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sldIdLst>
    <p:sldId id="272" r:id="rId3"/>
    <p:sldId id="271" r:id="rId4"/>
    <p:sldId id="268" r:id="rId5"/>
    <p:sldId id="256" r:id="rId6"/>
    <p:sldId id="257" r:id="rId7"/>
    <p:sldId id="258" r:id="rId8"/>
    <p:sldId id="259" r:id="rId9"/>
    <p:sldId id="420" r:id="rId10"/>
    <p:sldId id="260" r:id="rId11"/>
    <p:sldId id="262" r:id="rId12"/>
    <p:sldId id="263" r:id="rId13"/>
    <p:sldId id="421" r:id="rId14"/>
    <p:sldId id="264" r:id="rId15"/>
    <p:sldId id="261" r:id="rId16"/>
    <p:sldId id="265" r:id="rId17"/>
    <p:sldId id="266" r:id="rId18"/>
    <p:sldId id="267" r:id="rId19"/>
    <p:sldId id="419" r:id="rId20"/>
    <p:sldId id="418" r:id="rId21"/>
    <p:sldId id="286" r:id="rId22"/>
  </p:sldIdLst>
  <p:sldSz cx="12192000" cy="6858000"/>
  <p:notesSz cx="6858000" cy="9144000"/>
  <p:custDataLst>
    <p:tags r:id="rId2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E486E0B2-E2B4-4790-8ADC-9FFFCE4EFD10}">
          <p14:sldIdLst>
            <p14:sldId id="272"/>
            <p14:sldId id="271"/>
            <p14:sldId id="268"/>
            <p14:sldId id="256"/>
            <p14:sldId id="257"/>
            <p14:sldId id="258"/>
            <p14:sldId id="259"/>
            <p14:sldId id="420"/>
            <p14:sldId id="260"/>
            <p14:sldId id="262"/>
            <p14:sldId id="263"/>
            <p14:sldId id="421"/>
            <p14:sldId id="264"/>
            <p14:sldId id="261"/>
            <p14:sldId id="265"/>
            <p14:sldId id="266"/>
            <p14:sldId id="267"/>
          </p14:sldIdLst>
        </p14:section>
        <p14:section name="备注" id="{14796D14-A148-410F-BD43-C13362B3AD5E}">
          <p14:sldIdLst>
            <p14:sldId id="419"/>
            <p14:sldId id="418"/>
            <p14:sldId id="286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92929"/>
    <a:srgbClr val="FFFFFF"/>
    <a:srgbClr val="F5EBD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491DEF2-5D18-48C1-A6C3-0DAF156A830D}" v="3" dt="2022-01-17T01:22:38.288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504" autoAdjust="0"/>
    <p:restoredTop sz="94660"/>
  </p:normalViewPr>
  <p:slideViewPr>
    <p:cSldViewPr snapToGrid="0" showGuides="1">
      <p:cViewPr>
        <p:scale>
          <a:sx n="50" d="100"/>
          <a:sy n="50" d="100"/>
        </p:scale>
        <p:origin x="461" y="629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ags" Target="tags/tag1.xml"/><Relationship Id="rId28" Type="http://schemas.microsoft.com/office/2016/11/relationships/changesInfo" Target="changesInfos/changesInfo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Xin Zhang (FA Talent)" userId="474f572f-8271-4f60-858e-cee871e0aec6" providerId="ADAL" clId="{6491DEF2-5D18-48C1-A6C3-0DAF156A830D}"/>
    <pc:docChg chg="custSel delSld modSld modMainMaster modSection">
      <pc:chgData name="Xin Zhang (FA Talent)" userId="474f572f-8271-4f60-858e-cee871e0aec6" providerId="ADAL" clId="{6491DEF2-5D18-48C1-A6C3-0DAF156A830D}" dt="2022-01-17T01:23:37.487" v="26" actId="207"/>
      <pc:docMkLst>
        <pc:docMk/>
      </pc:docMkLst>
      <pc:sldChg chg="modSp mod">
        <pc:chgData name="Xin Zhang (FA Talent)" userId="474f572f-8271-4f60-858e-cee871e0aec6" providerId="ADAL" clId="{6491DEF2-5D18-48C1-A6C3-0DAF156A830D}" dt="2022-01-17T01:21:11.525" v="7" actId="27636"/>
        <pc:sldMkLst>
          <pc:docMk/>
          <pc:sldMk cId="2730911473" sldId="272"/>
        </pc:sldMkLst>
        <pc:spChg chg="mod">
          <ac:chgData name="Xin Zhang (FA Talent)" userId="474f572f-8271-4f60-858e-cee871e0aec6" providerId="ADAL" clId="{6491DEF2-5D18-48C1-A6C3-0DAF156A830D}" dt="2022-01-17T01:21:11.523" v="6" actId="27636"/>
          <ac:spMkLst>
            <pc:docMk/>
            <pc:sldMk cId="2730911473" sldId="272"/>
            <ac:spMk id="8" creationId="{B64A9FCF-4308-462C-9DC9-BE439DF9F264}"/>
          </ac:spMkLst>
        </pc:spChg>
        <pc:spChg chg="mod">
          <ac:chgData name="Xin Zhang (FA Talent)" userId="474f572f-8271-4f60-858e-cee871e0aec6" providerId="ADAL" clId="{6491DEF2-5D18-48C1-A6C3-0DAF156A830D}" dt="2022-01-17T01:21:11.525" v="7" actId="27636"/>
          <ac:spMkLst>
            <pc:docMk/>
            <pc:sldMk cId="2730911473" sldId="272"/>
            <ac:spMk id="35" creationId="{5548C994-DFC9-466D-B9FB-89DBE396740F}"/>
          </ac:spMkLst>
        </pc:spChg>
      </pc:sldChg>
      <pc:sldChg chg="del">
        <pc:chgData name="Xin Zhang (FA Talent)" userId="474f572f-8271-4f60-858e-cee871e0aec6" providerId="ADAL" clId="{6491DEF2-5D18-48C1-A6C3-0DAF156A830D}" dt="2022-01-17T01:21:25.474" v="8" actId="47"/>
        <pc:sldMkLst>
          <pc:docMk/>
          <pc:sldMk cId="20171266" sldId="287"/>
        </pc:sldMkLst>
      </pc:sldChg>
      <pc:sldChg chg="del">
        <pc:chgData name="Xin Zhang (FA Talent)" userId="474f572f-8271-4f60-858e-cee871e0aec6" providerId="ADAL" clId="{6491DEF2-5D18-48C1-A6C3-0DAF156A830D}" dt="2022-01-17T01:21:25.792" v="9" actId="47"/>
        <pc:sldMkLst>
          <pc:docMk/>
          <pc:sldMk cId="1077115444" sldId="288"/>
        </pc:sldMkLst>
      </pc:sldChg>
      <pc:sldChg chg="modSp mod setBg modClrScheme chgLayout">
        <pc:chgData name="Xin Zhang (FA Talent)" userId="474f572f-8271-4f60-858e-cee871e0aec6" providerId="ADAL" clId="{6491DEF2-5D18-48C1-A6C3-0DAF156A830D}" dt="2022-01-17T01:23:37.487" v="26" actId="207"/>
        <pc:sldMkLst>
          <pc:docMk/>
          <pc:sldMk cId="3288506711" sldId="418"/>
        </pc:sldMkLst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" creationId="{4176C1E0-2837-4FFB-BA02-AC6E4A267DF8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" creationId="{FA1941CB-B2B6-47F7-9D84-F7F597D08574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" creationId="{A6CF5FC6-E57B-4443-A77A-CC51147DE782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" creationId="{DA358BB1-1C88-4976-9272-DE8D8B9C4BEC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" creationId="{92435BB7-A3C1-4ECF-9FD3-D23910084F4C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" creationId="{9344D0F4-2959-4B12-9983-A62246BDDB1E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" creationId="{FC8FE8D6-9990-4DF0-A3F6-723236810DA3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0" creationId="{2150D444-AFEA-4CA6-9E21-8C8BF2E887D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1" creationId="{73CEBA4F-8690-42E5-8854-0F3B6782E45D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2" creationId="{88489B24-A6A8-48E8-9CAE-C3646AC4B8AF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3" creationId="{1BDDC0E6-2C54-4FE2-A1FD-C85A5EC33CEC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4" creationId="{848EF2E2-00EF-4D53-AE7E-A69C614D3172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5" creationId="{2E691738-627A-43F5-B95C-BDC96390423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6" creationId="{C7F27FB2-6073-4BC0-B865-71E685D9A225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7" creationId="{75285894-95A4-4809-BE1C-8202ABFD43FA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8" creationId="{FF6748B4-40F2-4864-BAB4-856CC96AA88F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9" creationId="{14EF2C7E-D885-4606-9E98-B2CFB6A4A6BB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0" creationId="{E8717D5E-28C3-40B0-86BC-4E1EDD9250E2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1" creationId="{B358D0F9-DCB1-4B93-8DA6-B4AB664CF45F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2" creationId="{7FD40D55-7827-475C-A54F-895DA1FFC6B4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3" creationId="{1CE39C90-10AF-4A5B-AA42-035C9CB60890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4" creationId="{1828AF48-C68C-4F2D-93D4-6D874C1D80D9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5" creationId="{E4FF574B-B028-4C2B-A2FE-B162BB8171AD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6" creationId="{54D311E7-BA19-4C46-8CBA-254F44FC3F77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7" creationId="{E72D8B24-E2BB-47E5-B2A9-D7A91967C4BB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8" creationId="{4C8B97E7-8AA2-4C20-BE9E-A2DB0FCA0938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29" creationId="{3EFE560D-B676-4993-B8B5-EF9FBA1CF4CB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0" creationId="{4EC26500-8237-4845-BED1-D7A93550D6A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1" creationId="{84353D2D-D716-4F49-A904-507FF6204508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2" creationId="{CAF71A9E-9C61-4BC2-8068-A83C70AA5F9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3" creationId="{20B76275-D39F-4C6A-B92E-7EE152865445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4" creationId="{BFE39020-90D8-4FCA-998D-2A9790BA939E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5" creationId="{7B06967F-D235-4687-A6AF-6E3BB6DE8527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6" creationId="{BD560F0D-4046-4B08-84C2-F539D09A8117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7" creationId="{F36BDE4C-2229-4850-8E0F-298D6188DB0D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8" creationId="{E72D0710-DA87-45E5-93CF-8A6E46C0C399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39" creationId="{53B120A8-E318-444B-BEFF-A78DF82E44F4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0" creationId="{8A51D971-ABCB-4DA3-A2DB-591C12AC031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1" creationId="{A39CA51B-5654-4A4C-91C1-A7D946FBB38B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2" creationId="{BFA63ED5-C7B6-47D7-BC82-B3D5C8ED277B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3" creationId="{D3BF40A1-0B4B-415B-8BE5-0E1F57E73925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4" creationId="{43D9E83A-6702-40BC-929B-188F9C1BCF6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5" creationId="{9969C45C-9EA3-4485-9397-40872D3C9F7D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6" creationId="{E92672B6-9B92-44AE-A7CD-5EC6CE3C0BF0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7" creationId="{9E86245A-D308-4713-AF26-148D1E2EB415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8" creationId="{07301136-E78E-4280-BA8C-53ECA7CBC69D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49" creationId="{C0B8ED6B-3AF7-4553-A182-E1AE2CB96CE8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0" creationId="{6B6BD3A5-43C5-4BF8-B20A-6E384A84EB8C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1" creationId="{A282F445-397F-448E-B303-33CF159199FC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2" creationId="{5D6C601F-0EFF-4061-AE1B-2D724A055890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3" creationId="{77530531-6E33-4226-B188-87ABC87361AD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4" creationId="{6284D357-D399-4D7A-A839-7F76AA32C7E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5" creationId="{63D1B21A-B5B7-437F-A9CE-943C48FCE3E8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6" creationId="{54E53B4B-093E-4864-9139-88A09AB430DD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7" creationId="{3A3595A5-5A91-478F-AE03-19126BB3A0B8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8" creationId="{948DF778-5CD9-4C4F-9DC7-15BCC76648BB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59" creationId="{1ADDFF01-259D-46BE-9579-E0EAA11F448D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0" creationId="{15C8D32D-5745-4D60-A4CB-C26D49A714E8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1" creationId="{29F20DB5-4151-4A38-8F43-2236BC4E51AC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2" creationId="{C7BB5AF5-CB55-49B5-9DF9-14DE619F1A05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3" creationId="{9C39EF9B-5B41-4151-AA16-4EAB1488CD0F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4" creationId="{A60A215C-6DC2-4C32-A9C5-697DF9A0A95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5" creationId="{E0C7230F-E99C-4D23-AB72-89093239347F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6" creationId="{6AF9CBB4-419B-4DA5-8A34-207C0BEBB728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7" creationId="{C07E0734-E048-4B25-824D-3F7B85319CB9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8" creationId="{5172A6BE-1C72-45B3-917D-9D6CF3DA296C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69" creationId="{9ACD4678-B6F8-4DC2-9D60-AF44E3F18D14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0" creationId="{74D4AEC8-119D-4CDE-816D-63F5FDDA695C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1" creationId="{1A4375E3-C377-442F-9F83-26C758D60E6D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2" creationId="{B80F6D70-795A-4313-971D-0744C1352220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3" creationId="{9B0FA242-6505-4F38-9743-24DED729FE8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4" creationId="{974146BA-AA90-4B42-9F98-CC6CD7F8FB20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5" creationId="{6C025E86-33B4-4CFF-A6E0-06B8A542CD03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6" creationId="{AD50B463-39B9-490E-95A4-777FFBE94A0F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7" creationId="{C28682CB-CCE8-4CED-A514-E4ACCB823049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8" creationId="{1BAD4C2D-98CC-47D6-AC44-134A4F947BFB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79" creationId="{1915EAAA-FCC4-4D53-8560-88FB82E3C1AA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0" creationId="{86A54260-B5ED-4016-8C7C-4EDB2A5D24D8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1" creationId="{45CDE833-ACE6-42A5-AADA-34A30A98EFEB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2" creationId="{FB0CC1B9-74FD-49D4-BCE8-67EFC867FA03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3" creationId="{1DD8F8ED-D74B-4E58-9509-BED7F0F9CD43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4" creationId="{31BDC561-BC62-4A7E-A588-E50805FB2DC6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5" creationId="{34949AE8-E0A7-4851-A7CE-3B36BB61BA17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6" creationId="{B1C90945-2D47-4662-B134-7995FAA835A0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7" creationId="{8BD7517D-CB6C-413C-9B05-773B59773C22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8" creationId="{C8C306CA-E153-46CF-BCCF-37D47BAD12BA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89" creationId="{894BD32D-80E5-49C3-96D4-7FC0D1C214A4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0" creationId="{A1CE8998-2097-4399-8CDB-E8F9CAD44342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1" creationId="{F1473684-1198-4E57-B8C9-755F3098547F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2" creationId="{312A0C5E-0B78-4D1B-98DB-9D1786022F22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3" creationId="{4296282A-A148-46D4-86D0-7298E22F127F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4" creationId="{5D6C8063-4097-4699-B331-DD609201A414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5" creationId="{4CD857BC-AADF-4C56-84FC-E4BE54E7DD57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6" creationId="{A4C9D86D-134E-44BE-AA33-A53F43D653AF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7" creationId="{013EA121-C143-4E52-B466-DBD8FA2E0312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8" creationId="{0BFB6594-F4E8-452C-A923-050554AEAF62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99" creationId="{D269FCA7-EF03-4327-B728-3B68A0C7C451}"/>
          </ac:spMkLst>
        </pc:spChg>
        <pc:spChg chg="mod">
          <ac:chgData name="Xin Zhang (FA Talent)" userId="474f572f-8271-4f60-858e-cee871e0aec6" providerId="ADAL" clId="{6491DEF2-5D18-48C1-A6C3-0DAF156A830D}" dt="2022-01-17T01:23:37.487" v="26" actId="207"/>
          <ac:spMkLst>
            <pc:docMk/>
            <pc:sldMk cId="3288506711" sldId="418"/>
            <ac:spMk id="100" creationId="{25587C31-54E4-4AF6-9932-D3CEE38E43D6}"/>
          </ac:spMkLst>
        </pc:spChg>
      </pc:sldChg>
      <pc:sldChg chg="modSp mod setBg modClrScheme chgLayout">
        <pc:chgData name="Xin Zhang (FA Talent)" userId="474f572f-8271-4f60-858e-cee871e0aec6" providerId="ADAL" clId="{6491DEF2-5D18-48C1-A6C3-0DAF156A830D}" dt="2022-01-17T01:23:34.021" v="25" actId="207"/>
        <pc:sldMkLst>
          <pc:docMk/>
          <pc:sldMk cId="2418727539" sldId="419"/>
        </pc:sldMkLst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" creationId="{3CF084D8-AD28-4340-A6D6-1228FEDBB3D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" creationId="{4469B1B7-746A-4112-9325-11A0C1B7829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" creationId="{82D5BAFD-C298-437E-8E9C-23D77CBF6AF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" creationId="{A2B22F8E-F297-4846-ADC9-5F82DCBC24B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" creationId="{BB96AC4D-4AC3-4D81-828D-A0441FD0935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" creationId="{997E6F86-1F18-4384-9248-4E6FD6C463D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" creationId="{3854DD30-F719-486A-8436-2DF7A6D65CB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" creationId="{D80A7D21-5CA1-4DE7-BC43-11321C5041E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" creationId="{992204D5-3592-41B8-A2CA-08B73F2A91A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" creationId="{4C278833-E585-43B6-B0B2-EB44D9DD075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" creationId="{DA156EBE-06CD-4180-B3C1-A7BBE9FD241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" creationId="{5B665A0E-0923-4ED2-BEDB-D07023E1142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" creationId="{07051DCE-CA43-4B6C-8D03-8AE66A254C5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" creationId="{D4F4DF0C-C4F6-43F6-86BA-36BDAF4FA41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" creationId="{C347C5C7-AEB5-478C-8029-8515C2CD7D3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" creationId="{5466AB41-60E3-46D6-833E-86702C9EC47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" creationId="{A440C403-7FBA-40B3-ABFE-5072EEE5F39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" creationId="{264D27D3-0BEF-432B-8C0A-8E111C5F40D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" creationId="{3DA688DA-6FB8-47DF-90D2-098970C4468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1" creationId="{9C087210-8272-4636-9A18-EAF1B358DEA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" creationId="{6DF67171-ED62-497C-BA9D-76FAF23D0C6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3" creationId="{922D817F-A18E-48AC-BA39-922E6C63450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4" creationId="{77FDB6FC-C169-41FA-9C49-EACB7CCB972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5" creationId="{001F8997-D5D9-48DA-B620-A4417B14789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6" creationId="{4312295F-28AB-40D2-BA27-2789988C27D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7" creationId="{F5D9ADB9-980B-470B-8C77-1134B870142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8" creationId="{0A12858D-4348-4638-90D0-BD139F0E2887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9" creationId="{D1AB0229-71F2-458D-969D-EB353C63A1A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0" creationId="{8D67BFC0-E579-42A5-A341-1F525910C0D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1" creationId="{3D132CE7-B10C-40A9-9B77-94ED3E102FC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2" creationId="{83C379FC-FD44-410B-823D-4F5259B8CD4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3" creationId="{3BAB7B98-7EF7-438F-9C4B-3C277724913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4" creationId="{A48EEFEE-693E-4EEF-B271-3F55EA27E55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6" creationId="{E3015E9C-7013-4B5E-9C43-AE514F60724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7" creationId="{B2971DBE-0404-4ECC-B04B-2A762312802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8" creationId="{C7328521-EE04-44B9-B492-209E3A6771A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39" creationId="{51CC0592-59C3-43E1-8A05-AB3BDE9D0BA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0" creationId="{F6B16738-955E-4247-99A2-FFCC6AB0040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1" creationId="{B1FE98B2-4E9F-422D-B610-EF8282FD894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2" creationId="{E96AD17F-0F11-4565-8DA3-E1963561588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3" creationId="{79DF0B16-1E58-4CAA-A7B0-EA24664811C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4" creationId="{904F3596-362E-4053-8FAA-92F84F708F5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5" creationId="{8378919F-BCDC-4D29-B580-FBAC66F795A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6" creationId="{B1ECF6C1-644A-4E6B-96DD-7323BF42685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7" creationId="{92D326AA-2454-4A82-9982-B77BF03026C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8" creationId="{EBF830C9-23B8-496A-ABB4-129B657FECE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49" creationId="{18F83393-1A4C-4BE5-8F2F-5101691FEEE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0" creationId="{5D98EAFC-669A-4831-A885-86642A2B1BC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1" creationId="{BD5F21E5-CF9E-4F7B-8F35-C769025B540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2" creationId="{23BA0505-19FB-4BD1-8F09-B11EA7BCB9B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3" creationId="{F13890B4-9FFA-46B0-8018-E35799C9DAC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4" creationId="{A7AD3D0C-C020-43EF-B4F1-BE798EFE49F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5" creationId="{59BB2148-E34A-47E0-9504-088EC46306E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6" creationId="{94CAC8D4-AC4F-42E4-89F5-0B34EDDDE917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7" creationId="{6D1BF574-2AB3-4F12-89FE-55747C8ABBD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8" creationId="{41F93400-F456-4F79-82B5-2C54D0161EB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59" creationId="{0A852002-C58D-45C7-B9D9-C2ADA7674F8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0" creationId="{6720AB13-7455-4747-A29E-F091CEF0E04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1" creationId="{8AB2A240-0D05-4386-9411-CC6D00BAFCB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2" creationId="{DB2DC765-B774-4626-A47E-6D10097B04F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3" creationId="{A40470AB-0BB9-496F-B57F-FBF29B6DEC1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4" creationId="{EE4DC5E5-58CA-46E7-8DF5-28736A47B40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5" creationId="{2C12320E-6AD9-4828-AAF2-F7BDA9B76A7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6" creationId="{C5E8E5F2-43D2-44C2-A8DA-332C85C617D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7" creationId="{F6AE63FB-0A29-443D-9507-467E4CA4A95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8" creationId="{982649F1-22B5-4FEC-8276-404B47FAD93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69" creationId="{F5A8599B-24CB-42D7-A0F6-B4133BF6606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0" creationId="{3358F377-6CB5-47FE-B7E7-FAD793744B1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1" creationId="{D5197A76-643C-4420-9E59-A3C0DD9D447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2" creationId="{C1268C05-5D5E-443D-B333-94DFA9E3AE2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3" creationId="{171B4EFE-82DD-4821-B475-F7A1C7BB817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4" creationId="{BC2DFE2C-81C7-4898-9286-E02F5C1AFF27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5" creationId="{5397AE4E-1ECD-4EA7-B7F9-EFC5900586E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6" creationId="{53E5C9C9-9661-4902-9ABF-0BB6E21D7B3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7" creationId="{ED487E91-1200-4A6E-B15B-B10926DD192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8" creationId="{E93CFFF8-8461-4BB4-87FA-B2AF6D16490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79" creationId="{86D0D6BD-4E26-454C-A4D8-CC518BE0AFE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0" creationId="{501B0C13-746D-4BE1-899A-84E0469148C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1" creationId="{38E2BAE8-DDF4-434E-A21F-1A920D0EAEA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3" creationId="{98D307E1-B539-4B72-B018-4DAF3102F27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4" creationId="{960186A4-C6CF-4AAA-A8D5-3E8AEC51D50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5" creationId="{5BC6860F-C15F-4DCA-9B87-FB9CB82D389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6" creationId="{5C5A731F-56C3-47FF-8AFE-018085F5926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7" creationId="{B83ED309-7CD7-4FAE-8DEC-9AD4A7AFB8E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8" creationId="{26FE8122-D0C6-4284-903C-47334DAA1A8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89" creationId="{F5323FEF-F4E2-4C59-8B99-7C077196F77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0" creationId="{71A55616-5E5B-4208-9049-EE7B3D16903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1" creationId="{294E2929-5010-434F-99E1-932E1E1B01C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2" creationId="{F97A3415-B96B-43A9-973A-C312F3B50E9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3" creationId="{5A8FC526-0111-4DE0-A966-DDB033B2837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4" creationId="{FD56DC7A-F62E-4E82-BB4F-0A08AA390E0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5" creationId="{722D74D7-44CC-440E-AD0B-35319E0D57C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6" creationId="{0F7DE6DF-F669-4E0B-9035-AE66F638B49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7" creationId="{1611FE69-9E69-42BC-8648-3B86C5DF9C8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8" creationId="{7633BB88-B872-453D-9947-0E7BB653247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99" creationId="{901CAF0B-D3B1-449B-A837-1C477A2FC32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0" creationId="{7AC80430-16FB-4FD5-B7A5-79C365D44E0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1" creationId="{AEEDC23B-EF3F-45B9-B5B0-2220EE220C7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2" creationId="{4AA1B276-6CE8-45B7-90B5-ADE6EE5480B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3" creationId="{A57377BC-4BFF-4DB5-BA2A-C74EB57C3757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4" creationId="{DA6FE80E-449A-4465-9B13-5DD3E937CD3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6" creationId="{2CE3E01A-47C4-4251-B51E-69E6F00A676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7" creationId="{45BE4F63-B6E7-44A5-84C6-580D527C045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8" creationId="{F437A134-1238-4A98-B0EB-56D3276FE9A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09" creationId="{1EEE7342-4462-4F2E-957D-21B3472548C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0" creationId="{22290EB4-ACD1-4544-A17C-E44114FBE5E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1" creationId="{228A696D-BFFF-4441-8401-EF1F4381BA7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2" creationId="{0D73D9D9-5ECD-425D-AB0D-70F4D6EF965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3" creationId="{C94CBE85-18CD-4B90-9D08-9208B6B650A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4" creationId="{416EA9E7-B854-499C-8DB7-E05F2B3C54A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5" creationId="{22536A98-98D0-4BC4-A7C7-578885CB437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6" creationId="{AB1D3BD1-4DCA-42CC-A7D3-6D596B20A74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7" creationId="{10D41D37-714B-47CB-B1DE-6E4502053BD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8" creationId="{ADFC7C01-093A-4F08-B266-FEAC0A74D49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19" creationId="{EC4BD12B-90CA-48B3-B6CE-1DD5B77726F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0" creationId="{5A799659-93F8-475A-B4D1-0E928A3432D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1" creationId="{FC13F25E-EDA3-4605-92F1-3C4525D9EE1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2" creationId="{8BD81BA5-7545-4037-865A-669A02EEC53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3" creationId="{12C01F4D-C41C-4C1D-85AA-E4FD5980B35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4" creationId="{B52A5B82-6D6A-4AFD-952E-5A8D007BCBF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5" creationId="{052ED678-C924-4615-9A93-976AA0B1ED5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6" creationId="{9AA4E625-5ABE-465B-8C42-77B5DB1A3A8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7" creationId="{84775CA8-7AA4-4649-834B-C3F81C9D340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8" creationId="{2577DEDF-11E2-41CC-B8B6-0B8AEF814FE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29" creationId="{697E5412-057B-482B-8DAD-CD015F3D682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0" creationId="{350C7C12-33F7-4F5C-8855-A4A03394A0C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1" creationId="{5D5487F9-30DE-434F-AEBB-2474806CA89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2" creationId="{4A53C006-16A7-4D72-A6A6-8B0189F2ED5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3" creationId="{F8C6CCBE-3687-4FC5-8448-656DE9E20D0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4" creationId="{CD45E40D-D59A-4739-B956-F17F7209793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6" creationId="{9881292D-B789-40CC-924C-A513C24AF6F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7" creationId="{B169EEBA-7479-47EF-A1C3-D61D9D4BABD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8" creationId="{1B879612-B4F2-47C1-BF41-E7C6DB13CCA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39" creationId="{6C056800-2323-4D58-B96C-C6F16734C14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0" creationId="{783A05CB-1036-4F14-8FD1-01679685177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1" creationId="{329D2AC0-DFDE-4557-A17D-4B69F1CCCD9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2" creationId="{0C2D8FC1-9E5F-49F1-9EC4-CEF7B696F7C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3" creationId="{30E872D6-A8FC-41DA-A7E6-D13F6837E02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4" creationId="{78A2E21F-4A28-4628-B136-726BFD834D5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5" creationId="{211F3BB7-5B94-4D97-B262-E62C5E77392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6" creationId="{913DD6E6-9776-422B-8F61-A551E511542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7" creationId="{927161DA-E55B-4BF1-AA5E-A2284BFF8D0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8" creationId="{1D02ABFE-6D80-450A-ABC3-2C0C2F167B0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49" creationId="{FFDCC603-07F2-4B3A-B86F-7BFAD568663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0" creationId="{0582D7AE-A9A2-4EA4-9DE3-FB87D09144E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1" creationId="{9412CAA2-23FF-413F-A52B-F3E7CDBE3D6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2" creationId="{460610A2-CE80-49AA-B1DF-FD319A18086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3" creationId="{ADB292F4-41FD-4957-ABD5-05BA4A2A15E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4" creationId="{62F36F68-22D3-458E-B0C1-C78CE50B78C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5" creationId="{2B38BF6E-57B8-4D19-8AC5-3731EE4C8EA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6" creationId="{AE087D4D-9173-4054-8A42-E348435EAB8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7" creationId="{50EB7954-7A03-4051-B263-832064770C5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8" creationId="{9DB4CFB0-E0EE-4364-8B14-8064A88D549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59" creationId="{D0E1F22A-FBA5-47CE-831C-549AF1CD47C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0" creationId="{02400048-D8A4-4AE1-8C77-7901A114127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1" creationId="{EAB6032E-FB38-4C86-A44E-D074C10E723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2" creationId="{DECE435F-84C9-4D10-90A8-9A878C22191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3" creationId="{EF327F9A-5E59-4EB2-A49B-DD6AC4D4B2E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4" creationId="{0688CD5D-6DF8-4D06-BFE2-BEA88870BDC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6" creationId="{C160DDC5-A75D-4108-82A8-D4785E40D70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7" creationId="{150F5382-6DC7-49FF-87B1-B09B2B2F178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8" creationId="{F2AB92C4-DB0B-4B1A-A0D9-68153EA50FA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69" creationId="{1FF53AE5-9C71-4241-A58A-9B610D3639D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0" creationId="{5DCEA6EF-AB0D-4B42-B141-9F2EE9A4434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1" creationId="{64FA6EC3-A2E9-4AEB-80BF-B99288B3092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2" creationId="{EBA3B231-8EF3-415C-89CB-4CBDDB9D982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3" creationId="{0C0A238E-D132-4D36-B208-BC2F5ECB88D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4" creationId="{A08D6CE3-C75E-4D99-B838-D0FF2D09375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5" creationId="{CFC6A176-F318-4695-8C5E-6C29A54FAC2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6" creationId="{5D2B82B2-6200-4E18-B645-FFFE19F560F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7" creationId="{AC72E161-CDCA-49B1-AEF1-DF0548C4F90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8" creationId="{665477EC-F9CE-448A-9A8C-C5D9D1BE490D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79" creationId="{0C31FEDA-3666-4962-8BB5-F1B3D3ADD66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0" creationId="{D585C03E-5A84-47D7-B5CF-7D6102E1840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1" creationId="{D0EAC76A-A7C0-410A-BE98-8E05D874AF09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2" creationId="{CD038CFA-F1D2-46AE-8271-DD746EC5D40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3" creationId="{07BCCEE6-8372-44D5-B5D3-2EB3525798C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4" creationId="{8992D230-BFD4-4226-8B3D-BC9A4CC4BF9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5" creationId="{B8B685C4-50D6-4314-A3FE-313A4A7EF15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6" creationId="{8AA3E781-A431-42D3-81F5-0D71BAB8D20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7" creationId="{642A834F-ABDE-41FD-A93E-3F528330A8D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8" creationId="{4854E353-2CF2-4C43-A348-04BDECC3C01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89" creationId="{6307DD1D-F91C-4A98-8171-681274F653F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0" creationId="{B12E9B7C-FD2F-4673-A7A0-D73C5E1BAAE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1" creationId="{94100AB4-383E-4E2F-841A-6197E66E44B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2" creationId="{A7BCCD96-F775-4AFE-AA33-E2A04E34725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3" creationId="{F74ACE89-07CC-4C3C-B420-E92F30BE06E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5" creationId="{EF31E465-346E-4EA6-A0B8-387C71BA293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6" creationId="{72CAB0F1-7F62-4F7B-96C8-3AF69BCB5C7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7" creationId="{DF901853-7814-4365-87D5-AA2DB081CF0C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8" creationId="{44F54074-7975-4474-86E3-B90112D80677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199" creationId="{BE3E422E-8D48-4366-A4B8-CAE623E34F7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0" creationId="{8DDABF9C-90EA-4AC9-94A9-4AA0E9BCF98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1" creationId="{F5D53D9D-FE18-435A-899A-E86A3AE8706A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2" creationId="{C3911130-E970-4EAE-AE61-41782DFE314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3" creationId="{D019BA17-DC5F-4D09-95B2-4B491C02DFE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4" creationId="{DE08FF79-6E0E-462D-9EBB-21CCE733FD4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5" creationId="{21DF88A1-9742-432A-B450-2CAC6EFC3F1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6" creationId="{380B5C8A-3647-48DF-98ED-D2684ACB7DC7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7" creationId="{06C5239A-3B39-49BC-9272-77E043F6D26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8" creationId="{632A8DDF-47FF-456B-B30F-3073609A1C7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09" creationId="{12577680-3D1C-4F7C-9D13-719009390786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10" creationId="{D40CDC90-8493-4AA9-B74C-7527A3B60113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12" creationId="{EB86ED7B-0D91-4211-B8F5-728999E36BF4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13" creationId="{86079D5F-AC71-4B76-9906-1ED78ACEC88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14" creationId="{D609A267-D853-457A-8B44-3FFA1FA3397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16" creationId="{B77CAF27-34CD-48D9-AF78-C822AAEA297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17" creationId="{B9D950BC-5452-4229-A598-694D4B624301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18" creationId="{A2B674ED-BDBC-4BC2-A766-84D7D5010C0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19" creationId="{0D010E7D-6F08-45B0-BCD4-A59C83DC26F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0" creationId="{9D161FD7-34F8-4FF5-AC06-15F67533C1A2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1" creationId="{8CBF7B3C-CB2F-4E0B-B499-06CD704D661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2" creationId="{DA9BE37B-5C12-4076-A1A2-A1DEDF1928D8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3" creationId="{19D804B1-963A-43C2-92DD-6A7315410EBF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4" creationId="{7AFEC15E-EA3A-48E2-A468-023DE9E478E0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5" creationId="{69F92911-32FB-49C3-9700-6D2D0154019E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6" creationId="{5A9B377E-B077-42F4-BD00-8A81EAB2255B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7" creationId="{8CCE8D8B-CCCE-4630-BA26-CA608CDF2C3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8" creationId="{64ADC697-4DCC-473C-AEBE-9FD02DE4BE75}"/>
          </ac:spMkLst>
        </pc:spChg>
        <pc:spChg chg="mod">
          <ac:chgData name="Xin Zhang (FA Talent)" userId="474f572f-8271-4f60-858e-cee871e0aec6" providerId="ADAL" clId="{6491DEF2-5D18-48C1-A6C3-0DAF156A830D}" dt="2022-01-17T01:23:34.021" v="25" actId="207"/>
          <ac:spMkLst>
            <pc:docMk/>
            <pc:sldMk cId="2418727539" sldId="419"/>
            <ac:spMk id="229" creationId="{4CF44927-F79A-44CC-A616-09365F94429F}"/>
          </ac:spMkLst>
        </pc:spChg>
        <pc:grpChg chg="mod">
          <ac:chgData name="Xin Zhang (FA Talent)" userId="474f572f-8271-4f60-858e-cee871e0aec6" providerId="ADAL" clId="{6491DEF2-5D18-48C1-A6C3-0DAF156A830D}" dt="2022-01-17T01:23:34.021" v="25" actId="207"/>
          <ac:grpSpMkLst>
            <pc:docMk/>
            <pc:sldMk cId="2418727539" sldId="419"/>
            <ac:grpSpMk id="35" creationId="{4FCEF661-3D71-480E-8DB1-5C45C56A4C30}"/>
          </ac:grpSpMkLst>
        </pc:grpChg>
        <pc:grpChg chg="mod">
          <ac:chgData name="Xin Zhang (FA Talent)" userId="474f572f-8271-4f60-858e-cee871e0aec6" providerId="ADAL" clId="{6491DEF2-5D18-48C1-A6C3-0DAF156A830D}" dt="2022-01-17T01:23:34.021" v="25" actId="207"/>
          <ac:grpSpMkLst>
            <pc:docMk/>
            <pc:sldMk cId="2418727539" sldId="419"/>
            <ac:grpSpMk id="82" creationId="{C7ABAC3B-7375-4EEE-ABF1-2A5D89695B8A}"/>
          </ac:grpSpMkLst>
        </pc:grpChg>
        <pc:grpChg chg="mod">
          <ac:chgData name="Xin Zhang (FA Talent)" userId="474f572f-8271-4f60-858e-cee871e0aec6" providerId="ADAL" clId="{6491DEF2-5D18-48C1-A6C3-0DAF156A830D}" dt="2022-01-17T01:23:34.021" v="25" actId="207"/>
          <ac:grpSpMkLst>
            <pc:docMk/>
            <pc:sldMk cId="2418727539" sldId="419"/>
            <ac:grpSpMk id="105" creationId="{442AF781-1F30-4F31-A535-91120D736D39}"/>
          </ac:grpSpMkLst>
        </pc:grpChg>
        <pc:grpChg chg="mod">
          <ac:chgData name="Xin Zhang (FA Talent)" userId="474f572f-8271-4f60-858e-cee871e0aec6" providerId="ADAL" clId="{6491DEF2-5D18-48C1-A6C3-0DAF156A830D}" dt="2022-01-17T01:23:34.021" v="25" actId="207"/>
          <ac:grpSpMkLst>
            <pc:docMk/>
            <pc:sldMk cId="2418727539" sldId="419"/>
            <ac:grpSpMk id="135" creationId="{54EED1CB-FE08-45DD-BF08-39C30EE8EB32}"/>
          </ac:grpSpMkLst>
        </pc:grpChg>
        <pc:grpChg chg="mod">
          <ac:chgData name="Xin Zhang (FA Talent)" userId="474f572f-8271-4f60-858e-cee871e0aec6" providerId="ADAL" clId="{6491DEF2-5D18-48C1-A6C3-0DAF156A830D}" dt="2022-01-17T01:23:34.021" v="25" actId="207"/>
          <ac:grpSpMkLst>
            <pc:docMk/>
            <pc:sldMk cId="2418727539" sldId="419"/>
            <ac:grpSpMk id="165" creationId="{140B90D6-F3B5-4798-B7B3-B4D826E7D4F9}"/>
          </ac:grpSpMkLst>
        </pc:grpChg>
        <pc:grpChg chg="mod">
          <ac:chgData name="Xin Zhang (FA Talent)" userId="474f572f-8271-4f60-858e-cee871e0aec6" providerId="ADAL" clId="{6491DEF2-5D18-48C1-A6C3-0DAF156A830D}" dt="2022-01-17T01:23:34.021" v="25" actId="207"/>
          <ac:grpSpMkLst>
            <pc:docMk/>
            <pc:sldMk cId="2418727539" sldId="419"/>
            <ac:grpSpMk id="194" creationId="{254CF222-D90E-44D8-9323-D53B9FDB926B}"/>
          </ac:grpSpMkLst>
        </pc:grpChg>
        <pc:grpChg chg="mod">
          <ac:chgData name="Xin Zhang (FA Talent)" userId="474f572f-8271-4f60-858e-cee871e0aec6" providerId="ADAL" clId="{6491DEF2-5D18-48C1-A6C3-0DAF156A830D}" dt="2022-01-17T01:23:34.021" v="25" actId="207"/>
          <ac:grpSpMkLst>
            <pc:docMk/>
            <pc:sldMk cId="2418727539" sldId="419"/>
            <ac:grpSpMk id="211" creationId="{EF9DA0EA-815D-4E38-B93F-40BB92A86EE9}"/>
          </ac:grpSpMkLst>
        </pc:grpChg>
        <pc:grpChg chg="mod">
          <ac:chgData name="Xin Zhang (FA Talent)" userId="474f572f-8271-4f60-858e-cee871e0aec6" providerId="ADAL" clId="{6491DEF2-5D18-48C1-A6C3-0DAF156A830D}" dt="2022-01-17T01:23:34.021" v="25" actId="207"/>
          <ac:grpSpMkLst>
            <pc:docMk/>
            <pc:sldMk cId="2418727539" sldId="419"/>
            <ac:grpSpMk id="215" creationId="{5D7E49FC-0AC5-4812-900F-B0AD58AF9B9F}"/>
          </ac:grpSpMkLst>
        </pc:grpChg>
      </pc:sldChg>
      <pc:sldMasterChg chg="modSldLayout">
        <pc:chgData name="Xin Zhang (FA Talent)" userId="474f572f-8271-4f60-858e-cee871e0aec6" providerId="ADAL" clId="{6491DEF2-5D18-48C1-A6C3-0DAF156A830D}" dt="2022-01-17T01:22:09.428" v="14"/>
        <pc:sldMasterMkLst>
          <pc:docMk/>
          <pc:sldMasterMk cId="721843253" sldId="2147483648"/>
        </pc:sldMasterMkLst>
        <pc:sldLayoutChg chg="setBg">
          <pc:chgData name="Xin Zhang (FA Talent)" userId="474f572f-8271-4f60-858e-cee871e0aec6" providerId="ADAL" clId="{6491DEF2-5D18-48C1-A6C3-0DAF156A830D}" dt="2022-01-17T01:22:09.428" v="14"/>
          <pc:sldLayoutMkLst>
            <pc:docMk/>
            <pc:sldMasterMk cId="721843253" sldId="2147483648"/>
            <pc:sldLayoutMk cId="2024984829" sldId="2147483653"/>
          </pc:sldLayoutMkLst>
        </pc:sldLayoutChg>
      </pc:sldMasterChg>
      <pc:sldMasterChg chg="addSldLayout delSldLayout modSldLayout">
        <pc:chgData name="Xin Zhang (FA Talent)" userId="474f572f-8271-4f60-858e-cee871e0aec6" providerId="ADAL" clId="{6491DEF2-5D18-48C1-A6C3-0DAF156A830D}" dt="2022-01-17T01:22:21.969" v="19" actId="478"/>
        <pc:sldMasterMkLst>
          <pc:docMk/>
          <pc:sldMasterMk cId="3720649732" sldId="2147483660"/>
        </pc:sldMasterMkLst>
        <pc:sldLayoutChg chg="del">
          <pc:chgData name="Xin Zhang (FA Talent)" userId="474f572f-8271-4f60-858e-cee871e0aec6" providerId="ADAL" clId="{6491DEF2-5D18-48C1-A6C3-0DAF156A830D}" dt="2022-01-17T01:22:15.084" v="17" actId="2696"/>
          <pc:sldLayoutMkLst>
            <pc:docMk/>
            <pc:sldMasterMk cId="3720649732" sldId="2147483660"/>
            <pc:sldLayoutMk cId="1515925736" sldId="2147483662"/>
          </pc:sldLayoutMkLst>
        </pc:sldLayoutChg>
        <pc:sldLayoutChg chg="delSp new mod">
          <pc:chgData name="Xin Zhang (FA Talent)" userId="474f572f-8271-4f60-858e-cee871e0aec6" providerId="ADAL" clId="{6491DEF2-5D18-48C1-A6C3-0DAF156A830D}" dt="2022-01-17T01:22:21.969" v="19" actId="478"/>
          <pc:sldLayoutMkLst>
            <pc:docMk/>
            <pc:sldMasterMk cId="3720649732" sldId="2147483660"/>
            <pc:sldLayoutMk cId="4289384942" sldId="2147483662"/>
          </pc:sldLayoutMkLst>
          <pc:spChg chg="del">
            <ac:chgData name="Xin Zhang (FA Talent)" userId="474f572f-8271-4f60-858e-cee871e0aec6" providerId="ADAL" clId="{6491DEF2-5D18-48C1-A6C3-0DAF156A830D}" dt="2022-01-17T01:22:21.969" v="19" actId="478"/>
            <ac:spMkLst>
              <pc:docMk/>
              <pc:sldMasterMk cId="3720649732" sldId="2147483660"/>
              <pc:sldLayoutMk cId="4289384942" sldId="2147483662"/>
              <ac:spMk id="2" creationId="{9AF162C4-F2FC-4AB5-B245-0032153103E4}"/>
            </ac:spMkLst>
          </pc:spChg>
        </pc:sldLayoutChg>
        <pc:sldLayoutChg chg="del">
          <pc:chgData name="Xin Zhang (FA Talent)" userId="474f572f-8271-4f60-858e-cee871e0aec6" providerId="ADAL" clId="{6491DEF2-5D18-48C1-A6C3-0DAF156A830D}" dt="2022-01-17T01:22:14.876" v="16" actId="2696"/>
          <pc:sldLayoutMkLst>
            <pc:docMk/>
            <pc:sldMasterMk cId="3720649732" sldId="2147483660"/>
            <pc:sldLayoutMk cId="3249742185" sldId="2147483663"/>
          </pc:sldLayoutMkLst>
        </pc:sldLayoutChg>
        <pc:sldLayoutChg chg="delSp del mod">
          <pc:chgData name="Xin Zhang (FA Talent)" userId="474f572f-8271-4f60-858e-cee871e0aec6" providerId="ADAL" clId="{6491DEF2-5D18-48C1-A6C3-0DAF156A830D}" dt="2022-01-17T01:22:14.492" v="15" actId="2696"/>
          <pc:sldLayoutMkLst>
            <pc:docMk/>
            <pc:sldMasterMk cId="3720649732" sldId="2147483660"/>
            <pc:sldLayoutMk cId="3882711838" sldId="2147483664"/>
          </pc:sldLayoutMkLst>
          <pc:spChg chg="del">
            <ac:chgData name="Xin Zhang (FA Talent)" userId="474f572f-8271-4f60-858e-cee871e0aec6" providerId="ADAL" clId="{6491DEF2-5D18-48C1-A6C3-0DAF156A830D}" dt="2022-01-17T01:21:42.915" v="11" actId="478"/>
            <ac:spMkLst>
              <pc:docMk/>
              <pc:sldMasterMk cId="3720649732" sldId="2147483660"/>
              <pc:sldLayoutMk cId="3882711838" sldId="2147483664"/>
              <ac:spMk id="7" creationId="{D54C63B5-04B1-4E53-9BFD-FA57D8FE5B12}"/>
            </ac:spMkLst>
          </pc:spChg>
        </pc:sldLayoutChg>
      </pc:sldMasterChg>
    </pc:docChg>
  </pc:docChgLst>
  <pc:docChgLst>
    <pc:chgData name="Xin Zhang (FA Talent)" userId="474f572f-8271-4f60-858e-cee871e0aec6" providerId="ADAL" clId="{F2690957-7BDC-406E-850D-8398FAC82774}"/>
    <pc:docChg chg="undo custSel modSld modMainMaster">
      <pc:chgData name="Xin Zhang (FA Talent)" userId="474f572f-8271-4f60-858e-cee871e0aec6" providerId="ADAL" clId="{F2690957-7BDC-406E-850D-8398FAC82774}" dt="2021-12-24T10:03:40.474" v="2715" actId="1076"/>
      <pc:docMkLst>
        <pc:docMk/>
      </pc:docMkLst>
      <pc:sldChg chg="addSp delSp modSp mod">
        <pc:chgData name="Xin Zhang (FA Talent)" userId="474f572f-8271-4f60-858e-cee871e0aec6" providerId="ADAL" clId="{F2690957-7BDC-406E-850D-8398FAC82774}" dt="2021-12-24T10:02:51.748" v="2693" actId="21"/>
        <pc:sldMkLst>
          <pc:docMk/>
          <pc:sldMk cId="278612461" sldId="256"/>
        </pc:sldMkLst>
        <pc:spChg chg="del mod">
          <ac:chgData name="Xin Zhang (FA Talent)" userId="474f572f-8271-4f60-858e-cee871e0aec6" providerId="ADAL" clId="{F2690957-7BDC-406E-850D-8398FAC82774}" dt="2021-12-24T10:02:51.748" v="2693" actId="21"/>
          <ac:spMkLst>
            <pc:docMk/>
            <pc:sldMk cId="278612461" sldId="256"/>
            <ac:spMk id="6" creationId="{EB04649E-2D9A-456A-9965-4B1E24C4A109}"/>
          </ac:spMkLst>
        </pc:spChg>
        <pc:spChg chg="del mod">
          <ac:chgData name="Xin Zhang (FA Talent)" userId="474f572f-8271-4f60-858e-cee871e0aec6" providerId="ADAL" clId="{F2690957-7BDC-406E-850D-8398FAC82774}" dt="2021-12-24T10:02:51.748" v="2693" actId="21"/>
          <ac:spMkLst>
            <pc:docMk/>
            <pc:sldMk cId="278612461" sldId="256"/>
            <ac:spMk id="16" creationId="{AA82AAA6-FCBE-4836-ADE8-8E04B43AF8B7}"/>
          </ac:spMkLst>
        </pc:spChg>
        <pc:spChg chg="mod topLvl">
          <ac:chgData name="Xin Zhang (FA Talent)" userId="474f572f-8271-4f60-858e-cee871e0aec6" providerId="ADAL" clId="{F2690957-7BDC-406E-850D-8398FAC82774}" dt="2021-12-24T10:02:32.558" v="2684" actId="1076"/>
          <ac:spMkLst>
            <pc:docMk/>
            <pc:sldMk cId="278612461" sldId="256"/>
            <ac:spMk id="27" creationId="{1F5F9019-24A4-4955-BAC6-542869DFAD97}"/>
          </ac:spMkLst>
        </pc:spChg>
        <pc:spChg chg="mod topLvl">
          <ac:chgData name="Xin Zhang (FA Talent)" userId="474f572f-8271-4f60-858e-cee871e0aec6" providerId="ADAL" clId="{F2690957-7BDC-406E-850D-8398FAC82774}" dt="2021-12-24T10:02:32.558" v="2684" actId="1076"/>
          <ac:spMkLst>
            <pc:docMk/>
            <pc:sldMk cId="278612461" sldId="256"/>
            <ac:spMk id="28" creationId="{5F4611AC-1D6D-48E0-B2A5-E0FF35F0CF15}"/>
          </ac:spMkLst>
        </pc:spChg>
        <pc:spChg chg="mod topLvl">
          <ac:chgData name="Xin Zhang (FA Talent)" userId="474f572f-8271-4f60-858e-cee871e0aec6" providerId="ADAL" clId="{F2690957-7BDC-406E-850D-8398FAC82774}" dt="2021-12-24T10:00:41.114" v="2675" actId="165"/>
          <ac:spMkLst>
            <pc:docMk/>
            <pc:sldMk cId="278612461" sldId="256"/>
            <ac:spMk id="50" creationId="{0E8A18C1-04CE-4B84-A478-0F4B948B6D5B}"/>
          </ac:spMkLst>
        </pc:spChg>
        <pc:spChg chg="mod topLvl">
          <ac:chgData name="Xin Zhang (FA Talent)" userId="474f572f-8271-4f60-858e-cee871e0aec6" providerId="ADAL" clId="{F2690957-7BDC-406E-850D-8398FAC82774}" dt="2021-12-24T10:00:41.114" v="2675" actId="165"/>
          <ac:spMkLst>
            <pc:docMk/>
            <pc:sldMk cId="278612461" sldId="256"/>
            <ac:spMk id="51" creationId="{DDD9DD9D-CB15-4F5A-8642-DF70A7A8CCB4}"/>
          </ac:spMkLst>
        </pc:spChg>
        <pc:spChg chg="mod topLvl">
          <ac:chgData name="Xin Zhang (FA Talent)" userId="474f572f-8271-4f60-858e-cee871e0aec6" providerId="ADAL" clId="{F2690957-7BDC-406E-850D-8398FAC82774}" dt="2021-12-24T10:01:48.056" v="2680" actId="14100"/>
          <ac:spMkLst>
            <pc:docMk/>
            <pc:sldMk cId="278612461" sldId="256"/>
            <ac:spMk id="54" creationId="{94152682-14D2-4415-B05F-04E9807E4D54}"/>
          </ac:spMkLst>
        </pc:spChg>
        <pc:spChg chg="mod topLvl">
          <ac:chgData name="Xin Zhang (FA Talent)" userId="474f572f-8271-4f60-858e-cee871e0aec6" providerId="ADAL" clId="{F2690957-7BDC-406E-850D-8398FAC82774}" dt="2021-12-24T10:02:07.775" v="2681" actId="2711"/>
          <ac:spMkLst>
            <pc:docMk/>
            <pc:sldMk cId="278612461" sldId="256"/>
            <ac:spMk id="55" creationId="{5B97D897-163C-43AC-8A06-4880CC377DAA}"/>
          </ac:spMkLst>
        </pc:spChg>
        <pc:spChg chg="mod topLvl">
          <ac:chgData name="Xin Zhang (FA Talent)" userId="474f572f-8271-4f60-858e-cee871e0aec6" providerId="ADAL" clId="{F2690957-7BDC-406E-850D-8398FAC82774}" dt="2021-12-24T10:00:41.114" v="2675" actId="165"/>
          <ac:spMkLst>
            <pc:docMk/>
            <pc:sldMk cId="278612461" sldId="256"/>
            <ac:spMk id="58" creationId="{0038D75F-6A17-4956-8401-A7EC2621631B}"/>
          </ac:spMkLst>
        </pc:spChg>
        <pc:spChg chg="mod topLvl">
          <ac:chgData name="Xin Zhang (FA Talent)" userId="474f572f-8271-4f60-858e-cee871e0aec6" providerId="ADAL" clId="{F2690957-7BDC-406E-850D-8398FAC82774}" dt="2021-12-24T10:01:48.056" v="2680" actId="14100"/>
          <ac:spMkLst>
            <pc:docMk/>
            <pc:sldMk cId="278612461" sldId="256"/>
            <ac:spMk id="59" creationId="{83F88659-08DA-48F1-9565-9659EEB06472}"/>
          </ac:spMkLst>
        </pc:spChg>
        <pc:spChg chg="mod topLvl">
          <ac:chgData name="Xin Zhang (FA Talent)" userId="474f572f-8271-4f60-858e-cee871e0aec6" providerId="ADAL" clId="{F2690957-7BDC-406E-850D-8398FAC82774}" dt="2021-12-24T10:00:41.114" v="2675" actId="165"/>
          <ac:spMkLst>
            <pc:docMk/>
            <pc:sldMk cId="278612461" sldId="256"/>
            <ac:spMk id="62" creationId="{6705EE56-06A7-4F41-B1C0-74E9438CE472}"/>
          </ac:spMkLst>
        </pc:spChg>
        <pc:spChg chg="mod topLvl">
          <ac:chgData name="Xin Zhang (FA Talent)" userId="474f572f-8271-4f60-858e-cee871e0aec6" providerId="ADAL" clId="{F2690957-7BDC-406E-850D-8398FAC82774}" dt="2021-12-24T10:00:41.114" v="2675" actId="165"/>
          <ac:spMkLst>
            <pc:docMk/>
            <pc:sldMk cId="278612461" sldId="256"/>
            <ac:spMk id="63" creationId="{9CFAC056-E11A-4E4F-8925-2894023E5358}"/>
          </ac:spMkLst>
        </pc:spChg>
        <pc:spChg chg="mod topLvl">
          <ac:chgData name="Xin Zhang (FA Talent)" userId="474f572f-8271-4f60-858e-cee871e0aec6" providerId="ADAL" clId="{F2690957-7BDC-406E-850D-8398FAC82774}" dt="2021-12-24T10:01:48.056" v="2680" actId="14100"/>
          <ac:spMkLst>
            <pc:docMk/>
            <pc:sldMk cId="278612461" sldId="256"/>
            <ac:spMk id="64" creationId="{193FFC6C-1CFA-4347-B8C8-2F29A2AA9B4F}"/>
          </ac:spMkLst>
        </pc:spChg>
        <pc:spChg chg="mod topLvl">
          <ac:chgData name="Xin Zhang (FA Talent)" userId="474f572f-8271-4f60-858e-cee871e0aec6" providerId="ADAL" clId="{F2690957-7BDC-406E-850D-8398FAC82774}" dt="2021-12-24T10:02:07.775" v="2681" actId="2711"/>
          <ac:spMkLst>
            <pc:docMk/>
            <pc:sldMk cId="278612461" sldId="256"/>
            <ac:spMk id="65" creationId="{17ABD92D-C702-4072-831B-CD573B9C37AC}"/>
          </ac:spMkLst>
        </pc:spChg>
        <pc:spChg chg="mod topLvl">
          <ac:chgData name="Xin Zhang (FA Talent)" userId="474f572f-8271-4f60-858e-cee871e0aec6" providerId="ADAL" clId="{F2690957-7BDC-406E-850D-8398FAC82774}" dt="2021-12-24T10:00:41.114" v="2675" actId="165"/>
          <ac:spMkLst>
            <pc:docMk/>
            <pc:sldMk cId="278612461" sldId="256"/>
            <ac:spMk id="66" creationId="{42308BA8-8953-4EFD-952C-EC5154CCF417}"/>
          </ac:spMkLst>
        </pc:spChg>
        <pc:spChg chg="mod topLvl">
          <ac:chgData name="Xin Zhang (FA Talent)" userId="474f572f-8271-4f60-858e-cee871e0aec6" providerId="ADAL" clId="{F2690957-7BDC-406E-850D-8398FAC82774}" dt="2021-12-24T10:01:48.056" v="2680" actId="14100"/>
          <ac:spMkLst>
            <pc:docMk/>
            <pc:sldMk cId="278612461" sldId="256"/>
            <ac:spMk id="67" creationId="{E64FFB91-9892-4946-95A8-77712DF20A20}"/>
          </ac:spMkLst>
        </pc:spChg>
        <pc:spChg chg="mod topLvl">
          <ac:chgData name="Xin Zhang (FA Talent)" userId="474f572f-8271-4f60-858e-cee871e0aec6" providerId="ADAL" clId="{F2690957-7BDC-406E-850D-8398FAC82774}" dt="2021-12-24T10:00:41.114" v="2675" actId="165"/>
          <ac:spMkLst>
            <pc:docMk/>
            <pc:sldMk cId="278612461" sldId="256"/>
            <ac:spMk id="69" creationId="{47112D99-A89A-4530-AF3A-F9ADC1772BED}"/>
          </ac:spMkLst>
        </pc:spChg>
        <pc:spChg chg="mod topLvl">
          <ac:chgData name="Xin Zhang (FA Talent)" userId="474f572f-8271-4f60-858e-cee871e0aec6" providerId="ADAL" clId="{F2690957-7BDC-406E-850D-8398FAC82774}" dt="2021-12-24T10:00:41.114" v="2675" actId="165"/>
          <ac:spMkLst>
            <pc:docMk/>
            <pc:sldMk cId="278612461" sldId="256"/>
            <ac:spMk id="70" creationId="{E66BA098-8884-4EDF-8467-3A11455CC86D}"/>
          </ac:spMkLst>
        </pc:spChg>
        <pc:spChg chg="mod topLvl">
          <ac:chgData name="Xin Zhang (FA Talent)" userId="474f572f-8271-4f60-858e-cee871e0aec6" providerId="ADAL" clId="{F2690957-7BDC-406E-850D-8398FAC82774}" dt="2021-12-24T10:01:48.056" v="2680" actId="14100"/>
          <ac:spMkLst>
            <pc:docMk/>
            <pc:sldMk cId="278612461" sldId="256"/>
            <ac:spMk id="71" creationId="{F4496E05-CB38-4B22-BF90-E6EA4480C8DD}"/>
          </ac:spMkLst>
        </pc:spChg>
        <pc:spChg chg="mod topLvl">
          <ac:chgData name="Xin Zhang (FA Talent)" userId="474f572f-8271-4f60-858e-cee871e0aec6" providerId="ADAL" clId="{F2690957-7BDC-406E-850D-8398FAC82774}" dt="2021-12-24T10:02:07.775" v="2681" actId="2711"/>
          <ac:spMkLst>
            <pc:docMk/>
            <pc:sldMk cId="278612461" sldId="256"/>
            <ac:spMk id="72" creationId="{338FCC1D-3A90-444F-8A59-1199CEB948DE}"/>
          </ac:spMkLst>
        </pc:spChg>
        <pc:spChg chg="mod topLvl">
          <ac:chgData name="Xin Zhang (FA Talent)" userId="474f572f-8271-4f60-858e-cee871e0aec6" providerId="ADAL" clId="{F2690957-7BDC-406E-850D-8398FAC82774}" dt="2021-12-24T10:00:41.114" v="2675" actId="165"/>
          <ac:spMkLst>
            <pc:docMk/>
            <pc:sldMk cId="278612461" sldId="256"/>
            <ac:spMk id="73" creationId="{3D1A19D6-168F-4967-8E58-DFC9ABAEF1BE}"/>
          </ac:spMkLst>
        </pc:spChg>
        <pc:spChg chg="mod topLvl">
          <ac:chgData name="Xin Zhang (FA Talent)" userId="474f572f-8271-4f60-858e-cee871e0aec6" providerId="ADAL" clId="{F2690957-7BDC-406E-850D-8398FAC82774}" dt="2021-12-24T10:01:48.056" v="2680" actId="14100"/>
          <ac:spMkLst>
            <pc:docMk/>
            <pc:sldMk cId="278612461" sldId="256"/>
            <ac:spMk id="74" creationId="{C3F17F90-921F-42CE-BBE9-2A388480130E}"/>
          </ac:spMkLst>
        </pc:spChg>
        <pc:grpChg chg="add del mod">
          <ac:chgData name="Xin Zhang (FA Talent)" userId="474f572f-8271-4f60-858e-cee871e0aec6" providerId="ADAL" clId="{F2690957-7BDC-406E-850D-8398FAC82774}" dt="2021-12-24T10:01:41.474" v="2678" actId="165"/>
          <ac:grpSpMkLst>
            <pc:docMk/>
            <pc:sldMk cId="278612461" sldId="256"/>
            <ac:grpSpMk id="2" creationId="{11F36CBD-A100-4E58-AE10-1A864BB25EAD}"/>
          </ac:grpSpMkLst>
        </pc:grpChg>
        <pc:grpChg chg="del">
          <ac:chgData name="Xin Zhang (FA Talent)" userId="474f572f-8271-4f60-858e-cee871e0aec6" providerId="ADAL" clId="{F2690957-7BDC-406E-850D-8398FAC82774}" dt="2021-12-24T10:00:41.114" v="2675" actId="165"/>
          <ac:grpSpMkLst>
            <pc:docMk/>
            <pc:sldMk cId="278612461" sldId="256"/>
            <ac:grpSpMk id="60" creationId="{E50196C6-0DA5-4D83-B04F-436F64E8579F}"/>
          </ac:grpSpMkLst>
        </pc:grpChg>
        <pc:grpChg chg="del">
          <ac:chgData name="Xin Zhang (FA Talent)" userId="474f572f-8271-4f60-858e-cee871e0aec6" providerId="ADAL" clId="{F2690957-7BDC-406E-850D-8398FAC82774}" dt="2021-12-24T10:00:41.114" v="2675" actId="165"/>
          <ac:grpSpMkLst>
            <pc:docMk/>
            <pc:sldMk cId="278612461" sldId="256"/>
            <ac:grpSpMk id="61" creationId="{F0B32483-523F-4474-9772-81E276854ABC}"/>
          </ac:grpSpMkLst>
        </pc:grpChg>
        <pc:grpChg chg="del">
          <ac:chgData name="Xin Zhang (FA Talent)" userId="474f572f-8271-4f60-858e-cee871e0aec6" providerId="ADAL" clId="{F2690957-7BDC-406E-850D-8398FAC82774}" dt="2021-12-24T10:00:41.114" v="2675" actId="165"/>
          <ac:grpSpMkLst>
            <pc:docMk/>
            <pc:sldMk cId="278612461" sldId="256"/>
            <ac:grpSpMk id="68" creationId="{29F7BE31-9F08-4F91-BAC2-88476CE810A0}"/>
          </ac:grpSpMkLst>
        </pc:grpChg>
        <pc:picChg chg="del">
          <ac:chgData name="Xin Zhang (FA Talent)" userId="474f572f-8271-4f60-858e-cee871e0aec6" providerId="ADAL" clId="{F2690957-7BDC-406E-850D-8398FAC82774}" dt="2021-12-24T10:02:37.682" v="2685" actId="21"/>
          <ac:picMkLst>
            <pc:docMk/>
            <pc:sldMk cId="278612461" sldId="256"/>
            <ac:picMk id="26" creationId="{C37CB697-42D0-4F52-93BD-7FA36CACD493}"/>
          </ac:picMkLst>
        </pc:picChg>
      </pc:sldChg>
      <pc:sldChg chg="delSp modSp mod modClrScheme chgLayout">
        <pc:chgData name="Xin Zhang (FA Talent)" userId="474f572f-8271-4f60-858e-cee871e0aec6" providerId="ADAL" clId="{F2690957-7BDC-406E-850D-8398FAC82774}" dt="2021-12-24T10:03:28.742" v="2709" actId="21"/>
        <pc:sldMkLst>
          <pc:docMk/>
          <pc:sldMk cId="3007050737" sldId="257"/>
        </pc:sldMkLst>
        <pc:spChg chg="mod">
          <ac:chgData name="Xin Zhang (FA Talent)" userId="474f572f-8271-4f60-858e-cee871e0aec6" providerId="ADAL" clId="{F2690957-7BDC-406E-850D-8398FAC82774}" dt="2021-12-24T10:02:21.045" v="2682" actId="2711"/>
          <ac:spMkLst>
            <pc:docMk/>
            <pc:sldMk cId="3007050737" sldId="257"/>
            <ac:spMk id="4" creationId="{F552339F-0099-46CE-B3AD-008302735B98}"/>
          </ac:spMkLst>
        </pc:spChg>
        <pc:spChg chg="del mod">
          <ac:chgData name="Xin Zhang (FA Talent)" userId="474f572f-8271-4f60-858e-cee871e0aec6" providerId="ADAL" clId="{F2690957-7BDC-406E-850D-8398FAC82774}" dt="2021-12-24T10:03:28.742" v="2709" actId="21"/>
          <ac:spMkLst>
            <pc:docMk/>
            <pc:sldMk cId="3007050737" sldId="257"/>
            <ac:spMk id="6" creationId="{EB04649E-2D9A-456A-9965-4B1E24C4A109}"/>
          </ac:spMkLst>
        </pc:spChg>
        <pc:spChg chg="del mod">
          <ac:chgData name="Xin Zhang (FA Talent)" userId="474f572f-8271-4f60-858e-cee871e0aec6" providerId="ADAL" clId="{F2690957-7BDC-406E-850D-8398FAC82774}" dt="2021-12-24T10:03:15.857" v="2702" actId="21"/>
          <ac:spMkLst>
            <pc:docMk/>
            <pc:sldMk cId="3007050737" sldId="257"/>
            <ac:spMk id="16" creationId="{AA82AAA6-FCBE-4836-ADE8-8E04B43AF8B7}"/>
          </ac:spMkLst>
        </pc:spChg>
        <pc:spChg chg="del mod">
          <ac:chgData name="Xin Zhang (FA Talent)" userId="474f572f-8271-4f60-858e-cee871e0aec6" providerId="ADAL" clId="{F2690957-7BDC-406E-850D-8398FAC82774}" dt="2021-12-24T10:02:26.874" v="2683" actId="478"/>
          <ac:spMkLst>
            <pc:docMk/>
            <pc:sldMk cId="3007050737" sldId="257"/>
            <ac:spMk id="27" creationId="{1F5F9019-24A4-4955-BAC6-542869DFAD97}"/>
          </ac:spMkLst>
        </pc:spChg>
        <pc:spChg chg="del mod">
          <ac:chgData name="Xin Zhang (FA Talent)" userId="474f572f-8271-4f60-858e-cee871e0aec6" providerId="ADAL" clId="{F2690957-7BDC-406E-850D-8398FAC82774}" dt="2021-12-24T10:02:26.874" v="2683" actId="478"/>
          <ac:spMkLst>
            <pc:docMk/>
            <pc:sldMk cId="3007050737" sldId="257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5.634" v="225" actId="947"/>
          <ac:spMkLst>
            <pc:docMk/>
            <pc:sldMk cId="3007050737" sldId="257"/>
            <ac:spMk id="33" creationId="{3708950D-C4F6-481F-8D37-1F3EA312C032}"/>
          </ac:spMkLst>
        </pc:spChg>
        <pc:spChg chg="mod">
          <ac:chgData name="Xin Zhang (FA Talent)" userId="474f572f-8271-4f60-858e-cee871e0aec6" providerId="ADAL" clId="{F2690957-7BDC-406E-850D-8398FAC82774}" dt="2021-12-24T09:48:15.638" v="229" actId="947"/>
          <ac:spMkLst>
            <pc:docMk/>
            <pc:sldMk cId="3007050737" sldId="257"/>
            <ac:spMk id="34" creationId="{C625CC91-B1C7-40D2-AB86-5743B2F59091}"/>
          </ac:spMkLst>
        </pc:spChg>
        <pc:spChg chg="mod">
          <ac:chgData name="Xin Zhang (FA Talent)" userId="474f572f-8271-4f60-858e-cee871e0aec6" providerId="ADAL" clId="{F2690957-7BDC-406E-850D-8398FAC82774}" dt="2021-12-24T09:48:15.633" v="224" actId="947"/>
          <ac:spMkLst>
            <pc:docMk/>
            <pc:sldMk cId="3007050737" sldId="257"/>
            <ac:spMk id="48" creationId="{9B8CC196-82D3-452B-804D-5E420922BF93}"/>
          </ac:spMkLst>
        </pc:spChg>
        <pc:spChg chg="mod">
          <ac:chgData name="Xin Zhang (FA Talent)" userId="474f572f-8271-4f60-858e-cee871e0aec6" providerId="ADAL" clId="{F2690957-7BDC-406E-850D-8398FAC82774}" dt="2021-12-24T09:48:15.635" v="226" actId="947"/>
          <ac:spMkLst>
            <pc:docMk/>
            <pc:sldMk cId="3007050737" sldId="257"/>
            <ac:spMk id="49" creationId="{0A5EBDDD-8739-4CD8-BA11-BD325B0AEF0A}"/>
          </ac:spMkLst>
        </pc:spChg>
        <pc:spChg chg="mod">
          <ac:chgData name="Xin Zhang (FA Talent)" userId="474f572f-8271-4f60-858e-cee871e0aec6" providerId="ADAL" clId="{F2690957-7BDC-406E-850D-8398FAC82774}" dt="2021-12-24T09:48:15.640" v="231" actId="947"/>
          <ac:spMkLst>
            <pc:docMk/>
            <pc:sldMk cId="3007050737" sldId="257"/>
            <ac:spMk id="53" creationId="{59CB2A87-EE45-43AD-BBE5-4A43517D3F6D}"/>
          </ac:spMkLst>
        </pc:spChg>
        <pc:spChg chg="mod">
          <ac:chgData name="Xin Zhang (FA Talent)" userId="474f572f-8271-4f60-858e-cee871e0aec6" providerId="ADAL" clId="{F2690957-7BDC-406E-850D-8398FAC82774}" dt="2021-12-24T09:48:15.630" v="221" actId="947"/>
          <ac:spMkLst>
            <pc:docMk/>
            <pc:sldMk cId="3007050737" sldId="257"/>
            <ac:spMk id="56" creationId="{3D091045-A13A-4B1B-AEB3-07C750EB9D38}"/>
          </ac:spMkLst>
        </pc:spChg>
        <pc:picChg chg="del mod">
          <ac:chgData name="Xin Zhang (FA Talent)" userId="474f572f-8271-4f60-858e-cee871e0aec6" providerId="ADAL" clId="{F2690957-7BDC-406E-850D-8398FAC82774}" dt="2021-12-24T10:03:28.742" v="2709" actId="21"/>
          <ac:picMkLst>
            <pc:docMk/>
            <pc:sldMk cId="3007050737" sldId="257"/>
            <ac:picMk id="23" creationId="{F21636D7-4B86-4A41-B1E2-1085D221EE1D}"/>
          </ac:picMkLst>
        </pc:picChg>
      </pc:sldChg>
      <pc:sldChg chg="modSp mod">
        <pc:chgData name="Xin Zhang (FA Talent)" userId="474f572f-8271-4f60-858e-cee871e0aec6" providerId="ADAL" clId="{F2690957-7BDC-406E-850D-8398FAC82774}" dt="2021-12-24T09:48:15.847" v="359" actId="947"/>
        <pc:sldMkLst>
          <pc:docMk/>
          <pc:sldMk cId="701273896" sldId="258"/>
        </pc:sldMkLst>
        <pc:spChg chg="mod">
          <ac:chgData name="Xin Zhang (FA Talent)" userId="474f572f-8271-4f60-858e-cee871e0aec6" providerId="ADAL" clId="{F2690957-7BDC-406E-850D-8398FAC82774}" dt="2021-12-24T09:48:15.654" v="235" actId="947"/>
          <ac:spMkLst>
            <pc:docMk/>
            <pc:sldMk cId="701273896" sldId="258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5.658" v="239" actId="947"/>
          <ac:spMkLst>
            <pc:docMk/>
            <pc:sldMk cId="701273896" sldId="258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5.826" v="348" actId="947"/>
          <ac:spMkLst>
            <pc:docMk/>
            <pc:sldMk cId="701273896" sldId="258"/>
            <ac:spMk id="22" creationId="{72A5A80F-6642-4FF2-B361-78495E0CF9A7}"/>
          </ac:spMkLst>
        </pc:spChg>
        <pc:spChg chg="mod">
          <ac:chgData name="Xin Zhang (FA Talent)" userId="474f572f-8271-4f60-858e-cee871e0aec6" providerId="ADAL" clId="{F2690957-7BDC-406E-850D-8398FAC82774}" dt="2021-12-24T09:48:15.669" v="247" actId="947"/>
          <ac:spMkLst>
            <pc:docMk/>
            <pc:sldMk cId="701273896" sldId="258"/>
            <ac:spMk id="24" creationId="{E9C003C0-1BA9-46C0-B65D-71CE1E8266D7}"/>
          </ac:spMkLst>
        </pc:spChg>
        <pc:spChg chg="mod">
          <ac:chgData name="Xin Zhang (FA Talent)" userId="474f572f-8271-4f60-858e-cee871e0aec6" providerId="ADAL" clId="{F2690957-7BDC-406E-850D-8398FAC82774}" dt="2021-12-24T09:48:15.821" v="344" actId="947"/>
          <ac:spMkLst>
            <pc:docMk/>
            <pc:sldMk cId="701273896" sldId="258"/>
            <ac:spMk id="27" creationId="{1F5F9019-24A4-4955-BAC6-542869DFAD97}"/>
          </ac:spMkLst>
        </pc:spChg>
        <pc:spChg chg="mod">
          <ac:chgData name="Xin Zhang (FA Talent)" userId="474f572f-8271-4f60-858e-cee871e0aec6" providerId="ADAL" clId="{F2690957-7BDC-406E-850D-8398FAC82774}" dt="2021-12-24T09:48:15.666" v="243" actId="947"/>
          <ac:spMkLst>
            <pc:docMk/>
            <pc:sldMk cId="701273896" sldId="258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5.673" v="251" actId="947"/>
          <ac:spMkLst>
            <pc:docMk/>
            <pc:sldMk cId="701273896" sldId="258"/>
            <ac:spMk id="51" creationId="{A849B235-F53F-4828-A9AA-3499960B2AAD}"/>
          </ac:spMkLst>
        </pc:spChg>
        <pc:spChg chg="mod">
          <ac:chgData name="Xin Zhang (FA Talent)" userId="474f572f-8271-4f60-858e-cee871e0aec6" providerId="ADAL" clId="{F2690957-7BDC-406E-850D-8398FAC82774}" dt="2021-12-24T09:48:15.676" v="255" actId="947"/>
          <ac:spMkLst>
            <pc:docMk/>
            <pc:sldMk cId="701273896" sldId="258"/>
            <ac:spMk id="52" creationId="{C79DE3EE-35C7-427F-B3BE-DD11C3E9FAE6}"/>
          </ac:spMkLst>
        </pc:spChg>
        <pc:spChg chg="mod">
          <ac:chgData name="Xin Zhang (FA Talent)" userId="474f572f-8271-4f60-858e-cee871e0aec6" providerId="ADAL" clId="{F2690957-7BDC-406E-850D-8398FAC82774}" dt="2021-12-24T09:48:15.833" v="353" actId="947"/>
          <ac:spMkLst>
            <pc:docMk/>
            <pc:sldMk cId="701273896" sldId="258"/>
            <ac:spMk id="55" creationId="{F36EB80F-8A04-49B4-BB2B-CCA3A8A8F8CE}"/>
          </ac:spMkLst>
        </pc:spChg>
        <pc:spChg chg="mod">
          <ac:chgData name="Xin Zhang (FA Talent)" userId="474f572f-8271-4f60-858e-cee871e0aec6" providerId="ADAL" clId="{F2690957-7BDC-406E-850D-8398FAC82774}" dt="2021-12-24T09:48:15.681" v="259" actId="947"/>
          <ac:spMkLst>
            <pc:docMk/>
            <pc:sldMk cId="701273896" sldId="258"/>
            <ac:spMk id="58" creationId="{AAD74820-F727-45BB-B1DC-06024346F6D6}"/>
          </ac:spMkLst>
        </pc:spChg>
        <pc:spChg chg="mod">
          <ac:chgData name="Xin Zhang (FA Talent)" userId="474f572f-8271-4f60-858e-cee871e0aec6" providerId="ADAL" clId="{F2690957-7BDC-406E-850D-8398FAC82774}" dt="2021-12-24T09:48:15.824" v="346" actId="947"/>
          <ac:spMkLst>
            <pc:docMk/>
            <pc:sldMk cId="701273896" sldId="258"/>
            <ac:spMk id="59" creationId="{C2122478-AAB4-48E2-8654-119CB204ECE7}"/>
          </ac:spMkLst>
        </pc:spChg>
        <pc:spChg chg="mod">
          <ac:chgData name="Xin Zhang (FA Talent)" userId="474f572f-8271-4f60-858e-cee871e0aec6" providerId="ADAL" clId="{F2690957-7BDC-406E-850D-8398FAC82774}" dt="2021-12-24T09:48:15.684" v="263" actId="947"/>
          <ac:spMkLst>
            <pc:docMk/>
            <pc:sldMk cId="701273896" sldId="258"/>
            <ac:spMk id="60" creationId="{8B5A979D-E936-4990-87F5-88E25E1EEED9}"/>
          </ac:spMkLst>
        </pc:spChg>
        <pc:spChg chg="mod">
          <ac:chgData name="Xin Zhang (FA Talent)" userId="474f572f-8271-4f60-858e-cee871e0aec6" providerId="ADAL" clId="{F2690957-7BDC-406E-850D-8398FAC82774}" dt="2021-12-24T09:48:15.830" v="352" actId="947"/>
          <ac:spMkLst>
            <pc:docMk/>
            <pc:sldMk cId="701273896" sldId="258"/>
            <ac:spMk id="61" creationId="{F1CD2455-F6FB-4CFE-AD66-A0E64AAB9CD4}"/>
          </ac:spMkLst>
        </pc:spChg>
        <pc:spChg chg="mod">
          <ac:chgData name="Xin Zhang (FA Talent)" userId="474f572f-8271-4f60-858e-cee871e0aec6" providerId="ADAL" clId="{F2690957-7BDC-406E-850D-8398FAC82774}" dt="2021-12-24T09:48:15.827" v="349" actId="947"/>
          <ac:spMkLst>
            <pc:docMk/>
            <pc:sldMk cId="701273896" sldId="258"/>
            <ac:spMk id="64" creationId="{0E65B9B5-C2C1-4099-B460-12E53950042C}"/>
          </ac:spMkLst>
        </pc:spChg>
        <pc:spChg chg="mod">
          <ac:chgData name="Xin Zhang (FA Talent)" userId="474f572f-8271-4f60-858e-cee871e0aec6" providerId="ADAL" clId="{F2690957-7BDC-406E-850D-8398FAC82774}" dt="2021-12-24T09:48:15.847" v="359" actId="947"/>
          <ac:spMkLst>
            <pc:docMk/>
            <pc:sldMk cId="701273896" sldId="258"/>
            <ac:spMk id="65" creationId="{B9981523-0A21-48A3-8597-D6E84381EF20}"/>
          </ac:spMkLst>
        </pc:spChg>
        <pc:spChg chg="mod">
          <ac:chgData name="Xin Zhang (FA Talent)" userId="474f572f-8271-4f60-858e-cee871e0aec6" providerId="ADAL" clId="{F2690957-7BDC-406E-850D-8398FAC82774}" dt="2021-12-24T09:48:15.688" v="267" actId="947"/>
          <ac:spMkLst>
            <pc:docMk/>
            <pc:sldMk cId="701273896" sldId="258"/>
            <ac:spMk id="66" creationId="{F84C519B-EA93-43B2-8BDC-48BF3159C887}"/>
          </ac:spMkLst>
        </pc:spChg>
        <pc:spChg chg="mod">
          <ac:chgData name="Xin Zhang (FA Talent)" userId="474f572f-8271-4f60-858e-cee871e0aec6" providerId="ADAL" clId="{F2690957-7BDC-406E-850D-8398FAC82774}" dt="2021-12-24T09:48:15.834" v="354" actId="947"/>
          <ac:spMkLst>
            <pc:docMk/>
            <pc:sldMk cId="701273896" sldId="258"/>
            <ac:spMk id="67" creationId="{4877F9DF-71EA-40AF-BC13-8CEECB5FF5BB}"/>
          </ac:spMkLst>
        </pc:spChg>
        <pc:spChg chg="mod">
          <ac:chgData name="Xin Zhang (FA Talent)" userId="474f572f-8271-4f60-858e-cee871e0aec6" providerId="ADAL" clId="{F2690957-7BDC-406E-850D-8398FAC82774}" dt="2021-12-24T09:48:15.692" v="271" actId="947"/>
          <ac:spMkLst>
            <pc:docMk/>
            <pc:sldMk cId="701273896" sldId="258"/>
            <ac:spMk id="68" creationId="{828758A7-9B1A-4799-ABB2-3AA5A847D944}"/>
          </ac:spMkLst>
        </pc:spChg>
        <pc:spChg chg="mod">
          <ac:chgData name="Xin Zhang (FA Talent)" userId="474f572f-8271-4f60-858e-cee871e0aec6" providerId="ADAL" clId="{F2690957-7BDC-406E-850D-8398FAC82774}" dt="2021-12-24T09:48:15.828" v="350" actId="947"/>
          <ac:spMkLst>
            <pc:docMk/>
            <pc:sldMk cId="701273896" sldId="258"/>
            <ac:spMk id="69" creationId="{BA50EE3E-F811-4016-9619-2F69FA77C46F}"/>
          </ac:spMkLst>
        </pc:spChg>
        <pc:spChg chg="mod">
          <ac:chgData name="Xin Zhang (FA Talent)" userId="474f572f-8271-4f60-858e-cee871e0aec6" providerId="ADAL" clId="{F2690957-7BDC-406E-850D-8398FAC82774}" dt="2021-12-24T09:48:15.696" v="275" actId="947"/>
          <ac:spMkLst>
            <pc:docMk/>
            <pc:sldMk cId="701273896" sldId="258"/>
            <ac:spMk id="70" creationId="{E1FD8AB1-663B-44D8-ADED-636C567A425D}"/>
          </ac:spMkLst>
        </pc:spChg>
        <pc:spChg chg="mod">
          <ac:chgData name="Xin Zhang (FA Talent)" userId="474f572f-8271-4f60-858e-cee871e0aec6" providerId="ADAL" clId="{F2690957-7BDC-406E-850D-8398FAC82774}" dt="2021-12-24T09:48:15.700" v="279" actId="947"/>
          <ac:spMkLst>
            <pc:docMk/>
            <pc:sldMk cId="701273896" sldId="258"/>
            <ac:spMk id="73" creationId="{FA4AC9F6-3B4A-4FE3-8FA9-E73D7054CD29}"/>
          </ac:spMkLst>
        </pc:spChg>
        <pc:spChg chg="mod">
          <ac:chgData name="Xin Zhang (FA Talent)" userId="474f572f-8271-4f60-858e-cee871e0aec6" providerId="ADAL" clId="{F2690957-7BDC-406E-850D-8398FAC82774}" dt="2021-12-24T09:48:15.703" v="283" actId="947"/>
          <ac:spMkLst>
            <pc:docMk/>
            <pc:sldMk cId="701273896" sldId="258"/>
            <ac:spMk id="74" creationId="{76AB28F1-2DB1-4F27-8D1A-D4465CF7EF1A}"/>
          </ac:spMkLst>
        </pc:spChg>
        <pc:spChg chg="mod">
          <ac:chgData name="Xin Zhang (FA Talent)" userId="474f572f-8271-4f60-858e-cee871e0aec6" providerId="ADAL" clId="{F2690957-7BDC-406E-850D-8398FAC82774}" dt="2021-12-24T09:48:15.835" v="355" actId="947"/>
          <ac:spMkLst>
            <pc:docMk/>
            <pc:sldMk cId="701273896" sldId="258"/>
            <ac:spMk id="75" creationId="{A6B60634-3450-446B-92A0-BDFB299FDF01}"/>
          </ac:spMkLst>
        </pc:spChg>
        <pc:spChg chg="mod">
          <ac:chgData name="Xin Zhang (FA Talent)" userId="474f572f-8271-4f60-858e-cee871e0aec6" providerId="ADAL" clId="{F2690957-7BDC-406E-850D-8398FAC82774}" dt="2021-12-24T09:48:15.708" v="287" actId="947"/>
          <ac:spMkLst>
            <pc:docMk/>
            <pc:sldMk cId="701273896" sldId="258"/>
            <ac:spMk id="76" creationId="{2D57DB83-A46B-4063-9298-B85D27EDAB6F}"/>
          </ac:spMkLst>
        </pc:spChg>
        <pc:spChg chg="mod">
          <ac:chgData name="Xin Zhang (FA Talent)" userId="474f572f-8271-4f60-858e-cee871e0aec6" providerId="ADAL" clId="{F2690957-7BDC-406E-850D-8398FAC82774}" dt="2021-12-24T09:48:15.717" v="291" actId="947"/>
          <ac:spMkLst>
            <pc:docMk/>
            <pc:sldMk cId="701273896" sldId="258"/>
            <ac:spMk id="77" creationId="{E1873408-1F16-4F0D-A8E6-2B3ECB0348D4}"/>
          </ac:spMkLst>
        </pc:spChg>
        <pc:spChg chg="mod">
          <ac:chgData name="Xin Zhang (FA Talent)" userId="474f572f-8271-4f60-858e-cee871e0aec6" providerId="ADAL" clId="{F2690957-7BDC-406E-850D-8398FAC82774}" dt="2021-12-24T09:48:15.721" v="295" actId="947"/>
          <ac:spMkLst>
            <pc:docMk/>
            <pc:sldMk cId="701273896" sldId="258"/>
            <ac:spMk id="78" creationId="{6093A398-C345-4437-86DF-E6DB25659FC0}"/>
          </ac:spMkLst>
        </pc:spChg>
        <pc:spChg chg="mod">
          <ac:chgData name="Xin Zhang (FA Talent)" userId="474f572f-8271-4f60-858e-cee871e0aec6" providerId="ADAL" clId="{F2690957-7BDC-406E-850D-8398FAC82774}" dt="2021-12-24T09:48:15.724" v="299" actId="947"/>
          <ac:spMkLst>
            <pc:docMk/>
            <pc:sldMk cId="701273896" sldId="258"/>
            <ac:spMk id="79" creationId="{A15A4380-4751-4353-BBC0-3D4FE14E7D73}"/>
          </ac:spMkLst>
        </pc:spChg>
        <pc:spChg chg="mod">
          <ac:chgData name="Xin Zhang (FA Talent)" userId="474f572f-8271-4f60-858e-cee871e0aec6" providerId="ADAL" clId="{F2690957-7BDC-406E-850D-8398FAC82774}" dt="2021-12-24T09:48:15.728" v="303" actId="947"/>
          <ac:spMkLst>
            <pc:docMk/>
            <pc:sldMk cId="701273896" sldId="258"/>
            <ac:spMk id="82" creationId="{B8313AAC-7CB7-4AE3-8761-E355904E26C9}"/>
          </ac:spMkLst>
        </pc:spChg>
        <pc:spChg chg="mod">
          <ac:chgData name="Xin Zhang (FA Talent)" userId="474f572f-8271-4f60-858e-cee871e0aec6" providerId="ADAL" clId="{F2690957-7BDC-406E-850D-8398FAC82774}" dt="2021-12-24T09:48:15.732" v="307" actId="947"/>
          <ac:spMkLst>
            <pc:docMk/>
            <pc:sldMk cId="701273896" sldId="258"/>
            <ac:spMk id="83" creationId="{DC9A7318-48F7-4A97-BCF9-D0E1AAC766EE}"/>
          </ac:spMkLst>
        </pc:spChg>
        <pc:spChg chg="mod">
          <ac:chgData name="Xin Zhang (FA Talent)" userId="474f572f-8271-4f60-858e-cee871e0aec6" providerId="ADAL" clId="{F2690957-7BDC-406E-850D-8398FAC82774}" dt="2021-12-24T09:48:15.736" v="311" actId="947"/>
          <ac:spMkLst>
            <pc:docMk/>
            <pc:sldMk cId="701273896" sldId="258"/>
            <ac:spMk id="84" creationId="{0A2E79F5-EBEF-42A5-9E40-1249F66B32D0}"/>
          </ac:spMkLst>
        </pc:spChg>
        <pc:spChg chg="mod">
          <ac:chgData name="Xin Zhang (FA Talent)" userId="474f572f-8271-4f60-858e-cee871e0aec6" providerId="ADAL" clId="{F2690957-7BDC-406E-850D-8398FAC82774}" dt="2021-12-24T09:48:15.740" v="315" actId="947"/>
          <ac:spMkLst>
            <pc:docMk/>
            <pc:sldMk cId="701273896" sldId="258"/>
            <ac:spMk id="85" creationId="{234EBFF7-8D43-4F86-9D2A-F6CE3CD085C7}"/>
          </ac:spMkLst>
        </pc:spChg>
        <pc:spChg chg="mod">
          <ac:chgData name="Xin Zhang (FA Talent)" userId="474f572f-8271-4f60-858e-cee871e0aec6" providerId="ADAL" clId="{F2690957-7BDC-406E-850D-8398FAC82774}" dt="2021-12-24T09:48:15.744" v="319" actId="947"/>
          <ac:spMkLst>
            <pc:docMk/>
            <pc:sldMk cId="701273896" sldId="258"/>
            <ac:spMk id="86" creationId="{BB57467C-D111-4206-96AF-8D628FE2683A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6.031" v="467" actId="947"/>
        <pc:sldMkLst>
          <pc:docMk/>
          <pc:sldMk cId="894807130" sldId="259"/>
        </pc:sldMkLst>
        <pc:spChg chg="mod">
          <ac:chgData name="Xin Zhang (FA Talent)" userId="474f572f-8271-4f60-858e-cee871e0aec6" providerId="ADAL" clId="{F2690957-7BDC-406E-850D-8398FAC82774}" dt="2021-12-24T09:48:15.990" v="438" actId="947"/>
          <ac:spMkLst>
            <pc:docMk/>
            <pc:sldMk cId="894807130" sldId="259"/>
            <ac:spMk id="2" creationId="{3B8DC356-F161-4D9C-96B2-4EBD5F3A052C}"/>
          </ac:spMkLst>
        </pc:spChg>
        <pc:spChg chg="mod">
          <ac:chgData name="Xin Zhang (FA Talent)" userId="474f572f-8271-4f60-858e-cee871e0aec6" providerId="ADAL" clId="{F2690957-7BDC-406E-850D-8398FAC82774}" dt="2021-12-24T09:48:15.857" v="363" actId="947"/>
          <ac:spMkLst>
            <pc:docMk/>
            <pc:sldMk cId="894807130" sldId="259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6.005" v="449" actId="947"/>
          <ac:spMkLst>
            <pc:docMk/>
            <pc:sldMk cId="894807130" sldId="259"/>
            <ac:spMk id="7" creationId="{4E7CBF64-F048-4AB2-9294-B847B7FC9478}"/>
          </ac:spMkLst>
        </pc:spChg>
        <pc:spChg chg="mod">
          <ac:chgData name="Xin Zhang (FA Talent)" userId="474f572f-8271-4f60-858e-cee871e0aec6" providerId="ADAL" clId="{F2690957-7BDC-406E-850D-8398FAC82774}" dt="2021-12-24T09:48:15.861" v="367" actId="947"/>
          <ac:spMkLst>
            <pc:docMk/>
            <pc:sldMk cId="894807130" sldId="259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6.010" v="451" actId="947"/>
          <ac:spMkLst>
            <pc:docMk/>
            <pc:sldMk cId="894807130" sldId="259"/>
            <ac:spMk id="27" creationId="{1F5F9019-24A4-4955-BAC6-542869DFAD97}"/>
          </ac:spMkLst>
        </pc:spChg>
        <pc:spChg chg="mod">
          <ac:chgData name="Xin Zhang (FA Talent)" userId="474f572f-8271-4f60-858e-cee871e0aec6" providerId="ADAL" clId="{F2690957-7BDC-406E-850D-8398FAC82774}" dt="2021-12-24T09:48:15.869" v="371" actId="947"/>
          <ac:spMkLst>
            <pc:docMk/>
            <pc:sldMk cId="894807130" sldId="259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6.027" v="463" actId="947"/>
          <ac:spMkLst>
            <pc:docMk/>
            <pc:sldMk cId="894807130" sldId="259"/>
            <ac:spMk id="46" creationId="{28EBB185-1BE2-4E59-8E9E-37FB7931107F}"/>
          </ac:spMkLst>
        </pc:spChg>
        <pc:spChg chg="mod">
          <ac:chgData name="Xin Zhang (FA Talent)" userId="474f572f-8271-4f60-858e-cee871e0aec6" providerId="ADAL" clId="{F2690957-7BDC-406E-850D-8398FAC82774}" dt="2021-12-24T09:48:15.872" v="375" actId="947"/>
          <ac:spMkLst>
            <pc:docMk/>
            <pc:sldMk cId="894807130" sldId="259"/>
            <ac:spMk id="53" creationId="{847DB492-F79E-44BB-9664-B737B8566721}"/>
          </ac:spMkLst>
        </pc:spChg>
        <pc:spChg chg="mod">
          <ac:chgData name="Xin Zhang (FA Talent)" userId="474f572f-8271-4f60-858e-cee871e0aec6" providerId="ADAL" clId="{F2690957-7BDC-406E-850D-8398FAC82774}" dt="2021-12-24T09:48:15.995" v="441" actId="947"/>
          <ac:spMkLst>
            <pc:docMk/>
            <pc:sldMk cId="894807130" sldId="259"/>
            <ac:spMk id="54" creationId="{D2AEDEEC-9C59-4858-BCB3-D25F5057487F}"/>
          </ac:spMkLst>
        </pc:spChg>
        <pc:spChg chg="mod">
          <ac:chgData name="Xin Zhang (FA Talent)" userId="474f572f-8271-4f60-858e-cee871e0aec6" providerId="ADAL" clId="{F2690957-7BDC-406E-850D-8398FAC82774}" dt="2021-12-24T09:48:15.876" v="379" actId="947"/>
          <ac:spMkLst>
            <pc:docMk/>
            <pc:sldMk cId="894807130" sldId="259"/>
            <ac:spMk id="56" creationId="{765CBE36-761D-427E-9552-A817E3C735A2}"/>
          </ac:spMkLst>
        </pc:spChg>
        <pc:spChg chg="mod">
          <ac:chgData name="Xin Zhang (FA Talent)" userId="474f572f-8271-4f60-858e-cee871e0aec6" providerId="ADAL" clId="{F2690957-7BDC-406E-850D-8398FAC82774}" dt="2021-12-24T09:48:15.997" v="443" actId="947"/>
          <ac:spMkLst>
            <pc:docMk/>
            <pc:sldMk cId="894807130" sldId="259"/>
            <ac:spMk id="89" creationId="{11C7312A-4E5F-4E6C-B952-91CCCAA7BFEE}"/>
          </ac:spMkLst>
        </pc:spChg>
        <pc:spChg chg="mod">
          <ac:chgData name="Xin Zhang (FA Talent)" userId="474f572f-8271-4f60-858e-cee871e0aec6" providerId="ADAL" clId="{F2690957-7BDC-406E-850D-8398FAC82774}" dt="2021-12-24T09:48:16.028" v="464" actId="947"/>
          <ac:spMkLst>
            <pc:docMk/>
            <pc:sldMk cId="894807130" sldId="259"/>
            <ac:spMk id="90" creationId="{3B26368F-6A6E-4BF2-BD6D-E9CF27200F5D}"/>
          </ac:spMkLst>
        </pc:spChg>
        <pc:spChg chg="mod">
          <ac:chgData name="Xin Zhang (FA Talent)" userId="474f572f-8271-4f60-858e-cee871e0aec6" providerId="ADAL" clId="{F2690957-7BDC-406E-850D-8398FAC82774}" dt="2021-12-24T09:48:15.879" v="383" actId="947"/>
          <ac:spMkLst>
            <pc:docMk/>
            <pc:sldMk cId="894807130" sldId="259"/>
            <ac:spMk id="91" creationId="{D17A7CE1-4BAD-42D7-86CD-B3C7A6DAD86E}"/>
          </ac:spMkLst>
        </pc:spChg>
        <pc:spChg chg="mod">
          <ac:chgData name="Xin Zhang (FA Talent)" userId="474f572f-8271-4f60-858e-cee871e0aec6" providerId="ADAL" clId="{F2690957-7BDC-406E-850D-8398FAC82774}" dt="2021-12-24T09:48:16" v="445" actId="947"/>
          <ac:spMkLst>
            <pc:docMk/>
            <pc:sldMk cId="894807130" sldId="259"/>
            <ac:spMk id="92" creationId="{4ABBED66-9B6F-4A7E-9E1F-918F9C530FA6}"/>
          </ac:spMkLst>
        </pc:spChg>
        <pc:spChg chg="mod">
          <ac:chgData name="Xin Zhang (FA Talent)" userId="474f572f-8271-4f60-858e-cee871e0aec6" providerId="ADAL" clId="{F2690957-7BDC-406E-850D-8398FAC82774}" dt="2021-12-24T09:48:15.884" v="387" actId="947"/>
          <ac:spMkLst>
            <pc:docMk/>
            <pc:sldMk cId="894807130" sldId="259"/>
            <ac:spMk id="93" creationId="{823B2643-09B8-4913-880F-5CD6A94C9F46}"/>
          </ac:spMkLst>
        </pc:spChg>
        <pc:spChg chg="mod">
          <ac:chgData name="Xin Zhang (FA Talent)" userId="474f572f-8271-4f60-858e-cee871e0aec6" providerId="ADAL" clId="{F2690957-7BDC-406E-850D-8398FAC82774}" dt="2021-12-24T09:48:15.996" v="442" actId="947"/>
          <ac:spMkLst>
            <pc:docMk/>
            <pc:sldMk cId="894807130" sldId="259"/>
            <ac:spMk id="95" creationId="{3C04AF1F-141B-404C-AAF1-783BE0B0ADF4}"/>
          </ac:spMkLst>
        </pc:spChg>
        <pc:spChg chg="mod">
          <ac:chgData name="Xin Zhang (FA Talent)" userId="474f572f-8271-4f60-858e-cee871e0aec6" providerId="ADAL" clId="{F2690957-7BDC-406E-850D-8398FAC82774}" dt="2021-12-24T09:48:16.029" v="465" actId="947"/>
          <ac:spMkLst>
            <pc:docMk/>
            <pc:sldMk cId="894807130" sldId="259"/>
            <ac:spMk id="96" creationId="{B308662D-6287-4C01-898D-863ED51BBBF3}"/>
          </ac:spMkLst>
        </pc:spChg>
        <pc:spChg chg="mod">
          <ac:chgData name="Xin Zhang (FA Talent)" userId="474f572f-8271-4f60-858e-cee871e0aec6" providerId="ADAL" clId="{F2690957-7BDC-406E-850D-8398FAC82774}" dt="2021-12-24T09:48:15.887" v="391" actId="947"/>
          <ac:spMkLst>
            <pc:docMk/>
            <pc:sldMk cId="894807130" sldId="259"/>
            <ac:spMk id="97" creationId="{3CC2F0CD-EF9E-4E79-8030-254DC2F4A8D5}"/>
          </ac:spMkLst>
        </pc:spChg>
        <pc:spChg chg="mod">
          <ac:chgData name="Xin Zhang (FA Talent)" userId="474f572f-8271-4f60-858e-cee871e0aec6" providerId="ADAL" clId="{F2690957-7BDC-406E-850D-8398FAC82774}" dt="2021-12-24T09:48:16.003" v="447" actId="947"/>
          <ac:spMkLst>
            <pc:docMk/>
            <pc:sldMk cId="894807130" sldId="259"/>
            <ac:spMk id="98" creationId="{754FF0AF-C1F6-424E-992E-68E1964B947F}"/>
          </ac:spMkLst>
        </pc:spChg>
        <pc:spChg chg="mod">
          <ac:chgData name="Xin Zhang (FA Talent)" userId="474f572f-8271-4f60-858e-cee871e0aec6" providerId="ADAL" clId="{F2690957-7BDC-406E-850D-8398FAC82774}" dt="2021-12-24T09:48:15.891" v="395" actId="947"/>
          <ac:spMkLst>
            <pc:docMk/>
            <pc:sldMk cId="894807130" sldId="259"/>
            <ac:spMk id="99" creationId="{1E83A357-3362-48E1-A4BC-7AA53046A2CA}"/>
          </ac:spMkLst>
        </pc:spChg>
        <pc:spChg chg="mod">
          <ac:chgData name="Xin Zhang (FA Talent)" userId="474f572f-8271-4f60-858e-cee871e0aec6" providerId="ADAL" clId="{F2690957-7BDC-406E-850D-8398FAC82774}" dt="2021-12-24T09:48:15.999" v="444" actId="947"/>
          <ac:spMkLst>
            <pc:docMk/>
            <pc:sldMk cId="894807130" sldId="259"/>
            <ac:spMk id="101" creationId="{C810278B-5FD9-4A35-B764-47B055B15C88}"/>
          </ac:spMkLst>
        </pc:spChg>
        <pc:spChg chg="mod">
          <ac:chgData name="Xin Zhang (FA Talent)" userId="474f572f-8271-4f60-858e-cee871e0aec6" providerId="ADAL" clId="{F2690957-7BDC-406E-850D-8398FAC82774}" dt="2021-12-24T09:48:16.031" v="467" actId="947"/>
          <ac:spMkLst>
            <pc:docMk/>
            <pc:sldMk cId="894807130" sldId="259"/>
            <ac:spMk id="102" creationId="{84EAEE35-EFBC-4A4C-AD99-AD2ECF8D2C0C}"/>
          </ac:spMkLst>
        </pc:spChg>
        <pc:spChg chg="mod">
          <ac:chgData name="Xin Zhang (FA Talent)" userId="474f572f-8271-4f60-858e-cee871e0aec6" providerId="ADAL" clId="{F2690957-7BDC-406E-850D-8398FAC82774}" dt="2021-12-24T09:48:15.894" v="399" actId="947"/>
          <ac:spMkLst>
            <pc:docMk/>
            <pc:sldMk cId="894807130" sldId="259"/>
            <ac:spMk id="103" creationId="{5A4AC463-27EE-40AD-AA6C-1273BF890F1A}"/>
          </ac:spMkLst>
        </pc:spChg>
        <pc:spChg chg="mod">
          <ac:chgData name="Xin Zhang (FA Talent)" userId="474f572f-8271-4f60-858e-cee871e0aec6" providerId="ADAL" clId="{F2690957-7BDC-406E-850D-8398FAC82774}" dt="2021-12-24T09:48:16.008" v="450" actId="947"/>
          <ac:spMkLst>
            <pc:docMk/>
            <pc:sldMk cId="894807130" sldId="259"/>
            <ac:spMk id="104" creationId="{71C701D8-0B4B-4696-BFAF-040E3CF2277C}"/>
          </ac:spMkLst>
        </pc:spChg>
        <pc:spChg chg="mod">
          <ac:chgData name="Xin Zhang (FA Talent)" userId="474f572f-8271-4f60-858e-cee871e0aec6" providerId="ADAL" clId="{F2690957-7BDC-406E-850D-8398FAC82774}" dt="2021-12-24T09:48:15.899" v="403" actId="947"/>
          <ac:spMkLst>
            <pc:docMk/>
            <pc:sldMk cId="894807130" sldId="259"/>
            <ac:spMk id="105" creationId="{7C387206-2C6D-41DA-8848-3B6BBF802091}"/>
          </ac:spMkLst>
        </pc:spChg>
        <pc:spChg chg="mod">
          <ac:chgData name="Xin Zhang (FA Talent)" userId="474f572f-8271-4f60-858e-cee871e0aec6" providerId="ADAL" clId="{F2690957-7BDC-406E-850D-8398FAC82774}" dt="2021-12-24T09:48:15.903" v="407" actId="947"/>
          <ac:spMkLst>
            <pc:docMk/>
            <pc:sldMk cId="894807130" sldId="259"/>
            <ac:spMk id="106" creationId="{9A4FB7D7-2BDB-4297-ABE4-0AFE656AA1A2}"/>
          </ac:spMkLst>
        </pc:spChg>
        <pc:spChg chg="mod">
          <ac:chgData name="Xin Zhang (FA Talent)" userId="474f572f-8271-4f60-858e-cee871e0aec6" providerId="ADAL" clId="{F2690957-7BDC-406E-850D-8398FAC82774}" dt="2021-12-24T09:48:16.004" v="448" actId="947"/>
          <ac:spMkLst>
            <pc:docMk/>
            <pc:sldMk cId="894807130" sldId="259"/>
            <ac:spMk id="107" creationId="{F77749B5-EB7B-457E-83B1-3ECBC234FAC8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6.292" v="619" actId="947"/>
        <pc:sldMkLst>
          <pc:docMk/>
          <pc:sldMk cId="2638678866" sldId="260"/>
        </pc:sldMkLst>
        <pc:spChg chg="mod">
          <ac:chgData name="Xin Zhang (FA Talent)" userId="474f572f-8271-4f60-858e-cee871e0aec6" providerId="ADAL" clId="{F2690957-7BDC-406E-850D-8398FAC82774}" dt="2021-12-24T09:48:16.126" v="511" actId="947"/>
          <ac:spMkLst>
            <pc:docMk/>
            <pc:sldMk cId="2638678866" sldId="260"/>
            <ac:spMk id="3" creationId="{8A490AFE-3FA5-4F84-851E-19912F85D2D6}"/>
          </ac:spMkLst>
        </pc:spChg>
        <pc:spChg chg="mod">
          <ac:chgData name="Xin Zhang (FA Talent)" userId="474f572f-8271-4f60-858e-cee871e0aec6" providerId="ADAL" clId="{F2690957-7BDC-406E-850D-8398FAC82774}" dt="2021-12-24T09:48:16.108" v="495" actId="947"/>
          <ac:spMkLst>
            <pc:docMk/>
            <pc:sldMk cId="2638678866" sldId="260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6.112" v="499" actId="947"/>
          <ac:spMkLst>
            <pc:docMk/>
            <pc:sldMk cId="2638678866" sldId="260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6.291" v="618" actId="947"/>
          <ac:spMkLst>
            <pc:docMk/>
            <pc:sldMk cId="2638678866" sldId="260"/>
            <ac:spMk id="27" creationId="{1F5F9019-24A4-4955-BAC6-542869DFAD97}"/>
          </ac:spMkLst>
        </pc:spChg>
        <pc:spChg chg="mod">
          <ac:chgData name="Xin Zhang (FA Talent)" userId="474f572f-8271-4f60-858e-cee871e0aec6" providerId="ADAL" clId="{F2690957-7BDC-406E-850D-8398FAC82774}" dt="2021-12-24T09:48:16.119" v="503" actId="947"/>
          <ac:spMkLst>
            <pc:docMk/>
            <pc:sldMk cId="2638678866" sldId="260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6.284" v="611" actId="947"/>
          <ac:spMkLst>
            <pc:docMk/>
            <pc:sldMk cId="2638678866" sldId="260"/>
            <ac:spMk id="38" creationId="{F9B23C81-BD84-47A8-A912-B9E497EC5541}"/>
          </ac:spMkLst>
        </pc:spChg>
        <pc:spChg chg="mod">
          <ac:chgData name="Xin Zhang (FA Talent)" userId="474f572f-8271-4f60-858e-cee871e0aec6" providerId="ADAL" clId="{F2690957-7BDC-406E-850D-8398FAC82774}" dt="2021-12-24T09:48:16.123" v="507" actId="947"/>
          <ac:spMkLst>
            <pc:docMk/>
            <pc:sldMk cId="2638678866" sldId="260"/>
            <ac:spMk id="39" creationId="{D151FCDE-D3FF-4D2F-8BD0-1C64FD5E7896}"/>
          </ac:spMkLst>
        </pc:spChg>
        <pc:spChg chg="mod">
          <ac:chgData name="Xin Zhang (FA Talent)" userId="474f572f-8271-4f60-858e-cee871e0aec6" providerId="ADAL" clId="{F2690957-7BDC-406E-850D-8398FAC82774}" dt="2021-12-24T09:48:16.283" v="609" actId="947"/>
          <ac:spMkLst>
            <pc:docMk/>
            <pc:sldMk cId="2638678866" sldId="260"/>
            <ac:spMk id="40" creationId="{ECFC5787-0021-4C2B-877F-FC824D619492}"/>
          </ac:spMkLst>
        </pc:spChg>
        <pc:spChg chg="mod">
          <ac:chgData name="Xin Zhang (FA Talent)" userId="474f572f-8271-4f60-858e-cee871e0aec6" providerId="ADAL" clId="{F2690957-7BDC-406E-850D-8398FAC82774}" dt="2021-12-24T09:48:16.271" v="598" actId="947"/>
          <ac:spMkLst>
            <pc:docMk/>
            <pc:sldMk cId="2638678866" sldId="260"/>
            <ac:spMk id="45" creationId="{20124DE0-415A-44FF-967D-072FBC8A1BDD}"/>
          </ac:spMkLst>
        </pc:spChg>
        <pc:spChg chg="mod">
          <ac:chgData name="Xin Zhang (FA Talent)" userId="474f572f-8271-4f60-858e-cee871e0aec6" providerId="ADAL" clId="{F2690957-7BDC-406E-850D-8398FAC82774}" dt="2021-12-24T09:48:16.131" v="515" actId="947"/>
          <ac:spMkLst>
            <pc:docMk/>
            <pc:sldMk cId="2638678866" sldId="260"/>
            <ac:spMk id="47" creationId="{AF3A0465-E1FF-4232-8756-3185055D9269}"/>
          </ac:spMkLst>
        </pc:spChg>
        <pc:spChg chg="mod">
          <ac:chgData name="Xin Zhang (FA Talent)" userId="474f572f-8271-4f60-858e-cee871e0aec6" providerId="ADAL" clId="{F2690957-7BDC-406E-850D-8398FAC82774}" dt="2021-12-24T09:48:16.290" v="617" actId="947"/>
          <ac:spMkLst>
            <pc:docMk/>
            <pc:sldMk cId="2638678866" sldId="260"/>
            <ac:spMk id="48" creationId="{6A4D38CB-E979-4733-8B3A-6444DD9C9D15}"/>
          </ac:spMkLst>
        </pc:spChg>
        <pc:spChg chg="mod">
          <ac:chgData name="Xin Zhang (FA Talent)" userId="474f572f-8271-4f60-858e-cee871e0aec6" providerId="ADAL" clId="{F2690957-7BDC-406E-850D-8398FAC82774}" dt="2021-12-24T09:48:16.134" v="519" actId="947"/>
          <ac:spMkLst>
            <pc:docMk/>
            <pc:sldMk cId="2638678866" sldId="260"/>
            <ac:spMk id="49" creationId="{D1BF4309-7150-407A-BCC7-B5656EDC925B}"/>
          </ac:spMkLst>
        </pc:spChg>
        <pc:spChg chg="mod">
          <ac:chgData name="Xin Zhang (FA Talent)" userId="474f572f-8271-4f60-858e-cee871e0aec6" providerId="ADAL" clId="{F2690957-7BDC-406E-850D-8398FAC82774}" dt="2021-12-24T09:48:16.280" v="607" actId="947"/>
          <ac:spMkLst>
            <pc:docMk/>
            <pc:sldMk cId="2638678866" sldId="260"/>
            <ac:spMk id="50" creationId="{8B0C9123-993A-4040-A474-70C845CC2888}"/>
          </ac:spMkLst>
        </pc:spChg>
        <pc:spChg chg="mod">
          <ac:chgData name="Xin Zhang (FA Talent)" userId="474f572f-8271-4f60-858e-cee871e0aec6" providerId="ADAL" clId="{F2690957-7BDC-406E-850D-8398FAC82774}" dt="2021-12-24T09:48:16.138" v="523" actId="947"/>
          <ac:spMkLst>
            <pc:docMk/>
            <pc:sldMk cId="2638678866" sldId="260"/>
            <ac:spMk id="51" creationId="{5F1D3ADE-8BE4-406E-ABE2-AB8C2D2F30D8}"/>
          </ac:spMkLst>
        </pc:spChg>
        <pc:spChg chg="mod">
          <ac:chgData name="Xin Zhang (FA Talent)" userId="474f572f-8271-4f60-858e-cee871e0aec6" providerId="ADAL" clId="{F2690957-7BDC-406E-850D-8398FAC82774}" dt="2021-12-24T09:48:16.285" v="612" actId="947"/>
          <ac:spMkLst>
            <pc:docMk/>
            <pc:sldMk cId="2638678866" sldId="260"/>
            <ac:spMk id="52" creationId="{E1E03810-F63D-440B-8F23-445A0F5C58E6}"/>
          </ac:spMkLst>
        </pc:spChg>
        <pc:spChg chg="mod">
          <ac:chgData name="Xin Zhang (FA Talent)" userId="474f572f-8271-4f60-858e-cee871e0aec6" providerId="ADAL" clId="{F2690957-7BDC-406E-850D-8398FAC82774}" dt="2021-12-24T09:48:16.142" v="527" actId="947"/>
          <ac:spMkLst>
            <pc:docMk/>
            <pc:sldMk cId="2638678866" sldId="260"/>
            <ac:spMk id="55" creationId="{BC9DEEEA-A703-47DE-B933-F11DBBB9C487}"/>
          </ac:spMkLst>
        </pc:spChg>
        <pc:spChg chg="mod">
          <ac:chgData name="Xin Zhang (FA Talent)" userId="474f572f-8271-4f60-858e-cee871e0aec6" providerId="ADAL" clId="{F2690957-7BDC-406E-850D-8398FAC82774}" dt="2021-12-24T09:48:16.289" v="616" actId="947"/>
          <ac:spMkLst>
            <pc:docMk/>
            <pc:sldMk cId="2638678866" sldId="260"/>
            <ac:spMk id="57" creationId="{0C214894-8571-40E8-ABBD-533BD405CDBC}"/>
          </ac:spMkLst>
        </pc:spChg>
        <pc:spChg chg="mod">
          <ac:chgData name="Xin Zhang (FA Talent)" userId="474f572f-8271-4f60-858e-cee871e0aec6" providerId="ADAL" clId="{F2690957-7BDC-406E-850D-8398FAC82774}" dt="2021-12-24T09:48:16.150" v="531" actId="947"/>
          <ac:spMkLst>
            <pc:docMk/>
            <pc:sldMk cId="2638678866" sldId="260"/>
            <ac:spMk id="58" creationId="{FCC65CFA-DE03-40E6-BB0F-05345F0D91C8}"/>
          </ac:spMkLst>
        </pc:spChg>
        <pc:spChg chg="mod">
          <ac:chgData name="Xin Zhang (FA Talent)" userId="474f572f-8271-4f60-858e-cee871e0aec6" providerId="ADAL" clId="{F2690957-7BDC-406E-850D-8398FAC82774}" dt="2021-12-24T09:48:16.288" v="615" actId="947"/>
          <ac:spMkLst>
            <pc:docMk/>
            <pc:sldMk cId="2638678866" sldId="260"/>
            <ac:spMk id="59" creationId="{52C756FE-4438-4B71-9806-363C771D6659}"/>
          </ac:spMkLst>
        </pc:spChg>
        <pc:spChg chg="mod">
          <ac:chgData name="Xin Zhang (FA Talent)" userId="474f572f-8271-4f60-858e-cee871e0aec6" providerId="ADAL" clId="{F2690957-7BDC-406E-850D-8398FAC82774}" dt="2021-12-24T09:48:16.154" v="535" actId="947"/>
          <ac:spMkLst>
            <pc:docMk/>
            <pc:sldMk cId="2638678866" sldId="260"/>
            <ac:spMk id="60" creationId="{A578E088-AB17-48AA-8CD0-78DE0D5C8126}"/>
          </ac:spMkLst>
        </pc:spChg>
        <pc:spChg chg="mod">
          <ac:chgData name="Xin Zhang (FA Talent)" userId="474f572f-8271-4f60-858e-cee871e0aec6" providerId="ADAL" clId="{F2690957-7BDC-406E-850D-8398FAC82774}" dt="2021-12-24T09:48:16.274" v="600" actId="947"/>
          <ac:spMkLst>
            <pc:docMk/>
            <pc:sldMk cId="2638678866" sldId="260"/>
            <ac:spMk id="61" creationId="{FD93E6A1-0C4A-4A9F-AEE8-41F533D71886}"/>
          </ac:spMkLst>
        </pc:spChg>
        <pc:spChg chg="mod">
          <ac:chgData name="Xin Zhang (FA Talent)" userId="474f572f-8271-4f60-858e-cee871e0aec6" providerId="ADAL" clId="{F2690957-7BDC-406E-850D-8398FAC82774}" dt="2021-12-24T09:48:16.158" v="539" actId="947"/>
          <ac:spMkLst>
            <pc:docMk/>
            <pc:sldMk cId="2638678866" sldId="260"/>
            <ac:spMk id="62" creationId="{2190B632-786F-447E-B685-E488D13CAC21}"/>
          </ac:spMkLst>
        </pc:spChg>
        <pc:spChg chg="mod">
          <ac:chgData name="Xin Zhang (FA Talent)" userId="474f572f-8271-4f60-858e-cee871e0aec6" providerId="ADAL" clId="{F2690957-7BDC-406E-850D-8398FAC82774}" dt="2021-12-24T09:48:16.292" v="619" actId="947"/>
          <ac:spMkLst>
            <pc:docMk/>
            <pc:sldMk cId="2638678866" sldId="260"/>
            <ac:spMk id="63" creationId="{381CB145-7254-41A2-995E-A74042166B9E}"/>
          </ac:spMkLst>
        </pc:spChg>
        <pc:spChg chg="mod">
          <ac:chgData name="Xin Zhang (FA Talent)" userId="474f572f-8271-4f60-858e-cee871e0aec6" providerId="ADAL" clId="{F2690957-7BDC-406E-850D-8398FAC82774}" dt="2021-12-24T09:48:16.162" v="543" actId="947"/>
          <ac:spMkLst>
            <pc:docMk/>
            <pc:sldMk cId="2638678866" sldId="260"/>
            <ac:spMk id="64" creationId="{B02DEFF6-3C1A-469E-B5A2-2229C71BC87E}"/>
          </ac:spMkLst>
        </pc:spChg>
        <pc:spChg chg="mod">
          <ac:chgData name="Xin Zhang (FA Talent)" userId="474f572f-8271-4f60-858e-cee871e0aec6" providerId="ADAL" clId="{F2690957-7BDC-406E-850D-8398FAC82774}" dt="2021-12-24T09:48:16.170" v="547" actId="947"/>
          <ac:spMkLst>
            <pc:docMk/>
            <pc:sldMk cId="2638678866" sldId="260"/>
            <ac:spMk id="65" creationId="{580AB0BE-5B17-4F3A-AD4B-9BD0AAEE6FD8}"/>
          </ac:spMkLst>
        </pc:spChg>
        <pc:spChg chg="mod">
          <ac:chgData name="Xin Zhang (FA Talent)" userId="474f572f-8271-4f60-858e-cee871e0aec6" providerId="ADAL" clId="{F2690957-7BDC-406E-850D-8398FAC82774}" dt="2021-12-24T09:48:16.174" v="551" actId="947"/>
          <ac:spMkLst>
            <pc:docMk/>
            <pc:sldMk cId="2638678866" sldId="260"/>
            <ac:spMk id="66" creationId="{349E250B-0CEA-4EA2-ADF8-CBAC285589A9}"/>
          </ac:spMkLst>
        </pc:spChg>
        <pc:spChg chg="mod">
          <ac:chgData name="Xin Zhang (FA Talent)" userId="474f572f-8271-4f60-858e-cee871e0aec6" providerId="ADAL" clId="{F2690957-7BDC-406E-850D-8398FAC82774}" dt="2021-12-24T09:48:16.177" v="555" actId="947"/>
          <ac:spMkLst>
            <pc:docMk/>
            <pc:sldMk cId="2638678866" sldId="260"/>
            <ac:spMk id="67" creationId="{B5C7C31A-CC1E-4FD4-BB54-26E305B566D9}"/>
          </ac:spMkLst>
        </pc:spChg>
        <pc:spChg chg="mod">
          <ac:chgData name="Xin Zhang (FA Talent)" userId="474f572f-8271-4f60-858e-cee871e0aec6" providerId="ADAL" clId="{F2690957-7BDC-406E-850D-8398FAC82774}" dt="2021-12-24T09:48:16.181" v="559" actId="947"/>
          <ac:spMkLst>
            <pc:docMk/>
            <pc:sldMk cId="2638678866" sldId="260"/>
            <ac:spMk id="68" creationId="{2B05859D-11B4-442C-85C4-2A3BE6CBCBE9}"/>
          </ac:spMkLst>
        </pc:spChg>
        <pc:spChg chg="mod">
          <ac:chgData name="Xin Zhang (FA Talent)" userId="474f572f-8271-4f60-858e-cee871e0aec6" providerId="ADAL" clId="{F2690957-7BDC-406E-850D-8398FAC82774}" dt="2021-12-24T09:48:16.184" v="563" actId="947"/>
          <ac:spMkLst>
            <pc:docMk/>
            <pc:sldMk cId="2638678866" sldId="260"/>
            <ac:spMk id="69" creationId="{991A813F-AC6A-4E73-BC34-28BAACB6F5DD}"/>
          </ac:spMkLst>
        </pc:spChg>
        <pc:spChg chg="mod">
          <ac:chgData name="Xin Zhang (FA Talent)" userId="474f572f-8271-4f60-858e-cee871e0aec6" providerId="ADAL" clId="{F2690957-7BDC-406E-850D-8398FAC82774}" dt="2021-12-24T09:48:16.188" v="567" actId="947"/>
          <ac:spMkLst>
            <pc:docMk/>
            <pc:sldMk cId="2638678866" sldId="260"/>
            <ac:spMk id="70" creationId="{7DB77BCC-561C-4ED0-BD85-32E99C39FBBE}"/>
          </ac:spMkLst>
        </pc:spChg>
        <pc:spChg chg="mod">
          <ac:chgData name="Xin Zhang (FA Talent)" userId="474f572f-8271-4f60-858e-cee871e0aec6" providerId="ADAL" clId="{F2690957-7BDC-406E-850D-8398FAC82774}" dt="2021-12-24T09:48:16.192" v="571" actId="947"/>
          <ac:spMkLst>
            <pc:docMk/>
            <pc:sldMk cId="2638678866" sldId="260"/>
            <ac:spMk id="71" creationId="{B9B0F2FB-B507-4827-87DC-43FC51E36EB2}"/>
          </ac:spMkLst>
        </pc:spChg>
        <pc:spChg chg="mod">
          <ac:chgData name="Xin Zhang (FA Talent)" userId="474f572f-8271-4f60-858e-cee871e0aec6" providerId="ADAL" clId="{F2690957-7BDC-406E-850D-8398FAC82774}" dt="2021-12-24T09:48:16.201" v="575" actId="947"/>
          <ac:spMkLst>
            <pc:docMk/>
            <pc:sldMk cId="2638678866" sldId="260"/>
            <ac:spMk id="72" creationId="{2BF333B6-9024-4E9E-8CBE-4F7FDA02249E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7.356" v="1083" actId="947"/>
        <pc:sldMkLst>
          <pc:docMk/>
          <pc:sldMk cId="2253866638" sldId="261"/>
        </pc:sldMkLst>
        <pc:spChg chg="mod">
          <ac:chgData name="Xin Zhang (FA Talent)" userId="474f572f-8271-4f60-858e-cee871e0aec6" providerId="ADAL" clId="{F2690957-7BDC-406E-850D-8398FAC82774}" dt="2021-12-24T09:48:16.933" v="951" actId="947"/>
          <ac:spMkLst>
            <pc:docMk/>
            <pc:sldMk cId="2253866638" sldId="261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7.009" v="978" actId="947"/>
          <ac:spMkLst>
            <pc:docMk/>
            <pc:sldMk cId="2253866638" sldId="261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7.016" v="985" actId="947"/>
          <ac:spMkLst>
            <pc:docMk/>
            <pc:sldMk cId="2253866638" sldId="261"/>
            <ac:spMk id="27" creationId="{1F5F9019-24A4-4955-BAC6-542869DFAD97}"/>
          </ac:spMkLst>
        </pc:spChg>
        <pc:spChg chg="mod">
          <ac:chgData name="Xin Zhang (FA Talent)" userId="474f572f-8271-4f60-858e-cee871e0aec6" providerId="ADAL" clId="{F2690957-7BDC-406E-850D-8398FAC82774}" dt="2021-12-24T09:48:17.010" v="980" actId="947"/>
          <ac:spMkLst>
            <pc:docMk/>
            <pc:sldMk cId="2253866638" sldId="261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6.989" v="962" actId="947"/>
          <ac:spMkLst>
            <pc:docMk/>
            <pc:sldMk cId="2253866638" sldId="261"/>
            <ac:spMk id="44" creationId="{9F401F83-63A6-4CD1-8C45-207D1C1008E0}"/>
          </ac:spMkLst>
        </pc:spChg>
        <pc:spChg chg="mod">
          <ac:chgData name="Xin Zhang (FA Talent)" userId="474f572f-8271-4f60-858e-cee871e0aec6" providerId="ADAL" clId="{F2690957-7BDC-406E-850D-8398FAC82774}" dt="2021-12-24T09:48:17.022" v="991" actId="947"/>
          <ac:spMkLst>
            <pc:docMk/>
            <pc:sldMk cId="2253866638" sldId="261"/>
            <ac:spMk id="46" creationId="{50E2BAE6-307C-435B-9639-3BB8C6555CB5}"/>
          </ac:spMkLst>
        </pc:spChg>
        <pc:spChg chg="mod">
          <ac:chgData name="Xin Zhang (FA Talent)" userId="474f572f-8271-4f60-858e-cee871e0aec6" providerId="ADAL" clId="{F2690957-7BDC-406E-850D-8398FAC82774}" dt="2021-12-24T09:48:17.035" v="995" actId="947"/>
          <ac:spMkLst>
            <pc:docMk/>
            <pc:sldMk cId="2253866638" sldId="261"/>
            <ac:spMk id="53" creationId="{FCC0FB86-0890-4D69-AE91-D69EBB19D608}"/>
          </ac:spMkLst>
        </pc:spChg>
        <pc:spChg chg="mod">
          <ac:chgData name="Xin Zhang (FA Talent)" userId="474f572f-8271-4f60-858e-cee871e0aec6" providerId="ADAL" clId="{F2690957-7BDC-406E-850D-8398FAC82774}" dt="2021-12-24T09:48:17.075" v="1007" actId="947"/>
          <ac:spMkLst>
            <pc:docMk/>
            <pc:sldMk cId="2253866638" sldId="261"/>
            <ac:spMk id="74" creationId="{CE361A06-96BC-4108-8238-E46D22E67589}"/>
          </ac:spMkLst>
        </pc:spChg>
        <pc:spChg chg="mod">
          <ac:chgData name="Xin Zhang (FA Talent)" userId="474f572f-8271-4f60-858e-cee871e0aec6" providerId="ADAL" clId="{F2690957-7BDC-406E-850D-8398FAC82774}" dt="2021-12-24T09:48:17.049" v="999" actId="947"/>
          <ac:spMkLst>
            <pc:docMk/>
            <pc:sldMk cId="2253866638" sldId="261"/>
            <ac:spMk id="75" creationId="{070B434F-1BC8-4DC9-83A5-E37960192C0B}"/>
          </ac:spMkLst>
        </pc:spChg>
        <pc:spChg chg="mod">
          <ac:chgData name="Xin Zhang (FA Talent)" userId="474f572f-8271-4f60-858e-cee871e0aec6" providerId="ADAL" clId="{F2690957-7BDC-406E-850D-8398FAC82774}" dt="2021-12-24T09:48:17.062" v="1003" actId="947"/>
          <ac:spMkLst>
            <pc:docMk/>
            <pc:sldMk cId="2253866638" sldId="261"/>
            <ac:spMk id="76" creationId="{F8F41DAF-4CEE-4B81-AF83-009330DB8B74}"/>
          </ac:spMkLst>
        </pc:spChg>
        <pc:spChg chg="mod">
          <ac:chgData name="Xin Zhang (FA Talent)" userId="474f572f-8271-4f60-858e-cee871e0aec6" providerId="ADAL" clId="{F2690957-7BDC-406E-850D-8398FAC82774}" dt="2021-12-24T09:48:17.114" v="1019" actId="947"/>
          <ac:spMkLst>
            <pc:docMk/>
            <pc:sldMk cId="2253866638" sldId="261"/>
            <ac:spMk id="79" creationId="{9DE3A1E3-5062-49F9-9993-E3F04E097249}"/>
          </ac:spMkLst>
        </pc:spChg>
        <pc:spChg chg="mod">
          <ac:chgData name="Xin Zhang (FA Talent)" userId="474f572f-8271-4f60-858e-cee871e0aec6" providerId="ADAL" clId="{F2690957-7BDC-406E-850D-8398FAC82774}" dt="2021-12-24T09:48:17.088" v="1011" actId="947"/>
          <ac:spMkLst>
            <pc:docMk/>
            <pc:sldMk cId="2253866638" sldId="261"/>
            <ac:spMk id="80" creationId="{CAA3C3CD-A98C-4563-B68E-AA442D039E17}"/>
          </ac:spMkLst>
        </pc:spChg>
        <pc:spChg chg="mod">
          <ac:chgData name="Xin Zhang (FA Talent)" userId="474f572f-8271-4f60-858e-cee871e0aec6" providerId="ADAL" clId="{F2690957-7BDC-406E-850D-8398FAC82774}" dt="2021-12-24T09:48:17.101" v="1015" actId="947"/>
          <ac:spMkLst>
            <pc:docMk/>
            <pc:sldMk cId="2253866638" sldId="261"/>
            <ac:spMk id="81" creationId="{E99D13CF-AE2C-42DE-9634-B6601DCC5542}"/>
          </ac:spMkLst>
        </pc:spChg>
        <pc:spChg chg="mod">
          <ac:chgData name="Xin Zhang (FA Talent)" userId="474f572f-8271-4f60-858e-cee871e0aec6" providerId="ADAL" clId="{F2690957-7BDC-406E-850D-8398FAC82774}" dt="2021-12-24T09:48:17.153" v="1031" actId="947"/>
          <ac:spMkLst>
            <pc:docMk/>
            <pc:sldMk cId="2253866638" sldId="261"/>
            <ac:spMk id="84" creationId="{08763C5F-BAFA-45D8-8CFB-182250021642}"/>
          </ac:spMkLst>
        </pc:spChg>
        <pc:spChg chg="mod">
          <ac:chgData name="Xin Zhang (FA Talent)" userId="474f572f-8271-4f60-858e-cee871e0aec6" providerId="ADAL" clId="{F2690957-7BDC-406E-850D-8398FAC82774}" dt="2021-12-24T09:48:17.127" v="1023" actId="947"/>
          <ac:spMkLst>
            <pc:docMk/>
            <pc:sldMk cId="2253866638" sldId="261"/>
            <ac:spMk id="85" creationId="{C83CA49F-AD6B-4790-A559-7BADC35321AD}"/>
          </ac:spMkLst>
        </pc:spChg>
        <pc:spChg chg="mod">
          <ac:chgData name="Xin Zhang (FA Talent)" userId="474f572f-8271-4f60-858e-cee871e0aec6" providerId="ADAL" clId="{F2690957-7BDC-406E-850D-8398FAC82774}" dt="2021-12-24T09:48:17.140" v="1027" actId="947"/>
          <ac:spMkLst>
            <pc:docMk/>
            <pc:sldMk cId="2253866638" sldId="261"/>
            <ac:spMk id="86" creationId="{81963F35-57DF-438D-8947-1ADE50B92B3C}"/>
          </ac:spMkLst>
        </pc:spChg>
        <pc:spChg chg="mod">
          <ac:chgData name="Xin Zhang (FA Talent)" userId="474f572f-8271-4f60-858e-cee871e0aec6" providerId="ADAL" clId="{F2690957-7BDC-406E-850D-8398FAC82774}" dt="2021-12-24T09:48:17.191" v="1043" actId="947"/>
          <ac:spMkLst>
            <pc:docMk/>
            <pc:sldMk cId="2253866638" sldId="261"/>
            <ac:spMk id="90" creationId="{CCDB6BDD-D6A9-4576-949F-81D3574D703F}"/>
          </ac:spMkLst>
        </pc:spChg>
        <pc:spChg chg="mod">
          <ac:chgData name="Xin Zhang (FA Talent)" userId="474f572f-8271-4f60-858e-cee871e0aec6" providerId="ADAL" clId="{F2690957-7BDC-406E-850D-8398FAC82774}" dt="2021-12-24T09:48:17.166" v="1035" actId="947"/>
          <ac:spMkLst>
            <pc:docMk/>
            <pc:sldMk cId="2253866638" sldId="261"/>
            <ac:spMk id="91" creationId="{A9022A7B-C928-415F-9C41-C9C55CD41294}"/>
          </ac:spMkLst>
        </pc:spChg>
        <pc:spChg chg="mod">
          <ac:chgData name="Xin Zhang (FA Talent)" userId="474f572f-8271-4f60-858e-cee871e0aec6" providerId="ADAL" clId="{F2690957-7BDC-406E-850D-8398FAC82774}" dt="2021-12-24T09:48:17.178" v="1039" actId="947"/>
          <ac:spMkLst>
            <pc:docMk/>
            <pc:sldMk cId="2253866638" sldId="261"/>
            <ac:spMk id="92" creationId="{171E98C7-6E3C-440D-9550-92C626905A53}"/>
          </ac:spMkLst>
        </pc:spChg>
        <pc:spChg chg="mod">
          <ac:chgData name="Xin Zhang (FA Talent)" userId="474f572f-8271-4f60-858e-cee871e0aec6" providerId="ADAL" clId="{F2690957-7BDC-406E-850D-8398FAC82774}" dt="2021-12-24T09:48:17.207" v="1047" actId="947"/>
          <ac:spMkLst>
            <pc:docMk/>
            <pc:sldMk cId="2253866638" sldId="261"/>
            <ac:spMk id="106" creationId="{782FA29F-1EC7-4679-BD7A-FA7790BCAD63}"/>
          </ac:spMkLst>
        </pc:spChg>
        <pc:spChg chg="mod">
          <ac:chgData name="Xin Zhang (FA Talent)" userId="474f572f-8271-4f60-858e-cee871e0aec6" providerId="ADAL" clId="{F2690957-7BDC-406E-850D-8398FAC82774}" dt="2021-12-24T09:48:17.221" v="1051" actId="947"/>
          <ac:spMkLst>
            <pc:docMk/>
            <pc:sldMk cId="2253866638" sldId="261"/>
            <ac:spMk id="107" creationId="{6F416894-649D-49AC-8FC1-A81836B95AAC}"/>
          </ac:spMkLst>
        </pc:spChg>
        <pc:spChg chg="mod">
          <ac:chgData name="Xin Zhang (FA Talent)" userId="474f572f-8271-4f60-858e-cee871e0aec6" providerId="ADAL" clId="{F2690957-7BDC-406E-850D-8398FAC82774}" dt="2021-12-24T09:48:17.246" v="1055" actId="947"/>
          <ac:spMkLst>
            <pc:docMk/>
            <pc:sldMk cId="2253866638" sldId="261"/>
            <ac:spMk id="110" creationId="{A73F85D9-86EC-4AE6-A45D-AF1BE1BE40F5}"/>
          </ac:spMkLst>
        </pc:spChg>
        <pc:spChg chg="mod">
          <ac:chgData name="Xin Zhang (FA Talent)" userId="474f572f-8271-4f60-858e-cee871e0aec6" providerId="ADAL" clId="{F2690957-7BDC-406E-850D-8398FAC82774}" dt="2021-12-24T09:48:17.260" v="1059" actId="947"/>
          <ac:spMkLst>
            <pc:docMk/>
            <pc:sldMk cId="2253866638" sldId="261"/>
            <ac:spMk id="111" creationId="{0779D571-C159-43AF-A682-D1948D902B6C}"/>
          </ac:spMkLst>
        </pc:spChg>
        <pc:spChg chg="mod">
          <ac:chgData name="Xin Zhang (FA Talent)" userId="474f572f-8271-4f60-858e-cee871e0aec6" providerId="ADAL" clId="{F2690957-7BDC-406E-850D-8398FAC82774}" dt="2021-12-24T09:48:17.279" v="1063" actId="947"/>
          <ac:spMkLst>
            <pc:docMk/>
            <pc:sldMk cId="2253866638" sldId="261"/>
            <ac:spMk id="118" creationId="{E5CBE72D-2CF2-4709-9FC4-BF672BAB1E98}"/>
          </ac:spMkLst>
        </pc:spChg>
        <pc:spChg chg="mod">
          <ac:chgData name="Xin Zhang (FA Talent)" userId="474f572f-8271-4f60-858e-cee871e0aec6" providerId="ADAL" clId="{F2690957-7BDC-406E-850D-8398FAC82774}" dt="2021-12-24T09:48:17.292" v="1067" actId="947"/>
          <ac:spMkLst>
            <pc:docMk/>
            <pc:sldMk cId="2253866638" sldId="261"/>
            <ac:spMk id="119" creationId="{54EADE00-8C21-43C0-858D-FD5EC2228557}"/>
          </ac:spMkLst>
        </pc:spChg>
        <pc:spChg chg="mod">
          <ac:chgData name="Xin Zhang (FA Talent)" userId="474f572f-8271-4f60-858e-cee871e0aec6" providerId="ADAL" clId="{F2690957-7BDC-406E-850D-8398FAC82774}" dt="2021-12-24T09:48:17.310" v="1071" actId="947"/>
          <ac:spMkLst>
            <pc:docMk/>
            <pc:sldMk cId="2253866638" sldId="261"/>
            <ac:spMk id="122" creationId="{088A1EF2-FD9F-4098-A770-56E0885DC4E4}"/>
          </ac:spMkLst>
        </pc:spChg>
        <pc:spChg chg="mod">
          <ac:chgData name="Xin Zhang (FA Talent)" userId="474f572f-8271-4f60-858e-cee871e0aec6" providerId="ADAL" clId="{F2690957-7BDC-406E-850D-8398FAC82774}" dt="2021-12-24T09:48:17.325" v="1075" actId="947"/>
          <ac:spMkLst>
            <pc:docMk/>
            <pc:sldMk cId="2253866638" sldId="261"/>
            <ac:spMk id="123" creationId="{8941AD46-A80E-4B62-9E4A-16F933E12BC9}"/>
          </ac:spMkLst>
        </pc:spChg>
        <pc:spChg chg="mod">
          <ac:chgData name="Xin Zhang (FA Talent)" userId="474f572f-8271-4f60-858e-cee871e0aec6" providerId="ADAL" clId="{F2690957-7BDC-406E-850D-8398FAC82774}" dt="2021-12-24T09:48:17.343" v="1079" actId="947"/>
          <ac:spMkLst>
            <pc:docMk/>
            <pc:sldMk cId="2253866638" sldId="261"/>
            <ac:spMk id="131" creationId="{01D4EB6C-8155-4195-B484-7A57349C21FF}"/>
          </ac:spMkLst>
        </pc:spChg>
        <pc:spChg chg="mod">
          <ac:chgData name="Xin Zhang (FA Talent)" userId="474f572f-8271-4f60-858e-cee871e0aec6" providerId="ADAL" clId="{F2690957-7BDC-406E-850D-8398FAC82774}" dt="2021-12-24T09:48:17.356" v="1083" actId="947"/>
          <ac:spMkLst>
            <pc:docMk/>
            <pc:sldMk cId="2253866638" sldId="261"/>
            <ac:spMk id="132" creationId="{C5897A39-44D5-4EC7-8223-30C031CAEEA2}"/>
          </ac:spMkLst>
        </pc:spChg>
        <pc:spChg chg="mod">
          <ac:chgData name="Xin Zhang (FA Talent)" userId="474f572f-8271-4f60-858e-cee871e0aec6" providerId="ADAL" clId="{F2690957-7BDC-406E-850D-8398FAC82774}" dt="2021-12-24T09:48:17.011" v="981" actId="947"/>
          <ac:spMkLst>
            <pc:docMk/>
            <pc:sldMk cId="2253866638" sldId="261"/>
            <ac:spMk id="135" creationId="{B003F1C5-AB55-4108-8086-DEF7F3BE8826}"/>
          </ac:spMkLst>
        </pc:spChg>
        <pc:spChg chg="mod">
          <ac:chgData name="Xin Zhang (FA Talent)" userId="474f572f-8271-4f60-858e-cee871e0aec6" providerId="ADAL" clId="{F2690957-7BDC-406E-850D-8398FAC82774}" dt="2021-12-24T09:48:17.015" v="984" actId="947"/>
          <ac:spMkLst>
            <pc:docMk/>
            <pc:sldMk cId="2253866638" sldId="261"/>
            <ac:spMk id="136" creationId="{59A08B39-902E-4EAC-BFE1-D2C4C11A8F65}"/>
          </ac:spMkLst>
        </pc:spChg>
        <pc:spChg chg="mod">
          <ac:chgData name="Xin Zhang (FA Talent)" userId="474f572f-8271-4f60-858e-cee871e0aec6" providerId="ADAL" clId="{F2690957-7BDC-406E-850D-8398FAC82774}" dt="2021-12-24T09:48:17.016" v="986" actId="947"/>
          <ac:spMkLst>
            <pc:docMk/>
            <pc:sldMk cId="2253866638" sldId="261"/>
            <ac:spMk id="137" creationId="{E81C9D0C-039A-4E50-BED2-7A25AFD7D108}"/>
          </ac:spMkLst>
        </pc:spChg>
        <pc:spChg chg="mod">
          <ac:chgData name="Xin Zhang (FA Talent)" userId="474f572f-8271-4f60-858e-cee871e0aec6" providerId="ADAL" clId="{F2690957-7BDC-406E-850D-8398FAC82774}" dt="2021-12-24T09:48:17.014" v="983" actId="947"/>
          <ac:spMkLst>
            <pc:docMk/>
            <pc:sldMk cId="2253866638" sldId="261"/>
            <ac:spMk id="138" creationId="{97D3CBF5-4979-48B4-8934-CDB6917AAC30}"/>
          </ac:spMkLst>
        </pc:spChg>
        <pc:spChg chg="mod">
          <ac:chgData name="Xin Zhang (FA Talent)" userId="474f572f-8271-4f60-858e-cee871e0aec6" providerId="ADAL" clId="{F2690957-7BDC-406E-850D-8398FAC82774}" dt="2021-12-24T09:48:17.017" v="987" actId="947"/>
          <ac:spMkLst>
            <pc:docMk/>
            <pc:sldMk cId="2253866638" sldId="261"/>
            <ac:spMk id="139" creationId="{C97CC842-739D-4142-B07F-18647DF9F529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6.481" v="723" actId="947"/>
        <pc:sldMkLst>
          <pc:docMk/>
          <pc:sldMk cId="4021440743" sldId="262"/>
        </pc:sldMkLst>
        <pc:spChg chg="mod">
          <ac:chgData name="Xin Zhang (FA Talent)" userId="474f572f-8271-4f60-858e-cee871e0aec6" providerId="ADAL" clId="{F2690957-7BDC-406E-850D-8398FAC82774}" dt="2021-12-24T09:48:16.314" v="623" actId="947"/>
          <ac:spMkLst>
            <pc:docMk/>
            <pc:sldMk cId="4021440743" sldId="262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6.480" v="722" actId="947"/>
          <ac:spMkLst>
            <pc:docMk/>
            <pc:sldMk cId="4021440743" sldId="262"/>
            <ac:spMk id="8" creationId="{FC76B67A-22E3-4E73-8215-35665D6A0C98}"/>
          </ac:spMkLst>
        </pc:spChg>
        <pc:spChg chg="mod">
          <ac:chgData name="Xin Zhang (FA Talent)" userId="474f572f-8271-4f60-858e-cee871e0aec6" providerId="ADAL" clId="{F2690957-7BDC-406E-850D-8398FAC82774}" dt="2021-12-24T09:48:16.317" v="627" actId="947"/>
          <ac:spMkLst>
            <pc:docMk/>
            <pc:sldMk cId="4021440743" sldId="262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6.372" v="675" actId="947"/>
          <ac:spMkLst>
            <pc:docMk/>
            <pc:sldMk cId="4021440743" sldId="262"/>
            <ac:spMk id="32" creationId="{D3C3AC1E-3A7C-4E7F-A43D-F3220C882DED}"/>
          </ac:spMkLst>
        </pc:spChg>
        <pc:spChg chg="mod">
          <ac:chgData name="Xin Zhang (FA Talent)" userId="474f572f-8271-4f60-858e-cee871e0aec6" providerId="ADAL" clId="{F2690957-7BDC-406E-850D-8398FAC82774}" dt="2021-12-24T09:48:16.379" v="679" actId="947"/>
          <ac:spMkLst>
            <pc:docMk/>
            <pc:sldMk cId="4021440743" sldId="262"/>
            <ac:spMk id="33" creationId="{CEE55D2F-167C-4BEE-87CF-0EC870B4DAA0}"/>
          </ac:spMkLst>
        </pc:spChg>
        <pc:spChg chg="mod">
          <ac:chgData name="Xin Zhang (FA Talent)" userId="474f572f-8271-4f60-858e-cee871e0aec6" providerId="ADAL" clId="{F2690957-7BDC-406E-850D-8398FAC82774}" dt="2021-12-24T09:48:16.321" v="631" actId="947"/>
          <ac:spMkLst>
            <pc:docMk/>
            <pc:sldMk cId="4021440743" sldId="262"/>
            <ac:spMk id="95" creationId="{F1613AC5-8268-4311-B2AF-C01C2D38D6B3}"/>
          </ac:spMkLst>
        </pc:spChg>
        <pc:spChg chg="mod">
          <ac:chgData name="Xin Zhang (FA Talent)" userId="474f572f-8271-4f60-858e-cee871e0aec6" providerId="ADAL" clId="{F2690957-7BDC-406E-850D-8398FAC82774}" dt="2021-12-24T09:48:16.467" v="710" actId="947"/>
          <ac:spMkLst>
            <pc:docMk/>
            <pc:sldMk cId="4021440743" sldId="262"/>
            <ac:spMk id="98" creationId="{266948D0-93CF-4FFC-A682-2D44F8A7DC05}"/>
          </ac:spMkLst>
        </pc:spChg>
        <pc:spChg chg="mod">
          <ac:chgData name="Xin Zhang (FA Talent)" userId="474f572f-8271-4f60-858e-cee871e0aec6" providerId="ADAL" clId="{F2690957-7BDC-406E-850D-8398FAC82774}" dt="2021-12-24T09:48:16.324" v="635" actId="947"/>
          <ac:spMkLst>
            <pc:docMk/>
            <pc:sldMk cId="4021440743" sldId="262"/>
            <ac:spMk id="99" creationId="{58F235F4-7388-453C-BE06-D8067B6D1B7A}"/>
          </ac:spMkLst>
        </pc:spChg>
        <pc:spChg chg="mod">
          <ac:chgData name="Xin Zhang (FA Talent)" userId="474f572f-8271-4f60-858e-cee871e0aec6" providerId="ADAL" clId="{F2690957-7BDC-406E-850D-8398FAC82774}" dt="2021-12-24T09:48:16.479" v="721" actId="947"/>
          <ac:spMkLst>
            <pc:docMk/>
            <pc:sldMk cId="4021440743" sldId="262"/>
            <ac:spMk id="102" creationId="{20AF2BA0-5747-4E54-8795-EF909CCC27D6}"/>
          </ac:spMkLst>
        </pc:spChg>
        <pc:spChg chg="mod">
          <ac:chgData name="Xin Zhang (FA Talent)" userId="474f572f-8271-4f60-858e-cee871e0aec6" providerId="ADAL" clId="{F2690957-7BDC-406E-850D-8398FAC82774}" dt="2021-12-24T09:48:16.328" v="639" actId="947"/>
          <ac:spMkLst>
            <pc:docMk/>
            <pc:sldMk cId="4021440743" sldId="262"/>
            <ac:spMk id="103" creationId="{D93938F0-9C5B-4755-ADBF-649F390C4B31}"/>
          </ac:spMkLst>
        </pc:spChg>
        <pc:spChg chg="mod">
          <ac:chgData name="Xin Zhang (FA Talent)" userId="474f572f-8271-4f60-858e-cee871e0aec6" providerId="ADAL" clId="{F2690957-7BDC-406E-850D-8398FAC82774}" dt="2021-12-24T09:48:16.473" v="715" actId="947"/>
          <ac:spMkLst>
            <pc:docMk/>
            <pc:sldMk cId="4021440743" sldId="262"/>
            <ac:spMk id="112" creationId="{9A93C07D-AC3A-44E0-806A-5F9B643A29AA}"/>
          </ac:spMkLst>
        </pc:spChg>
        <pc:spChg chg="mod">
          <ac:chgData name="Xin Zhang (FA Talent)" userId="474f572f-8271-4f60-858e-cee871e0aec6" providerId="ADAL" clId="{F2690957-7BDC-406E-850D-8398FAC82774}" dt="2021-12-24T09:48:16.332" v="643" actId="947"/>
          <ac:spMkLst>
            <pc:docMk/>
            <pc:sldMk cId="4021440743" sldId="262"/>
            <ac:spMk id="114" creationId="{2FA83F31-CA9E-486A-BBAC-ECDC72BECB4F}"/>
          </ac:spMkLst>
        </pc:spChg>
        <pc:spChg chg="mod">
          <ac:chgData name="Xin Zhang (FA Talent)" userId="474f572f-8271-4f60-858e-cee871e0aec6" providerId="ADAL" clId="{F2690957-7BDC-406E-850D-8398FAC82774}" dt="2021-12-24T09:48:16.481" v="723" actId="947"/>
          <ac:spMkLst>
            <pc:docMk/>
            <pc:sldMk cId="4021440743" sldId="262"/>
            <ac:spMk id="115" creationId="{E3E4C395-8976-4ED0-A534-A9948C75AEC5}"/>
          </ac:spMkLst>
        </pc:spChg>
        <pc:spChg chg="mod">
          <ac:chgData name="Xin Zhang (FA Talent)" userId="474f572f-8271-4f60-858e-cee871e0aec6" providerId="ADAL" clId="{F2690957-7BDC-406E-850D-8398FAC82774}" dt="2021-12-24T09:48:16.339" v="647" actId="947"/>
          <ac:spMkLst>
            <pc:docMk/>
            <pc:sldMk cId="4021440743" sldId="262"/>
            <ac:spMk id="125" creationId="{8E7C320B-D4B0-43FA-8E4E-7AC2C6E2102D}"/>
          </ac:spMkLst>
        </pc:spChg>
        <pc:spChg chg="mod">
          <ac:chgData name="Xin Zhang (FA Talent)" userId="474f572f-8271-4f60-858e-cee871e0aec6" providerId="ADAL" clId="{F2690957-7BDC-406E-850D-8398FAC82774}" dt="2021-12-24T09:48:16.474" v="716" actId="947"/>
          <ac:spMkLst>
            <pc:docMk/>
            <pc:sldMk cId="4021440743" sldId="262"/>
            <ac:spMk id="128" creationId="{F2475B09-6E17-4236-A79F-4507D54A7162}"/>
          </ac:spMkLst>
        </pc:spChg>
        <pc:spChg chg="mod">
          <ac:chgData name="Xin Zhang (FA Talent)" userId="474f572f-8271-4f60-858e-cee871e0aec6" providerId="ADAL" clId="{F2690957-7BDC-406E-850D-8398FAC82774}" dt="2021-12-24T09:48:16.343" v="651" actId="947"/>
          <ac:spMkLst>
            <pc:docMk/>
            <pc:sldMk cId="4021440743" sldId="262"/>
            <ac:spMk id="133" creationId="{25BF1C25-D078-4994-AEEF-1FF9A8EBB5A6}"/>
          </ac:spMkLst>
        </pc:spChg>
        <pc:spChg chg="mod">
          <ac:chgData name="Xin Zhang (FA Talent)" userId="474f572f-8271-4f60-858e-cee871e0aec6" providerId="ADAL" clId="{F2690957-7BDC-406E-850D-8398FAC82774}" dt="2021-12-24T09:48:16.478" v="719" actId="947"/>
          <ac:spMkLst>
            <pc:docMk/>
            <pc:sldMk cId="4021440743" sldId="262"/>
            <ac:spMk id="134" creationId="{116478AF-EEAF-4E9A-829C-B48C362F3FF4}"/>
          </ac:spMkLst>
        </pc:spChg>
        <pc:spChg chg="mod">
          <ac:chgData name="Xin Zhang (FA Talent)" userId="474f572f-8271-4f60-858e-cee871e0aec6" providerId="ADAL" clId="{F2690957-7BDC-406E-850D-8398FAC82774}" dt="2021-12-24T09:48:16.347" v="655" actId="947"/>
          <ac:spMkLst>
            <pc:docMk/>
            <pc:sldMk cId="4021440743" sldId="262"/>
            <ac:spMk id="140" creationId="{529BB9CA-021D-436C-9FFF-8320D133208C}"/>
          </ac:spMkLst>
        </pc:spChg>
        <pc:spChg chg="mod">
          <ac:chgData name="Xin Zhang (FA Talent)" userId="474f572f-8271-4f60-858e-cee871e0aec6" providerId="ADAL" clId="{F2690957-7BDC-406E-850D-8398FAC82774}" dt="2021-12-24T09:48:16.475" v="717" actId="947"/>
          <ac:spMkLst>
            <pc:docMk/>
            <pc:sldMk cId="4021440743" sldId="262"/>
            <ac:spMk id="141" creationId="{C7925209-3764-4B95-911F-F2A2474E15FF}"/>
          </ac:spMkLst>
        </pc:spChg>
        <pc:spChg chg="mod">
          <ac:chgData name="Xin Zhang (FA Talent)" userId="474f572f-8271-4f60-858e-cee871e0aec6" providerId="ADAL" clId="{F2690957-7BDC-406E-850D-8398FAC82774}" dt="2021-12-24T09:48:16.350" v="659" actId="947"/>
          <ac:spMkLst>
            <pc:docMk/>
            <pc:sldMk cId="4021440743" sldId="262"/>
            <ac:spMk id="142" creationId="{88B8BDCA-4733-4857-9C42-E65672AF0004}"/>
          </ac:spMkLst>
        </pc:spChg>
        <pc:spChg chg="mod">
          <ac:chgData name="Xin Zhang (FA Talent)" userId="474f572f-8271-4f60-858e-cee871e0aec6" providerId="ADAL" clId="{F2690957-7BDC-406E-850D-8398FAC82774}" dt="2021-12-24T09:48:16.478" v="720" actId="947"/>
          <ac:spMkLst>
            <pc:docMk/>
            <pc:sldMk cId="4021440743" sldId="262"/>
            <ac:spMk id="143" creationId="{D7EA6448-1F31-4530-A051-BABB70917A10}"/>
          </ac:spMkLst>
        </pc:spChg>
        <pc:spChg chg="mod">
          <ac:chgData name="Xin Zhang (FA Talent)" userId="474f572f-8271-4f60-858e-cee871e0aec6" providerId="ADAL" clId="{F2690957-7BDC-406E-850D-8398FAC82774}" dt="2021-12-24T09:48:16.358" v="663" actId="947"/>
          <ac:spMkLst>
            <pc:docMk/>
            <pc:sldMk cId="4021440743" sldId="262"/>
            <ac:spMk id="144" creationId="{E109C095-1CB9-4BD9-810A-EACA4504F76C}"/>
          </ac:spMkLst>
        </pc:spChg>
        <pc:spChg chg="mod">
          <ac:chgData name="Xin Zhang (FA Talent)" userId="474f572f-8271-4f60-858e-cee871e0aec6" providerId="ADAL" clId="{F2690957-7BDC-406E-850D-8398FAC82774}" dt="2021-12-24T09:48:16.473" v="714" actId="947"/>
          <ac:spMkLst>
            <pc:docMk/>
            <pc:sldMk cId="4021440743" sldId="262"/>
            <ac:spMk id="145" creationId="{2BAD2F16-B274-425A-AB99-9C82AEE56822}"/>
          </ac:spMkLst>
        </pc:spChg>
        <pc:spChg chg="mod">
          <ac:chgData name="Xin Zhang (FA Talent)" userId="474f572f-8271-4f60-858e-cee871e0aec6" providerId="ADAL" clId="{F2690957-7BDC-406E-850D-8398FAC82774}" dt="2021-12-24T09:48:16.362" v="667" actId="947"/>
          <ac:spMkLst>
            <pc:docMk/>
            <pc:sldMk cId="4021440743" sldId="262"/>
            <ac:spMk id="146" creationId="{A3C93F51-39C2-4C1E-A7EA-DC5ADAA52F92}"/>
          </ac:spMkLst>
        </pc:spChg>
        <pc:spChg chg="mod">
          <ac:chgData name="Xin Zhang (FA Talent)" userId="474f572f-8271-4f60-858e-cee871e0aec6" providerId="ADAL" clId="{F2690957-7BDC-406E-850D-8398FAC82774}" dt="2021-12-24T09:48:16.470" v="712" actId="947"/>
          <ac:spMkLst>
            <pc:docMk/>
            <pc:sldMk cId="4021440743" sldId="262"/>
            <ac:spMk id="147" creationId="{38F0800D-1ECD-4A8B-8C6E-7479BA035191}"/>
          </ac:spMkLst>
        </pc:spChg>
        <pc:spChg chg="mod">
          <ac:chgData name="Xin Zhang (FA Talent)" userId="474f572f-8271-4f60-858e-cee871e0aec6" providerId="ADAL" clId="{F2690957-7BDC-406E-850D-8398FAC82774}" dt="2021-12-24T09:48:16.367" v="671" actId="947"/>
          <ac:spMkLst>
            <pc:docMk/>
            <pc:sldMk cId="4021440743" sldId="262"/>
            <ac:spMk id="148" creationId="{1B7CD337-5AEF-4E0D-A8E8-A886534E9C11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6.633" v="811" actId="947"/>
        <pc:sldMkLst>
          <pc:docMk/>
          <pc:sldMk cId="1439464135" sldId="263"/>
        </pc:sldMkLst>
        <pc:spChg chg="mod">
          <ac:chgData name="Xin Zhang (FA Talent)" userId="474f572f-8271-4f60-858e-cee871e0aec6" providerId="ADAL" clId="{F2690957-7BDC-406E-850D-8398FAC82774}" dt="2021-12-24T09:48:16.516" v="743" actId="947"/>
          <ac:spMkLst>
            <pc:docMk/>
            <pc:sldMk cId="1439464135" sldId="263"/>
            <ac:spMk id="4" creationId="{480C02E4-D467-4A06-A5A1-2C42625B0C27}"/>
          </ac:spMkLst>
        </pc:spChg>
        <pc:spChg chg="mod">
          <ac:chgData name="Xin Zhang (FA Talent)" userId="474f572f-8271-4f60-858e-cee871e0aec6" providerId="ADAL" clId="{F2690957-7BDC-406E-850D-8398FAC82774}" dt="2021-12-24T09:48:16.498" v="727" actId="947"/>
          <ac:spMkLst>
            <pc:docMk/>
            <pc:sldMk cId="1439464135" sldId="263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6.512" v="739" actId="947"/>
          <ac:spMkLst>
            <pc:docMk/>
            <pc:sldMk cId="1439464135" sldId="263"/>
            <ac:spMk id="13" creationId="{184AD5F6-AFF1-479A-90E6-B70E4F193954}"/>
          </ac:spMkLst>
        </pc:spChg>
        <pc:spChg chg="mod">
          <ac:chgData name="Xin Zhang (FA Talent)" userId="474f572f-8271-4f60-858e-cee871e0aec6" providerId="ADAL" clId="{F2690957-7BDC-406E-850D-8398FAC82774}" dt="2021-12-24T09:48:16.622" v="800" actId="947"/>
          <ac:spMkLst>
            <pc:docMk/>
            <pc:sldMk cId="1439464135" sldId="263"/>
            <ac:spMk id="14" creationId="{9282F291-CC89-488C-8B53-78E8CF6A18DF}"/>
          </ac:spMkLst>
        </pc:spChg>
        <pc:spChg chg="mod">
          <ac:chgData name="Xin Zhang (FA Talent)" userId="474f572f-8271-4f60-858e-cee871e0aec6" providerId="ADAL" clId="{F2690957-7BDC-406E-850D-8398FAC82774}" dt="2021-12-24T09:48:16.629" v="806" actId="947"/>
          <ac:spMkLst>
            <pc:docMk/>
            <pc:sldMk cId="1439464135" sldId="263"/>
            <ac:spMk id="15" creationId="{DCE27EDF-17A2-454A-B562-AA25BF0E6F83}"/>
          </ac:spMkLst>
        </pc:spChg>
        <pc:spChg chg="mod">
          <ac:chgData name="Xin Zhang (FA Talent)" userId="474f572f-8271-4f60-858e-cee871e0aec6" providerId="ADAL" clId="{F2690957-7BDC-406E-850D-8398FAC82774}" dt="2021-12-24T09:48:16.501" v="731" actId="947"/>
          <ac:spMkLst>
            <pc:docMk/>
            <pc:sldMk cId="1439464135" sldId="263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6.633" v="810" actId="947"/>
          <ac:spMkLst>
            <pc:docMk/>
            <pc:sldMk cId="1439464135" sldId="263"/>
            <ac:spMk id="17" creationId="{67AD9521-C4BC-4D05-ADB5-566BFBA35D15}"/>
          </ac:spMkLst>
        </pc:spChg>
        <pc:spChg chg="mod">
          <ac:chgData name="Xin Zhang (FA Talent)" userId="474f572f-8271-4f60-858e-cee871e0aec6" providerId="ADAL" clId="{F2690957-7BDC-406E-850D-8398FAC82774}" dt="2021-12-24T09:48:16.627" v="805" actId="947"/>
          <ac:spMkLst>
            <pc:docMk/>
            <pc:sldMk cId="1439464135" sldId="263"/>
            <ac:spMk id="19" creationId="{E059801E-3D3D-46AF-A8DE-EB817BEFA185}"/>
          </ac:spMkLst>
        </pc:spChg>
        <pc:spChg chg="mod">
          <ac:chgData name="Xin Zhang (FA Talent)" userId="474f572f-8271-4f60-858e-cee871e0aec6" providerId="ADAL" clId="{F2690957-7BDC-406E-850D-8398FAC82774}" dt="2021-12-24T09:48:16.623" v="801" actId="947"/>
          <ac:spMkLst>
            <pc:docMk/>
            <pc:sldMk cId="1439464135" sldId="263"/>
            <ac:spMk id="27" creationId="{1F5F9019-24A4-4955-BAC6-542869DFAD97}"/>
          </ac:spMkLst>
        </pc:spChg>
        <pc:spChg chg="mod">
          <ac:chgData name="Xin Zhang (FA Talent)" userId="474f572f-8271-4f60-858e-cee871e0aec6" providerId="ADAL" clId="{F2690957-7BDC-406E-850D-8398FAC82774}" dt="2021-12-24T09:48:16.509" v="735" actId="947"/>
          <ac:spMkLst>
            <pc:docMk/>
            <pc:sldMk cId="1439464135" sldId="263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6.519" v="747" actId="947"/>
          <ac:spMkLst>
            <pc:docMk/>
            <pc:sldMk cId="1439464135" sldId="263"/>
            <ac:spMk id="37" creationId="{F5A84D4F-14CD-4A47-BD7F-BBA2B796D8B6}"/>
          </ac:spMkLst>
        </pc:spChg>
        <pc:spChg chg="mod">
          <ac:chgData name="Xin Zhang (FA Talent)" userId="474f572f-8271-4f60-858e-cee871e0aec6" providerId="ADAL" clId="{F2690957-7BDC-406E-850D-8398FAC82774}" dt="2021-12-24T09:48:16.630" v="807" actId="947"/>
          <ac:spMkLst>
            <pc:docMk/>
            <pc:sldMk cId="1439464135" sldId="263"/>
            <ac:spMk id="38" creationId="{2BB915B9-9B6B-4E98-A361-AC69497587CC}"/>
          </ac:spMkLst>
        </pc:spChg>
        <pc:spChg chg="mod">
          <ac:chgData name="Xin Zhang (FA Talent)" userId="474f572f-8271-4f60-858e-cee871e0aec6" providerId="ADAL" clId="{F2690957-7BDC-406E-850D-8398FAC82774}" dt="2021-12-24T09:48:16.523" v="751" actId="947"/>
          <ac:spMkLst>
            <pc:docMk/>
            <pc:sldMk cId="1439464135" sldId="263"/>
            <ac:spMk id="39" creationId="{A3957180-45EB-4B0F-9AAC-81BD077EE74A}"/>
          </ac:spMkLst>
        </pc:spChg>
        <pc:spChg chg="mod">
          <ac:chgData name="Xin Zhang (FA Talent)" userId="474f572f-8271-4f60-858e-cee871e0aec6" providerId="ADAL" clId="{F2690957-7BDC-406E-850D-8398FAC82774}" dt="2021-12-24T09:48:16.619" v="797" actId="947"/>
          <ac:spMkLst>
            <pc:docMk/>
            <pc:sldMk cId="1439464135" sldId="263"/>
            <ac:spMk id="40" creationId="{6D089D81-9E57-4D9D-9D3C-92D43CEFBB6B}"/>
          </ac:spMkLst>
        </pc:spChg>
        <pc:spChg chg="mod">
          <ac:chgData name="Xin Zhang (FA Talent)" userId="474f572f-8271-4f60-858e-cee871e0aec6" providerId="ADAL" clId="{F2690957-7BDC-406E-850D-8398FAC82774}" dt="2021-12-24T09:48:16.527" v="755" actId="947"/>
          <ac:spMkLst>
            <pc:docMk/>
            <pc:sldMk cId="1439464135" sldId="263"/>
            <ac:spMk id="41" creationId="{F39828A1-0708-40DE-87C6-C0946E8BF575}"/>
          </ac:spMkLst>
        </pc:spChg>
        <pc:spChg chg="mod">
          <ac:chgData name="Xin Zhang (FA Talent)" userId="474f572f-8271-4f60-858e-cee871e0aec6" providerId="ADAL" clId="{F2690957-7BDC-406E-850D-8398FAC82774}" dt="2021-12-24T09:48:16.531" v="759" actId="947"/>
          <ac:spMkLst>
            <pc:docMk/>
            <pc:sldMk cId="1439464135" sldId="263"/>
            <ac:spMk id="43" creationId="{1BEC8CF1-3A41-4596-AAD5-41CE4B1512AD}"/>
          </ac:spMkLst>
        </pc:spChg>
        <pc:spChg chg="mod">
          <ac:chgData name="Xin Zhang (FA Talent)" userId="474f572f-8271-4f60-858e-cee871e0aec6" providerId="ADAL" clId="{F2690957-7BDC-406E-850D-8398FAC82774}" dt="2021-12-24T09:48:16.609" v="789" actId="947"/>
          <ac:spMkLst>
            <pc:docMk/>
            <pc:sldMk cId="1439464135" sldId="263"/>
            <ac:spMk id="44" creationId="{B910D714-D3DF-4FA2-B6C4-F71658224F5C}"/>
          </ac:spMkLst>
        </pc:spChg>
        <pc:spChg chg="mod">
          <ac:chgData name="Xin Zhang (FA Talent)" userId="474f572f-8271-4f60-858e-cee871e0aec6" providerId="ADAL" clId="{F2690957-7BDC-406E-850D-8398FAC82774}" dt="2021-12-24T09:48:16.534" v="763" actId="947"/>
          <ac:spMkLst>
            <pc:docMk/>
            <pc:sldMk cId="1439464135" sldId="263"/>
            <ac:spMk id="45" creationId="{E88846F8-ABC4-4C0C-9467-FCA04E7A8608}"/>
          </ac:spMkLst>
        </pc:spChg>
        <pc:spChg chg="mod">
          <ac:chgData name="Xin Zhang (FA Talent)" userId="474f572f-8271-4f60-858e-cee871e0aec6" providerId="ADAL" clId="{F2690957-7BDC-406E-850D-8398FAC82774}" dt="2021-12-24T09:48:16.631" v="808" actId="947"/>
          <ac:spMkLst>
            <pc:docMk/>
            <pc:sldMk cId="1439464135" sldId="263"/>
            <ac:spMk id="46" creationId="{E3FC7AD1-C91A-40DB-990C-8D48C9AE1290}"/>
          </ac:spMkLst>
        </pc:spChg>
        <pc:spChg chg="mod">
          <ac:chgData name="Xin Zhang (FA Talent)" userId="474f572f-8271-4f60-858e-cee871e0aec6" providerId="ADAL" clId="{F2690957-7BDC-406E-850D-8398FAC82774}" dt="2021-12-24T09:48:16.537" v="767" actId="947"/>
          <ac:spMkLst>
            <pc:docMk/>
            <pc:sldMk cId="1439464135" sldId="263"/>
            <ac:spMk id="47" creationId="{8683F6BA-18D8-4EEA-80B4-8C1827286C04}"/>
          </ac:spMkLst>
        </pc:spChg>
        <pc:spChg chg="mod">
          <ac:chgData name="Xin Zhang (FA Talent)" userId="474f572f-8271-4f60-858e-cee871e0aec6" providerId="ADAL" clId="{F2690957-7BDC-406E-850D-8398FAC82774}" dt="2021-12-24T09:48:16.632" v="809" actId="947"/>
          <ac:spMkLst>
            <pc:docMk/>
            <pc:sldMk cId="1439464135" sldId="263"/>
            <ac:spMk id="48" creationId="{088E30CF-9F7D-4E84-908C-10DEF7B96939}"/>
          </ac:spMkLst>
        </pc:spChg>
        <pc:spChg chg="mod">
          <ac:chgData name="Xin Zhang (FA Talent)" userId="474f572f-8271-4f60-858e-cee871e0aec6" providerId="ADAL" clId="{F2690957-7BDC-406E-850D-8398FAC82774}" dt="2021-12-24T09:48:16.633" v="811" actId="947"/>
          <ac:spMkLst>
            <pc:docMk/>
            <pc:sldMk cId="1439464135" sldId="263"/>
            <ac:spMk id="50" creationId="{A43E1065-6CCB-4752-9109-80A497BE9D73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6.855" v="923" actId="947"/>
        <pc:sldMkLst>
          <pc:docMk/>
          <pc:sldMk cId="3630838550" sldId="264"/>
        </pc:sldMkLst>
        <pc:spChg chg="mod">
          <ac:chgData name="Xin Zhang (FA Talent)" userId="474f572f-8271-4f60-858e-cee871e0aec6" providerId="ADAL" clId="{F2690957-7BDC-406E-850D-8398FAC82774}" dt="2021-12-24T09:48:16.752" v="859" actId="947"/>
          <ac:spMkLst>
            <pc:docMk/>
            <pc:sldMk cId="3630838550" sldId="264"/>
            <ac:spMk id="2" creationId="{6B61A31C-B031-4202-8738-383009CAA167}"/>
          </ac:spMkLst>
        </pc:spChg>
        <pc:spChg chg="mod">
          <ac:chgData name="Xin Zhang (FA Talent)" userId="474f572f-8271-4f60-858e-cee871e0aec6" providerId="ADAL" clId="{F2690957-7BDC-406E-850D-8398FAC82774}" dt="2021-12-24T09:48:16.652" v="815" actId="947"/>
          <ac:spMkLst>
            <pc:docMk/>
            <pc:sldMk cId="3630838550" sldId="264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6.786" v="882" actId="947"/>
          <ac:spMkLst>
            <pc:docMk/>
            <pc:sldMk cId="3630838550" sldId="264"/>
            <ac:spMk id="9" creationId="{8E70C148-85E3-4D8E-B1FE-16CE2C52174F}"/>
          </ac:spMkLst>
        </pc:spChg>
        <pc:spChg chg="mod">
          <ac:chgData name="Xin Zhang (FA Talent)" userId="474f572f-8271-4f60-858e-cee871e0aec6" providerId="ADAL" clId="{F2690957-7BDC-406E-850D-8398FAC82774}" dt="2021-12-24T09:48:16.822" v="903" actId="947"/>
          <ac:spMkLst>
            <pc:docMk/>
            <pc:sldMk cId="3630838550" sldId="264"/>
            <ac:spMk id="10" creationId="{62A90DA2-1117-4BCE-9E04-F7D306107C89}"/>
          </ac:spMkLst>
        </pc:spChg>
        <pc:spChg chg="mod">
          <ac:chgData name="Xin Zhang (FA Talent)" userId="474f572f-8271-4f60-858e-cee871e0aec6" providerId="ADAL" clId="{F2690957-7BDC-406E-850D-8398FAC82774}" dt="2021-12-24T09:48:16.855" v="923" actId="947"/>
          <ac:spMkLst>
            <pc:docMk/>
            <pc:sldMk cId="3630838550" sldId="264"/>
            <ac:spMk id="11" creationId="{09114D23-934A-43AB-949D-1E57221B88D2}"/>
          </ac:spMkLst>
        </pc:spChg>
        <pc:spChg chg="mod">
          <ac:chgData name="Xin Zhang (FA Talent)" userId="474f572f-8271-4f60-858e-cee871e0aec6" providerId="ADAL" clId="{F2690957-7BDC-406E-850D-8398FAC82774}" dt="2021-12-24T09:48:16.745" v="854" actId="947"/>
          <ac:spMkLst>
            <pc:docMk/>
            <pc:sldMk cId="3630838550" sldId="264"/>
            <ac:spMk id="15" creationId="{9C63E9F5-9875-4D48-B920-DDC929BFB0DB}"/>
          </ac:spMkLst>
        </pc:spChg>
        <pc:spChg chg="mod">
          <ac:chgData name="Xin Zhang (FA Talent)" userId="474f572f-8271-4f60-858e-cee871e0aec6" providerId="ADAL" clId="{F2690957-7BDC-406E-850D-8398FAC82774}" dt="2021-12-24T09:48:16.758" v="863" actId="947"/>
          <ac:spMkLst>
            <pc:docMk/>
            <pc:sldMk cId="3630838550" sldId="264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6.784" v="880" actId="947"/>
          <ac:spMkLst>
            <pc:docMk/>
            <pc:sldMk cId="3630838550" sldId="264"/>
            <ac:spMk id="17" creationId="{1B55E557-B09C-487A-902D-881C0D028059}"/>
          </ac:spMkLst>
        </pc:spChg>
        <pc:spChg chg="mod">
          <ac:chgData name="Xin Zhang (FA Talent)" userId="474f572f-8271-4f60-858e-cee871e0aec6" providerId="ADAL" clId="{F2690957-7BDC-406E-850D-8398FAC82774}" dt="2021-12-24T09:48:16.812" v="897" actId="947"/>
          <ac:spMkLst>
            <pc:docMk/>
            <pc:sldMk cId="3630838550" sldId="264"/>
            <ac:spMk id="18" creationId="{48579192-072A-4946-9494-F04F7AEDA4CC}"/>
          </ac:spMkLst>
        </pc:spChg>
        <pc:spChg chg="mod">
          <ac:chgData name="Xin Zhang (FA Talent)" userId="474f572f-8271-4f60-858e-cee871e0aec6" providerId="ADAL" clId="{F2690957-7BDC-406E-850D-8398FAC82774}" dt="2021-12-24T09:48:16.852" v="920" actId="947"/>
          <ac:spMkLst>
            <pc:docMk/>
            <pc:sldMk cId="3630838550" sldId="264"/>
            <ac:spMk id="19" creationId="{81F9DE86-9334-4116-9770-45973D666D3C}"/>
          </ac:spMkLst>
        </pc:spChg>
        <pc:spChg chg="mod">
          <ac:chgData name="Xin Zhang (FA Talent)" userId="474f572f-8271-4f60-858e-cee871e0aec6" providerId="ADAL" clId="{F2690957-7BDC-406E-850D-8398FAC82774}" dt="2021-12-24T09:48:16.815" v="899" actId="947"/>
          <ac:spMkLst>
            <pc:docMk/>
            <pc:sldMk cId="3630838550" sldId="264"/>
            <ac:spMk id="22" creationId="{88659CF7-9D4C-4A4C-B4A1-261EBB4D3C3F}"/>
          </ac:spMkLst>
        </pc:spChg>
        <pc:spChg chg="mod">
          <ac:chgData name="Xin Zhang (FA Talent)" userId="474f572f-8271-4f60-858e-cee871e0aec6" providerId="ADAL" clId="{F2690957-7BDC-406E-850D-8398FAC82774}" dt="2021-12-24T09:48:16.850" v="919" actId="947"/>
          <ac:spMkLst>
            <pc:docMk/>
            <pc:sldMk cId="3630838550" sldId="264"/>
            <ac:spMk id="23" creationId="{F3418C6C-8A8B-46F6-B9D6-E60FB3469BFA}"/>
          </ac:spMkLst>
        </pc:spChg>
        <pc:spChg chg="mod">
          <ac:chgData name="Xin Zhang (FA Talent)" userId="474f572f-8271-4f60-858e-cee871e0aec6" providerId="ADAL" clId="{F2690957-7BDC-406E-850D-8398FAC82774}" dt="2021-12-24T09:48:16.751" v="858" actId="947"/>
          <ac:spMkLst>
            <pc:docMk/>
            <pc:sldMk cId="3630838550" sldId="264"/>
            <ac:spMk id="24" creationId="{C83B7633-E4D3-4B19-88FC-95F1BF61414E}"/>
          </ac:spMkLst>
        </pc:spChg>
        <pc:spChg chg="mod">
          <ac:chgData name="Xin Zhang (FA Talent)" userId="474f572f-8271-4f60-858e-cee871e0aec6" providerId="ADAL" clId="{F2690957-7BDC-406E-850D-8398FAC82774}" dt="2021-12-24T09:48:16.784" v="881" actId="947"/>
          <ac:spMkLst>
            <pc:docMk/>
            <pc:sldMk cId="3630838550" sldId="264"/>
            <ac:spMk id="25" creationId="{B2638AFD-C51A-44C0-8B5D-775EA3A8B735}"/>
          </ac:spMkLst>
        </pc:spChg>
        <pc:spChg chg="mod">
          <ac:chgData name="Xin Zhang (FA Talent)" userId="474f572f-8271-4f60-858e-cee871e0aec6" providerId="ADAL" clId="{F2690957-7BDC-406E-850D-8398FAC82774}" dt="2021-12-24T09:48:16.750" v="857" actId="947"/>
          <ac:spMkLst>
            <pc:docMk/>
            <pc:sldMk cId="3630838550" sldId="264"/>
            <ac:spMk id="27" creationId="{1F5F9019-24A4-4955-BAC6-542869DFAD97}"/>
          </ac:spMkLst>
        </pc:spChg>
        <pc:spChg chg="mod">
          <ac:chgData name="Xin Zhang (FA Talent)" userId="474f572f-8271-4f60-858e-cee871e0aec6" providerId="ADAL" clId="{F2690957-7BDC-406E-850D-8398FAC82774}" dt="2021-12-24T09:48:16.743" v="852" actId="947"/>
          <ac:spMkLst>
            <pc:docMk/>
            <pc:sldMk cId="3630838550" sldId="264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6.808" v="894" actId="947"/>
          <ac:spMkLst>
            <pc:docMk/>
            <pc:sldMk cId="3630838550" sldId="264"/>
            <ac:spMk id="31" creationId="{A44C48AC-E8FB-4912-8DE6-41DEBFEBE1E5}"/>
          </ac:spMkLst>
        </pc:spChg>
        <pc:spChg chg="mod">
          <ac:chgData name="Xin Zhang (FA Talent)" userId="474f572f-8271-4f60-858e-cee871e0aec6" providerId="ADAL" clId="{F2690957-7BDC-406E-850D-8398FAC82774}" dt="2021-12-24T09:48:16.844" v="914" actId="947"/>
          <ac:spMkLst>
            <pc:docMk/>
            <pc:sldMk cId="3630838550" sldId="264"/>
            <ac:spMk id="32" creationId="{963BD81A-B1D9-469D-8BF0-F8B666E300A3}"/>
          </ac:spMkLst>
        </pc:spChg>
        <pc:spChg chg="mod">
          <ac:chgData name="Xin Zhang (FA Talent)" userId="474f572f-8271-4f60-858e-cee871e0aec6" providerId="ADAL" clId="{F2690957-7BDC-406E-850D-8398FAC82774}" dt="2021-12-24T09:48:16.740" v="849" actId="947"/>
          <ac:spMkLst>
            <pc:docMk/>
            <pc:sldMk cId="3630838550" sldId="264"/>
            <ac:spMk id="33" creationId="{B728597E-07E5-4D87-9CA9-5ACCB7AC5E28}"/>
          </ac:spMkLst>
        </pc:spChg>
        <pc:spChg chg="mod">
          <ac:chgData name="Xin Zhang (FA Talent)" userId="474f572f-8271-4f60-858e-cee871e0aec6" providerId="ADAL" clId="{F2690957-7BDC-406E-850D-8398FAC82774}" dt="2021-12-24T09:48:16.776" v="874" actId="947"/>
          <ac:spMkLst>
            <pc:docMk/>
            <pc:sldMk cId="3630838550" sldId="264"/>
            <ac:spMk id="34" creationId="{26666B9C-4210-4DA6-85AF-EDF3F4C5FCD0}"/>
          </ac:spMkLst>
        </pc:spChg>
        <pc:spChg chg="mod">
          <ac:chgData name="Xin Zhang (FA Talent)" userId="474f572f-8271-4f60-858e-cee871e0aec6" providerId="ADAL" clId="{F2690957-7BDC-406E-850D-8398FAC82774}" dt="2021-12-24T09:48:16.820" v="902" actId="947"/>
          <ac:spMkLst>
            <pc:docMk/>
            <pc:sldMk cId="3630838550" sldId="264"/>
            <ac:spMk id="37" creationId="{6845C956-332E-453C-A8B3-0A0F1CC98E21}"/>
          </ac:spMkLst>
        </pc:spChg>
        <pc:spChg chg="mod">
          <ac:chgData name="Xin Zhang (FA Talent)" userId="474f572f-8271-4f60-858e-cee871e0aec6" providerId="ADAL" clId="{F2690957-7BDC-406E-850D-8398FAC82774}" dt="2021-12-24T09:48:16.853" v="922" actId="947"/>
          <ac:spMkLst>
            <pc:docMk/>
            <pc:sldMk cId="3630838550" sldId="264"/>
            <ac:spMk id="38" creationId="{D651CD36-0F9E-40CD-BFA7-4F954805BA17}"/>
          </ac:spMkLst>
        </pc:spChg>
        <pc:spChg chg="mod">
          <ac:chgData name="Xin Zhang (FA Talent)" userId="474f572f-8271-4f60-858e-cee871e0aec6" providerId="ADAL" clId="{F2690957-7BDC-406E-850D-8398FAC82774}" dt="2021-12-24T09:48:16.753" v="861" actId="947"/>
          <ac:spMkLst>
            <pc:docMk/>
            <pc:sldMk cId="3630838550" sldId="264"/>
            <ac:spMk id="39" creationId="{6A191262-4DDB-41A5-AA53-DB1D5AD96A43}"/>
          </ac:spMkLst>
        </pc:spChg>
        <pc:spChg chg="mod">
          <ac:chgData name="Xin Zhang (FA Talent)" userId="474f572f-8271-4f60-858e-cee871e0aec6" providerId="ADAL" clId="{F2690957-7BDC-406E-850D-8398FAC82774}" dt="2021-12-24T09:48:16.788" v="883" actId="947"/>
          <ac:spMkLst>
            <pc:docMk/>
            <pc:sldMk cId="3630838550" sldId="264"/>
            <ac:spMk id="40" creationId="{20B562E0-0BCE-4E95-AB39-2CB76EC25B00}"/>
          </ac:spMkLst>
        </pc:spChg>
        <pc:spChg chg="mod">
          <ac:chgData name="Xin Zhang (FA Talent)" userId="474f572f-8271-4f60-858e-cee871e0aec6" providerId="ADAL" clId="{F2690957-7BDC-406E-850D-8398FAC82774}" dt="2021-12-24T09:48:16.747" v="855" actId="947"/>
          <ac:spMkLst>
            <pc:docMk/>
            <pc:sldMk cId="3630838550" sldId="264"/>
            <ac:spMk id="41" creationId="{1F1749C5-7320-4450-90AA-89865C06C2E2}"/>
          </ac:spMkLst>
        </pc:spChg>
        <pc:spChg chg="mod">
          <ac:chgData name="Xin Zhang (FA Talent)" userId="474f572f-8271-4f60-858e-cee871e0aec6" providerId="ADAL" clId="{F2690957-7BDC-406E-850D-8398FAC82774}" dt="2021-12-24T09:48:16.755" v="862" actId="947"/>
          <ac:spMkLst>
            <pc:docMk/>
            <pc:sldMk cId="3630838550" sldId="264"/>
            <ac:spMk id="42" creationId="{88D88486-008A-44F4-AEA8-7EFF999B93CF}"/>
          </ac:spMkLst>
        </pc:spChg>
        <pc:spChg chg="mod">
          <ac:chgData name="Xin Zhang (FA Talent)" userId="474f572f-8271-4f60-858e-cee871e0aec6" providerId="ADAL" clId="{F2690957-7BDC-406E-850D-8398FAC82774}" dt="2021-12-24T09:48:16.752" v="860" actId="947"/>
          <ac:spMkLst>
            <pc:docMk/>
            <pc:sldMk cId="3630838550" sldId="264"/>
            <ac:spMk id="43" creationId="{6409292E-8297-44F3-AF4B-987375E9401F}"/>
          </ac:spMkLst>
        </pc:spChg>
        <pc:spChg chg="mod">
          <ac:chgData name="Xin Zhang (FA Talent)" userId="474f572f-8271-4f60-858e-cee871e0aec6" providerId="ADAL" clId="{F2690957-7BDC-406E-850D-8398FAC82774}" dt="2021-12-24T09:48:16.656" v="819" actId="947"/>
          <ac:spMkLst>
            <pc:docMk/>
            <pc:sldMk cId="3630838550" sldId="264"/>
            <ac:spMk id="44" creationId="{1347CD7C-FE38-4C97-9650-D0532C98E986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7.579" v="1183" actId="947"/>
        <pc:sldMkLst>
          <pc:docMk/>
          <pc:sldMk cId="1634246724" sldId="265"/>
        </pc:sldMkLst>
        <pc:spChg chg="mod">
          <ac:chgData name="Xin Zhang (FA Talent)" userId="474f572f-8271-4f60-858e-cee871e0aec6" providerId="ADAL" clId="{F2690957-7BDC-406E-850D-8398FAC82774}" dt="2021-12-24T09:48:17.376" v="1087" actId="947"/>
          <ac:spMkLst>
            <pc:docMk/>
            <pc:sldMk cId="1634246724" sldId="265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7.452" v="1115" actId="947"/>
          <ac:spMkLst>
            <pc:docMk/>
            <pc:sldMk cId="1634246724" sldId="265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7.457" v="1119" actId="947"/>
          <ac:spMkLst>
            <pc:docMk/>
            <pc:sldMk cId="1634246724" sldId="265"/>
            <ac:spMk id="27" creationId="{1F5F9019-24A4-4955-BAC6-542869DFAD97}"/>
          </ac:spMkLst>
        </pc:spChg>
        <pc:spChg chg="mod">
          <ac:chgData name="Xin Zhang (FA Talent)" userId="474f572f-8271-4f60-858e-cee871e0aec6" providerId="ADAL" clId="{F2690957-7BDC-406E-850D-8398FAC82774}" dt="2021-12-24T09:48:17.461" v="1123" actId="947"/>
          <ac:spMkLst>
            <pc:docMk/>
            <pc:sldMk cId="1634246724" sldId="265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7.440" v="1107" actId="947"/>
          <ac:spMkLst>
            <pc:docMk/>
            <pc:sldMk cId="1634246724" sldId="265"/>
            <ac:spMk id="41" creationId="{14C27C0A-1096-4A9A-B13A-41741A4C6377}"/>
          </ac:spMkLst>
        </pc:spChg>
        <pc:spChg chg="mod">
          <ac:chgData name="Xin Zhang (FA Talent)" userId="474f572f-8271-4f60-858e-cee871e0aec6" providerId="ADAL" clId="{F2690957-7BDC-406E-850D-8398FAC82774}" dt="2021-12-24T09:48:17.472" v="1131" actId="947"/>
          <ac:spMkLst>
            <pc:docMk/>
            <pc:sldMk cId="1634246724" sldId="265"/>
            <ac:spMk id="42" creationId="{964BFE3B-757C-41B2-8957-E30AAB2EE8E6}"/>
          </ac:spMkLst>
        </pc:spChg>
        <pc:spChg chg="mod">
          <ac:chgData name="Xin Zhang (FA Talent)" userId="474f572f-8271-4f60-858e-cee871e0aec6" providerId="ADAL" clId="{F2690957-7BDC-406E-850D-8398FAC82774}" dt="2021-12-24T09:48:17.489" v="1139" actId="947"/>
          <ac:spMkLst>
            <pc:docMk/>
            <pc:sldMk cId="1634246724" sldId="265"/>
            <ac:spMk id="43" creationId="{3C70EF1D-9DC6-4758-99C5-BCF9216DD3D5}"/>
          </ac:spMkLst>
        </pc:spChg>
        <pc:spChg chg="mod">
          <ac:chgData name="Xin Zhang (FA Talent)" userId="474f572f-8271-4f60-858e-cee871e0aec6" providerId="ADAL" clId="{F2690957-7BDC-406E-850D-8398FAC82774}" dt="2021-12-24T09:48:17.507" v="1147" actId="947"/>
          <ac:spMkLst>
            <pc:docMk/>
            <pc:sldMk cId="1634246724" sldId="265"/>
            <ac:spMk id="44" creationId="{FEDAB2DC-FEAC-4CB8-A72A-84882148B150}"/>
          </ac:spMkLst>
        </pc:spChg>
        <pc:spChg chg="mod">
          <ac:chgData name="Xin Zhang (FA Talent)" userId="474f572f-8271-4f60-858e-cee871e0aec6" providerId="ADAL" clId="{F2690957-7BDC-406E-850D-8398FAC82774}" dt="2021-12-24T09:48:17.528" v="1156" actId="947"/>
          <ac:spMkLst>
            <pc:docMk/>
            <pc:sldMk cId="1634246724" sldId="265"/>
            <ac:spMk id="45" creationId="{062E6DBC-9FEF-4656-B88D-43B9CB91648B}"/>
          </ac:spMkLst>
        </pc:spChg>
        <pc:spChg chg="mod">
          <ac:chgData name="Xin Zhang (FA Talent)" userId="474f572f-8271-4f60-858e-cee871e0aec6" providerId="ADAL" clId="{F2690957-7BDC-406E-850D-8398FAC82774}" dt="2021-12-24T09:48:17.545" v="1165" actId="947"/>
          <ac:spMkLst>
            <pc:docMk/>
            <pc:sldMk cId="1634246724" sldId="265"/>
            <ac:spMk id="46" creationId="{5A49E692-8CFE-421F-A043-5954786892D5}"/>
          </ac:spMkLst>
        </pc:spChg>
        <pc:spChg chg="mod">
          <ac:chgData name="Xin Zhang (FA Talent)" userId="474f572f-8271-4f60-858e-cee871e0aec6" providerId="ADAL" clId="{F2690957-7BDC-406E-850D-8398FAC82774}" dt="2021-12-24T09:48:17.562" v="1174" actId="947"/>
          <ac:spMkLst>
            <pc:docMk/>
            <pc:sldMk cId="1634246724" sldId="265"/>
            <ac:spMk id="47" creationId="{E68F6279-DF32-4EF2-8C57-23D4A110A545}"/>
          </ac:spMkLst>
        </pc:spChg>
        <pc:spChg chg="mod">
          <ac:chgData name="Xin Zhang (FA Talent)" userId="474f572f-8271-4f60-858e-cee871e0aec6" providerId="ADAL" clId="{F2690957-7BDC-406E-850D-8398FAC82774}" dt="2021-12-24T09:48:17.579" v="1183" actId="947"/>
          <ac:spMkLst>
            <pc:docMk/>
            <pc:sldMk cId="1634246724" sldId="265"/>
            <ac:spMk id="48" creationId="{434FEE40-4D84-49BB-9D6D-B905555C65D3}"/>
          </ac:spMkLst>
        </pc:spChg>
        <pc:spChg chg="mod">
          <ac:chgData name="Xin Zhang (FA Talent)" userId="474f572f-8271-4f60-858e-cee871e0aec6" providerId="ADAL" clId="{F2690957-7BDC-406E-850D-8398FAC82774}" dt="2021-12-24T09:48:17.460" v="1122" actId="947"/>
          <ac:spMkLst>
            <pc:docMk/>
            <pc:sldMk cId="1634246724" sldId="265"/>
            <ac:spMk id="53" creationId="{15FA2A80-EFE7-43E9-8CFB-7CD8DD12CF2A}"/>
          </ac:spMkLst>
        </pc:spChg>
        <pc:spChg chg="mod">
          <ac:chgData name="Xin Zhang (FA Talent)" userId="474f572f-8271-4f60-858e-cee871e0aec6" providerId="ADAL" clId="{F2690957-7BDC-406E-850D-8398FAC82774}" dt="2021-12-24T09:48:17.458" v="1120" actId="947"/>
          <ac:spMkLst>
            <pc:docMk/>
            <pc:sldMk cId="1634246724" sldId="265"/>
            <ac:spMk id="54" creationId="{1234D52E-4950-4F47-B7DF-A8FCCF492BB3}"/>
          </ac:spMkLst>
        </pc:spChg>
        <pc:spChg chg="mod">
          <ac:chgData name="Xin Zhang (FA Talent)" userId="474f572f-8271-4f60-858e-cee871e0aec6" providerId="ADAL" clId="{F2690957-7BDC-406E-850D-8398FAC82774}" dt="2021-12-24T09:48:17.456" v="1118" actId="947"/>
          <ac:spMkLst>
            <pc:docMk/>
            <pc:sldMk cId="1634246724" sldId="265"/>
            <ac:spMk id="55" creationId="{FA68C506-D12B-4BE8-AC82-8E698E3E192E}"/>
          </ac:spMkLst>
        </pc:spChg>
        <pc:spChg chg="mod">
          <ac:chgData name="Xin Zhang (FA Talent)" userId="474f572f-8271-4f60-858e-cee871e0aec6" providerId="ADAL" clId="{F2690957-7BDC-406E-850D-8398FAC82774}" dt="2021-12-24T09:48:17.458" v="1121" actId="947"/>
          <ac:spMkLst>
            <pc:docMk/>
            <pc:sldMk cId="1634246724" sldId="265"/>
            <ac:spMk id="56" creationId="{542D8FE7-3BE9-4781-AD26-EED7E8E8739C}"/>
          </ac:spMkLst>
        </pc:spChg>
        <pc:spChg chg="mod">
          <ac:chgData name="Xin Zhang (FA Talent)" userId="474f572f-8271-4f60-858e-cee871e0aec6" providerId="ADAL" clId="{F2690957-7BDC-406E-850D-8398FAC82774}" dt="2021-12-24T09:48:17.438" v="1106" actId="947"/>
          <ac:spMkLst>
            <pc:docMk/>
            <pc:sldMk cId="1634246724" sldId="265"/>
            <ac:spMk id="57" creationId="{196BD714-B20A-4949-9714-82CCAA55CF3C}"/>
          </ac:spMkLst>
        </pc:spChg>
        <pc:spChg chg="mod">
          <ac:chgData name="Xin Zhang (FA Talent)" userId="474f572f-8271-4f60-858e-cee871e0aec6" providerId="ADAL" clId="{F2690957-7BDC-406E-850D-8398FAC82774}" dt="2021-12-24T09:48:17.470" v="1130" actId="947"/>
          <ac:spMkLst>
            <pc:docMk/>
            <pc:sldMk cId="1634246724" sldId="265"/>
            <ac:spMk id="58" creationId="{E2CB3B4F-79FD-46D4-9523-B175602823A4}"/>
          </ac:spMkLst>
        </pc:spChg>
        <pc:spChg chg="mod">
          <ac:chgData name="Xin Zhang (FA Talent)" userId="474f572f-8271-4f60-858e-cee871e0aec6" providerId="ADAL" clId="{F2690957-7BDC-406E-850D-8398FAC82774}" dt="2021-12-24T09:48:17.488" v="1138" actId="947"/>
          <ac:spMkLst>
            <pc:docMk/>
            <pc:sldMk cId="1634246724" sldId="265"/>
            <ac:spMk id="61" creationId="{315B2700-A07A-49FF-9218-23439AFBD1FE}"/>
          </ac:spMkLst>
        </pc:spChg>
        <pc:spChg chg="mod">
          <ac:chgData name="Xin Zhang (FA Talent)" userId="474f572f-8271-4f60-858e-cee871e0aec6" providerId="ADAL" clId="{F2690957-7BDC-406E-850D-8398FAC82774}" dt="2021-12-24T09:48:17.504" v="1145" actId="947"/>
          <ac:spMkLst>
            <pc:docMk/>
            <pc:sldMk cId="1634246724" sldId="265"/>
            <ac:spMk id="62" creationId="{25E68D6B-4D36-4F42-B558-62BA7F2AE3AA}"/>
          </ac:spMkLst>
        </pc:spChg>
        <pc:spChg chg="mod">
          <ac:chgData name="Xin Zhang (FA Talent)" userId="474f572f-8271-4f60-858e-cee871e0aec6" providerId="ADAL" clId="{F2690957-7BDC-406E-850D-8398FAC82774}" dt="2021-12-24T09:48:17.524" v="1154" actId="947"/>
          <ac:spMkLst>
            <pc:docMk/>
            <pc:sldMk cId="1634246724" sldId="265"/>
            <ac:spMk id="65" creationId="{05FE3369-8900-43F9-90DA-01D5090B238A}"/>
          </ac:spMkLst>
        </pc:spChg>
        <pc:spChg chg="mod">
          <ac:chgData name="Xin Zhang (FA Talent)" userId="474f572f-8271-4f60-858e-cee871e0aec6" providerId="ADAL" clId="{F2690957-7BDC-406E-850D-8398FAC82774}" dt="2021-12-24T09:48:17.542" v="1163" actId="947"/>
          <ac:spMkLst>
            <pc:docMk/>
            <pc:sldMk cId="1634246724" sldId="265"/>
            <ac:spMk id="66" creationId="{403AF7C7-19C4-4FCC-9DBF-ADB52D774F8B}"/>
          </ac:spMkLst>
        </pc:spChg>
        <pc:spChg chg="mod">
          <ac:chgData name="Xin Zhang (FA Talent)" userId="474f572f-8271-4f60-858e-cee871e0aec6" providerId="ADAL" clId="{F2690957-7BDC-406E-850D-8398FAC82774}" dt="2021-12-24T09:48:17.559" v="1172" actId="947"/>
          <ac:spMkLst>
            <pc:docMk/>
            <pc:sldMk cId="1634246724" sldId="265"/>
            <ac:spMk id="67" creationId="{1E3A7954-B8B6-4BF5-BE57-6B270DE440B6}"/>
          </ac:spMkLst>
        </pc:spChg>
        <pc:spChg chg="mod">
          <ac:chgData name="Xin Zhang (FA Talent)" userId="474f572f-8271-4f60-858e-cee871e0aec6" providerId="ADAL" clId="{F2690957-7BDC-406E-850D-8398FAC82774}" dt="2021-12-24T09:48:17.576" v="1181" actId="947"/>
          <ac:spMkLst>
            <pc:docMk/>
            <pc:sldMk cId="1634246724" sldId="265"/>
            <ac:spMk id="68" creationId="{C64C83CB-3077-440C-A28D-764021D9289A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7.767" v="1287" actId="947"/>
        <pc:sldMkLst>
          <pc:docMk/>
          <pc:sldMk cId="1945887885" sldId="266"/>
        </pc:sldMkLst>
        <pc:spChg chg="mod">
          <ac:chgData name="Xin Zhang (FA Talent)" userId="474f572f-8271-4f60-858e-cee871e0aec6" providerId="ADAL" clId="{F2690957-7BDC-406E-850D-8398FAC82774}" dt="2021-12-24T09:48:17.595" v="1191" actId="947"/>
          <ac:spMkLst>
            <pc:docMk/>
            <pc:sldMk cId="1945887885" sldId="266"/>
            <ac:spMk id="5" creationId="{65FAD543-F7BC-45FC-BEFF-21C091F47D1F}"/>
          </ac:spMkLst>
        </pc:spChg>
        <pc:spChg chg="mod">
          <ac:chgData name="Xin Zhang (FA Talent)" userId="474f572f-8271-4f60-858e-cee871e0aec6" providerId="ADAL" clId="{F2690957-7BDC-406E-850D-8398FAC82774}" dt="2021-12-24T09:48:17.591" v="1187" actId="947"/>
          <ac:spMkLst>
            <pc:docMk/>
            <pc:sldMk cId="1945887885" sldId="266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7.598" v="1195" actId="947"/>
          <ac:spMkLst>
            <pc:docMk/>
            <pc:sldMk cId="1945887885" sldId="266"/>
            <ac:spMk id="7" creationId="{1D025BCC-F805-48C2-9DAB-40130628A34F}"/>
          </ac:spMkLst>
        </pc:spChg>
        <pc:spChg chg="mod">
          <ac:chgData name="Xin Zhang (FA Talent)" userId="474f572f-8271-4f60-858e-cee871e0aec6" providerId="ADAL" clId="{F2690957-7BDC-406E-850D-8398FAC82774}" dt="2021-12-24T09:48:17.720" v="1253" actId="947"/>
          <ac:spMkLst>
            <pc:docMk/>
            <pc:sldMk cId="1945887885" sldId="266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7.601" v="1199" actId="947"/>
          <ac:spMkLst>
            <pc:docMk/>
            <pc:sldMk cId="1945887885" sldId="266"/>
            <ac:spMk id="17" creationId="{81EDC1D8-926A-4658-B0E1-20ABB302B9D7}"/>
          </ac:spMkLst>
        </pc:spChg>
        <pc:spChg chg="mod">
          <ac:chgData name="Xin Zhang (FA Talent)" userId="474f572f-8271-4f60-858e-cee871e0aec6" providerId="ADAL" clId="{F2690957-7BDC-406E-850D-8398FAC82774}" dt="2021-12-24T09:48:17.604" v="1203" actId="947"/>
          <ac:spMkLst>
            <pc:docMk/>
            <pc:sldMk cId="1945887885" sldId="266"/>
            <ac:spMk id="18" creationId="{5915203F-8A28-44A3-96C8-AFFA71F9ECDD}"/>
          </ac:spMkLst>
        </pc:spChg>
        <pc:spChg chg="mod">
          <ac:chgData name="Xin Zhang (FA Talent)" userId="474f572f-8271-4f60-858e-cee871e0aec6" providerId="ADAL" clId="{F2690957-7BDC-406E-850D-8398FAC82774}" dt="2021-12-24T09:48:17.608" v="1207" actId="947"/>
          <ac:spMkLst>
            <pc:docMk/>
            <pc:sldMk cId="1945887885" sldId="266"/>
            <ac:spMk id="19" creationId="{A370B2F8-CE69-4518-8C4A-1AE3F54D41E8}"/>
          </ac:spMkLst>
        </pc:spChg>
        <pc:spChg chg="mod">
          <ac:chgData name="Xin Zhang (FA Talent)" userId="474f572f-8271-4f60-858e-cee871e0aec6" providerId="ADAL" clId="{F2690957-7BDC-406E-850D-8398FAC82774}" dt="2021-12-24T09:48:17.701" v="1240" actId="947"/>
          <ac:spMkLst>
            <pc:docMk/>
            <pc:sldMk cId="1945887885" sldId="266"/>
            <ac:spMk id="20" creationId="{E0D0D2AA-EAAB-4DE7-BE13-E5D9714A3B83}"/>
          </ac:spMkLst>
        </pc:spChg>
        <pc:spChg chg="mod">
          <ac:chgData name="Xin Zhang (FA Talent)" userId="474f572f-8271-4f60-858e-cee871e0aec6" providerId="ADAL" clId="{F2690957-7BDC-406E-850D-8398FAC82774}" dt="2021-12-24T09:48:17.738" v="1268" actId="947"/>
          <ac:spMkLst>
            <pc:docMk/>
            <pc:sldMk cId="1945887885" sldId="266"/>
            <ac:spMk id="21" creationId="{424DA576-2906-4399-AC3A-D765072DF7F9}"/>
          </ac:spMkLst>
        </pc:spChg>
        <pc:spChg chg="mod">
          <ac:chgData name="Xin Zhang (FA Talent)" userId="474f572f-8271-4f60-858e-cee871e0aec6" providerId="ADAL" clId="{F2690957-7BDC-406E-850D-8398FAC82774}" dt="2021-12-24T09:48:17.758" v="1280" actId="947"/>
          <ac:spMkLst>
            <pc:docMk/>
            <pc:sldMk cId="1945887885" sldId="266"/>
            <ac:spMk id="22" creationId="{3DD3E3C1-494E-4114-A51A-43D9818E222B}"/>
          </ac:spMkLst>
        </pc:spChg>
        <pc:spChg chg="mod">
          <ac:chgData name="Xin Zhang (FA Talent)" userId="474f572f-8271-4f60-858e-cee871e0aec6" providerId="ADAL" clId="{F2690957-7BDC-406E-850D-8398FAC82774}" dt="2021-12-24T09:48:17.716" v="1250" actId="947"/>
          <ac:spMkLst>
            <pc:docMk/>
            <pc:sldMk cId="1945887885" sldId="266"/>
            <ac:spMk id="27" creationId="{1F5F9019-24A4-4955-BAC6-542869DFAD97}"/>
          </ac:spMkLst>
        </pc:spChg>
        <pc:spChg chg="mod">
          <ac:chgData name="Xin Zhang (FA Talent)" userId="474f572f-8271-4f60-858e-cee871e0aec6" providerId="ADAL" clId="{F2690957-7BDC-406E-850D-8398FAC82774}" dt="2021-12-24T09:48:17.709" v="1245" actId="947"/>
          <ac:spMkLst>
            <pc:docMk/>
            <pc:sldMk cId="1945887885" sldId="266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7.721" v="1254" actId="947"/>
          <ac:spMkLst>
            <pc:docMk/>
            <pc:sldMk cId="1945887885" sldId="266"/>
            <ac:spMk id="29" creationId="{89358E99-0579-466E-9089-92A070247DC8}"/>
          </ac:spMkLst>
        </pc:spChg>
        <pc:spChg chg="mod">
          <ac:chgData name="Xin Zhang (FA Talent)" userId="474f572f-8271-4f60-858e-cee871e0aec6" providerId="ADAL" clId="{F2690957-7BDC-406E-850D-8398FAC82774}" dt="2021-12-24T09:48:17.703" v="1242" actId="947"/>
          <ac:spMkLst>
            <pc:docMk/>
            <pc:sldMk cId="1945887885" sldId="266"/>
            <ac:spMk id="46" creationId="{806B36F1-B0A4-4248-90D9-9B86F4259F6F}"/>
          </ac:spMkLst>
        </pc:spChg>
        <pc:spChg chg="mod">
          <ac:chgData name="Xin Zhang (FA Talent)" userId="474f572f-8271-4f60-858e-cee871e0aec6" providerId="ADAL" clId="{F2690957-7BDC-406E-850D-8398FAC82774}" dt="2021-12-24T09:48:17.740" v="1269" actId="947"/>
          <ac:spMkLst>
            <pc:docMk/>
            <pc:sldMk cId="1945887885" sldId="266"/>
            <ac:spMk id="47" creationId="{B7CCC7B3-D255-44E5-99EA-ABA188AABEA9}"/>
          </ac:spMkLst>
        </pc:spChg>
        <pc:spChg chg="mod">
          <ac:chgData name="Xin Zhang (FA Talent)" userId="474f572f-8271-4f60-858e-cee871e0aec6" providerId="ADAL" clId="{F2690957-7BDC-406E-850D-8398FAC82774}" dt="2021-12-24T09:48:17.763" v="1285" actId="947"/>
          <ac:spMkLst>
            <pc:docMk/>
            <pc:sldMk cId="1945887885" sldId="266"/>
            <ac:spMk id="48" creationId="{67F0F182-DCD0-4133-80B4-D4052C705B09}"/>
          </ac:spMkLst>
        </pc:spChg>
        <pc:spChg chg="mod">
          <ac:chgData name="Xin Zhang (FA Talent)" userId="474f572f-8271-4f60-858e-cee871e0aec6" providerId="ADAL" clId="{F2690957-7BDC-406E-850D-8398FAC82774}" dt="2021-12-24T09:48:17.714" v="1249" actId="947"/>
          <ac:spMkLst>
            <pc:docMk/>
            <pc:sldMk cId="1945887885" sldId="266"/>
            <ac:spMk id="49" creationId="{DACE0286-4DFC-4BE5-8BA8-6F3CA94E2E9E}"/>
          </ac:spMkLst>
        </pc:spChg>
        <pc:spChg chg="mod">
          <ac:chgData name="Xin Zhang (FA Talent)" userId="474f572f-8271-4f60-858e-cee871e0aec6" providerId="ADAL" clId="{F2690957-7BDC-406E-850D-8398FAC82774}" dt="2021-12-24T09:48:17.712" v="1247" actId="947"/>
          <ac:spMkLst>
            <pc:docMk/>
            <pc:sldMk cId="1945887885" sldId="266"/>
            <ac:spMk id="51" creationId="{2A834EA2-3808-44D4-A1A8-F150B6B4CBAE}"/>
          </ac:spMkLst>
        </pc:spChg>
        <pc:spChg chg="mod">
          <ac:chgData name="Xin Zhang (FA Talent)" userId="474f572f-8271-4f60-858e-cee871e0aec6" providerId="ADAL" clId="{F2690957-7BDC-406E-850D-8398FAC82774}" dt="2021-12-24T09:48:17.745" v="1271" actId="947"/>
          <ac:spMkLst>
            <pc:docMk/>
            <pc:sldMk cId="1945887885" sldId="266"/>
            <ac:spMk id="52" creationId="{43476DF9-4BEE-4F76-AF26-378BE7B7E50F}"/>
          </ac:spMkLst>
        </pc:spChg>
        <pc:spChg chg="mod">
          <ac:chgData name="Xin Zhang (FA Talent)" userId="474f572f-8271-4f60-858e-cee871e0aec6" providerId="ADAL" clId="{F2690957-7BDC-406E-850D-8398FAC82774}" dt="2021-12-24T09:48:17.767" v="1287" actId="947"/>
          <ac:spMkLst>
            <pc:docMk/>
            <pc:sldMk cId="1945887885" sldId="266"/>
            <ac:spMk id="53" creationId="{DA1B6AB3-8FD3-40CC-B8A5-423525F9AC2B}"/>
          </ac:spMkLst>
        </pc:spChg>
        <pc:spChg chg="mod">
          <ac:chgData name="Xin Zhang (FA Talent)" userId="474f572f-8271-4f60-858e-cee871e0aec6" providerId="ADAL" clId="{F2690957-7BDC-406E-850D-8398FAC82774}" dt="2021-12-24T09:48:17.724" v="1256" actId="947"/>
          <ac:spMkLst>
            <pc:docMk/>
            <pc:sldMk cId="1945887885" sldId="266"/>
            <ac:spMk id="54" creationId="{9A310EF5-5A2D-4DDE-A0A8-A65B0A59B16C}"/>
          </ac:spMkLst>
        </pc:spChg>
        <pc:spChg chg="mod">
          <ac:chgData name="Xin Zhang (FA Talent)" userId="474f572f-8271-4f60-858e-cee871e0aec6" providerId="ADAL" clId="{F2690957-7BDC-406E-850D-8398FAC82774}" dt="2021-12-24T09:48:17.688" v="1230" actId="947"/>
          <ac:spMkLst>
            <pc:docMk/>
            <pc:sldMk cId="1945887885" sldId="266"/>
            <ac:spMk id="56" creationId="{6A255F75-207F-43E3-A41E-16100BCB35F6}"/>
          </ac:spMkLst>
        </pc:spChg>
        <pc:spChg chg="mod">
          <ac:chgData name="Xin Zhang (FA Talent)" userId="474f572f-8271-4f60-858e-cee871e0aec6" providerId="ADAL" clId="{F2690957-7BDC-406E-850D-8398FAC82774}" dt="2021-12-24T09:48:17.735" v="1266" actId="947"/>
          <ac:spMkLst>
            <pc:docMk/>
            <pc:sldMk cId="1945887885" sldId="266"/>
            <ac:spMk id="57" creationId="{638CE1D6-4E6E-4785-AF19-ED029CF74955}"/>
          </ac:spMkLst>
        </pc:spChg>
        <pc:spChg chg="mod">
          <ac:chgData name="Xin Zhang (FA Talent)" userId="474f572f-8271-4f60-858e-cee871e0aec6" providerId="ADAL" clId="{F2690957-7BDC-406E-850D-8398FAC82774}" dt="2021-12-24T09:48:17.761" v="1283" actId="947"/>
          <ac:spMkLst>
            <pc:docMk/>
            <pc:sldMk cId="1945887885" sldId="266"/>
            <ac:spMk id="58" creationId="{3FB6ADAC-AF62-489B-9732-343E84C41B3B}"/>
          </ac:spMkLst>
        </pc:spChg>
        <pc:spChg chg="mod">
          <ac:chgData name="Xin Zhang (FA Talent)" userId="474f572f-8271-4f60-858e-cee871e0aec6" providerId="ADAL" clId="{F2690957-7BDC-406E-850D-8398FAC82774}" dt="2021-12-24T09:48:17.719" v="1252" actId="947"/>
          <ac:spMkLst>
            <pc:docMk/>
            <pc:sldMk cId="1945887885" sldId="266"/>
            <ac:spMk id="59" creationId="{F701EB16-9BC4-4265-B376-9553737D9C6A}"/>
          </ac:spMkLst>
        </pc:spChg>
        <pc:spChg chg="mod">
          <ac:chgData name="Xin Zhang (FA Talent)" userId="474f572f-8271-4f60-858e-cee871e0aec6" providerId="ADAL" clId="{F2690957-7BDC-406E-850D-8398FAC82774}" dt="2021-12-24T09:48:17.612" v="1211" actId="947"/>
          <ac:spMkLst>
            <pc:docMk/>
            <pc:sldMk cId="1945887885" sldId="266"/>
            <ac:spMk id="60" creationId="{435704A6-3E23-4B5B-93AE-F6859F8EAB40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7.934" v="1335" actId="947"/>
        <pc:sldMkLst>
          <pc:docMk/>
          <pc:sldMk cId="80874431" sldId="267"/>
        </pc:sldMkLst>
        <pc:spChg chg="mod">
          <ac:chgData name="Xin Zhang (FA Talent)" userId="474f572f-8271-4f60-858e-cee871e0aec6" providerId="ADAL" clId="{F2690957-7BDC-406E-850D-8398FAC82774}" dt="2021-12-24T09:48:17.812" v="1291" actId="947"/>
          <ac:spMkLst>
            <pc:docMk/>
            <pc:sldMk cId="80874431" sldId="267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7.904" v="1315" actId="947"/>
          <ac:spMkLst>
            <pc:docMk/>
            <pc:sldMk cId="80874431" sldId="267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7.894" v="1309" actId="947"/>
          <ac:spMkLst>
            <pc:docMk/>
            <pc:sldMk cId="80874431" sldId="267"/>
            <ac:spMk id="19" creationId="{F9962173-C755-4B04-8024-AC2B2C25F0E8}"/>
          </ac:spMkLst>
        </pc:spChg>
        <pc:spChg chg="mod">
          <ac:chgData name="Xin Zhang (FA Talent)" userId="474f572f-8271-4f60-858e-cee871e0aec6" providerId="ADAL" clId="{F2690957-7BDC-406E-850D-8398FAC82774}" dt="2021-12-24T09:48:17.918" v="1327" actId="947"/>
          <ac:spMkLst>
            <pc:docMk/>
            <pc:sldMk cId="80874431" sldId="267"/>
            <ac:spMk id="20" creationId="{7633D38D-07D9-44BD-8467-A0DC3CE49F17}"/>
          </ac:spMkLst>
        </pc:spChg>
        <pc:spChg chg="mod">
          <ac:chgData name="Xin Zhang (FA Talent)" userId="474f572f-8271-4f60-858e-cee871e0aec6" providerId="ADAL" clId="{F2690957-7BDC-406E-850D-8398FAC82774}" dt="2021-12-24T09:48:17.934" v="1335" actId="947"/>
          <ac:spMkLst>
            <pc:docMk/>
            <pc:sldMk cId="80874431" sldId="267"/>
            <ac:spMk id="21" creationId="{5661CF4D-15FC-440D-82AB-C9EACFC21ED6}"/>
          </ac:spMkLst>
        </pc:spChg>
        <pc:spChg chg="mod">
          <ac:chgData name="Xin Zhang (FA Talent)" userId="474f572f-8271-4f60-858e-cee871e0aec6" providerId="ADAL" clId="{F2690957-7BDC-406E-850D-8398FAC82774}" dt="2021-12-24T09:48:17.905" v="1316" actId="947"/>
          <ac:spMkLst>
            <pc:docMk/>
            <pc:sldMk cId="80874431" sldId="267"/>
            <ac:spMk id="22" creationId="{8935FCAF-F462-405C-A008-7A08163F2056}"/>
          </ac:spMkLst>
        </pc:spChg>
        <pc:spChg chg="mod">
          <ac:chgData name="Xin Zhang (FA Talent)" userId="474f572f-8271-4f60-858e-cee871e0aec6" providerId="ADAL" clId="{F2690957-7BDC-406E-850D-8398FAC82774}" dt="2021-12-24T09:48:17.883" v="1301" actId="947"/>
          <ac:spMkLst>
            <pc:docMk/>
            <pc:sldMk cId="80874431" sldId="267"/>
            <ac:spMk id="24" creationId="{7961BB73-ED3B-48DA-A28A-7A665E4D45A2}"/>
          </ac:spMkLst>
        </pc:spChg>
        <pc:spChg chg="mod">
          <ac:chgData name="Xin Zhang (FA Talent)" userId="474f572f-8271-4f60-858e-cee871e0aec6" providerId="ADAL" clId="{F2690957-7BDC-406E-850D-8398FAC82774}" dt="2021-12-24T09:48:17.915" v="1325" actId="947"/>
          <ac:spMkLst>
            <pc:docMk/>
            <pc:sldMk cId="80874431" sldId="267"/>
            <ac:spMk id="25" creationId="{E809D140-1C13-4F43-947E-AC018596F455}"/>
          </ac:spMkLst>
        </pc:spChg>
        <pc:spChg chg="mod">
          <ac:chgData name="Xin Zhang (FA Talent)" userId="474f572f-8271-4f60-858e-cee871e0aec6" providerId="ADAL" clId="{F2690957-7BDC-406E-850D-8398FAC82774}" dt="2021-12-24T09:48:17.905" v="1317" actId="947"/>
          <ac:spMkLst>
            <pc:docMk/>
            <pc:sldMk cId="80874431" sldId="267"/>
            <ac:spMk id="27" creationId="{1F5F9019-24A4-4955-BAC6-542869DFAD97}"/>
          </ac:spMkLst>
        </pc:spChg>
        <pc:spChg chg="mod">
          <ac:chgData name="Xin Zhang (FA Talent)" userId="474f572f-8271-4f60-858e-cee871e0aec6" providerId="ADAL" clId="{F2690957-7BDC-406E-850D-8398FAC82774}" dt="2021-12-24T09:48:17.906" v="1318" actId="947"/>
          <ac:spMkLst>
            <pc:docMk/>
            <pc:sldMk cId="80874431" sldId="267"/>
            <ac:spMk id="28" creationId="{5F4611AC-1D6D-48E0-B2A5-E0FF35F0CF15}"/>
          </ac:spMkLst>
        </pc:spChg>
        <pc:spChg chg="mod">
          <ac:chgData name="Xin Zhang (FA Talent)" userId="474f572f-8271-4f60-858e-cee871e0aec6" providerId="ADAL" clId="{F2690957-7BDC-406E-850D-8398FAC82774}" dt="2021-12-24T09:48:17.932" v="1333" actId="947"/>
          <ac:spMkLst>
            <pc:docMk/>
            <pc:sldMk cId="80874431" sldId="267"/>
            <ac:spMk id="29" creationId="{3F7346C3-331B-4BF1-86F5-CB4D6799F3D9}"/>
          </ac:spMkLst>
        </pc:spChg>
        <pc:spChg chg="mod">
          <ac:chgData name="Xin Zhang (FA Talent)" userId="474f572f-8271-4f60-858e-cee871e0aec6" providerId="ADAL" clId="{F2690957-7BDC-406E-850D-8398FAC82774}" dt="2021-12-24T09:48:17.907" v="1319" actId="947"/>
          <ac:spMkLst>
            <pc:docMk/>
            <pc:sldMk cId="80874431" sldId="267"/>
            <ac:spMk id="30" creationId="{9A949F77-0625-4DC3-A4D1-F66614BC315B}"/>
          </ac:spMkLst>
        </pc:spChg>
      </pc:sldChg>
      <pc:sldChg chg="modSp mod">
        <pc:chgData name="Xin Zhang (FA Talent)" userId="474f572f-8271-4f60-858e-cee871e0aec6" providerId="ADAL" clId="{F2690957-7BDC-406E-850D-8398FAC82774}" dt="2021-12-24T10:00:18.282" v="2672" actId="113"/>
        <pc:sldMkLst>
          <pc:docMk/>
          <pc:sldMk cId="258179584" sldId="268"/>
        </pc:sldMkLst>
        <pc:spChg chg="mod">
          <ac:chgData name="Xin Zhang (FA Talent)" userId="474f572f-8271-4f60-858e-cee871e0aec6" providerId="ADAL" clId="{F2690957-7BDC-406E-850D-8398FAC82774}" dt="2021-12-24T09:48:15.292" v="79" actId="947"/>
          <ac:spMkLst>
            <pc:docMk/>
            <pc:sldMk cId="258179584" sldId="268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5.337" v="96" actId="947"/>
          <ac:spMkLst>
            <pc:docMk/>
            <pc:sldMk cId="258179584" sldId="268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5.339" v="98" actId="947"/>
          <ac:spMkLst>
            <pc:docMk/>
            <pc:sldMk cId="258179584" sldId="268"/>
            <ac:spMk id="17" creationId="{81EDC1D8-926A-4658-B0E1-20ABB302B9D7}"/>
          </ac:spMkLst>
        </pc:spChg>
        <pc:spChg chg="mod">
          <ac:chgData name="Xin Zhang (FA Talent)" userId="474f572f-8271-4f60-858e-cee871e0aec6" providerId="ADAL" clId="{F2690957-7BDC-406E-850D-8398FAC82774}" dt="2021-12-24T09:48:15.338" v="97" actId="947"/>
          <ac:spMkLst>
            <pc:docMk/>
            <pc:sldMk cId="258179584" sldId="268"/>
            <ac:spMk id="18" creationId="{5915203F-8A28-44A3-96C8-AFFA71F9ECDD}"/>
          </ac:spMkLst>
        </pc:spChg>
        <pc:spChg chg="mod">
          <ac:chgData name="Xin Zhang (FA Talent)" userId="474f572f-8271-4f60-858e-cee871e0aec6" providerId="ADAL" clId="{F2690957-7BDC-406E-850D-8398FAC82774}" dt="2021-12-24T09:48:15.337" v="95" actId="947"/>
          <ac:spMkLst>
            <pc:docMk/>
            <pc:sldMk cId="258179584" sldId="268"/>
            <ac:spMk id="19" creationId="{A370B2F8-CE69-4518-8C4A-1AE3F54D41E8}"/>
          </ac:spMkLst>
        </pc:spChg>
        <pc:spChg chg="mod">
          <ac:chgData name="Xin Zhang (FA Talent)" userId="474f572f-8271-4f60-858e-cee871e0aec6" providerId="ADAL" clId="{F2690957-7BDC-406E-850D-8398FAC82774}" dt="2021-12-24T10:00:18.282" v="2672" actId="113"/>
          <ac:spMkLst>
            <pc:docMk/>
            <pc:sldMk cId="258179584" sldId="268"/>
            <ac:spMk id="39" creationId="{903E871A-1851-450E-80AA-1923BF4E5E4F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6.093" v="491" actId="947"/>
        <pc:sldMkLst>
          <pc:docMk/>
          <pc:sldMk cId="2118468611" sldId="269"/>
        </pc:sldMkLst>
        <pc:spChg chg="mod">
          <ac:chgData name="Xin Zhang (FA Talent)" userId="474f572f-8271-4f60-858e-cee871e0aec6" providerId="ADAL" clId="{F2690957-7BDC-406E-850D-8398FAC82774}" dt="2021-12-24T09:48:16.048" v="471" actId="947"/>
          <ac:spMkLst>
            <pc:docMk/>
            <pc:sldMk cId="2118468611" sldId="269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6.092" v="490" actId="947"/>
          <ac:spMkLst>
            <pc:docMk/>
            <pc:sldMk cId="2118468611" sldId="269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6.090" v="488" actId="947"/>
          <ac:spMkLst>
            <pc:docMk/>
            <pc:sldMk cId="2118468611" sldId="269"/>
            <ac:spMk id="17" creationId="{81EDC1D8-926A-4658-B0E1-20ABB302B9D7}"/>
          </ac:spMkLst>
        </pc:spChg>
        <pc:spChg chg="mod">
          <ac:chgData name="Xin Zhang (FA Talent)" userId="474f572f-8271-4f60-858e-cee871e0aec6" providerId="ADAL" clId="{F2690957-7BDC-406E-850D-8398FAC82774}" dt="2021-12-24T09:48:16.091" v="489" actId="947"/>
          <ac:spMkLst>
            <pc:docMk/>
            <pc:sldMk cId="2118468611" sldId="269"/>
            <ac:spMk id="18" creationId="{5915203F-8A28-44A3-96C8-AFFA71F9ECDD}"/>
          </ac:spMkLst>
        </pc:spChg>
        <pc:spChg chg="mod">
          <ac:chgData name="Xin Zhang (FA Talent)" userId="474f572f-8271-4f60-858e-cee871e0aec6" providerId="ADAL" clId="{F2690957-7BDC-406E-850D-8398FAC82774}" dt="2021-12-24T09:48:16.093" v="491" actId="947"/>
          <ac:spMkLst>
            <pc:docMk/>
            <pc:sldMk cId="2118468611" sldId="269"/>
            <ac:spMk id="19" creationId="{A370B2F8-CE69-4518-8C4A-1AE3F54D41E8}"/>
          </ac:spMkLst>
        </pc:spChg>
        <pc:spChg chg="mod">
          <ac:chgData name="Xin Zhang (FA Talent)" userId="474f572f-8271-4f60-858e-cee871e0aec6" providerId="ADAL" clId="{F2690957-7BDC-406E-850D-8398FAC82774}" dt="2021-12-24T09:48:16.089" v="486" actId="947"/>
          <ac:spMkLst>
            <pc:docMk/>
            <pc:sldMk cId="2118468611" sldId="269"/>
            <ac:spMk id="39" creationId="{903E871A-1851-450E-80AA-1923BF4E5E4F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6.916" v="947" actId="947"/>
        <pc:sldMkLst>
          <pc:docMk/>
          <pc:sldMk cId="1838437181" sldId="270"/>
        </pc:sldMkLst>
        <pc:spChg chg="mod">
          <ac:chgData name="Xin Zhang (FA Talent)" userId="474f572f-8271-4f60-858e-cee871e0aec6" providerId="ADAL" clId="{F2690957-7BDC-406E-850D-8398FAC82774}" dt="2021-12-24T09:48:16.871" v="927" actId="947"/>
          <ac:spMkLst>
            <pc:docMk/>
            <pc:sldMk cId="1838437181" sldId="270"/>
            <ac:spMk id="6" creationId="{EB04649E-2D9A-456A-9965-4B1E24C4A109}"/>
          </ac:spMkLst>
        </pc:spChg>
        <pc:spChg chg="mod">
          <ac:chgData name="Xin Zhang (FA Talent)" userId="474f572f-8271-4f60-858e-cee871e0aec6" providerId="ADAL" clId="{F2690957-7BDC-406E-850D-8398FAC82774}" dt="2021-12-24T09:48:16.914" v="944" actId="947"/>
          <ac:spMkLst>
            <pc:docMk/>
            <pc:sldMk cId="1838437181" sldId="270"/>
            <ac:spMk id="16" creationId="{AA82AAA6-FCBE-4836-ADE8-8E04B43AF8B7}"/>
          </ac:spMkLst>
        </pc:spChg>
        <pc:spChg chg="mod">
          <ac:chgData name="Xin Zhang (FA Talent)" userId="474f572f-8271-4f60-858e-cee871e0aec6" providerId="ADAL" clId="{F2690957-7BDC-406E-850D-8398FAC82774}" dt="2021-12-24T09:48:16.913" v="943" actId="947"/>
          <ac:spMkLst>
            <pc:docMk/>
            <pc:sldMk cId="1838437181" sldId="270"/>
            <ac:spMk id="17" creationId="{81EDC1D8-926A-4658-B0E1-20ABB302B9D7}"/>
          </ac:spMkLst>
        </pc:spChg>
        <pc:spChg chg="mod">
          <ac:chgData name="Xin Zhang (FA Talent)" userId="474f572f-8271-4f60-858e-cee871e0aec6" providerId="ADAL" clId="{F2690957-7BDC-406E-850D-8398FAC82774}" dt="2021-12-24T09:48:16.915" v="945" actId="947"/>
          <ac:spMkLst>
            <pc:docMk/>
            <pc:sldMk cId="1838437181" sldId="270"/>
            <ac:spMk id="18" creationId="{5915203F-8A28-44A3-96C8-AFFA71F9ECDD}"/>
          </ac:spMkLst>
        </pc:spChg>
        <pc:spChg chg="mod">
          <ac:chgData name="Xin Zhang (FA Talent)" userId="474f572f-8271-4f60-858e-cee871e0aec6" providerId="ADAL" clId="{F2690957-7BDC-406E-850D-8398FAC82774}" dt="2021-12-24T09:48:16.915" v="946" actId="947"/>
          <ac:spMkLst>
            <pc:docMk/>
            <pc:sldMk cId="1838437181" sldId="270"/>
            <ac:spMk id="19" creationId="{A370B2F8-CE69-4518-8C4A-1AE3F54D41E8}"/>
          </ac:spMkLst>
        </pc:spChg>
        <pc:spChg chg="mod">
          <ac:chgData name="Xin Zhang (FA Talent)" userId="474f572f-8271-4f60-858e-cee871e0aec6" providerId="ADAL" clId="{F2690957-7BDC-406E-850D-8398FAC82774}" dt="2021-12-24T09:48:16.916" v="947" actId="947"/>
          <ac:spMkLst>
            <pc:docMk/>
            <pc:sldMk cId="1838437181" sldId="270"/>
            <ac:spMk id="39" creationId="{903E871A-1851-450E-80AA-1923BF4E5E4F}"/>
          </ac:spMkLst>
        </pc:spChg>
      </pc:sldChg>
      <pc:sldChg chg="delSp modSp mod">
        <pc:chgData name="Xin Zhang (FA Talent)" userId="474f572f-8271-4f60-858e-cee871e0aec6" providerId="ADAL" clId="{F2690957-7BDC-406E-850D-8398FAC82774}" dt="2021-12-24T09:59:24.935" v="2668" actId="113"/>
        <pc:sldMkLst>
          <pc:docMk/>
          <pc:sldMk cId="57729310" sldId="271"/>
        </pc:sldMkLst>
        <pc:spChg chg="mod">
          <ac:chgData name="Xin Zhang (FA Talent)" userId="474f572f-8271-4f60-858e-cee871e0aec6" providerId="ADAL" clId="{F2690957-7BDC-406E-850D-8398FAC82774}" dt="2021-12-24T09:48:15.090" v="19" actId="947"/>
          <ac:spMkLst>
            <pc:docMk/>
            <pc:sldMk cId="57729310" sldId="271"/>
            <ac:spMk id="6" creationId="{EB04649E-2D9A-456A-9965-4B1E24C4A109}"/>
          </ac:spMkLst>
        </pc:spChg>
        <pc:spChg chg="mod topLvl">
          <ac:chgData name="Xin Zhang (FA Talent)" userId="474f572f-8271-4f60-858e-cee871e0aec6" providerId="ADAL" clId="{F2690957-7BDC-406E-850D-8398FAC82774}" dt="2021-12-24T09:59:09.217" v="2666" actId="165"/>
          <ac:spMkLst>
            <pc:docMk/>
            <pc:sldMk cId="57729310" sldId="271"/>
            <ac:spMk id="10" creationId="{D2083AD0-0615-4E3D-A56D-6D22E1A70C19}"/>
          </ac:spMkLst>
        </pc:spChg>
        <pc:spChg chg="mod topLvl">
          <ac:chgData name="Xin Zhang (FA Talent)" userId="474f572f-8271-4f60-858e-cee871e0aec6" providerId="ADAL" clId="{F2690957-7BDC-406E-850D-8398FAC82774}" dt="2021-12-24T09:59:09.217" v="2666" actId="165"/>
          <ac:spMkLst>
            <pc:docMk/>
            <pc:sldMk cId="57729310" sldId="271"/>
            <ac:spMk id="11" creationId="{C901926F-4A22-490C-BD82-B1CFA41291E9}"/>
          </ac:spMkLst>
        </pc:spChg>
        <pc:spChg chg="mod topLvl">
          <ac:chgData name="Xin Zhang (FA Talent)" userId="474f572f-8271-4f60-858e-cee871e0aec6" providerId="ADAL" clId="{F2690957-7BDC-406E-850D-8398FAC82774}" dt="2021-12-24T09:59:17.342" v="2667" actId="113"/>
          <ac:spMkLst>
            <pc:docMk/>
            <pc:sldMk cId="57729310" sldId="271"/>
            <ac:spMk id="12" creationId="{21A2D2CE-6C5B-4472-8523-BFEF51A7EB73}"/>
          </ac:spMkLst>
        </pc:spChg>
        <pc:spChg chg="mod topLvl">
          <ac:chgData name="Xin Zhang (FA Talent)" userId="474f572f-8271-4f60-858e-cee871e0aec6" providerId="ADAL" clId="{F2690957-7BDC-406E-850D-8398FAC82774}" dt="2021-12-24T09:59:24.935" v="2668" actId="113"/>
          <ac:spMkLst>
            <pc:docMk/>
            <pc:sldMk cId="57729310" sldId="271"/>
            <ac:spMk id="13" creationId="{E6FED756-AB1D-4030-BCEF-955E4320E955}"/>
          </ac:spMkLst>
        </pc:spChg>
        <pc:spChg chg="mod">
          <ac:chgData name="Xin Zhang (FA Talent)" userId="474f572f-8271-4f60-858e-cee871e0aec6" providerId="ADAL" clId="{F2690957-7BDC-406E-850D-8398FAC82774}" dt="2021-12-24T09:48:15.136" v="31" actId="947"/>
          <ac:spMkLst>
            <pc:docMk/>
            <pc:sldMk cId="57729310" sldId="271"/>
            <ac:spMk id="16" creationId="{AA82AAA6-FCBE-4836-ADE8-8E04B43AF8B7}"/>
          </ac:spMkLst>
        </pc:spChg>
        <pc:spChg chg="mod topLvl">
          <ac:chgData name="Xin Zhang (FA Talent)" userId="474f572f-8271-4f60-858e-cee871e0aec6" providerId="ADAL" clId="{F2690957-7BDC-406E-850D-8398FAC82774}" dt="2021-12-24T09:59:09.217" v="2666" actId="165"/>
          <ac:spMkLst>
            <pc:docMk/>
            <pc:sldMk cId="57729310" sldId="271"/>
            <ac:spMk id="20" creationId="{F0BD7371-ADD2-4C0B-AEF3-C8D5AAE7BB38}"/>
          </ac:spMkLst>
        </pc:spChg>
        <pc:spChg chg="mod topLvl">
          <ac:chgData name="Xin Zhang (FA Talent)" userId="474f572f-8271-4f60-858e-cee871e0aec6" providerId="ADAL" clId="{F2690957-7BDC-406E-850D-8398FAC82774}" dt="2021-12-24T09:59:09.217" v="2666" actId="165"/>
          <ac:spMkLst>
            <pc:docMk/>
            <pc:sldMk cId="57729310" sldId="271"/>
            <ac:spMk id="21" creationId="{A291A0E3-2774-4A2A-B3C6-99AC17EEBD82}"/>
          </ac:spMkLst>
        </pc:spChg>
        <pc:spChg chg="mod topLvl">
          <ac:chgData name="Xin Zhang (FA Talent)" userId="474f572f-8271-4f60-858e-cee871e0aec6" providerId="ADAL" clId="{F2690957-7BDC-406E-850D-8398FAC82774}" dt="2021-12-24T09:59:17.342" v="2667" actId="113"/>
          <ac:spMkLst>
            <pc:docMk/>
            <pc:sldMk cId="57729310" sldId="271"/>
            <ac:spMk id="22" creationId="{BCD2B165-CD96-4D29-B028-D36AFA7D7A5E}"/>
          </ac:spMkLst>
        </pc:spChg>
        <pc:spChg chg="mod topLvl">
          <ac:chgData name="Xin Zhang (FA Talent)" userId="474f572f-8271-4f60-858e-cee871e0aec6" providerId="ADAL" clId="{F2690957-7BDC-406E-850D-8398FAC82774}" dt="2021-12-24T09:59:24.935" v="2668" actId="113"/>
          <ac:spMkLst>
            <pc:docMk/>
            <pc:sldMk cId="57729310" sldId="271"/>
            <ac:spMk id="23" creationId="{3BD0548C-1686-4519-A477-F28E4F44A92B}"/>
          </ac:spMkLst>
        </pc:spChg>
        <pc:spChg chg="mod topLvl">
          <ac:chgData name="Xin Zhang (FA Talent)" userId="474f572f-8271-4f60-858e-cee871e0aec6" providerId="ADAL" clId="{F2690957-7BDC-406E-850D-8398FAC82774}" dt="2021-12-24T09:59:09.217" v="2666" actId="165"/>
          <ac:spMkLst>
            <pc:docMk/>
            <pc:sldMk cId="57729310" sldId="271"/>
            <ac:spMk id="25" creationId="{64C827EC-7D5E-4070-9427-77B79CA58249}"/>
          </ac:spMkLst>
        </pc:spChg>
        <pc:spChg chg="mod topLvl">
          <ac:chgData name="Xin Zhang (FA Talent)" userId="474f572f-8271-4f60-858e-cee871e0aec6" providerId="ADAL" clId="{F2690957-7BDC-406E-850D-8398FAC82774}" dt="2021-12-24T09:59:09.217" v="2666" actId="165"/>
          <ac:spMkLst>
            <pc:docMk/>
            <pc:sldMk cId="57729310" sldId="271"/>
            <ac:spMk id="27" creationId="{21308AE1-2549-41DA-B877-61A87AC61E60}"/>
          </ac:spMkLst>
        </pc:spChg>
        <pc:spChg chg="mod topLvl">
          <ac:chgData name="Xin Zhang (FA Talent)" userId="474f572f-8271-4f60-858e-cee871e0aec6" providerId="ADAL" clId="{F2690957-7BDC-406E-850D-8398FAC82774}" dt="2021-12-24T09:59:17.342" v="2667" actId="113"/>
          <ac:spMkLst>
            <pc:docMk/>
            <pc:sldMk cId="57729310" sldId="271"/>
            <ac:spMk id="28" creationId="{24C1E5CE-634B-4D06-B84D-DB1B3033107A}"/>
          </ac:spMkLst>
        </pc:spChg>
        <pc:spChg chg="mod topLvl">
          <ac:chgData name="Xin Zhang (FA Talent)" userId="474f572f-8271-4f60-858e-cee871e0aec6" providerId="ADAL" clId="{F2690957-7BDC-406E-850D-8398FAC82774}" dt="2021-12-24T09:59:24.935" v="2668" actId="113"/>
          <ac:spMkLst>
            <pc:docMk/>
            <pc:sldMk cId="57729310" sldId="271"/>
            <ac:spMk id="29" creationId="{6109016C-7A66-48A6-9475-F3D3426E9682}"/>
          </ac:spMkLst>
        </pc:spChg>
        <pc:spChg chg="mod">
          <ac:chgData name="Xin Zhang (FA Talent)" userId="474f572f-8271-4f60-858e-cee871e0aec6" providerId="ADAL" clId="{F2690957-7BDC-406E-850D-8398FAC82774}" dt="2021-12-24T09:59:05.071" v="2664" actId="403"/>
          <ac:spMkLst>
            <pc:docMk/>
            <pc:sldMk cId="57729310" sldId="271"/>
            <ac:spMk id="31" creationId="{2579D579-33BF-4975-B5AC-E7426EA4F83F}"/>
          </ac:spMkLst>
        </pc:spChg>
        <pc:grpChg chg="del mod topLvl">
          <ac:chgData name="Xin Zhang (FA Talent)" userId="474f572f-8271-4f60-858e-cee871e0aec6" providerId="ADAL" clId="{F2690957-7BDC-406E-850D-8398FAC82774}" dt="2021-12-24T09:59:09.217" v="2666" actId="165"/>
          <ac:grpSpMkLst>
            <pc:docMk/>
            <pc:sldMk cId="57729310" sldId="271"/>
            <ac:grpSpMk id="2" creationId="{24F8D3F8-8F1A-4230-B53C-0B3F78934AE2}"/>
          </ac:grpSpMkLst>
        </pc:grpChg>
        <pc:grpChg chg="del mod">
          <ac:chgData name="Xin Zhang (FA Talent)" userId="474f572f-8271-4f60-858e-cee871e0aec6" providerId="ADAL" clId="{F2690957-7BDC-406E-850D-8398FAC82774}" dt="2021-12-24T09:59:08.285" v="2665" actId="165"/>
          <ac:grpSpMkLst>
            <pc:docMk/>
            <pc:sldMk cId="57729310" sldId="271"/>
            <ac:grpSpMk id="4" creationId="{5281E955-A7B0-438B-8471-71E66EF3F9C6}"/>
          </ac:grpSpMkLst>
        </pc:grpChg>
        <pc:grpChg chg="del mod topLvl">
          <ac:chgData name="Xin Zhang (FA Talent)" userId="474f572f-8271-4f60-858e-cee871e0aec6" providerId="ADAL" clId="{F2690957-7BDC-406E-850D-8398FAC82774}" dt="2021-12-24T09:59:09.217" v="2666" actId="165"/>
          <ac:grpSpMkLst>
            <pc:docMk/>
            <pc:sldMk cId="57729310" sldId="271"/>
            <ac:grpSpMk id="15" creationId="{966DAED1-BC10-4E5B-A522-8562716D848B}"/>
          </ac:grpSpMkLst>
        </pc:grpChg>
        <pc:grpChg chg="del mod topLvl">
          <ac:chgData name="Xin Zhang (FA Talent)" userId="474f572f-8271-4f60-858e-cee871e0aec6" providerId="ADAL" clId="{F2690957-7BDC-406E-850D-8398FAC82774}" dt="2021-12-24T09:59:09.217" v="2666" actId="165"/>
          <ac:grpSpMkLst>
            <pc:docMk/>
            <pc:sldMk cId="57729310" sldId="271"/>
            <ac:grpSpMk id="24" creationId="{B195D1D5-60AD-48EA-9678-63A83CD9C1F9}"/>
          </ac:grpSpMkLst>
        </pc:grpChg>
        <pc:picChg chg="mod ord">
          <ac:chgData name="Xin Zhang (FA Talent)" userId="474f572f-8271-4f60-858e-cee871e0aec6" providerId="ADAL" clId="{F2690957-7BDC-406E-850D-8398FAC82774}" dt="2021-12-24T09:50:36.283" v="2655"/>
          <ac:picMkLst>
            <pc:docMk/>
            <pc:sldMk cId="57729310" sldId="271"/>
            <ac:picMk id="37" creationId="{1197C201-64EA-42A7-8E67-752B542A9E48}"/>
          </ac:picMkLst>
        </pc:picChg>
      </pc:sldChg>
      <pc:sldChg chg="addSp delSp modSp mod chgLayout">
        <pc:chgData name="Xin Zhang (FA Talent)" userId="474f572f-8271-4f60-858e-cee871e0aec6" providerId="ADAL" clId="{F2690957-7BDC-406E-850D-8398FAC82774}" dt="2021-12-24T09:50:26.734" v="2647" actId="14100"/>
        <pc:sldMkLst>
          <pc:docMk/>
          <pc:sldMk cId="2730911473" sldId="272"/>
        </pc:sldMkLst>
        <pc:spChg chg="add del mod ord">
          <ac:chgData name="Xin Zhang (FA Talent)" userId="474f572f-8271-4f60-858e-cee871e0aec6" providerId="ADAL" clId="{F2690957-7BDC-406E-850D-8398FAC82774}" dt="2021-12-24T09:49:36.672" v="2633" actId="700"/>
          <ac:spMkLst>
            <pc:docMk/>
            <pc:sldMk cId="2730911473" sldId="272"/>
            <ac:spMk id="2" creationId="{40F8F256-EC9D-4840-92D3-F971B7A64119}"/>
          </ac:spMkLst>
        </pc:spChg>
        <pc:spChg chg="add del mod ord">
          <ac:chgData name="Xin Zhang (FA Talent)" userId="474f572f-8271-4f60-858e-cee871e0aec6" providerId="ADAL" clId="{F2690957-7BDC-406E-850D-8398FAC82774}" dt="2021-12-24T09:49:36.672" v="2633" actId="700"/>
          <ac:spMkLst>
            <pc:docMk/>
            <pc:sldMk cId="2730911473" sldId="272"/>
            <ac:spMk id="4" creationId="{CF0F4E4C-8736-413C-B353-CDC9463BBDCF}"/>
          </ac:spMkLst>
        </pc:spChg>
        <pc:spChg chg="del mod">
          <ac:chgData name="Xin Zhang (FA Talent)" userId="474f572f-8271-4f60-858e-cee871e0aec6" providerId="ADAL" clId="{F2690957-7BDC-406E-850D-8398FAC82774}" dt="2021-12-24T09:49:55.767" v="2639" actId="21"/>
          <ac:spMkLst>
            <pc:docMk/>
            <pc:sldMk cId="2730911473" sldId="272"/>
            <ac:spMk id="6" creationId="{EB04649E-2D9A-456A-9965-4B1E24C4A109}"/>
          </ac:spMkLst>
        </pc:spChg>
        <pc:spChg chg="add mod">
          <ac:chgData name="Xin Zhang (FA Talent)" userId="474f572f-8271-4f60-858e-cee871e0aec6" providerId="ADAL" clId="{F2690957-7BDC-406E-850D-8398FAC82774}" dt="2021-12-24T09:49:45.989" v="2637" actId="571"/>
          <ac:spMkLst>
            <pc:docMk/>
            <pc:sldMk cId="2730911473" sldId="272"/>
            <ac:spMk id="14" creationId="{6A8D41C4-A0E2-4987-B630-303DB61025FC}"/>
          </ac:spMkLst>
        </pc:spChg>
        <pc:spChg chg="del mod">
          <ac:chgData name="Xin Zhang (FA Talent)" userId="474f572f-8271-4f60-858e-cee871e0aec6" providerId="ADAL" clId="{F2690957-7BDC-406E-850D-8398FAC82774}" dt="2021-12-24T09:49:55.767" v="2639" actId="21"/>
          <ac:spMkLst>
            <pc:docMk/>
            <pc:sldMk cId="2730911473" sldId="272"/>
            <ac:spMk id="16" creationId="{AA82AAA6-FCBE-4836-ADE8-8E04B43AF8B7}"/>
          </ac:spMkLst>
        </pc:spChg>
        <pc:spChg chg="mod topLvl">
          <ac:chgData name="Xin Zhang (FA Talent)" userId="474f572f-8271-4f60-858e-cee871e0aec6" providerId="ADAL" clId="{F2690957-7BDC-406E-850D-8398FAC82774}" dt="2021-12-24T09:50:04.426" v="2641" actId="165"/>
          <ac:spMkLst>
            <pc:docMk/>
            <pc:sldMk cId="2730911473" sldId="272"/>
            <ac:spMk id="35" creationId="{5548C994-DFC9-466D-B9FB-89DBE396740F}"/>
          </ac:spMkLst>
        </pc:spChg>
        <pc:spChg chg="mod">
          <ac:chgData name="Xin Zhang (FA Talent)" userId="474f572f-8271-4f60-858e-cee871e0aec6" providerId="ADAL" clId="{F2690957-7BDC-406E-850D-8398FAC82774}" dt="2021-12-24T09:50:26.734" v="2647" actId="14100"/>
          <ac:spMkLst>
            <pc:docMk/>
            <pc:sldMk cId="2730911473" sldId="272"/>
            <ac:spMk id="36" creationId="{1532D9E6-5FD3-4C74-B1E3-58839638A58D}"/>
          </ac:spMkLst>
        </pc:spChg>
        <pc:grpChg chg="del">
          <ac:chgData name="Xin Zhang (FA Talent)" userId="474f572f-8271-4f60-858e-cee871e0aec6" providerId="ADAL" clId="{F2690957-7BDC-406E-850D-8398FAC82774}" dt="2021-12-24T09:50:04.426" v="2641" actId="165"/>
          <ac:grpSpMkLst>
            <pc:docMk/>
            <pc:sldMk cId="2730911473" sldId="272"/>
            <ac:grpSpMk id="3" creationId="{15BCF677-7926-42E5-869D-E5E5378CCDAE}"/>
          </ac:grpSpMkLst>
        </pc:grpChg>
        <pc:grpChg chg="del mod topLvl">
          <ac:chgData name="Xin Zhang (FA Talent)" userId="474f572f-8271-4f60-858e-cee871e0aec6" providerId="ADAL" clId="{F2690957-7BDC-406E-850D-8398FAC82774}" dt="2021-12-24T09:50:09.157" v="2644" actId="21"/>
          <ac:grpSpMkLst>
            <pc:docMk/>
            <pc:sldMk cId="2730911473" sldId="272"/>
            <ac:grpSpMk id="32" creationId="{DE27F5E9-EF44-471D-B60F-BCABA5C9993B}"/>
          </ac:grpSpMkLst>
        </pc:grpChg>
        <pc:picChg chg="add mod">
          <ac:chgData name="Xin Zhang (FA Talent)" userId="474f572f-8271-4f60-858e-cee871e0aec6" providerId="ADAL" clId="{F2690957-7BDC-406E-850D-8398FAC82774}" dt="2021-12-24T09:49:45.989" v="2637" actId="571"/>
          <ac:picMkLst>
            <pc:docMk/>
            <pc:sldMk cId="2730911473" sldId="272"/>
            <ac:picMk id="15" creationId="{8EA90D87-2098-49C4-A4E2-C98E0C63DC0A}"/>
          </ac:picMkLst>
        </pc:picChg>
        <pc:picChg chg="del mod topLvl">
          <ac:chgData name="Xin Zhang (FA Talent)" userId="474f572f-8271-4f60-858e-cee871e0aec6" providerId="ADAL" clId="{F2690957-7BDC-406E-850D-8398FAC82774}" dt="2021-12-24T09:50:09.157" v="2644" actId="21"/>
          <ac:picMkLst>
            <pc:docMk/>
            <pc:sldMk cId="2730911473" sldId="272"/>
            <ac:picMk id="30" creationId="{5140DF66-011A-4ECB-BEDB-738A9DB40795}"/>
          </ac:picMkLst>
        </pc:picChg>
        <pc:picChg chg="mod">
          <ac:chgData name="Xin Zhang (FA Talent)" userId="474f572f-8271-4f60-858e-cee871e0aec6" providerId="ADAL" clId="{F2690957-7BDC-406E-850D-8398FAC82774}" dt="2021-12-24T09:50:04.426" v="2641" actId="165"/>
          <ac:picMkLst>
            <pc:docMk/>
            <pc:sldMk cId="2730911473" sldId="272"/>
            <ac:picMk id="33" creationId="{6CB7AA39-CD52-4449-BA77-F8583C4C5C0C}"/>
          </ac:picMkLst>
        </pc:picChg>
        <pc:picChg chg="mod">
          <ac:chgData name="Xin Zhang (FA Talent)" userId="474f572f-8271-4f60-858e-cee871e0aec6" providerId="ADAL" clId="{F2690957-7BDC-406E-850D-8398FAC82774}" dt="2021-12-24T09:50:04.426" v="2641" actId="165"/>
          <ac:picMkLst>
            <pc:docMk/>
            <pc:sldMk cId="2730911473" sldId="272"/>
            <ac:picMk id="34" creationId="{BB6BECED-E22F-4384-8414-D57B2EE75D8C}"/>
          </ac:picMkLst>
        </pc:picChg>
        <pc:picChg chg="del mod">
          <ac:chgData name="Xin Zhang (FA Talent)" userId="474f572f-8271-4f60-858e-cee871e0aec6" providerId="ADAL" clId="{F2690957-7BDC-406E-850D-8398FAC82774}" dt="2021-12-24T09:49:55.767" v="2639" actId="21"/>
          <ac:picMkLst>
            <pc:docMk/>
            <pc:sldMk cId="2730911473" sldId="272"/>
            <ac:picMk id="37" creationId="{1197C201-64EA-42A7-8E67-752B542A9E48}"/>
          </ac:picMkLst>
        </pc:picChg>
      </pc:sldChg>
      <pc:sldChg chg="modSp mod">
        <pc:chgData name="Xin Zhang (FA Talent)" userId="474f572f-8271-4f60-858e-cee871e0aec6" providerId="ADAL" clId="{F2690957-7BDC-406E-850D-8398FAC82774}" dt="2021-12-24T09:48:19.181" v="2607" actId="947"/>
        <pc:sldMkLst>
          <pc:docMk/>
          <pc:sldMk cId="3288506711" sldId="418"/>
        </pc:sldMkLst>
        <pc:spChg chg="mod">
          <ac:chgData name="Xin Zhang (FA Talent)" userId="474f572f-8271-4f60-858e-cee871e0aec6" providerId="ADAL" clId="{F2690957-7BDC-406E-850D-8398FAC82774}" dt="2021-12-24T09:48:18.791" v="2219" actId="947"/>
          <ac:spMkLst>
            <pc:docMk/>
            <pc:sldMk cId="3288506711" sldId="418"/>
            <ac:spMk id="3" creationId="{4176C1E0-2837-4FFB-BA02-AC6E4A267DF8}"/>
          </ac:spMkLst>
        </pc:spChg>
        <pc:spChg chg="mod">
          <ac:chgData name="Xin Zhang (FA Talent)" userId="474f572f-8271-4f60-858e-cee871e0aec6" providerId="ADAL" clId="{F2690957-7BDC-406E-850D-8398FAC82774}" dt="2021-12-24T09:48:19.165" v="2590" actId="947"/>
          <ac:spMkLst>
            <pc:docMk/>
            <pc:sldMk cId="3288506711" sldId="418"/>
            <ac:spMk id="4" creationId="{FA1941CB-B2B6-47F7-9D84-F7F597D08574}"/>
          </ac:spMkLst>
        </pc:spChg>
        <pc:spChg chg="mod">
          <ac:chgData name="Xin Zhang (FA Talent)" userId="474f572f-8271-4f60-858e-cee871e0aec6" providerId="ADAL" clId="{F2690957-7BDC-406E-850D-8398FAC82774}" dt="2021-12-24T09:48:18.794" v="2223" actId="947"/>
          <ac:spMkLst>
            <pc:docMk/>
            <pc:sldMk cId="3288506711" sldId="418"/>
            <ac:spMk id="5" creationId="{A6CF5FC6-E57B-4443-A77A-CC51147DE782}"/>
          </ac:spMkLst>
        </pc:spChg>
        <pc:spChg chg="mod">
          <ac:chgData name="Xin Zhang (FA Talent)" userId="474f572f-8271-4f60-858e-cee871e0aec6" providerId="ADAL" clId="{F2690957-7BDC-406E-850D-8398FAC82774}" dt="2021-12-24T09:48:18.797" v="2227" actId="947"/>
          <ac:spMkLst>
            <pc:docMk/>
            <pc:sldMk cId="3288506711" sldId="418"/>
            <ac:spMk id="6" creationId="{DA358BB1-1C88-4976-9272-DE8D8B9C4BEC}"/>
          </ac:spMkLst>
        </pc:spChg>
        <pc:spChg chg="mod">
          <ac:chgData name="Xin Zhang (FA Talent)" userId="474f572f-8271-4f60-858e-cee871e0aec6" providerId="ADAL" clId="{F2690957-7BDC-406E-850D-8398FAC82774}" dt="2021-12-24T09:48:18.801" v="2231" actId="947"/>
          <ac:spMkLst>
            <pc:docMk/>
            <pc:sldMk cId="3288506711" sldId="418"/>
            <ac:spMk id="7" creationId="{92435BB7-A3C1-4ECF-9FD3-D23910084F4C}"/>
          </ac:spMkLst>
        </pc:spChg>
        <pc:spChg chg="mod">
          <ac:chgData name="Xin Zhang (FA Talent)" userId="474f572f-8271-4f60-858e-cee871e0aec6" providerId="ADAL" clId="{F2690957-7BDC-406E-850D-8398FAC82774}" dt="2021-12-24T09:48:18.804" v="2235" actId="947"/>
          <ac:spMkLst>
            <pc:docMk/>
            <pc:sldMk cId="3288506711" sldId="418"/>
            <ac:spMk id="8" creationId="{9344D0F4-2959-4B12-9983-A62246BDDB1E}"/>
          </ac:spMkLst>
        </pc:spChg>
        <pc:spChg chg="mod">
          <ac:chgData name="Xin Zhang (FA Talent)" userId="474f572f-8271-4f60-858e-cee871e0aec6" providerId="ADAL" clId="{F2690957-7BDC-406E-850D-8398FAC82774}" dt="2021-12-24T09:48:18.807" v="2239" actId="947"/>
          <ac:spMkLst>
            <pc:docMk/>
            <pc:sldMk cId="3288506711" sldId="418"/>
            <ac:spMk id="9" creationId="{FC8FE8D6-9990-4DF0-A3F6-723236810DA3}"/>
          </ac:spMkLst>
        </pc:spChg>
        <pc:spChg chg="mod">
          <ac:chgData name="Xin Zhang (FA Talent)" userId="474f572f-8271-4f60-858e-cee871e0aec6" providerId="ADAL" clId="{F2690957-7BDC-406E-850D-8398FAC82774}" dt="2021-12-24T09:48:18.811" v="2243" actId="947"/>
          <ac:spMkLst>
            <pc:docMk/>
            <pc:sldMk cId="3288506711" sldId="418"/>
            <ac:spMk id="10" creationId="{2150D444-AFEA-4CA6-9E21-8C8BF2E887D6}"/>
          </ac:spMkLst>
        </pc:spChg>
        <pc:spChg chg="mod">
          <ac:chgData name="Xin Zhang (FA Talent)" userId="474f572f-8271-4f60-858e-cee871e0aec6" providerId="ADAL" clId="{F2690957-7BDC-406E-850D-8398FAC82774}" dt="2021-12-24T09:48:19.180" v="2606" actId="947"/>
          <ac:spMkLst>
            <pc:docMk/>
            <pc:sldMk cId="3288506711" sldId="418"/>
            <ac:spMk id="11" creationId="{73CEBA4F-8690-42E5-8854-0F3B6782E45D}"/>
          </ac:spMkLst>
        </pc:spChg>
        <pc:spChg chg="mod">
          <ac:chgData name="Xin Zhang (FA Talent)" userId="474f572f-8271-4f60-858e-cee871e0aec6" providerId="ADAL" clId="{F2690957-7BDC-406E-850D-8398FAC82774}" dt="2021-12-24T09:48:18.814" v="2247" actId="947"/>
          <ac:spMkLst>
            <pc:docMk/>
            <pc:sldMk cId="3288506711" sldId="418"/>
            <ac:spMk id="12" creationId="{88489B24-A6A8-48E8-9CAE-C3646AC4B8AF}"/>
          </ac:spMkLst>
        </pc:spChg>
        <pc:spChg chg="mod">
          <ac:chgData name="Xin Zhang (FA Talent)" userId="474f572f-8271-4f60-858e-cee871e0aec6" providerId="ADAL" clId="{F2690957-7BDC-406E-850D-8398FAC82774}" dt="2021-12-24T09:48:18.818" v="2251" actId="947"/>
          <ac:spMkLst>
            <pc:docMk/>
            <pc:sldMk cId="3288506711" sldId="418"/>
            <ac:spMk id="13" creationId="{1BDDC0E6-2C54-4FE2-A1FD-C85A5EC33CEC}"/>
          </ac:spMkLst>
        </pc:spChg>
        <pc:spChg chg="mod">
          <ac:chgData name="Xin Zhang (FA Talent)" userId="474f572f-8271-4f60-858e-cee871e0aec6" providerId="ADAL" clId="{F2690957-7BDC-406E-850D-8398FAC82774}" dt="2021-12-24T09:48:18.821" v="2255" actId="947"/>
          <ac:spMkLst>
            <pc:docMk/>
            <pc:sldMk cId="3288506711" sldId="418"/>
            <ac:spMk id="14" creationId="{848EF2E2-00EF-4D53-AE7E-A69C614D3172}"/>
          </ac:spMkLst>
        </pc:spChg>
        <pc:spChg chg="mod">
          <ac:chgData name="Xin Zhang (FA Talent)" userId="474f572f-8271-4f60-858e-cee871e0aec6" providerId="ADAL" clId="{F2690957-7BDC-406E-850D-8398FAC82774}" dt="2021-12-24T09:48:18.824" v="2259" actId="947"/>
          <ac:spMkLst>
            <pc:docMk/>
            <pc:sldMk cId="3288506711" sldId="418"/>
            <ac:spMk id="15" creationId="{2E691738-627A-43F5-B95C-BDC963904236}"/>
          </ac:spMkLst>
        </pc:spChg>
        <pc:spChg chg="mod">
          <ac:chgData name="Xin Zhang (FA Talent)" userId="474f572f-8271-4f60-858e-cee871e0aec6" providerId="ADAL" clId="{F2690957-7BDC-406E-850D-8398FAC82774}" dt="2021-12-24T09:48:18.828" v="2263" actId="947"/>
          <ac:spMkLst>
            <pc:docMk/>
            <pc:sldMk cId="3288506711" sldId="418"/>
            <ac:spMk id="16" creationId="{C7F27FB2-6073-4BC0-B865-71E685D9A225}"/>
          </ac:spMkLst>
        </pc:spChg>
        <pc:spChg chg="mod">
          <ac:chgData name="Xin Zhang (FA Talent)" userId="474f572f-8271-4f60-858e-cee871e0aec6" providerId="ADAL" clId="{F2690957-7BDC-406E-850D-8398FAC82774}" dt="2021-12-24T09:48:18.831" v="2267" actId="947"/>
          <ac:spMkLst>
            <pc:docMk/>
            <pc:sldMk cId="3288506711" sldId="418"/>
            <ac:spMk id="17" creationId="{75285894-95A4-4809-BE1C-8202ABFD43FA}"/>
          </ac:spMkLst>
        </pc:spChg>
        <pc:spChg chg="mod">
          <ac:chgData name="Xin Zhang (FA Talent)" userId="474f572f-8271-4f60-858e-cee871e0aec6" providerId="ADAL" clId="{F2690957-7BDC-406E-850D-8398FAC82774}" dt="2021-12-24T09:48:18.834" v="2271" actId="947"/>
          <ac:spMkLst>
            <pc:docMk/>
            <pc:sldMk cId="3288506711" sldId="418"/>
            <ac:spMk id="18" creationId="{FF6748B4-40F2-4864-BAB4-856CC96AA88F}"/>
          </ac:spMkLst>
        </pc:spChg>
        <pc:spChg chg="mod">
          <ac:chgData name="Xin Zhang (FA Talent)" userId="474f572f-8271-4f60-858e-cee871e0aec6" providerId="ADAL" clId="{F2690957-7BDC-406E-850D-8398FAC82774}" dt="2021-12-24T09:48:19.179" v="2604" actId="947"/>
          <ac:spMkLst>
            <pc:docMk/>
            <pc:sldMk cId="3288506711" sldId="418"/>
            <ac:spMk id="19" creationId="{14EF2C7E-D885-4606-9E98-B2CFB6A4A6BB}"/>
          </ac:spMkLst>
        </pc:spChg>
        <pc:spChg chg="mod">
          <ac:chgData name="Xin Zhang (FA Talent)" userId="474f572f-8271-4f60-858e-cee871e0aec6" providerId="ADAL" clId="{F2690957-7BDC-406E-850D-8398FAC82774}" dt="2021-12-24T09:48:18.838" v="2275" actId="947"/>
          <ac:spMkLst>
            <pc:docMk/>
            <pc:sldMk cId="3288506711" sldId="418"/>
            <ac:spMk id="20" creationId="{E8717D5E-28C3-40B0-86BC-4E1EDD9250E2}"/>
          </ac:spMkLst>
        </pc:spChg>
        <pc:spChg chg="mod">
          <ac:chgData name="Xin Zhang (FA Talent)" userId="474f572f-8271-4f60-858e-cee871e0aec6" providerId="ADAL" clId="{F2690957-7BDC-406E-850D-8398FAC82774}" dt="2021-12-24T09:48:18.841" v="2279" actId="947"/>
          <ac:spMkLst>
            <pc:docMk/>
            <pc:sldMk cId="3288506711" sldId="418"/>
            <ac:spMk id="21" creationId="{B358D0F9-DCB1-4B93-8DA6-B4AB664CF45F}"/>
          </ac:spMkLst>
        </pc:spChg>
        <pc:spChg chg="mod">
          <ac:chgData name="Xin Zhang (FA Talent)" userId="474f572f-8271-4f60-858e-cee871e0aec6" providerId="ADAL" clId="{F2690957-7BDC-406E-850D-8398FAC82774}" dt="2021-12-24T09:48:18.845" v="2283" actId="947"/>
          <ac:spMkLst>
            <pc:docMk/>
            <pc:sldMk cId="3288506711" sldId="418"/>
            <ac:spMk id="22" creationId="{7FD40D55-7827-475C-A54F-895DA1FFC6B4}"/>
          </ac:spMkLst>
        </pc:spChg>
        <pc:spChg chg="mod">
          <ac:chgData name="Xin Zhang (FA Talent)" userId="474f572f-8271-4f60-858e-cee871e0aec6" providerId="ADAL" clId="{F2690957-7BDC-406E-850D-8398FAC82774}" dt="2021-12-24T09:48:18.848" v="2287" actId="947"/>
          <ac:spMkLst>
            <pc:docMk/>
            <pc:sldMk cId="3288506711" sldId="418"/>
            <ac:spMk id="23" creationId="{1CE39C90-10AF-4A5B-AA42-035C9CB60890}"/>
          </ac:spMkLst>
        </pc:spChg>
        <pc:spChg chg="mod">
          <ac:chgData name="Xin Zhang (FA Talent)" userId="474f572f-8271-4f60-858e-cee871e0aec6" providerId="ADAL" clId="{F2690957-7BDC-406E-850D-8398FAC82774}" dt="2021-12-24T09:48:18.852" v="2291" actId="947"/>
          <ac:spMkLst>
            <pc:docMk/>
            <pc:sldMk cId="3288506711" sldId="418"/>
            <ac:spMk id="24" creationId="{1828AF48-C68C-4F2D-93D4-6D874C1D80D9}"/>
          </ac:spMkLst>
        </pc:spChg>
        <pc:spChg chg="mod">
          <ac:chgData name="Xin Zhang (FA Talent)" userId="474f572f-8271-4f60-858e-cee871e0aec6" providerId="ADAL" clId="{F2690957-7BDC-406E-850D-8398FAC82774}" dt="2021-12-24T09:48:18.855" v="2295" actId="947"/>
          <ac:spMkLst>
            <pc:docMk/>
            <pc:sldMk cId="3288506711" sldId="418"/>
            <ac:spMk id="25" creationId="{E4FF574B-B028-4C2B-A2FE-B162BB8171AD}"/>
          </ac:spMkLst>
        </pc:spChg>
        <pc:spChg chg="mod">
          <ac:chgData name="Xin Zhang (FA Talent)" userId="474f572f-8271-4f60-858e-cee871e0aec6" providerId="ADAL" clId="{F2690957-7BDC-406E-850D-8398FAC82774}" dt="2021-12-24T09:48:18.858" v="2299" actId="947"/>
          <ac:spMkLst>
            <pc:docMk/>
            <pc:sldMk cId="3288506711" sldId="418"/>
            <ac:spMk id="26" creationId="{54D311E7-BA19-4C46-8CBA-254F44FC3F77}"/>
          </ac:spMkLst>
        </pc:spChg>
        <pc:spChg chg="mod">
          <ac:chgData name="Xin Zhang (FA Talent)" userId="474f572f-8271-4f60-858e-cee871e0aec6" providerId="ADAL" clId="{F2690957-7BDC-406E-850D-8398FAC82774}" dt="2021-12-24T09:48:19.170" v="2595" actId="947"/>
          <ac:spMkLst>
            <pc:docMk/>
            <pc:sldMk cId="3288506711" sldId="418"/>
            <ac:spMk id="27" creationId="{E72D8B24-E2BB-47E5-B2A9-D7A91967C4BB}"/>
          </ac:spMkLst>
        </pc:spChg>
        <pc:spChg chg="mod">
          <ac:chgData name="Xin Zhang (FA Talent)" userId="474f572f-8271-4f60-858e-cee871e0aec6" providerId="ADAL" clId="{F2690957-7BDC-406E-850D-8398FAC82774}" dt="2021-12-24T09:48:18.862" v="2303" actId="947"/>
          <ac:spMkLst>
            <pc:docMk/>
            <pc:sldMk cId="3288506711" sldId="418"/>
            <ac:spMk id="28" creationId="{4C8B97E7-8AA2-4C20-BE9E-A2DB0FCA0938}"/>
          </ac:spMkLst>
        </pc:spChg>
        <pc:spChg chg="mod">
          <ac:chgData name="Xin Zhang (FA Talent)" userId="474f572f-8271-4f60-858e-cee871e0aec6" providerId="ADAL" clId="{F2690957-7BDC-406E-850D-8398FAC82774}" dt="2021-12-24T09:48:18.865" v="2307" actId="947"/>
          <ac:spMkLst>
            <pc:docMk/>
            <pc:sldMk cId="3288506711" sldId="418"/>
            <ac:spMk id="29" creationId="{3EFE560D-B676-4993-B8B5-EF9FBA1CF4CB}"/>
          </ac:spMkLst>
        </pc:spChg>
        <pc:spChg chg="mod">
          <ac:chgData name="Xin Zhang (FA Talent)" userId="474f572f-8271-4f60-858e-cee871e0aec6" providerId="ADAL" clId="{F2690957-7BDC-406E-850D-8398FAC82774}" dt="2021-12-24T09:48:18.869" v="2311" actId="947"/>
          <ac:spMkLst>
            <pc:docMk/>
            <pc:sldMk cId="3288506711" sldId="418"/>
            <ac:spMk id="30" creationId="{4EC26500-8237-4845-BED1-D7A93550D6A6}"/>
          </ac:spMkLst>
        </pc:spChg>
        <pc:spChg chg="mod">
          <ac:chgData name="Xin Zhang (FA Talent)" userId="474f572f-8271-4f60-858e-cee871e0aec6" providerId="ADAL" clId="{F2690957-7BDC-406E-850D-8398FAC82774}" dt="2021-12-24T09:48:18.872" v="2315" actId="947"/>
          <ac:spMkLst>
            <pc:docMk/>
            <pc:sldMk cId="3288506711" sldId="418"/>
            <ac:spMk id="31" creationId="{84353D2D-D716-4F49-A904-507FF6204508}"/>
          </ac:spMkLst>
        </pc:spChg>
        <pc:spChg chg="mod">
          <ac:chgData name="Xin Zhang (FA Talent)" userId="474f572f-8271-4f60-858e-cee871e0aec6" providerId="ADAL" clId="{F2690957-7BDC-406E-850D-8398FAC82774}" dt="2021-12-24T09:48:18.875" v="2319" actId="947"/>
          <ac:spMkLst>
            <pc:docMk/>
            <pc:sldMk cId="3288506711" sldId="418"/>
            <ac:spMk id="32" creationId="{CAF71A9E-9C61-4BC2-8068-A83C70AA5F96}"/>
          </ac:spMkLst>
        </pc:spChg>
        <pc:spChg chg="mod">
          <ac:chgData name="Xin Zhang (FA Talent)" userId="474f572f-8271-4f60-858e-cee871e0aec6" providerId="ADAL" clId="{F2690957-7BDC-406E-850D-8398FAC82774}" dt="2021-12-24T09:48:18.879" v="2323" actId="947"/>
          <ac:spMkLst>
            <pc:docMk/>
            <pc:sldMk cId="3288506711" sldId="418"/>
            <ac:spMk id="33" creationId="{20B76275-D39F-4C6A-B92E-7EE152865445}"/>
          </ac:spMkLst>
        </pc:spChg>
        <pc:spChg chg="mod">
          <ac:chgData name="Xin Zhang (FA Talent)" userId="474f572f-8271-4f60-858e-cee871e0aec6" providerId="ADAL" clId="{F2690957-7BDC-406E-850D-8398FAC82774}" dt="2021-12-24T09:48:18.882" v="2327" actId="947"/>
          <ac:spMkLst>
            <pc:docMk/>
            <pc:sldMk cId="3288506711" sldId="418"/>
            <ac:spMk id="34" creationId="{BFE39020-90D8-4FCA-998D-2A9790BA939E}"/>
          </ac:spMkLst>
        </pc:spChg>
        <pc:spChg chg="mod">
          <ac:chgData name="Xin Zhang (FA Talent)" userId="474f572f-8271-4f60-858e-cee871e0aec6" providerId="ADAL" clId="{F2690957-7BDC-406E-850D-8398FAC82774}" dt="2021-12-24T09:48:19.175" v="2599" actId="947"/>
          <ac:spMkLst>
            <pc:docMk/>
            <pc:sldMk cId="3288506711" sldId="418"/>
            <ac:spMk id="35" creationId="{7B06967F-D235-4687-A6AF-6E3BB6DE8527}"/>
          </ac:spMkLst>
        </pc:spChg>
        <pc:spChg chg="mod">
          <ac:chgData name="Xin Zhang (FA Talent)" userId="474f572f-8271-4f60-858e-cee871e0aec6" providerId="ADAL" clId="{F2690957-7BDC-406E-850D-8398FAC82774}" dt="2021-12-24T09:48:18.885" v="2331" actId="947"/>
          <ac:spMkLst>
            <pc:docMk/>
            <pc:sldMk cId="3288506711" sldId="418"/>
            <ac:spMk id="36" creationId="{BD560F0D-4046-4B08-84C2-F539D09A8117}"/>
          </ac:spMkLst>
        </pc:spChg>
        <pc:spChg chg="mod">
          <ac:chgData name="Xin Zhang (FA Talent)" userId="474f572f-8271-4f60-858e-cee871e0aec6" providerId="ADAL" clId="{F2690957-7BDC-406E-850D-8398FAC82774}" dt="2021-12-24T09:48:18.889" v="2335" actId="947"/>
          <ac:spMkLst>
            <pc:docMk/>
            <pc:sldMk cId="3288506711" sldId="418"/>
            <ac:spMk id="37" creationId="{F36BDE4C-2229-4850-8E0F-298D6188DB0D}"/>
          </ac:spMkLst>
        </pc:spChg>
        <pc:spChg chg="mod">
          <ac:chgData name="Xin Zhang (FA Talent)" userId="474f572f-8271-4f60-858e-cee871e0aec6" providerId="ADAL" clId="{F2690957-7BDC-406E-850D-8398FAC82774}" dt="2021-12-24T09:48:18.892" v="2339" actId="947"/>
          <ac:spMkLst>
            <pc:docMk/>
            <pc:sldMk cId="3288506711" sldId="418"/>
            <ac:spMk id="38" creationId="{E72D0710-DA87-45E5-93CF-8A6E46C0C399}"/>
          </ac:spMkLst>
        </pc:spChg>
        <pc:spChg chg="mod">
          <ac:chgData name="Xin Zhang (FA Talent)" userId="474f572f-8271-4f60-858e-cee871e0aec6" providerId="ADAL" clId="{F2690957-7BDC-406E-850D-8398FAC82774}" dt="2021-12-24T09:48:18.895" v="2343" actId="947"/>
          <ac:spMkLst>
            <pc:docMk/>
            <pc:sldMk cId="3288506711" sldId="418"/>
            <ac:spMk id="39" creationId="{53B120A8-E318-444B-BEFF-A78DF82E44F4}"/>
          </ac:spMkLst>
        </pc:spChg>
        <pc:spChg chg="mod">
          <ac:chgData name="Xin Zhang (FA Talent)" userId="474f572f-8271-4f60-858e-cee871e0aec6" providerId="ADAL" clId="{F2690957-7BDC-406E-850D-8398FAC82774}" dt="2021-12-24T09:48:18.899" v="2347" actId="947"/>
          <ac:spMkLst>
            <pc:docMk/>
            <pc:sldMk cId="3288506711" sldId="418"/>
            <ac:spMk id="40" creationId="{8A51D971-ABCB-4DA3-A2DB-591C12AC0316}"/>
          </ac:spMkLst>
        </pc:spChg>
        <pc:spChg chg="mod">
          <ac:chgData name="Xin Zhang (FA Talent)" userId="474f572f-8271-4f60-858e-cee871e0aec6" providerId="ADAL" clId="{F2690957-7BDC-406E-850D-8398FAC82774}" dt="2021-12-24T09:48:18.902" v="2351" actId="947"/>
          <ac:spMkLst>
            <pc:docMk/>
            <pc:sldMk cId="3288506711" sldId="418"/>
            <ac:spMk id="41" creationId="{A39CA51B-5654-4A4C-91C1-A7D946FBB38B}"/>
          </ac:spMkLst>
        </pc:spChg>
        <pc:spChg chg="mod">
          <ac:chgData name="Xin Zhang (FA Talent)" userId="474f572f-8271-4f60-858e-cee871e0aec6" providerId="ADAL" clId="{F2690957-7BDC-406E-850D-8398FAC82774}" dt="2021-12-24T09:48:18.905" v="2355" actId="947"/>
          <ac:spMkLst>
            <pc:docMk/>
            <pc:sldMk cId="3288506711" sldId="418"/>
            <ac:spMk id="42" creationId="{BFA63ED5-C7B6-47D7-BC82-B3D5C8ED277B}"/>
          </ac:spMkLst>
        </pc:spChg>
        <pc:spChg chg="mod">
          <ac:chgData name="Xin Zhang (FA Talent)" userId="474f572f-8271-4f60-858e-cee871e0aec6" providerId="ADAL" clId="{F2690957-7BDC-406E-850D-8398FAC82774}" dt="2021-12-24T09:48:19.179" v="2605" actId="947"/>
          <ac:spMkLst>
            <pc:docMk/>
            <pc:sldMk cId="3288506711" sldId="418"/>
            <ac:spMk id="43" creationId="{D3BF40A1-0B4B-415B-8BE5-0E1F57E73925}"/>
          </ac:spMkLst>
        </pc:spChg>
        <pc:spChg chg="mod">
          <ac:chgData name="Xin Zhang (FA Talent)" userId="474f572f-8271-4f60-858e-cee871e0aec6" providerId="ADAL" clId="{F2690957-7BDC-406E-850D-8398FAC82774}" dt="2021-12-24T09:48:18.908" v="2359" actId="947"/>
          <ac:spMkLst>
            <pc:docMk/>
            <pc:sldMk cId="3288506711" sldId="418"/>
            <ac:spMk id="44" creationId="{43D9E83A-6702-40BC-929B-188F9C1BCF66}"/>
          </ac:spMkLst>
        </pc:spChg>
        <pc:spChg chg="mod">
          <ac:chgData name="Xin Zhang (FA Talent)" userId="474f572f-8271-4f60-858e-cee871e0aec6" providerId="ADAL" clId="{F2690957-7BDC-406E-850D-8398FAC82774}" dt="2021-12-24T09:48:18.912" v="2363" actId="947"/>
          <ac:spMkLst>
            <pc:docMk/>
            <pc:sldMk cId="3288506711" sldId="418"/>
            <ac:spMk id="45" creationId="{9969C45C-9EA3-4485-9397-40872D3C9F7D}"/>
          </ac:spMkLst>
        </pc:spChg>
        <pc:spChg chg="mod">
          <ac:chgData name="Xin Zhang (FA Talent)" userId="474f572f-8271-4f60-858e-cee871e0aec6" providerId="ADAL" clId="{F2690957-7BDC-406E-850D-8398FAC82774}" dt="2021-12-24T09:48:18.915" v="2367" actId="947"/>
          <ac:spMkLst>
            <pc:docMk/>
            <pc:sldMk cId="3288506711" sldId="418"/>
            <ac:spMk id="46" creationId="{E92672B6-9B92-44AE-A7CD-5EC6CE3C0BF0}"/>
          </ac:spMkLst>
        </pc:spChg>
        <pc:spChg chg="mod">
          <ac:chgData name="Xin Zhang (FA Talent)" userId="474f572f-8271-4f60-858e-cee871e0aec6" providerId="ADAL" clId="{F2690957-7BDC-406E-850D-8398FAC82774}" dt="2021-12-24T09:48:18.919" v="2371" actId="947"/>
          <ac:spMkLst>
            <pc:docMk/>
            <pc:sldMk cId="3288506711" sldId="418"/>
            <ac:spMk id="47" creationId="{9E86245A-D308-4713-AF26-148D1E2EB415}"/>
          </ac:spMkLst>
        </pc:spChg>
        <pc:spChg chg="mod">
          <ac:chgData name="Xin Zhang (FA Talent)" userId="474f572f-8271-4f60-858e-cee871e0aec6" providerId="ADAL" clId="{F2690957-7BDC-406E-850D-8398FAC82774}" dt="2021-12-24T09:48:18.922" v="2375" actId="947"/>
          <ac:spMkLst>
            <pc:docMk/>
            <pc:sldMk cId="3288506711" sldId="418"/>
            <ac:spMk id="48" creationId="{07301136-E78E-4280-BA8C-53ECA7CBC69D}"/>
          </ac:spMkLst>
        </pc:spChg>
        <pc:spChg chg="mod">
          <ac:chgData name="Xin Zhang (FA Talent)" userId="474f572f-8271-4f60-858e-cee871e0aec6" providerId="ADAL" clId="{F2690957-7BDC-406E-850D-8398FAC82774}" dt="2021-12-24T09:48:18.925" v="2379" actId="947"/>
          <ac:spMkLst>
            <pc:docMk/>
            <pc:sldMk cId="3288506711" sldId="418"/>
            <ac:spMk id="49" creationId="{C0B8ED6B-3AF7-4553-A182-E1AE2CB96CE8}"/>
          </ac:spMkLst>
        </pc:spChg>
        <pc:spChg chg="mod">
          <ac:chgData name="Xin Zhang (FA Talent)" userId="474f572f-8271-4f60-858e-cee871e0aec6" providerId="ADAL" clId="{F2690957-7BDC-406E-850D-8398FAC82774}" dt="2021-12-24T09:48:18.928" v="2383" actId="947"/>
          <ac:spMkLst>
            <pc:docMk/>
            <pc:sldMk cId="3288506711" sldId="418"/>
            <ac:spMk id="50" creationId="{6B6BD3A5-43C5-4BF8-B20A-6E384A84EB8C}"/>
          </ac:spMkLst>
        </pc:spChg>
        <pc:spChg chg="mod">
          <ac:chgData name="Xin Zhang (FA Talent)" userId="474f572f-8271-4f60-858e-cee871e0aec6" providerId="ADAL" clId="{F2690957-7BDC-406E-850D-8398FAC82774}" dt="2021-12-24T09:48:19.177" v="2602" actId="947"/>
          <ac:spMkLst>
            <pc:docMk/>
            <pc:sldMk cId="3288506711" sldId="418"/>
            <ac:spMk id="51" creationId="{A282F445-397F-448E-B303-33CF159199FC}"/>
          </ac:spMkLst>
        </pc:spChg>
        <pc:spChg chg="mod">
          <ac:chgData name="Xin Zhang (FA Talent)" userId="474f572f-8271-4f60-858e-cee871e0aec6" providerId="ADAL" clId="{F2690957-7BDC-406E-850D-8398FAC82774}" dt="2021-12-24T09:48:18.932" v="2387" actId="947"/>
          <ac:spMkLst>
            <pc:docMk/>
            <pc:sldMk cId="3288506711" sldId="418"/>
            <ac:spMk id="52" creationId="{5D6C601F-0EFF-4061-AE1B-2D724A055890}"/>
          </ac:spMkLst>
        </pc:spChg>
        <pc:spChg chg="mod">
          <ac:chgData name="Xin Zhang (FA Talent)" userId="474f572f-8271-4f60-858e-cee871e0aec6" providerId="ADAL" clId="{F2690957-7BDC-406E-850D-8398FAC82774}" dt="2021-12-24T09:48:18.935" v="2391" actId="947"/>
          <ac:spMkLst>
            <pc:docMk/>
            <pc:sldMk cId="3288506711" sldId="418"/>
            <ac:spMk id="53" creationId="{77530531-6E33-4226-B188-87ABC87361AD}"/>
          </ac:spMkLst>
        </pc:spChg>
        <pc:spChg chg="mod">
          <ac:chgData name="Xin Zhang (FA Talent)" userId="474f572f-8271-4f60-858e-cee871e0aec6" providerId="ADAL" clId="{F2690957-7BDC-406E-850D-8398FAC82774}" dt="2021-12-24T09:48:18.938" v="2395" actId="947"/>
          <ac:spMkLst>
            <pc:docMk/>
            <pc:sldMk cId="3288506711" sldId="418"/>
            <ac:spMk id="54" creationId="{6284D357-D399-4D7A-A839-7F76AA32C7E6}"/>
          </ac:spMkLst>
        </pc:spChg>
        <pc:spChg chg="mod">
          <ac:chgData name="Xin Zhang (FA Talent)" userId="474f572f-8271-4f60-858e-cee871e0aec6" providerId="ADAL" clId="{F2690957-7BDC-406E-850D-8398FAC82774}" dt="2021-12-24T09:48:18.942" v="2399" actId="947"/>
          <ac:spMkLst>
            <pc:docMk/>
            <pc:sldMk cId="3288506711" sldId="418"/>
            <ac:spMk id="55" creationId="{63D1B21A-B5B7-437F-A9CE-943C48FCE3E8}"/>
          </ac:spMkLst>
        </pc:spChg>
        <pc:spChg chg="mod">
          <ac:chgData name="Xin Zhang (FA Talent)" userId="474f572f-8271-4f60-858e-cee871e0aec6" providerId="ADAL" clId="{F2690957-7BDC-406E-850D-8398FAC82774}" dt="2021-12-24T09:48:18.945" v="2403" actId="947"/>
          <ac:spMkLst>
            <pc:docMk/>
            <pc:sldMk cId="3288506711" sldId="418"/>
            <ac:spMk id="56" creationId="{54E53B4B-093E-4864-9139-88A09AB430DD}"/>
          </ac:spMkLst>
        </pc:spChg>
        <pc:spChg chg="mod">
          <ac:chgData name="Xin Zhang (FA Talent)" userId="474f572f-8271-4f60-858e-cee871e0aec6" providerId="ADAL" clId="{F2690957-7BDC-406E-850D-8398FAC82774}" dt="2021-12-24T09:48:18.948" v="2407" actId="947"/>
          <ac:spMkLst>
            <pc:docMk/>
            <pc:sldMk cId="3288506711" sldId="418"/>
            <ac:spMk id="57" creationId="{3A3595A5-5A91-478F-AE03-19126BB3A0B8}"/>
          </ac:spMkLst>
        </pc:spChg>
        <pc:spChg chg="mod">
          <ac:chgData name="Xin Zhang (FA Talent)" userId="474f572f-8271-4f60-858e-cee871e0aec6" providerId="ADAL" clId="{F2690957-7BDC-406E-850D-8398FAC82774}" dt="2021-12-24T09:48:18.952" v="2411" actId="947"/>
          <ac:spMkLst>
            <pc:docMk/>
            <pc:sldMk cId="3288506711" sldId="418"/>
            <ac:spMk id="58" creationId="{948DF778-5CD9-4C4F-9DC7-15BCC76648BB}"/>
          </ac:spMkLst>
        </pc:spChg>
        <pc:spChg chg="mod">
          <ac:chgData name="Xin Zhang (FA Talent)" userId="474f572f-8271-4f60-858e-cee871e0aec6" providerId="ADAL" clId="{F2690957-7BDC-406E-850D-8398FAC82774}" dt="2021-12-24T09:48:19.178" v="2603" actId="947"/>
          <ac:spMkLst>
            <pc:docMk/>
            <pc:sldMk cId="3288506711" sldId="418"/>
            <ac:spMk id="59" creationId="{1ADDFF01-259D-46BE-9579-E0EAA11F448D}"/>
          </ac:spMkLst>
        </pc:spChg>
        <pc:spChg chg="mod">
          <ac:chgData name="Xin Zhang (FA Talent)" userId="474f572f-8271-4f60-858e-cee871e0aec6" providerId="ADAL" clId="{F2690957-7BDC-406E-850D-8398FAC82774}" dt="2021-12-24T09:48:18.955" v="2415" actId="947"/>
          <ac:spMkLst>
            <pc:docMk/>
            <pc:sldMk cId="3288506711" sldId="418"/>
            <ac:spMk id="60" creationId="{15C8D32D-5745-4D60-A4CB-C26D49A714E8}"/>
          </ac:spMkLst>
        </pc:spChg>
        <pc:spChg chg="mod">
          <ac:chgData name="Xin Zhang (FA Talent)" userId="474f572f-8271-4f60-858e-cee871e0aec6" providerId="ADAL" clId="{F2690957-7BDC-406E-850D-8398FAC82774}" dt="2021-12-24T09:48:18.958" v="2419" actId="947"/>
          <ac:spMkLst>
            <pc:docMk/>
            <pc:sldMk cId="3288506711" sldId="418"/>
            <ac:spMk id="61" creationId="{29F20DB5-4151-4A38-8F43-2236BC4E51AC}"/>
          </ac:spMkLst>
        </pc:spChg>
        <pc:spChg chg="mod">
          <ac:chgData name="Xin Zhang (FA Talent)" userId="474f572f-8271-4f60-858e-cee871e0aec6" providerId="ADAL" clId="{F2690957-7BDC-406E-850D-8398FAC82774}" dt="2021-12-24T09:48:18.962" v="2423" actId="947"/>
          <ac:spMkLst>
            <pc:docMk/>
            <pc:sldMk cId="3288506711" sldId="418"/>
            <ac:spMk id="62" creationId="{C7BB5AF5-CB55-49B5-9DF9-14DE619F1A05}"/>
          </ac:spMkLst>
        </pc:spChg>
        <pc:spChg chg="mod">
          <ac:chgData name="Xin Zhang (FA Talent)" userId="474f572f-8271-4f60-858e-cee871e0aec6" providerId="ADAL" clId="{F2690957-7BDC-406E-850D-8398FAC82774}" dt="2021-12-24T09:48:18.965" v="2427" actId="947"/>
          <ac:spMkLst>
            <pc:docMk/>
            <pc:sldMk cId="3288506711" sldId="418"/>
            <ac:spMk id="63" creationId="{9C39EF9B-5B41-4151-AA16-4EAB1488CD0F}"/>
          </ac:spMkLst>
        </pc:spChg>
        <pc:spChg chg="mod">
          <ac:chgData name="Xin Zhang (FA Talent)" userId="474f572f-8271-4f60-858e-cee871e0aec6" providerId="ADAL" clId="{F2690957-7BDC-406E-850D-8398FAC82774}" dt="2021-12-24T09:48:18.968" v="2431" actId="947"/>
          <ac:spMkLst>
            <pc:docMk/>
            <pc:sldMk cId="3288506711" sldId="418"/>
            <ac:spMk id="64" creationId="{A60A215C-6DC2-4C32-A9C5-697DF9A0A956}"/>
          </ac:spMkLst>
        </pc:spChg>
        <pc:spChg chg="mod">
          <ac:chgData name="Xin Zhang (FA Talent)" userId="474f572f-8271-4f60-858e-cee871e0aec6" providerId="ADAL" clId="{F2690957-7BDC-406E-850D-8398FAC82774}" dt="2021-12-24T09:48:18.972" v="2435" actId="947"/>
          <ac:spMkLst>
            <pc:docMk/>
            <pc:sldMk cId="3288506711" sldId="418"/>
            <ac:spMk id="65" creationId="{E0C7230F-E99C-4D23-AB72-89093239347F}"/>
          </ac:spMkLst>
        </pc:spChg>
        <pc:spChg chg="mod">
          <ac:chgData name="Xin Zhang (FA Talent)" userId="474f572f-8271-4f60-858e-cee871e0aec6" providerId="ADAL" clId="{F2690957-7BDC-406E-850D-8398FAC82774}" dt="2021-12-24T09:48:18.975" v="2439" actId="947"/>
          <ac:spMkLst>
            <pc:docMk/>
            <pc:sldMk cId="3288506711" sldId="418"/>
            <ac:spMk id="66" creationId="{6AF9CBB4-419B-4DA5-8A34-207C0BEBB728}"/>
          </ac:spMkLst>
        </pc:spChg>
        <pc:spChg chg="mod">
          <ac:chgData name="Xin Zhang (FA Talent)" userId="474f572f-8271-4f60-858e-cee871e0aec6" providerId="ADAL" clId="{F2690957-7BDC-406E-850D-8398FAC82774}" dt="2021-12-24T09:48:19.177" v="2601" actId="947"/>
          <ac:spMkLst>
            <pc:docMk/>
            <pc:sldMk cId="3288506711" sldId="418"/>
            <ac:spMk id="67" creationId="{C07E0734-E048-4B25-824D-3F7B85319CB9}"/>
          </ac:spMkLst>
        </pc:spChg>
        <pc:spChg chg="mod">
          <ac:chgData name="Xin Zhang (FA Talent)" userId="474f572f-8271-4f60-858e-cee871e0aec6" providerId="ADAL" clId="{F2690957-7BDC-406E-850D-8398FAC82774}" dt="2021-12-24T09:48:18.979" v="2443" actId="947"/>
          <ac:spMkLst>
            <pc:docMk/>
            <pc:sldMk cId="3288506711" sldId="418"/>
            <ac:spMk id="68" creationId="{5172A6BE-1C72-45B3-917D-9D6CF3DA296C}"/>
          </ac:spMkLst>
        </pc:spChg>
        <pc:spChg chg="mod">
          <ac:chgData name="Xin Zhang (FA Talent)" userId="474f572f-8271-4f60-858e-cee871e0aec6" providerId="ADAL" clId="{F2690957-7BDC-406E-850D-8398FAC82774}" dt="2021-12-24T09:48:18.982" v="2447" actId="947"/>
          <ac:spMkLst>
            <pc:docMk/>
            <pc:sldMk cId="3288506711" sldId="418"/>
            <ac:spMk id="69" creationId="{9ACD4678-B6F8-4DC2-9D60-AF44E3F18D14}"/>
          </ac:spMkLst>
        </pc:spChg>
        <pc:spChg chg="mod">
          <ac:chgData name="Xin Zhang (FA Talent)" userId="474f572f-8271-4f60-858e-cee871e0aec6" providerId="ADAL" clId="{F2690957-7BDC-406E-850D-8398FAC82774}" dt="2021-12-24T09:48:18.985" v="2451" actId="947"/>
          <ac:spMkLst>
            <pc:docMk/>
            <pc:sldMk cId="3288506711" sldId="418"/>
            <ac:spMk id="70" creationId="{74D4AEC8-119D-4CDE-816D-63F5FDDA695C}"/>
          </ac:spMkLst>
        </pc:spChg>
        <pc:spChg chg="mod">
          <ac:chgData name="Xin Zhang (FA Talent)" userId="474f572f-8271-4f60-858e-cee871e0aec6" providerId="ADAL" clId="{F2690957-7BDC-406E-850D-8398FAC82774}" dt="2021-12-24T09:48:18.988" v="2455" actId="947"/>
          <ac:spMkLst>
            <pc:docMk/>
            <pc:sldMk cId="3288506711" sldId="418"/>
            <ac:spMk id="71" creationId="{1A4375E3-C377-442F-9F83-26C758D60E6D}"/>
          </ac:spMkLst>
        </pc:spChg>
        <pc:spChg chg="mod">
          <ac:chgData name="Xin Zhang (FA Talent)" userId="474f572f-8271-4f60-858e-cee871e0aec6" providerId="ADAL" clId="{F2690957-7BDC-406E-850D-8398FAC82774}" dt="2021-12-24T09:48:18.992" v="2459" actId="947"/>
          <ac:spMkLst>
            <pc:docMk/>
            <pc:sldMk cId="3288506711" sldId="418"/>
            <ac:spMk id="72" creationId="{B80F6D70-795A-4313-971D-0744C1352220}"/>
          </ac:spMkLst>
        </pc:spChg>
        <pc:spChg chg="mod">
          <ac:chgData name="Xin Zhang (FA Talent)" userId="474f572f-8271-4f60-858e-cee871e0aec6" providerId="ADAL" clId="{F2690957-7BDC-406E-850D-8398FAC82774}" dt="2021-12-24T09:48:18.995" v="2463" actId="947"/>
          <ac:spMkLst>
            <pc:docMk/>
            <pc:sldMk cId="3288506711" sldId="418"/>
            <ac:spMk id="73" creationId="{9B0FA242-6505-4F38-9743-24DED729FE86}"/>
          </ac:spMkLst>
        </pc:spChg>
        <pc:spChg chg="mod">
          <ac:chgData name="Xin Zhang (FA Talent)" userId="474f572f-8271-4f60-858e-cee871e0aec6" providerId="ADAL" clId="{F2690957-7BDC-406E-850D-8398FAC82774}" dt="2021-12-24T09:48:18.999" v="2467" actId="947"/>
          <ac:spMkLst>
            <pc:docMk/>
            <pc:sldMk cId="3288506711" sldId="418"/>
            <ac:spMk id="74" creationId="{974146BA-AA90-4B42-9F98-CC6CD7F8FB20}"/>
          </ac:spMkLst>
        </pc:spChg>
        <pc:spChg chg="mod">
          <ac:chgData name="Xin Zhang (FA Talent)" userId="474f572f-8271-4f60-858e-cee871e0aec6" providerId="ADAL" clId="{F2690957-7BDC-406E-850D-8398FAC82774}" dt="2021-12-24T09:48:19.174" v="2598" actId="947"/>
          <ac:spMkLst>
            <pc:docMk/>
            <pc:sldMk cId="3288506711" sldId="418"/>
            <ac:spMk id="75" creationId="{6C025E86-33B4-4CFF-A6E0-06B8A542CD03}"/>
          </ac:spMkLst>
        </pc:spChg>
        <pc:spChg chg="mod">
          <ac:chgData name="Xin Zhang (FA Talent)" userId="474f572f-8271-4f60-858e-cee871e0aec6" providerId="ADAL" clId="{F2690957-7BDC-406E-850D-8398FAC82774}" dt="2021-12-24T09:48:19.002" v="2471" actId="947"/>
          <ac:spMkLst>
            <pc:docMk/>
            <pc:sldMk cId="3288506711" sldId="418"/>
            <ac:spMk id="76" creationId="{AD50B463-39B9-490E-95A4-777FFBE94A0F}"/>
          </ac:spMkLst>
        </pc:spChg>
        <pc:spChg chg="mod">
          <ac:chgData name="Xin Zhang (FA Talent)" userId="474f572f-8271-4f60-858e-cee871e0aec6" providerId="ADAL" clId="{F2690957-7BDC-406E-850D-8398FAC82774}" dt="2021-12-24T09:48:19.005" v="2475" actId="947"/>
          <ac:spMkLst>
            <pc:docMk/>
            <pc:sldMk cId="3288506711" sldId="418"/>
            <ac:spMk id="77" creationId="{C28682CB-CCE8-4CED-A514-E4ACCB823049}"/>
          </ac:spMkLst>
        </pc:spChg>
        <pc:spChg chg="mod">
          <ac:chgData name="Xin Zhang (FA Talent)" userId="474f572f-8271-4f60-858e-cee871e0aec6" providerId="ADAL" clId="{F2690957-7BDC-406E-850D-8398FAC82774}" dt="2021-12-24T09:48:19.009" v="2479" actId="947"/>
          <ac:spMkLst>
            <pc:docMk/>
            <pc:sldMk cId="3288506711" sldId="418"/>
            <ac:spMk id="78" creationId="{1BAD4C2D-98CC-47D6-AC44-134A4F947BFB}"/>
          </ac:spMkLst>
        </pc:spChg>
        <pc:spChg chg="mod">
          <ac:chgData name="Xin Zhang (FA Talent)" userId="474f572f-8271-4f60-858e-cee871e0aec6" providerId="ADAL" clId="{F2690957-7BDC-406E-850D-8398FAC82774}" dt="2021-12-24T09:48:19.012" v="2483" actId="947"/>
          <ac:spMkLst>
            <pc:docMk/>
            <pc:sldMk cId="3288506711" sldId="418"/>
            <ac:spMk id="79" creationId="{1915EAAA-FCC4-4D53-8560-88FB82E3C1AA}"/>
          </ac:spMkLst>
        </pc:spChg>
        <pc:spChg chg="mod">
          <ac:chgData name="Xin Zhang (FA Talent)" userId="474f572f-8271-4f60-858e-cee871e0aec6" providerId="ADAL" clId="{F2690957-7BDC-406E-850D-8398FAC82774}" dt="2021-12-24T09:48:19.016" v="2487" actId="947"/>
          <ac:spMkLst>
            <pc:docMk/>
            <pc:sldMk cId="3288506711" sldId="418"/>
            <ac:spMk id="80" creationId="{86A54260-B5ED-4016-8C7C-4EDB2A5D24D8}"/>
          </ac:spMkLst>
        </pc:spChg>
        <pc:spChg chg="mod">
          <ac:chgData name="Xin Zhang (FA Talent)" userId="474f572f-8271-4f60-858e-cee871e0aec6" providerId="ADAL" clId="{F2690957-7BDC-406E-850D-8398FAC82774}" dt="2021-12-24T09:48:19.019" v="2491" actId="947"/>
          <ac:spMkLst>
            <pc:docMk/>
            <pc:sldMk cId="3288506711" sldId="418"/>
            <ac:spMk id="81" creationId="{45CDE833-ACE6-42A5-AADA-34A30A98EFEB}"/>
          </ac:spMkLst>
        </pc:spChg>
        <pc:spChg chg="mod">
          <ac:chgData name="Xin Zhang (FA Talent)" userId="474f572f-8271-4f60-858e-cee871e0aec6" providerId="ADAL" clId="{F2690957-7BDC-406E-850D-8398FAC82774}" dt="2021-12-24T09:48:19.022" v="2495" actId="947"/>
          <ac:spMkLst>
            <pc:docMk/>
            <pc:sldMk cId="3288506711" sldId="418"/>
            <ac:spMk id="82" creationId="{FB0CC1B9-74FD-49D4-BCE8-67EFC867FA03}"/>
          </ac:spMkLst>
        </pc:spChg>
        <pc:spChg chg="mod">
          <ac:chgData name="Xin Zhang (FA Talent)" userId="474f572f-8271-4f60-858e-cee871e0aec6" providerId="ADAL" clId="{F2690957-7BDC-406E-850D-8398FAC82774}" dt="2021-12-24T09:48:19.168" v="2593" actId="947"/>
          <ac:spMkLst>
            <pc:docMk/>
            <pc:sldMk cId="3288506711" sldId="418"/>
            <ac:spMk id="83" creationId="{1DD8F8ED-D74B-4E58-9509-BED7F0F9CD43}"/>
          </ac:spMkLst>
        </pc:spChg>
        <pc:spChg chg="mod">
          <ac:chgData name="Xin Zhang (FA Talent)" userId="474f572f-8271-4f60-858e-cee871e0aec6" providerId="ADAL" clId="{F2690957-7BDC-406E-850D-8398FAC82774}" dt="2021-12-24T09:48:19.025" v="2499" actId="947"/>
          <ac:spMkLst>
            <pc:docMk/>
            <pc:sldMk cId="3288506711" sldId="418"/>
            <ac:spMk id="84" creationId="{31BDC561-BC62-4A7E-A588-E50805FB2DC6}"/>
          </ac:spMkLst>
        </pc:spChg>
        <pc:spChg chg="mod">
          <ac:chgData name="Xin Zhang (FA Talent)" userId="474f572f-8271-4f60-858e-cee871e0aec6" providerId="ADAL" clId="{F2690957-7BDC-406E-850D-8398FAC82774}" dt="2021-12-24T09:48:19.029" v="2503" actId="947"/>
          <ac:spMkLst>
            <pc:docMk/>
            <pc:sldMk cId="3288506711" sldId="418"/>
            <ac:spMk id="85" creationId="{34949AE8-E0A7-4851-A7CE-3B36BB61BA17}"/>
          </ac:spMkLst>
        </pc:spChg>
        <pc:spChg chg="mod">
          <ac:chgData name="Xin Zhang (FA Talent)" userId="474f572f-8271-4f60-858e-cee871e0aec6" providerId="ADAL" clId="{F2690957-7BDC-406E-850D-8398FAC82774}" dt="2021-12-24T09:48:19.032" v="2507" actId="947"/>
          <ac:spMkLst>
            <pc:docMk/>
            <pc:sldMk cId="3288506711" sldId="418"/>
            <ac:spMk id="86" creationId="{B1C90945-2D47-4662-B134-7995FAA835A0}"/>
          </ac:spMkLst>
        </pc:spChg>
        <pc:spChg chg="mod">
          <ac:chgData name="Xin Zhang (FA Talent)" userId="474f572f-8271-4f60-858e-cee871e0aec6" providerId="ADAL" clId="{F2690957-7BDC-406E-850D-8398FAC82774}" dt="2021-12-24T09:48:19.035" v="2511" actId="947"/>
          <ac:spMkLst>
            <pc:docMk/>
            <pc:sldMk cId="3288506711" sldId="418"/>
            <ac:spMk id="87" creationId="{8BD7517D-CB6C-413C-9B05-773B59773C22}"/>
          </ac:spMkLst>
        </pc:spChg>
        <pc:spChg chg="mod">
          <ac:chgData name="Xin Zhang (FA Talent)" userId="474f572f-8271-4f60-858e-cee871e0aec6" providerId="ADAL" clId="{F2690957-7BDC-406E-850D-8398FAC82774}" dt="2021-12-24T09:48:19.039" v="2515" actId="947"/>
          <ac:spMkLst>
            <pc:docMk/>
            <pc:sldMk cId="3288506711" sldId="418"/>
            <ac:spMk id="88" creationId="{C8C306CA-E153-46CF-BCCF-37D47BAD12BA}"/>
          </ac:spMkLst>
        </pc:spChg>
        <pc:spChg chg="mod">
          <ac:chgData name="Xin Zhang (FA Talent)" userId="474f572f-8271-4f60-858e-cee871e0aec6" providerId="ADAL" clId="{F2690957-7BDC-406E-850D-8398FAC82774}" dt="2021-12-24T09:48:19.042" v="2519" actId="947"/>
          <ac:spMkLst>
            <pc:docMk/>
            <pc:sldMk cId="3288506711" sldId="418"/>
            <ac:spMk id="89" creationId="{894BD32D-80E5-49C3-96D4-7FC0D1C214A4}"/>
          </ac:spMkLst>
        </pc:spChg>
        <pc:spChg chg="mod">
          <ac:chgData name="Xin Zhang (FA Talent)" userId="474f572f-8271-4f60-858e-cee871e0aec6" providerId="ADAL" clId="{F2690957-7BDC-406E-850D-8398FAC82774}" dt="2021-12-24T09:48:19.046" v="2523" actId="947"/>
          <ac:spMkLst>
            <pc:docMk/>
            <pc:sldMk cId="3288506711" sldId="418"/>
            <ac:spMk id="90" creationId="{A1CE8998-2097-4399-8CDB-E8F9CAD44342}"/>
          </ac:spMkLst>
        </pc:spChg>
        <pc:spChg chg="mod">
          <ac:chgData name="Xin Zhang (FA Talent)" userId="474f572f-8271-4f60-858e-cee871e0aec6" providerId="ADAL" clId="{F2690957-7BDC-406E-850D-8398FAC82774}" dt="2021-12-24T09:48:19.181" v="2607" actId="947"/>
          <ac:spMkLst>
            <pc:docMk/>
            <pc:sldMk cId="3288506711" sldId="418"/>
            <ac:spMk id="91" creationId="{F1473684-1198-4E57-B8C9-755F3098547F}"/>
          </ac:spMkLst>
        </pc:spChg>
        <pc:spChg chg="mod">
          <ac:chgData name="Xin Zhang (FA Talent)" userId="474f572f-8271-4f60-858e-cee871e0aec6" providerId="ADAL" clId="{F2690957-7BDC-406E-850D-8398FAC82774}" dt="2021-12-24T09:48:19.049" v="2527" actId="947"/>
          <ac:spMkLst>
            <pc:docMk/>
            <pc:sldMk cId="3288506711" sldId="418"/>
            <ac:spMk id="92" creationId="{312A0C5E-0B78-4D1B-98DB-9D1786022F22}"/>
          </ac:spMkLst>
        </pc:spChg>
        <pc:spChg chg="mod">
          <ac:chgData name="Xin Zhang (FA Talent)" userId="474f572f-8271-4f60-858e-cee871e0aec6" providerId="ADAL" clId="{F2690957-7BDC-406E-850D-8398FAC82774}" dt="2021-12-24T09:48:19.052" v="2531" actId="947"/>
          <ac:spMkLst>
            <pc:docMk/>
            <pc:sldMk cId="3288506711" sldId="418"/>
            <ac:spMk id="93" creationId="{4296282A-A148-46D4-86D0-7298E22F127F}"/>
          </ac:spMkLst>
        </pc:spChg>
        <pc:spChg chg="mod">
          <ac:chgData name="Xin Zhang (FA Talent)" userId="474f572f-8271-4f60-858e-cee871e0aec6" providerId="ADAL" clId="{F2690957-7BDC-406E-850D-8398FAC82774}" dt="2021-12-24T09:48:19.056" v="2535" actId="947"/>
          <ac:spMkLst>
            <pc:docMk/>
            <pc:sldMk cId="3288506711" sldId="418"/>
            <ac:spMk id="94" creationId="{5D6C8063-4097-4699-B331-DD609201A414}"/>
          </ac:spMkLst>
        </pc:spChg>
        <pc:spChg chg="mod">
          <ac:chgData name="Xin Zhang (FA Talent)" userId="474f572f-8271-4f60-858e-cee871e0aec6" providerId="ADAL" clId="{F2690957-7BDC-406E-850D-8398FAC82774}" dt="2021-12-24T09:48:19.059" v="2539" actId="947"/>
          <ac:spMkLst>
            <pc:docMk/>
            <pc:sldMk cId="3288506711" sldId="418"/>
            <ac:spMk id="95" creationId="{4CD857BC-AADF-4C56-84FC-E4BE54E7DD57}"/>
          </ac:spMkLst>
        </pc:spChg>
        <pc:spChg chg="mod">
          <ac:chgData name="Xin Zhang (FA Talent)" userId="474f572f-8271-4f60-858e-cee871e0aec6" providerId="ADAL" clId="{F2690957-7BDC-406E-850D-8398FAC82774}" dt="2021-12-24T09:48:19.063" v="2543" actId="947"/>
          <ac:spMkLst>
            <pc:docMk/>
            <pc:sldMk cId="3288506711" sldId="418"/>
            <ac:spMk id="96" creationId="{A4C9D86D-134E-44BE-AA33-A53F43D653AF}"/>
          </ac:spMkLst>
        </pc:spChg>
        <pc:spChg chg="mod">
          <ac:chgData name="Xin Zhang (FA Talent)" userId="474f572f-8271-4f60-858e-cee871e0aec6" providerId="ADAL" clId="{F2690957-7BDC-406E-850D-8398FAC82774}" dt="2021-12-24T09:48:19.066" v="2547" actId="947"/>
          <ac:spMkLst>
            <pc:docMk/>
            <pc:sldMk cId="3288506711" sldId="418"/>
            <ac:spMk id="97" creationId="{013EA121-C143-4E52-B466-DBD8FA2E0312}"/>
          </ac:spMkLst>
        </pc:spChg>
        <pc:spChg chg="mod">
          <ac:chgData name="Xin Zhang (FA Talent)" userId="474f572f-8271-4f60-858e-cee871e0aec6" providerId="ADAL" clId="{F2690957-7BDC-406E-850D-8398FAC82774}" dt="2021-12-24T09:48:19.069" v="2551" actId="947"/>
          <ac:spMkLst>
            <pc:docMk/>
            <pc:sldMk cId="3288506711" sldId="418"/>
            <ac:spMk id="98" creationId="{0BFB6594-F4E8-452C-A923-050554AEAF62}"/>
          </ac:spMkLst>
        </pc:spChg>
        <pc:spChg chg="mod">
          <ac:chgData name="Xin Zhang (FA Talent)" userId="474f572f-8271-4f60-858e-cee871e0aec6" providerId="ADAL" clId="{F2690957-7BDC-406E-850D-8398FAC82774}" dt="2021-12-24T09:48:19.176" v="2600" actId="947"/>
          <ac:spMkLst>
            <pc:docMk/>
            <pc:sldMk cId="3288506711" sldId="418"/>
            <ac:spMk id="99" creationId="{D269FCA7-EF03-4327-B728-3B68A0C7C451}"/>
          </ac:spMkLst>
        </pc:spChg>
        <pc:spChg chg="mod">
          <ac:chgData name="Xin Zhang (FA Talent)" userId="474f572f-8271-4f60-858e-cee871e0aec6" providerId="ADAL" clId="{F2690957-7BDC-406E-850D-8398FAC82774}" dt="2021-12-24T09:48:19.073" v="2555" actId="947"/>
          <ac:spMkLst>
            <pc:docMk/>
            <pc:sldMk cId="3288506711" sldId="418"/>
            <ac:spMk id="100" creationId="{25587C31-54E4-4AF6-9932-D3CEE38E43D6}"/>
          </ac:spMkLst>
        </pc:spChg>
      </pc:sldChg>
      <pc:sldChg chg="modSp mod">
        <pc:chgData name="Xin Zhang (FA Talent)" userId="474f572f-8271-4f60-858e-cee871e0aec6" providerId="ADAL" clId="{F2690957-7BDC-406E-850D-8398FAC82774}" dt="2021-12-24T09:48:18.766" v="2215" actId="947"/>
        <pc:sldMkLst>
          <pc:docMk/>
          <pc:sldMk cId="2418727539" sldId="419"/>
        </pc:sldMkLst>
        <pc:spChg chg="mod">
          <ac:chgData name="Xin Zhang (FA Talent)" userId="474f572f-8271-4f60-858e-cee871e0aec6" providerId="ADAL" clId="{F2690957-7BDC-406E-850D-8398FAC82774}" dt="2021-12-24T09:48:17.962" v="1339" actId="947"/>
          <ac:spMkLst>
            <pc:docMk/>
            <pc:sldMk cId="2418727539" sldId="419"/>
            <ac:spMk id="2" creationId="{3CF084D8-AD28-4340-A6D6-1228FEDBB3DC}"/>
          </ac:spMkLst>
        </pc:spChg>
        <pc:spChg chg="mod">
          <ac:chgData name="Xin Zhang (FA Talent)" userId="474f572f-8271-4f60-858e-cee871e0aec6" providerId="ADAL" clId="{F2690957-7BDC-406E-850D-8398FAC82774}" dt="2021-12-24T09:48:18.759" v="2207" actId="947"/>
          <ac:spMkLst>
            <pc:docMk/>
            <pc:sldMk cId="2418727539" sldId="419"/>
            <ac:spMk id="3" creationId="{4469B1B7-746A-4112-9325-11A0C1B78296}"/>
          </ac:spMkLst>
        </pc:spChg>
        <pc:spChg chg="mod">
          <ac:chgData name="Xin Zhang (FA Talent)" userId="474f572f-8271-4f60-858e-cee871e0aec6" providerId="ADAL" clId="{F2690957-7BDC-406E-850D-8398FAC82774}" dt="2021-12-24T09:48:17.966" v="1343" actId="947"/>
          <ac:spMkLst>
            <pc:docMk/>
            <pc:sldMk cId="2418727539" sldId="419"/>
            <ac:spMk id="4" creationId="{82D5BAFD-C298-437E-8E9C-23D77CBF6AF2}"/>
          </ac:spMkLst>
        </pc:spChg>
        <pc:spChg chg="mod">
          <ac:chgData name="Xin Zhang (FA Talent)" userId="474f572f-8271-4f60-858e-cee871e0aec6" providerId="ADAL" clId="{F2690957-7BDC-406E-850D-8398FAC82774}" dt="2021-12-24T09:48:17.969" v="1347" actId="947"/>
          <ac:spMkLst>
            <pc:docMk/>
            <pc:sldMk cId="2418727539" sldId="419"/>
            <ac:spMk id="5" creationId="{A2B22F8E-F297-4846-ADC9-5F82DCBC24BA}"/>
          </ac:spMkLst>
        </pc:spChg>
        <pc:spChg chg="mod">
          <ac:chgData name="Xin Zhang (FA Talent)" userId="474f572f-8271-4f60-858e-cee871e0aec6" providerId="ADAL" clId="{F2690957-7BDC-406E-850D-8398FAC82774}" dt="2021-12-24T09:48:17.973" v="1351" actId="947"/>
          <ac:spMkLst>
            <pc:docMk/>
            <pc:sldMk cId="2418727539" sldId="419"/>
            <ac:spMk id="6" creationId="{BB96AC4D-4AC3-4D81-828D-A0441FD0935F}"/>
          </ac:spMkLst>
        </pc:spChg>
        <pc:spChg chg="mod">
          <ac:chgData name="Xin Zhang (FA Talent)" userId="474f572f-8271-4f60-858e-cee871e0aec6" providerId="ADAL" clId="{F2690957-7BDC-406E-850D-8398FAC82774}" dt="2021-12-24T09:48:17.976" v="1355" actId="947"/>
          <ac:spMkLst>
            <pc:docMk/>
            <pc:sldMk cId="2418727539" sldId="419"/>
            <ac:spMk id="7" creationId="{997E6F86-1F18-4384-9248-4E6FD6C463D5}"/>
          </ac:spMkLst>
        </pc:spChg>
        <pc:spChg chg="mod">
          <ac:chgData name="Xin Zhang (FA Talent)" userId="474f572f-8271-4f60-858e-cee871e0aec6" providerId="ADAL" clId="{F2690957-7BDC-406E-850D-8398FAC82774}" dt="2021-12-24T09:48:17.980" v="1359" actId="947"/>
          <ac:spMkLst>
            <pc:docMk/>
            <pc:sldMk cId="2418727539" sldId="419"/>
            <ac:spMk id="8" creationId="{3854DD30-F719-486A-8436-2DF7A6D65CBB}"/>
          </ac:spMkLst>
        </pc:spChg>
        <pc:spChg chg="mod">
          <ac:chgData name="Xin Zhang (FA Talent)" userId="474f572f-8271-4f60-858e-cee871e0aec6" providerId="ADAL" clId="{F2690957-7BDC-406E-850D-8398FAC82774}" dt="2021-12-24T09:48:17.983" v="1363" actId="947"/>
          <ac:spMkLst>
            <pc:docMk/>
            <pc:sldMk cId="2418727539" sldId="419"/>
            <ac:spMk id="9" creationId="{D80A7D21-5CA1-4DE7-BC43-11321C5041E9}"/>
          </ac:spMkLst>
        </pc:spChg>
        <pc:spChg chg="mod">
          <ac:chgData name="Xin Zhang (FA Talent)" userId="474f572f-8271-4f60-858e-cee871e0aec6" providerId="ADAL" clId="{F2690957-7BDC-406E-850D-8398FAC82774}" dt="2021-12-24T09:48:17.987" v="1367" actId="947"/>
          <ac:spMkLst>
            <pc:docMk/>
            <pc:sldMk cId="2418727539" sldId="419"/>
            <ac:spMk id="10" creationId="{992204D5-3592-41B8-A2CA-08B73F2A91AB}"/>
          </ac:spMkLst>
        </pc:spChg>
        <pc:spChg chg="mod">
          <ac:chgData name="Xin Zhang (FA Talent)" userId="474f572f-8271-4f60-858e-cee871e0aec6" providerId="ADAL" clId="{F2690957-7BDC-406E-850D-8398FAC82774}" dt="2021-12-24T09:48:17.990" v="1371" actId="947"/>
          <ac:spMkLst>
            <pc:docMk/>
            <pc:sldMk cId="2418727539" sldId="419"/>
            <ac:spMk id="11" creationId="{4C278833-E585-43B6-B0B2-EB44D9DD0755}"/>
          </ac:spMkLst>
        </pc:spChg>
        <pc:spChg chg="mod">
          <ac:chgData name="Xin Zhang (FA Talent)" userId="474f572f-8271-4f60-858e-cee871e0aec6" providerId="ADAL" clId="{F2690957-7BDC-406E-850D-8398FAC82774}" dt="2021-12-24T09:48:17.993" v="1375" actId="947"/>
          <ac:spMkLst>
            <pc:docMk/>
            <pc:sldMk cId="2418727539" sldId="419"/>
            <ac:spMk id="12" creationId="{DA156EBE-06CD-4180-B3C1-A7BBE9FD241A}"/>
          </ac:spMkLst>
        </pc:spChg>
        <pc:spChg chg="mod">
          <ac:chgData name="Xin Zhang (FA Talent)" userId="474f572f-8271-4f60-858e-cee871e0aec6" providerId="ADAL" clId="{F2690957-7BDC-406E-850D-8398FAC82774}" dt="2021-12-24T09:48:17.997" v="1379" actId="947"/>
          <ac:spMkLst>
            <pc:docMk/>
            <pc:sldMk cId="2418727539" sldId="419"/>
            <ac:spMk id="13" creationId="{5B665A0E-0923-4ED2-BEDB-D07023E11425}"/>
          </ac:spMkLst>
        </pc:spChg>
        <pc:spChg chg="mod">
          <ac:chgData name="Xin Zhang (FA Talent)" userId="474f572f-8271-4f60-858e-cee871e0aec6" providerId="ADAL" clId="{F2690957-7BDC-406E-850D-8398FAC82774}" dt="2021-12-24T09:48:18" v="1383" actId="947"/>
          <ac:spMkLst>
            <pc:docMk/>
            <pc:sldMk cId="2418727539" sldId="419"/>
            <ac:spMk id="14" creationId="{07051DCE-CA43-4B6C-8D03-8AE66A254C51}"/>
          </ac:spMkLst>
        </pc:spChg>
        <pc:spChg chg="mod">
          <ac:chgData name="Xin Zhang (FA Talent)" userId="474f572f-8271-4f60-858e-cee871e0aec6" providerId="ADAL" clId="{F2690957-7BDC-406E-850D-8398FAC82774}" dt="2021-12-24T09:48:18.003" v="1387" actId="947"/>
          <ac:spMkLst>
            <pc:docMk/>
            <pc:sldMk cId="2418727539" sldId="419"/>
            <ac:spMk id="15" creationId="{D4F4DF0C-C4F6-43F6-86BA-36BDAF4FA411}"/>
          </ac:spMkLst>
        </pc:spChg>
        <pc:spChg chg="mod">
          <ac:chgData name="Xin Zhang (FA Talent)" userId="474f572f-8271-4f60-858e-cee871e0aec6" providerId="ADAL" clId="{F2690957-7BDC-406E-850D-8398FAC82774}" dt="2021-12-24T09:48:18.006" v="1391" actId="947"/>
          <ac:spMkLst>
            <pc:docMk/>
            <pc:sldMk cId="2418727539" sldId="419"/>
            <ac:spMk id="16" creationId="{C347C5C7-AEB5-478C-8029-8515C2CD7D38}"/>
          </ac:spMkLst>
        </pc:spChg>
        <pc:spChg chg="mod">
          <ac:chgData name="Xin Zhang (FA Talent)" userId="474f572f-8271-4f60-858e-cee871e0aec6" providerId="ADAL" clId="{F2690957-7BDC-406E-850D-8398FAC82774}" dt="2021-12-24T09:48:18.010" v="1395" actId="947"/>
          <ac:spMkLst>
            <pc:docMk/>
            <pc:sldMk cId="2418727539" sldId="419"/>
            <ac:spMk id="17" creationId="{5466AB41-60E3-46D6-833E-86702C9EC475}"/>
          </ac:spMkLst>
        </pc:spChg>
        <pc:spChg chg="mod">
          <ac:chgData name="Xin Zhang (FA Talent)" userId="474f572f-8271-4f60-858e-cee871e0aec6" providerId="ADAL" clId="{F2690957-7BDC-406E-850D-8398FAC82774}" dt="2021-12-24T09:48:18.746" v="2194" actId="947"/>
          <ac:spMkLst>
            <pc:docMk/>
            <pc:sldMk cId="2418727539" sldId="419"/>
            <ac:spMk id="18" creationId="{A440C403-7FBA-40B3-ABFE-5072EEE5F391}"/>
          </ac:spMkLst>
        </pc:spChg>
        <pc:spChg chg="mod">
          <ac:chgData name="Xin Zhang (FA Talent)" userId="474f572f-8271-4f60-858e-cee871e0aec6" providerId="ADAL" clId="{F2690957-7BDC-406E-850D-8398FAC82774}" dt="2021-12-24T09:48:18.013" v="1399" actId="947"/>
          <ac:spMkLst>
            <pc:docMk/>
            <pc:sldMk cId="2418727539" sldId="419"/>
            <ac:spMk id="19" creationId="{264D27D3-0BEF-432B-8C0A-8E111C5F40D5}"/>
          </ac:spMkLst>
        </pc:spChg>
        <pc:spChg chg="mod">
          <ac:chgData name="Xin Zhang (FA Talent)" userId="474f572f-8271-4f60-858e-cee871e0aec6" providerId="ADAL" clId="{F2690957-7BDC-406E-850D-8398FAC82774}" dt="2021-12-24T09:48:18.016" v="1403" actId="947"/>
          <ac:spMkLst>
            <pc:docMk/>
            <pc:sldMk cId="2418727539" sldId="419"/>
            <ac:spMk id="20" creationId="{3DA688DA-6FB8-47DF-90D2-098970C44681}"/>
          </ac:spMkLst>
        </pc:spChg>
        <pc:spChg chg="mod">
          <ac:chgData name="Xin Zhang (FA Talent)" userId="474f572f-8271-4f60-858e-cee871e0aec6" providerId="ADAL" clId="{F2690957-7BDC-406E-850D-8398FAC82774}" dt="2021-12-24T09:48:18.020" v="1407" actId="947"/>
          <ac:spMkLst>
            <pc:docMk/>
            <pc:sldMk cId="2418727539" sldId="419"/>
            <ac:spMk id="21" creationId="{9C087210-8272-4636-9A18-EAF1B358DEAA}"/>
          </ac:spMkLst>
        </pc:spChg>
        <pc:spChg chg="mod">
          <ac:chgData name="Xin Zhang (FA Talent)" userId="474f572f-8271-4f60-858e-cee871e0aec6" providerId="ADAL" clId="{F2690957-7BDC-406E-850D-8398FAC82774}" dt="2021-12-24T09:48:18.023" v="1411" actId="947"/>
          <ac:spMkLst>
            <pc:docMk/>
            <pc:sldMk cId="2418727539" sldId="419"/>
            <ac:spMk id="22" creationId="{6DF67171-ED62-497C-BA9D-76FAF23D0C65}"/>
          </ac:spMkLst>
        </pc:spChg>
        <pc:spChg chg="mod">
          <ac:chgData name="Xin Zhang (FA Talent)" userId="474f572f-8271-4f60-858e-cee871e0aec6" providerId="ADAL" clId="{F2690957-7BDC-406E-850D-8398FAC82774}" dt="2021-12-24T09:48:18.027" v="1415" actId="947"/>
          <ac:spMkLst>
            <pc:docMk/>
            <pc:sldMk cId="2418727539" sldId="419"/>
            <ac:spMk id="23" creationId="{922D817F-A18E-48AC-BA39-922E6C634506}"/>
          </ac:spMkLst>
        </pc:spChg>
        <pc:spChg chg="mod">
          <ac:chgData name="Xin Zhang (FA Talent)" userId="474f572f-8271-4f60-858e-cee871e0aec6" providerId="ADAL" clId="{F2690957-7BDC-406E-850D-8398FAC82774}" dt="2021-12-24T09:48:18.030" v="1419" actId="947"/>
          <ac:spMkLst>
            <pc:docMk/>
            <pc:sldMk cId="2418727539" sldId="419"/>
            <ac:spMk id="24" creationId="{77FDB6FC-C169-41FA-9C49-EACB7CCB972C}"/>
          </ac:spMkLst>
        </pc:spChg>
        <pc:spChg chg="mod">
          <ac:chgData name="Xin Zhang (FA Talent)" userId="474f572f-8271-4f60-858e-cee871e0aec6" providerId="ADAL" clId="{F2690957-7BDC-406E-850D-8398FAC82774}" dt="2021-12-24T09:48:18.033" v="1423" actId="947"/>
          <ac:spMkLst>
            <pc:docMk/>
            <pc:sldMk cId="2418727539" sldId="419"/>
            <ac:spMk id="25" creationId="{001F8997-D5D9-48DA-B620-A4417B147892}"/>
          </ac:spMkLst>
        </pc:spChg>
        <pc:spChg chg="mod">
          <ac:chgData name="Xin Zhang (FA Talent)" userId="474f572f-8271-4f60-858e-cee871e0aec6" providerId="ADAL" clId="{F2690957-7BDC-406E-850D-8398FAC82774}" dt="2021-12-24T09:48:18.037" v="1427" actId="947"/>
          <ac:spMkLst>
            <pc:docMk/>
            <pc:sldMk cId="2418727539" sldId="419"/>
            <ac:spMk id="26" creationId="{4312295F-28AB-40D2-BA27-2789988C27DC}"/>
          </ac:spMkLst>
        </pc:spChg>
        <pc:spChg chg="mod">
          <ac:chgData name="Xin Zhang (FA Talent)" userId="474f572f-8271-4f60-858e-cee871e0aec6" providerId="ADAL" clId="{F2690957-7BDC-406E-850D-8398FAC82774}" dt="2021-12-24T09:48:18.040" v="1431" actId="947"/>
          <ac:spMkLst>
            <pc:docMk/>
            <pc:sldMk cId="2418727539" sldId="419"/>
            <ac:spMk id="27" creationId="{F5D9ADB9-980B-470B-8C77-1134B870142F}"/>
          </ac:spMkLst>
        </pc:spChg>
        <pc:spChg chg="mod">
          <ac:chgData name="Xin Zhang (FA Talent)" userId="474f572f-8271-4f60-858e-cee871e0aec6" providerId="ADAL" clId="{F2690957-7BDC-406E-850D-8398FAC82774}" dt="2021-12-24T09:48:18.043" v="1435" actId="947"/>
          <ac:spMkLst>
            <pc:docMk/>
            <pc:sldMk cId="2418727539" sldId="419"/>
            <ac:spMk id="28" creationId="{0A12858D-4348-4638-90D0-BD139F0E2887}"/>
          </ac:spMkLst>
        </pc:spChg>
        <pc:spChg chg="mod">
          <ac:chgData name="Xin Zhang (FA Talent)" userId="474f572f-8271-4f60-858e-cee871e0aec6" providerId="ADAL" clId="{F2690957-7BDC-406E-850D-8398FAC82774}" dt="2021-12-24T09:48:18.047" v="1439" actId="947"/>
          <ac:spMkLst>
            <pc:docMk/>
            <pc:sldMk cId="2418727539" sldId="419"/>
            <ac:spMk id="29" creationId="{D1AB0229-71F2-458D-969D-EB353C63A1A6}"/>
          </ac:spMkLst>
        </pc:spChg>
        <pc:spChg chg="mod">
          <ac:chgData name="Xin Zhang (FA Talent)" userId="474f572f-8271-4f60-858e-cee871e0aec6" providerId="ADAL" clId="{F2690957-7BDC-406E-850D-8398FAC82774}" dt="2021-12-24T09:48:18.050" v="1443" actId="947"/>
          <ac:spMkLst>
            <pc:docMk/>
            <pc:sldMk cId="2418727539" sldId="419"/>
            <ac:spMk id="30" creationId="{8D67BFC0-E579-42A5-A341-1F525910C0D9}"/>
          </ac:spMkLst>
        </pc:spChg>
        <pc:spChg chg="mod">
          <ac:chgData name="Xin Zhang (FA Talent)" userId="474f572f-8271-4f60-858e-cee871e0aec6" providerId="ADAL" clId="{F2690957-7BDC-406E-850D-8398FAC82774}" dt="2021-12-24T09:48:18.054" v="1447" actId="947"/>
          <ac:spMkLst>
            <pc:docMk/>
            <pc:sldMk cId="2418727539" sldId="419"/>
            <ac:spMk id="31" creationId="{3D132CE7-B10C-40A9-9B77-94ED3E102FCF}"/>
          </ac:spMkLst>
        </pc:spChg>
        <pc:spChg chg="mod">
          <ac:chgData name="Xin Zhang (FA Talent)" userId="474f572f-8271-4f60-858e-cee871e0aec6" providerId="ADAL" clId="{F2690957-7BDC-406E-850D-8398FAC82774}" dt="2021-12-24T09:48:18.057" v="1451" actId="947"/>
          <ac:spMkLst>
            <pc:docMk/>
            <pc:sldMk cId="2418727539" sldId="419"/>
            <ac:spMk id="32" creationId="{83C379FC-FD44-410B-823D-4F5259B8CD4B}"/>
          </ac:spMkLst>
        </pc:spChg>
        <pc:spChg chg="mod">
          <ac:chgData name="Xin Zhang (FA Talent)" userId="474f572f-8271-4f60-858e-cee871e0aec6" providerId="ADAL" clId="{F2690957-7BDC-406E-850D-8398FAC82774}" dt="2021-12-24T09:48:18.060" v="1455" actId="947"/>
          <ac:spMkLst>
            <pc:docMk/>
            <pc:sldMk cId="2418727539" sldId="419"/>
            <ac:spMk id="33" creationId="{3BAB7B98-7EF7-438F-9C4B-3C277724913A}"/>
          </ac:spMkLst>
        </pc:spChg>
        <pc:spChg chg="mod">
          <ac:chgData name="Xin Zhang (FA Talent)" userId="474f572f-8271-4f60-858e-cee871e0aec6" providerId="ADAL" clId="{F2690957-7BDC-406E-850D-8398FAC82774}" dt="2021-12-24T09:48:18.754" v="2200" actId="947"/>
          <ac:spMkLst>
            <pc:docMk/>
            <pc:sldMk cId="2418727539" sldId="419"/>
            <ac:spMk id="34" creationId="{A48EEFEE-693E-4EEF-B271-3F55EA27E555}"/>
          </ac:spMkLst>
        </pc:spChg>
        <pc:spChg chg="mod">
          <ac:chgData name="Xin Zhang (FA Talent)" userId="474f572f-8271-4f60-858e-cee871e0aec6" providerId="ADAL" clId="{F2690957-7BDC-406E-850D-8398FAC82774}" dt="2021-12-24T09:48:18.064" v="1459" actId="947"/>
          <ac:spMkLst>
            <pc:docMk/>
            <pc:sldMk cId="2418727539" sldId="419"/>
            <ac:spMk id="36" creationId="{E3015E9C-7013-4B5E-9C43-AE514F60724A}"/>
          </ac:spMkLst>
        </pc:spChg>
        <pc:spChg chg="mod">
          <ac:chgData name="Xin Zhang (FA Talent)" userId="474f572f-8271-4f60-858e-cee871e0aec6" providerId="ADAL" clId="{F2690957-7BDC-406E-850D-8398FAC82774}" dt="2021-12-24T09:48:18.067" v="1463" actId="947"/>
          <ac:spMkLst>
            <pc:docMk/>
            <pc:sldMk cId="2418727539" sldId="419"/>
            <ac:spMk id="37" creationId="{B2971DBE-0404-4ECC-B04B-2A762312802F}"/>
          </ac:spMkLst>
        </pc:spChg>
        <pc:spChg chg="mod">
          <ac:chgData name="Xin Zhang (FA Talent)" userId="474f572f-8271-4f60-858e-cee871e0aec6" providerId="ADAL" clId="{F2690957-7BDC-406E-850D-8398FAC82774}" dt="2021-12-24T09:48:18.070" v="1467" actId="947"/>
          <ac:spMkLst>
            <pc:docMk/>
            <pc:sldMk cId="2418727539" sldId="419"/>
            <ac:spMk id="38" creationId="{C7328521-EE04-44B9-B492-209E3A6771A4}"/>
          </ac:spMkLst>
        </pc:spChg>
        <pc:spChg chg="mod">
          <ac:chgData name="Xin Zhang (FA Talent)" userId="474f572f-8271-4f60-858e-cee871e0aec6" providerId="ADAL" clId="{F2690957-7BDC-406E-850D-8398FAC82774}" dt="2021-12-24T09:48:18.073" v="1471" actId="947"/>
          <ac:spMkLst>
            <pc:docMk/>
            <pc:sldMk cId="2418727539" sldId="419"/>
            <ac:spMk id="39" creationId="{51CC0592-59C3-43E1-8A05-AB3BDE9D0BAC}"/>
          </ac:spMkLst>
        </pc:spChg>
        <pc:spChg chg="mod">
          <ac:chgData name="Xin Zhang (FA Talent)" userId="474f572f-8271-4f60-858e-cee871e0aec6" providerId="ADAL" clId="{F2690957-7BDC-406E-850D-8398FAC82774}" dt="2021-12-24T09:48:18.076" v="1475" actId="947"/>
          <ac:spMkLst>
            <pc:docMk/>
            <pc:sldMk cId="2418727539" sldId="419"/>
            <ac:spMk id="40" creationId="{F6B16738-955E-4247-99A2-FFCC6AB00400}"/>
          </ac:spMkLst>
        </pc:spChg>
        <pc:spChg chg="mod">
          <ac:chgData name="Xin Zhang (FA Talent)" userId="474f572f-8271-4f60-858e-cee871e0aec6" providerId="ADAL" clId="{F2690957-7BDC-406E-850D-8398FAC82774}" dt="2021-12-24T09:48:18.079" v="1479" actId="947"/>
          <ac:spMkLst>
            <pc:docMk/>
            <pc:sldMk cId="2418727539" sldId="419"/>
            <ac:spMk id="41" creationId="{B1FE98B2-4E9F-422D-B610-EF8282FD8946}"/>
          </ac:spMkLst>
        </pc:spChg>
        <pc:spChg chg="mod">
          <ac:chgData name="Xin Zhang (FA Talent)" userId="474f572f-8271-4f60-858e-cee871e0aec6" providerId="ADAL" clId="{F2690957-7BDC-406E-850D-8398FAC82774}" dt="2021-12-24T09:48:18.083" v="1483" actId="947"/>
          <ac:spMkLst>
            <pc:docMk/>
            <pc:sldMk cId="2418727539" sldId="419"/>
            <ac:spMk id="42" creationId="{E96AD17F-0F11-4565-8DA3-E1963561588F}"/>
          </ac:spMkLst>
        </pc:spChg>
        <pc:spChg chg="mod">
          <ac:chgData name="Xin Zhang (FA Talent)" userId="474f572f-8271-4f60-858e-cee871e0aec6" providerId="ADAL" clId="{F2690957-7BDC-406E-850D-8398FAC82774}" dt="2021-12-24T09:48:18.086" v="1487" actId="947"/>
          <ac:spMkLst>
            <pc:docMk/>
            <pc:sldMk cId="2418727539" sldId="419"/>
            <ac:spMk id="43" creationId="{79DF0B16-1E58-4CAA-A7B0-EA24664811C4}"/>
          </ac:spMkLst>
        </pc:spChg>
        <pc:spChg chg="mod">
          <ac:chgData name="Xin Zhang (FA Talent)" userId="474f572f-8271-4f60-858e-cee871e0aec6" providerId="ADAL" clId="{F2690957-7BDC-406E-850D-8398FAC82774}" dt="2021-12-24T09:48:18.089" v="1491" actId="947"/>
          <ac:spMkLst>
            <pc:docMk/>
            <pc:sldMk cId="2418727539" sldId="419"/>
            <ac:spMk id="44" creationId="{904F3596-362E-4053-8FAA-92F84F708F54}"/>
          </ac:spMkLst>
        </pc:spChg>
        <pc:spChg chg="mod">
          <ac:chgData name="Xin Zhang (FA Talent)" userId="474f572f-8271-4f60-858e-cee871e0aec6" providerId="ADAL" clId="{F2690957-7BDC-406E-850D-8398FAC82774}" dt="2021-12-24T09:48:18.092" v="1495" actId="947"/>
          <ac:spMkLst>
            <pc:docMk/>
            <pc:sldMk cId="2418727539" sldId="419"/>
            <ac:spMk id="45" creationId="{8378919F-BCDC-4D29-B580-FBAC66F795A6}"/>
          </ac:spMkLst>
        </pc:spChg>
        <pc:spChg chg="mod">
          <ac:chgData name="Xin Zhang (FA Talent)" userId="474f572f-8271-4f60-858e-cee871e0aec6" providerId="ADAL" clId="{F2690957-7BDC-406E-850D-8398FAC82774}" dt="2021-12-24T09:48:18.096" v="1499" actId="947"/>
          <ac:spMkLst>
            <pc:docMk/>
            <pc:sldMk cId="2418727539" sldId="419"/>
            <ac:spMk id="46" creationId="{B1ECF6C1-644A-4E6B-96DD-7323BF426850}"/>
          </ac:spMkLst>
        </pc:spChg>
        <pc:spChg chg="mod">
          <ac:chgData name="Xin Zhang (FA Talent)" userId="474f572f-8271-4f60-858e-cee871e0aec6" providerId="ADAL" clId="{F2690957-7BDC-406E-850D-8398FAC82774}" dt="2021-12-24T09:48:18.099" v="1503" actId="947"/>
          <ac:spMkLst>
            <pc:docMk/>
            <pc:sldMk cId="2418727539" sldId="419"/>
            <ac:spMk id="47" creationId="{92D326AA-2454-4A82-9982-B77BF03026CE}"/>
          </ac:spMkLst>
        </pc:spChg>
        <pc:spChg chg="mod">
          <ac:chgData name="Xin Zhang (FA Talent)" userId="474f572f-8271-4f60-858e-cee871e0aec6" providerId="ADAL" clId="{F2690957-7BDC-406E-850D-8398FAC82774}" dt="2021-12-24T09:48:18.102" v="1507" actId="947"/>
          <ac:spMkLst>
            <pc:docMk/>
            <pc:sldMk cId="2418727539" sldId="419"/>
            <ac:spMk id="48" creationId="{EBF830C9-23B8-496A-ABB4-129B657FECE0}"/>
          </ac:spMkLst>
        </pc:spChg>
        <pc:spChg chg="mod">
          <ac:chgData name="Xin Zhang (FA Talent)" userId="474f572f-8271-4f60-858e-cee871e0aec6" providerId="ADAL" clId="{F2690957-7BDC-406E-850D-8398FAC82774}" dt="2021-12-24T09:48:18.106" v="1511" actId="947"/>
          <ac:spMkLst>
            <pc:docMk/>
            <pc:sldMk cId="2418727539" sldId="419"/>
            <ac:spMk id="49" creationId="{18F83393-1A4C-4BE5-8F2F-5101691FEEEC}"/>
          </ac:spMkLst>
        </pc:spChg>
        <pc:spChg chg="mod">
          <ac:chgData name="Xin Zhang (FA Talent)" userId="474f572f-8271-4f60-858e-cee871e0aec6" providerId="ADAL" clId="{F2690957-7BDC-406E-850D-8398FAC82774}" dt="2021-12-24T09:48:18.109" v="1515" actId="947"/>
          <ac:spMkLst>
            <pc:docMk/>
            <pc:sldMk cId="2418727539" sldId="419"/>
            <ac:spMk id="50" creationId="{5D98EAFC-669A-4831-A885-86642A2B1BC5}"/>
          </ac:spMkLst>
        </pc:spChg>
        <pc:spChg chg="mod">
          <ac:chgData name="Xin Zhang (FA Talent)" userId="474f572f-8271-4f60-858e-cee871e0aec6" providerId="ADAL" clId="{F2690957-7BDC-406E-850D-8398FAC82774}" dt="2021-12-24T09:48:18.112" v="1519" actId="947"/>
          <ac:spMkLst>
            <pc:docMk/>
            <pc:sldMk cId="2418727539" sldId="419"/>
            <ac:spMk id="51" creationId="{BD5F21E5-CF9E-4F7B-8F35-C769025B540B}"/>
          </ac:spMkLst>
        </pc:spChg>
        <pc:spChg chg="mod">
          <ac:chgData name="Xin Zhang (FA Talent)" userId="474f572f-8271-4f60-858e-cee871e0aec6" providerId="ADAL" clId="{F2690957-7BDC-406E-850D-8398FAC82774}" dt="2021-12-24T09:48:18.753" v="2199" actId="947"/>
          <ac:spMkLst>
            <pc:docMk/>
            <pc:sldMk cId="2418727539" sldId="419"/>
            <ac:spMk id="52" creationId="{23BA0505-19FB-4BD1-8F09-B11EA7BCB9BF}"/>
          </ac:spMkLst>
        </pc:spChg>
        <pc:spChg chg="mod">
          <ac:chgData name="Xin Zhang (FA Talent)" userId="474f572f-8271-4f60-858e-cee871e0aec6" providerId="ADAL" clId="{F2690957-7BDC-406E-850D-8398FAC82774}" dt="2021-12-24T09:48:18.116" v="1523" actId="947"/>
          <ac:spMkLst>
            <pc:docMk/>
            <pc:sldMk cId="2418727539" sldId="419"/>
            <ac:spMk id="53" creationId="{F13890B4-9FFA-46B0-8018-E35799C9DAC2}"/>
          </ac:spMkLst>
        </pc:spChg>
        <pc:spChg chg="mod">
          <ac:chgData name="Xin Zhang (FA Talent)" userId="474f572f-8271-4f60-858e-cee871e0aec6" providerId="ADAL" clId="{F2690957-7BDC-406E-850D-8398FAC82774}" dt="2021-12-24T09:48:18.119" v="1527" actId="947"/>
          <ac:spMkLst>
            <pc:docMk/>
            <pc:sldMk cId="2418727539" sldId="419"/>
            <ac:spMk id="54" creationId="{A7AD3D0C-C020-43EF-B4F1-BE798EFE49FD}"/>
          </ac:spMkLst>
        </pc:spChg>
        <pc:spChg chg="mod">
          <ac:chgData name="Xin Zhang (FA Talent)" userId="474f572f-8271-4f60-858e-cee871e0aec6" providerId="ADAL" clId="{F2690957-7BDC-406E-850D-8398FAC82774}" dt="2021-12-24T09:48:18.122" v="1531" actId="947"/>
          <ac:spMkLst>
            <pc:docMk/>
            <pc:sldMk cId="2418727539" sldId="419"/>
            <ac:spMk id="55" creationId="{59BB2148-E34A-47E0-9504-088EC46306E0}"/>
          </ac:spMkLst>
        </pc:spChg>
        <pc:spChg chg="mod">
          <ac:chgData name="Xin Zhang (FA Talent)" userId="474f572f-8271-4f60-858e-cee871e0aec6" providerId="ADAL" clId="{F2690957-7BDC-406E-850D-8398FAC82774}" dt="2021-12-24T09:48:18.125" v="1535" actId="947"/>
          <ac:spMkLst>
            <pc:docMk/>
            <pc:sldMk cId="2418727539" sldId="419"/>
            <ac:spMk id="56" creationId="{94CAC8D4-AC4F-42E4-89F5-0B34EDDDE917}"/>
          </ac:spMkLst>
        </pc:spChg>
        <pc:spChg chg="mod">
          <ac:chgData name="Xin Zhang (FA Talent)" userId="474f572f-8271-4f60-858e-cee871e0aec6" providerId="ADAL" clId="{F2690957-7BDC-406E-850D-8398FAC82774}" dt="2021-12-24T09:48:18.129" v="1539" actId="947"/>
          <ac:spMkLst>
            <pc:docMk/>
            <pc:sldMk cId="2418727539" sldId="419"/>
            <ac:spMk id="57" creationId="{6D1BF574-2AB3-4F12-89FE-55747C8ABBD6}"/>
          </ac:spMkLst>
        </pc:spChg>
        <pc:spChg chg="mod">
          <ac:chgData name="Xin Zhang (FA Talent)" userId="474f572f-8271-4f60-858e-cee871e0aec6" providerId="ADAL" clId="{F2690957-7BDC-406E-850D-8398FAC82774}" dt="2021-12-24T09:48:18.132" v="1543" actId="947"/>
          <ac:spMkLst>
            <pc:docMk/>
            <pc:sldMk cId="2418727539" sldId="419"/>
            <ac:spMk id="58" creationId="{41F93400-F456-4F79-82B5-2C54D0161EB1}"/>
          </ac:spMkLst>
        </pc:spChg>
        <pc:spChg chg="mod">
          <ac:chgData name="Xin Zhang (FA Talent)" userId="474f572f-8271-4f60-858e-cee871e0aec6" providerId="ADAL" clId="{F2690957-7BDC-406E-850D-8398FAC82774}" dt="2021-12-24T09:48:18.135" v="1547" actId="947"/>
          <ac:spMkLst>
            <pc:docMk/>
            <pc:sldMk cId="2418727539" sldId="419"/>
            <ac:spMk id="59" creationId="{0A852002-C58D-45C7-B9D9-C2ADA7674F8B}"/>
          </ac:spMkLst>
        </pc:spChg>
        <pc:spChg chg="mod">
          <ac:chgData name="Xin Zhang (FA Talent)" userId="474f572f-8271-4f60-858e-cee871e0aec6" providerId="ADAL" clId="{F2690957-7BDC-406E-850D-8398FAC82774}" dt="2021-12-24T09:48:18.138" v="1551" actId="947"/>
          <ac:spMkLst>
            <pc:docMk/>
            <pc:sldMk cId="2418727539" sldId="419"/>
            <ac:spMk id="60" creationId="{6720AB13-7455-4747-A29E-F091CEF0E041}"/>
          </ac:spMkLst>
        </pc:spChg>
        <pc:spChg chg="mod">
          <ac:chgData name="Xin Zhang (FA Talent)" userId="474f572f-8271-4f60-858e-cee871e0aec6" providerId="ADAL" clId="{F2690957-7BDC-406E-850D-8398FAC82774}" dt="2021-12-24T09:48:18.142" v="1555" actId="947"/>
          <ac:spMkLst>
            <pc:docMk/>
            <pc:sldMk cId="2418727539" sldId="419"/>
            <ac:spMk id="61" creationId="{8AB2A240-0D05-4386-9411-CC6D00BAFCBA}"/>
          </ac:spMkLst>
        </pc:spChg>
        <pc:spChg chg="mod">
          <ac:chgData name="Xin Zhang (FA Talent)" userId="474f572f-8271-4f60-858e-cee871e0aec6" providerId="ADAL" clId="{F2690957-7BDC-406E-850D-8398FAC82774}" dt="2021-12-24T09:48:18.145" v="1559" actId="947"/>
          <ac:spMkLst>
            <pc:docMk/>
            <pc:sldMk cId="2418727539" sldId="419"/>
            <ac:spMk id="62" creationId="{DB2DC765-B774-4626-A47E-6D10097B04FC}"/>
          </ac:spMkLst>
        </pc:spChg>
        <pc:spChg chg="mod">
          <ac:chgData name="Xin Zhang (FA Talent)" userId="474f572f-8271-4f60-858e-cee871e0aec6" providerId="ADAL" clId="{F2690957-7BDC-406E-850D-8398FAC82774}" dt="2021-12-24T09:48:18.149" v="1563" actId="947"/>
          <ac:spMkLst>
            <pc:docMk/>
            <pc:sldMk cId="2418727539" sldId="419"/>
            <ac:spMk id="63" creationId="{A40470AB-0BB9-496F-B57F-FBF29B6DEC13}"/>
          </ac:spMkLst>
        </pc:spChg>
        <pc:spChg chg="mod">
          <ac:chgData name="Xin Zhang (FA Talent)" userId="474f572f-8271-4f60-858e-cee871e0aec6" providerId="ADAL" clId="{F2690957-7BDC-406E-850D-8398FAC82774}" dt="2021-12-24T09:48:18.152" v="1567" actId="947"/>
          <ac:spMkLst>
            <pc:docMk/>
            <pc:sldMk cId="2418727539" sldId="419"/>
            <ac:spMk id="64" creationId="{EE4DC5E5-58CA-46E7-8DF5-28736A47B401}"/>
          </ac:spMkLst>
        </pc:spChg>
        <pc:spChg chg="mod">
          <ac:chgData name="Xin Zhang (FA Talent)" userId="474f572f-8271-4f60-858e-cee871e0aec6" providerId="ADAL" clId="{F2690957-7BDC-406E-850D-8398FAC82774}" dt="2021-12-24T09:48:18.155" v="1571" actId="947"/>
          <ac:spMkLst>
            <pc:docMk/>
            <pc:sldMk cId="2418727539" sldId="419"/>
            <ac:spMk id="65" creationId="{2C12320E-6AD9-4828-AAF2-F7BDA9B76A73}"/>
          </ac:spMkLst>
        </pc:spChg>
        <pc:spChg chg="mod">
          <ac:chgData name="Xin Zhang (FA Talent)" userId="474f572f-8271-4f60-858e-cee871e0aec6" providerId="ADAL" clId="{F2690957-7BDC-406E-850D-8398FAC82774}" dt="2021-12-24T09:48:18.159" v="1575" actId="947"/>
          <ac:spMkLst>
            <pc:docMk/>
            <pc:sldMk cId="2418727539" sldId="419"/>
            <ac:spMk id="66" creationId="{C5E8E5F2-43D2-44C2-A8DA-332C85C617D0}"/>
          </ac:spMkLst>
        </pc:spChg>
        <pc:spChg chg="mod">
          <ac:chgData name="Xin Zhang (FA Talent)" userId="474f572f-8271-4f60-858e-cee871e0aec6" providerId="ADAL" clId="{F2690957-7BDC-406E-850D-8398FAC82774}" dt="2021-12-24T09:48:18.162" v="1579" actId="947"/>
          <ac:spMkLst>
            <pc:docMk/>
            <pc:sldMk cId="2418727539" sldId="419"/>
            <ac:spMk id="67" creationId="{F6AE63FB-0A29-443D-9507-467E4CA4A954}"/>
          </ac:spMkLst>
        </pc:spChg>
        <pc:spChg chg="mod">
          <ac:chgData name="Xin Zhang (FA Talent)" userId="474f572f-8271-4f60-858e-cee871e0aec6" providerId="ADAL" clId="{F2690957-7BDC-406E-850D-8398FAC82774}" dt="2021-12-24T09:48:18.757" v="2204" actId="947"/>
          <ac:spMkLst>
            <pc:docMk/>
            <pc:sldMk cId="2418727539" sldId="419"/>
            <ac:spMk id="68" creationId="{982649F1-22B5-4FEC-8276-404B47FAD93D}"/>
          </ac:spMkLst>
        </pc:spChg>
        <pc:spChg chg="mod">
          <ac:chgData name="Xin Zhang (FA Talent)" userId="474f572f-8271-4f60-858e-cee871e0aec6" providerId="ADAL" clId="{F2690957-7BDC-406E-850D-8398FAC82774}" dt="2021-12-24T09:48:18.165" v="1583" actId="947"/>
          <ac:spMkLst>
            <pc:docMk/>
            <pc:sldMk cId="2418727539" sldId="419"/>
            <ac:spMk id="69" creationId="{F5A8599B-24CB-42D7-A0F6-B4133BF6606F}"/>
          </ac:spMkLst>
        </pc:spChg>
        <pc:spChg chg="mod">
          <ac:chgData name="Xin Zhang (FA Talent)" userId="474f572f-8271-4f60-858e-cee871e0aec6" providerId="ADAL" clId="{F2690957-7BDC-406E-850D-8398FAC82774}" dt="2021-12-24T09:48:18.169" v="1587" actId="947"/>
          <ac:spMkLst>
            <pc:docMk/>
            <pc:sldMk cId="2418727539" sldId="419"/>
            <ac:spMk id="70" creationId="{3358F377-6CB5-47FE-B7E7-FAD793744B18}"/>
          </ac:spMkLst>
        </pc:spChg>
        <pc:spChg chg="mod">
          <ac:chgData name="Xin Zhang (FA Talent)" userId="474f572f-8271-4f60-858e-cee871e0aec6" providerId="ADAL" clId="{F2690957-7BDC-406E-850D-8398FAC82774}" dt="2021-12-24T09:48:18.172" v="1591" actId="947"/>
          <ac:spMkLst>
            <pc:docMk/>
            <pc:sldMk cId="2418727539" sldId="419"/>
            <ac:spMk id="71" creationId="{D5197A76-643C-4420-9E59-A3C0DD9D447A}"/>
          </ac:spMkLst>
        </pc:spChg>
        <pc:spChg chg="mod">
          <ac:chgData name="Xin Zhang (FA Talent)" userId="474f572f-8271-4f60-858e-cee871e0aec6" providerId="ADAL" clId="{F2690957-7BDC-406E-850D-8398FAC82774}" dt="2021-12-24T09:48:18.175" v="1595" actId="947"/>
          <ac:spMkLst>
            <pc:docMk/>
            <pc:sldMk cId="2418727539" sldId="419"/>
            <ac:spMk id="72" creationId="{C1268C05-5D5E-443D-B333-94DFA9E3AE28}"/>
          </ac:spMkLst>
        </pc:spChg>
        <pc:spChg chg="mod">
          <ac:chgData name="Xin Zhang (FA Talent)" userId="474f572f-8271-4f60-858e-cee871e0aec6" providerId="ADAL" clId="{F2690957-7BDC-406E-850D-8398FAC82774}" dt="2021-12-24T09:48:18.179" v="1599" actId="947"/>
          <ac:spMkLst>
            <pc:docMk/>
            <pc:sldMk cId="2418727539" sldId="419"/>
            <ac:spMk id="73" creationId="{171B4EFE-82DD-4821-B475-F7A1C7BB8171}"/>
          </ac:spMkLst>
        </pc:spChg>
        <pc:spChg chg="mod">
          <ac:chgData name="Xin Zhang (FA Talent)" userId="474f572f-8271-4f60-858e-cee871e0aec6" providerId="ADAL" clId="{F2690957-7BDC-406E-850D-8398FAC82774}" dt="2021-12-24T09:48:18.182" v="1603" actId="947"/>
          <ac:spMkLst>
            <pc:docMk/>
            <pc:sldMk cId="2418727539" sldId="419"/>
            <ac:spMk id="74" creationId="{BC2DFE2C-81C7-4898-9286-E02F5C1AFF27}"/>
          </ac:spMkLst>
        </pc:spChg>
        <pc:spChg chg="mod">
          <ac:chgData name="Xin Zhang (FA Talent)" userId="474f572f-8271-4f60-858e-cee871e0aec6" providerId="ADAL" clId="{F2690957-7BDC-406E-850D-8398FAC82774}" dt="2021-12-24T09:48:18.185" v="1607" actId="947"/>
          <ac:spMkLst>
            <pc:docMk/>
            <pc:sldMk cId="2418727539" sldId="419"/>
            <ac:spMk id="75" creationId="{5397AE4E-1ECD-4EA7-B7F9-EFC5900586ED}"/>
          </ac:spMkLst>
        </pc:spChg>
        <pc:spChg chg="mod">
          <ac:chgData name="Xin Zhang (FA Talent)" userId="474f572f-8271-4f60-858e-cee871e0aec6" providerId="ADAL" clId="{F2690957-7BDC-406E-850D-8398FAC82774}" dt="2021-12-24T09:48:18.188" v="1611" actId="947"/>
          <ac:spMkLst>
            <pc:docMk/>
            <pc:sldMk cId="2418727539" sldId="419"/>
            <ac:spMk id="76" creationId="{53E5C9C9-9661-4902-9ABF-0BB6E21D7B31}"/>
          </ac:spMkLst>
        </pc:spChg>
        <pc:spChg chg="mod">
          <ac:chgData name="Xin Zhang (FA Talent)" userId="474f572f-8271-4f60-858e-cee871e0aec6" providerId="ADAL" clId="{F2690957-7BDC-406E-850D-8398FAC82774}" dt="2021-12-24T09:48:18.192" v="1615" actId="947"/>
          <ac:spMkLst>
            <pc:docMk/>
            <pc:sldMk cId="2418727539" sldId="419"/>
            <ac:spMk id="77" creationId="{ED487E91-1200-4A6E-B15B-B10926DD192E}"/>
          </ac:spMkLst>
        </pc:spChg>
        <pc:spChg chg="mod">
          <ac:chgData name="Xin Zhang (FA Talent)" userId="474f572f-8271-4f60-858e-cee871e0aec6" providerId="ADAL" clId="{F2690957-7BDC-406E-850D-8398FAC82774}" dt="2021-12-24T09:48:18.195" v="1619" actId="947"/>
          <ac:spMkLst>
            <pc:docMk/>
            <pc:sldMk cId="2418727539" sldId="419"/>
            <ac:spMk id="78" creationId="{E93CFFF8-8461-4BB4-87FA-B2AF6D164904}"/>
          </ac:spMkLst>
        </pc:spChg>
        <pc:spChg chg="mod">
          <ac:chgData name="Xin Zhang (FA Talent)" userId="474f572f-8271-4f60-858e-cee871e0aec6" providerId="ADAL" clId="{F2690957-7BDC-406E-850D-8398FAC82774}" dt="2021-12-24T09:48:18.198" v="1623" actId="947"/>
          <ac:spMkLst>
            <pc:docMk/>
            <pc:sldMk cId="2418727539" sldId="419"/>
            <ac:spMk id="79" creationId="{86D0D6BD-4E26-454C-A4D8-CC518BE0AFE9}"/>
          </ac:spMkLst>
        </pc:spChg>
        <pc:spChg chg="mod">
          <ac:chgData name="Xin Zhang (FA Talent)" userId="474f572f-8271-4f60-858e-cee871e0aec6" providerId="ADAL" clId="{F2690957-7BDC-406E-850D-8398FAC82774}" dt="2021-12-24T09:48:18.202" v="1627" actId="947"/>
          <ac:spMkLst>
            <pc:docMk/>
            <pc:sldMk cId="2418727539" sldId="419"/>
            <ac:spMk id="80" creationId="{501B0C13-746D-4BE1-899A-84E0469148C4}"/>
          </ac:spMkLst>
        </pc:spChg>
        <pc:spChg chg="mod">
          <ac:chgData name="Xin Zhang (FA Talent)" userId="474f572f-8271-4f60-858e-cee871e0aec6" providerId="ADAL" clId="{F2690957-7BDC-406E-850D-8398FAC82774}" dt="2021-12-24T09:48:18.205" v="1631" actId="947"/>
          <ac:spMkLst>
            <pc:docMk/>
            <pc:sldMk cId="2418727539" sldId="419"/>
            <ac:spMk id="81" creationId="{38E2BAE8-DDF4-434E-A21F-1A920D0EAEAE}"/>
          </ac:spMkLst>
        </pc:spChg>
        <pc:spChg chg="mod">
          <ac:chgData name="Xin Zhang (FA Talent)" userId="474f572f-8271-4f60-858e-cee871e0aec6" providerId="ADAL" clId="{F2690957-7BDC-406E-850D-8398FAC82774}" dt="2021-12-24T09:48:18.208" v="1635" actId="947"/>
          <ac:spMkLst>
            <pc:docMk/>
            <pc:sldMk cId="2418727539" sldId="419"/>
            <ac:spMk id="83" creationId="{98D307E1-B539-4B72-B018-4DAF3102F274}"/>
          </ac:spMkLst>
        </pc:spChg>
        <pc:spChg chg="mod">
          <ac:chgData name="Xin Zhang (FA Talent)" userId="474f572f-8271-4f60-858e-cee871e0aec6" providerId="ADAL" clId="{F2690957-7BDC-406E-850D-8398FAC82774}" dt="2021-12-24T09:48:18.212" v="1639" actId="947"/>
          <ac:spMkLst>
            <pc:docMk/>
            <pc:sldMk cId="2418727539" sldId="419"/>
            <ac:spMk id="84" creationId="{960186A4-C6CF-4AAA-A8D5-3E8AEC51D50E}"/>
          </ac:spMkLst>
        </pc:spChg>
        <pc:spChg chg="mod">
          <ac:chgData name="Xin Zhang (FA Talent)" userId="474f572f-8271-4f60-858e-cee871e0aec6" providerId="ADAL" clId="{F2690957-7BDC-406E-850D-8398FAC82774}" dt="2021-12-24T09:48:18.215" v="1643" actId="947"/>
          <ac:spMkLst>
            <pc:docMk/>
            <pc:sldMk cId="2418727539" sldId="419"/>
            <ac:spMk id="85" creationId="{5BC6860F-C15F-4DCA-9B87-FB9CB82D389E}"/>
          </ac:spMkLst>
        </pc:spChg>
        <pc:spChg chg="mod">
          <ac:chgData name="Xin Zhang (FA Talent)" userId="474f572f-8271-4f60-858e-cee871e0aec6" providerId="ADAL" clId="{F2690957-7BDC-406E-850D-8398FAC82774}" dt="2021-12-24T09:48:18.218" v="1647" actId="947"/>
          <ac:spMkLst>
            <pc:docMk/>
            <pc:sldMk cId="2418727539" sldId="419"/>
            <ac:spMk id="86" creationId="{5C5A731F-56C3-47FF-8AFE-018085F5926F}"/>
          </ac:spMkLst>
        </pc:spChg>
        <pc:spChg chg="mod">
          <ac:chgData name="Xin Zhang (FA Talent)" userId="474f572f-8271-4f60-858e-cee871e0aec6" providerId="ADAL" clId="{F2690957-7BDC-406E-850D-8398FAC82774}" dt="2021-12-24T09:48:18.221" v="1651" actId="947"/>
          <ac:spMkLst>
            <pc:docMk/>
            <pc:sldMk cId="2418727539" sldId="419"/>
            <ac:spMk id="87" creationId="{B83ED309-7CD7-4FAE-8DEC-9AD4A7AFB8EA}"/>
          </ac:spMkLst>
        </pc:spChg>
        <pc:spChg chg="mod">
          <ac:chgData name="Xin Zhang (FA Talent)" userId="474f572f-8271-4f60-858e-cee871e0aec6" providerId="ADAL" clId="{F2690957-7BDC-406E-850D-8398FAC82774}" dt="2021-12-24T09:48:18.225" v="1655" actId="947"/>
          <ac:spMkLst>
            <pc:docMk/>
            <pc:sldMk cId="2418727539" sldId="419"/>
            <ac:spMk id="88" creationId="{26FE8122-D0C6-4284-903C-47334DAA1A83}"/>
          </ac:spMkLst>
        </pc:spChg>
        <pc:spChg chg="mod">
          <ac:chgData name="Xin Zhang (FA Talent)" userId="474f572f-8271-4f60-858e-cee871e0aec6" providerId="ADAL" clId="{F2690957-7BDC-406E-850D-8398FAC82774}" dt="2021-12-24T09:48:18.229" v="1659" actId="947"/>
          <ac:spMkLst>
            <pc:docMk/>
            <pc:sldMk cId="2418727539" sldId="419"/>
            <ac:spMk id="89" creationId="{F5323FEF-F4E2-4C59-8B99-7C077196F774}"/>
          </ac:spMkLst>
        </pc:spChg>
        <pc:spChg chg="mod">
          <ac:chgData name="Xin Zhang (FA Talent)" userId="474f572f-8271-4f60-858e-cee871e0aec6" providerId="ADAL" clId="{F2690957-7BDC-406E-850D-8398FAC82774}" dt="2021-12-24T09:48:18.764" v="2213" actId="947"/>
          <ac:spMkLst>
            <pc:docMk/>
            <pc:sldMk cId="2418727539" sldId="419"/>
            <ac:spMk id="90" creationId="{71A55616-5E5B-4208-9049-EE7B3D169036}"/>
          </ac:spMkLst>
        </pc:spChg>
        <pc:spChg chg="mod">
          <ac:chgData name="Xin Zhang (FA Talent)" userId="474f572f-8271-4f60-858e-cee871e0aec6" providerId="ADAL" clId="{F2690957-7BDC-406E-850D-8398FAC82774}" dt="2021-12-24T09:48:18.232" v="1663" actId="947"/>
          <ac:spMkLst>
            <pc:docMk/>
            <pc:sldMk cId="2418727539" sldId="419"/>
            <ac:spMk id="91" creationId="{294E2929-5010-434F-99E1-932E1E1B01C3}"/>
          </ac:spMkLst>
        </pc:spChg>
        <pc:spChg chg="mod">
          <ac:chgData name="Xin Zhang (FA Talent)" userId="474f572f-8271-4f60-858e-cee871e0aec6" providerId="ADAL" clId="{F2690957-7BDC-406E-850D-8398FAC82774}" dt="2021-12-24T09:48:18.235" v="1667" actId="947"/>
          <ac:spMkLst>
            <pc:docMk/>
            <pc:sldMk cId="2418727539" sldId="419"/>
            <ac:spMk id="92" creationId="{F97A3415-B96B-43A9-973A-C312F3B50E95}"/>
          </ac:spMkLst>
        </pc:spChg>
        <pc:spChg chg="mod">
          <ac:chgData name="Xin Zhang (FA Talent)" userId="474f572f-8271-4f60-858e-cee871e0aec6" providerId="ADAL" clId="{F2690957-7BDC-406E-850D-8398FAC82774}" dt="2021-12-24T09:48:18.239" v="1671" actId="947"/>
          <ac:spMkLst>
            <pc:docMk/>
            <pc:sldMk cId="2418727539" sldId="419"/>
            <ac:spMk id="93" creationId="{5A8FC526-0111-4DE0-A966-DDB033B28372}"/>
          </ac:spMkLst>
        </pc:spChg>
        <pc:spChg chg="mod">
          <ac:chgData name="Xin Zhang (FA Talent)" userId="474f572f-8271-4f60-858e-cee871e0aec6" providerId="ADAL" clId="{F2690957-7BDC-406E-850D-8398FAC82774}" dt="2021-12-24T09:48:18.242" v="1675" actId="947"/>
          <ac:spMkLst>
            <pc:docMk/>
            <pc:sldMk cId="2418727539" sldId="419"/>
            <ac:spMk id="94" creationId="{FD56DC7A-F62E-4E82-BB4F-0A08AA390E0F}"/>
          </ac:spMkLst>
        </pc:spChg>
        <pc:spChg chg="mod">
          <ac:chgData name="Xin Zhang (FA Talent)" userId="474f572f-8271-4f60-858e-cee871e0aec6" providerId="ADAL" clId="{F2690957-7BDC-406E-850D-8398FAC82774}" dt="2021-12-24T09:48:18.245" v="1679" actId="947"/>
          <ac:spMkLst>
            <pc:docMk/>
            <pc:sldMk cId="2418727539" sldId="419"/>
            <ac:spMk id="95" creationId="{722D74D7-44CC-440E-AD0B-35319E0D57C9}"/>
          </ac:spMkLst>
        </pc:spChg>
        <pc:spChg chg="mod">
          <ac:chgData name="Xin Zhang (FA Talent)" userId="474f572f-8271-4f60-858e-cee871e0aec6" providerId="ADAL" clId="{F2690957-7BDC-406E-850D-8398FAC82774}" dt="2021-12-24T09:48:18.248" v="1683" actId="947"/>
          <ac:spMkLst>
            <pc:docMk/>
            <pc:sldMk cId="2418727539" sldId="419"/>
            <ac:spMk id="96" creationId="{0F7DE6DF-F669-4E0B-9035-AE66F638B494}"/>
          </ac:spMkLst>
        </pc:spChg>
        <pc:spChg chg="mod">
          <ac:chgData name="Xin Zhang (FA Talent)" userId="474f572f-8271-4f60-858e-cee871e0aec6" providerId="ADAL" clId="{F2690957-7BDC-406E-850D-8398FAC82774}" dt="2021-12-24T09:48:18.251" v="1687" actId="947"/>
          <ac:spMkLst>
            <pc:docMk/>
            <pc:sldMk cId="2418727539" sldId="419"/>
            <ac:spMk id="97" creationId="{1611FE69-9E69-42BC-8648-3B86C5DF9C8E}"/>
          </ac:spMkLst>
        </pc:spChg>
        <pc:spChg chg="mod">
          <ac:chgData name="Xin Zhang (FA Talent)" userId="474f572f-8271-4f60-858e-cee871e0aec6" providerId="ADAL" clId="{F2690957-7BDC-406E-850D-8398FAC82774}" dt="2021-12-24T09:48:18.255" v="1691" actId="947"/>
          <ac:spMkLst>
            <pc:docMk/>
            <pc:sldMk cId="2418727539" sldId="419"/>
            <ac:spMk id="98" creationId="{7633BB88-B872-453D-9947-0E7BB6532471}"/>
          </ac:spMkLst>
        </pc:spChg>
        <pc:spChg chg="mod">
          <ac:chgData name="Xin Zhang (FA Talent)" userId="474f572f-8271-4f60-858e-cee871e0aec6" providerId="ADAL" clId="{F2690957-7BDC-406E-850D-8398FAC82774}" dt="2021-12-24T09:48:18.258" v="1695" actId="947"/>
          <ac:spMkLst>
            <pc:docMk/>
            <pc:sldMk cId="2418727539" sldId="419"/>
            <ac:spMk id="99" creationId="{901CAF0B-D3B1-449B-A837-1C477A2FC32C}"/>
          </ac:spMkLst>
        </pc:spChg>
        <pc:spChg chg="mod">
          <ac:chgData name="Xin Zhang (FA Talent)" userId="474f572f-8271-4f60-858e-cee871e0aec6" providerId="ADAL" clId="{F2690957-7BDC-406E-850D-8398FAC82774}" dt="2021-12-24T09:48:18.262" v="1699" actId="947"/>
          <ac:spMkLst>
            <pc:docMk/>
            <pc:sldMk cId="2418727539" sldId="419"/>
            <ac:spMk id="100" creationId="{7AC80430-16FB-4FD5-B7A5-79C365D44E02}"/>
          </ac:spMkLst>
        </pc:spChg>
        <pc:spChg chg="mod">
          <ac:chgData name="Xin Zhang (FA Talent)" userId="474f572f-8271-4f60-858e-cee871e0aec6" providerId="ADAL" clId="{F2690957-7BDC-406E-850D-8398FAC82774}" dt="2021-12-24T09:48:18.265" v="1703" actId="947"/>
          <ac:spMkLst>
            <pc:docMk/>
            <pc:sldMk cId="2418727539" sldId="419"/>
            <ac:spMk id="101" creationId="{AEEDC23B-EF3F-45B9-B5B0-2220EE220C7F}"/>
          </ac:spMkLst>
        </pc:spChg>
        <pc:spChg chg="mod">
          <ac:chgData name="Xin Zhang (FA Talent)" userId="474f572f-8271-4f60-858e-cee871e0aec6" providerId="ADAL" clId="{F2690957-7BDC-406E-850D-8398FAC82774}" dt="2021-12-24T09:48:18.268" v="1707" actId="947"/>
          <ac:spMkLst>
            <pc:docMk/>
            <pc:sldMk cId="2418727539" sldId="419"/>
            <ac:spMk id="102" creationId="{4AA1B276-6CE8-45B7-90B5-ADE6EE5480BB}"/>
          </ac:spMkLst>
        </pc:spChg>
        <pc:spChg chg="mod">
          <ac:chgData name="Xin Zhang (FA Talent)" userId="474f572f-8271-4f60-858e-cee871e0aec6" providerId="ADAL" clId="{F2690957-7BDC-406E-850D-8398FAC82774}" dt="2021-12-24T09:48:18.272" v="1711" actId="947"/>
          <ac:spMkLst>
            <pc:docMk/>
            <pc:sldMk cId="2418727539" sldId="419"/>
            <ac:spMk id="103" creationId="{A57377BC-4BFF-4DB5-BA2A-C74EB57C3757}"/>
          </ac:spMkLst>
        </pc:spChg>
        <pc:spChg chg="mod">
          <ac:chgData name="Xin Zhang (FA Talent)" userId="474f572f-8271-4f60-858e-cee871e0aec6" providerId="ADAL" clId="{F2690957-7BDC-406E-850D-8398FAC82774}" dt="2021-12-24T09:48:18.275" v="1715" actId="947"/>
          <ac:spMkLst>
            <pc:docMk/>
            <pc:sldMk cId="2418727539" sldId="419"/>
            <ac:spMk id="104" creationId="{DA6FE80E-449A-4465-9B13-5DD3E937CD30}"/>
          </ac:spMkLst>
        </pc:spChg>
        <pc:spChg chg="mod">
          <ac:chgData name="Xin Zhang (FA Talent)" userId="474f572f-8271-4f60-858e-cee871e0aec6" providerId="ADAL" clId="{F2690957-7BDC-406E-850D-8398FAC82774}" dt="2021-12-24T09:48:18.279" v="1719" actId="947"/>
          <ac:spMkLst>
            <pc:docMk/>
            <pc:sldMk cId="2418727539" sldId="419"/>
            <ac:spMk id="106" creationId="{2CE3E01A-47C4-4251-B51E-69E6F00A676A}"/>
          </ac:spMkLst>
        </pc:spChg>
        <pc:spChg chg="mod">
          <ac:chgData name="Xin Zhang (FA Talent)" userId="474f572f-8271-4f60-858e-cee871e0aec6" providerId="ADAL" clId="{F2690957-7BDC-406E-850D-8398FAC82774}" dt="2021-12-24T09:48:18.282" v="1723" actId="947"/>
          <ac:spMkLst>
            <pc:docMk/>
            <pc:sldMk cId="2418727539" sldId="419"/>
            <ac:spMk id="107" creationId="{45BE4F63-B6E7-44A5-84C6-580D527C045B}"/>
          </ac:spMkLst>
        </pc:spChg>
        <pc:spChg chg="mod">
          <ac:chgData name="Xin Zhang (FA Talent)" userId="474f572f-8271-4f60-858e-cee871e0aec6" providerId="ADAL" clId="{F2690957-7BDC-406E-850D-8398FAC82774}" dt="2021-12-24T09:48:18.285" v="1727" actId="947"/>
          <ac:spMkLst>
            <pc:docMk/>
            <pc:sldMk cId="2418727539" sldId="419"/>
            <ac:spMk id="108" creationId="{F437A134-1238-4A98-B0EB-56D3276FE9A9}"/>
          </ac:spMkLst>
        </pc:spChg>
        <pc:spChg chg="mod">
          <ac:chgData name="Xin Zhang (FA Talent)" userId="474f572f-8271-4f60-858e-cee871e0aec6" providerId="ADAL" clId="{F2690957-7BDC-406E-850D-8398FAC82774}" dt="2021-12-24T09:48:18.289" v="1731" actId="947"/>
          <ac:spMkLst>
            <pc:docMk/>
            <pc:sldMk cId="2418727539" sldId="419"/>
            <ac:spMk id="109" creationId="{1EEE7342-4462-4F2E-957D-21B3472548C2}"/>
          </ac:spMkLst>
        </pc:spChg>
        <pc:spChg chg="mod">
          <ac:chgData name="Xin Zhang (FA Talent)" userId="474f572f-8271-4f60-858e-cee871e0aec6" providerId="ADAL" clId="{F2690957-7BDC-406E-850D-8398FAC82774}" dt="2021-12-24T09:48:18.292" v="1735" actId="947"/>
          <ac:spMkLst>
            <pc:docMk/>
            <pc:sldMk cId="2418727539" sldId="419"/>
            <ac:spMk id="110" creationId="{22290EB4-ACD1-4544-A17C-E44114FBE5E4}"/>
          </ac:spMkLst>
        </pc:spChg>
        <pc:spChg chg="mod">
          <ac:chgData name="Xin Zhang (FA Talent)" userId="474f572f-8271-4f60-858e-cee871e0aec6" providerId="ADAL" clId="{F2690957-7BDC-406E-850D-8398FAC82774}" dt="2021-12-24T09:48:18.296" v="1739" actId="947"/>
          <ac:spMkLst>
            <pc:docMk/>
            <pc:sldMk cId="2418727539" sldId="419"/>
            <ac:spMk id="111" creationId="{228A696D-BFFF-4441-8401-EF1F4381BA7C}"/>
          </ac:spMkLst>
        </pc:spChg>
        <pc:spChg chg="mod">
          <ac:chgData name="Xin Zhang (FA Talent)" userId="474f572f-8271-4f60-858e-cee871e0aec6" providerId="ADAL" clId="{F2690957-7BDC-406E-850D-8398FAC82774}" dt="2021-12-24T09:48:18.299" v="1743" actId="947"/>
          <ac:spMkLst>
            <pc:docMk/>
            <pc:sldMk cId="2418727539" sldId="419"/>
            <ac:spMk id="112" creationId="{0D73D9D9-5ECD-425D-AB0D-70F4D6EF9659}"/>
          </ac:spMkLst>
        </pc:spChg>
        <pc:spChg chg="mod">
          <ac:chgData name="Xin Zhang (FA Talent)" userId="474f572f-8271-4f60-858e-cee871e0aec6" providerId="ADAL" clId="{F2690957-7BDC-406E-850D-8398FAC82774}" dt="2021-12-24T09:48:18.303" v="1747" actId="947"/>
          <ac:spMkLst>
            <pc:docMk/>
            <pc:sldMk cId="2418727539" sldId="419"/>
            <ac:spMk id="113" creationId="{C94CBE85-18CD-4B90-9D08-9208B6B650AC}"/>
          </ac:spMkLst>
        </pc:spChg>
        <pc:spChg chg="mod">
          <ac:chgData name="Xin Zhang (FA Talent)" userId="474f572f-8271-4f60-858e-cee871e0aec6" providerId="ADAL" clId="{F2690957-7BDC-406E-850D-8398FAC82774}" dt="2021-12-24T09:48:18.307" v="1751" actId="947"/>
          <ac:spMkLst>
            <pc:docMk/>
            <pc:sldMk cId="2418727539" sldId="419"/>
            <ac:spMk id="114" creationId="{416EA9E7-B854-499C-8DB7-E05F2B3C54AC}"/>
          </ac:spMkLst>
        </pc:spChg>
        <pc:spChg chg="mod">
          <ac:chgData name="Xin Zhang (FA Talent)" userId="474f572f-8271-4f60-858e-cee871e0aec6" providerId="ADAL" clId="{F2690957-7BDC-406E-850D-8398FAC82774}" dt="2021-12-24T09:48:18.766" v="2215" actId="947"/>
          <ac:spMkLst>
            <pc:docMk/>
            <pc:sldMk cId="2418727539" sldId="419"/>
            <ac:spMk id="115" creationId="{22536A98-98D0-4BC4-A7C7-578885CB4373}"/>
          </ac:spMkLst>
        </pc:spChg>
        <pc:spChg chg="mod">
          <ac:chgData name="Xin Zhang (FA Talent)" userId="474f572f-8271-4f60-858e-cee871e0aec6" providerId="ADAL" clId="{F2690957-7BDC-406E-850D-8398FAC82774}" dt="2021-12-24T09:48:18.310" v="1755" actId="947"/>
          <ac:spMkLst>
            <pc:docMk/>
            <pc:sldMk cId="2418727539" sldId="419"/>
            <ac:spMk id="116" creationId="{AB1D3BD1-4DCA-42CC-A7D3-6D596B20A74A}"/>
          </ac:spMkLst>
        </pc:spChg>
        <pc:spChg chg="mod">
          <ac:chgData name="Xin Zhang (FA Talent)" userId="474f572f-8271-4f60-858e-cee871e0aec6" providerId="ADAL" clId="{F2690957-7BDC-406E-850D-8398FAC82774}" dt="2021-12-24T09:48:18.314" v="1759" actId="947"/>
          <ac:spMkLst>
            <pc:docMk/>
            <pc:sldMk cId="2418727539" sldId="419"/>
            <ac:spMk id="117" creationId="{10D41D37-714B-47CB-B1DE-6E4502053BD6}"/>
          </ac:spMkLst>
        </pc:spChg>
        <pc:spChg chg="mod">
          <ac:chgData name="Xin Zhang (FA Talent)" userId="474f572f-8271-4f60-858e-cee871e0aec6" providerId="ADAL" clId="{F2690957-7BDC-406E-850D-8398FAC82774}" dt="2021-12-24T09:48:18.317" v="1763" actId="947"/>
          <ac:spMkLst>
            <pc:docMk/>
            <pc:sldMk cId="2418727539" sldId="419"/>
            <ac:spMk id="118" creationId="{ADFC7C01-093A-4F08-B266-FEAC0A74D499}"/>
          </ac:spMkLst>
        </pc:spChg>
        <pc:spChg chg="mod">
          <ac:chgData name="Xin Zhang (FA Talent)" userId="474f572f-8271-4f60-858e-cee871e0aec6" providerId="ADAL" clId="{F2690957-7BDC-406E-850D-8398FAC82774}" dt="2021-12-24T09:48:18.321" v="1767" actId="947"/>
          <ac:spMkLst>
            <pc:docMk/>
            <pc:sldMk cId="2418727539" sldId="419"/>
            <ac:spMk id="119" creationId="{EC4BD12B-90CA-48B3-B6CE-1DD5B77726FC}"/>
          </ac:spMkLst>
        </pc:spChg>
        <pc:spChg chg="mod">
          <ac:chgData name="Xin Zhang (FA Talent)" userId="474f572f-8271-4f60-858e-cee871e0aec6" providerId="ADAL" clId="{F2690957-7BDC-406E-850D-8398FAC82774}" dt="2021-12-24T09:48:18.324" v="1771" actId="947"/>
          <ac:spMkLst>
            <pc:docMk/>
            <pc:sldMk cId="2418727539" sldId="419"/>
            <ac:spMk id="120" creationId="{5A799659-93F8-475A-B4D1-0E928A3432DB}"/>
          </ac:spMkLst>
        </pc:spChg>
        <pc:spChg chg="mod">
          <ac:chgData name="Xin Zhang (FA Talent)" userId="474f572f-8271-4f60-858e-cee871e0aec6" providerId="ADAL" clId="{F2690957-7BDC-406E-850D-8398FAC82774}" dt="2021-12-24T09:48:18.327" v="1775" actId="947"/>
          <ac:spMkLst>
            <pc:docMk/>
            <pc:sldMk cId="2418727539" sldId="419"/>
            <ac:spMk id="121" creationId="{FC13F25E-EDA3-4605-92F1-3C4525D9EE1E}"/>
          </ac:spMkLst>
        </pc:spChg>
        <pc:spChg chg="mod">
          <ac:chgData name="Xin Zhang (FA Talent)" userId="474f572f-8271-4f60-858e-cee871e0aec6" providerId="ADAL" clId="{F2690957-7BDC-406E-850D-8398FAC82774}" dt="2021-12-24T09:48:18.331" v="1779" actId="947"/>
          <ac:spMkLst>
            <pc:docMk/>
            <pc:sldMk cId="2418727539" sldId="419"/>
            <ac:spMk id="122" creationId="{8BD81BA5-7545-4037-865A-669A02EEC538}"/>
          </ac:spMkLst>
        </pc:spChg>
        <pc:spChg chg="mod">
          <ac:chgData name="Xin Zhang (FA Talent)" userId="474f572f-8271-4f60-858e-cee871e0aec6" providerId="ADAL" clId="{F2690957-7BDC-406E-850D-8398FAC82774}" dt="2021-12-24T09:48:18.334" v="1783" actId="947"/>
          <ac:spMkLst>
            <pc:docMk/>
            <pc:sldMk cId="2418727539" sldId="419"/>
            <ac:spMk id="123" creationId="{12C01F4D-C41C-4C1D-85AA-E4FD5980B35F}"/>
          </ac:spMkLst>
        </pc:spChg>
        <pc:spChg chg="mod">
          <ac:chgData name="Xin Zhang (FA Talent)" userId="474f572f-8271-4f60-858e-cee871e0aec6" providerId="ADAL" clId="{F2690957-7BDC-406E-850D-8398FAC82774}" dt="2021-12-24T09:48:18.338" v="1787" actId="947"/>
          <ac:spMkLst>
            <pc:docMk/>
            <pc:sldMk cId="2418727539" sldId="419"/>
            <ac:spMk id="124" creationId="{B52A5B82-6D6A-4AFD-952E-5A8D007BCBFE}"/>
          </ac:spMkLst>
        </pc:spChg>
        <pc:spChg chg="mod">
          <ac:chgData name="Xin Zhang (FA Talent)" userId="474f572f-8271-4f60-858e-cee871e0aec6" providerId="ADAL" clId="{F2690957-7BDC-406E-850D-8398FAC82774}" dt="2021-12-24T09:48:18.341" v="1791" actId="947"/>
          <ac:spMkLst>
            <pc:docMk/>
            <pc:sldMk cId="2418727539" sldId="419"/>
            <ac:spMk id="125" creationId="{052ED678-C924-4615-9A93-976AA0B1ED55}"/>
          </ac:spMkLst>
        </pc:spChg>
        <pc:spChg chg="mod">
          <ac:chgData name="Xin Zhang (FA Talent)" userId="474f572f-8271-4f60-858e-cee871e0aec6" providerId="ADAL" clId="{F2690957-7BDC-406E-850D-8398FAC82774}" dt="2021-12-24T09:48:18.344" v="1795" actId="947"/>
          <ac:spMkLst>
            <pc:docMk/>
            <pc:sldMk cId="2418727539" sldId="419"/>
            <ac:spMk id="126" creationId="{9AA4E625-5ABE-465B-8C42-77B5DB1A3A8D}"/>
          </ac:spMkLst>
        </pc:spChg>
        <pc:spChg chg="mod">
          <ac:chgData name="Xin Zhang (FA Talent)" userId="474f572f-8271-4f60-858e-cee871e0aec6" providerId="ADAL" clId="{F2690957-7BDC-406E-850D-8398FAC82774}" dt="2021-12-24T09:48:18.348" v="1799" actId="947"/>
          <ac:spMkLst>
            <pc:docMk/>
            <pc:sldMk cId="2418727539" sldId="419"/>
            <ac:spMk id="127" creationId="{84775CA8-7AA4-4649-834B-C3F81C9D3408}"/>
          </ac:spMkLst>
        </pc:spChg>
        <pc:spChg chg="mod">
          <ac:chgData name="Xin Zhang (FA Talent)" userId="474f572f-8271-4f60-858e-cee871e0aec6" providerId="ADAL" clId="{F2690957-7BDC-406E-850D-8398FAC82774}" dt="2021-12-24T09:48:18.351" v="1803" actId="947"/>
          <ac:spMkLst>
            <pc:docMk/>
            <pc:sldMk cId="2418727539" sldId="419"/>
            <ac:spMk id="128" creationId="{2577DEDF-11E2-41CC-B8B6-0B8AEF814FED}"/>
          </ac:spMkLst>
        </pc:spChg>
        <pc:spChg chg="mod">
          <ac:chgData name="Xin Zhang (FA Talent)" userId="474f572f-8271-4f60-858e-cee871e0aec6" providerId="ADAL" clId="{F2690957-7BDC-406E-850D-8398FAC82774}" dt="2021-12-24T09:48:18.355" v="1807" actId="947"/>
          <ac:spMkLst>
            <pc:docMk/>
            <pc:sldMk cId="2418727539" sldId="419"/>
            <ac:spMk id="129" creationId="{697E5412-057B-482B-8DAD-CD015F3D6824}"/>
          </ac:spMkLst>
        </pc:spChg>
        <pc:spChg chg="mod">
          <ac:chgData name="Xin Zhang (FA Talent)" userId="474f572f-8271-4f60-858e-cee871e0aec6" providerId="ADAL" clId="{F2690957-7BDC-406E-850D-8398FAC82774}" dt="2021-12-24T09:48:18.358" v="1811" actId="947"/>
          <ac:spMkLst>
            <pc:docMk/>
            <pc:sldMk cId="2418727539" sldId="419"/>
            <ac:spMk id="130" creationId="{350C7C12-33F7-4F5C-8855-A4A03394A0CD}"/>
          </ac:spMkLst>
        </pc:spChg>
        <pc:spChg chg="mod">
          <ac:chgData name="Xin Zhang (FA Talent)" userId="474f572f-8271-4f60-858e-cee871e0aec6" providerId="ADAL" clId="{F2690957-7BDC-406E-850D-8398FAC82774}" dt="2021-12-24T09:48:18.761" v="2209" actId="947"/>
          <ac:spMkLst>
            <pc:docMk/>
            <pc:sldMk cId="2418727539" sldId="419"/>
            <ac:spMk id="131" creationId="{5D5487F9-30DE-434F-AEBB-2474806CA891}"/>
          </ac:spMkLst>
        </pc:spChg>
        <pc:spChg chg="mod">
          <ac:chgData name="Xin Zhang (FA Talent)" userId="474f572f-8271-4f60-858e-cee871e0aec6" providerId="ADAL" clId="{F2690957-7BDC-406E-850D-8398FAC82774}" dt="2021-12-24T09:48:18.362" v="1815" actId="947"/>
          <ac:spMkLst>
            <pc:docMk/>
            <pc:sldMk cId="2418727539" sldId="419"/>
            <ac:spMk id="132" creationId="{4A53C006-16A7-4D72-A6A6-8B0189F2ED58}"/>
          </ac:spMkLst>
        </pc:spChg>
        <pc:spChg chg="mod">
          <ac:chgData name="Xin Zhang (FA Talent)" userId="474f572f-8271-4f60-858e-cee871e0aec6" providerId="ADAL" clId="{F2690957-7BDC-406E-850D-8398FAC82774}" dt="2021-12-24T09:48:18.365" v="1819" actId="947"/>
          <ac:spMkLst>
            <pc:docMk/>
            <pc:sldMk cId="2418727539" sldId="419"/>
            <ac:spMk id="133" creationId="{F8C6CCBE-3687-4FC5-8448-656DE9E20D0E}"/>
          </ac:spMkLst>
        </pc:spChg>
        <pc:spChg chg="mod">
          <ac:chgData name="Xin Zhang (FA Talent)" userId="474f572f-8271-4f60-858e-cee871e0aec6" providerId="ADAL" clId="{F2690957-7BDC-406E-850D-8398FAC82774}" dt="2021-12-24T09:48:18.368" v="1823" actId="947"/>
          <ac:spMkLst>
            <pc:docMk/>
            <pc:sldMk cId="2418727539" sldId="419"/>
            <ac:spMk id="134" creationId="{CD45E40D-D59A-4739-B956-F17F72097932}"/>
          </ac:spMkLst>
        </pc:spChg>
        <pc:spChg chg="mod">
          <ac:chgData name="Xin Zhang (FA Talent)" userId="474f572f-8271-4f60-858e-cee871e0aec6" providerId="ADAL" clId="{F2690957-7BDC-406E-850D-8398FAC82774}" dt="2021-12-24T09:48:18.377" v="1827" actId="947"/>
          <ac:spMkLst>
            <pc:docMk/>
            <pc:sldMk cId="2418727539" sldId="419"/>
            <ac:spMk id="136" creationId="{9881292D-B789-40CC-924C-A513C24AF6F9}"/>
          </ac:spMkLst>
        </pc:spChg>
        <pc:spChg chg="mod">
          <ac:chgData name="Xin Zhang (FA Talent)" userId="474f572f-8271-4f60-858e-cee871e0aec6" providerId="ADAL" clId="{F2690957-7BDC-406E-850D-8398FAC82774}" dt="2021-12-24T09:48:18.381" v="1831" actId="947"/>
          <ac:spMkLst>
            <pc:docMk/>
            <pc:sldMk cId="2418727539" sldId="419"/>
            <ac:spMk id="137" creationId="{B169EEBA-7479-47EF-A1C3-D61D9D4BABDA}"/>
          </ac:spMkLst>
        </pc:spChg>
        <pc:spChg chg="mod">
          <ac:chgData name="Xin Zhang (FA Talent)" userId="474f572f-8271-4f60-858e-cee871e0aec6" providerId="ADAL" clId="{F2690957-7BDC-406E-850D-8398FAC82774}" dt="2021-12-24T09:48:18.384" v="1835" actId="947"/>
          <ac:spMkLst>
            <pc:docMk/>
            <pc:sldMk cId="2418727539" sldId="419"/>
            <ac:spMk id="138" creationId="{1B879612-B4F2-47C1-BF41-E7C6DB13CCAA}"/>
          </ac:spMkLst>
        </pc:spChg>
        <pc:spChg chg="mod">
          <ac:chgData name="Xin Zhang (FA Talent)" userId="474f572f-8271-4f60-858e-cee871e0aec6" providerId="ADAL" clId="{F2690957-7BDC-406E-850D-8398FAC82774}" dt="2021-12-24T09:48:18.388" v="1839" actId="947"/>
          <ac:spMkLst>
            <pc:docMk/>
            <pc:sldMk cId="2418727539" sldId="419"/>
            <ac:spMk id="139" creationId="{6C056800-2323-4D58-B96C-C6F16734C142}"/>
          </ac:spMkLst>
        </pc:spChg>
        <pc:spChg chg="mod">
          <ac:chgData name="Xin Zhang (FA Talent)" userId="474f572f-8271-4f60-858e-cee871e0aec6" providerId="ADAL" clId="{F2690957-7BDC-406E-850D-8398FAC82774}" dt="2021-12-24T09:48:18.391" v="1843" actId="947"/>
          <ac:spMkLst>
            <pc:docMk/>
            <pc:sldMk cId="2418727539" sldId="419"/>
            <ac:spMk id="140" creationId="{783A05CB-1036-4F14-8FD1-016796851775}"/>
          </ac:spMkLst>
        </pc:spChg>
        <pc:spChg chg="mod">
          <ac:chgData name="Xin Zhang (FA Talent)" userId="474f572f-8271-4f60-858e-cee871e0aec6" providerId="ADAL" clId="{F2690957-7BDC-406E-850D-8398FAC82774}" dt="2021-12-24T09:48:18.394" v="1847" actId="947"/>
          <ac:spMkLst>
            <pc:docMk/>
            <pc:sldMk cId="2418727539" sldId="419"/>
            <ac:spMk id="141" creationId="{329D2AC0-DFDE-4557-A17D-4B69F1CCCD9B}"/>
          </ac:spMkLst>
        </pc:spChg>
        <pc:spChg chg="mod">
          <ac:chgData name="Xin Zhang (FA Talent)" userId="474f572f-8271-4f60-858e-cee871e0aec6" providerId="ADAL" clId="{F2690957-7BDC-406E-850D-8398FAC82774}" dt="2021-12-24T09:48:18.398" v="1851" actId="947"/>
          <ac:spMkLst>
            <pc:docMk/>
            <pc:sldMk cId="2418727539" sldId="419"/>
            <ac:spMk id="142" creationId="{0C2D8FC1-9E5F-49F1-9EC4-CEF7B696F7C8}"/>
          </ac:spMkLst>
        </pc:spChg>
        <pc:spChg chg="mod">
          <ac:chgData name="Xin Zhang (FA Talent)" userId="474f572f-8271-4f60-858e-cee871e0aec6" providerId="ADAL" clId="{F2690957-7BDC-406E-850D-8398FAC82774}" dt="2021-12-24T09:48:18.401" v="1855" actId="947"/>
          <ac:spMkLst>
            <pc:docMk/>
            <pc:sldMk cId="2418727539" sldId="419"/>
            <ac:spMk id="143" creationId="{30E872D6-A8FC-41DA-A7E6-D13F6837E022}"/>
          </ac:spMkLst>
        </pc:spChg>
        <pc:spChg chg="mod">
          <ac:chgData name="Xin Zhang (FA Talent)" userId="474f572f-8271-4f60-858e-cee871e0aec6" providerId="ADAL" clId="{F2690957-7BDC-406E-850D-8398FAC82774}" dt="2021-12-24T09:48:18.405" v="1859" actId="947"/>
          <ac:spMkLst>
            <pc:docMk/>
            <pc:sldMk cId="2418727539" sldId="419"/>
            <ac:spMk id="144" creationId="{78A2E21F-4A28-4628-B136-726BFD834D53}"/>
          </ac:spMkLst>
        </pc:spChg>
        <pc:spChg chg="mod">
          <ac:chgData name="Xin Zhang (FA Talent)" userId="474f572f-8271-4f60-858e-cee871e0aec6" providerId="ADAL" clId="{F2690957-7BDC-406E-850D-8398FAC82774}" dt="2021-12-24T09:48:18.408" v="1863" actId="947"/>
          <ac:spMkLst>
            <pc:docMk/>
            <pc:sldMk cId="2418727539" sldId="419"/>
            <ac:spMk id="145" creationId="{211F3BB7-5B94-4D97-B262-E62C5E77392D}"/>
          </ac:spMkLst>
        </pc:spChg>
        <pc:spChg chg="mod">
          <ac:chgData name="Xin Zhang (FA Talent)" userId="474f572f-8271-4f60-858e-cee871e0aec6" providerId="ADAL" clId="{F2690957-7BDC-406E-850D-8398FAC82774}" dt="2021-12-24T09:48:18.411" v="1867" actId="947"/>
          <ac:spMkLst>
            <pc:docMk/>
            <pc:sldMk cId="2418727539" sldId="419"/>
            <ac:spMk id="146" creationId="{913DD6E6-9776-422B-8F61-A551E5115428}"/>
          </ac:spMkLst>
        </pc:spChg>
        <pc:spChg chg="mod">
          <ac:chgData name="Xin Zhang (FA Talent)" userId="474f572f-8271-4f60-858e-cee871e0aec6" providerId="ADAL" clId="{F2690957-7BDC-406E-850D-8398FAC82774}" dt="2021-12-24T09:48:18.415" v="1871" actId="947"/>
          <ac:spMkLst>
            <pc:docMk/>
            <pc:sldMk cId="2418727539" sldId="419"/>
            <ac:spMk id="147" creationId="{927161DA-E55B-4BF1-AA5E-A2284BFF8D04}"/>
          </ac:spMkLst>
        </pc:spChg>
        <pc:spChg chg="mod">
          <ac:chgData name="Xin Zhang (FA Talent)" userId="474f572f-8271-4f60-858e-cee871e0aec6" providerId="ADAL" clId="{F2690957-7BDC-406E-850D-8398FAC82774}" dt="2021-12-24T09:48:18.418" v="1875" actId="947"/>
          <ac:spMkLst>
            <pc:docMk/>
            <pc:sldMk cId="2418727539" sldId="419"/>
            <ac:spMk id="148" creationId="{1D02ABFE-6D80-450A-ABC3-2C0C2F167B05}"/>
          </ac:spMkLst>
        </pc:spChg>
        <pc:spChg chg="mod">
          <ac:chgData name="Xin Zhang (FA Talent)" userId="474f572f-8271-4f60-858e-cee871e0aec6" providerId="ADAL" clId="{F2690957-7BDC-406E-850D-8398FAC82774}" dt="2021-12-24T09:48:18.421" v="1879" actId="947"/>
          <ac:spMkLst>
            <pc:docMk/>
            <pc:sldMk cId="2418727539" sldId="419"/>
            <ac:spMk id="149" creationId="{FFDCC603-07F2-4B3A-B86F-7BFAD568663D}"/>
          </ac:spMkLst>
        </pc:spChg>
        <pc:spChg chg="mod">
          <ac:chgData name="Xin Zhang (FA Talent)" userId="474f572f-8271-4f60-858e-cee871e0aec6" providerId="ADAL" clId="{F2690957-7BDC-406E-850D-8398FAC82774}" dt="2021-12-24T09:48:18.764" v="2212" actId="947"/>
          <ac:spMkLst>
            <pc:docMk/>
            <pc:sldMk cId="2418727539" sldId="419"/>
            <ac:spMk id="150" creationId="{0582D7AE-A9A2-4EA4-9DE3-FB87D09144E3}"/>
          </ac:spMkLst>
        </pc:spChg>
        <pc:spChg chg="mod">
          <ac:chgData name="Xin Zhang (FA Talent)" userId="474f572f-8271-4f60-858e-cee871e0aec6" providerId="ADAL" clId="{F2690957-7BDC-406E-850D-8398FAC82774}" dt="2021-12-24T09:48:18.425" v="1883" actId="947"/>
          <ac:spMkLst>
            <pc:docMk/>
            <pc:sldMk cId="2418727539" sldId="419"/>
            <ac:spMk id="151" creationId="{9412CAA2-23FF-413F-A52B-F3E7CDBE3D6F}"/>
          </ac:spMkLst>
        </pc:spChg>
        <pc:spChg chg="mod">
          <ac:chgData name="Xin Zhang (FA Talent)" userId="474f572f-8271-4f60-858e-cee871e0aec6" providerId="ADAL" clId="{F2690957-7BDC-406E-850D-8398FAC82774}" dt="2021-12-24T09:48:18.428" v="1887" actId="947"/>
          <ac:spMkLst>
            <pc:docMk/>
            <pc:sldMk cId="2418727539" sldId="419"/>
            <ac:spMk id="152" creationId="{460610A2-CE80-49AA-B1DF-FD319A18086B}"/>
          </ac:spMkLst>
        </pc:spChg>
        <pc:spChg chg="mod">
          <ac:chgData name="Xin Zhang (FA Talent)" userId="474f572f-8271-4f60-858e-cee871e0aec6" providerId="ADAL" clId="{F2690957-7BDC-406E-850D-8398FAC82774}" dt="2021-12-24T09:48:18.431" v="1891" actId="947"/>
          <ac:spMkLst>
            <pc:docMk/>
            <pc:sldMk cId="2418727539" sldId="419"/>
            <ac:spMk id="153" creationId="{ADB292F4-41FD-4957-ABD5-05BA4A2A15E5}"/>
          </ac:spMkLst>
        </pc:spChg>
        <pc:spChg chg="mod">
          <ac:chgData name="Xin Zhang (FA Talent)" userId="474f572f-8271-4f60-858e-cee871e0aec6" providerId="ADAL" clId="{F2690957-7BDC-406E-850D-8398FAC82774}" dt="2021-12-24T09:48:18.435" v="1895" actId="947"/>
          <ac:spMkLst>
            <pc:docMk/>
            <pc:sldMk cId="2418727539" sldId="419"/>
            <ac:spMk id="154" creationId="{62F36F68-22D3-458E-B0C1-C78CE50B78C2}"/>
          </ac:spMkLst>
        </pc:spChg>
        <pc:spChg chg="mod">
          <ac:chgData name="Xin Zhang (FA Talent)" userId="474f572f-8271-4f60-858e-cee871e0aec6" providerId="ADAL" clId="{F2690957-7BDC-406E-850D-8398FAC82774}" dt="2021-12-24T09:48:18.438" v="1899" actId="947"/>
          <ac:spMkLst>
            <pc:docMk/>
            <pc:sldMk cId="2418727539" sldId="419"/>
            <ac:spMk id="155" creationId="{2B38BF6E-57B8-4D19-8AC5-3731EE4C8EAA}"/>
          </ac:spMkLst>
        </pc:spChg>
        <pc:spChg chg="mod">
          <ac:chgData name="Xin Zhang (FA Talent)" userId="474f572f-8271-4f60-858e-cee871e0aec6" providerId="ADAL" clId="{F2690957-7BDC-406E-850D-8398FAC82774}" dt="2021-12-24T09:48:18.441" v="1903" actId="947"/>
          <ac:spMkLst>
            <pc:docMk/>
            <pc:sldMk cId="2418727539" sldId="419"/>
            <ac:spMk id="156" creationId="{AE087D4D-9173-4054-8A42-E348435EAB81}"/>
          </ac:spMkLst>
        </pc:spChg>
        <pc:spChg chg="mod">
          <ac:chgData name="Xin Zhang (FA Talent)" userId="474f572f-8271-4f60-858e-cee871e0aec6" providerId="ADAL" clId="{F2690957-7BDC-406E-850D-8398FAC82774}" dt="2021-12-24T09:48:18.444" v="1907" actId="947"/>
          <ac:spMkLst>
            <pc:docMk/>
            <pc:sldMk cId="2418727539" sldId="419"/>
            <ac:spMk id="157" creationId="{50EB7954-7A03-4051-B263-832064770C59}"/>
          </ac:spMkLst>
        </pc:spChg>
        <pc:spChg chg="mod">
          <ac:chgData name="Xin Zhang (FA Talent)" userId="474f572f-8271-4f60-858e-cee871e0aec6" providerId="ADAL" clId="{F2690957-7BDC-406E-850D-8398FAC82774}" dt="2021-12-24T09:48:18.447" v="1911" actId="947"/>
          <ac:spMkLst>
            <pc:docMk/>
            <pc:sldMk cId="2418727539" sldId="419"/>
            <ac:spMk id="158" creationId="{9DB4CFB0-E0EE-4364-8B14-8064A88D549F}"/>
          </ac:spMkLst>
        </pc:spChg>
        <pc:spChg chg="mod">
          <ac:chgData name="Xin Zhang (FA Talent)" userId="474f572f-8271-4f60-858e-cee871e0aec6" providerId="ADAL" clId="{F2690957-7BDC-406E-850D-8398FAC82774}" dt="2021-12-24T09:48:18.451" v="1915" actId="947"/>
          <ac:spMkLst>
            <pc:docMk/>
            <pc:sldMk cId="2418727539" sldId="419"/>
            <ac:spMk id="159" creationId="{D0E1F22A-FBA5-47CE-831C-549AF1CD47CA}"/>
          </ac:spMkLst>
        </pc:spChg>
        <pc:spChg chg="mod">
          <ac:chgData name="Xin Zhang (FA Talent)" userId="474f572f-8271-4f60-858e-cee871e0aec6" providerId="ADAL" clId="{F2690957-7BDC-406E-850D-8398FAC82774}" dt="2021-12-24T09:48:18.454" v="1919" actId="947"/>
          <ac:spMkLst>
            <pc:docMk/>
            <pc:sldMk cId="2418727539" sldId="419"/>
            <ac:spMk id="160" creationId="{02400048-D8A4-4AE1-8C77-7901A114127F}"/>
          </ac:spMkLst>
        </pc:spChg>
        <pc:spChg chg="mod">
          <ac:chgData name="Xin Zhang (FA Talent)" userId="474f572f-8271-4f60-858e-cee871e0aec6" providerId="ADAL" clId="{F2690957-7BDC-406E-850D-8398FAC82774}" dt="2021-12-24T09:48:18.457" v="1923" actId="947"/>
          <ac:spMkLst>
            <pc:docMk/>
            <pc:sldMk cId="2418727539" sldId="419"/>
            <ac:spMk id="161" creationId="{EAB6032E-FB38-4C86-A44E-D074C10E7236}"/>
          </ac:spMkLst>
        </pc:spChg>
        <pc:spChg chg="mod">
          <ac:chgData name="Xin Zhang (FA Talent)" userId="474f572f-8271-4f60-858e-cee871e0aec6" providerId="ADAL" clId="{F2690957-7BDC-406E-850D-8398FAC82774}" dt="2021-12-24T09:48:18.461" v="1927" actId="947"/>
          <ac:spMkLst>
            <pc:docMk/>
            <pc:sldMk cId="2418727539" sldId="419"/>
            <ac:spMk id="162" creationId="{DECE435F-84C9-4D10-90A8-9A878C221911}"/>
          </ac:spMkLst>
        </pc:spChg>
        <pc:spChg chg="mod">
          <ac:chgData name="Xin Zhang (FA Talent)" userId="474f572f-8271-4f60-858e-cee871e0aec6" providerId="ADAL" clId="{F2690957-7BDC-406E-850D-8398FAC82774}" dt="2021-12-24T09:48:18.464" v="1931" actId="947"/>
          <ac:spMkLst>
            <pc:docMk/>
            <pc:sldMk cId="2418727539" sldId="419"/>
            <ac:spMk id="163" creationId="{EF327F9A-5E59-4EB2-A49B-DD6AC4D4B2E8}"/>
          </ac:spMkLst>
        </pc:spChg>
        <pc:spChg chg="mod">
          <ac:chgData name="Xin Zhang (FA Talent)" userId="474f572f-8271-4f60-858e-cee871e0aec6" providerId="ADAL" clId="{F2690957-7BDC-406E-850D-8398FAC82774}" dt="2021-12-24T09:48:18.467" v="1935" actId="947"/>
          <ac:spMkLst>
            <pc:docMk/>
            <pc:sldMk cId="2418727539" sldId="419"/>
            <ac:spMk id="164" creationId="{0688CD5D-6DF8-4D06-BFE2-BEA88870BDC5}"/>
          </ac:spMkLst>
        </pc:spChg>
        <pc:spChg chg="mod">
          <ac:chgData name="Xin Zhang (FA Talent)" userId="474f572f-8271-4f60-858e-cee871e0aec6" providerId="ADAL" clId="{F2690957-7BDC-406E-850D-8398FAC82774}" dt="2021-12-24T09:48:18.471" v="1939" actId="947"/>
          <ac:spMkLst>
            <pc:docMk/>
            <pc:sldMk cId="2418727539" sldId="419"/>
            <ac:spMk id="166" creationId="{C160DDC5-A75D-4108-82A8-D4785E40D70D}"/>
          </ac:spMkLst>
        </pc:spChg>
        <pc:spChg chg="mod">
          <ac:chgData name="Xin Zhang (FA Talent)" userId="474f572f-8271-4f60-858e-cee871e0aec6" providerId="ADAL" clId="{F2690957-7BDC-406E-850D-8398FAC82774}" dt="2021-12-24T09:48:18.474" v="1943" actId="947"/>
          <ac:spMkLst>
            <pc:docMk/>
            <pc:sldMk cId="2418727539" sldId="419"/>
            <ac:spMk id="167" creationId="{150F5382-6DC7-49FF-87B1-B09B2B2F1782}"/>
          </ac:spMkLst>
        </pc:spChg>
        <pc:spChg chg="mod">
          <ac:chgData name="Xin Zhang (FA Talent)" userId="474f572f-8271-4f60-858e-cee871e0aec6" providerId="ADAL" clId="{F2690957-7BDC-406E-850D-8398FAC82774}" dt="2021-12-24T09:48:18.478" v="1947" actId="947"/>
          <ac:spMkLst>
            <pc:docMk/>
            <pc:sldMk cId="2418727539" sldId="419"/>
            <ac:spMk id="168" creationId="{F2AB92C4-DB0B-4B1A-A0D9-68153EA50FAE}"/>
          </ac:spMkLst>
        </pc:spChg>
        <pc:spChg chg="mod">
          <ac:chgData name="Xin Zhang (FA Talent)" userId="474f572f-8271-4f60-858e-cee871e0aec6" providerId="ADAL" clId="{F2690957-7BDC-406E-850D-8398FAC82774}" dt="2021-12-24T09:48:18.758" v="2205" actId="947"/>
          <ac:spMkLst>
            <pc:docMk/>
            <pc:sldMk cId="2418727539" sldId="419"/>
            <ac:spMk id="169" creationId="{1FF53AE5-9C71-4241-A58A-9B610D3639D6}"/>
          </ac:spMkLst>
        </pc:spChg>
        <pc:spChg chg="mod">
          <ac:chgData name="Xin Zhang (FA Talent)" userId="474f572f-8271-4f60-858e-cee871e0aec6" providerId="ADAL" clId="{F2690957-7BDC-406E-850D-8398FAC82774}" dt="2021-12-24T09:48:18.482" v="1951" actId="947"/>
          <ac:spMkLst>
            <pc:docMk/>
            <pc:sldMk cId="2418727539" sldId="419"/>
            <ac:spMk id="170" creationId="{5DCEA6EF-AB0D-4B42-B141-9F2EE9A44341}"/>
          </ac:spMkLst>
        </pc:spChg>
        <pc:spChg chg="mod">
          <ac:chgData name="Xin Zhang (FA Talent)" userId="474f572f-8271-4f60-858e-cee871e0aec6" providerId="ADAL" clId="{F2690957-7BDC-406E-850D-8398FAC82774}" dt="2021-12-24T09:48:18.485" v="1955" actId="947"/>
          <ac:spMkLst>
            <pc:docMk/>
            <pc:sldMk cId="2418727539" sldId="419"/>
            <ac:spMk id="171" creationId="{64FA6EC3-A2E9-4AEB-80BF-B99288B30920}"/>
          </ac:spMkLst>
        </pc:spChg>
        <pc:spChg chg="mod">
          <ac:chgData name="Xin Zhang (FA Talent)" userId="474f572f-8271-4f60-858e-cee871e0aec6" providerId="ADAL" clId="{F2690957-7BDC-406E-850D-8398FAC82774}" dt="2021-12-24T09:48:18.489" v="1959" actId="947"/>
          <ac:spMkLst>
            <pc:docMk/>
            <pc:sldMk cId="2418727539" sldId="419"/>
            <ac:spMk id="172" creationId="{EBA3B231-8EF3-415C-89CB-4CBDDB9D982C}"/>
          </ac:spMkLst>
        </pc:spChg>
        <pc:spChg chg="mod">
          <ac:chgData name="Xin Zhang (FA Talent)" userId="474f572f-8271-4f60-858e-cee871e0aec6" providerId="ADAL" clId="{F2690957-7BDC-406E-850D-8398FAC82774}" dt="2021-12-24T09:48:18.492" v="1963" actId="947"/>
          <ac:spMkLst>
            <pc:docMk/>
            <pc:sldMk cId="2418727539" sldId="419"/>
            <ac:spMk id="173" creationId="{0C0A238E-D132-4D36-B208-BC2F5ECB88DF}"/>
          </ac:spMkLst>
        </pc:spChg>
        <pc:spChg chg="mod">
          <ac:chgData name="Xin Zhang (FA Talent)" userId="474f572f-8271-4f60-858e-cee871e0aec6" providerId="ADAL" clId="{F2690957-7BDC-406E-850D-8398FAC82774}" dt="2021-12-24T09:48:18.495" v="1967" actId="947"/>
          <ac:spMkLst>
            <pc:docMk/>
            <pc:sldMk cId="2418727539" sldId="419"/>
            <ac:spMk id="174" creationId="{A08D6CE3-C75E-4D99-B838-D0FF2D093759}"/>
          </ac:spMkLst>
        </pc:spChg>
        <pc:spChg chg="mod">
          <ac:chgData name="Xin Zhang (FA Talent)" userId="474f572f-8271-4f60-858e-cee871e0aec6" providerId="ADAL" clId="{F2690957-7BDC-406E-850D-8398FAC82774}" dt="2021-12-24T09:48:18.499" v="1971" actId="947"/>
          <ac:spMkLst>
            <pc:docMk/>
            <pc:sldMk cId="2418727539" sldId="419"/>
            <ac:spMk id="175" creationId="{CFC6A176-F318-4695-8C5E-6C29A54FAC2F}"/>
          </ac:spMkLst>
        </pc:spChg>
        <pc:spChg chg="mod">
          <ac:chgData name="Xin Zhang (FA Talent)" userId="474f572f-8271-4f60-858e-cee871e0aec6" providerId="ADAL" clId="{F2690957-7BDC-406E-850D-8398FAC82774}" dt="2021-12-24T09:48:18.502" v="1975" actId="947"/>
          <ac:spMkLst>
            <pc:docMk/>
            <pc:sldMk cId="2418727539" sldId="419"/>
            <ac:spMk id="176" creationId="{5D2B82B2-6200-4E18-B645-FFFE19F560F3}"/>
          </ac:spMkLst>
        </pc:spChg>
        <pc:spChg chg="mod">
          <ac:chgData name="Xin Zhang (FA Talent)" userId="474f572f-8271-4f60-858e-cee871e0aec6" providerId="ADAL" clId="{F2690957-7BDC-406E-850D-8398FAC82774}" dt="2021-12-24T09:48:18.506" v="1979" actId="947"/>
          <ac:spMkLst>
            <pc:docMk/>
            <pc:sldMk cId="2418727539" sldId="419"/>
            <ac:spMk id="177" creationId="{AC72E161-CDCA-49B1-AEF1-DF0548C4F904}"/>
          </ac:spMkLst>
        </pc:spChg>
        <pc:spChg chg="mod">
          <ac:chgData name="Xin Zhang (FA Talent)" userId="474f572f-8271-4f60-858e-cee871e0aec6" providerId="ADAL" clId="{F2690957-7BDC-406E-850D-8398FAC82774}" dt="2021-12-24T09:48:18.509" v="1983" actId="947"/>
          <ac:spMkLst>
            <pc:docMk/>
            <pc:sldMk cId="2418727539" sldId="419"/>
            <ac:spMk id="178" creationId="{665477EC-F9CE-448A-9A8C-C5D9D1BE490D}"/>
          </ac:spMkLst>
        </pc:spChg>
        <pc:spChg chg="mod">
          <ac:chgData name="Xin Zhang (FA Talent)" userId="474f572f-8271-4f60-858e-cee871e0aec6" providerId="ADAL" clId="{F2690957-7BDC-406E-850D-8398FAC82774}" dt="2021-12-24T09:48:18.513" v="1987" actId="947"/>
          <ac:spMkLst>
            <pc:docMk/>
            <pc:sldMk cId="2418727539" sldId="419"/>
            <ac:spMk id="179" creationId="{0C31FEDA-3666-4962-8BB5-F1B3D3ADD668}"/>
          </ac:spMkLst>
        </pc:spChg>
        <pc:spChg chg="mod">
          <ac:chgData name="Xin Zhang (FA Talent)" userId="474f572f-8271-4f60-858e-cee871e0aec6" providerId="ADAL" clId="{F2690957-7BDC-406E-850D-8398FAC82774}" dt="2021-12-24T09:48:18.516" v="1991" actId="947"/>
          <ac:spMkLst>
            <pc:docMk/>
            <pc:sldMk cId="2418727539" sldId="419"/>
            <ac:spMk id="180" creationId="{D585C03E-5A84-47D7-B5CF-7D6102E18400}"/>
          </ac:spMkLst>
        </pc:spChg>
        <pc:spChg chg="mod">
          <ac:chgData name="Xin Zhang (FA Talent)" userId="474f572f-8271-4f60-858e-cee871e0aec6" providerId="ADAL" clId="{F2690957-7BDC-406E-850D-8398FAC82774}" dt="2021-12-24T09:48:18.519" v="1995" actId="947"/>
          <ac:spMkLst>
            <pc:docMk/>
            <pc:sldMk cId="2418727539" sldId="419"/>
            <ac:spMk id="181" creationId="{D0EAC76A-A7C0-410A-BE98-8E05D874AF09}"/>
          </ac:spMkLst>
        </pc:spChg>
        <pc:spChg chg="mod">
          <ac:chgData name="Xin Zhang (FA Talent)" userId="474f572f-8271-4f60-858e-cee871e0aec6" providerId="ADAL" clId="{F2690957-7BDC-406E-850D-8398FAC82774}" dt="2021-12-24T09:48:18.523" v="1999" actId="947"/>
          <ac:spMkLst>
            <pc:docMk/>
            <pc:sldMk cId="2418727539" sldId="419"/>
            <ac:spMk id="182" creationId="{CD038CFA-F1D2-46AE-8271-DD746EC5D408}"/>
          </ac:spMkLst>
        </pc:spChg>
        <pc:spChg chg="mod">
          <ac:chgData name="Xin Zhang (FA Talent)" userId="474f572f-8271-4f60-858e-cee871e0aec6" providerId="ADAL" clId="{F2690957-7BDC-406E-850D-8398FAC82774}" dt="2021-12-24T09:48:18.527" v="2003" actId="947"/>
          <ac:spMkLst>
            <pc:docMk/>
            <pc:sldMk cId="2418727539" sldId="419"/>
            <ac:spMk id="183" creationId="{07BCCEE6-8372-44D5-B5D3-2EB3525798C1}"/>
          </ac:spMkLst>
        </pc:spChg>
        <pc:spChg chg="mod">
          <ac:chgData name="Xin Zhang (FA Talent)" userId="474f572f-8271-4f60-858e-cee871e0aec6" providerId="ADAL" clId="{F2690957-7BDC-406E-850D-8398FAC82774}" dt="2021-12-24T09:48:18.530" v="2007" actId="947"/>
          <ac:spMkLst>
            <pc:docMk/>
            <pc:sldMk cId="2418727539" sldId="419"/>
            <ac:spMk id="184" creationId="{8992D230-BFD4-4226-8B3D-BC9A4CC4BF9B}"/>
          </ac:spMkLst>
        </pc:spChg>
        <pc:spChg chg="mod">
          <ac:chgData name="Xin Zhang (FA Talent)" userId="474f572f-8271-4f60-858e-cee871e0aec6" providerId="ADAL" clId="{F2690957-7BDC-406E-850D-8398FAC82774}" dt="2021-12-24T09:48:18.756" v="2203" actId="947"/>
          <ac:spMkLst>
            <pc:docMk/>
            <pc:sldMk cId="2418727539" sldId="419"/>
            <ac:spMk id="185" creationId="{B8B685C4-50D6-4314-A3FE-313A4A7EF152}"/>
          </ac:spMkLst>
        </pc:spChg>
        <pc:spChg chg="mod">
          <ac:chgData name="Xin Zhang (FA Talent)" userId="474f572f-8271-4f60-858e-cee871e0aec6" providerId="ADAL" clId="{F2690957-7BDC-406E-850D-8398FAC82774}" dt="2021-12-24T09:48:18.534" v="2011" actId="947"/>
          <ac:spMkLst>
            <pc:docMk/>
            <pc:sldMk cId="2418727539" sldId="419"/>
            <ac:spMk id="186" creationId="{8AA3E781-A431-42D3-81F5-0D71BAB8D204}"/>
          </ac:spMkLst>
        </pc:spChg>
        <pc:spChg chg="mod">
          <ac:chgData name="Xin Zhang (FA Talent)" userId="474f572f-8271-4f60-858e-cee871e0aec6" providerId="ADAL" clId="{F2690957-7BDC-406E-850D-8398FAC82774}" dt="2021-12-24T09:48:18.537" v="2015" actId="947"/>
          <ac:spMkLst>
            <pc:docMk/>
            <pc:sldMk cId="2418727539" sldId="419"/>
            <ac:spMk id="187" creationId="{642A834F-ABDE-41FD-A93E-3F528330A8D6}"/>
          </ac:spMkLst>
        </pc:spChg>
        <pc:spChg chg="mod">
          <ac:chgData name="Xin Zhang (FA Talent)" userId="474f572f-8271-4f60-858e-cee871e0aec6" providerId="ADAL" clId="{F2690957-7BDC-406E-850D-8398FAC82774}" dt="2021-12-24T09:48:18.541" v="2019" actId="947"/>
          <ac:spMkLst>
            <pc:docMk/>
            <pc:sldMk cId="2418727539" sldId="419"/>
            <ac:spMk id="188" creationId="{4854E353-2CF2-4C43-A348-04BDECC3C016}"/>
          </ac:spMkLst>
        </pc:spChg>
        <pc:spChg chg="mod">
          <ac:chgData name="Xin Zhang (FA Talent)" userId="474f572f-8271-4f60-858e-cee871e0aec6" providerId="ADAL" clId="{F2690957-7BDC-406E-850D-8398FAC82774}" dt="2021-12-24T09:48:18.544" v="2023" actId="947"/>
          <ac:spMkLst>
            <pc:docMk/>
            <pc:sldMk cId="2418727539" sldId="419"/>
            <ac:spMk id="189" creationId="{6307DD1D-F91C-4A98-8171-681274F653F3}"/>
          </ac:spMkLst>
        </pc:spChg>
        <pc:spChg chg="mod">
          <ac:chgData name="Xin Zhang (FA Talent)" userId="474f572f-8271-4f60-858e-cee871e0aec6" providerId="ADAL" clId="{F2690957-7BDC-406E-850D-8398FAC82774}" dt="2021-12-24T09:48:18.547" v="2027" actId="947"/>
          <ac:spMkLst>
            <pc:docMk/>
            <pc:sldMk cId="2418727539" sldId="419"/>
            <ac:spMk id="190" creationId="{B12E9B7C-FD2F-4673-A7A0-D73C5E1BAAEE}"/>
          </ac:spMkLst>
        </pc:spChg>
        <pc:spChg chg="mod">
          <ac:chgData name="Xin Zhang (FA Talent)" userId="474f572f-8271-4f60-858e-cee871e0aec6" providerId="ADAL" clId="{F2690957-7BDC-406E-850D-8398FAC82774}" dt="2021-12-24T09:48:18.550" v="2031" actId="947"/>
          <ac:spMkLst>
            <pc:docMk/>
            <pc:sldMk cId="2418727539" sldId="419"/>
            <ac:spMk id="191" creationId="{94100AB4-383E-4E2F-841A-6197E66E44BA}"/>
          </ac:spMkLst>
        </pc:spChg>
        <pc:spChg chg="mod">
          <ac:chgData name="Xin Zhang (FA Talent)" userId="474f572f-8271-4f60-858e-cee871e0aec6" providerId="ADAL" clId="{F2690957-7BDC-406E-850D-8398FAC82774}" dt="2021-12-24T09:48:18.554" v="2035" actId="947"/>
          <ac:spMkLst>
            <pc:docMk/>
            <pc:sldMk cId="2418727539" sldId="419"/>
            <ac:spMk id="192" creationId="{A7BCCD96-F775-4AFE-AA33-E2A04E34725F}"/>
          </ac:spMkLst>
        </pc:spChg>
        <pc:spChg chg="mod">
          <ac:chgData name="Xin Zhang (FA Talent)" userId="474f572f-8271-4f60-858e-cee871e0aec6" providerId="ADAL" clId="{F2690957-7BDC-406E-850D-8398FAC82774}" dt="2021-12-24T09:48:18.557" v="2039" actId="947"/>
          <ac:spMkLst>
            <pc:docMk/>
            <pc:sldMk cId="2418727539" sldId="419"/>
            <ac:spMk id="193" creationId="{F74ACE89-07CC-4C3C-B420-E92F30BE06EC}"/>
          </ac:spMkLst>
        </pc:spChg>
        <pc:spChg chg="mod">
          <ac:chgData name="Xin Zhang (FA Talent)" userId="474f572f-8271-4f60-858e-cee871e0aec6" providerId="ADAL" clId="{F2690957-7BDC-406E-850D-8398FAC82774}" dt="2021-12-24T09:48:18.560" v="2043" actId="947"/>
          <ac:spMkLst>
            <pc:docMk/>
            <pc:sldMk cId="2418727539" sldId="419"/>
            <ac:spMk id="195" creationId="{EF31E465-346E-4EA6-A0B8-387C71BA2935}"/>
          </ac:spMkLst>
        </pc:spChg>
        <pc:spChg chg="mod">
          <ac:chgData name="Xin Zhang (FA Talent)" userId="474f572f-8271-4f60-858e-cee871e0aec6" providerId="ADAL" clId="{F2690957-7BDC-406E-850D-8398FAC82774}" dt="2021-12-24T09:48:18.563" v="2047" actId="947"/>
          <ac:spMkLst>
            <pc:docMk/>
            <pc:sldMk cId="2418727539" sldId="419"/>
            <ac:spMk id="196" creationId="{72CAB0F1-7F62-4F7B-96C8-3AF69BCB5C7F}"/>
          </ac:spMkLst>
        </pc:spChg>
        <pc:spChg chg="mod">
          <ac:chgData name="Xin Zhang (FA Talent)" userId="474f572f-8271-4f60-858e-cee871e0aec6" providerId="ADAL" clId="{F2690957-7BDC-406E-850D-8398FAC82774}" dt="2021-12-24T09:48:18.567" v="2051" actId="947"/>
          <ac:spMkLst>
            <pc:docMk/>
            <pc:sldMk cId="2418727539" sldId="419"/>
            <ac:spMk id="197" creationId="{DF901853-7814-4365-87D5-AA2DB081CF0C}"/>
          </ac:spMkLst>
        </pc:spChg>
        <pc:spChg chg="mod">
          <ac:chgData name="Xin Zhang (FA Talent)" userId="474f572f-8271-4f60-858e-cee871e0aec6" providerId="ADAL" clId="{F2690957-7BDC-406E-850D-8398FAC82774}" dt="2021-12-24T09:48:18.570" v="2055" actId="947"/>
          <ac:spMkLst>
            <pc:docMk/>
            <pc:sldMk cId="2418727539" sldId="419"/>
            <ac:spMk id="198" creationId="{44F54074-7975-4474-86E3-B90112D80677}"/>
          </ac:spMkLst>
        </pc:spChg>
        <pc:spChg chg="mod">
          <ac:chgData name="Xin Zhang (FA Talent)" userId="474f572f-8271-4f60-858e-cee871e0aec6" providerId="ADAL" clId="{F2690957-7BDC-406E-850D-8398FAC82774}" dt="2021-12-24T09:48:18.573" v="2059" actId="947"/>
          <ac:spMkLst>
            <pc:docMk/>
            <pc:sldMk cId="2418727539" sldId="419"/>
            <ac:spMk id="199" creationId="{BE3E422E-8D48-4366-A4B8-CAE623E34F7B}"/>
          </ac:spMkLst>
        </pc:spChg>
        <pc:spChg chg="mod">
          <ac:chgData name="Xin Zhang (FA Talent)" userId="474f572f-8271-4f60-858e-cee871e0aec6" providerId="ADAL" clId="{F2690957-7BDC-406E-850D-8398FAC82774}" dt="2021-12-24T09:48:18.577" v="2063" actId="947"/>
          <ac:spMkLst>
            <pc:docMk/>
            <pc:sldMk cId="2418727539" sldId="419"/>
            <ac:spMk id="200" creationId="{8DDABF9C-90EA-4AC9-94A9-4AA0E9BCF982}"/>
          </ac:spMkLst>
        </pc:spChg>
        <pc:spChg chg="mod">
          <ac:chgData name="Xin Zhang (FA Talent)" userId="474f572f-8271-4f60-858e-cee871e0aec6" providerId="ADAL" clId="{F2690957-7BDC-406E-850D-8398FAC82774}" dt="2021-12-24T09:48:18.580" v="2067" actId="947"/>
          <ac:spMkLst>
            <pc:docMk/>
            <pc:sldMk cId="2418727539" sldId="419"/>
            <ac:spMk id="201" creationId="{F5D53D9D-FE18-435A-899A-E86A3AE8706A}"/>
          </ac:spMkLst>
        </pc:spChg>
        <pc:spChg chg="mod">
          <ac:chgData name="Xin Zhang (FA Talent)" userId="474f572f-8271-4f60-858e-cee871e0aec6" providerId="ADAL" clId="{F2690957-7BDC-406E-850D-8398FAC82774}" dt="2021-12-24T09:48:18.583" v="2071" actId="947"/>
          <ac:spMkLst>
            <pc:docMk/>
            <pc:sldMk cId="2418727539" sldId="419"/>
            <ac:spMk id="202" creationId="{C3911130-E970-4EAE-AE61-41782DFE3140}"/>
          </ac:spMkLst>
        </pc:spChg>
        <pc:spChg chg="mod">
          <ac:chgData name="Xin Zhang (FA Talent)" userId="474f572f-8271-4f60-858e-cee871e0aec6" providerId="ADAL" clId="{F2690957-7BDC-406E-850D-8398FAC82774}" dt="2021-12-24T09:48:18.760" v="2208" actId="947"/>
          <ac:spMkLst>
            <pc:docMk/>
            <pc:sldMk cId="2418727539" sldId="419"/>
            <ac:spMk id="203" creationId="{D019BA17-DC5F-4D09-95B2-4B491C02DFEE}"/>
          </ac:spMkLst>
        </pc:spChg>
        <pc:spChg chg="mod">
          <ac:chgData name="Xin Zhang (FA Talent)" userId="474f572f-8271-4f60-858e-cee871e0aec6" providerId="ADAL" clId="{F2690957-7BDC-406E-850D-8398FAC82774}" dt="2021-12-24T09:48:18.586" v="2075" actId="947"/>
          <ac:spMkLst>
            <pc:docMk/>
            <pc:sldMk cId="2418727539" sldId="419"/>
            <ac:spMk id="204" creationId="{DE08FF79-6E0E-462D-9EBB-21CCE733FD4E}"/>
          </ac:spMkLst>
        </pc:spChg>
        <pc:spChg chg="mod">
          <ac:chgData name="Xin Zhang (FA Talent)" userId="474f572f-8271-4f60-858e-cee871e0aec6" providerId="ADAL" clId="{F2690957-7BDC-406E-850D-8398FAC82774}" dt="2021-12-24T09:48:18.590" v="2079" actId="947"/>
          <ac:spMkLst>
            <pc:docMk/>
            <pc:sldMk cId="2418727539" sldId="419"/>
            <ac:spMk id="205" creationId="{21DF88A1-9742-432A-B450-2CAC6EFC3F13}"/>
          </ac:spMkLst>
        </pc:spChg>
        <pc:spChg chg="mod">
          <ac:chgData name="Xin Zhang (FA Talent)" userId="474f572f-8271-4f60-858e-cee871e0aec6" providerId="ADAL" clId="{F2690957-7BDC-406E-850D-8398FAC82774}" dt="2021-12-24T09:48:18.593" v="2083" actId="947"/>
          <ac:spMkLst>
            <pc:docMk/>
            <pc:sldMk cId="2418727539" sldId="419"/>
            <ac:spMk id="206" creationId="{380B5C8A-3647-48DF-98ED-D2684ACB7DC7}"/>
          </ac:spMkLst>
        </pc:spChg>
        <pc:spChg chg="mod">
          <ac:chgData name="Xin Zhang (FA Talent)" userId="474f572f-8271-4f60-858e-cee871e0aec6" providerId="ADAL" clId="{F2690957-7BDC-406E-850D-8398FAC82774}" dt="2021-12-24T09:48:18.596" v="2087" actId="947"/>
          <ac:spMkLst>
            <pc:docMk/>
            <pc:sldMk cId="2418727539" sldId="419"/>
            <ac:spMk id="207" creationId="{06C5239A-3B39-49BC-9272-77E043F6D263}"/>
          </ac:spMkLst>
        </pc:spChg>
        <pc:spChg chg="mod">
          <ac:chgData name="Xin Zhang (FA Talent)" userId="474f572f-8271-4f60-858e-cee871e0aec6" providerId="ADAL" clId="{F2690957-7BDC-406E-850D-8398FAC82774}" dt="2021-12-24T09:48:18.599" v="2091" actId="947"/>
          <ac:spMkLst>
            <pc:docMk/>
            <pc:sldMk cId="2418727539" sldId="419"/>
            <ac:spMk id="208" creationId="{632A8DDF-47FF-456B-B30F-3073609A1C76}"/>
          </ac:spMkLst>
        </pc:spChg>
        <pc:spChg chg="mod">
          <ac:chgData name="Xin Zhang (FA Talent)" userId="474f572f-8271-4f60-858e-cee871e0aec6" providerId="ADAL" clId="{F2690957-7BDC-406E-850D-8398FAC82774}" dt="2021-12-24T09:48:18.603" v="2095" actId="947"/>
          <ac:spMkLst>
            <pc:docMk/>
            <pc:sldMk cId="2418727539" sldId="419"/>
            <ac:spMk id="209" creationId="{12577680-3D1C-4F7C-9D13-719009390786}"/>
          </ac:spMkLst>
        </pc:spChg>
        <pc:spChg chg="mod">
          <ac:chgData name="Xin Zhang (FA Talent)" userId="474f572f-8271-4f60-858e-cee871e0aec6" providerId="ADAL" clId="{F2690957-7BDC-406E-850D-8398FAC82774}" dt="2021-12-24T09:48:18.606" v="2099" actId="947"/>
          <ac:spMkLst>
            <pc:docMk/>
            <pc:sldMk cId="2418727539" sldId="419"/>
            <ac:spMk id="210" creationId="{D40CDC90-8493-4AA9-B74C-7527A3B60113}"/>
          </ac:spMkLst>
        </pc:spChg>
        <pc:spChg chg="mod">
          <ac:chgData name="Xin Zhang (FA Talent)" userId="474f572f-8271-4f60-858e-cee871e0aec6" providerId="ADAL" clId="{F2690957-7BDC-406E-850D-8398FAC82774}" dt="2021-12-24T09:48:18.609" v="2103" actId="947"/>
          <ac:spMkLst>
            <pc:docMk/>
            <pc:sldMk cId="2418727539" sldId="419"/>
            <ac:spMk id="212" creationId="{EB86ED7B-0D91-4211-B8F5-728999E36BF4}"/>
          </ac:spMkLst>
        </pc:spChg>
        <pc:spChg chg="mod">
          <ac:chgData name="Xin Zhang (FA Talent)" userId="474f572f-8271-4f60-858e-cee871e0aec6" providerId="ADAL" clId="{F2690957-7BDC-406E-850D-8398FAC82774}" dt="2021-12-24T09:48:18.613" v="2107" actId="947"/>
          <ac:spMkLst>
            <pc:docMk/>
            <pc:sldMk cId="2418727539" sldId="419"/>
            <ac:spMk id="213" creationId="{86079D5F-AC71-4B76-9906-1ED78ACEC881}"/>
          </ac:spMkLst>
        </pc:spChg>
        <pc:spChg chg="mod">
          <ac:chgData name="Xin Zhang (FA Talent)" userId="474f572f-8271-4f60-858e-cee871e0aec6" providerId="ADAL" clId="{F2690957-7BDC-406E-850D-8398FAC82774}" dt="2021-12-24T09:48:18.616" v="2111" actId="947"/>
          <ac:spMkLst>
            <pc:docMk/>
            <pc:sldMk cId="2418727539" sldId="419"/>
            <ac:spMk id="214" creationId="{D609A267-D853-457A-8B44-3FFA1FA33970}"/>
          </ac:spMkLst>
        </pc:spChg>
        <pc:spChg chg="mod">
          <ac:chgData name="Xin Zhang (FA Talent)" userId="474f572f-8271-4f60-858e-cee871e0aec6" providerId="ADAL" clId="{F2690957-7BDC-406E-850D-8398FAC82774}" dt="2021-12-24T09:48:18.620" v="2115" actId="947"/>
          <ac:spMkLst>
            <pc:docMk/>
            <pc:sldMk cId="2418727539" sldId="419"/>
            <ac:spMk id="216" creationId="{B77CAF27-34CD-48D9-AF78-C822AAEA297F}"/>
          </ac:spMkLst>
        </pc:spChg>
        <pc:spChg chg="mod">
          <ac:chgData name="Xin Zhang (FA Talent)" userId="474f572f-8271-4f60-858e-cee871e0aec6" providerId="ADAL" clId="{F2690957-7BDC-406E-850D-8398FAC82774}" dt="2021-12-24T09:48:18.623" v="2119" actId="947"/>
          <ac:spMkLst>
            <pc:docMk/>
            <pc:sldMk cId="2418727539" sldId="419"/>
            <ac:spMk id="217" creationId="{B9D950BC-5452-4229-A598-694D4B624301}"/>
          </ac:spMkLst>
        </pc:spChg>
        <pc:spChg chg="mod">
          <ac:chgData name="Xin Zhang (FA Talent)" userId="474f572f-8271-4f60-858e-cee871e0aec6" providerId="ADAL" clId="{F2690957-7BDC-406E-850D-8398FAC82774}" dt="2021-12-24T09:48:18.626" v="2123" actId="947"/>
          <ac:spMkLst>
            <pc:docMk/>
            <pc:sldMk cId="2418727539" sldId="419"/>
            <ac:spMk id="218" creationId="{A2B674ED-BDBC-4BC2-A766-84D7D5010C05}"/>
          </ac:spMkLst>
        </pc:spChg>
        <pc:spChg chg="mod">
          <ac:chgData name="Xin Zhang (FA Talent)" userId="474f572f-8271-4f60-858e-cee871e0aec6" providerId="ADAL" clId="{F2690957-7BDC-406E-850D-8398FAC82774}" dt="2021-12-24T09:48:18.629" v="2127" actId="947"/>
          <ac:spMkLst>
            <pc:docMk/>
            <pc:sldMk cId="2418727539" sldId="419"/>
            <ac:spMk id="219" creationId="{0D010E7D-6F08-45B0-BCD4-A59C83DC26F8}"/>
          </ac:spMkLst>
        </pc:spChg>
        <pc:spChg chg="mod">
          <ac:chgData name="Xin Zhang (FA Talent)" userId="474f572f-8271-4f60-858e-cee871e0aec6" providerId="ADAL" clId="{F2690957-7BDC-406E-850D-8398FAC82774}" dt="2021-12-24T09:48:18.632" v="2131" actId="947"/>
          <ac:spMkLst>
            <pc:docMk/>
            <pc:sldMk cId="2418727539" sldId="419"/>
            <ac:spMk id="220" creationId="{9D161FD7-34F8-4FF5-AC06-15F67533C1A2}"/>
          </ac:spMkLst>
        </pc:spChg>
        <pc:spChg chg="mod">
          <ac:chgData name="Xin Zhang (FA Talent)" userId="474f572f-8271-4f60-858e-cee871e0aec6" providerId="ADAL" clId="{F2690957-7BDC-406E-850D-8398FAC82774}" dt="2021-12-24T09:48:18.636" v="2135" actId="947"/>
          <ac:spMkLst>
            <pc:docMk/>
            <pc:sldMk cId="2418727539" sldId="419"/>
            <ac:spMk id="221" creationId="{8CBF7B3C-CB2F-4E0B-B499-06CD704D661F}"/>
          </ac:spMkLst>
        </pc:spChg>
        <pc:spChg chg="mod">
          <ac:chgData name="Xin Zhang (FA Talent)" userId="474f572f-8271-4f60-858e-cee871e0aec6" providerId="ADAL" clId="{F2690957-7BDC-406E-850D-8398FAC82774}" dt="2021-12-24T09:48:18.639" v="2139" actId="947"/>
          <ac:spMkLst>
            <pc:docMk/>
            <pc:sldMk cId="2418727539" sldId="419"/>
            <ac:spMk id="222" creationId="{DA9BE37B-5C12-4076-A1A2-A1DEDF1928D8}"/>
          </ac:spMkLst>
        </pc:spChg>
        <pc:spChg chg="mod">
          <ac:chgData name="Xin Zhang (FA Talent)" userId="474f572f-8271-4f60-858e-cee871e0aec6" providerId="ADAL" clId="{F2690957-7BDC-406E-850D-8398FAC82774}" dt="2021-12-24T09:48:18.643" v="2143" actId="947"/>
          <ac:spMkLst>
            <pc:docMk/>
            <pc:sldMk cId="2418727539" sldId="419"/>
            <ac:spMk id="223" creationId="{19D804B1-963A-43C2-92DD-6A7315410EBF}"/>
          </ac:spMkLst>
        </pc:spChg>
        <pc:spChg chg="mod">
          <ac:chgData name="Xin Zhang (FA Talent)" userId="474f572f-8271-4f60-858e-cee871e0aec6" providerId="ADAL" clId="{F2690957-7BDC-406E-850D-8398FAC82774}" dt="2021-12-24T09:48:18.646" v="2147" actId="947"/>
          <ac:spMkLst>
            <pc:docMk/>
            <pc:sldMk cId="2418727539" sldId="419"/>
            <ac:spMk id="224" creationId="{7AFEC15E-EA3A-48E2-A468-023DE9E478E0}"/>
          </ac:spMkLst>
        </pc:spChg>
        <pc:spChg chg="mod">
          <ac:chgData name="Xin Zhang (FA Talent)" userId="474f572f-8271-4f60-858e-cee871e0aec6" providerId="ADAL" clId="{F2690957-7BDC-406E-850D-8398FAC82774}" dt="2021-12-24T09:48:18.765" v="2214" actId="947"/>
          <ac:spMkLst>
            <pc:docMk/>
            <pc:sldMk cId="2418727539" sldId="419"/>
            <ac:spMk id="225" creationId="{69F92911-32FB-49C3-9700-6D2D0154019E}"/>
          </ac:spMkLst>
        </pc:spChg>
        <pc:spChg chg="mod">
          <ac:chgData name="Xin Zhang (FA Talent)" userId="474f572f-8271-4f60-858e-cee871e0aec6" providerId="ADAL" clId="{F2690957-7BDC-406E-850D-8398FAC82774}" dt="2021-12-24T09:48:18.649" v="2151" actId="947"/>
          <ac:spMkLst>
            <pc:docMk/>
            <pc:sldMk cId="2418727539" sldId="419"/>
            <ac:spMk id="226" creationId="{5A9B377E-B077-42F4-BD00-8A81EAB2255B}"/>
          </ac:spMkLst>
        </pc:spChg>
        <pc:spChg chg="mod">
          <ac:chgData name="Xin Zhang (FA Talent)" userId="474f572f-8271-4f60-858e-cee871e0aec6" providerId="ADAL" clId="{F2690957-7BDC-406E-850D-8398FAC82774}" dt="2021-12-24T09:48:18.653" v="2155" actId="947"/>
          <ac:spMkLst>
            <pc:docMk/>
            <pc:sldMk cId="2418727539" sldId="419"/>
            <ac:spMk id="227" creationId="{8CCE8D8B-CCCE-4630-BA26-CA608CDF2C35}"/>
          </ac:spMkLst>
        </pc:spChg>
        <pc:spChg chg="mod">
          <ac:chgData name="Xin Zhang (FA Talent)" userId="474f572f-8271-4f60-858e-cee871e0aec6" providerId="ADAL" clId="{F2690957-7BDC-406E-850D-8398FAC82774}" dt="2021-12-24T09:48:18.656" v="2159" actId="947"/>
          <ac:spMkLst>
            <pc:docMk/>
            <pc:sldMk cId="2418727539" sldId="419"/>
            <ac:spMk id="228" creationId="{64ADC697-4DCC-473C-AEBE-9FD02DE4BE75}"/>
          </ac:spMkLst>
        </pc:spChg>
        <pc:spChg chg="mod">
          <ac:chgData name="Xin Zhang (FA Talent)" userId="474f572f-8271-4f60-858e-cee871e0aec6" providerId="ADAL" clId="{F2690957-7BDC-406E-850D-8398FAC82774}" dt="2021-12-24T09:48:18.659" v="2163" actId="947"/>
          <ac:spMkLst>
            <pc:docMk/>
            <pc:sldMk cId="2418727539" sldId="419"/>
            <ac:spMk id="229" creationId="{4CF44927-F79A-44CC-A616-09365F94429F}"/>
          </ac:spMkLst>
        </pc:spChg>
      </pc:sldChg>
      <pc:sldMasterChg chg="modSldLayout">
        <pc:chgData name="Xin Zhang (FA Talent)" userId="474f572f-8271-4f60-858e-cee871e0aec6" providerId="ADAL" clId="{F2690957-7BDC-406E-850D-8398FAC82774}" dt="2021-12-24T10:03:40.474" v="2715" actId="1076"/>
        <pc:sldMasterMkLst>
          <pc:docMk/>
          <pc:sldMasterMk cId="721843253" sldId="2147483648"/>
        </pc:sldMasterMkLst>
        <pc:sldLayoutChg chg="addSp delSp modSp mod">
          <pc:chgData name="Xin Zhang (FA Talent)" userId="474f572f-8271-4f60-858e-cee871e0aec6" providerId="ADAL" clId="{F2690957-7BDC-406E-850D-8398FAC82774}" dt="2021-12-24T10:03:40.474" v="2715" actId="1076"/>
          <pc:sldLayoutMkLst>
            <pc:docMk/>
            <pc:sldMasterMk cId="721843253" sldId="2147483648"/>
            <pc:sldLayoutMk cId="2523217122" sldId="2147483649"/>
          </pc:sldLayoutMkLst>
          <pc:spChg chg="del">
            <ac:chgData name="Xin Zhang (FA Talent)" userId="474f572f-8271-4f60-858e-cee871e0aec6" providerId="ADAL" clId="{F2690957-7BDC-406E-850D-8398FAC82774}" dt="2021-12-24T09:49:40.927" v="2634" actId="478"/>
            <ac:spMkLst>
              <pc:docMk/>
              <pc:sldMasterMk cId="721843253" sldId="2147483648"/>
              <pc:sldLayoutMk cId="2523217122" sldId="2147483649"/>
              <ac:spMk id="2" creationId="{0B6E85E2-41AD-4E46-9839-9B262401A3C1}"/>
            </ac:spMkLst>
          </pc:spChg>
          <pc:spChg chg="del">
            <ac:chgData name="Xin Zhang (FA Talent)" userId="474f572f-8271-4f60-858e-cee871e0aec6" providerId="ADAL" clId="{F2690957-7BDC-406E-850D-8398FAC82774}" dt="2021-12-24T09:49:40.927" v="2634" actId="478"/>
            <ac:spMkLst>
              <pc:docMk/>
              <pc:sldMasterMk cId="721843253" sldId="2147483648"/>
              <pc:sldLayoutMk cId="2523217122" sldId="2147483649"/>
              <ac:spMk id="3" creationId="{EA5E1418-8C04-436C-978C-190F9F661D8A}"/>
            </ac:spMkLst>
          </pc:spChg>
          <pc:spChg chg="del">
            <ac:chgData name="Xin Zhang (FA Talent)" userId="474f572f-8271-4f60-858e-cee871e0aec6" providerId="ADAL" clId="{F2690957-7BDC-406E-850D-8398FAC82774}" dt="2021-12-24T09:49:40.927" v="2634" actId="478"/>
            <ac:spMkLst>
              <pc:docMk/>
              <pc:sldMasterMk cId="721843253" sldId="2147483648"/>
              <pc:sldLayoutMk cId="2523217122" sldId="2147483649"/>
              <ac:spMk id="4" creationId="{5E726970-80C2-498B-9B3F-14CD5B68111C}"/>
            </ac:spMkLst>
          </pc:spChg>
          <pc:spChg chg="del">
            <ac:chgData name="Xin Zhang (FA Talent)" userId="474f572f-8271-4f60-858e-cee871e0aec6" providerId="ADAL" clId="{F2690957-7BDC-406E-850D-8398FAC82774}" dt="2021-12-24T09:49:40.927" v="2634" actId="478"/>
            <ac:spMkLst>
              <pc:docMk/>
              <pc:sldMasterMk cId="721843253" sldId="2147483648"/>
              <pc:sldLayoutMk cId="2523217122" sldId="2147483649"/>
              <ac:spMk id="5" creationId="{5EDD2EF2-EDD0-466D-8D20-4310133A95FE}"/>
            </ac:spMkLst>
          </pc:spChg>
          <pc:spChg chg="del">
            <ac:chgData name="Xin Zhang (FA Talent)" userId="474f572f-8271-4f60-858e-cee871e0aec6" providerId="ADAL" clId="{F2690957-7BDC-406E-850D-8398FAC82774}" dt="2021-12-24T09:49:40.927" v="2634" actId="478"/>
            <ac:spMkLst>
              <pc:docMk/>
              <pc:sldMasterMk cId="721843253" sldId="2147483648"/>
              <pc:sldLayoutMk cId="2523217122" sldId="2147483649"/>
              <ac:spMk id="6" creationId="{280D51BC-F52A-461D-B9EC-70CF09850A43}"/>
            </ac:spMkLst>
          </pc:spChg>
          <pc:spChg chg="add mod">
            <ac:chgData name="Xin Zhang (FA Talent)" userId="474f572f-8271-4f60-858e-cee871e0aec6" providerId="ADAL" clId="{F2690957-7BDC-406E-850D-8398FAC82774}" dt="2021-12-24T09:49:58.522" v="2640"/>
            <ac:spMkLst>
              <pc:docMk/>
              <pc:sldMasterMk cId="721843253" sldId="2147483648"/>
              <pc:sldLayoutMk cId="2523217122" sldId="2147483649"/>
              <ac:spMk id="7" creationId="{B9D38775-C029-4FC6-819F-C24BD542F849}"/>
            </ac:spMkLst>
          </pc:spChg>
          <pc:spChg chg="add mod">
            <ac:chgData name="Xin Zhang (FA Talent)" userId="474f572f-8271-4f60-858e-cee871e0aec6" providerId="ADAL" clId="{F2690957-7BDC-406E-850D-8398FAC82774}" dt="2021-12-24T09:49:58.522" v="2640"/>
            <ac:spMkLst>
              <pc:docMk/>
              <pc:sldMasterMk cId="721843253" sldId="2147483648"/>
              <pc:sldLayoutMk cId="2523217122" sldId="2147483649"/>
              <ac:spMk id="8" creationId="{29C72F11-5B06-4EB6-9F55-D1D8F8A3F99A}"/>
            </ac:spMkLst>
          </pc:spChg>
          <pc:spChg chg="add del mod">
            <ac:chgData name="Xin Zhang (FA Talent)" userId="474f572f-8271-4f60-858e-cee871e0aec6" providerId="ADAL" clId="{F2690957-7BDC-406E-850D-8398FAC82774}" dt="2021-12-24T10:03:19.417" v="2704"/>
            <ac:spMkLst>
              <pc:docMk/>
              <pc:sldMasterMk cId="721843253" sldId="2147483648"/>
              <pc:sldLayoutMk cId="2523217122" sldId="2147483649"/>
              <ac:spMk id="14" creationId="{FAA48ADC-85AA-45DF-8C66-3ABE1CFC348F}"/>
            </ac:spMkLst>
          </pc:spChg>
          <pc:spChg chg="add mod">
            <ac:chgData name="Xin Zhang (FA Talent)" userId="474f572f-8271-4f60-858e-cee871e0aec6" providerId="ADAL" clId="{F2690957-7BDC-406E-850D-8398FAC82774}" dt="2021-12-24T10:03:40.474" v="2715" actId="1076"/>
            <ac:spMkLst>
              <pc:docMk/>
              <pc:sldMasterMk cId="721843253" sldId="2147483648"/>
              <pc:sldLayoutMk cId="2523217122" sldId="2147483649"/>
              <ac:spMk id="15" creationId="{41AC9870-9694-4038-B6D9-6A726B51AA86}"/>
            </ac:spMkLst>
          </pc:spChg>
          <pc:grpChg chg="add mod">
            <ac:chgData name="Xin Zhang (FA Talent)" userId="474f572f-8271-4f60-858e-cee871e0aec6" providerId="ADAL" clId="{F2690957-7BDC-406E-850D-8398FAC82774}" dt="2021-12-24T09:50:11.605" v="2645"/>
            <ac:grpSpMkLst>
              <pc:docMk/>
              <pc:sldMasterMk cId="721843253" sldId="2147483648"/>
              <pc:sldLayoutMk cId="2523217122" sldId="2147483649"/>
              <ac:grpSpMk id="11" creationId="{D3EE2FB2-1C12-46D5-B89B-179083E373C1}"/>
            </ac:grpSpMkLst>
          </pc:grpChg>
          <pc:picChg chg="add mod">
            <ac:chgData name="Xin Zhang (FA Talent)" userId="474f572f-8271-4f60-858e-cee871e0aec6" providerId="ADAL" clId="{F2690957-7BDC-406E-850D-8398FAC82774}" dt="2021-12-24T09:49:58.522" v="2640"/>
            <ac:picMkLst>
              <pc:docMk/>
              <pc:sldMasterMk cId="721843253" sldId="2147483648"/>
              <pc:sldLayoutMk cId="2523217122" sldId="2147483649"/>
              <ac:picMk id="9" creationId="{3918CB35-CBAF-45E1-B2AC-D274BFAAC7FD}"/>
            </ac:picMkLst>
          </pc:picChg>
          <pc:picChg chg="add mod">
            <ac:chgData name="Xin Zhang (FA Talent)" userId="474f572f-8271-4f60-858e-cee871e0aec6" providerId="ADAL" clId="{F2690957-7BDC-406E-850D-8398FAC82774}" dt="2021-12-24T09:50:11.605" v="2645"/>
            <ac:picMkLst>
              <pc:docMk/>
              <pc:sldMasterMk cId="721843253" sldId="2147483648"/>
              <pc:sldLayoutMk cId="2523217122" sldId="2147483649"/>
              <ac:picMk id="10" creationId="{AA94200D-984F-401D-9F71-4B6B1D01F840}"/>
            </ac:picMkLst>
          </pc:picChg>
          <pc:picChg chg="mod">
            <ac:chgData name="Xin Zhang (FA Talent)" userId="474f572f-8271-4f60-858e-cee871e0aec6" providerId="ADAL" clId="{F2690957-7BDC-406E-850D-8398FAC82774}" dt="2021-12-24T09:50:11.605" v="2645"/>
            <ac:picMkLst>
              <pc:docMk/>
              <pc:sldMasterMk cId="721843253" sldId="2147483648"/>
              <pc:sldLayoutMk cId="2523217122" sldId="2147483649"/>
              <ac:picMk id="12" creationId="{FDC93712-CCEA-439E-8386-BFAF719C95ED}"/>
            </ac:picMkLst>
          </pc:picChg>
          <pc:picChg chg="mod">
            <ac:chgData name="Xin Zhang (FA Talent)" userId="474f572f-8271-4f60-858e-cee871e0aec6" providerId="ADAL" clId="{F2690957-7BDC-406E-850D-8398FAC82774}" dt="2021-12-24T09:50:11.605" v="2645"/>
            <ac:picMkLst>
              <pc:docMk/>
              <pc:sldMasterMk cId="721843253" sldId="2147483648"/>
              <pc:sldLayoutMk cId="2523217122" sldId="2147483649"/>
              <ac:picMk id="13" creationId="{61B64F2F-97C3-4EAC-B720-8D85480C6CBB}"/>
            </ac:picMkLst>
          </pc:picChg>
          <pc:picChg chg="add mod">
            <ac:chgData name="Xin Zhang (FA Talent)" userId="474f572f-8271-4f60-858e-cee871e0aec6" providerId="ADAL" clId="{F2690957-7BDC-406E-850D-8398FAC82774}" dt="2021-12-24T10:03:40.474" v="2715" actId="1076"/>
            <ac:picMkLst>
              <pc:docMk/>
              <pc:sldMasterMk cId="721843253" sldId="2147483648"/>
              <pc:sldLayoutMk cId="2523217122" sldId="2147483649"/>
              <ac:picMk id="16" creationId="{290645BA-CFEA-4169-B090-93059919A249}"/>
            </ac:picMkLst>
          </pc:picChg>
        </pc:sldLayoutChg>
        <pc:sldLayoutChg chg="addSp delSp modSp mod">
          <pc:chgData name="Xin Zhang (FA Talent)" userId="474f572f-8271-4f60-858e-cee871e0aec6" providerId="ADAL" clId="{F2690957-7BDC-406E-850D-8398FAC82774}" dt="2021-12-24T10:03:21.831" v="2706"/>
          <pc:sldLayoutMkLst>
            <pc:docMk/>
            <pc:sldMasterMk cId="721843253" sldId="2147483648"/>
            <pc:sldLayoutMk cId="129140795" sldId="2147483650"/>
          </pc:sldLayoutMkLst>
          <pc:spChg chg="del">
            <ac:chgData name="Xin Zhang (FA Talent)" userId="474f572f-8271-4f60-858e-cee871e0aec6" providerId="ADAL" clId="{F2690957-7BDC-406E-850D-8398FAC82774}" dt="2021-12-24T10:02:41.884" v="2686" actId="478"/>
            <ac:spMkLst>
              <pc:docMk/>
              <pc:sldMasterMk cId="721843253" sldId="2147483648"/>
              <pc:sldLayoutMk cId="129140795" sldId="2147483650"/>
              <ac:spMk id="2" creationId="{2374E1CD-AC75-480C-84BA-B86E9A7C94BA}"/>
            </ac:spMkLst>
          </pc:spChg>
          <pc:spChg chg="del">
            <ac:chgData name="Xin Zhang (FA Talent)" userId="474f572f-8271-4f60-858e-cee871e0aec6" providerId="ADAL" clId="{F2690957-7BDC-406E-850D-8398FAC82774}" dt="2021-12-24T10:02:41.884" v="2686" actId="478"/>
            <ac:spMkLst>
              <pc:docMk/>
              <pc:sldMasterMk cId="721843253" sldId="2147483648"/>
              <pc:sldLayoutMk cId="129140795" sldId="2147483650"/>
              <ac:spMk id="3" creationId="{2C8CB515-38CC-4EE5-9884-75619F1480F9}"/>
            </ac:spMkLst>
          </pc:spChg>
          <pc:spChg chg="del">
            <ac:chgData name="Xin Zhang (FA Talent)" userId="474f572f-8271-4f60-858e-cee871e0aec6" providerId="ADAL" clId="{F2690957-7BDC-406E-850D-8398FAC82774}" dt="2021-12-24T10:02:41.884" v="2686" actId="478"/>
            <ac:spMkLst>
              <pc:docMk/>
              <pc:sldMasterMk cId="721843253" sldId="2147483648"/>
              <pc:sldLayoutMk cId="129140795" sldId="2147483650"/>
              <ac:spMk id="4" creationId="{2CF71CE2-0D84-4C12-BC90-9E3452BDFEAF}"/>
            </ac:spMkLst>
          </pc:spChg>
          <pc:spChg chg="del">
            <ac:chgData name="Xin Zhang (FA Talent)" userId="474f572f-8271-4f60-858e-cee871e0aec6" providerId="ADAL" clId="{F2690957-7BDC-406E-850D-8398FAC82774}" dt="2021-12-24T10:02:41.884" v="2686" actId="478"/>
            <ac:spMkLst>
              <pc:docMk/>
              <pc:sldMasterMk cId="721843253" sldId="2147483648"/>
              <pc:sldLayoutMk cId="129140795" sldId="2147483650"/>
              <ac:spMk id="5" creationId="{AA46A700-AE7F-4031-8D6E-EAC798A8FCFE}"/>
            </ac:spMkLst>
          </pc:spChg>
          <pc:spChg chg="del">
            <ac:chgData name="Xin Zhang (FA Talent)" userId="474f572f-8271-4f60-858e-cee871e0aec6" providerId="ADAL" clId="{F2690957-7BDC-406E-850D-8398FAC82774}" dt="2021-12-24T10:02:41.884" v="2686" actId="478"/>
            <ac:spMkLst>
              <pc:docMk/>
              <pc:sldMasterMk cId="721843253" sldId="2147483648"/>
              <pc:sldLayoutMk cId="129140795" sldId="2147483650"/>
              <ac:spMk id="6" creationId="{7077A6B3-2AAA-415B-8A4A-E7AF13D79622}"/>
            </ac:spMkLst>
          </pc:spChg>
          <pc:spChg chg="add mod">
            <ac:chgData name="Xin Zhang (FA Talent)" userId="474f572f-8271-4f60-858e-cee871e0aec6" providerId="ADAL" clId="{F2690957-7BDC-406E-850D-8398FAC82774}" dt="2021-12-24T10:02:58.237" v="2696" actId="554"/>
            <ac:spMkLst>
              <pc:docMk/>
              <pc:sldMasterMk cId="721843253" sldId="2147483648"/>
              <pc:sldLayoutMk cId="129140795" sldId="2147483650"/>
              <ac:spMk id="8" creationId="{566B7497-B45E-4D5E-9A50-E555AED63EB0}"/>
            </ac:spMkLst>
          </pc:spChg>
          <pc:spChg chg="add mod">
            <ac:chgData name="Xin Zhang (FA Talent)" userId="474f572f-8271-4f60-858e-cee871e0aec6" providerId="ADAL" clId="{F2690957-7BDC-406E-850D-8398FAC82774}" dt="2021-12-24T10:02:58.237" v="2696" actId="554"/>
            <ac:spMkLst>
              <pc:docMk/>
              <pc:sldMasterMk cId="721843253" sldId="2147483648"/>
              <pc:sldLayoutMk cId="129140795" sldId="2147483650"/>
              <ac:spMk id="9" creationId="{193D3C97-EACB-4FD9-BF5A-3DC039A2D2D9}"/>
            </ac:spMkLst>
          </pc:spChg>
          <pc:spChg chg="add del mod">
            <ac:chgData name="Xin Zhang (FA Talent)" userId="474f572f-8271-4f60-858e-cee871e0aec6" providerId="ADAL" clId="{F2690957-7BDC-406E-850D-8398FAC82774}" dt="2021-12-24T10:03:21.831" v="2706"/>
            <ac:spMkLst>
              <pc:docMk/>
              <pc:sldMasterMk cId="721843253" sldId="2147483648"/>
              <pc:sldLayoutMk cId="129140795" sldId="2147483650"/>
              <ac:spMk id="10" creationId="{8FE8FA37-647E-4C66-A38A-B18E4E73B1EC}"/>
            </ac:spMkLst>
          </pc:spChg>
          <pc:picChg chg="add mod ord">
            <ac:chgData name="Xin Zhang (FA Talent)" userId="474f572f-8271-4f60-858e-cee871e0aec6" providerId="ADAL" clId="{F2690957-7BDC-406E-850D-8398FAC82774}" dt="2021-12-24T10:03:04.083" v="2698"/>
            <ac:picMkLst>
              <pc:docMk/>
              <pc:sldMasterMk cId="721843253" sldId="2147483648"/>
              <pc:sldLayoutMk cId="129140795" sldId="2147483650"/>
              <ac:picMk id="7" creationId="{DC9AB62E-37F3-4475-8F2A-8ECCC8FD147D}"/>
            </ac:picMkLst>
          </pc:picChg>
        </pc:sldLayoutChg>
      </pc:sldMasterChg>
      <pc:sldMasterChg chg="modSldLayout">
        <pc:chgData name="Xin Zhang (FA Talent)" userId="474f572f-8271-4f60-858e-cee871e0aec6" providerId="ADAL" clId="{F2690957-7BDC-406E-850D-8398FAC82774}" dt="2021-12-24T09:49:29.917" v="2630" actId="478"/>
        <pc:sldMasterMkLst>
          <pc:docMk/>
          <pc:sldMasterMk cId="3720649732" sldId="2147483660"/>
        </pc:sldMasterMkLst>
        <pc:sldLayoutChg chg="addSp delSp mod">
          <pc:chgData name="Xin Zhang (FA Talent)" userId="474f572f-8271-4f60-858e-cee871e0aec6" providerId="ADAL" clId="{F2690957-7BDC-406E-850D-8398FAC82774}" dt="2021-12-24T09:49:29.917" v="2630" actId="478"/>
          <pc:sldLayoutMkLst>
            <pc:docMk/>
            <pc:sldMasterMk cId="3720649732" sldId="2147483660"/>
            <pc:sldLayoutMk cId="785336573" sldId="2147483665"/>
          </pc:sldLayoutMkLst>
          <pc:spChg chg="add del">
            <ac:chgData name="Xin Zhang (FA Talent)" userId="474f572f-8271-4f60-858e-cee871e0aec6" providerId="ADAL" clId="{F2690957-7BDC-406E-850D-8398FAC82774}" dt="2021-12-24T09:49:29.917" v="2630" actId="478"/>
            <ac:spMkLst>
              <pc:docMk/>
              <pc:sldMasterMk cId="3720649732" sldId="2147483660"/>
              <pc:sldLayoutMk cId="785336573" sldId="2147483665"/>
              <ac:spMk id="2" creationId="{835BE595-4D6B-43FC-9DBF-238C1C3924CD}"/>
            </ac:spMkLst>
          </pc:spChg>
          <pc:spChg chg="add del">
            <ac:chgData name="Xin Zhang (FA Talent)" userId="474f572f-8271-4f60-858e-cee871e0aec6" providerId="ADAL" clId="{F2690957-7BDC-406E-850D-8398FAC82774}" dt="2021-12-24T09:49:29.917" v="2630" actId="478"/>
            <ac:spMkLst>
              <pc:docMk/>
              <pc:sldMasterMk cId="3720649732" sldId="2147483660"/>
              <pc:sldLayoutMk cId="785336573" sldId="2147483665"/>
              <ac:spMk id="3" creationId="{61063356-A2D4-432C-BE7D-9492880E4C7A}"/>
            </ac:spMkLst>
          </pc:spChg>
          <pc:spChg chg="add del">
            <ac:chgData name="Xin Zhang (FA Talent)" userId="474f572f-8271-4f60-858e-cee871e0aec6" providerId="ADAL" clId="{F2690957-7BDC-406E-850D-8398FAC82774}" dt="2021-12-24T09:49:29.917" v="2630" actId="478"/>
            <ac:spMkLst>
              <pc:docMk/>
              <pc:sldMasterMk cId="3720649732" sldId="2147483660"/>
              <pc:sldLayoutMk cId="785336573" sldId="2147483665"/>
              <ac:spMk id="4" creationId="{39F3AC64-AB78-4DA6-AFE7-CF2453A156D4}"/>
            </ac:spMkLst>
          </pc:spChg>
          <pc:spChg chg="add del">
            <ac:chgData name="Xin Zhang (FA Talent)" userId="474f572f-8271-4f60-858e-cee871e0aec6" providerId="ADAL" clId="{F2690957-7BDC-406E-850D-8398FAC82774}" dt="2021-12-24T09:49:29.917" v="2630" actId="478"/>
            <ac:spMkLst>
              <pc:docMk/>
              <pc:sldMasterMk cId="3720649732" sldId="2147483660"/>
              <pc:sldLayoutMk cId="785336573" sldId="2147483665"/>
              <ac:spMk id="5" creationId="{C95BA2C8-81D9-45C3-A8CC-D703B4B4180D}"/>
            </ac:spMkLst>
          </pc:spChg>
          <pc:spChg chg="add del">
            <ac:chgData name="Xin Zhang (FA Talent)" userId="474f572f-8271-4f60-858e-cee871e0aec6" providerId="ADAL" clId="{F2690957-7BDC-406E-850D-8398FAC82774}" dt="2021-12-24T09:49:29.917" v="2630" actId="478"/>
            <ac:spMkLst>
              <pc:docMk/>
              <pc:sldMasterMk cId="3720649732" sldId="2147483660"/>
              <pc:sldLayoutMk cId="785336573" sldId="2147483665"/>
              <ac:spMk id="6" creationId="{51DC36FE-30FD-49AC-9DB0-D4B51C0243D0}"/>
            </ac:spMkLst>
          </pc:spChg>
        </pc:sldLayoutChg>
        <pc:sldLayoutChg chg="addSp delSp mod">
          <pc:chgData name="Xin Zhang (FA Talent)" userId="474f572f-8271-4f60-858e-cee871e0aec6" providerId="ADAL" clId="{F2690957-7BDC-406E-850D-8398FAC82774}" dt="2021-12-24T09:49:29.690" v="2629" actId="478"/>
          <pc:sldLayoutMkLst>
            <pc:docMk/>
            <pc:sldMasterMk cId="3720649732" sldId="2147483660"/>
            <pc:sldLayoutMk cId="515367921" sldId="2147483666"/>
          </pc:sldLayoutMkLst>
          <pc:spChg chg="add del">
            <ac:chgData name="Xin Zhang (FA Talent)" userId="474f572f-8271-4f60-858e-cee871e0aec6" providerId="ADAL" clId="{F2690957-7BDC-406E-850D-8398FAC82774}" dt="2021-12-24T09:49:29.690" v="2629" actId="478"/>
            <ac:spMkLst>
              <pc:docMk/>
              <pc:sldMasterMk cId="3720649732" sldId="2147483660"/>
              <pc:sldLayoutMk cId="515367921" sldId="2147483666"/>
              <ac:spMk id="2" creationId="{DBF3CEB3-1137-4D35-9AA3-966F69E30A85}"/>
            </ac:spMkLst>
          </pc:spChg>
          <pc:spChg chg="add del">
            <ac:chgData name="Xin Zhang (FA Talent)" userId="474f572f-8271-4f60-858e-cee871e0aec6" providerId="ADAL" clId="{F2690957-7BDC-406E-850D-8398FAC82774}" dt="2021-12-24T09:49:29.690" v="2629" actId="478"/>
            <ac:spMkLst>
              <pc:docMk/>
              <pc:sldMasterMk cId="3720649732" sldId="2147483660"/>
              <pc:sldLayoutMk cId="515367921" sldId="2147483666"/>
              <ac:spMk id="3" creationId="{5A41AA23-6861-47FC-A67A-32C983021BD6}"/>
            </ac:spMkLst>
          </pc:spChg>
          <pc:spChg chg="add del">
            <ac:chgData name="Xin Zhang (FA Talent)" userId="474f572f-8271-4f60-858e-cee871e0aec6" providerId="ADAL" clId="{F2690957-7BDC-406E-850D-8398FAC82774}" dt="2021-12-24T09:49:29.690" v="2629" actId="478"/>
            <ac:spMkLst>
              <pc:docMk/>
              <pc:sldMasterMk cId="3720649732" sldId="2147483660"/>
              <pc:sldLayoutMk cId="515367921" sldId="2147483666"/>
              <ac:spMk id="4" creationId="{22BBF559-2AD4-4D45-AAFB-A8CE74EA4267}"/>
            </ac:spMkLst>
          </pc:spChg>
        </pc:sldLayoutChg>
        <pc:sldLayoutChg chg="addSp delSp mod">
          <pc:chgData name="Xin Zhang (FA Talent)" userId="474f572f-8271-4f60-858e-cee871e0aec6" providerId="ADAL" clId="{F2690957-7BDC-406E-850D-8398FAC82774}" dt="2021-12-24T09:49:28.611" v="2628" actId="478"/>
          <pc:sldLayoutMkLst>
            <pc:docMk/>
            <pc:sldMasterMk cId="3720649732" sldId="2147483660"/>
            <pc:sldLayoutMk cId="238251007" sldId="2147483667"/>
          </pc:sldLayoutMkLst>
          <pc:spChg chg="add del">
            <ac:chgData name="Xin Zhang (FA Talent)" userId="474f572f-8271-4f60-858e-cee871e0aec6" providerId="ADAL" clId="{F2690957-7BDC-406E-850D-8398FAC82774}" dt="2021-12-24T09:49:28.611" v="2628" actId="478"/>
            <ac:spMkLst>
              <pc:docMk/>
              <pc:sldMasterMk cId="3720649732" sldId="2147483660"/>
              <pc:sldLayoutMk cId="238251007" sldId="2147483667"/>
              <ac:spMk id="2" creationId="{0B6E85E2-41AD-4E46-9839-9B262401A3C1}"/>
            </ac:spMkLst>
          </pc:spChg>
          <pc:spChg chg="add del">
            <ac:chgData name="Xin Zhang (FA Talent)" userId="474f572f-8271-4f60-858e-cee871e0aec6" providerId="ADAL" clId="{F2690957-7BDC-406E-850D-8398FAC82774}" dt="2021-12-24T09:49:28.611" v="2628" actId="478"/>
            <ac:spMkLst>
              <pc:docMk/>
              <pc:sldMasterMk cId="3720649732" sldId="2147483660"/>
              <pc:sldLayoutMk cId="238251007" sldId="2147483667"/>
              <ac:spMk id="3" creationId="{EA5E1418-8C04-436C-978C-190F9F661D8A}"/>
            </ac:spMkLst>
          </pc:spChg>
          <pc:spChg chg="add del">
            <ac:chgData name="Xin Zhang (FA Talent)" userId="474f572f-8271-4f60-858e-cee871e0aec6" providerId="ADAL" clId="{F2690957-7BDC-406E-850D-8398FAC82774}" dt="2021-12-24T09:49:28.611" v="2628" actId="478"/>
            <ac:spMkLst>
              <pc:docMk/>
              <pc:sldMasterMk cId="3720649732" sldId="2147483660"/>
              <pc:sldLayoutMk cId="238251007" sldId="2147483667"/>
              <ac:spMk id="4" creationId="{5E726970-80C2-498B-9B3F-14CD5B68111C}"/>
            </ac:spMkLst>
          </pc:spChg>
          <pc:spChg chg="add del">
            <ac:chgData name="Xin Zhang (FA Talent)" userId="474f572f-8271-4f60-858e-cee871e0aec6" providerId="ADAL" clId="{F2690957-7BDC-406E-850D-8398FAC82774}" dt="2021-12-24T09:49:28.611" v="2628" actId="478"/>
            <ac:spMkLst>
              <pc:docMk/>
              <pc:sldMasterMk cId="3720649732" sldId="2147483660"/>
              <pc:sldLayoutMk cId="238251007" sldId="2147483667"/>
              <ac:spMk id="5" creationId="{5EDD2EF2-EDD0-466D-8D20-4310133A95FE}"/>
            </ac:spMkLst>
          </pc:spChg>
          <pc:spChg chg="add del">
            <ac:chgData name="Xin Zhang (FA Talent)" userId="474f572f-8271-4f60-858e-cee871e0aec6" providerId="ADAL" clId="{F2690957-7BDC-406E-850D-8398FAC82774}" dt="2021-12-24T09:49:28.611" v="2628" actId="478"/>
            <ac:spMkLst>
              <pc:docMk/>
              <pc:sldMasterMk cId="3720649732" sldId="2147483660"/>
              <pc:sldLayoutMk cId="238251007" sldId="2147483667"/>
              <ac:spMk id="6" creationId="{280D51BC-F52A-461D-B9EC-70CF09850A43}"/>
            </ac:spMkLst>
          </pc:spChg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02-4D1F-8D6E-FE7EB0073B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tx2">
                <a:alpha val="2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802-4D1F-8D6E-FE7EB0073B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237550912"/>
        <c:axId val="1237549248"/>
      </c:barChart>
      <c:catAx>
        <c:axId val="12375509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cs"/>
                <a:sym typeface="Arial" panose="020B0604020202020204" pitchFamily="34" charset="0"/>
              </a:defRPr>
            </a:pPr>
            <a:endParaRPr lang="zh-CN"/>
          </a:p>
        </c:txPr>
        <c:crossAx val="1237549248"/>
        <c:crosses val="autoZero"/>
        <c:auto val="1"/>
        <c:lblAlgn val="ctr"/>
        <c:lblOffset val="100"/>
        <c:noMultiLvlLbl val="0"/>
      </c:catAx>
      <c:valAx>
        <c:axId val="1237549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cs"/>
                <a:sym typeface="Arial" panose="020B0604020202020204" pitchFamily="34" charset="0"/>
              </a:defRPr>
            </a:pPr>
            <a:endParaRPr lang="zh-CN"/>
          </a:p>
        </c:txPr>
        <c:crossAx val="1237550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ea typeface="微软雅黑" panose="020B0503020204020204" pitchFamily="34" charset="-122"/>
          <a:sym typeface="Arial" panose="020B0604020202020204" pitchFamily="34" charset="0"/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office.msn.com.cn/" TargetMode="External"/><Relationship Id="rId1" Type="http://schemas.openxmlformats.org/officeDocument/2006/relationships/slideMaster" Target="../slideMasters/slideMaster2.xml"/><Relationship Id="rId4" Type="http://schemas.microsoft.com/office/2007/relationships/hdphoto" Target="../media/hdphoto1.wdp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>
            <a:extLst>
              <a:ext uri="{FF2B5EF4-FFF2-40B4-BE49-F238E27FC236}">
                <a16:creationId xmlns:a16="http://schemas.microsoft.com/office/drawing/2014/main" id="{41F3D58A-EA54-4C2F-ABC8-DD10E112CE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r="11406" b="11406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5232171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941C0EDE-2FC4-4485-8945-E00E5EE0221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50000"/>
          </a:blip>
          <a:srcRect r="25113" b="25114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5163495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章节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FC503270-120B-4D80-9E78-EFE0F06EBDD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34308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62958069-DEB1-4983-BF20-FD717F9A9EB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15000"/>
          </a:blip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1407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49848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注页">
    <p:bg>
      <p:bgPr>
        <a:solidFill>
          <a:srgbClr val="40404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A26FEDE-D57B-454A-8A81-21DB79A277C4}"/>
              </a:ext>
            </a:extLst>
          </p:cNvPr>
          <p:cNvSpPr/>
          <p:nvPr userDrawn="1"/>
        </p:nvSpPr>
        <p:spPr>
          <a:xfrm>
            <a:off x="11996" y="0"/>
            <a:ext cx="12180003" cy="6858000"/>
          </a:xfrm>
          <a:prstGeom prst="rect">
            <a:avLst/>
          </a:prstGeom>
          <a:solidFill>
            <a:srgbClr val="E63A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7F19A1FE-2D83-4C13-90B5-803079E0B645}"/>
              </a:ext>
            </a:extLst>
          </p:cNvPr>
          <p:cNvSpPr/>
          <p:nvPr userDrawn="1"/>
        </p:nvSpPr>
        <p:spPr>
          <a:xfrm>
            <a:off x="626964" y="568470"/>
            <a:ext cx="662361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标注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F389472B-53DA-4CEB-9ED8-B35B5EF5E6C0}"/>
              </a:ext>
            </a:extLst>
          </p:cNvPr>
          <p:cNvSpPr/>
          <p:nvPr userDrawn="1"/>
        </p:nvSpPr>
        <p:spPr>
          <a:xfrm>
            <a:off x="2450801" y="595724"/>
            <a:ext cx="1402001" cy="5106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字体使用 </a:t>
            </a: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行距</a:t>
            </a: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图片出处</a:t>
            </a: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声明</a:t>
            </a: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作者</a:t>
            </a: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90543E7D-F508-46B2-BAAF-FA9CC22C8201}"/>
              </a:ext>
            </a:extLst>
          </p:cNvPr>
          <p:cNvSpPr/>
          <p:nvPr userDrawn="1"/>
        </p:nvSpPr>
        <p:spPr>
          <a:xfrm>
            <a:off x="4159510" y="595724"/>
            <a:ext cx="7074345" cy="5106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中文 微软雅黑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        </a:t>
            </a: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英文 </a:t>
            </a:r>
            <a:r>
              <a:rPr kumimoji="0" lang="en-US" altLang="zh-CN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Arail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正文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1.2</a:t>
            </a: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/>
              </a:rPr>
              <a:t>freepik.com</a:t>
            </a: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本网站所提供的任何信息内容（包括但不限于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 charset="0"/>
              </a:rPr>
              <a:t>PPT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 charset="0"/>
              </a:rPr>
              <a:t>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模板、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 charset="0"/>
              </a:rPr>
              <a:t>Word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 charset="0"/>
              </a:rPr>
              <a:t>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文档、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 charset="0"/>
              </a:rPr>
              <a:t>Excel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Segoe UI Light" charset="0"/>
              </a:rPr>
              <a:t>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图表、图片素材等）均受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《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中华人民共和国著作权法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》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、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《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信息网络传播权保护条例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》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及其他适用的法律法规的保护，未经权利人书面明确授权，信息内容的任何部分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(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包括图片或图表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)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不得被全部或部分的复制、传播、销售，否则将承担法律责任。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+mn-cs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+mn-cs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  <a:cs typeface="+mn-cs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  <a:cs typeface="+mn-cs"/>
              </a:rPr>
              <a:t>OfficePLUS.cn</a:t>
            </a:r>
          </a:p>
        </p:txBody>
      </p:sp>
      <p:pic>
        <p:nvPicPr>
          <p:cNvPr id="7" name="OfficePLUS.cn-14">
            <a:hlinkClick r:id="rId2"/>
            <a:extLst>
              <a:ext uri="{FF2B5EF4-FFF2-40B4-BE49-F238E27FC236}">
                <a16:creationId xmlns:a16="http://schemas.microsoft.com/office/drawing/2014/main" id="{32BA62F9-F116-44EC-9A30-6E901094A80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49559" y="421442"/>
            <a:ext cx="1307111" cy="174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1934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89384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18432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52" r:id="rId3"/>
    <p:sldLayoutId id="2147483650" r:id="rId4"/>
    <p:sldLayoutId id="2147483653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88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416" userDrawn="1">
          <p15:clr>
            <a:srgbClr val="F26B43"/>
          </p15:clr>
        </p15:guide>
        <p15:guide id="4" pos="7256" userDrawn="1">
          <p15:clr>
            <a:srgbClr val="F26B43"/>
          </p15:clr>
        </p15:guide>
        <p15:guide id="5" orient="horz" pos="648" userDrawn="1">
          <p15:clr>
            <a:srgbClr val="F26B43"/>
          </p15:clr>
        </p15:guide>
        <p15:guide id="6" orient="horz" pos="712" userDrawn="1">
          <p15:clr>
            <a:srgbClr val="F26B43"/>
          </p15:clr>
        </p15:guide>
        <p15:guide id="7" orient="horz" pos="3928" userDrawn="1">
          <p15:clr>
            <a:srgbClr val="F26B43"/>
          </p15:clr>
        </p15:guide>
        <p15:guide id="8" orient="horz" pos="3864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0649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88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416" userDrawn="1">
          <p15:clr>
            <a:srgbClr val="F26B43"/>
          </p15:clr>
        </p15:guide>
        <p15:guide id="4" pos="7256" userDrawn="1">
          <p15:clr>
            <a:srgbClr val="F26B43"/>
          </p15:clr>
        </p15:guide>
        <p15:guide id="5" orient="horz" pos="648" userDrawn="1">
          <p15:clr>
            <a:srgbClr val="F26B43"/>
          </p15:clr>
        </p15:guide>
        <p15:guide id="6" orient="horz" pos="712" userDrawn="1">
          <p15:clr>
            <a:srgbClr val="F26B43"/>
          </p15:clr>
        </p15:guide>
        <p15:guide id="7" orient="horz" pos="3928" userDrawn="1">
          <p15:clr>
            <a:srgbClr val="F26B43"/>
          </p15:clr>
        </p15:guide>
        <p15:guide id="8" orient="horz" pos="386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hyperlink" Target="https://www.officeplus.cn/Template/Home.shtml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: 圆角 9">
            <a:extLst>
              <a:ext uri="{FF2B5EF4-FFF2-40B4-BE49-F238E27FC236}">
                <a16:creationId xmlns:a16="http://schemas.microsoft.com/office/drawing/2014/main" id="{A1FE3B49-2614-4A49-922F-7774171E4121}"/>
              </a:ext>
            </a:extLst>
          </p:cNvPr>
          <p:cNvSpPr/>
          <p:nvPr/>
        </p:nvSpPr>
        <p:spPr>
          <a:xfrm>
            <a:off x="660400" y="2408185"/>
            <a:ext cx="7447280" cy="687468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zh-CN" altLang="en-US"/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F37472EB-E782-4131-B785-558B712A5F43}"/>
              </a:ext>
            </a:extLst>
          </p:cNvPr>
          <p:cNvSpPr/>
          <p:nvPr/>
        </p:nvSpPr>
        <p:spPr>
          <a:xfrm>
            <a:off x="660400" y="3244858"/>
            <a:ext cx="4663954" cy="464093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zh-CN" altLang="en-US"/>
          </a:p>
        </p:txBody>
      </p:sp>
      <p:sp>
        <p:nvSpPr>
          <p:cNvPr id="35" name="标题 1">
            <a:extLst>
              <a:ext uri="{FF2B5EF4-FFF2-40B4-BE49-F238E27FC236}">
                <a16:creationId xmlns:a16="http://schemas.microsoft.com/office/drawing/2014/main" id="{5548C994-DFC9-466D-B9FB-89DBE396740F}"/>
              </a:ext>
            </a:extLst>
          </p:cNvPr>
          <p:cNvSpPr txBox="1">
            <a:spLocks/>
          </p:cNvSpPr>
          <p:nvPr/>
        </p:nvSpPr>
        <p:spPr>
          <a:xfrm>
            <a:off x="660400" y="3345084"/>
            <a:ext cx="2158900" cy="268058"/>
          </a:xfrm>
          <a:prstGeom prst="rect">
            <a:avLst/>
          </a:prstGeom>
        </p:spPr>
        <p:txBody>
          <a:bodyPr vert="horz" lIns="0" tIns="0" rIns="0" bIns="0" rtlCol="0" anchor="b">
            <a:normAutofit fontScale="85000" lnSpcReduction="1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>
              <a:lnSpc>
                <a:spcPct val="110000"/>
              </a:lnSpc>
            </a:pPr>
            <a:r>
              <a:rPr lang="zh-CN" altLang="en-US" sz="2000" dirty="0">
                <a:solidFill>
                  <a:srgbClr val="33190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汇报人：</a:t>
            </a:r>
            <a:r>
              <a:rPr lang="en-US" altLang="zh-CN" sz="2000" dirty="0" err="1">
                <a:solidFill>
                  <a:srgbClr val="33190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OfficePLUS</a:t>
            </a:r>
            <a:endParaRPr lang="zh-CN" altLang="en-US" sz="2000" dirty="0">
              <a:solidFill>
                <a:srgbClr val="33190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6" name="矩形 3">
            <a:extLst>
              <a:ext uri="{FF2B5EF4-FFF2-40B4-BE49-F238E27FC236}">
                <a16:creationId xmlns:a16="http://schemas.microsoft.com/office/drawing/2014/main" id="{1532D9E6-5FD3-4C74-B1E3-58839638A58D}"/>
              </a:ext>
            </a:extLst>
          </p:cNvPr>
          <p:cNvSpPr/>
          <p:nvPr/>
        </p:nvSpPr>
        <p:spPr>
          <a:xfrm>
            <a:off x="660400" y="2244808"/>
            <a:ext cx="7294880" cy="830997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0" tIns="0" rIns="0" bIns="0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5400" b="1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工作总结规划</a:t>
            </a:r>
            <a:r>
              <a:rPr lang="en-US" altLang="zh-CN" sz="5400" b="1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PPT</a:t>
            </a:r>
            <a:r>
              <a:rPr lang="zh-CN" altLang="en-US" sz="5400" b="1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模板</a:t>
            </a:r>
          </a:p>
        </p:txBody>
      </p:sp>
      <p:pic>
        <p:nvPicPr>
          <p:cNvPr id="7" name="Picture 2">
            <a:hlinkClick r:id="rId2"/>
            <a:extLst>
              <a:ext uri="{FF2B5EF4-FFF2-40B4-BE49-F238E27FC236}">
                <a16:creationId xmlns:a16="http://schemas.microsoft.com/office/drawing/2014/main" id="{B36ED068-D71D-4B61-9CCE-484BC96CDC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206" y="911452"/>
            <a:ext cx="1758709" cy="23449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标题 1">
            <a:extLst>
              <a:ext uri="{FF2B5EF4-FFF2-40B4-BE49-F238E27FC236}">
                <a16:creationId xmlns:a16="http://schemas.microsoft.com/office/drawing/2014/main" id="{B64A9FCF-4308-462C-9DC9-BE439DF9F264}"/>
              </a:ext>
            </a:extLst>
          </p:cNvPr>
          <p:cNvSpPr txBox="1">
            <a:spLocks/>
          </p:cNvSpPr>
          <p:nvPr/>
        </p:nvSpPr>
        <p:spPr>
          <a:xfrm>
            <a:off x="3051908" y="3345084"/>
            <a:ext cx="2158900" cy="268058"/>
          </a:xfrm>
          <a:prstGeom prst="rect">
            <a:avLst/>
          </a:prstGeom>
        </p:spPr>
        <p:txBody>
          <a:bodyPr vert="horz" lIns="0" tIns="0" rIns="0" bIns="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600" dirty="0">
                <a:solidFill>
                  <a:srgbClr val="33190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时间：</a:t>
            </a:r>
            <a:r>
              <a:rPr lang="en-US" altLang="zh-CN" sz="1600" dirty="0">
                <a:solidFill>
                  <a:srgbClr val="33190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20XX</a:t>
            </a:r>
            <a:endParaRPr lang="zh-CN" altLang="en-US" sz="1600" dirty="0">
              <a:solidFill>
                <a:srgbClr val="33190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矩形 3">
            <a:extLst>
              <a:ext uri="{FF2B5EF4-FFF2-40B4-BE49-F238E27FC236}">
                <a16:creationId xmlns:a16="http://schemas.microsoft.com/office/drawing/2014/main" id="{D4CB8AC4-4F4E-4720-9CAA-8DF903721836}"/>
              </a:ext>
            </a:extLst>
          </p:cNvPr>
          <p:cNvSpPr/>
          <p:nvPr/>
        </p:nvSpPr>
        <p:spPr>
          <a:xfrm>
            <a:off x="660400" y="1841253"/>
            <a:ext cx="1930400" cy="215444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0" tIns="0" rIns="0" bIns="0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1400" dirty="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简约中国风</a:t>
            </a:r>
          </a:p>
        </p:txBody>
      </p:sp>
    </p:spTree>
    <p:extLst>
      <p:ext uri="{BB962C8B-B14F-4D97-AF65-F5344CB8AC3E}">
        <p14:creationId xmlns:p14="http://schemas.microsoft.com/office/powerpoint/2010/main" val="27309114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BF2A3E92-CDB2-4090-8210-F02BEAC9D800}"/>
              </a:ext>
            </a:extLst>
          </p:cNvPr>
          <p:cNvCxnSpPr>
            <a:cxnSpLocks/>
          </p:cNvCxnSpPr>
          <p:nvPr/>
        </p:nvCxnSpPr>
        <p:spPr>
          <a:xfrm>
            <a:off x="0" y="3859094"/>
            <a:ext cx="10546159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椭圆 7">
            <a:extLst>
              <a:ext uri="{FF2B5EF4-FFF2-40B4-BE49-F238E27FC236}">
                <a16:creationId xmlns:a16="http://schemas.microsoft.com/office/drawing/2014/main" id="{FC76B67A-22E3-4E73-8215-35665D6A0C98}"/>
              </a:ext>
            </a:extLst>
          </p:cNvPr>
          <p:cNvSpPr/>
          <p:nvPr/>
        </p:nvSpPr>
        <p:spPr>
          <a:xfrm>
            <a:off x="10546159" y="3793054"/>
            <a:ext cx="132080" cy="1320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266948D0-93CF-4FFC-A682-2D44F8A7DC05}"/>
              </a:ext>
            </a:extLst>
          </p:cNvPr>
          <p:cNvSpPr/>
          <p:nvPr/>
        </p:nvSpPr>
        <p:spPr>
          <a:xfrm rot="2817245">
            <a:off x="2505961" y="3403335"/>
            <a:ext cx="911517" cy="911518"/>
          </a:xfrm>
          <a:custGeom>
            <a:avLst/>
            <a:gdLst>
              <a:gd name="connsiteX0" fmla="*/ 207357 w 1417399"/>
              <a:gd name="connsiteY0" fmla="*/ 207359 h 1417400"/>
              <a:gd name="connsiteX1" fmla="*/ 338313 w 1417399"/>
              <a:gd name="connsiteY1" fmla="*/ 153116 h 1417400"/>
              <a:gd name="connsiteX2" fmla="*/ 467388 w 1417399"/>
              <a:gd name="connsiteY2" fmla="*/ 153116 h 1417400"/>
              <a:gd name="connsiteX3" fmla="*/ 555494 w 1417399"/>
              <a:gd name="connsiteY3" fmla="*/ 58786 h 1417400"/>
              <a:gd name="connsiteX4" fmla="*/ 817253 w 1417399"/>
              <a:gd name="connsiteY4" fmla="*/ 49855 h 1417400"/>
              <a:gd name="connsiteX5" fmla="*/ 927808 w 1417399"/>
              <a:gd name="connsiteY5" fmla="*/ 153116 h 1417400"/>
              <a:gd name="connsiteX6" fmla="*/ 1079085 w 1417399"/>
              <a:gd name="connsiteY6" fmla="*/ 153116 h 1417400"/>
              <a:gd name="connsiteX7" fmla="*/ 1264284 w 1417399"/>
              <a:gd name="connsiteY7" fmla="*/ 338315 h 1417400"/>
              <a:gd name="connsiteX8" fmla="*/ 1264284 w 1417399"/>
              <a:gd name="connsiteY8" fmla="*/ 467389 h 1417400"/>
              <a:gd name="connsiteX9" fmla="*/ 1358614 w 1417399"/>
              <a:gd name="connsiteY9" fmla="*/ 555495 h 1417400"/>
              <a:gd name="connsiteX10" fmla="*/ 1367545 w 1417399"/>
              <a:gd name="connsiteY10" fmla="*/ 817253 h 1417400"/>
              <a:gd name="connsiteX11" fmla="*/ 1264284 w 1417399"/>
              <a:gd name="connsiteY11" fmla="*/ 927809 h 1417400"/>
              <a:gd name="connsiteX12" fmla="*/ 1264284 w 1417399"/>
              <a:gd name="connsiteY12" fmla="*/ 1079087 h 1417400"/>
              <a:gd name="connsiteX13" fmla="*/ 1079085 w 1417399"/>
              <a:gd name="connsiteY13" fmla="*/ 1264286 h 1417400"/>
              <a:gd name="connsiteX14" fmla="*/ 950010 w 1417399"/>
              <a:gd name="connsiteY14" fmla="*/ 1264286 h 1417400"/>
              <a:gd name="connsiteX15" fmla="*/ 861905 w 1417399"/>
              <a:gd name="connsiteY15" fmla="*/ 1358614 h 1417400"/>
              <a:gd name="connsiteX16" fmla="*/ 600147 w 1417399"/>
              <a:gd name="connsiteY16" fmla="*/ 1367545 h 1417400"/>
              <a:gd name="connsiteX17" fmla="*/ 489592 w 1417399"/>
              <a:gd name="connsiteY17" fmla="*/ 1264286 h 1417400"/>
              <a:gd name="connsiteX18" fmla="*/ 338313 w 1417399"/>
              <a:gd name="connsiteY18" fmla="*/ 1264286 h 1417400"/>
              <a:gd name="connsiteX19" fmla="*/ 153114 w 1417399"/>
              <a:gd name="connsiteY19" fmla="*/ 1079087 h 1417400"/>
              <a:gd name="connsiteX20" fmla="*/ 153114 w 1417399"/>
              <a:gd name="connsiteY20" fmla="*/ 950010 h 1417400"/>
              <a:gd name="connsiteX21" fmla="*/ 58785 w 1417399"/>
              <a:gd name="connsiteY21" fmla="*/ 861906 h 1417400"/>
              <a:gd name="connsiteX22" fmla="*/ 49855 w 1417399"/>
              <a:gd name="connsiteY22" fmla="*/ 600147 h 1417400"/>
              <a:gd name="connsiteX23" fmla="*/ 153114 w 1417399"/>
              <a:gd name="connsiteY23" fmla="*/ 489593 h 1417400"/>
              <a:gd name="connsiteX24" fmla="*/ 153114 w 1417399"/>
              <a:gd name="connsiteY24" fmla="*/ 338315 h 1417400"/>
              <a:gd name="connsiteX25" fmla="*/ 207357 w 1417399"/>
              <a:gd name="connsiteY25" fmla="*/ 207359 h 141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17399" h="1417400">
                <a:moveTo>
                  <a:pt x="207357" y="207359"/>
                </a:moveTo>
                <a:cubicBezTo>
                  <a:pt x="240872" y="173845"/>
                  <a:pt x="287172" y="153116"/>
                  <a:pt x="338313" y="153116"/>
                </a:cubicBezTo>
                <a:lnTo>
                  <a:pt x="467388" y="153116"/>
                </a:lnTo>
                <a:lnTo>
                  <a:pt x="555494" y="58786"/>
                </a:lnTo>
                <a:cubicBezTo>
                  <a:pt x="625311" y="-15963"/>
                  <a:pt x="742503" y="-19962"/>
                  <a:pt x="817253" y="49855"/>
                </a:cubicBezTo>
                <a:lnTo>
                  <a:pt x="927808" y="153116"/>
                </a:lnTo>
                <a:lnTo>
                  <a:pt x="1079085" y="153116"/>
                </a:lnTo>
                <a:cubicBezTo>
                  <a:pt x="1181368" y="153116"/>
                  <a:pt x="1264284" y="236032"/>
                  <a:pt x="1264284" y="338315"/>
                </a:cubicBezTo>
                <a:lnTo>
                  <a:pt x="1264284" y="467389"/>
                </a:lnTo>
                <a:lnTo>
                  <a:pt x="1358614" y="555495"/>
                </a:lnTo>
                <a:cubicBezTo>
                  <a:pt x="1433363" y="625311"/>
                  <a:pt x="1437361" y="742504"/>
                  <a:pt x="1367545" y="817253"/>
                </a:cubicBezTo>
                <a:lnTo>
                  <a:pt x="1264284" y="927809"/>
                </a:lnTo>
                <a:lnTo>
                  <a:pt x="1264284" y="1079087"/>
                </a:lnTo>
                <a:cubicBezTo>
                  <a:pt x="1264284" y="1181370"/>
                  <a:pt x="1181368" y="1264286"/>
                  <a:pt x="1079085" y="1264286"/>
                </a:cubicBezTo>
                <a:lnTo>
                  <a:pt x="950010" y="1264286"/>
                </a:lnTo>
                <a:lnTo>
                  <a:pt x="861905" y="1358614"/>
                </a:lnTo>
                <a:cubicBezTo>
                  <a:pt x="792089" y="1433364"/>
                  <a:pt x="674896" y="1437362"/>
                  <a:pt x="600147" y="1367545"/>
                </a:cubicBezTo>
                <a:lnTo>
                  <a:pt x="489592" y="1264286"/>
                </a:lnTo>
                <a:lnTo>
                  <a:pt x="338313" y="1264286"/>
                </a:lnTo>
                <a:cubicBezTo>
                  <a:pt x="236030" y="1264286"/>
                  <a:pt x="153114" y="1181370"/>
                  <a:pt x="153114" y="1079087"/>
                </a:cubicBezTo>
                <a:lnTo>
                  <a:pt x="153114" y="950010"/>
                </a:lnTo>
                <a:lnTo>
                  <a:pt x="58785" y="861906"/>
                </a:lnTo>
                <a:cubicBezTo>
                  <a:pt x="-15964" y="792089"/>
                  <a:pt x="-19962" y="674896"/>
                  <a:pt x="49855" y="600147"/>
                </a:cubicBezTo>
                <a:lnTo>
                  <a:pt x="153114" y="489593"/>
                </a:lnTo>
                <a:lnTo>
                  <a:pt x="153114" y="338315"/>
                </a:lnTo>
                <a:cubicBezTo>
                  <a:pt x="153114" y="287174"/>
                  <a:pt x="173843" y="240874"/>
                  <a:pt x="207357" y="207359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58F235F4-7388-453C-BE06-D8067B6D1B7A}"/>
              </a:ext>
            </a:extLst>
          </p:cNvPr>
          <p:cNvSpPr/>
          <p:nvPr/>
        </p:nvSpPr>
        <p:spPr>
          <a:xfrm rot="2817245">
            <a:off x="2569670" y="3467044"/>
            <a:ext cx="784099" cy="784100"/>
          </a:xfrm>
          <a:custGeom>
            <a:avLst/>
            <a:gdLst>
              <a:gd name="connsiteX0" fmla="*/ 207357 w 1417399"/>
              <a:gd name="connsiteY0" fmla="*/ 207359 h 1417400"/>
              <a:gd name="connsiteX1" fmla="*/ 338313 w 1417399"/>
              <a:gd name="connsiteY1" fmla="*/ 153116 h 1417400"/>
              <a:gd name="connsiteX2" fmla="*/ 467388 w 1417399"/>
              <a:gd name="connsiteY2" fmla="*/ 153116 h 1417400"/>
              <a:gd name="connsiteX3" fmla="*/ 555494 w 1417399"/>
              <a:gd name="connsiteY3" fmla="*/ 58786 h 1417400"/>
              <a:gd name="connsiteX4" fmla="*/ 817253 w 1417399"/>
              <a:gd name="connsiteY4" fmla="*/ 49855 h 1417400"/>
              <a:gd name="connsiteX5" fmla="*/ 927808 w 1417399"/>
              <a:gd name="connsiteY5" fmla="*/ 153116 h 1417400"/>
              <a:gd name="connsiteX6" fmla="*/ 1079085 w 1417399"/>
              <a:gd name="connsiteY6" fmla="*/ 153116 h 1417400"/>
              <a:gd name="connsiteX7" fmla="*/ 1264284 w 1417399"/>
              <a:gd name="connsiteY7" fmla="*/ 338315 h 1417400"/>
              <a:gd name="connsiteX8" fmla="*/ 1264284 w 1417399"/>
              <a:gd name="connsiteY8" fmla="*/ 467389 h 1417400"/>
              <a:gd name="connsiteX9" fmla="*/ 1358614 w 1417399"/>
              <a:gd name="connsiteY9" fmla="*/ 555495 h 1417400"/>
              <a:gd name="connsiteX10" fmla="*/ 1367545 w 1417399"/>
              <a:gd name="connsiteY10" fmla="*/ 817253 h 1417400"/>
              <a:gd name="connsiteX11" fmla="*/ 1264284 w 1417399"/>
              <a:gd name="connsiteY11" fmla="*/ 927809 h 1417400"/>
              <a:gd name="connsiteX12" fmla="*/ 1264284 w 1417399"/>
              <a:gd name="connsiteY12" fmla="*/ 1079087 h 1417400"/>
              <a:gd name="connsiteX13" fmla="*/ 1079085 w 1417399"/>
              <a:gd name="connsiteY13" fmla="*/ 1264286 h 1417400"/>
              <a:gd name="connsiteX14" fmla="*/ 950010 w 1417399"/>
              <a:gd name="connsiteY14" fmla="*/ 1264286 h 1417400"/>
              <a:gd name="connsiteX15" fmla="*/ 861905 w 1417399"/>
              <a:gd name="connsiteY15" fmla="*/ 1358614 h 1417400"/>
              <a:gd name="connsiteX16" fmla="*/ 600147 w 1417399"/>
              <a:gd name="connsiteY16" fmla="*/ 1367545 h 1417400"/>
              <a:gd name="connsiteX17" fmla="*/ 489592 w 1417399"/>
              <a:gd name="connsiteY17" fmla="*/ 1264286 h 1417400"/>
              <a:gd name="connsiteX18" fmla="*/ 338313 w 1417399"/>
              <a:gd name="connsiteY18" fmla="*/ 1264286 h 1417400"/>
              <a:gd name="connsiteX19" fmla="*/ 153114 w 1417399"/>
              <a:gd name="connsiteY19" fmla="*/ 1079087 h 1417400"/>
              <a:gd name="connsiteX20" fmla="*/ 153114 w 1417399"/>
              <a:gd name="connsiteY20" fmla="*/ 950010 h 1417400"/>
              <a:gd name="connsiteX21" fmla="*/ 58785 w 1417399"/>
              <a:gd name="connsiteY21" fmla="*/ 861906 h 1417400"/>
              <a:gd name="connsiteX22" fmla="*/ 49855 w 1417399"/>
              <a:gd name="connsiteY22" fmla="*/ 600147 h 1417400"/>
              <a:gd name="connsiteX23" fmla="*/ 153114 w 1417399"/>
              <a:gd name="connsiteY23" fmla="*/ 489593 h 1417400"/>
              <a:gd name="connsiteX24" fmla="*/ 153114 w 1417399"/>
              <a:gd name="connsiteY24" fmla="*/ 338315 h 1417400"/>
              <a:gd name="connsiteX25" fmla="*/ 207357 w 1417399"/>
              <a:gd name="connsiteY25" fmla="*/ 207359 h 141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17399" h="1417400">
                <a:moveTo>
                  <a:pt x="207357" y="207359"/>
                </a:moveTo>
                <a:cubicBezTo>
                  <a:pt x="240872" y="173845"/>
                  <a:pt x="287172" y="153116"/>
                  <a:pt x="338313" y="153116"/>
                </a:cubicBezTo>
                <a:lnTo>
                  <a:pt x="467388" y="153116"/>
                </a:lnTo>
                <a:lnTo>
                  <a:pt x="555494" y="58786"/>
                </a:lnTo>
                <a:cubicBezTo>
                  <a:pt x="625311" y="-15963"/>
                  <a:pt x="742503" y="-19962"/>
                  <a:pt x="817253" y="49855"/>
                </a:cubicBezTo>
                <a:lnTo>
                  <a:pt x="927808" y="153116"/>
                </a:lnTo>
                <a:lnTo>
                  <a:pt x="1079085" y="153116"/>
                </a:lnTo>
                <a:cubicBezTo>
                  <a:pt x="1181368" y="153116"/>
                  <a:pt x="1264284" y="236032"/>
                  <a:pt x="1264284" y="338315"/>
                </a:cubicBezTo>
                <a:lnTo>
                  <a:pt x="1264284" y="467389"/>
                </a:lnTo>
                <a:lnTo>
                  <a:pt x="1358614" y="555495"/>
                </a:lnTo>
                <a:cubicBezTo>
                  <a:pt x="1433363" y="625311"/>
                  <a:pt x="1437361" y="742504"/>
                  <a:pt x="1367545" y="817253"/>
                </a:cubicBezTo>
                <a:lnTo>
                  <a:pt x="1264284" y="927809"/>
                </a:lnTo>
                <a:lnTo>
                  <a:pt x="1264284" y="1079087"/>
                </a:lnTo>
                <a:cubicBezTo>
                  <a:pt x="1264284" y="1181370"/>
                  <a:pt x="1181368" y="1264286"/>
                  <a:pt x="1079085" y="1264286"/>
                </a:cubicBezTo>
                <a:lnTo>
                  <a:pt x="950010" y="1264286"/>
                </a:lnTo>
                <a:lnTo>
                  <a:pt x="861905" y="1358614"/>
                </a:lnTo>
                <a:cubicBezTo>
                  <a:pt x="792089" y="1433364"/>
                  <a:pt x="674896" y="1437362"/>
                  <a:pt x="600147" y="1367545"/>
                </a:cubicBezTo>
                <a:lnTo>
                  <a:pt x="489592" y="1264286"/>
                </a:lnTo>
                <a:lnTo>
                  <a:pt x="338313" y="1264286"/>
                </a:lnTo>
                <a:cubicBezTo>
                  <a:pt x="236030" y="1264286"/>
                  <a:pt x="153114" y="1181370"/>
                  <a:pt x="153114" y="1079087"/>
                </a:cubicBezTo>
                <a:lnTo>
                  <a:pt x="153114" y="950010"/>
                </a:lnTo>
                <a:lnTo>
                  <a:pt x="58785" y="861906"/>
                </a:lnTo>
                <a:cubicBezTo>
                  <a:pt x="-15964" y="792089"/>
                  <a:pt x="-19962" y="674896"/>
                  <a:pt x="49855" y="600147"/>
                </a:cubicBezTo>
                <a:lnTo>
                  <a:pt x="153114" y="489593"/>
                </a:lnTo>
                <a:lnTo>
                  <a:pt x="153114" y="338315"/>
                </a:lnTo>
                <a:cubicBezTo>
                  <a:pt x="153114" y="287174"/>
                  <a:pt x="173843" y="240874"/>
                  <a:pt x="207357" y="207359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2" name="矩形 3">
            <a:extLst>
              <a:ext uri="{FF2B5EF4-FFF2-40B4-BE49-F238E27FC236}">
                <a16:creationId xmlns:a16="http://schemas.microsoft.com/office/drawing/2014/main" id="{20AF2BA0-5747-4E54-8795-EF909CCC27D6}"/>
              </a:ext>
            </a:extLst>
          </p:cNvPr>
          <p:cNvSpPr/>
          <p:nvPr/>
        </p:nvSpPr>
        <p:spPr>
          <a:xfrm>
            <a:off x="2650397" y="3597499"/>
            <a:ext cx="622645" cy="52319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28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01</a:t>
            </a:r>
            <a:endParaRPr lang="zh-CN" altLang="en-US" sz="28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3" name="文本框 102">
            <a:extLst>
              <a:ext uri="{FF2B5EF4-FFF2-40B4-BE49-F238E27FC236}">
                <a16:creationId xmlns:a16="http://schemas.microsoft.com/office/drawing/2014/main" id="{D93938F0-9C5B-4755-ADBF-649F390C4B31}"/>
              </a:ext>
            </a:extLst>
          </p:cNvPr>
          <p:cNvSpPr txBox="1"/>
          <p:nvPr/>
        </p:nvSpPr>
        <p:spPr>
          <a:xfrm>
            <a:off x="2076164" y="4479440"/>
            <a:ext cx="17711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运营情况</a:t>
            </a:r>
          </a:p>
        </p:txBody>
      </p:sp>
      <p:sp>
        <p:nvSpPr>
          <p:cNvPr id="112" name="文本框 111">
            <a:extLst>
              <a:ext uri="{FF2B5EF4-FFF2-40B4-BE49-F238E27FC236}">
                <a16:creationId xmlns:a16="http://schemas.microsoft.com/office/drawing/2014/main" id="{9A93C07D-AC3A-44E0-806A-5F9B643A29AA}"/>
              </a:ext>
            </a:extLst>
          </p:cNvPr>
          <p:cNvSpPr txBox="1"/>
          <p:nvPr/>
        </p:nvSpPr>
        <p:spPr>
          <a:xfrm>
            <a:off x="1361580" y="5012812"/>
            <a:ext cx="3200278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2FA83F31-CA9E-486A-BBAC-ECDC72BECB4F}"/>
              </a:ext>
            </a:extLst>
          </p:cNvPr>
          <p:cNvSpPr/>
          <p:nvPr/>
        </p:nvSpPr>
        <p:spPr>
          <a:xfrm rot="2817245">
            <a:off x="4660221" y="3403335"/>
            <a:ext cx="911517" cy="911518"/>
          </a:xfrm>
          <a:custGeom>
            <a:avLst/>
            <a:gdLst>
              <a:gd name="connsiteX0" fmla="*/ 207357 w 1417399"/>
              <a:gd name="connsiteY0" fmla="*/ 207359 h 1417400"/>
              <a:gd name="connsiteX1" fmla="*/ 338313 w 1417399"/>
              <a:gd name="connsiteY1" fmla="*/ 153116 h 1417400"/>
              <a:gd name="connsiteX2" fmla="*/ 467388 w 1417399"/>
              <a:gd name="connsiteY2" fmla="*/ 153116 h 1417400"/>
              <a:gd name="connsiteX3" fmla="*/ 555494 w 1417399"/>
              <a:gd name="connsiteY3" fmla="*/ 58786 h 1417400"/>
              <a:gd name="connsiteX4" fmla="*/ 817253 w 1417399"/>
              <a:gd name="connsiteY4" fmla="*/ 49855 h 1417400"/>
              <a:gd name="connsiteX5" fmla="*/ 927808 w 1417399"/>
              <a:gd name="connsiteY5" fmla="*/ 153116 h 1417400"/>
              <a:gd name="connsiteX6" fmla="*/ 1079085 w 1417399"/>
              <a:gd name="connsiteY6" fmla="*/ 153116 h 1417400"/>
              <a:gd name="connsiteX7" fmla="*/ 1264284 w 1417399"/>
              <a:gd name="connsiteY7" fmla="*/ 338315 h 1417400"/>
              <a:gd name="connsiteX8" fmla="*/ 1264284 w 1417399"/>
              <a:gd name="connsiteY8" fmla="*/ 467389 h 1417400"/>
              <a:gd name="connsiteX9" fmla="*/ 1358614 w 1417399"/>
              <a:gd name="connsiteY9" fmla="*/ 555495 h 1417400"/>
              <a:gd name="connsiteX10" fmla="*/ 1367545 w 1417399"/>
              <a:gd name="connsiteY10" fmla="*/ 817253 h 1417400"/>
              <a:gd name="connsiteX11" fmla="*/ 1264284 w 1417399"/>
              <a:gd name="connsiteY11" fmla="*/ 927809 h 1417400"/>
              <a:gd name="connsiteX12" fmla="*/ 1264284 w 1417399"/>
              <a:gd name="connsiteY12" fmla="*/ 1079087 h 1417400"/>
              <a:gd name="connsiteX13" fmla="*/ 1079085 w 1417399"/>
              <a:gd name="connsiteY13" fmla="*/ 1264286 h 1417400"/>
              <a:gd name="connsiteX14" fmla="*/ 950010 w 1417399"/>
              <a:gd name="connsiteY14" fmla="*/ 1264286 h 1417400"/>
              <a:gd name="connsiteX15" fmla="*/ 861905 w 1417399"/>
              <a:gd name="connsiteY15" fmla="*/ 1358614 h 1417400"/>
              <a:gd name="connsiteX16" fmla="*/ 600147 w 1417399"/>
              <a:gd name="connsiteY16" fmla="*/ 1367545 h 1417400"/>
              <a:gd name="connsiteX17" fmla="*/ 489592 w 1417399"/>
              <a:gd name="connsiteY17" fmla="*/ 1264286 h 1417400"/>
              <a:gd name="connsiteX18" fmla="*/ 338313 w 1417399"/>
              <a:gd name="connsiteY18" fmla="*/ 1264286 h 1417400"/>
              <a:gd name="connsiteX19" fmla="*/ 153114 w 1417399"/>
              <a:gd name="connsiteY19" fmla="*/ 1079087 h 1417400"/>
              <a:gd name="connsiteX20" fmla="*/ 153114 w 1417399"/>
              <a:gd name="connsiteY20" fmla="*/ 950010 h 1417400"/>
              <a:gd name="connsiteX21" fmla="*/ 58785 w 1417399"/>
              <a:gd name="connsiteY21" fmla="*/ 861906 h 1417400"/>
              <a:gd name="connsiteX22" fmla="*/ 49855 w 1417399"/>
              <a:gd name="connsiteY22" fmla="*/ 600147 h 1417400"/>
              <a:gd name="connsiteX23" fmla="*/ 153114 w 1417399"/>
              <a:gd name="connsiteY23" fmla="*/ 489593 h 1417400"/>
              <a:gd name="connsiteX24" fmla="*/ 153114 w 1417399"/>
              <a:gd name="connsiteY24" fmla="*/ 338315 h 1417400"/>
              <a:gd name="connsiteX25" fmla="*/ 207357 w 1417399"/>
              <a:gd name="connsiteY25" fmla="*/ 207359 h 141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17399" h="1417400">
                <a:moveTo>
                  <a:pt x="207357" y="207359"/>
                </a:moveTo>
                <a:cubicBezTo>
                  <a:pt x="240872" y="173845"/>
                  <a:pt x="287172" y="153116"/>
                  <a:pt x="338313" y="153116"/>
                </a:cubicBezTo>
                <a:lnTo>
                  <a:pt x="467388" y="153116"/>
                </a:lnTo>
                <a:lnTo>
                  <a:pt x="555494" y="58786"/>
                </a:lnTo>
                <a:cubicBezTo>
                  <a:pt x="625311" y="-15963"/>
                  <a:pt x="742503" y="-19962"/>
                  <a:pt x="817253" y="49855"/>
                </a:cubicBezTo>
                <a:lnTo>
                  <a:pt x="927808" y="153116"/>
                </a:lnTo>
                <a:lnTo>
                  <a:pt x="1079085" y="153116"/>
                </a:lnTo>
                <a:cubicBezTo>
                  <a:pt x="1181368" y="153116"/>
                  <a:pt x="1264284" y="236032"/>
                  <a:pt x="1264284" y="338315"/>
                </a:cubicBezTo>
                <a:lnTo>
                  <a:pt x="1264284" y="467389"/>
                </a:lnTo>
                <a:lnTo>
                  <a:pt x="1358614" y="555495"/>
                </a:lnTo>
                <a:cubicBezTo>
                  <a:pt x="1433363" y="625311"/>
                  <a:pt x="1437361" y="742504"/>
                  <a:pt x="1367545" y="817253"/>
                </a:cubicBezTo>
                <a:lnTo>
                  <a:pt x="1264284" y="927809"/>
                </a:lnTo>
                <a:lnTo>
                  <a:pt x="1264284" y="1079087"/>
                </a:lnTo>
                <a:cubicBezTo>
                  <a:pt x="1264284" y="1181370"/>
                  <a:pt x="1181368" y="1264286"/>
                  <a:pt x="1079085" y="1264286"/>
                </a:cubicBezTo>
                <a:lnTo>
                  <a:pt x="950010" y="1264286"/>
                </a:lnTo>
                <a:lnTo>
                  <a:pt x="861905" y="1358614"/>
                </a:lnTo>
                <a:cubicBezTo>
                  <a:pt x="792089" y="1433364"/>
                  <a:pt x="674896" y="1437362"/>
                  <a:pt x="600147" y="1367545"/>
                </a:cubicBezTo>
                <a:lnTo>
                  <a:pt x="489592" y="1264286"/>
                </a:lnTo>
                <a:lnTo>
                  <a:pt x="338313" y="1264286"/>
                </a:lnTo>
                <a:cubicBezTo>
                  <a:pt x="236030" y="1264286"/>
                  <a:pt x="153114" y="1181370"/>
                  <a:pt x="153114" y="1079087"/>
                </a:cubicBezTo>
                <a:lnTo>
                  <a:pt x="153114" y="950010"/>
                </a:lnTo>
                <a:lnTo>
                  <a:pt x="58785" y="861906"/>
                </a:lnTo>
                <a:cubicBezTo>
                  <a:pt x="-15964" y="792089"/>
                  <a:pt x="-19962" y="674896"/>
                  <a:pt x="49855" y="600147"/>
                </a:cubicBezTo>
                <a:lnTo>
                  <a:pt x="153114" y="489593"/>
                </a:lnTo>
                <a:lnTo>
                  <a:pt x="153114" y="338315"/>
                </a:lnTo>
                <a:cubicBezTo>
                  <a:pt x="153114" y="287174"/>
                  <a:pt x="173843" y="240874"/>
                  <a:pt x="207357" y="207359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E3E4C395-8976-4ED0-A534-A9948C75AEC5}"/>
              </a:ext>
            </a:extLst>
          </p:cNvPr>
          <p:cNvSpPr/>
          <p:nvPr/>
        </p:nvSpPr>
        <p:spPr>
          <a:xfrm rot="2817245">
            <a:off x="4723930" y="3467044"/>
            <a:ext cx="784099" cy="784100"/>
          </a:xfrm>
          <a:custGeom>
            <a:avLst/>
            <a:gdLst>
              <a:gd name="connsiteX0" fmla="*/ 207357 w 1417399"/>
              <a:gd name="connsiteY0" fmla="*/ 207359 h 1417400"/>
              <a:gd name="connsiteX1" fmla="*/ 338313 w 1417399"/>
              <a:gd name="connsiteY1" fmla="*/ 153116 h 1417400"/>
              <a:gd name="connsiteX2" fmla="*/ 467388 w 1417399"/>
              <a:gd name="connsiteY2" fmla="*/ 153116 h 1417400"/>
              <a:gd name="connsiteX3" fmla="*/ 555494 w 1417399"/>
              <a:gd name="connsiteY3" fmla="*/ 58786 h 1417400"/>
              <a:gd name="connsiteX4" fmla="*/ 817253 w 1417399"/>
              <a:gd name="connsiteY4" fmla="*/ 49855 h 1417400"/>
              <a:gd name="connsiteX5" fmla="*/ 927808 w 1417399"/>
              <a:gd name="connsiteY5" fmla="*/ 153116 h 1417400"/>
              <a:gd name="connsiteX6" fmla="*/ 1079085 w 1417399"/>
              <a:gd name="connsiteY6" fmla="*/ 153116 h 1417400"/>
              <a:gd name="connsiteX7" fmla="*/ 1264284 w 1417399"/>
              <a:gd name="connsiteY7" fmla="*/ 338315 h 1417400"/>
              <a:gd name="connsiteX8" fmla="*/ 1264284 w 1417399"/>
              <a:gd name="connsiteY8" fmla="*/ 467389 h 1417400"/>
              <a:gd name="connsiteX9" fmla="*/ 1358614 w 1417399"/>
              <a:gd name="connsiteY9" fmla="*/ 555495 h 1417400"/>
              <a:gd name="connsiteX10" fmla="*/ 1367545 w 1417399"/>
              <a:gd name="connsiteY10" fmla="*/ 817253 h 1417400"/>
              <a:gd name="connsiteX11" fmla="*/ 1264284 w 1417399"/>
              <a:gd name="connsiteY11" fmla="*/ 927809 h 1417400"/>
              <a:gd name="connsiteX12" fmla="*/ 1264284 w 1417399"/>
              <a:gd name="connsiteY12" fmla="*/ 1079087 h 1417400"/>
              <a:gd name="connsiteX13" fmla="*/ 1079085 w 1417399"/>
              <a:gd name="connsiteY13" fmla="*/ 1264286 h 1417400"/>
              <a:gd name="connsiteX14" fmla="*/ 950010 w 1417399"/>
              <a:gd name="connsiteY14" fmla="*/ 1264286 h 1417400"/>
              <a:gd name="connsiteX15" fmla="*/ 861905 w 1417399"/>
              <a:gd name="connsiteY15" fmla="*/ 1358614 h 1417400"/>
              <a:gd name="connsiteX16" fmla="*/ 600147 w 1417399"/>
              <a:gd name="connsiteY16" fmla="*/ 1367545 h 1417400"/>
              <a:gd name="connsiteX17" fmla="*/ 489592 w 1417399"/>
              <a:gd name="connsiteY17" fmla="*/ 1264286 h 1417400"/>
              <a:gd name="connsiteX18" fmla="*/ 338313 w 1417399"/>
              <a:gd name="connsiteY18" fmla="*/ 1264286 h 1417400"/>
              <a:gd name="connsiteX19" fmla="*/ 153114 w 1417399"/>
              <a:gd name="connsiteY19" fmla="*/ 1079087 h 1417400"/>
              <a:gd name="connsiteX20" fmla="*/ 153114 w 1417399"/>
              <a:gd name="connsiteY20" fmla="*/ 950010 h 1417400"/>
              <a:gd name="connsiteX21" fmla="*/ 58785 w 1417399"/>
              <a:gd name="connsiteY21" fmla="*/ 861906 h 1417400"/>
              <a:gd name="connsiteX22" fmla="*/ 49855 w 1417399"/>
              <a:gd name="connsiteY22" fmla="*/ 600147 h 1417400"/>
              <a:gd name="connsiteX23" fmla="*/ 153114 w 1417399"/>
              <a:gd name="connsiteY23" fmla="*/ 489593 h 1417400"/>
              <a:gd name="connsiteX24" fmla="*/ 153114 w 1417399"/>
              <a:gd name="connsiteY24" fmla="*/ 338315 h 1417400"/>
              <a:gd name="connsiteX25" fmla="*/ 207357 w 1417399"/>
              <a:gd name="connsiteY25" fmla="*/ 207359 h 141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17399" h="1417400">
                <a:moveTo>
                  <a:pt x="207357" y="207359"/>
                </a:moveTo>
                <a:cubicBezTo>
                  <a:pt x="240872" y="173845"/>
                  <a:pt x="287172" y="153116"/>
                  <a:pt x="338313" y="153116"/>
                </a:cubicBezTo>
                <a:lnTo>
                  <a:pt x="467388" y="153116"/>
                </a:lnTo>
                <a:lnTo>
                  <a:pt x="555494" y="58786"/>
                </a:lnTo>
                <a:cubicBezTo>
                  <a:pt x="625311" y="-15963"/>
                  <a:pt x="742503" y="-19962"/>
                  <a:pt x="817253" y="49855"/>
                </a:cubicBezTo>
                <a:lnTo>
                  <a:pt x="927808" y="153116"/>
                </a:lnTo>
                <a:lnTo>
                  <a:pt x="1079085" y="153116"/>
                </a:lnTo>
                <a:cubicBezTo>
                  <a:pt x="1181368" y="153116"/>
                  <a:pt x="1264284" y="236032"/>
                  <a:pt x="1264284" y="338315"/>
                </a:cubicBezTo>
                <a:lnTo>
                  <a:pt x="1264284" y="467389"/>
                </a:lnTo>
                <a:lnTo>
                  <a:pt x="1358614" y="555495"/>
                </a:lnTo>
                <a:cubicBezTo>
                  <a:pt x="1433363" y="625311"/>
                  <a:pt x="1437361" y="742504"/>
                  <a:pt x="1367545" y="817253"/>
                </a:cubicBezTo>
                <a:lnTo>
                  <a:pt x="1264284" y="927809"/>
                </a:lnTo>
                <a:lnTo>
                  <a:pt x="1264284" y="1079087"/>
                </a:lnTo>
                <a:cubicBezTo>
                  <a:pt x="1264284" y="1181370"/>
                  <a:pt x="1181368" y="1264286"/>
                  <a:pt x="1079085" y="1264286"/>
                </a:cubicBezTo>
                <a:lnTo>
                  <a:pt x="950010" y="1264286"/>
                </a:lnTo>
                <a:lnTo>
                  <a:pt x="861905" y="1358614"/>
                </a:lnTo>
                <a:cubicBezTo>
                  <a:pt x="792089" y="1433364"/>
                  <a:pt x="674896" y="1437362"/>
                  <a:pt x="600147" y="1367545"/>
                </a:cubicBezTo>
                <a:lnTo>
                  <a:pt x="489592" y="1264286"/>
                </a:lnTo>
                <a:lnTo>
                  <a:pt x="338313" y="1264286"/>
                </a:lnTo>
                <a:cubicBezTo>
                  <a:pt x="236030" y="1264286"/>
                  <a:pt x="153114" y="1181370"/>
                  <a:pt x="153114" y="1079087"/>
                </a:cubicBezTo>
                <a:lnTo>
                  <a:pt x="153114" y="950010"/>
                </a:lnTo>
                <a:lnTo>
                  <a:pt x="58785" y="861906"/>
                </a:lnTo>
                <a:cubicBezTo>
                  <a:pt x="-15964" y="792089"/>
                  <a:pt x="-19962" y="674896"/>
                  <a:pt x="49855" y="600147"/>
                </a:cubicBezTo>
                <a:lnTo>
                  <a:pt x="153114" y="489593"/>
                </a:lnTo>
                <a:lnTo>
                  <a:pt x="153114" y="338315"/>
                </a:lnTo>
                <a:cubicBezTo>
                  <a:pt x="153114" y="287174"/>
                  <a:pt x="173843" y="240874"/>
                  <a:pt x="207357" y="207359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5" name="矩形 3">
            <a:extLst>
              <a:ext uri="{FF2B5EF4-FFF2-40B4-BE49-F238E27FC236}">
                <a16:creationId xmlns:a16="http://schemas.microsoft.com/office/drawing/2014/main" id="{8E7C320B-D4B0-43FA-8E4E-7AC2C6E2102D}"/>
              </a:ext>
            </a:extLst>
          </p:cNvPr>
          <p:cNvSpPr/>
          <p:nvPr/>
        </p:nvSpPr>
        <p:spPr>
          <a:xfrm>
            <a:off x="4804657" y="3597499"/>
            <a:ext cx="622645" cy="52319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28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02</a:t>
            </a:r>
            <a:endParaRPr lang="zh-CN" altLang="en-US" sz="28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8" name="任意多边形: 形状 127">
            <a:extLst>
              <a:ext uri="{FF2B5EF4-FFF2-40B4-BE49-F238E27FC236}">
                <a16:creationId xmlns:a16="http://schemas.microsoft.com/office/drawing/2014/main" id="{F2475B09-6E17-4236-A79F-4507D54A7162}"/>
              </a:ext>
            </a:extLst>
          </p:cNvPr>
          <p:cNvSpPr/>
          <p:nvPr/>
        </p:nvSpPr>
        <p:spPr>
          <a:xfrm rot="2817245">
            <a:off x="6814481" y="3403335"/>
            <a:ext cx="911517" cy="911518"/>
          </a:xfrm>
          <a:custGeom>
            <a:avLst/>
            <a:gdLst>
              <a:gd name="connsiteX0" fmla="*/ 207357 w 1417399"/>
              <a:gd name="connsiteY0" fmla="*/ 207359 h 1417400"/>
              <a:gd name="connsiteX1" fmla="*/ 338313 w 1417399"/>
              <a:gd name="connsiteY1" fmla="*/ 153116 h 1417400"/>
              <a:gd name="connsiteX2" fmla="*/ 467388 w 1417399"/>
              <a:gd name="connsiteY2" fmla="*/ 153116 h 1417400"/>
              <a:gd name="connsiteX3" fmla="*/ 555494 w 1417399"/>
              <a:gd name="connsiteY3" fmla="*/ 58786 h 1417400"/>
              <a:gd name="connsiteX4" fmla="*/ 817253 w 1417399"/>
              <a:gd name="connsiteY4" fmla="*/ 49855 h 1417400"/>
              <a:gd name="connsiteX5" fmla="*/ 927808 w 1417399"/>
              <a:gd name="connsiteY5" fmla="*/ 153116 h 1417400"/>
              <a:gd name="connsiteX6" fmla="*/ 1079085 w 1417399"/>
              <a:gd name="connsiteY6" fmla="*/ 153116 h 1417400"/>
              <a:gd name="connsiteX7" fmla="*/ 1264284 w 1417399"/>
              <a:gd name="connsiteY7" fmla="*/ 338315 h 1417400"/>
              <a:gd name="connsiteX8" fmla="*/ 1264284 w 1417399"/>
              <a:gd name="connsiteY8" fmla="*/ 467389 h 1417400"/>
              <a:gd name="connsiteX9" fmla="*/ 1358614 w 1417399"/>
              <a:gd name="connsiteY9" fmla="*/ 555495 h 1417400"/>
              <a:gd name="connsiteX10" fmla="*/ 1367545 w 1417399"/>
              <a:gd name="connsiteY10" fmla="*/ 817253 h 1417400"/>
              <a:gd name="connsiteX11" fmla="*/ 1264284 w 1417399"/>
              <a:gd name="connsiteY11" fmla="*/ 927809 h 1417400"/>
              <a:gd name="connsiteX12" fmla="*/ 1264284 w 1417399"/>
              <a:gd name="connsiteY12" fmla="*/ 1079087 h 1417400"/>
              <a:gd name="connsiteX13" fmla="*/ 1079085 w 1417399"/>
              <a:gd name="connsiteY13" fmla="*/ 1264286 h 1417400"/>
              <a:gd name="connsiteX14" fmla="*/ 950010 w 1417399"/>
              <a:gd name="connsiteY14" fmla="*/ 1264286 h 1417400"/>
              <a:gd name="connsiteX15" fmla="*/ 861905 w 1417399"/>
              <a:gd name="connsiteY15" fmla="*/ 1358614 h 1417400"/>
              <a:gd name="connsiteX16" fmla="*/ 600147 w 1417399"/>
              <a:gd name="connsiteY16" fmla="*/ 1367545 h 1417400"/>
              <a:gd name="connsiteX17" fmla="*/ 489592 w 1417399"/>
              <a:gd name="connsiteY17" fmla="*/ 1264286 h 1417400"/>
              <a:gd name="connsiteX18" fmla="*/ 338313 w 1417399"/>
              <a:gd name="connsiteY18" fmla="*/ 1264286 h 1417400"/>
              <a:gd name="connsiteX19" fmla="*/ 153114 w 1417399"/>
              <a:gd name="connsiteY19" fmla="*/ 1079087 h 1417400"/>
              <a:gd name="connsiteX20" fmla="*/ 153114 w 1417399"/>
              <a:gd name="connsiteY20" fmla="*/ 950010 h 1417400"/>
              <a:gd name="connsiteX21" fmla="*/ 58785 w 1417399"/>
              <a:gd name="connsiteY21" fmla="*/ 861906 h 1417400"/>
              <a:gd name="connsiteX22" fmla="*/ 49855 w 1417399"/>
              <a:gd name="connsiteY22" fmla="*/ 600147 h 1417400"/>
              <a:gd name="connsiteX23" fmla="*/ 153114 w 1417399"/>
              <a:gd name="connsiteY23" fmla="*/ 489593 h 1417400"/>
              <a:gd name="connsiteX24" fmla="*/ 153114 w 1417399"/>
              <a:gd name="connsiteY24" fmla="*/ 338315 h 1417400"/>
              <a:gd name="connsiteX25" fmla="*/ 207357 w 1417399"/>
              <a:gd name="connsiteY25" fmla="*/ 207359 h 141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17399" h="1417400">
                <a:moveTo>
                  <a:pt x="207357" y="207359"/>
                </a:moveTo>
                <a:cubicBezTo>
                  <a:pt x="240872" y="173845"/>
                  <a:pt x="287172" y="153116"/>
                  <a:pt x="338313" y="153116"/>
                </a:cubicBezTo>
                <a:lnTo>
                  <a:pt x="467388" y="153116"/>
                </a:lnTo>
                <a:lnTo>
                  <a:pt x="555494" y="58786"/>
                </a:lnTo>
                <a:cubicBezTo>
                  <a:pt x="625311" y="-15963"/>
                  <a:pt x="742503" y="-19962"/>
                  <a:pt x="817253" y="49855"/>
                </a:cubicBezTo>
                <a:lnTo>
                  <a:pt x="927808" y="153116"/>
                </a:lnTo>
                <a:lnTo>
                  <a:pt x="1079085" y="153116"/>
                </a:lnTo>
                <a:cubicBezTo>
                  <a:pt x="1181368" y="153116"/>
                  <a:pt x="1264284" y="236032"/>
                  <a:pt x="1264284" y="338315"/>
                </a:cubicBezTo>
                <a:lnTo>
                  <a:pt x="1264284" y="467389"/>
                </a:lnTo>
                <a:lnTo>
                  <a:pt x="1358614" y="555495"/>
                </a:lnTo>
                <a:cubicBezTo>
                  <a:pt x="1433363" y="625311"/>
                  <a:pt x="1437361" y="742504"/>
                  <a:pt x="1367545" y="817253"/>
                </a:cubicBezTo>
                <a:lnTo>
                  <a:pt x="1264284" y="927809"/>
                </a:lnTo>
                <a:lnTo>
                  <a:pt x="1264284" y="1079087"/>
                </a:lnTo>
                <a:cubicBezTo>
                  <a:pt x="1264284" y="1181370"/>
                  <a:pt x="1181368" y="1264286"/>
                  <a:pt x="1079085" y="1264286"/>
                </a:cubicBezTo>
                <a:lnTo>
                  <a:pt x="950010" y="1264286"/>
                </a:lnTo>
                <a:lnTo>
                  <a:pt x="861905" y="1358614"/>
                </a:lnTo>
                <a:cubicBezTo>
                  <a:pt x="792089" y="1433364"/>
                  <a:pt x="674896" y="1437362"/>
                  <a:pt x="600147" y="1367545"/>
                </a:cubicBezTo>
                <a:lnTo>
                  <a:pt x="489592" y="1264286"/>
                </a:lnTo>
                <a:lnTo>
                  <a:pt x="338313" y="1264286"/>
                </a:lnTo>
                <a:cubicBezTo>
                  <a:pt x="236030" y="1264286"/>
                  <a:pt x="153114" y="1181370"/>
                  <a:pt x="153114" y="1079087"/>
                </a:cubicBezTo>
                <a:lnTo>
                  <a:pt x="153114" y="950010"/>
                </a:lnTo>
                <a:lnTo>
                  <a:pt x="58785" y="861906"/>
                </a:lnTo>
                <a:cubicBezTo>
                  <a:pt x="-15964" y="792089"/>
                  <a:pt x="-19962" y="674896"/>
                  <a:pt x="49855" y="600147"/>
                </a:cubicBezTo>
                <a:lnTo>
                  <a:pt x="153114" y="489593"/>
                </a:lnTo>
                <a:lnTo>
                  <a:pt x="153114" y="338315"/>
                </a:lnTo>
                <a:cubicBezTo>
                  <a:pt x="153114" y="287174"/>
                  <a:pt x="173843" y="240874"/>
                  <a:pt x="207357" y="207359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3" name="任意多边形: 形状 132">
            <a:extLst>
              <a:ext uri="{FF2B5EF4-FFF2-40B4-BE49-F238E27FC236}">
                <a16:creationId xmlns:a16="http://schemas.microsoft.com/office/drawing/2014/main" id="{25BF1C25-D078-4994-AEEF-1FF9A8EBB5A6}"/>
              </a:ext>
            </a:extLst>
          </p:cNvPr>
          <p:cNvSpPr/>
          <p:nvPr/>
        </p:nvSpPr>
        <p:spPr>
          <a:xfrm rot="2817245">
            <a:off x="6878190" y="3467044"/>
            <a:ext cx="784099" cy="784100"/>
          </a:xfrm>
          <a:custGeom>
            <a:avLst/>
            <a:gdLst>
              <a:gd name="connsiteX0" fmla="*/ 207357 w 1417399"/>
              <a:gd name="connsiteY0" fmla="*/ 207359 h 1417400"/>
              <a:gd name="connsiteX1" fmla="*/ 338313 w 1417399"/>
              <a:gd name="connsiteY1" fmla="*/ 153116 h 1417400"/>
              <a:gd name="connsiteX2" fmla="*/ 467388 w 1417399"/>
              <a:gd name="connsiteY2" fmla="*/ 153116 h 1417400"/>
              <a:gd name="connsiteX3" fmla="*/ 555494 w 1417399"/>
              <a:gd name="connsiteY3" fmla="*/ 58786 h 1417400"/>
              <a:gd name="connsiteX4" fmla="*/ 817253 w 1417399"/>
              <a:gd name="connsiteY4" fmla="*/ 49855 h 1417400"/>
              <a:gd name="connsiteX5" fmla="*/ 927808 w 1417399"/>
              <a:gd name="connsiteY5" fmla="*/ 153116 h 1417400"/>
              <a:gd name="connsiteX6" fmla="*/ 1079085 w 1417399"/>
              <a:gd name="connsiteY6" fmla="*/ 153116 h 1417400"/>
              <a:gd name="connsiteX7" fmla="*/ 1264284 w 1417399"/>
              <a:gd name="connsiteY7" fmla="*/ 338315 h 1417400"/>
              <a:gd name="connsiteX8" fmla="*/ 1264284 w 1417399"/>
              <a:gd name="connsiteY8" fmla="*/ 467389 h 1417400"/>
              <a:gd name="connsiteX9" fmla="*/ 1358614 w 1417399"/>
              <a:gd name="connsiteY9" fmla="*/ 555495 h 1417400"/>
              <a:gd name="connsiteX10" fmla="*/ 1367545 w 1417399"/>
              <a:gd name="connsiteY10" fmla="*/ 817253 h 1417400"/>
              <a:gd name="connsiteX11" fmla="*/ 1264284 w 1417399"/>
              <a:gd name="connsiteY11" fmla="*/ 927809 h 1417400"/>
              <a:gd name="connsiteX12" fmla="*/ 1264284 w 1417399"/>
              <a:gd name="connsiteY12" fmla="*/ 1079087 h 1417400"/>
              <a:gd name="connsiteX13" fmla="*/ 1079085 w 1417399"/>
              <a:gd name="connsiteY13" fmla="*/ 1264286 h 1417400"/>
              <a:gd name="connsiteX14" fmla="*/ 950010 w 1417399"/>
              <a:gd name="connsiteY14" fmla="*/ 1264286 h 1417400"/>
              <a:gd name="connsiteX15" fmla="*/ 861905 w 1417399"/>
              <a:gd name="connsiteY15" fmla="*/ 1358614 h 1417400"/>
              <a:gd name="connsiteX16" fmla="*/ 600147 w 1417399"/>
              <a:gd name="connsiteY16" fmla="*/ 1367545 h 1417400"/>
              <a:gd name="connsiteX17" fmla="*/ 489592 w 1417399"/>
              <a:gd name="connsiteY17" fmla="*/ 1264286 h 1417400"/>
              <a:gd name="connsiteX18" fmla="*/ 338313 w 1417399"/>
              <a:gd name="connsiteY18" fmla="*/ 1264286 h 1417400"/>
              <a:gd name="connsiteX19" fmla="*/ 153114 w 1417399"/>
              <a:gd name="connsiteY19" fmla="*/ 1079087 h 1417400"/>
              <a:gd name="connsiteX20" fmla="*/ 153114 w 1417399"/>
              <a:gd name="connsiteY20" fmla="*/ 950010 h 1417400"/>
              <a:gd name="connsiteX21" fmla="*/ 58785 w 1417399"/>
              <a:gd name="connsiteY21" fmla="*/ 861906 h 1417400"/>
              <a:gd name="connsiteX22" fmla="*/ 49855 w 1417399"/>
              <a:gd name="connsiteY22" fmla="*/ 600147 h 1417400"/>
              <a:gd name="connsiteX23" fmla="*/ 153114 w 1417399"/>
              <a:gd name="connsiteY23" fmla="*/ 489593 h 1417400"/>
              <a:gd name="connsiteX24" fmla="*/ 153114 w 1417399"/>
              <a:gd name="connsiteY24" fmla="*/ 338315 h 1417400"/>
              <a:gd name="connsiteX25" fmla="*/ 207357 w 1417399"/>
              <a:gd name="connsiteY25" fmla="*/ 207359 h 141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17399" h="1417400">
                <a:moveTo>
                  <a:pt x="207357" y="207359"/>
                </a:moveTo>
                <a:cubicBezTo>
                  <a:pt x="240872" y="173845"/>
                  <a:pt x="287172" y="153116"/>
                  <a:pt x="338313" y="153116"/>
                </a:cubicBezTo>
                <a:lnTo>
                  <a:pt x="467388" y="153116"/>
                </a:lnTo>
                <a:lnTo>
                  <a:pt x="555494" y="58786"/>
                </a:lnTo>
                <a:cubicBezTo>
                  <a:pt x="625311" y="-15963"/>
                  <a:pt x="742503" y="-19962"/>
                  <a:pt x="817253" y="49855"/>
                </a:cubicBezTo>
                <a:lnTo>
                  <a:pt x="927808" y="153116"/>
                </a:lnTo>
                <a:lnTo>
                  <a:pt x="1079085" y="153116"/>
                </a:lnTo>
                <a:cubicBezTo>
                  <a:pt x="1181368" y="153116"/>
                  <a:pt x="1264284" y="236032"/>
                  <a:pt x="1264284" y="338315"/>
                </a:cubicBezTo>
                <a:lnTo>
                  <a:pt x="1264284" y="467389"/>
                </a:lnTo>
                <a:lnTo>
                  <a:pt x="1358614" y="555495"/>
                </a:lnTo>
                <a:cubicBezTo>
                  <a:pt x="1433363" y="625311"/>
                  <a:pt x="1437361" y="742504"/>
                  <a:pt x="1367545" y="817253"/>
                </a:cubicBezTo>
                <a:lnTo>
                  <a:pt x="1264284" y="927809"/>
                </a:lnTo>
                <a:lnTo>
                  <a:pt x="1264284" y="1079087"/>
                </a:lnTo>
                <a:cubicBezTo>
                  <a:pt x="1264284" y="1181370"/>
                  <a:pt x="1181368" y="1264286"/>
                  <a:pt x="1079085" y="1264286"/>
                </a:cubicBezTo>
                <a:lnTo>
                  <a:pt x="950010" y="1264286"/>
                </a:lnTo>
                <a:lnTo>
                  <a:pt x="861905" y="1358614"/>
                </a:lnTo>
                <a:cubicBezTo>
                  <a:pt x="792089" y="1433364"/>
                  <a:pt x="674896" y="1437362"/>
                  <a:pt x="600147" y="1367545"/>
                </a:cubicBezTo>
                <a:lnTo>
                  <a:pt x="489592" y="1264286"/>
                </a:lnTo>
                <a:lnTo>
                  <a:pt x="338313" y="1264286"/>
                </a:lnTo>
                <a:cubicBezTo>
                  <a:pt x="236030" y="1264286"/>
                  <a:pt x="153114" y="1181370"/>
                  <a:pt x="153114" y="1079087"/>
                </a:cubicBezTo>
                <a:lnTo>
                  <a:pt x="153114" y="950010"/>
                </a:lnTo>
                <a:lnTo>
                  <a:pt x="58785" y="861906"/>
                </a:lnTo>
                <a:cubicBezTo>
                  <a:pt x="-15964" y="792089"/>
                  <a:pt x="-19962" y="674896"/>
                  <a:pt x="49855" y="600147"/>
                </a:cubicBezTo>
                <a:lnTo>
                  <a:pt x="153114" y="489593"/>
                </a:lnTo>
                <a:lnTo>
                  <a:pt x="153114" y="338315"/>
                </a:lnTo>
                <a:cubicBezTo>
                  <a:pt x="153114" y="287174"/>
                  <a:pt x="173843" y="240874"/>
                  <a:pt x="207357" y="207359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4" name="矩形 3">
            <a:extLst>
              <a:ext uri="{FF2B5EF4-FFF2-40B4-BE49-F238E27FC236}">
                <a16:creationId xmlns:a16="http://schemas.microsoft.com/office/drawing/2014/main" id="{116478AF-EEAF-4E9A-829C-B48C362F3FF4}"/>
              </a:ext>
            </a:extLst>
          </p:cNvPr>
          <p:cNvSpPr/>
          <p:nvPr/>
        </p:nvSpPr>
        <p:spPr>
          <a:xfrm>
            <a:off x="6958917" y="3597499"/>
            <a:ext cx="622645" cy="52319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28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03</a:t>
            </a:r>
            <a:endParaRPr lang="zh-CN" altLang="en-US" sz="28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0" name="文本框 139">
            <a:extLst>
              <a:ext uri="{FF2B5EF4-FFF2-40B4-BE49-F238E27FC236}">
                <a16:creationId xmlns:a16="http://schemas.microsoft.com/office/drawing/2014/main" id="{529BB9CA-021D-436C-9FFF-8320D133208C}"/>
              </a:ext>
            </a:extLst>
          </p:cNvPr>
          <p:cNvSpPr txBox="1"/>
          <p:nvPr/>
        </p:nvSpPr>
        <p:spPr>
          <a:xfrm>
            <a:off x="6384684" y="4479440"/>
            <a:ext cx="17711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数据情况</a:t>
            </a:r>
          </a:p>
        </p:txBody>
      </p:sp>
      <p:sp>
        <p:nvSpPr>
          <p:cNvPr id="141" name="文本框 140">
            <a:extLst>
              <a:ext uri="{FF2B5EF4-FFF2-40B4-BE49-F238E27FC236}">
                <a16:creationId xmlns:a16="http://schemas.microsoft.com/office/drawing/2014/main" id="{C7925209-3764-4B95-911F-F2A2474E15FF}"/>
              </a:ext>
            </a:extLst>
          </p:cNvPr>
          <p:cNvSpPr txBox="1"/>
          <p:nvPr/>
        </p:nvSpPr>
        <p:spPr>
          <a:xfrm>
            <a:off x="5670100" y="5012812"/>
            <a:ext cx="3200278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142" name="任意多边形: 形状 141">
            <a:extLst>
              <a:ext uri="{FF2B5EF4-FFF2-40B4-BE49-F238E27FC236}">
                <a16:creationId xmlns:a16="http://schemas.microsoft.com/office/drawing/2014/main" id="{88B8BDCA-4733-4857-9C42-E65672AF0004}"/>
              </a:ext>
            </a:extLst>
          </p:cNvPr>
          <p:cNvSpPr/>
          <p:nvPr/>
        </p:nvSpPr>
        <p:spPr>
          <a:xfrm rot="2817245">
            <a:off x="8968741" y="3403335"/>
            <a:ext cx="911517" cy="911518"/>
          </a:xfrm>
          <a:custGeom>
            <a:avLst/>
            <a:gdLst>
              <a:gd name="connsiteX0" fmla="*/ 207357 w 1417399"/>
              <a:gd name="connsiteY0" fmla="*/ 207359 h 1417400"/>
              <a:gd name="connsiteX1" fmla="*/ 338313 w 1417399"/>
              <a:gd name="connsiteY1" fmla="*/ 153116 h 1417400"/>
              <a:gd name="connsiteX2" fmla="*/ 467388 w 1417399"/>
              <a:gd name="connsiteY2" fmla="*/ 153116 h 1417400"/>
              <a:gd name="connsiteX3" fmla="*/ 555494 w 1417399"/>
              <a:gd name="connsiteY3" fmla="*/ 58786 h 1417400"/>
              <a:gd name="connsiteX4" fmla="*/ 817253 w 1417399"/>
              <a:gd name="connsiteY4" fmla="*/ 49855 h 1417400"/>
              <a:gd name="connsiteX5" fmla="*/ 927808 w 1417399"/>
              <a:gd name="connsiteY5" fmla="*/ 153116 h 1417400"/>
              <a:gd name="connsiteX6" fmla="*/ 1079085 w 1417399"/>
              <a:gd name="connsiteY6" fmla="*/ 153116 h 1417400"/>
              <a:gd name="connsiteX7" fmla="*/ 1264284 w 1417399"/>
              <a:gd name="connsiteY7" fmla="*/ 338315 h 1417400"/>
              <a:gd name="connsiteX8" fmla="*/ 1264284 w 1417399"/>
              <a:gd name="connsiteY8" fmla="*/ 467389 h 1417400"/>
              <a:gd name="connsiteX9" fmla="*/ 1358614 w 1417399"/>
              <a:gd name="connsiteY9" fmla="*/ 555495 h 1417400"/>
              <a:gd name="connsiteX10" fmla="*/ 1367545 w 1417399"/>
              <a:gd name="connsiteY10" fmla="*/ 817253 h 1417400"/>
              <a:gd name="connsiteX11" fmla="*/ 1264284 w 1417399"/>
              <a:gd name="connsiteY11" fmla="*/ 927809 h 1417400"/>
              <a:gd name="connsiteX12" fmla="*/ 1264284 w 1417399"/>
              <a:gd name="connsiteY12" fmla="*/ 1079087 h 1417400"/>
              <a:gd name="connsiteX13" fmla="*/ 1079085 w 1417399"/>
              <a:gd name="connsiteY13" fmla="*/ 1264286 h 1417400"/>
              <a:gd name="connsiteX14" fmla="*/ 950010 w 1417399"/>
              <a:gd name="connsiteY14" fmla="*/ 1264286 h 1417400"/>
              <a:gd name="connsiteX15" fmla="*/ 861905 w 1417399"/>
              <a:gd name="connsiteY15" fmla="*/ 1358614 h 1417400"/>
              <a:gd name="connsiteX16" fmla="*/ 600147 w 1417399"/>
              <a:gd name="connsiteY16" fmla="*/ 1367545 h 1417400"/>
              <a:gd name="connsiteX17" fmla="*/ 489592 w 1417399"/>
              <a:gd name="connsiteY17" fmla="*/ 1264286 h 1417400"/>
              <a:gd name="connsiteX18" fmla="*/ 338313 w 1417399"/>
              <a:gd name="connsiteY18" fmla="*/ 1264286 h 1417400"/>
              <a:gd name="connsiteX19" fmla="*/ 153114 w 1417399"/>
              <a:gd name="connsiteY19" fmla="*/ 1079087 h 1417400"/>
              <a:gd name="connsiteX20" fmla="*/ 153114 w 1417399"/>
              <a:gd name="connsiteY20" fmla="*/ 950010 h 1417400"/>
              <a:gd name="connsiteX21" fmla="*/ 58785 w 1417399"/>
              <a:gd name="connsiteY21" fmla="*/ 861906 h 1417400"/>
              <a:gd name="connsiteX22" fmla="*/ 49855 w 1417399"/>
              <a:gd name="connsiteY22" fmla="*/ 600147 h 1417400"/>
              <a:gd name="connsiteX23" fmla="*/ 153114 w 1417399"/>
              <a:gd name="connsiteY23" fmla="*/ 489593 h 1417400"/>
              <a:gd name="connsiteX24" fmla="*/ 153114 w 1417399"/>
              <a:gd name="connsiteY24" fmla="*/ 338315 h 1417400"/>
              <a:gd name="connsiteX25" fmla="*/ 207357 w 1417399"/>
              <a:gd name="connsiteY25" fmla="*/ 207359 h 141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17399" h="1417400">
                <a:moveTo>
                  <a:pt x="207357" y="207359"/>
                </a:moveTo>
                <a:cubicBezTo>
                  <a:pt x="240872" y="173845"/>
                  <a:pt x="287172" y="153116"/>
                  <a:pt x="338313" y="153116"/>
                </a:cubicBezTo>
                <a:lnTo>
                  <a:pt x="467388" y="153116"/>
                </a:lnTo>
                <a:lnTo>
                  <a:pt x="555494" y="58786"/>
                </a:lnTo>
                <a:cubicBezTo>
                  <a:pt x="625311" y="-15963"/>
                  <a:pt x="742503" y="-19962"/>
                  <a:pt x="817253" y="49855"/>
                </a:cubicBezTo>
                <a:lnTo>
                  <a:pt x="927808" y="153116"/>
                </a:lnTo>
                <a:lnTo>
                  <a:pt x="1079085" y="153116"/>
                </a:lnTo>
                <a:cubicBezTo>
                  <a:pt x="1181368" y="153116"/>
                  <a:pt x="1264284" y="236032"/>
                  <a:pt x="1264284" y="338315"/>
                </a:cubicBezTo>
                <a:lnTo>
                  <a:pt x="1264284" y="467389"/>
                </a:lnTo>
                <a:lnTo>
                  <a:pt x="1358614" y="555495"/>
                </a:lnTo>
                <a:cubicBezTo>
                  <a:pt x="1433363" y="625311"/>
                  <a:pt x="1437361" y="742504"/>
                  <a:pt x="1367545" y="817253"/>
                </a:cubicBezTo>
                <a:lnTo>
                  <a:pt x="1264284" y="927809"/>
                </a:lnTo>
                <a:lnTo>
                  <a:pt x="1264284" y="1079087"/>
                </a:lnTo>
                <a:cubicBezTo>
                  <a:pt x="1264284" y="1181370"/>
                  <a:pt x="1181368" y="1264286"/>
                  <a:pt x="1079085" y="1264286"/>
                </a:cubicBezTo>
                <a:lnTo>
                  <a:pt x="950010" y="1264286"/>
                </a:lnTo>
                <a:lnTo>
                  <a:pt x="861905" y="1358614"/>
                </a:lnTo>
                <a:cubicBezTo>
                  <a:pt x="792089" y="1433364"/>
                  <a:pt x="674896" y="1437362"/>
                  <a:pt x="600147" y="1367545"/>
                </a:cubicBezTo>
                <a:lnTo>
                  <a:pt x="489592" y="1264286"/>
                </a:lnTo>
                <a:lnTo>
                  <a:pt x="338313" y="1264286"/>
                </a:lnTo>
                <a:cubicBezTo>
                  <a:pt x="236030" y="1264286"/>
                  <a:pt x="153114" y="1181370"/>
                  <a:pt x="153114" y="1079087"/>
                </a:cubicBezTo>
                <a:lnTo>
                  <a:pt x="153114" y="950010"/>
                </a:lnTo>
                <a:lnTo>
                  <a:pt x="58785" y="861906"/>
                </a:lnTo>
                <a:cubicBezTo>
                  <a:pt x="-15964" y="792089"/>
                  <a:pt x="-19962" y="674896"/>
                  <a:pt x="49855" y="600147"/>
                </a:cubicBezTo>
                <a:lnTo>
                  <a:pt x="153114" y="489593"/>
                </a:lnTo>
                <a:lnTo>
                  <a:pt x="153114" y="338315"/>
                </a:lnTo>
                <a:cubicBezTo>
                  <a:pt x="153114" y="287174"/>
                  <a:pt x="173843" y="240874"/>
                  <a:pt x="207357" y="207359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3" name="任意多边形: 形状 142">
            <a:extLst>
              <a:ext uri="{FF2B5EF4-FFF2-40B4-BE49-F238E27FC236}">
                <a16:creationId xmlns:a16="http://schemas.microsoft.com/office/drawing/2014/main" id="{D7EA6448-1F31-4530-A051-BABB70917A10}"/>
              </a:ext>
            </a:extLst>
          </p:cNvPr>
          <p:cNvSpPr/>
          <p:nvPr/>
        </p:nvSpPr>
        <p:spPr>
          <a:xfrm rot="2817245">
            <a:off x="9032450" y="3467044"/>
            <a:ext cx="784099" cy="784100"/>
          </a:xfrm>
          <a:custGeom>
            <a:avLst/>
            <a:gdLst>
              <a:gd name="connsiteX0" fmla="*/ 207357 w 1417399"/>
              <a:gd name="connsiteY0" fmla="*/ 207359 h 1417400"/>
              <a:gd name="connsiteX1" fmla="*/ 338313 w 1417399"/>
              <a:gd name="connsiteY1" fmla="*/ 153116 h 1417400"/>
              <a:gd name="connsiteX2" fmla="*/ 467388 w 1417399"/>
              <a:gd name="connsiteY2" fmla="*/ 153116 h 1417400"/>
              <a:gd name="connsiteX3" fmla="*/ 555494 w 1417399"/>
              <a:gd name="connsiteY3" fmla="*/ 58786 h 1417400"/>
              <a:gd name="connsiteX4" fmla="*/ 817253 w 1417399"/>
              <a:gd name="connsiteY4" fmla="*/ 49855 h 1417400"/>
              <a:gd name="connsiteX5" fmla="*/ 927808 w 1417399"/>
              <a:gd name="connsiteY5" fmla="*/ 153116 h 1417400"/>
              <a:gd name="connsiteX6" fmla="*/ 1079085 w 1417399"/>
              <a:gd name="connsiteY6" fmla="*/ 153116 h 1417400"/>
              <a:gd name="connsiteX7" fmla="*/ 1264284 w 1417399"/>
              <a:gd name="connsiteY7" fmla="*/ 338315 h 1417400"/>
              <a:gd name="connsiteX8" fmla="*/ 1264284 w 1417399"/>
              <a:gd name="connsiteY8" fmla="*/ 467389 h 1417400"/>
              <a:gd name="connsiteX9" fmla="*/ 1358614 w 1417399"/>
              <a:gd name="connsiteY9" fmla="*/ 555495 h 1417400"/>
              <a:gd name="connsiteX10" fmla="*/ 1367545 w 1417399"/>
              <a:gd name="connsiteY10" fmla="*/ 817253 h 1417400"/>
              <a:gd name="connsiteX11" fmla="*/ 1264284 w 1417399"/>
              <a:gd name="connsiteY11" fmla="*/ 927809 h 1417400"/>
              <a:gd name="connsiteX12" fmla="*/ 1264284 w 1417399"/>
              <a:gd name="connsiteY12" fmla="*/ 1079087 h 1417400"/>
              <a:gd name="connsiteX13" fmla="*/ 1079085 w 1417399"/>
              <a:gd name="connsiteY13" fmla="*/ 1264286 h 1417400"/>
              <a:gd name="connsiteX14" fmla="*/ 950010 w 1417399"/>
              <a:gd name="connsiteY14" fmla="*/ 1264286 h 1417400"/>
              <a:gd name="connsiteX15" fmla="*/ 861905 w 1417399"/>
              <a:gd name="connsiteY15" fmla="*/ 1358614 h 1417400"/>
              <a:gd name="connsiteX16" fmla="*/ 600147 w 1417399"/>
              <a:gd name="connsiteY16" fmla="*/ 1367545 h 1417400"/>
              <a:gd name="connsiteX17" fmla="*/ 489592 w 1417399"/>
              <a:gd name="connsiteY17" fmla="*/ 1264286 h 1417400"/>
              <a:gd name="connsiteX18" fmla="*/ 338313 w 1417399"/>
              <a:gd name="connsiteY18" fmla="*/ 1264286 h 1417400"/>
              <a:gd name="connsiteX19" fmla="*/ 153114 w 1417399"/>
              <a:gd name="connsiteY19" fmla="*/ 1079087 h 1417400"/>
              <a:gd name="connsiteX20" fmla="*/ 153114 w 1417399"/>
              <a:gd name="connsiteY20" fmla="*/ 950010 h 1417400"/>
              <a:gd name="connsiteX21" fmla="*/ 58785 w 1417399"/>
              <a:gd name="connsiteY21" fmla="*/ 861906 h 1417400"/>
              <a:gd name="connsiteX22" fmla="*/ 49855 w 1417399"/>
              <a:gd name="connsiteY22" fmla="*/ 600147 h 1417400"/>
              <a:gd name="connsiteX23" fmla="*/ 153114 w 1417399"/>
              <a:gd name="connsiteY23" fmla="*/ 489593 h 1417400"/>
              <a:gd name="connsiteX24" fmla="*/ 153114 w 1417399"/>
              <a:gd name="connsiteY24" fmla="*/ 338315 h 1417400"/>
              <a:gd name="connsiteX25" fmla="*/ 207357 w 1417399"/>
              <a:gd name="connsiteY25" fmla="*/ 207359 h 141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17399" h="1417400">
                <a:moveTo>
                  <a:pt x="207357" y="207359"/>
                </a:moveTo>
                <a:cubicBezTo>
                  <a:pt x="240872" y="173845"/>
                  <a:pt x="287172" y="153116"/>
                  <a:pt x="338313" y="153116"/>
                </a:cubicBezTo>
                <a:lnTo>
                  <a:pt x="467388" y="153116"/>
                </a:lnTo>
                <a:lnTo>
                  <a:pt x="555494" y="58786"/>
                </a:lnTo>
                <a:cubicBezTo>
                  <a:pt x="625311" y="-15963"/>
                  <a:pt x="742503" y="-19962"/>
                  <a:pt x="817253" y="49855"/>
                </a:cubicBezTo>
                <a:lnTo>
                  <a:pt x="927808" y="153116"/>
                </a:lnTo>
                <a:lnTo>
                  <a:pt x="1079085" y="153116"/>
                </a:lnTo>
                <a:cubicBezTo>
                  <a:pt x="1181368" y="153116"/>
                  <a:pt x="1264284" y="236032"/>
                  <a:pt x="1264284" y="338315"/>
                </a:cubicBezTo>
                <a:lnTo>
                  <a:pt x="1264284" y="467389"/>
                </a:lnTo>
                <a:lnTo>
                  <a:pt x="1358614" y="555495"/>
                </a:lnTo>
                <a:cubicBezTo>
                  <a:pt x="1433363" y="625311"/>
                  <a:pt x="1437361" y="742504"/>
                  <a:pt x="1367545" y="817253"/>
                </a:cubicBezTo>
                <a:lnTo>
                  <a:pt x="1264284" y="927809"/>
                </a:lnTo>
                <a:lnTo>
                  <a:pt x="1264284" y="1079087"/>
                </a:lnTo>
                <a:cubicBezTo>
                  <a:pt x="1264284" y="1181370"/>
                  <a:pt x="1181368" y="1264286"/>
                  <a:pt x="1079085" y="1264286"/>
                </a:cubicBezTo>
                <a:lnTo>
                  <a:pt x="950010" y="1264286"/>
                </a:lnTo>
                <a:lnTo>
                  <a:pt x="861905" y="1358614"/>
                </a:lnTo>
                <a:cubicBezTo>
                  <a:pt x="792089" y="1433364"/>
                  <a:pt x="674896" y="1437362"/>
                  <a:pt x="600147" y="1367545"/>
                </a:cubicBezTo>
                <a:lnTo>
                  <a:pt x="489592" y="1264286"/>
                </a:lnTo>
                <a:lnTo>
                  <a:pt x="338313" y="1264286"/>
                </a:lnTo>
                <a:cubicBezTo>
                  <a:pt x="236030" y="1264286"/>
                  <a:pt x="153114" y="1181370"/>
                  <a:pt x="153114" y="1079087"/>
                </a:cubicBezTo>
                <a:lnTo>
                  <a:pt x="153114" y="950010"/>
                </a:lnTo>
                <a:lnTo>
                  <a:pt x="58785" y="861906"/>
                </a:lnTo>
                <a:cubicBezTo>
                  <a:pt x="-15964" y="792089"/>
                  <a:pt x="-19962" y="674896"/>
                  <a:pt x="49855" y="600147"/>
                </a:cubicBezTo>
                <a:lnTo>
                  <a:pt x="153114" y="489593"/>
                </a:lnTo>
                <a:lnTo>
                  <a:pt x="153114" y="338315"/>
                </a:lnTo>
                <a:cubicBezTo>
                  <a:pt x="153114" y="287174"/>
                  <a:pt x="173843" y="240874"/>
                  <a:pt x="207357" y="207359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4" name="矩形 3">
            <a:extLst>
              <a:ext uri="{FF2B5EF4-FFF2-40B4-BE49-F238E27FC236}">
                <a16:creationId xmlns:a16="http://schemas.microsoft.com/office/drawing/2014/main" id="{E109C095-1CB9-4BD9-810A-EACA4504F76C}"/>
              </a:ext>
            </a:extLst>
          </p:cNvPr>
          <p:cNvSpPr/>
          <p:nvPr/>
        </p:nvSpPr>
        <p:spPr>
          <a:xfrm>
            <a:off x="9113177" y="3597499"/>
            <a:ext cx="622645" cy="52319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28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5" name="文本框 144">
            <a:extLst>
              <a:ext uri="{FF2B5EF4-FFF2-40B4-BE49-F238E27FC236}">
                <a16:creationId xmlns:a16="http://schemas.microsoft.com/office/drawing/2014/main" id="{2BAD2F16-B274-425A-AB99-9C82AEE56822}"/>
              </a:ext>
            </a:extLst>
          </p:cNvPr>
          <p:cNvSpPr txBox="1"/>
          <p:nvPr/>
        </p:nvSpPr>
        <p:spPr>
          <a:xfrm>
            <a:off x="8538944" y="2793872"/>
            <a:ext cx="17711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用户情况</a:t>
            </a:r>
          </a:p>
        </p:txBody>
      </p:sp>
      <p:sp>
        <p:nvSpPr>
          <p:cNvPr id="146" name="文本框 145">
            <a:extLst>
              <a:ext uri="{FF2B5EF4-FFF2-40B4-BE49-F238E27FC236}">
                <a16:creationId xmlns:a16="http://schemas.microsoft.com/office/drawing/2014/main" id="{A3C93F51-39C2-4C1E-A7EA-DC5ADAA52F92}"/>
              </a:ext>
            </a:extLst>
          </p:cNvPr>
          <p:cNvSpPr txBox="1"/>
          <p:nvPr/>
        </p:nvSpPr>
        <p:spPr>
          <a:xfrm>
            <a:off x="7824360" y="1794171"/>
            <a:ext cx="3200278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147" name="文本框 146">
            <a:extLst>
              <a:ext uri="{FF2B5EF4-FFF2-40B4-BE49-F238E27FC236}">
                <a16:creationId xmlns:a16="http://schemas.microsoft.com/office/drawing/2014/main" id="{38F0800D-1ECD-4A8B-8C6E-7479BA035191}"/>
              </a:ext>
            </a:extLst>
          </p:cNvPr>
          <p:cNvSpPr txBox="1"/>
          <p:nvPr/>
        </p:nvSpPr>
        <p:spPr>
          <a:xfrm>
            <a:off x="4246768" y="2793872"/>
            <a:ext cx="17711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产品情况</a:t>
            </a:r>
          </a:p>
        </p:txBody>
      </p:sp>
      <p:sp>
        <p:nvSpPr>
          <p:cNvPr id="148" name="文本框 147">
            <a:extLst>
              <a:ext uri="{FF2B5EF4-FFF2-40B4-BE49-F238E27FC236}">
                <a16:creationId xmlns:a16="http://schemas.microsoft.com/office/drawing/2014/main" id="{1B7CD337-5AEF-4E0D-A8E8-A886534E9C11}"/>
              </a:ext>
            </a:extLst>
          </p:cNvPr>
          <p:cNvSpPr txBox="1"/>
          <p:nvPr/>
        </p:nvSpPr>
        <p:spPr>
          <a:xfrm>
            <a:off x="3532184" y="1794171"/>
            <a:ext cx="3200278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35" name="矩形 3">
            <a:extLst>
              <a:ext uri="{FF2B5EF4-FFF2-40B4-BE49-F238E27FC236}">
                <a16:creationId xmlns:a16="http://schemas.microsoft.com/office/drawing/2014/main" id="{ABD362E8-5F9B-47E3-B41E-6956B16B8355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工作开展情况</a:t>
            </a:r>
          </a:p>
        </p:txBody>
      </p:sp>
      <p:sp>
        <p:nvSpPr>
          <p:cNvPr id="95" name="椭圆 94">
            <a:extLst>
              <a:ext uri="{FF2B5EF4-FFF2-40B4-BE49-F238E27FC236}">
                <a16:creationId xmlns:a16="http://schemas.microsoft.com/office/drawing/2014/main" id="{F1613AC5-8268-4311-B2AF-C01C2D38D6B3}"/>
              </a:ext>
            </a:extLst>
          </p:cNvPr>
          <p:cNvSpPr/>
          <p:nvPr/>
        </p:nvSpPr>
        <p:spPr>
          <a:xfrm>
            <a:off x="1513762" y="3793054"/>
            <a:ext cx="132080" cy="132080"/>
          </a:xfrm>
          <a:prstGeom prst="ellipse">
            <a:avLst/>
          </a:prstGeom>
          <a:solidFill>
            <a:srgbClr val="FF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144074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矩形 14">
            <a:extLst>
              <a:ext uri="{FF2B5EF4-FFF2-40B4-BE49-F238E27FC236}">
                <a16:creationId xmlns:a16="http://schemas.microsoft.com/office/drawing/2014/main" id="{DCE27EDF-17A2-454A-B562-AA25BF0E6F83}"/>
              </a:ext>
            </a:extLst>
          </p:cNvPr>
          <p:cNvSpPr/>
          <p:nvPr/>
        </p:nvSpPr>
        <p:spPr>
          <a:xfrm>
            <a:off x="1203913" y="1984044"/>
            <a:ext cx="2980168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184AD5F6-AFF1-479A-90E6-B70E4F193954}"/>
              </a:ext>
            </a:extLst>
          </p:cNvPr>
          <p:cNvSpPr/>
          <p:nvPr/>
        </p:nvSpPr>
        <p:spPr>
          <a:xfrm>
            <a:off x="1653544" y="5339893"/>
            <a:ext cx="2080906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9282F291-CC89-488C-8B53-78E8CF6A18DF}"/>
              </a:ext>
            </a:extLst>
          </p:cNvPr>
          <p:cNvSpPr/>
          <p:nvPr/>
        </p:nvSpPr>
        <p:spPr>
          <a:xfrm>
            <a:off x="1735782" y="5410870"/>
            <a:ext cx="1916430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480C02E4-D467-4A06-A5A1-2C42625B0C27}"/>
              </a:ext>
            </a:extLst>
          </p:cNvPr>
          <p:cNvSpPr/>
          <p:nvPr/>
        </p:nvSpPr>
        <p:spPr>
          <a:xfrm>
            <a:off x="1203913" y="1948555"/>
            <a:ext cx="2980169" cy="70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67AD9521-C4BC-4D05-ADB5-566BFBA35D15}"/>
              </a:ext>
            </a:extLst>
          </p:cNvPr>
          <p:cNvSpPr txBox="1"/>
          <p:nvPr/>
        </p:nvSpPr>
        <p:spPr>
          <a:xfrm>
            <a:off x="1888133" y="5441290"/>
            <a:ext cx="16117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业绩情况</a:t>
            </a:r>
          </a:p>
        </p:txBody>
      </p:sp>
      <p:pic>
        <p:nvPicPr>
          <p:cNvPr id="18" name="图片占位符 13">
            <a:extLst>
              <a:ext uri="{FF2B5EF4-FFF2-40B4-BE49-F238E27FC236}">
                <a16:creationId xmlns:a16="http://schemas.microsoft.com/office/drawing/2014/main" id="{F170DE43-6390-46A2-BD1E-682DC183AA6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23" b="-1"/>
          <a:stretch/>
        </p:blipFill>
        <p:spPr>
          <a:xfrm>
            <a:off x="1389235" y="2184632"/>
            <a:ext cx="2609524" cy="1578544"/>
          </a:xfrm>
          <a:prstGeom prst="rect">
            <a:avLst/>
          </a:prstGeom>
          <a:ln>
            <a:noFill/>
          </a:ln>
        </p:spPr>
      </p:pic>
      <p:sp>
        <p:nvSpPr>
          <p:cNvPr id="19" name="文本框 18">
            <a:extLst>
              <a:ext uri="{FF2B5EF4-FFF2-40B4-BE49-F238E27FC236}">
                <a16:creationId xmlns:a16="http://schemas.microsoft.com/office/drawing/2014/main" id="{E059801E-3D3D-46AF-A8DE-EB817BEFA185}"/>
              </a:ext>
            </a:extLst>
          </p:cNvPr>
          <p:cNvSpPr txBox="1"/>
          <p:nvPr/>
        </p:nvSpPr>
        <p:spPr>
          <a:xfrm>
            <a:off x="1466945" y="3964164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37" name="矩形 36">
            <a:extLst>
              <a:ext uri="{FF2B5EF4-FFF2-40B4-BE49-F238E27FC236}">
                <a16:creationId xmlns:a16="http://schemas.microsoft.com/office/drawing/2014/main" id="{F5A84D4F-14CD-4A47-BD7F-BBA2B796D8B6}"/>
              </a:ext>
            </a:extLst>
          </p:cNvPr>
          <p:cNvSpPr/>
          <p:nvPr/>
        </p:nvSpPr>
        <p:spPr>
          <a:xfrm>
            <a:off x="4605915" y="1984044"/>
            <a:ext cx="2980168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2BB915B9-9B6B-4E98-A361-AC69497587CC}"/>
              </a:ext>
            </a:extLst>
          </p:cNvPr>
          <p:cNvSpPr/>
          <p:nvPr/>
        </p:nvSpPr>
        <p:spPr>
          <a:xfrm>
            <a:off x="5055546" y="5339893"/>
            <a:ext cx="2080906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A3957180-45EB-4B0F-9AAC-81BD077EE74A}"/>
              </a:ext>
            </a:extLst>
          </p:cNvPr>
          <p:cNvSpPr/>
          <p:nvPr/>
        </p:nvSpPr>
        <p:spPr>
          <a:xfrm>
            <a:off x="5137784" y="5410870"/>
            <a:ext cx="1916430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0" name="矩形 39">
            <a:extLst>
              <a:ext uri="{FF2B5EF4-FFF2-40B4-BE49-F238E27FC236}">
                <a16:creationId xmlns:a16="http://schemas.microsoft.com/office/drawing/2014/main" id="{6D089D81-9E57-4D9D-9D3C-92D43CEFBB6B}"/>
              </a:ext>
            </a:extLst>
          </p:cNvPr>
          <p:cNvSpPr/>
          <p:nvPr/>
        </p:nvSpPr>
        <p:spPr>
          <a:xfrm>
            <a:off x="4605915" y="1948555"/>
            <a:ext cx="2980169" cy="70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F39828A1-0708-40DE-87C6-C0946E8BF575}"/>
              </a:ext>
            </a:extLst>
          </p:cNvPr>
          <p:cNvSpPr txBox="1"/>
          <p:nvPr/>
        </p:nvSpPr>
        <p:spPr>
          <a:xfrm>
            <a:off x="5290135" y="5441290"/>
            <a:ext cx="16117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业绩情况</a:t>
            </a:r>
          </a:p>
        </p:txBody>
      </p:sp>
      <p:pic>
        <p:nvPicPr>
          <p:cNvPr id="42" name="图片占位符 13">
            <a:extLst>
              <a:ext uri="{FF2B5EF4-FFF2-40B4-BE49-F238E27FC236}">
                <a16:creationId xmlns:a16="http://schemas.microsoft.com/office/drawing/2014/main" id="{41687A93-2284-4792-90CF-A0335E81922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23" b="-1"/>
          <a:stretch/>
        </p:blipFill>
        <p:spPr>
          <a:xfrm>
            <a:off x="4791237" y="2184632"/>
            <a:ext cx="2609524" cy="1578544"/>
          </a:xfrm>
          <a:prstGeom prst="rect">
            <a:avLst/>
          </a:prstGeom>
          <a:ln>
            <a:noFill/>
          </a:ln>
        </p:spPr>
      </p:pic>
      <p:sp>
        <p:nvSpPr>
          <p:cNvPr id="43" name="文本框 42">
            <a:extLst>
              <a:ext uri="{FF2B5EF4-FFF2-40B4-BE49-F238E27FC236}">
                <a16:creationId xmlns:a16="http://schemas.microsoft.com/office/drawing/2014/main" id="{1BEC8CF1-3A41-4596-AAD5-41CE4B1512AD}"/>
              </a:ext>
            </a:extLst>
          </p:cNvPr>
          <p:cNvSpPr txBox="1"/>
          <p:nvPr/>
        </p:nvSpPr>
        <p:spPr>
          <a:xfrm>
            <a:off x="4868947" y="3964164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B910D714-D3DF-4FA2-B6C4-F71658224F5C}"/>
              </a:ext>
            </a:extLst>
          </p:cNvPr>
          <p:cNvSpPr/>
          <p:nvPr/>
        </p:nvSpPr>
        <p:spPr>
          <a:xfrm>
            <a:off x="8007917" y="1984044"/>
            <a:ext cx="2980168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E88846F8-ABC4-4C0C-9467-FCA04E7A8608}"/>
              </a:ext>
            </a:extLst>
          </p:cNvPr>
          <p:cNvSpPr/>
          <p:nvPr/>
        </p:nvSpPr>
        <p:spPr>
          <a:xfrm>
            <a:off x="8457548" y="5339893"/>
            <a:ext cx="2080906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E3FC7AD1-C91A-40DB-990C-8D48C9AE1290}"/>
              </a:ext>
            </a:extLst>
          </p:cNvPr>
          <p:cNvSpPr/>
          <p:nvPr/>
        </p:nvSpPr>
        <p:spPr>
          <a:xfrm>
            <a:off x="8539786" y="5410870"/>
            <a:ext cx="1916430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id="{8683F6BA-18D8-4EEA-80B4-8C1827286C04}"/>
              </a:ext>
            </a:extLst>
          </p:cNvPr>
          <p:cNvSpPr/>
          <p:nvPr/>
        </p:nvSpPr>
        <p:spPr>
          <a:xfrm>
            <a:off x="8007917" y="1948555"/>
            <a:ext cx="2980169" cy="70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088E30CF-9F7D-4E84-908C-10DEF7B96939}"/>
              </a:ext>
            </a:extLst>
          </p:cNvPr>
          <p:cNvSpPr txBox="1"/>
          <p:nvPr/>
        </p:nvSpPr>
        <p:spPr>
          <a:xfrm>
            <a:off x="8692137" y="5441290"/>
            <a:ext cx="16117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业绩情况</a:t>
            </a:r>
          </a:p>
        </p:txBody>
      </p:sp>
      <p:pic>
        <p:nvPicPr>
          <p:cNvPr id="49" name="图片占位符 13">
            <a:extLst>
              <a:ext uri="{FF2B5EF4-FFF2-40B4-BE49-F238E27FC236}">
                <a16:creationId xmlns:a16="http://schemas.microsoft.com/office/drawing/2014/main" id="{B085ABBF-DF95-4160-9788-1A8C2A9ED05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23" b="-1"/>
          <a:stretch/>
        </p:blipFill>
        <p:spPr>
          <a:xfrm>
            <a:off x="8193239" y="2184632"/>
            <a:ext cx="2609524" cy="1578544"/>
          </a:xfrm>
          <a:prstGeom prst="rect">
            <a:avLst/>
          </a:prstGeom>
          <a:ln>
            <a:noFill/>
          </a:ln>
        </p:spPr>
      </p:pic>
      <p:sp>
        <p:nvSpPr>
          <p:cNvPr id="50" name="文本框 49">
            <a:extLst>
              <a:ext uri="{FF2B5EF4-FFF2-40B4-BE49-F238E27FC236}">
                <a16:creationId xmlns:a16="http://schemas.microsoft.com/office/drawing/2014/main" id="{A43E1065-6CCB-4752-9109-80A497BE9D73}"/>
              </a:ext>
            </a:extLst>
          </p:cNvPr>
          <p:cNvSpPr txBox="1"/>
          <p:nvPr/>
        </p:nvSpPr>
        <p:spPr>
          <a:xfrm>
            <a:off x="8270949" y="3964164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29" name="矩形 3">
            <a:extLst>
              <a:ext uri="{FF2B5EF4-FFF2-40B4-BE49-F238E27FC236}">
                <a16:creationId xmlns:a16="http://schemas.microsoft.com/office/drawing/2014/main" id="{E69DFAAA-CB2E-4C8B-9AEA-CA3F48795856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工作开展情况</a:t>
            </a:r>
          </a:p>
        </p:txBody>
      </p:sp>
    </p:spTree>
    <p:extLst>
      <p:ext uri="{BB962C8B-B14F-4D97-AF65-F5344CB8AC3E}">
        <p14:creationId xmlns:p14="http://schemas.microsoft.com/office/powerpoint/2010/main" val="143946413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6587D85-ED43-4B1D-B3EA-1AC4201EBE22}"/>
              </a:ext>
            </a:extLst>
          </p:cNvPr>
          <p:cNvGrpSpPr/>
          <p:nvPr/>
        </p:nvGrpSpPr>
        <p:grpSpPr>
          <a:xfrm>
            <a:off x="660400" y="1130300"/>
            <a:ext cx="2080906" cy="664460"/>
            <a:chOff x="771015" y="1130300"/>
            <a:chExt cx="2080906" cy="664460"/>
          </a:xfrm>
        </p:grpSpPr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1EDC1D8-926A-4658-B0E1-20ABB302B9D7}"/>
                </a:ext>
              </a:extLst>
            </p:cNvPr>
            <p:cNvSpPr/>
            <p:nvPr/>
          </p:nvSpPr>
          <p:spPr>
            <a:xfrm>
              <a:off x="771015" y="1130300"/>
              <a:ext cx="2080906" cy="664460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915203F-8A28-44A3-96C8-AFFA71F9ECDD}"/>
                </a:ext>
              </a:extLst>
            </p:cNvPr>
            <p:cNvSpPr/>
            <p:nvPr/>
          </p:nvSpPr>
          <p:spPr>
            <a:xfrm>
              <a:off x="853253" y="1201277"/>
              <a:ext cx="1916430" cy="522507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A370B2F8-CE69-4518-8C4A-1AE3F54D41E8}"/>
                </a:ext>
              </a:extLst>
            </p:cNvPr>
            <p:cNvSpPr txBox="1"/>
            <p:nvPr/>
          </p:nvSpPr>
          <p:spPr>
            <a:xfrm>
              <a:off x="1005604" y="1231697"/>
              <a:ext cx="16117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第三部分</a:t>
              </a:r>
            </a:p>
          </p:txBody>
        </p:sp>
      </p:grpSp>
      <p:sp>
        <p:nvSpPr>
          <p:cNvPr id="39" name="矩形 3">
            <a:extLst>
              <a:ext uri="{FF2B5EF4-FFF2-40B4-BE49-F238E27FC236}">
                <a16:creationId xmlns:a16="http://schemas.microsoft.com/office/drawing/2014/main" id="{903E871A-1851-450E-80AA-1923BF4E5E4F}"/>
              </a:ext>
            </a:extLst>
          </p:cNvPr>
          <p:cNvSpPr/>
          <p:nvPr/>
        </p:nvSpPr>
        <p:spPr>
          <a:xfrm>
            <a:off x="660404" y="2105591"/>
            <a:ext cx="5435596" cy="1015663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0" tIns="0" rIns="0" bIns="0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66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未来发展计划</a:t>
            </a:r>
          </a:p>
        </p:txBody>
      </p:sp>
    </p:spTree>
    <p:extLst>
      <p:ext uri="{BB962C8B-B14F-4D97-AF65-F5344CB8AC3E}">
        <p14:creationId xmlns:p14="http://schemas.microsoft.com/office/powerpoint/2010/main" val="167988831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25E05E3A-612E-4101-A724-7CC6A0B3CE35}"/>
              </a:ext>
            </a:extLst>
          </p:cNvPr>
          <p:cNvGrpSpPr/>
          <p:nvPr/>
        </p:nvGrpSpPr>
        <p:grpSpPr>
          <a:xfrm>
            <a:off x="1500258" y="2502719"/>
            <a:ext cx="9191484" cy="2591785"/>
            <a:chOff x="1036133" y="2053832"/>
            <a:chExt cx="9191484" cy="2591785"/>
          </a:xfrm>
        </p:grpSpPr>
        <p:sp>
          <p:nvSpPr>
            <p:cNvPr id="2" name="空心弧 1">
              <a:extLst>
                <a:ext uri="{FF2B5EF4-FFF2-40B4-BE49-F238E27FC236}">
                  <a16:creationId xmlns:a16="http://schemas.microsoft.com/office/drawing/2014/main" id="{6B61A31C-B031-4202-8738-383009CAA167}"/>
                </a:ext>
              </a:extLst>
            </p:cNvPr>
            <p:cNvSpPr/>
            <p:nvPr/>
          </p:nvSpPr>
          <p:spPr>
            <a:xfrm>
              <a:off x="1036133" y="2053832"/>
              <a:ext cx="2433234" cy="2433234"/>
            </a:xfrm>
            <a:prstGeom prst="blockArc">
              <a:avLst>
                <a:gd name="adj1" fmla="val 10800000"/>
                <a:gd name="adj2" fmla="val 1"/>
                <a:gd name="adj3" fmla="val 8166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9" name="空心弧 8">
              <a:extLst>
                <a:ext uri="{FF2B5EF4-FFF2-40B4-BE49-F238E27FC236}">
                  <a16:creationId xmlns:a16="http://schemas.microsoft.com/office/drawing/2014/main" id="{8E70C148-85E3-4D8E-B1FE-16CE2C52174F}"/>
                </a:ext>
              </a:extLst>
            </p:cNvPr>
            <p:cNvSpPr/>
            <p:nvPr/>
          </p:nvSpPr>
          <p:spPr>
            <a:xfrm flipH="1" flipV="1">
              <a:off x="3288883" y="2212383"/>
              <a:ext cx="2433234" cy="2433234"/>
            </a:xfrm>
            <a:prstGeom prst="blockArc">
              <a:avLst>
                <a:gd name="adj1" fmla="val 10800000"/>
                <a:gd name="adj2" fmla="val 1"/>
                <a:gd name="adj3" fmla="val 8166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0" name="空心弧 9">
              <a:extLst>
                <a:ext uri="{FF2B5EF4-FFF2-40B4-BE49-F238E27FC236}">
                  <a16:creationId xmlns:a16="http://schemas.microsoft.com/office/drawing/2014/main" id="{62A90DA2-1117-4BCE-9E04-F7D306107C89}"/>
                </a:ext>
              </a:extLst>
            </p:cNvPr>
            <p:cNvSpPr/>
            <p:nvPr/>
          </p:nvSpPr>
          <p:spPr>
            <a:xfrm>
              <a:off x="5541633" y="2053832"/>
              <a:ext cx="2433234" cy="2433234"/>
            </a:xfrm>
            <a:prstGeom prst="blockArc">
              <a:avLst>
                <a:gd name="adj1" fmla="val 10800000"/>
                <a:gd name="adj2" fmla="val 1"/>
                <a:gd name="adj3" fmla="val 8166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" name="空心弧 10">
              <a:extLst>
                <a:ext uri="{FF2B5EF4-FFF2-40B4-BE49-F238E27FC236}">
                  <a16:creationId xmlns:a16="http://schemas.microsoft.com/office/drawing/2014/main" id="{09114D23-934A-43AB-949D-1E57221B88D2}"/>
                </a:ext>
              </a:extLst>
            </p:cNvPr>
            <p:cNvSpPr/>
            <p:nvPr/>
          </p:nvSpPr>
          <p:spPr>
            <a:xfrm flipH="1" flipV="1">
              <a:off x="7794383" y="2212383"/>
              <a:ext cx="2433234" cy="2433234"/>
            </a:xfrm>
            <a:prstGeom prst="blockArc">
              <a:avLst>
                <a:gd name="adj1" fmla="val 10800000"/>
                <a:gd name="adj2" fmla="val 1"/>
                <a:gd name="adj3" fmla="val 8166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A3770DAD-1B1B-4A6C-AD17-0AA122A12A95}"/>
              </a:ext>
            </a:extLst>
          </p:cNvPr>
          <p:cNvGrpSpPr/>
          <p:nvPr/>
        </p:nvGrpSpPr>
        <p:grpSpPr>
          <a:xfrm>
            <a:off x="1911011" y="2969408"/>
            <a:ext cx="1611729" cy="1597660"/>
            <a:chOff x="1911011" y="2747031"/>
            <a:chExt cx="1611729" cy="1597660"/>
          </a:xfrm>
        </p:grpSpPr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B3884DAA-4698-412C-82DD-A14B12CCB71B}"/>
                </a:ext>
              </a:extLst>
            </p:cNvPr>
            <p:cNvGrpSpPr/>
            <p:nvPr/>
          </p:nvGrpSpPr>
          <p:grpSpPr>
            <a:xfrm>
              <a:off x="1918045" y="2747031"/>
              <a:ext cx="1597660" cy="1597660"/>
              <a:chOff x="1828800" y="2301240"/>
              <a:chExt cx="2204720" cy="2204720"/>
            </a:xfrm>
          </p:grpSpPr>
          <p:sp>
            <p:nvSpPr>
              <p:cNvPr id="15" name="椭圆 14">
                <a:extLst>
                  <a:ext uri="{FF2B5EF4-FFF2-40B4-BE49-F238E27FC236}">
                    <a16:creationId xmlns:a16="http://schemas.microsoft.com/office/drawing/2014/main" id="{9C63E9F5-9875-4D48-B920-DDC929BFB0DB}"/>
                  </a:ext>
                </a:extLst>
              </p:cNvPr>
              <p:cNvSpPr/>
              <p:nvPr/>
            </p:nvSpPr>
            <p:spPr>
              <a:xfrm>
                <a:off x="1828800" y="2301240"/>
                <a:ext cx="2204720" cy="2204720"/>
              </a:xfrm>
              <a:prstGeom prst="ellipse">
                <a:avLst/>
              </a:prstGeom>
              <a:noFill/>
              <a:ln w="9525">
                <a:solidFill>
                  <a:schemeClr val="accent1">
                    <a:shade val="50000"/>
                    <a:alpha val="43000"/>
                  </a:schemeClr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17" name="椭圆 16">
                <a:extLst>
                  <a:ext uri="{FF2B5EF4-FFF2-40B4-BE49-F238E27FC236}">
                    <a16:creationId xmlns:a16="http://schemas.microsoft.com/office/drawing/2014/main" id="{1B55E557-B09C-487A-902D-881C0D028059}"/>
                  </a:ext>
                </a:extLst>
              </p:cNvPr>
              <p:cNvSpPr/>
              <p:nvPr/>
            </p:nvSpPr>
            <p:spPr>
              <a:xfrm>
                <a:off x="1940560" y="2413000"/>
                <a:ext cx="1981200" cy="198120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1">
                    <a:shade val="50000"/>
                    <a:alpha val="79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48579192-072A-4946-9494-F04F7AEDA4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8029" y="2962692"/>
              <a:ext cx="1143621" cy="1166335"/>
            </a:xfrm>
            <a:custGeom>
              <a:avLst/>
              <a:gdLst>
                <a:gd name="T0" fmla="*/ 363 w 786"/>
                <a:gd name="T1" fmla="*/ 284 h 801"/>
                <a:gd name="T2" fmla="*/ 626 w 786"/>
                <a:gd name="T3" fmla="*/ 134 h 801"/>
                <a:gd name="T4" fmla="*/ 682 w 786"/>
                <a:gd name="T5" fmla="*/ 349 h 801"/>
                <a:gd name="T6" fmla="*/ 783 w 786"/>
                <a:gd name="T7" fmla="*/ 364 h 801"/>
                <a:gd name="T8" fmla="*/ 755 w 786"/>
                <a:gd name="T9" fmla="*/ 486 h 801"/>
                <a:gd name="T10" fmla="*/ 672 w 786"/>
                <a:gd name="T11" fmla="*/ 431 h 801"/>
                <a:gd name="T12" fmla="*/ 701 w 786"/>
                <a:gd name="T13" fmla="*/ 535 h 801"/>
                <a:gd name="T14" fmla="*/ 403 w 786"/>
                <a:gd name="T15" fmla="*/ 326 h 801"/>
                <a:gd name="T16" fmla="*/ 578 w 786"/>
                <a:gd name="T17" fmla="*/ 516 h 801"/>
                <a:gd name="T18" fmla="*/ 671 w 786"/>
                <a:gd name="T19" fmla="*/ 565 h 801"/>
                <a:gd name="T20" fmla="*/ 608 w 786"/>
                <a:gd name="T21" fmla="*/ 488 h 801"/>
                <a:gd name="T22" fmla="*/ 662 w 786"/>
                <a:gd name="T23" fmla="*/ 523 h 801"/>
                <a:gd name="T24" fmla="*/ 431 w 786"/>
                <a:gd name="T25" fmla="*/ 280 h 801"/>
                <a:gd name="T26" fmla="*/ 578 w 786"/>
                <a:gd name="T27" fmla="*/ 486 h 801"/>
                <a:gd name="T28" fmla="*/ 620 w 786"/>
                <a:gd name="T29" fmla="*/ 536 h 801"/>
                <a:gd name="T30" fmla="*/ 666 w 786"/>
                <a:gd name="T31" fmla="*/ 549 h 801"/>
                <a:gd name="T32" fmla="*/ 225 w 786"/>
                <a:gd name="T33" fmla="*/ 648 h 801"/>
                <a:gd name="T34" fmla="*/ 179 w 786"/>
                <a:gd name="T35" fmla="*/ 491 h 801"/>
                <a:gd name="T36" fmla="*/ 301 w 786"/>
                <a:gd name="T37" fmla="*/ 440 h 801"/>
                <a:gd name="T38" fmla="*/ 242 w 786"/>
                <a:gd name="T39" fmla="*/ 369 h 801"/>
                <a:gd name="T40" fmla="*/ 167 w 786"/>
                <a:gd name="T41" fmla="*/ 436 h 801"/>
                <a:gd name="T42" fmla="*/ 148 w 786"/>
                <a:gd name="T43" fmla="*/ 665 h 801"/>
                <a:gd name="T44" fmla="*/ 145 w 786"/>
                <a:gd name="T45" fmla="*/ 433 h 801"/>
                <a:gd name="T46" fmla="*/ 405 w 786"/>
                <a:gd name="T47" fmla="*/ 261 h 801"/>
                <a:gd name="T48" fmla="*/ 323 w 786"/>
                <a:gd name="T49" fmla="*/ 106 h 801"/>
                <a:gd name="T50" fmla="*/ 235 w 786"/>
                <a:gd name="T51" fmla="*/ 281 h 801"/>
                <a:gd name="T52" fmla="*/ 121 w 786"/>
                <a:gd name="T53" fmla="*/ 394 h 801"/>
                <a:gd name="T54" fmla="*/ 91 w 786"/>
                <a:gd name="T55" fmla="*/ 557 h 801"/>
                <a:gd name="T56" fmla="*/ 212 w 786"/>
                <a:gd name="T57" fmla="*/ 743 h 801"/>
                <a:gd name="T58" fmla="*/ 293 w 786"/>
                <a:gd name="T59" fmla="*/ 785 h 801"/>
                <a:gd name="T60" fmla="*/ 251 w 786"/>
                <a:gd name="T61" fmla="*/ 366 h 801"/>
                <a:gd name="T62" fmla="*/ 173 w 786"/>
                <a:gd name="T63" fmla="*/ 436 h 801"/>
                <a:gd name="T64" fmla="*/ 289 w 786"/>
                <a:gd name="T65" fmla="*/ 291 h 801"/>
                <a:gd name="T66" fmla="*/ 142 w 786"/>
                <a:gd name="T67" fmla="*/ 394 h 801"/>
                <a:gd name="T68" fmla="*/ 158 w 786"/>
                <a:gd name="T69" fmla="*/ 370 h 801"/>
                <a:gd name="T70" fmla="*/ 127 w 786"/>
                <a:gd name="T71" fmla="*/ 418 h 801"/>
                <a:gd name="T72" fmla="*/ 146 w 786"/>
                <a:gd name="T73" fmla="*/ 545 h 801"/>
                <a:gd name="T74" fmla="*/ 151 w 786"/>
                <a:gd name="T75" fmla="*/ 534 h 801"/>
                <a:gd name="T76" fmla="*/ 234 w 786"/>
                <a:gd name="T77" fmla="*/ 738 h 801"/>
                <a:gd name="T78" fmla="*/ 92 w 786"/>
                <a:gd name="T79" fmla="*/ 213 h 801"/>
                <a:gd name="T80" fmla="*/ 76 w 786"/>
                <a:gd name="T81" fmla="*/ 291 h 801"/>
                <a:gd name="T82" fmla="*/ 75 w 786"/>
                <a:gd name="T83" fmla="*/ 237 h 801"/>
                <a:gd name="T84" fmla="*/ 644 w 786"/>
                <a:gd name="T85" fmla="*/ 118 h 801"/>
                <a:gd name="T86" fmla="*/ 664 w 786"/>
                <a:gd name="T87" fmla="*/ 139 h 801"/>
                <a:gd name="T88" fmla="*/ 578 w 786"/>
                <a:gd name="T89" fmla="*/ 526 h 801"/>
                <a:gd name="T90" fmla="*/ 562 w 786"/>
                <a:gd name="T91" fmla="*/ 256 h 801"/>
                <a:gd name="T92" fmla="*/ 556 w 786"/>
                <a:gd name="T93" fmla="*/ 67 h 801"/>
                <a:gd name="T94" fmla="*/ 178 w 786"/>
                <a:gd name="T95" fmla="*/ 415 h 801"/>
                <a:gd name="T96" fmla="*/ 704 w 786"/>
                <a:gd name="T97" fmla="*/ 598 h 801"/>
                <a:gd name="T98" fmla="*/ 579 w 786"/>
                <a:gd name="T99" fmla="*/ 663 h 801"/>
                <a:gd name="T100" fmla="*/ 633 w 786"/>
                <a:gd name="T101" fmla="*/ 669 h 801"/>
                <a:gd name="T102" fmla="*/ 471 w 786"/>
                <a:gd name="T103" fmla="*/ 490 h 801"/>
                <a:gd name="T104" fmla="*/ 561 w 786"/>
                <a:gd name="T105" fmla="*/ 665 h 801"/>
                <a:gd name="T106" fmla="*/ 382 w 786"/>
                <a:gd name="T107" fmla="*/ 646 h 801"/>
                <a:gd name="T108" fmla="*/ 593 w 786"/>
                <a:gd name="T109" fmla="*/ 669 h 801"/>
                <a:gd name="T110" fmla="*/ 668 w 786"/>
                <a:gd name="T111" fmla="*/ 624 h 801"/>
                <a:gd name="T112" fmla="*/ 694 w 786"/>
                <a:gd name="T113" fmla="*/ 614 h 801"/>
                <a:gd name="T114" fmla="*/ 97 w 786"/>
                <a:gd name="T115" fmla="*/ 631 h 801"/>
                <a:gd name="T116" fmla="*/ 112 w 786"/>
                <a:gd name="T117" fmla="*/ 657 h 801"/>
                <a:gd name="T118" fmla="*/ 126 w 786"/>
                <a:gd name="T119" fmla="*/ 145 h 801"/>
                <a:gd name="T120" fmla="*/ 194 w 786"/>
                <a:gd name="T121" fmla="*/ 79 h 801"/>
                <a:gd name="T122" fmla="*/ 160 w 786"/>
                <a:gd name="T123" fmla="*/ 97 h 801"/>
                <a:gd name="T124" fmla="*/ 243 w 786"/>
                <a:gd name="T125" fmla="*/ 38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801">
                  <a:moveTo>
                    <a:pt x="214" y="292"/>
                  </a:moveTo>
                  <a:cubicBezTo>
                    <a:pt x="214" y="291"/>
                    <a:pt x="216" y="292"/>
                    <a:pt x="216" y="290"/>
                  </a:cubicBezTo>
                  <a:cubicBezTo>
                    <a:pt x="214" y="289"/>
                    <a:pt x="213" y="291"/>
                    <a:pt x="214" y="292"/>
                  </a:cubicBezTo>
                  <a:close/>
                  <a:moveTo>
                    <a:pt x="209" y="293"/>
                  </a:moveTo>
                  <a:cubicBezTo>
                    <a:pt x="210" y="293"/>
                    <a:pt x="211" y="293"/>
                    <a:pt x="211" y="292"/>
                  </a:cubicBezTo>
                  <a:cubicBezTo>
                    <a:pt x="210" y="292"/>
                    <a:pt x="208" y="292"/>
                    <a:pt x="209" y="293"/>
                  </a:cubicBezTo>
                  <a:close/>
                  <a:moveTo>
                    <a:pt x="196" y="302"/>
                  </a:moveTo>
                  <a:cubicBezTo>
                    <a:pt x="197" y="302"/>
                    <a:pt x="198" y="302"/>
                    <a:pt x="198" y="301"/>
                  </a:cubicBezTo>
                  <a:cubicBezTo>
                    <a:pt x="197" y="300"/>
                    <a:pt x="197" y="301"/>
                    <a:pt x="196" y="302"/>
                  </a:cubicBezTo>
                  <a:close/>
                  <a:moveTo>
                    <a:pt x="221" y="285"/>
                  </a:moveTo>
                  <a:cubicBezTo>
                    <a:pt x="222" y="285"/>
                    <a:pt x="222" y="285"/>
                    <a:pt x="222" y="285"/>
                  </a:cubicBezTo>
                  <a:cubicBezTo>
                    <a:pt x="223" y="285"/>
                    <a:pt x="223" y="284"/>
                    <a:pt x="222" y="283"/>
                  </a:cubicBezTo>
                  <a:cubicBezTo>
                    <a:pt x="222" y="284"/>
                    <a:pt x="221" y="284"/>
                    <a:pt x="221" y="285"/>
                  </a:cubicBezTo>
                  <a:close/>
                  <a:moveTo>
                    <a:pt x="206" y="295"/>
                  </a:moveTo>
                  <a:cubicBezTo>
                    <a:pt x="205" y="294"/>
                    <a:pt x="205" y="295"/>
                    <a:pt x="204" y="295"/>
                  </a:cubicBezTo>
                  <a:cubicBezTo>
                    <a:pt x="205" y="297"/>
                    <a:pt x="207" y="295"/>
                    <a:pt x="207" y="295"/>
                  </a:cubicBezTo>
                  <a:cubicBezTo>
                    <a:pt x="208" y="295"/>
                    <a:pt x="208" y="295"/>
                    <a:pt x="209" y="294"/>
                  </a:cubicBezTo>
                  <a:cubicBezTo>
                    <a:pt x="209" y="294"/>
                    <a:pt x="208" y="293"/>
                    <a:pt x="208" y="293"/>
                  </a:cubicBezTo>
                  <a:cubicBezTo>
                    <a:pt x="207" y="294"/>
                    <a:pt x="207" y="294"/>
                    <a:pt x="206" y="295"/>
                  </a:cubicBezTo>
                  <a:close/>
                  <a:moveTo>
                    <a:pt x="195" y="303"/>
                  </a:moveTo>
                  <a:cubicBezTo>
                    <a:pt x="196" y="303"/>
                    <a:pt x="196" y="303"/>
                    <a:pt x="196" y="302"/>
                  </a:cubicBezTo>
                  <a:cubicBezTo>
                    <a:pt x="196" y="302"/>
                    <a:pt x="196" y="302"/>
                    <a:pt x="196" y="302"/>
                  </a:cubicBezTo>
                  <a:cubicBezTo>
                    <a:pt x="195" y="302"/>
                    <a:pt x="196" y="303"/>
                    <a:pt x="195" y="303"/>
                  </a:cubicBezTo>
                  <a:close/>
                  <a:moveTo>
                    <a:pt x="200" y="297"/>
                  </a:moveTo>
                  <a:cubicBezTo>
                    <a:pt x="200" y="298"/>
                    <a:pt x="200" y="299"/>
                    <a:pt x="200" y="299"/>
                  </a:cubicBezTo>
                  <a:cubicBezTo>
                    <a:pt x="200" y="299"/>
                    <a:pt x="198" y="299"/>
                    <a:pt x="199" y="300"/>
                  </a:cubicBezTo>
                  <a:cubicBezTo>
                    <a:pt x="199" y="301"/>
                    <a:pt x="200" y="299"/>
                    <a:pt x="201" y="299"/>
                  </a:cubicBezTo>
                  <a:cubicBezTo>
                    <a:pt x="201" y="299"/>
                    <a:pt x="202" y="299"/>
                    <a:pt x="202" y="299"/>
                  </a:cubicBezTo>
                  <a:cubicBezTo>
                    <a:pt x="202" y="299"/>
                    <a:pt x="202" y="298"/>
                    <a:pt x="203" y="298"/>
                  </a:cubicBezTo>
                  <a:cubicBezTo>
                    <a:pt x="203" y="298"/>
                    <a:pt x="204" y="298"/>
                    <a:pt x="204" y="297"/>
                  </a:cubicBezTo>
                  <a:cubicBezTo>
                    <a:pt x="202" y="296"/>
                    <a:pt x="202" y="297"/>
                    <a:pt x="202" y="297"/>
                  </a:cubicBezTo>
                  <a:cubicBezTo>
                    <a:pt x="201" y="297"/>
                    <a:pt x="201" y="297"/>
                    <a:pt x="200" y="297"/>
                  </a:cubicBezTo>
                  <a:close/>
                  <a:moveTo>
                    <a:pt x="217" y="288"/>
                  </a:moveTo>
                  <a:cubicBezTo>
                    <a:pt x="219" y="290"/>
                    <a:pt x="220" y="287"/>
                    <a:pt x="221" y="286"/>
                  </a:cubicBezTo>
                  <a:cubicBezTo>
                    <a:pt x="220" y="285"/>
                    <a:pt x="220" y="284"/>
                    <a:pt x="218" y="284"/>
                  </a:cubicBezTo>
                  <a:cubicBezTo>
                    <a:pt x="218" y="285"/>
                    <a:pt x="219" y="286"/>
                    <a:pt x="219" y="287"/>
                  </a:cubicBezTo>
                  <a:cubicBezTo>
                    <a:pt x="218" y="287"/>
                    <a:pt x="217" y="287"/>
                    <a:pt x="217" y="288"/>
                  </a:cubicBezTo>
                  <a:close/>
                  <a:moveTo>
                    <a:pt x="245" y="272"/>
                  </a:moveTo>
                  <a:cubicBezTo>
                    <a:pt x="245" y="273"/>
                    <a:pt x="246" y="272"/>
                    <a:pt x="246" y="272"/>
                  </a:cubicBezTo>
                  <a:cubicBezTo>
                    <a:pt x="247" y="272"/>
                    <a:pt x="246" y="271"/>
                    <a:pt x="245" y="271"/>
                  </a:cubicBezTo>
                  <a:cubicBezTo>
                    <a:pt x="245" y="272"/>
                    <a:pt x="245" y="272"/>
                    <a:pt x="245" y="272"/>
                  </a:cubicBezTo>
                  <a:close/>
                  <a:moveTo>
                    <a:pt x="247" y="271"/>
                  </a:moveTo>
                  <a:cubicBezTo>
                    <a:pt x="248" y="271"/>
                    <a:pt x="249" y="270"/>
                    <a:pt x="250" y="270"/>
                  </a:cubicBezTo>
                  <a:cubicBezTo>
                    <a:pt x="250" y="270"/>
                    <a:pt x="250" y="271"/>
                    <a:pt x="250" y="271"/>
                  </a:cubicBezTo>
                  <a:cubicBezTo>
                    <a:pt x="251" y="270"/>
                    <a:pt x="251" y="269"/>
                    <a:pt x="253" y="268"/>
                  </a:cubicBezTo>
                  <a:cubicBezTo>
                    <a:pt x="251" y="267"/>
                    <a:pt x="250" y="269"/>
                    <a:pt x="249" y="268"/>
                  </a:cubicBezTo>
                  <a:cubicBezTo>
                    <a:pt x="249" y="271"/>
                    <a:pt x="247" y="269"/>
                    <a:pt x="247" y="271"/>
                  </a:cubicBezTo>
                  <a:close/>
                  <a:moveTo>
                    <a:pt x="243" y="272"/>
                  </a:moveTo>
                  <a:cubicBezTo>
                    <a:pt x="243" y="273"/>
                    <a:pt x="243" y="273"/>
                    <a:pt x="243" y="273"/>
                  </a:cubicBezTo>
                  <a:cubicBezTo>
                    <a:pt x="244" y="273"/>
                    <a:pt x="244" y="273"/>
                    <a:pt x="244" y="273"/>
                  </a:cubicBezTo>
                  <a:cubicBezTo>
                    <a:pt x="244" y="273"/>
                    <a:pt x="244" y="273"/>
                    <a:pt x="245" y="273"/>
                  </a:cubicBezTo>
                  <a:cubicBezTo>
                    <a:pt x="244" y="273"/>
                    <a:pt x="244" y="272"/>
                    <a:pt x="243" y="272"/>
                  </a:cubicBezTo>
                  <a:close/>
                  <a:moveTo>
                    <a:pt x="237" y="277"/>
                  </a:moveTo>
                  <a:cubicBezTo>
                    <a:pt x="238" y="277"/>
                    <a:pt x="238" y="277"/>
                    <a:pt x="238" y="277"/>
                  </a:cubicBezTo>
                  <a:cubicBezTo>
                    <a:pt x="238" y="277"/>
                    <a:pt x="238" y="277"/>
                    <a:pt x="238" y="276"/>
                  </a:cubicBezTo>
                  <a:cubicBezTo>
                    <a:pt x="238" y="276"/>
                    <a:pt x="238" y="276"/>
                    <a:pt x="238" y="276"/>
                  </a:cubicBezTo>
                  <a:cubicBezTo>
                    <a:pt x="238" y="276"/>
                    <a:pt x="237" y="276"/>
                    <a:pt x="237" y="277"/>
                  </a:cubicBezTo>
                  <a:close/>
                  <a:moveTo>
                    <a:pt x="232" y="280"/>
                  </a:moveTo>
                  <a:cubicBezTo>
                    <a:pt x="233" y="279"/>
                    <a:pt x="235" y="280"/>
                    <a:pt x="235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3" y="279"/>
                    <a:pt x="231" y="280"/>
                    <a:pt x="232" y="280"/>
                  </a:cubicBezTo>
                  <a:close/>
                  <a:moveTo>
                    <a:pt x="239" y="276"/>
                  </a:moveTo>
                  <a:cubicBezTo>
                    <a:pt x="239" y="275"/>
                    <a:pt x="240" y="276"/>
                    <a:pt x="240" y="275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39" y="276"/>
                    <a:pt x="239" y="276"/>
                    <a:pt x="239" y="276"/>
                  </a:cubicBezTo>
                  <a:close/>
                  <a:moveTo>
                    <a:pt x="231" y="278"/>
                  </a:moveTo>
                  <a:cubicBezTo>
                    <a:pt x="231" y="278"/>
                    <a:pt x="228" y="279"/>
                    <a:pt x="227" y="280"/>
                  </a:cubicBezTo>
                  <a:cubicBezTo>
                    <a:pt x="226" y="280"/>
                    <a:pt x="225" y="280"/>
                    <a:pt x="225" y="281"/>
                  </a:cubicBezTo>
                  <a:cubicBezTo>
                    <a:pt x="225" y="281"/>
                    <a:pt x="225" y="282"/>
                    <a:pt x="225" y="282"/>
                  </a:cubicBezTo>
                  <a:cubicBezTo>
                    <a:pt x="225" y="282"/>
                    <a:pt x="226" y="282"/>
                    <a:pt x="226" y="282"/>
                  </a:cubicBezTo>
                  <a:cubicBezTo>
                    <a:pt x="226" y="282"/>
                    <a:pt x="226" y="283"/>
                    <a:pt x="227" y="283"/>
                  </a:cubicBezTo>
                  <a:cubicBezTo>
                    <a:pt x="228" y="282"/>
                    <a:pt x="229" y="281"/>
                    <a:pt x="229" y="280"/>
                  </a:cubicBezTo>
                  <a:cubicBezTo>
                    <a:pt x="229" y="279"/>
                    <a:pt x="230" y="280"/>
                    <a:pt x="231" y="279"/>
                  </a:cubicBezTo>
                  <a:cubicBezTo>
                    <a:pt x="230" y="279"/>
                    <a:pt x="231" y="278"/>
                    <a:pt x="231" y="278"/>
                  </a:cubicBezTo>
                  <a:close/>
                  <a:moveTo>
                    <a:pt x="442" y="246"/>
                  </a:moveTo>
                  <a:cubicBezTo>
                    <a:pt x="441" y="246"/>
                    <a:pt x="442" y="248"/>
                    <a:pt x="442" y="248"/>
                  </a:cubicBezTo>
                  <a:cubicBezTo>
                    <a:pt x="443" y="249"/>
                    <a:pt x="443" y="247"/>
                    <a:pt x="444" y="247"/>
                  </a:cubicBezTo>
                  <a:cubicBezTo>
                    <a:pt x="445" y="247"/>
                    <a:pt x="445" y="248"/>
                    <a:pt x="446" y="248"/>
                  </a:cubicBezTo>
                  <a:cubicBezTo>
                    <a:pt x="446" y="246"/>
                    <a:pt x="444" y="246"/>
                    <a:pt x="444" y="245"/>
                  </a:cubicBezTo>
                  <a:cubicBezTo>
                    <a:pt x="443" y="245"/>
                    <a:pt x="443" y="245"/>
                    <a:pt x="443" y="244"/>
                  </a:cubicBezTo>
                  <a:cubicBezTo>
                    <a:pt x="442" y="244"/>
                    <a:pt x="442" y="244"/>
                    <a:pt x="442" y="244"/>
                  </a:cubicBezTo>
                  <a:cubicBezTo>
                    <a:pt x="442" y="246"/>
                    <a:pt x="443" y="246"/>
                    <a:pt x="442" y="246"/>
                  </a:cubicBezTo>
                  <a:close/>
                  <a:moveTo>
                    <a:pt x="192" y="305"/>
                  </a:moveTo>
                  <a:cubicBezTo>
                    <a:pt x="191" y="305"/>
                    <a:pt x="191" y="305"/>
                    <a:pt x="191" y="306"/>
                  </a:cubicBezTo>
                  <a:cubicBezTo>
                    <a:pt x="192" y="307"/>
                    <a:pt x="193" y="305"/>
                    <a:pt x="192" y="305"/>
                  </a:cubicBezTo>
                  <a:close/>
                  <a:moveTo>
                    <a:pt x="429" y="259"/>
                  </a:moveTo>
                  <a:cubicBezTo>
                    <a:pt x="429" y="258"/>
                    <a:pt x="431" y="257"/>
                    <a:pt x="430" y="255"/>
                  </a:cubicBezTo>
                  <a:cubicBezTo>
                    <a:pt x="429" y="255"/>
                    <a:pt x="429" y="255"/>
                    <a:pt x="429" y="255"/>
                  </a:cubicBezTo>
                  <a:cubicBezTo>
                    <a:pt x="428" y="255"/>
                    <a:pt x="427" y="257"/>
                    <a:pt x="425" y="257"/>
                  </a:cubicBezTo>
                  <a:cubicBezTo>
                    <a:pt x="424" y="259"/>
                    <a:pt x="424" y="259"/>
                    <a:pt x="424" y="259"/>
                  </a:cubicBezTo>
                  <a:cubicBezTo>
                    <a:pt x="423" y="259"/>
                    <a:pt x="422" y="259"/>
                    <a:pt x="421" y="260"/>
                  </a:cubicBezTo>
                  <a:cubicBezTo>
                    <a:pt x="421" y="259"/>
                    <a:pt x="419" y="259"/>
                    <a:pt x="418" y="258"/>
                  </a:cubicBezTo>
                  <a:cubicBezTo>
                    <a:pt x="418" y="260"/>
                    <a:pt x="419" y="260"/>
                    <a:pt x="418" y="262"/>
                  </a:cubicBezTo>
                  <a:cubicBezTo>
                    <a:pt x="418" y="262"/>
                    <a:pt x="417" y="262"/>
                    <a:pt x="417" y="262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5" y="262"/>
                    <a:pt x="415" y="262"/>
                  </a:cubicBezTo>
                  <a:cubicBezTo>
                    <a:pt x="414" y="263"/>
                    <a:pt x="413" y="263"/>
                    <a:pt x="412" y="263"/>
                  </a:cubicBezTo>
                  <a:cubicBezTo>
                    <a:pt x="412" y="263"/>
                    <a:pt x="412" y="263"/>
                    <a:pt x="411" y="263"/>
                  </a:cubicBezTo>
                  <a:cubicBezTo>
                    <a:pt x="411" y="263"/>
                    <a:pt x="410" y="263"/>
                    <a:pt x="410" y="263"/>
                  </a:cubicBezTo>
                  <a:cubicBezTo>
                    <a:pt x="409" y="264"/>
                    <a:pt x="409" y="264"/>
                    <a:pt x="408" y="264"/>
                  </a:cubicBezTo>
                  <a:cubicBezTo>
                    <a:pt x="408" y="264"/>
                    <a:pt x="407" y="264"/>
                    <a:pt x="407" y="264"/>
                  </a:cubicBezTo>
                  <a:cubicBezTo>
                    <a:pt x="407" y="265"/>
                    <a:pt x="406" y="265"/>
                    <a:pt x="406" y="265"/>
                  </a:cubicBezTo>
                  <a:cubicBezTo>
                    <a:pt x="405" y="265"/>
                    <a:pt x="404" y="266"/>
                    <a:pt x="403" y="267"/>
                  </a:cubicBezTo>
                  <a:cubicBezTo>
                    <a:pt x="401" y="267"/>
                    <a:pt x="399" y="268"/>
                    <a:pt x="399" y="268"/>
                  </a:cubicBezTo>
                  <a:cubicBezTo>
                    <a:pt x="399" y="268"/>
                    <a:pt x="400" y="269"/>
                    <a:pt x="400" y="269"/>
                  </a:cubicBezTo>
                  <a:cubicBezTo>
                    <a:pt x="400" y="270"/>
                    <a:pt x="401" y="270"/>
                    <a:pt x="400" y="271"/>
                  </a:cubicBezTo>
                  <a:cubicBezTo>
                    <a:pt x="399" y="270"/>
                    <a:pt x="398" y="272"/>
                    <a:pt x="397" y="271"/>
                  </a:cubicBezTo>
                  <a:cubicBezTo>
                    <a:pt x="396" y="272"/>
                    <a:pt x="396" y="274"/>
                    <a:pt x="394" y="273"/>
                  </a:cubicBezTo>
                  <a:cubicBezTo>
                    <a:pt x="393" y="273"/>
                    <a:pt x="396" y="271"/>
                    <a:pt x="394" y="271"/>
                  </a:cubicBezTo>
                  <a:cubicBezTo>
                    <a:pt x="394" y="270"/>
                    <a:pt x="393" y="271"/>
                    <a:pt x="393" y="271"/>
                  </a:cubicBezTo>
                  <a:cubicBezTo>
                    <a:pt x="392" y="272"/>
                    <a:pt x="391" y="271"/>
                    <a:pt x="391" y="272"/>
                  </a:cubicBezTo>
                  <a:cubicBezTo>
                    <a:pt x="390" y="273"/>
                    <a:pt x="391" y="273"/>
                    <a:pt x="391" y="274"/>
                  </a:cubicBezTo>
                  <a:cubicBezTo>
                    <a:pt x="390" y="274"/>
                    <a:pt x="390" y="275"/>
                    <a:pt x="390" y="275"/>
                  </a:cubicBezTo>
                  <a:cubicBezTo>
                    <a:pt x="390" y="275"/>
                    <a:pt x="389" y="275"/>
                    <a:pt x="389" y="275"/>
                  </a:cubicBezTo>
                  <a:cubicBezTo>
                    <a:pt x="388" y="276"/>
                    <a:pt x="388" y="276"/>
                    <a:pt x="387" y="277"/>
                  </a:cubicBezTo>
                  <a:cubicBezTo>
                    <a:pt x="386" y="276"/>
                    <a:pt x="386" y="276"/>
                    <a:pt x="385" y="276"/>
                  </a:cubicBezTo>
                  <a:cubicBezTo>
                    <a:pt x="385" y="277"/>
                    <a:pt x="384" y="277"/>
                    <a:pt x="384" y="278"/>
                  </a:cubicBezTo>
                  <a:cubicBezTo>
                    <a:pt x="383" y="277"/>
                    <a:pt x="382" y="278"/>
                    <a:pt x="381" y="278"/>
                  </a:cubicBezTo>
                  <a:cubicBezTo>
                    <a:pt x="380" y="278"/>
                    <a:pt x="380" y="278"/>
                    <a:pt x="379" y="279"/>
                  </a:cubicBezTo>
                  <a:cubicBezTo>
                    <a:pt x="377" y="279"/>
                    <a:pt x="376" y="280"/>
                    <a:pt x="374" y="280"/>
                  </a:cubicBezTo>
                  <a:cubicBezTo>
                    <a:pt x="373" y="281"/>
                    <a:pt x="372" y="281"/>
                    <a:pt x="371" y="282"/>
                  </a:cubicBezTo>
                  <a:cubicBezTo>
                    <a:pt x="370" y="281"/>
                    <a:pt x="370" y="282"/>
                    <a:pt x="369" y="282"/>
                  </a:cubicBezTo>
                  <a:cubicBezTo>
                    <a:pt x="368" y="282"/>
                    <a:pt x="367" y="282"/>
                    <a:pt x="367" y="282"/>
                  </a:cubicBezTo>
                  <a:cubicBezTo>
                    <a:pt x="366" y="283"/>
                    <a:pt x="365" y="283"/>
                    <a:pt x="364" y="284"/>
                  </a:cubicBezTo>
                  <a:cubicBezTo>
                    <a:pt x="364" y="284"/>
                    <a:pt x="364" y="284"/>
                    <a:pt x="363" y="284"/>
                  </a:cubicBezTo>
                  <a:cubicBezTo>
                    <a:pt x="363" y="284"/>
                    <a:pt x="363" y="285"/>
                    <a:pt x="363" y="285"/>
                  </a:cubicBezTo>
                  <a:cubicBezTo>
                    <a:pt x="363" y="285"/>
                    <a:pt x="362" y="285"/>
                    <a:pt x="362" y="286"/>
                  </a:cubicBezTo>
                  <a:cubicBezTo>
                    <a:pt x="363" y="287"/>
                    <a:pt x="364" y="286"/>
                    <a:pt x="365" y="287"/>
                  </a:cubicBezTo>
                  <a:cubicBezTo>
                    <a:pt x="365" y="285"/>
                    <a:pt x="365" y="286"/>
                    <a:pt x="366" y="285"/>
                  </a:cubicBezTo>
                  <a:cubicBezTo>
                    <a:pt x="367" y="285"/>
                    <a:pt x="368" y="284"/>
                    <a:pt x="369" y="284"/>
                  </a:cubicBezTo>
                  <a:cubicBezTo>
                    <a:pt x="370" y="284"/>
                    <a:pt x="371" y="283"/>
                    <a:pt x="372" y="283"/>
                  </a:cubicBezTo>
                  <a:cubicBezTo>
                    <a:pt x="374" y="282"/>
                    <a:pt x="375" y="282"/>
                    <a:pt x="377" y="282"/>
                  </a:cubicBezTo>
                  <a:cubicBezTo>
                    <a:pt x="378" y="281"/>
                    <a:pt x="380" y="280"/>
                    <a:pt x="381" y="280"/>
                  </a:cubicBezTo>
                  <a:cubicBezTo>
                    <a:pt x="381" y="280"/>
                    <a:pt x="381" y="280"/>
                    <a:pt x="381" y="280"/>
                  </a:cubicBezTo>
                  <a:cubicBezTo>
                    <a:pt x="382" y="280"/>
                    <a:pt x="382" y="280"/>
                    <a:pt x="383" y="280"/>
                  </a:cubicBezTo>
                  <a:cubicBezTo>
                    <a:pt x="384" y="280"/>
                    <a:pt x="385" y="278"/>
                    <a:pt x="386" y="279"/>
                  </a:cubicBezTo>
                  <a:cubicBezTo>
                    <a:pt x="388" y="278"/>
                    <a:pt x="389" y="277"/>
                    <a:pt x="391" y="277"/>
                  </a:cubicBezTo>
                  <a:cubicBezTo>
                    <a:pt x="391" y="276"/>
                    <a:pt x="392" y="275"/>
                    <a:pt x="393" y="275"/>
                  </a:cubicBezTo>
                  <a:cubicBezTo>
                    <a:pt x="394" y="276"/>
                    <a:pt x="394" y="275"/>
                    <a:pt x="395" y="275"/>
                  </a:cubicBezTo>
                  <a:cubicBezTo>
                    <a:pt x="396" y="275"/>
                    <a:pt x="397" y="274"/>
                    <a:pt x="398" y="274"/>
                  </a:cubicBezTo>
                  <a:cubicBezTo>
                    <a:pt x="399" y="274"/>
                    <a:pt x="400" y="274"/>
                    <a:pt x="402" y="274"/>
                  </a:cubicBezTo>
                  <a:cubicBezTo>
                    <a:pt x="403" y="274"/>
                    <a:pt x="404" y="273"/>
                    <a:pt x="405" y="272"/>
                  </a:cubicBezTo>
                  <a:cubicBezTo>
                    <a:pt x="406" y="273"/>
                    <a:pt x="406" y="272"/>
                    <a:pt x="407" y="272"/>
                  </a:cubicBezTo>
                  <a:cubicBezTo>
                    <a:pt x="408" y="271"/>
                    <a:pt x="409" y="271"/>
                    <a:pt x="410" y="270"/>
                  </a:cubicBezTo>
                  <a:cubicBezTo>
                    <a:pt x="411" y="270"/>
                    <a:pt x="411" y="269"/>
                    <a:pt x="412" y="269"/>
                  </a:cubicBezTo>
                  <a:cubicBezTo>
                    <a:pt x="413" y="268"/>
                    <a:pt x="413" y="267"/>
                    <a:pt x="414" y="266"/>
                  </a:cubicBezTo>
                  <a:cubicBezTo>
                    <a:pt x="414" y="267"/>
                    <a:pt x="415" y="267"/>
                    <a:pt x="416" y="268"/>
                  </a:cubicBezTo>
                  <a:cubicBezTo>
                    <a:pt x="416" y="267"/>
                    <a:pt x="417" y="266"/>
                    <a:pt x="417" y="265"/>
                  </a:cubicBezTo>
                  <a:cubicBezTo>
                    <a:pt x="419" y="265"/>
                    <a:pt x="421" y="264"/>
                    <a:pt x="422" y="264"/>
                  </a:cubicBezTo>
                  <a:cubicBezTo>
                    <a:pt x="422" y="264"/>
                    <a:pt x="422" y="264"/>
                    <a:pt x="422" y="264"/>
                  </a:cubicBezTo>
                  <a:cubicBezTo>
                    <a:pt x="422" y="264"/>
                    <a:pt x="422" y="264"/>
                    <a:pt x="422" y="264"/>
                  </a:cubicBezTo>
                  <a:cubicBezTo>
                    <a:pt x="423" y="263"/>
                    <a:pt x="424" y="262"/>
                    <a:pt x="423" y="261"/>
                  </a:cubicBezTo>
                  <a:cubicBezTo>
                    <a:pt x="423" y="261"/>
                    <a:pt x="423" y="261"/>
                    <a:pt x="423" y="261"/>
                  </a:cubicBezTo>
                  <a:cubicBezTo>
                    <a:pt x="426" y="261"/>
                    <a:pt x="427" y="259"/>
                    <a:pt x="429" y="259"/>
                  </a:cubicBezTo>
                  <a:close/>
                  <a:moveTo>
                    <a:pt x="276" y="253"/>
                  </a:moveTo>
                  <a:cubicBezTo>
                    <a:pt x="276" y="255"/>
                    <a:pt x="274" y="254"/>
                    <a:pt x="275" y="256"/>
                  </a:cubicBezTo>
                  <a:cubicBezTo>
                    <a:pt x="276" y="255"/>
                    <a:pt x="276" y="255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5"/>
                    <a:pt x="277" y="253"/>
                    <a:pt x="276" y="253"/>
                  </a:cubicBezTo>
                  <a:close/>
                  <a:moveTo>
                    <a:pt x="149" y="348"/>
                  </a:moveTo>
                  <a:cubicBezTo>
                    <a:pt x="149" y="347"/>
                    <a:pt x="148" y="346"/>
                    <a:pt x="147" y="346"/>
                  </a:cubicBezTo>
                  <a:cubicBezTo>
                    <a:pt x="147" y="348"/>
                    <a:pt x="149" y="348"/>
                    <a:pt x="148" y="350"/>
                  </a:cubicBezTo>
                  <a:cubicBezTo>
                    <a:pt x="149" y="351"/>
                    <a:pt x="147" y="347"/>
                    <a:pt x="149" y="348"/>
                  </a:cubicBezTo>
                  <a:close/>
                  <a:moveTo>
                    <a:pt x="356" y="285"/>
                  </a:moveTo>
                  <a:cubicBezTo>
                    <a:pt x="356" y="286"/>
                    <a:pt x="355" y="286"/>
                    <a:pt x="353" y="287"/>
                  </a:cubicBezTo>
                  <a:cubicBezTo>
                    <a:pt x="353" y="288"/>
                    <a:pt x="352" y="288"/>
                    <a:pt x="352" y="289"/>
                  </a:cubicBezTo>
                  <a:cubicBezTo>
                    <a:pt x="351" y="290"/>
                    <a:pt x="348" y="290"/>
                    <a:pt x="348" y="292"/>
                  </a:cubicBezTo>
                  <a:cubicBezTo>
                    <a:pt x="350" y="293"/>
                    <a:pt x="350" y="291"/>
                    <a:pt x="352" y="291"/>
                  </a:cubicBezTo>
                  <a:cubicBezTo>
                    <a:pt x="353" y="291"/>
                    <a:pt x="353" y="291"/>
                    <a:pt x="354" y="291"/>
                  </a:cubicBezTo>
                  <a:cubicBezTo>
                    <a:pt x="355" y="290"/>
                    <a:pt x="355" y="289"/>
                    <a:pt x="356" y="287"/>
                  </a:cubicBezTo>
                  <a:cubicBezTo>
                    <a:pt x="357" y="287"/>
                    <a:pt x="359" y="287"/>
                    <a:pt x="359" y="285"/>
                  </a:cubicBezTo>
                  <a:cubicBezTo>
                    <a:pt x="359" y="284"/>
                    <a:pt x="358" y="285"/>
                    <a:pt x="356" y="285"/>
                  </a:cubicBezTo>
                  <a:close/>
                  <a:moveTo>
                    <a:pt x="163" y="330"/>
                  </a:moveTo>
                  <a:cubicBezTo>
                    <a:pt x="163" y="330"/>
                    <a:pt x="163" y="330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1" y="331"/>
                    <a:pt x="160" y="331"/>
                    <a:pt x="161" y="332"/>
                  </a:cubicBezTo>
                  <a:cubicBezTo>
                    <a:pt x="161" y="332"/>
                    <a:pt x="162" y="331"/>
                    <a:pt x="162" y="331"/>
                  </a:cubicBezTo>
                  <a:cubicBezTo>
                    <a:pt x="162" y="331"/>
                    <a:pt x="163" y="331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lose/>
                  <a:moveTo>
                    <a:pt x="324" y="300"/>
                  </a:moveTo>
                  <a:cubicBezTo>
                    <a:pt x="324" y="300"/>
                    <a:pt x="323" y="299"/>
                    <a:pt x="322" y="300"/>
                  </a:cubicBezTo>
                  <a:cubicBezTo>
                    <a:pt x="322" y="300"/>
                    <a:pt x="321" y="300"/>
                    <a:pt x="322" y="301"/>
                  </a:cubicBezTo>
                  <a:cubicBezTo>
                    <a:pt x="323" y="302"/>
                    <a:pt x="323" y="301"/>
                    <a:pt x="324" y="301"/>
                  </a:cubicBezTo>
                  <a:cubicBezTo>
                    <a:pt x="326" y="301"/>
                    <a:pt x="327" y="300"/>
                    <a:pt x="328" y="300"/>
                  </a:cubicBezTo>
                  <a:cubicBezTo>
                    <a:pt x="328" y="300"/>
                    <a:pt x="329" y="300"/>
                    <a:pt x="329" y="299"/>
                  </a:cubicBezTo>
                  <a:cubicBezTo>
                    <a:pt x="329" y="299"/>
                    <a:pt x="328" y="298"/>
                    <a:pt x="328" y="298"/>
                  </a:cubicBezTo>
                  <a:cubicBezTo>
                    <a:pt x="327" y="299"/>
                    <a:pt x="326" y="299"/>
                    <a:pt x="324" y="300"/>
                  </a:cubicBezTo>
                  <a:close/>
                  <a:moveTo>
                    <a:pt x="338" y="296"/>
                  </a:moveTo>
                  <a:cubicBezTo>
                    <a:pt x="340" y="296"/>
                    <a:pt x="340" y="295"/>
                    <a:pt x="342" y="295"/>
                  </a:cubicBezTo>
                  <a:cubicBezTo>
                    <a:pt x="342" y="294"/>
                    <a:pt x="343" y="295"/>
                    <a:pt x="344" y="294"/>
                  </a:cubicBezTo>
                  <a:cubicBezTo>
                    <a:pt x="343" y="293"/>
                    <a:pt x="343" y="293"/>
                    <a:pt x="342" y="293"/>
                  </a:cubicBezTo>
                  <a:cubicBezTo>
                    <a:pt x="341" y="294"/>
                    <a:pt x="338" y="294"/>
                    <a:pt x="338" y="296"/>
                  </a:cubicBezTo>
                  <a:close/>
                  <a:moveTo>
                    <a:pt x="146" y="387"/>
                  </a:moveTo>
                  <a:cubicBezTo>
                    <a:pt x="146" y="387"/>
                    <a:pt x="146" y="386"/>
                    <a:pt x="146" y="386"/>
                  </a:cubicBezTo>
                  <a:cubicBezTo>
                    <a:pt x="146" y="386"/>
                    <a:pt x="147" y="386"/>
                    <a:pt x="147" y="386"/>
                  </a:cubicBezTo>
                  <a:cubicBezTo>
                    <a:pt x="147" y="386"/>
                    <a:pt x="147" y="385"/>
                    <a:pt x="148" y="385"/>
                  </a:cubicBezTo>
                  <a:cubicBezTo>
                    <a:pt x="146" y="384"/>
                    <a:pt x="146" y="385"/>
                    <a:pt x="146" y="386"/>
                  </a:cubicBezTo>
                  <a:cubicBezTo>
                    <a:pt x="146" y="386"/>
                    <a:pt x="146" y="386"/>
                    <a:pt x="145" y="386"/>
                  </a:cubicBezTo>
                  <a:cubicBezTo>
                    <a:pt x="146" y="386"/>
                    <a:pt x="145" y="386"/>
                    <a:pt x="145" y="386"/>
                  </a:cubicBezTo>
                  <a:cubicBezTo>
                    <a:pt x="145" y="387"/>
                    <a:pt x="145" y="387"/>
                    <a:pt x="144" y="388"/>
                  </a:cubicBezTo>
                  <a:cubicBezTo>
                    <a:pt x="144" y="388"/>
                    <a:pt x="144" y="388"/>
                    <a:pt x="144" y="388"/>
                  </a:cubicBezTo>
                  <a:cubicBezTo>
                    <a:pt x="144" y="388"/>
                    <a:pt x="144" y="388"/>
                    <a:pt x="144" y="388"/>
                  </a:cubicBezTo>
                  <a:cubicBezTo>
                    <a:pt x="144" y="389"/>
                    <a:pt x="143" y="388"/>
                    <a:pt x="143" y="389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4" y="389"/>
                    <a:pt x="144" y="389"/>
                    <a:pt x="145" y="388"/>
                  </a:cubicBezTo>
                  <a:cubicBezTo>
                    <a:pt x="145" y="387"/>
                    <a:pt x="146" y="387"/>
                    <a:pt x="146" y="387"/>
                  </a:cubicBezTo>
                  <a:close/>
                  <a:moveTo>
                    <a:pt x="187" y="312"/>
                  </a:moveTo>
                  <a:cubicBezTo>
                    <a:pt x="188" y="311"/>
                    <a:pt x="189" y="309"/>
                    <a:pt x="187" y="309"/>
                  </a:cubicBezTo>
                  <a:cubicBezTo>
                    <a:pt x="186" y="310"/>
                    <a:pt x="186" y="311"/>
                    <a:pt x="187" y="312"/>
                  </a:cubicBezTo>
                  <a:close/>
                  <a:moveTo>
                    <a:pt x="190" y="308"/>
                  </a:moveTo>
                  <a:cubicBezTo>
                    <a:pt x="190" y="308"/>
                    <a:pt x="191" y="307"/>
                    <a:pt x="191" y="307"/>
                  </a:cubicBezTo>
                  <a:cubicBezTo>
                    <a:pt x="189" y="306"/>
                    <a:pt x="189" y="308"/>
                    <a:pt x="190" y="308"/>
                  </a:cubicBezTo>
                  <a:close/>
                  <a:moveTo>
                    <a:pt x="186" y="311"/>
                  </a:moveTo>
                  <a:cubicBezTo>
                    <a:pt x="185" y="310"/>
                    <a:pt x="186" y="309"/>
                    <a:pt x="185" y="309"/>
                  </a:cubicBezTo>
                  <a:cubicBezTo>
                    <a:pt x="184" y="310"/>
                    <a:pt x="183" y="310"/>
                    <a:pt x="183" y="312"/>
                  </a:cubicBezTo>
                  <a:cubicBezTo>
                    <a:pt x="182" y="313"/>
                    <a:pt x="181" y="312"/>
                    <a:pt x="181" y="314"/>
                  </a:cubicBezTo>
                  <a:cubicBezTo>
                    <a:pt x="181" y="314"/>
                    <a:pt x="182" y="315"/>
                    <a:pt x="183" y="315"/>
                  </a:cubicBezTo>
                  <a:cubicBezTo>
                    <a:pt x="183" y="314"/>
                    <a:pt x="184" y="314"/>
                    <a:pt x="184" y="314"/>
                  </a:cubicBezTo>
                  <a:cubicBezTo>
                    <a:pt x="185" y="313"/>
                    <a:pt x="184" y="313"/>
                    <a:pt x="184" y="312"/>
                  </a:cubicBezTo>
                  <a:cubicBezTo>
                    <a:pt x="185" y="311"/>
                    <a:pt x="186" y="312"/>
                    <a:pt x="186" y="311"/>
                  </a:cubicBezTo>
                  <a:close/>
                  <a:moveTo>
                    <a:pt x="165" y="328"/>
                  </a:moveTo>
                  <a:cubicBezTo>
                    <a:pt x="164" y="328"/>
                    <a:pt x="163" y="329"/>
                    <a:pt x="163" y="330"/>
                  </a:cubicBezTo>
                  <a:cubicBezTo>
                    <a:pt x="164" y="330"/>
                    <a:pt x="164" y="329"/>
                    <a:pt x="165" y="328"/>
                  </a:cubicBezTo>
                  <a:close/>
                  <a:moveTo>
                    <a:pt x="177" y="318"/>
                  </a:moveTo>
                  <a:cubicBezTo>
                    <a:pt x="179" y="319"/>
                    <a:pt x="180" y="317"/>
                    <a:pt x="178" y="317"/>
                  </a:cubicBezTo>
                  <a:lnTo>
                    <a:pt x="177" y="318"/>
                  </a:lnTo>
                  <a:close/>
                  <a:moveTo>
                    <a:pt x="170" y="323"/>
                  </a:moveTo>
                  <a:cubicBezTo>
                    <a:pt x="170" y="322"/>
                    <a:pt x="169" y="322"/>
                    <a:pt x="168" y="323"/>
                  </a:cubicBezTo>
                  <a:cubicBezTo>
                    <a:pt x="169" y="324"/>
                    <a:pt x="170" y="324"/>
                    <a:pt x="170" y="323"/>
                  </a:cubicBezTo>
                  <a:close/>
                  <a:moveTo>
                    <a:pt x="166" y="325"/>
                  </a:moveTo>
                  <a:cubicBezTo>
                    <a:pt x="166" y="326"/>
                    <a:pt x="166" y="326"/>
                    <a:pt x="166" y="327"/>
                  </a:cubicBezTo>
                  <a:cubicBezTo>
                    <a:pt x="167" y="326"/>
                    <a:pt x="168" y="326"/>
                    <a:pt x="168" y="325"/>
                  </a:cubicBezTo>
                  <a:cubicBezTo>
                    <a:pt x="167" y="325"/>
                    <a:pt x="167" y="325"/>
                    <a:pt x="166" y="325"/>
                  </a:cubicBezTo>
                  <a:close/>
                  <a:moveTo>
                    <a:pt x="168" y="327"/>
                  </a:moveTo>
                  <a:cubicBezTo>
                    <a:pt x="170" y="328"/>
                    <a:pt x="170" y="327"/>
                    <a:pt x="171" y="326"/>
                  </a:cubicBezTo>
                  <a:cubicBezTo>
                    <a:pt x="172" y="326"/>
                    <a:pt x="173" y="325"/>
                    <a:pt x="173" y="324"/>
                  </a:cubicBezTo>
                  <a:cubicBezTo>
                    <a:pt x="173" y="324"/>
                    <a:pt x="173" y="324"/>
                    <a:pt x="172" y="323"/>
                  </a:cubicBezTo>
                  <a:cubicBezTo>
                    <a:pt x="172" y="324"/>
                    <a:pt x="172" y="324"/>
                    <a:pt x="171" y="323"/>
                  </a:cubicBezTo>
                  <a:cubicBezTo>
                    <a:pt x="170" y="325"/>
                    <a:pt x="168" y="326"/>
                    <a:pt x="168" y="327"/>
                  </a:cubicBezTo>
                  <a:close/>
                  <a:moveTo>
                    <a:pt x="174" y="322"/>
                  </a:moveTo>
                  <a:cubicBezTo>
                    <a:pt x="175" y="323"/>
                    <a:pt x="175" y="322"/>
                    <a:pt x="176" y="321"/>
                  </a:cubicBezTo>
                  <a:cubicBezTo>
                    <a:pt x="176" y="321"/>
                    <a:pt x="177" y="320"/>
                    <a:pt x="177" y="319"/>
                  </a:cubicBezTo>
                  <a:cubicBezTo>
                    <a:pt x="176" y="319"/>
                    <a:pt x="176" y="318"/>
                    <a:pt x="175" y="317"/>
                  </a:cubicBezTo>
                  <a:cubicBezTo>
                    <a:pt x="174" y="319"/>
                    <a:pt x="175" y="319"/>
                    <a:pt x="175" y="320"/>
                  </a:cubicBezTo>
                  <a:cubicBezTo>
                    <a:pt x="175" y="321"/>
                    <a:pt x="173" y="321"/>
                    <a:pt x="174" y="322"/>
                  </a:cubicBezTo>
                  <a:close/>
                  <a:moveTo>
                    <a:pt x="612" y="103"/>
                  </a:moveTo>
                  <a:cubicBezTo>
                    <a:pt x="618" y="113"/>
                    <a:pt x="623" y="123"/>
                    <a:pt x="626" y="134"/>
                  </a:cubicBezTo>
                  <a:cubicBezTo>
                    <a:pt x="627" y="136"/>
                    <a:pt x="627" y="139"/>
                    <a:pt x="628" y="141"/>
                  </a:cubicBezTo>
                  <a:cubicBezTo>
                    <a:pt x="628" y="141"/>
                    <a:pt x="628" y="141"/>
                    <a:pt x="628" y="141"/>
                  </a:cubicBezTo>
                  <a:cubicBezTo>
                    <a:pt x="627" y="141"/>
                    <a:pt x="628" y="142"/>
                    <a:pt x="628" y="143"/>
                  </a:cubicBezTo>
                  <a:cubicBezTo>
                    <a:pt x="628" y="144"/>
                    <a:pt x="628" y="144"/>
                    <a:pt x="628" y="145"/>
                  </a:cubicBezTo>
                  <a:cubicBezTo>
                    <a:pt x="628" y="146"/>
                    <a:pt x="630" y="147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50"/>
                    <a:pt x="630" y="150"/>
                    <a:pt x="630" y="150"/>
                  </a:cubicBezTo>
                  <a:cubicBezTo>
                    <a:pt x="630" y="151"/>
                    <a:pt x="630" y="151"/>
                    <a:pt x="630" y="152"/>
                  </a:cubicBezTo>
                  <a:cubicBezTo>
                    <a:pt x="631" y="152"/>
                    <a:pt x="630" y="152"/>
                    <a:pt x="630" y="152"/>
                  </a:cubicBezTo>
                  <a:cubicBezTo>
                    <a:pt x="631" y="154"/>
                    <a:pt x="631" y="155"/>
                    <a:pt x="631" y="156"/>
                  </a:cubicBezTo>
                  <a:cubicBezTo>
                    <a:pt x="630" y="156"/>
                    <a:pt x="631" y="157"/>
                    <a:pt x="630" y="158"/>
                  </a:cubicBezTo>
                  <a:cubicBezTo>
                    <a:pt x="630" y="159"/>
                    <a:pt x="631" y="160"/>
                    <a:pt x="630" y="161"/>
                  </a:cubicBezTo>
                  <a:cubicBezTo>
                    <a:pt x="632" y="164"/>
                    <a:pt x="632" y="167"/>
                    <a:pt x="633" y="171"/>
                  </a:cubicBezTo>
                  <a:cubicBezTo>
                    <a:pt x="632" y="173"/>
                    <a:pt x="634" y="175"/>
                    <a:pt x="634" y="177"/>
                  </a:cubicBezTo>
                  <a:cubicBezTo>
                    <a:pt x="634" y="178"/>
                    <a:pt x="633" y="179"/>
                    <a:pt x="633" y="179"/>
                  </a:cubicBezTo>
                  <a:cubicBezTo>
                    <a:pt x="633" y="180"/>
                    <a:pt x="634" y="180"/>
                    <a:pt x="633" y="180"/>
                  </a:cubicBezTo>
                  <a:cubicBezTo>
                    <a:pt x="633" y="180"/>
                    <a:pt x="633" y="181"/>
                    <a:pt x="633" y="181"/>
                  </a:cubicBezTo>
                  <a:cubicBezTo>
                    <a:pt x="633" y="182"/>
                    <a:pt x="633" y="182"/>
                    <a:pt x="633" y="183"/>
                  </a:cubicBezTo>
                  <a:cubicBezTo>
                    <a:pt x="633" y="184"/>
                    <a:pt x="634" y="184"/>
                    <a:pt x="634" y="185"/>
                  </a:cubicBezTo>
                  <a:cubicBezTo>
                    <a:pt x="635" y="186"/>
                    <a:pt x="633" y="188"/>
                    <a:pt x="633" y="189"/>
                  </a:cubicBezTo>
                  <a:cubicBezTo>
                    <a:pt x="633" y="189"/>
                    <a:pt x="633" y="190"/>
                    <a:pt x="633" y="190"/>
                  </a:cubicBezTo>
                  <a:cubicBezTo>
                    <a:pt x="633" y="192"/>
                    <a:pt x="632" y="194"/>
                    <a:pt x="632" y="195"/>
                  </a:cubicBezTo>
                  <a:cubicBezTo>
                    <a:pt x="633" y="197"/>
                    <a:pt x="632" y="200"/>
                    <a:pt x="632" y="203"/>
                  </a:cubicBezTo>
                  <a:cubicBezTo>
                    <a:pt x="632" y="204"/>
                    <a:pt x="632" y="205"/>
                    <a:pt x="631" y="205"/>
                  </a:cubicBezTo>
                  <a:cubicBezTo>
                    <a:pt x="632" y="205"/>
                    <a:pt x="632" y="205"/>
                    <a:pt x="632" y="205"/>
                  </a:cubicBezTo>
                  <a:cubicBezTo>
                    <a:pt x="631" y="207"/>
                    <a:pt x="632" y="209"/>
                    <a:pt x="631" y="211"/>
                  </a:cubicBezTo>
                  <a:cubicBezTo>
                    <a:pt x="631" y="212"/>
                    <a:pt x="631" y="213"/>
                    <a:pt x="631" y="214"/>
                  </a:cubicBezTo>
                  <a:cubicBezTo>
                    <a:pt x="631" y="214"/>
                    <a:pt x="631" y="214"/>
                    <a:pt x="630" y="215"/>
                  </a:cubicBezTo>
                  <a:cubicBezTo>
                    <a:pt x="630" y="215"/>
                    <a:pt x="630" y="215"/>
                    <a:pt x="630" y="215"/>
                  </a:cubicBezTo>
                  <a:cubicBezTo>
                    <a:pt x="630" y="216"/>
                    <a:pt x="630" y="217"/>
                    <a:pt x="630" y="218"/>
                  </a:cubicBezTo>
                  <a:cubicBezTo>
                    <a:pt x="630" y="218"/>
                    <a:pt x="630" y="219"/>
                    <a:pt x="630" y="219"/>
                  </a:cubicBezTo>
                  <a:cubicBezTo>
                    <a:pt x="631" y="221"/>
                    <a:pt x="628" y="222"/>
                    <a:pt x="629" y="223"/>
                  </a:cubicBezTo>
                  <a:cubicBezTo>
                    <a:pt x="629" y="223"/>
                    <a:pt x="628" y="224"/>
                    <a:pt x="628" y="224"/>
                  </a:cubicBezTo>
                  <a:cubicBezTo>
                    <a:pt x="628" y="226"/>
                    <a:pt x="627" y="227"/>
                    <a:pt x="626" y="229"/>
                  </a:cubicBezTo>
                  <a:cubicBezTo>
                    <a:pt x="627" y="231"/>
                    <a:pt x="626" y="234"/>
                    <a:pt x="625" y="236"/>
                  </a:cubicBezTo>
                  <a:cubicBezTo>
                    <a:pt x="625" y="237"/>
                    <a:pt x="625" y="238"/>
                    <a:pt x="624" y="238"/>
                  </a:cubicBezTo>
                  <a:cubicBezTo>
                    <a:pt x="625" y="239"/>
                    <a:pt x="625" y="239"/>
                    <a:pt x="625" y="240"/>
                  </a:cubicBezTo>
                  <a:cubicBezTo>
                    <a:pt x="625" y="240"/>
                    <a:pt x="625" y="239"/>
                    <a:pt x="625" y="239"/>
                  </a:cubicBezTo>
                  <a:cubicBezTo>
                    <a:pt x="625" y="240"/>
                    <a:pt x="625" y="240"/>
                    <a:pt x="625" y="241"/>
                  </a:cubicBezTo>
                  <a:cubicBezTo>
                    <a:pt x="625" y="241"/>
                    <a:pt x="625" y="242"/>
                    <a:pt x="625" y="242"/>
                  </a:cubicBezTo>
                  <a:cubicBezTo>
                    <a:pt x="625" y="242"/>
                    <a:pt x="624" y="243"/>
                    <a:pt x="624" y="243"/>
                  </a:cubicBezTo>
                  <a:cubicBezTo>
                    <a:pt x="624" y="244"/>
                    <a:pt x="624" y="245"/>
                    <a:pt x="624" y="245"/>
                  </a:cubicBezTo>
                  <a:cubicBezTo>
                    <a:pt x="624" y="246"/>
                    <a:pt x="624" y="246"/>
                    <a:pt x="624" y="247"/>
                  </a:cubicBezTo>
                  <a:cubicBezTo>
                    <a:pt x="624" y="247"/>
                    <a:pt x="624" y="247"/>
                    <a:pt x="624" y="247"/>
                  </a:cubicBezTo>
                  <a:cubicBezTo>
                    <a:pt x="623" y="247"/>
                    <a:pt x="624" y="248"/>
                    <a:pt x="624" y="248"/>
                  </a:cubicBezTo>
                  <a:cubicBezTo>
                    <a:pt x="624" y="248"/>
                    <a:pt x="623" y="248"/>
                    <a:pt x="623" y="248"/>
                  </a:cubicBezTo>
                  <a:cubicBezTo>
                    <a:pt x="623" y="249"/>
                    <a:pt x="624" y="251"/>
                    <a:pt x="624" y="251"/>
                  </a:cubicBezTo>
                  <a:cubicBezTo>
                    <a:pt x="624" y="250"/>
                    <a:pt x="624" y="251"/>
                    <a:pt x="625" y="251"/>
                  </a:cubicBezTo>
                  <a:cubicBezTo>
                    <a:pt x="624" y="253"/>
                    <a:pt x="624" y="254"/>
                    <a:pt x="624" y="256"/>
                  </a:cubicBezTo>
                  <a:cubicBezTo>
                    <a:pt x="624" y="256"/>
                    <a:pt x="624" y="257"/>
                    <a:pt x="624" y="257"/>
                  </a:cubicBezTo>
                  <a:cubicBezTo>
                    <a:pt x="623" y="258"/>
                    <a:pt x="623" y="256"/>
                    <a:pt x="623" y="255"/>
                  </a:cubicBezTo>
                  <a:cubicBezTo>
                    <a:pt x="623" y="255"/>
                    <a:pt x="624" y="251"/>
                    <a:pt x="622" y="252"/>
                  </a:cubicBezTo>
                  <a:cubicBezTo>
                    <a:pt x="623" y="254"/>
                    <a:pt x="622" y="255"/>
                    <a:pt x="622" y="255"/>
                  </a:cubicBezTo>
                  <a:cubicBezTo>
                    <a:pt x="622" y="256"/>
                    <a:pt x="622" y="257"/>
                    <a:pt x="621" y="257"/>
                  </a:cubicBezTo>
                  <a:cubicBezTo>
                    <a:pt x="621" y="258"/>
                    <a:pt x="621" y="260"/>
                    <a:pt x="621" y="261"/>
                  </a:cubicBezTo>
                  <a:cubicBezTo>
                    <a:pt x="620" y="262"/>
                    <a:pt x="621" y="262"/>
                    <a:pt x="621" y="264"/>
                  </a:cubicBezTo>
                  <a:cubicBezTo>
                    <a:pt x="621" y="265"/>
                    <a:pt x="620" y="264"/>
                    <a:pt x="621" y="266"/>
                  </a:cubicBezTo>
                  <a:cubicBezTo>
                    <a:pt x="621" y="266"/>
                    <a:pt x="621" y="267"/>
                    <a:pt x="621" y="267"/>
                  </a:cubicBezTo>
                  <a:cubicBezTo>
                    <a:pt x="621" y="266"/>
                    <a:pt x="623" y="263"/>
                    <a:pt x="623" y="262"/>
                  </a:cubicBezTo>
                  <a:cubicBezTo>
                    <a:pt x="623" y="262"/>
                    <a:pt x="623" y="261"/>
                    <a:pt x="624" y="260"/>
                  </a:cubicBezTo>
                  <a:cubicBezTo>
                    <a:pt x="624" y="260"/>
                    <a:pt x="624" y="260"/>
                    <a:pt x="624" y="260"/>
                  </a:cubicBezTo>
                  <a:cubicBezTo>
                    <a:pt x="623" y="265"/>
                    <a:pt x="624" y="272"/>
                    <a:pt x="622" y="276"/>
                  </a:cubicBezTo>
                  <a:cubicBezTo>
                    <a:pt x="622" y="276"/>
                    <a:pt x="622" y="276"/>
                    <a:pt x="622" y="276"/>
                  </a:cubicBezTo>
                  <a:cubicBezTo>
                    <a:pt x="621" y="277"/>
                    <a:pt x="622" y="273"/>
                    <a:pt x="621" y="273"/>
                  </a:cubicBezTo>
                  <a:cubicBezTo>
                    <a:pt x="620" y="273"/>
                    <a:pt x="621" y="274"/>
                    <a:pt x="621" y="275"/>
                  </a:cubicBezTo>
                  <a:cubicBezTo>
                    <a:pt x="621" y="277"/>
                    <a:pt x="621" y="280"/>
                    <a:pt x="621" y="282"/>
                  </a:cubicBezTo>
                  <a:cubicBezTo>
                    <a:pt x="621" y="283"/>
                    <a:pt x="620" y="284"/>
                    <a:pt x="621" y="284"/>
                  </a:cubicBezTo>
                  <a:cubicBezTo>
                    <a:pt x="621" y="284"/>
                    <a:pt x="621" y="289"/>
                    <a:pt x="621" y="289"/>
                  </a:cubicBezTo>
                  <a:cubicBezTo>
                    <a:pt x="621" y="289"/>
                    <a:pt x="621" y="290"/>
                    <a:pt x="621" y="290"/>
                  </a:cubicBezTo>
                  <a:cubicBezTo>
                    <a:pt x="621" y="291"/>
                    <a:pt x="622" y="291"/>
                    <a:pt x="622" y="292"/>
                  </a:cubicBezTo>
                  <a:cubicBezTo>
                    <a:pt x="621" y="293"/>
                    <a:pt x="622" y="295"/>
                    <a:pt x="622" y="297"/>
                  </a:cubicBezTo>
                  <a:cubicBezTo>
                    <a:pt x="622" y="298"/>
                    <a:pt x="622" y="299"/>
                    <a:pt x="622" y="300"/>
                  </a:cubicBezTo>
                  <a:cubicBezTo>
                    <a:pt x="622" y="301"/>
                    <a:pt x="623" y="301"/>
                    <a:pt x="623" y="302"/>
                  </a:cubicBezTo>
                  <a:cubicBezTo>
                    <a:pt x="624" y="305"/>
                    <a:pt x="624" y="308"/>
                    <a:pt x="626" y="309"/>
                  </a:cubicBezTo>
                  <a:cubicBezTo>
                    <a:pt x="625" y="309"/>
                    <a:pt x="625" y="309"/>
                    <a:pt x="624" y="309"/>
                  </a:cubicBezTo>
                  <a:cubicBezTo>
                    <a:pt x="625" y="311"/>
                    <a:pt x="625" y="312"/>
                    <a:pt x="626" y="313"/>
                  </a:cubicBezTo>
                  <a:cubicBezTo>
                    <a:pt x="625" y="315"/>
                    <a:pt x="628" y="317"/>
                    <a:pt x="627" y="319"/>
                  </a:cubicBezTo>
                  <a:cubicBezTo>
                    <a:pt x="628" y="319"/>
                    <a:pt x="628" y="319"/>
                    <a:pt x="629" y="320"/>
                  </a:cubicBezTo>
                  <a:cubicBezTo>
                    <a:pt x="629" y="321"/>
                    <a:pt x="628" y="321"/>
                    <a:pt x="628" y="321"/>
                  </a:cubicBezTo>
                  <a:cubicBezTo>
                    <a:pt x="628" y="322"/>
                    <a:pt x="629" y="322"/>
                    <a:pt x="630" y="322"/>
                  </a:cubicBezTo>
                  <a:cubicBezTo>
                    <a:pt x="630" y="323"/>
                    <a:pt x="631" y="324"/>
                    <a:pt x="631" y="325"/>
                  </a:cubicBezTo>
                  <a:cubicBezTo>
                    <a:pt x="632" y="327"/>
                    <a:pt x="634" y="329"/>
                    <a:pt x="635" y="331"/>
                  </a:cubicBezTo>
                  <a:cubicBezTo>
                    <a:pt x="635" y="331"/>
                    <a:pt x="635" y="332"/>
                    <a:pt x="635" y="332"/>
                  </a:cubicBezTo>
                  <a:cubicBezTo>
                    <a:pt x="636" y="334"/>
                    <a:pt x="638" y="335"/>
                    <a:pt x="637" y="337"/>
                  </a:cubicBezTo>
                  <a:cubicBezTo>
                    <a:pt x="639" y="337"/>
                    <a:pt x="639" y="339"/>
                    <a:pt x="641" y="340"/>
                  </a:cubicBezTo>
                  <a:cubicBezTo>
                    <a:pt x="641" y="337"/>
                    <a:pt x="638" y="336"/>
                    <a:pt x="637" y="334"/>
                  </a:cubicBezTo>
                  <a:cubicBezTo>
                    <a:pt x="637" y="334"/>
                    <a:pt x="637" y="332"/>
                    <a:pt x="636" y="332"/>
                  </a:cubicBezTo>
                  <a:cubicBezTo>
                    <a:pt x="636" y="331"/>
                    <a:pt x="636" y="331"/>
                    <a:pt x="636" y="331"/>
                  </a:cubicBezTo>
                  <a:cubicBezTo>
                    <a:pt x="636" y="331"/>
                    <a:pt x="636" y="331"/>
                    <a:pt x="636" y="331"/>
                  </a:cubicBezTo>
                  <a:cubicBezTo>
                    <a:pt x="638" y="333"/>
                    <a:pt x="639" y="335"/>
                    <a:pt x="640" y="336"/>
                  </a:cubicBezTo>
                  <a:cubicBezTo>
                    <a:pt x="641" y="337"/>
                    <a:pt x="642" y="338"/>
                    <a:pt x="643" y="339"/>
                  </a:cubicBezTo>
                  <a:cubicBezTo>
                    <a:pt x="642" y="339"/>
                    <a:pt x="642" y="339"/>
                    <a:pt x="642" y="340"/>
                  </a:cubicBezTo>
                  <a:cubicBezTo>
                    <a:pt x="642" y="340"/>
                    <a:pt x="643" y="340"/>
                    <a:pt x="643" y="341"/>
                  </a:cubicBezTo>
                  <a:cubicBezTo>
                    <a:pt x="643" y="341"/>
                    <a:pt x="643" y="342"/>
                    <a:pt x="643" y="342"/>
                  </a:cubicBezTo>
                  <a:cubicBezTo>
                    <a:pt x="643" y="342"/>
                    <a:pt x="644" y="342"/>
                    <a:pt x="644" y="343"/>
                  </a:cubicBezTo>
                  <a:cubicBezTo>
                    <a:pt x="644" y="343"/>
                    <a:pt x="644" y="343"/>
                    <a:pt x="644" y="343"/>
                  </a:cubicBezTo>
                  <a:cubicBezTo>
                    <a:pt x="644" y="343"/>
                    <a:pt x="645" y="343"/>
                    <a:pt x="645" y="343"/>
                  </a:cubicBezTo>
                  <a:cubicBezTo>
                    <a:pt x="645" y="344"/>
                    <a:pt x="645" y="344"/>
                    <a:pt x="646" y="344"/>
                  </a:cubicBezTo>
                  <a:cubicBezTo>
                    <a:pt x="646" y="344"/>
                    <a:pt x="646" y="345"/>
                    <a:pt x="646" y="345"/>
                  </a:cubicBezTo>
                  <a:cubicBezTo>
                    <a:pt x="648" y="346"/>
                    <a:pt x="649" y="347"/>
                    <a:pt x="650" y="348"/>
                  </a:cubicBezTo>
                  <a:cubicBezTo>
                    <a:pt x="651" y="348"/>
                    <a:pt x="651" y="348"/>
                    <a:pt x="651" y="348"/>
                  </a:cubicBezTo>
                  <a:cubicBezTo>
                    <a:pt x="651" y="348"/>
                    <a:pt x="652" y="349"/>
                    <a:pt x="652" y="349"/>
                  </a:cubicBezTo>
                  <a:cubicBezTo>
                    <a:pt x="653" y="349"/>
                    <a:pt x="654" y="350"/>
                    <a:pt x="654" y="350"/>
                  </a:cubicBezTo>
                  <a:cubicBezTo>
                    <a:pt x="656" y="351"/>
                    <a:pt x="657" y="352"/>
                    <a:pt x="659" y="352"/>
                  </a:cubicBezTo>
                  <a:cubicBezTo>
                    <a:pt x="659" y="352"/>
                    <a:pt x="659" y="353"/>
                    <a:pt x="660" y="353"/>
                  </a:cubicBezTo>
                  <a:cubicBezTo>
                    <a:pt x="660" y="353"/>
                    <a:pt x="660" y="352"/>
                    <a:pt x="660" y="353"/>
                  </a:cubicBezTo>
                  <a:cubicBezTo>
                    <a:pt x="661" y="353"/>
                    <a:pt x="661" y="353"/>
                    <a:pt x="661" y="353"/>
                  </a:cubicBezTo>
                  <a:cubicBezTo>
                    <a:pt x="662" y="353"/>
                    <a:pt x="662" y="353"/>
                    <a:pt x="663" y="353"/>
                  </a:cubicBezTo>
                  <a:cubicBezTo>
                    <a:pt x="663" y="353"/>
                    <a:pt x="663" y="353"/>
                    <a:pt x="663" y="354"/>
                  </a:cubicBezTo>
                  <a:cubicBezTo>
                    <a:pt x="664" y="354"/>
                    <a:pt x="665" y="353"/>
                    <a:pt x="666" y="353"/>
                  </a:cubicBezTo>
                  <a:cubicBezTo>
                    <a:pt x="666" y="353"/>
                    <a:pt x="666" y="354"/>
                    <a:pt x="666" y="354"/>
                  </a:cubicBezTo>
                  <a:cubicBezTo>
                    <a:pt x="667" y="354"/>
                    <a:pt x="667" y="353"/>
                    <a:pt x="667" y="354"/>
                  </a:cubicBezTo>
                  <a:cubicBezTo>
                    <a:pt x="668" y="354"/>
                    <a:pt x="669" y="354"/>
                    <a:pt x="669" y="354"/>
                  </a:cubicBezTo>
                  <a:cubicBezTo>
                    <a:pt x="670" y="354"/>
                    <a:pt x="670" y="354"/>
                    <a:pt x="670" y="353"/>
                  </a:cubicBezTo>
                  <a:cubicBezTo>
                    <a:pt x="671" y="353"/>
                    <a:pt x="671" y="354"/>
                    <a:pt x="672" y="353"/>
                  </a:cubicBezTo>
                  <a:cubicBezTo>
                    <a:pt x="672" y="353"/>
                    <a:pt x="672" y="353"/>
                    <a:pt x="672" y="353"/>
                  </a:cubicBezTo>
                  <a:cubicBezTo>
                    <a:pt x="673" y="353"/>
                    <a:pt x="673" y="353"/>
                    <a:pt x="673" y="353"/>
                  </a:cubicBezTo>
                  <a:cubicBezTo>
                    <a:pt x="674" y="353"/>
                    <a:pt x="674" y="352"/>
                    <a:pt x="676" y="353"/>
                  </a:cubicBezTo>
                  <a:cubicBezTo>
                    <a:pt x="676" y="352"/>
                    <a:pt x="676" y="352"/>
                    <a:pt x="677" y="352"/>
                  </a:cubicBezTo>
                  <a:cubicBezTo>
                    <a:pt x="677" y="352"/>
                    <a:pt x="677" y="352"/>
                    <a:pt x="677" y="352"/>
                  </a:cubicBezTo>
                  <a:cubicBezTo>
                    <a:pt x="678" y="351"/>
                    <a:pt x="679" y="351"/>
                    <a:pt x="680" y="351"/>
                  </a:cubicBezTo>
                  <a:cubicBezTo>
                    <a:pt x="680" y="351"/>
                    <a:pt x="680" y="350"/>
                    <a:pt x="680" y="350"/>
                  </a:cubicBezTo>
                  <a:cubicBezTo>
                    <a:pt x="680" y="350"/>
                    <a:pt x="681" y="350"/>
                    <a:pt x="681" y="350"/>
                  </a:cubicBezTo>
                  <a:cubicBezTo>
                    <a:pt x="681" y="350"/>
                    <a:pt x="681" y="350"/>
                    <a:pt x="681" y="350"/>
                  </a:cubicBezTo>
                  <a:cubicBezTo>
                    <a:pt x="682" y="350"/>
                    <a:pt x="682" y="350"/>
                    <a:pt x="682" y="349"/>
                  </a:cubicBezTo>
                  <a:cubicBezTo>
                    <a:pt x="683" y="349"/>
                    <a:pt x="683" y="349"/>
                    <a:pt x="684" y="349"/>
                  </a:cubicBezTo>
                  <a:cubicBezTo>
                    <a:pt x="684" y="349"/>
                    <a:pt x="685" y="348"/>
                    <a:pt x="685" y="348"/>
                  </a:cubicBezTo>
                  <a:cubicBezTo>
                    <a:pt x="685" y="348"/>
                    <a:pt x="687" y="347"/>
                    <a:pt x="688" y="345"/>
                  </a:cubicBezTo>
                  <a:cubicBezTo>
                    <a:pt x="688" y="346"/>
                    <a:pt x="688" y="346"/>
                    <a:pt x="688" y="346"/>
                  </a:cubicBezTo>
                  <a:cubicBezTo>
                    <a:pt x="688" y="345"/>
                    <a:pt x="689" y="345"/>
                    <a:pt x="690" y="344"/>
                  </a:cubicBezTo>
                  <a:cubicBezTo>
                    <a:pt x="690" y="344"/>
                    <a:pt x="690" y="344"/>
                    <a:pt x="690" y="344"/>
                  </a:cubicBezTo>
                  <a:cubicBezTo>
                    <a:pt x="690" y="344"/>
                    <a:pt x="690" y="344"/>
                    <a:pt x="691" y="343"/>
                  </a:cubicBezTo>
                  <a:cubicBezTo>
                    <a:pt x="691" y="343"/>
                    <a:pt x="692" y="342"/>
                    <a:pt x="692" y="341"/>
                  </a:cubicBezTo>
                  <a:cubicBezTo>
                    <a:pt x="693" y="340"/>
                    <a:pt x="695" y="337"/>
                    <a:pt x="694" y="338"/>
                  </a:cubicBezTo>
                  <a:cubicBezTo>
                    <a:pt x="693" y="339"/>
                    <a:pt x="693" y="339"/>
                    <a:pt x="693" y="339"/>
                  </a:cubicBezTo>
                  <a:cubicBezTo>
                    <a:pt x="692" y="340"/>
                    <a:pt x="690" y="342"/>
                    <a:pt x="690" y="343"/>
                  </a:cubicBezTo>
                  <a:cubicBezTo>
                    <a:pt x="689" y="343"/>
                    <a:pt x="689" y="343"/>
                    <a:pt x="689" y="344"/>
                  </a:cubicBezTo>
                  <a:cubicBezTo>
                    <a:pt x="689" y="344"/>
                    <a:pt x="689" y="344"/>
                    <a:pt x="689" y="344"/>
                  </a:cubicBezTo>
                  <a:cubicBezTo>
                    <a:pt x="689" y="343"/>
                    <a:pt x="689" y="343"/>
                    <a:pt x="689" y="343"/>
                  </a:cubicBezTo>
                  <a:cubicBezTo>
                    <a:pt x="688" y="344"/>
                    <a:pt x="687" y="346"/>
                    <a:pt x="687" y="346"/>
                  </a:cubicBezTo>
                  <a:cubicBezTo>
                    <a:pt x="685" y="347"/>
                    <a:pt x="684" y="348"/>
                    <a:pt x="683" y="349"/>
                  </a:cubicBezTo>
                  <a:cubicBezTo>
                    <a:pt x="681" y="348"/>
                    <a:pt x="681" y="350"/>
                    <a:pt x="680" y="349"/>
                  </a:cubicBezTo>
                  <a:cubicBezTo>
                    <a:pt x="686" y="346"/>
                    <a:pt x="692" y="340"/>
                    <a:pt x="695" y="335"/>
                  </a:cubicBezTo>
                  <a:cubicBezTo>
                    <a:pt x="697" y="339"/>
                    <a:pt x="700" y="339"/>
                    <a:pt x="703" y="343"/>
                  </a:cubicBezTo>
                  <a:cubicBezTo>
                    <a:pt x="708" y="349"/>
                    <a:pt x="715" y="351"/>
                    <a:pt x="723" y="352"/>
                  </a:cubicBezTo>
                  <a:cubicBezTo>
                    <a:pt x="732" y="353"/>
                    <a:pt x="742" y="348"/>
                    <a:pt x="749" y="340"/>
                  </a:cubicBezTo>
                  <a:cubicBezTo>
                    <a:pt x="754" y="332"/>
                    <a:pt x="757" y="323"/>
                    <a:pt x="758" y="312"/>
                  </a:cubicBezTo>
                  <a:cubicBezTo>
                    <a:pt x="758" y="281"/>
                    <a:pt x="735" y="282"/>
                    <a:pt x="735" y="282"/>
                  </a:cubicBezTo>
                  <a:cubicBezTo>
                    <a:pt x="736" y="282"/>
                    <a:pt x="750" y="252"/>
                    <a:pt x="731" y="233"/>
                  </a:cubicBezTo>
                  <a:cubicBezTo>
                    <a:pt x="727" y="229"/>
                    <a:pt x="720" y="226"/>
                    <a:pt x="714" y="225"/>
                  </a:cubicBezTo>
                  <a:cubicBezTo>
                    <a:pt x="685" y="218"/>
                    <a:pt x="672" y="245"/>
                    <a:pt x="670" y="252"/>
                  </a:cubicBezTo>
                  <a:cubicBezTo>
                    <a:pt x="663" y="289"/>
                    <a:pt x="703" y="294"/>
                    <a:pt x="712" y="277"/>
                  </a:cubicBezTo>
                  <a:cubicBezTo>
                    <a:pt x="705" y="306"/>
                    <a:pt x="676" y="293"/>
                    <a:pt x="668" y="281"/>
                  </a:cubicBezTo>
                  <a:cubicBezTo>
                    <a:pt x="662" y="271"/>
                    <a:pt x="661" y="257"/>
                    <a:pt x="658" y="244"/>
                  </a:cubicBezTo>
                  <a:cubicBezTo>
                    <a:pt x="654" y="223"/>
                    <a:pt x="656" y="200"/>
                    <a:pt x="652" y="179"/>
                  </a:cubicBezTo>
                  <a:cubicBezTo>
                    <a:pt x="647" y="150"/>
                    <a:pt x="637" y="122"/>
                    <a:pt x="620" y="98"/>
                  </a:cubicBezTo>
                  <a:cubicBezTo>
                    <a:pt x="609" y="82"/>
                    <a:pt x="594" y="70"/>
                    <a:pt x="580" y="57"/>
                  </a:cubicBezTo>
                  <a:cubicBezTo>
                    <a:pt x="588" y="64"/>
                    <a:pt x="612" y="103"/>
                    <a:pt x="612" y="103"/>
                  </a:cubicBezTo>
                  <a:close/>
                  <a:moveTo>
                    <a:pt x="626" y="238"/>
                  </a:moveTo>
                  <a:cubicBezTo>
                    <a:pt x="627" y="237"/>
                    <a:pt x="627" y="236"/>
                    <a:pt x="626" y="235"/>
                  </a:cubicBezTo>
                  <a:cubicBezTo>
                    <a:pt x="626" y="234"/>
                    <a:pt x="628" y="234"/>
                    <a:pt x="628" y="234"/>
                  </a:cubicBezTo>
                  <a:cubicBezTo>
                    <a:pt x="628" y="233"/>
                    <a:pt x="627" y="237"/>
                    <a:pt x="627" y="239"/>
                  </a:cubicBezTo>
                  <a:cubicBezTo>
                    <a:pt x="627" y="239"/>
                    <a:pt x="626" y="239"/>
                    <a:pt x="626" y="238"/>
                  </a:cubicBezTo>
                  <a:close/>
                  <a:moveTo>
                    <a:pt x="629" y="316"/>
                  </a:moveTo>
                  <a:cubicBezTo>
                    <a:pt x="628" y="314"/>
                    <a:pt x="627" y="313"/>
                    <a:pt x="627" y="311"/>
                  </a:cubicBezTo>
                  <a:cubicBezTo>
                    <a:pt x="626" y="310"/>
                    <a:pt x="625" y="310"/>
                    <a:pt x="626" y="309"/>
                  </a:cubicBezTo>
                  <a:cubicBezTo>
                    <a:pt x="626" y="309"/>
                    <a:pt x="626" y="309"/>
                    <a:pt x="626" y="309"/>
                  </a:cubicBezTo>
                  <a:cubicBezTo>
                    <a:pt x="626" y="308"/>
                    <a:pt x="625" y="306"/>
                    <a:pt x="625" y="305"/>
                  </a:cubicBezTo>
                  <a:cubicBezTo>
                    <a:pt x="625" y="304"/>
                    <a:pt x="625" y="304"/>
                    <a:pt x="625" y="304"/>
                  </a:cubicBezTo>
                  <a:cubicBezTo>
                    <a:pt x="628" y="308"/>
                    <a:pt x="629" y="316"/>
                    <a:pt x="629" y="316"/>
                  </a:cubicBezTo>
                  <a:close/>
                  <a:moveTo>
                    <a:pt x="676" y="351"/>
                  </a:moveTo>
                  <a:cubicBezTo>
                    <a:pt x="676" y="351"/>
                    <a:pt x="676" y="352"/>
                    <a:pt x="675" y="352"/>
                  </a:cubicBezTo>
                  <a:cubicBezTo>
                    <a:pt x="675" y="352"/>
                    <a:pt x="674" y="352"/>
                    <a:pt x="673" y="352"/>
                  </a:cubicBezTo>
                  <a:cubicBezTo>
                    <a:pt x="673" y="352"/>
                    <a:pt x="672" y="352"/>
                    <a:pt x="671" y="352"/>
                  </a:cubicBezTo>
                  <a:cubicBezTo>
                    <a:pt x="671" y="352"/>
                    <a:pt x="671" y="352"/>
                    <a:pt x="671" y="352"/>
                  </a:cubicBezTo>
                  <a:cubicBezTo>
                    <a:pt x="671" y="351"/>
                    <a:pt x="677" y="351"/>
                    <a:pt x="676" y="351"/>
                  </a:cubicBezTo>
                  <a:close/>
                  <a:moveTo>
                    <a:pt x="667" y="353"/>
                  </a:moveTo>
                  <a:cubicBezTo>
                    <a:pt x="667" y="353"/>
                    <a:pt x="667" y="353"/>
                    <a:pt x="667" y="353"/>
                  </a:cubicBezTo>
                  <a:cubicBezTo>
                    <a:pt x="667" y="353"/>
                    <a:pt x="663" y="353"/>
                    <a:pt x="662" y="352"/>
                  </a:cubicBezTo>
                  <a:cubicBezTo>
                    <a:pt x="661" y="352"/>
                    <a:pt x="661" y="352"/>
                    <a:pt x="660" y="352"/>
                  </a:cubicBezTo>
                  <a:cubicBezTo>
                    <a:pt x="660" y="352"/>
                    <a:pt x="660" y="351"/>
                    <a:pt x="660" y="351"/>
                  </a:cubicBezTo>
                  <a:cubicBezTo>
                    <a:pt x="659" y="351"/>
                    <a:pt x="658" y="351"/>
                    <a:pt x="657" y="351"/>
                  </a:cubicBezTo>
                  <a:cubicBezTo>
                    <a:pt x="656" y="350"/>
                    <a:pt x="655" y="350"/>
                    <a:pt x="655" y="349"/>
                  </a:cubicBezTo>
                  <a:cubicBezTo>
                    <a:pt x="654" y="349"/>
                    <a:pt x="654" y="349"/>
                    <a:pt x="654" y="348"/>
                  </a:cubicBezTo>
                  <a:cubicBezTo>
                    <a:pt x="656" y="347"/>
                    <a:pt x="662" y="352"/>
                    <a:pt x="667" y="353"/>
                  </a:cubicBezTo>
                  <a:close/>
                  <a:moveTo>
                    <a:pt x="653" y="348"/>
                  </a:moveTo>
                  <a:cubicBezTo>
                    <a:pt x="653" y="348"/>
                    <a:pt x="653" y="347"/>
                    <a:pt x="652" y="348"/>
                  </a:cubicBezTo>
                  <a:cubicBezTo>
                    <a:pt x="651" y="347"/>
                    <a:pt x="650" y="346"/>
                    <a:pt x="649" y="346"/>
                  </a:cubicBezTo>
                  <a:cubicBezTo>
                    <a:pt x="649" y="345"/>
                    <a:pt x="648" y="345"/>
                    <a:pt x="648" y="344"/>
                  </a:cubicBezTo>
                  <a:cubicBezTo>
                    <a:pt x="649" y="343"/>
                    <a:pt x="651" y="347"/>
                    <a:pt x="653" y="348"/>
                  </a:cubicBezTo>
                  <a:close/>
                  <a:moveTo>
                    <a:pt x="635" y="330"/>
                  </a:moveTo>
                  <a:cubicBezTo>
                    <a:pt x="635" y="330"/>
                    <a:pt x="635" y="329"/>
                    <a:pt x="635" y="328"/>
                  </a:cubicBezTo>
                  <a:cubicBezTo>
                    <a:pt x="634" y="328"/>
                    <a:pt x="634" y="328"/>
                    <a:pt x="633" y="327"/>
                  </a:cubicBezTo>
                  <a:cubicBezTo>
                    <a:pt x="632" y="327"/>
                    <a:pt x="632" y="324"/>
                    <a:pt x="632" y="324"/>
                  </a:cubicBezTo>
                  <a:cubicBezTo>
                    <a:pt x="635" y="325"/>
                    <a:pt x="635" y="329"/>
                    <a:pt x="636" y="331"/>
                  </a:cubicBezTo>
                  <a:cubicBezTo>
                    <a:pt x="636" y="330"/>
                    <a:pt x="635" y="330"/>
                    <a:pt x="635" y="330"/>
                  </a:cubicBezTo>
                  <a:close/>
                  <a:moveTo>
                    <a:pt x="621" y="268"/>
                  </a:moveTo>
                  <a:cubicBezTo>
                    <a:pt x="621" y="270"/>
                    <a:pt x="621" y="270"/>
                    <a:pt x="622" y="270"/>
                  </a:cubicBezTo>
                  <a:cubicBezTo>
                    <a:pt x="622" y="269"/>
                    <a:pt x="622" y="267"/>
                    <a:pt x="621" y="268"/>
                  </a:cubicBezTo>
                  <a:close/>
                  <a:moveTo>
                    <a:pt x="622" y="273"/>
                  </a:moveTo>
                  <a:cubicBezTo>
                    <a:pt x="623" y="270"/>
                    <a:pt x="620" y="271"/>
                    <a:pt x="622" y="273"/>
                  </a:cubicBezTo>
                  <a:close/>
                  <a:moveTo>
                    <a:pt x="597" y="456"/>
                  </a:moveTo>
                  <a:cubicBezTo>
                    <a:pt x="597" y="456"/>
                    <a:pt x="597" y="455"/>
                    <a:pt x="597" y="455"/>
                  </a:cubicBezTo>
                  <a:cubicBezTo>
                    <a:pt x="596" y="456"/>
                    <a:pt x="596" y="456"/>
                    <a:pt x="596" y="456"/>
                  </a:cubicBezTo>
                  <a:cubicBezTo>
                    <a:pt x="596" y="457"/>
                    <a:pt x="596" y="457"/>
                    <a:pt x="596" y="458"/>
                  </a:cubicBezTo>
                  <a:cubicBezTo>
                    <a:pt x="596" y="458"/>
                    <a:pt x="596" y="459"/>
                    <a:pt x="596" y="459"/>
                  </a:cubicBezTo>
                  <a:cubicBezTo>
                    <a:pt x="596" y="460"/>
                    <a:pt x="596" y="460"/>
                    <a:pt x="596" y="460"/>
                  </a:cubicBezTo>
                  <a:cubicBezTo>
                    <a:pt x="596" y="461"/>
                    <a:pt x="596" y="462"/>
                    <a:pt x="596" y="463"/>
                  </a:cubicBezTo>
                  <a:cubicBezTo>
                    <a:pt x="596" y="464"/>
                    <a:pt x="597" y="466"/>
                    <a:pt x="596" y="467"/>
                  </a:cubicBezTo>
                  <a:cubicBezTo>
                    <a:pt x="597" y="468"/>
                    <a:pt x="597" y="469"/>
                    <a:pt x="598" y="470"/>
                  </a:cubicBezTo>
                  <a:cubicBezTo>
                    <a:pt x="598" y="471"/>
                    <a:pt x="598" y="472"/>
                    <a:pt x="599" y="473"/>
                  </a:cubicBezTo>
                  <a:cubicBezTo>
                    <a:pt x="600" y="472"/>
                    <a:pt x="598" y="471"/>
                    <a:pt x="599" y="470"/>
                  </a:cubicBezTo>
                  <a:cubicBezTo>
                    <a:pt x="599" y="469"/>
                    <a:pt x="598" y="468"/>
                    <a:pt x="599" y="468"/>
                  </a:cubicBezTo>
                  <a:cubicBezTo>
                    <a:pt x="599" y="467"/>
                    <a:pt x="599" y="466"/>
                    <a:pt x="599" y="465"/>
                  </a:cubicBezTo>
                  <a:cubicBezTo>
                    <a:pt x="598" y="465"/>
                    <a:pt x="597" y="464"/>
                    <a:pt x="597" y="463"/>
                  </a:cubicBezTo>
                  <a:cubicBezTo>
                    <a:pt x="598" y="462"/>
                    <a:pt x="598" y="462"/>
                    <a:pt x="599" y="460"/>
                  </a:cubicBezTo>
                  <a:cubicBezTo>
                    <a:pt x="598" y="459"/>
                    <a:pt x="598" y="460"/>
                    <a:pt x="597" y="460"/>
                  </a:cubicBezTo>
                  <a:cubicBezTo>
                    <a:pt x="597" y="459"/>
                    <a:pt x="597" y="458"/>
                    <a:pt x="597" y="458"/>
                  </a:cubicBezTo>
                  <a:cubicBezTo>
                    <a:pt x="597" y="457"/>
                    <a:pt x="596" y="457"/>
                    <a:pt x="596" y="456"/>
                  </a:cubicBezTo>
                  <a:cubicBezTo>
                    <a:pt x="596" y="456"/>
                    <a:pt x="597" y="456"/>
                    <a:pt x="597" y="456"/>
                  </a:cubicBezTo>
                  <a:close/>
                  <a:moveTo>
                    <a:pt x="785" y="422"/>
                  </a:moveTo>
                  <a:cubicBezTo>
                    <a:pt x="785" y="421"/>
                    <a:pt x="785" y="420"/>
                    <a:pt x="786" y="419"/>
                  </a:cubicBezTo>
                  <a:cubicBezTo>
                    <a:pt x="784" y="418"/>
                    <a:pt x="785" y="416"/>
                    <a:pt x="785" y="415"/>
                  </a:cubicBezTo>
                  <a:cubicBezTo>
                    <a:pt x="785" y="413"/>
                    <a:pt x="785" y="412"/>
                    <a:pt x="785" y="410"/>
                  </a:cubicBezTo>
                  <a:cubicBezTo>
                    <a:pt x="785" y="410"/>
                    <a:pt x="785" y="410"/>
                    <a:pt x="785" y="410"/>
                  </a:cubicBezTo>
                  <a:cubicBezTo>
                    <a:pt x="785" y="409"/>
                    <a:pt x="785" y="409"/>
                    <a:pt x="785" y="409"/>
                  </a:cubicBezTo>
                  <a:cubicBezTo>
                    <a:pt x="785" y="408"/>
                    <a:pt x="785" y="408"/>
                    <a:pt x="785" y="408"/>
                  </a:cubicBezTo>
                  <a:cubicBezTo>
                    <a:pt x="785" y="408"/>
                    <a:pt x="785" y="407"/>
                    <a:pt x="785" y="407"/>
                  </a:cubicBezTo>
                  <a:cubicBezTo>
                    <a:pt x="785" y="407"/>
                    <a:pt x="785" y="406"/>
                    <a:pt x="785" y="406"/>
                  </a:cubicBezTo>
                  <a:cubicBezTo>
                    <a:pt x="785" y="406"/>
                    <a:pt x="785" y="406"/>
                    <a:pt x="785" y="406"/>
                  </a:cubicBezTo>
                  <a:cubicBezTo>
                    <a:pt x="785" y="405"/>
                    <a:pt x="785" y="404"/>
                    <a:pt x="785" y="403"/>
                  </a:cubicBezTo>
                  <a:cubicBezTo>
                    <a:pt x="785" y="403"/>
                    <a:pt x="785" y="402"/>
                    <a:pt x="785" y="401"/>
                  </a:cubicBezTo>
                  <a:cubicBezTo>
                    <a:pt x="785" y="400"/>
                    <a:pt x="785" y="399"/>
                    <a:pt x="785" y="399"/>
                  </a:cubicBezTo>
                  <a:cubicBezTo>
                    <a:pt x="785" y="398"/>
                    <a:pt x="785" y="397"/>
                    <a:pt x="785" y="396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5"/>
                    <a:pt x="785" y="394"/>
                    <a:pt x="785" y="394"/>
                  </a:cubicBezTo>
                  <a:cubicBezTo>
                    <a:pt x="785" y="394"/>
                    <a:pt x="785" y="393"/>
                    <a:pt x="785" y="393"/>
                  </a:cubicBezTo>
                  <a:cubicBezTo>
                    <a:pt x="784" y="392"/>
                    <a:pt x="785" y="390"/>
                    <a:pt x="785" y="389"/>
                  </a:cubicBezTo>
                  <a:cubicBezTo>
                    <a:pt x="784" y="389"/>
                    <a:pt x="785" y="388"/>
                    <a:pt x="785" y="388"/>
                  </a:cubicBezTo>
                  <a:cubicBezTo>
                    <a:pt x="784" y="387"/>
                    <a:pt x="784" y="386"/>
                    <a:pt x="785" y="385"/>
                  </a:cubicBezTo>
                  <a:cubicBezTo>
                    <a:pt x="784" y="383"/>
                    <a:pt x="786" y="379"/>
                    <a:pt x="783" y="376"/>
                  </a:cubicBezTo>
                  <a:cubicBezTo>
                    <a:pt x="783" y="377"/>
                    <a:pt x="784" y="378"/>
                    <a:pt x="783" y="378"/>
                  </a:cubicBezTo>
                  <a:cubicBezTo>
                    <a:pt x="782" y="376"/>
                    <a:pt x="784" y="377"/>
                    <a:pt x="784" y="375"/>
                  </a:cubicBezTo>
                  <a:cubicBezTo>
                    <a:pt x="784" y="374"/>
                    <a:pt x="784" y="373"/>
                    <a:pt x="783" y="372"/>
                  </a:cubicBezTo>
                  <a:cubicBezTo>
                    <a:pt x="784" y="371"/>
                    <a:pt x="783" y="370"/>
                    <a:pt x="783" y="369"/>
                  </a:cubicBezTo>
                  <a:cubicBezTo>
                    <a:pt x="783" y="368"/>
                    <a:pt x="783" y="368"/>
                    <a:pt x="783" y="367"/>
                  </a:cubicBezTo>
                  <a:cubicBezTo>
                    <a:pt x="783" y="367"/>
                    <a:pt x="783" y="367"/>
                    <a:pt x="783" y="366"/>
                  </a:cubicBezTo>
                  <a:cubicBezTo>
                    <a:pt x="783" y="366"/>
                    <a:pt x="783" y="366"/>
                    <a:pt x="783" y="365"/>
                  </a:cubicBezTo>
                  <a:cubicBezTo>
                    <a:pt x="783" y="365"/>
                    <a:pt x="783" y="364"/>
                    <a:pt x="783" y="364"/>
                  </a:cubicBezTo>
                  <a:cubicBezTo>
                    <a:pt x="783" y="363"/>
                    <a:pt x="783" y="363"/>
                    <a:pt x="783" y="362"/>
                  </a:cubicBezTo>
                  <a:cubicBezTo>
                    <a:pt x="783" y="362"/>
                    <a:pt x="783" y="362"/>
                    <a:pt x="782" y="362"/>
                  </a:cubicBezTo>
                  <a:cubicBezTo>
                    <a:pt x="782" y="361"/>
                    <a:pt x="783" y="359"/>
                    <a:pt x="783" y="358"/>
                  </a:cubicBezTo>
                  <a:cubicBezTo>
                    <a:pt x="782" y="356"/>
                    <a:pt x="782" y="356"/>
                    <a:pt x="782" y="357"/>
                  </a:cubicBezTo>
                  <a:cubicBezTo>
                    <a:pt x="781" y="358"/>
                    <a:pt x="782" y="359"/>
                    <a:pt x="781" y="360"/>
                  </a:cubicBezTo>
                  <a:cubicBezTo>
                    <a:pt x="781" y="359"/>
                    <a:pt x="780" y="359"/>
                    <a:pt x="781" y="359"/>
                  </a:cubicBezTo>
                  <a:cubicBezTo>
                    <a:pt x="781" y="359"/>
                    <a:pt x="780" y="356"/>
                    <a:pt x="780" y="355"/>
                  </a:cubicBezTo>
                  <a:cubicBezTo>
                    <a:pt x="780" y="355"/>
                    <a:pt x="780" y="354"/>
                    <a:pt x="780" y="354"/>
                  </a:cubicBezTo>
                  <a:cubicBezTo>
                    <a:pt x="781" y="354"/>
                    <a:pt x="780" y="352"/>
                    <a:pt x="779" y="352"/>
                  </a:cubicBezTo>
                  <a:cubicBezTo>
                    <a:pt x="779" y="353"/>
                    <a:pt x="780" y="354"/>
                    <a:pt x="778" y="354"/>
                  </a:cubicBezTo>
                  <a:cubicBezTo>
                    <a:pt x="779" y="354"/>
                    <a:pt x="779" y="353"/>
                    <a:pt x="779" y="353"/>
                  </a:cubicBezTo>
                  <a:cubicBezTo>
                    <a:pt x="778" y="352"/>
                    <a:pt x="779" y="352"/>
                    <a:pt x="779" y="351"/>
                  </a:cubicBezTo>
                  <a:cubicBezTo>
                    <a:pt x="779" y="351"/>
                    <a:pt x="778" y="350"/>
                    <a:pt x="779" y="350"/>
                  </a:cubicBezTo>
                  <a:cubicBezTo>
                    <a:pt x="779" y="349"/>
                    <a:pt x="779" y="348"/>
                    <a:pt x="779" y="347"/>
                  </a:cubicBezTo>
                  <a:cubicBezTo>
                    <a:pt x="778" y="346"/>
                    <a:pt x="778" y="346"/>
                    <a:pt x="778" y="345"/>
                  </a:cubicBezTo>
                  <a:cubicBezTo>
                    <a:pt x="778" y="345"/>
                    <a:pt x="778" y="345"/>
                    <a:pt x="778" y="345"/>
                  </a:cubicBezTo>
                  <a:cubicBezTo>
                    <a:pt x="778" y="345"/>
                    <a:pt x="778" y="344"/>
                    <a:pt x="778" y="343"/>
                  </a:cubicBezTo>
                  <a:cubicBezTo>
                    <a:pt x="778" y="343"/>
                    <a:pt x="777" y="342"/>
                    <a:pt x="777" y="342"/>
                  </a:cubicBezTo>
                  <a:cubicBezTo>
                    <a:pt x="777" y="342"/>
                    <a:pt x="777" y="341"/>
                    <a:pt x="777" y="341"/>
                  </a:cubicBezTo>
                  <a:cubicBezTo>
                    <a:pt x="777" y="341"/>
                    <a:pt x="777" y="340"/>
                    <a:pt x="777" y="340"/>
                  </a:cubicBezTo>
                  <a:cubicBezTo>
                    <a:pt x="777" y="340"/>
                    <a:pt x="777" y="339"/>
                    <a:pt x="776" y="339"/>
                  </a:cubicBezTo>
                  <a:cubicBezTo>
                    <a:pt x="775" y="338"/>
                    <a:pt x="776" y="337"/>
                    <a:pt x="774" y="337"/>
                  </a:cubicBezTo>
                  <a:cubicBezTo>
                    <a:pt x="774" y="336"/>
                    <a:pt x="773" y="335"/>
                    <a:pt x="773" y="333"/>
                  </a:cubicBezTo>
                  <a:cubicBezTo>
                    <a:pt x="773" y="333"/>
                    <a:pt x="774" y="332"/>
                    <a:pt x="774" y="332"/>
                  </a:cubicBezTo>
                  <a:cubicBezTo>
                    <a:pt x="774" y="331"/>
                    <a:pt x="773" y="331"/>
                    <a:pt x="774" y="330"/>
                  </a:cubicBezTo>
                  <a:cubicBezTo>
                    <a:pt x="774" y="331"/>
                    <a:pt x="774" y="332"/>
                    <a:pt x="775" y="332"/>
                  </a:cubicBezTo>
                  <a:cubicBezTo>
                    <a:pt x="775" y="331"/>
                    <a:pt x="774" y="331"/>
                    <a:pt x="774" y="330"/>
                  </a:cubicBezTo>
                  <a:cubicBezTo>
                    <a:pt x="774" y="330"/>
                    <a:pt x="774" y="329"/>
                    <a:pt x="774" y="328"/>
                  </a:cubicBezTo>
                  <a:cubicBezTo>
                    <a:pt x="774" y="328"/>
                    <a:pt x="774" y="328"/>
                    <a:pt x="774" y="328"/>
                  </a:cubicBezTo>
                  <a:cubicBezTo>
                    <a:pt x="774" y="327"/>
                    <a:pt x="774" y="327"/>
                    <a:pt x="774" y="327"/>
                  </a:cubicBezTo>
                  <a:cubicBezTo>
                    <a:pt x="774" y="326"/>
                    <a:pt x="774" y="326"/>
                    <a:pt x="773" y="326"/>
                  </a:cubicBezTo>
                  <a:cubicBezTo>
                    <a:pt x="773" y="326"/>
                    <a:pt x="774" y="325"/>
                    <a:pt x="773" y="325"/>
                  </a:cubicBezTo>
                  <a:cubicBezTo>
                    <a:pt x="773" y="326"/>
                    <a:pt x="774" y="327"/>
                    <a:pt x="772" y="327"/>
                  </a:cubicBezTo>
                  <a:cubicBezTo>
                    <a:pt x="771" y="327"/>
                    <a:pt x="771" y="327"/>
                    <a:pt x="771" y="326"/>
                  </a:cubicBezTo>
                  <a:cubicBezTo>
                    <a:pt x="772" y="326"/>
                    <a:pt x="771" y="327"/>
                    <a:pt x="772" y="327"/>
                  </a:cubicBezTo>
                  <a:cubicBezTo>
                    <a:pt x="772" y="327"/>
                    <a:pt x="771" y="327"/>
                    <a:pt x="772" y="326"/>
                  </a:cubicBezTo>
                  <a:cubicBezTo>
                    <a:pt x="772" y="325"/>
                    <a:pt x="772" y="324"/>
                    <a:pt x="771" y="323"/>
                  </a:cubicBezTo>
                  <a:cubicBezTo>
                    <a:pt x="771" y="324"/>
                    <a:pt x="771" y="323"/>
                    <a:pt x="771" y="323"/>
                  </a:cubicBezTo>
                  <a:cubicBezTo>
                    <a:pt x="771" y="322"/>
                    <a:pt x="770" y="321"/>
                    <a:pt x="771" y="321"/>
                  </a:cubicBezTo>
                  <a:cubicBezTo>
                    <a:pt x="770" y="320"/>
                    <a:pt x="770" y="319"/>
                    <a:pt x="770" y="319"/>
                  </a:cubicBezTo>
                  <a:cubicBezTo>
                    <a:pt x="769" y="320"/>
                    <a:pt x="769" y="318"/>
                    <a:pt x="768" y="317"/>
                  </a:cubicBezTo>
                  <a:cubicBezTo>
                    <a:pt x="769" y="317"/>
                    <a:pt x="769" y="316"/>
                    <a:pt x="769" y="316"/>
                  </a:cubicBezTo>
                  <a:cubicBezTo>
                    <a:pt x="764" y="312"/>
                    <a:pt x="767" y="318"/>
                    <a:pt x="767" y="318"/>
                  </a:cubicBezTo>
                  <a:cubicBezTo>
                    <a:pt x="767" y="319"/>
                    <a:pt x="768" y="320"/>
                    <a:pt x="767" y="321"/>
                  </a:cubicBezTo>
                  <a:cubicBezTo>
                    <a:pt x="768" y="323"/>
                    <a:pt x="769" y="326"/>
                    <a:pt x="769" y="329"/>
                  </a:cubicBezTo>
                  <a:cubicBezTo>
                    <a:pt x="770" y="330"/>
                    <a:pt x="770" y="331"/>
                    <a:pt x="770" y="332"/>
                  </a:cubicBezTo>
                  <a:cubicBezTo>
                    <a:pt x="771" y="334"/>
                    <a:pt x="772" y="336"/>
                    <a:pt x="771" y="337"/>
                  </a:cubicBezTo>
                  <a:cubicBezTo>
                    <a:pt x="772" y="338"/>
                    <a:pt x="772" y="339"/>
                    <a:pt x="772" y="340"/>
                  </a:cubicBezTo>
                  <a:cubicBezTo>
                    <a:pt x="772" y="340"/>
                    <a:pt x="773" y="341"/>
                    <a:pt x="773" y="342"/>
                  </a:cubicBezTo>
                  <a:cubicBezTo>
                    <a:pt x="773" y="342"/>
                    <a:pt x="773" y="342"/>
                    <a:pt x="773" y="342"/>
                  </a:cubicBezTo>
                  <a:cubicBezTo>
                    <a:pt x="773" y="343"/>
                    <a:pt x="773" y="343"/>
                    <a:pt x="773" y="343"/>
                  </a:cubicBezTo>
                  <a:cubicBezTo>
                    <a:pt x="773" y="343"/>
                    <a:pt x="773" y="344"/>
                    <a:pt x="773" y="344"/>
                  </a:cubicBezTo>
                  <a:cubicBezTo>
                    <a:pt x="774" y="344"/>
                    <a:pt x="773" y="344"/>
                    <a:pt x="773" y="344"/>
                  </a:cubicBezTo>
                  <a:cubicBezTo>
                    <a:pt x="774" y="345"/>
                    <a:pt x="774" y="346"/>
                    <a:pt x="774" y="346"/>
                  </a:cubicBezTo>
                  <a:cubicBezTo>
                    <a:pt x="773" y="347"/>
                    <a:pt x="774" y="347"/>
                    <a:pt x="774" y="348"/>
                  </a:cubicBezTo>
                  <a:cubicBezTo>
                    <a:pt x="774" y="348"/>
                    <a:pt x="774" y="349"/>
                    <a:pt x="774" y="349"/>
                  </a:cubicBezTo>
                  <a:cubicBezTo>
                    <a:pt x="774" y="350"/>
                    <a:pt x="774" y="349"/>
                    <a:pt x="774" y="350"/>
                  </a:cubicBezTo>
                  <a:cubicBezTo>
                    <a:pt x="775" y="351"/>
                    <a:pt x="774" y="351"/>
                    <a:pt x="774" y="352"/>
                  </a:cubicBezTo>
                  <a:cubicBezTo>
                    <a:pt x="775" y="353"/>
                    <a:pt x="775" y="353"/>
                    <a:pt x="775" y="354"/>
                  </a:cubicBezTo>
                  <a:cubicBezTo>
                    <a:pt x="775" y="354"/>
                    <a:pt x="775" y="355"/>
                    <a:pt x="775" y="355"/>
                  </a:cubicBezTo>
                  <a:cubicBezTo>
                    <a:pt x="775" y="356"/>
                    <a:pt x="775" y="356"/>
                    <a:pt x="775" y="357"/>
                  </a:cubicBezTo>
                  <a:cubicBezTo>
                    <a:pt x="776" y="357"/>
                    <a:pt x="776" y="358"/>
                    <a:pt x="776" y="358"/>
                  </a:cubicBezTo>
                  <a:cubicBezTo>
                    <a:pt x="776" y="359"/>
                    <a:pt x="776" y="360"/>
                    <a:pt x="776" y="360"/>
                  </a:cubicBezTo>
                  <a:cubicBezTo>
                    <a:pt x="775" y="361"/>
                    <a:pt x="776" y="362"/>
                    <a:pt x="775" y="363"/>
                  </a:cubicBezTo>
                  <a:cubicBezTo>
                    <a:pt x="776" y="363"/>
                    <a:pt x="776" y="364"/>
                    <a:pt x="776" y="365"/>
                  </a:cubicBezTo>
                  <a:cubicBezTo>
                    <a:pt x="776" y="365"/>
                    <a:pt x="776" y="365"/>
                    <a:pt x="776" y="366"/>
                  </a:cubicBezTo>
                  <a:cubicBezTo>
                    <a:pt x="776" y="367"/>
                    <a:pt x="776" y="368"/>
                    <a:pt x="776" y="369"/>
                  </a:cubicBezTo>
                  <a:cubicBezTo>
                    <a:pt x="776" y="369"/>
                    <a:pt x="777" y="369"/>
                    <a:pt x="777" y="369"/>
                  </a:cubicBezTo>
                  <a:cubicBezTo>
                    <a:pt x="777" y="369"/>
                    <a:pt x="776" y="370"/>
                    <a:pt x="776" y="370"/>
                  </a:cubicBezTo>
                  <a:cubicBezTo>
                    <a:pt x="776" y="370"/>
                    <a:pt x="777" y="370"/>
                    <a:pt x="777" y="371"/>
                  </a:cubicBezTo>
                  <a:cubicBezTo>
                    <a:pt x="777" y="371"/>
                    <a:pt x="777" y="371"/>
                    <a:pt x="777" y="371"/>
                  </a:cubicBezTo>
                  <a:cubicBezTo>
                    <a:pt x="777" y="372"/>
                    <a:pt x="777" y="372"/>
                    <a:pt x="777" y="372"/>
                  </a:cubicBezTo>
                  <a:cubicBezTo>
                    <a:pt x="778" y="374"/>
                    <a:pt x="777" y="375"/>
                    <a:pt x="776" y="377"/>
                  </a:cubicBezTo>
                  <a:cubicBezTo>
                    <a:pt x="777" y="379"/>
                    <a:pt x="778" y="379"/>
                    <a:pt x="777" y="382"/>
                  </a:cubicBezTo>
                  <a:cubicBezTo>
                    <a:pt x="777" y="381"/>
                    <a:pt x="777" y="380"/>
                    <a:pt x="776" y="381"/>
                  </a:cubicBezTo>
                  <a:cubicBezTo>
                    <a:pt x="775" y="382"/>
                    <a:pt x="776" y="384"/>
                    <a:pt x="776" y="385"/>
                  </a:cubicBezTo>
                  <a:cubicBezTo>
                    <a:pt x="775" y="387"/>
                    <a:pt x="774" y="389"/>
                    <a:pt x="776" y="389"/>
                  </a:cubicBezTo>
                  <a:cubicBezTo>
                    <a:pt x="778" y="389"/>
                    <a:pt x="777" y="386"/>
                    <a:pt x="777" y="385"/>
                  </a:cubicBezTo>
                  <a:cubicBezTo>
                    <a:pt x="778" y="386"/>
                    <a:pt x="777" y="387"/>
                    <a:pt x="777" y="388"/>
                  </a:cubicBezTo>
                  <a:cubicBezTo>
                    <a:pt x="777" y="388"/>
                    <a:pt x="777" y="389"/>
                    <a:pt x="778" y="389"/>
                  </a:cubicBezTo>
                  <a:cubicBezTo>
                    <a:pt x="778" y="390"/>
                    <a:pt x="777" y="390"/>
                    <a:pt x="777" y="391"/>
                  </a:cubicBezTo>
                  <a:cubicBezTo>
                    <a:pt x="777" y="392"/>
                    <a:pt x="778" y="392"/>
                    <a:pt x="777" y="393"/>
                  </a:cubicBezTo>
                  <a:cubicBezTo>
                    <a:pt x="776" y="392"/>
                    <a:pt x="777" y="392"/>
                    <a:pt x="776" y="392"/>
                  </a:cubicBezTo>
                  <a:cubicBezTo>
                    <a:pt x="775" y="393"/>
                    <a:pt x="775" y="395"/>
                    <a:pt x="775" y="396"/>
                  </a:cubicBezTo>
                  <a:cubicBezTo>
                    <a:pt x="776" y="395"/>
                    <a:pt x="776" y="397"/>
                    <a:pt x="776" y="397"/>
                  </a:cubicBezTo>
                  <a:cubicBezTo>
                    <a:pt x="775" y="399"/>
                    <a:pt x="777" y="398"/>
                    <a:pt x="776" y="401"/>
                  </a:cubicBezTo>
                  <a:cubicBezTo>
                    <a:pt x="777" y="403"/>
                    <a:pt x="776" y="405"/>
                    <a:pt x="776" y="406"/>
                  </a:cubicBezTo>
                  <a:cubicBezTo>
                    <a:pt x="776" y="407"/>
                    <a:pt x="776" y="408"/>
                    <a:pt x="776" y="409"/>
                  </a:cubicBezTo>
                  <a:cubicBezTo>
                    <a:pt x="776" y="409"/>
                    <a:pt x="776" y="409"/>
                    <a:pt x="776" y="410"/>
                  </a:cubicBezTo>
                  <a:cubicBezTo>
                    <a:pt x="776" y="411"/>
                    <a:pt x="776" y="412"/>
                    <a:pt x="775" y="413"/>
                  </a:cubicBezTo>
                  <a:cubicBezTo>
                    <a:pt x="775" y="414"/>
                    <a:pt x="775" y="415"/>
                    <a:pt x="775" y="416"/>
                  </a:cubicBezTo>
                  <a:cubicBezTo>
                    <a:pt x="775" y="416"/>
                    <a:pt x="775" y="416"/>
                    <a:pt x="775" y="417"/>
                  </a:cubicBezTo>
                  <a:cubicBezTo>
                    <a:pt x="775" y="417"/>
                    <a:pt x="775" y="418"/>
                    <a:pt x="775" y="418"/>
                  </a:cubicBezTo>
                  <a:cubicBezTo>
                    <a:pt x="775" y="419"/>
                    <a:pt x="775" y="419"/>
                    <a:pt x="774" y="420"/>
                  </a:cubicBezTo>
                  <a:cubicBezTo>
                    <a:pt x="774" y="421"/>
                    <a:pt x="775" y="421"/>
                    <a:pt x="775" y="421"/>
                  </a:cubicBezTo>
                  <a:cubicBezTo>
                    <a:pt x="775" y="422"/>
                    <a:pt x="774" y="422"/>
                    <a:pt x="774" y="422"/>
                  </a:cubicBezTo>
                  <a:cubicBezTo>
                    <a:pt x="774" y="423"/>
                    <a:pt x="775" y="423"/>
                    <a:pt x="775" y="423"/>
                  </a:cubicBezTo>
                  <a:cubicBezTo>
                    <a:pt x="775" y="425"/>
                    <a:pt x="774" y="426"/>
                    <a:pt x="773" y="428"/>
                  </a:cubicBezTo>
                  <a:cubicBezTo>
                    <a:pt x="773" y="429"/>
                    <a:pt x="773" y="430"/>
                    <a:pt x="773" y="431"/>
                  </a:cubicBezTo>
                  <a:cubicBezTo>
                    <a:pt x="771" y="433"/>
                    <a:pt x="772" y="436"/>
                    <a:pt x="772" y="439"/>
                  </a:cubicBezTo>
                  <a:cubicBezTo>
                    <a:pt x="771" y="440"/>
                    <a:pt x="771" y="441"/>
                    <a:pt x="770" y="442"/>
                  </a:cubicBezTo>
                  <a:cubicBezTo>
                    <a:pt x="770" y="442"/>
                    <a:pt x="771" y="443"/>
                    <a:pt x="770" y="443"/>
                  </a:cubicBezTo>
                  <a:cubicBezTo>
                    <a:pt x="770" y="446"/>
                    <a:pt x="769" y="448"/>
                    <a:pt x="768" y="450"/>
                  </a:cubicBezTo>
                  <a:cubicBezTo>
                    <a:pt x="768" y="451"/>
                    <a:pt x="768" y="451"/>
                    <a:pt x="768" y="451"/>
                  </a:cubicBezTo>
                  <a:cubicBezTo>
                    <a:pt x="767" y="454"/>
                    <a:pt x="766" y="457"/>
                    <a:pt x="765" y="459"/>
                  </a:cubicBezTo>
                  <a:cubicBezTo>
                    <a:pt x="765" y="460"/>
                    <a:pt x="765" y="460"/>
                    <a:pt x="765" y="460"/>
                  </a:cubicBezTo>
                  <a:cubicBezTo>
                    <a:pt x="764" y="460"/>
                    <a:pt x="764" y="462"/>
                    <a:pt x="764" y="462"/>
                  </a:cubicBezTo>
                  <a:cubicBezTo>
                    <a:pt x="763" y="463"/>
                    <a:pt x="763" y="463"/>
                    <a:pt x="762" y="464"/>
                  </a:cubicBezTo>
                  <a:cubicBezTo>
                    <a:pt x="762" y="464"/>
                    <a:pt x="762" y="464"/>
                    <a:pt x="762" y="465"/>
                  </a:cubicBezTo>
                  <a:cubicBezTo>
                    <a:pt x="762" y="465"/>
                    <a:pt x="762" y="465"/>
                    <a:pt x="762" y="466"/>
                  </a:cubicBezTo>
                  <a:cubicBezTo>
                    <a:pt x="761" y="467"/>
                    <a:pt x="761" y="469"/>
                    <a:pt x="760" y="470"/>
                  </a:cubicBezTo>
                  <a:cubicBezTo>
                    <a:pt x="762" y="470"/>
                    <a:pt x="762" y="468"/>
                    <a:pt x="763" y="469"/>
                  </a:cubicBezTo>
                  <a:cubicBezTo>
                    <a:pt x="764" y="468"/>
                    <a:pt x="764" y="467"/>
                    <a:pt x="765" y="467"/>
                  </a:cubicBezTo>
                  <a:cubicBezTo>
                    <a:pt x="765" y="467"/>
                    <a:pt x="765" y="469"/>
                    <a:pt x="765" y="470"/>
                  </a:cubicBezTo>
                  <a:cubicBezTo>
                    <a:pt x="765" y="470"/>
                    <a:pt x="764" y="470"/>
                    <a:pt x="764" y="470"/>
                  </a:cubicBezTo>
                  <a:cubicBezTo>
                    <a:pt x="763" y="472"/>
                    <a:pt x="763" y="472"/>
                    <a:pt x="762" y="472"/>
                  </a:cubicBezTo>
                  <a:cubicBezTo>
                    <a:pt x="761" y="472"/>
                    <a:pt x="763" y="470"/>
                    <a:pt x="762" y="470"/>
                  </a:cubicBezTo>
                  <a:cubicBezTo>
                    <a:pt x="761" y="471"/>
                    <a:pt x="760" y="472"/>
                    <a:pt x="760" y="473"/>
                  </a:cubicBezTo>
                  <a:cubicBezTo>
                    <a:pt x="760" y="473"/>
                    <a:pt x="760" y="474"/>
                    <a:pt x="760" y="474"/>
                  </a:cubicBezTo>
                  <a:cubicBezTo>
                    <a:pt x="760" y="475"/>
                    <a:pt x="762" y="475"/>
                    <a:pt x="761" y="476"/>
                  </a:cubicBezTo>
                  <a:cubicBezTo>
                    <a:pt x="761" y="477"/>
                    <a:pt x="760" y="478"/>
                    <a:pt x="759" y="480"/>
                  </a:cubicBezTo>
                  <a:cubicBezTo>
                    <a:pt x="759" y="480"/>
                    <a:pt x="759" y="481"/>
                    <a:pt x="758" y="482"/>
                  </a:cubicBezTo>
                  <a:cubicBezTo>
                    <a:pt x="758" y="482"/>
                    <a:pt x="757" y="483"/>
                    <a:pt x="757" y="484"/>
                  </a:cubicBezTo>
                  <a:cubicBezTo>
                    <a:pt x="756" y="484"/>
                    <a:pt x="756" y="484"/>
                    <a:pt x="756" y="484"/>
                  </a:cubicBezTo>
                  <a:cubicBezTo>
                    <a:pt x="755" y="485"/>
                    <a:pt x="756" y="485"/>
                    <a:pt x="755" y="486"/>
                  </a:cubicBezTo>
                  <a:cubicBezTo>
                    <a:pt x="755" y="486"/>
                    <a:pt x="755" y="487"/>
                    <a:pt x="755" y="487"/>
                  </a:cubicBezTo>
                  <a:cubicBezTo>
                    <a:pt x="754" y="486"/>
                    <a:pt x="755" y="485"/>
                    <a:pt x="754" y="485"/>
                  </a:cubicBezTo>
                  <a:cubicBezTo>
                    <a:pt x="756" y="485"/>
                    <a:pt x="755" y="483"/>
                    <a:pt x="756" y="482"/>
                  </a:cubicBezTo>
                  <a:cubicBezTo>
                    <a:pt x="756" y="482"/>
                    <a:pt x="757" y="482"/>
                    <a:pt x="757" y="481"/>
                  </a:cubicBezTo>
                  <a:cubicBezTo>
                    <a:pt x="758" y="481"/>
                    <a:pt x="757" y="480"/>
                    <a:pt x="758" y="479"/>
                  </a:cubicBezTo>
                  <a:cubicBezTo>
                    <a:pt x="758" y="479"/>
                    <a:pt x="758" y="479"/>
                    <a:pt x="758" y="479"/>
                  </a:cubicBezTo>
                  <a:cubicBezTo>
                    <a:pt x="758" y="479"/>
                    <a:pt x="758" y="478"/>
                    <a:pt x="759" y="478"/>
                  </a:cubicBezTo>
                  <a:cubicBezTo>
                    <a:pt x="760" y="476"/>
                    <a:pt x="761" y="475"/>
                    <a:pt x="759" y="474"/>
                  </a:cubicBezTo>
                  <a:cubicBezTo>
                    <a:pt x="757" y="475"/>
                    <a:pt x="758" y="477"/>
                    <a:pt x="757" y="479"/>
                  </a:cubicBezTo>
                  <a:cubicBezTo>
                    <a:pt x="756" y="479"/>
                    <a:pt x="756" y="481"/>
                    <a:pt x="755" y="480"/>
                  </a:cubicBezTo>
                  <a:cubicBezTo>
                    <a:pt x="755" y="482"/>
                    <a:pt x="754" y="482"/>
                    <a:pt x="753" y="484"/>
                  </a:cubicBezTo>
                  <a:cubicBezTo>
                    <a:pt x="752" y="484"/>
                    <a:pt x="752" y="486"/>
                    <a:pt x="751" y="485"/>
                  </a:cubicBezTo>
                  <a:cubicBezTo>
                    <a:pt x="750" y="488"/>
                    <a:pt x="748" y="488"/>
                    <a:pt x="747" y="491"/>
                  </a:cubicBezTo>
                  <a:cubicBezTo>
                    <a:pt x="747" y="491"/>
                    <a:pt x="747" y="491"/>
                    <a:pt x="746" y="491"/>
                  </a:cubicBezTo>
                  <a:cubicBezTo>
                    <a:pt x="746" y="493"/>
                    <a:pt x="744" y="493"/>
                    <a:pt x="744" y="494"/>
                  </a:cubicBezTo>
                  <a:cubicBezTo>
                    <a:pt x="743" y="494"/>
                    <a:pt x="743" y="494"/>
                    <a:pt x="743" y="494"/>
                  </a:cubicBezTo>
                  <a:cubicBezTo>
                    <a:pt x="742" y="495"/>
                    <a:pt x="741" y="495"/>
                    <a:pt x="741" y="496"/>
                  </a:cubicBezTo>
                  <a:cubicBezTo>
                    <a:pt x="741" y="496"/>
                    <a:pt x="740" y="496"/>
                    <a:pt x="740" y="497"/>
                  </a:cubicBezTo>
                  <a:cubicBezTo>
                    <a:pt x="739" y="497"/>
                    <a:pt x="739" y="497"/>
                    <a:pt x="739" y="497"/>
                  </a:cubicBezTo>
                  <a:cubicBezTo>
                    <a:pt x="739" y="497"/>
                    <a:pt x="739" y="497"/>
                    <a:pt x="738" y="498"/>
                  </a:cubicBezTo>
                  <a:cubicBezTo>
                    <a:pt x="738" y="498"/>
                    <a:pt x="738" y="498"/>
                    <a:pt x="738" y="498"/>
                  </a:cubicBezTo>
                  <a:cubicBezTo>
                    <a:pt x="737" y="498"/>
                    <a:pt x="737" y="499"/>
                    <a:pt x="737" y="499"/>
                  </a:cubicBezTo>
                  <a:cubicBezTo>
                    <a:pt x="736" y="499"/>
                    <a:pt x="736" y="499"/>
                    <a:pt x="736" y="499"/>
                  </a:cubicBezTo>
                  <a:cubicBezTo>
                    <a:pt x="736" y="499"/>
                    <a:pt x="736" y="500"/>
                    <a:pt x="735" y="500"/>
                  </a:cubicBezTo>
                  <a:cubicBezTo>
                    <a:pt x="735" y="500"/>
                    <a:pt x="735" y="500"/>
                    <a:pt x="734" y="500"/>
                  </a:cubicBezTo>
                  <a:cubicBezTo>
                    <a:pt x="734" y="500"/>
                    <a:pt x="734" y="501"/>
                    <a:pt x="734" y="501"/>
                  </a:cubicBezTo>
                  <a:cubicBezTo>
                    <a:pt x="734" y="501"/>
                    <a:pt x="733" y="501"/>
                    <a:pt x="733" y="501"/>
                  </a:cubicBezTo>
                  <a:cubicBezTo>
                    <a:pt x="733" y="501"/>
                    <a:pt x="732" y="502"/>
                    <a:pt x="732" y="502"/>
                  </a:cubicBezTo>
                  <a:cubicBezTo>
                    <a:pt x="732" y="502"/>
                    <a:pt x="732" y="502"/>
                    <a:pt x="732" y="502"/>
                  </a:cubicBezTo>
                  <a:cubicBezTo>
                    <a:pt x="732" y="502"/>
                    <a:pt x="732" y="503"/>
                    <a:pt x="732" y="503"/>
                  </a:cubicBezTo>
                  <a:cubicBezTo>
                    <a:pt x="731" y="503"/>
                    <a:pt x="730" y="503"/>
                    <a:pt x="730" y="503"/>
                  </a:cubicBezTo>
                  <a:cubicBezTo>
                    <a:pt x="729" y="503"/>
                    <a:pt x="729" y="504"/>
                    <a:pt x="729" y="504"/>
                  </a:cubicBezTo>
                  <a:cubicBezTo>
                    <a:pt x="729" y="504"/>
                    <a:pt x="728" y="504"/>
                    <a:pt x="728" y="504"/>
                  </a:cubicBezTo>
                  <a:cubicBezTo>
                    <a:pt x="728" y="504"/>
                    <a:pt x="728" y="505"/>
                    <a:pt x="727" y="505"/>
                  </a:cubicBezTo>
                  <a:cubicBezTo>
                    <a:pt x="727" y="506"/>
                    <a:pt x="725" y="506"/>
                    <a:pt x="725" y="506"/>
                  </a:cubicBezTo>
                  <a:cubicBezTo>
                    <a:pt x="725" y="507"/>
                    <a:pt x="724" y="506"/>
                    <a:pt x="724" y="507"/>
                  </a:cubicBezTo>
                  <a:cubicBezTo>
                    <a:pt x="721" y="508"/>
                    <a:pt x="717" y="510"/>
                    <a:pt x="714" y="511"/>
                  </a:cubicBezTo>
                  <a:cubicBezTo>
                    <a:pt x="713" y="511"/>
                    <a:pt x="711" y="512"/>
                    <a:pt x="710" y="512"/>
                  </a:cubicBezTo>
                  <a:cubicBezTo>
                    <a:pt x="710" y="512"/>
                    <a:pt x="710" y="512"/>
                    <a:pt x="710" y="512"/>
                  </a:cubicBezTo>
                  <a:cubicBezTo>
                    <a:pt x="709" y="512"/>
                    <a:pt x="709" y="512"/>
                    <a:pt x="709" y="512"/>
                  </a:cubicBezTo>
                  <a:cubicBezTo>
                    <a:pt x="708" y="512"/>
                    <a:pt x="708" y="512"/>
                    <a:pt x="708" y="512"/>
                  </a:cubicBezTo>
                  <a:cubicBezTo>
                    <a:pt x="707" y="513"/>
                    <a:pt x="707" y="513"/>
                    <a:pt x="707" y="513"/>
                  </a:cubicBezTo>
                  <a:cubicBezTo>
                    <a:pt x="706" y="513"/>
                    <a:pt x="704" y="513"/>
                    <a:pt x="703" y="513"/>
                  </a:cubicBezTo>
                  <a:cubicBezTo>
                    <a:pt x="703" y="514"/>
                    <a:pt x="703" y="514"/>
                    <a:pt x="703" y="514"/>
                  </a:cubicBezTo>
                  <a:cubicBezTo>
                    <a:pt x="703" y="514"/>
                    <a:pt x="702" y="514"/>
                    <a:pt x="702" y="514"/>
                  </a:cubicBezTo>
                  <a:cubicBezTo>
                    <a:pt x="702" y="514"/>
                    <a:pt x="701" y="514"/>
                    <a:pt x="701" y="514"/>
                  </a:cubicBezTo>
                  <a:cubicBezTo>
                    <a:pt x="701" y="514"/>
                    <a:pt x="700" y="514"/>
                    <a:pt x="699" y="514"/>
                  </a:cubicBezTo>
                  <a:cubicBezTo>
                    <a:pt x="697" y="514"/>
                    <a:pt x="694" y="514"/>
                    <a:pt x="692" y="514"/>
                  </a:cubicBezTo>
                  <a:cubicBezTo>
                    <a:pt x="692" y="514"/>
                    <a:pt x="692" y="514"/>
                    <a:pt x="691" y="514"/>
                  </a:cubicBezTo>
                  <a:cubicBezTo>
                    <a:pt x="691" y="514"/>
                    <a:pt x="690" y="515"/>
                    <a:pt x="690" y="515"/>
                  </a:cubicBezTo>
                  <a:cubicBezTo>
                    <a:pt x="690" y="515"/>
                    <a:pt x="689" y="515"/>
                    <a:pt x="689" y="515"/>
                  </a:cubicBezTo>
                  <a:cubicBezTo>
                    <a:pt x="689" y="515"/>
                    <a:pt x="689" y="515"/>
                    <a:pt x="689" y="515"/>
                  </a:cubicBezTo>
                  <a:cubicBezTo>
                    <a:pt x="688" y="515"/>
                    <a:pt x="687" y="515"/>
                    <a:pt x="686" y="515"/>
                  </a:cubicBezTo>
                  <a:cubicBezTo>
                    <a:pt x="685" y="515"/>
                    <a:pt x="685" y="515"/>
                    <a:pt x="685" y="515"/>
                  </a:cubicBezTo>
                  <a:cubicBezTo>
                    <a:pt x="684" y="515"/>
                    <a:pt x="684" y="515"/>
                    <a:pt x="684" y="515"/>
                  </a:cubicBezTo>
                  <a:cubicBezTo>
                    <a:pt x="684" y="515"/>
                    <a:pt x="683" y="515"/>
                    <a:pt x="682" y="515"/>
                  </a:cubicBezTo>
                  <a:cubicBezTo>
                    <a:pt x="682" y="515"/>
                    <a:pt x="682" y="515"/>
                    <a:pt x="682" y="515"/>
                  </a:cubicBezTo>
                  <a:cubicBezTo>
                    <a:pt x="681" y="515"/>
                    <a:pt x="681" y="515"/>
                    <a:pt x="680" y="515"/>
                  </a:cubicBezTo>
                  <a:cubicBezTo>
                    <a:pt x="680" y="515"/>
                    <a:pt x="678" y="515"/>
                    <a:pt x="678" y="515"/>
                  </a:cubicBezTo>
                  <a:cubicBezTo>
                    <a:pt x="677" y="516"/>
                    <a:pt x="677" y="516"/>
                    <a:pt x="676" y="516"/>
                  </a:cubicBezTo>
                  <a:cubicBezTo>
                    <a:pt x="675" y="516"/>
                    <a:pt x="673" y="515"/>
                    <a:pt x="672" y="515"/>
                  </a:cubicBezTo>
                  <a:cubicBezTo>
                    <a:pt x="670" y="515"/>
                    <a:pt x="669" y="515"/>
                    <a:pt x="668" y="514"/>
                  </a:cubicBezTo>
                  <a:cubicBezTo>
                    <a:pt x="668" y="514"/>
                    <a:pt x="667" y="514"/>
                    <a:pt x="667" y="513"/>
                  </a:cubicBezTo>
                  <a:cubicBezTo>
                    <a:pt x="666" y="513"/>
                    <a:pt x="665" y="513"/>
                    <a:pt x="664" y="512"/>
                  </a:cubicBezTo>
                  <a:cubicBezTo>
                    <a:pt x="664" y="512"/>
                    <a:pt x="663" y="512"/>
                    <a:pt x="663" y="512"/>
                  </a:cubicBezTo>
                  <a:cubicBezTo>
                    <a:pt x="662" y="512"/>
                    <a:pt x="662" y="511"/>
                    <a:pt x="661" y="511"/>
                  </a:cubicBezTo>
                  <a:cubicBezTo>
                    <a:pt x="660" y="510"/>
                    <a:pt x="658" y="510"/>
                    <a:pt x="659" y="508"/>
                  </a:cubicBezTo>
                  <a:cubicBezTo>
                    <a:pt x="660" y="508"/>
                    <a:pt x="661" y="509"/>
                    <a:pt x="662" y="509"/>
                  </a:cubicBezTo>
                  <a:cubicBezTo>
                    <a:pt x="662" y="509"/>
                    <a:pt x="663" y="509"/>
                    <a:pt x="663" y="510"/>
                  </a:cubicBezTo>
                  <a:cubicBezTo>
                    <a:pt x="663" y="510"/>
                    <a:pt x="662" y="511"/>
                    <a:pt x="664" y="511"/>
                  </a:cubicBezTo>
                  <a:cubicBezTo>
                    <a:pt x="665" y="512"/>
                    <a:pt x="665" y="511"/>
                    <a:pt x="666" y="511"/>
                  </a:cubicBezTo>
                  <a:cubicBezTo>
                    <a:pt x="666" y="512"/>
                    <a:pt x="667" y="511"/>
                    <a:pt x="667" y="512"/>
                  </a:cubicBezTo>
                  <a:cubicBezTo>
                    <a:pt x="669" y="512"/>
                    <a:pt x="668" y="513"/>
                    <a:pt x="669" y="513"/>
                  </a:cubicBezTo>
                  <a:cubicBezTo>
                    <a:pt x="670" y="513"/>
                    <a:pt x="671" y="513"/>
                    <a:pt x="672" y="514"/>
                  </a:cubicBezTo>
                  <a:cubicBezTo>
                    <a:pt x="672" y="514"/>
                    <a:pt x="672" y="513"/>
                    <a:pt x="673" y="514"/>
                  </a:cubicBezTo>
                  <a:cubicBezTo>
                    <a:pt x="674" y="514"/>
                    <a:pt x="674" y="514"/>
                    <a:pt x="675" y="514"/>
                  </a:cubicBezTo>
                  <a:cubicBezTo>
                    <a:pt x="675" y="514"/>
                    <a:pt x="675" y="514"/>
                    <a:pt x="676" y="514"/>
                  </a:cubicBezTo>
                  <a:cubicBezTo>
                    <a:pt x="676" y="514"/>
                    <a:pt x="677" y="513"/>
                    <a:pt x="677" y="513"/>
                  </a:cubicBezTo>
                  <a:cubicBezTo>
                    <a:pt x="679" y="514"/>
                    <a:pt x="679" y="513"/>
                    <a:pt x="681" y="514"/>
                  </a:cubicBezTo>
                  <a:cubicBezTo>
                    <a:pt x="682" y="513"/>
                    <a:pt x="685" y="514"/>
                    <a:pt x="687" y="514"/>
                  </a:cubicBezTo>
                  <a:cubicBezTo>
                    <a:pt x="687" y="514"/>
                    <a:pt x="689" y="514"/>
                    <a:pt x="689" y="514"/>
                  </a:cubicBezTo>
                  <a:cubicBezTo>
                    <a:pt x="687" y="513"/>
                    <a:pt x="685" y="513"/>
                    <a:pt x="683" y="512"/>
                  </a:cubicBezTo>
                  <a:cubicBezTo>
                    <a:pt x="683" y="512"/>
                    <a:pt x="682" y="512"/>
                    <a:pt x="682" y="512"/>
                  </a:cubicBezTo>
                  <a:cubicBezTo>
                    <a:pt x="680" y="511"/>
                    <a:pt x="679" y="512"/>
                    <a:pt x="677" y="511"/>
                  </a:cubicBezTo>
                  <a:cubicBezTo>
                    <a:pt x="677" y="511"/>
                    <a:pt x="676" y="510"/>
                    <a:pt x="675" y="510"/>
                  </a:cubicBezTo>
                  <a:cubicBezTo>
                    <a:pt x="674" y="509"/>
                    <a:pt x="674" y="509"/>
                    <a:pt x="674" y="509"/>
                  </a:cubicBezTo>
                  <a:cubicBezTo>
                    <a:pt x="673" y="509"/>
                    <a:pt x="673" y="509"/>
                    <a:pt x="672" y="509"/>
                  </a:cubicBezTo>
                  <a:cubicBezTo>
                    <a:pt x="672" y="509"/>
                    <a:pt x="672" y="509"/>
                    <a:pt x="672" y="509"/>
                  </a:cubicBezTo>
                  <a:cubicBezTo>
                    <a:pt x="671" y="508"/>
                    <a:pt x="669" y="507"/>
                    <a:pt x="669" y="507"/>
                  </a:cubicBezTo>
                  <a:cubicBezTo>
                    <a:pt x="668" y="506"/>
                    <a:pt x="667" y="506"/>
                    <a:pt x="667" y="506"/>
                  </a:cubicBezTo>
                  <a:cubicBezTo>
                    <a:pt x="664" y="506"/>
                    <a:pt x="666" y="504"/>
                    <a:pt x="664" y="504"/>
                  </a:cubicBezTo>
                  <a:cubicBezTo>
                    <a:pt x="663" y="504"/>
                    <a:pt x="663" y="503"/>
                    <a:pt x="662" y="502"/>
                  </a:cubicBezTo>
                  <a:cubicBezTo>
                    <a:pt x="662" y="503"/>
                    <a:pt x="661" y="502"/>
                    <a:pt x="660" y="502"/>
                  </a:cubicBezTo>
                  <a:cubicBezTo>
                    <a:pt x="659" y="501"/>
                    <a:pt x="658" y="500"/>
                    <a:pt x="657" y="499"/>
                  </a:cubicBezTo>
                  <a:cubicBezTo>
                    <a:pt x="656" y="498"/>
                    <a:pt x="656" y="498"/>
                    <a:pt x="656" y="498"/>
                  </a:cubicBezTo>
                  <a:cubicBezTo>
                    <a:pt x="655" y="498"/>
                    <a:pt x="655" y="498"/>
                    <a:pt x="654" y="498"/>
                  </a:cubicBezTo>
                  <a:cubicBezTo>
                    <a:pt x="654" y="497"/>
                    <a:pt x="653" y="497"/>
                    <a:pt x="653" y="497"/>
                  </a:cubicBezTo>
                  <a:cubicBezTo>
                    <a:pt x="653" y="495"/>
                    <a:pt x="652" y="495"/>
                    <a:pt x="652" y="494"/>
                  </a:cubicBezTo>
                  <a:cubicBezTo>
                    <a:pt x="652" y="494"/>
                    <a:pt x="650" y="494"/>
                    <a:pt x="650" y="493"/>
                  </a:cubicBezTo>
                  <a:cubicBezTo>
                    <a:pt x="649" y="493"/>
                    <a:pt x="649" y="494"/>
                    <a:pt x="648" y="494"/>
                  </a:cubicBezTo>
                  <a:cubicBezTo>
                    <a:pt x="648" y="493"/>
                    <a:pt x="647" y="493"/>
                    <a:pt x="647" y="492"/>
                  </a:cubicBezTo>
                  <a:cubicBezTo>
                    <a:pt x="647" y="492"/>
                    <a:pt x="646" y="491"/>
                    <a:pt x="646" y="491"/>
                  </a:cubicBezTo>
                  <a:cubicBezTo>
                    <a:pt x="646" y="491"/>
                    <a:pt x="646" y="491"/>
                    <a:pt x="646" y="491"/>
                  </a:cubicBezTo>
                  <a:cubicBezTo>
                    <a:pt x="646" y="491"/>
                    <a:pt x="646" y="491"/>
                    <a:pt x="646" y="490"/>
                  </a:cubicBezTo>
                  <a:cubicBezTo>
                    <a:pt x="645" y="490"/>
                    <a:pt x="644" y="489"/>
                    <a:pt x="645" y="488"/>
                  </a:cubicBezTo>
                  <a:cubicBezTo>
                    <a:pt x="645" y="489"/>
                    <a:pt x="646" y="489"/>
                    <a:pt x="646" y="489"/>
                  </a:cubicBezTo>
                  <a:cubicBezTo>
                    <a:pt x="647" y="490"/>
                    <a:pt x="646" y="490"/>
                    <a:pt x="647" y="490"/>
                  </a:cubicBezTo>
                  <a:cubicBezTo>
                    <a:pt x="647" y="491"/>
                    <a:pt x="648" y="491"/>
                    <a:pt x="649" y="491"/>
                  </a:cubicBezTo>
                  <a:cubicBezTo>
                    <a:pt x="649" y="492"/>
                    <a:pt x="650" y="492"/>
                    <a:pt x="650" y="492"/>
                  </a:cubicBezTo>
                  <a:cubicBezTo>
                    <a:pt x="650" y="490"/>
                    <a:pt x="648" y="489"/>
                    <a:pt x="648" y="488"/>
                  </a:cubicBezTo>
                  <a:cubicBezTo>
                    <a:pt x="646" y="487"/>
                    <a:pt x="646" y="486"/>
                    <a:pt x="645" y="486"/>
                  </a:cubicBezTo>
                  <a:cubicBezTo>
                    <a:pt x="645" y="485"/>
                    <a:pt x="644" y="484"/>
                    <a:pt x="644" y="483"/>
                  </a:cubicBezTo>
                  <a:cubicBezTo>
                    <a:pt x="644" y="482"/>
                    <a:pt x="642" y="481"/>
                    <a:pt x="642" y="480"/>
                  </a:cubicBezTo>
                  <a:cubicBezTo>
                    <a:pt x="642" y="480"/>
                    <a:pt x="642" y="480"/>
                    <a:pt x="642" y="479"/>
                  </a:cubicBezTo>
                  <a:cubicBezTo>
                    <a:pt x="642" y="479"/>
                    <a:pt x="642" y="479"/>
                    <a:pt x="642" y="478"/>
                  </a:cubicBezTo>
                  <a:cubicBezTo>
                    <a:pt x="641" y="478"/>
                    <a:pt x="642" y="477"/>
                    <a:pt x="641" y="477"/>
                  </a:cubicBezTo>
                  <a:cubicBezTo>
                    <a:pt x="641" y="477"/>
                    <a:pt x="640" y="477"/>
                    <a:pt x="640" y="476"/>
                  </a:cubicBezTo>
                  <a:cubicBezTo>
                    <a:pt x="640" y="475"/>
                    <a:pt x="640" y="474"/>
                    <a:pt x="640" y="474"/>
                  </a:cubicBezTo>
                  <a:cubicBezTo>
                    <a:pt x="640" y="473"/>
                    <a:pt x="640" y="473"/>
                    <a:pt x="639" y="473"/>
                  </a:cubicBezTo>
                  <a:cubicBezTo>
                    <a:pt x="639" y="473"/>
                    <a:pt x="639" y="472"/>
                    <a:pt x="639" y="472"/>
                  </a:cubicBezTo>
                  <a:cubicBezTo>
                    <a:pt x="640" y="472"/>
                    <a:pt x="639" y="472"/>
                    <a:pt x="639" y="471"/>
                  </a:cubicBezTo>
                  <a:cubicBezTo>
                    <a:pt x="639" y="471"/>
                    <a:pt x="639" y="470"/>
                    <a:pt x="639" y="469"/>
                  </a:cubicBezTo>
                  <a:cubicBezTo>
                    <a:pt x="638" y="467"/>
                    <a:pt x="638" y="464"/>
                    <a:pt x="639" y="462"/>
                  </a:cubicBezTo>
                  <a:cubicBezTo>
                    <a:pt x="640" y="453"/>
                    <a:pt x="645" y="445"/>
                    <a:pt x="652" y="439"/>
                  </a:cubicBezTo>
                  <a:cubicBezTo>
                    <a:pt x="657" y="434"/>
                    <a:pt x="665" y="431"/>
                    <a:pt x="672" y="431"/>
                  </a:cubicBezTo>
                  <a:cubicBezTo>
                    <a:pt x="676" y="431"/>
                    <a:pt x="679" y="431"/>
                    <a:pt x="683" y="432"/>
                  </a:cubicBezTo>
                  <a:cubicBezTo>
                    <a:pt x="686" y="434"/>
                    <a:pt x="691" y="436"/>
                    <a:pt x="693" y="439"/>
                  </a:cubicBezTo>
                  <a:cubicBezTo>
                    <a:pt x="695" y="441"/>
                    <a:pt x="696" y="442"/>
                    <a:pt x="697" y="445"/>
                  </a:cubicBezTo>
                  <a:cubicBezTo>
                    <a:pt x="697" y="445"/>
                    <a:pt x="697" y="446"/>
                    <a:pt x="695" y="445"/>
                  </a:cubicBezTo>
                  <a:cubicBezTo>
                    <a:pt x="693" y="442"/>
                    <a:pt x="681" y="435"/>
                    <a:pt x="671" y="445"/>
                  </a:cubicBezTo>
                  <a:cubicBezTo>
                    <a:pt x="661" y="456"/>
                    <a:pt x="664" y="492"/>
                    <a:pt x="700" y="496"/>
                  </a:cubicBezTo>
                  <a:cubicBezTo>
                    <a:pt x="735" y="500"/>
                    <a:pt x="748" y="461"/>
                    <a:pt x="749" y="449"/>
                  </a:cubicBezTo>
                  <a:cubicBezTo>
                    <a:pt x="750" y="437"/>
                    <a:pt x="748" y="400"/>
                    <a:pt x="718" y="399"/>
                  </a:cubicBezTo>
                  <a:cubicBezTo>
                    <a:pt x="718" y="399"/>
                    <a:pt x="719" y="378"/>
                    <a:pt x="695" y="366"/>
                  </a:cubicBezTo>
                  <a:cubicBezTo>
                    <a:pt x="695" y="366"/>
                    <a:pt x="679" y="359"/>
                    <a:pt x="658" y="363"/>
                  </a:cubicBezTo>
                  <a:cubicBezTo>
                    <a:pt x="639" y="367"/>
                    <a:pt x="629" y="382"/>
                    <a:pt x="637" y="393"/>
                  </a:cubicBezTo>
                  <a:cubicBezTo>
                    <a:pt x="633" y="389"/>
                    <a:pt x="623" y="392"/>
                    <a:pt x="620" y="394"/>
                  </a:cubicBezTo>
                  <a:cubicBezTo>
                    <a:pt x="601" y="403"/>
                    <a:pt x="596" y="430"/>
                    <a:pt x="597" y="449"/>
                  </a:cubicBezTo>
                  <a:cubicBezTo>
                    <a:pt x="597" y="449"/>
                    <a:pt x="597" y="453"/>
                    <a:pt x="597" y="453"/>
                  </a:cubicBezTo>
                  <a:cubicBezTo>
                    <a:pt x="597" y="455"/>
                    <a:pt x="596" y="458"/>
                    <a:pt x="599" y="459"/>
                  </a:cubicBezTo>
                  <a:cubicBezTo>
                    <a:pt x="600" y="460"/>
                    <a:pt x="600" y="457"/>
                    <a:pt x="601" y="458"/>
                  </a:cubicBezTo>
                  <a:cubicBezTo>
                    <a:pt x="600" y="460"/>
                    <a:pt x="600" y="460"/>
                    <a:pt x="599" y="461"/>
                  </a:cubicBezTo>
                  <a:cubicBezTo>
                    <a:pt x="599" y="462"/>
                    <a:pt x="599" y="462"/>
                    <a:pt x="599" y="463"/>
                  </a:cubicBezTo>
                  <a:cubicBezTo>
                    <a:pt x="599" y="464"/>
                    <a:pt x="600" y="465"/>
                    <a:pt x="599" y="466"/>
                  </a:cubicBezTo>
                  <a:cubicBezTo>
                    <a:pt x="600" y="467"/>
                    <a:pt x="601" y="467"/>
                    <a:pt x="601" y="467"/>
                  </a:cubicBezTo>
                  <a:cubicBezTo>
                    <a:pt x="600" y="468"/>
                    <a:pt x="600" y="469"/>
                    <a:pt x="600" y="470"/>
                  </a:cubicBezTo>
                  <a:cubicBezTo>
                    <a:pt x="601" y="470"/>
                    <a:pt x="600" y="471"/>
                    <a:pt x="600" y="472"/>
                  </a:cubicBezTo>
                  <a:cubicBezTo>
                    <a:pt x="600" y="473"/>
                    <a:pt x="601" y="473"/>
                    <a:pt x="601" y="474"/>
                  </a:cubicBezTo>
                  <a:cubicBezTo>
                    <a:pt x="602" y="476"/>
                    <a:pt x="603" y="477"/>
                    <a:pt x="602" y="478"/>
                  </a:cubicBezTo>
                  <a:cubicBezTo>
                    <a:pt x="602" y="479"/>
                    <a:pt x="602" y="480"/>
                    <a:pt x="603" y="480"/>
                  </a:cubicBezTo>
                  <a:cubicBezTo>
                    <a:pt x="603" y="482"/>
                    <a:pt x="604" y="483"/>
                    <a:pt x="605" y="484"/>
                  </a:cubicBezTo>
                  <a:cubicBezTo>
                    <a:pt x="605" y="483"/>
                    <a:pt x="606" y="483"/>
                    <a:pt x="605" y="484"/>
                  </a:cubicBezTo>
                  <a:cubicBezTo>
                    <a:pt x="605" y="485"/>
                    <a:pt x="607" y="487"/>
                    <a:pt x="606" y="487"/>
                  </a:cubicBezTo>
                  <a:cubicBezTo>
                    <a:pt x="606" y="488"/>
                    <a:pt x="606" y="488"/>
                    <a:pt x="606" y="488"/>
                  </a:cubicBezTo>
                  <a:cubicBezTo>
                    <a:pt x="605" y="488"/>
                    <a:pt x="606" y="486"/>
                    <a:pt x="605" y="486"/>
                  </a:cubicBezTo>
                  <a:cubicBezTo>
                    <a:pt x="604" y="485"/>
                    <a:pt x="604" y="484"/>
                    <a:pt x="602" y="483"/>
                  </a:cubicBezTo>
                  <a:cubicBezTo>
                    <a:pt x="601" y="481"/>
                    <a:pt x="601" y="479"/>
                    <a:pt x="601" y="477"/>
                  </a:cubicBezTo>
                  <a:cubicBezTo>
                    <a:pt x="600" y="476"/>
                    <a:pt x="600" y="475"/>
                    <a:pt x="599" y="474"/>
                  </a:cubicBezTo>
                  <a:cubicBezTo>
                    <a:pt x="598" y="476"/>
                    <a:pt x="599" y="476"/>
                    <a:pt x="599" y="477"/>
                  </a:cubicBezTo>
                  <a:cubicBezTo>
                    <a:pt x="599" y="477"/>
                    <a:pt x="599" y="477"/>
                    <a:pt x="599" y="478"/>
                  </a:cubicBezTo>
                  <a:cubicBezTo>
                    <a:pt x="599" y="478"/>
                    <a:pt x="599" y="479"/>
                    <a:pt x="599" y="480"/>
                  </a:cubicBezTo>
                  <a:cubicBezTo>
                    <a:pt x="600" y="481"/>
                    <a:pt x="601" y="483"/>
                    <a:pt x="602" y="484"/>
                  </a:cubicBezTo>
                  <a:cubicBezTo>
                    <a:pt x="602" y="485"/>
                    <a:pt x="602" y="485"/>
                    <a:pt x="603" y="485"/>
                  </a:cubicBezTo>
                  <a:cubicBezTo>
                    <a:pt x="603" y="485"/>
                    <a:pt x="602" y="485"/>
                    <a:pt x="602" y="486"/>
                  </a:cubicBezTo>
                  <a:cubicBezTo>
                    <a:pt x="602" y="486"/>
                    <a:pt x="603" y="486"/>
                    <a:pt x="603" y="486"/>
                  </a:cubicBezTo>
                  <a:cubicBezTo>
                    <a:pt x="603" y="486"/>
                    <a:pt x="603" y="487"/>
                    <a:pt x="604" y="487"/>
                  </a:cubicBezTo>
                  <a:cubicBezTo>
                    <a:pt x="604" y="488"/>
                    <a:pt x="604" y="488"/>
                    <a:pt x="604" y="489"/>
                  </a:cubicBezTo>
                  <a:cubicBezTo>
                    <a:pt x="605" y="489"/>
                    <a:pt x="604" y="490"/>
                    <a:pt x="606" y="490"/>
                  </a:cubicBezTo>
                  <a:cubicBezTo>
                    <a:pt x="605" y="491"/>
                    <a:pt x="606" y="492"/>
                    <a:pt x="606" y="492"/>
                  </a:cubicBezTo>
                  <a:cubicBezTo>
                    <a:pt x="606" y="493"/>
                    <a:pt x="607" y="494"/>
                    <a:pt x="607" y="494"/>
                  </a:cubicBezTo>
                  <a:cubicBezTo>
                    <a:pt x="607" y="495"/>
                    <a:pt x="607" y="494"/>
                    <a:pt x="607" y="495"/>
                  </a:cubicBezTo>
                  <a:cubicBezTo>
                    <a:pt x="608" y="496"/>
                    <a:pt x="609" y="497"/>
                    <a:pt x="609" y="498"/>
                  </a:cubicBezTo>
                  <a:cubicBezTo>
                    <a:pt x="610" y="499"/>
                    <a:pt x="610" y="499"/>
                    <a:pt x="610" y="499"/>
                  </a:cubicBezTo>
                  <a:cubicBezTo>
                    <a:pt x="610" y="500"/>
                    <a:pt x="610" y="500"/>
                    <a:pt x="611" y="500"/>
                  </a:cubicBezTo>
                  <a:cubicBezTo>
                    <a:pt x="611" y="501"/>
                    <a:pt x="611" y="501"/>
                    <a:pt x="612" y="501"/>
                  </a:cubicBezTo>
                  <a:cubicBezTo>
                    <a:pt x="612" y="499"/>
                    <a:pt x="611" y="498"/>
                    <a:pt x="609" y="497"/>
                  </a:cubicBezTo>
                  <a:cubicBezTo>
                    <a:pt x="609" y="496"/>
                    <a:pt x="609" y="496"/>
                    <a:pt x="609" y="495"/>
                  </a:cubicBezTo>
                  <a:cubicBezTo>
                    <a:pt x="608" y="495"/>
                    <a:pt x="607" y="494"/>
                    <a:pt x="608" y="493"/>
                  </a:cubicBezTo>
                  <a:cubicBezTo>
                    <a:pt x="609" y="493"/>
                    <a:pt x="609" y="494"/>
                    <a:pt x="609" y="495"/>
                  </a:cubicBezTo>
                  <a:cubicBezTo>
                    <a:pt x="609" y="495"/>
                    <a:pt x="610" y="495"/>
                    <a:pt x="610" y="495"/>
                  </a:cubicBezTo>
                  <a:cubicBezTo>
                    <a:pt x="610" y="495"/>
                    <a:pt x="610" y="495"/>
                    <a:pt x="610" y="495"/>
                  </a:cubicBezTo>
                  <a:cubicBezTo>
                    <a:pt x="610" y="495"/>
                    <a:pt x="611" y="495"/>
                    <a:pt x="611" y="495"/>
                  </a:cubicBezTo>
                  <a:cubicBezTo>
                    <a:pt x="611" y="496"/>
                    <a:pt x="611" y="496"/>
                    <a:pt x="611" y="496"/>
                  </a:cubicBezTo>
                  <a:cubicBezTo>
                    <a:pt x="611" y="497"/>
                    <a:pt x="611" y="497"/>
                    <a:pt x="611" y="498"/>
                  </a:cubicBezTo>
                  <a:cubicBezTo>
                    <a:pt x="611" y="498"/>
                    <a:pt x="612" y="498"/>
                    <a:pt x="612" y="498"/>
                  </a:cubicBezTo>
                  <a:cubicBezTo>
                    <a:pt x="612" y="499"/>
                    <a:pt x="613" y="500"/>
                    <a:pt x="613" y="501"/>
                  </a:cubicBezTo>
                  <a:cubicBezTo>
                    <a:pt x="614" y="502"/>
                    <a:pt x="615" y="504"/>
                    <a:pt x="616" y="504"/>
                  </a:cubicBezTo>
                  <a:cubicBezTo>
                    <a:pt x="616" y="507"/>
                    <a:pt x="619" y="508"/>
                    <a:pt x="620" y="510"/>
                  </a:cubicBezTo>
                  <a:cubicBezTo>
                    <a:pt x="621" y="511"/>
                    <a:pt x="622" y="511"/>
                    <a:pt x="622" y="511"/>
                  </a:cubicBezTo>
                  <a:cubicBezTo>
                    <a:pt x="622" y="512"/>
                    <a:pt x="622" y="512"/>
                    <a:pt x="623" y="512"/>
                  </a:cubicBezTo>
                  <a:cubicBezTo>
                    <a:pt x="623" y="512"/>
                    <a:pt x="623" y="512"/>
                    <a:pt x="623" y="513"/>
                  </a:cubicBezTo>
                  <a:cubicBezTo>
                    <a:pt x="624" y="514"/>
                    <a:pt x="624" y="514"/>
                    <a:pt x="625" y="515"/>
                  </a:cubicBezTo>
                  <a:cubicBezTo>
                    <a:pt x="626" y="516"/>
                    <a:pt x="626" y="516"/>
                    <a:pt x="626" y="516"/>
                  </a:cubicBezTo>
                  <a:cubicBezTo>
                    <a:pt x="627" y="516"/>
                    <a:pt x="626" y="516"/>
                    <a:pt x="627" y="516"/>
                  </a:cubicBezTo>
                  <a:cubicBezTo>
                    <a:pt x="627" y="517"/>
                    <a:pt x="629" y="517"/>
                    <a:pt x="630" y="518"/>
                  </a:cubicBezTo>
                  <a:cubicBezTo>
                    <a:pt x="631" y="519"/>
                    <a:pt x="631" y="519"/>
                    <a:pt x="631" y="519"/>
                  </a:cubicBezTo>
                  <a:cubicBezTo>
                    <a:pt x="632" y="520"/>
                    <a:pt x="633" y="520"/>
                    <a:pt x="633" y="520"/>
                  </a:cubicBezTo>
                  <a:cubicBezTo>
                    <a:pt x="633" y="520"/>
                    <a:pt x="634" y="521"/>
                    <a:pt x="634" y="521"/>
                  </a:cubicBezTo>
                  <a:cubicBezTo>
                    <a:pt x="636" y="523"/>
                    <a:pt x="639" y="525"/>
                    <a:pt x="641" y="526"/>
                  </a:cubicBezTo>
                  <a:cubicBezTo>
                    <a:pt x="643" y="528"/>
                    <a:pt x="646" y="528"/>
                    <a:pt x="648" y="529"/>
                  </a:cubicBezTo>
                  <a:cubicBezTo>
                    <a:pt x="649" y="530"/>
                    <a:pt x="649" y="530"/>
                    <a:pt x="649" y="531"/>
                  </a:cubicBezTo>
                  <a:cubicBezTo>
                    <a:pt x="650" y="530"/>
                    <a:pt x="651" y="532"/>
                    <a:pt x="652" y="532"/>
                  </a:cubicBezTo>
                  <a:cubicBezTo>
                    <a:pt x="653" y="532"/>
                    <a:pt x="654" y="532"/>
                    <a:pt x="655" y="533"/>
                  </a:cubicBezTo>
                  <a:cubicBezTo>
                    <a:pt x="656" y="533"/>
                    <a:pt x="657" y="534"/>
                    <a:pt x="657" y="534"/>
                  </a:cubicBezTo>
                  <a:cubicBezTo>
                    <a:pt x="658" y="534"/>
                    <a:pt x="660" y="534"/>
                    <a:pt x="661" y="534"/>
                  </a:cubicBezTo>
                  <a:cubicBezTo>
                    <a:pt x="662" y="535"/>
                    <a:pt x="663" y="535"/>
                    <a:pt x="663" y="535"/>
                  </a:cubicBezTo>
                  <a:cubicBezTo>
                    <a:pt x="664" y="535"/>
                    <a:pt x="665" y="535"/>
                    <a:pt x="665" y="536"/>
                  </a:cubicBezTo>
                  <a:cubicBezTo>
                    <a:pt x="665" y="536"/>
                    <a:pt x="666" y="536"/>
                    <a:pt x="666" y="536"/>
                  </a:cubicBezTo>
                  <a:cubicBezTo>
                    <a:pt x="666" y="536"/>
                    <a:pt x="667" y="535"/>
                    <a:pt x="667" y="535"/>
                  </a:cubicBezTo>
                  <a:cubicBezTo>
                    <a:pt x="667" y="535"/>
                    <a:pt x="668" y="535"/>
                    <a:pt x="668" y="535"/>
                  </a:cubicBezTo>
                  <a:cubicBezTo>
                    <a:pt x="671" y="536"/>
                    <a:pt x="673" y="537"/>
                    <a:pt x="676" y="538"/>
                  </a:cubicBezTo>
                  <a:cubicBezTo>
                    <a:pt x="678" y="538"/>
                    <a:pt x="679" y="537"/>
                    <a:pt x="682" y="538"/>
                  </a:cubicBezTo>
                  <a:cubicBezTo>
                    <a:pt x="683" y="538"/>
                    <a:pt x="684" y="539"/>
                    <a:pt x="686" y="539"/>
                  </a:cubicBezTo>
                  <a:cubicBezTo>
                    <a:pt x="686" y="539"/>
                    <a:pt x="686" y="538"/>
                    <a:pt x="687" y="538"/>
                  </a:cubicBezTo>
                  <a:cubicBezTo>
                    <a:pt x="687" y="538"/>
                    <a:pt x="688" y="539"/>
                    <a:pt x="688" y="539"/>
                  </a:cubicBezTo>
                  <a:cubicBezTo>
                    <a:pt x="689" y="539"/>
                    <a:pt x="690" y="539"/>
                    <a:pt x="691" y="538"/>
                  </a:cubicBezTo>
                  <a:cubicBezTo>
                    <a:pt x="690" y="538"/>
                    <a:pt x="689" y="537"/>
                    <a:pt x="688" y="537"/>
                  </a:cubicBezTo>
                  <a:cubicBezTo>
                    <a:pt x="688" y="537"/>
                    <a:pt x="688" y="537"/>
                    <a:pt x="687" y="537"/>
                  </a:cubicBezTo>
                  <a:cubicBezTo>
                    <a:pt x="687" y="537"/>
                    <a:pt x="687" y="537"/>
                    <a:pt x="686" y="537"/>
                  </a:cubicBezTo>
                  <a:cubicBezTo>
                    <a:pt x="685" y="537"/>
                    <a:pt x="685" y="537"/>
                    <a:pt x="684" y="537"/>
                  </a:cubicBezTo>
                  <a:cubicBezTo>
                    <a:pt x="684" y="537"/>
                    <a:pt x="683" y="537"/>
                    <a:pt x="683" y="537"/>
                  </a:cubicBezTo>
                  <a:cubicBezTo>
                    <a:pt x="683" y="537"/>
                    <a:pt x="682" y="537"/>
                    <a:pt x="682" y="536"/>
                  </a:cubicBezTo>
                  <a:cubicBezTo>
                    <a:pt x="681" y="536"/>
                    <a:pt x="680" y="537"/>
                    <a:pt x="680" y="536"/>
                  </a:cubicBezTo>
                  <a:cubicBezTo>
                    <a:pt x="681" y="536"/>
                    <a:pt x="682" y="535"/>
                    <a:pt x="683" y="536"/>
                  </a:cubicBezTo>
                  <a:cubicBezTo>
                    <a:pt x="684" y="536"/>
                    <a:pt x="684" y="536"/>
                    <a:pt x="685" y="536"/>
                  </a:cubicBezTo>
                  <a:cubicBezTo>
                    <a:pt x="685" y="536"/>
                    <a:pt x="686" y="537"/>
                    <a:pt x="686" y="537"/>
                  </a:cubicBezTo>
                  <a:cubicBezTo>
                    <a:pt x="686" y="537"/>
                    <a:pt x="687" y="536"/>
                    <a:pt x="687" y="536"/>
                  </a:cubicBezTo>
                  <a:cubicBezTo>
                    <a:pt x="688" y="536"/>
                    <a:pt x="690" y="537"/>
                    <a:pt x="691" y="537"/>
                  </a:cubicBezTo>
                  <a:cubicBezTo>
                    <a:pt x="692" y="537"/>
                    <a:pt x="692" y="538"/>
                    <a:pt x="693" y="539"/>
                  </a:cubicBezTo>
                  <a:cubicBezTo>
                    <a:pt x="693" y="538"/>
                    <a:pt x="694" y="538"/>
                    <a:pt x="694" y="538"/>
                  </a:cubicBezTo>
                  <a:cubicBezTo>
                    <a:pt x="694" y="538"/>
                    <a:pt x="695" y="538"/>
                    <a:pt x="695" y="538"/>
                  </a:cubicBezTo>
                  <a:cubicBezTo>
                    <a:pt x="695" y="538"/>
                    <a:pt x="695" y="537"/>
                    <a:pt x="696" y="537"/>
                  </a:cubicBezTo>
                  <a:cubicBezTo>
                    <a:pt x="697" y="537"/>
                    <a:pt x="697" y="538"/>
                    <a:pt x="698" y="538"/>
                  </a:cubicBezTo>
                  <a:cubicBezTo>
                    <a:pt x="699" y="538"/>
                    <a:pt x="699" y="538"/>
                    <a:pt x="700" y="538"/>
                  </a:cubicBezTo>
                  <a:cubicBezTo>
                    <a:pt x="700" y="538"/>
                    <a:pt x="701" y="538"/>
                    <a:pt x="701" y="538"/>
                  </a:cubicBezTo>
                  <a:cubicBezTo>
                    <a:pt x="701" y="538"/>
                    <a:pt x="701" y="538"/>
                    <a:pt x="701" y="538"/>
                  </a:cubicBezTo>
                  <a:cubicBezTo>
                    <a:pt x="701" y="537"/>
                    <a:pt x="701" y="538"/>
                    <a:pt x="702" y="538"/>
                  </a:cubicBezTo>
                  <a:cubicBezTo>
                    <a:pt x="702" y="538"/>
                    <a:pt x="702" y="537"/>
                    <a:pt x="702" y="537"/>
                  </a:cubicBezTo>
                  <a:cubicBezTo>
                    <a:pt x="702" y="537"/>
                    <a:pt x="702" y="538"/>
                    <a:pt x="702" y="538"/>
                  </a:cubicBezTo>
                  <a:cubicBezTo>
                    <a:pt x="703" y="538"/>
                    <a:pt x="703" y="537"/>
                    <a:pt x="704" y="537"/>
                  </a:cubicBezTo>
                  <a:cubicBezTo>
                    <a:pt x="704" y="537"/>
                    <a:pt x="704" y="537"/>
                    <a:pt x="705" y="537"/>
                  </a:cubicBezTo>
                  <a:cubicBezTo>
                    <a:pt x="705" y="537"/>
                    <a:pt x="706" y="537"/>
                    <a:pt x="706" y="537"/>
                  </a:cubicBezTo>
                  <a:cubicBezTo>
                    <a:pt x="706" y="537"/>
                    <a:pt x="707" y="537"/>
                    <a:pt x="708" y="537"/>
                  </a:cubicBezTo>
                  <a:cubicBezTo>
                    <a:pt x="709" y="537"/>
                    <a:pt x="709" y="536"/>
                    <a:pt x="711" y="536"/>
                  </a:cubicBezTo>
                  <a:cubicBezTo>
                    <a:pt x="712" y="536"/>
                    <a:pt x="714" y="535"/>
                    <a:pt x="715" y="535"/>
                  </a:cubicBezTo>
                  <a:cubicBezTo>
                    <a:pt x="713" y="534"/>
                    <a:pt x="712" y="536"/>
                    <a:pt x="709" y="535"/>
                  </a:cubicBezTo>
                  <a:cubicBezTo>
                    <a:pt x="709" y="535"/>
                    <a:pt x="708" y="536"/>
                    <a:pt x="708" y="536"/>
                  </a:cubicBezTo>
                  <a:cubicBezTo>
                    <a:pt x="706" y="535"/>
                    <a:pt x="704" y="536"/>
                    <a:pt x="703" y="536"/>
                  </a:cubicBezTo>
                  <a:cubicBezTo>
                    <a:pt x="703" y="536"/>
                    <a:pt x="703" y="536"/>
                    <a:pt x="703" y="536"/>
                  </a:cubicBezTo>
                  <a:cubicBezTo>
                    <a:pt x="703" y="536"/>
                    <a:pt x="700" y="536"/>
                    <a:pt x="701" y="535"/>
                  </a:cubicBezTo>
                  <a:cubicBezTo>
                    <a:pt x="701" y="535"/>
                    <a:pt x="701" y="535"/>
                    <a:pt x="702" y="535"/>
                  </a:cubicBezTo>
                  <a:cubicBezTo>
                    <a:pt x="702" y="535"/>
                    <a:pt x="702" y="535"/>
                    <a:pt x="703" y="535"/>
                  </a:cubicBezTo>
                  <a:cubicBezTo>
                    <a:pt x="703" y="534"/>
                    <a:pt x="703" y="534"/>
                    <a:pt x="704" y="534"/>
                  </a:cubicBezTo>
                  <a:cubicBezTo>
                    <a:pt x="705" y="535"/>
                    <a:pt x="707" y="534"/>
                    <a:pt x="708" y="534"/>
                  </a:cubicBezTo>
                  <a:cubicBezTo>
                    <a:pt x="708" y="534"/>
                    <a:pt x="708" y="534"/>
                    <a:pt x="708" y="534"/>
                  </a:cubicBezTo>
                  <a:cubicBezTo>
                    <a:pt x="709" y="534"/>
                    <a:pt x="709" y="534"/>
                    <a:pt x="710" y="534"/>
                  </a:cubicBezTo>
                  <a:cubicBezTo>
                    <a:pt x="710" y="534"/>
                    <a:pt x="710" y="533"/>
                    <a:pt x="710" y="533"/>
                  </a:cubicBezTo>
                  <a:cubicBezTo>
                    <a:pt x="710" y="533"/>
                    <a:pt x="711" y="534"/>
                    <a:pt x="711" y="534"/>
                  </a:cubicBezTo>
                  <a:cubicBezTo>
                    <a:pt x="711" y="534"/>
                    <a:pt x="712" y="533"/>
                    <a:pt x="712" y="533"/>
                  </a:cubicBezTo>
                  <a:cubicBezTo>
                    <a:pt x="712" y="533"/>
                    <a:pt x="712" y="532"/>
                    <a:pt x="713" y="532"/>
                  </a:cubicBezTo>
                  <a:cubicBezTo>
                    <a:pt x="713" y="533"/>
                    <a:pt x="713" y="532"/>
                    <a:pt x="714" y="532"/>
                  </a:cubicBezTo>
                  <a:cubicBezTo>
                    <a:pt x="715" y="532"/>
                    <a:pt x="714" y="533"/>
                    <a:pt x="715" y="534"/>
                  </a:cubicBezTo>
                  <a:cubicBezTo>
                    <a:pt x="715" y="533"/>
                    <a:pt x="716" y="533"/>
                    <a:pt x="717" y="532"/>
                  </a:cubicBezTo>
                  <a:cubicBezTo>
                    <a:pt x="717" y="532"/>
                    <a:pt x="717" y="532"/>
                    <a:pt x="717" y="532"/>
                  </a:cubicBezTo>
                  <a:cubicBezTo>
                    <a:pt x="718" y="532"/>
                    <a:pt x="718" y="531"/>
                    <a:pt x="719" y="531"/>
                  </a:cubicBezTo>
                  <a:cubicBezTo>
                    <a:pt x="719" y="531"/>
                    <a:pt x="720" y="530"/>
                    <a:pt x="721" y="531"/>
                  </a:cubicBezTo>
                  <a:cubicBezTo>
                    <a:pt x="721" y="531"/>
                    <a:pt x="720" y="533"/>
                    <a:pt x="719" y="533"/>
                  </a:cubicBezTo>
                  <a:cubicBezTo>
                    <a:pt x="719" y="533"/>
                    <a:pt x="717" y="533"/>
                    <a:pt x="718" y="534"/>
                  </a:cubicBezTo>
                  <a:cubicBezTo>
                    <a:pt x="719" y="533"/>
                    <a:pt x="720" y="533"/>
                    <a:pt x="721" y="533"/>
                  </a:cubicBezTo>
                  <a:cubicBezTo>
                    <a:pt x="721" y="533"/>
                    <a:pt x="722" y="532"/>
                    <a:pt x="723" y="532"/>
                  </a:cubicBezTo>
                  <a:cubicBezTo>
                    <a:pt x="724" y="531"/>
                    <a:pt x="724" y="531"/>
                    <a:pt x="725" y="531"/>
                  </a:cubicBezTo>
                  <a:cubicBezTo>
                    <a:pt x="725" y="531"/>
                    <a:pt x="725" y="531"/>
                    <a:pt x="725" y="531"/>
                  </a:cubicBezTo>
                  <a:cubicBezTo>
                    <a:pt x="724" y="531"/>
                    <a:pt x="725" y="531"/>
                    <a:pt x="724" y="532"/>
                  </a:cubicBezTo>
                  <a:cubicBezTo>
                    <a:pt x="724" y="532"/>
                    <a:pt x="722" y="534"/>
                    <a:pt x="721" y="534"/>
                  </a:cubicBezTo>
                  <a:cubicBezTo>
                    <a:pt x="720" y="534"/>
                    <a:pt x="712" y="538"/>
                    <a:pt x="712" y="538"/>
                  </a:cubicBezTo>
                  <a:cubicBezTo>
                    <a:pt x="711" y="539"/>
                    <a:pt x="711" y="538"/>
                    <a:pt x="710" y="539"/>
                  </a:cubicBezTo>
                  <a:cubicBezTo>
                    <a:pt x="710" y="539"/>
                    <a:pt x="710" y="539"/>
                    <a:pt x="709" y="539"/>
                  </a:cubicBezTo>
                  <a:cubicBezTo>
                    <a:pt x="709" y="539"/>
                    <a:pt x="708" y="539"/>
                    <a:pt x="708" y="539"/>
                  </a:cubicBezTo>
                  <a:cubicBezTo>
                    <a:pt x="708" y="539"/>
                    <a:pt x="708" y="540"/>
                    <a:pt x="708" y="540"/>
                  </a:cubicBezTo>
                  <a:cubicBezTo>
                    <a:pt x="707" y="540"/>
                    <a:pt x="706" y="540"/>
                    <a:pt x="705" y="540"/>
                  </a:cubicBezTo>
                  <a:cubicBezTo>
                    <a:pt x="704" y="540"/>
                    <a:pt x="703" y="540"/>
                    <a:pt x="703" y="540"/>
                  </a:cubicBezTo>
                  <a:cubicBezTo>
                    <a:pt x="703" y="540"/>
                    <a:pt x="702" y="540"/>
                    <a:pt x="702" y="540"/>
                  </a:cubicBezTo>
                  <a:cubicBezTo>
                    <a:pt x="702" y="540"/>
                    <a:pt x="701" y="541"/>
                    <a:pt x="700" y="541"/>
                  </a:cubicBezTo>
                  <a:cubicBezTo>
                    <a:pt x="700" y="542"/>
                    <a:pt x="699" y="541"/>
                    <a:pt x="698" y="542"/>
                  </a:cubicBezTo>
                  <a:cubicBezTo>
                    <a:pt x="698" y="542"/>
                    <a:pt x="698" y="542"/>
                    <a:pt x="697" y="542"/>
                  </a:cubicBezTo>
                  <a:cubicBezTo>
                    <a:pt x="696" y="542"/>
                    <a:pt x="695" y="543"/>
                    <a:pt x="694" y="542"/>
                  </a:cubicBezTo>
                  <a:cubicBezTo>
                    <a:pt x="693" y="542"/>
                    <a:pt x="693" y="542"/>
                    <a:pt x="693" y="543"/>
                  </a:cubicBezTo>
                  <a:cubicBezTo>
                    <a:pt x="692" y="543"/>
                    <a:pt x="690" y="543"/>
                    <a:pt x="689" y="543"/>
                  </a:cubicBezTo>
                  <a:cubicBezTo>
                    <a:pt x="689" y="543"/>
                    <a:pt x="689" y="542"/>
                    <a:pt x="689" y="542"/>
                  </a:cubicBezTo>
                  <a:cubicBezTo>
                    <a:pt x="688" y="543"/>
                    <a:pt x="685" y="542"/>
                    <a:pt x="685" y="542"/>
                  </a:cubicBezTo>
                  <a:cubicBezTo>
                    <a:pt x="684" y="542"/>
                    <a:pt x="684" y="542"/>
                    <a:pt x="684" y="542"/>
                  </a:cubicBezTo>
                  <a:cubicBezTo>
                    <a:pt x="684" y="542"/>
                    <a:pt x="683" y="542"/>
                    <a:pt x="683" y="542"/>
                  </a:cubicBezTo>
                  <a:cubicBezTo>
                    <a:pt x="682" y="542"/>
                    <a:pt x="682" y="543"/>
                    <a:pt x="682" y="543"/>
                  </a:cubicBezTo>
                  <a:cubicBezTo>
                    <a:pt x="682" y="543"/>
                    <a:pt x="682" y="542"/>
                    <a:pt x="681" y="542"/>
                  </a:cubicBezTo>
                  <a:cubicBezTo>
                    <a:pt x="682" y="542"/>
                    <a:pt x="681" y="542"/>
                    <a:pt x="681" y="542"/>
                  </a:cubicBezTo>
                  <a:cubicBezTo>
                    <a:pt x="680" y="543"/>
                    <a:pt x="675" y="542"/>
                    <a:pt x="675" y="542"/>
                  </a:cubicBezTo>
                  <a:cubicBezTo>
                    <a:pt x="674" y="542"/>
                    <a:pt x="668" y="541"/>
                    <a:pt x="667" y="541"/>
                  </a:cubicBezTo>
                  <a:cubicBezTo>
                    <a:pt x="667" y="541"/>
                    <a:pt x="667" y="541"/>
                    <a:pt x="667" y="541"/>
                  </a:cubicBezTo>
                  <a:cubicBezTo>
                    <a:pt x="666" y="542"/>
                    <a:pt x="666" y="541"/>
                    <a:pt x="665" y="541"/>
                  </a:cubicBezTo>
                  <a:cubicBezTo>
                    <a:pt x="665" y="541"/>
                    <a:pt x="664" y="541"/>
                    <a:pt x="664" y="541"/>
                  </a:cubicBezTo>
                  <a:cubicBezTo>
                    <a:pt x="663" y="540"/>
                    <a:pt x="662" y="540"/>
                    <a:pt x="661" y="540"/>
                  </a:cubicBezTo>
                  <a:cubicBezTo>
                    <a:pt x="658" y="541"/>
                    <a:pt x="657" y="538"/>
                    <a:pt x="653" y="539"/>
                  </a:cubicBezTo>
                  <a:cubicBezTo>
                    <a:pt x="652" y="538"/>
                    <a:pt x="652" y="538"/>
                    <a:pt x="651" y="538"/>
                  </a:cubicBezTo>
                  <a:cubicBezTo>
                    <a:pt x="651" y="538"/>
                    <a:pt x="651" y="537"/>
                    <a:pt x="651" y="537"/>
                  </a:cubicBezTo>
                  <a:cubicBezTo>
                    <a:pt x="651" y="537"/>
                    <a:pt x="651" y="537"/>
                    <a:pt x="651" y="537"/>
                  </a:cubicBezTo>
                  <a:cubicBezTo>
                    <a:pt x="650" y="537"/>
                    <a:pt x="650" y="537"/>
                    <a:pt x="650" y="537"/>
                  </a:cubicBezTo>
                  <a:cubicBezTo>
                    <a:pt x="650" y="537"/>
                    <a:pt x="648" y="536"/>
                    <a:pt x="647" y="536"/>
                  </a:cubicBezTo>
                  <a:cubicBezTo>
                    <a:pt x="647" y="536"/>
                    <a:pt x="647" y="536"/>
                    <a:pt x="647" y="536"/>
                  </a:cubicBezTo>
                  <a:cubicBezTo>
                    <a:pt x="646" y="536"/>
                    <a:pt x="645" y="536"/>
                    <a:pt x="645" y="536"/>
                  </a:cubicBezTo>
                  <a:cubicBezTo>
                    <a:pt x="644" y="536"/>
                    <a:pt x="644" y="535"/>
                    <a:pt x="644" y="535"/>
                  </a:cubicBezTo>
                  <a:cubicBezTo>
                    <a:pt x="644" y="535"/>
                    <a:pt x="643" y="535"/>
                    <a:pt x="643" y="535"/>
                  </a:cubicBezTo>
                  <a:cubicBezTo>
                    <a:pt x="642" y="535"/>
                    <a:pt x="642" y="534"/>
                    <a:pt x="641" y="534"/>
                  </a:cubicBezTo>
                  <a:cubicBezTo>
                    <a:pt x="640" y="533"/>
                    <a:pt x="638" y="532"/>
                    <a:pt x="638" y="531"/>
                  </a:cubicBezTo>
                  <a:cubicBezTo>
                    <a:pt x="635" y="531"/>
                    <a:pt x="635" y="531"/>
                    <a:pt x="635" y="531"/>
                  </a:cubicBezTo>
                  <a:cubicBezTo>
                    <a:pt x="635" y="530"/>
                    <a:pt x="634" y="530"/>
                    <a:pt x="634" y="529"/>
                  </a:cubicBezTo>
                  <a:cubicBezTo>
                    <a:pt x="634" y="529"/>
                    <a:pt x="633" y="529"/>
                    <a:pt x="633" y="530"/>
                  </a:cubicBezTo>
                  <a:cubicBezTo>
                    <a:pt x="632" y="529"/>
                    <a:pt x="631" y="529"/>
                    <a:pt x="631" y="528"/>
                  </a:cubicBezTo>
                  <a:cubicBezTo>
                    <a:pt x="630" y="528"/>
                    <a:pt x="630" y="527"/>
                    <a:pt x="629" y="527"/>
                  </a:cubicBezTo>
                  <a:cubicBezTo>
                    <a:pt x="629" y="527"/>
                    <a:pt x="629" y="526"/>
                    <a:pt x="629" y="526"/>
                  </a:cubicBezTo>
                  <a:cubicBezTo>
                    <a:pt x="627" y="526"/>
                    <a:pt x="627" y="526"/>
                    <a:pt x="627" y="526"/>
                  </a:cubicBezTo>
                  <a:cubicBezTo>
                    <a:pt x="626" y="525"/>
                    <a:pt x="626" y="524"/>
                    <a:pt x="625" y="524"/>
                  </a:cubicBezTo>
                  <a:cubicBezTo>
                    <a:pt x="625" y="523"/>
                    <a:pt x="625" y="524"/>
                    <a:pt x="624" y="524"/>
                  </a:cubicBezTo>
                  <a:cubicBezTo>
                    <a:pt x="624" y="523"/>
                    <a:pt x="623" y="523"/>
                    <a:pt x="623" y="522"/>
                  </a:cubicBezTo>
                  <a:cubicBezTo>
                    <a:pt x="622" y="522"/>
                    <a:pt x="621" y="521"/>
                    <a:pt x="620" y="521"/>
                  </a:cubicBezTo>
                  <a:cubicBezTo>
                    <a:pt x="619" y="519"/>
                    <a:pt x="618" y="517"/>
                    <a:pt x="616" y="515"/>
                  </a:cubicBezTo>
                  <a:cubicBezTo>
                    <a:pt x="615" y="515"/>
                    <a:pt x="615" y="515"/>
                    <a:pt x="614" y="515"/>
                  </a:cubicBezTo>
                  <a:cubicBezTo>
                    <a:pt x="614" y="514"/>
                    <a:pt x="613" y="513"/>
                    <a:pt x="612" y="512"/>
                  </a:cubicBezTo>
                  <a:cubicBezTo>
                    <a:pt x="611" y="512"/>
                    <a:pt x="610" y="511"/>
                    <a:pt x="610" y="511"/>
                  </a:cubicBezTo>
                  <a:cubicBezTo>
                    <a:pt x="610" y="510"/>
                    <a:pt x="609" y="510"/>
                    <a:pt x="610" y="509"/>
                  </a:cubicBezTo>
                  <a:cubicBezTo>
                    <a:pt x="609" y="508"/>
                    <a:pt x="609" y="508"/>
                    <a:pt x="608" y="508"/>
                  </a:cubicBezTo>
                  <a:cubicBezTo>
                    <a:pt x="608" y="506"/>
                    <a:pt x="606" y="505"/>
                    <a:pt x="605" y="503"/>
                  </a:cubicBezTo>
                  <a:cubicBezTo>
                    <a:pt x="605" y="503"/>
                    <a:pt x="605" y="503"/>
                    <a:pt x="604" y="503"/>
                  </a:cubicBezTo>
                  <a:cubicBezTo>
                    <a:pt x="603" y="501"/>
                    <a:pt x="602" y="500"/>
                    <a:pt x="601" y="499"/>
                  </a:cubicBezTo>
                  <a:cubicBezTo>
                    <a:pt x="601" y="499"/>
                    <a:pt x="601" y="498"/>
                    <a:pt x="601" y="498"/>
                  </a:cubicBezTo>
                  <a:cubicBezTo>
                    <a:pt x="601" y="498"/>
                    <a:pt x="600" y="498"/>
                    <a:pt x="600" y="498"/>
                  </a:cubicBezTo>
                  <a:cubicBezTo>
                    <a:pt x="600" y="498"/>
                    <a:pt x="600" y="497"/>
                    <a:pt x="600" y="497"/>
                  </a:cubicBezTo>
                  <a:cubicBezTo>
                    <a:pt x="599" y="496"/>
                    <a:pt x="599" y="496"/>
                    <a:pt x="599" y="496"/>
                  </a:cubicBezTo>
                  <a:cubicBezTo>
                    <a:pt x="599" y="495"/>
                    <a:pt x="597" y="495"/>
                    <a:pt x="598" y="495"/>
                  </a:cubicBezTo>
                  <a:cubicBezTo>
                    <a:pt x="598" y="494"/>
                    <a:pt x="598" y="494"/>
                    <a:pt x="598" y="494"/>
                  </a:cubicBezTo>
                  <a:cubicBezTo>
                    <a:pt x="598" y="493"/>
                    <a:pt x="597" y="492"/>
                    <a:pt x="597" y="491"/>
                  </a:cubicBezTo>
                  <a:cubicBezTo>
                    <a:pt x="597" y="491"/>
                    <a:pt x="597" y="491"/>
                    <a:pt x="597" y="491"/>
                  </a:cubicBezTo>
                  <a:cubicBezTo>
                    <a:pt x="597" y="491"/>
                    <a:pt x="596" y="491"/>
                    <a:pt x="596" y="490"/>
                  </a:cubicBezTo>
                  <a:cubicBezTo>
                    <a:pt x="596" y="490"/>
                    <a:pt x="596" y="489"/>
                    <a:pt x="596" y="489"/>
                  </a:cubicBezTo>
                  <a:cubicBezTo>
                    <a:pt x="596" y="488"/>
                    <a:pt x="595" y="488"/>
                    <a:pt x="595" y="488"/>
                  </a:cubicBezTo>
                  <a:cubicBezTo>
                    <a:pt x="595" y="487"/>
                    <a:pt x="595" y="487"/>
                    <a:pt x="595" y="486"/>
                  </a:cubicBezTo>
                  <a:cubicBezTo>
                    <a:pt x="595" y="486"/>
                    <a:pt x="594" y="486"/>
                    <a:pt x="594" y="485"/>
                  </a:cubicBezTo>
                  <a:cubicBezTo>
                    <a:pt x="594" y="485"/>
                    <a:pt x="594" y="485"/>
                    <a:pt x="594" y="485"/>
                  </a:cubicBezTo>
                  <a:cubicBezTo>
                    <a:pt x="594" y="485"/>
                    <a:pt x="594" y="485"/>
                    <a:pt x="594" y="485"/>
                  </a:cubicBezTo>
                  <a:cubicBezTo>
                    <a:pt x="594" y="485"/>
                    <a:pt x="594" y="484"/>
                    <a:pt x="594" y="484"/>
                  </a:cubicBezTo>
                  <a:cubicBezTo>
                    <a:pt x="593" y="483"/>
                    <a:pt x="594" y="483"/>
                    <a:pt x="594" y="482"/>
                  </a:cubicBezTo>
                  <a:cubicBezTo>
                    <a:pt x="593" y="481"/>
                    <a:pt x="592" y="480"/>
                    <a:pt x="592" y="479"/>
                  </a:cubicBezTo>
                  <a:cubicBezTo>
                    <a:pt x="592" y="479"/>
                    <a:pt x="592" y="478"/>
                    <a:pt x="592" y="477"/>
                  </a:cubicBezTo>
                  <a:cubicBezTo>
                    <a:pt x="592" y="476"/>
                    <a:pt x="591" y="476"/>
                    <a:pt x="591" y="476"/>
                  </a:cubicBezTo>
                  <a:cubicBezTo>
                    <a:pt x="591" y="476"/>
                    <a:pt x="591" y="476"/>
                    <a:pt x="591" y="475"/>
                  </a:cubicBezTo>
                  <a:cubicBezTo>
                    <a:pt x="591" y="475"/>
                    <a:pt x="590" y="474"/>
                    <a:pt x="590" y="473"/>
                  </a:cubicBezTo>
                  <a:cubicBezTo>
                    <a:pt x="589" y="473"/>
                    <a:pt x="589" y="471"/>
                    <a:pt x="588" y="471"/>
                  </a:cubicBezTo>
                  <a:cubicBezTo>
                    <a:pt x="588" y="470"/>
                    <a:pt x="588" y="470"/>
                    <a:pt x="588" y="469"/>
                  </a:cubicBezTo>
                  <a:cubicBezTo>
                    <a:pt x="588" y="469"/>
                    <a:pt x="588" y="468"/>
                    <a:pt x="588" y="468"/>
                  </a:cubicBezTo>
                  <a:cubicBezTo>
                    <a:pt x="587" y="466"/>
                    <a:pt x="587" y="466"/>
                    <a:pt x="587" y="465"/>
                  </a:cubicBezTo>
                  <a:cubicBezTo>
                    <a:pt x="587" y="465"/>
                    <a:pt x="587" y="465"/>
                    <a:pt x="587" y="465"/>
                  </a:cubicBezTo>
                  <a:cubicBezTo>
                    <a:pt x="587" y="465"/>
                    <a:pt x="587" y="465"/>
                    <a:pt x="587" y="465"/>
                  </a:cubicBezTo>
                  <a:cubicBezTo>
                    <a:pt x="587" y="465"/>
                    <a:pt x="587" y="464"/>
                    <a:pt x="587" y="464"/>
                  </a:cubicBezTo>
                  <a:cubicBezTo>
                    <a:pt x="586" y="462"/>
                    <a:pt x="586" y="460"/>
                    <a:pt x="586" y="459"/>
                  </a:cubicBezTo>
                  <a:cubicBezTo>
                    <a:pt x="585" y="458"/>
                    <a:pt x="586" y="457"/>
                    <a:pt x="586" y="457"/>
                  </a:cubicBezTo>
                  <a:cubicBezTo>
                    <a:pt x="586" y="456"/>
                    <a:pt x="585" y="456"/>
                    <a:pt x="585" y="456"/>
                  </a:cubicBezTo>
                  <a:cubicBezTo>
                    <a:pt x="585" y="455"/>
                    <a:pt x="585" y="454"/>
                    <a:pt x="585" y="454"/>
                  </a:cubicBezTo>
                  <a:cubicBezTo>
                    <a:pt x="585" y="453"/>
                    <a:pt x="585" y="452"/>
                    <a:pt x="585" y="452"/>
                  </a:cubicBezTo>
                  <a:cubicBezTo>
                    <a:pt x="584" y="442"/>
                    <a:pt x="584" y="442"/>
                    <a:pt x="584" y="442"/>
                  </a:cubicBezTo>
                  <a:cubicBezTo>
                    <a:pt x="583" y="421"/>
                    <a:pt x="582" y="418"/>
                    <a:pt x="583" y="396"/>
                  </a:cubicBezTo>
                  <a:cubicBezTo>
                    <a:pt x="585" y="367"/>
                    <a:pt x="588" y="334"/>
                    <a:pt x="571" y="308"/>
                  </a:cubicBezTo>
                  <a:cubicBezTo>
                    <a:pt x="547" y="273"/>
                    <a:pt x="513" y="290"/>
                    <a:pt x="513" y="290"/>
                  </a:cubicBezTo>
                  <a:cubicBezTo>
                    <a:pt x="513" y="290"/>
                    <a:pt x="509" y="285"/>
                    <a:pt x="508" y="284"/>
                  </a:cubicBezTo>
                  <a:cubicBezTo>
                    <a:pt x="505" y="280"/>
                    <a:pt x="502" y="277"/>
                    <a:pt x="496" y="274"/>
                  </a:cubicBezTo>
                  <a:cubicBezTo>
                    <a:pt x="491" y="271"/>
                    <a:pt x="488" y="270"/>
                    <a:pt x="483" y="269"/>
                  </a:cubicBezTo>
                  <a:cubicBezTo>
                    <a:pt x="452" y="261"/>
                    <a:pt x="407" y="281"/>
                    <a:pt x="403" y="326"/>
                  </a:cubicBezTo>
                  <a:cubicBezTo>
                    <a:pt x="402" y="335"/>
                    <a:pt x="404" y="348"/>
                    <a:pt x="413" y="352"/>
                  </a:cubicBezTo>
                  <a:cubicBezTo>
                    <a:pt x="398" y="362"/>
                    <a:pt x="393" y="387"/>
                    <a:pt x="395" y="402"/>
                  </a:cubicBezTo>
                  <a:cubicBezTo>
                    <a:pt x="399" y="435"/>
                    <a:pt x="456" y="481"/>
                    <a:pt x="506" y="441"/>
                  </a:cubicBezTo>
                  <a:cubicBezTo>
                    <a:pt x="539" y="415"/>
                    <a:pt x="524" y="355"/>
                    <a:pt x="479" y="369"/>
                  </a:cubicBezTo>
                  <a:cubicBezTo>
                    <a:pt x="468" y="374"/>
                    <a:pt x="463" y="383"/>
                    <a:pt x="465" y="389"/>
                  </a:cubicBezTo>
                  <a:cubicBezTo>
                    <a:pt x="467" y="397"/>
                    <a:pt x="476" y="399"/>
                    <a:pt x="479" y="399"/>
                  </a:cubicBezTo>
                  <a:cubicBezTo>
                    <a:pt x="478" y="401"/>
                    <a:pt x="452" y="406"/>
                    <a:pt x="454" y="379"/>
                  </a:cubicBezTo>
                  <a:cubicBezTo>
                    <a:pt x="455" y="367"/>
                    <a:pt x="468" y="357"/>
                    <a:pt x="478" y="355"/>
                  </a:cubicBezTo>
                  <a:cubicBezTo>
                    <a:pt x="490" y="352"/>
                    <a:pt x="502" y="353"/>
                    <a:pt x="511" y="359"/>
                  </a:cubicBezTo>
                  <a:cubicBezTo>
                    <a:pt x="539" y="376"/>
                    <a:pt x="538" y="412"/>
                    <a:pt x="543" y="434"/>
                  </a:cubicBezTo>
                  <a:cubicBezTo>
                    <a:pt x="543" y="434"/>
                    <a:pt x="542" y="433"/>
                    <a:pt x="543" y="434"/>
                  </a:cubicBezTo>
                  <a:cubicBezTo>
                    <a:pt x="543" y="434"/>
                    <a:pt x="543" y="434"/>
                    <a:pt x="544" y="435"/>
                  </a:cubicBezTo>
                  <a:cubicBezTo>
                    <a:pt x="544" y="435"/>
                    <a:pt x="544" y="435"/>
                    <a:pt x="544" y="436"/>
                  </a:cubicBezTo>
                  <a:cubicBezTo>
                    <a:pt x="544" y="436"/>
                    <a:pt x="544" y="436"/>
                    <a:pt x="544" y="436"/>
                  </a:cubicBezTo>
                  <a:cubicBezTo>
                    <a:pt x="544" y="437"/>
                    <a:pt x="543" y="436"/>
                    <a:pt x="544" y="437"/>
                  </a:cubicBezTo>
                  <a:cubicBezTo>
                    <a:pt x="544" y="437"/>
                    <a:pt x="544" y="437"/>
                    <a:pt x="544" y="438"/>
                  </a:cubicBezTo>
                  <a:cubicBezTo>
                    <a:pt x="544" y="438"/>
                    <a:pt x="544" y="439"/>
                    <a:pt x="544" y="439"/>
                  </a:cubicBezTo>
                  <a:cubicBezTo>
                    <a:pt x="544" y="439"/>
                    <a:pt x="544" y="440"/>
                    <a:pt x="544" y="440"/>
                  </a:cubicBezTo>
                  <a:cubicBezTo>
                    <a:pt x="544" y="440"/>
                    <a:pt x="544" y="441"/>
                    <a:pt x="544" y="441"/>
                  </a:cubicBezTo>
                  <a:cubicBezTo>
                    <a:pt x="545" y="441"/>
                    <a:pt x="545" y="442"/>
                    <a:pt x="545" y="443"/>
                  </a:cubicBezTo>
                  <a:cubicBezTo>
                    <a:pt x="545" y="443"/>
                    <a:pt x="545" y="444"/>
                    <a:pt x="545" y="445"/>
                  </a:cubicBezTo>
                  <a:cubicBezTo>
                    <a:pt x="545" y="445"/>
                    <a:pt x="545" y="445"/>
                    <a:pt x="545" y="445"/>
                  </a:cubicBezTo>
                  <a:cubicBezTo>
                    <a:pt x="545" y="446"/>
                    <a:pt x="545" y="446"/>
                    <a:pt x="546" y="446"/>
                  </a:cubicBezTo>
                  <a:cubicBezTo>
                    <a:pt x="546" y="446"/>
                    <a:pt x="546" y="447"/>
                    <a:pt x="546" y="447"/>
                  </a:cubicBezTo>
                  <a:cubicBezTo>
                    <a:pt x="546" y="447"/>
                    <a:pt x="546" y="453"/>
                    <a:pt x="546" y="453"/>
                  </a:cubicBezTo>
                  <a:cubicBezTo>
                    <a:pt x="546" y="454"/>
                    <a:pt x="546" y="454"/>
                    <a:pt x="546" y="454"/>
                  </a:cubicBezTo>
                  <a:cubicBezTo>
                    <a:pt x="547" y="455"/>
                    <a:pt x="546" y="455"/>
                    <a:pt x="547" y="456"/>
                  </a:cubicBezTo>
                  <a:cubicBezTo>
                    <a:pt x="547" y="456"/>
                    <a:pt x="546" y="457"/>
                    <a:pt x="546" y="457"/>
                  </a:cubicBezTo>
                  <a:cubicBezTo>
                    <a:pt x="546" y="458"/>
                    <a:pt x="547" y="459"/>
                    <a:pt x="547" y="460"/>
                  </a:cubicBezTo>
                  <a:cubicBezTo>
                    <a:pt x="548" y="460"/>
                    <a:pt x="546" y="460"/>
                    <a:pt x="546" y="460"/>
                  </a:cubicBezTo>
                  <a:cubicBezTo>
                    <a:pt x="547" y="461"/>
                    <a:pt x="547" y="461"/>
                    <a:pt x="547" y="462"/>
                  </a:cubicBezTo>
                  <a:cubicBezTo>
                    <a:pt x="547" y="462"/>
                    <a:pt x="547" y="462"/>
                    <a:pt x="547" y="462"/>
                  </a:cubicBezTo>
                  <a:cubicBezTo>
                    <a:pt x="548" y="463"/>
                    <a:pt x="548" y="464"/>
                    <a:pt x="549" y="464"/>
                  </a:cubicBezTo>
                  <a:cubicBezTo>
                    <a:pt x="549" y="464"/>
                    <a:pt x="548" y="464"/>
                    <a:pt x="548" y="464"/>
                  </a:cubicBezTo>
                  <a:cubicBezTo>
                    <a:pt x="548" y="464"/>
                    <a:pt x="547" y="466"/>
                    <a:pt x="548" y="466"/>
                  </a:cubicBezTo>
                  <a:cubicBezTo>
                    <a:pt x="548" y="466"/>
                    <a:pt x="548" y="466"/>
                    <a:pt x="548" y="467"/>
                  </a:cubicBezTo>
                  <a:cubicBezTo>
                    <a:pt x="548" y="467"/>
                    <a:pt x="548" y="468"/>
                    <a:pt x="549" y="469"/>
                  </a:cubicBezTo>
                  <a:cubicBezTo>
                    <a:pt x="549" y="469"/>
                    <a:pt x="549" y="469"/>
                    <a:pt x="549" y="469"/>
                  </a:cubicBezTo>
                  <a:cubicBezTo>
                    <a:pt x="549" y="469"/>
                    <a:pt x="549" y="469"/>
                    <a:pt x="549" y="470"/>
                  </a:cubicBezTo>
                  <a:cubicBezTo>
                    <a:pt x="549" y="470"/>
                    <a:pt x="549" y="470"/>
                    <a:pt x="549" y="470"/>
                  </a:cubicBezTo>
                  <a:cubicBezTo>
                    <a:pt x="550" y="471"/>
                    <a:pt x="550" y="472"/>
                    <a:pt x="550" y="472"/>
                  </a:cubicBezTo>
                  <a:cubicBezTo>
                    <a:pt x="550" y="473"/>
                    <a:pt x="551" y="474"/>
                    <a:pt x="551" y="476"/>
                  </a:cubicBezTo>
                  <a:cubicBezTo>
                    <a:pt x="551" y="476"/>
                    <a:pt x="551" y="477"/>
                    <a:pt x="552" y="478"/>
                  </a:cubicBezTo>
                  <a:cubicBezTo>
                    <a:pt x="552" y="478"/>
                    <a:pt x="552" y="478"/>
                    <a:pt x="552" y="478"/>
                  </a:cubicBezTo>
                  <a:cubicBezTo>
                    <a:pt x="552" y="478"/>
                    <a:pt x="552" y="478"/>
                    <a:pt x="552" y="478"/>
                  </a:cubicBezTo>
                  <a:cubicBezTo>
                    <a:pt x="552" y="479"/>
                    <a:pt x="552" y="479"/>
                    <a:pt x="552" y="479"/>
                  </a:cubicBezTo>
                  <a:cubicBezTo>
                    <a:pt x="552" y="479"/>
                    <a:pt x="552" y="480"/>
                    <a:pt x="552" y="480"/>
                  </a:cubicBezTo>
                  <a:cubicBezTo>
                    <a:pt x="552" y="480"/>
                    <a:pt x="553" y="481"/>
                    <a:pt x="553" y="481"/>
                  </a:cubicBezTo>
                  <a:cubicBezTo>
                    <a:pt x="553" y="482"/>
                    <a:pt x="553" y="482"/>
                    <a:pt x="553" y="483"/>
                  </a:cubicBezTo>
                  <a:cubicBezTo>
                    <a:pt x="553" y="483"/>
                    <a:pt x="554" y="485"/>
                    <a:pt x="554" y="485"/>
                  </a:cubicBezTo>
                  <a:cubicBezTo>
                    <a:pt x="554" y="485"/>
                    <a:pt x="554" y="485"/>
                    <a:pt x="555" y="486"/>
                  </a:cubicBezTo>
                  <a:cubicBezTo>
                    <a:pt x="555" y="486"/>
                    <a:pt x="555" y="486"/>
                    <a:pt x="555" y="486"/>
                  </a:cubicBezTo>
                  <a:cubicBezTo>
                    <a:pt x="556" y="486"/>
                    <a:pt x="555" y="486"/>
                    <a:pt x="556" y="486"/>
                  </a:cubicBezTo>
                  <a:cubicBezTo>
                    <a:pt x="556" y="487"/>
                    <a:pt x="557" y="489"/>
                    <a:pt x="556" y="489"/>
                  </a:cubicBezTo>
                  <a:cubicBezTo>
                    <a:pt x="557" y="490"/>
                    <a:pt x="558" y="489"/>
                    <a:pt x="558" y="489"/>
                  </a:cubicBezTo>
                  <a:cubicBezTo>
                    <a:pt x="558" y="491"/>
                    <a:pt x="559" y="490"/>
                    <a:pt x="559" y="491"/>
                  </a:cubicBezTo>
                  <a:cubicBezTo>
                    <a:pt x="558" y="491"/>
                    <a:pt x="559" y="491"/>
                    <a:pt x="559" y="492"/>
                  </a:cubicBezTo>
                  <a:cubicBezTo>
                    <a:pt x="560" y="492"/>
                    <a:pt x="560" y="492"/>
                    <a:pt x="560" y="493"/>
                  </a:cubicBezTo>
                  <a:cubicBezTo>
                    <a:pt x="560" y="495"/>
                    <a:pt x="561" y="495"/>
                    <a:pt x="561" y="496"/>
                  </a:cubicBezTo>
                  <a:cubicBezTo>
                    <a:pt x="561" y="496"/>
                    <a:pt x="561" y="497"/>
                    <a:pt x="562" y="497"/>
                  </a:cubicBezTo>
                  <a:cubicBezTo>
                    <a:pt x="562" y="499"/>
                    <a:pt x="563" y="500"/>
                    <a:pt x="564" y="501"/>
                  </a:cubicBezTo>
                  <a:cubicBezTo>
                    <a:pt x="564" y="501"/>
                    <a:pt x="563" y="502"/>
                    <a:pt x="564" y="503"/>
                  </a:cubicBezTo>
                  <a:cubicBezTo>
                    <a:pt x="565" y="503"/>
                    <a:pt x="565" y="502"/>
                    <a:pt x="565" y="503"/>
                  </a:cubicBezTo>
                  <a:cubicBezTo>
                    <a:pt x="566" y="504"/>
                    <a:pt x="564" y="505"/>
                    <a:pt x="565" y="505"/>
                  </a:cubicBezTo>
                  <a:cubicBezTo>
                    <a:pt x="565" y="505"/>
                    <a:pt x="566" y="505"/>
                    <a:pt x="566" y="505"/>
                  </a:cubicBezTo>
                  <a:cubicBezTo>
                    <a:pt x="566" y="506"/>
                    <a:pt x="567" y="506"/>
                    <a:pt x="567" y="507"/>
                  </a:cubicBezTo>
                  <a:cubicBezTo>
                    <a:pt x="566" y="506"/>
                    <a:pt x="566" y="507"/>
                    <a:pt x="566" y="507"/>
                  </a:cubicBezTo>
                  <a:cubicBezTo>
                    <a:pt x="566" y="508"/>
                    <a:pt x="567" y="507"/>
                    <a:pt x="567" y="507"/>
                  </a:cubicBezTo>
                  <a:cubicBezTo>
                    <a:pt x="567" y="508"/>
                    <a:pt x="568" y="508"/>
                    <a:pt x="568" y="509"/>
                  </a:cubicBezTo>
                  <a:cubicBezTo>
                    <a:pt x="568" y="510"/>
                    <a:pt x="568" y="510"/>
                    <a:pt x="568" y="511"/>
                  </a:cubicBezTo>
                  <a:cubicBezTo>
                    <a:pt x="568" y="511"/>
                    <a:pt x="569" y="511"/>
                    <a:pt x="569" y="512"/>
                  </a:cubicBezTo>
                  <a:cubicBezTo>
                    <a:pt x="569" y="512"/>
                    <a:pt x="570" y="513"/>
                    <a:pt x="571" y="513"/>
                  </a:cubicBezTo>
                  <a:cubicBezTo>
                    <a:pt x="571" y="514"/>
                    <a:pt x="571" y="515"/>
                    <a:pt x="572" y="515"/>
                  </a:cubicBezTo>
                  <a:cubicBezTo>
                    <a:pt x="572" y="514"/>
                    <a:pt x="571" y="513"/>
                    <a:pt x="571" y="513"/>
                  </a:cubicBezTo>
                  <a:cubicBezTo>
                    <a:pt x="570" y="512"/>
                    <a:pt x="571" y="512"/>
                    <a:pt x="571" y="512"/>
                  </a:cubicBezTo>
                  <a:cubicBezTo>
                    <a:pt x="570" y="512"/>
                    <a:pt x="570" y="512"/>
                    <a:pt x="570" y="511"/>
                  </a:cubicBezTo>
                  <a:cubicBezTo>
                    <a:pt x="570" y="511"/>
                    <a:pt x="570" y="511"/>
                    <a:pt x="569" y="510"/>
                  </a:cubicBezTo>
                  <a:cubicBezTo>
                    <a:pt x="569" y="510"/>
                    <a:pt x="569" y="510"/>
                    <a:pt x="569" y="510"/>
                  </a:cubicBezTo>
                  <a:cubicBezTo>
                    <a:pt x="569" y="509"/>
                    <a:pt x="568" y="508"/>
                    <a:pt x="568" y="507"/>
                  </a:cubicBezTo>
                  <a:cubicBezTo>
                    <a:pt x="568" y="506"/>
                    <a:pt x="568" y="506"/>
                    <a:pt x="568" y="505"/>
                  </a:cubicBezTo>
                  <a:cubicBezTo>
                    <a:pt x="567" y="505"/>
                    <a:pt x="567" y="504"/>
                    <a:pt x="567" y="503"/>
                  </a:cubicBezTo>
                  <a:cubicBezTo>
                    <a:pt x="566" y="502"/>
                    <a:pt x="565" y="502"/>
                    <a:pt x="565" y="501"/>
                  </a:cubicBezTo>
                  <a:cubicBezTo>
                    <a:pt x="565" y="501"/>
                    <a:pt x="564" y="500"/>
                    <a:pt x="565" y="499"/>
                  </a:cubicBezTo>
                  <a:cubicBezTo>
                    <a:pt x="564" y="499"/>
                    <a:pt x="563" y="498"/>
                    <a:pt x="564" y="497"/>
                  </a:cubicBezTo>
                  <a:cubicBezTo>
                    <a:pt x="563" y="497"/>
                    <a:pt x="563" y="496"/>
                    <a:pt x="562" y="496"/>
                  </a:cubicBezTo>
                  <a:cubicBezTo>
                    <a:pt x="562" y="496"/>
                    <a:pt x="563" y="495"/>
                    <a:pt x="562" y="495"/>
                  </a:cubicBezTo>
                  <a:cubicBezTo>
                    <a:pt x="562" y="495"/>
                    <a:pt x="562" y="495"/>
                    <a:pt x="562" y="495"/>
                  </a:cubicBezTo>
                  <a:cubicBezTo>
                    <a:pt x="561" y="494"/>
                    <a:pt x="561" y="494"/>
                    <a:pt x="561" y="493"/>
                  </a:cubicBezTo>
                  <a:cubicBezTo>
                    <a:pt x="561" y="493"/>
                    <a:pt x="561" y="493"/>
                    <a:pt x="561" y="493"/>
                  </a:cubicBezTo>
                  <a:cubicBezTo>
                    <a:pt x="561" y="492"/>
                    <a:pt x="561" y="492"/>
                    <a:pt x="560" y="491"/>
                  </a:cubicBezTo>
                  <a:cubicBezTo>
                    <a:pt x="560" y="491"/>
                    <a:pt x="560" y="491"/>
                    <a:pt x="560" y="490"/>
                  </a:cubicBezTo>
                  <a:cubicBezTo>
                    <a:pt x="560" y="490"/>
                    <a:pt x="559" y="489"/>
                    <a:pt x="559" y="489"/>
                  </a:cubicBezTo>
                  <a:cubicBezTo>
                    <a:pt x="559" y="488"/>
                    <a:pt x="558" y="487"/>
                    <a:pt x="559" y="486"/>
                  </a:cubicBezTo>
                  <a:cubicBezTo>
                    <a:pt x="558" y="486"/>
                    <a:pt x="558" y="485"/>
                    <a:pt x="557" y="485"/>
                  </a:cubicBezTo>
                  <a:cubicBezTo>
                    <a:pt x="558" y="485"/>
                    <a:pt x="557" y="483"/>
                    <a:pt x="558" y="483"/>
                  </a:cubicBezTo>
                  <a:cubicBezTo>
                    <a:pt x="558" y="485"/>
                    <a:pt x="559" y="484"/>
                    <a:pt x="559" y="485"/>
                  </a:cubicBezTo>
                  <a:cubicBezTo>
                    <a:pt x="560" y="485"/>
                    <a:pt x="560" y="486"/>
                    <a:pt x="560" y="486"/>
                  </a:cubicBezTo>
                  <a:cubicBezTo>
                    <a:pt x="561" y="487"/>
                    <a:pt x="561" y="487"/>
                    <a:pt x="561" y="488"/>
                  </a:cubicBezTo>
                  <a:cubicBezTo>
                    <a:pt x="561" y="488"/>
                    <a:pt x="561" y="489"/>
                    <a:pt x="561" y="489"/>
                  </a:cubicBezTo>
                  <a:cubicBezTo>
                    <a:pt x="562" y="489"/>
                    <a:pt x="562" y="490"/>
                    <a:pt x="562" y="490"/>
                  </a:cubicBezTo>
                  <a:cubicBezTo>
                    <a:pt x="562" y="491"/>
                    <a:pt x="564" y="491"/>
                    <a:pt x="563" y="491"/>
                  </a:cubicBezTo>
                  <a:cubicBezTo>
                    <a:pt x="563" y="492"/>
                    <a:pt x="564" y="492"/>
                    <a:pt x="564" y="492"/>
                  </a:cubicBezTo>
                  <a:cubicBezTo>
                    <a:pt x="563" y="493"/>
                    <a:pt x="564" y="493"/>
                    <a:pt x="564" y="494"/>
                  </a:cubicBezTo>
                  <a:cubicBezTo>
                    <a:pt x="564" y="494"/>
                    <a:pt x="564" y="495"/>
                    <a:pt x="564" y="495"/>
                  </a:cubicBezTo>
                  <a:cubicBezTo>
                    <a:pt x="564" y="495"/>
                    <a:pt x="565" y="496"/>
                    <a:pt x="565" y="496"/>
                  </a:cubicBezTo>
                  <a:cubicBezTo>
                    <a:pt x="565" y="496"/>
                    <a:pt x="565" y="496"/>
                    <a:pt x="565" y="496"/>
                  </a:cubicBezTo>
                  <a:cubicBezTo>
                    <a:pt x="565" y="497"/>
                    <a:pt x="566" y="497"/>
                    <a:pt x="566" y="497"/>
                  </a:cubicBezTo>
                  <a:cubicBezTo>
                    <a:pt x="566" y="498"/>
                    <a:pt x="567" y="499"/>
                    <a:pt x="567" y="499"/>
                  </a:cubicBezTo>
                  <a:cubicBezTo>
                    <a:pt x="567" y="500"/>
                    <a:pt x="567" y="501"/>
                    <a:pt x="567" y="501"/>
                  </a:cubicBezTo>
                  <a:cubicBezTo>
                    <a:pt x="567" y="502"/>
                    <a:pt x="568" y="502"/>
                    <a:pt x="568" y="503"/>
                  </a:cubicBezTo>
                  <a:cubicBezTo>
                    <a:pt x="569" y="504"/>
                    <a:pt x="570" y="505"/>
                    <a:pt x="570" y="507"/>
                  </a:cubicBezTo>
                  <a:cubicBezTo>
                    <a:pt x="570" y="507"/>
                    <a:pt x="571" y="507"/>
                    <a:pt x="571" y="508"/>
                  </a:cubicBezTo>
                  <a:cubicBezTo>
                    <a:pt x="571" y="508"/>
                    <a:pt x="571" y="509"/>
                    <a:pt x="571" y="509"/>
                  </a:cubicBezTo>
                  <a:cubicBezTo>
                    <a:pt x="571" y="509"/>
                    <a:pt x="571" y="509"/>
                    <a:pt x="571" y="509"/>
                  </a:cubicBezTo>
                  <a:cubicBezTo>
                    <a:pt x="572" y="509"/>
                    <a:pt x="572" y="510"/>
                    <a:pt x="572" y="510"/>
                  </a:cubicBezTo>
                  <a:cubicBezTo>
                    <a:pt x="572" y="510"/>
                    <a:pt x="572" y="510"/>
                    <a:pt x="572" y="511"/>
                  </a:cubicBezTo>
                  <a:cubicBezTo>
                    <a:pt x="572" y="511"/>
                    <a:pt x="572" y="511"/>
                    <a:pt x="573" y="512"/>
                  </a:cubicBezTo>
                  <a:cubicBezTo>
                    <a:pt x="573" y="512"/>
                    <a:pt x="573" y="512"/>
                    <a:pt x="573" y="512"/>
                  </a:cubicBezTo>
                  <a:cubicBezTo>
                    <a:pt x="573" y="512"/>
                    <a:pt x="573" y="513"/>
                    <a:pt x="573" y="513"/>
                  </a:cubicBezTo>
                  <a:cubicBezTo>
                    <a:pt x="574" y="513"/>
                    <a:pt x="573" y="513"/>
                    <a:pt x="574" y="513"/>
                  </a:cubicBezTo>
                  <a:cubicBezTo>
                    <a:pt x="574" y="514"/>
                    <a:pt x="575" y="514"/>
                    <a:pt x="575" y="514"/>
                  </a:cubicBezTo>
                  <a:cubicBezTo>
                    <a:pt x="575" y="515"/>
                    <a:pt x="575" y="515"/>
                    <a:pt x="576" y="515"/>
                  </a:cubicBezTo>
                  <a:cubicBezTo>
                    <a:pt x="576" y="515"/>
                    <a:pt x="576" y="514"/>
                    <a:pt x="576" y="514"/>
                  </a:cubicBezTo>
                  <a:cubicBezTo>
                    <a:pt x="576" y="515"/>
                    <a:pt x="577" y="515"/>
                    <a:pt x="577" y="516"/>
                  </a:cubicBezTo>
                  <a:cubicBezTo>
                    <a:pt x="577" y="516"/>
                    <a:pt x="578" y="516"/>
                    <a:pt x="578" y="516"/>
                  </a:cubicBezTo>
                  <a:cubicBezTo>
                    <a:pt x="578" y="517"/>
                    <a:pt x="577" y="517"/>
                    <a:pt x="577" y="518"/>
                  </a:cubicBezTo>
                  <a:cubicBezTo>
                    <a:pt x="577" y="517"/>
                    <a:pt x="578" y="517"/>
                    <a:pt x="578" y="517"/>
                  </a:cubicBezTo>
                  <a:cubicBezTo>
                    <a:pt x="578" y="518"/>
                    <a:pt x="579" y="518"/>
                    <a:pt x="579" y="519"/>
                  </a:cubicBezTo>
                  <a:cubicBezTo>
                    <a:pt x="579" y="519"/>
                    <a:pt x="578" y="519"/>
                    <a:pt x="578" y="519"/>
                  </a:cubicBezTo>
                  <a:cubicBezTo>
                    <a:pt x="578" y="519"/>
                    <a:pt x="578" y="519"/>
                    <a:pt x="578" y="520"/>
                  </a:cubicBezTo>
                  <a:cubicBezTo>
                    <a:pt x="579" y="520"/>
                    <a:pt x="579" y="521"/>
                    <a:pt x="580" y="522"/>
                  </a:cubicBezTo>
                  <a:cubicBezTo>
                    <a:pt x="580" y="522"/>
                    <a:pt x="580" y="522"/>
                    <a:pt x="580" y="522"/>
                  </a:cubicBezTo>
                  <a:cubicBezTo>
                    <a:pt x="581" y="522"/>
                    <a:pt x="581" y="521"/>
                    <a:pt x="582" y="522"/>
                  </a:cubicBezTo>
                  <a:cubicBezTo>
                    <a:pt x="582" y="523"/>
                    <a:pt x="580" y="522"/>
                    <a:pt x="580" y="523"/>
                  </a:cubicBezTo>
                  <a:cubicBezTo>
                    <a:pt x="581" y="524"/>
                    <a:pt x="581" y="524"/>
                    <a:pt x="582" y="524"/>
                  </a:cubicBezTo>
                  <a:cubicBezTo>
                    <a:pt x="582" y="525"/>
                    <a:pt x="582" y="525"/>
                    <a:pt x="582" y="526"/>
                  </a:cubicBezTo>
                  <a:cubicBezTo>
                    <a:pt x="583" y="526"/>
                    <a:pt x="583" y="526"/>
                    <a:pt x="583" y="526"/>
                  </a:cubicBezTo>
                  <a:cubicBezTo>
                    <a:pt x="583" y="527"/>
                    <a:pt x="584" y="527"/>
                    <a:pt x="584" y="527"/>
                  </a:cubicBezTo>
                  <a:cubicBezTo>
                    <a:pt x="584" y="527"/>
                    <a:pt x="584" y="528"/>
                    <a:pt x="584" y="529"/>
                  </a:cubicBezTo>
                  <a:cubicBezTo>
                    <a:pt x="585" y="529"/>
                    <a:pt x="585" y="529"/>
                    <a:pt x="586" y="530"/>
                  </a:cubicBezTo>
                  <a:cubicBezTo>
                    <a:pt x="586" y="531"/>
                    <a:pt x="587" y="531"/>
                    <a:pt x="587" y="531"/>
                  </a:cubicBezTo>
                  <a:cubicBezTo>
                    <a:pt x="587" y="531"/>
                    <a:pt x="587" y="532"/>
                    <a:pt x="587" y="532"/>
                  </a:cubicBezTo>
                  <a:cubicBezTo>
                    <a:pt x="587" y="532"/>
                    <a:pt x="588" y="532"/>
                    <a:pt x="588" y="533"/>
                  </a:cubicBezTo>
                  <a:cubicBezTo>
                    <a:pt x="588" y="533"/>
                    <a:pt x="588" y="533"/>
                    <a:pt x="589" y="533"/>
                  </a:cubicBezTo>
                  <a:cubicBezTo>
                    <a:pt x="588" y="535"/>
                    <a:pt x="587" y="533"/>
                    <a:pt x="586" y="534"/>
                  </a:cubicBezTo>
                  <a:cubicBezTo>
                    <a:pt x="586" y="535"/>
                    <a:pt x="586" y="535"/>
                    <a:pt x="587" y="536"/>
                  </a:cubicBezTo>
                  <a:cubicBezTo>
                    <a:pt x="587" y="537"/>
                    <a:pt x="588" y="537"/>
                    <a:pt x="588" y="537"/>
                  </a:cubicBezTo>
                  <a:cubicBezTo>
                    <a:pt x="589" y="538"/>
                    <a:pt x="590" y="537"/>
                    <a:pt x="590" y="537"/>
                  </a:cubicBezTo>
                  <a:cubicBezTo>
                    <a:pt x="591" y="538"/>
                    <a:pt x="591" y="538"/>
                    <a:pt x="591" y="540"/>
                  </a:cubicBezTo>
                  <a:cubicBezTo>
                    <a:pt x="592" y="540"/>
                    <a:pt x="591" y="539"/>
                    <a:pt x="592" y="539"/>
                  </a:cubicBezTo>
                  <a:cubicBezTo>
                    <a:pt x="592" y="539"/>
                    <a:pt x="593" y="539"/>
                    <a:pt x="593" y="540"/>
                  </a:cubicBezTo>
                  <a:cubicBezTo>
                    <a:pt x="593" y="540"/>
                    <a:pt x="594" y="540"/>
                    <a:pt x="594" y="540"/>
                  </a:cubicBezTo>
                  <a:cubicBezTo>
                    <a:pt x="594" y="541"/>
                    <a:pt x="593" y="541"/>
                    <a:pt x="593" y="542"/>
                  </a:cubicBezTo>
                  <a:cubicBezTo>
                    <a:pt x="594" y="542"/>
                    <a:pt x="594" y="541"/>
                    <a:pt x="595" y="540"/>
                  </a:cubicBezTo>
                  <a:cubicBezTo>
                    <a:pt x="595" y="540"/>
                    <a:pt x="595" y="541"/>
                    <a:pt x="596" y="541"/>
                  </a:cubicBezTo>
                  <a:cubicBezTo>
                    <a:pt x="596" y="541"/>
                    <a:pt x="596" y="541"/>
                    <a:pt x="596" y="542"/>
                  </a:cubicBezTo>
                  <a:cubicBezTo>
                    <a:pt x="596" y="542"/>
                    <a:pt x="596" y="542"/>
                    <a:pt x="596" y="542"/>
                  </a:cubicBezTo>
                  <a:cubicBezTo>
                    <a:pt x="597" y="543"/>
                    <a:pt x="597" y="542"/>
                    <a:pt x="597" y="542"/>
                  </a:cubicBezTo>
                  <a:cubicBezTo>
                    <a:pt x="598" y="543"/>
                    <a:pt x="599" y="543"/>
                    <a:pt x="600" y="543"/>
                  </a:cubicBezTo>
                  <a:cubicBezTo>
                    <a:pt x="600" y="544"/>
                    <a:pt x="601" y="544"/>
                    <a:pt x="600" y="545"/>
                  </a:cubicBezTo>
                  <a:cubicBezTo>
                    <a:pt x="601" y="545"/>
                    <a:pt x="601" y="544"/>
                    <a:pt x="602" y="544"/>
                  </a:cubicBezTo>
                  <a:cubicBezTo>
                    <a:pt x="602" y="545"/>
                    <a:pt x="604" y="546"/>
                    <a:pt x="605" y="547"/>
                  </a:cubicBezTo>
                  <a:cubicBezTo>
                    <a:pt x="605" y="546"/>
                    <a:pt x="605" y="546"/>
                    <a:pt x="605" y="546"/>
                  </a:cubicBezTo>
                  <a:cubicBezTo>
                    <a:pt x="605" y="546"/>
                    <a:pt x="606" y="546"/>
                    <a:pt x="606" y="546"/>
                  </a:cubicBezTo>
                  <a:cubicBezTo>
                    <a:pt x="606" y="547"/>
                    <a:pt x="607" y="547"/>
                    <a:pt x="607" y="547"/>
                  </a:cubicBezTo>
                  <a:cubicBezTo>
                    <a:pt x="607" y="547"/>
                    <a:pt x="608" y="548"/>
                    <a:pt x="608" y="548"/>
                  </a:cubicBezTo>
                  <a:cubicBezTo>
                    <a:pt x="609" y="548"/>
                    <a:pt x="609" y="548"/>
                    <a:pt x="610" y="548"/>
                  </a:cubicBezTo>
                  <a:cubicBezTo>
                    <a:pt x="611" y="549"/>
                    <a:pt x="612" y="550"/>
                    <a:pt x="614" y="551"/>
                  </a:cubicBezTo>
                  <a:cubicBezTo>
                    <a:pt x="614" y="551"/>
                    <a:pt x="615" y="552"/>
                    <a:pt x="616" y="552"/>
                  </a:cubicBezTo>
                  <a:cubicBezTo>
                    <a:pt x="616" y="552"/>
                    <a:pt x="617" y="552"/>
                    <a:pt x="617" y="551"/>
                  </a:cubicBezTo>
                  <a:cubicBezTo>
                    <a:pt x="618" y="552"/>
                    <a:pt x="617" y="550"/>
                    <a:pt x="618" y="550"/>
                  </a:cubicBezTo>
                  <a:cubicBezTo>
                    <a:pt x="618" y="550"/>
                    <a:pt x="618" y="551"/>
                    <a:pt x="618" y="552"/>
                  </a:cubicBezTo>
                  <a:cubicBezTo>
                    <a:pt x="618" y="552"/>
                    <a:pt x="619" y="552"/>
                    <a:pt x="619" y="552"/>
                  </a:cubicBezTo>
                  <a:cubicBezTo>
                    <a:pt x="619" y="553"/>
                    <a:pt x="619" y="553"/>
                    <a:pt x="620" y="553"/>
                  </a:cubicBezTo>
                  <a:cubicBezTo>
                    <a:pt x="620" y="554"/>
                    <a:pt x="620" y="553"/>
                    <a:pt x="621" y="553"/>
                  </a:cubicBezTo>
                  <a:cubicBezTo>
                    <a:pt x="621" y="553"/>
                    <a:pt x="621" y="553"/>
                    <a:pt x="622" y="553"/>
                  </a:cubicBezTo>
                  <a:cubicBezTo>
                    <a:pt x="622" y="553"/>
                    <a:pt x="622" y="553"/>
                    <a:pt x="622" y="553"/>
                  </a:cubicBezTo>
                  <a:cubicBezTo>
                    <a:pt x="623" y="553"/>
                    <a:pt x="623" y="552"/>
                    <a:pt x="623" y="552"/>
                  </a:cubicBezTo>
                  <a:cubicBezTo>
                    <a:pt x="623" y="554"/>
                    <a:pt x="624" y="554"/>
                    <a:pt x="624" y="555"/>
                  </a:cubicBezTo>
                  <a:cubicBezTo>
                    <a:pt x="626" y="555"/>
                    <a:pt x="628" y="556"/>
                    <a:pt x="630" y="556"/>
                  </a:cubicBezTo>
                  <a:cubicBezTo>
                    <a:pt x="630" y="556"/>
                    <a:pt x="631" y="557"/>
                    <a:pt x="631" y="557"/>
                  </a:cubicBezTo>
                  <a:cubicBezTo>
                    <a:pt x="633" y="557"/>
                    <a:pt x="635" y="558"/>
                    <a:pt x="635" y="558"/>
                  </a:cubicBezTo>
                  <a:cubicBezTo>
                    <a:pt x="635" y="558"/>
                    <a:pt x="636" y="558"/>
                    <a:pt x="636" y="559"/>
                  </a:cubicBezTo>
                  <a:cubicBezTo>
                    <a:pt x="635" y="559"/>
                    <a:pt x="635" y="560"/>
                    <a:pt x="634" y="560"/>
                  </a:cubicBezTo>
                  <a:cubicBezTo>
                    <a:pt x="634" y="559"/>
                    <a:pt x="634" y="558"/>
                    <a:pt x="634" y="559"/>
                  </a:cubicBezTo>
                  <a:cubicBezTo>
                    <a:pt x="633" y="560"/>
                    <a:pt x="632" y="559"/>
                    <a:pt x="632" y="559"/>
                  </a:cubicBezTo>
                  <a:cubicBezTo>
                    <a:pt x="631" y="559"/>
                    <a:pt x="631" y="559"/>
                    <a:pt x="631" y="559"/>
                  </a:cubicBezTo>
                  <a:cubicBezTo>
                    <a:pt x="631" y="559"/>
                    <a:pt x="630" y="559"/>
                    <a:pt x="630" y="559"/>
                  </a:cubicBezTo>
                  <a:cubicBezTo>
                    <a:pt x="630" y="558"/>
                    <a:pt x="630" y="559"/>
                    <a:pt x="629" y="558"/>
                  </a:cubicBezTo>
                  <a:cubicBezTo>
                    <a:pt x="629" y="558"/>
                    <a:pt x="629" y="558"/>
                    <a:pt x="629" y="558"/>
                  </a:cubicBezTo>
                  <a:cubicBezTo>
                    <a:pt x="629" y="558"/>
                    <a:pt x="628" y="559"/>
                    <a:pt x="628" y="558"/>
                  </a:cubicBezTo>
                  <a:cubicBezTo>
                    <a:pt x="628" y="558"/>
                    <a:pt x="627" y="557"/>
                    <a:pt x="627" y="557"/>
                  </a:cubicBezTo>
                  <a:cubicBezTo>
                    <a:pt x="625" y="556"/>
                    <a:pt x="624" y="555"/>
                    <a:pt x="623" y="554"/>
                  </a:cubicBezTo>
                  <a:cubicBezTo>
                    <a:pt x="622" y="555"/>
                    <a:pt x="622" y="556"/>
                    <a:pt x="622" y="556"/>
                  </a:cubicBezTo>
                  <a:cubicBezTo>
                    <a:pt x="622" y="555"/>
                    <a:pt x="621" y="555"/>
                    <a:pt x="620" y="554"/>
                  </a:cubicBezTo>
                  <a:cubicBezTo>
                    <a:pt x="617" y="554"/>
                    <a:pt x="615" y="553"/>
                    <a:pt x="613" y="552"/>
                  </a:cubicBezTo>
                  <a:cubicBezTo>
                    <a:pt x="612" y="551"/>
                    <a:pt x="612" y="550"/>
                    <a:pt x="611" y="550"/>
                  </a:cubicBezTo>
                  <a:cubicBezTo>
                    <a:pt x="610" y="550"/>
                    <a:pt x="611" y="551"/>
                    <a:pt x="610" y="551"/>
                  </a:cubicBezTo>
                  <a:cubicBezTo>
                    <a:pt x="610" y="550"/>
                    <a:pt x="608" y="550"/>
                    <a:pt x="608" y="549"/>
                  </a:cubicBezTo>
                  <a:cubicBezTo>
                    <a:pt x="607" y="549"/>
                    <a:pt x="606" y="547"/>
                    <a:pt x="605" y="547"/>
                  </a:cubicBezTo>
                  <a:cubicBezTo>
                    <a:pt x="604" y="547"/>
                    <a:pt x="604" y="548"/>
                    <a:pt x="603" y="547"/>
                  </a:cubicBezTo>
                  <a:cubicBezTo>
                    <a:pt x="603" y="547"/>
                    <a:pt x="602" y="547"/>
                    <a:pt x="602" y="546"/>
                  </a:cubicBezTo>
                  <a:cubicBezTo>
                    <a:pt x="602" y="546"/>
                    <a:pt x="601" y="546"/>
                    <a:pt x="601" y="546"/>
                  </a:cubicBezTo>
                  <a:cubicBezTo>
                    <a:pt x="601" y="546"/>
                    <a:pt x="601" y="546"/>
                    <a:pt x="601" y="546"/>
                  </a:cubicBezTo>
                  <a:cubicBezTo>
                    <a:pt x="600" y="545"/>
                    <a:pt x="600" y="545"/>
                    <a:pt x="599" y="545"/>
                  </a:cubicBezTo>
                  <a:cubicBezTo>
                    <a:pt x="599" y="545"/>
                    <a:pt x="599" y="544"/>
                    <a:pt x="599" y="544"/>
                  </a:cubicBezTo>
                  <a:cubicBezTo>
                    <a:pt x="598" y="544"/>
                    <a:pt x="598" y="544"/>
                    <a:pt x="598" y="544"/>
                  </a:cubicBezTo>
                  <a:cubicBezTo>
                    <a:pt x="598" y="545"/>
                    <a:pt x="598" y="546"/>
                    <a:pt x="600" y="546"/>
                  </a:cubicBezTo>
                  <a:cubicBezTo>
                    <a:pt x="600" y="547"/>
                    <a:pt x="601" y="547"/>
                    <a:pt x="600" y="547"/>
                  </a:cubicBezTo>
                  <a:cubicBezTo>
                    <a:pt x="602" y="547"/>
                    <a:pt x="602" y="547"/>
                    <a:pt x="602" y="547"/>
                  </a:cubicBezTo>
                  <a:cubicBezTo>
                    <a:pt x="602" y="548"/>
                    <a:pt x="603" y="549"/>
                    <a:pt x="604" y="549"/>
                  </a:cubicBezTo>
                  <a:cubicBezTo>
                    <a:pt x="604" y="549"/>
                    <a:pt x="604" y="549"/>
                    <a:pt x="604" y="549"/>
                  </a:cubicBezTo>
                  <a:cubicBezTo>
                    <a:pt x="604" y="549"/>
                    <a:pt x="605" y="550"/>
                    <a:pt x="605" y="550"/>
                  </a:cubicBezTo>
                  <a:cubicBezTo>
                    <a:pt x="606" y="550"/>
                    <a:pt x="606" y="551"/>
                    <a:pt x="607" y="551"/>
                  </a:cubicBezTo>
                  <a:cubicBezTo>
                    <a:pt x="607" y="551"/>
                    <a:pt x="607" y="551"/>
                    <a:pt x="607" y="551"/>
                  </a:cubicBezTo>
                  <a:cubicBezTo>
                    <a:pt x="608" y="551"/>
                    <a:pt x="607" y="551"/>
                    <a:pt x="608" y="551"/>
                  </a:cubicBezTo>
                  <a:cubicBezTo>
                    <a:pt x="609" y="552"/>
                    <a:pt x="610" y="552"/>
                    <a:pt x="612" y="552"/>
                  </a:cubicBezTo>
                  <a:cubicBezTo>
                    <a:pt x="612" y="553"/>
                    <a:pt x="614" y="553"/>
                    <a:pt x="616" y="554"/>
                  </a:cubicBezTo>
                  <a:cubicBezTo>
                    <a:pt x="616" y="554"/>
                    <a:pt x="616" y="554"/>
                    <a:pt x="616" y="554"/>
                  </a:cubicBezTo>
                  <a:cubicBezTo>
                    <a:pt x="617" y="554"/>
                    <a:pt x="616" y="554"/>
                    <a:pt x="617" y="554"/>
                  </a:cubicBezTo>
                  <a:cubicBezTo>
                    <a:pt x="617" y="555"/>
                    <a:pt x="619" y="555"/>
                    <a:pt x="620" y="555"/>
                  </a:cubicBezTo>
                  <a:cubicBezTo>
                    <a:pt x="620" y="555"/>
                    <a:pt x="620" y="555"/>
                    <a:pt x="620" y="555"/>
                  </a:cubicBezTo>
                  <a:cubicBezTo>
                    <a:pt x="620" y="555"/>
                    <a:pt x="621" y="556"/>
                    <a:pt x="621" y="556"/>
                  </a:cubicBezTo>
                  <a:cubicBezTo>
                    <a:pt x="621" y="556"/>
                    <a:pt x="621" y="556"/>
                    <a:pt x="622" y="556"/>
                  </a:cubicBezTo>
                  <a:cubicBezTo>
                    <a:pt x="622" y="557"/>
                    <a:pt x="623" y="557"/>
                    <a:pt x="624" y="558"/>
                  </a:cubicBezTo>
                  <a:cubicBezTo>
                    <a:pt x="624" y="557"/>
                    <a:pt x="624" y="557"/>
                    <a:pt x="624" y="556"/>
                  </a:cubicBezTo>
                  <a:cubicBezTo>
                    <a:pt x="625" y="557"/>
                    <a:pt x="625" y="558"/>
                    <a:pt x="625" y="558"/>
                  </a:cubicBezTo>
                  <a:cubicBezTo>
                    <a:pt x="626" y="559"/>
                    <a:pt x="627" y="560"/>
                    <a:pt x="628" y="560"/>
                  </a:cubicBezTo>
                  <a:cubicBezTo>
                    <a:pt x="628" y="560"/>
                    <a:pt x="628" y="559"/>
                    <a:pt x="629" y="559"/>
                  </a:cubicBezTo>
                  <a:cubicBezTo>
                    <a:pt x="630" y="560"/>
                    <a:pt x="631" y="560"/>
                    <a:pt x="632" y="560"/>
                  </a:cubicBezTo>
                  <a:cubicBezTo>
                    <a:pt x="633" y="561"/>
                    <a:pt x="635" y="561"/>
                    <a:pt x="636" y="561"/>
                  </a:cubicBezTo>
                  <a:cubicBezTo>
                    <a:pt x="638" y="562"/>
                    <a:pt x="640" y="562"/>
                    <a:pt x="643" y="562"/>
                  </a:cubicBezTo>
                  <a:cubicBezTo>
                    <a:pt x="644" y="563"/>
                    <a:pt x="644" y="563"/>
                    <a:pt x="644" y="563"/>
                  </a:cubicBezTo>
                  <a:cubicBezTo>
                    <a:pt x="646" y="562"/>
                    <a:pt x="646" y="563"/>
                    <a:pt x="647" y="563"/>
                  </a:cubicBezTo>
                  <a:cubicBezTo>
                    <a:pt x="648" y="563"/>
                    <a:pt x="650" y="564"/>
                    <a:pt x="651" y="564"/>
                  </a:cubicBezTo>
                  <a:cubicBezTo>
                    <a:pt x="651" y="564"/>
                    <a:pt x="651" y="563"/>
                    <a:pt x="652" y="563"/>
                  </a:cubicBezTo>
                  <a:cubicBezTo>
                    <a:pt x="652" y="563"/>
                    <a:pt x="654" y="564"/>
                    <a:pt x="654" y="564"/>
                  </a:cubicBezTo>
                  <a:cubicBezTo>
                    <a:pt x="655" y="564"/>
                    <a:pt x="655" y="564"/>
                    <a:pt x="655" y="564"/>
                  </a:cubicBezTo>
                  <a:cubicBezTo>
                    <a:pt x="656" y="564"/>
                    <a:pt x="656" y="564"/>
                    <a:pt x="656" y="564"/>
                  </a:cubicBezTo>
                  <a:cubicBezTo>
                    <a:pt x="657" y="564"/>
                    <a:pt x="658" y="565"/>
                    <a:pt x="658" y="565"/>
                  </a:cubicBezTo>
                  <a:cubicBezTo>
                    <a:pt x="659" y="565"/>
                    <a:pt x="659" y="565"/>
                    <a:pt x="659" y="565"/>
                  </a:cubicBezTo>
                  <a:cubicBezTo>
                    <a:pt x="659" y="565"/>
                    <a:pt x="659" y="565"/>
                    <a:pt x="660" y="565"/>
                  </a:cubicBezTo>
                  <a:cubicBezTo>
                    <a:pt x="660" y="565"/>
                    <a:pt x="660" y="564"/>
                    <a:pt x="660" y="563"/>
                  </a:cubicBezTo>
                  <a:cubicBezTo>
                    <a:pt x="660" y="563"/>
                    <a:pt x="661" y="565"/>
                    <a:pt x="661" y="565"/>
                  </a:cubicBezTo>
                  <a:cubicBezTo>
                    <a:pt x="661" y="565"/>
                    <a:pt x="662" y="565"/>
                    <a:pt x="662" y="565"/>
                  </a:cubicBezTo>
                  <a:cubicBezTo>
                    <a:pt x="662" y="565"/>
                    <a:pt x="663" y="565"/>
                    <a:pt x="663" y="565"/>
                  </a:cubicBezTo>
                  <a:cubicBezTo>
                    <a:pt x="664" y="565"/>
                    <a:pt x="665" y="566"/>
                    <a:pt x="665" y="566"/>
                  </a:cubicBezTo>
                  <a:cubicBezTo>
                    <a:pt x="666" y="566"/>
                    <a:pt x="666" y="565"/>
                    <a:pt x="667" y="565"/>
                  </a:cubicBezTo>
                  <a:cubicBezTo>
                    <a:pt x="668" y="565"/>
                    <a:pt x="670" y="566"/>
                    <a:pt x="671" y="566"/>
                  </a:cubicBezTo>
                  <a:cubicBezTo>
                    <a:pt x="671" y="566"/>
                    <a:pt x="671" y="565"/>
                    <a:pt x="671" y="565"/>
                  </a:cubicBezTo>
                  <a:cubicBezTo>
                    <a:pt x="672" y="565"/>
                    <a:pt x="673" y="566"/>
                    <a:pt x="673" y="566"/>
                  </a:cubicBezTo>
                  <a:cubicBezTo>
                    <a:pt x="673" y="566"/>
                    <a:pt x="673" y="565"/>
                    <a:pt x="673" y="565"/>
                  </a:cubicBezTo>
                  <a:cubicBezTo>
                    <a:pt x="673" y="565"/>
                    <a:pt x="674" y="566"/>
                    <a:pt x="675" y="566"/>
                  </a:cubicBezTo>
                  <a:cubicBezTo>
                    <a:pt x="675" y="566"/>
                    <a:pt x="675" y="566"/>
                    <a:pt x="676" y="566"/>
                  </a:cubicBezTo>
                  <a:cubicBezTo>
                    <a:pt x="676" y="566"/>
                    <a:pt x="676" y="565"/>
                    <a:pt x="677" y="565"/>
                  </a:cubicBezTo>
                  <a:cubicBezTo>
                    <a:pt x="677" y="565"/>
                    <a:pt x="677" y="565"/>
                    <a:pt x="677" y="564"/>
                  </a:cubicBezTo>
                  <a:cubicBezTo>
                    <a:pt x="677" y="564"/>
                    <a:pt x="677" y="565"/>
                    <a:pt x="677" y="565"/>
                  </a:cubicBezTo>
                  <a:cubicBezTo>
                    <a:pt x="678" y="564"/>
                    <a:pt x="678" y="565"/>
                    <a:pt x="679" y="565"/>
                  </a:cubicBezTo>
                  <a:cubicBezTo>
                    <a:pt x="680" y="565"/>
                    <a:pt x="682" y="565"/>
                    <a:pt x="683" y="565"/>
                  </a:cubicBezTo>
                  <a:cubicBezTo>
                    <a:pt x="683" y="565"/>
                    <a:pt x="683" y="565"/>
                    <a:pt x="684" y="565"/>
                  </a:cubicBezTo>
                  <a:cubicBezTo>
                    <a:pt x="684" y="565"/>
                    <a:pt x="684" y="565"/>
                    <a:pt x="685" y="564"/>
                  </a:cubicBezTo>
                  <a:cubicBezTo>
                    <a:pt x="685" y="564"/>
                    <a:pt x="687" y="564"/>
                    <a:pt x="687" y="564"/>
                  </a:cubicBezTo>
                  <a:cubicBezTo>
                    <a:pt x="688" y="564"/>
                    <a:pt x="689" y="564"/>
                    <a:pt x="689" y="564"/>
                  </a:cubicBezTo>
                  <a:cubicBezTo>
                    <a:pt x="689" y="564"/>
                    <a:pt x="690" y="564"/>
                    <a:pt x="690" y="564"/>
                  </a:cubicBezTo>
                  <a:cubicBezTo>
                    <a:pt x="690" y="564"/>
                    <a:pt x="690" y="564"/>
                    <a:pt x="691" y="564"/>
                  </a:cubicBezTo>
                  <a:cubicBezTo>
                    <a:pt x="692" y="563"/>
                    <a:pt x="693" y="563"/>
                    <a:pt x="693" y="563"/>
                  </a:cubicBezTo>
                  <a:cubicBezTo>
                    <a:pt x="694" y="563"/>
                    <a:pt x="694" y="563"/>
                    <a:pt x="694" y="562"/>
                  </a:cubicBezTo>
                  <a:cubicBezTo>
                    <a:pt x="695" y="562"/>
                    <a:pt x="696" y="563"/>
                    <a:pt x="696" y="563"/>
                  </a:cubicBezTo>
                  <a:cubicBezTo>
                    <a:pt x="697" y="563"/>
                    <a:pt x="697" y="563"/>
                    <a:pt x="697" y="562"/>
                  </a:cubicBezTo>
                  <a:cubicBezTo>
                    <a:pt x="697" y="562"/>
                    <a:pt x="698" y="562"/>
                    <a:pt x="698" y="562"/>
                  </a:cubicBezTo>
                  <a:cubicBezTo>
                    <a:pt x="698" y="562"/>
                    <a:pt x="699" y="562"/>
                    <a:pt x="699" y="562"/>
                  </a:cubicBezTo>
                  <a:cubicBezTo>
                    <a:pt x="699" y="561"/>
                    <a:pt x="700" y="561"/>
                    <a:pt x="700" y="561"/>
                  </a:cubicBezTo>
                  <a:cubicBezTo>
                    <a:pt x="701" y="561"/>
                    <a:pt x="702" y="562"/>
                    <a:pt x="702" y="561"/>
                  </a:cubicBezTo>
                  <a:cubicBezTo>
                    <a:pt x="702" y="561"/>
                    <a:pt x="703" y="560"/>
                    <a:pt x="703" y="559"/>
                  </a:cubicBezTo>
                  <a:cubicBezTo>
                    <a:pt x="703" y="559"/>
                    <a:pt x="704" y="560"/>
                    <a:pt x="704" y="560"/>
                  </a:cubicBezTo>
                  <a:cubicBezTo>
                    <a:pt x="704" y="560"/>
                    <a:pt x="705" y="560"/>
                    <a:pt x="705" y="560"/>
                  </a:cubicBezTo>
                  <a:cubicBezTo>
                    <a:pt x="705" y="560"/>
                    <a:pt x="706" y="560"/>
                    <a:pt x="706" y="559"/>
                  </a:cubicBezTo>
                  <a:cubicBezTo>
                    <a:pt x="707" y="559"/>
                    <a:pt x="707" y="559"/>
                    <a:pt x="708" y="559"/>
                  </a:cubicBezTo>
                  <a:cubicBezTo>
                    <a:pt x="708" y="559"/>
                    <a:pt x="732" y="550"/>
                    <a:pt x="735" y="544"/>
                  </a:cubicBezTo>
                  <a:cubicBezTo>
                    <a:pt x="735" y="543"/>
                    <a:pt x="736" y="543"/>
                    <a:pt x="736" y="543"/>
                  </a:cubicBezTo>
                  <a:cubicBezTo>
                    <a:pt x="742" y="541"/>
                    <a:pt x="750" y="531"/>
                    <a:pt x="750" y="531"/>
                  </a:cubicBezTo>
                  <a:cubicBezTo>
                    <a:pt x="750" y="530"/>
                    <a:pt x="751" y="530"/>
                    <a:pt x="751" y="530"/>
                  </a:cubicBezTo>
                  <a:cubicBezTo>
                    <a:pt x="751" y="529"/>
                    <a:pt x="751" y="529"/>
                    <a:pt x="751" y="529"/>
                  </a:cubicBezTo>
                  <a:cubicBezTo>
                    <a:pt x="751" y="529"/>
                    <a:pt x="751" y="529"/>
                    <a:pt x="752" y="528"/>
                  </a:cubicBezTo>
                  <a:cubicBezTo>
                    <a:pt x="752" y="528"/>
                    <a:pt x="752" y="528"/>
                    <a:pt x="752" y="528"/>
                  </a:cubicBezTo>
                  <a:cubicBezTo>
                    <a:pt x="752" y="528"/>
                    <a:pt x="752" y="528"/>
                    <a:pt x="752" y="528"/>
                  </a:cubicBezTo>
                  <a:cubicBezTo>
                    <a:pt x="752" y="529"/>
                    <a:pt x="751" y="529"/>
                    <a:pt x="752" y="530"/>
                  </a:cubicBezTo>
                  <a:cubicBezTo>
                    <a:pt x="752" y="530"/>
                    <a:pt x="752" y="530"/>
                    <a:pt x="752" y="530"/>
                  </a:cubicBezTo>
                  <a:cubicBezTo>
                    <a:pt x="753" y="529"/>
                    <a:pt x="753" y="529"/>
                    <a:pt x="754" y="528"/>
                  </a:cubicBezTo>
                  <a:cubicBezTo>
                    <a:pt x="754" y="527"/>
                    <a:pt x="754" y="527"/>
                    <a:pt x="755" y="527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4" y="526"/>
                    <a:pt x="753" y="526"/>
                    <a:pt x="753" y="526"/>
                  </a:cubicBezTo>
                  <a:cubicBezTo>
                    <a:pt x="754" y="525"/>
                    <a:pt x="755" y="524"/>
                    <a:pt x="755" y="523"/>
                  </a:cubicBezTo>
                  <a:cubicBezTo>
                    <a:pt x="756" y="522"/>
                    <a:pt x="757" y="522"/>
                    <a:pt x="758" y="521"/>
                  </a:cubicBezTo>
                  <a:cubicBezTo>
                    <a:pt x="757" y="521"/>
                    <a:pt x="757" y="521"/>
                    <a:pt x="757" y="520"/>
                  </a:cubicBezTo>
                  <a:cubicBezTo>
                    <a:pt x="757" y="520"/>
                    <a:pt x="757" y="518"/>
                    <a:pt x="758" y="518"/>
                  </a:cubicBezTo>
                  <a:cubicBezTo>
                    <a:pt x="758" y="518"/>
                    <a:pt x="758" y="518"/>
                    <a:pt x="758" y="517"/>
                  </a:cubicBezTo>
                  <a:cubicBezTo>
                    <a:pt x="758" y="517"/>
                    <a:pt x="758" y="517"/>
                    <a:pt x="758" y="517"/>
                  </a:cubicBezTo>
                  <a:cubicBezTo>
                    <a:pt x="758" y="517"/>
                    <a:pt x="759" y="516"/>
                    <a:pt x="759" y="516"/>
                  </a:cubicBezTo>
                  <a:cubicBezTo>
                    <a:pt x="759" y="516"/>
                    <a:pt x="759" y="516"/>
                    <a:pt x="759" y="516"/>
                  </a:cubicBezTo>
                  <a:cubicBezTo>
                    <a:pt x="759" y="516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4"/>
                    <a:pt x="760" y="514"/>
                    <a:pt x="760" y="514"/>
                  </a:cubicBezTo>
                  <a:cubicBezTo>
                    <a:pt x="760" y="514"/>
                    <a:pt x="759" y="513"/>
                    <a:pt x="760" y="512"/>
                  </a:cubicBezTo>
                  <a:cubicBezTo>
                    <a:pt x="760" y="512"/>
                    <a:pt x="760" y="512"/>
                    <a:pt x="760" y="511"/>
                  </a:cubicBezTo>
                  <a:cubicBezTo>
                    <a:pt x="760" y="511"/>
                    <a:pt x="761" y="511"/>
                    <a:pt x="761" y="510"/>
                  </a:cubicBezTo>
                  <a:cubicBezTo>
                    <a:pt x="761" y="510"/>
                    <a:pt x="761" y="509"/>
                    <a:pt x="761" y="509"/>
                  </a:cubicBezTo>
                  <a:cubicBezTo>
                    <a:pt x="762" y="508"/>
                    <a:pt x="761" y="507"/>
                    <a:pt x="762" y="506"/>
                  </a:cubicBezTo>
                  <a:cubicBezTo>
                    <a:pt x="762" y="505"/>
                    <a:pt x="762" y="505"/>
                    <a:pt x="762" y="505"/>
                  </a:cubicBezTo>
                  <a:cubicBezTo>
                    <a:pt x="762" y="505"/>
                    <a:pt x="762" y="504"/>
                    <a:pt x="762" y="504"/>
                  </a:cubicBezTo>
                  <a:cubicBezTo>
                    <a:pt x="763" y="503"/>
                    <a:pt x="761" y="503"/>
                    <a:pt x="762" y="502"/>
                  </a:cubicBezTo>
                  <a:cubicBezTo>
                    <a:pt x="762" y="501"/>
                    <a:pt x="762" y="501"/>
                    <a:pt x="761" y="500"/>
                  </a:cubicBezTo>
                  <a:cubicBezTo>
                    <a:pt x="763" y="500"/>
                    <a:pt x="763" y="498"/>
                    <a:pt x="763" y="496"/>
                  </a:cubicBezTo>
                  <a:cubicBezTo>
                    <a:pt x="763" y="496"/>
                    <a:pt x="764" y="496"/>
                    <a:pt x="764" y="495"/>
                  </a:cubicBezTo>
                  <a:cubicBezTo>
                    <a:pt x="764" y="495"/>
                    <a:pt x="765" y="495"/>
                    <a:pt x="765" y="495"/>
                  </a:cubicBezTo>
                  <a:cubicBezTo>
                    <a:pt x="764" y="496"/>
                    <a:pt x="764" y="496"/>
                    <a:pt x="764" y="497"/>
                  </a:cubicBezTo>
                  <a:cubicBezTo>
                    <a:pt x="764" y="498"/>
                    <a:pt x="763" y="499"/>
                    <a:pt x="764" y="500"/>
                  </a:cubicBezTo>
                  <a:cubicBezTo>
                    <a:pt x="763" y="498"/>
                    <a:pt x="765" y="498"/>
                    <a:pt x="764" y="497"/>
                  </a:cubicBezTo>
                  <a:cubicBezTo>
                    <a:pt x="765" y="496"/>
                    <a:pt x="764" y="495"/>
                    <a:pt x="765" y="494"/>
                  </a:cubicBezTo>
                  <a:cubicBezTo>
                    <a:pt x="765" y="494"/>
                    <a:pt x="765" y="494"/>
                    <a:pt x="765" y="493"/>
                  </a:cubicBezTo>
                  <a:cubicBezTo>
                    <a:pt x="765" y="493"/>
                    <a:pt x="764" y="493"/>
                    <a:pt x="764" y="493"/>
                  </a:cubicBezTo>
                  <a:cubicBezTo>
                    <a:pt x="764" y="492"/>
                    <a:pt x="764" y="492"/>
                    <a:pt x="764" y="492"/>
                  </a:cubicBezTo>
                  <a:cubicBezTo>
                    <a:pt x="764" y="491"/>
                    <a:pt x="764" y="491"/>
                    <a:pt x="764" y="491"/>
                  </a:cubicBezTo>
                  <a:cubicBezTo>
                    <a:pt x="765" y="489"/>
                    <a:pt x="765" y="488"/>
                    <a:pt x="766" y="487"/>
                  </a:cubicBezTo>
                  <a:cubicBezTo>
                    <a:pt x="766" y="486"/>
                    <a:pt x="767" y="486"/>
                    <a:pt x="768" y="485"/>
                  </a:cubicBezTo>
                  <a:cubicBezTo>
                    <a:pt x="768" y="485"/>
                    <a:pt x="767" y="484"/>
                    <a:pt x="767" y="484"/>
                  </a:cubicBezTo>
                  <a:cubicBezTo>
                    <a:pt x="768" y="483"/>
                    <a:pt x="768" y="483"/>
                    <a:pt x="769" y="482"/>
                  </a:cubicBezTo>
                  <a:cubicBezTo>
                    <a:pt x="769" y="481"/>
                    <a:pt x="770" y="479"/>
                    <a:pt x="771" y="477"/>
                  </a:cubicBezTo>
                  <a:cubicBezTo>
                    <a:pt x="771" y="477"/>
                    <a:pt x="771" y="477"/>
                    <a:pt x="771" y="476"/>
                  </a:cubicBezTo>
                  <a:cubicBezTo>
                    <a:pt x="772" y="475"/>
                    <a:pt x="772" y="473"/>
                    <a:pt x="773" y="472"/>
                  </a:cubicBezTo>
                  <a:cubicBezTo>
                    <a:pt x="773" y="472"/>
                    <a:pt x="774" y="472"/>
                    <a:pt x="774" y="471"/>
                  </a:cubicBezTo>
                  <a:cubicBezTo>
                    <a:pt x="774" y="470"/>
                    <a:pt x="774" y="470"/>
                    <a:pt x="774" y="469"/>
                  </a:cubicBezTo>
                  <a:cubicBezTo>
                    <a:pt x="775" y="466"/>
                    <a:pt x="777" y="462"/>
                    <a:pt x="778" y="459"/>
                  </a:cubicBezTo>
                  <a:cubicBezTo>
                    <a:pt x="778" y="459"/>
                    <a:pt x="778" y="459"/>
                    <a:pt x="778" y="458"/>
                  </a:cubicBezTo>
                  <a:cubicBezTo>
                    <a:pt x="779" y="456"/>
                    <a:pt x="780" y="455"/>
                    <a:pt x="780" y="454"/>
                  </a:cubicBezTo>
                  <a:cubicBezTo>
                    <a:pt x="781" y="453"/>
                    <a:pt x="781" y="452"/>
                    <a:pt x="781" y="451"/>
                  </a:cubicBezTo>
                  <a:cubicBezTo>
                    <a:pt x="781" y="450"/>
                    <a:pt x="781" y="450"/>
                    <a:pt x="781" y="449"/>
                  </a:cubicBezTo>
                  <a:cubicBezTo>
                    <a:pt x="781" y="449"/>
                    <a:pt x="781" y="449"/>
                    <a:pt x="781" y="449"/>
                  </a:cubicBezTo>
                  <a:cubicBezTo>
                    <a:pt x="781" y="448"/>
                    <a:pt x="781" y="447"/>
                    <a:pt x="781" y="446"/>
                  </a:cubicBezTo>
                  <a:cubicBezTo>
                    <a:pt x="782" y="445"/>
                    <a:pt x="782" y="445"/>
                    <a:pt x="782" y="445"/>
                  </a:cubicBezTo>
                  <a:cubicBezTo>
                    <a:pt x="782" y="444"/>
                    <a:pt x="783" y="443"/>
                    <a:pt x="782" y="443"/>
                  </a:cubicBezTo>
                  <a:cubicBezTo>
                    <a:pt x="781" y="445"/>
                    <a:pt x="781" y="445"/>
                    <a:pt x="781" y="445"/>
                  </a:cubicBezTo>
                  <a:cubicBezTo>
                    <a:pt x="781" y="446"/>
                    <a:pt x="781" y="447"/>
                    <a:pt x="780" y="448"/>
                  </a:cubicBezTo>
                  <a:cubicBezTo>
                    <a:pt x="780" y="449"/>
                    <a:pt x="780" y="449"/>
                    <a:pt x="780" y="449"/>
                  </a:cubicBezTo>
                  <a:cubicBezTo>
                    <a:pt x="780" y="450"/>
                    <a:pt x="780" y="452"/>
                    <a:pt x="779" y="452"/>
                  </a:cubicBezTo>
                  <a:cubicBezTo>
                    <a:pt x="779" y="452"/>
                    <a:pt x="779" y="452"/>
                    <a:pt x="779" y="451"/>
                  </a:cubicBezTo>
                  <a:cubicBezTo>
                    <a:pt x="779" y="451"/>
                    <a:pt x="779" y="451"/>
                    <a:pt x="779" y="451"/>
                  </a:cubicBezTo>
                  <a:cubicBezTo>
                    <a:pt x="779" y="449"/>
                    <a:pt x="780" y="449"/>
                    <a:pt x="780" y="447"/>
                  </a:cubicBezTo>
                  <a:cubicBezTo>
                    <a:pt x="780" y="447"/>
                    <a:pt x="780" y="447"/>
                    <a:pt x="780" y="446"/>
                  </a:cubicBezTo>
                  <a:cubicBezTo>
                    <a:pt x="780" y="445"/>
                    <a:pt x="781" y="444"/>
                    <a:pt x="782" y="442"/>
                  </a:cubicBezTo>
                  <a:cubicBezTo>
                    <a:pt x="782" y="443"/>
                    <a:pt x="783" y="443"/>
                    <a:pt x="783" y="442"/>
                  </a:cubicBezTo>
                  <a:cubicBezTo>
                    <a:pt x="783" y="440"/>
                    <a:pt x="784" y="437"/>
                    <a:pt x="784" y="435"/>
                  </a:cubicBezTo>
                  <a:cubicBezTo>
                    <a:pt x="784" y="434"/>
                    <a:pt x="784" y="433"/>
                    <a:pt x="784" y="432"/>
                  </a:cubicBezTo>
                  <a:cubicBezTo>
                    <a:pt x="785" y="432"/>
                    <a:pt x="784" y="431"/>
                    <a:pt x="784" y="430"/>
                  </a:cubicBezTo>
                  <a:cubicBezTo>
                    <a:pt x="785" y="430"/>
                    <a:pt x="784" y="430"/>
                    <a:pt x="784" y="430"/>
                  </a:cubicBezTo>
                  <a:cubicBezTo>
                    <a:pt x="784" y="429"/>
                    <a:pt x="785" y="429"/>
                    <a:pt x="785" y="428"/>
                  </a:cubicBezTo>
                  <a:cubicBezTo>
                    <a:pt x="785" y="427"/>
                    <a:pt x="785" y="426"/>
                    <a:pt x="785" y="426"/>
                  </a:cubicBezTo>
                  <a:cubicBezTo>
                    <a:pt x="785" y="426"/>
                    <a:pt x="784" y="426"/>
                    <a:pt x="784" y="426"/>
                  </a:cubicBezTo>
                  <a:cubicBezTo>
                    <a:pt x="785" y="424"/>
                    <a:pt x="785" y="424"/>
                    <a:pt x="785" y="424"/>
                  </a:cubicBezTo>
                  <a:cubicBezTo>
                    <a:pt x="785" y="423"/>
                    <a:pt x="784" y="423"/>
                    <a:pt x="785" y="422"/>
                  </a:cubicBezTo>
                  <a:close/>
                  <a:moveTo>
                    <a:pt x="772" y="331"/>
                  </a:moveTo>
                  <a:cubicBezTo>
                    <a:pt x="771" y="331"/>
                    <a:pt x="772" y="330"/>
                    <a:pt x="771" y="329"/>
                  </a:cubicBezTo>
                  <a:cubicBezTo>
                    <a:pt x="772" y="328"/>
                    <a:pt x="773" y="330"/>
                    <a:pt x="772" y="331"/>
                  </a:cubicBezTo>
                  <a:close/>
                  <a:moveTo>
                    <a:pt x="601" y="472"/>
                  </a:moveTo>
                  <a:cubicBezTo>
                    <a:pt x="601" y="471"/>
                    <a:pt x="602" y="472"/>
                    <a:pt x="602" y="471"/>
                  </a:cubicBezTo>
                  <a:cubicBezTo>
                    <a:pt x="602" y="471"/>
                    <a:pt x="603" y="472"/>
                    <a:pt x="603" y="472"/>
                  </a:cubicBezTo>
                  <a:cubicBezTo>
                    <a:pt x="604" y="476"/>
                    <a:pt x="602" y="472"/>
                    <a:pt x="601" y="472"/>
                  </a:cubicBezTo>
                  <a:close/>
                  <a:moveTo>
                    <a:pt x="607" y="491"/>
                  </a:moveTo>
                  <a:cubicBezTo>
                    <a:pt x="607" y="492"/>
                    <a:pt x="608" y="492"/>
                    <a:pt x="607" y="493"/>
                  </a:cubicBezTo>
                  <a:cubicBezTo>
                    <a:pt x="607" y="492"/>
                    <a:pt x="606" y="490"/>
                    <a:pt x="606" y="489"/>
                  </a:cubicBezTo>
                  <a:cubicBezTo>
                    <a:pt x="607" y="489"/>
                    <a:pt x="607" y="489"/>
                    <a:pt x="608" y="488"/>
                  </a:cubicBezTo>
                  <a:cubicBezTo>
                    <a:pt x="608" y="489"/>
                    <a:pt x="608" y="490"/>
                    <a:pt x="607" y="491"/>
                  </a:cubicBezTo>
                  <a:close/>
                  <a:moveTo>
                    <a:pt x="635" y="505"/>
                  </a:moveTo>
                  <a:cubicBezTo>
                    <a:pt x="635" y="505"/>
                    <a:pt x="635" y="505"/>
                    <a:pt x="635" y="505"/>
                  </a:cubicBezTo>
                  <a:cubicBezTo>
                    <a:pt x="634" y="505"/>
                    <a:pt x="634" y="504"/>
                    <a:pt x="633" y="504"/>
                  </a:cubicBezTo>
                  <a:cubicBezTo>
                    <a:pt x="633" y="504"/>
                    <a:pt x="633" y="504"/>
                    <a:pt x="633" y="504"/>
                  </a:cubicBezTo>
                  <a:cubicBezTo>
                    <a:pt x="633" y="503"/>
                    <a:pt x="631" y="502"/>
                    <a:pt x="631" y="501"/>
                  </a:cubicBezTo>
                  <a:cubicBezTo>
                    <a:pt x="631" y="501"/>
                    <a:pt x="631" y="501"/>
                    <a:pt x="631" y="501"/>
                  </a:cubicBezTo>
                  <a:cubicBezTo>
                    <a:pt x="630" y="501"/>
                    <a:pt x="631" y="500"/>
                    <a:pt x="631" y="500"/>
                  </a:cubicBezTo>
                  <a:cubicBezTo>
                    <a:pt x="630" y="500"/>
                    <a:pt x="630" y="500"/>
                    <a:pt x="630" y="500"/>
                  </a:cubicBezTo>
                  <a:cubicBezTo>
                    <a:pt x="629" y="498"/>
                    <a:pt x="629" y="496"/>
                    <a:pt x="628" y="494"/>
                  </a:cubicBezTo>
                  <a:cubicBezTo>
                    <a:pt x="628" y="494"/>
                    <a:pt x="628" y="494"/>
                    <a:pt x="629" y="493"/>
                  </a:cubicBezTo>
                  <a:cubicBezTo>
                    <a:pt x="629" y="493"/>
                    <a:pt x="629" y="494"/>
                    <a:pt x="629" y="494"/>
                  </a:cubicBezTo>
                  <a:cubicBezTo>
                    <a:pt x="629" y="495"/>
                    <a:pt x="630" y="494"/>
                    <a:pt x="631" y="495"/>
                  </a:cubicBezTo>
                  <a:cubicBezTo>
                    <a:pt x="631" y="495"/>
                    <a:pt x="630" y="496"/>
                    <a:pt x="630" y="496"/>
                  </a:cubicBezTo>
                  <a:cubicBezTo>
                    <a:pt x="631" y="496"/>
                    <a:pt x="631" y="497"/>
                    <a:pt x="631" y="498"/>
                  </a:cubicBezTo>
                  <a:cubicBezTo>
                    <a:pt x="632" y="499"/>
                    <a:pt x="632" y="499"/>
                    <a:pt x="633" y="500"/>
                  </a:cubicBezTo>
                  <a:cubicBezTo>
                    <a:pt x="633" y="500"/>
                    <a:pt x="633" y="500"/>
                    <a:pt x="633" y="501"/>
                  </a:cubicBezTo>
                  <a:cubicBezTo>
                    <a:pt x="634" y="501"/>
                    <a:pt x="633" y="502"/>
                    <a:pt x="634" y="502"/>
                  </a:cubicBezTo>
                  <a:cubicBezTo>
                    <a:pt x="634" y="502"/>
                    <a:pt x="635" y="503"/>
                    <a:pt x="635" y="503"/>
                  </a:cubicBezTo>
                  <a:cubicBezTo>
                    <a:pt x="635" y="503"/>
                    <a:pt x="636" y="504"/>
                    <a:pt x="635" y="505"/>
                  </a:cubicBezTo>
                  <a:close/>
                  <a:moveTo>
                    <a:pt x="649" y="496"/>
                  </a:moveTo>
                  <a:cubicBezTo>
                    <a:pt x="650" y="496"/>
                    <a:pt x="650" y="496"/>
                    <a:pt x="651" y="496"/>
                  </a:cubicBezTo>
                  <a:cubicBezTo>
                    <a:pt x="654" y="500"/>
                    <a:pt x="654" y="500"/>
                    <a:pt x="654" y="500"/>
                  </a:cubicBezTo>
                  <a:cubicBezTo>
                    <a:pt x="651" y="501"/>
                    <a:pt x="649" y="497"/>
                    <a:pt x="649" y="496"/>
                  </a:cubicBezTo>
                  <a:close/>
                  <a:moveTo>
                    <a:pt x="644" y="491"/>
                  </a:moveTo>
                  <a:cubicBezTo>
                    <a:pt x="643" y="490"/>
                    <a:pt x="642" y="489"/>
                    <a:pt x="642" y="487"/>
                  </a:cubicBezTo>
                  <a:cubicBezTo>
                    <a:pt x="643" y="488"/>
                    <a:pt x="645" y="489"/>
                    <a:pt x="644" y="491"/>
                  </a:cubicBezTo>
                  <a:close/>
                  <a:moveTo>
                    <a:pt x="643" y="485"/>
                  </a:moveTo>
                  <a:cubicBezTo>
                    <a:pt x="641" y="485"/>
                    <a:pt x="642" y="483"/>
                    <a:pt x="641" y="482"/>
                  </a:cubicBezTo>
                  <a:cubicBezTo>
                    <a:pt x="641" y="482"/>
                    <a:pt x="642" y="484"/>
                    <a:pt x="643" y="485"/>
                  </a:cubicBezTo>
                  <a:close/>
                  <a:moveTo>
                    <a:pt x="645" y="519"/>
                  </a:moveTo>
                  <a:cubicBezTo>
                    <a:pt x="644" y="519"/>
                    <a:pt x="646" y="518"/>
                    <a:pt x="644" y="518"/>
                  </a:cubicBezTo>
                  <a:cubicBezTo>
                    <a:pt x="644" y="518"/>
                    <a:pt x="644" y="518"/>
                    <a:pt x="643" y="518"/>
                  </a:cubicBezTo>
                  <a:cubicBezTo>
                    <a:pt x="643" y="517"/>
                    <a:pt x="643" y="517"/>
                    <a:pt x="643" y="517"/>
                  </a:cubicBezTo>
                  <a:cubicBezTo>
                    <a:pt x="643" y="517"/>
                    <a:pt x="642" y="516"/>
                    <a:pt x="642" y="516"/>
                  </a:cubicBezTo>
                  <a:cubicBezTo>
                    <a:pt x="642" y="515"/>
                    <a:pt x="642" y="516"/>
                    <a:pt x="642" y="516"/>
                  </a:cubicBezTo>
                  <a:cubicBezTo>
                    <a:pt x="643" y="516"/>
                    <a:pt x="643" y="517"/>
                    <a:pt x="644" y="517"/>
                  </a:cubicBezTo>
                  <a:cubicBezTo>
                    <a:pt x="645" y="518"/>
                    <a:pt x="647" y="518"/>
                    <a:pt x="647" y="519"/>
                  </a:cubicBezTo>
                  <a:cubicBezTo>
                    <a:pt x="647" y="520"/>
                    <a:pt x="646" y="519"/>
                    <a:pt x="645" y="519"/>
                  </a:cubicBezTo>
                  <a:close/>
                  <a:moveTo>
                    <a:pt x="649" y="519"/>
                  </a:moveTo>
                  <a:cubicBezTo>
                    <a:pt x="648" y="518"/>
                    <a:pt x="648" y="518"/>
                    <a:pt x="647" y="517"/>
                  </a:cubicBezTo>
                  <a:cubicBezTo>
                    <a:pt x="647" y="517"/>
                    <a:pt x="647" y="516"/>
                    <a:pt x="646" y="516"/>
                  </a:cubicBezTo>
                  <a:cubicBezTo>
                    <a:pt x="645" y="515"/>
                    <a:pt x="644" y="515"/>
                    <a:pt x="643" y="514"/>
                  </a:cubicBezTo>
                  <a:cubicBezTo>
                    <a:pt x="643" y="514"/>
                    <a:pt x="645" y="514"/>
                    <a:pt x="646" y="514"/>
                  </a:cubicBezTo>
                  <a:cubicBezTo>
                    <a:pt x="646" y="515"/>
                    <a:pt x="646" y="515"/>
                    <a:pt x="647" y="515"/>
                  </a:cubicBezTo>
                  <a:cubicBezTo>
                    <a:pt x="647" y="515"/>
                    <a:pt x="648" y="515"/>
                    <a:pt x="648" y="516"/>
                  </a:cubicBezTo>
                  <a:cubicBezTo>
                    <a:pt x="649" y="516"/>
                    <a:pt x="649" y="516"/>
                    <a:pt x="649" y="517"/>
                  </a:cubicBezTo>
                  <a:cubicBezTo>
                    <a:pt x="649" y="517"/>
                    <a:pt x="651" y="517"/>
                    <a:pt x="651" y="518"/>
                  </a:cubicBezTo>
                  <a:cubicBezTo>
                    <a:pt x="651" y="518"/>
                    <a:pt x="651" y="518"/>
                    <a:pt x="651" y="518"/>
                  </a:cubicBezTo>
                  <a:cubicBezTo>
                    <a:pt x="651" y="519"/>
                    <a:pt x="653" y="519"/>
                    <a:pt x="653" y="520"/>
                  </a:cubicBezTo>
                  <a:cubicBezTo>
                    <a:pt x="653" y="521"/>
                    <a:pt x="651" y="520"/>
                    <a:pt x="651" y="520"/>
                  </a:cubicBezTo>
                  <a:cubicBezTo>
                    <a:pt x="650" y="520"/>
                    <a:pt x="650" y="519"/>
                    <a:pt x="649" y="519"/>
                  </a:cubicBezTo>
                  <a:close/>
                  <a:moveTo>
                    <a:pt x="652" y="524"/>
                  </a:moveTo>
                  <a:cubicBezTo>
                    <a:pt x="651" y="523"/>
                    <a:pt x="651" y="522"/>
                    <a:pt x="650" y="522"/>
                  </a:cubicBezTo>
                  <a:cubicBezTo>
                    <a:pt x="650" y="521"/>
                    <a:pt x="650" y="522"/>
                    <a:pt x="650" y="522"/>
                  </a:cubicBezTo>
                  <a:cubicBezTo>
                    <a:pt x="651" y="522"/>
                    <a:pt x="651" y="522"/>
                    <a:pt x="652" y="522"/>
                  </a:cubicBezTo>
                  <a:cubicBezTo>
                    <a:pt x="653" y="522"/>
                    <a:pt x="653" y="523"/>
                    <a:pt x="655" y="524"/>
                  </a:cubicBezTo>
                  <a:cubicBezTo>
                    <a:pt x="654" y="525"/>
                    <a:pt x="653" y="524"/>
                    <a:pt x="652" y="524"/>
                  </a:cubicBezTo>
                  <a:close/>
                  <a:moveTo>
                    <a:pt x="654" y="516"/>
                  </a:moveTo>
                  <a:cubicBezTo>
                    <a:pt x="651" y="514"/>
                    <a:pt x="649" y="512"/>
                    <a:pt x="647" y="510"/>
                  </a:cubicBezTo>
                  <a:cubicBezTo>
                    <a:pt x="647" y="509"/>
                    <a:pt x="646" y="509"/>
                    <a:pt x="647" y="508"/>
                  </a:cubicBezTo>
                  <a:cubicBezTo>
                    <a:pt x="646" y="508"/>
                    <a:pt x="646" y="508"/>
                    <a:pt x="646" y="508"/>
                  </a:cubicBezTo>
                  <a:cubicBezTo>
                    <a:pt x="645" y="507"/>
                    <a:pt x="645" y="507"/>
                    <a:pt x="644" y="507"/>
                  </a:cubicBezTo>
                  <a:cubicBezTo>
                    <a:pt x="644" y="507"/>
                    <a:pt x="644" y="506"/>
                    <a:pt x="644" y="506"/>
                  </a:cubicBezTo>
                  <a:cubicBezTo>
                    <a:pt x="644" y="506"/>
                    <a:pt x="643" y="506"/>
                    <a:pt x="643" y="505"/>
                  </a:cubicBezTo>
                  <a:cubicBezTo>
                    <a:pt x="643" y="505"/>
                    <a:pt x="643" y="505"/>
                    <a:pt x="643" y="505"/>
                  </a:cubicBezTo>
                  <a:cubicBezTo>
                    <a:pt x="642" y="505"/>
                    <a:pt x="642" y="504"/>
                    <a:pt x="642" y="504"/>
                  </a:cubicBezTo>
                  <a:cubicBezTo>
                    <a:pt x="641" y="503"/>
                    <a:pt x="641" y="503"/>
                    <a:pt x="640" y="502"/>
                  </a:cubicBezTo>
                  <a:cubicBezTo>
                    <a:pt x="640" y="502"/>
                    <a:pt x="640" y="502"/>
                    <a:pt x="640" y="502"/>
                  </a:cubicBezTo>
                  <a:cubicBezTo>
                    <a:pt x="639" y="501"/>
                    <a:pt x="639" y="501"/>
                    <a:pt x="638" y="500"/>
                  </a:cubicBezTo>
                  <a:cubicBezTo>
                    <a:pt x="639" y="499"/>
                    <a:pt x="639" y="500"/>
                    <a:pt x="639" y="499"/>
                  </a:cubicBezTo>
                  <a:cubicBezTo>
                    <a:pt x="640" y="499"/>
                    <a:pt x="640" y="499"/>
                    <a:pt x="641" y="500"/>
                  </a:cubicBezTo>
                  <a:cubicBezTo>
                    <a:pt x="641" y="500"/>
                    <a:pt x="641" y="501"/>
                    <a:pt x="641" y="502"/>
                  </a:cubicBezTo>
                  <a:cubicBezTo>
                    <a:pt x="642" y="503"/>
                    <a:pt x="642" y="504"/>
                    <a:pt x="644" y="505"/>
                  </a:cubicBezTo>
                  <a:cubicBezTo>
                    <a:pt x="645" y="505"/>
                    <a:pt x="643" y="504"/>
                    <a:pt x="644" y="503"/>
                  </a:cubicBezTo>
                  <a:cubicBezTo>
                    <a:pt x="645" y="504"/>
                    <a:pt x="645" y="505"/>
                    <a:pt x="646" y="506"/>
                  </a:cubicBezTo>
                  <a:cubicBezTo>
                    <a:pt x="647" y="505"/>
                    <a:pt x="647" y="506"/>
                    <a:pt x="648" y="507"/>
                  </a:cubicBezTo>
                  <a:cubicBezTo>
                    <a:pt x="648" y="508"/>
                    <a:pt x="649" y="508"/>
                    <a:pt x="650" y="509"/>
                  </a:cubicBezTo>
                  <a:cubicBezTo>
                    <a:pt x="650" y="509"/>
                    <a:pt x="650" y="509"/>
                    <a:pt x="651" y="509"/>
                  </a:cubicBezTo>
                  <a:cubicBezTo>
                    <a:pt x="651" y="509"/>
                    <a:pt x="652" y="509"/>
                    <a:pt x="652" y="510"/>
                  </a:cubicBezTo>
                  <a:cubicBezTo>
                    <a:pt x="652" y="510"/>
                    <a:pt x="652" y="510"/>
                    <a:pt x="652" y="510"/>
                  </a:cubicBezTo>
                  <a:cubicBezTo>
                    <a:pt x="653" y="510"/>
                    <a:pt x="653" y="510"/>
                    <a:pt x="653" y="511"/>
                  </a:cubicBezTo>
                  <a:cubicBezTo>
                    <a:pt x="654" y="512"/>
                    <a:pt x="653" y="510"/>
                    <a:pt x="654" y="511"/>
                  </a:cubicBezTo>
                  <a:cubicBezTo>
                    <a:pt x="654" y="511"/>
                    <a:pt x="656" y="511"/>
                    <a:pt x="655" y="512"/>
                  </a:cubicBezTo>
                  <a:cubicBezTo>
                    <a:pt x="657" y="512"/>
                    <a:pt x="657" y="513"/>
                    <a:pt x="659" y="514"/>
                  </a:cubicBezTo>
                  <a:cubicBezTo>
                    <a:pt x="659" y="515"/>
                    <a:pt x="660" y="515"/>
                    <a:pt x="660" y="516"/>
                  </a:cubicBezTo>
                  <a:cubicBezTo>
                    <a:pt x="662" y="516"/>
                    <a:pt x="664" y="515"/>
                    <a:pt x="667" y="517"/>
                  </a:cubicBezTo>
                  <a:cubicBezTo>
                    <a:pt x="667" y="517"/>
                    <a:pt x="668" y="518"/>
                    <a:pt x="669" y="518"/>
                  </a:cubicBezTo>
                  <a:cubicBezTo>
                    <a:pt x="670" y="519"/>
                    <a:pt x="670" y="519"/>
                    <a:pt x="671" y="519"/>
                  </a:cubicBezTo>
                  <a:cubicBezTo>
                    <a:pt x="671" y="519"/>
                    <a:pt x="671" y="519"/>
                    <a:pt x="671" y="519"/>
                  </a:cubicBezTo>
                  <a:cubicBezTo>
                    <a:pt x="672" y="519"/>
                    <a:pt x="674" y="519"/>
                    <a:pt x="675" y="519"/>
                  </a:cubicBezTo>
                  <a:cubicBezTo>
                    <a:pt x="675" y="519"/>
                    <a:pt x="676" y="519"/>
                    <a:pt x="676" y="519"/>
                  </a:cubicBezTo>
                  <a:cubicBezTo>
                    <a:pt x="677" y="519"/>
                    <a:pt x="676" y="519"/>
                    <a:pt x="676" y="519"/>
                  </a:cubicBezTo>
                  <a:cubicBezTo>
                    <a:pt x="677" y="520"/>
                    <a:pt x="677" y="519"/>
                    <a:pt x="677" y="519"/>
                  </a:cubicBezTo>
                  <a:cubicBezTo>
                    <a:pt x="678" y="520"/>
                    <a:pt x="677" y="520"/>
                    <a:pt x="678" y="520"/>
                  </a:cubicBezTo>
                  <a:cubicBezTo>
                    <a:pt x="679" y="521"/>
                    <a:pt x="679" y="519"/>
                    <a:pt x="680" y="520"/>
                  </a:cubicBezTo>
                  <a:cubicBezTo>
                    <a:pt x="680" y="522"/>
                    <a:pt x="679" y="522"/>
                    <a:pt x="677" y="522"/>
                  </a:cubicBezTo>
                  <a:cubicBezTo>
                    <a:pt x="676" y="522"/>
                    <a:pt x="676" y="522"/>
                    <a:pt x="675" y="522"/>
                  </a:cubicBezTo>
                  <a:cubicBezTo>
                    <a:pt x="675" y="522"/>
                    <a:pt x="674" y="522"/>
                    <a:pt x="674" y="522"/>
                  </a:cubicBezTo>
                  <a:cubicBezTo>
                    <a:pt x="671" y="521"/>
                    <a:pt x="669" y="521"/>
                    <a:pt x="666" y="520"/>
                  </a:cubicBezTo>
                  <a:cubicBezTo>
                    <a:pt x="665" y="519"/>
                    <a:pt x="665" y="521"/>
                    <a:pt x="664" y="520"/>
                  </a:cubicBezTo>
                  <a:cubicBezTo>
                    <a:pt x="663" y="519"/>
                    <a:pt x="661" y="519"/>
                    <a:pt x="660" y="519"/>
                  </a:cubicBezTo>
                  <a:cubicBezTo>
                    <a:pt x="659" y="518"/>
                    <a:pt x="659" y="518"/>
                    <a:pt x="658" y="517"/>
                  </a:cubicBezTo>
                  <a:cubicBezTo>
                    <a:pt x="658" y="517"/>
                    <a:pt x="657" y="517"/>
                    <a:pt x="657" y="516"/>
                  </a:cubicBezTo>
                  <a:cubicBezTo>
                    <a:pt x="656" y="515"/>
                    <a:pt x="655" y="516"/>
                    <a:pt x="654" y="516"/>
                  </a:cubicBezTo>
                  <a:close/>
                  <a:moveTo>
                    <a:pt x="678" y="525"/>
                  </a:moveTo>
                  <a:cubicBezTo>
                    <a:pt x="677" y="525"/>
                    <a:pt x="675" y="525"/>
                    <a:pt x="674" y="525"/>
                  </a:cubicBezTo>
                  <a:cubicBezTo>
                    <a:pt x="674" y="525"/>
                    <a:pt x="674" y="525"/>
                    <a:pt x="673" y="525"/>
                  </a:cubicBezTo>
                  <a:cubicBezTo>
                    <a:pt x="672" y="526"/>
                    <a:pt x="673" y="524"/>
                    <a:pt x="672" y="524"/>
                  </a:cubicBezTo>
                  <a:cubicBezTo>
                    <a:pt x="671" y="525"/>
                    <a:pt x="671" y="525"/>
                    <a:pt x="671" y="525"/>
                  </a:cubicBezTo>
                  <a:cubicBezTo>
                    <a:pt x="670" y="525"/>
                    <a:pt x="669" y="524"/>
                    <a:pt x="668" y="524"/>
                  </a:cubicBezTo>
                  <a:cubicBezTo>
                    <a:pt x="669" y="524"/>
                    <a:pt x="669" y="523"/>
                    <a:pt x="669" y="523"/>
                  </a:cubicBezTo>
                  <a:cubicBezTo>
                    <a:pt x="670" y="523"/>
                    <a:pt x="670" y="524"/>
                    <a:pt x="671" y="524"/>
                  </a:cubicBezTo>
                  <a:cubicBezTo>
                    <a:pt x="671" y="524"/>
                    <a:pt x="671" y="524"/>
                    <a:pt x="672" y="524"/>
                  </a:cubicBezTo>
                  <a:cubicBezTo>
                    <a:pt x="672" y="524"/>
                    <a:pt x="672" y="524"/>
                    <a:pt x="672" y="524"/>
                  </a:cubicBezTo>
                  <a:cubicBezTo>
                    <a:pt x="673" y="523"/>
                    <a:pt x="674" y="524"/>
                    <a:pt x="675" y="524"/>
                  </a:cubicBezTo>
                  <a:cubicBezTo>
                    <a:pt x="675" y="524"/>
                    <a:pt x="676" y="524"/>
                    <a:pt x="676" y="524"/>
                  </a:cubicBezTo>
                  <a:cubicBezTo>
                    <a:pt x="677" y="524"/>
                    <a:pt x="678" y="524"/>
                    <a:pt x="678" y="524"/>
                  </a:cubicBezTo>
                  <a:cubicBezTo>
                    <a:pt x="678" y="524"/>
                    <a:pt x="678" y="524"/>
                    <a:pt x="678" y="525"/>
                  </a:cubicBezTo>
                  <a:close/>
                  <a:moveTo>
                    <a:pt x="657" y="520"/>
                  </a:moveTo>
                  <a:cubicBezTo>
                    <a:pt x="660" y="521"/>
                    <a:pt x="664" y="521"/>
                    <a:pt x="665" y="523"/>
                  </a:cubicBezTo>
                  <a:cubicBezTo>
                    <a:pt x="665" y="524"/>
                    <a:pt x="664" y="523"/>
                    <a:pt x="664" y="523"/>
                  </a:cubicBezTo>
                  <a:cubicBezTo>
                    <a:pt x="663" y="524"/>
                    <a:pt x="664" y="524"/>
                    <a:pt x="664" y="525"/>
                  </a:cubicBezTo>
                  <a:cubicBezTo>
                    <a:pt x="662" y="525"/>
                    <a:pt x="660" y="525"/>
                    <a:pt x="658" y="524"/>
                  </a:cubicBezTo>
                  <a:cubicBezTo>
                    <a:pt x="659" y="523"/>
                    <a:pt x="662" y="525"/>
                    <a:pt x="662" y="523"/>
                  </a:cubicBezTo>
                  <a:cubicBezTo>
                    <a:pt x="661" y="521"/>
                    <a:pt x="656" y="522"/>
                    <a:pt x="657" y="520"/>
                  </a:cubicBezTo>
                  <a:close/>
                  <a:moveTo>
                    <a:pt x="676" y="535"/>
                  </a:moveTo>
                  <a:cubicBezTo>
                    <a:pt x="675" y="535"/>
                    <a:pt x="674" y="535"/>
                    <a:pt x="673" y="535"/>
                  </a:cubicBezTo>
                  <a:cubicBezTo>
                    <a:pt x="672" y="535"/>
                    <a:pt x="672" y="535"/>
                    <a:pt x="671" y="535"/>
                  </a:cubicBezTo>
                  <a:cubicBezTo>
                    <a:pt x="671" y="535"/>
                    <a:pt x="671" y="535"/>
                    <a:pt x="670" y="535"/>
                  </a:cubicBezTo>
                  <a:cubicBezTo>
                    <a:pt x="670" y="535"/>
                    <a:pt x="670" y="534"/>
                    <a:pt x="670" y="534"/>
                  </a:cubicBezTo>
                  <a:cubicBezTo>
                    <a:pt x="669" y="534"/>
                    <a:pt x="669" y="534"/>
                    <a:pt x="668" y="534"/>
                  </a:cubicBezTo>
                  <a:cubicBezTo>
                    <a:pt x="667" y="533"/>
                    <a:pt x="667" y="533"/>
                    <a:pt x="665" y="533"/>
                  </a:cubicBezTo>
                  <a:cubicBezTo>
                    <a:pt x="665" y="533"/>
                    <a:pt x="665" y="533"/>
                    <a:pt x="665" y="533"/>
                  </a:cubicBezTo>
                  <a:cubicBezTo>
                    <a:pt x="664" y="533"/>
                    <a:pt x="664" y="533"/>
                    <a:pt x="664" y="533"/>
                  </a:cubicBezTo>
                  <a:cubicBezTo>
                    <a:pt x="663" y="533"/>
                    <a:pt x="663" y="533"/>
                    <a:pt x="662" y="533"/>
                  </a:cubicBezTo>
                  <a:cubicBezTo>
                    <a:pt x="662" y="533"/>
                    <a:pt x="661" y="532"/>
                    <a:pt x="661" y="532"/>
                  </a:cubicBezTo>
                  <a:cubicBezTo>
                    <a:pt x="661" y="532"/>
                    <a:pt x="661" y="532"/>
                    <a:pt x="660" y="532"/>
                  </a:cubicBezTo>
                  <a:cubicBezTo>
                    <a:pt x="660" y="532"/>
                    <a:pt x="659" y="532"/>
                    <a:pt x="659" y="531"/>
                  </a:cubicBezTo>
                  <a:cubicBezTo>
                    <a:pt x="658" y="531"/>
                    <a:pt x="656" y="531"/>
                    <a:pt x="657" y="530"/>
                  </a:cubicBezTo>
                  <a:cubicBezTo>
                    <a:pt x="659" y="531"/>
                    <a:pt x="660" y="532"/>
                    <a:pt x="662" y="531"/>
                  </a:cubicBezTo>
                  <a:cubicBezTo>
                    <a:pt x="663" y="532"/>
                    <a:pt x="666" y="533"/>
                    <a:pt x="667" y="532"/>
                  </a:cubicBezTo>
                  <a:cubicBezTo>
                    <a:pt x="667" y="532"/>
                    <a:pt x="668" y="532"/>
                    <a:pt x="669" y="533"/>
                  </a:cubicBezTo>
                  <a:cubicBezTo>
                    <a:pt x="669" y="533"/>
                    <a:pt x="669" y="533"/>
                    <a:pt x="669" y="533"/>
                  </a:cubicBezTo>
                  <a:cubicBezTo>
                    <a:pt x="670" y="534"/>
                    <a:pt x="670" y="533"/>
                    <a:pt x="671" y="533"/>
                  </a:cubicBezTo>
                  <a:cubicBezTo>
                    <a:pt x="672" y="533"/>
                    <a:pt x="672" y="534"/>
                    <a:pt x="672" y="534"/>
                  </a:cubicBezTo>
                  <a:cubicBezTo>
                    <a:pt x="672" y="534"/>
                    <a:pt x="673" y="534"/>
                    <a:pt x="673" y="535"/>
                  </a:cubicBezTo>
                  <a:cubicBezTo>
                    <a:pt x="674" y="534"/>
                    <a:pt x="676" y="535"/>
                    <a:pt x="678" y="535"/>
                  </a:cubicBezTo>
                  <a:cubicBezTo>
                    <a:pt x="679" y="535"/>
                    <a:pt x="679" y="536"/>
                    <a:pt x="679" y="536"/>
                  </a:cubicBezTo>
                  <a:cubicBezTo>
                    <a:pt x="679" y="537"/>
                    <a:pt x="677" y="536"/>
                    <a:pt x="676" y="535"/>
                  </a:cubicBezTo>
                  <a:close/>
                  <a:moveTo>
                    <a:pt x="681" y="534"/>
                  </a:moveTo>
                  <a:cubicBezTo>
                    <a:pt x="681" y="534"/>
                    <a:pt x="680" y="534"/>
                    <a:pt x="680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3"/>
                    <a:pt x="679" y="534"/>
                    <a:pt x="679" y="534"/>
                  </a:cubicBezTo>
                  <a:cubicBezTo>
                    <a:pt x="681" y="534"/>
                    <a:pt x="682" y="533"/>
                    <a:pt x="683" y="534"/>
                  </a:cubicBezTo>
                  <a:cubicBezTo>
                    <a:pt x="682" y="535"/>
                    <a:pt x="682" y="534"/>
                    <a:pt x="681" y="534"/>
                  </a:cubicBezTo>
                  <a:close/>
                  <a:moveTo>
                    <a:pt x="683" y="522"/>
                  </a:moveTo>
                  <a:cubicBezTo>
                    <a:pt x="684" y="521"/>
                    <a:pt x="684" y="521"/>
                    <a:pt x="685" y="522"/>
                  </a:cubicBezTo>
                  <a:cubicBezTo>
                    <a:pt x="685" y="522"/>
                    <a:pt x="684" y="522"/>
                    <a:pt x="683" y="522"/>
                  </a:cubicBezTo>
                  <a:close/>
                  <a:moveTo>
                    <a:pt x="688" y="535"/>
                  </a:moveTo>
                  <a:cubicBezTo>
                    <a:pt x="688" y="535"/>
                    <a:pt x="686" y="536"/>
                    <a:pt x="686" y="535"/>
                  </a:cubicBezTo>
                  <a:cubicBezTo>
                    <a:pt x="686" y="534"/>
                    <a:pt x="686" y="535"/>
                    <a:pt x="687" y="535"/>
                  </a:cubicBezTo>
                  <a:cubicBezTo>
                    <a:pt x="687" y="535"/>
                    <a:pt x="688" y="535"/>
                    <a:pt x="688" y="535"/>
                  </a:cubicBezTo>
                  <a:cubicBezTo>
                    <a:pt x="688" y="535"/>
                    <a:pt x="689" y="535"/>
                    <a:pt x="689" y="535"/>
                  </a:cubicBezTo>
                  <a:cubicBezTo>
                    <a:pt x="690" y="536"/>
                    <a:pt x="689" y="535"/>
                    <a:pt x="688" y="535"/>
                  </a:cubicBezTo>
                  <a:close/>
                  <a:moveTo>
                    <a:pt x="692" y="536"/>
                  </a:moveTo>
                  <a:cubicBezTo>
                    <a:pt x="692" y="535"/>
                    <a:pt x="692" y="536"/>
                    <a:pt x="693" y="536"/>
                  </a:cubicBezTo>
                  <a:cubicBezTo>
                    <a:pt x="694" y="536"/>
                    <a:pt x="694" y="535"/>
                    <a:pt x="695" y="536"/>
                  </a:cubicBezTo>
                  <a:cubicBezTo>
                    <a:pt x="694" y="537"/>
                    <a:pt x="693" y="536"/>
                    <a:pt x="692" y="536"/>
                  </a:cubicBezTo>
                  <a:close/>
                  <a:moveTo>
                    <a:pt x="694" y="523"/>
                  </a:moveTo>
                  <a:cubicBezTo>
                    <a:pt x="691" y="522"/>
                    <a:pt x="688" y="523"/>
                    <a:pt x="686" y="522"/>
                  </a:cubicBezTo>
                  <a:cubicBezTo>
                    <a:pt x="686" y="521"/>
                    <a:pt x="687" y="521"/>
                    <a:pt x="688" y="521"/>
                  </a:cubicBezTo>
                  <a:cubicBezTo>
                    <a:pt x="688" y="521"/>
                    <a:pt x="688" y="522"/>
                    <a:pt x="689" y="522"/>
                  </a:cubicBezTo>
                  <a:cubicBezTo>
                    <a:pt x="689" y="522"/>
                    <a:pt x="689" y="521"/>
                    <a:pt x="689" y="521"/>
                  </a:cubicBezTo>
                  <a:cubicBezTo>
                    <a:pt x="690" y="521"/>
                    <a:pt x="691" y="522"/>
                    <a:pt x="691" y="522"/>
                  </a:cubicBezTo>
                  <a:cubicBezTo>
                    <a:pt x="692" y="521"/>
                    <a:pt x="692" y="521"/>
                    <a:pt x="692" y="521"/>
                  </a:cubicBezTo>
                  <a:cubicBezTo>
                    <a:pt x="693" y="521"/>
                    <a:pt x="694" y="521"/>
                    <a:pt x="695" y="521"/>
                  </a:cubicBezTo>
                  <a:cubicBezTo>
                    <a:pt x="695" y="521"/>
                    <a:pt x="696" y="522"/>
                    <a:pt x="697" y="520"/>
                  </a:cubicBezTo>
                  <a:cubicBezTo>
                    <a:pt x="697" y="521"/>
                    <a:pt x="698" y="521"/>
                    <a:pt x="699" y="521"/>
                  </a:cubicBezTo>
                  <a:cubicBezTo>
                    <a:pt x="699" y="521"/>
                    <a:pt x="699" y="520"/>
                    <a:pt x="700" y="520"/>
                  </a:cubicBezTo>
                  <a:cubicBezTo>
                    <a:pt x="701" y="520"/>
                    <a:pt x="702" y="520"/>
                    <a:pt x="703" y="519"/>
                  </a:cubicBezTo>
                  <a:cubicBezTo>
                    <a:pt x="703" y="520"/>
                    <a:pt x="703" y="520"/>
                    <a:pt x="703" y="521"/>
                  </a:cubicBezTo>
                  <a:cubicBezTo>
                    <a:pt x="703" y="520"/>
                    <a:pt x="704" y="521"/>
                    <a:pt x="705" y="521"/>
                  </a:cubicBezTo>
                  <a:cubicBezTo>
                    <a:pt x="706" y="521"/>
                    <a:pt x="706" y="520"/>
                    <a:pt x="707" y="520"/>
                  </a:cubicBezTo>
                  <a:cubicBezTo>
                    <a:pt x="708" y="520"/>
                    <a:pt x="708" y="520"/>
                    <a:pt x="709" y="520"/>
                  </a:cubicBezTo>
                  <a:cubicBezTo>
                    <a:pt x="709" y="520"/>
                    <a:pt x="710" y="519"/>
                    <a:pt x="710" y="519"/>
                  </a:cubicBezTo>
                  <a:cubicBezTo>
                    <a:pt x="711" y="519"/>
                    <a:pt x="711" y="520"/>
                    <a:pt x="711" y="519"/>
                  </a:cubicBezTo>
                  <a:cubicBezTo>
                    <a:pt x="712" y="519"/>
                    <a:pt x="712" y="519"/>
                    <a:pt x="712" y="519"/>
                  </a:cubicBezTo>
                  <a:cubicBezTo>
                    <a:pt x="713" y="519"/>
                    <a:pt x="713" y="518"/>
                    <a:pt x="715" y="519"/>
                  </a:cubicBezTo>
                  <a:cubicBezTo>
                    <a:pt x="715" y="519"/>
                    <a:pt x="715" y="519"/>
                    <a:pt x="716" y="518"/>
                  </a:cubicBezTo>
                  <a:cubicBezTo>
                    <a:pt x="716" y="520"/>
                    <a:pt x="715" y="519"/>
                    <a:pt x="714" y="519"/>
                  </a:cubicBezTo>
                  <a:cubicBezTo>
                    <a:pt x="714" y="519"/>
                    <a:pt x="713" y="520"/>
                    <a:pt x="713" y="520"/>
                  </a:cubicBezTo>
                  <a:cubicBezTo>
                    <a:pt x="713" y="520"/>
                    <a:pt x="712" y="520"/>
                    <a:pt x="712" y="520"/>
                  </a:cubicBezTo>
                  <a:cubicBezTo>
                    <a:pt x="712" y="520"/>
                    <a:pt x="711" y="521"/>
                    <a:pt x="711" y="521"/>
                  </a:cubicBezTo>
                  <a:cubicBezTo>
                    <a:pt x="711" y="521"/>
                    <a:pt x="710" y="521"/>
                    <a:pt x="710" y="521"/>
                  </a:cubicBezTo>
                  <a:cubicBezTo>
                    <a:pt x="709" y="521"/>
                    <a:pt x="709" y="521"/>
                    <a:pt x="709" y="521"/>
                  </a:cubicBezTo>
                  <a:cubicBezTo>
                    <a:pt x="708" y="521"/>
                    <a:pt x="708" y="522"/>
                    <a:pt x="708" y="522"/>
                  </a:cubicBezTo>
                  <a:cubicBezTo>
                    <a:pt x="707" y="522"/>
                    <a:pt x="706" y="521"/>
                    <a:pt x="705" y="522"/>
                  </a:cubicBezTo>
                  <a:cubicBezTo>
                    <a:pt x="705" y="522"/>
                    <a:pt x="705" y="522"/>
                    <a:pt x="704" y="522"/>
                  </a:cubicBezTo>
                  <a:cubicBezTo>
                    <a:pt x="703" y="522"/>
                    <a:pt x="701" y="522"/>
                    <a:pt x="700" y="523"/>
                  </a:cubicBezTo>
                  <a:cubicBezTo>
                    <a:pt x="697" y="522"/>
                    <a:pt x="695" y="522"/>
                    <a:pt x="694" y="523"/>
                  </a:cubicBezTo>
                  <a:close/>
                  <a:moveTo>
                    <a:pt x="698" y="535"/>
                  </a:moveTo>
                  <a:cubicBezTo>
                    <a:pt x="698" y="534"/>
                    <a:pt x="700" y="536"/>
                    <a:pt x="700" y="536"/>
                  </a:cubicBezTo>
                  <a:cubicBezTo>
                    <a:pt x="700" y="537"/>
                    <a:pt x="698" y="536"/>
                    <a:pt x="698" y="535"/>
                  </a:cubicBezTo>
                  <a:close/>
                  <a:moveTo>
                    <a:pt x="716" y="527"/>
                  </a:moveTo>
                  <a:cubicBezTo>
                    <a:pt x="715" y="527"/>
                    <a:pt x="715" y="527"/>
                    <a:pt x="715" y="527"/>
                  </a:cubicBezTo>
                  <a:cubicBezTo>
                    <a:pt x="714" y="527"/>
                    <a:pt x="714" y="526"/>
                    <a:pt x="714" y="527"/>
                  </a:cubicBezTo>
                  <a:cubicBezTo>
                    <a:pt x="713" y="527"/>
                    <a:pt x="712" y="527"/>
                    <a:pt x="712" y="527"/>
                  </a:cubicBezTo>
                  <a:cubicBezTo>
                    <a:pt x="712" y="528"/>
                    <a:pt x="711" y="527"/>
                    <a:pt x="711" y="528"/>
                  </a:cubicBezTo>
                  <a:cubicBezTo>
                    <a:pt x="709" y="527"/>
                    <a:pt x="708" y="529"/>
                    <a:pt x="706" y="528"/>
                  </a:cubicBezTo>
                  <a:cubicBezTo>
                    <a:pt x="705" y="528"/>
                    <a:pt x="705" y="529"/>
                    <a:pt x="705" y="529"/>
                  </a:cubicBezTo>
                  <a:cubicBezTo>
                    <a:pt x="704" y="529"/>
                    <a:pt x="703" y="530"/>
                    <a:pt x="703" y="530"/>
                  </a:cubicBezTo>
                  <a:cubicBezTo>
                    <a:pt x="702" y="530"/>
                    <a:pt x="702" y="529"/>
                    <a:pt x="702" y="529"/>
                  </a:cubicBezTo>
                  <a:cubicBezTo>
                    <a:pt x="702" y="529"/>
                    <a:pt x="701" y="530"/>
                    <a:pt x="701" y="530"/>
                  </a:cubicBezTo>
                  <a:cubicBezTo>
                    <a:pt x="701" y="530"/>
                    <a:pt x="700" y="530"/>
                    <a:pt x="699" y="530"/>
                  </a:cubicBezTo>
                  <a:cubicBezTo>
                    <a:pt x="698" y="530"/>
                    <a:pt x="698" y="530"/>
                    <a:pt x="698" y="530"/>
                  </a:cubicBezTo>
                  <a:cubicBezTo>
                    <a:pt x="698" y="529"/>
                    <a:pt x="698" y="529"/>
                    <a:pt x="699" y="530"/>
                  </a:cubicBezTo>
                  <a:cubicBezTo>
                    <a:pt x="700" y="530"/>
                    <a:pt x="700" y="529"/>
                    <a:pt x="700" y="529"/>
                  </a:cubicBezTo>
                  <a:cubicBezTo>
                    <a:pt x="701" y="528"/>
                    <a:pt x="701" y="529"/>
                    <a:pt x="701" y="529"/>
                  </a:cubicBezTo>
                  <a:cubicBezTo>
                    <a:pt x="701" y="529"/>
                    <a:pt x="702" y="528"/>
                    <a:pt x="702" y="528"/>
                  </a:cubicBezTo>
                  <a:cubicBezTo>
                    <a:pt x="702" y="528"/>
                    <a:pt x="702" y="529"/>
                    <a:pt x="702" y="529"/>
                  </a:cubicBezTo>
                  <a:cubicBezTo>
                    <a:pt x="703" y="528"/>
                    <a:pt x="703" y="528"/>
                    <a:pt x="703" y="528"/>
                  </a:cubicBezTo>
                  <a:cubicBezTo>
                    <a:pt x="704" y="528"/>
                    <a:pt x="705" y="528"/>
                    <a:pt x="706" y="527"/>
                  </a:cubicBezTo>
                  <a:cubicBezTo>
                    <a:pt x="707" y="527"/>
                    <a:pt x="709" y="527"/>
                    <a:pt x="710" y="527"/>
                  </a:cubicBezTo>
                  <a:cubicBezTo>
                    <a:pt x="711" y="526"/>
                    <a:pt x="713" y="526"/>
                    <a:pt x="714" y="526"/>
                  </a:cubicBezTo>
                  <a:cubicBezTo>
                    <a:pt x="715" y="526"/>
                    <a:pt x="714" y="526"/>
                    <a:pt x="714" y="527"/>
                  </a:cubicBezTo>
                  <a:cubicBezTo>
                    <a:pt x="715" y="527"/>
                    <a:pt x="715" y="526"/>
                    <a:pt x="716" y="526"/>
                  </a:cubicBezTo>
                  <a:cubicBezTo>
                    <a:pt x="716" y="526"/>
                    <a:pt x="716" y="526"/>
                    <a:pt x="717" y="526"/>
                  </a:cubicBezTo>
                  <a:cubicBezTo>
                    <a:pt x="718" y="527"/>
                    <a:pt x="716" y="527"/>
                    <a:pt x="716" y="527"/>
                  </a:cubicBezTo>
                  <a:close/>
                  <a:moveTo>
                    <a:pt x="484" y="270"/>
                  </a:moveTo>
                  <a:cubicBezTo>
                    <a:pt x="484" y="270"/>
                    <a:pt x="484" y="271"/>
                    <a:pt x="484" y="271"/>
                  </a:cubicBezTo>
                  <a:cubicBezTo>
                    <a:pt x="485" y="271"/>
                    <a:pt x="485" y="270"/>
                    <a:pt x="485" y="270"/>
                  </a:cubicBezTo>
                  <a:cubicBezTo>
                    <a:pt x="486" y="270"/>
                    <a:pt x="487" y="271"/>
                    <a:pt x="487" y="270"/>
                  </a:cubicBezTo>
                  <a:cubicBezTo>
                    <a:pt x="488" y="271"/>
                    <a:pt x="488" y="271"/>
                    <a:pt x="488" y="272"/>
                  </a:cubicBezTo>
                  <a:cubicBezTo>
                    <a:pt x="488" y="272"/>
                    <a:pt x="487" y="272"/>
                    <a:pt x="486" y="272"/>
                  </a:cubicBezTo>
                  <a:cubicBezTo>
                    <a:pt x="485" y="271"/>
                    <a:pt x="484" y="272"/>
                    <a:pt x="483" y="271"/>
                  </a:cubicBezTo>
                  <a:cubicBezTo>
                    <a:pt x="483" y="270"/>
                    <a:pt x="484" y="271"/>
                    <a:pt x="484" y="270"/>
                  </a:cubicBezTo>
                  <a:close/>
                  <a:moveTo>
                    <a:pt x="438" y="278"/>
                  </a:moveTo>
                  <a:cubicBezTo>
                    <a:pt x="438" y="278"/>
                    <a:pt x="437" y="278"/>
                    <a:pt x="437" y="278"/>
                  </a:cubicBezTo>
                  <a:cubicBezTo>
                    <a:pt x="436" y="278"/>
                    <a:pt x="436" y="278"/>
                    <a:pt x="436" y="278"/>
                  </a:cubicBezTo>
                  <a:cubicBezTo>
                    <a:pt x="435" y="278"/>
                    <a:pt x="435" y="278"/>
                    <a:pt x="434" y="279"/>
                  </a:cubicBezTo>
                  <a:cubicBezTo>
                    <a:pt x="434" y="279"/>
                    <a:pt x="434" y="279"/>
                    <a:pt x="434" y="279"/>
                  </a:cubicBezTo>
                  <a:cubicBezTo>
                    <a:pt x="434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9"/>
                  </a:cubicBezTo>
                  <a:cubicBezTo>
                    <a:pt x="432" y="280"/>
                    <a:pt x="432" y="281"/>
                    <a:pt x="431" y="281"/>
                  </a:cubicBezTo>
                  <a:cubicBezTo>
                    <a:pt x="431" y="281"/>
                    <a:pt x="430" y="281"/>
                    <a:pt x="430" y="281"/>
                  </a:cubicBezTo>
                  <a:cubicBezTo>
                    <a:pt x="430" y="281"/>
                    <a:pt x="429" y="282"/>
                    <a:pt x="429" y="282"/>
                  </a:cubicBezTo>
                  <a:cubicBezTo>
                    <a:pt x="429" y="281"/>
                    <a:pt x="430" y="281"/>
                    <a:pt x="430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2" y="280"/>
                    <a:pt x="432" y="279"/>
                    <a:pt x="432" y="279"/>
                  </a:cubicBezTo>
                  <a:cubicBezTo>
                    <a:pt x="432" y="279"/>
                    <a:pt x="432" y="279"/>
                    <a:pt x="432" y="279"/>
                  </a:cubicBezTo>
                  <a:cubicBezTo>
                    <a:pt x="432" y="279"/>
                    <a:pt x="432" y="279"/>
                    <a:pt x="432" y="279"/>
                  </a:cubicBezTo>
                  <a:cubicBezTo>
                    <a:pt x="432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8"/>
                  </a:cubicBezTo>
                  <a:cubicBezTo>
                    <a:pt x="433" y="278"/>
                    <a:pt x="434" y="279"/>
                    <a:pt x="434" y="278"/>
                  </a:cubicBezTo>
                  <a:cubicBezTo>
                    <a:pt x="434" y="278"/>
                    <a:pt x="434" y="278"/>
                    <a:pt x="435" y="278"/>
                  </a:cubicBezTo>
                  <a:cubicBezTo>
                    <a:pt x="435" y="278"/>
                    <a:pt x="436" y="278"/>
                    <a:pt x="436" y="277"/>
                  </a:cubicBezTo>
                  <a:cubicBezTo>
                    <a:pt x="437" y="277"/>
                    <a:pt x="438" y="276"/>
                    <a:pt x="438" y="276"/>
                  </a:cubicBezTo>
                  <a:cubicBezTo>
                    <a:pt x="439" y="275"/>
                    <a:pt x="441" y="275"/>
                    <a:pt x="442" y="275"/>
                  </a:cubicBezTo>
                  <a:cubicBezTo>
                    <a:pt x="442" y="275"/>
                    <a:pt x="442" y="275"/>
                    <a:pt x="443" y="275"/>
                  </a:cubicBezTo>
                  <a:cubicBezTo>
                    <a:pt x="441" y="276"/>
                    <a:pt x="440" y="276"/>
                    <a:pt x="438" y="278"/>
                  </a:cubicBezTo>
                  <a:close/>
                  <a:moveTo>
                    <a:pt x="456" y="271"/>
                  </a:moveTo>
                  <a:cubicBezTo>
                    <a:pt x="456" y="271"/>
                    <a:pt x="455" y="272"/>
                    <a:pt x="455" y="272"/>
                  </a:cubicBezTo>
                  <a:cubicBezTo>
                    <a:pt x="455" y="272"/>
                    <a:pt x="454" y="272"/>
                    <a:pt x="454" y="272"/>
                  </a:cubicBezTo>
                  <a:cubicBezTo>
                    <a:pt x="454" y="272"/>
                    <a:pt x="453" y="272"/>
                    <a:pt x="453" y="272"/>
                  </a:cubicBezTo>
                  <a:cubicBezTo>
                    <a:pt x="453" y="273"/>
                    <a:pt x="452" y="272"/>
                    <a:pt x="452" y="272"/>
                  </a:cubicBezTo>
                  <a:cubicBezTo>
                    <a:pt x="451" y="273"/>
                    <a:pt x="451" y="273"/>
                    <a:pt x="451" y="273"/>
                  </a:cubicBezTo>
                  <a:cubicBezTo>
                    <a:pt x="450" y="273"/>
                    <a:pt x="450" y="273"/>
                    <a:pt x="450" y="274"/>
                  </a:cubicBezTo>
                  <a:cubicBezTo>
                    <a:pt x="450" y="274"/>
                    <a:pt x="449" y="273"/>
                    <a:pt x="449" y="273"/>
                  </a:cubicBezTo>
                  <a:cubicBezTo>
                    <a:pt x="449" y="273"/>
                    <a:pt x="449" y="274"/>
                    <a:pt x="448" y="274"/>
                  </a:cubicBezTo>
                  <a:cubicBezTo>
                    <a:pt x="447" y="274"/>
                    <a:pt x="447" y="274"/>
                    <a:pt x="447" y="274"/>
                  </a:cubicBezTo>
                  <a:cubicBezTo>
                    <a:pt x="447" y="273"/>
                    <a:pt x="447" y="274"/>
                    <a:pt x="447" y="274"/>
                  </a:cubicBezTo>
                  <a:cubicBezTo>
                    <a:pt x="447" y="274"/>
                    <a:pt x="447" y="273"/>
                    <a:pt x="448" y="273"/>
                  </a:cubicBezTo>
                  <a:cubicBezTo>
                    <a:pt x="448" y="273"/>
                    <a:pt x="448" y="273"/>
                    <a:pt x="448" y="273"/>
                  </a:cubicBezTo>
                  <a:cubicBezTo>
                    <a:pt x="449" y="273"/>
                    <a:pt x="449" y="273"/>
                    <a:pt x="450" y="273"/>
                  </a:cubicBezTo>
                  <a:cubicBezTo>
                    <a:pt x="450" y="272"/>
                    <a:pt x="450" y="272"/>
                    <a:pt x="450" y="272"/>
                  </a:cubicBezTo>
                  <a:cubicBezTo>
                    <a:pt x="451" y="273"/>
                    <a:pt x="451" y="271"/>
                    <a:pt x="452" y="271"/>
                  </a:cubicBezTo>
                  <a:cubicBezTo>
                    <a:pt x="452" y="271"/>
                    <a:pt x="452" y="271"/>
                    <a:pt x="453" y="271"/>
                  </a:cubicBezTo>
                  <a:cubicBezTo>
                    <a:pt x="453" y="271"/>
                    <a:pt x="454" y="271"/>
                    <a:pt x="454" y="271"/>
                  </a:cubicBezTo>
                  <a:cubicBezTo>
                    <a:pt x="455" y="271"/>
                    <a:pt x="454" y="271"/>
                    <a:pt x="455" y="271"/>
                  </a:cubicBezTo>
                  <a:cubicBezTo>
                    <a:pt x="455" y="270"/>
                    <a:pt x="456" y="271"/>
                    <a:pt x="456" y="270"/>
                  </a:cubicBezTo>
                  <a:cubicBezTo>
                    <a:pt x="457" y="271"/>
                    <a:pt x="457" y="270"/>
                    <a:pt x="457" y="271"/>
                  </a:cubicBezTo>
                  <a:cubicBezTo>
                    <a:pt x="457" y="271"/>
                    <a:pt x="456" y="271"/>
                    <a:pt x="456" y="271"/>
                  </a:cubicBezTo>
                  <a:close/>
                  <a:moveTo>
                    <a:pt x="469" y="271"/>
                  </a:moveTo>
                  <a:cubicBezTo>
                    <a:pt x="468" y="271"/>
                    <a:pt x="467" y="271"/>
                    <a:pt x="467" y="271"/>
                  </a:cubicBezTo>
                  <a:cubicBezTo>
                    <a:pt x="466" y="271"/>
                    <a:pt x="466" y="271"/>
                    <a:pt x="466" y="271"/>
                  </a:cubicBezTo>
                  <a:cubicBezTo>
                    <a:pt x="465" y="271"/>
                    <a:pt x="465" y="271"/>
                    <a:pt x="464" y="271"/>
                  </a:cubicBezTo>
                  <a:cubicBezTo>
                    <a:pt x="464" y="271"/>
                    <a:pt x="464" y="271"/>
                    <a:pt x="464" y="271"/>
                  </a:cubicBezTo>
                  <a:cubicBezTo>
                    <a:pt x="464" y="271"/>
                    <a:pt x="463" y="271"/>
                    <a:pt x="463" y="271"/>
                  </a:cubicBezTo>
                  <a:cubicBezTo>
                    <a:pt x="463" y="271"/>
                    <a:pt x="462" y="271"/>
                    <a:pt x="462" y="271"/>
                  </a:cubicBezTo>
                  <a:cubicBezTo>
                    <a:pt x="462" y="271"/>
                    <a:pt x="462" y="271"/>
                    <a:pt x="462" y="271"/>
                  </a:cubicBezTo>
                  <a:cubicBezTo>
                    <a:pt x="462" y="271"/>
                    <a:pt x="462" y="271"/>
                    <a:pt x="462" y="271"/>
                  </a:cubicBezTo>
                  <a:cubicBezTo>
                    <a:pt x="461" y="271"/>
                    <a:pt x="461" y="271"/>
                    <a:pt x="461" y="271"/>
                  </a:cubicBezTo>
                  <a:cubicBezTo>
                    <a:pt x="460" y="271"/>
                    <a:pt x="460" y="271"/>
                    <a:pt x="460" y="271"/>
                  </a:cubicBezTo>
                  <a:cubicBezTo>
                    <a:pt x="460" y="271"/>
                    <a:pt x="459" y="272"/>
                    <a:pt x="458" y="271"/>
                  </a:cubicBezTo>
                  <a:cubicBezTo>
                    <a:pt x="459" y="271"/>
                    <a:pt x="460" y="271"/>
                    <a:pt x="460" y="271"/>
                  </a:cubicBezTo>
                  <a:cubicBezTo>
                    <a:pt x="461" y="271"/>
                    <a:pt x="462" y="271"/>
                    <a:pt x="463" y="270"/>
                  </a:cubicBezTo>
                  <a:cubicBezTo>
                    <a:pt x="463" y="270"/>
                    <a:pt x="463" y="270"/>
                    <a:pt x="463" y="270"/>
                  </a:cubicBezTo>
                  <a:cubicBezTo>
                    <a:pt x="463" y="270"/>
                    <a:pt x="464" y="270"/>
                    <a:pt x="464" y="270"/>
                  </a:cubicBezTo>
                  <a:cubicBezTo>
                    <a:pt x="464" y="270"/>
                    <a:pt x="464" y="270"/>
                    <a:pt x="465" y="270"/>
                  </a:cubicBezTo>
                  <a:cubicBezTo>
                    <a:pt x="465" y="270"/>
                    <a:pt x="465" y="270"/>
                    <a:pt x="466" y="269"/>
                  </a:cubicBezTo>
                  <a:cubicBezTo>
                    <a:pt x="467" y="270"/>
                    <a:pt x="468" y="270"/>
                    <a:pt x="470" y="271"/>
                  </a:cubicBezTo>
                  <a:cubicBezTo>
                    <a:pt x="469" y="271"/>
                    <a:pt x="469" y="271"/>
                    <a:pt x="469" y="271"/>
                  </a:cubicBezTo>
                  <a:close/>
                  <a:moveTo>
                    <a:pt x="481" y="272"/>
                  </a:moveTo>
                  <a:cubicBezTo>
                    <a:pt x="481" y="271"/>
                    <a:pt x="480" y="271"/>
                    <a:pt x="480" y="271"/>
                  </a:cubicBezTo>
                  <a:cubicBezTo>
                    <a:pt x="478" y="271"/>
                    <a:pt x="477" y="271"/>
                    <a:pt x="476" y="270"/>
                  </a:cubicBezTo>
                  <a:cubicBezTo>
                    <a:pt x="475" y="270"/>
                    <a:pt x="475" y="271"/>
                    <a:pt x="475" y="270"/>
                  </a:cubicBezTo>
                  <a:cubicBezTo>
                    <a:pt x="475" y="270"/>
                    <a:pt x="474" y="270"/>
                    <a:pt x="473" y="270"/>
                  </a:cubicBezTo>
                  <a:cubicBezTo>
                    <a:pt x="473" y="270"/>
                    <a:pt x="472" y="270"/>
                    <a:pt x="472" y="270"/>
                  </a:cubicBezTo>
                  <a:cubicBezTo>
                    <a:pt x="471" y="270"/>
                    <a:pt x="471" y="270"/>
                    <a:pt x="471" y="270"/>
                  </a:cubicBezTo>
                  <a:cubicBezTo>
                    <a:pt x="471" y="269"/>
                    <a:pt x="472" y="269"/>
                    <a:pt x="472" y="269"/>
                  </a:cubicBezTo>
                  <a:cubicBezTo>
                    <a:pt x="472" y="269"/>
                    <a:pt x="472" y="269"/>
                    <a:pt x="473" y="269"/>
                  </a:cubicBezTo>
                  <a:cubicBezTo>
                    <a:pt x="473" y="269"/>
                    <a:pt x="473" y="270"/>
                    <a:pt x="474" y="269"/>
                  </a:cubicBezTo>
                  <a:cubicBezTo>
                    <a:pt x="474" y="269"/>
                    <a:pt x="474" y="269"/>
                    <a:pt x="474" y="269"/>
                  </a:cubicBezTo>
                  <a:cubicBezTo>
                    <a:pt x="475" y="269"/>
                    <a:pt x="475" y="270"/>
                    <a:pt x="476" y="270"/>
                  </a:cubicBezTo>
                  <a:cubicBezTo>
                    <a:pt x="476" y="270"/>
                    <a:pt x="476" y="269"/>
                    <a:pt x="476" y="269"/>
                  </a:cubicBezTo>
                  <a:cubicBezTo>
                    <a:pt x="477" y="269"/>
                    <a:pt x="477" y="270"/>
                    <a:pt x="477" y="270"/>
                  </a:cubicBezTo>
                  <a:cubicBezTo>
                    <a:pt x="478" y="270"/>
                    <a:pt x="478" y="270"/>
                    <a:pt x="479" y="270"/>
                  </a:cubicBezTo>
                  <a:cubicBezTo>
                    <a:pt x="479" y="270"/>
                    <a:pt x="480" y="270"/>
                    <a:pt x="480" y="271"/>
                  </a:cubicBezTo>
                  <a:cubicBezTo>
                    <a:pt x="481" y="271"/>
                    <a:pt x="480" y="270"/>
                    <a:pt x="480" y="270"/>
                  </a:cubicBezTo>
                  <a:cubicBezTo>
                    <a:pt x="480" y="270"/>
                    <a:pt x="481" y="270"/>
                    <a:pt x="481" y="270"/>
                  </a:cubicBezTo>
                  <a:cubicBezTo>
                    <a:pt x="481" y="270"/>
                    <a:pt x="481" y="271"/>
                    <a:pt x="481" y="271"/>
                  </a:cubicBezTo>
                  <a:cubicBezTo>
                    <a:pt x="481" y="271"/>
                    <a:pt x="482" y="271"/>
                    <a:pt x="483" y="271"/>
                  </a:cubicBezTo>
                  <a:cubicBezTo>
                    <a:pt x="482" y="272"/>
                    <a:pt x="482" y="271"/>
                    <a:pt x="481" y="272"/>
                  </a:cubicBezTo>
                  <a:close/>
                  <a:moveTo>
                    <a:pt x="495" y="278"/>
                  </a:moveTo>
                  <a:cubicBezTo>
                    <a:pt x="494" y="276"/>
                    <a:pt x="492" y="276"/>
                    <a:pt x="491" y="275"/>
                  </a:cubicBezTo>
                  <a:cubicBezTo>
                    <a:pt x="490" y="275"/>
                    <a:pt x="490" y="275"/>
                    <a:pt x="490" y="275"/>
                  </a:cubicBezTo>
                  <a:cubicBezTo>
                    <a:pt x="488" y="275"/>
                    <a:pt x="488" y="275"/>
                    <a:pt x="488" y="275"/>
                  </a:cubicBezTo>
                  <a:cubicBezTo>
                    <a:pt x="487" y="275"/>
                    <a:pt x="486" y="275"/>
                    <a:pt x="486" y="274"/>
                  </a:cubicBezTo>
                  <a:cubicBezTo>
                    <a:pt x="484" y="274"/>
                    <a:pt x="483" y="274"/>
                    <a:pt x="482" y="273"/>
                  </a:cubicBezTo>
                  <a:cubicBezTo>
                    <a:pt x="482" y="273"/>
                    <a:pt x="482" y="273"/>
                    <a:pt x="483" y="273"/>
                  </a:cubicBezTo>
                  <a:cubicBezTo>
                    <a:pt x="484" y="272"/>
                    <a:pt x="485" y="273"/>
                    <a:pt x="486" y="273"/>
                  </a:cubicBezTo>
                  <a:cubicBezTo>
                    <a:pt x="486" y="273"/>
                    <a:pt x="486" y="273"/>
                    <a:pt x="486" y="273"/>
                  </a:cubicBezTo>
                  <a:cubicBezTo>
                    <a:pt x="487" y="273"/>
                    <a:pt x="487" y="274"/>
                    <a:pt x="488" y="274"/>
                  </a:cubicBezTo>
                  <a:cubicBezTo>
                    <a:pt x="491" y="274"/>
                    <a:pt x="492" y="274"/>
                    <a:pt x="494" y="275"/>
                  </a:cubicBezTo>
                  <a:cubicBezTo>
                    <a:pt x="495" y="276"/>
                    <a:pt x="496" y="276"/>
                    <a:pt x="497" y="277"/>
                  </a:cubicBezTo>
                  <a:cubicBezTo>
                    <a:pt x="499" y="277"/>
                    <a:pt x="499" y="277"/>
                    <a:pt x="499" y="277"/>
                  </a:cubicBezTo>
                  <a:cubicBezTo>
                    <a:pt x="500" y="278"/>
                    <a:pt x="501" y="278"/>
                    <a:pt x="502" y="279"/>
                  </a:cubicBezTo>
                  <a:cubicBezTo>
                    <a:pt x="503" y="280"/>
                    <a:pt x="503" y="280"/>
                    <a:pt x="503" y="280"/>
                  </a:cubicBezTo>
                  <a:cubicBezTo>
                    <a:pt x="504" y="281"/>
                    <a:pt x="504" y="282"/>
                    <a:pt x="504" y="283"/>
                  </a:cubicBezTo>
                  <a:cubicBezTo>
                    <a:pt x="503" y="283"/>
                    <a:pt x="502" y="282"/>
                    <a:pt x="502" y="281"/>
                  </a:cubicBezTo>
                  <a:cubicBezTo>
                    <a:pt x="501" y="280"/>
                    <a:pt x="500" y="281"/>
                    <a:pt x="500" y="280"/>
                  </a:cubicBezTo>
                  <a:cubicBezTo>
                    <a:pt x="500" y="279"/>
                    <a:pt x="499" y="279"/>
                    <a:pt x="499" y="278"/>
                  </a:cubicBezTo>
                  <a:cubicBezTo>
                    <a:pt x="497" y="279"/>
                    <a:pt x="497" y="276"/>
                    <a:pt x="495" y="278"/>
                  </a:cubicBezTo>
                  <a:close/>
                  <a:moveTo>
                    <a:pt x="557" y="414"/>
                  </a:moveTo>
                  <a:cubicBezTo>
                    <a:pt x="553" y="387"/>
                    <a:pt x="555" y="351"/>
                    <a:pt x="531" y="332"/>
                  </a:cubicBezTo>
                  <a:cubicBezTo>
                    <a:pt x="524" y="327"/>
                    <a:pt x="518" y="323"/>
                    <a:pt x="510" y="323"/>
                  </a:cubicBezTo>
                  <a:cubicBezTo>
                    <a:pt x="503" y="323"/>
                    <a:pt x="502" y="323"/>
                    <a:pt x="496" y="324"/>
                  </a:cubicBezTo>
                  <a:cubicBezTo>
                    <a:pt x="496" y="324"/>
                    <a:pt x="504" y="322"/>
                    <a:pt x="510" y="322"/>
                  </a:cubicBezTo>
                  <a:cubicBezTo>
                    <a:pt x="529" y="321"/>
                    <a:pt x="549" y="333"/>
                    <a:pt x="555" y="366"/>
                  </a:cubicBezTo>
                  <a:cubicBezTo>
                    <a:pt x="558" y="383"/>
                    <a:pt x="559" y="400"/>
                    <a:pt x="561" y="414"/>
                  </a:cubicBezTo>
                  <a:cubicBezTo>
                    <a:pt x="562" y="422"/>
                    <a:pt x="563" y="433"/>
                    <a:pt x="566" y="441"/>
                  </a:cubicBezTo>
                  <a:cubicBezTo>
                    <a:pt x="569" y="452"/>
                    <a:pt x="571" y="460"/>
                    <a:pt x="575" y="471"/>
                  </a:cubicBezTo>
                  <a:cubicBezTo>
                    <a:pt x="566" y="454"/>
                    <a:pt x="561" y="437"/>
                    <a:pt x="557" y="414"/>
                  </a:cubicBezTo>
                  <a:close/>
                  <a:moveTo>
                    <a:pt x="575" y="513"/>
                  </a:moveTo>
                  <a:cubicBezTo>
                    <a:pt x="574" y="512"/>
                    <a:pt x="574" y="512"/>
                    <a:pt x="574" y="511"/>
                  </a:cubicBezTo>
                  <a:cubicBezTo>
                    <a:pt x="575" y="511"/>
                    <a:pt x="576" y="512"/>
                    <a:pt x="575" y="513"/>
                  </a:cubicBezTo>
                  <a:close/>
                  <a:moveTo>
                    <a:pt x="577" y="491"/>
                  </a:moveTo>
                  <a:cubicBezTo>
                    <a:pt x="579" y="491"/>
                    <a:pt x="579" y="491"/>
                    <a:pt x="579" y="491"/>
                  </a:cubicBezTo>
                  <a:cubicBezTo>
                    <a:pt x="578" y="492"/>
                    <a:pt x="579" y="493"/>
                    <a:pt x="579" y="494"/>
                  </a:cubicBezTo>
                  <a:cubicBezTo>
                    <a:pt x="579" y="495"/>
                    <a:pt x="579" y="494"/>
                    <a:pt x="579" y="494"/>
                  </a:cubicBezTo>
                  <a:cubicBezTo>
                    <a:pt x="578" y="493"/>
                    <a:pt x="577" y="492"/>
                    <a:pt x="577" y="491"/>
                  </a:cubicBezTo>
                  <a:close/>
                  <a:moveTo>
                    <a:pt x="579" y="495"/>
                  </a:moveTo>
                  <a:cubicBezTo>
                    <a:pt x="579" y="494"/>
                    <a:pt x="581" y="495"/>
                    <a:pt x="580" y="496"/>
                  </a:cubicBezTo>
                  <a:cubicBezTo>
                    <a:pt x="579" y="496"/>
                    <a:pt x="579" y="495"/>
                    <a:pt x="579" y="495"/>
                  </a:cubicBezTo>
                  <a:close/>
                  <a:moveTo>
                    <a:pt x="581" y="493"/>
                  </a:moveTo>
                  <a:cubicBezTo>
                    <a:pt x="581" y="493"/>
                    <a:pt x="581" y="493"/>
                    <a:pt x="580" y="493"/>
                  </a:cubicBezTo>
                  <a:cubicBezTo>
                    <a:pt x="580" y="492"/>
                    <a:pt x="580" y="492"/>
                    <a:pt x="580" y="491"/>
                  </a:cubicBezTo>
                  <a:cubicBezTo>
                    <a:pt x="580" y="491"/>
                    <a:pt x="580" y="490"/>
                    <a:pt x="579" y="490"/>
                  </a:cubicBezTo>
                  <a:cubicBezTo>
                    <a:pt x="579" y="490"/>
                    <a:pt x="579" y="489"/>
                    <a:pt x="579" y="489"/>
                  </a:cubicBezTo>
                  <a:cubicBezTo>
                    <a:pt x="578" y="488"/>
                    <a:pt x="579" y="488"/>
                    <a:pt x="578" y="487"/>
                  </a:cubicBezTo>
                  <a:cubicBezTo>
                    <a:pt x="578" y="487"/>
                    <a:pt x="578" y="486"/>
                    <a:pt x="578" y="486"/>
                  </a:cubicBezTo>
                  <a:cubicBezTo>
                    <a:pt x="578" y="486"/>
                    <a:pt x="578" y="486"/>
                    <a:pt x="578" y="485"/>
                  </a:cubicBezTo>
                  <a:cubicBezTo>
                    <a:pt x="578" y="484"/>
                    <a:pt x="576" y="483"/>
                    <a:pt x="576" y="482"/>
                  </a:cubicBezTo>
                  <a:cubicBezTo>
                    <a:pt x="576" y="481"/>
                    <a:pt x="576" y="481"/>
                    <a:pt x="575" y="481"/>
                  </a:cubicBezTo>
                  <a:cubicBezTo>
                    <a:pt x="576" y="480"/>
                    <a:pt x="575" y="480"/>
                    <a:pt x="575" y="479"/>
                  </a:cubicBezTo>
                  <a:cubicBezTo>
                    <a:pt x="576" y="479"/>
                    <a:pt x="576" y="479"/>
                    <a:pt x="576" y="479"/>
                  </a:cubicBezTo>
                  <a:cubicBezTo>
                    <a:pt x="576" y="480"/>
                    <a:pt x="577" y="481"/>
                    <a:pt x="577" y="482"/>
                  </a:cubicBezTo>
                  <a:cubicBezTo>
                    <a:pt x="577" y="483"/>
                    <a:pt x="578" y="483"/>
                    <a:pt x="578" y="483"/>
                  </a:cubicBezTo>
                  <a:cubicBezTo>
                    <a:pt x="578" y="485"/>
                    <a:pt x="578" y="487"/>
                    <a:pt x="580" y="487"/>
                  </a:cubicBezTo>
                  <a:cubicBezTo>
                    <a:pt x="580" y="489"/>
                    <a:pt x="580" y="490"/>
                    <a:pt x="582" y="490"/>
                  </a:cubicBezTo>
                  <a:cubicBezTo>
                    <a:pt x="582" y="491"/>
                    <a:pt x="581" y="491"/>
                    <a:pt x="581" y="492"/>
                  </a:cubicBezTo>
                  <a:cubicBezTo>
                    <a:pt x="581" y="493"/>
                    <a:pt x="583" y="494"/>
                    <a:pt x="582" y="495"/>
                  </a:cubicBezTo>
                  <a:cubicBezTo>
                    <a:pt x="582" y="495"/>
                    <a:pt x="582" y="494"/>
                    <a:pt x="582" y="494"/>
                  </a:cubicBezTo>
                  <a:cubicBezTo>
                    <a:pt x="581" y="494"/>
                    <a:pt x="581" y="494"/>
                    <a:pt x="581" y="493"/>
                  </a:cubicBezTo>
                  <a:close/>
                  <a:moveTo>
                    <a:pt x="582" y="501"/>
                  </a:moveTo>
                  <a:cubicBezTo>
                    <a:pt x="582" y="501"/>
                    <a:pt x="582" y="500"/>
                    <a:pt x="582" y="500"/>
                  </a:cubicBezTo>
                  <a:cubicBezTo>
                    <a:pt x="582" y="500"/>
                    <a:pt x="581" y="499"/>
                    <a:pt x="581" y="499"/>
                  </a:cubicBezTo>
                  <a:cubicBezTo>
                    <a:pt x="581" y="499"/>
                    <a:pt x="582" y="499"/>
                    <a:pt x="582" y="499"/>
                  </a:cubicBezTo>
                  <a:cubicBezTo>
                    <a:pt x="582" y="500"/>
                    <a:pt x="582" y="500"/>
                    <a:pt x="583" y="500"/>
                  </a:cubicBezTo>
                  <a:cubicBezTo>
                    <a:pt x="583" y="501"/>
                    <a:pt x="583" y="501"/>
                    <a:pt x="583" y="502"/>
                  </a:cubicBezTo>
                  <a:cubicBezTo>
                    <a:pt x="583" y="502"/>
                    <a:pt x="584" y="502"/>
                    <a:pt x="584" y="502"/>
                  </a:cubicBezTo>
                  <a:cubicBezTo>
                    <a:pt x="584" y="502"/>
                    <a:pt x="584" y="502"/>
                    <a:pt x="584" y="502"/>
                  </a:cubicBezTo>
                  <a:cubicBezTo>
                    <a:pt x="583" y="503"/>
                    <a:pt x="582" y="502"/>
                    <a:pt x="582" y="501"/>
                  </a:cubicBezTo>
                  <a:close/>
                  <a:moveTo>
                    <a:pt x="588" y="505"/>
                  </a:moveTo>
                  <a:cubicBezTo>
                    <a:pt x="587" y="505"/>
                    <a:pt x="586" y="503"/>
                    <a:pt x="586" y="502"/>
                  </a:cubicBezTo>
                  <a:cubicBezTo>
                    <a:pt x="585" y="501"/>
                    <a:pt x="583" y="498"/>
                    <a:pt x="583" y="497"/>
                  </a:cubicBezTo>
                  <a:cubicBezTo>
                    <a:pt x="586" y="498"/>
                    <a:pt x="586" y="498"/>
                    <a:pt x="586" y="498"/>
                  </a:cubicBezTo>
                  <a:cubicBezTo>
                    <a:pt x="586" y="499"/>
                    <a:pt x="586" y="501"/>
                    <a:pt x="586" y="502"/>
                  </a:cubicBezTo>
                  <a:cubicBezTo>
                    <a:pt x="587" y="501"/>
                    <a:pt x="588" y="504"/>
                    <a:pt x="588" y="505"/>
                  </a:cubicBezTo>
                  <a:close/>
                  <a:moveTo>
                    <a:pt x="589" y="536"/>
                  </a:moveTo>
                  <a:cubicBezTo>
                    <a:pt x="589" y="535"/>
                    <a:pt x="591" y="535"/>
                    <a:pt x="591" y="535"/>
                  </a:cubicBezTo>
                  <a:cubicBezTo>
                    <a:pt x="591" y="536"/>
                    <a:pt x="590" y="536"/>
                    <a:pt x="589" y="536"/>
                  </a:cubicBezTo>
                  <a:close/>
                  <a:moveTo>
                    <a:pt x="595" y="538"/>
                  </a:moveTo>
                  <a:cubicBezTo>
                    <a:pt x="594" y="538"/>
                    <a:pt x="594" y="539"/>
                    <a:pt x="594" y="539"/>
                  </a:cubicBezTo>
                  <a:cubicBezTo>
                    <a:pt x="593" y="539"/>
                    <a:pt x="593" y="538"/>
                    <a:pt x="592" y="538"/>
                  </a:cubicBezTo>
                  <a:cubicBezTo>
                    <a:pt x="592" y="537"/>
                    <a:pt x="591" y="537"/>
                    <a:pt x="591" y="536"/>
                  </a:cubicBezTo>
                  <a:cubicBezTo>
                    <a:pt x="593" y="536"/>
                    <a:pt x="593" y="536"/>
                    <a:pt x="593" y="536"/>
                  </a:cubicBezTo>
                  <a:cubicBezTo>
                    <a:pt x="592" y="538"/>
                    <a:pt x="594" y="537"/>
                    <a:pt x="594" y="538"/>
                  </a:cubicBezTo>
                  <a:cubicBezTo>
                    <a:pt x="594" y="538"/>
                    <a:pt x="595" y="538"/>
                    <a:pt x="595" y="537"/>
                  </a:cubicBezTo>
                  <a:cubicBezTo>
                    <a:pt x="595" y="538"/>
                    <a:pt x="596" y="538"/>
                    <a:pt x="596" y="538"/>
                  </a:cubicBezTo>
                  <a:cubicBezTo>
                    <a:pt x="596" y="540"/>
                    <a:pt x="595" y="539"/>
                    <a:pt x="595" y="538"/>
                  </a:cubicBezTo>
                  <a:close/>
                  <a:moveTo>
                    <a:pt x="601" y="542"/>
                  </a:moveTo>
                  <a:cubicBezTo>
                    <a:pt x="600" y="541"/>
                    <a:pt x="599" y="541"/>
                    <a:pt x="597" y="540"/>
                  </a:cubicBezTo>
                  <a:cubicBezTo>
                    <a:pt x="597" y="540"/>
                    <a:pt x="597" y="539"/>
                    <a:pt x="597" y="539"/>
                  </a:cubicBezTo>
                  <a:cubicBezTo>
                    <a:pt x="598" y="539"/>
                    <a:pt x="598" y="540"/>
                    <a:pt x="600" y="540"/>
                  </a:cubicBezTo>
                  <a:cubicBezTo>
                    <a:pt x="600" y="541"/>
                    <a:pt x="601" y="542"/>
                    <a:pt x="603" y="541"/>
                  </a:cubicBezTo>
                  <a:cubicBezTo>
                    <a:pt x="603" y="542"/>
                    <a:pt x="604" y="542"/>
                    <a:pt x="604" y="543"/>
                  </a:cubicBezTo>
                  <a:cubicBezTo>
                    <a:pt x="604" y="544"/>
                    <a:pt x="602" y="542"/>
                    <a:pt x="601" y="542"/>
                  </a:cubicBezTo>
                  <a:close/>
                  <a:moveTo>
                    <a:pt x="601" y="525"/>
                  </a:moveTo>
                  <a:cubicBezTo>
                    <a:pt x="601" y="526"/>
                    <a:pt x="601" y="526"/>
                    <a:pt x="601" y="526"/>
                  </a:cubicBezTo>
                  <a:cubicBezTo>
                    <a:pt x="600" y="526"/>
                    <a:pt x="600" y="525"/>
                    <a:pt x="599" y="525"/>
                  </a:cubicBezTo>
                  <a:cubicBezTo>
                    <a:pt x="600" y="524"/>
                    <a:pt x="599" y="524"/>
                    <a:pt x="599" y="523"/>
                  </a:cubicBezTo>
                  <a:cubicBezTo>
                    <a:pt x="600" y="523"/>
                    <a:pt x="600" y="524"/>
                    <a:pt x="600" y="524"/>
                  </a:cubicBezTo>
                  <a:cubicBezTo>
                    <a:pt x="600" y="525"/>
                    <a:pt x="601" y="525"/>
                    <a:pt x="601" y="525"/>
                  </a:cubicBezTo>
                  <a:close/>
                  <a:moveTo>
                    <a:pt x="610" y="547"/>
                  </a:moveTo>
                  <a:cubicBezTo>
                    <a:pt x="609" y="547"/>
                    <a:pt x="609" y="546"/>
                    <a:pt x="608" y="546"/>
                  </a:cubicBezTo>
                  <a:cubicBezTo>
                    <a:pt x="608" y="544"/>
                    <a:pt x="604" y="545"/>
                    <a:pt x="604" y="543"/>
                  </a:cubicBezTo>
                  <a:cubicBezTo>
                    <a:pt x="605" y="543"/>
                    <a:pt x="605" y="543"/>
                    <a:pt x="606" y="544"/>
                  </a:cubicBezTo>
                  <a:cubicBezTo>
                    <a:pt x="606" y="544"/>
                    <a:pt x="607" y="544"/>
                    <a:pt x="607" y="545"/>
                  </a:cubicBezTo>
                  <a:cubicBezTo>
                    <a:pt x="608" y="545"/>
                    <a:pt x="608" y="545"/>
                    <a:pt x="608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09" y="546"/>
                    <a:pt x="611" y="545"/>
                    <a:pt x="610" y="547"/>
                  </a:cubicBezTo>
                  <a:close/>
                  <a:moveTo>
                    <a:pt x="616" y="534"/>
                  </a:moveTo>
                  <a:cubicBezTo>
                    <a:pt x="615" y="534"/>
                    <a:pt x="614" y="533"/>
                    <a:pt x="613" y="533"/>
                  </a:cubicBezTo>
                  <a:cubicBezTo>
                    <a:pt x="612" y="532"/>
                    <a:pt x="611" y="531"/>
                    <a:pt x="609" y="530"/>
                  </a:cubicBezTo>
                  <a:cubicBezTo>
                    <a:pt x="609" y="529"/>
                    <a:pt x="608" y="530"/>
                    <a:pt x="608" y="529"/>
                  </a:cubicBezTo>
                  <a:cubicBezTo>
                    <a:pt x="607" y="529"/>
                    <a:pt x="607" y="528"/>
                    <a:pt x="606" y="527"/>
                  </a:cubicBezTo>
                  <a:cubicBezTo>
                    <a:pt x="606" y="527"/>
                    <a:pt x="606" y="527"/>
                    <a:pt x="605" y="527"/>
                  </a:cubicBezTo>
                  <a:cubicBezTo>
                    <a:pt x="605" y="527"/>
                    <a:pt x="605" y="526"/>
                    <a:pt x="605" y="526"/>
                  </a:cubicBezTo>
                  <a:cubicBezTo>
                    <a:pt x="605" y="526"/>
                    <a:pt x="604" y="526"/>
                    <a:pt x="604" y="526"/>
                  </a:cubicBezTo>
                  <a:cubicBezTo>
                    <a:pt x="604" y="525"/>
                    <a:pt x="604" y="524"/>
                    <a:pt x="603" y="524"/>
                  </a:cubicBezTo>
                  <a:cubicBezTo>
                    <a:pt x="602" y="523"/>
                    <a:pt x="602" y="523"/>
                    <a:pt x="601" y="522"/>
                  </a:cubicBezTo>
                  <a:cubicBezTo>
                    <a:pt x="601" y="522"/>
                    <a:pt x="600" y="521"/>
                    <a:pt x="600" y="521"/>
                  </a:cubicBezTo>
                  <a:cubicBezTo>
                    <a:pt x="600" y="521"/>
                    <a:pt x="599" y="520"/>
                    <a:pt x="599" y="520"/>
                  </a:cubicBezTo>
                  <a:cubicBezTo>
                    <a:pt x="598" y="520"/>
                    <a:pt x="599" y="519"/>
                    <a:pt x="598" y="519"/>
                  </a:cubicBezTo>
                  <a:cubicBezTo>
                    <a:pt x="598" y="518"/>
                    <a:pt x="597" y="517"/>
                    <a:pt x="596" y="517"/>
                  </a:cubicBezTo>
                  <a:cubicBezTo>
                    <a:pt x="596" y="516"/>
                    <a:pt x="594" y="516"/>
                    <a:pt x="595" y="514"/>
                  </a:cubicBezTo>
                  <a:cubicBezTo>
                    <a:pt x="595" y="514"/>
                    <a:pt x="594" y="514"/>
                    <a:pt x="594" y="514"/>
                  </a:cubicBezTo>
                  <a:cubicBezTo>
                    <a:pt x="594" y="512"/>
                    <a:pt x="592" y="511"/>
                    <a:pt x="591" y="510"/>
                  </a:cubicBezTo>
                  <a:cubicBezTo>
                    <a:pt x="590" y="509"/>
                    <a:pt x="590" y="509"/>
                    <a:pt x="589" y="508"/>
                  </a:cubicBezTo>
                  <a:cubicBezTo>
                    <a:pt x="589" y="507"/>
                    <a:pt x="589" y="507"/>
                    <a:pt x="589" y="507"/>
                  </a:cubicBezTo>
                  <a:cubicBezTo>
                    <a:pt x="590" y="507"/>
                    <a:pt x="590" y="507"/>
                    <a:pt x="590" y="507"/>
                  </a:cubicBezTo>
                  <a:cubicBezTo>
                    <a:pt x="591" y="508"/>
                    <a:pt x="591" y="509"/>
                    <a:pt x="592" y="510"/>
                  </a:cubicBezTo>
                  <a:cubicBezTo>
                    <a:pt x="593" y="511"/>
                    <a:pt x="593" y="512"/>
                    <a:pt x="594" y="512"/>
                  </a:cubicBezTo>
                  <a:cubicBezTo>
                    <a:pt x="594" y="513"/>
                    <a:pt x="595" y="514"/>
                    <a:pt x="595" y="515"/>
                  </a:cubicBezTo>
                  <a:cubicBezTo>
                    <a:pt x="596" y="515"/>
                    <a:pt x="596" y="514"/>
                    <a:pt x="596" y="514"/>
                  </a:cubicBezTo>
                  <a:cubicBezTo>
                    <a:pt x="597" y="514"/>
                    <a:pt x="597" y="514"/>
                    <a:pt x="597" y="515"/>
                  </a:cubicBezTo>
                  <a:cubicBezTo>
                    <a:pt x="597" y="515"/>
                    <a:pt x="597" y="515"/>
                    <a:pt x="597" y="515"/>
                  </a:cubicBezTo>
                  <a:cubicBezTo>
                    <a:pt x="597" y="516"/>
                    <a:pt x="597" y="516"/>
                    <a:pt x="597" y="517"/>
                  </a:cubicBezTo>
                  <a:cubicBezTo>
                    <a:pt x="597" y="517"/>
                    <a:pt x="597" y="517"/>
                    <a:pt x="597" y="517"/>
                  </a:cubicBezTo>
                  <a:cubicBezTo>
                    <a:pt x="597" y="518"/>
                    <a:pt x="599" y="518"/>
                    <a:pt x="599" y="519"/>
                  </a:cubicBezTo>
                  <a:cubicBezTo>
                    <a:pt x="600" y="519"/>
                    <a:pt x="600" y="520"/>
                    <a:pt x="600" y="519"/>
                  </a:cubicBezTo>
                  <a:cubicBezTo>
                    <a:pt x="601" y="520"/>
                    <a:pt x="600" y="521"/>
                    <a:pt x="602" y="521"/>
                  </a:cubicBezTo>
                  <a:cubicBezTo>
                    <a:pt x="601" y="521"/>
                    <a:pt x="602" y="521"/>
                    <a:pt x="602" y="522"/>
                  </a:cubicBezTo>
                  <a:cubicBezTo>
                    <a:pt x="603" y="522"/>
                    <a:pt x="603" y="523"/>
                    <a:pt x="604" y="523"/>
                  </a:cubicBezTo>
                  <a:cubicBezTo>
                    <a:pt x="603" y="524"/>
                    <a:pt x="604" y="524"/>
                    <a:pt x="605" y="525"/>
                  </a:cubicBezTo>
                  <a:cubicBezTo>
                    <a:pt x="606" y="525"/>
                    <a:pt x="606" y="526"/>
                    <a:pt x="608" y="526"/>
                  </a:cubicBezTo>
                  <a:cubicBezTo>
                    <a:pt x="608" y="528"/>
                    <a:pt x="610" y="528"/>
                    <a:pt x="610" y="529"/>
                  </a:cubicBezTo>
                  <a:cubicBezTo>
                    <a:pt x="611" y="529"/>
                    <a:pt x="611" y="529"/>
                    <a:pt x="611" y="529"/>
                  </a:cubicBezTo>
                  <a:cubicBezTo>
                    <a:pt x="611" y="530"/>
                    <a:pt x="612" y="530"/>
                    <a:pt x="612" y="530"/>
                  </a:cubicBezTo>
                  <a:cubicBezTo>
                    <a:pt x="612" y="531"/>
                    <a:pt x="613" y="531"/>
                    <a:pt x="613" y="531"/>
                  </a:cubicBezTo>
                  <a:cubicBezTo>
                    <a:pt x="614" y="531"/>
                    <a:pt x="614" y="532"/>
                    <a:pt x="614" y="532"/>
                  </a:cubicBezTo>
                  <a:cubicBezTo>
                    <a:pt x="615" y="532"/>
                    <a:pt x="615" y="532"/>
                    <a:pt x="615" y="532"/>
                  </a:cubicBezTo>
                  <a:cubicBezTo>
                    <a:pt x="615" y="532"/>
                    <a:pt x="615" y="533"/>
                    <a:pt x="615" y="533"/>
                  </a:cubicBezTo>
                  <a:cubicBezTo>
                    <a:pt x="616" y="533"/>
                    <a:pt x="617" y="533"/>
                    <a:pt x="617" y="534"/>
                  </a:cubicBezTo>
                  <a:cubicBezTo>
                    <a:pt x="616" y="534"/>
                    <a:pt x="616" y="535"/>
                    <a:pt x="616" y="534"/>
                  </a:cubicBezTo>
                  <a:close/>
                  <a:moveTo>
                    <a:pt x="628" y="555"/>
                  </a:moveTo>
                  <a:cubicBezTo>
                    <a:pt x="627" y="555"/>
                    <a:pt x="627" y="555"/>
                    <a:pt x="627" y="555"/>
                  </a:cubicBezTo>
                  <a:cubicBezTo>
                    <a:pt x="627" y="554"/>
                    <a:pt x="627" y="554"/>
                    <a:pt x="627" y="554"/>
                  </a:cubicBezTo>
                  <a:cubicBezTo>
                    <a:pt x="628" y="554"/>
                    <a:pt x="628" y="554"/>
                    <a:pt x="628" y="554"/>
                  </a:cubicBezTo>
                  <a:cubicBezTo>
                    <a:pt x="628" y="554"/>
                    <a:pt x="628" y="554"/>
                    <a:pt x="628" y="555"/>
                  </a:cubicBezTo>
                  <a:close/>
                  <a:moveTo>
                    <a:pt x="630" y="542"/>
                  </a:moveTo>
                  <a:cubicBezTo>
                    <a:pt x="628" y="542"/>
                    <a:pt x="628" y="542"/>
                    <a:pt x="628" y="542"/>
                  </a:cubicBezTo>
                  <a:cubicBezTo>
                    <a:pt x="628" y="542"/>
                    <a:pt x="628" y="541"/>
                    <a:pt x="628" y="541"/>
                  </a:cubicBezTo>
                  <a:cubicBezTo>
                    <a:pt x="626" y="541"/>
                    <a:pt x="624" y="540"/>
                    <a:pt x="623" y="539"/>
                  </a:cubicBezTo>
                  <a:cubicBezTo>
                    <a:pt x="622" y="539"/>
                    <a:pt x="622" y="538"/>
                    <a:pt x="621" y="538"/>
                  </a:cubicBezTo>
                  <a:cubicBezTo>
                    <a:pt x="621" y="538"/>
                    <a:pt x="620" y="538"/>
                    <a:pt x="620" y="537"/>
                  </a:cubicBezTo>
                  <a:cubicBezTo>
                    <a:pt x="620" y="537"/>
                    <a:pt x="620" y="537"/>
                    <a:pt x="619" y="537"/>
                  </a:cubicBezTo>
                  <a:cubicBezTo>
                    <a:pt x="619" y="536"/>
                    <a:pt x="618" y="537"/>
                    <a:pt x="618" y="536"/>
                  </a:cubicBezTo>
                  <a:cubicBezTo>
                    <a:pt x="618" y="536"/>
                    <a:pt x="618" y="536"/>
                    <a:pt x="618" y="536"/>
                  </a:cubicBezTo>
                  <a:cubicBezTo>
                    <a:pt x="618" y="535"/>
                    <a:pt x="617" y="535"/>
                    <a:pt x="617" y="535"/>
                  </a:cubicBezTo>
                  <a:cubicBezTo>
                    <a:pt x="617" y="535"/>
                    <a:pt x="617" y="535"/>
                    <a:pt x="616" y="535"/>
                  </a:cubicBezTo>
                  <a:cubicBezTo>
                    <a:pt x="616" y="534"/>
                    <a:pt x="617" y="534"/>
                    <a:pt x="617" y="534"/>
                  </a:cubicBezTo>
                  <a:cubicBezTo>
                    <a:pt x="618" y="534"/>
                    <a:pt x="617" y="535"/>
                    <a:pt x="618" y="535"/>
                  </a:cubicBezTo>
                  <a:cubicBezTo>
                    <a:pt x="618" y="535"/>
                    <a:pt x="619" y="535"/>
                    <a:pt x="619" y="535"/>
                  </a:cubicBezTo>
                  <a:cubicBezTo>
                    <a:pt x="619" y="536"/>
                    <a:pt x="619" y="536"/>
                    <a:pt x="620" y="536"/>
                  </a:cubicBezTo>
                  <a:cubicBezTo>
                    <a:pt x="620" y="536"/>
                    <a:pt x="620" y="535"/>
                    <a:pt x="620" y="535"/>
                  </a:cubicBezTo>
                  <a:cubicBezTo>
                    <a:pt x="621" y="535"/>
                    <a:pt x="621" y="536"/>
                    <a:pt x="621" y="537"/>
                  </a:cubicBezTo>
                  <a:cubicBezTo>
                    <a:pt x="622" y="537"/>
                    <a:pt x="622" y="537"/>
                    <a:pt x="622" y="537"/>
                  </a:cubicBezTo>
                  <a:cubicBezTo>
                    <a:pt x="623" y="538"/>
                    <a:pt x="623" y="538"/>
                    <a:pt x="624" y="539"/>
                  </a:cubicBezTo>
                  <a:cubicBezTo>
                    <a:pt x="625" y="539"/>
                    <a:pt x="625" y="538"/>
                    <a:pt x="625" y="538"/>
                  </a:cubicBezTo>
                  <a:cubicBezTo>
                    <a:pt x="625" y="539"/>
                    <a:pt x="626" y="539"/>
                    <a:pt x="626" y="539"/>
                  </a:cubicBezTo>
                  <a:cubicBezTo>
                    <a:pt x="626" y="540"/>
                    <a:pt x="627" y="539"/>
                    <a:pt x="627" y="540"/>
                  </a:cubicBezTo>
                  <a:cubicBezTo>
                    <a:pt x="627" y="540"/>
                    <a:pt x="627" y="540"/>
                    <a:pt x="628" y="540"/>
                  </a:cubicBezTo>
                  <a:cubicBezTo>
                    <a:pt x="628" y="540"/>
                    <a:pt x="628" y="540"/>
                    <a:pt x="628" y="540"/>
                  </a:cubicBezTo>
                  <a:cubicBezTo>
                    <a:pt x="628" y="540"/>
                    <a:pt x="628" y="540"/>
                    <a:pt x="628" y="540"/>
                  </a:cubicBezTo>
                  <a:cubicBezTo>
                    <a:pt x="629" y="540"/>
                    <a:pt x="630" y="540"/>
                    <a:pt x="630" y="541"/>
                  </a:cubicBezTo>
                  <a:cubicBezTo>
                    <a:pt x="630" y="541"/>
                    <a:pt x="631" y="541"/>
                    <a:pt x="631" y="541"/>
                  </a:cubicBezTo>
                  <a:cubicBezTo>
                    <a:pt x="632" y="541"/>
                    <a:pt x="631" y="543"/>
                    <a:pt x="633" y="543"/>
                  </a:cubicBezTo>
                  <a:cubicBezTo>
                    <a:pt x="633" y="544"/>
                    <a:pt x="632" y="543"/>
                    <a:pt x="631" y="543"/>
                  </a:cubicBezTo>
                  <a:cubicBezTo>
                    <a:pt x="631" y="543"/>
                    <a:pt x="630" y="542"/>
                    <a:pt x="630" y="542"/>
                  </a:cubicBezTo>
                  <a:close/>
                  <a:moveTo>
                    <a:pt x="634" y="555"/>
                  </a:moveTo>
                  <a:cubicBezTo>
                    <a:pt x="633" y="555"/>
                    <a:pt x="631" y="556"/>
                    <a:pt x="632" y="555"/>
                  </a:cubicBezTo>
                  <a:cubicBezTo>
                    <a:pt x="633" y="555"/>
                    <a:pt x="635" y="555"/>
                    <a:pt x="635" y="556"/>
                  </a:cubicBezTo>
                  <a:cubicBezTo>
                    <a:pt x="635" y="557"/>
                    <a:pt x="634" y="556"/>
                    <a:pt x="634" y="555"/>
                  </a:cubicBezTo>
                  <a:close/>
                  <a:moveTo>
                    <a:pt x="640" y="561"/>
                  </a:moveTo>
                  <a:cubicBezTo>
                    <a:pt x="640" y="561"/>
                    <a:pt x="640" y="560"/>
                    <a:pt x="640" y="560"/>
                  </a:cubicBezTo>
                  <a:cubicBezTo>
                    <a:pt x="639" y="560"/>
                    <a:pt x="638" y="560"/>
                    <a:pt x="638" y="560"/>
                  </a:cubicBezTo>
                  <a:cubicBezTo>
                    <a:pt x="638" y="559"/>
                    <a:pt x="640" y="560"/>
                    <a:pt x="641" y="560"/>
                  </a:cubicBezTo>
                  <a:cubicBezTo>
                    <a:pt x="641" y="560"/>
                    <a:pt x="641" y="561"/>
                    <a:pt x="640" y="561"/>
                  </a:cubicBezTo>
                  <a:close/>
                  <a:moveTo>
                    <a:pt x="654" y="561"/>
                  </a:moveTo>
                  <a:cubicBezTo>
                    <a:pt x="653" y="561"/>
                    <a:pt x="652" y="561"/>
                    <a:pt x="651" y="561"/>
                  </a:cubicBezTo>
                  <a:cubicBezTo>
                    <a:pt x="650" y="561"/>
                    <a:pt x="650" y="561"/>
                    <a:pt x="649" y="561"/>
                  </a:cubicBezTo>
                  <a:cubicBezTo>
                    <a:pt x="649" y="561"/>
                    <a:pt x="649" y="561"/>
                    <a:pt x="649" y="560"/>
                  </a:cubicBezTo>
                  <a:cubicBezTo>
                    <a:pt x="647" y="560"/>
                    <a:pt x="647" y="560"/>
                    <a:pt x="646" y="560"/>
                  </a:cubicBezTo>
                  <a:cubicBezTo>
                    <a:pt x="646" y="560"/>
                    <a:pt x="645" y="559"/>
                    <a:pt x="645" y="559"/>
                  </a:cubicBezTo>
                  <a:cubicBezTo>
                    <a:pt x="645" y="559"/>
                    <a:pt x="644" y="560"/>
                    <a:pt x="644" y="559"/>
                  </a:cubicBezTo>
                  <a:cubicBezTo>
                    <a:pt x="644" y="558"/>
                    <a:pt x="645" y="558"/>
                    <a:pt x="647" y="558"/>
                  </a:cubicBezTo>
                  <a:cubicBezTo>
                    <a:pt x="647" y="558"/>
                    <a:pt x="646" y="559"/>
                    <a:pt x="646" y="559"/>
                  </a:cubicBezTo>
                  <a:cubicBezTo>
                    <a:pt x="646" y="560"/>
                    <a:pt x="647" y="559"/>
                    <a:pt x="647" y="558"/>
                  </a:cubicBezTo>
                  <a:cubicBezTo>
                    <a:pt x="648" y="559"/>
                    <a:pt x="648" y="559"/>
                    <a:pt x="648" y="559"/>
                  </a:cubicBezTo>
                  <a:cubicBezTo>
                    <a:pt x="649" y="560"/>
                    <a:pt x="649" y="559"/>
                    <a:pt x="649" y="560"/>
                  </a:cubicBezTo>
                  <a:cubicBezTo>
                    <a:pt x="649" y="560"/>
                    <a:pt x="651" y="560"/>
                    <a:pt x="651" y="559"/>
                  </a:cubicBezTo>
                  <a:cubicBezTo>
                    <a:pt x="651" y="559"/>
                    <a:pt x="651" y="559"/>
                    <a:pt x="651" y="559"/>
                  </a:cubicBezTo>
                  <a:cubicBezTo>
                    <a:pt x="652" y="559"/>
                    <a:pt x="653" y="560"/>
                    <a:pt x="654" y="560"/>
                  </a:cubicBezTo>
                  <a:cubicBezTo>
                    <a:pt x="653" y="560"/>
                    <a:pt x="654" y="561"/>
                    <a:pt x="654" y="561"/>
                  </a:cubicBezTo>
                  <a:close/>
                  <a:moveTo>
                    <a:pt x="655" y="548"/>
                  </a:moveTo>
                  <a:cubicBezTo>
                    <a:pt x="655" y="548"/>
                    <a:pt x="654" y="549"/>
                    <a:pt x="654" y="549"/>
                  </a:cubicBezTo>
                  <a:cubicBezTo>
                    <a:pt x="654" y="549"/>
                    <a:pt x="654" y="548"/>
                    <a:pt x="654" y="548"/>
                  </a:cubicBezTo>
                  <a:cubicBezTo>
                    <a:pt x="653" y="548"/>
                    <a:pt x="652" y="548"/>
                    <a:pt x="651" y="548"/>
                  </a:cubicBezTo>
                  <a:cubicBezTo>
                    <a:pt x="650" y="548"/>
                    <a:pt x="648" y="547"/>
                    <a:pt x="647" y="547"/>
                  </a:cubicBezTo>
                  <a:cubicBezTo>
                    <a:pt x="646" y="547"/>
                    <a:pt x="645" y="547"/>
                    <a:pt x="643" y="546"/>
                  </a:cubicBezTo>
                  <a:cubicBezTo>
                    <a:pt x="643" y="546"/>
                    <a:pt x="643" y="546"/>
                    <a:pt x="642" y="546"/>
                  </a:cubicBezTo>
                  <a:cubicBezTo>
                    <a:pt x="642" y="546"/>
                    <a:pt x="640" y="546"/>
                    <a:pt x="640" y="546"/>
                  </a:cubicBezTo>
                  <a:cubicBezTo>
                    <a:pt x="640" y="546"/>
                    <a:pt x="640" y="545"/>
                    <a:pt x="640" y="545"/>
                  </a:cubicBezTo>
                  <a:cubicBezTo>
                    <a:pt x="640" y="545"/>
                    <a:pt x="640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8" y="545"/>
                    <a:pt x="638" y="545"/>
                    <a:pt x="638" y="545"/>
                  </a:cubicBezTo>
                  <a:cubicBezTo>
                    <a:pt x="637" y="545"/>
                    <a:pt x="636" y="545"/>
                    <a:pt x="636" y="545"/>
                  </a:cubicBezTo>
                  <a:cubicBezTo>
                    <a:pt x="635" y="545"/>
                    <a:pt x="635" y="544"/>
                    <a:pt x="635" y="544"/>
                  </a:cubicBezTo>
                  <a:cubicBezTo>
                    <a:pt x="635" y="544"/>
                    <a:pt x="635" y="544"/>
                    <a:pt x="635" y="544"/>
                  </a:cubicBezTo>
                  <a:cubicBezTo>
                    <a:pt x="635" y="544"/>
                    <a:pt x="634" y="544"/>
                    <a:pt x="634" y="544"/>
                  </a:cubicBezTo>
                  <a:cubicBezTo>
                    <a:pt x="634" y="544"/>
                    <a:pt x="633" y="543"/>
                    <a:pt x="633" y="543"/>
                  </a:cubicBezTo>
                  <a:cubicBezTo>
                    <a:pt x="633" y="543"/>
                    <a:pt x="634" y="543"/>
                    <a:pt x="634" y="543"/>
                  </a:cubicBezTo>
                  <a:cubicBezTo>
                    <a:pt x="634" y="543"/>
                    <a:pt x="635" y="543"/>
                    <a:pt x="635" y="543"/>
                  </a:cubicBezTo>
                  <a:cubicBezTo>
                    <a:pt x="635" y="543"/>
                    <a:pt x="635" y="543"/>
                    <a:pt x="635" y="543"/>
                  </a:cubicBezTo>
                  <a:cubicBezTo>
                    <a:pt x="636" y="543"/>
                    <a:pt x="636" y="543"/>
                    <a:pt x="636" y="543"/>
                  </a:cubicBezTo>
                  <a:cubicBezTo>
                    <a:pt x="636" y="543"/>
                    <a:pt x="637" y="543"/>
                    <a:pt x="637" y="543"/>
                  </a:cubicBezTo>
                  <a:cubicBezTo>
                    <a:pt x="637" y="543"/>
                    <a:pt x="637" y="544"/>
                    <a:pt x="637" y="544"/>
                  </a:cubicBezTo>
                  <a:cubicBezTo>
                    <a:pt x="637" y="544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9" y="543"/>
                    <a:pt x="639" y="544"/>
                    <a:pt x="639" y="544"/>
                  </a:cubicBezTo>
                  <a:cubicBezTo>
                    <a:pt x="639" y="544"/>
                    <a:pt x="639" y="544"/>
                    <a:pt x="639" y="544"/>
                  </a:cubicBezTo>
                  <a:cubicBezTo>
                    <a:pt x="639" y="544"/>
                    <a:pt x="640" y="543"/>
                    <a:pt x="640" y="543"/>
                  </a:cubicBezTo>
                  <a:cubicBezTo>
                    <a:pt x="640" y="543"/>
                    <a:pt x="640" y="544"/>
                    <a:pt x="640" y="544"/>
                  </a:cubicBezTo>
                  <a:cubicBezTo>
                    <a:pt x="640" y="544"/>
                    <a:pt x="640" y="544"/>
                    <a:pt x="640" y="544"/>
                  </a:cubicBezTo>
                  <a:cubicBezTo>
                    <a:pt x="640" y="544"/>
                    <a:pt x="641" y="544"/>
                    <a:pt x="641" y="545"/>
                  </a:cubicBezTo>
                  <a:cubicBezTo>
                    <a:pt x="641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3" y="545"/>
                  </a:cubicBezTo>
                  <a:cubicBezTo>
                    <a:pt x="643" y="545"/>
                    <a:pt x="643" y="545"/>
                    <a:pt x="643" y="545"/>
                  </a:cubicBezTo>
                  <a:cubicBezTo>
                    <a:pt x="643" y="545"/>
                    <a:pt x="643" y="544"/>
                    <a:pt x="643" y="544"/>
                  </a:cubicBezTo>
                  <a:cubicBezTo>
                    <a:pt x="643" y="544"/>
                    <a:pt x="643" y="544"/>
                    <a:pt x="643" y="544"/>
                  </a:cubicBezTo>
                  <a:cubicBezTo>
                    <a:pt x="643" y="544"/>
                    <a:pt x="644" y="544"/>
                    <a:pt x="644" y="545"/>
                  </a:cubicBezTo>
                  <a:cubicBezTo>
                    <a:pt x="644" y="545"/>
                    <a:pt x="644" y="545"/>
                    <a:pt x="644" y="545"/>
                  </a:cubicBezTo>
                  <a:cubicBezTo>
                    <a:pt x="645" y="546"/>
                    <a:pt x="645" y="546"/>
                    <a:pt x="645" y="546"/>
                  </a:cubicBezTo>
                  <a:cubicBezTo>
                    <a:pt x="645" y="546"/>
                    <a:pt x="646" y="546"/>
                    <a:pt x="646" y="546"/>
                  </a:cubicBezTo>
                  <a:cubicBezTo>
                    <a:pt x="646" y="546"/>
                    <a:pt x="647" y="546"/>
                    <a:pt x="647" y="546"/>
                  </a:cubicBezTo>
                  <a:cubicBezTo>
                    <a:pt x="647" y="546"/>
                    <a:pt x="648" y="546"/>
                    <a:pt x="648" y="546"/>
                  </a:cubicBezTo>
                  <a:cubicBezTo>
                    <a:pt x="648" y="547"/>
                    <a:pt x="648" y="547"/>
                    <a:pt x="648" y="547"/>
                  </a:cubicBezTo>
                  <a:cubicBezTo>
                    <a:pt x="648" y="547"/>
                    <a:pt x="648" y="547"/>
                    <a:pt x="648" y="546"/>
                  </a:cubicBezTo>
                  <a:cubicBezTo>
                    <a:pt x="648" y="546"/>
                    <a:pt x="648" y="546"/>
                    <a:pt x="648" y="546"/>
                  </a:cubicBezTo>
                  <a:cubicBezTo>
                    <a:pt x="649" y="546"/>
                    <a:pt x="650" y="546"/>
                    <a:pt x="651" y="547"/>
                  </a:cubicBezTo>
                  <a:cubicBezTo>
                    <a:pt x="651" y="547"/>
                    <a:pt x="651" y="547"/>
                    <a:pt x="651" y="547"/>
                  </a:cubicBezTo>
                  <a:cubicBezTo>
                    <a:pt x="652" y="547"/>
                    <a:pt x="652" y="546"/>
                    <a:pt x="653" y="546"/>
                  </a:cubicBezTo>
                  <a:cubicBezTo>
                    <a:pt x="653" y="548"/>
                    <a:pt x="655" y="547"/>
                    <a:pt x="656" y="548"/>
                  </a:cubicBezTo>
                  <a:cubicBezTo>
                    <a:pt x="656" y="548"/>
                    <a:pt x="657" y="547"/>
                    <a:pt x="657" y="547"/>
                  </a:cubicBezTo>
                  <a:cubicBezTo>
                    <a:pt x="658" y="548"/>
                    <a:pt x="658" y="547"/>
                    <a:pt x="659" y="547"/>
                  </a:cubicBezTo>
                  <a:cubicBezTo>
                    <a:pt x="660" y="547"/>
                    <a:pt x="660" y="548"/>
                    <a:pt x="660" y="548"/>
                  </a:cubicBezTo>
                  <a:cubicBezTo>
                    <a:pt x="660" y="548"/>
                    <a:pt x="662" y="547"/>
                    <a:pt x="663" y="548"/>
                  </a:cubicBezTo>
                  <a:cubicBezTo>
                    <a:pt x="662" y="549"/>
                    <a:pt x="661" y="548"/>
                    <a:pt x="660" y="548"/>
                  </a:cubicBezTo>
                  <a:cubicBezTo>
                    <a:pt x="659" y="548"/>
                    <a:pt x="658" y="548"/>
                    <a:pt x="657" y="548"/>
                  </a:cubicBezTo>
                  <a:cubicBezTo>
                    <a:pt x="657" y="549"/>
                    <a:pt x="656" y="548"/>
                    <a:pt x="655" y="548"/>
                  </a:cubicBezTo>
                  <a:close/>
                  <a:moveTo>
                    <a:pt x="664" y="561"/>
                  </a:moveTo>
                  <a:cubicBezTo>
                    <a:pt x="663" y="561"/>
                    <a:pt x="663" y="561"/>
                    <a:pt x="662" y="561"/>
                  </a:cubicBezTo>
                  <a:cubicBezTo>
                    <a:pt x="661" y="561"/>
                    <a:pt x="660" y="560"/>
                    <a:pt x="659" y="560"/>
                  </a:cubicBezTo>
                  <a:cubicBezTo>
                    <a:pt x="659" y="560"/>
                    <a:pt x="659" y="560"/>
                    <a:pt x="658" y="560"/>
                  </a:cubicBezTo>
                  <a:cubicBezTo>
                    <a:pt x="658" y="560"/>
                    <a:pt x="658" y="560"/>
                    <a:pt x="658" y="560"/>
                  </a:cubicBezTo>
                  <a:cubicBezTo>
                    <a:pt x="658" y="560"/>
                    <a:pt x="657" y="560"/>
                    <a:pt x="657" y="560"/>
                  </a:cubicBezTo>
                  <a:cubicBezTo>
                    <a:pt x="656" y="561"/>
                    <a:pt x="657" y="561"/>
                    <a:pt x="657" y="561"/>
                  </a:cubicBezTo>
                  <a:cubicBezTo>
                    <a:pt x="658" y="561"/>
                    <a:pt x="658" y="561"/>
                    <a:pt x="659" y="561"/>
                  </a:cubicBezTo>
                  <a:cubicBezTo>
                    <a:pt x="660" y="562"/>
                    <a:pt x="661" y="561"/>
                    <a:pt x="662" y="562"/>
                  </a:cubicBezTo>
                  <a:cubicBezTo>
                    <a:pt x="661" y="563"/>
                    <a:pt x="660" y="562"/>
                    <a:pt x="660" y="562"/>
                  </a:cubicBezTo>
                  <a:cubicBezTo>
                    <a:pt x="658" y="562"/>
                    <a:pt x="658" y="562"/>
                    <a:pt x="658" y="562"/>
                  </a:cubicBezTo>
                  <a:cubicBezTo>
                    <a:pt x="657" y="561"/>
                    <a:pt x="657" y="562"/>
                    <a:pt x="656" y="561"/>
                  </a:cubicBezTo>
                  <a:cubicBezTo>
                    <a:pt x="656" y="561"/>
                    <a:pt x="656" y="560"/>
                    <a:pt x="656" y="560"/>
                  </a:cubicBezTo>
                  <a:cubicBezTo>
                    <a:pt x="656" y="559"/>
                    <a:pt x="656" y="560"/>
                    <a:pt x="657" y="560"/>
                  </a:cubicBezTo>
                  <a:cubicBezTo>
                    <a:pt x="657" y="560"/>
                    <a:pt x="658" y="560"/>
                    <a:pt x="658" y="560"/>
                  </a:cubicBezTo>
                  <a:cubicBezTo>
                    <a:pt x="658" y="560"/>
                    <a:pt x="659" y="560"/>
                    <a:pt x="660" y="560"/>
                  </a:cubicBezTo>
                  <a:cubicBezTo>
                    <a:pt x="660" y="560"/>
                    <a:pt x="661" y="560"/>
                    <a:pt x="661" y="560"/>
                  </a:cubicBezTo>
                  <a:cubicBezTo>
                    <a:pt x="662" y="560"/>
                    <a:pt x="662" y="561"/>
                    <a:pt x="662" y="561"/>
                  </a:cubicBezTo>
                  <a:cubicBezTo>
                    <a:pt x="664" y="561"/>
                    <a:pt x="665" y="560"/>
                    <a:pt x="666" y="561"/>
                  </a:cubicBezTo>
                  <a:cubicBezTo>
                    <a:pt x="666" y="562"/>
                    <a:pt x="665" y="561"/>
                    <a:pt x="664" y="561"/>
                  </a:cubicBezTo>
                  <a:close/>
                  <a:moveTo>
                    <a:pt x="666" y="550"/>
                  </a:moveTo>
                  <a:cubicBezTo>
                    <a:pt x="665" y="550"/>
                    <a:pt x="665" y="549"/>
                    <a:pt x="663" y="549"/>
                  </a:cubicBezTo>
                  <a:cubicBezTo>
                    <a:pt x="664" y="549"/>
                    <a:pt x="665" y="549"/>
                    <a:pt x="666" y="549"/>
                  </a:cubicBezTo>
                  <a:cubicBezTo>
                    <a:pt x="667" y="549"/>
                    <a:pt x="667" y="549"/>
                    <a:pt x="667" y="549"/>
                  </a:cubicBezTo>
                  <a:cubicBezTo>
                    <a:pt x="668" y="549"/>
                    <a:pt x="668" y="549"/>
                    <a:pt x="669" y="549"/>
                  </a:cubicBezTo>
                  <a:cubicBezTo>
                    <a:pt x="670" y="549"/>
                    <a:pt x="670" y="548"/>
                    <a:pt x="671" y="549"/>
                  </a:cubicBezTo>
                  <a:cubicBezTo>
                    <a:pt x="670" y="550"/>
                    <a:pt x="668" y="550"/>
                    <a:pt x="666" y="550"/>
                  </a:cubicBezTo>
                  <a:close/>
                  <a:moveTo>
                    <a:pt x="670" y="562"/>
                  </a:moveTo>
                  <a:cubicBezTo>
                    <a:pt x="669" y="562"/>
                    <a:pt x="668" y="562"/>
                    <a:pt x="667" y="561"/>
                  </a:cubicBezTo>
                  <a:cubicBezTo>
                    <a:pt x="667" y="560"/>
                    <a:pt x="668" y="561"/>
                    <a:pt x="669" y="561"/>
                  </a:cubicBezTo>
                  <a:cubicBezTo>
                    <a:pt x="670" y="561"/>
                    <a:pt x="671" y="561"/>
                    <a:pt x="672" y="562"/>
                  </a:cubicBezTo>
                  <a:cubicBezTo>
                    <a:pt x="672" y="563"/>
                    <a:pt x="671" y="562"/>
                    <a:pt x="670" y="562"/>
                  </a:cubicBezTo>
                  <a:close/>
                  <a:moveTo>
                    <a:pt x="727" y="527"/>
                  </a:moveTo>
                  <a:cubicBezTo>
                    <a:pt x="727" y="528"/>
                    <a:pt x="727" y="528"/>
                    <a:pt x="726" y="528"/>
                  </a:cubicBezTo>
                  <a:cubicBezTo>
                    <a:pt x="726" y="528"/>
                    <a:pt x="726" y="528"/>
                    <a:pt x="726" y="528"/>
                  </a:cubicBezTo>
                  <a:cubicBezTo>
                    <a:pt x="726" y="528"/>
                    <a:pt x="725" y="529"/>
                    <a:pt x="725" y="529"/>
                  </a:cubicBezTo>
                  <a:cubicBezTo>
                    <a:pt x="725" y="529"/>
                    <a:pt x="725" y="529"/>
                    <a:pt x="724" y="529"/>
                  </a:cubicBezTo>
                  <a:cubicBezTo>
                    <a:pt x="724" y="529"/>
                    <a:pt x="724" y="529"/>
                    <a:pt x="723" y="530"/>
                  </a:cubicBezTo>
                  <a:cubicBezTo>
                    <a:pt x="722" y="529"/>
                    <a:pt x="724" y="529"/>
                    <a:pt x="725" y="528"/>
                  </a:cubicBezTo>
                  <a:cubicBezTo>
                    <a:pt x="726" y="528"/>
                    <a:pt x="727" y="528"/>
                    <a:pt x="727" y="527"/>
                  </a:cubicBezTo>
                  <a:cubicBezTo>
                    <a:pt x="728" y="527"/>
                    <a:pt x="727" y="528"/>
                    <a:pt x="727" y="527"/>
                  </a:cubicBezTo>
                  <a:close/>
                  <a:moveTo>
                    <a:pt x="753" y="501"/>
                  </a:moveTo>
                  <a:cubicBezTo>
                    <a:pt x="753" y="501"/>
                    <a:pt x="752" y="501"/>
                    <a:pt x="752" y="501"/>
                  </a:cubicBezTo>
                  <a:cubicBezTo>
                    <a:pt x="751" y="503"/>
                    <a:pt x="752" y="503"/>
                    <a:pt x="751" y="504"/>
                  </a:cubicBezTo>
                  <a:cubicBezTo>
                    <a:pt x="750" y="506"/>
                    <a:pt x="748" y="507"/>
                    <a:pt x="748" y="507"/>
                  </a:cubicBezTo>
                  <a:cubicBezTo>
                    <a:pt x="746" y="507"/>
                    <a:pt x="749" y="505"/>
                    <a:pt x="750" y="502"/>
                  </a:cubicBezTo>
                  <a:cubicBezTo>
                    <a:pt x="750" y="503"/>
                    <a:pt x="751" y="500"/>
                    <a:pt x="752" y="501"/>
                  </a:cubicBezTo>
                  <a:cubicBezTo>
                    <a:pt x="752" y="500"/>
                    <a:pt x="754" y="500"/>
                    <a:pt x="753" y="500"/>
                  </a:cubicBezTo>
                  <a:cubicBezTo>
                    <a:pt x="754" y="499"/>
                    <a:pt x="754" y="500"/>
                    <a:pt x="753" y="501"/>
                  </a:cubicBezTo>
                  <a:close/>
                  <a:moveTo>
                    <a:pt x="756" y="520"/>
                  </a:moveTo>
                  <a:cubicBezTo>
                    <a:pt x="756" y="521"/>
                    <a:pt x="756" y="521"/>
                    <a:pt x="756" y="521"/>
                  </a:cubicBezTo>
                  <a:cubicBezTo>
                    <a:pt x="756" y="521"/>
                    <a:pt x="756" y="521"/>
                    <a:pt x="756" y="521"/>
                  </a:cubicBezTo>
                  <a:cubicBezTo>
                    <a:pt x="756" y="521"/>
                    <a:pt x="756" y="521"/>
                    <a:pt x="756" y="521"/>
                  </a:cubicBezTo>
                  <a:cubicBezTo>
                    <a:pt x="756" y="522"/>
                    <a:pt x="756" y="522"/>
                    <a:pt x="756" y="522"/>
                  </a:cubicBezTo>
                  <a:cubicBezTo>
                    <a:pt x="755" y="522"/>
                    <a:pt x="755" y="522"/>
                    <a:pt x="755" y="521"/>
                  </a:cubicBezTo>
                  <a:cubicBezTo>
                    <a:pt x="755" y="521"/>
                    <a:pt x="755" y="521"/>
                    <a:pt x="755" y="521"/>
                  </a:cubicBezTo>
                  <a:cubicBezTo>
                    <a:pt x="755" y="521"/>
                    <a:pt x="756" y="520"/>
                    <a:pt x="756" y="520"/>
                  </a:cubicBezTo>
                  <a:cubicBezTo>
                    <a:pt x="756" y="520"/>
                    <a:pt x="756" y="520"/>
                    <a:pt x="756" y="520"/>
                  </a:cubicBezTo>
                  <a:cubicBezTo>
                    <a:pt x="756" y="520"/>
                    <a:pt x="756" y="520"/>
                    <a:pt x="756" y="520"/>
                  </a:cubicBezTo>
                  <a:close/>
                  <a:moveTo>
                    <a:pt x="757" y="517"/>
                  </a:moveTo>
                  <a:cubicBezTo>
                    <a:pt x="756" y="517"/>
                    <a:pt x="759" y="516"/>
                    <a:pt x="759" y="515"/>
                  </a:cubicBezTo>
                  <a:cubicBezTo>
                    <a:pt x="760" y="515"/>
                    <a:pt x="757" y="517"/>
                    <a:pt x="757" y="517"/>
                  </a:cubicBezTo>
                  <a:close/>
                  <a:moveTo>
                    <a:pt x="759" y="512"/>
                  </a:moveTo>
                  <a:cubicBezTo>
                    <a:pt x="758" y="512"/>
                    <a:pt x="759" y="511"/>
                    <a:pt x="759" y="510"/>
                  </a:cubicBezTo>
                  <a:cubicBezTo>
                    <a:pt x="760" y="511"/>
                    <a:pt x="759" y="511"/>
                    <a:pt x="759" y="512"/>
                  </a:cubicBezTo>
                  <a:close/>
                  <a:moveTo>
                    <a:pt x="760" y="510"/>
                  </a:moveTo>
                  <a:cubicBezTo>
                    <a:pt x="759" y="510"/>
                    <a:pt x="759" y="508"/>
                    <a:pt x="759" y="507"/>
                  </a:cubicBezTo>
                  <a:cubicBezTo>
                    <a:pt x="760" y="508"/>
                    <a:pt x="760" y="509"/>
                    <a:pt x="760" y="510"/>
                  </a:cubicBezTo>
                  <a:close/>
                  <a:moveTo>
                    <a:pt x="760" y="507"/>
                  </a:moveTo>
                  <a:cubicBezTo>
                    <a:pt x="759" y="507"/>
                    <a:pt x="760" y="506"/>
                    <a:pt x="761" y="505"/>
                  </a:cubicBezTo>
                  <a:cubicBezTo>
                    <a:pt x="761" y="506"/>
                    <a:pt x="760" y="507"/>
                    <a:pt x="760" y="507"/>
                  </a:cubicBezTo>
                  <a:close/>
                  <a:moveTo>
                    <a:pt x="321" y="795"/>
                  </a:moveTo>
                  <a:cubicBezTo>
                    <a:pt x="320" y="795"/>
                    <a:pt x="320" y="793"/>
                    <a:pt x="319" y="793"/>
                  </a:cubicBezTo>
                  <a:cubicBezTo>
                    <a:pt x="318" y="793"/>
                    <a:pt x="318" y="793"/>
                    <a:pt x="317" y="792"/>
                  </a:cubicBezTo>
                  <a:cubicBezTo>
                    <a:pt x="316" y="792"/>
                    <a:pt x="314" y="790"/>
                    <a:pt x="313" y="790"/>
                  </a:cubicBezTo>
                  <a:cubicBezTo>
                    <a:pt x="312" y="790"/>
                    <a:pt x="311" y="788"/>
                    <a:pt x="311" y="788"/>
                  </a:cubicBezTo>
                  <a:cubicBezTo>
                    <a:pt x="311" y="788"/>
                    <a:pt x="310" y="788"/>
                    <a:pt x="310" y="788"/>
                  </a:cubicBezTo>
                  <a:cubicBezTo>
                    <a:pt x="309" y="787"/>
                    <a:pt x="308" y="787"/>
                    <a:pt x="308" y="786"/>
                  </a:cubicBezTo>
                  <a:cubicBezTo>
                    <a:pt x="308" y="786"/>
                    <a:pt x="308" y="786"/>
                    <a:pt x="308" y="786"/>
                  </a:cubicBezTo>
                  <a:cubicBezTo>
                    <a:pt x="308" y="785"/>
                    <a:pt x="306" y="785"/>
                    <a:pt x="304" y="784"/>
                  </a:cubicBezTo>
                  <a:cubicBezTo>
                    <a:pt x="303" y="783"/>
                    <a:pt x="301" y="781"/>
                    <a:pt x="300" y="781"/>
                  </a:cubicBezTo>
                  <a:cubicBezTo>
                    <a:pt x="299" y="781"/>
                    <a:pt x="296" y="778"/>
                    <a:pt x="296" y="778"/>
                  </a:cubicBezTo>
                  <a:cubicBezTo>
                    <a:pt x="296" y="778"/>
                    <a:pt x="295" y="778"/>
                    <a:pt x="295" y="778"/>
                  </a:cubicBezTo>
                  <a:cubicBezTo>
                    <a:pt x="295" y="778"/>
                    <a:pt x="294" y="777"/>
                    <a:pt x="294" y="777"/>
                  </a:cubicBezTo>
                  <a:cubicBezTo>
                    <a:pt x="294" y="777"/>
                    <a:pt x="294" y="777"/>
                    <a:pt x="293" y="776"/>
                  </a:cubicBezTo>
                  <a:cubicBezTo>
                    <a:pt x="292" y="776"/>
                    <a:pt x="291" y="775"/>
                    <a:pt x="289" y="774"/>
                  </a:cubicBezTo>
                  <a:cubicBezTo>
                    <a:pt x="289" y="773"/>
                    <a:pt x="289" y="773"/>
                    <a:pt x="288" y="772"/>
                  </a:cubicBezTo>
                  <a:cubicBezTo>
                    <a:pt x="288" y="772"/>
                    <a:pt x="287" y="771"/>
                    <a:pt x="287" y="771"/>
                  </a:cubicBezTo>
                  <a:cubicBezTo>
                    <a:pt x="286" y="771"/>
                    <a:pt x="285" y="770"/>
                    <a:pt x="285" y="770"/>
                  </a:cubicBezTo>
                  <a:cubicBezTo>
                    <a:pt x="284" y="769"/>
                    <a:pt x="284" y="769"/>
                    <a:pt x="283" y="768"/>
                  </a:cubicBezTo>
                  <a:cubicBezTo>
                    <a:pt x="283" y="768"/>
                    <a:pt x="282" y="768"/>
                    <a:pt x="281" y="767"/>
                  </a:cubicBezTo>
                  <a:cubicBezTo>
                    <a:pt x="280" y="767"/>
                    <a:pt x="280" y="766"/>
                    <a:pt x="279" y="766"/>
                  </a:cubicBezTo>
                  <a:cubicBezTo>
                    <a:pt x="279" y="765"/>
                    <a:pt x="278" y="765"/>
                    <a:pt x="278" y="764"/>
                  </a:cubicBezTo>
                  <a:cubicBezTo>
                    <a:pt x="277" y="764"/>
                    <a:pt x="277" y="764"/>
                    <a:pt x="277" y="763"/>
                  </a:cubicBezTo>
                  <a:cubicBezTo>
                    <a:pt x="276" y="762"/>
                    <a:pt x="274" y="761"/>
                    <a:pt x="274" y="761"/>
                  </a:cubicBezTo>
                  <a:cubicBezTo>
                    <a:pt x="273" y="760"/>
                    <a:pt x="272" y="759"/>
                    <a:pt x="272" y="759"/>
                  </a:cubicBezTo>
                  <a:cubicBezTo>
                    <a:pt x="271" y="759"/>
                    <a:pt x="272" y="758"/>
                    <a:pt x="271" y="758"/>
                  </a:cubicBezTo>
                  <a:cubicBezTo>
                    <a:pt x="271" y="758"/>
                    <a:pt x="271" y="758"/>
                    <a:pt x="270" y="758"/>
                  </a:cubicBezTo>
                  <a:cubicBezTo>
                    <a:pt x="270" y="757"/>
                    <a:pt x="270" y="757"/>
                    <a:pt x="270" y="756"/>
                  </a:cubicBezTo>
                  <a:cubicBezTo>
                    <a:pt x="269" y="756"/>
                    <a:pt x="269" y="755"/>
                    <a:pt x="268" y="755"/>
                  </a:cubicBezTo>
                  <a:cubicBezTo>
                    <a:pt x="268" y="755"/>
                    <a:pt x="267" y="754"/>
                    <a:pt x="266" y="753"/>
                  </a:cubicBezTo>
                  <a:cubicBezTo>
                    <a:pt x="265" y="752"/>
                    <a:pt x="264" y="751"/>
                    <a:pt x="264" y="750"/>
                  </a:cubicBezTo>
                  <a:cubicBezTo>
                    <a:pt x="262" y="750"/>
                    <a:pt x="262" y="749"/>
                    <a:pt x="261" y="749"/>
                  </a:cubicBezTo>
                  <a:cubicBezTo>
                    <a:pt x="261" y="748"/>
                    <a:pt x="260" y="748"/>
                    <a:pt x="259" y="747"/>
                  </a:cubicBezTo>
                  <a:cubicBezTo>
                    <a:pt x="260" y="746"/>
                    <a:pt x="258" y="746"/>
                    <a:pt x="258" y="746"/>
                  </a:cubicBezTo>
                  <a:cubicBezTo>
                    <a:pt x="258" y="745"/>
                    <a:pt x="258" y="745"/>
                    <a:pt x="258" y="744"/>
                  </a:cubicBezTo>
                  <a:cubicBezTo>
                    <a:pt x="258" y="744"/>
                    <a:pt x="257" y="744"/>
                    <a:pt x="257" y="744"/>
                  </a:cubicBezTo>
                  <a:cubicBezTo>
                    <a:pt x="257" y="743"/>
                    <a:pt x="256" y="743"/>
                    <a:pt x="256" y="743"/>
                  </a:cubicBezTo>
                  <a:cubicBezTo>
                    <a:pt x="256" y="743"/>
                    <a:pt x="256" y="742"/>
                    <a:pt x="256" y="742"/>
                  </a:cubicBezTo>
                  <a:cubicBezTo>
                    <a:pt x="255" y="742"/>
                    <a:pt x="255" y="742"/>
                    <a:pt x="255" y="742"/>
                  </a:cubicBezTo>
                  <a:cubicBezTo>
                    <a:pt x="255" y="742"/>
                    <a:pt x="255" y="742"/>
                    <a:pt x="255" y="742"/>
                  </a:cubicBezTo>
                  <a:cubicBezTo>
                    <a:pt x="255" y="741"/>
                    <a:pt x="254" y="741"/>
                    <a:pt x="254" y="740"/>
                  </a:cubicBezTo>
                  <a:cubicBezTo>
                    <a:pt x="253" y="740"/>
                    <a:pt x="251" y="738"/>
                    <a:pt x="251" y="738"/>
                  </a:cubicBezTo>
                  <a:cubicBezTo>
                    <a:pt x="250" y="737"/>
                    <a:pt x="250" y="737"/>
                    <a:pt x="250" y="737"/>
                  </a:cubicBezTo>
                  <a:cubicBezTo>
                    <a:pt x="250" y="737"/>
                    <a:pt x="250" y="736"/>
                    <a:pt x="250" y="736"/>
                  </a:cubicBezTo>
                  <a:cubicBezTo>
                    <a:pt x="249" y="735"/>
                    <a:pt x="248" y="734"/>
                    <a:pt x="247" y="733"/>
                  </a:cubicBezTo>
                  <a:cubicBezTo>
                    <a:pt x="247" y="732"/>
                    <a:pt x="246" y="731"/>
                    <a:pt x="246" y="730"/>
                  </a:cubicBezTo>
                  <a:cubicBezTo>
                    <a:pt x="246" y="730"/>
                    <a:pt x="245" y="729"/>
                    <a:pt x="245" y="729"/>
                  </a:cubicBezTo>
                  <a:cubicBezTo>
                    <a:pt x="244" y="729"/>
                    <a:pt x="244" y="728"/>
                    <a:pt x="244" y="728"/>
                  </a:cubicBezTo>
                  <a:cubicBezTo>
                    <a:pt x="243" y="727"/>
                    <a:pt x="242" y="725"/>
                    <a:pt x="241" y="724"/>
                  </a:cubicBezTo>
                  <a:cubicBezTo>
                    <a:pt x="241" y="724"/>
                    <a:pt x="241" y="723"/>
                    <a:pt x="241" y="723"/>
                  </a:cubicBezTo>
                  <a:cubicBezTo>
                    <a:pt x="241" y="723"/>
                    <a:pt x="240" y="723"/>
                    <a:pt x="240" y="723"/>
                  </a:cubicBezTo>
                  <a:cubicBezTo>
                    <a:pt x="240" y="722"/>
                    <a:pt x="239" y="720"/>
                    <a:pt x="239" y="720"/>
                  </a:cubicBezTo>
                  <a:cubicBezTo>
                    <a:pt x="239" y="720"/>
                    <a:pt x="239" y="719"/>
                    <a:pt x="238" y="719"/>
                  </a:cubicBezTo>
                  <a:cubicBezTo>
                    <a:pt x="238" y="718"/>
                    <a:pt x="237" y="717"/>
                    <a:pt x="237" y="717"/>
                  </a:cubicBezTo>
                  <a:cubicBezTo>
                    <a:pt x="237" y="716"/>
                    <a:pt x="236" y="715"/>
                    <a:pt x="236" y="714"/>
                  </a:cubicBezTo>
                  <a:cubicBezTo>
                    <a:pt x="235" y="713"/>
                    <a:pt x="235" y="712"/>
                    <a:pt x="235" y="712"/>
                  </a:cubicBezTo>
                  <a:cubicBezTo>
                    <a:pt x="235" y="712"/>
                    <a:pt x="235" y="712"/>
                    <a:pt x="235" y="712"/>
                  </a:cubicBezTo>
                  <a:cubicBezTo>
                    <a:pt x="235" y="711"/>
                    <a:pt x="234" y="711"/>
                    <a:pt x="234" y="711"/>
                  </a:cubicBezTo>
                  <a:cubicBezTo>
                    <a:pt x="234" y="710"/>
                    <a:pt x="233" y="708"/>
                    <a:pt x="233" y="707"/>
                  </a:cubicBezTo>
                  <a:cubicBezTo>
                    <a:pt x="233" y="707"/>
                    <a:pt x="232" y="707"/>
                    <a:pt x="232" y="707"/>
                  </a:cubicBezTo>
                  <a:cubicBezTo>
                    <a:pt x="232" y="706"/>
                    <a:pt x="232" y="705"/>
                    <a:pt x="232" y="705"/>
                  </a:cubicBezTo>
                  <a:cubicBezTo>
                    <a:pt x="232" y="705"/>
                    <a:pt x="232" y="705"/>
                    <a:pt x="232" y="704"/>
                  </a:cubicBezTo>
                  <a:cubicBezTo>
                    <a:pt x="232" y="704"/>
                    <a:pt x="231" y="704"/>
                    <a:pt x="231" y="704"/>
                  </a:cubicBezTo>
                  <a:cubicBezTo>
                    <a:pt x="230" y="703"/>
                    <a:pt x="230" y="702"/>
                    <a:pt x="230" y="701"/>
                  </a:cubicBezTo>
                  <a:cubicBezTo>
                    <a:pt x="230" y="701"/>
                    <a:pt x="230" y="701"/>
                    <a:pt x="230" y="701"/>
                  </a:cubicBezTo>
                  <a:cubicBezTo>
                    <a:pt x="229" y="699"/>
                    <a:pt x="229" y="698"/>
                    <a:pt x="229" y="696"/>
                  </a:cubicBezTo>
                  <a:cubicBezTo>
                    <a:pt x="229" y="696"/>
                    <a:pt x="228" y="697"/>
                    <a:pt x="228" y="696"/>
                  </a:cubicBezTo>
                  <a:cubicBezTo>
                    <a:pt x="228" y="696"/>
                    <a:pt x="228" y="695"/>
                    <a:pt x="228" y="695"/>
                  </a:cubicBezTo>
                  <a:cubicBezTo>
                    <a:pt x="227" y="695"/>
                    <a:pt x="228" y="693"/>
                    <a:pt x="228" y="692"/>
                  </a:cubicBezTo>
                  <a:cubicBezTo>
                    <a:pt x="227" y="691"/>
                    <a:pt x="226" y="695"/>
                    <a:pt x="226" y="694"/>
                  </a:cubicBezTo>
                  <a:cubicBezTo>
                    <a:pt x="224" y="685"/>
                    <a:pt x="222" y="673"/>
                    <a:pt x="223" y="665"/>
                  </a:cubicBezTo>
                  <a:cubicBezTo>
                    <a:pt x="223" y="664"/>
                    <a:pt x="223" y="663"/>
                    <a:pt x="223" y="663"/>
                  </a:cubicBezTo>
                  <a:cubicBezTo>
                    <a:pt x="223" y="662"/>
                    <a:pt x="223" y="662"/>
                    <a:pt x="223" y="662"/>
                  </a:cubicBezTo>
                  <a:cubicBezTo>
                    <a:pt x="223" y="662"/>
                    <a:pt x="223" y="661"/>
                    <a:pt x="223" y="660"/>
                  </a:cubicBezTo>
                  <a:cubicBezTo>
                    <a:pt x="223" y="660"/>
                    <a:pt x="224" y="660"/>
                    <a:pt x="224" y="660"/>
                  </a:cubicBezTo>
                  <a:cubicBezTo>
                    <a:pt x="224" y="658"/>
                    <a:pt x="224" y="650"/>
                    <a:pt x="225" y="649"/>
                  </a:cubicBezTo>
                  <a:cubicBezTo>
                    <a:pt x="225" y="649"/>
                    <a:pt x="225" y="649"/>
                    <a:pt x="225" y="648"/>
                  </a:cubicBezTo>
                  <a:cubicBezTo>
                    <a:pt x="225" y="648"/>
                    <a:pt x="226" y="648"/>
                    <a:pt x="226" y="648"/>
                  </a:cubicBezTo>
                  <a:cubicBezTo>
                    <a:pt x="226" y="648"/>
                    <a:pt x="225" y="648"/>
                    <a:pt x="226" y="647"/>
                  </a:cubicBezTo>
                  <a:cubicBezTo>
                    <a:pt x="226" y="646"/>
                    <a:pt x="227" y="645"/>
                    <a:pt x="227" y="644"/>
                  </a:cubicBezTo>
                  <a:cubicBezTo>
                    <a:pt x="227" y="643"/>
                    <a:pt x="228" y="643"/>
                    <a:pt x="228" y="642"/>
                  </a:cubicBezTo>
                  <a:cubicBezTo>
                    <a:pt x="228" y="642"/>
                    <a:pt x="228" y="642"/>
                    <a:pt x="228" y="642"/>
                  </a:cubicBezTo>
                  <a:cubicBezTo>
                    <a:pt x="229" y="640"/>
                    <a:pt x="229" y="639"/>
                    <a:pt x="230" y="639"/>
                  </a:cubicBezTo>
                  <a:cubicBezTo>
                    <a:pt x="230" y="639"/>
                    <a:pt x="230" y="638"/>
                    <a:pt x="230" y="638"/>
                  </a:cubicBezTo>
                  <a:cubicBezTo>
                    <a:pt x="230" y="637"/>
                    <a:pt x="231" y="637"/>
                    <a:pt x="231" y="636"/>
                  </a:cubicBezTo>
                  <a:cubicBezTo>
                    <a:pt x="233" y="635"/>
                    <a:pt x="234" y="633"/>
                    <a:pt x="236" y="632"/>
                  </a:cubicBezTo>
                  <a:cubicBezTo>
                    <a:pt x="243" y="626"/>
                    <a:pt x="251" y="621"/>
                    <a:pt x="260" y="623"/>
                  </a:cubicBezTo>
                  <a:cubicBezTo>
                    <a:pt x="266" y="623"/>
                    <a:pt x="273" y="626"/>
                    <a:pt x="277" y="630"/>
                  </a:cubicBezTo>
                  <a:cubicBezTo>
                    <a:pt x="281" y="635"/>
                    <a:pt x="280" y="641"/>
                    <a:pt x="278" y="646"/>
                  </a:cubicBezTo>
                  <a:cubicBezTo>
                    <a:pt x="278" y="647"/>
                    <a:pt x="276" y="648"/>
                    <a:pt x="276" y="647"/>
                  </a:cubicBezTo>
                  <a:cubicBezTo>
                    <a:pt x="276" y="646"/>
                    <a:pt x="276" y="645"/>
                    <a:pt x="276" y="644"/>
                  </a:cubicBezTo>
                  <a:cubicBezTo>
                    <a:pt x="276" y="642"/>
                    <a:pt x="274" y="639"/>
                    <a:pt x="272" y="638"/>
                  </a:cubicBezTo>
                  <a:cubicBezTo>
                    <a:pt x="268" y="634"/>
                    <a:pt x="262" y="634"/>
                    <a:pt x="258" y="637"/>
                  </a:cubicBezTo>
                  <a:cubicBezTo>
                    <a:pt x="254" y="639"/>
                    <a:pt x="250" y="644"/>
                    <a:pt x="251" y="653"/>
                  </a:cubicBezTo>
                  <a:cubicBezTo>
                    <a:pt x="251" y="660"/>
                    <a:pt x="256" y="667"/>
                    <a:pt x="261" y="671"/>
                  </a:cubicBezTo>
                  <a:cubicBezTo>
                    <a:pt x="268" y="675"/>
                    <a:pt x="277" y="676"/>
                    <a:pt x="284" y="674"/>
                  </a:cubicBezTo>
                  <a:cubicBezTo>
                    <a:pt x="293" y="672"/>
                    <a:pt x="303" y="667"/>
                    <a:pt x="309" y="656"/>
                  </a:cubicBezTo>
                  <a:cubicBezTo>
                    <a:pt x="314" y="646"/>
                    <a:pt x="318" y="633"/>
                    <a:pt x="315" y="622"/>
                  </a:cubicBezTo>
                  <a:cubicBezTo>
                    <a:pt x="312" y="614"/>
                    <a:pt x="305" y="605"/>
                    <a:pt x="295" y="609"/>
                  </a:cubicBezTo>
                  <a:cubicBezTo>
                    <a:pt x="298" y="600"/>
                    <a:pt x="296" y="591"/>
                    <a:pt x="288" y="585"/>
                  </a:cubicBezTo>
                  <a:cubicBezTo>
                    <a:pt x="282" y="579"/>
                    <a:pt x="275" y="578"/>
                    <a:pt x="267" y="577"/>
                  </a:cubicBezTo>
                  <a:cubicBezTo>
                    <a:pt x="243" y="577"/>
                    <a:pt x="240" y="595"/>
                    <a:pt x="239" y="596"/>
                  </a:cubicBezTo>
                  <a:cubicBezTo>
                    <a:pt x="233" y="589"/>
                    <a:pt x="227" y="589"/>
                    <a:pt x="220" y="590"/>
                  </a:cubicBezTo>
                  <a:cubicBezTo>
                    <a:pt x="213" y="591"/>
                    <a:pt x="208" y="596"/>
                    <a:pt x="203" y="601"/>
                  </a:cubicBezTo>
                  <a:cubicBezTo>
                    <a:pt x="184" y="619"/>
                    <a:pt x="183" y="654"/>
                    <a:pt x="190" y="678"/>
                  </a:cubicBezTo>
                  <a:cubicBezTo>
                    <a:pt x="192" y="686"/>
                    <a:pt x="196" y="693"/>
                    <a:pt x="199" y="701"/>
                  </a:cubicBezTo>
                  <a:cubicBezTo>
                    <a:pt x="199" y="702"/>
                    <a:pt x="199" y="702"/>
                    <a:pt x="200" y="702"/>
                  </a:cubicBezTo>
                  <a:cubicBezTo>
                    <a:pt x="200" y="702"/>
                    <a:pt x="200" y="702"/>
                    <a:pt x="200" y="703"/>
                  </a:cubicBezTo>
                  <a:cubicBezTo>
                    <a:pt x="200" y="703"/>
                    <a:pt x="199" y="703"/>
                    <a:pt x="199" y="702"/>
                  </a:cubicBezTo>
                  <a:cubicBezTo>
                    <a:pt x="198" y="701"/>
                    <a:pt x="197" y="699"/>
                    <a:pt x="196" y="698"/>
                  </a:cubicBezTo>
                  <a:cubicBezTo>
                    <a:pt x="195" y="697"/>
                    <a:pt x="194" y="696"/>
                    <a:pt x="194" y="695"/>
                  </a:cubicBezTo>
                  <a:cubicBezTo>
                    <a:pt x="194" y="695"/>
                    <a:pt x="193" y="695"/>
                    <a:pt x="193" y="695"/>
                  </a:cubicBezTo>
                  <a:cubicBezTo>
                    <a:pt x="193" y="694"/>
                    <a:pt x="193" y="694"/>
                    <a:pt x="193" y="694"/>
                  </a:cubicBezTo>
                  <a:cubicBezTo>
                    <a:pt x="192" y="693"/>
                    <a:pt x="192" y="693"/>
                    <a:pt x="192" y="692"/>
                  </a:cubicBezTo>
                  <a:cubicBezTo>
                    <a:pt x="192" y="692"/>
                    <a:pt x="192" y="692"/>
                    <a:pt x="192" y="692"/>
                  </a:cubicBezTo>
                  <a:cubicBezTo>
                    <a:pt x="191" y="692"/>
                    <a:pt x="192" y="692"/>
                    <a:pt x="192" y="691"/>
                  </a:cubicBezTo>
                  <a:cubicBezTo>
                    <a:pt x="192" y="691"/>
                    <a:pt x="191" y="691"/>
                    <a:pt x="191" y="690"/>
                  </a:cubicBezTo>
                  <a:cubicBezTo>
                    <a:pt x="190" y="690"/>
                    <a:pt x="190" y="689"/>
                    <a:pt x="189" y="688"/>
                  </a:cubicBezTo>
                  <a:cubicBezTo>
                    <a:pt x="188" y="687"/>
                    <a:pt x="188" y="685"/>
                    <a:pt x="187" y="685"/>
                  </a:cubicBezTo>
                  <a:cubicBezTo>
                    <a:pt x="187" y="684"/>
                    <a:pt x="187" y="684"/>
                    <a:pt x="187" y="684"/>
                  </a:cubicBezTo>
                  <a:cubicBezTo>
                    <a:pt x="186" y="683"/>
                    <a:pt x="186" y="683"/>
                    <a:pt x="186" y="683"/>
                  </a:cubicBezTo>
                  <a:cubicBezTo>
                    <a:pt x="186" y="682"/>
                    <a:pt x="185" y="681"/>
                    <a:pt x="185" y="681"/>
                  </a:cubicBezTo>
                  <a:cubicBezTo>
                    <a:pt x="185" y="681"/>
                    <a:pt x="185" y="681"/>
                    <a:pt x="185" y="681"/>
                  </a:cubicBezTo>
                  <a:cubicBezTo>
                    <a:pt x="185" y="680"/>
                    <a:pt x="185" y="680"/>
                    <a:pt x="184" y="679"/>
                  </a:cubicBezTo>
                  <a:cubicBezTo>
                    <a:pt x="184" y="678"/>
                    <a:pt x="183" y="678"/>
                    <a:pt x="183" y="677"/>
                  </a:cubicBezTo>
                  <a:cubicBezTo>
                    <a:pt x="182" y="676"/>
                    <a:pt x="182" y="676"/>
                    <a:pt x="182" y="675"/>
                  </a:cubicBezTo>
                  <a:cubicBezTo>
                    <a:pt x="182" y="674"/>
                    <a:pt x="182" y="674"/>
                    <a:pt x="181" y="674"/>
                  </a:cubicBezTo>
                  <a:cubicBezTo>
                    <a:pt x="181" y="674"/>
                    <a:pt x="181" y="673"/>
                    <a:pt x="181" y="673"/>
                  </a:cubicBezTo>
                  <a:cubicBezTo>
                    <a:pt x="181" y="673"/>
                    <a:pt x="181" y="673"/>
                    <a:pt x="181" y="673"/>
                  </a:cubicBezTo>
                  <a:cubicBezTo>
                    <a:pt x="181" y="673"/>
                    <a:pt x="181" y="673"/>
                    <a:pt x="181" y="673"/>
                  </a:cubicBezTo>
                  <a:cubicBezTo>
                    <a:pt x="181" y="672"/>
                    <a:pt x="181" y="673"/>
                    <a:pt x="180" y="673"/>
                  </a:cubicBezTo>
                  <a:cubicBezTo>
                    <a:pt x="180" y="672"/>
                    <a:pt x="181" y="672"/>
                    <a:pt x="181" y="672"/>
                  </a:cubicBezTo>
                  <a:cubicBezTo>
                    <a:pt x="180" y="672"/>
                    <a:pt x="180" y="672"/>
                    <a:pt x="180" y="671"/>
                  </a:cubicBezTo>
                  <a:cubicBezTo>
                    <a:pt x="180" y="671"/>
                    <a:pt x="180" y="670"/>
                    <a:pt x="179" y="670"/>
                  </a:cubicBezTo>
                  <a:cubicBezTo>
                    <a:pt x="179" y="669"/>
                    <a:pt x="178" y="667"/>
                    <a:pt x="178" y="667"/>
                  </a:cubicBezTo>
                  <a:cubicBezTo>
                    <a:pt x="178" y="666"/>
                    <a:pt x="178" y="666"/>
                    <a:pt x="178" y="666"/>
                  </a:cubicBezTo>
                  <a:cubicBezTo>
                    <a:pt x="178" y="666"/>
                    <a:pt x="177" y="666"/>
                    <a:pt x="177" y="666"/>
                  </a:cubicBezTo>
                  <a:cubicBezTo>
                    <a:pt x="177" y="666"/>
                    <a:pt x="178" y="665"/>
                    <a:pt x="177" y="665"/>
                  </a:cubicBezTo>
                  <a:cubicBezTo>
                    <a:pt x="177" y="665"/>
                    <a:pt x="177" y="665"/>
                    <a:pt x="177" y="665"/>
                  </a:cubicBezTo>
                  <a:cubicBezTo>
                    <a:pt x="177" y="665"/>
                    <a:pt x="177" y="664"/>
                    <a:pt x="177" y="664"/>
                  </a:cubicBezTo>
                  <a:cubicBezTo>
                    <a:pt x="177" y="664"/>
                    <a:pt x="177" y="664"/>
                    <a:pt x="176" y="663"/>
                  </a:cubicBezTo>
                  <a:cubicBezTo>
                    <a:pt x="176" y="663"/>
                    <a:pt x="176" y="662"/>
                    <a:pt x="176" y="661"/>
                  </a:cubicBezTo>
                  <a:cubicBezTo>
                    <a:pt x="175" y="660"/>
                    <a:pt x="175" y="660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8"/>
                    <a:pt x="174" y="658"/>
                    <a:pt x="174" y="658"/>
                  </a:cubicBezTo>
                  <a:cubicBezTo>
                    <a:pt x="174" y="656"/>
                    <a:pt x="173" y="654"/>
                    <a:pt x="173" y="653"/>
                  </a:cubicBezTo>
                  <a:cubicBezTo>
                    <a:pt x="173" y="652"/>
                    <a:pt x="173" y="652"/>
                    <a:pt x="172" y="652"/>
                  </a:cubicBezTo>
                  <a:cubicBezTo>
                    <a:pt x="172" y="651"/>
                    <a:pt x="172" y="650"/>
                    <a:pt x="172" y="650"/>
                  </a:cubicBezTo>
                  <a:cubicBezTo>
                    <a:pt x="172" y="650"/>
                    <a:pt x="172" y="650"/>
                    <a:pt x="172" y="650"/>
                  </a:cubicBezTo>
                  <a:cubicBezTo>
                    <a:pt x="172" y="650"/>
                    <a:pt x="172" y="649"/>
                    <a:pt x="172" y="649"/>
                  </a:cubicBezTo>
                  <a:cubicBezTo>
                    <a:pt x="172" y="649"/>
                    <a:pt x="171" y="648"/>
                    <a:pt x="171" y="648"/>
                  </a:cubicBezTo>
                  <a:cubicBezTo>
                    <a:pt x="171" y="647"/>
                    <a:pt x="170" y="645"/>
                    <a:pt x="170" y="644"/>
                  </a:cubicBezTo>
                  <a:cubicBezTo>
                    <a:pt x="170" y="643"/>
                    <a:pt x="169" y="643"/>
                    <a:pt x="169" y="642"/>
                  </a:cubicBezTo>
                  <a:cubicBezTo>
                    <a:pt x="169" y="641"/>
                    <a:pt x="169" y="641"/>
                    <a:pt x="169" y="641"/>
                  </a:cubicBezTo>
                  <a:cubicBezTo>
                    <a:pt x="168" y="639"/>
                    <a:pt x="168" y="637"/>
                    <a:pt x="168" y="636"/>
                  </a:cubicBezTo>
                  <a:cubicBezTo>
                    <a:pt x="168" y="636"/>
                    <a:pt x="167" y="635"/>
                    <a:pt x="167" y="635"/>
                  </a:cubicBezTo>
                  <a:cubicBezTo>
                    <a:pt x="167" y="634"/>
                    <a:pt x="167" y="635"/>
                    <a:pt x="167" y="635"/>
                  </a:cubicBezTo>
                  <a:cubicBezTo>
                    <a:pt x="167" y="634"/>
                    <a:pt x="167" y="634"/>
                    <a:pt x="167" y="633"/>
                  </a:cubicBezTo>
                  <a:cubicBezTo>
                    <a:pt x="167" y="633"/>
                    <a:pt x="166" y="633"/>
                    <a:pt x="166" y="633"/>
                  </a:cubicBezTo>
                  <a:cubicBezTo>
                    <a:pt x="166" y="631"/>
                    <a:pt x="166" y="631"/>
                    <a:pt x="166" y="630"/>
                  </a:cubicBezTo>
                  <a:cubicBezTo>
                    <a:pt x="166" y="630"/>
                    <a:pt x="166" y="630"/>
                    <a:pt x="166" y="630"/>
                  </a:cubicBezTo>
                  <a:cubicBezTo>
                    <a:pt x="165" y="628"/>
                    <a:pt x="165" y="626"/>
                    <a:pt x="165" y="625"/>
                  </a:cubicBezTo>
                  <a:cubicBezTo>
                    <a:pt x="165" y="623"/>
                    <a:pt x="165" y="621"/>
                    <a:pt x="165" y="621"/>
                  </a:cubicBezTo>
                  <a:cubicBezTo>
                    <a:pt x="164" y="620"/>
                    <a:pt x="165" y="619"/>
                    <a:pt x="164" y="619"/>
                  </a:cubicBezTo>
                  <a:cubicBezTo>
                    <a:pt x="164" y="618"/>
                    <a:pt x="164" y="616"/>
                    <a:pt x="164" y="615"/>
                  </a:cubicBezTo>
                  <a:cubicBezTo>
                    <a:pt x="163" y="613"/>
                    <a:pt x="163" y="612"/>
                    <a:pt x="163" y="611"/>
                  </a:cubicBezTo>
                  <a:cubicBezTo>
                    <a:pt x="163" y="608"/>
                    <a:pt x="162" y="604"/>
                    <a:pt x="162" y="602"/>
                  </a:cubicBezTo>
                  <a:cubicBezTo>
                    <a:pt x="162" y="601"/>
                    <a:pt x="162" y="600"/>
                    <a:pt x="162" y="599"/>
                  </a:cubicBezTo>
                  <a:cubicBezTo>
                    <a:pt x="162" y="597"/>
                    <a:pt x="162" y="596"/>
                    <a:pt x="162" y="595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2" y="592"/>
                    <a:pt x="162" y="590"/>
                    <a:pt x="162" y="588"/>
                  </a:cubicBezTo>
                  <a:cubicBezTo>
                    <a:pt x="162" y="588"/>
                    <a:pt x="162" y="587"/>
                    <a:pt x="162" y="587"/>
                  </a:cubicBezTo>
                  <a:cubicBezTo>
                    <a:pt x="161" y="584"/>
                    <a:pt x="162" y="581"/>
                    <a:pt x="162" y="578"/>
                  </a:cubicBezTo>
                  <a:cubicBezTo>
                    <a:pt x="162" y="575"/>
                    <a:pt x="162" y="572"/>
                    <a:pt x="162" y="569"/>
                  </a:cubicBezTo>
                  <a:cubicBezTo>
                    <a:pt x="162" y="569"/>
                    <a:pt x="162" y="569"/>
                    <a:pt x="162" y="568"/>
                  </a:cubicBezTo>
                  <a:cubicBezTo>
                    <a:pt x="163" y="566"/>
                    <a:pt x="162" y="565"/>
                    <a:pt x="163" y="563"/>
                  </a:cubicBezTo>
                  <a:cubicBezTo>
                    <a:pt x="163" y="562"/>
                    <a:pt x="163" y="562"/>
                    <a:pt x="163" y="561"/>
                  </a:cubicBezTo>
                  <a:cubicBezTo>
                    <a:pt x="163" y="560"/>
                    <a:pt x="163" y="558"/>
                    <a:pt x="164" y="558"/>
                  </a:cubicBezTo>
                  <a:cubicBezTo>
                    <a:pt x="164" y="556"/>
                    <a:pt x="164" y="554"/>
                    <a:pt x="164" y="553"/>
                  </a:cubicBezTo>
                  <a:cubicBezTo>
                    <a:pt x="164" y="552"/>
                    <a:pt x="164" y="550"/>
                    <a:pt x="165" y="550"/>
                  </a:cubicBezTo>
                  <a:cubicBezTo>
                    <a:pt x="165" y="548"/>
                    <a:pt x="165" y="547"/>
                    <a:pt x="165" y="546"/>
                  </a:cubicBezTo>
                  <a:cubicBezTo>
                    <a:pt x="165" y="545"/>
                    <a:pt x="165" y="545"/>
                    <a:pt x="165" y="544"/>
                  </a:cubicBezTo>
                  <a:cubicBezTo>
                    <a:pt x="166" y="544"/>
                    <a:pt x="165" y="543"/>
                    <a:pt x="165" y="543"/>
                  </a:cubicBezTo>
                  <a:cubicBezTo>
                    <a:pt x="166" y="542"/>
                    <a:pt x="166" y="542"/>
                    <a:pt x="166" y="542"/>
                  </a:cubicBezTo>
                  <a:cubicBezTo>
                    <a:pt x="166" y="541"/>
                    <a:pt x="166" y="541"/>
                    <a:pt x="166" y="540"/>
                  </a:cubicBezTo>
                  <a:cubicBezTo>
                    <a:pt x="166" y="538"/>
                    <a:pt x="167" y="537"/>
                    <a:pt x="167" y="535"/>
                  </a:cubicBezTo>
                  <a:cubicBezTo>
                    <a:pt x="168" y="532"/>
                    <a:pt x="168" y="530"/>
                    <a:pt x="169" y="527"/>
                  </a:cubicBezTo>
                  <a:cubicBezTo>
                    <a:pt x="169" y="525"/>
                    <a:pt x="170" y="524"/>
                    <a:pt x="170" y="522"/>
                  </a:cubicBezTo>
                  <a:cubicBezTo>
                    <a:pt x="170" y="521"/>
                    <a:pt x="171" y="521"/>
                    <a:pt x="171" y="520"/>
                  </a:cubicBezTo>
                  <a:cubicBezTo>
                    <a:pt x="171" y="519"/>
                    <a:pt x="171" y="518"/>
                    <a:pt x="171" y="518"/>
                  </a:cubicBezTo>
                  <a:cubicBezTo>
                    <a:pt x="172" y="517"/>
                    <a:pt x="172" y="515"/>
                    <a:pt x="173" y="514"/>
                  </a:cubicBezTo>
                  <a:cubicBezTo>
                    <a:pt x="173" y="514"/>
                    <a:pt x="173" y="513"/>
                    <a:pt x="173" y="513"/>
                  </a:cubicBezTo>
                  <a:cubicBezTo>
                    <a:pt x="173" y="512"/>
                    <a:pt x="173" y="512"/>
                    <a:pt x="173" y="512"/>
                  </a:cubicBezTo>
                  <a:cubicBezTo>
                    <a:pt x="174" y="511"/>
                    <a:pt x="173" y="511"/>
                    <a:pt x="174" y="510"/>
                  </a:cubicBezTo>
                  <a:cubicBezTo>
                    <a:pt x="175" y="507"/>
                    <a:pt x="175" y="505"/>
                    <a:pt x="176" y="503"/>
                  </a:cubicBezTo>
                  <a:cubicBezTo>
                    <a:pt x="176" y="502"/>
                    <a:pt x="177" y="502"/>
                    <a:pt x="177" y="501"/>
                  </a:cubicBezTo>
                  <a:cubicBezTo>
                    <a:pt x="177" y="501"/>
                    <a:pt x="177" y="500"/>
                    <a:pt x="177" y="500"/>
                  </a:cubicBezTo>
                  <a:cubicBezTo>
                    <a:pt x="177" y="500"/>
                    <a:pt x="177" y="499"/>
                    <a:pt x="177" y="499"/>
                  </a:cubicBezTo>
                  <a:cubicBezTo>
                    <a:pt x="177" y="499"/>
                    <a:pt x="178" y="499"/>
                    <a:pt x="178" y="498"/>
                  </a:cubicBezTo>
                  <a:cubicBezTo>
                    <a:pt x="178" y="498"/>
                    <a:pt x="178" y="497"/>
                    <a:pt x="179" y="496"/>
                  </a:cubicBezTo>
                  <a:cubicBezTo>
                    <a:pt x="179" y="495"/>
                    <a:pt x="178" y="495"/>
                    <a:pt x="178" y="493"/>
                  </a:cubicBezTo>
                  <a:cubicBezTo>
                    <a:pt x="178" y="492"/>
                    <a:pt x="179" y="492"/>
                    <a:pt x="179" y="491"/>
                  </a:cubicBezTo>
                  <a:cubicBezTo>
                    <a:pt x="179" y="491"/>
                    <a:pt x="180" y="491"/>
                    <a:pt x="180" y="491"/>
                  </a:cubicBezTo>
                  <a:cubicBezTo>
                    <a:pt x="180" y="491"/>
                    <a:pt x="181" y="491"/>
                    <a:pt x="181" y="490"/>
                  </a:cubicBezTo>
                  <a:cubicBezTo>
                    <a:pt x="181" y="490"/>
                    <a:pt x="181" y="489"/>
                    <a:pt x="181" y="489"/>
                  </a:cubicBezTo>
                  <a:cubicBezTo>
                    <a:pt x="181" y="488"/>
                    <a:pt x="181" y="487"/>
                    <a:pt x="182" y="487"/>
                  </a:cubicBezTo>
                  <a:cubicBezTo>
                    <a:pt x="182" y="487"/>
                    <a:pt x="183" y="487"/>
                    <a:pt x="183" y="486"/>
                  </a:cubicBezTo>
                  <a:cubicBezTo>
                    <a:pt x="183" y="485"/>
                    <a:pt x="183" y="485"/>
                    <a:pt x="184" y="484"/>
                  </a:cubicBezTo>
                  <a:cubicBezTo>
                    <a:pt x="184" y="484"/>
                    <a:pt x="184" y="483"/>
                    <a:pt x="184" y="483"/>
                  </a:cubicBezTo>
                  <a:cubicBezTo>
                    <a:pt x="185" y="483"/>
                    <a:pt x="185" y="483"/>
                    <a:pt x="185" y="482"/>
                  </a:cubicBezTo>
                  <a:cubicBezTo>
                    <a:pt x="185" y="482"/>
                    <a:pt x="186" y="482"/>
                    <a:pt x="186" y="482"/>
                  </a:cubicBezTo>
                  <a:cubicBezTo>
                    <a:pt x="186" y="480"/>
                    <a:pt x="188" y="478"/>
                    <a:pt x="189" y="477"/>
                  </a:cubicBezTo>
                  <a:cubicBezTo>
                    <a:pt x="189" y="476"/>
                    <a:pt x="189" y="476"/>
                    <a:pt x="189" y="476"/>
                  </a:cubicBezTo>
                  <a:cubicBezTo>
                    <a:pt x="190" y="476"/>
                    <a:pt x="190" y="476"/>
                    <a:pt x="190" y="476"/>
                  </a:cubicBezTo>
                  <a:cubicBezTo>
                    <a:pt x="191" y="475"/>
                    <a:pt x="191" y="475"/>
                    <a:pt x="191" y="475"/>
                  </a:cubicBezTo>
                  <a:cubicBezTo>
                    <a:pt x="191" y="475"/>
                    <a:pt x="191" y="474"/>
                    <a:pt x="192" y="474"/>
                  </a:cubicBezTo>
                  <a:cubicBezTo>
                    <a:pt x="192" y="473"/>
                    <a:pt x="192" y="472"/>
                    <a:pt x="192" y="472"/>
                  </a:cubicBezTo>
                  <a:cubicBezTo>
                    <a:pt x="192" y="472"/>
                    <a:pt x="193" y="471"/>
                    <a:pt x="193" y="471"/>
                  </a:cubicBezTo>
                  <a:cubicBezTo>
                    <a:pt x="193" y="470"/>
                    <a:pt x="192" y="470"/>
                    <a:pt x="192" y="470"/>
                  </a:cubicBezTo>
                  <a:cubicBezTo>
                    <a:pt x="193" y="469"/>
                    <a:pt x="193" y="470"/>
                    <a:pt x="194" y="470"/>
                  </a:cubicBezTo>
                  <a:cubicBezTo>
                    <a:pt x="194" y="469"/>
                    <a:pt x="194" y="469"/>
                    <a:pt x="194" y="469"/>
                  </a:cubicBezTo>
                  <a:cubicBezTo>
                    <a:pt x="194" y="469"/>
                    <a:pt x="194" y="468"/>
                    <a:pt x="194" y="468"/>
                  </a:cubicBezTo>
                  <a:cubicBezTo>
                    <a:pt x="194" y="468"/>
                    <a:pt x="195" y="467"/>
                    <a:pt x="195" y="467"/>
                  </a:cubicBezTo>
                  <a:cubicBezTo>
                    <a:pt x="195" y="467"/>
                    <a:pt x="196" y="462"/>
                    <a:pt x="196" y="462"/>
                  </a:cubicBezTo>
                  <a:cubicBezTo>
                    <a:pt x="197" y="462"/>
                    <a:pt x="197" y="461"/>
                    <a:pt x="197" y="461"/>
                  </a:cubicBezTo>
                  <a:cubicBezTo>
                    <a:pt x="197" y="460"/>
                    <a:pt x="197" y="459"/>
                    <a:pt x="197" y="459"/>
                  </a:cubicBezTo>
                  <a:cubicBezTo>
                    <a:pt x="198" y="458"/>
                    <a:pt x="199" y="459"/>
                    <a:pt x="199" y="458"/>
                  </a:cubicBezTo>
                  <a:cubicBezTo>
                    <a:pt x="199" y="458"/>
                    <a:pt x="199" y="458"/>
                    <a:pt x="199" y="458"/>
                  </a:cubicBezTo>
                  <a:cubicBezTo>
                    <a:pt x="199" y="457"/>
                    <a:pt x="200" y="457"/>
                    <a:pt x="201" y="457"/>
                  </a:cubicBezTo>
                  <a:cubicBezTo>
                    <a:pt x="201" y="455"/>
                    <a:pt x="203" y="454"/>
                    <a:pt x="203" y="452"/>
                  </a:cubicBezTo>
                  <a:cubicBezTo>
                    <a:pt x="205" y="452"/>
                    <a:pt x="206" y="449"/>
                    <a:pt x="207" y="448"/>
                  </a:cubicBezTo>
                  <a:cubicBezTo>
                    <a:pt x="208" y="448"/>
                    <a:pt x="209" y="448"/>
                    <a:pt x="209" y="447"/>
                  </a:cubicBezTo>
                  <a:cubicBezTo>
                    <a:pt x="210" y="446"/>
                    <a:pt x="211" y="445"/>
                    <a:pt x="212" y="444"/>
                  </a:cubicBezTo>
                  <a:cubicBezTo>
                    <a:pt x="212" y="444"/>
                    <a:pt x="213" y="444"/>
                    <a:pt x="213" y="443"/>
                  </a:cubicBezTo>
                  <a:cubicBezTo>
                    <a:pt x="214" y="443"/>
                    <a:pt x="215" y="442"/>
                    <a:pt x="215" y="442"/>
                  </a:cubicBezTo>
                  <a:cubicBezTo>
                    <a:pt x="216" y="442"/>
                    <a:pt x="215" y="439"/>
                    <a:pt x="216" y="439"/>
                  </a:cubicBezTo>
                  <a:cubicBezTo>
                    <a:pt x="216" y="439"/>
                    <a:pt x="217" y="438"/>
                    <a:pt x="218" y="438"/>
                  </a:cubicBezTo>
                  <a:cubicBezTo>
                    <a:pt x="219" y="438"/>
                    <a:pt x="218" y="438"/>
                    <a:pt x="218" y="438"/>
                  </a:cubicBezTo>
                  <a:cubicBezTo>
                    <a:pt x="219" y="437"/>
                    <a:pt x="219" y="435"/>
                    <a:pt x="219" y="434"/>
                  </a:cubicBezTo>
                  <a:cubicBezTo>
                    <a:pt x="219" y="434"/>
                    <a:pt x="219" y="434"/>
                    <a:pt x="220" y="434"/>
                  </a:cubicBezTo>
                  <a:cubicBezTo>
                    <a:pt x="220" y="433"/>
                    <a:pt x="220" y="435"/>
                    <a:pt x="221" y="434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2" y="433"/>
                    <a:pt x="222" y="433"/>
                    <a:pt x="222" y="433"/>
                  </a:cubicBezTo>
                  <a:cubicBezTo>
                    <a:pt x="222" y="433"/>
                    <a:pt x="223" y="433"/>
                    <a:pt x="223" y="433"/>
                  </a:cubicBezTo>
                  <a:cubicBezTo>
                    <a:pt x="224" y="432"/>
                    <a:pt x="223" y="432"/>
                    <a:pt x="224" y="432"/>
                  </a:cubicBezTo>
                  <a:cubicBezTo>
                    <a:pt x="225" y="432"/>
                    <a:pt x="225" y="433"/>
                    <a:pt x="226" y="432"/>
                  </a:cubicBezTo>
                  <a:cubicBezTo>
                    <a:pt x="226" y="432"/>
                    <a:pt x="226" y="431"/>
                    <a:pt x="226" y="430"/>
                  </a:cubicBezTo>
                  <a:cubicBezTo>
                    <a:pt x="226" y="430"/>
                    <a:pt x="226" y="431"/>
                    <a:pt x="226" y="430"/>
                  </a:cubicBezTo>
                  <a:cubicBezTo>
                    <a:pt x="226" y="430"/>
                    <a:pt x="227" y="430"/>
                    <a:pt x="227" y="430"/>
                  </a:cubicBezTo>
                  <a:cubicBezTo>
                    <a:pt x="228" y="429"/>
                    <a:pt x="228" y="428"/>
                    <a:pt x="229" y="427"/>
                  </a:cubicBezTo>
                  <a:cubicBezTo>
                    <a:pt x="229" y="427"/>
                    <a:pt x="230" y="426"/>
                    <a:pt x="230" y="425"/>
                  </a:cubicBezTo>
                  <a:cubicBezTo>
                    <a:pt x="230" y="425"/>
                    <a:pt x="231" y="425"/>
                    <a:pt x="231" y="425"/>
                  </a:cubicBezTo>
                  <a:cubicBezTo>
                    <a:pt x="232" y="424"/>
                    <a:pt x="232" y="424"/>
                    <a:pt x="232" y="424"/>
                  </a:cubicBezTo>
                  <a:cubicBezTo>
                    <a:pt x="233" y="423"/>
                    <a:pt x="234" y="422"/>
                    <a:pt x="235" y="422"/>
                  </a:cubicBezTo>
                  <a:cubicBezTo>
                    <a:pt x="236" y="421"/>
                    <a:pt x="237" y="422"/>
                    <a:pt x="238" y="421"/>
                  </a:cubicBezTo>
                  <a:cubicBezTo>
                    <a:pt x="239" y="421"/>
                    <a:pt x="239" y="420"/>
                    <a:pt x="239" y="421"/>
                  </a:cubicBezTo>
                  <a:cubicBezTo>
                    <a:pt x="240" y="421"/>
                    <a:pt x="240" y="423"/>
                    <a:pt x="240" y="423"/>
                  </a:cubicBezTo>
                  <a:cubicBezTo>
                    <a:pt x="240" y="423"/>
                    <a:pt x="241" y="423"/>
                    <a:pt x="241" y="423"/>
                  </a:cubicBezTo>
                  <a:cubicBezTo>
                    <a:pt x="241" y="423"/>
                    <a:pt x="242" y="424"/>
                    <a:pt x="242" y="423"/>
                  </a:cubicBezTo>
                  <a:cubicBezTo>
                    <a:pt x="243" y="423"/>
                    <a:pt x="243" y="423"/>
                    <a:pt x="243" y="422"/>
                  </a:cubicBezTo>
                  <a:cubicBezTo>
                    <a:pt x="243" y="422"/>
                    <a:pt x="244" y="422"/>
                    <a:pt x="244" y="422"/>
                  </a:cubicBezTo>
                  <a:cubicBezTo>
                    <a:pt x="245" y="422"/>
                    <a:pt x="245" y="422"/>
                    <a:pt x="246" y="421"/>
                  </a:cubicBezTo>
                  <a:cubicBezTo>
                    <a:pt x="246" y="421"/>
                    <a:pt x="247" y="421"/>
                    <a:pt x="247" y="421"/>
                  </a:cubicBezTo>
                  <a:cubicBezTo>
                    <a:pt x="247" y="421"/>
                    <a:pt x="247" y="421"/>
                    <a:pt x="247" y="420"/>
                  </a:cubicBezTo>
                  <a:cubicBezTo>
                    <a:pt x="248" y="420"/>
                    <a:pt x="248" y="420"/>
                    <a:pt x="249" y="420"/>
                  </a:cubicBezTo>
                  <a:cubicBezTo>
                    <a:pt x="249" y="420"/>
                    <a:pt x="250" y="420"/>
                    <a:pt x="250" y="419"/>
                  </a:cubicBezTo>
                  <a:cubicBezTo>
                    <a:pt x="250" y="419"/>
                    <a:pt x="251" y="419"/>
                    <a:pt x="251" y="419"/>
                  </a:cubicBezTo>
                  <a:cubicBezTo>
                    <a:pt x="251" y="419"/>
                    <a:pt x="251" y="419"/>
                    <a:pt x="252" y="419"/>
                  </a:cubicBezTo>
                  <a:cubicBezTo>
                    <a:pt x="252" y="419"/>
                    <a:pt x="252" y="419"/>
                    <a:pt x="252" y="419"/>
                  </a:cubicBezTo>
                  <a:cubicBezTo>
                    <a:pt x="252" y="419"/>
                    <a:pt x="253" y="418"/>
                    <a:pt x="253" y="418"/>
                  </a:cubicBezTo>
                  <a:cubicBezTo>
                    <a:pt x="254" y="418"/>
                    <a:pt x="254" y="418"/>
                    <a:pt x="254" y="418"/>
                  </a:cubicBezTo>
                  <a:cubicBezTo>
                    <a:pt x="255" y="417"/>
                    <a:pt x="255" y="418"/>
                    <a:pt x="256" y="418"/>
                  </a:cubicBezTo>
                  <a:cubicBezTo>
                    <a:pt x="256" y="418"/>
                    <a:pt x="256" y="418"/>
                    <a:pt x="257" y="418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9" y="417"/>
                    <a:pt x="259" y="418"/>
                    <a:pt x="260" y="417"/>
                  </a:cubicBezTo>
                  <a:cubicBezTo>
                    <a:pt x="260" y="417"/>
                    <a:pt x="261" y="417"/>
                    <a:pt x="261" y="417"/>
                  </a:cubicBezTo>
                  <a:cubicBezTo>
                    <a:pt x="261" y="417"/>
                    <a:pt x="262" y="418"/>
                    <a:pt x="263" y="418"/>
                  </a:cubicBezTo>
                  <a:cubicBezTo>
                    <a:pt x="264" y="417"/>
                    <a:pt x="265" y="418"/>
                    <a:pt x="267" y="418"/>
                  </a:cubicBezTo>
                  <a:cubicBezTo>
                    <a:pt x="267" y="418"/>
                    <a:pt x="268" y="418"/>
                    <a:pt x="268" y="417"/>
                  </a:cubicBezTo>
                  <a:cubicBezTo>
                    <a:pt x="269" y="417"/>
                    <a:pt x="270" y="417"/>
                    <a:pt x="270" y="417"/>
                  </a:cubicBezTo>
                  <a:cubicBezTo>
                    <a:pt x="270" y="417"/>
                    <a:pt x="271" y="417"/>
                    <a:pt x="271" y="417"/>
                  </a:cubicBezTo>
                  <a:cubicBezTo>
                    <a:pt x="271" y="416"/>
                    <a:pt x="271" y="416"/>
                    <a:pt x="271" y="416"/>
                  </a:cubicBezTo>
                  <a:cubicBezTo>
                    <a:pt x="272" y="416"/>
                    <a:pt x="271" y="416"/>
                    <a:pt x="271" y="416"/>
                  </a:cubicBezTo>
                  <a:cubicBezTo>
                    <a:pt x="271" y="416"/>
                    <a:pt x="271" y="415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4" y="415"/>
                    <a:pt x="274" y="415"/>
                    <a:pt x="274" y="415"/>
                  </a:cubicBezTo>
                  <a:cubicBezTo>
                    <a:pt x="275" y="415"/>
                    <a:pt x="275" y="416"/>
                    <a:pt x="276" y="416"/>
                  </a:cubicBezTo>
                  <a:cubicBezTo>
                    <a:pt x="277" y="416"/>
                    <a:pt x="278" y="416"/>
                    <a:pt x="278" y="417"/>
                  </a:cubicBezTo>
                  <a:cubicBezTo>
                    <a:pt x="278" y="417"/>
                    <a:pt x="278" y="416"/>
                    <a:pt x="279" y="416"/>
                  </a:cubicBezTo>
                  <a:cubicBezTo>
                    <a:pt x="279" y="417"/>
                    <a:pt x="281" y="416"/>
                    <a:pt x="282" y="416"/>
                  </a:cubicBezTo>
                  <a:cubicBezTo>
                    <a:pt x="282" y="417"/>
                    <a:pt x="283" y="417"/>
                    <a:pt x="283" y="417"/>
                  </a:cubicBezTo>
                  <a:cubicBezTo>
                    <a:pt x="283" y="418"/>
                    <a:pt x="284" y="418"/>
                    <a:pt x="284" y="419"/>
                  </a:cubicBezTo>
                  <a:cubicBezTo>
                    <a:pt x="284" y="420"/>
                    <a:pt x="285" y="419"/>
                    <a:pt x="285" y="420"/>
                  </a:cubicBezTo>
                  <a:cubicBezTo>
                    <a:pt x="283" y="420"/>
                    <a:pt x="282" y="419"/>
                    <a:pt x="282" y="418"/>
                  </a:cubicBezTo>
                  <a:cubicBezTo>
                    <a:pt x="281" y="418"/>
                    <a:pt x="281" y="419"/>
                    <a:pt x="280" y="419"/>
                  </a:cubicBezTo>
                  <a:cubicBezTo>
                    <a:pt x="280" y="418"/>
                    <a:pt x="280" y="418"/>
                    <a:pt x="280" y="418"/>
                  </a:cubicBezTo>
                  <a:cubicBezTo>
                    <a:pt x="278" y="417"/>
                    <a:pt x="276" y="418"/>
                    <a:pt x="275" y="417"/>
                  </a:cubicBezTo>
                  <a:cubicBezTo>
                    <a:pt x="274" y="417"/>
                    <a:pt x="274" y="417"/>
                    <a:pt x="273" y="417"/>
                  </a:cubicBezTo>
                  <a:cubicBezTo>
                    <a:pt x="273" y="417"/>
                    <a:pt x="272" y="418"/>
                    <a:pt x="272" y="418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8"/>
                    <a:pt x="273" y="419"/>
                    <a:pt x="273" y="419"/>
                  </a:cubicBezTo>
                  <a:cubicBezTo>
                    <a:pt x="273" y="419"/>
                    <a:pt x="274" y="420"/>
                    <a:pt x="274" y="420"/>
                  </a:cubicBezTo>
                  <a:cubicBezTo>
                    <a:pt x="275" y="420"/>
                    <a:pt x="275" y="420"/>
                    <a:pt x="276" y="420"/>
                  </a:cubicBezTo>
                  <a:cubicBezTo>
                    <a:pt x="276" y="420"/>
                    <a:pt x="277" y="420"/>
                    <a:pt x="277" y="420"/>
                  </a:cubicBezTo>
                  <a:cubicBezTo>
                    <a:pt x="278" y="420"/>
                    <a:pt x="278" y="420"/>
                    <a:pt x="278" y="420"/>
                  </a:cubicBezTo>
                  <a:cubicBezTo>
                    <a:pt x="278" y="421"/>
                    <a:pt x="279" y="421"/>
                    <a:pt x="279" y="421"/>
                  </a:cubicBezTo>
                  <a:cubicBezTo>
                    <a:pt x="280" y="422"/>
                    <a:pt x="280" y="421"/>
                    <a:pt x="281" y="421"/>
                  </a:cubicBezTo>
                  <a:cubicBezTo>
                    <a:pt x="282" y="421"/>
                    <a:pt x="283" y="422"/>
                    <a:pt x="283" y="422"/>
                  </a:cubicBezTo>
                  <a:cubicBezTo>
                    <a:pt x="284" y="422"/>
                    <a:pt x="284" y="422"/>
                    <a:pt x="284" y="422"/>
                  </a:cubicBezTo>
                  <a:cubicBezTo>
                    <a:pt x="284" y="422"/>
                    <a:pt x="285" y="422"/>
                    <a:pt x="285" y="422"/>
                  </a:cubicBezTo>
                  <a:cubicBezTo>
                    <a:pt x="285" y="423"/>
                    <a:pt x="285" y="423"/>
                    <a:pt x="286" y="423"/>
                  </a:cubicBezTo>
                  <a:cubicBezTo>
                    <a:pt x="286" y="423"/>
                    <a:pt x="283" y="424"/>
                    <a:pt x="283" y="424"/>
                  </a:cubicBezTo>
                  <a:cubicBezTo>
                    <a:pt x="284" y="424"/>
                    <a:pt x="284" y="424"/>
                    <a:pt x="285" y="424"/>
                  </a:cubicBezTo>
                  <a:cubicBezTo>
                    <a:pt x="285" y="424"/>
                    <a:pt x="285" y="424"/>
                    <a:pt x="286" y="425"/>
                  </a:cubicBezTo>
                  <a:cubicBezTo>
                    <a:pt x="286" y="425"/>
                    <a:pt x="286" y="425"/>
                    <a:pt x="286" y="425"/>
                  </a:cubicBezTo>
                  <a:cubicBezTo>
                    <a:pt x="286" y="425"/>
                    <a:pt x="286" y="425"/>
                    <a:pt x="286" y="425"/>
                  </a:cubicBezTo>
                  <a:cubicBezTo>
                    <a:pt x="286" y="425"/>
                    <a:pt x="287" y="425"/>
                    <a:pt x="287" y="425"/>
                  </a:cubicBezTo>
                  <a:cubicBezTo>
                    <a:pt x="287" y="425"/>
                    <a:pt x="288" y="426"/>
                    <a:pt x="288" y="426"/>
                  </a:cubicBezTo>
                  <a:cubicBezTo>
                    <a:pt x="289" y="426"/>
                    <a:pt x="289" y="427"/>
                    <a:pt x="290" y="428"/>
                  </a:cubicBezTo>
                  <a:cubicBezTo>
                    <a:pt x="290" y="428"/>
                    <a:pt x="290" y="428"/>
                    <a:pt x="290" y="428"/>
                  </a:cubicBezTo>
                  <a:cubicBezTo>
                    <a:pt x="291" y="428"/>
                    <a:pt x="291" y="428"/>
                    <a:pt x="291" y="428"/>
                  </a:cubicBezTo>
                  <a:cubicBezTo>
                    <a:pt x="294" y="430"/>
                    <a:pt x="297" y="435"/>
                    <a:pt x="297" y="435"/>
                  </a:cubicBezTo>
                  <a:cubicBezTo>
                    <a:pt x="297" y="436"/>
                    <a:pt x="298" y="436"/>
                    <a:pt x="298" y="436"/>
                  </a:cubicBezTo>
                  <a:cubicBezTo>
                    <a:pt x="298" y="436"/>
                    <a:pt x="299" y="436"/>
                    <a:pt x="299" y="437"/>
                  </a:cubicBezTo>
                  <a:cubicBezTo>
                    <a:pt x="300" y="437"/>
                    <a:pt x="299" y="439"/>
                    <a:pt x="300" y="439"/>
                  </a:cubicBezTo>
                  <a:cubicBezTo>
                    <a:pt x="300" y="439"/>
                    <a:pt x="299" y="439"/>
                    <a:pt x="300" y="440"/>
                  </a:cubicBezTo>
                  <a:cubicBezTo>
                    <a:pt x="301" y="440"/>
                    <a:pt x="301" y="440"/>
                    <a:pt x="301" y="440"/>
                  </a:cubicBezTo>
                  <a:cubicBezTo>
                    <a:pt x="301" y="441"/>
                    <a:pt x="302" y="440"/>
                    <a:pt x="302" y="440"/>
                  </a:cubicBezTo>
                  <a:cubicBezTo>
                    <a:pt x="302" y="441"/>
                    <a:pt x="302" y="444"/>
                    <a:pt x="303" y="444"/>
                  </a:cubicBezTo>
                  <a:cubicBezTo>
                    <a:pt x="304" y="444"/>
                    <a:pt x="305" y="450"/>
                    <a:pt x="305" y="451"/>
                  </a:cubicBezTo>
                  <a:cubicBezTo>
                    <a:pt x="307" y="456"/>
                    <a:pt x="308" y="461"/>
                    <a:pt x="308" y="467"/>
                  </a:cubicBezTo>
                  <a:cubicBezTo>
                    <a:pt x="308" y="476"/>
                    <a:pt x="305" y="485"/>
                    <a:pt x="299" y="493"/>
                  </a:cubicBezTo>
                  <a:cubicBezTo>
                    <a:pt x="293" y="499"/>
                    <a:pt x="286" y="501"/>
                    <a:pt x="278" y="501"/>
                  </a:cubicBezTo>
                  <a:cubicBezTo>
                    <a:pt x="277" y="501"/>
                    <a:pt x="267" y="498"/>
                    <a:pt x="270" y="498"/>
                  </a:cubicBezTo>
                  <a:cubicBezTo>
                    <a:pt x="282" y="495"/>
                    <a:pt x="286" y="491"/>
                    <a:pt x="287" y="483"/>
                  </a:cubicBezTo>
                  <a:cubicBezTo>
                    <a:pt x="288" y="480"/>
                    <a:pt x="287" y="467"/>
                    <a:pt x="277" y="458"/>
                  </a:cubicBezTo>
                  <a:cubicBezTo>
                    <a:pt x="258" y="439"/>
                    <a:pt x="222" y="449"/>
                    <a:pt x="211" y="479"/>
                  </a:cubicBezTo>
                  <a:cubicBezTo>
                    <a:pt x="202" y="505"/>
                    <a:pt x="210" y="544"/>
                    <a:pt x="253" y="556"/>
                  </a:cubicBezTo>
                  <a:cubicBezTo>
                    <a:pt x="315" y="573"/>
                    <a:pt x="339" y="545"/>
                    <a:pt x="340" y="525"/>
                  </a:cubicBezTo>
                  <a:cubicBezTo>
                    <a:pt x="341" y="525"/>
                    <a:pt x="350" y="529"/>
                    <a:pt x="363" y="523"/>
                  </a:cubicBezTo>
                  <a:cubicBezTo>
                    <a:pt x="377" y="517"/>
                    <a:pt x="387" y="505"/>
                    <a:pt x="393" y="492"/>
                  </a:cubicBezTo>
                  <a:cubicBezTo>
                    <a:pt x="396" y="485"/>
                    <a:pt x="397" y="477"/>
                    <a:pt x="398" y="470"/>
                  </a:cubicBezTo>
                  <a:cubicBezTo>
                    <a:pt x="399" y="454"/>
                    <a:pt x="395" y="431"/>
                    <a:pt x="379" y="424"/>
                  </a:cubicBezTo>
                  <a:cubicBezTo>
                    <a:pt x="378" y="423"/>
                    <a:pt x="368" y="419"/>
                    <a:pt x="367" y="421"/>
                  </a:cubicBezTo>
                  <a:cubicBezTo>
                    <a:pt x="367" y="421"/>
                    <a:pt x="390" y="387"/>
                    <a:pt x="336" y="359"/>
                  </a:cubicBezTo>
                  <a:cubicBezTo>
                    <a:pt x="336" y="359"/>
                    <a:pt x="334" y="358"/>
                    <a:pt x="331" y="356"/>
                  </a:cubicBezTo>
                  <a:cubicBezTo>
                    <a:pt x="330" y="356"/>
                    <a:pt x="329" y="356"/>
                    <a:pt x="328" y="356"/>
                  </a:cubicBezTo>
                  <a:cubicBezTo>
                    <a:pt x="327" y="355"/>
                    <a:pt x="328" y="355"/>
                    <a:pt x="327" y="355"/>
                  </a:cubicBezTo>
                  <a:cubicBezTo>
                    <a:pt x="326" y="355"/>
                    <a:pt x="326" y="355"/>
                    <a:pt x="326" y="354"/>
                  </a:cubicBezTo>
                  <a:cubicBezTo>
                    <a:pt x="326" y="354"/>
                    <a:pt x="325" y="354"/>
                    <a:pt x="325" y="354"/>
                  </a:cubicBezTo>
                  <a:cubicBezTo>
                    <a:pt x="325" y="354"/>
                    <a:pt x="324" y="354"/>
                    <a:pt x="324" y="354"/>
                  </a:cubicBezTo>
                  <a:cubicBezTo>
                    <a:pt x="322" y="354"/>
                    <a:pt x="322" y="354"/>
                    <a:pt x="321" y="354"/>
                  </a:cubicBezTo>
                  <a:cubicBezTo>
                    <a:pt x="321" y="353"/>
                    <a:pt x="321" y="354"/>
                    <a:pt x="321" y="354"/>
                  </a:cubicBezTo>
                  <a:cubicBezTo>
                    <a:pt x="321" y="354"/>
                    <a:pt x="320" y="353"/>
                    <a:pt x="320" y="353"/>
                  </a:cubicBezTo>
                  <a:cubicBezTo>
                    <a:pt x="319" y="353"/>
                    <a:pt x="319" y="353"/>
                    <a:pt x="318" y="353"/>
                  </a:cubicBezTo>
                  <a:cubicBezTo>
                    <a:pt x="318" y="353"/>
                    <a:pt x="317" y="352"/>
                    <a:pt x="317" y="352"/>
                  </a:cubicBezTo>
                  <a:cubicBezTo>
                    <a:pt x="317" y="352"/>
                    <a:pt x="316" y="352"/>
                    <a:pt x="316" y="353"/>
                  </a:cubicBezTo>
                  <a:cubicBezTo>
                    <a:pt x="316" y="353"/>
                    <a:pt x="316" y="352"/>
                    <a:pt x="316" y="352"/>
                  </a:cubicBezTo>
                  <a:cubicBezTo>
                    <a:pt x="314" y="352"/>
                    <a:pt x="313" y="351"/>
                    <a:pt x="313" y="351"/>
                  </a:cubicBezTo>
                  <a:cubicBezTo>
                    <a:pt x="310" y="352"/>
                    <a:pt x="307" y="351"/>
                    <a:pt x="305" y="351"/>
                  </a:cubicBezTo>
                  <a:cubicBezTo>
                    <a:pt x="305" y="351"/>
                    <a:pt x="305" y="351"/>
                    <a:pt x="304" y="351"/>
                  </a:cubicBezTo>
                  <a:cubicBezTo>
                    <a:pt x="304" y="352"/>
                    <a:pt x="304" y="351"/>
                    <a:pt x="303" y="352"/>
                  </a:cubicBezTo>
                  <a:cubicBezTo>
                    <a:pt x="302" y="352"/>
                    <a:pt x="300" y="351"/>
                    <a:pt x="300" y="351"/>
                  </a:cubicBezTo>
                  <a:cubicBezTo>
                    <a:pt x="300" y="351"/>
                    <a:pt x="300" y="352"/>
                    <a:pt x="299" y="352"/>
                  </a:cubicBezTo>
                  <a:cubicBezTo>
                    <a:pt x="299" y="351"/>
                    <a:pt x="297" y="352"/>
                    <a:pt x="296" y="351"/>
                  </a:cubicBezTo>
                  <a:cubicBezTo>
                    <a:pt x="296" y="352"/>
                    <a:pt x="294" y="352"/>
                    <a:pt x="293" y="352"/>
                  </a:cubicBezTo>
                  <a:cubicBezTo>
                    <a:pt x="293" y="352"/>
                    <a:pt x="293" y="352"/>
                    <a:pt x="293" y="353"/>
                  </a:cubicBezTo>
                  <a:cubicBezTo>
                    <a:pt x="293" y="353"/>
                    <a:pt x="293" y="352"/>
                    <a:pt x="292" y="352"/>
                  </a:cubicBezTo>
                  <a:cubicBezTo>
                    <a:pt x="292" y="353"/>
                    <a:pt x="293" y="353"/>
                    <a:pt x="293" y="353"/>
                  </a:cubicBezTo>
                  <a:cubicBezTo>
                    <a:pt x="294" y="353"/>
                    <a:pt x="294" y="353"/>
                    <a:pt x="296" y="353"/>
                  </a:cubicBezTo>
                  <a:cubicBezTo>
                    <a:pt x="296" y="353"/>
                    <a:pt x="297" y="353"/>
                    <a:pt x="297" y="353"/>
                  </a:cubicBezTo>
                  <a:cubicBezTo>
                    <a:pt x="298" y="353"/>
                    <a:pt x="299" y="353"/>
                    <a:pt x="300" y="352"/>
                  </a:cubicBezTo>
                  <a:cubicBezTo>
                    <a:pt x="301" y="353"/>
                    <a:pt x="302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4" y="353"/>
                    <a:pt x="304" y="354"/>
                    <a:pt x="304" y="354"/>
                  </a:cubicBezTo>
                  <a:cubicBezTo>
                    <a:pt x="304" y="354"/>
                    <a:pt x="304" y="354"/>
                    <a:pt x="305" y="354"/>
                  </a:cubicBezTo>
                  <a:cubicBezTo>
                    <a:pt x="306" y="353"/>
                    <a:pt x="307" y="354"/>
                    <a:pt x="307" y="354"/>
                  </a:cubicBezTo>
                  <a:cubicBezTo>
                    <a:pt x="309" y="354"/>
                    <a:pt x="310" y="354"/>
                    <a:pt x="310" y="354"/>
                  </a:cubicBezTo>
                  <a:cubicBezTo>
                    <a:pt x="310" y="355"/>
                    <a:pt x="311" y="354"/>
                    <a:pt x="312" y="354"/>
                  </a:cubicBezTo>
                  <a:cubicBezTo>
                    <a:pt x="313" y="355"/>
                    <a:pt x="313" y="355"/>
                    <a:pt x="314" y="355"/>
                  </a:cubicBezTo>
                  <a:cubicBezTo>
                    <a:pt x="315" y="356"/>
                    <a:pt x="315" y="355"/>
                    <a:pt x="316" y="356"/>
                  </a:cubicBezTo>
                  <a:cubicBezTo>
                    <a:pt x="318" y="356"/>
                    <a:pt x="317" y="357"/>
                    <a:pt x="319" y="356"/>
                  </a:cubicBezTo>
                  <a:cubicBezTo>
                    <a:pt x="323" y="357"/>
                    <a:pt x="323" y="355"/>
                    <a:pt x="325" y="357"/>
                  </a:cubicBezTo>
                  <a:cubicBezTo>
                    <a:pt x="326" y="357"/>
                    <a:pt x="330" y="359"/>
                    <a:pt x="330" y="359"/>
                  </a:cubicBezTo>
                  <a:cubicBezTo>
                    <a:pt x="330" y="360"/>
                    <a:pt x="330" y="360"/>
                    <a:pt x="330" y="360"/>
                  </a:cubicBezTo>
                  <a:cubicBezTo>
                    <a:pt x="329" y="359"/>
                    <a:pt x="327" y="359"/>
                    <a:pt x="325" y="359"/>
                  </a:cubicBezTo>
                  <a:cubicBezTo>
                    <a:pt x="325" y="359"/>
                    <a:pt x="323" y="358"/>
                    <a:pt x="323" y="358"/>
                  </a:cubicBezTo>
                  <a:cubicBezTo>
                    <a:pt x="322" y="358"/>
                    <a:pt x="322" y="357"/>
                    <a:pt x="321" y="357"/>
                  </a:cubicBezTo>
                  <a:cubicBezTo>
                    <a:pt x="320" y="357"/>
                    <a:pt x="318" y="358"/>
                    <a:pt x="316" y="357"/>
                  </a:cubicBezTo>
                  <a:cubicBezTo>
                    <a:pt x="316" y="357"/>
                    <a:pt x="315" y="358"/>
                    <a:pt x="314" y="357"/>
                  </a:cubicBezTo>
                  <a:cubicBezTo>
                    <a:pt x="313" y="357"/>
                    <a:pt x="312" y="357"/>
                    <a:pt x="310" y="357"/>
                  </a:cubicBezTo>
                  <a:cubicBezTo>
                    <a:pt x="309" y="357"/>
                    <a:pt x="309" y="356"/>
                    <a:pt x="308" y="356"/>
                  </a:cubicBezTo>
                  <a:cubicBezTo>
                    <a:pt x="306" y="357"/>
                    <a:pt x="304" y="357"/>
                    <a:pt x="302" y="357"/>
                  </a:cubicBezTo>
                  <a:cubicBezTo>
                    <a:pt x="302" y="357"/>
                    <a:pt x="301" y="357"/>
                    <a:pt x="301" y="357"/>
                  </a:cubicBezTo>
                  <a:cubicBezTo>
                    <a:pt x="301" y="357"/>
                    <a:pt x="301" y="358"/>
                    <a:pt x="300" y="358"/>
                  </a:cubicBezTo>
                  <a:cubicBezTo>
                    <a:pt x="298" y="358"/>
                    <a:pt x="298" y="358"/>
                    <a:pt x="298" y="358"/>
                  </a:cubicBezTo>
                  <a:cubicBezTo>
                    <a:pt x="297" y="359"/>
                    <a:pt x="299" y="358"/>
                    <a:pt x="299" y="359"/>
                  </a:cubicBezTo>
                  <a:cubicBezTo>
                    <a:pt x="299" y="359"/>
                    <a:pt x="301" y="360"/>
                    <a:pt x="300" y="360"/>
                  </a:cubicBezTo>
                  <a:cubicBezTo>
                    <a:pt x="299" y="360"/>
                    <a:pt x="299" y="361"/>
                    <a:pt x="298" y="361"/>
                  </a:cubicBezTo>
                  <a:cubicBezTo>
                    <a:pt x="298" y="360"/>
                    <a:pt x="298" y="360"/>
                    <a:pt x="297" y="360"/>
                  </a:cubicBezTo>
                  <a:cubicBezTo>
                    <a:pt x="297" y="360"/>
                    <a:pt x="297" y="361"/>
                    <a:pt x="297" y="361"/>
                  </a:cubicBezTo>
                  <a:cubicBezTo>
                    <a:pt x="295" y="360"/>
                    <a:pt x="295" y="359"/>
                    <a:pt x="294" y="359"/>
                  </a:cubicBezTo>
                  <a:cubicBezTo>
                    <a:pt x="294" y="360"/>
                    <a:pt x="295" y="359"/>
                    <a:pt x="295" y="361"/>
                  </a:cubicBezTo>
                  <a:cubicBezTo>
                    <a:pt x="294" y="361"/>
                    <a:pt x="293" y="361"/>
                    <a:pt x="292" y="361"/>
                  </a:cubicBezTo>
                  <a:cubicBezTo>
                    <a:pt x="292" y="360"/>
                    <a:pt x="292" y="359"/>
                    <a:pt x="291" y="358"/>
                  </a:cubicBezTo>
                  <a:cubicBezTo>
                    <a:pt x="288" y="358"/>
                    <a:pt x="288" y="358"/>
                    <a:pt x="288" y="358"/>
                  </a:cubicBezTo>
                  <a:cubicBezTo>
                    <a:pt x="287" y="359"/>
                    <a:pt x="287" y="359"/>
                    <a:pt x="287" y="360"/>
                  </a:cubicBezTo>
                  <a:cubicBezTo>
                    <a:pt x="287" y="360"/>
                    <a:pt x="287" y="361"/>
                    <a:pt x="287" y="362"/>
                  </a:cubicBezTo>
                  <a:cubicBezTo>
                    <a:pt x="287" y="362"/>
                    <a:pt x="286" y="362"/>
                    <a:pt x="286" y="362"/>
                  </a:cubicBezTo>
                  <a:cubicBezTo>
                    <a:pt x="285" y="360"/>
                    <a:pt x="287" y="360"/>
                    <a:pt x="286" y="359"/>
                  </a:cubicBezTo>
                  <a:cubicBezTo>
                    <a:pt x="284" y="359"/>
                    <a:pt x="285" y="360"/>
                    <a:pt x="283" y="360"/>
                  </a:cubicBezTo>
                  <a:cubicBezTo>
                    <a:pt x="283" y="360"/>
                    <a:pt x="282" y="360"/>
                    <a:pt x="281" y="360"/>
                  </a:cubicBezTo>
                  <a:cubicBezTo>
                    <a:pt x="281" y="360"/>
                    <a:pt x="281" y="361"/>
                    <a:pt x="280" y="361"/>
                  </a:cubicBezTo>
                  <a:cubicBezTo>
                    <a:pt x="280" y="361"/>
                    <a:pt x="279" y="360"/>
                    <a:pt x="279" y="361"/>
                  </a:cubicBezTo>
                  <a:cubicBezTo>
                    <a:pt x="279" y="360"/>
                    <a:pt x="279" y="361"/>
                    <a:pt x="279" y="361"/>
                  </a:cubicBezTo>
                  <a:cubicBezTo>
                    <a:pt x="277" y="361"/>
                    <a:pt x="276" y="360"/>
                    <a:pt x="275" y="360"/>
                  </a:cubicBezTo>
                  <a:cubicBezTo>
                    <a:pt x="274" y="361"/>
                    <a:pt x="274" y="362"/>
                    <a:pt x="272" y="363"/>
                  </a:cubicBezTo>
                  <a:cubicBezTo>
                    <a:pt x="270" y="363"/>
                    <a:pt x="269" y="364"/>
                    <a:pt x="267" y="363"/>
                  </a:cubicBezTo>
                  <a:cubicBezTo>
                    <a:pt x="267" y="364"/>
                    <a:pt x="267" y="365"/>
                    <a:pt x="266" y="365"/>
                  </a:cubicBezTo>
                  <a:cubicBezTo>
                    <a:pt x="266" y="364"/>
                    <a:pt x="264" y="364"/>
                    <a:pt x="264" y="364"/>
                  </a:cubicBezTo>
                  <a:cubicBezTo>
                    <a:pt x="263" y="363"/>
                    <a:pt x="264" y="365"/>
                    <a:pt x="263" y="364"/>
                  </a:cubicBezTo>
                  <a:cubicBezTo>
                    <a:pt x="263" y="364"/>
                    <a:pt x="262" y="364"/>
                    <a:pt x="262" y="363"/>
                  </a:cubicBezTo>
                  <a:cubicBezTo>
                    <a:pt x="262" y="363"/>
                    <a:pt x="263" y="363"/>
                    <a:pt x="263" y="363"/>
                  </a:cubicBezTo>
                  <a:cubicBezTo>
                    <a:pt x="263" y="363"/>
                    <a:pt x="263" y="362"/>
                    <a:pt x="263" y="362"/>
                  </a:cubicBezTo>
                  <a:cubicBezTo>
                    <a:pt x="264" y="361"/>
                    <a:pt x="265" y="360"/>
                    <a:pt x="266" y="360"/>
                  </a:cubicBezTo>
                  <a:cubicBezTo>
                    <a:pt x="266" y="359"/>
                    <a:pt x="267" y="359"/>
                    <a:pt x="267" y="358"/>
                  </a:cubicBezTo>
                  <a:cubicBezTo>
                    <a:pt x="265" y="357"/>
                    <a:pt x="264" y="360"/>
                    <a:pt x="262" y="359"/>
                  </a:cubicBezTo>
                  <a:cubicBezTo>
                    <a:pt x="262" y="359"/>
                    <a:pt x="262" y="359"/>
                    <a:pt x="262" y="359"/>
                  </a:cubicBezTo>
                  <a:cubicBezTo>
                    <a:pt x="262" y="359"/>
                    <a:pt x="261" y="359"/>
                    <a:pt x="261" y="360"/>
                  </a:cubicBezTo>
                  <a:cubicBezTo>
                    <a:pt x="261" y="360"/>
                    <a:pt x="261" y="361"/>
                    <a:pt x="260" y="361"/>
                  </a:cubicBezTo>
                  <a:cubicBezTo>
                    <a:pt x="259" y="361"/>
                    <a:pt x="259" y="361"/>
                    <a:pt x="259" y="361"/>
                  </a:cubicBezTo>
                  <a:cubicBezTo>
                    <a:pt x="258" y="363"/>
                    <a:pt x="260" y="362"/>
                    <a:pt x="261" y="363"/>
                  </a:cubicBezTo>
                  <a:cubicBezTo>
                    <a:pt x="261" y="363"/>
                    <a:pt x="261" y="365"/>
                    <a:pt x="261" y="365"/>
                  </a:cubicBezTo>
                  <a:cubicBezTo>
                    <a:pt x="261" y="365"/>
                    <a:pt x="261" y="366"/>
                    <a:pt x="261" y="366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67"/>
                    <a:pt x="260" y="367"/>
                    <a:pt x="259" y="367"/>
                  </a:cubicBezTo>
                  <a:cubicBezTo>
                    <a:pt x="258" y="367"/>
                    <a:pt x="258" y="367"/>
                    <a:pt x="258" y="367"/>
                  </a:cubicBezTo>
                  <a:cubicBezTo>
                    <a:pt x="257" y="366"/>
                    <a:pt x="256" y="365"/>
                    <a:pt x="256" y="364"/>
                  </a:cubicBezTo>
                  <a:cubicBezTo>
                    <a:pt x="257" y="364"/>
                    <a:pt x="257" y="363"/>
                    <a:pt x="258" y="363"/>
                  </a:cubicBezTo>
                  <a:cubicBezTo>
                    <a:pt x="258" y="363"/>
                    <a:pt x="258" y="363"/>
                    <a:pt x="259" y="362"/>
                  </a:cubicBezTo>
                  <a:cubicBezTo>
                    <a:pt x="259" y="361"/>
                    <a:pt x="258" y="361"/>
                    <a:pt x="258" y="360"/>
                  </a:cubicBezTo>
                  <a:cubicBezTo>
                    <a:pt x="257" y="360"/>
                    <a:pt x="257" y="361"/>
                    <a:pt x="256" y="361"/>
                  </a:cubicBezTo>
                  <a:cubicBezTo>
                    <a:pt x="254" y="361"/>
                    <a:pt x="253" y="362"/>
                    <a:pt x="251" y="361"/>
                  </a:cubicBezTo>
                  <a:cubicBezTo>
                    <a:pt x="250" y="362"/>
                    <a:pt x="250" y="363"/>
                    <a:pt x="250" y="364"/>
                  </a:cubicBezTo>
                  <a:cubicBezTo>
                    <a:pt x="250" y="364"/>
                    <a:pt x="249" y="365"/>
                    <a:pt x="248" y="365"/>
                  </a:cubicBezTo>
                  <a:cubicBezTo>
                    <a:pt x="247" y="364"/>
                    <a:pt x="247" y="362"/>
                    <a:pt x="245" y="362"/>
                  </a:cubicBezTo>
                  <a:cubicBezTo>
                    <a:pt x="245" y="364"/>
                    <a:pt x="246" y="364"/>
                    <a:pt x="246" y="365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5" y="366"/>
                    <a:pt x="245" y="366"/>
                    <a:pt x="245" y="366"/>
                  </a:cubicBezTo>
                  <a:cubicBezTo>
                    <a:pt x="245" y="366"/>
                    <a:pt x="244" y="366"/>
                    <a:pt x="243" y="366"/>
                  </a:cubicBezTo>
                  <a:cubicBezTo>
                    <a:pt x="243" y="367"/>
                    <a:pt x="243" y="367"/>
                    <a:pt x="243" y="367"/>
                  </a:cubicBezTo>
                  <a:cubicBezTo>
                    <a:pt x="242" y="367"/>
                    <a:pt x="242" y="369"/>
                    <a:pt x="242" y="369"/>
                  </a:cubicBezTo>
                  <a:cubicBezTo>
                    <a:pt x="242" y="368"/>
                    <a:pt x="241" y="368"/>
                    <a:pt x="241" y="367"/>
                  </a:cubicBezTo>
                  <a:cubicBezTo>
                    <a:pt x="242" y="365"/>
                    <a:pt x="241" y="364"/>
                    <a:pt x="240" y="364"/>
                  </a:cubicBezTo>
                  <a:cubicBezTo>
                    <a:pt x="240" y="365"/>
                    <a:pt x="240" y="367"/>
                    <a:pt x="240" y="369"/>
                  </a:cubicBezTo>
                  <a:cubicBezTo>
                    <a:pt x="241" y="369"/>
                    <a:pt x="242" y="370"/>
                    <a:pt x="241" y="371"/>
                  </a:cubicBezTo>
                  <a:cubicBezTo>
                    <a:pt x="240" y="371"/>
                    <a:pt x="240" y="370"/>
                    <a:pt x="239" y="370"/>
                  </a:cubicBezTo>
                  <a:cubicBezTo>
                    <a:pt x="238" y="370"/>
                    <a:pt x="238" y="372"/>
                    <a:pt x="237" y="372"/>
                  </a:cubicBezTo>
                  <a:cubicBezTo>
                    <a:pt x="237" y="371"/>
                    <a:pt x="237" y="370"/>
                    <a:pt x="236" y="370"/>
                  </a:cubicBezTo>
                  <a:cubicBezTo>
                    <a:pt x="235" y="371"/>
                    <a:pt x="236" y="371"/>
                    <a:pt x="236" y="372"/>
                  </a:cubicBezTo>
                  <a:cubicBezTo>
                    <a:pt x="235" y="372"/>
                    <a:pt x="234" y="373"/>
                    <a:pt x="233" y="373"/>
                  </a:cubicBezTo>
                  <a:cubicBezTo>
                    <a:pt x="233" y="374"/>
                    <a:pt x="233" y="375"/>
                    <a:pt x="233" y="375"/>
                  </a:cubicBezTo>
                  <a:cubicBezTo>
                    <a:pt x="233" y="375"/>
                    <a:pt x="232" y="374"/>
                    <a:pt x="232" y="374"/>
                  </a:cubicBezTo>
                  <a:cubicBezTo>
                    <a:pt x="231" y="375"/>
                    <a:pt x="232" y="376"/>
                    <a:pt x="231" y="376"/>
                  </a:cubicBezTo>
                  <a:cubicBezTo>
                    <a:pt x="230" y="375"/>
                    <a:pt x="230" y="374"/>
                    <a:pt x="228" y="375"/>
                  </a:cubicBezTo>
                  <a:cubicBezTo>
                    <a:pt x="228" y="376"/>
                    <a:pt x="229" y="378"/>
                    <a:pt x="228" y="379"/>
                  </a:cubicBezTo>
                  <a:cubicBezTo>
                    <a:pt x="227" y="378"/>
                    <a:pt x="227" y="378"/>
                    <a:pt x="225" y="378"/>
                  </a:cubicBezTo>
                  <a:cubicBezTo>
                    <a:pt x="225" y="378"/>
                    <a:pt x="225" y="379"/>
                    <a:pt x="224" y="379"/>
                  </a:cubicBezTo>
                  <a:cubicBezTo>
                    <a:pt x="224" y="379"/>
                    <a:pt x="224" y="380"/>
                    <a:pt x="224" y="380"/>
                  </a:cubicBezTo>
                  <a:cubicBezTo>
                    <a:pt x="223" y="380"/>
                    <a:pt x="222" y="380"/>
                    <a:pt x="221" y="381"/>
                  </a:cubicBezTo>
                  <a:cubicBezTo>
                    <a:pt x="221" y="382"/>
                    <a:pt x="222" y="382"/>
                    <a:pt x="222" y="384"/>
                  </a:cubicBezTo>
                  <a:cubicBezTo>
                    <a:pt x="221" y="384"/>
                    <a:pt x="221" y="383"/>
                    <a:pt x="220" y="383"/>
                  </a:cubicBezTo>
                  <a:cubicBezTo>
                    <a:pt x="219" y="384"/>
                    <a:pt x="218" y="384"/>
                    <a:pt x="218" y="385"/>
                  </a:cubicBezTo>
                  <a:cubicBezTo>
                    <a:pt x="217" y="384"/>
                    <a:pt x="217" y="384"/>
                    <a:pt x="217" y="384"/>
                  </a:cubicBezTo>
                  <a:cubicBezTo>
                    <a:pt x="217" y="384"/>
                    <a:pt x="217" y="384"/>
                    <a:pt x="217" y="384"/>
                  </a:cubicBezTo>
                  <a:cubicBezTo>
                    <a:pt x="218" y="383"/>
                    <a:pt x="219" y="382"/>
                    <a:pt x="220" y="383"/>
                  </a:cubicBezTo>
                  <a:cubicBezTo>
                    <a:pt x="220" y="381"/>
                    <a:pt x="222" y="381"/>
                    <a:pt x="222" y="380"/>
                  </a:cubicBezTo>
                  <a:cubicBezTo>
                    <a:pt x="223" y="379"/>
                    <a:pt x="221" y="379"/>
                    <a:pt x="221" y="377"/>
                  </a:cubicBezTo>
                  <a:cubicBezTo>
                    <a:pt x="224" y="378"/>
                    <a:pt x="224" y="378"/>
                    <a:pt x="224" y="378"/>
                  </a:cubicBezTo>
                  <a:cubicBezTo>
                    <a:pt x="224" y="377"/>
                    <a:pt x="224" y="376"/>
                    <a:pt x="225" y="376"/>
                  </a:cubicBezTo>
                  <a:cubicBezTo>
                    <a:pt x="226" y="376"/>
                    <a:pt x="226" y="376"/>
                    <a:pt x="226" y="376"/>
                  </a:cubicBezTo>
                  <a:cubicBezTo>
                    <a:pt x="227" y="374"/>
                    <a:pt x="229" y="374"/>
                    <a:pt x="229" y="373"/>
                  </a:cubicBezTo>
                  <a:cubicBezTo>
                    <a:pt x="231" y="373"/>
                    <a:pt x="231" y="372"/>
                    <a:pt x="231" y="372"/>
                  </a:cubicBezTo>
                  <a:cubicBezTo>
                    <a:pt x="231" y="372"/>
                    <a:pt x="233" y="372"/>
                    <a:pt x="233" y="372"/>
                  </a:cubicBezTo>
                  <a:cubicBezTo>
                    <a:pt x="233" y="372"/>
                    <a:pt x="233" y="371"/>
                    <a:pt x="234" y="370"/>
                  </a:cubicBezTo>
                  <a:cubicBezTo>
                    <a:pt x="231" y="369"/>
                    <a:pt x="229" y="370"/>
                    <a:pt x="228" y="372"/>
                  </a:cubicBezTo>
                  <a:cubicBezTo>
                    <a:pt x="227" y="372"/>
                    <a:pt x="227" y="373"/>
                    <a:pt x="226" y="372"/>
                  </a:cubicBezTo>
                  <a:cubicBezTo>
                    <a:pt x="226" y="372"/>
                    <a:pt x="226" y="372"/>
                    <a:pt x="225" y="372"/>
                  </a:cubicBezTo>
                  <a:cubicBezTo>
                    <a:pt x="224" y="373"/>
                    <a:pt x="225" y="375"/>
                    <a:pt x="224" y="375"/>
                  </a:cubicBezTo>
                  <a:cubicBezTo>
                    <a:pt x="222" y="375"/>
                    <a:pt x="222" y="376"/>
                    <a:pt x="220" y="375"/>
                  </a:cubicBezTo>
                  <a:cubicBezTo>
                    <a:pt x="220" y="376"/>
                    <a:pt x="221" y="377"/>
                    <a:pt x="220" y="377"/>
                  </a:cubicBezTo>
                  <a:cubicBezTo>
                    <a:pt x="217" y="377"/>
                    <a:pt x="217" y="379"/>
                    <a:pt x="214" y="379"/>
                  </a:cubicBezTo>
                  <a:cubicBezTo>
                    <a:pt x="214" y="380"/>
                    <a:pt x="214" y="381"/>
                    <a:pt x="213" y="381"/>
                  </a:cubicBezTo>
                  <a:cubicBezTo>
                    <a:pt x="212" y="381"/>
                    <a:pt x="212" y="382"/>
                    <a:pt x="211" y="382"/>
                  </a:cubicBezTo>
                  <a:cubicBezTo>
                    <a:pt x="211" y="383"/>
                    <a:pt x="210" y="383"/>
                    <a:pt x="210" y="384"/>
                  </a:cubicBezTo>
                  <a:cubicBezTo>
                    <a:pt x="209" y="385"/>
                    <a:pt x="208" y="387"/>
                    <a:pt x="207" y="388"/>
                  </a:cubicBezTo>
                  <a:cubicBezTo>
                    <a:pt x="205" y="388"/>
                    <a:pt x="205" y="390"/>
                    <a:pt x="203" y="390"/>
                  </a:cubicBezTo>
                  <a:cubicBezTo>
                    <a:pt x="203" y="391"/>
                    <a:pt x="203" y="392"/>
                    <a:pt x="202" y="392"/>
                  </a:cubicBezTo>
                  <a:cubicBezTo>
                    <a:pt x="201" y="393"/>
                    <a:pt x="201" y="394"/>
                    <a:pt x="200" y="395"/>
                  </a:cubicBezTo>
                  <a:cubicBezTo>
                    <a:pt x="199" y="395"/>
                    <a:pt x="199" y="395"/>
                    <a:pt x="198" y="395"/>
                  </a:cubicBezTo>
                  <a:cubicBezTo>
                    <a:pt x="198" y="397"/>
                    <a:pt x="197" y="397"/>
                    <a:pt x="196" y="398"/>
                  </a:cubicBezTo>
                  <a:cubicBezTo>
                    <a:pt x="196" y="398"/>
                    <a:pt x="195" y="399"/>
                    <a:pt x="195" y="399"/>
                  </a:cubicBezTo>
                  <a:cubicBezTo>
                    <a:pt x="195" y="399"/>
                    <a:pt x="194" y="400"/>
                    <a:pt x="194" y="401"/>
                  </a:cubicBezTo>
                  <a:cubicBezTo>
                    <a:pt x="193" y="400"/>
                    <a:pt x="193" y="402"/>
                    <a:pt x="192" y="402"/>
                  </a:cubicBezTo>
                  <a:cubicBezTo>
                    <a:pt x="192" y="402"/>
                    <a:pt x="192" y="402"/>
                    <a:pt x="192" y="402"/>
                  </a:cubicBezTo>
                  <a:cubicBezTo>
                    <a:pt x="191" y="401"/>
                    <a:pt x="190" y="403"/>
                    <a:pt x="191" y="404"/>
                  </a:cubicBezTo>
                  <a:cubicBezTo>
                    <a:pt x="191" y="403"/>
                    <a:pt x="191" y="404"/>
                    <a:pt x="191" y="404"/>
                  </a:cubicBezTo>
                  <a:cubicBezTo>
                    <a:pt x="191" y="404"/>
                    <a:pt x="192" y="404"/>
                    <a:pt x="192" y="404"/>
                  </a:cubicBezTo>
                  <a:cubicBezTo>
                    <a:pt x="193" y="403"/>
                    <a:pt x="193" y="403"/>
                    <a:pt x="193" y="402"/>
                  </a:cubicBezTo>
                  <a:cubicBezTo>
                    <a:pt x="194" y="402"/>
                    <a:pt x="194" y="402"/>
                    <a:pt x="195" y="402"/>
                  </a:cubicBezTo>
                  <a:cubicBezTo>
                    <a:pt x="195" y="402"/>
                    <a:pt x="195" y="402"/>
                    <a:pt x="195" y="401"/>
                  </a:cubicBezTo>
                  <a:cubicBezTo>
                    <a:pt x="195" y="401"/>
                    <a:pt x="195" y="401"/>
                    <a:pt x="196" y="401"/>
                  </a:cubicBezTo>
                  <a:cubicBezTo>
                    <a:pt x="196" y="400"/>
                    <a:pt x="197" y="399"/>
                    <a:pt x="197" y="399"/>
                  </a:cubicBezTo>
                  <a:cubicBezTo>
                    <a:pt x="197" y="399"/>
                    <a:pt x="198" y="399"/>
                    <a:pt x="198" y="398"/>
                  </a:cubicBezTo>
                  <a:cubicBezTo>
                    <a:pt x="199" y="398"/>
                    <a:pt x="199" y="397"/>
                    <a:pt x="199" y="397"/>
                  </a:cubicBezTo>
                  <a:cubicBezTo>
                    <a:pt x="201" y="396"/>
                    <a:pt x="201" y="395"/>
                    <a:pt x="202" y="394"/>
                  </a:cubicBezTo>
                  <a:cubicBezTo>
                    <a:pt x="204" y="394"/>
                    <a:pt x="203" y="392"/>
                    <a:pt x="204" y="392"/>
                  </a:cubicBezTo>
                  <a:cubicBezTo>
                    <a:pt x="205" y="392"/>
                    <a:pt x="205" y="391"/>
                    <a:pt x="205" y="391"/>
                  </a:cubicBezTo>
                  <a:cubicBezTo>
                    <a:pt x="206" y="391"/>
                    <a:pt x="207" y="389"/>
                    <a:pt x="208" y="389"/>
                  </a:cubicBezTo>
                  <a:cubicBezTo>
                    <a:pt x="209" y="389"/>
                    <a:pt x="209" y="391"/>
                    <a:pt x="210" y="390"/>
                  </a:cubicBezTo>
                  <a:cubicBezTo>
                    <a:pt x="210" y="389"/>
                    <a:pt x="212" y="389"/>
                    <a:pt x="211" y="388"/>
                  </a:cubicBezTo>
                  <a:cubicBezTo>
                    <a:pt x="211" y="387"/>
                    <a:pt x="210" y="389"/>
                    <a:pt x="210" y="387"/>
                  </a:cubicBezTo>
                  <a:cubicBezTo>
                    <a:pt x="210" y="386"/>
                    <a:pt x="210" y="386"/>
                    <a:pt x="212" y="386"/>
                  </a:cubicBezTo>
                  <a:cubicBezTo>
                    <a:pt x="212" y="385"/>
                    <a:pt x="213" y="385"/>
                    <a:pt x="213" y="385"/>
                  </a:cubicBezTo>
                  <a:cubicBezTo>
                    <a:pt x="213" y="385"/>
                    <a:pt x="213" y="384"/>
                    <a:pt x="213" y="384"/>
                  </a:cubicBezTo>
                  <a:cubicBezTo>
                    <a:pt x="214" y="385"/>
                    <a:pt x="214" y="386"/>
                    <a:pt x="215" y="386"/>
                  </a:cubicBezTo>
                  <a:cubicBezTo>
                    <a:pt x="215" y="385"/>
                    <a:pt x="215" y="385"/>
                    <a:pt x="215" y="385"/>
                  </a:cubicBezTo>
                  <a:cubicBezTo>
                    <a:pt x="215" y="386"/>
                    <a:pt x="215" y="388"/>
                    <a:pt x="214" y="389"/>
                  </a:cubicBezTo>
                  <a:cubicBezTo>
                    <a:pt x="212" y="389"/>
                    <a:pt x="212" y="389"/>
                    <a:pt x="212" y="389"/>
                  </a:cubicBezTo>
                  <a:cubicBezTo>
                    <a:pt x="210" y="391"/>
                    <a:pt x="207" y="392"/>
                    <a:pt x="205" y="394"/>
                  </a:cubicBezTo>
                  <a:cubicBezTo>
                    <a:pt x="204" y="395"/>
                    <a:pt x="202" y="394"/>
                    <a:pt x="202" y="395"/>
                  </a:cubicBezTo>
                  <a:cubicBezTo>
                    <a:pt x="202" y="395"/>
                    <a:pt x="202" y="396"/>
                    <a:pt x="201" y="396"/>
                  </a:cubicBezTo>
                  <a:cubicBezTo>
                    <a:pt x="201" y="397"/>
                    <a:pt x="202" y="399"/>
                    <a:pt x="202" y="399"/>
                  </a:cubicBezTo>
                  <a:cubicBezTo>
                    <a:pt x="203" y="400"/>
                    <a:pt x="203" y="400"/>
                    <a:pt x="203" y="401"/>
                  </a:cubicBezTo>
                  <a:cubicBezTo>
                    <a:pt x="202" y="402"/>
                    <a:pt x="202" y="401"/>
                    <a:pt x="200" y="401"/>
                  </a:cubicBezTo>
                  <a:cubicBezTo>
                    <a:pt x="200" y="401"/>
                    <a:pt x="199" y="402"/>
                    <a:pt x="199" y="402"/>
                  </a:cubicBezTo>
                  <a:cubicBezTo>
                    <a:pt x="198" y="402"/>
                    <a:pt x="197" y="401"/>
                    <a:pt x="196" y="401"/>
                  </a:cubicBezTo>
                  <a:cubicBezTo>
                    <a:pt x="195" y="402"/>
                    <a:pt x="196" y="403"/>
                    <a:pt x="196" y="405"/>
                  </a:cubicBezTo>
                  <a:cubicBezTo>
                    <a:pt x="195" y="405"/>
                    <a:pt x="195" y="404"/>
                    <a:pt x="194" y="405"/>
                  </a:cubicBezTo>
                  <a:cubicBezTo>
                    <a:pt x="194" y="405"/>
                    <a:pt x="195" y="406"/>
                    <a:pt x="194" y="407"/>
                  </a:cubicBezTo>
                  <a:cubicBezTo>
                    <a:pt x="194" y="408"/>
                    <a:pt x="193" y="408"/>
                    <a:pt x="193" y="408"/>
                  </a:cubicBezTo>
                  <a:cubicBezTo>
                    <a:pt x="192" y="409"/>
                    <a:pt x="193" y="410"/>
                    <a:pt x="192" y="410"/>
                  </a:cubicBezTo>
                  <a:cubicBezTo>
                    <a:pt x="191" y="409"/>
                    <a:pt x="190" y="409"/>
                    <a:pt x="188" y="409"/>
                  </a:cubicBezTo>
                  <a:cubicBezTo>
                    <a:pt x="188" y="411"/>
                    <a:pt x="187" y="411"/>
                    <a:pt x="187" y="412"/>
                  </a:cubicBezTo>
                  <a:cubicBezTo>
                    <a:pt x="186" y="413"/>
                    <a:pt x="185" y="413"/>
                    <a:pt x="184" y="414"/>
                  </a:cubicBezTo>
                  <a:cubicBezTo>
                    <a:pt x="184" y="414"/>
                    <a:pt x="184" y="415"/>
                    <a:pt x="183" y="415"/>
                  </a:cubicBezTo>
                  <a:cubicBezTo>
                    <a:pt x="183" y="417"/>
                    <a:pt x="183" y="416"/>
                    <a:pt x="183" y="417"/>
                  </a:cubicBezTo>
                  <a:cubicBezTo>
                    <a:pt x="181" y="418"/>
                    <a:pt x="181" y="420"/>
                    <a:pt x="179" y="420"/>
                  </a:cubicBezTo>
                  <a:cubicBezTo>
                    <a:pt x="179" y="422"/>
                    <a:pt x="178" y="423"/>
                    <a:pt x="177" y="424"/>
                  </a:cubicBezTo>
                  <a:cubicBezTo>
                    <a:pt x="177" y="424"/>
                    <a:pt x="177" y="424"/>
                    <a:pt x="177" y="425"/>
                  </a:cubicBezTo>
                  <a:cubicBezTo>
                    <a:pt x="177" y="425"/>
                    <a:pt x="177" y="425"/>
                    <a:pt x="177" y="425"/>
                  </a:cubicBezTo>
                  <a:cubicBezTo>
                    <a:pt x="177" y="426"/>
                    <a:pt x="177" y="427"/>
                    <a:pt x="176" y="427"/>
                  </a:cubicBezTo>
                  <a:cubicBezTo>
                    <a:pt x="175" y="427"/>
                    <a:pt x="175" y="425"/>
                    <a:pt x="175" y="425"/>
                  </a:cubicBezTo>
                  <a:cubicBezTo>
                    <a:pt x="175" y="425"/>
                    <a:pt x="175" y="425"/>
                    <a:pt x="174" y="425"/>
                  </a:cubicBezTo>
                  <a:cubicBezTo>
                    <a:pt x="174" y="427"/>
                    <a:pt x="176" y="428"/>
                    <a:pt x="175" y="430"/>
                  </a:cubicBezTo>
                  <a:cubicBezTo>
                    <a:pt x="174" y="429"/>
                    <a:pt x="174" y="430"/>
                    <a:pt x="173" y="430"/>
                  </a:cubicBezTo>
                  <a:cubicBezTo>
                    <a:pt x="173" y="431"/>
                    <a:pt x="174" y="432"/>
                    <a:pt x="173" y="432"/>
                  </a:cubicBezTo>
                  <a:cubicBezTo>
                    <a:pt x="172" y="432"/>
                    <a:pt x="173" y="430"/>
                    <a:pt x="171" y="430"/>
                  </a:cubicBezTo>
                  <a:cubicBezTo>
                    <a:pt x="171" y="430"/>
                    <a:pt x="171" y="430"/>
                    <a:pt x="171" y="430"/>
                  </a:cubicBezTo>
                  <a:cubicBezTo>
                    <a:pt x="171" y="432"/>
                    <a:pt x="172" y="432"/>
                    <a:pt x="172" y="433"/>
                  </a:cubicBezTo>
                  <a:cubicBezTo>
                    <a:pt x="171" y="434"/>
                    <a:pt x="170" y="435"/>
                    <a:pt x="170" y="437"/>
                  </a:cubicBezTo>
                  <a:cubicBezTo>
                    <a:pt x="170" y="437"/>
                    <a:pt x="170" y="437"/>
                    <a:pt x="169" y="437"/>
                  </a:cubicBezTo>
                  <a:cubicBezTo>
                    <a:pt x="169" y="438"/>
                    <a:pt x="170" y="439"/>
                    <a:pt x="169" y="439"/>
                  </a:cubicBezTo>
                  <a:cubicBezTo>
                    <a:pt x="168" y="439"/>
                    <a:pt x="167" y="438"/>
                    <a:pt x="166" y="439"/>
                  </a:cubicBezTo>
                  <a:cubicBezTo>
                    <a:pt x="166" y="441"/>
                    <a:pt x="167" y="442"/>
                    <a:pt x="167" y="443"/>
                  </a:cubicBezTo>
                  <a:cubicBezTo>
                    <a:pt x="166" y="443"/>
                    <a:pt x="166" y="444"/>
                    <a:pt x="164" y="444"/>
                  </a:cubicBezTo>
                  <a:cubicBezTo>
                    <a:pt x="164" y="446"/>
                    <a:pt x="163" y="446"/>
                    <a:pt x="163" y="446"/>
                  </a:cubicBezTo>
                  <a:cubicBezTo>
                    <a:pt x="162" y="447"/>
                    <a:pt x="163" y="448"/>
                    <a:pt x="162" y="448"/>
                  </a:cubicBezTo>
                  <a:cubicBezTo>
                    <a:pt x="162" y="449"/>
                    <a:pt x="160" y="449"/>
                    <a:pt x="160" y="449"/>
                  </a:cubicBezTo>
                  <a:cubicBezTo>
                    <a:pt x="161" y="448"/>
                    <a:pt x="161" y="447"/>
                    <a:pt x="161" y="446"/>
                  </a:cubicBezTo>
                  <a:cubicBezTo>
                    <a:pt x="161" y="445"/>
                    <a:pt x="160" y="445"/>
                    <a:pt x="160" y="443"/>
                  </a:cubicBezTo>
                  <a:cubicBezTo>
                    <a:pt x="161" y="444"/>
                    <a:pt x="161" y="444"/>
                    <a:pt x="162" y="443"/>
                  </a:cubicBezTo>
                  <a:cubicBezTo>
                    <a:pt x="162" y="442"/>
                    <a:pt x="163" y="442"/>
                    <a:pt x="163" y="441"/>
                  </a:cubicBezTo>
                  <a:cubicBezTo>
                    <a:pt x="163" y="441"/>
                    <a:pt x="164" y="441"/>
                    <a:pt x="164" y="440"/>
                  </a:cubicBezTo>
                  <a:cubicBezTo>
                    <a:pt x="164" y="438"/>
                    <a:pt x="165" y="438"/>
                    <a:pt x="165" y="437"/>
                  </a:cubicBezTo>
                  <a:cubicBezTo>
                    <a:pt x="166" y="437"/>
                    <a:pt x="166" y="436"/>
                    <a:pt x="166" y="436"/>
                  </a:cubicBezTo>
                  <a:cubicBezTo>
                    <a:pt x="166" y="436"/>
                    <a:pt x="167" y="436"/>
                    <a:pt x="167" y="436"/>
                  </a:cubicBezTo>
                  <a:cubicBezTo>
                    <a:pt x="167" y="436"/>
                    <a:pt x="167" y="435"/>
                    <a:pt x="167" y="435"/>
                  </a:cubicBezTo>
                  <a:cubicBezTo>
                    <a:pt x="168" y="434"/>
                    <a:pt x="169" y="434"/>
                    <a:pt x="169" y="433"/>
                  </a:cubicBezTo>
                  <a:cubicBezTo>
                    <a:pt x="169" y="432"/>
                    <a:pt x="169" y="432"/>
                    <a:pt x="168" y="431"/>
                  </a:cubicBezTo>
                  <a:cubicBezTo>
                    <a:pt x="166" y="432"/>
                    <a:pt x="165" y="433"/>
                    <a:pt x="165" y="436"/>
                  </a:cubicBezTo>
                  <a:cubicBezTo>
                    <a:pt x="164" y="436"/>
                    <a:pt x="163" y="437"/>
                    <a:pt x="162" y="437"/>
                  </a:cubicBezTo>
                  <a:cubicBezTo>
                    <a:pt x="162" y="437"/>
                    <a:pt x="162" y="438"/>
                    <a:pt x="162" y="438"/>
                  </a:cubicBezTo>
                  <a:cubicBezTo>
                    <a:pt x="162" y="439"/>
                    <a:pt x="163" y="439"/>
                    <a:pt x="162" y="440"/>
                  </a:cubicBezTo>
                  <a:cubicBezTo>
                    <a:pt x="161" y="440"/>
                    <a:pt x="160" y="441"/>
                    <a:pt x="159" y="442"/>
                  </a:cubicBezTo>
                  <a:cubicBezTo>
                    <a:pt x="159" y="442"/>
                    <a:pt x="159" y="443"/>
                    <a:pt x="159" y="443"/>
                  </a:cubicBezTo>
                  <a:cubicBezTo>
                    <a:pt x="158" y="442"/>
                    <a:pt x="159" y="444"/>
                    <a:pt x="158" y="444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58" y="446"/>
                    <a:pt x="157" y="446"/>
                    <a:pt x="157" y="447"/>
                  </a:cubicBezTo>
                  <a:cubicBezTo>
                    <a:pt x="157" y="447"/>
                    <a:pt x="156" y="447"/>
                    <a:pt x="156" y="447"/>
                  </a:cubicBezTo>
                  <a:cubicBezTo>
                    <a:pt x="156" y="448"/>
                    <a:pt x="155" y="448"/>
                    <a:pt x="155" y="449"/>
                  </a:cubicBezTo>
                  <a:cubicBezTo>
                    <a:pt x="155" y="449"/>
                    <a:pt x="155" y="450"/>
                    <a:pt x="155" y="450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4" y="450"/>
                    <a:pt x="154" y="450"/>
                    <a:pt x="154" y="451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4" y="452"/>
                    <a:pt x="154" y="452"/>
                    <a:pt x="154" y="452"/>
                  </a:cubicBezTo>
                  <a:cubicBezTo>
                    <a:pt x="154" y="452"/>
                    <a:pt x="154" y="452"/>
                    <a:pt x="154" y="452"/>
                  </a:cubicBezTo>
                  <a:cubicBezTo>
                    <a:pt x="154" y="453"/>
                    <a:pt x="153" y="453"/>
                    <a:pt x="153" y="453"/>
                  </a:cubicBezTo>
                  <a:cubicBezTo>
                    <a:pt x="153" y="454"/>
                    <a:pt x="153" y="454"/>
                    <a:pt x="153" y="454"/>
                  </a:cubicBezTo>
                  <a:cubicBezTo>
                    <a:pt x="153" y="454"/>
                    <a:pt x="153" y="454"/>
                    <a:pt x="153" y="454"/>
                  </a:cubicBezTo>
                  <a:cubicBezTo>
                    <a:pt x="153" y="455"/>
                    <a:pt x="154" y="455"/>
                    <a:pt x="154" y="455"/>
                  </a:cubicBezTo>
                  <a:cubicBezTo>
                    <a:pt x="153" y="456"/>
                    <a:pt x="152" y="457"/>
                    <a:pt x="152" y="459"/>
                  </a:cubicBezTo>
                  <a:cubicBezTo>
                    <a:pt x="151" y="460"/>
                    <a:pt x="151" y="459"/>
                    <a:pt x="150" y="460"/>
                  </a:cubicBezTo>
                  <a:cubicBezTo>
                    <a:pt x="150" y="461"/>
                    <a:pt x="149" y="460"/>
                    <a:pt x="149" y="462"/>
                  </a:cubicBezTo>
                  <a:cubicBezTo>
                    <a:pt x="150" y="462"/>
                    <a:pt x="148" y="462"/>
                    <a:pt x="148" y="463"/>
                  </a:cubicBezTo>
                  <a:cubicBezTo>
                    <a:pt x="147" y="464"/>
                    <a:pt x="150" y="463"/>
                    <a:pt x="150" y="464"/>
                  </a:cubicBezTo>
                  <a:cubicBezTo>
                    <a:pt x="150" y="464"/>
                    <a:pt x="150" y="464"/>
                    <a:pt x="150" y="464"/>
                  </a:cubicBezTo>
                  <a:cubicBezTo>
                    <a:pt x="150" y="464"/>
                    <a:pt x="151" y="464"/>
                    <a:pt x="151" y="464"/>
                  </a:cubicBezTo>
                  <a:cubicBezTo>
                    <a:pt x="151" y="466"/>
                    <a:pt x="150" y="466"/>
                    <a:pt x="148" y="466"/>
                  </a:cubicBezTo>
                  <a:cubicBezTo>
                    <a:pt x="148" y="467"/>
                    <a:pt x="148" y="467"/>
                    <a:pt x="147" y="468"/>
                  </a:cubicBezTo>
                  <a:cubicBezTo>
                    <a:pt x="147" y="468"/>
                    <a:pt x="147" y="468"/>
                    <a:pt x="147" y="468"/>
                  </a:cubicBezTo>
                  <a:cubicBezTo>
                    <a:pt x="146" y="469"/>
                    <a:pt x="146" y="471"/>
                    <a:pt x="146" y="473"/>
                  </a:cubicBezTo>
                  <a:cubicBezTo>
                    <a:pt x="145" y="473"/>
                    <a:pt x="145" y="474"/>
                    <a:pt x="144" y="475"/>
                  </a:cubicBezTo>
                  <a:cubicBezTo>
                    <a:pt x="144" y="475"/>
                    <a:pt x="142" y="482"/>
                    <a:pt x="142" y="487"/>
                  </a:cubicBezTo>
                  <a:cubicBezTo>
                    <a:pt x="141" y="489"/>
                    <a:pt x="139" y="490"/>
                    <a:pt x="139" y="492"/>
                  </a:cubicBezTo>
                  <a:cubicBezTo>
                    <a:pt x="138" y="493"/>
                    <a:pt x="138" y="495"/>
                    <a:pt x="138" y="497"/>
                  </a:cubicBezTo>
                  <a:cubicBezTo>
                    <a:pt x="138" y="498"/>
                    <a:pt x="137" y="498"/>
                    <a:pt x="137" y="499"/>
                  </a:cubicBezTo>
                  <a:cubicBezTo>
                    <a:pt x="137" y="500"/>
                    <a:pt x="137" y="500"/>
                    <a:pt x="136" y="501"/>
                  </a:cubicBezTo>
                  <a:cubicBezTo>
                    <a:pt x="136" y="503"/>
                    <a:pt x="137" y="503"/>
                    <a:pt x="136" y="503"/>
                  </a:cubicBezTo>
                  <a:cubicBezTo>
                    <a:pt x="136" y="503"/>
                    <a:pt x="136" y="505"/>
                    <a:pt x="136" y="505"/>
                  </a:cubicBezTo>
                  <a:cubicBezTo>
                    <a:pt x="136" y="505"/>
                    <a:pt x="136" y="505"/>
                    <a:pt x="136" y="506"/>
                  </a:cubicBezTo>
                  <a:cubicBezTo>
                    <a:pt x="135" y="506"/>
                    <a:pt x="136" y="507"/>
                    <a:pt x="135" y="507"/>
                  </a:cubicBezTo>
                  <a:cubicBezTo>
                    <a:pt x="135" y="510"/>
                    <a:pt x="133" y="513"/>
                    <a:pt x="135" y="516"/>
                  </a:cubicBezTo>
                  <a:cubicBezTo>
                    <a:pt x="133" y="517"/>
                    <a:pt x="135" y="519"/>
                    <a:pt x="134" y="520"/>
                  </a:cubicBezTo>
                  <a:cubicBezTo>
                    <a:pt x="134" y="521"/>
                    <a:pt x="134" y="522"/>
                    <a:pt x="134" y="522"/>
                  </a:cubicBezTo>
                  <a:cubicBezTo>
                    <a:pt x="133" y="523"/>
                    <a:pt x="134" y="524"/>
                    <a:pt x="134" y="524"/>
                  </a:cubicBezTo>
                  <a:cubicBezTo>
                    <a:pt x="133" y="525"/>
                    <a:pt x="133" y="525"/>
                    <a:pt x="133" y="525"/>
                  </a:cubicBezTo>
                  <a:cubicBezTo>
                    <a:pt x="133" y="526"/>
                    <a:pt x="133" y="527"/>
                    <a:pt x="133" y="528"/>
                  </a:cubicBezTo>
                  <a:cubicBezTo>
                    <a:pt x="133" y="529"/>
                    <a:pt x="133" y="529"/>
                    <a:pt x="133" y="530"/>
                  </a:cubicBezTo>
                  <a:cubicBezTo>
                    <a:pt x="133" y="531"/>
                    <a:pt x="133" y="531"/>
                    <a:pt x="133" y="531"/>
                  </a:cubicBezTo>
                  <a:cubicBezTo>
                    <a:pt x="132" y="533"/>
                    <a:pt x="132" y="534"/>
                    <a:pt x="132" y="536"/>
                  </a:cubicBezTo>
                  <a:cubicBezTo>
                    <a:pt x="133" y="538"/>
                    <a:pt x="132" y="542"/>
                    <a:pt x="132" y="543"/>
                  </a:cubicBezTo>
                  <a:cubicBezTo>
                    <a:pt x="132" y="543"/>
                    <a:pt x="132" y="543"/>
                    <a:pt x="131" y="544"/>
                  </a:cubicBezTo>
                  <a:cubicBezTo>
                    <a:pt x="131" y="545"/>
                    <a:pt x="132" y="545"/>
                    <a:pt x="132" y="546"/>
                  </a:cubicBezTo>
                  <a:cubicBezTo>
                    <a:pt x="132" y="546"/>
                    <a:pt x="131" y="546"/>
                    <a:pt x="131" y="546"/>
                  </a:cubicBezTo>
                  <a:cubicBezTo>
                    <a:pt x="131" y="546"/>
                    <a:pt x="131" y="547"/>
                    <a:pt x="131" y="547"/>
                  </a:cubicBezTo>
                  <a:cubicBezTo>
                    <a:pt x="131" y="548"/>
                    <a:pt x="132" y="549"/>
                    <a:pt x="132" y="550"/>
                  </a:cubicBezTo>
                  <a:cubicBezTo>
                    <a:pt x="132" y="551"/>
                    <a:pt x="131" y="552"/>
                    <a:pt x="131" y="553"/>
                  </a:cubicBezTo>
                  <a:cubicBezTo>
                    <a:pt x="131" y="555"/>
                    <a:pt x="131" y="557"/>
                    <a:pt x="131" y="559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0" y="564"/>
                    <a:pt x="131" y="567"/>
                    <a:pt x="131" y="569"/>
                  </a:cubicBezTo>
                  <a:cubicBezTo>
                    <a:pt x="131" y="571"/>
                    <a:pt x="130" y="570"/>
                    <a:pt x="131" y="571"/>
                  </a:cubicBezTo>
                  <a:cubicBezTo>
                    <a:pt x="131" y="571"/>
                    <a:pt x="131" y="572"/>
                    <a:pt x="131" y="572"/>
                  </a:cubicBezTo>
                  <a:cubicBezTo>
                    <a:pt x="131" y="573"/>
                    <a:pt x="131" y="574"/>
                    <a:pt x="131" y="576"/>
                  </a:cubicBezTo>
                  <a:cubicBezTo>
                    <a:pt x="131" y="577"/>
                    <a:pt x="131" y="577"/>
                    <a:pt x="131" y="578"/>
                  </a:cubicBezTo>
                  <a:cubicBezTo>
                    <a:pt x="131" y="578"/>
                    <a:pt x="131" y="579"/>
                    <a:pt x="131" y="579"/>
                  </a:cubicBezTo>
                  <a:cubicBezTo>
                    <a:pt x="131" y="580"/>
                    <a:pt x="131" y="581"/>
                    <a:pt x="131" y="582"/>
                  </a:cubicBezTo>
                  <a:cubicBezTo>
                    <a:pt x="131" y="583"/>
                    <a:pt x="131" y="584"/>
                    <a:pt x="131" y="584"/>
                  </a:cubicBezTo>
                  <a:cubicBezTo>
                    <a:pt x="131" y="585"/>
                    <a:pt x="132" y="586"/>
                    <a:pt x="132" y="586"/>
                  </a:cubicBezTo>
                  <a:cubicBezTo>
                    <a:pt x="132" y="587"/>
                    <a:pt x="132" y="587"/>
                    <a:pt x="132" y="587"/>
                  </a:cubicBezTo>
                  <a:cubicBezTo>
                    <a:pt x="132" y="588"/>
                    <a:pt x="133" y="588"/>
                    <a:pt x="133" y="589"/>
                  </a:cubicBezTo>
                  <a:cubicBezTo>
                    <a:pt x="133" y="590"/>
                    <a:pt x="132" y="590"/>
                    <a:pt x="132" y="591"/>
                  </a:cubicBezTo>
                  <a:cubicBezTo>
                    <a:pt x="132" y="591"/>
                    <a:pt x="132" y="592"/>
                    <a:pt x="132" y="592"/>
                  </a:cubicBezTo>
                  <a:cubicBezTo>
                    <a:pt x="132" y="593"/>
                    <a:pt x="133" y="594"/>
                    <a:pt x="133" y="595"/>
                  </a:cubicBezTo>
                  <a:cubicBezTo>
                    <a:pt x="134" y="598"/>
                    <a:pt x="133" y="602"/>
                    <a:pt x="134" y="604"/>
                  </a:cubicBezTo>
                  <a:cubicBezTo>
                    <a:pt x="134" y="605"/>
                    <a:pt x="134" y="607"/>
                    <a:pt x="134" y="607"/>
                  </a:cubicBezTo>
                  <a:cubicBezTo>
                    <a:pt x="134" y="608"/>
                    <a:pt x="134" y="608"/>
                    <a:pt x="135" y="609"/>
                  </a:cubicBezTo>
                  <a:cubicBezTo>
                    <a:pt x="135" y="609"/>
                    <a:pt x="135" y="609"/>
                    <a:pt x="135" y="609"/>
                  </a:cubicBezTo>
                  <a:cubicBezTo>
                    <a:pt x="135" y="610"/>
                    <a:pt x="135" y="609"/>
                    <a:pt x="135" y="609"/>
                  </a:cubicBezTo>
                  <a:cubicBezTo>
                    <a:pt x="136" y="610"/>
                    <a:pt x="135" y="613"/>
                    <a:pt x="135" y="614"/>
                  </a:cubicBezTo>
                  <a:cubicBezTo>
                    <a:pt x="136" y="615"/>
                    <a:pt x="137" y="616"/>
                    <a:pt x="137" y="617"/>
                  </a:cubicBezTo>
                  <a:cubicBezTo>
                    <a:pt x="137" y="619"/>
                    <a:pt x="137" y="620"/>
                    <a:pt x="137" y="621"/>
                  </a:cubicBezTo>
                  <a:cubicBezTo>
                    <a:pt x="137" y="621"/>
                    <a:pt x="137" y="621"/>
                    <a:pt x="137" y="622"/>
                  </a:cubicBezTo>
                  <a:cubicBezTo>
                    <a:pt x="137" y="622"/>
                    <a:pt x="138" y="622"/>
                    <a:pt x="138" y="622"/>
                  </a:cubicBezTo>
                  <a:cubicBezTo>
                    <a:pt x="138" y="623"/>
                    <a:pt x="138" y="623"/>
                    <a:pt x="138" y="624"/>
                  </a:cubicBezTo>
                  <a:cubicBezTo>
                    <a:pt x="138" y="624"/>
                    <a:pt x="138" y="624"/>
                    <a:pt x="139" y="625"/>
                  </a:cubicBezTo>
                  <a:cubicBezTo>
                    <a:pt x="139" y="626"/>
                    <a:pt x="139" y="626"/>
                    <a:pt x="139" y="627"/>
                  </a:cubicBezTo>
                  <a:cubicBezTo>
                    <a:pt x="139" y="627"/>
                    <a:pt x="139" y="628"/>
                    <a:pt x="140" y="628"/>
                  </a:cubicBezTo>
                  <a:cubicBezTo>
                    <a:pt x="140" y="628"/>
                    <a:pt x="140" y="629"/>
                    <a:pt x="140" y="630"/>
                  </a:cubicBezTo>
                  <a:cubicBezTo>
                    <a:pt x="141" y="631"/>
                    <a:pt x="140" y="632"/>
                    <a:pt x="140" y="633"/>
                  </a:cubicBezTo>
                  <a:cubicBezTo>
                    <a:pt x="141" y="635"/>
                    <a:pt x="142" y="636"/>
                    <a:pt x="142" y="638"/>
                  </a:cubicBezTo>
                  <a:cubicBezTo>
                    <a:pt x="144" y="640"/>
                    <a:pt x="143" y="642"/>
                    <a:pt x="143" y="643"/>
                  </a:cubicBezTo>
                  <a:cubicBezTo>
                    <a:pt x="143" y="644"/>
                    <a:pt x="144" y="643"/>
                    <a:pt x="144" y="644"/>
                  </a:cubicBezTo>
                  <a:cubicBezTo>
                    <a:pt x="144" y="645"/>
                    <a:pt x="144" y="645"/>
                    <a:pt x="144" y="645"/>
                  </a:cubicBezTo>
                  <a:cubicBezTo>
                    <a:pt x="145" y="646"/>
                    <a:pt x="145" y="646"/>
                    <a:pt x="145" y="647"/>
                  </a:cubicBezTo>
                  <a:cubicBezTo>
                    <a:pt x="145" y="647"/>
                    <a:pt x="145" y="647"/>
                    <a:pt x="145" y="647"/>
                  </a:cubicBezTo>
                  <a:cubicBezTo>
                    <a:pt x="146" y="648"/>
                    <a:pt x="146" y="648"/>
                    <a:pt x="146" y="649"/>
                  </a:cubicBezTo>
                  <a:cubicBezTo>
                    <a:pt x="146" y="649"/>
                    <a:pt x="146" y="650"/>
                    <a:pt x="147" y="650"/>
                  </a:cubicBezTo>
                  <a:cubicBezTo>
                    <a:pt x="147" y="650"/>
                    <a:pt x="146" y="650"/>
                    <a:pt x="146" y="651"/>
                  </a:cubicBezTo>
                  <a:cubicBezTo>
                    <a:pt x="147" y="651"/>
                    <a:pt x="147" y="653"/>
                    <a:pt x="147" y="653"/>
                  </a:cubicBezTo>
                  <a:cubicBezTo>
                    <a:pt x="147" y="653"/>
                    <a:pt x="147" y="654"/>
                    <a:pt x="147" y="654"/>
                  </a:cubicBezTo>
                  <a:cubicBezTo>
                    <a:pt x="147" y="654"/>
                    <a:pt x="147" y="654"/>
                    <a:pt x="147" y="655"/>
                  </a:cubicBezTo>
                  <a:cubicBezTo>
                    <a:pt x="147" y="655"/>
                    <a:pt x="148" y="655"/>
                    <a:pt x="148" y="656"/>
                  </a:cubicBezTo>
                  <a:cubicBezTo>
                    <a:pt x="148" y="656"/>
                    <a:pt x="148" y="657"/>
                    <a:pt x="148" y="657"/>
                  </a:cubicBezTo>
                  <a:cubicBezTo>
                    <a:pt x="149" y="658"/>
                    <a:pt x="149" y="659"/>
                    <a:pt x="149" y="660"/>
                  </a:cubicBezTo>
                  <a:cubicBezTo>
                    <a:pt x="149" y="660"/>
                    <a:pt x="150" y="661"/>
                    <a:pt x="150" y="661"/>
                  </a:cubicBezTo>
                  <a:cubicBezTo>
                    <a:pt x="150" y="661"/>
                    <a:pt x="150" y="662"/>
                    <a:pt x="150" y="662"/>
                  </a:cubicBezTo>
                  <a:cubicBezTo>
                    <a:pt x="150" y="662"/>
                    <a:pt x="150" y="663"/>
                    <a:pt x="150" y="663"/>
                  </a:cubicBezTo>
                  <a:cubicBezTo>
                    <a:pt x="151" y="664"/>
                    <a:pt x="151" y="665"/>
                    <a:pt x="152" y="665"/>
                  </a:cubicBezTo>
                  <a:cubicBezTo>
                    <a:pt x="152" y="665"/>
                    <a:pt x="151" y="666"/>
                    <a:pt x="151" y="666"/>
                  </a:cubicBezTo>
                  <a:cubicBezTo>
                    <a:pt x="152" y="666"/>
                    <a:pt x="152" y="666"/>
                    <a:pt x="152" y="667"/>
                  </a:cubicBezTo>
                  <a:cubicBezTo>
                    <a:pt x="153" y="667"/>
                    <a:pt x="153" y="668"/>
                    <a:pt x="153" y="669"/>
                  </a:cubicBezTo>
                  <a:cubicBezTo>
                    <a:pt x="153" y="669"/>
                    <a:pt x="153" y="670"/>
                    <a:pt x="154" y="670"/>
                  </a:cubicBezTo>
                  <a:cubicBezTo>
                    <a:pt x="154" y="670"/>
                    <a:pt x="153" y="670"/>
                    <a:pt x="154" y="671"/>
                  </a:cubicBezTo>
                  <a:cubicBezTo>
                    <a:pt x="154" y="671"/>
                    <a:pt x="154" y="671"/>
                    <a:pt x="154" y="671"/>
                  </a:cubicBezTo>
                  <a:cubicBezTo>
                    <a:pt x="154" y="671"/>
                    <a:pt x="154" y="672"/>
                    <a:pt x="154" y="672"/>
                  </a:cubicBezTo>
                  <a:cubicBezTo>
                    <a:pt x="154" y="671"/>
                    <a:pt x="153" y="671"/>
                    <a:pt x="153" y="670"/>
                  </a:cubicBezTo>
                  <a:cubicBezTo>
                    <a:pt x="153" y="670"/>
                    <a:pt x="153" y="670"/>
                    <a:pt x="153" y="670"/>
                  </a:cubicBezTo>
                  <a:cubicBezTo>
                    <a:pt x="152" y="669"/>
                    <a:pt x="150" y="667"/>
                    <a:pt x="150" y="666"/>
                  </a:cubicBezTo>
                  <a:cubicBezTo>
                    <a:pt x="149" y="666"/>
                    <a:pt x="149" y="665"/>
                    <a:pt x="148" y="665"/>
                  </a:cubicBezTo>
                  <a:cubicBezTo>
                    <a:pt x="148" y="663"/>
                    <a:pt x="146" y="662"/>
                    <a:pt x="146" y="661"/>
                  </a:cubicBezTo>
                  <a:cubicBezTo>
                    <a:pt x="146" y="661"/>
                    <a:pt x="146" y="660"/>
                    <a:pt x="146" y="660"/>
                  </a:cubicBezTo>
                  <a:cubicBezTo>
                    <a:pt x="146" y="660"/>
                    <a:pt x="145" y="660"/>
                    <a:pt x="145" y="660"/>
                  </a:cubicBezTo>
                  <a:cubicBezTo>
                    <a:pt x="145" y="659"/>
                    <a:pt x="144" y="658"/>
                    <a:pt x="144" y="658"/>
                  </a:cubicBezTo>
                  <a:cubicBezTo>
                    <a:pt x="145" y="658"/>
                    <a:pt x="145" y="658"/>
                    <a:pt x="146" y="658"/>
                  </a:cubicBezTo>
                  <a:cubicBezTo>
                    <a:pt x="146" y="658"/>
                    <a:pt x="146" y="659"/>
                    <a:pt x="146" y="660"/>
                  </a:cubicBezTo>
                  <a:cubicBezTo>
                    <a:pt x="146" y="660"/>
                    <a:pt x="146" y="662"/>
                    <a:pt x="147" y="662"/>
                  </a:cubicBezTo>
                  <a:cubicBezTo>
                    <a:pt x="148" y="662"/>
                    <a:pt x="147" y="663"/>
                    <a:pt x="148" y="663"/>
                  </a:cubicBezTo>
                  <a:cubicBezTo>
                    <a:pt x="148" y="660"/>
                    <a:pt x="146" y="658"/>
                    <a:pt x="146" y="655"/>
                  </a:cubicBezTo>
                  <a:cubicBezTo>
                    <a:pt x="145" y="653"/>
                    <a:pt x="145" y="650"/>
                    <a:pt x="142" y="650"/>
                  </a:cubicBezTo>
                  <a:cubicBezTo>
                    <a:pt x="142" y="653"/>
                    <a:pt x="145" y="654"/>
                    <a:pt x="144" y="656"/>
                  </a:cubicBezTo>
                  <a:cubicBezTo>
                    <a:pt x="142" y="656"/>
                    <a:pt x="142" y="655"/>
                    <a:pt x="142" y="654"/>
                  </a:cubicBezTo>
                  <a:cubicBezTo>
                    <a:pt x="141" y="653"/>
                    <a:pt x="140" y="653"/>
                    <a:pt x="140" y="652"/>
                  </a:cubicBezTo>
                  <a:cubicBezTo>
                    <a:pt x="141" y="649"/>
                    <a:pt x="141" y="649"/>
                    <a:pt x="141" y="649"/>
                  </a:cubicBezTo>
                  <a:cubicBezTo>
                    <a:pt x="140" y="649"/>
                    <a:pt x="139" y="649"/>
                    <a:pt x="139" y="648"/>
                  </a:cubicBezTo>
                  <a:cubicBezTo>
                    <a:pt x="140" y="648"/>
                    <a:pt x="139" y="646"/>
                    <a:pt x="140" y="647"/>
                  </a:cubicBezTo>
                  <a:cubicBezTo>
                    <a:pt x="140" y="647"/>
                    <a:pt x="141" y="648"/>
                    <a:pt x="141" y="648"/>
                  </a:cubicBezTo>
                  <a:cubicBezTo>
                    <a:pt x="142" y="646"/>
                    <a:pt x="142" y="646"/>
                    <a:pt x="142" y="646"/>
                  </a:cubicBezTo>
                  <a:cubicBezTo>
                    <a:pt x="142" y="645"/>
                    <a:pt x="141" y="645"/>
                    <a:pt x="141" y="644"/>
                  </a:cubicBezTo>
                  <a:cubicBezTo>
                    <a:pt x="141" y="644"/>
                    <a:pt x="140" y="643"/>
                    <a:pt x="139" y="643"/>
                  </a:cubicBezTo>
                  <a:cubicBezTo>
                    <a:pt x="138" y="642"/>
                    <a:pt x="138" y="643"/>
                    <a:pt x="138" y="643"/>
                  </a:cubicBezTo>
                  <a:cubicBezTo>
                    <a:pt x="138" y="643"/>
                    <a:pt x="138" y="643"/>
                    <a:pt x="138" y="643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0"/>
                    <a:pt x="135" y="639"/>
                    <a:pt x="135" y="637"/>
                  </a:cubicBezTo>
                  <a:cubicBezTo>
                    <a:pt x="135" y="636"/>
                    <a:pt x="133" y="636"/>
                    <a:pt x="134" y="634"/>
                  </a:cubicBezTo>
                  <a:cubicBezTo>
                    <a:pt x="133" y="634"/>
                    <a:pt x="133" y="633"/>
                    <a:pt x="133" y="632"/>
                  </a:cubicBezTo>
                  <a:cubicBezTo>
                    <a:pt x="133" y="632"/>
                    <a:pt x="133" y="631"/>
                    <a:pt x="133" y="630"/>
                  </a:cubicBezTo>
                  <a:cubicBezTo>
                    <a:pt x="132" y="630"/>
                    <a:pt x="132" y="628"/>
                    <a:pt x="132" y="627"/>
                  </a:cubicBezTo>
                  <a:cubicBezTo>
                    <a:pt x="132" y="627"/>
                    <a:pt x="131" y="627"/>
                    <a:pt x="131" y="627"/>
                  </a:cubicBezTo>
                  <a:cubicBezTo>
                    <a:pt x="133" y="630"/>
                    <a:pt x="127" y="625"/>
                    <a:pt x="131" y="624"/>
                  </a:cubicBezTo>
                  <a:cubicBezTo>
                    <a:pt x="132" y="625"/>
                    <a:pt x="132" y="628"/>
                    <a:pt x="133" y="629"/>
                  </a:cubicBezTo>
                  <a:cubicBezTo>
                    <a:pt x="133" y="631"/>
                    <a:pt x="134" y="631"/>
                    <a:pt x="134" y="632"/>
                  </a:cubicBezTo>
                  <a:cubicBezTo>
                    <a:pt x="134" y="633"/>
                    <a:pt x="134" y="633"/>
                    <a:pt x="134" y="634"/>
                  </a:cubicBezTo>
                  <a:cubicBezTo>
                    <a:pt x="135" y="634"/>
                    <a:pt x="135" y="634"/>
                    <a:pt x="135" y="635"/>
                  </a:cubicBezTo>
                  <a:cubicBezTo>
                    <a:pt x="135" y="635"/>
                    <a:pt x="136" y="635"/>
                    <a:pt x="136" y="636"/>
                  </a:cubicBezTo>
                  <a:cubicBezTo>
                    <a:pt x="136" y="636"/>
                    <a:pt x="136" y="636"/>
                    <a:pt x="136" y="636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37" y="638"/>
                    <a:pt x="137" y="639"/>
                    <a:pt x="137" y="640"/>
                  </a:cubicBezTo>
                  <a:cubicBezTo>
                    <a:pt x="137" y="640"/>
                    <a:pt x="138" y="641"/>
                    <a:pt x="138" y="641"/>
                  </a:cubicBezTo>
                  <a:cubicBezTo>
                    <a:pt x="139" y="641"/>
                    <a:pt x="140" y="643"/>
                    <a:pt x="140" y="641"/>
                  </a:cubicBezTo>
                  <a:cubicBezTo>
                    <a:pt x="139" y="639"/>
                    <a:pt x="138" y="636"/>
                    <a:pt x="137" y="635"/>
                  </a:cubicBezTo>
                  <a:cubicBezTo>
                    <a:pt x="136" y="635"/>
                    <a:pt x="137" y="634"/>
                    <a:pt x="137" y="634"/>
                  </a:cubicBezTo>
                  <a:cubicBezTo>
                    <a:pt x="137" y="634"/>
                    <a:pt x="136" y="634"/>
                    <a:pt x="136" y="634"/>
                  </a:cubicBezTo>
                  <a:cubicBezTo>
                    <a:pt x="136" y="634"/>
                    <a:pt x="136" y="633"/>
                    <a:pt x="136" y="633"/>
                  </a:cubicBezTo>
                  <a:cubicBezTo>
                    <a:pt x="136" y="633"/>
                    <a:pt x="136" y="633"/>
                    <a:pt x="136" y="633"/>
                  </a:cubicBezTo>
                  <a:cubicBezTo>
                    <a:pt x="136" y="633"/>
                    <a:pt x="136" y="632"/>
                    <a:pt x="136" y="632"/>
                  </a:cubicBezTo>
                  <a:cubicBezTo>
                    <a:pt x="136" y="632"/>
                    <a:pt x="136" y="632"/>
                    <a:pt x="136" y="632"/>
                  </a:cubicBezTo>
                  <a:cubicBezTo>
                    <a:pt x="136" y="632"/>
                    <a:pt x="136" y="631"/>
                    <a:pt x="136" y="631"/>
                  </a:cubicBezTo>
                  <a:cubicBezTo>
                    <a:pt x="136" y="631"/>
                    <a:pt x="135" y="631"/>
                    <a:pt x="135" y="631"/>
                  </a:cubicBezTo>
                  <a:cubicBezTo>
                    <a:pt x="135" y="631"/>
                    <a:pt x="136" y="631"/>
                    <a:pt x="135" y="630"/>
                  </a:cubicBezTo>
                  <a:cubicBezTo>
                    <a:pt x="135" y="630"/>
                    <a:pt x="135" y="630"/>
                    <a:pt x="135" y="630"/>
                  </a:cubicBezTo>
                  <a:cubicBezTo>
                    <a:pt x="134" y="629"/>
                    <a:pt x="134" y="628"/>
                    <a:pt x="134" y="627"/>
                  </a:cubicBezTo>
                  <a:cubicBezTo>
                    <a:pt x="133" y="625"/>
                    <a:pt x="132" y="624"/>
                    <a:pt x="133" y="621"/>
                  </a:cubicBezTo>
                  <a:cubicBezTo>
                    <a:pt x="132" y="621"/>
                    <a:pt x="131" y="621"/>
                    <a:pt x="131" y="620"/>
                  </a:cubicBezTo>
                  <a:cubicBezTo>
                    <a:pt x="132" y="618"/>
                    <a:pt x="130" y="618"/>
                    <a:pt x="131" y="617"/>
                  </a:cubicBezTo>
                  <a:cubicBezTo>
                    <a:pt x="129" y="615"/>
                    <a:pt x="129" y="611"/>
                    <a:pt x="128" y="608"/>
                  </a:cubicBezTo>
                  <a:cubicBezTo>
                    <a:pt x="128" y="607"/>
                    <a:pt x="127" y="605"/>
                    <a:pt x="127" y="605"/>
                  </a:cubicBezTo>
                  <a:cubicBezTo>
                    <a:pt x="127" y="605"/>
                    <a:pt x="127" y="604"/>
                    <a:pt x="127" y="604"/>
                  </a:cubicBezTo>
                  <a:cubicBezTo>
                    <a:pt x="127" y="603"/>
                    <a:pt x="127" y="604"/>
                    <a:pt x="127" y="603"/>
                  </a:cubicBezTo>
                  <a:cubicBezTo>
                    <a:pt x="126" y="602"/>
                    <a:pt x="127" y="601"/>
                    <a:pt x="126" y="601"/>
                  </a:cubicBezTo>
                  <a:cubicBezTo>
                    <a:pt x="126" y="601"/>
                    <a:pt x="126" y="600"/>
                    <a:pt x="126" y="600"/>
                  </a:cubicBezTo>
                  <a:cubicBezTo>
                    <a:pt x="126" y="600"/>
                    <a:pt x="126" y="599"/>
                    <a:pt x="126" y="599"/>
                  </a:cubicBezTo>
                  <a:cubicBezTo>
                    <a:pt x="125" y="598"/>
                    <a:pt x="125" y="597"/>
                    <a:pt x="125" y="596"/>
                  </a:cubicBezTo>
                  <a:cubicBezTo>
                    <a:pt x="125" y="596"/>
                    <a:pt x="125" y="596"/>
                    <a:pt x="125" y="596"/>
                  </a:cubicBezTo>
                  <a:cubicBezTo>
                    <a:pt x="125" y="596"/>
                    <a:pt x="125" y="595"/>
                    <a:pt x="125" y="595"/>
                  </a:cubicBezTo>
                  <a:cubicBezTo>
                    <a:pt x="125" y="595"/>
                    <a:pt x="125" y="595"/>
                    <a:pt x="125" y="595"/>
                  </a:cubicBezTo>
                  <a:cubicBezTo>
                    <a:pt x="125" y="594"/>
                    <a:pt x="125" y="594"/>
                    <a:pt x="125" y="593"/>
                  </a:cubicBezTo>
                  <a:cubicBezTo>
                    <a:pt x="125" y="593"/>
                    <a:pt x="124" y="592"/>
                    <a:pt x="124" y="592"/>
                  </a:cubicBezTo>
                  <a:cubicBezTo>
                    <a:pt x="124" y="592"/>
                    <a:pt x="124" y="590"/>
                    <a:pt x="124" y="590"/>
                  </a:cubicBezTo>
                  <a:cubicBezTo>
                    <a:pt x="123" y="588"/>
                    <a:pt x="122" y="586"/>
                    <a:pt x="123" y="584"/>
                  </a:cubicBezTo>
                  <a:cubicBezTo>
                    <a:pt x="122" y="584"/>
                    <a:pt x="122" y="583"/>
                    <a:pt x="122" y="582"/>
                  </a:cubicBezTo>
                  <a:cubicBezTo>
                    <a:pt x="122" y="581"/>
                    <a:pt x="122" y="580"/>
                    <a:pt x="122" y="580"/>
                  </a:cubicBezTo>
                  <a:cubicBezTo>
                    <a:pt x="122" y="579"/>
                    <a:pt x="122" y="579"/>
                    <a:pt x="122" y="579"/>
                  </a:cubicBezTo>
                  <a:cubicBezTo>
                    <a:pt x="121" y="578"/>
                    <a:pt x="122" y="576"/>
                    <a:pt x="121" y="575"/>
                  </a:cubicBezTo>
                  <a:cubicBezTo>
                    <a:pt x="121" y="575"/>
                    <a:pt x="121" y="575"/>
                    <a:pt x="121" y="575"/>
                  </a:cubicBezTo>
                  <a:cubicBezTo>
                    <a:pt x="121" y="573"/>
                    <a:pt x="120" y="573"/>
                    <a:pt x="120" y="571"/>
                  </a:cubicBezTo>
                  <a:cubicBezTo>
                    <a:pt x="120" y="571"/>
                    <a:pt x="120" y="571"/>
                    <a:pt x="120" y="570"/>
                  </a:cubicBezTo>
                  <a:cubicBezTo>
                    <a:pt x="121" y="569"/>
                    <a:pt x="120" y="569"/>
                    <a:pt x="120" y="568"/>
                  </a:cubicBezTo>
                  <a:cubicBezTo>
                    <a:pt x="120" y="568"/>
                    <a:pt x="120" y="567"/>
                    <a:pt x="120" y="567"/>
                  </a:cubicBezTo>
                  <a:cubicBezTo>
                    <a:pt x="120" y="566"/>
                    <a:pt x="120" y="566"/>
                    <a:pt x="120" y="566"/>
                  </a:cubicBezTo>
                  <a:cubicBezTo>
                    <a:pt x="120" y="565"/>
                    <a:pt x="120" y="565"/>
                    <a:pt x="120" y="564"/>
                  </a:cubicBezTo>
                  <a:cubicBezTo>
                    <a:pt x="120" y="564"/>
                    <a:pt x="120" y="563"/>
                    <a:pt x="120" y="563"/>
                  </a:cubicBezTo>
                  <a:cubicBezTo>
                    <a:pt x="120" y="563"/>
                    <a:pt x="119" y="563"/>
                    <a:pt x="119" y="563"/>
                  </a:cubicBezTo>
                  <a:cubicBezTo>
                    <a:pt x="119" y="563"/>
                    <a:pt x="120" y="563"/>
                    <a:pt x="120" y="562"/>
                  </a:cubicBezTo>
                  <a:cubicBezTo>
                    <a:pt x="119" y="562"/>
                    <a:pt x="120" y="561"/>
                    <a:pt x="119" y="561"/>
                  </a:cubicBezTo>
                  <a:cubicBezTo>
                    <a:pt x="119" y="559"/>
                    <a:pt x="119" y="557"/>
                    <a:pt x="119" y="555"/>
                  </a:cubicBezTo>
                  <a:cubicBezTo>
                    <a:pt x="119" y="554"/>
                    <a:pt x="119" y="553"/>
                    <a:pt x="119" y="553"/>
                  </a:cubicBezTo>
                  <a:cubicBezTo>
                    <a:pt x="119" y="552"/>
                    <a:pt x="119" y="551"/>
                    <a:pt x="119" y="550"/>
                  </a:cubicBezTo>
                  <a:cubicBezTo>
                    <a:pt x="119" y="550"/>
                    <a:pt x="119" y="550"/>
                    <a:pt x="119" y="549"/>
                  </a:cubicBezTo>
                  <a:cubicBezTo>
                    <a:pt x="119" y="549"/>
                    <a:pt x="119" y="548"/>
                    <a:pt x="118" y="548"/>
                  </a:cubicBezTo>
                  <a:cubicBezTo>
                    <a:pt x="118" y="546"/>
                    <a:pt x="118" y="543"/>
                    <a:pt x="118" y="541"/>
                  </a:cubicBezTo>
                  <a:cubicBezTo>
                    <a:pt x="119" y="539"/>
                    <a:pt x="118" y="539"/>
                    <a:pt x="118" y="537"/>
                  </a:cubicBezTo>
                  <a:cubicBezTo>
                    <a:pt x="118" y="537"/>
                    <a:pt x="118" y="536"/>
                    <a:pt x="118" y="536"/>
                  </a:cubicBezTo>
                  <a:cubicBezTo>
                    <a:pt x="118" y="536"/>
                    <a:pt x="118" y="536"/>
                    <a:pt x="118" y="535"/>
                  </a:cubicBezTo>
                  <a:cubicBezTo>
                    <a:pt x="118" y="535"/>
                    <a:pt x="118" y="535"/>
                    <a:pt x="118" y="535"/>
                  </a:cubicBezTo>
                  <a:cubicBezTo>
                    <a:pt x="118" y="533"/>
                    <a:pt x="118" y="533"/>
                    <a:pt x="118" y="532"/>
                  </a:cubicBezTo>
                  <a:cubicBezTo>
                    <a:pt x="118" y="529"/>
                    <a:pt x="119" y="526"/>
                    <a:pt x="119" y="524"/>
                  </a:cubicBezTo>
                  <a:cubicBezTo>
                    <a:pt x="119" y="524"/>
                    <a:pt x="119" y="519"/>
                    <a:pt x="119" y="519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20" y="513"/>
                    <a:pt x="120" y="508"/>
                    <a:pt x="121" y="506"/>
                  </a:cubicBezTo>
                  <a:cubicBezTo>
                    <a:pt x="121" y="505"/>
                    <a:pt x="121" y="505"/>
                    <a:pt x="121" y="504"/>
                  </a:cubicBezTo>
                  <a:cubicBezTo>
                    <a:pt x="121" y="503"/>
                    <a:pt x="121" y="503"/>
                    <a:pt x="121" y="503"/>
                  </a:cubicBezTo>
                  <a:cubicBezTo>
                    <a:pt x="122" y="498"/>
                    <a:pt x="123" y="493"/>
                    <a:pt x="123" y="488"/>
                  </a:cubicBezTo>
                  <a:cubicBezTo>
                    <a:pt x="124" y="487"/>
                    <a:pt x="124" y="487"/>
                    <a:pt x="124" y="486"/>
                  </a:cubicBezTo>
                  <a:cubicBezTo>
                    <a:pt x="125" y="484"/>
                    <a:pt x="125" y="480"/>
                    <a:pt x="126" y="478"/>
                  </a:cubicBezTo>
                  <a:cubicBezTo>
                    <a:pt x="127" y="478"/>
                    <a:pt x="128" y="477"/>
                    <a:pt x="128" y="476"/>
                  </a:cubicBezTo>
                  <a:cubicBezTo>
                    <a:pt x="128" y="476"/>
                    <a:pt x="127" y="475"/>
                    <a:pt x="127" y="474"/>
                  </a:cubicBezTo>
                  <a:cubicBezTo>
                    <a:pt x="127" y="473"/>
                    <a:pt x="127" y="470"/>
                    <a:pt x="128" y="469"/>
                  </a:cubicBezTo>
                  <a:cubicBezTo>
                    <a:pt x="129" y="468"/>
                    <a:pt x="128" y="468"/>
                    <a:pt x="128" y="467"/>
                  </a:cubicBezTo>
                  <a:cubicBezTo>
                    <a:pt x="129" y="467"/>
                    <a:pt x="130" y="466"/>
                    <a:pt x="130" y="465"/>
                  </a:cubicBezTo>
                  <a:cubicBezTo>
                    <a:pt x="131" y="463"/>
                    <a:pt x="131" y="461"/>
                    <a:pt x="131" y="460"/>
                  </a:cubicBezTo>
                  <a:cubicBezTo>
                    <a:pt x="131" y="460"/>
                    <a:pt x="132" y="460"/>
                    <a:pt x="132" y="460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3" y="458"/>
                    <a:pt x="133" y="458"/>
                    <a:pt x="133" y="457"/>
                  </a:cubicBezTo>
                  <a:cubicBezTo>
                    <a:pt x="134" y="457"/>
                    <a:pt x="133" y="455"/>
                    <a:pt x="134" y="455"/>
                  </a:cubicBezTo>
                  <a:cubicBezTo>
                    <a:pt x="135" y="453"/>
                    <a:pt x="135" y="452"/>
                    <a:pt x="136" y="450"/>
                  </a:cubicBezTo>
                  <a:cubicBezTo>
                    <a:pt x="136" y="449"/>
                    <a:pt x="137" y="448"/>
                    <a:pt x="138" y="447"/>
                  </a:cubicBezTo>
                  <a:cubicBezTo>
                    <a:pt x="139" y="446"/>
                    <a:pt x="140" y="444"/>
                    <a:pt x="140" y="442"/>
                  </a:cubicBezTo>
                  <a:cubicBezTo>
                    <a:pt x="141" y="441"/>
                    <a:pt x="142" y="441"/>
                    <a:pt x="142" y="441"/>
                  </a:cubicBezTo>
                  <a:cubicBezTo>
                    <a:pt x="142" y="440"/>
                    <a:pt x="142" y="441"/>
                    <a:pt x="142" y="440"/>
                  </a:cubicBezTo>
                  <a:cubicBezTo>
                    <a:pt x="143" y="440"/>
                    <a:pt x="143" y="439"/>
                    <a:pt x="143" y="439"/>
                  </a:cubicBezTo>
                  <a:cubicBezTo>
                    <a:pt x="143" y="438"/>
                    <a:pt x="144" y="438"/>
                    <a:pt x="144" y="438"/>
                  </a:cubicBezTo>
                  <a:cubicBezTo>
                    <a:pt x="144" y="438"/>
                    <a:pt x="143" y="436"/>
                    <a:pt x="143" y="435"/>
                  </a:cubicBezTo>
                  <a:cubicBezTo>
                    <a:pt x="143" y="435"/>
                    <a:pt x="144" y="435"/>
                    <a:pt x="144" y="435"/>
                  </a:cubicBezTo>
                  <a:cubicBezTo>
                    <a:pt x="145" y="434"/>
                    <a:pt x="145" y="434"/>
                    <a:pt x="145" y="433"/>
                  </a:cubicBezTo>
                  <a:cubicBezTo>
                    <a:pt x="145" y="432"/>
                    <a:pt x="146" y="431"/>
                    <a:pt x="146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9" y="427"/>
                    <a:pt x="151" y="427"/>
                    <a:pt x="151" y="426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3" y="421"/>
                    <a:pt x="154" y="420"/>
                    <a:pt x="154" y="420"/>
                  </a:cubicBezTo>
                  <a:cubicBezTo>
                    <a:pt x="155" y="418"/>
                    <a:pt x="156" y="416"/>
                    <a:pt x="157" y="415"/>
                  </a:cubicBezTo>
                  <a:cubicBezTo>
                    <a:pt x="157" y="414"/>
                    <a:pt x="157" y="414"/>
                    <a:pt x="158" y="414"/>
                  </a:cubicBezTo>
                  <a:cubicBezTo>
                    <a:pt x="158" y="413"/>
                    <a:pt x="159" y="412"/>
                    <a:pt x="160" y="411"/>
                  </a:cubicBezTo>
                  <a:cubicBezTo>
                    <a:pt x="159" y="409"/>
                    <a:pt x="161" y="408"/>
                    <a:pt x="163" y="408"/>
                  </a:cubicBezTo>
                  <a:cubicBezTo>
                    <a:pt x="163" y="406"/>
                    <a:pt x="164" y="406"/>
                    <a:pt x="165" y="405"/>
                  </a:cubicBezTo>
                  <a:cubicBezTo>
                    <a:pt x="166" y="403"/>
                    <a:pt x="167" y="403"/>
                    <a:pt x="167" y="402"/>
                  </a:cubicBezTo>
                  <a:cubicBezTo>
                    <a:pt x="168" y="401"/>
                    <a:pt x="168" y="400"/>
                    <a:pt x="170" y="400"/>
                  </a:cubicBezTo>
                  <a:cubicBezTo>
                    <a:pt x="170" y="398"/>
                    <a:pt x="170" y="398"/>
                    <a:pt x="171" y="397"/>
                  </a:cubicBezTo>
                  <a:cubicBezTo>
                    <a:pt x="171" y="397"/>
                    <a:pt x="172" y="396"/>
                    <a:pt x="173" y="396"/>
                  </a:cubicBezTo>
                  <a:cubicBezTo>
                    <a:pt x="173" y="395"/>
                    <a:pt x="174" y="394"/>
                    <a:pt x="175" y="392"/>
                  </a:cubicBezTo>
                  <a:cubicBezTo>
                    <a:pt x="175" y="392"/>
                    <a:pt x="176" y="391"/>
                    <a:pt x="177" y="390"/>
                  </a:cubicBezTo>
                  <a:cubicBezTo>
                    <a:pt x="177" y="390"/>
                    <a:pt x="177" y="390"/>
                    <a:pt x="177" y="389"/>
                  </a:cubicBezTo>
                  <a:cubicBezTo>
                    <a:pt x="178" y="388"/>
                    <a:pt x="178" y="389"/>
                    <a:pt x="178" y="388"/>
                  </a:cubicBezTo>
                  <a:cubicBezTo>
                    <a:pt x="179" y="388"/>
                    <a:pt x="179" y="387"/>
                    <a:pt x="179" y="387"/>
                  </a:cubicBezTo>
                  <a:cubicBezTo>
                    <a:pt x="179" y="387"/>
                    <a:pt x="180" y="387"/>
                    <a:pt x="180" y="386"/>
                  </a:cubicBezTo>
                  <a:cubicBezTo>
                    <a:pt x="180" y="386"/>
                    <a:pt x="180" y="386"/>
                    <a:pt x="181" y="385"/>
                  </a:cubicBezTo>
                  <a:cubicBezTo>
                    <a:pt x="182" y="385"/>
                    <a:pt x="183" y="385"/>
                    <a:pt x="184" y="384"/>
                  </a:cubicBezTo>
                  <a:cubicBezTo>
                    <a:pt x="184" y="384"/>
                    <a:pt x="184" y="383"/>
                    <a:pt x="185" y="383"/>
                  </a:cubicBezTo>
                  <a:cubicBezTo>
                    <a:pt x="185" y="383"/>
                    <a:pt x="184" y="382"/>
                    <a:pt x="184" y="382"/>
                  </a:cubicBezTo>
                  <a:cubicBezTo>
                    <a:pt x="185" y="381"/>
                    <a:pt x="185" y="380"/>
                    <a:pt x="185" y="380"/>
                  </a:cubicBezTo>
                  <a:cubicBezTo>
                    <a:pt x="186" y="379"/>
                    <a:pt x="186" y="379"/>
                    <a:pt x="186" y="379"/>
                  </a:cubicBezTo>
                  <a:cubicBezTo>
                    <a:pt x="187" y="379"/>
                    <a:pt x="189" y="378"/>
                    <a:pt x="189" y="377"/>
                  </a:cubicBezTo>
                  <a:cubicBezTo>
                    <a:pt x="189" y="377"/>
                    <a:pt x="189" y="377"/>
                    <a:pt x="189" y="377"/>
                  </a:cubicBezTo>
                  <a:cubicBezTo>
                    <a:pt x="190" y="377"/>
                    <a:pt x="190" y="376"/>
                    <a:pt x="190" y="376"/>
                  </a:cubicBezTo>
                  <a:cubicBezTo>
                    <a:pt x="190" y="376"/>
                    <a:pt x="191" y="376"/>
                    <a:pt x="191" y="375"/>
                  </a:cubicBezTo>
                  <a:cubicBezTo>
                    <a:pt x="191" y="375"/>
                    <a:pt x="192" y="374"/>
                    <a:pt x="192" y="374"/>
                  </a:cubicBezTo>
                  <a:cubicBezTo>
                    <a:pt x="193" y="373"/>
                    <a:pt x="194" y="373"/>
                    <a:pt x="194" y="373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95" y="371"/>
                    <a:pt x="196" y="371"/>
                    <a:pt x="196" y="371"/>
                  </a:cubicBezTo>
                  <a:cubicBezTo>
                    <a:pt x="197" y="371"/>
                    <a:pt x="197" y="370"/>
                    <a:pt x="197" y="370"/>
                  </a:cubicBezTo>
                  <a:cubicBezTo>
                    <a:pt x="197" y="370"/>
                    <a:pt x="198" y="369"/>
                    <a:pt x="198" y="369"/>
                  </a:cubicBezTo>
                  <a:cubicBezTo>
                    <a:pt x="198" y="369"/>
                    <a:pt x="198" y="369"/>
                    <a:pt x="199" y="368"/>
                  </a:cubicBezTo>
                  <a:cubicBezTo>
                    <a:pt x="199" y="368"/>
                    <a:pt x="199" y="368"/>
                    <a:pt x="200" y="368"/>
                  </a:cubicBezTo>
                  <a:cubicBezTo>
                    <a:pt x="200" y="368"/>
                    <a:pt x="200" y="367"/>
                    <a:pt x="200" y="367"/>
                  </a:cubicBezTo>
                  <a:cubicBezTo>
                    <a:pt x="200" y="367"/>
                    <a:pt x="200" y="367"/>
                    <a:pt x="200" y="367"/>
                  </a:cubicBezTo>
                  <a:cubicBezTo>
                    <a:pt x="200" y="367"/>
                    <a:pt x="198" y="366"/>
                    <a:pt x="198" y="366"/>
                  </a:cubicBezTo>
                  <a:cubicBezTo>
                    <a:pt x="200" y="365"/>
                    <a:pt x="203" y="364"/>
                    <a:pt x="203" y="362"/>
                  </a:cubicBezTo>
                  <a:cubicBezTo>
                    <a:pt x="203" y="362"/>
                    <a:pt x="204" y="362"/>
                    <a:pt x="204" y="362"/>
                  </a:cubicBezTo>
                  <a:cubicBezTo>
                    <a:pt x="204" y="362"/>
                    <a:pt x="205" y="361"/>
                    <a:pt x="206" y="360"/>
                  </a:cubicBezTo>
                  <a:cubicBezTo>
                    <a:pt x="206" y="359"/>
                    <a:pt x="206" y="360"/>
                    <a:pt x="206" y="360"/>
                  </a:cubicBezTo>
                  <a:cubicBezTo>
                    <a:pt x="207" y="359"/>
                    <a:pt x="207" y="358"/>
                    <a:pt x="207" y="357"/>
                  </a:cubicBezTo>
                  <a:cubicBezTo>
                    <a:pt x="208" y="357"/>
                    <a:pt x="209" y="357"/>
                    <a:pt x="209" y="356"/>
                  </a:cubicBezTo>
                  <a:cubicBezTo>
                    <a:pt x="212" y="354"/>
                    <a:pt x="215" y="353"/>
                    <a:pt x="217" y="350"/>
                  </a:cubicBezTo>
                  <a:cubicBezTo>
                    <a:pt x="219" y="350"/>
                    <a:pt x="219" y="350"/>
                    <a:pt x="219" y="350"/>
                  </a:cubicBezTo>
                  <a:cubicBezTo>
                    <a:pt x="219" y="349"/>
                    <a:pt x="220" y="349"/>
                    <a:pt x="220" y="348"/>
                  </a:cubicBezTo>
                  <a:cubicBezTo>
                    <a:pt x="221" y="348"/>
                    <a:pt x="222" y="348"/>
                    <a:pt x="222" y="347"/>
                  </a:cubicBezTo>
                  <a:cubicBezTo>
                    <a:pt x="222" y="347"/>
                    <a:pt x="222" y="348"/>
                    <a:pt x="222" y="348"/>
                  </a:cubicBezTo>
                  <a:cubicBezTo>
                    <a:pt x="223" y="348"/>
                    <a:pt x="222" y="347"/>
                    <a:pt x="223" y="347"/>
                  </a:cubicBezTo>
                  <a:cubicBezTo>
                    <a:pt x="223" y="347"/>
                    <a:pt x="223" y="347"/>
                    <a:pt x="224" y="347"/>
                  </a:cubicBezTo>
                  <a:cubicBezTo>
                    <a:pt x="225" y="346"/>
                    <a:pt x="226" y="345"/>
                    <a:pt x="227" y="345"/>
                  </a:cubicBezTo>
                  <a:cubicBezTo>
                    <a:pt x="228" y="345"/>
                    <a:pt x="228" y="344"/>
                    <a:pt x="229" y="345"/>
                  </a:cubicBezTo>
                  <a:cubicBezTo>
                    <a:pt x="232" y="341"/>
                    <a:pt x="236" y="338"/>
                    <a:pt x="241" y="337"/>
                  </a:cubicBezTo>
                  <a:cubicBezTo>
                    <a:pt x="242" y="336"/>
                    <a:pt x="242" y="335"/>
                    <a:pt x="243" y="335"/>
                  </a:cubicBezTo>
                  <a:cubicBezTo>
                    <a:pt x="244" y="335"/>
                    <a:pt x="243" y="336"/>
                    <a:pt x="244" y="336"/>
                  </a:cubicBezTo>
                  <a:cubicBezTo>
                    <a:pt x="246" y="334"/>
                    <a:pt x="249" y="334"/>
                    <a:pt x="249" y="331"/>
                  </a:cubicBezTo>
                  <a:cubicBezTo>
                    <a:pt x="250" y="331"/>
                    <a:pt x="250" y="330"/>
                    <a:pt x="251" y="330"/>
                  </a:cubicBezTo>
                  <a:cubicBezTo>
                    <a:pt x="252" y="330"/>
                    <a:pt x="253" y="330"/>
                    <a:pt x="253" y="329"/>
                  </a:cubicBezTo>
                  <a:cubicBezTo>
                    <a:pt x="255" y="328"/>
                    <a:pt x="256" y="327"/>
                    <a:pt x="258" y="326"/>
                  </a:cubicBezTo>
                  <a:cubicBezTo>
                    <a:pt x="258" y="326"/>
                    <a:pt x="259" y="326"/>
                    <a:pt x="259" y="326"/>
                  </a:cubicBezTo>
                  <a:cubicBezTo>
                    <a:pt x="261" y="325"/>
                    <a:pt x="262" y="324"/>
                    <a:pt x="263" y="323"/>
                  </a:cubicBezTo>
                  <a:cubicBezTo>
                    <a:pt x="264" y="323"/>
                    <a:pt x="264" y="323"/>
                    <a:pt x="265" y="323"/>
                  </a:cubicBezTo>
                  <a:cubicBezTo>
                    <a:pt x="266" y="323"/>
                    <a:pt x="268" y="320"/>
                    <a:pt x="269" y="321"/>
                  </a:cubicBezTo>
                  <a:cubicBezTo>
                    <a:pt x="269" y="321"/>
                    <a:pt x="269" y="320"/>
                    <a:pt x="269" y="320"/>
                  </a:cubicBezTo>
                  <a:cubicBezTo>
                    <a:pt x="271" y="320"/>
                    <a:pt x="272" y="319"/>
                    <a:pt x="273" y="318"/>
                  </a:cubicBezTo>
                  <a:cubicBezTo>
                    <a:pt x="273" y="318"/>
                    <a:pt x="273" y="319"/>
                    <a:pt x="274" y="319"/>
                  </a:cubicBezTo>
                  <a:cubicBezTo>
                    <a:pt x="274" y="318"/>
                    <a:pt x="275" y="318"/>
                    <a:pt x="275" y="317"/>
                  </a:cubicBezTo>
                  <a:cubicBezTo>
                    <a:pt x="276" y="317"/>
                    <a:pt x="277" y="317"/>
                    <a:pt x="277" y="316"/>
                  </a:cubicBezTo>
                  <a:cubicBezTo>
                    <a:pt x="278" y="316"/>
                    <a:pt x="278" y="316"/>
                    <a:pt x="278" y="316"/>
                  </a:cubicBezTo>
                  <a:cubicBezTo>
                    <a:pt x="282" y="314"/>
                    <a:pt x="285" y="313"/>
                    <a:pt x="288" y="311"/>
                  </a:cubicBezTo>
                  <a:cubicBezTo>
                    <a:pt x="289" y="310"/>
                    <a:pt x="290" y="310"/>
                    <a:pt x="291" y="309"/>
                  </a:cubicBezTo>
                  <a:cubicBezTo>
                    <a:pt x="292" y="309"/>
                    <a:pt x="293" y="309"/>
                    <a:pt x="294" y="308"/>
                  </a:cubicBezTo>
                  <a:cubicBezTo>
                    <a:pt x="295" y="308"/>
                    <a:pt x="295" y="308"/>
                    <a:pt x="296" y="307"/>
                  </a:cubicBezTo>
                  <a:cubicBezTo>
                    <a:pt x="296" y="307"/>
                    <a:pt x="296" y="308"/>
                    <a:pt x="296" y="307"/>
                  </a:cubicBezTo>
                  <a:cubicBezTo>
                    <a:pt x="297" y="307"/>
                    <a:pt x="298" y="306"/>
                    <a:pt x="299" y="306"/>
                  </a:cubicBezTo>
                  <a:cubicBezTo>
                    <a:pt x="299" y="306"/>
                    <a:pt x="299" y="306"/>
                    <a:pt x="300" y="306"/>
                  </a:cubicBezTo>
                  <a:cubicBezTo>
                    <a:pt x="300" y="306"/>
                    <a:pt x="300" y="305"/>
                    <a:pt x="300" y="305"/>
                  </a:cubicBezTo>
                  <a:cubicBezTo>
                    <a:pt x="301" y="305"/>
                    <a:pt x="301" y="305"/>
                    <a:pt x="301" y="305"/>
                  </a:cubicBezTo>
                  <a:cubicBezTo>
                    <a:pt x="302" y="305"/>
                    <a:pt x="302" y="304"/>
                    <a:pt x="303" y="304"/>
                  </a:cubicBezTo>
                  <a:cubicBezTo>
                    <a:pt x="304" y="304"/>
                    <a:pt x="307" y="304"/>
                    <a:pt x="308" y="303"/>
                  </a:cubicBezTo>
                  <a:cubicBezTo>
                    <a:pt x="309" y="303"/>
                    <a:pt x="309" y="303"/>
                    <a:pt x="310" y="303"/>
                  </a:cubicBezTo>
                  <a:cubicBezTo>
                    <a:pt x="311" y="302"/>
                    <a:pt x="311" y="302"/>
                    <a:pt x="312" y="302"/>
                  </a:cubicBezTo>
                  <a:cubicBezTo>
                    <a:pt x="313" y="302"/>
                    <a:pt x="313" y="301"/>
                    <a:pt x="314" y="301"/>
                  </a:cubicBezTo>
                  <a:cubicBezTo>
                    <a:pt x="314" y="301"/>
                    <a:pt x="315" y="301"/>
                    <a:pt x="315" y="300"/>
                  </a:cubicBezTo>
                  <a:cubicBezTo>
                    <a:pt x="315" y="300"/>
                    <a:pt x="316" y="301"/>
                    <a:pt x="316" y="300"/>
                  </a:cubicBezTo>
                  <a:cubicBezTo>
                    <a:pt x="316" y="300"/>
                    <a:pt x="316" y="300"/>
                    <a:pt x="317" y="300"/>
                  </a:cubicBezTo>
                  <a:cubicBezTo>
                    <a:pt x="318" y="299"/>
                    <a:pt x="320" y="298"/>
                    <a:pt x="321" y="298"/>
                  </a:cubicBezTo>
                  <a:cubicBezTo>
                    <a:pt x="321" y="298"/>
                    <a:pt x="322" y="298"/>
                    <a:pt x="322" y="298"/>
                  </a:cubicBezTo>
                  <a:cubicBezTo>
                    <a:pt x="322" y="298"/>
                    <a:pt x="322" y="298"/>
                    <a:pt x="322" y="298"/>
                  </a:cubicBezTo>
                  <a:cubicBezTo>
                    <a:pt x="322" y="297"/>
                    <a:pt x="322" y="298"/>
                    <a:pt x="323" y="298"/>
                  </a:cubicBezTo>
                  <a:cubicBezTo>
                    <a:pt x="323" y="297"/>
                    <a:pt x="324" y="297"/>
                    <a:pt x="325" y="297"/>
                  </a:cubicBezTo>
                  <a:cubicBezTo>
                    <a:pt x="326" y="296"/>
                    <a:pt x="329" y="295"/>
                    <a:pt x="331" y="295"/>
                  </a:cubicBezTo>
                  <a:cubicBezTo>
                    <a:pt x="333" y="294"/>
                    <a:pt x="336" y="293"/>
                    <a:pt x="337" y="291"/>
                  </a:cubicBezTo>
                  <a:cubicBezTo>
                    <a:pt x="338" y="290"/>
                    <a:pt x="339" y="289"/>
                    <a:pt x="342" y="290"/>
                  </a:cubicBezTo>
                  <a:cubicBezTo>
                    <a:pt x="342" y="289"/>
                    <a:pt x="342" y="289"/>
                    <a:pt x="343" y="289"/>
                  </a:cubicBezTo>
                  <a:cubicBezTo>
                    <a:pt x="343" y="289"/>
                    <a:pt x="345" y="289"/>
                    <a:pt x="345" y="289"/>
                  </a:cubicBezTo>
                  <a:cubicBezTo>
                    <a:pt x="345" y="288"/>
                    <a:pt x="346" y="287"/>
                    <a:pt x="346" y="287"/>
                  </a:cubicBezTo>
                  <a:cubicBezTo>
                    <a:pt x="348" y="287"/>
                    <a:pt x="350" y="286"/>
                    <a:pt x="352" y="285"/>
                  </a:cubicBezTo>
                  <a:cubicBezTo>
                    <a:pt x="353" y="283"/>
                    <a:pt x="353" y="283"/>
                    <a:pt x="353" y="280"/>
                  </a:cubicBezTo>
                  <a:cubicBezTo>
                    <a:pt x="353" y="280"/>
                    <a:pt x="354" y="280"/>
                    <a:pt x="355" y="281"/>
                  </a:cubicBezTo>
                  <a:cubicBezTo>
                    <a:pt x="356" y="280"/>
                    <a:pt x="357" y="279"/>
                    <a:pt x="358" y="279"/>
                  </a:cubicBezTo>
                  <a:cubicBezTo>
                    <a:pt x="360" y="279"/>
                    <a:pt x="359" y="281"/>
                    <a:pt x="360" y="280"/>
                  </a:cubicBezTo>
                  <a:cubicBezTo>
                    <a:pt x="362" y="280"/>
                    <a:pt x="360" y="278"/>
                    <a:pt x="362" y="278"/>
                  </a:cubicBezTo>
                  <a:cubicBezTo>
                    <a:pt x="362" y="279"/>
                    <a:pt x="364" y="279"/>
                    <a:pt x="365" y="279"/>
                  </a:cubicBezTo>
                  <a:cubicBezTo>
                    <a:pt x="366" y="279"/>
                    <a:pt x="366" y="279"/>
                    <a:pt x="366" y="280"/>
                  </a:cubicBezTo>
                  <a:cubicBezTo>
                    <a:pt x="368" y="279"/>
                    <a:pt x="368" y="276"/>
                    <a:pt x="371" y="276"/>
                  </a:cubicBezTo>
                  <a:cubicBezTo>
                    <a:pt x="372" y="278"/>
                    <a:pt x="376" y="277"/>
                    <a:pt x="378" y="276"/>
                  </a:cubicBezTo>
                  <a:cubicBezTo>
                    <a:pt x="378" y="274"/>
                    <a:pt x="379" y="274"/>
                    <a:pt x="379" y="273"/>
                  </a:cubicBezTo>
                  <a:cubicBezTo>
                    <a:pt x="381" y="272"/>
                    <a:pt x="384" y="274"/>
                    <a:pt x="385" y="273"/>
                  </a:cubicBezTo>
                  <a:cubicBezTo>
                    <a:pt x="386" y="272"/>
                    <a:pt x="387" y="271"/>
                    <a:pt x="388" y="271"/>
                  </a:cubicBezTo>
                  <a:cubicBezTo>
                    <a:pt x="388" y="270"/>
                    <a:pt x="388" y="270"/>
                    <a:pt x="388" y="270"/>
                  </a:cubicBezTo>
                  <a:cubicBezTo>
                    <a:pt x="388" y="270"/>
                    <a:pt x="389" y="270"/>
                    <a:pt x="389" y="270"/>
                  </a:cubicBezTo>
                  <a:cubicBezTo>
                    <a:pt x="389" y="270"/>
                    <a:pt x="389" y="269"/>
                    <a:pt x="390" y="269"/>
                  </a:cubicBezTo>
                  <a:cubicBezTo>
                    <a:pt x="390" y="269"/>
                    <a:pt x="390" y="269"/>
                    <a:pt x="390" y="269"/>
                  </a:cubicBezTo>
                  <a:cubicBezTo>
                    <a:pt x="391" y="269"/>
                    <a:pt x="391" y="268"/>
                    <a:pt x="391" y="268"/>
                  </a:cubicBezTo>
                  <a:cubicBezTo>
                    <a:pt x="392" y="266"/>
                    <a:pt x="392" y="266"/>
                    <a:pt x="392" y="266"/>
                  </a:cubicBezTo>
                  <a:cubicBezTo>
                    <a:pt x="394" y="265"/>
                    <a:pt x="398" y="267"/>
                    <a:pt x="399" y="266"/>
                  </a:cubicBezTo>
                  <a:cubicBezTo>
                    <a:pt x="400" y="265"/>
                    <a:pt x="399" y="265"/>
                    <a:pt x="399" y="264"/>
                  </a:cubicBezTo>
                  <a:cubicBezTo>
                    <a:pt x="401" y="263"/>
                    <a:pt x="401" y="263"/>
                    <a:pt x="402" y="262"/>
                  </a:cubicBezTo>
                  <a:cubicBezTo>
                    <a:pt x="403" y="261"/>
                    <a:pt x="402" y="259"/>
                    <a:pt x="403" y="259"/>
                  </a:cubicBezTo>
                  <a:cubicBezTo>
                    <a:pt x="405" y="260"/>
                    <a:pt x="403" y="261"/>
                    <a:pt x="405" y="261"/>
                  </a:cubicBezTo>
                  <a:cubicBezTo>
                    <a:pt x="405" y="260"/>
                    <a:pt x="405" y="259"/>
                    <a:pt x="406" y="259"/>
                  </a:cubicBezTo>
                  <a:cubicBezTo>
                    <a:pt x="406" y="257"/>
                    <a:pt x="408" y="257"/>
                    <a:pt x="410" y="256"/>
                  </a:cubicBezTo>
                  <a:cubicBezTo>
                    <a:pt x="410" y="255"/>
                    <a:pt x="413" y="257"/>
                    <a:pt x="414" y="256"/>
                  </a:cubicBezTo>
                  <a:cubicBezTo>
                    <a:pt x="416" y="257"/>
                    <a:pt x="417" y="257"/>
                    <a:pt x="418" y="257"/>
                  </a:cubicBezTo>
                  <a:cubicBezTo>
                    <a:pt x="418" y="257"/>
                    <a:pt x="418" y="257"/>
                    <a:pt x="418" y="256"/>
                  </a:cubicBezTo>
                  <a:cubicBezTo>
                    <a:pt x="419" y="256"/>
                    <a:pt x="419" y="256"/>
                    <a:pt x="420" y="256"/>
                  </a:cubicBezTo>
                  <a:cubicBezTo>
                    <a:pt x="421" y="255"/>
                    <a:pt x="419" y="254"/>
                    <a:pt x="420" y="254"/>
                  </a:cubicBezTo>
                  <a:cubicBezTo>
                    <a:pt x="422" y="255"/>
                    <a:pt x="422" y="255"/>
                    <a:pt x="422" y="255"/>
                  </a:cubicBezTo>
                  <a:cubicBezTo>
                    <a:pt x="424" y="254"/>
                    <a:pt x="424" y="252"/>
                    <a:pt x="426" y="252"/>
                  </a:cubicBezTo>
                  <a:cubicBezTo>
                    <a:pt x="426" y="252"/>
                    <a:pt x="428" y="253"/>
                    <a:pt x="429" y="253"/>
                  </a:cubicBezTo>
                  <a:cubicBezTo>
                    <a:pt x="428" y="253"/>
                    <a:pt x="429" y="252"/>
                    <a:pt x="428" y="252"/>
                  </a:cubicBezTo>
                  <a:cubicBezTo>
                    <a:pt x="428" y="252"/>
                    <a:pt x="428" y="252"/>
                    <a:pt x="427" y="252"/>
                  </a:cubicBezTo>
                  <a:cubicBezTo>
                    <a:pt x="427" y="251"/>
                    <a:pt x="427" y="251"/>
                    <a:pt x="427" y="251"/>
                  </a:cubicBezTo>
                  <a:cubicBezTo>
                    <a:pt x="427" y="251"/>
                    <a:pt x="426" y="251"/>
                    <a:pt x="426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29" y="247"/>
                    <a:pt x="429" y="246"/>
                    <a:pt x="431" y="246"/>
                  </a:cubicBezTo>
                  <a:cubicBezTo>
                    <a:pt x="430" y="246"/>
                    <a:pt x="432" y="248"/>
                    <a:pt x="432" y="249"/>
                  </a:cubicBezTo>
                  <a:cubicBezTo>
                    <a:pt x="432" y="249"/>
                    <a:pt x="433" y="249"/>
                    <a:pt x="433" y="249"/>
                  </a:cubicBezTo>
                  <a:cubicBezTo>
                    <a:pt x="434" y="250"/>
                    <a:pt x="431" y="252"/>
                    <a:pt x="432" y="252"/>
                  </a:cubicBezTo>
                  <a:cubicBezTo>
                    <a:pt x="433" y="251"/>
                    <a:pt x="441" y="249"/>
                    <a:pt x="442" y="248"/>
                  </a:cubicBezTo>
                  <a:cubicBezTo>
                    <a:pt x="440" y="247"/>
                    <a:pt x="440" y="248"/>
                    <a:pt x="438" y="248"/>
                  </a:cubicBezTo>
                  <a:cubicBezTo>
                    <a:pt x="438" y="247"/>
                    <a:pt x="437" y="247"/>
                    <a:pt x="437" y="246"/>
                  </a:cubicBezTo>
                  <a:cubicBezTo>
                    <a:pt x="439" y="246"/>
                    <a:pt x="439" y="244"/>
                    <a:pt x="440" y="245"/>
                  </a:cubicBezTo>
                  <a:cubicBezTo>
                    <a:pt x="441" y="244"/>
                    <a:pt x="442" y="243"/>
                    <a:pt x="443" y="242"/>
                  </a:cubicBezTo>
                  <a:cubicBezTo>
                    <a:pt x="444" y="242"/>
                    <a:pt x="445" y="244"/>
                    <a:pt x="446" y="244"/>
                  </a:cubicBezTo>
                  <a:cubicBezTo>
                    <a:pt x="447" y="241"/>
                    <a:pt x="444" y="241"/>
                    <a:pt x="445" y="239"/>
                  </a:cubicBezTo>
                  <a:cubicBezTo>
                    <a:pt x="445" y="238"/>
                    <a:pt x="446" y="238"/>
                    <a:pt x="446" y="238"/>
                  </a:cubicBezTo>
                  <a:cubicBezTo>
                    <a:pt x="446" y="237"/>
                    <a:pt x="446" y="237"/>
                    <a:pt x="447" y="237"/>
                  </a:cubicBezTo>
                  <a:cubicBezTo>
                    <a:pt x="454" y="237"/>
                    <a:pt x="454" y="237"/>
                    <a:pt x="454" y="237"/>
                  </a:cubicBezTo>
                  <a:cubicBezTo>
                    <a:pt x="455" y="236"/>
                    <a:pt x="455" y="234"/>
                    <a:pt x="455" y="233"/>
                  </a:cubicBezTo>
                  <a:cubicBezTo>
                    <a:pt x="455" y="233"/>
                    <a:pt x="455" y="232"/>
                    <a:pt x="456" y="232"/>
                  </a:cubicBezTo>
                  <a:cubicBezTo>
                    <a:pt x="456" y="231"/>
                    <a:pt x="458" y="231"/>
                    <a:pt x="457" y="230"/>
                  </a:cubicBezTo>
                  <a:cubicBezTo>
                    <a:pt x="458" y="230"/>
                    <a:pt x="459" y="230"/>
                    <a:pt x="460" y="229"/>
                  </a:cubicBezTo>
                  <a:cubicBezTo>
                    <a:pt x="459" y="229"/>
                    <a:pt x="459" y="228"/>
                    <a:pt x="459" y="228"/>
                  </a:cubicBezTo>
                  <a:cubicBezTo>
                    <a:pt x="460" y="228"/>
                    <a:pt x="459" y="227"/>
                    <a:pt x="460" y="227"/>
                  </a:cubicBezTo>
                  <a:cubicBezTo>
                    <a:pt x="460" y="227"/>
                    <a:pt x="460" y="227"/>
                    <a:pt x="461" y="227"/>
                  </a:cubicBezTo>
                  <a:cubicBezTo>
                    <a:pt x="461" y="226"/>
                    <a:pt x="461" y="226"/>
                    <a:pt x="461" y="226"/>
                  </a:cubicBezTo>
                  <a:cubicBezTo>
                    <a:pt x="461" y="226"/>
                    <a:pt x="462" y="225"/>
                    <a:pt x="462" y="225"/>
                  </a:cubicBezTo>
                  <a:cubicBezTo>
                    <a:pt x="463" y="225"/>
                    <a:pt x="464" y="225"/>
                    <a:pt x="464" y="224"/>
                  </a:cubicBezTo>
                  <a:cubicBezTo>
                    <a:pt x="464" y="224"/>
                    <a:pt x="465" y="223"/>
                    <a:pt x="465" y="223"/>
                  </a:cubicBezTo>
                  <a:cubicBezTo>
                    <a:pt x="465" y="223"/>
                    <a:pt x="465" y="223"/>
                    <a:pt x="465" y="223"/>
                  </a:cubicBezTo>
                  <a:cubicBezTo>
                    <a:pt x="466" y="222"/>
                    <a:pt x="466" y="221"/>
                    <a:pt x="466" y="221"/>
                  </a:cubicBezTo>
                  <a:cubicBezTo>
                    <a:pt x="467" y="221"/>
                    <a:pt x="467" y="219"/>
                    <a:pt x="468" y="219"/>
                  </a:cubicBezTo>
                  <a:cubicBezTo>
                    <a:pt x="468" y="218"/>
                    <a:pt x="469" y="218"/>
                    <a:pt x="469" y="218"/>
                  </a:cubicBezTo>
                  <a:cubicBezTo>
                    <a:pt x="469" y="218"/>
                    <a:pt x="470" y="217"/>
                    <a:pt x="470" y="218"/>
                  </a:cubicBezTo>
                  <a:cubicBezTo>
                    <a:pt x="470" y="218"/>
                    <a:pt x="470" y="219"/>
                    <a:pt x="470" y="219"/>
                  </a:cubicBezTo>
                  <a:cubicBezTo>
                    <a:pt x="470" y="220"/>
                    <a:pt x="470" y="219"/>
                    <a:pt x="470" y="220"/>
                  </a:cubicBezTo>
                  <a:cubicBezTo>
                    <a:pt x="469" y="220"/>
                    <a:pt x="469" y="221"/>
                    <a:pt x="469" y="221"/>
                  </a:cubicBezTo>
                  <a:cubicBezTo>
                    <a:pt x="469" y="221"/>
                    <a:pt x="468" y="222"/>
                    <a:pt x="468" y="222"/>
                  </a:cubicBezTo>
                  <a:cubicBezTo>
                    <a:pt x="468" y="222"/>
                    <a:pt x="468" y="222"/>
                    <a:pt x="468" y="222"/>
                  </a:cubicBezTo>
                  <a:cubicBezTo>
                    <a:pt x="467" y="223"/>
                    <a:pt x="465" y="223"/>
                    <a:pt x="465" y="225"/>
                  </a:cubicBezTo>
                  <a:cubicBezTo>
                    <a:pt x="464" y="225"/>
                    <a:pt x="463" y="228"/>
                    <a:pt x="462" y="228"/>
                  </a:cubicBezTo>
                  <a:cubicBezTo>
                    <a:pt x="461" y="230"/>
                    <a:pt x="459" y="230"/>
                    <a:pt x="458" y="232"/>
                  </a:cubicBezTo>
                  <a:cubicBezTo>
                    <a:pt x="461" y="232"/>
                    <a:pt x="461" y="229"/>
                    <a:pt x="463" y="229"/>
                  </a:cubicBezTo>
                  <a:cubicBezTo>
                    <a:pt x="463" y="228"/>
                    <a:pt x="464" y="228"/>
                    <a:pt x="464" y="227"/>
                  </a:cubicBezTo>
                  <a:cubicBezTo>
                    <a:pt x="466" y="226"/>
                    <a:pt x="468" y="224"/>
                    <a:pt x="469" y="222"/>
                  </a:cubicBezTo>
                  <a:cubicBezTo>
                    <a:pt x="471" y="222"/>
                    <a:pt x="472" y="221"/>
                    <a:pt x="473" y="218"/>
                  </a:cubicBezTo>
                  <a:cubicBezTo>
                    <a:pt x="473" y="218"/>
                    <a:pt x="474" y="217"/>
                    <a:pt x="474" y="217"/>
                  </a:cubicBezTo>
                  <a:cubicBezTo>
                    <a:pt x="474" y="215"/>
                    <a:pt x="475" y="214"/>
                    <a:pt x="475" y="214"/>
                  </a:cubicBezTo>
                  <a:cubicBezTo>
                    <a:pt x="476" y="214"/>
                    <a:pt x="476" y="214"/>
                    <a:pt x="476" y="214"/>
                  </a:cubicBezTo>
                  <a:cubicBezTo>
                    <a:pt x="476" y="213"/>
                    <a:pt x="477" y="212"/>
                    <a:pt x="477" y="212"/>
                  </a:cubicBezTo>
                  <a:cubicBezTo>
                    <a:pt x="477" y="212"/>
                    <a:pt x="477" y="212"/>
                    <a:pt x="477" y="211"/>
                  </a:cubicBezTo>
                  <a:cubicBezTo>
                    <a:pt x="477" y="211"/>
                    <a:pt x="478" y="211"/>
                    <a:pt x="478" y="211"/>
                  </a:cubicBezTo>
                  <a:cubicBezTo>
                    <a:pt x="478" y="211"/>
                    <a:pt x="478" y="210"/>
                    <a:pt x="479" y="210"/>
                  </a:cubicBezTo>
                  <a:cubicBezTo>
                    <a:pt x="479" y="209"/>
                    <a:pt x="479" y="209"/>
                    <a:pt x="479" y="209"/>
                  </a:cubicBezTo>
                  <a:cubicBezTo>
                    <a:pt x="479" y="209"/>
                    <a:pt x="480" y="209"/>
                    <a:pt x="480" y="208"/>
                  </a:cubicBezTo>
                  <a:cubicBezTo>
                    <a:pt x="480" y="208"/>
                    <a:pt x="480" y="208"/>
                    <a:pt x="480" y="208"/>
                  </a:cubicBezTo>
                  <a:cubicBezTo>
                    <a:pt x="481" y="207"/>
                    <a:pt x="481" y="206"/>
                    <a:pt x="481" y="206"/>
                  </a:cubicBezTo>
                  <a:cubicBezTo>
                    <a:pt x="482" y="205"/>
                    <a:pt x="484" y="205"/>
                    <a:pt x="484" y="204"/>
                  </a:cubicBezTo>
                  <a:cubicBezTo>
                    <a:pt x="484" y="204"/>
                    <a:pt x="484" y="204"/>
                    <a:pt x="484" y="204"/>
                  </a:cubicBezTo>
                  <a:cubicBezTo>
                    <a:pt x="486" y="203"/>
                    <a:pt x="485" y="200"/>
                    <a:pt x="486" y="200"/>
                  </a:cubicBezTo>
                  <a:cubicBezTo>
                    <a:pt x="486" y="200"/>
                    <a:pt x="486" y="199"/>
                    <a:pt x="486" y="199"/>
                  </a:cubicBezTo>
                  <a:cubicBezTo>
                    <a:pt x="487" y="198"/>
                    <a:pt x="487" y="197"/>
                    <a:pt x="488" y="197"/>
                  </a:cubicBezTo>
                  <a:cubicBezTo>
                    <a:pt x="488" y="196"/>
                    <a:pt x="488" y="195"/>
                    <a:pt x="489" y="194"/>
                  </a:cubicBezTo>
                  <a:cubicBezTo>
                    <a:pt x="489" y="194"/>
                    <a:pt x="489" y="194"/>
                    <a:pt x="489" y="194"/>
                  </a:cubicBezTo>
                  <a:cubicBezTo>
                    <a:pt x="490" y="192"/>
                    <a:pt x="491" y="190"/>
                    <a:pt x="491" y="188"/>
                  </a:cubicBezTo>
                  <a:cubicBezTo>
                    <a:pt x="492" y="188"/>
                    <a:pt x="492" y="187"/>
                    <a:pt x="492" y="187"/>
                  </a:cubicBezTo>
                  <a:cubicBezTo>
                    <a:pt x="492" y="187"/>
                    <a:pt x="492" y="186"/>
                    <a:pt x="492" y="186"/>
                  </a:cubicBezTo>
                  <a:cubicBezTo>
                    <a:pt x="492" y="185"/>
                    <a:pt x="493" y="186"/>
                    <a:pt x="493" y="185"/>
                  </a:cubicBezTo>
                  <a:cubicBezTo>
                    <a:pt x="494" y="183"/>
                    <a:pt x="494" y="181"/>
                    <a:pt x="495" y="179"/>
                  </a:cubicBezTo>
                  <a:cubicBezTo>
                    <a:pt x="495" y="179"/>
                    <a:pt x="495" y="179"/>
                    <a:pt x="495" y="178"/>
                  </a:cubicBezTo>
                  <a:cubicBezTo>
                    <a:pt x="495" y="178"/>
                    <a:pt x="495" y="178"/>
                    <a:pt x="495" y="178"/>
                  </a:cubicBezTo>
                  <a:cubicBezTo>
                    <a:pt x="495" y="178"/>
                    <a:pt x="496" y="178"/>
                    <a:pt x="496" y="178"/>
                  </a:cubicBezTo>
                  <a:cubicBezTo>
                    <a:pt x="496" y="178"/>
                    <a:pt x="496" y="177"/>
                    <a:pt x="496" y="177"/>
                  </a:cubicBezTo>
                  <a:cubicBezTo>
                    <a:pt x="496" y="177"/>
                    <a:pt x="496" y="177"/>
                    <a:pt x="496" y="177"/>
                  </a:cubicBezTo>
                  <a:cubicBezTo>
                    <a:pt x="496" y="177"/>
                    <a:pt x="496" y="176"/>
                    <a:pt x="496" y="176"/>
                  </a:cubicBezTo>
                  <a:cubicBezTo>
                    <a:pt x="496" y="176"/>
                    <a:pt x="496" y="176"/>
                    <a:pt x="496" y="176"/>
                  </a:cubicBezTo>
                  <a:cubicBezTo>
                    <a:pt x="496" y="176"/>
                    <a:pt x="496" y="176"/>
                    <a:pt x="496" y="176"/>
                  </a:cubicBezTo>
                  <a:cubicBezTo>
                    <a:pt x="497" y="175"/>
                    <a:pt x="496" y="174"/>
                    <a:pt x="497" y="173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9" y="169"/>
                    <a:pt x="499" y="165"/>
                    <a:pt x="500" y="161"/>
                  </a:cubicBezTo>
                  <a:cubicBezTo>
                    <a:pt x="500" y="161"/>
                    <a:pt x="500" y="160"/>
                    <a:pt x="500" y="160"/>
                  </a:cubicBezTo>
                  <a:cubicBezTo>
                    <a:pt x="500" y="160"/>
                    <a:pt x="500" y="160"/>
                    <a:pt x="500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8"/>
                    <a:pt x="501" y="158"/>
                    <a:pt x="501" y="158"/>
                  </a:cubicBezTo>
                  <a:cubicBezTo>
                    <a:pt x="500" y="157"/>
                    <a:pt x="500" y="157"/>
                    <a:pt x="500" y="157"/>
                  </a:cubicBezTo>
                  <a:cubicBezTo>
                    <a:pt x="500" y="157"/>
                    <a:pt x="501" y="157"/>
                    <a:pt x="501" y="156"/>
                  </a:cubicBezTo>
                  <a:cubicBezTo>
                    <a:pt x="501" y="156"/>
                    <a:pt x="501" y="156"/>
                    <a:pt x="501" y="155"/>
                  </a:cubicBezTo>
                  <a:cubicBezTo>
                    <a:pt x="501" y="155"/>
                    <a:pt x="501" y="154"/>
                    <a:pt x="501" y="153"/>
                  </a:cubicBezTo>
                  <a:cubicBezTo>
                    <a:pt x="501" y="153"/>
                    <a:pt x="501" y="152"/>
                    <a:pt x="501" y="151"/>
                  </a:cubicBezTo>
                  <a:cubicBezTo>
                    <a:pt x="501" y="151"/>
                    <a:pt x="501" y="150"/>
                    <a:pt x="501" y="150"/>
                  </a:cubicBezTo>
                  <a:cubicBezTo>
                    <a:pt x="502" y="135"/>
                    <a:pt x="491" y="126"/>
                    <a:pt x="480" y="119"/>
                  </a:cubicBezTo>
                  <a:cubicBezTo>
                    <a:pt x="480" y="119"/>
                    <a:pt x="486" y="109"/>
                    <a:pt x="487" y="109"/>
                  </a:cubicBezTo>
                  <a:cubicBezTo>
                    <a:pt x="490" y="102"/>
                    <a:pt x="493" y="95"/>
                    <a:pt x="495" y="88"/>
                  </a:cubicBezTo>
                  <a:cubicBezTo>
                    <a:pt x="496" y="82"/>
                    <a:pt x="497" y="77"/>
                    <a:pt x="497" y="71"/>
                  </a:cubicBezTo>
                  <a:cubicBezTo>
                    <a:pt x="497" y="57"/>
                    <a:pt x="493" y="40"/>
                    <a:pt x="483" y="29"/>
                  </a:cubicBezTo>
                  <a:cubicBezTo>
                    <a:pt x="481" y="27"/>
                    <a:pt x="478" y="24"/>
                    <a:pt x="475" y="22"/>
                  </a:cubicBezTo>
                  <a:cubicBezTo>
                    <a:pt x="465" y="13"/>
                    <a:pt x="453" y="7"/>
                    <a:pt x="439" y="3"/>
                  </a:cubicBezTo>
                  <a:cubicBezTo>
                    <a:pt x="434" y="2"/>
                    <a:pt x="429" y="1"/>
                    <a:pt x="424" y="1"/>
                  </a:cubicBezTo>
                  <a:cubicBezTo>
                    <a:pt x="406" y="0"/>
                    <a:pt x="386" y="5"/>
                    <a:pt x="374" y="19"/>
                  </a:cubicBezTo>
                  <a:cubicBezTo>
                    <a:pt x="372" y="20"/>
                    <a:pt x="368" y="26"/>
                    <a:pt x="369" y="28"/>
                  </a:cubicBezTo>
                  <a:cubicBezTo>
                    <a:pt x="357" y="8"/>
                    <a:pt x="325" y="13"/>
                    <a:pt x="307" y="19"/>
                  </a:cubicBezTo>
                  <a:cubicBezTo>
                    <a:pt x="297" y="22"/>
                    <a:pt x="289" y="27"/>
                    <a:pt x="280" y="32"/>
                  </a:cubicBezTo>
                  <a:cubicBezTo>
                    <a:pt x="266" y="42"/>
                    <a:pt x="254" y="57"/>
                    <a:pt x="246" y="73"/>
                  </a:cubicBezTo>
                  <a:cubicBezTo>
                    <a:pt x="234" y="98"/>
                    <a:pt x="230" y="128"/>
                    <a:pt x="234" y="156"/>
                  </a:cubicBezTo>
                  <a:cubicBezTo>
                    <a:pt x="236" y="164"/>
                    <a:pt x="240" y="174"/>
                    <a:pt x="245" y="181"/>
                  </a:cubicBezTo>
                  <a:cubicBezTo>
                    <a:pt x="253" y="195"/>
                    <a:pt x="267" y="205"/>
                    <a:pt x="282" y="208"/>
                  </a:cubicBezTo>
                  <a:cubicBezTo>
                    <a:pt x="293" y="211"/>
                    <a:pt x="305" y="211"/>
                    <a:pt x="316" y="209"/>
                  </a:cubicBezTo>
                  <a:cubicBezTo>
                    <a:pt x="329" y="206"/>
                    <a:pt x="342" y="200"/>
                    <a:pt x="352" y="191"/>
                  </a:cubicBezTo>
                  <a:cubicBezTo>
                    <a:pt x="360" y="184"/>
                    <a:pt x="365" y="174"/>
                    <a:pt x="367" y="163"/>
                  </a:cubicBezTo>
                  <a:cubicBezTo>
                    <a:pt x="371" y="149"/>
                    <a:pt x="368" y="132"/>
                    <a:pt x="355" y="123"/>
                  </a:cubicBezTo>
                  <a:cubicBezTo>
                    <a:pt x="346" y="117"/>
                    <a:pt x="331" y="118"/>
                    <a:pt x="323" y="125"/>
                  </a:cubicBezTo>
                  <a:cubicBezTo>
                    <a:pt x="320" y="128"/>
                    <a:pt x="317" y="132"/>
                    <a:pt x="316" y="136"/>
                  </a:cubicBezTo>
                  <a:cubicBezTo>
                    <a:pt x="315" y="138"/>
                    <a:pt x="311" y="148"/>
                    <a:pt x="312" y="149"/>
                  </a:cubicBezTo>
                  <a:cubicBezTo>
                    <a:pt x="311" y="148"/>
                    <a:pt x="304" y="122"/>
                    <a:pt x="323" y="106"/>
                  </a:cubicBezTo>
                  <a:cubicBezTo>
                    <a:pt x="328" y="101"/>
                    <a:pt x="334" y="99"/>
                    <a:pt x="340" y="97"/>
                  </a:cubicBezTo>
                  <a:cubicBezTo>
                    <a:pt x="350" y="94"/>
                    <a:pt x="362" y="95"/>
                    <a:pt x="371" y="98"/>
                  </a:cubicBezTo>
                  <a:cubicBezTo>
                    <a:pt x="375" y="99"/>
                    <a:pt x="379" y="102"/>
                    <a:pt x="382" y="104"/>
                  </a:cubicBezTo>
                  <a:cubicBezTo>
                    <a:pt x="388" y="109"/>
                    <a:pt x="393" y="115"/>
                    <a:pt x="397" y="122"/>
                  </a:cubicBezTo>
                  <a:cubicBezTo>
                    <a:pt x="400" y="129"/>
                    <a:pt x="401" y="136"/>
                    <a:pt x="400" y="143"/>
                  </a:cubicBezTo>
                  <a:cubicBezTo>
                    <a:pt x="399" y="161"/>
                    <a:pt x="391" y="182"/>
                    <a:pt x="378" y="195"/>
                  </a:cubicBezTo>
                  <a:cubicBezTo>
                    <a:pt x="375" y="197"/>
                    <a:pt x="374" y="199"/>
                    <a:pt x="372" y="202"/>
                  </a:cubicBezTo>
                  <a:cubicBezTo>
                    <a:pt x="370" y="204"/>
                    <a:pt x="368" y="206"/>
                    <a:pt x="365" y="208"/>
                  </a:cubicBezTo>
                  <a:cubicBezTo>
                    <a:pt x="363" y="208"/>
                    <a:pt x="363" y="208"/>
                    <a:pt x="362" y="209"/>
                  </a:cubicBezTo>
                  <a:cubicBezTo>
                    <a:pt x="362" y="210"/>
                    <a:pt x="360" y="211"/>
                    <a:pt x="360" y="212"/>
                  </a:cubicBezTo>
                  <a:cubicBezTo>
                    <a:pt x="360" y="212"/>
                    <a:pt x="359" y="212"/>
                    <a:pt x="359" y="212"/>
                  </a:cubicBezTo>
                  <a:cubicBezTo>
                    <a:pt x="359" y="212"/>
                    <a:pt x="359" y="212"/>
                    <a:pt x="358" y="212"/>
                  </a:cubicBezTo>
                  <a:cubicBezTo>
                    <a:pt x="358" y="213"/>
                    <a:pt x="357" y="214"/>
                    <a:pt x="356" y="215"/>
                  </a:cubicBezTo>
                  <a:cubicBezTo>
                    <a:pt x="356" y="215"/>
                    <a:pt x="356" y="216"/>
                    <a:pt x="355" y="215"/>
                  </a:cubicBezTo>
                  <a:cubicBezTo>
                    <a:pt x="355" y="215"/>
                    <a:pt x="354" y="214"/>
                    <a:pt x="354" y="215"/>
                  </a:cubicBezTo>
                  <a:cubicBezTo>
                    <a:pt x="354" y="215"/>
                    <a:pt x="353" y="215"/>
                    <a:pt x="353" y="215"/>
                  </a:cubicBezTo>
                  <a:cubicBezTo>
                    <a:pt x="353" y="215"/>
                    <a:pt x="353" y="216"/>
                    <a:pt x="353" y="216"/>
                  </a:cubicBezTo>
                  <a:cubicBezTo>
                    <a:pt x="352" y="216"/>
                    <a:pt x="352" y="216"/>
                    <a:pt x="352" y="216"/>
                  </a:cubicBezTo>
                  <a:cubicBezTo>
                    <a:pt x="352" y="217"/>
                    <a:pt x="351" y="217"/>
                    <a:pt x="351" y="217"/>
                  </a:cubicBezTo>
                  <a:cubicBezTo>
                    <a:pt x="351" y="218"/>
                    <a:pt x="350" y="217"/>
                    <a:pt x="350" y="217"/>
                  </a:cubicBezTo>
                  <a:cubicBezTo>
                    <a:pt x="350" y="218"/>
                    <a:pt x="350" y="218"/>
                    <a:pt x="350" y="219"/>
                  </a:cubicBezTo>
                  <a:cubicBezTo>
                    <a:pt x="349" y="219"/>
                    <a:pt x="348" y="218"/>
                    <a:pt x="348" y="218"/>
                  </a:cubicBezTo>
                  <a:cubicBezTo>
                    <a:pt x="347" y="219"/>
                    <a:pt x="346" y="219"/>
                    <a:pt x="346" y="219"/>
                  </a:cubicBezTo>
                  <a:cubicBezTo>
                    <a:pt x="345" y="220"/>
                    <a:pt x="345" y="220"/>
                    <a:pt x="345" y="220"/>
                  </a:cubicBezTo>
                  <a:cubicBezTo>
                    <a:pt x="345" y="221"/>
                    <a:pt x="344" y="221"/>
                    <a:pt x="344" y="221"/>
                  </a:cubicBezTo>
                  <a:cubicBezTo>
                    <a:pt x="344" y="221"/>
                    <a:pt x="344" y="221"/>
                    <a:pt x="344" y="222"/>
                  </a:cubicBezTo>
                  <a:cubicBezTo>
                    <a:pt x="343" y="222"/>
                    <a:pt x="342" y="223"/>
                    <a:pt x="341" y="223"/>
                  </a:cubicBezTo>
                  <a:cubicBezTo>
                    <a:pt x="340" y="224"/>
                    <a:pt x="339" y="224"/>
                    <a:pt x="339" y="225"/>
                  </a:cubicBezTo>
                  <a:cubicBezTo>
                    <a:pt x="338" y="225"/>
                    <a:pt x="337" y="225"/>
                    <a:pt x="336" y="225"/>
                  </a:cubicBezTo>
                  <a:cubicBezTo>
                    <a:pt x="336" y="225"/>
                    <a:pt x="336" y="226"/>
                    <a:pt x="336" y="226"/>
                  </a:cubicBezTo>
                  <a:cubicBezTo>
                    <a:pt x="335" y="226"/>
                    <a:pt x="332" y="227"/>
                    <a:pt x="331" y="228"/>
                  </a:cubicBezTo>
                  <a:cubicBezTo>
                    <a:pt x="330" y="228"/>
                    <a:pt x="329" y="229"/>
                    <a:pt x="328" y="230"/>
                  </a:cubicBezTo>
                  <a:cubicBezTo>
                    <a:pt x="328" y="230"/>
                    <a:pt x="328" y="230"/>
                    <a:pt x="328" y="230"/>
                  </a:cubicBezTo>
                  <a:cubicBezTo>
                    <a:pt x="327" y="230"/>
                    <a:pt x="327" y="230"/>
                    <a:pt x="327" y="230"/>
                  </a:cubicBezTo>
                  <a:cubicBezTo>
                    <a:pt x="326" y="230"/>
                    <a:pt x="326" y="230"/>
                    <a:pt x="325" y="231"/>
                  </a:cubicBezTo>
                  <a:cubicBezTo>
                    <a:pt x="324" y="233"/>
                    <a:pt x="323" y="232"/>
                    <a:pt x="321" y="233"/>
                  </a:cubicBezTo>
                  <a:cubicBezTo>
                    <a:pt x="317" y="235"/>
                    <a:pt x="313" y="239"/>
                    <a:pt x="308" y="240"/>
                  </a:cubicBezTo>
                  <a:cubicBezTo>
                    <a:pt x="307" y="242"/>
                    <a:pt x="304" y="242"/>
                    <a:pt x="303" y="243"/>
                  </a:cubicBezTo>
                  <a:cubicBezTo>
                    <a:pt x="302" y="243"/>
                    <a:pt x="301" y="244"/>
                    <a:pt x="300" y="243"/>
                  </a:cubicBezTo>
                  <a:cubicBezTo>
                    <a:pt x="300" y="244"/>
                    <a:pt x="300" y="245"/>
                    <a:pt x="299" y="245"/>
                  </a:cubicBezTo>
                  <a:cubicBezTo>
                    <a:pt x="298" y="245"/>
                    <a:pt x="297" y="246"/>
                    <a:pt x="295" y="246"/>
                  </a:cubicBezTo>
                  <a:cubicBezTo>
                    <a:pt x="295" y="247"/>
                    <a:pt x="294" y="247"/>
                    <a:pt x="292" y="247"/>
                  </a:cubicBezTo>
                  <a:cubicBezTo>
                    <a:pt x="291" y="248"/>
                    <a:pt x="290" y="250"/>
                    <a:pt x="288" y="249"/>
                  </a:cubicBezTo>
                  <a:cubicBezTo>
                    <a:pt x="287" y="250"/>
                    <a:pt x="287" y="250"/>
                    <a:pt x="287" y="250"/>
                  </a:cubicBezTo>
                  <a:cubicBezTo>
                    <a:pt x="286" y="249"/>
                    <a:pt x="284" y="250"/>
                    <a:pt x="283" y="251"/>
                  </a:cubicBezTo>
                  <a:cubicBezTo>
                    <a:pt x="284" y="251"/>
                    <a:pt x="283" y="252"/>
                    <a:pt x="283" y="253"/>
                  </a:cubicBezTo>
                  <a:cubicBezTo>
                    <a:pt x="282" y="253"/>
                    <a:pt x="281" y="253"/>
                    <a:pt x="280" y="254"/>
                  </a:cubicBezTo>
                  <a:cubicBezTo>
                    <a:pt x="280" y="253"/>
                    <a:pt x="280" y="252"/>
                    <a:pt x="279" y="252"/>
                  </a:cubicBezTo>
                  <a:cubicBezTo>
                    <a:pt x="278" y="253"/>
                    <a:pt x="278" y="253"/>
                    <a:pt x="278" y="253"/>
                  </a:cubicBezTo>
                  <a:cubicBezTo>
                    <a:pt x="278" y="254"/>
                    <a:pt x="278" y="254"/>
                    <a:pt x="278" y="255"/>
                  </a:cubicBezTo>
                  <a:cubicBezTo>
                    <a:pt x="278" y="255"/>
                    <a:pt x="277" y="256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6"/>
                    <a:pt x="277" y="257"/>
                    <a:pt x="277" y="257"/>
                  </a:cubicBezTo>
                  <a:cubicBezTo>
                    <a:pt x="276" y="257"/>
                    <a:pt x="276" y="257"/>
                    <a:pt x="275" y="257"/>
                  </a:cubicBezTo>
                  <a:cubicBezTo>
                    <a:pt x="274" y="257"/>
                    <a:pt x="274" y="258"/>
                    <a:pt x="273" y="257"/>
                  </a:cubicBezTo>
                  <a:cubicBezTo>
                    <a:pt x="273" y="257"/>
                    <a:pt x="274" y="257"/>
                    <a:pt x="274" y="256"/>
                  </a:cubicBezTo>
                  <a:cubicBezTo>
                    <a:pt x="274" y="255"/>
                    <a:pt x="273" y="255"/>
                    <a:pt x="273" y="255"/>
                  </a:cubicBezTo>
                  <a:cubicBezTo>
                    <a:pt x="272" y="255"/>
                    <a:pt x="273" y="256"/>
                    <a:pt x="273" y="257"/>
                  </a:cubicBezTo>
                  <a:cubicBezTo>
                    <a:pt x="271" y="258"/>
                    <a:pt x="270" y="258"/>
                    <a:pt x="269" y="259"/>
                  </a:cubicBezTo>
                  <a:cubicBezTo>
                    <a:pt x="268" y="259"/>
                    <a:pt x="266" y="259"/>
                    <a:pt x="265" y="260"/>
                  </a:cubicBezTo>
                  <a:cubicBezTo>
                    <a:pt x="264" y="260"/>
                    <a:pt x="264" y="261"/>
                    <a:pt x="262" y="260"/>
                  </a:cubicBezTo>
                  <a:cubicBezTo>
                    <a:pt x="261" y="262"/>
                    <a:pt x="259" y="263"/>
                    <a:pt x="258" y="265"/>
                  </a:cubicBezTo>
                  <a:cubicBezTo>
                    <a:pt x="256" y="264"/>
                    <a:pt x="256" y="265"/>
                    <a:pt x="255" y="266"/>
                  </a:cubicBezTo>
                  <a:cubicBezTo>
                    <a:pt x="255" y="266"/>
                    <a:pt x="254" y="265"/>
                    <a:pt x="254" y="265"/>
                  </a:cubicBezTo>
                  <a:cubicBezTo>
                    <a:pt x="254" y="266"/>
                    <a:pt x="253" y="266"/>
                    <a:pt x="253" y="266"/>
                  </a:cubicBezTo>
                  <a:cubicBezTo>
                    <a:pt x="255" y="267"/>
                    <a:pt x="256" y="266"/>
                    <a:pt x="256" y="266"/>
                  </a:cubicBezTo>
                  <a:cubicBezTo>
                    <a:pt x="256" y="266"/>
                    <a:pt x="257" y="266"/>
                    <a:pt x="257" y="266"/>
                  </a:cubicBezTo>
                  <a:cubicBezTo>
                    <a:pt x="257" y="266"/>
                    <a:pt x="258" y="265"/>
                    <a:pt x="258" y="265"/>
                  </a:cubicBezTo>
                  <a:cubicBezTo>
                    <a:pt x="259" y="265"/>
                    <a:pt x="259" y="265"/>
                    <a:pt x="260" y="265"/>
                  </a:cubicBezTo>
                  <a:cubicBezTo>
                    <a:pt x="260" y="265"/>
                    <a:pt x="261" y="265"/>
                    <a:pt x="261" y="264"/>
                  </a:cubicBezTo>
                  <a:cubicBezTo>
                    <a:pt x="261" y="264"/>
                    <a:pt x="261" y="264"/>
                    <a:pt x="262" y="264"/>
                  </a:cubicBezTo>
                  <a:cubicBezTo>
                    <a:pt x="262" y="263"/>
                    <a:pt x="263" y="263"/>
                    <a:pt x="263" y="263"/>
                  </a:cubicBezTo>
                  <a:cubicBezTo>
                    <a:pt x="266" y="261"/>
                    <a:pt x="269" y="261"/>
                    <a:pt x="272" y="259"/>
                  </a:cubicBezTo>
                  <a:cubicBezTo>
                    <a:pt x="273" y="259"/>
                    <a:pt x="273" y="259"/>
                    <a:pt x="274" y="260"/>
                  </a:cubicBezTo>
                  <a:cubicBezTo>
                    <a:pt x="275" y="259"/>
                    <a:pt x="277" y="258"/>
                    <a:pt x="279" y="258"/>
                  </a:cubicBezTo>
                  <a:cubicBezTo>
                    <a:pt x="280" y="257"/>
                    <a:pt x="281" y="257"/>
                    <a:pt x="281" y="256"/>
                  </a:cubicBezTo>
                  <a:cubicBezTo>
                    <a:pt x="281" y="256"/>
                    <a:pt x="281" y="256"/>
                    <a:pt x="282" y="256"/>
                  </a:cubicBezTo>
                  <a:cubicBezTo>
                    <a:pt x="283" y="255"/>
                    <a:pt x="284" y="254"/>
                    <a:pt x="285" y="254"/>
                  </a:cubicBezTo>
                  <a:cubicBezTo>
                    <a:pt x="285" y="253"/>
                    <a:pt x="285" y="251"/>
                    <a:pt x="286" y="252"/>
                  </a:cubicBezTo>
                  <a:cubicBezTo>
                    <a:pt x="287" y="252"/>
                    <a:pt x="286" y="253"/>
                    <a:pt x="288" y="253"/>
                  </a:cubicBezTo>
                  <a:cubicBezTo>
                    <a:pt x="288" y="252"/>
                    <a:pt x="289" y="252"/>
                    <a:pt x="290" y="252"/>
                  </a:cubicBezTo>
                  <a:cubicBezTo>
                    <a:pt x="291" y="251"/>
                    <a:pt x="292" y="250"/>
                    <a:pt x="294" y="250"/>
                  </a:cubicBezTo>
                  <a:cubicBezTo>
                    <a:pt x="295" y="250"/>
                    <a:pt x="295" y="249"/>
                    <a:pt x="297" y="250"/>
                  </a:cubicBezTo>
                  <a:cubicBezTo>
                    <a:pt x="297" y="248"/>
                    <a:pt x="298" y="248"/>
                    <a:pt x="298" y="247"/>
                  </a:cubicBezTo>
                  <a:cubicBezTo>
                    <a:pt x="299" y="248"/>
                    <a:pt x="300" y="247"/>
                    <a:pt x="301" y="247"/>
                  </a:cubicBezTo>
                  <a:cubicBezTo>
                    <a:pt x="302" y="246"/>
                    <a:pt x="302" y="244"/>
                    <a:pt x="304" y="245"/>
                  </a:cubicBezTo>
                  <a:cubicBezTo>
                    <a:pt x="304" y="247"/>
                    <a:pt x="303" y="246"/>
                    <a:pt x="303" y="247"/>
                  </a:cubicBezTo>
                  <a:cubicBezTo>
                    <a:pt x="302" y="247"/>
                    <a:pt x="302" y="248"/>
                    <a:pt x="301" y="248"/>
                  </a:cubicBezTo>
                  <a:cubicBezTo>
                    <a:pt x="301" y="248"/>
                    <a:pt x="301" y="249"/>
                    <a:pt x="300" y="249"/>
                  </a:cubicBezTo>
                  <a:cubicBezTo>
                    <a:pt x="300" y="249"/>
                    <a:pt x="299" y="249"/>
                    <a:pt x="299" y="249"/>
                  </a:cubicBezTo>
                  <a:cubicBezTo>
                    <a:pt x="299" y="249"/>
                    <a:pt x="299" y="249"/>
                    <a:pt x="299" y="249"/>
                  </a:cubicBezTo>
                  <a:cubicBezTo>
                    <a:pt x="298" y="249"/>
                    <a:pt x="298" y="249"/>
                    <a:pt x="297" y="249"/>
                  </a:cubicBezTo>
                  <a:cubicBezTo>
                    <a:pt x="297" y="249"/>
                    <a:pt x="297" y="250"/>
                    <a:pt x="297" y="250"/>
                  </a:cubicBezTo>
                  <a:cubicBezTo>
                    <a:pt x="296" y="250"/>
                    <a:pt x="295" y="251"/>
                    <a:pt x="295" y="251"/>
                  </a:cubicBezTo>
                  <a:cubicBezTo>
                    <a:pt x="295" y="251"/>
                    <a:pt x="294" y="251"/>
                    <a:pt x="294" y="251"/>
                  </a:cubicBezTo>
                  <a:cubicBezTo>
                    <a:pt x="293" y="252"/>
                    <a:pt x="292" y="252"/>
                    <a:pt x="292" y="252"/>
                  </a:cubicBezTo>
                  <a:cubicBezTo>
                    <a:pt x="291" y="253"/>
                    <a:pt x="291" y="253"/>
                    <a:pt x="291" y="254"/>
                  </a:cubicBezTo>
                  <a:cubicBezTo>
                    <a:pt x="290" y="254"/>
                    <a:pt x="289" y="255"/>
                    <a:pt x="287" y="255"/>
                  </a:cubicBezTo>
                  <a:cubicBezTo>
                    <a:pt x="287" y="256"/>
                    <a:pt x="286" y="256"/>
                    <a:pt x="287" y="257"/>
                  </a:cubicBezTo>
                  <a:cubicBezTo>
                    <a:pt x="286" y="258"/>
                    <a:pt x="284" y="258"/>
                    <a:pt x="283" y="258"/>
                  </a:cubicBezTo>
                  <a:cubicBezTo>
                    <a:pt x="283" y="259"/>
                    <a:pt x="283" y="260"/>
                    <a:pt x="282" y="260"/>
                  </a:cubicBezTo>
                  <a:cubicBezTo>
                    <a:pt x="280" y="259"/>
                    <a:pt x="280" y="261"/>
                    <a:pt x="278" y="260"/>
                  </a:cubicBezTo>
                  <a:cubicBezTo>
                    <a:pt x="278" y="261"/>
                    <a:pt x="278" y="261"/>
                    <a:pt x="277" y="263"/>
                  </a:cubicBezTo>
                  <a:cubicBezTo>
                    <a:pt x="276" y="263"/>
                    <a:pt x="274" y="263"/>
                    <a:pt x="272" y="264"/>
                  </a:cubicBezTo>
                  <a:cubicBezTo>
                    <a:pt x="271" y="263"/>
                    <a:pt x="271" y="265"/>
                    <a:pt x="270" y="264"/>
                  </a:cubicBezTo>
                  <a:cubicBezTo>
                    <a:pt x="269" y="265"/>
                    <a:pt x="269" y="266"/>
                    <a:pt x="268" y="266"/>
                  </a:cubicBezTo>
                  <a:cubicBezTo>
                    <a:pt x="265" y="266"/>
                    <a:pt x="263" y="269"/>
                    <a:pt x="259" y="269"/>
                  </a:cubicBezTo>
                  <a:cubicBezTo>
                    <a:pt x="259" y="270"/>
                    <a:pt x="258" y="271"/>
                    <a:pt x="257" y="271"/>
                  </a:cubicBezTo>
                  <a:cubicBezTo>
                    <a:pt x="257" y="271"/>
                    <a:pt x="257" y="271"/>
                    <a:pt x="256" y="271"/>
                  </a:cubicBezTo>
                  <a:cubicBezTo>
                    <a:pt x="255" y="271"/>
                    <a:pt x="255" y="272"/>
                    <a:pt x="254" y="272"/>
                  </a:cubicBezTo>
                  <a:cubicBezTo>
                    <a:pt x="253" y="274"/>
                    <a:pt x="253" y="274"/>
                    <a:pt x="253" y="274"/>
                  </a:cubicBezTo>
                  <a:cubicBezTo>
                    <a:pt x="253" y="274"/>
                    <a:pt x="252" y="273"/>
                    <a:pt x="252" y="274"/>
                  </a:cubicBezTo>
                  <a:cubicBezTo>
                    <a:pt x="252" y="274"/>
                    <a:pt x="252" y="274"/>
                    <a:pt x="252" y="274"/>
                  </a:cubicBezTo>
                  <a:cubicBezTo>
                    <a:pt x="251" y="275"/>
                    <a:pt x="250" y="275"/>
                    <a:pt x="250" y="276"/>
                  </a:cubicBezTo>
                  <a:cubicBezTo>
                    <a:pt x="251" y="276"/>
                    <a:pt x="252" y="275"/>
                    <a:pt x="252" y="276"/>
                  </a:cubicBezTo>
                  <a:cubicBezTo>
                    <a:pt x="252" y="277"/>
                    <a:pt x="250" y="277"/>
                    <a:pt x="250" y="278"/>
                  </a:cubicBezTo>
                  <a:cubicBezTo>
                    <a:pt x="248" y="278"/>
                    <a:pt x="248" y="278"/>
                    <a:pt x="248" y="278"/>
                  </a:cubicBezTo>
                  <a:cubicBezTo>
                    <a:pt x="248" y="279"/>
                    <a:pt x="248" y="280"/>
                    <a:pt x="247" y="279"/>
                  </a:cubicBezTo>
                  <a:cubicBezTo>
                    <a:pt x="246" y="279"/>
                    <a:pt x="246" y="278"/>
                    <a:pt x="245" y="278"/>
                  </a:cubicBezTo>
                  <a:cubicBezTo>
                    <a:pt x="244" y="280"/>
                    <a:pt x="246" y="278"/>
                    <a:pt x="246" y="280"/>
                  </a:cubicBezTo>
                  <a:cubicBezTo>
                    <a:pt x="246" y="280"/>
                    <a:pt x="245" y="280"/>
                    <a:pt x="245" y="281"/>
                  </a:cubicBezTo>
                  <a:cubicBezTo>
                    <a:pt x="244" y="281"/>
                    <a:pt x="241" y="281"/>
                    <a:pt x="240" y="281"/>
                  </a:cubicBezTo>
                  <a:cubicBezTo>
                    <a:pt x="240" y="280"/>
                    <a:pt x="242" y="280"/>
                    <a:pt x="242" y="280"/>
                  </a:cubicBezTo>
                  <a:cubicBezTo>
                    <a:pt x="240" y="279"/>
                    <a:pt x="237" y="281"/>
                    <a:pt x="235" y="281"/>
                  </a:cubicBezTo>
                  <a:cubicBezTo>
                    <a:pt x="234" y="282"/>
                    <a:pt x="233" y="284"/>
                    <a:pt x="233" y="285"/>
                  </a:cubicBezTo>
                  <a:cubicBezTo>
                    <a:pt x="233" y="285"/>
                    <a:pt x="233" y="286"/>
                    <a:pt x="232" y="286"/>
                  </a:cubicBezTo>
                  <a:cubicBezTo>
                    <a:pt x="232" y="285"/>
                    <a:pt x="233" y="285"/>
                    <a:pt x="233" y="283"/>
                  </a:cubicBezTo>
                  <a:cubicBezTo>
                    <a:pt x="231" y="282"/>
                    <a:pt x="230" y="284"/>
                    <a:pt x="230" y="284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29" y="286"/>
                    <a:pt x="228" y="286"/>
                    <a:pt x="226" y="286"/>
                  </a:cubicBezTo>
                  <a:cubicBezTo>
                    <a:pt x="226" y="287"/>
                    <a:pt x="226" y="288"/>
                    <a:pt x="225" y="288"/>
                  </a:cubicBezTo>
                  <a:cubicBezTo>
                    <a:pt x="225" y="288"/>
                    <a:pt x="225" y="287"/>
                    <a:pt x="224" y="288"/>
                  </a:cubicBezTo>
                  <a:cubicBezTo>
                    <a:pt x="224" y="290"/>
                    <a:pt x="221" y="289"/>
                    <a:pt x="220" y="290"/>
                  </a:cubicBezTo>
                  <a:cubicBezTo>
                    <a:pt x="219" y="291"/>
                    <a:pt x="218" y="291"/>
                    <a:pt x="218" y="293"/>
                  </a:cubicBezTo>
                  <a:cubicBezTo>
                    <a:pt x="217" y="293"/>
                    <a:pt x="216" y="293"/>
                    <a:pt x="216" y="294"/>
                  </a:cubicBezTo>
                  <a:cubicBezTo>
                    <a:pt x="215" y="294"/>
                    <a:pt x="215" y="294"/>
                    <a:pt x="215" y="294"/>
                  </a:cubicBezTo>
                  <a:cubicBezTo>
                    <a:pt x="214" y="295"/>
                    <a:pt x="214" y="295"/>
                    <a:pt x="214" y="295"/>
                  </a:cubicBezTo>
                  <a:cubicBezTo>
                    <a:pt x="213" y="296"/>
                    <a:pt x="212" y="295"/>
                    <a:pt x="212" y="296"/>
                  </a:cubicBezTo>
                  <a:cubicBezTo>
                    <a:pt x="212" y="297"/>
                    <a:pt x="211" y="296"/>
                    <a:pt x="211" y="297"/>
                  </a:cubicBezTo>
                  <a:cubicBezTo>
                    <a:pt x="211" y="298"/>
                    <a:pt x="210" y="297"/>
                    <a:pt x="210" y="298"/>
                  </a:cubicBezTo>
                  <a:cubicBezTo>
                    <a:pt x="208" y="299"/>
                    <a:pt x="205" y="300"/>
                    <a:pt x="206" y="302"/>
                  </a:cubicBezTo>
                  <a:cubicBezTo>
                    <a:pt x="204" y="302"/>
                    <a:pt x="204" y="303"/>
                    <a:pt x="204" y="303"/>
                  </a:cubicBezTo>
                  <a:cubicBezTo>
                    <a:pt x="203" y="303"/>
                    <a:pt x="203" y="303"/>
                    <a:pt x="202" y="303"/>
                  </a:cubicBezTo>
                  <a:cubicBezTo>
                    <a:pt x="202" y="305"/>
                    <a:pt x="202" y="305"/>
                    <a:pt x="202" y="305"/>
                  </a:cubicBezTo>
                  <a:cubicBezTo>
                    <a:pt x="200" y="305"/>
                    <a:pt x="200" y="308"/>
                    <a:pt x="198" y="307"/>
                  </a:cubicBezTo>
                  <a:cubicBezTo>
                    <a:pt x="198" y="308"/>
                    <a:pt x="197" y="309"/>
                    <a:pt x="196" y="308"/>
                  </a:cubicBezTo>
                  <a:cubicBezTo>
                    <a:pt x="196" y="309"/>
                    <a:pt x="196" y="310"/>
                    <a:pt x="195" y="310"/>
                  </a:cubicBezTo>
                  <a:cubicBezTo>
                    <a:pt x="193" y="309"/>
                    <a:pt x="192" y="312"/>
                    <a:pt x="190" y="312"/>
                  </a:cubicBezTo>
                  <a:cubicBezTo>
                    <a:pt x="190" y="314"/>
                    <a:pt x="189" y="315"/>
                    <a:pt x="189" y="316"/>
                  </a:cubicBezTo>
                  <a:cubicBezTo>
                    <a:pt x="188" y="315"/>
                    <a:pt x="188" y="314"/>
                    <a:pt x="187" y="315"/>
                  </a:cubicBezTo>
                  <a:cubicBezTo>
                    <a:pt x="187" y="316"/>
                    <a:pt x="186" y="316"/>
                    <a:pt x="186" y="318"/>
                  </a:cubicBezTo>
                  <a:cubicBezTo>
                    <a:pt x="185" y="318"/>
                    <a:pt x="185" y="318"/>
                    <a:pt x="184" y="319"/>
                  </a:cubicBezTo>
                  <a:cubicBezTo>
                    <a:pt x="184" y="319"/>
                    <a:pt x="183" y="319"/>
                    <a:pt x="183" y="319"/>
                  </a:cubicBezTo>
                  <a:cubicBezTo>
                    <a:pt x="182" y="319"/>
                    <a:pt x="183" y="320"/>
                    <a:pt x="182" y="321"/>
                  </a:cubicBezTo>
                  <a:cubicBezTo>
                    <a:pt x="181" y="320"/>
                    <a:pt x="181" y="320"/>
                    <a:pt x="181" y="320"/>
                  </a:cubicBezTo>
                  <a:cubicBezTo>
                    <a:pt x="181" y="322"/>
                    <a:pt x="179" y="322"/>
                    <a:pt x="179" y="323"/>
                  </a:cubicBezTo>
                  <a:cubicBezTo>
                    <a:pt x="178" y="323"/>
                    <a:pt x="177" y="323"/>
                    <a:pt x="176" y="323"/>
                  </a:cubicBezTo>
                  <a:cubicBezTo>
                    <a:pt x="176" y="325"/>
                    <a:pt x="174" y="326"/>
                    <a:pt x="174" y="328"/>
                  </a:cubicBezTo>
                  <a:cubicBezTo>
                    <a:pt x="172" y="327"/>
                    <a:pt x="173" y="331"/>
                    <a:pt x="170" y="330"/>
                  </a:cubicBezTo>
                  <a:cubicBezTo>
                    <a:pt x="170" y="331"/>
                    <a:pt x="171" y="331"/>
                    <a:pt x="170" y="332"/>
                  </a:cubicBezTo>
                  <a:cubicBezTo>
                    <a:pt x="169" y="332"/>
                    <a:pt x="170" y="331"/>
                    <a:pt x="169" y="330"/>
                  </a:cubicBezTo>
                  <a:cubicBezTo>
                    <a:pt x="168" y="331"/>
                    <a:pt x="169" y="333"/>
                    <a:pt x="168" y="335"/>
                  </a:cubicBezTo>
                  <a:cubicBezTo>
                    <a:pt x="167" y="335"/>
                    <a:pt x="167" y="335"/>
                    <a:pt x="165" y="334"/>
                  </a:cubicBezTo>
                  <a:cubicBezTo>
                    <a:pt x="165" y="335"/>
                    <a:pt x="165" y="336"/>
                    <a:pt x="164" y="335"/>
                  </a:cubicBezTo>
                  <a:cubicBezTo>
                    <a:pt x="164" y="334"/>
                    <a:pt x="164" y="334"/>
                    <a:pt x="165" y="333"/>
                  </a:cubicBezTo>
                  <a:cubicBezTo>
                    <a:pt x="165" y="333"/>
                    <a:pt x="165" y="333"/>
                    <a:pt x="165" y="333"/>
                  </a:cubicBezTo>
                  <a:cubicBezTo>
                    <a:pt x="165" y="332"/>
                    <a:pt x="166" y="332"/>
                    <a:pt x="166" y="331"/>
                  </a:cubicBezTo>
                  <a:cubicBezTo>
                    <a:pt x="167" y="331"/>
                    <a:pt x="169" y="328"/>
                    <a:pt x="167" y="327"/>
                  </a:cubicBezTo>
                  <a:cubicBezTo>
                    <a:pt x="166" y="327"/>
                    <a:pt x="166" y="328"/>
                    <a:pt x="165" y="329"/>
                  </a:cubicBezTo>
                  <a:cubicBezTo>
                    <a:pt x="164" y="330"/>
                    <a:pt x="164" y="331"/>
                    <a:pt x="163" y="331"/>
                  </a:cubicBezTo>
                  <a:cubicBezTo>
                    <a:pt x="162" y="333"/>
                    <a:pt x="161" y="334"/>
                    <a:pt x="160" y="335"/>
                  </a:cubicBezTo>
                  <a:cubicBezTo>
                    <a:pt x="163" y="335"/>
                    <a:pt x="163" y="337"/>
                    <a:pt x="163" y="339"/>
                  </a:cubicBezTo>
                  <a:cubicBezTo>
                    <a:pt x="162" y="339"/>
                    <a:pt x="162" y="339"/>
                    <a:pt x="162" y="339"/>
                  </a:cubicBezTo>
                  <a:cubicBezTo>
                    <a:pt x="161" y="340"/>
                    <a:pt x="164" y="341"/>
                    <a:pt x="163" y="342"/>
                  </a:cubicBezTo>
                  <a:cubicBezTo>
                    <a:pt x="162" y="342"/>
                    <a:pt x="162" y="342"/>
                    <a:pt x="161" y="342"/>
                  </a:cubicBezTo>
                  <a:cubicBezTo>
                    <a:pt x="159" y="342"/>
                    <a:pt x="159" y="338"/>
                    <a:pt x="160" y="337"/>
                  </a:cubicBezTo>
                  <a:cubicBezTo>
                    <a:pt x="160" y="337"/>
                    <a:pt x="159" y="337"/>
                    <a:pt x="160" y="336"/>
                  </a:cubicBezTo>
                  <a:cubicBezTo>
                    <a:pt x="160" y="336"/>
                    <a:pt x="159" y="335"/>
                    <a:pt x="159" y="335"/>
                  </a:cubicBezTo>
                  <a:cubicBezTo>
                    <a:pt x="158" y="337"/>
                    <a:pt x="158" y="338"/>
                    <a:pt x="158" y="340"/>
                  </a:cubicBezTo>
                  <a:cubicBezTo>
                    <a:pt x="157" y="340"/>
                    <a:pt x="156" y="341"/>
                    <a:pt x="155" y="340"/>
                  </a:cubicBezTo>
                  <a:cubicBezTo>
                    <a:pt x="154" y="341"/>
                    <a:pt x="155" y="342"/>
                    <a:pt x="155" y="344"/>
                  </a:cubicBezTo>
                  <a:cubicBezTo>
                    <a:pt x="154" y="345"/>
                    <a:pt x="152" y="345"/>
                    <a:pt x="151" y="345"/>
                  </a:cubicBezTo>
                  <a:cubicBezTo>
                    <a:pt x="150" y="344"/>
                    <a:pt x="150" y="343"/>
                    <a:pt x="149" y="344"/>
                  </a:cubicBezTo>
                  <a:cubicBezTo>
                    <a:pt x="148" y="345"/>
                    <a:pt x="150" y="346"/>
                    <a:pt x="149" y="348"/>
                  </a:cubicBezTo>
                  <a:cubicBezTo>
                    <a:pt x="149" y="348"/>
                    <a:pt x="150" y="349"/>
                    <a:pt x="150" y="350"/>
                  </a:cubicBezTo>
                  <a:cubicBezTo>
                    <a:pt x="150" y="351"/>
                    <a:pt x="149" y="351"/>
                    <a:pt x="149" y="351"/>
                  </a:cubicBezTo>
                  <a:cubicBezTo>
                    <a:pt x="148" y="352"/>
                    <a:pt x="149" y="353"/>
                    <a:pt x="148" y="353"/>
                  </a:cubicBezTo>
                  <a:cubicBezTo>
                    <a:pt x="146" y="352"/>
                    <a:pt x="148" y="349"/>
                    <a:pt x="146" y="350"/>
                  </a:cubicBezTo>
                  <a:cubicBezTo>
                    <a:pt x="145" y="350"/>
                    <a:pt x="147" y="352"/>
                    <a:pt x="147" y="352"/>
                  </a:cubicBezTo>
                  <a:cubicBezTo>
                    <a:pt x="147" y="353"/>
                    <a:pt x="147" y="353"/>
                    <a:pt x="147" y="353"/>
                  </a:cubicBezTo>
                  <a:cubicBezTo>
                    <a:pt x="147" y="354"/>
                    <a:pt x="148" y="354"/>
                    <a:pt x="148" y="355"/>
                  </a:cubicBezTo>
                  <a:cubicBezTo>
                    <a:pt x="147" y="356"/>
                    <a:pt x="145" y="356"/>
                    <a:pt x="145" y="358"/>
                  </a:cubicBezTo>
                  <a:cubicBezTo>
                    <a:pt x="144" y="358"/>
                    <a:pt x="144" y="357"/>
                    <a:pt x="143" y="357"/>
                  </a:cubicBezTo>
                  <a:cubicBezTo>
                    <a:pt x="143" y="358"/>
                    <a:pt x="144" y="358"/>
                    <a:pt x="144" y="359"/>
                  </a:cubicBezTo>
                  <a:cubicBezTo>
                    <a:pt x="143" y="359"/>
                    <a:pt x="143" y="361"/>
                    <a:pt x="141" y="361"/>
                  </a:cubicBezTo>
                  <a:cubicBezTo>
                    <a:pt x="141" y="362"/>
                    <a:pt x="142" y="362"/>
                    <a:pt x="142" y="363"/>
                  </a:cubicBezTo>
                  <a:cubicBezTo>
                    <a:pt x="140" y="363"/>
                    <a:pt x="141" y="364"/>
                    <a:pt x="140" y="365"/>
                  </a:cubicBezTo>
                  <a:cubicBezTo>
                    <a:pt x="140" y="365"/>
                    <a:pt x="138" y="365"/>
                    <a:pt x="138" y="365"/>
                  </a:cubicBezTo>
                  <a:cubicBezTo>
                    <a:pt x="137" y="367"/>
                    <a:pt x="140" y="368"/>
                    <a:pt x="140" y="369"/>
                  </a:cubicBezTo>
                  <a:cubicBezTo>
                    <a:pt x="139" y="370"/>
                    <a:pt x="137" y="370"/>
                    <a:pt x="137" y="371"/>
                  </a:cubicBezTo>
                  <a:cubicBezTo>
                    <a:pt x="136" y="371"/>
                    <a:pt x="136" y="372"/>
                    <a:pt x="136" y="372"/>
                  </a:cubicBezTo>
                  <a:cubicBezTo>
                    <a:pt x="136" y="372"/>
                    <a:pt x="136" y="372"/>
                    <a:pt x="136" y="372"/>
                  </a:cubicBezTo>
                  <a:cubicBezTo>
                    <a:pt x="135" y="372"/>
                    <a:pt x="135" y="374"/>
                    <a:pt x="135" y="374"/>
                  </a:cubicBezTo>
                  <a:cubicBezTo>
                    <a:pt x="135" y="374"/>
                    <a:pt x="134" y="375"/>
                    <a:pt x="134" y="375"/>
                  </a:cubicBezTo>
                  <a:cubicBezTo>
                    <a:pt x="134" y="376"/>
                    <a:pt x="135" y="376"/>
                    <a:pt x="135" y="377"/>
                  </a:cubicBezTo>
                  <a:cubicBezTo>
                    <a:pt x="135" y="377"/>
                    <a:pt x="133" y="377"/>
                    <a:pt x="133" y="377"/>
                  </a:cubicBezTo>
                  <a:cubicBezTo>
                    <a:pt x="133" y="377"/>
                    <a:pt x="133" y="378"/>
                    <a:pt x="133" y="378"/>
                  </a:cubicBezTo>
                  <a:cubicBezTo>
                    <a:pt x="132" y="379"/>
                    <a:pt x="131" y="379"/>
                    <a:pt x="131" y="380"/>
                  </a:cubicBezTo>
                  <a:cubicBezTo>
                    <a:pt x="130" y="382"/>
                    <a:pt x="131" y="382"/>
                    <a:pt x="131" y="383"/>
                  </a:cubicBezTo>
                  <a:cubicBezTo>
                    <a:pt x="130" y="384"/>
                    <a:pt x="128" y="385"/>
                    <a:pt x="128" y="386"/>
                  </a:cubicBezTo>
                  <a:cubicBezTo>
                    <a:pt x="128" y="387"/>
                    <a:pt x="128" y="387"/>
                    <a:pt x="127" y="387"/>
                  </a:cubicBezTo>
                  <a:cubicBezTo>
                    <a:pt x="127" y="387"/>
                    <a:pt x="127" y="388"/>
                    <a:pt x="126" y="388"/>
                  </a:cubicBezTo>
                  <a:cubicBezTo>
                    <a:pt x="126" y="389"/>
                    <a:pt x="126" y="390"/>
                    <a:pt x="125" y="391"/>
                  </a:cubicBezTo>
                  <a:cubicBezTo>
                    <a:pt x="125" y="391"/>
                    <a:pt x="124" y="391"/>
                    <a:pt x="124" y="391"/>
                  </a:cubicBezTo>
                  <a:cubicBezTo>
                    <a:pt x="124" y="392"/>
                    <a:pt x="124" y="392"/>
                    <a:pt x="123" y="392"/>
                  </a:cubicBezTo>
                  <a:cubicBezTo>
                    <a:pt x="123" y="392"/>
                    <a:pt x="123" y="393"/>
                    <a:pt x="122" y="393"/>
                  </a:cubicBezTo>
                  <a:cubicBezTo>
                    <a:pt x="120" y="395"/>
                    <a:pt x="123" y="396"/>
                    <a:pt x="123" y="399"/>
                  </a:cubicBezTo>
                  <a:cubicBezTo>
                    <a:pt x="122" y="398"/>
                    <a:pt x="122" y="399"/>
                    <a:pt x="121" y="399"/>
                  </a:cubicBezTo>
                  <a:cubicBezTo>
                    <a:pt x="121" y="401"/>
                    <a:pt x="118" y="401"/>
                    <a:pt x="119" y="403"/>
                  </a:cubicBezTo>
                  <a:cubicBezTo>
                    <a:pt x="119" y="404"/>
                    <a:pt x="118" y="403"/>
                    <a:pt x="118" y="404"/>
                  </a:cubicBezTo>
                  <a:cubicBezTo>
                    <a:pt x="119" y="405"/>
                    <a:pt x="118" y="407"/>
                    <a:pt x="119" y="408"/>
                  </a:cubicBezTo>
                  <a:cubicBezTo>
                    <a:pt x="118" y="408"/>
                    <a:pt x="117" y="409"/>
                    <a:pt x="116" y="409"/>
                  </a:cubicBezTo>
                  <a:cubicBezTo>
                    <a:pt x="115" y="410"/>
                    <a:pt x="114" y="411"/>
                    <a:pt x="114" y="412"/>
                  </a:cubicBezTo>
                  <a:cubicBezTo>
                    <a:pt x="113" y="413"/>
                    <a:pt x="113" y="414"/>
                    <a:pt x="113" y="414"/>
                  </a:cubicBezTo>
                  <a:cubicBezTo>
                    <a:pt x="113" y="415"/>
                    <a:pt x="113" y="415"/>
                    <a:pt x="112" y="415"/>
                  </a:cubicBezTo>
                  <a:cubicBezTo>
                    <a:pt x="112" y="416"/>
                    <a:pt x="112" y="416"/>
                    <a:pt x="112" y="416"/>
                  </a:cubicBezTo>
                  <a:cubicBezTo>
                    <a:pt x="112" y="416"/>
                    <a:pt x="112" y="417"/>
                    <a:pt x="112" y="418"/>
                  </a:cubicBezTo>
                  <a:cubicBezTo>
                    <a:pt x="112" y="418"/>
                    <a:pt x="111" y="418"/>
                    <a:pt x="111" y="419"/>
                  </a:cubicBezTo>
                  <a:cubicBezTo>
                    <a:pt x="111" y="419"/>
                    <a:pt x="111" y="420"/>
                    <a:pt x="110" y="420"/>
                  </a:cubicBezTo>
                  <a:cubicBezTo>
                    <a:pt x="110" y="420"/>
                    <a:pt x="110" y="421"/>
                    <a:pt x="110" y="421"/>
                  </a:cubicBezTo>
                  <a:cubicBezTo>
                    <a:pt x="110" y="422"/>
                    <a:pt x="110" y="421"/>
                    <a:pt x="110" y="422"/>
                  </a:cubicBezTo>
                  <a:cubicBezTo>
                    <a:pt x="110" y="422"/>
                    <a:pt x="109" y="422"/>
                    <a:pt x="109" y="423"/>
                  </a:cubicBezTo>
                  <a:cubicBezTo>
                    <a:pt x="110" y="422"/>
                    <a:pt x="111" y="422"/>
                    <a:pt x="112" y="421"/>
                  </a:cubicBezTo>
                  <a:cubicBezTo>
                    <a:pt x="113" y="422"/>
                    <a:pt x="113" y="422"/>
                    <a:pt x="113" y="424"/>
                  </a:cubicBezTo>
                  <a:cubicBezTo>
                    <a:pt x="111" y="423"/>
                    <a:pt x="113" y="427"/>
                    <a:pt x="111" y="428"/>
                  </a:cubicBezTo>
                  <a:cubicBezTo>
                    <a:pt x="111" y="428"/>
                    <a:pt x="110" y="429"/>
                    <a:pt x="109" y="428"/>
                  </a:cubicBezTo>
                  <a:cubicBezTo>
                    <a:pt x="109" y="429"/>
                    <a:pt x="109" y="426"/>
                    <a:pt x="108" y="426"/>
                  </a:cubicBezTo>
                  <a:cubicBezTo>
                    <a:pt x="108" y="422"/>
                    <a:pt x="109" y="419"/>
                    <a:pt x="110" y="414"/>
                  </a:cubicBezTo>
                  <a:cubicBezTo>
                    <a:pt x="110" y="414"/>
                    <a:pt x="111" y="413"/>
                    <a:pt x="112" y="413"/>
                  </a:cubicBezTo>
                  <a:cubicBezTo>
                    <a:pt x="112" y="413"/>
                    <a:pt x="112" y="412"/>
                    <a:pt x="113" y="412"/>
                  </a:cubicBezTo>
                  <a:cubicBezTo>
                    <a:pt x="114" y="409"/>
                    <a:pt x="115" y="408"/>
                    <a:pt x="117" y="406"/>
                  </a:cubicBezTo>
                  <a:cubicBezTo>
                    <a:pt x="116" y="406"/>
                    <a:pt x="115" y="405"/>
                    <a:pt x="115" y="404"/>
                  </a:cubicBezTo>
                  <a:cubicBezTo>
                    <a:pt x="116" y="404"/>
                    <a:pt x="116" y="403"/>
                    <a:pt x="117" y="402"/>
                  </a:cubicBezTo>
                  <a:cubicBezTo>
                    <a:pt x="117" y="401"/>
                    <a:pt x="117" y="402"/>
                    <a:pt x="117" y="402"/>
                  </a:cubicBezTo>
                  <a:cubicBezTo>
                    <a:pt x="118" y="400"/>
                    <a:pt x="118" y="400"/>
                    <a:pt x="118" y="399"/>
                  </a:cubicBezTo>
                  <a:cubicBezTo>
                    <a:pt x="118" y="399"/>
                    <a:pt x="119" y="399"/>
                    <a:pt x="119" y="399"/>
                  </a:cubicBezTo>
                  <a:cubicBezTo>
                    <a:pt x="119" y="398"/>
                    <a:pt x="119" y="397"/>
                    <a:pt x="120" y="396"/>
                  </a:cubicBezTo>
                  <a:cubicBezTo>
                    <a:pt x="120" y="396"/>
                    <a:pt x="120" y="396"/>
                    <a:pt x="120" y="396"/>
                  </a:cubicBezTo>
                  <a:cubicBezTo>
                    <a:pt x="121" y="395"/>
                    <a:pt x="120" y="394"/>
                    <a:pt x="121" y="394"/>
                  </a:cubicBezTo>
                  <a:cubicBezTo>
                    <a:pt x="121" y="394"/>
                    <a:pt x="121" y="393"/>
                    <a:pt x="121" y="393"/>
                  </a:cubicBezTo>
                  <a:cubicBezTo>
                    <a:pt x="121" y="393"/>
                    <a:pt x="122" y="393"/>
                    <a:pt x="122" y="393"/>
                  </a:cubicBezTo>
                  <a:cubicBezTo>
                    <a:pt x="122" y="391"/>
                    <a:pt x="123" y="389"/>
                    <a:pt x="123" y="389"/>
                  </a:cubicBezTo>
                  <a:cubicBezTo>
                    <a:pt x="124" y="388"/>
                    <a:pt x="124" y="387"/>
                    <a:pt x="124" y="387"/>
                  </a:cubicBezTo>
                  <a:cubicBezTo>
                    <a:pt x="125" y="387"/>
                    <a:pt x="125" y="387"/>
                    <a:pt x="126" y="387"/>
                  </a:cubicBezTo>
                  <a:cubicBezTo>
                    <a:pt x="126" y="386"/>
                    <a:pt x="126" y="386"/>
                    <a:pt x="127" y="386"/>
                  </a:cubicBezTo>
                  <a:cubicBezTo>
                    <a:pt x="128" y="385"/>
                    <a:pt x="126" y="385"/>
                    <a:pt x="126" y="384"/>
                  </a:cubicBezTo>
                  <a:cubicBezTo>
                    <a:pt x="127" y="382"/>
                    <a:pt x="128" y="381"/>
                    <a:pt x="130" y="381"/>
                  </a:cubicBezTo>
                  <a:cubicBezTo>
                    <a:pt x="130" y="379"/>
                    <a:pt x="132" y="377"/>
                    <a:pt x="133" y="376"/>
                  </a:cubicBezTo>
                  <a:cubicBezTo>
                    <a:pt x="133" y="376"/>
                    <a:pt x="133" y="376"/>
                    <a:pt x="133" y="376"/>
                  </a:cubicBezTo>
                  <a:cubicBezTo>
                    <a:pt x="133" y="376"/>
                    <a:pt x="133" y="376"/>
                    <a:pt x="133" y="376"/>
                  </a:cubicBezTo>
                  <a:cubicBezTo>
                    <a:pt x="134" y="375"/>
                    <a:pt x="133" y="374"/>
                    <a:pt x="134" y="373"/>
                  </a:cubicBezTo>
                  <a:cubicBezTo>
                    <a:pt x="134" y="372"/>
                    <a:pt x="134" y="372"/>
                    <a:pt x="133" y="371"/>
                  </a:cubicBezTo>
                  <a:cubicBezTo>
                    <a:pt x="133" y="370"/>
                    <a:pt x="135" y="371"/>
                    <a:pt x="135" y="370"/>
                  </a:cubicBezTo>
                  <a:cubicBezTo>
                    <a:pt x="137" y="366"/>
                    <a:pt x="139" y="364"/>
                    <a:pt x="140" y="359"/>
                  </a:cubicBezTo>
                  <a:cubicBezTo>
                    <a:pt x="139" y="358"/>
                    <a:pt x="139" y="360"/>
                    <a:pt x="138" y="360"/>
                  </a:cubicBezTo>
                  <a:cubicBezTo>
                    <a:pt x="137" y="361"/>
                    <a:pt x="137" y="361"/>
                    <a:pt x="136" y="362"/>
                  </a:cubicBezTo>
                  <a:cubicBezTo>
                    <a:pt x="136" y="362"/>
                    <a:pt x="136" y="362"/>
                    <a:pt x="136" y="363"/>
                  </a:cubicBezTo>
                  <a:cubicBezTo>
                    <a:pt x="136" y="363"/>
                    <a:pt x="135" y="363"/>
                    <a:pt x="135" y="363"/>
                  </a:cubicBezTo>
                  <a:cubicBezTo>
                    <a:pt x="135" y="364"/>
                    <a:pt x="136" y="367"/>
                    <a:pt x="135" y="367"/>
                  </a:cubicBezTo>
                  <a:cubicBezTo>
                    <a:pt x="135" y="367"/>
                    <a:pt x="135" y="368"/>
                    <a:pt x="135" y="368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35" y="368"/>
                    <a:pt x="135" y="368"/>
                    <a:pt x="134" y="368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4" y="368"/>
                    <a:pt x="134" y="369"/>
                    <a:pt x="134" y="369"/>
                  </a:cubicBezTo>
                  <a:cubicBezTo>
                    <a:pt x="134" y="369"/>
                    <a:pt x="133" y="369"/>
                    <a:pt x="133" y="370"/>
                  </a:cubicBezTo>
                  <a:cubicBezTo>
                    <a:pt x="132" y="371"/>
                    <a:pt x="132" y="371"/>
                    <a:pt x="132" y="371"/>
                  </a:cubicBezTo>
                  <a:cubicBezTo>
                    <a:pt x="132" y="371"/>
                    <a:pt x="131" y="372"/>
                    <a:pt x="131" y="372"/>
                  </a:cubicBezTo>
                  <a:cubicBezTo>
                    <a:pt x="131" y="373"/>
                    <a:pt x="131" y="373"/>
                    <a:pt x="130" y="373"/>
                  </a:cubicBezTo>
                  <a:cubicBezTo>
                    <a:pt x="130" y="373"/>
                    <a:pt x="130" y="374"/>
                    <a:pt x="130" y="374"/>
                  </a:cubicBezTo>
                  <a:cubicBezTo>
                    <a:pt x="130" y="374"/>
                    <a:pt x="130" y="374"/>
                    <a:pt x="130" y="374"/>
                  </a:cubicBezTo>
                  <a:cubicBezTo>
                    <a:pt x="130" y="374"/>
                    <a:pt x="130" y="374"/>
                    <a:pt x="130" y="375"/>
                  </a:cubicBezTo>
                  <a:cubicBezTo>
                    <a:pt x="128" y="377"/>
                    <a:pt x="126" y="379"/>
                    <a:pt x="126" y="382"/>
                  </a:cubicBezTo>
                  <a:cubicBezTo>
                    <a:pt x="125" y="382"/>
                    <a:pt x="126" y="384"/>
                    <a:pt x="125" y="384"/>
                  </a:cubicBezTo>
                  <a:cubicBezTo>
                    <a:pt x="124" y="385"/>
                    <a:pt x="125" y="385"/>
                    <a:pt x="125" y="386"/>
                  </a:cubicBezTo>
                  <a:cubicBezTo>
                    <a:pt x="124" y="386"/>
                    <a:pt x="123" y="387"/>
                    <a:pt x="123" y="387"/>
                  </a:cubicBezTo>
                  <a:cubicBezTo>
                    <a:pt x="123" y="388"/>
                    <a:pt x="123" y="387"/>
                    <a:pt x="122" y="388"/>
                  </a:cubicBezTo>
                  <a:cubicBezTo>
                    <a:pt x="122" y="389"/>
                    <a:pt x="122" y="390"/>
                    <a:pt x="121" y="391"/>
                  </a:cubicBezTo>
                  <a:cubicBezTo>
                    <a:pt x="121" y="391"/>
                    <a:pt x="121" y="391"/>
                    <a:pt x="121" y="392"/>
                  </a:cubicBezTo>
                  <a:cubicBezTo>
                    <a:pt x="120" y="393"/>
                    <a:pt x="120" y="394"/>
                    <a:pt x="120" y="395"/>
                  </a:cubicBezTo>
                  <a:cubicBezTo>
                    <a:pt x="120" y="395"/>
                    <a:pt x="119" y="394"/>
                    <a:pt x="119" y="394"/>
                  </a:cubicBezTo>
                  <a:cubicBezTo>
                    <a:pt x="119" y="394"/>
                    <a:pt x="119" y="395"/>
                    <a:pt x="119" y="395"/>
                  </a:cubicBezTo>
                  <a:cubicBezTo>
                    <a:pt x="119" y="396"/>
                    <a:pt x="119" y="396"/>
                    <a:pt x="119" y="396"/>
                  </a:cubicBezTo>
                  <a:cubicBezTo>
                    <a:pt x="119" y="396"/>
                    <a:pt x="118" y="397"/>
                    <a:pt x="118" y="397"/>
                  </a:cubicBezTo>
                  <a:cubicBezTo>
                    <a:pt x="118" y="397"/>
                    <a:pt x="118" y="397"/>
                    <a:pt x="118" y="397"/>
                  </a:cubicBezTo>
                  <a:cubicBezTo>
                    <a:pt x="117" y="399"/>
                    <a:pt x="117" y="401"/>
                    <a:pt x="116" y="401"/>
                  </a:cubicBezTo>
                  <a:cubicBezTo>
                    <a:pt x="116" y="401"/>
                    <a:pt x="116" y="402"/>
                    <a:pt x="116" y="402"/>
                  </a:cubicBezTo>
                  <a:cubicBezTo>
                    <a:pt x="115" y="403"/>
                    <a:pt x="113" y="405"/>
                    <a:pt x="113" y="406"/>
                  </a:cubicBezTo>
                  <a:cubicBezTo>
                    <a:pt x="113" y="407"/>
                    <a:pt x="115" y="407"/>
                    <a:pt x="114" y="408"/>
                  </a:cubicBezTo>
                  <a:cubicBezTo>
                    <a:pt x="113" y="409"/>
                    <a:pt x="112" y="408"/>
                    <a:pt x="111" y="409"/>
                  </a:cubicBezTo>
                  <a:cubicBezTo>
                    <a:pt x="111" y="410"/>
                    <a:pt x="109" y="411"/>
                    <a:pt x="108" y="412"/>
                  </a:cubicBezTo>
                  <a:cubicBezTo>
                    <a:pt x="108" y="413"/>
                    <a:pt x="109" y="413"/>
                    <a:pt x="109" y="414"/>
                  </a:cubicBezTo>
                  <a:cubicBezTo>
                    <a:pt x="107" y="416"/>
                    <a:pt x="107" y="418"/>
                    <a:pt x="106" y="420"/>
                  </a:cubicBezTo>
                  <a:cubicBezTo>
                    <a:pt x="106" y="421"/>
                    <a:pt x="106" y="421"/>
                    <a:pt x="106" y="421"/>
                  </a:cubicBezTo>
                  <a:cubicBezTo>
                    <a:pt x="105" y="423"/>
                    <a:pt x="107" y="423"/>
                    <a:pt x="107" y="424"/>
                  </a:cubicBezTo>
                  <a:cubicBezTo>
                    <a:pt x="107" y="425"/>
                    <a:pt x="106" y="426"/>
                    <a:pt x="106" y="426"/>
                  </a:cubicBezTo>
                  <a:cubicBezTo>
                    <a:pt x="106" y="427"/>
                    <a:pt x="105" y="428"/>
                    <a:pt x="105" y="428"/>
                  </a:cubicBezTo>
                  <a:cubicBezTo>
                    <a:pt x="105" y="428"/>
                    <a:pt x="105" y="428"/>
                    <a:pt x="104" y="428"/>
                  </a:cubicBezTo>
                  <a:cubicBezTo>
                    <a:pt x="104" y="430"/>
                    <a:pt x="104" y="430"/>
                    <a:pt x="103" y="432"/>
                  </a:cubicBezTo>
                  <a:cubicBezTo>
                    <a:pt x="103" y="432"/>
                    <a:pt x="103" y="432"/>
                    <a:pt x="103" y="433"/>
                  </a:cubicBezTo>
                  <a:cubicBezTo>
                    <a:pt x="102" y="434"/>
                    <a:pt x="102" y="435"/>
                    <a:pt x="102" y="435"/>
                  </a:cubicBezTo>
                  <a:cubicBezTo>
                    <a:pt x="101" y="436"/>
                    <a:pt x="101" y="436"/>
                    <a:pt x="101" y="437"/>
                  </a:cubicBezTo>
                  <a:cubicBezTo>
                    <a:pt x="101" y="438"/>
                    <a:pt x="100" y="438"/>
                    <a:pt x="101" y="438"/>
                  </a:cubicBezTo>
                  <a:cubicBezTo>
                    <a:pt x="101" y="439"/>
                    <a:pt x="100" y="442"/>
                    <a:pt x="100" y="442"/>
                  </a:cubicBezTo>
                  <a:cubicBezTo>
                    <a:pt x="100" y="443"/>
                    <a:pt x="99" y="442"/>
                    <a:pt x="99" y="443"/>
                  </a:cubicBezTo>
                  <a:cubicBezTo>
                    <a:pt x="100" y="444"/>
                    <a:pt x="98" y="447"/>
                    <a:pt x="98" y="447"/>
                  </a:cubicBezTo>
                  <a:cubicBezTo>
                    <a:pt x="97" y="449"/>
                    <a:pt x="98" y="450"/>
                    <a:pt x="98" y="451"/>
                  </a:cubicBezTo>
                  <a:cubicBezTo>
                    <a:pt x="98" y="451"/>
                    <a:pt x="97" y="451"/>
                    <a:pt x="97" y="451"/>
                  </a:cubicBezTo>
                  <a:cubicBezTo>
                    <a:pt x="97" y="453"/>
                    <a:pt x="97" y="453"/>
                    <a:pt x="97" y="454"/>
                  </a:cubicBezTo>
                  <a:cubicBezTo>
                    <a:pt x="97" y="455"/>
                    <a:pt x="96" y="455"/>
                    <a:pt x="96" y="456"/>
                  </a:cubicBezTo>
                  <a:cubicBezTo>
                    <a:pt x="96" y="456"/>
                    <a:pt x="96" y="456"/>
                    <a:pt x="95" y="456"/>
                  </a:cubicBezTo>
                  <a:cubicBezTo>
                    <a:pt x="95" y="456"/>
                    <a:pt x="95" y="455"/>
                    <a:pt x="95" y="456"/>
                  </a:cubicBezTo>
                  <a:cubicBezTo>
                    <a:pt x="95" y="456"/>
                    <a:pt x="95" y="456"/>
                    <a:pt x="95" y="456"/>
                  </a:cubicBezTo>
                  <a:cubicBezTo>
                    <a:pt x="94" y="456"/>
                    <a:pt x="94" y="457"/>
                    <a:pt x="94" y="457"/>
                  </a:cubicBezTo>
                  <a:cubicBezTo>
                    <a:pt x="94" y="458"/>
                    <a:pt x="93" y="458"/>
                    <a:pt x="93" y="459"/>
                  </a:cubicBezTo>
                  <a:cubicBezTo>
                    <a:pt x="93" y="460"/>
                    <a:pt x="93" y="460"/>
                    <a:pt x="93" y="461"/>
                  </a:cubicBezTo>
                  <a:cubicBezTo>
                    <a:pt x="93" y="462"/>
                    <a:pt x="94" y="465"/>
                    <a:pt x="94" y="466"/>
                  </a:cubicBezTo>
                  <a:cubicBezTo>
                    <a:pt x="94" y="466"/>
                    <a:pt x="94" y="467"/>
                    <a:pt x="93" y="468"/>
                  </a:cubicBezTo>
                  <a:cubicBezTo>
                    <a:pt x="93" y="470"/>
                    <a:pt x="94" y="472"/>
                    <a:pt x="94" y="473"/>
                  </a:cubicBezTo>
                  <a:cubicBezTo>
                    <a:pt x="93" y="475"/>
                    <a:pt x="92" y="476"/>
                    <a:pt x="92" y="477"/>
                  </a:cubicBezTo>
                  <a:cubicBezTo>
                    <a:pt x="92" y="478"/>
                    <a:pt x="93" y="480"/>
                    <a:pt x="93" y="481"/>
                  </a:cubicBezTo>
                  <a:cubicBezTo>
                    <a:pt x="93" y="481"/>
                    <a:pt x="92" y="481"/>
                    <a:pt x="92" y="482"/>
                  </a:cubicBezTo>
                  <a:cubicBezTo>
                    <a:pt x="92" y="483"/>
                    <a:pt x="93" y="484"/>
                    <a:pt x="93" y="485"/>
                  </a:cubicBezTo>
                  <a:cubicBezTo>
                    <a:pt x="93" y="486"/>
                    <a:pt x="93" y="487"/>
                    <a:pt x="93" y="488"/>
                  </a:cubicBezTo>
                  <a:cubicBezTo>
                    <a:pt x="93" y="490"/>
                    <a:pt x="92" y="491"/>
                    <a:pt x="93" y="492"/>
                  </a:cubicBezTo>
                  <a:cubicBezTo>
                    <a:pt x="93" y="492"/>
                    <a:pt x="93" y="493"/>
                    <a:pt x="93" y="493"/>
                  </a:cubicBezTo>
                  <a:cubicBezTo>
                    <a:pt x="92" y="493"/>
                    <a:pt x="92" y="491"/>
                    <a:pt x="92" y="490"/>
                  </a:cubicBezTo>
                  <a:cubicBezTo>
                    <a:pt x="92" y="489"/>
                    <a:pt x="93" y="487"/>
                    <a:pt x="93" y="485"/>
                  </a:cubicBezTo>
                  <a:cubicBezTo>
                    <a:pt x="92" y="485"/>
                    <a:pt x="93" y="484"/>
                    <a:pt x="92" y="484"/>
                  </a:cubicBezTo>
                  <a:cubicBezTo>
                    <a:pt x="91" y="485"/>
                    <a:pt x="92" y="486"/>
                    <a:pt x="92" y="487"/>
                  </a:cubicBezTo>
                  <a:cubicBezTo>
                    <a:pt x="92" y="489"/>
                    <a:pt x="90" y="492"/>
                    <a:pt x="90" y="495"/>
                  </a:cubicBezTo>
                  <a:cubicBezTo>
                    <a:pt x="90" y="496"/>
                    <a:pt x="90" y="497"/>
                    <a:pt x="90" y="497"/>
                  </a:cubicBezTo>
                  <a:cubicBezTo>
                    <a:pt x="90" y="498"/>
                    <a:pt x="90" y="499"/>
                    <a:pt x="90" y="499"/>
                  </a:cubicBezTo>
                  <a:cubicBezTo>
                    <a:pt x="90" y="500"/>
                    <a:pt x="90" y="500"/>
                    <a:pt x="90" y="500"/>
                  </a:cubicBezTo>
                  <a:cubicBezTo>
                    <a:pt x="90" y="502"/>
                    <a:pt x="90" y="503"/>
                    <a:pt x="90" y="505"/>
                  </a:cubicBezTo>
                  <a:cubicBezTo>
                    <a:pt x="90" y="505"/>
                    <a:pt x="91" y="510"/>
                    <a:pt x="91" y="510"/>
                  </a:cubicBezTo>
                  <a:cubicBezTo>
                    <a:pt x="90" y="510"/>
                    <a:pt x="91" y="510"/>
                    <a:pt x="90" y="511"/>
                  </a:cubicBezTo>
                  <a:cubicBezTo>
                    <a:pt x="90" y="520"/>
                    <a:pt x="90" y="520"/>
                    <a:pt x="90" y="520"/>
                  </a:cubicBezTo>
                  <a:cubicBezTo>
                    <a:pt x="90" y="522"/>
                    <a:pt x="90" y="523"/>
                    <a:pt x="90" y="526"/>
                  </a:cubicBezTo>
                  <a:cubicBezTo>
                    <a:pt x="90" y="527"/>
                    <a:pt x="90" y="527"/>
                    <a:pt x="90" y="527"/>
                  </a:cubicBezTo>
                  <a:cubicBezTo>
                    <a:pt x="90" y="528"/>
                    <a:pt x="89" y="529"/>
                    <a:pt x="89" y="529"/>
                  </a:cubicBezTo>
                  <a:cubicBezTo>
                    <a:pt x="90" y="528"/>
                    <a:pt x="89" y="531"/>
                    <a:pt x="89" y="530"/>
                  </a:cubicBezTo>
                  <a:cubicBezTo>
                    <a:pt x="89" y="531"/>
                    <a:pt x="90" y="532"/>
                    <a:pt x="89" y="533"/>
                  </a:cubicBezTo>
                  <a:cubicBezTo>
                    <a:pt x="91" y="534"/>
                    <a:pt x="90" y="536"/>
                    <a:pt x="90" y="537"/>
                  </a:cubicBezTo>
                  <a:cubicBezTo>
                    <a:pt x="90" y="538"/>
                    <a:pt x="90" y="538"/>
                    <a:pt x="90" y="538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90" y="539"/>
                    <a:pt x="90" y="540"/>
                    <a:pt x="90" y="540"/>
                  </a:cubicBezTo>
                  <a:cubicBezTo>
                    <a:pt x="90" y="541"/>
                    <a:pt x="89" y="542"/>
                    <a:pt x="90" y="543"/>
                  </a:cubicBezTo>
                  <a:cubicBezTo>
                    <a:pt x="91" y="541"/>
                    <a:pt x="91" y="539"/>
                    <a:pt x="91" y="537"/>
                  </a:cubicBezTo>
                  <a:cubicBezTo>
                    <a:pt x="91" y="536"/>
                    <a:pt x="91" y="533"/>
                    <a:pt x="91" y="532"/>
                  </a:cubicBezTo>
                  <a:cubicBezTo>
                    <a:pt x="92" y="533"/>
                    <a:pt x="91" y="529"/>
                    <a:pt x="92" y="530"/>
                  </a:cubicBezTo>
                  <a:cubicBezTo>
                    <a:pt x="92" y="532"/>
                    <a:pt x="93" y="534"/>
                    <a:pt x="93" y="536"/>
                  </a:cubicBezTo>
                  <a:cubicBezTo>
                    <a:pt x="93" y="537"/>
                    <a:pt x="92" y="537"/>
                    <a:pt x="92" y="538"/>
                  </a:cubicBezTo>
                  <a:cubicBezTo>
                    <a:pt x="92" y="539"/>
                    <a:pt x="93" y="538"/>
                    <a:pt x="93" y="540"/>
                  </a:cubicBezTo>
                  <a:cubicBezTo>
                    <a:pt x="92" y="542"/>
                    <a:pt x="92" y="542"/>
                    <a:pt x="92" y="544"/>
                  </a:cubicBezTo>
                  <a:cubicBezTo>
                    <a:pt x="91" y="545"/>
                    <a:pt x="91" y="544"/>
                    <a:pt x="90" y="544"/>
                  </a:cubicBezTo>
                  <a:cubicBezTo>
                    <a:pt x="90" y="545"/>
                    <a:pt x="90" y="546"/>
                    <a:pt x="90" y="546"/>
                  </a:cubicBezTo>
                  <a:cubicBezTo>
                    <a:pt x="90" y="548"/>
                    <a:pt x="90" y="549"/>
                    <a:pt x="90" y="550"/>
                  </a:cubicBezTo>
                  <a:cubicBezTo>
                    <a:pt x="90" y="551"/>
                    <a:pt x="89" y="552"/>
                    <a:pt x="90" y="552"/>
                  </a:cubicBezTo>
                  <a:cubicBezTo>
                    <a:pt x="90" y="552"/>
                    <a:pt x="91" y="552"/>
                    <a:pt x="91" y="552"/>
                  </a:cubicBezTo>
                  <a:cubicBezTo>
                    <a:pt x="91" y="551"/>
                    <a:pt x="91" y="551"/>
                    <a:pt x="92" y="551"/>
                  </a:cubicBezTo>
                  <a:cubicBezTo>
                    <a:pt x="92" y="552"/>
                    <a:pt x="92" y="552"/>
                    <a:pt x="92" y="553"/>
                  </a:cubicBezTo>
                  <a:cubicBezTo>
                    <a:pt x="92" y="554"/>
                    <a:pt x="92" y="554"/>
                    <a:pt x="92" y="555"/>
                  </a:cubicBezTo>
                  <a:cubicBezTo>
                    <a:pt x="91" y="555"/>
                    <a:pt x="91" y="555"/>
                    <a:pt x="91" y="556"/>
                  </a:cubicBezTo>
                  <a:cubicBezTo>
                    <a:pt x="91" y="556"/>
                    <a:pt x="91" y="556"/>
                    <a:pt x="91" y="557"/>
                  </a:cubicBezTo>
                  <a:cubicBezTo>
                    <a:pt x="91" y="557"/>
                    <a:pt x="91" y="556"/>
                    <a:pt x="92" y="557"/>
                  </a:cubicBezTo>
                  <a:cubicBezTo>
                    <a:pt x="92" y="557"/>
                    <a:pt x="93" y="557"/>
                    <a:pt x="93" y="558"/>
                  </a:cubicBezTo>
                  <a:cubicBezTo>
                    <a:pt x="93" y="558"/>
                    <a:pt x="93" y="559"/>
                    <a:pt x="93" y="559"/>
                  </a:cubicBezTo>
                  <a:cubicBezTo>
                    <a:pt x="92" y="559"/>
                    <a:pt x="92" y="559"/>
                    <a:pt x="91" y="559"/>
                  </a:cubicBezTo>
                  <a:cubicBezTo>
                    <a:pt x="91" y="559"/>
                    <a:pt x="91" y="560"/>
                    <a:pt x="91" y="560"/>
                  </a:cubicBezTo>
                  <a:cubicBezTo>
                    <a:pt x="91" y="560"/>
                    <a:pt x="92" y="561"/>
                    <a:pt x="92" y="561"/>
                  </a:cubicBezTo>
                  <a:cubicBezTo>
                    <a:pt x="92" y="562"/>
                    <a:pt x="91" y="564"/>
                    <a:pt x="91" y="565"/>
                  </a:cubicBezTo>
                  <a:cubicBezTo>
                    <a:pt x="91" y="565"/>
                    <a:pt x="92" y="565"/>
                    <a:pt x="92" y="565"/>
                  </a:cubicBezTo>
                  <a:cubicBezTo>
                    <a:pt x="92" y="566"/>
                    <a:pt x="91" y="567"/>
                    <a:pt x="91" y="568"/>
                  </a:cubicBezTo>
                  <a:cubicBezTo>
                    <a:pt x="92" y="568"/>
                    <a:pt x="91" y="568"/>
                    <a:pt x="91" y="569"/>
                  </a:cubicBezTo>
                  <a:cubicBezTo>
                    <a:pt x="92" y="568"/>
                    <a:pt x="91" y="570"/>
                    <a:pt x="92" y="570"/>
                  </a:cubicBezTo>
                  <a:cubicBezTo>
                    <a:pt x="92" y="571"/>
                    <a:pt x="93" y="571"/>
                    <a:pt x="93" y="571"/>
                  </a:cubicBezTo>
                  <a:cubicBezTo>
                    <a:pt x="93" y="572"/>
                    <a:pt x="92" y="574"/>
                    <a:pt x="93" y="573"/>
                  </a:cubicBezTo>
                  <a:cubicBezTo>
                    <a:pt x="95" y="573"/>
                    <a:pt x="93" y="570"/>
                    <a:pt x="95" y="569"/>
                  </a:cubicBezTo>
                  <a:cubicBezTo>
                    <a:pt x="95" y="569"/>
                    <a:pt x="95" y="571"/>
                    <a:pt x="95" y="572"/>
                  </a:cubicBezTo>
                  <a:cubicBezTo>
                    <a:pt x="96" y="573"/>
                    <a:pt x="97" y="574"/>
                    <a:pt x="97" y="575"/>
                  </a:cubicBezTo>
                  <a:cubicBezTo>
                    <a:pt x="96" y="578"/>
                    <a:pt x="97" y="579"/>
                    <a:pt x="97" y="581"/>
                  </a:cubicBezTo>
                  <a:cubicBezTo>
                    <a:pt x="98" y="581"/>
                    <a:pt x="98" y="583"/>
                    <a:pt x="98" y="583"/>
                  </a:cubicBezTo>
                  <a:cubicBezTo>
                    <a:pt x="98" y="584"/>
                    <a:pt x="98" y="584"/>
                    <a:pt x="99" y="585"/>
                  </a:cubicBezTo>
                  <a:cubicBezTo>
                    <a:pt x="99" y="586"/>
                    <a:pt x="99" y="587"/>
                    <a:pt x="99" y="588"/>
                  </a:cubicBezTo>
                  <a:cubicBezTo>
                    <a:pt x="99" y="589"/>
                    <a:pt x="99" y="590"/>
                    <a:pt x="99" y="591"/>
                  </a:cubicBezTo>
                  <a:cubicBezTo>
                    <a:pt x="100" y="591"/>
                    <a:pt x="100" y="592"/>
                    <a:pt x="100" y="593"/>
                  </a:cubicBezTo>
                  <a:cubicBezTo>
                    <a:pt x="100" y="594"/>
                    <a:pt x="101" y="594"/>
                    <a:pt x="100" y="595"/>
                  </a:cubicBezTo>
                  <a:cubicBezTo>
                    <a:pt x="100" y="596"/>
                    <a:pt x="101" y="595"/>
                    <a:pt x="101" y="596"/>
                  </a:cubicBezTo>
                  <a:cubicBezTo>
                    <a:pt x="101" y="597"/>
                    <a:pt x="101" y="598"/>
                    <a:pt x="102" y="599"/>
                  </a:cubicBezTo>
                  <a:cubicBezTo>
                    <a:pt x="102" y="599"/>
                    <a:pt x="102" y="600"/>
                    <a:pt x="102" y="600"/>
                  </a:cubicBezTo>
                  <a:cubicBezTo>
                    <a:pt x="102" y="601"/>
                    <a:pt x="102" y="601"/>
                    <a:pt x="102" y="601"/>
                  </a:cubicBezTo>
                  <a:cubicBezTo>
                    <a:pt x="102" y="601"/>
                    <a:pt x="101" y="602"/>
                    <a:pt x="101" y="602"/>
                  </a:cubicBezTo>
                  <a:cubicBezTo>
                    <a:pt x="100" y="602"/>
                    <a:pt x="101" y="602"/>
                    <a:pt x="101" y="603"/>
                  </a:cubicBezTo>
                  <a:cubicBezTo>
                    <a:pt x="101" y="603"/>
                    <a:pt x="101" y="604"/>
                    <a:pt x="101" y="604"/>
                  </a:cubicBezTo>
                  <a:cubicBezTo>
                    <a:pt x="101" y="605"/>
                    <a:pt x="101" y="606"/>
                    <a:pt x="102" y="606"/>
                  </a:cubicBezTo>
                  <a:cubicBezTo>
                    <a:pt x="102" y="606"/>
                    <a:pt x="102" y="607"/>
                    <a:pt x="102" y="607"/>
                  </a:cubicBezTo>
                  <a:cubicBezTo>
                    <a:pt x="102" y="608"/>
                    <a:pt x="103" y="608"/>
                    <a:pt x="103" y="609"/>
                  </a:cubicBezTo>
                  <a:cubicBezTo>
                    <a:pt x="103" y="610"/>
                    <a:pt x="103" y="610"/>
                    <a:pt x="104" y="611"/>
                  </a:cubicBezTo>
                  <a:cubicBezTo>
                    <a:pt x="102" y="610"/>
                    <a:pt x="102" y="608"/>
                    <a:pt x="101" y="606"/>
                  </a:cubicBezTo>
                  <a:cubicBezTo>
                    <a:pt x="101" y="606"/>
                    <a:pt x="101" y="605"/>
                    <a:pt x="101" y="605"/>
                  </a:cubicBezTo>
                  <a:cubicBezTo>
                    <a:pt x="101" y="604"/>
                    <a:pt x="100" y="604"/>
                    <a:pt x="100" y="604"/>
                  </a:cubicBezTo>
                  <a:cubicBezTo>
                    <a:pt x="100" y="603"/>
                    <a:pt x="100" y="602"/>
                    <a:pt x="100" y="602"/>
                  </a:cubicBezTo>
                  <a:cubicBezTo>
                    <a:pt x="100" y="602"/>
                    <a:pt x="99" y="602"/>
                    <a:pt x="99" y="602"/>
                  </a:cubicBezTo>
                  <a:cubicBezTo>
                    <a:pt x="98" y="602"/>
                    <a:pt x="99" y="603"/>
                    <a:pt x="99" y="603"/>
                  </a:cubicBezTo>
                  <a:cubicBezTo>
                    <a:pt x="99" y="604"/>
                    <a:pt x="99" y="604"/>
                    <a:pt x="100" y="605"/>
                  </a:cubicBezTo>
                  <a:cubicBezTo>
                    <a:pt x="99" y="606"/>
                    <a:pt x="101" y="609"/>
                    <a:pt x="101" y="610"/>
                  </a:cubicBezTo>
                  <a:cubicBezTo>
                    <a:pt x="102" y="613"/>
                    <a:pt x="104" y="620"/>
                    <a:pt x="104" y="621"/>
                  </a:cubicBezTo>
                  <a:cubicBezTo>
                    <a:pt x="105" y="621"/>
                    <a:pt x="105" y="622"/>
                    <a:pt x="105" y="623"/>
                  </a:cubicBezTo>
                  <a:cubicBezTo>
                    <a:pt x="106" y="623"/>
                    <a:pt x="107" y="621"/>
                    <a:pt x="107" y="623"/>
                  </a:cubicBezTo>
                  <a:cubicBezTo>
                    <a:pt x="107" y="623"/>
                    <a:pt x="107" y="623"/>
                    <a:pt x="107" y="623"/>
                  </a:cubicBezTo>
                  <a:cubicBezTo>
                    <a:pt x="107" y="625"/>
                    <a:pt x="106" y="624"/>
                    <a:pt x="106" y="626"/>
                  </a:cubicBezTo>
                  <a:cubicBezTo>
                    <a:pt x="107" y="627"/>
                    <a:pt x="108" y="627"/>
                    <a:pt x="108" y="629"/>
                  </a:cubicBezTo>
                  <a:cubicBezTo>
                    <a:pt x="108" y="630"/>
                    <a:pt x="109" y="631"/>
                    <a:pt x="109" y="631"/>
                  </a:cubicBezTo>
                  <a:cubicBezTo>
                    <a:pt x="109" y="631"/>
                    <a:pt x="109" y="632"/>
                    <a:pt x="109" y="632"/>
                  </a:cubicBezTo>
                  <a:cubicBezTo>
                    <a:pt x="110" y="633"/>
                    <a:pt x="110" y="634"/>
                    <a:pt x="110" y="634"/>
                  </a:cubicBezTo>
                  <a:cubicBezTo>
                    <a:pt x="111" y="636"/>
                    <a:pt x="113" y="637"/>
                    <a:pt x="112" y="640"/>
                  </a:cubicBezTo>
                  <a:cubicBezTo>
                    <a:pt x="114" y="640"/>
                    <a:pt x="114" y="642"/>
                    <a:pt x="114" y="643"/>
                  </a:cubicBezTo>
                  <a:cubicBezTo>
                    <a:pt x="114" y="643"/>
                    <a:pt x="115" y="643"/>
                    <a:pt x="115" y="644"/>
                  </a:cubicBezTo>
                  <a:cubicBezTo>
                    <a:pt x="115" y="645"/>
                    <a:pt x="117" y="648"/>
                    <a:pt x="116" y="648"/>
                  </a:cubicBezTo>
                  <a:cubicBezTo>
                    <a:pt x="117" y="648"/>
                    <a:pt x="118" y="650"/>
                    <a:pt x="118" y="651"/>
                  </a:cubicBezTo>
                  <a:cubicBezTo>
                    <a:pt x="118" y="652"/>
                    <a:pt x="119" y="652"/>
                    <a:pt x="119" y="653"/>
                  </a:cubicBezTo>
                  <a:cubicBezTo>
                    <a:pt x="121" y="654"/>
                    <a:pt x="121" y="655"/>
                    <a:pt x="122" y="656"/>
                  </a:cubicBezTo>
                  <a:cubicBezTo>
                    <a:pt x="122" y="655"/>
                    <a:pt x="122" y="655"/>
                    <a:pt x="122" y="655"/>
                  </a:cubicBezTo>
                  <a:cubicBezTo>
                    <a:pt x="122" y="655"/>
                    <a:pt x="121" y="655"/>
                    <a:pt x="121" y="655"/>
                  </a:cubicBezTo>
                  <a:cubicBezTo>
                    <a:pt x="121" y="655"/>
                    <a:pt x="121" y="655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0" y="652"/>
                  </a:cubicBezTo>
                  <a:cubicBezTo>
                    <a:pt x="119" y="650"/>
                    <a:pt x="118" y="650"/>
                    <a:pt x="118" y="648"/>
                  </a:cubicBezTo>
                  <a:cubicBezTo>
                    <a:pt x="120" y="649"/>
                    <a:pt x="121" y="650"/>
                    <a:pt x="121" y="653"/>
                  </a:cubicBezTo>
                  <a:cubicBezTo>
                    <a:pt x="122" y="654"/>
                    <a:pt x="121" y="654"/>
                    <a:pt x="121" y="654"/>
                  </a:cubicBezTo>
                  <a:cubicBezTo>
                    <a:pt x="122" y="654"/>
                    <a:pt x="122" y="655"/>
                    <a:pt x="122" y="655"/>
                  </a:cubicBezTo>
                  <a:cubicBezTo>
                    <a:pt x="122" y="655"/>
                    <a:pt x="123" y="654"/>
                    <a:pt x="123" y="654"/>
                  </a:cubicBezTo>
                  <a:cubicBezTo>
                    <a:pt x="123" y="655"/>
                    <a:pt x="123" y="655"/>
                    <a:pt x="123" y="655"/>
                  </a:cubicBezTo>
                  <a:cubicBezTo>
                    <a:pt x="123" y="655"/>
                    <a:pt x="123" y="655"/>
                    <a:pt x="123" y="655"/>
                  </a:cubicBezTo>
                  <a:cubicBezTo>
                    <a:pt x="123" y="656"/>
                    <a:pt x="123" y="656"/>
                    <a:pt x="123" y="656"/>
                  </a:cubicBezTo>
                  <a:cubicBezTo>
                    <a:pt x="123" y="657"/>
                    <a:pt x="124" y="657"/>
                    <a:pt x="124" y="658"/>
                  </a:cubicBezTo>
                  <a:cubicBezTo>
                    <a:pt x="124" y="658"/>
                    <a:pt x="125" y="659"/>
                    <a:pt x="125" y="660"/>
                  </a:cubicBezTo>
                  <a:cubicBezTo>
                    <a:pt x="125" y="660"/>
                    <a:pt x="125" y="661"/>
                    <a:pt x="125" y="662"/>
                  </a:cubicBezTo>
                  <a:cubicBezTo>
                    <a:pt x="125" y="662"/>
                    <a:pt x="126" y="662"/>
                    <a:pt x="126" y="662"/>
                  </a:cubicBezTo>
                  <a:cubicBezTo>
                    <a:pt x="126" y="663"/>
                    <a:pt x="126" y="663"/>
                    <a:pt x="126" y="663"/>
                  </a:cubicBezTo>
                  <a:cubicBezTo>
                    <a:pt x="126" y="664"/>
                    <a:pt x="126" y="664"/>
                    <a:pt x="126" y="664"/>
                  </a:cubicBezTo>
                  <a:cubicBezTo>
                    <a:pt x="126" y="664"/>
                    <a:pt x="126" y="665"/>
                    <a:pt x="126" y="665"/>
                  </a:cubicBezTo>
                  <a:cubicBezTo>
                    <a:pt x="126" y="665"/>
                    <a:pt x="127" y="665"/>
                    <a:pt x="127" y="665"/>
                  </a:cubicBezTo>
                  <a:cubicBezTo>
                    <a:pt x="127" y="665"/>
                    <a:pt x="127" y="666"/>
                    <a:pt x="127" y="666"/>
                  </a:cubicBezTo>
                  <a:cubicBezTo>
                    <a:pt x="127" y="667"/>
                    <a:pt x="128" y="667"/>
                    <a:pt x="127" y="668"/>
                  </a:cubicBezTo>
                  <a:cubicBezTo>
                    <a:pt x="128" y="669"/>
                    <a:pt x="130" y="671"/>
                    <a:pt x="130" y="672"/>
                  </a:cubicBezTo>
                  <a:cubicBezTo>
                    <a:pt x="131" y="673"/>
                    <a:pt x="133" y="674"/>
                    <a:pt x="133" y="674"/>
                  </a:cubicBezTo>
                  <a:cubicBezTo>
                    <a:pt x="134" y="675"/>
                    <a:pt x="133" y="676"/>
                    <a:pt x="134" y="676"/>
                  </a:cubicBezTo>
                  <a:cubicBezTo>
                    <a:pt x="134" y="676"/>
                    <a:pt x="134" y="677"/>
                    <a:pt x="134" y="677"/>
                  </a:cubicBezTo>
                  <a:cubicBezTo>
                    <a:pt x="135" y="678"/>
                    <a:pt x="136" y="679"/>
                    <a:pt x="137" y="680"/>
                  </a:cubicBezTo>
                  <a:cubicBezTo>
                    <a:pt x="137" y="681"/>
                    <a:pt x="138" y="681"/>
                    <a:pt x="138" y="681"/>
                  </a:cubicBezTo>
                  <a:cubicBezTo>
                    <a:pt x="138" y="682"/>
                    <a:pt x="138" y="682"/>
                    <a:pt x="138" y="682"/>
                  </a:cubicBezTo>
                  <a:cubicBezTo>
                    <a:pt x="138" y="683"/>
                    <a:pt x="139" y="683"/>
                    <a:pt x="139" y="683"/>
                  </a:cubicBezTo>
                  <a:cubicBezTo>
                    <a:pt x="140" y="685"/>
                    <a:pt x="140" y="685"/>
                    <a:pt x="141" y="686"/>
                  </a:cubicBezTo>
                  <a:cubicBezTo>
                    <a:pt x="141" y="687"/>
                    <a:pt x="143" y="687"/>
                    <a:pt x="143" y="687"/>
                  </a:cubicBezTo>
                  <a:cubicBezTo>
                    <a:pt x="144" y="689"/>
                    <a:pt x="144" y="687"/>
                    <a:pt x="144" y="689"/>
                  </a:cubicBezTo>
                  <a:cubicBezTo>
                    <a:pt x="146" y="689"/>
                    <a:pt x="146" y="691"/>
                    <a:pt x="147" y="692"/>
                  </a:cubicBezTo>
                  <a:cubicBezTo>
                    <a:pt x="147" y="692"/>
                    <a:pt x="148" y="692"/>
                    <a:pt x="148" y="693"/>
                  </a:cubicBezTo>
                  <a:cubicBezTo>
                    <a:pt x="148" y="695"/>
                    <a:pt x="149" y="696"/>
                    <a:pt x="151" y="697"/>
                  </a:cubicBezTo>
                  <a:cubicBezTo>
                    <a:pt x="151" y="698"/>
                    <a:pt x="152" y="699"/>
                    <a:pt x="152" y="700"/>
                  </a:cubicBezTo>
                  <a:cubicBezTo>
                    <a:pt x="154" y="701"/>
                    <a:pt x="158" y="704"/>
                    <a:pt x="158" y="706"/>
                  </a:cubicBezTo>
                  <a:cubicBezTo>
                    <a:pt x="160" y="706"/>
                    <a:pt x="161" y="707"/>
                    <a:pt x="161" y="709"/>
                  </a:cubicBezTo>
                  <a:cubicBezTo>
                    <a:pt x="163" y="709"/>
                    <a:pt x="162" y="710"/>
                    <a:pt x="164" y="711"/>
                  </a:cubicBezTo>
                  <a:cubicBezTo>
                    <a:pt x="164" y="712"/>
                    <a:pt x="165" y="712"/>
                    <a:pt x="165" y="713"/>
                  </a:cubicBezTo>
                  <a:cubicBezTo>
                    <a:pt x="167" y="713"/>
                    <a:pt x="168" y="715"/>
                    <a:pt x="169" y="716"/>
                  </a:cubicBezTo>
                  <a:cubicBezTo>
                    <a:pt x="169" y="716"/>
                    <a:pt x="169" y="715"/>
                    <a:pt x="169" y="716"/>
                  </a:cubicBezTo>
                  <a:cubicBezTo>
                    <a:pt x="170" y="716"/>
                    <a:pt x="170" y="717"/>
                    <a:pt x="170" y="717"/>
                  </a:cubicBezTo>
                  <a:cubicBezTo>
                    <a:pt x="171" y="717"/>
                    <a:pt x="171" y="718"/>
                    <a:pt x="172" y="718"/>
                  </a:cubicBezTo>
                  <a:cubicBezTo>
                    <a:pt x="173" y="720"/>
                    <a:pt x="174" y="720"/>
                    <a:pt x="174" y="721"/>
                  </a:cubicBezTo>
                  <a:cubicBezTo>
                    <a:pt x="176" y="721"/>
                    <a:pt x="176" y="723"/>
                    <a:pt x="177" y="723"/>
                  </a:cubicBezTo>
                  <a:cubicBezTo>
                    <a:pt x="178" y="723"/>
                    <a:pt x="178" y="724"/>
                    <a:pt x="178" y="724"/>
                  </a:cubicBezTo>
                  <a:cubicBezTo>
                    <a:pt x="179" y="724"/>
                    <a:pt x="179" y="724"/>
                    <a:pt x="179" y="725"/>
                  </a:cubicBezTo>
                  <a:cubicBezTo>
                    <a:pt x="180" y="726"/>
                    <a:pt x="180" y="726"/>
                    <a:pt x="182" y="726"/>
                  </a:cubicBezTo>
                  <a:cubicBezTo>
                    <a:pt x="182" y="727"/>
                    <a:pt x="183" y="727"/>
                    <a:pt x="184" y="728"/>
                  </a:cubicBezTo>
                  <a:cubicBezTo>
                    <a:pt x="184" y="728"/>
                    <a:pt x="184" y="728"/>
                    <a:pt x="184" y="728"/>
                  </a:cubicBezTo>
                  <a:cubicBezTo>
                    <a:pt x="184" y="729"/>
                    <a:pt x="185" y="728"/>
                    <a:pt x="185" y="728"/>
                  </a:cubicBezTo>
                  <a:cubicBezTo>
                    <a:pt x="185" y="729"/>
                    <a:pt x="185" y="729"/>
                    <a:pt x="185" y="729"/>
                  </a:cubicBezTo>
                  <a:cubicBezTo>
                    <a:pt x="185" y="730"/>
                    <a:pt x="186" y="729"/>
                    <a:pt x="186" y="729"/>
                  </a:cubicBezTo>
                  <a:cubicBezTo>
                    <a:pt x="186" y="729"/>
                    <a:pt x="186" y="730"/>
                    <a:pt x="186" y="730"/>
                  </a:cubicBezTo>
                  <a:cubicBezTo>
                    <a:pt x="186" y="730"/>
                    <a:pt x="187" y="730"/>
                    <a:pt x="187" y="730"/>
                  </a:cubicBezTo>
                  <a:cubicBezTo>
                    <a:pt x="187" y="730"/>
                    <a:pt x="187" y="731"/>
                    <a:pt x="188" y="731"/>
                  </a:cubicBezTo>
                  <a:cubicBezTo>
                    <a:pt x="189" y="732"/>
                    <a:pt x="190" y="732"/>
                    <a:pt x="191" y="733"/>
                  </a:cubicBezTo>
                  <a:cubicBezTo>
                    <a:pt x="191" y="733"/>
                    <a:pt x="192" y="733"/>
                    <a:pt x="192" y="734"/>
                  </a:cubicBezTo>
                  <a:cubicBezTo>
                    <a:pt x="193" y="734"/>
                    <a:pt x="193" y="734"/>
                    <a:pt x="194" y="735"/>
                  </a:cubicBezTo>
                  <a:cubicBezTo>
                    <a:pt x="196" y="736"/>
                    <a:pt x="198" y="737"/>
                    <a:pt x="201" y="738"/>
                  </a:cubicBezTo>
                  <a:cubicBezTo>
                    <a:pt x="204" y="740"/>
                    <a:pt x="207" y="741"/>
                    <a:pt x="210" y="743"/>
                  </a:cubicBezTo>
                  <a:cubicBezTo>
                    <a:pt x="211" y="744"/>
                    <a:pt x="213" y="744"/>
                    <a:pt x="214" y="745"/>
                  </a:cubicBezTo>
                  <a:cubicBezTo>
                    <a:pt x="214" y="745"/>
                    <a:pt x="215" y="745"/>
                    <a:pt x="215" y="745"/>
                  </a:cubicBezTo>
                  <a:cubicBezTo>
                    <a:pt x="214" y="744"/>
                    <a:pt x="213" y="743"/>
                    <a:pt x="212" y="743"/>
                  </a:cubicBezTo>
                  <a:cubicBezTo>
                    <a:pt x="212" y="743"/>
                    <a:pt x="212" y="742"/>
                    <a:pt x="211" y="742"/>
                  </a:cubicBezTo>
                  <a:cubicBezTo>
                    <a:pt x="211" y="741"/>
                    <a:pt x="211" y="741"/>
                    <a:pt x="210" y="741"/>
                  </a:cubicBezTo>
                  <a:cubicBezTo>
                    <a:pt x="208" y="740"/>
                    <a:pt x="206" y="738"/>
                    <a:pt x="205" y="737"/>
                  </a:cubicBezTo>
                  <a:cubicBezTo>
                    <a:pt x="203" y="736"/>
                    <a:pt x="201" y="736"/>
                    <a:pt x="200" y="734"/>
                  </a:cubicBezTo>
                  <a:cubicBezTo>
                    <a:pt x="200" y="734"/>
                    <a:pt x="200" y="733"/>
                    <a:pt x="200" y="733"/>
                  </a:cubicBezTo>
                  <a:cubicBezTo>
                    <a:pt x="199" y="733"/>
                    <a:pt x="198" y="733"/>
                    <a:pt x="197" y="733"/>
                  </a:cubicBezTo>
                  <a:cubicBezTo>
                    <a:pt x="197" y="731"/>
                    <a:pt x="197" y="731"/>
                    <a:pt x="196" y="730"/>
                  </a:cubicBezTo>
                  <a:cubicBezTo>
                    <a:pt x="196" y="730"/>
                    <a:pt x="196" y="730"/>
                    <a:pt x="196" y="730"/>
                  </a:cubicBezTo>
                  <a:cubicBezTo>
                    <a:pt x="196" y="730"/>
                    <a:pt x="192" y="726"/>
                    <a:pt x="192" y="726"/>
                  </a:cubicBezTo>
                  <a:cubicBezTo>
                    <a:pt x="191" y="726"/>
                    <a:pt x="191" y="726"/>
                    <a:pt x="191" y="726"/>
                  </a:cubicBezTo>
                  <a:cubicBezTo>
                    <a:pt x="190" y="725"/>
                    <a:pt x="190" y="724"/>
                    <a:pt x="189" y="724"/>
                  </a:cubicBezTo>
                  <a:cubicBezTo>
                    <a:pt x="189" y="724"/>
                    <a:pt x="189" y="723"/>
                    <a:pt x="189" y="723"/>
                  </a:cubicBezTo>
                  <a:cubicBezTo>
                    <a:pt x="189" y="723"/>
                    <a:pt x="189" y="723"/>
                    <a:pt x="190" y="724"/>
                  </a:cubicBezTo>
                  <a:cubicBezTo>
                    <a:pt x="190" y="724"/>
                    <a:pt x="190" y="724"/>
                    <a:pt x="190" y="725"/>
                  </a:cubicBezTo>
                  <a:cubicBezTo>
                    <a:pt x="191" y="725"/>
                    <a:pt x="191" y="725"/>
                    <a:pt x="191" y="726"/>
                  </a:cubicBezTo>
                  <a:cubicBezTo>
                    <a:pt x="191" y="726"/>
                    <a:pt x="191" y="726"/>
                    <a:pt x="192" y="726"/>
                  </a:cubicBezTo>
                  <a:cubicBezTo>
                    <a:pt x="192" y="726"/>
                    <a:pt x="192" y="726"/>
                    <a:pt x="193" y="726"/>
                  </a:cubicBezTo>
                  <a:cubicBezTo>
                    <a:pt x="193" y="726"/>
                    <a:pt x="193" y="726"/>
                    <a:pt x="193" y="726"/>
                  </a:cubicBezTo>
                  <a:cubicBezTo>
                    <a:pt x="194" y="727"/>
                    <a:pt x="195" y="728"/>
                    <a:pt x="196" y="729"/>
                  </a:cubicBezTo>
                  <a:cubicBezTo>
                    <a:pt x="196" y="730"/>
                    <a:pt x="197" y="730"/>
                    <a:pt x="197" y="731"/>
                  </a:cubicBezTo>
                  <a:cubicBezTo>
                    <a:pt x="198" y="731"/>
                    <a:pt x="198" y="731"/>
                    <a:pt x="198" y="732"/>
                  </a:cubicBezTo>
                  <a:cubicBezTo>
                    <a:pt x="198" y="732"/>
                    <a:pt x="198" y="732"/>
                    <a:pt x="198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200" y="731"/>
                    <a:pt x="200" y="731"/>
                  </a:cubicBezTo>
                  <a:cubicBezTo>
                    <a:pt x="200" y="731"/>
                    <a:pt x="201" y="732"/>
                    <a:pt x="201" y="732"/>
                  </a:cubicBezTo>
                  <a:cubicBezTo>
                    <a:pt x="201" y="733"/>
                    <a:pt x="201" y="734"/>
                    <a:pt x="201" y="734"/>
                  </a:cubicBezTo>
                  <a:cubicBezTo>
                    <a:pt x="201" y="734"/>
                    <a:pt x="202" y="734"/>
                    <a:pt x="202" y="734"/>
                  </a:cubicBezTo>
                  <a:cubicBezTo>
                    <a:pt x="202" y="734"/>
                    <a:pt x="203" y="734"/>
                    <a:pt x="203" y="734"/>
                  </a:cubicBezTo>
                  <a:cubicBezTo>
                    <a:pt x="204" y="735"/>
                    <a:pt x="205" y="735"/>
                    <a:pt x="206" y="736"/>
                  </a:cubicBezTo>
                  <a:cubicBezTo>
                    <a:pt x="206" y="737"/>
                    <a:pt x="207" y="737"/>
                    <a:pt x="207" y="737"/>
                  </a:cubicBezTo>
                  <a:cubicBezTo>
                    <a:pt x="207" y="737"/>
                    <a:pt x="207" y="737"/>
                    <a:pt x="207" y="737"/>
                  </a:cubicBezTo>
                  <a:cubicBezTo>
                    <a:pt x="208" y="737"/>
                    <a:pt x="208" y="737"/>
                    <a:pt x="208" y="737"/>
                  </a:cubicBezTo>
                  <a:cubicBezTo>
                    <a:pt x="209" y="738"/>
                    <a:pt x="209" y="738"/>
                    <a:pt x="209" y="739"/>
                  </a:cubicBezTo>
                  <a:cubicBezTo>
                    <a:pt x="209" y="739"/>
                    <a:pt x="209" y="740"/>
                    <a:pt x="209" y="740"/>
                  </a:cubicBezTo>
                  <a:cubicBezTo>
                    <a:pt x="210" y="740"/>
                    <a:pt x="211" y="740"/>
                    <a:pt x="211" y="740"/>
                  </a:cubicBezTo>
                  <a:cubicBezTo>
                    <a:pt x="211" y="740"/>
                    <a:pt x="211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3" y="740"/>
                    <a:pt x="213" y="741"/>
                  </a:cubicBezTo>
                  <a:cubicBezTo>
                    <a:pt x="213" y="741"/>
                    <a:pt x="213" y="741"/>
                    <a:pt x="213" y="741"/>
                  </a:cubicBezTo>
                  <a:cubicBezTo>
                    <a:pt x="213" y="742"/>
                    <a:pt x="213" y="742"/>
                    <a:pt x="214" y="743"/>
                  </a:cubicBezTo>
                  <a:cubicBezTo>
                    <a:pt x="214" y="743"/>
                    <a:pt x="214" y="743"/>
                    <a:pt x="214" y="743"/>
                  </a:cubicBezTo>
                  <a:cubicBezTo>
                    <a:pt x="214" y="744"/>
                    <a:pt x="215" y="745"/>
                    <a:pt x="215" y="745"/>
                  </a:cubicBezTo>
                  <a:cubicBezTo>
                    <a:pt x="215" y="745"/>
                    <a:pt x="215" y="746"/>
                    <a:pt x="216" y="746"/>
                  </a:cubicBezTo>
                  <a:cubicBezTo>
                    <a:pt x="216" y="746"/>
                    <a:pt x="216" y="746"/>
                    <a:pt x="216" y="746"/>
                  </a:cubicBezTo>
                  <a:cubicBezTo>
                    <a:pt x="217" y="746"/>
                    <a:pt x="217" y="746"/>
                    <a:pt x="217" y="746"/>
                  </a:cubicBezTo>
                  <a:cubicBezTo>
                    <a:pt x="217" y="747"/>
                    <a:pt x="217" y="747"/>
                    <a:pt x="218" y="747"/>
                  </a:cubicBezTo>
                  <a:cubicBezTo>
                    <a:pt x="218" y="747"/>
                    <a:pt x="218" y="747"/>
                    <a:pt x="218" y="747"/>
                  </a:cubicBezTo>
                  <a:cubicBezTo>
                    <a:pt x="218" y="747"/>
                    <a:pt x="218" y="747"/>
                    <a:pt x="218" y="747"/>
                  </a:cubicBezTo>
                  <a:cubicBezTo>
                    <a:pt x="219" y="748"/>
                    <a:pt x="220" y="748"/>
                    <a:pt x="220" y="748"/>
                  </a:cubicBezTo>
                  <a:cubicBezTo>
                    <a:pt x="220" y="748"/>
                    <a:pt x="220" y="749"/>
                    <a:pt x="221" y="749"/>
                  </a:cubicBezTo>
                  <a:cubicBezTo>
                    <a:pt x="221" y="749"/>
                    <a:pt x="221" y="749"/>
                    <a:pt x="221" y="748"/>
                  </a:cubicBezTo>
                  <a:cubicBezTo>
                    <a:pt x="222" y="748"/>
                    <a:pt x="222" y="748"/>
                    <a:pt x="222" y="749"/>
                  </a:cubicBezTo>
                  <a:cubicBezTo>
                    <a:pt x="222" y="749"/>
                    <a:pt x="221" y="750"/>
                    <a:pt x="221" y="750"/>
                  </a:cubicBezTo>
                  <a:cubicBezTo>
                    <a:pt x="222" y="751"/>
                    <a:pt x="222" y="750"/>
                    <a:pt x="223" y="751"/>
                  </a:cubicBezTo>
                  <a:cubicBezTo>
                    <a:pt x="223" y="751"/>
                    <a:pt x="223" y="751"/>
                    <a:pt x="223" y="751"/>
                  </a:cubicBezTo>
                  <a:cubicBezTo>
                    <a:pt x="223" y="751"/>
                    <a:pt x="224" y="752"/>
                    <a:pt x="224" y="752"/>
                  </a:cubicBezTo>
                  <a:cubicBezTo>
                    <a:pt x="224" y="752"/>
                    <a:pt x="224" y="753"/>
                    <a:pt x="224" y="753"/>
                  </a:cubicBezTo>
                  <a:cubicBezTo>
                    <a:pt x="225" y="753"/>
                    <a:pt x="225" y="754"/>
                    <a:pt x="225" y="754"/>
                  </a:cubicBezTo>
                  <a:cubicBezTo>
                    <a:pt x="225" y="754"/>
                    <a:pt x="226" y="754"/>
                    <a:pt x="226" y="754"/>
                  </a:cubicBezTo>
                  <a:cubicBezTo>
                    <a:pt x="226" y="754"/>
                    <a:pt x="226" y="755"/>
                    <a:pt x="227" y="755"/>
                  </a:cubicBezTo>
                  <a:cubicBezTo>
                    <a:pt x="227" y="756"/>
                    <a:pt x="228" y="755"/>
                    <a:pt x="228" y="756"/>
                  </a:cubicBezTo>
                  <a:cubicBezTo>
                    <a:pt x="228" y="756"/>
                    <a:pt x="228" y="756"/>
                    <a:pt x="229" y="756"/>
                  </a:cubicBezTo>
                  <a:cubicBezTo>
                    <a:pt x="229" y="756"/>
                    <a:pt x="229" y="756"/>
                    <a:pt x="229" y="756"/>
                  </a:cubicBezTo>
                  <a:cubicBezTo>
                    <a:pt x="229" y="756"/>
                    <a:pt x="229" y="756"/>
                    <a:pt x="229" y="756"/>
                  </a:cubicBezTo>
                  <a:cubicBezTo>
                    <a:pt x="230" y="757"/>
                    <a:pt x="230" y="757"/>
                    <a:pt x="230" y="757"/>
                  </a:cubicBezTo>
                  <a:cubicBezTo>
                    <a:pt x="230" y="757"/>
                    <a:pt x="231" y="757"/>
                    <a:pt x="231" y="758"/>
                  </a:cubicBezTo>
                  <a:cubicBezTo>
                    <a:pt x="231" y="758"/>
                    <a:pt x="232" y="758"/>
                    <a:pt x="232" y="758"/>
                  </a:cubicBezTo>
                  <a:cubicBezTo>
                    <a:pt x="232" y="759"/>
                    <a:pt x="233" y="759"/>
                    <a:pt x="233" y="759"/>
                  </a:cubicBezTo>
                  <a:cubicBezTo>
                    <a:pt x="233" y="760"/>
                    <a:pt x="233" y="760"/>
                    <a:pt x="234" y="760"/>
                  </a:cubicBezTo>
                  <a:cubicBezTo>
                    <a:pt x="234" y="760"/>
                    <a:pt x="234" y="760"/>
                    <a:pt x="234" y="760"/>
                  </a:cubicBezTo>
                  <a:cubicBezTo>
                    <a:pt x="234" y="760"/>
                    <a:pt x="234" y="760"/>
                    <a:pt x="235" y="760"/>
                  </a:cubicBezTo>
                  <a:cubicBezTo>
                    <a:pt x="235" y="761"/>
                    <a:pt x="236" y="761"/>
                    <a:pt x="236" y="761"/>
                  </a:cubicBezTo>
                  <a:cubicBezTo>
                    <a:pt x="236" y="761"/>
                    <a:pt x="236" y="761"/>
                    <a:pt x="237" y="761"/>
                  </a:cubicBezTo>
                  <a:cubicBezTo>
                    <a:pt x="237" y="761"/>
                    <a:pt x="237" y="761"/>
                    <a:pt x="237" y="761"/>
                  </a:cubicBezTo>
                  <a:cubicBezTo>
                    <a:pt x="237" y="762"/>
                    <a:pt x="238" y="762"/>
                    <a:pt x="239" y="763"/>
                  </a:cubicBezTo>
                  <a:cubicBezTo>
                    <a:pt x="240" y="763"/>
                    <a:pt x="240" y="763"/>
                    <a:pt x="241" y="764"/>
                  </a:cubicBezTo>
                  <a:cubicBezTo>
                    <a:pt x="241" y="764"/>
                    <a:pt x="241" y="764"/>
                    <a:pt x="241" y="764"/>
                  </a:cubicBezTo>
                  <a:cubicBezTo>
                    <a:pt x="241" y="764"/>
                    <a:pt x="241" y="764"/>
                    <a:pt x="242" y="764"/>
                  </a:cubicBezTo>
                  <a:cubicBezTo>
                    <a:pt x="242" y="764"/>
                    <a:pt x="242" y="764"/>
                    <a:pt x="242" y="764"/>
                  </a:cubicBezTo>
                  <a:cubicBezTo>
                    <a:pt x="242" y="764"/>
                    <a:pt x="243" y="764"/>
                    <a:pt x="243" y="764"/>
                  </a:cubicBezTo>
                  <a:cubicBezTo>
                    <a:pt x="243" y="764"/>
                    <a:pt x="243" y="765"/>
                    <a:pt x="243" y="765"/>
                  </a:cubicBezTo>
                  <a:cubicBezTo>
                    <a:pt x="244" y="765"/>
                    <a:pt x="244" y="766"/>
                    <a:pt x="244" y="766"/>
                  </a:cubicBezTo>
                  <a:cubicBezTo>
                    <a:pt x="244" y="766"/>
                    <a:pt x="245" y="766"/>
                    <a:pt x="246" y="766"/>
                  </a:cubicBezTo>
                  <a:cubicBezTo>
                    <a:pt x="247" y="767"/>
                    <a:pt x="248" y="767"/>
                    <a:pt x="248" y="767"/>
                  </a:cubicBezTo>
                  <a:cubicBezTo>
                    <a:pt x="249" y="767"/>
                    <a:pt x="249" y="768"/>
                    <a:pt x="249" y="768"/>
                  </a:cubicBezTo>
                  <a:cubicBezTo>
                    <a:pt x="248" y="768"/>
                    <a:pt x="250" y="769"/>
                    <a:pt x="250" y="769"/>
                  </a:cubicBezTo>
                  <a:cubicBezTo>
                    <a:pt x="251" y="769"/>
                    <a:pt x="251" y="770"/>
                    <a:pt x="252" y="770"/>
                  </a:cubicBezTo>
                  <a:cubicBezTo>
                    <a:pt x="253" y="770"/>
                    <a:pt x="252" y="770"/>
                    <a:pt x="253" y="770"/>
                  </a:cubicBezTo>
                  <a:cubicBezTo>
                    <a:pt x="253" y="770"/>
                    <a:pt x="254" y="770"/>
                    <a:pt x="254" y="770"/>
                  </a:cubicBezTo>
                  <a:cubicBezTo>
                    <a:pt x="254" y="770"/>
                    <a:pt x="255" y="771"/>
                    <a:pt x="255" y="771"/>
                  </a:cubicBezTo>
                  <a:cubicBezTo>
                    <a:pt x="255" y="772"/>
                    <a:pt x="255" y="772"/>
                    <a:pt x="256" y="772"/>
                  </a:cubicBezTo>
                  <a:cubicBezTo>
                    <a:pt x="257" y="773"/>
                    <a:pt x="258" y="772"/>
                    <a:pt x="259" y="774"/>
                  </a:cubicBezTo>
                  <a:cubicBezTo>
                    <a:pt x="259" y="774"/>
                    <a:pt x="259" y="775"/>
                    <a:pt x="259" y="775"/>
                  </a:cubicBezTo>
                  <a:cubicBezTo>
                    <a:pt x="260" y="775"/>
                    <a:pt x="260" y="774"/>
                    <a:pt x="261" y="774"/>
                  </a:cubicBezTo>
                  <a:cubicBezTo>
                    <a:pt x="261" y="774"/>
                    <a:pt x="261" y="774"/>
                    <a:pt x="262" y="775"/>
                  </a:cubicBezTo>
                  <a:cubicBezTo>
                    <a:pt x="262" y="775"/>
                    <a:pt x="263" y="775"/>
                    <a:pt x="263" y="775"/>
                  </a:cubicBezTo>
                  <a:cubicBezTo>
                    <a:pt x="265" y="775"/>
                    <a:pt x="265" y="776"/>
                    <a:pt x="267" y="777"/>
                  </a:cubicBezTo>
                  <a:cubicBezTo>
                    <a:pt x="267" y="777"/>
                    <a:pt x="267" y="776"/>
                    <a:pt x="268" y="776"/>
                  </a:cubicBezTo>
                  <a:cubicBezTo>
                    <a:pt x="269" y="777"/>
                    <a:pt x="271" y="778"/>
                    <a:pt x="271" y="778"/>
                  </a:cubicBezTo>
                  <a:cubicBezTo>
                    <a:pt x="271" y="778"/>
                    <a:pt x="272" y="779"/>
                    <a:pt x="272" y="779"/>
                  </a:cubicBezTo>
                  <a:cubicBezTo>
                    <a:pt x="272" y="779"/>
                    <a:pt x="273" y="779"/>
                    <a:pt x="273" y="779"/>
                  </a:cubicBezTo>
                  <a:cubicBezTo>
                    <a:pt x="273" y="779"/>
                    <a:pt x="273" y="779"/>
                    <a:pt x="273" y="779"/>
                  </a:cubicBezTo>
                  <a:cubicBezTo>
                    <a:pt x="274" y="779"/>
                    <a:pt x="274" y="779"/>
                    <a:pt x="274" y="779"/>
                  </a:cubicBezTo>
                  <a:cubicBezTo>
                    <a:pt x="275" y="779"/>
                    <a:pt x="275" y="779"/>
                    <a:pt x="275" y="779"/>
                  </a:cubicBezTo>
                  <a:cubicBezTo>
                    <a:pt x="275" y="780"/>
                    <a:pt x="276" y="780"/>
                    <a:pt x="276" y="780"/>
                  </a:cubicBezTo>
                  <a:cubicBezTo>
                    <a:pt x="276" y="780"/>
                    <a:pt x="277" y="780"/>
                    <a:pt x="278" y="780"/>
                  </a:cubicBezTo>
                  <a:cubicBezTo>
                    <a:pt x="278" y="780"/>
                    <a:pt x="278" y="780"/>
                    <a:pt x="279" y="781"/>
                  </a:cubicBezTo>
                  <a:cubicBezTo>
                    <a:pt x="279" y="781"/>
                    <a:pt x="279" y="781"/>
                    <a:pt x="279" y="781"/>
                  </a:cubicBezTo>
                  <a:cubicBezTo>
                    <a:pt x="279" y="781"/>
                    <a:pt x="279" y="781"/>
                    <a:pt x="280" y="781"/>
                  </a:cubicBezTo>
                  <a:cubicBezTo>
                    <a:pt x="280" y="781"/>
                    <a:pt x="281" y="781"/>
                    <a:pt x="281" y="782"/>
                  </a:cubicBezTo>
                  <a:cubicBezTo>
                    <a:pt x="281" y="782"/>
                    <a:pt x="282" y="782"/>
                    <a:pt x="282" y="782"/>
                  </a:cubicBezTo>
                  <a:cubicBezTo>
                    <a:pt x="282" y="782"/>
                    <a:pt x="282" y="782"/>
                    <a:pt x="282" y="782"/>
                  </a:cubicBezTo>
                  <a:cubicBezTo>
                    <a:pt x="282" y="782"/>
                    <a:pt x="283" y="782"/>
                    <a:pt x="283" y="782"/>
                  </a:cubicBezTo>
                  <a:cubicBezTo>
                    <a:pt x="284" y="782"/>
                    <a:pt x="285" y="782"/>
                    <a:pt x="285" y="783"/>
                  </a:cubicBezTo>
                  <a:cubicBezTo>
                    <a:pt x="285" y="783"/>
                    <a:pt x="286" y="783"/>
                    <a:pt x="286" y="783"/>
                  </a:cubicBezTo>
                  <a:cubicBezTo>
                    <a:pt x="286" y="783"/>
                    <a:pt x="287" y="783"/>
                    <a:pt x="287" y="784"/>
                  </a:cubicBezTo>
                  <a:cubicBezTo>
                    <a:pt x="288" y="784"/>
                    <a:pt x="288" y="784"/>
                    <a:pt x="289" y="784"/>
                  </a:cubicBezTo>
                  <a:cubicBezTo>
                    <a:pt x="290" y="784"/>
                    <a:pt x="290" y="783"/>
                    <a:pt x="290" y="783"/>
                  </a:cubicBezTo>
                  <a:cubicBezTo>
                    <a:pt x="290" y="783"/>
                    <a:pt x="291" y="784"/>
                    <a:pt x="291" y="784"/>
                  </a:cubicBezTo>
                  <a:cubicBezTo>
                    <a:pt x="291" y="784"/>
                    <a:pt x="291" y="784"/>
                    <a:pt x="291" y="784"/>
                  </a:cubicBezTo>
                  <a:cubicBezTo>
                    <a:pt x="291" y="784"/>
                    <a:pt x="291" y="784"/>
                    <a:pt x="291" y="784"/>
                  </a:cubicBezTo>
                  <a:cubicBezTo>
                    <a:pt x="291" y="784"/>
                    <a:pt x="292" y="784"/>
                    <a:pt x="292" y="785"/>
                  </a:cubicBezTo>
                  <a:cubicBezTo>
                    <a:pt x="292" y="785"/>
                    <a:pt x="293" y="785"/>
                    <a:pt x="293" y="785"/>
                  </a:cubicBezTo>
                  <a:cubicBezTo>
                    <a:pt x="293" y="785"/>
                    <a:pt x="293" y="785"/>
                    <a:pt x="293" y="785"/>
                  </a:cubicBezTo>
                  <a:cubicBezTo>
                    <a:pt x="293" y="785"/>
                    <a:pt x="294" y="785"/>
                    <a:pt x="294" y="785"/>
                  </a:cubicBezTo>
                  <a:cubicBezTo>
                    <a:pt x="294" y="785"/>
                    <a:pt x="294" y="785"/>
                    <a:pt x="294" y="785"/>
                  </a:cubicBezTo>
                  <a:cubicBezTo>
                    <a:pt x="294" y="785"/>
                    <a:pt x="295" y="785"/>
                    <a:pt x="295" y="785"/>
                  </a:cubicBezTo>
                  <a:cubicBezTo>
                    <a:pt x="295" y="785"/>
                    <a:pt x="295" y="785"/>
                    <a:pt x="295" y="785"/>
                  </a:cubicBezTo>
                  <a:cubicBezTo>
                    <a:pt x="295" y="786"/>
                    <a:pt x="295" y="786"/>
                    <a:pt x="296" y="786"/>
                  </a:cubicBezTo>
                  <a:cubicBezTo>
                    <a:pt x="296" y="786"/>
                    <a:pt x="296" y="786"/>
                    <a:pt x="296" y="786"/>
                  </a:cubicBezTo>
                  <a:cubicBezTo>
                    <a:pt x="297" y="787"/>
                    <a:pt x="299" y="787"/>
                    <a:pt x="300" y="788"/>
                  </a:cubicBezTo>
                  <a:cubicBezTo>
                    <a:pt x="300" y="788"/>
                    <a:pt x="300" y="788"/>
                    <a:pt x="300" y="788"/>
                  </a:cubicBezTo>
                  <a:cubicBezTo>
                    <a:pt x="300" y="788"/>
                    <a:pt x="301" y="788"/>
                    <a:pt x="301" y="788"/>
                  </a:cubicBezTo>
                  <a:cubicBezTo>
                    <a:pt x="302" y="788"/>
                    <a:pt x="303" y="789"/>
                    <a:pt x="303" y="789"/>
                  </a:cubicBezTo>
                  <a:cubicBezTo>
                    <a:pt x="303" y="790"/>
                    <a:pt x="304" y="789"/>
                    <a:pt x="304" y="789"/>
                  </a:cubicBezTo>
                  <a:cubicBezTo>
                    <a:pt x="304" y="789"/>
                    <a:pt x="304" y="790"/>
                    <a:pt x="304" y="790"/>
                  </a:cubicBezTo>
                  <a:cubicBezTo>
                    <a:pt x="304" y="790"/>
                    <a:pt x="305" y="790"/>
                    <a:pt x="305" y="790"/>
                  </a:cubicBezTo>
                  <a:cubicBezTo>
                    <a:pt x="305" y="790"/>
                    <a:pt x="305" y="790"/>
                    <a:pt x="305" y="790"/>
                  </a:cubicBezTo>
                  <a:cubicBezTo>
                    <a:pt x="305" y="790"/>
                    <a:pt x="306" y="790"/>
                    <a:pt x="306" y="790"/>
                  </a:cubicBezTo>
                  <a:cubicBezTo>
                    <a:pt x="307" y="790"/>
                    <a:pt x="307" y="791"/>
                    <a:pt x="308" y="791"/>
                  </a:cubicBezTo>
                  <a:cubicBezTo>
                    <a:pt x="309" y="792"/>
                    <a:pt x="309" y="792"/>
                    <a:pt x="310" y="793"/>
                  </a:cubicBezTo>
                  <a:cubicBezTo>
                    <a:pt x="311" y="792"/>
                    <a:pt x="312" y="793"/>
                    <a:pt x="313" y="793"/>
                  </a:cubicBezTo>
                  <a:cubicBezTo>
                    <a:pt x="313" y="793"/>
                    <a:pt x="313" y="794"/>
                    <a:pt x="314" y="794"/>
                  </a:cubicBezTo>
                  <a:cubicBezTo>
                    <a:pt x="315" y="794"/>
                    <a:pt x="315" y="794"/>
                    <a:pt x="316" y="794"/>
                  </a:cubicBezTo>
                  <a:cubicBezTo>
                    <a:pt x="316" y="794"/>
                    <a:pt x="317" y="795"/>
                    <a:pt x="317" y="795"/>
                  </a:cubicBezTo>
                  <a:cubicBezTo>
                    <a:pt x="319" y="796"/>
                    <a:pt x="320" y="797"/>
                    <a:pt x="322" y="797"/>
                  </a:cubicBezTo>
                  <a:cubicBezTo>
                    <a:pt x="322" y="798"/>
                    <a:pt x="324" y="797"/>
                    <a:pt x="323" y="796"/>
                  </a:cubicBezTo>
                  <a:cubicBezTo>
                    <a:pt x="323" y="796"/>
                    <a:pt x="323" y="797"/>
                    <a:pt x="322" y="797"/>
                  </a:cubicBezTo>
                  <a:cubicBezTo>
                    <a:pt x="323" y="795"/>
                    <a:pt x="321" y="796"/>
                    <a:pt x="321" y="795"/>
                  </a:cubicBezTo>
                  <a:close/>
                  <a:moveTo>
                    <a:pt x="250" y="413"/>
                  </a:moveTo>
                  <a:cubicBezTo>
                    <a:pt x="250" y="414"/>
                    <a:pt x="248" y="414"/>
                    <a:pt x="248" y="415"/>
                  </a:cubicBezTo>
                  <a:cubicBezTo>
                    <a:pt x="247" y="415"/>
                    <a:pt x="247" y="415"/>
                    <a:pt x="246" y="415"/>
                  </a:cubicBezTo>
                  <a:cubicBezTo>
                    <a:pt x="245" y="415"/>
                    <a:pt x="245" y="415"/>
                    <a:pt x="244" y="416"/>
                  </a:cubicBezTo>
                  <a:cubicBezTo>
                    <a:pt x="244" y="416"/>
                    <a:pt x="243" y="416"/>
                    <a:pt x="243" y="416"/>
                  </a:cubicBezTo>
                  <a:cubicBezTo>
                    <a:pt x="242" y="416"/>
                    <a:pt x="242" y="416"/>
                    <a:pt x="241" y="416"/>
                  </a:cubicBezTo>
                  <a:cubicBezTo>
                    <a:pt x="240" y="416"/>
                    <a:pt x="240" y="418"/>
                    <a:pt x="240" y="418"/>
                  </a:cubicBezTo>
                  <a:cubicBezTo>
                    <a:pt x="238" y="418"/>
                    <a:pt x="238" y="419"/>
                    <a:pt x="237" y="418"/>
                  </a:cubicBezTo>
                  <a:cubicBezTo>
                    <a:pt x="237" y="419"/>
                    <a:pt x="236" y="419"/>
                    <a:pt x="236" y="420"/>
                  </a:cubicBezTo>
                  <a:cubicBezTo>
                    <a:pt x="235" y="419"/>
                    <a:pt x="235" y="420"/>
                    <a:pt x="234" y="420"/>
                  </a:cubicBezTo>
                  <a:cubicBezTo>
                    <a:pt x="234" y="419"/>
                    <a:pt x="236" y="419"/>
                    <a:pt x="236" y="418"/>
                  </a:cubicBezTo>
                  <a:cubicBezTo>
                    <a:pt x="236" y="418"/>
                    <a:pt x="235" y="418"/>
                    <a:pt x="235" y="417"/>
                  </a:cubicBezTo>
                  <a:cubicBezTo>
                    <a:pt x="236" y="415"/>
                    <a:pt x="236" y="414"/>
                    <a:pt x="238" y="413"/>
                  </a:cubicBezTo>
                  <a:cubicBezTo>
                    <a:pt x="239" y="412"/>
                    <a:pt x="239" y="413"/>
                    <a:pt x="239" y="413"/>
                  </a:cubicBezTo>
                  <a:cubicBezTo>
                    <a:pt x="240" y="412"/>
                    <a:pt x="241" y="412"/>
                    <a:pt x="242" y="411"/>
                  </a:cubicBezTo>
                  <a:cubicBezTo>
                    <a:pt x="242" y="410"/>
                    <a:pt x="243" y="411"/>
                    <a:pt x="244" y="410"/>
                  </a:cubicBezTo>
                  <a:cubicBezTo>
                    <a:pt x="245" y="410"/>
                    <a:pt x="244" y="411"/>
                    <a:pt x="243" y="412"/>
                  </a:cubicBezTo>
                  <a:cubicBezTo>
                    <a:pt x="243" y="412"/>
                    <a:pt x="242" y="413"/>
                    <a:pt x="242" y="413"/>
                  </a:cubicBezTo>
                  <a:cubicBezTo>
                    <a:pt x="241" y="414"/>
                    <a:pt x="241" y="413"/>
                    <a:pt x="241" y="413"/>
                  </a:cubicBezTo>
                  <a:cubicBezTo>
                    <a:pt x="241" y="413"/>
                    <a:pt x="240" y="413"/>
                    <a:pt x="240" y="413"/>
                  </a:cubicBezTo>
                  <a:cubicBezTo>
                    <a:pt x="240" y="414"/>
                    <a:pt x="239" y="414"/>
                    <a:pt x="239" y="415"/>
                  </a:cubicBezTo>
                  <a:cubicBezTo>
                    <a:pt x="238" y="414"/>
                    <a:pt x="238" y="415"/>
                    <a:pt x="237" y="415"/>
                  </a:cubicBezTo>
                  <a:cubicBezTo>
                    <a:pt x="237" y="416"/>
                    <a:pt x="237" y="416"/>
                    <a:pt x="237" y="417"/>
                  </a:cubicBezTo>
                  <a:cubicBezTo>
                    <a:pt x="238" y="417"/>
                    <a:pt x="239" y="416"/>
                    <a:pt x="240" y="415"/>
                  </a:cubicBezTo>
                  <a:cubicBezTo>
                    <a:pt x="241" y="415"/>
                    <a:pt x="242" y="415"/>
                    <a:pt x="243" y="415"/>
                  </a:cubicBezTo>
                  <a:cubicBezTo>
                    <a:pt x="244" y="414"/>
                    <a:pt x="244" y="414"/>
                    <a:pt x="245" y="414"/>
                  </a:cubicBezTo>
                  <a:cubicBezTo>
                    <a:pt x="245" y="414"/>
                    <a:pt x="246" y="413"/>
                    <a:pt x="247" y="412"/>
                  </a:cubicBezTo>
                  <a:cubicBezTo>
                    <a:pt x="249" y="412"/>
                    <a:pt x="249" y="412"/>
                    <a:pt x="249" y="412"/>
                  </a:cubicBezTo>
                  <a:cubicBezTo>
                    <a:pt x="251" y="412"/>
                    <a:pt x="251" y="411"/>
                    <a:pt x="253" y="411"/>
                  </a:cubicBezTo>
                  <a:cubicBezTo>
                    <a:pt x="254" y="413"/>
                    <a:pt x="252" y="412"/>
                    <a:pt x="250" y="413"/>
                  </a:cubicBezTo>
                  <a:close/>
                  <a:moveTo>
                    <a:pt x="247" y="410"/>
                  </a:moveTo>
                  <a:cubicBezTo>
                    <a:pt x="247" y="409"/>
                    <a:pt x="247" y="409"/>
                    <a:pt x="247" y="409"/>
                  </a:cubicBezTo>
                  <a:cubicBezTo>
                    <a:pt x="248" y="409"/>
                    <a:pt x="248" y="409"/>
                    <a:pt x="248" y="409"/>
                  </a:cubicBezTo>
                  <a:cubicBezTo>
                    <a:pt x="248" y="410"/>
                    <a:pt x="248" y="410"/>
                    <a:pt x="248" y="410"/>
                  </a:cubicBezTo>
                  <a:lnTo>
                    <a:pt x="247" y="410"/>
                  </a:lnTo>
                  <a:close/>
                  <a:moveTo>
                    <a:pt x="249" y="408"/>
                  </a:moveTo>
                  <a:cubicBezTo>
                    <a:pt x="250" y="408"/>
                    <a:pt x="250" y="408"/>
                    <a:pt x="250" y="408"/>
                  </a:cubicBezTo>
                  <a:cubicBezTo>
                    <a:pt x="251" y="408"/>
                    <a:pt x="251" y="408"/>
                    <a:pt x="252" y="407"/>
                  </a:cubicBezTo>
                  <a:cubicBezTo>
                    <a:pt x="252" y="407"/>
                    <a:pt x="253" y="407"/>
                    <a:pt x="253" y="408"/>
                  </a:cubicBezTo>
                  <a:cubicBezTo>
                    <a:pt x="252" y="408"/>
                    <a:pt x="252" y="409"/>
                    <a:pt x="252" y="409"/>
                  </a:cubicBezTo>
                  <a:cubicBezTo>
                    <a:pt x="251" y="409"/>
                    <a:pt x="251" y="410"/>
                    <a:pt x="250" y="409"/>
                  </a:cubicBezTo>
                  <a:cubicBezTo>
                    <a:pt x="249" y="409"/>
                    <a:pt x="249" y="409"/>
                    <a:pt x="249" y="408"/>
                  </a:cubicBezTo>
                  <a:close/>
                  <a:moveTo>
                    <a:pt x="271" y="409"/>
                  </a:moveTo>
                  <a:cubicBezTo>
                    <a:pt x="270" y="409"/>
                    <a:pt x="270" y="410"/>
                    <a:pt x="269" y="410"/>
                  </a:cubicBezTo>
                  <a:cubicBezTo>
                    <a:pt x="268" y="410"/>
                    <a:pt x="269" y="409"/>
                    <a:pt x="267" y="409"/>
                  </a:cubicBezTo>
                  <a:cubicBezTo>
                    <a:pt x="266" y="410"/>
                    <a:pt x="265" y="410"/>
                    <a:pt x="265" y="411"/>
                  </a:cubicBezTo>
                  <a:cubicBezTo>
                    <a:pt x="264" y="411"/>
                    <a:pt x="263" y="412"/>
                    <a:pt x="262" y="410"/>
                  </a:cubicBezTo>
                  <a:cubicBezTo>
                    <a:pt x="262" y="410"/>
                    <a:pt x="262" y="411"/>
                    <a:pt x="262" y="411"/>
                  </a:cubicBezTo>
                  <a:cubicBezTo>
                    <a:pt x="261" y="411"/>
                    <a:pt x="261" y="411"/>
                    <a:pt x="260" y="411"/>
                  </a:cubicBezTo>
                  <a:cubicBezTo>
                    <a:pt x="260" y="411"/>
                    <a:pt x="260" y="411"/>
                    <a:pt x="259" y="412"/>
                  </a:cubicBezTo>
                  <a:cubicBezTo>
                    <a:pt x="259" y="412"/>
                    <a:pt x="258" y="412"/>
                    <a:pt x="258" y="412"/>
                  </a:cubicBezTo>
                  <a:cubicBezTo>
                    <a:pt x="257" y="412"/>
                    <a:pt x="256" y="412"/>
                    <a:pt x="255" y="412"/>
                  </a:cubicBezTo>
                  <a:cubicBezTo>
                    <a:pt x="255" y="411"/>
                    <a:pt x="256" y="411"/>
                    <a:pt x="256" y="411"/>
                  </a:cubicBezTo>
                  <a:cubicBezTo>
                    <a:pt x="256" y="411"/>
                    <a:pt x="256" y="410"/>
                    <a:pt x="256" y="410"/>
                  </a:cubicBezTo>
                  <a:cubicBezTo>
                    <a:pt x="257" y="410"/>
                    <a:pt x="257" y="410"/>
                    <a:pt x="257" y="410"/>
                  </a:cubicBezTo>
                  <a:cubicBezTo>
                    <a:pt x="258" y="410"/>
                    <a:pt x="258" y="409"/>
                    <a:pt x="259" y="409"/>
                  </a:cubicBezTo>
                  <a:cubicBezTo>
                    <a:pt x="260" y="409"/>
                    <a:pt x="259" y="410"/>
                    <a:pt x="260" y="410"/>
                  </a:cubicBezTo>
                  <a:cubicBezTo>
                    <a:pt x="260" y="410"/>
                    <a:pt x="261" y="409"/>
                    <a:pt x="262" y="410"/>
                  </a:cubicBezTo>
                  <a:cubicBezTo>
                    <a:pt x="263" y="410"/>
                    <a:pt x="263" y="409"/>
                    <a:pt x="263" y="408"/>
                  </a:cubicBezTo>
                  <a:cubicBezTo>
                    <a:pt x="263" y="408"/>
                    <a:pt x="264" y="407"/>
                    <a:pt x="264" y="407"/>
                  </a:cubicBezTo>
                  <a:cubicBezTo>
                    <a:pt x="266" y="407"/>
                    <a:pt x="268" y="408"/>
                    <a:pt x="270" y="407"/>
                  </a:cubicBezTo>
                  <a:cubicBezTo>
                    <a:pt x="270" y="407"/>
                    <a:pt x="271" y="407"/>
                    <a:pt x="272" y="407"/>
                  </a:cubicBezTo>
                  <a:cubicBezTo>
                    <a:pt x="273" y="407"/>
                    <a:pt x="273" y="406"/>
                    <a:pt x="274" y="406"/>
                  </a:cubicBezTo>
                  <a:cubicBezTo>
                    <a:pt x="275" y="406"/>
                    <a:pt x="275" y="406"/>
                    <a:pt x="275" y="406"/>
                  </a:cubicBezTo>
                  <a:cubicBezTo>
                    <a:pt x="275" y="406"/>
                    <a:pt x="272" y="408"/>
                    <a:pt x="271" y="409"/>
                  </a:cubicBezTo>
                  <a:close/>
                  <a:moveTo>
                    <a:pt x="258" y="406"/>
                  </a:moveTo>
                  <a:cubicBezTo>
                    <a:pt x="259" y="406"/>
                    <a:pt x="258" y="408"/>
                    <a:pt x="256" y="408"/>
                  </a:cubicBezTo>
                  <a:cubicBezTo>
                    <a:pt x="256" y="406"/>
                    <a:pt x="257" y="407"/>
                    <a:pt x="258" y="406"/>
                  </a:cubicBezTo>
                  <a:close/>
                  <a:moveTo>
                    <a:pt x="259" y="407"/>
                  </a:moveTo>
                  <a:cubicBezTo>
                    <a:pt x="259" y="407"/>
                    <a:pt x="259" y="406"/>
                    <a:pt x="259" y="406"/>
                  </a:cubicBezTo>
                  <a:cubicBezTo>
                    <a:pt x="260" y="406"/>
                    <a:pt x="260" y="406"/>
                    <a:pt x="260" y="406"/>
                  </a:cubicBezTo>
                  <a:cubicBezTo>
                    <a:pt x="261" y="407"/>
                    <a:pt x="260" y="407"/>
                    <a:pt x="259" y="407"/>
                  </a:cubicBezTo>
                  <a:close/>
                  <a:moveTo>
                    <a:pt x="291" y="419"/>
                  </a:moveTo>
                  <a:cubicBezTo>
                    <a:pt x="291" y="419"/>
                    <a:pt x="291" y="420"/>
                    <a:pt x="290" y="420"/>
                  </a:cubicBezTo>
                  <a:cubicBezTo>
                    <a:pt x="290" y="420"/>
                    <a:pt x="290" y="419"/>
                    <a:pt x="290" y="419"/>
                  </a:cubicBezTo>
                  <a:cubicBezTo>
                    <a:pt x="289" y="419"/>
                    <a:pt x="288" y="419"/>
                    <a:pt x="288" y="419"/>
                  </a:cubicBezTo>
                  <a:cubicBezTo>
                    <a:pt x="287" y="419"/>
                    <a:pt x="287" y="418"/>
                    <a:pt x="287" y="418"/>
                  </a:cubicBezTo>
                  <a:cubicBezTo>
                    <a:pt x="287" y="417"/>
                    <a:pt x="286" y="418"/>
                    <a:pt x="286" y="418"/>
                  </a:cubicBezTo>
                  <a:cubicBezTo>
                    <a:pt x="286" y="417"/>
                    <a:pt x="286" y="417"/>
                    <a:pt x="285" y="417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4" y="416"/>
                    <a:pt x="284" y="416"/>
                    <a:pt x="285" y="416"/>
                  </a:cubicBezTo>
                  <a:cubicBezTo>
                    <a:pt x="286" y="415"/>
                    <a:pt x="286" y="415"/>
                    <a:pt x="288" y="416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9" y="416"/>
                    <a:pt x="289" y="417"/>
                    <a:pt x="290" y="417"/>
                  </a:cubicBezTo>
                  <a:cubicBezTo>
                    <a:pt x="290" y="417"/>
                    <a:pt x="292" y="418"/>
                    <a:pt x="291" y="419"/>
                  </a:cubicBezTo>
                  <a:close/>
                  <a:moveTo>
                    <a:pt x="305" y="359"/>
                  </a:moveTo>
                  <a:cubicBezTo>
                    <a:pt x="305" y="360"/>
                    <a:pt x="305" y="360"/>
                    <a:pt x="305" y="360"/>
                  </a:cubicBezTo>
                  <a:cubicBezTo>
                    <a:pt x="303" y="360"/>
                    <a:pt x="302" y="361"/>
                    <a:pt x="302" y="358"/>
                  </a:cubicBezTo>
                  <a:cubicBezTo>
                    <a:pt x="303" y="359"/>
                    <a:pt x="304" y="358"/>
                    <a:pt x="305" y="359"/>
                  </a:cubicBezTo>
                  <a:close/>
                  <a:moveTo>
                    <a:pt x="254" y="363"/>
                  </a:moveTo>
                  <a:cubicBezTo>
                    <a:pt x="255" y="363"/>
                    <a:pt x="255" y="365"/>
                    <a:pt x="255" y="366"/>
                  </a:cubicBezTo>
                  <a:cubicBezTo>
                    <a:pt x="254" y="366"/>
                    <a:pt x="254" y="367"/>
                    <a:pt x="253" y="367"/>
                  </a:cubicBezTo>
                  <a:cubicBezTo>
                    <a:pt x="253" y="366"/>
                    <a:pt x="253" y="366"/>
                    <a:pt x="252" y="366"/>
                  </a:cubicBezTo>
                  <a:cubicBezTo>
                    <a:pt x="252" y="364"/>
                    <a:pt x="254" y="364"/>
                    <a:pt x="254" y="363"/>
                  </a:cubicBezTo>
                  <a:close/>
                  <a:moveTo>
                    <a:pt x="243" y="371"/>
                  </a:moveTo>
                  <a:cubicBezTo>
                    <a:pt x="243" y="370"/>
                    <a:pt x="245" y="370"/>
                    <a:pt x="245" y="370"/>
                  </a:cubicBezTo>
                  <a:cubicBezTo>
                    <a:pt x="245" y="368"/>
                    <a:pt x="245" y="368"/>
                    <a:pt x="246" y="366"/>
                  </a:cubicBezTo>
                  <a:cubicBezTo>
                    <a:pt x="248" y="367"/>
                    <a:pt x="249" y="366"/>
                    <a:pt x="250" y="365"/>
                  </a:cubicBezTo>
                  <a:cubicBezTo>
                    <a:pt x="251" y="365"/>
                    <a:pt x="251" y="366"/>
                    <a:pt x="251" y="366"/>
                  </a:cubicBezTo>
                  <a:cubicBezTo>
                    <a:pt x="252" y="368"/>
                    <a:pt x="250" y="367"/>
                    <a:pt x="250" y="369"/>
                  </a:cubicBezTo>
                  <a:cubicBezTo>
                    <a:pt x="250" y="369"/>
                    <a:pt x="249" y="368"/>
                    <a:pt x="249" y="368"/>
                  </a:cubicBezTo>
                  <a:cubicBezTo>
                    <a:pt x="247" y="368"/>
                    <a:pt x="247" y="369"/>
                    <a:pt x="246" y="369"/>
                  </a:cubicBezTo>
                  <a:cubicBezTo>
                    <a:pt x="245" y="370"/>
                    <a:pt x="247" y="370"/>
                    <a:pt x="247" y="371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5" y="371"/>
                    <a:pt x="245" y="372"/>
                    <a:pt x="245" y="372"/>
                  </a:cubicBezTo>
                  <a:cubicBezTo>
                    <a:pt x="244" y="373"/>
                    <a:pt x="244" y="372"/>
                    <a:pt x="243" y="372"/>
                  </a:cubicBezTo>
                  <a:lnTo>
                    <a:pt x="243" y="371"/>
                  </a:lnTo>
                  <a:close/>
                  <a:moveTo>
                    <a:pt x="225" y="382"/>
                  </a:moveTo>
                  <a:cubicBezTo>
                    <a:pt x="226" y="382"/>
                    <a:pt x="227" y="381"/>
                    <a:pt x="227" y="381"/>
                  </a:cubicBezTo>
                  <a:cubicBezTo>
                    <a:pt x="228" y="381"/>
                    <a:pt x="229" y="381"/>
                    <a:pt x="229" y="381"/>
                  </a:cubicBezTo>
                  <a:cubicBezTo>
                    <a:pt x="229" y="381"/>
                    <a:pt x="229" y="380"/>
                    <a:pt x="229" y="380"/>
                  </a:cubicBezTo>
                  <a:cubicBezTo>
                    <a:pt x="229" y="379"/>
                    <a:pt x="230" y="380"/>
                    <a:pt x="231" y="379"/>
                  </a:cubicBezTo>
                  <a:cubicBezTo>
                    <a:pt x="231" y="378"/>
                    <a:pt x="231" y="378"/>
                    <a:pt x="232" y="378"/>
                  </a:cubicBezTo>
                  <a:cubicBezTo>
                    <a:pt x="232" y="376"/>
                    <a:pt x="234" y="377"/>
                    <a:pt x="234" y="375"/>
                  </a:cubicBezTo>
                  <a:cubicBezTo>
                    <a:pt x="235" y="375"/>
                    <a:pt x="236" y="375"/>
                    <a:pt x="236" y="375"/>
                  </a:cubicBezTo>
                  <a:cubicBezTo>
                    <a:pt x="237" y="374"/>
                    <a:pt x="237" y="374"/>
                    <a:pt x="238" y="374"/>
                  </a:cubicBezTo>
                  <a:cubicBezTo>
                    <a:pt x="239" y="374"/>
                    <a:pt x="239" y="373"/>
                    <a:pt x="239" y="373"/>
                  </a:cubicBezTo>
                  <a:cubicBezTo>
                    <a:pt x="239" y="373"/>
                    <a:pt x="239" y="372"/>
                    <a:pt x="239" y="372"/>
                  </a:cubicBezTo>
                  <a:cubicBezTo>
                    <a:pt x="243" y="372"/>
                    <a:pt x="243" y="372"/>
                    <a:pt x="243" y="372"/>
                  </a:cubicBezTo>
                  <a:cubicBezTo>
                    <a:pt x="243" y="374"/>
                    <a:pt x="241" y="374"/>
                    <a:pt x="240" y="375"/>
                  </a:cubicBezTo>
                  <a:cubicBezTo>
                    <a:pt x="239" y="375"/>
                    <a:pt x="239" y="375"/>
                    <a:pt x="239" y="376"/>
                  </a:cubicBezTo>
                  <a:cubicBezTo>
                    <a:pt x="239" y="376"/>
                    <a:pt x="238" y="376"/>
                    <a:pt x="238" y="376"/>
                  </a:cubicBezTo>
                  <a:cubicBezTo>
                    <a:pt x="237" y="376"/>
                    <a:pt x="237" y="376"/>
                    <a:pt x="237" y="376"/>
                  </a:cubicBezTo>
                  <a:cubicBezTo>
                    <a:pt x="237" y="376"/>
                    <a:pt x="236" y="377"/>
                    <a:pt x="236" y="377"/>
                  </a:cubicBezTo>
                  <a:cubicBezTo>
                    <a:pt x="236" y="377"/>
                    <a:pt x="236" y="376"/>
                    <a:pt x="236" y="377"/>
                  </a:cubicBezTo>
                  <a:cubicBezTo>
                    <a:pt x="235" y="377"/>
                    <a:pt x="235" y="377"/>
                    <a:pt x="235" y="378"/>
                  </a:cubicBezTo>
                  <a:cubicBezTo>
                    <a:pt x="235" y="378"/>
                    <a:pt x="234" y="378"/>
                    <a:pt x="234" y="378"/>
                  </a:cubicBezTo>
                  <a:cubicBezTo>
                    <a:pt x="233" y="378"/>
                    <a:pt x="234" y="379"/>
                    <a:pt x="234" y="380"/>
                  </a:cubicBezTo>
                  <a:cubicBezTo>
                    <a:pt x="232" y="380"/>
                    <a:pt x="231" y="381"/>
                    <a:pt x="230" y="382"/>
                  </a:cubicBezTo>
                  <a:cubicBezTo>
                    <a:pt x="230" y="382"/>
                    <a:pt x="230" y="382"/>
                    <a:pt x="229" y="382"/>
                  </a:cubicBezTo>
                  <a:cubicBezTo>
                    <a:pt x="229" y="382"/>
                    <a:pt x="229" y="383"/>
                    <a:pt x="229" y="384"/>
                  </a:cubicBezTo>
                  <a:cubicBezTo>
                    <a:pt x="227" y="382"/>
                    <a:pt x="226" y="385"/>
                    <a:pt x="224" y="386"/>
                  </a:cubicBezTo>
                  <a:cubicBezTo>
                    <a:pt x="223" y="386"/>
                    <a:pt x="223" y="385"/>
                    <a:pt x="223" y="384"/>
                  </a:cubicBezTo>
                  <a:cubicBezTo>
                    <a:pt x="224" y="383"/>
                    <a:pt x="225" y="383"/>
                    <a:pt x="225" y="382"/>
                  </a:cubicBezTo>
                  <a:close/>
                  <a:moveTo>
                    <a:pt x="217" y="388"/>
                  </a:moveTo>
                  <a:cubicBezTo>
                    <a:pt x="217" y="388"/>
                    <a:pt x="218" y="388"/>
                    <a:pt x="218" y="388"/>
                  </a:cubicBezTo>
                  <a:cubicBezTo>
                    <a:pt x="218" y="388"/>
                    <a:pt x="218" y="388"/>
                    <a:pt x="219" y="387"/>
                  </a:cubicBezTo>
                  <a:cubicBezTo>
                    <a:pt x="219" y="387"/>
                    <a:pt x="219" y="387"/>
                    <a:pt x="220" y="386"/>
                  </a:cubicBezTo>
                  <a:cubicBezTo>
                    <a:pt x="220" y="386"/>
                    <a:pt x="220" y="386"/>
                    <a:pt x="220" y="386"/>
                  </a:cubicBezTo>
                  <a:cubicBezTo>
                    <a:pt x="221" y="386"/>
                    <a:pt x="221" y="386"/>
                    <a:pt x="221" y="385"/>
                  </a:cubicBezTo>
                  <a:cubicBezTo>
                    <a:pt x="222" y="385"/>
                    <a:pt x="222" y="385"/>
                    <a:pt x="222" y="385"/>
                  </a:cubicBezTo>
                  <a:cubicBezTo>
                    <a:pt x="222" y="386"/>
                    <a:pt x="223" y="386"/>
                    <a:pt x="223" y="387"/>
                  </a:cubicBezTo>
                  <a:cubicBezTo>
                    <a:pt x="222" y="388"/>
                    <a:pt x="222" y="387"/>
                    <a:pt x="221" y="388"/>
                  </a:cubicBezTo>
                  <a:cubicBezTo>
                    <a:pt x="221" y="388"/>
                    <a:pt x="221" y="389"/>
                    <a:pt x="220" y="389"/>
                  </a:cubicBezTo>
                  <a:cubicBezTo>
                    <a:pt x="220" y="389"/>
                    <a:pt x="220" y="389"/>
                    <a:pt x="219" y="389"/>
                  </a:cubicBezTo>
                  <a:cubicBezTo>
                    <a:pt x="219" y="389"/>
                    <a:pt x="218" y="391"/>
                    <a:pt x="217" y="390"/>
                  </a:cubicBezTo>
                  <a:cubicBezTo>
                    <a:pt x="217" y="389"/>
                    <a:pt x="217" y="390"/>
                    <a:pt x="217" y="388"/>
                  </a:cubicBezTo>
                  <a:close/>
                  <a:moveTo>
                    <a:pt x="206" y="398"/>
                  </a:moveTo>
                  <a:cubicBezTo>
                    <a:pt x="207" y="396"/>
                    <a:pt x="207" y="395"/>
                    <a:pt x="208" y="393"/>
                  </a:cubicBezTo>
                  <a:cubicBezTo>
                    <a:pt x="209" y="394"/>
                    <a:pt x="210" y="393"/>
                    <a:pt x="210" y="394"/>
                  </a:cubicBezTo>
                  <a:cubicBezTo>
                    <a:pt x="211" y="393"/>
                    <a:pt x="212" y="392"/>
                    <a:pt x="213" y="391"/>
                  </a:cubicBezTo>
                  <a:cubicBezTo>
                    <a:pt x="213" y="391"/>
                    <a:pt x="214" y="391"/>
                    <a:pt x="215" y="391"/>
                  </a:cubicBezTo>
                  <a:cubicBezTo>
                    <a:pt x="214" y="390"/>
                    <a:pt x="215" y="390"/>
                    <a:pt x="215" y="389"/>
                  </a:cubicBezTo>
                  <a:cubicBezTo>
                    <a:pt x="216" y="389"/>
                    <a:pt x="217" y="389"/>
                    <a:pt x="217" y="390"/>
                  </a:cubicBezTo>
                  <a:cubicBezTo>
                    <a:pt x="217" y="391"/>
                    <a:pt x="216" y="391"/>
                    <a:pt x="216" y="392"/>
                  </a:cubicBezTo>
                  <a:cubicBezTo>
                    <a:pt x="216" y="392"/>
                    <a:pt x="215" y="392"/>
                    <a:pt x="215" y="392"/>
                  </a:cubicBezTo>
                  <a:cubicBezTo>
                    <a:pt x="215" y="392"/>
                    <a:pt x="215" y="393"/>
                    <a:pt x="214" y="393"/>
                  </a:cubicBezTo>
                  <a:cubicBezTo>
                    <a:pt x="213" y="394"/>
                    <a:pt x="212" y="394"/>
                    <a:pt x="211" y="396"/>
                  </a:cubicBezTo>
                  <a:cubicBezTo>
                    <a:pt x="210" y="395"/>
                    <a:pt x="210" y="395"/>
                    <a:pt x="210" y="395"/>
                  </a:cubicBezTo>
                  <a:cubicBezTo>
                    <a:pt x="209" y="396"/>
                    <a:pt x="209" y="397"/>
                    <a:pt x="208" y="398"/>
                  </a:cubicBezTo>
                  <a:cubicBezTo>
                    <a:pt x="207" y="397"/>
                    <a:pt x="208" y="399"/>
                    <a:pt x="207" y="398"/>
                  </a:cubicBezTo>
                  <a:cubicBezTo>
                    <a:pt x="206" y="399"/>
                    <a:pt x="206" y="400"/>
                    <a:pt x="204" y="400"/>
                  </a:cubicBezTo>
                  <a:cubicBezTo>
                    <a:pt x="204" y="399"/>
                    <a:pt x="204" y="399"/>
                    <a:pt x="204" y="399"/>
                  </a:cubicBezTo>
                  <a:cubicBezTo>
                    <a:pt x="204" y="398"/>
                    <a:pt x="205" y="396"/>
                    <a:pt x="206" y="398"/>
                  </a:cubicBezTo>
                  <a:close/>
                  <a:moveTo>
                    <a:pt x="199" y="421"/>
                  </a:moveTo>
                  <a:cubicBezTo>
                    <a:pt x="199" y="420"/>
                    <a:pt x="199" y="419"/>
                    <a:pt x="199" y="419"/>
                  </a:cubicBezTo>
                  <a:cubicBezTo>
                    <a:pt x="200" y="419"/>
                    <a:pt x="200" y="418"/>
                    <a:pt x="200" y="418"/>
                  </a:cubicBezTo>
                  <a:cubicBezTo>
                    <a:pt x="200" y="418"/>
                    <a:pt x="201" y="418"/>
                    <a:pt x="201" y="418"/>
                  </a:cubicBezTo>
                  <a:cubicBezTo>
                    <a:pt x="201" y="418"/>
                    <a:pt x="201" y="417"/>
                    <a:pt x="201" y="417"/>
                  </a:cubicBezTo>
                  <a:cubicBezTo>
                    <a:pt x="201" y="416"/>
                    <a:pt x="202" y="417"/>
                    <a:pt x="202" y="416"/>
                  </a:cubicBezTo>
                  <a:cubicBezTo>
                    <a:pt x="202" y="416"/>
                    <a:pt x="202" y="416"/>
                    <a:pt x="202" y="416"/>
                  </a:cubicBezTo>
                  <a:cubicBezTo>
                    <a:pt x="203" y="415"/>
                    <a:pt x="204" y="416"/>
                    <a:pt x="204" y="415"/>
                  </a:cubicBezTo>
                  <a:cubicBezTo>
                    <a:pt x="205" y="414"/>
                    <a:pt x="204" y="414"/>
                    <a:pt x="204" y="413"/>
                  </a:cubicBezTo>
                  <a:cubicBezTo>
                    <a:pt x="205" y="413"/>
                    <a:pt x="205" y="414"/>
                    <a:pt x="206" y="414"/>
                  </a:cubicBezTo>
                  <a:cubicBezTo>
                    <a:pt x="207" y="413"/>
                    <a:pt x="207" y="411"/>
                    <a:pt x="208" y="411"/>
                  </a:cubicBezTo>
                  <a:cubicBezTo>
                    <a:pt x="208" y="409"/>
                    <a:pt x="210" y="409"/>
                    <a:pt x="211" y="410"/>
                  </a:cubicBezTo>
                  <a:cubicBezTo>
                    <a:pt x="211" y="411"/>
                    <a:pt x="211" y="411"/>
                    <a:pt x="210" y="411"/>
                  </a:cubicBezTo>
                  <a:cubicBezTo>
                    <a:pt x="210" y="411"/>
                    <a:pt x="210" y="412"/>
                    <a:pt x="210" y="412"/>
                  </a:cubicBezTo>
                  <a:cubicBezTo>
                    <a:pt x="210" y="412"/>
                    <a:pt x="209" y="412"/>
                    <a:pt x="209" y="412"/>
                  </a:cubicBezTo>
                  <a:cubicBezTo>
                    <a:pt x="209" y="413"/>
                    <a:pt x="209" y="413"/>
                    <a:pt x="209" y="413"/>
                  </a:cubicBezTo>
                  <a:cubicBezTo>
                    <a:pt x="209" y="414"/>
                    <a:pt x="211" y="414"/>
                    <a:pt x="211" y="415"/>
                  </a:cubicBezTo>
                  <a:cubicBezTo>
                    <a:pt x="210" y="414"/>
                    <a:pt x="210" y="415"/>
                    <a:pt x="209" y="416"/>
                  </a:cubicBezTo>
                  <a:cubicBezTo>
                    <a:pt x="209" y="416"/>
                    <a:pt x="209" y="416"/>
                    <a:pt x="209" y="416"/>
                  </a:cubicBezTo>
                  <a:cubicBezTo>
                    <a:pt x="208" y="416"/>
                    <a:pt x="208" y="415"/>
                    <a:pt x="208" y="415"/>
                  </a:cubicBezTo>
                  <a:cubicBezTo>
                    <a:pt x="207" y="416"/>
                    <a:pt x="207" y="416"/>
                    <a:pt x="206" y="417"/>
                  </a:cubicBezTo>
                  <a:cubicBezTo>
                    <a:pt x="207" y="418"/>
                    <a:pt x="206" y="418"/>
                    <a:pt x="206" y="419"/>
                  </a:cubicBezTo>
                  <a:cubicBezTo>
                    <a:pt x="205" y="419"/>
                    <a:pt x="205" y="419"/>
                    <a:pt x="205" y="418"/>
                  </a:cubicBezTo>
                  <a:cubicBezTo>
                    <a:pt x="204" y="418"/>
                    <a:pt x="205" y="419"/>
                    <a:pt x="204" y="419"/>
                  </a:cubicBezTo>
                  <a:cubicBezTo>
                    <a:pt x="204" y="419"/>
                    <a:pt x="203" y="419"/>
                    <a:pt x="203" y="419"/>
                  </a:cubicBezTo>
                  <a:cubicBezTo>
                    <a:pt x="202" y="419"/>
                    <a:pt x="203" y="420"/>
                    <a:pt x="203" y="421"/>
                  </a:cubicBezTo>
                  <a:cubicBezTo>
                    <a:pt x="202" y="420"/>
                    <a:pt x="203" y="420"/>
                    <a:pt x="202" y="420"/>
                  </a:cubicBezTo>
                  <a:cubicBezTo>
                    <a:pt x="202" y="420"/>
                    <a:pt x="202" y="421"/>
                    <a:pt x="202" y="421"/>
                  </a:cubicBezTo>
                  <a:cubicBezTo>
                    <a:pt x="202" y="421"/>
                    <a:pt x="202" y="422"/>
                    <a:pt x="202" y="422"/>
                  </a:cubicBezTo>
                  <a:cubicBezTo>
                    <a:pt x="201" y="422"/>
                    <a:pt x="199" y="420"/>
                    <a:pt x="199" y="422"/>
                  </a:cubicBezTo>
                  <a:cubicBezTo>
                    <a:pt x="199" y="422"/>
                    <a:pt x="199" y="422"/>
                    <a:pt x="198" y="422"/>
                  </a:cubicBezTo>
                  <a:cubicBezTo>
                    <a:pt x="198" y="421"/>
                    <a:pt x="198" y="421"/>
                    <a:pt x="199" y="421"/>
                  </a:cubicBezTo>
                  <a:close/>
                  <a:moveTo>
                    <a:pt x="190" y="411"/>
                  </a:moveTo>
                  <a:cubicBezTo>
                    <a:pt x="192" y="411"/>
                    <a:pt x="192" y="413"/>
                    <a:pt x="190" y="413"/>
                  </a:cubicBezTo>
                  <a:cubicBezTo>
                    <a:pt x="190" y="412"/>
                    <a:pt x="190" y="412"/>
                    <a:pt x="190" y="411"/>
                  </a:cubicBezTo>
                  <a:close/>
                  <a:moveTo>
                    <a:pt x="181" y="419"/>
                  </a:moveTo>
                  <a:cubicBezTo>
                    <a:pt x="183" y="419"/>
                    <a:pt x="183" y="417"/>
                    <a:pt x="185" y="417"/>
                  </a:cubicBezTo>
                  <a:cubicBezTo>
                    <a:pt x="186" y="417"/>
                    <a:pt x="185" y="416"/>
                    <a:pt x="185" y="415"/>
                  </a:cubicBezTo>
                  <a:cubicBezTo>
                    <a:pt x="186" y="415"/>
                    <a:pt x="187" y="415"/>
                    <a:pt x="187" y="414"/>
                  </a:cubicBezTo>
                  <a:cubicBezTo>
                    <a:pt x="188" y="413"/>
                    <a:pt x="189" y="414"/>
                    <a:pt x="189" y="414"/>
                  </a:cubicBezTo>
                  <a:cubicBezTo>
                    <a:pt x="189" y="416"/>
                    <a:pt x="187" y="415"/>
                    <a:pt x="187" y="417"/>
                  </a:cubicBezTo>
                  <a:cubicBezTo>
                    <a:pt x="186" y="417"/>
                    <a:pt x="186" y="417"/>
                    <a:pt x="186" y="417"/>
                  </a:cubicBezTo>
                  <a:cubicBezTo>
                    <a:pt x="185" y="418"/>
                    <a:pt x="186" y="418"/>
                    <a:pt x="186" y="419"/>
                  </a:cubicBezTo>
                  <a:cubicBezTo>
                    <a:pt x="185" y="419"/>
                    <a:pt x="185" y="419"/>
                    <a:pt x="185" y="419"/>
                  </a:cubicBezTo>
                  <a:cubicBezTo>
                    <a:pt x="184" y="420"/>
                    <a:pt x="184" y="421"/>
                    <a:pt x="183" y="420"/>
                  </a:cubicBezTo>
                  <a:cubicBezTo>
                    <a:pt x="183" y="422"/>
                    <a:pt x="183" y="423"/>
                    <a:pt x="182" y="425"/>
                  </a:cubicBezTo>
                  <a:cubicBezTo>
                    <a:pt x="181" y="424"/>
                    <a:pt x="181" y="423"/>
                    <a:pt x="181" y="423"/>
                  </a:cubicBezTo>
                  <a:cubicBezTo>
                    <a:pt x="180" y="421"/>
                    <a:pt x="182" y="421"/>
                    <a:pt x="181" y="419"/>
                  </a:cubicBezTo>
                  <a:close/>
                  <a:moveTo>
                    <a:pt x="176" y="427"/>
                  </a:moveTo>
                  <a:cubicBezTo>
                    <a:pt x="178" y="427"/>
                    <a:pt x="179" y="426"/>
                    <a:pt x="180" y="424"/>
                  </a:cubicBezTo>
                  <a:cubicBezTo>
                    <a:pt x="181" y="424"/>
                    <a:pt x="181" y="425"/>
                    <a:pt x="181" y="427"/>
                  </a:cubicBezTo>
                  <a:cubicBezTo>
                    <a:pt x="180" y="427"/>
                    <a:pt x="180" y="428"/>
                    <a:pt x="178" y="428"/>
                  </a:cubicBezTo>
                  <a:cubicBezTo>
                    <a:pt x="177" y="427"/>
                    <a:pt x="177" y="429"/>
                    <a:pt x="177" y="429"/>
                  </a:cubicBezTo>
                  <a:cubicBezTo>
                    <a:pt x="175" y="429"/>
                    <a:pt x="177" y="428"/>
                    <a:pt x="176" y="427"/>
                  </a:cubicBezTo>
                  <a:close/>
                  <a:moveTo>
                    <a:pt x="174" y="432"/>
                  </a:moveTo>
                  <a:cubicBezTo>
                    <a:pt x="175" y="432"/>
                    <a:pt x="175" y="434"/>
                    <a:pt x="174" y="434"/>
                  </a:cubicBezTo>
                  <a:cubicBezTo>
                    <a:pt x="174" y="433"/>
                    <a:pt x="174" y="433"/>
                    <a:pt x="174" y="432"/>
                  </a:cubicBezTo>
                  <a:close/>
                  <a:moveTo>
                    <a:pt x="173" y="436"/>
                  </a:moveTo>
                  <a:cubicBezTo>
                    <a:pt x="172" y="437"/>
                    <a:pt x="172" y="438"/>
                    <a:pt x="170" y="438"/>
                  </a:cubicBezTo>
                  <a:cubicBezTo>
                    <a:pt x="170" y="437"/>
                    <a:pt x="172" y="436"/>
                    <a:pt x="173" y="436"/>
                  </a:cubicBezTo>
                  <a:close/>
                  <a:moveTo>
                    <a:pt x="168" y="441"/>
                  </a:moveTo>
                  <a:cubicBezTo>
                    <a:pt x="168" y="441"/>
                    <a:pt x="170" y="441"/>
                    <a:pt x="169" y="440"/>
                  </a:cubicBezTo>
                  <a:cubicBezTo>
                    <a:pt x="170" y="440"/>
                    <a:pt x="170" y="440"/>
                    <a:pt x="170" y="440"/>
                  </a:cubicBezTo>
                  <a:cubicBezTo>
                    <a:pt x="170" y="442"/>
                    <a:pt x="169" y="441"/>
                    <a:pt x="168" y="442"/>
                  </a:cubicBezTo>
                  <a:cubicBezTo>
                    <a:pt x="168" y="443"/>
                    <a:pt x="168" y="445"/>
                    <a:pt x="167" y="445"/>
                  </a:cubicBezTo>
                  <a:cubicBezTo>
                    <a:pt x="167" y="444"/>
                    <a:pt x="167" y="442"/>
                    <a:pt x="168" y="442"/>
                  </a:cubicBezTo>
                  <a:cubicBezTo>
                    <a:pt x="168" y="441"/>
                    <a:pt x="168" y="441"/>
                    <a:pt x="168" y="441"/>
                  </a:cubicBezTo>
                  <a:close/>
                  <a:moveTo>
                    <a:pt x="247" y="396"/>
                  </a:moveTo>
                  <a:cubicBezTo>
                    <a:pt x="247" y="396"/>
                    <a:pt x="297" y="379"/>
                    <a:pt x="325" y="419"/>
                  </a:cubicBezTo>
                  <a:cubicBezTo>
                    <a:pt x="325" y="419"/>
                    <a:pt x="335" y="433"/>
                    <a:pt x="331" y="454"/>
                  </a:cubicBezTo>
                  <a:cubicBezTo>
                    <a:pt x="331" y="454"/>
                    <a:pt x="336" y="425"/>
                    <a:pt x="300" y="405"/>
                  </a:cubicBezTo>
                  <a:cubicBezTo>
                    <a:pt x="285" y="396"/>
                    <a:pt x="265" y="396"/>
                    <a:pt x="249" y="401"/>
                  </a:cubicBezTo>
                  <a:cubicBezTo>
                    <a:pt x="235" y="405"/>
                    <a:pt x="223" y="411"/>
                    <a:pt x="211" y="420"/>
                  </a:cubicBezTo>
                  <a:cubicBezTo>
                    <a:pt x="200" y="430"/>
                    <a:pt x="190" y="443"/>
                    <a:pt x="183" y="456"/>
                  </a:cubicBezTo>
                  <a:cubicBezTo>
                    <a:pt x="180" y="462"/>
                    <a:pt x="177" y="467"/>
                    <a:pt x="174" y="473"/>
                  </a:cubicBezTo>
                  <a:cubicBezTo>
                    <a:pt x="171" y="479"/>
                    <a:pt x="167" y="486"/>
                    <a:pt x="165" y="492"/>
                  </a:cubicBezTo>
                  <a:cubicBezTo>
                    <a:pt x="165" y="492"/>
                    <a:pt x="182" y="417"/>
                    <a:pt x="247" y="396"/>
                  </a:cubicBezTo>
                  <a:close/>
                  <a:moveTo>
                    <a:pt x="165" y="449"/>
                  </a:moveTo>
                  <a:cubicBezTo>
                    <a:pt x="165" y="448"/>
                    <a:pt x="165" y="447"/>
                    <a:pt x="165" y="447"/>
                  </a:cubicBezTo>
                  <a:cubicBezTo>
                    <a:pt x="165" y="447"/>
                    <a:pt x="166" y="447"/>
                    <a:pt x="166" y="445"/>
                  </a:cubicBezTo>
                  <a:cubicBezTo>
                    <a:pt x="167" y="445"/>
                    <a:pt x="166" y="447"/>
                    <a:pt x="167" y="448"/>
                  </a:cubicBezTo>
                  <a:cubicBezTo>
                    <a:pt x="166" y="448"/>
                    <a:pt x="165" y="449"/>
                    <a:pt x="165" y="450"/>
                  </a:cubicBezTo>
                  <a:cubicBezTo>
                    <a:pt x="165" y="450"/>
                    <a:pt x="164" y="450"/>
                    <a:pt x="165" y="449"/>
                  </a:cubicBezTo>
                  <a:cubicBezTo>
                    <a:pt x="165" y="449"/>
                    <a:pt x="165" y="449"/>
                    <a:pt x="165" y="449"/>
                  </a:cubicBezTo>
                  <a:close/>
                  <a:moveTo>
                    <a:pt x="137" y="502"/>
                  </a:moveTo>
                  <a:cubicBezTo>
                    <a:pt x="138" y="502"/>
                    <a:pt x="138" y="505"/>
                    <a:pt x="138" y="506"/>
                  </a:cubicBezTo>
                  <a:cubicBezTo>
                    <a:pt x="137" y="507"/>
                    <a:pt x="137" y="503"/>
                    <a:pt x="137" y="502"/>
                  </a:cubicBezTo>
                  <a:close/>
                  <a:moveTo>
                    <a:pt x="135" y="525"/>
                  </a:moveTo>
                  <a:cubicBezTo>
                    <a:pt x="135" y="526"/>
                    <a:pt x="135" y="527"/>
                    <a:pt x="135" y="528"/>
                  </a:cubicBezTo>
                  <a:cubicBezTo>
                    <a:pt x="133" y="528"/>
                    <a:pt x="134" y="525"/>
                    <a:pt x="135" y="525"/>
                  </a:cubicBezTo>
                  <a:close/>
                  <a:moveTo>
                    <a:pt x="135" y="537"/>
                  </a:moveTo>
                  <a:cubicBezTo>
                    <a:pt x="133" y="538"/>
                    <a:pt x="135" y="530"/>
                    <a:pt x="135" y="530"/>
                  </a:cubicBezTo>
                  <a:cubicBezTo>
                    <a:pt x="137" y="530"/>
                    <a:pt x="135" y="537"/>
                    <a:pt x="135" y="537"/>
                  </a:cubicBezTo>
                  <a:close/>
                  <a:moveTo>
                    <a:pt x="136" y="544"/>
                  </a:moveTo>
                  <a:cubicBezTo>
                    <a:pt x="134" y="544"/>
                    <a:pt x="135" y="543"/>
                    <a:pt x="135" y="541"/>
                  </a:cubicBezTo>
                  <a:cubicBezTo>
                    <a:pt x="135" y="541"/>
                    <a:pt x="135" y="539"/>
                    <a:pt x="135" y="539"/>
                  </a:cubicBezTo>
                  <a:cubicBezTo>
                    <a:pt x="136" y="539"/>
                    <a:pt x="136" y="539"/>
                    <a:pt x="136" y="539"/>
                  </a:cubicBezTo>
                  <a:cubicBezTo>
                    <a:pt x="136" y="540"/>
                    <a:pt x="136" y="540"/>
                    <a:pt x="136" y="541"/>
                  </a:cubicBezTo>
                  <a:cubicBezTo>
                    <a:pt x="136" y="542"/>
                    <a:pt x="137" y="543"/>
                    <a:pt x="136" y="544"/>
                  </a:cubicBezTo>
                  <a:close/>
                  <a:moveTo>
                    <a:pt x="138" y="513"/>
                  </a:moveTo>
                  <a:cubicBezTo>
                    <a:pt x="138" y="515"/>
                    <a:pt x="137" y="517"/>
                    <a:pt x="136" y="518"/>
                  </a:cubicBezTo>
                  <a:cubicBezTo>
                    <a:pt x="136" y="519"/>
                    <a:pt x="136" y="520"/>
                    <a:pt x="136" y="522"/>
                  </a:cubicBezTo>
                  <a:cubicBezTo>
                    <a:pt x="135" y="522"/>
                    <a:pt x="135" y="521"/>
                    <a:pt x="135" y="520"/>
                  </a:cubicBezTo>
                  <a:cubicBezTo>
                    <a:pt x="135" y="520"/>
                    <a:pt x="135" y="519"/>
                    <a:pt x="136" y="519"/>
                  </a:cubicBezTo>
                  <a:cubicBezTo>
                    <a:pt x="136" y="518"/>
                    <a:pt x="135" y="516"/>
                    <a:pt x="136" y="516"/>
                  </a:cubicBezTo>
                  <a:cubicBezTo>
                    <a:pt x="136" y="515"/>
                    <a:pt x="136" y="515"/>
                    <a:pt x="136" y="514"/>
                  </a:cubicBezTo>
                  <a:cubicBezTo>
                    <a:pt x="136" y="512"/>
                    <a:pt x="137" y="513"/>
                    <a:pt x="137" y="512"/>
                  </a:cubicBezTo>
                  <a:cubicBezTo>
                    <a:pt x="137" y="510"/>
                    <a:pt x="138" y="509"/>
                    <a:pt x="139" y="507"/>
                  </a:cubicBezTo>
                  <a:cubicBezTo>
                    <a:pt x="139" y="507"/>
                    <a:pt x="139" y="508"/>
                    <a:pt x="139" y="508"/>
                  </a:cubicBezTo>
                  <a:cubicBezTo>
                    <a:pt x="139" y="510"/>
                    <a:pt x="138" y="511"/>
                    <a:pt x="138" y="513"/>
                  </a:cubicBezTo>
                  <a:close/>
                  <a:moveTo>
                    <a:pt x="139" y="506"/>
                  </a:moveTo>
                  <a:cubicBezTo>
                    <a:pt x="139" y="503"/>
                    <a:pt x="139" y="503"/>
                    <a:pt x="139" y="503"/>
                  </a:cubicBezTo>
                  <a:cubicBezTo>
                    <a:pt x="140" y="502"/>
                    <a:pt x="140" y="507"/>
                    <a:pt x="139" y="506"/>
                  </a:cubicBezTo>
                  <a:close/>
                  <a:moveTo>
                    <a:pt x="140" y="498"/>
                  </a:moveTo>
                  <a:cubicBezTo>
                    <a:pt x="139" y="498"/>
                    <a:pt x="139" y="497"/>
                    <a:pt x="139" y="497"/>
                  </a:cubicBezTo>
                  <a:cubicBezTo>
                    <a:pt x="138" y="496"/>
                    <a:pt x="140" y="496"/>
                    <a:pt x="140" y="496"/>
                  </a:cubicBezTo>
                  <a:cubicBezTo>
                    <a:pt x="140" y="494"/>
                    <a:pt x="139" y="494"/>
                    <a:pt x="139" y="493"/>
                  </a:cubicBezTo>
                  <a:cubicBezTo>
                    <a:pt x="139" y="493"/>
                    <a:pt x="140" y="493"/>
                    <a:pt x="140" y="493"/>
                  </a:cubicBezTo>
                  <a:cubicBezTo>
                    <a:pt x="141" y="494"/>
                    <a:pt x="140" y="495"/>
                    <a:pt x="141" y="495"/>
                  </a:cubicBezTo>
                  <a:cubicBezTo>
                    <a:pt x="141" y="496"/>
                    <a:pt x="139" y="496"/>
                    <a:pt x="140" y="498"/>
                  </a:cubicBezTo>
                  <a:close/>
                  <a:moveTo>
                    <a:pt x="289" y="273"/>
                  </a:moveTo>
                  <a:cubicBezTo>
                    <a:pt x="289" y="273"/>
                    <a:pt x="289" y="273"/>
                    <a:pt x="289" y="273"/>
                  </a:cubicBezTo>
                  <a:cubicBezTo>
                    <a:pt x="290" y="273"/>
                    <a:pt x="290" y="273"/>
                    <a:pt x="291" y="273"/>
                  </a:cubicBezTo>
                  <a:cubicBezTo>
                    <a:pt x="292" y="272"/>
                    <a:pt x="292" y="272"/>
                    <a:pt x="292" y="271"/>
                  </a:cubicBezTo>
                  <a:cubicBezTo>
                    <a:pt x="293" y="271"/>
                    <a:pt x="295" y="271"/>
                    <a:pt x="295" y="271"/>
                  </a:cubicBezTo>
                  <a:cubicBezTo>
                    <a:pt x="295" y="271"/>
                    <a:pt x="295" y="271"/>
                    <a:pt x="296" y="271"/>
                  </a:cubicBezTo>
                  <a:cubicBezTo>
                    <a:pt x="296" y="271"/>
                    <a:pt x="296" y="270"/>
                    <a:pt x="297" y="271"/>
                  </a:cubicBezTo>
                  <a:cubicBezTo>
                    <a:pt x="297" y="270"/>
                    <a:pt x="298" y="270"/>
                    <a:pt x="298" y="270"/>
                  </a:cubicBezTo>
                  <a:cubicBezTo>
                    <a:pt x="298" y="270"/>
                    <a:pt x="299" y="270"/>
                    <a:pt x="299" y="270"/>
                  </a:cubicBezTo>
                  <a:cubicBezTo>
                    <a:pt x="299" y="270"/>
                    <a:pt x="300" y="270"/>
                    <a:pt x="300" y="270"/>
                  </a:cubicBezTo>
                  <a:cubicBezTo>
                    <a:pt x="300" y="270"/>
                    <a:pt x="301" y="270"/>
                    <a:pt x="301" y="270"/>
                  </a:cubicBezTo>
                  <a:cubicBezTo>
                    <a:pt x="301" y="270"/>
                    <a:pt x="302" y="270"/>
                    <a:pt x="302" y="269"/>
                  </a:cubicBezTo>
                  <a:cubicBezTo>
                    <a:pt x="302" y="269"/>
                    <a:pt x="302" y="269"/>
                    <a:pt x="302" y="269"/>
                  </a:cubicBezTo>
                  <a:cubicBezTo>
                    <a:pt x="302" y="268"/>
                    <a:pt x="302" y="267"/>
                    <a:pt x="302" y="266"/>
                  </a:cubicBezTo>
                  <a:cubicBezTo>
                    <a:pt x="303" y="267"/>
                    <a:pt x="303" y="267"/>
                    <a:pt x="304" y="267"/>
                  </a:cubicBezTo>
                  <a:cubicBezTo>
                    <a:pt x="305" y="266"/>
                    <a:pt x="306" y="264"/>
                    <a:pt x="308" y="263"/>
                  </a:cubicBezTo>
                  <a:cubicBezTo>
                    <a:pt x="308" y="263"/>
                    <a:pt x="308" y="263"/>
                    <a:pt x="308" y="262"/>
                  </a:cubicBezTo>
                  <a:cubicBezTo>
                    <a:pt x="308" y="263"/>
                    <a:pt x="309" y="263"/>
                    <a:pt x="309" y="263"/>
                  </a:cubicBezTo>
                  <a:cubicBezTo>
                    <a:pt x="311" y="261"/>
                    <a:pt x="314" y="260"/>
                    <a:pt x="317" y="258"/>
                  </a:cubicBezTo>
                  <a:cubicBezTo>
                    <a:pt x="317" y="257"/>
                    <a:pt x="317" y="257"/>
                    <a:pt x="317" y="256"/>
                  </a:cubicBezTo>
                  <a:cubicBezTo>
                    <a:pt x="319" y="258"/>
                    <a:pt x="319" y="255"/>
                    <a:pt x="320" y="255"/>
                  </a:cubicBezTo>
                  <a:cubicBezTo>
                    <a:pt x="320" y="255"/>
                    <a:pt x="320" y="255"/>
                    <a:pt x="321" y="256"/>
                  </a:cubicBezTo>
                  <a:cubicBezTo>
                    <a:pt x="322" y="255"/>
                    <a:pt x="323" y="254"/>
                    <a:pt x="325" y="253"/>
                  </a:cubicBezTo>
                  <a:cubicBezTo>
                    <a:pt x="328" y="251"/>
                    <a:pt x="446" y="200"/>
                    <a:pt x="428" y="131"/>
                  </a:cubicBezTo>
                  <a:cubicBezTo>
                    <a:pt x="425" y="123"/>
                    <a:pt x="412" y="99"/>
                    <a:pt x="400" y="93"/>
                  </a:cubicBezTo>
                  <a:cubicBezTo>
                    <a:pt x="413" y="98"/>
                    <a:pt x="429" y="115"/>
                    <a:pt x="435" y="135"/>
                  </a:cubicBezTo>
                  <a:cubicBezTo>
                    <a:pt x="445" y="168"/>
                    <a:pt x="419" y="195"/>
                    <a:pt x="403" y="209"/>
                  </a:cubicBezTo>
                  <a:cubicBezTo>
                    <a:pt x="387" y="222"/>
                    <a:pt x="357" y="240"/>
                    <a:pt x="339" y="250"/>
                  </a:cubicBezTo>
                  <a:cubicBezTo>
                    <a:pt x="329" y="255"/>
                    <a:pt x="324" y="258"/>
                    <a:pt x="319" y="260"/>
                  </a:cubicBezTo>
                  <a:cubicBezTo>
                    <a:pt x="318" y="261"/>
                    <a:pt x="317" y="262"/>
                    <a:pt x="316" y="263"/>
                  </a:cubicBezTo>
                  <a:cubicBezTo>
                    <a:pt x="316" y="264"/>
                    <a:pt x="315" y="263"/>
                    <a:pt x="314" y="263"/>
                  </a:cubicBezTo>
                  <a:cubicBezTo>
                    <a:pt x="313" y="264"/>
                    <a:pt x="311" y="265"/>
                    <a:pt x="309" y="266"/>
                  </a:cubicBezTo>
                  <a:cubicBezTo>
                    <a:pt x="309" y="266"/>
                    <a:pt x="309" y="267"/>
                    <a:pt x="309" y="267"/>
                  </a:cubicBezTo>
                  <a:cubicBezTo>
                    <a:pt x="309" y="267"/>
                    <a:pt x="308" y="267"/>
                    <a:pt x="308" y="267"/>
                  </a:cubicBezTo>
                  <a:cubicBezTo>
                    <a:pt x="307" y="268"/>
                    <a:pt x="307" y="267"/>
                    <a:pt x="307" y="267"/>
                  </a:cubicBezTo>
                  <a:cubicBezTo>
                    <a:pt x="306" y="268"/>
                    <a:pt x="306" y="268"/>
                    <a:pt x="306" y="268"/>
                  </a:cubicBezTo>
                  <a:cubicBezTo>
                    <a:pt x="305" y="268"/>
                    <a:pt x="305" y="268"/>
                    <a:pt x="305" y="268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3" y="269"/>
                    <a:pt x="303" y="269"/>
                    <a:pt x="303" y="269"/>
                  </a:cubicBezTo>
                  <a:cubicBezTo>
                    <a:pt x="302" y="270"/>
                    <a:pt x="303" y="270"/>
                    <a:pt x="302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1" y="270"/>
                    <a:pt x="301" y="270"/>
                    <a:pt x="301" y="270"/>
                  </a:cubicBezTo>
                  <a:cubicBezTo>
                    <a:pt x="300" y="271"/>
                    <a:pt x="299" y="272"/>
                    <a:pt x="299" y="272"/>
                  </a:cubicBezTo>
                  <a:cubicBezTo>
                    <a:pt x="298" y="272"/>
                    <a:pt x="298" y="272"/>
                    <a:pt x="298" y="272"/>
                  </a:cubicBezTo>
                  <a:cubicBezTo>
                    <a:pt x="297" y="272"/>
                    <a:pt x="297" y="272"/>
                    <a:pt x="297" y="272"/>
                  </a:cubicBezTo>
                  <a:cubicBezTo>
                    <a:pt x="296" y="272"/>
                    <a:pt x="296" y="272"/>
                    <a:pt x="295" y="272"/>
                  </a:cubicBezTo>
                  <a:cubicBezTo>
                    <a:pt x="295" y="272"/>
                    <a:pt x="296" y="273"/>
                    <a:pt x="295" y="273"/>
                  </a:cubicBezTo>
                  <a:cubicBezTo>
                    <a:pt x="294" y="274"/>
                    <a:pt x="293" y="274"/>
                    <a:pt x="292" y="273"/>
                  </a:cubicBezTo>
                  <a:cubicBezTo>
                    <a:pt x="291" y="274"/>
                    <a:pt x="289" y="274"/>
                    <a:pt x="289" y="274"/>
                  </a:cubicBezTo>
                  <a:cubicBezTo>
                    <a:pt x="289" y="274"/>
                    <a:pt x="288" y="274"/>
                    <a:pt x="288" y="275"/>
                  </a:cubicBezTo>
                  <a:cubicBezTo>
                    <a:pt x="288" y="275"/>
                    <a:pt x="288" y="274"/>
                    <a:pt x="288" y="274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287" y="273"/>
                    <a:pt x="289" y="273"/>
                    <a:pt x="289" y="273"/>
                  </a:cubicBezTo>
                  <a:close/>
                  <a:moveTo>
                    <a:pt x="284" y="292"/>
                  </a:moveTo>
                  <a:cubicBezTo>
                    <a:pt x="284" y="291"/>
                    <a:pt x="285" y="292"/>
                    <a:pt x="285" y="292"/>
                  </a:cubicBezTo>
                  <a:cubicBezTo>
                    <a:pt x="285" y="292"/>
                    <a:pt x="285" y="291"/>
                    <a:pt x="286" y="291"/>
                  </a:cubicBezTo>
                  <a:cubicBezTo>
                    <a:pt x="286" y="291"/>
                    <a:pt x="286" y="291"/>
                    <a:pt x="287" y="291"/>
                  </a:cubicBezTo>
                  <a:cubicBezTo>
                    <a:pt x="287" y="291"/>
                    <a:pt x="287" y="290"/>
                    <a:pt x="287" y="290"/>
                  </a:cubicBezTo>
                  <a:cubicBezTo>
                    <a:pt x="287" y="290"/>
                    <a:pt x="287" y="290"/>
                    <a:pt x="287" y="290"/>
                  </a:cubicBezTo>
                  <a:cubicBezTo>
                    <a:pt x="288" y="290"/>
                    <a:pt x="288" y="290"/>
                    <a:pt x="289" y="289"/>
                  </a:cubicBezTo>
                  <a:cubicBezTo>
                    <a:pt x="289" y="289"/>
                    <a:pt x="289" y="290"/>
                    <a:pt x="290" y="290"/>
                  </a:cubicBezTo>
                  <a:cubicBezTo>
                    <a:pt x="290" y="289"/>
                    <a:pt x="291" y="289"/>
                    <a:pt x="292" y="290"/>
                  </a:cubicBezTo>
                  <a:cubicBezTo>
                    <a:pt x="291" y="290"/>
                    <a:pt x="291" y="291"/>
                    <a:pt x="290" y="291"/>
                  </a:cubicBezTo>
                  <a:cubicBezTo>
                    <a:pt x="290" y="291"/>
                    <a:pt x="290" y="290"/>
                    <a:pt x="290" y="290"/>
                  </a:cubicBezTo>
                  <a:cubicBezTo>
                    <a:pt x="290" y="290"/>
                    <a:pt x="289" y="291"/>
                    <a:pt x="289" y="291"/>
                  </a:cubicBezTo>
                  <a:cubicBezTo>
                    <a:pt x="289" y="291"/>
                    <a:pt x="288" y="290"/>
                    <a:pt x="287" y="292"/>
                  </a:cubicBezTo>
                  <a:cubicBezTo>
                    <a:pt x="287" y="292"/>
                    <a:pt x="287" y="293"/>
                    <a:pt x="286" y="293"/>
                  </a:cubicBezTo>
                  <a:cubicBezTo>
                    <a:pt x="286" y="293"/>
                    <a:pt x="285" y="293"/>
                    <a:pt x="285" y="293"/>
                  </a:cubicBezTo>
                  <a:cubicBezTo>
                    <a:pt x="285" y="293"/>
                    <a:pt x="284" y="293"/>
                    <a:pt x="283" y="292"/>
                  </a:cubicBezTo>
                  <a:cubicBezTo>
                    <a:pt x="284" y="292"/>
                    <a:pt x="283" y="292"/>
                    <a:pt x="284" y="292"/>
                  </a:cubicBezTo>
                  <a:close/>
                  <a:moveTo>
                    <a:pt x="282" y="292"/>
                  </a:moveTo>
                  <a:cubicBezTo>
                    <a:pt x="283" y="293"/>
                    <a:pt x="283" y="294"/>
                    <a:pt x="284" y="295"/>
                  </a:cubicBezTo>
                  <a:cubicBezTo>
                    <a:pt x="283" y="296"/>
                    <a:pt x="283" y="294"/>
                    <a:pt x="282" y="294"/>
                  </a:cubicBezTo>
                  <a:cubicBezTo>
                    <a:pt x="281" y="294"/>
                    <a:pt x="280" y="294"/>
                    <a:pt x="278" y="295"/>
                  </a:cubicBezTo>
                  <a:cubicBezTo>
                    <a:pt x="278" y="292"/>
                    <a:pt x="281" y="293"/>
                    <a:pt x="282" y="292"/>
                  </a:cubicBezTo>
                  <a:close/>
                  <a:moveTo>
                    <a:pt x="282" y="279"/>
                  </a:moveTo>
                  <a:cubicBezTo>
                    <a:pt x="282" y="279"/>
                    <a:pt x="281" y="280"/>
                    <a:pt x="282" y="280"/>
                  </a:cubicBezTo>
                  <a:cubicBezTo>
                    <a:pt x="281" y="281"/>
                    <a:pt x="280" y="280"/>
                    <a:pt x="280" y="281"/>
                  </a:cubicBezTo>
                  <a:cubicBezTo>
                    <a:pt x="279" y="281"/>
                    <a:pt x="277" y="283"/>
                    <a:pt x="276" y="282"/>
                  </a:cubicBezTo>
                  <a:cubicBezTo>
                    <a:pt x="278" y="281"/>
                    <a:pt x="280" y="279"/>
                    <a:pt x="282" y="279"/>
                  </a:cubicBezTo>
                  <a:close/>
                  <a:moveTo>
                    <a:pt x="256" y="274"/>
                  </a:moveTo>
                  <a:cubicBezTo>
                    <a:pt x="257" y="274"/>
                    <a:pt x="257" y="274"/>
                    <a:pt x="258" y="273"/>
                  </a:cubicBezTo>
                  <a:cubicBezTo>
                    <a:pt x="259" y="273"/>
                    <a:pt x="259" y="274"/>
                    <a:pt x="259" y="275"/>
                  </a:cubicBezTo>
                  <a:cubicBezTo>
                    <a:pt x="258" y="275"/>
                    <a:pt x="257" y="275"/>
                    <a:pt x="256" y="276"/>
                  </a:cubicBezTo>
                  <a:cubicBezTo>
                    <a:pt x="256" y="275"/>
                    <a:pt x="256" y="275"/>
                    <a:pt x="256" y="274"/>
                  </a:cubicBezTo>
                  <a:close/>
                  <a:moveTo>
                    <a:pt x="249" y="294"/>
                  </a:moveTo>
                  <a:cubicBezTo>
                    <a:pt x="252" y="293"/>
                    <a:pt x="252" y="293"/>
                    <a:pt x="252" y="293"/>
                  </a:cubicBezTo>
                  <a:cubicBezTo>
                    <a:pt x="252" y="294"/>
                    <a:pt x="247" y="297"/>
                    <a:pt x="246" y="297"/>
                  </a:cubicBezTo>
                  <a:cubicBezTo>
                    <a:pt x="246" y="296"/>
                    <a:pt x="248" y="294"/>
                    <a:pt x="249" y="294"/>
                  </a:cubicBezTo>
                  <a:close/>
                  <a:moveTo>
                    <a:pt x="238" y="326"/>
                  </a:moveTo>
                  <a:cubicBezTo>
                    <a:pt x="238" y="327"/>
                    <a:pt x="237" y="325"/>
                    <a:pt x="236" y="326"/>
                  </a:cubicBezTo>
                  <a:cubicBezTo>
                    <a:pt x="235" y="327"/>
                    <a:pt x="234" y="329"/>
                    <a:pt x="233" y="327"/>
                  </a:cubicBezTo>
                  <a:cubicBezTo>
                    <a:pt x="234" y="326"/>
                    <a:pt x="235" y="326"/>
                    <a:pt x="236" y="326"/>
                  </a:cubicBezTo>
                  <a:cubicBezTo>
                    <a:pt x="237" y="325"/>
                    <a:pt x="238" y="324"/>
                    <a:pt x="239" y="324"/>
                  </a:cubicBezTo>
                  <a:cubicBezTo>
                    <a:pt x="239" y="325"/>
                    <a:pt x="239" y="325"/>
                    <a:pt x="238" y="326"/>
                  </a:cubicBezTo>
                  <a:close/>
                  <a:moveTo>
                    <a:pt x="243" y="313"/>
                  </a:moveTo>
                  <a:cubicBezTo>
                    <a:pt x="243" y="315"/>
                    <a:pt x="241" y="314"/>
                    <a:pt x="241" y="314"/>
                  </a:cubicBezTo>
                  <a:cubicBezTo>
                    <a:pt x="240" y="312"/>
                    <a:pt x="242" y="314"/>
                    <a:pt x="243" y="313"/>
                  </a:cubicBezTo>
                  <a:close/>
                  <a:moveTo>
                    <a:pt x="240" y="314"/>
                  </a:moveTo>
                  <a:cubicBezTo>
                    <a:pt x="240" y="315"/>
                    <a:pt x="240" y="315"/>
                    <a:pt x="240" y="316"/>
                  </a:cubicBezTo>
                  <a:cubicBezTo>
                    <a:pt x="240" y="316"/>
                    <a:pt x="239" y="317"/>
                    <a:pt x="239" y="317"/>
                  </a:cubicBezTo>
                  <a:cubicBezTo>
                    <a:pt x="238" y="316"/>
                    <a:pt x="239" y="315"/>
                    <a:pt x="240" y="314"/>
                  </a:cubicBezTo>
                  <a:close/>
                  <a:moveTo>
                    <a:pt x="237" y="317"/>
                  </a:moveTo>
                  <a:cubicBezTo>
                    <a:pt x="238" y="318"/>
                    <a:pt x="236" y="318"/>
                    <a:pt x="235" y="319"/>
                  </a:cubicBezTo>
                  <a:cubicBezTo>
                    <a:pt x="234" y="320"/>
                    <a:pt x="233" y="321"/>
                    <a:pt x="232" y="321"/>
                  </a:cubicBezTo>
                  <a:cubicBezTo>
                    <a:pt x="232" y="319"/>
                    <a:pt x="236" y="318"/>
                    <a:pt x="237" y="317"/>
                  </a:cubicBezTo>
                  <a:close/>
                  <a:moveTo>
                    <a:pt x="231" y="303"/>
                  </a:moveTo>
                  <a:cubicBezTo>
                    <a:pt x="234" y="302"/>
                    <a:pt x="231" y="306"/>
                    <a:pt x="230" y="306"/>
                  </a:cubicBezTo>
                  <a:cubicBezTo>
                    <a:pt x="229" y="305"/>
                    <a:pt x="230" y="304"/>
                    <a:pt x="231" y="303"/>
                  </a:cubicBezTo>
                  <a:close/>
                  <a:moveTo>
                    <a:pt x="218" y="338"/>
                  </a:moveTo>
                  <a:cubicBezTo>
                    <a:pt x="218" y="338"/>
                    <a:pt x="217" y="338"/>
                    <a:pt x="216" y="337"/>
                  </a:cubicBezTo>
                  <a:cubicBezTo>
                    <a:pt x="217" y="336"/>
                    <a:pt x="218" y="338"/>
                    <a:pt x="219" y="337"/>
                  </a:cubicBezTo>
                  <a:cubicBezTo>
                    <a:pt x="219" y="336"/>
                    <a:pt x="218" y="336"/>
                    <a:pt x="218" y="336"/>
                  </a:cubicBezTo>
                  <a:cubicBezTo>
                    <a:pt x="218" y="335"/>
                    <a:pt x="220" y="333"/>
                    <a:pt x="221" y="333"/>
                  </a:cubicBezTo>
                  <a:cubicBezTo>
                    <a:pt x="222" y="335"/>
                    <a:pt x="220" y="336"/>
                    <a:pt x="218" y="338"/>
                  </a:cubicBezTo>
                  <a:close/>
                  <a:moveTo>
                    <a:pt x="229" y="305"/>
                  </a:moveTo>
                  <a:cubicBezTo>
                    <a:pt x="229" y="306"/>
                    <a:pt x="225" y="310"/>
                    <a:pt x="224" y="310"/>
                  </a:cubicBezTo>
                  <a:cubicBezTo>
                    <a:pt x="224" y="310"/>
                    <a:pt x="228" y="305"/>
                    <a:pt x="229" y="305"/>
                  </a:cubicBezTo>
                  <a:close/>
                  <a:moveTo>
                    <a:pt x="213" y="319"/>
                  </a:moveTo>
                  <a:cubicBezTo>
                    <a:pt x="213" y="318"/>
                    <a:pt x="214" y="318"/>
                    <a:pt x="214" y="318"/>
                  </a:cubicBezTo>
                  <a:cubicBezTo>
                    <a:pt x="215" y="317"/>
                    <a:pt x="217" y="316"/>
                    <a:pt x="217" y="315"/>
                  </a:cubicBezTo>
                  <a:cubicBezTo>
                    <a:pt x="217" y="315"/>
                    <a:pt x="217" y="315"/>
                    <a:pt x="217" y="315"/>
                  </a:cubicBezTo>
                  <a:cubicBezTo>
                    <a:pt x="218" y="314"/>
                    <a:pt x="218" y="314"/>
                    <a:pt x="219" y="314"/>
                  </a:cubicBezTo>
                  <a:cubicBezTo>
                    <a:pt x="220" y="314"/>
                    <a:pt x="220" y="313"/>
                    <a:pt x="221" y="313"/>
                  </a:cubicBezTo>
                  <a:cubicBezTo>
                    <a:pt x="221" y="312"/>
                    <a:pt x="221" y="313"/>
                    <a:pt x="221" y="313"/>
                  </a:cubicBezTo>
                  <a:cubicBezTo>
                    <a:pt x="222" y="312"/>
                    <a:pt x="224" y="311"/>
                    <a:pt x="225" y="311"/>
                  </a:cubicBezTo>
                  <a:cubicBezTo>
                    <a:pt x="225" y="312"/>
                    <a:pt x="223" y="315"/>
                    <a:pt x="222" y="315"/>
                  </a:cubicBezTo>
                  <a:cubicBezTo>
                    <a:pt x="222" y="314"/>
                    <a:pt x="222" y="314"/>
                    <a:pt x="223" y="313"/>
                  </a:cubicBezTo>
                  <a:cubicBezTo>
                    <a:pt x="222" y="312"/>
                    <a:pt x="221" y="314"/>
                    <a:pt x="221" y="315"/>
                  </a:cubicBezTo>
                  <a:cubicBezTo>
                    <a:pt x="220" y="316"/>
                    <a:pt x="220" y="315"/>
                    <a:pt x="219" y="315"/>
                  </a:cubicBezTo>
                  <a:cubicBezTo>
                    <a:pt x="219" y="316"/>
                    <a:pt x="218" y="316"/>
                    <a:pt x="217" y="317"/>
                  </a:cubicBezTo>
                  <a:cubicBezTo>
                    <a:pt x="217" y="317"/>
                    <a:pt x="216" y="318"/>
                    <a:pt x="216" y="319"/>
                  </a:cubicBezTo>
                  <a:cubicBezTo>
                    <a:pt x="215" y="319"/>
                    <a:pt x="215" y="319"/>
                    <a:pt x="214" y="319"/>
                  </a:cubicBezTo>
                  <a:cubicBezTo>
                    <a:pt x="214" y="320"/>
                    <a:pt x="214" y="321"/>
                    <a:pt x="213" y="320"/>
                  </a:cubicBezTo>
                  <a:cubicBezTo>
                    <a:pt x="213" y="320"/>
                    <a:pt x="213" y="319"/>
                    <a:pt x="213" y="319"/>
                  </a:cubicBezTo>
                  <a:close/>
                  <a:moveTo>
                    <a:pt x="210" y="321"/>
                  </a:moveTo>
                  <a:cubicBezTo>
                    <a:pt x="211" y="322"/>
                    <a:pt x="211" y="322"/>
                    <a:pt x="211" y="322"/>
                  </a:cubicBezTo>
                  <a:cubicBezTo>
                    <a:pt x="211" y="323"/>
                    <a:pt x="211" y="324"/>
                    <a:pt x="210" y="324"/>
                  </a:cubicBezTo>
                  <a:cubicBezTo>
                    <a:pt x="210" y="322"/>
                    <a:pt x="209" y="322"/>
                    <a:pt x="209" y="324"/>
                  </a:cubicBezTo>
                  <a:cubicBezTo>
                    <a:pt x="208" y="323"/>
                    <a:pt x="210" y="322"/>
                    <a:pt x="210" y="321"/>
                  </a:cubicBezTo>
                  <a:close/>
                  <a:moveTo>
                    <a:pt x="93" y="498"/>
                  </a:moveTo>
                  <a:cubicBezTo>
                    <a:pt x="92" y="499"/>
                    <a:pt x="93" y="500"/>
                    <a:pt x="92" y="502"/>
                  </a:cubicBezTo>
                  <a:cubicBezTo>
                    <a:pt x="92" y="502"/>
                    <a:pt x="92" y="501"/>
                    <a:pt x="92" y="501"/>
                  </a:cubicBezTo>
                  <a:cubicBezTo>
                    <a:pt x="92" y="500"/>
                    <a:pt x="92" y="498"/>
                    <a:pt x="92" y="496"/>
                  </a:cubicBezTo>
                  <a:cubicBezTo>
                    <a:pt x="94" y="497"/>
                    <a:pt x="93" y="498"/>
                    <a:pt x="93" y="498"/>
                  </a:cubicBezTo>
                  <a:close/>
                  <a:moveTo>
                    <a:pt x="100" y="460"/>
                  </a:moveTo>
                  <a:cubicBezTo>
                    <a:pt x="99" y="460"/>
                    <a:pt x="98" y="459"/>
                    <a:pt x="98" y="460"/>
                  </a:cubicBezTo>
                  <a:cubicBezTo>
                    <a:pt x="98" y="460"/>
                    <a:pt x="98" y="461"/>
                    <a:pt x="98" y="461"/>
                  </a:cubicBezTo>
                  <a:cubicBezTo>
                    <a:pt x="98" y="461"/>
                    <a:pt x="98" y="461"/>
                    <a:pt x="98" y="461"/>
                  </a:cubicBezTo>
                  <a:cubicBezTo>
                    <a:pt x="98" y="460"/>
                    <a:pt x="98" y="460"/>
                    <a:pt x="98" y="459"/>
                  </a:cubicBezTo>
                  <a:cubicBezTo>
                    <a:pt x="98" y="459"/>
                    <a:pt x="98" y="458"/>
                    <a:pt x="98" y="458"/>
                  </a:cubicBezTo>
                  <a:cubicBezTo>
                    <a:pt x="98" y="458"/>
                    <a:pt x="98" y="458"/>
                    <a:pt x="99" y="458"/>
                  </a:cubicBezTo>
                  <a:cubicBezTo>
                    <a:pt x="99" y="458"/>
                    <a:pt x="99" y="458"/>
                    <a:pt x="99" y="458"/>
                  </a:cubicBezTo>
                  <a:cubicBezTo>
                    <a:pt x="99" y="458"/>
                    <a:pt x="99" y="459"/>
                    <a:pt x="99" y="459"/>
                  </a:cubicBezTo>
                  <a:cubicBezTo>
                    <a:pt x="99" y="459"/>
                    <a:pt x="100" y="459"/>
                    <a:pt x="100" y="459"/>
                  </a:cubicBezTo>
                  <a:cubicBezTo>
                    <a:pt x="100" y="459"/>
                    <a:pt x="100" y="460"/>
                    <a:pt x="100" y="460"/>
                  </a:cubicBezTo>
                  <a:cubicBezTo>
                    <a:pt x="100" y="460"/>
                    <a:pt x="100" y="460"/>
                    <a:pt x="100" y="460"/>
                  </a:cubicBezTo>
                  <a:close/>
                  <a:moveTo>
                    <a:pt x="104" y="446"/>
                  </a:moveTo>
                  <a:cubicBezTo>
                    <a:pt x="104" y="446"/>
                    <a:pt x="104" y="445"/>
                    <a:pt x="104" y="444"/>
                  </a:cubicBezTo>
                  <a:cubicBezTo>
                    <a:pt x="103" y="444"/>
                    <a:pt x="103" y="446"/>
                    <a:pt x="103" y="447"/>
                  </a:cubicBezTo>
                  <a:cubicBezTo>
                    <a:pt x="104" y="448"/>
                    <a:pt x="103" y="447"/>
                    <a:pt x="102" y="448"/>
                  </a:cubicBezTo>
                  <a:cubicBezTo>
                    <a:pt x="103" y="449"/>
                    <a:pt x="102" y="450"/>
                    <a:pt x="101" y="451"/>
                  </a:cubicBezTo>
                  <a:cubicBezTo>
                    <a:pt x="101" y="451"/>
                    <a:pt x="101" y="452"/>
                    <a:pt x="101" y="453"/>
                  </a:cubicBezTo>
                  <a:cubicBezTo>
                    <a:pt x="101" y="454"/>
                    <a:pt x="101" y="454"/>
                    <a:pt x="101" y="454"/>
                  </a:cubicBezTo>
                  <a:cubicBezTo>
                    <a:pt x="100" y="455"/>
                    <a:pt x="100" y="456"/>
                    <a:pt x="100" y="456"/>
                  </a:cubicBezTo>
                  <a:cubicBezTo>
                    <a:pt x="99" y="455"/>
                    <a:pt x="99" y="455"/>
                    <a:pt x="99" y="455"/>
                  </a:cubicBezTo>
                  <a:cubicBezTo>
                    <a:pt x="99" y="454"/>
                    <a:pt x="99" y="454"/>
                    <a:pt x="100" y="453"/>
                  </a:cubicBezTo>
                  <a:cubicBezTo>
                    <a:pt x="100" y="452"/>
                    <a:pt x="101" y="450"/>
                    <a:pt x="100" y="449"/>
                  </a:cubicBezTo>
                  <a:cubicBezTo>
                    <a:pt x="100" y="449"/>
                    <a:pt x="100" y="449"/>
                    <a:pt x="100" y="449"/>
                  </a:cubicBezTo>
                  <a:cubicBezTo>
                    <a:pt x="100" y="448"/>
                    <a:pt x="101" y="448"/>
                    <a:pt x="101" y="447"/>
                  </a:cubicBezTo>
                  <a:cubicBezTo>
                    <a:pt x="102" y="446"/>
                    <a:pt x="102" y="445"/>
                    <a:pt x="102" y="445"/>
                  </a:cubicBezTo>
                  <a:cubicBezTo>
                    <a:pt x="102" y="445"/>
                    <a:pt x="102" y="445"/>
                    <a:pt x="102" y="445"/>
                  </a:cubicBezTo>
                  <a:cubicBezTo>
                    <a:pt x="103" y="444"/>
                    <a:pt x="104" y="442"/>
                    <a:pt x="104" y="441"/>
                  </a:cubicBezTo>
                  <a:cubicBezTo>
                    <a:pt x="106" y="442"/>
                    <a:pt x="105" y="445"/>
                    <a:pt x="104" y="446"/>
                  </a:cubicBezTo>
                  <a:close/>
                  <a:moveTo>
                    <a:pt x="104" y="439"/>
                  </a:moveTo>
                  <a:cubicBezTo>
                    <a:pt x="103" y="439"/>
                    <a:pt x="104" y="435"/>
                    <a:pt x="104" y="434"/>
                  </a:cubicBezTo>
                  <a:cubicBezTo>
                    <a:pt x="108" y="438"/>
                    <a:pt x="104" y="439"/>
                    <a:pt x="104" y="439"/>
                  </a:cubicBezTo>
                  <a:close/>
                  <a:moveTo>
                    <a:pt x="105" y="434"/>
                  </a:moveTo>
                  <a:cubicBezTo>
                    <a:pt x="105" y="433"/>
                    <a:pt x="106" y="430"/>
                    <a:pt x="108" y="429"/>
                  </a:cubicBezTo>
                  <a:cubicBezTo>
                    <a:pt x="108" y="429"/>
                    <a:pt x="106" y="433"/>
                    <a:pt x="105" y="434"/>
                  </a:cubicBezTo>
                  <a:close/>
                  <a:moveTo>
                    <a:pt x="124" y="446"/>
                  </a:moveTo>
                  <a:cubicBezTo>
                    <a:pt x="124" y="447"/>
                    <a:pt x="122" y="446"/>
                    <a:pt x="122" y="447"/>
                  </a:cubicBezTo>
                  <a:cubicBezTo>
                    <a:pt x="122" y="449"/>
                    <a:pt x="122" y="450"/>
                    <a:pt x="120" y="450"/>
                  </a:cubicBezTo>
                  <a:cubicBezTo>
                    <a:pt x="120" y="448"/>
                    <a:pt x="121" y="447"/>
                    <a:pt x="121" y="447"/>
                  </a:cubicBezTo>
                  <a:cubicBezTo>
                    <a:pt x="122" y="446"/>
                    <a:pt x="122" y="444"/>
                    <a:pt x="123" y="444"/>
                  </a:cubicBezTo>
                  <a:cubicBezTo>
                    <a:pt x="124" y="444"/>
                    <a:pt x="124" y="445"/>
                    <a:pt x="124" y="446"/>
                  </a:cubicBezTo>
                  <a:close/>
                  <a:moveTo>
                    <a:pt x="126" y="439"/>
                  </a:moveTo>
                  <a:cubicBezTo>
                    <a:pt x="124" y="439"/>
                    <a:pt x="124" y="438"/>
                    <a:pt x="125" y="437"/>
                  </a:cubicBezTo>
                  <a:cubicBezTo>
                    <a:pt x="126" y="437"/>
                    <a:pt x="126" y="438"/>
                    <a:pt x="126" y="439"/>
                  </a:cubicBezTo>
                  <a:close/>
                  <a:moveTo>
                    <a:pt x="142" y="394"/>
                  </a:moveTo>
                  <a:cubicBezTo>
                    <a:pt x="141" y="394"/>
                    <a:pt x="140" y="395"/>
                    <a:pt x="139" y="396"/>
                  </a:cubicBezTo>
                  <a:cubicBezTo>
                    <a:pt x="138" y="395"/>
                    <a:pt x="141" y="394"/>
                    <a:pt x="141" y="392"/>
                  </a:cubicBezTo>
                  <a:cubicBezTo>
                    <a:pt x="142" y="393"/>
                    <a:pt x="143" y="393"/>
                    <a:pt x="144" y="393"/>
                  </a:cubicBezTo>
                  <a:cubicBezTo>
                    <a:pt x="144" y="395"/>
                    <a:pt x="143" y="393"/>
                    <a:pt x="142" y="394"/>
                  </a:cubicBezTo>
                  <a:close/>
                  <a:moveTo>
                    <a:pt x="191" y="374"/>
                  </a:moveTo>
                  <a:cubicBezTo>
                    <a:pt x="190" y="375"/>
                    <a:pt x="185" y="377"/>
                    <a:pt x="188" y="374"/>
                  </a:cubicBezTo>
                  <a:cubicBezTo>
                    <a:pt x="189" y="372"/>
                    <a:pt x="192" y="372"/>
                    <a:pt x="191" y="374"/>
                  </a:cubicBezTo>
                  <a:close/>
                  <a:moveTo>
                    <a:pt x="196" y="370"/>
                  </a:moveTo>
                  <a:cubicBezTo>
                    <a:pt x="195" y="369"/>
                    <a:pt x="195" y="370"/>
                    <a:pt x="193" y="370"/>
                  </a:cubicBezTo>
                  <a:cubicBezTo>
                    <a:pt x="194" y="368"/>
                    <a:pt x="195" y="367"/>
                    <a:pt x="197" y="367"/>
                  </a:cubicBezTo>
                  <a:cubicBezTo>
                    <a:pt x="197" y="366"/>
                    <a:pt x="196" y="364"/>
                    <a:pt x="197" y="364"/>
                  </a:cubicBezTo>
                  <a:cubicBezTo>
                    <a:pt x="199" y="364"/>
                    <a:pt x="198" y="365"/>
                    <a:pt x="198" y="365"/>
                  </a:cubicBezTo>
                  <a:cubicBezTo>
                    <a:pt x="197" y="367"/>
                    <a:pt x="198" y="369"/>
                    <a:pt x="196" y="370"/>
                  </a:cubicBezTo>
                  <a:close/>
                  <a:moveTo>
                    <a:pt x="179" y="354"/>
                  </a:moveTo>
                  <a:cubicBezTo>
                    <a:pt x="179" y="354"/>
                    <a:pt x="180" y="354"/>
                    <a:pt x="181" y="354"/>
                  </a:cubicBezTo>
                  <a:cubicBezTo>
                    <a:pt x="182" y="353"/>
                    <a:pt x="183" y="352"/>
                    <a:pt x="183" y="351"/>
                  </a:cubicBezTo>
                  <a:cubicBezTo>
                    <a:pt x="183" y="351"/>
                    <a:pt x="183" y="350"/>
                    <a:pt x="182" y="350"/>
                  </a:cubicBezTo>
                  <a:cubicBezTo>
                    <a:pt x="182" y="350"/>
                    <a:pt x="180" y="350"/>
                    <a:pt x="180" y="350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79" y="345"/>
                    <a:pt x="179" y="345"/>
                  </a:cubicBezTo>
                  <a:cubicBezTo>
                    <a:pt x="180" y="345"/>
                    <a:pt x="182" y="346"/>
                    <a:pt x="182" y="346"/>
                  </a:cubicBezTo>
                  <a:cubicBezTo>
                    <a:pt x="182" y="346"/>
                    <a:pt x="183" y="346"/>
                    <a:pt x="183" y="345"/>
                  </a:cubicBezTo>
                  <a:cubicBezTo>
                    <a:pt x="183" y="345"/>
                    <a:pt x="184" y="345"/>
                    <a:pt x="184" y="345"/>
                  </a:cubicBezTo>
                  <a:cubicBezTo>
                    <a:pt x="184" y="345"/>
                    <a:pt x="184" y="344"/>
                    <a:pt x="185" y="343"/>
                  </a:cubicBezTo>
                  <a:cubicBezTo>
                    <a:pt x="186" y="343"/>
                    <a:pt x="187" y="342"/>
                    <a:pt x="188" y="341"/>
                  </a:cubicBezTo>
                  <a:cubicBezTo>
                    <a:pt x="188" y="341"/>
                    <a:pt x="189" y="340"/>
                    <a:pt x="189" y="340"/>
                  </a:cubicBezTo>
                  <a:cubicBezTo>
                    <a:pt x="190" y="339"/>
                    <a:pt x="191" y="340"/>
                    <a:pt x="191" y="339"/>
                  </a:cubicBezTo>
                  <a:cubicBezTo>
                    <a:pt x="192" y="339"/>
                    <a:pt x="192" y="337"/>
                    <a:pt x="193" y="337"/>
                  </a:cubicBezTo>
                  <a:cubicBezTo>
                    <a:pt x="193" y="337"/>
                    <a:pt x="194" y="336"/>
                    <a:pt x="194" y="336"/>
                  </a:cubicBezTo>
                  <a:cubicBezTo>
                    <a:pt x="194" y="336"/>
                    <a:pt x="195" y="336"/>
                    <a:pt x="195" y="336"/>
                  </a:cubicBezTo>
                  <a:cubicBezTo>
                    <a:pt x="196" y="336"/>
                    <a:pt x="196" y="335"/>
                    <a:pt x="197" y="335"/>
                  </a:cubicBezTo>
                  <a:cubicBezTo>
                    <a:pt x="197" y="335"/>
                    <a:pt x="197" y="334"/>
                    <a:pt x="197" y="334"/>
                  </a:cubicBezTo>
                  <a:cubicBezTo>
                    <a:pt x="198" y="334"/>
                    <a:pt x="198" y="334"/>
                    <a:pt x="198" y="333"/>
                  </a:cubicBezTo>
                  <a:cubicBezTo>
                    <a:pt x="198" y="333"/>
                    <a:pt x="198" y="334"/>
                    <a:pt x="199" y="333"/>
                  </a:cubicBezTo>
                  <a:cubicBezTo>
                    <a:pt x="199" y="333"/>
                    <a:pt x="199" y="332"/>
                    <a:pt x="200" y="332"/>
                  </a:cubicBezTo>
                  <a:cubicBezTo>
                    <a:pt x="200" y="332"/>
                    <a:pt x="200" y="332"/>
                    <a:pt x="200" y="332"/>
                  </a:cubicBezTo>
                  <a:cubicBezTo>
                    <a:pt x="201" y="332"/>
                    <a:pt x="202" y="331"/>
                    <a:pt x="203" y="329"/>
                  </a:cubicBezTo>
                  <a:cubicBezTo>
                    <a:pt x="203" y="330"/>
                    <a:pt x="203" y="329"/>
                    <a:pt x="204" y="329"/>
                  </a:cubicBezTo>
                  <a:cubicBezTo>
                    <a:pt x="204" y="329"/>
                    <a:pt x="205" y="329"/>
                    <a:pt x="206" y="329"/>
                  </a:cubicBezTo>
                  <a:cubicBezTo>
                    <a:pt x="206" y="329"/>
                    <a:pt x="206" y="330"/>
                    <a:pt x="206" y="330"/>
                  </a:cubicBezTo>
                  <a:cubicBezTo>
                    <a:pt x="206" y="331"/>
                    <a:pt x="204" y="331"/>
                    <a:pt x="203" y="332"/>
                  </a:cubicBezTo>
                  <a:cubicBezTo>
                    <a:pt x="203" y="333"/>
                    <a:pt x="202" y="334"/>
                    <a:pt x="202" y="334"/>
                  </a:cubicBezTo>
                  <a:cubicBezTo>
                    <a:pt x="202" y="334"/>
                    <a:pt x="202" y="334"/>
                    <a:pt x="201" y="334"/>
                  </a:cubicBezTo>
                  <a:cubicBezTo>
                    <a:pt x="201" y="334"/>
                    <a:pt x="200" y="335"/>
                    <a:pt x="199" y="335"/>
                  </a:cubicBezTo>
                  <a:cubicBezTo>
                    <a:pt x="199" y="335"/>
                    <a:pt x="198" y="337"/>
                    <a:pt x="197" y="338"/>
                  </a:cubicBezTo>
                  <a:cubicBezTo>
                    <a:pt x="197" y="338"/>
                    <a:pt x="195" y="339"/>
                    <a:pt x="195" y="340"/>
                  </a:cubicBezTo>
                  <a:cubicBezTo>
                    <a:pt x="194" y="339"/>
                    <a:pt x="193" y="341"/>
                    <a:pt x="191" y="340"/>
                  </a:cubicBezTo>
                  <a:cubicBezTo>
                    <a:pt x="190" y="342"/>
                    <a:pt x="189" y="343"/>
                    <a:pt x="189" y="345"/>
                  </a:cubicBezTo>
                  <a:cubicBezTo>
                    <a:pt x="188" y="345"/>
                    <a:pt x="187" y="345"/>
                    <a:pt x="187" y="345"/>
                  </a:cubicBezTo>
                  <a:cubicBezTo>
                    <a:pt x="187" y="346"/>
                    <a:pt x="187" y="345"/>
                    <a:pt x="187" y="345"/>
                  </a:cubicBezTo>
                  <a:cubicBezTo>
                    <a:pt x="186" y="346"/>
                    <a:pt x="186" y="346"/>
                    <a:pt x="186" y="346"/>
                  </a:cubicBezTo>
                  <a:cubicBezTo>
                    <a:pt x="185" y="346"/>
                    <a:pt x="184" y="346"/>
                    <a:pt x="183" y="347"/>
                  </a:cubicBezTo>
                  <a:cubicBezTo>
                    <a:pt x="182" y="348"/>
                    <a:pt x="184" y="348"/>
                    <a:pt x="184" y="349"/>
                  </a:cubicBezTo>
                  <a:cubicBezTo>
                    <a:pt x="183" y="349"/>
                    <a:pt x="184" y="350"/>
                    <a:pt x="184" y="351"/>
                  </a:cubicBezTo>
                  <a:cubicBezTo>
                    <a:pt x="184" y="350"/>
                    <a:pt x="184" y="350"/>
                    <a:pt x="185" y="350"/>
                  </a:cubicBezTo>
                  <a:cubicBezTo>
                    <a:pt x="186" y="350"/>
                    <a:pt x="185" y="352"/>
                    <a:pt x="184" y="353"/>
                  </a:cubicBezTo>
                  <a:cubicBezTo>
                    <a:pt x="184" y="353"/>
                    <a:pt x="183" y="353"/>
                    <a:pt x="182" y="353"/>
                  </a:cubicBezTo>
                  <a:cubicBezTo>
                    <a:pt x="181" y="355"/>
                    <a:pt x="179" y="358"/>
                    <a:pt x="177" y="359"/>
                  </a:cubicBezTo>
                  <a:cubicBezTo>
                    <a:pt x="177" y="359"/>
                    <a:pt x="177" y="360"/>
                    <a:pt x="177" y="360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75" y="361"/>
                    <a:pt x="174" y="362"/>
                    <a:pt x="173" y="363"/>
                  </a:cubicBezTo>
                  <a:cubicBezTo>
                    <a:pt x="172" y="363"/>
                    <a:pt x="170" y="364"/>
                    <a:pt x="169" y="364"/>
                  </a:cubicBezTo>
                  <a:cubicBezTo>
                    <a:pt x="169" y="362"/>
                    <a:pt x="169" y="362"/>
                    <a:pt x="171" y="361"/>
                  </a:cubicBezTo>
                  <a:cubicBezTo>
                    <a:pt x="171" y="361"/>
                    <a:pt x="172" y="362"/>
                    <a:pt x="172" y="361"/>
                  </a:cubicBezTo>
                  <a:cubicBezTo>
                    <a:pt x="172" y="359"/>
                    <a:pt x="172" y="360"/>
                    <a:pt x="173" y="359"/>
                  </a:cubicBezTo>
                  <a:cubicBezTo>
                    <a:pt x="174" y="359"/>
                    <a:pt x="174" y="358"/>
                    <a:pt x="174" y="358"/>
                  </a:cubicBezTo>
                  <a:cubicBezTo>
                    <a:pt x="175" y="358"/>
                    <a:pt x="175" y="357"/>
                    <a:pt x="176" y="356"/>
                  </a:cubicBezTo>
                  <a:cubicBezTo>
                    <a:pt x="176" y="356"/>
                    <a:pt x="178" y="355"/>
                    <a:pt x="179" y="354"/>
                  </a:cubicBezTo>
                  <a:close/>
                  <a:moveTo>
                    <a:pt x="158" y="344"/>
                  </a:moveTo>
                  <a:cubicBezTo>
                    <a:pt x="158" y="344"/>
                    <a:pt x="159" y="345"/>
                    <a:pt x="158" y="346"/>
                  </a:cubicBezTo>
                  <a:cubicBezTo>
                    <a:pt x="158" y="347"/>
                    <a:pt x="157" y="348"/>
                    <a:pt x="156" y="347"/>
                  </a:cubicBezTo>
                  <a:cubicBezTo>
                    <a:pt x="156" y="346"/>
                    <a:pt x="157" y="345"/>
                    <a:pt x="158" y="344"/>
                  </a:cubicBezTo>
                  <a:close/>
                  <a:moveTo>
                    <a:pt x="150" y="357"/>
                  </a:moveTo>
                  <a:cubicBezTo>
                    <a:pt x="151" y="356"/>
                    <a:pt x="150" y="356"/>
                    <a:pt x="150" y="355"/>
                  </a:cubicBezTo>
                  <a:cubicBezTo>
                    <a:pt x="150" y="355"/>
                    <a:pt x="150" y="355"/>
                    <a:pt x="150" y="355"/>
                  </a:cubicBezTo>
                  <a:cubicBezTo>
                    <a:pt x="150" y="354"/>
                    <a:pt x="150" y="354"/>
                    <a:pt x="150" y="354"/>
                  </a:cubicBezTo>
                  <a:cubicBezTo>
                    <a:pt x="151" y="353"/>
                    <a:pt x="150" y="353"/>
                    <a:pt x="150" y="352"/>
                  </a:cubicBezTo>
                  <a:cubicBezTo>
                    <a:pt x="151" y="352"/>
                    <a:pt x="150" y="350"/>
                    <a:pt x="151" y="350"/>
                  </a:cubicBezTo>
                  <a:cubicBezTo>
                    <a:pt x="151" y="349"/>
                    <a:pt x="152" y="349"/>
                    <a:pt x="152" y="348"/>
                  </a:cubicBezTo>
                  <a:cubicBezTo>
                    <a:pt x="154" y="348"/>
                    <a:pt x="155" y="350"/>
                    <a:pt x="155" y="352"/>
                  </a:cubicBezTo>
                  <a:cubicBezTo>
                    <a:pt x="154" y="352"/>
                    <a:pt x="153" y="352"/>
                    <a:pt x="152" y="352"/>
                  </a:cubicBezTo>
                  <a:cubicBezTo>
                    <a:pt x="152" y="354"/>
                    <a:pt x="151" y="354"/>
                    <a:pt x="151" y="354"/>
                  </a:cubicBezTo>
                  <a:cubicBezTo>
                    <a:pt x="150" y="356"/>
                    <a:pt x="152" y="355"/>
                    <a:pt x="151" y="357"/>
                  </a:cubicBezTo>
                  <a:cubicBezTo>
                    <a:pt x="151" y="357"/>
                    <a:pt x="151" y="357"/>
                    <a:pt x="150" y="357"/>
                  </a:cubicBezTo>
                  <a:cubicBezTo>
                    <a:pt x="151" y="358"/>
                    <a:pt x="149" y="358"/>
                    <a:pt x="149" y="359"/>
                  </a:cubicBezTo>
                  <a:cubicBezTo>
                    <a:pt x="148" y="358"/>
                    <a:pt x="149" y="357"/>
                    <a:pt x="150" y="357"/>
                  </a:cubicBezTo>
                  <a:close/>
                  <a:moveTo>
                    <a:pt x="149" y="381"/>
                  </a:moveTo>
                  <a:cubicBezTo>
                    <a:pt x="150" y="380"/>
                    <a:pt x="151" y="380"/>
                    <a:pt x="152" y="378"/>
                  </a:cubicBezTo>
                  <a:cubicBezTo>
                    <a:pt x="152" y="378"/>
                    <a:pt x="153" y="378"/>
                    <a:pt x="154" y="378"/>
                  </a:cubicBezTo>
                  <a:cubicBezTo>
                    <a:pt x="155" y="377"/>
                    <a:pt x="155" y="376"/>
                    <a:pt x="156" y="375"/>
                  </a:cubicBezTo>
                  <a:cubicBezTo>
                    <a:pt x="156" y="375"/>
                    <a:pt x="155" y="374"/>
                    <a:pt x="155" y="374"/>
                  </a:cubicBezTo>
                  <a:cubicBezTo>
                    <a:pt x="154" y="374"/>
                    <a:pt x="153" y="375"/>
                    <a:pt x="153" y="374"/>
                  </a:cubicBezTo>
                  <a:cubicBezTo>
                    <a:pt x="153" y="374"/>
                    <a:pt x="153" y="373"/>
                    <a:pt x="154" y="373"/>
                  </a:cubicBezTo>
                  <a:cubicBezTo>
                    <a:pt x="154" y="373"/>
                    <a:pt x="151" y="370"/>
                    <a:pt x="152" y="369"/>
                  </a:cubicBezTo>
                  <a:cubicBezTo>
                    <a:pt x="152" y="369"/>
                    <a:pt x="154" y="370"/>
                    <a:pt x="155" y="370"/>
                  </a:cubicBezTo>
                  <a:cubicBezTo>
                    <a:pt x="155" y="370"/>
                    <a:pt x="155" y="370"/>
                    <a:pt x="156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56" y="369"/>
                    <a:pt x="156" y="368"/>
                    <a:pt x="157" y="367"/>
                  </a:cubicBezTo>
                  <a:cubicBezTo>
                    <a:pt x="158" y="366"/>
                    <a:pt x="159" y="366"/>
                    <a:pt x="160" y="365"/>
                  </a:cubicBezTo>
                  <a:cubicBezTo>
                    <a:pt x="160" y="364"/>
                    <a:pt x="161" y="364"/>
                    <a:pt x="161" y="363"/>
                  </a:cubicBezTo>
                  <a:cubicBezTo>
                    <a:pt x="162" y="363"/>
                    <a:pt x="162" y="363"/>
                    <a:pt x="163" y="363"/>
                  </a:cubicBezTo>
                  <a:cubicBezTo>
                    <a:pt x="164" y="362"/>
                    <a:pt x="164" y="361"/>
                    <a:pt x="165" y="360"/>
                  </a:cubicBezTo>
                  <a:cubicBezTo>
                    <a:pt x="165" y="360"/>
                    <a:pt x="166" y="360"/>
                    <a:pt x="166" y="360"/>
                  </a:cubicBezTo>
                  <a:cubicBezTo>
                    <a:pt x="166" y="359"/>
                    <a:pt x="167" y="359"/>
                    <a:pt x="167" y="359"/>
                  </a:cubicBezTo>
                  <a:cubicBezTo>
                    <a:pt x="168" y="359"/>
                    <a:pt x="168" y="358"/>
                    <a:pt x="169" y="358"/>
                  </a:cubicBezTo>
                  <a:cubicBezTo>
                    <a:pt x="169" y="358"/>
                    <a:pt x="169" y="357"/>
                    <a:pt x="169" y="357"/>
                  </a:cubicBezTo>
                  <a:cubicBezTo>
                    <a:pt x="169" y="357"/>
                    <a:pt x="169" y="357"/>
                    <a:pt x="170" y="356"/>
                  </a:cubicBezTo>
                  <a:cubicBezTo>
                    <a:pt x="170" y="356"/>
                    <a:pt x="170" y="357"/>
                    <a:pt x="170" y="356"/>
                  </a:cubicBezTo>
                  <a:cubicBezTo>
                    <a:pt x="171" y="356"/>
                    <a:pt x="171" y="355"/>
                    <a:pt x="171" y="355"/>
                  </a:cubicBezTo>
                  <a:cubicBezTo>
                    <a:pt x="171" y="355"/>
                    <a:pt x="171" y="355"/>
                    <a:pt x="172" y="355"/>
                  </a:cubicBezTo>
                  <a:cubicBezTo>
                    <a:pt x="172" y="354"/>
                    <a:pt x="173" y="354"/>
                    <a:pt x="174" y="352"/>
                  </a:cubicBezTo>
                  <a:cubicBezTo>
                    <a:pt x="174" y="352"/>
                    <a:pt x="175" y="352"/>
                    <a:pt x="175" y="352"/>
                  </a:cubicBezTo>
                  <a:cubicBezTo>
                    <a:pt x="176" y="352"/>
                    <a:pt x="176" y="352"/>
                    <a:pt x="177" y="352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7" y="354"/>
                    <a:pt x="176" y="354"/>
                    <a:pt x="175" y="355"/>
                  </a:cubicBezTo>
                  <a:cubicBezTo>
                    <a:pt x="174" y="355"/>
                    <a:pt x="174" y="356"/>
                    <a:pt x="173" y="357"/>
                  </a:cubicBezTo>
                  <a:cubicBezTo>
                    <a:pt x="173" y="357"/>
                    <a:pt x="173" y="356"/>
                    <a:pt x="173" y="357"/>
                  </a:cubicBezTo>
                  <a:cubicBezTo>
                    <a:pt x="173" y="357"/>
                    <a:pt x="172" y="358"/>
                    <a:pt x="171" y="358"/>
                  </a:cubicBezTo>
                  <a:cubicBezTo>
                    <a:pt x="171" y="358"/>
                    <a:pt x="170" y="360"/>
                    <a:pt x="169" y="361"/>
                  </a:cubicBezTo>
                  <a:cubicBezTo>
                    <a:pt x="168" y="361"/>
                    <a:pt x="167" y="362"/>
                    <a:pt x="167" y="363"/>
                  </a:cubicBezTo>
                  <a:cubicBezTo>
                    <a:pt x="166" y="363"/>
                    <a:pt x="165" y="365"/>
                    <a:pt x="163" y="363"/>
                  </a:cubicBezTo>
                  <a:cubicBezTo>
                    <a:pt x="162" y="365"/>
                    <a:pt x="162" y="367"/>
                    <a:pt x="161" y="368"/>
                  </a:cubicBezTo>
                  <a:cubicBezTo>
                    <a:pt x="160" y="368"/>
                    <a:pt x="160" y="369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9" y="370"/>
                    <a:pt x="158" y="370"/>
                    <a:pt x="158" y="370"/>
                  </a:cubicBezTo>
                  <a:cubicBezTo>
                    <a:pt x="157" y="370"/>
                    <a:pt x="156" y="370"/>
                    <a:pt x="155" y="371"/>
                  </a:cubicBezTo>
                  <a:cubicBezTo>
                    <a:pt x="155" y="372"/>
                    <a:pt x="156" y="371"/>
                    <a:pt x="156" y="373"/>
                  </a:cubicBezTo>
                  <a:cubicBezTo>
                    <a:pt x="156" y="373"/>
                    <a:pt x="156" y="374"/>
                    <a:pt x="156" y="375"/>
                  </a:cubicBezTo>
                  <a:cubicBezTo>
                    <a:pt x="157" y="374"/>
                    <a:pt x="157" y="374"/>
                    <a:pt x="157" y="373"/>
                  </a:cubicBezTo>
                  <a:cubicBezTo>
                    <a:pt x="158" y="374"/>
                    <a:pt x="157" y="376"/>
                    <a:pt x="157" y="377"/>
                  </a:cubicBezTo>
                  <a:cubicBezTo>
                    <a:pt x="157" y="377"/>
                    <a:pt x="156" y="377"/>
                    <a:pt x="155" y="377"/>
                  </a:cubicBezTo>
                  <a:cubicBezTo>
                    <a:pt x="154" y="379"/>
                    <a:pt x="152" y="382"/>
                    <a:pt x="151" y="384"/>
                  </a:cubicBezTo>
                  <a:cubicBezTo>
                    <a:pt x="151" y="384"/>
                    <a:pt x="150" y="384"/>
                    <a:pt x="150" y="384"/>
                  </a:cubicBezTo>
                  <a:cubicBezTo>
                    <a:pt x="150" y="384"/>
                    <a:pt x="150" y="384"/>
                    <a:pt x="149" y="384"/>
                  </a:cubicBezTo>
                  <a:cubicBezTo>
                    <a:pt x="148" y="385"/>
                    <a:pt x="147" y="387"/>
                    <a:pt x="146" y="387"/>
                  </a:cubicBezTo>
                  <a:cubicBezTo>
                    <a:pt x="146" y="388"/>
                    <a:pt x="145" y="388"/>
                    <a:pt x="145" y="388"/>
                  </a:cubicBezTo>
                  <a:cubicBezTo>
                    <a:pt x="145" y="388"/>
                    <a:pt x="145" y="388"/>
                    <a:pt x="145" y="389"/>
                  </a:cubicBezTo>
                  <a:cubicBezTo>
                    <a:pt x="145" y="389"/>
                    <a:pt x="145" y="390"/>
                    <a:pt x="145" y="390"/>
                  </a:cubicBezTo>
                  <a:cubicBezTo>
                    <a:pt x="144" y="391"/>
                    <a:pt x="144" y="391"/>
                    <a:pt x="144" y="391"/>
                  </a:cubicBezTo>
                  <a:cubicBezTo>
                    <a:pt x="143" y="391"/>
                    <a:pt x="143" y="392"/>
                    <a:pt x="142" y="392"/>
                  </a:cubicBezTo>
                  <a:cubicBezTo>
                    <a:pt x="142" y="391"/>
                    <a:pt x="142" y="391"/>
                    <a:pt x="142" y="391"/>
                  </a:cubicBezTo>
                  <a:cubicBezTo>
                    <a:pt x="142" y="391"/>
                    <a:pt x="143" y="391"/>
                    <a:pt x="143" y="390"/>
                  </a:cubicBezTo>
                  <a:cubicBezTo>
                    <a:pt x="143" y="390"/>
                    <a:pt x="143" y="389"/>
                    <a:pt x="143" y="389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3" y="387"/>
                    <a:pt x="143" y="386"/>
                    <a:pt x="144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4"/>
                    <a:pt x="145" y="385"/>
                    <a:pt x="147" y="384"/>
                  </a:cubicBezTo>
                  <a:cubicBezTo>
                    <a:pt x="147" y="383"/>
                    <a:pt x="147" y="383"/>
                    <a:pt x="147" y="383"/>
                  </a:cubicBezTo>
                  <a:cubicBezTo>
                    <a:pt x="148" y="382"/>
                    <a:pt x="148" y="382"/>
                    <a:pt x="149" y="381"/>
                  </a:cubicBezTo>
                  <a:close/>
                  <a:moveTo>
                    <a:pt x="140" y="374"/>
                  </a:moveTo>
                  <a:cubicBezTo>
                    <a:pt x="140" y="374"/>
                    <a:pt x="140" y="374"/>
                    <a:pt x="140" y="374"/>
                  </a:cubicBezTo>
                  <a:cubicBezTo>
                    <a:pt x="141" y="373"/>
                    <a:pt x="141" y="372"/>
                    <a:pt x="141" y="372"/>
                  </a:cubicBezTo>
                  <a:cubicBezTo>
                    <a:pt x="141" y="372"/>
                    <a:pt x="141" y="371"/>
                    <a:pt x="142" y="370"/>
                  </a:cubicBezTo>
                  <a:cubicBezTo>
                    <a:pt x="142" y="369"/>
                    <a:pt x="141" y="368"/>
                    <a:pt x="141" y="367"/>
                  </a:cubicBezTo>
                  <a:cubicBezTo>
                    <a:pt x="141" y="367"/>
                    <a:pt x="142" y="367"/>
                    <a:pt x="142" y="367"/>
                  </a:cubicBezTo>
                  <a:cubicBezTo>
                    <a:pt x="142" y="366"/>
                    <a:pt x="143" y="366"/>
                    <a:pt x="143" y="366"/>
                  </a:cubicBezTo>
                  <a:cubicBezTo>
                    <a:pt x="143" y="366"/>
                    <a:pt x="143" y="365"/>
                    <a:pt x="143" y="365"/>
                  </a:cubicBezTo>
                  <a:cubicBezTo>
                    <a:pt x="144" y="365"/>
                    <a:pt x="143" y="364"/>
                    <a:pt x="145" y="364"/>
                  </a:cubicBezTo>
                  <a:cubicBezTo>
                    <a:pt x="145" y="363"/>
                    <a:pt x="144" y="363"/>
                    <a:pt x="145" y="362"/>
                  </a:cubicBezTo>
                  <a:cubicBezTo>
                    <a:pt x="145" y="362"/>
                    <a:pt x="145" y="361"/>
                    <a:pt x="146" y="361"/>
                  </a:cubicBezTo>
                  <a:cubicBezTo>
                    <a:pt x="146" y="361"/>
                    <a:pt x="147" y="361"/>
                    <a:pt x="147" y="360"/>
                  </a:cubicBezTo>
                  <a:cubicBezTo>
                    <a:pt x="148" y="360"/>
                    <a:pt x="148" y="361"/>
                    <a:pt x="148" y="361"/>
                  </a:cubicBezTo>
                  <a:cubicBezTo>
                    <a:pt x="147" y="363"/>
                    <a:pt x="145" y="363"/>
                    <a:pt x="145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3" y="367"/>
                    <a:pt x="143" y="368"/>
                    <a:pt x="142" y="368"/>
                  </a:cubicBezTo>
                  <a:cubicBezTo>
                    <a:pt x="142" y="369"/>
                    <a:pt x="142" y="370"/>
                    <a:pt x="143" y="372"/>
                  </a:cubicBezTo>
                  <a:cubicBezTo>
                    <a:pt x="142" y="372"/>
                    <a:pt x="142" y="373"/>
                    <a:pt x="142" y="373"/>
                  </a:cubicBezTo>
                  <a:cubicBezTo>
                    <a:pt x="142" y="373"/>
                    <a:pt x="141" y="373"/>
                    <a:pt x="141" y="373"/>
                  </a:cubicBezTo>
                  <a:cubicBezTo>
                    <a:pt x="141" y="374"/>
                    <a:pt x="141" y="376"/>
                    <a:pt x="140" y="375"/>
                  </a:cubicBezTo>
                  <a:cubicBezTo>
                    <a:pt x="140" y="375"/>
                    <a:pt x="139" y="374"/>
                    <a:pt x="140" y="374"/>
                  </a:cubicBezTo>
                  <a:close/>
                  <a:moveTo>
                    <a:pt x="139" y="376"/>
                  </a:moveTo>
                  <a:cubicBezTo>
                    <a:pt x="139" y="376"/>
                    <a:pt x="139" y="376"/>
                    <a:pt x="140" y="376"/>
                  </a:cubicBezTo>
                  <a:cubicBezTo>
                    <a:pt x="139" y="377"/>
                    <a:pt x="139" y="378"/>
                    <a:pt x="138" y="378"/>
                  </a:cubicBezTo>
                  <a:cubicBezTo>
                    <a:pt x="138" y="380"/>
                    <a:pt x="137" y="381"/>
                    <a:pt x="136" y="382"/>
                  </a:cubicBezTo>
                  <a:cubicBezTo>
                    <a:pt x="135" y="380"/>
                    <a:pt x="137" y="377"/>
                    <a:pt x="139" y="376"/>
                  </a:cubicBezTo>
                  <a:close/>
                  <a:moveTo>
                    <a:pt x="135" y="381"/>
                  </a:moveTo>
                  <a:cubicBezTo>
                    <a:pt x="135" y="381"/>
                    <a:pt x="135" y="382"/>
                    <a:pt x="135" y="382"/>
                  </a:cubicBezTo>
                  <a:cubicBezTo>
                    <a:pt x="135" y="383"/>
                    <a:pt x="134" y="383"/>
                    <a:pt x="134" y="384"/>
                  </a:cubicBezTo>
                  <a:cubicBezTo>
                    <a:pt x="133" y="385"/>
                    <a:pt x="133" y="387"/>
                    <a:pt x="132" y="386"/>
                  </a:cubicBezTo>
                  <a:cubicBezTo>
                    <a:pt x="133" y="385"/>
                    <a:pt x="133" y="382"/>
                    <a:pt x="135" y="381"/>
                  </a:cubicBezTo>
                  <a:close/>
                  <a:moveTo>
                    <a:pt x="113" y="421"/>
                  </a:moveTo>
                  <a:cubicBezTo>
                    <a:pt x="112" y="421"/>
                    <a:pt x="114" y="416"/>
                    <a:pt x="114" y="415"/>
                  </a:cubicBezTo>
                  <a:cubicBezTo>
                    <a:pt x="115" y="415"/>
                    <a:pt x="115" y="415"/>
                    <a:pt x="115" y="415"/>
                  </a:cubicBezTo>
                  <a:cubicBezTo>
                    <a:pt x="116" y="411"/>
                    <a:pt x="126" y="410"/>
                    <a:pt x="113" y="421"/>
                  </a:cubicBezTo>
                  <a:close/>
                  <a:moveTo>
                    <a:pt x="120" y="436"/>
                  </a:moveTo>
                  <a:cubicBezTo>
                    <a:pt x="119" y="436"/>
                    <a:pt x="119" y="437"/>
                    <a:pt x="119" y="438"/>
                  </a:cubicBezTo>
                  <a:cubicBezTo>
                    <a:pt x="118" y="437"/>
                    <a:pt x="118" y="436"/>
                    <a:pt x="119" y="435"/>
                  </a:cubicBezTo>
                  <a:cubicBezTo>
                    <a:pt x="119" y="435"/>
                    <a:pt x="120" y="436"/>
                    <a:pt x="120" y="436"/>
                  </a:cubicBezTo>
                  <a:close/>
                  <a:moveTo>
                    <a:pt x="121" y="432"/>
                  </a:moveTo>
                  <a:cubicBezTo>
                    <a:pt x="122" y="433"/>
                    <a:pt x="120" y="434"/>
                    <a:pt x="119" y="435"/>
                  </a:cubicBezTo>
                  <a:cubicBezTo>
                    <a:pt x="118" y="433"/>
                    <a:pt x="121" y="433"/>
                    <a:pt x="121" y="432"/>
                  </a:cubicBezTo>
                  <a:close/>
                  <a:moveTo>
                    <a:pt x="117" y="442"/>
                  </a:moveTo>
                  <a:cubicBezTo>
                    <a:pt x="116" y="443"/>
                    <a:pt x="116" y="444"/>
                    <a:pt x="116" y="445"/>
                  </a:cubicBezTo>
                  <a:cubicBezTo>
                    <a:pt x="114" y="443"/>
                    <a:pt x="117" y="440"/>
                    <a:pt x="118" y="439"/>
                  </a:cubicBezTo>
                  <a:cubicBezTo>
                    <a:pt x="120" y="439"/>
                    <a:pt x="117" y="441"/>
                    <a:pt x="117" y="442"/>
                  </a:cubicBezTo>
                  <a:close/>
                  <a:moveTo>
                    <a:pt x="114" y="467"/>
                  </a:moveTo>
                  <a:cubicBezTo>
                    <a:pt x="113" y="467"/>
                    <a:pt x="113" y="468"/>
                    <a:pt x="112" y="468"/>
                  </a:cubicBezTo>
                  <a:cubicBezTo>
                    <a:pt x="112" y="466"/>
                    <a:pt x="114" y="467"/>
                    <a:pt x="114" y="466"/>
                  </a:cubicBezTo>
                  <a:cubicBezTo>
                    <a:pt x="114" y="465"/>
                    <a:pt x="113" y="466"/>
                    <a:pt x="113" y="466"/>
                  </a:cubicBezTo>
                  <a:cubicBezTo>
                    <a:pt x="112" y="465"/>
                    <a:pt x="113" y="462"/>
                    <a:pt x="113" y="461"/>
                  </a:cubicBezTo>
                  <a:cubicBezTo>
                    <a:pt x="115" y="463"/>
                    <a:pt x="114" y="465"/>
                    <a:pt x="114" y="467"/>
                  </a:cubicBezTo>
                  <a:close/>
                  <a:moveTo>
                    <a:pt x="114" y="458"/>
                  </a:moveTo>
                  <a:cubicBezTo>
                    <a:pt x="114" y="459"/>
                    <a:pt x="113" y="455"/>
                    <a:pt x="114" y="455"/>
                  </a:cubicBezTo>
                  <a:cubicBezTo>
                    <a:pt x="115" y="456"/>
                    <a:pt x="114" y="458"/>
                    <a:pt x="114" y="458"/>
                  </a:cubicBezTo>
                  <a:close/>
                  <a:moveTo>
                    <a:pt x="115" y="455"/>
                  </a:moveTo>
                  <a:cubicBezTo>
                    <a:pt x="113" y="455"/>
                    <a:pt x="116" y="450"/>
                    <a:pt x="116" y="450"/>
                  </a:cubicBezTo>
                  <a:cubicBezTo>
                    <a:pt x="117" y="450"/>
                    <a:pt x="118" y="456"/>
                    <a:pt x="115" y="455"/>
                  </a:cubicBezTo>
                  <a:close/>
                  <a:moveTo>
                    <a:pt x="117" y="449"/>
                  </a:moveTo>
                  <a:cubicBezTo>
                    <a:pt x="116" y="448"/>
                    <a:pt x="116" y="447"/>
                    <a:pt x="117" y="446"/>
                  </a:cubicBezTo>
                  <a:cubicBezTo>
                    <a:pt x="118" y="446"/>
                    <a:pt x="118" y="446"/>
                    <a:pt x="118" y="445"/>
                  </a:cubicBezTo>
                  <a:cubicBezTo>
                    <a:pt x="117" y="444"/>
                    <a:pt x="117" y="445"/>
                    <a:pt x="118" y="443"/>
                  </a:cubicBezTo>
                  <a:cubicBezTo>
                    <a:pt x="119" y="443"/>
                    <a:pt x="118" y="442"/>
                    <a:pt x="119" y="442"/>
                  </a:cubicBezTo>
                  <a:cubicBezTo>
                    <a:pt x="119" y="441"/>
                    <a:pt x="119" y="441"/>
                    <a:pt x="120" y="440"/>
                  </a:cubicBezTo>
                  <a:cubicBezTo>
                    <a:pt x="120" y="439"/>
                    <a:pt x="121" y="438"/>
                    <a:pt x="121" y="436"/>
                  </a:cubicBezTo>
                  <a:cubicBezTo>
                    <a:pt x="122" y="436"/>
                    <a:pt x="122" y="435"/>
                    <a:pt x="123" y="435"/>
                  </a:cubicBezTo>
                  <a:cubicBezTo>
                    <a:pt x="124" y="433"/>
                    <a:pt x="124" y="432"/>
                    <a:pt x="124" y="431"/>
                  </a:cubicBezTo>
                  <a:cubicBezTo>
                    <a:pt x="124" y="432"/>
                    <a:pt x="123" y="431"/>
                    <a:pt x="123" y="431"/>
                  </a:cubicBezTo>
                  <a:cubicBezTo>
                    <a:pt x="122" y="431"/>
                    <a:pt x="121" y="432"/>
                    <a:pt x="121" y="431"/>
                  </a:cubicBezTo>
                  <a:cubicBezTo>
                    <a:pt x="121" y="431"/>
                    <a:pt x="121" y="431"/>
                    <a:pt x="121" y="430"/>
                  </a:cubicBezTo>
                  <a:cubicBezTo>
                    <a:pt x="121" y="430"/>
                    <a:pt x="118" y="428"/>
                    <a:pt x="118" y="428"/>
                  </a:cubicBezTo>
                  <a:cubicBezTo>
                    <a:pt x="118" y="428"/>
                    <a:pt x="121" y="428"/>
                    <a:pt x="121" y="427"/>
                  </a:cubicBezTo>
                  <a:cubicBezTo>
                    <a:pt x="121" y="427"/>
                    <a:pt x="121" y="427"/>
                    <a:pt x="122" y="426"/>
                  </a:cubicBezTo>
                  <a:cubicBezTo>
                    <a:pt x="122" y="426"/>
                    <a:pt x="122" y="426"/>
                    <a:pt x="122" y="426"/>
                  </a:cubicBezTo>
                  <a:cubicBezTo>
                    <a:pt x="122" y="425"/>
                    <a:pt x="122" y="425"/>
                    <a:pt x="122" y="424"/>
                  </a:cubicBezTo>
                  <a:cubicBezTo>
                    <a:pt x="123" y="423"/>
                    <a:pt x="123" y="422"/>
                    <a:pt x="124" y="420"/>
                  </a:cubicBezTo>
                  <a:cubicBezTo>
                    <a:pt x="124" y="420"/>
                    <a:pt x="125" y="419"/>
                    <a:pt x="125" y="419"/>
                  </a:cubicBezTo>
                  <a:cubicBezTo>
                    <a:pt x="125" y="418"/>
                    <a:pt x="126" y="418"/>
                    <a:pt x="126" y="417"/>
                  </a:cubicBezTo>
                  <a:cubicBezTo>
                    <a:pt x="126" y="416"/>
                    <a:pt x="126" y="415"/>
                    <a:pt x="127" y="414"/>
                  </a:cubicBezTo>
                  <a:cubicBezTo>
                    <a:pt x="127" y="414"/>
                    <a:pt x="128" y="414"/>
                    <a:pt x="128" y="413"/>
                  </a:cubicBezTo>
                  <a:cubicBezTo>
                    <a:pt x="128" y="413"/>
                    <a:pt x="129" y="413"/>
                    <a:pt x="129" y="413"/>
                  </a:cubicBezTo>
                  <a:cubicBezTo>
                    <a:pt x="129" y="412"/>
                    <a:pt x="129" y="411"/>
                    <a:pt x="130" y="411"/>
                  </a:cubicBezTo>
                  <a:cubicBezTo>
                    <a:pt x="130" y="410"/>
                    <a:pt x="130" y="410"/>
                    <a:pt x="130" y="410"/>
                  </a:cubicBezTo>
                  <a:cubicBezTo>
                    <a:pt x="130" y="410"/>
                    <a:pt x="130" y="409"/>
                    <a:pt x="130" y="409"/>
                  </a:cubicBezTo>
                  <a:cubicBezTo>
                    <a:pt x="130" y="409"/>
                    <a:pt x="131" y="409"/>
                    <a:pt x="131" y="409"/>
                  </a:cubicBezTo>
                  <a:cubicBezTo>
                    <a:pt x="131" y="408"/>
                    <a:pt x="131" y="408"/>
                    <a:pt x="131" y="407"/>
                  </a:cubicBezTo>
                  <a:cubicBezTo>
                    <a:pt x="131" y="407"/>
                    <a:pt x="131" y="407"/>
                    <a:pt x="132" y="407"/>
                  </a:cubicBezTo>
                  <a:cubicBezTo>
                    <a:pt x="132" y="406"/>
                    <a:pt x="133" y="405"/>
                    <a:pt x="133" y="403"/>
                  </a:cubicBezTo>
                  <a:cubicBezTo>
                    <a:pt x="133" y="403"/>
                    <a:pt x="133" y="403"/>
                    <a:pt x="133" y="403"/>
                  </a:cubicBezTo>
                  <a:cubicBezTo>
                    <a:pt x="134" y="402"/>
                    <a:pt x="135" y="402"/>
                    <a:pt x="135" y="402"/>
                  </a:cubicBezTo>
                  <a:cubicBezTo>
                    <a:pt x="136" y="402"/>
                    <a:pt x="136" y="402"/>
                    <a:pt x="136" y="402"/>
                  </a:cubicBezTo>
                  <a:cubicBezTo>
                    <a:pt x="136" y="404"/>
                    <a:pt x="135" y="404"/>
                    <a:pt x="134" y="406"/>
                  </a:cubicBezTo>
                  <a:cubicBezTo>
                    <a:pt x="134" y="406"/>
                    <a:pt x="134" y="407"/>
                    <a:pt x="134" y="408"/>
                  </a:cubicBezTo>
                  <a:cubicBezTo>
                    <a:pt x="134" y="408"/>
                    <a:pt x="133" y="408"/>
                    <a:pt x="133" y="408"/>
                  </a:cubicBezTo>
                  <a:cubicBezTo>
                    <a:pt x="133" y="409"/>
                    <a:pt x="133" y="409"/>
                    <a:pt x="132" y="410"/>
                  </a:cubicBezTo>
                  <a:cubicBezTo>
                    <a:pt x="132" y="410"/>
                    <a:pt x="132" y="412"/>
                    <a:pt x="131" y="413"/>
                  </a:cubicBezTo>
                  <a:cubicBezTo>
                    <a:pt x="131" y="414"/>
                    <a:pt x="130" y="415"/>
                    <a:pt x="130" y="416"/>
                  </a:cubicBezTo>
                  <a:cubicBezTo>
                    <a:pt x="129" y="416"/>
                    <a:pt x="129" y="419"/>
                    <a:pt x="127" y="418"/>
                  </a:cubicBezTo>
                  <a:cubicBezTo>
                    <a:pt x="126" y="420"/>
                    <a:pt x="126" y="422"/>
                    <a:pt x="126" y="423"/>
                  </a:cubicBezTo>
                  <a:cubicBezTo>
                    <a:pt x="126" y="424"/>
                    <a:pt x="125" y="424"/>
                    <a:pt x="125" y="425"/>
                  </a:cubicBezTo>
                  <a:cubicBezTo>
                    <a:pt x="125" y="425"/>
                    <a:pt x="125" y="425"/>
                    <a:pt x="125" y="425"/>
                  </a:cubicBezTo>
                  <a:cubicBezTo>
                    <a:pt x="125" y="425"/>
                    <a:pt x="124" y="426"/>
                    <a:pt x="124" y="426"/>
                  </a:cubicBezTo>
                  <a:cubicBezTo>
                    <a:pt x="123" y="426"/>
                    <a:pt x="123" y="427"/>
                    <a:pt x="122" y="428"/>
                  </a:cubicBezTo>
                  <a:cubicBezTo>
                    <a:pt x="122" y="429"/>
                    <a:pt x="123" y="428"/>
                    <a:pt x="123" y="429"/>
                  </a:cubicBezTo>
                  <a:cubicBezTo>
                    <a:pt x="123" y="429"/>
                    <a:pt x="124" y="430"/>
                    <a:pt x="125" y="431"/>
                  </a:cubicBezTo>
                  <a:cubicBezTo>
                    <a:pt x="125" y="430"/>
                    <a:pt x="125" y="430"/>
                    <a:pt x="125" y="429"/>
                  </a:cubicBezTo>
                  <a:cubicBezTo>
                    <a:pt x="126" y="430"/>
                    <a:pt x="126" y="432"/>
                    <a:pt x="125" y="433"/>
                  </a:cubicBezTo>
                  <a:cubicBezTo>
                    <a:pt x="125" y="433"/>
                    <a:pt x="124" y="433"/>
                    <a:pt x="124" y="434"/>
                  </a:cubicBezTo>
                  <a:cubicBezTo>
                    <a:pt x="123" y="436"/>
                    <a:pt x="123" y="439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1" y="442"/>
                    <a:pt x="121" y="442"/>
                    <a:pt x="121" y="443"/>
                  </a:cubicBezTo>
                  <a:cubicBezTo>
                    <a:pt x="120" y="444"/>
                    <a:pt x="120" y="445"/>
                    <a:pt x="119" y="447"/>
                  </a:cubicBezTo>
                  <a:cubicBezTo>
                    <a:pt x="118" y="448"/>
                    <a:pt x="118" y="449"/>
                    <a:pt x="117" y="449"/>
                  </a:cubicBezTo>
                  <a:close/>
                  <a:moveTo>
                    <a:pt x="125" y="427"/>
                  </a:moveTo>
                  <a:cubicBezTo>
                    <a:pt x="124" y="427"/>
                    <a:pt x="125" y="426"/>
                    <a:pt x="125" y="426"/>
                  </a:cubicBezTo>
                  <a:cubicBezTo>
                    <a:pt x="126" y="426"/>
                    <a:pt x="125" y="427"/>
                    <a:pt x="125" y="427"/>
                  </a:cubicBezTo>
                  <a:close/>
                  <a:moveTo>
                    <a:pt x="142" y="487"/>
                  </a:moveTo>
                  <a:cubicBezTo>
                    <a:pt x="142" y="486"/>
                    <a:pt x="143" y="486"/>
                    <a:pt x="143" y="485"/>
                  </a:cubicBezTo>
                  <a:cubicBezTo>
                    <a:pt x="143" y="484"/>
                    <a:pt x="142" y="485"/>
                    <a:pt x="143" y="483"/>
                  </a:cubicBezTo>
                  <a:cubicBezTo>
                    <a:pt x="142" y="483"/>
                    <a:pt x="143" y="483"/>
                    <a:pt x="143" y="482"/>
                  </a:cubicBezTo>
                  <a:cubicBezTo>
                    <a:pt x="143" y="482"/>
                    <a:pt x="143" y="481"/>
                    <a:pt x="144" y="481"/>
                  </a:cubicBezTo>
                  <a:cubicBezTo>
                    <a:pt x="144" y="479"/>
                    <a:pt x="144" y="477"/>
                    <a:pt x="145" y="476"/>
                  </a:cubicBezTo>
                  <a:cubicBezTo>
                    <a:pt x="145" y="474"/>
                    <a:pt x="145" y="474"/>
                    <a:pt x="145" y="474"/>
                  </a:cubicBezTo>
                  <a:cubicBezTo>
                    <a:pt x="146" y="473"/>
                    <a:pt x="146" y="473"/>
                    <a:pt x="147" y="473"/>
                  </a:cubicBezTo>
                  <a:cubicBezTo>
                    <a:pt x="147" y="473"/>
                    <a:pt x="148" y="473"/>
                    <a:pt x="148" y="472"/>
                  </a:cubicBezTo>
                  <a:cubicBezTo>
                    <a:pt x="148" y="472"/>
                    <a:pt x="149" y="471"/>
                    <a:pt x="149" y="469"/>
                  </a:cubicBezTo>
                  <a:cubicBezTo>
                    <a:pt x="150" y="468"/>
                    <a:pt x="150" y="466"/>
                    <a:pt x="151" y="467"/>
                  </a:cubicBezTo>
                  <a:cubicBezTo>
                    <a:pt x="152" y="467"/>
                    <a:pt x="153" y="468"/>
                    <a:pt x="154" y="468"/>
                  </a:cubicBezTo>
                  <a:cubicBezTo>
                    <a:pt x="154" y="470"/>
                    <a:pt x="152" y="468"/>
                    <a:pt x="152" y="469"/>
                  </a:cubicBezTo>
                  <a:cubicBezTo>
                    <a:pt x="151" y="469"/>
                    <a:pt x="151" y="470"/>
                    <a:pt x="151" y="470"/>
                  </a:cubicBezTo>
                  <a:cubicBezTo>
                    <a:pt x="150" y="470"/>
                    <a:pt x="150" y="471"/>
                    <a:pt x="150" y="471"/>
                  </a:cubicBezTo>
                  <a:cubicBezTo>
                    <a:pt x="149" y="471"/>
                    <a:pt x="150" y="472"/>
                    <a:pt x="149" y="472"/>
                  </a:cubicBezTo>
                  <a:cubicBezTo>
                    <a:pt x="149" y="472"/>
                    <a:pt x="149" y="472"/>
                    <a:pt x="149" y="472"/>
                  </a:cubicBezTo>
                  <a:cubicBezTo>
                    <a:pt x="149" y="472"/>
                    <a:pt x="149" y="473"/>
                    <a:pt x="149" y="473"/>
                  </a:cubicBezTo>
                  <a:cubicBezTo>
                    <a:pt x="149" y="473"/>
                    <a:pt x="149" y="473"/>
                    <a:pt x="149" y="475"/>
                  </a:cubicBezTo>
                  <a:cubicBezTo>
                    <a:pt x="149" y="475"/>
                    <a:pt x="149" y="476"/>
                    <a:pt x="149" y="476"/>
                  </a:cubicBezTo>
                  <a:cubicBezTo>
                    <a:pt x="149" y="476"/>
                    <a:pt x="148" y="476"/>
                    <a:pt x="148" y="476"/>
                  </a:cubicBezTo>
                  <a:cubicBezTo>
                    <a:pt x="148" y="476"/>
                    <a:pt x="148" y="476"/>
                    <a:pt x="148" y="476"/>
                  </a:cubicBezTo>
                  <a:cubicBezTo>
                    <a:pt x="148" y="477"/>
                    <a:pt x="148" y="477"/>
                    <a:pt x="148" y="478"/>
                  </a:cubicBezTo>
                  <a:cubicBezTo>
                    <a:pt x="148" y="478"/>
                    <a:pt x="147" y="479"/>
                    <a:pt x="148" y="480"/>
                  </a:cubicBezTo>
                  <a:cubicBezTo>
                    <a:pt x="147" y="481"/>
                    <a:pt x="147" y="481"/>
                    <a:pt x="146" y="481"/>
                  </a:cubicBezTo>
                  <a:cubicBezTo>
                    <a:pt x="145" y="484"/>
                    <a:pt x="145" y="487"/>
                    <a:pt x="143" y="489"/>
                  </a:cubicBezTo>
                  <a:cubicBezTo>
                    <a:pt x="142" y="489"/>
                    <a:pt x="142" y="488"/>
                    <a:pt x="142" y="487"/>
                  </a:cubicBezTo>
                  <a:close/>
                  <a:moveTo>
                    <a:pt x="151" y="477"/>
                  </a:moveTo>
                  <a:cubicBezTo>
                    <a:pt x="150" y="477"/>
                    <a:pt x="150" y="476"/>
                    <a:pt x="150" y="474"/>
                  </a:cubicBezTo>
                  <a:cubicBezTo>
                    <a:pt x="152" y="474"/>
                    <a:pt x="151" y="476"/>
                    <a:pt x="151" y="477"/>
                  </a:cubicBezTo>
                  <a:close/>
                  <a:moveTo>
                    <a:pt x="148" y="594"/>
                  </a:moveTo>
                  <a:cubicBezTo>
                    <a:pt x="148" y="594"/>
                    <a:pt x="148" y="594"/>
                    <a:pt x="148" y="595"/>
                  </a:cubicBezTo>
                  <a:cubicBezTo>
                    <a:pt x="148" y="595"/>
                    <a:pt x="148" y="595"/>
                    <a:pt x="148" y="596"/>
                  </a:cubicBezTo>
                  <a:cubicBezTo>
                    <a:pt x="148" y="596"/>
                    <a:pt x="148" y="597"/>
                    <a:pt x="148" y="598"/>
                  </a:cubicBezTo>
                  <a:cubicBezTo>
                    <a:pt x="148" y="598"/>
                    <a:pt x="148" y="599"/>
                    <a:pt x="148" y="599"/>
                  </a:cubicBezTo>
                  <a:cubicBezTo>
                    <a:pt x="147" y="600"/>
                    <a:pt x="147" y="600"/>
                    <a:pt x="147" y="600"/>
                  </a:cubicBezTo>
                  <a:cubicBezTo>
                    <a:pt x="147" y="600"/>
                    <a:pt x="147" y="599"/>
                    <a:pt x="147" y="599"/>
                  </a:cubicBezTo>
                  <a:cubicBezTo>
                    <a:pt x="146" y="599"/>
                    <a:pt x="147" y="598"/>
                    <a:pt x="147" y="598"/>
                  </a:cubicBezTo>
                  <a:cubicBezTo>
                    <a:pt x="147" y="597"/>
                    <a:pt x="147" y="597"/>
                    <a:pt x="147" y="597"/>
                  </a:cubicBezTo>
                  <a:cubicBezTo>
                    <a:pt x="146" y="597"/>
                    <a:pt x="146" y="597"/>
                    <a:pt x="146" y="596"/>
                  </a:cubicBezTo>
                  <a:cubicBezTo>
                    <a:pt x="146" y="596"/>
                    <a:pt x="146" y="595"/>
                    <a:pt x="146" y="595"/>
                  </a:cubicBezTo>
                  <a:cubicBezTo>
                    <a:pt x="146" y="593"/>
                    <a:pt x="146" y="592"/>
                    <a:pt x="146" y="591"/>
                  </a:cubicBezTo>
                  <a:cubicBezTo>
                    <a:pt x="146" y="590"/>
                    <a:pt x="145" y="590"/>
                    <a:pt x="146" y="590"/>
                  </a:cubicBezTo>
                  <a:cubicBezTo>
                    <a:pt x="146" y="590"/>
                    <a:pt x="147" y="589"/>
                    <a:pt x="147" y="589"/>
                  </a:cubicBezTo>
                  <a:cubicBezTo>
                    <a:pt x="147" y="589"/>
                    <a:pt x="147" y="588"/>
                    <a:pt x="147" y="588"/>
                  </a:cubicBezTo>
                  <a:cubicBezTo>
                    <a:pt x="147" y="587"/>
                    <a:pt x="146" y="586"/>
                    <a:pt x="146" y="585"/>
                  </a:cubicBezTo>
                  <a:cubicBezTo>
                    <a:pt x="146" y="586"/>
                    <a:pt x="146" y="586"/>
                    <a:pt x="146" y="586"/>
                  </a:cubicBezTo>
                  <a:cubicBezTo>
                    <a:pt x="145" y="586"/>
                    <a:pt x="145" y="587"/>
                    <a:pt x="145" y="587"/>
                  </a:cubicBezTo>
                  <a:cubicBezTo>
                    <a:pt x="144" y="587"/>
                    <a:pt x="144" y="586"/>
                    <a:pt x="144" y="586"/>
                  </a:cubicBezTo>
                  <a:cubicBezTo>
                    <a:pt x="144" y="586"/>
                    <a:pt x="142" y="586"/>
                    <a:pt x="142" y="585"/>
                  </a:cubicBezTo>
                  <a:cubicBezTo>
                    <a:pt x="142" y="585"/>
                    <a:pt x="143" y="584"/>
                    <a:pt x="143" y="584"/>
                  </a:cubicBezTo>
                  <a:cubicBezTo>
                    <a:pt x="143" y="584"/>
                    <a:pt x="143" y="583"/>
                    <a:pt x="143" y="583"/>
                  </a:cubicBezTo>
                  <a:cubicBezTo>
                    <a:pt x="143" y="583"/>
                    <a:pt x="143" y="583"/>
                    <a:pt x="143" y="583"/>
                  </a:cubicBezTo>
                  <a:cubicBezTo>
                    <a:pt x="143" y="582"/>
                    <a:pt x="143" y="582"/>
                    <a:pt x="143" y="581"/>
                  </a:cubicBezTo>
                  <a:cubicBezTo>
                    <a:pt x="143" y="580"/>
                    <a:pt x="143" y="579"/>
                    <a:pt x="143" y="578"/>
                  </a:cubicBezTo>
                  <a:cubicBezTo>
                    <a:pt x="143" y="578"/>
                    <a:pt x="143" y="577"/>
                    <a:pt x="143" y="577"/>
                  </a:cubicBezTo>
                  <a:cubicBezTo>
                    <a:pt x="143" y="576"/>
                    <a:pt x="143" y="576"/>
                    <a:pt x="143" y="575"/>
                  </a:cubicBezTo>
                  <a:cubicBezTo>
                    <a:pt x="143" y="575"/>
                    <a:pt x="143" y="574"/>
                    <a:pt x="143" y="573"/>
                  </a:cubicBezTo>
                  <a:cubicBezTo>
                    <a:pt x="143" y="573"/>
                    <a:pt x="143" y="573"/>
                    <a:pt x="143" y="572"/>
                  </a:cubicBezTo>
                  <a:cubicBezTo>
                    <a:pt x="143" y="572"/>
                    <a:pt x="144" y="572"/>
                    <a:pt x="144" y="571"/>
                  </a:cubicBezTo>
                  <a:cubicBezTo>
                    <a:pt x="144" y="571"/>
                    <a:pt x="143" y="570"/>
                    <a:pt x="144" y="570"/>
                  </a:cubicBezTo>
                  <a:cubicBezTo>
                    <a:pt x="144" y="570"/>
                    <a:pt x="144" y="569"/>
                    <a:pt x="144" y="569"/>
                  </a:cubicBezTo>
                  <a:cubicBezTo>
                    <a:pt x="144" y="569"/>
                    <a:pt x="143" y="569"/>
                    <a:pt x="143" y="568"/>
                  </a:cubicBezTo>
                  <a:cubicBezTo>
                    <a:pt x="143" y="568"/>
                    <a:pt x="144" y="568"/>
                    <a:pt x="144" y="568"/>
                  </a:cubicBezTo>
                  <a:cubicBezTo>
                    <a:pt x="144" y="568"/>
                    <a:pt x="143" y="567"/>
                    <a:pt x="143" y="567"/>
                  </a:cubicBezTo>
                  <a:cubicBezTo>
                    <a:pt x="143" y="567"/>
                    <a:pt x="144" y="567"/>
                    <a:pt x="144" y="567"/>
                  </a:cubicBezTo>
                  <a:cubicBezTo>
                    <a:pt x="143" y="566"/>
                    <a:pt x="144" y="565"/>
                    <a:pt x="143" y="564"/>
                  </a:cubicBezTo>
                  <a:cubicBezTo>
                    <a:pt x="143" y="564"/>
                    <a:pt x="143" y="563"/>
                    <a:pt x="143" y="563"/>
                  </a:cubicBezTo>
                  <a:cubicBezTo>
                    <a:pt x="144" y="563"/>
                    <a:pt x="144" y="562"/>
                    <a:pt x="144" y="562"/>
                  </a:cubicBezTo>
                  <a:cubicBezTo>
                    <a:pt x="145" y="562"/>
                    <a:pt x="145" y="562"/>
                    <a:pt x="145" y="562"/>
                  </a:cubicBezTo>
                  <a:cubicBezTo>
                    <a:pt x="146" y="563"/>
                    <a:pt x="145" y="564"/>
                    <a:pt x="145" y="565"/>
                  </a:cubicBezTo>
                  <a:cubicBezTo>
                    <a:pt x="145" y="565"/>
                    <a:pt x="145" y="566"/>
                    <a:pt x="145" y="567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5" y="568"/>
                    <a:pt x="145" y="568"/>
                  </a:cubicBezTo>
                  <a:cubicBezTo>
                    <a:pt x="145" y="569"/>
                    <a:pt x="145" y="570"/>
                    <a:pt x="145" y="571"/>
                  </a:cubicBezTo>
                  <a:cubicBezTo>
                    <a:pt x="145" y="572"/>
                    <a:pt x="145" y="573"/>
                    <a:pt x="146" y="573"/>
                  </a:cubicBezTo>
                  <a:cubicBezTo>
                    <a:pt x="145" y="574"/>
                    <a:pt x="145" y="575"/>
                    <a:pt x="144" y="576"/>
                  </a:cubicBezTo>
                  <a:cubicBezTo>
                    <a:pt x="144" y="577"/>
                    <a:pt x="145" y="578"/>
                    <a:pt x="145" y="579"/>
                  </a:cubicBezTo>
                  <a:cubicBezTo>
                    <a:pt x="145" y="580"/>
                    <a:pt x="145" y="580"/>
                    <a:pt x="145" y="581"/>
                  </a:cubicBezTo>
                  <a:cubicBezTo>
                    <a:pt x="145" y="581"/>
                    <a:pt x="145" y="581"/>
                    <a:pt x="145" y="581"/>
                  </a:cubicBezTo>
                  <a:cubicBezTo>
                    <a:pt x="145" y="581"/>
                    <a:pt x="145" y="582"/>
                    <a:pt x="145" y="582"/>
                  </a:cubicBezTo>
                  <a:cubicBezTo>
                    <a:pt x="144" y="582"/>
                    <a:pt x="144" y="583"/>
                    <a:pt x="144" y="584"/>
                  </a:cubicBezTo>
                  <a:cubicBezTo>
                    <a:pt x="144" y="585"/>
                    <a:pt x="145" y="584"/>
                    <a:pt x="145" y="584"/>
                  </a:cubicBezTo>
                  <a:cubicBezTo>
                    <a:pt x="145" y="585"/>
                    <a:pt x="146" y="585"/>
                    <a:pt x="146" y="585"/>
                  </a:cubicBezTo>
                  <a:cubicBezTo>
                    <a:pt x="146" y="585"/>
                    <a:pt x="146" y="584"/>
                    <a:pt x="146" y="584"/>
                  </a:cubicBezTo>
                  <a:cubicBezTo>
                    <a:pt x="147" y="584"/>
                    <a:pt x="148" y="585"/>
                    <a:pt x="148" y="586"/>
                  </a:cubicBezTo>
                  <a:cubicBezTo>
                    <a:pt x="148" y="586"/>
                    <a:pt x="147" y="587"/>
                    <a:pt x="147" y="587"/>
                  </a:cubicBezTo>
                  <a:cubicBezTo>
                    <a:pt x="147" y="589"/>
                    <a:pt x="149" y="591"/>
                    <a:pt x="148" y="593"/>
                  </a:cubicBezTo>
                  <a:cubicBezTo>
                    <a:pt x="148" y="593"/>
                    <a:pt x="149" y="593"/>
                    <a:pt x="148" y="594"/>
                  </a:cubicBezTo>
                  <a:close/>
                  <a:moveTo>
                    <a:pt x="149" y="557"/>
                  </a:moveTo>
                  <a:cubicBezTo>
                    <a:pt x="148" y="558"/>
                    <a:pt x="149" y="560"/>
                    <a:pt x="148" y="561"/>
                  </a:cubicBezTo>
                  <a:cubicBezTo>
                    <a:pt x="148" y="562"/>
                    <a:pt x="148" y="563"/>
                    <a:pt x="147" y="563"/>
                  </a:cubicBezTo>
                  <a:cubicBezTo>
                    <a:pt x="146" y="562"/>
                    <a:pt x="146" y="562"/>
                    <a:pt x="147" y="561"/>
                  </a:cubicBezTo>
                  <a:cubicBezTo>
                    <a:pt x="147" y="561"/>
                    <a:pt x="148" y="560"/>
                    <a:pt x="147" y="560"/>
                  </a:cubicBezTo>
                  <a:cubicBezTo>
                    <a:pt x="146" y="559"/>
                    <a:pt x="147" y="560"/>
                    <a:pt x="147" y="558"/>
                  </a:cubicBezTo>
                  <a:cubicBezTo>
                    <a:pt x="147" y="558"/>
                    <a:pt x="147" y="558"/>
                    <a:pt x="147" y="557"/>
                  </a:cubicBezTo>
                  <a:cubicBezTo>
                    <a:pt x="147" y="557"/>
                    <a:pt x="147" y="556"/>
                    <a:pt x="147" y="556"/>
                  </a:cubicBezTo>
                  <a:cubicBezTo>
                    <a:pt x="147" y="555"/>
                    <a:pt x="147" y="554"/>
                    <a:pt x="147" y="553"/>
                  </a:cubicBezTo>
                  <a:cubicBezTo>
                    <a:pt x="148" y="552"/>
                    <a:pt x="148" y="552"/>
                    <a:pt x="149" y="551"/>
                  </a:cubicBezTo>
                  <a:cubicBezTo>
                    <a:pt x="148" y="550"/>
                    <a:pt x="148" y="549"/>
                    <a:pt x="148" y="548"/>
                  </a:cubicBezTo>
                  <a:cubicBezTo>
                    <a:pt x="148" y="549"/>
                    <a:pt x="148" y="549"/>
                    <a:pt x="147" y="549"/>
                  </a:cubicBezTo>
                  <a:cubicBezTo>
                    <a:pt x="147" y="549"/>
                    <a:pt x="146" y="550"/>
                    <a:pt x="146" y="549"/>
                  </a:cubicBezTo>
                  <a:cubicBezTo>
                    <a:pt x="146" y="549"/>
                    <a:pt x="146" y="549"/>
                    <a:pt x="146" y="549"/>
                  </a:cubicBezTo>
                  <a:cubicBezTo>
                    <a:pt x="146" y="548"/>
                    <a:pt x="144" y="548"/>
                    <a:pt x="144" y="548"/>
                  </a:cubicBezTo>
                  <a:cubicBezTo>
                    <a:pt x="144" y="547"/>
                    <a:pt x="145" y="547"/>
                    <a:pt x="145" y="546"/>
                  </a:cubicBezTo>
                  <a:cubicBezTo>
                    <a:pt x="145" y="546"/>
                    <a:pt x="145" y="546"/>
                    <a:pt x="145" y="546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6" y="545"/>
                    <a:pt x="145" y="544"/>
                    <a:pt x="145" y="544"/>
                  </a:cubicBezTo>
                  <a:cubicBezTo>
                    <a:pt x="146" y="543"/>
                    <a:pt x="146" y="542"/>
                    <a:pt x="146" y="541"/>
                  </a:cubicBezTo>
                  <a:cubicBezTo>
                    <a:pt x="146" y="540"/>
                    <a:pt x="146" y="540"/>
                    <a:pt x="146" y="539"/>
                  </a:cubicBezTo>
                  <a:cubicBezTo>
                    <a:pt x="146" y="539"/>
                    <a:pt x="147" y="539"/>
                    <a:pt x="147" y="538"/>
                  </a:cubicBezTo>
                  <a:cubicBezTo>
                    <a:pt x="147" y="537"/>
                    <a:pt x="147" y="537"/>
                    <a:pt x="147" y="536"/>
                  </a:cubicBezTo>
                  <a:cubicBezTo>
                    <a:pt x="147" y="536"/>
                    <a:pt x="147" y="535"/>
                    <a:pt x="147" y="535"/>
                  </a:cubicBezTo>
                  <a:cubicBezTo>
                    <a:pt x="147" y="535"/>
                    <a:pt x="148" y="534"/>
                    <a:pt x="148" y="534"/>
                  </a:cubicBezTo>
                  <a:cubicBezTo>
                    <a:pt x="148" y="534"/>
                    <a:pt x="148" y="533"/>
                    <a:pt x="148" y="532"/>
                  </a:cubicBezTo>
                  <a:cubicBezTo>
                    <a:pt x="148" y="532"/>
                    <a:pt x="148" y="532"/>
                    <a:pt x="148" y="532"/>
                  </a:cubicBezTo>
                  <a:cubicBezTo>
                    <a:pt x="148" y="532"/>
                    <a:pt x="148" y="532"/>
                    <a:pt x="148" y="531"/>
                  </a:cubicBezTo>
                  <a:cubicBezTo>
                    <a:pt x="148" y="531"/>
                    <a:pt x="148" y="531"/>
                    <a:pt x="148" y="531"/>
                  </a:cubicBezTo>
                  <a:cubicBezTo>
                    <a:pt x="148" y="531"/>
                    <a:pt x="148" y="530"/>
                    <a:pt x="148" y="530"/>
                  </a:cubicBezTo>
                  <a:cubicBezTo>
                    <a:pt x="148" y="530"/>
                    <a:pt x="149" y="530"/>
                    <a:pt x="149" y="529"/>
                  </a:cubicBezTo>
                  <a:cubicBezTo>
                    <a:pt x="149" y="529"/>
                    <a:pt x="149" y="528"/>
                    <a:pt x="149" y="527"/>
                  </a:cubicBezTo>
                  <a:cubicBezTo>
                    <a:pt x="149" y="527"/>
                    <a:pt x="149" y="526"/>
                    <a:pt x="149" y="526"/>
                  </a:cubicBezTo>
                  <a:cubicBezTo>
                    <a:pt x="149" y="526"/>
                    <a:pt x="150" y="525"/>
                    <a:pt x="150" y="525"/>
                  </a:cubicBezTo>
                  <a:cubicBezTo>
                    <a:pt x="150" y="525"/>
                    <a:pt x="151" y="525"/>
                    <a:pt x="151" y="525"/>
                  </a:cubicBezTo>
                  <a:cubicBezTo>
                    <a:pt x="151" y="526"/>
                    <a:pt x="150" y="527"/>
                    <a:pt x="150" y="528"/>
                  </a:cubicBezTo>
                  <a:cubicBezTo>
                    <a:pt x="150" y="528"/>
                    <a:pt x="150" y="529"/>
                    <a:pt x="150" y="530"/>
                  </a:cubicBezTo>
                  <a:cubicBezTo>
                    <a:pt x="150" y="530"/>
                    <a:pt x="150" y="530"/>
                    <a:pt x="150" y="530"/>
                  </a:cubicBezTo>
                  <a:cubicBezTo>
                    <a:pt x="150" y="530"/>
                    <a:pt x="150" y="531"/>
                    <a:pt x="150" y="531"/>
                  </a:cubicBezTo>
                  <a:cubicBezTo>
                    <a:pt x="149" y="532"/>
                    <a:pt x="150" y="533"/>
                    <a:pt x="150" y="534"/>
                  </a:cubicBezTo>
                  <a:cubicBezTo>
                    <a:pt x="149" y="535"/>
                    <a:pt x="149" y="536"/>
                    <a:pt x="149" y="537"/>
                  </a:cubicBezTo>
                  <a:cubicBezTo>
                    <a:pt x="148" y="537"/>
                    <a:pt x="149" y="538"/>
                    <a:pt x="147" y="538"/>
                  </a:cubicBezTo>
                  <a:cubicBezTo>
                    <a:pt x="147" y="540"/>
                    <a:pt x="148" y="541"/>
                    <a:pt x="148" y="542"/>
                  </a:cubicBezTo>
                  <a:cubicBezTo>
                    <a:pt x="148" y="543"/>
                    <a:pt x="148" y="543"/>
                    <a:pt x="148" y="544"/>
                  </a:cubicBezTo>
                  <a:cubicBezTo>
                    <a:pt x="148" y="544"/>
                    <a:pt x="147" y="544"/>
                    <a:pt x="147" y="544"/>
                  </a:cubicBezTo>
                  <a:cubicBezTo>
                    <a:pt x="147" y="544"/>
                    <a:pt x="148" y="545"/>
                    <a:pt x="148" y="545"/>
                  </a:cubicBezTo>
                  <a:cubicBezTo>
                    <a:pt x="147" y="545"/>
                    <a:pt x="146" y="546"/>
                    <a:pt x="146" y="547"/>
                  </a:cubicBezTo>
                  <a:cubicBezTo>
                    <a:pt x="146" y="548"/>
                    <a:pt x="147" y="546"/>
                    <a:pt x="147" y="547"/>
                  </a:cubicBezTo>
                  <a:cubicBezTo>
                    <a:pt x="147" y="547"/>
                    <a:pt x="148" y="548"/>
                    <a:pt x="148" y="548"/>
                  </a:cubicBezTo>
                  <a:cubicBezTo>
                    <a:pt x="148" y="548"/>
                    <a:pt x="148" y="547"/>
                    <a:pt x="149" y="547"/>
                  </a:cubicBezTo>
                  <a:cubicBezTo>
                    <a:pt x="149" y="547"/>
                    <a:pt x="150" y="549"/>
                    <a:pt x="150" y="549"/>
                  </a:cubicBezTo>
                  <a:cubicBezTo>
                    <a:pt x="150" y="549"/>
                    <a:pt x="149" y="550"/>
                    <a:pt x="149" y="550"/>
                  </a:cubicBezTo>
                  <a:cubicBezTo>
                    <a:pt x="149" y="552"/>
                    <a:pt x="150" y="555"/>
                    <a:pt x="149" y="556"/>
                  </a:cubicBezTo>
                  <a:cubicBezTo>
                    <a:pt x="149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lose/>
                  <a:moveTo>
                    <a:pt x="154" y="631"/>
                  </a:moveTo>
                  <a:cubicBezTo>
                    <a:pt x="154" y="630"/>
                    <a:pt x="154" y="630"/>
                    <a:pt x="154" y="629"/>
                  </a:cubicBezTo>
                  <a:cubicBezTo>
                    <a:pt x="154" y="629"/>
                    <a:pt x="154" y="629"/>
                    <a:pt x="154" y="629"/>
                  </a:cubicBezTo>
                  <a:cubicBezTo>
                    <a:pt x="153" y="628"/>
                    <a:pt x="154" y="629"/>
                    <a:pt x="154" y="628"/>
                  </a:cubicBezTo>
                  <a:cubicBezTo>
                    <a:pt x="154" y="627"/>
                    <a:pt x="153" y="627"/>
                    <a:pt x="153" y="627"/>
                  </a:cubicBezTo>
                  <a:cubicBezTo>
                    <a:pt x="153" y="627"/>
                    <a:pt x="153" y="626"/>
                    <a:pt x="153" y="626"/>
                  </a:cubicBezTo>
                  <a:cubicBezTo>
                    <a:pt x="153" y="625"/>
                    <a:pt x="153" y="625"/>
                    <a:pt x="153" y="624"/>
                  </a:cubicBezTo>
                  <a:cubicBezTo>
                    <a:pt x="153" y="624"/>
                    <a:pt x="153" y="623"/>
                    <a:pt x="153" y="623"/>
                  </a:cubicBezTo>
                  <a:cubicBezTo>
                    <a:pt x="153" y="622"/>
                    <a:pt x="153" y="621"/>
                    <a:pt x="153" y="621"/>
                  </a:cubicBezTo>
                  <a:cubicBezTo>
                    <a:pt x="153" y="621"/>
                    <a:pt x="152" y="621"/>
                    <a:pt x="152" y="621"/>
                  </a:cubicBezTo>
                  <a:cubicBezTo>
                    <a:pt x="152" y="622"/>
                    <a:pt x="152" y="622"/>
                    <a:pt x="151" y="622"/>
                  </a:cubicBezTo>
                  <a:cubicBezTo>
                    <a:pt x="151" y="622"/>
                    <a:pt x="151" y="622"/>
                    <a:pt x="151" y="621"/>
                  </a:cubicBezTo>
                  <a:cubicBezTo>
                    <a:pt x="151" y="621"/>
                    <a:pt x="150" y="622"/>
                    <a:pt x="150" y="621"/>
                  </a:cubicBezTo>
                  <a:cubicBezTo>
                    <a:pt x="150" y="621"/>
                    <a:pt x="150" y="621"/>
                    <a:pt x="150" y="620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0" y="619"/>
                    <a:pt x="150" y="619"/>
                    <a:pt x="150" y="619"/>
                  </a:cubicBezTo>
                  <a:cubicBezTo>
                    <a:pt x="150" y="619"/>
                    <a:pt x="150" y="619"/>
                    <a:pt x="150" y="618"/>
                  </a:cubicBezTo>
                  <a:cubicBezTo>
                    <a:pt x="150" y="618"/>
                    <a:pt x="150" y="617"/>
                    <a:pt x="150" y="616"/>
                  </a:cubicBezTo>
                  <a:cubicBezTo>
                    <a:pt x="150" y="616"/>
                    <a:pt x="150" y="616"/>
                    <a:pt x="150" y="615"/>
                  </a:cubicBezTo>
                  <a:cubicBezTo>
                    <a:pt x="150" y="615"/>
                    <a:pt x="150" y="615"/>
                    <a:pt x="150" y="614"/>
                  </a:cubicBezTo>
                  <a:cubicBezTo>
                    <a:pt x="150" y="614"/>
                    <a:pt x="149" y="613"/>
                    <a:pt x="149" y="613"/>
                  </a:cubicBezTo>
                  <a:cubicBezTo>
                    <a:pt x="149" y="613"/>
                    <a:pt x="149" y="612"/>
                    <a:pt x="150" y="612"/>
                  </a:cubicBezTo>
                  <a:cubicBezTo>
                    <a:pt x="150" y="612"/>
                    <a:pt x="150" y="612"/>
                    <a:pt x="150" y="612"/>
                  </a:cubicBezTo>
                  <a:cubicBezTo>
                    <a:pt x="150" y="611"/>
                    <a:pt x="150" y="611"/>
                    <a:pt x="150" y="611"/>
                  </a:cubicBezTo>
                  <a:cubicBezTo>
                    <a:pt x="150" y="610"/>
                    <a:pt x="150" y="610"/>
                    <a:pt x="150" y="610"/>
                  </a:cubicBezTo>
                  <a:cubicBezTo>
                    <a:pt x="150" y="610"/>
                    <a:pt x="149" y="610"/>
                    <a:pt x="149" y="610"/>
                  </a:cubicBezTo>
                  <a:cubicBezTo>
                    <a:pt x="149" y="610"/>
                    <a:pt x="150" y="610"/>
                    <a:pt x="149" y="609"/>
                  </a:cubicBezTo>
                  <a:cubicBezTo>
                    <a:pt x="149" y="609"/>
                    <a:pt x="149" y="609"/>
                    <a:pt x="149" y="609"/>
                  </a:cubicBezTo>
                  <a:cubicBezTo>
                    <a:pt x="149" y="609"/>
                    <a:pt x="149" y="609"/>
                    <a:pt x="149" y="608"/>
                  </a:cubicBezTo>
                  <a:cubicBezTo>
                    <a:pt x="149" y="608"/>
                    <a:pt x="149" y="607"/>
                    <a:pt x="149" y="606"/>
                  </a:cubicBezTo>
                  <a:cubicBezTo>
                    <a:pt x="149" y="606"/>
                    <a:pt x="149" y="606"/>
                    <a:pt x="149" y="606"/>
                  </a:cubicBezTo>
                  <a:cubicBezTo>
                    <a:pt x="149" y="606"/>
                    <a:pt x="149" y="606"/>
                    <a:pt x="150" y="605"/>
                  </a:cubicBezTo>
                  <a:cubicBezTo>
                    <a:pt x="150" y="605"/>
                    <a:pt x="150" y="605"/>
                    <a:pt x="150" y="605"/>
                  </a:cubicBezTo>
                  <a:cubicBezTo>
                    <a:pt x="150" y="606"/>
                    <a:pt x="150" y="606"/>
                    <a:pt x="150" y="607"/>
                  </a:cubicBezTo>
                  <a:cubicBezTo>
                    <a:pt x="150" y="607"/>
                    <a:pt x="151" y="608"/>
                    <a:pt x="151" y="608"/>
                  </a:cubicBezTo>
                  <a:cubicBezTo>
                    <a:pt x="151" y="608"/>
                    <a:pt x="150" y="608"/>
                    <a:pt x="150" y="608"/>
                  </a:cubicBezTo>
                  <a:cubicBezTo>
                    <a:pt x="150" y="609"/>
                    <a:pt x="150" y="609"/>
                    <a:pt x="150" y="610"/>
                  </a:cubicBezTo>
                  <a:cubicBezTo>
                    <a:pt x="150" y="610"/>
                    <a:pt x="151" y="611"/>
                    <a:pt x="151" y="611"/>
                  </a:cubicBezTo>
                  <a:cubicBezTo>
                    <a:pt x="151" y="612"/>
                    <a:pt x="151" y="612"/>
                    <a:pt x="151" y="613"/>
                  </a:cubicBezTo>
                  <a:cubicBezTo>
                    <a:pt x="151" y="613"/>
                    <a:pt x="151" y="614"/>
                    <a:pt x="150" y="614"/>
                  </a:cubicBezTo>
                  <a:cubicBezTo>
                    <a:pt x="151" y="616"/>
                    <a:pt x="151" y="616"/>
                    <a:pt x="152" y="617"/>
                  </a:cubicBezTo>
                  <a:cubicBezTo>
                    <a:pt x="151" y="617"/>
                    <a:pt x="151" y="618"/>
                    <a:pt x="151" y="618"/>
                  </a:cubicBezTo>
                  <a:cubicBezTo>
                    <a:pt x="151" y="618"/>
                    <a:pt x="151" y="618"/>
                    <a:pt x="151" y="618"/>
                  </a:cubicBezTo>
                  <a:cubicBezTo>
                    <a:pt x="151" y="618"/>
                    <a:pt x="151" y="619"/>
                    <a:pt x="152" y="619"/>
                  </a:cubicBezTo>
                  <a:cubicBezTo>
                    <a:pt x="151" y="619"/>
                    <a:pt x="151" y="620"/>
                    <a:pt x="151" y="620"/>
                  </a:cubicBezTo>
                  <a:cubicBezTo>
                    <a:pt x="151" y="621"/>
                    <a:pt x="151" y="620"/>
                    <a:pt x="152" y="620"/>
                  </a:cubicBezTo>
                  <a:cubicBezTo>
                    <a:pt x="152" y="620"/>
                    <a:pt x="152" y="621"/>
                    <a:pt x="153" y="621"/>
                  </a:cubicBezTo>
                  <a:cubicBezTo>
                    <a:pt x="153" y="621"/>
                    <a:pt x="153" y="620"/>
                    <a:pt x="153" y="620"/>
                  </a:cubicBezTo>
                  <a:cubicBezTo>
                    <a:pt x="153" y="620"/>
                    <a:pt x="154" y="621"/>
                    <a:pt x="154" y="621"/>
                  </a:cubicBezTo>
                  <a:cubicBezTo>
                    <a:pt x="154" y="621"/>
                    <a:pt x="154" y="622"/>
                    <a:pt x="154" y="622"/>
                  </a:cubicBezTo>
                  <a:cubicBezTo>
                    <a:pt x="154" y="623"/>
                    <a:pt x="155" y="625"/>
                    <a:pt x="155" y="626"/>
                  </a:cubicBezTo>
                  <a:cubicBezTo>
                    <a:pt x="155" y="626"/>
                    <a:pt x="155" y="626"/>
                    <a:pt x="155" y="626"/>
                  </a:cubicBezTo>
                  <a:cubicBezTo>
                    <a:pt x="155" y="626"/>
                    <a:pt x="155" y="627"/>
                    <a:pt x="155" y="627"/>
                  </a:cubicBezTo>
                  <a:cubicBezTo>
                    <a:pt x="155" y="627"/>
                    <a:pt x="155" y="628"/>
                    <a:pt x="155" y="629"/>
                  </a:cubicBezTo>
                  <a:cubicBezTo>
                    <a:pt x="155" y="630"/>
                    <a:pt x="155" y="630"/>
                    <a:pt x="154" y="631"/>
                  </a:cubicBezTo>
                  <a:close/>
                  <a:moveTo>
                    <a:pt x="157" y="678"/>
                  </a:moveTo>
                  <a:cubicBezTo>
                    <a:pt x="156" y="678"/>
                    <a:pt x="156" y="677"/>
                    <a:pt x="155" y="676"/>
                  </a:cubicBezTo>
                  <a:cubicBezTo>
                    <a:pt x="155" y="675"/>
                    <a:pt x="155" y="675"/>
                    <a:pt x="155" y="674"/>
                  </a:cubicBezTo>
                  <a:cubicBezTo>
                    <a:pt x="156" y="675"/>
                    <a:pt x="156" y="675"/>
                    <a:pt x="156" y="675"/>
                  </a:cubicBezTo>
                  <a:cubicBezTo>
                    <a:pt x="156" y="676"/>
                    <a:pt x="156" y="677"/>
                    <a:pt x="157" y="677"/>
                  </a:cubicBezTo>
                  <a:cubicBezTo>
                    <a:pt x="157" y="678"/>
                    <a:pt x="157" y="678"/>
                    <a:pt x="157" y="678"/>
                  </a:cubicBezTo>
                  <a:close/>
                  <a:moveTo>
                    <a:pt x="157" y="678"/>
                  </a:moveTo>
                  <a:cubicBezTo>
                    <a:pt x="157" y="678"/>
                    <a:pt x="157" y="678"/>
                    <a:pt x="157" y="678"/>
                  </a:cubicBezTo>
                  <a:cubicBezTo>
                    <a:pt x="157" y="678"/>
                    <a:pt x="157" y="678"/>
                    <a:pt x="157" y="678"/>
                  </a:cubicBezTo>
                  <a:cubicBezTo>
                    <a:pt x="157" y="678"/>
                    <a:pt x="157" y="678"/>
                    <a:pt x="157" y="678"/>
                  </a:cubicBezTo>
                  <a:close/>
                  <a:moveTo>
                    <a:pt x="157" y="501"/>
                  </a:moveTo>
                  <a:cubicBezTo>
                    <a:pt x="157" y="502"/>
                    <a:pt x="157" y="502"/>
                    <a:pt x="157" y="503"/>
                  </a:cubicBezTo>
                  <a:cubicBezTo>
                    <a:pt x="157" y="503"/>
                    <a:pt x="156" y="503"/>
                    <a:pt x="156" y="503"/>
                  </a:cubicBezTo>
                  <a:cubicBezTo>
                    <a:pt x="156" y="503"/>
                    <a:pt x="156" y="504"/>
                    <a:pt x="156" y="505"/>
                  </a:cubicBezTo>
                  <a:cubicBezTo>
                    <a:pt x="156" y="505"/>
                    <a:pt x="156" y="506"/>
                    <a:pt x="156" y="507"/>
                  </a:cubicBezTo>
                  <a:cubicBezTo>
                    <a:pt x="156" y="508"/>
                    <a:pt x="155" y="509"/>
                    <a:pt x="155" y="510"/>
                  </a:cubicBezTo>
                  <a:cubicBezTo>
                    <a:pt x="154" y="510"/>
                    <a:pt x="155" y="511"/>
                    <a:pt x="153" y="511"/>
                  </a:cubicBezTo>
                  <a:cubicBezTo>
                    <a:pt x="153" y="513"/>
                    <a:pt x="154" y="514"/>
                    <a:pt x="154" y="515"/>
                  </a:cubicBezTo>
                  <a:cubicBezTo>
                    <a:pt x="154" y="516"/>
                    <a:pt x="153" y="516"/>
                    <a:pt x="153" y="517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3" y="517"/>
                    <a:pt x="153" y="517"/>
                    <a:pt x="153" y="518"/>
                  </a:cubicBezTo>
                  <a:cubicBezTo>
                    <a:pt x="152" y="518"/>
                    <a:pt x="152" y="519"/>
                    <a:pt x="151" y="519"/>
                  </a:cubicBezTo>
                  <a:cubicBezTo>
                    <a:pt x="152" y="521"/>
                    <a:pt x="152" y="519"/>
                    <a:pt x="153" y="520"/>
                  </a:cubicBezTo>
                  <a:cubicBezTo>
                    <a:pt x="152" y="520"/>
                    <a:pt x="153" y="521"/>
                    <a:pt x="154" y="521"/>
                  </a:cubicBezTo>
                  <a:cubicBezTo>
                    <a:pt x="154" y="521"/>
                    <a:pt x="154" y="520"/>
                    <a:pt x="154" y="520"/>
                  </a:cubicBezTo>
                  <a:cubicBezTo>
                    <a:pt x="154" y="520"/>
                    <a:pt x="155" y="522"/>
                    <a:pt x="155" y="522"/>
                  </a:cubicBezTo>
                  <a:cubicBezTo>
                    <a:pt x="155" y="522"/>
                    <a:pt x="154" y="523"/>
                    <a:pt x="154" y="523"/>
                  </a:cubicBezTo>
                  <a:cubicBezTo>
                    <a:pt x="154" y="525"/>
                    <a:pt x="154" y="528"/>
                    <a:pt x="154" y="529"/>
                  </a:cubicBezTo>
                  <a:cubicBezTo>
                    <a:pt x="154" y="529"/>
                    <a:pt x="154" y="530"/>
                    <a:pt x="154" y="530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3" y="531"/>
                    <a:pt x="153" y="533"/>
                    <a:pt x="153" y="534"/>
                  </a:cubicBezTo>
                  <a:cubicBezTo>
                    <a:pt x="152" y="534"/>
                    <a:pt x="152" y="536"/>
                    <a:pt x="151" y="536"/>
                  </a:cubicBezTo>
                  <a:cubicBezTo>
                    <a:pt x="151" y="535"/>
                    <a:pt x="150" y="534"/>
                    <a:pt x="151" y="534"/>
                  </a:cubicBezTo>
                  <a:cubicBezTo>
                    <a:pt x="151" y="533"/>
                    <a:pt x="152" y="533"/>
                    <a:pt x="151" y="533"/>
                  </a:cubicBezTo>
                  <a:cubicBezTo>
                    <a:pt x="151" y="532"/>
                    <a:pt x="151" y="533"/>
                    <a:pt x="151" y="531"/>
                  </a:cubicBezTo>
                  <a:cubicBezTo>
                    <a:pt x="151" y="531"/>
                    <a:pt x="151" y="530"/>
                    <a:pt x="151" y="530"/>
                  </a:cubicBezTo>
                  <a:cubicBezTo>
                    <a:pt x="151" y="530"/>
                    <a:pt x="152" y="529"/>
                    <a:pt x="152" y="528"/>
                  </a:cubicBezTo>
                  <a:cubicBezTo>
                    <a:pt x="152" y="528"/>
                    <a:pt x="152" y="527"/>
                    <a:pt x="152" y="525"/>
                  </a:cubicBezTo>
                  <a:cubicBezTo>
                    <a:pt x="153" y="525"/>
                    <a:pt x="153" y="525"/>
                    <a:pt x="154" y="524"/>
                  </a:cubicBezTo>
                  <a:cubicBezTo>
                    <a:pt x="154" y="523"/>
                    <a:pt x="153" y="522"/>
                    <a:pt x="154" y="521"/>
                  </a:cubicBezTo>
                  <a:cubicBezTo>
                    <a:pt x="153" y="522"/>
                    <a:pt x="153" y="521"/>
                    <a:pt x="153" y="522"/>
                  </a:cubicBezTo>
                  <a:cubicBezTo>
                    <a:pt x="152" y="522"/>
                    <a:pt x="152" y="523"/>
                    <a:pt x="151" y="522"/>
                  </a:cubicBezTo>
                  <a:cubicBezTo>
                    <a:pt x="151" y="522"/>
                    <a:pt x="151" y="522"/>
                    <a:pt x="151" y="521"/>
                  </a:cubicBezTo>
                  <a:cubicBezTo>
                    <a:pt x="151" y="521"/>
                    <a:pt x="148" y="521"/>
                    <a:pt x="149" y="520"/>
                  </a:cubicBezTo>
                  <a:cubicBezTo>
                    <a:pt x="149" y="520"/>
                    <a:pt x="150" y="520"/>
                    <a:pt x="151" y="519"/>
                  </a:cubicBezTo>
                  <a:cubicBezTo>
                    <a:pt x="151" y="519"/>
                    <a:pt x="151" y="519"/>
                    <a:pt x="151" y="518"/>
                  </a:cubicBezTo>
                  <a:cubicBezTo>
                    <a:pt x="151" y="518"/>
                    <a:pt x="151" y="518"/>
                    <a:pt x="151" y="518"/>
                  </a:cubicBezTo>
                  <a:cubicBezTo>
                    <a:pt x="151" y="518"/>
                    <a:pt x="151" y="517"/>
                    <a:pt x="151" y="517"/>
                  </a:cubicBezTo>
                  <a:cubicBezTo>
                    <a:pt x="151" y="516"/>
                    <a:pt x="151" y="515"/>
                    <a:pt x="152" y="514"/>
                  </a:cubicBezTo>
                  <a:cubicBezTo>
                    <a:pt x="152" y="513"/>
                    <a:pt x="152" y="513"/>
                    <a:pt x="152" y="512"/>
                  </a:cubicBezTo>
                  <a:cubicBezTo>
                    <a:pt x="152" y="512"/>
                    <a:pt x="153" y="511"/>
                    <a:pt x="153" y="511"/>
                  </a:cubicBezTo>
                  <a:cubicBezTo>
                    <a:pt x="153" y="510"/>
                    <a:pt x="153" y="509"/>
                    <a:pt x="153" y="509"/>
                  </a:cubicBezTo>
                  <a:cubicBezTo>
                    <a:pt x="153" y="508"/>
                    <a:pt x="153" y="508"/>
                    <a:pt x="153" y="508"/>
                  </a:cubicBezTo>
                  <a:cubicBezTo>
                    <a:pt x="153" y="508"/>
                    <a:pt x="154" y="507"/>
                    <a:pt x="154" y="507"/>
                  </a:cubicBezTo>
                  <a:cubicBezTo>
                    <a:pt x="154" y="507"/>
                    <a:pt x="154" y="506"/>
                    <a:pt x="154" y="505"/>
                  </a:cubicBezTo>
                  <a:cubicBezTo>
                    <a:pt x="154" y="505"/>
                    <a:pt x="154" y="505"/>
                    <a:pt x="154" y="505"/>
                  </a:cubicBezTo>
                  <a:cubicBezTo>
                    <a:pt x="154" y="505"/>
                    <a:pt x="154" y="504"/>
                    <a:pt x="154" y="504"/>
                  </a:cubicBezTo>
                  <a:cubicBezTo>
                    <a:pt x="154" y="504"/>
                    <a:pt x="155" y="504"/>
                    <a:pt x="155" y="504"/>
                  </a:cubicBezTo>
                  <a:cubicBezTo>
                    <a:pt x="155" y="504"/>
                    <a:pt x="155" y="503"/>
                    <a:pt x="155" y="503"/>
                  </a:cubicBezTo>
                  <a:cubicBezTo>
                    <a:pt x="155" y="503"/>
                    <a:pt x="155" y="503"/>
                    <a:pt x="155" y="502"/>
                  </a:cubicBezTo>
                  <a:cubicBezTo>
                    <a:pt x="155" y="502"/>
                    <a:pt x="156" y="501"/>
                    <a:pt x="155" y="500"/>
                  </a:cubicBezTo>
                  <a:cubicBezTo>
                    <a:pt x="156" y="500"/>
                    <a:pt x="156" y="499"/>
                    <a:pt x="156" y="499"/>
                  </a:cubicBezTo>
                  <a:cubicBezTo>
                    <a:pt x="156" y="499"/>
                    <a:pt x="157" y="499"/>
                    <a:pt x="157" y="498"/>
                  </a:cubicBezTo>
                  <a:cubicBezTo>
                    <a:pt x="157" y="498"/>
                    <a:pt x="157" y="498"/>
                    <a:pt x="157" y="498"/>
                  </a:cubicBezTo>
                  <a:cubicBezTo>
                    <a:pt x="158" y="499"/>
                    <a:pt x="157" y="500"/>
                    <a:pt x="157" y="501"/>
                  </a:cubicBezTo>
                  <a:close/>
                  <a:moveTo>
                    <a:pt x="158" y="454"/>
                  </a:moveTo>
                  <a:cubicBezTo>
                    <a:pt x="157" y="455"/>
                    <a:pt x="157" y="454"/>
                    <a:pt x="157" y="454"/>
                  </a:cubicBezTo>
                  <a:cubicBezTo>
                    <a:pt x="157" y="454"/>
                    <a:pt x="157" y="454"/>
                    <a:pt x="157" y="455"/>
                  </a:cubicBezTo>
                  <a:cubicBezTo>
                    <a:pt x="157" y="455"/>
                    <a:pt x="156" y="455"/>
                    <a:pt x="156" y="455"/>
                  </a:cubicBezTo>
                  <a:cubicBezTo>
                    <a:pt x="156" y="455"/>
                    <a:pt x="156" y="456"/>
                    <a:pt x="156" y="456"/>
                  </a:cubicBezTo>
                  <a:cubicBezTo>
                    <a:pt x="156" y="457"/>
                    <a:pt x="156" y="457"/>
                    <a:pt x="156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6" y="459"/>
                  </a:cubicBezTo>
                  <a:cubicBezTo>
                    <a:pt x="156" y="459"/>
                    <a:pt x="155" y="459"/>
                    <a:pt x="155" y="459"/>
                  </a:cubicBezTo>
                  <a:cubicBezTo>
                    <a:pt x="155" y="459"/>
                    <a:pt x="155" y="459"/>
                    <a:pt x="155" y="459"/>
                  </a:cubicBezTo>
                  <a:cubicBezTo>
                    <a:pt x="155" y="460"/>
                    <a:pt x="155" y="460"/>
                    <a:pt x="155" y="460"/>
                  </a:cubicBezTo>
                  <a:cubicBezTo>
                    <a:pt x="155" y="460"/>
                    <a:pt x="155" y="461"/>
                    <a:pt x="155" y="461"/>
                  </a:cubicBezTo>
                  <a:cubicBezTo>
                    <a:pt x="154" y="461"/>
                    <a:pt x="154" y="461"/>
                    <a:pt x="154" y="461"/>
                  </a:cubicBezTo>
                  <a:cubicBezTo>
                    <a:pt x="153" y="461"/>
                    <a:pt x="153" y="461"/>
                    <a:pt x="153" y="462"/>
                  </a:cubicBezTo>
                  <a:cubicBezTo>
                    <a:pt x="153" y="462"/>
                    <a:pt x="153" y="462"/>
                    <a:pt x="153" y="463"/>
                  </a:cubicBezTo>
                  <a:cubicBezTo>
                    <a:pt x="153" y="463"/>
                    <a:pt x="153" y="464"/>
                    <a:pt x="152" y="464"/>
                  </a:cubicBezTo>
                  <a:cubicBezTo>
                    <a:pt x="152" y="463"/>
                    <a:pt x="150" y="464"/>
                    <a:pt x="150" y="463"/>
                  </a:cubicBezTo>
                  <a:cubicBezTo>
                    <a:pt x="150" y="462"/>
                    <a:pt x="149" y="463"/>
                    <a:pt x="149" y="463"/>
                  </a:cubicBezTo>
                  <a:cubicBezTo>
                    <a:pt x="148" y="462"/>
                    <a:pt x="151" y="462"/>
                    <a:pt x="152" y="463"/>
                  </a:cubicBezTo>
                  <a:cubicBezTo>
                    <a:pt x="152" y="462"/>
                    <a:pt x="152" y="461"/>
                    <a:pt x="153" y="460"/>
                  </a:cubicBezTo>
                  <a:cubicBezTo>
                    <a:pt x="153" y="459"/>
                    <a:pt x="152" y="460"/>
                    <a:pt x="152" y="459"/>
                  </a:cubicBezTo>
                  <a:cubicBezTo>
                    <a:pt x="152" y="459"/>
                    <a:pt x="152" y="458"/>
                    <a:pt x="152" y="458"/>
                  </a:cubicBezTo>
                  <a:cubicBezTo>
                    <a:pt x="153" y="458"/>
                    <a:pt x="153" y="458"/>
                    <a:pt x="153" y="457"/>
                  </a:cubicBezTo>
                  <a:cubicBezTo>
                    <a:pt x="153" y="457"/>
                    <a:pt x="153" y="456"/>
                    <a:pt x="153" y="456"/>
                  </a:cubicBezTo>
                  <a:cubicBezTo>
                    <a:pt x="153" y="456"/>
                    <a:pt x="154" y="456"/>
                    <a:pt x="154" y="456"/>
                  </a:cubicBezTo>
                  <a:cubicBezTo>
                    <a:pt x="154" y="456"/>
                    <a:pt x="155" y="456"/>
                    <a:pt x="155" y="455"/>
                  </a:cubicBezTo>
                  <a:cubicBezTo>
                    <a:pt x="155" y="455"/>
                    <a:pt x="155" y="455"/>
                    <a:pt x="155" y="454"/>
                  </a:cubicBezTo>
                  <a:cubicBezTo>
                    <a:pt x="155" y="454"/>
                    <a:pt x="156" y="454"/>
                    <a:pt x="156" y="454"/>
                  </a:cubicBezTo>
                  <a:cubicBezTo>
                    <a:pt x="156" y="453"/>
                    <a:pt x="156" y="452"/>
                    <a:pt x="157" y="452"/>
                  </a:cubicBezTo>
                  <a:cubicBezTo>
                    <a:pt x="157" y="451"/>
                    <a:pt x="158" y="451"/>
                    <a:pt x="158" y="451"/>
                  </a:cubicBezTo>
                  <a:cubicBezTo>
                    <a:pt x="158" y="451"/>
                    <a:pt x="158" y="452"/>
                    <a:pt x="158" y="453"/>
                  </a:cubicBezTo>
                  <a:cubicBezTo>
                    <a:pt x="158" y="453"/>
                    <a:pt x="158" y="454"/>
                    <a:pt x="158" y="454"/>
                  </a:cubicBezTo>
                  <a:close/>
                  <a:moveTo>
                    <a:pt x="159" y="682"/>
                  </a:moveTo>
                  <a:cubicBezTo>
                    <a:pt x="160" y="682"/>
                    <a:pt x="160" y="682"/>
                    <a:pt x="160" y="683"/>
                  </a:cubicBezTo>
                  <a:cubicBezTo>
                    <a:pt x="160" y="683"/>
                    <a:pt x="160" y="683"/>
                    <a:pt x="160" y="683"/>
                  </a:cubicBezTo>
                  <a:cubicBezTo>
                    <a:pt x="160" y="683"/>
                    <a:pt x="159" y="684"/>
                    <a:pt x="159" y="682"/>
                  </a:cubicBezTo>
                  <a:close/>
                  <a:moveTo>
                    <a:pt x="170" y="661"/>
                  </a:moveTo>
                  <a:cubicBezTo>
                    <a:pt x="170" y="662"/>
                    <a:pt x="172" y="665"/>
                    <a:pt x="171" y="666"/>
                  </a:cubicBezTo>
                  <a:cubicBezTo>
                    <a:pt x="170" y="666"/>
                    <a:pt x="168" y="660"/>
                    <a:pt x="170" y="661"/>
                  </a:cubicBezTo>
                  <a:close/>
                  <a:moveTo>
                    <a:pt x="173" y="673"/>
                  </a:moveTo>
                  <a:cubicBezTo>
                    <a:pt x="173" y="670"/>
                    <a:pt x="171" y="670"/>
                    <a:pt x="171" y="667"/>
                  </a:cubicBezTo>
                  <a:cubicBezTo>
                    <a:pt x="172" y="667"/>
                    <a:pt x="172" y="667"/>
                    <a:pt x="172" y="667"/>
                  </a:cubicBezTo>
                  <a:cubicBezTo>
                    <a:pt x="171" y="668"/>
                    <a:pt x="173" y="668"/>
                    <a:pt x="173" y="668"/>
                  </a:cubicBezTo>
                  <a:cubicBezTo>
                    <a:pt x="173" y="669"/>
                    <a:pt x="173" y="669"/>
                    <a:pt x="173" y="670"/>
                  </a:cubicBezTo>
                  <a:cubicBezTo>
                    <a:pt x="174" y="670"/>
                    <a:pt x="174" y="671"/>
                    <a:pt x="174" y="673"/>
                  </a:cubicBezTo>
                  <a:cubicBezTo>
                    <a:pt x="175" y="674"/>
                    <a:pt x="176" y="675"/>
                    <a:pt x="176" y="677"/>
                  </a:cubicBezTo>
                  <a:cubicBezTo>
                    <a:pt x="175" y="676"/>
                    <a:pt x="175" y="673"/>
                    <a:pt x="173" y="673"/>
                  </a:cubicBezTo>
                  <a:close/>
                  <a:moveTo>
                    <a:pt x="183" y="715"/>
                  </a:moveTo>
                  <a:cubicBezTo>
                    <a:pt x="183" y="715"/>
                    <a:pt x="183" y="715"/>
                    <a:pt x="183" y="716"/>
                  </a:cubicBezTo>
                  <a:cubicBezTo>
                    <a:pt x="184" y="716"/>
                    <a:pt x="184" y="717"/>
                    <a:pt x="184" y="717"/>
                  </a:cubicBezTo>
                  <a:cubicBezTo>
                    <a:pt x="184" y="717"/>
                    <a:pt x="184" y="717"/>
                    <a:pt x="184" y="717"/>
                  </a:cubicBezTo>
                  <a:cubicBezTo>
                    <a:pt x="184" y="717"/>
                    <a:pt x="183" y="716"/>
                    <a:pt x="183" y="715"/>
                  </a:cubicBezTo>
                  <a:close/>
                  <a:moveTo>
                    <a:pt x="187" y="721"/>
                  </a:moveTo>
                  <a:cubicBezTo>
                    <a:pt x="187" y="721"/>
                    <a:pt x="187" y="721"/>
                    <a:pt x="188" y="721"/>
                  </a:cubicBezTo>
                  <a:cubicBezTo>
                    <a:pt x="187" y="721"/>
                    <a:pt x="187" y="721"/>
                    <a:pt x="187" y="721"/>
                  </a:cubicBezTo>
                  <a:close/>
                  <a:moveTo>
                    <a:pt x="200" y="706"/>
                  </a:moveTo>
                  <a:cubicBezTo>
                    <a:pt x="199" y="706"/>
                    <a:pt x="199" y="706"/>
                    <a:pt x="199" y="705"/>
                  </a:cubicBezTo>
                  <a:cubicBezTo>
                    <a:pt x="200" y="705"/>
                    <a:pt x="201" y="705"/>
                    <a:pt x="200" y="706"/>
                  </a:cubicBezTo>
                  <a:close/>
                  <a:moveTo>
                    <a:pt x="200" y="704"/>
                  </a:moveTo>
                  <a:cubicBezTo>
                    <a:pt x="200" y="704"/>
                    <a:pt x="200" y="704"/>
                    <a:pt x="200" y="703"/>
                  </a:cubicBezTo>
                  <a:cubicBezTo>
                    <a:pt x="200" y="703"/>
                    <a:pt x="200" y="703"/>
                    <a:pt x="200" y="703"/>
                  </a:cubicBezTo>
                  <a:cubicBezTo>
                    <a:pt x="200" y="704"/>
                    <a:pt x="200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0" y="704"/>
                    <a:pt x="200" y="704"/>
                  </a:cubicBezTo>
                  <a:close/>
                  <a:moveTo>
                    <a:pt x="202" y="708"/>
                  </a:moveTo>
                  <a:cubicBezTo>
                    <a:pt x="202" y="707"/>
                    <a:pt x="202" y="707"/>
                    <a:pt x="202" y="706"/>
                  </a:cubicBezTo>
                  <a:cubicBezTo>
                    <a:pt x="202" y="707"/>
                    <a:pt x="202" y="707"/>
                    <a:pt x="203" y="708"/>
                  </a:cubicBezTo>
                  <a:cubicBezTo>
                    <a:pt x="202" y="708"/>
                    <a:pt x="202" y="709"/>
                    <a:pt x="202" y="708"/>
                  </a:cubicBezTo>
                  <a:close/>
                  <a:moveTo>
                    <a:pt x="206" y="713"/>
                  </a:moveTo>
                  <a:cubicBezTo>
                    <a:pt x="205" y="713"/>
                    <a:pt x="205" y="712"/>
                    <a:pt x="205" y="711"/>
                  </a:cubicBezTo>
                  <a:cubicBezTo>
                    <a:pt x="205" y="711"/>
                    <a:pt x="205" y="711"/>
                    <a:pt x="205" y="711"/>
                  </a:cubicBezTo>
                  <a:cubicBezTo>
                    <a:pt x="205" y="712"/>
                    <a:pt x="206" y="712"/>
                    <a:pt x="206" y="713"/>
                  </a:cubicBezTo>
                  <a:cubicBezTo>
                    <a:pt x="206" y="713"/>
                    <a:pt x="206" y="713"/>
                    <a:pt x="206" y="713"/>
                  </a:cubicBezTo>
                  <a:close/>
                  <a:moveTo>
                    <a:pt x="234" y="739"/>
                  </a:moveTo>
                  <a:cubicBezTo>
                    <a:pt x="233" y="739"/>
                    <a:pt x="233" y="737"/>
                    <a:pt x="232" y="736"/>
                  </a:cubicBezTo>
                  <a:cubicBezTo>
                    <a:pt x="232" y="736"/>
                    <a:pt x="232" y="736"/>
                    <a:pt x="231" y="737"/>
                  </a:cubicBezTo>
                  <a:cubicBezTo>
                    <a:pt x="231" y="736"/>
                    <a:pt x="231" y="736"/>
                    <a:pt x="230" y="736"/>
                  </a:cubicBezTo>
                  <a:cubicBezTo>
                    <a:pt x="230" y="735"/>
                    <a:pt x="230" y="735"/>
                    <a:pt x="230" y="734"/>
                  </a:cubicBezTo>
                  <a:cubicBezTo>
                    <a:pt x="230" y="734"/>
                    <a:pt x="230" y="734"/>
                    <a:pt x="229" y="734"/>
                  </a:cubicBezTo>
                  <a:cubicBezTo>
                    <a:pt x="229" y="734"/>
                    <a:pt x="229" y="734"/>
                    <a:pt x="229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7" y="732"/>
                    <a:pt x="226" y="732"/>
                    <a:pt x="226" y="731"/>
                  </a:cubicBezTo>
                  <a:cubicBezTo>
                    <a:pt x="226" y="731"/>
                    <a:pt x="226" y="731"/>
                    <a:pt x="226" y="731"/>
                  </a:cubicBezTo>
                  <a:cubicBezTo>
                    <a:pt x="226" y="731"/>
                    <a:pt x="225" y="731"/>
                    <a:pt x="225" y="730"/>
                  </a:cubicBezTo>
                  <a:cubicBezTo>
                    <a:pt x="225" y="729"/>
                    <a:pt x="225" y="729"/>
                    <a:pt x="224" y="728"/>
                  </a:cubicBezTo>
                  <a:cubicBezTo>
                    <a:pt x="225" y="728"/>
                    <a:pt x="226" y="728"/>
                    <a:pt x="226" y="729"/>
                  </a:cubicBezTo>
                  <a:cubicBezTo>
                    <a:pt x="227" y="730"/>
                    <a:pt x="228" y="730"/>
                    <a:pt x="229" y="731"/>
                  </a:cubicBezTo>
                  <a:cubicBezTo>
                    <a:pt x="229" y="732"/>
                    <a:pt x="231" y="732"/>
                    <a:pt x="230" y="734"/>
                  </a:cubicBezTo>
                  <a:cubicBezTo>
                    <a:pt x="231" y="734"/>
                    <a:pt x="231" y="734"/>
                    <a:pt x="232" y="735"/>
                  </a:cubicBezTo>
                  <a:cubicBezTo>
                    <a:pt x="232" y="735"/>
                    <a:pt x="233" y="735"/>
                    <a:pt x="233" y="736"/>
                  </a:cubicBezTo>
                  <a:cubicBezTo>
                    <a:pt x="234" y="736"/>
                    <a:pt x="234" y="737"/>
                    <a:pt x="234" y="738"/>
                  </a:cubicBezTo>
                  <a:cubicBezTo>
                    <a:pt x="234" y="738"/>
                    <a:pt x="234" y="739"/>
                    <a:pt x="234" y="739"/>
                  </a:cubicBezTo>
                  <a:close/>
                  <a:moveTo>
                    <a:pt x="254" y="745"/>
                  </a:moveTo>
                  <a:cubicBezTo>
                    <a:pt x="253" y="745"/>
                    <a:pt x="253" y="743"/>
                    <a:pt x="252" y="743"/>
                  </a:cubicBezTo>
                  <a:cubicBezTo>
                    <a:pt x="252" y="742"/>
                    <a:pt x="254" y="744"/>
                    <a:pt x="254" y="745"/>
                  </a:cubicBezTo>
                  <a:close/>
                  <a:moveTo>
                    <a:pt x="253" y="751"/>
                  </a:moveTo>
                  <a:cubicBezTo>
                    <a:pt x="253" y="751"/>
                    <a:pt x="252" y="751"/>
                    <a:pt x="252" y="751"/>
                  </a:cubicBezTo>
                  <a:cubicBezTo>
                    <a:pt x="252" y="749"/>
                    <a:pt x="251" y="749"/>
                    <a:pt x="250" y="747"/>
                  </a:cubicBezTo>
                  <a:cubicBezTo>
                    <a:pt x="250" y="747"/>
                    <a:pt x="249" y="746"/>
                    <a:pt x="249" y="746"/>
                  </a:cubicBezTo>
                  <a:cubicBezTo>
                    <a:pt x="248" y="744"/>
                    <a:pt x="247" y="743"/>
                    <a:pt x="245" y="742"/>
                  </a:cubicBezTo>
                  <a:cubicBezTo>
                    <a:pt x="245" y="740"/>
                    <a:pt x="243" y="739"/>
                    <a:pt x="242" y="738"/>
                  </a:cubicBezTo>
                  <a:cubicBezTo>
                    <a:pt x="242" y="737"/>
                    <a:pt x="244" y="738"/>
                    <a:pt x="244" y="739"/>
                  </a:cubicBezTo>
                  <a:cubicBezTo>
                    <a:pt x="246" y="739"/>
                    <a:pt x="246" y="741"/>
                    <a:pt x="248" y="741"/>
                  </a:cubicBezTo>
                  <a:cubicBezTo>
                    <a:pt x="248" y="741"/>
                    <a:pt x="248" y="742"/>
                    <a:pt x="249" y="742"/>
                  </a:cubicBezTo>
                  <a:cubicBezTo>
                    <a:pt x="249" y="742"/>
                    <a:pt x="250" y="743"/>
                    <a:pt x="250" y="743"/>
                  </a:cubicBezTo>
                  <a:cubicBezTo>
                    <a:pt x="250" y="743"/>
                    <a:pt x="249" y="744"/>
                    <a:pt x="250" y="744"/>
                  </a:cubicBezTo>
                  <a:cubicBezTo>
                    <a:pt x="250" y="745"/>
                    <a:pt x="251" y="745"/>
                    <a:pt x="251" y="745"/>
                  </a:cubicBezTo>
                  <a:cubicBezTo>
                    <a:pt x="251" y="746"/>
                    <a:pt x="251" y="748"/>
                    <a:pt x="253" y="747"/>
                  </a:cubicBezTo>
                  <a:cubicBezTo>
                    <a:pt x="255" y="748"/>
                    <a:pt x="253" y="749"/>
                    <a:pt x="253" y="751"/>
                  </a:cubicBezTo>
                  <a:close/>
                  <a:moveTo>
                    <a:pt x="257" y="754"/>
                  </a:moveTo>
                  <a:cubicBezTo>
                    <a:pt x="255" y="753"/>
                    <a:pt x="256" y="751"/>
                    <a:pt x="257" y="750"/>
                  </a:cubicBezTo>
                  <a:cubicBezTo>
                    <a:pt x="258" y="751"/>
                    <a:pt x="261" y="752"/>
                    <a:pt x="261" y="754"/>
                  </a:cubicBezTo>
                  <a:cubicBezTo>
                    <a:pt x="260" y="754"/>
                    <a:pt x="260" y="753"/>
                    <a:pt x="260" y="752"/>
                  </a:cubicBezTo>
                  <a:cubicBezTo>
                    <a:pt x="258" y="753"/>
                    <a:pt x="259" y="754"/>
                    <a:pt x="257" y="754"/>
                  </a:cubicBezTo>
                  <a:close/>
                  <a:moveTo>
                    <a:pt x="260" y="758"/>
                  </a:moveTo>
                  <a:cubicBezTo>
                    <a:pt x="260" y="757"/>
                    <a:pt x="259" y="757"/>
                    <a:pt x="258" y="756"/>
                  </a:cubicBezTo>
                  <a:cubicBezTo>
                    <a:pt x="259" y="755"/>
                    <a:pt x="262" y="757"/>
                    <a:pt x="262" y="759"/>
                  </a:cubicBezTo>
                  <a:cubicBezTo>
                    <a:pt x="261" y="759"/>
                    <a:pt x="260" y="758"/>
                    <a:pt x="260" y="758"/>
                  </a:cubicBezTo>
                  <a:close/>
                  <a:moveTo>
                    <a:pt x="261" y="755"/>
                  </a:moveTo>
                  <a:cubicBezTo>
                    <a:pt x="261" y="755"/>
                    <a:pt x="263" y="754"/>
                    <a:pt x="263" y="754"/>
                  </a:cubicBezTo>
                  <a:cubicBezTo>
                    <a:pt x="264" y="755"/>
                    <a:pt x="264" y="756"/>
                    <a:pt x="264" y="756"/>
                  </a:cubicBezTo>
                  <a:cubicBezTo>
                    <a:pt x="265" y="756"/>
                    <a:pt x="266" y="756"/>
                    <a:pt x="267" y="757"/>
                  </a:cubicBezTo>
                  <a:cubicBezTo>
                    <a:pt x="267" y="757"/>
                    <a:pt x="267" y="758"/>
                    <a:pt x="267" y="758"/>
                  </a:cubicBezTo>
                  <a:cubicBezTo>
                    <a:pt x="268" y="759"/>
                    <a:pt x="268" y="759"/>
                    <a:pt x="268" y="760"/>
                  </a:cubicBezTo>
                  <a:cubicBezTo>
                    <a:pt x="265" y="759"/>
                    <a:pt x="264" y="756"/>
                    <a:pt x="261" y="755"/>
                  </a:cubicBezTo>
                  <a:close/>
                  <a:moveTo>
                    <a:pt x="287" y="774"/>
                  </a:moveTo>
                  <a:cubicBezTo>
                    <a:pt x="286" y="774"/>
                    <a:pt x="286" y="774"/>
                    <a:pt x="286" y="774"/>
                  </a:cubicBezTo>
                  <a:cubicBezTo>
                    <a:pt x="285" y="774"/>
                    <a:pt x="284" y="773"/>
                    <a:pt x="284" y="773"/>
                  </a:cubicBezTo>
                  <a:cubicBezTo>
                    <a:pt x="283" y="772"/>
                    <a:pt x="283" y="772"/>
                    <a:pt x="283" y="772"/>
                  </a:cubicBezTo>
                  <a:cubicBezTo>
                    <a:pt x="283" y="772"/>
                    <a:pt x="282" y="772"/>
                    <a:pt x="282" y="772"/>
                  </a:cubicBezTo>
                  <a:cubicBezTo>
                    <a:pt x="282" y="771"/>
                    <a:pt x="282" y="771"/>
                    <a:pt x="281" y="771"/>
                  </a:cubicBezTo>
                  <a:cubicBezTo>
                    <a:pt x="281" y="770"/>
                    <a:pt x="279" y="770"/>
                    <a:pt x="279" y="769"/>
                  </a:cubicBezTo>
                  <a:cubicBezTo>
                    <a:pt x="278" y="768"/>
                    <a:pt x="276" y="768"/>
                    <a:pt x="277" y="767"/>
                  </a:cubicBezTo>
                  <a:cubicBezTo>
                    <a:pt x="277" y="767"/>
                    <a:pt x="278" y="767"/>
                    <a:pt x="279" y="767"/>
                  </a:cubicBezTo>
                  <a:cubicBezTo>
                    <a:pt x="279" y="768"/>
                    <a:pt x="279" y="768"/>
                    <a:pt x="279" y="768"/>
                  </a:cubicBezTo>
                  <a:cubicBezTo>
                    <a:pt x="279" y="769"/>
                    <a:pt x="280" y="768"/>
                    <a:pt x="280" y="768"/>
                  </a:cubicBezTo>
                  <a:cubicBezTo>
                    <a:pt x="280" y="768"/>
                    <a:pt x="280" y="769"/>
                    <a:pt x="280" y="769"/>
                  </a:cubicBezTo>
                  <a:cubicBezTo>
                    <a:pt x="280" y="769"/>
                    <a:pt x="281" y="769"/>
                    <a:pt x="281" y="769"/>
                  </a:cubicBezTo>
                  <a:cubicBezTo>
                    <a:pt x="282" y="769"/>
                    <a:pt x="282" y="770"/>
                    <a:pt x="282" y="770"/>
                  </a:cubicBezTo>
                  <a:cubicBezTo>
                    <a:pt x="283" y="770"/>
                    <a:pt x="283" y="771"/>
                    <a:pt x="283" y="772"/>
                  </a:cubicBezTo>
                  <a:cubicBezTo>
                    <a:pt x="284" y="772"/>
                    <a:pt x="285" y="773"/>
                    <a:pt x="285" y="773"/>
                  </a:cubicBezTo>
                  <a:cubicBezTo>
                    <a:pt x="285" y="773"/>
                    <a:pt x="286" y="773"/>
                    <a:pt x="286" y="773"/>
                  </a:cubicBezTo>
                  <a:cubicBezTo>
                    <a:pt x="286" y="773"/>
                    <a:pt x="286" y="774"/>
                    <a:pt x="287" y="774"/>
                  </a:cubicBezTo>
                  <a:close/>
                  <a:moveTo>
                    <a:pt x="41" y="386"/>
                  </a:moveTo>
                  <a:cubicBezTo>
                    <a:pt x="48" y="388"/>
                    <a:pt x="55" y="386"/>
                    <a:pt x="61" y="382"/>
                  </a:cubicBezTo>
                  <a:cubicBezTo>
                    <a:pt x="60" y="382"/>
                    <a:pt x="63" y="388"/>
                    <a:pt x="63" y="389"/>
                  </a:cubicBezTo>
                  <a:cubicBezTo>
                    <a:pt x="68" y="395"/>
                    <a:pt x="70" y="398"/>
                    <a:pt x="78" y="400"/>
                  </a:cubicBezTo>
                  <a:cubicBezTo>
                    <a:pt x="91" y="403"/>
                    <a:pt x="105" y="391"/>
                    <a:pt x="113" y="379"/>
                  </a:cubicBezTo>
                  <a:cubicBezTo>
                    <a:pt x="121" y="366"/>
                    <a:pt x="114" y="355"/>
                    <a:pt x="114" y="355"/>
                  </a:cubicBezTo>
                  <a:cubicBezTo>
                    <a:pt x="125" y="349"/>
                    <a:pt x="126" y="340"/>
                    <a:pt x="126" y="340"/>
                  </a:cubicBezTo>
                  <a:cubicBezTo>
                    <a:pt x="127" y="338"/>
                    <a:pt x="127" y="338"/>
                    <a:pt x="127" y="337"/>
                  </a:cubicBezTo>
                  <a:cubicBezTo>
                    <a:pt x="128" y="334"/>
                    <a:pt x="128" y="331"/>
                    <a:pt x="128" y="330"/>
                  </a:cubicBezTo>
                  <a:cubicBezTo>
                    <a:pt x="128" y="329"/>
                    <a:pt x="128" y="329"/>
                    <a:pt x="128" y="329"/>
                  </a:cubicBezTo>
                  <a:cubicBezTo>
                    <a:pt x="128" y="328"/>
                    <a:pt x="128" y="327"/>
                    <a:pt x="128" y="326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28" y="325"/>
                    <a:pt x="128" y="325"/>
                    <a:pt x="128" y="324"/>
                  </a:cubicBezTo>
                  <a:cubicBezTo>
                    <a:pt x="127" y="323"/>
                    <a:pt x="127" y="322"/>
                    <a:pt x="127" y="320"/>
                  </a:cubicBezTo>
                  <a:cubicBezTo>
                    <a:pt x="127" y="320"/>
                    <a:pt x="127" y="319"/>
                    <a:pt x="127" y="318"/>
                  </a:cubicBezTo>
                  <a:cubicBezTo>
                    <a:pt x="127" y="318"/>
                    <a:pt x="126" y="316"/>
                    <a:pt x="126" y="316"/>
                  </a:cubicBezTo>
                  <a:cubicBezTo>
                    <a:pt x="126" y="315"/>
                    <a:pt x="126" y="315"/>
                    <a:pt x="126" y="315"/>
                  </a:cubicBezTo>
                  <a:cubicBezTo>
                    <a:pt x="125" y="314"/>
                    <a:pt x="125" y="313"/>
                    <a:pt x="125" y="312"/>
                  </a:cubicBezTo>
                  <a:cubicBezTo>
                    <a:pt x="125" y="311"/>
                    <a:pt x="124" y="311"/>
                    <a:pt x="125" y="309"/>
                  </a:cubicBezTo>
                  <a:cubicBezTo>
                    <a:pt x="124" y="308"/>
                    <a:pt x="124" y="306"/>
                    <a:pt x="123" y="305"/>
                  </a:cubicBezTo>
                  <a:cubicBezTo>
                    <a:pt x="122" y="304"/>
                    <a:pt x="122" y="302"/>
                    <a:pt x="121" y="301"/>
                  </a:cubicBezTo>
                  <a:cubicBezTo>
                    <a:pt x="121" y="301"/>
                    <a:pt x="120" y="300"/>
                    <a:pt x="120" y="300"/>
                  </a:cubicBezTo>
                  <a:cubicBezTo>
                    <a:pt x="120" y="300"/>
                    <a:pt x="121" y="299"/>
                    <a:pt x="120" y="299"/>
                  </a:cubicBezTo>
                  <a:cubicBezTo>
                    <a:pt x="120" y="299"/>
                    <a:pt x="119" y="298"/>
                    <a:pt x="119" y="298"/>
                  </a:cubicBezTo>
                  <a:cubicBezTo>
                    <a:pt x="119" y="297"/>
                    <a:pt x="119" y="297"/>
                    <a:pt x="119" y="296"/>
                  </a:cubicBezTo>
                  <a:cubicBezTo>
                    <a:pt x="118" y="295"/>
                    <a:pt x="118" y="294"/>
                    <a:pt x="118" y="292"/>
                  </a:cubicBezTo>
                  <a:cubicBezTo>
                    <a:pt x="116" y="292"/>
                    <a:pt x="115" y="290"/>
                    <a:pt x="115" y="290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3" y="287"/>
                    <a:pt x="113" y="287"/>
                    <a:pt x="113" y="287"/>
                  </a:cubicBezTo>
                  <a:cubicBezTo>
                    <a:pt x="113" y="286"/>
                    <a:pt x="113" y="284"/>
                    <a:pt x="112" y="284"/>
                  </a:cubicBezTo>
                  <a:cubicBezTo>
                    <a:pt x="112" y="283"/>
                    <a:pt x="112" y="283"/>
                    <a:pt x="112" y="282"/>
                  </a:cubicBezTo>
                  <a:cubicBezTo>
                    <a:pt x="112" y="282"/>
                    <a:pt x="111" y="282"/>
                    <a:pt x="111" y="281"/>
                  </a:cubicBezTo>
                  <a:cubicBezTo>
                    <a:pt x="111" y="281"/>
                    <a:pt x="111" y="281"/>
                    <a:pt x="111" y="281"/>
                  </a:cubicBezTo>
                  <a:cubicBezTo>
                    <a:pt x="111" y="280"/>
                    <a:pt x="110" y="279"/>
                    <a:pt x="110" y="279"/>
                  </a:cubicBezTo>
                  <a:cubicBezTo>
                    <a:pt x="109" y="277"/>
                    <a:pt x="109" y="274"/>
                    <a:pt x="108" y="273"/>
                  </a:cubicBezTo>
                  <a:cubicBezTo>
                    <a:pt x="108" y="272"/>
                    <a:pt x="107" y="272"/>
                    <a:pt x="107" y="271"/>
                  </a:cubicBezTo>
                  <a:cubicBezTo>
                    <a:pt x="106" y="270"/>
                    <a:pt x="105" y="268"/>
                    <a:pt x="105" y="267"/>
                  </a:cubicBezTo>
                  <a:cubicBezTo>
                    <a:pt x="105" y="266"/>
                    <a:pt x="105" y="266"/>
                    <a:pt x="105" y="266"/>
                  </a:cubicBezTo>
                  <a:cubicBezTo>
                    <a:pt x="104" y="265"/>
                    <a:pt x="104" y="265"/>
                    <a:pt x="104" y="265"/>
                  </a:cubicBezTo>
                  <a:cubicBezTo>
                    <a:pt x="103" y="264"/>
                    <a:pt x="104" y="264"/>
                    <a:pt x="103" y="263"/>
                  </a:cubicBezTo>
                  <a:cubicBezTo>
                    <a:pt x="103" y="262"/>
                    <a:pt x="102" y="263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102" y="261"/>
                    <a:pt x="103" y="260"/>
                    <a:pt x="103" y="259"/>
                  </a:cubicBezTo>
                  <a:cubicBezTo>
                    <a:pt x="103" y="259"/>
                    <a:pt x="102" y="258"/>
                    <a:pt x="102" y="258"/>
                  </a:cubicBezTo>
                  <a:cubicBezTo>
                    <a:pt x="102" y="257"/>
                    <a:pt x="102" y="257"/>
                    <a:pt x="102" y="256"/>
                  </a:cubicBezTo>
                  <a:cubicBezTo>
                    <a:pt x="100" y="253"/>
                    <a:pt x="100" y="250"/>
                    <a:pt x="98" y="247"/>
                  </a:cubicBezTo>
                  <a:cubicBezTo>
                    <a:pt x="98" y="246"/>
                    <a:pt x="98" y="245"/>
                    <a:pt x="98" y="244"/>
                  </a:cubicBezTo>
                  <a:cubicBezTo>
                    <a:pt x="98" y="243"/>
                    <a:pt x="97" y="243"/>
                    <a:pt x="97" y="242"/>
                  </a:cubicBezTo>
                  <a:cubicBezTo>
                    <a:pt x="97" y="242"/>
                    <a:pt x="97" y="241"/>
                    <a:pt x="97" y="241"/>
                  </a:cubicBezTo>
                  <a:cubicBezTo>
                    <a:pt x="97" y="240"/>
                    <a:pt x="97" y="240"/>
                    <a:pt x="97" y="240"/>
                  </a:cubicBezTo>
                  <a:cubicBezTo>
                    <a:pt x="97" y="240"/>
                    <a:pt x="97" y="239"/>
                    <a:pt x="97" y="239"/>
                  </a:cubicBezTo>
                  <a:cubicBezTo>
                    <a:pt x="97" y="239"/>
                    <a:pt x="96" y="238"/>
                    <a:pt x="96" y="238"/>
                  </a:cubicBezTo>
                  <a:cubicBezTo>
                    <a:pt x="96" y="237"/>
                    <a:pt x="96" y="236"/>
                    <a:pt x="96" y="236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5"/>
                    <a:pt x="96" y="234"/>
                    <a:pt x="96" y="234"/>
                  </a:cubicBezTo>
                  <a:cubicBezTo>
                    <a:pt x="96" y="234"/>
                    <a:pt x="95" y="234"/>
                    <a:pt x="95" y="234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2"/>
                    <a:pt x="95" y="232"/>
                    <a:pt x="95" y="231"/>
                  </a:cubicBezTo>
                  <a:cubicBezTo>
                    <a:pt x="95" y="231"/>
                    <a:pt x="95" y="230"/>
                    <a:pt x="95" y="230"/>
                  </a:cubicBezTo>
                  <a:cubicBezTo>
                    <a:pt x="95" y="229"/>
                    <a:pt x="94" y="229"/>
                    <a:pt x="94" y="229"/>
                  </a:cubicBezTo>
                  <a:cubicBezTo>
                    <a:pt x="94" y="228"/>
                    <a:pt x="94" y="228"/>
                    <a:pt x="94" y="228"/>
                  </a:cubicBezTo>
                  <a:cubicBezTo>
                    <a:pt x="94" y="228"/>
                    <a:pt x="94" y="227"/>
                    <a:pt x="94" y="227"/>
                  </a:cubicBezTo>
                  <a:cubicBezTo>
                    <a:pt x="94" y="226"/>
                    <a:pt x="94" y="226"/>
                    <a:pt x="94" y="226"/>
                  </a:cubicBezTo>
                  <a:cubicBezTo>
                    <a:pt x="94" y="225"/>
                    <a:pt x="93" y="224"/>
                    <a:pt x="94" y="224"/>
                  </a:cubicBezTo>
                  <a:cubicBezTo>
                    <a:pt x="94" y="223"/>
                    <a:pt x="93" y="223"/>
                    <a:pt x="93" y="222"/>
                  </a:cubicBezTo>
                  <a:cubicBezTo>
                    <a:pt x="94" y="222"/>
                    <a:pt x="93" y="222"/>
                    <a:pt x="93" y="222"/>
                  </a:cubicBezTo>
                  <a:cubicBezTo>
                    <a:pt x="93" y="220"/>
                    <a:pt x="93" y="222"/>
                    <a:pt x="93" y="220"/>
                  </a:cubicBezTo>
                  <a:cubicBezTo>
                    <a:pt x="93" y="220"/>
                    <a:pt x="93" y="220"/>
                    <a:pt x="93" y="220"/>
                  </a:cubicBezTo>
                  <a:cubicBezTo>
                    <a:pt x="93" y="220"/>
                    <a:pt x="93" y="219"/>
                    <a:pt x="93" y="219"/>
                  </a:cubicBezTo>
                  <a:cubicBezTo>
                    <a:pt x="93" y="218"/>
                    <a:pt x="93" y="218"/>
                    <a:pt x="93" y="218"/>
                  </a:cubicBezTo>
                  <a:cubicBezTo>
                    <a:pt x="92" y="218"/>
                    <a:pt x="93" y="216"/>
                    <a:pt x="93" y="215"/>
                  </a:cubicBezTo>
                  <a:cubicBezTo>
                    <a:pt x="93" y="215"/>
                    <a:pt x="93" y="215"/>
                    <a:pt x="92" y="215"/>
                  </a:cubicBezTo>
                  <a:cubicBezTo>
                    <a:pt x="92" y="214"/>
                    <a:pt x="92" y="214"/>
                    <a:pt x="92" y="213"/>
                  </a:cubicBezTo>
                  <a:cubicBezTo>
                    <a:pt x="93" y="212"/>
                    <a:pt x="92" y="212"/>
                    <a:pt x="92" y="212"/>
                  </a:cubicBezTo>
                  <a:cubicBezTo>
                    <a:pt x="92" y="211"/>
                    <a:pt x="92" y="210"/>
                    <a:pt x="92" y="210"/>
                  </a:cubicBezTo>
                  <a:cubicBezTo>
                    <a:pt x="92" y="209"/>
                    <a:pt x="92" y="208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2" y="206"/>
                    <a:pt x="92" y="205"/>
                    <a:pt x="92" y="205"/>
                  </a:cubicBezTo>
                  <a:cubicBezTo>
                    <a:pt x="92" y="204"/>
                    <a:pt x="92" y="203"/>
                    <a:pt x="92" y="202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2" y="199"/>
                    <a:pt x="92" y="199"/>
                    <a:pt x="92" y="198"/>
                  </a:cubicBezTo>
                  <a:cubicBezTo>
                    <a:pt x="92" y="197"/>
                    <a:pt x="92" y="197"/>
                    <a:pt x="92" y="196"/>
                  </a:cubicBezTo>
                  <a:cubicBezTo>
                    <a:pt x="92" y="195"/>
                    <a:pt x="92" y="194"/>
                    <a:pt x="92" y="192"/>
                  </a:cubicBezTo>
                  <a:cubicBezTo>
                    <a:pt x="92" y="191"/>
                    <a:pt x="93" y="189"/>
                    <a:pt x="92" y="189"/>
                  </a:cubicBezTo>
                  <a:cubicBezTo>
                    <a:pt x="91" y="189"/>
                    <a:pt x="91" y="191"/>
                    <a:pt x="91" y="192"/>
                  </a:cubicBezTo>
                  <a:cubicBezTo>
                    <a:pt x="91" y="193"/>
                    <a:pt x="90" y="193"/>
                    <a:pt x="90" y="194"/>
                  </a:cubicBezTo>
                  <a:cubicBezTo>
                    <a:pt x="90" y="195"/>
                    <a:pt x="90" y="196"/>
                    <a:pt x="90" y="197"/>
                  </a:cubicBezTo>
                  <a:cubicBezTo>
                    <a:pt x="90" y="198"/>
                    <a:pt x="90" y="200"/>
                    <a:pt x="89" y="200"/>
                  </a:cubicBezTo>
                  <a:cubicBezTo>
                    <a:pt x="88" y="199"/>
                    <a:pt x="89" y="198"/>
                    <a:pt x="89" y="198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5"/>
                    <a:pt x="90" y="193"/>
                    <a:pt x="90" y="192"/>
                  </a:cubicBezTo>
                  <a:cubicBezTo>
                    <a:pt x="90" y="190"/>
                    <a:pt x="90" y="189"/>
                    <a:pt x="91" y="188"/>
                  </a:cubicBezTo>
                  <a:cubicBezTo>
                    <a:pt x="91" y="188"/>
                    <a:pt x="92" y="188"/>
                    <a:pt x="92" y="189"/>
                  </a:cubicBezTo>
                  <a:cubicBezTo>
                    <a:pt x="92" y="189"/>
                    <a:pt x="92" y="188"/>
                    <a:pt x="92" y="188"/>
                  </a:cubicBezTo>
                  <a:cubicBezTo>
                    <a:pt x="93" y="187"/>
                    <a:pt x="93" y="187"/>
                    <a:pt x="93" y="186"/>
                  </a:cubicBezTo>
                  <a:cubicBezTo>
                    <a:pt x="93" y="185"/>
                    <a:pt x="91" y="186"/>
                    <a:pt x="92" y="185"/>
                  </a:cubicBezTo>
                  <a:cubicBezTo>
                    <a:pt x="92" y="185"/>
                    <a:pt x="92" y="185"/>
                    <a:pt x="92" y="184"/>
                  </a:cubicBezTo>
                  <a:cubicBezTo>
                    <a:pt x="92" y="184"/>
                    <a:pt x="92" y="184"/>
                    <a:pt x="92" y="184"/>
                  </a:cubicBezTo>
                  <a:cubicBezTo>
                    <a:pt x="93" y="183"/>
                    <a:pt x="93" y="182"/>
                    <a:pt x="93" y="181"/>
                  </a:cubicBezTo>
                  <a:cubicBezTo>
                    <a:pt x="93" y="181"/>
                    <a:pt x="92" y="181"/>
                    <a:pt x="93" y="180"/>
                  </a:cubicBezTo>
                  <a:cubicBezTo>
                    <a:pt x="93" y="180"/>
                    <a:pt x="92" y="180"/>
                    <a:pt x="93" y="180"/>
                  </a:cubicBezTo>
                  <a:cubicBezTo>
                    <a:pt x="93" y="180"/>
                    <a:pt x="94" y="180"/>
                    <a:pt x="93" y="180"/>
                  </a:cubicBezTo>
                  <a:cubicBezTo>
                    <a:pt x="93" y="179"/>
                    <a:pt x="94" y="179"/>
                    <a:pt x="94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8"/>
                    <a:pt x="94" y="178"/>
                    <a:pt x="95" y="178"/>
                  </a:cubicBezTo>
                  <a:cubicBezTo>
                    <a:pt x="95" y="177"/>
                    <a:pt x="96" y="177"/>
                    <a:pt x="96" y="175"/>
                  </a:cubicBezTo>
                  <a:cubicBezTo>
                    <a:pt x="96" y="175"/>
                    <a:pt x="96" y="174"/>
                    <a:pt x="96" y="174"/>
                  </a:cubicBezTo>
                  <a:cubicBezTo>
                    <a:pt x="96" y="172"/>
                    <a:pt x="97" y="171"/>
                    <a:pt x="98" y="169"/>
                  </a:cubicBezTo>
                  <a:cubicBezTo>
                    <a:pt x="99" y="167"/>
                    <a:pt x="100" y="166"/>
                    <a:pt x="100" y="164"/>
                  </a:cubicBezTo>
                  <a:cubicBezTo>
                    <a:pt x="101" y="163"/>
                    <a:pt x="101" y="160"/>
                    <a:pt x="102" y="159"/>
                  </a:cubicBezTo>
                  <a:cubicBezTo>
                    <a:pt x="102" y="159"/>
                    <a:pt x="103" y="159"/>
                    <a:pt x="103" y="159"/>
                  </a:cubicBezTo>
                  <a:cubicBezTo>
                    <a:pt x="103" y="158"/>
                    <a:pt x="103" y="158"/>
                    <a:pt x="104" y="157"/>
                  </a:cubicBezTo>
                  <a:cubicBezTo>
                    <a:pt x="104" y="156"/>
                    <a:pt x="104" y="155"/>
                    <a:pt x="105" y="155"/>
                  </a:cubicBezTo>
                  <a:cubicBezTo>
                    <a:pt x="106" y="153"/>
                    <a:pt x="107" y="152"/>
                    <a:pt x="108" y="150"/>
                  </a:cubicBezTo>
                  <a:cubicBezTo>
                    <a:pt x="108" y="149"/>
                    <a:pt x="109" y="149"/>
                    <a:pt x="109" y="148"/>
                  </a:cubicBezTo>
                  <a:cubicBezTo>
                    <a:pt x="109" y="148"/>
                    <a:pt x="110" y="148"/>
                    <a:pt x="110" y="147"/>
                  </a:cubicBezTo>
                  <a:cubicBezTo>
                    <a:pt x="110" y="146"/>
                    <a:pt x="111" y="146"/>
                    <a:pt x="112" y="145"/>
                  </a:cubicBezTo>
                  <a:cubicBezTo>
                    <a:pt x="112" y="144"/>
                    <a:pt x="113" y="142"/>
                    <a:pt x="114" y="142"/>
                  </a:cubicBezTo>
                  <a:cubicBezTo>
                    <a:pt x="114" y="141"/>
                    <a:pt x="115" y="141"/>
                    <a:pt x="115" y="140"/>
                  </a:cubicBezTo>
                  <a:cubicBezTo>
                    <a:pt x="116" y="139"/>
                    <a:pt x="118" y="138"/>
                    <a:pt x="118" y="137"/>
                  </a:cubicBezTo>
                  <a:cubicBezTo>
                    <a:pt x="119" y="136"/>
                    <a:pt x="121" y="135"/>
                    <a:pt x="121" y="134"/>
                  </a:cubicBezTo>
                  <a:cubicBezTo>
                    <a:pt x="123" y="131"/>
                    <a:pt x="129" y="128"/>
                    <a:pt x="130" y="125"/>
                  </a:cubicBezTo>
                  <a:cubicBezTo>
                    <a:pt x="129" y="125"/>
                    <a:pt x="129" y="126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7"/>
                    <a:pt x="125" y="128"/>
                    <a:pt x="124" y="129"/>
                  </a:cubicBezTo>
                  <a:cubicBezTo>
                    <a:pt x="123" y="130"/>
                    <a:pt x="118" y="133"/>
                    <a:pt x="116" y="134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4" y="135"/>
                    <a:pt x="115" y="136"/>
                    <a:pt x="114" y="136"/>
                  </a:cubicBezTo>
                  <a:cubicBezTo>
                    <a:pt x="114" y="136"/>
                    <a:pt x="113" y="138"/>
                    <a:pt x="113" y="138"/>
                  </a:cubicBezTo>
                  <a:cubicBezTo>
                    <a:pt x="113" y="139"/>
                    <a:pt x="111" y="139"/>
                    <a:pt x="110" y="140"/>
                  </a:cubicBezTo>
                  <a:cubicBezTo>
                    <a:pt x="110" y="141"/>
                    <a:pt x="109" y="142"/>
                    <a:pt x="109" y="143"/>
                  </a:cubicBezTo>
                  <a:cubicBezTo>
                    <a:pt x="108" y="143"/>
                    <a:pt x="108" y="145"/>
                    <a:pt x="107" y="145"/>
                  </a:cubicBezTo>
                  <a:cubicBezTo>
                    <a:pt x="106" y="145"/>
                    <a:pt x="107" y="143"/>
                    <a:pt x="106" y="143"/>
                  </a:cubicBezTo>
                  <a:cubicBezTo>
                    <a:pt x="105" y="145"/>
                    <a:pt x="104" y="146"/>
                    <a:pt x="103" y="147"/>
                  </a:cubicBezTo>
                  <a:cubicBezTo>
                    <a:pt x="104" y="147"/>
                    <a:pt x="104" y="148"/>
                    <a:pt x="104" y="149"/>
                  </a:cubicBezTo>
                  <a:cubicBezTo>
                    <a:pt x="104" y="150"/>
                    <a:pt x="103" y="149"/>
                    <a:pt x="103" y="150"/>
                  </a:cubicBezTo>
                  <a:cubicBezTo>
                    <a:pt x="102" y="150"/>
                    <a:pt x="102" y="151"/>
                    <a:pt x="101" y="151"/>
                  </a:cubicBezTo>
                  <a:cubicBezTo>
                    <a:pt x="100" y="153"/>
                    <a:pt x="98" y="154"/>
                    <a:pt x="97" y="156"/>
                  </a:cubicBezTo>
                  <a:cubicBezTo>
                    <a:pt x="98" y="156"/>
                    <a:pt x="98" y="157"/>
                    <a:pt x="98" y="156"/>
                  </a:cubicBezTo>
                  <a:cubicBezTo>
                    <a:pt x="99" y="156"/>
                    <a:pt x="99" y="156"/>
                    <a:pt x="99" y="157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97" y="158"/>
                    <a:pt x="97" y="159"/>
                    <a:pt x="97" y="159"/>
                  </a:cubicBezTo>
                  <a:cubicBezTo>
                    <a:pt x="96" y="159"/>
                    <a:pt x="97" y="158"/>
                    <a:pt x="96" y="158"/>
                  </a:cubicBezTo>
                  <a:cubicBezTo>
                    <a:pt x="96" y="158"/>
                    <a:pt x="94" y="160"/>
                    <a:pt x="94" y="160"/>
                  </a:cubicBezTo>
                  <a:cubicBezTo>
                    <a:pt x="92" y="162"/>
                    <a:pt x="92" y="164"/>
                    <a:pt x="91" y="167"/>
                  </a:cubicBezTo>
                  <a:cubicBezTo>
                    <a:pt x="91" y="167"/>
                    <a:pt x="90" y="167"/>
                    <a:pt x="90" y="168"/>
                  </a:cubicBezTo>
                  <a:cubicBezTo>
                    <a:pt x="90" y="168"/>
                    <a:pt x="89" y="168"/>
                    <a:pt x="89" y="169"/>
                  </a:cubicBezTo>
                  <a:cubicBezTo>
                    <a:pt x="88" y="170"/>
                    <a:pt x="87" y="171"/>
                    <a:pt x="87" y="172"/>
                  </a:cubicBezTo>
                  <a:cubicBezTo>
                    <a:pt x="87" y="173"/>
                    <a:pt x="86" y="173"/>
                    <a:pt x="86" y="174"/>
                  </a:cubicBezTo>
                  <a:cubicBezTo>
                    <a:pt x="85" y="175"/>
                    <a:pt x="84" y="176"/>
                    <a:pt x="84" y="177"/>
                  </a:cubicBezTo>
                  <a:cubicBezTo>
                    <a:pt x="85" y="178"/>
                    <a:pt x="86" y="176"/>
                    <a:pt x="86" y="177"/>
                  </a:cubicBezTo>
                  <a:cubicBezTo>
                    <a:pt x="86" y="179"/>
                    <a:pt x="84" y="177"/>
                    <a:pt x="84" y="179"/>
                  </a:cubicBezTo>
                  <a:cubicBezTo>
                    <a:pt x="84" y="179"/>
                    <a:pt x="84" y="179"/>
                    <a:pt x="84" y="179"/>
                  </a:cubicBezTo>
                  <a:cubicBezTo>
                    <a:pt x="84" y="180"/>
                    <a:pt x="83" y="180"/>
                    <a:pt x="83" y="180"/>
                  </a:cubicBezTo>
                  <a:cubicBezTo>
                    <a:pt x="83" y="181"/>
                    <a:pt x="82" y="182"/>
                    <a:pt x="82" y="183"/>
                  </a:cubicBezTo>
                  <a:cubicBezTo>
                    <a:pt x="81" y="184"/>
                    <a:pt x="80" y="186"/>
                    <a:pt x="80" y="187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90"/>
                    <a:pt x="79" y="190"/>
                    <a:pt x="80" y="191"/>
                  </a:cubicBezTo>
                  <a:cubicBezTo>
                    <a:pt x="80" y="191"/>
                    <a:pt x="79" y="192"/>
                    <a:pt x="79" y="192"/>
                  </a:cubicBezTo>
                  <a:cubicBezTo>
                    <a:pt x="79" y="194"/>
                    <a:pt x="78" y="196"/>
                    <a:pt x="78" y="198"/>
                  </a:cubicBezTo>
                  <a:cubicBezTo>
                    <a:pt x="78" y="199"/>
                    <a:pt x="78" y="199"/>
                    <a:pt x="78" y="200"/>
                  </a:cubicBezTo>
                  <a:cubicBezTo>
                    <a:pt x="78" y="200"/>
                    <a:pt x="77" y="200"/>
                    <a:pt x="77" y="200"/>
                  </a:cubicBezTo>
                  <a:cubicBezTo>
                    <a:pt x="77" y="203"/>
                    <a:pt x="76" y="205"/>
                    <a:pt x="76" y="207"/>
                  </a:cubicBezTo>
                  <a:cubicBezTo>
                    <a:pt x="76" y="210"/>
                    <a:pt x="74" y="211"/>
                    <a:pt x="75" y="213"/>
                  </a:cubicBezTo>
                  <a:cubicBezTo>
                    <a:pt x="75" y="214"/>
                    <a:pt x="75" y="214"/>
                    <a:pt x="75" y="215"/>
                  </a:cubicBezTo>
                  <a:cubicBezTo>
                    <a:pt x="75" y="216"/>
                    <a:pt x="75" y="216"/>
                    <a:pt x="74" y="217"/>
                  </a:cubicBezTo>
                  <a:cubicBezTo>
                    <a:pt x="74" y="218"/>
                    <a:pt x="74" y="219"/>
                    <a:pt x="74" y="220"/>
                  </a:cubicBezTo>
                  <a:cubicBezTo>
                    <a:pt x="74" y="221"/>
                    <a:pt x="74" y="222"/>
                    <a:pt x="73" y="223"/>
                  </a:cubicBezTo>
                  <a:cubicBezTo>
                    <a:pt x="73" y="224"/>
                    <a:pt x="73" y="225"/>
                    <a:pt x="73" y="226"/>
                  </a:cubicBezTo>
                  <a:cubicBezTo>
                    <a:pt x="73" y="226"/>
                    <a:pt x="73" y="227"/>
                    <a:pt x="73" y="228"/>
                  </a:cubicBezTo>
                  <a:cubicBezTo>
                    <a:pt x="73" y="229"/>
                    <a:pt x="73" y="229"/>
                    <a:pt x="73" y="230"/>
                  </a:cubicBezTo>
                  <a:cubicBezTo>
                    <a:pt x="74" y="230"/>
                    <a:pt x="73" y="231"/>
                    <a:pt x="73" y="232"/>
                  </a:cubicBezTo>
                  <a:cubicBezTo>
                    <a:pt x="73" y="232"/>
                    <a:pt x="73" y="232"/>
                    <a:pt x="73" y="233"/>
                  </a:cubicBezTo>
                  <a:cubicBezTo>
                    <a:pt x="73" y="233"/>
                    <a:pt x="73" y="234"/>
                    <a:pt x="73" y="235"/>
                  </a:cubicBezTo>
                  <a:cubicBezTo>
                    <a:pt x="73" y="235"/>
                    <a:pt x="73" y="236"/>
                    <a:pt x="73" y="236"/>
                  </a:cubicBezTo>
                  <a:cubicBezTo>
                    <a:pt x="73" y="239"/>
                    <a:pt x="73" y="242"/>
                    <a:pt x="73" y="244"/>
                  </a:cubicBezTo>
                  <a:cubicBezTo>
                    <a:pt x="73" y="246"/>
                    <a:pt x="73" y="247"/>
                    <a:pt x="73" y="248"/>
                  </a:cubicBezTo>
                  <a:cubicBezTo>
                    <a:pt x="73" y="249"/>
                    <a:pt x="73" y="249"/>
                    <a:pt x="73" y="250"/>
                  </a:cubicBezTo>
                  <a:cubicBezTo>
                    <a:pt x="73" y="250"/>
                    <a:pt x="73" y="250"/>
                    <a:pt x="73" y="251"/>
                  </a:cubicBezTo>
                  <a:cubicBezTo>
                    <a:pt x="73" y="252"/>
                    <a:pt x="73" y="252"/>
                    <a:pt x="73" y="253"/>
                  </a:cubicBezTo>
                  <a:cubicBezTo>
                    <a:pt x="73" y="254"/>
                    <a:pt x="73" y="255"/>
                    <a:pt x="72" y="256"/>
                  </a:cubicBezTo>
                  <a:cubicBezTo>
                    <a:pt x="72" y="257"/>
                    <a:pt x="73" y="257"/>
                    <a:pt x="73" y="258"/>
                  </a:cubicBezTo>
                  <a:cubicBezTo>
                    <a:pt x="73" y="259"/>
                    <a:pt x="73" y="261"/>
                    <a:pt x="73" y="263"/>
                  </a:cubicBezTo>
                  <a:cubicBezTo>
                    <a:pt x="74" y="263"/>
                    <a:pt x="74" y="263"/>
                    <a:pt x="74" y="264"/>
                  </a:cubicBezTo>
                  <a:cubicBezTo>
                    <a:pt x="74" y="265"/>
                    <a:pt x="74" y="266"/>
                    <a:pt x="74" y="267"/>
                  </a:cubicBezTo>
                  <a:cubicBezTo>
                    <a:pt x="73" y="268"/>
                    <a:pt x="74" y="269"/>
                    <a:pt x="74" y="270"/>
                  </a:cubicBezTo>
                  <a:cubicBezTo>
                    <a:pt x="74" y="271"/>
                    <a:pt x="74" y="273"/>
                    <a:pt x="74" y="274"/>
                  </a:cubicBezTo>
                  <a:cubicBezTo>
                    <a:pt x="74" y="275"/>
                    <a:pt x="74" y="276"/>
                    <a:pt x="74" y="276"/>
                  </a:cubicBezTo>
                  <a:cubicBezTo>
                    <a:pt x="74" y="277"/>
                    <a:pt x="75" y="279"/>
                    <a:pt x="75" y="279"/>
                  </a:cubicBezTo>
                  <a:cubicBezTo>
                    <a:pt x="75" y="280"/>
                    <a:pt x="74" y="281"/>
                    <a:pt x="74" y="282"/>
                  </a:cubicBezTo>
                  <a:cubicBezTo>
                    <a:pt x="75" y="282"/>
                    <a:pt x="75" y="283"/>
                    <a:pt x="75" y="283"/>
                  </a:cubicBezTo>
                  <a:cubicBezTo>
                    <a:pt x="75" y="284"/>
                    <a:pt x="75" y="284"/>
                    <a:pt x="75" y="285"/>
                  </a:cubicBezTo>
                  <a:cubicBezTo>
                    <a:pt x="76" y="286"/>
                    <a:pt x="76" y="287"/>
                    <a:pt x="76" y="288"/>
                  </a:cubicBezTo>
                  <a:cubicBezTo>
                    <a:pt x="76" y="289"/>
                    <a:pt x="76" y="290"/>
                    <a:pt x="76" y="291"/>
                  </a:cubicBezTo>
                  <a:cubicBezTo>
                    <a:pt x="76" y="292"/>
                    <a:pt x="76" y="293"/>
                    <a:pt x="76" y="294"/>
                  </a:cubicBezTo>
                  <a:cubicBezTo>
                    <a:pt x="76" y="298"/>
                    <a:pt x="77" y="302"/>
                    <a:pt x="77" y="305"/>
                  </a:cubicBezTo>
                  <a:cubicBezTo>
                    <a:pt x="78" y="314"/>
                    <a:pt x="79" y="323"/>
                    <a:pt x="77" y="332"/>
                  </a:cubicBezTo>
                  <a:cubicBezTo>
                    <a:pt x="76" y="337"/>
                    <a:pt x="74" y="343"/>
                    <a:pt x="71" y="346"/>
                  </a:cubicBezTo>
                  <a:cubicBezTo>
                    <a:pt x="70" y="347"/>
                    <a:pt x="69" y="348"/>
                    <a:pt x="67" y="349"/>
                  </a:cubicBezTo>
                  <a:cubicBezTo>
                    <a:pt x="66" y="350"/>
                    <a:pt x="65" y="350"/>
                    <a:pt x="64" y="350"/>
                  </a:cubicBezTo>
                  <a:cubicBezTo>
                    <a:pt x="62" y="351"/>
                    <a:pt x="60" y="351"/>
                    <a:pt x="59" y="350"/>
                  </a:cubicBezTo>
                  <a:cubicBezTo>
                    <a:pt x="58" y="350"/>
                    <a:pt x="57" y="349"/>
                    <a:pt x="56" y="349"/>
                  </a:cubicBezTo>
                  <a:cubicBezTo>
                    <a:pt x="55" y="348"/>
                    <a:pt x="54" y="348"/>
                    <a:pt x="53" y="347"/>
                  </a:cubicBezTo>
                  <a:cubicBezTo>
                    <a:pt x="50" y="344"/>
                    <a:pt x="48" y="340"/>
                    <a:pt x="49" y="336"/>
                  </a:cubicBezTo>
                  <a:cubicBezTo>
                    <a:pt x="52" y="343"/>
                    <a:pt x="63" y="342"/>
                    <a:pt x="68" y="335"/>
                  </a:cubicBezTo>
                  <a:cubicBezTo>
                    <a:pt x="69" y="333"/>
                    <a:pt x="71" y="330"/>
                    <a:pt x="71" y="327"/>
                  </a:cubicBezTo>
                  <a:cubicBezTo>
                    <a:pt x="72" y="305"/>
                    <a:pt x="42" y="296"/>
                    <a:pt x="27" y="308"/>
                  </a:cubicBezTo>
                  <a:cubicBezTo>
                    <a:pt x="22" y="312"/>
                    <a:pt x="17" y="319"/>
                    <a:pt x="16" y="325"/>
                  </a:cubicBezTo>
                  <a:cubicBezTo>
                    <a:pt x="9" y="345"/>
                    <a:pt x="18" y="378"/>
                    <a:pt x="41" y="386"/>
                  </a:cubicBezTo>
                  <a:close/>
                  <a:moveTo>
                    <a:pt x="125" y="331"/>
                  </a:moveTo>
                  <a:cubicBezTo>
                    <a:pt x="124" y="331"/>
                    <a:pt x="123" y="332"/>
                    <a:pt x="122" y="332"/>
                  </a:cubicBezTo>
                  <a:cubicBezTo>
                    <a:pt x="124" y="331"/>
                    <a:pt x="122" y="330"/>
                    <a:pt x="122" y="329"/>
                  </a:cubicBezTo>
                  <a:cubicBezTo>
                    <a:pt x="123" y="329"/>
                    <a:pt x="123" y="328"/>
                    <a:pt x="124" y="329"/>
                  </a:cubicBezTo>
                  <a:cubicBezTo>
                    <a:pt x="125" y="328"/>
                    <a:pt x="124" y="328"/>
                    <a:pt x="124" y="327"/>
                  </a:cubicBezTo>
                  <a:cubicBezTo>
                    <a:pt x="124" y="326"/>
                    <a:pt x="125" y="326"/>
                    <a:pt x="125" y="325"/>
                  </a:cubicBezTo>
                  <a:cubicBezTo>
                    <a:pt x="126" y="325"/>
                    <a:pt x="126" y="326"/>
                    <a:pt x="126" y="326"/>
                  </a:cubicBezTo>
                  <a:cubicBezTo>
                    <a:pt x="125" y="328"/>
                    <a:pt x="126" y="329"/>
                    <a:pt x="125" y="331"/>
                  </a:cubicBezTo>
                  <a:close/>
                  <a:moveTo>
                    <a:pt x="125" y="317"/>
                  </a:moveTo>
                  <a:cubicBezTo>
                    <a:pt x="127" y="318"/>
                    <a:pt x="125" y="321"/>
                    <a:pt x="127" y="322"/>
                  </a:cubicBezTo>
                  <a:cubicBezTo>
                    <a:pt x="126" y="325"/>
                    <a:pt x="126" y="325"/>
                    <a:pt x="126" y="325"/>
                  </a:cubicBezTo>
                  <a:cubicBezTo>
                    <a:pt x="125" y="325"/>
                    <a:pt x="125" y="324"/>
                    <a:pt x="126" y="324"/>
                  </a:cubicBezTo>
                  <a:cubicBezTo>
                    <a:pt x="126" y="323"/>
                    <a:pt x="125" y="324"/>
                    <a:pt x="124" y="323"/>
                  </a:cubicBezTo>
                  <a:cubicBezTo>
                    <a:pt x="127" y="322"/>
                    <a:pt x="124" y="319"/>
                    <a:pt x="125" y="317"/>
                  </a:cubicBezTo>
                  <a:close/>
                  <a:moveTo>
                    <a:pt x="125" y="320"/>
                  </a:moveTo>
                  <a:cubicBezTo>
                    <a:pt x="125" y="321"/>
                    <a:pt x="125" y="322"/>
                    <a:pt x="124" y="322"/>
                  </a:cubicBezTo>
                  <a:cubicBezTo>
                    <a:pt x="124" y="322"/>
                    <a:pt x="123" y="321"/>
                    <a:pt x="124" y="320"/>
                  </a:cubicBezTo>
                  <a:cubicBezTo>
                    <a:pt x="124" y="320"/>
                    <a:pt x="124" y="320"/>
                    <a:pt x="125" y="320"/>
                  </a:cubicBezTo>
                  <a:close/>
                  <a:moveTo>
                    <a:pt x="123" y="314"/>
                  </a:moveTo>
                  <a:cubicBezTo>
                    <a:pt x="123" y="313"/>
                    <a:pt x="123" y="314"/>
                    <a:pt x="124" y="314"/>
                  </a:cubicBezTo>
                  <a:cubicBezTo>
                    <a:pt x="123" y="316"/>
                    <a:pt x="125" y="318"/>
                    <a:pt x="123" y="320"/>
                  </a:cubicBezTo>
                  <a:cubicBezTo>
                    <a:pt x="123" y="319"/>
                    <a:pt x="123" y="318"/>
                    <a:pt x="123" y="316"/>
                  </a:cubicBezTo>
                  <a:cubicBezTo>
                    <a:pt x="123" y="316"/>
                    <a:pt x="123" y="315"/>
                    <a:pt x="122" y="315"/>
                  </a:cubicBezTo>
                  <a:cubicBezTo>
                    <a:pt x="122" y="314"/>
                    <a:pt x="123" y="314"/>
                    <a:pt x="123" y="314"/>
                  </a:cubicBezTo>
                  <a:close/>
                  <a:moveTo>
                    <a:pt x="123" y="313"/>
                  </a:moveTo>
                  <a:cubicBezTo>
                    <a:pt x="122" y="313"/>
                    <a:pt x="122" y="312"/>
                    <a:pt x="121" y="312"/>
                  </a:cubicBezTo>
                  <a:cubicBezTo>
                    <a:pt x="122" y="310"/>
                    <a:pt x="122" y="312"/>
                    <a:pt x="123" y="313"/>
                  </a:cubicBezTo>
                  <a:close/>
                  <a:moveTo>
                    <a:pt x="120" y="308"/>
                  </a:moveTo>
                  <a:cubicBezTo>
                    <a:pt x="119" y="310"/>
                    <a:pt x="121" y="310"/>
                    <a:pt x="120" y="311"/>
                  </a:cubicBezTo>
                  <a:cubicBezTo>
                    <a:pt x="120" y="310"/>
                    <a:pt x="119" y="309"/>
                    <a:pt x="119" y="308"/>
                  </a:cubicBezTo>
                  <a:cubicBezTo>
                    <a:pt x="119" y="308"/>
                    <a:pt x="120" y="308"/>
                    <a:pt x="120" y="308"/>
                  </a:cubicBezTo>
                  <a:close/>
                  <a:moveTo>
                    <a:pt x="117" y="298"/>
                  </a:moveTo>
                  <a:cubicBezTo>
                    <a:pt x="117" y="298"/>
                    <a:pt x="117" y="297"/>
                    <a:pt x="117" y="297"/>
                  </a:cubicBezTo>
                  <a:cubicBezTo>
                    <a:pt x="118" y="296"/>
                    <a:pt x="118" y="298"/>
                    <a:pt x="117" y="298"/>
                  </a:cubicBezTo>
                  <a:close/>
                  <a:moveTo>
                    <a:pt x="117" y="300"/>
                  </a:moveTo>
                  <a:cubicBezTo>
                    <a:pt x="118" y="300"/>
                    <a:pt x="118" y="302"/>
                    <a:pt x="119" y="302"/>
                  </a:cubicBezTo>
                  <a:cubicBezTo>
                    <a:pt x="119" y="303"/>
                    <a:pt x="117" y="304"/>
                    <a:pt x="118" y="304"/>
                  </a:cubicBezTo>
                  <a:cubicBezTo>
                    <a:pt x="117" y="305"/>
                    <a:pt x="117" y="303"/>
                    <a:pt x="118" y="303"/>
                  </a:cubicBezTo>
                  <a:cubicBezTo>
                    <a:pt x="117" y="303"/>
                    <a:pt x="117" y="302"/>
                    <a:pt x="116" y="302"/>
                  </a:cubicBezTo>
                  <a:cubicBezTo>
                    <a:pt x="117" y="301"/>
                    <a:pt x="117" y="301"/>
                    <a:pt x="117" y="300"/>
                  </a:cubicBezTo>
                  <a:close/>
                  <a:moveTo>
                    <a:pt x="115" y="295"/>
                  </a:moveTo>
                  <a:cubicBezTo>
                    <a:pt x="116" y="296"/>
                    <a:pt x="116" y="297"/>
                    <a:pt x="116" y="297"/>
                  </a:cubicBezTo>
                  <a:cubicBezTo>
                    <a:pt x="116" y="298"/>
                    <a:pt x="115" y="297"/>
                    <a:pt x="114" y="297"/>
                  </a:cubicBezTo>
                  <a:cubicBezTo>
                    <a:pt x="115" y="296"/>
                    <a:pt x="115" y="296"/>
                    <a:pt x="115" y="295"/>
                  </a:cubicBezTo>
                  <a:close/>
                  <a:moveTo>
                    <a:pt x="102" y="152"/>
                  </a:moveTo>
                  <a:cubicBezTo>
                    <a:pt x="104" y="151"/>
                    <a:pt x="101" y="156"/>
                    <a:pt x="100" y="155"/>
                  </a:cubicBezTo>
                  <a:cubicBezTo>
                    <a:pt x="98" y="155"/>
                    <a:pt x="102" y="151"/>
                    <a:pt x="102" y="152"/>
                  </a:cubicBezTo>
                  <a:close/>
                  <a:moveTo>
                    <a:pt x="93" y="166"/>
                  </a:moveTo>
                  <a:cubicBezTo>
                    <a:pt x="93" y="165"/>
                    <a:pt x="94" y="163"/>
                    <a:pt x="93" y="163"/>
                  </a:cubicBezTo>
                  <a:cubicBezTo>
                    <a:pt x="94" y="163"/>
                    <a:pt x="94" y="162"/>
                    <a:pt x="94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5" y="162"/>
                    <a:pt x="95" y="162"/>
                    <a:pt x="94" y="163"/>
                  </a:cubicBezTo>
                  <a:cubicBezTo>
                    <a:pt x="94" y="163"/>
                    <a:pt x="95" y="163"/>
                    <a:pt x="94" y="164"/>
                  </a:cubicBezTo>
                  <a:cubicBezTo>
                    <a:pt x="94" y="166"/>
                    <a:pt x="93" y="168"/>
                    <a:pt x="91" y="167"/>
                  </a:cubicBezTo>
                  <a:cubicBezTo>
                    <a:pt x="92" y="167"/>
                    <a:pt x="92" y="166"/>
                    <a:pt x="93" y="166"/>
                  </a:cubicBezTo>
                  <a:close/>
                  <a:moveTo>
                    <a:pt x="97" y="252"/>
                  </a:moveTo>
                  <a:cubicBezTo>
                    <a:pt x="98" y="253"/>
                    <a:pt x="97" y="255"/>
                    <a:pt x="98" y="256"/>
                  </a:cubicBezTo>
                  <a:cubicBezTo>
                    <a:pt x="98" y="257"/>
                    <a:pt x="99" y="258"/>
                    <a:pt x="98" y="261"/>
                  </a:cubicBezTo>
                  <a:cubicBezTo>
                    <a:pt x="98" y="260"/>
                    <a:pt x="98" y="260"/>
                    <a:pt x="98" y="259"/>
                  </a:cubicBezTo>
                  <a:cubicBezTo>
                    <a:pt x="98" y="259"/>
                    <a:pt x="97" y="258"/>
                    <a:pt x="97" y="256"/>
                  </a:cubicBezTo>
                  <a:cubicBezTo>
                    <a:pt x="97" y="256"/>
                    <a:pt x="97" y="256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4"/>
                    <a:pt x="96" y="253"/>
                    <a:pt x="97" y="252"/>
                  </a:cubicBezTo>
                  <a:close/>
                  <a:moveTo>
                    <a:pt x="89" y="202"/>
                  </a:moveTo>
                  <a:cubicBezTo>
                    <a:pt x="90" y="202"/>
                    <a:pt x="89" y="204"/>
                    <a:pt x="89" y="205"/>
                  </a:cubicBezTo>
                  <a:cubicBezTo>
                    <a:pt x="88" y="204"/>
                    <a:pt x="89" y="203"/>
                    <a:pt x="89" y="202"/>
                  </a:cubicBezTo>
                  <a:close/>
                  <a:moveTo>
                    <a:pt x="88" y="206"/>
                  </a:moveTo>
                  <a:cubicBezTo>
                    <a:pt x="91" y="209"/>
                    <a:pt x="86" y="208"/>
                    <a:pt x="88" y="206"/>
                  </a:cubicBezTo>
                  <a:close/>
                  <a:moveTo>
                    <a:pt x="87" y="212"/>
                  </a:moveTo>
                  <a:cubicBezTo>
                    <a:pt x="87" y="211"/>
                    <a:pt x="87" y="210"/>
                    <a:pt x="87" y="208"/>
                  </a:cubicBezTo>
                  <a:cubicBezTo>
                    <a:pt x="87" y="209"/>
                    <a:pt x="88" y="209"/>
                    <a:pt x="88" y="209"/>
                  </a:cubicBezTo>
                  <a:cubicBezTo>
                    <a:pt x="88" y="210"/>
                    <a:pt x="87" y="210"/>
                    <a:pt x="88" y="210"/>
                  </a:cubicBezTo>
                  <a:cubicBezTo>
                    <a:pt x="88" y="211"/>
                    <a:pt x="87" y="212"/>
                    <a:pt x="87" y="213"/>
                  </a:cubicBezTo>
                  <a:cubicBezTo>
                    <a:pt x="87" y="213"/>
                    <a:pt x="87" y="214"/>
                    <a:pt x="87" y="214"/>
                  </a:cubicBezTo>
                  <a:cubicBezTo>
                    <a:pt x="87" y="214"/>
                    <a:pt x="87" y="215"/>
                    <a:pt x="87" y="216"/>
                  </a:cubicBezTo>
                  <a:cubicBezTo>
                    <a:pt x="86" y="216"/>
                    <a:pt x="87" y="218"/>
                    <a:pt x="86" y="217"/>
                  </a:cubicBezTo>
                  <a:cubicBezTo>
                    <a:pt x="86" y="215"/>
                    <a:pt x="86" y="214"/>
                    <a:pt x="87" y="212"/>
                  </a:cubicBezTo>
                  <a:close/>
                  <a:moveTo>
                    <a:pt x="85" y="183"/>
                  </a:moveTo>
                  <a:cubicBezTo>
                    <a:pt x="87" y="184"/>
                    <a:pt x="81" y="190"/>
                    <a:pt x="80" y="190"/>
                  </a:cubicBezTo>
                  <a:cubicBezTo>
                    <a:pt x="81" y="190"/>
                    <a:pt x="83" y="182"/>
                    <a:pt x="85" y="183"/>
                  </a:cubicBezTo>
                  <a:close/>
                  <a:moveTo>
                    <a:pt x="80" y="192"/>
                  </a:moveTo>
                  <a:cubicBezTo>
                    <a:pt x="81" y="191"/>
                    <a:pt x="82" y="191"/>
                    <a:pt x="82" y="191"/>
                  </a:cubicBezTo>
                  <a:cubicBezTo>
                    <a:pt x="83" y="192"/>
                    <a:pt x="80" y="197"/>
                    <a:pt x="80" y="192"/>
                  </a:cubicBezTo>
                  <a:close/>
                  <a:moveTo>
                    <a:pt x="80" y="195"/>
                  </a:moveTo>
                  <a:cubicBezTo>
                    <a:pt x="81" y="195"/>
                    <a:pt x="81" y="196"/>
                    <a:pt x="80" y="197"/>
                  </a:cubicBezTo>
                  <a:cubicBezTo>
                    <a:pt x="79" y="197"/>
                    <a:pt x="79" y="196"/>
                    <a:pt x="80" y="195"/>
                  </a:cubicBezTo>
                  <a:close/>
                  <a:moveTo>
                    <a:pt x="80" y="198"/>
                  </a:moveTo>
                  <a:cubicBezTo>
                    <a:pt x="81" y="198"/>
                    <a:pt x="80" y="199"/>
                    <a:pt x="80" y="199"/>
                  </a:cubicBezTo>
                  <a:cubicBezTo>
                    <a:pt x="80" y="199"/>
                    <a:pt x="80" y="200"/>
                    <a:pt x="80" y="201"/>
                  </a:cubicBezTo>
                  <a:cubicBezTo>
                    <a:pt x="78" y="201"/>
                    <a:pt x="80" y="198"/>
                    <a:pt x="80" y="198"/>
                  </a:cubicBezTo>
                  <a:close/>
                  <a:moveTo>
                    <a:pt x="78" y="209"/>
                  </a:moveTo>
                  <a:cubicBezTo>
                    <a:pt x="78" y="208"/>
                    <a:pt x="78" y="208"/>
                    <a:pt x="79" y="207"/>
                  </a:cubicBezTo>
                  <a:cubicBezTo>
                    <a:pt x="79" y="206"/>
                    <a:pt x="78" y="205"/>
                    <a:pt x="79" y="204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207"/>
                    <a:pt x="79" y="208"/>
                    <a:pt x="79" y="209"/>
                  </a:cubicBezTo>
                  <a:cubicBezTo>
                    <a:pt x="79" y="209"/>
                    <a:pt x="79" y="209"/>
                    <a:pt x="79" y="209"/>
                  </a:cubicBezTo>
                  <a:cubicBezTo>
                    <a:pt x="79" y="210"/>
                    <a:pt x="78" y="211"/>
                    <a:pt x="79" y="212"/>
                  </a:cubicBezTo>
                  <a:cubicBezTo>
                    <a:pt x="78" y="213"/>
                    <a:pt x="78" y="211"/>
                    <a:pt x="78" y="210"/>
                  </a:cubicBezTo>
                  <a:cubicBezTo>
                    <a:pt x="78" y="210"/>
                    <a:pt x="78" y="209"/>
                    <a:pt x="78" y="209"/>
                  </a:cubicBezTo>
                  <a:close/>
                  <a:moveTo>
                    <a:pt x="76" y="227"/>
                  </a:moveTo>
                  <a:cubicBezTo>
                    <a:pt x="76" y="227"/>
                    <a:pt x="76" y="227"/>
                    <a:pt x="76" y="226"/>
                  </a:cubicBezTo>
                  <a:cubicBezTo>
                    <a:pt x="76" y="226"/>
                    <a:pt x="76" y="225"/>
                    <a:pt x="76" y="224"/>
                  </a:cubicBezTo>
                  <a:cubicBezTo>
                    <a:pt x="77" y="225"/>
                    <a:pt x="76" y="226"/>
                    <a:pt x="76" y="228"/>
                  </a:cubicBezTo>
                  <a:cubicBezTo>
                    <a:pt x="76" y="229"/>
                    <a:pt x="77" y="230"/>
                    <a:pt x="76" y="233"/>
                  </a:cubicBezTo>
                  <a:cubicBezTo>
                    <a:pt x="76" y="232"/>
                    <a:pt x="76" y="232"/>
                    <a:pt x="76" y="231"/>
                  </a:cubicBezTo>
                  <a:cubicBezTo>
                    <a:pt x="76" y="231"/>
                    <a:pt x="76" y="229"/>
                    <a:pt x="76" y="228"/>
                  </a:cubicBezTo>
                  <a:cubicBezTo>
                    <a:pt x="76" y="227"/>
                    <a:pt x="76" y="227"/>
                    <a:pt x="76" y="227"/>
                  </a:cubicBezTo>
                  <a:close/>
                  <a:moveTo>
                    <a:pt x="75" y="234"/>
                  </a:moveTo>
                  <a:cubicBezTo>
                    <a:pt x="76" y="235"/>
                    <a:pt x="75" y="236"/>
                    <a:pt x="75" y="237"/>
                  </a:cubicBezTo>
                  <a:cubicBezTo>
                    <a:pt x="75" y="239"/>
                    <a:pt x="76" y="240"/>
                    <a:pt x="75" y="242"/>
                  </a:cubicBezTo>
                  <a:cubicBezTo>
                    <a:pt x="74" y="240"/>
                    <a:pt x="74" y="237"/>
                    <a:pt x="75" y="234"/>
                  </a:cubicBezTo>
                  <a:close/>
                  <a:moveTo>
                    <a:pt x="75" y="253"/>
                  </a:moveTo>
                  <a:cubicBezTo>
                    <a:pt x="74" y="252"/>
                    <a:pt x="74" y="251"/>
                    <a:pt x="74" y="249"/>
                  </a:cubicBezTo>
                  <a:cubicBezTo>
                    <a:pt x="75" y="249"/>
                    <a:pt x="74" y="250"/>
                    <a:pt x="75" y="251"/>
                  </a:cubicBezTo>
                  <a:cubicBezTo>
                    <a:pt x="75" y="251"/>
                    <a:pt x="75" y="251"/>
                    <a:pt x="75" y="252"/>
                  </a:cubicBezTo>
                  <a:cubicBezTo>
                    <a:pt x="75" y="252"/>
                    <a:pt x="75" y="253"/>
                    <a:pt x="75" y="253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7"/>
                    <a:pt x="75" y="255"/>
                    <a:pt x="75" y="253"/>
                  </a:cubicBezTo>
                  <a:close/>
                  <a:moveTo>
                    <a:pt x="75" y="258"/>
                  </a:moveTo>
                  <a:cubicBezTo>
                    <a:pt x="76" y="258"/>
                    <a:pt x="75" y="260"/>
                    <a:pt x="76" y="260"/>
                  </a:cubicBezTo>
                  <a:cubicBezTo>
                    <a:pt x="76" y="261"/>
                    <a:pt x="77" y="261"/>
                    <a:pt x="77" y="262"/>
                  </a:cubicBezTo>
                  <a:cubicBezTo>
                    <a:pt x="75" y="261"/>
                    <a:pt x="75" y="260"/>
                    <a:pt x="75" y="258"/>
                  </a:cubicBezTo>
                  <a:close/>
                  <a:moveTo>
                    <a:pt x="76" y="264"/>
                  </a:moveTo>
                  <a:cubicBezTo>
                    <a:pt x="77" y="264"/>
                    <a:pt x="76" y="265"/>
                    <a:pt x="77" y="267"/>
                  </a:cubicBezTo>
                  <a:cubicBezTo>
                    <a:pt x="77" y="268"/>
                    <a:pt x="77" y="269"/>
                    <a:pt x="77" y="269"/>
                  </a:cubicBezTo>
                  <a:cubicBezTo>
                    <a:pt x="77" y="270"/>
                    <a:pt x="77" y="271"/>
                    <a:pt x="77" y="273"/>
                  </a:cubicBezTo>
                  <a:cubicBezTo>
                    <a:pt x="76" y="271"/>
                    <a:pt x="76" y="267"/>
                    <a:pt x="76" y="264"/>
                  </a:cubicBezTo>
                  <a:close/>
                  <a:moveTo>
                    <a:pt x="78" y="280"/>
                  </a:moveTo>
                  <a:cubicBezTo>
                    <a:pt x="78" y="280"/>
                    <a:pt x="78" y="279"/>
                    <a:pt x="77" y="278"/>
                  </a:cubicBezTo>
                  <a:cubicBezTo>
                    <a:pt x="78" y="277"/>
                    <a:pt x="77" y="275"/>
                    <a:pt x="77" y="274"/>
                  </a:cubicBezTo>
                  <a:cubicBezTo>
                    <a:pt x="78" y="274"/>
                    <a:pt x="77" y="275"/>
                    <a:pt x="78" y="275"/>
                  </a:cubicBezTo>
                  <a:cubicBezTo>
                    <a:pt x="78" y="276"/>
                    <a:pt x="79" y="276"/>
                    <a:pt x="79" y="277"/>
                  </a:cubicBezTo>
                  <a:cubicBezTo>
                    <a:pt x="79" y="278"/>
                    <a:pt x="78" y="279"/>
                    <a:pt x="78" y="280"/>
                  </a:cubicBezTo>
                  <a:cubicBezTo>
                    <a:pt x="79" y="281"/>
                    <a:pt x="79" y="282"/>
                    <a:pt x="80" y="283"/>
                  </a:cubicBezTo>
                  <a:cubicBezTo>
                    <a:pt x="80" y="283"/>
                    <a:pt x="80" y="283"/>
                    <a:pt x="80" y="284"/>
                  </a:cubicBezTo>
                  <a:cubicBezTo>
                    <a:pt x="79" y="284"/>
                    <a:pt x="79" y="285"/>
                    <a:pt x="79" y="285"/>
                  </a:cubicBezTo>
                  <a:cubicBezTo>
                    <a:pt x="80" y="288"/>
                    <a:pt x="81" y="290"/>
                    <a:pt x="81" y="294"/>
                  </a:cubicBezTo>
                  <a:cubicBezTo>
                    <a:pt x="79" y="294"/>
                    <a:pt x="80" y="292"/>
                    <a:pt x="80" y="291"/>
                  </a:cubicBezTo>
                  <a:cubicBezTo>
                    <a:pt x="80" y="290"/>
                    <a:pt x="80" y="290"/>
                    <a:pt x="79" y="289"/>
                  </a:cubicBezTo>
                  <a:cubicBezTo>
                    <a:pt x="79" y="289"/>
                    <a:pt x="80" y="288"/>
                    <a:pt x="79" y="288"/>
                  </a:cubicBezTo>
                  <a:cubicBezTo>
                    <a:pt x="79" y="288"/>
                    <a:pt x="79" y="288"/>
                    <a:pt x="79" y="288"/>
                  </a:cubicBezTo>
                  <a:cubicBezTo>
                    <a:pt x="79" y="288"/>
                    <a:pt x="79" y="287"/>
                    <a:pt x="79" y="287"/>
                  </a:cubicBezTo>
                  <a:cubicBezTo>
                    <a:pt x="79" y="287"/>
                    <a:pt x="79" y="286"/>
                    <a:pt x="78" y="285"/>
                  </a:cubicBezTo>
                  <a:cubicBezTo>
                    <a:pt x="78" y="284"/>
                    <a:pt x="78" y="282"/>
                    <a:pt x="78" y="280"/>
                  </a:cubicBezTo>
                  <a:close/>
                  <a:moveTo>
                    <a:pt x="88" y="356"/>
                  </a:moveTo>
                  <a:cubicBezTo>
                    <a:pt x="108" y="336"/>
                    <a:pt x="102" y="306"/>
                    <a:pt x="97" y="281"/>
                  </a:cubicBezTo>
                  <a:cubicBezTo>
                    <a:pt x="94" y="269"/>
                    <a:pt x="88" y="249"/>
                    <a:pt x="88" y="237"/>
                  </a:cubicBezTo>
                  <a:cubicBezTo>
                    <a:pt x="87" y="223"/>
                    <a:pt x="87" y="216"/>
                    <a:pt x="92" y="203"/>
                  </a:cubicBezTo>
                  <a:cubicBezTo>
                    <a:pt x="82" y="236"/>
                    <a:pt x="104" y="274"/>
                    <a:pt x="106" y="308"/>
                  </a:cubicBezTo>
                  <a:cubicBezTo>
                    <a:pt x="107" y="318"/>
                    <a:pt x="108" y="327"/>
                    <a:pt x="105" y="336"/>
                  </a:cubicBezTo>
                  <a:cubicBezTo>
                    <a:pt x="103" y="346"/>
                    <a:pt x="98" y="356"/>
                    <a:pt x="90" y="361"/>
                  </a:cubicBezTo>
                  <a:cubicBezTo>
                    <a:pt x="81" y="367"/>
                    <a:pt x="69" y="368"/>
                    <a:pt x="62" y="362"/>
                  </a:cubicBezTo>
                  <a:cubicBezTo>
                    <a:pt x="71" y="364"/>
                    <a:pt x="82" y="363"/>
                    <a:pt x="88" y="356"/>
                  </a:cubicBezTo>
                  <a:close/>
                  <a:moveTo>
                    <a:pt x="642" y="115"/>
                  </a:moveTo>
                  <a:cubicBezTo>
                    <a:pt x="642" y="115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ubicBezTo>
                    <a:pt x="642" y="115"/>
                    <a:pt x="642" y="115"/>
                    <a:pt x="642" y="115"/>
                  </a:cubicBezTo>
                  <a:close/>
                  <a:moveTo>
                    <a:pt x="641" y="113"/>
                  </a:moveTo>
                  <a:cubicBezTo>
                    <a:pt x="640" y="113"/>
                    <a:pt x="640" y="113"/>
                    <a:pt x="640" y="113"/>
                  </a:cubicBezTo>
                  <a:cubicBezTo>
                    <a:pt x="641" y="112"/>
                    <a:pt x="640" y="112"/>
                    <a:pt x="640" y="111"/>
                  </a:cubicBezTo>
                  <a:cubicBezTo>
                    <a:pt x="639" y="111"/>
                    <a:pt x="639" y="110"/>
                    <a:pt x="639" y="110"/>
                  </a:cubicBezTo>
                  <a:cubicBezTo>
                    <a:pt x="638" y="110"/>
                    <a:pt x="638" y="109"/>
                    <a:pt x="637" y="109"/>
                  </a:cubicBezTo>
                  <a:cubicBezTo>
                    <a:pt x="637" y="109"/>
                    <a:pt x="637" y="109"/>
                    <a:pt x="637" y="109"/>
                  </a:cubicBezTo>
                  <a:cubicBezTo>
                    <a:pt x="637" y="109"/>
                    <a:pt x="637" y="109"/>
                    <a:pt x="637" y="109"/>
                  </a:cubicBezTo>
                  <a:cubicBezTo>
                    <a:pt x="638" y="110"/>
                    <a:pt x="640" y="111"/>
                    <a:pt x="640" y="112"/>
                  </a:cubicBezTo>
                  <a:cubicBezTo>
                    <a:pt x="640" y="113"/>
                    <a:pt x="640" y="113"/>
                    <a:pt x="640" y="113"/>
                  </a:cubicBezTo>
                  <a:cubicBezTo>
                    <a:pt x="641" y="113"/>
                    <a:pt x="641" y="113"/>
                    <a:pt x="641" y="114"/>
                  </a:cubicBezTo>
                  <a:cubicBezTo>
                    <a:pt x="641" y="114"/>
                    <a:pt x="641" y="115"/>
                    <a:pt x="641" y="115"/>
                  </a:cubicBezTo>
                  <a:cubicBezTo>
                    <a:pt x="641" y="115"/>
                    <a:pt x="642" y="115"/>
                    <a:pt x="642" y="115"/>
                  </a:cubicBezTo>
                  <a:cubicBezTo>
                    <a:pt x="642" y="115"/>
                    <a:pt x="642" y="115"/>
                    <a:pt x="642" y="115"/>
                  </a:cubicBezTo>
                  <a:cubicBezTo>
                    <a:pt x="641" y="114"/>
                    <a:pt x="641" y="114"/>
                    <a:pt x="641" y="113"/>
                  </a:cubicBezTo>
                  <a:close/>
                  <a:moveTo>
                    <a:pt x="606" y="75"/>
                  </a:moveTo>
                  <a:cubicBezTo>
                    <a:pt x="606" y="75"/>
                    <a:pt x="606" y="75"/>
                    <a:pt x="606" y="75"/>
                  </a:cubicBezTo>
                  <a:cubicBezTo>
                    <a:pt x="607" y="76"/>
                    <a:pt x="608" y="76"/>
                    <a:pt x="608" y="77"/>
                  </a:cubicBezTo>
                  <a:cubicBezTo>
                    <a:pt x="608" y="77"/>
                    <a:pt x="609" y="77"/>
                    <a:pt x="609" y="77"/>
                  </a:cubicBezTo>
                  <a:cubicBezTo>
                    <a:pt x="609" y="77"/>
                    <a:pt x="609" y="77"/>
                    <a:pt x="609" y="77"/>
                  </a:cubicBezTo>
                  <a:cubicBezTo>
                    <a:pt x="609" y="78"/>
                    <a:pt x="609" y="78"/>
                    <a:pt x="609" y="78"/>
                  </a:cubicBezTo>
                  <a:cubicBezTo>
                    <a:pt x="609" y="78"/>
                    <a:pt x="610" y="78"/>
                    <a:pt x="610" y="78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1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80"/>
                    <a:pt x="613" y="81"/>
                    <a:pt x="613" y="81"/>
                  </a:cubicBezTo>
                  <a:cubicBezTo>
                    <a:pt x="613" y="81"/>
                    <a:pt x="613" y="80"/>
                    <a:pt x="613" y="80"/>
                  </a:cubicBezTo>
                  <a:cubicBezTo>
                    <a:pt x="614" y="81"/>
                    <a:pt x="614" y="82"/>
                    <a:pt x="614" y="82"/>
                  </a:cubicBezTo>
                  <a:cubicBezTo>
                    <a:pt x="615" y="82"/>
                    <a:pt x="615" y="82"/>
                    <a:pt x="615" y="82"/>
                  </a:cubicBezTo>
                  <a:cubicBezTo>
                    <a:pt x="615" y="83"/>
                    <a:pt x="616" y="83"/>
                    <a:pt x="616" y="83"/>
                  </a:cubicBezTo>
                  <a:cubicBezTo>
                    <a:pt x="616" y="83"/>
                    <a:pt x="616" y="83"/>
                    <a:pt x="616" y="84"/>
                  </a:cubicBezTo>
                  <a:cubicBezTo>
                    <a:pt x="616" y="84"/>
                    <a:pt x="617" y="84"/>
                    <a:pt x="617" y="84"/>
                  </a:cubicBezTo>
                  <a:cubicBezTo>
                    <a:pt x="617" y="85"/>
                    <a:pt x="618" y="84"/>
                    <a:pt x="618" y="84"/>
                  </a:cubicBezTo>
                  <a:cubicBezTo>
                    <a:pt x="619" y="85"/>
                    <a:pt x="620" y="87"/>
                    <a:pt x="620" y="87"/>
                  </a:cubicBezTo>
                  <a:cubicBezTo>
                    <a:pt x="620" y="88"/>
                    <a:pt x="621" y="88"/>
                    <a:pt x="621" y="88"/>
                  </a:cubicBezTo>
                  <a:cubicBezTo>
                    <a:pt x="621" y="88"/>
                    <a:pt x="621" y="88"/>
                    <a:pt x="621" y="88"/>
                  </a:cubicBezTo>
                  <a:cubicBezTo>
                    <a:pt x="621" y="88"/>
                    <a:pt x="621" y="89"/>
                    <a:pt x="621" y="89"/>
                  </a:cubicBezTo>
                  <a:cubicBezTo>
                    <a:pt x="621" y="89"/>
                    <a:pt x="622" y="89"/>
                    <a:pt x="622" y="89"/>
                  </a:cubicBezTo>
                  <a:cubicBezTo>
                    <a:pt x="622" y="89"/>
                    <a:pt x="622" y="89"/>
                    <a:pt x="622" y="89"/>
                  </a:cubicBezTo>
                  <a:cubicBezTo>
                    <a:pt x="622" y="89"/>
                    <a:pt x="622" y="89"/>
                    <a:pt x="622" y="89"/>
                  </a:cubicBezTo>
                  <a:cubicBezTo>
                    <a:pt x="623" y="90"/>
                    <a:pt x="624" y="91"/>
                    <a:pt x="624" y="92"/>
                  </a:cubicBezTo>
                  <a:cubicBezTo>
                    <a:pt x="625" y="92"/>
                    <a:pt x="626" y="93"/>
                    <a:pt x="626" y="93"/>
                  </a:cubicBezTo>
                  <a:cubicBezTo>
                    <a:pt x="626" y="93"/>
                    <a:pt x="626" y="94"/>
                    <a:pt x="626" y="94"/>
                  </a:cubicBezTo>
                  <a:cubicBezTo>
                    <a:pt x="627" y="94"/>
                    <a:pt x="627" y="94"/>
                    <a:pt x="627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8" y="95"/>
                    <a:pt x="628" y="96"/>
                    <a:pt x="628" y="96"/>
                  </a:cubicBezTo>
                  <a:cubicBezTo>
                    <a:pt x="628" y="96"/>
                    <a:pt x="629" y="97"/>
                    <a:pt x="629" y="97"/>
                  </a:cubicBezTo>
                  <a:cubicBezTo>
                    <a:pt x="629" y="98"/>
                    <a:pt x="630" y="98"/>
                    <a:pt x="630" y="99"/>
                  </a:cubicBezTo>
                  <a:cubicBezTo>
                    <a:pt x="631" y="99"/>
                    <a:pt x="631" y="100"/>
                    <a:pt x="632" y="100"/>
                  </a:cubicBezTo>
                  <a:cubicBezTo>
                    <a:pt x="632" y="100"/>
                    <a:pt x="632" y="101"/>
                    <a:pt x="632" y="101"/>
                  </a:cubicBezTo>
                  <a:cubicBezTo>
                    <a:pt x="633" y="102"/>
                    <a:pt x="633" y="102"/>
                    <a:pt x="633" y="102"/>
                  </a:cubicBezTo>
                  <a:cubicBezTo>
                    <a:pt x="633" y="102"/>
                    <a:pt x="633" y="103"/>
                    <a:pt x="634" y="103"/>
                  </a:cubicBezTo>
                  <a:cubicBezTo>
                    <a:pt x="634" y="103"/>
                    <a:pt x="634" y="104"/>
                    <a:pt x="634" y="104"/>
                  </a:cubicBezTo>
                  <a:cubicBezTo>
                    <a:pt x="634" y="104"/>
                    <a:pt x="634" y="105"/>
                    <a:pt x="635" y="105"/>
                  </a:cubicBezTo>
                  <a:cubicBezTo>
                    <a:pt x="635" y="105"/>
                    <a:pt x="635" y="105"/>
                    <a:pt x="635" y="105"/>
                  </a:cubicBezTo>
                  <a:cubicBezTo>
                    <a:pt x="635" y="105"/>
                    <a:pt x="635" y="105"/>
                    <a:pt x="635" y="105"/>
                  </a:cubicBezTo>
                  <a:cubicBezTo>
                    <a:pt x="635" y="106"/>
                    <a:pt x="636" y="106"/>
                    <a:pt x="636" y="106"/>
                  </a:cubicBezTo>
                  <a:cubicBezTo>
                    <a:pt x="636" y="106"/>
                    <a:pt x="636" y="107"/>
                    <a:pt x="636" y="107"/>
                  </a:cubicBezTo>
                  <a:cubicBezTo>
                    <a:pt x="636" y="107"/>
                    <a:pt x="636" y="107"/>
                    <a:pt x="637" y="107"/>
                  </a:cubicBezTo>
                  <a:cubicBezTo>
                    <a:pt x="637" y="108"/>
                    <a:pt x="637" y="108"/>
                    <a:pt x="637" y="108"/>
                  </a:cubicBezTo>
                  <a:cubicBezTo>
                    <a:pt x="637" y="108"/>
                    <a:pt x="637" y="108"/>
                    <a:pt x="637" y="108"/>
                  </a:cubicBezTo>
                  <a:cubicBezTo>
                    <a:pt x="637" y="108"/>
                    <a:pt x="637" y="109"/>
                    <a:pt x="637" y="109"/>
                  </a:cubicBezTo>
                  <a:cubicBezTo>
                    <a:pt x="638" y="109"/>
                    <a:pt x="639" y="110"/>
                    <a:pt x="639" y="110"/>
                  </a:cubicBezTo>
                  <a:cubicBezTo>
                    <a:pt x="639" y="110"/>
                    <a:pt x="640" y="110"/>
                    <a:pt x="640" y="111"/>
                  </a:cubicBezTo>
                  <a:cubicBezTo>
                    <a:pt x="640" y="111"/>
                    <a:pt x="640" y="111"/>
                    <a:pt x="640" y="111"/>
                  </a:cubicBezTo>
                  <a:cubicBezTo>
                    <a:pt x="640" y="111"/>
                    <a:pt x="640" y="112"/>
                    <a:pt x="640" y="112"/>
                  </a:cubicBezTo>
                  <a:cubicBezTo>
                    <a:pt x="641" y="112"/>
                    <a:pt x="641" y="113"/>
                    <a:pt x="642" y="113"/>
                  </a:cubicBezTo>
                  <a:cubicBezTo>
                    <a:pt x="642" y="113"/>
                    <a:pt x="641" y="113"/>
                    <a:pt x="641" y="113"/>
                  </a:cubicBezTo>
                  <a:cubicBezTo>
                    <a:pt x="641" y="114"/>
                    <a:pt x="641" y="113"/>
                    <a:pt x="642" y="114"/>
                  </a:cubicBezTo>
                  <a:cubicBezTo>
                    <a:pt x="642" y="114"/>
                    <a:pt x="642" y="114"/>
                    <a:pt x="642" y="115"/>
                  </a:cubicBezTo>
                  <a:cubicBezTo>
                    <a:pt x="642" y="115"/>
                    <a:pt x="642" y="115"/>
                    <a:pt x="642" y="115"/>
                  </a:cubicBezTo>
                  <a:cubicBezTo>
                    <a:pt x="643" y="116"/>
                    <a:pt x="643" y="116"/>
                    <a:pt x="643" y="117"/>
                  </a:cubicBezTo>
                  <a:cubicBezTo>
                    <a:pt x="643" y="117"/>
                    <a:pt x="643" y="117"/>
                    <a:pt x="643" y="117"/>
                  </a:cubicBezTo>
                  <a:cubicBezTo>
                    <a:pt x="643" y="117"/>
                    <a:pt x="643" y="117"/>
                    <a:pt x="644" y="118"/>
                  </a:cubicBezTo>
                  <a:cubicBezTo>
                    <a:pt x="644" y="118"/>
                    <a:pt x="644" y="118"/>
                    <a:pt x="644" y="118"/>
                  </a:cubicBezTo>
                  <a:cubicBezTo>
                    <a:pt x="645" y="118"/>
                    <a:pt x="644" y="120"/>
                    <a:pt x="645" y="120"/>
                  </a:cubicBezTo>
                  <a:cubicBezTo>
                    <a:pt x="645" y="120"/>
                    <a:pt x="645" y="120"/>
                    <a:pt x="645" y="120"/>
                  </a:cubicBezTo>
                  <a:cubicBezTo>
                    <a:pt x="645" y="121"/>
                    <a:pt x="646" y="121"/>
                    <a:pt x="646" y="122"/>
                  </a:cubicBezTo>
                  <a:cubicBezTo>
                    <a:pt x="646" y="122"/>
                    <a:pt x="646" y="122"/>
                    <a:pt x="646" y="122"/>
                  </a:cubicBezTo>
                  <a:cubicBezTo>
                    <a:pt x="646" y="122"/>
                    <a:pt x="646" y="123"/>
                    <a:pt x="647" y="123"/>
                  </a:cubicBezTo>
                  <a:cubicBezTo>
                    <a:pt x="646" y="124"/>
                    <a:pt x="647" y="124"/>
                    <a:pt x="647" y="125"/>
                  </a:cubicBezTo>
                  <a:cubicBezTo>
                    <a:pt x="647" y="124"/>
                    <a:pt x="647" y="124"/>
                    <a:pt x="647" y="124"/>
                  </a:cubicBezTo>
                  <a:cubicBezTo>
                    <a:pt x="648" y="124"/>
                    <a:pt x="648" y="124"/>
                    <a:pt x="648" y="124"/>
                  </a:cubicBezTo>
                  <a:cubicBezTo>
                    <a:pt x="648" y="126"/>
                    <a:pt x="648" y="126"/>
                    <a:pt x="649" y="127"/>
                  </a:cubicBezTo>
                  <a:cubicBezTo>
                    <a:pt x="649" y="127"/>
                    <a:pt x="649" y="128"/>
                    <a:pt x="649" y="129"/>
                  </a:cubicBezTo>
                  <a:cubicBezTo>
                    <a:pt x="650" y="130"/>
                    <a:pt x="650" y="131"/>
                    <a:pt x="651" y="132"/>
                  </a:cubicBezTo>
                  <a:cubicBezTo>
                    <a:pt x="651" y="133"/>
                    <a:pt x="651" y="133"/>
                    <a:pt x="651" y="134"/>
                  </a:cubicBezTo>
                  <a:cubicBezTo>
                    <a:pt x="652" y="134"/>
                    <a:pt x="651" y="135"/>
                    <a:pt x="652" y="135"/>
                  </a:cubicBezTo>
                  <a:cubicBezTo>
                    <a:pt x="652" y="136"/>
                    <a:pt x="652" y="137"/>
                    <a:pt x="652" y="137"/>
                  </a:cubicBezTo>
                  <a:cubicBezTo>
                    <a:pt x="653" y="138"/>
                    <a:pt x="653" y="139"/>
                    <a:pt x="654" y="139"/>
                  </a:cubicBezTo>
                  <a:cubicBezTo>
                    <a:pt x="653" y="140"/>
                    <a:pt x="654" y="140"/>
                    <a:pt x="654" y="141"/>
                  </a:cubicBezTo>
                  <a:cubicBezTo>
                    <a:pt x="654" y="141"/>
                    <a:pt x="655" y="142"/>
                    <a:pt x="655" y="142"/>
                  </a:cubicBezTo>
                  <a:cubicBezTo>
                    <a:pt x="655" y="143"/>
                    <a:pt x="655" y="144"/>
                    <a:pt x="655" y="145"/>
                  </a:cubicBezTo>
                  <a:cubicBezTo>
                    <a:pt x="655" y="145"/>
                    <a:pt x="655" y="145"/>
                    <a:pt x="655" y="146"/>
                  </a:cubicBezTo>
                  <a:cubicBezTo>
                    <a:pt x="655" y="145"/>
                    <a:pt x="657" y="149"/>
                    <a:pt x="657" y="149"/>
                  </a:cubicBezTo>
                  <a:cubicBezTo>
                    <a:pt x="661" y="166"/>
                    <a:pt x="658" y="183"/>
                    <a:pt x="666" y="200"/>
                  </a:cubicBezTo>
                  <a:cubicBezTo>
                    <a:pt x="669" y="205"/>
                    <a:pt x="678" y="215"/>
                    <a:pt x="690" y="210"/>
                  </a:cubicBezTo>
                  <a:cubicBezTo>
                    <a:pt x="692" y="210"/>
                    <a:pt x="695" y="208"/>
                    <a:pt x="696" y="207"/>
                  </a:cubicBezTo>
                  <a:cubicBezTo>
                    <a:pt x="696" y="207"/>
                    <a:pt x="700" y="211"/>
                    <a:pt x="707" y="211"/>
                  </a:cubicBezTo>
                  <a:cubicBezTo>
                    <a:pt x="723" y="213"/>
                    <a:pt x="737" y="192"/>
                    <a:pt x="735" y="179"/>
                  </a:cubicBezTo>
                  <a:cubicBezTo>
                    <a:pt x="734" y="172"/>
                    <a:pt x="728" y="169"/>
                    <a:pt x="728" y="169"/>
                  </a:cubicBezTo>
                  <a:cubicBezTo>
                    <a:pt x="729" y="169"/>
                    <a:pt x="737" y="165"/>
                    <a:pt x="736" y="152"/>
                  </a:cubicBezTo>
                  <a:cubicBezTo>
                    <a:pt x="735" y="141"/>
                    <a:pt x="726" y="137"/>
                    <a:pt x="721" y="135"/>
                  </a:cubicBezTo>
                  <a:cubicBezTo>
                    <a:pt x="712" y="130"/>
                    <a:pt x="699" y="131"/>
                    <a:pt x="691" y="136"/>
                  </a:cubicBezTo>
                  <a:cubicBezTo>
                    <a:pt x="683" y="142"/>
                    <a:pt x="679" y="149"/>
                    <a:pt x="681" y="158"/>
                  </a:cubicBezTo>
                  <a:cubicBezTo>
                    <a:pt x="682" y="166"/>
                    <a:pt x="689" y="176"/>
                    <a:pt x="699" y="174"/>
                  </a:cubicBezTo>
                  <a:cubicBezTo>
                    <a:pt x="712" y="171"/>
                    <a:pt x="702" y="153"/>
                    <a:pt x="696" y="162"/>
                  </a:cubicBezTo>
                  <a:cubicBezTo>
                    <a:pt x="695" y="155"/>
                    <a:pt x="702" y="154"/>
                    <a:pt x="706" y="154"/>
                  </a:cubicBezTo>
                  <a:cubicBezTo>
                    <a:pt x="719" y="156"/>
                    <a:pt x="719" y="177"/>
                    <a:pt x="709" y="183"/>
                  </a:cubicBezTo>
                  <a:cubicBezTo>
                    <a:pt x="705" y="185"/>
                    <a:pt x="700" y="185"/>
                    <a:pt x="697" y="184"/>
                  </a:cubicBezTo>
                  <a:cubicBezTo>
                    <a:pt x="693" y="183"/>
                    <a:pt x="689" y="180"/>
                    <a:pt x="686" y="177"/>
                  </a:cubicBezTo>
                  <a:cubicBezTo>
                    <a:pt x="683" y="173"/>
                    <a:pt x="680" y="169"/>
                    <a:pt x="678" y="164"/>
                  </a:cubicBezTo>
                  <a:cubicBezTo>
                    <a:pt x="677" y="161"/>
                    <a:pt x="676" y="158"/>
                    <a:pt x="675" y="155"/>
                  </a:cubicBezTo>
                  <a:cubicBezTo>
                    <a:pt x="675" y="153"/>
                    <a:pt x="675" y="152"/>
                    <a:pt x="674" y="151"/>
                  </a:cubicBezTo>
                  <a:cubicBezTo>
                    <a:pt x="674" y="150"/>
                    <a:pt x="673" y="150"/>
                    <a:pt x="673" y="149"/>
                  </a:cubicBezTo>
                  <a:cubicBezTo>
                    <a:pt x="673" y="148"/>
                    <a:pt x="673" y="150"/>
                    <a:pt x="673" y="149"/>
                  </a:cubicBezTo>
                  <a:cubicBezTo>
                    <a:pt x="673" y="149"/>
                    <a:pt x="673" y="149"/>
                    <a:pt x="673" y="148"/>
                  </a:cubicBezTo>
                  <a:cubicBezTo>
                    <a:pt x="673" y="148"/>
                    <a:pt x="673" y="148"/>
                    <a:pt x="673" y="147"/>
                  </a:cubicBezTo>
                  <a:cubicBezTo>
                    <a:pt x="672" y="147"/>
                    <a:pt x="672" y="146"/>
                    <a:pt x="672" y="146"/>
                  </a:cubicBezTo>
                  <a:cubicBezTo>
                    <a:pt x="672" y="146"/>
                    <a:pt x="672" y="145"/>
                    <a:pt x="672" y="145"/>
                  </a:cubicBezTo>
                  <a:cubicBezTo>
                    <a:pt x="671" y="145"/>
                    <a:pt x="672" y="144"/>
                    <a:pt x="671" y="143"/>
                  </a:cubicBezTo>
                  <a:cubicBezTo>
                    <a:pt x="671" y="142"/>
                    <a:pt x="671" y="141"/>
                    <a:pt x="671" y="140"/>
                  </a:cubicBezTo>
                  <a:cubicBezTo>
                    <a:pt x="670" y="139"/>
                    <a:pt x="668" y="137"/>
                    <a:pt x="669" y="136"/>
                  </a:cubicBezTo>
                  <a:cubicBezTo>
                    <a:pt x="668" y="136"/>
                    <a:pt x="668" y="135"/>
                    <a:pt x="668" y="135"/>
                  </a:cubicBezTo>
                  <a:cubicBezTo>
                    <a:pt x="668" y="135"/>
                    <a:pt x="667" y="135"/>
                    <a:pt x="667" y="135"/>
                  </a:cubicBezTo>
                  <a:cubicBezTo>
                    <a:pt x="666" y="133"/>
                    <a:pt x="666" y="133"/>
                    <a:pt x="665" y="132"/>
                  </a:cubicBezTo>
                  <a:cubicBezTo>
                    <a:pt x="665" y="132"/>
                    <a:pt x="666" y="131"/>
                    <a:pt x="665" y="131"/>
                  </a:cubicBezTo>
                  <a:cubicBezTo>
                    <a:pt x="665" y="130"/>
                    <a:pt x="664" y="130"/>
                    <a:pt x="665" y="129"/>
                  </a:cubicBezTo>
                  <a:cubicBezTo>
                    <a:pt x="664" y="129"/>
                    <a:pt x="664" y="130"/>
                    <a:pt x="664" y="129"/>
                  </a:cubicBezTo>
                  <a:cubicBezTo>
                    <a:pt x="664" y="129"/>
                    <a:pt x="663" y="128"/>
                    <a:pt x="663" y="127"/>
                  </a:cubicBezTo>
                  <a:cubicBezTo>
                    <a:pt x="662" y="126"/>
                    <a:pt x="662" y="125"/>
                    <a:pt x="662" y="125"/>
                  </a:cubicBezTo>
                  <a:cubicBezTo>
                    <a:pt x="662" y="124"/>
                    <a:pt x="661" y="124"/>
                    <a:pt x="661" y="124"/>
                  </a:cubicBezTo>
                  <a:cubicBezTo>
                    <a:pt x="661" y="123"/>
                    <a:pt x="661" y="123"/>
                    <a:pt x="660" y="123"/>
                  </a:cubicBezTo>
                  <a:cubicBezTo>
                    <a:pt x="660" y="122"/>
                    <a:pt x="660" y="122"/>
                    <a:pt x="659" y="122"/>
                  </a:cubicBezTo>
                  <a:cubicBezTo>
                    <a:pt x="659" y="121"/>
                    <a:pt x="659" y="121"/>
                    <a:pt x="659" y="120"/>
                  </a:cubicBezTo>
                  <a:cubicBezTo>
                    <a:pt x="658" y="120"/>
                    <a:pt x="658" y="119"/>
                    <a:pt x="658" y="119"/>
                  </a:cubicBezTo>
                  <a:cubicBezTo>
                    <a:pt x="658" y="119"/>
                    <a:pt x="658" y="119"/>
                    <a:pt x="658" y="119"/>
                  </a:cubicBezTo>
                  <a:cubicBezTo>
                    <a:pt x="657" y="119"/>
                    <a:pt x="657" y="118"/>
                    <a:pt x="657" y="118"/>
                  </a:cubicBezTo>
                  <a:cubicBezTo>
                    <a:pt x="657" y="117"/>
                    <a:pt x="656" y="117"/>
                    <a:pt x="656" y="116"/>
                  </a:cubicBezTo>
                  <a:cubicBezTo>
                    <a:pt x="656" y="116"/>
                    <a:pt x="656" y="116"/>
                    <a:pt x="656" y="116"/>
                  </a:cubicBezTo>
                  <a:cubicBezTo>
                    <a:pt x="656" y="116"/>
                    <a:pt x="655" y="116"/>
                    <a:pt x="655" y="116"/>
                  </a:cubicBezTo>
                  <a:cubicBezTo>
                    <a:pt x="654" y="115"/>
                    <a:pt x="654" y="114"/>
                    <a:pt x="654" y="113"/>
                  </a:cubicBezTo>
                  <a:cubicBezTo>
                    <a:pt x="652" y="112"/>
                    <a:pt x="652" y="110"/>
                    <a:pt x="650" y="110"/>
                  </a:cubicBezTo>
                  <a:cubicBezTo>
                    <a:pt x="650" y="109"/>
                    <a:pt x="650" y="109"/>
                    <a:pt x="649" y="108"/>
                  </a:cubicBezTo>
                  <a:cubicBezTo>
                    <a:pt x="649" y="107"/>
                    <a:pt x="648" y="107"/>
                    <a:pt x="649" y="106"/>
                  </a:cubicBezTo>
                  <a:cubicBezTo>
                    <a:pt x="648" y="106"/>
                    <a:pt x="648" y="106"/>
                    <a:pt x="647" y="106"/>
                  </a:cubicBezTo>
                  <a:cubicBezTo>
                    <a:pt x="647" y="103"/>
                    <a:pt x="645" y="102"/>
                    <a:pt x="643" y="100"/>
                  </a:cubicBezTo>
                  <a:cubicBezTo>
                    <a:pt x="642" y="99"/>
                    <a:pt x="641" y="97"/>
                    <a:pt x="639" y="97"/>
                  </a:cubicBezTo>
                  <a:cubicBezTo>
                    <a:pt x="639" y="96"/>
                    <a:pt x="638" y="96"/>
                    <a:pt x="638" y="95"/>
                  </a:cubicBezTo>
                  <a:cubicBezTo>
                    <a:pt x="638" y="95"/>
                    <a:pt x="636" y="94"/>
                    <a:pt x="637" y="96"/>
                  </a:cubicBezTo>
                  <a:cubicBezTo>
                    <a:pt x="636" y="95"/>
                    <a:pt x="635" y="93"/>
                    <a:pt x="635" y="92"/>
                  </a:cubicBezTo>
                  <a:cubicBezTo>
                    <a:pt x="634" y="92"/>
                    <a:pt x="634" y="93"/>
                    <a:pt x="634" y="92"/>
                  </a:cubicBezTo>
                  <a:cubicBezTo>
                    <a:pt x="634" y="92"/>
                    <a:pt x="633" y="91"/>
                    <a:pt x="633" y="91"/>
                  </a:cubicBezTo>
                  <a:cubicBezTo>
                    <a:pt x="632" y="91"/>
                    <a:pt x="632" y="91"/>
                    <a:pt x="632" y="91"/>
                  </a:cubicBezTo>
                  <a:cubicBezTo>
                    <a:pt x="632" y="91"/>
                    <a:pt x="632" y="90"/>
                    <a:pt x="632" y="90"/>
                  </a:cubicBezTo>
                  <a:cubicBezTo>
                    <a:pt x="631" y="90"/>
                    <a:pt x="631" y="90"/>
                    <a:pt x="631" y="89"/>
                  </a:cubicBezTo>
                  <a:cubicBezTo>
                    <a:pt x="631" y="89"/>
                    <a:pt x="630" y="89"/>
                    <a:pt x="630" y="89"/>
                  </a:cubicBezTo>
                  <a:cubicBezTo>
                    <a:pt x="630" y="89"/>
                    <a:pt x="631" y="89"/>
                    <a:pt x="631" y="89"/>
                  </a:cubicBezTo>
                  <a:cubicBezTo>
                    <a:pt x="630" y="89"/>
                    <a:pt x="629" y="88"/>
                    <a:pt x="629" y="87"/>
                  </a:cubicBezTo>
                  <a:cubicBezTo>
                    <a:pt x="629" y="87"/>
                    <a:pt x="628" y="87"/>
                    <a:pt x="628" y="87"/>
                  </a:cubicBezTo>
                  <a:cubicBezTo>
                    <a:pt x="628" y="87"/>
                    <a:pt x="628" y="87"/>
                    <a:pt x="628" y="87"/>
                  </a:cubicBezTo>
                  <a:cubicBezTo>
                    <a:pt x="627" y="87"/>
                    <a:pt x="627" y="87"/>
                    <a:pt x="627" y="87"/>
                  </a:cubicBezTo>
                  <a:cubicBezTo>
                    <a:pt x="627" y="86"/>
                    <a:pt x="627" y="87"/>
                    <a:pt x="627" y="87"/>
                  </a:cubicBezTo>
                  <a:cubicBezTo>
                    <a:pt x="627" y="87"/>
                    <a:pt x="627" y="86"/>
                    <a:pt x="626" y="86"/>
                  </a:cubicBezTo>
                  <a:cubicBezTo>
                    <a:pt x="625" y="85"/>
                    <a:pt x="625" y="85"/>
                    <a:pt x="624" y="85"/>
                  </a:cubicBezTo>
                  <a:cubicBezTo>
                    <a:pt x="624" y="85"/>
                    <a:pt x="624" y="85"/>
                    <a:pt x="623" y="84"/>
                  </a:cubicBezTo>
                  <a:cubicBezTo>
                    <a:pt x="623" y="84"/>
                    <a:pt x="624" y="84"/>
                    <a:pt x="624" y="84"/>
                  </a:cubicBezTo>
                  <a:cubicBezTo>
                    <a:pt x="623" y="84"/>
                    <a:pt x="623" y="84"/>
                    <a:pt x="623" y="84"/>
                  </a:cubicBezTo>
                  <a:cubicBezTo>
                    <a:pt x="623" y="84"/>
                    <a:pt x="623" y="84"/>
                    <a:pt x="623" y="84"/>
                  </a:cubicBezTo>
                  <a:cubicBezTo>
                    <a:pt x="623" y="83"/>
                    <a:pt x="623" y="83"/>
                    <a:pt x="623" y="83"/>
                  </a:cubicBezTo>
                  <a:cubicBezTo>
                    <a:pt x="622" y="83"/>
                    <a:pt x="622" y="83"/>
                    <a:pt x="621" y="82"/>
                  </a:cubicBezTo>
                  <a:cubicBezTo>
                    <a:pt x="621" y="82"/>
                    <a:pt x="621" y="83"/>
                    <a:pt x="621" y="82"/>
                  </a:cubicBezTo>
                  <a:cubicBezTo>
                    <a:pt x="620" y="82"/>
                    <a:pt x="620" y="82"/>
                    <a:pt x="620" y="82"/>
                  </a:cubicBezTo>
                  <a:cubicBezTo>
                    <a:pt x="619" y="81"/>
                    <a:pt x="619" y="81"/>
                    <a:pt x="618" y="81"/>
                  </a:cubicBezTo>
                  <a:cubicBezTo>
                    <a:pt x="617" y="80"/>
                    <a:pt x="617" y="80"/>
                    <a:pt x="617" y="80"/>
                  </a:cubicBezTo>
                  <a:cubicBezTo>
                    <a:pt x="616" y="79"/>
                    <a:pt x="615" y="79"/>
                    <a:pt x="614" y="78"/>
                  </a:cubicBezTo>
                  <a:cubicBezTo>
                    <a:pt x="614" y="78"/>
                    <a:pt x="614" y="78"/>
                    <a:pt x="614" y="78"/>
                  </a:cubicBezTo>
                  <a:cubicBezTo>
                    <a:pt x="613" y="78"/>
                    <a:pt x="614" y="77"/>
                    <a:pt x="614" y="77"/>
                  </a:cubicBezTo>
                  <a:cubicBezTo>
                    <a:pt x="613" y="77"/>
                    <a:pt x="613" y="77"/>
                    <a:pt x="613" y="77"/>
                  </a:cubicBezTo>
                  <a:cubicBezTo>
                    <a:pt x="612" y="77"/>
                    <a:pt x="612" y="76"/>
                    <a:pt x="611" y="76"/>
                  </a:cubicBezTo>
                  <a:cubicBezTo>
                    <a:pt x="611" y="76"/>
                    <a:pt x="610" y="76"/>
                    <a:pt x="610" y="75"/>
                  </a:cubicBezTo>
                  <a:cubicBezTo>
                    <a:pt x="610" y="75"/>
                    <a:pt x="611" y="76"/>
                    <a:pt x="611" y="76"/>
                  </a:cubicBezTo>
                  <a:cubicBezTo>
                    <a:pt x="610" y="75"/>
                    <a:pt x="607" y="74"/>
                    <a:pt x="607" y="74"/>
                  </a:cubicBezTo>
                  <a:cubicBezTo>
                    <a:pt x="607" y="74"/>
                    <a:pt x="607" y="74"/>
                    <a:pt x="607" y="74"/>
                  </a:cubicBezTo>
                  <a:cubicBezTo>
                    <a:pt x="606" y="74"/>
                    <a:pt x="606" y="74"/>
                    <a:pt x="606" y="74"/>
                  </a:cubicBezTo>
                  <a:cubicBezTo>
                    <a:pt x="606" y="74"/>
                    <a:pt x="606" y="74"/>
                    <a:pt x="606" y="74"/>
                  </a:cubicBezTo>
                  <a:cubicBezTo>
                    <a:pt x="606" y="73"/>
                    <a:pt x="605" y="74"/>
                    <a:pt x="605" y="73"/>
                  </a:cubicBezTo>
                  <a:cubicBezTo>
                    <a:pt x="605" y="74"/>
                    <a:pt x="605" y="74"/>
                    <a:pt x="605" y="74"/>
                  </a:cubicBezTo>
                  <a:cubicBezTo>
                    <a:pt x="606" y="75"/>
                    <a:pt x="606" y="74"/>
                    <a:pt x="606" y="75"/>
                  </a:cubicBezTo>
                  <a:close/>
                  <a:moveTo>
                    <a:pt x="661" y="133"/>
                  </a:moveTo>
                  <a:cubicBezTo>
                    <a:pt x="663" y="135"/>
                    <a:pt x="664" y="138"/>
                    <a:pt x="665" y="140"/>
                  </a:cubicBezTo>
                  <a:cubicBezTo>
                    <a:pt x="665" y="141"/>
                    <a:pt x="665" y="141"/>
                    <a:pt x="665" y="142"/>
                  </a:cubicBezTo>
                  <a:cubicBezTo>
                    <a:pt x="665" y="142"/>
                    <a:pt x="666" y="142"/>
                    <a:pt x="666" y="143"/>
                  </a:cubicBezTo>
                  <a:cubicBezTo>
                    <a:pt x="666" y="144"/>
                    <a:pt x="667" y="144"/>
                    <a:pt x="667" y="145"/>
                  </a:cubicBezTo>
                  <a:cubicBezTo>
                    <a:pt x="668" y="145"/>
                    <a:pt x="667" y="146"/>
                    <a:pt x="668" y="147"/>
                  </a:cubicBezTo>
                  <a:cubicBezTo>
                    <a:pt x="668" y="147"/>
                    <a:pt x="668" y="148"/>
                    <a:pt x="668" y="148"/>
                  </a:cubicBezTo>
                  <a:cubicBezTo>
                    <a:pt x="668" y="148"/>
                    <a:pt x="668" y="149"/>
                    <a:pt x="668" y="149"/>
                  </a:cubicBezTo>
                  <a:cubicBezTo>
                    <a:pt x="667" y="148"/>
                    <a:pt x="668" y="148"/>
                    <a:pt x="667" y="147"/>
                  </a:cubicBezTo>
                  <a:cubicBezTo>
                    <a:pt x="665" y="146"/>
                    <a:pt x="666" y="143"/>
                    <a:pt x="664" y="142"/>
                  </a:cubicBezTo>
                  <a:cubicBezTo>
                    <a:pt x="664" y="141"/>
                    <a:pt x="664" y="140"/>
                    <a:pt x="664" y="139"/>
                  </a:cubicBezTo>
                  <a:cubicBezTo>
                    <a:pt x="664" y="139"/>
                    <a:pt x="663" y="138"/>
                    <a:pt x="663" y="138"/>
                  </a:cubicBezTo>
                  <a:cubicBezTo>
                    <a:pt x="663" y="137"/>
                    <a:pt x="663" y="137"/>
                    <a:pt x="663" y="136"/>
                  </a:cubicBezTo>
                  <a:cubicBezTo>
                    <a:pt x="662" y="135"/>
                    <a:pt x="662" y="135"/>
                    <a:pt x="662" y="135"/>
                  </a:cubicBezTo>
                  <a:cubicBezTo>
                    <a:pt x="662" y="135"/>
                    <a:pt x="662" y="135"/>
                    <a:pt x="661" y="134"/>
                  </a:cubicBezTo>
                  <a:cubicBezTo>
                    <a:pt x="661" y="134"/>
                    <a:pt x="660" y="133"/>
                    <a:pt x="661" y="133"/>
                  </a:cubicBezTo>
                  <a:close/>
                  <a:moveTo>
                    <a:pt x="658" y="127"/>
                  </a:moveTo>
                  <a:cubicBezTo>
                    <a:pt x="659" y="128"/>
                    <a:pt x="659" y="129"/>
                    <a:pt x="660" y="130"/>
                  </a:cubicBezTo>
                  <a:cubicBezTo>
                    <a:pt x="660" y="132"/>
                    <a:pt x="660" y="132"/>
                    <a:pt x="660" y="132"/>
                  </a:cubicBezTo>
                  <a:cubicBezTo>
                    <a:pt x="659" y="131"/>
                    <a:pt x="660" y="130"/>
                    <a:pt x="658" y="130"/>
                  </a:cubicBezTo>
                  <a:cubicBezTo>
                    <a:pt x="659" y="128"/>
                    <a:pt x="658" y="128"/>
                    <a:pt x="658" y="127"/>
                  </a:cubicBezTo>
                  <a:close/>
                  <a:moveTo>
                    <a:pt x="644" y="116"/>
                  </a:moveTo>
                  <a:cubicBezTo>
                    <a:pt x="644" y="115"/>
                    <a:pt x="643" y="115"/>
                    <a:pt x="644" y="114"/>
                  </a:cubicBezTo>
                  <a:cubicBezTo>
                    <a:pt x="643" y="114"/>
                    <a:pt x="643" y="114"/>
                    <a:pt x="643" y="113"/>
                  </a:cubicBezTo>
                  <a:cubicBezTo>
                    <a:pt x="643" y="113"/>
                    <a:pt x="644" y="114"/>
                    <a:pt x="644" y="114"/>
                  </a:cubicBezTo>
                  <a:cubicBezTo>
                    <a:pt x="644" y="115"/>
                    <a:pt x="645" y="116"/>
                    <a:pt x="645" y="116"/>
                  </a:cubicBezTo>
                  <a:cubicBezTo>
                    <a:pt x="645" y="117"/>
                    <a:pt x="645" y="115"/>
                    <a:pt x="644" y="116"/>
                  </a:cubicBezTo>
                  <a:close/>
                  <a:moveTo>
                    <a:pt x="646" y="121"/>
                  </a:moveTo>
                  <a:cubicBezTo>
                    <a:pt x="646" y="121"/>
                    <a:pt x="646" y="121"/>
                    <a:pt x="646" y="121"/>
                  </a:cubicBezTo>
                  <a:cubicBezTo>
                    <a:pt x="646" y="121"/>
                    <a:pt x="646" y="121"/>
                    <a:pt x="646" y="121"/>
                  </a:cubicBezTo>
                  <a:cubicBezTo>
                    <a:pt x="646" y="121"/>
                    <a:pt x="646" y="121"/>
                    <a:pt x="646" y="121"/>
                  </a:cubicBezTo>
                  <a:close/>
                  <a:moveTo>
                    <a:pt x="636" y="99"/>
                  </a:moveTo>
                  <a:cubicBezTo>
                    <a:pt x="637" y="100"/>
                    <a:pt x="637" y="100"/>
                    <a:pt x="637" y="101"/>
                  </a:cubicBezTo>
                  <a:cubicBezTo>
                    <a:pt x="637" y="101"/>
                    <a:pt x="638" y="101"/>
                    <a:pt x="638" y="101"/>
                  </a:cubicBezTo>
                  <a:cubicBezTo>
                    <a:pt x="638" y="102"/>
                    <a:pt x="638" y="101"/>
                    <a:pt x="639" y="101"/>
                  </a:cubicBezTo>
                  <a:cubicBezTo>
                    <a:pt x="639" y="102"/>
                    <a:pt x="640" y="102"/>
                    <a:pt x="640" y="103"/>
                  </a:cubicBezTo>
                  <a:cubicBezTo>
                    <a:pt x="640" y="103"/>
                    <a:pt x="640" y="103"/>
                    <a:pt x="640" y="103"/>
                  </a:cubicBezTo>
                  <a:cubicBezTo>
                    <a:pt x="641" y="103"/>
                    <a:pt x="641" y="104"/>
                    <a:pt x="641" y="104"/>
                  </a:cubicBezTo>
                  <a:cubicBezTo>
                    <a:pt x="642" y="104"/>
                    <a:pt x="642" y="105"/>
                    <a:pt x="642" y="105"/>
                  </a:cubicBezTo>
                  <a:cubicBezTo>
                    <a:pt x="643" y="105"/>
                    <a:pt x="642" y="105"/>
                    <a:pt x="643" y="106"/>
                  </a:cubicBezTo>
                  <a:cubicBezTo>
                    <a:pt x="643" y="107"/>
                    <a:pt x="645" y="108"/>
                    <a:pt x="645" y="110"/>
                  </a:cubicBezTo>
                  <a:cubicBezTo>
                    <a:pt x="646" y="110"/>
                    <a:pt x="646" y="111"/>
                    <a:pt x="646" y="112"/>
                  </a:cubicBezTo>
                  <a:cubicBezTo>
                    <a:pt x="648" y="112"/>
                    <a:pt x="648" y="112"/>
                    <a:pt x="648" y="112"/>
                  </a:cubicBezTo>
                  <a:cubicBezTo>
                    <a:pt x="648" y="113"/>
                    <a:pt x="649" y="114"/>
                    <a:pt x="649" y="115"/>
                  </a:cubicBezTo>
                  <a:cubicBezTo>
                    <a:pt x="650" y="115"/>
                    <a:pt x="650" y="115"/>
                    <a:pt x="650" y="115"/>
                  </a:cubicBezTo>
                  <a:cubicBezTo>
                    <a:pt x="650" y="116"/>
                    <a:pt x="651" y="117"/>
                    <a:pt x="651" y="118"/>
                  </a:cubicBezTo>
                  <a:cubicBezTo>
                    <a:pt x="651" y="118"/>
                    <a:pt x="651" y="118"/>
                    <a:pt x="651" y="118"/>
                  </a:cubicBezTo>
                  <a:cubicBezTo>
                    <a:pt x="652" y="118"/>
                    <a:pt x="652" y="119"/>
                    <a:pt x="652" y="119"/>
                  </a:cubicBezTo>
                  <a:cubicBezTo>
                    <a:pt x="652" y="119"/>
                    <a:pt x="652" y="119"/>
                    <a:pt x="652" y="120"/>
                  </a:cubicBezTo>
                  <a:cubicBezTo>
                    <a:pt x="653" y="120"/>
                    <a:pt x="653" y="120"/>
                    <a:pt x="653" y="120"/>
                  </a:cubicBezTo>
                  <a:cubicBezTo>
                    <a:pt x="654" y="121"/>
                    <a:pt x="654" y="121"/>
                    <a:pt x="654" y="122"/>
                  </a:cubicBezTo>
                  <a:cubicBezTo>
                    <a:pt x="655" y="123"/>
                    <a:pt x="656" y="125"/>
                    <a:pt x="657" y="126"/>
                  </a:cubicBezTo>
                  <a:cubicBezTo>
                    <a:pt x="657" y="127"/>
                    <a:pt x="656" y="125"/>
                    <a:pt x="656" y="125"/>
                  </a:cubicBezTo>
                  <a:cubicBezTo>
                    <a:pt x="655" y="125"/>
                    <a:pt x="655" y="124"/>
                    <a:pt x="655" y="124"/>
                  </a:cubicBezTo>
                  <a:cubicBezTo>
                    <a:pt x="653" y="123"/>
                    <a:pt x="653" y="120"/>
                    <a:pt x="651" y="119"/>
                  </a:cubicBezTo>
                  <a:cubicBezTo>
                    <a:pt x="651" y="119"/>
                    <a:pt x="651" y="119"/>
                    <a:pt x="651" y="118"/>
                  </a:cubicBezTo>
                  <a:cubicBezTo>
                    <a:pt x="650" y="118"/>
                    <a:pt x="650" y="117"/>
                    <a:pt x="650" y="117"/>
                  </a:cubicBezTo>
                  <a:cubicBezTo>
                    <a:pt x="650" y="116"/>
                    <a:pt x="649" y="116"/>
                    <a:pt x="649" y="115"/>
                  </a:cubicBezTo>
                  <a:cubicBezTo>
                    <a:pt x="649" y="115"/>
                    <a:pt x="649" y="115"/>
                    <a:pt x="648" y="115"/>
                  </a:cubicBezTo>
                  <a:cubicBezTo>
                    <a:pt x="648" y="115"/>
                    <a:pt x="648" y="114"/>
                    <a:pt x="648" y="114"/>
                  </a:cubicBezTo>
                  <a:cubicBezTo>
                    <a:pt x="648" y="113"/>
                    <a:pt x="647" y="113"/>
                    <a:pt x="647" y="113"/>
                  </a:cubicBezTo>
                  <a:cubicBezTo>
                    <a:pt x="647" y="113"/>
                    <a:pt x="647" y="112"/>
                    <a:pt x="647" y="112"/>
                  </a:cubicBezTo>
                  <a:cubicBezTo>
                    <a:pt x="647" y="112"/>
                    <a:pt x="646" y="113"/>
                    <a:pt x="646" y="113"/>
                  </a:cubicBezTo>
                  <a:cubicBezTo>
                    <a:pt x="646" y="112"/>
                    <a:pt x="646" y="113"/>
                    <a:pt x="645" y="112"/>
                  </a:cubicBezTo>
                  <a:cubicBezTo>
                    <a:pt x="646" y="112"/>
                    <a:pt x="646" y="111"/>
                    <a:pt x="646" y="111"/>
                  </a:cubicBezTo>
                  <a:cubicBezTo>
                    <a:pt x="645" y="111"/>
                    <a:pt x="645" y="110"/>
                    <a:pt x="644" y="110"/>
                  </a:cubicBezTo>
                  <a:cubicBezTo>
                    <a:pt x="644" y="109"/>
                    <a:pt x="643" y="108"/>
                    <a:pt x="642" y="108"/>
                  </a:cubicBezTo>
                  <a:cubicBezTo>
                    <a:pt x="642" y="108"/>
                    <a:pt x="642" y="107"/>
                    <a:pt x="642" y="107"/>
                  </a:cubicBezTo>
                  <a:cubicBezTo>
                    <a:pt x="642" y="107"/>
                    <a:pt x="642" y="107"/>
                    <a:pt x="642" y="106"/>
                  </a:cubicBezTo>
                  <a:cubicBezTo>
                    <a:pt x="641" y="106"/>
                    <a:pt x="641" y="106"/>
                    <a:pt x="641" y="106"/>
                  </a:cubicBezTo>
                  <a:cubicBezTo>
                    <a:pt x="641" y="105"/>
                    <a:pt x="641" y="105"/>
                    <a:pt x="641" y="105"/>
                  </a:cubicBezTo>
                  <a:cubicBezTo>
                    <a:pt x="640" y="105"/>
                    <a:pt x="640" y="104"/>
                    <a:pt x="639" y="104"/>
                  </a:cubicBezTo>
                  <a:cubicBezTo>
                    <a:pt x="640" y="103"/>
                    <a:pt x="638" y="103"/>
                    <a:pt x="639" y="102"/>
                  </a:cubicBezTo>
                  <a:cubicBezTo>
                    <a:pt x="638" y="101"/>
                    <a:pt x="638" y="102"/>
                    <a:pt x="637" y="102"/>
                  </a:cubicBezTo>
                  <a:cubicBezTo>
                    <a:pt x="637" y="102"/>
                    <a:pt x="637" y="101"/>
                    <a:pt x="637" y="101"/>
                  </a:cubicBezTo>
                  <a:cubicBezTo>
                    <a:pt x="636" y="101"/>
                    <a:pt x="636" y="99"/>
                    <a:pt x="635" y="99"/>
                  </a:cubicBezTo>
                  <a:cubicBezTo>
                    <a:pt x="635" y="98"/>
                    <a:pt x="636" y="99"/>
                    <a:pt x="636" y="99"/>
                  </a:cubicBezTo>
                  <a:close/>
                  <a:moveTo>
                    <a:pt x="642" y="116"/>
                  </a:moveTo>
                  <a:cubicBezTo>
                    <a:pt x="642" y="116"/>
                    <a:pt x="642" y="116"/>
                    <a:pt x="642" y="116"/>
                  </a:cubicBezTo>
                  <a:cubicBezTo>
                    <a:pt x="642" y="116"/>
                    <a:pt x="643" y="116"/>
                    <a:pt x="643" y="117"/>
                  </a:cubicBezTo>
                  <a:cubicBezTo>
                    <a:pt x="643" y="116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lose/>
                  <a:moveTo>
                    <a:pt x="587" y="538"/>
                  </a:moveTo>
                  <a:cubicBezTo>
                    <a:pt x="587" y="538"/>
                    <a:pt x="587" y="538"/>
                    <a:pt x="587" y="538"/>
                  </a:cubicBezTo>
                  <a:cubicBezTo>
                    <a:pt x="587" y="538"/>
                    <a:pt x="587" y="539"/>
                    <a:pt x="588" y="538"/>
                  </a:cubicBezTo>
                  <a:cubicBezTo>
                    <a:pt x="588" y="537"/>
                    <a:pt x="587" y="536"/>
                    <a:pt x="586" y="536"/>
                  </a:cubicBezTo>
                  <a:cubicBezTo>
                    <a:pt x="586" y="537"/>
                    <a:pt x="586" y="537"/>
                    <a:pt x="587" y="537"/>
                  </a:cubicBezTo>
                  <a:cubicBezTo>
                    <a:pt x="587" y="537"/>
                    <a:pt x="587" y="538"/>
                    <a:pt x="587" y="538"/>
                  </a:cubicBezTo>
                  <a:close/>
                  <a:moveTo>
                    <a:pt x="577" y="523"/>
                  </a:moveTo>
                  <a:cubicBezTo>
                    <a:pt x="577" y="522"/>
                    <a:pt x="576" y="522"/>
                    <a:pt x="576" y="521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6" y="522"/>
                    <a:pt x="576" y="523"/>
                    <a:pt x="577" y="523"/>
                  </a:cubicBezTo>
                  <a:close/>
                  <a:moveTo>
                    <a:pt x="559" y="493"/>
                  </a:moveTo>
                  <a:cubicBezTo>
                    <a:pt x="559" y="494"/>
                    <a:pt x="559" y="494"/>
                    <a:pt x="559" y="494"/>
                  </a:cubicBezTo>
                  <a:cubicBezTo>
                    <a:pt x="560" y="494"/>
                    <a:pt x="560" y="493"/>
                    <a:pt x="559" y="493"/>
                  </a:cubicBezTo>
                  <a:close/>
                  <a:moveTo>
                    <a:pt x="763" y="503"/>
                  </a:moveTo>
                  <a:cubicBezTo>
                    <a:pt x="762" y="503"/>
                    <a:pt x="764" y="504"/>
                    <a:pt x="762" y="505"/>
                  </a:cubicBezTo>
                  <a:cubicBezTo>
                    <a:pt x="763" y="506"/>
                    <a:pt x="763" y="506"/>
                    <a:pt x="763" y="506"/>
                  </a:cubicBezTo>
                  <a:cubicBezTo>
                    <a:pt x="762" y="507"/>
                    <a:pt x="762" y="509"/>
                    <a:pt x="762" y="509"/>
                  </a:cubicBezTo>
                  <a:cubicBezTo>
                    <a:pt x="762" y="509"/>
                    <a:pt x="761" y="510"/>
                    <a:pt x="761" y="510"/>
                  </a:cubicBezTo>
                  <a:cubicBezTo>
                    <a:pt x="761" y="511"/>
                    <a:pt x="761" y="511"/>
                    <a:pt x="761" y="511"/>
                  </a:cubicBezTo>
                  <a:cubicBezTo>
                    <a:pt x="761" y="512"/>
                    <a:pt x="761" y="512"/>
                    <a:pt x="760" y="512"/>
                  </a:cubicBezTo>
                  <a:cubicBezTo>
                    <a:pt x="760" y="512"/>
                    <a:pt x="760" y="513"/>
                    <a:pt x="760" y="513"/>
                  </a:cubicBezTo>
                  <a:cubicBezTo>
                    <a:pt x="760" y="513"/>
                    <a:pt x="760" y="513"/>
                    <a:pt x="760" y="514"/>
                  </a:cubicBezTo>
                  <a:cubicBezTo>
                    <a:pt x="760" y="514"/>
                    <a:pt x="760" y="514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4"/>
                  </a:cubicBezTo>
                  <a:cubicBezTo>
                    <a:pt x="761" y="514"/>
                    <a:pt x="760" y="513"/>
                    <a:pt x="761" y="513"/>
                  </a:cubicBezTo>
                  <a:cubicBezTo>
                    <a:pt x="761" y="513"/>
                    <a:pt x="761" y="512"/>
                    <a:pt x="761" y="512"/>
                  </a:cubicBezTo>
                  <a:cubicBezTo>
                    <a:pt x="761" y="512"/>
                    <a:pt x="762" y="511"/>
                    <a:pt x="762" y="511"/>
                  </a:cubicBezTo>
                  <a:cubicBezTo>
                    <a:pt x="762" y="510"/>
                    <a:pt x="763" y="510"/>
                    <a:pt x="763" y="509"/>
                  </a:cubicBezTo>
                  <a:cubicBezTo>
                    <a:pt x="763" y="508"/>
                    <a:pt x="763" y="507"/>
                    <a:pt x="763" y="506"/>
                  </a:cubicBezTo>
                  <a:cubicBezTo>
                    <a:pt x="763" y="505"/>
                    <a:pt x="763" y="505"/>
                    <a:pt x="764" y="505"/>
                  </a:cubicBezTo>
                  <a:cubicBezTo>
                    <a:pt x="764" y="504"/>
                    <a:pt x="764" y="504"/>
                    <a:pt x="764" y="504"/>
                  </a:cubicBezTo>
                  <a:cubicBezTo>
                    <a:pt x="764" y="504"/>
                    <a:pt x="764" y="504"/>
                    <a:pt x="764" y="504"/>
                  </a:cubicBezTo>
                  <a:cubicBezTo>
                    <a:pt x="764" y="504"/>
                    <a:pt x="763" y="503"/>
                    <a:pt x="763" y="503"/>
                  </a:cubicBezTo>
                  <a:close/>
                  <a:moveTo>
                    <a:pt x="578" y="523"/>
                  </a:moveTo>
                  <a:cubicBezTo>
                    <a:pt x="578" y="523"/>
                    <a:pt x="578" y="524"/>
                    <a:pt x="577" y="523"/>
                  </a:cubicBezTo>
                  <a:cubicBezTo>
                    <a:pt x="577" y="524"/>
                    <a:pt x="577" y="525"/>
                    <a:pt x="577" y="525"/>
                  </a:cubicBezTo>
                  <a:cubicBezTo>
                    <a:pt x="578" y="524"/>
                    <a:pt x="579" y="524"/>
                    <a:pt x="578" y="523"/>
                  </a:cubicBezTo>
                  <a:close/>
                  <a:moveTo>
                    <a:pt x="575" y="519"/>
                  </a:moveTo>
                  <a:cubicBezTo>
                    <a:pt x="574" y="519"/>
                    <a:pt x="575" y="518"/>
                    <a:pt x="574" y="518"/>
                  </a:cubicBezTo>
                  <a:cubicBezTo>
                    <a:pt x="573" y="519"/>
                    <a:pt x="574" y="520"/>
                    <a:pt x="575" y="519"/>
                  </a:cubicBezTo>
                  <a:close/>
                  <a:moveTo>
                    <a:pt x="566" y="505"/>
                  </a:moveTo>
                  <a:cubicBezTo>
                    <a:pt x="565" y="505"/>
                    <a:pt x="565" y="506"/>
                    <a:pt x="565" y="506"/>
                  </a:cubicBezTo>
                  <a:cubicBezTo>
                    <a:pt x="566" y="507"/>
                    <a:pt x="566" y="506"/>
                    <a:pt x="566" y="505"/>
                  </a:cubicBezTo>
                  <a:close/>
                  <a:moveTo>
                    <a:pt x="573" y="516"/>
                  </a:moveTo>
                  <a:cubicBezTo>
                    <a:pt x="573" y="516"/>
                    <a:pt x="572" y="516"/>
                    <a:pt x="572" y="516"/>
                  </a:cubicBezTo>
                  <a:cubicBezTo>
                    <a:pt x="572" y="517"/>
                    <a:pt x="573" y="518"/>
                    <a:pt x="573" y="518"/>
                  </a:cubicBezTo>
                  <a:cubicBezTo>
                    <a:pt x="574" y="518"/>
                    <a:pt x="573" y="517"/>
                    <a:pt x="573" y="516"/>
                  </a:cubicBezTo>
                  <a:close/>
                  <a:moveTo>
                    <a:pt x="578" y="526"/>
                  </a:moveTo>
                  <a:cubicBezTo>
                    <a:pt x="579" y="526"/>
                    <a:pt x="579" y="527"/>
                    <a:pt x="579" y="528"/>
                  </a:cubicBezTo>
                  <a:cubicBezTo>
                    <a:pt x="580" y="527"/>
                    <a:pt x="580" y="527"/>
                    <a:pt x="580" y="526"/>
                  </a:cubicBezTo>
                  <a:cubicBezTo>
                    <a:pt x="579" y="526"/>
                    <a:pt x="578" y="525"/>
                    <a:pt x="578" y="525"/>
                  </a:cubicBezTo>
                  <a:cubicBezTo>
                    <a:pt x="578" y="525"/>
                    <a:pt x="578" y="525"/>
                    <a:pt x="577" y="525"/>
                  </a:cubicBezTo>
                  <a:cubicBezTo>
                    <a:pt x="577" y="526"/>
                    <a:pt x="577" y="526"/>
                    <a:pt x="578" y="526"/>
                  </a:cubicBezTo>
                  <a:close/>
                  <a:moveTo>
                    <a:pt x="593" y="541"/>
                  </a:moveTo>
                  <a:cubicBezTo>
                    <a:pt x="593" y="540"/>
                    <a:pt x="592" y="540"/>
                    <a:pt x="592" y="540"/>
                  </a:cubicBezTo>
                  <a:cubicBezTo>
                    <a:pt x="592" y="540"/>
                    <a:pt x="591" y="541"/>
                    <a:pt x="592" y="541"/>
                  </a:cubicBezTo>
                  <a:cubicBezTo>
                    <a:pt x="592" y="541"/>
                    <a:pt x="592" y="541"/>
                    <a:pt x="593" y="541"/>
                  </a:cubicBezTo>
                  <a:close/>
                  <a:moveTo>
                    <a:pt x="752" y="531"/>
                  </a:moveTo>
                  <a:cubicBezTo>
                    <a:pt x="751" y="531"/>
                    <a:pt x="751" y="531"/>
                    <a:pt x="751" y="531"/>
                  </a:cubicBezTo>
                  <a:cubicBezTo>
                    <a:pt x="751" y="531"/>
                    <a:pt x="752" y="531"/>
                    <a:pt x="752" y="531"/>
                  </a:cubicBezTo>
                  <a:close/>
                  <a:moveTo>
                    <a:pt x="759" y="517"/>
                  </a:moveTo>
                  <a:cubicBezTo>
                    <a:pt x="761" y="517"/>
                    <a:pt x="761" y="516"/>
                    <a:pt x="760" y="516"/>
                  </a:cubicBezTo>
                  <a:cubicBezTo>
                    <a:pt x="760" y="516"/>
                    <a:pt x="759" y="516"/>
                    <a:pt x="759" y="517"/>
                  </a:cubicBezTo>
                  <a:close/>
                  <a:moveTo>
                    <a:pt x="584" y="535"/>
                  </a:moveTo>
                  <a:cubicBezTo>
                    <a:pt x="584" y="536"/>
                    <a:pt x="586" y="535"/>
                    <a:pt x="585" y="535"/>
                  </a:cubicBezTo>
                  <a:cubicBezTo>
                    <a:pt x="585" y="534"/>
                    <a:pt x="584" y="535"/>
                    <a:pt x="584" y="535"/>
                  </a:cubicBezTo>
                  <a:close/>
                  <a:moveTo>
                    <a:pt x="582" y="530"/>
                  </a:moveTo>
                  <a:cubicBezTo>
                    <a:pt x="582" y="530"/>
                    <a:pt x="583" y="531"/>
                    <a:pt x="583" y="531"/>
                  </a:cubicBezTo>
                  <a:cubicBezTo>
                    <a:pt x="583" y="531"/>
                    <a:pt x="584" y="530"/>
                    <a:pt x="584" y="530"/>
                  </a:cubicBezTo>
                  <a:cubicBezTo>
                    <a:pt x="583" y="530"/>
                    <a:pt x="583" y="529"/>
                    <a:pt x="582" y="529"/>
                  </a:cubicBezTo>
                  <a:cubicBezTo>
                    <a:pt x="582" y="530"/>
                    <a:pt x="581" y="530"/>
                    <a:pt x="581" y="531"/>
                  </a:cubicBezTo>
                  <a:cubicBezTo>
                    <a:pt x="582" y="531"/>
                    <a:pt x="582" y="530"/>
                    <a:pt x="582" y="530"/>
                  </a:cubicBezTo>
                  <a:close/>
                  <a:moveTo>
                    <a:pt x="584" y="531"/>
                  </a:moveTo>
                  <a:cubicBezTo>
                    <a:pt x="584" y="533"/>
                    <a:pt x="584" y="533"/>
                    <a:pt x="584" y="533"/>
                  </a:cubicBezTo>
                  <a:cubicBezTo>
                    <a:pt x="585" y="533"/>
                    <a:pt x="584" y="534"/>
                    <a:pt x="586" y="534"/>
                  </a:cubicBezTo>
                  <a:cubicBezTo>
                    <a:pt x="585" y="533"/>
                    <a:pt x="585" y="531"/>
                    <a:pt x="584" y="531"/>
                  </a:cubicBezTo>
                  <a:close/>
                  <a:moveTo>
                    <a:pt x="581" y="529"/>
                  </a:moveTo>
                  <a:cubicBezTo>
                    <a:pt x="581" y="529"/>
                    <a:pt x="581" y="529"/>
                    <a:pt x="581" y="529"/>
                  </a:cubicBezTo>
                  <a:cubicBezTo>
                    <a:pt x="581" y="529"/>
                    <a:pt x="582" y="529"/>
                    <a:pt x="582" y="528"/>
                  </a:cubicBezTo>
                  <a:cubicBezTo>
                    <a:pt x="581" y="528"/>
                    <a:pt x="581" y="528"/>
                    <a:pt x="581" y="528"/>
                  </a:cubicBezTo>
                  <a:lnTo>
                    <a:pt x="581" y="529"/>
                  </a:lnTo>
                  <a:close/>
                  <a:moveTo>
                    <a:pt x="479" y="13"/>
                  </a:moveTo>
                  <a:cubicBezTo>
                    <a:pt x="480" y="14"/>
                    <a:pt x="479" y="13"/>
                    <a:pt x="480" y="14"/>
                  </a:cubicBezTo>
                  <a:cubicBezTo>
                    <a:pt x="480" y="14"/>
                    <a:pt x="480" y="14"/>
                    <a:pt x="480" y="14"/>
                  </a:cubicBezTo>
                  <a:cubicBezTo>
                    <a:pt x="482" y="15"/>
                    <a:pt x="484" y="15"/>
                    <a:pt x="484" y="16"/>
                  </a:cubicBezTo>
                  <a:cubicBezTo>
                    <a:pt x="484" y="16"/>
                    <a:pt x="485" y="16"/>
                    <a:pt x="485" y="16"/>
                  </a:cubicBezTo>
                  <a:cubicBezTo>
                    <a:pt x="485" y="16"/>
                    <a:pt x="485" y="17"/>
                    <a:pt x="485" y="17"/>
                  </a:cubicBezTo>
                  <a:cubicBezTo>
                    <a:pt x="485" y="17"/>
                    <a:pt x="486" y="17"/>
                    <a:pt x="486" y="17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6" y="17"/>
                    <a:pt x="487" y="17"/>
                    <a:pt x="487" y="17"/>
                  </a:cubicBezTo>
                  <a:cubicBezTo>
                    <a:pt x="488" y="18"/>
                    <a:pt x="489" y="17"/>
                    <a:pt x="489" y="18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1" y="19"/>
                    <a:pt x="492" y="19"/>
                    <a:pt x="492" y="19"/>
                  </a:cubicBezTo>
                  <a:cubicBezTo>
                    <a:pt x="493" y="20"/>
                    <a:pt x="492" y="18"/>
                    <a:pt x="493" y="19"/>
                  </a:cubicBezTo>
                  <a:cubicBezTo>
                    <a:pt x="493" y="19"/>
                    <a:pt x="494" y="20"/>
                    <a:pt x="495" y="20"/>
                  </a:cubicBezTo>
                  <a:cubicBezTo>
                    <a:pt x="495" y="21"/>
                    <a:pt x="495" y="21"/>
                    <a:pt x="495" y="21"/>
                  </a:cubicBezTo>
                  <a:cubicBezTo>
                    <a:pt x="496" y="21"/>
                    <a:pt x="497" y="21"/>
                    <a:pt x="497" y="21"/>
                  </a:cubicBezTo>
                  <a:cubicBezTo>
                    <a:pt x="497" y="21"/>
                    <a:pt x="497" y="22"/>
                    <a:pt x="498" y="22"/>
                  </a:cubicBezTo>
                  <a:cubicBezTo>
                    <a:pt x="498" y="23"/>
                    <a:pt x="499" y="23"/>
                    <a:pt x="499" y="23"/>
                  </a:cubicBezTo>
                  <a:cubicBezTo>
                    <a:pt x="500" y="23"/>
                    <a:pt x="500" y="22"/>
                    <a:pt x="501" y="22"/>
                  </a:cubicBezTo>
                  <a:cubicBezTo>
                    <a:pt x="502" y="23"/>
                    <a:pt x="504" y="25"/>
                    <a:pt x="504" y="26"/>
                  </a:cubicBezTo>
                  <a:cubicBezTo>
                    <a:pt x="505" y="26"/>
                    <a:pt x="506" y="26"/>
                    <a:pt x="506" y="27"/>
                  </a:cubicBezTo>
                  <a:cubicBezTo>
                    <a:pt x="506" y="27"/>
                    <a:pt x="507" y="27"/>
                    <a:pt x="507" y="27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7" y="27"/>
                    <a:pt x="508" y="27"/>
                    <a:pt x="508" y="27"/>
                  </a:cubicBezTo>
                  <a:cubicBezTo>
                    <a:pt x="508" y="27"/>
                    <a:pt x="508" y="28"/>
                    <a:pt x="508" y="28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10" y="29"/>
                    <a:pt x="512" y="30"/>
                    <a:pt x="513" y="30"/>
                  </a:cubicBezTo>
                  <a:cubicBezTo>
                    <a:pt x="514" y="31"/>
                    <a:pt x="515" y="31"/>
                    <a:pt x="516" y="32"/>
                  </a:cubicBezTo>
                  <a:cubicBezTo>
                    <a:pt x="516" y="32"/>
                    <a:pt x="516" y="32"/>
                    <a:pt x="516" y="33"/>
                  </a:cubicBezTo>
                  <a:cubicBezTo>
                    <a:pt x="517" y="33"/>
                    <a:pt x="517" y="33"/>
                    <a:pt x="518" y="34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8" y="34"/>
                    <a:pt x="519" y="35"/>
                    <a:pt x="519" y="35"/>
                  </a:cubicBezTo>
                  <a:cubicBezTo>
                    <a:pt x="520" y="36"/>
                    <a:pt x="521" y="36"/>
                    <a:pt x="521" y="36"/>
                  </a:cubicBezTo>
                  <a:cubicBezTo>
                    <a:pt x="522" y="38"/>
                    <a:pt x="523" y="37"/>
                    <a:pt x="523" y="39"/>
                  </a:cubicBezTo>
                  <a:cubicBezTo>
                    <a:pt x="524" y="39"/>
                    <a:pt x="526" y="39"/>
                    <a:pt x="526" y="40"/>
                  </a:cubicBezTo>
                  <a:cubicBezTo>
                    <a:pt x="527" y="40"/>
                    <a:pt x="527" y="41"/>
                    <a:pt x="527" y="41"/>
                  </a:cubicBezTo>
                  <a:cubicBezTo>
                    <a:pt x="528" y="41"/>
                    <a:pt x="529" y="41"/>
                    <a:pt x="529" y="42"/>
                  </a:cubicBezTo>
                  <a:cubicBezTo>
                    <a:pt x="529" y="42"/>
                    <a:pt x="529" y="43"/>
                    <a:pt x="530" y="43"/>
                  </a:cubicBezTo>
                  <a:cubicBezTo>
                    <a:pt x="530" y="43"/>
                    <a:pt x="531" y="44"/>
                    <a:pt x="531" y="44"/>
                  </a:cubicBezTo>
                  <a:cubicBezTo>
                    <a:pt x="531" y="44"/>
                    <a:pt x="531" y="45"/>
                    <a:pt x="532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33" y="46"/>
                    <a:pt x="533" y="46"/>
                    <a:pt x="534" y="46"/>
                  </a:cubicBezTo>
                  <a:cubicBezTo>
                    <a:pt x="534" y="47"/>
                    <a:pt x="534" y="47"/>
                    <a:pt x="534" y="48"/>
                  </a:cubicBezTo>
                  <a:cubicBezTo>
                    <a:pt x="535" y="48"/>
                    <a:pt x="535" y="48"/>
                    <a:pt x="536" y="48"/>
                  </a:cubicBezTo>
                  <a:cubicBezTo>
                    <a:pt x="536" y="48"/>
                    <a:pt x="536" y="49"/>
                    <a:pt x="536" y="49"/>
                  </a:cubicBezTo>
                  <a:cubicBezTo>
                    <a:pt x="536" y="49"/>
                    <a:pt x="537" y="49"/>
                    <a:pt x="537" y="49"/>
                  </a:cubicBezTo>
                  <a:cubicBezTo>
                    <a:pt x="537" y="49"/>
                    <a:pt x="537" y="50"/>
                    <a:pt x="537" y="50"/>
                  </a:cubicBezTo>
                  <a:cubicBezTo>
                    <a:pt x="538" y="50"/>
                    <a:pt x="539" y="51"/>
                    <a:pt x="539" y="51"/>
                  </a:cubicBezTo>
                  <a:cubicBezTo>
                    <a:pt x="540" y="51"/>
                    <a:pt x="541" y="52"/>
                    <a:pt x="542" y="52"/>
                  </a:cubicBezTo>
                  <a:cubicBezTo>
                    <a:pt x="542" y="54"/>
                    <a:pt x="543" y="54"/>
                    <a:pt x="543" y="54"/>
                  </a:cubicBezTo>
                  <a:cubicBezTo>
                    <a:pt x="543" y="55"/>
                    <a:pt x="543" y="55"/>
                    <a:pt x="543" y="55"/>
                  </a:cubicBezTo>
                  <a:cubicBezTo>
                    <a:pt x="544" y="56"/>
                    <a:pt x="545" y="56"/>
                    <a:pt x="546" y="57"/>
                  </a:cubicBezTo>
                  <a:cubicBezTo>
                    <a:pt x="546" y="57"/>
                    <a:pt x="546" y="58"/>
                    <a:pt x="546" y="58"/>
                  </a:cubicBezTo>
                  <a:cubicBezTo>
                    <a:pt x="546" y="58"/>
                    <a:pt x="547" y="58"/>
                    <a:pt x="547" y="58"/>
                  </a:cubicBezTo>
                  <a:cubicBezTo>
                    <a:pt x="548" y="59"/>
                    <a:pt x="549" y="60"/>
                    <a:pt x="550" y="61"/>
                  </a:cubicBezTo>
                  <a:cubicBezTo>
                    <a:pt x="551" y="61"/>
                    <a:pt x="551" y="62"/>
                    <a:pt x="552" y="63"/>
                  </a:cubicBezTo>
                  <a:cubicBezTo>
                    <a:pt x="552" y="64"/>
                    <a:pt x="553" y="64"/>
                    <a:pt x="553" y="64"/>
                  </a:cubicBezTo>
                  <a:cubicBezTo>
                    <a:pt x="554" y="65"/>
                    <a:pt x="554" y="65"/>
                    <a:pt x="554" y="66"/>
                  </a:cubicBezTo>
                  <a:cubicBezTo>
                    <a:pt x="556" y="67"/>
                    <a:pt x="556" y="68"/>
                    <a:pt x="558" y="68"/>
                  </a:cubicBezTo>
                  <a:cubicBezTo>
                    <a:pt x="558" y="71"/>
                    <a:pt x="559" y="71"/>
                    <a:pt x="560" y="71"/>
                  </a:cubicBezTo>
                  <a:cubicBezTo>
                    <a:pt x="560" y="73"/>
                    <a:pt x="560" y="73"/>
                    <a:pt x="561" y="74"/>
                  </a:cubicBezTo>
                  <a:cubicBezTo>
                    <a:pt x="562" y="75"/>
                    <a:pt x="563" y="78"/>
                    <a:pt x="565" y="79"/>
                  </a:cubicBezTo>
                  <a:cubicBezTo>
                    <a:pt x="565" y="80"/>
                    <a:pt x="565" y="80"/>
                    <a:pt x="565" y="81"/>
                  </a:cubicBezTo>
                  <a:cubicBezTo>
                    <a:pt x="566" y="81"/>
                    <a:pt x="566" y="82"/>
                    <a:pt x="567" y="82"/>
                  </a:cubicBezTo>
                  <a:cubicBezTo>
                    <a:pt x="567" y="84"/>
                    <a:pt x="568" y="85"/>
                    <a:pt x="568" y="86"/>
                  </a:cubicBezTo>
                  <a:cubicBezTo>
                    <a:pt x="569" y="86"/>
                    <a:pt x="570" y="88"/>
                    <a:pt x="571" y="88"/>
                  </a:cubicBezTo>
                  <a:cubicBezTo>
                    <a:pt x="570" y="89"/>
                    <a:pt x="572" y="89"/>
                    <a:pt x="572" y="90"/>
                  </a:cubicBezTo>
                  <a:cubicBezTo>
                    <a:pt x="572" y="91"/>
                    <a:pt x="573" y="91"/>
                    <a:pt x="574" y="92"/>
                  </a:cubicBezTo>
                  <a:cubicBezTo>
                    <a:pt x="573" y="94"/>
                    <a:pt x="574" y="95"/>
                    <a:pt x="574" y="96"/>
                  </a:cubicBezTo>
                  <a:cubicBezTo>
                    <a:pt x="574" y="97"/>
                    <a:pt x="575" y="97"/>
                    <a:pt x="574" y="97"/>
                  </a:cubicBezTo>
                  <a:cubicBezTo>
                    <a:pt x="576" y="98"/>
                    <a:pt x="576" y="99"/>
                    <a:pt x="577" y="99"/>
                  </a:cubicBezTo>
                  <a:cubicBezTo>
                    <a:pt x="577" y="99"/>
                    <a:pt x="577" y="101"/>
                    <a:pt x="577" y="101"/>
                  </a:cubicBezTo>
                  <a:cubicBezTo>
                    <a:pt x="577" y="101"/>
                    <a:pt x="578" y="101"/>
                    <a:pt x="578" y="101"/>
                  </a:cubicBezTo>
                  <a:cubicBezTo>
                    <a:pt x="577" y="102"/>
                    <a:pt x="577" y="102"/>
                    <a:pt x="577" y="102"/>
                  </a:cubicBezTo>
                  <a:cubicBezTo>
                    <a:pt x="577" y="103"/>
                    <a:pt x="578" y="103"/>
                    <a:pt x="578" y="104"/>
                  </a:cubicBezTo>
                  <a:cubicBezTo>
                    <a:pt x="579" y="104"/>
                    <a:pt x="579" y="105"/>
                    <a:pt x="579" y="106"/>
                  </a:cubicBezTo>
                  <a:cubicBezTo>
                    <a:pt x="579" y="108"/>
                    <a:pt x="580" y="109"/>
                    <a:pt x="580" y="111"/>
                  </a:cubicBezTo>
                  <a:cubicBezTo>
                    <a:pt x="583" y="120"/>
                    <a:pt x="586" y="129"/>
                    <a:pt x="587" y="139"/>
                  </a:cubicBezTo>
                  <a:cubicBezTo>
                    <a:pt x="587" y="142"/>
                    <a:pt x="587" y="144"/>
                    <a:pt x="587" y="147"/>
                  </a:cubicBezTo>
                  <a:cubicBezTo>
                    <a:pt x="587" y="155"/>
                    <a:pt x="587" y="163"/>
                    <a:pt x="583" y="171"/>
                  </a:cubicBezTo>
                  <a:cubicBezTo>
                    <a:pt x="582" y="172"/>
                    <a:pt x="581" y="175"/>
                    <a:pt x="580" y="176"/>
                  </a:cubicBezTo>
                  <a:cubicBezTo>
                    <a:pt x="577" y="179"/>
                    <a:pt x="575" y="181"/>
                    <a:pt x="571" y="183"/>
                  </a:cubicBezTo>
                  <a:cubicBezTo>
                    <a:pt x="565" y="185"/>
                    <a:pt x="557" y="185"/>
                    <a:pt x="552" y="180"/>
                  </a:cubicBezTo>
                  <a:cubicBezTo>
                    <a:pt x="550" y="179"/>
                    <a:pt x="549" y="178"/>
                    <a:pt x="548" y="177"/>
                  </a:cubicBezTo>
                  <a:cubicBezTo>
                    <a:pt x="547" y="175"/>
                    <a:pt x="547" y="174"/>
                    <a:pt x="546" y="172"/>
                  </a:cubicBezTo>
                  <a:cubicBezTo>
                    <a:pt x="546" y="170"/>
                    <a:pt x="546" y="168"/>
                    <a:pt x="546" y="167"/>
                  </a:cubicBezTo>
                  <a:cubicBezTo>
                    <a:pt x="548" y="172"/>
                    <a:pt x="556" y="172"/>
                    <a:pt x="560" y="171"/>
                  </a:cubicBezTo>
                  <a:cubicBezTo>
                    <a:pt x="565" y="169"/>
                    <a:pt x="569" y="166"/>
                    <a:pt x="571" y="161"/>
                  </a:cubicBezTo>
                  <a:cubicBezTo>
                    <a:pt x="576" y="148"/>
                    <a:pt x="570" y="133"/>
                    <a:pt x="559" y="127"/>
                  </a:cubicBezTo>
                  <a:cubicBezTo>
                    <a:pt x="550" y="122"/>
                    <a:pt x="537" y="121"/>
                    <a:pt x="528" y="126"/>
                  </a:cubicBezTo>
                  <a:cubicBezTo>
                    <a:pt x="523" y="128"/>
                    <a:pt x="518" y="132"/>
                    <a:pt x="515" y="137"/>
                  </a:cubicBezTo>
                  <a:cubicBezTo>
                    <a:pt x="504" y="154"/>
                    <a:pt x="503" y="179"/>
                    <a:pt x="518" y="194"/>
                  </a:cubicBezTo>
                  <a:cubicBezTo>
                    <a:pt x="521" y="198"/>
                    <a:pt x="526" y="201"/>
                    <a:pt x="531" y="203"/>
                  </a:cubicBezTo>
                  <a:cubicBezTo>
                    <a:pt x="531" y="203"/>
                    <a:pt x="531" y="203"/>
                    <a:pt x="531" y="203"/>
                  </a:cubicBezTo>
                  <a:cubicBezTo>
                    <a:pt x="526" y="211"/>
                    <a:pt x="521" y="220"/>
                    <a:pt x="525" y="230"/>
                  </a:cubicBezTo>
                  <a:cubicBezTo>
                    <a:pt x="531" y="248"/>
                    <a:pt x="545" y="255"/>
                    <a:pt x="562" y="256"/>
                  </a:cubicBezTo>
                  <a:cubicBezTo>
                    <a:pt x="572" y="256"/>
                    <a:pt x="582" y="249"/>
                    <a:pt x="586" y="243"/>
                  </a:cubicBezTo>
                  <a:cubicBezTo>
                    <a:pt x="592" y="233"/>
                    <a:pt x="589" y="232"/>
                    <a:pt x="588" y="231"/>
                  </a:cubicBezTo>
                  <a:cubicBezTo>
                    <a:pt x="595" y="231"/>
                    <a:pt x="603" y="230"/>
                    <a:pt x="608" y="226"/>
                  </a:cubicBezTo>
                  <a:cubicBezTo>
                    <a:pt x="621" y="217"/>
                    <a:pt x="623" y="201"/>
                    <a:pt x="625" y="180"/>
                  </a:cubicBezTo>
                  <a:cubicBezTo>
                    <a:pt x="626" y="165"/>
                    <a:pt x="625" y="150"/>
                    <a:pt x="621" y="135"/>
                  </a:cubicBezTo>
                  <a:cubicBezTo>
                    <a:pt x="619" y="130"/>
                    <a:pt x="617" y="124"/>
                    <a:pt x="615" y="119"/>
                  </a:cubicBezTo>
                  <a:cubicBezTo>
                    <a:pt x="615" y="118"/>
                    <a:pt x="615" y="118"/>
                    <a:pt x="614" y="117"/>
                  </a:cubicBezTo>
                  <a:cubicBezTo>
                    <a:pt x="612" y="112"/>
                    <a:pt x="610" y="106"/>
                    <a:pt x="607" y="101"/>
                  </a:cubicBezTo>
                  <a:cubicBezTo>
                    <a:pt x="606" y="100"/>
                    <a:pt x="606" y="97"/>
                    <a:pt x="605" y="95"/>
                  </a:cubicBezTo>
                  <a:cubicBezTo>
                    <a:pt x="604" y="94"/>
                    <a:pt x="604" y="94"/>
                    <a:pt x="603" y="93"/>
                  </a:cubicBezTo>
                  <a:cubicBezTo>
                    <a:pt x="602" y="92"/>
                    <a:pt x="603" y="94"/>
                    <a:pt x="603" y="93"/>
                  </a:cubicBezTo>
                  <a:cubicBezTo>
                    <a:pt x="603" y="93"/>
                    <a:pt x="603" y="92"/>
                    <a:pt x="603" y="92"/>
                  </a:cubicBezTo>
                  <a:cubicBezTo>
                    <a:pt x="603" y="92"/>
                    <a:pt x="602" y="91"/>
                    <a:pt x="602" y="91"/>
                  </a:cubicBezTo>
                  <a:cubicBezTo>
                    <a:pt x="601" y="91"/>
                    <a:pt x="601" y="89"/>
                    <a:pt x="600" y="89"/>
                  </a:cubicBezTo>
                  <a:cubicBezTo>
                    <a:pt x="600" y="89"/>
                    <a:pt x="600" y="88"/>
                    <a:pt x="600" y="87"/>
                  </a:cubicBezTo>
                  <a:cubicBezTo>
                    <a:pt x="598" y="88"/>
                    <a:pt x="599" y="86"/>
                    <a:pt x="598" y="86"/>
                  </a:cubicBezTo>
                  <a:cubicBezTo>
                    <a:pt x="597" y="84"/>
                    <a:pt x="598" y="83"/>
                    <a:pt x="597" y="81"/>
                  </a:cubicBezTo>
                  <a:cubicBezTo>
                    <a:pt x="596" y="80"/>
                    <a:pt x="592" y="78"/>
                    <a:pt x="593" y="76"/>
                  </a:cubicBezTo>
                  <a:cubicBezTo>
                    <a:pt x="592" y="76"/>
                    <a:pt x="591" y="75"/>
                    <a:pt x="591" y="75"/>
                  </a:cubicBezTo>
                  <a:cubicBezTo>
                    <a:pt x="590" y="74"/>
                    <a:pt x="590" y="75"/>
                    <a:pt x="589" y="75"/>
                  </a:cubicBezTo>
                  <a:cubicBezTo>
                    <a:pt x="587" y="72"/>
                    <a:pt x="588" y="73"/>
                    <a:pt x="586" y="71"/>
                  </a:cubicBezTo>
                  <a:cubicBezTo>
                    <a:pt x="586" y="71"/>
                    <a:pt x="586" y="70"/>
                    <a:pt x="585" y="69"/>
                  </a:cubicBezTo>
                  <a:cubicBezTo>
                    <a:pt x="586" y="68"/>
                    <a:pt x="584" y="69"/>
                    <a:pt x="584" y="67"/>
                  </a:cubicBezTo>
                  <a:cubicBezTo>
                    <a:pt x="584" y="67"/>
                    <a:pt x="584" y="68"/>
                    <a:pt x="583" y="68"/>
                  </a:cubicBezTo>
                  <a:cubicBezTo>
                    <a:pt x="582" y="67"/>
                    <a:pt x="582" y="65"/>
                    <a:pt x="582" y="64"/>
                  </a:cubicBezTo>
                  <a:cubicBezTo>
                    <a:pt x="580" y="64"/>
                    <a:pt x="580" y="62"/>
                    <a:pt x="578" y="62"/>
                  </a:cubicBezTo>
                  <a:cubicBezTo>
                    <a:pt x="578" y="61"/>
                    <a:pt x="577" y="61"/>
                    <a:pt x="577" y="61"/>
                  </a:cubicBezTo>
                  <a:cubicBezTo>
                    <a:pt x="576" y="60"/>
                    <a:pt x="576" y="60"/>
                    <a:pt x="576" y="60"/>
                  </a:cubicBezTo>
                  <a:cubicBezTo>
                    <a:pt x="575" y="59"/>
                    <a:pt x="575" y="58"/>
                    <a:pt x="574" y="59"/>
                  </a:cubicBezTo>
                  <a:cubicBezTo>
                    <a:pt x="573" y="58"/>
                    <a:pt x="573" y="57"/>
                    <a:pt x="572" y="56"/>
                  </a:cubicBezTo>
                  <a:cubicBezTo>
                    <a:pt x="572" y="56"/>
                    <a:pt x="571" y="56"/>
                    <a:pt x="571" y="56"/>
                  </a:cubicBezTo>
                  <a:cubicBezTo>
                    <a:pt x="571" y="55"/>
                    <a:pt x="571" y="55"/>
                    <a:pt x="571" y="55"/>
                  </a:cubicBezTo>
                  <a:cubicBezTo>
                    <a:pt x="570" y="55"/>
                    <a:pt x="570" y="55"/>
                    <a:pt x="569" y="54"/>
                  </a:cubicBezTo>
                  <a:cubicBezTo>
                    <a:pt x="569" y="53"/>
                    <a:pt x="568" y="53"/>
                    <a:pt x="567" y="52"/>
                  </a:cubicBezTo>
                  <a:cubicBezTo>
                    <a:pt x="567" y="52"/>
                    <a:pt x="567" y="52"/>
                    <a:pt x="567" y="52"/>
                  </a:cubicBezTo>
                  <a:cubicBezTo>
                    <a:pt x="567" y="51"/>
                    <a:pt x="565" y="52"/>
                    <a:pt x="565" y="51"/>
                  </a:cubicBezTo>
                  <a:cubicBezTo>
                    <a:pt x="564" y="50"/>
                    <a:pt x="564" y="49"/>
                    <a:pt x="563" y="48"/>
                  </a:cubicBezTo>
                  <a:cubicBezTo>
                    <a:pt x="560" y="48"/>
                    <a:pt x="560" y="45"/>
                    <a:pt x="557" y="45"/>
                  </a:cubicBezTo>
                  <a:cubicBezTo>
                    <a:pt x="557" y="44"/>
                    <a:pt x="556" y="43"/>
                    <a:pt x="554" y="43"/>
                  </a:cubicBezTo>
                  <a:cubicBezTo>
                    <a:pt x="555" y="42"/>
                    <a:pt x="553" y="42"/>
                    <a:pt x="553" y="41"/>
                  </a:cubicBezTo>
                  <a:cubicBezTo>
                    <a:pt x="552" y="41"/>
                    <a:pt x="552" y="40"/>
                    <a:pt x="551" y="40"/>
                  </a:cubicBezTo>
                  <a:cubicBezTo>
                    <a:pt x="549" y="37"/>
                    <a:pt x="546" y="35"/>
                    <a:pt x="543" y="34"/>
                  </a:cubicBezTo>
                  <a:cubicBezTo>
                    <a:pt x="541" y="32"/>
                    <a:pt x="538" y="30"/>
                    <a:pt x="536" y="31"/>
                  </a:cubicBezTo>
                  <a:cubicBezTo>
                    <a:pt x="535" y="30"/>
                    <a:pt x="534" y="30"/>
                    <a:pt x="534" y="29"/>
                  </a:cubicBezTo>
                  <a:cubicBezTo>
                    <a:pt x="533" y="29"/>
                    <a:pt x="531" y="27"/>
                    <a:pt x="532" y="30"/>
                  </a:cubicBezTo>
                  <a:cubicBezTo>
                    <a:pt x="531" y="29"/>
                    <a:pt x="530" y="27"/>
                    <a:pt x="529" y="26"/>
                  </a:cubicBezTo>
                  <a:cubicBezTo>
                    <a:pt x="527" y="25"/>
                    <a:pt x="528" y="27"/>
                    <a:pt x="527" y="26"/>
                  </a:cubicBezTo>
                  <a:cubicBezTo>
                    <a:pt x="527" y="25"/>
                    <a:pt x="526" y="25"/>
                    <a:pt x="525" y="25"/>
                  </a:cubicBezTo>
                  <a:cubicBezTo>
                    <a:pt x="524" y="25"/>
                    <a:pt x="524" y="25"/>
                    <a:pt x="524" y="25"/>
                  </a:cubicBezTo>
                  <a:cubicBezTo>
                    <a:pt x="523" y="25"/>
                    <a:pt x="524" y="24"/>
                    <a:pt x="523" y="24"/>
                  </a:cubicBezTo>
                  <a:cubicBezTo>
                    <a:pt x="522" y="24"/>
                    <a:pt x="522" y="24"/>
                    <a:pt x="522" y="24"/>
                  </a:cubicBezTo>
                  <a:cubicBezTo>
                    <a:pt x="522" y="24"/>
                    <a:pt x="521" y="24"/>
                    <a:pt x="521" y="24"/>
                  </a:cubicBezTo>
                  <a:cubicBezTo>
                    <a:pt x="521" y="24"/>
                    <a:pt x="521" y="23"/>
                    <a:pt x="521" y="23"/>
                  </a:cubicBezTo>
                  <a:cubicBezTo>
                    <a:pt x="521" y="23"/>
                    <a:pt x="519" y="22"/>
                    <a:pt x="518" y="21"/>
                  </a:cubicBezTo>
                  <a:cubicBezTo>
                    <a:pt x="518" y="21"/>
                    <a:pt x="516" y="22"/>
                    <a:pt x="516" y="22"/>
                  </a:cubicBezTo>
                  <a:cubicBezTo>
                    <a:pt x="516" y="22"/>
                    <a:pt x="516" y="22"/>
                    <a:pt x="516" y="22"/>
                  </a:cubicBezTo>
                  <a:cubicBezTo>
                    <a:pt x="515" y="21"/>
                    <a:pt x="516" y="21"/>
                    <a:pt x="515" y="21"/>
                  </a:cubicBezTo>
                  <a:cubicBezTo>
                    <a:pt x="515" y="21"/>
                    <a:pt x="515" y="21"/>
                    <a:pt x="515" y="21"/>
                  </a:cubicBezTo>
                  <a:cubicBezTo>
                    <a:pt x="514" y="21"/>
                    <a:pt x="514" y="21"/>
                    <a:pt x="514" y="21"/>
                  </a:cubicBezTo>
                  <a:cubicBezTo>
                    <a:pt x="512" y="20"/>
                    <a:pt x="512" y="20"/>
                    <a:pt x="510" y="20"/>
                  </a:cubicBezTo>
                  <a:cubicBezTo>
                    <a:pt x="510" y="19"/>
                    <a:pt x="509" y="20"/>
                    <a:pt x="509" y="20"/>
                  </a:cubicBezTo>
                  <a:cubicBezTo>
                    <a:pt x="509" y="20"/>
                    <a:pt x="509" y="19"/>
                    <a:pt x="509" y="19"/>
                  </a:cubicBezTo>
                  <a:cubicBezTo>
                    <a:pt x="509" y="19"/>
                    <a:pt x="508" y="19"/>
                    <a:pt x="508" y="19"/>
                  </a:cubicBezTo>
                  <a:cubicBezTo>
                    <a:pt x="508" y="19"/>
                    <a:pt x="508" y="19"/>
                    <a:pt x="508" y="19"/>
                  </a:cubicBezTo>
                  <a:cubicBezTo>
                    <a:pt x="508" y="18"/>
                    <a:pt x="508" y="19"/>
                    <a:pt x="508" y="18"/>
                  </a:cubicBezTo>
                  <a:cubicBezTo>
                    <a:pt x="506" y="18"/>
                    <a:pt x="506" y="18"/>
                    <a:pt x="505" y="18"/>
                  </a:cubicBezTo>
                  <a:cubicBezTo>
                    <a:pt x="505" y="17"/>
                    <a:pt x="505" y="18"/>
                    <a:pt x="504" y="18"/>
                  </a:cubicBezTo>
                  <a:cubicBezTo>
                    <a:pt x="504" y="18"/>
                    <a:pt x="503" y="18"/>
                    <a:pt x="503" y="18"/>
                  </a:cubicBezTo>
                  <a:cubicBezTo>
                    <a:pt x="502" y="17"/>
                    <a:pt x="501" y="17"/>
                    <a:pt x="499" y="17"/>
                  </a:cubicBezTo>
                  <a:cubicBezTo>
                    <a:pt x="499" y="16"/>
                    <a:pt x="498" y="16"/>
                    <a:pt x="498" y="15"/>
                  </a:cubicBezTo>
                  <a:cubicBezTo>
                    <a:pt x="496" y="15"/>
                    <a:pt x="495" y="15"/>
                    <a:pt x="493" y="15"/>
                  </a:cubicBezTo>
                  <a:cubicBezTo>
                    <a:pt x="493" y="15"/>
                    <a:pt x="493" y="14"/>
                    <a:pt x="492" y="14"/>
                  </a:cubicBezTo>
                  <a:cubicBezTo>
                    <a:pt x="492" y="14"/>
                    <a:pt x="492" y="14"/>
                    <a:pt x="492" y="14"/>
                  </a:cubicBezTo>
                  <a:cubicBezTo>
                    <a:pt x="491" y="14"/>
                    <a:pt x="491" y="14"/>
                    <a:pt x="490" y="14"/>
                  </a:cubicBezTo>
                  <a:cubicBezTo>
                    <a:pt x="490" y="14"/>
                    <a:pt x="489" y="13"/>
                    <a:pt x="488" y="13"/>
                  </a:cubicBezTo>
                  <a:cubicBezTo>
                    <a:pt x="487" y="13"/>
                    <a:pt x="487" y="13"/>
                    <a:pt x="486" y="13"/>
                  </a:cubicBezTo>
                  <a:cubicBezTo>
                    <a:pt x="485" y="12"/>
                    <a:pt x="488" y="14"/>
                    <a:pt x="487" y="14"/>
                  </a:cubicBezTo>
                  <a:cubicBezTo>
                    <a:pt x="486" y="13"/>
                    <a:pt x="482" y="13"/>
                    <a:pt x="481" y="12"/>
                  </a:cubicBezTo>
                  <a:cubicBezTo>
                    <a:pt x="481" y="12"/>
                    <a:pt x="481" y="12"/>
                    <a:pt x="480" y="12"/>
                  </a:cubicBezTo>
                  <a:cubicBezTo>
                    <a:pt x="480" y="12"/>
                    <a:pt x="480" y="13"/>
                    <a:pt x="480" y="13"/>
                  </a:cubicBezTo>
                  <a:cubicBezTo>
                    <a:pt x="480" y="13"/>
                    <a:pt x="480" y="12"/>
                    <a:pt x="479" y="12"/>
                  </a:cubicBezTo>
                  <a:cubicBezTo>
                    <a:pt x="479" y="12"/>
                    <a:pt x="478" y="12"/>
                    <a:pt x="478" y="12"/>
                  </a:cubicBezTo>
                  <a:cubicBezTo>
                    <a:pt x="478" y="13"/>
                    <a:pt x="478" y="13"/>
                    <a:pt x="479" y="13"/>
                  </a:cubicBezTo>
                  <a:close/>
                  <a:moveTo>
                    <a:pt x="590" y="77"/>
                  </a:moveTo>
                  <a:cubicBezTo>
                    <a:pt x="590" y="77"/>
                    <a:pt x="601" y="96"/>
                    <a:pt x="605" y="108"/>
                  </a:cubicBezTo>
                  <a:cubicBezTo>
                    <a:pt x="616" y="143"/>
                    <a:pt x="614" y="182"/>
                    <a:pt x="593" y="193"/>
                  </a:cubicBezTo>
                  <a:cubicBezTo>
                    <a:pt x="582" y="198"/>
                    <a:pt x="571" y="194"/>
                    <a:pt x="570" y="193"/>
                  </a:cubicBezTo>
                  <a:cubicBezTo>
                    <a:pt x="572" y="194"/>
                    <a:pt x="594" y="197"/>
                    <a:pt x="604" y="172"/>
                  </a:cubicBezTo>
                  <a:cubicBezTo>
                    <a:pt x="613" y="153"/>
                    <a:pt x="611" y="116"/>
                    <a:pt x="590" y="77"/>
                  </a:cubicBezTo>
                  <a:close/>
                  <a:moveTo>
                    <a:pt x="548" y="57"/>
                  </a:moveTo>
                  <a:cubicBezTo>
                    <a:pt x="548" y="56"/>
                    <a:pt x="547" y="57"/>
                    <a:pt x="546" y="56"/>
                  </a:cubicBezTo>
                  <a:cubicBezTo>
                    <a:pt x="546" y="56"/>
                    <a:pt x="546" y="56"/>
                    <a:pt x="546" y="55"/>
                  </a:cubicBezTo>
                  <a:cubicBezTo>
                    <a:pt x="546" y="55"/>
                    <a:pt x="545" y="55"/>
                    <a:pt x="544" y="55"/>
                  </a:cubicBezTo>
                  <a:cubicBezTo>
                    <a:pt x="544" y="54"/>
                    <a:pt x="544" y="53"/>
                    <a:pt x="544" y="53"/>
                  </a:cubicBezTo>
                  <a:cubicBezTo>
                    <a:pt x="543" y="53"/>
                    <a:pt x="543" y="53"/>
                    <a:pt x="543" y="53"/>
                  </a:cubicBezTo>
                  <a:cubicBezTo>
                    <a:pt x="542" y="52"/>
                    <a:pt x="542" y="52"/>
                    <a:pt x="542" y="52"/>
                  </a:cubicBezTo>
                  <a:cubicBezTo>
                    <a:pt x="541" y="50"/>
                    <a:pt x="538" y="49"/>
                    <a:pt x="537" y="47"/>
                  </a:cubicBezTo>
                  <a:cubicBezTo>
                    <a:pt x="537" y="47"/>
                    <a:pt x="539" y="48"/>
                    <a:pt x="540" y="48"/>
                  </a:cubicBezTo>
                  <a:cubicBezTo>
                    <a:pt x="540" y="49"/>
                    <a:pt x="541" y="49"/>
                    <a:pt x="541" y="49"/>
                  </a:cubicBezTo>
                  <a:cubicBezTo>
                    <a:pt x="541" y="50"/>
                    <a:pt x="542" y="49"/>
                    <a:pt x="542" y="50"/>
                  </a:cubicBezTo>
                  <a:cubicBezTo>
                    <a:pt x="542" y="50"/>
                    <a:pt x="542" y="51"/>
                    <a:pt x="542" y="51"/>
                  </a:cubicBezTo>
                  <a:cubicBezTo>
                    <a:pt x="543" y="51"/>
                    <a:pt x="544" y="51"/>
                    <a:pt x="545" y="51"/>
                  </a:cubicBezTo>
                  <a:cubicBezTo>
                    <a:pt x="545" y="52"/>
                    <a:pt x="544" y="52"/>
                    <a:pt x="544" y="52"/>
                  </a:cubicBezTo>
                  <a:cubicBezTo>
                    <a:pt x="544" y="53"/>
                    <a:pt x="544" y="53"/>
                    <a:pt x="545" y="53"/>
                  </a:cubicBezTo>
                  <a:cubicBezTo>
                    <a:pt x="545" y="53"/>
                    <a:pt x="546" y="54"/>
                    <a:pt x="546" y="54"/>
                  </a:cubicBezTo>
                  <a:cubicBezTo>
                    <a:pt x="546" y="54"/>
                    <a:pt x="546" y="54"/>
                    <a:pt x="546" y="54"/>
                  </a:cubicBezTo>
                  <a:cubicBezTo>
                    <a:pt x="547" y="55"/>
                    <a:pt x="548" y="55"/>
                    <a:pt x="548" y="57"/>
                  </a:cubicBezTo>
                  <a:close/>
                  <a:moveTo>
                    <a:pt x="547" y="52"/>
                  </a:moveTo>
                  <a:cubicBezTo>
                    <a:pt x="547" y="51"/>
                    <a:pt x="548" y="52"/>
                    <a:pt x="549" y="52"/>
                  </a:cubicBezTo>
                  <a:cubicBezTo>
                    <a:pt x="549" y="53"/>
                    <a:pt x="551" y="54"/>
                    <a:pt x="551" y="55"/>
                  </a:cubicBezTo>
                  <a:cubicBezTo>
                    <a:pt x="550" y="56"/>
                    <a:pt x="550" y="54"/>
                    <a:pt x="549" y="54"/>
                  </a:cubicBezTo>
                  <a:cubicBezTo>
                    <a:pt x="549" y="53"/>
                    <a:pt x="548" y="54"/>
                    <a:pt x="548" y="52"/>
                  </a:cubicBezTo>
                  <a:cubicBezTo>
                    <a:pt x="547" y="53"/>
                    <a:pt x="547" y="52"/>
                    <a:pt x="547" y="52"/>
                  </a:cubicBezTo>
                  <a:close/>
                  <a:moveTo>
                    <a:pt x="556" y="67"/>
                  </a:moveTo>
                  <a:cubicBezTo>
                    <a:pt x="555" y="67"/>
                    <a:pt x="555" y="65"/>
                    <a:pt x="555" y="64"/>
                  </a:cubicBezTo>
                  <a:cubicBezTo>
                    <a:pt x="553" y="64"/>
                    <a:pt x="553" y="62"/>
                    <a:pt x="552" y="60"/>
                  </a:cubicBezTo>
                  <a:cubicBezTo>
                    <a:pt x="550" y="61"/>
                    <a:pt x="551" y="59"/>
                    <a:pt x="549" y="59"/>
                  </a:cubicBezTo>
                  <a:cubicBezTo>
                    <a:pt x="549" y="58"/>
                    <a:pt x="549" y="57"/>
                    <a:pt x="548" y="57"/>
                  </a:cubicBezTo>
                  <a:cubicBezTo>
                    <a:pt x="549" y="56"/>
                    <a:pt x="550" y="58"/>
                    <a:pt x="551" y="59"/>
                  </a:cubicBezTo>
                  <a:cubicBezTo>
                    <a:pt x="552" y="59"/>
                    <a:pt x="551" y="57"/>
                    <a:pt x="551" y="57"/>
                  </a:cubicBezTo>
                  <a:cubicBezTo>
                    <a:pt x="552" y="57"/>
                    <a:pt x="552" y="56"/>
                    <a:pt x="553" y="56"/>
                  </a:cubicBezTo>
                  <a:cubicBezTo>
                    <a:pt x="552" y="59"/>
                    <a:pt x="554" y="59"/>
                    <a:pt x="553" y="62"/>
                  </a:cubicBezTo>
                  <a:cubicBezTo>
                    <a:pt x="553" y="62"/>
                    <a:pt x="554" y="61"/>
                    <a:pt x="554" y="61"/>
                  </a:cubicBezTo>
                  <a:cubicBezTo>
                    <a:pt x="556" y="62"/>
                    <a:pt x="556" y="64"/>
                    <a:pt x="557" y="65"/>
                  </a:cubicBezTo>
                  <a:cubicBezTo>
                    <a:pt x="557" y="65"/>
                    <a:pt x="556" y="65"/>
                    <a:pt x="556" y="67"/>
                  </a:cubicBezTo>
                  <a:close/>
                  <a:moveTo>
                    <a:pt x="556" y="60"/>
                  </a:moveTo>
                  <a:cubicBezTo>
                    <a:pt x="557" y="60"/>
                    <a:pt x="557" y="61"/>
                    <a:pt x="558" y="61"/>
                  </a:cubicBezTo>
                  <a:cubicBezTo>
                    <a:pt x="557" y="62"/>
                    <a:pt x="556" y="61"/>
                    <a:pt x="556" y="60"/>
                  </a:cubicBezTo>
                  <a:close/>
                  <a:moveTo>
                    <a:pt x="564" y="73"/>
                  </a:moveTo>
                  <a:cubicBezTo>
                    <a:pt x="563" y="73"/>
                    <a:pt x="563" y="73"/>
                    <a:pt x="563" y="72"/>
                  </a:cubicBezTo>
                  <a:cubicBezTo>
                    <a:pt x="562" y="72"/>
                    <a:pt x="561" y="72"/>
                    <a:pt x="561" y="71"/>
                  </a:cubicBezTo>
                  <a:cubicBezTo>
                    <a:pt x="562" y="70"/>
                    <a:pt x="563" y="73"/>
                    <a:pt x="565" y="72"/>
                  </a:cubicBezTo>
                  <a:cubicBezTo>
                    <a:pt x="564" y="72"/>
                    <a:pt x="564" y="73"/>
                    <a:pt x="565" y="73"/>
                  </a:cubicBezTo>
                  <a:cubicBezTo>
                    <a:pt x="565" y="74"/>
                    <a:pt x="564" y="74"/>
                    <a:pt x="564" y="73"/>
                  </a:cubicBezTo>
                  <a:close/>
                  <a:moveTo>
                    <a:pt x="574" y="82"/>
                  </a:moveTo>
                  <a:cubicBezTo>
                    <a:pt x="574" y="83"/>
                    <a:pt x="575" y="84"/>
                    <a:pt x="575" y="85"/>
                  </a:cubicBezTo>
                  <a:cubicBezTo>
                    <a:pt x="576" y="86"/>
                    <a:pt x="577" y="86"/>
                    <a:pt x="577" y="87"/>
                  </a:cubicBezTo>
                  <a:cubicBezTo>
                    <a:pt x="576" y="87"/>
                    <a:pt x="575" y="86"/>
                    <a:pt x="575" y="85"/>
                  </a:cubicBezTo>
                  <a:cubicBezTo>
                    <a:pt x="573" y="85"/>
                    <a:pt x="573" y="83"/>
                    <a:pt x="571" y="83"/>
                  </a:cubicBezTo>
                  <a:cubicBezTo>
                    <a:pt x="572" y="82"/>
                    <a:pt x="571" y="82"/>
                    <a:pt x="570" y="81"/>
                  </a:cubicBezTo>
                  <a:cubicBezTo>
                    <a:pt x="570" y="81"/>
                    <a:pt x="570" y="80"/>
                    <a:pt x="570" y="80"/>
                  </a:cubicBezTo>
                  <a:cubicBezTo>
                    <a:pt x="569" y="79"/>
                    <a:pt x="568" y="79"/>
                    <a:pt x="568" y="77"/>
                  </a:cubicBezTo>
                  <a:cubicBezTo>
                    <a:pt x="567" y="77"/>
                    <a:pt x="567" y="78"/>
                    <a:pt x="566" y="77"/>
                  </a:cubicBezTo>
                  <a:cubicBezTo>
                    <a:pt x="566" y="75"/>
                    <a:pt x="567" y="75"/>
                    <a:pt x="567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8" y="74"/>
                    <a:pt x="569" y="76"/>
                    <a:pt x="569" y="77"/>
                  </a:cubicBezTo>
                  <a:cubicBezTo>
                    <a:pt x="570" y="78"/>
                    <a:pt x="570" y="78"/>
                    <a:pt x="570" y="78"/>
                  </a:cubicBezTo>
                  <a:cubicBezTo>
                    <a:pt x="571" y="80"/>
                    <a:pt x="572" y="82"/>
                    <a:pt x="574" y="82"/>
                  </a:cubicBezTo>
                  <a:close/>
                  <a:moveTo>
                    <a:pt x="533" y="33"/>
                  </a:moveTo>
                  <a:cubicBezTo>
                    <a:pt x="533" y="34"/>
                    <a:pt x="534" y="34"/>
                    <a:pt x="534" y="35"/>
                  </a:cubicBezTo>
                  <a:cubicBezTo>
                    <a:pt x="535" y="35"/>
                    <a:pt x="535" y="35"/>
                    <a:pt x="535" y="36"/>
                  </a:cubicBezTo>
                  <a:cubicBezTo>
                    <a:pt x="536" y="36"/>
                    <a:pt x="536" y="35"/>
                    <a:pt x="537" y="35"/>
                  </a:cubicBezTo>
                  <a:cubicBezTo>
                    <a:pt x="537" y="36"/>
                    <a:pt x="539" y="36"/>
                    <a:pt x="539" y="37"/>
                  </a:cubicBezTo>
                  <a:cubicBezTo>
                    <a:pt x="540" y="37"/>
                    <a:pt x="540" y="37"/>
                    <a:pt x="540" y="37"/>
                  </a:cubicBezTo>
                  <a:cubicBezTo>
                    <a:pt x="541" y="38"/>
                    <a:pt x="540" y="38"/>
                    <a:pt x="542" y="38"/>
                  </a:cubicBezTo>
                  <a:cubicBezTo>
                    <a:pt x="542" y="39"/>
                    <a:pt x="543" y="39"/>
                    <a:pt x="543" y="40"/>
                  </a:cubicBezTo>
                  <a:cubicBezTo>
                    <a:pt x="544" y="40"/>
                    <a:pt x="543" y="40"/>
                    <a:pt x="544" y="40"/>
                  </a:cubicBezTo>
                  <a:cubicBezTo>
                    <a:pt x="545" y="42"/>
                    <a:pt x="548" y="43"/>
                    <a:pt x="549" y="45"/>
                  </a:cubicBezTo>
                  <a:cubicBezTo>
                    <a:pt x="550" y="46"/>
                    <a:pt x="551" y="46"/>
                    <a:pt x="551" y="47"/>
                  </a:cubicBezTo>
                  <a:cubicBezTo>
                    <a:pt x="553" y="48"/>
                    <a:pt x="553" y="48"/>
                    <a:pt x="553" y="48"/>
                  </a:cubicBezTo>
                  <a:cubicBezTo>
                    <a:pt x="554" y="49"/>
                    <a:pt x="556" y="49"/>
                    <a:pt x="556" y="51"/>
                  </a:cubicBezTo>
                  <a:cubicBezTo>
                    <a:pt x="558" y="51"/>
                    <a:pt x="558" y="51"/>
                    <a:pt x="558" y="51"/>
                  </a:cubicBezTo>
                  <a:cubicBezTo>
                    <a:pt x="558" y="53"/>
                    <a:pt x="560" y="53"/>
                    <a:pt x="560" y="54"/>
                  </a:cubicBezTo>
                  <a:cubicBezTo>
                    <a:pt x="561" y="54"/>
                    <a:pt x="560" y="54"/>
                    <a:pt x="561" y="54"/>
                  </a:cubicBezTo>
                  <a:cubicBezTo>
                    <a:pt x="561" y="54"/>
                    <a:pt x="561" y="55"/>
                    <a:pt x="562" y="55"/>
                  </a:cubicBezTo>
                  <a:cubicBezTo>
                    <a:pt x="563" y="55"/>
                    <a:pt x="563" y="56"/>
                    <a:pt x="563" y="56"/>
                  </a:cubicBezTo>
                  <a:cubicBezTo>
                    <a:pt x="563" y="57"/>
                    <a:pt x="564" y="57"/>
                    <a:pt x="564" y="57"/>
                  </a:cubicBezTo>
                  <a:cubicBezTo>
                    <a:pt x="565" y="57"/>
                    <a:pt x="565" y="58"/>
                    <a:pt x="566" y="58"/>
                  </a:cubicBezTo>
                  <a:cubicBezTo>
                    <a:pt x="567" y="61"/>
                    <a:pt x="570" y="62"/>
                    <a:pt x="572" y="63"/>
                  </a:cubicBezTo>
                  <a:cubicBezTo>
                    <a:pt x="572" y="65"/>
                    <a:pt x="570" y="63"/>
                    <a:pt x="569" y="63"/>
                  </a:cubicBezTo>
                  <a:cubicBezTo>
                    <a:pt x="569" y="63"/>
                    <a:pt x="568" y="62"/>
                    <a:pt x="568" y="61"/>
                  </a:cubicBezTo>
                  <a:cubicBezTo>
                    <a:pt x="565" y="61"/>
                    <a:pt x="565" y="57"/>
                    <a:pt x="561" y="57"/>
                  </a:cubicBezTo>
                  <a:cubicBezTo>
                    <a:pt x="561" y="56"/>
                    <a:pt x="560" y="56"/>
                    <a:pt x="560" y="55"/>
                  </a:cubicBezTo>
                  <a:cubicBezTo>
                    <a:pt x="559" y="55"/>
                    <a:pt x="559" y="53"/>
                    <a:pt x="558" y="53"/>
                  </a:cubicBezTo>
                  <a:cubicBezTo>
                    <a:pt x="558" y="52"/>
                    <a:pt x="556" y="53"/>
                    <a:pt x="557" y="51"/>
                  </a:cubicBezTo>
                  <a:cubicBezTo>
                    <a:pt x="556" y="52"/>
                    <a:pt x="555" y="51"/>
                    <a:pt x="555" y="52"/>
                  </a:cubicBezTo>
                  <a:cubicBezTo>
                    <a:pt x="555" y="51"/>
                    <a:pt x="554" y="51"/>
                    <a:pt x="554" y="50"/>
                  </a:cubicBezTo>
                  <a:cubicBezTo>
                    <a:pt x="554" y="49"/>
                    <a:pt x="553" y="49"/>
                    <a:pt x="553" y="49"/>
                  </a:cubicBezTo>
                  <a:cubicBezTo>
                    <a:pt x="553" y="48"/>
                    <a:pt x="553" y="48"/>
                    <a:pt x="552" y="48"/>
                  </a:cubicBezTo>
                  <a:cubicBezTo>
                    <a:pt x="552" y="48"/>
                    <a:pt x="552" y="49"/>
                    <a:pt x="552" y="49"/>
                  </a:cubicBezTo>
                  <a:cubicBezTo>
                    <a:pt x="551" y="48"/>
                    <a:pt x="551" y="49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8" y="46"/>
                    <a:pt x="547" y="45"/>
                  </a:cubicBezTo>
                  <a:cubicBezTo>
                    <a:pt x="547" y="45"/>
                    <a:pt x="545" y="44"/>
                    <a:pt x="544" y="43"/>
                  </a:cubicBezTo>
                  <a:cubicBezTo>
                    <a:pt x="544" y="43"/>
                    <a:pt x="544" y="43"/>
                    <a:pt x="543" y="42"/>
                  </a:cubicBezTo>
                  <a:cubicBezTo>
                    <a:pt x="543" y="42"/>
                    <a:pt x="543" y="42"/>
                    <a:pt x="542" y="42"/>
                  </a:cubicBezTo>
                  <a:cubicBezTo>
                    <a:pt x="542" y="41"/>
                    <a:pt x="542" y="41"/>
                    <a:pt x="542" y="41"/>
                  </a:cubicBezTo>
                  <a:cubicBezTo>
                    <a:pt x="542" y="40"/>
                    <a:pt x="541" y="40"/>
                    <a:pt x="541" y="40"/>
                  </a:cubicBezTo>
                  <a:cubicBezTo>
                    <a:pt x="540" y="40"/>
                    <a:pt x="540" y="39"/>
                    <a:pt x="539" y="39"/>
                  </a:cubicBezTo>
                  <a:cubicBezTo>
                    <a:pt x="539" y="37"/>
                    <a:pt x="536" y="38"/>
                    <a:pt x="537" y="36"/>
                  </a:cubicBezTo>
                  <a:cubicBezTo>
                    <a:pt x="535" y="36"/>
                    <a:pt x="536" y="37"/>
                    <a:pt x="535" y="37"/>
                  </a:cubicBezTo>
                  <a:cubicBezTo>
                    <a:pt x="534" y="36"/>
                    <a:pt x="534" y="36"/>
                    <a:pt x="534" y="35"/>
                  </a:cubicBezTo>
                  <a:cubicBezTo>
                    <a:pt x="533" y="36"/>
                    <a:pt x="533" y="34"/>
                    <a:pt x="531" y="33"/>
                  </a:cubicBezTo>
                  <a:cubicBezTo>
                    <a:pt x="531" y="32"/>
                    <a:pt x="532" y="33"/>
                    <a:pt x="533" y="33"/>
                  </a:cubicBezTo>
                  <a:close/>
                  <a:moveTo>
                    <a:pt x="520" y="33"/>
                  </a:moveTo>
                  <a:cubicBezTo>
                    <a:pt x="522" y="33"/>
                    <a:pt x="523" y="35"/>
                    <a:pt x="525" y="35"/>
                  </a:cubicBezTo>
                  <a:cubicBezTo>
                    <a:pt x="525" y="36"/>
                    <a:pt x="526" y="36"/>
                    <a:pt x="526" y="36"/>
                  </a:cubicBezTo>
                  <a:cubicBezTo>
                    <a:pt x="527" y="37"/>
                    <a:pt x="528" y="37"/>
                    <a:pt x="529" y="38"/>
                  </a:cubicBezTo>
                  <a:cubicBezTo>
                    <a:pt x="529" y="40"/>
                    <a:pt x="528" y="39"/>
                    <a:pt x="528" y="38"/>
                  </a:cubicBezTo>
                  <a:cubicBezTo>
                    <a:pt x="527" y="38"/>
                    <a:pt x="526" y="37"/>
                    <a:pt x="525" y="37"/>
                  </a:cubicBezTo>
                  <a:cubicBezTo>
                    <a:pt x="524" y="36"/>
                    <a:pt x="524" y="36"/>
                    <a:pt x="523" y="35"/>
                  </a:cubicBezTo>
                  <a:cubicBezTo>
                    <a:pt x="522" y="35"/>
                    <a:pt x="521" y="34"/>
                    <a:pt x="520" y="33"/>
                  </a:cubicBezTo>
                  <a:cubicBezTo>
                    <a:pt x="519" y="33"/>
                    <a:pt x="519" y="33"/>
                    <a:pt x="519" y="33"/>
                  </a:cubicBezTo>
                  <a:cubicBezTo>
                    <a:pt x="520" y="33"/>
                    <a:pt x="520" y="33"/>
                    <a:pt x="520" y="33"/>
                  </a:cubicBezTo>
                  <a:close/>
                  <a:moveTo>
                    <a:pt x="269" y="357"/>
                  </a:moveTo>
                  <a:cubicBezTo>
                    <a:pt x="271" y="358"/>
                    <a:pt x="272" y="358"/>
                    <a:pt x="274" y="358"/>
                  </a:cubicBezTo>
                  <a:cubicBezTo>
                    <a:pt x="274" y="356"/>
                    <a:pt x="273" y="356"/>
                    <a:pt x="273" y="356"/>
                  </a:cubicBezTo>
                  <a:cubicBezTo>
                    <a:pt x="271" y="356"/>
                    <a:pt x="269" y="355"/>
                    <a:pt x="269" y="357"/>
                  </a:cubicBezTo>
                  <a:close/>
                  <a:moveTo>
                    <a:pt x="270" y="353"/>
                  </a:moveTo>
                  <a:cubicBezTo>
                    <a:pt x="270" y="354"/>
                    <a:pt x="270" y="354"/>
                    <a:pt x="270" y="354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54"/>
                    <a:pt x="271" y="353"/>
                    <a:pt x="270" y="353"/>
                  </a:cubicBezTo>
                  <a:close/>
                  <a:moveTo>
                    <a:pt x="271" y="353"/>
                  </a:moveTo>
                  <a:cubicBezTo>
                    <a:pt x="271" y="354"/>
                    <a:pt x="271" y="354"/>
                    <a:pt x="271" y="354"/>
                  </a:cubicBezTo>
                  <a:cubicBezTo>
                    <a:pt x="272" y="354"/>
                    <a:pt x="272" y="354"/>
                    <a:pt x="272" y="354"/>
                  </a:cubicBezTo>
                  <a:cubicBezTo>
                    <a:pt x="273" y="353"/>
                    <a:pt x="272" y="353"/>
                    <a:pt x="271" y="353"/>
                  </a:cubicBezTo>
                  <a:close/>
                  <a:moveTo>
                    <a:pt x="268" y="352"/>
                  </a:moveTo>
                  <a:cubicBezTo>
                    <a:pt x="268" y="352"/>
                    <a:pt x="268" y="352"/>
                    <a:pt x="268" y="353"/>
                  </a:cubicBezTo>
                  <a:cubicBezTo>
                    <a:pt x="269" y="353"/>
                    <a:pt x="269" y="353"/>
                    <a:pt x="269" y="353"/>
                  </a:cubicBezTo>
                  <a:cubicBezTo>
                    <a:pt x="269" y="352"/>
                    <a:pt x="269" y="352"/>
                    <a:pt x="268" y="352"/>
                  </a:cubicBezTo>
                  <a:close/>
                  <a:moveTo>
                    <a:pt x="288" y="352"/>
                  </a:moveTo>
                  <a:cubicBezTo>
                    <a:pt x="286" y="352"/>
                    <a:pt x="286" y="352"/>
                    <a:pt x="286" y="352"/>
                  </a:cubicBezTo>
                  <a:cubicBezTo>
                    <a:pt x="286" y="353"/>
                    <a:pt x="287" y="353"/>
                    <a:pt x="287" y="354"/>
                  </a:cubicBezTo>
                  <a:cubicBezTo>
                    <a:pt x="289" y="355"/>
                    <a:pt x="288" y="354"/>
                    <a:pt x="288" y="352"/>
                  </a:cubicBezTo>
                  <a:close/>
                  <a:moveTo>
                    <a:pt x="291" y="351"/>
                  </a:moveTo>
                  <a:cubicBezTo>
                    <a:pt x="291" y="352"/>
                    <a:pt x="291" y="352"/>
                    <a:pt x="290" y="352"/>
                  </a:cubicBezTo>
                  <a:cubicBezTo>
                    <a:pt x="290" y="352"/>
                    <a:pt x="290" y="352"/>
                    <a:pt x="289" y="352"/>
                  </a:cubicBezTo>
                  <a:cubicBezTo>
                    <a:pt x="289" y="354"/>
                    <a:pt x="293" y="352"/>
                    <a:pt x="291" y="351"/>
                  </a:cubicBezTo>
                  <a:close/>
                  <a:moveTo>
                    <a:pt x="275" y="356"/>
                  </a:moveTo>
                  <a:cubicBezTo>
                    <a:pt x="276" y="357"/>
                    <a:pt x="278" y="356"/>
                    <a:pt x="278" y="355"/>
                  </a:cubicBezTo>
                  <a:cubicBezTo>
                    <a:pt x="277" y="354"/>
                    <a:pt x="276" y="354"/>
                    <a:pt x="276" y="353"/>
                  </a:cubicBezTo>
                  <a:cubicBezTo>
                    <a:pt x="276" y="353"/>
                    <a:pt x="275" y="352"/>
                    <a:pt x="275" y="353"/>
                  </a:cubicBezTo>
                  <a:cubicBezTo>
                    <a:pt x="276" y="353"/>
                    <a:pt x="276" y="355"/>
                    <a:pt x="276" y="355"/>
                  </a:cubicBezTo>
                  <a:cubicBezTo>
                    <a:pt x="276" y="355"/>
                    <a:pt x="275" y="355"/>
                    <a:pt x="275" y="356"/>
                  </a:cubicBezTo>
                  <a:close/>
                  <a:moveTo>
                    <a:pt x="267" y="354"/>
                  </a:moveTo>
                  <a:cubicBezTo>
                    <a:pt x="267" y="355"/>
                    <a:pt x="268" y="355"/>
                    <a:pt x="268" y="355"/>
                  </a:cubicBezTo>
                  <a:cubicBezTo>
                    <a:pt x="269" y="354"/>
                    <a:pt x="268" y="354"/>
                    <a:pt x="267" y="354"/>
                  </a:cubicBezTo>
                  <a:close/>
                  <a:moveTo>
                    <a:pt x="281" y="352"/>
                  </a:moveTo>
                  <a:cubicBezTo>
                    <a:pt x="281" y="353"/>
                    <a:pt x="282" y="353"/>
                    <a:pt x="282" y="353"/>
                  </a:cubicBezTo>
                  <a:cubicBezTo>
                    <a:pt x="283" y="354"/>
                    <a:pt x="282" y="354"/>
                    <a:pt x="283" y="355"/>
                  </a:cubicBezTo>
                  <a:cubicBezTo>
                    <a:pt x="283" y="355"/>
                    <a:pt x="284" y="355"/>
                    <a:pt x="284" y="355"/>
                  </a:cubicBezTo>
                  <a:cubicBezTo>
                    <a:pt x="285" y="354"/>
                    <a:pt x="284" y="353"/>
                    <a:pt x="286" y="353"/>
                  </a:cubicBezTo>
                  <a:cubicBezTo>
                    <a:pt x="286" y="352"/>
                    <a:pt x="286" y="350"/>
                    <a:pt x="285" y="350"/>
                  </a:cubicBezTo>
                  <a:cubicBezTo>
                    <a:pt x="284" y="352"/>
                    <a:pt x="283" y="353"/>
                    <a:pt x="281" y="352"/>
                  </a:cubicBezTo>
                  <a:close/>
                  <a:moveTo>
                    <a:pt x="279" y="355"/>
                  </a:moveTo>
                  <a:cubicBezTo>
                    <a:pt x="280" y="355"/>
                    <a:pt x="279" y="353"/>
                    <a:pt x="278" y="353"/>
                  </a:cubicBezTo>
                  <a:cubicBezTo>
                    <a:pt x="278" y="355"/>
                    <a:pt x="279" y="355"/>
                    <a:pt x="279" y="355"/>
                  </a:cubicBezTo>
                  <a:close/>
                  <a:moveTo>
                    <a:pt x="176" y="418"/>
                  </a:moveTo>
                  <a:cubicBezTo>
                    <a:pt x="178" y="419"/>
                    <a:pt x="179" y="417"/>
                    <a:pt x="179" y="415"/>
                  </a:cubicBezTo>
                  <a:cubicBezTo>
                    <a:pt x="178" y="415"/>
                    <a:pt x="178" y="415"/>
                    <a:pt x="178" y="415"/>
                  </a:cubicBezTo>
                  <a:cubicBezTo>
                    <a:pt x="178" y="417"/>
                    <a:pt x="176" y="416"/>
                    <a:pt x="176" y="418"/>
                  </a:cubicBezTo>
                  <a:close/>
                  <a:moveTo>
                    <a:pt x="166" y="436"/>
                  </a:moveTo>
                  <a:cubicBezTo>
                    <a:pt x="166" y="437"/>
                    <a:pt x="167" y="437"/>
                    <a:pt x="167" y="437"/>
                  </a:cubicBezTo>
                  <a:cubicBezTo>
                    <a:pt x="167" y="437"/>
                    <a:pt x="167" y="436"/>
                    <a:pt x="166" y="436"/>
                  </a:cubicBezTo>
                  <a:close/>
                  <a:moveTo>
                    <a:pt x="196" y="397"/>
                  </a:moveTo>
                  <a:cubicBezTo>
                    <a:pt x="196" y="395"/>
                    <a:pt x="196" y="395"/>
                    <a:pt x="197" y="395"/>
                  </a:cubicBezTo>
                  <a:cubicBezTo>
                    <a:pt x="197" y="395"/>
                    <a:pt x="197" y="395"/>
                    <a:pt x="197" y="394"/>
                  </a:cubicBezTo>
                  <a:cubicBezTo>
                    <a:pt x="197" y="394"/>
                    <a:pt x="197" y="395"/>
                    <a:pt x="197" y="395"/>
                  </a:cubicBezTo>
                  <a:cubicBezTo>
                    <a:pt x="198" y="394"/>
                    <a:pt x="198" y="393"/>
                    <a:pt x="198" y="393"/>
                  </a:cubicBezTo>
                  <a:cubicBezTo>
                    <a:pt x="197" y="392"/>
                    <a:pt x="197" y="393"/>
                    <a:pt x="196" y="394"/>
                  </a:cubicBezTo>
                  <a:cubicBezTo>
                    <a:pt x="196" y="394"/>
                    <a:pt x="196" y="394"/>
                    <a:pt x="195" y="394"/>
                  </a:cubicBezTo>
                  <a:cubicBezTo>
                    <a:pt x="195" y="395"/>
                    <a:pt x="195" y="396"/>
                    <a:pt x="195" y="396"/>
                  </a:cubicBezTo>
                  <a:cubicBezTo>
                    <a:pt x="195" y="396"/>
                    <a:pt x="195" y="396"/>
                    <a:pt x="195" y="396"/>
                  </a:cubicBezTo>
                  <a:cubicBezTo>
                    <a:pt x="195" y="396"/>
                    <a:pt x="195" y="397"/>
                    <a:pt x="194" y="397"/>
                  </a:cubicBezTo>
                  <a:cubicBezTo>
                    <a:pt x="194" y="397"/>
                    <a:pt x="194" y="397"/>
                    <a:pt x="194" y="397"/>
                  </a:cubicBezTo>
                  <a:cubicBezTo>
                    <a:pt x="194" y="397"/>
                    <a:pt x="194" y="398"/>
                    <a:pt x="194" y="399"/>
                  </a:cubicBezTo>
                  <a:cubicBezTo>
                    <a:pt x="194" y="399"/>
                    <a:pt x="193" y="399"/>
                    <a:pt x="193" y="399"/>
                  </a:cubicBezTo>
                  <a:cubicBezTo>
                    <a:pt x="193" y="399"/>
                    <a:pt x="193" y="400"/>
                    <a:pt x="193" y="400"/>
                  </a:cubicBezTo>
                  <a:cubicBezTo>
                    <a:pt x="194" y="401"/>
                    <a:pt x="194" y="399"/>
                    <a:pt x="194" y="399"/>
                  </a:cubicBezTo>
                  <a:cubicBezTo>
                    <a:pt x="195" y="399"/>
                    <a:pt x="195" y="399"/>
                    <a:pt x="195" y="399"/>
                  </a:cubicBezTo>
                  <a:cubicBezTo>
                    <a:pt x="195" y="399"/>
                    <a:pt x="195" y="399"/>
                    <a:pt x="195" y="399"/>
                  </a:cubicBezTo>
                  <a:cubicBezTo>
                    <a:pt x="195" y="399"/>
                    <a:pt x="196" y="398"/>
                    <a:pt x="196" y="398"/>
                  </a:cubicBezTo>
                  <a:cubicBezTo>
                    <a:pt x="196" y="398"/>
                    <a:pt x="196" y="397"/>
                    <a:pt x="196" y="397"/>
                  </a:cubicBezTo>
                  <a:close/>
                  <a:moveTo>
                    <a:pt x="265" y="356"/>
                  </a:move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6" y="356"/>
                    <a:pt x="266" y="356"/>
                  </a:cubicBezTo>
                  <a:cubicBezTo>
                    <a:pt x="266" y="356"/>
                    <a:pt x="266" y="355"/>
                    <a:pt x="266" y="355"/>
                  </a:cubicBezTo>
                  <a:cubicBezTo>
                    <a:pt x="266" y="355"/>
                    <a:pt x="266" y="355"/>
                    <a:pt x="266" y="355"/>
                  </a:cubicBezTo>
                  <a:cubicBezTo>
                    <a:pt x="266" y="355"/>
                    <a:pt x="265" y="355"/>
                    <a:pt x="265" y="355"/>
                  </a:cubicBezTo>
                  <a:cubicBezTo>
                    <a:pt x="265" y="355"/>
                    <a:pt x="265" y="355"/>
                    <a:pt x="265" y="355"/>
                  </a:cubicBezTo>
                  <a:cubicBezTo>
                    <a:pt x="264" y="355"/>
                    <a:pt x="264" y="355"/>
                    <a:pt x="264" y="356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3" y="356"/>
                    <a:pt x="262" y="356"/>
                    <a:pt x="262" y="356"/>
                  </a:cubicBezTo>
                  <a:cubicBezTo>
                    <a:pt x="262" y="356"/>
                    <a:pt x="261" y="356"/>
                    <a:pt x="261" y="357"/>
                  </a:cubicBezTo>
                  <a:cubicBezTo>
                    <a:pt x="262" y="357"/>
                    <a:pt x="262" y="357"/>
                    <a:pt x="263" y="357"/>
                  </a:cubicBezTo>
                  <a:cubicBezTo>
                    <a:pt x="263" y="357"/>
                    <a:pt x="263" y="357"/>
                    <a:pt x="263" y="357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4" y="356"/>
                    <a:pt x="264" y="356"/>
                    <a:pt x="265" y="356"/>
                  </a:cubicBezTo>
                  <a:close/>
                  <a:moveTo>
                    <a:pt x="168" y="431"/>
                  </a:moveTo>
                  <a:cubicBezTo>
                    <a:pt x="168" y="431"/>
                    <a:pt x="168" y="431"/>
                    <a:pt x="168" y="431"/>
                  </a:cubicBezTo>
                  <a:cubicBezTo>
                    <a:pt x="168" y="430"/>
                    <a:pt x="168" y="430"/>
                    <a:pt x="168" y="430"/>
                  </a:cubicBezTo>
                  <a:cubicBezTo>
                    <a:pt x="169" y="430"/>
                    <a:pt x="169" y="430"/>
                    <a:pt x="169" y="430"/>
                  </a:cubicBezTo>
                  <a:cubicBezTo>
                    <a:pt x="169" y="430"/>
                    <a:pt x="169" y="429"/>
                    <a:pt x="169" y="429"/>
                  </a:cubicBezTo>
                  <a:cubicBezTo>
                    <a:pt x="170" y="429"/>
                    <a:pt x="169" y="428"/>
                    <a:pt x="169" y="428"/>
                  </a:cubicBezTo>
                  <a:cubicBezTo>
                    <a:pt x="169" y="429"/>
                    <a:pt x="168" y="428"/>
                    <a:pt x="168" y="429"/>
                  </a:cubicBezTo>
                  <a:cubicBezTo>
                    <a:pt x="167" y="429"/>
                    <a:pt x="167" y="431"/>
                    <a:pt x="168" y="431"/>
                  </a:cubicBezTo>
                  <a:close/>
                  <a:moveTo>
                    <a:pt x="170" y="427"/>
                  </a:moveTo>
                  <a:cubicBezTo>
                    <a:pt x="169" y="427"/>
                    <a:pt x="170" y="428"/>
                    <a:pt x="170" y="428"/>
                  </a:cubicBezTo>
                  <a:cubicBezTo>
                    <a:pt x="170" y="427"/>
                    <a:pt x="170" y="428"/>
                    <a:pt x="171" y="427"/>
                  </a:cubicBezTo>
                  <a:cubicBezTo>
                    <a:pt x="171" y="427"/>
                    <a:pt x="171" y="426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4"/>
                  </a:cubicBezTo>
                  <a:cubicBezTo>
                    <a:pt x="173" y="424"/>
                    <a:pt x="173" y="423"/>
                    <a:pt x="172" y="423"/>
                  </a:cubicBezTo>
                  <a:cubicBezTo>
                    <a:pt x="172" y="424"/>
                    <a:pt x="171" y="424"/>
                    <a:pt x="170" y="425"/>
                  </a:cubicBezTo>
                  <a:cubicBezTo>
                    <a:pt x="170" y="425"/>
                    <a:pt x="170" y="426"/>
                    <a:pt x="170" y="426"/>
                  </a:cubicBezTo>
                  <a:cubicBezTo>
                    <a:pt x="170" y="427"/>
                    <a:pt x="170" y="427"/>
                    <a:pt x="170" y="427"/>
                  </a:cubicBezTo>
                  <a:close/>
                  <a:moveTo>
                    <a:pt x="242" y="364"/>
                  </a:moveTo>
                  <a:cubicBezTo>
                    <a:pt x="242" y="364"/>
                    <a:pt x="243" y="364"/>
                    <a:pt x="244" y="364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4" y="363"/>
                    <a:pt x="243" y="362"/>
                    <a:pt x="243" y="361"/>
                  </a:cubicBezTo>
                  <a:cubicBezTo>
                    <a:pt x="243" y="361"/>
                    <a:pt x="242" y="361"/>
                    <a:pt x="242" y="362"/>
                  </a:cubicBezTo>
                  <a:cubicBezTo>
                    <a:pt x="243" y="362"/>
                    <a:pt x="241" y="363"/>
                    <a:pt x="242" y="364"/>
                  </a:cubicBezTo>
                  <a:close/>
                  <a:moveTo>
                    <a:pt x="186" y="408"/>
                  </a:moveTo>
                  <a:cubicBezTo>
                    <a:pt x="185" y="408"/>
                    <a:pt x="184" y="408"/>
                    <a:pt x="183" y="408"/>
                  </a:cubicBezTo>
                  <a:cubicBezTo>
                    <a:pt x="183" y="409"/>
                    <a:pt x="183" y="410"/>
                    <a:pt x="182" y="410"/>
                  </a:cubicBezTo>
                  <a:cubicBezTo>
                    <a:pt x="182" y="411"/>
                    <a:pt x="181" y="411"/>
                    <a:pt x="181" y="413"/>
                  </a:cubicBezTo>
                  <a:cubicBezTo>
                    <a:pt x="182" y="413"/>
                    <a:pt x="182" y="411"/>
                    <a:pt x="183" y="411"/>
                  </a:cubicBezTo>
                  <a:cubicBezTo>
                    <a:pt x="184" y="411"/>
                    <a:pt x="184" y="410"/>
                    <a:pt x="184" y="410"/>
                  </a:cubicBezTo>
                  <a:cubicBezTo>
                    <a:pt x="185" y="410"/>
                    <a:pt x="185" y="410"/>
                    <a:pt x="186" y="410"/>
                  </a:cubicBezTo>
                  <a:cubicBezTo>
                    <a:pt x="186" y="408"/>
                    <a:pt x="189" y="409"/>
                    <a:pt x="188" y="406"/>
                  </a:cubicBezTo>
                  <a:cubicBezTo>
                    <a:pt x="187" y="406"/>
                    <a:pt x="187" y="406"/>
                    <a:pt x="187" y="406"/>
                  </a:cubicBezTo>
                  <a:cubicBezTo>
                    <a:pt x="187" y="407"/>
                    <a:pt x="186" y="407"/>
                    <a:pt x="186" y="408"/>
                  </a:cubicBezTo>
                  <a:close/>
                  <a:moveTo>
                    <a:pt x="734" y="573"/>
                  </a:moveTo>
                  <a:cubicBezTo>
                    <a:pt x="734" y="573"/>
                    <a:pt x="734" y="574"/>
                    <a:pt x="733" y="575"/>
                  </a:cubicBezTo>
                  <a:cubicBezTo>
                    <a:pt x="733" y="575"/>
                    <a:pt x="732" y="576"/>
                    <a:pt x="732" y="577"/>
                  </a:cubicBezTo>
                  <a:cubicBezTo>
                    <a:pt x="732" y="577"/>
                    <a:pt x="731" y="577"/>
                    <a:pt x="731" y="577"/>
                  </a:cubicBezTo>
                  <a:cubicBezTo>
                    <a:pt x="731" y="577"/>
                    <a:pt x="731" y="577"/>
                    <a:pt x="731" y="577"/>
                  </a:cubicBezTo>
                  <a:cubicBezTo>
                    <a:pt x="731" y="577"/>
                    <a:pt x="732" y="576"/>
                    <a:pt x="732" y="576"/>
                  </a:cubicBezTo>
                  <a:cubicBezTo>
                    <a:pt x="732" y="576"/>
                    <a:pt x="732" y="576"/>
                    <a:pt x="732" y="575"/>
                  </a:cubicBezTo>
                  <a:cubicBezTo>
                    <a:pt x="732" y="575"/>
                    <a:pt x="732" y="575"/>
                    <a:pt x="732" y="575"/>
                  </a:cubicBezTo>
                  <a:cubicBezTo>
                    <a:pt x="732" y="574"/>
                    <a:pt x="733" y="574"/>
                    <a:pt x="733" y="574"/>
                  </a:cubicBezTo>
                  <a:cubicBezTo>
                    <a:pt x="733" y="574"/>
                    <a:pt x="732" y="574"/>
                    <a:pt x="732" y="573"/>
                  </a:cubicBezTo>
                  <a:cubicBezTo>
                    <a:pt x="730" y="573"/>
                    <a:pt x="731" y="575"/>
                    <a:pt x="730" y="575"/>
                  </a:cubicBezTo>
                  <a:cubicBezTo>
                    <a:pt x="730" y="575"/>
                    <a:pt x="730" y="576"/>
                    <a:pt x="729" y="576"/>
                  </a:cubicBezTo>
                  <a:cubicBezTo>
                    <a:pt x="729" y="576"/>
                    <a:pt x="729" y="577"/>
                    <a:pt x="729" y="577"/>
                  </a:cubicBezTo>
                  <a:cubicBezTo>
                    <a:pt x="728" y="577"/>
                    <a:pt x="728" y="578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7" y="578"/>
                    <a:pt x="727" y="579"/>
                    <a:pt x="727" y="579"/>
                  </a:cubicBezTo>
                  <a:cubicBezTo>
                    <a:pt x="726" y="579"/>
                    <a:pt x="726" y="579"/>
                    <a:pt x="726" y="579"/>
                  </a:cubicBezTo>
                  <a:cubicBezTo>
                    <a:pt x="726" y="579"/>
                    <a:pt x="725" y="580"/>
                    <a:pt x="725" y="580"/>
                  </a:cubicBezTo>
                  <a:cubicBezTo>
                    <a:pt x="724" y="580"/>
                    <a:pt x="724" y="580"/>
                    <a:pt x="724" y="581"/>
                  </a:cubicBezTo>
                  <a:cubicBezTo>
                    <a:pt x="724" y="581"/>
                    <a:pt x="723" y="581"/>
                    <a:pt x="723" y="581"/>
                  </a:cubicBezTo>
                  <a:cubicBezTo>
                    <a:pt x="723" y="582"/>
                    <a:pt x="723" y="582"/>
                    <a:pt x="722" y="582"/>
                  </a:cubicBezTo>
                  <a:cubicBezTo>
                    <a:pt x="722" y="583"/>
                    <a:pt x="721" y="584"/>
                    <a:pt x="721" y="584"/>
                  </a:cubicBezTo>
                  <a:cubicBezTo>
                    <a:pt x="720" y="584"/>
                    <a:pt x="720" y="584"/>
                    <a:pt x="719" y="585"/>
                  </a:cubicBezTo>
                  <a:cubicBezTo>
                    <a:pt x="719" y="585"/>
                    <a:pt x="720" y="585"/>
                    <a:pt x="719" y="585"/>
                  </a:cubicBezTo>
                  <a:cubicBezTo>
                    <a:pt x="719" y="585"/>
                    <a:pt x="718" y="586"/>
                    <a:pt x="718" y="586"/>
                  </a:cubicBezTo>
                  <a:cubicBezTo>
                    <a:pt x="718" y="586"/>
                    <a:pt x="718" y="587"/>
                    <a:pt x="717" y="587"/>
                  </a:cubicBezTo>
                  <a:cubicBezTo>
                    <a:pt x="717" y="587"/>
                    <a:pt x="716" y="587"/>
                    <a:pt x="716" y="588"/>
                  </a:cubicBezTo>
                  <a:cubicBezTo>
                    <a:pt x="716" y="588"/>
                    <a:pt x="716" y="588"/>
                    <a:pt x="715" y="589"/>
                  </a:cubicBezTo>
                  <a:cubicBezTo>
                    <a:pt x="715" y="589"/>
                    <a:pt x="715" y="589"/>
                    <a:pt x="715" y="589"/>
                  </a:cubicBezTo>
                  <a:cubicBezTo>
                    <a:pt x="715" y="589"/>
                    <a:pt x="714" y="589"/>
                    <a:pt x="714" y="589"/>
                  </a:cubicBezTo>
                  <a:cubicBezTo>
                    <a:pt x="714" y="589"/>
                    <a:pt x="713" y="590"/>
                    <a:pt x="713" y="590"/>
                  </a:cubicBezTo>
                  <a:cubicBezTo>
                    <a:pt x="713" y="590"/>
                    <a:pt x="713" y="590"/>
                    <a:pt x="713" y="590"/>
                  </a:cubicBezTo>
                  <a:cubicBezTo>
                    <a:pt x="713" y="591"/>
                    <a:pt x="712" y="591"/>
                    <a:pt x="712" y="591"/>
                  </a:cubicBezTo>
                  <a:cubicBezTo>
                    <a:pt x="712" y="591"/>
                    <a:pt x="712" y="592"/>
                    <a:pt x="711" y="592"/>
                  </a:cubicBezTo>
                  <a:cubicBezTo>
                    <a:pt x="711" y="592"/>
                    <a:pt x="710" y="592"/>
                    <a:pt x="710" y="593"/>
                  </a:cubicBezTo>
                  <a:cubicBezTo>
                    <a:pt x="709" y="593"/>
                    <a:pt x="709" y="594"/>
                    <a:pt x="709" y="594"/>
                  </a:cubicBezTo>
                  <a:cubicBezTo>
                    <a:pt x="709" y="594"/>
                    <a:pt x="708" y="594"/>
                    <a:pt x="708" y="594"/>
                  </a:cubicBezTo>
                  <a:cubicBezTo>
                    <a:pt x="708" y="594"/>
                    <a:pt x="708" y="595"/>
                    <a:pt x="708" y="595"/>
                  </a:cubicBezTo>
                  <a:cubicBezTo>
                    <a:pt x="708" y="595"/>
                    <a:pt x="708" y="595"/>
                    <a:pt x="708" y="595"/>
                  </a:cubicBezTo>
                  <a:cubicBezTo>
                    <a:pt x="707" y="595"/>
                    <a:pt x="708" y="595"/>
                    <a:pt x="708" y="595"/>
                  </a:cubicBezTo>
                  <a:cubicBezTo>
                    <a:pt x="707" y="595"/>
                    <a:pt x="707" y="595"/>
                    <a:pt x="707" y="595"/>
                  </a:cubicBezTo>
                  <a:cubicBezTo>
                    <a:pt x="707" y="595"/>
                    <a:pt x="707" y="596"/>
                    <a:pt x="707" y="596"/>
                  </a:cubicBezTo>
                  <a:cubicBezTo>
                    <a:pt x="706" y="596"/>
                    <a:pt x="706" y="596"/>
                    <a:pt x="706" y="596"/>
                  </a:cubicBezTo>
                  <a:cubicBezTo>
                    <a:pt x="706" y="596"/>
                    <a:pt x="705" y="597"/>
                    <a:pt x="705" y="597"/>
                  </a:cubicBezTo>
                  <a:cubicBezTo>
                    <a:pt x="705" y="597"/>
                    <a:pt x="705" y="597"/>
                    <a:pt x="705" y="597"/>
                  </a:cubicBezTo>
                  <a:cubicBezTo>
                    <a:pt x="704" y="597"/>
                    <a:pt x="705" y="597"/>
                    <a:pt x="704" y="597"/>
                  </a:cubicBezTo>
                  <a:cubicBezTo>
                    <a:pt x="704" y="597"/>
                    <a:pt x="704" y="597"/>
                    <a:pt x="704" y="598"/>
                  </a:cubicBezTo>
                  <a:cubicBezTo>
                    <a:pt x="702" y="599"/>
                    <a:pt x="701" y="600"/>
                    <a:pt x="698" y="601"/>
                  </a:cubicBezTo>
                  <a:cubicBezTo>
                    <a:pt x="699" y="602"/>
                    <a:pt x="697" y="602"/>
                    <a:pt x="697" y="603"/>
                  </a:cubicBezTo>
                  <a:cubicBezTo>
                    <a:pt x="697" y="603"/>
                    <a:pt x="696" y="603"/>
                    <a:pt x="696" y="603"/>
                  </a:cubicBezTo>
                  <a:cubicBezTo>
                    <a:pt x="695" y="604"/>
                    <a:pt x="695" y="604"/>
                    <a:pt x="695" y="604"/>
                  </a:cubicBezTo>
                  <a:cubicBezTo>
                    <a:pt x="695" y="604"/>
                    <a:pt x="694" y="604"/>
                    <a:pt x="694" y="604"/>
                  </a:cubicBezTo>
                  <a:cubicBezTo>
                    <a:pt x="694" y="604"/>
                    <a:pt x="694" y="604"/>
                    <a:pt x="693" y="605"/>
                  </a:cubicBezTo>
                  <a:cubicBezTo>
                    <a:pt x="693" y="605"/>
                    <a:pt x="692" y="605"/>
                    <a:pt x="692" y="605"/>
                  </a:cubicBezTo>
                  <a:cubicBezTo>
                    <a:pt x="692" y="605"/>
                    <a:pt x="692" y="606"/>
                    <a:pt x="692" y="606"/>
                  </a:cubicBezTo>
                  <a:cubicBezTo>
                    <a:pt x="692" y="606"/>
                    <a:pt x="691" y="606"/>
                    <a:pt x="691" y="606"/>
                  </a:cubicBezTo>
                  <a:cubicBezTo>
                    <a:pt x="691" y="606"/>
                    <a:pt x="690" y="606"/>
                    <a:pt x="689" y="607"/>
                  </a:cubicBezTo>
                  <a:cubicBezTo>
                    <a:pt x="689" y="607"/>
                    <a:pt x="690" y="607"/>
                    <a:pt x="689" y="607"/>
                  </a:cubicBezTo>
                  <a:cubicBezTo>
                    <a:pt x="689" y="607"/>
                    <a:pt x="689" y="607"/>
                    <a:pt x="689" y="607"/>
                  </a:cubicBezTo>
                  <a:cubicBezTo>
                    <a:pt x="689" y="607"/>
                    <a:pt x="689" y="608"/>
                    <a:pt x="688" y="608"/>
                  </a:cubicBezTo>
                  <a:cubicBezTo>
                    <a:pt x="688" y="608"/>
                    <a:pt x="688" y="608"/>
                    <a:pt x="687" y="608"/>
                  </a:cubicBezTo>
                  <a:cubicBezTo>
                    <a:pt x="687" y="608"/>
                    <a:pt x="687" y="608"/>
                    <a:pt x="687" y="608"/>
                  </a:cubicBezTo>
                  <a:cubicBezTo>
                    <a:pt x="686" y="609"/>
                    <a:pt x="686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10"/>
                    <a:pt x="684" y="609"/>
                    <a:pt x="684" y="610"/>
                  </a:cubicBezTo>
                  <a:cubicBezTo>
                    <a:pt x="684" y="610"/>
                    <a:pt x="684" y="610"/>
                    <a:pt x="684" y="610"/>
                  </a:cubicBezTo>
                  <a:cubicBezTo>
                    <a:pt x="684" y="610"/>
                    <a:pt x="684" y="610"/>
                    <a:pt x="683" y="610"/>
                  </a:cubicBezTo>
                  <a:cubicBezTo>
                    <a:pt x="683" y="610"/>
                    <a:pt x="683" y="610"/>
                    <a:pt x="683" y="610"/>
                  </a:cubicBezTo>
                  <a:cubicBezTo>
                    <a:pt x="682" y="611"/>
                    <a:pt x="682" y="611"/>
                    <a:pt x="681" y="611"/>
                  </a:cubicBezTo>
                  <a:cubicBezTo>
                    <a:pt x="681" y="611"/>
                    <a:pt x="682" y="611"/>
                    <a:pt x="682" y="611"/>
                  </a:cubicBezTo>
                  <a:cubicBezTo>
                    <a:pt x="681" y="612"/>
                    <a:pt x="681" y="611"/>
                    <a:pt x="681" y="612"/>
                  </a:cubicBezTo>
                  <a:cubicBezTo>
                    <a:pt x="681" y="612"/>
                    <a:pt x="681" y="612"/>
                    <a:pt x="680" y="612"/>
                  </a:cubicBezTo>
                  <a:cubicBezTo>
                    <a:pt x="680" y="612"/>
                    <a:pt x="679" y="612"/>
                    <a:pt x="679" y="613"/>
                  </a:cubicBezTo>
                  <a:cubicBezTo>
                    <a:pt x="679" y="613"/>
                    <a:pt x="679" y="613"/>
                    <a:pt x="679" y="613"/>
                  </a:cubicBezTo>
                  <a:cubicBezTo>
                    <a:pt x="679" y="613"/>
                    <a:pt x="677" y="613"/>
                    <a:pt x="677" y="613"/>
                  </a:cubicBezTo>
                  <a:cubicBezTo>
                    <a:pt x="677" y="614"/>
                    <a:pt x="676" y="614"/>
                    <a:pt x="676" y="614"/>
                  </a:cubicBezTo>
                  <a:cubicBezTo>
                    <a:pt x="676" y="614"/>
                    <a:pt x="675" y="615"/>
                    <a:pt x="675" y="615"/>
                  </a:cubicBezTo>
                  <a:cubicBezTo>
                    <a:pt x="674" y="615"/>
                    <a:pt x="673" y="616"/>
                    <a:pt x="672" y="616"/>
                  </a:cubicBezTo>
                  <a:cubicBezTo>
                    <a:pt x="671" y="616"/>
                    <a:pt x="671" y="616"/>
                    <a:pt x="670" y="616"/>
                  </a:cubicBezTo>
                  <a:cubicBezTo>
                    <a:pt x="670" y="617"/>
                    <a:pt x="670" y="616"/>
                    <a:pt x="670" y="617"/>
                  </a:cubicBezTo>
                  <a:cubicBezTo>
                    <a:pt x="669" y="617"/>
                    <a:pt x="669" y="617"/>
                    <a:pt x="669" y="617"/>
                  </a:cubicBezTo>
                  <a:cubicBezTo>
                    <a:pt x="669" y="617"/>
                    <a:pt x="668" y="617"/>
                    <a:pt x="668" y="617"/>
                  </a:cubicBezTo>
                  <a:cubicBezTo>
                    <a:pt x="668" y="617"/>
                    <a:pt x="668" y="618"/>
                    <a:pt x="668" y="618"/>
                  </a:cubicBezTo>
                  <a:cubicBezTo>
                    <a:pt x="667" y="618"/>
                    <a:pt x="666" y="618"/>
                    <a:pt x="665" y="618"/>
                  </a:cubicBezTo>
                  <a:cubicBezTo>
                    <a:pt x="665" y="619"/>
                    <a:pt x="664" y="619"/>
                    <a:pt x="664" y="619"/>
                  </a:cubicBezTo>
                  <a:cubicBezTo>
                    <a:pt x="664" y="619"/>
                    <a:pt x="664" y="619"/>
                    <a:pt x="664" y="619"/>
                  </a:cubicBezTo>
                  <a:cubicBezTo>
                    <a:pt x="663" y="619"/>
                    <a:pt x="663" y="619"/>
                    <a:pt x="663" y="620"/>
                  </a:cubicBezTo>
                  <a:cubicBezTo>
                    <a:pt x="662" y="620"/>
                    <a:pt x="661" y="620"/>
                    <a:pt x="661" y="621"/>
                  </a:cubicBezTo>
                  <a:cubicBezTo>
                    <a:pt x="660" y="621"/>
                    <a:pt x="660" y="621"/>
                    <a:pt x="659" y="621"/>
                  </a:cubicBezTo>
                  <a:cubicBezTo>
                    <a:pt x="659" y="621"/>
                    <a:pt x="659" y="621"/>
                    <a:pt x="658" y="622"/>
                  </a:cubicBezTo>
                  <a:cubicBezTo>
                    <a:pt x="658" y="622"/>
                    <a:pt x="657" y="622"/>
                    <a:pt x="657" y="622"/>
                  </a:cubicBezTo>
                  <a:cubicBezTo>
                    <a:pt x="657" y="622"/>
                    <a:pt x="657" y="622"/>
                    <a:pt x="656" y="622"/>
                  </a:cubicBezTo>
                  <a:cubicBezTo>
                    <a:pt x="655" y="622"/>
                    <a:pt x="655" y="622"/>
                    <a:pt x="654" y="623"/>
                  </a:cubicBezTo>
                  <a:cubicBezTo>
                    <a:pt x="653" y="623"/>
                    <a:pt x="652" y="623"/>
                    <a:pt x="651" y="624"/>
                  </a:cubicBezTo>
                  <a:cubicBezTo>
                    <a:pt x="651" y="624"/>
                    <a:pt x="650" y="624"/>
                    <a:pt x="650" y="624"/>
                  </a:cubicBezTo>
                  <a:cubicBezTo>
                    <a:pt x="647" y="624"/>
                    <a:pt x="644" y="626"/>
                    <a:pt x="641" y="626"/>
                  </a:cubicBezTo>
                  <a:cubicBezTo>
                    <a:pt x="641" y="626"/>
                    <a:pt x="639" y="626"/>
                    <a:pt x="639" y="626"/>
                  </a:cubicBezTo>
                  <a:cubicBezTo>
                    <a:pt x="639" y="627"/>
                    <a:pt x="639" y="627"/>
                    <a:pt x="639" y="627"/>
                  </a:cubicBezTo>
                  <a:cubicBezTo>
                    <a:pt x="605" y="634"/>
                    <a:pt x="566" y="633"/>
                    <a:pt x="542" y="625"/>
                  </a:cubicBezTo>
                  <a:cubicBezTo>
                    <a:pt x="529" y="621"/>
                    <a:pt x="516" y="617"/>
                    <a:pt x="505" y="610"/>
                  </a:cubicBezTo>
                  <a:cubicBezTo>
                    <a:pt x="496" y="604"/>
                    <a:pt x="488" y="593"/>
                    <a:pt x="487" y="581"/>
                  </a:cubicBezTo>
                  <a:cubicBezTo>
                    <a:pt x="487" y="571"/>
                    <a:pt x="493" y="559"/>
                    <a:pt x="502" y="555"/>
                  </a:cubicBezTo>
                  <a:cubicBezTo>
                    <a:pt x="507" y="553"/>
                    <a:pt x="513" y="553"/>
                    <a:pt x="518" y="555"/>
                  </a:cubicBezTo>
                  <a:cubicBezTo>
                    <a:pt x="520" y="556"/>
                    <a:pt x="522" y="557"/>
                    <a:pt x="524" y="560"/>
                  </a:cubicBezTo>
                  <a:cubicBezTo>
                    <a:pt x="524" y="561"/>
                    <a:pt x="524" y="565"/>
                    <a:pt x="524" y="565"/>
                  </a:cubicBezTo>
                  <a:cubicBezTo>
                    <a:pt x="524" y="565"/>
                    <a:pt x="523" y="563"/>
                    <a:pt x="519" y="563"/>
                  </a:cubicBezTo>
                  <a:cubicBezTo>
                    <a:pt x="514" y="562"/>
                    <a:pt x="512" y="562"/>
                    <a:pt x="510" y="563"/>
                  </a:cubicBezTo>
                  <a:cubicBezTo>
                    <a:pt x="506" y="565"/>
                    <a:pt x="505" y="566"/>
                    <a:pt x="503" y="570"/>
                  </a:cubicBezTo>
                  <a:cubicBezTo>
                    <a:pt x="499" y="582"/>
                    <a:pt x="505" y="591"/>
                    <a:pt x="515" y="595"/>
                  </a:cubicBezTo>
                  <a:cubicBezTo>
                    <a:pt x="534" y="604"/>
                    <a:pt x="555" y="586"/>
                    <a:pt x="559" y="567"/>
                  </a:cubicBezTo>
                  <a:cubicBezTo>
                    <a:pt x="560" y="559"/>
                    <a:pt x="561" y="550"/>
                    <a:pt x="558" y="542"/>
                  </a:cubicBezTo>
                  <a:cubicBezTo>
                    <a:pt x="555" y="531"/>
                    <a:pt x="548" y="519"/>
                    <a:pt x="537" y="514"/>
                  </a:cubicBezTo>
                  <a:cubicBezTo>
                    <a:pt x="526" y="508"/>
                    <a:pt x="514" y="507"/>
                    <a:pt x="504" y="515"/>
                  </a:cubicBezTo>
                  <a:cubicBezTo>
                    <a:pt x="506" y="514"/>
                    <a:pt x="504" y="506"/>
                    <a:pt x="503" y="505"/>
                  </a:cubicBezTo>
                  <a:cubicBezTo>
                    <a:pt x="489" y="483"/>
                    <a:pt x="453" y="482"/>
                    <a:pt x="435" y="498"/>
                  </a:cubicBezTo>
                  <a:cubicBezTo>
                    <a:pt x="422" y="510"/>
                    <a:pt x="415" y="527"/>
                    <a:pt x="420" y="545"/>
                  </a:cubicBezTo>
                  <a:cubicBezTo>
                    <a:pt x="420" y="548"/>
                    <a:pt x="418" y="547"/>
                    <a:pt x="411" y="552"/>
                  </a:cubicBezTo>
                  <a:cubicBezTo>
                    <a:pt x="396" y="563"/>
                    <a:pt x="400" y="585"/>
                    <a:pt x="407" y="599"/>
                  </a:cubicBezTo>
                  <a:cubicBezTo>
                    <a:pt x="414" y="612"/>
                    <a:pt x="426" y="623"/>
                    <a:pt x="439" y="630"/>
                  </a:cubicBezTo>
                  <a:cubicBezTo>
                    <a:pt x="467" y="645"/>
                    <a:pt x="498" y="651"/>
                    <a:pt x="529" y="656"/>
                  </a:cubicBezTo>
                  <a:cubicBezTo>
                    <a:pt x="551" y="659"/>
                    <a:pt x="573" y="659"/>
                    <a:pt x="595" y="656"/>
                  </a:cubicBezTo>
                  <a:cubicBezTo>
                    <a:pt x="603" y="655"/>
                    <a:pt x="611" y="654"/>
                    <a:pt x="619" y="652"/>
                  </a:cubicBezTo>
                  <a:cubicBezTo>
                    <a:pt x="628" y="649"/>
                    <a:pt x="638" y="646"/>
                    <a:pt x="647" y="643"/>
                  </a:cubicBezTo>
                  <a:cubicBezTo>
                    <a:pt x="648" y="643"/>
                    <a:pt x="649" y="643"/>
                    <a:pt x="650" y="642"/>
                  </a:cubicBezTo>
                  <a:cubicBezTo>
                    <a:pt x="650" y="642"/>
                    <a:pt x="650" y="642"/>
                    <a:pt x="651" y="642"/>
                  </a:cubicBezTo>
                  <a:cubicBezTo>
                    <a:pt x="650" y="642"/>
                    <a:pt x="650" y="643"/>
                    <a:pt x="649" y="643"/>
                  </a:cubicBezTo>
                  <a:cubicBezTo>
                    <a:pt x="649" y="643"/>
                    <a:pt x="648" y="643"/>
                    <a:pt x="648" y="643"/>
                  </a:cubicBezTo>
                  <a:cubicBezTo>
                    <a:pt x="648" y="643"/>
                    <a:pt x="648" y="644"/>
                    <a:pt x="647" y="644"/>
                  </a:cubicBezTo>
                  <a:cubicBezTo>
                    <a:pt x="646" y="644"/>
                    <a:pt x="646" y="644"/>
                    <a:pt x="645" y="645"/>
                  </a:cubicBezTo>
                  <a:cubicBezTo>
                    <a:pt x="645" y="645"/>
                    <a:pt x="644" y="645"/>
                    <a:pt x="644" y="645"/>
                  </a:cubicBezTo>
                  <a:cubicBezTo>
                    <a:pt x="643" y="645"/>
                    <a:pt x="642" y="646"/>
                    <a:pt x="642" y="646"/>
                  </a:cubicBezTo>
                  <a:cubicBezTo>
                    <a:pt x="641" y="646"/>
                    <a:pt x="640" y="647"/>
                    <a:pt x="639" y="647"/>
                  </a:cubicBezTo>
                  <a:cubicBezTo>
                    <a:pt x="639" y="647"/>
                    <a:pt x="639" y="647"/>
                    <a:pt x="638" y="647"/>
                  </a:cubicBezTo>
                  <a:cubicBezTo>
                    <a:pt x="638" y="648"/>
                    <a:pt x="638" y="647"/>
                    <a:pt x="637" y="648"/>
                  </a:cubicBezTo>
                  <a:cubicBezTo>
                    <a:pt x="637" y="648"/>
                    <a:pt x="637" y="648"/>
                    <a:pt x="636" y="648"/>
                  </a:cubicBezTo>
                  <a:cubicBezTo>
                    <a:pt x="636" y="648"/>
                    <a:pt x="635" y="648"/>
                    <a:pt x="635" y="648"/>
                  </a:cubicBezTo>
                  <a:cubicBezTo>
                    <a:pt x="635" y="649"/>
                    <a:pt x="634" y="649"/>
                    <a:pt x="634" y="649"/>
                  </a:cubicBezTo>
                  <a:cubicBezTo>
                    <a:pt x="634" y="649"/>
                    <a:pt x="633" y="649"/>
                    <a:pt x="633" y="649"/>
                  </a:cubicBezTo>
                  <a:cubicBezTo>
                    <a:pt x="632" y="649"/>
                    <a:pt x="632" y="650"/>
                    <a:pt x="632" y="650"/>
                  </a:cubicBezTo>
                  <a:cubicBezTo>
                    <a:pt x="631" y="650"/>
                    <a:pt x="631" y="650"/>
                    <a:pt x="630" y="650"/>
                  </a:cubicBezTo>
                  <a:cubicBezTo>
                    <a:pt x="630" y="650"/>
                    <a:pt x="630" y="651"/>
                    <a:pt x="630" y="651"/>
                  </a:cubicBezTo>
                  <a:cubicBezTo>
                    <a:pt x="629" y="651"/>
                    <a:pt x="629" y="651"/>
                    <a:pt x="628" y="651"/>
                  </a:cubicBezTo>
                  <a:cubicBezTo>
                    <a:pt x="628" y="651"/>
                    <a:pt x="628" y="651"/>
                    <a:pt x="627" y="652"/>
                  </a:cubicBezTo>
                  <a:cubicBezTo>
                    <a:pt x="627" y="652"/>
                    <a:pt x="626" y="652"/>
                    <a:pt x="626" y="652"/>
                  </a:cubicBezTo>
                  <a:cubicBezTo>
                    <a:pt x="626" y="652"/>
                    <a:pt x="625" y="652"/>
                    <a:pt x="625" y="652"/>
                  </a:cubicBezTo>
                  <a:cubicBezTo>
                    <a:pt x="625" y="653"/>
                    <a:pt x="624" y="652"/>
                    <a:pt x="624" y="653"/>
                  </a:cubicBezTo>
                  <a:cubicBezTo>
                    <a:pt x="624" y="653"/>
                    <a:pt x="623" y="653"/>
                    <a:pt x="623" y="653"/>
                  </a:cubicBezTo>
                  <a:cubicBezTo>
                    <a:pt x="622" y="653"/>
                    <a:pt x="621" y="653"/>
                    <a:pt x="620" y="654"/>
                  </a:cubicBezTo>
                  <a:cubicBezTo>
                    <a:pt x="620" y="654"/>
                    <a:pt x="620" y="654"/>
                    <a:pt x="619" y="654"/>
                  </a:cubicBezTo>
                  <a:cubicBezTo>
                    <a:pt x="619" y="654"/>
                    <a:pt x="618" y="654"/>
                    <a:pt x="618" y="655"/>
                  </a:cubicBezTo>
                  <a:cubicBezTo>
                    <a:pt x="617" y="655"/>
                    <a:pt x="617" y="655"/>
                    <a:pt x="616" y="655"/>
                  </a:cubicBezTo>
                  <a:cubicBezTo>
                    <a:pt x="615" y="655"/>
                    <a:pt x="615" y="655"/>
                    <a:pt x="615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2" y="657"/>
                    <a:pt x="611" y="657"/>
                    <a:pt x="610" y="657"/>
                  </a:cubicBezTo>
                  <a:cubicBezTo>
                    <a:pt x="609" y="657"/>
                    <a:pt x="609" y="657"/>
                    <a:pt x="609" y="657"/>
                  </a:cubicBezTo>
                  <a:cubicBezTo>
                    <a:pt x="608" y="658"/>
                    <a:pt x="607" y="658"/>
                    <a:pt x="606" y="658"/>
                  </a:cubicBezTo>
                  <a:cubicBezTo>
                    <a:pt x="606" y="658"/>
                    <a:pt x="605" y="658"/>
                    <a:pt x="605" y="659"/>
                  </a:cubicBezTo>
                  <a:cubicBezTo>
                    <a:pt x="605" y="659"/>
                    <a:pt x="605" y="658"/>
                    <a:pt x="604" y="658"/>
                  </a:cubicBezTo>
                  <a:cubicBezTo>
                    <a:pt x="604" y="659"/>
                    <a:pt x="604" y="659"/>
                    <a:pt x="604" y="659"/>
                  </a:cubicBezTo>
                  <a:cubicBezTo>
                    <a:pt x="603" y="659"/>
                    <a:pt x="602" y="659"/>
                    <a:pt x="601" y="659"/>
                  </a:cubicBezTo>
                  <a:cubicBezTo>
                    <a:pt x="601" y="659"/>
                    <a:pt x="601" y="660"/>
                    <a:pt x="600" y="660"/>
                  </a:cubicBezTo>
                  <a:cubicBezTo>
                    <a:pt x="600" y="660"/>
                    <a:pt x="600" y="660"/>
                    <a:pt x="600" y="660"/>
                  </a:cubicBezTo>
                  <a:cubicBezTo>
                    <a:pt x="599" y="660"/>
                    <a:pt x="599" y="660"/>
                    <a:pt x="599" y="660"/>
                  </a:cubicBezTo>
                  <a:cubicBezTo>
                    <a:pt x="596" y="661"/>
                    <a:pt x="592" y="660"/>
                    <a:pt x="589" y="661"/>
                  </a:cubicBezTo>
                  <a:cubicBezTo>
                    <a:pt x="589" y="661"/>
                    <a:pt x="589" y="661"/>
                    <a:pt x="589" y="661"/>
                  </a:cubicBezTo>
                  <a:cubicBezTo>
                    <a:pt x="588" y="661"/>
                    <a:pt x="588" y="661"/>
                    <a:pt x="588" y="661"/>
                  </a:cubicBezTo>
                  <a:cubicBezTo>
                    <a:pt x="588" y="661"/>
                    <a:pt x="587" y="662"/>
                    <a:pt x="587" y="662"/>
                  </a:cubicBezTo>
                  <a:cubicBezTo>
                    <a:pt x="587" y="662"/>
                    <a:pt x="586" y="662"/>
                    <a:pt x="586" y="662"/>
                  </a:cubicBezTo>
                  <a:cubicBezTo>
                    <a:pt x="586" y="662"/>
                    <a:pt x="586" y="662"/>
                    <a:pt x="586" y="662"/>
                  </a:cubicBezTo>
                  <a:cubicBezTo>
                    <a:pt x="583" y="662"/>
                    <a:pt x="581" y="663"/>
                    <a:pt x="579" y="663"/>
                  </a:cubicBezTo>
                  <a:cubicBezTo>
                    <a:pt x="576" y="664"/>
                    <a:pt x="539" y="662"/>
                    <a:pt x="512" y="660"/>
                  </a:cubicBezTo>
                  <a:cubicBezTo>
                    <a:pt x="486" y="657"/>
                    <a:pt x="444" y="646"/>
                    <a:pt x="443" y="645"/>
                  </a:cubicBezTo>
                  <a:cubicBezTo>
                    <a:pt x="443" y="645"/>
                    <a:pt x="442" y="645"/>
                    <a:pt x="442" y="645"/>
                  </a:cubicBezTo>
                  <a:cubicBezTo>
                    <a:pt x="440" y="644"/>
                    <a:pt x="439" y="644"/>
                    <a:pt x="438" y="644"/>
                  </a:cubicBezTo>
                  <a:cubicBezTo>
                    <a:pt x="438" y="644"/>
                    <a:pt x="435" y="644"/>
                    <a:pt x="434" y="643"/>
                  </a:cubicBezTo>
                  <a:cubicBezTo>
                    <a:pt x="434" y="643"/>
                    <a:pt x="434" y="644"/>
                    <a:pt x="433" y="644"/>
                  </a:cubicBezTo>
                  <a:cubicBezTo>
                    <a:pt x="433" y="644"/>
                    <a:pt x="433" y="643"/>
                    <a:pt x="433" y="643"/>
                  </a:cubicBezTo>
                  <a:cubicBezTo>
                    <a:pt x="432" y="643"/>
                    <a:pt x="431" y="643"/>
                    <a:pt x="431" y="643"/>
                  </a:cubicBezTo>
                  <a:cubicBezTo>
                    <a:pt x="430" y="643"/>
                    <a:pt x="430" y="643"/>
                    <a:pt x="429" y="642"/>
                  </a:cubicBezTo>
                  <a:cubicBezTo>
                    <a:pt x="429" y="642"/>
                    <a:pt x="428" y="642"/>
                    <a:pt x="427" y="642"/>
                  </a:cubicBezTo>
                  <a:cubicBezTo>
                    <a:pt x="426" y="642"/>
                    <a:pt x="425" y="642"/>
                    <a:pt x="424" y="642"/>
                  </a:cubicBezTo>
                  <a:cubicBezTo>
                    <a:pt x="424" y="642"/>
                    <a:pt x="423" y="642"/>
                    <a:pt x="423" y="642"/>
                  </a:cubicBezTo>
                  <a:cubicBezTo>
                    <a:pt x="422" y="642"/>
                    <a:pt x="422" y="642"/>
                    <a:pt x="421" y="642"/>
                  </a:cubicBezTo>
                  <a:cubicBezTo>
                    <a:pt x="421" y="642"/>
                    <a:pt x="421" y="641"/>
                    <a:pt x="420" y="641"/>
                  </a:cubicBezTo>
                  <a:cubicBezTo>
                    <a:pt x="417" y="640"/>
                    <a:pt x="418" y="641"/>
                    <a:pt x="416" y="640"/>
                  </a:cubicBezTo>
                  <a:cubicBezTo>
                    <a:pt x="415" y="640"/>
                    <a:pt x="414" y="640"/>
                    <a:pt x="413" y="639"/>
                  </a:cubicBezTo>
                  <a:cubicBezTo>
                    <a:pt x="412" y="640"/>
                    <a:pt x="409" y="640"/>
                    <a:pt x="408" y="639"/>
                  </a:cubicBezTo>
                  <a:cubicBezTo>
                    <a:pt x="407" y="639"/>
                    <a:pt x="405" y="639"/>
                    <a:pt x="404" y="639"/>
                  </a:cubicBezTo>
                  <a:cubicBezTo>
                    <a:pt x="403" y="639"/>
                    <a:pt x="403" y="638"/>
                    <a:pt x="401" y="638"/>
                  </a:cubicBezTo>
                  <a:cubicBezTo>
                    <a:pt x="400" y="638"/>
                    <a:pt x="400" y="640"/>
                    <a:pt x="399" y="639"/>
                  </a:cubicBezTo>
                  <a:cubicBezTo>
                    <a:pt x="397" y="638"/>
                    <a:pt x="393" y="638"/>
                    <a:pt x="392" y="638"/>
                  </a:cubicBezTo>
                  <a:cubicBezTo>
                    <a:pt x="392" y="638"/>
                    <a:pt x="392" y="638"/>
                    <a:pt x="391" y="638"/>
                  </a:cubicBezTo>
                  <a:cubicBezTo>
                    <a:pt x="390" y="638"/>
                    <a:pt x="390" y="639"/>
                    <a:pt x="389" y="639"/>
                  </a:cubicBezTo>
                  <a:cubicBezTo>
                    <a:pt x="389" y="638"/>
                    <a:pt x="389" y="639"/>
                    <a:pt x="389" y="639"/>
                  </a:cubicBezTo>
                  <a:cubicBezTo>
                    <a:pt x="388" y="639"/>
                    <a:pt x="386" y="639"/>
                    <a:pt x="386" y="639"/>
                  </a:cubicBezTo>
                  <a:cubicBezTo>
                    <a:pt x="385" y="639"/>
                    <a:pt x="384" y="639"/>
                    <a:pt x="383" y="639"/>
                  </a:cubicBezTo>
                  <a:cubicBezTo>
                    <a:pt x="382" y="639"/>
                    <a:pt x="382" y="641"/>
                    <a:pt x="381" y="640"/>
                  </a:cubicBezTo>
                  <a:cubicBezTo>
                    <a:pt x="380" y="642"/>
                    <a:pt x="382" y="642"/>
                    <a:pt x="381" y="642"/>
                  </a:cubicBezTo>
                  <a:cubicBezTo>
                    <a:pt x="380" y="642"/>
                    <a:pt x="378" y="642"/>
                    <a:pt x="378" y="642"/>
                  </a:cubicBezTo>
                  <a:cubicBezTo>
                    <a:pt x="376" y="643"/>
                    <a:pt x="374" y="643"/>
                    <a:pt x="373" y="643"/>
                  </a:cubicBezTo>
                  <a:cubicBezTo>
                    <a:pt x="372" y="643"/>
                    <a:pt x="372" y="643"/>
                    <a:pt x="372" y="643"/>
                  </a:cubicBezTo>
                  <a:cubicBezTo>
                    <a:pt x="372" y="643"/>
                    <a:pt x="372" y="643"/>
                    <a:pt x="372" y="643"/>
                  </a:cubicBezTo>
                  <a:cubicBezTo>
                    <a:pt x="371" y="643"/>
                    <a:pt x="371" y="644"/>
                    <a:pt x="371" y="644"/>
                  </a:cubicBezTo>
                  <a:cubicBezTo>
                    <a:pt x="370" y="644"/>
                    <a:pt x="370" y="643"/>
                    <a:pt x="369" y="643"/>
                  </a:cubicBezTo>
                  <a:cubicBezTo>
                    <a:pt x="369" y="643"/>
                    <a:pt x="369" y="644"/>
                    <a:pt x="369" y="644"/>
                  </a:cubicBezTo>
                  <a:cubicBezTo>
                    <a:pt x="368" y="644"/>
                    <a:pt x="367" y="643"/>
                    <a:pt x="367" y="644"/>
                  </a:cubicBezTo>
                  <a:cubicBezTo>
                    <a:pt x="366" y="644"/>
                    <a:pt x="365" y="645"/>
                    <a:pt x="364" y="645"/>
                  </a:cubicBezTo>
                  <a:cubicBezTo>
                    <a:pt x="361" y="646"/>
                    <a:pt x="359" y="647"/>
                    <a:pt x="357" y="648"/>
                  </a:cubicBezTo>
                  <a:cubicBezTo>
                    <a:pt x="356" y="648"/>
                    <a:pt x="355" y="649"/>
                    <a:pt x="353" y="649"/>
                  </a:cubicBezTo>
                  <a:cubicBezTo>
                    <a:pt x="353" y="651"/>
                    <a:pt x="351" y="652"/>
                    <a:pt x="350" y="652"/>
                  </a:cubicBezTo>
                  <a:cubicBezTo>
                    <a:pt x="350" y="653"/>
                    <a:pt x="349" y="653"/>
                    <a:pt x="348" y="654"/>
                  </a:cubicBezTo>
                  <a:cubicBezTo>
                    <a:pt x="347" y="654"/>
                    <a:pt x="346" y="655"/>
                    <a:pt x="345" y="654"/>
                  </a:cubicBezTo>
                  <a:cubicBezTo>
                    <a:pt x="345" y="653"/>
                    <a:pt x="347" y="653"/>
                    <a:pt x="347" y="652"/>
                  </a:cubicBezTo>
                  <a:cubicBezTo>
                    <a:pt x="347" y="651"/>
                    <a:pt x="348" y="651"/>
                    <a:pt x="348" y="650"/>
                  </a:cubicBezTo>
                  <a:cubicBezTo>
                    <a:pt x="350" y="650"/>
                    <a:pt x="351" y="649"/>
                    <a:pt x="352" y="648"/>
                  </a:cubicBezTo>
                  <a:cubicBezTo>
                    <a:pt x="352" y="648"/>
                    <a:pt x="353" y="648"/>
                    <a:pt x="353" y="648"/>
                  </a:cubicBezTo>
                  <a:cubicBezTo>
                    <a:pt x="353" y="648"/>
                    <a:pt x="354" y="647"/>
                    <a:pt x="354" y="647"/>
                  </a:cubicBezTo>
                  <a:cubicBezTo>
                    <a:pt x="355" y="646"/>
                    <a:pt x="357" y="646"/>
                    <a:pt x="358" y="645"/>
                  </a:cubicBezTo>
                  <a:cubicBezTo>
                    <a:pt x="359" y="646"/>
                    <a:pt x="359" y="645"/>
                    <a:pt x="360" y="645"/>
                  </a:cubicBezTo>
                  <a:cubicBezTo>
                    <a:pt x="361" y="644"/>
                    <a:pt x="361" y="644"/>
                    <a:pt x="363" y="643"/>
                  </a:cubicBezTo>
                  <a:cubicBezTo>
                    <a:pt x="363" y="643"/>
                    <a:pt x="364" y="644"/>
                    <a:pt x="364" y="643"/>
                  </a:cubicBezTo>
                  <a:cubicBezTo>
                    <a:pt x="364" y="643"/>
                    <a:pt x="364" y="643"/>
                    <a:pt x="365" y="643"/>
                  </a:cubicBezTo>
                  <a:cubicBezTo>
                    <a:pt x="365" y="643"/>
                    <a:pt x="365" y="643"/>
                    <a:pt x="366" y="643"/>
                  </a:cubicBezTo>
                  <a:cubicBezTo>
                    <a:pt x="366" y="643"/>
                    <a:pt x="366" y="642"/>
                    <a:pt x="367" y="642"/>
                  </a:cubicBezTo>
                  <a:cubicBezTo>
                    <a:pt x="367" y="642"/>
                    <a:pt x="368" y="642"/>
                    <a:pt x="368" y="642"/>
                  </a:cubicBezTo>
                  <a:cubicBezTo>
                    <a:pt x="368" y="642"/>
                    <a:pt x="369" y="642"/>
                    <a:pt x="369" y="642"/>
                  </a:cubicBezTo>
                  <a:cubicBezTo>
                    <a:pt x="370" y="642"/>
                    <a:pt x="370" y="642"/>
                    <a:pt x="370" y="642"/>
                  </a:cubicBezTo>
                  <a:cubicBezTo>
                    <a:pt x="371" y="642"/>
                    <a:pt x="371" y="641"/>
                    <a:pt x="372" y="641"/>
                  </a:cubicBezTo>
                  <a:cubicBezTo>
                    <a:pt x="372" y="641"/>
                    <a:pt x="373" y="642"/>
                    <a:pt x="373" y="642"/>
                  </a:cubicBezTo>
                  <a:cubicBezTo>
                    <a:pt x="374" y="641"/>
                    <a:pt x="374" y="640"/>
                    <a:pt x="375" y="640"/>
                  </a:cubicBezTo>
                  <a:cubicBezTo>
                    <a:pt x="377" y="641"/>
                    <a:pt x="378" y="641"/>
                    <a:pt x="378" y="640"/>
                  </a:cubicBezTo>
                  <a:cubicBezTo>
                    <a:pt x="378" y="639"/>
                    <a:pt x="377" y="640"/>
                    <a:pt x="377" y="640"/>
                  </a:cubicBezTo>
                  <a:cubicBezTo>
                    <a:pt x="376" y="640"/>
                    <a:pt x="375" y="640"/>
                    <a:pt x="374" y="640"/>
                  </a:cubicBezTo>
                  <a:cubicBezTo>
                    <a:pt x="374" y="640"/>
                    <a:pt x="374" y="640"/>
                    <a:pt x="373" y="640"/>
                  </a:cubicBezTo>
                  <a:cubicBezTo>
                    <a:pt x="373" y="640"/>
                    <a:pt x="373" y="640"/>
                    <a:pt x="372" y="640"/>
                  </a:cubicBezTo>
                  <a:cubicBezTo>
                    <a:pt x="371" y="640"/>
                    <a:pt x="371" y="640"/>
                    <a:pt x="370" y="641"/>
                  </a:cubicBezTo>
                  <a:cubicBezTo>
                    <a:pt x="369" y="641"/>
                    <a:pt x="369" y="640"/>
                    <a:pt x="368" y="640"/>
                  </a:cubicBezTo>
                  <a:cubicBezTo>
                    <a:pt x="367" y="641"/>
                    <a:pt x="366" y="641"/>
                    <a:pt x="365" y="642"/>
                  </a:cubicBezTo>
                  <a:cubicBezTo>
                    <a:pt x="364" y="641"/>
                    <a:pt x="363" y="642"/>
                    <a:pt x="361" y="642"/>
                  </a:cubicBezTo>
                  <a:cubicBezTo>
                    <a:pt x="361" y="642"/>
                    <a:pt x="360" y="644"/>
                    <a:pt x="359" y="644"/>
                  </a:cubicBezTo>
                  <a:cubicBezTo>
                    <a:pt x="358" y="643"/>
                    <a:pt x="357" y="644"/>
                    <a:pt x="355" y="644"/>
                  </a:cubicBezTo>
                  <a:cubicBezTo>
                    <a:pt x="355" y="645"/>
                    <a:pt x="354" y="645"/>
                    <a:pt x="353" y="646"/>
                  </a:cubicBezTo>
                  <a:cubicBezTo>
                    <a:pt x="353" y="646"/>
                    <a:pt x="353" y="646"/>
                    <a:pt x="352" y="646"/>
                  </a:cubicBezTo>
                  <a:cubicBezTo>
                    <a:pt x="352" y="646"/>
                    <a:pt x="351" y="647"/>
                    <a:pt x="350" y="646"/>
                  </a:cubicBezTo>
                  <a:cubicBezTo>
                    <a:pt x="349" y="648"/>
                    <a:pt x="347" y="649"/>
                    <a:pt x="345" y="649"/>
                  </a:cubicBezTo>
                  <a:cubicBezTo>
                    <a:pt x="345" y="650"/>
                    <a:pt x="344" y="650"/>
                    <a:pt x="344" y="651"/>
                  </a:cubicBezTo>
                  <a:cubicBezTo>
                    <a:pt x="343" y="651"/>
                    <a:pt x="342" y="652"/>
                    <a:pt x="341" y="652"/>
                  </a:cubicBezTo>
                  <a:cubicBezTo>
                    <a:pt x="340" y="655"/>
                    <a:pt x="339" y="655"/>
                    <a:pt x="339" y="656"/>
                  </a:cubicBezTo>
                  <a:cubicBezTo>
                    <a:pt x="338" y="656"/>
                    <a:pt x="337" y="657"/>
                    <a:pt x="337" y="657"/>
                  </a:cubicBezTo>
                  <a:cubicBezTo>
                    <a:pt x="336" y="659"/>
                    <a:pt x="335" y="659"/>
                    <a:pt x="334" y="660"/>
                  </a:cubicBezTo>
                  <a:cubicBezTo>
                    <a:pt x="330" y="664"/>
                    <a:pt x="329" y="671"/>
                    <a:pt x="330" y="672"/>
                  </a:cubicBezTo>
                  <a:cubicBezTo>
                    <a:pt x="329" y="672"/>
                    <a:pt x="329" y="674"/>
                    <a:pt x="329" y="675"/>
                  </a:cubicBezTo>
                  <a:cubicBezTo>
                    <a:pt x="330" y="675"/>
                    <a:pt x="330" y="676"/>
                    <a:pt x="330" y="676"/>
                  </a:cubicBezTo>
                  <a:cubicBezTo>
                    <a:pt x="329" y="677"/>
                    <a:pt x="330" y="679"/>
                    <a:pt x="330" y="679"/>
                  </a:cubicBezTo>
                  <a:cubicBezTo>
                    <a:pt x="332" y="683"/>
                    <a:pt x="332" y="683"/>
                    <a:pt x="332" y="683"/>
                  </a:cubicBezTo>
                  <a:cubicBezTo>
                    <a:pt x="311" y="686"/>
                    <a:pt x="293" y="704"/>
                    <a:pt x="301" y="737"/>
                  </a:cubicBezTo>
                  <a:cubicBezTo>
                    <a:pt x="310" y="776"/>
                    <a:pt x="347" y="767"/>
                    <a:pt x="347" y="767"/>
                  </a:cubicBezTo>
                  <a:cubicBezTo>
                    <a:pt x="347" y="767"/>
                    <a:pt x="348" y="772"/>
                    <a:pt x="348" y="773"/>
                  </a:cubicBezTo>
                  <a:cubicBezTo>
                    <a:pt x="349" y="777"/>
                    <a:pt x="351" y="781"/>
                    <a:pt x="353" y="784"/>
                  </a:cubicBezTo>
                  <a:cubicBezTo>
                    <a:pt x="361" y="796"/>
                    <a:pt x="376" y="800"/>
                    <a:pt x="389" y="800"/>
                  </a:cubicBezTo>
                  <a:cubicBezTo>
                    <a:pt x="396" y="800"/>
                    <a:pt x="403" y="800"/>
                    <a:pt x="410" y="798"/>
                  </a:cubicBezTo>
                  <a:cubicBezTo>
                    <a:pt x="426" y="795"/>
                    <a:pt x="442" y="784"/>
                    <a:pt x="448" y="767"/>
                  </a:cubicBezTo>
                  <a:cubicBezTo>
                    <a:pt x="455" y="751"/>
                    <a:pt x="451" y="729"/>
                    <a:pt x="434" y="720"/>
                  </a:cubicBezTo>
                  <a:cubicBezTo>
                    <a:pt x="431" y="719"/>
                    <a:pt x="428" y="718"/>
                    <a:pt x="424" y="718"/>
                  </a:cubicBezTo>
                  <a:cubicBezTo>
                    <a:pt x="414" y="717"/>
                    <a:pt x="400" y="725"/>
                    <a:pt x="396" y="735"/>
                  </a:cubicBezTo>
                  <a:cubicBezTo>
                    <a:pt x="394" y="740"/>
                    <a:pt x="394" y="747"/>
                    <a:pt x="398" y="751"/>
                  </a:cubicBezTo>
                  <a:cubicBezTo>
                    <a:pt x="401" y="753"/>
                    <a:pt x="404" y="755"/>
                    <a:pt x="407" y="754"/>
                  </a:cubicBezTo>
                  <a:cubicBezTo>
                    <a:pt x="410" y="754"/>
                    <a:pt x="417" y="753"/>
                    <a:pt x="418" y="752"/>
                  </a:cubicBezTo>
                  <a:cubicBezTo>
                    <a:pt x="419" y="751"/>
                    <a:pt x="419" y="750"/>
                    <a:pt x="419" y="751"/>
                  </a:cubicBezTo>
                  <a:cubicBezTo>
                    <a:pt x="420" y="756"/>
                    <a:pt x="416" y="762"/>
                    <a:pt x="412" y="764"/>
                  </a:cubicBezTo>
                  <a:cubicBezTo>
                    <a:pt x="407" y="768"/>
                    <a:pt x="399" y="768"/>
                    <a:pt x="393" y="766"/>
                  </a:cubicBezTo>
                  <a:cubicBezTo>
                    <a:pt x="390" y="765"/>
                    <a:pt x="386" y="763"/>
                    <a:pt x="384" y="760"/>
                  </a:cubicBezTo>
                  <a:cubicBezTo>
                    <a:pt x="380" y="756"/>
                    <a:pt x="378" y="749"/>
                    <a:pt x="378" y="743"/>
                  </a:cubicBezTo>
                  <a:cubicBezTo>
                    <a:pt x="377" y="736"/>
                    <a:pt x="379" y="729"/>
                    <a:pt x="381" y="722"/>
                  </a:cubicBezTo>
                  <a:cubicBezTo>
                    <a:pt x="385" y="709"/>
                    <a:pt x="396" y="703"/>
                    <a:pt x="407" y="699"/>
                  </a:cubicBezTo>
                  <a:cubicBezTo>
                    <a:pt x="417" y="695"/>
                    <a:pt x="427" y="695"/>
                    <a:pt x="436" y="694"/>
                  </a:cubicBezTo>
                  <a:cubicBezTo>
                    <a:pt x="442" y="694"/>
                    <a:pt x="447" y="694"/>
                    <a:pt x="453" y="694"/>
                  </a:cubicBezTo>
                  <a:cubicBezTo>
                    <a:pt x="462" y="694"/>
                    <a:pt x="471" y="694"/>
                    <a:pt x="480" y="695"/>
                  </a:cubicBezTo>
                  <a:cubicBezTo>
                    <a:pt x="488" y="695"/>
                    <a:pt x="495" y="696"/>
                    <a:pt x="503" y="696"/>
                  </a:cubicBezTo>
                  <a:cubicBezTo>
                    <a:pt x="516" y="696"/>
                    <a:pt x="530" y="696"/>
                    <a:pt x="543" y="694"/>
                  </a:cubicBezTo>
                  <a:cubicBezTo>
                    <a:pt x="554" y="693"/>
                    <a:pt x="566" y="691"/>
                    <a:pt x="578" y="688"/>
                  </a:cubicBezTo>
                  <a:cubicBezTo>
                    <a:pt x="589" y="686"/>
                    <a:pt x="600" y="683"/>
                    <a:pt x="611" y="678"/>
                  </a:cubicBezTo>
                  <a:cubicBezTo>
                    <a:pt x="611" y="678"/>
                    <a:pt x="612" y="678"/>
                    <a:pt x="612" y="678"/>
                  </a:cubicBezTo>
                  <a:cubicBezTo>
                    <a:pt x="612" y="678"/>
                    <a:pt x="613" y="677"/>
                    <a:pt x="613" y="677"/>
                  </a:cubicBezTo>
                  <a:cubicBezTo>
                    <a:pt x="614" y="677"/>
                    <a:pt x="613" y="677"/>
                    <a:pt x="614" y="677"/>
                  </a:cubicBezTo>
                  <a:cubicBezTo>
                    <a:pt x="615" y="676"/>
                    <a:pt x="618" y="676"/>
                    <a:pt x="618" y="676"/>
                  </a:cubicBezTo>
                  <a:cubicBezTo>
                    <a:pt x="619" y="675"/>
                    <a:pt x="619" y="675"/>
                    <a:pt x="620" y="674"/>
                  </a:cubicBezTo>
                  <a:cubicBezTo>
                    <a:pt x="620" y="674"/>
                    <a:pt x="620" y="674"/>
                    <a:pt x="621" y="674"/>
                  </a:cubicBezTo>
                  <a:cubicBezTo>
                    <a:pt x="622" y="674"/>
                    <a:pt x="622" y="672"/>
                    <a:pt x="623" y="673"/>
                  </a:cubicBezTo>
                  <a:cubicBezTo>
                    <a:pt x="623" y="673"/>
                    <a:pt x="622" y="674"/>
                    <a:pt x="623" y="674"/>
                  </a:cubicBezTo>
                  <a:cubicBezTo>
                    <a:pt x="623" y="673"/>
                    <a:pt x="625" y="673"/>
                    <a:pt x="625" y="673"/>
                  </a:cubicBezTo>
                  <a:cubicBezTo>
                    <a:pt x="625" y="673"/>
                    <a:pt x="625" y="673"/>
                    <a:pt x="625" y="672"/>
                  </a:cubicBezTo>
                  <a:cubicBezTo>
                    <a:pt x="626" y="672"/>
                    <a:pt x="627" y="672"/>
                    <a:pt x="628" y="671"/>
                  </a:cubicBezTo>
                  <a:cubicBezTo>
                    <a:pt x="629" y="671"/>
                    <a:pt x="629" y="671"/>
                    <a:pt x="630" y="671"/>
                  </a:cubicBezTo>
                  <a:cubicBezTo>
                    <a:pt x="631" y="670"/>
                    <a:pt x="632" y="670"/>
                    <a:pt x="633" y="669"/>
                  </a:cubicBezTo>
                  <a:cubicBezTo>
                    <a:pt x="634" y="668"/>
                    <a:pt x="635" y="668"/>
                    <a:pt x="636" y="667"/>
                  </a:cubicBezTo>
                  <a:cubicBezTo>
                    <a:pt x="638" y="666"/>
                    <a:pt x="640" y="666"/>
                    <a:pt x="641" y="665"/>
                  </a:cubicBezTo>
                  <a:cubicBezTo>
                    <a:pt x="642" y="665"/>
                    <a:pt x="643" y="664"/>
                    <a:pt x="644" y="664"/>
                  </a:cubicBezTo>
                  <a:cubicBezTo>
                    <a:pt x="645" y="663"/>
                    <a:pt x="647" y="662"/>
                    <a:pt x="647" y="662"/>
                  </a:cubicBezTo>
                  <a:cubicBezTo>
                    <a:pt x="648" y="662"/>
                    <a:pt x="648" y="662"/>
                    <a:pt x="648" y="662"/>
                  </a:cubicBezTo>
                  <a:cubicBezTo>
                    <a:pt x="648" y="662"/>
                    <a:pt x="649" y="661"/>
                    <a:pt x="649" y="661"/>
                  </a:cubicBezTo>
                  <a:cubicBezTo>
                    <a:pt x="649" y="661"/>
                    <a:pt x="649" y="661"/>
                    <a:pt x="650" y="661"/>
                  </a:cubicBezTo>
                  <a:cubicBezTo>
                    <a:pt x="650" y="661"/>
                    <a:pt x="650" y="660"/>
                    <a:pt x="651" y="660"/>
                  </a:cubicBezTo>
                  <a:cubicBezTo>
                    <a:pt x="651" y="660"/>
                    <a:pt x="651" y="659"/>
                    <a:pt x="652" y="659"/>
                  </a:cubicBezTo>
                  <a:cubicBezTo>
                    <a:pt x="653" y="659"/>
                    <a:pt x="654" y="658"/>
                    <a:pt x="655" y="658"/>
                  </a:cubicBezTo>
                  <a:cubicBezTo>
                    <a:pt x="656" y="657"/>
                    <a:pt x="656" y="657"/>
                    <a:pt x="656" y="657"/>
                  </a:cubicBezTo>
                  <a:cubicBezTo>
                    <a:pt x="656" y="656"/>
                    <a:pt x="657" y="657"/>
                    <a:pt x="657" y="657"/>
                  </a:cubicBezTo>
                  <a:cubicBezTo>
                    <a:pt x="660" y="655"/>
                    <a:pt x="659" y="654"/>
                    <a:pt x="662" y="653"/>
                  </a:cubicBezTo>
                  <a:cubicBezTo>
                    <a:pt x="663" y="652"/>
                    <a:pt x="664" y="651"/>
                    <a:pt x="665" y="651"/>
                  </a:cubicBezTo>
                  <a:cubicBezTo>
                    <a:pt x="668" y="648"/>
                    <a:pt x="671" y="649"/>
                    <a:pt x="675" y="647"/>
                  </a:cubicBezTo>
                  <a:cubicBezTo>
                    <a:pt x="678" y="644"/>
                    <a:pt x="681" y="641"/>
                    <a:pt x="684" y="639"/>
                  </a:cubicBezTo>
                  <a:cubicBezTo>
                    <a:pt x="687" y="637"/>
                    <a:pt x="690" y="634"/>
                    <a:pt x="692" y="632"/>
                  </a:cubicBezTo>
                  <a:cubicBezTo>
                    <a:pt x="693" y="631"/>
                    <a:pt x="693" y="631"/>
                    <a:pt x="693" y="631"/>
                  </a:cubicBezTo>
                  <a:cubicBezTo>
                    <a:pt x="694" y="630"/>
                    <a:pt x="695" y="629"/>
                    <a:pt x="695" y="629"/>
                  </a:cubicBezTo>
                  <a:cubicBezTo>
                    <a:pt x="695" y="629"/>
                    <a:pt x="696" y="629"/>
                    <a:pt x="696" y="628"/>
                  </a:cubicBezTo>
                  <a:cubicBezTo>
                    <a:pt x="697" y="628"/>
                    <a:pt x="697" y="628"/>
                    <a:pt x="698" y="627"/>
                  </a:cubicBezTo>
                  <a:cubicBezTo>
                    <a:pt x="698" y="627"/>
                    <a:pt x="699" y="626"/>
                    <a:pt x="699" y="625"/>
                  </a:cubicBezTo>
                  <a:cubicBezTo>
                    <a:pt x="699" y="625"/>
                    <a:pt x="700" y="624"/>
                    <a:pt x="700" y="624"/>
                  </a:cubicBezTo>
                  <a:cubicBezTo>
                    <a:pt x="700" y="624"/>
                    <a:pt x="700" y="623"/>
                    <a:pt x="700" y="623"/>
                  </a:cubicBezTo>
                  <a:cubicBezTo>
                    <a:pt x="701" y="623"/>
                    <a:pt x="701" y="623"/>
                    <a:pt x="701" y="623"/>
                  </a:cubicBezTo>
                  <a:cubicBezTo>
                    <a:pt x="702" y="622"/>
                    <a:pt x="703" y="622"/>
                    <a:pt x="703" y="622"/>
                  </a:cubicBezTo>
                  <a:cubicBezTo>
                    <a:pt x="704" y="621"/>
                    <a:pt x="704" y="620"/>
                    <a:pt x="704" y="620"/>
                  </a:cubicBezTo>
                  <a:cubicBezTo>
                    <a:pt x="704" y="620"/>
                    <a:pt x="704" y="619"/>
                    <a:pt x="704" y="619"/>
                  </a:cubicBezTo>
                  <a:cubicBezTo>
                    <a:pt x="705" y="619"/>
                    <a:pt x="705" y="619"/>
                    <a:pt x="705" y="619"/>
                  </a:cubicBezTo>
                  <a:cubicBezTo>
                    <a:pt x="706" y="618"/>
                    <a:pt x="707" y="617"/>
                    <a:pt x="708" y="616"/>
                  </a:cubicBezTo>
                  <a:cubicBezTo>
                    <a:pt x="709" y="616"/>
                    <a:pt x="709" y="615"/>
                    <a:pt x="709" y="614"/>
                  </a:cubicBezTo>
                  <a:cubicBezTo>
                    <a:pt x="710" y="613"/>
                    <a:pt x="710" y="612"/>
                    <a:pt x="711" y="611"/>
                  </a:cubicBezTo>
                  <a:cubicBezTo>
                    <a:pt x="712" y="611"/>
                    <a:pt x="713" y="610"/>
                    <a:pt x="713" y="609"/>
                  </a:cubicBezTo>
                  <a:cubicBezTo>
                    <a:pt x="715" y="607"/>
                    <a:pt x="716" y="603"/>
                    <a:pt x="718" y="601"/>
                  </a:cubicBezTo>
                  <a:cubicBezTo>
                    <a:pt x="718" y="601"/>
                    <a:pt x="718" y="600"/>
                    <a:pt x="719" y="600"/>
                  </a:cubicBezTo>
                  <a:cubicBezTo>
                    <a:pt x="719" y="599"/>
                    <a:pt x="721" y="597"/>
                    <a:pt x="721" y="596"/>
                  </a:cubicBezTo>
                  <a:cubicBezTo>
                    <a:pt x="721" y="596"/>
                    <a:pt x="722" y="596"/>
                    <a:pt x="722" y="596"/>
                  </a:cubicBezTo>
                  <a:cubicBezTo>
                    <a:pt x="722" y="595"/>
                    <a:pt x="723" y="594"/>
                    <a:pt x="723" y="593"/>
                  </a:cubicBezTo>
                  <a:cubicBezTo>
                    <a:pt x="723" y="593"/>
                    <a:pt x="724" y="593"/>
                    <a:pt x="724" y="593"/>
                  </a:cubicBezTo>
                  <a:cubicBezTo>
                    <a:pt x="724" y="592"/>
                    <a:pt x="724" y="592"/>
                    <a:pt x="724" y="591"/>
                  </a:cubicBezTo>
                  <a:cubicBezTo>
                    <a:pt x="725" y="591"/>
                    <a:pt x="725" y="591"/>
                    <a:pt x="725" y="591"/>
                  </a:cubicBezTo>
                  <a:cubicBezTo>
                    <a:pt x="724" y="593"/>
                    <a:pt x="723" y="595"/>
                    <a:pt x="722" y="597"/>
                  </a:cubicBezTo>
                  <a:cubicBezTo>
                    <a:pt x="718" y="606"/>
                    <a:pt x="712" y="614"/>
                    <a:pt x="706" y="622"/>
                  </a:cubicBezTo>
                  <a:cubicBezTo>
                    <a:pt x="700" y="629"/>
                    <a:pt x="693" y="634"/>
                    <a:pt x="687" y="641"/>
                  </a:cubicBezTo>
                  <a:cubicBezTo>
                    <a:pt x="684" y="644"/>
                    <a:pt x="680" y="648"/>
                    <a:pt x="677" y="651"/>
                  </a:cubicBezTo>
                  <a:cubicBezTo>
                    <a:pt x="650" y="673"/>
                    <a:pt x="617" y="686"/>
                    <a:pt x="583" y="692"/>
                  </a:cubicBezTo>
                  <a:cubicBezTo>
                    <a:pt x="579" y="693"/>
                    <a:pt x="575" y="694"/>
                    <a:pt x="571" y="694"/>
                  </a:cubicBezTo>
                  <a:cubicBezTo>
                    <a:pt x="558" y="696"/>
                    <a:pt x="544" y="697"/>
                    <a:pt x="530" y="699"/>
                  </a:cubicBezTo>
                  <a:cubicBezTo>
                    <a:pt x="524" y="700"/>
                    <a:pt x="518" y="700"/>
                    <a:pt x="512" y="702"/>
                  </a:cubicBezTo>
                  <a:cubicBezTo>
                    <a:pt x="505" y="703"/>
                    <a:pt x="498" y="706"/>
                    <a:pt x="493" y="711"/>
                  </a:cubicBezTo>
                  <a:cubicBezTo>
                    <a:pt x="487" y="716"/>
                    <a:pt x="487" y="724"/>
                    <a:pt x="491" y="731"/>
                  </a:cubicBezTo>
                  <a:cubicBezTo>
                    <a:pt x="491" y="732"/>
                    <a:pt x="492" y="732"/>
                    <a:pt x="492" y="733"/>
                  </a:cubicBezTo>
                  <a:cubicBezTo>
                    <a:pt x="492" y="733"/>
                    <a:pt x="472" y="742"/>
                    <a:pt x="480" y="763"/>
                  </a:cubicBezTo>
                  <a:cubicBezTo>
                    <a:pt x="488" y="785"/>
                    <a:pt x="508" y="778"/>
                    <a:pt x="515" y="774"/>
                  </a:cubicBezTo>
                  <a:cubicBezTo>
                    <a:pt x="515" y="774"/>
                    <a:pt x="524" y="801"/>
                    <a:pt x="560" y="783"/>
                  </a:cubicBezTo>
                  <a:cubicBezTo>
                    <a:pt x="564" y="781"/>
                    <a:pt x="568" y="779"/>
                    <a:pt x="571" y="776"/>
                  </a:cubicBezTo>
                  <a:cubicBezTo>
                    <a:pt x="583" y="766"/>
                    <a:pt x="589" y="745"/>
                    <a:pt x="575" y="733"/>
                  </a:cubicBezTo>
                  <a:cubicBezTo>
                    <a:pt x="565" y="725"/>
                    <a:pt x="546" y="730"/>
                    <a:pt x="543" y="743"/>
                  </a:cubicBezTo>
                  <a:cubicBezTo>
                    <a:pt x="541" y="748"/>
                    <a:pt x="542" y="755"/>
                    <a:pt x="547" y="758"/>
                  </a:cubicBezTo>
                  <a:cubicBezTo>
                    <a:pt x="552" y="760"/>
                    <a:pt x="555" y="760"/>
                    <a:pt x="559" y="758"/>
                  </a:cubicBezTo>
                  <a:cubicBezTo>
                    <a:pt x="559" y="758"/>
                    <a:pt x="543" y="775"/>
                    <a:pt x="530" y="760"/>
                  </a:cubicBezTo>
                  <a:cubicBezTo>
                    <a:pt x="525" y="754"/>
                    <a:pt x="526" y="746"/>
                    <a:pt x="530" y="740"/>
                  </a:cubicBezTo>
                  <a:cubicBezTo>
                    <a:pt x="537" y="728"/>
                    <a:pt x="550" y="722"/>
                    <a:pt x="563" y="718"/>
                  </a:cubicBezTo>
                  <a:cubicBezTo>
                    <a:pt x="574" y="715"/>
                    <a:pt x="586" y="713"/>
                    <a:pt x="597" y="709"/>
                  </a:cubicBezTo>
                  <a:cubicBezTo>
                    <a:pt x="605" y="707"/>
                    <a:pt x="613" y="704"/>
                    <a:pt x="620" y="701"/>
                  </a:cubicBezTo>
                  <a:cubicBezTo>
                    <a:pt x="643" y="690"/>
                    <a:pt x="665" y="676"/>
                    <a:pt x="683" y="659"/>
                  </a:cubicBezTo>
                  <a:cubicBezTo>
                    <a:pt x="689" y="653"/>
                    <a:pt x="695" y="647"/>
                    <a:pt x="700" y="640"/>
                  </a:cubicBezTo>
                  <a:cubicBezTo>
                    <a:pt x="705" y="633"/>
                    <a:pt x="709" y="626"/>
                    <a:pt x="714" y="618"/>
                  </a:cubicBezTo>
                  <a:cubicBezTo>
                    <a:pt x="718" y="610"/>
                    <a:pt x="722" y="602"/>
                    <a:pt x="725" y="594"/>
                  </a:cubicBezTo>
                  <a:cubicBezTo>
                    <a:pt x="726" y="591"/>
                    <a:pt x="727" y="589"/>
                    <a:pt x="728" y="587"/>
                  </a:cubicBezTo>
                  <a:cubicBezTo>
                    <a:pt x="728" y="587"/>
                    <a:pt x="728" y="587"/>
                    <a:pt x="728" y="587"/>
                  </a:cubicBezTo>
                  <a:cubicBezTo>
                    <a:pt x="728" y="587"/>
                    <a:pt x="728" y="586"/>
                    <a:pt x="728" y="586"/>
                  </a:cubicBezTo>
                  <a:cubicBezTo>
                    <a:pt x="728" y="586"/>
                    <a:pt x="728" y="586"/>
                    <a:pt x="728" y="586"/>
                  </a:cubicBezTo>
                  <a:cubicBezTo>
                    <a:pt x="728" y="585"/>
                    <a:pt x="728" y="585"/>
                    <a:pt x="729" y="584"/>
                  </a:cubicBezTo>
                  <a:cubicBezTo>
                    <a:pt x="729" y="584"/>
                    <a:pt x="729" y="584"/>
                    <a:pt x="729" y="584"/>
                  </a:cubicBezTo>
                  <a:cubicBezTo>
                    <a:pt x="730" y="583"/>
                    <a:pt x="730" y="582"/>
                    <a:pt x="730" y="582"/>
                  </a:cubicBezTo>
                  <a:cubicBezTo>
                    <a:pt x="730" y="581"/>
                    <a:pt x="731" y="581"/>
                    <a:pt x="731" y="581"/>
                  </a:cubicBezTo>
                  <a:cubicBezTo>
                    <a:pt x="733" y="578"/>
                    <a:pt x="734" y="574"/>
                    <a:pt x="736" y="571"/>
                  </a:cubicBezTo>
                  <a:cubicBezTo>
                    <a:pt x="735" y="571"/>
                    <a:pt x="735" y="572"/>
                    <a:pt x="734" y="573"/>
                  </a:cubicBezTo>
                  <a:close/>
                  <a:moveTo>
                    <a:pt x="482" y="492"/>
                  </a:moveTo>
                  <a:cubicBezTo>
                    <a:pt x="482" y="492"/>
                    <a:pt x="482" y="492"/>
                    <a:pt x="482" y="492"/>
                  </a:cubicBezTo>
                  <a:cubicBezTo>
                    <a:pt x="483" y="492"/>
                    <a:pt x="483" y="492"/>
                    <a:pt x="483" y="492"/>
                  </a:cubicBezTo>
                  <a:cubicBezTo>
                    <a:pt x="484" y="492"/>
                    <a:pt x="485" y="492"/>
                    <a:pt x="485" y="492"/>
                  </a:cubicBezTo>
                  <a:cubicBezTo>
                    <a:pt x="485" y="492"/>
                    <a:pt x="486" y="493"/>
                    <a:pt x="486" y="493"/>
                  </a:cubicBezTo>
                  <a:cubicBezTo>
                    <a:pt x="485" y="494"/>
                    <a:pt x="484" y="494"/>
                    <a:pt x="484" y="494"/>
                  </a:cubicBezTo>
                  <a:cubicBezTo>
                    <a:pt x="484" y="494"/>
                    <a:pt x="481" y="493"/>
                    <a:pt x="481" y="492"/>
                  </a:cubicBezTo>
                  <a:cubicBezTo>
                    <a:pt x="481" y="492"/>
                    <a:pt x="481" y="492"/>
                    <a:pt x="482" y="492"/>
                  </a:cubicBezTo>
                  <a:close/>
                  <a:moveTo>
                    <a:pt x="483" y="495"/>
                  </a:moveTo>
                  <a:cubicBezTo>
                    <a:pt x="484" y="495"/>
                    <a:pt x="484" y="495"/>
                    <a:pt x="484" y="495"/>
                  </a:cubicBezTo>
                  <a:cubicBezTo>
                    <a:pt x="484" y="495"/>
                    <a:pt x="485" y="496"/>
                    <a:pt x="486" y="496"/>
                  </a:cubicBezTo>
                  <a:cubicBezTo>
                    <a:pt x="488" y="496"/>
                    <a:pt x="491" y="496"/>
                    <a:pt x="492" y="497"/>
                  </a:cubicBezTo>
                  <a:cubicBezTo>
                    <a:pt x="493" y="498"/>
                    <a:pt x="494" y="499"/>
                    <a:pt x="495" y="500"/>
                  </a:cubicBezTo>
                  <a:cubicBezTo>
                    <a:pt x="496" y="500"/>
                    <a:pt x="496" y="500"/>
                    <a:pt x="497" y="500"/>
                  </a:cubicBezTo>
                  <a:cubicBezTo>
                    <a:pt x="497" y="502"/>
                    <a:pt x="500" y="502"/>
                    <a:pt x="500" y="503"/>
                  </a:cubicBezTo>
                  <a:cubicBezTo>
                    <a:pt x="500" y="503"/>
                    <a:pt x="500" y="504"/>
                    <a:pt x="500" y="504"/>
                  </a:cubicBezTo>
                  <a:cubicBezTo>
                    <a:pt x="500" y="505"/>
                    <a:pt x="502" y="507"/>
                    <a:pt x="502" y="508"/>
                  </a:cubicBezTo>
                  <a:cubicBezTo>
                    <a:pt x="502" y="508"/>
                    <a:pt x="500" y="506"/>
                    <a:pt x="499" y="504"/>
                  </a:cubicBezTo>
                  <a:cubicBezTo>
                    <a:pt x="499" y="504"/>
                    <a:pt x="498" y="504"/>
                    <a:pt x="497" y="504"/>
                  </a:cubicBezTo>
                  <a:cubicBezTo>
                    <a:pt x="497" y="503"/>
                    <a:pt x="497" y="502"/>
                    <a:pt x="497" y="502"/>
                  </a:cubicBezTo>
                  <a:cubicBezTo>
                    <a:pt x="497" y="502"/>
                    <a:pt x="493" y="501"/>
                    <a:pt x="492" y="500"/>
                  </a:cubicBezTo>
                  <a:cubicBezTo>
                    <a:pt x="492" y="500"/>
                    <a:pt x="489" y="497"/>
                    <a:pt x="489" y="497"/>
                  </a:cubicBezTo>
                  <a:cubicBezTo>
                    <a:pt x="489" y="497"/>
                    <a:pt x="488" y="497"/>
                    <a:pt x="488" y="497"/>
                  </a:cubicBezTo>
                  <a:cubicBezTo>
                    <a:pt x="487" y="497"/>
                    <a:pt x="486" y="497"/>
                    <a:pt x="486" y="497"/>
                  </a:cubicBezTo>
                  <a:cubicBezTo>
                    <a:pt x="485" y="497"/>
                    <a:pt x="484" y="496"/>
                    <a:pt x="484" y="496"/>
                  </a:cubicBezTo>
                  <a:cubicBezTo>
                    <a:pt x="482" y="496"/>
                    <a:pt x="480" y="495"/>
                    <a:pt x="480" y="495"/>
                  </a:cubicBezTo>
                  <a:cubicBezTo>
                    <a:pt x="479" y="494"/>
                    <a:pt x="480" y="494"/>
                    <a:pt x="481" y="494"/>
                  </a:cubicBezTo>
                  <a:cubicBezTo>
                    <a:pt x="482" y="494"/>
                    <a:pt x="482" y="495"/>
                    <a:pt x="483" y="495"/>
                  </a:cubicBezTo>
                  <a:close/>
                  <a:moveTo>
                    <a:pt x="470" y="488"/>
                  </a:moveTo>
                  <a:cubicBezTo>
                    <a:pt x="470" y="488"/>
                    <a:pt x="470" y="489"/>
                    <a:pt x="471" y="489"/>
                  </a:cubicBezTo>
                  <a:cubicBezTo>
                    <a:pt x="471" y="489"/>
                    <a:pt x="471" y="489"/>
                    <a:pt x="471" y="489"/>
                  </a:cubicBezTo>
                  <a:cubicBezTo>
                    <a:pt x="471" y="489"/>
                    <a:pt x="472" y="489"/>
                    <a:pt x="472" y="489"/>
                  </a:cubicBezTo>
                  <a:cubicBezTo>
                    <a:pt x="472" y="489"/>
                    <a:pt x="473" y="490"/>
                    <a:pt x="474" y="490"/>
                  </a:cubicBezTo>
                  <a:cubicBezTo>
                    <a:pt x="474" y="490"/>
                    <a:pt x="474" y="490"/>
                    <a:pt x="474" y="490"/>
                  </a:cubicBezTo>
                  <a:cubicBezTo>
                    <a:pt x="474" y="490"/>
                    <a:pt x="475" y="490"/>
                    <a:pt x="475" y="490"/>
                  </a:cubicBezTo>
                  <a:cubicBezTo>
                    <a:pt x="475" y="490"/>
                    <a:pt x="476" y="490"/>
                    <a:pt x="477" y="490"/>
                  </a:cubicBezTo>
                  <a:cubicBezTo>
                    <a:pt x="477" y="490"/>
                    <a:pt x="478" y="491"/>
                    <a:pt x="478" y="492"/>
                  </a:cubicBezTo>
                  <a:cubicBezTo>
                    <a:pt x="479" y="492"/>
                    <a:pt x="478" y="491"/>
                    <a:pt x="478" y="491"/>
                  </a:cubicBezTo>
                  <a:cubicBezTo>
                    <a:pt x="479" y="491"/>
                    <a:pt x="479" y="491"/>
                    <a:pt x="479" y="491"/>
                  </a:cubicBezTo>
                  <a:cubicBezTo>
                    <a:pt x="479" y="491"/>
                    <a:pt x="479" y="492"/>
                    <a:pt x="479" y="492"/>
                  </a:cubicBezTo>
                  <a:cubicBezTo>
                    <a:pt x="479" y="492"/>
                    <a:pt x="480" y="492"/>
                    <a:pt x="480" y="492"/>
                  </a:cubicBezTo>
                  <a:cubicBezTo>
                    <a:pt x="480" y="493"/>
                    <a:pt x="479" y="493"/>
                    <a:pt x="479" y="493"/>
                  </a:cubicBezTo>
                  <a:cubicBezTo>
                    <a:pt x="479" y="493"/>
                    <a:pt x="478" y="492"/>
                    <a:pt x="478" y="491"/>
                  </a:cubicBezTo>
                  <a:cubicBezTo>
                    <a:pt x="477" y="491"/>
                    <a:pt x="475" y="491"/>
                    <a:pt x="474" y="491"/>
                  </a:cubicBezTo>
                  <a:cubicBezTo>
                    <a:pt x="473" y="490"/>
                    <a:pt x="473" y="491"/>
                    <a:pt x="473" y="490"/>
                  </a:cubicBezTo>
                  <a:cubicBezTo>
                    <a:pt x="472" y="490"/>
                    <a:pt x="472" y="490"/>
                    <a:pt x="471" y="490"/>
                  </a:cubicBezTo>
                  <a:cubicBezTo>
                    <a:pt x="471" y="490"/>
                    <a:pt x="470" y="489"/>
                    <a:pt x="470" y="489"/>
                  </a:cubicBezTo>
                  <a:cubicBezTo>
                    <a:pt x="469" y="489"/>
                    <a:pt x="469" y="489"/>
                    <a:pt x="469" y="489"/>
                  </a:cubicBezTo>
                  <a:cubicBezTo>
                    <a:pt x="469" y="489"/>
                    <a:pt x="469" y="488"/>
                    <a:pt x="470" y="488"/>
                  </a:cubicBezTo>
                  <a:close/>
                  <a:moveTo>
                    <a:pt x="436" y="502"/>
                  </a:moveTo>
                  <a:cubicBezTo>
                    <a:pt x="436" y="502"/>
                    <a:pt x="435" y="503"/>
                    <a:pt x="435" y="503"/>
                  </a:cubicBezTo>
                  <a:cubicBezTo>
                    <a:pt x="434" y="503"/>
                    <a:pt x="434" y="503"/>
                    <a:pt x="434" y="503"/>
                  </a:cubicBezTo>
                  <a:cubicBezTo>
                    <a:pt x="434" y="503"/>
                    <a:pt x="433" y="504"/>
                    <a:pt x="432" y="504"/>
                  </a:cubicBezTo>
                  <a:cubicBezTo>
                    <a:pt x="432" y="504"/>
                    <a:pt x="432" y="504"/>
                    <a:pt x="432" y="505"/>
                  </a:cubicBezTo>
                  <a:cubicBezTo>
                    <a:pt x="432" y="505"/>
                    <a:pt x="431" y="505"/>
                    <a:pt x="431" y="505"/>
                  </a:cubicBezTo>
                  <a:cubicBezTo>
                    <a:pt x="431" y="505"/>
                    <a:pt x="431" y="505"/>
                    <a:pt x="431" y="505"/>
                  </a:cubicBezTo>
                  <a:cubicBezTo>
                    <a:pt x="430" y="506"/>
                    <a:pt x="429" y="507"/>
                    <a:pt x="429" y="507"/>
                  </a:cubicBezTo>
                  <a:cubicBezTo>
                    <a:pt x="429" y="507"/>
                    <a:pt x="428" y="507"/>
                    <a:pt x="428" y="508"/>
                  </a:cubicBezTo>
                  <a:cubicBezTo>
                    <a:pt x="428" y="508"/>
                    <a:pt x="427" y="509"/>
                    <a:pt x="427" y="508"/>
                  </a:cubicBezTo>
                  <a:cubicBezTo>
                    <a:pt x="427" y="508"/>
                    <a:pt x="428" y="507"/>
                    <a:pt x="428" y="507"/>
                  </a:cubicBezTo>
                  <a:cubicBezTo>
                    <a:pt x="428" y="507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30" y="506"/>
                    <a:pt x="430" y="505"/>
                  </a:cubicBezTo>
                  <a:cubicBezTo>
                    <a:pt x="430" y="505"/>
                    <a:pt x="430" y="506"/>
                    <a:pt x="430" y="506"/>
                  </a:cubicBezTo>
                  <a:cubicBezTo>
                    <a:pt x="430" y="505"/>
                    <a:pt x="430" y="505"/>
                    <a:pt x="430" y="505"/>
                  </a:cubicBezTo>
                  <a:cubicBezTo>
                    <a:pt x="430" y="505"/>
                    <a:pt x="431" y="505"/>
                    <a:pt x="431" y="505"/>
                  </a:cubicBezTo>
                  <a:cubicBezTo>
                    <a:pt x="431" y="505"/>
                    <a:pt x="431" y="505"/>
                    <a:pt x="431" y="504"/>
                  </a:cubicBezTo>
                  <a:cubicBezTo>
                    <a:pt x="431" y="504"/>
                    <a:pt x="432" y="504"/>
                    <a:pt x="432" y="504"/>
                  </a:cubicBezTo>
                  <a:cubicBezTo>
                    <a:pt x="432" y="504"/>
                    <a:pt x="432" y="504"/>
                    <a:pt x="433" y="503"/>
                  </a:cubicBezTo>
                  <a:cubicBezTo>
                    <a:pt x="433" y="503"/>
                    <a:pt x="434" y="501"/>
                    <a:pt x="434" y="501"/>
                  </a:cubicBezTo>
                  <a:cubicBezTo>
                    <a:pt x="434" y="501"/>
                    <a:pt x="436" y="500"/>
                    <a:pt x="436" y="500"/>
                  </a:cubicBezTo>
                  <a:cubicBezTo>
                    <a:pt x="437" y="500"/>
                    <a:pt x="439" y="498"/>
                    <a:pt x="440" y="497"/>
                  </a:cubicBezTo>
                  <a:cubicBezTo>
                    <a:pt x="440" y="497"/>
                    <a:pt x="440" y="497"/>
                    <a:pt x="441" y="497"/>
                  </a:cubicBezTo>
                  <a:cubicBezTo>
                    <a:pt x="439" y="498"/>
                    <a:pt x="437" y="502"/>
                    <a:pt x="436" y="502"/>
                  </a:cubicBezTo>
                  <a:close/>
                  <a:moveTo>
                    <a:pt x="454" y="492"/>
                  </a:moveTo>
                  <a:cubicBezTo>
                    <a:pt x="454" y="492"/>
                    <a:pt x="453" y="492"/>
                    <a:pt x="453" y="493"/>
                  </a:cubicBezTo>
                  <a:cubicBezTo>
                    <a:pt x="453" y="493"/>
                    <a:pt x="453" y="493"/>
                    <a:pt x="452" y="493"/>
                  </a:cubicBezTo>
                  <a:cubicBezTo>
                    <a:pt x="452" y="493"/>
                    <a:pt x="452" y="493"/>
                    <a:pt x="451" y="494"/>
                  </a:cubicBezTo>
                  <a:cubicBezTo>
                    <a:pt x="451" y="494"/>
                    <a:pt x="451" y="494"/>
                    <a:pt x="450" y="494"/>
                  </a:cubicBezTo>
                  <a:cubicBezTo>
                    <a:pt x="450" y="494"/>
                    <a:pt x="449" y="494"/>
                    <a:pt x="449" y="494"/>
                  </a:cubicBezTo>
                  <a:cubicBezTo>
                    <a:pt x="449" y="494"/>
                    <a:pt x="448" y="495"/>
                    <a:pt x="448" y="495"/>
                  </a:cubicBezTo>
                  <a:cubicBezTo>
                    <a:pt x="448" y="495"/>
                    <a:pt x="448" y="495"/>
                    <a:pt x="448" y="495"/>
                  </a:cubicBezTo>
                  <a:cubicBezTo>
                    <a:pt x="447" y="495"/>
                    <a:pt x="447" y="496"/>
                    <a:pt x="446" y="496"/>
                  </a:cubicBezTo>
                  <a:cubicBezTo>
                    <a:pt x="446" y="495"/>
                    <a:pt x="445" y="496"/>
                    <a:pt x="445" y="496"/>
                  </a:cubicBezTo>
                  <a:cubicBezTo>
                    <a:pt x="445" y="495"/>
                    <a:pt x="445" y="495"/>
                    <a:pt x="446" y="495"/>
                  </a:cubicBezTo>
                  <a:cubicBezTo>
                    <a:pt x="446" y="495"/>
                    <a:pt x="446" y="495"/>
                    <a:pt x="446" y="495"/>
                  </a:cubicBezTo>
                  <a:cubicBezTo>
                    <a:pt x="446" y="495"/>
                    <a:pt x="446" y="495"/>
                    <a:pt x="447" y="495"/>
                  </a:cubicBezTo>
                  <a:cubicBezTo>
                    <a:pt x="447" y="495"/>
                    <a:pt x="448" y="494"/>
                    <a:pt x="448" y="494"/>
                  </a:cubicBezTo>
                  <a:cubicBezTo>
                    <a:pt x="448" y="494"/>
                    <a:pt x="448" y="493"/>
                    <a:pt x="448" y="493"/>
                  </a:cubicBezTo>
                  <a:cubicBezTo>
                    <a:pt x="448" y="493"/>
                    <a:pt x="449" y="493"/>
                    <a:pt x="450" y="493"/>
                  </a:cubicBezTo>
                  <a:cubicBezTo>
                    <a:pt x="450" y="492"/>
                    <a:pt x="450" y="493"/>
                    <a:pt x="451" y="493"/>
                  </a:cubicBezTo>
                  <a:cubicBezTo>
                    <a:pt x="451" y="493"/>
                    <a:pt x="452" y="492"/>
                    <a:pt x="453" y="492"/>
                  </a:cubicBezTo>
                  <a:cubicBezTo>
                    <a:pt x="453" y="492"/>
                    <a:pt x="453" y="492"/>
                    <a:pt x="453" y="491"/>
                  </a:cubicBezTo>
                  <a:cubicBezTo>
                    <a:pt x="453" y="491"/>
                    <a:pt x="454" y="491"/>
                    <a:pt x="454" y="491"/>
                  </a:cubicBezTo>
                  <a:cubicBezTo>
                    <a:pt x="454" y="491"/>
                    <a:pt x="455" y="490"/>
                    <a:pt x="456" y="491"/>
                  </a:cubicBezTo>
                  <a:cubicBezTo>
                    <a:pt x="455" y="492"/>
                    <a:pt x="455" y="491"/>
                    <a:pt x="454" y="492"/>
                  </a:cubicBezTo>
                  <a:close/>
                  <a:moveTo>
                    <a:pt x="462" y="491"/>
                  </a:moveTo>
                  <a:cubicBezTo>
                    <a:pt x="462" y="491"/>
                    <a:pt x="462" y="491"/>
                    <a:pt x="462" y="491"/>
                  </a:cubicBezTo>
                  <a:cubicBezTo>
                    <a:pt x="462" y="491"/>
                    <a:pt x="461" y="491"/>
                    <a:pt x="461" y="491"/>
                  </a:cubicBezTo>
                  <a:cubicBezTo>
                    <a:pt x="461" y="491"/>
                    <a:pt x="460" y="491"/>
                    <a:pt x="460" y="491"/>
                  </a:cubicBezTo>
                  <a:cubicBezTo>
                    <a:pt x="460" y="491"/>
                    <a:pt x="460" y="491"/>
                    <a:pt x="460" y="491"/>
                  </a:cubicBezTo>
                  <a:cubicBezTo>
                    <a:pt x="460" y="491"/>
                    <a:pt x="460" y="491"/>
                    <a:pt x="460" y="491"/>
                  </a:cubicBezTo>
                  <a:cubicBezTo>
                    <a:pt x="459" y="491"/>
                    <a:pt x="459" y="491"/>
                    <a:pt x="459" y="491"/>
                  </a:cubicBezTo>
                  <a:cubicBezTo>
                    <a:pt x="458" y="491"/>
                    <a:pt x="458" y="491"/>
                    <a:pt x="458" y="491"/>
                  </a:cubicBezTo>
                  <a:cubicBezTo>
                    <a:pt x="458" y="491"/>
                    <a:pt x="457" y="492"/>
                    <a:pt x="456" y="492"/>
                  </a:cubicBezTo>
                  <a:cubicBezTo>
                    <a:pt x="456" y="491"/>
                    <a:pt x="458" y="491"/>
                    <a:pt x="458" y="491"/>
                  </a:cubicBezTo>
                  <a:cubicBezTo>
                    <a:pt x="459" y="491"/>
                    <a:pt x="460" y="490"/>
                    <a:pt x="461" y="489"/>
                  </a:cubicBezTo>
                  <a:cubicBezTo>
                    <a:pt x="461" y="489"/>
                    <a:pt x="461" y="490"/>
                    <a:pt x="461" y="490"/>
                  </a:cubicBezTo>
                  <a:cubicBezTo>
                    <a:pt x="461" y="490"/>
                    <a:pt x="461" y="489"/>
                    <a:pt x="462" y="489"/>
                  </a:cubicBezTo>
                  <a:cubicBezTo>
                    <a:pt x="462" y="489"/>
                    <a:pt x="462" y="489"/>
                    <a:pt x="463" y="489"/>
                  </a:cubicBezTo>
                  <a:cubicBezTo>
                    <a:pt x="463" y="489"/>
                    <a:pt x="464" y="489"/>
                    <a:pt x="464" y="489"/>
                  </a:cubicBezTo>
                  <a:cubicBezTo>
                    <a:pt x="464" y="489"/>
                    <a:pt x="466" y="489"/>
                    <a:pt x="467" y="490"/>
                  </a:cubicBezTo>
                  <a:cubicBezTo>
                    <a:pt x="467" y="490"/>
                    <a:pt x="467" y="490"/>
                    <a:pt x="467" y="490"/>
                  </a:cubicBezTo>
                  <a:cubicBezTo>
                    <a:pt x="466" y="490"/>
                    <a:pt x="465" y="490"/>
                    <a:pt x="464" y="490"/>
                  </a:cubicBezTo>
                  <a:cubicBezTo>
                    <a:pt x="464" y="490"/>
                    <a:pt x="464" y="490"/>
                    <a:pt x="463" y="490"/>
                  </a:cubicBezTo>
                  <a:cubicBezTo>
                    <a:pt x="463" y="490"/>
                    <a:pt x="463" y="490"/>
                    <a:pt x="462" y="491"/>
                  </a:cubicBezTo>
                  <a:close/>
                  <a:moveTo>
                    <a:pt x="464" y="577"/>
                  </a:moveTo>
                  <a:cubicBezTo>
                    <a:pt x="464" y="577"/>
                    <a:pt x="462" y="550"/>
                    <a:pt x="483" y="543"/>
                  </a:cubicBezTo>
                  <a:cubicBezTo>
                    <a:pt x="489" y="541"/>
                    <a:pt x="495" y="545"/>
                    <a:pt x="495" y="545"/>
                  </a:cubicBezTo>
                  <a:cubicBezTo>
                    <a:pt x="482" y="544"/>
                    <a:pt x="474" y="560"/>
                    <a:pt x="474" y="560"/>
                  </a:cubicBezTo>
                  <a:cubicBezTo>
                    <a:pt x="461" y="588"/>
                    <a:pt x="493" y="636"/>
                    <a:pt x="546" y="643"/>
                  </a:cubicBezTo>
                  <a:cubicBezTo>
                    <a:pt x="546" y="643"/>
                    <a:pt x="471" y="637"/>
                    <a:pt x="464" y="577"/>
                  </a:cubicBezTo>
                  <a:close/>
                  <a:moveTo>
                    <a:pt x="337" y="674"/>
                  </a:moveTo>
                  <a:cubicBezTo>
                    <a:pt x="336" y="673"/>
                    <a:pt x="335" y="672"/>
                    <a:pt x="336" y="671"/>
                  </a:cubicBezTo>
                  <a:cubicBezTo>
                    <a:pt x="338" y="672"/>
                    <a:pt x="336" y="672"/>
                    <a:pt x="337" y="674"/>
                  </a:cubicBezTo>
                  <a:close/>
                  <a:moveTo>
                    <a:pt x="341" y="672"/>
                  </a:moveTo>
                  <a:cubicBezTo>
                    <a:pt x="341" y="673"/>
                    <a:pt x="341" y="674"/>
                    <a:pt x="341" y="675"/>
                  </a:cubicBezTo>
                  <a:cubicBezTo>
                    <a:pt x="341" y="676"/>
                    <a:pt x="341" y="677"/>
                    <a:pt x="340" y="677"/>
                  </a:cubicBezTo>
                  <a:cubicBezTo>
                    <a:pt x="339" y="676"/>
                    <a:pt x="340" y="678"/>
                    <a:pt x="339" y="678"/>
                  </a:cubicBezTo>
                  <a:cubicBezTo>
                    <a:pt x="337" y="677"/>
                    <a:pt x="340" y="676"/>
                    <a:pt x="339" y="675"/>
                  </a:cubicBezTo>
                  <a:cubicBezTo>
                    <a:pt x="339" y="675"/>
                    <a:pt x="340" y="675"/>
                    <a:pt x="340" y="674"/>
                  </a:cubicBezTo>
                  <a:cubicBezTo>
                    <a:pt x="340" y="674"/>
                    <a:pt x="339" y="674"/>
                    <a:pt x="339" y="674"/>
                  </a:cubicBezTo>
                  <a:cubicBezTo>
                    <a:pt x="339" y="673"/>
                    <a:pt x="340" y="673"/>
                    <a:pt x="340" y="673"/>
                  </a:cubicBezTo>
                  <a:cubicBezTo>
                    <a:pt x="340" y="672"/>
                    <a:pt x="340" y="671"/>
                    <a:pt x="341" y="671"/>
                  </a:cubicBezTo>
                  <a:cubicBezTo>
                    <a:pt x="342" y="671"/>
                    <a:pt x="342" y="671"/>
                    <a:pt x="342" y="671"/>
                  </a:cubicBezTo>
                  <a:cubicBezTo>
                    <a:pt x="342" y="672"/>
                    <a:pt x="342" y="672"/>
                    <a:pt x="341" y="672"/>
                  </a:cubicBezTo>
                  <a:close/>
                  <a:moveTo>
                    <a:pt x="344" y="659"/>
                  </a:moveTo>
                  <a:cubicBezTo>
                    <a:pt x="342" y="659"/>
                    <a:pt x="342" y="661"/>
                    <a:pt x="341" y="661"/>
                  </a:cubicBezTo>
                  <a:cubicBezTo>
                    <a:pt x="340" y="662"/>
                    <a:pt x="342" y="662"/>
                    <a:pt x="342" y="663"/>
                  </a:cubicBezTo>
                  <a:cubicBezTo>
                    <a:pt x="342" y="663"/>
                    <a:pt x="342" y="663"/>
                    <a:pt x="342" y="664"/>
                  </a:cubicBezTo>
                  <a:cubicBezTo>
                    <a:pt x="341" y="664"/>
                    <a:pt x="341" y="665"/>
                    <a:pt x="340" y="666"/>
                  </a:cubicBezTo>
                  <a:cubicBezTo>
                    <a:pt x="341" y="667"/>
                    <a:pt x="342" y="666"/>
                    <a:pt x="342" y="666"/>
                  </a:cubicBezTo>
                  <a:cubicBezTo>
                    <a:pt x="343" y="666"/>
                    <a:pt x="343" y="665"/>
                    <a:pt x="344" y="665"/>
                  </a:cubicBezTo>
                  <a:cubicBezTo>
                    <a:pt x="344" y="666"/>
                    <a:pt x="345" y="667"/>
                    <a:pt x="343" y="666"/>
                  </a:cubicBezTo>
                  <a:cubicBezTo>
                    <a:pt x="343" y="667"/>
                    <a:pt x="344" y="667"/>
                    <a:pt x="343" y="668"/>
                  </a:cubicBezTo>
                  <a:cubicBezTo>
                    <a:pt x="342" y="668"/>
                    <a:pt x="342" y="668"/>
                    <a:pt x="341" y="667"/>
                  </a:cubicBezTo>
                  <a:cubicBezTo>
                    <a:pt x="340" y="667"/>
                    <a:pt x="340" y="668"/>
                    <a:pt x="340" y="669"/>
                  </a:cubicBezTo>
                  <a:cubicBezTo>
                    <a:pt x="340" y="669"/>
                    <a:pt x="339" y="669"/>
                    <a:pt x="339" y="669"/>
                  </a:cubicBezTo>
                  <a:cubicBezTo>
                    <a:pt x="338" y="670"/>
                    <a:pt x="339" y="670"/>
                    <a:pt x="338" y="671"/>
                  </a:cubicBezTo>
                  <a:cubicBezTo>
                    <a:pt x="337" y="671"/>
                    <a:pt x="337" y="669"/>
                    <a:pt x="336" y="670"/>
                  </a:cubicBezTo>
                  <a:cubicBezTo>
                    <a:pt x="335" y="670"/>
                    <a:pt x="336" y="669"/>
                    <a:pt x="336" y="669"/>
                  </a:cubicBezTo>
                  <a:cubicBezTo>
                    <a:pt x="336" y="668"/>
                    <a:pt x="336" y="668"/>
                    <a:pt x="337" y="667"/>
                  </a:cubicBezTo>
                  <a:cubicBezTo>
                    <a:pt x="337" y="666"/>
                    <a:pt x="336" y="667"/>
                    <a:pt x="334" y="667"/>
                  </a:cubicBezTo>
                  <a:cubicBezTo>
                    <a:pt x="336" y="666"/>
                    <a:pt x="339" y="664"/>
                    <a:pt x="338" y="662"/>
                  </a:cubicBezTo>
                  <a:cubicBezTo>
                    <a:pt x="339" y="661"/>
                    <a:pt x="340" y="661"/>
                    <a:pt x="341" y="660"/>
                  </a:cubicBezTo>
                  <a:cubicBezTo>
                    <a:pt x="342" y="659"/>
                    <a:pt x="341" y="658"/>
                    <a:pt x="342" y="658"/>
                  </a:cubicBezTo>
                  <a:cubicBezTo>
                    <a:pt x="342" y="658"/>
                    <a:pt x="342" y="657"/>
                    <a:pt x="342" y="657"/>
                  </a:cubicBezTo>
                  <a:cubicBezTo>
                    <a:pt x="343" y="657"/>
                    <a:pt x="342" y="656"/>
                    <a:pt x="343" y="656"/>
                  </a:cubicBezTo>
                  <a:cubicBezTo>
                    <a:pt x="344" y="655"/>
                    <a:pt x="344" y="656"/>
                    <a:pt x="345" y="656"/>
                  </a:cubicBezTo>
                  <a:cubicBezTo>
                    <a:pt x="345" y="658"/>
                    <a:pt x="344" y="658"/>
                    <a:pt x="344" y="659"/>
                  </a:cubicBezTo>
                  <a:close/>
                  <a:moveTo>
                    <a:pt x="596" y="666"/>
                  </a:moveTo>
                  <a:cubicBezTo>
                    <a:pt x="598" y="667"/>
                    <a:pt x="600" y="665"/>
                    <a:pt x="601" y="666"/>
                  </a:cubicBezTo>
                  <a:cubicBezTo>
                    <a:pt x="600" y="667"/>
                    <a:pt x="597" y="666"/>
                    <a:pt x="596" y="667"/>
                  </a:cubicBezTo>
                  <a:cubicBezTo>
                    <a:pt x="595" y="667"/>
                    <a:pt x="596" y="666"/>
                    <a:pt x="596" y="666"/>
                  </a:cubicBezTo>
                  <a:close/>
                  <a:moveTo>
                    <a:pt x="591" y="668"/>
                  </a:moveTo>
                  <a:cubicBezTo>
                    <a:pt x="591" y="669"/>
                    <a:pt x="590" y="669"/>
                    <a:pt x="590" y="669"/>
                  </a:cubicBezTo>
                  <a:cubicBezTo>
                    <a:pt x="589" y="669"/>
                    <a:pt x="590" y="668"/>
                    <a:pt x="591" y="668"/>
                  </a:cubicBezTo>
                  <a:close/>
                  <a:moveTo>
                    <a:pt x="560" y="664"/>
                  </a:moveTo>
                  <a:cubicBezTo>
                    <a:pt x="560" y="664"/>
                    <a:pt x="561" y="665"/>
                    <a:pt x="561" y="665"/>
                  </a:cubicBezTo>
                  <a:cubicBezTo>
                    <a:pt x="561" y="665"/>
                    <a:pt x="562" y="664"/>
                    <a:pt x="562" y="664"/>
                  </a:cubicBezTo>
                  <a:cubicBezTo>
                    <a:pt x="562" y="664"/>
                    <a:pt x="562" y="665"/>
                    <a:pt x="562" y="665"/>
                  </a:cubicBezTo>
                  <a:cubicBezTo>
                    <a:pt x="562" y="665"/>
                    <a:pt x="563" y="665"/>
                    <a:pt x="563" y="665"/>
                  </a:cubicBezTo>
                  <a:cubicBezTo>
                    <a:pt x="563" y="665"/>
                    <a:pt x="564" y="665"/>
                    <a:pt x="564" y="665"/>
                  </a:cubicBezTo>
                  <a:cubicBezTo>
                    <a:pt x="565" y="665"/>
                    <a:pt x="565" y="665"/>
                    <a:pt x="566" y="665"/>
                  </a:cubicBezTo>
                  <a:cubicBezTo>
                    <a:pt x="566" y="665"/>
                    <a:pt x="567" y="665"/>
                    <a:pt x="567" y="666"/>
                  </a:cubicBezTo>
                  <a:cubicBezTo>
                    <a:pt x="568" y="666"/>
                    <a:pt x="568" y="665"/>
                    <a:pt x="569" y="665"/>
                  </a:cubicBezTo>
                  <a:cubicBezTo>
                    <a:pt x="569" y="665"/>
                    <a:pt x="570" y="665"/>
                    <a:pt x="570" y="665"/>
                  </a:cubicBezTo>
                  <a:cubicBezTo>
                    <a:pt x="570" y="665"/>
                    <a:pt x="570" y="665"/>
                    <a:pt x="570" y="665"/>
                  </a:cubicBezTo>
                  <a:cubicBezTo>
                    <a:pt x="570" y="665"/>
                    <a:pt x="570" y="665"/>
                    <a:pt x="570" y="665"/>
                  </a:cubicBezTo>
                  <a:cubicBezTo>
                    <a:pt x="571" y="666"/>
                    <a:pt x="571" y="666"/>
                    <a:pt x="571" y="666"/>
                  </a:cubicBezTo>
                  <a:cubicBezTo>
                    <a:pt x="572" y="666"/>
                    <a:pt x="571" y="666"/>
                    <a:pt x="572" y="665"/>
                  </a:cubicBezTo>
                  <a:cubicBezTo>
                    <a:pt x="572" y="665"/>
                    <a:pt x="572" y="665"/>
                    <a:pt x="572" y="665"/>
                  </a:cubicBezTo>
                  <a:cubicBezTo>
                    <a:pt x="572" y="665"/>
                    <a:pt x="572" y="665"/>
                    <a:pt x="572" y="665"/>
                  </a:cubicBezTo>
                  <a:cubicBezTo>
                    <a:pt x="572" y="664"/>
                    <a:pt x="572" y="664"/>
                    <a:pt x="573" y="664"/>
                  </a:cubicBezTo>
                  <a:cubicBezTo>
                    <a:pt x="573" y="664"/>
                    <a:pt x="573" y="664"/>
                    <a:pt x="573" y="664"/>
                  </a:cubicBezTo>
                  <a:cubicBezTo>
                    <a:pt x="574" y="664"/>
                    <a:pt x="576" y="664"/>
                    <a:pt x="577" y="664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578" y="664"/>
                    <a:pt x="578" y="664"/>
                    <a:pt x="579" y="664"/>
                  </a:cubicBezTo>
                  <a:cubicBezTo>
                    <a:pt x="580" y="664"/>
                    <a:pt x="580" y="664"/>
                    <a:pt x="580" y="665"/>
                  </a:cubicBezTo>
                  <a:cubicBezTo>
                    <a:pt x="580" y="665"/>
                    <a:pt x="580" y="666"/>
                    <a:pt x="579" y="665"/>
                  </a:cubicBezTo>
                  <a:cubicBezTo>
                    <a:pt x="579" y="665"/>
                    <a:pt x="579" y="665"/>
                    <a:pt x="579" y="665"/>
                  </a:cubicBezTo>
                  <a:cubicBezTo>
                    <a:pt x="578" y="666"/>
                    <a:pt x="579" y="665"/>
                    <a:pt x="578" y="665"/>
                  </a:cubicBezTo>
                  <a:cubicBezTo>
                    <a:pt x="578" y="665"/>
                    <a:pt x="577" y="665"/>
                    <a:pt x="577" y="665"/>
                  </a:cubicBezTo>
                  <a:cubicBezTo>
                    <a:pt x="577" y="665"/>
                    <a:pt x="577" y="665"/>
                    <a:pt x="576" y="665"/>
                  </a:cubicBezTo>
                  <a:cubicBezTo>
                    <a:pt x="576" y="665"/>
                    <a:pt x="575" y="665"/>
                    <a:pt x="575" y="665"/>
                  </a:cubicBezTo>
                  <a:cubicBezTo>
                    <a:pt x="575" y="665"/>
                    <a:pt x="574" y="665"/>
                    <a:pt x="574" y="665"/>
                  </a:cubicBezTo>
                  <a:cubicBezTo>
                    <a:pt x="573" y="665"/>
                    <a:pt x="573" y="665"/>
                    <a:pt x="572" y="665"/>
                  </a:cubicBezTo>
                  <a:cubicBezTo>
                    <a:pt x="572" y="665"/>
                    <a:pt x="572" y="665"/>
                    <a:pt x="573" y="665"/>
                  </a:cubicBezTo>
                  <a:cubicBezTo>
                    <a:pt x="573" y="665"/>
                    <a:pt x="573" y="666"/>
                    <a:pt x="573" y="666"/>
                  </a:cubicBezTo>
                  <a:cubicBezTo>
                    <a:pt x="573" y="666"/>
                    <a:pt x="573" y="666"/>
                    <a:pt x="573" y="666"/>
                  </a:cubicBezTo>
                  <a:cubicBezTo>
                    <a:pt x="572" y="666"/>
                    <a:pt x="572" y="667"/>
                    <a:pt x="572" y="667"/>
                  </a:cubicBezTo>
                  <a:cubicBezTo>
                    <a:pt x="572" y="667"/>
                    <a:pt x="572" y="667"/>
                    <a:pt x="571" y="667"/>
                  </a:cubicBezTo>
                  <a:cubicBezTo>
                    <a:pt x="571" y="667"/>
                    <a:pt x="571" y="667"/>
                    <a:pt x="571" y="667"/>
                  </a:cubicBezTo>
                  <a:cubicBezTo>
                    <a:pt x="571" y="666"/>
                    <a:pt x="571" y="666"/>
                    <a:pt x="571" y="666"/>
                  </a:cubicBezTo>
                  <a:cubicBezTo>
                    <a:pt x="570" y="666"/>
                    <a:pt x="570" y="667"/>
                    <a:pt x="570" y="667"/>
                  </a:cubicBezTo>
                  <a:cubicBezTo>
                    <a:pt x="569" y="667"/>
                    <a:pt x="569" y="666"/>
                    <a:pt x="568" y="666"/>
                  </a:cubicBezTo>
                  <a:cubicBezTo>
                    <a:pt x="568" y="666"/>
                    <a:pt x="568" y="666"/>
                    <a:pt x="567" y="666"/>
                  </a:cubicBezTo>
                  <a:cubicBezTo>
                    <a:pt x="567" y="666"/>
                    <a:pt x="567" y="666"/>
                    <a:pt x="567" y="666"/>
                  </a:cubicBezTo>
                  <a:cubicBezTo>
                    <a:pt x="566" y="666"/>
                    <a:pt x="566" y="666"/>
                    <a:pt x="566" y="666"/>
                  </a:cubicBezTo>
                  <a:cubicBezTo>
                    <a:pt x="565" y="666"/>
                    <a:pt x="565" y="666"/>
                    <a:pt x="565" y="666"/>
                  </a:cubicBezTo>
                  <a:cubicBezTo>
                    <a:pt x="565" y="666"/>
                    <a:pt x="565" y="666"/>
                    <a:pt x="565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5"/>
                    <a:pt x="563" y="666"/>
                  </a:cubicBezTo>
                  <a:cubicBezTo>
                    <a:pt x="563" y="666"/>
                    <a:pt x="562" y="666"/>
                    <a:pt x="562" y="666"/>
                  </a:cubicBezTo>
                  <a:cubicBezTo>
                    <a:pt x="562" y="666"/>
                    <a:pt x="562" y="665"/>
                    <a:pt x="562" y="665"/>
                  </a:cubicBezTo>
                  <a:cubicBezTo>
                    <a:pt x="562" y="665"/>
                    <a:pt x="561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59" y="665"/>
                  </a:cubicBezTo>
                  <a:cubicBezTo>
                    <a:pt x="559" y="665"/>
                    <a:pt x="559" y="664"/>
                    <a:pt x="560" y="664"/>
                  </a:cubicBezTo>
                  <a:close/>
                  <a:moveTo>
                    <a:pt x="412" y="644"/>
                  </a:moveTo>
                  <a:cubicBezTo>
                    <a:pt x="411" y="645"/>
                    <a:pt x="410" y="645"/>
                    <a:pt x="410" y="646"/>
                  </a:cubicBezTo>
                  <a:cubicBezTo>
                    <a:pt x="409" y="646"/>
                    <a:pt x="409" y="646"/>
                    <a:pt x="408" y="646"/>
                  </a:cubicBezTo>
                  <a:cubicBezTo>
                    <a:pt x="406" y="646"/>
                    <a:pt x="407" y="646"/>
                    <a:pt x="405" y="646"/>
                  </a:cubicBezTo>
                  <a:cubicBezTo>
                    <a:pt x="405" y="646"/>
                    <a:pt x="404" y="645"/>
                    <a:pt x="404" y="644"/>
                  </a:cubicBezTo>
                  <a:cubicBezTo>
                    <a:pt x="406" y="644"/>
                    <a:pt x="406" y="645"/>
                    <a:pt x="407" y="645"/>
                  </a:cubicBezTo>
                  <a:cubicBezTo>
                    <a:pt x="409" y="645"/>
                    <a:pt x="410" y="645"/>
                    <a:pt x="411" y="644"/>
                  </a:cubicBezTo>
                  <a:cubicBezTo>
                    <a:pt x="411" y="644"/>
                    <a:pt x="411" y="644"/>
                    <a:pt x="412" y="644"/>
                  </a:cubicBezTo>
                  <a:close/>
                  <a:moveTo>
                    <a:pt x="397" y="640"/>
                  </a:moveTo>
                  <a:cubicBezTo>
                    <a:pt x="398" y="640"/>
                    <a:pt x="398" y="640"/>
                    <a:pt x="398" y="641"/>
                  </a:cubicBezTo>
                  <a:cubicBezTo>
                    <a:pt x="398" y="642"/>
                    <a:pt x="399" y="642"/>
                    <a:pt x="398" y="642"/>
                  </a:cubicBezTo>
                  <a:cubicBezTo>
                    <a:pt x="400" y="643"/>
                    <a:pt x="400" y="641"/>
                    <a:pt x="401" y="641"/>
                  </a:cubicBezTo>
                  <a:cubicBezTo>
                    <a:pt x="402" y="641"/>
                    <a:pt x="401" y="641"/>
                    <a:pt x="402" y="642"/>
                  </a:cubicBezTo>
                  <a:cubicBezTo>
                    <a:pt x="402" y="642"/>
                    <a:pt x="402" y="642"/>
                    <a:pt x="403" y="642"/>
                  </a:cubicBezTo>
                  <a:cubicBezTo>
                    <a:pt x="403" y="642"/>
                    <a:pt x="404" y="642"/>
                    <a:pt x="404" y="642"/>
                  </a:cubicBezTo>
                  <a:cubicBezTo>
                    <a:pt x="404" y="642"/>
                    <a:pt x="404" y="642"/>
                    <a:pt x="405" y="642"/>
                  </a:cubicBezTo>
                  <a:cubicBezTo>
                    <a:pt x="406" y="642"/>
                    <a:pt x="407" y="642"/>
                    <a:pt x="409" y="643"/>
                  </a:cubicBezTo>
                  <a:cubicBezTo>
                    <a:pt x="408" y="644"/>
                    <a:pt x="405" y="642"/>
                    <a:pt x="404" y="644"/>
                  </a:cubicBezTo>
                  <a:cubicBezTo>
                    <a:pt x="404" y="644"/>
                    <a:pt x="404" y="643"/>
                    <a:pt x="403" y="643"/>
                  </a:cubicBezTo>
                  <a:cubicBezTo>
                    <a:pt x="403" y="643"/>
                    <a:pt x="402" y="643"/>
                    <a:pt x="402" y="643"/>
                  </a:cubicBezTo>
                  <a:cubicBezTo>
                    <a:pt x="402" y="643"/>
                    <a:pt x="401" y="644"/>
                    <a:pt x="401" y="644"/>
                  </a:cubicBezTo>
                  <a:cubicBezTo>
                    <a:pt x="400" y="644"/>
                    <a:pt x="399" y="643"/>
                    <a:pt x="398" y="644"/>
                  </a:cubicBezTo>
                  <a:cubicBezTo>
                    <a:pt x="397" y="644"/>
                    <a:pt x="397" y="643"/>
                    <a:pt x="397" y="642"/>
                  </a:cubicBezTo>
                  <a:cubicBezTo>
                    <a:pt x="397" y="642"/>
                    <a:pt x="396" y="642"/>
                    <a:pt x="396" y="642"/>
                  </a:cubicBezTo>
                  <a:cubicBezTo>
                    <a:pt x="396" y="642"/>
                    <a:pt x="396" y="641"/>
                    <a:pt x="396" y="641"/>
                  </a:cubicBezTo>
                  <a:cubicBezTo>
                    <a:pt x="396" y="641"/>
                    <a:pt x="397" y="640"/>
                    <a:pt x="397" y="640"/>
                  </a:cubicBezTo>
                  <a:close/>
                  <a:moveTo>
                    <a:pt x="393" y="640"/>
                  </a:moveTo>
                  <a:cubicBezTo>
                    <a:pt x="394" y="640"/>
                    <a:pt x="394" y="641"/>
                    <a:pt x="393" y="643"/>
                  </a:cubicBezTo>
                  <a:cubicBezTo>
                    <a:pt x="393" y="643"/>
                    <a:pt x="394" y="644"/>
                    <a:pt x="393" y="644"/>
                  </a:cubicBezTo>
                  <a:cubicBezTo>
                    <a:pt x="392" y="643"/>
                    <a:pt x="392" y="644"/>
                    <a:pt x="390" y="644"/>
                  </a:cubicBezTo>
                  <a:cubicBezTo>
                    <a:pt x="391" y="643"/>
                    <a:pt x="392" y="642"/>
                    <a:pt x="392" y="641"/>
                  </a:cubicBezTo>
                  <a:cubicBezTo>
                    <a:pt x="393" y="641"/>
                    <a:pt x="392" y="641"/>
                    <a:pt x="392" y="641"/>
                  </a:cubicBezTo>
                  <a:cubicBezTo>
                    <a:pt x="392" y="640"/>
                    <a:pt x="393" y="640"/>
                    <a:pt x="393" y="640"/>
                  </a:cubicBezTo>
                  <a:close/>
                  <a:moveTo>
                    <a:pt x="392" y="640"/>
                  </a:moveTo>
                  <a:cubicBezTo>
                    <a:pt x="391" y="641"/>
                    <a:pt x="391" y="641"/>
                    <a:pt x="389" y="641"/>
                  </a:cubicBezTo>
                  <a:cubicBezTo>
                    <a:pt x="390" y="641"/>
                    <a:pt x="390" y="639"/>
                    <a:pt x="392" y="640"/>
                  </a:cubicBezTo>
                  <a:close/>
                  <a:moveTo>
                    <a:pt x="388" y="641"/>
                  </a:moveTo>
                  <a:cubicBezTo>
                    <a:pt x="388" y="642"/>
                    <a:pt x="387" y="641"/>
                    <a:pt x="387" y="642"/>
                  </a:cubicBezTo>
                  <a:cubicBezTo>
                    <a:pt x="386" y="641"/>
                    <a:pt x="387" y="640"/>
                    <a:pt x="388" y="641"/>
                  </a:cubicBezTo>
                  <a:close/>
                  <a:moveTo>
                    <a:pt x="364" y="650"/>
                  </a:moveTo>
                  <a:cubicBezTo>
                    <a:pt x="363" y="650"/>
                    <a:pt x="363" y="652"/>
                    <a:pt x="362" y="652"/>
                  </a:cubicBezTo>
                  <a:cubicBezTo>
                    <a:pt x="362" y="652"/>
                    <a:pt x="362" y="651"/>
                    <a:pt x="362" y="651"/>
                  </a:cubicBezTo>
                  <a:cubicBezTo>
                    <a:pt x="360" y="651"/>
                    <a:pt x="359" y="652"/>
                    <a:pt x="359" y="654"/>
                  </a:cubicBezTo>
                  <a:cubicBezTo>
                    <a:pt x="359" y="654"/>
                    <a:pt x="359" y="653"/>
                    <a:pt x="358" y="653"/>
                  </a:cubicBezTo>
                  <a:cubicBezTo>
                    <a:pt x="358" y="655"/>
                    <a:pt x="358" y="654"/>
                    <a:pt x="358" y="656"/>
                  </a:cubicBezTo>
                  <a:cubicBezTo>
                    <a:pt x="358" y="657"/>
                    <a:pt x="359" y="657"/>
                    <a:pt x="359" y="658"/>
                  </a:cubicBezTo>
                  <a:cubicBezTo>
                    <a:pt x="358" y="658"/>
                    <a:pt x="358" y="659"/>
                    <a:pt x="358" y="659"/>
                  </a:cubicBezTo>
                  <a:cubicBezTo>
                    <a:pt x="357" y="659"/>
                    <a:pt x="356" y="659"/>
                    <a:pt x="356" y="659"/>
                  </a:cubicBezTo>
                  <a:cubicBezTo>
                    <a:pt x="356" y="659"/>
                    <a:pt x="355" y="659"/>
                    <a:pt x="355" y="659"/>
                  </a:cubicBezTo>
                  <a:cubicBezTo>
                    <a:pt x="354" y="659"/>
                    <a:pt x="353" y="658"/>
                    <a:pt x="352" y="659"/>
                  </a:cubicBezTo>
                  <a:cubicBezTo>
                    <a:pt x="352" y="659"/>
                    <a:pt x="352" y="658"/>
                    <a:pt x="350" y="658"/>
                  </a:cubicBezTo>
                  <a:cubicBezTo>
                    <a:pt x="349" y="659"/>
                    <a:pt x="352" y="659"/>
                    <a:pt x="352" y="660"/>
                  </a:cubicBezTo>
                  <a:cubicBezTo>
                    <a:pt x="350" y="660"/>
                    <a:pt x="348" y="659"/>
                    <a:pt x="348" y="661"/>
                  </a:cubicBezTo>
                  <a:cubicBezTo>
                    <a:pt x="348" y="661"/>
                    <a:pt x="347" y="661"/>
                    <a:pt x="347" y="662"/>
                  </a:cubicBezTo>
                  <a:cubicBezTo>
                    <a:pt x="346" y="661"/>
                    <a:pt x="347" y="659"/>
                    <a:pt x="348" y="660"/>
                  </a:cubicBezTo>
                  <a:cubicBezTo>
                    <a:pt x="349" y="659"/>
                    <a:pt x="348" y="659"/>
                    <a:pt x="348" y="658"/>
                  </a:cubicBezTo>
                  <a:cubicBezTo>
                    <a:pt x="350" y="657"/>
                    <a:pt x="351" y="657"/>
                    <a:pt x="352" y="655"/>
                  </a:cubicBezTo>
                  <a:cubicBezTo>
                    <a:pt x="353" y="656"/>
                    <a:pt x="352" y="657"/>
                    <a:pt x="353" y="657"/>
                  </a:cubicBezTo>
                  <a:cubicBezTo>
                    <a:pt x="354" y="657"/>
                    <a:pt x="355" y="656"/>
                    <a:pt x="355" y="656"/>
                  </a:cubicBezTo>
                  <a:cubicBezTo>
                    <a:pt x="355" y="654"/>
                    <a:pt x="356" y="654"/>
                    <a:pt x="357" y="652"/>
                  </a:cubicBezTo>
                  <a:cubicBezTo>
                    <a:pt x="358" y="653"/>
                    <a:pt x="359" y="652"/>
                    <a:pt x="360" y="651"/>
                  </a:cubicBezTo>
                  <a:cubicBezTo>
                    <a:pt x="361" y="650"/>
                    <a:pt x="362" y="650"/>
                    <a:pt x="363" y="650"/>
                  </a:cubicBezTo>
                  <a:cubicBezTo>
                    <a:pt x="364" y="650"/>
                    <a:pt x="364" y="650"/>
                    <a:pt x="365" y="650"/>
                  </a:cubicBezTo>
                  <a:cubicBezTo>
                    <a:pt x="366" y="650"/>
                    <a:pt x="367" y="649"/>
                    <a:pt x="368" y="648"/>
                  </a:cubicBezTo>
                  <a:cubicBezTo>
                    <a:pt x="369" y="649"/>
                    <a:pt x="369" y="648"/>
                    <a:pt x="370" y="648"/>
                  </a:cubicBezTo>
                  <a:cubicBezTo>
                    <a:pt x="371" y="649"/>
                    <a:pt x="372" y="648"/>
                    <a:pt x="373" y="648"/>
                  </a:cubicBezTo>
                  <a:cubicBezTo>
                    <a:pt x="374" y="648"/>
                    <a:pt x="374" y="648"/>
                    <a:pt x="375" y="648"/>
                  </a:cubicBezTo>
                  <a:cubicBezTo>
                    <a:pt x="376" y="648"/>
                    <a:pt x="374" y="647"/>
                    <a:pt x="375" y="647"/>
                  </a:cubicBezTo>
                  <a:cubicBezTo>
                    <a:pt x="376" y="647"/>
                    <a:pt x="378" y="647"/>
                    <a:pt x="379" y="646"/>
                  </a:cubicBezTo>
                  <a:cubicBezTo>
                    <a:pt x="379" y="646"/>
                    <a:pt x="379" y="647"/>
                    <a:pt x="379" y="647"/>
                  </a:cubicBezTo>
                  <a:cubicBezTo>
                    <a:pt x="380" y="647"/>
                    <a:pt x="380" y="646"/>
                    <a:pt x="381" y="646"/>
                  </a:cubicBezTo>
                  <a:cubicBezTo>
                    <a:pt x="381" y="646"/>
                    <a:pt x="382" y="646"/>
                    <a:pt x="382" y="646"/>
                  </a:cubicBezTo>
                  <a:cubicBezTo>
                    <a:pt x="382" y="647"/>
                    <a:pt x="383" y="646"/>
                    <a:pt x="384" y="647"/>
                  </a:cubicBezTo>
                  <a:cubicBezTo>
                    <a:pt x="384" y="647"/>
                    <a:pt x="384" y="648"/>
                    <a:pt x="384" y="649"/>
                  </a:cubicBezTo>
                  <a:cubicBezTo>
                    <a:pt x="382" y="648"/>
                    <a:pt x="382" y="649"/>
                    <a:pt x="381" y="649"/>
                  </a:cubicBezTo>
                  <a:cubicBezTo>
                    <a:pt x="380" y="650"/>
                    <a:pt x="382" y="650"/>
                    <a:pt x="381" y="651"/>
                  </a:cubicBezTo>
                  <a:cubicBezTo>
                    <a:pt x="380" y="651"/>
                    <a:pt x="380" y="648"/>
                    <a:pt x="379" y="650"/>
                  </a:cubicBezTo>
                  <a:cubicBezTo>
                    <a:pt x="378" y="650"/>
                    <a:pt x="379" y="649"/>
                    <a:pt x="378" y="649"/>
                  </a:cubicBezTo>
                  <a:cubicBezTo>
                    <a:pt x="377" y="648"/>
                    <a:pt x="377" y="649"/>
                    <a:pt x="377" y="650"/>
                  </a:cubicBezTo>
                  <a:cubicBezTo>
                    <a:pt x="375" y="649"/>
                    <a:pt x="374" y="649"/>
                    <a:pt x="374" y="650"/>
                  </a:cubicBezTo>
                  <a:cubicBezTo>
                    <a:pt x="373" y="650"/>
                    <a:pt x="372" y="650"/>
                    <a:pt x="372" y="650"/>
                  </a:cubicBezTo>
                  <a:cubicBezTo>
                    <a:pt x="371" y="651"/>
                    <a:pt x="371" y="651"/>
                    <a:pt x="372" y="651"/>
                  </a:cubicBezTo>
                  <a:cubicBezTo>
                    <a:pt x="372" y="652"/>
                    <a:pt x="371" y="651"/>
                    <a:pt x="371" y="652"/>
                  </a:cubicBezTo>
                  <a:cubicBezTo>
                    <a:pt x="370" y="652"/>
                    <a:pt x="370" y="651"/>
                    <a:pt x="370" y="650"/>
                  </a:cubicBezTo>
                  <a:cubicBezTo>
                    <a:pt x="369" y="651"/>
                    <a:pt x="368" y="650"/>
                    <a:pt x="368" y="650"/>
                  </a:cubicBezTo>
                  <a:cubicBezTo>
                    <a:pt x="367" y="650"/>
                    <a:pt x="366" y="650"/>
                    <a:pt x="365" y="651"/>
                  </a:cubicBezTo>
                  <a:cubicBezTo>
                    <a:pt x="365" y="651"/>
                    <a:pt x="364" y="651"/>
                    <a:pt x="364" y="650"/>
                  </a:cubicBezTo>
                  <a:close/>
                  <a:moveTo>
                    <a:pt x="370" y="732"/>
                  </a:moveTo>
                  <a:cubicBezTo>
                    <a:pt x="370" y="732"/>
                    <a:pt x="334" y="663"/>
                    <a:pt x="447" y="667"/>
                  </a:cubicBezTo>
                  <a:cubicBezTo>
                    <a:pt x="467" y="668"/>
                    <a:pt x="495" y="674"/>
                    <a:pt x="515" y="678"/>
                  </a:cubicBezTo>
                  <a:cubicBezTo>
                    <a:pt x="351" y="655"/>
                    <a:pt x="369" y="723"/>
                    <a:pt x="370" y="732"/>
                  </a:cubicBezTo>
                  <a:close/>
                  <a:moveTo>
                    <a:pt x="586" y="673"/>
                  </a:moveTo>
                  <a:cubicBezTo>
                    <a:pt x="586" y="673"/>
                    <a:pt x="585" y="673"/>
                    <a:pt x="585" y="673"/>
                  </a:cubicBezTo>
                  <a:cubicBezTo>
                    <a:pt x="585" y="674"/>
                    <a:pt x="584" y="674"/>
                    <a:pt x="584" y="674"/>
                  </a:cubicBezTo>
                  <a:cubicBezTo>
                    <a:pt x="583" y="674"/>
                    <a:pt x="583" y="674"/>
                    <a:pt x="583" y="674"/>
                  </a:cubicBezTo>
                  <a:cubicBezTo>
                    <a:pt x="583" y="674"/>
                    <a:pt x="581" y="674"/>
                    <a:pt x="581" y="675"/>
                  </a:cubicBezTo>
                  <a:cubicBezTo>
                    <a:pt x="581" y="675"/>
                    <a:pt x="580" y="675"/>
                    <a:pt x="579" y="675"/>
                  </a:cubicBezTo>
                  <a:cubicBezTo>
                    <a:pt x="578" y="675"/>
                    <a:pt x="578" y="675"/>
                    <a:pt x="577" y="675"/>
                  </a:cubicBezTo>
                  <a:cubicBezTo>
                    <a:pt x="577" y="675"/>
                    <a:pt x="577" y="675"/>
                    <a:pt x="577" y="676"/>
                  </a:cubicBezTo>
                  <a:cubicBezTo>
                    <a:pt x="576" y="676"/>
                    <a:pt x="576" y="676"/>
                    <a:pt x="575" y="676"/>
                  </a:cubicBezTo>
                  <a:cubicBezTo>
                    <a:pt x="575" y="676"/>
                    <a:pt x="575" y="676"/>
                    <a:pt x="574" y="676"/>
                  </a:cubicBezTo>
                  <a:cubicBezTo>
                    <a:pt x="574" y="676"/>
                    <a:pt x="573" y="676"/>
                    <a:pt x="572" y="676"/>
                  </a:cubicBezTo>
                  <a:cubicBezTo>
                    <a:pt x="571" y="677"/>
                    <a:pt x="570" y="677"/>
                    <a:pt x="570" y="677"/>
                  </a:cubicBezTo>
                  <a:cubicBezTo>
                    <a:pt x="570" y="677"/>
                    <a:pt x="570" y="677"/>
                    <a:pt x="570" y="677"/>
                  </a:cubicBezTo>
                  <a:cubicBezTo>
                    <a:pt x="571" y="677"/>
                    <a:pt x="572" y="677"/>
                    <a:pt x="573" y="678"/>
                  </a:cubicBezTo>
                  <a:cubicBezTo>
                    <a:pt x="572" y="679"/>
                    <a:pt x="571" y="680"/>
                    <a:pt x="570" y="679"/>
                  </a:cubicBezTo>
                  <a:cubicBezTo>
                    <a:pt x="570" y="678"/>
                    <a:pt x="569" y="678"/>
                    <a:pt x="569" y="679"/>
                  </a:cubicBezTo>
                  <a:cubicBezTo>
                    <a:pt x="568" y="680"/>
                    <a:pt x="569" y="679"/>
                    <a:pt x="566" y="679"/>
                  </a:cubicBezTo>
                  <a:cubicBezTo>
                    <a:pt x="566" y="679"/>
                    <a:pt x="566" y="679"/>
                    <a:pt x="565" y="679"/>
                  </a:cubicBezTo>
                  <a:cubicBezTo>
                    <a:pt x="565" y="679"/>
                    <a:pt x="564" y="679"/>
                    <a:pt x="563" y="679"/>
                  </a:cubicBezTo>
                  <a:cubicBezTo>
                    <a:pt x="562" y="679"/>
                    <a:pt x="561" y="679"/>
                    <a:pt x="559" y="679"/>
                  </a:cubicBezTo>
                  <a:cubicBezTo>
                    <a:pt x="559" y="678"/>
                    <a:pt x="558" y="678"/>
                    <a:pt x="557" y="678"/>
                  </a:cubicBezTo>
                  <a:cubicBezTo>
                    <a:pt x="556" y="678"/>
                    <a:pt x="555" y="678"/>
                    <a:pt x="554" y="678"/>
                  </a:cubicBezTo>
                  <a:cubicBezTo>
                    <a:pt x="554" y="678"/>
                    <a:pt x="554" y="679"/>
                    <a:pt x="554" y="679"/>
                  </a:cubicBezTo>
                  <a:cubicBezTo>
                    <a:pt x="554" y="679"/>
                    <a:pt x="554" y="679"/>
                    <a:pt x="555" y="679"/>
                  </a:cubicBezTo>
                  <a:cubicBezTo>
                    <a:pt x="555" y="679"/>
                    <a:pt x="555" y="680"/>
                    <a:pt x="554" y="680"/>
                  </a:cubicBezTo>
                  <a:cubicBezTo>
                    <a:pt x="555" y="680"/>
                    <a:pt x="556" y="681"/>
                    <a:pt x="555" y="681"/>
                  </a:cubicBezTo>
                  <a:cubicBezTo>
                    <a:pt x="555" y="681"/>
                    <a:pt x="554" y="682"/>
                    <a:pt x="554" y="682"/>
                  </a:cubicBezTo>
                  <a:cubicBezTo>
                    <a:pt x="554" y="681"/>
                    <a:pt x="554" y="683"/>
                    <a:pt x="553" y="683"/>
                  </a:cubicBezTo>
                  <a:cubicBezTo>
                    <a:pt x="553" y="683"/>
                    <a:pt x="552" y="683"/>
                    <a:pt x="551" y="683"/>
                  </a:cubicBezTo>
                  <a:cubicBezTo>
                    <a:pt x="551" y="683"/>
                    <a:pt x="551" y="683"/>
                    <a:pt x="550" y="683"/>
                  </a:cubicBezTo>
                  <a:cubicBezTo>
                    <a:pt x="550" y="683"/>
                    <a:pt x="550" y="682"/>
                    <a:pt x="550" y="682"/>
                  </a:cubicBezTo>
                  <a:cubicBezTo>
                    <a:pt x="549" y="682"/>
                    <a:pt x="549" y="683"/>
                    <a:pt x="548" y="683"/>
                  </a:cubicBezTo>
                  <a:cubicBezTo>
                    <a:pt x="547" y="683"/>
                    <a:pt x="545" y="683"/>
                    <a:pt x="544" y="683"/>
                  </a:cubicBezTo>
                  <a:cubicBezTo>
                    <a:pt x="543" y="682"/>
                    <a:pt x="543" y="683"/>
                    <a:pt x="542" y="682"/>
                  </a:cubicBezTo>
                  <a:cubicBezTo>
                    <a:pt x="541" y="682"/>
                    <a:pt x="541" y="682"/>
                    <a:pt x="540" y="682"/>
                  </a:cubicBezTo>
                  <a:cubicBezTo>
                    <a:pt x="539" y="682"/>
                    <a:pt x="538" y="682"/>
                    <a:pt x="537" y="682"/>
                  </a:cubicBezTo>
                  <a:cubicBezTo>
                    <a:pt x="537" y="682"/>
                    <a:pt x="536" y="682"/>
                    <a:pt x="536" y="682"/>
                  </a:cubicBezTo>
                  <a:cubicBezTo>
                    <a:pt x="536" y="682"/>
                    <a:pt x="535" y="681"/>
                    <a:pt x="535" y="681"/>
                  </a:cubicBezTo>
                  <a:cubicBezTo>
                    <a:pt x="535" y="681"/>
                    <a:pt x="533" y="681"/>
                    <a:pt x="533" y="681"/>
                  </a:cubicBezTo>
                  <a:cubicBezTo>
                    <a:pt x="533" y="681"/>
                    <a:pt x="532" y="681"/>
                    <a:pt x="532" y="681"/>
                  </a:cubicBezTo>
                  <a:cubicBezTo>
                    <a:pt x="532" y="681"/>
                    <a:pt x="531" y="681"/>
                    <a:pt x="531" y="681"/>
                  </a:cubicBezTo>
                  <a:cubicBezTo>
                    <a:pt x="531" y="681"/>
                    <a:pt x="531" y="681"/>
                    <a:pt x="531" y="681"/>
                  </a:cubicBezTo>
                  <a:cubicBezTo>
                    <a:pt x="530" y="681"/>
                    <a:pt x="530" y="681"/>
                    <a:pt x="529" y="681"/>
                  </a:cubicBezTo>
                  <a:cubicBezTo>
                    <a:pt x="529" y="681"/>
                    <a:pt x="529" y="681"/>
                    <a:pt x="529" y="681"/>
                  </a:cubicBezTo>
                  <a:cubicBezTo>
                    <a:pt x="528" y="681"/>
                    <a:pt x="526" y="680"/>
                    <a:pt x="525" y="681"/>
                  </a:cubicBezTo>
                  <a:cubicBezTo>
                    <a:pt x="525" y="681"/>
                    <a:pt x="524" y="681"/>
                    <a:pt x="524" y="681"/>
                  </a:cubicBezTo>
                  <a:cubicBezTo>
                    <a:pt x="524" y="680"/>
                    <a:pt x="523" y="680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4" y="678"/>
                    <a:pt x="525" y="679"/>
                    <a:pt x="526" y="679"/>
                  </a:cubicBezTo>
                  <a:cubicBezTo>
                    <a:pt x="527" y="679"/>
                    <a:pt x="528" y="678"/>
                    <a:pt x="529" y="678"/>
                  </a:cubicBezTo>
                  <a:cubicBezTo>
                    <a:pt x="529" y="678"/>
                    <a:pt x="529" y="679"/>
                    <a:pt x="529" y="679"/>
                  </a:cubicBezTo>
                  <a:cubicBezTo>
                    <a:pt x="529" y="679"/>
                    <a:pt x="531" y="679"/>
                    <a:pt x="531" y="679"/>
                  </a:cubicBezTo>
                  <a:cubicBezTo>
                    <a:pt x="532" y="679"/>
                    <a:pt x="533" y="679"/>
                    <a:pt x="535" y="679"/>
                  </a:cubicBezTo>
                  <a:cubicBezTo>
                    <a:pt x="536" y="679"/>
                    <a:pt x="537" y="679"/>
                    <a:pt x="538" y="679"/>
                  </a:cubicBezTo>
                  <a:cubicBezTo>
                    <a:pt x="538" y="680"/>
                    <a:pt x="540" y="679"/>
                    <a:pt x="540" y="680"/>
                  </a:cubicBezTo>
                  <a:cubicBezTo>
                    <a:pt x="541" y="680"/>
                    <a:pt x="542" y="680"/>
                    <a:pt x="543" y="679"/>
                  </a:cubicBezTo>
                  <a:cubicBezTo>
                    <a:pt x="544" y="680"/>
                    <a:pt x="544" y="680"/>
                    <a:pt x="544" y="680"/>
                  </a:cubicBezTo>
                  <a:cubicBezTo>
                    <a:pt x="545" y="680"/>
                    <a:pt x="545" y="679"/>
                    <a:pt x="546" y="679"/>
                  </a:cubicBezTo>
                  <a:cubicBezTo>
                    <a:pt x="546" y="680"/>
                    <a:pt x="547" y="680"/>
                    <a:pt x="547" y="680"/>
                  </a:cubicBezTo>
                  <a:cubicBezTo>
                    <a:pt x="548" y="680"/>
                    <a:pt x="547" y="680"/>
                    <a:pt x="548" y="680"/>
                  </a:cubicBezTo>
                  <a:cubicBezTo>
                    <a:pt x="548" y="680"/>
                    <a:pt x="549" y="680"/>
                    <a:pt x="549" y="680"/>
                  </a:cubicBezTo>
                  <a:cubicBezTo>
                    <a:pt x="550" y="681"/>
                    <a:pt x="550" y="681"/>
                    <a:pt x="552" y="682"/>
                  </a:cubicBezTo>
                  <a:cubicBezTo>
                    <a:pt x="553" y="681"/>
                    <a:pt x="551" y="680"/>
                    <a:pt x="552" y="680"/>
                  </a:cubicBezTo>
                  <a:cubicBezTo>
                    <a:pt x="552" y="680"/>
                    <a:pt x="552" y="680"/>
                    <a:pt x="552" y="680"/>
                  </a:cubicBezTo>
                  <a:cubicBezTo>
                    <a:pt x="551" y="680"/>
                    <a:pt x="546" y="679"/>
                    <a:pt x="546" y="679"/>
                  </a:cubicBezTo>
                  <a:cubicBezTo>
                    <a:pt x="546" y="678"/>
                    <a:pt x="551" y="679"/>
                    <a:pt x="552" y="679"/>
                  </a:cubicBezTo>
                  <a:cubicBezTo>
                    <a:pt x="552" y="679"/>
                    <a:pt x="552" y="679"/>
                    <a:pt x="553" y="679"/>
                  </a:cubicBezTo>
                  <a:cubicBezTo>
                    <a:pt x="553" y="679"/>
                    <a:pt x="553" y="678"/>
                    <a:pt x="553" y="678"/>
                  </a:cubicBezTo>
                  <a:cubicBezTo>
                    <a:pt x="553" y="678"/>
                    <a:pt x="552" y="678"/>
                    <a:pt x="552" y="678"/>
                  </a:cubicBezTo>
                  <a:cubicBezTo>
                    <a:pt x="552" y="677"/>
                    <a:pt x="554" y="676"/>
                    <a:pt x="554" y="676"/>
                  </a:cubicBezTo>
                  <a:cubicBezTo>
                    <a:pt x="555" y="677"/>
                    <a:pt x="555" y="677"/>
                    <a:pt x="556" y="677"/>
                  </a:cubicBezTo>
                  <a:cubicBezTo>
                    <a:pt x="558" y="677"/>
                    <a:pt x="561" y="676"/>
                    <a:pt x="564" y="676"/>
                  </a:cubicBezTo>
                  <a:cubicBezTo>
                    <a:pt x="564" y="676"/>
                    <a:pt x="564" y="676"/>
                    <a:pt x="564" y="676"/>
                  </a:cubicBezTo>
                  <a:cubicBezTo>
                    <a:pt x="565" y="676"/>
                    <a:pt x="565" y="676"/>
                    <a:pt x="565" y="677"/>
                  </a:cubicBezTo>
                  <a:cubicBezTo>
                    <a:pt x="565" y="676"/>
                    <a:pt x="566" y="676"/>
                    <a:pt x="566" y="676"/>
                  </a:cubicBezTo>
                  <a:cubicBezTo>
                    <a:pt x="568" y="676"/>
                    <a:pt x="568" y="676"/>
                    <a:pt x="570" y="676"/>
                  </a:cubicBezTo>
                  <a:cubicBezTo>
                    <a:pt x="570" y="675"/>
                    <a:pt x="572" y="675"/>
                    <a:pt x="573" y="675"/>
                  </a:cubicBezTo>
                  <a:cubicBezTo>
                    <a:pt x="573" y="675"/>
                    <a:pt x="574" y="675"/>
                    <a:pt x="575" y="674"/>
                  </a:cubicBezTo>
                  <a:cubicBezTo>
                    <a:pt x="576" y="674"/>
                    <a:pt x="576" y="675"/>
                    <a:pt x="577" y="675"/>
                  </a:cubicBezTo>
                  <a:cubicBezTo>
                    <a:pt x="579" y="674"/>
                    <a:pt x="580" y="674"/>
                    <a:pt x="581" y="673"/>
                  </a:cubicBezTo>
                  <a:cubicBezTo>
                    <a:pt x="582" y="673"/>
                    <a:pt x="582" y="673"/>
                    <a:pt x="583" y="673"/>
                  </a:cubicBezTo>
                  <a:cubicBezTo>
                    <a:pt x="584" y="673"/>
                    <a:pt x="585" y="673"/>
                    <a:pt x="586" y="673"/>
                  </a:cubicBezTo>
                  <a:cubicBezTo>
                    <a:pt x="586" y="671"/>
                    <a:pt x="588" y="672"/>
                    <a:pt x="589" y="672"/>
                  </a:cubicBezTo>
                  <a:cubicBezTo>
                    <a:pt x="589" y="673"/>
                    <a:pt x="587" y="673"/>
                    <a:pt x="586" y="673"/>
                  </a:cubicBezTo>
                  <a:close/>
                  <a:moveTo>
                    <a:pt x="592" y="672"/>
                  </a:moveTo>
                  <a:cubicBezTo>
                    <a:pt x="590" y="672"/>
                    <a:pt x="590" y="672"/>
                    <a:pt x="590" y="672"/>
                  </a:cubicBezTo>
                  <a:cubicBezTo>
                    <a:pt x="591" y="672"/>
                    <a:pt x="591" y="672"/>
                    <a:pt x="591" y="672"/>
                  </a:cubicBezTo>
                  <a:cubicBezTo>
                    <a:pt x="592" y="672"/>
                    <a:pt x="592" y="672"/>
                    <a:pt x="592" y="672"/>
                  </a:cubicBezTo>
                  <a:close/>
                  <a:moveTo>
                    <a:pt x="593" y="671"/>
                  </a:moveTo>
                  <a:cubicBezTo>
                    <a:pt x="593" y="671"/>
                    <a:pt x="594" y="671"/>
                    <a:pt x="594" y="670"/>
                  </a:cubicBezTo>
                  <a:cubicBezTo>
                    <a:pt x="595" y="671"/>
                    <a:pt x="593" y="672"/>
                    <a:pt x="593" y="671"/>
                  </a:cubicBezTo>
                  <a:close/>
                  <a:moveTo>
                    <a:pt x="596" y="671"/>
                  </a:moveTo>
                  <a:cubicBezTo>
                    <a:pt x="597" y="670"/>
                    <a:pt x="599" y="669"/>
                    <a:pt x="601" y="669"/>
                  </a:cubicBezTo>
                  <a:cubicBezTo>
                    <a:pt x="599" y="670"/>
                    <a:pt x="598" y="670"/>
                    <a:pt x="596" y="671"/>
                  </a:cubicBezTo>
                  <a:close/>
                  <a:moveTo>
                    <a:pt x="600" y="668"/>
                  </a:moveTo>
                  <a:cubicBezTo>
                    <a:pt x="598" y="669"/>
                    <a:pt x="595" y="669"/>
                    <a:pt x="592" y="671"/>
                  </a:cubicBezTo>
                  <a:cubicBezTo>
                    <a:pt x="592" y="671"/>
                    <a:pt x="590" y="670"/>
                    <a:pt x="589" y="670"/>
                  </a:cubicBezTo>
                  <a:cubicBezTo>
                    <a:pt x="589" y="670"/>
                    <a:pt x="589" y="671"/>
                    <a:pt x="589" y="671"/>
                  </a:cubicBezTo>
                  <a:cubicBezTo>
                    <a:pt x="589" y="671"/>
                    <a:pt x="588" y="671"/>
                    <a:pt x="588" y="671"/>
                  </a:cubicBezTo>
                  <a:cubicBezTo>
                    <a:pt x="588" y="671"/>
                    <a:pt x="586" y="671"/>
                    <a:pt x="585" y="671"/>
                  </a:cubicBezTo>
                  <a:cubicBezTo>
                    <a:pt x="585" y="671"/>
                    <a:pt x="586" y="671"/>
                    <a:pt x="586" y="670"/>
                  </a:cubicBezTo>
                  <a:cubicBezTo>
                    <a:pt x="587" y="671"/>
                    <a:pt x="589" y="670"/>
                    <a:pt x="590" y="670"/>
                  </a:cubicBezTo>
                  <a:cubicBezTo>
                    <a:pt x="591" y="670"/>
                    <a:pt x="591" y="669"/>
                    <a:pt x="592" y="669"/>
                  </a:cubicBezTo>
                  <a:cubicBezTo>
                    <a:pt x="592" y="669"/>
                    <a:pt x="593" y="669"/>
                    <a:pt x="593" y="669"/>
                  </a:cubicBezTo>
                  <a:cubicBezTo>
                    <a:pt x="594" y="669"/>
                    <a:pt x="594" y="668"/>
                    <a:pt x="594" y="668"/>
                  </a:cubicBezTo>
                  <a:cubicBezTo>
                    <a:pt x="595" y="668"/>
                    <a:pt x="596" y="668"/>
                    <a:pt x="597" y="668"/>
                  </a:cubicBezTo>
                  <a:cubicBezTo>
                    <a:pt x="599" y="668"/>
                    <a:pt x="600" y="667"/>
                    <a:pt x="602" y="667"/>
                  </a:cubicBezTo>
                  <a:cubicBezTo>
                    <a:pt x="602" y="668"/>
                    <a:pt x="601" y="668"/>
                    <a:pt x="600" y="668"/>
                  </a:cubicBezTo>
                  <a:close/>
                  <a:moveTo>
                    <a:pt x="604" y="667"/>
                  </a:moveTo>
                  <a:cubicBezTo>
                    <a:pt x="605" y="664"/>
                    <a:pt x="609" y="666"/>
                    <a:pt x="609" y="665"/>
                  </a:cubicBezTo>
                  <a:cubicBezTo>
                    <a:pt x="611" y="667"/>
                    <a:pt x="604" y="667"/>
                    <a:pt x="604" y="667"/>
                  </a:cubicBezTo>
                  <a:close/>
                  <a:moveTo>
                    <a:pt x="617" y="662"/>
                  </a:moveTo>
                  <a:cubicBezTo>
                    <a:pt x="616" y="662"/>
                    <a:pt x="616" y="662"/>
                    <a:pt x="615" y="662"/>
                  </a:cubicBezTo>
                  <a:cubicBezTo>
                    <a:pt x="615" y="662"/>
                    <a:pt x="616" y="662"/>
                    <a:pt x="615" y="663"/>
                  </a:cubicBezTo>
                  <a:cubicBezTo>
                    <a:pt x="615" y="663"/>
                    <a:pt x="614" y="663"/>
                    <a:pt x="614" y="663"/>
                  </a:cubicBezTo>
                  <a:cubicBezTo>
                    <a:pt x="614" y="663"/>
                    <a:pt x="614" y="663"/>
                    <a:pt x="614" y="663"/>
                  </a:cubicBezTo>
                  <a:cubicBezTo>
                    <a:pt x="614" y="663"/>
                    <a:pt x="614" y="663"/>
                    <a:pt x="613" y="663"/>
                  </a:cubicBezTo>
                  <a:cubicBezTo>
                    <a:pt x="613" y="663"/>
                    <a:pt x="613" y="664"/>
                    <a:pt x="612" y="663"/>
                  </a:cubicBezTo>
                  <a:cubicBezTo>
                    <a:pt x="612" y="662"/>
                    <a:pt x="614" y="662"/>
                    <a:pt x="615" y="661"/>
                  </a:cubicBezTo>
                  <a:cubicBezTo>
                    <a:pt x="616" y="662"/>
                    <a:pt x="618" y="661"/>
                    <a:pt x="617" y="662"/>
                  </a:cubicBezTo>
                  <a:close/>
                  <a:moveTo>
                    <a:pt x="624" y="672"/>
                  </a:moveTo>
                  <a:cubicBezTo>
                    <a:pt x="625" y="672"/>
                    <a:pt x="625" y="671"/>
                    <a:pt x="626" y="672"/>
                  </a:cubicBezTo>
                  <a:cubicBezTo>
                    <a:pt x="625" y="672"/>
                    <a:pt x="625" y="673"/>
                    <a:pt x="624" y="672"/>
                  </a:cubicBezTo>
                  <a:close/>
                  <a:moveTo>
                    <a:pt x="627" y="671"/>
                  </a:moveTo>
                  <a:cubicBezTo>
                    <a:pt x="626" y="671"/>
                    <a:pt x="628" y="671"/>
                    <a:pt x="628" y="670"/>
                  </a:cubicBezTo>
                  <a:cubicBezTo>
                    <a:pt x="630" y="671"/>
                    <a:pt x="627" y="671"/>
                    <a:pt x="627" y="671"/>
                  </a:cubicBezTo>
                  <a:close/>
                  <a:moveTo>
                    <a:pt x="630" y="669"/>
                  </a:moveTo>
                  <a:cubicBezTo>
                    <a:pt x="630" y="669"/>
                    <a:pt x="630" y="669"/>
                    <a:pt x="631" y="669"/>
                  </a:cubicBezTo>
                  <a:cubicBezTo>
                    <a:pt x="632" y="669"/>
                    <a:pt x="632" y="667"/>
                    <a:pt x="633" y="668"/>
                  </a:cubicBezTo>
                  <a:cubicBezTo>
                    <a:pt x="632" y="668"/>
                    <a:pt x="632" y="670"/>
                    <a:pt x="630" y="669"/>
                  </a:cubicBezTo>
                  <a:close/>
                  <a:moveTo>
                    <a:pt x="633" y="653"/>
                  </a:moveTo>
                  <a:cubicBezTo>
                    <a:pt x="632" y="653"/>
                    <a:pt x="632" y="653"/>
                    <a:pt x="632" y="653"/>
                  </a:cubicBezTo>
                  <a:cubicBezTo>
                    <a:pt x="631" y="654"/>
                    <a:pt x="632" y="654"/>
                    <a:pt x="630" y="654"/>
                  </a:cubicBezTo>
                  <a:cubicBezTo>
                    <a:pt x="630" y="654"/>
                    <a:pt x="629" y="654"/>
                    <a:pt x="629" y="655"/>
                  </a:cubicBezTo>
                  <a:cubicBezTo>
                    <a:pt x="629" y="655"/>
                    <a:pt x="628" y="655"/>
                    <a:pt x="627" y="655"/>
                  </a:cubicBezTo>
                  <a:cubicBezTo>
                    <a:pt x="627" y="655"/>
                    <a:pt x="626" y="655"/>
                    <a:pt x="624" y="656"/>
                  </a:cubicBezTo>
                  <a:cubicBezTo>
                    <a:pt x="624" y="655"/>
                    <a:pt x="623" y="655"/>
                    <a:pt x="623" y="655"/>
                  </a:cubicBezTo>
                  <a:cubicBezTo>
                    <a:pt x="622" y="655"/>
                    <a:pt x="621" y="656"/>
                    <a:pt x="620" y="656"/>
                  </a:cubicBezTo>
                  <a:cubicBezTo>
                    <a:pt x="620" y="656"/>
                    <a:pt x="620" y="657"/>
                    <a:pt x="621" y="657"/>
                  </a:cubicBezTo>
                  <a:cubicBezTo>
                    <a:pt x="621" y="657"/>
                    <a:pt x="622" y="658"/>
                    <a:pt x="622" y="658"/>
                  </a:cubicBezTo>
                  <a:cubicBezTo>
                    <a:pt x="622" y="658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60"/>
                  </a:cubicBezTo>
                  <a:cubicBezTo>
                    <a:pt x="621" y="660"/>
                    <a:pt x="620" y="660"/>
                    <a:pt x="619" y="660"/>
                  </a:cubicBezTo>
                  <a:cubicBezTo>
                    <a:pt x="619" y="660"/>
                    <a:pt x="619" y="660"/>
                    <a:pt x="618" y="660"/>
                  </a:cubicBezTo>
                  <a:cubicBezTo>
                    <a:pt x="618" y="660"/>
                    <a:pt x="618" y="660"/>
                    <a:pt x="618" y="660"/>
                  </a:cubicBezTo>
                  <a:cubicBezTo>
                    <a:pt x="617" y="660"/>
                    <a:pt x="617" y="661"/>
                    <a:pt x="617" y="661"/>
                  </a:cubicBezTo>
                  <a:cubicBezTo>
                    <a:pt x="616" y="661"/>
                    <a:pt x="615" y="661"/>
                    <a:pt x="613" y="661"/>
                  </a:cubicBezTo>
                  <a:cubicBezTo>
                    <a:pt x="613" y="661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0" y="662"/>
                    <a:pt x="609" y="662"/>
                    <a:pt x="608" y="663"/>
                  </a:cubicBezTo>
                  <a:cubicBezTo>
                    <a:pt x="608" y="662"/>
                    <a:pt x="608" y="663"/>
                    <a:pt x="607" y="662"/>
                  </a:cubicBezTo>
                  <a:cubicBezTo>
                    <a:pt x="607" y="662"/>
                    <a:pt x="607" y="662"/>
                    <a:pt x="606" y="662"/>
                  </a:cubicBezTo>
                  <a:cubicBezTo>
                    <a:pt x="606" y="662"/>
                    <a:pt x="605" y="663"/>
                    <a:pt x="605" y="663"/>
                  </a:cubicBezTo>
                  <a:cubicBezTo>
                    <a:pt x="604" y="663"/>
                    <a:pt x="604" y="663"/>
                    <a:pt x="604" y="663"/>
                  </a:cubicBezTo>
                  <a:cubicBezTo>
                    <a:pt x="604" y="663"/>
                    <a:pt x="604" y="663"/>
                    <a:pt x="603" y="663"/>
                  </a:cubicBezTo>
                  <a:cubicBezTo>
                    <a:pt x="603" y="663"/>
                    <a:pt x="603" y="663"/>
                    <a:pt x="603" y="663"/>
                  </a:cubicBezTo>
                  <a:cubicBezTo>
                    <a:pt x="603" y="663"/>
                    <a:pt x="602" y="663"/>
                    <a:pt x="602" y="663"/>
                  </a:cubicBezTo>
                  <a:cubicBezTo>
                    <a:pt x="602" y="663"/>
                    <a:pt x="602" y="663"/>
                    <a:pt x="602" y="663"/>
                  </a:cubicBezTo>
                  <a:cubicBezTo>
                    <a:pt x="601" y="663"/>
                    <a:pt x="600" y="663"/>
                    <a:pt x="599" y="664"/>
                  </a:cubicBezTo>
                  <a:cubicBezTo>
                    <a:pt x="599" y="664"/>
                    <a:pt x="598" y="664"/>
                    <a:pt x="598" y="664"/>
                  </a:cubicBezTo>
                  <a:cubicBezTo>
                    <a:pt x="598" y="664"/>
                    <a:pt x="597" y="663"/>
                    <a:pt x="597" y="663"/>
                  </a:cubicBezTo>
                  <a:cubicBezTo>
                    <a:pt x="596" y="663"/>
                    <a:pt x="596" y="663"/>
                    <a:pt x="597" y="663"/>
                  </a:cubicBezTo>
                  <a:cubicBezTo>
                    <a:pt x="597" y="662"/>
                    <a:pt x="598" y="662"/>
                    <a:pt x="599" y="662"/>
                  </a:cubicBezTo>
                  <a:cubicBezTo>
                    <a:pt x="600" y="662"/>
                    <a:pt x="600" y="661"/>
                    <a:pt x="601" y="661"/>
                  </a:cubicBezTo>
                  <a:cubicBezTo>
                    <a:pt x="601" y="661"/>
                    <a:pt x="601" y="662"/>
                    <a:pt x="601" y="661"/>
                  </a:cubicBezTo>
                  <a:cubicBezTo>
                    <a:pt x="602" y="661"/>
                    <a:pt x="603" y="661"/>
                    <a:pt x="603" y="661"/>
                  </a:cubicBezTo>
                  <a:cubicBezTo>
                    <a:pt x="603" y="662"/>
                    <a:pt x="605" y="661"/>
                    <a:pt x="606" y="660"/>
                  </a:cubicBezTo>
                  <a:cubicBezTo>
                    <a:pt x="606" y="660"/>
                    <a:pt x="607" y="660"/>
                    <a:pt x="608" y="660"/>
                  </a:cubicBezTo>
                  <a:cubicBezTo>
                    <a:pt x="609" y="661"/>
                    <a:pt x="610" y="659"/>
                    <a:pt x="611" y="661"/>
                  </a:cubicBezTo>
                  <a:cubicBezTo>
                    <a:pt x="612" y="660"/>
                    <a:pt x="613" y="659"/>
                    <a:pt x="614" y="659"/>
                  </a:cubicBezTo>
                  <a:cubicBezTo>
                    <a:pt x="615" y="659"/>
                    <a:pt x="615" y="659"/>
                    <a:pt x="616" y="659"/>
                  </a:cubicBezTo>
                  <a:cubicBezTo>
                    <a:pt x="616" y="659"/>
                    <a:pt x="616" y="659"/>
                    <a:pt x="616" y="659"/>
                  </a:cubicBezTo>
                  <a:cubicBezTo>
                    <a:pt x="616" y="659"/>
                    <a:pt x="616" y="659"/>
                    <a:pt x="617" y="658"/>
                  </a:cubicBezTo>
                  <a:cubicBezTo>
                    <a:pt x="617" y="659"/>
                    <a:pt x="618" y="659"/>
                    <a:pt x="619" y="659"/>
                  </a:cubicBezTo>
                  <a:cubicBezTo>
                    <a:pt x="620" y="659"/>
                    <a:pt x="618" y="658"/>
                    <a:pt x="619" y="658"/>
                  </a:cubicBezTo>
                  <a:cubicBezTo>
                    <a:pt x="619" y="658"/>
                    <a:pt x="620" y="657"/>
                    <a:pt x="620" y="656"/>
                  </a:cubicBezTo>
                  <a:cubicBezTo>
                    <a:pt x="619" y="656"/>
                    <a:pt x="619" y="657"/>
                    <a:pt x="619" y="657"/>
                  </a:cubicBezTo>
                  <a:cubicBezTo>
                    <a:pt x="618" y="656"/>
                    <a:pt x="620" y="655"/>
                    <a:pt x="620" y="655"/>
                  </a:cubicBezTo>
                  <a:cubicBezTo>
                    <a:pt x="620" y="655"/>
                    <a:pt x="621" y="655"/>
                    <a:pt x="622" y="655"/>
                  </a:cubicBezTo>
                  <a:cubicBezTo>
                    <a:pt x="623" y="654"/>
                    <a:pt x="625" y="653"/>
                    <a:pt x="627" y="653"/>
                  </a:cubicBezTo>
                  <a:cubicBezTo>
                    <a:pt x="627" y="653"/>
                    <a:pt x="628" y="652"/>
                    <a:pt x="628" y="652"/>
                  </a:cubicBezTo>
                  <a:cubicBezTo>
                    <a:pt x="628" y="652"/>
                    <a:pt x="628" y="653"/>
                    <a:pt x="629" y="653"/>
                  </a:cubicBezTo>
                  <a:cubicBezTo>
                    <a:pt x="630" y="652"/>
                    <a:pt x="631" y="652"/>
                    <a:pt x="632" y="652"/>
                  </a:cubicBezTo>
                  <a:cubicBezTo>
                    <a:pt x="633" y="652"/>
                    <a:pt x="634" y="651"/>
                    <a:pt x="635" y="652"/>
                  </a:cubicBezTo>
                  <a:cubicBezTo>
                    <a:pt x="634" y="653"/>
                    <a:pt x="634" y="654"/>
                    <a:pt x="633" y="653"/>
                  </a:cubicBezTo>
                  <a:close/>
                  <a:moveTo>
                    <a:pt x="655" y="641"/>
                  </a:moveTo>
                  <a:cubicBezTo>
                    <a:pt x="655" y="641"/>
                    <a:pt x="655" y="641"/>
                    <a:pt x="654" y="641"/>
                  </a:cubicBezTo>
                  <a:cubicBezTo>
                    <a:pt x="654" y="641"/>
                    <a:pt x="654" y="641"/>
                    <a:pt x="654" y="641"/>
                  </a:cubicBezTo>
                  <a:cubicBezTo>
                    <a:pt x="655" y="641"/>
                    <a:pt x="656" y="640"/>
                    <a:pt x="656" y="640"/>
                  </a:cubicBezTo>
                  <a:cubicBezTo>
                    <a:pt x="656" y="641"/>
                    <a:pt x="656" y="641"/>
                    <a:pt x="655" y="641"/>
                  </a:cubicBezTo>
                  <a:close/>
                  <a:moveTo>
                    <a:pt x="660" y="639"/>
                  </a:moveTo>
                  <a:cubicBezTo>
                    <a:pt x="660" y="640"/>
                    <a:pt x="659" y="640"/>
                    <a:pt x="658" y="640"/>
                  </a:cubicBezTo>
                  <a:cubicBezTo>
                    <a:pt x="658" y="640"/>
                    <a:pt x="658" y="639"/>
                    <a:pt x="659" y="639"/>
                  </a:cubicBezTo>
                  <a:cubicBezTo>
                    <a:pt x="660" y="639"/>
                    <a:pt x="661" y="639"/>
                    <a:pt x="661" y="639"/>
                  </a:cubicBezTo>
                  <a:cubicBezTo>
                    <a:pt x="661" y="639"/>
                    <a:pt x="661" y="639"/>
                    <a:pt x="661" y="639"/>
                  </a:cubicBezTo>
                  <a:cubicBezTo>
                    <a:pt x="661" y="639"/>
                    <a:pt x="661" y="638"/>
                    <a:pt x="661" y="638"/>
                  </a:cubicBezTo>
                  <a:cubicBezTo>
                    <a:pt x="661" y="638"/>
                    <a:pt x="662" y="638"/>
                    <a:pt x="662" y="638"/>
                  </a:cubicBezTo>
                  <a:cubicBezTo>
                    <a:pt x="661" y="639"/>
                    <a:pt x="661" y="639"/>
                    <a:pt x="660" y="639"/>
                  </a:cubicBezTo>
                  <a:close/>
                  <a:moveTo>
                    <a:pt x="663" y="638"/>
                  </a:moveTo>
                  <a:cubicBezTo>
                    <a:pt x="663" y="638"/>
                    <a:pt x="663" y="638"/>
                    <a:pt x="663" y="638"/>
                  </a:cubicBezTo>
                  <a:cubicBezTo>
                    <a:pt x="663" y="638"/>
                    <a:pt x="663" y="638"/>
                    <a:pt x="663" y="638"/>
                  </a:cubicBezTo>
                  <a:close/>
                  <a:moveTo>
                    <a:pt x="668" y="635"/>
                  </a:moveTo>
                  <a:cubicBezTo>
                    <a:pt x="667" y="635"/>
                    <a:pt x="667" y="636"/>
                    <a:pt x="666" y="636"/>
                  </a:cubicBezTo>
                  <a:cubicBezTo>
                    <a:pt x="666" y="636"/>
                    <a:pt x="666" y="636"/>
                    <a:pt x="666" y="636"/>
                  </a:cubicBezTo>
                  <a:cubicBezTo>
                    <a:pt x="667" y="635"/>
                    <a:pt x="668" y="635"/>
                    <a:pt x="669" y="634"/>
                  </a:cubicBezTo>
                  <a:cubicBezTo>
                    <a:pt x="669" y="635"/>
                    <a:pt x="669" y="635"/>
                    <a:pt x="668" y="635"/>
                  </a:cubicBezTo>
                  <a:close/>
                  <a:moveTo>
                    <a:pt x="670" y="632"/>
                  </a:moveTo>
                  <a:cubicBezTo>
                    <a:pt x="670" y="632"/>
                    <a:pt x="669" y="632"/>
                    <a:pt x="669" y="632"/>
                  </a:cubicBezTo>
                  <a:cubicBezTo>
                    <a:pt x="669" y="632"/>
                    <a:pt x="669" y="633"/>
                    <a:pt x="669" y="633"/>
                  </a:cubicBezTo>
                  <a:cubicBezTo>
                    <a:pt x="668" y="633"/>
                    <a:pt x="668" y="633"/>
                    <a:pt x="667" y="633"/>
                  </a:cubicBezTo>
                  <a:cubicBezTo>
                    <a:pt x="667" y="633"/>
                    <a:pt x="667" y="634"/>
                    <a:pt x="667" y="634"/>
                  </a:cubicBezTo>
                  <a:cubicBezTo>
                    <a:pt x="666" y="634"/>
                    <a:pt x="666" y="634"/>
                    <a:pt x="666" y="634"/>
                  </a:cubicBezTo>
                  <a:cubicBezTo>
                    <a:pt x="665" y="634"/>
                    <a:pt x="663" y="635"/>
                    <a:pt x="662" y="635"/>
                  </a:cubicBezTo>
                  <a:cubicBezTo>
                    <a:pt x="661" y="635"/>
                    <a:pt x="661" y="635"/>
                    <a:pt x="660" y="635"/>
                  </a:cubicBezTo>
                  <a:cubicBezTo>
                    <a:pt x="660" y="635"/>
                    <a:pt x="659" y="635"/>
                    <a:pt x="659" y="635"/>
                  </a:cubicBezTo>
                  <a:cubicBezTo>
                    <a:pt x="658" y="636"/>
                    <a:pt x="657" y="637"/>
                    <a:pt x="656" y="637"/>
                  </a:cubicBezTo>
                  <a:cubicBezTo>
                    <a:pt x="655" y="637"/>
                    <a:pt x="654" y="637"/>
                    <a:pt x="654" y="637"/>
                  </a:cubicBezTo>
                  <a:cubicBezTo>
                    <a:pt x="655" y="637"/>
                    <a:pt x="655" y="636"/>
                    <a:pt x="656" y="636"/>
                  </a:cubicBezTo>
                  <a:cubicBezTo>
                    <a:pt x="656" y="636"/>
                    <a:pt x="656" y="636"/>
                    <a:pt x="656" y="635"/>
                  </a:cubicBezTo>
                  <a:cubicBezTo>
                    <a:pt x="657" y="635"/>
                    <a:pt x="658" y="635"/>
                    <a:pt x="658" y="635"/>
                  </a:cubicBezTo>
                  <a:cubicBezTo>
                    <a:pt x="658" y="634"/>
                    <a:pt x="658" y="635"/>
                    <a:pt x="659" y="635"/>
                  </a:cubicBezTo>
                  <a:cubicBezTo>
                    <a:pt x="660" y="634"/>
                    <a:pt x="660" y="634"/>
                    <a:pt x="660" y="633"/>
                  </a:cubicBezTo>
                  <a:cubicBezTo>
                    <a:pt x="661" y="633"/>
                    <a:pt x="662" y="633"/>
                    <a:pt x="662" y="634"/>
                  </a:cubicBezTo>
                  <a:cubicBezTo>
                    <a:pt x="664" y="633"/>
                    <a:pt x="665" y="633"/>
                    <a:pt x="667" y="633"/>
                  </a:cubicBezTo>
                  <a:cubicBezTo>
                    <a:pt x="668" y="633"/>
                    <a:pt x="668" y="632"/>
                    <a:pt x="668" y="632"/>
                  </a:cubicBezTo>
                  <a:cubicBezTo>
                    <a:pt x="669" y="632"/>
                    <a:pt x="669" y="630"/>
                    <a:pt x="671" y="631"/>
                  </a:cubicBezTo>
                  <a:cubicBezTo>
                    <a:pt x="670" y="631"/>
                    <a:pt x="670" y="631"/>
                    <a:pt x="670" y="632"/>
                  </a:cubicBezTo>
                  <a:close/>
                  <a:moveTo>
                    <a:pt x="669" y="622"/>
                  </a:moveTo>
                  <a:cubicBezTo>
                    <a:pt x="668" y="623"/>
                    <a:pt x="668" y="623"/>
                    <a:pt x="668" y="624"/>
                  </a:cubicBezTo>
                  <a:cubicBezTo>
                    <a:pt x="666" y="623"/>
                    <a:pt x="665" y="624"/>
                    <a:pt x="664" y="625"/>
                  </a:cubicBezTo>
                  <a:cubicBezTo>
                    <a:pt x="663" y="625"/>
                    <a:pt x="662" y="625"/>
                    <a:pt x="661" y="626"/>
                  </a:cubicBezTo>
                  <a:cubicBezTo>
                    <a:pt x="660" y="626"/>
                    <a:pt x="662" y="625"/>
                    <a:pt x="662" y="625"/>
                  </a:cubicBezTo>
                  <a:cubicBezTo>
                    <a:pt x="663" y="624"/>
                    <a:pt x="663" y="624"/>
                    <a:pt x="664" y="623"/>
                  </a:cubicBezTo>
                  <a:cubicBezTo>
                    <a:pt x="665" y="623"/>
                    <a:pt x="664" y="624"/>
                    <a:pt x="665" y="623"/>
                  </a:cubicBezTo>
                  <a:cubicBezTo>
                    <a:pt x="666" y="623"/>
                    <a:pt x="665" y="623"/>
                    <a:pt x="665" y="623"/>
                  </a:cubicBezTo>
                  <a:cubicBezTo>
                    <a:pt x="667" y="623"/>
                    <a:pt x="667" y="622"/>
                    <a:pt x="668" y="622"/>
                  </a:cubicBezTo>
                  <a:cubicBezTo>
                    <a:pt x="669" y="622"/>
                    <a:pt x="669" y="621"/>
                    <a:pt x="669" y="621"/>
                  </a:cubicBezTo>
                  <a:cubicBezTo>
                    <a:pt x="670" y="621"/>
                    <a:pt x="671" y="621"/>
                    <a:pt x="671" y="622"/>
                  </a:cubicBezTo>
                  <a:cubicBezTo>
                    <a:pt x="670" y="622"/>
                    <a:pt x="669" y="623"/>
                    <a:pt x="669" y="622"/>
                  </a:cubicBezTo>
                  <a:close/>
                  <a:moveTo>
                    <a:pt x="672" y="619"/>
                  </a:moveTo>
                  <a:cubicBezTo>
                    <a:pt x="673" y="619"/>
                    <a:pt x="672" y="619"/>
                    <a:pt x="673" y="619"/>
                  </a:cubicBezTo>
                  <a:cubicBezTo>
                    <a:pt x="673" y="619"/>
                    <a:pt x="674" y="619"/>
                    <a:pt x="673" y="618"/>
                  </a:cubicBezTo>
                  <a:cubicBezTo>
                    <a:pt x="674" y="618"/>
                    <a:pt x="674" y="618"/>
                    <a:pt x="674" y="618"/>
                  </a:cubicBezTo>
                  <a:cubicBezTo>
                    <a:pt x="675" y="619"/>
                    <a:pt x="674" y="619"/>
                    <a:pt x="674" y="619"/>
                  </a:cubicBezTo>
                  <a:cubicBezTo>
                    <a:pt x="674" y="619"/>
                    <a:pt x="673" y="620"/>
                    <a:pt x="673" y="620"/>
                  </a:cubicBezTo>
                  <a:cubicBezTo>
                    <a:pt x="672" y="621"/>
                    <a:pt x="672" y="620"/>
                    <a:pt x="671" y="620"/>
                  </a:cubicBezTo>
                  <a:cubicBezTo>
                    <a:pt x="671" y="620"/>
                    <a:pt x="672" y="620"/>
                    <a:pt x="672" y="619"/>
                  </a:cubicBezTo>
                  <a:close/>
                  <a:moveTo>
                    <a:pt x="675" y="629"/>
                  </a:moveTo>
                  <a:cubicBezTo>
                    <a:pt x="674" y="630"/>
                    <a:pt x="674" y="630"/>
                    <a:pt x="672" y="631"/>
                  </a:cubicBezTo>
                  <a:cubicBezTo>
                    <a:pt x="672" y="630"/>
                    <a:pt x="672" y="630"/>
                    <a:pt x="671" y="630"/>
                  </a:cubicBezTo>
                  <a:cubicBezTo>
                    <a:pt x="671" y="629"/>
                    <a:pt x="674" y="630"/>
                    <a:pt x="673" y="629"/>
                  </a:cubicBezTo>
                  <a:cubicBezTo>
                    <a:pt x="673" y="629"/>
                    <a:pt x="674" y="628"/>
                    <a:pt x="674" y="628"/>
                  </a:cubicBezTo>
                  <a:cubicBezTo>
                    <a:pt x="675" y="629"/>
                    <a:pt x="676" y="629"/>
                    <a:pt x="677" y="628"/>
                  </a:cubicBezTo>
                  <a:cubicBezTo>
                    <a:pt x="677" y="629"/>
                    <a:pt x="676" y="629"/>
                    <a:pt x="675" y="629"/>
                  </a:cubicBezTo>
                  <a:close/>
                  <a:moveTo>
                    <a:pt x="699" y="603"/>
                  </a:moveTo>
                  <a:cubicBezTo>
                    <a:pt x="700" y="602"/>
                    <a:pt x="701" y="602"/>
                    <a:pt x="701" y="601"/>
                  </a:cubicBezTo>
                  <a:cubicBezTo>
                    <a:pt x="703" y="601"/>
                    <a:pt x="703" y="600"/>
                    <a:pt x="704" y="599"/>
                  </a:cubicBezTo>
                  <a:cubicBezTo>
                    <a:pt x="704" y="599"/>
                    <a:pt x="704" y="599"/>
                    <a:pt x="704" y="599"/>
                  </a:cubicBezTo>
                  <a:cubicBezTo>
                    <a:pt x="704" y="599"/>
                    <a:pt x="704" y="599"/>
                    <a:pt x="705" y="599"/>
                  </a:cubicBezTo>
                  <a:cubicBezTo>
                    <a:pt x="705" y="598"/>
                    <a:pt x="706" y="598"/>
                    <a:pt x="707" y="597"/>
                  </a:cubicBezTo>
                  <a:cubicBezTo>
                    <a:pt x="708" y="598"/>
                    <a:pt x="705" y="598"/>
                    <a:pt x="705" y="599"/>
                  </a:cubicBezTo>
                  <a:cubicBezTo>
                    <a:pt x="704" y="599"/>
                    <a:pt x="704" y="600"/>
                    <a:pt x="704" y="600"/>
                  </a:cubicBezTo>
                  <a:cubicBezTo>
                    <a:pt x="703" y="600"/>
                    <a:pt x="703" y="601"/>
                    <a:pt x="703" y="601"/>
                  </a:cubicBezTo>
                  <a:cubicBezTo>
                    <a:pt x="703" y="601"/>
                    <a:pt x="701" y="602"/>
                    <a:pt x="702" y="602"/>
                  </a:cubicBezTo>
                  <a:cubicBezTo>
                    <a:pt x="701" y="602"/>
                    <a:pt x="701" y="602"/>
                    <a:pt x="701" y="603"/>
                  </a:cubicBezTo>
                  <a:cubicBezTo>
                    <a:pt x="700" y="603"/>
                    <a:pt x="700" y="603"/>
                    <a:pt x="700" y="603"/>
                  </a:cubicBezTo>
                  <a:cubicBezTo>
                    <a:pt x="700" y="603"/>
                    <a:pt x="699" y="604"/>
                    <a:pt x="699" y="604"/>
                  </a:cubicBezTo>
                  <a:cubicBezTo>
                    <a:pt x="699" y="604"/>
                    <a:pt x="699" y="604"/>
                    <a:pt x="699" y="604"/>
                  </a:cubicBezTo>
                  <a:cubicBezTo>
                    <a:pt x="699" y="604"/>
                    <a:pt x="698" y="604"/>
                    <a:pt x="698" y="605"/>
                  </a:cubicBezTo>
                  <a:cubicBezTo>
                    <a:pt x="698" y="604"/>
                    <a:pt x="698" y="604"/>
                    <a:pt x="697" y="605"/>
                  </a:cubicBezTo>
                  <a:cubicBezTo>
                    <a:pt x="697" y="604"/>
                    <a:pt x="698" y="603"/>
                    <a:pt x="699" y="603"/>
                  </a:cubicBezTo>
                  <a:close/>
                  <a:moveTo>
                    <a:pt x="694" y="609"/>
                  </a:moveTo>
                  <a:cubicBezTo>
                    <a:pt x="694" y="610"/>
                    <a:pt x="694" y="610"/>
                    <a:pt x="693" y="610"/>
                  </a:cubicBezTo>
                  <a:cubicBezTo>
                    <a:pt x="693" y="610"/>
                    <a:pt x="693" y="610"/>
                    <a:pt x="693" y="610"/>
                  </a:cubicBezTo>
                  <a:cubicBezTo>
                    <a:pt x="693" y="609"/>
                    <a:pt x="694" y="609"/>
                    <a:pt x="694" y="609"/>
                  </a:cubicBezTo>
                  <a:close/>
                  <a:moveTo>
                    <a:pt x="680" y="615"/>
                  </a:moveTo>
                  <a:cubicBezTo>
                    <a:pt x="680" y="615"/>
                    <a:pt x="680" y="615"/>
                    <a:pt x="681" y="614"/>
                  </a:cubicBezTo>
                  <a:cubicBezTo>
                    <a:pt x="681" y="614"/>
                    <a:pt x="683" y="614"/>
                    <a:pt x="683" y="614"/>
                  </a:cubicBezTo>
                  <a:cubicBezTo>
                    <a:pt x="683" y="614"/>
                    <a:pt x="683" y="613"/>
                    <a:pt x="683" y="613"/>
                  </a:cubicBezTo>
                  <a:cubicBezTo>
                    <a:pt x="683" y="613"/>
                    <a:pt x="684" y="613"/>
                    <a:pt x="684" y="613"/>
                  </a:cubicBezTo>
                  <a:cubicBezTo>
                    <a:pt x="684" y="613"/>
                    <a:pt x="685" y="612"/>
                    <a:pt x="685" y="612"/>
                  </a:cubicBezTo>
                  <a:cubicBezTo>
                    <a:pt x="685" y="612"/>
                    <a:pt x="686" y="612"/>
                    <a:pt x="686" y="612"/>
                  </a:cubicBezTo>
                  <a:cubicBezTo>
                    <a:pt x="687" y="611"/>
                    <a:pt x="686" y="611"/>
                    <a:pt x="687" y="611"/>
                  </a:cubicBezTo>
                  <a:cubicBezTo>
                    <a:pt x="688" y="610"/>
                    <a:pt x="688" y="610"/>
                    <a:pt x="688" y="609"/>
                  </a:cubicBezTo>
                  <a:cubicBezTo>
                    <a:pt x="689" y="609"/>
                    <a:pt x="690" y="609"/>
                    <a:pt x="690" y="609"/>
                  </a:cubicBezTo>
                  <a:cubicBezTo>
                    <a:pt x="692" y="608"/>
                    <a:pt x="690" y="609"/>
                    <a:pt x="690" y="609"/>
                  </a:cubicBezTo>
                  <a:cubicBezTo>
                    <a:pt x="690" y="610"/>
                    <a:pt x="690" y="610"/>
                    <a:pt x="689" y="611"/>
                  </a:cubicBezTo>
                  <a:cubicBezTo>
                    <a:pt x="689" y="611"/>
                    <a:pt x="688" y="611"/>
                    <a:pt x="688" y="611"/>
                  </a:cubicBezTo>
                  <a:cubicBezTo>
                    <a:pt x="688" y="611"/>
                    <a:pt x="687" y="612"/>
                    <a:pt x="687" y="612"/>
                  </a:cubicBezTo>
                  <a:cubicBezTo>
                    <a:pt x="686" y="612"/>
                    <a:pt x="685" y="613"/>
                    <a:pt x="684" y="613"/>
                  </a:cubicBezTo>
                  <a:cubicBezTo>
                    <a:pt x="685" y="614"/>
                    <a:pt x="686" y="614"/>
                    <a:pt x="686" y="615"/>
                  </a:cubicBezTo>
                  <a:cubicBezTo>
                    <a:pt x="686" y="615"/>
                    <a:pt x="685" y="615"/>
                    <a:pt x="685" y="615"/>
                  </a:cubicBezTo>
                  <a:cubicBezTo>
                    <a:pt x="685" y="615"/>
                    <a:pt x="684" y="615"/>
                    <a:pt x="683" y="615"/>
                  </a:cubicBezTo>
                  <a:cubicBezTo>
                    <a:pt x="683" y="615"/>
                    <a:pt x="683" y="615"/>
                    <a:pt x="683" y="615"/>
                  </a:cubicBezTo>
                  <a:cubicBezTo>
                    <a:pt x="683" y="615"/>
                    <a:pt x="682" y="614"/>
                    <a:pt x="682" y="614"/>
                  </a:cubicBezTo>
                  <a:cubicBezTo>
                    <a:pt x="681" y="615"/>
                    <a:pt x="682" y="615"/>
                    <a:pt x="682" y="616"/>
                  </a:cubicBezTo>
                  <a:cubicBezTo>
                    <a:pt x="681" y="616"/>
                    <a:pt x="680" y="617"/>
                    <a:pt x="680" y="617"/>
                  </a:cubicBezTo>
                  <a:cubicBezTo>
                    <a:pt x="679" y="617"/>
                    <a:pt x="679" y="616"/>
                    <a:pt x="678" y="616"/>
                  </a:cubicBezTo>
                  <a:cubicBezTo>
                    <a:pt x="678" y="615"/>
                    <a:pt x="679" y="615"/>
                    <a:pt x="680" y="615"/>
                  </a:cubicBezTo>
                  <a:close/>
                  <a:moveTo>
                    <a:pt x="689" y="614"/>
                  </a:moveTo>
                  <a:cubicBezTo>
                    <a:pt x="688" y="614"/>
                    <a:pt x="687" y="614"/>
                    <a:pt x="687" y="614"/>
                  </a:cubicBezTo>
                  <a:cubicBezTo>
                    <a:pt x="687" y="614"/>
                    <a:pt x="688" y="614"/>
                    <a:pt x="688" y="613"/>
                  </a:cubicBezTo>
                  <a:cubicBezTo>
                    <a:pt x="690" y="613"/>
                    <a:pt x="690" y="612"/>
                    <a:pt x="691" y="612"/>
                  </a:cubicBezTo>
                  <a:cubicBezTo>
                    <a:pt x="691" y="613"/>
                    <a:pt x="690" y="612"/>
                    <a:pt x="690" y="613"/>
                  </a:cubicBezTo>
                  <a:cubicBezTo>
                    <a:pt x="689" y="613"/>
                    <a:pt x="688" y="613"/>
                    <a:pt x="689" y="614"/>
                  </a:cubicBezTo>
                  <a:close/>
                  <a:moveTo>
                    <a:pt x="683" y="617"/>
                  </a:moveTo>
                  <a:cubicBezTo>
                    <a:pt x="683" y="618"/>
                    <a:pt x="682" y="618"/>
                    <a:pt x="681" y="618"/>
                  </a:cubicBezTo>
                  <a:cubicBezTo>
                    <a:pt x="681" y="617"/>
                    <a:pt x="682" y="617"/>
                    <a:pt x="683" y="617"/>
                  </a:cubicBezTo>
                  <a:close/>
                  <a:moveTo>
                    <a:pt x="700" y="610"/>
                  </a:moveTo>
                  <a:cubicBezTo>
                    <a:pt x="701" y="611"/>
                    <a:pt x="700" y="611"/>
                    <a:pt x="700" y="611"/>
                  </a:cubicBezTo>
                  <a:cubicBezTo>
                    <a:pt x="700" y="612"/>
                    <a:pt x="700" y="612"/>
                    <a:pt x="700" y="612"/>
                  </a:cubicBezTo>
                  <a:cubicBezTo>
                    <a:pt x="699" y="612"/>
                    <a:pt x="699" y="613"/>
                    <a:pt x="698" y="613"/>
                  </a:cubicBezTo>
                  <a:cubicBezTo>
                    <a:pt x="698" y="613"/>
                    <a:pt x="698" y="613"/>
                    <a:pt x="697" y="613"/>
                  </a:cubicBezTo>
                  <a:cubicBezTo>
                    <a:pt x="697" y="614"/>
                    <a:pt x="697" y="614"/>
                    <a:pt x="696" y="614"/>
                  </a:cubicBezTo>
                  <a:cubicBezTo>
                    <a:pt x="696" y="614"/>
                    <a:pt x="696" y="614"/>
                    <a:pt x="696" y="614"/>
                  </a:cubicBezTo>
                  <a:cubicBezTo>
                    <a:pt x="695" y="614"/>
                    <a:pt x="695" y="615"/>
                    <a:pt x="695" y="615"/>
                  </a:cubicBezTo>
                  <a:cubicBezTo>
                    <a:pt x="695" y="615"/>
                    <a:pt x="695" y="616"/>
                    <a:pt x="695" y="616"/>
                  </a:cubicBezTo>
                  <a:cubicBezTo>
                    <a:pt x="694" y="616"/>
                    <a:pt x="694" y="616"/>
                    <a:pt x="693" y="617"/>
                  </a:cubicBezTo>
                  <a:cubicBezTo>
                    <a:pt x="693" y="617"/>
                    <a:pt x="693" y="617"/>
                    <a:pt x="693" y="617"/>
                  </a:cubicBezTo>
                  <a:cubicBezTo>
                    <a:pt x="693" y="617"/>
                    <a:pt x="693" y="617"/>
                    <a:pt x="692" y="617"/>
                  </a:cubicBezTo>
                  <a:cubicBezTo>
                    <a:pt x="692" y="617"/>
                    <a:pt x="692" y="618"/>
                    <a:pt x="692" y="618"/>
                  </a:cubicBezTo>
                  <a:cubicBezTo>
                    <a:pt x="692" y="618"/>
                    <a:pt x="692" y="618"/>
                    <a:pt x="692" y="618"/>
                  </a:cubicBezTo>
                  <a:cubicBezTo>
                    <a:pt x="692" y="618"/>
                    <a:pt x="692" y="618"/>
                    <a:pt x="692" y="618"/>
                  </a:cubicBezTo>
                  <a:cubicBezTo>
                    <a:pt x="692" y="618"/>
                    <a:pt x="691" y="618"/>
                    <a:pt x="691" y="618"/>
                  </a:cubicBezTo>
                  <a:cubicBezTo>
                    <a:pt x="691" y="619"/>
                    <a:pt x="691" y="619"/>
                    <a:pt x="691" y="619"/>
                  </a:cubicBezTo>
                  <a:cubicBezTo>
                    <a:pt x="691" y="619"/>
                    <a:pt x="691" y="619"/>
                    <a:pt x="691" y="619"/>
                  </a:cubicBezTo>
                  <a:cubicBezTo>
                    <a:pt x="691" y="619"/>
                    <a:pt x="690" y="619"/>
                    <a:pt x="690" y="619"/>
                  </a:cubicBezTo>
                  <a:cubicBezTo>
                    <a:pt x="690" y="619"/>
                    <a:pt x="689" y="619"/>
                    <a:pt x="689" y="620"/>
                  </a:cubicBezTo>
                  <a:cubicBezTo>
                    <a:pt x="689" y="620"/>
                    <a:pt x="689" y="620"/>
                    <a:pt x="689" y="620"/>
                  </a:cubicBezTo>
                  <a:cubicBezTo>
                    <a:pt x="689" y="620"/>
                    <a:pt x="689" y="620"/>
                    <a:pt x="689" y="620"/>
                  </a:cubicBezTo>
                  <a:cubicBezTo>
                    <a:pt x="687" y="621"/>
                    <a:pt x="686" y="622"/>
                    <a:pt x="685" y="623"/>
                  </a:cubicBezTo>
                  <a:cubicBezTo>
                    <a:pt x="685" y="623"/>
                    <a:pt x="685" y="623"/>
                    <a:pt x="684" y="623"/>
                  </a:cubicBezTo>
                  <a:cubicBezTo>
                    <a:pt x="683" y="623"/>
                    <a:pt x="684" y="624"/>
                    <a:pt x="683" y="624"/>
                  </a:cubicBezTo>
                  <a:cubicBezTo>
                    <a:pt x="683" y="624"/>
                    <a:pt x="683" y="625"/>
                    <a:pt x="683" y="625"/>
                  </a:cubicBezTo>
                  <a:cubicBezTo>
                    <a:pt x="682" y="625"/>
                    <a:pt x="682" y="625"/>
                    <a:pt x="681" y="625"/>
                  </a:cubicBezTo>
                  <a:cubicBezTo>
                    <a:pt x="681" y="625"/>
                    <a:pt x="681" y="625"/>
                    <a:pt x="681" y="625"/>
                  </a:cubicBezTo>
                  <a:cubicBezTo>
                    <a:pt x="681" y="625"/>
                    <a:pt x="681" y="626"/>
                    <a:pt x="680" y="626"/>
                  </a:cubicBezTo>
                  <a:cubicBezTo>
                    <a:pt x="680" y="626"/>
                    <a:pt x="680" y="626"/>
                    <a:pt x="680" y="626"/>
                  </a:cubicBezTo>
                  <a:cubicBezTo>
                    <a:pt x="679" y="627"/>
                    <a:pt x="679" y="627"/>
                    <a:pt x="678" y="628"/>
                  </a:cubicBezTo>
                  <a:cubicBezTo>
                    <a:pt x="677" y="628"/>
                    <a:pt x="678" y="627"/>
                    <a:pt x="678" y="626"/>
                  </a:cubicBezTo>
                  <a:cubicBezTo>
                    <a:pt x="679" y="626"/>
                    <a:pt x="679" y="625"/>
                    <a:pt x="680" y="625"/>
                  </a:cubicBezTo>
                  <a:cubicBezTo>
                    <a:pt x="680" y="625"/>
                    <a:pt x="680" y="625"/>
                    <a:pt x="680" y="624"/>
                  </a:cubicBezTo>
                  <a:cubicBezTo>
                    <a:pt x="681" y="624"/>
                    <a:pt x="682" y="624"/>
                    <a:pt x="682" y="624"/>
                  </a:cubicBezTo>
                  <a:cubicBezTo>
                    <a:pt x="682" y="624"/>
                    <a:pt x="683" y="623"/>
                    <a:pt x="683" y="623"/>
                  </a:cubicBezTo>
                  <a:cubicBezTo>
                    <a:pt x="684" y="622"/>
                    <a:pt x="684" y="622"/>
                    <a:pt x="685" y="621"/>
                  </a:cubicBezTo>
                  <a:cubicBezTo>
                    <a:pt x="687" y="621"/>
                    <a:pt x="687" y="620"/>
                    <a:pt x="688" y="620"/>
                  </a:cubicBezTo>
                  <a:cubicBezTo>
                    <a:pt x="688" y="619"/>
                    <a:pt x="688" y="619"/>
                    <a:pt x="688" y="619"/>
                  </a:cubicBezTo>
                  <a:cubicBezTo>
                    <a:pt x="688" y="619"/>
                    <a:pt x="688" y="619"/>
                    <a:pt x="689" y="619"/>
                  </a:cubicBezTo>
                  <a:cubicBezTo>
                    <a:pt x="689" y="619"/>
                    <a:pt x="689" y="618"/>
                    <a:pt x="690" y="618"/>
                  </a:cubicBezTo>
                  <a:cubicBezTo>
                    <a:pt x="691" y="618"/>
                    <a:pt x="691" y="617"/>
                    <a:pt x="692" y="617"/>
                  </a:cubicBezTo>
                  <a:cubicBezTo>
                    <a:pt x="693" y="617"/>
                    <a:pt x="692" y="616"/>
                    <a:pt x="692" y="616"/>
                  </a:cubicBezTo>
                  <a:cubicBezTo>
                    <a:pt x="692" y="616"/>
                    <a:pt x="693" y="616"/>
                    <a:pt x="692" y="615"/>
                  </a:cubicBezTo>
                  <a:cubicBezTo>
                    <a:pt x="693" y="615"/>
                    <a:pt x="694" y="615"/>
                    <a:pt x="695" y="615"/>
                  </a:cubicBezTo>
                  <a:cubicBezTo>
                    <a:pt x="695" y="614"/>
                    <a:pt x="693" y="614"/>
                    <a:pt x="694" y="614"/>
                  </a:cubicBezTo>
                  <a:cubicBezTo>
                    <a:pt x="695" y="614"/>
                    <a:pt x="695" y="613"/>
                    <a:pt x="696" y="613"/>
                  </a:cubicBezTo>
                  <a:cubicBezTo>
                    <a:pt x="697" y="613"/>
                    <a:pt x="697" y="612"/>
                    <a:pt x="697" y="612"/>
                  </a:cubicBezTo>
                  <a:cubicBezTo>
                    <a:pt x="698" y="612"/>
                    <a:pt x="699" y="611"/>
                    <a:pt x="700" y="611"/>
                  </a:cubicBezTo>
                  <a:cubicBezTo>
                    <a:pt x="700" y="610"/>
                    <a:pt x="700" y="610"/>
                    <a:pt x="700" y="609"/>
                  </a:cubicBezTo>
                  <a:cubicBezTo>
                    <a:pt x="700" y="609"/>
                    <a:pt x="701" y="610"/>
                    <a:pt x="701" y="609"/>
                  </a:cubicBezTo>
                  <a:cubicBezTo>
                    <a:pt x="701" y="609"/>
                    <a:pt x="701" y="609"/>
                    <a:pt x="702" y="609"/>
                  </a:cubicBezTo>
                  <a:cubicBezTo>
                    <a:pt x="703" y="609"/>
                    <a:pt x="702" y="607"/>
                    <a:pt x="703" y="608"/>
                  </a:cubicBezTo>
                  <a:cubicBezTo>
                    <a:pt x="703" y="609"/>
                    <a:pt x="702" y="609"/>
                    <a:pt x="700" y="610"/>
                  </a:cubicBezTo>
                  <a:close/>
                  <a:moveTo>
                    <a:pt x="707" y="605"/>
                  </a:moveTo>
                  <a:cubicBezTo>
                    <a:pt x="706" y="604"/>
                    <a:pt x="705" y="608"/>
                    <a:pt x="703" y="607"/>
                  </a:cubicBezTo>
                  <a:cubicBezTo>
                    <a:pt x="703" y="606"/>
                    <a:pt x="704" y="606"/>
                    <a:pt x="705" y="606"/>
                  </a:cubicBezTo>
                  <a:cubicBezTo>
                    <a:pt x="705" y="605"/>
                    <a:pt x="706" y="605"/>
                    <a:pt x="706" y="605"/>
                  </a:cubicBezTo>
                  <a:cubicBezTo>
                    <a:pt x="707" y="605"/>
                    <a:pt x="707" y="605"/>
                    <a:pt x="707" y="605"/>
                  </a:cubicBezTo>
                  <a:cubicBezTo>
                    <a:pt x="707" y="605"/>
                    <a:pt x="707" y="605"/>
                    <a:pt x="707" y="605"/>
                  </a:cubicBezTo>
                  <a:close/>
                  <a:moveTo>
                    <a:pt x="723" y="588"/>
                  </a:moveTo>
                  <a:cubicBezTo>
                    <a:pt x="723" y="588"/>
                    <a:pt x="723" y="588"/>
                    <a:pt x="723" y="588"/>
                  </a:cubicBezTo>
                  <a:cubicBezTo>
                    <a:pt x="723" y="588"/>
                    <a:pt x="723" y="588"/>
                    <a:pt x="723" y="588"/>
                  </a:cubicBezTo>
                  <a:cubicBezTo>
                    <a:pt x="723" y="588"/>
                    <a:pt x="723" y="588"/>
                    <a:pt x="723" y="588"/>
                  </a:cubicBezTo>
                  <a:close/>
                  <a:moveTo>
                    <a:pt x="724" y="587"/>
                  </a:moveTo>
                  <a:cubicBezTo>
                    <a:pt x="724" y="587"/>
                    <a:pt x="724" y="587"/>
                    <a:pt x="724" y="587"/>
                  </a:cubicBezTo>
                  <a:cubicBezTo>
                    <a:pt x="724" y="587"/>
                    <a:pt x="724" y="587"/>
                    <a:pt x="724" y="587"/>
                  </a:cubicBezTo>
                  <a:cubicBezTo>
                    <a:pt x="724" y="587"/>
                    <a:pt x="724" y="587"/>
                    <a:pt x="724" y="587"/>
                  </a:cubicBezTo>
                  <a:close/>
                  <a:moveTo>
                    <a:pt x="727" y="584"/>
                  </a:moveTo>
                  <a:cubicBezTo>
                    <a:pt x="727" y="584"/>
                    <a:pt x="726" y="584"/>
                    <a:pt x="726" y="584"/>
                  </a:cubicBezTo>
                  <a:cubicBezTo>
                    <a:pt x="726" y="584"/>
                    <a:pt x="726" y="583"/>
                    <a:pt x="727" y="583"/>
                  </a:cubicBezTo>
                  <a:cubicBezTo>
                    <a:pt x="727" y="583"/>
                    <a:pt x="727" y="583"/>
                    <a:pt x="727" y="583"/>
                  </a:cubicBezTo>
                  <a:lnTo>
                    <a:pt x="727" y="584"/>
                  </a:lnTo>
                  <a:close/>
                  <a:moveTo>
                    <a:pt x="729" y="581"/>
                  </a:moveTo>
                  <a:cubicBezTo>
                    <a:pt x="729" y="581"/>
                    <a:pt x="729" y="581"/>
                    <a:pt x="729" y="581"/>
                  </a:cubicBezTo>
                  <a:cubicBezTo>
                    <a:pt x="729" y="581"/>
                    <a:pt x="729" y="581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1"/>
                    <a:pt x="729" y="581"/>
                  </a:cubicBezTo>
                  <a:close/>
                  <a:moveTo>
                    <a:pt x="730" y="580"/>
                  </a:moveTo>
                  <a:cubicBezTo>
                    <a:pt x="730" y="580"/>
                    <a:pt x="730" y="580"/>
                    <a:pt x="730" y="580"/>
                  </a:cubicBezTo>
                  <a:cubicBezTo>
                    <a:pt x="730" y="580"/>
                    <a:pt x="730" y="580"/>
                    <a:pt x="730" y="580"/>
                  </a:cubicBezTo>
                  <a:cubicBezTo>
                    <a:pt x="730" y="580"/>
                    <a:pt x="730" y="580"/>
                    <a:pt x="730" y="580"/>
                  </a:cubicBezTo>
                  <a:close/>
                  <a:moveTo>
                    <a:pt x="730" y="579"/>
                  </a:move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lose/>
                  <a:moveTo>
                    <a:pt x="88" y="594"/>
                  </a:moveTo>
                  <a:cubicBezTo>
                    <a:pt x="79" y="568"/>
                    <a:pt x="73" y="541"/>
                    <a:pt x="74" y="513"/>
                  </a:cubicBezTo>
                  <a:cubicBezTo>
                    <a:pt x="74" y="506"/>
                    <a:pt x="75" y="498"/>
                    <a:pt x="76" y="490"/>
                  </a:cubicBezTo>
                  <a:cubicBezTo>
                    <a:pt x="76" y="488"/>
                    <a:pt x="77" y="487"/>
                    <a:pt x="77" y="485"/>
                  </a:cubicBezTo>
                  <a:cubicBezTo>
                    <a:pt x="78" y="478"/>
                    <a:pt x="79" y="473"/>
                    <a:pt x="81" y="467"/>
                  </a:cubicBezTo>
                  <a:cubicBezTo>
                    <a:pt x="84" y="459"/>
                    <a:pt x="88" y="455"/>
                    <a:pt x="88" y="447"/>
                  </a:cubicBezTo>
                  <a:cubicBezTo>
                    <a:pt x="88" y="443"/>
                    <a:pt x="87" y="439"/>
                    <a:pt x="84" y="435"/>
                  </a:cubicBezTo>
                  <a:cubicBezTo>
                    <a:pt x="79" y="429"/>
                    <a:pt x="71" y="431"/>
                    <a:pt x="70" y="431"/>
                  </a:cubicBezTo>
                  <a:cubicBezTo>
                    <a:pt x="71" y="430"/>
                    <a:pt x="72" y="428"/>
                    <a:pt x="73" y="423"/>
                  </a:cubicBezTo>
                  <a:cubicBezTo>
                    <a:pt x="76" y="401"/>
                    <a:pt x="49" y="399"/>
                    <a:pt x="37" y="411"/>
                  </a:cubicBezTo>
                  <a:cubicBezTo>
                    <a:pt x="34" y="413"/>
                    <a:pt x="32" y="416"/>
                    <a:pt x="31" y="419"/>
                  </a:cubicBezTo>
                  <a:cubicBezTo>
                    <a:pt x="30" y="421"/>
                    <a:pt x="30" y="427"/>
                    <a:pt x="31" y="429"/>
                  </a:cubicBezTo>
                  <a:cubicBezTo>
                    <a:pt x="26" y="426"/>
                    <a:pt x="21" y="429"/>
                    <a:pt x="18" y="431"/>
                  </a:cubicBezTo>
                  <a:cubicBezTo>
                    <a:pt x="0" y="441"/>
                    <a:pt x="5" y="476"/>
                    <a:pt x="22" y="485"/>
                  </a:cubicBezTo>
                  <a:cubicBezTo>
                    <a:pt x="53" y="503"/>
                    <a:pt x="67" y="446"/>
                    <a:pt x="36" y="453"/>
                  </a:cubicBezTo>
                  <a:cubicBezTo>
                    <a:pt x="31" y="454"/>
                    <a:pt x="29" y="460"/>
                    <a:pt x="30" y="466"/>
                  </a:cubicBezTo>
                  <a:cubicBezTo>
                    <a:pt x="29" y="465"/>
                    <a:pt x="26" y="460"/>
                    <a:pt x="28" y="454"/>
                  </a:cubicBezTo>
                  <a:cubicBezTo>
                    <a:pt x="30" y="446"/>
                    <a:pt x="38" y="443"/>
                    <a:pt x="45" y="445"/>
                  </a:cubicBezTo>
                  <a:cubicBezTo>
                    <a:pt x="60" y="448"/>
                    <a:pt x="58" y="463"/>
                    <a:pt x="57" y="475"/>
                  </a:cubicBezTo>
                  <a:cubicBezTo>
                    <a:pt x="54" y="495"/>
                    <a:pt x="52" y="516"/>
                    <a:pt x="56" y="537"/>
                  </a:cubicBezTo>
                  <a:cubicBezTo>
                    <a:pt x="60" y="564"/>
                    <a:pt x="70" y="590"/>
                    <a:pt x="83" y="614"/>
                  </a:cubicBezTo>
                  <a:cubicBezTo>
                    <a:pt x="90" y="627"/>
                    <a:pt x="97" y="641"/>
                    <a:pt x="105" y="653"/>
                  </a:cubicBezTo>
                  <a:cubicBezTo>
                    <a:pt x="110" y="661"/>
                    <a:pt x="114" y="668"/>
                    <a:pt x="119" y="675"/>
                  </a:cubicBezTo>
                  <a:cubicBezTo>
                    <a:pt x="125" y="683"/>
                    <a:pt x="130" y="685"/>
                    <a:pt x="136" y="693"/>
                  </a:cubicBezTo>
                  <a:cubicBezTo>
                    <a:pt x="145" y="700"/>
                    <a:pt x="145" y="700"/>
                    <a:pt x="145" y="700"/>
                  </a:cubicBezTo>
                  <a:cubicBezTo>
                    <a:pt x="132" y="681"/>
                    <a:pt x="120" y="663"/>
                    <a:pt x="110" y="644"/>
                  </a:cubicBezTo>
                  <a:cubicBezTo>
                    <a:pt x="101" y="628"/>
                    <a:pt x="94" y="611"/>
                    <a:pt x="88" y="594"/>
                  </a:cubicBezTo>
                  <a:close/>
                  <a:moveTo>
                    <a:pt x="103" y="645"/>
                  </a:moveTo>
                  <a:cubicBezTo>
                    <a:pt x="102" y="645"/>
                    <a:pt x="102" y="645"/>
                    <a:pt x="102" y="645"/>
                  </a:cubicBezTo>
                  <a:cubicBezTo>
                    <a:pt x="102" y="645"/>
                    <a:pt x="102" y="645"/>
                    <a:pt x="102" y="645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2" y="644"/>
                    <a:pt x="102" y="643"/>
                    <a:pt x="101" y="643"/>
                  </a:cubicBezTo>
                  <a:cubicBezTo>
                    <a:pt x="101" y="643"/>
                    <a:pt x="101" y="642"/>
                    <a:pt x="101" y="642"/>
                  </a:cubicBezTo>
                  <a:cubicBezTo>
                    <a:pt x="101" y="642"/>
                    <a:pt x="101" y="642"/>
                    <a:pt x="100" y="641"/>
                  </a:cubicBezTo>
                  <a:cubicBezTo>
                    <a:pt x="100" y="641"/>
                    <a:pt x="100" y="640"/>
                    <a:pt x="100" y="640"/>
                  </a:cubicBezTo>
                  <a:cubicBezTo>
                    <a:pt x="100" y="640"/>
                    <a:pt x="100" y="640"/>
                    <a:pt x="99" y="639"/>
                  </a:cubicBezTo>
                  <a:cubicBezTo>
                    <a:pt x="99" y="639"/>
                    <a:pt x="99" y="638"/>
                    <a:pt x="99" y="638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9" y="637"/>
                    <a:pt x="98" y="637"/>
                    <a:pt x="98" y="637"/>
                  </a:cubicBezTo>
                  <a:cubicBezTo>
                    <a:pt x="98" y="636"/>
                    <a:pt x="98" y="636"/>
                    <a:pt x="98" y="636"/>
                  </a:cubicBezTo>
                  <a:cubicBezTo>
                    <a:pt x="98" y="636"/>
                    <a:pt x="98" y="636"/>
                    <a:pt x="98" y="636"/>
                  </a:cubicBezTo>
                  <a:cubicBezTo>
                    <a:pt x="97" y="635"/>
                    <a:pt x="97" y="635"/>
                    <a:pt x="97" y="634"/>
                  </a:cubicBezTo>
                  <a:cubicBezTo>
                    <a:pt x="97" y="634"/>
                    <a:pt x="97" y="634"/>
                    <a:pt x="97" y="633"/>
                  </a:cubicBezTo>
                  <a:cubicBezTo>
                    <a:pt x="97" y="633"/>
                    <a:pt x="97" y="632"/>
                    <a:pt x="96" y="632"/>
                  </a:cubicBezTo>
                  <a:cubicBezTo>
                    <a:pt x="96" y="632"/>
                    <a:pt x="96" y="632"/>
                    <a:pt x="96" y="631"/>
                  </a:cubicBezTo>
                  <a:cubicBezTo>
                    <a:pt x="96" y="631"/>
                    <a:pt x="96" y="630"/>
                    <a:pt x="95" y="630"/>
                  </a:cubicBezTo>
                  <a:cubicBezTo>
                    <a:pt x="95" y="630"/>
                    <a:pt x="95" y="630"/>
                    <a:pt x="95" y="629"/>
                  </a:cubicBezTo>
                  <a:cubicBezTo>
                    <a:pt x="94" y="629"/>
                    <a:pt x="94" y="628"/>
                    <a:pt x="94" y="628"/>
                  </a:cubicBezTo>
                  <a:cubicBezTo>
                    <a:pt x="94" y="628"/>
                    <a:pt x="94" y="627"/>
                    <a:pt x="94" y="627"/>
                  </a:cubicBezTo>
                  <a:cubicBezTo>
                    <a:pt x="93" y="626"/>
                    <a:pt x="93" y="626"/>
                    <a:pt x="93" y="625"/>
                  </a:cubicBezTo>
                  <a:cubicBezTo>
                    <a:pt x="93" y="625"/>
                    <a:pt x="93" y="625"/>
                    <a:pt x="93" y="624"/>
                  </a:cubicBezTo>
                  <a:cubicBezTo>
                    <a:pt x="93" y="624"/>
                    <a:pt x="93" y="623"/>
                    <a:pt x="93" y="623"/>
                  </a:cubicBezTo>
                  <a:cubicBezTo>
                    <a:pt x="93" y="623"/>
                    <a:pt x="93" y="623"/>
                    <a:pt x="92" y="622"/>
                  </a:cubicBezTo>
                  <a:cubicBezTo>
                    <a:pt x="92" y="622"/>
                    <a:pt x="92" y="622"/>
                    <a:pt x="92" y="622"/>
                  </a:cubicBezTo>
                  <a:cubicBezTo>
                    <a:pt x="92" y="621"/>
                    <a:pt x="92" y="621"/>
                    <a:pt x="92" y="620"/>
                  </a:cubicBezTo>
                  <a:cubicBezTo>
                    <a:pt x="92" y="620"/>
                    <a:pt x="92" y="620"/>
                    <a:pt x="92" y="620"/>
                  </a:cubicBezTo>
                  <a:cubicBezTo>
                    <a:pt x="92" y="620"/>
                    <a:pt x="91" y="620"/>
                    <a:pt x="91" y="619"/>
                  </a:cubicBezTo>
                  <a:cubicBezTo>
                    <a:pt x="91" y="618"/>
                    <a:pt x="91" y="619"/>
                    <a:pt x="91" y="618"/>
                  </a:cubicBezTo>
                  <a:cubicBezTo>
                    <a:pt x="91" y="618"/>
                    <a:pt x="92" y="618"/>
                    <a:pt x="92" y="619"/>
                  </a:cubicBezTo>
                  <a:cubicBezTo>
                    <a:pt x="92" y="619"/>
                    <a:pt x="93" y="620"/>
                    <a:pt x="92" y="620"/>
                  </a:cubicBezTo>
                  <a:cubicBezTo>
                    <a:pt x="93" y="620"/>
                    <a:pt x="93" y="621"/>
                    <a:pt x="93" y="621"/>
                  </a:cubicBezTo>
                  <a:cubicBezTo>
                    <a:pt x="93" y="621"/>
                    <a:pt x="93" y="622"/>
                    <a:pt x="93" y="622"/>
                  </a:cubicBezTo>
                  <a:cubicBezTo>
                    <a:pt x="93" y="622"/>
                    <a:pt x="93" y="622"/>
                    <a:pt x="93" y="622"/>
                  </a:cubicBezTo>
                  <a:cubicBezTo>
                    <a:pt x="93" y="623"/>
                    <a:pt x="93" y="623"/>
                    <a:pt x="93" y="623"/>
                  </a:cubicBezTo>
                  <a:cubicBezTo>
                    <a:pt x="94" y="623"/>
                    <a:pt x="94" y="623"/>
                    <a:pt x="94" y="623"/>
                  </a:cubicBezTo>
                  <a:cubicBezTo>
                    <a:pt x="94" y="623"/>
                    <a:pt x="94" y="623"/>
                    <a:pt x="94" y="624"/>
                  </a:cubicBezTo>
                  <a:cubicBezTo>
                    <a:pt x="94" y="624"/>
                    <a:pt x="94" y="624"/>
                    <a:pt x="94" y="624"/>
                  </a:cubicBezTo>
                  <a:cubicBezTo>
                    <a:pt x="94" y="624"/>
                    <a:pt x="94" y="624"/>
                    <a:pt x="94" y="625"/>
                  </a:cubicBezTo>
                  <a:cubicBezTo>
                    <a:pt x="94" y="625"/>
                    <a:pt x="94" y="625"/>
                    <a:pt x="94" y="625"/>
                  </a:cubicBezTo>
                  <a:cubicBezTo>
                    <a:pt x="94" y="625"/>
                    <a:pt x="94" y="625"/>
                    <a:pt x="94" y="625"/>
                  </a:cubicBezTo>
                  <a:cubicBezTo>
                    <a:pt x="94" y="626"/>
                    <a:pt x="95" y="626"/>
                    <a:pt x="95" y="626"/>
                  </a:cubicBezTo>
                  <a:cubicBezTo>
                    <a:pt x="95" y="626"/>
                    <a:pt x="95" y="626"/>
                    <a:pt x="95" y="627"/>
                  </a:cubicBezTo>
                  <a:cubicBezTo>
                    <a:pt x="95" y="627"/>
                    <a:pt x="96" y="627"/>
                    <a:pt x="96" y="627"/>
                  </a:cubicBezTo>
                  <a:cubicBezTo>
                    <a:pt x="96" y="628"/>
                    <a:pt x="95" y="628"/>
                    <a:pt x="96" y="628"/>
                  </a:cubicBezTo>
                  <a:cubicBezTo>
                    <a:pt x="96" y="628"/>
                    <a:pt x="96" y="628"/>
                    <a:pt x="96" y="628"/>
                  </a:cubicBezTo>
                  <a:cubicBezTo>
                    <a:pt x="96" y="629"/>
                    <a:pt x="96" y="629"/>
                    <a:pt x="96" y="629"/>
                  </a:cubicBezTo>
                  <a:cubicBezTo>
                    <a:pt x="96" y="629"/>
                    <a:pt x="96" y="629"/>
                    <a:pt x="96" y="630"/>
                  </a:cubicBezTo>
                  <a:cubicBezTo>
                    <a:pt x="96" y="630"/>
                    <a:pt x="96" y="630"/>
                    <a:pt x="96" y="631"/>
                  </a:cubicBezTo>
                  <a:cubicBezTo>
                    <a:pt x="96" y="631"/>
                    <a:pt x="97" y="632"/>
                    <a:pt x="97" y="631"/>
                  </a:cubicBezTo>
                  <a:cubicBezTo>
                    <a:pt x="97" y="631"/>
                    <a:pt x="97" y="631"/>
                    <a:pt x="97" y="631"/>
                  </a:cubicBezTo>
                  <a:cubicBezTo>
                    <a:pt x="97" y="630"/>
                    <a:pt x="97" y="630"/>
                    <a:pt x="97" y="631"/>
                  </a:cubicBezTo>
                  <a:cubicBezTo>
                    <a:pt x="97" y="630"/>
                    <a:pt x="97" y="630"/>
                    <a:pt x="97" y="630"/>
                  </a:cubicBezTo>
                  <a:cubicBezTo>
                    <a:pt x="97" y="630"/>
                    <a:pt x="97" y="631"/>
                    <a:pt x="97" y="631"/>
                  </a:cubicBezTo>
                  <a:cubicBezTo>
                    <a:pt x="98" y="631"/>
                    <a:pt x="98" y="631"/>
                    <a:pt x="98" y="632"/>
                  </a:cubicBezTo>
                  <a:cubicBezTo>
                    <a:pt x="98" y="632"/>
                    <a:pt x="98" y="632"/>
                    <a:pt x="98" y="632"/>
                  </a:cubicBezTo>
                  <a:cubicBezTo>
                    <a:pt x="98" y="632"/>
                    <a:pt x="98" y="632"/>
                    <a:pt x="98" y="633"/>
                  </a:cubicBezTo>
                  <a:cubicBezTo>
                    <a:pt x="97" y="633"/>
                    <a:pt x="98" y="633"/>
                    <a:pt x="98" y="633"/>
                  </a:cubicBezTo>
                  <a:cubicBezTo>
                    <a:pt x="98" y="633"/>
                    <a:pt x="98" y="634"/>
                    <a:pt x="98" y="634"/>
                  </a:cubicBezTo>
                  <a:cubicBezTo>
                    <a:pt x="98" y="634"/>
                    <a:pt x="98" y="635"/>
                    <a:pt x="98" y="635"/>
                  </a:cubicBezTo>
                  <a:cubicBezTo>
                    <a:pt x="98" y="635"/>
                    <a:pt x="99" y="636"/>
                    <a:pt x="99" y="636"/>
                  </a:cubicBezTo>
                  <a:cubicBezTo>
                    <a:pt x="99" y="636"/>
                    <a:pt x="99" y="637"/>
                    <a:pt x="99" y="637"/>
                  </a:cubicBezTo>
                  <a:cubicBezTo>
                    <a:pt x="99" y="637"/>
                    <a:pt x="99" y="637"/>
                    <a:pt x="100" y="638"/>
                  </a:cubicBezTo>
                  <a:cubicBezTo>
                    <a:pt x="100" y="638"/>
                    <a:pt x="100" y="639"/>
                    <a:pt x="100" y="639"/>
                  </a:cubicBezTo>
                  <a:cubicBezTo>
                    <a:pt x="100" y="639"/>
                    <a:pt x="101" y="640"/>
                    <a:pt x="101" y="640"/>
                  </a:cubicBezTo>
                  <a:cubicBezTo>
                    <a:pt x="101" y="640"/>
                    <a:pt x="101" y="641"/>
                    <a:pt x="101" y="641"/>
                  </a:cubicBezTo>
                  <a:cubicBezTo>
                    <a:pt x="101" y="641"/>
                    <a:pt x="101" y="642"/>
                    <a:pt x="102" y="642"/>
                  </a:cubicBezTo>
                  <a:cubicBezTo>
                    <a:pt x="102" y="642"/>
                    <a:pt x="102" y="643"/>
                    <a:pt x="102" y="643"/>
                  </a:cubicBezTo>
                  <a:cubicBezTo>
                    <a:pt x="102" y="643"/>
                    <a:pt x="102" y="644"/>
                    <a:pt x="102" y="644"/>
                  </a:cubicBezTo>
                  <a:cubicBezTo>
                    <a:pt x="102" y="644"/>
                    <a:pt x="103" y="644"/>
                    <a:pt x="103" y="645"/>
                  </a:cubicBezTo>
                  <a:cubicBezTo>
                    <a:pt x="103" y="645"/>
                    <a:pt x="103" y="645"/>
                    <a:pt x="103" y="645"/>
                  </a:cubicBezTo>
                  <a:cubicBezTo>
                    <a:pt x="103" y="645"/>
                    <a:pt x="103" y="646"/>
                    <a:pt x="103" y="645"/>
                  </a:cubicBezTo>
                  <a:close/>
                  <a:moveTo>
                    <a:pt x="105" y="650"/>
                  </a:moveTo>
                  <a:cubicBezTo>
                    <a:pt x="105" y="650"/>
                    <a:pt x="104" y="650"/>
                    <a:pt x="104" y="650"/>
                  </a:cubicBezTo>
                  <a:cubicBezTo>
                    <a:pt x="104" y="649"/>
                    <a:pt x="104" y="648"/>
                    <a:pt x="104" y="648"/>
                  </a:cubicBezTo>
                  <a:cubicBezTo>
                    <a:pt x="104" y="647"/>
                    <a:pt x="103" y="647"/>
                    <a:pt x="103" y="646"/>
                  </a:cubicBezTo>
                  <a:cubicBezTo>
                    <a:pt x="103" y="646"/>
                    <a:pt x="104" y="646"/>
                    <a:pt x="104" y="646"/>
                  </a:cubicBezTo>
                  <a:cubicBezTo>
                    <a:pt x="104" y="647"/>
                    <a:pt x="104" y="648"/>
                    <a:pt x="105" y="648"/>
                  </a:cubicBezTo>
                  <a:cubicBezTo>
                    <a:pt x="105" y="649"/>
                    <a:pt x="105" y="649"/>
                    <a:pt x="105" y="649"/>
                  </a:cubicBezTo>
                  <a:cubicBezTo>
                    <a:pt x="105" y="650"/>
                    <a:pt x="106" y="650"/>
                    <a:pt x="106" y="651"/>
                  </a:cubicBezTo>
                  <a:cubicBezTo>
                    <a:pt x="105" y="651"/>
                    <a:pt x="105" y="650"/>
                    <a:pt x="105" y="650"/>
                  </a:cubicBezTo>
                  <a:close/>
                  <a:moveTo>
                    <a:pt x="109" y="656"/>
                  </a:moveTo>
                  <a:cubicBezTo>
                    <a:pt x="108" y="656"/>
                    <a:pt x="108" y="655"/>
                    <a:pt x="107" y="654"/>
                  </a:cubicBezTo>
                  <a:cubicBezTo>
                    <a:pt x="107" y="654"/>
                    <a:pt x="106" y="653"/>
                    <a:pt x="107" y="653"/>
                  </a:cubicBezTo>
                  <a:cubicBezTo>
                    <a:pt x="107" y="653"/>
                    <a:pt x="107" y="653"/>
                    <a:pt x="107" y="653"/>
                  </a:cubicBezTo>
                  <a:cubicBezTo>
                    <a:pt x="108" y="654"/>
                    <a:pt x="109" y="655"/>
                    <a:pt x="109" y="656"/>
                  </a:cubicBezTo>
                  <a:close/>
                  <a:moveTo>
                    <a:pt x="124" y="674"/>
                  </a:moveTo>
                  <a:cubicBezTo>
                    <a:pt x="124" y="675"/>
                    <a:pt x="124" y="675"/>
                    <a:pt x="124" y="675"/>
                  </a:cubicBezTo>
                  <a:cubicBezTo>
                    <a:pt x="125" y="676"/>
                    <a:pt x="125" y="676"/>
                    <a:pt x="125" y="676"/>
                  </a:cubicBezTo>
                  <a:cubicBezTo>
                    <a:pt x="126" y="676"/>
                    <a:pt x="126" y="677"/>
                    <a:pt x="126" y="677"/>
                  </a:cubicBezTo>
                  <a:cubicBezTo>
                    <a:pt x="126" y="677"/>
                    <a:pt x="126" y="677"/>
                    <a:pt x="126" y="677"/>
                  </a:cubicBezTo>
                  <a:cubicBezTo>
                    <a:pt x="127" y="677"/>
                    <a:pt x="127" y="678"/>
                    <a:pt x="127" y="677"/>
                  </a:cubicBezTo>
                  <a:cubicBezTo>
                    <a:pt x="127" y="678"/>
                    <a:pt x="127" y="678"/>
                    <a:pt x="128" y="679"/>
                  </a:cubicBezTo>
                  <a:cubicBezTo>
                    <a:pt x="129" y="680"/>
                    <a:pt x="130" y="681"/>
                    <a:pt x="130" y="682"/>
                  </a:cubicBezTo>
                  <a:cubicBezTo>
                    <a:pt x="131" y="683"/>
                    <a:pt x="131" y="683"/>
                    <a:pt x="131" y="683"/>
                  </a:cubicBezTo>
                  <a:cubicBezTo>
                    <a:pt x="131" y="682"/>
                    <a:pt x="130" y="682"/>
                    <a:pt x="130" y="682"/>
                  </a:cubicBezTo>
                  <a:cubicBezTo>
                    <a:pt x="131" y="682"/>
                    <a:pt x="131" y="682"/>
                    <a:pt x="131" y="682"/>
                  </a:cubicBezTo>
                  <a:cubicBezTo>
                    <a:pt x="131" y="683"/>
                    <a:pt x="131" y="683"/>
                    <a:pt x="132" y="683"/>
                  </a:cubicBezTo>
                  <a:cubicBezTo>
                    <a:pt x="132" y="684"/>
                    <a:pt x="132" y="684"/>
                    <a:pt x="132" y="684"/>
                  </a:cubicBezTo>
                  <a:cubicBezTo>
                    <a:pt x="133" y="685"/>
                    <a:pt x="133" y="685"/>
                    <a:pt x="133" y="685"/>
                  </a:cubicBezTo>
                  <a:cubicBezTo>
                    <a:pt x="133" y="685"/>
                    <a:pt x="133" y="686"/>
                    <a:pt x="134" y="686"/>
                  </a:cubicBezTo>
                  <a:cubicBezTo>
                    <a:pt x="134" y="686"/>
                    <a:pt x="135" y="687"/>
                    <a:pt x="135" y="687"/>
                  </a:cubicBezTo>
                  <a:cubicBezTo>
                    <a:pt x="136" y="688"/>
                    <a:pt x="136" y="688"/>
                    <a:pt x="137" y="689"/>
                  </a:cubicBezTo>
                  <a:cubicBezTo>
                    <a:pt x="137" y="689"/>
                    <a:pt x="138" y="690"/>
                    <a:pt x="138" y="691"/>
                  </a:cubicBezTo>
                  <a:cubicBezTo>
                    <a:pt x="138" y="691"/>
                    <a:pt x="139" y="692"/>
                    <a:pt x="139" y="692"/>
                  </a:cubicBezTo>
                  <a:cubicBezTo>
                    <a:pt x="138" y="691"/>
                    <a:pt x="138" y="690"/>
                    <a:pt x="137" y="690"/>
                  </a:cubicBezTo>
                  <a:cubicBezTo>
                    <a:pt x="136" y="689"/>
                    <a:pt x="136" y="688"/>
                    <a:pt x="135" y="688"/>
                  </a:cubicBezTo>
                  <a:cubicBezTo>
                    <a:pt x="135" y="687"/>
                    <a:pt x="134" y="687"/>
                    <a:pt x="133" y="686"/>
                  </a:cubicBezTo>
                  <a:cubicBezTo>
                    <a:pt x="133" y="686"/>
                    <a:pt x="133" y="685"/>
                    <a:pt x="132" y="685"/>
                  </a:cubicBezTo>
                  <a:cubicBezTo>
                    <a:pt x="132" y="685"/>
                    <a:pt x="132" y="684"/>
                    <a:pt x="131" y="684"/>
                  </a:cubicBezTo>
                  <a:cubicBezTo>
                    <a:pt x="131" y="684"/>
                    <a:pt x="131" y="684"/>
                    <a:pt x="131" y="683"/>
                  </a:cubicBezTo>
                  <a:cubicBezTo>
                    <a:pt x="130" y="683"/>
                    <a:pt x="130" y="683"/>
                    <a:pt x="130" y="682"/>
                  </a:cubicBezTo>
                  <a:cubicBezTo>
                    <a:pt x="129" y="682"/>
                    <a:pt x="129" y="681"/>
                    <a:pt x="129" y="681"/>
                  </a:cubicBezTo>
                  <a:cubicBezTo>
                    <a:pt x="127" y="679"/>
                    <a:pt x="127" y="679"/>
                    <a:pt x="127" y="679"/>
                  </a:cubicBezTo>
                  <a:cubicBezTo>
                    <a:pt x="127" y="679"/>
                    <a:pt x="126" y="678"/>
                    <a:pt x="126" y="678"/>
                  </a:cubicBezTo>
                  <a:cubicBezTo>
                    <a:pt x="126" y="679"/>
                    <a:pt x="126" y="678"/>
                    <a:pt x="126" y="678"/>
                  </a:cubicBezTo>
                  <a:cubicBezTo>
                    <a:pt x="126" y="677"/>
                    <a:pt x="125" y="677"/>
                    <a:pt x="125" y="677"/>
                  </a:cubicBezTo>
                  <a:cubicBezTo>
                    <a:pt x="125" y="677"/>
                    <a:pt x="125" y="676"/>
                    <a:pt x="125" y="676"/>
                  </a:cubicBezTo>
                  <a:cubicBezTo>
                    <a:pt x="125" y="676"/>
                    <a:pt x="124" y="676"/>
                    <a:pt x="124" y="676"/>
                  </a:cubicBezTo>
                  <a:cubicBezTo>
                    <a:pt x="124" y="675"/>
                    <a:pt x="124" y="675"/>
                    <a:pt x="123" y="674"/>
                  </a:cubicBezTo>
                  <a:cubicBezTo>
                    <a:pt x="123" y="674"/>
                    <a:pt x="123" y="674"/>
                    <a:pt x="124" y="674"/>
                  </a:cubicBezTo>
                  <a:close/>
                  <a:moveTo>
                    <a:pt x="116" y="664"/>
                  </a:moveTo>
                  <a:cubicBezTo>
                    <a:pt x="116" y="664"/>
                    <a:pt x="117" y="664"/>
                    <a:pt x="117" y="664"/>
                  </a:cubicBezTo>
                  <a:cubicBezTo>
                    <a:pt x="117" y="665"/>
                    <a:pt x="119" y="666"/>
                    <a:pt x="118" y="667"/>
                  </a:cubicBezTo>
                  <a:cubicBezTo>
                    <a:pt x="117" y="667"/>
                    <a:pt x="117" y="666"/>
                    <a:pt x="117" y="666"/>
                  </a:cubicBezTo>
                  <a:cubicBezTo>
                    <a:pt x="117" y="665"/>
                    <a:pt x="116" y="665"/>
                    <a:pt x="116" y="664"/>
                  </a:cubicBezTo>
                  <a:close/>
                  <a:moveTo>
                    <a:pt x="113" y="658"/>
                  </a:moveTo>
                  <a:cubicBezTo>
                    <a:pt x="113" y="659"/>
                    <a:pt x="114" y="659"/>
                    <a:pt x="114" y="660"/>
                  </a:cubicBezTo>
                  <a:cubicBezTo>
                    <a:pt x="114" y="660"/>
                    <a:pt x="114" y="661"/>
                    <a:pt x="114" y="661"/>
                  </a:cubicBezTo>
                  <a:cubicBezTo>
                    <a:pt x="115" y="662"/>
                    <a:pt x="115" y="662"/>
                    <a:pt x="116" y="663"/>
                  </a:cubicBezTo>
                  <a:cubicBezTo>
                    <a:pt x="115" y="663"/>
                    <a:pt x="115" y="662"/>
                    <a:pt x="114" y="662"/>
                  </a:cubicBezTo>
                  <a:cubicBezTo>
                    <a:pt x="114" y="662"/>
                    <a:pt x="114" y="662"/>
                    <a:pt x="114" y="662"/>
                  </a:cubicBezTo>
                  <a:cubicBezTo>
                    <a:pt x="113" y="661"/>
                    <a:pt x="113" y="660"/>
                    <a:pt x="113" y="660"/>
                  </a:cubicBezTo>
                  <a:cubicBezTo>
                    <a:pt x="113" y="659"/>
                    <a:pt x="112" y="659"/>
                    <a:pt x="112" y="658"/>
                  </a:cubicBezTo>
                  <a:cubicBezTo>
                    <a:pt x="113" y="658"/>
                    <a:pt x="113" y="658"/>
                    <a:pt x="113" y="658"/>
                  </a:cubicBezTo>
                  <a:close/>
                  <a:moveTo>
                    <a:pt x="114" y="663"/>
                  </a:moveTo>
                  <a:cubicBezTo>
                    <a:pt x="114" y="664"/>
                    <a:pt x="114" y="664"/>
                    <a:pt x="114" y="664"/>
                  </a:cubicBezTo>
                  <a:cubicBezTo>
                    <a:pt x="114" y="665"/>
                    <a:pt x="115" y="665"/>
                    <a:pt x="115" y="665"/>
                  </a:cubicBezTo>
                  <a:cubicBezTo>
                    <a:pt x="115" y="665"/>
                    <a:pt x="115" y="666"/>
                    <a:pt x="116" y="667"/>
                  </a:cubicBezTo>
                  <a:cubicBezTo>
                    <a:pt x="116" y="666"/>
                    <a:pt x="116" y="666"/>
                    <a:pt x="116" y="666"/>
                  </a:cubicBezTo>
                  <a:cubicBezTo>
                    <a:pt x="116" y="666"/>
                    <a:pt x="116" y="667"/>
                    <a:pt x="117" y="667"/>
                  </a:cubicBezTo>
                  <a:cubicBezTo>
                    <a:pt x="117" y="667"/>
                    <a:pt x="117" y="668"/>
                    <a:pt x="118" y="668"/>
                  </a:cubicBezTo>
                  <a:cubicBezTo>
                    <a:pt x="119" y="669"/>
                    <a:pt x="119" y="671"/>
                    <a:pt x="120" y="672"/>
                  </a:cubicBezTo>
                  <a:cubicBezTo>
                    <a:pt x="120" y="672"/>
                    <a:pt x="120" y="673"/>
                    <a:pt x="120" y="672"/>
                  </a:cubicBezTo>
                  <a:cubicBezTo>
                    <a:pt x="120" y="672"/>
                    <a:pt x="120" y="672"/>
                    <a:pt x="120" y="671"/>
                  </a:cubicBezTo>
                  <a:cubicBezTo>
                    <a:pt x="120" y="671"/>
                    <a:pt x="120" y="672"/>
                    <a:pt x="120" y="672"/>
                  </a:cubicBezTo>
                  <a:cubicBezTo>
                    <a:pt x="121" y="672"/>
                    <a:pt x="121" y="672"/>
                    <a:pt x="121" y="673"/>
                  </a:cubicBezTo>
                  <a:cubicBezTo>
                    <a:pt x="121" y="673"/>
                    <a:pt x="121" y="674"/>
                    <a:pt x="122" y="674"/>
                  </a:cubicBezTo>
                  <a:cubicBezTo>
                    <a:pt x="122" y="674"/>
                    <a:pt x="122" y="675"/>
                    <a:pt x="122" y="675"/>
                  </a:cubicBezTo>
                  <a:cubicBezTo>
                    <a:pt x="123" y="675"/>
                    <a:pt x="123" y="676"/>
                    <a:pt x="123" y="676"/>
                  </a:cubicBezTo>
                  <a:cubicBezTo>
                    <a:pt x="123" y="676"/>
                    <a:pt x="124" y="677"/>
                    <a:pt x="124" y="677"/>
                  </a:cubicBezTo>
                  <a:cubicBezTo>
                    <a:pt x="125" y="678"/>
                    <a:pt x="125" y="678"/>
                    <a:pt x="126" y="679"/>
                  </a:cubicBezTo>
                  <a:cubicBezTo>
                    <a:pt x="126" y="680"/>
                    <a:pt x="127" y="680"/>
                    <a:pt x="126" y="680"/>
                  </a:cubicBezTo>
                  <a:cubicBezTo>
                    <a:pt x="125" y="679"/>
                    <a:pt x="125" y="679"/>
                    <a:pt x="124" y="678"/>
                  </a:cubicBezTo>
                  <a:cubicBezTo>
                    <a:pt x="124" y="677"/>
                    <a:pt x="123" y="677"/>
                    <a:pt x="123" y="676"/>
                  </a:cubicBezTo>
                  <a:cubicBezTo>
                    <a:pt x="122" y="676"/>
                    <a:pt x="122" y="675"/>
                    <a:pt x="122" y="675"/>
                  </a:cubicBezTo>
                  <a:cubicBezTo>
                    <a:pt x="121" y="674"/>
                    <a:pt x="121" y="674"/>
                    <a:pt x="121" y="673"/>
                  </a:cubicBezTo>
                  <a:cubicBezTo>
                    <a:pt x="121" y="674"/>
                    <a:pt x="120" y="673"/>
                    <a:pt x="120" y="673"/>
                  </a:cubicBezTo>
                  <a:cubicBezTo>
                    <a:pt x="120" y="672"/>
                    <a:pt x="119" y="672"/>
                    <a:pt x="119" y="672"/>
                  </a:cubicBezTo>
                  <a:cubicBezTo>
                    <a:pt x="119" y="671"/>
                    <a:pt x="119" y="671"/>
                    <a:pt x="118" y="670"/>
                  </a:cubicBezTo>
                  <a:cubicBezTo>
                    <a:pt x="117" y="668"/>
                    <a:pt x="117" y="668"/>
                    <a:pt x="117" y="668"/>
                  </a:cubicBezTo>
                  <a:cubicBezTo>
                    <a:pt x="116" y="668"/>
                    <a:pt x="116" y="667"/>
                    <a:pt x="116" y="667"/>
                  </a:cubicBezTo>
                  <a:cubicBezTo>
                    <a:pt x="116" y="668"/>
                    <a:pt x="116" y="667"/>
                    <a:pt x="115" y="667"/>
                  </a:cubicBezTo>
                  <a:cubicBezTo>
                    <a:pt x="115" y="667"/>
                    <a:pt x="115" y="666"/>
                    <a:pt x="115" y="666"/>
                  </a:cubicBezTo>
                  <a:cubicBezTo>
                    <a:pt x="115" y="666"/>
                    <a:pt x="115" y="665"/>
                    <a:pt x="115" y="665"/>
                  </a:cubicBezTo>
                  <a:cubicBezTo>
                    <a:pt x="114" y="665"/>
                    <a:pt x="114" y="665"/>
                    <a:pt x="114" y="665"/>
                  </a:cubicBezTo>
                  <a:cubicBezTo>
                    <a:pt x="114" y="664"/>
                    <a:pt x="114" y="664"/>
                    <a:pt x="113" y="663"/>
                  </a:cubicBezTo>
                  <a:cubicBezTo>
                    <a:pt x="113" y="663"/>
                    <a:pt x="112" y="663"/>
                    <a:pt x="112" y="662"/>
                  </a:cubicBezTo>
                  <a:cubicBezTo>
                    <a:pt x="112" y="662"/>
                    <a:pt x="111" y="661"/>
                    <a:pt x="111" y="661"/>
                  </a:cubicBezTo>
                  <a:cubicBezTo>
                    <a:pt x="111" y="661"/>
                    <a:pt x="111" y="660"/>
                    <a:pt x="111" y="660"/>
                  </a:cubicBezTo>
                  <a:cubicBezTo>
                    <a:pt x="112" y="660"/>
                    <a:pt x="112" y="661"/>
                    <a:pt x="112" y="662"/>
                  </a:cubicBezTo>
                  <a:cubicBezTo>
                    <a:pt x="113" y="662"/>
                    <a:pt x="113" y="663"/>
                    <a:pt x="114" y="663"/>
                  </a:cubicBezTo>
                  <a:close/>
                  <a:moveTo>
                    <a:pt x="110" y="654"/>
                  </a:moveTo>
                  <a:cubicBezTo>
                    <a:pt x="111" y="654"/>
                    <a:pt x="111" y="655"/>
                    <a:pt x="111" y="655"/>
                  </a:cubicBezTo>
                  <a:cubicBezTo>
                    <a:pt x="111" y="655"/>
                    <a:pt x="111" y="656"/>
                    <a:pt x="111" y="656"/>
                  </a:cubicBezTo>
                  <a:cubicBezTo>
                    <a:pt x="112" y="656"/>
                    <a:pt x="112" y="656"/>
                    <a:pt x="112" y="657"/>
                  </a:cubicBezTo>
                  <a:cubicBezTo>
                    <a:pt x="112" y="657"/>
                    <a:pt x="112" y="657"/>
                    <a:pt x="112" y="657"/>
                  </a:cubicBezTo>
                  <a:cubicBezTo>
                    <a:pt x="112" y="657"/>
                    <a:pt x="112" y="658"/>
                    <a:pt x="112" y="658"/>
                  </a:cubicBezTo>
                  <a:cubicBezTo>
                    <a:pt x="111" y="658"/>
                    <a:pt x="111" y="657"/>
                    <a:pt x="111" y="657"/>
                  </a:cubicBezTo>
                  <a:cubicBezTo>
                    <a:pt x="111" y="657"/>
                    <a:pt x="111" y="657"/>
                    <a:pt x="111" y="657"/>
                  </a:cubicBezTo>
                  <a:cubicBezTo>
                    <a:pt x="111" y="656"/>
                    <a:pt x="111" y="656"/>
                    <a:pt x="111" y="656"/>
                  </a:cubicBezTo>
                  <a:cubicBezTo>
                    <a:pt x="111" y="656"/>
                    <a:pt x="111" y="656"/>
                    <a:pt x="111" y="656"/>
                  </a:cubicBezTo>
                  <a:cubicBezTo>
                    <a:pt x="111" y="656"/>
                    <a:pt x="111" y="655"/>
                    <a:pt x="110" y="655"/>
                  </a:cubicBezTo>
                  <a:cubicBezTo>
                    <a:pt x="110" y="655"/>
                    <a:pt x="110" y="655"/>
                    <a:pt x="110" y="654"/>
                  </a:cubicBezTo>
                  <a:cubicBezTo>
                    <a:pt x="110" y="654"/>
                    <a:pt x="110" y="654"/>
                    <a:pt x="109" y="654"/>
                  </a:cubicBezTo>
                  <a:cubicBezTo>
                    <a:pt x="109" y="653"/>
                    <a:pt x="109" y="653"/>
                    <a:pt x="109" y="652"/>
                  </a:cubicBezTo>
                  <a:cubicBezTo>
                    <a:pt x="109" y="652"/>
                    <a:pt x="108" y="652"/>
                    <a:pt x="108" y="652"/>
                  </a:cubicBezTo>
                  <a:cubicBezTo>
                    <a:pt x="108" y="651"/>
                    <a:pt x="108" y="651"/>
                    <a:pt x="108" y="651"/>
                  </a:cubicBezTo>
                  <a:cubicBezTo>
                    <a:pt x="108" y="650"/>
                    <a:pt x="108" y="650"/>
                    <a:pt x="108" y="650"/>
                  </a:cubicBezTo>
                  <a:cubicBezTo>
                    <a:pt x="107" y="650"/>
                    <a:pt x="107" y="649"/>
                    <a:pt x="107" y="649"/>
                  </a:cubicBezTo>
                  <a:cubicBezTo>
                    <a:pt x="107" y="649"/>
                    <a:pt x="107" y="649"/>
                    <a:pt x="107" y="649"/>
                  </a:cubicBezTo>
                  <a:cubicBezTo>
                    <a:pt x="107" y="649"/>
                    <a:pt x="106" y="648"/>
                    <a:pt x="106" y="648"/>
                  </a:cubicBezTo>
                  <a:cubicBezTo>
                    <a:pt x="106" y="648"/>
                    <a:pt x="106" y="647"/>
                    <a:pt x="106" y="647"/>
                  </a:cubicBezTo>
                  <a:cubicBezTo>
                    <a:pt x="106" y="646"/>
                    <a:pt x="105" y="646"/>
                    <a:pt x="105" y="646"/>
                  </a:cubicBezTo>
                  <a:cubicBezTo>
                    <a:pt x="105" y="645"/>
                    <a:pt x="105" y="645"/>
                    <a:pt x="105" y="645"/>
                  </a:cubicBezTo>
                  <a:cubicBezTo>
                    <a:pt x="104" y="645"/>
                    <a:pt x="104" y="644"/>
                    <a:pt x="104" y="644"/>
                  </a:cubicBezTo>
                  <a:cubicBezTo>
                    <a:pt x="104" y="643"/>
                    <a:pt x="104" y="643"/>
                    <a:pt x="104" y="643"/>
                  </a:cubicBezTo>
                  <a:cubicBezTo>
                    <a:pt x="103" y="643"/>
                    <a:pt x="103" y="642"/>
                    <a:pt x="103" y="642"/>
                  </a:cubicBezTo>
                  <a:cubicBezTo>
                    <a:pt x="103" y="642"/>
                    <a:pt x="102" y="641"/>
                    <a:pt x="102" y="641"/>
                  </a:cubicBezTo>
                  <a:cubicBezTo>
                    <a:pt x="102" y="640"/>
                    <a:pt x="102" y="640"/>
                    <a:pt x="102" y="640"/>
                  </a:cubicBezTo>
                  <a:cubicBezTo>
                    <a:pt x="101" y="639"/>
                    <a:pt x="101" y="639"/>
                    <a:pt x="101" y="638"/>
                  </a:cubicBezTo>
                  <a:cubicBezTo>
                    <a:pt x="101" y="638"/>
                    <a:pt x="101" y="638"/>
                    <a:pt x="101" y="637"/>
                  </a:cubicBezTo>
                  <a:cubicBezTo>
                    <a:pt x="101" y="637"/>
                    <a:pt x="101" y="636"/>
                    <a:pt x="101" y="636"/>
                  </a:cubicBezTo>
                  <a:cubicBezTo>
                    <a:pt x="101" y="636"/>
                    <a:pt x="100" y="636"/>
                    <a:pt x="100" y="635"/>
                  </a:cubicBezTo>
                  <a:cubicBezTo>
                    <a:pt x="100" y="635"/>
                    <a:pt x="100" y="635"/>
                    <a:pt x="100" y="635"/>
                  </a:cubicBezTo>
                  <a:cubicBezTo>
                    <a:pt x="100" y="634"/>
                    <a:pt x="100" y="634"/>
                    <a:pt x="100" y="633"/>
                  </a:cubicBezTo>
                  <a:cubicBezTo>
                    <a:pt x="100" y="633"/>
                    <a:pt x="100" y="633"/>
                    <a:pt x="99" y="633"/>
                  </a:cubicBezTo>
                  <a:cubicBezTo>
                    <a:pt x="99" y="633"/>
                    <a:pt x="99" y="633"/>
                    <a:pt x="99" y="633"/>
                  </a:cubicBezTo>
                  <a:cubicBezTo>
                    <a:pt x="99" y="631"/>
                    <a:pt x="99" y="632"/>
                    <a:pt x="99" y="631"/>
                  </a:cubicBezTo>
                  <a:cubicBezTo>
                    <a:pt x="99" y="631"/>
                    <a:pt x="99" y="631"/>
                    <a:pt x="100" y="632"/>
                  </a:cubicBezTo>
                  <a:cubicBezTo>
                    <a:pt x="100" y="632"/>
                    <a:pt x="100" y="633"/>
                    <a:pt x="100" y="633"/>
                  </a:cubicBezTo>
                  <a:cubicBezTo>
                    <a:pt x="100" y="633"/>
                    <a:pt x="101" y="633"/>
                    <a:pt x="101" y="634"/>
                  </a:cubicBezTo>
                  <a:cubicBezTo>
                    <a:pt x="101" y="634"/>
                    <a:pt x="101" y="634"/>
                    <a:pt x="101" y="635"/>
                  </a:cubicBezTo>
                  <a:cubicBezTo>
                    <a:pt x="101" y="635"/>
                    <a:pt x="101" y="635"/>
                    <a:pt x="101" y="635"/>
                  </a:cubicBezTo>
                  <a:cubicBezTo>
                    <a:pt x="101" y="636"/>
                    <a:pt x="101" y="636"/>
                    <a:pt x="101" y="636"/>
                  </a:cubicBezTo>
                  <a:cubicBezTo>
                    <a:pt x="101" y="636"/>
                    <a:pt x="101" y="636"/>
                    <a:pt x="102" y="636"/>
                  </a:cubicBezTo>
                  <a:cubicBezTo>
                    <a:pt x="102" y="636"/>
                    <a:pt x="102" y="636"/>
                    <a:pt x="102" y="636"/>
                  </a:cubicBezTo>
                  <a:cubicBezTo>
                    <a:pt x="102" y="637"/>
                    <a:pt x="102" y="637"/>
                    <a:pt x="102" y="637"/>
                  </a:cubicBezTo>
                  <a:cubicBezTo>
                    <a:pt x="102" y="637"/>
                    <a:pt x="102" y="637"/>
                    <a:pt x="102" y="637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3" y="638"/>
                    <a:pt x="103" y="638"/>
                  </a:cubicBezTo>
                  <a:cubicBezTo>
                    <a:pt x="103" y="639"/>
                    <a:pt x="103" y="639"/>
                    <a:pt x="103" y="639"/>
                  </a:cubicBezTo>
                  <a:cubicBezTo>
                    <a:pt x="103" y="640"/>
                    <a:pt x="104" y="640"/>
                    <a:pt x="104" y="640"/>
                  </a:cubicBezTo>
                  <a:cubicBezTo>
                    <a:pt x="104" y="640"/>
                    <a:pt x="104" y="640"/>
                    <a:pt x="104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2"/>
                    <a:pt x="104" y="642"/>
                    <a:pt x="104" y="642"/>
                  </a:cubicBezTo>
                  <a:cubicBezTo>
                    <a:pt x="105" y="643"/>
                    <a:pt x="105" y="643"/>
                    <a:pt x="105" y="644"/>
                  </a:cubicBezTo>
                  <a:cubicBezTo>
                    <a:pt x="105" y="644"/>
                    <a:pt x="105" y="644"/>
                    <a:pt x="105" y="644"/>
                  </a:cubicBezTo>
                  <a:cubicBezTo>
                    <a:pt x="105" y="644"/>
                    <a:pt x="105" y="644"/>
                    <a:pt x="105" y="643"/>
                  </a:cubicBezTo>
                  <a:cubicBezTo>
                    <a:pt x="105" y="643"/>
                    <a:pt x="105" y="643"/>
                    <a:pt x="105" y="643"/>
                  </a:cubicBezTo>
                  <a:cubicBezTo>
                    <a:pt x="105" y="643"/>
                    <a:pt x="106" y="643"/>
                    <a:pt x="106" y="643"/>
                  </a:cubicBezTo>
                  <a:cubicBezTo>
                    <a:pt x="106" y="643"/>
                    <a:pt x="106" y="643"/>
                    <a:pt x="106" y="644"/>
                  </a:cubicBezTo>
                  <a:cubicBezTo>
                    <a:pt x="106" y="644"/>
                    <a:pt x="106" y="644"/>
                    <a:pt x="106" y="644"/>
                  </a:cubicBezTo>
                  <a:cubicBezTo>
                    <a:pt x="106" y="644"/>
                    <a:pt x="106" y="645"/>
                    <a:pt x="106" y="645"/>
                  </a:cubicBezTo>
                  <a:cubicBezTo>
                    <a:pt x="106" y="645"/>
                    <a:pt x="106" y="645"/>
                    <a:pt x="106" y="645"/>
                  </a:cubicBezTo>
                  <a:cubicBezTo>
                    <a:pt x="106" y="645"/>
                    <a:pt x="106" y="646"/>
                    <a:pt x="106" y="646"/>
                  </a:cubicBezTo>
                  <a:cubicBezTo>
                    <a:pt x="106" y="646"/>
                    <a:pt x="106" y="646"/>
                    <a:pt x="106" y="647"/>
                  </a:cubicBezTo>
                  <a:cubicBezTo>
                    <a:pt x="106" y="647"/>
                    <a:pt x="107" y="647"/>
                    <a:pt x="107" y="647"/>
                  </a:cubicBezTo>
                  <a:cubicBezTo>
                    <a:pt x="107" y="648"/>
                    <a:pt x="107" y="648"/>
                    <a:pt x="107" y="648"/>
                  </a:cubicBezTo>
                  <a:cubicBezTo>
                    <a:pt x="107" y="649"/>
                    <a:pt x="108" y="649"/>
                    <a:pt x="108" y="649"/>
                  </a:cubicBezTo>
                  <a:cubicBezTo>
                    <a:pt x="108" y="649"/>
                    <a:pt x="108" y="650"/>
                    <a:pt x="108" y="650"/>
                  </a:cubicBezTo>
                  <a:cubicBezTo>
                    <a:pt x="108" y="650"/>
                    <a:pt x="109" y="651"/>
                    <a:pt x="109" y="651"/>
                  </a:cubicBezTo>
                  <a:cubicBezTo>
                    <a:pt x="109" y="652"/>
                    <a:pt x="109" y="652"/>
                    <a:pt x="109" y="652"/>
                  </a:cubicBezTo>
                  <a:cubicBezTo>
                    <a:pt x="110" y="653"/>
                    <a:pt x="110" y="653"/>
                    <a:pt x="110" y="653"/>
                  </a:cubicBezTo>
                  <a:cubicBezTo>
                    <a:pt x="110" y="654"/>
                    <a:pt x="110" y="654"/>
                    <a:pt x="110" y="654"/>
                  </a:cubicBezTo>
                  <a:close/>
                  <a:moveTo>
                    <a:pt x="130" y="137"/>
                  </a:moveTo>
                  <a:cubicBezTo>
                    <a:pt x="130" y="137"/>
                    <a:pt x="130" y="137"/>
                    <a:pt x="130" y="137"/>
                  </a:cubicBezTo>
                  <a:cubicBezTo>
                    <a:pt x="130" y="138"/>
                    <a:pt x="129" y="139"/>
                    <a:pt x="130" y="139"/>
                  </a:cubicBezTo>
                  <a:cubicBezTo>
                    <a:pt x="130" y="139"/>
                    <a:pt x="130" y="138"/>
                    <a:pt x="131" y="138"/>
                  </a:cubicBezTo>
                  <a:cubicBezTo>
                    <a:pt x="131" y="138"/>
                    <a:pt x="131" y="138"/>
                    <a:pt x="131" y="139"/>
                  </a:cubicBezTo>
                  <a:cubicBezTo>
                    <a:pt x="131" y="139"/>
                    <a:pt x="131" y="139"/>
                    <a:pt x="132" y="139"/>
                  </a:cubicBezTo>
                  <a:cubicBezTo>
                    <a:pt x="131" y="140"/>
                    <a:pt x="131" y="140"/>
                    <a:pt x="130" y="140"/>
                  </a:cubicBezTo>
                  <a:cubicBezTo>
                    <a:pt x="130" y="141"/>
                    <a:pt x="130" y="142"/>
                    <a:pt x="129" y="141"/>
                  </a:cubicBezTo>
                  <a:cubicBezTo>
                    <a:pt x="130" y="143"/>
                    <a:pt x="129" y="143"/>
                    <a:pt x="129" y="144"/>
                  </a:cubicBezTo>
                  <a:cubicBezTo>
                    <a:pt x="128" y="144"/>
                    <a:pt x="129" y="145"/>
                    <a:pt x="129" y="145"/>
                  </a:cubicBezTo>
                  <a:cubicBezTo>
                    <a:pt x="130" y="146"/>
                    <a:pt x="128" y="144"/>
                    <a:pt x="128" y="146"/>
                  </a:cubicBezTo>
                  <a:cubicBezTo>
                    <a:pt x="127" y="146"/>
                    <a:pt x="127" y="146"/>
                    <a:pt x="127" y="147"/>
                  </a:cubicBezTo>
                  <a:cubicBezTo>
                    <a:pt x="127" y="148"/>
                    <a:pt x="127" y="148"/>
                    <a:pt x="128" y="149"/>
                  </a:cubicBezTo>
                  <a:cubicBezTo>
                    <a:pt x="126" y="149"/>
                    <a:pt x="126" y="151"/>
                    <a:pt x="125" y="151"/>
                  </a:cubicBezTo>
                  <a:cubicBezTo>
                    <a:pt x="125" y="152"/>
                    <a:pt x="125" y="153"/>
                    <a:pt x="125" y="155"/>
                  </a:cubicBezTo>
                  <a:cubicBezTo>
                    <a:pt x="124" y="154"/>
                    <a:pt x="124" y="156"/>
                    <a:pt x="124" y="156"/>
                  </a:cubicBezTo>
                  <a:cubicBezTo>
                    <a:pt x="124" y="156"/>
                    <a:pt x="123" y="157"/>
                    <a:pt x="123" y="157"/>
                  </a:cubicBezTo>
                  <a:cubicBezTo>
                    <a:pt x="123" y="158"/>
                    <a:pt x="124" y="158"/>
                    <a:pt x="124" y="159"/>
                  </a:cubicBezTo>
                  <a:cubicBezTo>
                    <a:pt x="122" y="160"/>
                    <a:pt x="123" y="161"/>
                    <a:pt x="122" y="161"/>
                  </a:cubicBezTo>
                  <a:cubicBezTo>
                    <a:pt x="122" y="163"/>
                    <a:pt x="121" y="163"/>
                    <a:pt x="121" y="165"/>
                  </a:cubicBezTo>
                  <a:cubicBezTo>
                    <a:pt x="120" y="165"/>
                    <a:pt x="120" y="16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9" y="166"/>
                    <a:pt x="120" y="167"/>
                    <a:pt x="120" y="167"/>
                  </a:cubicBezTo>
                  <a:cubicBezTo>
                    <a:pt x="119" y="169"/>
                    <a:pt x="121" y="168"/>
                    <a:pt x="121" y="170"/>
                  </a:cubicBezTo>
                  <a:cubicBezTo>
                    <a:pt x="119" y="169"/>
                    <a:pt x="120" y="171"/>
                    <a:pt x="119" y="171"/>
                  </a:cubicBezTo>
                  <a:cubicBezTo>
                    <a:pt x="118" y="173"/>
                    <a:pt x="119" y="173"/>
                    <a:pt x="119" y="174"/>
                  </a:cubicBezTo>
                  <a:cubicBezTo>
                    <a:pt x="119" y="174"/>
                    <a:pt x="118" y="174"/>
                    <a:pt x="118" y="174"/>
                  </a:cubicBezTo>
                  <a:cubicBezTo>
                    <a:pt x="118" y="175"/>
                    <a:pt x="119" y="175"/>
                    <a:pt x="119" y="176"/>
                  </a:cubicBezTo>
                  <a:cubicBezTo>
                    <a:pt x="118" y="176"/>
                    <a:pt x="119" y="176"/>
                    <a:pt x="118" y="176"/>
                  </a:cubicBezTo>
                  <a:cubicBezTo>
                    <a:pt x="118" y="177"/>
                    <a:pt x="117" y="178"/>
                    <a:pt x="117" y="178"/>
                  </a:cubicBezTo>
                  <a:cubicBezTo>
                    <a:pt x="117" y="178"/>
                    <a:pt x="117" y="179"/>
                    <a:pt x="116" y="179"/>
                  </a:cubicBezTo>
                  <a:cubicBezTo>
                    <a:pt x="116" y="181"/>
                    <a:pt x="116" y="181"/>
                    <a:pt x="116" y="184"/>
                  </a:cubicBezTo>
                  <a:cubicBezTo>
                    <a:pt x="116" y="184"/>
                    <a:pt x="115" y="184"/>
                    <a:pt x="115" y="185"/>
                  </a:cubicBezTo>
                  <a:cubicBezTo>
                    <a:pt x="115" y="185"/>
                    <a:pt x="115" y="185"/>
                    <a:pt x="115" y="185"/>
                  </a:cubicBezTo>
                  <a:cubicBezTo>
                    <a:pt x="115" y="185"/>
                    <a:pt x="115" y="186"/>
                    <a:pt x="114" y="186"/>
                  </a:cubicBezTo>
                  <a:cubicBezTo>
                    <a:pt x="114" y="187"/>
                    <a:pt x="114" y="188"/>
                    <a:pt x="114" y="189"/>
                  </a:cubicBezTo>
                  <a:cubicBezTo>
                    <a:pt x="113" y="189"/>
                    <a:pt x="114" y="191"/>
                    <a:pt x="113" y="191"/>
                  </a:cubicBezTo>
                  <a:cubicBezTo>
                    <a:pt x="112" y="188"/>
                    <a:pt x="114" y="185"/>
                    <a:pt x="114" y="182"/>
                  </a:cubicBezTo>
                  <a:cubicBezTo>
                    <a:pt x="114" y="181"/>
                    <a:pt x="115" y="181"/>
                    <a:pt x="115" y="180"/>
                  </a:cubicBezTo>
                  <a:cubicBezTo>
                    <a:pt x="115" y="178"/>
                    <a:pt x="117" y="177"/>
                    <a:pt x="117" y="176"/>
                  </a:cubicBezTo>
                  <a:cubicBezTo>
                    <a:pt x="117" y="175"/>
                    <a:pt x="116" y="175"/>
                    <a:pt x="116" y="174"/>
                  </a:cubicBezTo>
                  <a:cubicBezTo>
                    <a:pt x="117" y="174"/>
                    <a:pt x="117" y="173"/>
                    <a:pt x="118" y="173"/>
                  </a:cubicBezTo>
                  <a:cubicBezTo>
                    <a:pt x="118" y="170"/>
                    <a:pt x="119" y="167"/>
                    <a:pt x="119" y="164"/>
                  </a:cubicBezTo>
                  <a:cubicBezTo>
                    <a:pt x="120" y="163"/>
                    <a:pt x="120" y="163"/>
                    <a:pt x="120" y="162"/>
                  </a:cubicBezTo>
                  <a:cubicBezTo>
                    <a:pt x="121" y="162"/>
                    <a:pt x="121" y="162"/>
                    <a:pt x="122" y="161"/>
                  </a:cubicBezTo>
                  <a:cubicBezTo>
                    <a:pt x="122" y="160"/>
                    <a:pt x="121" y="160"/>
                    <a:pt x="121" y="160"/>
                  </a:cubicBezTo>
                  <a:cubicBezTo>
                    <a:pt x="121" y="160"/>
                    <a:pt x="122" y="159"/>
                    <a:pt x="122" y="158"/>
                  </a:cubicBezTo>
                  <a:cubicBezTo>
                    <a:pt x="122" y="158"/>
                    <a:pt x="122" y="157"/>
                    <a:pt x="123" y="157"/>
                  </a:cubicBezTo>
                  <a:cubicBezTo>
                    <a:pt x="123" y="155"/>
                    <a:pt x="125" y="153"/>
                    <a:pt x="124" y="151"/>
                  </a:cubicBezTo>
                  <a:cubicBezTo>
                    <a:pt x="125" y="151"/>
                    <a:pt x="125" y="149"/>
                    <a:pt x="125" y="149"/>
                  </a:cubicBezTo>
                  <a:cubicBezTo>
                    <a:pt x="125" y="148"/>
                    <a:pt x="125" y="148"/>
                    <a:pt x="126" y="147"/>
                  </a:cubicBezTo>
                  <a:cubicBezTo>
                    <a:pt x="126" y="147"/>
                    <a:pt x="126" y="146"/>
                    <a:pt x="126" y="146"/>
                  </a:cubicBezTo>
                  <a:cubicBezTo>
                    <a:pt x="127" y="145"/>
                    <a:pt x="127" y="145"/>
                    <a:pt x="127" y="144"/>
                  </a:cubicBezTo>
                  <a:cubicBezTo>
                    <a:pt x="127" y="144"/>
                    <a:pt x="128" y="144"/>
                    <a:pt x="128" y="143"/>
                  </a:cubicBezTo>
                  <a:cubicBezTo>
                    <a:pt x="127" y="142"/>
                    <a:pt x="126" y="144"/>
                    <a:pt x="126" y="145"/>
                  </a:cubicBezTo>
                  <a:cubicBezTo>
                    <a:pt x="125" y="145"/>
                    <a:pt x="126" y="146"/>
                    <a:pt x="126" y="146"/>
                  </a:cubicBezTo>
                  <a:cubicBezTo>
                    <a:pt x="125" y="147"/>
                    <a:pt x="125" y="147"/>
                    <a:pt x="124" y="147"/>
                  </a:cubicBezTo>
                  <a:cubicBezTo>
                    <a:pt x="124" y="148"/>
                    <a:pt x="124" y="149"/>
                    <a:pt x="124" y="149"/>
                  </a:cubicBezTo>
                  <a:cubicBezTo>
                    <a:pt x="123" y="149"/>
                    <a:pt x="124" y="150"/>
                    <a:pt x="123" y="150"/>
                  </a:cubicBezTo>
                  <a:cubicBezTo>
                    <a:pt x="123" y="152"/>
                    <a:pt x="123" y="151"/>
                    <a:pt x="122" y="152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1" y="154"/>
                    <a:pt x="121" y="154"/>
                  </a:cubicBezTo>
                  <a:cubicBezTo>
                    <a:pt x="121" y="154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6"/>
                  </a:cubicBezTo>
                  <a:cubicBezTo>
                    <a:pt x="121" y="156"/>
                    <a:pt x="120" y="157"/>
                    <a:pt x="120" y="157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9"/>
                    <a:pt x="120" y="160"/>
                    <a:pt x="120" y="160"/>
                  </a:cubicBezTo>
                  <a:cubicBezTo>
                    <a:pt x="120" y="160"/>
                    <a:pt x="120" y="161"/>
                    <a:pt x="120" y="162"/>
                  </a:cubicBezTo>
                  <a:cubicBezTo>
                    <a:pt x="119" y="162"/>
                    <a:pt x="119" y="163"/>
                    <a:pt x="119" y="164"/>
                  </a:cubicBezTo>
                  <a:cubicBezTo>
                    <a:pt x="119" y="165"/>
                    <a:pt x="119" y="166"/>
                    <a:pt x="118" y="166"/>
                  </a:cubicBezTo>
                  <a:cubicBezTo>
                    <a:pt x="118" y="166"/>
                    <a:pt x="118" y="165"/>
                    <a:pt x="117" y="165"/>
                  </a:cubicBezTo>
                  <a:cubicBezTo>
                    <a:pt x="117" y="166"/>
                    <a:pt x="117" y="167"/>
                    <a:pt x="117" y="167"/>
                  </a:cubicBezTo>
                  <a:cubicBezTo>
                    <a:pt x="117" y="168"/>
                    <a:pt x="115" y="169"/>
                    <a:pt x="116" y="170"/>
                  </a:cubicBezTo>
                  <a:cubicBezTo>
                    <a:pt x="116" y="169"/>
                    <a:pt x="117" y="169"/>
                    <a:pt x="117" y="169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7"/>
                    <a:pt x="118" y="167"/>
                    <a:pt x="118" y="167"/>
                  </a:cubicBezTo>
                  <a:cubicBezTo>
                    <a:pt x="118" y="168"/>
                    <a:pt x="118" y="167"/>
                    <a:pt x="118" y="168"/>
                  </a:cubicBezTo>
                  <a:cubicBezTo>
                    <a:pt x="117" y="168"/>
                    <a:pt x="118" y="169"/>
                    <a:pt x="118" y="169"/>
                  </a:cubicBezTo>
                  <a:cubicBezTo>
                    <a:pt x="117" y="170"/>
                    <a:pt x="117" y="172"/>
                    <a:pt x="117" y="173"/>
                  </a:cubicBezTo>
                  <a:cubicBezTo>
                    <a:pt x="116" y="173"/>
                    <a:pt x="116" y="174"/>
                    <a:pt x="116" y="174"/>
                  </a:cubicBezTo>
                  <a:cubicBezTo>
                    <a:pt x="116" y="175"/>
                    <a:pt x="115" y="175"/>
                    <a:pt x="115" y="176"/>
                  </a:cubicBezTo>
                  <a:cubicBezTo>
                    <a:pt x="114" y="177"/>
                    <a:pt x="116" y="176"/>
                    <a:pt x="115" y="177"/>
                  </a:cubicBezTo>
                  <a:cubicBezTo>
                    <a:pt x="115" y="177"/>
                    <a:pt x="114" y="178"/>
                    <a:pt x="114" y="179"/>
                  </a:cubicBezTo>
                  <a:cubicBezTo>
                    <a:pt x="114" y="179"/>
                    <a:pt x="114" y="179"/>
                    <a:pt x="114" y="180"/>
                  </a:cubicBezTo>
                  <a:cubicBezTo>
                    <a:pt x="113" y="180"/>
                    <a:pt x="113" y="179"/>
                    <a:pt x="113" y="180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2" y="181"/>
                    <a:pt x="113" y="181"/>
                    <a:pt x="113" y="182"/>
                  </a:cubicBezTo>
                  <a:cubicBezTo>
                    <a:pt x="112" y="183"/>
                    <a:pt x="113" y="184"/>
                    <a:pt x="112" y="185"/>
                  </a:cubicBezTo>
                  <a:cubicBezTo>
                    <a:pt x="112" y="186"/>
                    <a:pt x="112" y="187"/>
                    <a:pt x="112" y="188"/>
                  </a:cubicBezTo>
                  <a:cubicBezTo>
                    <a:pt x="112" y="189"/>
                    <a:pt x="112" y="190"/>
                    <a:pt x="112" y="191"/>
                  </a:cubicBezTo>
                  <a:cubicBezTo>
                    <a:pt x="112" y="191"/>
                    <a:pt x="111" y="192"/>
                    <a:pt x="111" y="192"/>
                  </a:cubicBezTo>
                  <a:cubicBezTo>
                    <a:pt x="111" y="193"/>
                    <a:pt x="111" y="193"/>
                    <a:pt x="111" y="194"/>
                  </a:cubicBezTo>
                  <a:cubicBezTo>
                    <a:pt x="110" y="196"/>
                    <a:pt x="110" y="198"/>
                    <a:pt x="110" y="201"/>
                  </a:cubicBezTo>
                  <a:cubicBezTo>
                    <a:pt x="110" y="201"/>
                    <a:pt x="110" y="202"/>
                    <a:pt x="110" y="202"/>
                  </a:cubicBezTo>
                  <a:cubicBezTo>
                    <a:pt x="110" y="203"/>
                    <a:pt x="110" y="204"/>
                    <a:pt x="110" y="204"/>
                  </a:cubicBezTo>
                  <a:cubicBezTo>
                    <a:pt x="110" y="205"/>
                    <a:pt x="109" y="205"/>
                    <a:pt x="109" y="205"/>
                  </a:cubicBezTo>
                  <a:cubicBezTo>
                    <a:pt x="109" y="205"/>
                    <a:pt x="109" y="205"/>
                    <a:pt x="109" y="206"/>
                  </a:cubicBezTo>
                  <a:cubicBezTo>
                    <a:pt x="109" y="206"/>
                    <a:pt x="109" y="206"/>
                    <a:pt x="109" y="205"/>
                  </a:cubicBezTo>
                  <a:cubicBezTo>
                    <a:pt x="109" y="206"/>
                    <a:pt x="108" y="207"/>
                    <a:pt x="109" y="207"/>
                  </a:cubicBezTo>
                  <a:cubicBezTo>
                    <a:pt x="109" y="208"/>
                    <a:pt x="110" y="208"/>
                    <a:pt x="110" y="209"/>
                  </a:cubicBezTo>
                  <a:cubicBezTo>
                    <a:pt x="110" y="210"/>
                    <a:pt x="110" y="212"/>
                    <a:pt x="110" y="214"/>
                  </a:cubicBezTo>
                  <a:cubicBezTo>
                    <a:pt x="110" y="214"/>
                    <a:pt x="109" y="215"/>
                    <a:pt x="109" y="215"/>
                  </a:cubicBezTo>
                  <a:cubicBezTo>
                    <a:pt x="109" y="216"/>
                    <a:pt x="110" y="216"/>
                    <a:pt x="110" y="217"/>
                  </a:cubicBezTo>
                  <a:cubicBezTo>
                    <a:pt x="110" y="218"/>
                    <a:pt x="109" y="219"/>
                    <a:pt x="110" y="221"/>
                  </a:cubicBezTo>
                  <a:cubicBezTo>
                    <a:pt x="110" y="222"/>
                    <a:pt x="110" y="223"/>
                    <a:pt x="110" y="225"/>
                  </a:cubicBezTo>
                  <a:cubicBezTo>
                    <a:pt x="113" y="247"/>
                    <a:pt x="124" y="265"/>
                    <a:pt x="143" y="277"/>
                  </a:cubicBezTo>
                  <a:cubicBezTo>
                    <a:pt x="162" y="290"/>
                    <a:pt x="187" y="290"/>
                    <a:pt x="207" y="279"/>
                  </a:cubicBezTo>
                  <a:cubicBezTo>
                    <a:pt x="220" y="273"/>
                    <a:pt x="230" y="264"/>
                    <a:pt x="238" y="252"/>
                  </a:cubicBezTo>
                  <a:cubicBezTo>
                    <a:pt x="244" y="242"/>
                    <a:pt x="251" y="228"/>
                    <a:pt x="248" y="216"/>
                  </a:cubicBezTo>
                  <a:cubicBezTo>
                    <a:pt x="246" y="210"/>
                    <a:pt x="243" y="204"/>
                    <a:pt x="238" y="202"/>
                  </a:cubicBezTo>
                  <a:cubicBezTo>
                    <a:pt x="236" y="201"/>
                    <a:pt x="235" y="201"/>
                    <a:pt x="233" y="200"/>
                  </a:cubicBezTo>
                  <a:cubicBezTo>
                    <a:pt x="240" y="191"/>
                    <a:pt x="238" y="179"/>
                    <a:pt x="231" y="171"/>
                  </a:cubicBezTo>
                  <a:cubicBezTo>
                    <a:pt x="222" y="162"/>
                    <a:pt x="209" y="159"/>
                    <a:pt x="198" y="166"/>
                  </a:cubicBezTo>
                  <a:cubicBezTo>
                    <a:pt x="198" y="167"/>
                    <a:pt x="191" y="173"/>
                    <a:pt x="191" y="173"/>
                  </a:cubicBezTo>
                  <a:cubicBezTo>
                    <a:pt x="183" y="167"/>
                    <a:pt x="171" y="172"/>
                    <a:pt x="165" y="179"/>
                  </a:cubicBezTo>
                  <a:cubicBezTo>
                    <a:pt x="160" y="187"/>
                    <a:pt x="157" y="198"/>
                    <a:pt x="159" y="208"/>
                  </a:cubicBezTo>
                  <a:cubicBezTo>
                    <a:pt x="161" y="219"/>
                    <a:pt x="168" y="228"/>
                    <a:pt x="180" y="228"/>
                  </a:cubicBezTo>
                  <a:cubicBezTo>
                    <a:pt x="190" y="228"/>
                    <a:pt x="200" y="211"/>
                    <a:pt x="190" y="204"/>
                  </a:cubicBezTo>
                  <a:cubicBezTo>
                    <a:pt x="185" y="200"/>
                    <a:pt x="181" y="204"/>
                    <a:pt x="181" y="204"/>
                  </a:cubicBezTo>
                  <a:cubicBezTo>
                    <a:pt x="182" y="198"/>
                    <a:pt x="191" y="199"/>
                    <a:pt x="191" y="199"/>
                  </a:cubicBezTo>
                  <a:cubicBezTo>
                    <a:pt x="213" y="201"/>
                    <a:pt x="200" y="228"/>
                    <a:pt x="200" y="228"/>
                  </a:cubicBezTo>
                  <a:cubicBezTo>
                    <a:pt x="200" y="229"/>
                    <a:pt x="199" y="230"/>
                    <a:pt x="199" y="231"/>
                  </a:cubicBezTo>
                  <a:cubicBezTo>
                    <a:pt x="199" y="231"/>
                    <a:pt x="198" y="231"/>
                    <a:pt x="198" y="232"/>
                  </a:cubicBezTo>
                  <a:cubicBezTo>
                    <a:pt x="198" y="232"/>
                    <a:pt x="198" y="233"/>
                    <a:pt x="198" y="233"/>
                  </a:cubicBezTo>
                  <a:cubicBezTo>
                    <a:pt x="198" y="233"/>
                    <a:pt x="197" y="233"/>
                    <a:pt x="197" y="234"/>
                  </a:cubicBezTo>
                  <a:cubicBezTo>
                    <a:pt x="196" y="235"/>
                    <a:pt x="196" y="236"/>
                    <a:pt x="195" y="237"/>
                  </a:cubicBezTo>
                  <a:cubicBezTo>
                    <a:pt x="195" y="237"/>
                    <a:pt x="194" y="236"/>
                    <a:pt x="194" y="237"/>
                  </a:cubicBezTo>
                  <a:cubicBezTo>
                    <a:pt x="193" y="237"/>
                    <a:pt x="193" y="239"/>
                    <a:pt x="192" y="239"/>
                  </a:cubicBezTo>
                  <a:cubicBezTo>
                    <a:pt x="192" y="239"/>
                    <a:pt x="192" y="238"/>
                    <a:pt x="192" y="238"/>
                  </a:cubicBezTo>
                  <a:cubicBezTo>
                    <a:pt x="191" y="239"/>
                    <a:pt x="191" y="239"/>
                    <a:pt x="191" y="239"/>
                  </a:cubicBezTo>
                  <a:cubicBezTo>
                    <a:pt x="191" y="239"/>
                    <a:pt x="190" y="240"/>
                    <a:pt x="190" y="240"/>
                  </a:cubicBezTo>
                  <a:cubicBezTo>
                    <a:pt x="190" y="240"/>
                    <a:pt x="190" y="240"/>
                    <a:pt x="189" y="240"/>
                  </a:cubicBezTo>
                  <a:cubicBezTo>
                    <a:pt x="189" y="240"/>
                    <a:pt x="189" y="240"/>
                    <a:pt x="189" y="240"/>
                  </a:cubicBezTo>
                  <a:cubicBezTo>
                    <a:pt x="189" y="241"/>
                    <a:pt x="189" y="241"/>
                    <a:pt x="188" y="241"/>
                  </a:cubicBezTo>
                  <a:cubicBezTo>
                    <a:pt x="188" y="241"/>
                    <a:pt x="188" y="241"/>
                    <a:pt x="188" y="241"/>
                  </a:cubicBezTo>
                  <a:cubicBezTo>
                    <a:pt x="187" y="242"/>
                    <a:pt x="187" y="242"/>
                    <a:pt x="186" y="242"/>
                  </a:cubicBezTo>
                  <a:cubicBezTo>
                    <a:pt x="186" y="242"/>
                    <a:pt x="186" y="242"/>
                    <a:pt x="186" y="242"/>
                  </a:cubicBezTo>
                  <a:cubicBezTo>
                    <a:pt x="185" y="243"/>
                    <a:pt x="185" y="243"/>
                    <a:pt x="184" y="243"/>
                  </a:cubicBezTo>
                  <a:cubicBezTo>
                    <a:pt x="184" y="243"/>
                    <a:pt x="183" y="243"/>
                    <a:pt x="183" y="244"/>
                  </a:cubicBezTo>
                  <a:cubicBezTo>
                    <a:pt x="182" y="244"/>
                    <a:pt x="183" y="244"/>
                    <a:pt x="182" y="244"/>
                  </a:cubicBezTo>
                  <a:cubicBezTo>
                    <a:pt x="182" y="244"/>
                    <a:pt x="181" y="244"/>
                    <a:pt x="180" y="244"/>
                  </a:cubicBezTo>
                  <a:cubicBezTo>
                    <a:pt x="179" y="244"/>
                    <a:pt x="178" y="245"/>
                    <a:pt x="177" y="245"/>
                  </a:cubicBezTo>
                  <a:cubicBezTo>
                    <a:pt x="174" y="245"/>
                    <a:pt x="171" y="245"/>
                    <a:pt x="169" y="244"/>
                  </a:cubicBezTo>
                  <a:cubicBezTo>
                    <a:pt x="169" y="244"/>
                    <a:pt x="168" y="245"/>
                    <a:pt x="168" y="244"/>
                  </a:cubicBezTo>
                  <a:cubicBezTo>
                    <a:pt x="167" y="244"/>
                    <a:pt x="165" y="244"/>
                    <a:pt x="164" y="243"/>
                  </a:cubicBezTo>
                  <a:cubicBezTo>
                    <a:pt x="143" y="237"/>
                    <a:pt x="136" y="214"/>
                    <a:pt x="137" y="194"/>
                  </a:cubicBezTo>
                  <a:cubicBezTo>
                    <a:pt x="138" y="162"/>
                    <a:pt x="153" y="128"/>
                    <a:pt x="174" y="105"/>
                  </a:cubicBezTo>
                  <a:cubicBezTo>
                    <a:pt x="176" y="104"/>
                    <a:pt x="178" y="101"/>
                    <a:pt x="180" y="100"/>
                  </a:cubicBezTo>
                  <a:cubicBezTo>
                    <a:pt x="180" y="99"/>
                    <a:pt x="181" y="99"/>
                    <a:pt x="181" y="99"/>
                  </a:cubicBezTo>
                  <a:cubicBezTo>
                    <a:pt x="181" y="98"/>
                    <a:pt x="181" y="98"/>
                    <a:pt x="182" y="97"/>
                  </a:cubicBezTo>
                  <a:cubicBezTo>
                    <a:pt x="182" y="97"/>
                    <a:pt x="183" y="97"/>
                    <a:pt x="183" y="96"/>
                  </a:cubicBezTo>
                  <a:cubicBezTo>
                    <a:pt x="182" y="96"/>
                    <a:pt x="181" y="96"/>
                    <a:pt x="181" y="95"/>
                  </a:cubicBezTo>
                  <a:cubicBezTo>
                    <a:pt x="182" y="95"/>
                    <a:pt x="182" y="95"/>
                    <a:pt x="182" y="95"/>
                  </a:cubicBezTo>
                  <a:cubicBezTo>
                    <a:pt x="183" y="95"/>
                    <a:pt x="183" y="94"/>
                    <a:pt x="183" y="94"/>
                  </a:cubicBezTo>
                  <a:cubicBezTo>
                    <a:pt x="184" y="94"/>
                    <a:pt x="185" y="93"/>
                    <a:pt x="185" y="92"/>
                  </a:cubicBezTo>
                  <a:cubicBezTo>
                    <a:pt x="185" y="92"/>
                    <a:pt x="186" y="93"/>
                    <a:pt x="186" y="92"/>
                  </a:cubicBezTo>
                  <a:cubicBezTo>
                    <a:pt x="186" y="92"/>
                    <a:pt x="186" y="91"/>
                    <a:pt x="186" y="91"/>
                  </a:cubicBezTo>
                  <a:cubicBezTo>
                    <a:pt x="188" y="91"/>
                    <a:pt x="188" y="89"/>
                    <a:pt x="190" y="89"/>
                  </a:cubicBezTo>
                  <a:cubicBezTo>
                    <a:pt x="189" y="87"/>
                    <a:pt x="190" y="87"/>
                    <a:pt x="191" y="86"/>
                  </a:cubicBezTo>
                  <a:cubicBezTo>
                    <a:pt x="191" y="86"/>
                    <a:pt x="190" y="85"/>
                    <a:pt x="191" y="85"/>
                  </a:cubicBezTo>
                  <a:cubicBezTo>
                    <a:pt x="191" y="85"/>
                    <a:pt x="192" y="85"/>
                    <a:pt x="192" y="84"/>
                  </a:cubicBezTo>
                  <a:cubicBezTo>
                    <a:pt x="193" y="84"/>
                    <a:pt x="194" y="83"/>
                    <a:pt x="195" y="83"/>
                  </a:cubicBezTo>
                  <a:cubicBezTo>
                    <a:pt x="195" y="82"/>
                    <a:pt x="196" y="82"/>
                    <a:pt x="196" y="81"/>
                  </a:cubicBezTo>
                  <a:cubicBezTo>
                    <a:pt x="194" y="81"/>
                    <a:pt x="194" y="81"/>
                    <a:pt x="193" y="81"/>
                  </a:cubicBezTo>
                  <a:cubicBezTo>
                    <a:pt x="193" y="82"/>
                    <a:pt x="193" y="81"/>
                    <a:pt x="193" y="81"/>
                  </a:cubicBezTo>
                  <a:cubicBezTo>
                    <a:pt x="192" y="82"/>
                    <a:pt x="193" y="82"/>
                    <a:pt x="193" y="82"/>
                  </a:cubicBezTo>
                  <a:cubicBezTo>
                    <a:pt x="192" y="83"/>
                    <a:pt x="191" y="83"/>
                    <a:pt x="191" y="84"/>
                  </a:cubicBezTo>
                  <a:cubicBezTo>
                    <a:pt x="191" y="85"/>
                    <a:pt x="190" y="85"/>
                    <a:pt x="190" y="85"/>
                  </a:cubicBezTo>
                  <a:cubicBezTo>
                    <a:pt x="189" y="85"/>
                    <a:pt x="189" y="86"/>
                    <a:pt x="188" y="86"/>
                  </a:cubicBezTo>
                  <a:cubicBezTo>
                    <a:pt x="187" y="87"/>
                    <a:pt x="187" y="88"/>
                    <a:pt x="187" y="89"/>
                  </a:cubicBezTo>
                  <a:cubicBezTo>
                    <a:pt x="186" y="90"/>
                    <a:pt x="185" y="90"/>
                    <a:pt x="184" y="91"/>
                  </a:cubicBezTo>
                  <a:cubicBezTo>
                    <a:pt x="183" y="91"/>
                    <a:pt x="183" y="92"/>
                    <a:pt x="183" y="91"/>
                  </a:cubicBezTo>
                  <a:cubicBezTo>
                    <a:pt x="184" y="90"/>
                    <a:pt x="185" y="90"/>
                    <a:pt x="186" y="88"/>
                  </a:cubicBezTo>
                  <a:cubicBezTo>
                    <a:pt x="186" y="88"/>
                    <a:pt x="186" y="88"/>
                    <a:pt x="186" y="87"/>
                  </a:cubicBezTo>
                  <a:cubicBezTo>
                    <a:pt x="187" y="87"/>
                    <a:pt x="188" y="86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8" y="84"/>
                    <a:pt x="189" y="84"/>
                    <a:pt x="189" y="84"/>
                  </a:cubicBezTo>
                  <a:cubicBezTo>
                    <a:pt x="190" y="84"/>
                    <a:pt x="189" y="83"/>
                    <a:pt x="190" y="83"/>
                  </a:cubicBezTo>
                  <a:cubicBezTo>
                    <a:pt x="191" y="81"/>
                    <a:pt x="192" y="80"/>
                    <a:pt x="194" y="79"/>
                  </a:cubicBezTo>
                  <a:cubicBezTo>
                    <a:pt x="195" y="80"/>
                    <a:pt x="195" y="80"/>
                    <a:pt x="196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8"/>
                    <a:pt x="198" y="78"/>
                    <a:pt x="199" y="78"/>
                  </a:cubicBezTo>
                  <a:cubicBezTo>
                    <a:pt x="199" y="78"/>
                    <a:pt x="199" y="77"/>
                    <a:pt x="199" y="77"/>
                  </a:cubicBezTo>
                  <a:cubicBezTo>
                    <a:pt x="198" y="77"/>
                    <a:pt x="197" y="78"/>
                    <a:pt x="197" y="76"/>
                  </a:cubicBezTo>
                  <a:cubicBezTo>
                    <a:pt x="197" y="75"/>
                    <a:pt x="199" y="76"/>
                    <a:pt x="199" y="75"/>
                  </a:cubicBezTo>
                  <a:cubicBezTo>
                    <a:pt x="198" y="75"/>
                    <a:pt x="199" y="74"/>
                    <a:pt x="199" y="73"/>
                  </a:cubicBezTo>
                  <a:cubicBezTo>
                    <a:pt x="200" y="73"/>
                    <a:pt x="200" y="73"/>
                    <a:pt x="201" y="72"/>
                  </a:cubicBezTo>
                  <a:cubicBezTo>
                    <a:pt x="201" y="71"/>
                    <a:pt x="203" y="71"/>
                    <a:pt x="203" y="72"/>
                  </a:cubicBezTo>
                  <a:cubicBezTo>
                    <a:pt x="203" y="72"/>
                    <a:pt x="203" y="73"/>
                    <a:pt x="203" y="73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1" y="73"/>
                    <a:pt x="201" y="74"/>
                    <a:pt x="201" y="74"/>
                  </a:cubicBezTo>
                  <a:cubicBezTo>
                    <a:pt x="201" y="74"/>
                    <a:pt x="200" y="74"/>
                    <a:pt x="200" y="75"/>
                  </a:cubicBezTo>
                  <a:cubicBezTo>
                    <a:pt x="202" y="76"/>
                    <a:pt x="202" y="74"/>
                    <a:pt x="203" y="73"/>
                  </a:cubicBezTo>
                  <a:cubicBezTo>
                    <a:pt x="204" y="73"/>
                    <a:pt x="205" y="71"/>
                    <a:pt x="205" y="70"/>
                  </a:cubicBezTo>
                  <a:cubicBezTo>
                    <a:pt x="205" y="70"/>
                    <a:pt x="204" y="70"/>
                    <a:pt x="204" y="70"/>
                  </a:cubicBezTo>
                  <a:cubicBezTo>
                    <a:pt x="204" y="69"/>
                    <a:pt x="205" y="68"/>
                    <a:pt x="205" y="70"/>
                  </a:cubicBezTo>
                  <a:cubicBezTo>
                    <a:pt x="206" y="70"/>
                    <a:pt x="206" y="69"/>
                    <a:pt x="206" y="69"/>
                  </a:cubicBezTo>
                  <a:cubicBezTo>
                    <a:pt x="206" y="69"/>
                    <a:pt x="205" y="69"/>
                    <a:pt x="205" y="68"/>
                  </a:cubicBezTo>
                  <a:cubicBezTo>
                    <a:pt x="206" y="67"/>
                    <a:pt x="207" y="67"/>
                    <a:pt x="209" y="66"/>
                  </a:cubicBezTo>
                  <a:cubicBezTo>
                    <a:pt x="209" y="66"/>
                    <a:pt x="209" y="65"/>
                    <a:pt x="209" y="65"/>
                  </a:cubicBezTo>
                  <a:cubicBezTo>
                    <a:pt x="210" y="64"/>
                    <a:pt x="210" y="64"/>
                    <a:pt x="211" y="63"/>
                  </a:cubicBezTo>
                  <a:cubicBezTo>
                    <a:pt x="211" y="63"/>
                    <a:pt x="211" y="63"/>
                    <a:pt x="211" y="63"/>
                  </a:cubicBezTo>
                  <a:cubicBezTo>
                    <a:pt x="212" y="63"/>
                    <a:pt x="212" y="62"/>
                    <a:pt x="212" y="62"/>
                  </a:cubicBezTo>
                  <a:cubicBezTo>
                    <a:pt x="214" y="62"/>
                    <a:pt x="214" y="61"/>
                    <a:pt x="215" y="60"/>
                  </a:cubicBezTo>
                  <a:cubicBezTo>
                    <a:pt x="216" y="59"/>
                    <a:pt x="217" y="59"/>
                    <a:pt x="21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8" y="58"/>
                    <a:pt x="218" y="58"/>
                    <a:pt x="219" y="58"/>
                  </a:cubicBezTo>
                  <a:cubicBezTo>
                    <a:pt x="219" y="57"/>
                    <a:pt x="220" y="56"/>
                    <a:pt x="220" y="55"/>
                  </a:cubicBezTo>
                  <a:cubicBezTo>
                    <a:pt x="220" y="55"/>
                    <a:pt x="221" y="55"/>
                    <a:pt x="221" y="55"/>
                  </a:cubicBezTo>
                  <a:cubicBezTo>
                    <a:pt x="221" y="55"/>
                    <a:pt x="221" y="55"/>
                    <a:pt x="221" y="54"/>
                  </a:cubicBezTo>
                  <a:cubicBezTo>
                    <a:pt x="221" y="54"/>
                    <a:pt x="222" y="55"/>
                    <a:pt x="222" y="54"/>
                  </a:cubicBezTo>
                  <a:cubicBezTo>
                    <a:pt x="222" y="54"/>
                    <a:pt x="222" y="54"/>
                    <a:pt x="223" y="53"/>
                  </a:cubicBezTo>
                  <a:cubicBezTo>
                    <a:pt x="223" y="53"/>
                    <a:pt x="224" y="53"/>
                    <a:pt x="224" y="53"/>
                  </a:cubicBezTo>
                  <a:cubicBezTo>
                    <a:pt x="224" y="53"/>
                    <a:pt x="224" y="53"/>
                    <a:pt x="225" y="52"/>
                  </a:cubicBezTo>
                  <a:cubicBezTo>
                    <a:pt x="226" y="52"/>
                    <a:pt x="226" y="52"/>
                    <a:pt x="226" y="51"/>
                  </a:cubicBezTo>
                  <a:cubicBezTo>
                    <a:pt x="227" y="51"/>
                    <a:pt x="228" y="50"/>
                    <a:pt x="228" y="50"/>
                  </a:cubicBezTo>
                  <a:cubicBezTo>
                    <a:pt x="228" y="50"/>
                    <a:pt x="228" y="50"/>
                    <a:pt x="228" y="50"/>
                  </a:cubicBezTo>
                  <a:cubicBezTo>
                    <a:pt x="229" y="49"/>
                    <a:pt x="230" y="49"/>
                    <a:pt x="230" y="49"/>
                  </a:cubicBezTo>
                  <a:cubicBezTo>
                    <a:pt x="230" y="48"/>
                    <a:pt x="230" y="48"/>
                    <a:pt x="230" y="48"/>
                  </a:cubicBezTo>
                  <a:cubicBezTo>
                    <a:pt x="231" y="47"/>
                    <a:pt x="233" y="47"/>
                    <a:pt x="234" y="46"/>
                  </a:cubicBezTo>
                  <a:cubicBezTo>
                    <a:pt x="235" y="46"/>
                    <a:pt x="236" y="44"/>
                    <a:pt x="238" y="44"/>
                  </a:cubicBezTo>
                  <a:cubicBezTo>
                    <a:pt x="238" y="43"/>
                    <a:pt x="239" y="43"/>
                    <a:pt x="240" y="43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2" y="41"/>
                    <a:pt x="242" y="41"/>
                    <a:pt x="243" y="41"/>
                  </a:cubicBezTo>
                  <a:cubicBezTo>
                    <a:pt x="243" y="41"/>
                    <a:pt x="243" y="40"/>
                    <a:pt x="244" y="40"/>
                  </a:cubicBezTo>
                  <a:cubicBezTo>
                    <a:pt x="246" y="38"/>
                    <a:pt x="248" y="38"/>
                    <a:pt x="250" y="36"/>
                  </a:cubicBezTo>
                  <a:cubicBezTo>
                    <a:pt x="251" y="36"/>
                    <a:pt x="251" y="35"/>
                    <a:pt x="252" y="35"/>
                  </a:cubicBezTo>
                  <a:cubicBezTo>
                    <a:pt x="252" y="34"/>
                    <a:pt x="253" y="34"/>
                    <a:pt x="253" y="33"/>
                  </a:cubicBezTo>
                  <a:cubicBezTo>
                    <a:pt x="250" y="33"/>
                    <a:pt x="249" y="35"/>
                    <a:pt x="246" y="36"/>
                  </a:cubicBezTo>
                  <a:cubicBezTo>
                    <a:pt x="246" y="36"/>
                    <a:pt x="248" y="35"/>
                    <a:pt x="247" y="35"/>
                  </a:cubicBezTo>
                  <a:cubicBezTo>
                    <a:pt x="246" y="36"/>
                    <a:pt x="245" y="35"/>
                    <a:pt x="245" y="37"/>
                  </a:cubicBezTo>
                  <a:cubicBezTo>
                    <a:pt x="245" y="37"/>
                    <a:pt x="246" y="36"/>
                    <a:pt x="246" y="37"/>
                  </a:cubicBezTo>
                  <a:cubicBezTo>
                    <a:pt x="245" y="37"/>
                    <a:pt x="245" y="38"/>
                    <a:pt x="244" y="37"/>
                  </a:cubicBezTo>
                  <a:cubicBezTo>
                    <a:pt x="243" y="36"/>
                    <a:pt x="245" y="36"/>
                    <a:pt x="245" y="35"/>
                  </a:cubicBezTo>
                  <a:cubicBezTo>
                    <a:pt x="243" y="34"/>
                    <a:pt x="244" y="35"/>
                    <a:pt x="243" y="36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2" y="36"/>
                    <a:pt x="242" y="36"/>
                    <a:pt x="241" y="36"/>
                  </a:cubicBezTo>
                  <a:cubicBezTo>
                    <a:pt x="241" y="36"/>
                    <a:pt x="241" y="37"/>
                    <a:pt x="241" y="37"/>
                  </a:cubicBezTo>
                  <a:cubicBezTo>
                    <a:pt x="240" y="37"/>
                    <a:pt x="239" y="37"/>
                    <a:pt x="239" y="38"/>
                  </a:cubicBezTo>
                  <a:cubicBezTo>
                    <a:pt x="241" y="38"/>
                    <a:pt x="239" y="39"/>
                    <a:pt x="240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8" y="41"/>
                    <a:pt x="238" y="42"/>
                    <a:pt x="236" y="42"/>
                  </a:cubicBezTo>
                  <a:cubicBezTo>
                    <a:pt x="236" y="42"/>
                    <a:pt x="236" y="41"/>
                    <a:pt x="236" y="41"/>
                  </a:cubicBezTo>
                  <a:cubicBezTo>
                    <a:pt x="235" y="42"/>
                    <a:pt x="234" y="41"/>
                    <a:pt x="234" y="41"/>
                  </a:cubicBezTo>
                  <a:cubicBezTo>
                    <a:pt x="233" y="42"/>
                    <a:pt x="233" y="42"/>
                    <a:pt x="232" y="42"/>
                  </a:cubicBezTo>
                  <a:cubicBezTo>
                    <a:pt x="231" y="42"/>
                    <a:pt x="232" y="43"/>
                    <a:pt x="231" y="43"/>
                  </a:cubicBezTo>
                  <a:cubicBezTo>
                    <a:pt x="231" y="43"/>
                    <a:pt x="230" y="43"/>
                    <a:pt x="230" y="43"/>
                  </a:cubicBezTo>
                  <a:cubicBezTo>
                    <a:pt x="230" y="43"/>
                    <a:pt x="229" y="44"/>
                    <a:pt x="229" y="44"/>
                  </a:cubicBezTo>
                  <a:cubicBezTo>
                    <a:pt x="229" y="44"/>
                    <a:pt x="228" y="45"/>
                    <a:pt x="228" y="45"/>
                  </a:cubicBezTo>
                  <a:cubicBezTo>
                    <a:pt x="227" y="45"/>
                    <a:pt x="227" y="45"/>
                    <a:pt x="226" y="46"/>
                  </a:cubicBezTo>
                  <a:cubicBezTo>
                    <a:pt x="226" y="47"/>
                    <a:pt x="225" y="46"/>
                    <a:pt x="225" y="47"/>
                  </a:cubicBezTo>
                  <a:cubicBezTo>
                    <a:pt x="225" y="49"/>
                    <a:pt x="224" y="50"/>
                    <a:pt x="222" y="50"/>
                  </a:cubicBezTo>
                  <a:cubicBezTo>
                    <a:pt x="222" y="49"/>
                    <a:pt x="224" y="49"/>
                    <a:pt x="223" y="48"/>
                  </a:cubicBezTo>
                  <a:cubicBezTo>
                    <a:pt x="222" y="48"/>
                    <a:pt x="221" y="49"/>
                    <a:pt x="221" y="49"/>
                  </a:cubicBezTo>
                  <a:cubicBezTo>
                    <a:pt x="221" y="49"/>
                    <a:pt x="220" y="49"/>
                    <a:pt x="220" y="49"/>
                  </a:cubicBezTo>
                  <a:cubicBezTo>
                    <a:pt x="220" y="50"/>
                    <a:pt x="219" y="50"/>
                    <a:pt x="219" y="50"/>
                  </a:cubicBezTo>
                  <a:cubicBezTo>
                    <a:pt x="219" y="50"/>
                    <a:pt x="218" y="51"/>
                    <a:pt x="218" y="51"/>
                  </a:cubicBezTo>
                  <a:cubicBezTo>
                    <a:pt x="218" y="51"/>
                    <a:pt x="217" y="51"/>
                    <a:pt x="217" y="51"/>
                  </a:cubicBezTo>
                  <a:cubicBezTo>
                    <a:pt x="217" y="51"/>
                    <a:pt x="217" y="51"/>
                    <a:pt x="217" y="52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15" y="53"/>
                    <a:pt x="214" y="53"/>
                    <a:pt x="214" y="54"/>
                  </a:cubicBezTo>
                  <a:cubicBezTo>
                    <a:pt x="212" y="54"/>
                    <a:pt x="212" y="55"/>
                    <a:pt x="211" y="55"/>
                  </a:cubicBezTo>
                  <a:cubicBezTo>
                    <a:pt x="209" y="57"/>
                    <a:pt x="207" y="58"/>
                    <a:pt x="205" y="60"/>
                  </a:cubicBezTo>
                  <a:cubicBezTo>
                    <a:pt x="204" y="60"/>
                    <a:pt x="204" y="60"/>
                    <a:pt x="203" y="60"/>
                  </a:cubicBezTo>
                  <a:cubicBezTo>
                    <a:pt x="203" y="60"/>
                    <a:pt x="202" y="61"/>
                    <a:pt x="202" y="61"/>
                  </a:cubicBezTo>
                  <a:cubicBezTo>
                    <a:pt x="202" y="62"/>
                    <a:pt x="202" y="62"/>
                    <a:pt x="201" y="62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0" y="64"/>
                    <a:pt x="199" y="64"/>
                    <a:pt x="199" y="64"/>
                  </a:cubicBezTo>
                  <a:cubicBezTo>
                    <a:pt x="199" y="64"/>
                    <a:pt x="198" y="64"/>
                    <a:pt x="198" y="65"/>
                  </a:cubicBezTo>
                  <a:cubicBezTo>
                    <a:pt x="197" y="65"/>
                    <a:pt x="197" y="66"/>
                    <a:pt x="196" y="66"/>
                  </a:cubicBezTo>
                  <a:cubicBezTo>
                    <a:pt x="196" y="67"/>
                    <a:pt x="196" y="66"/>
                    <a:pt x="195" y="67"/>
                  </a:cubicBezTo>
                  <a:cubicBezTo>
                    <a:pt x="195" y="67"/>
                    <a:pt x="195" y="67"/>
                    <a:pt x="195" y="67"/>
                  </a:cubicBezTo>
                  <a:cubicBezTo>
                    <a:pt x="194" y="68"/>
                    <a:pt x="194" y="68"/>
                    <a:pt x="193" y="69"/>
                  </a:cubicBezTo>
                  <a:cubicBezTo>
                    <a:pt x="192" y="69"/>
                    <a:pt x="192" y="70"/>
                    <a:pt x="191" y="69"/>
                  </a:cubicBezTo>
                  <a:cubicBezTo>
                    <a:pt x="190" y="70"/>
                    <a:pt x="190" y="71"/>
                    <a:pt x="188" y="71"/>
                  </a:cubicBezTo>
                  <a:cubicBezTo>
                    <a:pt x="187" y="72"/>
                    <a:pt x="189" y="72"/>
                    <a:pt x="187" y="73"/>
                  </a:cubicBezTo>
                  <a:cubicBezTo>
                    <a:pt x="187" y="72"/>
                    <a:pt x="186" y="73"/>
                    <a:pt x="186" y="74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4" y="74"/>
                    <a:pt x="185" y="75"/>
                    <a:pt x="184" y="75"/>
                  </a:cubicBezTo>
                  <a:cubicBezTo>
                    <a:pt x="184" y="75"/>
                    <a:pt x="183" y="74"/>
                    <a:pt x="183" y="74"/>
                  </a:cubicBezTo>
                  <a:cubicBezTo>
                    <a:pt x="183" y="76"/>
                    <a:pt x="182" y="76"/>
                    <a:pt x="182" y="76"/>
                  </a:cubicBezTo>
                  <a:cubicBezTo>
                    <a:pt x="182" y="76"/>
                    <a:pt x="182" y="77"/>
                    <a:pt x="181" y="77"/>
                  </a:cubicBezTo>
                  <a:cubicBezTo>
                    <a:pt x="181" y="77"/>
                    <a:pt x="180" y="78"/>
                    <a:pt x="179" y="78"/>
                  </a:cubicBezTo>
                  <a:cubicBezTo>
                    <a:pt x="180" y="79"/>
                    <a:pt x="179" y="80"/>
                    <a:pt x="178" y="80"/>
                  </a:cubicBezTo>
                  <a:cubicBezTo>
                    <a:pt x="178" y="80"/>
                    <a:pt x="178" y="80"/>
                    <a:pt x="177" y="80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6" y="81"/>
                    <a:pt x="176" y="82"/>
                    <a:pt x="176" y="82"/>
                  </a:cubicBezTo>
                  <a:cubicBezTo>
                    <a:pt x="176" y="82"/>
                    <a:pt x="176" y="81"/>
                    <a:pt x="175" y="81"/>
                  </a:cubicBezTo>
                  <a:cubicBezTo>
                    <a:pt x="176" y="82"/>
                    <a:pt x="175" y="83"/>
                    <a:pt x="174" y="83"/>
                  </a:cubicBezTo>
                  <a:cubicBezTo>
                    <a:pt x="174" y="84"/>
                    <a:pt x="173" y="85"/>
                    <a:pt x="172" y="84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0" y="87"/>
                    <a:pt x="170" y="87"/>
                    <a:pt x="169" y="87"/>
                  </a:cubicBezTo>
                  <a:cubicBezTo>
                    <a:pt x="169" y="88"/>
                    <a:pt x="170" y="88"/>
                    <a:pt x="169" y="89"/>
                  </a:cubicBezTo>
                  <a:cubicBezTo>
                    <a:pt x="169" y="89"/>
                    <a:pt x="169" y="89"/>
                    <a:pt x="168" y="89"/>
                  </a:cubicBezTo>
                  <a:cubicBezTo>
                    <a:pt x="168" y="89"/>
                    <a:pt x="168" y="89"/>
                    <a:pt x="167" y="89"/>
                  </a:cubicBezTo>
                  <a:cubicBezTo>
                    <a:pt x="167" y="90"/>
                    <a:pt x="167" y="90"/>
                    <a:pt x="167" y="91"/>
                  </a:cubicBezTo>
                  <a:cubicBezTo>
                    <a:pt x="167" y="92"/>
                    <a:pt x="166" y="92"/>
                    <a:pt x="166" y="93"/>
                  </a:cubicBezTo>
                  <a:cubicBezTo>
                    <a:pt x="165" y="92"/>
                    <a:pt x="166" y="91"/>
                    <a:pt x="165" y="91"/>
                  </a:cubicBezTo>
                  <a:cubicBezTo>
                    <a:pt x="165" y="91"/>
                    <a:pt x="165" y="92"/>
                    <a:pt x="165" y="92"/>
                  </a:cubicBezTo>
                  <a:cubicBezTo>
                    <a:pt x="164" y="93"/>
                    <a:pt x="164" y="94"/>
                    <a:pt x="163" y="94"/>
                  </a:cubicBezTo>
                  <a:cubicBezTo>
                    <a:pt x="162" y="95"/>
                    <a:pt x="161" y="95"/>
                    <a:pt x="161" y="96"/>
                  </a:cubicBezTo>
                  <a:cubicBezTo>
                    <a:pt x="160" y="96"/>
                    <a:pt x="160" y="97"/>
                    <a:pt x="160" y="97"/>
                  </a:cubicBezTo>
                  <a:cubicBezTo>
                    <a:pt x="160" y="98"/>
                    <a:pt x="159" y="98"/>
                    <a:pt x="160" y="99"/>
                  </a:cubicBezTo>
                  <a:cubicBezTo>
                    <a:pt x="162" y="98"/>
                    <a:pt x="162" y="95"/>
                    <a:pt x="164" y="95"/>
                  </a:cubicBezTo>
                  <a:cubicBezTo>
                    <a:pt x="165" y="95"/>
                    <a:pt x="165" y="94"/>
                    <a:pt x="166" y="94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2"/>
                    <a:pt x="169" y="92"/>
                    <a:pt x="169" y="92"/>
                  </a:cubicBezTo>
                  <a:cubicBezTo>
                    <a:pt x="169" y="91"/>
                    <a:pt x="169" y="91"/>
                    <a:pt x="169" y="90"/>
                  </a:cubicBezTo>
                  <a:cubicBezTo>
                    <a:pt x="170" y="90"/>
                    <a:pt x="170" y="89"/>
                    <a:pt x="170" y="89"/>
                  </a:cubicBezTo>
                  <a:cubicBezTo>
                    <a:pt x="170" y="89"/>
                    <a:pt x="170" y="89"/>
                    <a:pt x="170" y="88"/>
                  </a:cubicBezTo>
                  <a:cubicBezTo>
                    <a:pt x="171" y="88"/>
                    <a:pt x="170" y="88"/>
                    <a:pt x="171" y="88"/>
                  </a:cubicBezTo>
                  <a:cubicBezTo>
                    <a:pt x="171" y="88"/>
                    <a:pt x="172" y="88"/>
                    <a:pt x="172" y="88"/>
                  </a:cubicBezTo>
                  <a:cubicBezTo>
                    <a:pt x="173" y="87"/>
                    <a:pt x="174" y="86"/>
                    <a:pt x="175" y="85"/>
                  </a:cubicBezTo>
                  <a:cubicBezTo>
                    <a:pt x="175" y="84"/>
                    <a:pt x="176" y="83"/>
                    <a:pt x="177" y="82"/>
                  </a:cubicBezTo>
                  <a:cubicBezTo>
                    <a:pt x="178" y="81"/>
                    <a:pt x="178" y="82"/>
                    <a:pt x="178" y="81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0" y="80"/>
                    <a:pt x="181" y="79"/>
                    <a:pt x="181" y="79"/>
                  </a:cubicBezTo>
                  <a:cubicBezTo>
                    <a:pt x="182" y="78"/>
                    <a:pt x="183" y="78"/>
                    <a:pt x="183" y="77"/>
                  </a:cubicBezTo>
                  <a:cubicBezTo>
                    <a:pt x="183" y="77"/>
                    <a:pt x="184" y="77"/>
                    <a:pt x="184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85" y="79"/>
                    <a:pt x="183" y="78"/>
                    <a:pt x="182" y="79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81"/>
                    <a:pt x="182" y="81"/>
                    <a:pt x="181" y="82"/>
                  </a:cubicBezTo>
                  <a:cubicBezTo>
                    <a:pt x="180" y="83"/>
                    <a:pt x="179" y="85"/>
                    <a:pt x="177" y="85"/>
                  </a:cubicBezTo>
                  <a:cubicBezTo>
                    <a:pt x="176" y="86"/>
                    <a:pt x="175" y="87"/>
                    <a:pt x="174" y="88"/>
                  </a:cubicBezTo>
                  <a:cubicBezTo>
                    <a:pt x="174" y="88"/>
                    <a:pt x="174" y="88"/>
                    <a:pt x="173" y="88"/>
                  </a:cubicBezTo>
                  <a:cubicBezTo>
                    <a:pt x="173" y="90"/>
                    <a:pt x="172" y="90"/>
                    <a:pt x="172" y="91"/>
                  </a:cubicBezTo>
                  <a:cubicBezTo>
                    <a:pt x="170" y="90"/>
                    <a:pt x="171" y="93"/>
                    <a:pt x="169" y="93"/>
                  </a:cubicBezTo>
                  <a:cubicBezTo>
                    <a:pt x="169" y="94"/>
                    <a:pt x="168" y="94"/>
                    <a:pt x="167" y="95"/>
                  </a:cubicBezTo>
                  <a:cubicBezTo>
                    <a:pt x="167" y="95"/>
                    <a:pt x="167" y="96"/>
                    <a:pt x="166" y="96"/>
                  </a:cubicBezTo>
                  <a:cubicBezTo>
                    <a:pt x="165" y="97"/>
                    <a:pt x="164" y="98"/>
                    <a:pt x="163" y="99"/>
                  </a:cubicBezTo>
                  <a:cubicBezTo>
                    <a:pt x="162" y="100"/>
                    <a:pt x="161" y="101"/>
                    <a:pt x="161" y="101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60" y="103"/>
                    <a:pt x="158" y="103"/>
                    <a:pt x="159" y="104"/>
                  </a:cubicBezTo>
                  <a:cubicBezTo>
                    <a:pt x="159" y="104"/>
                    <a:pt x="158" y="104"/>
                    <a:pt x="158" y="105"/>
                  </a:cubicBezTo>
                  <a:cubicBezTo>
                    <a:pt x="158" y="106"/>
                    <a:pt x="159" y="104"/>
                    <a:pt x="159" y="106"/>
                  </a:cubicBezTo>
                  <a:cubicBezTo>
                    <a:pt x="158" y="106"/>
                    <a:pt x="159" y="107"/>
                    <a:pt x="158" y="107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57" y="107"/>
                    <a:pt x="158" y="108"/>
                    <a:pt x="157" y="108"/>
                  </a:cubicBezTo>
                  <a:cubicBezTo>
                    <a:pt x="157" y="107"/>
                    <a:pt x="156" y="107"/>
                    <a:pt x="156" y="107"/>
                  </a:cubicBezTo>
                  <a:cubicBezTo>
                    <a:pt x="155" y="109"/>
                    <a:pt x="157" y="107"/>
                    <a:pt x="157" y="109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5" y="110"/>
                    <a:pt x="155" y="109"/>
                    <a:pt x="154" y="109"/>
                  </a:cubicBezTo>
                  <a:cubicBezTo>
                    <a:pt x="153" y="110"/>
                    <a:pt x="151" y="111"/>
                    <a:pt x="152" y="113"/>
                  </a:cubicBezTo>
                  <a:cubicBezTo>
                    <a:pt x="153" y="113"/>
                    <a:pt x="152" y="114"/>
                    <a:pt x="152" y="114"/>
                  </a:cubicBezTo>
                  <a:cubicBezTo>
                    <a:pt x="151" y="113"/>
                    <a:pt x="152" y="113"/>
                    <a:pt x="151" y="112"/>
                  </a:cubicBezTo>
                  <a:cubicBezTo>
                    <a:pt x="151" y="113"/>
                    <a:pt x="150" y="114"/>
                    <a:pt x="150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5"/>
                    <a:pt x="149" y="115"/>
                    <a:pt x="149" y="115"/>
                  </a:cubicBezTo>
                  <a:cubicBezTo>
                    <a:pt x="149" y="116"/>
                    <a:pt x="148" y="117"/>
                    <a:pt x="147" y="118"/>
                  </a:cubicBezTo>
                  <a:cubicBezTo>
                    <a:pt x="147" y="118"/>
                    <a:pt x="146" y="118"/>
                    <a:pt x="146" y="118"/>
                  </a:cubicBezTo>
                  <a:cubicBezTo>
                    <a:pt x="146" y="119"/>
                    <a:pt x="145" y="120"/>
                    <a:pt x="145" y="121"/>
                  </a:cubicBezTo>
                  <a:cubicBezTo>
                    <a:pt x="144" y="121"/>
                    <a:pt x="144" y="121"/>
                    <a:pt x="145" y="122"/>
                  </a:cubicBezTo>
                  <a:cubicBezTo>
                    <a:pt x="145" y="123"/>
                    <a:pt x="143" y="122"/>
                    <a:pt x="143" y="122"/>
                  </a:cubicBezTo>
                  <a:cubicBezTo>
                    <a:pt x="143" y="123"/>
                    <a:pt x="144" y="124"/>
                    <a:pt x="144" y="124"/>
                  </a:cubicBezTo>
                  <a:cubicBezTo>
                    <a:pt x="143" y="124"/>
                    <a:pt x="143" y="123"/>
                    <a:pt x="143" y="123"/>
                  </a:cubicBezTo>
                  <a:cubicBezTo>
                    <a:pt x="143" y="124"/>
                    <a:pt x="143" y="125"/>
                    <a:pt x="143" y="126"/>
                  </a:cubicBezTo>
                  <a:cubicBezTo>
                    <a:pt x="142" y="126"/>
                    <a:pt x="142" y="126"/>
                    <a:pt x="141" y="126"/>
                  </a:cubicBezTo>
                  <a:cubicBezTo>
                    <a:pt x="141" y="126"/>
                    <a:pt x="141" y="126"/>
                    <a:pt x="140" y="126"/>
                  </a:cubicBezTo>
                  <a:cubicBezTo>
                    <a:pt x="141" y="125"/>
                    <a:pt x="140" y="125"/>
                    <a:pt x="141" y="124"/>
                  </a:cubicBezTo>
                  <a:cubicBezTo>
                    <a:pt x="141" y="123"/>
                    <a:pt x="142" y="123"/>
                    <a:pt x="142" y="121"/>
                  </a:cubicBezTo>
                  <a:cubicBezTo>
                    <a:pt x="141" y="121"/>
                    <a:pt x="140" y="122"/>
                    <a:pt x="140" y="122"/>
                  </a:cubicBezTo>
                  <a:cubicBezTo>
                    <a:pt x="140" y="123"/>
                    <a:pt x="139" y="124"/>
                    <a:pt x="139" y="124"/>
                  </a:cubicBezTo>
                  <a:cubicBezTo>
                    <a:pt x="139" y="125"/>
                    <a:pt x="139" y="124"/>
                    <a:pt x="139" y="125"/>
                  </a:cubicBezTo>
                  <a:cubicBezTo>
                    <a:pt x="138" y="125"/>
                    <a:pt x="139" y="126"/>
                    <a:pt x="138" y="127"/>
                  </a:cubicBezTo>
                  <a:cubicBezTo>
                    <a:pt x="139" y="126"/>
                    <a:pt x="140" y="127"/>
                    <a:pt x="140" y="128"/>
                  </a:cubicBezTo>
                  <a:cubicBezTo>
                    <a:pt x="140" y="128"/>
                    <a:pt x="139" y="128"/>
                    <a:pt x="139" y="129"/>
                  </a:cubicBezTo>
                  <a:cubicBezTo>
                    <a:pt x="139" y="129"/>
                    <a:pt x="140" y="129"/>
                    <a:pt x="140" y="130"/>
                  </a:cubicBezTo>
                  <a:cubicBezTo>
                    <a:pt x="139" y="130"/>
                    <a:pt x="139" y="129"/>
                    <a:pt x="139" y="130"/>
                  </a:cubicBezTo>
                  <a:cubicBezTo>
                    <a:pt x="139" y="130"/>
                    <a:pt x="138" y="130"/>
                    <a:pt x="138" y="130"/>
                  </a:cubicBezTo>
                  <a:cubicBezTo>
                    <a:pt x="137" y="129"/>
                    <a:pt x="139" y="127"/>
                    <a:pt x="137" y="127"/>
                  </a:cubicBezTo>
                  <a:cubicBezTo>
                    <a:pt x="137" y="127"/>
                    <a:pt x="137" y="128"/>
                    <a:pt x="136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5" y="129"/>
                    <a:pt x="135" y="130"/>
                    <a:pt x="134" y="130"/>
                  </a:cubicBezTo>
                  <a:cubicBezTo>
                    <a:pt x="134" y="131"/>
                    <a:pt x="134" y="131"/>
                    <a:pt x="135" y="131"/>
                  </a:cubicBezTo>
                  <a:cubicBezTo>
                    <a:pt x="134" y="131"/>
                    <a:pt x="134" y="133"/>
                    <a:pt x="133" y="133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33" y="133"/>
                    <a:pt x="132" y="133"/>
                    <a:pt x="132" y="133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4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6"/>
                    <a:pt x="132" y="136"/>
                    <a:pt x="132" y="137"/>
                  </a:cubicBezTo>
                  <a:cubicBezTo>
                    <a:pt x="132" y="137"/>
                    <a:pt x="132" y="138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2" y="135"/>
                    <a:pt x="131" y="135"/>
                  </a:cubicBezTo>
                  <a:cubicBezTo>
                    <a:pt x="131" y="135"/>
                    <a:pt x="130" y="136"/>
                    <a:pt x="130" y="137"/>
                  </a:cubicBezTo>
                  <a:cubicBezTo>
                    <a:pt x="130" y="137"/>
                    <a:pt x="130" y="137"/>
                    <a:pt x="130" y="137"/>
                  </a:cubicBezTo>
                  <a:close/>
                  <a:moveTo>
                    <a:pt x="112" y="193"/>
                  </a:moveTo>
                  <a:cubicBezTo>
                    <a:pt x="112" y="193"/>
                    <a:pt x="112" y="194"/>
                    <a:pt x="113" y="194"/>
                  </a:cubicBezTo>
                  <a:cubicBezTo>
                    <a:pt x="113" y="195"/>
                    <a:pt x="112" y="195"/>
                    <a:pt x="112" y="195"/>
                  </a:cubicBezTo>
                  <a:cubicBezTo>
                    <a:pt x="112" y="195"/>
                    <a:pt x="112" y="194"/>
                    <a:pt x="112" y="193"/>
                  </a:cubicBezTo>
                  <a:close/>
                  <a:moveTo>
                    <a:pt x="112" y="219"/>
                  </a:moveTo>
                  <a:cubicBezTo>
                    <a:pt x="110" y="217"/>
                    <a:pt x="111" y="214"/>
                    <a:pt x="111" y="212"/>
                  </a:cubicBezTo>
                  <a:cubicBezTo>
                    <a:pt x="111" y="213"/>
                    <a:pt x="112" y="213"/>
                    <a:pt x="112" y="212"/>
                  </a:cubicBezTo>
                  <a:cubicBezTo>
                    <a:pt x="113" y="212"/>
                    <a:pt x="112" y="213"/>
                    <a:pt x="112" y="214"/>
                  </a:cubicBezTo>
                  <a:cubicBezTo>
                    <a:pt x="112" y="214"/>
                    <a:pt x="112" y="214"/>
                    <a:pt x="111" y="214"/>
                  </a:cubicBezTo>
                  <a:cubicBezTo>
                    <a:pt x="111" y="216"/>
                    <a:pt x="112" y="216"/>
                    <a:pt x="112" y="219"/>
                  </a:cubicBezTo>
                  <a:close/>
                  <a:moveTo>
                    <a:pt x="112" y="216"/>
                  </a:moveTo>
                  <a:cubicBezTo>
                    <a:pt x="113" y="216"/>
                    <a:pt x="112" y="218"/>
                    <a:pt x="113" y="217"/>
                  </a:cubicBezTo>
                  <a:cubicBezTo>
                    <a:pt x="112" y="219"/>
                    <a:pt x="113" y="220"/>
                    <a:pt x="113" y="222"/>
                  </a:cubicBezTo>
                  <a:cubicBezTo>
                    <a:pt x="112" y="221"/>
                    <a:pt x="112" y="218"/>
                    <a:pt x="112" y="216"/>
                  </a:cubicBezTo>
                  <a:close/>
                  <a:moveTo>
                    <a:pt x="113" y="228"/>
                  </a:moveTo>
                  <a:cubicBezTo>
                    <a:pt x="113" y="229"/>
                    <a:pt x="113" y="227"/>
                    <a:pt x="113" y="226"/>
                  </a:cubicBezTo>
                  <a:cubicBezTo>
                    <a:pt x="114" y="225"/>
                    <a:pt x="113" y="227"/>
                    <a:pt x="113" y="228"/>
                  </a:cubicBezTo>
                  <a:close/>
                  <a:moveTo>
                    <a:pt x="113" y="225"/>
                  </a:moveTo>
                  <a:cubicBezTo>
                    <a:pt x="112" y="226"/>
                    <a:pt x="113" y="224"/>
                    <a:pt x="113" y="224"/>
                  </a:cubicBezTo>
                  <a:cubicBezTo>
                    <a:pt x="113" y="224"/>
                    <a:pt x="114" y="224"/>
                    <a:pt x="113" y="225"/>
                  </a:cubicBezTo>
                  <a:close/>
                  <a:moveTo>
                    <a:pt x="114" y="203"/>
                  </a:moveTo>
                  <a:cubicBezTo>
                    <a:pt x="113" y="203"/>
                    <a:pt x="114" y="202"/>
                    <a:pt x="113" y="202"/>
                  </a:cubicBezTo>
                  <a:cubicBezTo>
                    <a:pt x="112" y="202"/>
                    <a:pt x="113" y="203"/>
                    <a:pt x="113" y="204"/>
                  </a:cubicBezTo>
                  <a:cubicBezTo>
                    <a:pt x="112" y="204"/>
                    <a:pt x="113" y="209"/>
                    <a:pt x="112" y="210"/>
                  </a:cubicBezTo>
                  <a:cubicBezTo>
                    <a:pt x="110" y="211"/>
                    <a:pt x="111" y="209"/>
                    <a:pt x="111" y="208"/>
                  </a:cubicBezTo>
                  <a:cubicBezTo>
                    <a:pt x="111" y="206"/>
                    <a:pt x="111" y="204"/>
                    <a:pt x="112" y="202"/>
                  </a:cubicBezTo>
                  <a:cubicBezTo>
                    <a:pt x="112" y="202"/>
                    <a:pt x="113" y="201"/>
                    <a:pt x="113" y="200"/>
                  </a:cubicBezTo>
                  <a:cubicBezTo>
                    <a:pt x="113" y="200"/>
                    <a:pt x="112" y="200"/>
                    <a:pt x="112" y="200"/>
                  </a:cubicBezTo>
                  <a:cubicBezTo>
                    <a:pt x="112" y="200"/>
                    <a:pt x="113" y="200"/>
                    <a:pt x="113" y="199"/>
                  </a:cubicBezTo>
                  <a:cubicBezTo>
                    <a:pt x="114" y="200"/>
                    <a:pt x="114" y="201"/>
                    <a:pt x="114" y="203"/>
                  </a:cubicBezTo>
                  <a:close/>
                  <a:moveTo>
                    <a:pt x="116" y="188"/>
                  </a:moveTo>
                  <a:cubicBezTo>
                    <a:pt x="116" y="188"/>
                    <a:pt x="117" y="189"/>
                    <a:pt x="116" y="190"/>
                  </a:cubicBezTo>
                  <a:cubicBezTo>
                    <a:pt x="116" y="190"/>
                    <a:pt x="116" y="190"/>
                    <a:pt x="116" y="190"/>
                  </a:cubicBezTo>
                  <a:cubicBezTo>
                    <a:pt x="115" y="190"/>
                    <a:pt x="116" y="189"/>
                    <a:pt x="116" y="188"/>
                  </a:cubicBezTo>
                  <a:cubicBezTo>
                    <a:pt x="116" y="187"/>
                    <a:pt x="116" y="187"/>
                    <a:pt x="116" y="186"/>
                  </a:cubicBezTo>
                  <a:cubicBezTo>
                    <a:pt x="117" y="186"/>
                    <a:pt x="117" y="187"/>
                    <a:pt x="117" y="187"/>
                  </a:cubicBezTo>
                  <a:cubicBezTo>
                    <a:pt x="118" y="188"/>
                    <a:pt x="117" y="188"/>
                    <a:pt x="116" y="188"/>
                  </a:cubicBezTo>
                  <a:close/>
                  <a:moveTo>
                    <a:pt x="243" y="38"/>
                  </a:moveTo>
                  <a:cubicBezTo>
                    <a:pt x="243" y="39"/>
                    <a:pt x="242" y="39"/>
                    <a:pt x="241" y="39"/>
                  </a:cubicBezTo>
                  <a:cubicBezTo>
                    <a:pt x="241" y="38"/>
                    <a:pt x="242" y="38"/>
                    <a:pt x="243" y="38"/>
                  </a:cubicBezTo>
                  <a:close/>
                  <a:moveTo>
                    <a:pt x="230" y="46"/>
                  </a:moveTo>
                  <a:cubicBezTo>
                    <a:pt x="230" y="46"/>
                    <a:pt x="230" y="46"/>
                    <a:pt x="230" y="46"/>
                  </a:cubicBezTo>
                  <a:cubicBezTo>
                    <a:pt x="231" y="45"/>
                    <a:pt x="231" y="46"/>
                    <a:pt x="231" y="45"/>
                  </a:cubicBezTo>
                  <a:cubicBezTo>
                    <a:pt x="232" y="45"/>
                    <a:pt x="232" y="45"/>
                    <a:pt x="232" y="45"/>
                  </a:cubicBezTo>
                  <a:cubicBezTo>
                    <a:pt x="233" y="44"/>
                    <a:pt x="234" y="43"/>
                    <a:pt x="234" y="43"/>
                  </a:cubicBezTo>
                  <a:cubicBezTo>
                    <a:pt x="235" y="42"/>
                    <a:pt x="235" y="43"/>
                    <a:pt x="235" y="43"/>
                  </a:cubicBezTo>
                  <a:cubicBezTo>
                    <a:pt x="235" y="45"/>
                    <a:pt x="233" y="44"/>
                    <a:pt x="232" y="45"/>
                  </a:cubicBezTo>
                  <a:cubicBezTo>
                    <a:pt x="232" y="46"/>
                    <a:pt x="231" y="46"/>
                    <a:pt x="230" y="47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29" y="47"/>
                    <a:pt x="230" y="47"/>
                    <a:pt x="230" y="46"/>
                  </a:cubicBezTo>
                  <a:close/>
                  <a:moveTo>
                    <a:pt x="229" y="47"/>
                  </a:moveTo>
                  <a:cubicBezTo>
                    <a:pt x="229" y="48"/>
                    <a:pt x="228" y="47"/>
                    <a:pt x="228" y="48"/>
                  </a:cubicBezTo>
                  <a:cubicBezTo>
                    <a:pt x="227" y="48"/>
                    <a:pt x="227" y="49"/>
                    <a:pt x="226" y="49"/>
                  </a:cubicBezTo>
                  <a:cubicBezTo>
                    <a:pt x="227" y="48"/>
                    <a:pt x="227" y="46"/>
                    <a:pt x="229" y="47"/>
                  </a:cubicBezTo>
                  <a:close/>
                  <a:moveTo>
                    <a:pt x="219" y="51"/>
                  </a:moveTo>
                  <a:cubicBezTo>
                    <a:pt x="219" y="51"/>
                    <a:pt x="219" y="51"/>
                    <a:pt x="219" y="51"/>
                  </a:cubicBezTo>
                  <a:cubicBezTo>
                    <a:pt x="220" y="51"/>
                    <a:pt x="221" y="51"/>
                    <a:pt x="220" y="52"/>
                  </a:cubicBezTo>
                  <a:cubicBezTo>
                    <a:pt x="220" y="53"/>
                    <a:pt x="218" y="52"/>
                    <a:pt x="219" y="51"/>
                  </a:cubicBezTo>
                  <a:close/>
                  <a:moveTo>
                    <a:pt x="200" y="65"/>
                  </a:moveTo>
                  <a:cubicBezTo>
                    <a:pt x="200" y="66"/>
                    <a:pt x="199" y="68"/>
                    <a:pt x="198" y="67"/>
                  </a:cubicBezTo>
                  <a:cubicBezTo>
                    <a:pt x="197" y="67"/>
                    <a:pt x="199" y="66"/>
                    <a:pt x="200" y="65"/>
                  </a:cubicBezTo>
                  <a:close/>
                  <a:moveTo>
                    <a:pt x="198" y="68"/>
                  </a:moveTo>
                  <a:cubicBezTo>
                    <a:pt x="198" y="68"/>
                    <a:pt x="195" y="69"/>
                    <a:pt x="195" y="69"/>
                  </a:cubicBezTo>
                  <a:cubicBezTo>
                    <a:pt x="195" y="67"/>
                    <a:pt x="197" y="67"/>
                    <a:pt x="198" y="68"/>
                  </a:cubicBezTo>
                  <a:close/>
                  <a:moveTo>
                    <a:pt x="193" y="69"/>
                  </a:moveTo>
                  <a:cubicBezTo>
                    <a:pt x="193" y="70"/>
                    <a:pt x="194" y="69"/>
                    <a:pt x="194" y="69"/>
                  </a:cubicBezTo>
                  <a:cubicBezTo>
                    <a:pt x="194" y="69"/>
                    <a:pt x="194" y="70"/>
                    <a:pt x="195" y="70"/>
                  </a:cubicBezTo>
                  <a:cubicBezTo>
                    <a:pt x="195" y="71"/>
                    <a:pt x="193" y="71"/>
                    <a:pt x="193" y="69"/>
                  </a:cubicBezTo>
                  <a:close/>
                  <a:moveTo>
                    <a:pt x="171" y="94"/>
                  </a:moveTo>
                  <a:cubicBezTo>
                    <a:pt x="172" y="94"/>
                    <a:pt x="169" y="98"/>
                    <a:pt x="168" y="97"/>
                  </a:cubicBezTo>
                  <a:cubicBezTo>
                    <a:pt x="168" y="97"/>
                    <a:pt x="170" y="93"/>
                    <a:pt x="171" y="94"/>
                  </a:cubicBezTo>
                  <a:close/>
                  <a:moveTo>
                    <a:pt x="167" y="98"/>
                  </a:moveTo>
                  <a:cubicBezTo>
                    <a:pt x="167" y="99"/>
                    <a:pt x="167" y="99"/>
                    <a:pt x="167" y="99"/>
                  </a:cubicBezTo>
                  <a:cubicBezTo>
                    <a:pt x="159" y="105"/>
                    <a:pt x="166" y="96"/>
                    <a:pt x="167" y="98"/>
                  </a:cubicBezTo>
                  <a:close/>
                  <a:moveTo>
                    <a:pt x="161" y="102"/>
                  </a:moveTo>
                  <a:cubicBezTo>
                    <a:pt x="162" y="102"/>
                    <a:pt x="163" y="102"/>
                    <a:pt x="163" y="103"/>
                  </a:cubicBezTo>
                  <a:cubicBezTo>
                    <a:pt x="164" y="102"/>
                    <a:pt x="162" y="104"/>
                    <a:pt x="160" y="104"/>
                  </a:cubicBezTo>
                  <a:cubicBezTo>
                    <a:pt x="160" y="103"/>
                    <a:pt x="161" y="103"/>
                    <a:pt x="161" y="102"/>
                  </a:cubicBezTo>
                  <a:close/>
                  <a:moveTo>
                    <a:pt x="161" y="105"/>
                  </a:moveTo>
                  <a:cubicBezTo>
                    <a:pt x="161" y="106"/>
                    <a:pt x="159" y="110"/>
                    <a:pt x="158" y="109"/>
                  </a:cubicBezTo>
                  <a:cubicBezTo>
                    <a:pt x="158" y="108"/>
                    <a:pt x="160" y="106"/>
                    <a:pt x="161" y="105"/>
                  </a:cubicBezTo>
                  <a:close/>
                  <a:moveTo>
                    <a:pt x="126" y="158"/>
                  </a:moveTo>
                  <a:cubicBezTo>
                    <a:pt x="126" y="159"/>
                    <a:pt x="125" y="160"/>
                    <a:pt x="125" y="160"/>
                  </a:cubicBezTo>
                  <a:cubicBezTo>
                    <a:pt x="124" y="160"/>
                    <a:pt x="125" y="157"/>
                    <a:pt x="126" y="157"/>
                  </a:cubicBezTo>
                  <a:cubicBezTo>
                    <a:pt x="127" y="156"/>
                    <a:pt x="126" y="158"/>
                    <a:pt x="126" y="158"/>
                  </a:cubicBezTo>
                  <a:close/>
                  <a:moveTo>
                    <a:pt x="128" y="154"/>
                  </a:moveTo>
                  <a:cubicBezTo>
                    <a:pt x="128" y="154"/>
                    <a:pt x="127" y="154"/>
                    <a:pt x="127" y="155"/>
                  </a:cubicBezTo>
                  <a:cubicBezTo>
                    <a:pt x="127" y="155"/>
                    <a:pt x="127" y="157"/>
                    <a:pt x="126" y="156"/>
                  </a:cubicBezTo>
                  <a:cubicBezTo>
                    <a:pt x="126" y="155"/>
                    <a:pt x="127" y="155"/>
                    <a:pt x="127" y="154"/>
                  </a:cubicBezTo>
                  <a:cubicBezTo>
                    <a:pt x="127" y="154"/>
                    <a:pt x="127" y="152"/>
                    <a:pt x="128" y="152"/>
                  </a:cubicBezTo>
                  <a:cubicBezTo>
                    <a:pt x="128" y="153"/>
                    <a:pt x="128" y="153"/>
                    <a:pt x="128" y="154"/>
                  </a:cubicBezTo>
                  <a:close/>
                  <a:moveTo>
                    <a:pt x="136" y="131"/>
                  </a:moveTo>
                  <a:cubicBezTo>
                    <a:pt x="137" y="131"/>
                    <a:pt x="137" y="133"/>
                    <a:pt x="136" y="134"/>
                  </a:cubicBezTo>
                  <a:cubicBezTo>
                    <a:pt x="135" y="133"/>
                    <a:pt x="136" y="133"/>
                    <a:pt x="136" y="131"/>
                  </a:cubicBezTo>
                  <a:close/>
                  <a:moveTo>
                    <a:pt x="133" y="139"/>
                  </a:moveTo>
                  <a:cubicBezTo>
                    <a:pt x="132" y="137"/>
                    <a:pt x="133" y="137"/>
                    <a:pt x="134" y="136"/>
                  </a:cubicBezTo>
                  <a:cubicBezTo>
                    <a:pt x="134" y="136"/>
                    <a:pt x="135" y="135"/>
                    <a:pt x="135" y="134"/>
                  </a:cubicBezTo>
                  <a:cubicBezTo>
                    <a:pt x="135" y="134"/>
                    <a:pt x="135" y="135"/>
                    <a:pt x="135" y="136"/>
                  </a:cubicBezTo>
                  <a:cubicBezTo>
                    <a:pt x="135" y="137"/>
                    <a:pt x="134" y="137"/>
                    <a:pt x="134" y="137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9"/>
                    <a:pt x="134" y="139"/>
                    <a:pt x="134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0"/>
                    <a:pt x="133" y="141"/>
                    <a:pt x="132" y="141"/>
                  </a:cubicBezTo>
                  <a:cubicBezTo>
                    <a:pt x="132" y="140"/>
                    <a:pt x="133" y="140"/>
                    <a:pt x="133" y="139"/>
                  </a:cubicBezTo>
                  <a:close/>
                  <a:moveTo>
                    <a:pt x="132" y="142"/>
                  </a:moveTo>
                  <a:cubicBezTo>
                    <a:pt x="132" y="142"/>
                    <a:pt x="132" y="143"/>
                    <a:pt x="132" y="143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1" y="145"/>
                    <a:pt x="131" y="146"/>
                    <a:pt x="130" y="146"/>
                  </a:cubicBezTo>
                  <a:cubicBezTo>
                    <a:pt x="130" y="147"/>
                    <a:pt x="130" y="147"/>
                    <a:pt x="130" y="148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29" y="150"/>
                    <a:pt x="130" y="152"/>
                    <a:pt x="128" y="152"/>
                  </a:cubicBezTo>
                  <a:cubicBezTo>
                    <a:pt x="128" y="151"/>
                    <a:pt x="130" y="149"/>
                    <a:pt x="129" y="147"/>
                  </a:cubicBezTo>
                  <a:cubicBezTo>
                    <a:pt x="130" y="147"/>
                    <a:pt x="130" y="146"/>
                    <a:pt x="130" y="146"/>
                  </a:cubicBezTo>
                  <a:cubicBezTo>
                    <a:pt x="130" y="145"/>
                    <a:pt x="131" y="145"/>
                    <a:pt x="131" y="143"/>
                  </a:cubicBezTo>
                  <a:cubicBezTo>
                    <a:pt x="131" y="143"/>
                    <a:pt x="132" y="143"/>
                    <a:pt x="132" y="142"/>
                  </a:cubicBezTo>
                  <a:close/>
                  <a:moveTo>
                    <a:pt x="114" y="175"/>
                  </a:moveTo>
                  <a:cubicBezTo>
                    <a:pt x="114" y="174"/>
                    <a:pt x="115" y="174"/>
                    <a:pt x="115" y="173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3" y="175"/>
                    <a:pt x="114" y="175"/>
                  </a:cubicBezTo>
                  <a:close/>
                </a:path>
              </a:pathLst>
            </a:custGeom>
            <a:solidFill>
              <a:schemeClr val="bg1">
                <a:alpha val="2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81F9DE86-9334-4116-9770-45973D666D3C}"/>
                </a:ext>
              </a:extLst>
            </p:cNvPr>
            <p:cNvSpPr txBox="1"/>
            <p:nvPr/>
          </p:nvSpPr>
          <p:spPr>
            <a:xfrm>
              <a:off x="1911011" y="3052610"/>
              <a:ext cx="1611729" cy="9405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发展</a:t>
              </a:r>
              <a:endParaRPr lang="en-US" altLang="zh-CN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algn="ctr">
                <a:lnSpc>
                  <a:spcPct val="12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计划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76BFBBA7-F683-4650-B383-925C26596D40}"/>
              </a:ext>
            </a:extLst>
          </p:cNvPr>
          <p:cNvGrpSpPr/>
          <p:nvPr/>
        </p:nvGrpSpPr>
        <p:grpSpPr>
          <a:xfrm>
            <a:off x="4163760" y="2969408"/>
            <a:ext cx="1611729" cy="1597660"/>
            <a:chOff x="1911011" y="2747031"/>
            <a:chExt cx="1611729" cy="1597660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89F2C1C9-A1D8-4C89-8AD8-43FDBA4B05B8}"/>
                </a:ext>
              </a:extLst>
            </p:cNvPr>
            <p:cNvGrpSpPr/>
            <p:nvPr/>
          </p:nvGrpSpPr>
          <p:grpSpPr>
            <a:xfrm>
              <a:off x="1918045" y="2747031"/>
              <a:ext cx="1597660" cy="1597660"/>
              <a:chOff x="1828800" y="2301240"/>
              <a:chExt cx="2204720" cy="2204720"/>
            </a:xfrm>
          </p:grpSpPr>
          <p:sp>
            <p:nvSpPr>
              <p:cNvPr id="24" name="椭圆 23">
                <a:extLst>
                  <a:ext uri="{FF2B5EF4-FFF2-40B4-BE49-F238E27FC236}">
                    <a16:creationId xmlns:a16="http://schemas.microsoft.com/office/drawing/2014/main" id="{C83B7633-E4D3-4B19-88FC-95F1BF61414E}"/>
                  </a:ext>
                </a:extLst>
              </p:cNvPr>
              <p:cNvSpPr/>
              <p:nvPr/>
            </p:nvSpPr>
            <p:spPr>
              <a:xfrm>
                <a:off x="1828800" y="2301240"/>
                <a:ext cx="2204720" cy="2204720"/>
              </a:xfrm>
              <a:prstGeom prst="ellipse">
                <a:avLst/>
              </a:prstGeom>
              <a:noFill/>
              <a:ln w="9525">
                <a:solidFill>
                  <a:schemeClr val="accent1">
                    <a:shade val="50000"/>
                    <a:alpha val="43000"/>
                  </a:schemeClr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B2638AFD-C51A-44C0-8B5D-775EA3A8B735}"/>
                  </a:ext>
                </a:extLst>
              </p:cNvPr>
              <p:cNvSpPr/>
              <p:nvPr/>
            </p:nvSpPr>
            <p:spPr>
              <a:xfrm>
                <a:off x="1940560" y="2413000"/>
                <a:ext cx="1981200" cy="198120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1">
                    <a:shade val="50000"/>
                    <a:alpha val="79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88659CF7-9D4C-4A4C-B4A1-261EBB4D3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8029" y="2962692"/>
              <a:ext cx="1143621" cy="1166335"/>
            </a:xfrm>
            <a:custGeom>
              <a:avLst/>
              <a:gdLst>
                <a:gd name="T0" fmla="*/ 363 w 786"/>
                <a:gd name="T1" fmla="*/ 284 h 801"/>
                <a:gd name="T2" fmla="*/ 626 w 786"/>
                <a:gd name="T3" fmla="*/ 134 h 801"/>
                <a:gd name="T4" fmla="*/ 682 w 786"/>
                <a:gd name="T5" fmla="*/ 349 h 801"/>
                <a:gd name="T6" fmla="*/ 783 w 786"/>
                <a:gd name="T7" fmla="*/ 364 h 801"/>
                <a:gd name="T8" fmla="*/ 755 w 786"/>
                <a:gd name="T9" fmla="*/ 486 h 801"/>
                <a:gd name="T10" fmla="*/ 672 w 786"/>
                <a:gd name="T11" fmla="*/ 431 h 801"/>
                <a:gd name="T12" fmla="*/ 701 w 786"/>
                <a:gd name="T13" fmla="*/ 535 h 801"/>
                <a:gd name="T14" fmla="*/ 403 w 786"/>
                <a:gd name="T15" fmla="*/ 326 h 801"/>
                <a:gd name="T16" fmla="*/ 578 w 786"/>
                <a:gd name="T17" fmla="*/ 516 h 801"/>
                <a:gd name="T18" fmla="*/ 671 w 786"/>
                <a:gd name="T19" fmla="*/ 565 h 801"/>
                <a:gd name="T20" fmla="*/ 608 w 786"/>
                <a:gd name="T21" fmla="*/ 488 h 801"/>
                <a:gd name="T22" fmla="*/ 662 w 786"/>
                <a:gd name="T23" fmla="*/ 523 h 801"/>
                <a:gd name="T24" fmla="*/ 431 w 786"/>
                <a:gd name="T25" fmla="*/ 280 h 801"/>
                <a:gd name="T26" fmla="*/ 578 w 786"/>
                <a:gd name="T27" fmla="*/ 486 h 801"/>
                <a:gd name="T28" fmla="*/ 620 w 786"/>
                <a:gd name="T29" fmla="*/ 536 h 801"/>
                <a:gd name="T30" fmla="*/ 666 w 786"/>
                <a:gd name="T31" fmla="*/ 549 h 801"/>
                <a:gd name="T32" fmla="*/ 225 w 786"/>
                <a:gd name="T33" fmla="*/ 648 h 801"/>
                <a:gd name="T34" fmla="*/ 179 w 786"/>
                <a:gd name="T35" fmla="*/ 491 h 801"/>
                <a:gd name="T36" fmla="*/ 301 w 786"/>
                <a:gd name="T37" fmla="*/ 440 h 801"/>
                <a:gd name="T38" fmla="*/ 242 w 786"/>
                <a:gd name="T39" fmla="*/ 369 h 801"/>
                <a:gd name="T40" fmla="*/ 167 w 786"/>
                <a:gd name="T41" fmla="*/ 436 h 801"/>
                <a:gd name="T42" fmla="*/ 148 w 786"/>
                <a:gd name="T43" fmla="*/ 665 h 801"/>
                <a:gd name="T44" fmla="*/ 145 w 786"/>
                <a:gd name="T45" fmla="*/ 433 h 801"/>
                <a:gd name="T46" fmla="*/ 405 w 786"/>
                <a:gd name="T47" fmla="*/ 261 h 801"/>
                <a:gd name="T48" fmla="*/ 323 w 786"/>
                <a:gd name="T49" fmla="*/ 106 h 801"/>
                <a:gd name="T50" fmla="*/ 235 w 786"/>
                <a:gd name="T51" fmla="*/ 281 h 801"/>
                <a:gd name="T52" fmla="*/ 121 w 786"/>
                <a:gd name="T53" fmla="*/ 394 h 801"/>
                <a:gd name="T54" fmla="*/ 91 w 786"/>
                <a:gd name="T55" fmla="*/ 557 h 801"/>
                <a:gd name="T56" fmla="*/ 212 w 786"/>
                <a:gd name="T57" fmla="*/ 743 h 801"/>
                <a:gd name="T58" fmla="*/ 293 w 786"/>
                <a:gd name="T59" fmla="*/ 785 h 801"/>
                <a:gd name="T60" fmla="*/ 251 w 786"/>
                <a:gd name="T61" fmla="*/ 366 h 801"/>
                <a:gd name="T62" fmla="*/ 173 w 786"/>
                <a:gd name="T63" fmla="*/ 436 h 801"/>
                <a:gd name="T64" fmla="*/ 289 w 786"/>
                <a:gd name="T65" fmla="*/ 291 h 801"/>
                <a:gd name="T66" fmla="*/ 142 w 786"/>
                <a:gd name="T67" fmla="*/ 394 h 801"/>
                <a:gd name="T68" fmla="*/ 158 w 786"/>
                <a:gd name="T69" fmla="*/ 370 h 801"/>
                <a:gd name="T70" fmla="*/ 127 w 786"/>
                <a:gd name="T71" fmla="*/ 418 h 801"/>
                <a:gd name="T72" fmla="*/ 146 w 786"/>
                <a:gd name="T73" fmla="*/ 545 h 801"/>
                <a:gd name="T74" fmla="*/ 151 w 786"/>
                <a:gd name="T75" fmla="*/ 534 h 801"/>
                <a:gd name="T76" fmla="*/ 234 w 786"/>
                <a:gd name="T77" fmla="*/ 738 h 801"/>
                <a:gd name="T78" fmla="*/ 92 w 786"/>
                <a:gd name="T79" fmla="*/ 213 h 801"/>
                <a:gd name="T80" fmla="*/ 76 w 786"/>
                <a:gd name="T81" fmla="*/ 291 h 801"/>
                <a:gd name="T82" fmla="*/ 75 w 786"/>
                <a:gd name="T83" fmla="*/ 237 h 801"/>
                <a:gd name="T84" fmla="*/ 644 w 786"/>
                <a:gd name="T85" fmla="*/ 118 h 801"/>
                <a:gd name="T86" fmla="*/ 664 w 786"/>
                <a:gd name="T87" fmla="*/ 139 h 801"/>
                <a:gd name="T88" fmla="*/ 578 w 786"/>
                <a:gd name="T89" fmla="*/ 526 h 801"/>
                <a:gd name="T90" fmla="*/ 562 w 786"/>
                <a:gd name="T91" fmla="*/ 256 h 801"/>
                <a:gd name="T92" fmla="*/ 556 w 786"/>
                <a:gd name="T93" fmla="*/ 67 h 801"/>
                <a:gd name="T94" fmla="*/ 178 w 786"/>
                <a:gd name="T95" fmla="*/ 415 h 801"/>
                <a:gd name="T96" fmla="*/ 704 w 786"/>
                <a:gd name="T97" fmla="*/ 598 h 801"/>
                <a:gd name="T98" fmla="*/ 579 w 786"/>
                <a:gd name="T99" fmla="*/ 663 h 801"/>
                <a:gd name="T100" fmla="*/ 633 w 786"/>
                <a:gd name="T101" fmla="*/ 669 h 801"/>
                <a:gd name="T102" fmla="*/ 471 w 786"/>
                <a:gd name="T103" fmla="*/ 490 h 801"/>
                <a:gd name="T104" fmla="*/ 561 w 786"/>
                <a:gd name="T105" fmla="*/ 665 h 801"/>
                <a:gd name="T106" fmla="*/ 382 w 786"/>
                <a:gd name="T107" fmla="*/ 646 h 801"/>
                <a:gd name="T108" fmla="*/ 593 w 786"/>
                <a:gd name="T109" fmla="*/ 669 h 801"/>
                <a:gd name="T110" fmla="*/ 668 w 786"/>
                <a:gd name="T111" fmla="*/ 624 h 801"/>
                <a:gd name="T112" fmla="*/ 694 w 786"/>
                <a:gd name="T113" fmla="*/ 614 h 801"/>
                <a:gd name="T114" fmla="*/ 97 w 786"/>
                <a:gd name="T115" fmla="*/ 631 h 801"/>
                <a:gd name="T116" fmla="*/ 112 w 786"/>
                <a:gd name="T117" fmla="*/ 657 h 801"/>
                <a:gd name="T118" fmla="*/ 126 w 786"/>
                <a:gd name="T119" fmla="*/ 145 h 801"/>
                <a:gd name="T120" fmla="*/ 194 w 786"/>
                <a:gd name="T121" fmla="*/ 79 h 801"/>
                <a:gd name="T122" fmla="*/ 160 w 786"/>
                <a:gd name="T123" fmla="*/ 97 h 801"/>
                <a:gd name="T124" fmla="*/ 243 w 786"/>
                <a:gd name="T125" fmla="*/ 38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801">
                  <a:moveTo>
                    <a:pt x="214" y="292"/>
                  </a:moveTo>
                  <a:cubicBezTo>
                    <a:pt x="214" y="291"/>
                    <a:pt x="216" y="292"/>
                    <a:pt x="216" y="290"/>
                  </a:cubicBezTo>
                  <a:cubicBezTo>
                    <a:pt x="214" y="289"/>
                    <a:pt x="213" y="291"/>
                    <a:pt x="214" y="292"/>
                  </a:cubicBezTo>
                  <a:close/>
                  <a:moveTo>
                    <a:pt x="209" y="293"/>
                  </a:moveTo>
                  <a:cubicBezTo>
                    <a:pt x="210" y="293"/>
                    <a:pt x="211" y="293"/>
                    <a:pt x="211" y="292"/>
                  </a:cubicBezTo>
                  <a:cubicBezTo>
                    <a:pt x="210" y="292"/>
                    <a:pt x="208" y="292"/>
                    <a:pt x="209" y="293"/>
                  </a:cubicBezTo>
                  <a:close/>
                  <a:moveTo>
                    <a:pt x="196" y="302"/>
                  </a:moveTo>
                  <a:cubicBezTo>
                    <a:pt x="197" y="302"/>
                    <a:pt x="198" y="302"/>
                    <a:pt x="198" y="301"/>
                  </a:cubicBezTo>
                  <a:cubicBezTo>
                    <a:pt x="197" y="300"/>
                    <a:pt x="197" y="301"/>
                    <a:pt x="196" y="302"/>
                  </a:cubicBezTo>
                  <a:close/>
                  <a:moveTo>
                    <a:pt x="221" y="285"/>
                  </a:moveTo>
                  <a:cubicBezTo>
                    <a:pt x="222" y="285"/>
                    <a:pt x="222" y="285"/>
                    <a:pt x="222" y="285"/>
                  </a:cubicBezTo>
                  <a:cubicBezTo>
                    <a:pt x="223" y="285"/>
                    <a:pt x="223" y="284"/>
                    <a:pt x="222" y="283"/>
                  </a:cubicBezTo>
                  <a:cubicBezTo>
                    <a:pt x="222" y="284"/>
                    <a:pt x="221" y="284"/>
                    <a:pt x="221" y="285"/>
                  </a:cubicBezTo>
                  <a:close/>
                  <a:moveTo>
                    <a:pt x="206" y="295"/>
                  </a:moveTo>
                  <a:cubicBezTo>
                    <a:pt x="205" y="294"/>
                    <a:pt x="205" y="295"/>
                    <a:pt x="204" y="295"/>
                  </a:cubicBezTo>
                  <a:cubicBezTo>
                    <a:pt x="205" y="297"/>
                    <a:pt x="207" y="295"/>
                    <a:pt x="207" y="295"/>
                  </a:cubicBezTo>
                  <a:cubicBezTo>
                    <a:pt x="208" y="295"/>
                    <a:pt x="208" y="295"/>
                    <a:pt x="209" y="294"/>
                  </a:cubicBezTo>
                  <a:cubicBezTo>
                    <a:pt x="209" y="294"/>
                    <a:pt x="208" y="293"/>
                    <a:pt x="208" y="293"/>
                  </a:cubicBezTo>
                  <a:cubicBezTo>
                    <a:pt x="207" y="294"/>
                    <a:pt x="207" y="294"/>
                    <a:pt x="206" y="295"/>
                  </a:cubicBezTo>
                  <a:close/>
                  <a:moveTo>
                    <a:pt x="195" y="303"/>
                  </a:moveTo>
                  <a:cubicBezTo>
                    <a:pt x="196" y="303"/>
                    <a:pt x="196" y="303"/>
                    <a:pt x="196" y="302"/>
                  </a:cubicBezTo>
                  <a:cubicBezTo>
                    <a:pt x="196" y="302"/>
                    <a:pt x="196" y="302"/>
                    <a:pt x="196" y="302"/>
                  </a:cubicBezTo>
                  <a:cubicBezTo>
                    <a:pt x="195" y="302"/>
                    <a:pt x="196" y="303"/>
                    <a:pt x="195" y="303"/>
                  </a:cubicBezTo>
                  <a:close/>
                  <a:moveTo>
                    <a:pt x="200" y="297"/>
                  </a:moveTo>
                  <a:cubicBezTo>
                    <a:pt x="200" y="298"/>
                    <a:pt x="200" y="299"/>
                    <a:pt x="200" y="299"/>
                  </a:cubicBezTo>
                  <a:cubicBezTo>
                    <a:pt x="200" y="299"/>
                    <a:pt x="198" y="299"/>
                    <a:pt x="199" y="300"/>
                  </a:cubicBezTo>
                  <a:cubicBezTo>
                    <a:pt x="199" y="301"/>
                    <a:pt x="200" y="299"/>
                    <a:pt x="201" y="299"/>
                  </a:cubicBezTo>
                  <a:cubicBezTo>
                    <a:pt x="201" y="299"/>
                    <a:pt x="202" y="299"/>
                    <a:pt x="202" y="299"/>
                  </a:cubicBezTo>
                  <a:cubicBezTo>
                    <a:pt x="202" y="299"/>
                    <a:pt x="202" y="298"/>
                    <a:pt x="203" y="298"/>
                  </a:cubicBezTo>
                  <a:cubicBezTo>
                    <a:pt x="203" y="298"/>
                    <a:pt x="204" y="298"/>
                    <a:pt x="204" y="297"/>
                  </a:cubicBezTo>
                  <a:cubicBezTo>
                    <a:pt x="202" y="296"/>
                    <a:pt x="202" y="297"/>
                    <a:pt x="202" y="297"/>
                  </a:cubicBezTo>
                  <a:cubicBezTo>
                    <a:pt x="201" y="297"/>
                    <a:pt x="201" y="297"/>
                    <a:pt x="200" y="297"/>
                  </a:cubicBezTo>
                  <a:close/>
                  <a:moveTo>
                    <a:pt x="217" y="288"/>
                  </a:moveTo>
                  <a:cubicBezTo>
                    <a:pt x="219" y="290"/>
                    <a:pt x="220" y="287"/>
                    <a:pt x="221" y="286"/>
                  </a:cubicBezTo>
                  <a:cubicBezTo>
                    <a:pt x="220" y="285"/>
                    <a:pt x="220" y="284"/>
                    <a:pt x="218" y="284"/>
                  </a:cubicBezTo>
                  <a:cubicBezTo>
                    <a:pt x="218" y="285"/>
                    <a:pt x="219" y="286"/>
                    <a:pt x="219" y="287"/>
                  </a:cubicBezTo>
                  <a:cubicBezTo>
                    <a:pt x="218" y="287"/>
                    <a:pt x="217" y="287"/>
                    <a:pt x="217" y="288"/>
                  </a:cubicBezTo>
                  <a:close/>
                  <a:moveTo>
                    <a:pt x="245" y="272"/>
                  </a:moveTo>
                  <a:cubicBezTo>
                    <a:pt x="245" y="273"/>
                    <a:pt x="246" y="272"/>
                    <a:pt x="246" y="272"/>
                  </a:cubicBezTo>
                  <a:cubicBezTo>
                    <a:pt x="247" y="272"/>
                    <a:pt x="246" y="271"/>
                    <a:pt x="245" y="271"/>
                  </a:cubicBezTo>
                  <a:cubicBezTo>
                    <a:pt x="245" y="272"/>
                    <a:pt x="245" y="272"/>
                    <a:pt x="245" y="272"/>
                  </a:cubicBezTo>
                  <a:close/>
                  <a:moveTo>
                    <a:pt x="247" y="271"/>
                  </a:moveTo>
                  <a:cubicBezTo>
                    <a:pt x="248" y="271"/>
                    <a:pt x="249" y="270"/>
                    <a:pt x="250" y="270"/>
                  </a:cubicBezTo>
                  <a:cubicBezTo>
                    <a:pt x="250" y="270"/>
                    <a:pt x="250" y="271"/>
                    <a:pt x="250" y="271"/>
                  </a:cubicBezTo>
                  <a:cubicBezTo>
                    <a:pt x="251" y="270"/>
                    <a:pt x="251" y="269"/>
                    <a:pt x="253" y="268"/>
                  </a:cubicBezTo>
                  <a:cubicBezTo>
                    <a:pt x="251" y="267"/>
                    <a:pt x="250" y="269"/>
                    <a:pt x="249" y="268"/>
                  </a:cubicBezTo>
                  <a:cubicBezTo>
                    <a:pt x="249" y="271"/>
                    <a:pt x="247" y="269"/>
                    <a:pt x="247" y="271"/>
                  </a:cubicBezTo>
                  <a:close/>
                  <a:moveTo>
                    <a:pt x="243" y="272"/>
                  </a:moveTo>
                  <a:cubicBezTo>
                    <a:pt x="243" y="273"/>
                    <a:pt x="243" y="273"/>
                    <a:pt x="243" y="273"/>
                  </a:cubicBezTo>
                  <a:cubicBezTo>
                    <a:pt x="244" y="273"/>
                    <a:pt x="244" y="273"/>
                    <a:pt x="244" y="273"/>
                  </a:cubicBezTo>
                  <a:cubicBezTo>
                    <a:pt x="244" y="273"/>
                    <a:pt x="244" y="273"/>
                    <a:pt x="245" y="273"/>
                  </a:cubicBezTo>
                  <a:cubicBezTo>
                    <a:pt x="244" y="273"/>
                    <a:pt x="244" y="272"/>
                    <a:pt x="243" y="272"/>
                  </a:cubicBezTo>
                  <a:close/>
                  <a:moveTo>
                    <a:pt x="237" y="277"/>
                  </a:moveTo>
                  <a:cubicBezTo>
                    <a:pt x="238" y="277"/>
                    <a:pt x="238" y="277"/>
                    <a:pt x="238" y="277"/>
                  </a:cubicBezTo>
                  <a:cubicBezTo>
                    <a:pt x="238" y="277"/>
                    <a:pt x="238" y="277"/>
                    <a:pt x="238" y="276"/>
                  </a:cubicBezTo>
                  <a:cubicBezTo>
                    <a:pt x="238" y="276"/>
                    <a:pt x="238" y="276"/>
                    <a:pt x="238" y="276"/>
                  </a:cubicBezTo>
                  <a:cubicBezTo>
                    <a:pt x="238" y="276"/>
                    <a:pt x="237" y="276"/>
                    <a:pt x="237" y="277"/>
                  </a:cubicBezTo>
                  <a:close/>
                  <a:moveTo>
                    <a:pt x="232" y="280"/>
                  </a:moveTo>
                  <a:cubicBezTo>
                    <a:pt x="233" y="279"/>
                    <a:pt x="235" y="280"/>
                    <a:pt x="235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3" y="279"/>
                    <a:pt x="231" y="280"/>
                    <a:pt x="232" y="280"/>
                  </a:cubicBezTo>
                  <a:close/>
                  <a:moveTo>
                    <a:pt x="239" y="276"/>
                  </a:moveTo>
                  <a:cubicBezTo>
                    <a:pt x="239" y="275"/>
                    <a:pt x="240" y="276"/>
                    <a:pt x="240" y="275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39" y="276"/>
                    <a:pt x="239" y="276"/>
                    <a:pt x="239" y="276"/>
                  </a:cubicBezTo>
                  <a:close/>
                  <a:moveTo>
                    <a:pt x="231" y="278"/>
                  </a:moveTo>
                  <a:cubicBezTo>
                    <a:pt x="231" y="278"/>
                    <a:pt x="228" y="279"/>
                    <a:pt x="227" y="280"/>
                  </a:cubicBezTo>
                  <a:cubicBezTo>
                    <a:pt x="226" y="280"/>
                    <a:pt x="225" y="280"/>
                    <a:pt x="225" y="281"/>
                  </a:cubicBezTo>
                  <a:cubicBezTo>
                    <a:pt x="225" y="281"/>
                    <a:pt x="225" y="282"/>
                    <a:pt x="225" y="282"/>
                  </a:cubicBezTo>
                  <a:cubicBezTo>
                    <a:pt x="225" y="282"/>
                    <a:pt x="226" y="282"/>
                    <a:pt x="226" y="282"/>
                  </a:cubicBezTo>
                  <a:cubicBezTo>
                    <a:pt x="226" y="282"/>
                    <a:pt x="226" y="283"/>
                    <a:pt x="227" y="283"/>
                  </a:cubicBezTo>
                  <a:cubicBezTo>
                    <a:pt x="228" y="282"/>
                    <a:pt x="229" y="281"/>
                    <a:pt x="229" y="280"/>
                  </a:cubicBezTo>
                  <a:cubicBezTo>
                    <a:pt x="229" y="279"/>
                    <a:pt x="230" y="280"/>
                    <a:pt x="231" y="279"/>
                  </a:cubicBezTo>
                  <a:cubicBezTo>
                    <a:pt x="230" y="279"/>
                    <a:pt x="231" y="278"/>
                    <a:pt x="231" y="278"/>
                  </a:cubicBezTo>
                  <a:close/>
                  <a:moveTo>
                    <a:pt x="442" y="246"/>
                  </a:moveTo>
                  <a:cubicBezTo>
                    <a:pt x="441" y="246"/>
                    <a:pt x="442" y="248"/>
                    <a:pt x="442" y="248"/>
                  </a:cubicBezTo>
                  <a:cubicBezTo>
                    <a:pt x="443" y="249"/>
                    <a:pt x="443" y="247"/>
                    <a:pt x="444" y="247"/>
                  </a:cubicBezTo>
                  <a:cubicBezTo>
                    <a:pt x="445" y="247"/>
                    <a:pt x="445" y="248"/>
                    <a:pt x="446" y="248"/>
                  </a:cubicBezTo>
                  <a:cubicBezTo>
                    <a:pt x="446" y="246"/>
                    <a:pt x="444" y="246"/>
                    <a:pt x="444" y="245"/>
                  </a:cubicBezTo>
                  <a:cubicBezTo>
                    <a:pt x="443" y="245"/>
                    <a:pt x="443" y="245"/>
                    <a:pt x="443" y="244"/>
                  </a:cubicBezTo>
                  <a:cubicBezTo>
                    <a:pt x="442" y="244"/>
                    <a:pt x="442" y="244"/>
                    <a:pt x="442" y="244"/>
                  </a:cubicBezTo>
                  <a:cubicBezTo>
                    <a:pt x="442" y="246"/>
                    <a:pt x="443" y="246"/>
                    <a:pt x="442" y="246"/>
                  </a:cubicBezTo>
                  <a:close/>
                  <a:moveTo>
                    <a:pt x="192" y="305"/>
                  </a:moveTo>
                  <a:cubicBezTo>
                    <a:pt x="191" y="305"/>
                    <a:pt x="191" y="305"/>
                    <a:pt x="191" y="306"/>
                  </a:cubicBezTo>
                  <a:cubicBezTo>
                    <a:pt x="192" y="307"/>
                    <a:pt x="193" y="305"/>
                    <a:pt x="192" y="305"/>
                  </a:cubicBezTo>
                  <a:close/>
                  <a:moveTo>
                    <a:pt x="429" y="259"/>
                  </a:moveTo>
                  <a:cubicBezTo>
                    <a:pt x="429" y="258"/>
                    <a:pt x="431" y="257"/>
                    <a:pt x="430" y="255"/>
                  </a:cubicBezTo>
                  <a:cubicBezTo>
                    <a:pt x="429" y="255"/>
                    <a:pt x="429" y="255"/>
                    <a:pt x="429" y="255"/>
                  </a:cubicBezTo>
                  <a:cubicBezTo>
                    <a:pt x="428" y="255"/>
                    <a:pt x="427" y="257"/>
                    <a:pt x="425" y="257"/>
                  </a:cubicBezTo>
                  <a:cubicBezTo>
                    <a:pt x="424" y="259"/>
                    <a:pt x="424" y="259"/>
                    <a:pt x="424" y="259"/>
                  </a:cubicBezTo>
                  <a:cubicBezTo>
                    <a:pt x="423" y="259"/>
                    <a:pt x="422" y="259"/>
                    <a:pt x="421" y="260"/>
                  </a:cubicBezTo>
                  <a:cubicBezTo>
                    <a:pt x="421" y="259"/>
                    <a:pt x="419" y="259"/>
                    <a:pt x="418" y="258"/>
                  </a:cubicBezTo>
                  <a:cubicBezTo>
                    <a:pt x="418" y="260"/>
                    <a:pt x="419" y="260"/>
                    <a:pt x="418" y="262"/>
                  </a:cubicBezTo>
                  <a:cubicBezTo>
                    <a:pt x="418" y="262"/>
                    <a:pt x="417" y="262"/>
                    <a:pt x="417" y="262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5" y="262"/>
                    <a:pt x="415" y="262"/>
                  </a:cubicBezTo>
                  <a:cubicBezTo>
                    <a:pt x="414" y="263"/>
                    <a:pt x="413" y="263"/>
                    <a:pt x="412" y="263"/>
                  </a:cubicBezTo>
                  <a:cubicBezTo>
                    <a:pt x="412" y="263"/>
                    <a:pt x="412" y="263"/>
                    <a:pt x="411" y="263"/>
                  </a:cubicBezTo>
                  <a:cubicBezTo>
                    <a:pt x="411" y="263"/>
                    <a:pt x="410" y="263"/>
                    <a:pt x="410" y="263"/>
                  </a:cubicBezTo>
                  <a:cubicBezTo>
                    <a:pt x="409" y="264"/>
                    <a:pt x="409" y="264"/>
                    <a:pt x="408" y="264"/>
                  </a:cubicBezTo>
                  <a:cubicBezTo>
                    <a:pt x="408" y="264"/>
                    <a:pt x="407" y="264"/>
                    <a:pt x="407" y="264"/>
                  </a:cubicBezTo>
                  <a:cubicBezTo>
                    <a:pt x="407" y="265"/>
                    <a:pt x="406" y="265"/>
                    <a:pt x="406" y="265"/>
                  </a:cubicBezTo>
                  <a:cubicBezTo>
                    <a:pt x="405" y="265"/>
                    <a:pt x="404" y="266"/>
                    <a:pt x="403" y="267"/>
                  </a:cubicBezTo>
                  <a:cubicBezTo>
                    <a:pt x="401" y="267"/>
                    <a:pt x="399" y="268"/>
                    <a:pt x="399" y="268"/>
                  </a:cubicBezTo>
                  <a:cubicBezTo>
                    <a:pt x="399" y="268"/>
                    <a:pt x="400" y="269"/>
                    <a:pt x="400" y="269"/>
                  </a:cubicBezTo>
                  <a:cubicBezTo>
                    <a:pt x="400" y="270"/>
                    <a:pt x="401" y="270"/>
                    <a:pt x="400" y="271"/>
                  </a:cubicBezTo>
                  <a:cubicBezTo>
                    <a:pt x="399" y="270"/>
                    <a:pt x="398" y="272"/>
                    <a:pt x="397" y="271"/>
                  </a:cubicBezTo>
                  <a:cubicBezTo>
                    <a:pt x="396" y="272"/>
                    <a:pt x="396" y="274"/>
                    <a:pt x="394" y="273"/>
                  </a:cubicBezTo>
                  <a:cubicBezTo>
                    <a:pt x="393" y="273"/>
                    <a:pt x="396" y="271"/>
                    <a:pt x="394" y="271"/>
                  </a:cubicBezTo>
                  <a:cubicBezTo>
                    <a:pt x="394" y="270"/>
                    <a:pt x="393" y="271"/>
                    <a:pt x="393" y="271"/>
                  </a:cubicBezTo>
                  <a:cubicBezTo>
                    <a:pt x="392" y="272"/>
                    <a:pt x="391" y="271"/>
                    <a:pt x="391" y="272"/>
                  </a:cubicBezTo>
                  <a:cubicBezTo>
                    <a:pt x="390" y="273"/>
                    <a:pt x="391" y="273"/>
                    <a:pt x="391" y="274"/>
                  </a:cubicBezTo>
                  <a:cubicBezTo>
                    <a:pt x="390" y="274"/>
                    <a:pt x="390" y="275"/>
                    <a:pt x="390" y="275"/>
                  </a:cubicBezTo>
                  <a:cubicBezTo>
                    <a:pt x="390" y="275"/>
                    <a:pt x="389" y="275"/>
                    <a:pt x="389" y="275"/>
                  </a:cubicBezTo>
                  <a:cubicBezTo>
                    <a:pt x="388" y="276"/>
                    <a:pt x="388" y="276"/>
                    <a:pt x="387" y="277"/>
                  </a:cubicBezTo>
                  <a:cubicBezTo>
                    <a:pt x="386" y="276"/>
                    <a:pt x="386" y="276"/>
                    <a:pt x="385" y="276"/>
                  </a:cubicBezTo>
                  <a:cubicBezTo>
                    <a:pt x="385" y="277"/>
                    <a:pt x="384" y="277"/>
                    <a:pt x="384" y="278"/>
                  </a:cubicBezTo>
                  <a:cubicBezTo>
                    <a:pt x="383" y="277"/>
                    <a:pt x="382" y="278"/>
                    <a:pt x="381" y="278"/>
                  </a:cubicBezTo>
                  <a:cubicBezTo>
                    <a:pt x="380" y="278"/>
                    <a:pt x="380" y="278"/>
                    <a:pt x="379" y="279"/>
                  </a:cubicBezTo>
                  <a:cubicBezTo>
                    <a:pt x="377" y="279"/>
                    <a:pt x="376" y="280"/>
                    <a:pt x="374" y="280"/>
                  </a:cubicBezTo>
                  <a:cubicBezTo>
                    <a:pt x="373" y="281"/>
                    <a:pt x="372" y="281"/>
                    <a:pt x="371" y="282"/>
                  </a:cubicBezTo>
                  <a:cubicBezTo>
                    <a:pt x="370" y="281"/>
                    <a:pt x="370" y="282"/>
                    <a:pt x="369" y="282"/>
                  </a:cubicBezTo>
                  <a:cubicBezTo>
                    <a:pt x="368" y="282"/>
                    <a:pt x="367" y="282"/>
                    <a:pt x="367" y="282"/>
                  </a:cubicBezTo>
                  <a:cubicBezTo>
                    <a:pt x="366" y="283"/>
                    <a:pt x="365" y="283"/>
                    <a:pt x="364" y="284"/>
                  </a:cubicBezTo>
                  <a:cubicBezTo>
                    <a:pt x="364" y="284"/>
                    <a:pt x="364" y="284"/>
                    <a:pt x="363" y="284"/>
                  </a:cubicBezTo>
                  <a:cubicBezTo>
                    <a:pt x="363" y="284"/>
                    <a:pt x="363" y="285"/>
                    <a:pt x="363" y="285"/>
                  </a:cubicBezTo>
                  <a:cubicBezTo>
                    <a:pt x="363" y="285"/>
                    <a:pt x="362" y="285"/>
                    <a:pt x="362" y="286"/>
                  </a:cubicBezTo>
                  <a:cubicBezTo>
                    <a:pt x="363" y="287"/>
                    <a:pt x="364" y="286"/>
                    <a:pt x="365" y="287"/>
                  </a:cubicBezTo>
                  <a:cubicBezTo>
                    <a:pt x="365" y="285"/>
                    <a:pt x="365" y="286"/>
                    <a:pt x="366" y="285"/>
                  </a:cubicBezTo>
                  <a:cubicBezTo>
                    <a:pt x="367" y="285"/>
                    <a:pt x="368" y="284"/>
                    <a:pt x="369" y="284"/>
                  </a:cubicBezTo>
                  <a:cubicBezTo>
                    <a:pt x="370" y="284"/>
                    <a:pt x="371" y="283"/>
                    <a:pt x="372" y="283"/>
                  </a:cubicBezTo>
                  <a:cubicBezTo>
                    <a:pt x="374" y="282"/>
                    <a:pt x="375" y="282"/>
                    <a:pt x="377" y="282"/>
                  </a:cubicBezTo>
                  <a:cubicBezTo>
                    <a:pt x="378" y="281"/>
                    <a:pt x="380" y="280"/>
                    <a:pt x="381" y="280"/>
                  </a:cubicBezTo>
                  <a:cubicBezTo>
                    <a:pt x="381" y="280"/>
                    <a:pt x="381" y="280"/>
                    <a:pt x="381" y="280"/>
                  </a:cubicBezTo>
                  <a:cubicBezTo>
                    <a:pt x="382" y="280"/>
                    <a:pt x="382" y="280"/>
                    <a:pt x="383" y="280"/>
                  </a:cubicBezTo>
                  <a:cubicBezTo>
                    <a:pt x="384" y="280"/>
                    <a:pt x="385" y="278"/>
                    <a:pt x="386" y="279"/>
                  </a:cubicBezTo>
                  <a:cubicBezTo>
                    <a:pt x="388" y="278"/>
                    <a:pt x="389" y="277"/>
                    <a:pt x="391" y="277"/>
                  </a:cubicBezTo>
                  <a:cubicBezTo>
                    <a:pt x="391" y="276"/>
                    <a:pt x="392" y="275"/>
                    <a:pt x="393" y="275"/>
                  </a:cubicBezTo>
                  <a:cubicBezTo>
                    <a:pt x="394" y="276"/>
                    <a:pt x="394" y="275"/>
                    <a:pt x="395" y="275"/>
                  </a:cubicBezTo>
                  <a:cubicBezTo>
                    <a:pt x="396" y="275"/>
                    <a:pt x="397" y="274"/>
                    <a:pt x="398" y="274"/>
                  </a:cubicBezTo>
                  <a:cubicBezTo>
                    <a:pt x="399" y="274"/>
                    <a:pt x="400" y="274"/>
                    <a:pt x="402" y="274"/>
                  </a:cubicBezTo>
                  <a:cubicBezTo>
                    <a:pt x="403" y="274"/>
                    <a:pt x="404" y="273"/>
                    <a:pt x="405" y="272"/>
                  </a:cubicBezTo>
                  <a:cubicBezTo>
                    <a:pt x="406" y="273"/>
                    <a:pt x="406" y="272"/>
                    <a:pt x="407" y="272"/>
                  </a:cubicBezTo>
                  <a:cubicBezTo>
                    <a:pt x="408" y="271"/>
                    <a:pt x="409" y="271"/>
                    <a:pt x="410" y="270"/>
                  </a:cubicBezTo>
                  <a:cubicBezTo>
                    <a:pt x="411" y="270"/>
                    <a:pt x="411" y="269"/>
                    <a:pt x="412" y="269"/>
                  </a:cubicBezTo>
                  <a:cubicBezTo>
                    <a:pt x="413" y="268"/>
                    <a:pt x="413" y="267"/>
                    <a:pt x="414" y="266"/>
                  </a:cubicBezTo>
                  <a:cubicBezTo>
                    <a:pt x="414" y="267"/>
                    <a:pt x="415" y="267"/>
                    <a:pt x="416" y="268"/>
                  </a:cubicBezTo>
                  <a:cubicBezTo>
                    <a:pt x="416" y="267"/>
                    <a:pt x="417" y="266"/>
                    <a:pt x="417" y="265"/>
                  </a:cubicBezTo>
                  <a:cubicBezTo>
                    <a:pt x="419" y="265"/>
                    <a:pt x="421" y="264"/>
                    <a:pt x="422" y="264"/>
                  </a:cubicBezTo>
                  <a:cubicBezTo>
                    <a:pt x="422" y="264"/>
                    <a:pt x="422" y="264"/>
                    <a:pt x="422" y="264"/>
                  </a:cubicBezTo>
                  <a:cubicBezTo>
                    <a:pt x="422" y="264"/>
                    <a:pt x="422" y="264"/>
                    <a:pt x="422" y="264"/>
                  </a:cubicBezTo>
                  <a:cubicBezTo>
                    <a:pt x="423" y="263"/>
                    <a:pt x="424" y="262"/>
                    <a:pt x="423" y="261"/>
                  </a:cubicBezTo>
                  <a:cubicBezTo>
                    <a:pt x="423" y="261"/>
                    <a:pt x="423" y="261"/>
                    <a:pt x="423" y="261"/>
                  </a:cubicBezTo>
                  <a:cubicBezTo>
                    <a:pt x="426" y="261"/>
                    <a:pt x="427" y="259"/>
                    <a:pt x="429" y="259"/>
                  </a:cubicBezTo>
                  <a:close/>
                  <a:moveTo>
                    <a:pt x="276" y="253"/>
                  </a:moveTo>
                  <a:cubicBezTo>
                    <a:pt x="276" y="255"/>
                    <a:pt x="274" y="254"/>
                    <a:pt x="275" y="256"/>
                  </a:cubicBezTo>
                  <a:cubicBezTo>
                    <a:pt x="276" y="255"/>
                    <a:pt x="276" y="255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5"/>
                    <a:pt x="277" y="253"/>
                    <a:pt x="276" y="253"/>
                  </a:cubicBezTo>
                  <a:close/>
                  <a:moveTo>
                    <a:pt x="149" y="348"/>
                  </a:moveTo>
                  <a:cubicBezTo>
                    <a:pt x="149" y="347"/>
                    <a:pt x="148" y="346"/>
                    <a:pt x="147" y="346"/>
                  </a:cubicBezTo>
                  <a:cubicBezTo>
                    <a:pt x="147" y="348"/>
                    <a:pt x="149" y="348"/>
                    <a:pt x="148" y="350"/>
                  </a:cubicBezTo>
                  <a:cubicBezTo>
                    <a:pt x="149" y="351"/>
                    <a:pt x="147" y="347"/>
                    <a:pt x="149" y="348"/>
                  </a:cubicBezTo>
                  <a:close/>
                  <a:moveTo>
                    <a:pt x="356" y="285"/>
                  </a:moveTo>
                  <a:cubicBezTo>
                    <a:pt x="356" y="286"/>
                    <a:pt x="355" y="286"/>
                    <a:pt x="353" y="287"/>
                  </a:cubicBezTo>
                  <a:cubicBezTo>
                    <a:pt x="353" y="288"/>
                    <a:pt x="352" y="288"/>
                    <a:pt x="352" y="289"/>
                  </a:cubicBezTo>
                  <a:cubicBezTo>
                    <a:pt x="351" y="290"/>
                    <a:pt x="348" y="290"/>
                    <a:pt x="348" y="292"/>
                  </a:cubicBezTo>
                  <a:cubicBezTo>
                    <a:pt x="350" y="293"/>
                    <a:pt x="350" y="291"/>
                    <a:pt x="352" y="291"/>
                  </a:cubicBezTo>
                  <a:cubicBezTo>
                    <a:pt x="353" y="291"/>
                    <a:pt x="353" y="291"/>
                    <a:pt x="354" y="291"/>
                  </a:cubicBezTo>
                  <a:cubicBezTo>
                    <a:pt x="355" y="290"/>
                    <a:pt x="355" y="289"/>
                    <a:pt x="356" y="287"/>
                  </a:cubicBezTo>
                  <a:cubicBezTo>
                    <a:pt x="357" y="287"/>
                    <a:pt x="359" y="287"/>
                    <a:pt x="359" y="285"/>
                  </a:cubicBezTo>
                  <a:cubicBezTo>
                    <a:pt x="359" y="284"/>
                    <a:pt x="358" y="285"/>
                    <a:pt x="356" y="285"/>
                  </a:cubicBezTo>
                  <a:close/>
                  <a:moveTo>
                    <a:pt x="163" y="330"/>
                  </a:moveTo>
                  <a:cubicBezTo>
                    <a:pt x="163" y="330"/>
                    <a:pt x="163" y="330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1" y="331"/>
                    <a:pt x="160" y="331"/>
                    <a:pt x="161" y="332"/>
                  </a:cubicBezTo>
                  <a:cubicBezTo>
                    <a:pt x="161" y="332"/>
                    <a:pt x="162" y="331"/>
                    <a:pt x="162" y="331"/>
                  </a:cubicBezTo>
                  <a:cubicBezTo>
                    <a:pt x="162" y="331"/>
                    <a:pt x="163" y="331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lose/>
                  <a:moveTo>
                    <a:pt x="324" y="300"/>
                  </a:moveTo>
                  <a:cubicBezTo>
                    <a:pt x="324" y="300"/>
                    <a:pt x="323" y="299"/>
                    <a:pt x="322" y="300"/>
                  </a:cubicBezTo>
                  <a:cubicBezTo>
                    <a:pt x="322" y="300"/>
                    <a:pt x="321" y="300"/>
                    <a:pt x="322" y="301"/>
                  </a:cubicBezTo>
                  <a:cubicBezTo>
                    <a:pt x="323" y="302"/>
                    <a:pt x="323" y="301"/>
                    <a:pt x="324" y="301"/>
                  </a:cubicBezTo>
                  <a:cubicBezTo>
                    <a:pt x="326" y="301"/>
                    <a:pt x="327" y="300"/>
                    <a:pt x="328" y="300"/>
                  </a:cubicBezTo>
                  <a:cubicBezTo>
                    <a:pt x="328" y="300"/>
                    <a:pt x="329" y="300"/>
                    <a:pt x="329" y="299"/>
                  </a:cubicBezTo>
                  <a:cubicBezTo>
                    <a:pt x="329" y="299"/>
                    <a:pt x="328" y="298"/>
                    <a:pt x="328" y="298"/>
                  </a:cubicBezTo>
                  <a:cubicBezTo>
                    <a:pt x="327" y="299"/>
                    <a:pt x="326" y="299"/>
                    <a:pt x="324" y="300"/>
                  </a:cubicBezTo>
                  <a:close/>
                  <a:moveTo>
                    <a:pt x="338" y="296"/>
                  </a:moveTo>
                  <a:cubicBezTo>
                    <a:pt x="340" y="296"/>
                    <a:pt x="340" y="295"/>
                    <a:pt x="342" y="295"/>
                  </a:cubicBezTo>
                  <a:cubicBezTo>
                    <a:pt x="342" y="294"/>
                    <a:pt x="343" y="295"/>
                    <a:pt x="344" y="294"/>
                  </a:cubicBezTo>
                  <a:cubicBezTo>
                    <a:pt x="343" y="293"/>
                    <a:pt x="343" y="293"/>
                    <a:pt x="342" y="293"/>
                  </a:cubicBezTo>
                  <a:cubicBezTo>
                    <a:pt x="341" y="294"/>
                    <a:pt x="338" y="294"/>
                    <a:pt x="338" y="296"/>
                  </a:cubicBezTo>
                  <a:close/>
                  <a:moveTo>
                    <a:pt x="146" y="387"/>
                  </a:moveTo>
                  <a:cubicBezTo>
                    <a:pt x="146" y="387"/>
                    <a:pt x="146" y="386"/>
                    <a:pt x="146" y="386"/>
                  </a:cubicBezTo>
                  <a:cubicBezTo>
                    <a:pt x="146" y="386"/>
                    <a:pt x="147" y="386"/>
                    <a:pt x="147" y="386"/>
                  </a:cubicBezTo>
                  <a:cubicBezTo>
                    <a:pt x="147" y="386"/>
                    <a:pt x="147" y="385"/>
                    <a:pt x="148" y="385"/>
                  </a:cubicBezTo>
                  <a:cubicBezTo>
                    <a:pt x="146" y="384"/>
                    <a:pt x="146" y="385"/>
                    <a:pt x="146" y="386"/>
                  </a:cubicBezTo>
                  <a:cubicBezTo>
                    <a:pt x="146" y="386"/>
                    <a:pt x="146" y="386"/>
                    <a:pt x="145" y="386"/>
                  </a:cubicBezTo>
                  <a:cubicBezTo>
                    <a:pt x="146" y="386"/>
                    <a:pt x="145" y="386"/>
                    <a:pt x="145" y="386"/>
                  </a:cubicBezTo>
                  <a:cubicBezTo>
                    <a:pt x="145" y="387"/>
                    <a:pt x="145" y="387"/>
                    <a:pt x="144" y="388"/>
                  </a:cubicBezTo>
                  <a:cubicBezTo>
                    <a:pt x="144" y="388"/>
                    <a:pt x="144" y="388"/>
                    <a:pt x="144" y="388"/>
                  </a:cubicBezTo>
                  <a:cubicBezTo>
                    <a:pt x="144" y="388"/>
                    <a:pt x="144" y="388"/>
                    <a:pt x="144" y="388"/>
                  </a:cubicBezTo>
                  <a:cubicBezTo>
                    <a:pt x="144" y="389"/>
                    <a:pt x="143" y="388"/>
                    <a:pt x="143" y="389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4" y="389"/>
                    <a:pt x="144" y="389"/>
                    <a:pt x="145" y="388"/>
                  </a:cubicBezTo>
                  <a:cubicBezTo>
                    <a:pt x="145" y="387"/>
                    <a:pt x="146" y="387"/>
                    <a:pt x="146" y="387"/>
                  </a:cubicBezTo>
                  <a:close/>
                  <a:moveTo>
                    <a:pt x="187" y="312"/>
                  </a:moveTo>
                  <a:cubicBezTo>
                    <a:pt x="188" y="311"/>
                    <a:pt x="189" y="309"/>
                    <a:pt x="187" y="309"/>
                  </a:cubicBezTo>
                  <a:cubicBezTo>
                    <a:pt x="186" y="310"/>
                    <a:pt x="186" y="311"/>
                    <a:pt x="187" y="312"/>
                  </a:cubicBezTo>
                  <a:close/>
                  <a:moveTo>
                    <a:pt x="190" y="308"/>
                  </a:moveTo>
                  <a:cubicBezTo>
                    <a:pt x="190" y="308"/>
                    <a:pt x="191" y="307"/>
                    <a:pt x="191" y="307"/>
                  </a:cubicBezTo>
                  <a:cubicBezTo>
                    <a:pt x="189" y="306"/>
                    <a:pt x="189" y="308"/>
                    <a:pt x="190" y="308"/>
                  </a:cubicBezTo>
                  <a:close/>
                  <a:moveTo>
                    <a:pt x="186" y="311"/>
                  </a:moveTo>
                  <a:cubicBezTo>
                    <a:pt x="185" y="310"/>
                    <a:pt x="186" y="309"/>
                    <a:pt x="185" y="309"/>
                  </a:cubicBezTo>
                  <a:cubicBezTo>
                    <a:pt x="184" y="310"/>
                    <a:pt x="183" y="310"/>
                    <a:pt x="183" y="312"/>
                  </a:cubicBezTo>
                  <a:cubicBezTo>
                    <a:pt x="182" y="313"/>
                    <a:pt x="181" y="312"/>
                    <a:pt x="181" y="314"/>
                  </a:cubicBezTo>
                  <a:cubicBezTo>
                    <a:pt x="181" y="314"/>
                    <a:pt x="182" y="315"/>
                    <a:pt x="183" y="315"/>
                  </a:cubicBezTo>
                  <a:cubicBezTo>
                    <a:pt x="183" y="314"/>
                    <a:pt x="184" y="314"/>
                    <a:pt x="184" y="314"/>
                  </a:cubicBezTo>
                  <a:cubicBezTo>
                    <a:pt x="185" y="313"/>
                    <a:pt x="184" y="313"/>
                    <a:pt x="184" y="312"/>
                  </a:cubicBezTo>
                  <a:cubicBezTo>
                    <a:pt x="185" y="311"/>
                    <a:pt x="186" y="312"/>
                    <a:pt x="186" y="311"/>
                  </a:cubicBezTo>
                  <a:close/>
                  <a:moveTo>
                    <a:pt x="165" y="328"/>
                  </a:moveTo>
                  <a:cubicBezTo>
                    <a:pt x="164" y="328"/>
                    <a:pt x="163" y="329"/>
                    <a:pt x="163" y="330"/>
                  </a:cubicBezTo>
                  <a:cubicBezTo>
                    <a:pt x="164" y="330"/>
                    <a:pt x="164" y="329"/>
                    <a:pt x="165" y="328"/>
                  </a:cubicBezTo>
                  <a:close/>
                  <a:moveTo>
                    <a:pt x="177" y="318"/>
                  </a:moveTo>
                  <a:cubicBezTo>
                    <a:pt x="179" y="319"/>
                    <a:pt x="180" y="317"/>
                    <a:pt x="178" y="317"/>
                  </a:cubicBezTo>
                  <a:lnTo>
                    <a:pt x="177" y="318"/>
                  </a:lnTo>
                  <a:close/>
                  <a:moveTo>
                    <a:pt x="170" y="323"/>
                  </a:moveTo>
                  <a:cubicBezTo>
                    <a:pt x="170" y="322"/>
                    <a:pt x="169" y="322"/>
                    <a:pt x="168" y="323"/>
                  </a:cubicBezTo>
                  <a:cubicBezTo>
                    <a:pt x="169" y="324"/>
                    <a:pt x="170" y="324"/>
                    <a:pt x="170" y="323"/>
                  </a:cubicBezTo>
                  <a:close/>
                  <a:moveTo>
                    <a:pt x="166" y="325"/>
                  </a:moveTo>
                  <a:cubicBezTo>
                    <a:pt x="166" y="326"/>
                    <a:pt x="166" y="326"/>
                    <a:pt x="166" y="327"/>
                  </a:cubicBezTo>
                  <a:cubicBezTo>
                    <a:pt x="167" y="326"/>
                    <a:pt x="168" y="326"/>
                    <a:pt x="168" y="325"/>
                  </a:cubicBezTo>
                  <a:cubicBezTo>
                    <a:pt x="167" y="325"/>
                    <a:pt x="167" y="325"/>
                    <a:pt x="166" y="325"/>
                  </a:cubicBezTo>
                  <a:close/>
                  <a:moveTo>
                    <a:pt x="168" y="327"/>
                  </a:moveTo>
                  <a:cubicBezTo>
                    <a:pt x="170" y="328"/>
                    <a:pt x="170" y="327"/>
                    <a:pt x="171" y="326"/>
                  </a:cubicBezTo>
                  <a:cubicBezTo>
                    <a:pt x="172" y="326"/>
                    <a:pt x="173" y="325"/>
                    <a:pt x="173" y="324"/>
                  </a:cubicBezTo>
                  <a:cubicBezTo>
                    <a:pt x="173" y="324"/>
                    <a:pt x="173" y="324"/>
                    <a:pt x="172" y="323"/>
                  </a:cubicBezTo>
                  <a:cubicBezTo>
                    <a:pt x="172" y="324"/>
                    <a:pt x="172" y="324"/>
                    <a:pt x="171" y="323"/>
                  </a:cubicBezTo>
                  <a:cubicBezTo>
                    <a:pt x="170" y="325"/>
                    <a:pt x="168" y="326"/>
                    <a:pt x="168" y="327"/>
                  </a:cubicBezTo>
                  <a:close/>
                  <a:moveTo>
                    <a:pt x="174" y="322"/>
                  </a:moveTo>
                  <a:cubicBezTo>
                    <a:pt x="175" y="323"/>
                    <a:pt x="175" y="322"/>
                    <a:pt x="176" y="321"/>
                  </a:cubicBezTo>
                  <a:cubicBezTo>
                    <a:pt x="176" y="321"/>
                    <a:pt x="177" y="320"/>
                    <a:pt x="177" y="319"/>
                  </a:cubicBezTo>
                  <a:cubicBezTo>
                    <a:pt x="176" y="319"/>
                    <a:pt x="176" y="318"/>
                    <a:pt x="175" y="317"/>
                  </a:cubicBezTo>
                  <a:cubicBezTo>
                    <a:pt x="174" y="319"/>
                    <a:pt x="175" y="319"/>
                    <a:pt x="175" y="320"/>
                  </a:cubicBezTo>
                  <a:cubicBezTo>
                    <a:pt x="175" y="321"/>
                    <a:pt x="173" y="321"/>
                    <a:pt x="174" y="322"/>
                  </a:cubicBezTo>
                  <a:close/>
                  <a:moveTo>
                    <a:pt x="612" y="103"/>
                  </a:moveTo>
                  <a:cubicBezTo>
                    <a:pt x="618" y="113"/>
                    <a:pt x="623" y="123"/>
                    <a:pt x="626" y="134"/>
                  </a:cubicBezTo>
                  <a:cubicBezTo>
                    <a:pt x="627" y="136"/>
                    <a:pt x="627" y="139"/>
                    <a:pt x="628" y="141"/>
                  </a:cubicBezTo>
                  <a:cubicBezTo>
                    <a:pt x="628" y="141"/>
                    <a:pt x="628" y="141"/>
                    <a:pt x="628" y="141"/>
                  </a:cubicBezTo>
                  <a:cubicBezTo>
                    <a:pt x="627" y="141"/>
                    <a:pt x="628" y="142"/>
                    <a:pt x="628" y="143"/>
                  </a:cubicBezTo>
                  <a:cubicBezTo>
                    <a:pt x="628" y="144"/>
                    <a:pt x="628" y="144"/>
                    <a:pt x="628" y="145"/>
                  </a:cubicBezTo>
                  <a:cubicBezTo>
                    <a:pt x="628" y="146"/>
                    <a:pt x="630" y="147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50"/>
                    <a:pt x="630" y="150"/>
                    <a:pt x="630" y="150"/>
                  </a:cubicBezTo>
                  <a:cubicBezTo>
                    <a:pt x="630" y="151"/>
                    <a:pt x="630" y="151"/>
                    <a:pt x="630" y="152"/>
                  </a:cubicBezTo>
                  <a:cubicBezTo>
                    <a:pt x="631" y="152"/>
                    <a:pt x="630" y="152"/>
                    <a:pt x="630" y="152"/>
                  </a:cubicBezTo>
                  <a:cubicBezTo>
                    <a:pt x="631" y="154"/>
                    <a:pt x="631" y="155"/>
                    <a:pt x="631" y="156"/>
                  </a:cubicBezTo>
                  <a:cubicBezTo>
                    <a:pt x="630" y="156"/>
                    <a:pt x="631" y="157"/>
                    <a:pt x="630" y="158"/>
                  </a:cubicBezTo>
                  <a:cubicBezTo>
                    <a:pt x="630" y="159"/>
                    <a:pt x="631" y="160"/>
                    <a:pt x="630" y="161"/>
                  </a:cubicBezTo>
                  <a:cubicBezTo>
                    <a:pt x="632" y="164"/>
                    <a:pt x="632" y="167"/>
                    <a:pt x="633" y="171"/>
                  </a:cubicBezTo>
                  <a:cubicBezTo>
                    <a:pt x="632" y="173"/>
                    <a:pt x="634" y="175"/>
                    <a:pt x="634" y="177"/>
                  </a:cubicBezTo>
                  <a:cubicBezTo>
                    <a:pt x="634" y="178"/>
                    <a:pt x="633" y="179"/>
                    <a:pt x="633" y="179"/>
                  </a:cubicBezTo>
                  <a:cubicBezTo>
                    <a:pt x="633" y="180"/>
                    <a:pt x="634" y="180"/>
                    <a:pt x="633" y="180"/>
                  </a:cubicBezTo>
                  <a:cubicBezTo>
                    <a:pt x="633" y="180"/>
                    <a:pt x="633" y="181"/>
                    <a:pt x="633" y="181"/>
                  </a:cubicBezTo>
                  <a:cubicBezTo>
                    <a:pt x="633" y="182"/>
                    <a:pt x="633" y="182"/>
                    <a:pt x="633" y="183"/>
                  </a:cubicBezTo>
                  <a:cubicBezTo>
                    <a:pt x="633" y="184"/>
                    <a:pt x="634" y="184"/>
                    <a:pt x="634" y="185"/>
                  </a:cubicBezTo>
                  <a:cubicBezTo>
                    <a:pt x="635" y="186"/>
                    <a:pt x="633" y="188"/>
                    <a:pt x="633" y="189"/>
                  </a:cubicBezTo>
                  <a:cubicBezTo>
                    <a:pt x="633" y="189"/>
                    <a:pt x="633" y="190"/>
                    <a:pt x="633" y="190"/>
                  </a:cubicBezTo>
                  <a:cubicBezTo>
                    <a:pt x="633" y="192"/>
                    <a:pt x="632" y="194"/>
                    <a:pt x="632" y="195"/>
                  </a:cubicBezTo>
                  <a:cubicBezTo>
                    <a:pt x="633" y="197"/>
                    <a:pt x="632" y="200"/>
                    <a:pt x="632" y="203"/>
                  </a:cubicBezTo>
                  <a:cubicBezTo>
                    <a:pt x="632" y="204"/>
                    <a:pt x="632" y="205"/>
                    <a:pt x="631" y="205"/>
                  </a:cubicBezTo>
                  <a:cubicBezTo>
                    <a:pt x="632" y="205"/>
                    <a:pt x="632" y="205"/>
                    <a:pt x="632" y="205"/>
                  </a:cubicBezTo>
                  <a:cubicBezTo>
                    <a:pt x="631" y="207"/>
                    <a:pt x="632" y="209"/>
                    <a:pt x="631" y="211"/>
                  </a:cubicBezTo>
                  <a:cubicBezTo>
                    <a:pt x="631" y="212"/>
                    <a:pt x="631" y="213"/>
                    <a:pt x="631" y="214"/>
                  </a:cubicBezTo>
                  <a:cubicBezTo>
                    <a:pt x="631" y="214"/>
                    <a:pt x="631" y="214"/>
                    <a:pt x="630" y="215"/>
                  </a:cubicBezTo>
                  <a:cubicBezTo>
                    <a:pt x="630" y="215"/>
                    <a:pt x="630" y="215"/>
                    <a:pt x="630" y="215"/>
                  </a:cubicBezTo>
                  <a:cubicBezTo>
                    <a:pt x="630" y="216"/>
                    <a:pt x="630" y="217"/>
                    <a:pt x="630" y="218"/>
                  </a:cubicBezTo>
                  <a:cubicBezTo>
                    <a:pt x="630" y="218"/>
                    <a:pt x="630" y="219"/>
                    <a:pt x="630" y="219"/>
                  </a:cubicBezTo>
                  <a:cubicBezTo>
                    <a:pt x="631" y="221"/>
                    <a:pt x="628" y="222"/>
                    <a:pt x="629" y="223"/>
                  </a:cubicBezTo>
                  <a:cubicBezTo>
                    <a:pt x="629" y="223"/>
                    <a:pt x="628" y="224"/>
                    <a:pt x="628" y="224"/>
                  </a:cubicBezTo>
                  <a:cubicBezTo>
                    <a:pt x="628" y="226"/>
                    <a:pt x="627" y="227"/>
                    <a:pt x="626" y="229"/>
                  </a:cubicBezTo>
                  <a:cubicBezTo>
                    <a:pt x="627" y="231"/>
                    <a:pt x="626" y="234"/>
                    <a:pt x="625" y="236"/>
                  </a:cubicBezTo>
                  <a:cubicBezTo>
                    <a:pt x="625" y="237"/>
                    <a:pt x="625" y="238"/>
                    <a:pt x="624" y="238"/>
                  </a:cubicBezTo>
                  <a:cubicBezTo>
                    <a:pt x="625" y="239"/>
                    <a:pt x="625" y="239"/>
                    <a:pt x="625" y="240"/>
                  </a:cubicBezTo>
                  <a:cubicBezTo>
                    <a:pt x="625" y="240"/>
                    <a:pt x="625" y="239"/>
                    <a:pt x="625" y="239"/>
                  </a:cubicBezTo>
                  <a:cubicBezTo>
                    <a:pt x="625" y="240"/>
                    <a:pt x="625" y="240"/>
                    <a:pt x="625" y="241"/>
                  </a:cubicBezTo>
                  <a:cubicBezTo>
                    <a:pt x="625" y="241"/>
                    <a:pt x="625" y="242"/>
                    <a:pt x="625" y="242"/>
                  </a:cubicBezTo>
                  <a:cubicBezTo>
                    <a:pt x="625" y="242"/>
                    <a:pt x="624" y="243"/>
                    <a:pt x="624" y="243"/>
                  </a:cubicBezTo>
                  <a:cubicBezTo>
                    <a:pt x="624" y="244"/>
                    <a:pt x="624" y="245"/>
                    <a:pt x="624" y="245"/>
                  </a:cubicBezTo>
                  <a:cubicBezTo>
                    <a:pt x="624" y="246"/>
                    <a:pt x="624" y="246"/>
                    <a:pt x="624" y="247"/>
                  </a:cubicBezTo>
                  <a:cubicBezTo>
                    <a:pt x="624" y="247"/>
                    <a:pt x="624" y="247"/>
                    <a:pt x="624" y="247"/>
                  </a:cubicBezTo>
                  <a:cubicBezTo>
                    <a:pt x="623" y="247"/>
                    <a:pt x="624" y="248"/>
                    <a:pt x="624" y="248"/>
                  </a:cubicBezTo>
                  <a:cubicBezTo>
                    <a:pt x="624" y="248"/>
                    <a:pt x="623" y="248"/>
                    <a:pt x="623" y="248"/>
                  </a:cubicBezTo>
                  <a:cubicBezTo>
                    <a:pt x="623" y="249"/>
                    <a:pt x="624" y="251"/>
                    <a:pt x="624" y="251"/>
                  </a:cubicBezTo>
                  <a:cubicBezTo>
                    <a:pt x="624" y="250"/>
                    <a:pt x="624" y="251"/>
                    <a:pt x="625" y="251"/>
                  </a:cubicBezTo>
                  <a:cubicBezTo>
                    <a:pt x="624" y="253"/>
                    <a:pt x="624" y="254"/>
                    <a:pt x="624" y="256"/>
                  </a:cubicBezTo>
                  <a:cubicBezTo>
                    <a:pt x="624" y="256"/>
                    <a:pt x="624" y="257"/>
                    <a:pt x="624" y="257"/>
                  </a:cubicBezTo>
                  <a:cubicBezTo>
                    <a:pt x="623" y="258"/>
                    <a:pt x="623" y="256"/>
                    <a:pt x="623" y="255"/>
                  </a:cubicBezTo>
                  <a:cubicBezTo>
                    <a:pt x="623" y="255"/>
                    <a:pt x="624" y="251"/>
                    <a:pt x="622" y="252"/>
                  </a:cubicBezTo>
                  <a:cubicBezTo>
                    <a:pt x="623" y="254"/>
                    <a:pt x="622" y="255"/>
                    <a:pt x="622" y="255"/>
                  </a:cubicBezTo>
                  <a:cubicBezTo>
                    <a:pt x="622" y="256"/>
                    <a:pt x="622" y="257"/>
                    <a:pt x="621" y="257"/>
                  </a:cubicBezTo>
                  <a:cubicBezTo>
                    <a:pt x="621" y="258"/>
                    <a:pt x="621" y="260"/>
                    <a:pt x="621" y="261"/>
                  </a:cubicBezTo>
                  <a:cubicBezTo>
                    <a:pt x="620" y="262"/>
                    <a:pt x="621" y="262"/>
                    <a:pt x="621" y="264"/>
                  </a:cubicBezTo>
                  <a:cubicBezTo>
                    <a:pt x="621" y="265"/>
                    <a:pt x="620" y="264"/>
                    <a:pt x="621" y="266"/>
                  </a:cubicBezTo>
                  <a:cubicBezTo>
                    <a:pt x="621" y="266"/>
                    <a:pt x="621" y="267"/>
                    <a:pt x="621" y="267"/>
                  </a:cubicBezTo>
                  <a:cubicBezTo>
                    <a:pt x="621" y="266"/>
                    <a:pt x="623" y="263"/>
                    <a:pt x="623" y="262"/>
                  </a:cubicBezTo>
                  <a:cubicBezTo>
                    <a:pt x="623" y="262"/>
                    <a:pt x="623" y="261"/>
                    <a:pt x="624" y="260"/>
                  </a:cubicBezTo>
                  <a:cubicBezTo>
                    <a:pt x="624" y="260"/>
                    <a:pt x="624" y="260"/>
                    <a:pt x="624" y="260"/>
                  </a:cubicBezTo>
                  <a:cubicBezTo>
                    <a:pt x="623" y="265"/>
                    <a:pt x="624" y="272"/>
                    <a:pt x="622" y="276"/>
                  </a:cubicBezTo>
                  <a:cubicBezTo>
                    <a:pt x="622" y="276"/>
                    <a:pt x="622" y="276"/>
                    <a:pt x="622" y="276"/>
                  </a:cubicBezTo>
                  <a:cubicBezTo>
                    <a:pt x="621" y="277"/>
                    <a:pt x="622" y="273"/>
                    <a:pt x="621" y="273"/>
                  </a:cubicBezTo>
                  <a:cubicBezTo>
                    <a:pt x="620" y="273"/>
                    <a:pt x="621" y="274"/>
                    <a:pt x="621" y="275"/>
                  </a:cubicBezTo>
                  <a:cubicBezTo>
                    <a:pt x="621" y="277"/>
                    <a:pt x="621" y="280"/>
                    <a:pt x="621" y="282"/>
                  </a:cubicBezTo>
                  <a:cubicBezTo>
                    <a:pt x="621" y="283"/>
                    <a:pt x="620" y="284"/>
                    <a:pt x="621" y="284"/>
                  </a:cubicBezTo>
                  <a:cubicBezTo>
                    <a:pt x="621" y="284"/>
                    <a:pt x="621" y="289"/>
                    <a:pt x="621" y="289"/>
                  </a:cubicBezTo>
                  <a:cubicBezTo>
                    <a:pt x="621" y="289"/>
                    <a:pt x="621" y="290"/>
                    <a:pt x="621" y="290"/>
                  </a:cubicBezTo>
                  <a:cubicBezTo>
                    <a:pt x="621" y="291"/>
                    <a:pt x="622" y="291"/>
                    <a:pt x="622" y="292"/>
                  </a:cubicBezTo>
                  <a:cubicBezTo>
                    <a:pt x="621" y="293"/>
                    <a:pt x="622" y="295"/>
                    <a:pt x="622" y="297"/>
                  </a:cubicBezTo>
                  <a:cubicBezTo>
                    <a:pt x="622" y="298"/>
                    <a:pt x="622" y="299"/>
                    <a:pt x="622" y="300"/>
                  </a:cubicBezTo>
                  <a:cubicBezTo>
                    <a:pt x="622" y="301"/>
                    <a:pt x="623" y="301"/>
                    <a:pt x="623" y="302"/>
                  </a:cubicBezTo>
                  <a:cubicBezTo>
                    <a:pt x="624" y="305"/>
                    <a:pt x="624" y="308"/>
                    <a:pt x="626" y="309"/>
                  </a:cubicBezTo>
                  <a:cubicBezTo>
                    <a:pt x="625" y="309"/>
                    <a:pt x="625" y="309"/>
                    <a:pt x="624" y="309"/>
                  </a:cubicBezTo>
                  <a:cubicBezTo>
                    <a:pt x="625" y="311"/>
                    <a:pt x="625" y="312"/>
                    <a:pt x="626" y="313"/>
                  </a:cubicBezTo>
                  <a:cubicBezTo>
                    <a:pt x="625" y="315"/>
                    <a:pt x="628" y="317"/>
                    <a:pt x="627" y="319"/>
                  </a:cubicBezTo>
                  <a:cubicBezTo>
                    <a:pt x="628" y="319"/>
                    <a:pt x="628" y="319"/>
                    <a:pt x="629" y="320"/>
                  </a:cubicBezTo>
                  <a:cubicBezTo>
                    <a:pt x="629" y="321"/>
                    <a:pt x="628" y="321"/>
                    <a:pt x="628" y="321"/>
                  </a:cubicBezTo>
                  <a:cubicBezTo>
                    <a:pt x="628" y="322"/>
                    <a:pt x="629" y="322"/>
                    <a:pt x="630" y="322"/>
                  </a:cubicBezTo>
                  <a:cubicBezTo>
                    <a:pt x="630" y="323"/>
                    <a:pt x="631" y="324"/>
                    <a:pt x="631" y="325"/>
                  </a:cubicBezTo>
                  <a:cubicBezTo>
                    <a:pt x="632" y="327"/>
                    <a:pt x="634" y="329"/>
                    <a:pt x="635" y="331"/>
                  </a:cubicBezTo>
                  <a:cubicBezTo>
                    <a:pt x="635" y="331"/>
                    <a:pt x="635" y="332"/>
                    <a:pt x="635" y="332"/>
                  </a:cubicBezTo>
                  <a:cubicBezTo>
                    <a:pt x="636" y="334"/>
                    <a:pt x="638" y="335"/>
                    <a:pt x="637" y="337"/>
                  </a:cubicBezTo>
                  <a:cubicBezTo>
                    <a:pt x="639" y="337"/>
                    <a:pt x="639" y="339"/>
                    <a:pt x="641" y="340"/>
                  </a:cubicBezTo>
                  <a:cubicBezTo>
                    <a:pt x="641" y="337"/>
                    <a:pt x="638" y="336"/>
                    <a:pt x="637" y="334"/>
                  </a:cubicBezTo>
                  <a:cubicBezTo>
                    <a:pt x="637" y="334"/>
                    <a:pt x="637" y="332"/>
                    <a:pt x="636" y="332"/>
                  </a:cubicBezTo>
                  <a:cubicBezTo>
                    <a:pt x="636" y="331"/>
                    <a:pt x="636" y="331"/>
                    <a:pt x="636" y="331"/>
                  </a:cubicBezTo>
                  <a:cubicBezTo>
                    <a:pt x="636" y="331"/>
                    <a:pt x="636" y="331"/>
                    <a:pt x="636" y="331"/>
                  </a:cubicBezTo>
                  <a:cubicBezTo>
                    <a:pt x="638" y="333"/>
                    <a:pt x="639" y="335"/>
                    <a:pt x="640" y="336"/>
                  </a:cubicBezTo>
                  <a:cubicBezTo>
                    <a:pt x="641" y="337"/>
                    <a:pt x="642" y="338"/>
                    <a:pt x="643" y="339"/>
                  </a:cubicBezTo>
                  <a:cubicBezTo>
                    <a:pt x="642" y="339"/>
                    <a:pt x="642" y="339"/>
                    <a:pt x="642" y="340"/>
                  </a:cubicBezTo>
                  <a:cubicBezTo>
                    <a:pt x="642" y="340"/>
                    <a:pt x="643" y="340"/>
                    <a:pt x="643" y="341"/>
                  </a:cubicBezTo>
                  <a:cubicBezTo>
                    <a:pt x="643" y="341"/>
                    <a:pt x="643" y="342"/>
                    <a:pt x="643" y="342"/>
                  </a:cubicBezTo>
                  <a:cubicBezTo>
                    <a:pt x="643" y="342"/>
                    <a:pt x="644" y="342"/>
                    <a:pt x="644" y="343"/>
                  </a:cubicBezTo>
                  <a:cubicBezTo>
                    <a:pt x="644" y="343"/>
                    <a:pt x="644" y="343"/>
                    <a:pt x="644" y="343"/>
                  </a:cubicBezTo>
                  <a:cubicBezTo>
                    <a:pt x="644" y="343"/>
                    <a:pt x="645" y="343"/>
                    <a:pt x="645" y="343"/>
                  </a:cubicBezTo>
                  <a:cubicBezTo>
                    <a:pt x="645" y="344"/>
                    <a:pt x="645" y="344"/>
                    <a:pt x="646" y="344"/>
                  </a:cubicBezTo>
                  <a:cubicBezTo>
                    <a:pt x="646" y="344"/>
                    <a:pt x="646" y="345"/>
                    <a:pt x="646" y="345"/>
                  </a:cubicBezTo>
                  <a:cubicBezTo>
                    <a:pt x="648" y="346"/>
                    <a:pt x="649" y="347"/>
                    <a:pt x="650" y="348"/>
                  </a:cubicBezTo>
                  <a:cubicBezTo>
                    <a:pt x="651" y="348"/>
                    <a:pt x="651" y="348"/>
                    <a:pt x="651" y="348"/>
                  </a:cubicBezTo>
                  <a:cubicBezTo>
                    <a:pt x="651" y="348"/>
                    <a:pt x="652" y="349"/>
                    <a:pt x="652" y="349"/>
                  </a:cubicBezTo>
                  <a:cubicBezTo>
                    <a:pt x="653" y="349"/>
                    <a:pt x="654" y="350"/>
                    <a:pt x="654" y="350"/>
                  </a:cubicBezTo>
                  <a:cubicBezTo>
                    <a:pt x="656" y="351"/>
                    <a:pt x="657" y="352"/>
                    <a:pt x="659" y="352"/>
                  </a:cubicBezTo>
                  <a:cubicBezTo>
                    <a:pt x="659" y="352"/>
                    <a:pt x="659" y="353"/>
                    <a:pt x="660" y="353"/>
                  </a:cubicBezTo>
                  <a:cubicBezTo>
                    <a:pt x="660" y="353"/>
                    <a:pt x="660" y="352"/>
                    <a:pt x="660" y="353"/>
                  </a:cubicBezTo>
                  <a:cubicBezTo>
                    <a:pt x="661" y="353"/>
                    <a:pt x="661" y="353"/>
                    <a:pt x="661" y="353"/>
                  </a:cubicBezTo>
                  <a:cubicBezTo>
                    <a:pt x="662" y="353"/>
                    <a:pt x="662" y="353"/>
                    <a:pt x="663" y="353"/>
                  </a:cubicBezTo>
                  <a:cubicBezTo>
                    <a:pt x="663" y="353"/>
                    <a:pt x="663" y="353"/>
                    <a:pt x="663" y="354"/>
                  </a:cubicBezTo>
                  <a:cubicBezTo>
                    <a:pt x="664" y="354"/>
                    <a:pt x="665" y="353"/>
                    <a:pt x="666" y="353"/>
                  </a:cubicBezTo>
                  <a:cubicBezTo>
                    <a:pt x="666" y="353"/>
                    <a:pt x="666" y="354"/>
                    <a:pt x="666" y="354"/>
                  </a:cubicBezTo>
                  <a:cubicBezTo>
                    <a:pt x="667" y="354"/>
                    <a:pt x="667" y="353"/>
                    <a:pt x="667" y="354"/>
                  </a:cubicBezTo>
                  <a:cubicBezTo>
                    <a:pt x="668" y="354"/>
                    <a:pt x="669" y="354"/>
                    <a:pt x="669" y="354"/>
                  </a:cubicBezTo>
                  <a:cubicBezTo>
                    <a:pt x="670" y="354"/>
                    <a:pt x="670" y="354"/>
                    <a:pt x="670" y="353"/>
                  </a:cubicBezTo>
                  <a:cubicBezTo>
                    <a:pt x="671" y="353"/>
                    <a:pt x="671" y="354"/>
                    <a:pt x="672" y="353"/>
                  </a:cubicBezTo>
                  <a:cubicBezTo>
                    <a:pt x="672" y="353"/>
                    <a:pt x="672" y="353"/>
                    <a:pt x="672" y="353"/>
                  </a:cubicBezTo>
                  <a:cubicBezTo>
                    <a:pt x="673" y="353"/>
                    <a:pt x="673" y="353"/>
                    <a:pt x="673" y="353"/>
                  </a:cubicBezTo>
                  <a:cubicBezTo>
                    <a:pt x="674" y="353"/>
                    <a:pt x="674" y="352"/>
                    <a:pt x="676" y="353"/>
                  </a:cubicBezTo>
                  <a:cubicBezTo>
                    <a:pt x="676" y="352"/>
                    <a:pt x="676" y="352"/>
                    <a:pt x="677" y="352"/>
                  </a:cubicBezTo>
                  <a:cubicBezTo>
                    <a:pt x="677" y="352"/>
                    <a:pt x="677" y="352"/>
                    <a:pt x="677" y="352"/>
                  </a:cubicBezTo>
                  <a:cubicBezTo>
                    <a:pt x="678" y="351"/>
                    <a:pt x="679" y="351"/>
                    <a:pt x="680" y="351"/>
                  </a:cubicBezTo>
                  <a:cubicBezTo>
                    <a:pt x="680" y="351"/>
                    <a:pt x="680" y="350"/>
                    <a:pt x="680" y="350"/>
                  </a:cubicBezTo>
                  <a:cubicBezTo>
                    <a:pt x="680" y="350"/>
                    <a:pt x="681" y="350"/>
                    <a:pt x="681" y="350"/>
                  </a:cubicBezTo>
                  <a:cubicBezTo>
                    <a:pt x="681" y="350"/>
                    <a:pt x="681" y="350"/>
                    <a:pt x="681" y="350"/>
                  </a:cubicBezTo>
                  <a:cubicBezTo>
                    <a:pt x="682" y="350"/>
                    <a:pt x="682" y="350"/>
                    <a:pt x="682" y="349"/>
                  </a:cubicBezTo>
                  <a:cubicBezTo>
                    <a:pt x="683" y="349"/>
                    <a:pt x="683" y="349"/>
                    <a:pt x="684" y="349"/>
                  </a:cubicBezTo>
                  <a:cubicBezTo>
                    <a:pt x="684" y="349"/>
                    <a:pt x="685" y="348"/>
                    <a:pt x="685" y="348"/>
                  </a:cubicBezTo>
                  <a:cubicBezTo>
                    <a:pt x="685" y="348"/>
                    <a:pt x="687" y="347"/>
                    <a:pt x="688" y="345"/>
                  </a:cubicBezTo>
                  <a:cubicBezTo>
                    <a:pt x="688" y="346"/>
                    <a:pt x="688" y="346"/>
                    <a:pt x="688" y="346"/>
                  </a:cubicBezTo>
                  <a:cubicBezTo>
                    <a:pt x="688" y="345"/>
                    <a:pt x="689" y="345"/>
                    <a:pt x="690" y="344"/>
                  </a:cubicBezTo>
                  <a:cubicBezTo>
                    <a:pt x="690" y="344"/>
                    <a:pt x="690" y="344"/>
                    <a:pt x="690" y="344"/>
                  </a:cubicBezTo>
                  <a:cubicBezTo>
                    <a:pt x="690" y="344"/>
                    <a:pt x="690" y="344"/>
                    <a:pt x="691" y="343"/>
                  </a:cubicBezTo>
                  <a:cubicBezTo>
                    <a:pt x="691" y="343"/>
                    <a:pt x="692" y="342"/>
                    <a:pt x="692" y="341"/>
                  </a:cubicBezTo>
                  <a:cubicBezTo>
                    <a:pt x="693" y="340"/>
                    <a:pt x="695" y="337"/>
                    <a:pt x="694" y="338"/>
                  </a:cubicBezTo>
                  <a:cubicBezTo>
                    <a:pt x="693" y="339"/>
                    <a:pt x="693" y="339"/>
                    <a:pt x="693" y="339"/>
                  </a:cubicBezTo>
                  <a:cubicBezTo>
                    <a:pt x="692" y="340"/>
                    <a:pt x="690" y="342"/>
                    <a:pt x="690" y="343"/>
                  </a:cubicBezTo>
                  <a:cubicBezTo>
                    <a:pt x="689" y="343"/>
                    <a:pt x="689" y="343"/>
                    <a:pt x="689" y="344"/>
                  </a:cubicBezTo>
                  <a:cubicBezTo>
                    <a:pt x="689" y="344"/>
                    <a:pt x="689" y="344"/>
                    <a:pt x="689" y="344"/>
                  </a:cubicBezTo>
                  <a:cubicBezTo>
                    <a:pt x="689" y="343"/>
                    <a:pt x="689" y="343"/>
                    <a:pt x="689" y="343"/>
                  </a:cubicBezTo>
                  <a:cubicBezTo>
                    <a:pt x="688" y="344"/>
                    <a:pt x="687" y="346"/>
                    <a:pt x="687" y="346"/>
                  </a:cubicBezTo>
                  <a:cubicBezTo>
                    <a:pt x="685" y="347"/>
                    <a:pt x="684" y="348"/>
                    <a:pt x="683" y="349"/>
                  </a:cubicBezTo>
                  <a:cubicBezTo>
                    <a:pt x="681" y="348"/>
                    <a:pt x="681" y="350"/>
                    <a:pt x="680" y="349"/>
                  </a:cubicBezTo>
                  <a:cubicBezTo>
                    <a:pt x="686" y="346"/>
                    <a:pt x="692" y="340"/>
                    <a:pt x="695" y="335"/>
                  </a:cubicBezTo>
                  <a:cubicBezTo>
                    <a:pt x="697" y="339"/>
                    <a:pt x="700" y="339"/>
                    <a:pt x="703" y="343"/>
                  </a:cubicBezTo>
                  <a:cubicBezTo>
                    <a:pt x="708" y="349"/>
                    <a:pt x="715" y="351"/>
                    <a:pt x="723" y="352"/>
                  </a:cubicBezTo>
                  <a:cubicBezTo>
                    <a:pt x="732" y="353"/>
                    <a:pt x="742" y="348"/>
                    <a:pt x="749" y="340"/>
                  </a:cubicBezTo>
                  <a:cubicBezTo>
                    <a:pt x="754" y="332"/>
                    <a:pt x="757" y="323"/>
                    <a:pt x="758" y="312"/>
                  </a:cubicBezTo>
                  <a:cubicBezTo>
                    <a:pt x="758" y="281"/>
                    <a:pt x="735" y="282"/>
                    <a:pt x="735" y="282"/>
                  </a:cubicBezTo>
                  <a:cubicBezTo>
                    <a:pt x="736" y="282"/>
                    <a:pt x="750" y="252"/>
                    <a:pt x="731" y="233"/>
                  </a:cubicBezTo>
                  <a:cubicBezTo>
                    <a:pt x="727" y="229"/>
                    <a:pt x="720" y="226"/>
                    <a:pt x="714" y="225"/>
                  </a:cubicBezTo>
                  <a:cubicBezTo>
                    <a:pt x="685" y="218"/>
                    <a:pt x="672" y="245"/>
                    <a:pt x="670" y="252"/>
                  </a:cubicBezTo>
                  <a:cubicBezTo>
                    <a:pt x="663" y="289"/>
                    <a:pt x="703" y="294"/>
                    <a:pt x="712" y="277"/>
                  </a:cubicBezTo>
                  <a:cubicBezTo>
                    <a:pt x="705" y="306"/>
                    <a:pt x="676" y="293"/>
                    <a:pt x="668" y="281"/>
                  </a:cubicBezTo>
                  <a:cubicBezTo>
                    <a:pt x="662" y="271"/>
                    <a:pt x="661" y="257"/>
                    <a:pt x="658" y="244"/>
                  </a:cubicBezTo>
                  <a:cubicBezTo>
                    <a:pt x="654" y="223"/>
                    <a:pt x="656" y="200"/>
                    <a:pt x="652" y="179"/>
                  </a:cubicBezTo>
                  <a:cubicBezTo>
                    <a:pt x="647" y="150"/>
                    <a:pt x="637" y="122"/>
                    <a:pt x="620" y="98"/>
                  </a:cubicBezTo>
                  <a:cubicBezTo>
                    <a:pt x="609" y="82"/>
                    <a:pt x="594" y="70"/>
                    <a:pt x="580" y="57"/>
                  </a:cubicBezTo>
                  <a:cubicBezTo>
                    <a:pt x="588" y="64"/>
                    <a:pt x="612" y="103"/>
                    <a:pt x="612" y="103"/>
                  </a:cubicBezTo>
                  <a:close/>
                  <a:moveTo>
                    <a:pt x="626" y="238"/>
                  </a:moveTo>
                  <a:cubicBezTo>
                    <a:pt x="627" y="237"/>
                    <a:pt x="627" y="236"/>
                    <a:pt x="626" y="235"/>
                  </a:cubicBezTo>
                  <a:cubicBezTo>
                    <a:pt x="626" y="234"/>
                    <a:pt x="628" y="234"/>
                    <a:pt x="628" y="234"/>
                  </a:cubicBezTo>
                  <a:cubicBezTo>
                    <a:pt x="628" y="233"/>
                    <a:pt x="627" y="237"/>
                    <a:pt x="627" y="239"/>
                  </a:cubicBezTo>
                  <a:cubicBezTo>
                    <a:pt x="627" y="239"/>
                    <a:pt x="626" y="239"/>
                    <a:pt x="626" y="238"/>
                  </a:cubicBezTo>
                  <a:close/>
                  <a:moveTo>
                    <a:pt x="629" y="316"/>
                  </a:moveTo>
                  <a:cubicBezTo>
                    <a:pt x="628" y="314"/>
                    <a:pt x="627" y="313"/>
                    <a:pt x="627" y="311"/>
                  </a:cubicBezTo>
                  <a:cubicBezTo>
                    <a:pt x="626" y="310"/>
                    <a:pt x="625" y="310"/>
                    <a:pt x="626" y="309"/>
                  </a:cubicBezTo>
                  <a:cubicBezTo>
                    <a:pt x="626" y="309"/>
                    <a:pt x="626" y="309"/>
                    <a:pt x="626" y="309"/>
                  </a:cubicBezTo>
                  <a:cubicBezTo>
                    <a:pt x="626" y="308"/>
                    <a:pt x="625" y="306"/>
                    <a:pt x="625" y="305"/>
                  </a:cubicBezTo>
                  <a:cubicBezTo>
                    <a:pt x="625" y="304"/>
                    <a:pt x="625" y="304"/>
                    <a:pt x="625" y="304"/>
                  </a:cubicBezTo>
                  <a:cubicBezTo>
                    <a:pt x="628" y="308"/>
                    <a:pt x="629" y="316"/>
                    <a:pt x="629" y="316"/>
                  </a:cubicBezTo>
                  <a:close/>
                  <a:moveTo>
                    <a:pt x="676" y="351"/>
                  </a:moveTo>
                  <a:cubicBezTo>
                    <a:pt x="676" y="351"/>
                    <a:pt x="676" y="352"/>
                    <a:pt x="675" y="352"/>
                  </a:cubicBezTo>
                  <a:cubicBezTo>
                    <a:pt x="675" y="352"/>
                    <a:pt x="674" y="352"/>
                    <a:pt x="673" y="352"/>
                  </a:cubicBezTo>
                  <a:cubicBezTo>
                    <a:pt x="673" y="352"/>
                    <a:pt x="672" y="352"/>
                    <a:pt x="671" y="352"/>
                  </a:cubicBezTo>
                  <a:cubicBezTo>
                    <a:pt x="671" y="352"/>
                    <a:pt x="671" y="352"/>
                    <a:pt x="671" y="352"/>
                  </a:cubicBezTo>
                  <a:cubicBezTo>
                    <a:pt x="671" y="351"/>
                    <a:pt x="677" y="351"/>
                    <a:pt x="676" y="351"/>
                  </a:cubicBezTo>
                  <a:close/>
                  <a:moveTo>
                    <a:pt x="667" y="353"/>
                  </a:moveTo>
                  <a:cubicBezTo>
                    <a:pt x="667" y="353"/>
                    <a:pt x="667" y="353"/>
                    <a:pt x="667" y="353"/>
                  </a:cubicBezTo>
                  <a:cubicBezTo>
                    <a:pt x="667" y="353"/>
                    <a:pt x="663" y="353"/>
                    <a:pt x="662" y="352"/>
                  </a:cubicBezTo>
                  <a:cubicBezTo>
                    <a:pt x="661" y="352"/>
                    <a:pt x="661" y="352"/>
                    <a:pt x="660" y="352"/>
                  </a:cubicBezTo>
                  <a:cubicBezTo>
                    <a:pt x="660" y="352"/>
                    <a:pt x="660" y="351"/>
                    <a:pt x="660" y="351"/>
                  </a:cubicBezTo>
                  <a:cubicBezTo>
                    <a:pt x="659" y="351"/>
                    <a:pt x="658" y="351"/>
                    <a:pt x="657" y="351"/>
                  </a:cubicBezTo>
                  <a:cubicBezTo>
                    <a:pt x="656" y="350"/>
                    <a:pt x="655" y="350"/>
                    <a:pt x="655" y="349"/>
                  </a:cubicBezTo>
                  <a:cubicBezTo>
                    <a:pt x="654" y="349"/>
                    <a:pt x="654" y="349"/>
                    <a:pt x="654" y="348"/>
                  </a:cubicBezTo>
                  <a:cubicBezTo>
                    <a:pt x="656" y="347"/>
                    <a:pt x="662" y="352"/>
                    <a:pt x="667" y="353"/>
                  </a:cubicBezTo>
                  <a:close/>
                  <a:moveTo>
                    <a:pt x="653" y="348"/>
                  </a:moveTo>
                  <a:cubicBezTo>
                    <a:pt x="653" y="348"/>
                    <a:pt x="653" y="347"/>
                    <a:pt x="652" y="348"/>
                  </a:cubicBezTo>
                  <a:cubicBezTo>
                    <a:pt x="651" y="347"/>
                    <a:pt x="650" y="346"/>
                    <a:pt x="649" y="346"/>
                  </a:cubicBezTo>
                  <a:cubicBezTo>
                    <a:pt x="649" y="345"/>
                    <a:pt x="648" y="345"/>
                    <a:pt x="648" y="344"/>
                  </a:cubicBezTo>
                  <a:cubicBezTo>
                    <a:pt x="649" y="343"/>
                    <a:pt x="651" y="347"/>
                    <a:pt x="653" y="348"/>
                  </a:cubicBezTo>
                  <a:close/>
                  <a:moveTo>
                    <a:pt x="635" y="330"/>
                  </a:moveTo>
                  <a:cubicBezTo>
                    <a:pt x="635" y="330"/>
                    <a:pt x="635" y="329"/>
                    <a:pt x="635" y="328"/>
                  </a:cubicBezTo>
                  <a:cubicBezTo>
                    <a:pt x="634" y="328"/>
                    <a:pt x="634" y="328"/>
                    <a:pt x="633" y="327"/>
                  </a:cubicBezTo>
                  <a:cubicBezTo>
                    <a:pt x="632" y="327"/>
                    <a:pt x="632" y="324"/>
                    <a:pt x="632" y="324"/>
                  </a:cubicBezTo>
                  <a:cubicBezTo>
                    <a:pt x="635" y="325"/>
                    <a:pt x="635" y="329"/>
                    <a:pt x="636" y="331"/>
                  </a:cubicBezTo>
                  <a:cubicBezTo>
                    <a:pt x="636" y="330"/>
                    <a:pt x="635" y="330"/>
                    <a:pt x="635" y="330"/>
                  </a:cubicBezTo>
                  <a:close/>
                  <a:moveTo>
                    <a:pt x="621" y="268"/>
                  </a:moveTo>
                  <a:cubicBezTo>
                    <a:pt x="621" y="270"/>
                    <a:pt x="621" y="270"/>
                    <a:pt x="622" y="270"/>
                  </a:cubicBezTo>
                  <a:cubicBezTo>
                    <a:pt x="622" y="269"/>
                    <a:pt x="622" y="267"/>
                    <a:pt x="621" y="268"/>
                  </a:cubicBezTo>
                  <a:close/>
                  <a:moveTo>
                    <a:pt x="622" y="273"/>
                  </a:moveTo>
                  <a:cubicBezTo>
                    <a:pt x="623" y="270"/>
                    <a:pt x="620" y="271"/>
                    <a:pt x="622" y="273"/>
                  </a:cubicBezTo>
                  <a:close/>
                  <a:moveTo>
                    <a:pt x="597" y="456"/>
                  </a:moveTo>
                  <a:cubicBezTo>
                    <a:pt x="597" y="456"/>
                    <a:pt x="597" y="455"/>
                    <a:pt x="597" y="455"/>
                  </a:cubicBezTo>
                  <a:cubicBezTo>
                    <a:pt x="596" y="456"/>
                    <a:pt x="596" y="456"/>
                    <a:pt x="596" y="456"/>
                  </a:cubicBezTo>
                  <a:cubicBezTo>
                    <a:pt x="596" y="457"/>
                    <a:pt x="596" y="457"/>
                    <a:pt x="596" y="458"/>
                  </a:cubicBezTo>
                  <a:cubicBezTo>
                    <a:pt x="596" y="458"/>
                    <a:pt x="596" y="459"/>
                    <a:pt x="596" y="459"/>
                  </a:cubicBezTo>
                  <a:cubicBezTo>
                    <a:pt x="596" y="460"/>
                    <a:pt x="596" y="460"/>
                    <a:pt x="596" y="460"/>
                  </a:cubicBezTo>
                  <a:cubicBezTo>
                    <a:pt x="596" y="461"/>
                    <a:pt x="596" y="462"/>
                    <a:pt x="596" y="463"/>
                  </a:cubicBezTo>
                  <a:cubicBezTo>
                    <a:pt x="596" y="464"/>
                    <a:pt x="597" y="466"/>
                    <a:pt x="596" y="467"/>
                  </a:cubicBezTo>
                  <a:cubicBezTo>
                    <a:pt x="597" y="468"/>
                    <a:pt x="597" y="469"/>
                    <a:pt x="598" y="470"/>
                  </a:cubicBezTo>
                  <a:cubicBezTo>
                    <a:pt x="598" y="471"/>
                    <a:pt x="598" y="472"/>
                    <a:pt x="599" y="473"/>
                  </a:cubicBezTo>
                  <a:cubicBezTo>
                    <a:pt x="600" y="472"/>
                    <a:pt x="598" y="471"/>
                    <a:pt x="599" y="470"/>
                  </a:cubicBezTo>
                  <a:cubicBezTo>
                    <a:pt x="599" y="469"/>
                    <a:pt x="598" y="468"/>
                    <a:pt x="599" y="468"/>
                  </a:cubicBezTo>
                  <a:cubicBezTo>
                    <a:pt x="599" y="467"/>
                    <a:pt x="599" y="466"/>
                    <a:pt x="599" y="465"/>
                  </a:cubicBezTo>
                  <a:cubicBezTo>
                    <a:pt x="598" y="465"/>
                    <a:pt x="597" y="464"/>
                    <a:pt x="597" y="463"/>
                  </a:cubicBezTo>
                  <a:cubicBezTo>
                    <a:pt x="598" y="462"/>
                    <a:pt x="598" y="462"/>
                    <a:pt x="599" y="460"/>
                  </a:cubicBezTo>
                  <a:cubicBezTo>
                    <a:pt x="598" y="459"/>
                    <a:pt x="598" y="460"/>
                    <a:pt x="597" y="460"/>
                  </a:cubicBezTo>
                  <a:cubicBezTo>
                    <a:pt x="597" y="459"/>
                    <a:pt x="597" y="458"/>
                    <a:pt x="597" y="458"/>
                  </a:cubicBezTo>
                  <a:cubicBezTo>
                    <a:pt x="597" y="457"/>
                    <a:pt x="596" y="457"/>
                    <a:pt x="596" y="456"/>
                  </a:cubicBezTo>
                  <a:cubicBezTo>
                    <a:pt x="596" y="456"/>
                    <a:pt x="597" y="456"/>
                    <a:pt x="597" y="456"/>
                  </a:cubicBezTo>
                  <a:close/>
                  <a:moveTo>
                    <a:pt x="785" y="422"/>
                  </a:moveTo>
                  <a:cubicBezTo>
                    <a:pt x="785" y="421"/>
                    <a:pt x="785" y="420"/>
                    <a:pt x="786" y="419"/>
                  </a:cubicBezTo>
                  <a:cubicBezTo>
                    <a:pt x="784" y="418"/>
                    <a:pt x="785" y="416"/>
                    <a:pt x="785" y="415"/>
                  </a:cubicBezTo>
                  <a:cubicBezTo>
                    <a:pt x="785" y="413"/>
                    <a:pt x="785" y="412"/>
                    <a:pt x="785" y="410"/>
                  </a:cubicBezTo>
                  <a:cubicBezTo>
                    <a:pt x="785" y="410"/>
                    <a:pt x="785" y="410"/>
                    <a:pt x="785" y="410"/>
                  </a:cubicBezTo>
                  <a:cubicBezTo>
                    <a:pt x="785" y="409"/>
                    <a:pt x="785" y="409"/>
                    <a:pt x="785" y="409"/>
                  </a:cubicBezTo>
                  <a:cubicBezTo>
                    <a:pt x="785" y="408"/>
                    <a:pt x="785" y="408"/>
                    <a:pt x="785" y="408"/>
                  </a:cubicBezTo>
                  <a:cubicBezTo>
                    <a:pt x="785" y="408"/>
                    <a:pt x="785" y="407"/>
                    <a:pt x="785" y="407"/>
                  </a:cubicBezTo>
                  <a:cubicBezTo>
                    <a:pt x="785" y="407"/>
                    <a:pt x="785" y="406"/>
                    <a:pt x="785" y="406"/>
                  </a:cubicBezTo>
                  <a:cubicBezTo>
                    <a:pt x="785" y="406"/>
                    <a:pt x="785" y="406"/>
                    <a:pt x="785" y="406"/>
                  </a:cubicBezTo>
                  <a:cubicBezTo>
                    <a:pt x="785" y="405"/>
                    <a:pt x="785" y="404"/>
                    <a:pt x="785" y="403"/>
                  </a:cubicBezTo>
                  <a:cubicBezTo>
                    <a:pt x="785" y="403"/>
                    <a:pt x="785" y="402"/>
                    <a:pt x="785" y="401"/>
                  </a:cubicBezTo>
                  <a:cubicBezTo>
                    <a:pt x="785" y="400"/>
                    <a:pt x="785" y="399"/>
                    <a:pt x="785" y="399"/>
                  </a:cubicBezTo>
                  <a:cubicBezTo>
                    <a:pt x="785" y="398"/>
                    <a:pt x="785" y="397"/>
                    <a:pt x="785" y="396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5"/>
                    <a:pt x="785" y="394"/>
                    <a:pt x="785" y="394"/>
                  </a:cubicBezTo>
                  <a:cubicBezTo>
                    <a:pt x="785" y="394"/>
                    <a:pt x="785" y="393"/>
                    <a:pt x="785" y="393"/>
                  </a:cubicBezTo>
                  <a:cubicBezTo>
                    <a:pt x="784" y="392"/>
                    <a:pt x="785" y="390"/>
                    <a:pt x="785" y="389"/>
                  </a:cubicBezTo>
                  <a:cubicBezTo>
                    <a:pt x="784" y="389"/>
                    <a:pt x="785" y="388"/>
                    <a:pt x="785" y="388"/>
                  </a:cubicBezTo>
                  <a:cubicBezTo>
                    <a:pt x="784" y="387"/>
                    <a:pt x="784" y="386"/>
                    <a:pt x="785" y="385"/>
                  </a:cubicBezTo>
                  <a:cubicBezTo>
                    <a:pt x="784" y="383"/>
                    <a:pt x="786" y="379"/>
                    <a:pt x="783" y="376"/>
                  </a:cubicBezTo>
                  <a:cubicBezTo>
                    <a:pt x="783" y="377"/>
                    <a:pt x="784" y="378"/>
                    <a:pt x="783" y="378"/>
                  </a:cubicBezTo>
                  <a:cubicBezTo>
                    <a:pt x="782" y="376"/>
                    <a:pt x="784" y="377"/>
                    <a:pt x="784" y="375"/>
                  </a:cubicBezTo>
                  <a:cubicBezTo>
                    <a:pt x="784" y="374"/>
                    <a:pt x="784" y="373"/>
                    <a:pt x="783" y="372"/>
                  </a:cubicBezTo>
                  <a:cubicBezTo>
                    <a:pt x="784" y="371"/>
                    <a:pt x="783" y="370"/>
                    <a:pt x="783" y="369"/>
                  </a:cubicBezTo>
                  <a:cubicBezTo>
                    <a:pt x="783" y="368"/>
                    <a:pt x="783" y="368"/>
                    <a:pt x="783" y="367"/>
                  </a:cubicBezTo>
                  <a:cubicBezTo>
                    <a:pt x="783" y="367"/>
                    <a:pt x="783" y="367"/>
                    <a:pt x="783" y="366"/>
                  </a:cubicBezTo>
                  <a:cubicBezTo>
                    <a:pt x="783" y="366"/>
                    <a:pt x="783" y="366"/>
                    <a:pt x="783" y="365"/>
                  </a:cubicBezTo>
                  <a:cubicBezTo>
                    <a:pt x="783" y="365"/>
                    <a:pt x="783" y="364"/>
                    <a:pt x="783" y="364"/>
                  </a:cubicBezTo>
                  <a:cubicBezTo>
                    <a:pt x="783" y="363"/>
                    <a:pt x="783" y="363"/>
                    <a:pt x="783" y="362"/>
                  </a:cubicBezTo>
                  <a:cubicBezTo>
                    <a:pt x="783" y="362"/>
                    <a:pt x="783" y="362"/>
                    <a:pt x="782" y="362"/>
                  </a:cubicBezTo>
                  <a:cubicBezTo>
                    <a:pt x="782" y="361"/>
                    <a:pt x="783" y="359"/>
                    <a:pt x="783" y="358"/>
                  </a:cubicBezTo>
                  <a:cubicBezTo>
                    <a:pt x="782" y="356"/>
                    <a:pt x="782" y="356"/>
                    <a:pt x="782" y="357"/>
                  </a:cubicBezTo>
                  <a:cubicBezTo>
                    <a:pt x="781" y="358"/>
                    <a:pt x="782" y="359"/>
                    <a:pt x="781" y="360"/>
                  </a:cubicBezTo>
                  <a:cubicBezTo>
                    <a:pt x="781" y="359"/>
                    <a:pt x="780" y="359"/>
                    <a:pt x="781" y="359"/>
                  </a:cubicBezTo>
                  <a:cubicBezTo>
                    <a:pt x="781" y="359"/>
                    <a:pt x="780" y="356"/>
                    <a:pt x="780" y="355"/>
                  </a:cubicBezTo>
                  <a:cubicBezTo>
                    <a:pt x="780" y="355"/>
                    <a:pt x="780" y="354"/>
                    <a:pt x="780" y="354"/>
                  </a:cubicBezTo>
                  <a:cubicBezTo>
                    <a:pt x="781" y="354"/>
                    <a:pt x="780" y="352"/>
                    <a:pt x="779" y="352"/>
                  </a:cubicBezTo>
                  <a:cubicBezTo>
                    <a:pt x="779" y="353"/>
                    <a:pt x="780" y="354"/>
                    <a:pt x="778" y="354"/>
                  </a:cubicBezTo>
                  <a:cubicBezTo>
                    <a:pt x="779" y="354"/>
                    <a:pt x="779" y="353"/>
                    <a:pt x="779" y="353"/>
                  </a:cubicBezTo>
                  <a:cubicBezTo>
                    <a:pt x="778" y="352"/>
                    <a:pt x="779" y="352"/>
                    <a:pt x="779" y="351"/>
                  </a:cubicBezTo>
                  <a:cubicBezTo>
                    <a:pt x="779" y="351"/>
                    <a:pt x="778" y="350"/>
                    <a:pt x="779" y="350"/>
                  </a:cubicBezTo>
                  <a:cubicBezTo>
                    <a:pt x="779" y="349"/>
                    <a:pt x="779" y="348"/>
                    <a:pt x="779" y="347"/>
                  </a:cubicBezTo>
                  <a:cubicBezTo>
                    <a:pt x="778" y="346"/>
                    <a:pt x="778" y="346"/>
                    <a:pt x="778" y="345"/>
                  </a:cubicBezTo>
                  <a:cubicBezTo>
                    <a:pt x="778" y="345"/>
                    <a:pt x="778" y="345"/>
                    <a:pt x="778" y="345"/>
                  </a:cubicBezTo>
                  <a:cubicBezTo>
                    <a:pt x="778" y="345"/>
                    <a:pt x="778" y="344"/>
                    <a:pt x="778" y="343"/>
                  </a:cubicBezTo>
                  <a:cubicBezTo>
                    <a:pt x="778" y="343"/>
                    <a:pt x="777" y="342"/>
                    <a:pt x="777" y="342"/>
                  </a:cubicBezTo>
                  <a:cubicBezTo>
                    <a:pt x="777" y="342"/>
                    <a:pt x="777" y="341"/>
                    <a:pt x="777" y="341"/>
                  </a:cubicBezTo>
                  <a:cubicBezTo>
                    <a:pt x="777" y="341"/>
                    <a:pt x="777" y="340"/>
                    <a:pt x="777" y="340"/>
                  </a:cubicBezTo>
                  <a:cubicBezTo>
                    <a:pt x="777" y="340"/>
                    <a:pt x="777" y="339"/>
                    <a:pt x="776" y="339"/>
                  </a:cubicBezTo>
                  <a:cubicBezTo>
                    <a:pt x="775" y="338"/>
                    <a:pt x="776" y="337"/>
                    <a:pt x="774" y="337"/>
                  </a:cubicBezTo>
                  <a:cubicBezTo>
                    <a:pt x="774" y="336"/>
                    <a:pt x="773" y="335"/>
                    <a:pt x="773" y="333"/>
                  </a:cubicBezTo>
                  <a:cubicBezTo>
                    <a:pt x="773" y="333"/>
                    <a:pt x="774" y="332"/>
                    <a:pt x="774" y="332"/>
                  </a:cubicBezTo>
                  <a:cubicBezTo>
                    <a:pt x="774" y="331"/>
                    <a:pt x="773" y="331"/>
                    <a:pt x="774" y="330"/>
                  </a:cubicBezTo>
                  <a:cubicBezTo>
                    <a:pt x="774" y="331"/>
                    <a:pt x="774" y="332"/>
                    <a:pt x="775" y="332"/>
                  </a:cubicBezTo>
                  <a:cubicBezTo>
                    <a:pt x="775" y="331"/>
                    <a:pt x="774" y="331"/>
                    <a:pt x="774" y="330"/>
                  </a:cubicBezTo>
                  <a:cubicBezTo>
                    <a:pt x="774" y="330"/>
                    <a:pt x="774" y="329"/>
                    <a:pt x="774" y="328"/>
                  </a:cubicBezTo>
                  <a:cubicBezTo>
                    <a:pt x="774" y="328"/>
                    <a:pt x="774" y="328"/>
                    <a:pt x="774" y="328"/>
                  </a:cubicBezTo>
                  <a:cubicBezTo>
                    <a:pt x="774" y="327"/>
                    <a:pt x="774" y="327"/>
                    <a:pt x="774" y="327"/>
                  </a:cubicBezTo>
                  <a:cubicBezTo>
                    <a:pt x="774" y="326"/>
                    <a:pt x="774" y="326"/>
                    <a:pt x="773" y="326"/>
                  </a:cubicBezTo>
                  <a:cubicBezTo>
                    <a:pt x="773" y="326"/>
                    <a:pt x="774" y="325"/>
                    <a:pt x="773" y="325"/>
                  </a:cubicBezTo>
                  <a:cubicBezTo>
                    <a:pt x="773" y="326"/>
                    <a:pt x="774" y="327"/>
                    <a:pt x="772" y="327"/>
                  </a:cubicBezTo>
                  <a:cubicBezTo>
                    <a:pt x="771" y="327"/>
                    <a:pt x="771" y="327"/>
                    <a:pt x="771" y="326"/>
                  </a:cubicBezTo>
                  <a:cubicBezTo>
                    <a:pt x="772" y="326"/>
                    <a:pt x="771" y="327"/>
                    <a:pt x="772" y="327"/>
                  </a:cubicBezTo>
                  <a:cubicBezTo>
                    <a:pt x="772" y="327"/>
                    <a:pt x="771" y="327"/>
                    <a:pt x="772" y="326"/>
                  </a:cubicBezTo>
                  <a:cubicBezTo>
                    <a:pt x="772" y="325"/>
                    <a:pt x="772" y="324"/>
                    <a:pt x="771" y="323"/>
                  </a:cubicBezTo>
                  <a:cubicBezTo>
                    <a:pt x="771" y="324"/>
                    <a:pt x="771" y="323"/>
                    <a:pt x="771" y="323"/>
                  </a:cubicBezTo>
                  <a:cubicBezTo>
                    <a:pt x="771" y="322"/>
                    <a:pt x="770" y="321"/>
                    <a:pt x="771" y="321"/>
                  </a:cubicBezTo>
                  <a:cubicBezTo>
                    <a:pt x="770" y="320"/>
                    <a:pt x="770" y="319"/>
                    <a:pt x="770" y="319"/>
                  </a:cubicBezTo>
                  <a:cubicBezTo>
                    <a:pt x="769" y="320"/>
                    <a:pt x="769" y="318"/>
                    <a:pt x="768" y="317"/>
                  </a:cubicBezTo>
                  <a:cubicBezTo>
                    <a:pt x="769" y="317"/>
                    <a:pt x="769" y="316"/>
                    <a:pt x="769" y="316"/>
                  </a:cubicBezTo>
                  <a:cubicBezTo>
                    <a:pt x="764" y="312"/>
                    <a:pt x="767" y="318"/>
                    <a:pt x="767" y="318"/>
                  </a:cubicBezTo>
                  <a:cubicBezTo>
                    <a:pt x="767" y="319"/>
                    <a:pt x="768" y="320"/>
                    <a:pt x="767" y="321"/>
                  </a:cubicBezTo>
                  <a:cubicBezTo>
                    <a:pt x="768" y="323"/>
                    <a:pt x="769" y="326"/>
                    <a:pt x="769" y="329"/>
                  </a:cubicBezTo>
                  <a:cubicBezTo>
                    <a:pt x="770" y="330"/>
                    <a:pt x="770" y="331"/>
                    <a:pt x="770" y="332"/>
                  </a:cubicBezTo>
                  <a:cubicBezTo>
                    <a:pt x="771" y="334"/>
                    <a:pt x="772" y="336"/>
                    <a:pt x="771" y="337"/>
                  </a:cubicBezTo>
                  <a:cubicBezTo>
                    <a:pt x="772" y="338"/>
                    <a:pt x="772" y="339"/>
                    <a:pt x="772" y="340"/>
                  </a:cubicBezTo>
                  <a:cubicBezTo>
                    <a:pt x="772" y="340"/>
                    <a:pt x="773" y="341"/>
                    <a:pt x="773" y="342"/>
                  </a:cubicBezTo>
                  <a:cubicBezTo>
                    <a:pt x="773" y="342"/>
                    <a:pt x="773" y="342"/>
                    <a:pt x="773" y="342"/>
                  </a:cubicBezTo>
                  <a:cubicBezTo>
                    <a:pt x="773" y="343"/>
                    <a:pt x="773" y="343"/>
                    <a:pt x="773" y="343"/>
                  </a:cubicBezTo>
                  <a:cubicBezTo>
                    <a:pt x="773" y="343"/>
                    <a:pt x="773" y="344"/>
                    <a:pt x="773" y="344"/>
                  </a:cubicBezTo>
                  <a:cubicBezTo>
                    <a:pt x="774" y="344"/>
                    <a:pt x="773" y="344"/>
                    <a:pt x="773" y="344"/>
                  </a:cubicBezTo>
                  <a:cubicBezTo>
                    <a:pt x="774" y="345"/>
                    <a:pt x="774" y="346"/>
                    <a:pt x="774" y="346"/>
                  </a:cubicBezTo>
                  <a:cubicBezTo>
                    <a:pt x="773" y="347"/>
                    <a:pt x="774" y="347"/>
                    <a:pt x="774" y="348"/>
                  </a:cubicBezTo>
                  <a:cubicBezTo>
                    <a:pt x="774" y="348"/>
                    <a:pt x="774" y="349"/>
                    <a:pt x="774" y="349"/>
                  </a:cubicBezTo>
                  <a:cubicBezTo>
                    <a:pt x="774" y="350"/>
                    <a:pt x="774" y="349"/>
                    <a:pt x="774" y="350"/>
                  </a:cubicBezTo>
                  <a:cubicBezTo>
                    <a:pt x="775" y="351"/>
                    <a:pt x="774" y="351"/>
                    <a:pt x="774" y="352"/>
                  </a:cubicBezTo>
                  <a:cubicBezTo>
                    <a:pt x="775" y="353"/>
                    <a:pt x="775" y="353"/>
                    <a:pt x="775" y="354"/>
                  </a:cubicBezTo>
                  <a:cubicBezTo>
                    <a:pt x="775" y="354"/>
                    <a:pt x="775" y="355"/>
                    <a:pt x="775" y="355"/>
                  </a:cubicBezTo>
                  <a:cubicBezTo>
                    <a:pt x="775" y="356"/>
                    <a:pt x="775" y="356"/>
                    <a:pt x="775" y="357"/>
                  </a:cubicBezTo>
                  <a:cubicBezTo>
                    <a:pt x="776" y="357"/>
                    <a:pt x="776" y="358"/>
                    <a:pt x="776" y="358"/>
                  </a:cubicBezTo>
                  <a:cubicBezTo>
                    <a:pt x="776" y="359"/>
                    <a:pt x="776" y="360"/>
                    <a:pt x="776" y="360"/>
                  </a:cubicBezTo>
                  <a:cubicBezTo>
                    <a:pt x="775" y="361"/>
                    <a:pt x="776" y="362"/>
                    <a:pt x="775" y="363"/>
                  </a:cubicBezTo>
                  <a:cubicBezTo>
                    <a:pt x="776" y="363"/>
                    <a:pt x="776" y="364"/>
                    <a:pt x="776" y="365"/>
                  </a:cubicBezTo>
                  <a:cubicBezTo>
                    <a:pt x="776" y="365"/>
                    <a:pt x="776" y="365"/>
                    <a:pt x="776" y="366"/>
                  </a:cubicBezTo>
                  <a:cubicBezTo>
                    <a:pt x="776" y="367"/>
                    <a:pt x="776" y="368"/>
                    <a:pt x="776" y="369"/>
                  </a:cubicBezTo>
                  <a:cubicBezTo>
                    <a:pt x="776" y="369"/>
                    <a:pt x="777" y="369"/>
                    <a:pt x="777" y="369"/>
                  </a:cubicBezTo>
                  <a:cubicBezTo>
                    <a:pt x="777" y="369"/>
                    <a:pt x="776" y="370"/>
                    <a:pt x="776" y="370"/>
                  </a:cubicBezTo>
                  <a:cubicBezTo>
                    <a:pt x="776" y="370"/>
                    <a:pt x="777" y="370"/>
                    <a:pt x="777" y="371"/>
                  </a:cubicBezTo>
                  <a:cubicBezTo>
                    <a:pt x="777" y="371"/>
                    <a:pt x="777" y="371"/>
                    <a:pt x="777" y="371"/>
                  </a:cubicBezTo>
                  <a:cubicBezTo>
                    <a:pt x="777" y="372"/>
                    <a:pt x="777" y="372"/>
                    <a:pt x="777" y="372"/>
                  </a:cubicBezTo>
                  <a:cubicBezTo>
                    <a:pt x="778" y="374"/>
                    <a:pt x="777" y="375"/>
                    <a:pt x="776" y="377"/>
                  </a:cubicBezTo>
                  <a:cubicBezTo>
                    <a:pt x="777" y="379"/>
                    <a:pt x="778" y="379"/>
                    <a:pt x="777" y="382"/>
                  </a:cubicBezTo>
                  <a:cubicBezTo>
                    <a:pt x="777" y="381"/>
                    <a:pt x="777" y="380"/>
                    <a:pt x="776" y="381"/>
                  </a:cubicBezTo>
                  <a:cubicBezTo>
                    <a:pt x="775" y="382"/>
                    <a:pt x="776" y="384"/>
                    <a:pt x="776" y="385"/>
                  </a:cubicBezTo>
                  <a:cubicBezTo>
                    <a:pt x="775" y="387"/>
                    <a:pt x="774" y="389"/>
                    <a:pt x="776" y="389"/>
                  </a:cubicBezTo>
                  <a:cubicBezTo>
                    <a:pt x="778" y="389"/>
                    <a:pt x="777" y="386"/>
                    <a:pt x="777" y="385"/>
                  </a:cubicBezTo>
                  <a:cubicBezTo>
                    <a:pt x="778" y="386"/>
                    <a:pt x="777" y="387"/>
                    <a:pt x="777" y="388"/>
                  </a:cubicBezTo>
                  <a:cubicBezTo>
                    <a:pt x="777" y="388"/>
                    <a:pt x="777" y="389"/>
                    <a:pt x="778" y="389"/>
                  </a:cubicBezTo>
                  <a:cubicBezTo>
                    <a:pt x="778" y="390"/>
                    <a:pt x="777" y="390"/>
                    <a:pt x="777" y="391"/>
                  </a:cubicBezTo>
                  <a:cubicBezTo>
                    <a:pt x="777" y="392"/>
                    <a:pt x="778" y="392"/>
                    <a:pt x="777" y="393"/>
                  </a:cubicBezTo>
                  <a:cubicBezTo>
                    <a:pt x="776" y="392"/>
                    <a:pt x="777" y="392"/>
                    <a:pt x="776" y="392"/>
                  </a:cubicBezTo>
                  <a:cubicBezTo>
                    <a:pt x="775" y="393"/>
                    <a:pt x="775" y="395"/>
                    <a:pt x="775" y="396"/>
                  </a:cubicBezTo>
                  <a:cubicBezTo>
                    <a:pt x="776" y="395"/>
                    <a:pt x="776" y="397"/>
                    <a:pt x="776" y="397"/>
                  </a:cubicBezTo>
                  <a:cubicBezTo>
                    <a:pt x="775" y="399"/>
                    <a:pt x="777" y="398"/>
                    <a:pt x="776" y="401"/>
                  </a:cubicBezTo>
                  <a:cubicBezTo>
                    <a:pt x="777" y="403"/>
                    <a:pt x="776" y="405"/>
                    <a:pt x="776" y="406"/>
                  </a:cubicBezTo>
                  <a:cubicBezTo>
                    <a:pt x="776" y="407"/>
                    <a:pt x="776" y="408"/>
                    <a:pt x="776" y="409"/>
                  </a:cubicBezTo>
                  <a:cubicBezTo>
                    <a:pt x="776" y="409"/>
                    <a:pt x="776" y="409"/>
                    <a:pt x="776" y="410"/>
                  </a:cubicBezTo>
                  <a:cubicBezTo>
                    <a:pt x="776" y="411"/>
                    <a:pt x="776" y="412"/>
                    <a:pt x="775" y="413"/>
                  </a:cubicBezTo>
                  <a:cubicBezTo>
                    <a:pt x="775" y="414"/>
                    <a:pt x="775" y="415"/>
                    <a:pt x="775" y="416"/>
                  </a:cubicBezTo>
                  <a:cubicBezTo>
                    <a:pt x="775" y="416"/>
                    <a:pt x="775" y="416"/>
                    <a:pt x="775" y="417"/>
                  </a:cubicBezTo>
                  <a:cubicBezTo>
                    <a:pt x="775" y="417"/>
                    <a:pt x="775" y="418"/>
                    <a:pt x="775" y="418"/>
                  </a:cubicBezTo>
                  <a:cubicBezTo>
                    <a:pt x="775" y="419"/>
                    <a:pt x="775" y="419"/>
                    <a:pt x="774" y="420"/>
                  </a:cubicBezTo>
                  <a:cubicBezTo>
                    <a:pt x="774" y="421"/>
                    <a:pt x="775" y="421"/>
                    <a:pt x="775" y="421"/>
                  </a:cubicBezTo>
                  <a:cubicBezTo>
                    <a:pt x="775" y="422"/>
                    <a:pt x="774" y="422"/>
                    <a:pt x="774" y="422"/>
                  </a:cubicBezTo>
                  <a:cubicBezTo>
                    <a:pt x="774" y="423"/>
                    <a:pt x="775" y="423"/>
                    <a:pt x="775" y="423"/>
                  </a:cubicBezTo>
                  <a:cubicBezTo>
                    <a:pt x="775" y="425"/>
                    <a:pt x="774" y="426"/>
                    <a:pt x="773" y="428"/>
                  </a:cubicBezTo>
                  <a:cubicBezTo>
                    <a:pt x="773" y="429"/>
                    <a:pt x="773" y="430"/>
                    <a:pt x="773" y="431"/>
                  </a:cubicBezTo>
                  <a:cubicBezTo>
                    <a:pt x="771" y="433"/>
                    <a:pt x="772" y="436"/>
                    <a:pt x="772" y="439"/>
                  </a:cubicBezTo>
                  <a:cubicBezTo>
                    <a:pt x="771" y="440"/>
                    <a:pt x="771" y="441"/>
                    <a:pt x="770" y="442"/>
                  </a:cubicBezTo>
                  <a:cubicBezTo>
                    <a:pt x="770" y="442"/>
                    <a:pt x="771" y="443"/>
                    <a:pt x="770" y="443"/>
                  </a:cubicBezTo>
                  <a:cubicBezTo>
                    <a:pt x="770" y="446"/>
                    <a:pt x="769" y="448"/>
                    <a:pt x="768" y="450"/>
                  </a:cubicBezTo>
                  <a:cubicBezTo>
                    <a:pt x="768" y="451"/>
                    <a:pt x="768" y="451"/>
                    <a:pt x="768" y="451"/>
                  </a:cubicBezTo>
                  <a:cubicBezTo>
                    <a:pt x="767" y="454"/>
                    <a:pt x="766" y="457"/>
                    <a:pt x="765" y="459"/>
                  </a:cubicBezTo>
                  <a:cubicBezTo>
                    <a:pt x="765" y="460"/>
                    <a:pt x="765" y="460"/>
                    <a:pt x="765" y="460"/>
                  </a:cubicBezTo>
                  <a:cubicBezTo>
                    <a:pt x="764" y="460"/>
                    <a:pt x="764" y="462"/>
                    <a:pt x="764" y="462"/>
                  </a:cubicBezTo>
                  <a:cubicBezTo>
                    <a:pt x="763" y="463"/>
                    <a:pt x="763" y="463"/>
                    <a:pt x="762" y="464"/>
                  </a:cubicBezTo>
                  <a:cubicBezTo>
                    <a:pt x="762" y="464"/>
                    <a:pt x="762" y="464"/>
                    <a:pt x="762" y="465"/>
                  </a:cubicBezTo>
                  <a:cubicBezTo>
                    <a:pt x="762" y="465"/>
                    <a:pt x="762" y="465"/>
                    <a:pt x="762" y="466"/>
                  </a:cubicBezTo>
                  <a:cubicBezTo>
                    <a:pt x="761" y="467"/>
                    <a:pt x="761" y="469"/>
                    <a:pt x="760" y="470"/>
                  </a:cubicBezTo>
                  <a:cubicBezTo>
                    <a:pt x="762" y="470"/>
                    <a:pt x="762" y="468"/>
                    <a:pt x="763" y="469"/>
                  </a:cubicBezTo>
                  <a:cubicBezTo>
                    <a:pt x="764" y="468"/>
                    <a:pt x="764" y="467"/>
                    <a:pt x="765" y="467"/>
                  </a:cubicBezTo>
                  <a:cubicBezTo>
                    <a:pt x="765" y="467"/>
                    <a:pt x="765" y="469"/>
                    <a:pt x="765" y="470"/>
                  </a:cubicBezTo>
                  <a:cubicBezTo>
                    <a:pt x="765" y="470"/>
                    <a:pt x="764" y="470"/>
                    <a:pt x="764" y="470"/>
                  </a:cubicBezTo>
                  <a:cubicBezTo>
                    <a:pt x="763" y="472"/>
                    <a:pt x="763" y="472"/>
                    <a:pt x="762" y="472"/>
                  </a:cubicBezTo>
                  <a:cubicBezTo>
                    <a:pt x="761" y="472"/>
                    <a:pt x="763" y="470"/>
                    <a:pt x="762" y="470"/>
                  </a:cubicBezTo>
                  <a:cubicBezTo>
                    <a:pt x="761" y="471"/>
                    <a:pt x="760" y="472"/>
                    <a:pt x="760" y="473"/>
                  </a:cubicBezTo>
                  <a:cubicBezTo>
                    <a:pt x="760" y="473"/>
                    <a:pt x="760" y="474"/>
                    <a:pt x="760" y="474"/>
                  </a:cubicBezTo>
                  <a:cubicBezTo>
                    <a:pt x="760" y="475"/>
                    <a:pt x="762" y="475"/>
                    <a:pt x="761" y="476"/>
                  </a:cubicBezTo>
                  <a:cubicBezTo>
                    <a:pt x="761" y="477"/>
                    <a:pt x="760" y="478"/>
                    <a:pt x="759" y="480"/>
                  </a:cubicBezTo>
                  <a:cubicBezTo>
                    <a:pt x="759" y="480"/>
                    <a:pt x="759" y="481"/>
                    <a:pt x="758" y="482"/>
                  </a:cubicBezTo>
                  <a:cubicBezTo>
                    <a:pt x="758" y="482"/>
                    <a:pt x="757" y="483"/>
                    <a:pt x="757" y="484"/>
                  </a:cubicBezTo>
                  <a:cubicBezTo>
                    <a:pt x="756" y="484"/>
                    <a:pt x="756" y="484"/>
                    <a:pt x="756" y="484"/>
                  </a:cubicBezTo>
                  <a:cubicBezTo>
                    <a:pt x="755" y="485"/>
                    <a:pt x="756" y="485"/>
                    <a:pt x="755" y="486"/>
                  </a:cubicBezTo>
                  <a:cubicBezTo>
                    <a:pt x="755" y="486"/>
                    <a:pt x="755" y="487"/>
                    <a:pt x="755" y="487"/>
                  </a:cubicBezTo>
                  <a:cubicBezTo>
                    <a:pt x="754" y="486"/>
                    <a:pt x="755" y="485"/>
                    <a:pt x="754" y="485"/>
                  </a:cubicBezTo>
                  <a:cubicBezTo>
                    <a:pt x="756" y="485"/>
                    <a:pt x="755" y="483"/>
                    <a:pt x="756" y="482"/>
                  </a:cubicBezTo>
                  <a:cubicBezTo>
                    <a:pt x="756" y="482"/>
                    <a:pt x="757" y="482"/>
                    <a:pt x="757" y="481"/>
                  </a:cubicBezTo>
                  <a:cubicBezTo>
                    <a:pt x="758" y="481"/>
                    <a:pt x="757" y="480"/>
                    <a:pt x="758" y="479"/>
                  </a:cubicBezTo>
                  <a:cubicBezTo>
                    <a:pt x="758" y="479"/>
                    <a:pt x="758" y="479"/>
                    <a:pt x="758" y="479"/>
                  </a:cubicBezTo>
                  <a:cubicBezTo>
                    <a:pt x="758" y="479"/>
                    <a:pt x="758" y="478"/>
                    <a:pt x="759" y="478"/>
                  </a:cubicBezTo>
                  <a:cubicBezTo>
                    <a:pt x="760" y="476"/>
                    <a:pt x="761" y="475"/>
                    <a:pt x="759" y="474"/>
                  </a:cubicBezTo>
                  <a:cubicBezTo>
                    <a:pt x="757" y="475"/>
                    <a:pt x="758" y="477"/>
                    <a:pt x="757" y="479"/>
                  </a:cubicBezTo>
                  <a:cubicBezTo>
                    <a:pt x="756" y="479"/>
                    <a:pt x="756" y="481"/>
                    <a:pt x="755" y="480"/>
                  </a:cubicBezTo>
                  <a:cubicBezTo>
                    <a:pt x="755" y="482"/>
                    <a:pt x="754" y="482"/>
                    <a:pt x="753" y="484"/>
                  </a:cubicBezTo>
                  <a:cubicBezTo>
                    <a:pt x="752" y="484"/>
                    <a:pt x="752" y="486"/>
                    <a:pt x="751" y="485"/>
                  </a:cubicBezTo>
                  <a:cubicBezTo>
                    <a:pt x="750" y="488"/>
                    <a:pt x="748" y="488"/>
                    <a:pt x="747" y="491"/>
                  </a:cubicBezTo>
                  <a:cubicBezTo>
                    <a:pt x="747" y="491"/>
                    <a:pt x="747" y="491"/>
                    <a:pt x="746" y="491"/>
                  </a:cubicBezTo>
                  <a:cubicBezTo>
                    <a:pt x="746" y="493"/>
                    <a:pt x="744" y="493"/>
                    <a:pt x="744" y="494"/>
                  </a:cubicBezTo>
                  <a:cubicBezTo>
                    <a:pt x="743" y="494"/>
                    <a:pt x="743" y="494"/>
                    <a:pt x="743" y="494"/>
                  </a:cubicBezTo>
                  <a:cubicBezTo>
                    <a:pt x="742" y="495"/>
                    <a:pt x="741" y="495"/>
                    <a:pt x="741" y="496"/>
                  </a:cubicBezTo>
                  <a:cubicBezTo>
                    <a:pt x="741" y="496"/>
                    <a:pt x="740" y="496"/>
                    <a:pt x="740" y="497"/>
                  </a:cubicBezTo>
                  <a:cubicBezTo>
                    <a:pt x="739" y="497"/>
                    <a:pt x="739" y="497"/>
                    <a:pt x="739" y="497"/>
                  </a:cubicBezTo>
                  <a:cubicBezTo>
                    <a:pt x="739" y="497"/>
                    <a:pt x="739" y="497"/>
                    <a:pt x="738" y="498"/>
                  </a:cubicBezTo>
                  <a:cubicBezTo>
                    <a:pt x="738" y="498"/>
                    <a:pt x="738" y="498"/>
                    <a:pt x="738" y="498"/>
                  </a:cubicBezTo>
                  <a:cubicBezTo>
                    <a:pt x="737" y="498"/>
                    <a:pt x="737" y="499"/>
                    <a:pt x="737" y="499"/>
                  </a:cubicBezTo>
                  <a:cubicBezTo>
                    <a:pt x="736" y="499"/>
                    <a:pt x="736" y="499"/>
                    <a:pt x="736" y="499"/>
                  </a:cubicBezTo>
                  <a:cubicBezTo>
                    <a:pt x="736" y="499"/>
                    <a:pt x="736" y="500"/>
                    <a:pt x="735" y="500"/>
                  </a:cubicBezTo>
                  <a:cubicBezTo>
                    <a:pt x="735" y="500"/>
                    <a:pt x="735" y="500"/>
                    <a:pt x="734" y="500"/>
                  </a:cubicBezTo>
                  <a:cubicBezTo>
                    <a:pt x="734" y="500"/>
                    <a:pt x="734" y="501"/>
                    <a:pt x="734" y="501"/>
                  </a:cubicBezTo>
                  <a:cubicBezTo>
                    <a:pt x="734" y="501"/>
                    <a:pt x="733" y="501"/>
                    <a:pt x="733" y="501"/>
                  </a:cubicBezTo>
                  <a:cubicBezTo>
                    <a:pt x="733" y="501"/>
                    <a:pt x="732" y="502"/>
                    <a:pt x="732" y="502"/>
                  </a:cubicBezTo>
                  <a:cubicBezTo>
                    <a:pt x="732" y="502"/>
                    <a:pt x="732" y="502"/>
                    <a:pt x="732" y="502"/>
                  </a:cubicBezTo>
                  <a:cubicBezTo>
                    <a:pt x="732" y="502"/>
                    <a:pt x="732" y="503"/>
                    <a:pt x="732" y="503"/>
                  </a:cubicBezTo>
                  <a:cubicBezTo>
                    <a:pt x="731" y="503"/>
                    <a:pt x="730" y="503"/>
                    <a:pt x="730" y="503"/>
                  </a:cubicBezTo>
                  <a:cubicBezTo>
                    <a:pt x="729" y="503"/>
                    <a:pt x="729" y="504"/>
                    <a:pt x="729" y="504"/>
                  </a:cubicBezTo>
                  <a:cubicBezTo>
                    <a:pt x="729" y="504"/>
                    <a:pt x="728" y="504"/>
                    <a:pt x="728" y="504"/>
                  </a:cubicBezTo>
                  <a:cubicBezTo>
                    <a:pt x="728" y="504"/>
                    <a:pt x="728" y="505"/>
                    <a:pt x="727" y="505"/>
                  </a:cubicBezTo>
                  <a:cubicBezTo>
                    <a:pt x="727" y="506"/>
                    <a:pt x="725" y="506"/>
                    <a:pt x="725" y="506"/>
                  </a:cubicBezTo>
                  <a:cubicBezTo>
                    <a:pt x="725" y="507"/>
                    <a:pt x="724" y="506"/>
                    <a:pt x="724" y="507"/>
                  </a:cubicBezTo>
                  <a:cubicBezTo>
                    <a:pt x="721" y="508"/>
                    <a:pt x="717" y="510"/>
                    <a:pt x="714" y="511"/>
                  </a:cubicBezTo>
                  <a:cubicBezTo>
                    <a:pt x="713" y="511"/>
                    <a:pt x="711" y="512"/>
                    <a:pt x="710" y="512"/>
                  </a:cubicBezTo>
                  <a:cubicBezTo>
                    <a:pt x="710" y="512"/>
                    <a:pt x="710" y="512"/>
                    <a:pt x="710" y="512"/>
                  </a:cubicBezTo>
                  <a:cubicBezTo>
                    <a:pt x="709" y="512"/>
                    <a:pt x="709" y="512"/>
                    <a:pt x="709" y="512"/>
                  </a:cubicBezTo>
                  <a:cubicBezTo>
                    <a:pt x="708" y="512"/>
                    <a:pt x="708" y="512"/>
                    <a:pt x="708" y="512"/>
                  </a:cubicBezTo>
                  <a:cubicBezTo>
                    <a:pt x="707" y="513"/>
                    <a:pt x="707" y="513"/>
                    <a:pt x="707" y="513"/>
                  </a:cubicBezTo>
                  <a:cubicBezTo>
                    <a:pt x="706" y="513"/>
                    <a:pt x="704" y="513"/>
                    <a:pt x="703" y="513"/>
                  </a:cubicBezTo>
                  <a:cubicBezTo>
                    <a:pt x="703" y="514"/>
                    <a:pt x="703" y="514"/>
                    <a:pt x="703" y="514"/>
                  </a:cubicBezTo>
                  <a:cubicBezTo>
                    <a:pt x="703" y="514"/>
                    <a:pt x="702" y="514"/>
                    <a:pt x="702" y="514"/>
                  </a:cubicBezTo>
                  <a:cubicBezTo>
                    <a:pt x="702" y="514"/>
                    <a:pt x="701" y="514"/>
                    <a:pt x="701" y="514"/>
                  </a:cubicBezTo>
                  <a:cubicBezTo>
                    <a:pt x="701" y="514"/>
                    <a:pt x="700" y="514"/>
                    <a:pt x="699" y="514"/>
                  </a:cubicBezTo>
                  <a:cubicBezTo>
                    <a:pt x="697" y="514"/>
                    <a:pt x="694" y="514"/>
                    <a:pt x="692" y="514"/>
                  </a:cubicBezTo>
                  <a:cubicBezTo>
                    <a:pt x="692" y="514"/>
                    <a:pt x="692" y="514"/>
                    <a:pt x="691" y="514"/>
                  </a:cubicBezTo>
                  <a:cubicBezTo>
                    <a:pt x="691" y="514"/>
                    <a:pt x="690" y="515"/>
                    <a:pt x="690" y="515"/>
                  </a:cubicBezTo>
                  <a:cubicBezTo>
                    <a:pt x="690" y="515"/>
                    <a:pt x="689" y="515"/>
                    <a:pt x="689" y="515"/>
                  </a:cubicBezTo>
                  <a:cubicBezTo>
                    <a:pt x="689" y="515"/>
                    <a:pt x="689" y="515"/>
                    <a:pt x="689" y="515"/>
                  </a:cubicBezTo>
                  <a:cubicBezTo>
                    <a:pt x="688" y="515"/>
                    <a:pt x="687" y="515"/>
                    <a:pt x="686" y="515"/>
                  </a:cubicBezTo>
                  <a:cubicBezTo>
                    <a:pt x="685" y="515"/>
                    <a:pt x="685" y="515"/>
                    <a:pt x="685" y="515"/>
                  </a:cubicBezTo>
                  <a:cubicBezTo>
                    <a:pt x="684" y="515"/>
                    <a:pt x="684" y="515"/>
                    <a:pt x="684" y="515"/>
                  </a:cubicBezTo>
                  <a:cubicBezTo>
                    <a:pt x="684" y="515"/>
                    <a:pt x="683" y="515"/>
                    <a:pt x="682" y="515"/>
                  </a:cubicBezTo>
                  <a:cubicBezTo>
                    <a:pt x="682" y="515"/>
                    <a:pt x="682" y="515"/>
                    <a:pt x="682" y="515"/>
                  </a:cubicBezTo>
                  <a:cubicBezTo>
                    <a:pt x="681" y="515"/>
                    <a:pt x="681" y="515"/>
                    <a:pt x="680" y="515"/>
                  </a:cubicBezTo>
                  <a:cubicBezTo>
                    <a:pt x="680" y="515"/>
                    <a:pt x="678" y="515"/>
                    <a:pt x="678" y="515"/>
                  </a:cubicBezTo>
                  <a:cubicBezTo>
                    <a:pt x="677" y="516"/>
                    <a:pt x="677" y="516"/>
                    <a:pt x="676" y="516"/>
                  </a:cubicBezTo>
                  <a:cubicBezTo>
                    <a:pt x="675" y="516"/>
                    <a:pt x="673" y="515"/>
                    <a:pt x="672" y="515"/>
                  </a:cubicBezTo>
                  <a:cubicBezTo>
                    <a:pt x="670" y="515"/>
                    <a:pt x="669" y="515"/>
                    <a:pt x="668" y="514"/>
                  </a:cubicBezTo>
                  <a:cubicBezTo>
                    <a:pt x="668" y="514"/>
                    <a:pt x="667" y="514"/>
                    <a:pt x="667" y="513"/>
                  </a:cubicBezTo>
                  <a:cubicBezTo>
                    <a:pt x="666" y="513"/>
                    <a:pt x="665" y="513"/>
                    <a:pt x="664" y="512"/>
                  </a:cubicBezTo>
                  <a:cubicBezTo>
                    <a:pt x="664" y="512"/>
                    <a:pt x="663" y="512"/>
                    <a:pt x="663" y="512"/>
                  </a:cubicBezTo>
                  <a:cubicBezTo>
                    <a:pt x="662" y="512"/>
                    <a:pt x="662" y="511"/>
                    <a:pt x="661" y="511"/>
                  </a:cubicBezTo>
                  <a:cubicBezTo>
                    <a:pt x="660" y="510"/>
                    <a:pt x="658" y="510"/>
                    <a:pt x="659" y="508"/>
                  </a:cubicBezTo>
                  <a:cubicBezTo>
                    <a:pt x="660" y="508"/>
                    <a:pt x="661" y="509"/>
                    <a:pt x="662" y="509"/>
                  </a:cubicBezTo>
                  <a:cubicBezTo>
                    <a:pt x="662" y="509"/>
                    <a:pt x="663" y="509"/>
                    <a:pt x="663" y="510"/>
                  </a:cubicBezTo>
                  <a:cubicBezTo>
                    <a:pt x="663" y="510"/>
                    <a:pt x="662" y="511"/>
                    <a:pt x="664" y="511"/>
                  </a:cubicBezTo>
                  <a:cubicBezTo>
                    <a:pt x="665" y="512"/>
                    <a:pt x="665" y="511"/>
                    <a:pt x="666" y="511"/>
                  </a:cubicBezTo>
                  <a:cubicBezTo>
                    <a:pt x="666" y="512"/>
                    <a:pt x="667" y="511"/>
                    <a:pt x="667" y="512"/>
                  </a:cubicBezTo>
                  <a:cubicBezTo>
                    <a:pt x="669" y="512"/>
                    <a:pt x="668" y="513"/>
                    <a:pt x="669" y="513"/>
                  </a:cubicBezTo>
                  <a:cubicBezTo>
                    <a:pt x="670" y="513"/>
                    <a:pt x="671" y="513"/>
                    <a:pt x="672" y="514"/>
                  </a:cubicBezTo>
                  <a:cubicBezTo>
                    <a:pt x="672" y="514"/>
                    <a:pt x="672" y="513"/>
                    <a:pt x="673" y="514"/>
                  </a:cubicBezTo>
                  <a:cubicBezTo>
                    <a:pt x="674" y="514"/>
                    <a:pt x="674" y="514"/>
                    <a:pt x="675" y="514"/>
                  </a:cubicBezTo>
                  <a:cubicBezTo>
                    <a:pt x="675" y="514"/>
                    <a:pt x="675" y="514"/>
                    <a:pt x="676" y="514"/>
                  </a:cubicBezTo>
                  <a:cubicBezTo>
                    <a:pt x="676" y="514"/>
                    <a:pt x="677" y="513"/>
                    <a:pt x="677" y="513"/>
                  </a:cubicBezTo>
                  <a:cubicBezTo>
                    <a:pt x="679" y="514"/>
                    <a:pt x="679" y="513"/>
                    <a:pt x="681" y="514"/>
                  </a:cubicBezTo>
                  <a:cubicBezTo>
                    <a:pt x="682" y="513"/>
                    <a:pt x="685" y="514"/>
                    <a:pt x="687" y="514"/>
                  </a:cubicBezTo>
                  <a:cubicBezTo>
                    <a:pt x="687" y="514"/>
                    <a:pt x="689" y="514"/>
                    <a:pt x="689" y="514"/>
                  </a:cubicBezTo>
                  <a:cubicBezTo>
                    <a:pt x="687" y="513"/>
                    <a:pt x="685" y="513"/>
                    <a:pt x="683" y="512"/>
                  </a:cubicBezTo>
                  <a:cubicBezTo>
                    <a:pt x="683" y="512"/>
                    <a:pt x="682" y="512"/>
                    <a:pt x="682" y="512"/>
                  </a:cubicBezTo>
                  <a:cubicBezTo>
                    <a:pt x="680" y="511"/>
                    <a:pt x="679" y="512"/>
                    <a:pt x="677" y="511"/>
                  </a:cubicBezTo>
                  <a:cubicBezTo>
                    <a:pt x="677" y="511"/>
                    <a:pt x="676" y="510"/>
                    <a:pt x="675" y="510"/>
                  </a:cubicBezTo>
                  <a:cubicBezTo>
                    <a:pt x="674" y="509"/>
                    <a:pt x="674" y="509"/>
                    <a:pt x="674" y="509"/>
                  </a:cubicBezTo>
                  <a:cubicBezTo>
                    <a:pt x="673" y="509"/>
                    <a:pt x="673" y="509"/>
                    <a:pt x="672" y="509"/>
                  </a:cubicBezTo>
                  <a:cubicBezTo>
                    <a:pt x="672" y="509"/>
                    <a:pt x="672" y="509"/>
                    <a:pt x="672" y="509"/>
                  </a:cubicBezTo>
                  <a:cubicBezTo>
                    <a:pt x="671" y="508"/>
                    <a:pt x="669" y="507"/>
                    <a:pt x="669" y="507"/>
                  </a:cubicBezTo>
                  <a:cubicBezTo>
                    <a:pt x="668" y="506"/>
                    <a:pt x="667" y="506"/>
                    <a:pt x="667" y="506"/>
                  </a:cubicBezTo>
                  <a:cubicBezTo>
                    <a:pt x="664" y="506"/>
                    <a:pt x="666" y="504"/>
                    <a:pt x="664" y="504"/>
                  </a:cubicBezTo>
                  <a:cubicBezTo>
                    <a:pt x="663" y="504"/>
                    <a:pt x="663" y="503"/>
                    <a:pt x="662" y="502"/>
                  </a:cubicBezTo>
                  <a:cubicBezTo>
                    <a:pt x="662" y="503"/>
                    <a:pt x="661" y="502"/>
                    <a:pt x="660" y="502"/>
                  </a:cubicBezTo>
                  <a:cubicBezTo>
                    <a:pt x="659" y="501"/>
                    <a:pt x="658" y="500"/>
                    <a:pt x="657" y="499"/>
                  </a:cubicBezTo>
                  <a:cubicBezTo>
                    <a:pt x="656" y="498"/>
                    <a:pt x="656" y="498"/>
                    <a:pt x="656" y="498"/>
                  </a:cubicBezTo>
                  <a:cubicBezTo>
                    <a:pt x="655" y="498"/>
                    <a:pt x="655" y="498"/>
                    <a:pt x="654" y="498"/>
                  </a:cubicBezTo>
                  <a:cubicBezTo>
                    <a:pt x="654" y="497"/>
                    <a:pt x="653" y="497"/>
                    <a:pt x="653" y="497"/>
                  </a:cubicBezTo>
                  <a:cubicBezTo>
                    <a:pt x="653" y="495"/>
                    <a:pt x="652" y="495"/>
                    <a:pt x="652" y="494"/>
                  </a:cubicBezTo>
                  <a:cubicBezTo>
                    <a:pt x="652" y="494"/>
                    <a:pt x="650" y="494"/>
                    <a:pt x="650" y="493"/>
                  </a:cubicBezTo>
                  <a:cubicBezTo>
                    <a:pt x="649" y="493"/>
                    <a:pt x="649" y="494"/>
                    <a:pt x="648" y="494"/>
                  </a:cubicBezTo>
                  <a:cubicBezTo>
                    <a:pt x="648" y="493"/>
                    <a:pt x="647" y="493"/>
                    <a:pt x="647" y="492"/>
                  </a:cubicBezTo>
                  <a:cubicBezTo>
                    <a:pt x="647" y="492"/>
                    <a:pt x="646" y="491"/>
                    <a:pt x="646" y="491"/>
                  </a:cubicBezTo>
                  <a:cubicBezTo>
                    <a:pt x="646" y="491"/>
                    <a:pt x="646" y="491"/>
                    <a:pt x="646" y="491"/>
                  </a:cubicBezTo>
                  <a:cubicBezTo>
                    <a:pt x="646" y="491"/>
                    <a:pt x="646" y="491"/>
                    <a:pt x="646" y="490"/>
                  </a:cubicBezTo>
                  <a:cubicBezTo>
                    <a:pt x="645" y="490"/>
                    <a:pt x="644" y="489"/>
                    <a:pt x="645" y="488"/>
                  </a:cubicBezTo>
                  <a:cubicBezTo>
                    <a:pt x="645" y="489"/>
                    <a:pt x="646" y="489"/>
                    <a:pt x="646" y="489"/>
                  </a:cubicBezTo>
                  <a:cubicBezTo>
                    <a:pt x="647" y="490"/>
                    <a:pt x="646" y="490"/>
                    <a:pt x="647" y="490"/>
                  </a:cubicBezTo>
                  <a:cubicBezTo>
                    <a:pt x="647" y="491"/>
                    <a:pt x="648" y="491"/>
                    <a:pt x="649" y="491"/>
                  </a:cubicBezTo>
                  <a:cubicBezTo>
                    <a:pt x="649" y="492"/>
                    <a:pt x="650" y="492"/>
                    <a:pt x="650" y="492"/>
                  </a:cubicBezTo>
                  <a:cubicBezTo>
                    <a:pt x="650" y="490"/>
                    <a:pt x="648" y="489"/>
                    <a:pt x="648" y="488"/>
                  </a:cubicBezTo>
                  <a:cubicBezTo>
                    <a:pt x="646" y="487"/>
                    <a:pt x="646" y="486"/>
                    <a:pt x="645" y="486"/>
                  </a:cubicBezTo>
                  <a:cubicBezTo>
                    <a:pt x="645" y="485"/>
                    <a:pt x="644" y="484"/>
                    <a:pt x="644" y="483"/>
                  </a:cubicBezTo>
                  <a:cubicBezTo>
                    <a:pt x="644" y="482"/>
                    <a:pt x="642" y="481"/>
                    <a:pt x="642" y="480"/>
                  </a:cubicBezTo>
                  <a:cubicBezTo>
                    <a:pt x="642" y="480"/>
                    <a:pt x="642" y="480"/>
                    <a:pt x="642" y="479"/>
                  </a:cubicBezTo>
                  <a:cubicBezTo>
                    <a:pt x="642" y="479"/>
                    <a:pt x="642" y="479"/>
                    <a:pt x="642" y="478"/>
                  </a:cubicBezTo>
                  <a:cubicBezTo>
                    <a:pt x="641" y="478"/>
                    <a:pt x="642" y="477"/>
                    <a:pt x="641" y="477"/>
                  </a:cubicBezTo>
                  <a:cubicBezTo>
                    <a:pt x="641" y="477"/>
                    <a:pt x="640" y="477"/>
                    <a:pt x="640" y="476"/>
                  </a:cubicBezTo>
                  <a:cubicBezTo>
                    <a:pt x="640" y="475"/>
                    <a:pt x="640" y="474"/>
                    <a:pt x="640" y="474"/>
                  </a:cubicBezTo>
                  <a:cubicBezTo>
                    <a:pt x="640" y="473"/>
                    <a:pt x="640" y="473"/>
                    <a:pt x="639" y="473"/>
                  </a:cubicBezTo>
                  <a:cubicBezTo>
                    <a:pt x="639" y="473"/>
                    <a:pt x="639" y="472"/>
                    <a:pt x="639" y="472"/>
                  </a:cubicBezTo>
                  <a:cubicBezTo>
                    <a:pt x="640" y="472"/>
                    <a:pt x="639" y="472"/>
                    <a:pt x="639" y="471"/>
                  </a:cubicBezTo>
                  <a:cubicBezTo>
                    <a:pt x="639" y="471"/>
                    <a:pt x="639" y="470"/>
                    <a:pt x="639" y="469"/>
                  </a:cubicBezTo>
                  <a:cubicBezTo>
                    <a:pt x="638" y="467"/>
                    <a:pt x="638" y="464"/>
                    <a:pt x="639" y="462"/>
                  </a:cubicBezTo>
                  <a:cubicBezTo>
                    <a:pt x="640" y="453"/>
                    <a:pt x="645" y="445"/>
                    <a:pt x="652" y="439"/>
                  </a:cubicBezTo>
                  <a:cubicBezTo>
                    <a:pt x="657" y="434"/>
                    <a:pt x="665" y="431"/>
                    <a:pt x="672" y="431"/>
                  </a:cubicBezTo>
                  <a:cubicBezTo>
                    <a:pt x="676" y="431"/>
                    <a:pt x="679" y="431"/>
                    <a:pt x="683" y="432"/>
                  </a:cubicBezTo>
                  <a:cubicBezTo>
                    <a:pt x="686" y="434"/>
                    <a:pt x="691" y="436"/>
                    <a:pt x="693" y="439"/>
                  </a:cubicBezTo>
                  <a:cubicBezTo>
                    <a:pt x="695" y="441"/>
                    <a:pt x="696" y="442"/>
                    <a:pt x="697" y="445"/>
                  </a:cubicBezTo>
                  <a:cubicBezTo>
                    <a:pt x="697" y="445"/>
                    <a:pt x="697" y="446"/>
                    <a:pt x="695" y="445"/>
                  </a:cubicBezTo>
                  <a:cubicBezTo>
                    <a:pt x="693" y="442"/>
                    <a:pt x="681" y="435"/>
                    <a:pt x="671" y="445"/>
                  </a:cubicBezTo>
                  <a:cubicBezTo>
                    <a:pt x="661" y="456"/>
                    <a:pt x="664" y="492"/>
                    <a:pt x="700" y="496"/>
                  </a:cubicBezTo>
                  <a:cubicBezTo>
                    <a:pt x="735" y="500"/>
                    <a:pt x="748" y="461"/>
                    <a:pt x="749" y="449"/>
                  </a:cubicBezTo>
                  <a:cubicBezTo>
                    <a:pt x="750" y="437"/>
                    <a:pt x="748" y="400"/>
                    <a:pt x="718" y="399"/>
                  </a:cubicBezTo>
                  <a:cubicBezTo>
                    <a:pt x="718" y="399"/>
                    <a:pt x="719" y="378"/>
                    <a:pt x="695" y="366"/>
                  </a:cubicBezTo>
                  <a:cubicBezTo>
                    <a:pt x="695" y="366"/>
                    <a:pt x="679" y="359"/>
                    <a:pt x="658" y="363"/>
                  </a:cubicBezTo>
                  <a:cubicBezTo>
                    <a:pt x="639" y="367"/>
                    <a:pt x="629" y="382"/>
                    <a:pt x="637" y="393"/>
                  </a:cubicBezTo>
                  <a:cubicBezTo>
                    <a:pt x="633" y="389"/>
                    <a:pt x="623" y="392"/>
                    <a:pt x="620" y="394"/>
                  </a:cubicBezTo>
                  <a:cubicBezTo>
                    <a:pt x="601" y="403"/>
                    <a:pt x="596" y="430"/>
                    <a:pt x="597" y="449"/>
                  </a:cubicBezTo>
                  <a:cubicBezTo>
                    <a:pt x="597" y="449"/>
                    <a:pt x="597" y="453"/>
                    <a:pt x="597" y="453"/>
                  </a:cubicBezTo>
                  <a:cubicBezTo>
                    <a:pt x="597" y="455"/>
                    <a:pt x="596" y="458"/>
                    <a:pt x="599" y="459"/>
                  </a:cubicBezTo>
                  <a:cubicBezTo>
                    <a:pt x="600" y="460"/>
                    <a:pt x="600" y="457"/>
                    <a:pt x="601" y="458"/>
                  </a:cubicBezTo>
                  <a:cubicBezTo>
                    <a:pt x="600" y="460"/>
                    <a:pt x="600" y="460"/>
                    <a:pt x="599" y="461"/>
                  </a:cubicBezTo>
                  <a:cubicBezTo>
                    <a:pt x="599" y="462"/>
                    <a:pt x="599" y="462"/>
                    <a:pt x="599" y="463"/>
                  </a:cubicBezTo>
                  <a:cubicBezTo>
                    <a:pt x="599" y="464"/>
                    <a:pt x="600" y="465"/>
                    <a:pt x="599" y="466"/>
                  </a:cubicBezTo>
                  <a:cubicBezTo>
                    <a:pt x="600" y="467"/>
                    <a:pt x="601" y="467"/>
                    <a:pt x="601" y="467"/>
                  </a:cubicBezTo>
                  <a:cubicBezTo>
                    <a:pt x="600" y="468"/>
                    <a:pt x="600" y="469"/>
                    <a:pt x="600" y="470"/>
                  </a:cubicBezTo>
                  <a:cubicBezTo>
                    <a:pt x="601" y="470"/>
                    <a:pt x="600" y="471"/>
                    <a:pt x="600" y="472"/>
                  </a:cubicBezTo>
                  <a:cubicBezTo>
                    <a:pt x="600" y="473"/>
                    <a:pt x="601" y="473"/>
                    <a:pt x="601" y="474"/>
                  </a:cubicBezTo>
                  <a:cubicBezTo>
                    <a:pt x="602" y="476"/>
                    <a:pt x="603" y="477"/>
                    <a:pt x="602" y="478"/>
                  </a:cubicBezTo>
                  <a:cubicBezTo>
                    <a:pt x="602" y="479"/>
                    <a:pt x="602" y="480"/>
                    <a:pt x="603" y="480"/>
                  </a:cubicBezTo>
                  <a:cubicBezTo>
                    <a:pt x="603" y="482"/>
                    <a:pt x="604" y="483"/>
                    <a:pt x="605" y="484"/>
                  </a:cubicBezTo>
                  <a:cubicBezTo>
                    <a:pt x="605" y="483"/>
                    <a:pt x="606" y="483"/>
                    <a:pt x="605" y="484"/>
                  </a:cubicBezTo>
                  <a:cubicBezTo>
                    <a:pt x="605" y="485"/>
                    <a:pt x="607" y="487"/>
                    <a:pt x="606" y="487"/>
                  </a:cubicBezTo>
                  <a:cubicBezTo>
                    <a:pt x="606" y="488"/>
                    <a:pt x="606" y="488"/>
                    <a:pt x="606" y="488"/>
                  </a:cubicBezTo>
                  <a:cubicBezTo>
                    <a:pt x="605" y="488"/>
                    <a:pt x="606" y="486"/>
                    <a:pt x="605" y="486"/>
                  </a:cubicBezTo>
                  <a:cubicBezTo>
                    <a:pt x="604" y="485"/>
                    <a:pt x="604" y="484"/>
                    <a:pt x="602" y="483"/>
                  </a:cubicBezTo>
                  <a:cubicBezTo>
                    <a:pt x="601" y="481"/>
                    <a:pt x="601" y="479"/>
                    <a:pt x="601" y="477"/>
                  </a:cubicBezTo>
                  <a:cubicBezTo>
                    <a:pt x="600" y="476"/>
                    <a:pt x="600" y="475"/>
                    <a:pt x="599" y="474"/>
                  </a:cubicBezTo>
                  <a:cubicBezTo>
                    <a:pt x="598" y="476"/>
                    <a:pt x="599" y="476"/>
                    <a:pt x="599" y="477"/>
                  </a:cubicBezTo>
                  <a:cubicBezTo>
                    <a:pt x="599" y="477"/>
                    <a:pt x="599" y="477"/>
                    <a:pt x="599" y="478"/>
                  </a:cubicBezTo>
                  <a:cubicBezTo>
                    <a:pt x="599" y="478"/>
                    <a:pt x="599" y="479"/>
                    <a:pt x="599" y="480"/>
                  </a:cubicBezTo>
                  <a:cubicBezTo>
                    <a:pt x="600" y="481"/>
                    <a:pt x="601" y="483"/>
                    <a:pt x="602" y="484"/>
                  </a:cubicBezTo>
                  <a:cubicBezTo>
                    <a:pt x="602" y="485"/>
                    <a:pt x="602" y="485"/>
                    <a:pt x="603" y="485"/>
                  </a:cubicBezTo>
                  <a:cubicBezTo>
                    <a:pt x="603" y="485"/>
                    <a:pt x="602" y="485"/>
                    <a:pt x="602" y="486"/>
                  </a:cubicBezTo>
                  <a:cubicBezTo>
                    <a:pt x="602" y="486"/>
                    <a:pt x="603" y="486"/>
                    <a:pt x="603" y="486"/>
                  </a:cubicBezTo>
                  <a:cubicBezTo>
                    <a:pt x="603" y="486"/>
                    <a:pt x="603" y="487"/>
                    <a:pt x="604" y="487"/>
                  </a:cubicBezTo>
                  <a:cubicBezTo>
                    <a:pt x="604" y="488"/>
                    <a:pt x="604" y="488"/>
                    <a:pt x="604" y="489"/>
                  </a:cubicBezTo>
                  <a:cubicBezTo>
                    <a:pt x="605" y="489"/>
                    <a:pt x="604" y="490"/>
                    <a:pt x="606" y="490"/>
                  </a:cubicBezTo>
                  <a:cubicBezTo>
                    <a:pt x="605" y="491"/>
                    <a:pt x="606" y="492"/>
                    <a:pt x="606" y="492"/>
                  </a:cubicBezTo>
                  <a:cubicBezTo>
                    <a:pt x="606" y="493"/>
                    <a:pt x="607" y="494"/>
                    <a:pt x="607" y="494"/>
                  </a:cubicBezTo>
                  <a:cubicBezTo>
                    <a:pt x="607" y="495"/>
                    <a:pt x="607" y="494"/>
                    <a:pt x="607" y="495"/>
                  </a:cubicBezTo>
                  <a:cubicBezTo>
                    <a:pt x="608" y="496"/>
                    <a:pt x="609" y="497"/>
                    <a:pt x="609" y="498"/>
                  </a:cubicBezTo>
                  <a:cubicBezTo>
                    <a:pt x="610" y="499"/>
                    <a:pt x="610" y="499"/>
                    <a:pt x="610" y="499"/>
                  </a:cubicBezTo>
                  <a:cubicBezTo>
                    <a:pt x="610" y="500"/>
                    <a:pt x="610" y="500"/>
                    <a:pt x="611" y="500"/>
                  </a:cubicBezTo>
                  <a:cubicBezTo>
                    <a:pt x="611" y="501"/>
                    <a:pt x="611" y="501"/>
                    <a:pt x="612" y="501"/>
                  </a:cubicBezTo>
                  <a:cubicBezTo>
                    <a:pt x="612" y="499"/>
                    <a:pt x="611" y="498"/>
                    <a:pt x="609" y="497"/>
                  </a:cubicBezTo>
                  <a:cubicBezTo>
                    <a:pt x="609" y="496"/>
                    <a:pt x="609" y="496"/>
                    <a:pt x="609" y="495"/>
                  </a:cubicBezTo>
                  <a:cubicBezTo>
                    <a:pt x="608" y="495"/>
                    <a:pt x="607" y="494"/>
                    <a:pt x="608" y="493"/>
                  </a:cubicBezTo>
                  <a:cubicBezTo>
                    <a:pt x="609" y="493"/>
                    <a:pt x="609" y="494"/>
                    <a:pt x="609" y="495"/>
                  </a:cubicBezTo>
                  <a:cubicBezTo>
                    <a:pt x="609" y="495"/>
                    <a:pt x="610" y="495"/>
                    <a:pt x="610" y="495"/>
                  </a:cubicBezTo>
                  <a:cubicBezTo>
                    <a:pt x="610" y="495"/>
                    <a:pt x="610" y="495"/>
                    <a:pt x="610" y="495"/>
                  </a:cubicBezTo>
                  <a:cubicBezTo>
                    <a:pt x="610" y="495"/>
                    <a:pt x="611" y="495"/>
                    <a:pt x="611" y="495"/>
                  </a:cubicBezTo>
                  <a:cubicBezTo>
                    <a:pt x="611" y="496"/>
                    <a:pt x="611" y="496"/>
                    <a:pt x="611" y="496"/>
                  </a:cubicBezTo>
                  <a:cubicBezTo>
                    <a:pt x="611" y="497"/>
                    <a:pt x="611" y="497"/>
                    <a:pt x="611" y="498"/>
                  </a:cubicBezTo>
                  <a:cubicBezTo>
                    <a:pt x="611" y="498"/>
                    <a:pt x="612" y="498"/>
                    <a:pt x="612" y="498"/>
                  </a:cubicBezTo>
                  <a:cubicBezTo>
                    <a:pt x="612" y="499"/>
                    <a:pt x="613" y="500"/>
                    <a:pt x="613" y="501"/>
                  </a:cubicBezTo>
                  <a:cubicBezTo>
                    <a:pt x="614" y="502"/>
                    <a:pt x="615" y="504"/>
                    <a:pt x="616" y="504"/>
                  </a:cubicBezTo>
                  <a:cubicBezTo>
                    <a:pt x="616" y="507"/>
                    <a:pt x="619" y="508"/>
                    <a:pt x="620" y="510"/>
                  </a:cubicBezTo>
                  <a:cubicBezTo>
                    <a:pt x="621" y="511"/>
                    <a:pt x="622" y="511"/>
                    <a:pt x="622" y="511"/>
                  </a:cubicBezTo>
                  <a:cubicBezTo>
                    <a:pt x="622" y="512"/>
                    <a:pt x="622" y="512"/>
                    <a:pt x="623" y="512"/>
                  </a:cubicBezTo>
                  <a:cubicBezTo>
                    <a:pt x="623" y="512"/>
                    <a:pt x="623" y="512"/>
                    <a:pt x="623" y="513"/>
                  </a:cubicBezTo>
                  <a:cubicBezTo>
                    <a:pt x="624" y="514"/>
                    <a:pt x="624" y="514"/>
                    <a:pt x="625" y="515"/>
                  </a:cubicBezTo>
                  <a:cubicBezTo>
                    <a:pt x="626" y="516"/>
                    <a:pt x="626" y="516"/>
                    <a:pt x="626" y="516"/>
                  </a:cubicBezTo>
                  <a:cubicBezTo>
                    <a:pt x="627" y="516"/>
                    <a:pt x="626" y="516"/>
                    <a:pt x="627" y="516"/>
                  </a:cubicBezTo>
                  <a:cubicBezTo>
                    <a:pt x="627" y="517"/>
                    <a:pt x="629" y="517"/>
                    <a:pt x="630" y="518"/>
                  </a:cubicBezTo>
                  <a:cubicBezTo>
                    <a:pt x="631" y="519"/>
                    <a:pt x="631" y="519"/>
                    <a:pt x="631" y="519"/>
                  </a:cubicBezTo>
                  <a:cubicBezTo>
                    <a:pt x="632" y="520"/>
                    <a:pt x="633" y="520"/>
                    <a:pt x="633" y="520"/>
                  </a:cubicBezTo>
                  <a:cubicBezTo>
                    <a:pt x="633" y="520"/>
                    <a:pt x="634" y="521"/>
                    <a:pt x="634" y="521"/>
                  </a:cubicBezTo>
                  <a:cubicBezTo>
                    <a:pt x="636" y="523"/>
                    <a:pt x="639" y="525"/>
                    <a:pt x="641" y="526"/>
                  </a:cubicBezTo>
                  <a:cubicBezTo>
                    <a:pt x="643" y="528"/>
                    <a:pt x="646" y="528"/>
                    <a:pt x="648" y="529"/>
                  </a:cubicBezTo>
                  <a:cubicBezTo>
                    <a:pt x="649" y="530"/>
                    <a:pt x="649" y="530"/>
                    <a:pt x="649" y="531"/>
                  </a:cubicBezTo>
                  <a:cubicBezTo>
                    <a:pt x="650" y="530"/>
                    <a:pt x="651" y="532"/>
                    <a:pt x="652" y="532"/>
                  </a:cubicBezTo>
                  <a:cubicBezTo>
                    <a:pt x="653" y="532"/>
                    <a:pt x="654" y="532"/>
                    <a:pt x="655" y="533"/>
                  </a:cubicBezTo>
                  <a:cubicBezTo>
                    <a:pt x="656" y="533"/>
                    <a:pt x="657" y="534"/>
                    <a:pt x="657" y="534"/>
                  </a:cubicBezTo>
                  <a:cubicBezTo>
                    <a:pt x="658" y="534"/>
                    <a:pt x="660" y="534"/>
                    <a:pt x="661" y="534"/>
                  </a:cubicBezTo>
                  <a:cubicBezTo>
                    <a:pt x="662" y="535"/>
                    <a:pt x="663" y="535"/>
                    <a:pt x="663" y="535"/>
                  </a:cubicBezTo>
                  <a:cubicBezTo>
                    <a:pt x="664" y="535"/>
                    <a:pt x="665" y="535"/>
                    <a:pt x="665" y="536"/>
                  </a:cubicBezTo>
                  <a:cubicBezTo>
                    <a:pt x="665" y="536"/>
                    <a:pt x="666" y="536"/>
                    <a:pt x="666" y="536"/>
                  </a:cubicBezTo>
                  <a:cubicBezTo>
                    <a:pt x="666" y="536"/>
                    <a:pt x="667" y="535"/>
                    <a:pt x="667" y="535"/>
                  </a:cubicBezTo>
                  <a:cubicBezTo>
                    <a:pt x="667" y="535"/>
                    <a:pt x="668" y="535"/>
                    <a:pt x="668" y="535"/>
                  </a:cubicBezTo>
                  <a:cubicBezTo>
                    <a:pt x="671" y="536"/>
                    <a:pt x="673" y="537"/>
                    <a:pt x="676" y="538"/>
                  </a:cubicBezTo>
                  <a:cubicBezTo>
                    <a:pt x="678" y="538"/>
                    <a:pt x="679" y="537"/>
                    <a:pt x="682" y="538"/>
                  </a:cubicBezTo>
                  <a:cubicBezTo>
                    <a:pt x="683" y="538"/>
                    <a:pt x="684" y="539"/>
                    <a:pt x="686" y="539"/>
                  </a:cubicBezTo>
                  <a:cubicBezTo>
                    <a:pt x="686" y="539"/>
                    <a:pt x="686" y="538"/>
                    <a:pt x="687" y="538"/>
                  </a:cubicBezTo>
                  <a:cubicBezTo>
                    <a:pt x="687" y="538"/>
                    <a:pt x="688" y="539"/>
                    <a:pt x="688" y="539"/>
                  </a:cubicBezTo>
                  <a:cubicBezTo>
                    <a:pt x="689" y="539"/>
                    <a:pt x="690" y="539"/>
                    <a:pt x="691" y="538"/>
                  </a:cubicBezTo>
                  <a:cubicBezTo>
                    <a:pt x="690" y="538"/>
                    <a:pt x="689" y="537"/>
                    <a:pt x="688" y="537"/>
                  </a:cubicBezTo>
                  <a:cubicBezTo>
                    <a:pt x="688" y="537"/>
                    <a:pt x="688" y="537"/>
                    <a:pt x="687" y="537"/>
                  </a:cubicBezTo>
                  <a:cubicBezTo>
                    <a:pt x="687" y="537"/>
                    <a:pt x="687" y="537"/>
                    <a:pt x="686" y="537"/>
                  </a:cubicBezTo>
                  <a:cubicBezTo>
                    <a:pt x="685" y="537"/>
                    <a:pt x="685" y="537"/>
                    <a:pt x="684" y="537"/>
                  </a:cubicBezTo>
                  <a:cubicBezTo>
                    <a:pt x="684" y="537"/>
                    <a:pt x="683" y="537"/>
                    <a:pt x="683" y="537"/>
                  </a:cubicBezTo>
                  <a:cubicBezTo>
                    <a:pt x="683" y="537"/>
                    <a:pt x="682" y="537"/>
                    <a:pt x="682" y="536"/>
                  </a:cubicBezTo>
                  <a:cubicBezTo>
                    <a:pt x="681" y="536"/>
                    <a:pt x="680" y="537"/>
                    <a:pt x="680" y="536"/>
                  </a:cubicBezTo>
                  <a:cubicBezTo>
                    <a:pt x="681" y="536"/>
                    <a:pt x="682" y="535"/>
                    <a:pt x="683" y="536"/>
                  </a:cubicBezTo>
                  <a:cubicBezTo>
                    <a:pt x="684" y="536"/>
                    <a:pt x="684" y="536"/>
                    <a:pt x="685" y="536"/>
                  </a:cubicBezTo>
                  <a:cubicBezTo>
                    <a:pt x="685" y="536"/>
                    <a:pt x="686" y="537"/>
                    <a:pt x="686" y="537"/>
                  </a:cubicBezTo>
                  <a:cubicBezTo>
                    <a:pt x="686" y="537"/>
                    <a:pt x="687" y="536"/>
                    <a:pt x="687" y="536"/>
                  </a:cubicBezTo>
                  <a:cubicBezTo>
                    <a:pt x="688" y="536"/>
                    <a:pt x="690" y="537"/>
                    <a:pt x="691" y="537"/>
                  </a:cubicBezTo>
                  <a:cubicBezTo>
                    <a:pt x="692" y="537"/>
                    <a:pt x="692" y="538"/>
                    <a:pt x="693" y="539"/>
                  </a:cubicBezTo>
                  <a:cubicBezTo>
                    <a:pt x="693" y="538"/>
                    <a:pt x="694" y="538"/>
                    <a:pt x="694" y="538"/>
                  </a:cubicBezTo>
                  <a:cubicBezTo>
                    <a:pt x="694" y="538"/>
                    <a:pt x="695" y="538"/>
                    <a:pt x="695" y="538"/>
                  </a:cubicBezTo>
                  <a:cubicBezTo>
                    <a:pt x="695" y="538"/>
                    <a:pt x="695" y="537"/>
                    <a:pt x="696" y="537"/>
                  </a:cubicBezTo>
                  <a:cubicBezTo>
                    <a:pt x="697" y="537"/>
                    <a:pt x="697" y="538"/>
                    <a:pt x="698" y="538"/>
                  </a:cubicBezTo>
                  <a:cubicBezTo>
                    <a:pt x="699" y="538"/>
                    <a:pt x="699" y="538"/>
                    <a:pt x="700" y="538"/>
                  </a:cubicBezTo>
                  <a:cubicBezTo>
                    <a:pt x="700" y="538"/>
                    <a:pt x="701" y="538"/>
                    <a:pt x="701" y="538"/>
                  </a:cubicBezTo>
                  <a:cubicBezTo>
                    <a:pt x="701" y="538"/>
                    <a:pt x="701" y="538"/>
                    <a:pt x="701" y="538"/>
                  </a:cubicBezTo>
                  <a:cubicBezTo>
                    <a:pt x="701" y="537"/>
                    <a:pt x="701" y="538"/>
                    <a:pt x="702" y="538"/>
                  </a:cubicBezTo>
                  <a:cubicBezTo>
                    <a:pt x="702" y="538"/>
                    <a:pt x="702" y="537"/>
                    <a:pt x="702" y="537"/>
                  </a:cubicBezTo>
                  <a:cubicBezTo>
                    <a:pt x="702" y="537"/>
                    <a:pt x="702" y="538"/>
                    <a:pt x="702" y="538"/>
                  </a:cubicBezTo>
                  <a:cubicBezTo>
                    <a:pt x="703" y="538"/>
                    <a:pt x="703" y="537"/>
                    <a:pt x="704" y="537"/>
                  </a:cubicBezTo>
                  <a:cubicBezTo>
                    <a:pt x="704" y="537"/>
                    <a:pt x="704" y="537"/>
                    <a:pt x="705" y="537"/>
                  </a:cubicBezTo>
                  <a:cubicBezTo>
                    <a:pt x="705" y="537"/>
                    <a:pt x="706" y="537"/>
                    <a:pt x="706" y="537"/>
                  </a:cubicBezTo>
                  <a:cubicBezTo>
                    <a:pt x="706" y="537"/>
                    <a:pt x="707" y="537"/>
                    <a:pt x="708" y="537"/>
                  </a:cubicBezTo>
                  <a:cubicBezTo>
                    <a:pt x="709" y="537"/>
                    <a:pt x="709" y="536"/>
                    <a:pt x="711" y="536"/>
                  </a:cubicBezTo>
                  <a:cubicBezTo>
                    <a:pt x="712" y="536"/>
                    <a:pt x="714" y="535"/>
                    <a:pt x="715" y="535"/>
                  </a:cubicBezTo>
                  <a:cubicBezTo>
                    <a:pt x="713" y="534"/>
                    <a:pt x="712" y="536"/>
                    <a:pt x="709" y="535"/>
                  </a:cubicBezTo>
                  <a:cubicBezTo>
                    <a:pt x="709" y="535"/>
                    <a:pt x="708" y="536"/>
                    <a:pt x="708" y="536"/>
                  </a:cubicBezTo>
                  <a:cubicBezTo>
                    <a:pt x="706" y="535"/>
                    <a:pt x="704" y="536"/>
                    <a:pt x="703" y="536"/>
                  </a:cubicBezTo>
                  <a:cubicBezTo>
                    <a:pt x="703" y="536"/>
                    <a:pt x="703" y="536"/>
                    <a:pt x="703" y="536"/>
                  </a:cubicBezTo>
                  <a:cubicBezTo>
                    <a:pt x="703" y="536"/>
                    <a:pt x="700" y="536"/>
                    <a:pt x="701" y="535"/>
                  </a:cubicBezTo>
                  <a:cubicBezTo>
                    <a:pt x="701" y="535"/>
                    <a:pt x="701" y="535"/>
                    <a:pt x="702" y="535"/>
                  </a:cubicBezTo>
                  <a:cubicBezTo>
                    <a:pt x="702" y="535"/>
                    <a:pt x="702" y="535"/>
                    <a:pt x="703" y="535"/>
                  </a:cubicBezTo>
                  <a:cubicBezTo>
                    <a:pt x="703" y="534"/>
                    <a:pt x="703" y="534"/>
                    <a:pt x="704" y="534"/>
                  </a:cubicBezTo>
                  <a:cubicBezTo>
                    <a:pt x="705" y="535"/>
                    <a:pt x="707" y="534"/>
                    <a:pt x="708" y="534"/>
                  </a:cubicBezTo>
                  <a:cubicBezTo>
                    <a:pt x="708" y="534"/>
                    <a:pt x="708" y="534"/>
                    <a:pt x="708" y="534"/>
                  </a:cubicBezTo>
                  <a:cubicBezTo>
                    <a:pt x="709" y="534"/>
                    <a:pt x="709" y="534"/>
                    <a:pt x="710" y="534"/>
                  </a:cubicBezTo>
                  <a:cubicBezTo>
                    <a:pt x="710" y="534"/>
                    <a:pt x="710" y="533"/>
                    <a:pt x="710" y="533"/>
                  </a:cubicBezTo>
                  <a:cubicBezTo>
                    <a:pt x="710" y="533"/>
                    <a:pt x="711" y="534"/>
                    <a:pt x="711" y="534"/>
                  </a:cubicBezTo>
                  <a:cubicBezTo>
                    <a:pt x="711" y="534"/>
                    <a:pt x="712" y="533"/>
                    <a:pt x="712" y="533"/>
                  </a:cubicBezTo>
                  <a:cubicBezTo>
                    <a:pt x="712" y="533"/>
                    <a:pt x="712" y="532"/>
                    <a:pt x="713" y="532"/>
                  </a:cubicBezTo>
                  <a:cubicBezTo>
                    <a:pt x="713" y="533"/>
                    <a:pt x="713" y="532"/>
                    <a:pt x="714" y="532"/>
                  </a:cubicBezTo>
                  <a:cubicBezTo>
                    <a:pt x="715" y="532"/>
                    <a:pt x="714" y="533"/>
                    <a:pt x="715" y="534"/>
                  </a:cubicBezTo>
                  <a:cubicBezTo>
                    <a:pt x="715" y="533"/>
                    <a:pt x="716" y="533"/>
                    <a:pt x="717" y="532"/>
                  </a:cubicBezTo>
                  <a:cubicBezTo>
                    <a:pt x="717" y="532"/>
                    <a:pt x="717" y="532"/>
                    <a:pt x="717" y="532"/>
                  </a:cubicBezTo>
                  <a:cubicBezTo>
                    <a:pt x="718" y="532"/>
                    <a:pt x="718" y="531"/>
                    <a:pt x="719" y="531"/>
                  </a:cubicBezTo>
                  <a:cubicBezTo>
                    <a:pt x="719" y="531"/>
                    <a:pt x="720" y="530"/>
                    <a:pt x="721" y="531"/>
                  </a:cubicBezTo>
                  <a:cubicBezTo>
                    <a:pt x="721" y="531"/>
                    <a:pt x="720" y="533"/>
                    <a:pt x="719" y="533"/>
                  </a:cubicBezTo>
                  <a:cubicBezTo>
                    <a:pt x="719" y="533"/>
                    <a:pt x="717" y="533"/>
                    <a:pt x="718" y="534"/>
                  </a:cubicBezTo>
                  <a:cubicBezTo>
                    <a:pt x="719" y="533"/>
                    <a:pt x="720" y="533"/>
                    <a:pt x="721" y="533"/>
                  </a:cubicBezTo>
                  <a:cubicBezTo>
                    <a:pt x="721" y="533"/>
                    <a:pt x="722" y="532"/>
                    <a:pt x="723" y="532"/>
                  </a:cubicBezTo>
                  <a:cubicBezTo>
                    <a:pt x="724" y="531"/>
                    <a:pt x="724" y="531"/>
                    <a:pt x="725" y="531"/>
                  </a:cubicBezTo>
                  <a:cubicBezTo>
                    <a:pt x="725" y="531"/>
                    <a:pt x="725" y="531"/>
                    <a:pt x="725" y="531"/>
                  </a:cubicBezTo>
                  <a:cubicBezTo>
                    <a:pt x="724" y="531"/>
                    <a:pt x="725" y="531"/>
                    <a:pt x="724" y="532"/>
                  </a:cubicBezTo>
                  <a:cubicBezTo>
                    <a:pt x="724" y="532"/>
                    <a:pt x="722" y="534"/>
                    <a:pt x="721" y="534"/>
                  </a:cubicBezTo>
                  <a:cubicBezTo>
                    <a:pt x="720" y="534"/>
                    <a:pt x="712" y="538"/>
                    <a:pt x="712" y="538"/>
                  </a:cubicBezTo>
                  <a:cubicBezTo>
                    <a:pt x="711" y="539"/>
                    <a:pt x="711" y="538"/>
                    <a:pt x="710" y="539"/>
                  </a:cubicBezTo>
                  <a:cubicBezTo>
                    <a:pt x="710" y="539"/>
                    <a:pt x="710" y="539"/>
                    <a:pt x="709" y="539"/>
                  </a:cubicBezTo>
                  <a:cubicBezTo>
                    <a:pt x="709" y="539"/>
                    <a:pt x="708" y="539"/>
                    <a:pt x="708" y="539"/>
                  </a:cubicBezTo>
                  <a:cubicBezTo>
                    <a:pt x="708" y="539"/>
                    <a:pt x="708" y="540"/>
                    <a:pt x="708" y="540"/>
                  </a:cubicBezTo>
                  <a:cubicBezTo>
                    <a:pt x="707" y="540"/>
                    <a:pt x="706" y="540"/>
                    <a:pt x="705" y="540"/>
                  </a:cubicBezTo>
                  <a:cubicBezTo>
                    <a:pt x="704" y="540"/>
                    <a:pt x="703" y="540"/>
                    <a:pt x="703" y="540"/>
                  </a:cubicBezTo>
                  <a:cubicBezTo>
                    <a:pt x="703" y="540"/>
                    <a:pt x="702" y="540"/>
                    <a:pt x="702" y="540"/>
                  </a:cubicBezTo>
                  <a:cubicBezTo>
                    <a:pt x="702" y="540"/>
                    <a:pt x="701" y="541"/>
                    <a:pt x="700" y="541"/>
                  </a:cubicBezTo>
                  <a:cubicBezTo>
                    <a:pt x="700" y="542"/>
                    <a:pt x="699" y="541"/>
                    <a:pt x="698" y="542"/>
                  </a:cubicBezTo>
                  <a:cubicBezTo>
                    <a:pt x="698" y="542"/>
                    <a:pt x="698" y="542"/>
                    <a:pt x="697" y="542"/>
                  </a:cubicBezTo>
                  <a:cubicBezTo>
                    <a:pt x="696" y="542"/>
                    <a:pt x="695" y="543"/>
                    <a:pt x="694" y="542"/>
                  </a:cubicBezTo>
                  <a:cubicBezTo>
                    <a:pt x="693" y="542"/>
                    <a:pt x="693" y="542"/>
                    <a:pt x="693" y="543"/>
                  </a:cubicBezTo>
                  <a:cubicBezTo>
                    <a:pt x="692" y="543"/>
                    <a:pt x="690" y="543"/>
                    <a:pt x="689" y="543"/>
                  </a:cubicBezTo>
                  <a:cubicBezTo>
                    <a:pt x="689" y="543"/>
                    <a:pt x="689" y="542"/>
                    <a:pt x="689" y="542"/>
                  </a:cubicBezTo>
                  <a:cubicBezTo>
                    <a:pt x="688" y="543"/>
                    <a:pt x="685" y="542"/>
                    <a:pt x="685" y="542"/>
                  </a:cubicBezTo>
                  <a:cubicBezTo>
                    <a:pt x="684" y="542"/>
                    <a:pt x="684" y="542"/>
                    <a:pt x="684" y="542"/>
                  </a:cubicBezTo>
                  <a:cubicBezTo>
                    <a:pt x="684" y="542"/>
                    <a:pt x="683" y="542"/>
                    <a:pt x="683" y="542"/>
                  </a:cubicBezTo>
                  <a:cubicBezTo>
                    <a:pt x="682" y="542"/>
                    <a:pt x="682" y="543"/>
                    <a:pt x="682" y="543"/>
                  </a:cubicBezTo>
                  <a:cubicBezTo>
                    <a:pt x="682" y="543"/>
                    <a:pt x="682" y="542"/>
                    <a:pt x="681" y="542"/>
                  </a:cubicBezTo>
                  <a:cubicBezTo>
                    <a:pt x="682" y="542"/>
                    <a:pt x="681" y="542"/>
                    <a:pt x="681" y="542"/>
                  </a:cubicBezTo>
                  <a:cubicBezTo>
                    <a:pt x="680" y="543"/>
                    <a:pt x="675" y="542"/>
                    <a:pt x="675" y="542"/>
                  </a:cubicBezTo>
                  <a:cubicBezTo>
                    <a:pt x="674" y="542"/>
                    <a:pt x="668" y="541"/>
                    <a:pt x="667" y="541"/>
                  </a:cubicBezTo>
                  <a:cubicBezTo>
                    <a:pt x="667" y="541"/>
                    <a:pt x="667" y="541"/>
                    <a:pt x="667" y="541"/>
                  </a:cubicBezTo>
                  <a:cubicBezTo>
                    <a:pt x="666" y="542"/>
                    <a:pt x="666" y="541"/>
                    <a:pt x="665" y="541"/>
                  </a:cubicBezTo>
                  <a:cubicBezTo>
                    <a:pt x="665" y="541"/>
                    <a:pt x="664" y="541"/>
                    <a:pt x="664" y="541"/>
                  </a:cubicBezTo>
                  <a:cubicBezTo>
                    <a:pt x="663" y="540"/>
                    <a:pt x="662" y="540"/>
                    <a:pt x="661" y="540"/>
                  </a:cubicBezTo>
                  <a:cubicBezTo>
                    <a:pt x="658" y="541"/>
                    <a:pt x="657" y="538"/>
                    <a:pt x="653" y="539"/>
                  </a:cubicBezTo>
                  <a:cubicBezTo>
                    <a:pt x="652" y="538"/>
                    <a:pt x="652" y="538"/>
                    <a:pt x="651" y="538"/>
                  </a:cubicBezTo>
                  <a:cubicBezTo>
                    <a:pt x="651" y="538"/>
                    <a:pt x="651" y="537"/>
                    <a:pt x="651" y="537"/>
                  </a:cubicBezTo>
                  <a:cubicBezTo>
                    <a:pt x="651" y="537"/>
                    <a:pt x="651" y="537"/>
                    <a:pt x="651" y="537"/>
                  </a:cubicBezTo>
                  <a:cubicBezTo>
                    <a:pt x="650" y="537"/>
                    <a:pt x="650" y="537"/>
                    <a:pt x="650" y="537"/>
                  </a:cubicBezTo>
                  <a:cubicBezTo>
                    <a:pt x="650" y="537"/>
                    <a:pt x="648" y="536"/>
                    <a:pt x="647" y="536"/>
                  </a:cubicBezTo>
                  <a:cubicBezTo>
                    <a:pt x="647" y="536"/>
                    <a:pt x="647" y="536"/>
                    <a:pt x="647" y="536"/>
                  </a:cubicBezTo>
                  <a:cubicBezTo>
                    <a:pt x="646" y="536"/>
                    <a:pt x="645" y="536"/>
                    <a:pt x="645" y="536"/>
                  </a:cubicBezTo>
                  <a:cubicBezTo>
                    <a:pt x="644" y="536"/>
                    <a:pt x="644" y="535"/>
                    <a:pt x="644" y="535"/>
                  </a:cubicBezTo>
                  <a:cubicBezTo>
                    <a:pt x="644" y="535"/>
                    <a:pt x="643" y="535"/>
                    <a:pt x="643" y="535"/>
                  </a:cubicBezTo>
                  <a:cubicBezTo>
                    <a:pt x="642" y="535"/>
                    <a:pt x="642" y="534"/>
                    <a:pt x="641" y="534"/>
                  </a:cubicBezTo>
                  <a:cubicBezTo>
                    <a:pt x="640" y="533"/>
                    <a:pt x="638" y="532"/>
                    <a:pt x="638" y="531"/>
                  </a:cubicBezTo>
                  <a:cubicBezTo>
                    <a:pt x="635" y="531"/>
                    <a:pt x="635" y="531"/>
                    <a:pt x="635" y="531"/>
                  </a:cubicBezTo>
                  <a:cubicBezTo>
                    <a:pt x="635" y="530"/>
                    <a:pt x="634" y="530"/>
                    <a:pt x="634" y="529"/>
                  </a:cubicBezTo>
                  <a:cubicBezTo>
                    <a:pt x="634" y="529"/>
                    <a:pt x="633" y="529"/>
                    <a:pt x="633" y="530"/>
                  </a:cubicBezTo>
                  <a:cubicBezTo>
                    <a:pt x="632" y="529"/>
                    <a:pt x="631" y="529"/>
                    <a:pt x="631" y="528"/>
                  </a:cubicBezTo>
                  <a:cubicBezTo>
                    <a:pt x="630" y="528"/>
                    <a:pt x="630" y="527"/>
                    <a:pt x="629" y="527"/>
                  </a:cubicBezTo>
                  <a:cubicBezTo>
                    <a:pt x="629" y="527"/>
                    <a:pt x="629" y="526"/>
                    <a:pt x="629" y="526"/>
                  </a:cubicBezTo>
                  <a:cubicBezTo>
                    <a:pt x="627" y="526"/>
                    <a:pt x="627" y="526"/>
                    <a:pt x="627" y="526"/>
                  </a:cubicBezTo>
                  <a:cubicBezTo>
                    <a:pt x="626" y="525"/>
                    <a:pt x="626" y="524"/>
                    <a:pt x="625" y="524"/>
                  </a:cubicBezTo>
                  <a:cubicBezTo>
                    <a:pt x="625" y="523"/>
                    <a:pt x="625" y="524"/>
                    <a:pt x="624" y="524"/>
                  </a:cubicBezTo>
                  <a:cubicBezTo>
                    <a:pt x="624" y="523"/>
                    <a:pt x="623" y="523"/>
                    <a:pt x="623" y="522"/>
                  </a:cubicBezTo>
                  <a:cubicBezTo>
                    <a:pt x="622" y="522"/>
                    <a:pt x="621" y="521"/>
                    <a:pt x="620" y="521"/>
                  </a:cubicBezTo>
                  <a:cubicBezTo>
                    <a:pt x="619" y="519"/>
                    <a:pt x="618" y="517"/>
                    <a:pt x="616" y="515"/>
                  </a:cubicBezTo>
                  <a:cubicBezTo>
                    <a:pt x="615" y="515"/>
                    <a:pt x="615" y="515"/>
                    <a:pt x="614" y="515"/>
                  </a:cubicBezTo>
                  <a:cubicBezTo>
                    <a:pt x="614" y="514"/>
                    <a:pt x="613" y="513"/>
                    <a:pt x="612" y="512"/>
                  </a:cubicBezTo>
                  <a:cubicBezTo>
                    <a:pt x="611" y="512"/>
                    <a:pt x="610" y="511"/>
                    <a:pt x="610" y="511"/>
                  </a:cubicBezTo>
                  <a:cubicBezTo>
                    <a:pt x="610" y="510"/>
                    <a:pt x="609" y="510"/>
                    <a:pt x="610" y="509"/>
                  </a:cubicBezTo>
                  <a:cubicBezTo>
                    <a:pt x="609" y="508"/>
                    <a:pt x="609" y="508"/>
                    <a:pt x="608" y="508"/>
                  </a:cubicBezTo>
                  <a:cubicBezTo>
                    <a:pt x="608" y="506"/>
                    <a:pt x="606" y="505"/>
                    <a:pt x="605" y="503"/>
                  </a:cubicBezTo>
                  <a:cubicBezTo>
                    <a:pt x="605" y="503"/>
                    <a:pt x="605" y="503"/>
                    <a:pt x="604" y="503"/>
                  </a:cubicBezTo>
                  <a:cubicBezTo>
                    <a:pt x="603" y="501"/>
                    <a:pt x="602" y="500"/>
                    <a:pt x="601" y="499"/>
                  </a:cubicBezTo>
                  <a:cubicBezTo>
                    <a:pt x="601" y="499"/>
                    <a:pt x="601" y="498"/>
                    <a:pt x="601" y="498"/>
                  </a:cubicBezTo>
                  <a:cubicBezTo>
                    <a:pt x="601" y="498"/>
                    <a:pt x="600" y="498"/>
                    <a:pt x="600" y="498"/>
                  </a:cubicBezTo>
                  <a:cubicBezTo>
                    <a:pt x="600" y="498"/>
                    <a:pt x="600" y="497"/>
                    <a:pt x="600" y="497"/>
                  </a:cubicBezTo>
                  <a:cubicBezTo>
                    <a:pt x="599" y="496"/>
                    <a:pt x="599" y="496"/>
                    <a:pt x="599" y="496"/>
                  </a:cubicBezTo>
                  <a:cubicBezTo>
                    <a:pt x="599" y="495"/>
                    <a:pt x="597" y="495"/>
                    <a:pt x="598" y="495"/>
                  </a:cubicBezTo>
                  <a:cubicBezTo>
                    <a:pt x="598" y="494"/>
                    <a:pt x="598" y="494"/>
                    <a:pt x="598" y="494"/>
                  </a:cubicBezTo>
                  <a:cubicBezTo>
                    <a:pt x="598" y="493"/>
                    <a:pt x="597" y="492"/>
                    <a:pt x="597" y="491"/>
                  </a:cubicBezTo>
                  <a:cubicBezTo>
                    <a:pt x="597" y="491"/>
                    <a:pt x="597" y="491"/>
                    <a:pt x="597" y="491"/>
                  </a:cubicBezTo>
                  <a:cubicBezTo>
                    <a:pt x="597" y="491"/>
                    <a:pt x="596" y="491"/>
                    <a:pt x="596" y="490"/>
                  </a:cubicBezTo>
                  <a:cubicBezTo>
                    <a:pt x="596" y="490"/>
                    <a:pt x="596" y="489"/>
                    <a:pt x="596" y="489"/>
                  </a:cubicBezTo>
                  <a:cubicBezTo>
                    <a:pt x="596" y="488"/>
                    <a:pt x="595" y="488"/>
                    <a:pt x="595" y="488"/>
                  </a:cubicBezTo>
                  <a:cubicBezTo>
                    <a:pt x="595" y="487"/>
                    <a:pt x="595" y="487"/>
                    <a:pt x="595" y="486"/>
                  </a:cubicBezTo>
                  <a:cubicBezTo>
                    <a:pt x="595" y="486"/>
                    <a:pt x="594" y="486"/>
                    <a:pt x="594" y="485"/>
                  </a:cubicBezTo>
                  <a:cubicBezTo>
                    <a:pt x="594" y="485"/>
                    <a:pt x="594" y="485"/>
                    <a:pt x="594" y="485"/>
                  </a:cubicBezTo>
                  <a:cubicBezTo>
                    <a:pt x="594" y="485"/>
                    <a:pt x="594" y="485"/>
                    <a:pt x="594" y="485"/>
                  </a:cubicBezTo>
                  <a:cubicBezTo>
                    <a:pt x="594" y="485"/>
                    <a:pt x="594" y="484"/>
                    <a:pt x="594" y="484"/>
                  </a:cubicBezTo>
                  <a:cubicBezTo>
                    <a:pt x="593" y="483"/>
                    <a:pt x="594" y="483"/>
                    <a:pt x="594" y="482"/>
                  </a:cubicBezTo>
                  <a:cubicBezTo>
                    <a:pt x="593" y="481"/>
                    <a:pt x="592" y="480"/>
                    <a:pt x="592" y="479"/>
                  </a:cubicBezTo>
                  <a:cubicBezTo>
                    <a:pt x="592" y="479"/>
                    <a:pt x="592" y="478"/>
                    <a:pt x="592" y="477"/>
                  </a:cubicBezTo>
                  <a:cubicBezTo>
                    <a:pt x="592" y="476"/>
                    <a:pt x="591" y="476"/>
                    <a:pt x="591" y="476"/>
                  </a:cubicBezTo>
                  <a:cubicBezTo>
                    <a:pt x="591" y="476"/>
                    <a:pt x="591" y="476"/>
                    <a:pt x="591" y="475"/>
                  </a:cubicBezTo>
                  <a:cubicBezTo>
                    <a:pt x="591" y="475"/>
                    <a:pt x="590" y="474"/>
                    <a:pt x="590" y="473"/>
                  </a:cubicBezTo>
                  <a:cubicBezTo>
                    <a:pt x="589" y="473"/>
                    <a:pt x="589" y="471"/>
                    <a:pt x="588" y="471"/>
                  </a:cubicBezTo>
                  <a:cubicBezTo>
                    <a:pt x="588" y="470"/>
                    <a:pt x="588" y="470"/>
                    <a:pt x="588" y="469"/>
                  </a:cubicBezTo>
                  <a:cubicBezTo>
                    <a:pt x="588" y="469"/>
                    <a:pt x="588" y="468"/>
                    <a:pt x="588" y="468"/>
                  </a:cubicBezTo>
                  <a:cubicBezTo>
                    <a:pt x="587" y="466"/>
                    <a:pt x="587" y="466"/>
                    <a:pt x="587" y="465"/>
                  </a:cubicBezTo>
                  <a:cubicBezTo>
                    <a:pt x="587" y="465"/>
                    <a:pt x="587" y="465"/>
                    <a:pt x="587" y="465"/>
                  </a:cubicBezTo>
                  <a:cubicBezTo>
                    <a:pt x="587" y="465"/>
                    <a:pt x="587" y="465"/>
                    <a:pt x="587" y="465"/>
                  </a:cubicBezTo>
                  <a:cubicBezTo>
                    <a:pt x="587" y="465"/>
                    <a:pt x="587" y="464"/>
                    <a:pt x="587" y="464"/>
                  </a:cubicBezTo>
                  <a:cubicBezTo>
                    <a:pt x="586" y="462"/>
                    <a:pt x="586" y="460"/>
                    <a:pt x="586" y="459"/>
                  </a:cubicBezTo>
                  <a:cubicBezTo>
                    <a:pt x="585" y="458"/>
                    <a:pt x="586" y="457"/>
                    <a:pt x="586" y="457"/>
                  </a:cubicBezTo>
                  <a:cubicBezTo>
                    <a:pt x="586" y="456"/>
                    <a:pt x="585" y="456"/>
                    <a:pt x="585" y="456"/>
                  </a:cubicBezTo>
                  <a:cubicBezTo>
                    <a:pt x="585" y="455"/>
                    <a:pt x="585" y="454"/>
                    <a:pt x="585" y="454"/>
                  </a:cubicBezTo>
                  <a:cubicBezTo>
                    <a:pt x="585" y="453"/>
                    <a:pt x="585" y="452"/>
                    <a:pt x="585" y="452"/>
                  </a:cubicBezTo>
                  <a:cubicBezTo>
                    <a:pt x="584" y="442"/>
                    <a:pt x="584" y="442"/>
                    <a:pt x="584" y="442"/>
                  </a:cubicBezTo>
                  <a:cubicBezTo>
                    <a:pt x="583" y="421"/>
                    <a:pt x="582" y="418"/>
                    <a:pt x="583" y="396"/>
                  </a:cubicBezTo>
                  <a:cubicBezTo>
                    <a:pt x="585" y="367"/>
                    <a:pt x="588" y="334"/>
                    <a:pt x="571" y="308"/>
                  </a:cubicBezTo>
                  <a:cubicBezTo>
                    <a:pt x="547" y="273"/>
                    <a:pt x="513" y="290"/>
                    <a:pt x="513" y="290"/>
                  </a:cubicBezTo>
                  <a:cubicBezTo>
                    <a:pt x="513" y="290"/>
                    <a:pt x="509" y="285"/>
                    <a:pt x="508" y="284"/>
                  </a:cubicBezTo>
                  <a:cubicBezTo>
                    <a:pt x="505" y="280"/>
                    <a:pt x="502" y="277"/>
                    <a:pt x="496" y="274"/>
                  </a:cubicBezTo>
                  <a:cubicBezTo>
                    <a:pt x="491" y="271"/>
                    <a:pt x="488" y="270"/>
                    <a:pt x="483" y="269"/>
                  </a:cubicBezTo>
                  <a:cubicBezTo>
                    <a:pt x="452" y="261"/>
                    <a:pt x="407" y="281"/>
                    <a:pt x="403" y="326"/>
                  </a:cubicBezTo>
                  <a:cubicBezTo>
                    <a:pt x="402" y="335"/>
                    <a:pt x="404" y="348"/>
                    <a:pt x="413" y="352"/>
                  </a:cubicBezTo>
                  <a:cubicBezTo>
                    <a:pt x="398" y="362"/>
                    <a:pt x="393" y="387"/>
                    <a:pt x="395" y="402"/>
                  </a:cubicBezTo>
                  <a:cubicBezTo>
                    <a:pt x="399" y="435"/>
                    <a:pt x="456" y="481"/>
                    <a:pt x="506" y="441"/>
                  </a:cubicBezTo>
                  <a:cubicBezTo>
                    <a:pt x="539" y="415"/>
                    <a:pt x="524" y="355"/>
                    <a:pt x="479" y="369"/>
                  </a:cubicBezTo>
                  <a:cubicBezTo>
                    <a:pt x="468" y="374"/>
                    <a:pt x="463" y="383"/>
                    <a:pt x="465" y="389"/>
                  </a:cubicBezTo>
                  <a:cubicBezTo>
                    <a:pt x="467" y="397"/>
                    <a:pt x="476" y="399"/>
                    <a:pt x="479" y="399"/>
                  </a:cubicBezTo>
                  <a:cubicBezTo>
                    <a:pt x="478" y="401"/>
                    <a:pt x="452" y="406"/>
                    <a:pt x="454" y="379"/>
                  </a:cubicBezTo>
                  <a:cubicBezTo>
                    <a:pt x="455" y="367"/>
                    <a:pt x="468" y="357"/>
                    <a:pt x="478" y="355"/>
                  </a:cubicBezTo>
                  <a:cubicBezTo>
                    <a:pt x="490" y="352"/>
                    <a:pt x="502" y="353"/>
                    <a:pt x="511" y="359"/>
                  </a:cubicBezTo>
                  <a:cubicBezTo>
                    <a:pt x="539" y="376"/>
                    <a:pt x="538" y="412"/>
                    <a:pt x="543" y="434"/>
                  </a:cubicBezTo>
                  <a:cubicBezTo>
                    <a:pt x="543" y="434"/>
                    <a:pt x="542" y="433"/>
                    <a:pt x="543" y="434"/>
                  </a:cubicBezTo>
                  <a:cubicBezTo>
                    <a:pt x="543" y="434"/>
                    <a:pt x="543" y="434"/>
                    <a:pt x="544" y="435"/>
                  </a:cubicBezTo>
                  <a:cubicBezTo>
                    <a:pt x="544" y="435"/>
                    <a:pt x="544" y="435"/>
                    <a:pt x="544" y="436"/>
                  </a:cubicBezTo>
                  <a:cubicBezTo>
                    <a:pt x="544" y="436"/>
                    <a:pt x="544" y="436"/>
                    <a:pt x="544" y="436"/>
                  </a:cubicBezTo>
                  <a:cubicBezTo>
                    <a:pt x="544" y="437"/>
                    <a:pt x="543" y="436"/>
                    <a:pt x="544" y="437"/>
                  </a:cubicBezTo>
                  <a:cubicBezTo>
                    <a:pt x="544" y="437"/>
                    <a:pt x="544" y="437"/>
                    <a:pt x="544" y="438"/>
                  </a:cubicBezTo>
                  <a:cubicBezTo>
                    <a:pt x="544" y="438"/>
                    <a:pt x="544" y="439"/>
                    <a:pt x="544" y="439"/>
                  </a:cubicBezTo>
                  <a:cubicBezTo>
                    <a:pt x="544" y="439"/>
                    <a:pt x="544" y="440"/>
                    <a:pt x="544" y="440"/>
                  </a:cubicBezTo>
                  <a:cubicBezTo>
                    <a:pt x="544" y="440"/>
                    <a:pt x="544" y="441"/>
                    <a:pt x="544" y="441"/>
                  </a:cubicBezTo>
                  <a:cubicBezTo>
                    <a:pt x="545" y="441"/>
                    <a:pt x="545" y="442"/>
                    <a:pt x="545" y="443"/>
                  </a:cubicBezTo>
                  <a:cubicBezTo>
                    <a:pt x="545" y="443"/>
                    <a:pt x="545" y="444"/>
                    <a:pt x="545" y="445"/>
                  </a:cubicBezTo>
                  <a:cubicBezTo>
                    <a:pt x="545" y="445"/>
                    <a:pt x="545" y="445"/>
                    <a:pt x="545" y="445"/>
                  </a:cubicBezTo>
                  <a:cubicBezTo>
                    <a:pt x="545" y="446"/>
                    <a:pt x="545" y="446"/>
                    <a:pt x="546" y="446"/>
                  </a:cubicBezTo>
                  <a:cubicBezTo>
                    <a:pt x="546" y="446"/>
                    <a:pt x="546" y="447"/>
                    <a:pt x="546" y="447"/>
                  </a:cubicBezTo>
                  <a:cubicBezTo>
                    <a:pt x="546" y="447"/>
                    <a:pt x="546" y="453"/>
                    <a:pt x="546" y="453"/>
                  </a:cubicBezTo>
                  <a:cubicBezTo>
                    <a:pt x="546" y="454"/>
                    <a:pt x="546" y="454"/>
                    <a:pt x="546" y="454"/>
                  </a:cubicBezTo>
                  <a:cubicBezTo>
                    <a:pt x="547" y="455"/>
                    <a:pt x="546" y="455"/>
                    <a:pt x="547" y="456"/>
                  </a:cubicBezTo>
                  <a:cubicBezTo>
                    <a:pt x="547" y="456"/>
                    <a:pt x="546" y="457"/>
                    <a:pt x="546" y="457"/>
                  </a:cubicBezTo>
                  <a:cubicBezTo>
                    <a:pt x="546" y="458"/>
                    <a:pt x="547" y="459"/>
                    <a:pt x="547" y="460"/>
                  </a:cubicBezTo>
                  <a:cubicBezTo>
                    <a:pt x="548" y="460"/>
                    <a:pt x="546" y="460"/>
                    <a:pt x="546" y="460"/>
                  </a:cubicBezTo>
                  <a:cubicBezTo>
                    <a:pt x="547" y="461"/>
                    <a:pt x="547" y="461"/>
                    <a:pt x="547" y="462"/>
                  </a:cubicBezTo>
                  <a:cubicBezTo>
                    <a:pt x="547" y="462"/>
                    <a:pt x="547" y="462"/>
                    <a:pt x="547" y="462"/>
                  </a:cubicBezTo>
                  <a:cubicBezTo>
                    <a:pt x="548" y="463"/>
                    <a:pt x="548" y="464"/>
                    <a:pt x="549" y="464"/>
                  </a:cubicBezTo>
                  <a:cubicBezTo>
                    <a:pt x="549" y="464"/>
                    <a:pt x="548" y="464"/>
                    <a:pt x="548" y="464"/>
                  </a:cubicBezTo>
                  <a:cubicBezTo>
                    <a:pt x="548" y="464"/>
                    <a:pt x="547" y="466"/>
                    <a:pt x="548" y="466"/>
                  </a:cubicBezTo>
                  <a:cubicBezTo>
                    <a:pt x="548" y="466"/>
                    <a:pt x="548" y="466"/>
                    <a:pt x="548" y="467"/>
                  </a:cubicBezTo>
                  <a:cubicBezTo>
                    <a:pt x="548" y="467"/>
                    <a:pt x="548" y="468"/>
                    <a:pt x="549" y="469"/>
                  </a:cubicBezTo>
                  <a:cubicBezTo>
                    <a:pt x="549" y="469"/>
                    <a:pt x="549" y="469"/>
                    <a:pt x="549" y="469"/>
                  </a:cubicBezTo>
                  <a:cubicBezTo>
                    <a:pt x="549" y="469"/>
                    <a:pt x="549" y="469"/>
                    <a:pt x="549" y="470"/>
                  </a:cubicBezTo>
                  <a:cubicBezTo>
                    <a:pt x="549" y="470"/>
                    <a:pt x="549" y="470"/>
                    <a:pt x="549" y="470"/>
                  </a:cubicBezTo>
                  <a:cubicBezTo>
                    <a:pt x="550" y="471"/>
                    <a:pt x="550" y="472"/>
                    <a:pt x="550" y="472"/>
                  </a:cubicBezTo>
                  <a:cubicBezTo>
                    <a:pt x="550" y="473"/>
                    <a:pt x="551" y="474"/>
                    <a:pt x="551" y="476"/>
                  </a:cubicBezTo>
                  <a:cubicBezTo>
                    <a:pt x="551" y="476"/>
                    <a:pt x="551" y="477"/>
                    <a:pt x="552" y="478"/>
                  </a:cubicBezTo>
                  <a:cubicBezTo>
                    <a:pt x="552" y="478"/>
                    <a:pt x="552" y="478"/>
                    <a:pt x="552" y="478"/>
                  </a:cubicBezTo>
                  <a:cubicBezTo>
                    <a:pt x="552" y="478"/>
                    <a:pt x="552" y="478"/>
                    <a:pt x="552" y="478"/>
                  </a:cubicBezTo>
                  <a:cubicBezTo>
                    <a:pt x="552" y="479"/>
                    <a:pt x="552" y="479"/>
                    <a:pt x="552" y="479"/>
                  </a:cubicBezTo>
                  <a:cubicBezTo>
                    <a:pt x="552" y="479"/>
                    <a:pt x="552" y="480"/>
                    <a:pt x="552" y="480"/>
                  </a:cubicBezTo>
                  <a:cubicBezTo>
                    <a:pt x="552" y="480"/>
                    <a:pt x="553" y="481"/>
                    <a:pt x="553" y="481"/>
                  </a:cubicBezTo>
                  <a:cubicBezTo>
                    <a:pt x="553" y="482"/>
                    <a:pt x="553" y="482"/>
                    <a:pt x="553" y="483"/>
                  </a:cubicBezTo>
                  <a:cubicBezTo>
                    <a:pt x="553" y="483"/>
                    <a:pt x="554" y="485"/>
                    <a:pt x="554" y="485"/>
                  </a:cubicBezTo>
                  <a:cubicBezTo>
                    <a:pt x="554" y="485"/>
                    <a:pt x="554" y="485"/>
                    <a:pt x="555" y="486"/>
                  </a:cubicBezTo>
                  <a:cubicBezTo>
                    <a:pt x="555" y="486"/>
                    <a:pt x="555" y="486"/>
                    <a:pt x="555" y="486"/>
                  </a:cubicBezTo>
                  <a:cubicBezTo>
                    <a:pt x="556" y="486"/>
                    <a:pt x="555" y="486"/>
                    <a:pt x="556" y="486"/>
                  </a:cubicBezTo>
                  <a:cubicBezTo>
                    <a:pt x="556" y="487"/>
                    <a:pt x="557" y="489"/>
                    <a:pt x="556" y="489"/>
                  </a:cubicBezTo>
                  <a:cubicBezTo>
                    <a:pt x="557" y="490"/>
                    <a:pt x="558" y="489"/>
                    <a:pt x="558" y="489"/>
                  </a:cubicBezTo>
                  <a:cubicBezTo>
                    <a:pt x="558" y="491"/>
                    <a:pt x="559" y="490"/>
                    <a:pt x="559" y="491"/>
                  </a:cubicBezTo>
                  <a:cubicBezTo>
                    <a:pt x="558" y="491"/>
                    <a:pt x="559" y="491"/>
                    <a:pt x="559" y="492"/>
                  </a:cubicBezTo>
                  <a:cubicBezTo>
                    <a:pt x="560" y="492"/>
                    <a:pt x="560" y="492"/>
                    <a:pt x="560" y="493"/>
                  </a:cubicBezTo>
                  <a:cubicBezTo>
                    <a:pt x="560" y="495"/>
                    <a:pt x="561" y="495"/>
                    <a:pt x="561" y="496"/>
                  </a:cubicBezTo>
                  <a:cubicBezTo>
                    <a:pt x="561" y="496"/>
                    <a:pt x="561" y="497"/>
                    <a:pt x="562" y="497"/>
                  </a:cubicBezTo>
                  <a:cubicBezTo>
                    <a:pt x="562" y="499"/>
                    <a:pt x="563" y="500"/>
                    <a:pt x="564" y="501"/>
                  </a:cubicBezTo>
                  <a:cubicBezTo>
                    <a:pt x="564" y="501"/>
                    <a:pt x="563" y="502"/>
                    <a:pt x="564" y="503"/>
                  </a:cubicBezTo>
                  <a:cubicBezTo>
                    <a:pt x="565" y="503"/>
                    <a:pt x="565" y="502"/>
                    <a:pt x="565" y="503"/>
                  </a:cubicBezTo>
                  <a:cubicBezTo>
                    <a:pt x="566" y="504"/>
                    <a:pt x="564" y="505"/>
                    <a:pt x="565" y="505"/>
                  </a:cubicBezTo>
                  <a:cubicBezTo>
                    <a:pt x="565" y="505"/>
                    <a:pt x="566" y="505"/>
                    <a:pt x="566" y="505"/>
                  </a:cubicBezTo>
                  <a:cubicBezTo>
                    <a:pt x="566" y="506"/>
                    <a:pt x="567" y="506"/>
                    <a:pt x="567" y="507"/>
                  </a:cubicBezTo>
                  <a:cubicBezTo>
                    <a:pt x="566" y="506"/>
                    <a:pt x="566" y="507"/>
                    <a:pt x="566" y="507"/>
                  </a:cubicBezTo>
                  <a:cubicBezTo>
                    <a:pt x="566" y="508"/>
                    <a:pt x="567" y="507"/>
                    <a:pt x="567" y="507"/>
                  </a:cubicBezTo>
                  <a:cubicBezTo>
                    <a:pt x="567" y="508"/>
                    <a:pt x="568" y="508"/>
                    <a:pt x="568" y="509"/>
                  </a:cubicBezTo>
                  <a:cubicBezTo>
                    <a:pt x="568" y="510"/>
                    <a:pt x="568" y="510"/>
                    <a:pt x="568" y="511"/>
                  </a:cubicBezTo>
                  <a:cubicBezTo>
                    <a:pt x="568" y="511"/>
                    <a:pt x="569" y="511"/>
                    <a:pt x="569" y="512"/>
                  </a:cubicBezTo>
                  <a:cubicBezTo>
                    <a:pt x="569" y="512"/>
                    <a:pt x="570" y="513"/>
                    <a:pt x="571" y="513"/>
                  </a:cubicBezTo>
                  <a:cubicBezTo>
                    <a:pt x="571" y="514"/>
                    <a:pt x="571" y="515"/>
                    <a:pt x="572" y="515"/>
                  </a:cubicBezTo>
                  <a:cubicBezTo>
                    <a:pt x="572" y="514"/>
                    <a:pt x="571" y="513"/>
                    <a:pt x="571" y="513"/>
                  </a:cubicBezTo>
                  <a:cubicBezTo>
                    <a:pt x="570" y="512"/>
                    <a:pt x="571" y="512"/>
                    <a:pt x="571" y="512"/>
                  </a:cubicBezTo>
                  <a:cubicBezTo>
                    <a:pt x="570" y="512"/>
                    <a:pt x="570" y="512"/>
                    <a:pt x="570" y="511"/>
                  </a:cubicBezTo>
                  <a:cubicBezTo>
                    <a:pt x="570" y="511"/>
                    <a:pt x="570" y="511"/>
                    <a:pt x="569" y="510"/>
                  </a:cubicBezTo>
                  <a:cubicBezTo>
                    <a:pt x="569" y="510"/>
                    <a:pt x="569" y="510"/>
                    <a:pt x="569" y="510"/>
                  </a:cubicBezTo>
                  <a:cubicBezTo>
                    <a:pt x="569" y="509"/>
                    <a:pt x="568" y="508"/>
                    <a:pt x="568" y="507"/>
                  </a:cubicBezTo>
                  <a:cubicBezTo>
                    <a:pt x="568" y="506"/>
                    <a:pt x="568" y="506"/>
                    <a:pt x="568" y="505"/>
                  </a:cubicBezTo>
                  <a:cubicBezTo>
                    <a:pt x="567" y="505"/>
                    <a:pt x="567" y="504"/>
                    <a:pt x="567" y="503"/>
                  </a:cubicBezTo>
                  <a:cubicBezTo>
                    <a:pt x="566" y="502"/>
                    <a:pt x="565" y="502"/>
                    <a:pt x="565" y="501"/>
                  </a:cubicBezTo>
                  <a:cubicBezTo>
                    <a:pt x="565" y="501"/>
                    <a:pt x="564" y="500"/>
                    <a:pt x="565" y="499"/>
                  </a:cubicBezTo>
                  <a:cubicBezTo>
                    <a:pt x="564" y="499"/>
                    <a:pt x="563" y="498"/>
                    <a:pt x="564" y="497"/>
                  </a:cubicBezTo>
                  <a:cubicBezTo>
                    <a:pt x="563" y="497"/>
                    <a:pt x="563" y="496"/>
                    <a:pt x="562" y="496"/>
                  </a:cubicBezTo>
                  <a:cubicBezTo>
                    <a:pt x="562" y="496"/>
                    <a:pt x="563" y="495"/>
                    <a:pt x="562" y="495"/>
                  </a:cubicBezTo>
                  <a:cubicBezTo>
                    <a:pt x="562" y="495"/>
                    <a:pt x="562" y="495"/>
                    <a:pt x="562" y="495"/>
                  </a:cubicBezTo>
                  <a:cubicBezTo>
                    <a:pt x="561" y="494"/>
                    <a:pt x="561" y="494"/>
                    <a:pt x="561" y="493"/>
                  </a:cubicBezTo>
                  <a:cubicBezTo>
                    <a:pt x="561" y="493"/>
                    <a:pt x="561" y="493"/>
                    <a:pt x="561" y="493"/>
                  </a:cubicBezTo>
                  <a:cubicBezTo>
                    <a:pt x="561" y="492"/>
                    <a:pt x="561" y="492"/>
                    <a:pt x="560" y="491"/>
                  </a:cubicBezTo>
                  <a:cubicBezTo>
                    <a:pt x="560" y="491"/>
                    <a:pt x="560" y="491"/>
                    <a:pt x="560" y="490"/>
                  </a:cubicBezTo>
                  <a:cubicBezTo>
                    <a:pt x="560" y="490"/>
                    <a:pt x="559" y="489"/>
                    <a:pt x="559" y="489"/>
                  </a:cubicBezTo>
                  <a:cubicBezTo>
                    <a:pt x="559" y="488"/>
                    <a:pt x="558" y="487"/>
                    <a:pt x="559" y="486"/>
                  </a:cubicBezTo>
                  <a:cubicBezTo>
                    <a:pt x="558" y="486"/>
                    <a:pt x="558" y="485"/>
                    <a:pt x="557" y="485"/>
                  </a:cubicBezTo>
                  <a:cubicBezTo>
                    <a:pt x="558" y="485"/>
                    <a:pt x="557" y="483"/>
                    <a:pt x="558" y="483"/>
                  </a:cubicBezTo>
                  <a:cubicBezTo>
                    <a:pt x="558" y="485"/>
                    <a:pt x="559" y="484"/>
                    <a:pt x="559" y="485"/>
                  </a:cubicBezTo>
                  <a:cubicBezTo>
                    <a:pt x="560" y="485"/>
                    <a:pt x="560" y="486"/>
                    <a:pt x="560" y="486"/>
                  </a:cubicBezTo>
                  <a:cubicBezTo>
                    <a:pt x="561" y="487"/>
                    <a:pt x="561" y="487"/>
                    <a:pt x="561" y="488"/>
                  </a:cubicBezTo>
                  <a:cubicBezTo>
                    <a:pt x="561" y="488"/>
                    <a:pt x="561" y="489"/>
                    <a:pt x="561" y="489"/>
                  </a:cubicBezTo>
                  <a:cubicBezTo>
                    <a:pt x="562" y="489"/>
                    <a:pt x="562" y="490"/>
                    <a:pt x="562" y="490"/>
                  </a:cubicBezTo>
                  <a:cubicBezTo>
                    <a:pt x="562" y="491"/>
                    <a:pt x="564" y="491"/>
                    <a:pt x="563" y="491"/>
                  </a:cubicBezTo>
                  <a:cubicBezTo>
                    <a:pt x="563" y="492"/>
                    <a:pt x="564" y="492"/>
                    <a:pt x="564" y="492"/>
                  </a:cubicBezTo>
                  <a:cubicBezTo>
                    <a:pt x="563" y="493"/>
                    <a:pt x="564" y="493"/>
                    <a:pt x="564" y="494"/>
                  </a:cubicBezTo>
                  <a:cubicBezTo>
                    <a:pt x="564" y="494"/>
                    <a:pt x="564" y="495"/>
                    <a:pt x="564" y="495"/>
                  </a:cubicBezTo>
                  <a:cubicBezTo>
                    <a:pt x="564" y="495"/>
                    <a:pt x="565" y="496"/>
                    <a:pt x="565" y="496"/>
                  </a:cubicBezTo>
                  <a:cubicBezTo>
                    <a:pt x="565" y="496"/>
                    <a:pt x="565" y="496"/>
                    <a:pt x="565" y="496"/>
                  </a:cubicBezTo>
                  <a:cubicBezTo>
                    <a:pt x="565" y="497"/>
                    <a:pt x="566" y="497"/>
                    <a:pt x="566" y="497"/>
                  </a:cubicBezTo>
                  <a:cubicBezTo>
                    <a:pt x="566" y="498"/>
                    <a:pt x="567" y="499"/>
                    <a:pt x="567" y="499"/>
                  </a:cubicBezTo>
                  <a:cubicBezTo>
                    <a:pt x="567" y="500"/>
                    <a:pt x="567" y="501"/>
                    <a:pt x="567" y="501"/>
                  </a:cubicBezTo>
                  <a:cubicBezTo>
                    <a:pt x="567" y="502"/>
                    <a:pt x="568" y="502"/>
                    <a:pt x="568" y="503"/>
                  </a:cubicBezTo>
                  <a:cubicBezTo>
                    <a:pt x="569" y="504"/>
                    <a:pt x="570" y="505"/>
                    <a:pt x="570" y="507"/>
                  </a:cubicBezTo>
                  <a:cubicBezTo>
                    <a:pt x="570" y="507"/>
                    <a:pt x="571" y="507"/>
                    <a:pt x="571" y="508"/>
                  </a:cubicBezTo>
                  <a:cubicBezTo>
                    <a:pt x="571" y="508"/>
                    <a:pt x="571" y="509"/>
                    <a:pt x="571" y="509"/>
                  </a:cubicBezTo>
                  <a:cubicBezTo>
                    <a:pt x="571" y="509"/>
                    <a:pt x="571" y="509"/>
                    <a:pt x="571" y="509"/>
                  </a:cubicBezTo>
                  <a:cubicBezTo>
                    <a:pt x="572" y="509"/>
                    <a:pt x="572" y="510"/>
                    <a:pt x="572" y="510"/>
                  </a:cubicBezTo>
                  <a:cubicBezTo>
                    <a:pt x="572" y="510"/>
                    <a:pt x="572" y="510"/>
                    <a:pt x="572" y="511"/>
                  </a:cubicBezTo>
                  <a:cubicBezTo>
                    <a:pt x="572" y="511"/>
                    <a:pt x="572" y="511"/>
                    <a:pt x="573" y="512"/>
                  </a:cubicBezTo>
                  <a:cubicBezTo>
                    <a:pt x="573" y="512"/>
                    <a:pt x="573" y="512"/>
                    <a:pt x="573" y="512"/>
                  </a:cubicBezTo>
                  <a:cubicBezTo>
                    <a:pt x="573" y="512"/>
                    <a:pt x="573" y="513"/>
                    <a:pt x="573" y="513"/>
                  </a:cubicBezTo>
                  <a:cubicBezTo>
                    <a:pt x="574" y="513"/>
                    <a:pt x="573" y="513"/>
                    <a:pt x="574" y="513"/>
                  </a:cubicBezTo>
                  <a:cubicBezTo>
                    <a:pt x="574" y="514"/>
                    <a:pt x="575" y="514"/>
                    <a:pt x="575" y="514"/>
                  </a:cubicBezTo>
                  <a:cubicBezTo>
                    <a:pt x="575" y="515"/>
                    <a:pt x="575" y="515"/>
                    <a:pt x="576" y="515"/>
                  </a:cubicBezTo>
                  <a:cubicBezTo>
                    <a:pt x="576" y="515"/>
                    <a:pt x="576" y="514"/>
                    <a:pt x="576" y="514"/>
                  </a:cubicBezTo>
                  <a:cubicBezTo>
                    <a:pt x="576" y="515"/>
                    <a:pt x="577" y="515"/>
                    <a:pt x="577" y="516"/>
                  </a:cubicBezTo>
                  <a:cubicBezTo>
                    <a:pt x="577" y="516"/>
                    <a:pt x="578" y="516"/>
                    <a:pt x="578" y="516"/>
                  </a:cubicBezTo>
                  <a:cubicBezTo>
                    <a:pt x="578" y="517"/>
                    <a:pt x="577" y="517"/>
                    <a:pt x="577" y="518"/>
                  </a:cubicBezTo>
                  <a:cubicBezTo>
                    <a:pt x="577" y="517"/>
                    <a:pt x="578" y="517"/>
                    <a:pt x="578" y="517"/>
                  </a:cubicBezTo>
                  <a:cubicBezTo>
                    <a:pt x="578" y="518"/>
                    <a:pt x="579" y="518"/>
                    <a:pt x="579" y="519"/>
                  </a:cubicBezTo>
                  <a:cubicBezTo>
                    <a:pt x="579" y="519"/>
                    <a:pt x="578" y="519"/>
                    <a:pt x="578" y="519"/>
                  </a:cubicBezTo>
                  <a:cubicBezTo>
                    <a:pt x="578" y="519"/>
                    <a:pt x="578" y="519"/>
                    <a:pt x="578" y="520"/>
                  </a:cubicBezTo>
                  <a:cubicBezTo>
                    <a:pt x="579" y="520"/>
                    <a:pt x="579" y="521"/>
                    <a:pt x="580" y="522"/>
                  </a:cubicBezTo>
                  <a:cubicBezTo>
                    <a:pt x="580" y="522"/>
                    <a:pt x="580" y="522"/>
                    <a:pt x="580" y="522"/>
                  </a:cubicBezTo>
                  <a:cubicBezTo>
                    <a:pt x="581" y="522"/>
                    <a:pt x="581" y="521"/>
                    <a:pt x="582" y="522"/>
                  </a:cubicBezTo>
                  <a:cubicBezTo>
                    <a:pt x="582" y="523"/>
                    <a:pt x="580" y="522"/>
                    <a:pt x="580" y="523"/>
                  </a:cubicBezTo>
                  <a:cubicBezTo>
                    <a:pt x="581" y="524"/>
                    <a:pt x="581" y="524"/>
                    <a:pt x="582" y="524"/>
                  </a:cubicBezTo>
                  <a:cubicBezTo>
                    <a:pt x="582" y="525"/>
                    <a:pt x="582" y="525"/>
                    <a:pt x="582" y="526"/>
                  </a:cubicBezTo>
                  <a:cubicBezTo>
                    <a:pt x="583" y="526"/>
                    <a:pt x="583" y="526"/>
                    <a:pt x="583" y="526"/>
                  </a:cubicBezTo>
                  <a:cubicBezTo>
                    <a:pt x="583" y="527"/>
                    <a:pt x="584" y="527"/>
                    <a:pt x="584" y="527"/>
                  </a:cubicBezTo>
                  <a:cubicBezTo>
                    <a:pt x="584" y="527"/>
                    <a:pt x="584" y="528"/>
                    <a:pt x="584" y="529"/>
                  </a:cubicBezTo>
                  <a:cubicBezTo>
                    <a:pt x="585" y="529"/>
                    <a:pt x="585" y="529"/>
                    <a:pt x="586" y="530"/>
                  </a:cubicBezTo>
                  <a:cubicBezTo>
                    <a:pt x="586" y="531"/>
                    <a:pt x="587" y="531"/>
                    <a:pt x="587" y="531"/>
                  </a:cubicBezTo>
                  <a:cubicBezTo>
                    <a:pt x="587" y="531"/>
                    <a:pt x="587" y="532"/>
                    <a:pt x="587" y="532"/>
                  </a:cubicBezTo>
                  <a:cubicBezTo>
                    <a:pt x="587" y="532"/>
                    <a:pt x="588" y="532"/>
                    <a:pt x="588" y="533"/>
                  </a:cubicBezTo>
                  <a:cubicBezTo>
                    <a:pt x="588" y="533"/>
                    <a:pt x="588" y="533"/>
                    <a:pt x="589" y="533"/>
                  </a:cubicBezTo>
                  <a:cubicBezTo>
                    <a:pt x="588" y="535"/>
                    <a:pt x="587" y="533"/>
                    <a:pt x="586" y="534"/>
                  </a:cubicBezTo>
                  <a:cubicBezTo>
                    <a:pt x="586" y="535"/>
                    <a:pt x="586" y="535"/>
                    <a:pt x="587" y="536"/>
                  </a:cubicBezTo>
                  <a:cubicBezTo>
                    <a:pt x="587" y="537"/>
                    <a:pt x="588" y="537"/>
                    <a:pt x="588" y="537"/>
                  </a:cubicBezTo>
                  <a:cubicBezTo>
                    <a:pt x="589" y="538"/>
                    <a:pt x="590" y="537"/>
                    <a:pt x="590" y="537"/>
                  </a:cubicBezTo>
                  <a:cubicBezTo>
                    <a:pt x="591" y="538"/>
                    <a:pt x="591" y="538"/>
                    <a:pt x="591" y="540"/>
                  </a:cubicBezTo>
                  <a:cubicBezTo>
                    <a:pt x="592" y="540"/>
                    <a:pt x="591" y="539"/>
                    <a:pt x="592" y="539"/>
                  </a:cubicBezTo>
                  <a:cubicBezTo>
                    <a:pt x="592" y="539"/>
                    <a:pt x="593" y="539"/>
                    <a:pt x="593" y="540"/>
                  </a:cubicBezTo>
                  <a:cubicBezTo>
                    <a:pt x="593" y="540"/>
                    <a:pt x="594" y="540"/>
                    <a:pt x="594" y="540"/>
                  </a:cubicBezTo>
                  <a:cubicBezTo>
                    <a:pt x="594" y="541"/>
                    <a:pt x="593" y="541"/>
                    <a:pt x="593" y="542"/>
                  </a:cubicBezTo>
                  <a:cubicBezTo>
                    <a:pt x="594" y="542"/>
                    <a:pt x="594" y="541"/>
                    <a:pt x="595" y="540"/>
                  </a:cubicBezTo>
                  <a:cubicBezTo>
                    <a:pt x="595" y="540"/>
                    <a:pt x="595" y="541"/>
                    <a:pt x="596" y="541"/>
                  </a:cubicBezTo>
                  <a:cubicBezTo>
                    <a:pt x="596" y="541"/>
                    <a:pt x="596" y="541"/>
                    <a:pt x="596" y="542"/>
                  </a:cubicBezTo>
                  <a:cubicBezTo>
                    <a:pt x="596" y="542"/>
                    <a:pt x="596" y="542"/>
                    <a:pt x="596" y="542"/>
                  </a:cubicBezTo>
                  <a:cubicBezTo>
                    <a:pt x="597" y="543"/>
                    <a:pt x="597" y="542"/>
                    <a:pt x="597" y="542"/>
                  </a:cubicBezTo>
                  <a:cubicBezTo>
                    <a:pt x="598" y="543"/>
                    <a:pt x="599" y="543"/>
                    <a:pt x="600" y="543"/>
                  </a:cubicBezTo>
                  <a:cubicBezTo>
                    <a:pt x="600" y="544"/>
                    <a:pt x="601" y="544"/>
                    <a:pt x="600" y="545"/>
                  </a:cubicBezTo>
                  <a:cubicBezTo>
                    <a:pt x="601" y="545"/>
                    <a:pt x="601" y="544"/>
                    <a:pt x="602" y="544"/>
                  </a:cubicBezTo>
                  <a:cubicBezTo>
                    <a:pt x="602" y="545"/>
                    <a:pt x="604" y="546"/>
                    <a:pt x="605" y="547"/>
                  </a:cubicBezTo>
                  <a:cubicBezTo>
                    <a:pt x="605" y="546"/>
                    <a:pt x="605" y="546"/>
                    <a:pt x="605" y="546"/>
                  </a:cubicBezTo>
                  <a:cubicBezTo>
                    <a:pt x="605" y="546"/>
                    <a:pt x="606" y="546"/>
                    <a:pt x="606" y="546"/>
                  </a:cubicBezTo>
                  <a:cubicBezTo>
                    <a:pt x="606" y="547"/>
                    <a:pt x="607" y="547"/>
                    <a:pt x="607" y="547"/>
                  </a:cubicBezTo>
                  <a:cubicBezTo>
                    <a:pt x="607" y="547"/>
                    <a:pt x="608" y="548"/>
                    <a:pt x="608" y="548"/>
                  </a:cubicBezTo>
                  <a:cubicBezTo>
                    <a:pt x="609" y="548"/>
                    <a:pt x="609" y="548"/>
                    <a:pt x="610" y="548"/>
                  </a:cubicBezTo>
                  <a:cubicBezTo>
                    <a:pt x="611" y="549"/>
                    <a:pt x="612" y="550"/>
                    <a:pt x="614" y="551"/>
                  </a:cubicBezTo>
                  <a:cubicBezTo>
                    <a:pt x="614" y="551"/>
                    <a:pt x="615" y="552"/>
                    <a:pt x="616" y="552"/>
                  </a:cubicBezTo>
                  <a:cubicBezTo>
                    <a:pt x="616" y="552"/>
                    <a:pt x="617" y="552"/>
                    <a:pt x="617" y="551"/>
                  </a:cubicBezTo>
                  <a:cubicBezTo>
                    <a:pt x="618" y="552"/>
                    <a:pt x="617" y="550"/>
                    <a:pt x="618" y="550"/>
                  </a:cubicBezTo>
                  <a:cubicBezTo>
                    <a:pt x="618" y="550"/>
                    <a:pt x="618" y="551"/>
                    <a:pt x="618" y="552"/>
                  </a:cubicBezTo>
                  <a:cubicBezTo>
                    <a:pt x="618" y="552"/>
                    <a:pt x="619" y="552"/>
                    <a:pt x="619" y="552"/>
                  </a:cubicBezTo>
                  <a:cubicBezTo>
                    <a:pt x="619" y="553"/>
                    <a:pt x="619" y="553"/>
                    <a:pt x="620" y="553"/>
                  </a:cubicBezTo>
                  <a:cubicBezTo>
                    <a:pt x="620" y="554"/>
                    <a:pt x="620" y="553"/>
                    <a:pt x="621" y="553"/>
                  </a:cubicBezTo>
                  <a:cubicBezTo>
                    <a:pt x="621" y="553"/>
                    <a:pt x="621" y="553"/>
                    <a:pt x="622" y="553"/>
                  </a:cubicBezTo>
                  <a:cubicBezTo>
                    <a:pt x="622" y="553"/>
                    <a:pt x="622" y="553"/>
                    <a:pt x="622" y="553"/>
                  </a:cubicBezTo>
                  <a:cubicBezTo>
                    <a:pt x="623" y="553"/>
                    <a:pt x="623" y="552"/>
                    <a:pt x="623" y="552"/>
                  </a:cubicBezTo>
                  <a:cubicBezTo>
                    <a:pt x="623" y="554"/>
                    <a:pt x="624" y="554"/>
                    <a:pt x="624" y="555"/>
                  </a:cubicBezTo>
                  <a:cubicBezTo>
                    <a:pt x="626" y="555"/>
                    <a:pt x="628" y="556"/>
                    <a:pt x="630" y="556"/>
                  </a:cubicBezTo>
                  <a:cubicBezTo>
                    <a:pt x="630" y="556"/>
                    <a:pt x="631" y="557"/>
                    <a:pt x="631" y="557"/>
                  </a:cubicBezTo>
                  <a:cubicBezTo>
                    <a:pt x="633" y="557"/>
                    <a:pt x="635" y="558"/>
                    <a:pt x="635" y="558"/>
                  </a:cubicBezTo>
                  <a:cubicBezTo>
                    <a:pt x="635" y="558"/>
                    <a:pt x="636" y="558"/>
                    <a:pt x="636" y="559"/>
                  </a:cubicBezTo>
                  <a:cubicBezTo>
                    <a:pt x="635" y="559"/>
                    <a:pt x="635" y="560"/>
                    <a:pt x="634" y="560"/>
                  </a:cubicBezTo>
                  <a:cubicBezTo>
                    <a:pt x="634" y="559"/>
                    <a:pt x="634" y="558"/>
                    <a:pt x="634" y="559"/>
                  </a:cubicBezTo>
                  <a:cubicBezTo>
                    <a:pt x="633" y="560"/>
                    <a:pt x="632" y="559"/>
                    <a:pt x="632" y="559"/>
                  </a:cubicBezTo>
                  <a:cubicBezTo>
                    <a:pt x="631" y="559"/>
                    <a:pt x="631" y="559"/>
                    <a:pt x="631" y="559"/>
                  </a:cubicBezTo>
                  <a:cubicBezTo>
                    <a:pt x="631" y="559"/>
                    <a:pt x="630" y="559"/>
                    <a:pt x="630" y="559"/>
                  </a:cubicBezTo>
                  <a:cubicBezTo>
                    <a:pt x="630" y="558"/>
                    <a:pt x="630" y="559"/>
                    <a:pt x="629" y="558"/>
                  </a:cubicBezTo>
                  <a:cubicBezTo>
                    <a:pt x="629" y="558"/>
                    <a:pt x="629" y="558"/>
                    <a:pt x="629" y="558"/>
                  </a:cubicBezTo>
                  <a:cubicBezTo>
                    <a:pt x="629" y="558"/>
                    <a:pt x="628" y="559"/>
                    <a:pt x="628" y="558"/>
                  </a:cubicBezTo>
                  <a:cubicBezTo>
                    <a:pt x="628" y="558"/>
                    <a:pt x="627" y="557"/>
                    <a:pt x="627" y="557"/>
                  </a:cubicBezTo>
                  <a:cubicBezTo>
                    <a:pt x="625" y="556"/>
                    <a:pt x="624" y="555"/>
                    <a:pt x="623" y="554"/>
                  </a:cubicBezTo>
                  <a:cubicBezTo>
                    <a:pt x="622" y="555"/>
                    <a:pt x="622" y="556"/>
                    <a:pt x="622" y="556"/>
                  </a:cubicBezTo>
                  <a:cubicBezTo>
                    <a:pt x="622" y="555"/>
                    <a:pt x="621" y="555"/>
                    <a:pt x="620" y="554"/>
                  </a:cubicBezTo>
                  <a:cubicBezTo>
                    <a:pt x="617" y="554"/>
                    <a:pt x="615" y="553"/>
                    <a:pt x="613" y="552"/>
                  </a:cubicBezTo>
                  <a:cubicBezTo>
                    <a:pt x="612" y="551"/>
                    <a:pt x="612" y="550"/>
                    <a:pt x="611" y="550"/>
                  </a:cubicBezTo>
                  <a:cubicBezTo>
                    <a:pt x="610" y="550"/>
                    <a:pt x="611" y="551"/>
                    <a:pt x="610" y="551"/>
                  </a:cubicBezTo>
                  <a:cubicBezTo>
                    <a:pt x="610" y="550"/>
                    <a:pt x="608" y="550"/>
                    <a:pt x="608" y="549"/>
                  </a:cubicBezTo>
                  <a:cubicBezTo>
                    <a:pt x="607" y="549"/>
                    <a:pt x="606" y="547"/>
                    <a:pt x="605" y="547"/>
                  </a:cubicBezTo>
                  <a:cubicBezTo>
                    <a:pt x="604" y="547"/>
                    <a:pt x="604" y="548"/>
                    <a:pt x="603" y="547"/>
                  </a:cubicBezTo>
                  <a:cubicBezTo>
                    <a:pt x="603" y="547"/>
                    <a:pt x="602" y="547"/>
                    <a:pt x="602" y="546"/>
                  </a:cubicBezTo>
                  <a:cubicBezTo>
                    <a:pt x="602" y="546"/>
                    <a:pt x="601" y="546"/>
                    <a:pt x="601" y="546"/>
                  </a:cubicBezTo>
                  <a:cubicBezTo>
                    <a:pt x="601" y="546"/>
                    <a:pt x="601" y="546"/>
                    <a:pt x="601" y="546"/>
                  </a:cubicBezTo>
                  <a:cubicBezTo>
                    <a:pt x="600" y="545"/>
                    <a:pt x="600" y="545"/>
                    <a:pt x="599" y="545"/>
                  </a:cubicBezTo>
                  <a:cubicBezTo>
                    <a:pt x="599" y="545"/>
                    <a:pt x="599" y="544"/>
                    <a:pt x="599" y="544"/>
                  </a:cubicBezTo>
                  <a:cubicBezTo>
                    <a:pt x="598" y="544"/>
                    <a:pt x="598" y="544"/>
                    <a:pt x="598" y="544"/>
                  </a:cubicBezTo>
                  <a:cubicBezTo>
                    <a:pt x="598" y="545"/>
                    <a:pt x="598" y="546"/>
                    <a:pt x="600" y="546"/>
                  </a:cubicBezTo>
                  <a:cubicBezTo>
                    <a:pt x="600" y="547"/>
                    <a:pt x="601" y="547"/>
                    <a:pt x="600" y="547"/>
                  </a:cubicBezTo>
                  <a:cubicBezTo>
                    <a:pt x="602" y="547"/>
                    <a:pt x="602" y="547"/>
                    <a:pt x="602" y="547"/>
                  </a:cubicBezTo>
                  <a:cubicBezTo>
                    <a:pt x="602" y="548"/>
                    <a:pt x="603" y="549"/>
                    <a:pt x="604" y="549"/>
                  </a:cubicBezTo>
                  <a:cubicBezTo>
                    <a:pt x="604" y="549"/>
                    <a:pt x="604" y="549"/>
                    <a:pt x="604" y="549"/>
                  </a:cubicBezTo>
                  <a:cubicBezTo>
                    <a:pt x="604" y="549"/>
                    <a:pt x="605" y="550"/>
                    <a:pt x="605" y="550"/>
                  </a:cubicBezTo>
                  <a:cubicBezTo>
                    <a:pt x="606" y="550"/>
                    <a:pt x="606" y="551"/>
                    <a:pt x="607" y="551"/>
                  </a:cubicBezTo>
                  <a:cubicBezTo>
                    <a:pt x="607" y="551"/>
                    <a:pt x="607" y="551"/>
                    <a:pt x="607" y="551"/>
                  </a:cubicBezTo>
                  <a:cubicBezTo>
                    <a:pt x="608" y="551"/>
                    <a:pt x="607" y="551"/>
                    <a:pt x="608" y="551"/>
                  </a:cubicBezTo>
                  <a:cubicBezTo>
                    <a:pt x="609" y="552"/>
                    <a:pt x="610" y="552"/>
                    <a:pt x="612" y="552"/>
                  </a:cubicBezTo>
                  <a:cubicBezTo>
                    <a:pt x="612" y="553"/>
                    <a:pt x="614" y="553"/>
                    <a:pt x="616" y="554"/>
                  </a:cubicBezTo>
                  <a:cubicBezTo>
                    <a:pt x="616" y="554"/>
                    <a:pt x="616" y="554"/>
                    <a:pt x="616" y="554"/>
                  </a:cubicBezTo>
                  <a:cubicBezTo>
                    <a:pt x="617" y="554"/>
                    <a:pt x="616" y="554"/>
                    <a:pt x="617" y="554"/>
                  </a:cubicBezTo>
                  <a:cubicBezTo>
                    <a:pt x="617" y="555"/>
                    <a:pt x="619" y="555"/>
                    <a:pt x="620" y="555"/>
                  </a:cubicBezTo>
                  <a:cubicBezTo>
                    <a:pt x="620" y="555"/>
                    <a:pt x="620" y="555"/>
                    <a:pt x="620" y="555"/>
                  </a:cubicBezTo>
                  <a:cubicBezTo>
                    <a:pt x="620" y="555"/>
                    <a:pt x="621" y="556"/>
                    <a:pt x="621" y="556"/>
                  </a:cubicBezTo>
                  <a:cubicBezTo>
                    <a:pt x="621" y="556"/>
                    <a:pt x="621" y="556"/>
                    <a:pt x="622" y="556"/>
                  </a:cubicBezTo>
                  <a:cubicBezTo>
                    <a:pt x="622" y="557"/>
                    <a:pt x="623" y="557"/>
                    <a:pt x="624" y="558"/>
                  </a:cubicBezTo>
                  <a:cubicBezTo>
                    <a:pt x="624" y="557"/>
                    <a:pt x="624" y="557"/>
                    <a:pt x="624" y="556"/>
                  </a:cubicBezTo>
                  <a:cubicBezTo>
                    <a:pt x="625" y="557"/>
                    <a:pt x="625" y="558"/>
                    <a:pt x="625" y="558"/>
                  </a:cubicBezTo>
                  <a:cubicBezTo>
                    <a:pt x="626" y="559"/>
                    <a:pt x="627" y="560"/>
                    <a:pt x="628" y="560"/>
                  </a:cubicBezTo>
                  <a:cubicBezTo>
                    <a:pt x="628" y="560"/>
                    <a:pt x="628" y="559"/>
                    <a:pt x="629" y="559"/>
                  </a:cubicBezTo>
                  <a:cubicBezTo>
                    <a:pt x="630" y="560"/>
                    <a:pt x="631" y="560"/>
                    <a:pt x="632" y="560"/>
                  </a:cubicBezTo>
                  <a:cubicBezTo>
                    <a:pt x="633" y="561"/>
                    <a:pt x="635" y="561"/>
                    <a:pt x="636" y="561"/>
                  </a:cubicBezTo>
                  <a:cubicBezTo>
                    <a:pt x="638" y="562"/>
                    <a:pt x="640" y="562"/>
                    <a:pt x="643" y="562"/>
                  </a:cubicBezTo>
                  <a:cubicBezTo>
                    <a:pt x="644" y="563"/>
                    <a:pt x="644" y="563"/>
                    <a:pt x="644" y="563"/>
                  </a:cubicBezTo>
                  <a:cubicBezTo>
                    <a:pt x="646" y="562"/>
                    <a:pt x="646" y="563"/>
                    <a:pt x="647" y="563"/>
                  </a:cubicBezTo>
                  <a:cubicBezTo>
                    <a:pt x="648" y="563"/>
                    <a:pt x="650" y="564"/>
                    <a:pt x="651" y="564"/>
                  </a:cubicBezTo>
                  <a:cubicBezTo>
                    <a:pt x="651" y="564"/>
                    <a:pt x="651" y="563"/>
                    <a:pt x="652" y="563"/>
                  </a:cubicBezTo>
                  <a:cubicBezTo>
                    <a:pt x="652" y="563"/>
                    <a:pt x="654" y="564"/>
                    <a:pt x="654" y="564"/>
                  </a:cubicBezTo>
                  <a:cubicBezTo>
                    <a:pt x="655" y="564"/>
                    <a:pt x="655" y="564"/>
                    <a:pt x="655" y="564"/>
                  </a:cubicBezTo>
                  <a:cubicBezTo>
                    <a:pt x="656" y="564"/>
                    <a:pt x="656" y="564"/>
                    <a:pt x="656" y="564"/>
                  </a:cubicBezTo>
                  <a:cubicBezTo>
                    <a:pt x="657" y="564"/>
                    <a:pt x="658" y="565"/>
                    <a:pt x="658" y="565"/>
                  </a:cubicBezTo>
                  <a:cubicBezTo>
                    <a:pt x="659" y="565"/>
                    <a:pt x="659" y="565"/>
                    <a:pt x="659" y="565"/>
                  </a:cubicBezTo>
                  <a:cubicBezTo>
                    <a:pt x="659" y="565"/>
                    <a:pt x="659" y="565"/>
                    <a:pt x="660" y="565"/>
                  </a:cubicBezTo>
                  <a:cubicBezTo>
                    <a:pt x="660" y="565"/>
                    <a:pt x="660" y="564"/>
                    <a:pt x="660" y="563"/>
                  </a:cubicBezTo>
                  <a:cubicBezTo>
                    <a:pt x="660" y="563"/>
                    <a:pt x="661" y="565"/>
                    <a:pt x="661" y="565"/>
                  </a:cubicBezTo>
                  <a:cubicBezTo>
                    <a:pt x="661" y="565"/>
                    <a:pt x="662" y="565"/>
                    <a:pt x="662" y="565"/>
                  </a:cubicBezTo>
                  <a:cubicBezTo>
                    <a:pt x="662" y="565"/>
                    <a:pt x="663" y="565"/>
                    <a:pt x="663" y="565"/>
                  </a:cubicBezTo>
                  <a:cubicBezTo>
                    <a:pt x="664" y="565"/>
                    <a:pt x="665" y="566"/>
                    <a:pt x="665" y="566"/>
                  </a:cubicBezTo>
                  <a:cubicBezTo>
                    <a:pt x="666" y="566"/>
                    <a:pt x="666" y="565"/>
                    <a:pt x="667" y="565"/>
                  </a:cubicBezTo>
                  <a:cubicBezTo>
                    <a:pt x="668" y="565"/>
                    <a:pt x="670" y="566"/>
                    <a:pt x="671" y="566"/>
                  </a:cubicBezTo>
                  <a:cubicBezTo>
                    <a:pt x="671" y="566"/>
                    <a:pt x="671" y="565"/>
                    <a:pt x="671" y="565"/>
                  </a:cubicBezTo>
                  <a:cubicBezTo>
                    <a:pt x="672" y="565"/>
                    <a:pt x="673" y="566"/>
                    <a:pt x="673" y="566"/>
                  </a:cubicBezTo>
                  <a:cubicBezTo>
                    <a:pt x="673" y="566"/>
                    <a:pt x="673" y="565"/>
                    <a:pt x="673" y="565"/>
                  </a:cubicBezTo>
                  <a:cubicBezTo>
                    <a:pt x="673" y="565"/>
                    <a:pt x="674" y="566"/>
                    <a:pt x="675" y="566"/>
                  </a:cubicBezTo>
                  <a:cubicBezTo>
                    <a:pt x="675" y="566"/>
                    <a:pt x="675" y="566"/>
                    <a:pt x="676" y="566"/>
                  </a:cubicBezTo>
                  <a:cubicBezTo>
                    <a:pt x="676" y="566"/>
                    <a:pt x="676" y="565"/>
                    <a:pt x="677" y="565"/>
                  </a:cubicBezTo>
                  <a:cubicBezTo>
                    <a:pt x="677" y="565"/>
                    <a:pt x="677" y="565"/>
                    <a:pt x="677" y="564"/>
                  </a:cubicBezTo>
                  <a:cubicBezTo>
                    <a:pt x="677" y="564"/>
                    <a:pt x="677" y="565"/>
                    <a:pt x="677" y="565"/>
                  </a:cubicBezTo>
                  <a:cubicBezTo>
                    <a:pt x="678" y="564"/>
                    <a:pt x="678" y="565"/>
                    <a:pt x="679" y="565"/>
                  </a:cubicBezTo>
                  <a:cubicBezTo>
                    <a:pt x="680" y="565"/>
                    <a:pt x="682" y="565"/>
                    <a:pt x="683" y="565"/>
                  </a:cubicBezTo>
                  <a:cubicBezTo>
                    <a:pt x="683" y="565"/>
                    <a:pt x="683" y="565"/>
                    <a:pt x="684" y="565"/>
                  </a:cubicBezTo>
                  <a:cubicBezTo>
                    <a:pt x="684" y="565"/>
                    <a:pt x="684" y="565"/>
                    <a:pt x="685" y="564"/>
                  </a:cubicBezTo>
                  <a:cubicBezTo>
                    <a:pt x="685" y="564"/>
                    <a:pt x="687" y="564"/>
                    <a:pt x="687" y="564"/>
                  </a:cubicBezTo>
                  <a:cubicBezTo>
                    <a:pt x="688" y="564"/>
                    <a:pt x="689" y="564"/>
                    <a:pt x="689" y="564"/>
                  </a:cubicBezTo>
                  <a:cubicBezTo>
                    <a:pt x="689" y="564"/>
                    <a:pt x="690" y="564"/>
                    <a:pt x="690" y="564"/>
                  </a:cubicBezTo>
                  <a:cubicBezTo>
                    <a:pt x="690" y="564"/>
                    <a:pt x="690" y="564"/>
                    <a:pt x="691" y="564"/>
                  </a:cubicBezTo>
                  <a:cubicBezTo>
                    <a:pt x="692" y="563"/>
                    <a:pt x="693" y="563"/>
                    <a:pt x="693" y="563"/>
                  </a:cubicBezTo>
                  <a:cubicBezTo>
                    <a:pt x="694" y="563"/>
                    <a:pt x="694" y="563"/>
                    <a:pt x="694" y="562"/>
                  </a:cubicBezTo>
                  <a:cubicBezTo>
                    <a:pt x="695" y="562"/>
                    <a:pt x="696" y="563"/>
                    <a:pt x="696" y="563"/>
                  </a:cubicBezTo>
                  <a:cubicBezTo>
                    <a:pt x="697" y="563"/>
                    <a:pt x="697" y="563"/>
                    <a:pt x="697" y="562"/>
                  </a:cubicBezTo>
                  <a:cubicBezTo>
                    <a:pt x="697" y="562"/>
                    <a:pt x="698" y="562"/>
                    <a:pt x="698" y="562"/>
                  </a:cubicBezTo>
                  <a:cubicBezTo>
                    <a:pt x="698" y="562"/>
                    <a:pt x="699" y="562"/>
                    <a:pt x="699" y="562"/>
                  </a:cubicBezTo>
                  <a:cubicBezTo>
                    <a:pt x="699" y="561"/>
                    <a:pt x="700" y="561"/>
                    <a:pt x="700" y="561"/>
                  </a:cubicBezTo>
                  <a:cubicBezTo>
                    <a:pt x="701" y="561"/>
                    <a:pt x="702" y="562"/>
                    <a:pt x="702" y="561"/>
                  </a:cubicBezTo>
                  <a:cubicBezTo>
                    <a:pt x="702" y="561"/>
                    <a:pt x="703" y="560"/>
                    <a:pt x="703" y="559"/>
                  </a:cubicBezTo>
                  <a:cubicBezTo>
                    <a:pt x="703" y="559"/>
                    <a:pt x="704" y="560"/>
                    <a:pt x="704" y="560"/>
                  </a:cubicBezTo>
                  <a:cubicBezTo>
                    <a:pt x="704" y="560"/>
                    <a:pt x="705" y="560"/>
                    <a:pt x="705" y="560"/>
                  </a:cubicBezTo>
                  <a:cubicBezTo>
                    <a:pt x="705" y="560"/>
                    <a:pt x="706" y="560"/>
                    <a:pt x="706" y="559"/>
                  </a:cubicBezTo>
                  <a:cubicBezTo>
                    <a:pt x="707" y="559"/>
                    <a:pt x="707" y="559"/>
                    <a:pt x="708" y="559"/>
                  </a:cubicBezTo>
                  <a:cubicBezTo>
                    <a:pt x="708" y="559"/>
                    <a:pt x="732" y="550"/>
                    <a:pt x="735" y="544"/>
                  </a:cubicBezTo>
                  <a:cubicBezTo>
                    <a:pt x="735" y="543"/>
                    <a:pt x="736" y="543"/>
                    <a:pt x="736" y="543"/>
                  </a:cubicBezTo>
                  <a:cubicBezTo>
                    <a:pt x="742" y="541"/>
                    <a:pt x="750" y="531"/>
                    <a:pt x="750" y="531"/>
                  </a:cubicBezTo>
                  <a:cubicBezTo>
                    <a:pt x="750" y="530"/>
                    <a:pt x="751" y="530"/>
                    <a:pt x="751" y="530"/>
                  </a:cubicBezTo>
                  <a:cubicBezTo>
                    <a:pt x="751" y="529"/>
                    <a:pt x="751" y="529"/>
                    <a:pt x="751" y="529"/>
                  </a:cubicBezTo>
                  <a:cubicBezTo>
                    <a:pt x="751" y="529"/>
                    <a:pt x="751" y="529"/>
                    <a:pt x="752" y="528"/>
                  </a:cubicBezTo>
                  <a:cubicBezTo>
                    <a:pt x="752" y="528"/>
                    <a:pt x="752" y="528"/>
                    <a:pt x="752" y="528"/>
                  </a:cubicBezTo>
                  <a:cubicBezTo>
                    <a:pt x="752" y="528"/>
                    <a:pt x="752" y="528"/>
                    <a:pt x="752" y="528"/>
                  </a:cubicBezTo>
                  <a:cubicBezTo>
                    <a:pt x="752" y="529"/>
                    <a:pt x="751" y="529"/>
                    <a:pt x="752" y="530"/>
                  </a:cubicBezTo>
                  <a:cubicBezTo>
                    <a:pt x="752" y="530"/>
                    <a:pt x="752" y="530"/>
                    <a:pt x="752" y="530"/>
                  </a:cubicBezTo>
                  <a:cubicBezTo>
                    <a:pt x="753" y="529"/>
                    <a:pt x="753" y="529"/>
                    <a:pt x="754" y="528"/>
                  </a:cubicBezTo>
                  <a:cubicBezTo>
                    <a:pt x="754" y="527"/>
                    <a:pt x="754" y="527"/>
                    <a:pt x="755" y="527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4" y="526"/>
                    <a:pt x="753" y="526"/>
                    <a:pt x="753" y="526"/>
                  </a:cubicBezTo>
                  <a:cubicBezTo>
                    <a:pt x="754" y="525"/>
                    <a:pt x="755" y="524"/>
                    <a:pt x="755" y="523"/>
                  </a:cubicBezTo>
                  <a:cubicBezTo>
                    <a:pt x="756" y="522"/>
                    <a:pt x="757" y="522"/>
                    <a:pt x="758" y="521"/>
                  </a:cubicBezTo>
                  <a:cubicBezTo>
                    <a:pt x="757" y="521"/>
                    <a:pt x="757" y="521"/>
                    <a:pt x="757" y="520"/>
                  </a:cubicBezTo>
                  <a:cubicBezTo>
                    <a:pt x="757" y="520"/>
                    <a:pt x="757" y="518"/>
                    <a:pt x="758" y="518"/>
                  </a:cubicBezTo>
                  <a:cubicBezTo>
                    <a:pt x="758" y="518"/>
                    <a:pt x="758" y="518"/>
                    <a:pt x="758" y="517"/>
                  </a:cubicBezTo>
                  <a:cubicBezTo>
                    <a:pt x="758" y="517"/>
                    <a:pt x="758" y="517"/>
                    <a:pt x="758" y="517"/>
                  </a:cubicBezTo>
                  <a:cubicBezTo>
                    <a:pt x="758" y="517"/>
                    <a:pt x="759" y="516"/>
                    <a:pt x="759" y="516"/>
                  </a:cubicBezTo>
                  <a:cubicBezTo>
                    <a:pt x="759" y="516"/>
                    <a:pt x="759" y="516"/>
                    <a:pt x="759" y="516"/>
                  </a:cubicBezTo>
                  <a:cubicBezTo>
                    <a:pt x="759" y="516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4"/>
                    <a:pt x="760" y="514"/>
                    <a:pt x="760" y="514"/>
                  </a:cubicBezTo>
                  <a:cubicBezTo>
                    <a:pt x="760" y="514"/>
                    <a:pt x="759" y="513"/>
                    <a:pt x="760" y="512"/>
                  </a:cubicBezTo>
                  <a:cubicBezTo>
                    <a:pt x="760" y="512"/>
                    <a:pt x="760" y="512"/>
                    <a:pt x="760" y="511"/>
                  </a:cubicBezTo>
                  <a:cubicBezTo>
                    <a:pt x="760" y="511"/>
                    <a:pt x="761" y="511"/>
                    <a:pt x="761" y="510"/>
                  </a:cubicBezTo>
                  <a:cubicBezTo>
                    <a:pt x="761" y="510"/>
                    <a:pt x="761" y="509"/>
                    <a:pt x="761" y="509"/>
                  </a:cubicBezTo>
                  <a:cubicBezTo>
                    <a:pt x="762" y="508"/>
                    <a:pt x="761" y="507"/>
                    <a:pt x="762" y="506"/>
                  </a:cubicBezTo>
                  <a:cubicBezTo>
                    <a:pt x="762" y="505"/>
                    <a:pt x="762" y="505"/>
                    <a:pt x="762" y="505"/>
                  </a:cubicBezTo>
                  <a:cubicBezTo>
                    <a:pt x="762" y="505"/>
                    <a:pt x="762" y="504"/>
                    <a:pt x="762" y="504"/>
                  </a:cubicBezTo>
                  <a:cubicBezTo>
                    <a:pt x="763" y="503"/>
                    <a:pt x="761" y="503"/>
                    <a:pt x="762" y="502"/>
                  </a:cubicBezTo>
                  <a:cubicBezTo>
                    <a:pt x="762" y="501"/>
                    <a:pt x="762" y="501"/>
                    <a:pt x="761" y="500"/>
                  </a:cubicBezTo>
                  <a:cubicBezTo>
                    <a:pt x="763" y="500"/>
                    <a:pt x="763" y="498"/>
                    <a:pt x="763" y="496"/>
                  </a:cubicBezTo>
                  <a:cubicBezTo>
                    <a:pt x="763" y="496"/>
                    <a:pt x="764" y="496"/>
                    <a:pt x="764" y="495"/>
                  </a:cubicBezTo>
                  <a:cubicBezTo>
                    <a:pt x="764" y="495"/>
                    <a:pt x="765" y="495"/>
                    <a:pt x="765" y="495"/>
                  </a:cubicBezTo>
                  <a:cubicBezTo>
                    <a:pt x="764" y="496"/>
                    <a:pt x="764" y="496"/>
                    <a:pt x="764" y="497"/>
                  </a:cubicBezTo>
                  <a:cubicBezTo>
                    <a:pt x="764" y="498"/>
                    <a:pt x="763" y="499"/>
                    <a:pt x="764" y="500"/>
                  </a:cubicBezTo>
                  <a:cubicBezTo>
                    <a:pt x="763" y="498"/>
                    <a:pt x="765" y="498"/>
                    <a:pt x="764" y="497"/>
                  </a:cubicBezTo>
                  <a:cubicBezTo>
                    <a:pt x="765" y="496"/>
                    <a:pt x="764" y="495"/>
                    <a:pt x="765" y="494"/>
                  </a:cubicBezTo>
                  <a:cubicBezTo>
                    <a:pt x="765" y="494"/>
                    <a:pt x="765" y="494"/>
                    <a:pt x="765" y="493"/>
                  </a:cubicBezTo>
                  <a:cubicBezTo>
                    <a:pt x="765" y="493"/>
                    <a:pt x="764" y="493"/>
                    <a:pt x="764" y="493"/>
                  </a:cubicBezTo>
                  <a:cubicBezTo>
                    <a:pt x="764" y="492"/>
                    <a:pt x="764" y="492"/>
                    <a:pt x="764" y="492"/>
                  </a:cubicBezTo>
                  <a:cubicBezTo>
                    <a:pt x="764" y="491"/>
                    <a:pt x="764" y="491"/>
                    <a:pt x="764" y="491"/>
                  </a:cubicBezTo>
                  <a:cubicBezTo>
                    <a:pt x="765" y="489"/>
                    <a:pt x="765" y="488"/>
                    <a:pt x="766" y="487"/>
                  </a:cubicBezTo>
                  <a:cubicBezTo>
                    <a:pt x="766" y="486"/>
                    <a:pt x="767" y="486"/>
                    <a:pt x="768" y="485"/>
                  </a:cubicBezTo>
                  <a:cubicBezTo>
                    <a:pt x="768" y="485"/>
                    <a:pt x="767" y="484"/>
                    <a:pt x="767" y="484"/>
                  </a:cubicBezTo>
                  <a:cubicBezTo>
                    <a:pt x="768" y="483"/>
                    <a:pt x="768" y="483"/>
                    <a:pt x="769" y="482"/>
                  </a:cubicBezTo>
                  <a:cubicBezTo>
                    <a:pt x="769" y="481"/>
                    <a:pt x="770" y="479"/>
                    <a:pt x="771" y="477"/>
                  </a:cubicBezTo>
                  <a:cubicBezTo>
                    <a:pt x="771" y="477"/>
                    <a:pt x="771" y="477"/>
                    <a:pt x="771" y="476"/>
                  </a:cubicBezTo>
                  <a:cubicBezTo>
                    <a:pt x="772" y="475"/>
                    <a:pt x="772" y="473"/>
                    <a:pt x="773" y="472"/>
                  </a:cubicBezTo>
                  <a:cubicBezTo>
                    <a:pt x="773" y="472"/>
                    <a:pt x="774" y="472"/>
                    <a:pt x="774" y="471"/>
                  </a:cubicBezTo>
                  <a:cubicBezTo>
                    <a:pt x="774" y="470"/>
                    <a:pt x="774" y="470"/>
                    <a:pt x="774" y="469"/>
                  </a:cubicBezTo>
                  <a:cubicBezTo>
                    <a:pt x="775" y="466"/>
                    <a:pt x="777" y="462"/>
                    <a:pt x="778" y="459"/>
                  </a:cubicBezTo>
                  <a:cubicBezTo>
                    <a:pt x="778" y="459"/>
                    <a:pt x="778" y="459"/>
                    <a:pt x="778" y="458"/>
                  </a:cubicBezTo>
                  <a:cubicBezTo>
                    <a:pt x="779" y="456"/>
                    <a:pt x="780" y="455"/>
                    <a:pt x="780" y="454"/>
                  </a:cubicBezTo>
                  <a:cubicBezTo>
                    <a:pt x="781" y="453"/>
                    <a:pt x="781" y="452"/>
                    <a:pt x="781" y="451"/>
                  </a:cubicBezTo>
                  <a:cubicBezTo>
                    <a:pt x="781" y="450"/>
                    <a:pt x="781" y="450"/>
                    <a:pt x="781" y="449"/>
                  </a:cubicBezTo>
                  <a:cubicBezTo>
                    <a:pt x="781" y="449"/>
                    <a:pt x="781" y="449"/>
                    <a:pt x="781" y="449"/>
                  </a:cubicBezTo>
                  <a:cubicBezTo>
                    <a:pt x="781" y="448"/>
                    <a:pt x="781" y="447"/>
                    <a:pt x="781" y="446"/>
                  </a:cubicBezTo>
                  <a:cubicBezTo>
                    <a:pt x="782" y="445"/>
                    <a:pt x="782" y="445"/>
                    <a:pt x="782" y="445"/>
                  </a:cubicBezTo>
                  <a:cubicBezTo>
                    <a:pt x="782" y="444"/>
                    <a:pt x="783" y="443"/>
                    <a:pt x="782" y="443"/>
                  </a:cubicBezTo>
                  <a:cubicBezTo>
                    <a:pt x="781" y="445"/>
                    <a:pt x="781" y="445"/>
                    <a:pt x="781" y="445"/>
                  </a:cubicBezTo>
                  <a:cubicBezTo>
                    <a:pt x="781" y="446"/>
                    <a:pt x="781" y="447"/>
                    <a:pt x="780" y="448"/>
                  </a:cubicBezTo>
                  <a:cubicBezTo>
                    <a:pt x="780" y="449"/>
                    <a:pt x="780" y="449"/>
                    <a:pt x="780" y="449"/>
                  </a:cubicBezTo>
                  <a:cubicBezTo>
                    <a:pt x="780" y="450"/>
                    <a:pt x="780" y="452"/>
                    <a:pt x="779" y="452"/>
                  </a:cubicBezTo>
                  <a:cubicBezTo>
                    <a:pt x="779" y="452"/>
                    <a:pt x="779" y="452"/>
                    <a:pt x="779" y="451"/>
                  </a:cubicBezTo>
                  <a:cubicBezTo>
                    <a:pt x="779" y="451"/>
                    <a:pt x="779" y="451"/>
                    <a:pt x="779" y="451"/>
                  </a:cubicBezTo>
                  <a:cubicBezTo>
                    <a:pt x="779" y="449"/>
                    <a:pt x="780" y="449"/>
                    <a:pt x="780" y="447"/>
                  </a:cubicBezTo>
                  <a:cubicBezTo>
                    <a:pt x="780" y="447"/>
                    <a:pt x="780" y="447"/>
                    <a:pt x="780" y="446"/>
                  </a:cubicBezTo>
                  <a:cubicBezTo>
                    <a:pt x="780" y="445"/>
                    <a:pt x="781" y="444"/>
                    <a:pt x="782" y="442"/>
                  </a:cubicBezTo>
                  <a:cubicBezTo>
                    <a:pt x="782" y="443"/>
                    <a:pt x="783" y="443"/>
                    <a:pt x="783" y="442"/>
                  </a:cubicBezTo>
                  <a:cubicBezTo>
                    <a:pt x="783" y="440"/>
                    <a:pt x="784" y="437"/>
                    <a:pt x="784" y="435"/>
                  </a:cubicBezTo>
                  <a:cubicBezTo>
                    <a:pt x="784" y="434"/>
                    <a:pt x="784" y="433"/>
                    <a:pt x="784" y="432"/>
                  </a:cubicBezTo>
                  <a:cubicBezTo>
                    <a:pt x="785" y="432"/>
                    <a:pt x="784" y="431"/>
                    <a:pt x="784" y="430"/>
                  </a:cubicBezTo>
                  <a:cubicBezTo>
                    <a:pt x="785" y="430"/>
                    <a:pt x="784" y="430"/>
                    <a:pt x="784" y="430"/>
                  </a:cubicBezTo>
                  <a:cubicBezTo>
                    <a:pt x="784" y="429"/>
                    <a:pt x="785" y="429"/>
                    <a:pt x="785" y="428"/>
                  </a:cubicBezTo>
                  <a:cubicBezTo>
                    <a:pt x="785" y="427"/>
                    <a:pt x="785" y="426"/>
                    <a:pt x="785" y="426"/>
                  </a:cubicBezTo>
                  <a:cubicBezTo>
                    <a:pt x="785" y="426"/>
                    <a:pt x="784" y="426"/>
                    <a:pt x="784" y="426"/>
                  </a:cubicBezTo>
                  <a:cubicBezTo>
                    <a:pt x="785" y="424"/>
                    <a:pt x="785" y="424"/>
                    <a:pt x="785" y="424"/>
                  </a:cubicBezTo>
                  <a:cubicBezTo>
                    <a:pt x="785" y="423"/>
                    <a:pt x="784" y="423"/>
                    <a:pt x="785" y="422"/>
                  </a:cubicBezTo>
                  <a:close/>
                  <a:moveTo>
                    <a:pt x="772" y="331"/>
                  </a:moveTo>
                  <a:cubicBezTo>
                    <a:pt x="771" y="331"/>
                    <a:pt x="772" y="330"/>
                    <a:pt x="771" y="329"/>
                  </a:cubicBezTo>
                  <a:cubicBezTo>
                    <a:pt x="772" y="328"/>
                    <a:pt x="773" y="330"/>
                    <a:pt x="772" y="331"/>
                  </a:cubicBezTo>
                  <a:close/>
                  <a:moveTo>
                    <a:pt x="601" y="472"/>
                  </a:moveTo>
                  <a:cubicBezTo>
                    <a:pt x="601" y="471"/>
                    <a:pt x="602" y="472"/>
                    <a:pt x="602" y="471"/>
                  </a:cubicBezTo>
                  <a:cubicBezTo>
                    <a:pt x="602" y="471"/>
                    <a:pt x="603" y="472"/>
                    <a:pt x="603" y="472"/>
                  </a:cubicBezTo>
                  <a:cubicBezTo>
                    <a:pt x="604" y="476"/>
                    <a:pt x="602" y="472"/>
                    <a:pt x="601" y="472"/>
                  </a:cubicBezTo>
                  <a:close/>
                  <a:moveTo>
                    <a:pt x="607" y="491"/>
                  </a:moveTo>
                  <a:cubicBezTo>
                    <a:pt x="607" y="492"/>
                    <a:pt x="608" y="492"/>
                    <a:pt x="607" y="493"/>
                  </a:cubicBezTo>
                  <a:cubicBezTo>
                    <a:pt x="607" y="492"/>
                    <a:pt x="606" y="490"/>
                    <a:pt x="606" y="489"/>
                  </a:cubicBezTo>
                  <a:cubicBezTo>
                    <a:pt x="607" y="489"/>
                    <a:pt x="607" y="489"/>
                    <a:pt x="608" y="488"/>
                  </a:cubicBezTo>
                  <a:cubicBezTo>
                    <a:pt x="608" y="489"/>
                    <a:pt x="608" y="490"/>
                    <a:pt x="607" y="491"/>
                  </a:cubicBezTo>
                  <a:close/>
                  <a:moveTo>
                    <a:pt x="635" y="505"/>
                  </a:moveTo>
                  <a:cubicBezTo>
                    <a:pt x="635" y="505"/>
                    <a:pt x="635" y="505"/>
                    <a:pt x="635" y="505"/>
                  </a:cubicBezTo>
                  <a:cubicBezTo>
                    <a:pt x="634" y="505"/>
                    <a:pt x="634" y="504"/>
                    <a:pt x="633" y="504"/>
                  </a:cubicBezTo>
                  <a:cubicBezTo>
                    <a:pt x="633" y="504"/>
                    <a:pt x="633" y="504"/>
                    <a:pt x="633" y="504"/>
                  </a:cubicBezTo>
                  <a:cubicBezTo>
                    <a:pt x="633" y="503"/>
                    <a:pt x="631" y="502"/>
                    <a:pt x="631" y="501"/>
                  </a:cubicBezTo>
                  <a:cubicBezTo>
                    <a:pt x="631" y="501"/>
                    <a:pt x="631" y="501"/>
                    <a:pt x="631" y="501"/>
                  </a:cubicBezTo>
                  <a:cubicBezTo>
                    <a:pt x="630" y="501"/>
                    <a:pt x="631" y="500"/>
                    <a:pt x="631" y="500"/>
                  </a:cubicBezTo>
                  <a:cubicBezTo>
                    <a:pt x="630" y="500"/>
                    <a:pt x="630" y="500"/>
                    <a:pt x="630" y="500"/>
                  </a:cubicBezTo>
                  <a:cubicBezTo>
                    <a:pt x="629" y="498"/>
                    <a:pt x="629" y="496"/>
                    <a:pt x="628" y="494"/>
                  </a:cubicBezTo>
                  <a:cubicBezTo>
                    <a:pt x="628" y="494"/>
                    <a:pt x="628" y="494"/>
                    <a:pt x="629" y="493"/>
                  </a:cubicBezTo>
                  <a:cubicBezTo>
                    <a:pt x="629" y="493"/>
                    <a:pt x="629" y="494"/>
                    <a:pt x="629" y="494"/>
                  </a:cubicBezTo>
                  <a:cubicBezTo>
                    <a:pt x="629" y="495"/>
                    <a:pt x="630" y="494"/>
                    <a:pt x="631" y="495"/>
                  </a:cubicBezTo>
                  <a:cubicBezTo>
                    <a:pt x="631" y="495"/>
                    <a:pt x="630" y="496"/>
                    <a:pt x="630" y="496"/>
                  </a:cubicBezTo>
                  <a:cubicBezTo>
                    <a:pt x="631" y="496"/>
                    <a:pt x="631" y="497"/>
                    <a:pt x="631" y="498"/>
                  </a:cubicBezTo>
                  <a:cubicBezTo>
                    <a:pt x="632" y="499"/>
                    <a:pt x="632" y="499"/>
                    <a:pt x="633" y="500"/>
                  </a:cubicBezTo>
                  <a:cubicBezTo>
                    <a:pt x="633" y="500"/>
                    <a:pt x="633" y="500"/>
                    <a:pt x="633" y="501"/>
                  </a:cubicBezTo>
                  <a:cubicBezTo>
                    <a:pt x="634" y="501"/>
                    <a:pt x="633" y="502"/>
                    <a:pt x="634" y="502"/>
                  </a:cubicBezTo>
                  <a:cubicBezTo>
                    <a:pt x="634" y="502"/>
                    <a:pt x="635" y="503"/>
                    <a:pt x="635" y="503"/>
                  </a:cubicBezTo>
                  <a:cubicBezTo>
                    <a:pt x="635" y="503"/>
                    <a:pt x="636" y="504"/>
                    <a:pt x="635" y="505"/>
                  </a:cubicBezTo>
                  <a:close/>
                  <a:moveTo>
                    <a:pt x="649" y="496"/>
                  </a:moveTo>
                  <a:cubicBezTo>
                    <a:pt x="650" y="496"/>
                    <a:pt x="650" y="496"/>
                    <a:pt x="651" y="496"/>
                  </a:cubicBezTo>
                  <a:cubicBezTo>
                    <a:pt x="654" y="500"/>
                    <a:pt x="654" y="500"/>
                    <a:pt x="654" y="500"/>
                  </a:cubicBezTo>
                  <a:cubicBezTo>
                    <a:pt x="651" y="501"/>
                    <a:pt x="649" y="497"/>
                    <a:pt x="649" y="496"/>
                  </a:cubicBezTo>
                  <a:close/>
                  <a:moveTo>
                    <a:pt x="644" y="491"/>
                  </a:moveTo>
                  <a:cubicBezTo>
                    <a:pt x="643" y="490"/>
                    <a:pt x="642" y="489"/>
                    <a:pt x="642" y="487"/>
                  </a:cubicBezTo>
                  <a:cubicBezTo>
                    <a:pt x="643" y="488"/>
                    <a:pt x="645" y="489"/>
                    <a:pt x="644" y="491"/>
                  </a:cubicBezTo>
                  <a:close/>
                  <a:moveTo>
                    <a:pt x="643" y="485"/>
                  </a:moveTo>
                  <a:cubicBezTo>
                    <a:pt x="641" y="485"/>
                    <a:pt x="642" y="483"/>
                    <a:pt x="641" y="482"/>
                  </a:cubicBezTo>
                  <a:cubicBezTo>
                    <a:pt x="641" y="482"/>
                    <a:pt x="642" y="484"/>
                    <a:pt x="643" y="485"/>
                  </a:cubicBezTo>
                  <a:close/>
                  <a:moveTo>
                    <a:pt x="645" y="519"/>
                  </a:moveTo>
                  <a:cubicBezTo>
                    <a:pt x="644" y="519"/>
                    <a:pt x="646" y="518"/>
                    <a:pt x="644" y="518"/>
                  </a:cubicBezTo>
                  <a:cubicBezTo>
                    <a:pt x="644" y="518"/>
                    <a:pt x="644" y="518"/>
                    <a:pt x="643" y="518"/>
                  </a:cubicBezTo>
                  <a:cubicBezTo>
                    <a:pt x="643" y="517"/>
                    <a:pt x="643" y="517"/>
                    <a:pt x="643" y="517"/>
                  </a:cubicBezTo>
                  <a:cubicBezTo>
                    <a:pt x="643" y="517"/>
                    <a:pt x="642" y="516"/>
                    <a:pt x="642" y="516"/>
                  </a:cubicBezTo>
                  <a:cubicBezTo>
                    <a:pt x="642" y="515"/>
                    <a:pt x="642" y="516"/>
                    <a:pt x="642" y="516"/>
                  </a:cubicBezTo>
                  <a:cubicBezTo>
                    <a:pt x="643" y="516"/>
                    <a:pt x="643" y="517"/>
                    <a:pt x="644" y="517"/>
                  </a:cubicBezTo>
                  <a:cubicBezTo>
                    <a:pt x="645" y="518"/>
                    <a:pt x="647" y="518"/>
                    <a:pt x="647" y="519"/>
                  </a:cubicBezTo>
                  <a:cubicBezTo>
                    <a:pt x="647" y="520"/>
                    <a:pt x="646" y="519"/>
                    <a:pt x="645" y="519"/>
                  </a:cubicBezTo>
                  <a:close/>
                  <a:moveTo>
                    <a:pt x="649" y="519"/>
                  </a:moveTo>
                  <a:cubicBezTo>
                    <a:pt x="648" y="518"/>
                    <a:pt x="648" y="518"/>
                    <a:pt x="647" y="517"/>
                  </a:cubicBezTo>
                  <a:cubicBezTo>
                    <a:pt x="647" y="517"/>
                    <a:pt x="647" y="516"/>
                    <a:pt x="646" y="516"/>
                  </a:cubicBezTo>
                  <a:cubicBezTo>
                    <a:pt x="645" y="515"/>
                    <a:pt x="644" y="515"/>
                    <a:pt x="643" y="514"/>
                  </a:cubicBezTo>
                  <a:cubicBezTo>
                    <a:pt x="643" y="514"/>
                    <a:pt x="645" y="514"/>
                    <a:pt x="646" y="514"/>
                  </a:cubicBezTo>
                  <a:cubicBezTo>
                    <a:pt x="646" y="515"/>
                    <a:pt x="646" y="515"/>
                    <a:pt x="647" y="515"/>
                  </a:cubicBezTo>
                  <a:cubicBezTo>
                    <a:pt x="647" y="515"/>
                    <a:pt x="648" y="515"/>
                    <a:pt x="648" y="516"/>
                  </a:cubicBezTo>
                  <a:cubicBezTo>
                    <a:pt x="649" y="516"/>
                    <a:pt x="649" y="516"/>
                    <a:pt x="649" y="517"/>
                  </a:cubicBezTo>
                  <a:cubicBezTo>
                    <a:pt x="649" y="517"/>
                    <a:pt x="651" y="517"/>
                    <a:pt x="651" y="518"/>
                  </a:cubicBezTo>
                  <a:cubicBezTo>
                    <a:pt x="651" y="518"/>
                    <a:pt x="651" y="518"/>
                    <a:pt x="651" y="518"/>
                  </a:cubicBezTo>
                  <a:cubicBezTo>
                    <a:pt x="651" y="519"/>
                    <a:pt x="653" y="519"/>
                    <a:pt x="653" y="520"/>
                  </a:cubicBezTo>
                  <a:cubicBezTo>
                    <a:pt x="653" y="521"/>
                    <a:pt x="651" y="520"/>
                    <a:pt x="651" y="520"/>
                  </a:cubicBezTo>
                  <a:cubicBezTo>
                    <a:pt x="650" y="520"/>
                    <a:pt x="650" y="519"/>
                    <a:pt x="649" y="519"/>
                  </a:cubicBezTo>
                  <a:close/>
                  <a:moveTo>
                    <a:pt x="652" y="524"/>
                  </a:moveTo>
                  <a:cubicBezTo>
                    <a:pt x="651" y="523"/>
                    <a:pt x="651" y="522"/>
                    <a:pt x="650" y="522"/>
                  </a:cubicBezTo>
                  <a:cubicBezTo>
                    <a:pt x="650" y="521"/>
                    <a:pt x="650" y="522"/>
                    <a:pt x="650" y="522"/>
                  </a:cubicBezTo>
                  <a:cubicBezTo>
                    <a:pt x="651" y="522"/>
                    <a:pt x="651" y="522"/>
                    <a:pt x="652" y="522"/>
                  </a:cubicBezTo>
                  <a:cubicBezTo>
                    <a:pt x="653" y="522"/>
                    <a:pt x="653" y="523"/>
                    <a:pt x="655" y="524"/>
                  </a:cubicBezTo>
                  <a:cubicBezTo>
                    <a:pt x="654" y="525"/>
                    <a:pt x="653" y="524"/>
                    <a:pt x="652" y="524"/>
                  </a:cubicBezTo>
                  <a:close/>
                  <a:moveTo>
                    <a:pt x="654" y="516"/>
                  </a:moveTo>
                  <a:cubicBezTo>
                    <a:pt x="651" y="514"/>
                    <a:pt x="649" y="512"/>
                    <a:pt x="647" y="510"/>
                  </a:cubicBezTo>
                  <a:cubicBezTo>
                    <a:pt x="647" y="509"/>
                    <a:pt x="646" y="509"/>
                    <a:pt x="647" y="508"/>
                  </a:cubicBezTo>
                  <a:cubicBezTo>
                    <a:pt x="646" y="508"/>
                    <a:pt x="646" y="508"/>
                    <a:pt x="646" y="508"/>
                  </a:cubicBezTo>
                  <a:cubicBezTo>
                    <a:pt x="645" y="507"/>
                    <a:pt x="645" y="507"/>
                    <a:pt x="644" y="507"/>
                  </a:cubicBezTo>
                  <a:cubicBezTo>
                    <a:pt x="644" y="507"/>
                    <a:pt x="644" y="506"/>
                    <a:pt x="644" y="506"/>
                  </a:cubicBezTo>
                  <a:cubicBezTo>
                    <a:pt x="644" y="506"/>
                    <a:pt x="643" y="506"/>
                    <a:pt x="643" y="505"/>
                  </a:cubicBezTo>
                  <a:cubicBezTo>
                    <a:pt x="643" y="505"/>
                    <a:pt x="643" y="505"/>
                    <a:pt x="643" y="505"/>
                  </a:cubicBezTo>
                  <a:cubicBezTo>
                    <a:pt x="642" y="505"/>
                    <a:pt x="642" y="504"/>
                    <a:pt x="642" y="504"/>
                  </a:cubicBezTo>
                  <a:cubicBezTo>
                    <a:pt x="641" y="503"/>
                    <a:pt x="641" y="503"/>
                    <a:pt x="640" y="502"/>
                  </a:cubicBezTo>
                  <a:cubicBezTo>
                    <a:pt x="640" y="502"/>
                    <a:pt x="640" y="502"/>
                    <a:pt x="640" y="502"/>
                  </a:cubicBezTo>
                  <a:cubicBezTo>
                    <a:pt x="639" y="501"/>
                    <a:pt x="639" y="501"/>
                    <a:pt x="638" y="500"/>
                  </a:cubicBezTo>
                  <a:cubicBezTo>
                    <a:pt x="639" y="499"/>
                    <a:pt x="639" y="500"/>
                    <a:pt x="639" y="499"/>
                  </a:cubicBezTo>
                  <a:cubicBezTo>
                    <a:pt x="640" y="499"/>
                    <a:pt x="640" y="499"/>
                    <a:pt x="641" y="500"/>
                  </a:cubicBezTo>
                  <a:cubicBezTo>
                    <a:pt x="641" y="500"/>
                    <a:pt x="641" y="501"/>
                    <a:pt x="641" y="502"/>
                  </a:cubicBezTo>
                  <a:cubicBezTo>
                    <a:pt x="642" y="503"/>
                    <a:pt x="642" y="504"/>
                    <a:pt x="644" y="505"/>
                  </a:cubicBezTo>
                  <a:cubicBezTo>
                    <a:pt x="645" y="505"/>
                    <a:pt x="643" y="504"/>
                    <a:pt x="644" y="503"/>
                  </a:cubicBezTo>
                  <a:cubicBezTo>
                    <a:pt x="645" y="504"/>
                    <a:pt x="645" y="505"/>
                    <a:pt x="646" y="506"/>
                  </a:cubicBezTo>
                  <a:cubicBezTo>
                    <a:pt x="647" y="505"/>
                    <a:pt x="647" y="506"/>
                    <a:pt x="648" y="507"/>
                  </a:cubicBezTo>
                  <a:cubicBezTo>
                    <a:pt x="648" y="508"/>
                    <a:pt x="649" y="508"/>
                    <a:pt x="650" y="509"/>
                  </a:cubicBezTo>
                  <a:cubicBezTo>
                    <a:pt x="650" y="509"/>
                    <a:pt x="650" y="509"/>
                    <a:pt x="651" y="509"/>
                  </a:cubicBezTo>
                  <a:cubicBezTo>
                    <a:pt x="651" y="509"/>
                    <a:pt x="652" y="509"/>
                    <a:pt x="652" y="510"/>
                  </a:cubicBezTo>
                  <a:cubicBezTo>
                    <a:pt x="652" y="510"/>
                    <a:pt x="652" y="510"/>
                    <a:pt x="652" y="510"/>
                  </a:cubicBezTo>
                  <a:cubicBezTo>
                    <a:pt x="653" y="510"/>
                    <a:pt x="653" y="510"/>
                    <a:pt x="653" y="511"/>
                  </a:cubicBezTo>
                  <a:cubicBezTo>
                    <a:pt x="654" y="512"/>
                    <a:pt x="653" y="510"/>
                    <a:pt x="654" y="511"/>
                  </a:cubicBezTo>
                  <a:cubicBezTo>
                    <a:pt x="654" y="511"/>
                    <a:pt x="656" y="511"/>
                    <a:pt x="655" y="512"/>
                  </a:cubicBezTo>
                  <a:cubicBezTo>
                    <a:pt x="657" y="512"/>
                    <a:pt x="657" y="513"/>
                    <a:pt x="659" y="514"/>
                  </a:cubicBezTo>
                  <a:cubicBezTo>
                    <a:pt x="659" y="515"/>
                    <a:pt x="660" y="515"/>
                    <a:pt x="660" y="516"/>
                  </a:cubicBezTo>
                  <a:cubicBezTo>
                    <a:pt x="662" y="516"/>
                    <a:pt x="664" y="515"/>
                    <a:pt x="667" y="517"/>
                  </a:cubicBezTo>
                  <a:cubicBezTo>
                    <a:pt x="667" y="517"/>
                    <a:pt x="668" y="518"/>
                    <a:pt x="669" y="518"/>
                  </a:cubicBezTo>
                  <a:cubicBezTo>
                    <a:pt x="670" y="519"/>
                    <a:pt x="670" y="519"/>
                    <a:pt x="671" y="519"/>
                  </a:cubicBezTo>
                  <a:cubicBezTo>
                    <a:pt x="671" y="519"/>
                    <a:pt x="671" y="519"/>
                    <a:pt x="671" y="519"/>
                  </a:cubicBezTo>
                  <a:cubicBezTo>
                    <a:pt x="672" y="519"/>
                    <a:pt x="674" y="519"/>
                    <a:pt x="675" y="519"/>
                  </a:cubicBezTo>
                  <a:cubicBezTo>
                    <a:pt x="675" y="519"/>
                    <a:pt x="676" y="519"/>
                    <a:pt x="676" y="519"/>
                  </a:cubicBezTo>
                  <a:cubicBezTo>
                    <a:pt x="677" y="519"/>
                    <a:pt x="676" y="519"/>
                    <a:pt x="676" y="519"/>
                  </a:cubicBezTo>
                  <a:cubicBezTo>
                    <a:pt x="677" y="520"/>
                    <a:pt x="677" y="519"/>
                    <a:pt x="677" y="519"/>
                  </a:cubicBezTo>
                  <a:cubicBezTo>
                    <a:pt x="678" y="520"/>
                    <a:pt x="677" y="520"/>
                    <a:pt x="678" y="520"/>
                  </a:cubicBezTo>
                  <a:cubicBezTo>
                    <a:pt x="679" y="521"/>
                    <a:pt x="679" y="519"/>
                    <a:pt x="680" y="520"/>
                  </a:cubicBezTo>
                  <a:cubicBezTo>
                    <a:pt x="680" y="522"/>
                    <a:pt x="679" y="522"/>
                    <a:pt x="677" y="522"/>
                  </a:cubicBezTo>
                  <a:cubicBezTo>
                    <a:pt x="676" y="522"/>
                    <a:pt x="676" y="522"/>
                    <a:pt x="675" y="522"/>
                  </a:cubicBezTo>
                  <a:cubicBezTo>
                    <a:pt x="675" y="522"/>
                    <a:pt x="674" y="522"/>
                    <a:pt x="674" y="522"/>
                  </a:cubicBezTo>
                  <a:cubicBezTo>
                    <a:pt x="671" y="521"/>
                    <a:pt x="669" y="521"/>
                    <a:pt x="666" y="520"/>
                  </a:cubicBezTo>
                  <a:cubicBezTo>
                    <a:pt x="665" y="519"/>
                    <a:pt x="665" y="521"/>
                    <a:pt x="664" y="520"/>
                  </a:cubicBezTo>
                  <a:cubicBezTo>
                    <a:pt x="663" y="519"/>
                    <a:pt x="661" y="519"/>
                    <a:pt x="660" y="519"/>
                  </a:cubicBezTo>
                  <a:cubicBezTo>
                    <a:pt x="659" y="518"/>
                    <a:pt x="659" y="518"/>
                    <a:pt x="658" y="517"/>
                  </a:cubicBezTo>
                  <a:cubicBezTo>
                    <a:pt x="658" y="517"/>
                    <a:pt x="657" y="517"/>
                    <a:pt x="657" y="516"/>
                  </a:cubicBezTo>
                  <a:cubicBezTo>
                    <a:pt x="656" y="515"/>
                    <a:pt x="655" y="516"/>
                    <a:pt x="654" y="516"/>
                  </a:cubicBezTo>
                  <a:close/>
                  <a:moveTo>
                    <a:pt x="678" y="525"/>
                  </a:moveTo>
                  <a:cubicBezTo>
                    <a:pt x="677" y="525"/>
                    <a:pt x="675" y="525"/>
                    <a:pt x="674" y="525"/>
                  </a:cubicBezTo>
                  <a:cubicBezTo>
                    <a:pt x="674" y="525"/>
                    <a:pt x="674" y="525"/>
                    <a:pt x="673" y="525"/>
                  </a:cubicBezTo>
                  <a:cubicBezTo>
                    <a:pt x="672" y="526"/>
                    <a:pt x="673" y="524"/>
                    <a:pt x="672" y="524"/>
                  </a:cubicBezTo>
                  <a:cubicBezTo>
                    <a:pt x="671" y="525"/>
                    <a:pt x="671" y="525"/>
                    <a:pt x="671" y="525"/>
                  </a:cubicBezTo>
                  <a:cubicBezTo>
                    <a:pt x="670" y="525"/>
                    <a:pt x="669" y="524"/>
                    <a:pt x="668" y="524"/>
                  </a:cubicBezTo>
                  <a:cubicBezTo>
                    <a:pt x="669" y="524"/>
                    <a:pt x="669" y="523"/>
                    <a:pt x="669" y="523"/>
                  </a:cubicBezTo>
                  <a:cubicBezTo>
                    <a:pt x="670" y="523"/>
                    <a:pt x="670" y="524"/>
                    <a:pt x="671" y="524"/>
                  </a:cubicBezTo>
                  <a:cubicBezTo>
                    <a:pt x="671" y="524"/>
                    <a:pt x="671" y="524"/>
                    <a:pt x="672" y="524"/>
                  </a:cubicBezTo>
                  <a:cubicBezTo>
                    <a:pt x="672" y="524"/>
                    <a:pt x="672" y="524"/>
                    <a:pt x="672" y="524"/>
                  </a:cubicBezTo>
                  <a:cubicBezTo>
                    <a:pt x="673" y="523"/>
                    <a:pt x="674" y="524"/>
                    <a:pt x="675" y="524"/>
                  </a:cubicBezTo>
                  <a:cubicBezTo>
                    <a:pt x="675" y="524"/>
                    <a:pt x="676" y="524"/>
                    <a:pt x="676" y="524"/>
                  </a:cubicBezTo>
                  <a:cubicBezTo>
                    <a:pt x="677" y="524"/>
                    <a:pt x="678" y="524"/>
                    <a:pt x="678" y="524"/>
                  </a:cubicBezTo>
                  <a:cubicBezTo>
                    <a:pt x="678" y="524"/>
                    <a:pt x="678" y="524"/>
                    <a:pt x="678" y="525"/>
                  </a:cubicBezTo>
                  <a:close/>
                  <a:moveTo>
                    <a:pt x="657" y="520"/>
                  </a:moveTo>
                  <a:cubicBezTo>
                    <a:pt x="660" y="521"/>
                    <a:pt x="664" y="521"/>
                    <a:pt x="665" y="523"/>
                  </a:cubicBezTo>
                  <a:cubicBezTo>
                    <a:pt x="665" y="524"/>
                    <a:pt x="664" y="523"/>
                    <a:pt x="664" y="523"/>
                  </a:cubicBezTo>
                  <a:cubicBezTo>
                    <a:pt x="663" y="524"/>
                    <a:pt x="664" y="524"/>
                    <a:pt x="664" y="525"/>
                  </a:cubicBezTo>
                  <a:cubicBezTo>
                    <a:pt x="662" y="525"/>
                    <a:pt x="660" y="525"/>
                    <a:pt x="658" y="524"/>
                  </a:cubicBezTo>
                  <a:cubicBezTo>
                    <a:pt x="659" y="523"/>
                    <a:pt x="662" y="525"/>
                    <a:pt x="662" y="523"/>
                  </a:cubicBezTo>
                  <a:cubicBezTo>
                    <a:pt x="661" y="521"/>
                    <a:pt x="656" y="522"/>
                    <a:pt x="657" y="520"/>
                  </a:cubicBezTo>
                  <a:close/>
                  <a:moveTo>
                    <a:pt x="676" y="535"/>
                  </a:moveTo>
                  <a:cubicBezTo>
                    <a:pt x="675" y="535"/>
                    <a:pt x="674" y="535"/>
                    <a:pt x="673" y="535"/>
                  </a:cubicBezTo>
                  <a:cubicBezTo>
                    <a:pt x="672" y="535"/>
                    <a:pt x="672" y="535"/>
                    <a:pt x="671" y="535"/>
                  </a:cubicBezTo>
                  <a:cubicBezTo>
                    <a:pt x="671" y="535"/>
                    <a:pt x="671" y="535"/>
                    <a:pt x="670" y="535"/>
                  </a:cubicBezTo>
                  <a:cubicBezTo>
                    <a:pt x="670" y="535"/>
                    <a:pt x="670" y="534"/>
                    <a:pt x="670" y="534"/>
                  </a:cubicBezTo>
                  <a:cubicBezTo>
                    <a:pt x="669" y="534"/>
                    <a:pt x="669" y="534"/>
                    <a:pt x="668" y="534"/>
                  </a:cubicBezTo>
                  <a:cubicBezTo>
                    <a:pt x="667" y="533"/>
                    <a:pt x="667" y="533"/>
                    <a:pt x="665" y="533"/>
                  </a:cubicBezTo>
                  <a:cubicBezTo>
                    <a:pt x="665" y="533"/>
                    <a:pt x="665" y="533"/>
                    <a:pt x="665" y="533"/>
                  </a:cubicBezTo>
                  <a:cubicBezTo>
                    <a:pt x="664" y="533"/>
                    <a:pt x="664" y="533"/>
                    <a:pt x="664" y="533"/>
                  </a:cubicBezTo>
                  <a:cubicBezTo>
                    <a:pt x="663" y="533"/>
                    <a:pt x="663" y="533"/>
                    <a:pt x="662" y="533"/>
                  </a:cubicBezTo>
                  <a:cubicBezTo>
                    <a:pt x="662" y="533"/>
                    <a:pt x="661" y="532"/>
                    <a:pt x="661" y="532"/>
                  </a:cubicBezTo>
                  <a:cubicBezTo>
                    <a:pt x="661" y="532"/>
                    <a:pt x="661" y="532"/>
                    <a:pt x="660" y="532"/>
                  </a:cubicBezTo>
                  <a:cubicBezTo>
                    <a:pt x="660" y="532"/>
                    <a:pt x="659" y="532"/>
                    <a:pt x="659" y="531"/>
                  </a:cubicBezTo>
                  <a:cubicBezTo>
                    <a:pt x="658" y="531"/>
                    <a:pt x="656" y="531"/>
                    <a:pt x="657" y="530"/>
                  </a:cubicBezTo>
                  <a:cubicBezTo>
                    <a:pt x="659" y="531"/>
                    <a:pt x="660" y="532"/>
                    <a:pt x="662" y="531"/>
                  </a:cubicBezTo>
                  <a:cubicBezTo>
                    <a:pt x="663" y="532"/>
                    <a:pt x="666" y="533"/>
                    <a:pt x="667" y="532"/>
                  </a:cubicBezTo>
                  <a:cubicBezTo>
                    <a:pt x="667" y="532"/>
                    <a:pt x="668" y="532"/>
                    <a:pt x="669" y="533"/>
                  </a:cubicBezTo>
                  <a:cubicBezTo>
                    <a:pt x="669" y="533"/>
                    <a:pt x="669" y="533"/>
                    <a:pt x="669" y="533"/>
                  </a:cubicBezTo>
                  <a:cubicBezTo>
                    <a:pt x="670" y="534"/>
                    <a:pt x="670" y="533"/>
                    <a:pt x="671" y="533"/>
                  </a:cubicBezTo>
                  <a:cubicBezTo>
                    <a:pt x="672" y="533"/>
                    <a:pt x="672" y="534"/>
                    <a:pt x="672" y="534"/>
                  </a:cubicBezTo>
                  <a:cubicBezTo>
                    <a:pt x="672" y="534"/>
                    <a:pt x="673" y="534"/>
                    <a:pt x="673" y="535"/>
                  </a:cubicBezTo>
                  <a:cubicBezTo>
                    <a:pt x="674" y="534"/>
                    <a:pt x="676" y="535"/>
                    <a:pt x="678" y="535"/>
                  </a:cubicBezTo>
                  <a:cubicBezTo>
                    <a:pt x="679" y="535"/>
                    <a:pt x="679" y="536"/>
                    <a:pt x="679" y="536"/>
                  </a:cubicBezTo>
                  <a:cubicBezTo>
                    <a:pt x="679" y="537"/>
                    <a:pt x="677" y="536"/>
                    <a:pt x="676" y="535"/>
                  </a:cubicBezTo>
                  <a:close/>
                  <a:moveTo>
                    <a:pt x="681" y="534"/>
                  </a:moveTo>
                  <a:cubicBezTo>
                    <a:pt x="681" y="534"/>
                    <a:pt x="680" y="534"/>
                    <a:pt x="680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3"/>
                    <a:pt x="679" y="534"/>
                    <a:pt x="679" y="534"/>
                  </a:cubicBezTo>
                  <a:cubicBezTo>
                    <a:pt x="681" y="534"/>
                    <a:pt x="682" y="533"/>
                    <a:pt x="683" y="534"/>
                  </a:cubicBezTo>
                  <a:cubicBezTo>
                    <a:pt x="682" y="535"/>
                    <a:pt x="682" y="534"/>
                    <a:pt x="681" y="534"/>
                  </a:cubicBezTo>
                  <a:close/>
                  <a:moveTo>
                    <a:pt x="683" y="522"/>
                  </a:moveTo>
                  <a:cubicBezTo>
                    <a:pt x="684" y="521"/>
                    <a:pt x="684" y="521"/>
                    <a:pt x="685" y="522"/>
                  </a:cubicBezTo>
                  <a:cubicBezTo>
                    <a:pt x="685" y="522"/>
                    <a:pt x="684" y="522"/>
                    <a:pt x="683" y="522"/>
                  </a:cubicBezTo>
                  <a:close/>
                  <a:moveTo>
                    <a:pt x="688" y="535"/>
                  </a:moveTo>
                  <a:cubicBezTo>
                    <a:pt x="688" y="535"/>
                    <a:pt x="686" y="536"/>
                    <a:pt x="686" y="535"/>
                  </a:cubicBezTo>
                  <a:cubicBezTo>
                    <a:pt x="686" y="534"/>
                    <a:pt x="686" y="535"/>
                    <a:pt x="687" y="535"/>
                  </a:cubicBezTo>
                  <a:cubicBezTo>
                    <a:pt x="687" y="535"/>
                    <a:pt x="688" y="535"/>
                    <a:pt x="688" y="535"/>
                  </a:cubicBezTo>
                  <a:cubicBezTo>
                    <a:pt x="688" y="535"/>
                    <a:pt x="689" y="535"/>
                    <a:pt x="689" y="535"/>
                  </a:cubicBezTo>
                  <a:cubicBezTo>
                    <a:pt x="690" y="536"/>
                    <a:pt x="689" y="535"/>
                    <a:pt x="688" y="535"/>
                  </a:cubicBezTo>
                  <a:close/>
                  <a:moveTo>
                    <a:pt x="692" y="536"/>
                  </a:moveTo>
                  <a:cubicBezTo>
                    <a:pt x="692" y="535"/>
                    <a:pt x="692" y="536"/>
                    <a:pt x="693" y="536"/>
                  </a:cubicBezTo>
                  <a:cubicBezTo>
                    <a:pt x="694" y="536"/>
                    <a:pt x="694" y="535"/>
                    <a:pt x="695" y="536"/>
                  </a:cubicBezTo>
                  <a:cubicBezTo>
                    <a:pt x="694" y="537"/>
                    <a:pt x="693" y="536"/>
                    <a:pt x="692" y="536"/>
                  </a:cubicBezTo>
                  <a:close/>
                  <a:moveTo>
                    <a:pt x="694" y="523"/>
                  </a:moveTo>
                  <a:cubicBezTo>
                    <a:pt x="691" y="522"/>
                    <a:pt x="688" y="523"/>
                    <a:pt x="686" y="522"/>
                  </a:cubicBezTo>
                  <a:cubicBezTo>
                    <a:pt x="686" y="521"/>
                    <a:pt x="687" y="521"/>
                    <a:pt x="688" y="521"/>
                  </a:cubicBezTo>
                  <a:cubicBezTo>
                    <a:pt x="688" y="521"/>
                    <a:pt x="688" y="522"/>
                    <a:pt x="689" y="522"/>
                  </a:cubicBezTo>
                  <a:cubicBezTo>
                    <a:pt x="689" y="522"/>
                    <a:pt x="689" y="521"/>
                    <a:pt x="689" y="521"/>
                  </a:cubicBezTo>
                  <a:cubicBezTo>
                    <a:pt x="690" y="521"/>
                    <a:pt x="691" y="522"/>
                    <a:pt x="691" y="522"/>
                  </a:cubicBezTo>
                  <a:cubicBezTo>
                    <a:pt x="692" y="521"/>
                    <a:pt x="692" y="521"/>
                    <a:pt x="692" y="521"/>
                  </a:cubicBezTo>
                  <a:cubicBezTo>
                    <a:pt x="693" y="521"/>
                    <a:pt x="694" y="521"/>
                    <a:pt x="695" y="521"/>
                  </a:cubicBezTo>
                  <a:cubicBezTo>
                    <a:pt x="695" y="521"/>
                    <a:pt x="696" y="522"/>
                    <a:pt x="697" y="520"/>
                  </a:cubicBezTo>
                  <a:cubicBezTo>
                    <a:pt x="697" y="521"/>
                    <a:pt x="698" y="521"/>
                    <a:pt x="699" y="521"/>
                  </a:cubicBezTo>
                  <a:cubicBezTo>
                    <a:pt x="699" y="521"/>
                    <a:pt x="699" y="520"/>
                    <a:pt x="700" y="520"/>
                  </a:cubicBezTo>
                  <a:cubicBezTo>
                    <a:pt x="701" y="520"/>
                    <a:pt x="702" y="520"/>
                    <a:pt x="703" y="519"/>
                  </a:cubicBezTo>
                  <a:cubicBezTo>
                    <a:pt x="703" y="520"/>
                    <a:pt x="703" y="520"/>
                    <a:pt x="703" y="521"/>
                  </a:cubicBezTo>
                  <a:cubicBezTo>
                    <a:pt x="703" y="520"/>
                    <a:pt x="704" y="521"/>
                    <a:pt x="705" y="521"/>
                  </a:cubicBezTo>
                  <a:cubicBezTo>
                    <a:pt x="706" y="521"/>
                    <a:pt x="706" y="520"/>
                    <a:pt x="707" y="520"/>
                  </a:cubicBezTo>
                  <a:cubicBezTo>
                    <a:pt x="708" y="520"/>
                    <a:pt x="708" y="520"/>
                    <a:pt x="709" y="520"/>
                  </a:cubicBezTo>
                  <a:cubicBezTo>
                    <a:pt x="709" y="520"/>
                    <a:pt x="710" y="519"/>
                    <a:pt x="710" y="519"/>
                  </a:cubicBezTo>
                  <a:cubicBezTo>
                    <a:pt x="711" y="519"/>
                    <a:pt x="711" y="520"/>
                    <a:pt x="711" y="519"/>
                  </a:cubicBezTo>
                  <a:cubicBezTo>
                    <a:pt x="712" y="519"/>
                    <a:pt x="712" y="519"/>
                    <a:pt x="712" y="519"/>
                  </a:cubicBezTo>
                  <a:cubicBezTo>
                    <a:pt x="713" y="519"/>
                    <a:pt x="713" y="518"/>
                    <a:pt x="715" y="519"/>
                  </a:cubicBezTo>
                  <a:cubicBezTo>
                    <a:pt x="715" y="519"/>
                    <a:pt x="715" y="519"/>
                    <a:pt x="716" y="518"/>
                  </a:cubicBezTo>
                  <a:cubicBezTo>
                    <a:pt x="716" y="520"/>
                    <a:pt x="715" y="519"/>
                    <a:pt x="714" y="519"/>
                  </a:cubicBezTo>
                  <a:cubicBezTo>
                    <a:pt x="714" y="519"/>
                    <a:pt x="713" y="520"/>
                    <a:pt x="713" y="520"/>
                  </a:cubicBezTo>
                  <a:cubicBezTo>
                    <a:pt x="713" y="520"/>
                    <a:pt x="712" y="520"/>
                    <a:pt x="712" y="520"/>
                  </a:cubicBezTo>
                  <a:cubicBezTo>
                    <a:pt x="712" y="520"/>
                    <a:pt x="711" y="521"/>
                    <a:pt x="711" y="521"/>
                  </a:cubicBezTo>
                  <a:cubicBezTo>
                    <a:pt x="711" y="521"/>
                    <a:pt x="710" y="521"/>
                    <a:pt x="710" y="521"/>
                  </a:cubicBezTo>
                  <a:cubicBezTo>
                    <a:pt x="709" y="521"/>
                    <a:pt x="709" y="521"/>
                    <a:pt x="709" y="521"/>
                  </a:cubicBezTo>
                  <a:cubicBezTo>
                    <a:pt x="708" y="521"/>
                    <a:pt x="708" y="522"/>
                    <a:pt x="708" y="522"/>
                  </a:cubicBezTo>
                  <a:cubicBezTo>
                    <a:pt x="707" y="522"/>
                    <a:pt x="706" y="521"/>
                    <a:pt x="705" y="522"/>
                  </a:cubicBezTo>
                  <a:cubicBezTo>
                    <a:pt x="705" y="522"/>
                    <a:pt x="705" y="522"/>
                    <a:pt x="704" y="522"/>
                  </a:cubicBezTo>
                  <a:cubicBezTo>
                    <a:pt x="703" y="522"/>
                    <a:pt x="701" y="522"/>
                    <a:pt x="700" y="523"/>
                  </a:cubicBezTo>
                  <a:cubicBezTo>
                    <a:pt x="697" y="522"/>
                    <a:pt x="695" y="522"/>
                    <a:pt x="694" y="523"/>
                  </a:cubicBezTo>
                  <a:close/>
                  <a:moveTo>
                    <a:pt x="698" y="535"/>
                  </a:moveTo>
                  <a:cubicBezTo>
                    <a:pt x="698" y="534"/>
                    <a:pt x="700" y="536"/>
                    <a:pt x="700" y="536"/>
                  </a:cubicBezTo>
                  <a:cubicBezTo>
                    <a:pt x="700" y="537"/>
                    <a:pt x="698" y="536"/>
                    <a:pt x="698" y="535"/>
                  </a:cubicBezTo>
                  <a:close/>
                  <a:moveTo>
                    <a:pt x="716" y="527"/>
                  </a:moveTo>
                  <a:cubicBezTo>
                    <a:pt x="715" y="527"/>
                    <a:pt x="715" y="527"/>
                    <a:pt x="715" y="527"/>
                  </a:cubicBezTo>
                  <a:cubicBezTo>
                    <a:pt x="714" y="527"/>
                    <a:pt x="714" y="526"/>
                    <a:pt x="714" y="527"/>
                  </a:cubicBezTo>
                  <a:cubicBezTo>
                    <a:pt x="713" y="527"/>
                    <a:pt x="712" y="527"/>
                    <a:pt x="712" y="527"/>
                  </a:cubicBezTo>
                  <a:cubicBezTo>
                    <a:pt x="712" y="528"/>
                    <a:pt x="711" y="527"/>
                    <a:pt x="711" y="528"/>
                  </a:cubicBezTo>
                  <a:cubicBezTo>
                    <a:pt x="709" y="527"/>
                    <a:pt x="708" y="529"/>
                    <a:pt x="706" y="528"/>
                  </a:cubicBezTo>
                  <a:cubicBezTo>
                    <a:pt x="705" y="528"/>
                    <a:pt x="705" y="529"/>
                    <a:pt x="705" y="529"/>
                  </a:cubicBezTo>
                  <a:cubicBezTo>
                    <a:pt x="704" y="529"/>
                    <a:pt x="703" y="530"/>
                    <a:pt x="703" y="530"/>
                  </a:cubicBezTo>
                  <a:cubicBezTo>
                    <a:pt x="702" y="530"/>
                    <a:pt x="702" y="529"/>
                    <a:pt x="702" y="529"/>
                  </a:cubicBezTo>
                  <a:cubicBezTo>
                    <a:pt x="702" y="529"/>
                    <a:pt x="701" y="530"/>
                    <a:pt x="701" y="530"/>
                  </a:cubicBezTo>
                  <a:cubicBezTo>
                    <a:pt x="701" y="530"/>
                    <a:pt x="700" y="530"/>
                    <a:pt x="699" y="530"/>
                  </a:cubicBezTo>
                  <a:cubicBezTo>
                    <a:pt x="698" y="530"/>
                    <a:pt x="698" y="530"/>
                    <a:pt x="698" y="530"/>
                  </a:cubicBezTo>
                  <a:cubicBezTo>
                    <a:pt x="698" y="529"/>
                    <a:pt x="698" y="529"/>
                    <a:pt x="699" y="530"/>
                  </a:cubicBezTo>
                  <a:cubicBezTo>
                    <a:pt x="700" y="530"/>
                    <a:pt x="700" y="529"/>
                    <a:pt x="700" y="529"/>
                  </a:cubicBezTo>
                  <a:cubicBezTo>
                    <a:pt x="701" y="528"/>
                    <a:pt x="701" y="529"/>
                    <a:pt x="701" y="529"/>
                  </a:cubicBezTo>
                  <a:cubicBezTo>
                    <a:pt x="701" y="529"/>
                    <a:pt x="702" y="528"/>
                    <a:pt x="702" y="528"/>
                  </a:cubicBezTo>
                  <a:cubicBezTo>
                    <a:pt x="702" y="528"/>
                    <a:pt x="702" y="529"/>
                    <a:pt x="702" y="529"/>
                  </a:cubicBezTo>
                  <a:cubicBezTo>
                    <a:pt x="703" y="528"/>
                    <a:pt x="703" y="528"/>
                    <a:pt x="703" y="528"/>
                  </a:cubicBezTo>
                  <a:cubicBezTo>
                    <a:pt x="704" y="528"/>
                    <a:pt x="705" y="528"/>
                    <a:pt x="706" y="527"/>
                  </a:cubicBezTo>
                  <a:cubicBezTo>
                    <a:pt x="707" y="527"/>
                    <a:pt x="709" y="527"/>
                    <a:pt x="710" y="527"/>
                  </a:cubicBezTo>
                  <a:cubicBezTo>
                    <a:pt x="711" y="526"/>
                    <a:pt x="713" y="526"/>
                    <a:pt x="714" y="526"/>
                  </a:cubicBezTo>
                  <a:cubicBezTo>
                    <a:pt x="715" y="526"/>
                    <a:pt x="714" y="526"/>
                    <a:pt x="714" y="527"/>
                  </a:cubicBezTo>
                  <a:cubicBezTo>
                    <a:pt x="715" y="527"/>
                    <a:pt x="715" y="526"/>
                    <a:pt x="716" y="526"/>
                  </a:cubicBezTo>
                  <a:cubicBezTo>
                    <a:pt x="716" y="526"/>
                    <a:pt x="716" y="526"/>
                    <a:pt x="717" y="526"/>
                  </a:cubicBezTo>
                  <a:cubicBezTo>
                    <a:pt x="718" y="527"/>
                    <a:pt x="716" y="527"/>
                    <a:pt x="716" y="527"/>
                  </a:cubicBezTo>
                  <a:close/>
                  <a:moveTo>
                    <a:pt x="484" y="270"/>
                  </a:moveTo>
                  <a:cubicBezTo>
                    <a:pt x="484" y="270"/>
                    <a:pt x="484" y="271"/>
                    <a:pt x="484" y="271"/>
                  </a:cubicBezTo>
                  <a:cubicBezTo>
                    <a:pt x="485" y="271"/>
                    <a:pt x="485" y="270"/>
                    <a:pt x="485" y="270"/>
                  </a:cubicBezTo>
                  <a:cubicBezTo>
                    <a:pt x="486" y="270"/>
                    <a:pt x="487" y="271"/>
                    <a:pt x="487" y="270"/>
                  </a:cubicBezTo>
                  <a:cubicBezTo>
                    <a:pt x="488" y="271"/>
                    <a:pt x="488" y="271"/>
                    <a:pt x="488" y="272"/>
                  </a:cubicBezTo>
                  <a:cubicBezTo>
                    <a:pt x="488" y="272"/>
                    <a:pt x="487" y="272"/>
                    <a:pt x="486" y="272"/>
                  </a:cubicBezTo>
                  <a:cubicBezTo>
                    <a:pt x="485" y="271"/>
                    <a:pt x="484" y="272"/>
                    <a:pt x="483" y="271"/>
                  </a:cubicBezTo>
                  <a:cubicBezTo>
                    <a:pt x="483" y="270"/>
                    <a:pt x="484" y="271"/>
                    <a:pt x="484" y="270"/>
                  </a:cubicBezTo>
                  <a:close/>
                  <a:moveTo>
                    <a:pt x="438" y="278"/>
                  </a:moveTo>
                  <a:cubicBezTo>
                    <a:pt x="438" y="278"/>
                    <a:pt x="437" y="278"/>
                    <a:pt x="437" y="278"/>
                  </a:cubicBezTo>
                  <a:cubicBezTo>
                    <a:pt x="436" y="278"/>
                    <a:pt x="436" y="278"/>
                    <a:pt x="436" y="278"/>
                  </a:cubicBezTo>
                  <a:cubicBezTo>
                    <a:pt x="435" y="278"/>
                    <a:pt x="435" y="278"/>
                    <a:pt x="434" y="279"/>
                  </a:cubicBezTo>
                  <a:cubicBezTo>
                    <a:pt x="434" y="279"/>
                    <a:pt x="434" y="279"/>
                    <a:pt x="434" y="279"/>
                  </a:cubicBezTo>
                  <a:cubicBezTo>
                    <a:pt x="434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9"/>
                  </a:cubicBezTo>
                  <a:cubicBezTo>
                    <a:pt x="432" y="280"/>
                    <a:pt x="432" y="281"/>
                    <a:pt x="431" y="281"/>
                  </a:cubicBezTo>
                  <a:cubicBezTo>
                    <a:pt x="431" y="281"/>
                    <a:pt x="430" y="281"/>
                    <a:pt x="430" y="281"/>
                  </a:cubicBezTo>
                  <a:cubicBezTo>
                    <a:pt x="430" y="281"/>
                    <a:pt x="429" y="282"/>
                    <a:pt x="429" y="282"/>
                  </a:cubicBezTo>
                  <a:cubicBezTo>
                    <a:pt x="429" y="281"/>
                    <a:pt x="430" y="281"/>
                    <a:pt x="430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2" y="280"/>
                    <a:pt x="432" y="279"/>
                    <a:pt x="432" y="279"/>
                  </a:cubicBezTo>
                  <a:cubicBezTo>
                    <a:pt x="432" y="279"/>
                    <a:pt x="432" y="279"/>
                    <a:pt x="432" y="279"/>
                  </a:cubicBezTo>
                  <a:cubicBezTo>
                    <a:pt x="432" y="279"/>
                    <a:pt x="432" y="279"/>
                    <a:pt x="432" y="279"/>
                  </a:cubicBezTo>
                  <a:cubicBezTo>
                    <a:pt x="432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8"/>
                  </a:cubicBezTo>
                  <a:cubicBezTo>
                    <a:pt x="433" y="278"/>
                    <a:pt x="434" y="279"/>
                    <a:pt x="434" y="278"/>
                  </a:cubicBezTo>
                  <a:cubicBezTo>
                    <a:pt x="434" y="278"/>
                    <a:pt x="434" y="278"/>
                    <a:pt x="435" y="278"/>
                  </a:cubicBezTo>
                  <a:cubicBezTo>
                    <a:pt x="435" y="278"/>
                    <a:pt x="436" y="278"/>
                    <a:pt x="436" y="277"/>
                  </a:cubicBezTo>
                  <a:cubicBezTo>
                    <a:pt x="437" y="277"/>
                    <a:pt x="438" y="276"/>
                    <a:pt x="438" y="276"/>
                  </a:cubicBezTo>
                  <a:cubicBezTo>
                    <a:pt x="439" y="275"/>
                    <a:pt x="441" y="275"/>
                    <a:pt x="442" y="275"/>
                  </a:cubicBezTo>
                  <a:cubicBezTo>
                    <a:pt x="442" y="275"/>
                    <a:pt x="442" y="275"/>
                    <a:pt x="443" y="275"/>
                  </a:cubicBezTo>
                  <a:cubicBezTo>
                    <a:pt x="441" y="276"/>
                    <a:pt x="440" y="276"/>
                    <a:pt x="438" y="278"/>
                  </a:cubicBezTo>
                  <a:close/>
                  <a:moveTo>
                    <a:pt x="456" y="271"/>
                  </a:moveTo>
                  <a:cubicBezTo>
                    <a:pt x="456" y="271"/>
                    <a:pt x="455" y="272"/>
                    <a:pt x="455" y="272"/>
                  </a:cubicBezTo>
                  <a:cubicBezTo>
                    <a:pt x="455" y="272"/>
                    <a:pt x="454" y="272"/>
                    <a:pt x="454" y="272"/>
                  </a:cubicBezTo>
                  <a:cubicBezTo>
                    <a:pt x="454" y="272"/>
                    <a:pt x="453" y="272"/>
                    <a:pt x="453" y="272"/>
                  </a:cubicBezTo>
                  <a:cubicBezTo>
                    <a:pt x="453" y="273"/>
                    <a:pt x="452" y="272"/>
                    <a:pt x="452" y="272"/>
                  </a:cubicBezTo>
                  <a:cubicBezTo>
                    <a:pt x="451" y="273"/>
                    <a:pt x="451" y="273"/>
                    <a:pt x="451" y="273"/>
                  </a:cubicBezTo>
                  <a:cubicBezTo>
                    <a:pt x="450" y="273"/>
                    <a:pt x="450" y="273"/>
                    <a:pt x="450" y="274"/>
                  </a:cubicBezTo>
                  <a:cubicBezTo>
                    <a:pt x="450" y="274"/>
                    <a:pt x="449" y="273"/>
                    <a:pt x="449" y="273"/>
                  </a:cubicBezTo>
                  <a:cubicBezTo>
                    <a:pt x="449" y="273"/>
                    <a:pt x="449" y="274"/>
                    <a:pt x="448" y="274"/>
                  </a:cubicBezTo>
                  <a:cubicBezTo>
                    <a:pt x="447" y="274"/>
                    <a:pt x="447" y="274"/>
                    <a:pt x="447" y="274"/>
                  </a:cubicBezTo>
                  <a:cubicBezTo>
                    <a:pt x="447" y="273"/>
                    <a:pt x="447" y="274"/>
                    <a:pt x="447" y="274"/>
                  </a:cubicBezTo>
                  <a:cubicBezTo>
                    <a:pt x="447" y="274"/>
                    <a:pt x="447" y="273"/>
                    <a:pt x="448" y="273"/>
                  </a:cubicBezTo>
                  <a:cubicBezTo>
                    <a:pt x="448" y="273"/>
                    <a:pt x="448" y="273"/>
                    <a:pt x="448" y="273"/>
                  </a:cubicBezTo>
                  <a:cubicBezTo>
                    <a:pt x="449" y="273"/>
                    <a:pt x="449" y="273"/>
                    <a:pt x="450" y="273"/>
                  </a:cubicBezTo>
                  <a:cubicBezTo>
                    <a:pt x="450" y="272"/>
                    <a:pt x="450" y="272"/>
                    <a:pt x="450" y="272"/>
                  </a:cubicBezTo>
                  <a:cubicBezTo>
                    <a:pt x="451" y="273"/>
                    <a:pt x="451" y="271"/>
                    <a:pt x="452" y="271"/>
                  </a:cubicBezTo>
                  <a:cubicBezTo>
                    <a:pt x="452" y="271"/>
                    <a:pt x="452" y="271"/>
                    <a:pt x="453" y="271"/>
                  </a:cubicBezTo>
                  <a:cubicBezTo>
                    <a:pt x="453" y="271"/>
                    <a:pt x="454" y="271"/>
                    <a:pt x="454" y="271"/>
                  </a:cubicBezTo>
                  <a:cubicBezTo>
                    <a:pt x="455" y="271"/>
                    <a:pt x="454" y="271"/>
                    <a:pt x="455" y="271"/>
                  </a:cubicBezTo>
                  <a:cubicBezTo>
                    <a:pt x="455" y="270"/>
                    <a:pt x="456" y="271"/>
                    <a:pt x="456" y="270"/>
                  </a:cubicBezTo>
                  <a:cubicBezTo>
                    <a:pt x="457" y="271"/>
                    <a:pt x="457" y="270"/>
                    <a:pt x="457" y="271"/>
                  </a:cubicBezTo>
                  <a:cubicBezTo>
                    <a:pt x="457" y="271"/>
                    <a:pt x="456" y="271"/>
                    <a:pt x="456" y="271"/>
                  </a:cubicBezTo>
                  <a:close/>
                  <a:moveTo>
                    <a:pt x="469" y="271"/>
                  </a:moveTo>
                  <a:cubicBezTo>
                    <a:pt x="468" y="271"/>
                    <a:pt x="467" y="271"/>
                    <a:pt x="467" y="271"/>
                  </a:cubicBezTo>
                  <a:cubicBezTo>
                    <a:pt x="466" y="271"/>
                    <a:pt x="466" y="271"/>
                    <a:pt x="466" y="271"/>
                  </a:cubicBezTo>
                  <a:cubicBezTo>
                    <a:pt x="465" y="271"/>
                    <a:pt x="465" y="271"/>
                    <a:pt x="464" y="271"/>
                  </a:cubicBezTo>
                  <a:cubicBezTo>
                    <a:pt x="464" y="271"/>
                    <a:pt x="464" y="271"/>
                    <a:pt x="464" y="271"/>
                  </a:cubicBezTo>
                  <a:cubicBezTo>
                    <a:pt x="464" y="271"/>
                    <a:pt x="463" y="271"/>
                    <a:pt x="463" y="271"/>
                  </a:cubicBezTo>
                  <a:cubicBezTo>
                    <a:pt x="463" y="271"/>
                    <a:pt x="462" y="271"/>
                    <a:pt x="462" y="271"/>
                  </a:cubicBezTo>
                  <a:cubicBezTo>
                    <a:pt x="462" y="271"/>
                    <a:pt x="462" y="271"/>
                    <a:pt x="462" y="271"/>
                  </a:cubicBezTo>
                  <a:cubicBezTo>
                    <a:pt x="462" y="271"/>
                    <a:pt x="462" y="271"/>
                    <a:pt x="462" y="271"/>
                  </a:cubicBezTo>
                  <a:cubicBezTo>
                    <a:pt x="461" y="271"/>
                    <a:pt x="461" y="271"/>
                    <a:pt x="461" y="271"/>
                  </a:cubicBezTo>
                  <a:cubicBezTo>
                    <a:pt x="460" y="271"/>
                    <a:pt x="460" y="271"/>
                    <a:pt x="460" y="271"/>
                  </a:cubicBezTo>
                  <a:cubicBezTo>
                    <a:pt x="460" y="271"/>
                    <a:pt x="459" y="272"/>
                    <a:pt x="458" y="271"/>
                  </a:cubicBezTo>
                  <a:cubicBezTo>
                    <a:pt x="459" y="271"/>
                    <a:pt x="460" y="271"/>
                    <a:pt x="460" y="271"/>
                  </a:cubicBezTo>
                  <a:cubicBezTo>
                    <a:pt x="461" y="271"/>
                    <a:pt x="462" y="271"/>
                    <a:pt x="463" y="270"/>
                  </a:cubicBezTo>
                  <a:cubicBezTo>
                    <a:pt x="463" y="270"/>
                    <a:pt x="463" y="270"/>
                    <a:pt x="463" y="270"/>
                  </a:cubicBezTo>
                  <a:cubicBezTo>
                    <a:pt x="463" y="270"/>
                    <a:pt x="464" y="270"/>
                    <a:pt x="464" y="270"/>
                  </a:cubicBezTo>
                  <a:cubicBezTo>
                    <a:pt x="464" y="270"/>
                    <a:pt x="464" y="270"/>
                    <a:pt x="465" y="270"/>
                  </a:cubicBezTo>
                  <a:cubicBezTo>
                    <a:pt x="465" y="270"/>
                    <a:pt x="465" y="270"/>
                    <a:pt x="466" y="269"/>
                  </a:cubicBezTo>
                  <a:cubicBezTo>
                    <a:pt x="467" y="270"/>
                    <a:pt x="468" y="270"/>
                    <a:pt x="470" y="271"/>
                  </a:cubicBezTo>
                  <a:cubicBezTo>
                    <a:pt x="469" y="271"/>
                    <a:pt x="469" y="271"/>
                    <a:pt x="469" y="271"/>
                  </a:cubicBezTo>
                  <a:close/>
                  <a:moveTo>
                    <a:pt x="481" y="272"/>
                  </a:moveTo>
                  <a:cubicBezTo>
                    <a:pt x="481" y="271"/>
                    <a:pt x="480" y="271"/>
                    <a:pt x="480" y="271"/>
                  </a:cubicBezTo>
                  <a:cubicBezTo>
                    <a:pt x="478" y="271"/>
                    <a:pt x="477" y="271"/>
                    <a:pt x="476" y="270"/>
                  </a:cubicBezTo>
                  <a:cubicBezTo>
                    <a:pt x="475" y="270"/>
                    <a:pt x="475" y="271"/>
                    <a:pt x="475" y="270"/>
                  </a:cubicBezTo>
                  <a:cubicBezTo>
                    <a:pt x="475" y="270"/>
                    <a:pt x="474" y="270"/>
                    <a:pt x="473" y="270"/>
                  </a:cubicBezTo>
                  <a:cubicBezTo>
                    <a:pt x="473" y="270"/>
                    <a:pt x="472" y="270"/>
                    <a:pt x="472" y="270"/>
                  </a:cubicBezTo>
                  <a:cubicBezTo>
                    <a:pt x="471" y="270"/>
                    <a:pt x="471" y="270"/>
                    <a:pt x="471" y="270"/>
                  </a:cubicBezTo>
                  <a:cubicBezTo>
                    <a:pt x="471" y="269"/>
                    <a:pt x="472" y="269"/>
                    <a:pt x="472" y="269"/>
                  </a:cubicBezTo>
                  <a:cubicBezTo>
                    <a:pt x="472" y="269"/>
                    <a:pt x="472" y="269"/>
                    <a:pt x="473" y="269"/>
                  </a:cubicBezTo>
                  <a:cubicBezTo>
                    <a:pt x="473" y="269"/>
                    <a:pt x="473" y="270"/>
                    <a:pt x="474" y="269"/>
                  </a:cubicBezTo>
                  <a:cubicBezTo>
                    <a:pt x="474" y="269"/>
                    <a:pt x="474" y="269"/>
                    <a:pt x="474" y="269"/>
                  </a:cubicBezTo>
                  <a:cubicBezTo>
                    <a:pt x="475" y="269"/>
                    <a:pt x="475" y="270"/>
                    <a:pt x="476" y="270"/>
                  </a:cubicBezTo>
                  <a:cubicBezTo>
                    <a:pt x="476" y="270"/>
                    <a:pt x="476" y="269"/>
                    <a:pt x="476" y="269"/>
                  </a:cubicBezTo>
                  <a:cubicBezTo>
                    <a:pt x="477" y="269"/>
                    <a:pt x="477" y="270"/>
                    <a:pt x="477" y="270"/>
                  </a:cubicBezTo>
                  <a:cubicBezTo>
                    <a:pt x="478" y="270"/>
                    <a:pt x="478" y="270"/>
                    <a:pt x="479" y="270"/>
                  </a:cubicBezTo>
                  <a:cubicBezTo>
                    <a:pt x="479" y="270"/>
                    <a:pt x="480" y="270"/>
                    <a:pt x="480" y="271"/>
                  </a:cubicBezTo>
                  <a:cubicBezTo>
                    <a:pt x="481" y="271"/>
                    <a:pt x="480" y="270"/>
                    <a:pt x="480" y="270"/>
                  </a:cubicBezTo>
                  <a:cubicBezTo>
                    <a:pt x="480" y="270"/>
                    <a:pt x="481" y="270"/>
                    <a:pt x="481" y="270"/>
                  </a:cubicBezTo>
                  <a:cubicBezTo>
                    <a:pt x="481" y="270"/>
                    <a:pt x="481" y="271"/>
                    <a:pt x="481" y="271"/>
                  </a:cubicBezTo>
                  <a:cubicBezTo>
                    <a:pt x="481" y="271"/>
                    <a:pt x="482" y="271"/>
                    <a:pt x="483" y="271"/>
                  </a:cubicBezTo>
                  <a:cubicBezTo>
                    <a:pt x="482" y="272"/>
                    <a:pt x="482" y="271"/>
                    <a:pt x="481" y="272"/>
                  </a:cubicBezTo>
                  <a:close/>
                  <a:moveTo>
                    <a:pt x="495" y="278"/>
                  </a:moveTo>
                  <a:cubicBezTo>
                    <a:pt x="494" y="276"/>
                    <a:pt x="492" y="276"/>
                    <a:pt x="491" y="275"/>
                  </a:cubicBezTo>
                  <a:cubicBezTo>
                    <a:pt x="490" y="275"/>
                    <a:pt x="490" y="275"/>
                    <a:pt x="490" y="275"/>
                  </a:cubicBezTo>
                  <a:cubicBezTo>
                    <a:pt x="488" y="275"/>
                    <a:pt x="488" y="275"/>
                    <a:pt x="488" y="275"/>
                  </a:cubicBezTo>
                  <a:cubicBezTo>
                    <a:pt x="487" y="275"/>
                    <a:pt x="486" y="275"/>
                    <a:pt x="486" y="274"/>
                  </a:cubicBezTo>
                  <a:cubicBezTo>
                    <a:pt x="484" y="274"/>
                    <a:pt x="483" y="274"/>
                    <a:pt x="482" y="273"/>
                  </a:cubicBezTo>
                  <a:cubicBezTo>
                    <a:pt x="482" y="273"/>
                    <a:pt x="482" y="273"/>
                    <a:pt x="483" y="273"/>
                  </a:cubicBezTo>
                  <a:cubicBezTo>
                    <a:pt x="484" y="272"/>
                    <a:pt x="485" y="273"/>
                    <a:pt x="486" y="273"/>
                  </a:cubicBezTo>
                  <a:cubicBezTo>
                    <a:pt x="486" y="273"/>
                    <a:pt x="486" y="273"/>
                    <a:pt x="486" y="273"/>
                  </a:cubicBezTo>
                  <a:cubicBezTo>
                    <a:pt x="487" y="273"/>
                    <a:pt x="487" y="274"/>
                    <a:pt x="488" y="274"/>
                  </a:cubicBezTo>
                  <a:cubicBezTo>
                    <a:pt x="491" y="274"/>
                    <a:pt x="492" y="274"/>
                    <a:pt x="494" y="275"/>
                  </a:cubicBezTo>
                  <a:cubicBezTo>
                    <a:pt x="495" y="276"/>
                    <a:pt x="496" y="276"/>
                    <a:pt x="497" y="277"/>
                  </a:cubicBezTo>
                  <a:cubicBezTo>
                    <a:pt x="499" y="277"/>
                    <a:pt x="499" y="277"/>
                    <a:pt x="499" y="277"/>
                  </a:cubicBezTo>
                  <a:cubicBezTo>
                    <a:pt x="500" y="278"/>
                    <a:pt x="501" y="278"/>
                    <a:pt x="502" y="279"/>
                  </a:cubicBezTo>
                  <a:cubicBezTo>
                    <a:pt x="503" y="280"/>
                    <a:pt x="503" y="280"/>
                    <a:pt x="503" y="280"/>
                  </a:cubicBezTo>
                  <a:cubicBezTo>
                    <a:pt x="504" y="281"/>
                    <a:pt x="504" y="282"/>
                    <a:pt x="504" y="283"/>
                  </a:cubicBezTo>
                  <a:cubicBezTo>
                    <a:pt x="503" y="283"/>
                    <a:pt x="502" y="282"/>
                    <a:pt x="502" y="281"/>
                  </a:cubicBezTo>
                  <a:cubicBezTo>
                    <a:pt x="501" y="280"/>
                    <a:pt x="500" y="281"/>
                    <a:pt x="500" y="280"/>
                  </a:cubicBezTo>
                  <a:cubicBezTo>
                    <a:pt x="500" y="279"/>
                    <a:pt x="499" y="279"/>
                    <a:pt x="499" y="278"/>
                  </a:cubicBezTo>
                  <a:cubicBezTo>
                    <a:pt x="497" y="279"/>
                    <a:pt x="497" y="276"/>
                    <a:pt x="495" y="278"/>
                  </a:cubicBezTo>
                  <a:close/>
                  <a:moveTo>
                    <a:pt x="557" y="414"/>
                  </a:moveTo>
                  <a:cubicBezTo>
                    <a:pt x="553" y="387"/>
                    <a:pt x="555" y="351"/>
                    <a:pt x="531" y="332"/>
                  </a:cubicBezTo>
                  <a:cubicBezTo>
                    <a:pt x="524" y="327"/>
                    <a:pt x="518" y="323"/>
                    <a:pt x="510" y="323"/>
                  </a:cubicBezTo>
                  <a:cubicBezTo>
                    <a:pt x="503" y="323"/>
                    <a:pt x="502" y="323"/>
                    <a:pt x="496" y="324"/>
                  </a:cubicBezTo>
                  <a:cubicBezTo>
                    <a:pt x="496" y="324"/>
                    <a:pt x="504" y="322"/>
                    <a:pt x="510" y="322"/>
                  </a:cubicBezTo>
                  <a:cubicBezTo>
                    <a:pt x="529" y="321"/>
                    <a:pt x="549" y="333"/>
                    <a:pt x="555" y="366"/>
                  </a:cubicBezTo>
                  <a:cubicBezTo>
                    <a:pt x="558" y="383"/>
                    <a:pt x="559" y="400"/>
                    <a:pt x="561" y="414"/>
                  </a:cubicBezTo>
                  <a:cubicBezTo>
                    <a:pt x="562" y="422"/>
                    <a:pt x="563" y="433"/>
                    <a:pt x="566" y="441"/>
                  </a:cubicBezTo>
                  <a:cubicBezTo>
                    <a:pt x="569" y="452"/>
                    <a:pt x="571" y="460"/>
                    <a:pt x="575" y="471"/>
                  </a:cubicBezTo>
                  <a:cubicBezTo>
                    <a:pt x="566" y="454"/>
                    <a:pt x="561" y="437"/>
                    <a:pt x="557" y="414"/>
                  </a:cubicBezTo>
                  <a:close/>
                  <a:moveTo>
                    <a:pt x="575" y="513"/>
                  </a:moveTo>
                  <a:cubicBezTo>
                    <a:pt x="574" y="512"/>
                    <a:pt x="574" y="512"/>
                    <a:pt x="574" y="511"/>
                  </a:cubicBezTo>
                  <a:cubicBezTo>
                    <a:pt x="575" y="511"/>
                    <a:pt x="576" y="512"/>
                    <a:pt x="575" y="513"/>
                  </a:cubicBezTo>
                  <a:close/>
                  <a:moveTo>
                    <a:pt x="577" y="491"/>
                  </a:moveTo>
                  <a:cubicBezTo>
                    <a:pt x="579" y="491"/>
                    <a:pt x="579" y="491"/>
                    <a:pt x="579" y="491"/>
                  </a:cubicBezTo>
                  <a:cubicBezTo>
                    <a:pt x="578" y="492"/>
                    <a:pt x="579" y="493"/>
                    <a:pt x="579" y="494"/>
                  </a:cubicBezTo>
                  <a:cubicBezTo>
                    <a:pt x="579" y="495"/>
                    <a:pt x="579" y="494"/>
                    <a:pt x="579" y="494"/>
                  </a:cubicBezTo>
                  <a:cubicBezTo>
                    <a:pt x="578" y="493"/>
                    <a:pt x="577" y="492"/>
                    <a:pt x="577" y="491"/>
                  </a:cubicBezTo>
                  <a:close/>
                  <a:moveTo>
                    <a:pt x="579" y="495"/>
                  </a:moveTo>
                  <a:cubicBezTo>
                    <a:pt x="579" y="494"/>
                    <a:pt x="581" y="495"/>
                    <a:pt x="580" y="496"/>
                  </a:cubicBezTo>
                  <a:cubicBezTo>
                    <a:pt x="579" y="496"/>
                    <a:pt x="579" y="495"/>
                    <a:pt x="579" y="495"/>
                  </a:cubicBezTo>
                  <a:close/>
                  <a:moveTo>
                    <a:pt x="581" y="493"/>
                  </a:moveTo>
                  <a:cubicBezTo>
                    <a:pt x="581" y="493"/>
                    <a:pt x="581" y="493"/>
                    <a:pt x="580" y="493"/>
                  </a:cubicBezTo>
                  <a:cubicBezTo>
                    <a:pt x="580" y="492"/>
                    <a:pt x="580" y="492"/>
                    <a:pt x="580" y="491"/>
                  </a:cubicBezTo>
                  <a:cubicBezTo>
                    <a:pt x="580" y="491"/>
                    <a:pt x="580" y="490"/>
                    <a:pt x="579" y="490"/>
                  </a:cubicBezTo>
                  <a:cubicBezTo>
                    <a:pt x="579" y="490"/>
                    <a:pt x="579" y="489"/>
                    <a:pt x="579" y="489"/>
                  </a:cubicBezTo>
                  <a:cubicBezTo>
                    <a:pt x="578" y="488"/>
                    <a:pt x="579" y="488"/>
                    <a:pt x="578" y="487"/>
                  </a:cubicBezTo>
                  <a:cubicBezTo>
                    <a:pt x="578" y="487"/>
                    <a:pt x="578" y="486"/>
                    <a:pt x="578" y="486"/>
                  </a:cubicBezTo>
                  <a:cubicBezTo>
                    <a:pt x="578" y="486"/>
                    <a:pt x="578" y="486"/>
                    <a:pt x="578" y="485"/>
                  </a:cubicBezTo>
                  <a:cubicBezTo>
                    <a:pt x="578" y="484"/>
                    <a:pt x="576" y="483"/>
                    <a:pt x="576" y="482"/>
                  </a:cubicBezTo>
                  <a:cubicBezTo>
                    <a:pt x="576" y="481"/>
                    <a:pt x="576" y="481"/>
                    <a:pt x="575" y="481"/>
                  </a:cubicBezTo>
                  <a:cubicBezTo>
                    <a:pt x="576" y="480"/>
                    <a:pt x="575" y="480"/>
                    <a:pt x="575" y="479"/>
                  </a:cubicBezTo>
                  <a:cubicBezTo>
                    <a:pt x="576" y="479"/>
                    <a:pt x="576" y="479"/>
                    <a:pt x="576" y="479"/>
                  </a:cubicBezTo>
                  <a:cubicBezTo>
                    <a:pt x="576" y="480"/>
                    <a:pt x="577" y="481"/>
                    <a:pt x="577" y="482"/>
                  </a:cubicBezTo>
                  <a:cubicBezTo>
                    <a:pt x="577" y="483"/>
                    <a:pt x="578" y="483"/>
                    <a:pt x="578" y="483"/>
                  </a:cubicBezTo>
                  <a:cubicBezTo>
                    <a:pt x="578" y="485"/>
                    <a:pt x="578" y="487"/>
                    <a:pt x="580" y="487"/>
                  </a:cubicBezTo>
                  <a:cubicBezTo>
                    <a:pt x="580" y="489"/>
                    <a:pt x="580" y="490"/>
                    <a:pt x="582" y="490"/>
                  </a:cubicBezTo>
                  <a:cubicBezTo>
                    <a:pt x="582" y="491"/>
                    <a:pt x="581" y="491"/>
                    <a:pt x="581" y="492"/>
                  </a:cubicBezTo>
                  <a:cubicBezTo>
                    <a:pt x="581" y="493"/>
                    <a:pt x="583" y="494"/>
                    <a:pt x="582" y="495"/>
                  </a:cubicBezTo>
                  <a:cubicBezTo>
                    <a:pt x="582" y="495"/>
                    <a:pt x="582" y="494"/>
                    <a:pt x="582" y="494"/>
                  </a:cubicBezTo>
                  <a:cubicBezTo>
                    <a:pt x="581" y="494"/>
                    <a:pt x="581" y="494"/>
                    <a:pt x="581" y="493"/>
                  </a:cubicBezTo>
                  <a:close/>
                  <a:moveTo>
                    <a:pt x="582" y="501"/>
                  </a:moveTo>
                  <a:cubicBezTo>
                    <a:pt x="582" y="501"/>
                    <a:pt x="582" y="500"/>
                    <a:pt x="582" y="500"/>
                  </a:cubicBezTo>
                  <a:cubicBezTo>
                    <a:pt x="582" y="500"/>
                    <a:pt x="581" y="499"/>
                    <a:pt x="581" y="499"/>
                  </a:cubicBezTo>
                  <a:cubicBezTo>
                    <a:pt x="581" y="499"/>
                    <a:pt x="582" y="499"/>
                    <a:pt x="582" y="499"/>
                  </a:cubicBezTo>
                  <a:cubicBezTo>
                    <a:pt x="582" y="500"/>
                    <a:pt x="582" y="500"/>
                    <a:pt x="583" y="500"/>
                  </a:cubicBezTo>
                  <a:cubicBezTo>
                    <a:pt x="583" y="501"/>
                    <a:pt x="583" y="501"/>
                    <a:pt x="583" y="502"/>
                  </a:cubicBezTo>
                  <a:cubicBezTo>
                    <a:pt x="583" y="502"/>
                    <a:pt x="584" y="502"/>
                    <a:pt x="584" y="502"/>
                  </a:cubicBezTo>
                  <a:cubicBezTo>
                    <a:pt x="584" y="502"/>
                    <a:pt x="584" y="502"/>
                    <a:pt x="584" y="502"/>
                  </a:cubicBezTo>
                  <a:cubicBezTo>
                    <a:pt x="583" y="503"/>
                    <a:pt x="582" y="502"/>
                    <a:pt x="582" y="501"/>
                  </a:cubicBezTo>
                  <a:close/>
                  <a:moveTo>
                    <a:pt x="588" y="505"/>
                  </a:moveTo>
                  <a:cubicBezTo>
                    <a:pt x="587" y="505"/>
                    <a:pt x="586" y="503"/>
                    <a:pt x="586" y="502"/>
                  </a:cubicBezTo>
                  <a:cubicBezTo>
                    <a:pt x="585" y="501"/>
                    <a:pt x="583" y="498"/>
                    <a:pt x="583" y="497"/>
                  </a:cubicBezTo>
                  <a:cubicBezTo>
                    <a:pt x="586" y="498"/>
                    <a:pt x="586" y="498"/>
                    <a:pt x="586" y="498"/>
                  </a:cubicBezTo>
                  <a:cubicBezTo>
                    <a:pt x="586" y="499"/>
                    <a:pt x="586" y="501"/>
                    <a:pt x="586" y="502"/>
                  </a:cubicBezTo>
                  <a:cubicBezTo>
                    <a:pt x="587" y="501"/>
                    <a:pt x="588" y="504"/>
                    <a:pt x="588" y="505"/>
                  </a:cubicBezTo>
                  <a:close/>
                  <a:moveTo>
                    <a:pt x="589" y="536"/>
                  </a:moveTo>
                  <a:cubicBezTo>
                    <a:pt x="589" y="535"/>
                    <a:pt x="591" y="535"/>
                    <a:pt x="591" y="535"/>
                  </a:cubicBezTo>
                  <a:cubicBezTo>
                    <a:pt x="591" y="536"/>
                    <a:pt x="590" y="536"/>
                    <a:pt x="589" y="536"/>
                  </a:cubicBezTo>
                  <a:close/>
                  <a:moveTo>
                    <a:pt x="595" y="538"/>
                  </a:moveTo>
                  <a:cubicBezTo>
                    <a:pt x="594" y="538"/>
                    <a:pt x="594" y="539"/>
                    <a:pt x="594" y="539"/>
                  </a:cubicBezTo>
                  <a:cubicBezTo>
                    <a:pt x="593" y="539"/>
                    <a:pt x="593" y="538"/>
                    <a:pt x="592" y="538"/>
                  </a:cubicBezTo>
                  <a:cubicBezTo>
                    <a:pt x="592" y="537"/>
                    <a:pt x="591" y="537"/>
                    <a:pt x="591" y="536"/>
                  </a:cubicBezTo>
                  <a:cubicBezTo>
                    <a:pt x="593" y="536"/>
                    <a:pt x="593" y="536"/>
                    <a:pt x="593" y="536"/>
                  </a:cubicBezTo>
                  <a:cubicBezTo>
                    <a:pt x="592" y="538"/>
                    <a:pt x="594" y="537"/>
                    <a:pt x="594" y="538"/>
                  </a:cubicBezTo>
                  <a:cubicBezTo>
                    <a:pt x="594" y="538"/>
                    <a:pt x="595" y="538"/>
                    <a:pt x="595" y="537"/>
                  </a:cubicBezTo>
                  <a:cubicBezTo>
                    <a:pt x="595" y="538"/>
                    <a:pt x="596" y="538"/>
                    <a:pt x="596" y="538"/>
                  </a:cubicBezTo>
                  <a:cubicBezTo>
                    <a:pt x="596" y="540"/>
                    <a:pt x="595" y="539"/>
                    <a:pt x="595" y="538"/>
                  </a:cubicBezTo>
                  <a:close/>
                  <a:moveTo>
                    <a:pt x="601" y="542"/>
                  </a:moveTo>
                  <a:cubicBezTo>
                    <a:pt x="600" y="541"/>
                    <a:pt x="599" y="541"/>
                    <a:pt x="597" y="540"/>
                  </a:cubicBezTo>
                  <a:cubicBezTo>
                    <a:pt x="597" y="540"/>
                    <a:pt x="597" y="539"/>
                    <a:pt x="597" y="539"/>
                  </a:cubicBezTo>
                  <a:cubicBezTo>
                    <a:pt x="598" y="539"/>
                    <a:pt x="598" y="540"/>
                    <a:pt x="600" y="540"/>
                  </a:cubicBezTo>
                  <a:cubicBezTo>
                    <a:pt x="600" y="541"/>
                    <a:pt x="601" y="542"/>
                    <a:pt x="603" y="541"/>
                  </a:cubicBezTo>
                  <a:cubicBezTo>
                    <a:pt x="603" y="542"/>
                    <a:pt x="604" y="542"/>
                    <a:pt x="604" y="543"/>
                  </a:cubicBezTo>
                  <a:cubicBezTo>
                    <a:pt x="604" y="544"/>
                    <a:pt x="602" y="542"/>
                    <a:pt x="601" y="542"/>
                  </a:cubicBezTo>
                  <a:close/>
                  <a:moveTo>
                    <a:pt x="601" y="525"/>
                  </a:moveTo>
                  <a:cubicBezTo>
                    <a:pt x="601" y="526"/>
                    <a:pt x="601" y="526"/>
                    <a:pt x="601" y="526"/>
                  </a:cubicBezTo>
                  <a:cubicBezTo>
                    <a:pt x="600" y="526"/>
                    <a:pt x="600" y="525"/>
                    <a:pt x="599" y="525"/>
                  </a:cubicBezTo>
                  <a:cubicBezTo>
                    <a:pt x="600" y="524"/>
                    <a:pt x="599" y="524"/>
                    <a:pt x="599" y="523"/>
                  </a:cubicBezTo>
                  <a:cubicBezTo>
                    <a:pt x="600" y="523"/>
                    <a:pt x="600" y="524"/>
                    <a:pt x="600" y="524"/>
                  </a:cubicBezTo>
                  <a:cubicBezTo>
                    <a:pt x="600" y="525"/>
                    <a:pt x="601" y="525"/>
                    <a:pt x="601" y="525"/>
                  </a:cubicBezTo>
                  <a:close/>
                  <a:moveTo>
                    <a:pt x="610" y="547"/>
                  </a:moveTo>
                  <a:cubicBezTo>
                    <a:pt x="609" y="547"/>
                    <a:pt x="609" y="546"/>
                    <a:pt x="608" y="546"/>
                  </a:cubicBezTo>
                  <a:cubicBezTo>
                    <a:pt x="608" y="544"/>
                    <a:pt x="604" y="545"/>
                    <a:pt x="604" y="543"/>
                  </a:cubicBezTo>
                  <a:cubicBezTo>
                    <a:pt x="605" y="543"/>
                    <a:pt x="605" y="543"/>
                    <a:pt x="606" y="544"/>
                  </a:cubicBezTo>
                  <a:cubicBezTo>
                    <a:pt x="606" y="544"/>
                    <a:pt x="607" y="544"/>
                    <a:pt x="607" y="545"/>
                  </a:cubicBezTo>
                  <a:cubicBezTo>
                    <a:pt x="608" y="545"/>
                    <a:pt x="608" y="545"/>
                    <a:pt x="608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09" y="546"/>
                    <a:pt x="611" y="545"/>
                    <a:pt x="610" y="547"/>
                  </a:cubicBezTo>
                  <a:close/>
                  <a:moveTo>
                    <a:pt x="616" y="534"/>
                  </a:moveTo>
                  <a:cubicBezTo>
                    <a:pt x="615" y="534"/>
                    <a:pt x="614" y="533"/>
                    <a:pt x="613" y="533"/>
                  </a:cubicBezTo>
                  <a:cubicBezTo>
                    <a:pt x="612" y="532"/>
                    <a:pt x="611" y="531"/>
                    <a:pt x="609" y="530"/>
                  </a:cubicBezTo>
                  <a:cubicBezTo>
                    <a:pt x="609" y="529"/>
                    <a:pt x="608" y="530"/>
                    <a:pt x="608" y="529"/>
                  </a:cubicBezTo>
                  <a:cubicBezTo>
                    <a:pt x="607" y="529"/>
                    <a:pt x="607" y="528"/>
                    <a:pt x="606" y="527"/>
                  </a:cubicBezTo>
                  <a:cubicBezTo>
                    <a:pt x="606" y="527"/>
                    <a:pt x="606" y="527"/>
                    <a:pt x="605" y="527"/>
                  </a:cubicBezTo>
                  <a:cubicBezTo>
                    <a:pt x="605" y="527"/>
                    <a:pt x="605" y="526"/>
                    <a:pt x="605" y="526"/>
                  </a:cubicBezTo>
                  <a:cubicBezTo>
                    <a:pt x="605" y="526"/>
                    <a:pt x="604" y="526"/>
                    <a:pt x="604" y="526"/>
                  </a:cubicBezTo>
                  <a:cubicBezTo>
                    <a:pt x="604" y="525"/>
                    <a:pt x="604" y="524"/>
                    <a:pt x="603" y="524"/>
                  </a:cubicBezTo>
                  <a:cubicBezTo>
                    <a:pt x="602" y="523"/>
                    <a:pt x="602" y="523"/>
                    <a:pt x="601" y="522"/>
                  </a:cubicBezTo>
                  <a:cubicBezTo>
                    <a:pt x="601" y="522"/>
                    <a:pt x="600" y="521"/>
                    <a:pt x="600" y="521"/>
                  </a:cubicBezTo>
                  <a:cubicBezTo>
                    <a:pt x="600" y="521"/>
                    <a:pt x="599" y="520"/>
                    <a:pt x="599" y="520"/>
                  </a:cubicBezTo>
                  <a:cubicBezTo>
                    <a:pt x="598" y="520"/>
                    <a:pt x="599" y="519"/>
                    <a:pt x="598" y="519"/>
                  </a:cubicBezTo>
                  <a:cubicBezTo>
                    <a:pt x="598" y="518"/>
                    <a:pt x="597" y="517"/>
                    <a:pt x="596" y="517"/>
                  </a:cubicBezTo>
                  <a:cubicBezTo>
                    <a:pt x="596" y="516"/>
                    <a:pt x="594" y="516"/>
                    <a:pt x="595" y="514"/>
                  </a:cubicBezTo>
                  <a:cubicBezTo>
                    <a:pt x="595" y="514"/>
                    <a:pt x="594" y="514"/>
                    <a:pt x="594" y="514"/>
                  </a:cubicBezTo>
                  <a:cubicBezTo>
                    <a:pt x="594" y="512"/>
                    <a:pt x="592" y="511"/>
                    <a:pt x="591" y="510"/>
                  </a:cubicBezTo>
                  <a:cubicBezTo>
                    <a:pt x="590" y="509"/>
                    <a:pt x="590" y="509"/>
                    <a:pt x="589" y="508"/>
                  </a:cubicBezTo>
                  <a:cubicBezTo>
                    <a:pt x="589" y="507"/>
                    <a:pt x="589" y="507"/>
                    <a:pt x="589" y="507"/>
                  </a:cubicBezTo>
                  <a:cubicBezTo>
                    <a:pt x="590" y="507"/>
                    <a:pt x="590" y="507"/>
                    <a:pt x="590" y="507"/>
                  </a:cubicBezTo>
                  <a:cubicBezTo>
                    <a:pt x="591" y="508"/>
                    <a:pt x="591" y="509"/>
                    <a:pt x="592" y="510"/>
                  </a:cubicBezTo>
                  <a:cubicBezTo>
                    <a:pt x="593" y="511"/>
                    <a:pt x="593" y="512"/>
                    <a:pt x="594" y="512"/>
                  </a:cubicBezTo>
                  <a:cubicBezTo>
                    <a:pt x="594" y="513"/>
                    <a:pt x="595" y="514"/>
                    <a:pt x="595" y="515"/>
                  </a:cubicBezTo>
                  <a:cubicBezTo>
                    <a:pt x="596" y="515"/>
                    <a:pt x="596" y="514"/>
                    <a:pt x="596" y="514"/>
                  </a:cubicBezTo>
                  <a:cubicBezTo>
                    <a:pt x="597" y="514"/>
                    <a:pt x="597" y="514"/>
                    <a:pt x="597" y="515"/>
                  </a:cubicBezTo>
                  <a:cubicBezTo>
                    <a:pt x="597" y="515"/>
                    <a:pt x="597" y="515"/>
                    <a:pt x="597" y="515"/>
                  </a:cubicBezTo>
                  <a:cubicBezTo>
                    <a:pt x="597" y="516"/>
                    <a:pt x="597" y="516"/>
                    <a:pt x="597" y="517"/>
                  </a:cubicBezTo>
                  <a:cubicBezTo>
                    <a:pt x="597" y="517"/>
                    <a:pt x="597" y="517"/>
                    <a:pt x="597" y="517"/>
                  </a:cubicBezTo>
                  <a:cubicBezTo>
                    <a:pt x="597" y="518"/>
                    <a:pt x="599" y="518"/>
                    <a:pt x="599" y="519"/>
                  </a:cubicBezTo>
                  <a:cubicBezTo>
                    <a:pt x="600" y="519"/>
                    <a:pt x="600" y="520"/>
                    <a:pt x="600" y="519"/>
                  </a:cubicBezTo>
                  <a:cubicBezTo>
                    <a:pt x="601" y="520"/>
                    <a:pt x="600" y="521"/>
                    <a:pt x="602" y="521"/>
                  </a:cubicBezTo>
                  <a:cubicBezTo>
                    <a:pt x="601" y="521"/>
                    <a:pt x="602" y="521"/>
                    <a:pt x="602" y="522"/>
                  </a:cubicBezTo>
                  <a:cubicBezTo>
                    <a:pt x="603" y="522"/>
                    <a:pt x="603" y="523"/>
                    <a:pt x="604" y="523"/>
                  </a:cubicBezTo>
                  <a:cubicBezTo>
                    <a:pt x="603" y="524"/>
                    <a:pt x="604" y="524"/>
                    <a:pt x="605" y="525"/>
                  </a:cubicBezTo>
                  <a:cubicBezTo>
                    <a:pt x="606" y="525"/>
                    <a:pt x="606" y="526"/>
                    <a:pt x="608" y="526"/>
                  </a:cubicBezTo>
                  <a:cubicBezTo>
                    <a:pt x="608" y="528"/>
                    <a:pt x="610" y="528"/>
                    <a:pt x="610" y="529"/>
                  </a:cubicBezTo>
                  <a:cubicBezTo>
                    <a:pt x="611" y="529"/>
                    <a:pt x="611" y="529"/>
                    <a:pt x="611" y="529"/>
                  </a:cubicBezTo>
                  <a:cubicBezTo>
                    <a:pt x="611" y="530"/>
                    <a:pt x="612" y="530"/>
                    <a:pt x="612" y="530"/>
                  </a:cubicBezTo>
                  <a:cubicBezTo>
                    <a:pt x="612" y="531"/>
                    <a:pt x="613" y="531"/>
                    <a:pt x="613" y="531"/>
                  </a:cubicBezTo>
                  <a:cubicBezTo>
                    <a:pt x="614" y="531"/>
                    <a:pt x="614" y="532"/>
                    <a:pt x="614" y="532"/>
                  </a:cubicBezTo>
                  <a:cubicBezTo>
                    <a:pt x="615" y="532"/>
                    <a:pt x="615" y="532"/>
                    <a:pt x="615" y="532"/>
                  </a:cubicBezTo>
                  <a:cubicBezTo>
                    <a:pt x="615" y="532"/>
                    <a:pt x="615" y="533"/>
                    <a:pt x="615" y="533"/>
                  </a:cubicBezTo>
                  <a:cubicBezTo>
                    <a:pt x="616" y="533"/>
                    <a:pt x="617" y="533"/>
                    <a:pt x="617" y="534"/>
                  </a:cubicBezTo>
                  <a:cubicBezTo>
                    <a:pt x="616" y="534"/>
                    <a:pt x="616" y="535"/>
                    <a:pt x="616" y="534"/>
                  </a:cubicBezTo>
                  <a:close/>
                  <a:moveTo>
                    <a:pt x="628" y="555"/>
                  </a:moveTo>
                  <a:cubicBezTo>
                    <a:pt x="627" y="555"/>
                    <a:pt x="627" y="555"/>
                    <a:pt x="627" y="555"/>
                  </a:cubicBezTo>
                  <a:cubicBezTo>
                    <a:pt x="627" y="554"/>
                    <a:pt x="627" y="554"/>
                    <a:pt x="627" y="554"/>
                  </a:cubicBezTo>
                  <a:cubicBezTo>
                    <a:pt x="628" y="554"/>
                    <a:pt x="628" y="554"/>
                    <a:pt x="628" y="554"/>
                  </a:cubicBezTo>
                  <a:cubicBezTo>
                    <a:pt x="628" y="554"/>
                    <a:pt x="628" y="554"/>
                    <a:pt x="628" y="555"/>
                  </a:cubicBezTo>
                  <a:close/>
                  <a:moveTo>
                    <a:pt x="630" y="542"/>
                  </a:moveTo>
                  <a:cubicBezTo>
                    <a:pt x="628" y="542"/>
                    <a:pt x="628" y="542"/>
                    <a:pt x="628" y="542"/>
                  </a:cubicBezTo>
                  <a:cubicBezTo>
                    <a:pt x="628" y="542"/>
                    <a:pt x="628" y="541"/>
                    <a:pt x="628" y="541"/>
                  </a:cubicBezTo>
                  <a:cubicBezTo>
                    <a:pt x="626" y="541"/>
                    <a:pt x="624" y="540"/>
                    <a:pt x="623" y="539"/>
                  </a:cubicBezTo>
                  <a:cubicBezTo>
                    <a:pt x="622" y="539"/>
                    <a:pt x="622" y="538"/>
                    <a:pt x="621" y="538"/>
                  </a:cubicBezTo>
                  <a:cubicBezTo>
                    <a:pt x="621" y="538"/>
                    <a:pt x="620" y="538"/>
                    <a:pt x="620" y="537"/>
                  </a:cubicBezTo>
                  <a:cubicBezTo>
                    <a:pt x="620" y="537"/>
                    <a:pt x="620" y="537"/>
                    <a:pt x="619" y="537"/>
                  </a:cubicBezTo>
                  <a:cubicBezTo>
                    <a:pt x="619" y="536"/>
                    <a:pt x="618" y="537"/>
                    <a:pt x="618" y="536"/>
                  </a:cubicBezTo>
                  <a:cubicBezTo>
                    <a:pt x="618" y="536"/>
                    <a:pt x="618" y="536"/>
                    <a:pt x="618" y="536"/>
                  </a:cubicBezTo>
                  <a:cubicBezTo>
                    <a:pt x="618" y="535"/>
                    <a:pt x="617" y="535"/>
                    <a:pt x="617" y="535"/>
                  </a:cubicBezTo>
                  <a:cubicBezTo>
                    <a:pt x="617" y="535"/>
                    <a:pt x="617" y="535"/>
                    <a:pt x="616" y="535"/>
                  </a:cubicBezTo>
                  <a:cubicBezTo>
                    <a:pt x="616" y="534"/>
                    <a:pt x="617" y="534"/>
                    <a:pt x="617" y="534"/>
                  </a:cubicBezTo>
                  <a:cubicBezTo>
                    <a:pt x="618" y="534"/>
                    <a:pt x="617" y="535"/>
                    <a:pt x="618" y="535"/>
                  </a:cubicBezTo>
                  <a:cubicBezTo>
                    <a:pt x="618" y="535"/>
                    <a:pt x="619" y="535"/>
                    <a:pt x="619" y="535"/>
                  </a:cubicBezTo>
                  <a:cubicBezTo>
                    <a:pt x="619" y="536"/>
                    <a:pt x="619" y="536"/>
                    <a:pt x="620" y="536"/>
                  </a:cubicBezTo>
                  <a:cubicBezTo>
                    <a:pt x="620" y="536"/>
                    <a:pt x="620" y="535"/>
                    <a:pt x="620" y="535"/>
                  </a:cubicBezTo>
                  <a:cubicBezTo>
                    <a:pt x="621" y="535"/>
                    <a:pt x="621" y="536"/>
                    <a:pt x="621" y="537"/>
                  </a:cubicBezTo>
                  <a:cubicBezTo>
                    <a:pt x="622" y="537"/>
                    <a:pt x="622" y="537"/>
                    <a:pt x="622" y="537"/>
                  </a:cubicBezTo>
                  <a:cubicBezTo>
                    <a:pt x="623" y="538"/>
                    <a:pt x="623" y="538"/>
                    <a:pt x="624" y="539"/>
                  </a:cubicBezTo>
                  <a:cubicBezTo>
                    <a:pt x="625" y="539"/>
                    <a:pt x="625" y="538"/>
                    <a:pt x="625" y="538"/>
                  </a:cubicBezTo>
                  <a:cubicBezTo>
                    <a:pt x="625" y="539"/>
                    <a:pt x="626" y="539"/>
                    <a:pt x="626" y="539"/>
                  </a:cubicBezTo>
                  <a:cubicBezTo>
                    <a:pt x="626" y="540"/>
                    <a:pt x="627" y="539"/>
                    <a:pt x="627" y="540"/>
                  </a:cubicBezTo>
                  <a:cubicBezTo>
                    <a:pt x="627" y="540"/>
                    <a:pt x="627" y="540"/>
                    <a:pt x="628" y="540"/>
                  </a:cubicBezTo>
                  <a:cubicBezTo>
                    <a:pt x="628" y="540"/>
                    <a:pt x="628" y="540"/>
                    <a:pt x="628" y="540"/>
                  </a:cubicBezTo>
                  <a:cubicBezTo>
                    <a:pt x="628" y="540"/>
                    <a:pt x="628" y="540"/>
                    <a:pt x="628" y="540"/>
                  </a:cubicBezTo>
                  <a:cubicBezTo>
                    <a:pt x="629" y="540"/>
                    <a:pt x="630" y="540"/>
                    <a:pt x="630" y="541"/>
                  </a:cubicBezTo>
                  <a:cubicBezTo>
                    <a:pt x="630" y="541"/>
                    <a:pt x="631" y="541"/>
                    <a:pt x="631" y="541"/>
                  </a:cubicBezTo>
                  <a:cubicBezTo>
                    <a:pt x="632" y="541"/>
                    <a:pt x="631" y="543"/>
                    <a:pt x="633" y="543"/>
                  </a:cubicBezTo>
                  <a:cubicBezTo>
                    <a:pt x="633" y="544"/>
                    <a:pt x="632" y="543"/>
                    <a:pt x="631" y="543"/>
                  </a:cubicBezTo>
                  <a:cubicBezTo>
                    <a:pt x="631" y="543"/>
                    <a:pt x="630" y="542"/>
                    <a:pt x="630" y="542"/>
                  </a:cubicBezTo>
                  <a:close/>
                  <a:moveTo>
                    <a:pt x="634" y="555"/>
                  </a:moveTo>
                  <a:cubicBezTo>
                    <a:pt x="633" y="555"/>
                    <a:pt x="631" y="556"/>
                    <a:pt x="632" y="555"/>
                  </a:cubicBezTo>
                  <a:cubicBezTo>
                    <a:pt x="633" y="555"/>
                    <a:pt x="635" y="555"/>
                    <a:pt x="635" y="556"/>
                  </a:cubicBezTo>
                  <a:cubicBezTo>
                    <a:pt x="635" y="557"/>
                    <a:pt x="634" y="556"/>
                    <a:pt x="634" y="555"/>
                  </a:cubicBezTo>
                  <a:close/>
                  <a:moveTo>
                    <a:pt x="640" y="561"/>
                  </a:moveTo>
                  <a:cubicBezTo>
                    <a:pt x="640" y="561"/>
                    <a:pt x="640" y="560"/>
                    <a:pt x="640" y="560"/>
                  </a:cubicBezTo>
                  <a:cubicBezTo>
                    <a:pt x="639" y="560"/>
                    <a:pt x="638" y="560"/>
                    <a:pt x="638" y="560"/>
                  </a:cubicBezTo>
                  <a:cubicBezTo>
                    <a:pt x="638" y="559"/>
                    <a:pt x="640" y="560"/>
                    <a:pt x="641" y="560"/>
                  </a:cubicBezTo>
                  <a:cubicBezTo>
                    <a:pt x="641" y="560"/>
                    <a:pt x="641" y="561"/>
                    <a:pt x="640" y="561"/>
                  </a:cubicBezTo>
                  <a:close/>
                  <a:moveTo>
                    <a:pt x="654" y="561"/>
                  </a:moveTo>
                  <a:cubicBezTo>
                    <a:pt x="653" y="561"/>
                    <a:pt x="652" y="561"/>
                    <a:pt x="651" y="561"/>
                  </a:cubicBezTo>
                  <a:cubicBezTo>
                    <a:pt x="650" y="561"/>
                    <a:pt x="650" y="561"/>
                    <a:pt x="649" y="561"/>
                  </a:cubicBezTo>
                  <a:cubicBezTo>
                    <a:pt x="649" y="561"/>
                    <a:pt x="649" y="561"/>
                    <a:pt x="649" y="560"/>
                  </a:cubicBezTo>
                  <a:cubicBezTo>
                    <a:pt x="647" y="560"/>
                    <a:pt x="647" y="560"/>
                    <a:pt x="646" y="560"/>
                  </a:cubicBezTo>
                  <a:cubicBezTo>
                    <a:pt x="646" y="560"/>
                    <a:pt x="645" y="559"/>
                    <a:pt x="645" y="559"/>
                  </a:cubicBezTo>
                  <a:cubicBezTo>
                    <a:pt x="645" y="559"/>
                    <a:pt x="644" y="560"/>
                    <a:pt x="644" y="559"/>
                  </a:cubicBezTo>
                  <a:cubicBezTo>
                    <a:pt x="644" y="558"/>
                    <a:pt x="645" y="558"/>
                    <a:pt x="647" y="558"/>
                  </a:cubicBezTo>
                  <a:cubicBezTo>
                    <a:pt x="647" y="558"/>
                    <a:pt x="646" y="559"/>
                    <a:pt x="646" y="559"/>
                  </a:cubicBezTo>
                  <a:cubicBezTo>
                    <a:pt x="646" y="560"/>
                    <a:pt x="647" y="559"/>
                    <a:pt x="647" y="558"/>
                  </a:cubicBezTo>
                  <a:cubicBezTo>
                    <a:pt x="648" y="559"/>
                    <a:pt x="648" y="559"/>
                    <a:pt x="648" y="559"/>
                  </a:cubicBezTo>
                  <a:cubicBezTo>
                    <a:pt x="649" y="560"/>
                    <a:pt x="649" y="559"/>
                    <a:pt x="649" y="560"/>
                  </a:cubicBezTo>
                  <a:cubicBezTo>
                    <a:pt x="649" y="560"/>
                    <a:pt x="651" y="560"/>
                    <a:pt x="651" y="559"/>
                  </a:cubicBezTo>
                  <a:cubicBezTo>
                    <a:pt x="651" y="559"/>
                    <a:pt x="651" y="559"/>
                    <a:pt x="651" y="559"/>
                  </a:cubicBezTo>
                  <a:cubicBezTo>
                    <a:pt x="652" y="559"/>
                    <a:pt x="653" y="560"/>
                    <a:pt x="654" y="560"/>
                  </a:cubicBezTo>
                  <a:cubicBezTo>
                    <a:pt x="653" y="560"/>
                    <a:pt x="654" y="561"/>
                    <a:pt x="654" y="561"/>
                  </a:cubicBezTo>
                  <a:close/>
                  <a:moveTo>
                    <a:pt x="655" y="548"/>
                  </a:moveTo>
                  <a:cubicBezTo>
                    <a:pt x="655" y="548"/>
                    <a:pt x="654" y="549"/>
                    <a:pt x="654" y="549"/>
                  </a:cubicBezTo>
                  <a:cubicBezTo>
                    <a:pt x="654" y="549"/>
                    <a:pt x="654" y="548"/>
                    <a:pt x="654" y="548"/>
                  </a:cubicBezTo>
                  <a:cubicBezTo>
                    <a:pt x="653" y="548"/>
                    <a:pt x="652" y="548"/>
                    <a:pt x="651" y="548"/>
                  </a:cubicBezTo>
                  <a:cubicBezTo>
                    <a:pt x="650" y="548"/>
                    <a:pt x="648" y="547"/>
                    <a:pt x="647" y="547"/>
                  </a:cubicBezTo>
                  <a:cubicBezTo>
                    <a:pt x="646" y="547"/>
                    <a:pt x="645" y="547"/>
                    <a:pt x="643" y="546"/>
                  </a:cubicBezTo>
                  <a:cubicBezTo>
                    <a:pt x="643" y="546"/>
                    <a:pt x="643" y="546"/>
                    <a:pt x="642" y="546"/>
                  </a:cubicBezTo>
                  <a:cubicBezTo>
                    <a:pt x="642" y="546"/>
                    <a:pt x="640" y="546"/>
                    <a:pt x="640" y="546"/>
                  </a:cubicBezTo>
                  <a:cubicBezTo>
                    <a:pt x="640" y="546"/>
                    <a:pt x="640" y="545"/>
                    <a:pt x="640" y="545"/>
                  </a:cubicBezTo>
                  <a:cubicBezTo>
                    <a:pt x="640" y="545"/>
                    <a:pt x="640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8" y="545"/>
                    <a:pt x="638" y="545"/>
                    <a:pt x="638" y="545"/>
                  </a:cubicBezTo>
                  <a:cubicBezTo>
                    <a:pt x="637" y="545"/>
                    <a:pt x="636" y="545"/>
                    <a:pt x="636" y="545"/>
                  </a:cubicBezTo>
                  <a:cubicBezTo>
                    <a:pt x="635" y="545"/>
                    <a:pt x="635" y="544"/>
                    <a:pt x="635" y="544"/>
                  </a:cubicBezTo>
                  <a:cubicBezTo>
                    <a:pt x="635" y="544"/>
                    <a:pt x="635" y="544"/>
                    <a:pt x="635" y="544"/>
                  </a:cubicBezTo>
                  <a:cubicBezTo>
                    <a:pt x="635" y="544"/>
                    <a:pt x="634" y="544"/>
                    <a:pt x="634" y="544"/>
                  </a:cubicBezTo>
                  <a:cubicBezTo>
                    <a:pt x="634" y="544"/>
                    <a:pt x="633" y="543"/>
                    <a:pt x="633" y="543"/>
                  </a:cubicBezTo>
                  <a:cubicBezTo>
                    <a:pt x="633" y="543"/>
                    <a:pt x="634" y="543"/>
                    <a:pt x="634" y="543"/>
                  </a:cubicBezTo>
                  <a:cubicBezTo>
                    <a:pt x="634" y="543"/>
                    <a:pt x="635" y="543"/>
                    <a:pt x="635" y="543"/>
                  </a:cubicBezTo>
                  <a:cubicBezTo>
                    <a:pt x="635" y="543"/>
                    <a:pt x="635" y="543"/>
                    <a:pt x="635" y="543"/>
                  </a:cubicBezTo>
                  <a:cubicBezTo>
                    <a:pt x="636" y="543"/>
                    <a:pt x="636" y="543"/>
                    <a:pt x="636" y="543"/>
                  </a:cubicBezTo>
                  <a:cubicBezTo>
                    <a:pt x="636" y="543"/>
                    <a:pt x="637" y="543"/>
                    <a:pt x="637" y="543"/>
                  </a:cubicBezTo>
                  <a:cubicBezTo>
                    <a:pt x="637" y="543"/>
                    <a:pt x="637" y="544"/>
                    <a:pt x="637" y="544"/>
                  </a:cubicBezTo>
                  <a:cubicBezTo>
                    <a:pt x="637" y="544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9" y="543"/>
                    <a:pt x="639" y="544"/>
                    <a:pt x="639" y="544"/>
                  </a:cubicBezTo>
                  <a:cubicBezTo>
                    <a:pt x="639" y="544"/>
                    <a:pt x="639" y="544"/>
                    <a:pt x="639" y="544"/>
                  </a:cubicBezTo>
                  <a:cubicBezTo>
                    <a:pt x="639" y="544"/>
                    <a:pt x="640" y="543"/>
                    <a:pt x="640" y="543"/>
                  </a:cubicBezTo>
                  <a:cubicBezTo>
                    <a:pt x="640" y="543"/>
                    <a:pt x="640" y="544"/>
                    <a:pt x="640" y="544"/>
                  </a:cubicBezTo>
                  <a:cubicBezTo>
                    <a:pt x="640" y="544"/>
                    <a:pt x="640" y="544"/>
                    <a:pt x="640" y="544"/>
                  </a:cubicBezTo>
                  <a:cubicBezTo>
                    <a:pt x="640" y="544"/>
                    <a:pt x="641" y="544"/>
                    <a:pt x="641" y="545"/>
                  </a:cubicBezTo>
                  <a:cubicBezTo>
                    <a:pt x="641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3" y="545"/>
                  </a:cubicBezTo>
                  <a:cubicBezTo>
                    <a:pt x="643" y="545"/>
                    <a:pt x="643" y="545"/>
                    <a:pt x="643" y="545"/>
                  </a:cubicBezTo>
                  <a:cubicBezTo>
                    <a:pt x="643" y="545"/>
                    <a:pt x="643" y="544"/>
                    <a:pt x="643" y="544"/>
                  </a:cubicBezTo>
                  <a:cubicBezTo>
                    <a:pt x="643" y="544"/>
                    <a:pt x="643" y="544"/>
                    <a:pt x="643" y="544"/>
                  </a:cubicBezTo>
                  <a:cubicBezTo>
                    <a:pt x="643" y="544"/>
                    <a:pt x="644" y="544"/>
                    <a:pt x="644" y="545"/>
                  </a:cubicBezTo>
                  <a:cubicBezTo>
                    <a:pt x="644" y="545"/>
                    <a:pt x="644" y="545"/>
                    <a:pt x="644" y="545"/>
                  </a:cubicBezTo>
                  <a:cubicBezTo>
                    <a:pt x="645" y="546"/>
                    <a:pt x="645" y="546"/>
                    <a:pt x="645" y="546"/>
                  </a:cubicBezTo>
                  <a:cubicBezTo>
                    <a:pt x="645" y="546"/>
                    <a:pt x="646" y="546"/>
                    <a:pt x="646" y="546"/>
                  </a:cubicBezTo>
                  <a:cubicBezTo>
                    <a:pt x="646" y="546"/>
                    <a:pt x="647" y="546"/>
                    <a:pt x="647" y="546"/>
                  </a:cubicBezTo>
                  <a:cubicBezTo>
                    <a:pt x="647" y="546"/>
                    <a:pt x="648" y="546"/>
                    <a:pt x="648" y="546"/>
                  </a:cubicBezTo>
                  <a:cubicBezTo>
                    <a:pt x="648" y="547"/>
                    <a:pt x="648" y="547"/>
                    <a:pt x="648" y="547"/>
                  </a:cubicBezTo>
                  <a:cubicBezTo>
                    <a:pt x="648" y="547"/>
                    <a:pt x="648" y="547"/>
                    <a:pt x="648" y="546"/>
                  </a:cubicBezTo>
                  <a:cubicBezTo>
                    <a:pt x="648" y="546"/>
                    <a:pt x="648" y="546"/>
                    <a:pt x="648" y="546"/>
                  </a:cubicBezTo>
                  <a:cubicBezTo>
                    <a:pt x="649" y="546"/>
                    <a:pt x="650" y="546"/>
                    <a:pt x="651" y="547"/>
                  </a:cubicBezTo>
                  <a:cubicBezTo>
                    <a:pt x="651" y="547"/>
                    <a:pt x="651" y="547"/>
                    <a:pt x="651" y="547"/>
                  </a:cubicBezTo>
                  <a:cubicBezTo>
                    <a:pt x="652" y="547"/>
                    <a:pt x="652" y="546"/>
                    <a:pt x="653" y="546"/>
                  </a:cubicBezTo>
                  <a:cubicBezTo>
                    <a:pt x="653" y="548"/>
                    <a:pt x="655" y="547"/>
                    <a:pt x="656" y="548"/>
                  </a:cubicBezTo>
                  <a:cubicBezTo>
                    <a:pt x="656" y="548"/>
                    <a:pt x="657" y="547"/>
                    <a:pt x="657" y="547"/>
                  </a:cubicBezTo>
                  <a:cubicBezTo>
                    <a:pt x="658" y="548"/>
                    <a:pt x="658" y="547"/>
                    <a:pt x="659" y="547"/>
                  </a:cubicBezTo>
                  <a:cubicBezTo>
                    <a:pt x="660" y="547"/>
                    <a:pt x="660" y="548"/>
                    <a:pt x="660" y="548"/>
                  </a:cubicBezTo>
                  <a:cubicBezTo>
                    <a:pt x="660" y="548"/>
                    <a:pt x="662" y="547"/>
                    <a:pt x="663" y="548"/>
                  </a:cubicBezTo>
                  <a:cubicBezTo>
                    <a:pt x="662" y="549"/>
                    <a:pt x="661" y="548"/>
                    <a:pt x="660" y="548"/>
                  </a:cubicBezTo>
                  <a:cubicBezTo>
                    <a:pt x="659" y="548"/>
                    <a:pt x="658" y="548"/>
                    <a:pt x="657" y="548"/>
                  </a:cubicBezTo>
                  <a:cubicBezTo>
                    <a:pt x="657" y="549"/>
                    <a:pt x="656" y="548"/>
                    <a:pt x="655" y="548"/>
                  </a:cubicBezTo>
                  <a:close/>
                  <a:moveTo>
                    <a:pt x="664" y="561"/>
                  </a:moveTo>
                  <a:cubicBezTo>
                    <a:pt x="663" y="561"/>
                    <a:pt x="663" y="561"/>
                    <a:pt x="662" y="561"/>
                  </a:cubicBezTo>
                  <a:cubicBezTo>
                    <a:pt x="661" y="561"/>
                    <a:pt x="660" y="560"/>
                    <a:pt x="659" y="560"/>
                  </a:cubicBezTo>
                  <a:cubicBezTo>
                    <a:pt x="659" y="560"/>
                    <a:pt x="659" y="560"/>
                    <a:pt x="658" y="560"/>
                  </a:cubicBezTo>
                  <a:cubicBezTo>
                    <a:pt x="658" y="560"/>
                    <a:pt x="658" y="560"/>
                    <a:pt x="658" y="560"/>
                  </a:cubicBezTo>
                  <a:cubicBezTo>
                    <a:pt x="658" y="560"/>
                    <a:pt x="657" y="560"/>
                    <a:pt x="657" y="560"/>
                  </a:cubicBezTo>
                  <a:cubicBezTo>
                    <a:pt x="656" y="561"/>
                    <a:pt x="657" y="561"/>
                    <a:pt x="657" y="561"/>
                  </a:cubicBezTo>
                  <a:cubicBezTo>
                    <a:pt x="658" y="561"/>
                    <a:pt x="658" y="561"/>
                    <a:pt x="659" y="561"/>
                  </a:cubicBezTo>
                  <a:cubicBezTo>
                    <a:pt x="660" y="562"/>
                    <a:pt x="661" y="561"/>
                    <a:pt x="662" y="562"/>
                  </a:cubicBezTo>
                  <a:cubicBezTo>
                    <a:pt x="661" y="563"/>
                    <a:pt x="660" y="562"/>
                    <a:pt x="660" y="562"/>
                  </a:cubicBezTo>
                  <a:cubicBezTo>
                    <a:pt x="658" y="562"/>
                    <a:pt x="658" y="562"/>
                    <a:pt x="658" y="562"/>
                  </a:cubicBezTo>
                  <a:cubicBezTo>
                    <a:pt x="657" y="561"/>
                    <a:pt x="657" y="562"/>
                    <a:pt x="656" y="561"/>
                  </a:cubicBezTo>
                  <a:cubicBezTo>
                    <a:pt x="656" y="561"/>
                    <a:pt x="656" y="560"/>
                    <a:pt x="656" y="560"/>
                  </a:cubicBezTo>
                  <a:cubicBezTo>
                    <a:pt x="656" y="559"/>
                    <a:pt x="656" y="560"/>
                    <a:pt x="657" y="560"/>
                  </a:cubicBezTo>
                  <a:cubicBezTo>
                    <a:pt x="657" y="560"/>
                    <a:pt x="658" y="560"/>
                    <a:pt x="658" y="560"/>
                  </a:cubicBezTo>
                  <a:cubicBezTo>
                    <a:pt x="658" y="560"/>
                    <a:pt x="659" y="560"/>
                    <a:pt x="660" y="560"/>
                  </a:cubicBezTo>
                  <a:cubicBezTo>
                    <a:pt x="660" y="560"/>
                    <a:pt x="661" y="560"/>
                    <a:pt x="661" y="560"/>
                  </a:cubicBezTo>
                  <a:cubicBezTo>
                    <a:pt x="662" y="560"/>
                    <a:pt x="662" y="561"/>
                    <a:pt x="662" y="561"/>
                  </a:cubicBezTo>
                  <a:cubicBezTo>
                    <a:pt x="664" y="561"/>
                    <a:pt x="665" y="560"/>
                    <a:pt x="666" y="561"/>
                  </a:cubicBezTo>
                  <a:cubicBezTo>
                    <a:pt x="666" y="562"/>
                    <a:pt x="665" y="561"/>
                    <a:pt x="664" y="561"/>
                  </a:cubicBezTo>
                  <a:close/>
                  <a:moveTo>
                    <a:pt x="666" y="550"/>
                  </a:moveTo>
                  <a:cubicBezTo>
                    <a:pt x="665" y="550"/>
                    <a:pt x="665" y="549"/>
                    <a:pt x="663" y="549"/>
                  </a:cubicBezTo>
                  <a:cubicBezTo>
                    <a:pt x="664" y="549"/>
                    <a:pt x="665" y="549"/>
                    <a:pt x="666" y="549"/>
                  </a:cubicBezTo>
                  <a:cubicBezTo>
                    <a:pt x="667" y="549"/>
                    <a:pt x="667" y="549"/>
                    <a:pt x="667" y="549"/>
                  </a:cubicBezTo>
                  <a:cubicBezTo>
                    <a:pt x="668" y="549"/>
                    <a:pt x="668" y="549"/>
                    <a:pt x="669" y="549"/>
                  </a:cubicBezTo>
                  <a:cubicBezTo>
                    <a:pt x="670" y="549"/>
                    <a:pt x="670" y="548"/>
                    <a:pt x="671" y="549"/>
                  </a:cubicBezTo>
                  <a:cubicBezTo>
                    <a:pt x="670" y="550"/>
                    <a:pt x="668" y="550"/>
                    <a:pt x="666" y="550"/>
                  </a:cubicBezTo>
                  <a:close/>
                  <a:moveTo>
                    <a:pt x="670" y="562"/>
                  </a:moveTo>
                  <a:cubicBezTo>
                    <a:pt x="669" y="562"/>
                    <a:pt x="668" y="562"/>
                    <a:pt x="667" y="561"/>
                  </a:cubicBezTo>
                  <a:cubicBezTo>
                    <a:pt x="667" y="560"/>
                    <a:pt x="668" y="561"/>
                    <a:pt x="669" y="561"/>
                  </a:cubicBezTo>
                  <a:cubicBezTo>
                    <a:pt x="670" y="561"/>
                    <a:pt x="671" y="561"/>
                    <a:pt x="672" y="562"/>
                  </a:cubicBezTo>
                  <a:cubicBezTo>
                    <a:pt x="672" y="563"/>
                    <a:pt x="671" y="562"/>
                    <a:pt x="670" y="562"/>
                  </a:cubicBezTo>
                  <a:close/>
                  <a:moveTo>
                    <a:pt x="727" y="527"/>
                  </a:moveTo>
                  <a:cubicBezTo>
                    <a:pt x="727" y="528"/>
                    <a:pt x="727" y="528"/>
                    <a:pt x="726" y="528"/>
                  </a:cubicBezTo>
                  <a:cubicBezTo>
                    <a:pt x="726" y="528"/>
                    <a:pt x="726" y="528"/>
                    <a:pt x="726" y="528"/>
                  </a:cubicBezTo>
                  <a:cubicBezTo>
                    <a:pt x="726" y="528"/>
                    <a:pt x="725" y="529"/>
                    <a:pt x="725" y="529"/>
                  </a:cubicBezTo>
                  <a:cubicBezTo>
                    <a:pt x="725" y="529"/>
                    <a:pt x="725" y="529"/>
                    <a:pt x="724" y="529"/>
                  </a:cubicBezTo>
                  <a:cubicBezTo>
                    <a:pt x="724" y="529"/>
                    <a:pt x="724" y="529"/>
                    <a:pt x="723" y="530"/>
                  </a:cubicBezTo>
                  <a:cubicBezTo>
                    <a:pt x="722" y="529"/>
                    <a:pt x="724" y="529"/>
                    <a:pt x="725" y="528"/>
                  </a:cubicBezTo>
                  <a:cubicBezTo>
                    <a:pt x="726" y="528"/>
                    <a:pt x="727" y="528"/>
                    <a:pt x="727" y="527"/>
                  </a:cubicBezTo>
                  <a:cubicBezTo>
                    <a:pt x="728" y="527"/>
                    <a:pt x="727" y="528"/>
                    <a:pt x="727" y="527"/>
                  </a:cubicBezTo>
                  <a:close/>
                  <a:moveTo>
                    <a:pt x="753" y="501"/>
                  </a:moveTo>
                  <a:cubicBezTo>
                    <a:pt x="753" y="501"/>
                    <a:pt x="752" y="501"/>
                    <a:pt x="752" y="501"/>
                  </a:cubicBezTo>
                  <a:cubicBezTo>
                    <a:pt x="751" y="503"/>
                    <a:pt x="752" y="503"/>
                    <a:pt x="751" y="504"/>
                  </a:cubicBezTo>
                  <a:cubicBezTo>
                    <a:pt x="750" y="506"/>
                    <a:pt x="748" y="507"/>
                    <a:pt x="748" y="507"/>
                  </a:cubicBezTo>
                  <a:cubicBezTo>
                    <a:pt x="746" y="507"/>
                    <a:pt x="749" y="505"/>
                    <a:pt x="750" y="502"/>
                  </a:cubicBezTo>
                  <a:cubicBezTo>
                    <a:pt x="750" y="503"/>
                    <a:pt x="751" y="500"/>
                    <a:pt x="752" y="501"/>
                  </a:cubicBezTo>
                  <a:cubicBezTo>
                    <a:pt x="752" y="500"/>
                    <a:pt x="754" y="500"/>
                    <a:pt x="753" y="500"/>
                  </a:cubicBezTo>
                  <a:cubicBezTo>
                    <a:pt x="754" y="499"/>
                    <a:pt x="754" y="500"/>
                    <a:pt x="753" y="501"/>
                  </a:cubicBezTo>
                  <a:close/>
                  <a:moveTo>
                    <a:pt x="756" y="520"/>
                  </a:moveTo>
                  <a:cubicBezTo>
                    <a:pt x="756" y="521"/>
                    <a:pt x="756" y="521"/>
                    <a:pt x="756" y="521"/>
                  </a:cubicBezTo>
                  <a:cubicBezTo>
                    <a:pt x="756" y="521"/>
                    <a:pt x="756" y="521"/>
                    <a:pt x="756" y="521"/>
                  </a:cubicBezTo>
                  <a:cubicBezTo>
                    <a:pt x="756" y="521"/>
                    <a:pt x="756" y="521"/>
                    <a:pt x="756" y="521"/>
                  </a:cubicBezTo>
                  <a:cubicBezTo>
                    <a:pt x="756" y="522"/>
                    <a:pt x="756" y="522"/>
                    <a:pt x="756" y="522"/>
                  </a:cubicBezTo>
                  <a:cubicBezTo>
                    <a:pt x="755" y="522"/>
                    <a:pt x="755" y="522"/>
                    <a:pt x="755" y="521"/>
                  </a:cubicBezTo>
                  <a:cubicBezTo>
                    <a:pt x="755" y="521"/>
                    <a:pt x="755" y="521"/>
                    <a:pt x="755" y="521"/>
                  </a:cubicBezTo>
                  <a:cubicBezTo>
                    <a:pt x="755" y="521"/>
                    <a:pt x="756" y="520"/>
                    <a:pt x="756" y="520"/>
                  </a:cubicBezTo>
                  <a:cubicBezTo>
                    <a:pt x="756" y="520"/>
                    <a:pt x="756" y="520"/>
                    <a:pt x="756" y="520"/>
                  </a:cubicBezTo>
                  <a:cubicBezTo>
                    <a:pt x="756" y="520"/>
                    <a:pt x="756" y="520"/>
                    <a:pt x="756" y="520"/>
                  </a:cubicBezTo>
                  <a:close/>
                  <a:moveTo>
                    <a:pt x="757" y="517"/>
                  </a:moveTo>
                  <a:cubicBezTo>
                    <a:pt x="756" y="517"/>
                    <a:pt x="759" y="516"/>
                    <a:pt x="759" y="515"/>
                  </a:cubicBezTo>
                  <a:cubicBezTo>
                    <a:pt x="760" y="515"/>
                    <a:pt x="757" y="517"/>
                    <a:pt x="757" y="517"/>
                  </a:cubicBezTo>
                  <a:close/>
                  <a:moveTo>
                    <a:pt x="759" y="512"/>
                  </a:moveTo>
                  <a:cubicBezTo>
                    <a:pt x="758" y="512"/>
                    <a:pt x="759" y="511"/>
                    <a:pt x="759" y="510"/>
                  </a:cubicBezTo>
                  <a:cubicBezTo>
                    <a:pt x="760" y="511"/>
                    <a:pt x="759" y="511"/>
                    <a:pt x="759" y="512"/>
                  </a:cubicBezTo>
                  <a:close/>
                  <a:moveTo>
                    <a:pt x="760" y="510"/>
                  </a:moveTo>
                  <a:cubicBezTo>
                    <a:pt x="759" y="510"/>
                    <a:pt x="759" y="508"/>
                    <a:pt x="759" y="507"/>
                  </a:cubicBezTo>
                  <a:cubicBezTo>
                    <a:pt x="760" y="508"/>
                    <a:pt x="760" y="509"/>
                    <a:pt x="760" y="510"/>
                  </a:cubicBezTo>
                  <a:close/>
                  <a:moveTo>
                    <a:pt x="760" y="507"/>
                  </a:moveTo>
                  <a:cubicBezTo>
                    <a:pt x="759" y="507"/>
                    <a:pt x="760" y="506"/>
                    <a:pt x="761" y="505"/>
                  </a:cubicBezTo>
                  <a:cubicBezTo>
                    <a:pt x="761" y="506"/>
                    <a:pt x="760" y="507"/>
                    <a:pt x="760" y="507"/>
                  </a:cubicBezTo>
                  <a:close/>
                  <a:moveTo>
                    <a:pt x="321" y="795"/>
                  </a:moveTo>
                  <a:cubicBezTo>
                    <a:pt x="320" y="795"/>
                    <a:pt x="320" y="793"/>
                    <a:pt x="319" y="793"/>
                  </a:cubicBezTo>
                  <a:cubicBezTo>
                    <a:pt x="318" y="793"/>
                    <a:pt x="318" y="793"/>
                    <a:pt x="317" y="792"/>
                  </a:cubicBezTo>
                  <a:cubicBezTo>
                    <a:pt x="316" y="792"/>
                    <a:pt x="314" y="790"/>
                    <a:pt x="313" y="790"/>
                  </a:cubicBezTo>
                  <a:cubicBezTo>
                    <a:pt x="312" y="790"/>
                    <a:pt x="311" y="788"/>
                    <a:pt x="311" y="788"/>
                  </a:cubicBezTo>
                  <a:cubicBezTo>
                    <a:pt x="311" y="788"/>
                    <a:pt x="310" y="788"/>
                    <a:pt x="310" y="788"/>
                  </a:cubicBezTo>
                  <a:cubicBezTo>
                    <a:pt x="309" y="787"/>
                    <a:pt x="308" y="787"/>
                    <a:pt x="308" y="786"/>
                  </a:cubicBezTo>
                  <a:cubicBezTo>
                    <a:pt x="308" y="786"/>
                    <a:pt x="308" y="786"/>
                    <a:pt x="308" y="786"/>
                  </a:cubicBezTo>
                  <a:cubicBezTo>
                    <a:pt x="308" y="785"/>
                    <a:pt x="306" y="785"/>
                    <a:pt x="304" y="784"/>
                  </a:cubicBezTo>
                  <a:cubicBezTo>
                    <a:pt x="303" y="783"/>
                    <a:pt x="301" y="781"/>
                    <a:pt x="300" y="781"/>
                  </a:cubicBezTo>
                  <a:cubicBezTo>
                    <a:pt x="299" y="781"/>
                    <a:pt x="296" y="778"/>
                    <a:pt x="296" y="778"/>
                  </a:cubicBezTo>
                  <a:cubicBezTo>
                    <a:pt x="296" y="778"/>
                    <a:pt x="295" y="778"/>
                    <a:pt x="295" y="778"/>
                  </a:cubicBezTo>
                  <a:cubicBezTo>
                    <a:pt x="295" y="778"/>
                    <a:pt x="294" y="777"/>
                    <a:pt x="294" y="777"/>
                  </a:cubicBezTo>
                  <a:cubicBezTo>
                    <a:pt x="294" y="777"/>
                    <a:pt x="294" y="777"/>
                    <a:pt x="293" y="776"/>
                  </a:cubicBezTo>
                  <a:cubicBezTo>
                    <a:pt x="292" y="776"/>
                    <a:pt x="291" y="775"/>
                    <a:pt x="289" y="774"/>
                  </a:cubicBezTo>
                  <a:cubicBezTo>
                    <a:pt x="289" y="773"/>
                    <a:pt x="289" y="773"/>
                    <a:pt x="288" y="772"/>
                  </a:cubicBezTo>
                  <a:cubicBezTo>
                    <a:pt x="288" y="772"/>
                    <a:pt x="287" y="771"/>
                    <a:pt x="287" y="771"/>
                  </a:cubicBezTo>
                  <a:cubicBezTo>
                    <a:pt x="286" y="771"/>
                    <a:pt x="285" y="770"/>
                    <a:pt x="285" y="770"/>
                  </a:cubicBezTo>
                  <a:cubicBezTo>
                    <a:pt x="284" y="769"/>
                    <a:pt x="284" y="769"/>
                    <a:pt x="283" y="768"/>
                  </a:cubicBezTo>
                  <a:cubicBezTo>
                    <a:pt x="283" y="768"/>
                    <a:pt x="282" y="768"/>
                    <a:pt x="281" y="767"/>
                  </a:cubicBezTo>
                  <a:cubicBezTo>
                    <a:pt x="280" y="767"/>
                    <a:pt x="280" y="766"/>
                    <a:pt x="279" y="766"/>
                  </a:cubicBezTo>
                  <a:cubicBezTo>
                    <a:pt x="279" y="765"/>
                    <a:pt x="278" y="765"/>
                    <a:pt x="278" y="764"/>
                  </a:cubicBezTo>
                  <a:cubicBezTo>
                    <a:pt x="277" y="764"/>
                    <a:pt x="277" y="764"/>
                    <a:pt x="277" y="763"/>
                  </a:cubicBezTo>
                  <a:cubicBezTo>
                    <a:pt x="276" y="762"/>
                    <a:pt x="274" y="761"/>
                    <a:pt x="274" y="761"/>
                  </a:cubicBezTo>
                  <a:cubicBezTo>
                    <a:pt x="273" y="760"/>
                    <a:pt x="272" y="759"/>
                    <a:pt x="272" y="759"/>
                  </a:cubicBezTo>
                  <a:cubicBezTo>
                    <a:pt x="271" y="759"/>
                    <a:pt x="272" y="758"/>
                    <a:pt x="271" y="758"/>
                  </a:cubicBezTo>
                  <a:cubicBezTo>
                    <a:pt x="271" y="758"/>
                    <a:pt x="271" y="758"/>
                    <a:pt x="270" y="758"/>
                  </a:cubicBezTo>
                  <a:cubicBezTo>
                    <a:pt x="270" y="757"/>
                    <a:pt x="270" y="757"/>
                    <a:pt x="270" y="756"/>
                  </a:cubicBezTo>
                  <a:cubicBezTo>
                    <a:pt x="269" y="756"/>
                    <a:pt x="269" y="755"/>
                    <a:pt x="268" y="755"/>
                  </a:cubicBezTo>
                  <a:cubicBezTo>
                    <a:pt x="268" y="755"/>
                    <a:pt x="267" y="754"/>
                    <a:pt x="266" y="753"/>
                  </a:cubicBezTo>
                  <a:cubicBezTo>
                    <a:pt x="265" y="752"/>
                    <a:pt x="264" y="751"/>
                    <a:pt x="264" y="750"/>
                  </a:cubicBezTo>
                  <a:cubicBezTo>
                    <a:pt x="262" y="750"/>
                    <a:pt x="262" y="749"/>
                    <a:pt x="261" y="749"/>
                  </a:cubicBezTo>
                  <a:cubicBezTo>
                    <a:pt x="261" y="748"/>
                    <a:pt x="260" y="748"/>
                    <a:pt x="259" y="747"/>
                  </a:cubicBezTo>
                  <a:cubicBezTo>
                    <a:pt x="260" y="746"/>
                    <a:pt x="258" y="746"/>
                    <a:pt x="258" y="746"/>
                  </a:cubicBezTo>
                  <a:cubicBezTo>
                    <a:pt x="258" y="745"/>
                    <a:pt x="258" y="745"/>
                    <a:pt x="258" y="744"/>
                  </a:cubicBezTo>
                  <a:cubicBezTo>
                    <a:pt x="258" y="744"/>
                    <a:pt x="257" y="744"/>
                    <a:pt x="257" y="744"/>
                  </a:cubicBezTo>
                  <a:cubicBezTo>
                    <a:pt x="257" y="743"/>
                    <a:pt x="256" y="743"/>
                    <a:pt x="256" y="743"/>
                  </a:cubicBezTo>
                  <a:cubicBezTo>
                    <a:pt x="256" y="743"/>
                    <a:pt x="256" y="742"/>
                    <a:pt x="256" y="742"/>
                  </a:cubicBezTo>
                  <a:cubicBezTo>
                    <a:pt x="255" y="742"/>
                    <a:pt x="255" y="742"/>
                    <a:pt x="255" y="742"/>
                  </a:cubicBezTo>
                  <a:cubicBezTo>
                    <a:pt x="255" y="742"/>
                    <a:pt x="255" y="742"/>
                    <a:pt x="255" y="742"/>
                  </a:cubicBezTo>
                  <a:cubicBezTo>
                    <a:pt x="255" y="741"/>
                    <a:pt x="254" y="741"/>
                    <a:pt x="254" y="740"/>
                  </a:cubicBezTo>
                  <a:cubicBezTo>
                    <a:pt x="253" y="740"/>
                    <a:pt x="251" y="738"/>
                    <a:pt x="251" y="738"/>
                  </a:cubicBezTo>
                  <a:cubicBezTo>
                    <a:pt x="250" y="737"/>
                    <a:pt x="250" y="737"/>
                    <a:pt x="250" y="737"/>
                  </a:cubicBezTo>
                  <a:cubicBezTo>
                    <a:pt x="250" y="737"/>
                    <a:pt x="250" y="736"/>
                    <a:pt x="250" y="736"/>
                  </a:cubicBezTo>
                  <a:cubicBezTo>
                    <a:pt x="249" y="735"/>
                    <a:pt x="248" y="734"/>
                    <a:pt x="247" y="733"/>
                  </a:cubicBezTo>
                  <a:cubicBezTo>
                    <a:pt x="247" y="732"/>
                    <a:pt x="246" y="731"/>
                    <a:pt x="246" y="730"/>
                  </a:cubicBezTo>
                  <a:cubicBezTo>
                    <a:pt x="246" y="730"/>
                    <a:pt x="245" y="729"/>
                    <a:pt x="245" y="729"/>
                  </a:cubicBezTo>
                  <a:cubicBezTo>
                    <a:pt x="244" y="729"/>
                    <a:pt x="244" y="728"/>
                    <a:pt x="244" y="728"/>
                  </a:cubicBezTo>
                  <a:cubicBezTo>
                    <a:pt x="243" y="727"/>
                    <a:pt x="242" y="725"/>
                    <a:pt x="241" y="724"/>
                  </a:cubicBezTo>
                  <a:cubicBezTo>
                    <a:pt x="241" y="724"/>
                    <a:pt x="241" y="723"/>
                    <a:pt x="241" y="723"/>
                  </a:cubicBezTo>
                  <a:cubicBezTo>
                    <a:pt x="241" y="723"/>
                    <a:pt x="240" y="723"/>
                    <a:pt x="240" y="723"/>
                  </a:cubicBezTo>
                  <a:cubicBezTo>
                    <a:pt x="240" y="722"/>
                    <a:pt x="239" y="720"/>
                    <a:pt x="239" y="720"/>
                  </a:cubicBezTo>
                  <a:cubicBezTo>
                    <a:pt x="239" y="720"/>
                    <a:pt x="239" y="719"/>
                    <a:pt x="238" y="719"/>
                  </a:cubicBezTo>
                  <a:cubicBezTo>
                    <a:pt x="238" y="718"/>
                    <a:pt x="237" y="717"/>
                    <a:pt x="237" y="717"/>
                  </a:cubicBezTo>
                  <a:cubicBezTo>
                    <a:pt x="237" y="716"/>
                    <a:pt x="236" y="715"/>
                    <a:pt x="236" y="714"/>
                  </a:cubicBezTo>
                  <a:cubicBezTo>
                    <a:pt x="235" y="713"/>
                    <a:pt x="235" y="712"/>
                    <a:pt x="235" y="712"/>
                  </a:cubicBezTo>
                  <a:cubicBezTo>
                    <a:pt x="235" y="712"/>
                    <a:pt x="235" y="712"/>
                    <a:pt x="235" y="712"/>
                  </a:cubicBezTo>
                  <a:cubicBezTo>
                    <a:pt x="235" y="711"/>
                    <a:pt x="234" y="711"/>
                    <a:pt x="234" y="711"/>
                  </a:cubicBezTo>
                  <a:cubicBezTo>
                    <a:pt x="234" y="710"/>
                    <a:pt x="233" y="708"/>
                    <a:pt x="233" y="707"/>
                  </a:cubicBezTo>
                  <a:cubicBezTo>
                    <a:pt x="233" y="707"/>
                    <a:pt x="232" y="707"/>
                    <a:pt x="232" y="707"/>
                  </a:cubicBezTo>
                  <a:cubicBezTo>
                    <a:pt x="232" y="706"/>
                    <a:pt x="232" y="705"/>
                    <a:pt x="232" y="705"/>
                  </a:cubicBezTo>
                  <a:cubicBezTo>
                    <a:pt x="232" y="705"/>
                    <a:pt x="232" y="705"/>
                    <a:pt x="232" y="704"/>
                  </a:cubicBezTo>
                  <a:cubicBezTo>
                    <a:pt x="232" y="704"/>
                    <a:pt x="231" y="704"/>
                    <a:pt x="231" y="704"/>
                  </a:cubicBezTo>
                  <a:cubicBezTo>
                    <a:pt x="230" y="703"/>
                    <a:pt x="230" y="702"/>
                    <a:pt x="230" y="701"/>
                  </a:cubicBezTo>
                  <a:cubicBezTo>
                    <a:pt x="230" y="701"/>
                    <a:pt x="230" y="701"/>
                    <a:pt x="230" y="701"/>
                  </a:cubicBezTo>
                  <a:cubicBezTo>
                    <a:pt x="229" y="699"/>
                    <a:pt x="229" y="698"/>
                    <a:pt x="229" y="696"/>
                  </a:cubicBezTo>
                  <a:cubicBezTo>
                    <a:pt x="229" y="696"/>
                    <a:pt x="228" y="697"/>
                    <a:pt x="228" y="696"/>
                  </a:cubicBezTo>
                  <a:cubicBezTo>
                    <a:pt x="228" y="696"/>
                    <a:pt x="228" y="695"/>
                    <a:pt x="228" y="695"/>
                  </a:cubicBezTo>
                  <a:cubicBezTo>
                    <a:pt x="227" y="695"/>
                    <a:pt x="228" y="693"/>
                    <a:pt x="228" y="692"/>
                  </a:cubicBezTo>
                  <a:cubicBezTo>
                    <a:pt x="227" y="691"/>
                    <a:pt x="226" y="695"/>
                    <a:pt x="226" y="694"/>
                  </a:cubicBezTo>
                  <a:cubicBezTo>
                    <a:pt x="224" y="685"/>
                    <a:pt x="222" y="673"/>
                    <a:pt x="223" y="665"/>
                  </a:cubicBezTo>
                  <a:cubicBezTo>
                    <a:pt x="223" y="664"/>
                    <a:pt x="223" y="663"/>
                    <a:pt x="223" y="663"/>
                  </a:cubicBezTo>
                  <a:cubicBezTo>
                    <a:pt x="223" y="662"/>
                    <a:pt x="223" y="662"/>
                    <a:pt x="223" y="662"/>
                  </a:cubicBezTo>
                  <a:cubicBezTo>
                    <a:pt x="223" y="662"/>
                    <a:pt x="223" y="661"/>
                    <a:pt x="223" y="660"/>
                  </a:cubicBezTo>
                  <a:cubicBezTo>
                    <a:pt x="223" y="660"/>
                    <a:pt x="224" y="660"/>
                    <a:pt x="224" y="660"/>
                  </a:cubicBezTo>
                  <a:cubicBezTo>
                    <a:pt x="224" y="658"/>
                    <a:pt x="224" y="650"/>
                    <a:pt x="225" y="649"/>
                  </a:cubicBezTo>
                  <a:cubicBezTo>
                    <a:pt x="225" y="649"/>
                    <a:pt x="225" y="649"/>
                    <a:pt x="225" y="648"/>
                  </a:cubicBezTo>
                  <a:cubicBezTo>
                    <a:pt x="225" y="648"/>
                    <a:pt x="226" y="648"/>
                    <a:pt x="226" y="648"/>
                  </a:cubicBezTo>
                  <a:cubicBezTo>
                    <a:pt x="226" y="648"/>
                    <a:pt x="225" y="648"/>
                    <a:pt x="226" y="647"/>
                  </a:cubicBezTo>
                  <a:cubicBezTo>
                    <a:pt x="226" y="646"/>
                    <a:pt x="227" y="645"/>
                    <a:pt x="227" y="644"/>
                  </a:cubicBezTo>
                  <a:cubicBezTo>
                    <a:pt x="227" y="643"/>
                    <a:pt x="228" y="643"/>
                    <a:pt x="228" y="642"/>
                  </a:cubicBezTo>
                  <a:cubicBezTo>
                    <a:pt x="228" y="642"/>
                    <a:pt x="228" y="642"/>
                    <a:pt x="228" y="642"/>
                  </a:cubicBezTo>
                  <a:cubicBezTo>
                    <a:pt x="229" y="640"/>
                    <a:pt x="229" y="639"/>
                    <a:pt x="230" y="639"/>
                  </a:cubicBezTo>
                  <a:cubicBezTo>
                    <a:pt x="230" y="639"/>
                    <a:pt x="230" y="638"/>
                    <a:pt x="230" y="638"/>
                  </a:cubicBezTo>
                  <a:cubicBezTo>
                    <a:pt x="230" y="637"/>
                    <a:pt x="231" y="637"/>
                    <a:pt x="231" y="636"/>
                  </a:cubicBezTo>
                  <a:cubicBezTo>
                    <a:pt x="233" y="635"/>
                    <a:pt x="234" y="633"/>
                    <a:pt x="236" y="632"/>
                  </a:cubicBezTo>
                  <a:cubicBezTo>
                    <a:pt x="243" y="626"/>
                    <a:pt x="251" y="621"/>
                    <a:pt x="260" y="623"/>
                  </a:cubicBezTo>
                  <a:cubicBezTo>
                    <a:pt x="266" y="623"/>
                    <a:pt x="273" y="626"/>
                    <a:pt x="277" y="630"/>
                  </a:cubicBezTo>
                  <a:cubicBezTo>
                    <a:pt x="281" y="635"/>
                    <a:pt x="280" y="641"/>
                    <a:pt x="278" y="646"/>
                  </a:cubicBezTo>
                  <a:cubicBezTo>
                    <a:pt x="278" y="647"/>
                    <a:pt x="276" y="648"/>
                    <a:pt x="276" y="647"/>
                  </a:cubicBezTo>
                  <a:cubicBezTo>
                    <a:pt x="276" y="646"/>
                    <a:pt x="276" y="645"/>
                    <a:pt x="276" y="644"/>
                  </a:cubicBezTo>
                  <a:cubicBezTo>
                    <a:pt x="276" y="642"/>
                    <a:pt x="274" y="639"/>
                    <a:pt x="272" y="638"/>
                  </a:cubicBezTo>
                  <a:cubicBezTo>
                    <a:pt x="268" y="634"/>
                    <a:pt x="262" y="634"/>
                    <a:pt x="258" y="637"/>
                  </a:cubicBezTo>
                  <a:cubicBezTo>
                    <a:pt x="254" y="639"/>
                    <a:pt x="250" y="644"/>
                    <a:pt x="251" y="653"/>
                  </a:cubicBezTo>
                  <a:cubicBezTo>
                    <a:pt x="251" y="660"/>
                    <a:pt x="256" y="667"/>
                    <a:pt x="261" y="671"/>
                  </a:cubicBezTo>
                  <a:cubicBezTo>
                    <a:pt x="268" y="675"/>
                    <a:pt x="277" y="676"/>
                    <a:pt x="284" y="674"/>
                  </a:cubicBezTo>
                  <a:cubicBezTo>
                    <a:pt x="293" y="672"/>
                    <a:pt x="303" y="667"/>
                    <a:pt x="309" y="656"/>
                  </a:cubicBezTo>
                  <a:cubicBezTo>
                    <a:pt x="314" y="646"/>
                    <a:pt x="318" y="633"/>
                    <a:pt x="315" y="622"/>
                  </a:cubicBezTo>
                  <a:cubicBezTo>
                    <a:pt x="312" y="614"/>
                    <a:pt x="305" y="605"/>
                    <a:pt x="295" y="609"/>
                  </a:cubicBezTo>
                  <a:cubicBezTo>
                    <a:pt x="298" y="600"/>
                    <a:pt x="296" y="591"/>
                    <a:pt x="288" y="585"/>
                  </a:cubicBezTo>
                  <a:cubicBezTo>
                    <a:pt x="282" y="579"/>
                    <a:pt x="275" y="578"/>
                    <a:pt x="267" y="577"/>
                  </a:cubicBezTo>
                  <a:cubicBezTo>
                    <a:pt x="243" y="577"/>
                    <a:pt x="240" y="595"/>
                    <a:pt x="239" y="596"/>
                  </a:cubicBezTo>
                  <a:cubicBezTo>
                    <a:pt x="233" y="589"/>
                    <a:pt x="227" y="589"/>
                    <a:pt x="220" y="590"/>
                  </a:cubicBezTo>
                  <a:cubicBezTo>
                    <a:pt x="213" y="591"/>
                    <a:pt x="208" y="596"/>
                    <a:pt x="203" y="601"/>
                  </a:cubicBezTo>
                  <a:cubicBezTo>
                    <a:pt x="184" y="619"/>
                    <a:pt x="183" y="654"/>
                    <a:pt x="190" y="678"/>
                  </a:cubicBezTo>
                  <a:cubicBezTo>
                    <a:pt x="192" y="686"/>
                    <a:pt x="196" y="693"/>
                    <a:pt x="199" y="701"/>
                  </a:cubicBezTo>
                  <a:cubicBezTo>
                    <a:pt x="199" y="702"/>
                    <a:pt x="199" y="702"/>
                    <a:pt x="200" y="702"/>
                  </a:cubicBezTo>
                  <a:cubicBezTo>
                    <a:pt x="200" y="702"/>
                    <a:pt x="200" y="702"/>
                    <a:pt x="200" y="703"/>
                  </a:cubicBezTo>
                  <a:cubicBezTo>
                    <a:pt x="200" y="703"/>
                    <a:pt x="199" y="703"/>
                    <a:pt x="199" y="702"/>
                  </a:cubicBezTo>
                  <a:cubicBezTo>
                    <a:pt x="198" y="701"/>
                    <a:pt x="197" y="699"/>
                    <a:pt x="196" y="698"/>
                  </a:cubicBezTo>
                  <a:cubicBezTo>
                    <a:pt x="195" y="697"/>
                    <a:pt x="194" y="696"/>
                    <a:pt x="194" y="695"/>
                  </a:cubicBezTo>
                  <a:cubicBezTo>
                    <a:pt x="194" y="695"/>
                    <a:pt x="193" y="695"/>
                    <a:pt x="193" y="695"/>
                  </a:cubicBezTo>
                  <a:cubicBezTo>
                    <a:pt x="193" y="694"/>
                    <a:pt x="193" y="694"/>
                    <a:pt x="193" y="694"/>
                  </a:cubicBezTo>
                  <a:cubicBezTo>
                    <a:pt x="192" y="693"/>
                    <a:pt x="192" y="693"/>
                    <a:pt x="192" y="692"/>
                  </a:cubicBezTo>
                  <a:cubicBezTo>
                    <a:pt x="192" y="692"/>
                    <a:pt x="192" y="692"/>
                    <a:pt x="192" y="692"/>
                  </a:cubicBezTo>
                  <a:cubicBezTo>
                    <a:pt x="191" y="692"/>
                    <a:pt x="192" y="692"/>
                    <a:pt x="192" y="691"/>
                  </a:cubicBezTo>
                  <a:cubicBezTo>
                    <a:pt x="192" y="691"/>
                    <a:pt x="191" y="691"/>
                    <a:pt x="191" y="690"/>
                  </a:cubicBezTo>
                  <a:cubicBezTo>
                    <a:pt x="190" y="690"/>
                    <a:pt x="190" y="689"/>
                    <a:pt x="189" y="688"/>
                  </a:cubicBezTo>
                  <a:cubicBezTo>
                    <a:pt x="188" y="687"/>
                    <a:pt x="188" y="685"/>
                    <a:pt x="187" y="685"/>
                  </a:cubicBezTo>
                  <a:cubicBezTo>
                    <a:pt x="187" y="684"/>
                    <a:pt x="187" y="684"/>
                    <a:pt x="187" y="684"/>
                  </a:cubicBezTo>
                  <a:cubicBezTo>
                    <a:pt x="186" y="683"/>
                    <a:pt x="186" y="683"/>
                    <a:pt x="186" y="683"/>
                  </a:cubicBezTo>
                  <a:cubicBezTo>
                    <a:pt x="186" y="682"/>
                    <a:pt x="185" y="681"/>
                    <a:pt x="185" y="681"/>
                  </a:cubicBezTo>
                  <a:cubicBezTo>
                    <a:pt x="185" y="681"/>
                    <a:pt x="185" y="681"/>
                    <a:pt x="185" y="681"/>
                  </a:cubicBezTo>
                  <a:cubicBezTo>
                    <a:pt x="185" y="680"/>
                    <a:pt x="185" y="680"/>
                    <a:pt x="184" y="679"/>
                  </a:cubicBezTo>
                  <a:cubicBezTo>
                    <a:pt x="184" y="678"/>
                    <a:pt x="183" y="678"/>
                    <a:pt x="183" y="677"/>
                  </a:cubicBezTo>
                  <a:cubicBezTo>
                    <a:pt x="182" y="676"/>
                    <a:pt x="182" y="676"/>
                    <a:pt x="182" y="675"/>
                  </a:cubicBezTo>
                  <a:cubicBezTo>
                    <a:pt x="182" y="674"/>
                    <a:pt x="182" y="674"/>
                    <a:pt x="181" y="674"/>
                  </a:cubicBezTo>
                  <a:cubicBezTo>
                    <a:pt x="181" y="674"/>
                    <a:pt x="181" y="673"/>
                    <a:pt x="181" y="673"/>
                  </a:cubicBezTo>
                  <a:cubicBezTo>
                    <a:pt x="181" y="673"/>
                    <a:pt x="181" y="673"/>
                    <a:pt x="181" y="673"/>
                  </a:cubicBezTo>
                  <a:cubicBezTo>
                    <a:pt x="181" y="673"/>
                    <a:pt x="181" y="673"/>
                    <a:pt x="181" y="673"/>
                  </a:cubicBezTo>
                  <a:cubicBezTo>
                    <a:pt x="181" y="672"/>
                    <a:pt x="181" y="673"/>
                    <a:pt x="180" y="673"/>
                  </a:cubicBezTo>
                  <a:cubicBezTo>
                    <a:pt x="180" y="672"/>
                    <a:pt x="181" y="672"/>
                    <a:pt x="181" y="672"/>
                  </a:cubicBezTo>
                  <a:cubicBezTo>
                    <a:pt x="180" y="672"/>
                    <a:pt x="180" y="672"/>
                    <a:pt x="180" y="671"/>
                  </a:cubicBezTo>
                  <a:cubicBezTo>
                    <a:pt x="180" y="671"/>
                    <a:pt x="180" y="670"/>
                    <a:pt x="179" y="670"/>
                  </a:cubicBezTo>
                  <a:cubicBezTo>
                    <a:pt x="179" y="669"/>
                    <a:pt x="178" y="667"/>
                    <a:pt x="178" y="667"/>
                  </a:cubicBezTo>
                  <a:cubicBezTo>
                    <a:pt x="178" y="666"/>
                    <a:pt x="178" y="666"/>
                    <a:pt x="178" y="666"/>
                  </a:cubicBezTo>
                  <a:cubicBezTo>
                    <a:pt x="178" y="666"/>
                    <a:pt x="177" y="666"/>
                    <a:pt x="177" y="666"/>
                  </a:cubicBezTo>
                  <a:cubicBezTo>
                    <a:pt x="177" y="666"/>
                    <a:pt x="178" y="665"/>
                    <a:pt x="177" y="665"/>
                  </a:cubicBezTo>
                  <a:cubicBezTo>
                    <a:pt x="177" y="665"/>
                    <a:pt x="177" y="665"/>
                    <a:pt x="177" y="665"/>
                  </a:cubicBezTo>
                  <a:cubicBezTo>
                    <a:pt x="177" y="665"/>
                    <a:pt x="177" y="664"/>
                    <a:pt x="177" y="664"/>
                  </a:cubicBezTo>
                  <a:cubicBezTo>
                    <a:pt x="177" y="664"/>
                    <a:pt x="177" y="664"/>
                    <a:pt x="176" y="663"/>
                  </a:cubicBezTo>
                  <a:cubicBezTo>
                    <a:pt x="176" y="663"/>
                    <a:pt x="176" y="662"/>
                    <a:pt x="176" y="661"/>
                  </a:cubicBezTo>
                  <a:cubicBezTo>
                    <a:pt x="175" y="660"/>
                    <a:pt x="175" y="660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8"/>
                    <a:pt x="174" y="658"/>
                    <a:pt x="174" y="658"/>
                  </a:cubicBezTo>
                  <a:cubicBezTo>
                    <a:pt x="174" y="656"/>
                    <a:pt x="173" y="654"/>
                    <a:pt x="173" y="653"/>
                  </a:cubicBezTo>
                  <a:cubicBezTo>
                    <a:pt x="173" y="652"/>
                    <a:pt x="173" y="652"/>
                    <a:pt x="172" y="652"/>
                  </a:cubicBezTo>
                  <a:cubicBezTo>
                    <a:pt x="172" y="651"/>
                    <a:pt x="172" y="650"/>
                    <a:pt x="172" y="650"/>
                  </a:cubicBezTo>
                  <a:cubicBezTo>
                    <a:pt x="172" y="650"/>
                    <a:pt x="172" y="650"/>
                    <a:pt x="172" y="650"/>
                  </a:cubicBezTo>
                  <a:cubicBezTo>
                    <a:pt x="172" y="650"/>
                    <a:pt x="172" y="649"/>
                    <a:pt x="172" y="649"/>
                  </a:cubicBezTo>
                  <a:cubicBezTo>
                    <a:pt x="172" y="649"/>
                    <a:pt x="171" y="648"/>
                    <a:pt x="171" y="648"/>
                  </a:cubicBezTo>
                  <a:cubicBezTo>
                    <a:pt x="171" y="647"/>
                    <a:pt x="170" y="645"/>
                    <a:pt x="170" y="644"/>
                  </a:cubicBezTo>
                  <a:cubicBezTo>
                    <a:pt x="170" y="643"/>
                    <a:pt x="169" y="643"/>
                    <a:pt x="169" y="642"/>
                  </a:cubicBezTo>
                  <a:cubicBezTo>
                    <a:pt x="169" y="641"/>
                    <a:pt x="169" y="641"/>
                    <a:pt x="169" y="641"/>
                  </a:cubicBezTo>
                  <a:cubicBezTo>
                    <a:pt x="168" y="639"/>
                    <a:pt x="168" y="637"/>
                    <a:pt x="168" y="636"/>
                  </a:cubicBezTo>
                  <a:cubicBezTo>
                    <a:pt x="168" y="636"/>
                    <a:pt x="167" y="635"/>
                    <a:pt x="167" y="635"/>
                  </a:cubicBezTo>
                  <a:cubicBezTo>
                    <a:pt x="167" y="634"/>
                    <a:pt x="167" y="635"/>
                    <a:pt x="167" y="635"/>
                  </a:cubicBezTo>
                  <a:cubicBezTo>
                    <a:pt x="167" y="634"/>
                    <a:pt x="167" y="634"/>
                    <a:pt x="167" y="633"/>
                  </a:cubicBezTo>
                  <a:cubicBezTo>
                    <a:pt x="167" y="633"/>
                    <a:pt x="166" y="633"/>
                    <a:pt x="166" y="633"/>
                  </a:cubicBezTo>
                  <a:cubicBezTo>
                    <a:pt x="166" y="631"/>
                    <a:pt x="166" y="631"/>
                    <a:pt x="166" y="630"/>
                  </a:cubicBezTo>
                  <a:cubicBezTo>
                    <a:pt x="166" y="630"/>
                    <a:pt x="166" y="630"/>
                    <a:pt x="166" y="630"/>
                  </a:cubicBezTo>
                  <a:cubicBezTo>
                    <a:pt x="165" y="628"/>
                    <a:pt x="165" y="626"/>
                    <a:pt x="165" y="625"/>
                  </a:cubicBezTo>
                  <a:cubicBezTo>
                    <a:pt x="165" y="623"/>
                    <a:pt x="165" y="621"/>
                    <a:pt x="165" y="621"/>
                  </a:cubicBezTo>
                  <a:cubicBezTo>
                    <a:pt x="164" y="620"/>
                    <a:pt x="165" y="619"/>
                    <a:pt x="164" y="619"/>
                  </a:cubicBezTo>
                  <a:cubicBezTo>
                    <a:pt x="164" y="618"/>
                    <a:pt x="164" y="616"/>
                    <a:pt x="164" y="615"/>
                  </a:cubicBezTo>
                  <a:cubicBezTo>
                    <a:pt x="163" y="613"/>
                    <a:pt x="163" y="612"/>
                    <a:pt x="163" y="611"/>
                  </a:cubicBezTo>
                  <a:cubicBezTo>
                    <a:pt x="163" y="608"/>
                    <a:pt x="162" y="604"/>
                    <a:pt x="162" y="602"/>
                  </a:cubicBezTo>
                  <a:cubicBezTo>
                    <a:pt x="162" y="601"/>
                    <a:pt x="162" y="600"/>
                    <a:pt x="162" y="599"/>
                  </a:cubicBezTo>
                  <a:cubicBezTo>
                    <a:pt x="162" y="597"/>
                    <a:pt x="162" y="596"/>
                    <a:pt x="162" y="595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2" y="592"/>
                    <a:pt x="162" y="590"/>
                    <a:pt x="162" y="588"/>
                  </a:cubicBezTo>
                  <a:cubicBezTo>
                    <a:pt x="162" y="588"/>
                    <a:pt x="162" y="587"/>
                    <a:pt x="162" y="587"/>
                  </a:cubicBezTo>
                  <a:cubicBezTo>
                    <a:pt x="161" y="584"/>
                    <a:pt x="162" y="581"/>
                    <a:pt x="162" y="578"/>
                  </a:cubicBezTo>
                  <a:cubicBezTo>
                    <a:pt x="162" y="575"/>
                    <a:pt x="162" y="572"/>
                    <a:pt x="162" y="569"/>
                  </a:cubicBezTo>
                  <a:cubicBezTo>
                    <a:pt x="162" y="569"/>
                    <a:pt x="162" y="569"/>
                    <a:pt x="162" y="568"/>
                  </a:cubicBezTo>
                  <a:cubicBezTo>
                    <a:pt x="163" y="566"/>
                    <a:pt x="162" y="565"/>
                    <a:pt x="163" y="563"/>
                  </a:cubicBezTo>
                  <a:cubicBezTo>
                    <a:pt x="163" y="562"/>
                    <a:pt x="163" y="562"/>
                    <a:pt x="163" y="561"/>
                  </a:cubicBezTo>
                  <a:cubicBezTo>
                    <a:pt x="163" y="560"/>
                    <a:pt x="163" y="558"/>
                    <a:pt x="164" y="558"/>
                  </a:cubicBezTo>
                  <a:cubicBezTo>
                    <a:pt x="164" y="556"/>
                    <a:pt x="164" y="554"/>
                    <a:pt x="164" y="553"/>
                  </a:cubicBezTo>
                  <a:cubicBezTo>
                    <a:pt x="164" y="552"/>
                    <a:pt x="164" y="550"/>
                    <a:pt x="165" y="550"/>
                  </a:cubicBezTo>
                  <a:cubicBezTo>
                    <a:pt x="165" y="548"/>
                    <a:pt x="165" y="547"/>
                    <a:pt x="165" y="546"/>
                  </a:cubicBezTo>
                  <a:cubicBezTo>
                    <a:pt x="165" y="545"/>
                    <a:pt x="165" y="545"/>
                    <a:pt x="165" y="544"/>
                  </a:cubicBezTo>
                  <a:cubicBezTo>
                    <a:pt x="166" y="544"/>
                    <a:pt x="165" y="543"/>
                    <a:pt x="165" y="543"/>
                  </a:cubicBezTo>
                  <a:cubicBezTo>
                    <a:pt x="166" y="542"/>
                    <a:pt x="166" y="542"/>
                    <a:pt x="166" y="542"/>
                  </a:cubicBezTo>
                  <a:cubicBezTo>
                    <a:pt x="166" y="541"/>
                    <a:pt x="166" y="541"/>
                    <a:pt x="166" y="540"/>
                  </a:cubicBezTo>
                  <a:cubicBezTo>
                    <a:pt x="166" y="538"/>
                    <a:pt x="167" y="537"/>
                    <a:pt x="167" y="535"/>
                  </a:cubicBezTo>
                  <a:cubicBezTo>
                    <a:pt x="168" y="532"/>
                    <a:pt x="168" y="530"/>
                    <a:pt x="169" y="527"/>
                  </a:cubicBezTo>
                  <a:cubicBezTo>
                    <a:pt x="169" y="525"/>
                    <a:pt x="170" y="524"/>
                    <a:pt x="170" y="522"/>
                  </a:cubicBezTo>
                  <a:cubicBezTo>
                    <a:pt x="170" y="521"/>
                    <a:pt x="171" y="521"/>
                    <a:pt x="171" y="520"/>
                  </a:cubicBezTo>
                  <a:cubicBezTo>
                    <a:pt x="171" y="519"/>
                    <a:pt x="171" y="518"/>
                    <a:pt x="171" y="518"/>
                  </a:cubicBezTo>
                  <a:cubicBezTo>
                    <a:pt x="172" y="517"/>
                    <a:pt x="172" y="515"/>
                    <a:pt x="173" y="514"/>
                  </a:cubicBezTo>
                  <a:cubicBezTo>
                    <a:pt x="173" y="514"/>
                    <a:pt x="173" y="513"/>
                    <a:pt x="173" y="513"/>
                  </a:cubicBezTo>
                  <a:cubicBezTo>
                    <a:pt x="173" y="512"/>
                    <a:pt x="173" y="512"/>
                    <a:pt x="173" y="512"/>
                  </a:cubicBezTo>
                  <a:cubicBezTo>
                    <a:pt x="174" y="511"/>
                    <a:pt x="173" y="511"/>
                    <a:pt x="174" y="510"/>
                  </a:cubicBezTo>
                  <a:cubicBezTo>
                    <a:pt x="175" y="507"/>
                    <a:pt x="175" y="505"/>
                    <a:pt x="176" y="503"/>
                  </a:cubicBezTo>
                  <a:cubicBezTo>
                    <a:pt x="176" y="502"/>
                    <a:pt x="177" y="502"/>
                    <a:pt x="177" y="501"/>
                  </a:cubicBezTo>
                  <a:cubicBezTo>
                    <a:pt x="177" y="501"/>
                    <a:pt x="177" y="500"/>
                    <a:pt x="177" y="500"/>
                  </a:cubicBezTo>
                  <a:cubicBezTo>
                    <a:pt x="177" y="500"/>
                    <a:pt x="177" y="499"/>
                    <a:pt x="177" y="499"/>
                  </a:cubicBezTo>
                  <a:cubicBezTo>
                    <a:pt x="177" y="499"/>
                    <a:pt x="178" y="499"/>
                    <a:pt x="178" y="498"/>
                  </a:cubicBezTo>
                  <a:cubicBezTo>
                    <a:pt x="178" y="498"/>
                    <a:pt x="178" y="497"/>
                    <a:pt x="179" y="496"/>
                  </a:cubicBezTo>
                  <a:cubicBezTo>
                    <a:pt x="179" y="495"/>
                    <a:pt x="178" y="495"/>
                    <a:pt x="178" y="493"/>
                  </a:cubicBezTo>
                  <a:cubicBezTo>
                    <a:pt x="178" y="492"/>
                    <a:pt x="179" y="492"/>
                    <a:pt x="179" y="491"/>
                  </a:cubicBezTo>
                  <a:cubicBezTo>
                    <a:pt x="179" y="491"/>
                    <a:pt x="180" y="491"/>
                    <a:pt x="180" y="491"/>
                  </a:cubicBezTo>
                  <a:cubicBezTo>
                    <a:pt x="180" y="491"/>
                    <a:pt x="181" y="491"/>
                    <a:pt x="181" y="490"/>
                  </a:cubicBezTo>
                  <a:cubicBezTo>
                    <a:pt x="181" y="490"/>
                    <a:pt x="181" y="489"/>
                    <a:pt x="181" y="489"/>
                  </a:cubicBezTo>
                  <a:cubicBezTo>
                    <a:pt x="181" y="488"/>
                    <a:pt x="181" y="487"/>
                    <a:pt x="182" y="487"/>
                  </a:cubicBezTo>
                  <a:cubicBezTo>
                    <a:pt x="182" y="487"/>
                    <a:pt x="183" y="487"/>
                    <a:pt x="183" y="486"/>
                  </a:cubicBezTo>
                  <a:cubicBezTo>
                    <a:pt x="183" y="485"/>
                    <a:pt x="183" y="485"/>
                    <a:pt x="184" y="484"/>
                  </a:cubicBezTo>
                  <a:cubicBezTo>
                    <a:pt x="184" y="484"/>
                    <a:pt x="184" y="483"/>
                    <a:pt x="184" y="483"/>
                  </a:cubicBezTo>
                  <a:cubicBezTo>
                    <a:pt x="185" y="483"/>
                    <a:pt x="185" y="483"/>
                    <a:pt x="185" y="482"/>
                  </a:cubicBezTo>
                  <a:cubicBezTo>
                    <a:pt x="185" y="482"/>
                    <a:pt x="186" y="482"/>
                    <a:pt x="186" y="482"/>
                  </a:cubicBezTo>
                  <a:cubicBezTo>
                    <a:pt x="186" y="480"/>
                    <a:pt x="188" y="478"/>
                    <a:pt x="189" y="477"/>
                  </a:cubicBezTo>
                  <a:cubicBezTo>
                    <a:pt x="189" y="476"/>
                    <a:pt x="189" y="476"/>
                    <a:pt x="189" y="476"/>
                  </a:cubicBezTo>
                  <a:cubicBezTo>
                    <a:pt x="190" y="476"/>
                    <a:pt x="190" y="476"/>
                    <a:pt x="190" y="476"/>
                  </a:cubicBezTo>
                  <a:cubicBezTo>
                    <a:pt x="191" y="475"/>
                    <a:pt x="191" y="475"/>
                    <a:pt x="191" y="475"/>
                  </a:cubicBezTo>
                  <a:cubicBezTo>
                    <a:pt x="191" y="475"/>
                    <a:pt x="191" y="474"/>
                    <a:pt x="192" y="474"/>
                  </a:cubicBezTo>
                  <a:cubicBezTo>
                    <a:pt x="192" y="473"/>
                    <a:pt x="192" y="472"/>
                    <a:pt x="192" y="472"/>
                  </a:cubicBezTo>
                  <a:cubicBezTo>
                    <a:pt x="192" y="472"/>
                    <a:pt x="193" y="471"/>
                    <a:pt x="193" y="471"/>
                  </a:cubicBezTo>
                  <a:cubicBezTo>
                    <a:pt x="193" y="470"/>
                    <a:pt x="192" y="470"/>
                    <a:pt x="192" y="470"/>
                  </a:cubicBezTo>
                  <a:cubicBezTo>
                    <a:pt x="193" y="469"/>
                    <a:pt x="193" y="470"/>
                    <a:pt x="194" y="470"/>
                  </a:cubicBezTo>
                  <a:cubicBezTo>
                    <a:pt x="194" y="469"/>
                    <a:pt x="194" y="469"/>
                    <a:pt x="194" y="469"/>
                  </a:cubicBezTo>
                  <a:cubicBezTo>
                    <a:pt x="194" y="469"/>
                    <a:pt x="194" y="468"/>
                    <a:pt x="194" y="468"/>
                  </a:cubicBezTo>
                  <a:cubicBezTo>
                    <a:pt x="194" y="468"/>
                    <a:pt x="195" y="467"/>
                    <a:pt x="195" y="467"/>
                  </a:cubicBezTo>
                  <a:cubicBezTo>
                    <a:pt x="195" y="467"/>
                    <a:pt x="196" y="462"/>
                    <a:pt x="196" y="462"/>
                  </a:cubicBezTo>
                  <a:cubicBezTo>
                    <a:pt x="197" y="462"/>
                    <a:pt x="197" y="461"/>
                    <a:pt x="197" y="461"/>
                  </a:cubicBezTo>
                  <a:cubicBezTo>
                    <a:pt x="197" y="460"/>
                    <a:pt x="197" y="459"/>
                    <a:pt x="197" y="459"/>
                  </a:cubicBezTo>
                  <a:cubicBezTo>
                    <a:pt x="198" y="458"/>
                    <a:pt x="199" y="459"/>
                    <a:pt x="199" y="458"/>
                  </a:cubicBezTo>
                  <a:cubicBezTo>
                    <a:pt x="199" y="458"/>
                    <a:pt x="199" y="458"/>
                    <a:pt x="199" y="458"/>
                  </a:cubicBezTo>
                  <a:cubicBezTo>
                    <a:pt x="199" y="457"/>
                    <a:pt x="200" y="457"/>
                    <a:pt x="201" y="457"/>
                  </a:cubicBezTo>
                  <a:cubicBezTo>
                    <a:pt x="201" y="455"/>
                    <a:pt x="203" y="454"/>
                    <a:pt x="203" y="452"/>
                  </a:cubicBezTo>
                  <a:cubicBezTo>
                    <a:pt x="205" y="452"/>
                    <a:pt x="206" y="449"/>
                    <a:pt x="207" y="448"/>
                  </a:cubicBezTo>
                  <a:cubicBezTo>
                    <a:pt x="208" y="448"/>
                    <a:pt x="209" y="448"/>
                    <a:pt x="209" y="447"/>
                  </a:cubicBezTo>
                  <a:cubicBezTo>
                    <a:pt x="210" y="446"/>
                    <a:pt x="211" y="445"/>
                    <a:pt x="212" y="444"/>
                  </a:cubicBezTo>
                  <a:cubicBezTo>
                    <a:pt x="212" y="444"/>
                    <a:pt x="213" y="444"/>
                    <a:pt x="213" y="443"/>
                  </a:cubicBezTo>
                  <a:cubicBezTo>
                    <a:pt x="214" y="443"/>
                    <a:pt x="215" y="442"/>
                    <a:pt x="215" y="442"/>
                  </a:cubicBezTo>
                  <a:cubicBezTo>
                    <a:pt x="216" y="442"/>
                    <a:pt x="215" y="439"/>
                    <a:pt x="216" y="439"/>
                  </a:cubicBezTo>
                  <a:cubicBezTo>
                    <a:pt x="216" y="439"/>
                    <a:pt x="217" y="438"/>
                    <a:pt x="218" y="438"/>
                  </a:cubicBezTo>
                  <a:cubicBezTo>
                    <a:pt x="219" y="438"/>
                    <a:pt x="218" y="438"/>
                    <a:pt x="218" y="438"/>
                  </a:cubicBezTo>
                  <a:cubicBezTo>
                    <a:pt x="219" y="437"/>
                    <a:pt x="219" y="435"/>
                    <a:pt x="219" y="434"/>
                  </a:cubicBezTo>
                  <a:cubicBezTo>
                    <a:pt x="219" y="434"/>
                    <a:pt x="219" y="434"/>
                    <a:pt x="220" y="434"/>
                  </a:cubicBezTo>
                  <a:cubicBezTo>
                    <a:pt x="220" y="433"/>
                    <a:pt x="220" y="435"/>
                    <a:pt x="221" y="434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2" y="433"/>
                    <a:pt x="222" y="433"/>
                    <a:pt x="222" y="433"/>
                  </a:cubicBezTo>
                  <a:cubicBezTo>
                    <a:pt x="222" y="433"/>
                    <a:pt x="223" y="433"/>
                    <a:pt x="223" y="433"/>
                  </a:cubicBezTo>
                  <a:cubicBezTo>
                    <a:pt x="224" y="432"/>
                    <a:pt x="223" y="432"/>
                    <a:pt x="224" y="432"/>
                  </a:cubicBezTo>
                  <a:cubicBezTo>
                    <a:pt x="225" y="432"/>
                    <a:pt x="225" y="433"/>
                    <a:pt x="226" y="432"/>
                  </a:cubicBezTo>
                  <a:cubicBezTo>
                    <a:pt x="226" y="432"/>
                    <a:pt x="226" y="431"/>
                    <a:pt x="226" y="430"/>
                  </a:cubicBezTo>
                  <a:cubicBezTo>
                    <a:pt x="226" y="430"/>
                    <a:pt x="226" y="431"/>
                    <a:pt x="226" y="430"/>
                  </a:cubicBezTo>
                  <a:cubicBezTo>
                    <a:pt x="226" y="430"/>
                    <a:pt x="227" y="430"/>
                    <a:pt x="227" y="430"/>
                  </a:cubicBezTo>
                  <a:cubicBezTo>
                    <a:pt x="228" y="429"/>
                    <a:pt x="228" y="428"/>
                    <a:pt x="229" y="427"/>
                  </a:cubicBezTo>
                  <a:cubicBezTo>
                    <a:pt x="229" y="427"/>
                    <a:pt x="230" y="426"/>
                    <a:pt x="230" y="425"/>
                  </a:cubicBezTo>
                  <a:cubicBezTo>
                    <a:pt x="230" y="425"/>
                    <a:pt x="231" y="425"/>
                    <a:pt x="231" y="425"/>
                  </a:cubicBezTo>
                  <a:cubicBezTo>
                    <a:pt x="232" y="424"/>
                    <a:pt x="232" y="424"/>
                    <a:pt x="232" y="424"/>
                  </a:cubicBezTo>
                  <a:cubicBezTo>
                    <a:pt x="233" y="423"/>
                    <a:pt x="234" y="422"/>
                    <a:pt x="235" y="422"/>
                  </a:cubicBezTo>
                  <a:cubicBezTo>
                    <a:pt x="236" y="421"/>
                    <a:pt x="237" y="422"/>
                    <a:pt x="238" y="421"/>
                  </a:cubicBezTo>
                  <a:cubicBezTo>
                    <a:pt x="239" y="421"/>
                    <a:pt x="239" y="420"/>
                    <a:pt x="239" y="421"/>
                  </a:cubicBezTo>
                  <a:cubicBezTo>
                    <a:pt x="240" y="421"/>
                    <a:pt x="240" y="423"/>
                    <a:pt x="240" y="423"/>
                  </a:cubicBezTo>
                  <a:cubicBezTo>
                    <a:pt x="240" y="423"/>
                    <a:pt x="241" y="423"/>
                    <a:pt x="241" y="423"/>
                  </a:cubicBezTo>
                  <a:cubicBezTo>
                    <a:pt x="241" y="423"/>
                    <a:pt x="242" y="424"/>
                    <a:pt x="242" y="423"/>
                  </a:cubicBezTo>
                  <a:cubicBezTo>
                    <a:pt x="243" y="423"/>
                    <a:pt x="243" y="423"/>
                    <a:pt x="243" y="422"/>
                  </a:cubicBezTo>
                  <a:cubicBezTo>
                    <a:pt x="243" y="422"/>
                    <a:pt x="244" y="422"/>
                    <a:pt x="244" y="422"/>
                  </a:cubicBezTo>
                  <a:cubicBezTo>
                    <a:pt x="245" y="422"/>
                    <a:pt x="245" y="422"/>
                    <a:pt x="246" y="421"/>
                  </a:cubicBezTo>
                  <a:cubicBezTo>
                    <a:pt x="246" y="421"/>
                    <a:pt x="247" y="421"/>
                    <a:pt x="247" y="421"/>
                  </a:cubicBezTo>
                  <a:cubicBezTo>
                    <a:pt x="247" y="421"/>
                    <a:pt x="247" y="421"/>
                    <a:pt x="247" y="420"/>
                  </a:cubicBezTo>
                  <a:cubicBezTo>
                    <a:pt x="248" y="420"/>
                    <a:pt x="248" y="420"/>
                    <a:pt x="249" y="420"/>
                  </a:cubicBezTo>
                  <a:cubicBezTo>
                    <a:pt x="249" y="420"/>
                    <a:pt x="250" y="420"/>
                    <a:pt x="250" y="419"/>
                  </a:cubicBezTo>
                  <a:cubicBezTo>
                    <a:pt x="250" y="419"/>
                    <a:pt x="251" y="419"/>
                    <a:pt x="251" y="419"/>
                  </a:cubicBezTo>
                  <a:cubicBezTo>
                    <a:pt x="251" y="419"/>
                    <a:pt x="251" y="419"/>
                    <a:pt x="252" y="419"/>
                  </a:cubicBezTo>
                  <a:cubicBezTo>
                    <a:pt x="252" y="419"/>
                    <a:pt x="252" y="419"/>
                    <a:pt x="252" y="419"/>
                  </a:cubicBezTo>
                  <a:cubicBezTo>
                    <a:pt x="252" y="419"/>
                    <a:pt x="253" y="418"/>
                    <a:pt x="253" y="418"/>
                  </a:cubicBezTo>
                  <a:cubicBezTo>
                    <a:pt x="254" y="418"/>
                    <a:pt x="254" y="418"/>
                    <a:pt x="254" y="418"/>
                  </a:cubicBezTo>
                  <a:cubicBezTo>
                    <a:pt x="255" y="417"/>
                    <a:pt x="255" y="418"/>
                    <a:pt x="256" y="418"/>
                  </a:cubicBezTo>
                  <a:cubicBezTo>
                    <a:pt x="256" y="418"/>
                    <a:pt x="256" y="418"/>
                    <a:pt x="257" y="418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9" y="417"/>
                    <a:pt x="259" y="418"/>
                    <a:pt x="260" y="417"/>
                  </a:cubicBezTo>
                  <a:cubicBezTo>
                    <a:pt x="260" y="417"/>
                    <a:pt x="261" y="417"/>
                    <a:pt x="261" y="417"/>
                  </a:cubicBezTo>
                  <a:cubicBezTo>
                    <a:pt x="261" y="417"/>
                    <a:pt x="262" y="418"/>
                    <a:pt x="263" y="418"/>
                  </a:cubicBezTo>
                  <a:cubicBezTo>
                    <a:pt x="264" y="417"/>
                    <a:pt x="265" y="418"/>
                    <a:pt x="267" y="418"/>
                  </a:cubicBezTo>
                  <a:cubicBezTo>
                    <a:pt x="267" y="418"/>
                    <a:pt x="268" y="418"/>
                    <a:pt x="268" y="417"/>
                  </a:cubicBezTo>
                  <a:cubicBezTo>
                    <a:pt x="269" y="417"/>
                    <a:pt x="270" y="417"/>
                    <a:pt x="270" y="417"/>
                  </a:cubicBezTo>
                  <a:cubicBezTo>
                    <a:pt x="270" y="417"/>
                    <a:pt x="271" y="417"/>
                    <a:pt x="271" y="417"/>
                  </a:cubicBezTo>
                  <a:cubicBezTo>
                    <a:pt x="271" y="416"/>
                    <a:pt x="271" y="416"/>
                    <a:pt x="271" y="416"/>
                  </a:cubicBezTo>
                  <a:cubicBezTo>
                    <a:pt x="272" y="416"/>
                    <a:pt x="271" y="416"/>
                    <a:pt x="271" y="416"/>
                  </a:cubicBezTo>
                  <a:cubicBezTo>
                    <a:pt x="271" y="416"/>
                    <a:pt x="271" y="415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4" y="415"/>
                    <a:pt x="274" y="415"/>
                    <a:pt x="274" y="415"/>
                  </a:cubicBezTo>
                  <a:cubicBezTo>
                    <a:pt x="275" y="415"/>
                    <a:pt x="275" y="416"/>
                    <a:pt x="276" y="416"/>
                  </a:cubicBezTo>
                  <a:cubicBezTo>
                    <a:pt x="277" y="416"/>
                    <a:pt x="278" y="416"/>
                    <a:pt x="278" y="417"/>
                  </a:cubicBezTo>
                  <a:cubicBezTo>
                    <a:pt x="278" y="417"/>
                    <a:pt x="278" y="416"/>
                    <a:pt x="279" y="416"/>
                  </a:cubicBezTo>
                  <a:cubicBezTo>
                    <a:pt x="279" y="417"/>
                    <a:pt x="281" y="416"/>
                    <a:pt x="282" y="416"/>
                  </a:cubicBezTo>
                  <a:cubicBezTo>
                    <a:pt x="282" y="417"/>
                    <a:pt x="283" y="417"/>
                    <a:pt x="283" y="417"/>
                  </a:cubicBezTo>
                  <a:cubicBezTo>
                    <a:pt x="283" y="418"/>
                    <a:pt x="284" y="418"/>
                    <a:pt x="284" y="419"/>
                  </a:cubicBezTo>
                  <a:cubicBezTo>
                    <a:pt x="284" y="420"/>
                    <a:pt x="285" y="419"/>
                    <a:pt x="285" y="420"/>
                  </a:cubicBezTo>
                  <a:cubicBezTo>
                    <a:pt x="283" y="420"/>
                    <a:pt x="282" y="419"/>
                    <a:pt x="282" y="418"/>
                  </a:cubicBezTo>
                  <a:cubicBezTo>
                    <a:pt x="281" y="418"/>
                    <a:pt x="281" y="419"/>
                    <a:pt x="280" y="419"/>
                  </a:cubicBezTo>
                  <a:cubicBezTo>
                    <a:pt x="280" y="418"/>
                    <a:pt x="280" y="418"/>
                    <a:pt x="280" y="418"/>
                  </a:cubicBezTo>
                  <a:cubicBezTo>
                    <a:pt x="278" y="417"/>
                    <a:pt x="276" y="418"/>
                    <a:pt x="275" y="417"/>
                  </a:cubicBezTo>
                  <a:cubicBezTo>
                    <a:pt x="274" y="417"/>
                    <a:pt x="274" y="417"/>
                    <a:pt x="273" y="417"/>
                  </a:cubicBezTo>
                  <a:cubicBezTo>
                    <a:pt x="273" y="417"/>
                    <a:pt x="272" y="418"/>
                    <a:pt x="272" y="418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8"/>
                    <a:pt x="273" y="419"/>
                    <a:pt x="273" y="419"/>
                  </a:cubicBezTo>
                  <a:cubicBezTo>
                    <a:pt x="273" y="419"/>
                    <a:pt x="274" y="420"/>
                    <a:pt x="274" y="420"/>
                  </a:cubicBezTo>
                  <a:cubicBezTo>
                    <a:pt x="275" y="420"/>
                    <a:pt x="275" y="420"/>
                    <a:pt x="276" y="420"/>
                  </a:cubicBezTo>
                  <a:cubicBezTo>
                    <a:pt x="276" y="420"/>
                    <a:pt x="277" y="420"/>
                    <a:pt x="277" y="420"/>
                  </a:cubicBezTo>
                  <a:cubicBezTo>
                    <a:pt x="278" y="420"/>
                    <a:pt x="278" y="420"/>
                    <a:pt x="278" y="420"/>
                  </a:cubicBezTo>
                  <a:cubicBezTo>
                    <a:pt x="278" y="421"/>
                    <a:pt x="279" y="421"/>
                    <a:pt x="279" y="421"/>
                  </a:cubicBezTo>
                  <a:cubicBezTo>
                    <a:pt x="280" y="422"/>
                    <a:pt x="280" y="421"/>
                    <a:pt x="281" y="421"/>
                  </a:cubicBezTo>
                  <a:cubicBezTo>
                    <a:pt x="282" y="421"/>
                    <a:pt x="283" y="422"/>
                    <a:pt x="283" y="422"/>
                  </a:cubicBezTo>
                  <a:cubicBezTo>
                    <a:pt x="284" y="422"/>
                    <a:pt x="284" y="422"/>
                    <a:pt x="284" y="422"/>
                  </a:cubicBezTo>
                  <a:cubicBezTo>
                    <a:pt x="284" y="422"/>
                    <a:pt x="285" y="422"/>
                    <a:pt x="285" y="422"/>
                  </a:cubicBezTo>
                  <a:cubicBezTo>
                    <a:pt x="285" y="423"/>
                    <a:pt x="285" y="423"/>
                    <a:pt x="286" y="423"/>
                  </a:cubicBezTo>
                  <a:cubicBezTo>
                    <a:pt x="286" y="423"/>
                    <a:pt x="283" y="424"/>
                    <a:pt x="283" y="424"/>
                  </a:cubicBezTo>
                  <a:cubicBezTo>
                    <a:pt x="284" y="424"/>
                    <a:pt x="284" y="424"/>
                    <a:pt x="285" y="424"/>
                  </a:cubicBezTo>
                  <a:cubicBezTo>
                    <a:pt x="285" y="424"/>
                    <a:pt x="285" y="424"/>
                    <a:pt x="286" y="425"/>
                  </a:cubicBezTo>
                  <a:cubicBezTo>
                    <a:pt x="286" y="425"/>
                    <a:pt x="286" y="425"/>
                    <a:pt x="286" y="425"/>
                  </a:cubicBezTo>
                  <a:cubicBezTo>
                    <a:pt x="286" y="425"/>
                    <a:pt x="286" y="425"/>
                    <a:pt x="286" y="425"/>
                  </a:cubicBezTo>
                  <a:cubicBezTo>
                    <a:pt x="286" y="425"/>
                    <a:pt x="287" y="425"/>
                    <a:pt x="287" y="425"/>
                  </a:cubicBezTo>
                  <a:cubicBezTo>
                    <a:pt x="287" y="425"/>
                    <a:pt x="288" y="426"/>
                    <a:pt x="288" y="426"/>
                  </a:cubicBezTo>
                  <a:cubicBezTo>
                    <a:pt x="289" y="426"/>
                    <a:pt x="289" y="427"/>
                    <a:pt x="290" y="428"/>
                  </a:cubicBezTo>
                  <a:cubicBezTo>
                    <a:pt x="290" y="428"/>
                    <a:pt x="290" y="428"/>
                    <a:pt x="290" y="428"/>
                  </a:cubicBezTo>
                  <a:cubicBezTo>
                    <a:pt x="291" y="428"/>
                    <a:pt x="291" y="428"/>
                    <a:pt x="291" y="428"/>
                  </a:cubicBezTo>
                  <a:cubicBezTo>
                    <a:pt x="294" y="430"/>
                    <a:pt x="297" y="435"/>
                    <a:pt x="297" y="435"/>
                  </a:cubicBezTo>
                  <a:cubicBezTo>
                    <a:pt x="297" y="436"/>
                    <a:pt x="298" y="436"/>
                    <a:pt x="298" y="436"/>
                  </a:cubicBezTo>
                  <a:cubicBezTo>
                    <a:pt x="298" y="436"/>
                    <a:pt x="299" y="436"/>
                    <a:pt x="299" y="437"/>
                  </a:cubicBezTo>
                  <a:cubicBezTo>
                    <a:pt x="300" y="437"/>
                    <a:pt x="299" y="439"/>
                    <a:pt x="300" y="439"/>
                  </a:cubicBezTo>
                  <a:cubicBezTo>
                    <a:pt x="300" y="439"/>
                    <a:pt x="299" y="439"/>
                    <a:pt x="300" y="440"/>
                  </a:cubicBezTo>
                  <a:cubicBezTo>
                    <a:pt x="301" y="440"/>
                    <a:pt x="301" y="440"/>
                    <a:pt x="301" y="440"/>
                  </a:cubicBezTo>
                  <a:cubicBezTo>
                    <a:pt x="301" y="441"/>
                    <a:pt x="302" y="440"/>
                    <a:pt x="302" y="440"/>
                  </a:cubicBezTo>
                  <a:cubicBezTo>
                    <a:pt x="302" y="441"/>
                    <a:pt x="302" y="444"/>
                    <a:pt x="303" y="444"/>
                  </a:cubicBezTo>
                  <a:cubicBezTo>
                    <a:pt x="304" y="444"/>
                    <a:pt x="305" y="450"/>
                    <a:pt x="305" y="451"/>
                  </a:cubicBezTo>
                  <a:cubicBezTo>
                    <a:pt x="307" y="456"/>
                    <a:pt x="308" y="461"/>
                    <a:pt x="308" y="467"/>
                  </a:cubicBezTo>
                  <a:cubicBezTo>
                    <a:pt x="308" y="476"/>
                    <a:pt x="305" y="485"/>
                    <a:pt x="299" y="493"/>
                  </a:cubicBezTo>
                  <a:cubicBezTo>
                    <a:pt x="293" y="499"/>
                    <a:pt x="286" y="501"/>
                    <a:pt x="278" y="501"/>
                  </a:cubicBezTo>
                  <a:cubicBezTo>
                    <a:pt x="277" y="501"/>
                    <a:pt x="267" y="498"/>
                    <a:pt x="270" y="498"/>
                  </a:cubicBezTo>
                  <a:cubicBezTo>
                    <a:pt x="282" y="495"/>
                    <a:pt x="286" y="491"/>
                    <a:pt x="287" y="483"/>
                  </a:cubicBezTo>
                  <a:cubicBezTo>
                    <a:pt x="288" y="480"/>
                    <a:pt x="287" y="467"/>
                    <a:pt x="277" y="458"/>
                  </a:cubicBezTo>
                  <a:cubicBezTo>
                    <a:pt x="258" y="439"/>
                    <a:pt x="222" y="449"/>
                    <a:pt x="211" y="479"/>
                  </a:cubicBezTo>
                  <a:cubicBezTo>
                    <a:pt x="202" y="505"/>
                    <a:pt x="210" y="544"/>
                    <a:pt x="253" y="556"/>
                  </a:cubicBezTo>
                  <a:cubicBezTo>
                    <a:pt x="315" y="573"/>
                    <a:pt x="339" y="545"/>
                    <a:pt x="340" y="525"/>
                  </a:cubicBezTo>
                  <a:cubicBezTo>
                    <a:pt x="341" y="525"/>
                    <a:pt x="350" y="529"/>
                    <a:pt x="363" y="523"/>
                  </a:cubicBezTo>
                  <a:cubicBezTo>
                    <a:pt x="377" y="517"/>
                    <a:pt x="387" y="505"/>
                    <a:pt x="393" y="492"/>
                  </a:cubicBezTo>
                  <a:cubicBezTo>
                    <a:pt x="396" y="485"/>
                    <a:pt x="397" y="477"/>
                    <a:pt x="398" y="470"/>
                  </a:cubicBezTo>
                  <a:cubicBezTo>
                    <a:pt x="399" y="454"/>
                    <a:pt x="395" y="431"/>
                    <a:pt x="379" y="424"/>
                  </a:cubicBezTo>
                  <a:cubicBezTo>
                    <a:pt x="378" y="423"/>
                    <a:pt x="368" y="419"/>
                    <a:pt x="367" y="421"/>
                  </a:cubicBezTo>
                  <a:cubicBezTo>
                    <a:pt x="367" y="421"/>
                    <a:pt x="390" y="387"/>
                    <a:pt x="336" y="359"/>
                  </a:cubicBezTo>
                  <a:cubicBezTo>
                    <a:pt x="336" y="359"/>
                    <a:pt x="334" y="358"/>
                    <a:pt x="331" y="356"/>
                  </a:cubicBezTo>
                  <a:cubicBezTo>
                    <a:pt x="330" y="356"/>
                    <a:pt x="329" y="356"/>
                    <a:pt x="328" y="356"/>
                  </a:cubicBezTo>
                  <a:cubicBezTo>
                    <a:pt x="327" y="355"/>
                    <a:pt x="328" y="355"/>
                    <a:pt x="327" y="355"/>
                  </a:cubicBezTo>
                  <a:cubicBezTo>
                    <a:pt x="326" y="355"/>
                    <a:pt x="326" y="355"/>
                    <a:pt x="326" y="354"/>
                  </a:cubicBezTo>
                  <a:cubicBezTo>
                    <a:pt x="326" y="354"/>
                    <a:pt x="325" y="354"/>
                    <a:pt x="325" y="354"/>
                  </a:cubicBezTo>
                  <a:cubicBezTo>
                    <a:pt x="325" y="354"/>
                    <a:pt x="324" y="354"/>
                    <a:pt x="324" y="354"/>
                  </a:cubicBezTo>
                  <a:cubicBezTo>
                    <a:pt x="322" y="354"/>
                    <a:pt x="322" y="354"/>
                    <a:pt x="321" y="354"/>
                  </a:cubicBezTo>
                  <a:cubicBezTo>
                    <a:pt x="321" y="353"/>
                    <a:pt x="321" y="354"/>
                    <a:pt x="321" y="354"/>
                  </a:cubicBezTo>
                  <a:cubicBezTo>
                    <a:pt x="321" y="354"/>
                    <a:pt x="320" y="353"/>
                    <a:pt x="320" y="353"/>
                  </a:cubicBezTo>
                  <a:cubicBezTo>
                    <a:pt x="319" y="353"/>
                    <a:pt x="319" y="353"/>
                    <a:pt x="318" y="353"/>
                  </a:cubicBezTo>
                  <a:cubicBezTo>
                    <a:pt x="318" y="353"/>
                    <a:pt x="317" y="352"/>
                    <a:pt x="317" y="352"/>
                  </a:cubicBezTo>
                  <a:cubicBezTo>
                    <a:pt x="317" y="352"/>
                    <a:pt x="316" y="352"/>
                    <a:pt x="316" y="353"/>
                  </a:cubicBezTo>
                  <a:cubicBezTo>
                    <a:pt x="316" y="353"/>
                    <a:pt x="316" y="352"/>
                    <a:pt x="316" y="352"/>
                  </a:cubicBezTo>
                  <a:cubicBezTo>
                    <a:pt x="314" y="352"/>
                    <a:pt x="313" y="351"/>
                    <a:pt x="313" y="351"/>
                  </a:cubicBezTo>
                  <a:cubicBezTo>
                    <a:pt x="310" y="352"/>
                    <a:pt x="307" y="351"/>
                    <a:pt x="305" y="351"/>
                  </a:cubicBezTo>
                  <a:cubicBezTo>
                    <a:pt x="305" y="351"/>
                    <a:pt x="305" y="351"/>
                    <a:pt x="304" y="351"/>
                  </a:cubicBezTo>
                  <a:cubicBezTo>
                    <a:pt x="304" y="352"/>
                    <a:pt x="304" y="351"/>
                    <a:pt x="303" y="352"/>
                  </a:cubicBezTo>
                  <a:cubicBezTo>
                    <a:pt x="302" y="352"/>
                    <a:pt x="300" y="351"/>
                    <a:pt x="300" y="351"/>
                  </a:cubicBezTo>
                  <a:cubicBezTo>
                    <a:pt x="300" y="351"/>
                    <a:pt x="300" y="352"/>
                    <a:pt x="299" y="352"/>
                  </a:cubicBezTo>
                  <a:cubicBezTo>
                    <a:pt x="299" y="351"/>
                    <a:pt x="297" y="352"/>
                    <a:pt x="296" y="351"/>
                  </a:cubicBezTo>
                  <a:cubicBezTo>
                    <a:pt x="296" y="352"/>
                    <a:pt x="294" y="352"/>
                    <a:pt x="293" y="352"/>
                  </a:cubicBezTo>
                  <a:cubicBezTo>
                    <a:pt x="293" y="352"/>
                    <a:pt x="293" y="352"/>
                    <a:pt x="293" y="353"/>
                  </a:cubicBezTo>
                  <a:cubicBezTo>
                    <a:pt x="293" y="353"/>
                    <a:pt x="293" y="352"/>
                    <a:pt x="292" y="352"/>
                  </a:cubicBezTo>
                  <a:cubicBezTo>
                    <a:pt x="292" y="353"/>
                    <a:pt x="293" y="353"/>
                    <a:pt x="293" y="353"/>
                  </a:cubicBezTo>
                  <a:cubicBezTo>
                    <a:pt x="294" y="353"/>
                    <a:pt x="294" y="353"/>
                    <a:pt x="296" y="353"/>
                  </a:cubicBezTo>
                  <a:cubicBezTo>
                    <a:pt x="296" y="353"/>
                    <a:pt x="297" y="353"/>
                    <a:pt x="297" y="353"/>
                  </a:cubicBezTo>
                  <a:cubicBezTo>
                    <a:pt x="298" y="353"/>
                    <a:pt x="299" y="353"/>
                    <a:pt x="300" y="352"/>
                  </a:cubicBezTo>
                  <a:cubicBezTo>
                    <a:pt x="301" y="353"/>
                    <a:pt x="302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4" y="353"/>
                    <a:pt x="304" y="354"/>
                    <a:pt x="304" y="354"/>
                  </a:cubicBezTo>
                  <a:cubicBezTo>
                    <a:pt x="304" y="354"/>
                    <a:pt x="304" y="354"/>
                    <a:pt x="305" y="354"/>
                  </a:cubicBezTo>
                  <a:cubicBezTo>
                    <a:pt x="306" y="353"/>
                    <a:pt x="307" y="354"/>
                    <a:pt x="307" y="354"/>
                  </a:cubicBezTo>
                  <a:cubicBezTo>
                    <a:pt x="309" y="354"/>
                    <a:pt x="310" y="354"/>
                    <a:pt x="310" y="354"/>
                  </a:cubicBezTo>
                  <a:cubicBezTo>
                    <a:pt x="310" y="355"/>
                    <a:pt x="311" y="354"/>
                    <a:pt x="312" y="354"/>
                  </a:cubicBezTo>
                  <a:cubicBezTo>
                    <a:pt x="313" y="355"/>
                    <a:pt x="313" y="355"/>
                    <a:pt x="314" y="355"/>
                  </a:cubicBezTo>
                  <a:cubicBezTo>
                    <a:pt x="315" y="356"/>
                    <a:pt x="315" y="355"/>
                    <a:pt x="316" y="356"/>
                  </a:cubicBezTo>
                  <a:cubicBezTo>
                    <a:pt x="318" y="356"/>
                    <a:pt x="317" y="357"/>
                    <a:pt x="319" y="356"/>
                  </a:cubicBezTo>
                  <a:cubicBezTo>
                    <a:pt x="323" y="357"/>
                    <a:pt x="323" y="355"/>
                    <a:pt x="325" y="357"/>
                  </a:cubicBezTo>
                  <a:cubicBezTo>
                    <a:pt x="326" y="357"/>
                    <a:pt x="330" y="359"/>
                    <a:pt x="330" y="359"/>
                  </a:cubicBezTo>
                  <a:cubicBezTo>
                    <a:pt x="330" y="360"/>
                    <a:pt x="330" y="360"/>
                    <a:pt x="330" y="360"/>
                  </a:cubicBezTo>
                  <a:cubicBezTo>
                    <a:pt x="329" y="359"/>
                    <a:pt x="327" y="359"/>
                    <a:pt x="325" y="359"/>
                  </a:cubicBezTo>
                  <a:cubicBezTo>
                    <a:pt x="325" y="359"/>
                    <a:pt x="323" y="358"/>
                    <a:pt x="323" y="358"/>
                  </a:cubicBezTo>
                  <a:cubicBezTo>
                    <a:pt x="322" y="358"/>
                    <a:pt x="322" y="357"/>
                    <a:pt x="321" y="357"/>
                  </a:cubicBezTo>
                  <a:cubicBezTo>
                    <a:pt x="320" y="357"/>
                    <a:pt x="318" y="358"/>
                    <a:pt x="316" y="357"/>
                  </a:cubicBezTo>
                  <a:cubicBezTo>
                    <a:pt x="316" y="357"/>
                    <a:pt x="315" y="358"/>
                    <a:pt x="314" y="357"/>
                  </a:cubicBezTo>
                  <a:cubicBezTo>
                    <a:pt x="313" y="357"/>
                    <a:pt x="312" y="357"/>
                    <a:pt x="310" y="357"/>
                  </a:cubicBezTo>
                  <a:cubicBezTo>
                    <a:pt x="309" y="357"/>
                    <a:pt x="309" y="356"/>
                    <a:pt x="308" y="356"/>
                  </a:cubicBezTo>
                  <a:cubicBezTo>
                    <a:pt x="306" y="357"/>
                    <a:pt x="304" y="357"/>
                    <a:pt x="302" y="357"/>
                  </a:cubicBezTo>
                  <a:cubicBezTo>
                    <a:pt x="302" y="357"/>
                    <a:pt x="301" y="357"/>
                    <a:pt x="301" y="357"/>
                  </a:cubicBezTo>
                  <a:cubicBezTo>
                    <a:pt x="301" y="357"/>
                    <a:pt x="301" y="358"/>
                    <a:pt x="300" y="358"/>
                  </a:cubicBezTo>
                  <a:cubicBezTo>
                    <a:pt x="298" y="358"/>
                    <a:pt x="298" y="358"/>
                    <a:pt x="298" y="358"/>
                  </a:cubicBezTo>
                  <a:cubicBezTo>
                    <a:pt x="297" y="359"/>
                    <a:pt x="299" y="358"/>
                    <a:pt x="299" y="359"/>
                  </a:cubicBezTo>
                  <a:cubicBezTo>
                    <a:pt x="299" y="359"/>
                    <a:pt x="301" y="360"/>
                    <a:pt x="300" y="360"/>
                  </a:cubicBezTo>
                  <a:cubicBezTo>
                    <a:pt x="299" y="360"/>
                    <a:pt x="299" y="361"/>
                    <a:pt x="298" y="361"/>
                  </a:cubicBezTo>
                  <a:cubicBezTo>
                    <a:pt x="298" y="360"/>
                    <a:pt x="298" y="360"/>
                    <a:pt x="297" y="360"/>
                  </a:cubicBezTo>
                  <a:cubicBezTo>
                    <a:pt x="297" y="360"/>
                    <a:pt x="297" y="361"/>
                    <a:pt x="297" y="361"/>
                  </a:cubicBezTo>
                  <a:cubicBezTo>
                    <a:pt x="295" y="360"/>
                    <a:pt x="295" y="359"/>
                    <a:pt x="294" y="359"/>
                  </a:cubicBezTo>
                  <a:cubicBezTo>
                    <a:pt x="294" y="360"/>
                    <a:pt x="295" y="359"/>
                    <a:pt x="295" y="361"/>
                  </a:cubicBezTo>
                  <a:cubicBezTo>
                    <a:pt x="294" y="361"/>
                    <a:pt x="293" y="361"/>
                    <a:pt x="292" y="361"/>
                  </a:cubicBezTo>
                  <a:cubicBezTo>
                    <a:pt x="292" y="360"/>
                    <a:pt x="292" y="359"/>
                    <a:pt x="291" y="358"/>
                  </a:cubicBezTo>
                  <a:cubicBezTo>
                    <a:pt x="288" y="358"/>
                    <a:pt x="288" y="358"/>
                    <a:pt x="288" y="358"/>
                  </a:cubicBezTo>
                  <a:cubicBezTo>
                    <a:pt x="287" y="359"/>
                    <a:pt x="287" y="359"/>
                    <a:pt x="287" y="360"/>
                  </a:cubicBezTo>
                  <a:cubicBezTo>
                    <a:pt x="287" y="360"/>
                    <a:pt x="287" y="361"/>
                    <a:pt x="287" y="362"/>
                  </a:cubicBezTo>
                  <a:cubicBezTo>
                    <a:pt x="287" y="362"/>
                    <a:pt x="286" y="362"/>
                    <a:pt x="286" y="362"/>
                  </a:cubicBezTo>
                  <a:cubicBezTo>
                    <a:pt x="285" y="360"/>
                    <a:pt x="287" y="360"/>
                    <a:pt x="286" y="359"/>
                  </a:cubicBezTo>
                  <a:cubicBezTo>
                    <a:pt x="284" y="359"/>
                    <a:pt x="285" y="360"/>
                    <a:pt x="283" y="360"/>
                  </a:cubicBezTo>
                  <a:cubicBezTo>
                    <a:pt x="283" y="360"/>
                    <a:pt x="282" y="360"/>
                    <a:pt x="281" y="360"/>
                  </a:cubicBezTo>
                  <a:cubicBezTo>
                    <a:pt x="281" y="360"/>
                    <a:pt x="281" y="361"/>
                    <a:pt x="280" y="361"/>
                  </a:cubicBezTo>
                  <a:cubicBezTo>
                    <a:pt x="280" y="361"/>
                    <a:pt x="279" y="360"/>
                    <a:pt x="279" y="361"/>
                  </a:cubicBezTo>
                  <a:cubicBezTo>
                    <a:pt x="279" y="360"/>
                    <a:pt x="279" y="361"/>
                    <a:pt x="279" y="361"/>
                  </a:cubicBezTo>
                  <a:cubicBezTo>
                    <a:pt x="277" y="361"/>
                    <a:pt x="276" y="360"/>
                    <a:pt x="275" y="360"/>
                  </a:cubicBezTo>
                  <a:cubicBezTo>
                    <a:pt x="274" y="361"/>
                    <a:pt x="274" y="362"/>
                    <a:pt x="272" y="363"/>
                  </a:cubicBezTo>
                  <a:cubicBezTo>
                    <a:pt x="270" y="363"/>
                    <a:pt x="269" y="364"/>
                    <a:pt x="267" y="363"/>
                  </a:cubicBezTo>
                  <a:cubicBezTo>
                    <a:pt x="267" y="364"/>
                    <a:pt x="267" y="365"/>
                    <a:pt x="266" y="365"/>
                  </a:cubicBezTo>
                  <a:cubicBezTo>
                    <a:pt x="266" y="364"/>
                    <a:pt x="264" y="364"/>
                    <a:pt x="264" y="364"/>
                  </a:cubicBezTo>
                  <a:cubicBezTo>
                    <a:pt x="263" y="363"/>
                    <a:pt x="264" y="365"/>
                    <a:pt x="263" y="364"/>
                  </a:cubicBezTo>
                  <a:cubicBezTo>
                    <a:pt x="263" y="364"/>
                    <a:pt x="262" y="364"/>
                    <a:pt x="262" y="363"/>
                  </a:cubicBezTo>
                  <a:cubicBezTo>
                    <a:pt x="262" y="363"/>
                    <a:pt x="263" y="363"/>
                    <a:pt x="263" y="363"/>
                  </a:cubicBezTo>
                  <a:cubicBezTo>
                    <a:pt x="263" y="363"/>
                    <a:pt x="263" y="362"/>
                    <a:pt x="263" y="362"/>
                  </a:cubicBezTo>
                  <a:cubicBezTo>
                    <a:pt x="264" y="361"/>
                    <a:pt x="265" y="360"/>
                    <a:pt x="266" y="360"/>
                  </a:cubicBezTo>
                  <a:cubicBezTo>
                    <a:pt x="266" y="359"/>
                    <a:pt x="267" y="359"/>
                    <a:pt x="267" y="358"/>
                  </a:cubicBezTo>
                  <a:cubicBezTo>
                    <a:pt x="265" y="357"/>
                    <a:pt x="264" y="360"/>
                    <a:pt x="262" y="359"/>
                  </a:cubicBezTo>
                  <a:cubicBezTo>
                    <a:pt x="262" y="359"/>
                    <a:pt x="262" y="359"/>
                    <a:pt x="262" y="359"/>
                  </a:cubicBezTo>
                  <a:cubicBezTo>
                    <a:pt x="262" y="359"/>
                    <a:pt x="261" y="359"/>
                    <a:pt x="261" y="360"/>
                  </a:cubicBezTo>
                  <a:cubicBezTo>
                    <a:pt x="261" y="360"/>
                    <a:pt x="261" y="361"/>
                    <a:pt x="260" y="361"/>
                  </a:cubicBezTo>
                  <a:cubicBezTo>
                    <a:pt x="259" y="361"/>
                    <a:pt x="259" y="361"/>
                    <a:pt x="259" y="361"/>
                  </a:cubicBezTo>
                  <a:cubicBezTo>
                    <a:pt x="258" y="363"/>
                    <a:pt x="260" y="362"/>
                    <a:pt x="261" y="363"/>
                  </a:cubicBezTo>
                  <a:cubicBezTo>
                    <a:pt x="261" y="363"/>
                    <a:pt x="261" y="365"/>
                    <a:pt x="261" y="365"/>
                  </a:cubicBezTo>
                  <a:cubicBezTo>
                    <a:pt x="261" y="365"/>
                    <a:pt x="261" y="366"/>
                    <a:pt x="261" y="366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67"/>
                    <a:pt x="260" y="367"/>
                    <a:pt x="259" y="367"/>
                  </a:cubicBezTo>
                  <a:cubicBezTo>
                    <a:pt x="258" y="367"/>
                    <a:pt x="258" y="367"/>
                    <a:pt x="258" y="367"/>
                  </a:cubicBezTo>
                  <a:cubicBezTo>
                    <a:pt x="257" y="366"/>
                    <a:pt x="256" y="365"/>
                    <a:pt x="256" y="364"/>
                  </a:cubicBezTo>
                  <a:cubicBezTo>
                    <a:pt x="257" y="364"/>
                    <a:pt x="257" y="363"/>
                    <a:pt x="258" y="363"/>
                  </a:cubicBezTo>
                  <a:cubicBezTo>
                    <a:pt x="258" y="363"/>
                    <a:pt x="258" y="363"/>
                    <a:pt x="259" y="362"/>
                  </a:cubicBezTo>
                  <a:cubicBezTo>
                    <a:pt x="259" y="361"/>
                    <a:pt x="258" y="361"/>
                    <a:pt x="258" y="360"/>
                  </a:cubicBezTo>
                  <a:cubicBezTo>
                    <a:pt x="257" y="360"/>
                    <a:pt x="257" y="361"/>
                    <a:pt x="256" y="361"/>
                  </a:cubicBezTo>
                  <a:cubicBezTo>
                    <a:pt x="254" y="361"/>
                    <a:pt x="253" y="362"/>
                    <a:pt x="251" y="361"/>
                  </a:cubicBezTo>
                  <a:cubicBezTo>
                    <a:pt x="250" y="362"/>
                    <a:pt x="250" y="363"/>
                    <a:pt x="250" y="364"/>
                  </a:cubicBezTo>
                  <a:cubicBezTo>
                    <a:pt x="250" y="364"/>
                    <a:pt x="249" y="365"/>
                    <a:pt x="248" y="365"/>
                  </a:cubicBezTo>
                  <a:cubicBezTo>
                    <a:pt x="247" y="364"/>
                    <a:pt x="247" y="362"/>
                    <a:pt x="245" y="362"/>
                  </a:cubicBezTo>
                  <a:cubicBezTo>
                    <a:pt x="245" y="364"/>
                    <a:pt x="246" y="364"/>
                    <a:pt x="246" y="365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5" y="366"/>
                    <a:pt x="245" y="366"/>
                    <a:pt x="245" y="366"/>
                  </a:cubicBezTo>
                  <a:cubicBezTo>
                    <a:pt x="245" y="366"/>
                    <a:pt x="244" y="366"/>
                    <a:pt x="243" y="366"/>
                  </a:cubicBezTo>
                  <a:cubicBezTo>
                    <a:pt x="243" y="367"/>
                    <a:pt x="243" y="367"/>
                    <a:pt x="243" y="367"/>
                  </a:cubicBezTo>
                  <a:cubicBezTo>
                    <a:pt x="242" y="367"/>
                    <a:pt x="242" y="369"/>
                    <a:pt x="242" y="369"/>
                  </a:cubicBezTo>
                  <a:cubicBezTo>
                    <a:pt x="242" y="368"/>
                    <a:pt x="241" y="368"/>
                    <a:pt x="241" y="367"/>
                  </a:cubicBezTo>
                  <a:cubicBezTo>
                    <a:pt x="242" y="365"/>
                    <a:pt x="241" y="364"/>
                    <a:pt x="240" y="364"/>
                  </a:cubicBezTo>
                  <a:cubicBezTo>
                    <a:pt x="240" y="365"/>
                    <a:pt x="240" y="367"/>
                    <a:pt x="240" y="369"/>
                  </a:cubicBezTo>
                  <a:cubicBezTo>
                    <a:pt x="241" y="369"/>
                    <a:pt x="242" y="370"/>
                    <a:pt x="241" y="371"/>
                  </a:cubicBezTo>
                  <a:cubicBezTo>
                    <a:pt x="240" y="371"/>
                    <a:pt x="240" y="370"/>
                    <a:pt x="239" y="370"/>
                  </a:cubicBezTo>
                  <a:cubicBezTo>
                    <a:pt x="238" y="370"/>
                    <a:pt x="238" y="372"/>
                    <a:pt x="237" y="372"/>
                  </a:cubicBezTo>
                  <a:cubicBezTo>
                    <a:pt x="237" y="371"/>
                    <a:pt x="237" y="370"/>
                    <a:pt x="236" y="370"/>
                  </a:cubicBezTo>
                  <a:cubicBezTo>
                    <a:pt x="235" y="371"/>
                    <a:pt x="236" y="371"/>
                    <a:pt x="236" y="372"/>
                  </a:cubicBezTo>
                  <a:cubicBezTo>
                    <a:pt x="235" y="372"/>
                    <a:pt x="234" y="373"/>
                    <a:pt x="233" y="373"/>
                  </a:cubicBezTo>
                  <a:cubicBezTo>
                    <a:pt x="233" y="374"/>
                    <a:pt x="233" y="375"/>
                    <a:pt x="233" y="375"/>
                  </a:cubicBezTo>
                  <a:cubicBezTo>
                    <a:pt x="233" y="375"/>
                    <a:pt x="232" y="374"/>
                    <a:pt x="232" y="374"/>
                  </a:cubicBezTo>
                  <a:cubicBezTo>
                    <a:pt x="231" y="375"/>
                    <a:pt x="232" y="376"/>
                    <a:pt x="231" y="376"/>
                  </a:cubicBezTo>
                  <a:cubicBezTo>
                    <a:pt x="230" y="375"/>
                    <a:pt x="230" y="374"/>
                    <a:pt x="228" y="375"/>
                  </a:cubicBezTo>
                  <a:cubicBezTo>
                    <a:pt x="228" y="376"/>
                    <a:pt x="229" y="378"/>
                    <a:pt x="228" y="379"/>
                  </a:cubicBezTo>
                  <a:cubicBezTo>
                    <a:pt x="227" y="378"/>
                    <a:pt x="227" y="378"/>
                    <a:pt x="225" y="378"/>
                  </a:cubicBezTo>
                  <a:cubicBezTo>
                    <a:pt x="225" y="378"/>
                    <a:pt x="225" y="379"/>
                    <a:pt x="224" y="379"/>
                  </a:cubicBezTo>
                  <a:cubicBezTo>
                    <a:pt x="224" y="379"/>
                    <a:pt x="224" y="380"/>
                    <a:pt x="224" y="380"/>
                  </a:cubicBezTo>
                  <a:cubicBezTo>
                    <a:pt x="223" y="380"/>
                    <a:pt x="222" y="380"/>
                    <a:pt x="221" y="381"/>
                  </a:cubicBezTo>
                  <a:cubicBezTo>
                    <a:pt x="221" y="382"/>
                    <a:pt x="222" y="382"/>
                    <a:pt x="222" y="384"/>
                  </a:cubicBezTo>
                  <a:cubicBezTo>
                    <a:pt x="221" y="384"/>
                    <a:pt x="221" y="383"/>
                    <a:pt x="220" y="383"/>
                  </a:cubicBezTo>
                  <a:cubicBezTo>
                    <a:pt x="219" y="384"/>
                    <a:pt x="218" y="384"/>
                    <a:pt x="218" y="385"/>
                  </a:cubicBezTo>
                  <a:cubicBezTo>
                    <a:pt x="217" y="384"/>
                    <a:pt x="217" y="384"/>
                    <a:pt x="217" y="384"/>
                  </a:cubicBezTo>
                  <a:cubicBezTo>
                    <a:pt x="217" y="384"/>
                    <a:pt x="217" y="384"/>
                    <a:pt x="217" y="384"/>
                  </a:cubicBezTo>
                  <a:cubicBezTo>
                    <a:pt x="218" y="383"/>
                    <a:pt x="219" y="382"/>
                    <a:pt x="220" y="383"/>
                  </a:cubicBezTo>
                  <a:cubicBezTo>
                    <a:pt x="220" y="381"/>
                    <a:pt x="222" y="381"/>
                    <a:pt x="222" y="380"/>
                  </a:cubicBezTo>
                  <a:cubicBezTo>
                    <a:pt x="223" y="379"/>
                    <a:pt x="221" y="379"/>
                    <a:pt x="221" y="377"/>
                  </a:cubicBezTo>
                  <a:cubicBezTo>
                    <a:pt x="224" y="378"/>
                    <a:pt x="224" y="378"/>
                    <a:pt x="224" y="378"/>
                  </a:cubicBezTo>
                  <a:cubicBezTo>
                    <a:pt x="224" y="377"/>
                    <a:pt x="224" y="376"/>
                    <a:pt x="225" y="376"/>
                  </a:cubicBezTo>
                  <a:cubicBezTo>
                    <a:pt x="226" y="376"/>
                    <a:pt x="226" y="376"/>
                    <a:pt x="226" y="376"/>
                  </a:cubicBezTo>
                  <a:cubicBezTo>
                    <a:pt x="227" y="374"/>
                    <a:pt x="229" y="374"/>
                    <a:pt x="229" y="373"/>
                  </a:cubicBezTo>
                  <a:cubicBezTo>
                    <a:pt x="231" y="373"/>
                    <a:pt x="231" y="372"/>
                    <a:pt x="231" y="372"/>
                  </a:cubicBezTo>
                  <a:cubicBezTo>
                    <a:pt x="231" y="372"/>
                    <a:pt x="233" y="372"/>
                    <a:pt x="233" y="372"/>
                  </a:cubicBezTo>
                  <a:cubicBezTo>
                    <a:pt x="233" y="372"/>
                    <a:pt x="233" y="371"/>
                    <a:pt x="234" y="370"/>
                  </a:cubicBezTo>
                  <a:cubicBezTo>
                    <a:pt x="231" y="369"/>
                    <a:pt x="229" y="370"/>
                    <a:pt x="228" y="372"/>
                  </a:cubicBezTo>
                  <a:cubicBezTo>
                    <a:pt x="227" y="372"/>
                    <a:pt x="227" y="373"/>
                    <a:pt x="226" y="372"/>
                  </a:cubicBezTo>
                  <a:cubicBezTo>
                    <a:pt x="226" y="372"/>
                    <a:pt x="226" y="372"/>
                    <a:pt x="225" y="372"/>
                  </a:cubicBezTo>
                  <a:cubicBezTo>
                    <a:pt x="224" y="373"/>
                    <a:pt x="225" y="375"/>
                    <a:pt x="224" y="375"/>
                  </a:cubicBezTo>
                  <a:cubicBezTo>
                    <a:pt x="222" y="375"/>
                    <a:pt x="222" y="376"/>
                    <a:pt x="220" y="375"/>
                  </a:cubicBezTo>
                  <a:cubicBezTo>
                    <a:pt x="220" y="376"/>
                    <a:pt x="221" y="377"/>
                    <a:pt x="220" y="377"/>
                  </a:cubicBezTo>
                  <a:cubicBezTo>
                    <a:pt x="217" y="377"/>
                    <a:pt x="217" y="379"/>
                    <a:pt x="214" y="379"/>
                  </a:cubicBezTo>
                  <a:cubicBezTo>
                    <a:pt x="214" y="380"/>
                    <a:pt x="214" y="381"/>
                    <a:pt x="213" y="381"/>
                  </a:cubicBezTo>
                  <a:cubicBezTo>
                    <a:pt x="212" y="381"/>
                    <a:pt x="212" y="382"/>
                    <a:pt x="211" y="382"/>
                  </a:cubicBezTo>
                  <a:cubicBezTo>
                    <a:pt x="211" y="383"/>
                    <a:pt x="210" y="383"/>
                    <a:pt x="210" y="384"/>
                  </a:cubicBezTo>
                  <a:cubicBezTo>
                    <a:pt x="209" y="385"/>
                    <a:pt x="208" y="387"/>
                    <a:pt x="207" y="388"/>
                  </a:cubicBezTo>
                  <a:cubicBezTo>
                    <a:pt x="205" y="388"/>
                    <a:pt x="205" y="390"/>
                    <a:pt x="203" y="390"/>
                  </a:cubicBezTo>
                  <a:cubicBezTo>
                    <a:pt x="203" y="391"/>
                    <a:pt x="203" y="392"/>
                    <a:pt x="202" y="392"/>
                  </a:cubicBezTo>
                  <a:cubicBezTo>
                    <a:pt x="201" y="393"/>
                    <a:pt x="201" y="394"/>
                    <a:pt x="200" y="395"/>
                  </a:cubicBezTo>
                  <a:cubicBezTo>
                    <a:pt x="199" y="395"/>
                    <a:pt x="199" y="395"/>
                    <a:pt x="198" y="395"/>
                  </a:cubicBezTo>
                  <a:cubicBezTo>
                    <a:pt x="198" y="397"/>
                    <a:pt x="197" y="397"/>
                    <a:pt x="196" y="398"/>
                  </a:cubicBezTo>
                  <a:cubicBezTo>
                    <a:pt x="196" y="398"/>
                    <a:pt x="195" y="399"/>
                    <a:pt x="195" y="399"/>
                  </a:cubicBezTo>
                  <a:cubicBezTo>
                    <a:pt x="195" y="399"/>
                    <a:pt x="194" y="400"/>
                    <a:pt x="194" y="401"/>
                  </a:cubicBezTo>
                  <a:cubicBezTo>
                    <a:pt x="193" y="400"/>
                    <a:pt x="193" y="402"/>
                    <a:pt x="192" y="402"/>
                  </a:cubicBezTo>
                  <a:cubicBezTo>
                    <a:pt x="192" y="402"/>
                    <a:pt x="192" y="402"/>
                    <a:pt x="192" y="402"/>
                  </a:cubicBezTo>
                  <a:cubicBezTo>
                    <a:pt x="191" y="401"/>
                    <a:pt x="190" y="403"/>
                    <a:pt x="191" y="404"/>
                  </a:cubicBezTo>
                  <a:cubicBezTo>
                    <a:pt x="191" y="403"/>
                    <a:pt x="191" y="404"/>
                    <a:pt x="191" y="404"/>
                  </a:cubicBezTo>
                  <a:cubicBezTo>
                    <a:pt x="191" y="404"/>
                    <a:pt x="192" y="404"/>
                    <a:pt x="192" y="404"/>
                  </a:cubicBezTo>
                  <a:cubicBezTo>
                    <a:pt x="193" y="403"/>
                    <a:pt x="193" y="403"/>
                    <a:pt x="193" y="402"/>
                  </a:cubicBezTo>
                  <a:cubicBezTo>
                    <a:pt x="194" y="402"/>
                    <a:pt x="194" y="402"/>
                    <a:pt x="195" y="402"/>
                  </a:cubicBezTo>
                  <a:cubicBezTo>
                    <a:pt x="195" y="402"/>
                    <a:pt x="195" y="402"/>
                    <a:pt x="195" y="401"/>
                  </a:cubicBezTo>
                  <a:cubicBezTo>
                    <a:pt x="195" y="401"/>
                    <a:pt x="195" y="401"/>
                    <a:pt x="196" y="401"/>
                  </a:cubicBezTo>
                  <a:cubicBezTo>
                    <a:pt x="196" y="400"/>
                    <a:pt x="197" y="399"/>
                    <a:pt x="197" y="399"/>
                  </a:cubicBezTo>
                  <a:cubicBezTo>
                    <a:pt x="197" y="399"/>
                    <a:pt x="198" y="399"/>
                    <a:pt x="198" y="398"/>
                  </a:cubicBezTo>
                  <a:cubicBezTo>
                    <a:pt x="199" y="398"/>
                    <a:pt x="199" y="397"/>
                    <a:pt x="199" y="397"/>
                  </a:cubicBezTo>
                  <a:cubicBezTo>
                    <a:pt x="201" y="396"/>
                    <a:pt x="201" y="395"/>
                    <a:pt x="202" y="394"/>
                  </a:cubicBezTo>
                  <a:cubicBezTo>
                    <a:pt x="204" y="394"/>
                    <a:pt x="203" y="392"/>
                    <a:pt x="204" y="392"/>
                  </a:cubicBezTo>
                  <a:cubicBezTo>
                    <a:pt x="205" y="392"/>
                    <a:pt x="205" y="391"/>
                    <a:pt x="205" y="391"/>
                  </a:cubicBezTo>
                  <a:cubicBezTo>
                    <a:pt x="206" y="391"/>
                    <a:pt x="207" y="389"/>
                    <a:pt x="208" y="389"/>
                  </a:cubicBezTo>
                  <a:cubicBezTo>
                    <a:pt x="209" y="389"/>
                    <a:pt x="209" y="391"/>
                    <a:pt x="210" y="390"/>
                  </a:cubicBezTo>
                  <a:cubicBezTo>
                    <a:pt x="210" y="389"/>
                    <a:pt x="212" y="389"/>
                    <a:pt x="211" y="388"/>
                  </a:cubicBezTo>
                  <a:cubicBezTo>
                    <a:pt x="211" y="387"/>
                    <a:pt x="210" y="389"/>
                    <a:pt x="210" y="387"/>
                  </a:cubicBezTo>
                  <a:cubicBezTo>
                    <a:pt x="210" y="386"/>
                    <a:pt x="210" y="386"/>
                    <a:pt x="212" y="386"/>
                  </a:cubicBezTo>
                  <a:cubicBezTo>
                    <a:pt x="212" y="385"/>
                    <a:pt x="213" y="385"/>
                    <a:pt x="213" y="385"/>
                  </a:cubicBezTo>
                  <a:cubicBezTo>
                    <a:pt x="213" y="385"/>
                    <a:pt x="213" y="384"/>
                    <a:pt x="213" y="384"/>
                  </a:cubicBezTo>
                  <a:cubicBezTo>
                    <a:pt x="214" y="385"/>
                    <a:pt x="214" y="386"/>
                    <a:pt x="215" y="386"/>
                  </a:cubicBezTo>
                  <a:cubicBezTo>
                    <a:pt x="215" y="385"/>
                    <a:pt x="215" y="385"/>
                    <a:pt x="215" y="385"/>
                  </a:cubicBezTo>
                  <a:cubicBezTo>
                    <a:pt x="215" y="386"/>
                    <a:pt x="215" y="388"/>
                    <a:pt x="214" y="389"/>
                  </a:cubicBezTo>
                  <a:cubicBezTo>
                    <a:pt x="212" y="389"/>
                    <a:pt x="212" y="389"/>
                    <a:pt x="212" y="389"/>
                  </a:cubicBezTo>
                  <a:cubicBezTo>
                    <a:pt x="210" y="391"/>
                    <a:pt x="207" y="392"/>
                    <a:pt x="205" y="394"/>
                  </a:cubicBezTo>
                  <a:cubicBezTo>
                    <a:pt x="204" y="395"/>
                    <a:pt x="202" y="394"/>
                    <a:pt x="202" y="395"/>
                  </a:cubicBezTo>
                  <a:cubicBezTo>
                    <a:pt x="202" y="395"/>
                    <a:pt x="202" y="396"/>
                    <a:pt x="201" y="396"/>
                  </a:cubicBezTo>
                  <a:cubicBezTo>
                    <a:pt x="201" y="397"/>
                    <a:pt x="202" y="399"/>
                    <a:pt x="202" y="399"/>
                  </a:cubicBezTo>
                  <a:cubicBezTo>
                    <a:pt x="203" y="400"/>
                    <a:pt x="203" y="400"/>
                    <a:pt x="203" y="401"/>
                  </a:cubicBezTo>
                  <a:cubicBezTo>
                    <a:pt x="202" y="402"/>
                    <a:pt x="202" y="401"/>
                    <a:pt x="200" y="401"/>
                  </a:cubicBezTo>
                  <a:cubicBezTo>
                    <a:pt x="200" y="401"/>
                    <a:pt x="199" y="402"/>
                    <a:pt x="199" y="402"/>
                  </a:cubicBezTo>
                  <a:cubicBezTo>
                    <a:pt x="198" y="402"/>
                    <a:pt x="197" y="401"/>
                    <a:pt x="196" y="401"/>
                  </a:cubicBezTo>
                  <a:cubicBezTo>
                    <a:pt x="195" y="402"/>
                    <a:pt x="196" y="403"/>
                    <a:pt x="196" y="405"/>
                  </a:cubicBezTo>
                  <a:cubicBezTo>
                    <a:pt x="195" y="405"/>
                    <a:pt x="195" y="404"/>
                    <a:pt x="194" y="405"/>
                  </a:cubicBezTo>
                  <a:cubicBezTo>
                    <a:pt x="194" y="405"/>
                    <a:pt x="195" y="406"/>
                    <a:pt x="194" y="407"/>
                  </a:cubicBezTo>
                  <a:cubicBezTo>
                    <a:pt x="194" y="408"/>
                    <a:pt x="193" y="408"/>
                    <a:pt x="193" y="408"/>
                  </a:cubicBezTo>
                  <a:cubicBezTo>
                    <a:pt x="192" y="409"/>
                    <a:pt x="193" y="410"/>
                    <a:pt x="192" y="410"/>
                  </a:cubicBezTo>
                  <a:cubicBezTo>
                    <a:pt x="191" y="409"/>
                    <a:pt x="190" y="409"/>
                    <a:pt x="188" y="409"/>
                  </a:cubicBezTo>
                  <a:cubicBezTo>
                    <a:pt x="188" y="411"/>
                    <a:pt x="187" y="411"/>
                    <a:pt x="187" y="412"/>
                  </a:cubicBezTo>
                  <a:cubicBezTo>
                    <a:pt x="186" y="413"/>
                    <a:pt x="185" y="413"/>
                    <a:pt x="184" y="414"/>
                  </a:cubicBezTo>
                  <a:cubicBezTo>
                    <a:pt x="184" y="414"/>
                    <a:pt x="184" y="415"/>
                    <a:pt x="183" y="415"/>
                  </a:cubicBezTo>
                  <a:cubicBezTo>
                    <a:pt x="183" y="417"/>
                    <a:pt x="183" y="416"/>
                    <a:pt x="183" y="417"/>
                  </a:cubicBezTo>
                  <a:cubicBezTo>
                    <a:pt x="181" y="418"/>
                    <a:pt x="181" y="420"/>
                    <a:pt x="179" y="420"/>
                  </a:cubicBezTo>
                  <a:cubicBezTo>
                    <a:pt x="179" y="422"/>
                    <a:pt x="178" y="423"/>
                    <a:pt x="177" y="424"/>
                  </a:cubicBezTo>
                  <a:cubicBezTo>
                    <a:pt x="177" y="424"/>
                    <a:pt x="177" y="424"/>
                    <a:pt x="177" y="425"/>
                  </a:cubicBezTo>
                  <a:cubicBezTo>
                    <a:pt x="177" y="425"/>
                    <a:pt x="177" y="425"/>
                    <a:pt x="177" y="425"/>
                  </a:cubicBezTo>
                  <a:cubicBezTo>
                    <a:pt x="177" y="426"/>
                    <a:pt x="177" y="427"/>
                    <a:pt x="176" y="427"/>
                  </a:cubicBezTo>
                  <a:cubicBezTo>
                    <a:pt x="175" y="427"/>
                    <a:pt x="175" y="425"/>
                    <a:pt x="175" y="425"/>
                  </a:cubicBezTo>
                  <a:cubicBezTo>
                    <a:pt x="175" y="425"/>
                    <a:pt x="175" y="425"/>
                    <a:pt x="174" y="425"/>
                  </a:cubicBezTo>
                  <a:cubicBezTo>
                    <a:pt x="174" y="427"/>
                    <a:pt x="176" y="428"/>
                    <a:pt x="175" y="430"/>
                  </a:cubicBezTo>
                  <a:cubicBezTo>
                    <a:pt x="174" y="429"/>
                    <a:pt x="174" y="430"/>
                    <a:pt x="173" y="430"/>
                  </a:cubicBezTo>
                  <a:cubicBezTo>
                    <a:pt x="173" y="431"/>
                    <a:pt x="174" y="432"/>
                    <a:pt x="173" y="432"/>
                  </a:cubicBezTo>
                  <a:cubicBezTo>
                    <a:pt x="172" y="432"/>
                    <a:pt x="173" y="430"/>
                    <a:pt x="171" y="430"/>
                  </a:cubicBezTo>
                  <a:cubicBezTo>
                    <a:pt x="171" y="430"/>
                    <a:pt x="171" y="430"/>
                    <a:pt x="171" y="430"/>
                  </a:cubicBezTo>
                  <a:cubicBezTo>
                    <a:pt x="171" y="432"/>
                    <a:pt x="172" y="432"/>
                    <a:pt x="172" y="433"/>
                  </a:cubicBezTo>
                  <a:cubicBezTo>
                    <a:pt x="171" y="434"/>
                    <a:pt x="170" y="435"/>
                    <a:pt x="170" y="437"/>
                  </a:cubicBezTo>
                  <a:cubicBezTo>
                    <a:pt x="170" y="437"/>
                    <a:pt x="170" y="437"/>
                    <a:pt x="169" y="437"/>
                  </a:cubicBezTo>
                  <a:cubicBezTo>
                    <a:pt x="169" y="438"/>
                    <a:pt x="170" y="439"/>
                    <a:pt x="169" y="439"/>
                  </a:cubicBezTo>
                  <a:cubicBezTo>
                    <a:pt x="168" y="439"/>
                    <a:pt x="167" y="438"/>
                    <a:pt x="166" y="439"/>
                  </a:cubicBezTo>
                  <a:cubicBezTo>
                    <a:pt x="166" y="441"/>
                    <a:pt x="167" y="442"/>
                    <a:pt x="167" y="443"/>
                  </a:cubicBezTo>
                  <a:cubicBezTo>
                    <a:pt x="166" y="443"/>
                    <a:pt x="166" y="444"/>
                    <a:pt x="164" y="444"/>
                  </a:cubicBezTo>
                  <a:cubicBezTo>
                    <a:pt x="164" y="446"/>
                    <a:pt x="163" y="446"/>
                    <a:pt x="163" y="446"/>
                  </a:cubicBezTo>
                  <a:cubicBezTo>
                    <a:pt x="162" y="447"/>
                    <a:pt x="163" y="448"/>
                    <a:pt x="162" y="448"/>
                  </a:cubicBezTo>
                  <a:cubicBezTo>
                    <a:pt x="162" y="449"/>
                    <a:pt x="160" y="449"/>
                    <a:pt x="160" y="449"/>
                  </a:cubicBezTo>
                  <a:cubicBezTo>
                    <a:pt x="161" y="448"/>
                    <a:pt x="161" y="447"/>
                    <a:pt x="161" y="446"/>
                  </a:cubicBezTo>
                  <a:cubicBezTo>
                    <a:pt x="161" y="445"/>
                    <a:pt x="160" y="445"/>
                    <a:pt x="160" y="443"/>
                  </a:cubicBezTo>
                  <a:cubicBezTo>
                    <a:pt x="161" y="444"/>
                    <a:pt x="161" y="444"/>
                    <a:pt x="162" y="443"/>
                  </a:cubicBezTo>
                  <a:cubicBezTo>
                    <a:pt x="162" y="442"/>
                    <a:pt x="163" y="442"/>
                    <a:pt x="163" y="441"/>
                  </a:cubicBezTo>
                  <a:cubicBezTo>
                    <a:pt x="163" y="441"/>
                    <a:pt x="164" y="441"/>
                    <a:pt x="164" y="440"/>
                  </a:cubicBezTo>
                  <a:cubicBezTo>
                    <a:pt x="164" y="438"/>
                    <a:pt x="165" y="438"/>
                    <a:pt x="165" y="437"/>
                  </a:cubicBezTo>
                  <a:cubicBezTo>
                    <a:pt x="166" y="437"/>
                    <a:pt x="166" y="436"/>
                    <a:pt x="166" y="436"/>
                  </a:cubicBezTo>
                  <a:cubicBezTo>
                    <a:pt x="166" y="436"/>
                    <a:pt x="167" y="436"/>
                    <a:pt x="167" y="436"/>
                  </a:cubicBezTo>
                  <a:cubicBezTo>
                    <a:pt x="167" y="436"/>
                    <a:pt x="167" y="435"/>
                    <a:pt x="167" y="435"/>
                  </a:cubicBezTo>
                  <a:cubicBezTo>
                    <a:pt x="168" y="434"/>
                    <a:pt x="169" y="434"/>
                    <a:pt x="169" y="433"/>
                  </a:cubicBezTo>
                  <a:cubicBezTo>
                    <a:pt x="169" y="432"/>
                    <a:pt x="169" y="432"/>
                    <a:pt x="168" y="431"/>
                  </a:cubicBezTo>
                  <a:cubicBezTo>
                    <a:pt x="166" y="432"/>
                    <a:pt x="165" y="433"/>
                    <a:pt x="165" y="436"/>
                  </a:cubicBezTo>
                  <a:cubicBezTo>
                    <a:pt x="164" y="436"/>
                    <a:pt x="163" y="437"/>
                    <a:pt x="162" y="437"/>
                  </a:cubicBezTo>
                  <a:cubicBezTo>
                    <a:pt x="162" y="437"/>
                    <a:pt x="162" y="438"/>
                    <a:pt x="162" y="438"/>
                  </a:cubicBezTo>
                  <a:cubicBezTo>
                    <a:pt x="162" y="439"/>
                    <a:pt x="163" y="439"/>
                    <a:pt x="162" y="440"/>
                  </a:cubicBezTo>
                  <a:cubicBezTo>
                    <a:pt x="161" y="440"/>
                    <a:pt x="160" y="441"/>
                    <a:pt x="159" y="442"/>
                  </a:cubicBezTo>
                  <a:cubicBezTo>
                    <a:pt x="159" y="442"/>
                    <a:pt x="159" y="443"/>
                    <a:pt x="159" y="443"/>
                  </a:cubicBezTo>
                  <a:cubicBezTo>
                    <a:pt x="158" y="442"/>
                    <a:pt x="159" y="444"/>
                    <a:pt x="158" y="444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58" y="446"/>
                    <a:pt x="157" y="446"/>
                    <a:pt x="157" y="447"/>
                  </a:cubicBezTo>
                  <a:cubicBezTo>
                    <a:pt x="157" y="447"/>
                    <a:pt x="156" y="447"/>
                    <a:pt x="156" y="447"/>
                  </a:cubicBezTo>
                  <a:cubicBezTo>
                    <a:pt x="156" y="448"/>
                    <a:pt x="155" y="448"/>
                    <a:pt x="155" y="449"/>
                  </a:cubicBezTo>
                  <a:cubicBezTo>
                    <a:pt x="155" y="449"/>
                    <a:pt x="155" y="450"/>
                    <a:pt x="155" y="450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4" y="450"/>
                    <a:pt x="154" y="450"/>
                    <a:pt x="154" y="451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4" y="452"/>
                    <a:pt x="154" y="452"/>
                    <a:pt x="154" y="452"/>
                  </a:cubicBezTo>
                  <a:cubicBezTo>
                    <a:pt x="154" y="452"/>
                    <a:pt x="154" y="452"/>
                    <a:pt x="154" y="452"/>
                  </a:cubicBezTo>
                  <a:cubicBezTo>
                    <a:pt x="154" y="453"/>
                    <a:pt x="153" y="453"/>
                    <a:pt x="153" y="453"/>
                  </a:cubicBezTo>
                  <a:cubicBezTo>
                    <a:pt x="153" y="454"/>
                    <a:pt x="153" y="454"/>
                    <a:pt x="153" y="454"/>
                  </a:cubicBezTo>
                  <a:cubicBezTo>
                    <a:pt x="153" y="454"/>
                    <a:pt x="153" y="454"/>
                    <a:pt x="153" y="454"/>
                  </a:cubicBezTo>
                  <a:cubicBezTo>
                    <a:pt x="153" y="455"/>
                    <a:pt x="154" y="455"/>
                    <a:pt x="154" y="455"/>
                  </a:cubicBezTo>
                  <a:cubicBezTo>
                    <a:pt x="153" y="456"/>
                    <a:pt x="152" y="457"/>
                    <a:pt x="152" y="459"/>
                  </a:cubicBezTo>
                  <a:cubicBezTo>
                    <a:pt x="151" y="460"/>
                    <a:pt x="151" y="459"/>
                    <a:pt x="150" y="460"/>
                  </a:cubicBezTo>
                  <a:cubicBezTo>
                    <a:pt x="150" y="461"/>
                    <a:pt x="149" y="460"/>
                    <a:pt x="149" y="462"/>
                  </a:cubicBezTo>
                  <a:cubicBezTo>
                    <a:pt x="150" y="462"/>
                    <a:pt x="148" y="462"/>
                    <a:pt x="148" y="463"/>
                  </a:cubicBezTo>
                  <a:cubicBezTo>
                    <a:pt x="147" y="464"/>
                    <a:pt x="150" y="463"/>
                    <a:pt x="150" y="464"/>
                  </a:cubicBezTo>
                  <a:cubicBezTo>
                    <a:pt x="150" y="464"/>
                    <a:pt x="150" y="464"/>
                    <a:pt x="150" y="464"/>
                  </a:cubicBezTo>
                  <a:cubicBezTo>
                    <a:pt x="150" y="464"/>
                    <a:pt x="151" y="464"/>
                    <a:pt x="151" y="464"/>
                  </a:cubicBezTo>
                  <a:cubicBezTo>
                    <a:pt x="151" y="466"/>
                    <a:pt x="150" y="466"/>
                    <a:pt x="148" y="466"/>
                  </a:cubicBezTo>
                  <a:cubicBezTo>
                    <a:pt x="148" y="467"/>
                    <a:pt x="148" y="467"/>
                    <a:pt x="147" y="468"/>
                  </a:cubicBezTo>
                  <a:cubicBezTo>
                    <a:pt x="147" y="468"/>
                    <a:pt x="147" y="468"/>
                    <a:pt x="147" y="468"/>
                  </a:cubicBezTo>
                  <a:cubicBezTo>
                    <a:pt x="146" y="469"/>
                    <a:pt x="146" y="471"/>
                    <a:pt x="146" y="473"/>
                  </a:cubicBezTo>
                  <a:cubicBezTo>
                    <a:pt x="145" y="473"/>
                    <a:pt x="145" y="474"/>
                    <a:pt x="144" y="475"/>
                  </a:cubicBezTo>
                  <a:cubicBezTo>
                    <a:pt x="144" y="475"/>
                    <a:pt x="142" y="482"/>
                    <a:pt x="142" y="487"/>
                  </a:cubicBezTo>
                  <a:cubicBezTo>
                    <a:pt x="141" y="489"/>
                    <a:pt x="139" y="490"/>
                    <a:pt x="139" y="492"/>
                  </a:cubicBezTo>
                  <a:cubicBezTo>
                    <a:pt x="138" y="493"/>
                    <a:pt x="138" y="495"/>
                    <a:pt x="138" y="497"/>
                  </a:cubicBezTo>
                  <a:cubicBezTo>
                    <a:pt x="138" y="498"/>
                    <a:pt x="137" y="498"/>
                    <a:pt x="137" y="499"/>
                  </a:cubicBezTo>
                  <a:cubicBezTo>
                    <a:pt x="137" y="500"/>
                    <a:pt x="137" y="500"/>
                    <a:pt x="136" y="501"/>
                  </a:cubicBezTo>
                  <a:cubicBezTo>
                    <a:pt x="136" y="503"/>
                    <a:pt x="137" y="503"/>
                    <a:pt x="136" y="503"/>
                  </a:cubicBezTo>
                  <a:cubicBezTo>
                    <a:pt x="136" y="503"/>
                    <a:pt x="136" y="505"/>
                    <a:pt x="136" y="505"/>
                  </a:cubicBezTo>
                  <a:cubicBezTo>
                    <a:pt x="136" y="505"/>
                    <a:pt x="136" y="505"/>
                    <a:pt x="136" y="506"/>
                  </a:cubicBezTo>
                  <a:cubicBezTo>
                    <a:pt x="135" y="506"/>
                    <a:pt x="136" y="507"/>
                    <a:pt x="135" y="507"/>
                  </a:cubicBezTo>
                  <a:cubicBezTo>
                    <a:pt x="135" y="510"/>
                    <a:pt x="133" y="513"/>
                    <a:pt x="135" y="516"/>
                  </a:cubicBezTo>
                  <a:cubicBezTo>
                    <a:pt x="133" y="517"/>
                    <a:pt x="135" y="519"/>
                    <a:pt x="134" y="520"/>
                  </a:cubicBezTo>
                  <a:cubicBezTo>
                    <a:pt x="134" y="521"/>
                    <a:pt x="134" y="522"/>
                    <a:pt x="134" y="522"/>
                  </a:cubicBezTo>
                  <a:cubicBezTo>
                    <a:pt x="133" y="523"/>
                    <a:pt x="134" y="524"/>
                    <a:pt x="134" y="524"/>
                  </a:cubicBezTo>
                  <a:cubicBezTo>
                    <a:pt x="133" y="525"/>
                    <a:pt x="133" y="525"/>
                    <a:pt x="133" y="525"/>
                  </a:cubicBezTo>
                  <a:cubicBezTo>
                    <a:pt x="133" y="526"/>
                    <a:pt x="133" y="527"/>
                    <a:pt x="133" y="528"/>
                  </a:cubicBezTo>
                  <a:cubicBezTo>
                    <a:pt x="133" y="529"/>
                    <a:pt x="133" y="529"/>
                    <a:pt x="133" y="530"/>
                  </a:cubicBezTo>
                  <a:cubicBezTo>
                    <a:pt x="133" y="531"/>
                    <a:pt x="133" y="531"/>
                    <a:pt x="133" y="531"/>
                  </a:cubicBezTo>
                  <a:cubicBezTo>
                    <a:pt x="132" y="533"/>
                    <a:pt x="132" y="534"/>
                    <a:pt x="132" y="536"/>
                  </a:cubicBezTo>
                  <a:cubicBezTo>
                    <a:pt x="133" y="538"/>
                    <a:pt x="132" y="542"/>
                    <a:pt x="132" y="543"/>
                  </a:cubicBezTo>
                  <a:cubicBezTo>
                    <a:pt x="132" y="543"/>
                    <a:pt x="132" y="543"/>
                    <a:pt x="131" y="544"/>
                  </a:cubicBezTo>
                  <a:cubicBezTo>
                    <a:pt x="131" y="545"/>
                    <a:pt x="132" y="545"/>
                    <a:pt x="132" y="546"/>
                  </a:cubicBezTo>
                  <a:cubicBezTo>
                    <a:pt x="132" y="546"/>
                    <a:pt x="131" y="546"/>
                    <a:pt x="131" y="546"/>
                  </a:cubicBezTo>
                  <a:cubicBezTo>
                    <a:pt x="131" y="546"/>
                    <a:pt x="131" y="547"/>
                    <a:pt x="131" y="547"/>
                  </a:cubicBezTo>
                  <a:cubicBezTo>
                    <a:pt x="131" y="548"/>
                    <a:pt x="132" y="549"/>
                    <a:pt x="132" y="550"/>
                  </a:cubicBezTo>
                  <a:cubicBezTo>
                    <a:pt x="132" y="551"/>
                    <a:pt x="131" y="552"/>
                    <a:pt x="131" y="553"/>
                  </a:cubicBezTo>
                  <a:cubicBezTo>
                    <a:pt x="131" y="555"/>
                    <a:pt x="131" y="557"/>
                    <a:pt x="131" y="559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0" y="564"/>
                    <a:pt x="131" y="567"/>
                    <a:pt x="131" y="569"/>
                  </a:cubicBezTo>
                  <a:cubicBezTo>
                    <a:pt x="131" y="571"/>
                    <a:pt x="130" y="570"/>
                    <a:pt x="131" y="571"/>
                  </a:cubicBezTo>
                  <a:cubicBezTo>
                    <a:pt x="131" y="571"/>
                    <a:pt x="131" y="572"/>
                    <a:pt x="131" y="572"/>
                  </a:cubicBezTo>
                  <a:cubicBezTo>
                    <a:pt x="131" y="573"/>
                    <a:pt x="131" y="574"/>
                    <a:pt x="131" y="576"/>
                  </a:cubicBezTo>
                  <a:cubicBezTo>
                    <a:pt x="131" y="577"/>
                    <a:pt x="131" y="577"/>
                    <a:pt x="131" y="578"/>
                  </a:cubicBezTo>
                  <a:cubicBezTo>
                    <a:pt x="131" y="578"/>
                    <a:pt x="131" y="579"/>
                    <a:pt x="131" y="579"/>
                  </a:cubicBezTo>
                  <a:cubicBezTo>
                    <a:pt x="131" y="580"/>
                    <a:pt x="131" y="581"/>
                    <a:pt x="131" y="582"/>
                  </a:cubicBezTo>
                  <a:cubicBezTo>
                    <a:pt x="131" y="583"/>
                    <a:pt x="131" y="584"/>
                    <a:pt x="131" y="584"/>
                  </a:cubicBezTo>
                  <a:cubicBezTo>
                    <a:pt x="131" y="585"/>
                    <a:pt x="132" y="586"/>
                    <a:pt x="132" y="586"/>
                  </a:cubicBezTo>
                  <a:cubicBezTo>
                    <a:pt x="132" y="587"/>
                    <a:pt x="132" y="587"/>
                    <a:pt x="132" y="587"/>
                  </a:cubicBezTo>
                  <a:cubicBezTo>
                    <a:pt x="132" y="588"/>
                    <a:pt x="133" y="588"/>
                    <a:pt x="133" y="589"/>
                  </a:cubicBezTo>
                  <a:cubicBezTo>
                    <a:pt x="133" y="590"/>
                    <a:pt x="132" y="590"/>
                    <a:pt x="132" y="591"/>
                  </a:cubicBezTo>
                  <a:cubicBezTo>
                    <a:pt x="132" y="591"/>
                    <a:pt x="132" y="592"/>
                    <a:pt x="132" y="592"/>
                  </a:cubicBezTo>
                  <a:cubicBezTo>
                    <a:pt x="132" y="593"/>
                    <a:pt x="133" y="594"/>
                    <a:pt x="133" y="595"/>
                  </a:cubicBezTo>
                  <a:cubicBezTo>
                    <a:pt x="134" y="598"/>
                    <a:pt x="133" y="602"/>
                    <a:pt x="134" y="604"/>
                  </a:cubicBezTo>
                  <a:cubicBezTo>
                    <a:pt x="134" y="605"/>
                    <a:pt x="134" y="607"/>
                    <a:pt x="134" y="607"/>
                  </a:cubicBezTo>
                  <a:cubicBezTo>
                    <a:pt x="134" y="608"/>
                    <a:pt x="134" y="608"/>
                    <a:pt x="135" y="609"/>
                  </a:cubicBezTo>
                  <a:cubicBezTo>
                    <a:pt x="135" y="609"/>
                    <a:pt x="135" y="609"/>
                    <a:pt x="135" y="609"/>
                  </a:cubicBezTo>
                  <a:cubicBezTo>
                    <a:pt x="135" y="610"/>
                    <a:pt x="135" y="609"/>
                    <a:pt x="135" y="609"/>
                  </a:cubicBezTo>
                  <a:cubicBezTo>
                    <a:pt x="136" y="610"/>
                    <a:pt x="135" y="613"/>
                    <a:pt x="135" y="614"/>
                  </a:cubicBezTo>
                  <a:cubicBezTo>
                    <a:pt x="136" y="615"/>
                    <a:pt x="137" y="616"/>
                    <a:pt x="137" y="617"/>
                  </a:cubicBezTo>
                  <a:cubicBezTo>
                    <a:pt x="137" y="619"/>
                    <a:pt x="137" y="620"/>
                    <a:pt x="137" y="621"/>
                  </a:cubicBezTo>
                  <a:cubicBezTo>
                    <a:pt x="137" y="621"/>
                    <a:pt x="137" y="621"/>
                    <a:pt x="137" y="622"/>
                  </a:cubicBezTo>
                  <a:cubicBezTo>
                    <a:pt x="137" y="622"/>
                    <a:pt x="138" y="622"/>
                    <a:pt x="138" y="622"/>
                  </a:cubicBezTo>
                  <a:cubicBezTo>
                    <a:pt x="138" y="623"/>
                    <a:pt x="138" y="623"/>
                    <a:pt x="138" y="624"/>
                  </a:cubicBezTo>
                  <a:cubicBezTo>
                    <a:pt x="138" y="624"/>
                    <a:pt x="138" y="624"/>
                    <a:pt x="139" y="625"/>
                  </a:cubicBezTo>
                  <a:cubicBezTo>
                    <a:pt x="139" y="626"/>
                    <a:pt x="139" y="626"/>
                    <a:pt x="139" y="627"/>
                  </a:cubicBezTo>
                  <a:cubicBezTo>
                    <a:pt x="139" y="627"/>
                    <a:pt x="139" y="628"/>
                    <a:pt x="140" y="628"/>
                  </a:cubicBezTo>
                  <a:cubicBezTo>
                    <a:pt x="140" y="628"/>
                    <a:pt x="140" y="629"/>
                    <a:pt x="140" y="630"/>
                  </a:cubicBezTo>
                  <a:cubicBezTo>
                    <a:pt x="141" y="631"/>
                    <a:pt x="140" y="632"/>
                    <a:pt x="140" y="633"/>
                  </a:cubicBezTo>
                  <a:cubicBezTo>
                    <a:pt x="141" y="635"/>
                    <a:pt x="142" y="636"/>
                    <a:pt x="142" y="638"/>
                  </a:cubicBezTo>
                  <a:cubicBezTo>
                    <a:pt x="144" y="640"/>
                    <a:pt x="143" y="642"/>
                    <a:pt x="143" y="643"/>
                  </a:cubicBezTo>
                  <a:cubicBezTo>
                    <a:pt x="143" y="644"/>
                    <a:pt x="144" y="643"/>
                    <a:pt x="144" y="644"/>
                  </a:cubicBezTo>
                  <a:cubicBezTo>
                    <a:pt x="144" y="645"/>
                    <a:pt x="144" y="645"/>
                    <a:pt x="144" y="645"/>
                  </a:cubicBezTo>
                  <a:cubicBezTo>
                    <a:pt x="145" y="646"/>
                    <a:pt x="145" y="646"/>
                    <a:pt x="145" y="647"/>
                  </a:cubicBezTo>
                  <a:cubicBezTo>
                    <a:pt x="145" y="647"/>
                    <a:pt x="145" y="647"/>
                    <a:pt x="145" y="647"/>
                  </a:cubicBezTo>
                  <a:cubicBezTo>
                    <a:pt x="146" y="648"/>
                    <a:pt x="146" y="648"/>
                    <a:pt x="146" y="649"/>
                  </a:cubicBezTo>
                  <a:cubicBezTo>
                    <a:pt x="146" y="649"/>
                    <a:pt x="146" y="650"/>
                    <a:pt x="147" y="650"/>
                  </a:cubicBezTo>
                  <a:cubicBezTo>
                    <a:pt x="147" y="650"/>
                    <a:pt x="146" y="650"/>
                    <a:pt x="146" y="651"/>
                  </a:cubicBezTo>
                  <a:cubicBezTo>
                    <a:pt x="147" y="651"/>
                    <a:pt x="147" y="653"/>
                    <a:pt x="147" y="653"/>
                  </a:cubicBezTo>
                  <a:cubicBezTo>
                    <a:pt x="147" y="653"/>
                    <a:pt x="147" y="654"/>
                    <a:pt x="147" y="654"/>
                  </a:cubicBezTo>
                  <a:cubicBezTo>
                    <a:pt x="147" y="654"/>
                    <a:pt x="147" y="654"/>
                    <a:pt x="147" y="655"/>
                  </a:cubicBezTo>
                  <a:cubicBezTo>
                    <a:pt x="147" y="655"/>
                    <a:pt x="148" y="655"/>
                    <a:pt x="148" y="656"/>
                  </a:cubicBezTo>
                  <a:cubicBezTo>
                    <a:pt x="148" y="656"/>
                    <a:pt x="148" y="657"/>
                    <a:pt x="148" y="657"/>
                  </a:cubicBezTo>
                  <a:cubicBezTo>
                    <a:pt x="149" y="658"/>
                    <a:pt x="149" y="659"/>
                    <a:pt x="149" y="660"/>
                  </a:cubicBezTo>
                  <a:cubicBezTo>
                    <a:pt x="149" y="660"/>
                    <a:pt x="150" y="661"/>
                    <a:pt x="150" y="661"/>
                  </a:cubicBezTo>
                  <a:cubicBezTo>
                    <a:pt x="150" y="661"/>
                    <a:pt x="150" y="662"/>
                    <a:pt x="150" y="662"/>
                  </a:cubicBezTo>
                  <a:cubicBezTo>
                    <a:pt x="150" y="662"/>
                    <a:pt x="150" y="663"/>
                    <a:pt x="150" y="663"/>
                  </a:cubicBezTo>
                  <a:cubicBezTo>
                    <a:pt x="151" y="664"/>
                    <a:pt x="151" y="665"/>
                    <a:pt x="152" y="665"/>
                  </a:cubicBezTo>
                  <a:cubicBezTo>
                    <a:pt x="152" y="665"/>
                    <a:pt x="151" y="666"/>
                    <a:pt x="151" y="666"/>
                  </a:cubicBezTo>
                  <a:cubicBezTo>
                    <a:pt x="152" y="666"/>
                    <a:pt x="152" y="666"/>
                    <a:pt x="152" y="667"/>
                  </a:cubicBezTo>
                  <a:cubicBezTo>
                    <a:pt x="153" y="667"/>
                    <a:pt x="153" y="668"/>
                    <a:pt x="153" y="669"/>
                  </a:cubicBezTo>
                  <a:cubicBezTo>
                    <a:pt x="153" y="669"/>
                    <a:pt x="153" y="670"/>
                    <a:pt x="154" y="670"/>
                  </a:cubicBezTo>
                  <a:cubicBezTo>
                    <a:pt x="154" y="670"/>
                    <a:pt x="153" y="670"/>
                    <a:pt x="154" y="671"/>
                  </a:cubicBezTo>
                  <a:cubicBezTo>
                    <a:pt x="154" y="671"/>
                    <a:pt x="154" y="671"/>
                    <a:pt x="154" y="671"/>
                  </a:cubicBezTo>
                  <a:cubicBezTo>
                    <a:pt x="154" y="671"/>
                    <a:pt x="154" y="672"/>
                    <a:pt x="154" y="672"/>
                  </a:cubicBezTo>
                  <a:cubicBezTo>
                    <a:pt x="154" y="671"/>
                    <a:pt x="153" y="671"/>
                    <a:pt x="153" y="670"/>
                  </a:cubicBezTo>
                  <a:cubicBezTo>
                    <a:pt x="153" y="670"/>
                    <a:pt x="153" y="670"/>
                    <a:pt x="153" y="670"/>
                  </a:cubicBezTo>
                  <a:cubicBezTo>
                    <a:pt x="152" y="669"/>
                    <a:pt x="150" y="667"/>
                    <a:pt x="150" y="666"/>
                  </a:cubicBezTo>
                  <a:cubicBezTo>
                    <a:pt x="149" y="666"/>
                    <a:pt x="149" y="665"/>
                    <a:pt x="148" y="665"/>
                  </a:cubicBezTo>
                  <a:cubicBezTo>
                    <a:pt x="148" y="663"/>
                    <a:pt x="146" y="662"/>
                    <a:pt x="146" y="661"/>
                  </a:cubicBezTo>
                  <a:cubicBezTo>
                    <a:pt x="146" y="661"/>
                    <a:pt x="146" y="660"/>
                    <a:pt x="146" y="660"/>
                  </a:cubicBezTo>
                  <a:cubicBezTo>
                    <a:pt x="146" y="660"/>
                    <a:pt x="145" y="660"/>
                    <a:pt x="145" y="660"/>
                  </a:cubicBezTo>
                  <a:cubicBezTo>
                    <a:pt x="145" y="659"/>
                    <a:pt x="144" y="658"/>
                    <a:pt x="144" y="658"/>
                  </a:cubicBezTo>
                  <a:cubicBezTo>
                    <a:pt x="145" y="658"/>
                    <a:pt x="145" y="658"/>
                    <a:pt x="146" y="658"/>
                  </a:cubicBezTo>
                  <a:cubicBezTo>
                    <a:pt x="146" y="658"/>
                    <a:pt x="146" y="659"/>
                    <a:pt x="146" y="660"/>
                  </a:cubicBezTo>
                  <a:cubicBezTo>
                    <a:pt x="146" y="660"/>
                    <a:pt x="146" y="662"/>
                    <a:pt x="147" y="662"/>
                  </a:cubicBezTo>
                  <a:cubicBezTo>
                    <a:pt x="148" y="662"/>
                    <a:pt x="147" y="663"/>
                    <a:pt x="148" y="663"/>
                  </a:cubicBezTo>
                  <a:cubicBezTo>
                    <a:pt x="148" y="660"/>
                    <a:pt x="146" y="658"/>
                    <a:pt x="146" y="655"/>
                  </a:cubicBezTo>
                  <a:cubicBezTo>
                    <a:pt x="145" y="653"/>
                    <a:pt x="145" y="650"/>
                    <a:pt x="142" y="650"/>
                  </a:cubicBezTo>
                  <a:cubicBezTo>
                    <a:pt x="142" y="653"/>
                    <a:pt x="145" y="654"/>
                    <a:pt x="144" y="656"/>
                  </a:cubicBezTo>
                  <a:cubicBezTo>
                    <a:pt x="142" y="656"/>
                    <a:pt x="142" y="655"/>
                    <a:pt x="142" y="654"/>
                  </a:cubicBezTo>
                  <a:cubicBezTo>
                    <a:pt x="141" y="653"/>
                    <a:pt x="140" y="653"/>
                    <a:pt x="140" y="652"/>
                  </a:cubicBezTo>
                  <a:cubicBezTo>
                    <a:pt x="141" y="649"/>
                    <a:pt x="141" y="649"/>
                    <a:pt x="141" y="649"/>
                  </a:cubicBezTo>
                  <a:cubicBezTo>
                    <a:pt x="140" y="649"/>
                    <a:pt x="139" y="649"/>
                    <a:pt x="139" y="648"/>
                  </a:cubicBezTo>
                  <a:cubicBezTo>
                    <a:pt x="140" y="648"/>
                    <a:pt x="139" y="646"/>
                    <a:pt x="140" y="647"/>
                  </a:cubicBezTo>
                  <a:cubicBezTo>
                    <a:pt x="140" y="647"/>
                    <a:pt x="141" y="648"/>
                    <a:pt x="141" y="648"/>
                  </a:cubicBezTo>
                  <a:cubicBezTo>
                    <a:pt x="142" y="646"/>
                    <a:pt x="142" y="646"/>
                    <a:pt x="142" y="646"/>
                  </a:cubicBezTo>
                  <a:cubicBezTo>
                    <a:pt x="142" y="645"/>
                    <a:pt x="141" y="645"/>
                    <a:pt x="141" y="644"/>
                  </a:cubicBezTo>
                  <a:cubicBezTo>
                    <a:pt x="141" y="644"/>
                    <a:pt x="140" y="643"/>
                    <a:pt x="139" y="643"/>
                  </a:cubicBezTo>
                  <a:cubicBezTo>
                    <a:pt x="138" y="642"/>
                    <a:pt x="138" y="643"/>
                    <a:pt x="138" y="643"/>
                  </a:cubicBezTo>
                  <a:cubicBezTo>
                    <a:pt x="138" y="643"/>
                    <a:pt x="138" y="643"/>
                    <a:pt x="138" y="643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0"/>
                    <a:pt x="135" y="639"/>
                    <a:pt x="135" y="637"/>
                  </a:cubicBezTo>
                  <a:cubicBezTo>
                    <a:pt x="135" y="636"/>
                    <a:pt x="133" y="636"/>
                    <a:pt x="134" y="634"/>
                  </a:cubicBezTo>
                  <a:cubicBezTo>
                    <a:pt x="133" y="634"/>
                    <a:pt x="133" y="633"/>
                    <a:pt x="133" y="632"/>
                  </a:cubicBezTo>
                  <a:cubicBezTo>
                    <a:pt x="133" y="632"/>
                    <a:pt x="133" y="631"/>
                    <a:pt x="133" y="630"/>
                  </a:cubicBezTo>
                  <a:cubicBezTo>
                    <a:pt x="132" y="630"/>
                    <a:pt x="132" y="628"/>
                    <a:pt x="132" y="627"/>
                  </a:cubicBezTo>
                  <a:cubicBezTo>
                    <a:pt x="132" y="627"/>
                    <a:pt x="131" y="627"/>
                    <a:pt x="131" y="627"/>
                  </a:cubicBezTo>
                  <a:cubicBezTo>
                    <a:pt x="133" y="630"/>
                    <a:pt x="127" y="625"/>
                    <a:pt x="131" y="624"/>
                  </a:cubicBezTo>
                  <a:cubicBezTo>
                    <a:pt x="132" y="625"/>
                    <a:pt x="132" y="628"/>
                    <a:pt x="133" y="629"/>
                  </a:cubicBezTo>
                  <a:cubicBezTo>
                    <a:pt x="133" y="631"/>
                    <a:pt x="134" y="631"/>
                    <a:pt x="134" y="632"/>
                  </a:cubicBezTo>
                  <a:cubicBezTo>
                    <a:pt x="134" y="633"/>
                    <a:pt x="134" y="633"/>
                    <a:pt x="134" y="634"/>
                  </a:cubicBezTo>
                  <a:cubicBezTo>
                    <a:pt x="135" y="634"/>
                    <a:pt x="135" y="634"/>
                    <a:pt x="135" y="635"/>
                  </a:cubicBezTo>
                  <a:cubicBezTo>
                    <a:pt x="135" y="635"/>
                    <a:pt x="136" y="635"/>
                    <a:pt x="136" y="636"/>
                  </a:cubicBezTo>
                  <a:cubicBezTo>
                    <a:pt x="136" y="636"/>
                    <a:pt x="136" y="636"/>
                    <a:pt x="136" y="636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37" y="638"/>
                    <a:pt x="137" y="639"/>
                    <a:pt x="137" y="640"/>
                  </a:cubicBezTo>
                  <a:cubicBezTo>
                    <a:pt x="137" y="640"/>
                    <a:pt x="138" y="641"/>
                    <a:pt x="138" y="641"/>
                  </a:cubicBezTo>
                  <a:cubicBezTo>
                    <a:pt x="139" y="641"/>
                    <a:pt x="140" y="643"/>
                    <a:pt x="140" y="641"/>
                  </a:cubicBezTo>
                  <a:cubicBezTo>
                    <a:pt x="139" y="639"/>
                    <a:pt x="138" y="636"/>
                    <a:pt x="137" y="635"/>
                  </a:cubicBezTo>
                  <a:cubicBezTo>
                    <a:pt x="136" y="635"/>
                    <a:pt x="137" y="634"/>
                    <a:pt x="137" y="634"/>
                  </a:cubicBezTo>
                  <a:cubicBezTo>
                    <a:pt x="137" y="634"/>
                    <a:pt x="136" y="634"/>
                    <a:pt x="136" y="634"/>
                  </a:cubicBezTo>
                  <a:cubicBezTo>
                    <a:pt x="136" y="634"/>
                    <a:pt x="136" y="633"/>
                    <a:pt x="136" y="633"/>
                  </a:cubicBezTo>
                  <a:cubicBezTo>
                    <a:pt x="136" y="633"/>
                    <a:pt x="136" y="633"/>
                    <a:pt x="136" y="633"/>
                  </a:cubicBezTo>
                  <a:cubicBezTo>
                    <a:pt x="136" y="633"/>
                    <a:pt x="136" y="632"/>
                    <a:pt x="136" y="632"/>
                  </a:cubicBezTo>
                  <a:cubicBezTo>
                    <a:pt x="136" y="632"/>
                    <a:pt x="136" y="632"/>
                    <a:pt x="136" y="632"/>
                  </a:cubicBezTo>
                  <a:cubicBezTo>
                    <a:pt x="136" y="632"/>
                    <a:pt x="136" y="631"/>
                    <a:pt x="136" y="631"/>
                  </a:cubicBezTo>
                  <a:cubicBezTo>
                    <a:pt x="136" y="631"/>
                    <a:pt x="135" y="631"/>
                    <a:pt x="135" y="631"/>
                  </a:cubicBezTo>
                  <a:cubicBezTo>
                    <a:pt x="135" y="631"/>
                    <a:pt x="136" y="631"/>
                    <a:pt x="135" y="630"/>
                  </a:cubicBezTo>
                  <a:cubicBezTo>
                    <a:pt x="135" y="630"/>
                    <a:pt x="135" y="630"/>
                    <a:pt x="135" y="630"/>
                  </a:cubicBezTo>
                  <a:cubicBezTo>
                    <a:pt x="134" y="629"/>
                    <a:pt x="134" y="628"/>
                    <a:pt x="134" y="627"/>
                  </a:cubicBezTo>
                  <a:cubicBezTo>
                    <a:pt x="133" y="625"/>
                    <a:pt x="132" y="624"/>
                    <a:pt x="133" y="621"/>
                  </a:cubicBezTo>
                  <a:cubicBezTo>
                    <a:pt x="132" y="621"/>
                    <a:pt x="131" y="621"/>
                    <a:pt x="131" y="620"/>
                  </a:cubicBezTo>
                  <a:cubicBezTo>
                    <a:pt x="132" y="618"/>
                    <a:pt x="130" y="618"/>
                    <a:pt x="131" y="617"/>
                  </a:cubicBezTo>
                  <a:cubicBezTo>
                    <a:pt x="129" y="615"/>
                    <a:pt x="129" y="611"/>
                    <a:pt x="128" y="608"/>
                  </a:cubicBezTo>
                  <a:cubicBezTo>
                    <a:pt x="128" y="607"/>
                    <a:pt x="127" y="605"/>
                    <a:pt x="127" y="605"/>
                  </a:cubicBezTo>
                  <a:cubicBezTo>
                    <a:pt x="127" y="605"/>
                    <a:pt x="127" y="604"/>
                    <a:pt x="127" y="604"/>
                  </a:cubicBezTo>
                  <a:cubicBezTo>
                    <a:pt x="127" y="603"/>
                    <a:pt x="127" y="604"/>
                    <a:pt x="127" y="603"/>
                  </a:cubicBezTo>
                  <a:cubicBezTo>
                    <a:pt x="126" y="602"/>
                    <a:pt x="127" y="601"/>
                    <a:pt x="126" y="601"/>
                  </a:cubicBezTo>
                  <a:cubicBezTo>
                    <a:pt x="126" y="601"/>
                    <a:pt x="126" y="600"/>
                    <a:pt x="126" y="600"/>
                  </a:cubicBezTo>
                  <a:cubicBezTo>
                    <a:pt x="126" y="600"/>
                    <a:pt x="126" y="599"/>
                    <a:pt x="126" y="599"/>
                  </a:cubicBezTo>
                  <a:cubicBezTo>
                    <a:pt x="125" y="598"/>
                    <a:pt x="125" y="597"/>
                    <a:pt x="125" y="596"/>
                  </a:cubicBezTo>
                  <a:cubicBezTo>
                    <a:pt x="125" y="596"/>
                    <a:pt x="125" y="596"/>
                    <a:pt x="125" y="596"/>
                  </a:cubicBezTo>
                  <a:cubicBezTo>
                    <a:pt x="125" y="596"/>
                    <a:pt x="125" y="595"/>
                    <a:pt x="125" y="595"/>
                  </a:cubicBezTo>
                  <a:cubicBezTo>
                    <a:pt x="125" y="595"/>
                    <a:pt x="125" y="595"/>
                    <a:pt x="125" y="595"/>
                  </a:cubicBezTo>
                  <a:cubicBezTo>
                    <a:pt x="125" y="594"/>
                    <a:pt x="125" y="594"/>
                    <a:pt x="125" y="593"/>
                  </a:cubicBezTo>
                  <a:cubicBezTo>
                    <a:pt x="125" y="593"/>
                    <a:pt x="124" y="592"/>
                    <a:pt x="124" y="592"/>
                  </a:cubicBezTo>
                  <a:cubicBezTo>
                    <a:pt x="124" y="592"/>
                    <a:pt x="124" y="590"/>
                    <a:pt x="124" y="590"/>
                  </a:cubicBezTo>
                  <a:cubicBezTo>
                    <a:pt x="123" y="588"/>
                    <a:pt x="122" y="586"/>
                    <a:pt x="123" y="584"/>
                  </a:cubicBezTo>
                  <a:cubicBezTo>
                    <a:pt x="122" y="584"/>
                    <a:pt x="122" y="583"/>
                    <a:pt x="122" y="582"/>
                  </a:cubicBezTo>
                  <a:cubicBezTo>
                    <a:pt x="122" y="581"/>
                    <a:pt x="122" y="580"/>
                    <a:pt x="122" y="580"/>
                  </a:cubicBezTo>
                  <a:cubicBezTo>
                    <a:pt x="122" y="579"/>
                    <a:pt x="122" y="579"/>
                    <a:pt x="122" y="579"/>
                  </a:cubicBezTo>
                  <a:cubicBezTo>
                    <a:pt x="121" y="578"/>
                    <a:pt x="122" y="576"/>
                    <a:pt x="121" y="575"/>
                  </a:cubicBezTo>
                  <a:cubicBezTo>
                    <a:pt x="121" y="575"/>
                    <a:pt x="121" y="575"/>
                    <a:pt x="121" y="575"/>
                  </a:cubicBezTo>
                  <a:cubicBezTo>
                    <a:pt x="121" y="573"/>
                    <a:pt x="120" y="573"/>
                    <a:pt x="120" y="571"/>
                  </a:cubicBezTo>
                  <a:cubicBezTo>
                    <a:pt x="120" y="571"/>
                    <a:pt x="120" y="571"/>
                    <a:pt x="120" y="570"/>
                  </a:cubicBezTo>
                  <a:cubicBezTo>
                    <a:pt x="121" y="569"/>
                    <a:pt x="120" y="569"/>
                    <a:pt x="120" y="568"/>
                  </a:cubicBezTo>
                  <a:cubicBezTo>
                    <a:pt x="120" y="568"/>
                    <a:pt x="120" y="567"/>
                    <a:pt x="120" y="567"/>
                  </a:cubicBezTo>
                  <a:cubicBezTo>
                    <a:pt x="120" y="566"/>
                    <a:pt x="120" y="566"/>
                    <a:pt x="120" y="566"/>
                  </a:cubicBezTo>
                  <a:cubicBezTo>
                    <a:pt x="120" y="565"/>
                    <a:pt x="120" y="565"/>
                    <a:pt x="120" y="564"/>
                  </a:cubicBezTo>
                  <a:cubicBezTo>
                    <a:pt x="120" y="564"/>
                    <a:pt x="120" y="563"/>
                    <a:pt x="120" y="563"/>
                  </a:cubicBezTo>
                  <a:cubicBezTo>
                    <a:pt x="120" y="563"/>
                    <a:pt x="119" y="563"/>
                    <a:pt x="119" y="563"/>
                  </a:cubicBezTo>
                  <a:cubicBezTo>
                    <a:pt x="119" y="563"/>
                    <a:pt x="120" y="563"/>
                    <a:pt x="120" y="562"/>
                  </a:cubicBezTo>
                  <a:cubicBezTo>
                    <a:pt x="119" y="562"/>
                    <a:pt x="120" y="561"/>
                    <a:pt x="119" y="561"/>
                  </a:cubicBezTo>
                  <a:cubicBezTo>
                    <a:pt x="119" y="559"/>
                    <a:pt x="119" y="557"/>
                    <a:pt x="119" y="555"/>
                  </a:cubicBezTo>
                  <a:cubicBezTo>
                    <a:pt x="119" y="554"/>
                    <a:pt x="119" y="553"/>
                    <a:pt x="119" y="553"/>
                  </a:cubicBezTo>
                  <a:cubicBezTo>
                    <a:pt x="119" y="552"/>
                    <a:pt x="119" y="551"/>
                    <a:pt x="119" y="550"/>
                  </a:cubicBezTo>
                  <a:cubicBezTo>
                    <a:pt x="119" y="550"/>
                    <a:pt x="119" y="550"/>
                    <a:pt x="119" y="549"/>
                  </a:cubicBezTo>
                  <a:cubicBezTo>
                    <a:pt x="119" y="549"/>
                    <a:pt x="119" y="548"/>
                    <a:pt x="118" y="548"/>
                  </a:cubicBezTo>
                  <a:cubicBezTo>
                    <a:pt x="118" y="546"/>
                    <a:pt x="118" y="543"/>
                    <a:pt x="118" y="541"/>
                  </a:cubicBezTo>
                  <a:cubicBezTo>
                    <a:pt x="119" y="539"/>
                    <a:pt x="118" y="539"/>
                    <a:pt x="118" y="537"/>
                  </a:cubicBezTo>
                  <a:cubicBezTo>
                    <a:pt x="118" y="537"/>
                    <a:pt x="118" y="536"/>
                    <a:pt x="118" y="536"/>
                  </a:cubicBezTo>
                  <a:cubicBezTo>
                    <a:pt x="118" y="536"/>
                    <a:pt x="118" y="536"/>
                    <a:pt x="118" y="535"/>
                  </a:cubicBezTo>
                  <a:cubicBezTo>
                    <a:pt x="118" y="535"/>
                    <a:pt x="118" y="535"/>
                    <a:pt x="118" y="535"/>
                  </a:cubicBezTo>
                  <a:cubicBezTo>
                    <a:pt x="118" y="533"/>
                    <a:pt x="118" y="533"/>
                    <a:pt x="118" y="532"/>
                  </a:cubicBezTo>
                  <a:cubicBezTo>
                    <a:pt x="118" y="529"/>
                    <a:pt x="119" y="526"/>
                    <a:pt x="119" y="524"/>
                  </a:cubicBezTo>
                  <a:cubicBezTo>
                    <a:pt x="119" y="524"/>
                    <a:pt x="119" y="519"/>
                    <a:pt x="119" y="519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20" y="513"/>
                    <a:pt x="120" y="508"/>
                    <a:pt x="121" y="506"/>
                  </a:cubicBezTo>
                  <a:cubicBezTo>
                    <a:pt x="121" y="505"/>
                    <a:pt x="121" y="505"/>
                    <a:pt x="121" y="504"/>
                  </a:cubicBezTo>
                  <a:cubicBezTo>
                    <a:pt x="121" y="503"/>
                    <a:pt x="121" y="503"/>
                    <a:pt x="121" y="503"/>
                  </a:cubicBezTo>
                  <a:cubicBezTo>
                    <a:pt x="122" y="498"/>
                    <a:pt x="123" y="493"/>
                    <a:pt x="123" y="488"/>
                  </a:cubicBezTo>
                  <a:cubicBezTo>
                    <a:pt x="124" y="487"/>
                    <a:pt x="124" y="487"/>
                    <a:pt x="124" y="486"/>
                  </a:cubicBezTo>
                  <a:cubicBezTo>
                    <a:pt x="125" y="484"/>
                    <a:pt x="125" y="480"/>
                    <a:pt x="126" y="478"/>
                  </a:cubicBezTo>
                  <a:cubicBezTo>
                    <a:pt x="127" y="478"/>
                    <a:pt x="128" y="477"/>
                    <a:pt x="128" y="476"/>
                  </a:cubicBezTo>
                  <a:cubicBezTo>
                    <a:pt x="128" y="476"/>
                    <a:pt x="127" y="475"/>
                    <a:pt x="127" y="474"/>
                  </a:cubicBezTo>
                  <a:cubicBezTo>
                    <a:pt x="127" y="473"/>
                    <a:pt x="127" y="470"/>
                    <a:pt x="128" y="469"/>
                  </a:cubicBezTo>
                  <a:cubicBezTo>
                    <a:pt x="129" y="468"/>
                    <a:pt x="128" y="468"/>
                    <a:pt x="128" y="467"/>
                  </a:cubicBezTo>
                  <a:cubicBezTo>
                    <a:pt x="129" y="467"/>
                    <a:pt x="130" y="466"/>
                    <a:pt x="130" y="465"/>
                  </a:cubicBezTo>
                  <a:cubicBezTo>
                    <a:pt x="131" y="463"/>
                    <a:pt x="131" y="461"/>
                    <a:pt x="131" y="460"/>
                  </a:cubicBezTo>
                  <a:cubicBezTo>
                    <a:pt x="131" y="460"/>
                    <a:pt x="132" y="460"/>
                    <a:pt x="132" y="460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3" y="458"/>
                    <a:pt x="133" y="458"/>
                    <a:pt x="133" y="457"/>
                  </a:cubicBezTo>
                  <a:cubicBezTo>
                    <a:pt x="134" y="457"/>
                    <a:pt x="133" y="455"/>
                    <a:pt x="134" y="455"/>
                  </a:cubicBezTo>
                  <a:cubicBezTo>
                    <a:pt x="135" y="453"/>
                    <a:pt x="135" y="452"/>
                    <a:pt x="136" y="450"/>
                  </a:cubicBezTo>
                  <a:cubicBezTo>
                    <a:pt x="136" y="449"/>
                    <a:pt x="137" y="448"/>
                    <a:pt x="138" y="447"/>
                  </a:cubicBezTo>
                  <a:cubicBezTo>
                    <a:pt x="139" y="446"/>
                    <a:pt x="140" y="444"/>
                    <a:pt x="140" y="442"/>
                  </a:cubicBezTo>
                  <a:cubicBezTo>
                    <a:pt x="141" y="441"/>
                    <a:pt x="142" y="441"/>
                    <a:pt x="142" y="441"/>
                  </a:cubicBezTo>
                  <a:cubicBezTo>
                    <a:pt x="142" y="440"/>
                    <a:pt x="142" y="441"/>
                    <a:pt x="142" y="440"/>
                  </a:cubicBezTo>
                  <a:cubicBezTo>
                    <a:pt x="143" y="440"/>
                    <a:pt x="143" y="439"/>
                    <a:pt x="143" y="439"/>
                  </a:cubicBezTo>
                  <a:cubicBezTo>
                    <a:pt x="143" y="438"/>
                    <a:pt x="144" y="438"/>
                    <a:pt x="144" y="438"/>
                  </a:cubicBezTo>
                  <a:cubicBezTo>
                    <a:pt x="144" y="438"/>
                    <a:pt x="143" y="436"/>
                    <a:pt x="143" y="435"/>
                  </a:cubicBezTo>
                  <a:cubicBezTo>
                    <a:pt x="143" y="435"/>
                    <a:pt x="144" y="435"/>
                    <a:pt x="144" y="435"/>
                  </a:cubicBezTo>
                  <a:cubicBezTo>
                    <a:pt x="145" y="434"/>
                    <a:pt x="145" y="434"/>
                    <a:pt x="145" y="433"/>
                  </a:cubicBezTo>
                  <a:cubicBezTo>
                    <a:pt x="145" y="432"/>
                    <a:pt x="146" y="431"/>
                    <a:pt x="146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9" y="427"/>
                    <a:pt x="151" y="427"/>
                    <a:pt x="151" y="426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3" y="421"/>
                    <a:pt x="154" y="420"/>
                    <a:pt x="154" y="420"/>
                  </a:cubicBezTo>
                  <a:cubicBezTo>
                    <a:pt x="155" y="418"/>
                    <a:pt x="156" y="416"/>
                    <a:pt x="157" y="415"/>
                  </a:cubicBezTo>
                  <a:cubicBezTo>
                    <a:pt x="157" y="414"/>
                    <a:pt x="157" y="414"/>
                    <a:pt x="158" y="414"/>
                  </a:cubicBezTo>
                  <a:cubicBezTo>
                    <a:pt x="158" y="413"/>
                    <a:pt x="159" y="412"/>
                    <a:pt x="160" y="411"/>
                  </a:cubicBezTo>
                  <a:cubicBezTo>
                    <a:pt x="159" y="409"/>
                    <a:pt x="161" y="408"/>
                    <a:pt x="163" y="408"/>
                  </a:cubicBezTo>
                  <a:cubicBezTo>
                    <a:pt x="163" y="406"/>
                    <a:pt x="164" y="406"/>
                    <a:pt x="165" y="405"/>
                  </a:cubicBezTo>
                  <a:cubicBezTo>
                    <a:pt x="166" y="403"/>
                    <a:pt x="167" y="403"/>
                    <a:pt x="167" y="402"/>
                  </a:cubicBezTo>
                  <a:cubicBezTo>
                    <a:pt x="168" y="401"/>
                    <a:pt x="168" y="400"/>
                    <a:pt x="170" y="400"/>
                  </a:cubicBezTo>
                  <a:cubicBezTo>
                    <a:pt x="170" y="398"/>
                    <a:pt x="170" y="398"/>
                    <a:pt x="171" y="397"/>
                  </a:cubicBezTo>
                  <a:cubicBezTo>
                    <a:pt x="171" y="397"/>
                    <a:pt x="172" y="396"/>
                    <a:pt x="173" y="396"/>
                  </a:cubicBezTo>
                  <a:cubicBezTo>
                    <a:pt x="173" y="395"/>
                    <a:pt x="174" y="394"/>
                    <a:pt x="175" y="392"/>
                  </a:cubicBezTo>
                  <a:cubicBezTo>
                    <a:pt x="175" y="392"/>
                    <a:pt x="176" y="391"/>
                    <a:pt x="177" y="390"/>
                  </a:cubicBezTo>
                  <a:cubicBezTo>
                    <a:pt x="177" y="390"/>
                    <a:pt x="177" y="390"/>
                    <a:pt x="177" y="389"/>
                  </a:cubicBezTo>
                  <a:cubicBezTo>
                    <a:pt x="178" y="388"/>
                    <a:pt x="178" y="389"/>
                    <a:pt x="178" y="388"/>
                  </a:cubicBezTo>
                  <a:cubicBezTo>
                    <a:pt x="179" y="388"/>
                    <a:pt x="179" y="387"/>
                    <a:pt x="179" y="387"/>
                  </a:cubicBezTo>
                  <a:cubicBezTo>
                    <a:pt x="179" y="387"/>
                    <a:pt x="180" y="387"/>
                    <a:pt x="180" y="386"/>
                  </a:cubicBezTo>
                  <a:cubicBezTo>
                    <a:pt x="180" y="386"/>
                    <a:pt x="180" y="386"/>
                    <a:pt x="181" y="385"/>
                  </a:cubicBezTo>
                  <a:cubicBezTo>
                    <a:pt x="182" y="385"/>
                    <a:pt x="183" y="385"/>
                    <a:pt x="184" y="384"/>
                  </a:cubicBezTo>
                  <a:cubicBezTo>
                    <a:pt x="184" y="384"/>
                    <a:pt x="184" y="383"/>
                    <a:pt x="185" y="383"/>
                  </a:cubicBezTo>
                  <a:cubicBezTo>
                    <a:pt x="185" y="383"/>
                    <a:pt x="184" y="382"/>
                    <a:pt x="184" y="382"/>
                  </a:cubicBezTo>
                  <a:cubicBezTo>
                    <a:pt x="185" y="381"/>
                    <a:pt x="185" y="380"/>
                    <a:pt x="185" y="380"/>
                  </a:cubicBezTo>
                  <a:cubicBezTo>
                    <a:pt x="186" y="379"/>
                    <a:pt x="186" y="379"/>
                    <a:pt x="186" y="379"/>
                  </a:cubicBezTo>
                  <a:cubicBezTo>
                    <a:pt x="187" y="379"/>
                    <a:pt x="189" y="378"/>
                    <a:pt x="189" y="377"/>
                  </a:cubicBezTo>
                  <a:cubicBezTo>
                    <a:pt x="189" y="377"/>
                    <a:pt x="189" y="377"/>
                    <a:pt x="189" y="377"/>
                  </a:cubicBezTo>
                  <a:cubicBezTo>
                    <a:pt x="190" y="377"/>
                    <a:pt x="190" y="376"/>
                    <a:pt x="190" y="376"/>
                  </a:cubicBezTo>
                  <a:cubicBezTo>
                    <a:pt x="190" y="376"/>
                    <a:pt x="191" y="376"/>
                    <a:pt x="191" y="375"/>
                  </a:cubicBezTo>
                  <a:cubicBezTo>
                    <a:pt x="191" y="375"/>
                    <a:pt x="192" y="374"/>
                    <a:pt x="192" y="374"/>
                  </a:cubicBezTo>
                  <a:cubicBezTo>
                    <a:pt x="193" y="373"/>
                    <a:pt x="194" y="373"/>
                    <a:pt x="194" y="373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95" y="371"/>
                    <a:pt x="196" y="371"/>
                    <a:pt x="196" y="371"/>
                  </a:cubicBezTo>
                  <a:cubicBezTo>
                    <a:pt x="197" y="371"/>
                    <a:pt x="197" y="370"/>
                    <a:pt x="197" y="370"/>
                  </a:cubicBezTo>
                  <a:cubicBezTo>
                    <a:pt x="197" y="370"/>
                    <a:pt x="198" y="369"/>
                    <a:pt x="198" y="369"/>
                  </a:cubicBezTo>
                  <a:cubicBezTo>
                    <a:pt x="198" y="369"/>
                    <a:pt x="198" y="369"/>
                    <a:pt x="199" y="368"/>
                  </a:cubicBezTo>
                  <a:cubicBezTo>
                    <a:pt x="199" y="368"/>
                    <a:pt x="199" y="368"/>
                    <a:pt x="200" y="368"/>
                  </a:cubicBezTo>
                  <a:cubicBezTo>
                    <a:pt x="200" y="368"/>
                    <a:pt x="200" y="367"/>
                    <a:pt x="200" y="367"/>
                  </a:cubicBezTo>
                  <a:cubicBezTo>
                    <a:pt x="200" y="367"/>
                    <a:pt x="200" y="367"/>
                    <a:pt x="200" y="367"/>
                  </a:cubicBezTo>
                  <a:cubicBezTo>
                    <a:pt x="200" y="367"/>
                    <a:pt x="198" y="366"/>
                    <a:pt x="198" y="366"/>
                  </a:cubicBezTo>
                  <a:cubicBezTo>
                    <a:pt x="200" y="365"/>
                    <a:pt x="203" y="364"/>
                    <a:pt x="203" y="362"/>
                  </a:cubicBezTo>
                  <a:cubicBezTo>
                    <a:pt x="203" y="362"/>
                    <a:pt x="204" y="362"/>
                    <a:pt x="204" y="362"/>
                  </a:cubicBezTo>
                  <a:cubicBezTo>
                    <a:pt x="204" y="362"/>
                    <a:pt x="205" y="361"/>
                    <a:pt x="206" y="360"/>
                  </a:cubicBezTo>
                  <a:cubicBezTo>
                    <a:pt x="206" y="359"/>
                    <a:pt x="206" y="360"/>
                    <a:pt x="206" y="360"/>
                  </a:cubicBezTo>
                  <a:cubicBezTo>
                    <a:pt x="207" y="359"/>
                    <a:pt x="207" y="358"/>
                    <a:pt x="207" y="357"/>
                  </a:cubicBezTo>
                  <a:cubicBezTo>
                    <a:pt x="208" y="357"/>
                    <a:pt x="209" y="357"/>
                    <a:pt x="209" y="356"/>
                  </a:cubicBezTo>
                  <a:cubicBezTo>
                    <a:pt x="212" y="354"/>
                    <a:pt x="215" y="353"/>
                    <a:pt x="217" y="350"/>
                  </a:cubicBezTo>
                  <a:cubicBezTo>
                    <a:pt x="219" y="350"/>
                    <a:pt x="219" y="350"/>
                    <a:pt x="219" y="350"/>
                  </a:cubicBezTo>
                  <a:cubicBezTo>
                    <a:pt x="219" y="349"/>
                    <a:pt x="220" y="349"/>
                    <a:pt x="220" y="348"/>
                  </a:cubicBezTo>
                  <a:cubicBezTo>
                    <a:pt x="221" y="348"/>
                    <a:pt x="222" y="348"/>
                    <a:pt x="222" y="347"/>
                  </a:cubicBezTo>
                  <a:cubicBezTo>
                    <a:pt x="222" y="347"/>
                    <a:pt x="222" y="348"/>
                    <a:pt x="222" y="348"/>
                  </a:cubicBezTo>
                  <a:cubicBezTo>
                    <a:pt x="223" y="348"/>
                    <a:pt x="222" y="347"/>
                    <a:pt x="223" y="347"/>
                  </a:cubicBezTo>
                  <a:cubicBezTo>
                    <a:pt x="223" y="347"/>
                    <a:pt x="223" y="347"/>
                    <a:pt x="224" y="347"/>
                  </a:cubicBezTo>
                  <a:cubicBezTo>
                    <a:pt x="225" y="346"/>
                    <a:pt x="226" y="345"/>
                    <a:pt x="227" y="345"/>
                  </a:cubicBezTo>
                  <a:cubicBezTo>
                    <a:pt x="228" y="345"/>
                    <a:pt x="228" y="344"/>
                    <a:pt x="229" y="345"/>
                  </a:cubicBezTo>
                  <a:cubicBezTo>
                    <a:pt x="232" y="341"/>
                    <a:pt x="236" y="338"/>
                    <a:pt x="241" y="337"/>
                  </a:cubicBezTo>
                  <a:cubicBezTo>
                    <a:pt x="242" y="336"/>
                    <a:pt x="242" y="335"/>
                    <a:pt x="243" y="335"/>
                  </a:cubicBezTo>
                  <a:cubicBezTo>
                    <a:pt x="244" y="335"/>
                    <a:pt x="243" y="336"/>
                    <a:pt x="244" y="336"/>
                  </a:cubicBezTo>
                  <a:cubicBezTo>
                    <a:pt x="246" y="334"/>
                    <a:pt x="249" y="334"/>
                    <a:pt x="249" y="331"/>
                  </a:cubicBezTo>
                  <a:cubicBezTo>
                    <a:pt x="250" y="331"/>
                    <a:pt x="250" y="330"/>
                    <a:pt x="251" y="330"/>
                  </a:cubicBezTo>
                  <a:cubicBezTo>
                    <a:pt x="252" y="330"/>
                    <a:pt x="253" y="330"/>
                    <a:pt x="253" y="329"/>
                  </a:cubicBezTo>
                  <a:cubicBezTo>
                    <a:pt x="255" y="328"/>
                    <a:pt x="256" y="327"/>
                    <a:pt x="258" y="326"/>
                  </a:cubicBezTo>
                  <a:cubicBezTo>
                    <a:pt x="258" y="326"/>
                    <a:pt x="259" y="326"/>
                    <a:pt x="259" y="326"/>
                  </a:cubicBezTo>
                  <a:cubicBezTo>
                    <a:pt x="261" y="325"/>
                    <a:pt x="262" y="324"/>
                    <a:pt x="263" y="323"/>
                  </a:cubicBezTo>
                  <a:cubicBezTo>
                    <a:pt x="264" y="323"/>
                    <a:pt x="264" y="323"/>
                    <a:pt x="265" y="323"/>
                  </a:cubicBezTo>
                  <a:cubicBezTo>
                    <a:pt x="266" y="323"/>
                    <a:pt x="268" y="320"/>
                    <a:pt x="269" y="321"/>
                  </a:cubicBezTo>
                  <a:cubicBezTo>
                    <a:pt x="269" y="321"/>
                    <a:pt x="269" y="320"/>
                    <a:pt x="269" y="320"/>
                  </a:cubicBezTo>
                  <a:cubicBezTo>
                    <a:pt x="271" y="320"/>
                    <a:pt x="272" y="319"/>
                    <a:pt x="273" y="318"/>
                  </a:cubicBezTo>
                  <a:cubicBezTo>
                    <a:pt x="273" y="318"/>
                    <a:pt x="273" y="319"/>
                    <a:pt x="274" y="319"/>
                  </a:cubicBezTo>
                  <a:cubicBezTo>
                    <a:pt x="274" y="318"/>
                    <a:pt x="275" y="318"/>
                    <a:pt x="275" y="317"/>
                  </a:cubicBezTo>
                  <a:cubicBezTo>
                    <a:pt x="276" y="317"/>
                    <a:pt x="277" y="317"/>
                    <a:pt x="277" y="316"/>
                  </a:cubicBezTo>
                  <a:cubicBezTo>
                    <a:pt x="278" y="316"/>
                    <a:pt x="278" y="316"/>
                    <a:pt x="278" y="316"/>
                  </a:cubicBezTo>
                  <a:cubicBezTo>
                    <a:pt x="282" y="314"/>
                    <a:pt x="285" y="313"/>
                    <a:pt x="288" y="311"/>
                  </a:cubicBezTo>
                  <a:cubicBezTo>
                    <a:pt x="289" y="310"/>
                    <a:pt x="290" y="310"/>
                    <a:pt x="291" y="309"/>
                  </a:cubicBezTo>
                  <a:cubicBezTo>
                    <a:pt x="292" y="309"/>
                    <a:pt x="293" y="309"/>
                    <a:pt x="294" y="308"/>
                  </a:cubicBezTo>
                  <a:cubicBezTo>
                    <a:pt x="295" y="308"/>
                    <a:pt x="295" y="308"/>
                    <a:pt x="296" y="307"/>
                  </a:cubicBezTo>
                  <a:cubicBezTo>
                    <a:pt x="296" y="307"/>
                    <a:pt x="296" y="308"/>
                    <a:pt x="296" y="307"/>
                  </a:cubicBezTo>
                  <a:cubicBezTo>
                    <a:pt x="297" y="307"/>
                    <a:pt x="298" y="306"/>
                    <a:pt x="299" y="306"/>
                  </a:cubicBezTo>
                  <a:cubicBezTo>
                    <a:pt x="299" y="306"/>
                    <a:pt x="299" y="306"/>
                    <a:pt x="300" y="306"/>
                  </a:cubicBezTo>
                  <a:cubicBezTo>
                    <a:pt x="300" y="306"/>
                    <a:pt x="300" y="305"/>
                    <a:pt x="300" y="305"/>
                  </a:cubicBezTo>
                  <a:cubicBezTo>
                    <a:pt x="301" y="305"/>
                    <a:pt x="301" y="305"/>
                    <a:pt x="301" y="305"/>
                  </a:cubicBezTo>
                  <a:cubicBezTo>
                    <a:pt x="302" y="305"/>
                    <a:pt x="302" y="304"/>
                    <a:pt x="303" y="304"/>
                  </a:cubicBezTo>
                  <a:cubicBezTo>
                    <a:pt x="304" y="304"/>
                    <a:pt x="307" y="304"/>
                    <a:pt x="308" y="303"/>
                  </a:cubicBezTo>
                  <a:cubicBezTo>
                    <a:pt x="309" y="303"/>
                    <a:pt x="309" y="303"/>
                    <a:pt x="310" y="303"/>
                  </a:cubicBezTo>
                  <a:cubicBezTo>
                    <a:pt x="311" y="302"/>
                    <a:pt x="311" y="302"/>
                    <a:pt x="312" y="302"/>
                  </a:cubicBezTo>
                  <a:cubicBezTo>
                    <a:pt x="313" y="302"/>
                    <a:pt x="313" y="301"/>
                    <a:pt x="314" y="301"/>
                  </a:cubicBezTo>
                  <a:cubicBezTo>
                    <a:pt x="314" y="301"/>
                    <a:pt x="315" y="301"/>
                    <a:pt x="315" y="300"/>
                  </a:cubicBezTo>
                  <a:cubicBezTo>
                    <a:pt x="315" y="300"/>
                    <a:pt x="316" y="301"/>
                    <a:pt x="316" y="300"/>
                  </a:cubicBezTo>
                  <a:cubicBezTo>
                    <a:pt x="316" y="300"/>
                    <a:pt x="316" y="300"/>
                    <a:pt x="317" y="300"/>
                  </a:cubicBezTo>
                  <a:cubicBezTo>
                    <a:pt x="318" y="299"/>
                    <a:pt x="320" y="298"/>
                    <a:pt x="321" y="298"/>
                  </a:cubicBezTo>
                  <a:cubicBezTo>
                    <a:pt x="321" y="298"/>
                    <a:pt x="322" y="298"/>
                    <a:pt x="322" y="298"/>
                  </a:cubicBezTo>
                  <a:cubicBezTo>
                    <a:pt x="322" y="298"/>
                    <a:pt x="322" y="298"/>
                    <a:pt x="322" y="298"/>
                  </a:cubicBezTo>
                  <a:cubicBezTo>
                    <a:pt x="322" y="297"/>
                    <a:pt x="322" y="298"/>
                    <a:pt x="323" y="298"/>
                  </a:cubicBezTo>
                  <a:cubicBezTo>
                    <a:pt x="323" y="297"/>
                    <a:pt x="324" y="297"/>
                    <a:pt x="325" y="297"/>
                  </a:cubicBezTo>
                  <a:cubicBezTo>
                    <a:pt x="326" y="296"/>
                    <a:pt x="329" y="295"/>
                    <a:pt x="331" y="295"/>
                  </a:cubicBezTo>
                  <a:cubicBezTo>
                    <a:pt x="333" y="294"/>
                    <a:pt x="336" y="293"/>
                    <a:pt x="337" y="291"/>
                  </a:cubicBezTo>
                  <a:cubicBezTo>
                    <a:pt x="338" y="290"/>
                    <a:pt x="339" y="289"/>
                    <a:pt x="342" y="290"/>
                  </a:cubicBezTo>
                  <a:cubicBezTo>
                    <a:pt x="342" y="289"/>
                    <a:pt x="342" y="289"/>
                    <a:pt x="343" y="289"/>
                  </a:cubicBezTo>
                  <a:cubicBezTo>
                    <a:pt x="343" y="289"/>
                    <a:pt x="345" y="289"/>
                    <a:pt x="345" y="289"/>
                  </a:cubicBezTo>
                  <a:cubicBezTo>
                    <a:pt x="345" y="288"/>
                    <a:pt x="346" y="287"/>
                    <a:pt x="346" y="287"/>
                  </a:cubicBezTo>
                  <a:cubicBezTo>
                    <a:pt x="348" y="287"/>
                    <a:pt x="350" y="286"/>
                    <a:pt x="352" y="285"/>
                  </a:cubicBezTo>
                  <a:cubicBezTo>
                    <a:pt x="353" y="283"/>
                    <a:pt x="353" y="283"/>
                    <a:pt x="353" y="280"/>
                  </a:cubicBezTo>
                  <a:cubicBezTo>
                    <a:pt x="353" y="280"/>
                    <a:pt x="354" y="280"/>
                    <a:pt x="355" y="281"/>
                  </a:cubicBezTo>
                  <a:cubicBezTo>
                    <a:pt x="356" y="280"/>
                    <a:pt x="357" y="279"/>
                    <a:pt x="358" y="279"/>
                  </a:cubicBezTo>
                  <a:cubicBezTo>
                    <a:pt x="360" y="279"/>
                    <a:pt x="359" y="281"/>
                    <a:pt x="360" y="280"/>
                  </a:cubicBezTo>
                  <a:cubicBezTo>
                    <a:pt x="362" y="280"/>
                    <a:pt x="360" y="278"/>
                    <a:pt x="362" y="278"/>
                  </a:cubicBezTo>
                  <a:cubicBezTo>
                    <a:pt x="362" y="279"/>
                    <a:pt x="364" y="279"/>
                    <a:pt x="365" y="279"/>
                  </a:cubicBezTo>
                  <a:cubicBezTo>
                    <a:pt x="366" y="279"/>
                    <a:pt x="366" y="279"/>
                    <a:pt x="366" y="280"/>
                  </a:cubicBezTo>
                  <a:cubicBezTo>
                    <a:pt x="368" y="279"/>
                    <a:pt x="368" y="276"/>
                    <a:pt x="371" y="276"/>
                  </a:cubicBezTo>
                  <a:cubicBezTo>
                    <a:pt x="372" y="278"/>
                    <a:pt x="376" y="277"/>
                    <a:pt x="378" y="276"/>
                  </a:cubicBezTo>
                  <a:cubicBezTo>
                    <a:pt x="378" y="274"/>
                    <a:pt x="379" y="274"/>
                    <a:pt x="379" y="273"/>
                  </a:cubicBezTo>
                  <a:cubicBezTo>
                    <a:pt x="381" y="272"/>
                    <a:pt x="384" y="274"/>
                    <a:pt x="385" y="273"/>
                  </a:cubicBezTo>
                  <a:cubicBezTo>
                    <a:pt x="386" y="272"/>
                    <a:pt x="387" y="271"/>
                    <a:pt x="388" y="271"/>
                  </a:cubicBezTo>
                  <a:cubicBezTo>
                    <a:pt x="388" y="270"/>
                    <a:pt x="388" y="270"/>
                    <a:pt x="388" y="270"/>
                  </a:cubicBezTo>
                  <a:cubicBezTo>
                    <a:pt x="388" y="270"/>
                    <a:pt x="389" y="270"/>
                    <a:pt x="389" y="270"/>
                  </a:cubicBezTo>
                  <a:cubicBezTo>
                    <a:pt x="389" y="270"/>
                    <a:pt x="389" y="269"/>
                    <a:pt x="390" y="269"/>
                  </a:cubicBezTo>
                  <a:cubicBezTo>
                    <a:pt x="390" y="269"/>
                    <a:pt x="390" y="269"/>
                    <a:pt x="390" y="269"/>
                  </a:cubicBezTo>
                  <a:cubicBezTo>
                    <a:pt x="391" y="269"/>
                    <a:pt x="391" y="268"/>
                    <a:pt x="391" y="268"/>
                  </a:cubicBezTo>
                  <a:cubicBezTo>
                    <a:pt x="392" y="266"/>
                    <a:pt x="392" y="266"/>
                    <a:pt x="392" y="266"/>
                  </a:cubicBezTo>
                  <a:cubicBezTo>
                    <a:pt x="394" y="265"/>
                    <a:pt x="398" y="267"/>
                    <a:pt x="399" y="266"/>
                  </a:cubicBezTo>
                  <a:cubicBezTo>
                    <a:pt x="400" y="265"/>
                    <a:pt x="399" y="265"/>
                    <a:pt x="399" y="264"/>
                  </a:cubicBezTo>
                  <a:cubicBezTo>
                    <a:pt x="401" y="263"/>
                    <a:pt x="401" y="263"/>
                    <a:pt x="402" y="262"/>
                  </a:cubicBezTo>
                  <a:cubicBezTo>
                    <a:pt x="403" y="261"/>
                    <a:pt x="402" y="259"/>
                    <a:pt x="403" y="259"/>
                  </a:cubicBezTo>
                  <a:cubicBezTo>
                    <a:pt x="405" y="260"/>
                    <a:pt x="403" y="261"/>
                    <a:pt x="405" y="261"/>
                  </a:cubicBezTo>
                  <a:cubicBezTo>
                    <a:pt x="405" y="260"/>
                    <a:pt x="405" y="259"/>
                    <a:pt x="406" y="259"/>
                  </a:cubicBezTo>
                  <a:cubicBezTo>
                    <a:pt x="406" y="257"/>
                    <a:pt x="408" y="257"/>
                    <a:pt x="410" y="256"/>
                  </a:cubicBezTo>
                  <a:cubicBezTo>
                    <a:pt x="410" y="255"/>
                    <a:pt x="413" y="257"/>
                    <a:pt x="414" y="256"/>
                  </a:cubicBezTo>
                  <a:cubicBezTo>
                    <a:pt x="416" y="257"/>
                    <a:pt x="417" y="257"/>
                    <a:pt x="418" y="257"/>
                  </a:cubicBezTo>
                  <a:cubicBezTo>
                    <a:pt x="418" y="257"/>
                    <a:pt x="418" y="257"/>
                    <a:pt x="418" y="256"/>
                  </a:cubicBezTo>
                  <a:cubicBezTo>
                    <a:pt x="419" y="256"/>
                    <a:pt x="419" y="256"/>
                    <a:pt x="420" y="256"/>
                  </a:cubicBezTo>
                  <a:cubicBezTo>
                    <a:pt x="421" y="255"/>
                    <a:pt x="419" y="254"/>
                    <a:pt x="420" y="254"/>
                  </a:cubicBezTo>
                  <a:cubicBezTo>
                    <a:pt x="422" y="255"/>
                    <a:pt x="422" y="255"/>
                    <a:pt x="422" y="255"/>
                  </a:cubicBezTo>
                  <a:cubicBezTo>
                    <a:pt x="424" y="254"/>
                    <a:pt x="424" y="252"/>
                    <a:pt x="426" y="252"/>
                  </a:cubicBezTo>
                  <a:cubicBezTo>
                    <a:pt x="426" y="252"/>
                    <a:pt x="428" y="253"/>
                    <a:pt x="429" y="253"/>
                  </a:cubicBezTo>
                  <a:cubicBezTo>
                    <a:pt x="428" y="253"/>
                    <a:pt x="429" y="252"/>
                    <a:pt x="428" y="252"/>
                  </a:cubicBezTo>
                  <a:cubicBezTo>
                    <a:pt x="428" y="252"/>
                    <a:pt x="428" y="252"/>
                    <a:pt x="427" y="252"/>
                  </a:cubicBezTo>
                  <a:cubicBezTo>
                    <a:pt x="427" y="251"/>
                    <a:pt x="427" y="251"/>
                    <a:pt x="427" y="251"/>
                  </a:cubicBezTo>
                  <a:cubicBezTo>
                    <a:pt x="427" y="251"/>
                    <a:pt x="426" y="251"/>
                    <a:pt x="426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29" y="247"/>
                    <a:pt x="429" y="246"/>
                    <a:pt x="431" y="246"/>
                  </a:cubicBezTo>
                  <a:cubicBezTo>
                    <a:pt x="430" y="246"/>
                    <a:pt x="432" y="248"/>
                    <a:pt x="432" y="249"/>
                  </a:cubicBezTo>
                  <a:cubicBezTo>
                    <a:pt x="432" y="249"/>
                    <a:pt x="433" y="249"/>
                    <a:pt x="433" y="249"/>
                  </a:cubicBezTo>
                  <a:cubicBezTo>
                    <a:pt x="434" y="250"/>
                    <a:pt x="431" y="252"/>
                    <a:pt x="432" y="252"/>
                  </a:cubicBezTo>
                  <a:cubicBezTo>
                    <a:pt x="433" y="251"/>
                    <a:pt x="441" y="249"/>
                    <a:pt x="442" y="248"/>
                  </a:cubicBezTo>
                  <a:cubicBezTo>
                    <a:pt x="440" y="247"/>
                    <a:pt x="440" y="248"/>
                    <a:pt x="438" y="248"/>
                  </a:cubicBezTo>
                  <a:cubicBezTo>
                    <a:pt x="438" y="247"/>
                    <a:pt x="437" y="247"/>
                    <a:pt x="437" y="246"/>
                  </a:cubicBezTo>
                  <a:cubicBezTo>
                    <a:pt x="439" y="246"/>
                    <a:pt x="439" y="244"/>
                    <a:pt x="440" y="245"/>
                  </a:cubicBezTo>
                  <a:cubicBezTo>
                    <a:pt x="441" y="244"/>
                    <a:pt x="442" y="243"/>
                    <a:pt x="443" y="242"/>
                  </a:cubicBezTo>
                  <a:cubicBezTo>
                    <a:pt x="444" y="242"/>
                    <a:pt x="445" y="244"/>
                    <a:pt x="446" y="244"/>
                  </a:cubicBezTo>
                  <a:cubicBezTo>
                    <a:pt x="447" y="241"/>
                    <a:pt x="444" y="241"/>
                    <a:pt x="445" y="239"/>
                  </a:cubicBezTo>
                  <a:cubicBezTo>
                    <a:pt x="445" y="238"/>
                    <a:pt x="446" y="238"/>
                    <a:pt x="446" y="238"/>
                  </a:cubicBezTo>
                  <a:cubicBezTo>
                    <a:pt x="446" y="237"/>
                    <a:pt x="446" y="237"/>
                    <a:pt x="447" y="237"/>
                  </a:cubicBezTo>
                  <a:cubicBezTo>
                    <a:pt x="454" y="237"/>
                    <a:pt x="454" y="237"/>
                    <a:pt x="454" y="237"/>
                  </a:cubicBezTo>
                  <a:cubicBezTo>
                    <a:pt x="455" y="236"/>
                    <a:pt x="455" y="234"/>
                    <a:pt x="455" y="233"/>
                  </a:cubicBezTo>
                  <a:cubicBezTo>
                    <a:pt x="455" y="233"/>
                    <a:pt x="455" y="232"/>
                    <a:pt x="456" y="232"/>
                  </a:cubicBezTo>
                  <a:cubicBezTo>
                    <a:pt x="456" y="231"/>
                    <a:pt x="458" y="231"/>
                    <a:pt x="457" y="230"/>
                  </a:cubicBezTo>
                  <a:cubicBezTo>
                    <a:pt x="458" y="230"/>
                    <a:pt x="459" y="230"/>
                    <a:pt x="460" y="229"/>
                  </a:cubicBezTo>
                  <a:cubicBezTo>
                    <a:pt x="459" y="229"/>
                    <a:pt x="459" y="228"/>
                    <a:pt x="459" y="228"/>
                  </a:cubicBezTo>
                  <a:cubicBezTo>
                    <a:pt x="460" y="228"/>
                    <a:pt x="459" y="227"/>
                    <a:pt x="460" y="227"/>
                  </a:cubicBezTo>
                  <a:cubicBezTo>
                    <a:pt x="460" y="227"/>
                    <a:pt x="460" y="227"/>
                    <a:pt x="461" y="227"/>
                  </a:cubicBezTo>
                  <a:cubicBezTo>
                    <a:pt x="461" y="226"/>
                    <a:pt x="461" y="226"/>
                    <a:pt x="461" y="226"/>
                  </a:cubicBezTo>
                  <a:cubicBezTo>
                    <a:pt x="461" y="226"/>
                    <a:pt x="462" y="225"/>
                    <a:pt x="462" y="225"/>
                  </a:cubicBezTo>
                  <a:cubicBezTo>
                    <a:pt x="463" y="225"/>
                    <a:pt x="464" y="225"/>
                    <a:pt x="464" y="224"/>
                  </a:cubicBezTo>
                  <a:cubicBezTo>
                    <a:pt x="464" y="224"/>
                    <a:pt x="465" y="223"/>
                    <a:pt x="465" y="223"/>
                  </a:cubicBezTo>
                  <a:cubicBezTo>
                    <a:pt x="465" y="223"/>
                    <a:pt x="465" y="223"/>
                    <a:pt x="465" y="223"/>
                  </a:cubicBezTo>
                  <a:cubicBezTo>
                    <a:pt x="466" y="222"/>
                    <a:pt x="466" y="221"/>
                    <a:pt x="466" y="221"/>
                  </a:cubicBezTo>
                  <a:cubicBezTo>
                    <a:pt x="467" y="221"/>
                    <a:pt x="467" y="219"/>
                    <a:pt x="468" y="219"/>
                  </a:cubicBezTo>
                  <a:cubicBezTo>
                    <a:pt x="468" y="218"/>
                    <a:pt x="469" y="218"/>
                    <a:pt x="469" y="218"/>
                  </a:cubicBezTo>
                  <a:cubicBezTo>
                    <a:pt x="469" y="218"/>
                    <a:pt x="470" y="217"/>
                    <a:pt x="470" y="218"/>
                  </a:cubicBezTo>
                  <a:cubicBezTo>
                    <a:pt x="470" y="218"/>
                    <a:pt x="470" y="219"/>
                    <a:pt x="470" y="219"/>
                  </a:cubicBezTo>
                  <a:cubicBezTo>
                    <a:pt x="470" y="220"/>
                    <a:pt x="470" y="219"/>
                    <a:pt x="470" y="220"/>
                  </a:cubicBezTo>
                  <a:cubicBezTo>
                    <a:pt x="469" y="220"/>
                    <a:pt x="469" y="221"/>
                    <a:pt x="469" y="221"/>
                  </a:cubicBezTo>
                  <a:cubicBezTo>
                    <a:pt x="469" y="221"/>
                    <a:pt x="468" y="222"/>
                    <a:pt x="468" y="222"/>
                  </a:cubicBezTo>
                  <a:cubicBezTo>
                    <a:pt x="468" y="222"/>
                    <a:pt x="468" y="222"/>
                    <a:pt x="468" y="222"/>
                  </a:cubicBezTo>
                  <a:cubicBezTo>
                    <a:pt x="467" y="223"/>
                    <a:pt x="465" y="223"/>
                    <a:pt x="465" y="225"/>
                  </a:cubicBezTo>
                  <a:cubicBezTo>
                    <a:pt x="464" y="225"/>
                    <a:pt x="463" y="228"/>
                    <a:pt x="462" y="228"/>
                  </a:cubicBezTo>
                  <a:cubicBezTo>
                    <a:pt x="461" y="230"/>
                    <a:pt x="459" y="230"/>
                    <a:pt x="458" y="232"/>
                  </a:cubicBezTo>
                  <a:cubicBezTo>
                    <a:pt x="461" y="232"/>
                    <a:pt x="461" y="229"/>
                    <a:pt x="463" y="229"/>
                  </a:cubicBezTo>
                  <a:cubicBezTo>
                    <a:pt x="463" y="228"/>
                    <a:pt x="464" y="228"/>
                    <a:pt x="464" y="227"/>
                  </a:cubicBezTo>
                  <a:cubicBezTo>
                    <a:pt x="466" y="226"/>
                    <a:pt x="468" y="224"/>
                    <a:pt x="469" y="222"/>
                  </a:cubicBezTo>
                  <a:cubicBezTo>
                    <a:pt x="471" y="222"/>
                    <a:pt x="472" y="221"/>
                    <a:pt x="473" y="218"/>
                  </a:cubicBezTo>
                  <a:cubicBezTo>
                    <a:pt x="473" y="218"/>
                    <a:pt x="474" y="217"/>
                    <a:pt x="474" y="217"/>
                  </a:cubicBezTo>
                  <a:cubicBezTo>
                    <a:pt x="474" y="215"/>
                    <a:pt x="475" y="214"/>
                    <a:pt x="475" y="214"/>
                  </a:cubicBezTo>
                  <a:cubicBezTo>
                    <a:pt x="476" y="214"/>
                    <a:pt x="476" y="214"/>
                    <a:pt x="476" y="214"/>
                  </a:cubicBezTo>
                  <a:cubicBezTo>
                    <a:pt x="476" y="213"/>
                    <a:pt x="477" y="212"/>
                    <a:pt x="477" y="212"/>
                  </a:cubicBezTo>
                  <a:cubicBezTo>
                    <a:pt x="477" y="212"/>
                    <a:pt x="477" y="212"/>
                    <a:pt x="477" y="211"/>
                  </a:cubicBezTo>
                  <a:cubicBezTo>
                    <a:pt x="477" y="211"/>
                    <a:pt x="478" y="211"/>
                    <a:pt x="478" y="211"/>
                  </a:cubicBezTo>
                  <a:cubicBezTo>
                    <a:pt x="478" y="211"/>
                    <a:pt x="478" y="210"/>
                    <a:pt x="479" y="210"/>
                  </a:cubicBezTo>
                  <a:cubicBezTo>
                    <a:pt x="479" y="209"/>
                    <a:pt x="479" y="209"/>
                    <a:pt x="479" y="209"/>
                  </a:cubicBezTo>
                  <a:cubicBezTo>
                    <a:pt x="479" y="209"/>
                    <a:pt x="480" y="209"/>
                    <a:pt x="480" y="208"/>
                  </a:cubicBezTo>
                  <a:cubicBezTo>
                    <a:pt x="480" y="208"/>
                    <a:pt x="480" y="208"/>
                    <a:pt x="480" y="208"/>
                  </a:cubicBezTo>
                  <a:cubicBezTo>
                    <a:pt x="481" y="207"/>
                    <a:pt x="481" y="206"/>
                    <a:pt x="481" y="206"/>
                  </a:cubicBezTo>
                  <a:cubicBezTo>
                    <a:pt x="482" y="205"/>
                    <a:pt x="484" y="205"/>
                    <a:pt x="484" y="204"/>
                  </a:cubicBezTo>
                  <a:cubicBezTo>
                    <a:pt x="484" y="204"/>
                    <a:pt x="484" y="204"/>
                    <a:pt x="484" y="204"/>
                  </a:cubicBezTo>
                  <a:cubicBezTo>
                    <a:pt x="486" y="203"/>
                    <a:pt x="485" y="200"/>
                    <a:pt x="486" y="200"/>
                  </a:cubicBezTo>
                  <a:cubicBezTo>
                    <a:pt x="486" y="200"/>
                    <a:pt x="486" y="199"/>
                    <a:pt x="486" y="199"/>
                  </a:cubicBezTo>
                  <a:cubicBezTo>
                    <a:pt x="487" y="198"/>
                    <a:pt x="487" y="197"/>
                    <a:pt x="488" y="197"/>
                  </a:cubicBezTo>
                  <a:cubicBezTo>
                    <a:pt x="488" y="196"/>
                    <a:pt x="488" y="195"/>
                    <a:pt x="489" y="194"/>
                  </a:cubicBezTo>
                  <a:cubicBezTo>
                    <a:pt x="489" y="194"/>
                    <a:pt x="489" y="194"/>
                    <a:pt x="489" y="194"/>
                  </a:cubicBezTo>
                  <a:cubicBezTo>
                    <a:pt x="490" y="192"/>
                    <a:pt x="491" y="190"/>
                    <a:pt x="491" y="188"/>
                  </a:cubicBezTo>
                  <a:cubicBezTo>
                    <a:pt x="492" y="188"/>
                    <a:pt x="492" y="187"/>
                    <a:pt x="492" y="187"/>
                  </a:cubicBezTo>
                  <a:cubicBezTo>
                    <a:pt x="492" y="187"/>
                    <a:pt x="492" y="186"/>
                    <a:pt x="492" y="186"/>
                  </a:cubicBezTo>
                  <a:cubicBezTo>
                    <a:pt x="492" y="185"/>
                    <a:pt x="493" y="186"/>
                    <a:pt x="493" y="185"/>
                  </a:cubicBezTo>
                  <a:cubicBezTo>
                    <a:pt x="494" y="183"/>
                    <a:pt x="494" y="181"/>
                    <a:pt x="495" y="179"/>
                  </a:cubicBezTo>
                  <a:cubicBezTo>
                    <a:pt x="495" y="179"/>
                    <a:pt x="495" y="179"/>
                    <a:pt x="495" y="178"/>
                  </a:cubicBezTo>
                  <a:cubicBezTo>
                    <a:pt x="495" y="178"/>
                    <a:pt x="495" y="178"/>
                    <a:pt x="495" y="178"/>
                  </a:cubicBezTo>
                  <a:cubicBezTo>
                    <a:pt x="495" y="178"/>
                    <a:pt x="496" y="178"/>
                    <a:pt x="496" y="178"/>
                  </a:cubicBezTo>
                  <a:cubicBezTo>
                    <a:pt x="496" y="178"/>
                    <a:pt x="496" y="177"/>
                    <a:pt x="496" y="177"/>
                  </a:cubicBezTo>
                  <a:cubicBezTo>
                    <a:pt x="496" y="177"/>
                    <a:pt x="496" y="177"/>
                    <a:pt x="496" y="177"/>
                  </a:cubicBezTo>
                  <a:cubicBezTo>
                    <a:pt x="496" y="177"/>
                    <a:pt x="496" y="176"/>
                    <a:pt x="496" y="176"/>
                  </a:cubicBezTo>
                  <a:cubicBezTo>
                    <a:pt x="496" y="176"/>
                    <a:pt x="496" y="176"/>
                    <a:pt x="496" y="176"/>
                  </a:cubicBezTo>
                  <a:cubicBezTo>
                    <a:pt x="496" y="176"/>
                    <a:pt x="496" y="176"/>
                    <a:pt x="496" y="176"/>
                  </a:cubicBezTo>
                  <a:cubicBezTo>
                    <a:pt x="497" y="175"/>
                    <a:pt x="496" y="174"/>
                    <a:pt x="497" y="173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9" y="169"/>
                    <a:pt x="499" y="165"/>
                    <a:pt x="500" y="161"/>
                  </a:cubicBezTo>
                  <a:cubicBezTo>
                    <a:pt x="500" y="161"/>
                    <a:pt x="500" y="160"/>
                    <a:pt x="500" y="160"/>
                  </a:cubicBezTo>
                  <a:cubicBezTo>
                    <a:pt x="500" y="160"/>
                    <a:pt x="500" y="160"/>
                    <a:pt x="500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8"/>
                    <a:pt x="501" y="158"/>
                    <a:pt x="501" y="158"/>
                  </a:cubicBezTo>
                  <a:cubicBezTo>
                    <a:pt x="500" y="157"/>
                    <a:pt x="500" y="157"/>
                    <a:pt x="500" y="157"/>
                  </a:cubicBezTo>
                  <a:cubicBezTo>
                    <a:pt x="500" y="157"/>
                    <a:pt x="501" y="157"/>
                    <a:pt x="501" y="156"/>
                  </a:cubicBezTo>
                  <a:cubicBezTo>
                    <a:pt x="501" y="156"/>
                    <a:pt x="501" y="156"/>
                    <a:pt x="501" y="155"/>
                  </a:cubicBezTo>
                  <a:cubicBezTo>
                    <a:pt x="501" y="155"/>
                    <a:pt x="501" y="154"/>
                    <a:pt x="501" y="153"/>
                  </a:cubicBezTo>
                  <a:cubicBezTo>
                    <a:pt x="501" y="153"/>
                    <a:pt x="501" y="152"/>
                    <a:pt x="501" y="151"/>
                  </a:cubicBezTo>
                  <a:cubicBezTo>
                    <a:pt x="501" y="151"/>
                    <a:pt x="501" y="150"/>
                    <a:pt x="501" y="150"/>
                  </a:cubicBezTo>
                  <a:cubicBezTo>
                    <a:pt x="502" y="135"/>
                    <a:pt x="491" y="126"/>
                    <a:pt x="480" y="119"/>
                  </a:cubicBezTo>
                  <a:cubicBezTo>
                    <a:pt x="480" y="119"/>
                    <a:pt x="486" y="109"/>
                    <a:pt x="487" y="109"/>
                  </a:cubicBezTo>
                  <a:cubicBezTo>
                    <a:pt x="490" y="102"/>
                    <a:pt x="493" y="95"/>
                    <a:pt x="495" y="88"/>
                  </a:cubicBezTo>
                  <a:cubicBezTo>
                    <a:pt x="496" y="82"/>
                    <a:pt x="497" y="77"/>
                    <a:pt x="497" y="71"/>
                  </a:cubicBezTo>
                  <a:cubicBezTo>
                    <a:pt x="497" y="57"/>
                    <a:pt x="493" y="40"/>
                    <a:pt x="483" y="29"/>
                  </a:cubicBezTo>
                  <a:cubicBezTo>
                    <a:pt x="481" y="27"/>
                    <a:pt x="478" y="24"/>
                    <a:pt x="475" y="22"/>
                  </a:cubicBezTo>
                  <a:cubicBezTo>
                    <a:pt x="465" y="13"/>
                    <a:pt x="453" y="7"/>
                    <a:pt x="439" y="3"/>
                  </a:cubicBezTo>
                  <a:cubicBezTo>
                    <a:pt x="434" y="2"/>
                    <a:pt x="429" y="1"/>
                    <a:pt x="424" y="1"/>
                  </a:cubicBezTo>
                  <a:cubicBezTo>
                    <a:pt x="406" y="0"/>
                    <a:pt x="386" y="5"/>
                    <a:pt x="374" y="19"/>
                  </a:cubicBezTo>
                  <a:cubicBezTo>
                    <a:pt x="372" y="20"/>
                    <a:pt x="368" y="26"/>
                    <a:pt x="369" y="28"/>
                  </a:cubicBezTo>
                  <a:cubicBezTo>
                    <a:pt x="357" y="8"/>
                    <a:pt x="325" y="13"/>
                    <a:pt x="307" y="19"/>
                  </a:cubicBezTo>
                  <a:cubicBezTo>
                    <a:pt x="297" y="22"/>
                    <a:pt x="289" y="27"/>
                    <a:pt x="280" y="32"/>
                  </a:cubicBezTo>
                  <a:cubicBezTo>
                    <a:pt x="266" y="42"/>
                    <a:pt x="254" y="57"/>
                    <a:pt x="246" y="73"/>
                  </a:cubicBezTo>
                  <a:cubicBezTo>
                    <a:pt x="234" y="98"/>
                    <a:pt x="230" y="128"/>
                    <a:pt x="234" y="156"/>
                  </a:cubicBezTo>
                  <a:cubicBezTo>
                    <a:pt x="236" y="164"/>
                    <a:pt x="240" y="174"/>
                    <a:pt x="245" y="181"/>
                  </a:cubicBezTo>
                  <a:cubicBezTo>
                    <a:pt x="253" y="195"/>
                    <a:pt x="267" y="205"/>
                    <a:pt x="282" y="208"/>
                  </a:cubicBezTo>
                  <a:cubicBezTo>
                    <a:pt x="293" y="211"/>
                    <a:pt x="305" y="211"/>
                    <a:pt x="316" y="209"/>
                  </a:cubicBezTo>
                  <a:cubicBezTo>
                    <a:pt x="329" y="206"/>
                    <a:pt x="342" y="200"/>
                    <a:pt x="352" y="191"/>
                  </a:cubicBezTo>
                  <a:cubicBezTo>
                    <a:pt x="360" y="184"/>
                    <a:pt x="365" y="174"/>
                    <a:pt x="367" y="163"/>
                  </a:cubicBezTo>
                  <a:cubicBezTo>
                    <a:pt x="371" y="149"/>
                    <a:pt x="368" y="132"/>
                    <a:pt x="355" y="123"/>
                  </a:cubicBezTo>
                  <a:cubicBezTo>
                    <a:pt x="346" y="117"/>
                    <a:pt x="331" y="118"/>
                    <a:pt x="323" y="125"/>
                  </a:cubicBezTo>
                  <a:cubicBezTo>
                    <a:pt x="320" y="128"/>
                    <a:pt x="317" y="132"/>
                    <a:pt x="316" y="136"/>
                  </a:cubicBezTo>
                  <a:cubicBezTo>
                    <a:pt x="315" y="138"/>
                    <a:pt x="311" y="148"/>
                    <a:pt x="312" y="149"/>
                  </a:cubicBezTo>
                  <a:cubicBezTo>
                    <a:pt x="311" y="148"/>
                    <a:pt x="304" y="122"/>
                    <a:pt x="323" y="106"/>
                  </a:cubicBezTo>
                  <a:cubicBezTo>
                    <a:pt x="328" y="101"/>
                    <a:pt x="334" y="99"/>
                    <a:pt x="340" y="97"/>
                  </a:cubicBezTo>
                  <a:cubicBezTo>
                    <a:pt x="350" y="94"/>
                    <a:pt x="362" y="95"/>
                    <a:pt x="371" y="98"/>
                  </a:cubicBezTo>
                  <a:cubicBezTo>
                    <a:pt x="375" y="99"/>
                    <a:pt x="379" y="102"/>
                    <a:pt x="382" y="104"/>
                  </a:cubicBezTo>
                  <a:cubicBezTo>
                    <a:pt x="388" y="109"/>
                    <a:pt x="393" y="115"/>
                    <a:pt x="397" y="122"/>
                  </a:cubicBezTo>
                  <a:cubicBezTo>
                    <a:pt x="400" y="129"/>
                    <a:pt x="401" y="136"/>
                    <a:pt x="400" y="143"/>
                  </a:cubicBezTo>
                  <a:cubicBezTo>
                    <a:pt x="399" y="161"/>
                    <a:pt x="391" y="182"/>
                    <a:pt x="378" y="195"/>
                  </a:cubicBezTo>
                  <a:cubicBezTo>
                    <a:pt x="375" y="197"/>
                    <a:pt x="374" y="199"/>
                    <a:pt x="372" y="202"/>
                  </a:cubicBezTo>
                  <a:cubicBezTo>
                    <a:pt x="370" y="204"/>
                    <a:pt x="368" y="206"/>
                    <a:pt x="365" y="208"/>
                  </a:cubicBezTo>
                  <a:cubicBezTo>
                    <a:pt x="363" y="208"/>
                    <a:pt x="363" y="208"/>
                    <a:pt x="362" y="209"/>
                  </a:cubicBezTo>
                  <a:cubicBezTo>
                    <a:pt x="362" y="210"/>
                    <a:pt x="360" y="211"/>
                    <a:pt x="360" y="212"/>
                  </a:cubicBezTo>
                  <a:cubicBezTo>
                    <a:pt x="360" y="212"/>
                    <a:pt x="359" y="212"/>
                    <a:pt x="359" y="212"/>
                  </a:cubicBezTo>
                  <a:cubicBezTo>
                    <a:pt x="359" y="212"/>
                    <a:pt x="359" y="212"/>
                    <a:pt x="358" y="212"/>
                  </a:cubicBezTo>
                  <a:cubicBezTo>
                    <a:pt x="358" y="213"/>
                    <a:pt x="357" y="214"/>
                    <a:pt x="356" y="215"/>
                  </a:cubicBezTo>
                  <a:cubicBezTo>
                    <a:pt x="356" y="215"/>
                    <a:pt x="356" y="216"/>
                    <a:pt x="355" y="215"/>
                  </a:cubicBezTo>
                  <a:cubicBezTo>
                    <a:pt x="355" y="215"/>
                    <a:pt x="354" y="214"/>
                    <a:pt x="354" y="215"/>
                  </a:cubicBezTo>
                  <a:cubicBezTo>
                    <a:pt x="354" y="215"/>
                    <a:pt x="353" y="215"/>
                    <a:pt x="353" y="215"/>
                  </a:cubicBezTo>
                  <a:cubicBezTo>
                    <a:pt x="353" y="215"/>
                    <a:pt x="353" y="216"/>
                    <a:pt x="353" y="216"/>
                  </a:cubicBezTo>
                  <a:cubicBezTo>
                    <a:pt x="352" y="216"/>
                    <a:pt x="352" y="216"/>
                    <a:pt x="352" y="216"/>
                  </a:cubicBezTo>
                  <a:cubicBezTo>
                    <a:pt x="352" y="217"/>
                    <a:pt x="351" y="217"/>
                    <a:pt x="351" y="217"/>
                  </a:cubicBezTo>
                  <a:cubicBezTo>
                    <a:pt x="351" y="218"/>
                    <a:pt x="350" y="217"/>
                    <a:pt x="350" y="217"/>
                  </a:cubicBezTo>
                  <a:cubicBezTo>
                    <a:pt x="350" y="218"/>
                    <a:pt x="350" y="218"/>
                    <a:pt x="350" y="219"/>
                  </a:cubicBezTo>
                  <a:cubicBezTo>
                    <a:pt x="349" y="219"/>
                    <a:pt x="348" y="218"/>
                    <a:pt x="348" y="218"/>
                  </a:cubicBezTo>
                  <a:cubicBezTo>
                    <a:pt x="347" y="219"/>
                    <a:pt x="346" y="219"/>
                    <a:pt x="346" y="219"/>
                  </a:cubicBezTo>
                  <a:cubicBezTo>
                    <a:pt x="345" y="220"/>
                    <a:pt x="345" y="220"/>
                    <a:pt x="345" y="220"/>
                  </a:cubicBezTo>
                  <a:cubicBezTo>
                    <a:pt x="345" y="221"/>
                    <a:pt x="344" y="221"/>
                    <a:pt x="344" y="221"/>
                  </a:cubicBezTo>
                  <a:cubicBezTo>
                    <a:pt x="344" y="221"/>
                    <a:pt x="344" y="221"/>
                    <a:pt x="344" y="222"/>
                  </a:cubicBezTo>
                  <a:cubicBezTo>
                    <a:pt x="343" y="222"/>
                    <a:pt x="342" y="223"/>
                    <a:pt x="341" y="223"/>
                  </a:cubicBezTo>
                  <a:cubicBezTo>
                    <a:pt x="340" y="224"/>
                    <a:pt x="339" y="224"/>
                    <a:pt x="339" y="225"/>
                  </a:cubicBezTo>
                  <a:cubicBezTo>
                    <a:pt x="338" y="225"/>
                    <a:pt x="337" y="225"/>
                    <a:pt x="336" y="225"/>
                  </a:cubicBezTo>
                  <a:cubicBezTo>
                    <a:pt x="336" y="225"/>
                    <a:pt x="336" y="226"/>
                    <a:pt x="336" y="226"/>
                  </a:cubicBezTo>
                  <a:cubicBezTo>
                    <a:pt x="335" y="226"/>
                    <a:pt x="332" y="227"/>
                    <a:pt x="331" y="228"/>
                  </a:cubicBezTo>
                  <a:cubicBezTo>
                    <a:pt x="330" y="228"/>
                    <a:pt x="329" y="229"/>
                    <a:pt x="328" y="230"/>
                  </a:cubicBezTo>
                  <a:cubicBezTo>
                    <a:pt x="328" y="230"/>
                    <a:pt x="328" y="230"/>
                    <a:pt x="328" y="230"/>
                  </a:cubicBezTo>
                  <a:cubicBezTo>
                    <a:pt x="327" y="230"/>
                    <a:pt x="327" y="230"/>
                    <a:pt x="327" y="230"/>
                  </a:cubicBezTo>
                  <a:cubicBezTo>
                    <a:pt x="326" y="230"/>
                    <a:pt x="326" y="230"/>
                    <a:pt x="325" y="231"/>
                  </a:cubicBezTo>
                  <a:cubicBezTo>
                    <a:pt x="324" y="233"/>
                    <a:pt x="323" y="232"/>
                    <a:pt x="321" y="233"/>
                  </a:cubicBezTo>
                  <a:cubicBezTo>
                    <a:pt x="317" y="235"/>
                    <a:pt x="313" y="239"/>
                    <a:pt x="308" y="240"/>
                  </a:cubicBezTo>
                  <a:cubicBezTo>
                    <a:pt x="307" y="242"/>
                    <a:pt x="304" y="242"/>
                    <a:pt x="303" y="243"/>
                  </a:cubicBezTo>
                  <a:cubicBezTo>
                    <a:pt x="302" y="243"/>
                    <a:pt x="301" y="244"/>
                    <a:pt x="300" y="243"/>
                  </a:cubicBezTo>
                  <a:cubicBezTo>
                    <a:pt x="300" y="244"/>
                    <a:pt x="300" y="245"/>
                    <a:pt x="299" y="245"/>
                  </a:cubicBezTo>
                  <a:cubicBezTo>
                    <a:pt x="298" y="245"/>
                    <a:pt x="297" y="246"/>
                    <a:pt x="295" y="246"/>
                  </a:cubicBezTo>
                  <a:cubicBezTo>
                    <a:pt x="295" y="247"/>
                    <a:pt x="294" y="247"/>
                    <a:pt x="292" y="247"/>
                  </a:cubicBezTo>
                  <a:cubicBezTo>
                    <a:pt x="291" y="248"/>
                    <a:pt x="290" y="250"/>
                    <a:pt x="288" y="249"/>
                  </a:cubicBezTo>
                  <a:cubicBezTo>
                    <a:pt x="287" y="250"/>
                    <a:pt x="287" y="250"/>
                    <a:pt x="287" y="250"/>
                  </a:cubicBezTo>
                  <a:cubicBezTo>
                    <a:pt x="286" y="249"/>
                    <a:pt x="284" y="250"/>
                    <a:pt x="283" y="251"/>
                  </a:cubicBezTo>
                  <a:cubicBezTo>
                    <a:pt x="284" y="251"/>
                    <a:pt x="283" y="252"/>
                    <a:pt x="283" y="253"/>
                  </a:cubicBezTo>
                  <a:cubicBezTo>
                    <a:pt x="282" y="253"/>
                    <a:pt x="281" y="253"/>
                    <a:pt x="280" y="254"/>
                  </a:cubicBezTo>
                  <a:cubicBezTo>
                    <a:pt x="280" y="253"/>
                    <a:pt x="280" y="252"/>
                    <a:pt x="279" y="252"/>
                  </a:cubicBezTo>
                  <a:cubicBezTo>
                    <a:pt x="278" y="253"/>
                    <a:pt x="278" y="253"/>
                    <a:pt x="278" y="253"/>
                  </a:cubicBezTo>
                  <a:cubicBezTo>
                    <a:pt x="278" y="254"/>
                    <a:pt x="278" y="254"/>
                    <a:pt x="278" y="255"/>
                  </a:cubicBezTo>
                  <a:cubicBezTo>
                    <a:pt x="278" y="255"/>
                    <a:pt x="277" y="256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6"/>
                    <a:pt x="277" y="257"/>
                    <a:pt x="277" y="257"/>
                  </a:cubicBezTo>
                  <a:cubicBezTo>
                    <a:pt x="276" y="257"/>
                    <a:pt x="276" y="257"/>
                    <a:pt x="275" y="257"/>
                  </a:cubicBezTo>
                  <a:cubicBezTo>
                    <a:pt x="274" y="257"/>
                    <a:pt x="274" y="258"/>
                    <a:pt x="273" y="257"/>
                  </a:cubicBezTo>
                  <a:cubicBezTo>
                    <a:pt x="273" y="257"/>
                    <a:pt x="274" y="257"/>
                    <a:pt x="274" y="256"/>
                  </a:cubicBezTo>
                  <a:cubicBezTo>
                    <a:pt x="274" y="255"/>
                    <a:pt x="273" y="255"/>
                    <a:pt x="273" y="255"/>
                  </a:cubicBezTo>
                  <a:cubicBezTo>
                    <a:pt x="272" y="255"/>
                    <a:pt x="273" y="256"/>
                    <a:pt x="273" y="257"/>
                  </a:cubicBezTo>
                  <a:cubicBezTo>
                    <a:pt x="271" y="258"/>
                    <a:pt x="270" y="258"/>
                    <a:pt x="269" y="259"/>
                  </a:cubicBezTo>
                  <a:cubicBezTo>
                    <a:pt x="268" y="259"/>
                    <a:pt x="266" y="259"/>
                    <a:pt x="265" y="260"/>
                  </a:cubicBezTo>
                  <a:cubicBezTo>
                    <a:pt x="264" y="260"/>
                    <a:pt x="264" y="261"/>
                    <a:pt x="262" y="260"/>
                  </a:cubicBezTo>
                  <a:cubicBezTo>
                    <a:pt x="261" y="262"/>
                    <a:pt x="259" y="263"/>
                    <a:pt x="258" y="265"/>
                  </a:cubicBezTo>
                  <a:cubicBezTo>
                    <a:pt x="256" y="264"/>
                    <a:pt x="256" y="265"/>
                    <a:pt x="255" y="266"/>
                  </a:cubicBezTo>
                  <a:cubicBezTo>
                    <a:pt x="255" y="266"/>
                    <a:pt x="254" y="265"/>
                    <a:pt x="254" y="265"/>
                  </a:cubicBezTo>
                  <a:cubicBezTo>
                    <a:pt x="254" y="266"/>
                    <a:pt x="253" y="266"/>
                    <a:pt x="253" y="266"/>
                  </a:cubicBezTo>
                  <a:cubicBezTo>
                    <a:pt x="255" y="267"/>
                    <a:pt x="256" y="266"/>
                    <a:pt x="256" y="266"/>
                  </a:cubicBezTo>
                  <a:cubicBezTo>
                    <a:pt x="256" y="266"/>
                    <a:pt x="257" y="266"/>
                    <a:pt x="257" y="266"/>
                  </a:cubicBezTo>
                  <a:cubicBezTo>
                    <a:pt x="257" y="266"/>
                    <a:pt x="258" y="265"/>
                    <a:pt x="258" y="265"/>
                  </a:cubicBezTo>
                  <a:cubicBezTo>
                    <a:pt x="259" y="265"/>
                    <a:pt x="259" y="265"/>
                    <a:pt x="260" y="265"/>
                  </a:cubicBezTo>
                  <a:cubicBezTo>
                    <a:pt x="260" y="265"/>
                    <a:pt x="261" y="265"/>
                    <a:pt x="261" y="264"/>
                  </a:cubicBezTo>
                  <a:cubicBezTo>
                    <a:pt x="261" y="264"/>
                    <a:pt x="261" y="264"/>
                    <a:pt x="262" y="264"/>
                  </a:cubicBezTo>
                  <a:cubicBezTo>
                    <a:pt x="262" y="263"/>
                    <a:pt x="263" y="263"/>
                    <a:pt x="263" y="263"/>
                  </a:cubicBezTo>
                  <a:cubicBezTo>
                    <a:pt x="266" y="261"/>
                    <a:pt x="269" y="261"/>
                    <a:pt x="272" y="259"/>
                  </a:cubicBezTo>
                  <a:cubicBezTo>
                    <a:pt x="273" y="259"/>
                    <a:pt x="273" y="259"/>
                    <a:pt x="274" y="260"/>
                  </a:cubicBezTo>
                  <a:cubicBezTo>
                    <a:pt x="275" y="259"/>
                    <a:pt x="277" y="258"/>
                    <a:pt x="279" y="258"/>
                  </a:cubicBezTo>
                  <a:cubicBezTo>
                    <a:pt x="280" y="257"/>
                    <a:pt x="281" y="257"/>
                    <a:pt x="281" y="256"/>
                  </a:cubicBezTo>
                  <a:cubicBezTo>
                    <a:pt x="281" y="256"/>
                    <a:pt x="281" y="256"/>
                    <a:pt x="282" y="256"/>
                  </a:cubicBezTo>
                  <a:cubicBezTo>
                    <a:pt x="283" y="255"/>
                    <a:pt x="284" y="254"/>
                    <a:pt x="285" y="254"/>
                  </a:cubicBezTo>
                  <a:cubicBezTo>
                    <a:pt x="285" y="253"/>
                    <a:pt x="285" y="251"/>
                    <a:pt x="286" y="252"/>
                  </a:cubicBezTo>
                  <a:cubicBezTo>
                    <a:pt x="287" y="252"/>
                    <a:pt x="286" y="253"/>
                    <a:pt x="288" y="253"/>
                  </a:cubicBezTo>
                  <a:cubicBezTo>
                    <a:pt x="288" y="252"/>
                    <a:pt x="289" y="252"/>
                    <a:pt x="290" y="252"/>
                  </a:cubicBezTo>
                  <a:cubicBezTo>
                    <a:pt x="291" y="251"/>
                    <a:pt x="292" y="250"/>
                    <a:pt x="294" y="250"/>
                  </a:cubicBezTo>
                  <a:cubicBezTo>
                    <a:pt x="295" y="250"/>
                    <a:pt x="295" y="249"/>
                    <a:pt x="297" y="250"/>
                  </a:cubicBezTo>
                  <a:cubicBezTo>
                    <a:pt x="297" y="248"/>
                    <a:pt x="298" y="248"/>
                    <a:pt x="298" y="247"/>
                  </a:cubicBezTo>
                  <a:cubicBezTo>
                    <a:pt x="299" y="248"/>
                    <a:pt x="300" y="247"/>
                    <a:pt x="301" y="247"/>
                  </a:cubicBezTo>
                  <a:cubicBezTo>
                    <a:pt x="302" y="246"/>
                    <a:pt x="302" y="244"/>
                    <a:pt x="304" y="245"/>
                  </a:cubicBezTo>
                  <a:cubicBezTo>
                    <a:pt x="304" y="247"/>
                    <a:pt x="303" y="246"/>
                    <a:pt x="303" y="247"/>
                  </a:cubicBezTo>
                  <a:cubicBezTo>
                    <a:pt x="302" y="247"/>
                    <a:pt x="302" y="248"/>
                    <a:pt x="301" y="248"/>
                  </a:cubicBezTo>
                  <a:cubicBezTo>
                    <a:pt x="301" y="248"/>
                    <a:pt x="301" y="249"/>
                    <a:pt x="300" y="249"/>
                  </a:cubicBezTo>
                  <a:cubicBezTo>
                    <a:pt x="300" y="249"/>
                    <a:pt x="299" y="249"/>
                    <a:pt x="299" y="249"/>
                  </a:cubicBezTo>
                  <a:cubicBezTo>
                    <a:pt x="299" y="249"/>
                    <a:pt x="299" y="249"/>
                    <a:pt x="299" y="249"/>
                  </a:cubicBezTo>
                  <a:cubicBezTo>
                    <a:pt x="298" y="249"/>
                    <a:pt x="298" y="249"/>
                    <a:pt x="297" y="249"/>
                  </a:cubicBezTo>
                  <a:cubicBezTo>
                    <a:pt x="297" y="249"/>
                    <a:pt x="297" y="250"/>
                    <a:pt x="297" y="250"/>
                  </a:cubicBezTo>
                  <a:cubicBezTo>
                    <a:pt x="296" y="250"/>
                    <a:pt x="295" y="251"/>
                    <a:pt x="295" y="251"/>
                  </a:cubicBezTo>
                  <a:cubicBezTo>
                    <a:pt x="295" y="251"/>
                    <a:pt x="294" y="251"/>
                    <a:pt x="294" y="251"/>
                  </a:cubicBezTo>
                  <a:cubicBezTo>
                    <a:pt x="293" y="252"/>
                    <a:pt x="292" y="252"/>
                    <a:pt x="292" y="252"/>
                  </a:cubicBezTo>
                  <a:cubicBezTo>
                    <a:pt x="291" y="253"/>
                    <a:pt x="291" y="253"/>
                    <a:pt x="291" y="254"/>
                  </a:cubicBezTo>
                  <a:cubicBezTo>
                    <a:pt x="290" y="254"/>
                    <a:pt x="289" y="255"/>
                    <a:pt x="287" y="255"/>
                  </a:cubicBezTo>
                  <a:cubicBezTo>
                    <a:pt x="287" y="256"/>
                    <a:pt x="286" y="256"/>
                    <a:pt x="287" y="257"/>
                  </a:cubicBezTo>
                  <a:cubicBezTo>
                    <a:pt x="286" y="258"/>
                    <a:pt x="284" y="258"/>
                    <a:pt x="283" y="258"/>
                  </a:cubicBezTo>
                  <a:cubicBezTo>
                    <a:pt x="283" y="259"/>
                    <a:pt x="283" y="260"/>
                    <a:pt x="282" y="260"/>
                  </a:cubicBezTo>
                  <a:cubicBezTo>
                    <a:pt x="280" y="259"/>
                    <a:pt x="280" y="261"/>
                    <a:pt x="278" y="260"/>
                  </a:cubicBezTo>
                  <a:cubicBezTo>
                    <a:pt x="278" y="261"/>
                    <a:pt x="278" y="261"/>
                    <a:pt x="277" y="263"/>
                  </a:cubicBezTo>
                  <a:cubicBezTo>
                    <a:pt x="276" y="263"/>
                    <a:pt x="274" y="263"/>
                    <a:pt x="272" y="264"/>
                  </a:cubicBezTo>
                  <a:cubicBezTo>
                    <a:pt x="271" y="263"/>
                    <a:pt x="271" y="265"/>
                    <a:pt x="270" y="264"/>
                  </a:cubicBezTo>
                  <a:cubicBezTo>
                    <a:pt x="269" y="265"/>
                    <a:pt x="269" y="266"/>
                    <a:pt x="268" y="266"/>
                  </a:cubicBezTo>
                  <a:cubicBezTo>
                    <a:pt x="265" y="266"/>
                    <a:pt x="263" y="269"/>
                    <a:pt x="259" y="269"/>
                  </a:cubicBezTo>
                  <a:cubicBezTo>
                    <a:pt x="259" y="270"/>
                    <a:pt x="258" y="271"/>
                    <a:pt x="257" y="271"/>
                  </a:cubicBezTo>
                  <a:cubicBezTo>
                    <a:pt x="257" y="271"/>
                    <a:pt x="257" y="271"/>
                    <a:pt x="256" y="271"/>
                  </a:cubicBezTo>
                  <a:cubicBezTo>
                    <a:pt x="255" y="271"/>
                    <a:pt x="255" y="272"/>
                    <a:pt x="254" y="272"/>
                  </a:cubicBezTo>
                  <a:cubicBezTo>
                    <a:pt x="253" y="274"/>
                    <a:pt x="253" y="274"/>
                    <a:pt x="253" y="274"/>
                  </a:cubicBezTo>
                  <a:cubicBezTo>
                    <a:pt x="253" y="274"/>
                    <a:pt x="252" y="273"/>
                    <a:pt x="252" y="274"/>
                  </a:cubicBezTo>
                  <a:cubicBezTo>
                    <a:pt x="252" y="274"/>
                    <a:pt x="252" y="274"/>
                    <a:pt x="252" y="274"/>
                  </a:cubicBezTo>
                  <a:cubicBezTo>
                    <a:pt x="251" y="275"/>
                    <a:pt x="250" y="275"/>
                    <a:pt x="250" y="276"/>
                  </a:cubicBezTo>
                  <a:cubicBezTo>
                    <a:pt x="251" y="276"/>
                    <a:pt x="252" y="275"/>
                    <a:pt x="252" y="276"/>
                  </a:cubicBezTo>
                  <a:cubicBezTo>
                    <a:pt x="252" y="277"/>
                    <a:pt x="250" y="277"/>
                    <a:pt x="250" y="278"/>
                  </a:cubicBezTo>
                  <a:cubicBezTo>
                    <a:pt x="248" y="278"/>
                    <a:pt x="248" y="278"/>
                    <a:pt x="248" y="278"/>
                  </a:cubicBezTo>
                  <a:cubicBezTo>
                    <a:pt x="248" y="279"/>
                    <a:pt x="248" y="280"/>
                    <a:pt x="247" y="279"/>
                  </a:cubicBezTo>
                  <a:cubicBezTo>
                    <a:pt x="246" y="279"/>
                    <a:pt x="246" y="278"/>
                    <a:pt x="245" y="278"/>
                  </a:cubicBezTo>
                  <a:cubicBezTo>
                    <a:pt x="244" y="280"/>
                    <a:pt x="246" y="278"/>
                    <a:pt x="246" y="280"/>
                  </a:cubicBezTo>
                  <a:cubicBezTo>
                    <a:pt x="246" y="280"/>
                    <a:pt x="245" y="280"/>
                    <a:pt x="245" y="281"/>
                  </a:cubicBezTo>
                  <a:cubicBezTo>
                    <a:pt x="244" y="281"/>
                    <a:pt x="241" y="281"/>
                    <a:pt x="240" y="281"/>
                  </a:cubicBezTo>
                  <a:cubicBezTo>
                    <a:pt x="240" y="280"/>
                    <a:pt x="242" y="280"/>
                    <a:pt x="242" y="280"/>
                  </a:cubicBezTo>
                  <a:cubicBezTo>
                    <a:pt x="240" y="279"/>
                    <a:pt x="237" y="281"/>
                    <a:pt x="235" y="281"/>
                  </a:cubicBezTo>
                  <a:cubicBezTo>
                    <a:pt x="234" y="282"/>
                    <a:pt x="233" y="284"/>
                    <a:pt x="233" y="285"/>
                  </a:cubicBezTo>
                  <a:cubicBezTo>
                    <a:pt x="233" y="285"/>
                    <a:pt x="233" y="286"/>
                    <a:pt x="232" y="286"/>
                  </a:cubicBezTo>
                  <a:cubicBezTo>
                    <a:pt x="232" y="285"/>
                    <a:pt x="233" y="285"/>
                    <a:pt x="233" y="283"/>
                  </a:cubicBezTo>
                  <a:cubicBezTo>
                    <a:pt x="231" y="282"/>
                    <a:pt x="230" y="284"/>
                    <a:pt x="230" y="284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29" y="286"/>
                    <a:pt x="228" y="286"/>
                    <a:pt x="226" y="286"/>
                  </a:cubicBezTo>
                  <a:cubicBezTo>
                    <a:pt x="226" y="287"/>
                    <a:pt x="226" y="288"/>
                    <a:pt x="225" y="288"/>
                  </a:cubicBezTo>
                  <a:cubicBezTo>
                    <a:pt x="225" y="288"/>
                    <a:pt x="225" y="287"/>
                    <a:pt x="224" y="288"/>
                  </a:cubicBezTo>
                  <a:cubicBezTo>
                    <a:pt x="224" y="290"/>
                    <a:pt x="221" y="289"/>
                    <a:pt x="220" y="290"/>
                  </a:cubicBezTo>
                  <a:cubicBezTo>
                    <a:pt x="219" y="291"/>
                    <a:pt x="218" y="291"/>
                    <a:pt x="218" y="293"/>
                  </a:cubicBezTo>
                  <a:cubicBezTo>
                    <a:pt x="217" y="293"/>
                    <a:pt x="216" y="293"/>
                    <a:pt x="216" y="294"/>
                  </a:cubicBezTo>
                  <a:cubicBezTo>
                    <a:pt x="215" y="294"/>
                    <a:pt x="215" y="294"/>
                    <a:pt x="215" y="294"/>
                  </a:cubicBezTo>
                  <a:cubicBezTo>
                    <a:pt x="214" y="295"/>
                    <a:pt x="214" y="295"/>
                    <a:pt x="214" y="295"/>
                  </a:cubicBezTo>
                  <a:cubicBezTo>
                    <a:pt x="213" y="296"/>
                    <a:pt x="212" y="295"/>
                    <a:pt x="212" y="296"/>
                  </a:cubicBezTo>
                  <a:cubicBezTo>
                    <a:pt x="212" y="297"/>
                    <a:pt x="211" y="296"/>
                    <a:pt x="211" y="297"/>
                  </a:cubicBezTo>
                  <a:cubicBezTo>
                    <a:pt x="211" y="298"/>
                    <a:pt x="210" y="297"/>
                    <a:pt x="210" y="298"/>
                  </a:cubicBezTo>
                  <a:cubicBezTo>
                    <a:pt x="208" y="299"/>
                    <a:pt x="205" y="300"/>
                    <a:pt x="206" y="302"/>
                  </a:cubicBezTo>
                  <a:cubicBezTo>
                    <a:pt x="204" y="302"/>
                    <a:pt x="204" y="303"/>
                    <a:pt x="204" y="303"/>
                  </a:cubicBezTo>
                  <a:cubicBezTo>
                    <a:pt x="203" y="303"/>
                    <a:pt x="203" y="303"/>
                    <a:pt x="202" y="303"/>
                  </a:cubicBezTo>
                  <a:cubicBezTo>
                    <a:pt x="202" y="305"/>
                    <a:pt x="202" y="305"/>
                    <a:pt x="202" y="305"/>
                  </a:cubicBezTo>
                  <a:cubicBezTo>
                    <a:pt x="200" y="305"/>
                    <a:pt x="200" y="308"/>
                    <a:pt x="198" y="307"/>
                  </a:cubicBezTo>
                  <a:cubicBezTo>
                    <a:pt x="198" y="308"/>
                    <a:pt x="197" y="309"/>
                    <a:pt x="196" y="308"/>
                  </a:cubicBezTo>
                  <a:cubicBezTo>
                    <a:pt x="196" y="309"/>
                    <a:pt x="196" y="310"/>
                    <a:pt x="195" y="310"/>
                  </a:cubicBezTo>
                  <a:cubicBezTo>
                    <a:pt x="193" y="309"/>
                    <a:pt x="192" y="312"/>
                    <a:pt x="190" y="312"/>
                  </a:cubicBezTo>
                  <a:cubicBezTo>
                    <a:pt x="190" y="314"/>
                    <a:pt x="189" y="315"/>
                    <a:pt x="189" y="316"/>
                  </a:cubicBezTo>
                  <a:cubicBezTo>
                    <a:pt x="188" y="315"/>
                    <a:pt x="188" y="314"/>
                    <a:pt x="187" y="315"/>
                  </a:cubicBezTo>
                  <a:cubicBezTo>
                    <a:pt x="187" y="316"/>
                    <a:pt x="186" y="316"/>
                    <a:pt x="186" y="318"/>
                  </a:cubicBezTo>
                  <a:cubicBezTo>
                    <a:pt x="185" y="318"/>
                    <a:pt x="185" y="318"/>
                    <a:pt x="184" y="319"/>
                  </a:cubicBezTo>
                  <a:cubicBezTo>
                    <a:pt x="184" y="319"/>
                    <a:pt x="183" y="319"/>
                    <a:pt x="183" y="319"/>
                  </a:cubicBezTo>
                  <a:cubicBezTo>
                    <a:pt x="182" y="319"/>
                    <a:pt x="183" y="320"/>
                    <a:pt x="182" y="321"/>
                  </a:cubicBezTo>
                  <a:cubicBezTo>
                    <a:pt x="181" y="320"/>
                    <a:pt x="181" y="320"/>
                    <a:pt x="181" y="320"/>
                  </a:cubicBezTo>
                  <a:cubicBezTo>
                    <a:pt x="181" y="322"/>
                    <a:pt x="179" y="322"/>
                    <a:pt x="179" y="323"/>
                  </a:cubicBezTo>
                  <a:cubicBezTo>
                    <a:pt x="178" y="323"/>
                    <a:pt x="177" y="323"/>
                    <a:pt x="176" y="323"/>
                  </a:cubicBezTo>
                  <a:cubicBezTo>
                    <a:pt x="176" y="325"/>
                    <a:pt x="174" y="326"/>
                    <a:pt x="174" y="328"/>
                  </a:cubicBezTo>
                  <a:cubicBezTo>
                    <a:pt x="172" y="327"/>
                    <a:pt x="173" y="331"/>
                    <a:pt x="170" y="330"/>
                  </a:cubicBezTo>
                  <a:cubicBezTo>
                    <a:pt x="170" y="331"/>
                    <a:pt x="171" y="331"/>
                    <a:pt x="170" y="332"/>
                  </a:cubicBezTo>
                  <a:cubicBezTo>
                    <a:pt x="169" y="332"/>
                    <a:pt x="170" y="331"/>
                    <a:pt x="169" y="330"/>
                  </a:cubicBezTo>
                  <a:cubicBezTo>
                    <a:pt x="168" y="331"/>
                    <a:pt x="169" y="333"/>
                    <a:pt x="168" y="335"/>
                  </a:cubicBezTo>
                  <a:cubicBezTo>
                    <a:pt x="167" y="335"/>
                    <a:pt x="167" y="335"/>
                    <a:pt x="165" y="334"/>
                  </a:cubicBezTo>
                  <a:cubicBezTo>
                    <a:pt x="165" y="335"/>
                    <a:pt x="165" y="336"/>
                    <a:pt x="164" y="335"/>
                  </a:cubicBezTo>
                  <a:cubicBezTo>
                    <a:pt x="164" y="334"/>
                    <a:pt x="164" y="334"/>
                    <a:pt x="165" y="333"/>
                  </a:cubicBezTo>
                  <a:cubicBezTo>
                    <a:pt x="165" y="333"/>
                    <a:pt x="165" y="333"/>
                    <a:pt x="165" y="333"/>
                  </a:cubicBezTo>
                  <a:cubicBezTo>
                    <a:pt x="165" y="332"/>
                    <a:pt x="166" y="332"/>
                    <a:pt x="166" y="331"/>
                  </a:cubicBezTo>
                  <a:cubicBezTo>
                    <a:pt x="167" y="331"/>
                    <a:pt x="169" y="328"/>
                    <a:pt x="167" y="327"/>
                  </a:cubicBezTo>
                  <a:cubicBezTo>
                    <a:pt x="166" y="327"/>
                    <a:pt x="166" y="328"/>
                    <a:pt x="165" y="329"/>
                  </a:cubicBezTo>
                  <a:cubicBezTo>
                    <a:pt x="164" y="330"/>
                    <a:pt x="164" y="331"/>
                    <a:pt x="163" y="331"/>
                  </a:cubicBezTo>
                  <a:cubicBezTo>
                    <a:pt x="162" y="333"/>
                    <a:pt x="161" y="334"/>
                    <a:pt x="160" y="335"/>
                  </a:cubicBezTo>
                  <a:cubicBezTo>
                    <a:pt x="163" y="335"/>
                    <a:pt x="163" y="337"/>
                    <a:pt x="163" y="339"/>
                  </a:cubicBezTo>
                  <a:cubicBezTo>
                    <a:pt x="162" y="339"/>
                    <a:pt x="162" y="339"/>
                    <a:pt x="162" y="339"/>
                  </a:cubicBezTo>
                  <a:cubicBezTo>
                    <a:pt x="161" y="340"/>
                    <a:pt x="164" y="341"/>
                    <a:pt x="163" y="342"/>
                  </a:cubicBezTo>
                  <a:cubicBezTo>
                    <a:pt x="162" y="342"/>
                    <a:pt x="162" y="342"/>
                    <a:pt x="161" y="342"/>
                  </a:cubicBezTo>
                  <a:cubicBezTo>
                    <a:pt x="159" y="342"/>
                    <a:pt x="159" y="338"/>
                    <a:pt x="160" y="337"/>
                  </a:cubicBezTo>
                  <a:cubicBezTo>
                    <a:pt x="160" y="337"/>
                    <a:pt x="159" y="337"/>
                    <a:pt x="160" y="336"/>
                  </a:cubicBezTo>
                  <a:cubicBezTo>
                    <a:pt x="160" y="336"/>
                    <a:pt x="159" y="335"/>
                    <a:pt x="159" y="335"/>
                  </a:cubicBezTo>
                  <a:cubicBezTo>
                    <a:pt x="158" y="337"/>
                    <a:pt x="158" y="338"/>
                    <a:pt x="158" y="340"/>
                  </a:cubicBezTo>
                  <a:cubicBezTo>
                    <a:pt x="157" y="340"/>
                    <a:pt x="156" y="341"/>
                    <a:pt x="155" y="340"/>
                  </a:cubicBezTo>
                  <a:cubicBezTo>
                    <a:pt x="154" y="341"/>
                    <a:pt x="155" y="342"/>
                    <a:pt x="155" y="344"/>
                  </a:cubicBezTo>
                  <a:cubicBezTo>
                    <a:pt x="154" y="345"/>
                    <a:pt x="152" y="345"/>
                    <a:pt x="151" y="345"/>
                  </a:cubicBezTo>
                  <a:cubicBezTo>
                    <a:pt x="150" y="344"/>
                    <a:pt x="150" y="343"/>
                    <a:pt x="149" y="344"/>
                  </a:cubicBezTo>
                  <a:cubicBezTo>
                    <a:pt x="148" y="345"/>
                    <a:pt x="150" y="346"/>
                    <a:pt x="149" y="348"/>
                  </a:cubicBezTo>
                  <a:cubicBezTo>
                    <a:pt x="149" y="348"/>
                    <a:pt x="150" y="349"/>
                    <a:pt x="150" y="350"/>
                  </a:cubicBezTo>
                  <a:cubicBezTo>
                    <a:pt x="150" y="351"/>
                    <a:pt x="149" y="351"/>
                    <a:pt x="149" y="351"/>
                  </a:cubicBezTo>
                  <a:cubicBezTo>
                    <a:pt x="148" y="352"/>
                    <a:pt x="149" y="353"/>
                    <a:pt x="148" y="353"/>
                  </a:cubicBezTo>
                  <a:cubicBezTo>
                    <a:pt x="146" y="352"/>
                    <a:pt x="148" y="349"/>
                    <a:pt x="146" y="350"/>
                  </a:cubicBezTo>
                  <a:cubicBezTo>
                    <a:pt x="145" y="350"/>
                    <a:pt x="147" y="352"/>
                    <a:pt x="147" y="352"/>
                  </a:cubicBezTo>
                  <a:cubicBezTo>
                    <a:pt x="147" y="353"/>
                    <a:pt x="147" y="353"/>
                    <a:pt x="147" y="353"/>
                  </a:cubicBezTo>
                  <a:cubicBezTo>
                    <a:pt x="147" y="354"/>
                    <a:pt x="148" y="354"/>
                    <a:pt x="148" y="355"/>
                  </a:cubicBezTo>
                  <a:cubicBezTo>
                    <a:pt x="147" y="356"/>
                    <a:pt x="145" y="356"/>
                    <a:pt x="145" y="358"/>
                  </a:cubicBezTo>
                  <a:cubicBezTo>
                    <a:pt x="144" y="358"/>
                    <a:pt x="144" y="357"/>
                    <a:pt x="143" y="357"/>
                  </a:cubicBezTo>
                  <a:cubicBezTo>
                    <a:pt x="143" y="358"/>
                    <a:pt x="144" y="358"/>
                    <a:pt x="144" y="359"/>
                  </a:cubicBezTo>
                  <a:cubicBezTo>
                    <a:pt x="143" y="359"/>
                    <a:pt x="143" y="361"/>
                    <a:pt x="141" y="361"/>
                  </a:cubicBezTo>
                  <a:cubicBezTo>
                    <a:pt x="141" y="362"/>
                    <a:pt x="142" y="362"/>
                    <a:pt x="142" y="363"/>
                  </a:cubicBezTo>
                  <a:cubicBezTo>
                    <a:pt x="140" y="363"/>
                    <a:pt x="141" y="364"/>
                    <a:pt x="140" y="365"/>
                  </a:cubicBezTo>
                  <a:cubicBezTo>
                    <a:pt x="140" y="365"/>
                    <a:pt x="138" y="365"/>
                    <a:pt x="138" y="365"/>
                  </a:cubicBezTo>
                  <a:cubicBezTo>
                    <a:pt x="137" y="367"/>
                    <a:pt x="140" y="368"/>
                    <a:pt x="140" y="369"/>
                  </a:cubicBezTo>
                  <a:cubicBezTo>
                    <a:pt x="139" y="370"/>
                    <a:pt x="137" y="370"/>
                    <a:pt x="137" y="371"/>
                  </a:cubicBezTo>
                  <a:cubicBezTo>
                    <a:pt x="136" y="371"/>
                    <a:pt x="136" y="372"/>
                    <a:pt x="136" y="372"/>
                  </a:cubicBezTo>
                  <a:cubicBezTo>
                    <a:pt x="136" y="372"/>
                    <a:pt x="136" y="372"/>
                    <a:pt x="136" y="372"/>
                  </a:cubicBezTo>
                  <a:cubicBezTo>
                    <a:pt x="135" y="372"/>
                    <a:pt x="135" y="374"/>
                    <a:pt x="135" y="374"/>
                  </a:cubicBezTo>
                  <a:cubicBezTo>
                    <a:pt x="135" y="374"/>
                    <a:pt x="134" y="375"/>
                    <a:pt x="134" y="375"/>
                  </a:cubicBezTo>
                  <a:cubicBezTo>
                    <a:pt x="134" y="376"/>
                    <a:pt x="135" y="376"/>
                    <a:pt x="135" y="377"/>
                  </a:cubicBezTo>
                  <a:cubicBezTo>
                    <a:pt x="135" y="377"/>
                    <a:pt x="133" y="377"/>
                    <a:pt x="133" y="377"/>
                  </a:cubicBezTo>
                  <a:cubicBezTo>
                    <a:pt x="133" y="377"/>
                    <a:pt x="133" y="378"/>
                    <a:pt x="133" y="378"/>
                  </a:cubicBezTo>
                  <a:cubicBezTo>
                    <a:pt x="132" y="379"/>
                    <a:pt x="131" y="379"/>
                    <a:pt x="131" y="380"/>
                  </a:cubicBezTo>
                  <a:cubicBezTo>
                    <a:pt x="130" y="382"/>
                    <a:pt x="131" y="382"/>
                    <a:pt x="131" y="383"/>
                  </a:cubicBezTo>
                  <a:cubicBezTo>
                    <a:pt x="130" y="384"/>
                    <a:pt x="128" y="385"/>
                    <a:pt x="128" y="386"/>
                  </a:cubicBezTo>
                  <a:cubicBezTo>
                    <a:pt x="128" y="387"/>
                    <a:pt x="128" y="387"/>
                    <a:pt x="127" y="387"/>
                  </a:cubicBezTo>
                  <a:cubicBezTo>
                    <a:pt x="127" y="387"/>
                    <a:pt x="127" y="388"/>
                    <a:pt x="126" y="388"/>
                  </a:cubicBezTo>
                  <a:cubicBezTo>
                    <a:pt x="126" y="389"/>
                    <a:pt x="126" y="390"/>
                    <a:pt x="125" y="391"/>
                  </a:cubicBezTo>
                  <a:cubicBezTo>
                    <a:pt x="125" y="391"/>
                    <a:pt x="124" y="391"/>
                    <a:pt x="124" y="391"/>
                  </a:cubicBezTo>
                  <a:cubicBezTo>
                    <a:pt x="124" y="392"/>
                    <a:pt x="124" y="392"/>
                    <a:pt x="123" y="392"/>
                  </a:cubicBezTo>
                  <a:cubicBezTo>
                    <a:pt x="123" y="392"/>
                    <a:pt x="123" y="393"/>
                    <a:pt x="122" y="393"/>
                  </a:cubicBezTo>
                  <a:cubicBezTo>
                    <a:pt x="120" y="395"/>
                    <a:pt x="123" y="396"/>
                    <a:pt x="123" y="399"/>
                  </a:cubicBezTo>
                  <a:cubicBezTo>
                    <a:pt x="122" y="398"/>
                    <a:pt x="122" y="399"/>
                    <a:pt x="121" y="399"/>
                  </a:cubicBezTo>
                  <a:cubicBezTo>
                    <a:pt x="121" y="401"/>
                    <a:pt x="118" y="401"/>
                    <a:pt x="119" y="403"/>
                  </a:cubicBezTo>
                  <a:cubicBezTo>
                    <a:pt x="119" y="404"/>
                    <a:pt x="118" y="403"/>
                    <a:pt x="118" y="404"/>
                  </a:cubicBezTo>
                  <a:cubicBezTo>
                    <a:pt x="119" y="405"/>
                    <a:pt x="118" y="407"/>
                    <a:pt x="119" y="408"/>
                  </a:cubicBezTo>
                  <a:cubicBezTo>
                    <a:pt x="118" y="408"/>
                    <a:pt x="117" y="409"/>
                    <a:pt x="116" y="409"/>
                  </a:cubicBezTo>
                  <a:cubicBezTo>
                    <a:pt x="115" y="410"/>
                    <a:pt x="114" y="411"/>
                    <a:pt x="114" y="412"/>
                  </a:cubicBezTo>
                  <a:cubicBezTo>
                    <a:pt x="113" y="413"/>
                    <a:pt x="113" y="414"/>
                    <a:pt x="113" y="414"/>
                  </a:cubicBezTo>
                  <a:cubicBezTo>
                    <a:pt x="113" y="415"/>
                    <a:pt x="113" y="415"/>
                    <a:pt x="112" y="415"/>
                  </a:cubicBezTo>
                  <a:cubicBezTo>
                    <a:pt x="112" y="416"/>
                    <a:pt x="112" y="416"/>
                    <a:pt x="112" y="416"/>
                  </a:cubicBezTo>
                  <a:cubicBezTo>
                    <a:pt x="112" y="416"/>
                    <a:pt x="112" y="417"/>
                    <a:pt x="112" y="418"/>
                  </a:cubicBezTo>
                  <a:cubicBezTo>
                    <a:pt x="112" y="418"/>
                    <a:pt x="111" y="418"/>
                    <a:pt x="111" y="419"/>
                  </a:cubicBezTo>
                  <a:cubicBezTo>
                    <a:pt x="111" y="419"/>
                    <a:pt x="111" y="420"/>
                    <a:pt x="110" y="420"/>
                  </a:cubicBezTo>
                  <a:cubicBezTo>
                    <a:pt x="110" y="420"/>
                    <a:pt x="110" y="421"/>
                    <a:pt x="110" y="421"/>
                  </a:cubicBezTo>
                  <a:cubicBezTo>
                    <a:pt x="110" y="422"/>
                    <a:pt x="110" y="421"/>
                    <a:pt x="110" y="422"/>
                  </a:cubicBezTo>
                  <a:cubicBezTo>
                    <a:pt x="110" y="422"/>
                    <a:pt x="109" y="422"/>
                    <a:pt x="109" y="423"/>
                  </a:cubicBezTo>
                  <a:cubicBezTo>
                    <a:pt x="110" y="422"/>
                    <a:pt x="111" y="422"/>
                    <a:pt x="112" y="421"/>
                  </a:cubicBezTo>
                  <a:cubicBezTo>
                    <a:pt x="113" y="422"/>
                    <a:pt x="113" y="422"/>
                    <a:pt x="113" y="424"/>
                  </a:cubicBezTo>
                  <a:cubicBezTo>
                    <a:pt x="111" y="423"/>
                    <a:pt x="113" y="427"/>
                    <a:pt x="111" y="428"/>
                  </a:cubicBezTo>
                  <a:cubicBezTo>
                    <a:pt x="111" y="428"/>
                    <a:pt x="110" y="429"/>
                    <a:pt x="109" y="428"/>
                  </a:cubicBezTo>
                  <a:cubicBezTo>
                    <a:pt x="109" y="429"/>
                    <a:pt x="109" y="426"/>
                    <a:pt x="108" y="426"/>
                  </a:cubicBezTo>
                  <a:cubicBezTo>
                    <a:pt x="108" y="422"/>
                    <a:pt x="109" y="419"/>
                    <a:pt x="110" y="414"/>
                  </a:cubicBezTo>
                  <a:cubicBezTo>
                    <a:pt x="110" y="414"/>
                    <a:pt x="111" y="413"/>
                    <a:pt x="112" y="413"/>
                  </a:cubicBezTo>
                  <a:cubicBezTo>
                    <a:pt x="112" y="413"/>
                    <a:pt x="112" y="412"/>
                    <a:pt x="113" y="412"/>
                  </a:cubicBezTo>
                  <a:cubicBezTo>
                    <a:pt x="114" y="409"/>
                    <a:pt x="115" y="408"/>
                    <a:pt x="117" y="406"/>
                  </a:cubicBezTo>
                  <a:cubicBezTo>
                    <a:pt x="116" y="406"/>
                    <a:pt x="115" y="405"/>
                    <a:pt x="115" y="404"/>
                  </a:cubicBezTo>
                  <a:cubicBezTo>
                    <a:pt x="116" y="404"/>
                    <a:pt x="116" y="403"/>
                    <a:pt x="117" y="402"/>
                  </a:cubicBezTo>
                  <a:cubicBezTo>
                    <a:pt x="117" y="401"/>
                    <a:pt x="117" y="402"/>
                    <a:pt x="117" y="402"/>
                  </a:cubicBezTo>
                  <a:cubicBezTo>
                    <a:pt x="118" y="400"/>
                    <a:pt x="118" y="400"/>
                    <a:pt x="118" y="399"/>
                  </a:cubicBezTo>
                  <a:cubicBezTo>
                    <a:pt x="118" y="399"/>
                    <a:pt x="119" y="399"/>
                    <a:pt x="119" y="399"/>
                  </a:cubicBezTo>
                  <a:cubicBezTo>
                    <a:pt x="119" y="398"/>
                    <a:pt x="119" y="397"/>
                    <a:pt x="120" y="396"/>
                  </a:cubicBezTo>
                  <a:cubicBezTo>
                    <a:pt x="120" y="396"/>
                    <a:pt x="120" y="396"/>
                    <a:pt x="120" y="396"/>
                  </a:cubicBezTo>
                  <a:cubicBezTo>
                    <a:pt x="121" y="395"/>
                    <a:pt x="120" y="394"/>
                    <a:pt x="121" y="394"/>
                  </a:cubicBezTo>
                  <a:cubicBezTo>
                    <a:pt x="121" y="394"/>
                    <a:pt x="121" y="393"/>
                    <a:pt x="121" y="393"/>
                  </a:cubicBezTo>
                  <a:cubicBezTo>
                    <a:pt x="121" y="393"/>
                    <a:pt x="122" y="393"/>
                    <a:pt x="122" y="393"/>
                  </a:cubicBezTo>
                  <a:cubicBezTo>
                    <a:pt x="122" y="391"/>
                    <a:pt x="123" y="389"/>
                    <a:pt x="123" y="389"/>
                  </a:cubicBezTo>
                  <a:cubicBezTo>
                    <a:pt x="124" y="388"/>
                    <a:pt x="124" y="387"/>
                    <a:pt x="124" y="387"/>
                  </a:cubicBezTo>
                  <a:cubicBezTo>
                    <a:pt x="125" y="387"/>
                    <a:pt x="125" y="387"/>
                    <a:pt x="126" y="387"/>
                  </a:cubicBezTo>
                  <a:cubicBezTo>
                    <a:pt x="126" y="386"/>
                    <a:pt x="126" y="386"/>
                    <a:pt x="127" y="386"/>
                  </a:cubicBezTo>
                  <a:cubicBezTo>
                    <a:pt x="128" y="385"/>
                    <a:pt x="126" y="385"/>
                    <a:pt x="126" y="384"/>
                  </a:cubicBezTo>
                  <a:cubicBezTo>
                    <a:pt x="127" y="382"/>
                    <a:pt x="128" y="381"/>
                    <a:pt x="130" y="381"/>
                  </a:cubicBezTo>
                  <a:cubicBezTo>
                    <a:pt x="130" y="379"/>
                    <a:pt x="132" y="377"/>
                    <a:pt x="133" y="376"/>
                  </a:cubicBezTo>
                  <a:cubicBezTo>
                    <a:pt x="133" y="376"/>
                    <a:pt x="133" y="376"/>
                    <a:pt x="133" y="376"/>
                  </a:cubicBezTo>
                  <a:cubicBezTo>
                    <a:pt x="133" y="376"/>
                    <a:pt x="133" y="376"/>
                    <a:pt x="133" y="376"/>
                  </a:cubicBezTo>
                  <a:cubicBezTo>
                    <a:pt x="134" y="375"/>
                    <a:pt x="133" y="374"/>
                    <a:pt x="134" y="373"/>
                  </a:cubicBezTo>
                  <a:cubicBezTo>
                    <a:pt x="134" y="372"/>
                    <a:pt x="134" y="372"/>
                    <a:pt x="133" y="371"/>
                  </a:cubicBezTo>
                  <a:cubicBezTo>
                    <a:pt x="133" y="370"/>
                    <a:pt x="135" y="371"/>
                    <a:pt x="135" y="370"/>
                  </a:cubicBezTo>
                  <a:cubicBezTo>
                    <a:pt x="137" y="366"/>
                    <a:pt x="139" y="364"/>
                    <a:pt x="140" y="359"/>
                  </a:cubicBezTo>
                  <a:cubicBezTo>
                    <a:pt x="139" y="358"/>
                    <a:pt x="139" y="360"/>
                    <a:pt x="138" y="360"/>
                  </a:cubicBezTo>
                  <a:cubicBezTo>
                    <a:pt x="137" y="361"/>
                    <a:pt x="137" y="361"/>
                    <a:pt x="136" y="362"/>
                  </a:cubicBezTo>
                  <a:cubicBezTo>
                    <a:pt x="136" y="362"/>
                    <a:pt x="136" y="362"/>
                    <a:pt x="136" y="363"/>
                  </a:cubicBezTo>
                  <a:cubicBezTo>
                    <a:pt x="136" y="363"/>
                    <a:pt x="135" y="363"/>
                    <a:pt x="135" y="363"/>
                  </a:cubicBezTo>
                  <a:cubicBezTo>
                    <a:pt x="135" y="364"/>
                    <a:pt x="136" y="367"/>
                    <a:pt x="135" y="367"/>
                  </a:cubicBezTo>
                  <a:cubicBezTo>
                    <a:pt x="135" y="367"/>
                    <a:pt x="135" y="368"/>
                    <a:pt x="135" y="368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35" y="368"/>
                    <a:pt x="135" y="368"/>
                    <a:pt x="134" y="368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4" y="368"/>
                    <a:pt x="134" y="369"/>
                    <a:pt x="134" y="369"/>
                  </a:cubicBezTo>
                  <a:cubicBezTo>
                    <a:pt x="134" y="369"/>
                    <a:pt x="133" y="369"/>
                    <a:pt x="133" y="370"/>
                  </a:cubicBezTo>
                  <a:cubicBezTo>
                    <a:pt x="132" y="371"/>
                    <a:pt x="132" y="371"/>
                    <a:pt x="132" y="371"/>
                  </a:cubicBezTo>
                  <a:cubicBezTo>
                    <a:pt x="132" y="371"/>
                    <a:pt x="131" y="372"/>
                    <a:pt x="131" y="372"/>
                  </a:cubicBezTo>
                  <a:cubicBezTo>
                    <a:pt x="131" y="373"/>
                    <a:pt x="131" y="373"/>
                    <a:pt x="130" y="373"/>
                  </a:cubicBezTo>
                  <a:cubicBezTo>
                    <a:pt x="130" y="373"/>
                    <a:pt x="130" y="374"/>
                    <a:pt x="130" y="374"/>
                  </a:cubicBezTo>
                  <a:cubicBezTo>
                    <a:pt x="130" y="374"/>
                    <a:pt x="130" y="374"/>
                    <a:pt x="130" y="374"/>
                  </a:cubicBezTo>
                  <a:cubicBezTo>
                    <a:pt x="130" y="374"/>
                    <a:pt x="130" y="374"/>
                    <a:pt x="130" y="375"/>
                  </a:cubicBezTo>
                  <a:cubicBezTo>
                    <a:pt x="128" y="377"/>
                    <a:pt x="126" y="379"/>
                    <a:pt x="126" y="382"/>
                  </a:cubicBezTo>
                  <a:cubicBezTo>
                    <a:pt x="125" y="382"/>
                    <a:pt x="126" y="384"/>
                    <a:pt x="125" y="384"/>
                  </a:cubicBezTo>
                  <a:cubicBezTo>
                    <a:pt x="124" y="385"/>
                    <a:pt x="125" y="385"/>
                    <a:pt x="125" y="386"/>
                  </a:cubicBezTo>
                  <a:cubicBezTo>
                    <a:pt x="124" y="386"/>
                    <a:pt x="123" y="387"/>
                    <a:pt x="123" y="387"/>
                  </a:cubicBezTo>
                  <a:cubicBezTo>
                    <a:pt x="123" y="388"/>
                    <a:pt x="123" y="387"/>
                    <a:pt x="122" y="388"/>
                  </a:cubicBezTo>
                  <a:cubicBezTo>
                    <a:pt x="122" y="389"/>
                    <a:pt x="122" y="390"/>
                    <a:pt x="121" y="391"/>
                  </a:cubicBezTo>
                  <a:cubicBezTo>
                    <a:pt x="121" y="391"/>
                    <a:pt x="121" y="391"/>
                    <a:pt x="121" y="392"/>
                  </a:cubicBezTo>
                  <a:cubicBezTo>
                    <a:pt x="120" y="393"/>
                    <a:pt x="120" y="394"/>
                    <a:pt x="120" y="395"/>
                  </a:cubicBezTo>
                  <a:cubicBezTo>
                    <a:pt x="120" y="395"/>
                    <a:pt x="119" y="394"/>
                    <a:pt x="119" y="394"/>
                  </a:cubicBezTo>
                  <a:cubicBezTo>
                    <a:pt x="119" y="394"/>
                    <a:pt x="119" y="395"/>
                    <a:pt x="119" y="395"/>
                  </a:cubicBezTo>
                  <a:cubicBezTo>
                    <a:pt x="119" y="396"/>
                    <a:pt x="119" y="396"/>
                    <a:pt x="119" y="396"/>
                  </a:cubicBezTo>
                  <a:cubicBezTo>
                    <a:pt x="119" y="396"/>
                    <a:pt x="118" y="397"/>
                    <a:pt x="118" y="397"/>
                  </a:cubicBezTo>
                  <a:cubicBezTo>
                    <a:pt x="118" y="397"/>
                    <a:pt x="118" y="397"/>
                    <a:pt x="118" y="397"/>
                  </a:cubicBezTo>
                  <a:cubicBezTo>
                    <a:pt x="117" y="399"/>
                    <a:pt x="117" y="401"/>
                    <a:pt x="116" y="401"/>
                  </a:cubicBezTo>
                  <a:cubicBezTo>
                    <a:pt x="116" y="401"/>
                    <a:pt x="116" y="402"/>
                    <a:pt x="116" y="402"/>
                  </a:cubicBezTo>
                  <a:cubicBezTo>
                    <a:pt x="115" y="403"/>
                    <a:pt x="113" y="405"/>
                    <a:pt x="113" y="406"/>
                  </a:cubicBezTo>
                  <a:cubicBezTo>
                    <a:pt x="113" y="407"/>
                    <a:pt x="115" y="407"/>
                    <a:pt x="114" y="408"/>
                  </a:cubicBezTo>
                  <a:cubicBezTo>
                    <a:pt x="113" y="409"/>
                    <a:pt x="112" y="408"/>
                    <a:pt x="111" y="409"/>
                  </a:cubicBezTo>
                  <a:cubicBezTo>
                    <a:pt x="111" y="410"/>
                    <a:pt x="109" y="411"/>
                    <a:pt x="108" y="412"/>
                  </a:cubicBezTo>
                  <a:cubicBezTo>
                    <a:pt x="108" y="413"/>
                    <a:pt x="109" y="413"/>
                    <a:pt x="109" y="414"/>
                  </a:cubicBezTo>
                  <a:cubicBezTo>
                    <a:pt x="107" y="416"/>
                    <a:pt x="107" y="418"/>
                    <a:pt x="106" y="420"/>
                  </a:cubicBezTo>
                  <a:cubicBezTo>
                    <a:pt x="106" y="421"/>
                    <a:pt x="106" y="421"/>
                    <a:pt x="106" y="421"/>
                  </a:cubicBezTo>
                  <a:cubicBezTo>
                    <a:pt x="105" y="423"/>
                    <a:pt x="107" y="423"/>
                    <a:pt x="107" y="424"/>
                  </a:cubicBezTo>
                  <a:cubicBezTo>
                    <a:pt x="107" y="425"/>
                    <a:pt x="106" y="426"/>
                    <a:pt x="106" y="426"/>
                  </a:cubicBezTo>
                  <a:cubicBezTo>
                    <a:pt x="106" y="427"/>
                    <a:pt x="105" y="428"/>
                    <a:pt x="105" y="428"/>
                  </a:cubicBezTo>
                  <a:cubicBezTo>
                    <a:pt x="105" y="428"/>
                    <a:pt x="105" y="428"/>
                    <a:pt x="104" y="428"/>
                  </a:cubicBezTo>
                  <a:cubicBezTo>
                    <a:pt x="104" y="430"/>
                    <a:pt x="104" y="430"/>
                    <a:pt x="103" y="432"/>
                  </a:cubicBezTo>
                  <a:cubicBezTo>
                    <a:pt x="103" y="432"/>
                    <a:pt x="103" y="432"/>
                    <a:pt x="103" y="433"/>
                  </a:cubicBezTo>
                  <a:cubicBezTo>
                    <a:pt x="102" y="434"/>
                    <a:pt x="102" y="435"/>
                    <a:pt x="102" y="435"/>
                  </a:cubicBezTo>
                  <a:cubicBezTo>
                    <a:pt x="101" y="436"/>
                    <a:pt x="101" y="436"/>
                    <a:pt x="101" y="437"/>
                  </a:cubicBezTo>
                  <a:cubicBezTo>
                    <a:pt x="101" y="438"/>
                    <a:pt x="100" y="438"/>
                    <a:pt x="101" y="438"/>
                  </a:cubicBezTo>
                  <a:cubicBezTo>
                    <a:pt x="101" y="439"/>
                    <a:pt x="100" y="442"/>
                    <a:pt x="100" y="442"/>
                  </a:cubicBezTo>
                  <a:cubicBezTo>
                    <a:pt x="100" y="443"/>
                    <a:pt x="99" y="442"/>
                    <a:pt x="99" y="443"/>
                  </a:cubicBezTo>
                  <a:cubicBezTo>
                    <a:pt x="100" y="444"/>
                    <a:pt x="98" y="447"/>
                    <a:pt x="98" y="447"/>
                  </a:cubicBezTo>
                  <a:cubicBezTo>
                    <a:pt x="97" y="449"/>
                    <a:pt x="98" y="450"/>
                    <a:pt x="98" y="451"/>
                  </a:cubicBezTo>
                  <a:cubicBezTo>
                    <a:pt x="98" y="451"/>
                    <a:pt x="97" y="451"/>
                    <a:pt x="97" y="451"/>
                  </a:cubicBezTo>
                  <a:cubicBezTo>
                    <a:pt x="97" y="453"/>
                    <a:pt x="97" y="453"/>
                    <a:pt x="97" y="454"/>
                  </a:cubicBezTo>
                  <a:cubicBezTo>
                    <a:pt x="97" y="455"/>
                    <a:pt x="96" y="455"/>
                    <a:pt x="96" y="456"/>
                  </a:cubicBezTo>
                  <a:cubicBezTo>
                    <a:pt x="96" y="456"/>
                    <a:pt x="96" y="456"/>
                    <a:pt x="95" y="456"/>
                  </a:cubicBezTo>
                  <a:cubicBezTo>
                    <a:pt x="95" y="456"/>
                    <a:pt x="95" y="455"/>
                    <a:pt x="95" y="456"/>
                  </a:cubicBezTo>
                  <a:cubicBezTo>
                    <a:pt x="95" y="456"/>
                    <a:pt x="95" y="456"/>
                    <a:pt x="95" y="456"/>
                  </a:cubicBezTo>
                  <a:cubicBezTo>
                    <a:pt x="94" y="456"/>
                    <a:pt x="94" y="457"/>
                    <a:pt x="94" y="457"/>
                  </a:cubicBezTo>
                  <a:cubicBezTo>
                    <a:pt x="94" y="458"/>
                    <a:pt x="93" y="458"/>
                    <a:pt x="93" y="459"/>
                  </a:cubicBezTo>
                  <a:cubicBezTo>
                    <a:pt x="93" y="460"/>
                    <a:pt x="93" y="460"/>
                    <a:pt x="93" y="461"/>
                  </a:cubicBezTo>
                  <a:cubicBezTo>
                    <a:pt x="93" y="462"/>
                    <a:pt x="94" y="465"/>
                    <a:pt x="94" y="466"/>
                  </a:cubicBezTo>
                  <a:cubicBezTo>
                    <a:pt x="94" y="466"/>
                    <a:pt x="94" y="467"/>
                    <a:pt x="93" y="468"/>
                  </a:cubicBezTo>
                  <a:cubicBezTo>
                    <a:pt x="93" y="470"/>
                    <a:pt x="94" y="472"/>
                    <a:pt x="94" y="473"/>
                  </a:cubicBezTo>
                  <a:cubicBezTo>
                    <a:pt x="93" y="475"/>
                    <a:pt x="92" y="476"/>
                    <a:pt x="92" y="477"/>
                  </a:cubicBezTo>
                  <a:cubicBezTo>
                    <a:pt x="92" y="478"/>
                    <a:pt x="93" y="480"/>
                    <a:pt x="93" y="481"/>
                  </a:cubicBezTo>
                  <a:cubicBezTo>
                    <a:pt x="93" y="481"/>
                    <a:pt x="92" y="481"/>
                    <a:pt x="92" y="482"/>
                  </a:cubicBezTo>
                  <a:cubicBezTo>
                    <a:pt x="92" y="483"/>
                    <a:pt x="93" y="484"/>
                    <a:pt x="93" y="485"/>
                  </a:cubicBezTo>
                  <a:cubicBezTo>
                    <a:pt x="93" y="486"/>
                    <a:pt x="93" y="487"/>
                    <a:pt x="93" y="488"/>
                  </a:cubicBezTo>
                  <a:cubicBezTo>
                    <a:pt x="93" y="490"/>
                    <a:pt x="92" y="491"/>
                    <a:pt x="93" y="492"/>
                  </a:cubicBezTo>
                  <a:cubicBezTo>
                    <a:pt x="93" y="492"/>
                    <a:pt x="93" y="493"/>
                    <a:pt x="93" y="493"/>
                  </a:cubicBezTo>
                  <a:cubicBezTo>
                    <a:pt x="92" y="493"/>
                    <a:pt x="92" y="491"/>
                    <a:pt x="92" y="490"/>
                  </a:cubicBezTo>
                  <a:cubicBezTo>
                    <a:pt x="92" y="489"/>
                    <a:pt x="93" y="487"/>
                    <a:pt x="93" y="485"/>
                  </a:cubicBezTo>
                  <a:cubicBezTo>
                    <a:pt x="92" y="485"/>
                    <a:pt x="93" y="484"/>
                    <a:pt x="92" y="484"/>
                  </a:cubicBezTo>
                  <a:cubicBezTo>
                    <a:pt x="91" y="485"/>
                    <a:pt x="92" y="486"/>
                    <a:pt x="92" y="487"/>
                  </a:cubicBezTo>
                  <a:cubicBezTo>
                    <a:pt x="92" y="489"/>
                    <a:pt x="90" y="492"/>
                    <a:pt x="90" y="495"/>
                  </a:cubicBezTo>
                  <a:cubicBezTo>
                    <a:pt x="90" y="496"/>
                    <a:pt x="90" y="497"/>
                    <a:pt x="90" y="497"/>
                  </a:cubicBezTo>
                  <a:cubicBezTo>
                    <a:pt x="90" y="498"/>
                    <a:pt x="90" y="499"/>
                    <a:pt x="90" y="499"/>
                  </a:cubicBezTo>
                  <a:cubicBezTo>
                    <a:pt x="90" y="500"/>
                    <a:pt x="90" y="500"/>
                    <a:pt x="90" y="500"/>
                  </a:cubicBezTo>
                  <a:cubicBezTo>
                    <a:pt x="90" y="502"/>
                    <a:pt x="90" y="503"/>
                    <a:pt x="90" y="505"/>
                  </a:cubicBezTo>
                  <a:cubicBezTo>
                    <a:pt x="90" y="505"/>
                    <a:pt x="91" y="510"/>
                    <a:pt x="91" y="510"/>
                  </a:cubicBezTo>
                  <a:cubicBezTo>
                    <a:pt x="90" y="510"/>
                    <a:pt x="91" y="510"/>
                    <a:pt x="90" y="511"/>
                  </a:cubicBezTo>
                  <a:cubicBezTo>
                    <a:pt x="90" y="520"/>
                    <a:pt x="90" y="520"/>
                    <a:pt x="90" y="520"/>
                  </a:cubicBezTo>
                  <a:cubicBezTo>
                    <a:pt x="90" y="522"/>
                    <a:pt x="90" y="523"/>
                    <a:pt x="90" y="526"/>
                  </a:cubicBezTo>
                  <a:cubicBezTo>
                    <a:pt x="90" y="527"/>
                    <a:pt x="90" y="527"/>
                    <a:pt x="90" y="527"/>
                  </a:cubicBezTo>
                  <a:cubicBezTo>
                    <a:pt x="90" y="528"/>
                    <a:pt x="89" y="529"/>
                    <a:pt x="89" y="529"/>
                  </a:cubicBezTo>
                  <a:cubicBezTo>
                    <a:pt x="90" y="528"/>
                    <a:pt x="89" y="531"/>
                    <a:pt x="89" y="530"/>
                  </a:cubicBezTo>
                  <a:cubicBezTo>
                    <a:pt x="89" y="531"/>
                    <a:pt x="90" y="532"/>
                    <a:pt x="89" y="533"/>
                  </a:cubicBezTo>
                  <a:cubicBezTo>
                    <a:pt x="91" y="534"/>
                    <a:pt x="90" y="536"/>
                    <a:pt x="90" y="537"/>
                  </a:cubicBezTo>
                  <a:cubicBezTo>
                    <a:pt x="90" y="538"/>
                    <a:pt x="90" y="538"/>
                    <a:pt x="90" y="538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90" y="539"/>
                    <a:pt x="90" y="540"/>
                    <a:pt x="90" y="540"/>
                  </a:cubicBezTo>
                  <a:cubicBezTo>
                    <a:pt x="90" y="541"/>
                    <a:pt x="89" y="542"/>
                    <a:pt x="90" y="543"/>
                  </a:cubicBezTo>
                  <a:cubicBezTo>
                    <a:pt x="91" y="541"/>
                    <a:pt x="91" y="539"/>
                    <a:pt x="91" y="537"/>
                  </a:cubicBezTo>
                  <a:cubicBezTo>
                    <a:pt x="91" y="536"/>
                    <a:pt x="91" y="533"/>
                    <a:pt x="91" y="532"/>
                  </a:cubicBezTo>
                  <a:cubicBezTo>
                    <a:pt x="92" y="533"/>
                    <a:pt x="91" y="529"/>
                    <a:pt x="92" y="530"/>
                  </a:cubicBezTo>
                  <a:cubicBezTo>
                    <a:pt x="92" y="532"/>
                    <a:pt x="93" y="534"/>
                    <a:pt x="93" y="536"/>
                  </a:cubicBezTo>
                  <a:cubicBezTo>
                    <a:pt x="93" y="537"/>
                    <a:pt x="92" y="537"/>
                    <a:pt x="92" y="538"/>
                  </a:cubicBezTo>
                  <a:cubicBezTo>
                    <a:pt x="92" y="539"/>
                    <a:pt x="93" y="538"/>
                    <a:pt x="93" y="540"/>
                  </a:cubicBezTo>
                  <a:cubicBezTo>
                    <a:pt x="92" y="542"/>
                    <a:pt x="92" y="542"/>
                    <a:pt x="92" y="544"/>
                  </a:cubicBezTo>
                  <a:cubicBezTo>
                    <a:pt x="91" y="545"/>
                    <a:pt x="91" y="544"/>
                    <a:pt x="90" y="544"/>
                  </a:cubicBezTo>
                  <a:cubicBezTo>
                    <a:pt x="90" y="545"/>
                    <a:pt x="90" y="546"/>
                    <a:pt x="90" y="546"/>
                  </a:cubicBezTo>
                  <a:cubicBezTo>
                    <a:pt x="90" y="548"/>
                    <a:pt x="90" y="549"/>
                    <a:pt x="90" y="550"/>
                  </a:cubicBezTo>
                  <a:cubicBezTo>
                    <a:pt x="90" y="551"/>
                    <a:pt x="89" y="552"/>
                    <a:pt x="90" y="552"/>
                  </a:cubicBezTo>
                  <a:cubicBezTo>
                    <a:pt x="90" y="552"/>
                    <a:pt x="91" y="552"/>
                    <a:pt x="91" y="552"/>
                  </a:cubicBezTo>
                  <a:cubicBezTo>
                    <a:pt x="91" y="551"/>
                    <a:pt x="91" y="551"/>
                    <a:pt x="92" y="551"/>
                  </a:cubicBezTo>
                  <a:cubicBezTo>
                    <a:pt x="92" y="552"/>
                    <a:pt x="92" y="552"/>
                    <a:pt x="92" y="553"/>
                  </a:cubicBezTo>
                  <a:cubicBezTo>
                    <a:pt x="92" y="554"/>
                    <a:pt x="92" y="554"/>
                    <a:pt x="92" y="555"/>
                  </a:cubicBezTo>
                  <a:cubicBezTo>
                    <a:pt x="91" y="555"/>
                    <a:pt x="91" y="555"/>
                    <a:pt x="91" y="556"/>
                  </a:cubicBezTo>
                  <a:cubicBezTo>
                    <a:pt x="91" y="556"/>
                    <a:pt x="91" y="556"/>
                    <a:pt x="91" y="557"/>
                  </a:cubicBezTo>
                  <a:cubicBezTo>
                    <a:pt x="91" y="557"/>
                    <a:pt x="91" y="556"/>
                    <a:pt x="92" y="557"/>
                  </a:cubicBezTo>
                  <a:cubicBezTo>
                    <a:pt x="92" y="557"/>
                    <a:pt x="93" y="557"/>
                    <a:pt x="93" y="558"/>
                  </a:cubicBezTo>
                  <a:cubicBezTo>
                    <a:pt x="93" y="558"/>
                    <a:pt x="93" y="559"/>
                    <a:pt x="93" y="559"/>
                  </a:cubicBezTo>
                  <a:cubicBezTo>
                    <a:pt x="92" y="559"/>
                    <a:pt x="92" y="559"/>
                    <a:pt x="91" y="559"/>
                  </a:cubicBezTo>
                  <a:cubicBezTo>
                    <a:pt x="91" y="559"/>
                    <a:pt x="91" y="560"/>
                    <a:pt x="91" y="560"/>
                  </a:cubicBezTo>
                  <a:cubicBezTo>
                    <a:pt x="91" y="560"/>
                    <a:pt x="92" y="561"/>
                    <a:pt x="92" y="561"/>
                  </a:cubicBezTo>
                  <a:cubicBezTo>
                    <a:pt x="92" y="562"/>
                    <a:pt x="91" y="564"/>
                    <a:pt x="91" y="565"/>
                  </a:cubicBezTo>
                  <a:cubicBezTo>
                    <a:pt x="91" y="565"/>
                    <a:pt x="92" y="565"/>
                    <a:pt x="92" y="565"/>
                  </a:cubicBezTo>
                  <a:cubicBezTo>
                    <a:pt x="92" y="566"/>
                    <a:pt x="91" y="567"/>
                    <a:pt x="91" y="568"/>
                  </a:cubicBezTo>
                  <a:cubicBezTo>
                    <a:pt x="92" y="568"/>
                    <a:pt x="91" y="568"/>
                    <a:pt x="91" y="569"/>
                  </a:cubicBezTo>
                  <a:cubicBezTo>
                    <a:pt x="92" y="568"/>
                    <a:pt x="91" y="570"/>
                    <a:pt x="92" y="570"/>
                  </a:cubicBezTo>
                  <a:cubicBezTo>
                    <a:pt x="92" y="571"/>
                    <a:pt x="93" y="571"/>
                    <a:pt x="93" y="571"/>
                  </a:cubicBezTo>
                  <a:cubicBezTo>
                    <a:pt x="93" y="572"/>
                    <a:pt x="92" y="574"/>
                    <a:pt x="93" y="573"/>
                  </a:cubicBezTo>
                  <a:cubicBezTo>
                    <a:pt x="95" y="573"/>
                    <a:pt x="93" y="570"/>
                    <a:pt x="95" y="569"/>
                  </a:cubicBezTo>
                  <a:cubicBezTo>
                    <a:pt x="95" y="569"/>
                    <a:pt x="95" y="571"/>
                    <a:pt x="95" y="572"/>
                  </a:cubicBezTo>
                  <a:cubicBezTo>
                    <a:pt x="96" y="573"/>
                    <a:pt x="97" y="574"/>
                    <a:pt x="97" y="575"/>
                  </a:cubicBezTo>
                  <a:cubicBezTo>
                    <a:pt x="96" y="578"/>
                    <a:pt x="97" y="579"/>
                    <a:pt x="97" y="581"/>
                  </a:cubicBezTo>
                  <a:cubicBezTo>
                    <a:pt x="98" y="581"/>
                    <a:pt x="98" y="583"/>
                    <a:pt x="98" y="583"/>
                  </a:cubicBezTo>
                  <a:cubicBezTo>
                    <a:pt x="98" y="584"/>
                    <a:pt x="98" y="584"/>
                    <a:pt x="99" y="585"/>
                  </a:cubicBezTo>
                  <a:cubicBezTo>
                    <a:pt x="99" y="586"/>
                    <a:pt x="99" y="587"/>
                    <a:pt x="99" y="588"/>
                  </a:cubicBezTo>
                  <a:cubicBezTo>
                    <a:pt x="99" y="589"/>
                    <a:pt x="99" y="590"/>
                    <a:pt x="99" y="591"/>
                  </a:cubicBezTo>
                  <a:cubicBezTo>
                    <a:pt x="100" y="591"/>
                    <a:pt x="100" y="592"/>
                    <a:pt x="100" y="593"/>
                  </a:cubicBezTo>
                  <a:cubicBezTo>
                    <a:pt x="100" y="594"/>
                    <a:pt x="101" y="594"/>
                    <a:pt x="100" y="595"/>
                  </a:cubicBezTo>
                  <a:cubicBezTo>
                    <a:pt x="100" y="596"/>
                    <a:pt x="101" y="595"/>
                    <a:pt x="101" y="596"/>
                  </a:cubicBezTo>
                  <a:cubicBezTo>
                    <a:pt x="101" y="597"/>
                    <a:pt x="101" y="598"/>
                    <a:pt x="102" y="599"/>
                  </a:cubicBezTo>
                  <a:cubicBezTo>
                    <a:pt x="102" y="599"/>
                    <a:pt x="102" y="600"/>
                    <a:pt x="102" y="600"/>
                  </a:cubicBezTo>
                  <a:cubicBezTo>
                    <a:pt x="102" y="601"/>
                    <a:pt x="102" y="601"/>
                    <a:pt x="102" y="601"/>
                  </a:cubicBezTo>
                  <a:cubicBezTo>
                    <a:pt x="102" y="601"/>
                    <a:pt x="101" y="602"/>
                    <a:pt x="101" y="602"/>
                  </a:cubicBezTo>
                  <a:cubicBezTo>
                    <a:pt x="100" y="602"/>
                    <a:pt x="101" y="602"/>
                    <a:pt x="101" y="603"/>
                  </a:cubicBezTo>
                  <a:cubicBezTo>
                    <a:pt x="101" y="603"/>
                    <a:pt x="101" y="604"/>
                    <a:pt x="101" y="604"/>
                  </a:cubicBezTo>
                  <a:cubicBezTo>
                    <a:pt x="101" y="605"/>
                    <a:pt x="101" y="606"/>
                    <a:pt x="102" y="606"/>
                  </a:cubicBezTo>
                  <a:cubicBezTo>
                    <a:pt x="102" y="606"/>
                    <a:pt x="102" y="607"/>
                    <a:pt x="102" y="607"/>
                  </a:cubicBezTo>
                  <a:cubicBezTo>
                    <a:pt x="102" y="608"/>
                    <a:pt x="103" y="608"/>
                    <a:pt x="103" y="609"/>
                  </a:cubicBezTo>
                  <a:cubicBezTo>
                    <a:pt x="103" y="610"/>
                    <a:pt x="103" y="610"/>
                    <a:pt x="104" y="611"/>
                  </a:cubicBezTo>
                  <a:cubicBezTo>
                    <a:pt x="102" y="610"/>
                    <a:pt x="102" y="608"/>
                    <a:pt x="101" y="606"/>
                  </a:cubicBezTo>
                  <a:cubicBezTo>
                    <a:pt x="101" y="606"/>
                    <a:pt x="101" y="605"/>
                    <a:pt x="101" y="605"/>
                  </a:cubicBezTo>
                  <a:cubicBezTo>
                    <a:pt x="101" y="604"/>
                    <a:pt x="100" y="604"/>
                    <a:pt x="100" y="604"/>
                  </a:cubicBezTo>
                  <a:cubicBezTo>
                    <a:pt x="100" y="603"/>
                    <a:pt x="100" y="602"/>
                    <a:pt x="100" y="602"/>
                  </a:cubicBezTo>
                  <a:cubicBezTo>
                    <a:pt x="100" y="602"/>
                    <a:pt x="99" y="602"/>
                    <a:pt x="99" y="602"/>
                  </a:cubicBezTo>
                  <a:cubicBezTo>
                    <a:pt x="98" y="602"/>
                    <a:pt x="99" y="603"/>
                    <a:pt x="99" y="603"/>
                  </a:cubicBezTo>
                  <a:cubicBezTo>
                    <a:pt x="99" y="604"/>
                    <a:pt x="99" y="604"/>
                    <a:pt x="100" y="605"/>
                  </a:cubicBezTo>
                  <a:cubicBezTo>
                    <a:pt x="99" y="606"/>
                    <a:pt x="101" y="609"/>
                    <a:pt x="101" y="610"/>
                  </a:cubicBezTo>
                  <a:cubicBezTo>
                    <a:pt x="102" y="613"/>
                    <a:pt x="104" y="620"/>
                    <a:pt x="104" y="621"/>
                  </a:cubicBezTo>
                  <a:cubicBezTo>
                    <a:pt x="105" y="621"/>
                    <a:pt x="105" y="622"/>
                    <a:pt x="105" y="623"/>
                  </a:cubicBezTo>
                  <a:cubicBezTo>
                    <a:pt x="106" y="623"/>
                    <a:pt x="107" y="621"/>
                    <a:pt x="107" y="623"/>
                  </a:cubicBezTo>
                  <a:cubicBezTo>
                    <a:pt x="107" y="623"/>
                    <a:pt x="107" y="623"/>
                    <a:pt x="107" y="623"/>
                  </a:cubicBezTo>
                  <a:cubicBezTo>
                    <a:pt x="107" y="625"/>
                    <a:pt x="106" y="624"/>
                    <a:pt x="106" y="626"/>
                  </a:cubicBezTo>
                  <a:cubicBezTo>
                    <a:pt x="107" y="627"/>
                    <a:pt x="108" y="627"/>
                    <a:pt x="108" y="629"/>
                  </a:cubicBezTo>
                  <a:cubicBezTo>
                    <a:pt x="108" y="630"/>
                    <a:pt x="109" y="631"/>
                    <a:pt x="109" y="631"/>
                  </a:cubicBezTo>
                  <a:cubicBezTo>
                    <a:pt x="109" y="631"/>
                    <a:pt x="109" y="632"/>
                    <a:pt x="109" y="632"/>
                  </a:cubicBezTo>
                  <a:cubicBezTo>
                    <a:pt x="110" y="633"/>
                    <a:pt x="110" y="634"/>
                    <a:pt x="110" y="634"/>
                  </a:cubicBezTo>
                  <a:cubicBezTo>
                    <a:pt x="111" y="636"/>
                    <a:pt x="113" y="637"/>
                    <a:pt x="112" y="640"/>
                  </a:cubicBezTo>
                  <a:cubicBezTo>
                    <a:pt x="114" y="640"/>
                    <a:pt x="114" y="642"/>
                    <a:pt x="114" y="643"/>
                  </a:cubicBezTo>
                  <a:cubicBezTo>
                    <a:pt x="114" y="643"/>
                    <a:pt x="115" y="643"/>
                    <a:pt x="115" y="644"/>
                  </a:cubicBezTo>
                  <a:cubicBezTo>
                    <a:pt x="115" y="645"/>
                    <a:pt x="117" y="648"/>
                    <a:pt x="116" y="648"/>
                  </a:cubicBezTo>
                  <a:cubicBezTo>
                    <a:pt x="117" y="648"/>
                    <a:pt x="118" y="650"/>
                    <a:pt x="118" y="651"/>
                  </a:cubicBezTo>
                  <a:cubicBezTo>
                    <a:pt x="118" y="652"/>
                    <a:pt x="119" y="652"/>
                    <a:pt x="119" y="653"/>
                  </a:cubicBezTo>
                  <a:cubicBezTo>
                    <a:pt x="121" y="654"/>
                    <a:pt x="121" y="655"/>
                    <a:pt x="122" y="656"/>
                  </a:cubicBezTo>
                  <a:cubicBezTo>
                    <a:pt x="122" y="655"/>
                    <a:pt x="122" y="655"/>
                    <a:pt x="122" y="655"/>
                  </a:cubicBezTo>
                  <a:cubicBezTo>
                    <a:pt x="122" y="655"/>
                    <a:pt x="121" y="655"/>
                    <a:pt x="121" y="655"/>
                  </a:cubicBezTo>
                  <a:cubicBezTo>
                    <a:pt x="121" y="655"/>
                    <a:pt x="121" y="655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0" y="652"/>
                  </a:cubicBezTo>
                  <a:cubicBezTo>
                    <a:pt x="119" y="650"/>
                    <a:pt x="118" y="650"/>
                    <a:pt x="118" y="648"/>
                  </a:cubicBezTo>
                  <a:cubicBezTo>
                    <a:pt x="120" y="649"/>
                    <a:pt x="121" y="650"/>
                    <a:pt x="121" y="653"/>
                  </a:cubicBezTo>
                  <a:cubicBezTo>
                    <a:pt x="122" y="654"/>
                    <a:pt x="121" y="654"/>
                    <a:pt x="121" y="654"/>
                  </a:cubicBezTo>
                  <a:cubicBezTo>
                    <a:pt x="122" y="654"/>
                    <a:pt x="122" y="655"/>
                    <a:pt x="122" y="655"/>
                  </a:cubicBezTo>
                  <a:cubicBezTo>
                    <a:pt x="122" y="655"/>
                    <a:pt x="123" y="654"/>
                    <a:pt x="123" y="654"/>
                  </a:cubicBezTo>
                  <a:cubicBezTo>
                    <a:pt x="123" y="655"/>
                    <a:pt x="123" y="655"/>
                    <a:pt x="123" y="655"/>
                  </a:cubicBezTo>
                  <a:cubicBezTo>
                    <a:pt x="123" y="655"/>
                    <a:pt x="123" y="655"/>
                    <a:pt x="123" y="655"/>
                  </a:cubicBezTo>
                  <a:cubicBezTo>
                    <a:pt x="123" y="656"/>
                    <a:pt x="123" y="656"/>
                    <a:pt x="123" y="656"/>
                  </a:cubicBezTo>
                  <a:cubicBezTo>
                    <a:pt x="123" y="657"/>
                    <a:pt x="124" y="657"/>
                    <a:pt x="124" y="658"/>
                  </a:cubicBezTo>
                  <a:cubicBezTo>
                    <a:pt x="124" y="658"/>
                    <a:pt x="125" y="659"/>
                    <a:pt x="125" y="660"/>
                  </a:cubicBezTo>
                  <a:cubicBezTo>
                    <a:pt x="125" y="660"/>
                    <a:pt x="125" y="661"/>
                    <a:pt x="125" y="662"/>
                  </a:cubicBezTo>
                  <a:cubicBezTo>
                    <a:pt x="125" y="662"/>
                    <a:pt x="126" y="662"/>
                    <a:pt x="126" y="662"/>
                  </a:cubicBezTo>
                  <a:cubicBezTo>
                    <a:pt x="126" y="663"/>
                    <a:pt x="126" y="663"/>
                    <a:pt x="126" y="663"/>
                  </a:cubicBezTo>
                  <a:cubicBezTo>
                    <a:pt x="126" y="664"/>
                    <a:pt x="126" y="664"/>
                    <a:pt x="126" y="664"/>
                  </a:cubicBezTo>
                  <a:cubicBezTo>
                    <a:pt x="126" y="664"/>
                    <a:pt x="126" y="665"/>
                    <a:pt x="126" y="665"/>
                  </a:cubicBezTo>
                  <a:cubicBezTo>
                    <a:pt x="126" y="665"/>
                    <a:pt x="127" y="665"/>
                    <a:pt x="127" y="665"/>
                  </a:cubicBezTo>
                  <a:cubicBezTo>
                    <a:pt x="127" y="665"/>
                    <a:pt x="127" y="666"/>
                    <a:pt x="127" y="666"/>
                  </a:cubicBezTo>
                  <a:cubicBezTo>
                    <a:pt x="127" y="667"/>
                    <a:pt x="128" y="667"/>
                    <a:pt x="127" y="668"/>
                  </a:cubicBezTo>
                  <a:cubicBezTo>
                    <a:pt x="128" y="669"/>
                    <a:pt x="130" y="671"/>
                    <a:pt x="130" y="672"/>
                  </a:cubicBezTo>
                  <a:cubicBezTo>
                    <a:pt x="131" y="673"/>
                    <a:pt x="133" y="674"/>
                    <a:pt x="133" y="674"/>
                  </a:cubicBezTo>
                  <a:cubicBezTo>
                    <a:pt x="134" y="675"/>
                    <a:pt x="133" y="676"/>
                    <a:pt x="134" y="676"/>
                  </a:cubicBezTo>
                  <a:cubicBezTo>
                    <a:pt x="134" y="676"/>
                    <a:pt x="134" y="677"/>
                    <a:pt x="134" y="677"/>
                  </a:cubicBezTo>
                  <a:cubicBezTo>
                    <a:pt x="135" y="678"/>
                    <a:pt x="136" y="679"/>
                    <a:pt x="137" y="680"/>
                  </a:cubicBezTo>
                  <a:cubicBezTo>
                    <a:pt x="137" y="681"/>
                    <a:pt x="138" y="681"/>
                    <a:pt x="138" y="681"/>
                  </a:cubicBezTo>
                  <a:cubicBezTo>
                    <a:pt x="138" y="682"/>
                    <a:pt x="138" y="682"/>
                    <a:pt x="138" y="682"/>
                  </a:cubicBezTo>
                  <a:cubicBezTo>
                    <a:pt x="138" y="683"/>
                    <a:pt x="139" y="683"/>
                    <a:pt x="139" y="683"/>
                  </a:cubicBezTo>
                  <a:cubicBezTo>
                    <a:pt x="140" y="685"/>
                    <a:pt x="140" y="685"/>
                    <a:pt x="141" y="686"/>
                  </a:cubicBezTo>
                  <a:cubicBezTo>
                    <a:pt x="141" y="687"/>
                    <a:pt x="143" y="687"/>
                    <a:pt x="143" y="687"/>
                  </a:cubicBezTo>
                  <a:cubicBezTo>
                    <a:pt x="144" y="689"/>
                    <a:pt x="144" y="687"/>
                    <a:pt x="144" y="689"/>
                  </a:cubicBezTo>
                  <a:cubicBezTo>
                    <a:pt x="146" y="689"/>
                    <a:pt x="146" y="691"/>
                    <a:pt x="147" y="692"/>
                  </a:cubicBezTo>
                  <a:cubicBezTo>
                    <a:pt x="147" y="692"/>
                    <a:pt x="148" y="692"/>
                    <a:pt x="148" y="693"/>
                  </a:cubicBezTo>
                  <a:cubicBezTo>
                    <a:pt x="148" y="695"/>
                    <a:pt x="149" y="696"/>
                    <a:pt x="151" y="697"/>
                  </a:cubicBezTo>
                  <a:cubicBezTo>
                    <a:pt x="151" y="698"/>
                    <a:pt x="152" y="699"/>
                    <a:pt x="152" y="700"/>
                  </a:cubicBezTo>
                  <a:cubicBezTo>
                    <a:pt x="154" y="701"/>
                    <a:pt x="158" y="704"/>
                    <a:pt x="158" y="706"/>
                  </a:cubicBezTo>
                  <a:cubicBezTo>
                    <a:pt x="160" y="706"/>
                    <a:pt x="161" y="707"/>
                    <a:pt x="161" y="709"/>
                  </a:cubicBezTo>
                  <a:cubicBezTo>
                    <a:pt x="163" y="709"/>
                    <a:pt x="162" y="710"/>
                    <a:pt x="164" y="711"/>
                  </a:cubicBezTo>
                  <a:cubicBezTo>
                    <a:pt x="164" y="712"/>
                    <a:pt x="165" y="712"/>
                    <a:pt x="165" y="713"/>
                  </a:cubicBezTo>
                  <a:cubicBezTo>
                    <a:pt x="167" y="713"/>
                    <a:pt x="168" y="715"/>
                    <a:pt x="169" y="716"/>
                  </a:cubicBezTo>
                  <a:cubicBezTo>
                    <a:pt x="169" y="716"/>
                    <a:pt x="169" y="715"/>
                    <a:pt x="169" y="716"/>
                  </a:cubicBezTo>
                  <a:cubicBezTo>
                    <a:pt x="170" y="716"/>
                    <a:pt x="170" y="717"/>
                    <a:pt x="170" y="717"/>
                  </a:cubicBezTo>
                  <a:cubicBezTo>
                    <a:pt x="171" y="717"/>
                    <a:pt x="171" y="718"/>
                    <a:pt x="172" y="718"/>
                  </a:cubicBezTo>
                  <a:cubicBezTo>
                    <a:pt x="173" y="720"/>
                    <a:pt x="174" y="720"/>
                    <a:pt x="174" y="721"/>
                  </a:cubicBezTo>
                  <a:cubicBezTo>
                    <a:pt x="176" y="721"/>
                    <a:pt x="176" y="723"/>
                    <a:pt x="177" y="723"/>
                  </a:cubicBezTo>
                  <a:cubicBezTo>
                    <a:pt x="178" y="723"/>
                    <a:pt x="178" y="724"/>
                    <a:pt x="178" y="724"/>
                  </a:cubicBezTo>
                  <a:cubicBezTo>
                    <a:pt x="179" y="724"/>
                    <a:pt x="179" y="724"/>
                    <a:pt x="179" y="725"/>
                  </a:cubicBezTo>
                  <a:cubicBezTo>
                    <a:pt x="180" y="726"/>
                    <a:pt x="180" y="726"/>
                    <a:pt x="182" y="726"/>
                  </a:cubicBezTo>
                  <a:cubicBezTo>
                    <a:pt x="182" y="727"/>
                    <a:pt x="183" y="727"/>
                    <a:pt x="184" y="728"/>
                  </a:cubicBezTo>
                  <a:cubicBezTo>
                    <a:pt x="184" y="728"/>
                    <a:pt x="184" y="728"/>
                    <a:pt x="184" y="728"/>
                  </a:cubicBezTo>
                  <a:cubicBezTo>
                    <a:pt x="184" y="729"/>
                    <a:pt x="185" y="728"/>
                    <a:pt x="185" y="728"/>
                  </a:cubicBezTo>
                  <a:cubicBezTo>
                    <a:pt x="185" y="729"/>
                    <a:pt x="185" y="729"/>
                    <a:pt x="185" y="729"/>
                  </a:cubicBezTo>
                  <a:cubicBezTo>
                    <a:pt x="185" y="730"/>
                    <a:pt x="186" y="729"/>
                    <a:pt x="186" y="729"/>
                  </a:cubicBezTo>
                  <a:cubicBezTo>
                    <a:pt x="186" y="729"/>
                    <a:pt x="186" y="730"/>
                    <a:pt x="186" y="730"/>
                  </a:cubicBezTo>
                  <a:cubicBezTo>
                    <a:pt x="186" y="730"/>
                    <a:pt x="187" y="730"/>
                    <a:pt x="187" y="730"/>
                  </a:cubicBezTo>
                  <a:cubicBezTo>
                    <a:pt x="187" y="730"/>
                    <a:pt x="187" y="731"/>
                    <a:pt x="188" y="731"/>
                  </a:cubicBezTo>
                  <a:cubicBezTo>
                    <a:pt x="189" y="732"/>
                    <a:pt x="190" y="732"/>
                    <a:pt x="191" y="733"/>
                  </a:cubicBezTo>
                  <a:cubicBezTo>
                    <a:pt x="191" y="733"/>
                    <a:pt x="192" y="733"/>
                    <a:pt x="192" y="734"/>
                  </a:cubicBezTo>
                  <a:cubicBezTo>
                    <a:pt x="193" y="734"/>
                    <a:pt x="193" y="734"/>
                    <a:pt x="194" y="735"/>
                  </a:cubicBezTo>
                  <a:cubicBezTo>
                    <a:pt x="196" y="736"/>
                    <a:pt x="198" y="737"/>
                    <a:pt x="201" y="738"/>
                  </a:cubicBezTo>
                  <a:cubicBezTo>
                    <a:pt x="204" y="740"/>
                    <a:pt x="207" y="741"/>
                    <a:pt x="210" y="743"/>
                  </a:cubicBezTo>
                  <a:cubicBezTo>
                    <a:pt x="211" y="744"/>
                    <a:pt x="213" y="744"/>
                    <a:pt x="214" y="745"/>
                  </a:cubicBezTo>
                  <a:cubicBezTo>
                    <a:pt x="214" y="745"/>
                    <a:pt x="215" y="745"/>
                    <a:pt x="215" y="745"/>
                  </a:cubicBezTo>
                  <a:cubicBezTo>
                    <a:pt x="214" y="744"/>
                    <a:pt x="213" y="743"/>
                    <a:pt x="212" y="743"/>
                  </a:cubicBezTo>
                  <a:cubicBezTo>
                    <a:pt x="212" y="743"/>
                    <a:pt x="212" y="742"/>
                    <a:pt x="211" y="742"/>
                  </a:cubicBezTo>
                  <a:cubicBezTo>
                    <a:pt x="211" y="741"/>
                    <a:pt x="211" y="741"/>
                    <a:pt x="210" y="741"/>
                  </a:cubicBezTo>
                  <a:cubicBezTo>
                    <a:pt x="208" y="740"/>
                    <a:pt x="206" y="738"/>
                    <a:pt x="205" y="737"/>
                  </a:cubicBezTo>
                  <a:cubicBezTo>
                    <a:pt x="203" y="736"/>
                    <a:pt x="201" y="736"/>
                    <a:pt x="200" y="734"/>
                  </a:cubicBezTo>
                  <a:cubicBezTo>
                    <a:pt x="200" y="734"/>
                    <a:pt x="200" y="733"/>
                    <a:pt x="200" y="733"/>
                  </a:cubicBezTo>
                  <a:cubicBezTo>
                    <a:pt x="199" y="733"/>
                    <a:pt x="198" y="733"/>
                    <a:pt x="197" y="733"/>
                  </a:cubicBezTo>
                  <a:cubicBezTo>
                    <a:pt x="197" y="731"/>
                    <a:pt x="197" y="731"/>
                    <a:pt x="196" y="730"/>
                  </a:cubicBezTo>
                  <a:cubicBezTo>
                    <a:pt x="196" y="730"/>
                    <a:pt x="196" y="730"/>
                    <a:pt x="196" y="730"/>
                  </a:cubicBezTo>
                  <a:cubicBezTo>
                    <a:pt x="196" y="730"/>
                    <a:pt x="192" y="726"/>
                    <a:pt x="192" y="726"/>
                  </a:cubicBezTo>
                  <a:cubicBezTo>
                    <a:pt x="191" y="726"/>
                    <a:pt x="191" y="726"/>
                    <a:pt x="191" y="726"/>
                  </a:cubicBezTo>
                  <a:cubicBezTo>
                    <a:pt x="190" y="725"/>
                    <a:pt x="190" y="724"/>
                    <a:pt x="189" y="724"/>
                  </a:cubicBezTo>
                  <a:cubicBezTo>
                    <a:pt x="189" y="724"/>
                    <a:pt x="189" y="723"/>
                    <a:pt x="189" y="723"/>
                  </a:cubicBezTo>
                  <a:cubicBezTo>
                    <a:pt x="189" y="723"/>
                    <a:pt x="189" y="723"/>
                    <a:pt x="190" y="724"/>
                  </a:cubicBezTo>
                  <a:cubicBezTo>
                    <a:pt x="190" y="724"/>
                    <a:pt x="190" y="724"/>
                    <a:pt x="190" y="725"/>
                  </a:cubicBezTo>
                  <a:cubicBezTo>
                    <a:pt x="191" y="725"/>
                    <a:pt x="191" y="725"/>
                    <a:pt x="191" y="726"/>
                  </a:cubicBezTo>
                  <a:cubicBezTo>
                    <a:pt x="191" y="726"/>
                    <a:pt x="191" y="726"/>
                    <a:pt x="192" y="726"/>
                  </a:cubicBezTo>
                  <a:cubicBezTo>
                    <a:pt x="192" y="726"/>
                    <a:pt x="192" y="726"/>
                    <a:pt x="193" y="726"/>
                  </a:cubicBezTo>
                  <a:cubicBezTo>
                    <a:pt x="193" y="726"/>
                    <a:pt x="193" y="726"/>
                    <a:pt x="193" y="726"/>
                  </a:cubicBezTo>
                  <a:cubicBezTo>
                    <a:pt x="194" y="727"/>
                    <a:pt x="195" y="728"/>
                    <a:pt x="196" y="729"/>
                  </a:cubicBezTo>
                  <a:cubicBezTo>
                    <a:pt x="196" y="730"/>
                    <a:pt x="197" y="730"/>
                    <a:pt x="197" y="731"/>
                  </a:cubicBezTo>
                  <a:cubicBezTo>
                    <a:pt x="198" y="731"/>
                    <a:pt x="198" y="731"/>
                    <a:pt x="198" y="732"/>
                  </a:cubicBezTo>
                  <a:cubicBezTo>
                    <a:pt x="198" y="732"/>
                    <a:pt x="198" y="732"/>
                    <a:pt x="198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200" y="731"/>
                    <a:pt x="200" y="731"/>
                  </a:cubicBezTo>
                  <a:cubicBezTo>
                    <a:pt x="200" y="731"/>
                    <a:pt x="201" y="732"/>
                    <a:pt x="201" y="732"/>
                  </a:cubicBezTo>
                  <a:cubicBezTo>
                    <a:pt x="201" y="733"/>
                    <a:pt x="201" y="734"/>
                    <a:pt x="201" y="734"/>
                  </a:cubicBezTo>
                  <a:cubicBezTo>
                    <a:pt x="201" y="734"/>
                    <a:pt x="202" y="734"/>
                    <a:pt x="202" y="734"/>
                  </a:cubicBezTo>
                  <a:cubicBezTo>
                    <a:pt x="202" y="734"/>
                    <a:pt x="203" y="734"/>
                    <a:pt x="203" y="734"/>
                  </a:cubicBezTo>
                  <a:cubicBezTo>
                    <a:pt x="204" y="735"/>
                    <a:pt x="205" y="735"/>
                    <a:pt x="206" y="736"/>
                  </a:cubicBezTo>
                  <a:cubicBezTo>
                    <a:pt x="206" y="737"/>
                    <a:pt x="207" y="737"/>
                    <a:pt x="207" y="737"/>
                  </a:cubicBezTo>
                  <a:cubicBezTo>
                    <a:pt x="207" y="737"/>
                    <a:pt x="207" y="737"/>
                    <a:pt x="207" y="737"/>
                  </a:cubicBezTo>
                  <a:cubicBezTo>
                    <a:pt x="208" y="737"/>
                    <a:pt x="208" y="737"/>
                    <a:pt x="208" y="737"/>
                  </a:cubicBezTo>
                  <a:cubicBezTo>
                    <a:pt x="209" y="738"/>
                    <a:pt x="209" y="738"/>
                    <a:pt x="209" y="739"/>
                  </a:cubicBezTo>
                  <a:cubicBezTo>
                    <a:pt x="209" y="739"/>
                    <a:pt x="209" y="740"/>
                    <a:pt x="209" y="740"/>
                  </a:cubicBezTo>
                  <a:cubicBezTo>
                    <a:pt x="210" y="740"/>
                    <a:pt x="211" y="740"/>
                    <a:pt x="211" y="740"/>
                  </a:cubicBezTo>
                  <a:cubicBezTo>
                    <a:pt x="211" y="740"/>
                    <a:pt x="211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3" y="740"/>
                    <a:pt x="213" y="741"/>
                  </a:cubicBezTo>
                  <a:cubicBezTo>
                    <a:pt x="213" y="741"/>
                    <a:pt x="213" y="741"/>
                    <a:pt x="213" y="741"/>
                  </a:cubicBezTo>
                  <a:cubicBezTo>
                    <a:pt x="213" y="742"/>
                    <a:pt x="213" y="742"/>
                    <a:pt x="214" y="743"/>
                  </a:cubicBezTo>
                  <a:cubicBezTo>
                    <a:pt x="214" y="743"/>
                    <a:pt x="214" y="743"/>
                    <a:pt x="214" y="743"/>
                  </a:cubicBezTo>
                  <a:cubicBezTo>
                    <a:pt x="214" y="744"/>
                    <a:pt x="215" y="745"/>
                    <a:pt x="215" y="745"/>
                  </a:cubicBezTo>
                  <a:cubicBezTo>
                    <a:pt x="215" y="745"/>
                    <a:pt x="215" y="746"/>
                    <a:pt x="216" y="746"/>
                  </a:cubicBezTo>
                  <a:cubicBezTo>
                    <a:pt x="216" y="746"/>
                    <a:pt x="216" y="746"/>
                    <a:pt x="216" y="746"/>
                  </a:cubicBezTo>
                  <a:cubicBezTo>
                    <a:pt x="217" y="746"/>
                    <a:pt x="217" y="746"/>
                    <a:pt x="217" y="746"/>
                  </a:cubicBezTo>
                  <a:cubicBezTo>
                    <a:pt x="217" y="747"/>
                    <a:pt x="217" y="747"/>
                    <a:pt x="218" y="747"/>
                  </a:cubicBezTo>
                  <a:cubicBezTo>
                    <a:pt x="218" y="747"/>
                    <a:pt x="218" y="747"/>
                    <a:pt x="218" y="747"/>
                  </a:cubicBezTo>
                  <a:cubicBezTo>
                    <a:pt x="218" y="747"/>
                    <a:pt x="218" y="747"/>
                    <a:pt x="218" y="747"/>
                  </a:cubicBezTo>
                  <a:cubicBezTo>
                    <a:pt x="219" y="748"/>
                    <a:pt x="220" y="748"/>
                    <a:pt x="220" y="748"/>
                  </a:cubicBezTo>
                  <a:cubicBezTo>
                    <a:pt x="220" y="748"/>
                    <a:pt x="220" y="749"/>
                    <a:pt x="221" y="749"/>
                  </a:cubicBezTo>
                  <a:cubicBezTo>
                    <a:pt x="221" y="749"/>
                    <a:pt x="221" y="749"/>
                    <a:pt x="221" y="748"/>
                  </a:cubicBezTo>
                  <a:cubicBezTo>
                    <a:pt x="222" y="748"/>
                    <a:pt x="222" y="748"/>
                    <a:pt x="222" y="749"/>
                  </a:cubicBezTo>
                  <a:cubicBezTo>
                    <a:pt x="222" y="749"/>
                    <a:pt x="221" y="750"/>
                    <a:pt x="221" y="750"/>
                  </a:cubicBezTo>
                  <a:cubicBezTo>
                    <a:pt x="222" y="751"/>
                    <a:pt x="222" y="750"/>
                    <a:pt x="223" y="751"/>
                  </a:cubicBezTo>
                  <a:cubicBezTo>
                    <a:pt x="223" y="751"/>
                    <a:pt x="223" y="751"/>
                    <a:pt x="223" y="751"/>
                  </a:cubicBezTo>
                  <a:cubicBezTo>
                    <a:pt x="223" y="751"/>
                    <a:pt x="224" y="752"/>
                    <a:pt x="224" y="752"/>
                  </a:cubicBezTo>
                  <a:cubicBezTo>
                    <a:pt x="224" y="752"/>
                    <a:pt x="224" y="753"/>
                    <a:pt x="224" y="753"/>
                  </a:cubicBezTo>
                  <a:cubicBezTo>
                    <a:pt x="225" y="753"/>
                    <a:pt x="225" y="754"/>
                    <a:pt x="225" y="754"/>
                  </a:cubicBezTo>
                  <a:cubicBezTo>
                    <a:pt x="225" y="754"/>
                    <a:pt x="226" y="754"/>
                    <a:pt x="226" y="754"/>
                  </a:cubicBezTo>
                  <a:cubicBezTo>
                    <a:pt x="226" y="754"/>
                    <a:pt x="226" y="755"/>
                    <a:pt x="227" y="755"/>
                  </a:cubicBezTo>
                  <a:cubicBezTo>
                    <a:pt x="227" y="756"/>
                    <a:pt x="228" y="755"/>
                    <a:pt x="228" y="756"/>
                  </a:cubicBezTo>
                  <a:cubicBezTo>
                    <a:pt x="228" y="756"/>
                    <a:pt x="228" y="756"/>
                    <a:pt x="229" y="756"/>
                  </a:cubicBezTo>
                  <a:cubicBezTo>
                    <a:pt x="229" y="756"/>
                    <a:pt x="229" y="756"/>
                    <a:pt x="229" y="756"/>
                  </a:cubicBezTo>
                  <a:cubicBezTo>
                    <a:pt x="229" y="756"/>
                    <a:pt x="229" y="756"/>
                    <a:pt x="229" y="756"/>
                  </a:cubicBezTo>
                  <a:cubicBezTo>
                    <a:pt x="230" y="757"/>
                    <a:pt x="230" y="757"/>
                    <a:pt x="230" y="757"/>
                  </a:cubicBezTo>
                  <a:cubicBezTo>
                    <a:pt x="230" y="757"/>
                    <a:pt x="231" y="757"/>
                    <a:pt x="231" y="758"/>
                  </a:cubicBezTo>
                  <a:cubicBezTo>
                    <a:pt x="231" y="758"/>
                    <a:pt x="232" y="758"/>
                    <a:pt x="232" y="758"/>
                  </a:cubicBezTo>
                  <a:cubicBezTo>
                    <a:pt x="232" y="759"/>
                    <a:pt x="233" y="759"/>
                    <a:pt x="233" y="759"/>
                  </a:cubicBezTo>
                  <a:cubicBezTo>
                    <a:pt x="233" y="760"/>
                    <a:pt x="233" y="760"/>
                    <a:pt x="234" y="760"/>
                  </a:cubicBezTo>
                  <a:cubicBezTo>
                    <a:pt x="234" y="760"/>
                    <a:pt x="234" y="760"/>
                    <a:pt x="234" y="760"/>
                  </a:cubicBezTo>
                  <a:cubicBezTo>
                    <a:pt x="234" y="760"/>
                    <a:pt x="234" y="760"/>
                    <a:pt x="235" y="760"/>
                  </a:cubicBezTo>
                  <a:cubicBezTo>
                    <a:pt x="235" y="761"/>
                    <a:pt x="236" y="761"/>
                    <a:pt x="236" y="761"/>
                  </a:cubicBezTo>
                  <a:cubicBezTo>
                    <a:pt x="236" y="761"/>
                    <a:pt x="236" y="761"/>
                    <a:pt x="237" y="761"/>
                  </a:cubicBezTo>
                  <a:cubicBezTo>
                    <a:pt x="237" y="761"/>
                    <a:pt x="237" y="761"/>
                    <a:pt x="237" y="761"/>
                  </a:cubicBezTo>
                  <a:cubicBezTo>
                    <a:pt x="237" y="762"/>
                    <a:pt x="238" y="762"/>
                    <a:pt x="239" y="763"/>
                  </a:cubicBezTo>
                  <a:cubicBezTo>
                    <a:pt x="240" y="763"/>
                    <a:pt x="240" y="763"/>
                    <a:pt x="241" y="764"/>
                  </a:cubicBezTo>
                  <a:cubicBezTo>
                    <a:pt x="241" y="764"/>
                    <a:pt x="241" y="764"/>
                    <a:pt x="241" y="764"/>
                  </a:cubicBezTo>
                  <a:cubicBezTo>
                    <a:pt x="241" y="764"/>
                    <a:pt x="241" y="764"/>
                    <a:pt x="242" y="764"/>
                  </a:cubicBezTo>
                  <a:cubicBezTo>
                    <a:pt x="242" y="764"/>
                    <a:pt x="242" y="764"/>
                    <a:pt x="242" y="764"/>
                  </a:cubicBezTo>
                  <a:cubicBezTo>
                    <a:pt x="242" y="764"/>
                    <a:pt x="243" y="764"/>
                    <a:pt x="243" y="764"/>
                  </a:cubicBezTo>
                  <a:cubicBezTo>
                    <a:pt x="243" y="764"/>
                    <a:pt x="243" y="765"/>
                    <a:pt x="243" y="765"/>
                  </a:cubicBezTo>
                  <a:cubicBezTo>
                    <a:pt x="244" y="765"/>
                    <a:pt x="244" y="766"/>
                    <a:pt x="244" y="766"/>
                  </a:cubicBezTo>
                  <a:cubicBezTo>
                    <a:pt x="244" y="766"/>
                    <a:pt x="245" y="766"/>
                    <a:pt x="246" y="766"/>
                  </a:cubicBezTo>
                  <a:cubicBezTo>
                    <a:pt x="247" y="767"/>
                    <a:pt x="248" y="767"/>
                    <a:pt x="248" y="767"/>
                  </a:cubicBezTo>
                  <a:cubicBezTo>
                    <a:pt x="249" y="767"/>
                    <a:pt x="249" y="768"/>
                    <a:pt x="249" y="768"/>
                  </a:cubicBezTo>
                  <a:cubicBezTo>
                    <a:pt x="248" y="768"/>
                    <a:pt x="250" y="769"/>
                    <a:pt x="250" y="769"/>
                  </a:cubicBezTo>
                  <a:cubicBezTo>
                    <a:pt x="251" y="769"/>
                    <a:pt x="251" y="770"/>
                    <a:pt x="252" y="770"/>
                  </a:cubicBezTo>
                  <a:cubicBezTo>
                    <a:pt x="253" y="770"/>
                    <a:pt x="252" y="770"/>
                    <a:pt x="253" y="770"/>
                  </a:cubicBezTo>
                  <a:cubicBezTo>
                    <a:pt x="253" y="770"/>
                    <a:pt x="254" y="770"/>
                    <a:pt x="254" y="770"/>
                  </a:cubicBezTo>
                  <a:cubicBezTo>
                    <a:pt x="254" y="770"/>
                    <a:pt x="255" y="771"/>
                    <a:pt x="255" y="771"/>
                  </a:cubicBezTo>
                  <a:cubicBezTo>
                    <a:pt x="255" y="772"/>
                    <a:pt x="255" y="772"/>
                    <a:pt x="256" y="772"/>
                  </a:cubicBezTo>
                  <a:cubicBezTo>
                    <a:pt x="257" y="773"/>
                    <a:pt x="258" y="772"/>
                    <a:pt x="259" y="774"/>
                  </a:cubicBezTo>
                  <a:cubicBezTo>
                    <a:pt x="259" y="774"/>
                    <a:pt x="259" y="775"/>
                    <a:pt x="259" y="775"/>
                  </a:cubicBezTo>
                  <a:cubicBezTo>
                    <a:pt x="260" y="775"/>
                    <a:pt x="260" y="774"/>
                    <a:pt x="261" y="774"/>
                  </a:cubicBezTo>
                  <a:cubicBezTo>
                    <a:pt x="261" y="774"/>
                    <a:pt x="261" y="774"/>
                    <a:pt x="262" y="775"/>
                  </a:cubicBezTo>
                  <a:cubicBezTo>
                    <a:pt x="262" y="775"/>
                    <a:pt x="263" y="775"/>
                    <a:pt x="263" y="775"/>
                  </a:cubicBezTo>
                  <a:cubicBezTo>
                    <a:pt x="265" y="775"/>
                    <a:pt x="265" y="776"/>
                    <a:pt x="267" y="777"/>
                  </a:cubicBezTo>
                  <a:cubicBezTo>
                    <a:pt x="267" y="777"/>
                    <a:pt x="267" y="776"/>
                    <a:pt x="268" y="776"/>
                  </a:cubicBezTo>
                  <a:cubicBezTo>
                    <a:pt x="269" y="777"/>
                    <a:pt x="271" y="778"/>
                    <a:pt x="271" y="778"/>
                  </a:cubicBezTo>
                  <a:cubicBezTo>
                    <a:pt x="271" y="778"/>
                    <a:pt x="272" y="779"/>
                    <a:pt x="272" y="779"/>
                  </a:cubicBezTo>
                  <a:cubicBezTo>
                    <a:pt x="272" y="779"/>
                    <a:pt x="273" y="779"/>
                    <a:pt x="273" y="779"/>
                  </a:cubicBezTo>
                  <a:cubicBezTo>
                    <a:pt x="273" y="779"/>
                    <a:pt x="273" y="779"/>
                    <a:pt x="273" y="779"/>
                  </a:cubicBezTo>
                  <a:cubicBezTo>
                    <a:pt x="274" y="779"/>
                    <a:pt x="274" y="779"/>
                    <a:pt x="274" y="779"/>
                  </a:cubicBezTo>
                  <a:cubicBezTo>
                    <a:pt x="275" y="779"/>
                    <a:pt x="275" y="779"/>
                    <a:pt x="275" y="779"/>
                  </a:cubicBezTo>
                  <a:cubicBezTo>
                    <a:pt x="275" y="780"/>
                    <a:pt x="276" y="780"/>
                    <a:pt x="276" y="780"/>
                  </a:cubicBezTo>
                  <a:cubicBezTo>
                    <a:pt x="276" y="780"/>
                    <a:pt x="277" y="780"/>
                    <a:pt x="278" y="780"/>
                  </a:cubicBezTo>
                  <a:cubicBezTo>
                    <a:pt x="278" y="780"/>
                    <a:pt x="278" y="780"/>
                    <a:pt x="279" y="781"/>
                  </a:cubicBezTo>
                  <a:cubicBezTo>
                    <a:pt x="279" y="781"/>
                    <a:pt x="279" y="781"/>
                    <a:pt x="279" y="781"/>
                  </a:cubicBezTo>
                  <a:cubicBezTo>
                    <a:pt x="279" y="781"/>
                    <a:pt x="279" y="781"/>
                    <a:pt x="280" y="781"/>
                  </a:cubicBezTo>
                  <a:cubicBezTo>
                    <a:pt x="280" y="781"/>
                    <a:pt x="281" y="781"/>
                    <a:pt x="281" y="782"/>
                  </a:cubicBezTo>
                  <a:cubicBezTo>
                    <a:pt x="281" y="782"/>
                    <a:pt x="282" y="782"/>
                    <a:pt x="282" y="782"/>
                  </a:cubicBezTo>
                  <a:cubicBezTo>
                    <a:pt x="282" y="782"/>
                    <a:pt x="282" y="782"/>
                    <a:pt x="282" y="782"/>
                  </a:cubicBezTo>
                  <a:cubicBezTo>
                    <a:pt x="282" y="782"/>
                    <a:pt x="283" y="782"/>
                    <a:pt x="283" y="782"/>
                  </a:cubicBezTo>
                  <a:cubicBezTo>
                    <a:pt x="284" y="782"/>
                    <a:pt x="285" y="782"/>
                    <a:pt x="285" y="783"/>
                  </a:cubicBezTo>
                  <a:cubicBezTo>
                    <a:pt x="285" y="783"/>
                    <a:pt x="286" y="783"/>
                    <a:pt x="286" y="783"/>
                  </a:cubicBezTo>
                  <a:cubicBezTo>
                    <a:pt x="286" y="783"/>
                    <a:pt x="287" y="783"/>
                    <a:pt x="287" y="784"/>
                  </a:cubicBezTo>
                  <a:cubicBezTo>
                    <a:pt x="288" y="784"/>
                    <a:pt x="288" y="784"/>
                    <a:pt x="289" y="784"/>
                  </a:cubicBezTo>
                  <a:cubicBezTo>
                    <a:pt x="290" y="784"/>
                    <a:pt x="290" y="783"/>
                    <a:pt x="290" y="783"/>
                  </a:cubicBezTo>
                  <a:cubicBezTo>
                    <a:pt x="290" y="783"/>
                    <a:pt x="291" y="784"/>
                    <a:pt x="291" y="784"/>
                  </a:cubicBezTo>
                  <a:cubicBezTo>
                    <a:pt x="291" y="784"/>
                    <a:pt x="291" y="784"/>
                    <a:pt x="291" y="784"/>
                  </a:cubicBezTo>
                  <a:cubicBezTo>
                    <a:pt x="291" y="784"/>
                    <a:pt x="291" y="784"/>
                    <a:pt x="291" y="784"/>
                  </a:cubicBezTo>
                  <a:cubicBezTo>
                    <a:pt x="291" y="784"/>
                    <a:pt x="292" y="784"/>
                    <a:pt x="292" y="785"/>
                  </a:cubicBezTo>
                  <a:cubicBezTo>
                    <a:pt x="292" y="785"/>
                    <a:pt x="293" y="785"/>
                    <a:pt x="293" y="785"/>
                  </a:cubicBezTo>
                  <a:cubicBezTo>
                    <a:pt x="293" y="785"/>
                    <a:pt x="293" y="785"/>
                    <a:pt x="293" y="785"/>
                  </a:cubicBezTo>
                  <a:cubicBezTo>
                    <a:pt x="293" y="785"/>
                    <a:pt x="294" y="785"/>
                    <a:pt x="294" y="785"/>
                  </a:cubicBezTo>
                  <a:cubicBezTo>
                    <a:pt x="294" y="785"/>
                    <a:pt x="294" y="785"/>
                    <a:pt x="294" y="785"/>
                  </a:cubicBezTo>
                  <a:cubicBezTo>
                    <a:pt x="294" y="785"/>
                    <a:pt x="295" y="785"/>
                    <a:pt x="295" y="785"/>
                  </a:cubicBezTo>
                  <a:cubicBezTo>
                    <a:pt x="295" y="785"/>
                    <a:pt x="295" y="785"/>
                    <a:pt x="295" y="785"/>
                  </a:cubicBezTo>
                  <a:cubicBezTo>
                    <a:pt x="295" y="786"/>
                    <a:pt x="295" y="786"/>
                    <a:pt x="296" y="786"/>
                  </a:cubicBezTo>
                  <a:cubicBezTo>
                    <a:pt x="296" y="786"/>
                    <a:pt x="296" y="786"/>
                    <a:pt x="296" y="786"/>
                  </a:cubicBezTo>
                  <a:cubicBezTo>
                    <a:pt x="297" y="787"/>
                    <a:pt x="299" y="787"/>
                    <a:pt x="300" y="788"/>
                  </a:cubicBezTo>
                  <a:cubicBezTo>
                    <a:pt x="300" y="788"/>
                    <a:pt x="300" y="788"/>
                    <a:pt x="300" y="788"/>
                  </a:cubicBezTo>
                  <a:cubicBezTo>
                    <a:pt x="300" y="788"/>
                    <a:pt x="301" y="788"/>
                    <a:pt x="301" y="788"/>
                  </a:cubicBezTo>
                  <a:cubicBezTo>
                    <a:pt x="302" y="788"/>
                    <a:pt x="303" y="789"/>
                    <a:pt x="303" y="789"/>
                  </a:cubicBezTo>
                  <a:cubicBezTo>
                    <a:pt x="303" y="790"/>
                    <a:pt x="304" y="789"/>
                    <a:pt x="304" y="789"/>
                  </a:cubicBezTo>
                  <a:cubicBezTo>
                    <a:pt x="304" y="789"/>
                    <a:pt x="304" y="790"/>
                    <a:pt x="304" y="790"/>
                  </a:cubicBezTo>
                  <a:cubicBezTo>
                    <a:pt x="304" y="790"/>
                    <a:pt x="305" y="790"/>
                    <a:pt x="305" y="790"/>
                  </a:cubicBezTo>
                  <a:cubicBezTo>
                    <a:pt x="305" y="790"/>
                    <a:pt x="305" y="790"/>
                    <a:pt x="305" y="790"/>
                  </a:cubicBezTo>
                  <a:cubicBezTo>
                    <a:pt x="305" y="790"/>
                    <a:pt x="306" y="790"/>
                    <a:pt x="306" y="790"/>
                  </a:cubicBezTo>
                  <a:cubicBezTo>
                    <a:pt x="307" y="790"/>
                    <a:pt x="307" y="791"/>
                    <a:pt x="308" y="791"/>
                  </a:cubicBezTo>
                  <a:cubicBezTo>
                    <a:pt x="309" y="792"/>
                    <a:pt x="309" y="792"/>
                    <a:pt x="310" y="793"/>
                  </a:cubicBezTo>
                  <a:cubicBezTo>
                    <a:pt x="311" y="792"/>
                    <a:pt x="312" y="793"/>
                    <a:pt x="313" y="793"/>
                  </a:cubicBezTo>
                  <a:cubicBezTo>
                    <a:pt x="313" y="793"/>
                    <a:pt x="313" y="794"/>
                    <a:pt x="314" y="794"/>
                  </a:cubicBezTo>
                  <a:cubicBezTo>
                    <a:pt x="315" y="794"/>
                    <a:pt x="315" y="794"/>
                    <a:pt x="316" y="794"/>
                  </a:cubicBezTo>
                  <a:cubicBezTo>
                    <a:pt x="316" y="794"/>
                    <a:pt x="317" y="795"/>
                    <a:pt x="317" y="795"/>
                  </a:cubicBezTo>
                  <a:cubicBezTo>
                    <a:pt x="319" y="796"/>
                    <a:pt x="320" y="797"/>
                    <a:pt x="322" y="797"/>
                  </a:cubicBezTo>
                  <a:cubicBezTo>
                    <a:pt x="322" y="798"/>
                    <a:pt x="324" y="797"/>
                    <a:pt x="323" y="796"/>
                  </a:cubicBezTo>
                  <a:cubicBezTo>
                    <a:pt x="323" y="796"/>
                    <a:pt x="323" y="797"/>
                    <a:pt x="322" y="797"/>
                  </a:cubicBezTo>
                  <a:cubicBezTo>
                    <a:pt x="323" y="795"/>
                    <a:pt x="321" y="796"/>
                    <a:pt x="321" y="795"/>
                  </a:cubicBezTo>
                  <a:close/>
                  <a:moveTo>
                    <a:pt x="250" y="413"/>
                  </a:moveTo>
                  <a:cubicBezTo>
                    <a:pt x="250" y="414"/>
                    <a:pt x="248" y="414"/>
                    <a:pt x="248" y="415"/>
                  </a:cubicBezTo>
                  <a:cubicBezTo>
                    <a:pt x="247" y="415"/>
                    <a:pt x="247" y="415"/>
                    <a:pt x="246" y="415"/>
                  </a:cubicBezTo>
                  <a:cubicBezTo>
                    <a:pt x="245" y="415"/>
                    <a:pt x="245" y="415"/>
                    <a:pt x="244" y="416"/>
                  </a:cubicBezTo>
                  <a:cubicBezTo>
                    <a:pt x="244" y="416"/>
                    <a:pt x="243" y="416"/>
                    <a:pt x="243" y="416"/>
                  </a:cubicBezTo>
                  <a:cubicBezTo>
                    <a:pt x="242" y="416"/>
                    <a:pt x="242" y="416"/>
                    <a:pt x="241" y="416"/>
                  </a:cubicBezTo>
                  <a:cubicBezTo>
                    <a:pt x="240" y="416"/>
                    <a:pt x="240" y="418"/>
                    <a:pt x="240" y="418"/>
                  </a:cubicBezTo>
                  <a:cubicBezTo>
                    <a:pt x="238" y="418"/>
                    <a:pt x="238" y="419"/>
                    <a:pt x="237" y="418"/>
                  </a:cubicBezTo>
                  <a:cubicBezTo>
                    <a:pt x="237" y="419"/>
                    <a:pt x="236" y="419"/>
                    <a:pt x="236" y="420"/>
                  </a:cubicBezTo>
                  <a:cubicBezTo>
                    <a:pt x="235" y="419"/>
                    <a:pt x="235" y="420"/>
                    <a:pt x="234" y="420"/>
                  </a:cubicBezTo>
                  <a:cubicBezTo>
                    <a:pt x="234" y="419"/>
                    <a:pt x="236" y="419"/>
                    <a:pt x="236" y="418"/>
                  </a:cubicBezTo>
                  <a:cubicBezTo>
                    <a:pt x="236" y="418"/>
                    <a:pt x="235" y="418"/>
                    <a:pt x="235" y="417"/>
                  </a:cubicBezTo>
                  <a:cubicBezTo>
                    <a:pt x="236" y="415"/>
                    <a:pt x="236" y="414"/>
                    <a:pt x="238" y="413"/>
                  </a:cubicBezTo>
                  <a:cubicBezTo>
                    <a:pt x="239" y="412"/>
                    <a:pt x="239" y="413"/>
                    <a:pt x="239" y="413"/>
                  </a:cubicBezTo>
                  <a:cubicBezTo>
                    <a:pt x="240" y="412"/>
                    <a:pt x="241" y="412"/>
                    <a:pt x="242" y="411"/>
                  </a:cubicBezTo>
                  <a:cubicBezTo>
                    <a:pt x="242" y="410"/>
                    <a:pt x="243" y="411"/>
                    <a:pt x="244" y="410"/>
                  </a:cubicBezTo>
                  <a:cubicBezTo>
                    <a:pt x="245" y="410"/>
                    <a:pt x="244" y="411"/>
                    <a:pt x="243" y="412"/>
                  </a:cubicBezTo>
                  <a:cubicBezTo>
                    <a:pt x="243" y="412"/>
                    <a:pt x="242" y="413"/>
                    <a:pt x="242" y="413"/>
                  </a:cubicBezTo>
                  <a:cubicBezTo>
                    <a:pt x="241" y="414"/>
                    <a:pt x="241" y="413"/>
                    <a:pt x="241" y="413"/>
                  </a:cubicBezTo>
                  <a:cubicBezTo>
                    <a:pt x="241" y="413"/>
                    <a:pt x="240" y="413"/>
                    <a:pt x="240" y="413"/>
                  </a:cubicBezTo>
                  <a:cubicBezTo>
                    <a:pt x="240" y="414"/>
                    <a:pt x="239" y="414"/>
                    <a:pt x="239" y="415"/>
                  </a:cubicBezTo>
                  <a:cubicBezTo>
                    <a:pt x="238" y="414"/>
                    <a:pt x="238" y="415"/>
                    <a:pt x="237" y="415"/>
                  </a:cubicBezTo>
                  <a:cubicBezTo>
                    <a:pt x="237" y="416"/>
                    <a:pt x="237" y="416"/>
                    <a:pt x="237" y="417"/>
                  </a:cubicBezTo>
                  <a:cubicBezTo>
                    <a:pt x="238" y="417"/>
                    <a:pt x="239" y="416"/>
                    <a:pt x="240" y="415"/>
                  </a:cubicBezTo>
                  <a:cubicBezTo>
                    <a:pt x="241" y="415"/>
                    <a:pt x="242" y="415"/>
                    <a:pt x="243" y="415"/>
                  </a:cubicBezTo>
                  <a:cubicBezTo>
                    <a:pt x="244" y="414"/>
                    <a:pt x="244" y="414"/>
                    <a:pt x="245" y="414"/>
                  </a:cubicBezTo>
                  <a:cubicBezTo>
                    <a:pt x="245" y="414"/>
                    <a:pt x="246" y="413"/>
                    <a:pt x="247" y="412"/>
                  </a:cubicBezTo>
                  <a:cubicBezTo>
                    <a:pt x="249" y="412"/>
                    <a:pt x="249" y="412"/>
                    <a:pt x="249" y="412"/>
                  </a:cubicBezTo>
                  <a:cubicBezTo>
                    <a:pt x="251" y="412"/>
                    <a:pt x="251" y="411"/>
                    <a:pt x="253" y="411"/>
                  </a:cubicBezTo>
                  <a:cubicBezTo>
                    <a:pt x="254" y="413"/>
                    <a:pt x="252" y="412"/>
                    <a:pt x="250" y="413"/>
                  </a:cubicBezTo>
                  <a:close/>
                  <a:moveTo>
                    <a:pt x="247" y="410"/>
                  </a:moveTo>
                  <a:cubicBezTo>
                    <a:pt x="247" y="409"/>
                    <a:pt x="247" y="409"/>
                    <a:pt x="247" y="409"/>
                  </a:cubicBezTo>
                  <a:cubicBezTo>
                    <a:pt x="248" y="409"/>
                    <a:pt x="248" y="409"/>
                    <a:pt x="248" y="409"/>
                  </a:cubicBezTo>
                  <a:cubicBezTo>
                    <a:pt x="248" y="410"/>
                    <a:pt x="248" y="410"/>
                    <a:pt x="248" y="410"/>
                  </a:cubicBezTo>
                  <a:lnTo>
                    <a:pt x="247" y="410"/>
                  </a:lnTo>
                  <a:close/>
                  <a:moveTo>
                    <a:pt x="249" y="408"/>
                  </a:moveTo>
                  <a:cubicBezTo>
                    <a:pt x="250" y="408"/>
                    <a:pt x="250" y="408"/>
                    <a:pt x="250" y="408"/>
                  </a:cubicBezTo>
                  <a:cubicBezTo>
                    <a:pt x="251" y="408"/>
                    <a:pt x="251" y="408"/>
                    <a:pt x="252" y="407"/>
                  </a:cubicBezTo>
                  <a:cubicBezTo>
                    <a:pt x="252" y="407"/>
                    <a:pt x="253" y="407"/>
                    <a:pt x="253" y="408"/>
                  </a:cubicBezTo>
                  <a:cubicBezTo>
                    <a:pt x="252" y="408"/>
                    <a:pt x="252" y="409"/>
                    <a:pt x="252" y="409"/>
                  </a:cubicBezTo>
                  <a:cubicBezTo>
                    <a:pt x="251" y="409"/>
                    <a:pt x="251" y="410"/>
                    <a:pt x="250" y="409"/>
                  </a:cubicBezTo>
                  <a:cubicBezTo>
                    <a:pt x="249" y="409"/>
                    <a:pt x="249" y="409"/>
                    <a:pt x="249" y="408"/>
                  </a:cubicBezTo>
                  <a:close/>
                  <a:moveTo>
                    <a:pt x="271" y="409"/>
                  </a:moveTo>
                  <a:cubicBezTo>
                    <a:pt x="270" y="409"/>
                    <a:pt x="270" y="410"/>
                    <a:pt x="269" y="410"/>
                  </a:cubicBezTo>
                  <a:cubicBezTo>
                    <a:pt x="268" y="410"/>
                    <a:pt x="269" y="409"/>
                    <a:pt x="267" y="409"/>
                  </a:cubicBezTo>
                  <a:cubicBezTo>
                    <a:pt x="266" y="410"/>
                    <a:pt x="265" y="410"/>
                    <a:pt x="265" y="411"/>
                  </a:cubicBezTo>
                  <a:cubicBezTo>
                    <a:pt x="264" y="411"/>
                    <a:pt x="263" y="412"/>
                    <a:pt x="262" y="410"/>
                  </a:cubicBezTo>
                  <a:cubicBezTo>
                    <a:pt x="262" y="410"/>
                    <a:pt x="262" y="411"/>
                    <a:pt x="262" y="411"/>
                  </a:cubicBezTo>
                  <a:cubicBezTo>
                    <a:pt x="261" y="411"/>
                    <a:pt x="261" y="411"/>
                    <a:pt x="260" y="411"/>
                  </a:cubicBezTo>
                  <a:cubicBezTo>
                    <a:pt x="260" y="411"/>
                    <a:pt x="260" y="411"/>
                    <a:pt x="259" y="412"/>
                  </a:cubicBezTo>
                  <a:cubicBezTo>
                    <a:pt x="259" y="412"/>
                    <a:pt x="258" y="412"/>
                    <a:pt x="258" y="412"/>
                  </a:cubicBezTo>
                  <a:cubicBezTo>
                    <a:pt x="257" y="412"/>
                    <a:pt x="256" y="412"/>
                    <a:pt x="255" y="412"/>
                  </a:cubicBezTo>
                  <a:cubicBezTo>
                    <a:pt x="255" y="411"/>
                    <a:pt x="256" y="411"/>
                    <a:pt x="256" y="411"/>
                  </a:cubicBezTo>
                  <a:cubicBezTo>
                    <a:pt x="256" y="411"/>
                    <a:pt x="256" y="410"/>
                    <a:pt x="256" y="410"/>
                  </a:cubicBezTo>
                  <a:cubicBezTo>
                    <a:pt x="257" y="410"/>
                    <a:pt x="257" y="410"/>
                    <a:pt x="257" y="410"/>
                  </a:cubicBezTo>
                  <a:cubicBezTo>
                    <a:pt x="258" y="410"/>
                    <a:pt x="258" y="409"/>
                    <a:pt x="259" y="409"/>
                  </a:cubicBezTo>
                  <a:cubicBezTo>
                    <a:pt x="260" y="409"/>
                    <a:pt x="259" y="410"/>
                    <a:pt x="260" y="410"/>
                  </a:cubicBezTo>
                  <a:cubicBezTo>
                    <a:pt x="260" y="410"/>
                    <a:pt x="261" y="409"/>
                    <a:pt x="262" y="410"/>
                  </a:cubicBezTo>
                  <a:cubicBezTo>
                    <a:pt x="263" y="410"/>
                    <a:pt x="263" y="409"/>
                    <a:pt x="263" y="408"/>
                  </a:cubicBezTo>
                  <a:cubicBezTo>
                    <a:pt x="263" y="408"/>
                    <a:pt x="264" y="407"/>
                    <a:pt x="264" y="407"/>
                  </a:cubicBezTo>
                  <a:cubicBezTo>
                    <a:pt x="266" y="407"/>
                    <a:pt x="268" y="408"/>
                    <a:pt x="270" y="407"/>
                  </a:cubicBezTo>
                  <a:cubicBezTo>
                    <a:pt x="270" y="407"/>
                    <a:pt x="271" y="407"/>
                    <a:pt x="272" y="407"/>
                  </a:cubicBezTo>
                  <a:cubicBezTo>
                    <a:pt x="273" y="407"/>
                    <a:pt x="273" y="406"/>
                    <a:pt x="274" y="406"/>
                  </a:cubicBezTo>
                  <a:cubicBezTo>
                    <a:pt x="275" y="406"/>
                    <a:pt x="275" y="406"/>
                    <a:pt x="275" y="406"/>
                  </a:cubicBezTo>
                  <a:cubicBezTo>
                    <a:pt x="275" y="406"/>
                    <a:pt x="272" y="408"/>
                    <a:pt x="271" y="409"/>
                  </a:cubicBezTo>
                  <a:close/>
                  <a:moveTo>
                    <a:pt x="258" y="406"/>
                  </a:moveTo>
                  <a:cubicBezTo>
                    <a:pt x="259" y="406"/>
                    <a:pt x="258" y="408"/>
                    <a:pt x="256" y="408"/>
                  </a:cubicBezTo>
                  <a:cubicBezTo>
                    <a:pt x="256" y="406"/>
                    <a:pt x="257" y="407"/>
                    <a:pt x="258" y="406"/>
                  </a:cubicBezTo>
                  <a:close/>
                  <a:moveTo>
                    <a:pt x="259" y="407"/>
                  </a:moveTo>
                  <a:cubicBezTo>
                    <a:pt x="259" y="407"/>
                    <a:pt x="259" y="406"/>
                    <a:pt x="259" y="406"/>
                  </a:cubicBezTo>
                  <a:cubicBezTo>
                    <a:pt x="260" y="406"/>
                    <a:pt x="260" y="406"/>
                    <a:pt x="260" y="406"/>
                  </a:cubicBezTo>
                  <a:cubicBezTo>
                    <a:pt x="261" y="407"/>
                    <a:pt x="260" y="407"/>
                    <a:pt x="259" y="407"/>
                  </a:cubicBezTo>
                  <a:close/>
                  <a:moveTo>
                    <a:pt x="291" y="419"/>
                  </a:moveTo>
                  <a:cubicBezTo>
                    <a:pt x="291" y="419"/>
                    <a:pt x="291" y="420"/>
                    <a:pt x="290" y="420"/>
                  </a:cubicBezTo>
                  <a:cubicBezTo>
                    <a:pt x="290" y="420"/>
                    <a:pt x="290" y="419"/>
                    <a:pt x="290" y="419"/>
                  </a:cubicBezTo>
                  <a:cubicBezTo>
                    <a:pt x="289" y="419"/>
                    <a:pt x="288" y="419"/>
                    <a:pt x="288" y="419"/>
                  </a:cubicBezTo>
                  <a:cubicBezTo>
                    <a:pt x="287" y="419"/>
                    <a:pt x="287" y="418"/>
                    <a:pt x="287" y="418"/>
                  </a:cubicBezTo>
                  <a:cubicBezTo>
                    <a:pt x="287" y="417"/>
                    <a:pt x="286" y="418"/>
                    <a:pt x="286" y="418"/>
                  </a:cubicBezTo>
                  <a:cubicBezTo>
                    <a:pt x="286" y="417"/>
                    <a:pt x="286" y="417"/>
                    <a:pt x="285" y="417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4" y="416"/>
                    <a:pt x="284" y="416"/>
                    <a:pt x="285" y="416"/>
                  </a:cubicBezTo>
                  <a:cubicBezTo>
                    <a:pt x="286" y="415"/>
                    <a:pt x="286" y="415"/>
                    <a:pt x="288" y="416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9" y="416"/>
                    <a:pt x="289" y="417"/>
                    <a:pt x="290" y="417"/>
                  </a:cubicBezTo>
                  <a:cubicBezTo>
                    <a:pt x="290" y="417"/>
                    <a:pt x="292" y="418"/>
                    <a:pt x="291" y="419"/>
                  </a:cubicBezTo>
                  <a:close/>
                  <a:moveTo>
                    <a:pt x="305" y="359"/>
                  </a:moveTo>
                  <a:cubicBezTo>
                    <a:pt x="305" y="360"/>
                    <a:pt x="305" y="360"/>
                    <a:pt x="305" y="360"/>
                  </a:cubicBezTo>
                  <a:cubicBezTo>
                    <a:pt x="303" y="360"/>
                    <a:pt x="302" y="361"/>
                    <a:pt x="302" y="358"/>
                  </a:cubicBezTo>
                  <a:cubicBezTo>
                    <a:pt x="303" y="359"/>
                    <a:pt x="304" y="358"/>
                    <a:pt x="305" y="359"/>
                  </a:cubicBezTo>
                  <a:close/>
                  <a:moveTo>
                    <a:pt x="254" y="363"/>
                  </a:moveTo>
                  <a:cubicBezTo>
                    <a:pt x="255" y="363"/>
                    <a:pt x="255" y="365"/>
                    <a:pt x="255" y="366"/>
                  </a:cubicBezTo>
                  <a:cubicBezTo>
                    <a:pt x="254" y="366"/>
                    <a:pt x="254" y="367"/>
                    <a:pt x="253" y="367"/>
                  </a:cubicBezTo>
                  <a:cubicBezTo>
                    <a:pt x="253" y="366"/>
                    <a:pt x="253" y="366"/>
                    <a:pt x="252" y="366"/>
                  </a:cubicBezTo>
                  <a:cubicBezTo>
                    <a:pt x="252" y="364"/>
                    <a:pt x="254" y="364"/>
                    <a:pt x="254" y="363"/>
                  </a:cubicBezTo>
                  <a:close/>
                  <a:moveTo>
                    <a:pt x="243" y="371"/>
                  </a:moveTo>
                  <a:cubicBezTo>
                    <a:pt x="243" y="370"/>
                    <a:pt x="245" y="370"/>
                    <a:pt x="245" y="370"/>
                  </a:cubicBezTo>
                  <a:cubicBezTo>
                    <a:pt x="245" y="368"/>
                    <a:pt x="245" y="368"/>
                    <a:pt x="246" y="366"/>
                  </a:cubicBezTo>
                  <a:cubicBezTo>
                    <a:pt x="248" y="367"/>
                    <a:pt x="249" y="366"/>
                    <a:pt x="250" y="365"/>
                  </a:cubicBezTo>
                  <a:cubicBezTo>
                    <a:pt x="251" y="365"/>
                    <a:pt x="251" y="366"/>
                    <a:pt x="251" y="366"/>
                  </a:cubicBezTo>
                  <a:cubicBezTo>
                    <a:pt x="252" y="368"/>
                    <a:pt x="250" y="367"/>
                    <a:pt x="250" y="369"/>
                  </a:cubicBezTo>
                  <a:cubicBezTo>
                    <a:pt x="250" y="369"/>
                    <a:pt x="249" y="368"/>
                    <a:pt x="249" y="368"/>
                  </a:cubicBezTo>
                  <a:cubicBezTo>
                    <a:pt x="247" y="368"/>
                    <a:pt x="247" y="369"/>
                    <a:pt x="246" y="369"/>
                  </a:cubicBezTo>
                  <a:cubicBezTo>
                    <a:pt x="245" y="370"/>
                    <a:pt x="247" y="370"/>
                    <a:pt x="247" y="371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5" y="371"/>
                    <a:pt x="245" y="372"/>
                    <a:pt x="245" y="372"/>
                  </a:cubicBezTo>
                  <a:cubicBezTo>
                    <a:pt x="244" y="373"/>
                    <a:pt x="244" y="372"/>
                    <a:pt x="243" y="372"/>
                  </a:cubicBezTo>
                  <a:lnTo>
                    <a:pt x="243" y="371"/>
                  </a:lnTo>
                  <a:close/>
                  <a:moveTo>
                    <a:pt x="225" y="382"/>
                  </a:moveTo>
                  <a:cubicBezTo>
                    <a:pt x="226" y="382"/>
                    <a:pt x="227" y="381"/>
                    <a:pt x="227" y="381"/>
                  </a:cubicBezTo>
                  <a:cubicBezTo>
                    <a:pt x="228" y="381"/>
                    <a:pt x="229" y="381"/>
                    <a:pt x="229" y="381"/>
                  </a:cubicBezTo>
                  <a:cubicBezTo>
                    <a:pt x="229" y="381"/>
                    <a:pt x="229" y="380"/>
                    <a:pt x="229" y="380"/>
                  </a:cubicBezTo>
                  <a:cubicBezTo>
                    <a:pt x="229" y="379"/>
                    <a:pt x="230" y="380"/>
                    <a:pt x="231" y="379"/>
                  </a:cubicBezTo>
                  <a:cubicBezTo>
                    <a:pt x="231" y="378"/>
                    <a:pt x="231" y="378"/>
                    <a:pt x="232" y="378"/>
                  </a:cubicBezTo>
                  <a:cubicBezTo>
                    <a:pt x="232" y="376"/>
                    <a:pt x="234" y="377"/>
                    <a:pt x="234" y="375"/>
                  </a:cubicBezTo>
                  <a:cubicBezTo>
                    <a:pt x="235" y="375"/>
                    <a:pt x="236" y="375"/>
                    <a:pt x="236" y="375"/>
                  </a:cubicBezTo>
                  <a:cubicBezTo>
                    <a:pt x="237" y="374"/>
                    <a:pt x="237" y="374"/>
                    <a:pt x="238" y="374"/>
                  </a:cubicBezTo>
                  <a:cubicBezTo>
                    <a:pt x="239" y="374"/>
                    <a:pt x="239" y="373"/>
                    <a:pt x="239" y="373"/>
                  </a:cubicBezTo>
                  <a:cubicBezTo>
                    <a:pt x="239" y="373"/>
                    <a:pt x="239" y="372"/>
                    <a:pt x="239" y="372"/>
                  </a:cubicBezTo>
                  <a:cubicBezTo>
                    <a:pt x="243" y="372"/>
                    <a:pt x="243" y="372"/>
                    <a:pt x="243" y="372"/>
                  </a:cubicBezTo>
                  <a:cubicBezTo>
                    <a:pt x="243" y="374"/>
                    <a:pt x="241" y="374"/>
                    <a:pt x="240" y="375"/>
                  </a:cubicBezTo>
                  <a:cubicBezTo>
                    <a:pt x="239" y="375"/>
                    <a:pt x="239" y="375"/>
                    <a:pt x="239" y="376"/>
                  </a:cubicBezTo>
                  <a:cubicBezTo>
                    <a:pt x="239" y="376"/>
                    <a:pt x="238" y="376"/>
                    <a:pt x="238" y="376"/>
                  </a:cubicBezTo>
                  <a:cubicBezTo>
                    <a:pt x="237" y="376"/>
                    <a:pt x="237" y="376"/>
                    <a:pt x="237" y="376"/>
                  </a:cubicBezTo>
                  <a:cubicBezTo>
                    <a:pt x="237" y="376"/>
                    <a:pt x="236" y="377"/>
                    <a:pt x="236" y="377"/>
                  </a:cubicBezTo>
                  <a:cubicBezTo>
                    <a:pt x="236" y="377"/>
                    <a:pt x="236" y="376"/>
                    <a:pt x="236" y="377"/>
                  </a:cubicBezTo>
                  <a:cubicBezTo>
                    <a:pt x="235" y="377"/>
                    <a:pt x="235" y="377"/>
                    <a:pt x="235" y="378"/>
                  </a:cubicBezTo>
                  <a:cubicBezTo>
                    <a:pt x="235" y="378"/>
                    <a:pt x="234" y="378"/>
                    <a:pt x="234" y="378"/>
                  </a:cubicBezTo>
                  <a:cubicBezTo>
                    <a:pt x="233" y="378"/>
                    <a:pt x="234" y="379"/>
                    <a:pt x="234" y="380"/>
                  </a:cubicBezTo>
                  <a:cubicBezTo>
                    <a:pt x="232" y="380"/>
                    <a:pt x="231" y="381"/>
                    <a:pt x="230" y="382"/>
                  </a:cubicBezTo>
                  <a:cubicBezTo>
                    <a:pt x="230" y="382"/>
                    <a:pt x="230" y="382"/>
                    <a:pt x="229" y="382"/>
                  </a:cubicBezTo>
                  <a:cubicBezTo>
                    <a:pt x="229" y="382"/>
                    <a:pt x="229" y="383"/>
                    <a:pt x="229" y="384"/>
                  </a:cubicBezTo>
                  <a:cubicBezTo>
                    <a:pt x="227" y="382"/>
                    <a:pt x="226" y="385"/>
                    <a:pt x="224" y="386"/>
                  </a:cubicBezTo>
                  <a:cubicBezTo>
                    <a:pt x="223" y="386"/>
                    <a:pt x="223" y="385"/>
                    <a:pt x="223" y="384"/>
                  </a:cubicBezTo>
                  <a:cubicBezTo>
                    <a:pt x="224" y="383"/>
                    <a:pt x="225" y="383"/>
                    <a:pt x="225" y="382"/>
                  </a:cubicBezTo>
                  <a:close/>
                  <a:moveTo>
                    <a:pt x="217" y="388"/>
                  </a:moveTo>
                  <a:cubicBezTo>
                    <a:pt x="217" y="388"/>
                    <a:pt x="218" y="388"/>
                    <a:pt x="218" y="388"/>
                  </a:cubicBezTo>
                  <a:cubicBezTo>
                    <a:pt x="218" y="388"/>
                    <a:pt x="218" y="388"/>
                    <a:pt x="219" y="387"/>
                  </a:cubicBezTo>
                  <a:cubicBezTo>
                    <a:pt x="219" y="387"/>
                    <a:pt x="219" y="387"/>
                    <a:pt x="220" y="386"/>
                  </a:cubicBezTo>
                  <a:cubicBezTo>
                    <a:pt x="220" y="386"/>
                    <a:pt x="220" y="386"/>
                    <a:pt x="220" y="386"/>
                  </a:cubicBezTo>
                  <a:cubicBezTo>
                    <a:pt x="221" y="386"/>
                    <a:pt x="221" y="386"/>
                    <a:pt x="221" y="385"/>
                  </a:cubicBezTo>
                  <a:cubicBezTo>
                    <a:pt x="222" y="385"/>
                    <a:pt x="222" y="385"/>
                    <a:pt x="222" y="385"/>
                  </a:cubicBezTo>
                  <a:cubicBezTo>
                    <a:pt x="222" y="386"/>
                    <a:pt x="223" y="386"/>
                    <a:pt x="223" y="387"/>
                  </a:cubicBezTo>
                  <a:cubicBezTo>
                    <a:pt x="222" y="388"/>
                    <a:pt x="222" y="387"/>
                    <a:pt x="221" y="388"/>
                  </a:cubicBezTo>
                  <a:cubicBezTo>
                    <a:pt x="221" y="388"/>
                    <a:pt x="221" y="389"/>
                    <a:pt x="220" y="389"/>
                  </a:cubicBezTo>
                  <a:cubicBezTo>
                    <a:pt x="220" y="389"/>
                    <a:pt x="220" y="389"/>
                    <a:pt x="219" y="389"/>
                  </a:cubicBezTo>
                  <a:cubicBezTo>
                    <a:pt x="219" y="389"/>
                    <a:pt x="218" y="391"/>
                    <a:pt x="217" y="390"/>
                  </a:cubicBezTo>
                  <a:cubicBezTo>
                    <a:pt x="217" y="389"/>
                    <a:pt x="217" y="390"/>
                    <a:pt x="217" y="388"/>
                  </a:cubicBezTo>
                  <a:close/>
                  <a:moveTo>
                    <a:pt x="206" y="398"/>
                  </a:moveTo>
                  <a:cubicBezTo>
                    <a:pt x="207" y="396"/>
                    <a:pt x="207" y="395"/>
                    <a:pt x="208" y="393"/>
                  </a:cubicBezTo>
                  <a:cubicBezTo>
                    <a:pt x="209" y="394"/>
                    <a:pt x="210" y="393"/>
                    <a:pt x="210" y="394"/>
                  </a:cubicBezTo>
                  <a:cubicBezTo>
                    <a:pt x="211" y="393"/>
                    <a:pt x="212" y="392"/>
                    <a:pt x="213" y="391"/>
                  </a:cubicBezTo>
                  <a:cubicBezTo>
                    <a:pt x="213" y="391"/>
                    <a:pt x="214" y="391"/>
                    <a:pt x="215" y="391"/>
                  </a:cubicBezTo>
                  <a:cubicBezTo>
                    <a:pt x="214" y="390"/>
                    <a:pt x="215" y="390"/>
                    <a:pt x="215" y="389"/>
                  </a:cubicBezTo>
                  <a:cubicBezTo>
                    <a:pt x="216" y="389"/>
                    <a:pt x="217" y="389"/>
                    <a:pt x="217" y="390"/>
                  </a:cubicBezTo>
                  <a:cubicBezTo>
                    <a:pt x="217" y="391"/>
                    <a:pt x="216" y="391"/>
                    <a:pt x="216" y="392"/>
                  </a:cubicBezTo>
                  <a:cubicBezTo>
                    <a:pt x="216" y="392"/>
                    <a:pt x="215" y="392"/>
                    <a:pt x="215" y="392"/>
                  </a:cubicBezTo>
                  <a:cubicBezTo>
                    <a:pt x="215" y="392"/>
                    <a:pt x="215" y="393"/>
                    <a:pt x="214" y="393"/>
                  </a:cubicBezTo>
                  <a:cubicBezTo>
                    <a:pt x="213" y="394"/>
                    <a:pt x="212" y="394"/>
                    <a:pt x="211" y="396"/>
                  </a:cubicBezTo>
                  <a:cubicBezTo>
                    <a:pt x="210" y="395"/>
                    <a:pt x="210" y="395"/>
                    <a:pt x="210" y="395"/>
                  </a:cubicBezTo>
                  <a:cubicBezTo>
                    <a:pt x="209" y="396"/>
                    <a:pt x="209" y="397"/>
                    <a:pt x="208" y="398"/>
                  </a:cubicBezTo>
                  <a:cubicBezTo>
                    <a:pt x="207" y="397"/>
                    <a:pt x="208" y="399"/>
                    <a:pt x="207" y="398"/>
                  </a:cubicBezTo>
                  <a:cubicBezTo>
                    <a:pt x="206" y="399"/>
                    <a:pt x="206" y="400"/>
                    <a:pt x="204" y="400"/>
                  </a:cubicBezTo>
                  <a:cubicBezTo>
                    <a:pt x="204" y="399"/>
                    <a:pt x="204" y="399"/>
                    <a:pt x="204" y="399"/>
                  </a:cubicBezTo>
                  <a:cubicBezTo>
                    <a:pt x="204" y="398"/>
                    <a:pt x="205" y="396"/>
                    <a:pt x="206" y="398"/>
                  </a:cubicBezTo>
                  <a:close/>
                  <a:moveTo>
                    <a:pt x="199" y="421"/>
                  </a:moveTo>
                  <a:cubicBezTo>
                    <a:pt x="199" y="420"/>
                    <a:pt x="199" y="419"/>
                    <a:pt x="199" y="419"/>
                  </a:cubicBezTo>
                  <a:cubicBezTo>
                    <a:pt x="200" y="419"/>
                    <a:pt x="200" y="418"/>
                    <a:pt x="200" y="418"/>
                  </a:cubicBezTo>
                  <a:cubicBezTo>
                    <a:pt x="200" y="418"/>
                    <a:pt x="201" y="418"/>
                    <a:pt x="201" y="418"/>
                  </a:cubicBezTo>
                  <a:cubicBezTo>
                    <a:pt x="201" y="418"/>
                    <a:pt x="201" y="417"/>
                    <a:pt x="201" y="417"/>
                  </a:cubicBezTo>
                  <a:cubicBezTo>
                    <a:pt x="201" y="416"/>
                    <a:pt x="202" y="417"/>
                    <a:pt x="202" y="416"/>
                  </a:cubicBezTo>
                  <a:cubicBezTo>
                    <a:pt x="202" y="416"/>
                    <a:pt x="202" y="416"/>
                    <a:pt x="202" y="416"/>
                  </a:cubicBezTo>
                  <a:cubicBezTo>
                    <a:pt x="203" y="415"/>
                    <a:pt x="204" y="416"/>
                    <a:pt x="204" y="415"/>
                  </a:cubicBezTo>
                  <a:cubicBezTo>
                    <a:pt x="205" y="414"/>
                    <a:pt x="204" y="414"/>
                    <a:pt x="204" y="413"/>
                  </a:cubicBezTo>
                  <a:cubicBezTo>
                    <a:pt x="205" y="413"/>
                    <a:pt x="205" y="414"/>
                    <a:pt x="206" y="414"/>
                  </a:cubicBezTo>
                  <a:cubicBezTo>
                    <a:pt x="207" y="413"/>
                    <a:pt x="207" y="411"/>
                    <a:pt x="208" y="411"/>
                  </a:cubicBezTo>
                  <a:cubicBezTo>
                    <a:pt x="208" y="409"/>
                    <a:pt x="210" y="409"/>
                    <a:pt x="211" y="410"/>
                  </a:cubicBezTo>
                  <a:cubicBezTo>
                    <a:pt x="211" y="411"/>
                    <a:pt x="211" y="411"/>
                    <a:pt x="210" y="411"/>
                  </a:cubicBezTo>
                  <a:cubicBezTo>
                    <a:pt x="210" y="411"/>
                    <a:pt x="210" y="412"/>
                    <a:pt x="210" y="412"/>
                  </a:cubicBezTo>
                  <a:cubicBezTo>
                    <a:pt x="210" y="412"/>
                    <a:pt x="209" y="412"/>
                    <a:pt x="209" y="412"/>
                  </a:cubicBezTo>
                  <a:cubicBezTo>
                    <a:pt x="209" y="413"/>
                    <a:pt x="209" y="413"/>
                    <a:pt x="209" y="413"/>
                  </a:cubicBezTo>
                  <a:cubicBezTo>
                    <a:pt x="209" y="414"/>
                    <a:pt x="211" y="414"/>
                    <a:pt x="211" y="415"/>
                  </a:cubicBezTo>
                  <a:cubicBezTo>
                    <a:pt x="210" y="414"/>
                    <a:pt x="210" y="415"/>
                    <a:pt x="209" y="416"/>
                  </a:cubicBezTo>
                  <a:cubicBezTo>
                    <a:pt x="209" y="416"/>
                    <a:pt x="209" y="416"/>
                    <a:pt x="209" y="416"/>
                  </a:cubicBezTo>
                  <a:cubicBezTo>
                    <a:pt x="208" y="416"/>
                    <a:pt x="208" y="415"/>
                    <a:pt x="208" y="415"/>
                  </a:cubicBezTo>
                  <a:cubicBezTo>
                    <a:pt x="207" y="416"/>
                    <a:pt x="207" y="416"/>
                    <a:pt x="206" y="417"/>
                  </a:cubicBezTo>
                  <a:cubicBezTo>
                    <a:pt x="207" y="418"/>
                    <a:pt x="206" y="418"/>
                    <a:pt x="206" y="419"/>
                  </a:cubicBezTo>
                  <a:cubicBezTo>
                    <a:pt x="205" y="419"/>
                    <a:pt x="205" y="419"/>
                    <a:pt x="205" y="418"/>
                  </a:cubicBezTo>
                  <a:cubicBezTo>
                    <a:pt x="204" y="418"/>
                    <a:pt x="205" y="419"/>
                    <a:pt x="204" y="419"/>
                  </a:cubicBezTo>
                  <a:cubicBezTo>
                    <a:pt x="204" y="419"/>
                    <a:pt x="203" y="419"/>
                    <a:pt x="203" y="419"/>
                  </a:cubicBezTo>
                  <a:cubicBezTo>
                    <a:pt x="202" y="419"/>
                    <a:pt x="203" y="420"/>
                    <a:pt x="203" y="421"/>
                  </a:cubicBezTo>
                  <a:cubicBezTo>
                    <a:pt x="202" y="420"/>
                    <a:pt x="203" y="420"/>
                    <a:pt x="202" y="420"/>
                  </a:cubicBezTo>
                  <a:cubicBezTo>
                    <a:pt x="202" y="420"/>
                    <a:pt x="202" y="421"/>
                    <a:pt x="202" y="421"/>
                  </a:cubicBezTo>
                  <a:cubicBezTo>
                    <a:pt x="202" y="421"/>
                    <a:pt x="202" y="422"/>
                    <a:pt x="202" y="422"/>
                  </a:cubicBezTo>
                  <a:cubicBezTo>
                    <a:pt x="201" y="422"/>
                    <a:pt x="199" y="420"/>
                    <a:pt x="199" y="422"/>
                  </a:cubicBezTo>
                  <a:cubicBezTo>
                    <a:pt x="199" y="422"/>
                    <a:pt x="199" y="422"/>
                    <a:pt x="198" y="422"/>
                  </a:cubicBezTo>
                  <a:cubicBezTo>
                    <a:pt x="198" y="421"/>
                    <a:pt x="198" y="421"/>
                    <a:pt x="199" y="421"/>
                  </a:cubicBezTo>
                  <a:close/>
                  <a:moveTo>
                    <a:pt x="190" y="411"/>
                  </a:moveTo>
                  <a:cubicBezTo>
                    <a:pt x="192" y="411"/>
                    <a:pt x="192" y="413"/>
                    <a:pt x="190" y="413"/>
                  </a:cubicBezTo>
                  <a:cubicBezTo>
                    <a:pt x="190" y="412"/>
                    <a:pt x="190" y="412"/>
                    <a:pt x="190" y="411"/>
                  </a:cubicBezTo>
                  <a:close/>
                  <a:moveTo>
                    <a:pt x="181" y="419"/>
                  </a:moveTo>
                  <a:cubicBezTo>
                    <a:pt x="183" y="419"/>
                    <a:pt x="183" y="417"/>
                    <a:pt x="185" y="417"/>
                  </a:cubicBezTo>
                  <a:cubicBezTo>
                    <a:pt x="186" y="417"/>
                    <a:pt x="185" y="416"/>
                    <a:pt x="185" y="415"/>
                  </a:cubicBezTo>
                  <a:cubicBezTo>
                    <a:pt x="186" y="415"/>
                    <a:pt x="187" y="415"/>
                    <a:pt x="187" y="414"/>
                  </a:cubicBezTo>
                  <a:cubicBezTo>
                    <a:pt x="188" y="413"/>
                    <a:pt x="189" y="414"/>
                    <a:pt x="189" y="414"/>
                  </a:cubicBezTo>
                  <a:cubicBezTo>
                    <a:pt x="189" y="416"/>
                    <a:pt x="187" y="415"/>
                    <a:pt x="187" y="417"/>
                  </a:cubicBezTo>
                  <a:cubicBezTo>
                    <a:pt x="186" y="417"/>
                    <a:pt x="186" y="417"/>
                    <a:pt x="186" y="417"/>
                  </a:cubicBezTo>
                  <a:cubicBezTo>
                    <a:pt x="185" y="418"/>
                    <a:pt x="186" y="418"/>
                    <a:pt x="186" y="419"/>
                  </a:cubicBezTo>
                  <a:cubicBezTo>
                    <a:pt x="185" y="419"/>
                    <a:pt x="185" y="419"/>
                    <a:pt x="185" y="419"/>
                  </a:cubicBezTo>
                  <a:cubicBezTo>
                    <a:pt x="184" y="420"/>
                    <a:pt x="184" y="421"/>
                    <a:pt x="183" y="420"/>
                  </a:cubicBezTo>
                  <a:cubicBezTo>
                    <a:pt x="183" y="422"/>
                    <a:pt x="183" y="423"/>
                    <a:pt x="182" y="425"/>
                  </a:cubicBezTo>
                  <a:cubicBezTo>
                    <a:pt x="181" y="424"/>
                    <a:pt x="181" y="423"/>
                    <a:pt x="181" y="423"/>
                  </a:cubicBezTo>
                  <a:cubicBezTo>
                    <a:pt x="180" y="421"/>
                    <a:pt x="182" y="421"/>
                    <a:pt x="181" y="419"/>
                  </a:cubicBezTo>
                  <a:close/>
                  <a:moveTo>
                    <a:pt x="176" y="427"/>
                  </a:moveTo>
                  <a:cubicBezTo>
                    <a:pt x="178" y="427"/>
                    <a:pt x="179" y="426"/>
                    <a:pt x="180" y="424"/>
                  </a:cubicBezTo>
                  <a:cubicBezTo>
                    <a:pt x="181" y="424"/>
                    <a:pt x="181" y="425"/>
                    <a:pt x="181" y="427"/>
                  </a:cubicBezTo>
                  <a:cubicBezTo>
                    <a:pt x="180" y="427"/>
                    <a:pt x="180" y="428"/>
                    <a:pt x="178" y="428"/>
                  </a:cubicBezTo>
                  <a:cubicBezTo>
                    <a:pt x="177" y="427"/>
                    <a:pt x="177" y="429"/>
                    <a:pt x="177" y="429"/>
                  </a:cubicBezTo>
                  <a:cubicBezTo>
                    <a:pt x="175" y="429"/>
                    <a:pt x="177" y="428"/>
                    <a:pt x="176" y="427"/>
                  </a:cubicBezTo>
                  <a:close/>
                  <a:moveTo>
                    <a:pt x="174" y="432"/>
                  </a:moveTo>
                  <a:cubicBezTo>
                    <a:pt x="175" y="432"/>
                    <a:pt x="175" y="434"/>
                    <a:pt x="174" y="434"/>
                  </a:cubicBezTo>
                  <a:cubicBezTo>
                    <a:pt x="174" y="433"/>
                    <a:pt x="174" y="433"/>
                    <a:pt x="174" y="432"/>
                  </a:cubicBezTo>
                  <a:close/>
                  <a:moveTo>
                    <a:pt x="173" y="436"/>
                  </a:moveTo>
                  <a:cubicBezTo>
                    <a:pt x="172" y="437"/>
                    <a:pt x="172" y="438"/>
                    <a:pt x="170" y="438"/>
                  </a:cubicBezTo>
                  <a:cubicBezTo>
                    <a:pt x="170" y="437"/>
                    <a:pt x="172" y="436"/>
                    <a:pt x="173" y="436"/>
                  </a:cubicBezTo>
                  <a:close/>
                  <a:moveTo>
                    <a:pt x="168" y="441"/>
                  </a:moveTo>
                  <a:cubicBezTo>
                    <a:pt x="168" y="441"/>
                    <a:pt x="170" y="441"/>
                    <a:pt x="169" y="440"/>
                  </a:cubicBezTo>
                  <a:cubicBezTo>
                    <a:pt x="170" y="440"/>
                    <a:pt x="170" y="440"/>
                    <a:pt x="170" y="440"/>
                  </a:cubicBezTo>
                  <a:cubicBezTo>
                    <a:pt x="170" y="442"/>
                    <a:pt x="169" y="441"/>
                    <a:pt x="168" y="442"/>
                  </a:cubicBezTo>
                  <a:cubicBezTo>
                    <a:pt x="168" y="443"/>
                    <a:pt x="168" y="445"/>
                    <a:pt x="167" y="445"/>
                  </a:cubicBezTo>
                  <a:cubicBezTo>
                    <a:pt x="167" y="444"/>
                    <a:pt x="167" y="442"/>
                    <a:pt x="168" y="442"/>
                  </a:cubicBezTo>
                  <a:cubicBezTo>
                    <a:pt x="168" y="441"/>
                    <a:pt x="168" y="441"/>
                    <a:pt x="168" y="441"/>
                  </a:cubicBezTo>
                  <a:close/>
                  <a:moveTo>
                    <a:pt x="247" y="396"/>
                  </a:moveTo>
                  <a:cubicBezTo>
                    <a:pt x="247" y="396"/>
                    <a:pt x="297" y="379"/>
                    <a:pt x="325" y="419"/>
                  </a:cubicBezTo>
                  <a:cubicBezTo>
                    <a:pt x="325" y="419"/>
                    <a:pt x="335" y="433"/>
                    <a:pt x="331" y="454"/>
                  </a:cubicBezTo>
                  <a:cubicBezTo>
                    <a:pt x="331" y="454"/>
                    <a:pt x="336" y="425"/>
                    <a:pt x="300" y="405"/>
                  </a:cubicBezTo>
                  <a:cubicBezTo>
                    <a:pt x="285" y="396"/>
                    <a:pt x="265" y="396"/>
                    <a:pt x="249" y="401"/>
                  </a:cubicBezTo>
                  <a:cubicBezTo>
                    <a:pt x="235" y="405"/>
                    <a:pt x="223" y="411"/>
                    <a:pt x="211" y="420"/>
                  </a:cubicBezTo>
                  <a:cubicBezTo>
                    <a:pt x="200" y="430"/>
                    <a:pt x="190" y="443"/>
                    <a:pt x="183" y="456"/>
                  </a:cubicBezTo>
                  <a:cubicBezTo>
                    <a:pt x="180" y="462"/>
                    <a:pt x="177" y="467"/>
                    <a:pt x="174" y="473"/>
                  </a:cubicBezTo>
                  <a:cubicBezTo>
                    <a:pt x="171" y="479"/>
                    <a:pt x="167" y="486"/>
                    <a:pt x="165" y="492"/>
                  </a:cubicBezTo>
                  <a:cubicBezTo>
                    <a:pt x="165" y="492"/>
                    <a:pt x="182" y="417"/>
                    <a:pt x="247" y="396"/>
                  </a:cubicBezTo>
                  <a:close/>
                  <a:moveTo>
                    <a:pt x="165" y="449"/>
                  </a:moveTo>
                  <a:cubicBezTo>
                    <a:pt x="165" y="448"/>
                    <a:pt x="165" y="447"/>
                    <a:pt x="165" y="447"/>
                  </a:cubicBezTo>
                  <a:cubicBezTo>
                    <a:pt x="165" y="447"/>
                    <a:pt x="166" y="447"/>
                    <a:pt x="166" y="445"/>
                  </a:cubicBezTo>
                  <a:cubicBezTo>
                    <a:pt x="167" y="445"/>
                    <a:pt x="166" y="447"/>
                    <a:pt x="167" y="448"/>
                  </a:cubicBezTo>
                  <a:cubicBezTo>
                    <a:pt x="166" y="448"/>
                    <a:pt x="165" y="449"/>
                    <a:pt x="165" y="450"/>
                  </a:cubicBezTo>
                  <a:cubicBezTo>
                    <a:pt x="165" y="450"/>
                    <a:pt x="164" y="450"/>
                    <a:pt x="165" y="449"/>
                  </a:cubicBezTo>
                  <a:cubicBezTo>
                    <a:pt x="165" y="449"/>
                    <a:pt x="165" y="449"/>
                    <a:pt x="165" y="449"/>
                  </a:cubicBezTo>
                  <a:close/>
                  <a:moveTo>
                    <a:pt x="137" y="502"/>
                  </a:moveTo>
                  <a:cubicBezTo>
                    <a:pt x="138" y="502"/>
                    <a:pt x="138" y="505"/>
                    <a:pt x="138" y="506"/>
                  </a:cubicBezTo>
                  <a:cubicBezTo>
                    <a:pt x="137" y="507"/>
                    <a:pt x="137" y="503"/>
                    <a:pt x="137" y="502"/>
                  </a:cubicBezTo>
                  <a:close/>
                  <a:moveTo>
                    <a:pt x="135" y="525"/>
                  </a:moveTo>
                  <a:cubicBezTo>
                    <a:pt x="135" y="526"/>
                    <a:pt x="135" y="527"/>
                    <a:pt x="135" y="528"/>
                  </a:cubicBezTo>
                  <a:cubicBezTo>
                    <a:pt x="133" y="528"/>
                    <a:pt x="134" y="525"/>
                    <a:pt x="135" y="525"/>
                  </a:cubicBezTo>
                  <a:close/>
                  <a:moveTo>
                    <a:pt x="135" y="537"/>
                  </a:moveTo>
                  <a:cubicBezTo>
                    <a:pt x="133" y="538"/>
                    <a:pt x="135" y="530"/>
                    <a:pt x="135" y="530"/>
                  </a:cubicBezTo>
                  <a:cubicBezTo>
                    <a:pt x="137" y="530"/>
                    <a:pt x="135" y="537"/>
                    <a:pt x="135" y="537"/>
                  </a:cubicBezTo>
                  <a:close/>
                  <a:moveTo>
                    <a:pt x="136" y="544"/>
                  </a:moveTo>
                  <a:cubicBezTo>
                    <a:pt x="134" y="544"/>
                    <a:pt x="135" y="543"/>
                    <a:pt x="135" y="541"/>
                  </a:cubicBezTo>
                  <a:cubicBezTo>
                    <a:pt x="135" y="541"/>
                    <a:pt x="135" y="539"/>
                    <a:pt x="135" y="539"/>
                  </a:cubicBezTo>
                  <a:cubicBezTo>
                    <a:pt x="136" y="539"/>
                    <a:pt x="136" y="539"/>
                    <a:pt x="136" y="539"/>
                  </a:cubicBezTo>
                  <a:cubicBezTo>
                    <a:pt x="136" y="540"/>
                    <a:pt x="136" y="540"/>
                    <a:pt x="136" y="541"/>
                  </a:cubicBezTo>
                  <a:cubicBezTo>
                    <a:pt x="136" y="542"/>
                    <a:pt x="137" y="543"/>
                    <a:pt x="136" y="544"/>
                  </a:cubicBezTo>
                  <a:close/>
                  <a:moveTo>
                    <a:pt x="138" y="513"/>
                  </a:moveTo>
                  <a:cubicBezTo>
                    <a:pt x="138" y="515"/>
                    <a:pt x="137" y="517"/>
                    <a:pt x="136" y="518"/>
                  </a:cubicBezTo>
                  <a:cubicBezTo>
                    <a:pt x="136" y="519"/>
                    <a:pt x="136" y="520"/>
                    <a:pt x="136" y="522"/>
                  </a:cubicBezTo>
                  <a:cubicBezTo>
                    <a:pt x="135" y="522"/>
                    <a:pt x="135" y="521"/>
                    <a:pt x="135" y="520"/>
                  </a:cubicBezTo>
                  <a:cubicBezTo>
                    <a:pt x="135" y="520"/>
                    <a:pt x="135" y="519"/>
                    <a:pt x="136" y="519"/>
                  </a:cubicBezTo>
                  <a:cubicBezTo>
                    <a:pt x="136" y="518"/>
                    <a:pt x="135" y="516"/>
                    <a:pt x="136" y="516"/>
                  </a:cubicBezTo>
                  <a:cubicBezTo>
                    <a:pt x="136" y="515"/>
                    <a:pt x="136" y="515"/>
                    <a:pt x="136" y="514"/>
                  </a:cubicBezTo>
                  <a:cubicBezTo>
                    <a:pt x="136" y="512"/>
                    <a:pt x="137" y="513"/>
                    <a:pt x="137" y="512"/>
                  </a:cubicBezTo>
                  <a:cubicBezTo>
                    <a:pt x="137" y="510"/>
                    <a:pt x="138" y="509"/>
                    <a:pt x="139" y="507"/>
                  </a:cubicBezTo>
                  <a:cubicBezTo>
                    <a:pt x="139" y="507"/>
                    <a:pt x="139" y="508"/>
                    <a:pt x="139" y="508"/>
                  </a:cubicBezTo>
                  <a:cubicBezTo>
                    <a:pt x="139" y="510"/>
                    <a:pt x="138" y="511"/>
                    <a:pt x="138" y="513"/>
                  </a:cubicBezTo>
                  <a:close/>
                  <a:moveTo>
                    <a:pt x="139" y="506"/>
                  </a:moveTo>
                  <a:cubicBezTo>
                    <a:pt x="139" y="503"/>
                    <a:pt x="139" y="503"/>
                    <a:pt x="139" y="503"/>
                  </a:cubicBezTo>
                  <a:cubicBezTo>
                    <a:pt x="140" y="502"/>
                    <a:pt x="140" y="507"/>
                    <a:pt x="139" y="506"/>
                  </a:cubicBezTo>
                  <a:close/>
                  <a:moveTo>
                    <a:pt x="140" y="498"/>
                  </a:moveTo>
                  <a:cubicBezTo>
                    <a:pt x="139" y="498"/>
                    <a:pt x="139" y="497"/>
                    <a:pt x="139" y="497"/>
                  </a:cubicBezTo>
                  <a:cubicBezTo>
                    <a:pt x="138" y="496"/>
                    <a:pt x="140" y="496"/>
                    <a:pt x="140" y="496"/>
                  </a:cubicBezTo>
                  <a:cubicBezTo>
                    <a:pt x="140" y="494"/>
                    <a:pt x="139" y="494"/>
                    <a:pt x="139" y="493"/>
                  </a:cubicBezTo>
                  <a:cubicBezTo>
                    <a:pt x="139" y="493"/>
                    <a:pt x="140" y="493"/>
                    <a:pt x="140" y="493"/>
                  </a:cubicBezTo>
                  <a:cubicBezTo>
                    <a:pt x="141" y="494"/>
                    <a:pt x="140" y="495"/>
                    <a:pt x="141" y="495"/>
                  </a:cubicBezTo>
                  <a:cubicBezTo>
                    <a:pt x="141" y="496"/>
                    <a:pt x="139" y="496"/>
                    <a:pt x="140" y="498"/>
                  </a:cubicBezTo>
                  <a:close/>
                  <a:moveTo>
                    <a:pt x="289" y="273"/>
                  </a:moveTo>
                  <a:cubicBezTo>
                    <a:pt x="289" y="273"/>
                    <a:pt x="289" y="273"/>
                    <a:pt x="289" y="273"/>
                  </a:cubicBezTo>
                  <a:cubicBezTo>
                    <a:pt x="290" y="273"/>
                    <a:pt x="290" y="273"/>
                    <a:pt x="291" y="273"/>
                  </a:cubicBezTo>
                  <a:cubicBezTo>
                    <a:pt x="292" y="272"/>
                    <a:pt x="292" y="272"/>
                    <a:pt x="292" y="271"/>
                  </a:cubicBezTo>
                  <a:cubicBezTo>
                    <a:pt x="293" y="271"/>
                    <a:pt x="295" y="271"/>
                    <a:pt x="295" y="271"/>
                  </a:cubicBezTo>
                  <a:cubicBezTo>
                    <a:pt x="295" y="271"/>
                    <a:pt x="295" y="271"/>
                    <a:pt x="296" y="271"/>
                  </a:cubicBezTo>
                  <a:cubicBezTo>
                    <a:pt x="296" y="271"/>
                    <a:pt x="296" y="270"/>
                    <a:pt x="297" y="271"/>
                  </a:cubicBezTo>
                  <a:cubicBezTo>
                    <a:pt x="297" y="270"/>
                    <a:pt x="298" y="270"/>
                    <a:pt x="298" y="270"/>
                  </a:cubicBezTo>
                  <a:cubicBezTo>
                    <a:pt x="298" y="270"/>
                    <a:pt x="299" y="270"/>
                    <a:pt x="299" y="270"/>
                  </a:cubicBezTo>
                  <a:cubicBezTo>
                    <a:pt x="299" y="270"/>
                    <a:pt x="300" y="270"/>
                    <a:pt x="300" y="270"/>
                  </a:cubicBezTo>
                  <a:cubicBezTo>
                    <a:pt x="300" y="270"/>
                    <a:pt x="301" y="270"/>
                    <a:pt x="301" y="270"/>
                  </a:cubicBezTo>
                  <a:cubicBezTo>
                    <a:pt x="301" y="270"/>
                    <a:pt x="302" y="270"/>
                    <a:pt x="302" y="269"/>
                  </a:cubicBezTo>
                  <a:cubicBezTo>
                    <a:pt x="302" y="269"/>
                    <a:pt x="302" y="269"/>
                    <a:pt x="302" y="269"/>
                  </a:cubicBezTo>
                  <a:cubicBezTo>
                    <a:pt x="302" y="268"/>
                    <a:pt x="302" y="267"/>
                    <a:pt x="302" y="266"/>
                  </a:cubicBezTo>
                  <a:cubicBezTo>
                    <a:pt x="303" y="267"/>
                    <a:pt x="303" y="267"/>
                    <a:pt x="304" y="267"/>
                  </a:cubicBezTo>
                  <a:cubicBezTo>
                    <a:pt x="305" y="266"/>
                    <a:pt x="306" y="264"/>
                    <a:pt x="308" y="263"/>
                  </a:cubicBezTo>
                  <a:cubicBezTo>
                    <a:pt x="308" y="263"/>
                    <a:pt x="308" y="263"/>
                    <a:pt x="308" y="262"/>
                  </a:cubicBezTo>
                  <a:cubicBezTo>
                    <a:pt x="308" y="263"/>
                    <a:pt x="309" y="263"/>
                    <a:pt x="309" y="263"/>
                  </a:cubicBezTo>
                  <a:cubicBezTo>
                    <a:pt x="311" y="261"/>
                    <a:pt x="314" y="260"/>
                    <a:pt x="317" y="258"/>
                  </a:cubicBezTo>
                  <a:cubicBezTo>
                    <a:pt x="317" y="257"/>
                    <a:pt x="317" y="257"/>
                    <a:pt x="317" y="256"/>
                  </a:cubicBezTo>
                  <a:cubicBezTo>
                    <a:pt x="319" y="258"/>
                    <a:pt x="319" y="255"/>
                    <a:pt x="320" y="255"/>
                  </a:cubicBezTo>
                  <a:cubicBezTo>
                    <a:pt x="320" y="255"/>
                    <a:pt x="320" y="255"/>
                    <a:pt x="321" y="256"/>
                  </a:cubicBezTo>
                  <a:cubicBezTo>
                    <a:pt x="322" y="255"/>
                    <a:pt x="323" y="254"/>
                    <a:pt x="325" y="253"/>
                  </a:cubicBezTo>
                  <a:cubicBezTo>
                    <a:pt x="328" y="251"/>
                    <a:pt x="446" y="200"/>
                    <a:pt x="428" y="131"/>
                  </a:cubicBezTo>
                  <a:cubicBezTo>
                    <a:pt x="425" y="123"/>
                    <a:pt x="412" y="99"/>
                    <a:pt x="400" y="93"/>
                  </a:cubicBezTo>
                  <a:cubicBezTo>
                    <a:pt x="413" y="98"/>
                    <a:pt x="429" y="115"/>
                    <a:pt x="435" y="135"/>
                  </a:cubicBezTo>
                  <a:cubicBezTo>
                    <a:pt x="445" y="168"/>
                    <a:pt x="419" y="195"/>
                    <a:pt x="403" y="209"/>
                  </a:cubicBezTo>
                  <a:cubicBezTo>
                    <a:pt x="387" y="222"/>
                    <a:pt x="357" y="240"/>
                    <a:pt x="339" y="250"/>
                  </a:cubicBezTo>
                  <a:cubicBezTo>
                    <a:pt x="329" y="255"/>
                    <a:pt x="324" y="258"/>
                    <a:pt x="319" y="260"/>
                  </a:cubicBezTo>
                  <a:cubicBezTo>
                    <a:pt x="318" y="261"/>
                    <a:pt x="317" y="262"/>
                    <a:pt x="316" y="263"/>
                  </a:cubicBezTo>
                  <a:cubicBezTo>
                    <a:pt x="316" y="264"/>
                    <a:pt x="315" y="263"/>
                    <a:pt x="314" y="263"/>
                  </a:cubicBezTo>
                  <a:cubicBezTo>
                    <a:pt x="313" y="264"/>
                    <a:pt x="311" y="265"/>
                    <a:pt x="309" y="266"/>
                  </a:cubicBezTo>
                  <a:cubicBezTo>
                    <a:pt x="309" y="266"/>
                    <a:pt x="309" y="267"/>
                    <a:pt x="309" y="267"/>
                  </a:cubicBezTo>
                  <a:cubicBezTo>
                    <a:pt x="309" y="267"/>
                    <a:pt x="308" y="267"/>
                    <a:pt x="308" y="267"/>
                  </a:cubicBezTo>
                  <a:cubicBezTo>
                    <a:pt x="307" y="268"/>
                    <a:pt x="307" y="267"/>
                    <a:pt x="307" y="267"/>
                  </a:cubicBezTo>
                  <a:cubicBezTo>
                    <a:pt x="306" y="268"/>
                    <a:pt x="306" y="268"/>
                    <a:pt x="306" y="268"/>
                  </a:cubicBezTo>
                  <a:cubicBezTo>
                    <a:pt x="305" y="268"/>
                    <a:pt x="305" y="268"/>
                    <a:pt x="305" y="268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3" y="269"/>
                    <a:pt x="303" y="269"/>
                    <a:pt x="303" y="269"/>
                  </a:cubicBezTo>
                  <a:cubicBezTo>
                    <a:pt x="302" y="270"/>
                    <a:pt x="303" y="270"/>
                    <a:pt x="302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1" y="270"/>
                    <a:pt x="301" y="270"/>
                    <a:pt x="301" y="270"/>
                  </a:cubicBezTo>
                  <a:cubicBezTo>
                    <a:pt x="300" y="271"/>
                    <a:pt x="299" y="272"/>
                    <a:pt x="299" y="272"/>
                  </a:cubicBezTo>
                  <a:cubicBezTo>
                    <a:pt x="298" y="272"/>
                    <a:pt x="298" y="272"/>
                    <a:pt x="298" y="272"/>
                  </a:cubicBezTo>
                  <a:cubicBezTo>
                    <a:pt x="297" y="272"/>
                    <a:pt x="297" y="272"/>
                    <a:pt x="297" y="272"/>
                  </a:cubicBezTo>
                  <a:cubicBezTo>
                    <a:pt x="296" y="272"/>
                    <a:pt x="296" y="272"/>
                    <a:pt x="295" y="272"/>
                  </a:cubicBezTo>
                  <a:cubicBezTo>
                    <a:pt x="295" y="272"/>
                    <a:pt x="296" y="273"/>
                    <a:pt x="295" y="273"/>
                  </a:cubicBezTo>
                  <a:cubicBezTo>
                    <a:pt x="294" y="274"/>
                    <a:pt x="293" y="274"/>
                    <a:pt x="292" y="273"/>
                  </a:cubicBezTo>
                  <a:cubicBezTo>
                    <a:pt x="291" y="274"/>
                    <a:pt x="289" y="274"/>
                    <a:pt x="289" y="274"/>
                  </a:cubicBezTo>
                  <a:cubicBezTo>
                    <a:pt x="289" y="274"/>
                    <a:pt x="288" y="274"/>
                    <a:pt x="288" y="275"/>
                  </a:cubicBezTo>
                  <a:cubicBezTo>
                    <a:pt x="288" y="275"/>
                    <a:pt x="288" y="274"/>
                    <a:pt x="288" y="274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287" y="273"/>
                    <a:pt x="289" y="273"/>
                    <a:pt x="289" y="273"/>
                  </a:cubicBezTo>
                  <a:close/>
                  <a:moveTo>
                    <a:pt x="284" y="292"/>
                  </a:moveTo>
                  <a:cubicBezTo>
                    <a:pt x="284" y="291"/>
                    <a:pt x="285" y="292"/>
                    <a:pt x="285" y="292"/>
                  </a:cubicBezTo>
                  <a:cubicBezTo>
                    <a:pt x="285" y="292"/>
                    <a:pt x="285" y="291"/>
                    <a:pt x="286" y="291"/>
                  </a:cubicBezTo>
                  <a:cubicBezTo>
                    <a:pt x="286" y="291"/>
                    <a:pt x="286" y="291"/>
                    <a:pt x="287" y="291"/>
                  </a:cubicBezTo>
                  <a:cubicBezTo>
                    <a:pt x="287" y="291"/>
                    <a:pt x="287" y="290"/>
                    <a:pt x="287" y="290"/>
                  </a:cubicBezTo>
                  <a:cubicBezTo>
                    <a:pt x="287" y="290"/>
                    <a:pt x="287" y="290"/>
                    <a:pt x="287" y="290"/>
                  </a:cubicBezTo>
                  <a:cubicBezTo>
                    <a:pt x="288" y="290"/>
                    <a:pt x="288" y="290"/>
                    <a:pt x="289" y="289"/>
                  </a:cubicBezTo>
                  <a:cubicBezTo>
                    <a:pt x="289" y="289"/>
                    <a:pt x="289" y="290"/>
                    <a:pt x="290" y="290"/>
                  </a:cubicBezTo>
                  <a:cubicBezTo>
                    <a:pt x="290" y="289"/>
                    <a:pt x="291" y="289"/>
                    <a:pt x="292" y="290"/>
                  </a:cubicBezTo>
                  <a:cubicBezTo>
                    <a:pt x="291" y="290"/>
                    <a:pt x="291" y="291"/>
                    <a:pt x="290" y="291"/>
                  </a:cubicBezTo>
                  <a:cubicBezTo>
                    <a:pt x="290" y="291"/>
                    <a:pt x="290" y="290"/>
                    <a:pt x="290" y="290"/>
                  </a:cubicBezTo>
                  <a:cubicBezTo>
                    <a:pt x="290" y="290"/>
                    <a:pt x="289" y="291"/>
                    <a:pt x="289" y="291"/>
                  </a:cubicBezTo>
                  <a:cubicBezTo>
                    <a:pt x="289" y="291"/>
                    <a:pt x="288" y="290"/>
                    <a:pt x="287" y="292"/>
                  </a:cubicBezTo>
                  <a:cubicBezTo>
                    <a:pt x="287" y="292"/>
                    <a:pt x="287" y="293"/>
                    <a:pt x="286" y="293"/>
                  </a:cubicBezTo>
                  <a:cubicBezTo>
                    <a:pt x="286" y="293"/>
                    <a:pt x="285" y="293"/>
                    <a:pt x="285" y="293"/>
                  </a:cubicBezTo>
                  <a:cubicBezTo>
                    <a:pt x="285" y="293"/>
                    <a:pt x="284" y="293"/>
                    <a:pt x="283" y="292"/>
                  </a:cubicBezTo>
                  <a:cubicBezTo>
                    <a:pt x="284" y="292"/>
                    <a:pt x="283" y="292"/>
                    <a:pt x="284" y="292"/>
                  </a:cubicBezTo>
                  <a:close/>
                  <a:moveTo>
                    <a:pt x="282" y="292"/>
                  </a:moveTo>
                  <a:cubicBezTo>
                    <a:pt x="283" y="293"/>
                    <a:pt x="283" y="294"/>
                    <a:pt x="284" y="295"/>
                  </a:cubicBezTo>
                  <a:cubicBezTo>
                    <a:pt x="283" y="296"/>
                    <a:pt x="283" y="294"/>
                    <a:pt x="282" y="294"/>
                  </a:cubicBezTo>
                  <a:cubicBezTo>
                    <a:pt x="281" y="294"/>
                    <a:pt x="280" y="294"/>
                    <a:pt x="278" y="295"/>
                  </a:cubicBezTo>
                  <a:cubicBezTo>
                    <a:pt x="278" y="292"/>
                    <a:pt x="281" y="293"/>
                    <a:pt x="282" y="292"/>
                  </a:cubicBezTo>
                  <a:close/>
                  <a:moveTo>
                    <a:pt x="282" y="279"/>
                  </a:moveTo>
                  <a:cubicBezTo>
                    <a:pt x="282" y="279"/>
                    <a:pt x="281" y="280"/>
                    <a:pt x="282" y="280"/>
                  </a:cubicBezTo>
                  <a:cubicBezTo>
                    <a:pt x="281" y="281"/>
                    <a:pt x="280" y="280"/>
                    <a:pt x="280" y="281"/>
                  </a:cubicBezTo>
                  <a:cubicBezTo>
                    <a:pt x="279" y="281"/>
                    <a:pt x="277" y="283"/>
                    <a:pt x="276" y="282"/>
                  </a:cubicBezTo>
                  <a:cubicBezTo>
                    <a:pt x="278" y="281"/>
                    <a:pt x="280" y="279"/>
                    <a:pt x="282" y="279"/>
                  </a:cubicBezTo>
                  <a:close/>
                  <a:moveTo>
                    <a:pt x="256" y="274"/>
                  </a:moveTo>
                  <a:cubicBezTo>
                    <a:pt x="257" y="274"/>
                    <a:pt x="257" y="274"/>
                    <a:pt x="258" y="273"/>
                  </a:cubicBezTo>
                  <a:cubicBezTo>
                    <a:pt x="259" y="273"/>
                    <a:pt x="259" y="274"/>
                    <a:pt x="259" y="275"/>
                  </a:cubicBezTo>
                  <a:cubicBezTo>
                    <a:pt x="258" y="275"/>
                    <a:pt x="257" y="275"/>
                    <a:pt x="256" y="276"/>
                  </a:cubicBezTo>
                  <a:cubicBezTo>
                    <a:pt x="256" y="275"/>
                    <a:pt x="256" y="275"/>
                    <a:pt x="256" y="274"/>
                  </a:cubicBezTo>
                  <a:close/>
                  <a:moveTo>
                    <a:pt x="249" y="294"/>
                  </a:moveTo>
                  <a:cubicBezTo>
                    <a:pt x="252" y="293"/>
                    <a:pt x="252" y="293"/>
                    <a:pt x="252" y="293"/>
                  </a:cubicBezTo>
                  <a:cubicBezTo>
                    <a:pt x="252" y="294"/>
                    <a:pt x="247" y="297"/>
                    <a:pt x="246" y="297"/>
                  </a:cubicBezTo>
                  <a:cubicBezTo>
                    <a:pt x="246" y="296"/>
                    <a:pt x="248" y="294"/>
                    <a:pt x="249" y="294"/>
                  </a:cubicBezTo>
                  <a:close/>
                  <a:moveTo>
                    <a:pt x="238" y="326"/>
                  </a:moveTo>
                  <a:cubicBezTo>
                    <a:pt x="238" y="327"/>
                    <a:pt x="237" y="325"/>
                    <a:pt x="236" y="326"/>
                  </a:cubicBezTo>
                  <a:cubicBezTo>
                    <a:pt x="235" y="327"/>
                    <a:pt x="234" y="329"/>
                    <a:pt x="233" y="327"/>
                  </a:cubicBezTo>
                  <a:cubicBezTo>
                    <a:pt x="234" y="326"/>
                    <a:pt x="235" y="326"/>
                    <a:pt x="236" y="326"/>
                  </a:cubicBezTo>
                  <a:cubicBezTo>
                    <a:pt x="237" y="325"/>
                    <a:pt x="238" y="324"/>
                    <a:pt x="239" y="324"/>
                  </a:cubicBezTo>
                  <a:cubicBezTo>
                    <a:pt x="239" y="325"/>
                    <a:pt x="239" y="325"/>
                    <a:pt x="238" y="326"/>
                  </a:cubicBezTo>
                  <a:close/>
                  <a:moveTo>
                    <a:pt x="243" y="313"/>
                  </a:moveTo>
                  <a:cubicBezTo>
                    <a:pt x="243" y="315"/>
                    <a:pt x="241" y="314"/>
                    <a:pt x="241" y="314"/>
                  </a:cubicBezTo>
                  <a:cubicBezTo>
                    <a:pt x="240" y="312"/>
                    <a:pt x="242" y="314"/>
                    <a:pt x="243" y="313"/>
                  </a:cubicBezTo>
                  <a:close/>
                  <a:moveTo>
                    <a:pt x="240" y="314"/>
                  </a:moveTo>
                  <a:cubicBezTo>
                    <a:pt x="240" y="315"/>
                    <a:pt x="240" y="315"/>
                    <a:pt x="240" y="316"/>
                  </a:cubicBezTo>
                  <a:cubicBezTo>
                    <a:pt x="240" y="316"/>
                    <a:pt x="239" y="317"/>
                    <a:pt x="239" y="317"/>
                  </a:cubicBezTo>
                  <a:cubicBezTo>
                    <a:pt x="238" y="316"/>
                    <a:pt x="239" y="315"/>
                    <a:pt x="240" y="314"/>
                  </a:cubicBezTo>
                  <a:close/>
                  <a:moveTo>
                    <a:pt x="237" y="317"/>
                  </a:moveTo>
                  <a:cubicBezTo>
                    <a:pt x="238" y="318"/>
                    <a:pt x="236" y="318"/>
                    <a:pt x="235" y="319"/>
                  </a:cubicBezTo>
                  <a:cubicBezTo>
                    <a:pt x="234" y="320"/>
                    <a:pt x="233" y="321"/>
                    <a:pt x="232" y="321"/>
                  </a:cubicBezTo>
                  <a:cubicBezTo>
                    <a:pt x="232" y="319"/>
                    <a:pt x="236" y="318"/>
                    <a:pt x="237" y="317"/>
                  </a:cubicBezTo>
                  <a:close/>
                  <a:moveTo>
                    <a:pt x="231" y="303"/>
                  </a:moveTo>
                  <a:cubicBezTo>
                    <a:pt x="234" y="302"/>
                    <a:pt x="231" y="306"/>
                    <a:pt x="230" y="306"/>
                  </a:cubicBezTo>
                  <a:cubicBezTo>
                    <a:pt x="229" y="305"/>
                    <a:pt x="230" y="304"/>
                    <a:pt x="231" y="303"/>
                  </a:cubicBezTo>
                  <a:close/>
                  <a:moveTo>
                    <a:pt x="218" y="338"/>
                  </a:moveTo>
                  <a:cubicBezTo>
                    <a:pt x="218" y="338"/>
                    <a:pt x="217" y="338"/>
                    <a:pt x="216" y="337"/>
                  </a:cubicBezTo>
                  <a:cubicBezTo>
                    <a:pt x="217" y="336"/>
                    <a:pt x="218" y="338"/>
                    <a:pt x="219" y="337"/>
                  </a:cubicBezTo>
                  <a:cubicBezTo>
                    <a:pt x="219" y="336"/>
                    <a:pt x="218" y="336"/>
                    <a:pt x="218" y="336"/>
                  </a:cubicBezTo>
                  <a:cubicBezTo>
                    <a:pt x="218" y="335"/>
                    <a:pt x="220" y="333"/>
                    <a:pt x="221" y="333"/>
                  </a:cubicBezTo>
                  <a:cubicBezTo>
                    <a:pt x="222" y="335"/>
                    <a:pt x="220" y="336"/>
                    <a:pt x="218" y="338"/>
                  </a:cubicBezTo>
                  <a:close/>
                  <a:moveTo>
                    <a:pt x="229" y="305"/>
                  </a:moveTo>
                  <a:cubicBezTo>
                    <a:pt x="229" y="306"/>
                    <a:pt x="225" y="310"/>
                    <a:pt x="224" y="310"/>
                  </a:cubicBezTo>
                  <a:cubicBezTo>
                    <a:pt x="224" y="310"/>
                    <a:pt x="228" y="305"/>
                    <a:pt x="229" y="305"/>
                  </a:cubicBezTo>
                  <a:close/>
                  <a:moveTo>
                    <a:pt x="213" y="319"/>
                  </a:moveTo>
                  <a:cubicBezTo>
                    <a:pt x="213" y="318"/>
                    <a:pt x="214" y="318"/>
                    <a:pt x="214" y="318"/>
                  </a:cubicBezTo>
                  <a:cubicBezTo>
                    <a:pt x="215" y="317"/>
                    <a:pt x="217" y="316"/>
                    <a:pt x="217" y="315"/>
                  </a:cubicBezTo>
                  <a:cubicBezTo>
                    <a:pt x="217" y="315"/>
                    <a:pt x="217" y="315"/>
                    <a:pt x="217" y="315"/>
                  </a:cubicBezTo>
                  <a:cubicBezTo>
                    <a:pt x="218" y="314"/>
                    <a:pt x="218" y="314"/>
                    <a:pt x="219" y="314"/>
                  </a:cubicBezTo>
                  <a:cubicBezTo>
                    <a:pt x="220" y="314"/>
                    <a:pt x="220" y="313"/>
                    <a:pt x="221" y="313"/>
                  </a:cubicBezTo>
                  <a:cubicBezTo>
                    <a:pt x="221" y="312"/>
                    <a:pt x="221" y="313"/>
                    <a:pt x="221" y="313"/>
                  </a:cubicBezTo>
                  <a:cubicBezTo>
                    <a:pt x="222" y="312"/>
                    <a:pt x="224" y="311"/>
                    <a:pt x="225" y="311"/>
                  </a:cubicBezTo>
                  <a:cubicBezTo>
                    <a:pt x="225" y="312"/>
                    <a:pt x="223" y="315"/>
                    <a:pt x="222" y="315"/>
                  </a:cubicBezTo>
                  <a:cubicBezTo>
                    <a:pt x="222" y="314"/>
                    <a:pt x="222" y="314"/>
                    <a:pt x="223" y="313"/>
                  </a:cubicBezTo>
                  <a:cubicBezTo>
                    <a:pt x="222" y="312"/>
                    <a:pt x="221" y="314"/>
                    <a:pt x="221" y="315"/>
                  </a:cubicBezTo>
                  <a:cubicBezTo>
                    <a:pt x="220" y="316"/>
                    <a:pt x="220" y="315"/>
                    <a:pt x="219" y="315"/>
                  </a:cubicBezTo>
                  <a:cubicBezTo>
                    <a:pt x="219" y="316"/>
                    <a:pt x="218" y="316"/>
                    <a:pt x="217" y="317"/>
                  </a:cubicBezTo>
                  <a:cubicBezTo>
                    <a:pt x="217" y="317"/>
                    <a:pt x="216" y="318"/>
                    <a:pt x="216" y="319"/>
                  </a:cubicBezTo>
                  <a:cubicBezTo>
                    <a:pt x="215" y="319"/>
                    <a:pt x="215" y="319"/>
                    <a:pt x="214" y="319"/>
                  </a:cubicBezTo>
                  <a:cubicBezTo>
                    <a:pt x="214" y="320"/>
                    <a:pt x="214" y="321"/>
                    <a:pt x="213" y="320"/>
                  </a:cubicBezTo>
                  <a:cubicBezTo>
                    <a:pt x="213" y="320"/>
                    <a:pt x="213" y="319"/>
                    <a:pt x="213" y="319"/>
                  </a:cubicBezTo>
                  <a:close/>
                  <a:moveTo>
                    <a:pt x="210" y="321"/>
                  </a:moveTo>
                  <a:cubicBezTo>
                    <a:pt x="211" y="322"/>
                    <a:pt x="211" y="322"/>
                    <a:pt x="211" y="322"/>
                  </a:cubicBezTo>
                  <a:cubicBezTo>
                    <a:pt x="211" y="323"/>
                    <a:pt x="211" y="324"/>
                    <a:pt x="210" y="324"/>
                  </a:cubicBezTo>
                  <a:cubicBezTo>
                    <a:pt x="210" y="322"/>
                    <a:pt x="209" y="322"/>
                    <a:pt x="209" y="324"/>
                  </a:cubicBezTo>
                  <a:cubicBezTo>
                    <a:pt x="208" y="323"/>
                    <a:pt x="210" y="322"/>
                    <a:pt x="210" y="321"/>
                  </a:cubicBezTo>
                  <a:close/>
                  <a:moveTo>
                    <a:pt x="93" y="498"/>
                  </a:moveTo>
                  <a:cubicBezTo>
                    <a:pt x="92" y="499"/>
                    <a:pt x="93" y="500"/>
                    <a:pt x="92" y="502"/>
                  </a:cubicBezTo>
                  <a:cubicBezTo>
                    <a:pt x="92" y="502"/>
                    <a:pt x="92" y="501"/>
                    <a:pt x="92" y="501"/>
                  </a:cubicBezTo>
                  <a:cubicBezTo>
                    <a:pt x="92" y="500"/>
                    <a:pt x="92" y="498"/>
                    <a:pt x="92" y="496"/>
                  </a:cubicBezTo>
                  <a:cubicBezTo>
                    <a:pt x="94" y="497"/>
                    <a:pt x="93" y="498"/>
                    <a:pt x="93" y="498"/>
                  </a:cubicBezTo>
                  <a:close/>
                  <a:moveTo>
                    <a:pt x="100" y="460"/>
                  </a:moveTo>
                  <a:cubicBezTo>
                    <a:pt x="99" y="460"/>
                    <a:pt x="98" y="459"/>
                    <a:pt x="98" y="460"/>
                  </a:cubicBezTo>
                  <a:cubicBezTo>
                    <a:pt x="98" y="460"/>
                    <a:pt x="98" y="461"/>
                    <a:pt x="98" y="461"/>
                  </a:cubicBezTo>
                  <a:cubicBezTo>
                    <a:pt x="98" y="461"/>
                    <a:pt x="98" y="461"/>
                    <a:pt x="98" y="461"/>
                  </a:cubicBezTo>
                  <a:cubicBezTo>
                    <a:pt x="98" y="460"/>
                    <a:pt x="98" y="460"/>
                    <a:pt x="98" y="459"/>
                  </a:cubicBezTo>
                  <a:cubicBezTo>
                    <a:pt x="98" y="459"/>
                    <a:pt x="98" y="458"/>
                    <a:pt x="98" y="458"/>
                  </a:cubicBezTo>
                  <a:cubicBezTo>
                    <a:pt x="98" y="458"/>
                    <a:pt x="98" y="458"/>
                    <a:pt x="99" y="458"/>
                  </a:cubicBezTo>
                  <a:cubicBezTo>
                    <a:pt x="99" y="458"/>
                    <a:pt x="99" y="458"/>
                    <a:pt x="99" y="458"/>
                  </a:cubicBezTo>
                  <a:cubicBezTo>
                    <a:pt x="99" y="458"/>
                    <a:pt x="99" y="459"/>
                    <a:pt x="99" y="459"/>
                  </a:cubicBezTo>
                  <a:cubicBezTo>
                    <a:pt x="99" y="459"/>
                    <a:pt x="100" y="459"/>
                    <a:pt x="100" y="459"/>
                  </a:cubicBezTo>
                  <a:cubicBezTo>
                    <a:pt x="100" y="459"/>
                    <a:pt x="100" y="460"/>
                    <a:pt x="100" y="460"/>
                  </a:cubicBezTo>
                  <a:cubicBezTo>
                    <a:pt x="100" y="460"/>
                    <a:pt x="100" y="460"/>
                    <a:pt x="100" y="460"/>
                  </a:cubicBezTo>
                  <a:close/>
                  <a:moveTo>
                    <a:pt x="104" y="446"/>
                  </a:moveTo>
                  <a:cubicBezTo>
                    <a:pt x="104" y="446"/>
                    <a:pt x="104" y="445"/>
                    <a:pt x="104" y="444"/>
                  </a:cubicBezTo>
                  <a:cubicBezTo>
                    <a:pt x="103" y="444"/>
                    <a:pt x="103" y="446"/>
                    <a:pt x="103" y="447"/>
                  </a:cubicBezTo>
                  <a:cubicBezTo>
                    <a:pt x="104" y="448"/>
                    <a:pt x="103" y="447"/>
                    <a:pt x="102" y="448"/>
                  </a:cubicBezTo>
                  <a:cubicBezTo>
                    <a:pt x="103" y="449"/>
                    <a:pt x="102" y="450"/>
                    <a:pt x="101" y="451"/>
                  </a:cubicBezTo>
                  <a:cubicBezTo>
                    <a:pt x="101" y="451"/>
                    <a:pt x="101" y="452"/>
                    <a:pt x="101" y="453"/>
                  </a:cubicBezTo>
                  <a:cubicBezTo>
                    <a:pt x="101" y="454"/>
                    <a:pt x="101" y="454"/>
                    <a:pt x="101" y="454"/>
                  </a:cubicBezTo>
                  <a:cubicBezTo>
                    <a:pt x="100" y="455"/>
                    <a:pt x="100" y="456"/>
                    <a:pt x="100" y="456"/>
                  </a:cubicBezTo>
                  <a:cubicBezTo>
                    <a:pt x="99" y="455"/>
                    <a:pt x="99" y="455"/>
                    <a:pt x="99" y="455"/>
                  </a:cubicBezTo>
                  <a:cubicBezTo>
                    <a:pt x="99" y="454"/>
                    <a:pt x="99" y="454"/>
                    <a:pt x="100" y="453"/>
                  </a:cubicBezTo>
                  <a:cubicBezTo>
                    <a:pt x="100" y="452"/>
                    <a:pt x="101" y="450"/>
                    <a:pt x="100" y="449"/>
                  </a:cubicBezTo>
                  <a:cubicBezTo>
                    <a:pt x="100" y="449"/>
                    <a:pt x="100" y="449"/>
                    <a:pt x="100" y="449"/>
                  </a:cubicBezTo>
                  <a:cubicBezTo>
                    <a:pt x="100" y="448"/>
                    <a:pt x="101" y="448"/>
                    <a:pt x="101" y="447"/>
                  </a:cubicBezTo>
                  <a:cubicBezTo>
                    <a:pt x="102" y="446"/>
                    <a:pt x="102" y="445"/>
                    <a:pt x="102" y="445"/>
                  </a:cubicBezTo>
                  <a:cubicBezTo>
                    <a:pt x="102" y="445"/>
                    <a:pt x="102" y="445"/>
                    <a:pt x="102" y="445"/>
                  </a:cubicBezTo>
                  <a:cubicBezTo>
                    <a:pt x="103" y="444"/>
                    <a:pt x="104" y="442"/>
                    <a:pt x="104" y="441"/>
                  </a:cubicBezTo>
                  <a:cubicBezTo>
                    <a:pt x="106" y="442"/>
                    <a:pt x="105" y="445"/>
                    <a:pt x="104" y="446"/>
                  </a:cubicBezTo>
                  <a:close/>
                  <a:moveTo>
                    <a:pt x="104" y="439"/>
                  </a:moveTo>
                  <a:cubicBezTo>
                    <a:pt x="103" y="439"/>
                    <a:pt x="104" y="435"/>
                    <a:pt x="104" y="434"/>
                  </a:cubicBezTo>
                  <a:cubicBezTo>
                    <a:pt x="108" y="438"/>
                    <a:pt x="104" y="439"/>
                    <a:pt x="104" y="439"/>
                  </a:cubicBezTo>
                  <a:close/>
                  <a:moveTo>
                    <a:pt x="105" y="434"/>
                  </a:moveTo>
                  <a:cubicBezTo>
                    <a:pt x="105" y="433"/>
                    <a:pt x="106" y="430"/>
                    <a:pt x="108" y="429"/>
                  </a:cubicBezTo>
                  <a:cubicBezTo>
                    <a:pt x="108" y="429"/>
                    <a:pt x="106" y="433"/>
                    <a:pt x="105" y="434"/>
                  </a:cubicBezTo>
                  <a:close/>
                  <a:moveTo>
                    <a:pt x="124" y="446"/>
                  </a:moveTo>
                  <a:cubicBezTo>
                    <a:pt x="124" y="447"/>
                    <a:pt x="122" y="446"/>
                    <a:pt x="122" y="447"/>
                  </a:cubicBezTo>
                  <a:cubicBezTo>
                    <a:pt x="122" y="449"/>
                    <a:pt x="122" y="450"/>
                    <a:pt x="120" y="450"/>
                  </a:cubicBezTo>
                  <a:cubicBezTo>
                    <a:pt x="120" y="448"/>
                    <a:pt x="121" y="447"/>
                    <a:pt x="121" y="447"/>
                  </a:cubicBezTo>
                  <a:cubicBezTo>
                    <a:pt x="122" y="446"/>
                    <a:pt x="122" y="444"/>
                    <a:pt x="123" y="444"/>
                  </a:cubicBezTo>
                  <a:cubicBezTo>
                    <a:pt x="124" y="444"/>
                    <a:pt x="124" y="445"/>
                    <a:pt x="124" y="446"/>
                  </a:cubicBezTo>
                  <a:close/>
                  <a:moveTo>
                    <a:pt x="126" y="439"/>
                  </a:moveTo>
                  <a:cubicBezTo>
                    <a:pt x="124" y="439"/>
                    <a:pt x="124" y="438"/>
                    <a:pt x="125" y="437"/>
                  </a:cubicBezTo>
                  <a:cubicBezTo>
                    <a:pt x="126" y="437"/>
                    <a:pt x="126" y="438"/>
                    <a:pt x="126" y="439"/>
                  </a:cubicBezTo>
                  <a:close/>
                  <a:moveTo>
                    <a:pt x="142" y="394"/>
                  </a:moveTo>
                  <a:cubicBezTo>
                    <a:pt x="141" y="394"/>
                    <a:pt x="140" y="395"/>
                    <a:pt x="139" y="396"/>
                  </a:cubicBezTo>
                  <a:cubicBezTo>
                    <a:pt x="138" y="395"/>
                    <a:pt x="141" y="394"/>
                    <a:pt x="141" y="392"/>
                  </a:cubicBezTo>
                  <a:cubicBezTo>
                    <a:pt x="142" y="393"/>
                    <a:pt x="143" y="393"/>
                    <a:pt x="144" y="393"/>
                  </a:cubicBezTo>
                  <a:cubicBezTo>
                    <a:pt x="144" y="395"/>
                    <a:pt x="143" y="393"/>
                    <a:pt x="142" y="394"/>
                  </a:cubicBezTo>
                  <a:close/>
                  <a:moveTo>
                    <a:pt x="191" y="374"/>
                  </a:moveTo>
                  <a:cubicBezTo>
                    <a:pt x="190" y="375"/>
                    <a:pt x="185" y="377"/>
                    <a:pt x="188" y="374"/>
                  </a:cubicBezTo>
                  <a:cubicBezTo>
                    <a:pt x="189" y="372"/>
                    <a:pt x="192" y="372"/>
                    <a:pt x="191" y="374"/>
                  </a:cubicBezTo>
                  <a:close/>
                  <a:moveTo>
                    <a:pt x="196" y="370"/>
                  </a:moveTo>
                  <a:cubicBezTo>
                    <a:pt x="195" y="369"/>
                    <a:pt x="195" y="370"/>
                    <a:pt x="193" y="370"/>
                  </a:cubicBezTo>
                  <a:cubicBezTo>
                    <a:pt x="194" y="368"/>
                    <a:pt x="195" y="367"/>
                    <a:pt x="197" y="367"/>
                  </a:cubicBezTo>
                  <a:cubicBezTo>
                    <a:pt x="197" y="366"/>
                    <a:pt x="196" y="364"/>
                    <a:pt x="197" y="364"/>
                  </a:cubicBezTo>
                  <a:cubicBezTo>
                    <a:pt x="199" y="364"/>
                    <a:pt x="198" y="365"/>
                    <a:pt x="198" y="365"/>
                  </a:cubicBezTo>
                  <a:cubicBezTo>
                    <a:pt x="197" y="367"/>
                    <a:pt x="198" y="369"/>
                    <a:pt x="196" y="370"/>
                  </a:cubicBezTo>
                  <a:close/>
                  <a:moveTo>
                    <a:pt x="179" y="354"/>
                  </a:moveTo>
                  <a:cubicBezTo>
                    <a:pt x="179" y="354"/>
                    <a:pt x="180" y="354"/>
                    <a:pt x="181" y="354"/>
                  </a:cubicBezTo>
                  <a:cubicBezTo>
                    <a:pt x="182" y="353"/>
                    <a:pt x="183" y="352"/>
                    <a:pt x="183" y="351"/>
                  </a:cubicBezTo>
                  <a:cubicBezTo>
                    <a:pt x="183" y="351"/>
                    <a:pt x="183" y="350"/>
                    <a:pt x="182" y="350"/>
                  </a:cubicBezTo>
                  <a:cubicBezTo>
                    <a:pt x="182" y="350"/>
                    <a:pt x="180" y="350"/>
                    <a:pt x="180" y="350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79" y="345"/>
                    <a:pt x="179" y="345"/>
                  </a:cubicBezTo>
                  <a:cubicBezTo>
                    <a:pt x="180" y="345"/>
                    <a:pt x="182" y="346"/>
                    <a:pt x="182" y="346"/>
                  </a:cubicBezTo>
                  <a:cubicBezTo>
                    <a:pt x="182" y="346"/>
                    <a:pt x="183" y="346"/>
                    <a:pt x="183" y="345"/>
                  </a:cubicBezTo>
                  <a:cubicBezTo>
                    <a:pt x="183" y="345"/>
                    <a:pt x="184" y="345"/>
                    <a:pt x="184" y="345"/>
                  </a:cubicBezTo>
                  <a:cubicBezTo>
                    <a:pt x="184" y="345"/>
                    <a:pt x="184" y="344"/>
                    <a:pt x="185" y="343"/>
                  </a:cubicBezTo>
                  <a:cubicBezTo>
                    <a:pt x="186" y="343"/>
                    <a:pt x="187" y="342"/>
                    <a:pt x="188" y="341"/>
                  </a:cubicBezTo>
                  <a:cubicBezTo>
                    <a:pt x="188" y="341"/>
                    <a:pt x="189" y="340"/>
                    <a:pt x="189" y="340"/>
                  </a:cubicBezTo>
                  <a:cubicBezTo>
                    <a:pt x="190" y="339"/>
                    <a:pt x="191" y="340"/>
                    <a:pt x="191" y="339"/>
                  </a:cubicBezTo>
                  <a:cubicBezTo>
                    <a:pt x="192" y="339"/>
                    <a:pt x="192" y="337"/>
                    <a:pt x="193" y="337"/>
                  </a:cubicBezTo>
                  <a:cubicBezTo>
                    <a:pt x="193" y="337"/>
                    <a:pt x="194" y="336"/>
                    <a:pt x="194" y="336"/>
                  </a:cubicBezTo>
                  <a:cubicBezTo>
                    <a:pt x="194" y="336"/>
                    <a:pt x="195" y="336"/>
                    <a:pt x="195" y="336"/>
                  </a:cubicBezTo>
                  <a:cubicBezTo>
                    <a:pt x="196" y="336"/>
                    <a:pt x="196" y="335"/>
                    <a:pt x="197" y="335"/>
                  </a:cubicBezTo>
                  <a:cubicBezTo>
                    <a:pt x="197" y="335"/>
                    <a:pt x="197" y="334"/>
                    <a:pt x="197" y="334"/>
                  </a:cubicBezTo>
                  <a:cubicBezTo>
                    <a:pt x="198" y="334"/>
                    <a:pt x="198" y="334"/>
                    <a:pt x="198" y="333"/>
                  </a:cubicBezTo>
                  <a:cubicBezTo>
                    <a:pt x="198" y="333"/>
                    <a:pt x="198" y="334"/>
                    <a:pt x="199" y="333"/>
                  </a:cubicBezTo>
                  <a:cubicBezTo>
                    <a:pt x="199" y="333"/>
                    <a:pt x="199" y="332"/>
                    <a:pt x="200" y="332"/>
                  </a:cubicBezTo>
                  <a:cubicBezTo>
                    <a:pt x="200" y="332"/>
                    <a:pt x="200" y="332"/>
                    <a:pt x="200" y="332"/>
                  </a:cubicBezTo>
                  <a:cubicBezTo>
                    <a:pt x="201" y="332"/>
                    <a:pt x="202" y="331"/>
                    <a:pt x="203" y="329"/>
                  </a:cubicBezTo>
                  <a:cubicBezTo>
                    <a:pt x="203" y="330"/>
                    <a:pt x="203" y="329"/>
                    <a:pt x="204" y="329"/>
                  </a:cubicBezTo>
                  <a:cubicBezTo>
                    <a:pt x="204" y="329"/>
                    <a:pt x="205" y="329"/>
                    <a:pt x="206" y="329"/>
                  </a:cubicBezTo>
                  <a:cubicBezTo>
                    <a:pt x="206" y="329"/>
                    <a:pt x="206" y="330"/>
                    <a:pt x="206" y="330"/>
                  </a:cubicBezTo>
                  <a:cubicBezTo>
                    <a:pt x="206" y="331"/>
                    <a:pt x="204" y="331"/>
                    <a:pt x="203" y="332"/>
                  </a:cubicBezTo>
                  <a:cubicBezTo>
                    <a:pt x="203" y="333"/>
                    <a:pt x="202" y="334"/>
                    <a:pt x="202" y="334"/>
                  </a:cubicBezTo>
                  <a:cubicBezTo>
                    <a:pt x="202" y="334"/>
                    <a:pt x="202" y="334"/>
                    <a:pt x="201" y="334"/>
                  </a:cubicBezTo>
                  <a:cubicBezTo>
                    <a:pt x="201" y="334"/>
                    <a:pt x="200" y="335"/>
                    <a:pt x="199" y="335"/>
                  </a:cubicBezTo>
                  <a:cubicBezTo>
                    <a:pt x="199" y="335"/>
                    <a:pt x="198" y="337"/>
                    <a:pt x="197" y="338"/>
                  </a:cubicBezTo>
                  <a:cubicBezTo>
                    <a:pt x="197" y="338"/>
                    <a:pt x="195" y="339"/>
                    <a:pt x="195" y="340"/>
                  </a:cubicBezTo>
                  <a:cubicBezTo>
                    <a:pt x="194" y="339"/>
                    <a:pt x="193" y="341"/>
                    <a:pt x="191" y="340"/>
                  </a:cubicBezTo>
                  <a:cubicBezTo>
                    <a:pt x="190" y="342"/>
                    <a:pt x="189" y="343"/>
                    <a:pt x="189" y="345"/>
                  </a:cubicBezTo>
                  <a:cubicBezTo>
                    <a:pt x="188" y="345"/>
                    <a:pt x="187" y="345"/>
                    <a:pt x="187" y="345"/>
                  </a:cubicBezTo>
                  <a:cubicBezTo>
                    <a:pt x="187" y="346"/>
                    <a:pt x="187" y="345"/>
                    <a:pt x="187" y="345"/>
                  </a:cubicBezTo>
                  <a:cubicBezTo>
                    <a:pt x="186" y="346"/>
                    <a:pt x="186" y="346"/>
                    <a:pt x="186" y="346"/>
                  </a:cubicBezTo>
                  <a:cubicBezTo>
                    <a:pt x="185" y="346"/>
                    <a:pt x="184" y="346"/>
                    <a:pt x="183" y="347"/>
                  </a:cubicBezTo>
                  <a:cubicBezTo>
                    <a:pt x="182" y="348"/>
                    <a:pt x="184" y="348"/>
                    <a:pt x="184" y="349"/>
                  </a:cubicBezTo>
                  <a:cubicBezTo>
                    <a:pt x="183" y="349"/>
                    <a:pt x="184" y="350"/>
                    <a:pt x="184" y="351"/>
                  </a:cubicBezTo>
                  <a:cubicBezTo>
                    <a:pt x="184" y="350"/>
                    <a:pt x="184" y="350"/>
                    <a:pt x="185" y="350"/>
                  </a:cubicBezTo>
                  <a:cubicBezTo>
                    <a:pt x="186" y="350"/>
                    <a:pt x="185" y="352"/>
                    <a:pt x="184" y="353"/>
                  </a:cubicBezTo>
                  <a:cubicBezTo>
                    <a:pt x="184" y="353"/>
                    <a:pt x="183" y="353"/>
                    <a:pt x="182" y="353"/>
                  </a:cubicBezTo>
                  <a:cubicBezTo>
                    <a:pt x="181" y="355"/>
                    <a:pt x="179" y="358"/>
                    <a:pt x="177" y="359"/>
                  </a:cubicBezTo>
                  <a:cubicBezTo>
                    <a:pt x="177" y="359"/>
                    <a:pt x="177" y="360"/>
                    <a:pt x="177" y="360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75" y="361"/>
                    <a:pt x="174" y="362"/>
                    <a:pt x="173" y="363"/>
                  </a:cubicBezTo>
                  <a:cubicBezTo>
                    <a:pt x="172" y="363"/>
                    <a:pt x="170" y="364"/>
                    <a:pt x="169" y="364"/>
                  </a:cubicBezTo>
                  <a:cubicBezTo>
                    <a:pt x="169" y="362"/>
                    <a:pt x="169" y="362"/>
                    <a:pt x="171" y="361"/>
                  </a:cubicBezTo>
                  <a:cubicBezTo>
                    <a:pt x="171" y="361"/>
                    <a:pt x="172" y="362"/>
                    <a:pt x="172" y="361"/>
                  </a:cubicBezTo>
                  <a:cubicBezTo>
                    <a:pt x="172" y="359"/>
                    <a:pt x="172" y="360"/>
                    <a:pt x="173" y="359"/>
                  </a:cubicBezTo>
                  <a:cubicBezTo>
                    <a:pt x="174" y="359"/>
                    <a:pt x="174" y="358"/>
                    <a:pt x="174" y="358"/>
                  </a:cubicBezTo>
                  <a:cubicBezTo>
                    <a:pt x="175" y="358"/>
                    <a:pt x="175" y="357"/>
                    <a:pt x="176" y="356"/>
                  </a:cubicBezTo>
                  <a:cubicBezTo>
                    <a:pt x="176" y="356"/>
                    <a:pt x="178" y="355"/>
                    <a:pt x="179" y="354"/>
                  </a:cubicBezTo>
                  <a:close/>
                  <a:moveTo>
                    <a:pt x="158" y="344"/>
                  </a:moveTo>
                  <a:cubicBezTo>
                    <a:pt x="158" y="344"/>
                    <a:pt x="159" y="345"/>
                    <a:pt x="158" y="346"/>
                  </a:cubicBezTo>
                  <a:cubicBezTo>
                    <a:pt x="158" y="347"/>
                    <a:pt x="157" y="348"/>
                    <a:pt x="156" y="347"/>
                  </a:cubicBezTo>
                  <a:cubicBezTo>
                    <a:pt x="156" y="346"/>
                    <a:pt x="157" y="345"/>
                    <a:pt x="158" y="344"/>
                  </a:cubicBezTo>
                  <a:close/>
                  <a:moveTo>
                    <a:pt x="150" y="357"/>
                  </a:moveTo>
                  <a:cubicBezTo>
                    <a:pt x="151" y="356"/>
                    <a:pt x="150" y="356"/>
                    <a:pt x="150" y="355"/>
                  </a:cubicBezTo>
                  <a:cubicBezTo>
                    <a:pt x="150" y="355"/>
                    <a:pt x="150" y="355"/>
                    <a:pt x="150" y="355"/>
                  </a:cubicBezTo>
                  <a:cubicBezTo>
                    <a:pt x="150" y="354"/>
                    <a:pt x="150" y="354"/>
                    <a:pt x="150" y="354"/>
                  </a:cubicBezTo>
                  <a:cubicBezTo>
                    <a:pt x="151" y="353"/>
                    <a:pt x="150" y="353"/>
                    <a:pt x="150" y="352"/>
                  </a:cubicBezTo>
                  <a:cubicBezTo>
                    <a:pt x="151" y="352"/>
                    <a:pt x="150" y="350"/>
                    <a:pt x="151" y="350"/>
                  </a:cubicBezTo>
                  <a:cubicBezTo>
                    <a:pt x="151" y="349"/>
                    <a:pt x="152" y="349"/>
                    <a:pt x="152" y="348"/>
                  </a:cubicBezTo>
                  <a:cubicBezTo>
                    <a:pt x="154" y="348"/>
                    <a:pt x="155" y="350"/>
                    <a:pt x="155" y="352"/>
                  </a:cubicBezTo>
                  <a:cubicBezTo>
                    <a:pt x="154" y="352"/>
                    <a:pt x="153" y="352"/>
                    <a:pt x="152" y="352"/>
                  </a:cubicBezTo>
                  <a:cubicBezTo>
                    <a:pt x="152" y="354"/>
                    <a:pt x="151" y="354"/>
                    <a:pt x="151" y="354"/>
                  </a:cubicBezTo>
                  <a:cubicBezTo>
                    <a:pt x="150" y="356"/>
                    <a:pt x="152" y="355"/>
                    <a:pt x="151" y="357"/>
                  </a:cubicBezTo>
                  <a:cubicBezTo>
                    <a:pt x="151" y="357"/>
                    <a:pt x="151" y="357"/>
                    <a:pt x="150" y="357"/>
                  </a:cubicBezTo>
                  <a:cubicBezTo>
                    <a:pt x="151" y="358"/>
                    <a:pt x="149" y="358"/>
                    <a:pt x="149" y="359"/>
                  </a:cubicBezTo>
                  <a:cubicBezTo>
                    <a:pt x="148" y="358"/>
                    <a:pt x="149" y="357"/>
                    <a:pt x="150" y="357"/>
                  </a:cubicBezTo>
                  <a:close/>
                  <a:moveTo>
                    <a:pt x="149" y="381"/>
                  </a:moveTo>
                  <a:cubicBezTo>
                    <a:pt x="150" y="380"/>
                    <a:pt x="151" y="380"/>
                    <a:pt x="152" y="378"/>
                  </a:cubicBezTo>
                  <a:cubicBezTo>
                    <a:pt x="152" y="378"/>
                    <a:pt x="153" y="378"/>
                    <a:pt x="154" y="378"/>
                  </a:cubicBezTo>
                  <a:cubicBezTo>
                    <a:pt x="155" y="377"/>
                    <a:pt x="155" y="376"/>
                    <a:pt x="156" y="375"/>
                  </a:cubicBezTo>
                  <a:cubicBezTo>
                    <a:pt x="156" y="375"/>
                    <a:pt x="155" y="374"/>
                    <a:pt x="155" y="374"/>
                  </a:cubicBezTo>
                  <a:cubicBezTo>
                    <a:pt x="154" y="374"/>
                    <a:pt x="153" y="375"/>
                    <a:pt x="153" y="374"/>
                  </a:cubicBezTo>
                  <a:cubicBezTo>
                    <a:pt x="153" y="374"/>
                    <a:pt x="153" y="373"/>
                    <a:pt x="154" y="373"/>
                  </a:cubicBezTo>
                  <a:cubicBezTo>
                    <a:pt x="154" y="373"/>
                    <a:pt x="151" y="370"/>
                    <a:pt x="152" y="369"/>
                  </a:cubicBezTo>
                  <a:cubicBezTo>
                    <a:pt x="152" y="369"/>
                    <a:pt x="154" y="370"/>
                    <a:pt x="155" y="370"/>
                  </a:cubicBezTo>
                  <a:cubicBezTo>
                    <a:pt x="155" y="370"/>
                    <a:pt x="155" y="370"/>
                    <a:pt x="156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56" y="369"/>
                    <a:pt x="156" y="368"/>
                    <a:pt x="157" y="367"/>
                  </a:cubicBezTo>
                  <a:cubicBezTo>
                    <a:pt x="158" y="366"/>
                    <a:pt x="159" y="366"/>
                    <a:pt x="160" y="365"/>
                  </a:cubicBezTo>
                  <a:cubicBezTo>
                    <a:pt x="160" y="364"/>
                    <a:pt x="161" y="364"/>
                    <a:pt x="161" y="363"/>
                  </a:cubicBezTo>
                  <a:cubicBezTo>
                    <a:pt x="162" y="363"/>
                    <a:pt x="162" y="363"/>
                    <a:pt x="163" y="363"/>
                  </a:cubicBezTo>
                  <a:cubicBezTo>
                    <a:pt x="164" y="362"/>
                    <a:pt x="164" y="361"/>
                    <a:pt x="165" y="360"/>
                  </a:cubicBezTo>
                  <a:cubicBezTo>
                    <a:pt x="165" y="360"/>
                    <a:pt x="166" y="360"/>
                    <a:pt x="166" y="360"/>
                  </a:cubicBezTo>
                  <a:cubicBezTo>
                    <a:pt x="166" y="359"/>
                    <a:pt x="167" y="359"/>
                    <a:pt x="167" y="359"/>
                  </a:cubicBezTo>
                  <a:cubicBezTo>
                    <a:pt x="168" y="359"/>
                    <a:pt x="168" y="358"/>
                    <a:pt x="169" y="358"/>
                  </a:cubicBezTo>
                  <a:cubicBezTo>
                    <a:pt x="169" y="358"/>
                    <a:pt x="169" y="357"/>
                    <a:pt x="169" y="357"/>
                  </a:cubicBezTo>
                  <a:cubicBezTo>
                    <a:pt x="169" y="357"/>
                    <a:pt x="169" y="357"/>
                    <a:pt x="170" y="356"/>
                  </a:cubicBezTo>
                  <a:cubicBezTo>
                    <a:pt x="170" y="356"/>
                    <a:pt x="170" y="357"/>
                    <a:pt x="170" y="356"/>
                  </a:cubicBezTo>
                  <a:cubicBezTo>
                    <a:pt x="171" y="356"/>
                    <a:pt x="171" y="355"/>
                    <a:pt x="171" y="355"/>
                  </a:cubicBezTo>
                  <a:cubicBezTo>
                    <a:pt x="171" y="355"/>
                    <a:pt x="171" y="355"/>
                    <a:pt x="172" y="355"/>
                  </a:cubicBezTo>
                  <a:cubicBezTo>
                    <a:pt x="172" y="354"/>
                    <a:pt x="173" y="354"/>
                    <a:pt x="174" y="352"/>
                  </a:cubicBezTo>
                  <a:cubicBezTo>
                    <a:pt x="174" y="352"/>
                    <a:pt x="175" y="352"/>
                    <a:pt x="175" y="352"/>
                  </a:cubicBezTo>
                  <a:cubicBezTo>
                    <a:pt x="176" y="352"/>
                    <a:pt x="176" y="352"/>
                    <a:pt x="177" y="352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7" y="354"/>
                    <a:pt x="176" y="354"/>
                    <a:pt x="175" y="355"/>
                  </a:cubicBezTo>
                  <a:cubicBezTo>
                    <a:pt x="174" y="355"/>
                    <a:pt x="174" y="356"/>
                    <a:pt x="173" y="357"/>
                  </a:cubicBezTo>
                  <a:cubicBezTo>
                    <a:pt x="173" y="357"/>
                    <a:pt x="173" y="356"/>
                    <a:pt x="173" y="357"/>
                  </a:cubicBezTo>
                  <a:cubicBezTo>
                    <a:pt x="173" y="357"/>
                    <a:pt x="172" y="358"/>
                    <a:pt x="171" y="358"/>
                  </a:cubicBezTo>
                  <a:cubicBezTo>
                    <a:pt x="171" y="358"/>
                    <a:pt x="170" y="360"/>
                    <a:pt x="169" y="361"/>
                  </a:cubicBezTo>
                  <a:cubicBezTo>
                    <a:pt x="168" y="361"/>
                    <a:pt x="167" y="362"/>
                    <a:pt x="167" y="363"/>
                  </a:cubicBezTo>
                  <a:cubicBezTo>
                    <a:pt x="166" y="363"/>
                    <a:pt x="165" y="365"/>
                    <a:pt x="163" y="363"/>
                  </a:cubicBezTo>
                  <a:cubicBezTo>
                    <a:pt x="162" y="365"/>
                    <a:pt x="162" y="367"/>
                    <a:pt x="161" y="368"/>
                  </a:cubicBezTo>
                  <a:cubicBezTo>
                    <a:pt x="160" y="368"/>
                    <a:pt x="160" y="369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9" y="370"/>
                    <a:pt x="158" y="370"/>
                    <a:pt x="158" y="370"/>
                  </a:cubicBezTo>
                  <a:cubicBezTo>
                    <a:pt x="157" y="370"/>
                    <a:pt x="156" y="370"/>
                    <a:pt x="155" y="371"/>
                  </a:cubicBezTo>
                  <a:cubicBezTo>
                    <a:pt x="155" y="372"/>
                    <a:pt x="156" y="371"/>
                    <a:pt x="156" y="373"/>
                  </a:cubicBezTo>
                  <a:cubicBezTo>
                    <a:pt x="156" y="373"/>
                    <a:pt x="156" y="374"/>
                    <a:pt x="156" y="375"/>
                  </a:cubicBezTo>
                  <a:cubicBezTo>
                    <a:pt x="157" y="374"/>
                    <a:pt x="157" y="374"/>
                    <a:pt x="157" y="373"/>
                  </a:cubicBezTo>
                  <a:cubicBezTo>
                    <a:pt x="158" y="374"/>
                    <a:pt x="157" y="376"/>
                    <a:pt x="157" y="377"/>
                  </a:cubicBezTo>
                  <a:cubicBezTo>
                    <a:pt x="157" y="377"/>
                    <a:pt x="156" y="377"/>
                    <a:pt x="155" y="377"/>
                  </a:cubicBezTo>
                  <a:cubicBezTo>
                    <a:pt x="154" y="379"/>
                    <a:pt x="152" y="382"/>
                    <a:pt x="151" y="384"/>
                  </a:cubicBezTo>
                  <a:cubicBezTo>
                    <a:pt x="151" y="384"/>
                    <a:pt x="150" y="384"/>
                    <a:pt x="150" y="384"/>
                  </a:cubicBezTo>
                  <a:cubicBezTo>
                    <a:pt x="150" y="384"/>
                    <a:pt x="150" y="384"/>
                    <a:pt x="149" y="384"/>
                  </a:cubicBezTo>
                  <a:cubicBezTo>
                    <a:pt x="148" y="385"/>
                    <a:pt x="147" y="387"/>
                    <a:pt x="146" y="387"/>
                  </a:cubicBezTo>
                  <a:cubicBezTo>
                    <a:pt x="146" y="388"/>
                    <a:pt x="145" y="388"/>
                    <a:pt x="145" y="388"/>
                  </a:cubicBezTo>
                  <a:cubicBezTo>
                    <a:pt x="145" y="388"/>
                    <a:pt x="145" y="388"/>
                    <a:pt x="145" y="389"/>
                  </a:cubicBezTo>
                  <a:cubicBezTo>
                    <a:pt x="145" y="389"/>
                    <a:pt x="145" y="390"/>
                    <a:pt x="145" y="390"/>
                  </a:cubicBezTo>
                  <a:cubicBezTo>
                    <a:pt x="144" y="391"/>
                    <a:pt x="144" y="391"/>
                    <a:pt x="144" y="391"/>
                  </a:cubicBezTo>
                  <a:cubicBezTo>
                    <a:pt x="143" y="391"/>
                    <a:pt x="143" y="392"/>
                    <a:pt x="142" y="392"/>
                  </a:cubicBezTo>
                  <a:cubicBezTo>
                    <a:pt x="142" y="391"/>
                    <a:pt x="142" y="391"/>
                    <a:pt x="142" y="391"/>
                  </a:cubicBezTo>
                  <a:cubicBezTo>
                    <a:pt x="142" y="391"/>
                    <a:pt x="143" y="391"/>
                    <a:pt x="143" y="390"/>
                  </a:cubicBezTo>
                  <a:cubicBezTo>
                    <a:pt x="143" y="390"/>
                    <a:pt x="143" y="389"/>
                    <a:pt x="143" y="389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3" y="387"/>
                    <a:pt x="143" y="386"/>
                    <a:pt x="144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4"/>
                    <a:pt x="145" y="385"/>
                    <a:pt x="147" y="384"/>
                  </a:cubicBezTo>
                  <a:cubicBezTo>
                    <a:pt x="147" y="383"/>
                    <a:pt x="147" y="383"/>
                    <a:pt x="147" y="383"/>
                  </a:cubicBezTo>
                  <a:cubicBezTo>
                    <a:pt x="148" y="382"/>
                    <a:pt x="148" y="382"/>
                    <a:pt x="149" y="381"/>
                  </a:cubicBezTo>
                  <a:close/>
                  <a:moveTo>
                    <a:pt x="140" y="374"/>
                  </a:moveTo>
                  <a:cubicBezTo>
                    <a:pt x="140" y="374"/>
                    <a:pt x="140" y="374"/>
                    <a:pt x="140" y="374"/>
                  </a:cubicBezTo>
                  <a:cubicBezTo>
                    <a:pt x="141" y="373"/>
                    <a:pt x="141" y="372"/>
                    <a:pt x="141" y="372"/>
                  </a:cubicBezTo>
                  <a:cubicBezTo>
                    <a:pt x="141" y="372"/>
                    <a:pt x="141" y="371"/>
                    <a:pt x="142" y="370"/>
                  </a:cubicBezTo>
                  <a:cubicBezTo>
                    <a:pt x="142" y="369"/>
                    <a:pt x="141" y="368"/>
                    <a:pt x="141" y="367"/>
                  </a:cubicBezTo>
                  <a:cubicBezTo>
                    <a:pt x="141" y="367"/>
                    <a:pt x="142" y="367"/>
                    <a:pt x="142" y="367"/>
                  </a:cubicBezTo>
                  <a:cubicBezTo>
                    <a:pt x="142" y="366"/>
                    <a:pt x="143" y="366"/>
                    <a:pt x="143" y="366"/>
                  </a:cubicBezTo>
                  <a:cubicBezTo>
                    <a:pt x="143" y="366"/>
                    <a:pt x="143" y="365"/>
                    <a:pt x="143" y="365"/>
                  </a:cubicBezTo>
                  <a:cubicBezTo>
                    <a:pt x="144" y="365"/>
                    <a:pt x="143" y="364"/>
                    <a:pt x="145" y="364"/>
                  </a:cubicBezTo>
                  <a:cubicBezTo>
                    <a:pt x="145" y="363"/>
                    <a:pt x="144" y="363"/>
                    <a:pt x="145" y="362"/>
                  </a:cubicBezTo>
                  <a:cubicBezTo>
                    <a:pt x="145" y="362"/>
                    <a:pt x="145" y="361"/>
                    <a:pt x="146" y="361"/>
                  </a:cubicBezTo>
                  <a:cubicBezTo>
                    <a:pt x="146" y="361"/>
                    <a:pt x="147" y="361"/>
                    <a:pt x="147" y="360"/>
                  </a:cubicBezTo>
                  <a:cubicBezTo>
                    <a:pt x="148" y="360"/>
                    <a:pt x="148" y="361"/>
                    <a:pt x="148" y="361"/>
                  </a:cubicBezTo>
                  <a:cubicBezTo>
                    <a:pt x="147" y="363"/>
                    <a:pt x="145" y="363"/>
                    <a:pt x="145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3" y="367"/>
                    <a:pt x="143" y="368"/>
                    <a:pt x="142" y="368"/>
                  </a:cubicBezTo>
                  <a:cubicBezTo>
                    <a:pt x="142" y="369"/>
                    <a:pt x="142" y="370"/>
                    <a:pt x="143" y="372"/>
                  </a:cubicBezTo>
                  <a:cubicBezTo>
                    <a:pt x="142" y="372"/>
                    <a:pt x="142" y="373"/>
                    <a:pt x="142" y="373"/>
                  </a:cubicBezTo>
                  <a:cubicBezTo>
                    <a:pt x="142" y="373"/>
                    <a:pt x="141" y="373"/>
                    <a:pt x="141" y="373"/>
                  </a:cubicBezTo>
                  <a:cubicBezTo>
                    <a:pt x="141" y="374"/>
                    <a:pt x="141" y="376"/>
                    <a:pt x="140" y="375"/>
                  </a:cubicBezTo>
                  <a:cubicBezTo>
                    <a:pt x="140" y="375"/>
                    <a:pt x="139" y="374"/>
                    <a:pt x="140" y="374"/>
                  </a:cubicBezTo>
                  <a:close/>
                  <a:moveTo>
                    <a:pt x="139" y="376"/>
                  </a:moveTo>
                  <a:cubicBezTo>
                    <a:pt x="139" y="376"/>
                    <a:pt x="139" y="376"/>
                    <a:pt x="140" y="376"/>
                  </a:cubicBezTo>
                  <a:cubicBezTo>
                    <a:pt x="139" y="377"/>
                    <a:pt x="139" y="378"/>
                    <a:pt x="138" y="378"/>
                  </a:cubicBezTo>
                  <a:cubicBezTo>
                    <a:pt x="138" y="380"/>
                    <a:pt x="137" y="381"/>
                    <a:pt x="136" y="382"/>
                  </a:cubicBezTo>
                  <a:cubicBezTo>
                    <a:pt x="135" y="380"/>
                    <a:pt x="137" y="377"/>
                    <a:pt x="139" y="376"/>
                  </a:cubicBezTo>
                  <a:close/>
                  <a:moveTo>
                    <a:pt x="135" y="381"/>
                  </a:moveTo>
                  <a:cubicBezTo>
                    <a:pt x="135" y="381"/>
                    <a:pt x="135" y="382"/>
                    <a:pt x="135" y="382"/>
                  </a:cubicBezTo>
                  <a:cubicBezTo>
                    <a:pt x="135" y="383"/>
                    <a:pt x="134" y="383"/>
                    <a:pt x="134" y="384"/>
                  </a:cubicBezTo>
                  <a:cubicBezTo>
                    <a:pt x="133" y="385"/>
                    <a:pt x="133" y="387"/>
                    <a:pt x="132" y="386"/>
                  </a:cubicBezTo>
                  <a:cubicBezTo>
                    <a:pt x="133" y="385"/>
                    <a:pt x="133" y="382"/>
                    <a:pt x="135" y="381"/>
                  </a:cubicBezTo>
                  <a:close/>
                  <a:moveTo>
                    <a:pt x="113" y="421"/>
                  </a:moveTo>
                  <a:cubicBezTo>
                    <a:pt x="112" y="421"/>
                    <a:pt x="114" y="416"/>
                    <a:pt x="114" y="415"/>
                  </a:cubicBezTo>
                  <a:cubicBezTo>
                    <a:pt x="115" y="415"/>
                    <a:pt x="115" y="415"/>
                    <a:pt x="115" y="415"/>
                  </a:cubicBezTo>
                  <a:cubicBezTo>
                    <a:pt x="116" y="411"/>
                    <a:pt x="126" y="410"/>
                    <a:pt x="113" y="421"/>
                  </a:cubicBezTo>
                  <a:close/>
                  <a:moveTo>
                    <a:pt x="120" y="436"/>
                  </a:moveTo>
                  <a:cubicBezTo>
                    <a:pt x="119" y="436"/>
                    <a:pt x="119" y="437"/>
                    <a:pt x="119" y="438"/>
                  </a:cubicBezTo>
                  <a:cubicBezTo>
                    <a:pt x="118" y="437"/>
                    <a:pt x="118" y="436"/>
                    <a:pt x="119" y="435"/>
                  </a:cubicBezTo>
                  <a:cubicBezTo>
                    <a:pt x="119" y="435"/>
                    <a:pt x="120" y="436"/>
                    <a:pt x="120" y="436"/>
                  </a:cubicBezTo>
                  <a:close/>
                  <a:moveTo>
                    <a:pt x="121" y="432"/>
                  </a:moveTo>
                  <a:cubicBezTo>
                    <a:pt x="122" y="433"/>
                    <a:pt x="120" y="434"/>
                    <a:pt x="119" y="435"/>
                  </a:cubicBezTo>
                  <a:cubicBezTo>
                    <a:pt x="118" y="433"/>
                    <a:pt x="121" y="433"/>
                    <a:pt x="121" y="432"/>
                  </a:cubicBezTo>
                  <a:close/>
                  <a:moveTo>
                    <a:pt x="117" y="442"/>
                  </a:moveTo>
                  <a:cubicBezTo>
                    <a:pt x="116" y="443"/>
                    <a:pt x="116" y="444"/>
                    <a:pt x="116" y="445"/>
                  </a:cubicBezTo>
                  <a:cubicBezTo>
                    <a:pt x="114" y="443"/>
                    <a:pt x="117" y="440"/>
                    <a:pt x="118" y="439"/>
                  </a:cubicBezTo>
                  <a:cubicBezTo>
                    <a:pt x="120" y="439"/>
                    <a:pt x="117" y="441"/>
                    <a:pt x="117" y="442"/>
                  </a:cubicBezTo>
                  <a:close/>
                  <a:moveTo>
                    <a:pt x="114" y="467"/>
                  </a:moveTo>
                  <a:cubicBezTo>
                    <a:pt x="113" y="467"/>
                    <a:pt x="113" y="468"/>
                    <a:pt x="112" y="468"/>
                  </a:cubicBezTo>
                  <a:cubicBezTo>
                    <a:pt x="112" y="466"/>
                    <a:pt x="114" y="467"/>
                    <a:pt x="114" y="466"/>
                  </a:cubicBezTo>
                  <a:cubicBezTo>
                    <a:pt x="114" y="465"/>
                    <a:pt x="113" y="466"/>
                    <a:pt x="113" y="466"/>
                  </a:cubicBezTo>
                  <a:cubicBezTo>
                    <a:pt x="112" y="465"/>
                    <a:pt x="113" y="462"/>
                    <a:pt x="113" y="461"/>
                  </a:cubicBezTo>
                  <a:cubicBezTo>
                    <a:pt x="115" y="463"/>
                    <a:pt x="114" y="465"/>
                    <a:pt x="114" y="467"/>
                  </a:cubicBezTo>
                  <a:close/>
                  <a:moveTo>
                    <a:pt x="114" y="458"/>
                  </a:moveTo>
                  <a:cubicBezTo>
                    <a:pt x="114" y="459"/>
                    <a:pt x="113" y="455"/>
                    <a:pt x="114" y="455"/>
                  </a:cubicBezTo>
                  <a:cubicBezTo>
                    <a:pt x="115" y="456"/>
                    <a:pt x="114" y="458"/>
                    <a:pt x="114" y="458"/>
                  </a:cubicBezTo>
                  <a:close/>
                  <a:moveTo>
                    <a:pt x="115" y="455"/>
                  </a:moveTo>
                  <a:cubicBezTo>
                    <a:pt x="113" y="455"/>
                    <a:pt x="116" y="450"/>
                    <a:pt x="116" y="450"/>
                  </a:cubicBezTo>
                  <a:cubicBezTo>
                    <a:pt x="117" y="450"/>
                    <a:pt x="118" y="456"/>
                    <a:pt x="115" y="455"/>
                  </a:cubicBezTo>
                  <a:close/>
                  <a:moveTo>
                    <a:pt x="117" y="449"/>
                  </a:moveTo>
                  <a:cubicBezTo>
                    <a:pt x="116" y="448"/>
                    <a:pt x="116" y="447"/>
                    <a:pt x="117" y="446"/>
                  </a:cubicBezTo>
                  <a:cubicBezTo>
                    <a:pt x="118" y="446"/>
                    <a:pt x="118" y="446"/>
                    <a:pt x="118" y="445"/>
                  </a:cubicBezTo>
                  <a:cubicBezTo>
                    <a:pt x="117" y="444"/>
                    <a:pt x="117" y="445"/>
                    <a:pt x="118" y="443"/>
                  </a:cubicBezTo>
                  <a:cubicBezTo>
                    <a:pt x="119" y="443"/>
                    <a:pt x="118" y="442"/>
                    <a:pt x="119" y="442"/>
                  </a:cubicBezTo>
                  <a:cubicBezTo>
                    <a:pt x="119" y="441"/>
                    <a:pt x="119" y="441"/>
                    <a:pt x="120" y="440"/>
                  </a:cubicBezTo>
                  <a:cubicBezTo>
                    <a:pt x="120" y="439"/>
                    <a:pt x="121" y="438"/>
                    <a:pt x="121" y="436"/>
                  </a:cubicBezTo>
                  <a:cubicBezTo>
                    <a:pt x="122" y="436"/>
                    <a:pt x="122" y="435"/>
                    <a:pt x="123" y="435"/>
                  </a:cubicBezTo>
                  <a:cubicBezTo>
                    <a:pt x="124" y="433"/>
                    <a:pt x="124" y="432"/>
                    <a:pt x="124" y="431"/>
                  </a:cubicBezTo>
                  <a:cubicBezTo>
                    <a:pt x="124" y="432"/>
                    <a:pt x="123" y="431"/>
                    <a:pt x="123" y="431"/>
                  </a:cubicBezTo>
                  <a:cubicBezTo>
                    <a:pt x="122" y="431"/>
                    <a:pt x="121" y="432"/>
                    <a:pt x="121" y="431"/>
                  </a:cubicBezTo>
                  <a:cubicBezTo>
                    <a:pt x="121" y="431"/>
                    <a:pt x="121" y="431"/>
                    <a:pt x="121" y="430"/>
                  </a:cubicBezTo>
                  <a:cubicBezTo>
                    <a:pt x="121" y="430"/>
                    <a:pt x="118" y="428"/>
                    <a:pt x="118" y="428"/>
                  </a:cubicBezTo>
                  <a:cubicBezTo>
                    <a:pt x="118" y="428"/>
                    <a:pt x="121" y="428"/>
                    <a:pt x="121" y="427"/>
                  </a:cubicBezTo>
                  <a:cubicBezTo>
                    <a:pt x="121" y="427"/>
                    <a:pt x="121" y="427"/>
                    <a:pt x="122" y="426"/>
                  </a:cubicBezTo>
                  <a:cubicBezTo>
                    <a:pt x="122" y="426"/>
                    <a:pt x="122" y="426"/>
                    <a:pt x="122" y="426"/>
                  </a:cubicBezTo>
                  <a:cubicBezTo>
                    <a:pt x="122" y="425"/>
                    <a:pt x="122" y="425"/>
                    <a:pt x="122" y="424"/>
                  </a:cubicBezTo>
                  <a:cubicBezTo>
                    <a:pt x="123" y="423"/>
                    <a:pt x="123" y="422"/>
                    <a:pt x="124" y="420"/>
                  </a:cubicBezTo>
                  <a:cubicBezTo>
                    <a:pt x="124" y="420"/>
                    <a:pt x="125" y="419"/>
                    <a:pt x="125" y="419"/>
                  </a:cubicBezTo>
                  <a:cubicBezTo>
                    <a:pt x="125" y="418"/>
                    <a:pt x="126" y="418"/>
                    <a:pt x="126" y="417"/>
                  </a:cubicBezTo>
                  <a:cubicBezTo>
                    <a:pt x="126" y="416"/>
                    <a:pt x="126" y="415"/>
                    <a:pt x="127" y="414"/>
                  </a:cubicBezTo>
                  <a:cubicBezTo>
                    <a:pt x="127" y="414"/>
                    <a:pt x="128" y="414"/>
                    <a:pt x="128" y="413"/>
                  </a:cubicBezTo>
                  <a:cubicBezTo>
                    <a:pt x="128" y="413"/>
                    <a:pt x="129" y="413"/>
                    <a:pt x="129" y="413"/>
                  </a:cubicBezTo>
                  <a:cubicBezTo>
                    <a:pt x="129" y="412"/>
                    <a:pt x="129" y="411"/>
                    <a:pt x="130" y="411"/>
                  </a:cubicBezTo>
                  <a:cubicBezTo>
                    <a:pt x="130" y="410"/>
                    <a:pt x="130" y="410"/>
                    <a:pt x="130" y="410"/>
                  </a:cubicBezTo>
                  <a:cubicBezTo>
                    <a:pt x="130" y="410"/>
                    <a:pt x="130" y="409"/>
                    <a:pt x="130" y="409"/>
                  </a:cubicBezTo>
                  <a:cubicBezTo>
                    <a:pt x="130" y="409"/>
                    <a:pt x="131" y="409"/>
                    <a:pt x="131" y="409"/>
                  </a:cubicBezTo>
                  <a:cubicBezTo>
                    <a:pt x="131" y="408"/>
                    <a:pt x="131" y="408"/>
                    <a:pt x="131" y="407"/>
                  </a:cubicBezTo>
                  <a:cubicBezTo>
                    <a:pt x="131" y="407"/>
                    <a:pt x="131" y="407"/>
                    <a:pt x="132" y="407"/>
                  </a:cubicBezTo>
                  <a:cubicBezTo>
                    <a:pt x="132" y="406"/>
                    <a:pt x="133" y="405"/>
                    <a:pt x="133" y="403"/>
                  </a:cubicBezTo>
                  <a:cubicBezTo>
                    <a:pt x="133" y="403"/>
                    <a:pt x="133" y="403"/>
                    <a:pt x="133" y="403"/>
                  </a:cubicBezTo>
                  <a:cubicBezTo>
                    <a:pt x="134" y="402"/>
                    <a:pt x="135" y="402"/>
                    <a:pt x="135" y="402"/>
                  </a:cubicBezTo>
                  <a:cubicBezTo>
                    <a:pt x="136" y="402"/>
                    <a:pt x="136" y="402"/>
                    <a:pt x="136" y="402"/>
                  </a:cubicBezTo>
                  <a:cubicBezTo>
                    <a:pt x="136" y="404"/>
                    <a:pt x="135" y="404"/>
                    <a:pt x="134" y="406"/>
                  </a:cubicBezTo>
                  <a:cubicBezTo>
                    <a:pt x="134" y="406"/>
                    <a:pt x="134" y="407"/>
                    <a:pt x="134" y="408"/>
                  </a:cubicBezTo>
                  <a:cubicBezTo>
                    <a:pt x="134" y="408"/>
                    <a:pt x="133" y="408"/>
                    <a:pt x="133" y="408"/>
                  </a:cubicBezTo>
                  <a:cubicBezTo>
                    <a:pt x="133" y="409"/>
                    <a:pt x="133" y="409"/>
                    <a:pt x="132" y="410"/>
                  </a:cubicBezTo>
                  <a:cubicBezTo>
                    <a:pt x="132" y="410"/>
                    <a:pt x="132" y="412"/>
                    <a:pt x="131" y="413"/>
                  </a:cubicBezTo>
                  <a:cubicBezTo>
                    <a:pt x="131" y="414"/>
                    <a:pt x="130" y="415"/>
                    <a:pt x="130" y="416"/>
                  </a:cubicBezTo>
                  <a:cubicBezTo>
                    <a:pt x="129" y="416"/>
                    <a:pt x="129" y="419"/>
                    <a:pt x="127" y="418"/>
                  </a:cubicBezTo>
                  <a:cubicBezTo>
                    <a:pt x="126" y="420"/>
                    <a:pt x="126" y="422"/>
                    <a:pt x="126" y="423"/>
                  </a:cubicBezTo>
                  <a:cubicBezTo>
                    <a:pt x="126" y="424"/>
                    <a:pt x="125" y="424"/>
                    <a:pt x="125" y="425"/>
                  </a:cubicBezTo>
                  <a:cubicBezTo>
                    <a:pt x="125" y="425"/>
                    <a:pt x="125" y="425"/>
                    <a:pt x="125" y="425"/>
                  </a:cubicBezTo>
                  <a:cubicBezTo>
                    <a:pt x="125" y="425"/>
                    <a:pt x="124" y="426"/>
                    <a:pt x="124" y="426"/>
                  </a:cubicBezTo>
                  <a:cubicBezTo>
                    <a:pt x="123" y="426"/>
                    <a:pt x="123" y="427"/>
                    <a:pt x="122" y="428"/>
                  </a:cubicBezTo>
                  <a:cubicBezTo>
                    <a:pt x="122" y="429"/>
                    <a:pt x="123" y="428"/>
                    <a:pt x="123" y="429"/>
                  </a:cubicBezTo>
                  <a:cubicBezTo>
                    <a:pt x="123" y="429"/>
                    <a:pt x="124" y="430"/>
                    <a:pt x="125" y="431"/>
                  </a:cubicBezTo>
                  <a:cubicBezTo>
                    <a:pt x="125" y="430"/>
                    <a:pt x="125" y="430"/>
                    <a:pt x="125" y="429"/>
                  </a:cubicBezTo>
                  <a:cubicBezTo>
                    <a:pt x="126" y="430"/>
                    <a:pt x="126" y="432"/>
                    <a:pt x="125" y="433"/>
                  </a:cubicBezTo>
                  <a:cubicBezTo>
                    <a:pt x="125" y="433"/>
                    <a:pt x="124" y="433"/>
                    <a:pt x="124" y="434"/>
                  </a:cubicBezTo>
                  <a:cubicBezTo>
                    <a:pt x="123" y="436"/>
                    <a:pt x="123" y="439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1" y="442"/>
                    <a:pt x="121" y="442"/>
                    <a:pt x="121" y="443"/>
                  </a:cubicBezTo>
                  <a:cubicBezTo>
                    <a:pt x="120" y="444"/>
                    <a:pt x="120" y="445"/>
                    <a:pt x="119" y="447"/>
                  </a:cubicBezTo>
                  <a:cubicBezTo>
                    <a:pt x="118" y="448"/>
                    <a:pt x="118" y="449"/>
                    <a:pt x="117" y="449"/>
                  </a:cubicBezTo>
                  <a:close/>
                  <a:moveTo>
                    <a:pt x="125" y="427"/>
                  </a:moveTo>
                  <a:cubicBezTo>
                    <a:pt x="124" y="427"/>
                    <a:pt x="125" y="426"/>
                    <a:pt x="125" y="426"/>
                  </a:cubicBezTo>
                  <a:cubicBezTo>
                    <a:pt x="126" y="426"/>
                    <a:pt x="125" y="427"/>
                    <a:pt x="125" y="427"/>
                  </a:cubicBezTo>
                  <a:close/>
                  <a:moveTo>
                    <a:pt x="142" y="487"/>
                  </a:moveTo>
                  <a:cubicBezTo>
                    <a:pt x="142" y="486"/>
                    <a:pt x="143" y="486"/>
                    <a:pt x="143" y="485"/>
                  </a:cubicBezTo>
                  <a:cubicBezTo>
                    <a:pt x="143" y="484"/>
                    <a:pt x="142" y="485"/>
                    <a:pt x="143" y="483"/>
                  </a:cubicBezTo>
                  <a:cubicBezTo>
                    <a:pt x="142" y="483"/>
                    <a:pt x="143" y="483"/>
                    <a:pt x="143" y="482"/>
                  </a:cubicBezTo>
                  <a:cubicBezTo>
                    <a:pt x="143" y="482"/>
                    <a:pt x="143" y="481"/>
                    <a:pt x="144" y="481"/>
                  </a:cubicBezTo>
                  <a:cubicBezTo>
                    <a:pt x="144" y="479"/>
                    <a:pt x="144" y="477"/>
                    <a:pt x="145" y="476"/>
                  </a:cubicBezTo>
                  <a:cubicBezTo>
                    <a:pt x="145" y="474"/>
                    <a:pt x="145" y="474"/>
                    <a:pt x="145" y="474"/>
                  </a:cubicBezTo>
                  <a:cubicBezTo>
                    <a:pt x="146" y="473"/>
                    <a:pt x="146" y="473"/>
                    <a:pt x="147" y="473"/>
                  </a:cubicBezTo>
                  <a:cubicBezTo>
                    <a:pt x="147" y="473"/>
                    <a:pt x="148" y="473"/>
                    <a:pt x="148" y="472"/>
                  </a:cubicBezTo>
                  <a:cubicBezTo>
                    <a:pt x="148" y="472"/>
                    <a:pt x="149" y="471"/>
                    <a:pt x="149" y="469"/>
                  </a:cubicBezTo>
                  <a:cubicBezTo>
                    <a:pt x="150" y="468"/>
                    <a:pt x="150" y="466"/>
                    <a:pt x="151" y="467"/>
                  </a:cubicBezTo>
                  <a:cubicBezTo>
                    <a:pt x="152" y="467"/>
                    <a:pt x="153" y="468"/>
                    <a:pt x="154" y="468"/>
                  </a:cubicBezTo>
                  <a:cubicBezTo>
                    <a:pt x="154" y="470"/>
                    <a:pt x="152" y="468"/>
                    <a:pt x="152" y="469"/>
                  </a:cubicBezTo>
                  <a:cubicBezTo>
                    <a:pt x="151" y="469"/>
                    <a:pt x="151" y="470"/>
                    <a:pt x="151" y="470"/>
                  </a:cubicBezTo>
                  <a:cubicBezTo>
                    <a:pt x="150" y="470"/>
                    <a:pt x="150" y="471"/>
                    <a:pt x="150" y="471"/>
                  </a:cubicBezTo>
                  <a:cubicBezTo>
                    <a:pt x="149" y="471"/>
                    <a:pt x="150" y="472"/>
                    <a:pt x="149" y="472"/>
                  </a:cubicBezTo>
                  <a:cubicBezTo>
                    <a:pt x="149" y="472"/>
                    <a:pt x="149" y="472"/>
                    <a:pt x="149" y="472"/>
                  </a:cubicBezTo>
                  <a:cubicBezTo>
                    <a:pt x="149" y="472"/>
                    <a:pt x="149" y="473"/>
                    <a:pt x="149" y="473"/>
                  </a:cubicBezTo>
                  <a:cubicBezTo>
                    <a:pt x="149" y="473"/>
                    <a:pt x="149" y="473"/>
                    <a:pt x="149" y="475"/>
                  </a:cubicBezTo>
                  <a:cubicBezTo>
                    <a:pt x="149" y="475"/>
                    <a:pt x="149" y="476"/>
                    <a:pt x="149" y="476"/>
                  </a:cubicBezTo>
                  <a:cubicBezTo>
                    <a:pt x="149" y="476"/>
                    <a:pt x="148" y="476"/>
                    <a:pt x="148" y="476"/>
                  </a:cubicBezTo>
                  <a:cubicBezTo>
                    <a:pt x="148" y="476"/>
                    <a:pt x="148" y="476"/>
                    <a:pt x="148" y="476"/>
                  </a:cubicBezTo>
                  <a:cubicBezTo>
                    <a:pt x="148" y="477"/>
                    <a:pt x="148" y="477"/>
                    <a:pt x="148" y="478"/>
                  </a:cubicBezTo>
                  <a:cubicBezTo>
                    <a:pt x="148" y="478"/>
                    <a:pt x="147" y="479"/>
                    <a:pt x="148" y="480"/>
                  </a:cubicBezTo>
                  <a:cubicBezTo>
                    <a:pt x="147" y="481"/>
                    <a:pt x="147" y="481"/>
                    <a:pt x="146" y="481"/>
                  </a:cubicBezTo>
                  <a:cubicBezTo>
                    <a:pt x="145" y="484"/>
                    <a:pt x="145" y="487"/>
                    <a:pt x="143" y="489"/>
                  </a:cubicBezTo>
                  <a:cubicBezTo>
                    <a:pt x="142" y="489"/>
                    <a:pt x="142" y="488"/>
                    <a:pt x="142" y="487"/>
                  </a:cubicBezTo>
                  <a:close/>
                  <a:moveTo>
                    <a:pt x="151" y="477"/>
                  </a:moveTo>
                  <a:cubicBezTo>
                    <a:pt x="150" y="477"/>
                    <a:pt x="150" y="476"/>
                    <a:pt x="150" y="474"/>
                  </a:cubicBezTo>
                  <a:cubicBezTo>
                    <a:pt x="152" y="474"/>
                    <a:pt x="151" y="476"/>
                    <a:pt x="151" y="477"/>
                  </a:cubicBezTo>
                  <a:close/>
                  <a:moveTo>
                    <a:pt x="148" y="594"/>
                  </a:moveTo>
                  <a:cubicBezTo>
                    <a:pt x="148" y="594"/>
                    <a:pt x="148" y="594"/>
                    <a:pt x="148" y="595"/>
                  </a:cubicBezTo>
                  <a:cubicBezTo>
                    <a:pt x="148" y="595"/>
                    <a:pt x="148" y="595"/>
                    <a:pt x="148" y="596"/>
                  </a:cubicBezTo>
                  <a:cubicBezTo>
                    <a:pt x="148" y="596"/>
                    <a:pt x="148" y="597"/>
                    <a:pt x="148" y="598"/>
                  </a:cubicBezTo>
                  <a:cubicBezTo>
                    <a:pt x="148" y="598"/>
                    <a:pt x="148" y="599"/>
                    <a:pt x="148" y="599"/>
                  </a:cubicBezTo>
                  <a:cubicBezTo>
                    <a:pt x="147" y="600"/>
                    <a:pt x="147" y="600"/>
                    <a:pt x="147" y="600"/>
                  </a:cubicBezTo>
                  <a:cubicBezTo>
                    <a:pt x="147" y="600"/>
                    <a:pt x="147" y="599"/>
                    <a:pt x="147" y="599"/>
                  </a:cubicBezTo>
                  <a:cubicBezTo>
                    <a:pt x="146" y="599"/>
                    <a:pt x="147" y="598"/>
                    <a:pt x="147" y="598"/>
                  </a:cubicBezTo>
                  <a:cubicBezTo>
                    <a:pt x="147" y="597"/>
                    <a:pt x="147" y="597"/>
                    <a:pt x="147" y="597"/>
                  </a:cubicBezTo>
                  <a:cubicBezTo>
                    <a:pt x="146" y="597"/>
                    <a:pt x="146" y="597"/>
                    <a:pt x="146" y="596"/>
                  </a:cubicBezTo>
                  <a:cubicBezTo>
                    <a:pt x="146" y="596"/>
                    <a:pt x="146" y="595"/>
                    <a:pt x="146" y="595"/>
                  </a:cubicBezTo>
                  <a:cubicBezTo>
                    <a:pt x="146" y="593"/>
                    <a:pt x="146" y="592"/>
                    <a:pt x="146" y="591"/>
                  </a:cubicBezTo>
                  <a:cubicBezTo>
                    <a:pt x="146" y="590"/>
                    <a:pt x="145" y="590"/>
                    <a:pt x="146" y="590"/>
                  </a:cubicBezTo>
                  <a:cubicBezTo>
                    <a:pt x="146" y="590"/>
                    <a:pt x="147" y="589"/>
                    <a:pt x="147" y="589"/>
                  </a:cubicBezTo>
                  <a:cubicBezTo>
                    <a:pt x="147" y="589"/>
                    <a:pt x="147" y="588"/>
                    <a:pt x="147" y="588"/>
                  </a:cubicBezTo>
                  <a:cubicBezTo>
                    <a:pt x="147" y="587"/>
                    <a:pt x="146" y="586"/>
                    <a:pt x="146" y="585"/>
                  </a:cubicBezTo>
                  <a:cubicBezTo>
                    <a:pt x="146" y="586"/>
                    <a:pt x="146" y="586"/>
                    <a:pt x="146" y="586"/>
                  </a:cubicBezTo>
                  <a:cubicBezTo>
                    <a:pt x="145" y="586"/>
                    <a:pt x="145" y="587"/>
                    <a:pt x="145" y="587"/>
                  </a:cubicBezTo>
                  <a:cubicBezTo>
                    <a:pt x="144" y="587"/>
                    <a:pt x="144" y="586"/>
                    <a:pt x="144" y="586"/>
                  </a:cubicBezTo>
                  <a:cubicBezTo>
                    <a:pt x="144" y="586"/>
                    <a:pt x="142" y="586"/>
                    <a:pt x="142" y="585"/>
                  </a:cubicBezTo>
                  <a:cubicBezTo>
                    <a:pt x="142" y="585"/>
                    <a:pt x="143" y="584"/>
                    <a:pt x="143" y="584"/>
                  </a:cubicBezTo>
                  <a:cubicBezTo>
                    <a:pt x="143" y="584"/>
                    <a:pt x="143" y="583"/>
                    <a:pt x="143" y="583"/>
                  </a:cubicBezTo>
                  <a:cubicBezTo>
                    <a:pt x="143" y="583"/>
                    <a:pt x="143" y="583"/>
                    <a:pt x="143" y="583"/>
                  </a:cubicBezTo>
                  <a:cubicBezTo>
                    <a:pt x="143" y="582"/>
                    <a:pt x="143" y="582"/>
                    <a:pt x="143" y="581"/>
                  </a:cubicBezTo>
                  <a:cubicBezTo>
                    <a:pt x="143" y="580"/>
                    <a:pt x="143" y="579"/>
                    <a:pt x="143" y="578"/>
                  </a:cubicBezTo>
                  <a:cubicBezTo>
                    <a:pt x="143" y="578"/>
                    <a:pt x="143" y="577"/>
                    <a:pt x="143" y="577"/>
                  </a:cubicBezTo>
                  <a:cubicBezTo>
                    <a:pt x="143" y="576"/>
                    <a:pt x="143" y="576"/>
                    <a:pt x="143" y="575"/>
                  </a:cubicBezTo>
                  <a:cubicBezTo>
                    <a:pt x="143" y="575"/>
                    <a:pt x="143" y="574"/>
                    <a:pt x="143" y="573"/>
                  </a:cubicBezTo>
                  <a:cubicBezTo>
                    <a:pt x="143" y="573"/>
                    <a:pt x="143" y="573"/>
                    <a:pt x="143" y="572"/>
                  </a:cubicBezTo>
                  <a:cubicBezTo>
                    <a:pt x="143" y="572"/>
                    <a:pt x="144" y="572"/>
                    <a:pt x="144" y="571"/>
                  </a:cubicBezTo>
                  <a:cubicBezTo>
                    <a:pt x="144" y="571"/>
                    <a:pt x="143" y="570"/>
                    <a:pt x="144" y="570"/>
                  </a:cubicBezTo>
                  <a:cubicBezTo>
                    <a:pt x="144" y="570"/>
                    <a:pt x="144" y="569"/>
                    <a:pt x="144" y="569"/>
                  </a:cubicBezTo>
                  <a:cubicBezTo>
                    <a:pt x="144" y="569"/>
                    <a:pt x="143" y="569"/>
                    <a:pt x="143" y="568"/>
                  </a:cubicBezTo>
                  <a:cubicBezTo>
                    <a:pt x="143" y="568"/>
                    <a:pt x="144" y="568"/>
                    <a:pt x="144" y="568"/>
                  </a:cubicBezTo>
                  <a:cubicBezTo>
                    <a:pt x="144" y="568"/>
                    <a:pt x="143" y="567"/>
                    <a:pt x="143" y="567"/>
                  </a:cubicBezTo>
                  <a:cubicBezTo>
                    <a:pt x="143" y="567"/>
                    <a:pt x="144" y="567"/>
                    <a:pt x="144" y="567"/>
                  </a:cubicBezTo>
                  <a:cubicBezTo>
                    <a:pt x="143" y="566"/>
                    <a:pt x="144" y="565"/>
                    <a:pt x="143" y="564"/>
                  </a:cubicBezTo>
                  <a:cubicBezTo>
                    <a:pt x="143" y="564"/>
                    <a:pt x="143" y="563"/>
                    <a:pt x="143" y="563"/>
                  </a:cubicBezTo>
                  <a:cubicBezTo>
                    <a:pt x="144" y="563"/>
                    <a:pt x="144" y="562"/>
                    <a:pt x="144" y="562"/>
                  </a:cubicBezTo>
                  <a:cubicBezTo>
                    <a:pt x="145" y="562"/>
                    <a:pt x="145" y="562"/>
                    <a:pt x="145" y="562"/>
                  </a:cubicBezTo>
                  <a:cubicBezTo>
                    <a:pt x="146" y="563"/>
                    <a:pt x="145" y="564"/>
                    <a:pt x="145" y="565"/>
                  </a:cubicBezTo>
                  <a:cubicBezTo>
                    <a:pt x="145" y="565"/>
                    <a:pt x="145" y="566"/>
                    <a:pt x="145" y="567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5" y="568"/>
                    <a:pt x="145" y="568"/>
                  </a:cubicBezTo>
                  <a:cubicBezTo>
                    <a:pt x="145" y="569"/>
                    <a:pt x="145" y="570"/>
                    <a:pt x="145" y="571"/>
                  </a:cubicBezTo>
                  <a:cubicBezTo>
                    <a:pt x="145" y="572"/>
                    <a:pt x="145" y="573"/>
                    <a:pt x="146" y="573"/>
                  </a:cubicBezTo>
                  <a:cubicBezTo>
                    <a:pt x="145" y="574"/>
                    <a:pt x="145" y="575"/>
                    <a:pt x="144" y="576"/>
                  </a:cubicBezTo>
                  <a:cubicBezTo>
                    <a:pt x="144" y="577"/>
                    <a:pt x="145" y="578"/>
                    <a:pt x="145" y="579"/>
                  </a:cubicBezTo>
                  <a:cubicBezTo>
                    <a:pt x="145" y="580"/>
                    <a:pt x="145" y="580"/>
                    <a:pt x="145" y="581"/>
                  </a:cubicBezTo>
                  <a:cubicBezTo>
                    <a:pt x="145" y="581"/>
                    <a:pt x="145" y="581"/>
                    <a:pt x="145" y="581"/>
                  </a:cubicBezTo>
                  <a:cubicBezTo>
                    <a:pt x="145" y="581"/>
                    <a:pt x="145" y="582"/>
                    <a:pt x="145" y="582"/>
                  </a:cubicBezTo>
                  <a:cubicBezTo>
                    <a:pt x="144" y="582"/>
                    <a:pt x="144" y="583"/>
                    <a:pt x="144" y="584"/>
                  </a:cubicBezTo>
                  <a:cubicBezTo>
                    <a:pt x="144" y="585"/>
                    <a:pt x="145" y="584"/>
                    <a:pt x="145" y="584"/>
                  </a:cubicBezTo>
                  <a:cubicBezTo>
                    <a:pt x="145" y="585"/>
                    <a:pt x="146" y="585"/>
                    <a:pt x="146" y="585"/>
                  </a:cubicBezTo>
                  <a:cubicBezTo>
                    <a:pt x="146" y="585"/>
                    <a:pt x="146" y="584"/>
                    <a:pt x="146" y="584"/>
                  </a:cubicBezTo>
                  <a:cubicBezTo>
                    <a:pt x="147" y="584"/>
                    <a:pt x="148" y="585"/>
                    <a:pt x="148" y="586"/>
                  </a:cubicBezTo>
                  <a:cubicBezTo>
                    <a:pt x="148" y="586"/>
                    <a:pt x="147" y="587"/>
                    <a:pt x="147" y="587"/>
                  </a:cubicBezTo>
                  <a:cubicBezTo>
                    <a:pt x="147" y="589"/>
                    <a:pt x="149" y="591"/>
                    <a:pt x="148" y="593"/>
                  </a:cubicBezTo>
                  <a:cubicBezTo>
                    <a:pt x="148" y="593"/>
                    <a:pt x="149" y="593"/>
                    <a:pt x="148" y="594"/>
                  </a:cubicBezTo>
                  <a:close/>
                  <a:moveTo>
                    <a:pt x="149" y="557"/>
                  </a:moveTo>
                  <a:cubicBezTo>
                    <a:pt x="148" y="558"/>
                    <a:pt x="149" y="560"/>
                    <a:pt x="148" y="561"/>
                  </a:cubicBezTo>
                  <a:cubicBezTo>
                    <a:pt x="148" y="562"/>
                    <a:pt x="148" y="563"/>
                    <a:pt x="147" y="563"/>
                  </a:cubicBezTo>
                  <a:cubicBezTo>
                    <a:pt x="146" y="562"/>
                    <a:pt x="146" y="562"/>
                    <a:pt x="147" y="561"/>
                  </a:cubicBezTo>
                  <a:cubicBezTo>
                    <a:pt x="147" y="561"/>
                    <a:pt x="148" y="560"/>
                    <a:pt x="147" y="560"/>
                  </a:cubicBezTo>
                  <a:cubicBezTo>
                    <a:pt x="146" y="559"/>
                    <a:pt x="147" y="560"/>
                    <a:pt x="147" y="558"/>
                  </a:cubicBezTo>
                  <a:cubicBezTo>
                    <a:pt x="147" y="558"/>
                    <a:pt x="147" y="558"/>
                    <a:pt x="147" y="557"/>
                  </a:cubicBezTo>
                  <a:cubicBezTo>
                    <a:pt x="147" y="557"/>
                    <a:pt x="147" y="556"/>
                    <a:pt x="147" y="556"/>
                  </a:cubicBezTo>
                  <a:cubicBezTo>
                    <a:pt x="147" y="555"/>
                    <a:pt x="147" y="554"/>
                    <a:pt x="147" y="553"/>
                  </a:cubicBezTo>
                  <a:cubicBezTo>
                    <a:pt x="148" y="552"/>
                    <a:pt x="148" y="552"/>
                    <a:pt x="149" y="551"/>
                  </a:cubicBezTo>
                  <a:cubicBezTo>
                    <a:pt x="148" y="550"/>
                    <a:pt x="148" y="549"/>
                    <a:pt x="148" y="548"/>
                  </a:cubicBezTo>
                  <a:cubicBezTo>
                    <a:pt x="148" y="549"/>
                    <a:pt x="148" y="549"/>
                    <a:pt x="147" y="549"/>
                  </a:cubicBezTo>
                  <a:cubicBezTo>
                    <a:pt x="147" y="549"/>
                    <a:pt x="146" y="550"/>
                    <a:pt x="146" y="549"/>
                  </a:cubicBezTo>
                  <a:cubicBezTo>
                    <a:pt x="146" y="549"/>
                    <a:pt x="146" y="549"/>
                    <a:pt x="146" y="549"/>
                  </a:cubicBezTo>
                  <a:cubicBezTo>
                    <a:pt x="146" y="548"/>
                    <a:pt x="144" y="548"/>
                    <a:pt x="144" y="548"/>
                  </a:cubicBezTo>
                  <a:cubicBezTo>
                    <a:pt x="144" y="547"/>
                    <a:pt x="145" y="547"/>
                    <a:pt x="145" y="546"/>
                  </a:cubicBezTo>
                  <a:cubicBezTo>
                    <a:pt x="145" y="546"/>
                    <a:pt x="145" y="546"/>
                    <a:pt x="145" y="546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6" y="545"/>
                    <a:pt x="145" y="544"/>
                    <a:pt x="145" y="544"/>
                  </a:cubicBezTo>
                  <a:cubicBezTo>
                    <a:pt x="146" y="543"/>
                    <a:pt x="146" y="542"/>
                    <a:pt x="146" y="541"/>
                  </a:cubicBezTo>
                  <a:cubicBezTo>
                    <a:pt x="146" y="540"/>
                    <a:pt x="146" y="540"/>
                    <a:pt x="146" y="539"/>
                  </a:cubicBezTo>
                  <a:cubicBezTo>
                    <a:pt x="146" y="539"/>
                    <a:pt x="147" y="539"/>
                    <a:pt x="147" y="538"/>
                  </a:cubicBezTo>
                  <a:cubicBezTo>
                    <a:pt x="147" y="537"/>
                    <a:pt x="147" y="537"/>
                    <a:pt x="147" y="536"/>
                  </a:cubicBezTo>
                  <a:cubicBezTo>
                    <a:pt x="147" y="536"/>
                    <a:pt x="147" y="535"/>
                    <a:pt x="147" y="535"/>
                  </a:cubicBezTo>
                  <a:cubicBezTo>
                    <a:pt x="147" y="535"/>
                    <a:pt x="148" y="534"/>
                    <a:pt x="148" y="534"/>
                  </a:cubicBezTo>
                  <a:cubicBezTo>
                    <a:pt x="148" y="534"/>
                    <a:pt x="148" y="533"/>
                    <a:pt x="148" y="532"/>
                  </a:cubicBezTo>
                  <a:cubicBezTo>
                    <a:pt x="148" y="532"/>
                    <a:pt x="148" y="532"/>
                    <a:pt x="148" y="532"/>
                  </a:cubicBezTo>
                  <a:cubicBezTo>
                    <a:pt x="148" y="532"/>
                    <a:pt x="148" y="532"/>
                    <a:pt x="148" y="531"/>
                  </a:cubicBezTo>
                  <a:cubicBezTo>
                    <a:pt x="148" y="531"/>
                    <a:pt x="148" y="531"/>
                    <a:pt x="148" y="531"/>
                  </a:cubicBezTo>
                  <a:cubicBezTo>
                    <a:pt x="148" y="531"/>
                    <a:pt x="148" y="530"/>
                    <a:pt x="148" y="530"/>
                  </a:cubicBezTo>
                  <a:cubicBezTo>
                    <a:pt x="148" y="530"/>
                    <a:pt x="149" y="530"/>
                    <a:pt x="149" y="529"/>
                  </a:cubicBezTo>
                  <a:cubicBezTo>
                    <a:pt x="149" y="529"/>
                    <a:pt x="149" y="528"/>
                    <a:pt x="149" y="527"/>
                  </a:cubicBezTo>
                  <a:cubicBezTo>
                    <a:pt x="149" y="527"/>
                    <a:pt x="149" y="526"/>
                    <a:pt x="149" y="526"/>
                  </a:cubicBezTo>
                  <a:cubicBezTo>
                    <a:pt x="149" y="526"/>
                    <a:pt x="150" y="525"/>
                    <a:pt x="150" y="525"/>
                  </a:cubicBezTo>
                  <a:cubicBezTo>
                    <a:pt x="150" y="525"/>
                    <a:pt x="151" y="525"/>
                    <a:pt x="151" y="525"/>
                  </a:cubicBezTo>
                  <a:cubicBezTo>
                    <a:pt x="151" y="526"/>
                    <a:pt x="150" y="527"/>
                    <a:pt x="150" y="528"/>
                  </a:cubicBezTo>
                  <a:cubicBezTo>
                    <a:pt x="150" y="528"/>
                    <a:pt x="150" y="529"/>
                    <a:pt x="150" y="530"/>
                  </a:cubicBezTo>
                  <a:cubicBezTo>
                    <a:pt x="150" y="530"/>
                    <a:pt x="150" y="530"/>
                    <a:pt x="150" y="530"/>
                  </a:cubicBezTo>
                  <a:cubicBezTo>
                    <a:pt x="150" y="530"/>
                    <a:pt x="150" y="531"/>
                    <a:pt x="150" y="531"/>
                  </a:cubicBezTo>
                  <a:cubicBezTo>
                    <a:pt x="149" y="532"/>
                    <a:pt x="150" y="533"/>
                    <a:pt x="150" y="534"/>
                  </a:cubicBezTo>
                  <a:cubicBezTo>
                    <a:pt x="149" y="535"/>
                    <a:pt x="149" y="536"/>
                    <a:pt x="149" y="537"/>
                  </a:cubicBezTo>
                  <a:cubicBezTo>
                    <a:pt x="148" y="537"/>
                    <a:pt x="149" y="538"/>
                    <a:pt x="147" y="538"/>
                  </a:cubicBezTo>
                  <a:cubicBezTo>
                    <a:pt x="147" y="540"/>
                    <a:pt x="148" y="541"/>
                    <a:pt x="148" y="542"/>
                  </a:cubicBezTo>
                  <a:cubicBezTo>
                    <a:pt x="148" y="543"/>
                    <a:pt x="148" y="543"/>
                    <a:pt x="148" y="544"/>
                  </a:cubicBezTo>
                  <a:cubicBezTo>
                    <a:pt x="148" y="544"/>
                    <a:pt x="147" y="544"/>
                    <a:pt x="147" y="544"/>
                  </a:cubicBezTo>
                  <a:cubicBezTo>
                    <a:pt x="147" y="544"/>
                    <a:pt x="148" y="545"/>
                    <a:pt x="148" y="545"/>
                  </a:cubicBezTo>
                  <a:cubicBezTo>
                    <a:pt x="147" y="545"/>
                    <a:pt x="146" y="546"/>
                    <a:pt x="146" y="547"/>
                  </a:cubicBezTo>
                  <a:cubicBezTo>
                    <a:pt x="146" y="548"/>
                    <a:pt x="147" y="546"/>
                    <a:pt x="147" y="547"/>
                  </a:cubicBezTo>
                  <a:cubicBezTo>
                    <a:pt x="147" y="547"/>
                    <a:pt x="148" y="548"/>
                    <a:pt x="148" y="548"/>
                  </a:cubicBezTo>
                  <a:cubicBezTo>
                    <a:pt x="148" y="548"/>
                    <a:pt x="148" y="547"/>
                    <a:pt x="149" y="547"/>
                  </a:cubicBezTo>
                  <a:cubicBezTo>
                    <a:pt x="149" y="547"/>
                    <a:pt x="150" y="549"/>
                    <a:pt x="150" y="549"/>
                  </a:cubicBezTo>
                  <a:cubicBezTo>
                    <a:pt x="150" y="549"/>
                    <a:pt x="149" y="550"/>
                    <a:pt x="149" y="550"/>
                  </a:cubicBezTo>
                  <a:cubicBezTo>
                    <a:pt x="149" y="552"/>
                    <a:pt x="150" y="555"/>
                    <a:pt x="149" y="556"/>
                  </a:cubicBezTo>
                  <a:cubicBezTo>
                    <a:pt x="149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lose/>
                  <a:moveTo>
                    <a:pt x="154" y="631"/>
                  </a:moveTo>
                  <a:cubicBezTo>
                    <a:pt x="154" y="630"/>
                    <a:pt x="154" y="630"/>
                    <a:pt x="154" y="629"/>
                  </a:cubicBezTo>
                  <a:cubicBezTo>
                    <a:pt x="154" y="629"/>
                    <a:pt x="154" y="629"/>
                    <a:pt x="154" y="629"/>
                  </a:cubicBezTo>
                  <a:cubicBezTo>
                    <a:pt x="153" y="628"/>
                    <a:pt x="154" y="629"/>
                    <a:pt x="154" y="628"/>
                  </a:cubicBezTo>
                  <a:cubicBezTo>
                    <a:pt x="154" y="627"/>
                    <a:pt x="153" y="627"/>
                    <a:pt x="153" y="627"/>
                  </a:cubicBezTo>
                  <a:cubicBezTo>
                    <a:pt x="153" y="627"/>
                    <a:pt x="153" y="626"/>
                    <a:pt x="153" y="626"/>
                  </a:cubicBezTo>
                  <a:cubicBezTo>
                    <a:pt x="153" y="625"/>
                    <a:pt x="153" y="625"/>
                    <a:pt x="153" y="624"/>
                  </a:cubicBezTo>
                  <a:cubicBezTo>
                    <a:pt x="153" y="624"/>
                    <a:pt x="153" y="623"/>
                    <a:pt x="153" y="623"/>
                  </a:cubicBezTo>
                  <a:cubicBezTo>
                    <a:pt x="153" y="622"/>
                    <a:pt x="153" y="621"/>
                    <a:pt x="153" y="621"/>
                  </a:cubicBezTo>
                  <a:cubicBezTo>
                    <a:pt x="153" y="621"/>
                    <a:pt x="152" y="621"/>
                    <a:pt x="152" y="621"/>
                  </a:cubicBezTo>
                  <a:cubicBezTo>
                    <a:pt x="152" y="622"/>
                    <a:pt x="152" y="622"/>
                    <a:pt x="151" y="622"/>
                  </a:cubicBezTo>
                  <a:cubicBezTo>
                    <a:pt x="151" y="622"/>
                    <a:pt x="151" y="622"/>
                    <a:pt x="151" y="621"/>
                  </a:cubicBezTo>
                  <a:cubicBezTo>
                    <a:pt x="151" y="621"/>
                    <a:pt x="150" y="622"/>
                    <a:pt x="150" y="621"/>
                  </a:cubicBezTo>
                  <a:cubicBezTo>
                    <a:pt x="150" y="621"/>
                    <a:pt x="150" y="621"/>
                    <a:pt x="150" y="620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0" y="619"/>
                    <a:pt x="150" y="619"/>
                    <a:pt x="150" y="619"/>
                  </a:cubicBezTo>
                  <a:cubicBezTo>
                    <a:pt x="150" y="619"/>
                    <a:pt x="150" y="619"/>
                    <a:pt x="150" y="618"/>
                  </a:cubicBezTo>
                  <a:cubicBezTo>
                    <a:pt x="150" y="618"/>
                    <a:pt x="150" y="617"/>
                    <a:pt x="150" y="616"/>
                  </a:cubicBezTo>
                  <a:cubicBezTo>
                    <a:pt x="150" y="616"/>
                    <a:pt x="150" y="616"/>
                    <a:pt x="150" y="615"/>
                  </a:cubicBezTo>
                  <a:cubicBezTo>
                    <a:pt x="150" y="615"/>
                    <a:pt x="150" y="615"/>
                    <a:pt x="150" y="614"/>
                  </a:cubicBezTo>
                  <a:cubicBezTo>
                    <a:pt x="150" y="614"/>
                    <a:pt x="149" y="613"/>
                    <a:pt x="149" y="613"/>
                  </a:cubicBezTo>
                  <a:cubicBezTo>
                    <a:pt x="149" y="613"/>
                    <a:pt x="149" y="612"/>
                    <a:pt x="150" y="612"/>
                  </a:cubicBezTo>
                  <a:cubicBezTo>
                    <a:pt x="150" y="612"/>
                    <a:pt x="150" y="612"/>
                    <a:pt x="150" y="612"/>
                  </a:cubicBezTo>
                  <a:cubicBezTo>
                    <a:pt x="150" y="611"/>
                    <a:pt x="150" y="611"/>
                    <a:pt x="150" y="611"/>
                  </a:cubicBezTo>
                  <a:cubicBezTo>
                    <a:pt x="150" y="610"/>
                    <a:pt x="150" y="610"/>
                    <a:pt x="150" y="610"/>
                  </a:cubicBezTo>
                  <a:cubicBezTo>
                    <a:pt x="150" y="610"/>
                    <a:pt x="149" y="610"/>
                    <a:pt x="149" y="610"/>
                  </a:cubicBezTo>
                  <a:cubicBezTo>
                    <a:pt x="149" y="610"/>
                    <a:pt x="150" y="610"/>
                    <a:pt x="149" y="609"/>
                  </a:cubicBezTo>
                  <a:cubicBezTo>
                    <a:pt x="149" y="609"/>
                    <a:pt x="149" y="609"/>
                    <a:pt x="149" y="609"/>
                  </a:cubicBezTo>
                  <a:cubicBezTo>
                    <a:pt x="149" y="609"/>
                    <a:pt x="149" y="609"/>
                    <a:pt x="149" y="608"/>
                  </a:cubicBezTo>
                  <a:cubicBezTo>
                    <a:pt x="149" y="608"/>
                    <a:pt x="149" y="607"/>
                    <a:pt x="149" y="606"/>
                  </a:cubicBezTo>
                  <a:cubicBezTo>
                    <a:pt x="149" y="606"/>
                    <a:pt x="149" y="606"/>
                    <a:pt x="149" y="606"/>
                  </a:cubicBezTo>
                  <a:cubicBezTo>
                    <a:pt x="149" y="606"/>
                    <a:pt x="149" y="606"/>
                    <a:pt x="150" y="605"/>
                  </a:cubicBezTo>
                  <a:cubicBezTo>
                    <a:pt x="150" y="605"/>
                    <a:pt x="150" y="605"/>
                    <a:pt x="150" y="605"/>
                  </a:cubicBezTo>
                  <a:cubicBezTo>
                    <a:pt x="150" y="606"/>
                    <a:pt x="150" y="606"/>
                    <a:pt x="150" y="607"/>
                  </a:cubicBezTo>
                  <a:cubicBezTo>
                    <a:pt x="150" y="607"/>
                    <a:pt x="151" y="608"/>
                    <a:pt x="151" y="608"/>
                  </a:cubicBezTo>
                  <a:cubicBezTo>
                    <a:pt x="151" y="608"/>
                    <a:pt x="150" y="608"/>
                    <a:pt x="150" y="608"/>
                  </a:cubicBezTo>
                  <a:cubicBezTo>
                    <a:pt x="150" y="609"/>
                    <a:pt x="150" y="609"/>
                    <a:pt x="150" y="610"/>
                  </a:cubicBezTo>
                  <a:cubicBezTo>
                    <a:pt x="150" y="610"/>
                    <a:pt x="151" y="611"/>
                    <a:pt x="151" y="611"/>
                  </a:cubicBezTo>
                  <a:cubicBezTo>
                    <a:pt x="151" y="612"/>
                    <a:pt x="151" y="612"/>
                    <a:pt x="151" y="613"/>
                  </a:cubicBezTo>
                  <a:cubicBezTo>
                    <a:pt x="151" y="613"/>
                    <a:pt x="151" y="614"/>
                    <a:pt x="150" y="614"/>
                  </a:cubicBezTo>
                  <a:cubicBezTo>
                    <a:pt x="151" y="616"/>
                    <a:pt x="151" y="616"/>
                    <a:pt x="152" y="617"/>
                  </a:cubicBezTo>
                  <a:cubicBezTo>
                    <a:pt x="151" y="617"/>
                    <a:pt x="151" y="618"/>
                    <a:pt x="151" y="618"/>
                  </a:cubicBezTo>
                  <a:cubicBezTo>
                    <a:pt x="151" y="618"/>
                    <a:pt x="151" y="618"/>
                    <a:pt x="151" y="618"/>
                  </a:cubicBezTo>
                  <a:cubicBezTo>
                    <a:pt x="151" y="618"/>
                    <a:pt x="151" y="619"/>
                    <a:pt x="152" y="619"/>
                  </a:cubicBezTo>
                  <a:cubicBezTo>
                    <a:pt x="151" y="619"/>
                    <a:pt x="151" y="620"/>
                    <a:pt x="151" y="620"/>
                  </a:cubicBezTo>
                  <a:cubicBezTo>
                    <a:pt x="151" y="621"/>
                    <a:pt x="151" y="620"/>
                    <a:pt x="152" y="620"/>
                  </a:cubicBezTo>
                  <a:cubicBezTo>
                    <a:pt x="152" y="620"/>
                    <a:pt x="152" y="621"/>
                    <a:pt x="153" y="621"/>
                  </a:cubicBezTo>
                  <a:cubicBezTo>
                    <a:pt x="153" y="621"/>
                    <a:pt x="153" y="620"/>
                    <a:pt x="153" y="620"/>
                  </a:cubicBezTo>
                  <a:cubicBezTo>
                    <a:pt x="153" y="620"/>
                    <a:pt x="154" y="621"/>
                    <a:pt x="154" y="621"/>
                  </a:cubicBezTo>
                  <a:cubicBezTo>
                    <a:pt x="154" y="621"/>
                    <a:pt x="154" y="622"/>
                    <a:pt x="154" y="622"/>
                  </a:cubicBezTo>
                  <a:cubicBezTo>
                    <a:pt x="154" y="623"/>
                    <a:pt x="155" y="625"/>
                    <a:pt x="155" y="626"/>
                  </a:cubicBezTo>
                  <a:cubicBezTo>
                    <a:pt x="155" y="626"/>
                    <a:pt x="155" y="626"/>
                    <a:pt x="155" y="626"/>
                  </a:cubicBezTo>
                  <a:cubicBezTo>
                    <a:pt x="155" y="626"/>
                    <a:pt x="155" y="627"/>
                    <a:pt x="155" y="627"/>
                  </a:cubicBezTo>
                  <a:cubicBezTo>
                    <a:pt x="155" y="627"/>
                    <a:pt x="155" y="628"/>
                    <a:pt x="155" y="629"/>
                  </a:cubicBezTo>
                  <a:cubicBezTo>
                    <a:pt x="155" y="630"/>
                    <a:pt x="155" y="630"/>
                    <a:pt x="154" y="631"/>
                  </a:cubicBezTo>
                  <a:close/>
                  <a:moveTo>
                    <a:pt x="157" y="678"/>
                  </a:moveTo>
                  <a:cubicBezTo>
                    <a:pt x="156" y="678"/>
                    <a:pt x="156" y="677"/>
                    <a:pt x="155" y="676"/>
                  </a:cubicBezTo>
                  <a:cubicBezTo>
                    <a:pt x="155" y="675"/>
                    <a:pt x="155" y="675"/>
                    <a:pt x="155" y="674"/>
                  </a:cubicBezTo>
                  <a:cubicBezTo>
                    <a:pt x="156" y="675"/>
                    <a:pt x="156" y="675"/>
                    <a:pt x="156" y="675"/>
                  </a:cubicBezTo>
                  <a:cubicBezTo>
                    <a:pt x="156" y="676"/>
                    <a:pt x="156" y="677"/>
                    <a:pt x="157" y="677"/>
                  </a:cubicBezTo>
                  <a:cubicBezTo>
                    <a:pt x="157" y="678"/>
                    <a:pt x="157" y="678"/>
                    <a:pt x="157" y="678"/>
                  </a:cubicBezTo>
                  <a:close/>
                  <a:moveTo>
                    <a:pt x="157" y="678"/>
                  </a:moveTo>
                  <a:cubicBezTo>
                    <a:pt x="157" y="678"/>
                    <a:pt x="157" y="678"/>
                    <a:pt x="157" y="678"/>
                  </a:cubicBezTo>
                  <a:cubicBezTo>
                    <a:pt x="157" y="678"/>
                    <a:pt x="157" y="678"/>
                    <a:pt x="157" y="678"/>
                  </a:cubicBezTo>
                  <a:cubicBezTo>
                    <a:pt x="157" y="678"/>
                    <a:pt x="157" y="678"/>
                    <a:pt x="157" y="678"/>
                  </a:cubicBezTo>
                  <a:close/>
                  <a:moveTo>
                    <a:pt x="157" y="501"/>
                  </a:moveTo>
                  <a:cubicBezTo>
                    <a:pt x="157" y="502"/>
                    <a:pt x="157" y="502"/>
                    <a:pt x="157" y="503"/>
                  </a:cubicBezTo>
                  <a:cubicBezTo>
                    <a:pt x="157" y="503"/>
                    <a:pt x="156" y="503"/>
                    <a:pt x="156" y="503"/>
                  </a:cubicBezTo>
                  <a:cubicBezTo>
                    <a:pt x="156" y="503"/>
                    <a:pt x="156" y="504"/>
                    <a:pt x="156" y="505"/>
                  </a:cubicBezTo>
                  <a:cubicBezTo>
                    <a:pt x="156" y="505"/>
                    <a:pt x="156" y="506"/>
                    <a:pt x="156" y="507"/>
                  </a:cubicBezTo>
                  <a:cubicBezTo>
                    <a:pt x="156" y="508"/>
                    <a:pt x="155" y="509"/>
                    <a:pt x="155" y="510"/>
                  </a:cubicBezTo>
                  <a:cubicBezTo>
                    <a:pt x="154" y="510"/>
                    <a:pt x="155" y="511"/>
                    <a:pt x="153" y="511"/>
                  </a:cubicBezTo>
                  <a:cubicBezTo>
                    <a:pt x="153" y="513"/>
                    <a:pt x="154" y="514"/>
                    <a:pt x="154" y="515"/>
                  </a:cubicBezTo>
                  <a:cubicBezTo>
                    <a:pt x="154" y="516"/>
                    <a:pt x="153" y="516"/>
                    <a:pt x="153" y="517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3" y="517"/>
                    <a:pt x="153" y="517"/>
                    <a:pt x="153" y="518"/>
                  </a:cubicBezTo>
                  <a:cubicBezTo>
                    <a:pt x="152" y="518"/>
                    <a:pt x="152" y="519"/>
                    <a:pt x="151" y="519"/>
                  </a:cubicBezTo>
                  <a:cubicBezTo>
                    <a:pt x="152" y="521"/>
                    <a:pt x="152" y="519"/>
                    <a:pt x="153" y="520"/>
                  </a:cubicBezTo>
                  <a:cubicBezTo>
                    <a:pt x="152" y="520"/>
                    <a:pt x="153" y="521"/>
                    <a:pt x="154" y="521"/>
                  </a:cubicBezTo>
                  <a:cubicBezTo>
                    <a:pt x="154" y="521"/>
                    <a:pt x="154" y="520"/>
                    <a:pt x="154" y="520"/>
                  </a:cubicBezTo>
                  <a:cubicBezTo>
                    <a:pt x="154" y="520"/>
                    <a:pt x="155" y="522"/>
                    <a:pt x="155" y="522"/>
                  </a:cubicBezTo>
                  <a:cubicBezTo>
                    <a:pt x="155" y="522"/>
                    <a:pt x="154" y="523"/>
                    <a:pt x="154" y="523"/>
                  </a:cubicBezTo>
                  <a:cubicBezTo>
                    <a:pt x="154" y="525"/>
                    <a:pt x="154" y="528"/>
                    <a:pt x="154" y="529"/>
                  </a:cubicBezTo>
                  <a:cubicBezTo>
                    <a:pt x="154" y="529"/>
                    <a:pt x="154" y="530"/>
                    <a:pt x="154" y="530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3" y="531"/>
                    <a:pt x="153" y="533"/>
                    <a:pt x="153" y="534"/>
                  </a:cubicBezTo>
                  <a:cubicBezTo>
                    <a:pt x="152" y="534"/>
                    <a:pt x="152" y="536"/>
                    <a:pt x="151" y="536"/>
                  </a:cubicBezTo>
                  <a:cubicBezTo>
                    <a:pt x="151" y="535"/>
                    <a:pt x="150" y="534"/>
                    <a:pt x="151" y="534"/>
                  </a:cubicBezTo>
                  <a:cubicBezTo>
                    <a:pt x="151" y="533"/>
                    <a:pt x="152" y="533"/>
                    <a:pt x="151" y="533"/>
                  </a:cubicBezTo>
                  <a:cubicBezTo>
                    <a:pt x="151" y="532"/>
                    <a:pt x="151" y="533"/>
                    <a:pt x="151" y="531"/>
                  </a:cubicBezTo>
                  <a:cubicBezTo>
                    <a:pt x="151" y="531"/>
                    <a:pt x="151" y="530"/>
                    <a:pt x="151" y="530"/>
                  </a:cubicBezTo>
                  <a:cubicBezTo>
                    <a:pt x="151" y="530"/>
                    <a:pt x="152" y="529"/>
                    <a:pt x="152" y="528"/>
                  </a:cubicBezTo>
                  <a:cubicBezTo>
                    <a:pt x="152" y="528"/>
                    <a:pt x="152" y="527"/>
                    <a:pt x="152" y="525"/>
                  </a:cubicBezTo>
                  <a:cubicBezTo>
                    <a:pt x="153" y="525"/>
                    <a:pt x="153" y="525"/>
                    <a:pt x="154" y="524"/>
                  </a:cubicBezTo>
                  <a:cubicBezTo>
                    <a:pt x="154" y="523"/>
                    <a:pt x="153" y="522"/>
                    <a:pt x="154" y="521"/>
                  </a:cubicBezTo>
                  <a:cubicBezTo>
                    <a:pt x="153" y="522"/>
                    <a:pt x="153" y="521"/>
                    <a:pt x="153" y="522"/>
                  </a:cubicBezTo>
                  <a:cubicBezTo>
                    <a:pt x="152" y="522"/>
                    <a:pt x="152" y="523"/>
                    <a:pt x="151" y="522"/>
                  </a:cubicBezTo>
                  <a:cubicBezTo>
                    <a:pt x="151" y="522"/>
                    <a:pt x="151" y="522"/>
                    <a:pt x="151" y="521"/>
                  </a:cubicBezTo>
                  <a:cubicBezTo>
                    <a:pt x="151" y="521"/>
                    <a:pt x="148" y="521"/>
                    <a:pt x="149" y="520"/>
                  </a:cubicBezTo>
                  <a:cubicBezTo>
                    <a:pt x="149" y="520"/>
                    <a:pt x="150" y="520"/>
                    <a:pt x="151" y="519"/>
                  </a:cubicBezTo>
                  <a:cubicBezTo>
                    <a:pt x="151" y="519"/>
                    <a:pt x="151" y="519"/>
                    <a:pt x="151" y="518"/>
                  </a:cubicBezTo>
                  <a:cubicBezTo>
                    <a:pt x="151" y="518"/>
                    <a:pt x="151" y="518"/>
                    <a:pt x="151" y="518"/>
                  </a:cubicBezTo>
                  <a:cubicBezTo>
                    <a:pt x="151" y="518"/>
                    <a:pt x="151" y="517"/>
                    <a:pt x="151" y="517"/>
                  </a:cubicBezTo>
                  <a:cubicBezTo>
                    <a:pt x="151" y="516"/>
                    <a:pt x="151" y="515"/>
                    <a:pt x="152" y="514"/>
                  </a:cubicBezTo>
                  <a:cubicBezTo>
                    <a:pt x="152" y="513"/>
                    <a:pt x="152" y="513"/>
                    <a:pt x="152" y="512"/>
                  </a:cubicBezTo>
                  <a:cubicBezTo>
                    <a:pt x="152" y="512"/>
                    <a:pt x="153" y="511"/>
                    <a:pt x="153" y="511"/>
                  </a:cubicBezTo>
                  <a:cubicBezTo>
                    <a:pt x="153" y="510"/>
                    <a:pt x="153" y="509"/>
                    <a:pt x="153" y="509"/>
                  </a:cubicBezTo>
                  <a:cubicBezTo>
                    <a:pt x="153" y="508"/>
                    <a:pt x="153" y="508"/>
                    <a:pt x="153" y="508"/>
                  </a:cubicBezTo>
                  <a:cubicBezTo>
                    <a:pt x="153" y="508"/>
                    <a:pt x="154" y="507"/>
                    <a:pt x="154" y="507"/>
                  </a:cubicBezTo>
                  <a:cubicBezTo>
                    <a:pt x="154" y="507"/>
                    <a:pt x="154" y="506"/>
                    <a:pt x="154" y="505"/>
                  </a:cubicBezTo>
                  <a:cubicBezTo>
                    <a:pt x="154" y="505"/>
                    <a:pt x="154" y="505"/>
                    <a:pt x="154" y="505"/>
                  </a:cubicBezTo>
                  <a:cubicBezTo>
                    <a:pt x="154" y="505"/>
                    <a:pt x="154" y="504"/>
                    <a:pt x="154" y="504"/>
                  </a:cubicBezTo>
                  <a:cubicBezTo>
                    <a:pt x="154" y="504"/>
                    <a:pt x="155" y="504"/>
                    <a:pt x="155" y="504"/>
                  </a:cubicBezTo>
                  <a:cubicBezTo>
                    <a:pt x="155" y="504"/>
                    <a:pt x="155" y="503"/>
                    <a:pt x="155" y="503"/>
                  </a:cubicBezTo>
                  <a:cubicBezTo>
                    <a:pt x="155" y="503"/>
                    <a:pt x="155" y="503"/>
                    <a:pt x="155" y="502"/>
                  </a:cubicBezTo>
                  <a:cubicBezTo>
                    <a:pt x="155" y="502"/>
                    <a:pt x="156" y="501"/>
                    <a:pt x="155" y="500"/>
                  </a:cubicBezTo>
                  <a:cubicBezTo>
                    <a:pt x="156" y="500"/>
                    <a:pt x="156" y="499"/>
                    <a:pt x="156" y="499"/>
                  </a:cubicBezTo>
                  <a:cubicBezTo>
                    <a:pt x="156" y="499"/>
                    <a:pt x="157" y="499"/>
                    <a:pt x="157" y="498"/>
                  </a:cubicBezTo>
                  <a:cubicBezTo>
                    <a:pt x="157" y="498"/>
                    <a:pt x="157" y="498"/>
                    <a:pt x="157" y="498"/>
                  </a:cubicBezTo>
                  <a:cubicBezTo>
                    <a:pt x="158" y="499"/>
                    <a:pt x="157" y="500"/>
                    <a:pt x="157" y="501"/>
                  </a:cubicBezTo>
                  <a:close/>
                  <a:moveTo>
                    <a:pt x="158" y="454"/>
                  </a:moveTo>
                  <a:cubicBezTo>
                    <a:pt x="157" y="455"/>
                    <a:pt x="157" y="454"/>
                    <a:pt x="157" y="454"/>
                  </a:cubicBezTo>
                  <a:cubicBezTo>
                    <a:pt x="157" y="454"/>
                    <a:pt x="157" y="454"/>
                    <a:pt x="157" y="455"/>
                  </a:cubicBezTo>
                  <a:cubicBezTo>
                    <a:pt x="157" y="455"/>
                    <a:pt x="156" y="455"/>
                    <a:pt x="156" y="455"/>
                  </a:cubicBezTo>
                  <a:cubicBezTo>
                    <a:pt x="156" y="455"/>
                    <a:pt x="156" y="456"/>
                    <a:pt x="156" y="456"/>
                  </a:cubicBezTo>
                  <a:cubicBezTo>
                    <a:pt x="156" y="457"/>
                    <a:pt x="156" y="457"/>
                    <a:pt x="156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6" y="459"/>
                  </a:cubicBezTo>
                  <a:cubicBezTo>
                    <a:pt x="156" y="459"/>
                    <a:pt x="155" y="459"/>
                    <a:pt x="155" y="459"/>
                  </a:cubicBezTo>
                  <a:cubicBezTo>
                    <a:pt x="155" y="459"/>
                    <a:pt x="155" y="459"/>
                    <a:pt x="155" y="459"/>
                  </a:cubicBezTo>
                  <a:cubicBezTo>
                    <a:pt x="155" y="460"/>
                    <a:pt x="155" y="460"/>
                    <a:pt x="155" y="460"/>
                  </a:cubicBezTo>
                  <a:cubicBezTo>
                    <a:pt x="155" y="460"/>
                    <a:pt x="155" y="461"/>
                    <a:pt x="155" y="461"/>
                  </a:cubicBezTo>
                  <a:cubicBezTo>
                    <a:pt x="154" y="461"/>
                    <a:pt x="154" y="461"/>
                    <a:pt x="154" y="461"/>
                  </a:cubicBezTo>
                  <a:cubicBezTo>
                    <a:pt x="153" y="461"/>
                    <a:pt x="153" y="461"/>
                    <a:pt x="153" y="462"/>
                  </a:cubicBezTo>
                  <a:cubicBezTo>
                    <a:pt x="153" y="462"/>
                    <a:pt x="153" y="462"/>
                    <a:pt x="153" y="463"/>
                  </a:cubicBezTo>
                  <a:cubicBezTo>
                    <a:pt x="153" y="463"/>
                    <a:pt x="153" y="464"/>
                    <a:pt x="152" y="464"/>
                  </a:cubicBezTo>
                  <a:cubicBezTo>
                    <a:pt x="152" y="463"/>
                    <a:pt x="150" y="464"/>
                    <a:pt x="150" y="463"/>
                  </a:cubicBezTo>
                  <a:cubicBezTo>
                    <a:pt x="150" y="462"/>
                    <a:pt x="149" y="463"/>
                    <a:pt x="149" y="463"/>
                  </a:cubicBezTo>
                  <a:cubicBezTo>
                    <a:pt x="148" y="462"/>
                    <a:pt x="151" y="462"/>
                    <a:pt x="152" y="463"/>
                  </a:cubicBezTo>
                  <a:cubicBezTo>
                    <a:pt x="152" y="462"/>
                    <a:pt x="152" y="461"/>
                    <a:pt x="153" y="460"/>
                  </a:cubicBezTo>
                  <a:cubicBezTo>
                    <a:pt x="153" y="459"/>
                    <a:pt x="152" y="460"/>
                    <a:pt x="152" y="459"/>
                  </a:cubicBezTo>
                  <a:cubicBezTo>
                    <a:pt x="152" y="459"/>
                    <a:pt x="152" y="458"/>
                    <a:pt x="152" y="458"/>
                  </a:cubicBezTo>
                  <a:cubicBezTo>
                    <a:pt x="153" y="458"/>
                    <a:pt x="153" y="458"/>
                    <a:pt x="153" y="457"/>
                  </a:cubicBezTo>
                  <a:cubicBezTo>
                    <a:pt x="153" y="457"/>
                    <a:pt x="153" y="456"/>
                    <a:pt x="153" y="456"/>
                  </a:cubicBezTo>
                  <a:cubicBezTo>
                    <a:pt x="153" y="456"/>
                    <a:pt x="154" y="456"/>
                    <a:pt x="154" y="456"/>
                  </a:cubicBezTo>
                  <a:cubicBezTo>
                    <a:pt x="154" y="456"/>
                    <a:pt x="155" y="456"/>
                    <a:pt x="155" y="455"/>
                  </a:cubicBezTo>
                  <a:cubicBezTo>
                    <a:pt x="155" y="455"/>
                    <a:pt x="155" y="455"/>
                    <a:pt x="155" y="454"/>
                  </a:cubicBezTo>
                  <a:cubicBezTo>
                    <a:pt x="155" y="454"/>
                    <a:pt x="156" y="454"/>
                    <a:pt x="156" y="454"/>
                  </a:cubicBezTo>
                  <a:cubicBezTo>
                    <a:pt x="156" y="453"/>
                    <a:pt x="156" y="452"/>
                    <a:pt x="157" y="452"/>
                  </a:cubicBezTo>
                  <a:cubicBezTo>
                    <a:pt x="157" y="451"/>
                    <a:pt x="158" y="451"/>
                    <a:pt x="158" y="451"/>
                  </a:cubicBezTo>
                  <a:cubicBezTo>
                    <a:pt x="158" y="451"/>
                    <a:pt x="158" y="452"/>
                    <a:pt x="158" y="453"/>
                  </a:cubicBezTo>
                  <a:cubicBezTo>
                    <a:pt x="158" y="453"/>
                    <a:pt x="158" y="454"/>
                    <a:pt x="158" y="454"/>
                  </a:cubicBezTo>
                  <a:close/>
                  <a:moveTo>
                    <a:pt x="159" y="682"/>
                  </a:moveTo>
                  <a:cubicBezTo>
                    <a:pt x="160" y="682"/>
                    <a:pt x="160" y="682"/>
                    <a:pt x="160" y="683"/>
                  </a:cubicBezTo>
                  <a:cubicBezTo>
                    <a:pt x="160" y="683"/>
                    <a:pt x="160" y="683"/>
                    <a:pt x="160" y="683"/>
                  </a:cubicBezTo>
                  <a:cubicBezTo>
                    <a:pt x="160" y="683"/>
                    <a:pt x="159" y="684"/>
                    <a:pt x="159" y="682"/>
                  </a:cubicBezTo>
                  <a:close/>
                  <a:moveTo>
                    <a:pt x="170" y="661"/>
                  </a:moveTo>
                  <a:cubicBezTo>
                    <a:pt x="170" y="662"/>
                    <a:pt x="172" y="665"/>
                    <a:pt x="171" y="666"/>
                  </a:cubicBezTo>
                  <a:cubicBezTo>
                    <a:pt x="170" y="666"/>
                    <a:pt x="168" y="660"/>
                    <a:pt x="170" y="661"/>
                  </a:cubicBezTo>
                  <a:close/>
                  <a:moveTo>
                    <a:pt x="173" y="673"/>
                  </a:moveTo>
                  <a:cubicBezTo>
                    <a:pt x="173" y="670"/>
                    <a:pt x="171" y="670"/>
                    <a:pt x="171" y="667"/>
                  </a:cubicBezTo>
                  <a:cubicBezTo>
                    <a:pt x="172" y="667"/>
                    <a:pt x="172" y="667"/>
                    <a:pt x="172" y="667"/>
                  </a:cubicBezTo>
                  <a:cubicBezTo>
                    <a:pt x="171" y="668"/>
                    <a:pt x="173" y="668"/>
                    <a:pt x="173" y="668"/>
                  </a:cubicBezTo>
                  <a:cubicBezTo>
                    <a:pt x="173" y="669"/>
                    <a:pt x="173" y="669"/>
                    <a:pt x="173" y="670"/>
                  </a:cubicBezTo>
                  <a:cubicBezTo>
                    <a:pt x="174" y="670"/>
                    <a:pt x="174" y="671"/>
                    <a:pt x="174" y="673"/>
                  </a:cubicBezTo>
                  <a:cubicBezTo>
                    <a:pt x="175" y="674"/>
                    <a:pt x="176" y="675"/>
                    <a:pt x="176" y="677"/>
                  </a:cubicBezTo>
                  <a:cubicBezTo>
                    <a:pt x="175" y="676"/>
                    <a:pt x="175" y="673"/>
                    <a:pt x="173" y="673"/>
                  </a:cubicBezTo>
                  <a:close/>
                  <a:moveTo>
                    <a:pt x="183" y="715"/>
                  </a:moveTo>
                  <a:cubicBezTo>
                    <a:pt x="183" y="715"/>
                    <a:pt x="183" y="715"/>
                    <a:pt x="183" y="716"/>
                  </a:cubicBezTo>
                  <a:cubicBezTo>
                    <a:pt x="184" y="716"/>
                    <a:pt x="184" y="717"/>
                    <a:pt x="184" y="717"/>
                  </a:cubicBezTo>
                  <a:cubicBezTo>
                    <a:pt x="184" y="717"/>
                    <a:pt x="184" y="717"/>
                    <a:pt x="184" y="717"/>
                  </a:cubicBezTo>
                  <a:cubicBezTo>
                    <a:pt x="184" y="717"/>
                    <a:pt x="183" y="716"/>
                    <a:pt x="183" y="715"/>
                  </a:cubicBezTo>
                  <a:close/>
                  <a:moveTo>
                    <a:pt x="187" y="721"/>
                  </a:moveTo>
                  <a:cubicBezTo>
                    <a:pt x="187" y="721"/>
                    <a:pt x="187" y="721"/>
                    <a:pt x="188" y="721"/>
                  </a:cubicBezTo>
                  <a:cubicBezTo>
                    <a:pt x="187" y="721"/>
                    <a:pt x="187" y="721"/>
                    <a:pt x="187" y="721"/>
                  </a:cubicBezTo>
                  <a:close/>
                  <a:moveTo>
                    <a:pt x="200" y="706"/>
                  </a:moveTo>
                  <a:cubicBezTo>
                    <a:pt x="199" y="706"/>
                    <a:pt x="199" y="706"/>
                    <a:pt x="199" y="705"/>
                  </a:cubicBezTo>
                  <a:cubicBezTo>
                    <a:pt x="200" y="705"/>
                    <a:pt x="201" y="705"/>
                    <a:pt x="200" y="706"/>
                  </a:cubicBezTo>
                  <a:close/>
                  <a:moveTo>
                    <a:pt x="200" y="704"/>
                  </a:moveTo>
                  <a:cubicBezTo>
                    <a:pt x="200" y="704"/>
                    <a:pt x="200" y="704"/>
                    <a:pt x="200" y="703"/>
                  </a:cubicBezTo>
                  <a:cubicBezTo>
                    <a:pt x="200" y="703"/>
                    <a:pt x="200" y="703"/>
                    <a:pt x="200" y="703"/>
                  </a:cubicBezTo>
                  <a:cubicBezTo>
                    <a:pt x="200" y="704"/>
                    <a:pt x="200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0" y="704"/>
                    <a:pt x="200" y="704"/>
                  </a:cubicBezTo>
                  <a:close/>
                  <a:moveTo>
                    <a:pt x="202" y="708"/>
                  </a:moveTo>
                  <a:cubicBezTo>
                    <a:pt x="202" y="707"/>
                    <a:pt x="202" y="707"/>
                    <a:pt x="202" y="706"/>
                  </a:cubicBezTo>
                  <a:cubicBezTo>
                    <a:pt x="202" y="707"/>
                    <a:pt x="202" y="707"/>
                    <a:pt x="203" y="708"/>
                  </a:cubicBezTo>
                  <a:cubicBezTo>
                    <a:pt x="202" y="708"/>
                    <a:pt x="202" y="709"/>
                    <a:pt x="202" y="708"/>
                  </a:cubicBezTo>
                  <a:close/>
                  <a:moveTo>
                    <a:pt x="206" y="713"/>
                  </a:moveTo>
                  <a:cubicBezTo>
                    <a:pt x="205" y="713"/>
                    <a:pt x="205" y="712"/>
                    <a:pt x="205" y="711"/>
                  </a:cubicBezTo>
                  <a:cubicBezTo>
                    <a:pt x="205" y="711"/>
                    <a:pt x="205" y="711"/>
                    <a:pt x="205" y="711"/>
                  </a:cubicBezTo>
                  <a:cubicBezTo>
                    <a:pt x="205" y="712"/>
                    <a:pt x="206" y="712"/>
                    <a:pt x="206" y="713"/>
                  </a:cubicBezTo>
                  <a:cubicBezTo>
                    <a:pt x="206" y="713"/>
                    <a:pt x="206" y="713"/>
                    <a:pt x="206" y="713"/>
                  </a:cubicBezTo>
                  <a:close/>
                  <a:moveTo>
                    <a:pt x="234" y="739"/>
                  </a:moveTo>
                  <a:cubicBezTo>
                    <a:pt x="233" y="739"/>
                    <a:pt x="233" y="737"/>
                    <a:pt x="232" y="736"/>
                  </a:cubicBezTo>
                  <a:cubicBezTo>
                    <a:pt x="232" y="736"/>
                    <a:pt x="232" y="736"/>
                    <a:pt x="231" y="737"/>
                  </a:cubicBezTo>
                  <a:cubicBezTo>
                    <a:pt x="231" y="736"/>
                    <a:pt x="231" y="736"/>
                    <a:pt x="230" y="736"/>
                  </a:cubicBezTo>
                  <a:cubicBezTo>
                    <a:pt x="230" y="735"/>
                    <a:pt x="230" y="735"/>
                    <a:pt x="230" y="734"/>
                  </a:cubicBezTo>
                  <a:cubicBezTo>
                    <a:pt x="230" y="734"/>
                    <a:pt x="230" y="734"/>
                    <a:pt x="229" y="734"/>
                  </a:cubicBezTo>
                  <a:cubicBezTo>
                    <a:pt x="229" y="734"/>
                    <a:pt x="229" y="734"/>
                    <a:pt x="229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7" y="732"/>
                    <a:pt x="226" y="732"/>
                    <a:pt x="226" y="731"/>
                  </a:cubicBezTo>
                  <a:cubicBezTo>
                    <a:pt x="226" y="731"/>
                    <a:pt x="226" y="731"/>
                    <a:pt x="226" y="731"/>
                  </a:cubicBezTo>
                  <a:cubicBezTo>
                    <a:pt x="226" y="731"/>
                    <a:pt x="225" y="731"/>
                    <a:pt x="225" y="730"/>
                  </a:cubicBezTo>
                  <a:cubicBezTo>
                    <a:pt x="225" y="729"/>
                    <a:pt x="225" y="729"/>
                    <a:pt x="224" y="728"/>
                  </a:cubicBezTo>
                  <a:cubicBezTo>
                    <a:pt x="225" y="728"/>
                    <a:pt x="226" y="728"/>
                    <a:pt x="226" y="729"/>
                  </a:cubicBezTo>
                  <a:cubicBezTo>
                    <a:pt x="227" y="730"/>
                    <a:pt x="228" y="730"/>
                    <a:pt x="229" y="731"/>
                  </a:cubicBezTo>
                  <a:cubicBezTo>
                    <a:pt x="229" y="732"/>
                    <a:pt x="231" y="732"/>
                    <a:pt x="230" y="734"/>
                  </a:cubicBezTo>
                  <a:cubicBezTo>
                    <a:pt x="231" y="734"/>
                    <a:pt x="231" y="734"/>
                    <a:pt x="232" y="735"/>
                  </a:cubicBezTo>
                  <a:cubicBezTo>
                    <a:pt x="232" y="735"/>
                    <a:pt x="233" y="735"/>
                    <a:pt x="233" y="736"/>
                  </a:cubicBezTo>
                  <a:cubicBezTo>
                    <a:pt x="234" y="736"/>
                    <a:pt x="234" y="737"/>
                    <a:pt x="234" y="738"/>
                  </a:cubicBezTo>
                  <a:cubicBezTo>
                    <a:pt x="234" y="738"/>
                    <a:pt x="234" y="739"/>
                    <a:pt x="234" y="739"/>
                  </a:cubicBezTo>
                  <a:close/>
                  <a:moveTo>
                    <a:pt x="254" y="745"/>
                  </a:moveTo>
                  <a:cubicBezTo>
                    <a:pt x="253" y="745"/>
                    <a:pt x="253" y="743"/>
                    <a:pt x="252" y="743"/>
                  </a:cubicBezTo>
                  <a:cubicBezTo>
                    <a:pt x="252" y="742"/>
                    <a:pt x="254" y="744"/>
                    <a:pt x="254" y="745"/>
                  </a:cubicBezTo>
                  <a:close/>
                  <a:moveTo>
                    <a:pt x="253" y="751"/>
                  </a:moveTo>
                  <a:cubicBezTo>
                    <a:pt x="253" y="751"/>
                    <a:pt x="252" y="751"/>
                    <a:pt x="252" y="751"/>
                  </a:cubicBezTo>
                  <a:cubicBezTo>
                    <a:pt x="252" y="749"/>
                    <a:pt x="251" y="749"/>
                    <a:pt x="250" y="747"/>
                  </a:cubicBezTo>
                  <a:cubicBezTo>
                    <a:pt x="250" y="747"/>
                    <a:pt x="249" y="746"/>
                    <a:pt x="249" y="746"/>
                  </a:cubicBezTo>
                  <a:cubicBezTo>
                    <a:pt x="248" y="744"/>
                    <a:pt x="247" y="743"/>
                    <a:pt x="245" y="742"/>
                  </a:cubicBezTo>
                  <a:cubicBezTo>
                    <a:pt x="245" y="740"/>
                    <a:pt x="243" y="739"/>
                    <a:pt x="242" y="738"/>
                  </a:cubicBezTo>
                  <a:cubicBezTo>
                    <a:pt x="242" y="737"/>
                    <a:pt x="244" y="738"/>
                    <a:pt x="244" y="739"/>
                  </a:cubicBezTo>
                  <a:cubicBezTo>
                    <a:pt x="246" y="739"/>
                    <a:pt x="246" y="741"/>
                    <a:pt x="248" y="741"/>
                  </a:cubicBezTo>
                  <a:cubicBezTo>
                    <a:pt x="248" y="741"/>
                    <a:pt x="248" y="742"/>
                    <a:pt x="249" y="742"/>
                  </a:cubicBezTo>
                  <a:cubicBezTo>
                    <a:pt x="249" y="742"/>
                    <a:pt x="250" y="743"/>
                    <a:pt x="250" y="743"/>
                  </a:cubicBezTo>
                  <a:cubicBezTo>
                    <a:pt x="250" y="743"/>
                    <a:pt x="249" y="744"/>
                    <a:pt x="250" y="744"/>
                  </a:cubicBezTo>
                  <a:cubicBezTo>
                    <a:pt x="250" y="745"/>
                    <a:pt x="251" y="745"/>
                    <a:pt x="251" y="745"/>
                  </a:cubicBezTo>
                  <a:cubicBezTo>
                    <a:pt x="251" y="746"/>
                    <a:pt x="251" y="748"/>
                    <a:pt x="253" y="747"/>
                  </a:cubicBezTo>
                  <a:cubicBezTo>
                    <a:pt x="255" y="748"/>
                    <a:pt x="253" y="749"/>
                    <a:pt x="253" y="751"/>
                  </a:cubicBezTo>
                  <a:close/>
                  <a:moveTo>
                    <a:pt x="257" y="754"/>
                  </a:moveTo>
                  <a:cubicBezTo>
                    <a:pt x="255" y="753"/>
                    <a:pt x="256" y="751"/>
                    <a:pt x="257" y="750"/>
                  </a:cubicBezTo>
                  <a:cubicBezTo>
                    <a:pt x="258" y="751"/>
                    <a:pt x="261" y="752"/>
                    <a:pt x="261" y="754"/>
                  </a:cubicBezTo>
                  <a:cubicBezTo>
                    <a:pt x="260" y="754"/>
                    <a:pt x="260" y="753"/>
                    <a:pt x="260" y="752"/>
                  </a:cubicBezTo>
                  <a:cubicBezTo>
                    <a:pt x="258" y="753"/>
                    <a:pt x="259" y="754"/>
                    <a:pt x="257" y="754"/>
                  </a:cubicBezTo>
                  <a:close/>
                  <a:moveTo>
                    <a:pt x="260" y="758"/>
                  </a:moveTo>
                  <a:cubicBezTo>
                    <a:pt x="260" y="757"/>
                    <a:pt x="259" y="757"/>
                    <a:pt x="258" y="756"/>
                  </a:cubicBezTo>
                  <a:cubicBezTo>
                    <a:pt x="259" y="755"/>
                    <a:pt x="262" y="757"/>
                    <a:pt x="262" y="759"/>
                  </a:cubicBezTo>
                  <a:cubicBezTo>
                    <a:pt x="261" y="759"/>
                    <a:pt x="260" y="758"/>
                    <a:pt x="260" y="758"/>
                  </a:cubicBezTo>
                  <a:close/>
                  <a:moveTo>
                    <a:pt x="261" y="755"/>
                  </a:moveTo>
                  <a:cubicBezTo>
                    <a:pt x="261" y="755"/>
                    <a:pt x="263" y="754"/>
                    <a:pt x="263" y="754"/>
                  </a:cubicBezTo>
                  <a:cubicBezTo>
                    <a:pt x="264" y="755"/>
                    <a:pt x="264" y="756"/>
                    <a:pt x="264" y="756"/>
                  </a:cubicBezTo>
                  <a:cubicBezTo>
                    <a:pt x="265" y="756"/>
                    <a:pt x="266" y="756"/>
                    <a:pt x="267" y="757"/>
                  </a:cubicBezTo>
                  <a:cubicBezTo>
                    <a:pt x="267" y="757"/>
                    <a:pt x="267" y="758"/>
                    <a:pt x="267" y="758"/>
                  </a:cubicBezTo>
                  <a:cubicBezTo>
                    <a:pt x="268" y="759"/>
                    <a:pt x="268" y="759"/>
                    <a:pt x="268" y="760"/>
                  </a:cubicBezTo>
                  <a:cubicBezTo>
                    <a:pt x="265" y="759"/>
                    <a:pt x="264" y="756"/>
                    <a:pt x="261" y="755"/>
                  </a:cubicBezTo>
                  <a:close/>
                  <a:moveTo>
                    <a:pt x="287" y="774"/>
                  </a:moveTo>
                  <a:cubicBezTo>
                    <a:pt x="286" y="774"/>
                    <a:pt x="286" y="774"/>
                    <a:pt x="286" y="774"/>
                  </a:cubicBezTo>
                  <a:cubicBezTo>
                    <a:pt x="285" y="774"/>
                    <a:pt x="284" y="773"/>
                    <a:pt x="284" y="773"/>
                  </a:cubicBezTo>
                  <a:cubicBezTo>
                    <a:pt x="283" y="772"/>
                    <a:pt x="283" y="772"/>
                    <a:pt x="283" y="772"/>
                  </a:cubicBezTo>
                  <a:cubicBezTo>
                    <a:pt x="283" y="772"/>
                    <a:pt x="282" y="772"/>
                    <a:pt x="282" y="772"/>
                  </a:cubicBezTo>
                  <a:cubicBezTo>
                    <a:pt x="282" y="771"/>
                    <a:pt x="282" y="771"/>
                    <a:pt x="281" y="771"/>
                  </a:cubicBezTo>
                  <a:cubicBezTo>
                    <a:pt x="281" y="770"/>
                    <a:pt x="279" y="770"/>
                    <a:pt x="279" y="769"/>
                  </a:cubicBezTo>
                  <a:cubicBezTo>
                    <a:pt x="278" y="768"/>
                    <a:pt x="276" y="768"/>
                    <a:pt x="277" y="767"/>
                  </a:cubicBezTo>
                  <a:cubicBezTo>
                    <a:pt x="277" y="767"/>
                    <a:pt x="278" y="767"/>
                    <a:pt x="279" y="767"/>
                  </a:cubicBezTo>
                  <a:cubicBezTo>
                    <a:pt x="279" y="768"/>
                    <a:pt x="279" y="768"/>
                    <a:pt x="279" y="768"/>
                  </a:cubicBezTo>
                  <a:cubicBezTo>
                    <a:pt x="279" y="769"/>
                    <a:pt x="280" y="768"/>
                    <a:pt x="280" y="768"/>
                  </a:cubicBezTo>
                  <a:cubicBezTo>
                    <a:pt x="280" y="768"/>
                    <a:pt x="280" y="769"/>
                    <a:pt x="280" y="769"/>
                  </a:cubicBezTo>
                  <a:cubicBezTo>
                    <a:pt x="280" y="769"/>
                    <a:pt x="281" y="769"/>
                    <a:pt x="281" y="769"/>
                  </a:cubicBezTo>
                  <a:cubicBezTo>
                    <a:pt x="282" y="769"/>
                    <a:pt x="282" y="770"/>
                    <a:pt x="282" y="770"/>
                  </a:cubicBezTo>
                  <a:cubicBezTo>
                    <a:pt x="283" y="770"/>
                    <a:pt x="283" y="771"/>
                    <a:pt x="283" y="772"/>
                  </a:cubicBezTo>
                  <a:cubicBezTo>
                    <a:pt x="284" y="772"/>
                    <a:pt x="285" y="773"/>
                    <a:pt x="285" y="773"/>
                  </a:cubicBezTo>
                  <a:cubicBezTo>
                    <a:pt x="285" y="773"/>
                    <a:pt x="286" y="773"/>
                    <a:pt x="286" y="773"/>
                  </a:cubicBezTo>
                  <a:cubicBezTo>
                    <a:pt x="286" y="773"/>
                    <a:pt x="286" y="774"/>
                    <a:pt x="287" y="774"/>
                  </a:cubicBezTo>
                  <a:close/>
                  <a:moveTo>
                    <a:pt x="41" y="386"/>
                  </a:moveTo>
                  <a:cubicBezTo>
                    <a:pt x="48" y="388"/>
                    <a:pt x="55" y="386"/>
                    <a:pt x="61" y="382"/>
                  </a:cubicBezTo>
                  <a:cubicBezTo>
                    <a:pt x="60" y="382"/>
                    <a:pt x="63" y="388"/>
                    <a:pt x="63" y="389"/>
                  </a:cubicBezTo>
                  <a:cubicBezTo>
                    <a:pt x="68" y="395"/>
                    <a:pt x="70" y="398"/>
                    <a:pt x="78" y="400"/>
                  </a:cubicBezTo>
                  <a:cubicBezTo>
                    <a:pt x="91" y="403"/>
                    <a:pt x="105" y="391"/>
                    <a:pt x="113" y="379"/>
                  </a:cubicBezTo>
                  <a:cubicBezTo>
                    <a:pt x="121" y="366"/>
                    <a:pt x="114" y="355"/>
                    <a:pt x="114" y="355"/>
                  </a:cubicBezTo>
                  <a:cubicBezTo>
                    <a:pt x="125" y="349"/>
                    <a:pt x="126" y="340"/>
                    <a:pt x="126" y="340"/>
                  </a:cubicBezTo>
                  <a:cubicBezTo>
                    <a:pt x="127" y="338"/>
                    <a:pt x="127" y="338"/>
                    <a:pt x="127" y="337"/>
                  </a:cubicBezTo>
                  <a:cubicBezTo>
                    <a:pt x="128" y="334"/>
                    <a:pt x="128" y="331"/>
                    <a:pt x="128" y="330"/>
                  </a:cubicBezTo>
                  <a:cubicBezTo>
                    <a:pt x="128" y="329"/>
                    <a:pt x="128" y="329"/>
                    <a:pt x="128" y="329"/>
                  </a:cubicBezTo>
                  <a:cubicBezTo>
                    <a:pt x="128" y="328"/>
                    <a:pt x="128" y="327"/>
                    <a:pt x="128" y="326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28" y="325"/>
                    <a:pt x="128" y="325"/>
                    <a:pt x="128" y="324"/>
                  </a:cubicBezTo>
                  <a:cubicBezTo>
                    <a:pt x="127" y="323"/>
                    <a:pt x="127" y="322"/>
                    <a:pt x="127" y="320"/>
                  </a:cubicBezTo>
                  <a:cubicBezTo>
                    <a:pt x="127" y="320"/>
                    <a:pt x="127" y="319"/>
                    <a:pt x="127" y="318"/>
                  </a:cubicBezTo>
                  <a:cubicBezTo>
                    <a:pt x="127" y="318"/>
                    <a:pt x="126" y="316"/>
                    <a:pt x="126" y="316"/>
                  </a:cubicBezTo>
                  <a:cubicBezTo>
                    <a:pt x="126" y="315"/>
                    <a:pt x="126" y="315"/>
                    <a:pt x="126" y="315"/>
                  </a:cubicBezTo>
                  <a:cubicBezTo>
                    <a:pt x="125" y="314"/>
                    <a:pt x="125" y="313"/>
                    <a:pt x="125" y="312"/>
                  </a:cubicBezTo>
                  <a:cubicBezTo>
                    <a:pt x="125" y="311"/>
                    <a:pt x="124" y="311"/>
                    <a:pt x="125" y="309"/>
                  </a:cubicBezTo>
                  <a:cubicBezTo>
                    <a:pt x="124" y="308"/>
                    <a:pt x="124" y="306"/>
                    <a:pt x="123" y="305"/>
                  </a:cubicBezTo>
                  <a:cubicBezTo>
                    <a:pt x="122" y="304"/>
                    <a:pt x="122" y="302"/>
                    <a:pt x="121" y="301"/>
                  </a:cubicBezTo>
                  <a:cubicBezTo>
                    <a:pt x="121" y="301"/>
                    <a:pt x="120" y="300"/>
                    <a:pt x="120" y="300"/>
                  </a:cubicBezTo>
                  <a:cubicBezTo>
                    <a:pt x="120" y="300"/>
                    <a:pt x="121" y="299"/>
                    <a:pt x="120" y="299"/>
                  </a:cubicBezTo>
                  <a:cubicBezTo>
                    <a:pt x="120" y="299"/>
                    <a:pt x="119" y="298"/>
                    <a:pt x="119" y="298"/>
                  </a:cubicBezTo>
                  <a:cubicBezTo>
                    <a:pt x="119" y="297"/>
                    <a:pt x="119" y="297"/>
                    <a:pt x="119" y="296"/>
                  </a:cubicBezTo>
                  <a:cubicBezTo>
                    <a:pt x="118" y="295"/>
                    <a:pt x="118" y="294"/>
                    <a:pt x="118" y="292"/>
                  </a:cubicBezTo>
                  <a:cubicBezTo>
                    <a:pt x="116" y="292"/>
                    <a:pt x="115" y="290"/>
                    <a:pt x="115" y="290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3" y="287"/>
                    <a:pt x="113" y="287"/>
                    <a:pt x="113" y="287"/>
                  </a:cubicBezTo>
                  <a:cubicBezTo>
                    <a:pt x="113" y="286"/>
                    <a:pt x="113" y="284"/>
                    <a:pt x="112" y="284"/>
                  </a:cubicBezTo>
                  <a:cubicBezTo>
                    <a:pt x="112" y="283"/>
                    <a:pt x="112" y="283"/>
                    <a:pt x="112" y="282"/>
                  </a:cubicBezTo>
                  <a:cubicBezTo>
                    <a:pt x="112" y="282"/>
                    <a:pt x="111" y="282"/>
                    <a:pt x="111" y="281"/>
                  </a:cubicBezTo>
                  <a:cubicBezTo>
                    <a:pt x="111" y="281"/>
                    <a:pt x="111" y="281"/>
                    <a:pt x="111" y="281"/>
                  </a:cubicBezTo>
                  <a:cubicBezTo>
                    <a:pt x="111" y="280"/>
                    <a:pt x="110" y="279"/>
                    <a:pt x="110" y="279"/>
                  </a:cubicBezTo>
                  <a:cubicBezTo>
                    <a:pt x="109" y="277"/>
                    <a:pt x="109" y="274"/>
                    <a:pt x="108" y="273"/>
                  </a:cubicBezTo>
                  <a:cubicBezTo>
                    <a:pt x="108" y="272"/>
                    <a:pt x="107" y="272"/>
                    <a:pt x="107" y="271"/>
                  </a:cubicBezTo>
                  <a:cubicBezTo>
                    <a:pt x="106" y="270"/>
                    <a:pt x="105" y="268"/>
                    <a:pt x="105" y="267"/>
                  </a:cubicBezTo>
                  <a:cubicBezTo>
                    <a:pt x="105" y="266"/>
                    <a:pt x="105" y="266"/>
                    <a:pt x="105" y="266"/>
                  </a:cubicBezTo>
                  <a:cubicBezTo>
                    <a:pt x="104" y="265"/>
                    <a:pt x="104" y="265"/>
                    <a:pt x="104" y="265"/>
                  </a:cubicBezTo>
                  <a:cubicBezTo>
                    <a:pt x="103" y="264"/>
                    <a:pt x="104" y="264"/>
                    <a:pt x="103" y="263"/>
                  </a:cubicBezTo>
                  <a:cubicBezTo>
                    <a:pt x="103" y="262"/>
                    <a:pt x="102" y="263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102" y="261"/>
                    <a:pt x="103" y="260"/>
                    <a:pt x="103" y="259"/>
                  </a:cubicBezTo>
                  <a:cubicBezTo>
                    <a:pt x="103" y="259"/>
                    <a:pt x="102" y="258"/>
                    <a:pt x="102" y="258"/>
                  </a:cubicBezTo>
                  <a:cubicBezTo>
                    <a:pt x="102" y="257"/>
                    <a:pt x="102" y="257"/>
                    <a:pt x="102" y="256"/>
                  </a:cubicBezTo>
                  <a:cubicBezTo>
                    <a:pt x="100" y="253"/>
                    <a:pt x="100" y="250"/>
                    <a:pt x="98" y="247"/>
                  </a:cubicBezTo>
                  <a:cubicBezTo>
                    <a:pt x="98" y="246"/>
                    <a:pt x="98" y="245"/>
                    <a:pt x="98" y="244"/>
                  </a:cubicBezTo>
                  <a:cubicBezTo>
                    <a:pt x="98" y="243"/>
                    <a:pt x="97" y="243"/>
                    <a:pt x="97" y="242"/>
                  </a:cubicBezTo>
                  <a:cubicBezTo>
                    <a:pt x="97" y="242"/>
                    <a:pt x="97" y="241"/>
                    <a:pt x="97" y="241"/>
                  </a:cubicBezTo>
                  <a:cubicBezTo>
                    <a:pt x="97" y="240"/>
                    <a:pt x="97" y="240"/>
                    <a:pt x="97" y="240"/>
                  </a:cubicBezTo>
                  <a:cubicBezTo>
                    <a:pt x="97" y="240"/>
                    <a:pt x="97" y="239"/>
                    <a:pt x="97" y="239"/>
                  </a:cubicBezTo>
                  <a:cubicBezTo>
                    <a:pt x="97" y="239"/>
                    <a:pt x="96" y="238"/>
                    <a:pt x="96" y="238"/>
                  </a:cubicBezTo>
                  <a:cubicBezTo>
                    <a:pt x="96" y="237"/>
                    <a:pt x="96" y="236"/>
                    <a:pt x="96" y="236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5"/>
                    <a:pt x="96" y="234"/>
                    <a:pt x="96" y="234"/>
                  </a:cubicBezTo>
                  <a:cubicBezTo>
                    <a:pt x="96" y="234"/>
                    <a:pt x="95" y="234"/>
                    <a:pt x="95" y="234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2"/>
                    <a:pt x="95" y="232"/>
                    <a:pt x="95" y="231"/>
                  </a:cubicBezTo>
                  <a:cubicBezTo>
                    <a:pt x="95" y="231"/>
                    <a:pt x="95" y="230"/>
                    <a:pt x="95" y="230"/>
                  </a:cubicBezTo>
                  <a:cubicBezTo>
                    <a:pt x="95" y="229"/>
                    <a:pt x="94" y="229"/>
                    <a:pt x="94" y="229"/>
                  </a:cubicBezTo>
                  <a:cubicBezTo>
                    <a:pt x="94" y="228"/>
                    <a:pt x="94" y="228"/>
                    <a:pt x="94" y="228"/>
                  </a:cubicBezTo>
                  <a:cubicBezTo>
                    <a:pt x="94" y="228"/>
                    <a:pt x="94" y="227"/>
                    <a:pt x="94" y="227"/>
                  </a:cubicBezTo>
                  <a:cubicBezTo>
                    <a:pt x="94" y="226"/>
                    <a:pt x="94" y="226"/>
                    <a:pt x="94" y="226"/>
                  </a:cubicBezTo>
                  <a:cubicBezTo>
                    <a:pt x="94" y="225"/>
                    <a:pt x="93" y="224"/>
                    <a:pt x="94" y="224"/>
                  </a:cubicBezTo>
                  <a:cubicBezTo>
                    <a:pt x="94" y="223"/>
                    <a:pt x="93" y="223"/>
                    <a:pt x="93" y="222"/>
                  </a:cubicBezTo>
                  <a:cubicBezTo>
                    <a:pt x="94" y="222"/>
                    <a:pt x="93" y="222"/>
                    <a:pt x="93" y="222"/>
                  </a:cubicBezTo>
                  <a:cubicBezTo>
                    <a:pt x="93" y="220"/>
                    <a:pt x="93" y="222"/>
                    <a:pt x="93" y="220"/>
                  </a:cubicBezTo>
                  <a:cubicBezTo>
                    <a:pt x="93" y="220"/>
                    <a:pt x="93" y="220"/>
                    <a:pt x="93" y="220"/>
                  </a:cubicBezTo>
                  <a:cubicBezTo>
                    <a:pt x="93" y="220"/>
                    <a:pt x="93" y="219"/>
                    <a:pt x="93" y="219"/>
                  </a:cubicBezTo>
                  <a:cubicBezTo>
                    <a:pt x="93" y="218"/>
                    <a:pt x="93" y="218"/>
                    <a:pt x="93" y="218"/>
                  </a:cubicBezTo>
                  <a:cubicBezTo>
                    <a:pt x="92" y="218"/>
                    <a:pt x="93" y="216"/>
                    <a:pt x="93" y="215"/>
                  </a:cubicBezTo>
                  <a:cubicBezTo>
                    <a:pt x="93" y="215"/>
                    <a:pt x="93" y="215"/>
                    <a:pt x="92" y="215"/>
                  </a:cubicBezTo>
                  <a:cubicBezTo>
                    <a:pt x="92" y="214"/>
                    <a:pt x="92" y="214"/>
                    <a:pt x="92" y="213"/>
                  </a:cubicBezTo>
                  <a:cubicBezTo>
                    <a:pt x="93" y="212"/>
                    <a:pt x="92" y="212"/>
                    <a:pt x="92" y="212"/>
                  </a:cubicBezTo>
                  <a:cubicBezTo>
                    <a:pt x="92" y="211"/>
                    <a:pt x="92" y="210"/>
                    <a:pt x="92" y="210"/>
                  </a:cubicBezTo>
                  <a:cubicBezTo>
                    <a:pt x="92" y="209"/>
                    <a:pt x="92" y="208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2" y="206"/>
                    <a:pt x="92" y="205"/>
                    <a:pt x="92" y="205"/>
                  </a:cubicBezTo>
                  <a:cubicBezTo>
                    <a:pt x="92" y="204"/>
                    <a:pt x="92" y="203"/>
                    <a:pt x="92" y="202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2" y="199"/>
                    <a:pt x="92" y="199"/>
                    <a:pt x="92" y="198"/>
                  </a:cubicBezTo>
                  <a:cubicBezTo>
                    <a:pt x="92" y="197"/>
                    <a:pt x="92" y="197"/>
                    <a:pt x="92" y="196"/>
                  </a:cubicBezTo>
                  <a:cubicBezTo>
                    <a:pt x="92" y="195"/>
                    <a:pt x="92" y="194"/>
                    <a:pt x="92" y="192"/>
                  </a:cubicBezTo>
                  <a:cubicBezTo>
                    <a:pt x="92" y="191"/>
                    <a:pt x="93" y="189"/>
                    <a:pt x="92" y="189"/>
                  </a:cubicBezTo>
                  <a:cubicBezTo>
                    <a:pt x="91" y="189"/>
                    <a:pt x="91" y="191"/>
                    <a:pt x="91" y="192"/>
                  </a:cubicBezTo>
                  <a:cubicBezTo>
                    <a:pt x="91" y="193"/>
                    <a:pt x="90" y="193"/>
                    <a:pt x="90" y="194"/>
                  </a:cubicBezTo>
                  <a:cubicBezTo>
                    <a:pt x="90" y="195"/>
                    <a:pt x="90" y="196"/>
                    <a:pt x="90" y="197"/>
                  </a:cubicBezTo>
                  <a:cubicBezTo>
                    <a:pt x="90" y="198"/>
                    <a:pt x="90" y="200"/>
                    <a:pt x="89" y="200"/>
                  </a:cubicBezTo>
                  <a:cubicBezTo>
                    <a:pt x="88" y="199"/>
                    <a:pt x="89" y="198"/>
                    <a:pt x="89" y="198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5"/>
                    <a:pt x="90" y="193"/>
                    <a:pt x="90" y="192"/>
                  </a:cubicBezTo>
                  <a:cubicBezTo>
                    <a:pt x="90" y="190"/>
                    <a:pt x="90" y="189"/>
                    <a:pt x="91" y="188"/>
                  </a:cubicBezTo>
                  <a:cubicBezTo>
                    <a:pt x="91" y="188"/>
                    <a:pt x="92" y="188"/>
                    <a:pt x="92" y="189"/>
                  </a:cubicBezTo>
                  <a:cubicBezTo>
                    <a:pt x="92" y="189"/>
                    <a:pt x="92" y="188"/>
                    <a:pt x="92" y="188"/>
                  </a:cubicBezTo>
                  <a:cubicBezTo>
                    <a:pt x="93" y="187"/>
                    <a:pt x="93" y="187"/>
                    <a:pt x="93" y="186"/>
                  </a:cubicBezTo>
                  <a:cubicBezTo>
                    <a:pt x="93" y="185"/>
                    <a:pt x="91" y="186"/>
                    <a:pt x="92" y="185"/>
                  </a:cubicBezTo>
                  <a:cubicBezTo>
                    <a:pt x="92" y="185"/>
                    <a:pt x="92" y="185"/>
                    <a:pt x="92" y="184"/>
                  </a:cubicBezTo>
                  <a:cubicBezTo>
                    <a:pt x="92" y="184"/>
                    <a:pt x="92" y="184"/>
                    <a:pt x="92" y="184"/>
                  </a:cubicBezTo>
                  <a:cubicBezTo>
                    <a:pt x="93" y="183"/>
                    <a:pt x="93" y="182"/>
                    <a:pt x="93" y="181"/>
                  </a:cubicBezTo>
                  <a:cubicBezTo>
                    <a:pt x="93" y="181"/>
                    <a:pt x="92" y="181"/>
                    <a:pt x="93" y="180"/>
                  </a:cubicBezTo>
                  <a:cubicBezTo>
                    <a:pt x="93" y="180"/>
                    <a:pt x="92" y="180"/>
                    <a:pt x="93" y="180"/>
                  </a:cubicBezTo>
                  <a:cubicBezTo>
                    <a:pt x="93" y="180"/>
                    <a:pt x="94" y="180"/>
                    <a:pt x="93" y="180"/>
                  </a:cubicBezTo>
                  <a:cubicBezTo>
                    <a:pt x="93" y="179"/>
                    <a:pt x="94" y="179"/>
                    <a:pt x="94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8"/>
                    <a:pt x="94" y="178"/>
                    <a:pt x="95" y="178"/>
                  </a:cubicBezTo>
                  <a:cubicBezTo>
                    <a:pt x="95" y="177"/>
                    <a:pt x="96" y="177"/>
                    <a:pt x="96" y="175"/>
                  </a:cubicBezTo>
                  <a:cubicBezTo>
                    <a:pt x="96" y="175"/>
                    <a:pt x="96" y="174"/>
                    <a:pt x="96" y="174"/>
                  </a:cubicBezTo>
                  <a:cubicBezTo>
                    <a:pt x="96" y="172"/>
                    <a:pt x="97" y="171"/>
                    <a:pt x="98" y="169"/>
                  </a:cubicBezTo>
                  <a:cubicBezTo>
                    <a:pt x="99" y="167"/>
                    <a:pt x="100" y="166"/>
                    <a:pt x="100" y="164"/>
                  </a:cubicBezTo>
                  <a:cubicBezTo>
                    <a:pt x="101" y="163"/>
                    <a:pt x="101" y="160"/>
                    <a:pt x="102" y="159"/>
                  </a:cubicBezTo>
                  <a:cubicBezTo>
                    <a:pt x="102" y="159"/>
                    <a:pt x="103" y="159"/>
                    <a:pt x="103" y="159"/>
                  </a:cubicBezTo>
                  <a:cubicBezTo>
                    <a:pt x="103" y="158"/>
                    <a:pt x="103" y="158"/>
                    <a:pt x="104" y="157"/>
                  </a:cubicBezTo>
                  <a:cubicBezTo>
                    <a:pt x="104" y="156"/>
                    <a:pt x="104" y="155"/>
                    <a:pt x="105" y="155"/>
                  </a:cubicBezTo>
                  <a:cubicBezTo>
                    <a:pt x="106" y="153"/>
                    <a:pt x="107" y="152"/>
                    <a:pt x="108" y="150"/>
                  </a:cubicBezTo>
                  <a:cubicBezTo>
                    <a:pt x="108" y="149"/>
                    <a:pt x="109" y="149"/>
                    <a:pt x="109" y="148"/>
                  </a:cubicBezTo>
                  <a:cubicBezTo>
                    <a:pt x="109" y="148"/>
                    <a:pt x="110" y="148"/>
                    <a:pt x="110" y="147"/>
                  </a:cubicBezTo>
                  <a:cubicBezTo>
                    <a:pt x="110" y="146"/>
                    <a:pt x="111" y="146"/>
                    <a:pt x="112" y="145"/>
                  </a:cubicBezTo>
                  <a:cubicBezTo>
                    <a:pt x="112" y="144"/>
                    <a:pt x="113" y="142"/>
                    <a:pt x="114" y="142"/>
                  </a:cubicBezTo>
                  <a:cubicBezTo>
                    <a:pt x="114" y="141"/>
                    <a:pt x="115" y="141"/>
                    <a:pt x="115" y="140"/>
                  </a:cubicBezTo>
                  <a:cubicBezTo>
                    <a:pt x="116" y="139"/>
                    <a:pt x="118" y="138"/>
                    <a:pt x="118" y="137"/>
                  </a:cubicBezTo>
                  <a:cubicBezTo>
                    <a:pt x="119" y="136"/>
                    <a:pt x="121" y="135"/>
                    <a:pt x="121" y="134"/>
                  </a:cubicBezTo>
                  <a:cubicBezTo>
                    <a:pt x="123" y="131"/>
                    <a:pt x="129" y="128"/>
                    <a:pt x="130" y="125"/>
                  </a:cubicBezTo>
                  <a:cubicBezTo>
                    <a:pt x="129" y="125"/>
                    <a:pt x="129" y="126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7"/>
                    <a:pt x="125" y="128"/>
                    <a:pt x="124" y="129"/>
                  </a:cubicBezTo>
                  <a:cubicBezTo>
                    <a:pt x="123" y="130"/>
                    <a:pt x="118" y="133"/>
                    <a:pt x="116" y="134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4" y="135"/>
                    <a:pt x="115" y="136"/>
                    <a:pt x="114" y="136"/>
                  </a:cubicBezTo>
                  <a:cubicBezTo>
                    <a:pt x="114" y="136"/>
                    <a:pt x="113" y="138"/>
                    <a:pt x="113" y="138"/>
                  </a:cubicBezTo>
                  <a:cubicBezTo>
                    <a:pt x="113" y="139"/>
                    <a:pt x="111" y="139"/>
                    <a:pt x="110" y="140"/>
                  </a:cubicBezTo>
                  <a:cubicBezTo>
                    <a:pt x="110" y="141"/>
                    <a:pt x="109" y="142"/>
                    <a:pt x="109" y="143"/>
                  </a:cubicBezTo>
                  <a:cubicBezTo>
                    <a:pt x="108" y="143"/>
                    <a:pt x="108" y="145"/>
                    <a:pt x="107" y="145"/>
                  </a:cubicBezTo>
                  <a:cubicBezTo>
                    <a:pt x="106" y="145"/>
                    <a:pt x="107" y="143"/>
                    <a:pt x="106" y="143"/>
                  </a:cubicBezTo>
                  <a:cubicBezTo>
                    <a:pt x="105" y="145"/>
                    <a:pt x="104" y="146"/>
                    <a:pt x="103" y="147"/>
                  </a:cubicBezTo>
                  <a:cubicBezTo>
                    <a:pt x="104" y="147"/>
                    <a:pt x="104" y="148"/>
                    <a:pt x="104" y="149"/>
                  </a:cubicBezTo>
                  <a:cubicBezTo>
                    <a:pt x="104" y="150"/>
                    <a:pt x="103" y="149"/>
                    <a:pt x="103" y="150"/>
                  </a:cubicBezTo>
                  <a:cubicBezTo>
                    <a:pt x="102" y="150"/>
                    <a:pt x="102" y="151"/>
                    <a:pt x="101" y="151"/>
                  </a:cubicBezTo>
                  <a:cubicBezTo>
                    <a:pt x="100" y="153"/>
                    <a:pt x="98" y="154"/>
                    <a:pt x="97" y="156"/>
                  </a:cubicBezTo>
                  <a:cubicBezTo>
                    <a:pt x="98" y="156"/>
                    <a:pt x="98" y="157"/>
                    <a:pt x="98" y="156"/>
                  </a:cubicBezTo>
                  <a:cubicBezTo>
                    <a:pt x="99" y="156"/>
                    <a:pt x="99" y="156"/>
                    <a:pt x="99" y="157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97" y="158"/>
                    <a:pt x="97" y="159"/>
                    <a:pt x="97" y="159"/>
                  </a:cubicBezTo>
                  <a:cubicBezTo>
                    <a:pt x="96" y="159"/>
                    <a:pt x="97" y="158"/>
                    <a:pt x="96" y="158"/>
                  </a:cubicBezTo>
                  <a:cubicBezTo>
                    <a:pt x="96" y="158"/>
                    <a:pt x="94" y="160"/>
                    <a:pt x="94" y="160"/>
                  </a:cubicBezTo>
                  <a:cubicBezTo>
                    <a:pt x="92" y="162"/>
                    <a:pt x="92" y="164"/>
                    <a:pt x="91" y="167"/>
                  </a:cubicBezTo>
                  <a:cubicBezTo>
                    <a:pt x="91" y="167"/>
                    <a:pt x="90" y="167"/>
                    <a:pt x="90" y="168"/>
                  </a:cubicBezTo>
                  <a:cubicBezTo>
                    <a:pt x="90" y="168"/>
                    <a:pt x="89" y="168"/>
                    <a:pt x="89" y="169"/>
                  </a:cubicBezTo>
                  <a:cubicBezTo>
                    <a:pt x="88" y="170"/>
                    <a:pt x="87" y="171"/>
                    <a:pt x="87" y="172"/>
                  </a:cubicBezTo>
                  <a:cubicBezTo>
                    <a:pt x="87" y="173"/>
                    <a:pt x="86" y="173"/>
                    <a:pt x="86" y="174"/>
                  </a:cubicBezTo>
                  <a:cubicBezTo>
                    <a:pt x="85" y="175"/>
                    <a:pt x="84" y="176"/>
                    <a:pt x="84" y="177"/>
                  </a:cubicBezTo>
                  <a:cubicBezTo>
                    <a:pt x="85" y="178"/>
                    <a:pt x="86" y="176"/>
                    <a:pt x="86" y="177"/>
                  </a:cubicBezTo>
                  <a:cubicBezTo>
                    <a:pt x="86" y="179"/>
                    <a:pt x="84" y="177"/>
                    <a:pt x="84" y="179"/>
                  </a:cubicBezTo>
                  <a:cubicBezTo>
                    <a:pt x="84" y="179"/>
                    <a:pt x="84" y="179"/>
                    <a:pt x="84" y="179"/>
                  </a:cubicBezTo>
                  <a:cubicBezTo>
                    <a:pt x="84" y="180"/>
                    <a:pt x="83" y="180"/>
                    <a:pt x="83" y="180"/>
                  </a:cubicBezTo>
                  <a:cubicBezTo>
                    <a:pt x="83" y="181"/>
                    <a:pt x="82" y="182"/>
                    <a:pt x="82" y="183"/>
                  </a:cubicBezTo>
                  <a:cubicBezTo>
                    <a:pt x="81" y="184"/>
                    <a:pt x="80" y="186"/>
                    <a:pt x="80" y="187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90"/>
                    <a:pt x="79" y="190"/>
                    <a:pt x="80" y="191"/>
                  </a:cubicBezTo>
                  <a:cubicBezTo>
                    <a:pt x="80" y="191"/>
                    <a:pt x="79" y="192"/>
                    <a:pt x="79" y="192"/>
                  </a:cubicBezTo>
                  <a:cubicBezTo>
                    <a:pt x="79" y="194"/>
                    <a:pt x="78" y="196"/>
                    <a:pt x="78" y="198"/>
                  </a:cubicBezTo>
                  <a:cubicBezTo>
                    <a:pt x="78" y="199"/>
                    <a:pt x="78" y="199"/>
                    <a:pt x="78" y="200"/>
                  </a:cubicBezTo>
                  <a:cubicBezTo>
                    <a:pt x="78" y="200"/>
                    <a:pt x="77" y="200"/>
                    <a:pt x="77" y="200"/>
                  </a:cubicBezTo>
                  <a:cubicBezTo>
                    <a:pt x="77" y="203"/>
                    <a:pt x="76" y="205"/>
                    <a:pt x="76" y="207"/>
                  </a:cubicBezTo>
                  <a:cubicBezTo>
                    <a:pt x="76" y="210"/>
                    <a:pt x="74" y="211"/>
                    <a:pt x="75" y="213"/>
                  </a:cubicBezTo>
                  <a:cubicBezTo>
                    <a:pt x="75" y="214"/>
                    <a:pt x="75" y="214"/>
                    <a:pt x="75" y="215"/>
                  </a:cubicBezTo>
                  <a:cubicBezTo>
                    <a:pt x="75" y="216"/>
                    <a:pt x="75" y="216"/>
                    <a:pt x="74" y="217"/>
                  </a:cubicBezTo>
                  <a:cubicBezTo>
                    <a:pt x="74" y="218"/>
                    <a:pt x="74" y="219"/>
                    <a:pt x="74" y="220"/>
                  </a:cubicBezTo>
                  <a:cubicBezTo>
                    <a:pt x="74" y="221"/>
                    <a:pt x="74" y="222"/>
                    <a:pt x="73" y="223"/>
                  </a:cubicBezTo>
                  <a:cubicBezTo>
                    <a:pt x="73" y="224"/>
                    <a:pt x="73" y="225"/>
                    <a:pt x="73" y="226"/>
                  </a:cubicBezTo>
                  <a:cubicBezTo>
                    <a:pt x="73" y="226"/>
                    <a:pt x="73" y="227"/>
                    <a:pt x="73" y="228"/>
                  </a:cubicBezTo>
                  <a:cubicBezTo>
                    <a:pt x="73" y="229"/>
                    <a:pt x="73" y="229"/>
                    <a:pt x="73" y="230"/>
                  </a:cubicBezTo>
                  <a:cubicBezTo>
                    <a:pt x="74" y="230"/>
                    <a:pt x="73" y="231"/>
                    <a:pt x="73" y="232"/>
                  </a:cubicBezTo>
                  <a:cubicBezTo>
                    <a:pt x="73" y="232"/>
                    <a:pt x="73" y="232"/>
                    <a:pt x="73" y="233"/>
                  </a:cubicBezTo>
                  <a:cubicBezTo>
                    <a:pt x="73" y="233"/>
                    <a:pt x="73" y="234"/>
                    <a:pt x="73" y="235"/>
                  </a:cubicBezTo>
                  <a:cubicBezTo>
                    <a:pt x="73" y="235"/>
                    <a:pt x="73" y="236"/>
                    <a:pt x="73" y="236"/>
                  </a:cubicBezTo>
                  <a:cubicBezTo>
                    <a:pt x="73" y="239"/>
                    <a:pt x="73" y="242"/>
                    <a:pt x="73" y="244"/>
                  </a:cubicBezTo>
                  <a:cubicBezTo>
                    <a:pt x="73" y="246"/>
                    <a:pt x="73" y="247"/>
                    <a:pt x="73" y="248"/>
                  </a:cubicBezTo>
                  <a:cubicBezTo>
                    <a:pt x="73" y="249"/>
                    <a:pt x="73" y="249"/>
                    <a:pt x="73" y="250"/>
                  </a:cubicBezTo>
                  <a:cubicBezTo>
                    <a:pt x="73" y="250"/>
                    <a:pt x="73" y="250"/>
                    <a:pt x="73" y="251"/>
                  </a:cubicBezTo>
                  <a:cubicBezTo>
                    <a:pt x="73" y="252"/>
                    <a:pt x="73" y="252"/>
                    <a:pt x="73" y="253"/>
                  </a:cubicBezTo>
                  <a:cubicBezTo>
                    <a:pt x="73" y="254"/>
                    <a:pt x="73" y="255"/>
                    <a:pt x="72" y="256"/>
                  </a:cubicBezTo>
                  <a:cubicBezTo>
                    <a:pt x="72" y="257"/>
                    <a:pt x="73" y="257"/>
                    <a:pt x="73" y="258"/>
                  </a:cubicBezTo>
                  <a:cubicBezTo>
                    <a:pt x="73" y="259"/>
                    <a:pt x="73" y="261"/>
                    <a:pt x="73" y="263"/>
                  </a:cubicBezTo>
                  <a:cubicBezTo>
                    <a:pt x="74" y="263"/>
                    <a:pt x="74" y="263"/>
                    <a:pt x="74" y="264"/>
                  </a:cubicBezTo>
                  <a:cubicBezTo>
                    <a:pt x="74" y="265"/>
                    <a:pt x="74" y="266"/>
                    <a:pt x="74" y="267"/>
                  </a:cubicBezTo>
                  <a:cubicBezTo>
                    <a:pt x="73" y="268"/>
                    <a:pt x="74" y="269"/>
                    <a:pt x="74" y="270"/>
                  </a:cubicBezTo>
                  <a:cubicBezTo>
                    <a:pt x="74" y="271"/>
                    <a:pt x="74" y="273"/>
                    <a:pt x="74" y="274"/>
                  </a:cubicBezTo>
                  <a:cubicBezTo>
                    <a:pt x="74" y="275"/>
                    <a:pt x="74" y="276"/>
                    <a:pt x="74" y="276"/>
                  </a:cubicBezTo>
                  <a:cubicBezTo>
                    <a:pt x="74" y="277"/>
                    <a:pt x="75" y="279"/>
                    <a:pt x="75" y="279"/>
                  </a:cubicBezTo>
                  <a:cubicBezTo>
                    <a:pt x="75" y="280"/>
                    <a:pt x="74" y="281"/>
                    <a:pt x="74" y="282"/>
                  </a:cubicBezTo>
                  <a:cubicBezTo>
                    <a:pt x="75" y="282"/>
                    <a:pt x="75" y="283"/>
                    <a:pt x="75" y="283"/>
                  </a:cubicBezTo>
                  <a:cubicBezTo>
                    <a:pt x="75" y="284"/>
                    <a:pt x="75" y="284"/>
                    <a:pt x="75" y="285"/>
                  </a:cubicBezTo>
                  <a:cubicBezTo>
                    <a:pt x="76" y="286"/>
                    <a:pt x="76" y="287"/>
                    <a:pt x="76" y="288"/>
                  </a:cubicBezTo>
                  <a:cubicBezTo>
                    <a:pt x="76" y="289"/>
                    <a:pt x="76" y="290"/>
                    <a:pt x="76" y="291"/>
                  </a:cubicBezTo>
                  <a:cubicBezTo>
                    <a:pt x="76" y="292"/>
                    <a:pt x="76" y="293"/>
                    <a:pt x="76" y="294"/>
                  </a:cubicBezTo>
                  <a:cubicBezTo>
                    <a:pt x="76" y="298"/>
                    <a:pt x="77" y="302"/>
                    <a:pt x="77" y="305"/>
                  </a:cubicBezTo>
                  <a:cubicBezTo>
                    <a:pt x="78" y="314"/>
                    <a:pt x="79" y="323"/>
                    <a:pt x="77" y="332"/>
                  </a:cubicBezTo>
                  <a:cubicBezTo>
                    <a:pt x="76" y="337"/>
                    <a:pt x="74" y="343"/>
                    <a:pt x="71" y="346"/>
                  </a:cubicBezTo>
                  <a:cubicBezTo>
                    <a:pt x="70" y="347"/>
                    <a:pt x="69" y="348"/>
                    <a:pt x="67" y="349"/>
                  </a:cubicBezTo>
                  <a:cubicBezTo>
                    <a:pt x="66" y="350"/>
                    <a:pt x="65" y="350"/>
                    <a:pt x="64" y="350"/>
                  </a:cubicBezTo>
                  <a:cubicBezTo>
                    <a:pt x="62" y="351"/>
                    <a:pt x="60" y="351"/>
                    <a:pt x="59" y="350"/>
                  </a:cubicBezTo>
                  <a:cubicBezTo>
                    <a:pt x="58" y="350"/>
                    <a:pt x="57" y="349"/>
                    <a:pt x="56" y="349"/>
                  </a:cubicBezTo>
                  <a:cubicBezTo>
                    <a:pt x="55" y="348"/>
                    <a:pt x="54" y="348"/>
                    <a:pt x="53" y="347"/>
                  </a:cubicBezTo>
                  <a:cubicBezTo>
                    <a:pt x="50" y="344"/>
                    <a:pt x="48" y="340"/>
                    <a:pt x="49" y="336"/>
                  </a:cubicBezTo>
                  <a:cubicBezTo>
                    <a:pt x="52" y="343"/>
                    <a:pt x="63" y="342"/>
                    <a:pt x="68" y="335"/>
                  </a:cubicBezTo>
                  <a:cubicBezTo>
                    <a:pt x="69" y="333"/>
                    <a:pt x="71" y="330"/>
                    <a:pt x="71" y="327"/>
                  </a:cubicBezTo>
                  <a:cubicBezTo>
                    <a:pt x="72" y="305"/>
                    <a:pt x="42" y="296"/>
                    <a:pt x="27" y="308"/>
                  </a:cubicBezTo>
                  <a:cubicBezTo>
                    <a:pt x="22" y="312"/>
                    <a:pt x="17" y="319"/>
                    <a:pt x="16" y="325"/>
                  </a:cubicBezTo>
                  <a:cubicBezTo>
                    <a:pt x="9" y="345"/>
                    <a:pt x="18" y="378"/>
                    <a:pt x="41" y="386"/>
                  </a:cubicBezTo>
                  <a:close/>
                  <a:moveTo>
                    <a:pt x="125" y="331"/>
                  </a:moveTo>
                  <a:cubicBezTo>
                    <a:pt x="124" y="331"/>
                    <a:pt x="123" y="332"/>
                    <a:pt x="122" y="332"/>
                  </a:cubicBezTo>
                  <a:cubicBezTo>
                    <a:pt x="124" y="331"/>
                    <a:pt x="122" y="330"/>
                    <a:pt x="122" y="329"/>
                  </a:cubicBezTo>
                  <a:cubicBezTo>
                    <a:pt x="123" y="329"/>
                    <a:pt x="123" y="328"/>
                    <a:pt x="124" y="329"/>
                  </a:cubicBezTo>
                  <a:cubicBezTo>
                    <a:pt x="125" y="328"/>
                    <a:pt x="124" y="328"/>
                    <a:pt x="124" y="327"/>
                  </a:cubicBezTo>
                  <a:cubicBezTo>
                    <a:pt x="124" y="326"/>
                    <a:pt x="125" y="326"/>
                    <a:pt x="125" y="325"/>
                  </a:cubicBezTo>
                  <a:cubicBezTo>
                    <a:pt x="126" y="325"/>
                    <a:pt x="126" y="326"/>
                    <a:pt x="126" y="326"/>
                  </a:cubicBezTo>
                  <a:cubicBezTo>
                    <a:pt x="125" y="328"/>
                    <a:pt x="126" y="329"/>
                    <a:pt x="125" y="331"/>
                  </a:cubicBezTo>
                  <a:close/>
                  <a:moveTo>
                    <a:pt x="125" y="317"/>
                  </a:moveTo>
                  <a:cubicBezTo>
                    <a:pt x="127" y="318"/>
                    <a:pt x="125" y="321"/>
                    <a:pt x="127" y="322"/>
                  </a:cubicBezTo>
                  <a:cubicBezTo>
                    <a:pt x="126" y="325"/>
                    <a:pt x="126" y="325"/>
                    <a:pt x="126" y="325"/>
                  </a:cubicBezTo>
                  <a:cubicBezTo>
                    <a:pt x="125" y="325"/>
                    <a:pt x="125" y="324"/>
                    <a:pt x="126" y="324"/>
                  </a:cubicBezTo>
                  <a:cubicBezTo>
                    <a:pt x="126" y="323"/>
                    <a:pt x="125" y="324"/>
                    <a:pt x="124" y="323"/>
                  </a:cubicBezTo>
                  <a:cubicBezTo>
                    <a:pt x="127" y="322"/>
                    <a:pt x="124" y="319"/>
                    <a:pt x="125" y="317"/>
                  </a:cubicBezTo>
                  <a:close/>
                  <a:moveTo>
                    <a:pt x="125" y="320"/>
                  </a:moveTo>
                  <a:cubicBezTo>
                    <a:pt x="125" y="321"/>
                    <a:pt x="125" y="322"/>
                    <a:pt x="124" y="322"/>
                  </a:cubicBezTo>
                  <a:cubicBezTo>
                    <a:pt x="124" y="322"/>
                    <a:pt x="123" y="321"/>
                    <a:pt x="124" y="320"/>
                  </a:cubicBezTo>
                  <a:cubicBezTo>
                    <a:pt x="124" y="320"/>
                    <a:pt x="124" y="320"/>
                    <a:pt x="125" y="320"/>
                  </a:cubicBezTo>
                  <a:close/>
                  <a:moveTo>
                    <a:pt x="123" y="314"/>
                  </a:moveTo>
                  <a:cubicBezTo>
                    <a:pt x="123" y="313"/>
                    <a:pt x="123" y="314"/>
                    <a:pt x="124" y="314"/>
                  </a:cubicBezTo>
                  <a:cubicBezTo>
                    <a:pt x="123" y="316"/>
                    <a:pt x="125" y="318"/>
                    <a:pt x="123" y="320"/>
                  </a:cubicBezTo>
                  <a:cubicBezTo>
                    <a:pt x="123" y="319"/>
                    <a:pt x="123" y="318"/>
                    <a:pt x="123" y="316"/>
                  </a:cubicBezTo>
                  <a:cubicBezTo>
                    <a:pt x="123" y="316"/>
                    <a:pt x="123" y="315"/>
                    <a:pt x="122" y="315"/>
                  </a:cubicBezTo>
                  <a:cubicBezTo>
                    <a:pt x="122" y="314"/>
                    <a:pt x="123" y="314"/>
                    <a:pt x="123" y="314"/>
                  </a:cubicBezTo>
                  <a:close/>
                  <a:moveTo>
                    <a:pt x="123" y="313"/>
                  </a:moveTo>
                  <a:cubicBezTo>
                    <a:pt x="122" y="313"/>
                    <a:pt x="122" y="312"/>
                    <a:pt x="121" y="312"/>
                  </a:cubicBezTo>
                  <a:cubicBezTo>
                    <a:pt x="122" y="310"/>
                    <a:pt x="122" y="312"/>
                    <a:pt x="123" y="313"/>
                  </a:cubicBezTo>
                  <a:close/>
                  <a:moveTo>
                    <a:pt x="120" y="308"/>
                  </a:moveTo>
                  <a:cubicBezTo>
                    <a:pt x="119" y="310"/>
                    <a:pt x="121" y="310"/>
                    <a:pt x="120" y="311"/>
                  </a:cubicBezTo>
                  <a:cubicBezTo>
                    <a:pt x="120" y="310"/>
                    <a:pt x="119" y="309"/>
                    <a:pt x="119" y="308"/>
                  </a:cubicBezTo>
                  <a:cubicBezTo>
                    <a:pt x="119" y="308"/>
                    <a:pt x="120" y="308"/>
                    <a:pt x="120" y="308"/>
                  </a:cubicBezTo>
                  <a:close/>
                  <a:moveTo>
                    <a:pt x="117" y="298"/>
                  </a:moveTo>
                  <a:cubicBezTo>
                    <a:pt x="117" y="298"/>
                    <a:pt x="117" y="297"/>
                    <a:pt x="117" y="297"/>
                  </a:cubicBezTo>
                  <a:cubicBezTo>
                    <a:pt x="118" y="296"/>
                    <a:pt x="118" y="298"/>
                    <a:pt x="117" y="298"/>
                  </a:cubicBezTo>
                  <a:close/>
                  <a:moveTo>
                    <a:pt x="117" y="300"/>
                  </a:moveTo>
                  <a:cubicBezTo>
                    <a:pt x="118" y="300"/>
                    <a:pt x="118" y="302"/>
                    <a:pt x="119" y="302"/>
                  </a:cubicBezTo>
                  <a:cubicBezTo>
                    <a:pt x="119" y="303"/>
                    <a:pt x="117" y="304"/>
                    <a:pt x="118" y="304"/>
                  </a:cubicBezTo>
                  <a:cubicBezTo>
                    <a:pt x="117" y="305"/>
                    <a:pt x="117" y="303"/>
                    <a:pt x="118" y="303"/>
                  </a:cubicBezTo>
                  <a:cubicBezTo>
                    <a:pt x="117" y="303"/>
                    <a:pt x="117" y="302"/>
                    <a:pt x="116" y="302"/>
                  </a:cubicBezTo>
                  <a:cubicBezTo>
                    <a:pt x="117" y="301"/>
                    <a:pt x="117" y="301"/>
                    <a:pt x="117" y="300"/>
                  </a:cubicBezTo>
                  <a:close/>
                  <a:moveTo>
                    <a:pt x="115" y="295"/>
                  </a:moveTo>
                  <a:cubicBezTo>
                    <a:pt x="116" y="296"/>
                    <a:pt x="116" y="297"/>
                    <a:pt x="116" y="297"/>
                  </a:cubicBezTo>
                  <a:cubicBezTo>
                    <a:pt x="116" y="298"/>
                    <a:pt x="115" y="297"/>
                    <a:pt x="114" y="297"/>
                  </a:cubicBezTo>
                  <a:cubicBezTo>
                    <a:pt x="115" y="296"/>
                    <a:pt x="115" y="296"/>
                    <a:pt x="115" y="295"/>
                  </a:cubicBezTo>
                  <a:close/>
                  <a:moveTo>
                    <a:pt x="102" y="152"/>
                  </a:moveTo>
                  <a:cubicBezTo>
                    <a:pt x="104" y="151"/>
                    <a:pt x="101" y="156"/>
                    <a:pt x="100" y="155"/>
                  </a:cubicBezTo>
                  <a:cubicBezTo>
                    <a:pt x="98" y="155"/>
                    <a:pt x="102" y="151"/>
                    <a:pt x="102" y="152"/>
                  </a:cubicBezTo>
                  <a:close/>
                  <a:moveTo>
                    <a:pt x="93" y="166"/>
                  </a:moveTo>
                  <a:cubicBezTo>
                    <a:pt x="93" y="165"/>
                    <a:pt x="94" y="163"/>
                    <a:pt x="93" y="163"/>
                  </a:cubicBezTo>
                  <a:cubicBezTo>
                    <a:pt x="94" y="163"/>
                    <a:pt x="94" y="162"/>
                    <a:pt x="94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5" y="162"/>
                    <a:pt x="95" y="162"/>
                    <a:pt x="94" y="163"/>
                  </a:cubicBezTo>
                  <a:cubicBezTo>
                    <a:pt x="94" y="163"/>
                    <a:pt x="95" y="163"/>
                    <a:pt x="94" y="164"/>
                  </a:cubicBezTo>
                  <a:cubicBezTo>
                    <a:pt x="94" y="166"/>
                    <a:pt x="93" y="168"/>
                    <a:pt x="91" y="167"/>
                  </a:cubicBezTo>
                  <a:cubicBezTo>
                    <a:pt x="92" y="167"/>
                    <a:pt x="92" y="166"/>
                    <a:pt x="93" y="166"/>
                  </a:cubicBezTo>
                  <a:close/>
                  <a:moveTo>
                    <a:pt x="97" y="252"/>
                  </a:moveTo>
                  <a:cubicBezTo>
                    <a:pt x="98" y="253"/>
                    <a:pt x="97" y="255"/>
                    <a:pt x="98" y="256"/>
                  </a:cubicBezTo>
                  <a:cubicBezTo>
                    <a:pt x="98" y="257"/>
                    <a:pt x="99" y="258"/>
                    <a:pt x="98" y="261"/>
                  </a:cubicBezTo>
                  <a:cubicBezTo>
                    <a:pt x="98" y="260"/>
                    <a:pt x="98" y="260"/>
                    <a:pt x="98" y="259"/>
                  </a:cubicBezTo>
                  <a:cubicBezTo>
                    <a:pt x="98" y="259"/>
                    <a:pt x="97" y="258"/>
                    <a:pt x="97" y="256"/>
                  </a:cubicBezTo>
                  <a:cubicBezTo>
                    <a:pt x="97" y="256"/>
                    <a:pt x="97" y="256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4"/>
                    <a:pt x="96" y="253"/>
                    <a:pt x="97" y="252"/>
                  </a:cubicBezTo>
                  <a:close/>
                  <a:moveTo>
                    <a:pt x="89" y="202"/>
                  </a:moveTo>
                  <a:cubicBezTo>
                    <a:pt x="90" y="202"/>
                    <a:pt x="89" y="204"/>
                    <a:pt x="89" y="205"/>
                  </a:cubicBezTo>
                  <a:cubicBezTo>
                    <a:pt x="88" y="204"/>
                    <a:pt x="89" y="203"/>
                    <a:pt x="89" y="202"/>
                  </a:cubicBezTo>
                  <a:close/>
                  <a:moveTo>
                    <a:pt x="88" y="206"/>
                  </a:moveTo>
                  <a:cubicBezTo>
                    <a:pt x="91" y="209"/>
                    <a:pt x="86" y="208"/>
                    <a:pt x="88" y="206"/>
                  </a:cubicBezTo>
                  <a:close/>
                  <a:moveTo>
                    <a:pt x="87" y="212"/>
                  </a:moveTo>
                  <a:cubicBezTo>
                    <a:pt x="87" y="211"/>
                    <a:pt x="87" y="210"/>
                    <a:pt x="87" y="208"/>
                  </a:cubicBezTo>
                  <a:cubicBezTo>
                    <a:pt x="87" y="209"/>
                    <a:pt x="88" y="209"/>
                    <a:pt x="88" y="209"/>
                  </a:cubicBezTo>
                  <a:cubicBezTo>
                    <a:pt x="88" y="210"/>
                    <a:pt x="87" y="210"/>
                    <a:pt x="88" y="210"/>
                  </a:cubicBezTo>
                  <a:cubicBezTo>
                    <a:pt x="88" y="211"/>
                    <a:pt x="87" y="212"/>
                    <a:pt x="87" y="213"/>
                  </a:cubicBezTo>
                  <a:cubicBezTo>
                    <a:pt x="87" y="213"/>
                    <a:pt x="87" y="214"/>
                    <a:pt x="87" y="214"/>
                  </a:cubicBezTo>
                  <a:cubicBezTo>
                    <a:pt x="87" y="214"/>
                    <a:pt x="87" y="215"/>
                    <a:pt x="87" y="216"/>
                  </a:cubicBezTo>
                  <a:cubicBezTo>
                    <a:pt x="86" y="216"/>
                    <a:pt x="87" y="218"/>
                    <a:pt x="86" y="217"/>
                  </a:cubicBezTo>
                  <a:cubicBezTo>
                    <a:pt x="86" y="215"/>
                    <a:pt x="86" y="214"/>
                    <a:pt x="87" y="212"/>
                  </a:cubicBezTo>
                  <a:close/>
                  <a:moveTo>
                    <a:pt x="85" y="183"/>
                  </a:moveTo>
                  <a:cubicBezTo>
                    <a:pt x="87" y="184"/>
                    <a:pt x="81" y="190"/>
                    <a:pt x="80" y="190"/>
                  </a:cubicBezTo>
                  <a:cubicBezTo>
                    <a:pt x="81" y="190"/>
                    <a:pt x="83" y="182"/>
                    <a:pt x="85" y="183"/>
                  </a:cubicBezTo>
                  <a:close/>
                  <a:moveTo>
                    <a:pt x="80" y="192"/>
                  </a:moveTo>
                  <a:cubicBezTo>
                    <a:pt x="81" y="191"/>
                    <a:pt x="82" y="191"/>
                    <a:pt x="82" y="191"/>
                  </a:cubicBezTo>
                  <a:cubicBezTo>
                    <a:pt x="83" y="192"/>
                    <a:pt x="80" y="197"/>
                    <a:pt x="80" y="192"/>
                  </a:cubicBezTo>
                  <a:close/>
                  <a:moveTo>
                    <a:pt x="80" y="195"/>
                  </a:moveTo>
                  <a:cubicBezTo>
                    <a:pt x="81" y="195"/>
                    <a:pt x="81" y="196"/>
                    <a:pt x="80" y="197"/>
                  </a:cubicBezTo>
                  <a:cubicBezTo>
                    <a:pt x="79" y="197"/>
                    <a:pt x="79" y="196"/>
                    <a:pt x="80" y="195"/>
                  </a:cubicBezTo>
                  <a:close/>
                  <a:moveTo>
                    <a:pt x="80" y="198"/>
                  </a:moveTo>
                  <a:cubicBezTo>
                    <a:pt x="81" y="198"/>
                    <a:pt x="80" y="199"/>
                    <a:pt x="80" y="199"/>
                  </a:cubicBezTo>
                  <a:cubicBezTo>
                    <a:pt x="80" y="199"/>
                    <a:pt x="80" y="200"/>
                    <a:pt x="80" y="201"/>
                  </a:cubicBezTo>
                  <a:cubicBezTo>
                    <a:pt x="78" y="201"/>
                    <a:pt x="80" y="198"/>
                    <a:pt x="80" y="198"/>
                  </a:cubicBezTo>
                  <a:close/>
                  <a:moveTo>
                    <a:pt x="78" y="209"/>
                  </a:moveTo>
                  <a:cubicBezTo>
                    <a:pt x="78" y="208"/>
                    <a:pt x="78" y="208"/>
                    <a:pt x="79" y="207"/>
                  </a:cubicBezTo>
                  <a:cubicBezTo>
                    <a:pt x="79" y="206"/>
                    <a:pt x="78" y="205"/>
                    <a:pt x="79" y="204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207"/>
                    <a:pt x="79" y="208"/>
                    <a:pt x="79" y="209"/>
                  </a:cubicBezTo>
                  <a:cubicBezTo>
                    <a:pt x="79" y="209"/>
                    <a:pt x="79" y="209"/>
                    <a:pt x="79" y="209"/>
                  </a:cubicBezTo>
                  <a:cubicBezTo>
                    <a:pt x="79" y="210"/>
                    <a:pt x="78" y="211"/>
                    <a:pt x="79" y="212"/>
                  </a:cubicBezTo>
                  <a:cubicBezTo>
                    <a:pt x="78" y="213"/>
                    <a:pt x="78" y="211"/>
                    <a:pt x="78" y="210"/>
                  </a:cubicBezTo>
                  <a:cubicBezTo>
                    <a:pt x="78" y="210"/>
                    <a:pt x="78" y="209"/>
                    <a:pt x="78" y="209"/>
                  </a:cubicBezTo>
                  <a:close/>
                  <a:moveTo>
                    <a:pt x="76" y="227"/>
                  </a:moveTo>
                  <a:cubicBezTo>
                    <a:pt x="76" y="227"/>
                    <a:pt x="76" y="227"/>
                    <a:pt x="76" y="226"/>
                  </a:cubicBezTo>
                  <a:cubicBezTo>
                    <a:pt x="76" y="226"/>
                    <a:pt x="76" y="225"/>
                    <a:pt x="76" y="224"/>
                  </a:cubicBezTo>
                  <a:cubicBezTo>
                    <a:pt x="77" y="225"/>
                    <a:pt x="76" y="226"/>
                    <a:pt x="76" y="228"/>
                  </a:cubicBezTo>
                  <a:cubicBezTo>
                    <a:pt x="76" y="229"/>
                    <a:pt x="77" y="230"/>
                    <a:pt x="76" y="233"/>
                  </a:cubicBezTo>
                  <a:cubicBezTo>
                    <a:pt x="76" y="232"/>
                    <a:pt x="76" y="232"/>
                    <a:pt x="76" y="231"/>
                  </a:cubicBezTo>
                  <a:cubicBezTo>
                    <a:pt x="76" y="231"/>
                    <a:pt x="76" y="229"/>
                    <a:pt x="76" y="228"/>
                  </a:cubicBezTo>
                  <a:cubicBezTo>
                    <a:pt x="76" y="227"/>
                    <a:pt x="76" y="227"/>
                    <a:pt x="76" y="227"/>
                  </a:cubicBezTo>
                  <a:close/>
                  <a:moveTo>
                    <a:pt x="75" y="234"/>
                  </a:moveTo>
                  <a:cubicBezTo>
                    <a:pt x="76" y="235"/>
                    <a:pt x="75" y="236"/>
                    <a:pt x="75" y="237"/>
                  </a:cubicBezTo>
                  <a:cubicBezTo>
                    <a:pt x="75" y="239"/>
                    <a:pt x="76" y="240"/>
                    <a:pt x="75" y="242"/>
                  </a:cubicBezTo>
                  <a:cubicBezTo>
                    <a:pt x="74" y="240"/>
                    <a:pt x="74" y="237"/>
                    <a:pt x="75" y="234"/>
                  </a:cubicBezTo>
                  <a:close/>
                  <a:moveTo>
                    <a:pt x="75" y="253"/>
                  </a:moveTo>
                  <a:cubicBezTo>
                    <a:pt x="74" y="252"/>
                    <a:pt x="74" y="251"/>
                    <a:pt x="74" y="249"/>
                  </a:cubicBezTo>
                  <a:cubicBezTo>
                    <a:pt x="75" y="249"/>
                    <a:pt x="74" y="250"/>
                    <a:pt x="75" y="251"/>
                  </a:cubicBezTo>
                  <a:cubicBezTo>
                    <a:pt x="75" y="251"/>
                    <a:pt x="75" y="251"/>
                    <a:pt x="75" y="252"/>
                  </a:cubicBezTo>
                  <a:cubicBezTo>
                    <a:pt x="75" y="252"/>
                    <a:pt x="75" y="253"/>
                    <a:pt x="75" y="253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7"/>
                    <a:pt x="75" y="255"/>
                    <a:pt x="75" y="253"/>
                  </a:cubicBezTo>
                  <a:close/>
                  <a:moveTo>
                    <a:pt x="75" y="258"/>
                  </a:moveTo>
                  <a:cubicBezTo>
                    <a:pt x="76" y="258"/>
                    <a:pt x="75" y="260"/>
                    <a:pt x="76" y="260"/>
                  </a:cubicBezTo>
                  <a:cubicBezTo>
                    <a:pt x="76" y="261"/>
                    <a:pt x="77" y="261"/>
                    <a:pt x="77" y="262"/>
                  </a:cubicBezTo>
                  <a:cubicBezTo>
                    <a:pt x="75" y="261"/>
                    <a:pt x="75" y="260"/>
                    <a:pt x="75" y="258"/>
                  </a:cubicBezTo>
                  <a:close/>
                  <a:moveTo>
                    <a:pt x="76" y="264"/>
                  </a:moveTo>
                  <a:cubicBezTo>
                    <a:pt x="77" y="264"/>
                    <a:pt x="76" y="265"/>
                    <a:pt x="77" y="267"/>
                  </a:cubicBezTo>
                  <a:cubicBezTo>
                    <a:pt x="77" y="268"/>
                    <a:pt x="77" y="269"/>
                    <a:pt x="77" y="269"/>
                  </a:cubicBezTo>
                  <a:cubicBezTo>
                    <a:pt x="77" y="270"/>
                    <a:pt x="77" y="271"/>
                    <a:pt x="77" y="273"/>
                  </a:cubicBezTo>
                  <a:cubicBezTo>
                    <a:pt x="76" y="271"/>
                    <a:pt x="76" y="267"/>
                    <a:pt x="76" y="264"/>
                  </a:cubicBezTo>
                  <a:close/>
                  <a:moveTo>
                    <a:pt x="78" y="280"/>
                  </a:moveTo>
                  <a:cubicBezTo>
                    <a:pt x="78" y="280"/>
                    <a:pt x="78" y="279"/>
                    <a:pt x="77" y="278"/>
                  </a:cubicBezTo>
                  <a:cubicBezTo>
                    <a:pt x="78" y="277"/>
                    <a:pt x="77" y="275"/>
                    <a:pt x="77" y="274"/>
                  </a:cubicBezTo>
                  <a:cubicBezTo>
                    <a:pt x="78" y="274"/>
                    <a:pt x="77" y="275"/>
                    <a:pt x="78" y="275"/>
                  </a:cubicBezTo>
                  <a:cubicBezTo>
                    <a:pt x="78" y="276"/>
                    <a:pt x="79" y="276"/>
                    <a:pt x="79" y="277"/>
                  </a:cubicBezTo>
                  <a:cubicBezTo>
                    <a:pt x="79" y="278"/>
                    <a:pt x="78" y="279"/>
                    <a:pt x="78" y="280"/>
                  </a:cubicBezTo>
                  <a:cubicBezTo>
                    <a:pt x="79" y="281"/>
                    <a:pt x="79" y="282"/>
                    <a:pt x="80" y="283"/>
                  </a:cubicBezTo>
                  <a:cubicBezTo>
                    <a:pt x="80" y="283"/>
                    <a:pt x="80" y="283"/>
                    <a:pt x="80" y="284"/>
                  </a:cubicBezTo>
                  <a:cubicBezTo>
                    <a:pt x="79" y="284"/>
                    <a:pt x="79" y="285"/>
                    <a:pt x="79" y="285"/>
                  </a:cubicBezTo>
                  <a:cubicBezTo>
                    <a:pt x="80" y="288"/>
                    <a:pt x="81" y="290"/>
                    <a:pt x="81" y="294"/>
                  </a:cubicBezTo>
                  <a:cubicBezTo>
                    <a:pt x="79" y="294"/>
                    <a:pt x="80" y="292"/>
                    <a:pt x="80" y="291"/>
                  </a:cubicBezTo>
                  <a:cubicBezTo>
                    <a:pt x="80" y="290"/>
                    <a:pt x="80" y="290"/>
                    <a:pt x="79" y="289"/>
                  </a:cubicBezTo>
                  <a:cubicBezTo>
                    <a:pt x="79" y="289"/>
                    <a:pt x="80" y="288"/>
                    <a:pt x="79" y="288"/>
                  </a:cubicBezTo>
                  <a:cubicBezTo>
                    <a:pt x="79" y="288"/>
                    <a:pt x="79" y="288"/>
                    <a:pt x="79" y="288"/>
                  </a:cubicBezTo>
                  <a:cubicBezTo>
                    <a:pt x="79" y="288"/>
                    <a:pt x="79" y="287"/>
                    <a:pt x="79" y="287"/>
                  </a:cubicBezTo>
                  <a:cubicBezTo>
                    <a:pt x="79" y="287"/>
                    <a:pt x="79" y="286"/>
                    <a:pt x="78" y="285"/>
                  </a:cubicBezTo>
                  <a:cubicBezTo>
                    <a:pt x="78" y="284"/>
                    <a:pt x="78" y="282"/>
                    <a:pt x="78" y="280"/>
                  </a:cubicBezTo>
                  <a:close/>
                  <a:moveTo>
                    <a:pt x="88" y="356"/>
                  </a:moveTo>
                  <a:cubicBezTo>
                    <a:pt x="108" y="336"/>
                    <a:pt x="102" y="306"/>
                    <a:pt x="97" y="281"/>
                  </a:cubicBezTo>
                  <a:cubicBezTo>
                    <a:pt x="94" y="269"/>
                    <a:pt x="88" y="249"/>
                    <a:pt x="88" y="237"/>
                  </a:cubicBezTo>
                  <a:cubicBezTo>
                    <a:pt x="87" y="223"/>
                    <a:pt x="87" y="216"/>
                    <a:pt x="92" y="203"/>
                  </a:cubicBezTo>
                  <a:cubicBezTo>
                    <a:pt x="82" y="236"/>
                    <a:pt x="104" y="274"/>
                    <a:pt x="106" y="308"/>
                  </a:cubicBezTo>
                  <a:cubicBezTo>
                    <a:pt x="107" y="318"/>
                    <a:pt x="108" y="327"/>
                    <a:pt x="105" y="336"/>
                  </a:cubicBezTo>
                  <a:cubicBezTo>
                    <a:pt x="103" y="346"/>
                    <a:pt x="98" y="356"/>
                    <a:pt x="90" y="361"/>
                  </a:cubicBezTo>
                  <a:cubicBezTo>
                    <a:pt x="81" y="367"/>
                    <a:pt x="69" y="368"/>
                    <a:pt x="62" y="362"/>
                  </a:cubicBezTo>
                  <a:cubicBezTo>
                    <a:pt x="71" y="364"/>
                    <a:pt x="82" y="363"/>
                    <a:pt x="88" y="356"/>
                  </a:cubicBezTo>
                  <a:close/>
                  <a:moveTo>
                    <a:pt x="642" y="115"/>
                  </a:moveTo>
                  <a:cubicBezTo>
                    <a:pt x="642" y="115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ubicBezTo>
                    <a:pt x="642" y="115"/>
                    <a:pt x="642" y="115"/>
                    <a:pt x="642" y="115"/>
                  </a:cubicBezTo>
                  <a:close/>
                  <a:moveTo>
                    <a:pt x="641" y="113"/>
                  </a:moveTo>
                  <a:cubicBezTo>
                    <a:pt x="640" y="113"/>
                    <a:pt x="640" y="113"/>
                    <a:pt x="640" y="113"/>
                  </a:cubicBezTo>
                  <a:cubicBezTo>
                    <a:pt x="641" y="112"/>
                    <a:pt x="640" y="112"/>
                    <a:pt x="640" y="111"/>
                  </a:cubicBezTo>
                  <a:cubicBezTo>
                    <a:pt x="639" y="111"/>
                    <a:pt x="639" y="110"/>
                    <a:pt x="639" y="110"/>
                  </a:cubicBezTo>
                  <a:cubicBezTo>
                    <a:pt x="638" y="110"/>
                    <a:pt x="638" y="109"/>
                    <a:pt x="637" y="109"/>
                  </a:cubicBezTo>
                  <a:cubicBezTo>
                    <a:pt x="637" y="109"/>
                    <a:pt x="637" y="109"/>
                    <a:pt x="637" y="109"/>
                  </a:cubicBezTo>
                  <a:cubicBezTo>
                    <a:pt x="637" y="109"/>
                    <a:pt x="637" y="109"/>
                    <a:pt x="637" y="109"/>
                  </a:cubicBezTo>
                  <a:cubicBezTo>
                    <a:pt x="638" y="110"/>
                    <a:pt x="640" y="111"/>
                    <a:pt x="640" y="112"/>
                  </a:cubicBezTo>
                  <a:cubicBezTo>
                    <a:pt x="640" y="113"/>
                    <a:pt x="640" y="113"/>
                    <a:pt x="640" y="113"/>
                  </a:cubicBezTo>
                  <a:cubicBezTo>
                    <a:pt x="641" y="113"/>
                    <a:pt x="641" y="113"/>
                    <a:pt x="641" y="114"/>
                  </a:cubicBezTo>
                  <a:cubicBezTo>
                    <a:pt x="641" y="114"/>
                    <a:pt x="641" y="115"/>
                    <a:pt x="641" y="115"/>
                  </a:cubicBezTo>
                  <a:cubicBezTo>
                    <a:pt x="641" y="115"/>
                    <a:pt x="642" y="115"/>
                    <a:pt x="642" y="115"/>
                  </a:cubicBezTo>
                  <a:cubicBezTo>
                    <a:pt x="642" y="115"/>
                    <a:pt x="642" y="115"/>
                    <a:pt x="642" y="115"/>
                  </a:cubicBezTo>
                  <a:cubicBezTo>
                    <a:pt x="641" y="114"/>
                    <a:pt x="641" y="114"/>
                    <a:pt x="641" y="113"/>
                  </a:cubicBezTo>
                  <a:close/>
                  <a:moveTo>
                    <a:pt x="606" y="75"/>
                  </a:moveTo>
                  <a:cubicBezTo>
                    <a:pt x="606" y="75"/>
                    <a:pt x="606" y="75"/>
                    <a:pt x="606" y="75"/>
                  </a:cubicBezTo>
                  <a:cubicBezTo>
                    <a:pt x="607" y="76"/>
                    <a:pt x="608" y="76"/>
                    <a:pt x="608" y="77"/>
                  </a:cubicBezTo>
                  <a:cubicBezTo>
                    <a:pt x="608" y="77"/>
                    <a:pt x="609" y="77"/>
                    <a:pt x="609" y="77"/>
                  </a:cubicBezTo>
                  <a:cubicBezTo>
                    <a:pt x="609" y="77"/>
                    <a:pt x="609" y="77"/>
                    <a:pt x="609" y="77"/>
                  </a:cubicBezTo>
                  <a:cubicBezTo>
                    <a:pt x="609" y="78"/>
                    <a:pt x="609" y="78"/>
                    <a:pt x="609" y="78"/>
                  </a:cubicBezTo>
                  <a:cubicBezTo>
                    <a:pt x="609" y="78"/>
                    <a:pt x="610" y="78"/>
                    <a:pt x="610" y="78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1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80"/>
                    <a:pt x="613" y="81"/>
                    <a:pt x="613" y="81"/>
                  </a:cubicBezTo>
                  <a:cubicBezTo>
                    <a:pt x="613" y="81"/>
                    <a:pt x="613" y="80"/>
                    <a:pt x="613" y="80"/>
                  </a:cubicBezTo>
                  <a:cubicBezTo>
                    <a:pt x="614" y="81"/>
                    <a:pt x="614" y="82"/>
                    <a:pt x="614" y="82"/>
                  </a:cubicBezTo>
                  <a:cubicBezTo>
                    <a:pt x="615" y="82"/>
                    <a:pt x="615" y="82"/>
                    <a:pt x="615" y="82"/>
                  </a:cubicBezTo>
                  <a:cubicBezTo>
                    <a:pt x="615" y="83"/>
                    <a:pt x="616" y="83"/>
                    <a:pt x="616" y="83"/>
                  </a:cubicBezTo>
                  <a:cubicBezTo>
                    <a:pt x="616" y="83"/>
                    <a:pt x="616" y="83"/>
                    <a:pt x="616" y="84"/>
                  </a:cubicBezTo>
                  <a:cubicBezTo>
                    <a:pt x="616" y="84"/>
                    <a:pt x="617" y="84"/>
                    <a:pt x="617" y="84"/>
                  </a:cubicBezTo>
                  <a:cubicBezTo>
                    <a:pt x="617" y="85"/>
                    <a:pt x="618" y="84"/>
                    <a:pt x="618" y="84"/>
                  </a:cubicBezTo>
                  <a:cubicBezTo>
                    <a:pt x="619" y="85"/>
                    <a:pt x="620" y="87"/>
                    <a:pt x="620" y="87"/>
                  </a:cubicBezTo>
                  <a:cubicBezTo>
                    <a:pt x="620" y="88"/>
                    <a:pt x="621" y="88"/>
                    <a:pt x="621" y="88"/>
                  </a:cubicBezTo>
                  <a:cubicBezTo>
                    <a:pt x="621" y="88"/>
                    <a:pt x="621" y="88"/>
                    <a:pt x="621" y="88"/>
                  </a:cubicBezTo>
                  <a:cubicBezTo>
                    <a:pt x="621" y="88"/>
                    <a:pt x="621" y="89"/>
                    <a:pt x="621" y="89"/>
                  </a:cubicBezTo>
                  <a:cubicBezTo>
                    <a:pt x="621" y="89"/>
                    <a:pt x="622" y="89"/>
                    <a:pt x="622" y="89"/>
                  </a:cubicBezTo>
                  <a:cubicBezTo>
                    <a:pt x="622" y="89"/>
                    <a:pt x="622" y="89"/>
                    <a:pt x="622" y="89"/>
                  </a:cubicBezTo>
                  <a:cubicBezTo>
                    <a:pt x="622" y="89"/>
                    <a:pt x="622" y="89"/>
                    <a:pt x="622" y="89"/>
                  </a:cubicBezTo>
                  <a:cubicBezTo>
                    <a:pt x="623" y="90"/>
                    <a:pt x="624" y="91"/>
                    <a:pt x="624" y="92"/>
                  </a:cubicBezTo>
                  <a:cubicBezTo>
                    <a:pt x="625" y="92"/>
                    <a:pt x="626" y="93"/>
                    <a:pt x="626" y="93"/>
                  </a:cubicBezTo>
                  <a:cubicBezTo>
                    <a:pt x="626" y="93"/>
                    <a:pt x="626" y="94"/>
                    <a:pt x="626" y="94"/>
                  </a:cubicBezTo>
                  <a:cubicBezTo>
                    <a:pt x="627" y="94"/>
                    <a:pt x="627" y="94"/>
                    <a:pt x="627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8" y="95"/>
                    <a:pt x="628" y="96"/>
                    <a:pt x="628" y="96"/>
                  </a:cubicBezTo>
                  <a:cubicBezTo>
                    <a:pt x="628" y="96"/>
                    <a:pt x="629" y="97"/>
                    <a:pt x="629" y="97"/>
                  </a:cubicBezTo>
                  <a:cubicBezTo>
                    <a:pt x="629" y="98"/>
                    <a:pt x="630" y="98"/>
                    <a:pt x="630" y="99"/>
                  </a:cubicBezTo>
                  <a:cubicBezTo>
                    <a:pt x="631" y="99"/>
                    <a:pt x="631" y="100"/>
                    <a:pt x="632" y="100"/>
                  </a:cubicBezTo>
                  <a:cubicBezTo>
                    <a:pt x="632" y="100"/>
                    <a:pt x="632" y="101"/>
                    <a:pt x="632" y="101"/>
                  </a:cubicBezTo>
                  <a:cubicBezTo>
                    <a:pt x="633" y="102"/>
                    <a:pt x="633" y="102"/>
                    <a:pt x="633" y="102"/>
                  </a:cubicBezTo>
                  <a:cubicBezTo>
                    <a:pt x="633" y="102"/>
                    <a:pt x="633" y="103"/>
                    <a:pt x="634" y="103"/>
                  </a:cubicBezTo>
                  <a:cubicBezTo>
                    <a:pt x="634" y="103"/>
                    <a:pt x="634" y="104"/>
                    <a:pt x="634" y="104"/>
                  </a:cubicBezTo>
                  <a:cubicBezTo>
                    <a:pt x="634" y="104"/>
                    <a:pt x="634" y="105"/>
                    <a:pt x="635" y="105"/>
                  </a:cubicBezTo>
                  <a:cubicBezTo>
                    <a:pt x="635" y="105"/>
                    <a:pt x="635" y="105"/>
                    <a:pt x="635" y="105"/>
                  </a:cubicBezTo>
                  <a:cubicBezTo>
                    <a:pt x="635" y="105"/>
                    <a:pt x="635" y="105"/>
                    <a:pt x="635" y="105"/>
                  </a:cubicBezTo>
                  <a:cubicBezTo>
                    <a:pt x="635" y="106"/>
                    <a:pt x="636" y="106"/>
                    <a:pt x="636" y="106"/>
                  </a:cubicBezTo>
                  <a:cubicBezTo>
                    <a:pt x="636" y="106"/>
                    <a:pt x="636" y="107"/>
                    <a:pt x="636" y="107"/>
                  </a:cubicBezTo>
                  <a:cubicBezTo>
                    <a:pt x="636" y="107"/>
                    <a:pt x="636" y="107"/>
                    <a:pt x="637" y="107"/>
                  </a:cubicBezTo>
                  <a:cubicBezTo>
                    <a:pt x="637" y="108"/>
                    <a:pt x="637" y="108"/>
                    <a:pt x="637" y="108"/>
                  </a:cubicBezTo>
                  <a:cubicBezTo>
                    <a:pt x="637" y="108"/>
                    <a:pt x="637" y="108"/>
                    <a:pt x="637" y="108"/>
                  </a:cubicBezTo>
                  <a:cubicBezTo>
                    <a:pt x="637" y="108"/>
                    <a:pt x="637" y="109"/>
                    <a:pt x="637" y="109"/>
                  </a:cubicBezTo>
                  <a:cubicBezTo>
                    <a:pt x="638" y="109"/>
                    <a:pt x="639" y="110"/>
                    <a:pt x="639" y="110"/>
                  </a:cubicBezTo>
                  <a:cubicBezTo>
                    <a:pt x="639" y="110"/>
                    <a:pt x="640" y="110"/>
                    <a:pt x="640" y="111"/>
                  </a:cubicBezTo>
                  <a:cubicBezTo>
                    <a:pt x="640" y="111"/>
                    <a:pt x="640" y="111"/>
                    <a:pt x="640" y="111"/>
                  </a:cubicBezTo>
                  <a:cubicBezTo>
                    <a:pt x="640" y="111"/>
                    <a:pt x="640" y="112"/>
                    <a:pt x="640" y="112"/>
                  </a:cubicBezTo>
                  <a:cubicBezTo>
                    <a:pt x="641" y="112"/>
                    <a:pt x="641" y="113"/>
                    <a:pt x="642" y="113"/>
                  </a:cubicBezTo>
                  <a:cubicBezTo>
                    <a:pt x="642" y="113"/>
                    <a:pt x="641" y="113"/>
                    <a:pt x="641" y="113"/>
                  </a:cubicBezTo>
                  <a:cubicBezTo>
                    <a:pt x="641" y="114"/>
                    <a:pt x="641" y="113"/>
                    <a:pt x="642" y="114"/>
                  </a:cubicBezTo>
                  <a:cubicBezTo>
                    <a:pt x="642" y="114"/>
                    <a:pt x="642" y="114"/>
                    <a:pt x="642" y="115"/>
                  </a:cubicBezTo>
                  <a:cubicBezTo>
                    <a:pt x="642" y="115"/>
                    <a:pt x="642" y="115"/>
                    <a:pt x="642" y="115"/>
                  </a:cubicBezTo>
                  <a:cubicBezTo>
                    <a:pt x="643" y="116"/>
                    <a:pt x="643" y="116"/>
                    <a:pt x="643" y="117"/>
                  </a:cubicBezTo>
                  <a:cubicBezTo>
                    <a:pt x="643" y="117"/>
                    <a:pt x="643" y="117"/>
                    <a:pt x="643" y="117"/>
                  </a:cubicBezTo>
                  <a:cubicBezTo>
                    <a:pt x="643" y="117"/>
                    <a:pt x="643" y="117"/>
                    <a:pt x="644" y="118"/>
                  </a:cubicBezTo>
                  <a:cubicBezTo>
                    <a:pt x="644" y="118"/>
                    <a:pt x="644" y="118"/>
                    <a:pt x="644" y="118"/>
                  </a:cubicBezTo>
                  <a:cubicBezTo>
                    <a:pt x="645" y="118"/>
                    <a:pt x="644" y="120"/>
                    <a:pt x="645" y="120"/>
                  </a:cubicBezTo>
                  <a:cubicBezTo>
                    <a:pt x="645" y="120"/>
                    <a:pt x="645" y="120"/>
                    <a:pt x="645" y="120"/>
                  </a:cubicBezTo>
                  <a:cubicBezTo>
                    <a:pt x="645" y="121"/>
                    <a:pt x="646" y="121"/>
                    <a:pt x="646" y="122"/>
                  </a:cubicBezTo>
                  <a:cubicBezTo>
                    <a:pt x="646" y="122"/>
                    <a:pt x="646" y="122"/>
                    <a:pt x="646" y="122"/>
                  </a:cubicBezTo>
                  <a:cubicBezTo>
                    <a:pt x="646" y="122"/>
                    <a:pt x="646" y="123"/>
                    <a:pt x="647" y="123"/>
                  </a:cubicBezTo>
                  <a:cubicBezTo>
                    <a:pt x="646" y="124"/>
                    <a:pt x="647" y="124"/>
                    <a:pt x="647" y="125"/>
                  </a:cubicBezTo>
                  <a:cubicBezTo>
                    <a:pt x="647" y="124"/>
                    <a:pt x="647" y="124"/>
                    <a:pt x="647" y="124"/>
                  </a:cubicBezTo>
                  <a:cubicBezTo>
                    <a:pt x="648" y="124"/>
                    <a:pt x="648" y="124"/>
                    <a:pt x="648" y="124"/>
                  </a:cubicBezTo>
                  <a:cubicBezTo>
                    <a:pt x="648" y="126"/>
                    <a:pt x="648" y="126"/>
                    <a:pt x="649" y="127"/>
                  </a:cubicBezTo>
                  <a:cubicBezTo>
                    <a:pt x="649" y="127"/>
                    <a:pt x="649" y="128"/>
                    <a:pt x="649" y="129"/>
                  </a:cubicBezTo>
                  <a:cubicBezTo>
                    <a:pt x="650" y="130"/>
                    <a:pt x="650" y="131"/>
                    <a:pt x="651" y="132"/>
                  </a:cubicBezTo>
                  <a:cubicBezTo>
                    <a:pt x="651" y="133"/>
                    <a:pt x="651" y="133"/>
                    <a:pt x="651" y="134"/>
                  </a:cubicBezTo>
                  <a:cubicBezTo>
                    <a:pt x="652" y="134"/>
                    <a:pt x="651" y="135"/>
                    <a:pt x="652" y="135"/>
                  </a:cubicBezTo>
                  <a:cubicBezTo>
                    <a:pt x="652" y="136"/>
                    <a:pt x="652" y="137"/>
                    <a:pt x="652" y="137"/>
                  </a:cubicBezTo>
                  <a:cubicBezTo>
                    <a:pt x="653" y="138"/>
                    <a:pt x="653" y="139"/>
                    <a:pt x="654" y="139"/>
                  </a:cubicBezTo>
                  <a:cubicBezTo>
                    <a:pt x="653" y="140"/>
                    <a:pt x="654" y="140"/>
                    <a:pt x="654" y="141"/>
                  </a:cubicBezTo>
                  <a:cubicBezTo>
                    <a:pt x="654" y="141"/>
                    <a:pt x="655" y="142"/>
                    <a:pt x="655" y="142"/>
                  </a:cubicBezTo>
                  <a:cubicBezTo>
                    <a:pt x="655" y="143"/>
                    <a:pt x="655" y="144"/>
                    <a:pt x="655" y="145"/>
                  </a:cubicBezTo>
                  <a:cubicBezTo>
                    <a:pt x="655" y="145"/>
                    <a:pt x="655" y="145"/>
                    <a:pt x="655" y="146"/>
                  </a:cubicBezTo>
                  <a:cubicBezTo>
                    <a:pt x="655" y="145"/>
                    <a:pt x="657" y="149"/>
                    <a:pt x="657" y="149"/>
                  </a:cubicBezTo>
                  <a:cubicBezTo>
                    <a:pt x="661" y="166"/>
                    <a:pt x="658" y="183"/>
                    <a:pt x="666" y="200"/>
                  </a:cubicBezTo>
                  <a:cubicBezTo>
                    <a:pt x="669" y="205"/>
                    <a:pt x="678" y="215"/>
                    <a:pt x="690" y="210"/>
                  </a:cubicBezTo>
                  <a:cubicBezTo>
                    <a:pt x="692" y="210"/>
                    <a:pt x="695" y="208"/>
                    <a:pt x="696" y="207"/>
                  </a:cubicBezTo>
                  <a:cubicBezTo>
                    <a:pt x="696" y="207"/>
                    <a:pt x="700" y="211"/>
                    <a:pt x="707" y="211"/>
                  </a:cubicBezTo>
                  <a:cubicBezTo>
                    <a:pt x="723" y="213"/>
                    <a:pt x="737" y="192"/>
                    <a:pt x="735" y="179"/>
                  </a:cubicBezTo>
                  <a:cubicBezTo>
                    <a:pt x="734" y="172"/>
                    <a:pt x="728" y="169"/>
                    <a:pt x="728" y="169"/>
                  </a:cubicBezTo>
                  <a:cubicBezTo>
                    <a:pt x="729" y="169"/>
                    <a:pt x="737" y="165"/>
                    <a:pt x="736" y="152"/>
                  </a:cubicBezTo>
                  <a:cubicBezTo>
                    <a:pt x="735" y="141"/>
                    <a:pt x="726" y="137"/>
                    <a:pt x="721" y="135"/>
                  </a:cubicBezTo>
                  <a:cubicBezTo>
                    <a:pt x="712" y="130"/>
                    <a:pt x="699" y="131"/>
                    <a:pt x="691" y="136"/>
                  </a:cubicBezTo>
                  <a:cubicBezTo>
                    <a:pt x="683" y="142"/>
                    <a:pt x="679" y="149"/>
                    <a:pt x="681" y="158"/>
                  </a:cubicBezTo>
                  <a:cubicBezTo>
                    <a:pt x="682" y="166"/>
                    <a:pt x="689" y="176"/>
                    <a:pt x="699" y="174"/>
                  </a:cubicBezTo>
                  <a:cubicBezTo>
                    <a:pt x="712" y="171"/>
                    <a:pt x="702" y="153"/>
                    <a:pt x="696" y="162"/>
                  </a:cubicBezTo>
                  <a:cubicBezTo>
                    <a:pt x="695" y="155"/>
                    <a:pt x="702" y="154"/>
                    <a:pt x="706" y="154"/>
                  </a:cubicBezTo>
                  <a:cubicBezTo>
                    <a:pt x="719" y="156"/>
                    <a:pt x="719" y="177"/>
                    <a:pt x="709" y="183"/>
                  </a:cubicBezTo>
                  <a:cubicBezTo>
                    <a:pt x="705" y="185"/>
                    <a:pt x="700" y="185"/>
                    <a:pt x="697" y="184"/>
                  </a:cubicBezTo>
                  <a:cubicBezTo>
                    <a:pt x="693" y="183"/>
                    <a:pt x="689" y="180"/>
                    <a:pt x="686" y="177"/>
                  </a:cubicBezTo>
                  <a:cubicBezTo>
                    <a:pt x="683" y="173"/>
                    <a:pt x="680" y="169"/>
                    <a:pt x="678" y="164"/>
                  </a:cubicBezTo>
                  <a:cubicBezTo>
                    <a:pt x="677" y="161"/>
                    <a:pt x="676" y="158"/>
                    <a:pt x="675" y="155"/>
                  </a:cubicBezTo>
                  <a:cubicBezTo>
                    <a:pt x="675" y="153"/>
                    <a:pt x="675" y="152"/>
                    <a:pt x="674" y="151"/>
                  </a:cubicBezTo>
                  <a:cubicBezTo>
                    <a:pt x="674" y="150"/>
                    <a:pt x="673" y="150"/>
                    <a:pt x="673" y="149"/>
                  </a:cubicBezTo>
                  <a:cubicBezTo>
                    <a:pt x="673" y="148"/>
                    <a:pt x="673" y="150"/>
                    <a:pt x="673" y="149"/>
                  </a:cubicBezTo>
                  <a:cubicBezTo>
                    <a:pt x="673" y="149"/>
                    <a:pt x="673" y="149"/>
                    <a:pt x="673" y="148"/>
                  </a:cubicBezTo>
                  <a:cubicBezTo>
                    <a:pt x="673" y="148"/>
                    <a:pt x="673" y="148"/>
                    <a:pt x="673" y="147"/>
                  </a:cubicBezTo>
                  <a:cubicBezTo>
                    <a:pt x="672" y="147"/>
                    <a:pt x="672" y="146"/>
                    <a:pt x="672" y="146"/>
                  </a:cubicBezTo>
                  <a:cubicBezTo>
                    <a:pt x="672" y="146"/>
                    <a:pt x="672" y="145"/>
                    <a:pt x="672" y="145"/>
                  </a:cubicBezTo>
                  <a:cubicBezTo>
                    <a:pt x="671" y="145"/>
                    <a:pt x="672" y="144"/>
                    <a:pt x="671" y="143"/>
                  </a:cubicBezTo>
                  <a:cubicBezTo>
                    <a:pt x="671" y="142"/>
                    <a:pt x="671" y="141"/>
                    <a:pt x="671" y="140"/>
                  </a:cubicBezTo>
                  <a:cubicBezTo>
                    <a:pt x="670" y="139"/>
                    <a:pt x="668" y="137"/>
                    <a:pt x="669" y="136"/>
                  </a:cubicBezTo>
                  <a:cubicBezTo>
                    <a:pt x="668" y="136"/>
                    <a:pt x="668" y="135"/>
                    <a:pt x="668" y="135"/>
                  </a:cubicBezTo>
                  <a:cubicBezTo>
                    <a:pt x="668" y="135"/>
                    <a:pt x="667" y="135"/>
                    <a:pt x="667" y="135"/>
                  </a:cubicBezTo>
                  <a:cubicBezTo>
                    <a:pt x="666" y="133"/>
                    <a:pt x="666" y="133"/>
                    <a:pt x="665" y="132"/>
                  </a:cubicBezTo>
                  <a:cubicBezTo>
                    <a:pt x="665" y="132"/>
                    <a:pt x="666" y="131"/>
                    <a:pt x="665" y="131"/>
                  </a:cubicBezTo>
                  <a:cubicBezTo>
                    <a:pt x="665" y="130"/>
                    <a:pt x="664" y="130"/>
                    <a:pt x="665" y="129"/>
                  </a:cubicBezTo>
                  <a:cubicBezTo>
                    <a:pt x="664" y="129"/>
                    <a:pt x="664" y="130"/>
                    <a:pt x="664" y="129"/>
                  </a:cubicBezTo>
                  <a:cubicBezTo>
                    <a:pt x="664" y="129"/>
                    <a:pt x="663" y="128"/>
                    <a:pt x="663" y="127"/>
                  </a:cubicBezTo>
                  <a:cubicBezTo>
                    <a:pt x="662" y="126"/>
                    <a:pt x="662" y="125"/>
                    <a:pt x="662" y="125"/>
                  </a:cubicBezTo>
                  <a:cubicBezTo>
                    <a:pt x="662" y="124"/>
                    <a:pt x="661" y="124"/>
                    <a:pt x="661" y="124"/>
                  </a:cubicBezTo>
                  <a:cubicBezTo>
                    <a:pt x="661" y="123"/>
                    <a:pt x="661" y="123"/>
                    <a:pt x="660" y="123"/>
                  </a:cubicBezTo>
                  <a:cubicBezTo>
                    <a:pt x="660" y="122"/>
                    <a:pt x="660" y="122"/>
                    <a:pt x="659" y="122"/>
                  </a:cubicBezTo>
                  <a:cubicBezTo>
                    <a:pt x="659" y="121"/>
                    <a:pt x="659" y="121"/>
                    <a:pt x="659" y="120"/>
                  </a:cubicBezTo>
                  <a:cubicBezTo>
                    <a:pt x="658" y="120"/>
                    <a:pt x="658" y="119"/>
                    <a:pt x="658" y="119"/>
                  </a:cubicBezTo>
                  <a:cubicBezTo>
                    <a:pt x="658" y="119"/>
                    <a:pt x="658" y="119"/>
                    <a:pt x="658" y="119"/>
                  </a:cubicBezTo>
                  <a:cubicBezTo>
                    <a:pt x="657" y="119"/>
                    <a:pt x="657" y="118"/>
                    <a:pt x="657" y="118"/>
                  </a:cubicBezTo>
                  <a:cubicBezTo>
                    <a:pt x="657" y="117"/>
                    <a:pt x="656" y="117"/>
                    <a:pt x="656" y="116"/>
                  </a:cubicBezTo>
                  <a:cubicBezTo>
                    <a:pt x="656" y="116"/>
                    <a:pt x="656" y="116"/>
                    <a:pt x="656" y="116"/>
                  </a:cubicBezTo>
                  <a:cubicBezTo>
                    <a:pt x="656" y="116"/>
                    <a:pt x="655" y="116"/>
                    <a:pt x="655" y="116"/>
                  </a:cubicBezTo>
                  <a:cubicBezTo>
                    <a:pt x="654" y="115"/>
                    <a:pt x="654" y="114"/>
                    <a:pt x="654" y="113"/>
                  </a:cubicBezTo>
                  <a:cubicBezTo>
                    <a:pt x="652" y="112"/>
                    <a:pt x="652" y="110"/>
                    <a:pt x="650" y="110"/>
                  </a:cubicBezTo>
                  <a:cubicBezTo>
                    <a:pt x="650" y="109"/>
                    <a:pt x="650" y="109"/>
                    <a:pt x="649" y="108"/>
                  </a:cubicBezTo>
                  <a:cubicBezTo>
                    <a:pt x="649" y="107"/>
                    <a:pt x="648" y="107"/>
                    <a:pt x="649" y="106"/>
                  </a:cubicBezTo>
                  <a:cubicBezTo>
                    <a:pt x="648" y="106"/>
                    <a:pt x="648" y="106"/>
                    <a:pt x="647" y="106"/>
                  </a:cubicBezTo>
                  <a:cubicBezTo>
                    <a:pt x="647" y="103"/>
                    <a:pt x="645" y="102"/>
                    <a:pt x="643" y="100"/>
                  </a:cubicBezTo>
                  <a:cubicBezTo>
                    <a:pt x="642" y="99"/>
                    <a:pt x="641" y="97"/>
                    <a:pt x="639" y="97"/>
                  </a:cubicBezTo>
                  <a:cubicBezTo>
                    <a:pt x="639" y="96"/>
                    <a:pt x="638" y="96"/>
                    <a:pt x="638" y="95"/>
                  </a:cubicBezTo>
                  <a:cubicBezTo>
                    <a:pt x="638" y="95"/>
                    <a:pt x="636" y="94"/>
                    <a:pt x="637" y="96"/>
                  </a:cubicBezTo>
                  <a:cubicBezTo>
                    <a:pt x="636" y="95"/>
                    <a:pt x="635" y="93"/>
                    <a:pt x="635" y="92"/>
                  </a:cubicBezTo>
                  <a:cubicBezTo>
                    <a:pt x="634" y="92"/>
                    <a:pt x="634" y="93"/>
                    <a:pt x="634" y="92"/>
                  </a:cubicBezTo>
                  <a:cubicBezTo>
                    <a:pt x="634" y="92"/>
                    <a:pt x="633" y="91"/>
                    <a:pt x="633" y="91"/>
                  </a:cubicBezTo>
                  <a:cubicBezTo>
                    <a:pt x="632" y="91"/>
                    <a:pt x="632" y="91"/>
                    <a:pt x="632" y="91"/>
                  </a:cubicBezTo>
                  <a:cubicBezTo>
                    <a:pt x="632" y="91"/>
                    <a:pt x="632" y="90"/>
                    <a:pt x="632" y="90"/>
                  </a:cubicBezTo>
                  <a:cubicBezTo>
                    <a:pt x="631" y="90"/>
                    <a:pt x="631" y="90"/>
                    <a:pt x="631" y="89"/>
                  </a:cubicBezTo>
                  <a:cubicBezTo>
                    <a:pt x="631" y="89"/>
                    <a:pt x="630" y="89"/>
                    <a:pt x="630" y="89"/>
                  </a:cubicBezTo>
                  <a:cubicBezTo>
                    <a:pt x="630" y="89"/>
                    <a:pt x="631" y="89"/>
                    <a:pt x="631" y="89"/>
                  </a:cubicBezTo>
                  <a:cubicBezTo>
                    <a:pt x="630" y="89"/>
                    <a:pt x="629" y="88"/>
                    <a:pt x="629" y="87"/>
                  </a:cubicBezTo>
                  <a:cubicBezTo>
                    <a:pt x="629" y="87"/>
                    <a:pt x="628" y="87"/>
                    <a:pt x="628" y="87"/>
                  </a:cubicBezTo>
                  <a:cubicBezTo>
                    <a:pt x="628" y="87"/>
                    <a:pt x="628" y="87"/>
                    <a:pt x="628" y="87"/>
                  </a:cubicBezTo>
                  <a:cubicBezTo>
                    <a:pt x="627" y="87"/>
                    <a:pt x="627" y="87"/>
                    <a:pt x="627" y="87"/>
                  </a:cubicBezTo>
                  <a:cubicBezTo>
                    <a:pt x="627" y="86"/>
                    <a:pt x="627" y="87"/>
                    <a:pt x="627" y="87"/>
                  </a:cubicBezTo>
                  <a:cubicBezTo>
                    <a:pt x="627" y="87"/>
                    <a:pt x="627" y="86"/>
                    <a:pt x="626" y="86"/>
                  </a:cubicBezTo>
                  <a:cubicBezTo>
                    <a:pt x="625" y="85"/>
                    <a:pt x="625" y="85"/>
                    <a:pt x="624" y="85"/>
                  </a:cubicBezTo>
                  <a:cubicBezTo>
                    <a:pt x="624" y="85"/>
                    <a:pt x="624" y="85"/>
                    <a:pt x="623" y="84"/>
                  </a:cubicBezTo>
                  <a:cubicBezTo>
                    <a:pt x="623" y="84"/>
                    <a:pt x="624" y="84"/>
                    <a:pt x="624" y="84"/>
                  </a:cubicBezTo>
                  <a:cubicBezTo>
                    <a:pt x="623" y="84"/>
                    <a:pt x="623" y="84"/>
                    <a:pt x="623" y="84"/>
                  </a:cubicBezTo>
                  <a:cubicBezTo>
                    <a:pt x="623" y="84"/>
                    <a:pt x="623" y="84"/>
                    <a:pt x="623" y="84"/>
                  </a:cubicBezTo>
                  <a:cubicBezTo>
                    <a:pt x="623" y="83"/>
                    <a:pt x="623" y="83"/>
                    <a:pt x="623" y="83"/>
                  </a:cubicBezTo>
                  <a:cubicBezTo>
                    <a:pt x="622" y="83"/>
                    <a:pt x="622" y="83"/>
                    <a:pt x="621" y="82"/>
                  </a:cubicBezTo>
                  <a:cubicBezTo>
                    <a:pt x="621" y="82"/>
                    <a:pt x="621" y="83"/>
                    <a:pt x="621" y="82"/>
                  </a:cubicBezTo>
                  <a:cubicBezTo>
                    <a:pt x="620" y="82"/>
                    <a:pt x="620" y="82"/>
                    <a:pt x="620" y="82"/>
                  </a:cubicBezTo>
                  <a:cubicBezTo>
                    <a:pt x="619" y="81"/>
                    <a:pt x="619" y="81"/>
                    <a:pt x="618" y="81"/>
                  </a:cubicBezTo>
                  <a:cubicBezTo>
                    <a:pt x="617" y="80"/>
                    <a:pt x="617" y="80"/>
                    <a:pt x="617" y="80"/>
                  </a:cubicBezTo>
                  <a:cubicBezTo>
                    <a:pt x="616" y="79"/>
                    <a:pt x="615" y="79"/>
                    <a:pt x="614" y="78"/>
                  </a:cubicBezTo>
                  <a:cubicBezTo>
                    <a:pt x="614" y="78"/>
                    <a:pt x="614" y="78"/>
                    <a:pt x="614" y="78"/>
                  </a:cubicBezTo>
                  <a:cubicBezTo>
                    <a:pt x="613" y="78"/>
                    <a:pt x="614" y="77"/>
                    <a:pt x="614" y="77"/>
                  </a:cubicBezTo>
                  <a:cubicBezTo>
                    <a:pt x="613" y="77"/>
                    <a:pt x="613" y="77"/>
                    <a:pt x="613" y="77"/>
                  </a:cubicBezTo>
                  <a:cubicBezTo>
                    <a:pt x="612" y="77"/>
                    <a:pt x="612" y="76"/>
                    <a:pt x="611" y="76"/>
                  </a:cubicBezTo>
                  <a:cubicBezTo>
                    <a:pt x="611" y="76"/>
                    <a:pt x="610" y="76"/>
                    <a:pt x="610" y="75"/>
                  </a:cubicBezTo>
                  <a:cubicBezTo>
                    <a:pt x="610" y="75"/>
                    <a:pt x="611" y="76"/>
                    <a:pt x="611" y="76"/>
                  </a:cubicBezTo>
                  <a:cubicBezTo>
                    <a:pt x="610" y="75"/>
                    <a:pt x="607" y="74"/>
                    <a:pt x="607" y="74"/>
                  </a:cubicBezTo>
                  <a:cubicBezTo>
                    <a:pt x="607" y="74"/>
                    <a:pt x="607" y="74"/>
                    <a:pt x="607" y="74"/>
                  </a:cubicBezTo>
                  <a:cubicBezTo>
                    <a:pt x="606" y="74"/>
                    <a:pt x="606" y="74"/>
                    <a:pt x="606" y="74"/>
                  </a:cubicBezTo>
                  <a:cubicBezTo>
                    <a:pt x="606" y="74"/>
                    <a:pt x="606" y="74"/>
                    <a:pt x="606" y="74"/>
                  </a:cubicBezTo>
                  <a:cubicBezTo>
                    <a:pt x="606" y="73"/>
                    <a:pt x="605" y="74"/>
                    <a:pt x="605" y="73"/>
                  </a:cubicBezTo>
                  <a:cubicBezTo>
                    <a:pt x="605" y="74"/>
                    <a:pt x="605" y="74"/>
                    <a:pt x="605" y="74"/>
                  </a:cubicBezTo>
                  <a:cubicBezTo>
                    <a:pt x="606" y="75"/>
                    <a:pt x="606" y="74"/>
                    <a:pt x="606" y="75"/>
                  </a:cubicBezTo>
                  <a:close/>
                  <a:moveTo>
                    <a:pt x="661" y="133"/>
                  </a:moveTo>
                  <a:cubicBezTo>
                    <a:pt x="663" y="135"/>
                    <a:pt x="664" y="138"/>
                    <a:pt x="665" y="140"/>
                  </a:cubicBezTo>
                  <a:cubicBezTo>
                    <a:pt x="665" y="141"/>
                    <a:pt x="665" y="141"/>
                    <a:pt x="665" y="142"/>
                  </a:cubicBezTo>
                  <a:cubicBezTo>
                    <a:pt x="665" y="142"/>
                    <a:pt x="666" y="142"/>
                    <a:pt x="666" y="143"/>
                  </a:cubicBezTo>
                  <a:cubicBezTo>
                    <a:pt x="666" y="144"/>
                    <a:pt x="667" y="144"/>
                    <a:pt x="667" y="145"/>
                  </a:cubicBezTo>
                  <a:cubicBezTo>
                    <a:pt x="668" y="145"/>
                    <a:pt x="667" y="146"/>
                    <a:pt x="668" y="147"/>
                  </a:cubicBezTo>
                  <a:cubicBezTo>
                    <a:pt x="668" y="147"/>
                    <a:pt x="668" y="148"/>
                    <a:pt x="668" y="148"/>
                  </a:cubicBezTo>
                  <a:cubicBezTo>
                    <a:pt x="668" y="148"/>
                    <a:pt x="668" y="149"/>
                    <a:pt x="668" y="149"/>
                  </a:cubicBezTo>
                  <a:cubicBezTo>
                    <a:pt x="667" y="148"/>
                    <a:pt x="668" y="148"/>
                    <a:pt x="667" y="147"/>
                  </a:cubicBezTo>
                  <a:cubicBezTo>
                    <a:pt x="665" y="146"/>
                    <a:pt x="666" y="143"/>
                    <a:pt x="664" y="142"/>
                  </a:cubicBezTo>
                  <a:cubicBezTo>
                    <a:pt x="664" y="141"/>
                    <a:pt x="664" y="140"/>
                    <a:pt x="664" y="139"/>
                  </a:cubicBezTo>
                  <a:cubicBezTo>
                    <a:pt x="664" y="139"/>
                    <a:pt x="663" y="138"/>
                    <a:pt x="663" y="138"/>
                  </a:cubicBezTo>
                  <a:cubicBezTo>
                    <a:pt x="663" y="137"/>
                    <a:pt x="663" y="137"/>
                    <a:pt x="663" y="136"/>
                  </a:cubicBezTo>
                  <a:cubicBezTo>
                    <a:pt x="662" y="135"/>
                    <a:pt x="662" y="135"/>
                    <a:pt x="662" y="135"/>
                  </a:cubicBezTo>
                  <a:cubicBezTo>
                    <a:pt x="662" y="135"/>
                    <a:pt x="662" y="135"/>
                    <a:pt x="661" y="134"/>
                  </a:cubicBezTo>
                  <a:cubicBezTo>
                    <a:pt x="661" y="134"/>
                    <a:pt x="660" y="133"/>
                    <a:pt x="661" y="133"/>
                  </a:cubicBezTo>
                  <a:close/>
                  <a:moveTo>
                    <a:pt x="658" y="127"/>
                  </a:moveTo>
                  <a:cubicBezTo>
                    <a:pt x="659" y="128"/>
                    <a:pt x="659" y="129"/>
                    <a:pt x="660" y="130"/>
                  </a:cubicBezTo>
                  <a:cubicBezTo>
                    <a:pt x="660" y="132"/>
                    <a:pt x="660" y="132"/>
                    <a:pt x="660" y="132"/>
                  </a:cubicBezTo>
                  <a:cubicBezTo>
                    <a:pt x="659" y="131"/>
                    <a:pt x="660" y="130"/>
                    <a:pt x="658" y="130"/>
                  </a:cubicBezTo>
                  <a:cubicBezTo>
                    <a:pt x="659" y="128"/>
                    <a:pt x="658" y="128"/>
                    <a:pt x="658" y="127"/>
                  </a:cubicBezTo>
                  <a:close/>
                  <a:moveTo>
                    <a:pt x="644" y="116"/>
                  </a:moveTo>
                  <a:cubicBezTo>
                    <a:pt x="644" y="115"/>
                    <a:pt x="643" y="115"/>
                    <a:pt x="644" y="114"/>
                  </a:cubicBezTo>
                  <a:cubicBezTo>
                    <a:pt x="643" y="114"/>
                    <a:pt x="643" y="114"/>
                    <a:pt x="643" y="113"/>
                  </a:cubicBezTo>
                  <a:cubicBezTo>
                    <a:pt x="643" y="113"/>
                    <a:pt x="644" y="114"/>
                    <a:pt x="644" y="114"/>
                  </a:cubicBezTo>
                  <a:cubicBezTo>
                    <a:pt x="644" y="115"/>
                    <a:pt x="645" y="116"/>
                    <a:pt x="645" y="116"/>
                  </a:cubicBezTo>
                  <a:cubicBezTo>
                    <a:pt x="645" y="117"/>
                    <a:pt x="645" y="115"/>
                    <a:pt x="644" y="116"/>
                  </a:cubicBezTo>
                  <a:close/>
                  <a:moveTo>
                    <a:pt x="646" y="121"/>
                  </a:moveTo>
                  <a:cubicBezTo>
                    <a:pt x="646" y="121"/>
                    <a:pt x="646" y="121"/>
                    <a:pt x="646" y="121"/>
                  </a:cubicBezTo>
                  <a:cubicBezTo>
                    <a:pt x="646" y="121"/>
                    <a:pt x="646" y="121"/>
                    <a:pt x="646" y="121"/>
                  </a:cubicBezTo>
                  <a:cubicBezTo>
                    <a:pt x="646" y="121"/>
                    <a:pt x="646" y="121"/>
                    <a:pt x="646" y="121"/>
                  </a:cubicBezTo>
                  <a:close/>
                  <a:moveTo>
                    <a:pt x="636" y="99"/>
                  </a:moveTo>
                  <a:cubicBezTo>
                    <a:pt x="637" y="100"/>
                    <a:pt x="637" y="100"/>
                    <a:pt x="637" y="101"/>
                  </a:cubicBezTo>
                  <a:cubicBezTo>
                    <a:pt x="637" y="101"/>
                    <a:pt x="638" y="101"/>
                    <a:pt x="638" y="101"/>
                  </a:cubicBezTo>
                  <a:cubicBezTo>
                    <a:pt x="638" y="102"/>
                    <a:pt x="638" y="101"/>
                    <a:pt x="639" y="101"/>
                  </a:cubicBezTo>
                  <a:cubicBezTo>
                    <a:pt x="639" y="102"/>
                    <a:pt x="640" y="102"/>
                    <a:pt x="640" y="103"/>
                  </a:cubicBezTo>
                  <a:cubicBezTo>
                    <a:pt x="640" y="103"/>
                    <a:pt x="640" y="103"/>
                    <a:pt x="640" y="103"/>
                  </a:cubicBezTo>
                  <a:cubicBezTo>
                    <a:pt x="641" y="103"/>
                    <a:pt x="641" y="104"/>
                    <a:pt x="641" y="104"/>
                  </a:cubicBezTo>
                  <a:cubicBezTo>
                    <a:pt x="642" y="104"/>
                    <a:pt x="642" y="105"/>
                    <a:pt x="642" y="105"/>
                  </a:cubicBezTo>
                  <a:cubicBezTo>
                    <a:pt x="643" y="105"/>
                    <a:pt x="642" y="105"/>
                    <a:pt x="643" y="106"/>
                  </a:cubicBezTo>
                  <a:cubicBezTo>
                    <a:pt x="643" y="107"/>
                    <a:pt x="645" y="108"/>
                    <a:pt x="645" y="110"/>
                  </a:cubicBezTo>
                  <a:cubicBezTo>
                    <a:pt x="646" y="110"/>
                    <a:pt x="646" y="111"/>
                    <a:pt x="646" y="112"/>
                  </a:cubicBezTo>
                  <a:cubicBezTo>
                    <a:pt x="648" y="112"/>
                    <a:pt x="648" y="112"/>
                    <a:pt x="648" y="112"/>
                  </a:cubicBezTo>
                  <a:cubicBezTo>
                    <a:pt x="648" y="113"/>
                    <a:pt x="649" y="114"/>
                    <a:pt x="649" y="115"/>
                  </a:cubicBezTo>
                  <a:cubicBezTo>
                    <a:pt x="650" y="115"/>
                    <a:pt x="650" y="115"/>
                    <a:pt x="650" y="115"/>
                  </a:cubicBezTo>
                  <a:cubicBezTo>
                    <a:pt x="650" y="116"/>
                    <a:pt x="651" y="117"/>
                    <a:pt x="651" y="118"/>
                  </a:cubicBezTo>
                  <a:cubicBezTo>
                    <a:pt x="651" y="118"/>
                    <a:pt x="651" y="118"/>
                    <a:pt x="651" y="118"/>
                  </a:cubicBezTo>
                  <a:cubicBezTo>
                    <a:pt x="652" y="118"/>
                    <a:pt x="652" y="119"/>
                    <a:pt x="652" y="119"/>
                  </a:cubicBezTo>
                  <a:cubicBezTo>
                    <a:pt x="652" y="119"/>
                    <a:pt x="652" y="119"/>
                    <a:pt x="652" y="120"/>
                  </a:cubicBezTo>
                  <a:cubicBezTo>
                    <a:pt x="653" y="120"/>
                    <a:pt x="653" y="120"/>
                    <a:pt x="653" y="120"/>
                  </a:cubicBezTo>
                  <a:cubicBezTo>
                    <a:pt x="654" y="121"/>
                    <a:pt x="654" y="121"/>
                    <a:pt x="654" y="122"/>
                  </a:cubicBezTo>
                  <a:cubicBezTo>
                    <a:pt x="655" y="123"/>
                    <a:pt x="656" y="125"/>
                    <a:pt x="657" y="126"/>
                  </a:cubicBezTo>
                  <a:cubicBezTo>
                    <a:pt x="657" y="127"/>
                    <a:pt x="656" y="125"/>
                    <a:pt x="656" y="125"/>
                  </a:cubicBezTo>
                  <a:cubicBezTo>
                    <a:pt x="655" y="125"/>
                    <a:pt x="655" y="124"/>
                    <a:pt x="655" y="124"/>
                  </a:cubicBezTo>
                  <a:cubicBezTo>
                    <a:pt x="653" y="123"/>
                    <a:pt x="653" y="120"/>
                    <a:pt x="651" y="119"/>
                  </a:cubicBezTo>
                  <a:cubicBezTo>
                    <a:pt x="651" y="119"/>
                    <a:pt x="651" y="119"/>
                    <a:pt x="651" y="118"/>
                  </a:cubicBezTo>
                  <a:cubicBezTo>
                    <a:pt x="650" y="118"/>
                    <a:pt x="650" y="117"/>
                    <a:pt x="650" y="117"/>
                  </a:cubicBezTo>
                  <a:cubicBezTo>
                    <a:pt x="650" y="116"/>
                    <a:pt x="649" y="116"/>
                    <a:pt x="649" y="115"/>
                  </a:cubicBezTo>
                  <a:cubicBezTo>
                    <a:pt x="649" y="115"/>
                    <a:pt x="649" y="115"/>
                    <a:pt x="648" y="115"/>
                  </a:cubicBezTo>
                  <a:cubicBezTo>
                    <a:pt x="648" y="115"/>
                    <a:pt x="648" y="114"/>
                    <a:pt x="648" y="114"/>
                  </a:cubicBezTo>
                  <a:cubicBezTo>
                    <a:pt x="648" y="113"/>
                    <a:pt x="647" y="113"/>
                    <a:pt x="647" y="113"/>
                  </a:cubicBezTo>
                  <a:cubicBezTo>
                    <a:pt x="647" y="113"/>
                    <a:pt x="647" y="112"/>
                    <a:pt x="647" y="112"/>
                  </a:cubicBezTo>
                  <a:cubicBezTo>
                    <a:pt x="647" y="112"/>
                    <a:pt x="646" y="113"/>
                    <a:pt x="646" y="113"/>
                  </a:cubicBezTo>
                  <a:cubicBezTo>
                    <a:pt x="646" y="112"/>
                    <a:pt x="646" y="113"/>
                    <a:pt x="645" y="112"/>
                  </a:cubicBezTo>
                  <a:cubicBezTo>
                    <a:pt x="646" y="112"/>
                    <a:pt x="646" y="111"/>
                    <a:pt x="646" y="111"/>
                  </a:cubicBezTo>
                  <a:cubicBezTo>
                    <a:pt x="645" y="111"/>
                    <a:pt x="645" y="110"/>
                    <a:pt x="644" y="110"/>
                  </a:cubicBezTo>
                  <a:cubicBezTo>
                    <a:pt x="644" y="109"/>
                    <a:pt x="643" y="108"/>
                    <a:pt x="642" y="108"/>
                  </a:cubicBezTo>
                  <a:cubicBezTo>
                    <a:pt x="642" y="108"/>
                    <a:pt x="642" y="107"/>
                    <a:pt x="642" y="107"/>
                  </a:cubicBezTo>
                  <a:cubicBezTo>
                    <a:pt x="642" y="107"/>
                    <a:pt x="642" y="107"/>
                    <a:pt x="642" y="106"/>
                  </a:cubicBezTo>
                  <a:cubicBezTo>
                    <a:pt x="641" y="106"/>
                    <a:pt x="641" y="106"/>
                    <a:pt x="641" y="106"/>
                  </a:cubicBezTo>
                  <a:cubicBezTo>
                    <a:pt x="641" y="105"/>
                    <a:pt x="641" y="105"/>
                    <a:pt x="641" y="105"/>
                  </a:cubicBezTo>
                  <a:cubicBezTo>
                    <a:pt x="640" y="105"/>
                    <a:pt x="640" y="104"/>
                    <a:pt x="639" y="104"/>
                  </a:cubicBezTo>
                  <a:cubicBezTo>
                    <a:pt x="640" y="103"/>
                    <a:pt x="638" y="103"/>
                    <a:pt x="639" y="102"/>
                  </a:cubicBezTo>
                  <a:cubicBezTo>
                    <a:pt x="638" y="101"/>
                    <a:pt x="638" y="102"/>
                    <a:pt x="637" y="102"/>
                  </a:cubicBezTo>
                  <a:cubicBezTo>
                    <a:pt x="637" y="102"/>
                    <a:pt x="637" y="101"/>
                    <a:pt x="637" y="101"/>
                  </a:cubicBezTo>
                  <a:cubicBezTo>
                    <a:pt x="636" y="101"/>
                    <a:pt x="636" y="99"/>
                    <a:pt x="635" y="99"/>
                  </a:cubicBezTo>
                  <a:cubicBezTo>
                    <a:pt x="635" y="98"/>
                    <a:pt x="636" y="99"/>
                    <a:pt x="636" y="99"/>
                  </a:cubicBezTo>
                  <a:close/>
                  <a:moveTo>
                    <a:pt x="642" y="116"/>
                  </a:moveTo>
                  <a:cubicBezTo>
                    <a:pt x="642" y="116"/>
                    <a:pt x="642" y="116"/>
                    <a:pt x="642" y="116"/>
                  </a:cubicBezTo>
                  <a:cubicBezTo>
                    <a:pt x="642" y="116"/>
                    <a:pt x="643" y="116"/>
                    <a:pt x="643" y="117"/>
                  </a:cubicBezTo>
                  <a:cubicBezTo>
                    <a:pt x="643" y="116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lose/>
                  <a:moveTo>
                    <a:pt x="587" y="538"/>
                  </a:moveTo>
                  <a:cubicBezTo>
                    <a:pt x="587" y="538"/>
                    <a:pt x="587" y="538"/>
                    <a:pt x="587" y="538"/>
                  </a:cubicBezTo>
                  <a:cubicBezTo>
                    <a:pt x="587" y="538"/>
                    <a:pt x="587" y="539"/>
                    <a:pt x="588" y="538"/>
                  </a:cubicBezTo>
                  <a:cubicBezTo>
                    <a:pt x="588" y="537"/>
                    <a:pt x="587" y="536"/>
                    <a:pt x="586" y="536"/>
                  </a:cubicBezTo>
                  <a:cubicBezTo>
                    <a:pt x="586" y="537"/>
                    <a:pt x="586" y="537"/>
                    <a:pt x="587" y="537"/>
                  </a:cubicBezTo>
                  <a:cubicBezTo>
                    <a:pt x="587" y="537"/>
                    <a:pt x="587" y="538"/>
                    <a:pt x="587" y="538"/>
                  </a:cubicBezTo>
                  <a:close/>
                  <a:moveTo>
                    <a:pt x="577" y="523"/>
                  </a:moveTo>
                  <a:cubicBezTo>
                    <a:pt x="577" y="522"/>
                    <a:pt x="576" y="522"/>
                    <a:pt x="576" y="521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6" y="522"/>
                    <a:pt x="576" y="523"/>
                    <a:pt x="577" y="523"/>
                  </a:cubicBezTo>
                  <a:close/>
                  <a:moveTo>
                    <a:pt x="559" y="493"/>
                  </a:moveTo>
                  <a:cubicBezTo>
                    <a:pt x="559" y="494"/>
                    <a:pt x="559" y="494"/>
                    <a:pt x="559" y="494"/>
                  </a:cubicBezTo>
                  <a:cubicBezTo>
                    <a:pt x="560" y="494"/>
                    <a:pt x="560" y="493"/>
                    <a:pt x="559" y="493"/>
                  </a:cubicBezTo>
                  <a:close/>
                  <a:moveTo>
                    <a:pt x="763" y="503"/>
                  </a:moveTo>
                  <a:cubicBezTo>
                    <a:pt x="762" y="503"/>
                    <a:pt x="764" y="504"/>
                    <a:pt x="762" y="505"/>
                  </a:cubicBezTo>
                  <a:cubicBezTo>
                    <a:pt x="763" y="506"/>
                    <a:pt x="763" y="506"/>
                    <a:pt x="763" y="506"/>
                  </a:cubicBezTo>
                  <a:cubicBezTo>
                    <a:pt x="762" y="507"/>
                    <a:pt x="762" y="509"/>
                    <a:pt x="762" y="509"/>
                  </a:cubicBezTo>
                  <a:cubicBezTo>
                    <a:pt x="762" y="509"/>
                    <a:pt x="761" y="510"/>
                    <a:pt x="761" y="510"/>
                  </a:cubicBezTo>
                  <a:cubicBezTo>
                    <a:pt x="761" y="511"/>
                    <a:pt x="761" y="511"/>
                    <a:pt x="761" y="511"/>
                  </a:cubicBezTo>
                  <a:cubicBezTo>
                    <a:pt x="761" y="512"/>
                    <a:pt x="761" y="512"/>
                    <a:pt x="760" y="512"/>
                  </a:cubicBezTo>
                  <a:cubicBezTo>
                    <a:pt x="760" y="512"/>
                    <a:pt x="760" y="513"/>
                    <a:pt x="760" y="513"/>
                  </a:cubicBezTo>
                  <a:cubicBezTo>
                    <a:pt x="760" y="513"/>
                    <a:pt x="760" y="513"/>
                    <a:pt x="760" y="514"/>
                  </a:cubicBezTo>
                  <a:cubicBezTo>
                    <a:pt x="760" y="514"/>
                    <a:pt x="760" y="514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4"/>
                  </a:cubicBezTo>
                  <a:cubicBezTo>
                    <a:pt x="761" y="514"/>
                    <a:pt x="760" y="513"/>
                    <a:pt x="761" y="513"/>
                  </a:cubicBezTo>
                  <a:cubicBezTo>
                    <a:pt x="761" y="513"/>
                    <a:pt x="761" y="512"/>
                    <a:pt x="761" y="512"/>
                  </a:cubicBezTo>
                  <a:cubicBezTo>
                    <a:pt x="761" y="512"/>
                    <a:pt x="762" y="511"/>
                    <a:pt x="762" y="511"/>
                  </a:cubicBezTo>
                  <a:cubicBezTo>
                    <a:pt x="762" y="510"/>
                    <a:pt x="763" y="510"/>
                    <a:pt x="763" y="509"/>
                  </a:cubicBezTo>
                  <a:cubicBezTo>
                    <a:pt x="763" y="508"/>
                    <a:pt x="763" y="507"/>
                    <a:pt x="763" y="506"/>
                  </a:cubicBezTo>
                  <a:cubicBezTo>
                    <a:pt x="763" y="505"/>
                    <a:pt x="763" y="505"/>
                    <a:pt x="764" y="505"/>
                  </a:cubicBezTo>
                  <a:cubicBezTo>
                    <a:pt x="764" y="504"/>
                    <a:pt x="764" y="504"/>
                    <a:pt x="764" y="504"/>
                  </a:cubicBezTo>
                  <a:cubicBezTo>
                    <a:pt x="764" y="504"/>
                    <a:pt x="764" y="504"/>
                    <a:pt x="764" y="504"/>
                  </a:cubicBezTo>
                  <a:cubicBezTo>
                    <a:pt x="764" y="504"/>
                    <a:pt x="763" y="503"/>
                    <a:pt x="763" y="503"/>
                  </a:cubicBezTo>
                  <a:close/>
                  <a:moveTo>
                    <a:pt x="578" y="523"/>
                  </a:moveTo>
                  <a:cubicBezTo>
                    <a:pt x="578" y="523"/>
                    <a:pt x="578" y="524"/>
                    <a:pt x="577" y="523"/>
                  </a:cubicBezTo>
                  <a:cubicBezTo>
                    <a:pt x="577" y="524"/>
                    <a:pt x="577" y="525"/>
                    <a:pt x="577" y="525"/>
                  </a:cubicBezTo>
                  <a:cubicBezTo>
                    <a:pt x="578" y="524"/>
                    <a:pt x="579" y="524"/>
                    <a:pt x="578" y="523"/>
                  </a:cubicBezTo>
                  <a:close/>
                  <a:moveTo>
                    <a:pt x="575" y="519"/>
                  </a:moveTo>
                  <a:cubicBezTo>
                    <a:pt x="574" y="519"/>
                    <a:pt x="575" y="518"/>
                    <a:pt x="574" y="518"/>
                  </a:cubicBezTo>
                  <a:cubicBezTo>
                    <a:pt x="573" y="519"/>
                    <a:pt x="574" y="520"/>
                    <a:pt x="575" y="519"/>
                  </a:cubicBezTo>
                  <a:close/>
                  <a:moveTo>
                    <a:pt x="566" y="505"/>
                  </a:moveTo>
                  <a:cubicBezTo>
                    <a:pt x="565" y="505"/>
                    <a:pt x="565" y="506"/>
                    <a:pt x="565" y="506"/>
                  </a:cubicBezTo>
                  <a:cubicBezTo>
                    <a:pt x="566" y="507"/>
                    <a:pt x="566" y="506"/>
                    <a:pt x="566" y="505"/>
                  </a:cubicBezTo>
                  <a:close/>
                  <a:moveTo>
                    <a:pt x="573" y="516"/>
                  </a:moveTo>
                  <a:cubicBezTo>
                    <a:pt x="573" y="516"/>
                    <a:pt x="572" y="516"/>
                    <a:pt x="572" y="516"/>
                  </a:cubicBezTo>
                  <a:cubicBezTo>
                    <a:pt x="572" y="517"/>
                    <a:pt x="573" y="518"/>
                    <a:pt x="573" y="518"/>
                  </a:cubicBezTo>
                  <a:cubicBezTo>
                    <a:pt x="574" y="518"/>
                    <a:pt x="573" y="517"/>
                    <a:pt x="573" y="516"/>
                  </a:cubicBezTo>
                  <a:close/>
                  <a:moveTo>
                    <a:pt x="578" y="526"/>
                  </a:moveTo>
                  <a:cubicBezTo>
                    <a:pt x="579" y="526"/>
                    <a:pt x="579" y="527"/>
                    <a:pt x="579" y="528"/>
                  </a:cubicBezTo>
                  <a:cubicBezTo>
                    <a:pt x="580" y="527"/>
                    <a:pt x="580" y="527"/>
                    <a:pt x="580" y="526"/>
                  </a:cubicBezTo>
                  <a:cubicBezTo>
                    <a:pt x="579" y="526"/>
                    <a:pt x="578" y="525"/>
                    <a:pt x="578" y="525"/>
                  </a:cubicBezTo>
                  <a:cubicBezTo>
                    <a:pt x="578" y="525"/>
                    <a:pt x="578" y="525"/>
                    <a:pt x="577" y="525"/>
                  </a:cubicBezTo>
                  <a:cubicBezTo>
                    <a:pt x="577" y="526"/>
                    <a:pt x="577" y="526"/>
                    <a:pt x="578" y="526"/>
                  </a:cubicBezTo>
                  <a:close/>
                  <a:moveTo>
                    <a:pt x="593" y="541"/>
                  </a:moveTo>
                  <a:cubicBezTo>
                    <a:pt x="593" y="540"/>
                    <a:pt x="592" y="540"/>
                    <a:pt x="592" y="540"/>
                  </a:cubicBezTo>
                  <a:cubicBezTo>
                    <a:pt x="592" y="540"/>
                    <a:pt x="591" y="541"/>
                    <a:pt x="592" y="541"/>
                  </a:cubicBezTo>
                  <a:cubicBezTo>
                    <a:pt x="592" y="541"/>
                    <a:pt x="592" y="541"/>
                    <a:pt x="593" y="541"/>
                  </a:cubicBezTo>
                  <a:close/>
                  <a:moveTo>
                    <a:pt x="752" y="531"/>
                  </a:moveTo>
                  <a:cubicBezTo>
                    <a:pt x="751" y="531"/>
                    <a:pt x="751" y="531"/>
                    <a:pt x="751" y="531"/>
                  </a:cubicBezTo>
                  <a:cubicBezTo>
                    <a:pt x="751" y="531"/>
                    <a:pt x="752" y="531"/>
                    <a:pt x="752" y="531"/>
                  </a:cubicBezTo>
                  <a:close/>
                  <a:moveTo>
                    <a:pt x="759" y="517"/>
                  </a:moveTo>
                  <a:cubicBezTo>
                    <a:pt x="761" y="517"/>
                    <a:pt x="761" y="516"/>
                    <a:pt x="760" y="516"/>
                  </a:cubicBezTo>
                  <a:cubicBezTo>
                    <a:pt x="760" y="516"/>
                    <a:pt x="759" y="516"/>
                    <a:pt x="759" y="517"/>
                  </a:cubicBezTo>
                  <a:close/>
                  <a:moveTo>
                    <a:pt x="584" y="535"/>
                  </a:moveTo>
                  <a:cubicBezTo>
                    <a:pt x="584" y="536"/>
                    <a:pt x="586" y="535"/>
                    <a:pt x="585" y="535"/>
                  </a:cubicBezTo>
                  <a:cubicBezTo>
                    <a:pt x="585" y="534"/>
                    <a:pt x="584" y="535"/>
                    <a:pt x="584" y="535"/>
                  </a:cubicBezTo>
                  <a:close/>
                  <a:moveTo>
                    <a:pt x="582" y="530"/>
                  </a:moveTo>
                  <a:cubicBezTo>
                    <a:pt x="582" y="530"/>
                    <a:pt x="583" y="531"/>
                    <a:pt x="583" y="531"/>
                  </a:cubicBezTo>
                  <a:cubicBezTo>
                    <a:pt x="583" y="531"/>
                    <a:pt x="584" y="530"/>
                    <a:pt x="584" y="530"/>
                  </a:cubicBezTo>
                  <a:cubicBezTo>
                    <a:pt x="583" y="530"/>
                    <a:pt x="583" y="529"/>
                    <a:pt x="582" y="529"/>
                  </a:cubicBezTo>
                  <a:cubicBezTo>
                    <a:pt x="582" y="530"/>
                    <a:pt x="581" y="530"/>
                    <a:pt x="581" y="531"/>
                  </a:cubicBezTo>
                  <a:cubicBezTo>
                    <a:pt x="582" y="531"/>
                    <a:pt x="582" y="530"/>
                    <a:pt x="582" y="530"/>
                  </a:cubicBezTo>
                  <a:close/>
                  <a:moveTo>
                    <a:pt x="584" y="531"/>
                  </a:moveTo>
                  <a:cubicBezTo>
                    <a:pt x="584" y="533"/>
                    <a:pt x="584" y="533"/>
                    <a:pt x="584" y="533"/>
                  </a:cubicBezTo>
                  <a:cubicBezTo>
                    <a:pt x="585" y="533"/>
                    <a:pt x="584" y="534"/>
                    <a:pt x="586" y="534"/>
                  </a:cubicBezTo>
                  <a:cubicBezTo>
                    <a:pt x="585" y="533"/>
                    <a:pt x="585" y="531"/>
                    <a:pt x="584" y="531"/>
                  </a:cubicBezTo>
                  <a:close/>
                  <a:moveTo>
                    <a:pt x="581" y="529"/>
                  </a:moveTo>
                  <a:cubicBezTo>
                    <a:pt x="581" y="529"/>
                    <a:pt x="581" y="529"/>
                    <a:pt x="581" y="529"/>
                  </a:cubicBezTo>
                  <a:cubicBezTo>
                    <a:pt x="581" y="529"/>
                    <a:pt x="582" y="529"/>
                    <a:pt x="582" y="528"/>
                  </a:cubicBezTo>
                  <a:cubicBezTo>
                    <a:pt x="581" y="528"/>
                    <a:pt x="581" y="528"/>
                    <a:pt x="581" y="528"/>
                  </a:cubicBezTo>
                  <a:lnTo>
                    <a:pt x="581" y="529"/>
                  </a:lnTo>
                  <a:close/>
                  <a:moveTo>
                    <a:pt x="479" y="13"/>
                  </a:moveTo>
                  <a:cubicBezTo>
                    <a:pt x="480" y="14"/>
                    <a:pt x="479" y="13"/>
                    <a:pt x="480" y="14"/>
                  </a:cubicBezTo>
                  <a:cubicBezTo>
                    <a:pt x="480" y="14"/>
                    <a:pt x="480" y="14"/>
                    <a:pt x="480" y="14"/>
                  </a:cubicBezTo>
                  <a:cubicBezTo>
                    <a:pt x="482" y="15"/>
                    <a:pt x="484" y="15"/>
                    <a:pt x="484" y="16"/>
                  </a:cubicBezTo>
                  <a:cubicBezTo>
                    <a:pt x="484" y="16"/>
                    <a:pt x="485" y="16"/>
                    <a:pt x="485" y="16"/>
                  </a:cubicBezTo>
                  <a:cubicBezTo>
                    <a:pt x="485" y="16"/>
                    <a:pt x="485" y="17"/>
                    <a:pt x="485" y="17"/>
                  </a:cubicBezTo>
                  <a:cubicBezTo>
                    <a:pt x="485" y="17"/>
                    <a:pt x="486" y="17"/>
                    <a:pt x="486" y="17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6" y="17"/>
                    <a:pt x="487" y="17"/>
                    <a:pt x="487" y="17"/>
                  </a:cubicBezTo>
                  <a:cubicBezTo>
                    <a:pt x="488" y="18"/>
                    <a:pt x="489" y="17"/>
                    <a:pt x="489" y="18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1" y="19"/>
                    <a:pt x="492" y="19"/>
                    <a:pt x="492" y="19"/>
                  </a:cubicBezTo>
                  <a:cubicBezTo>
                    <a:pt x="493" y="20"/>
                    <a:pt x="492" y="18"/>
                    <a:pt x="493" y="19"/>
                  </a:cubicBezTo>
                  <a:cubicBezTo>
                    <a:pt x="493" y="19"/>
                    <a:pt x="494" y="20"/>
                    <a:pt x="495" y="20"/>
                  </a:cubicBezTo>
                  <a:cubicBezTo>
                    <a:pt x="495" y="21"/>
                    <a:pt x="495" y="21"/>
                    <a:pt x="495" y="21"/>
                  </a:cubicBezTo>
                  <a:cubicBezTo>
                    <a:pt x="496" y="21"/>
                    <a:pt x="497" y="21"/>
                    <a:pt x="497" y="21"/>
                  </a:cubicBezTo>
                  <a:cubicBezTo>
                    <a:pt x="497" y="21"/>
                    <a:pt x="497" y="22"/>
                    <a:pt x="498" y="22"/>
                  </a:cubicBezTo>
                  <a:cubicBezTo>
                    <a:pt x="498" y="23"/>
                    <a:pt x="499" y="23"/>
                    <a:pt x="499" y="23"/>
                  </a:cubicBezTo>
                  <a:cubicBezTo>
                    <a:pt x="500" y="23"/>
                    <a:pt x="500" y="22"/>
                    <a:pt x="501" y="22"/>
                  </a:cubicBezTo>
                  <a:cubicBezTo>
                    <a:pt x="502" y="23"/>
                    <a:pt x="504" y="25"/>
                    <a:pt x="504" y="26"/>
                  </a:cubicBezTo>
                  <a:cubicBezTo>
                    <a:pt x="505" y="26"/>
                    <a:pt x="506" y="26"/>
                    <a:pt x="506" y="27"/>
                  </a:cubicBezTo>
                  <a:cubicBezTo>
                    <a:pt x="506" y="27"/>
                    <a:pt x="507" y="27"/>
                    <a:pt x="507" y="27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7" y="27"/>
                    <a:pt x="508" y="27"/>
                    <a:pt x="508" y="27"/>
                  </a:cubicBezTo>
                  <a:cubicBezTo>
                    <a:pt x="508" y="27"/>
                    <a:pt x="508" y="28"/>
                    <a:pt x="508" y="28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10" y="29"/>
                    <a:pt x="512" y="30"/>
                    <a:pt x="513" y="30"/>
                  </a:cubicBezTo>
                  <a:cubicBezTo>
                    <a:pt x="514" y="31"/>
                    <a:pt x="515" y="31"/>
                    <a:pt x="516" y="32"/>
                  </a:cubicBezTo>
                  <a:cubicBezTo>
                    <a:pt x="516" y="32"/>
                    <a:pt x="516" y="32"/>
                    <a:pt x="516" y="33"/>
                  </a:cubicBezTo>
                  <a:cubicBezTo>
                    <a:pt x="517" y="33"/>
                    <a:pt x="517" y="33"/>
                    <a:pt x="518" y="34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8" y="34"/>
                    <a:pt x="519" y="35"/>
                    <a:pt x="519" y="35"/>
                  </a:cubicBezTo>
                  <a:cubicBezTo>
                    <a:pt x="520" y="36"/>
                    <a:pt x="521" y="36"/>
                    <a:pt x="521" y="36"/>
                  </a:cubicBezTo>
                  <a:cubicBezTo>
                    <a:pt x="522" y="38"/>
                    <a:pt x="523" y="37"/>
                    <a:pt x="523" y="39"/>
                  </a:cubicBezTo>
                  <a:cubicBezTo>
                    <a:pt x="524" y="39"/>
                    <a:pt x="526" y="39"/>
                    <a:pt x="526" y="40"/>
                  </a:cubicBezTo>
                  <a:cubicBezTo>
                    <a:pt x="527" y="40"/>
                    <a:pt x="527" y="41"/>
                    <a:pt x="527" y="41"/>
                  </a:cubicBezTo>
                  <a:cubicBezTo>
                    <a:pt x="528" y="41"/>
                    <a:pt x="529" y="41"/>
                    <a:pt x="529" y="42"/>
                  </a:cubicBezTo>
                  <a:cubicBezTo>
                    <a:pt x="529" y="42"/>
                    <a:pt x="529" y="43"/>
                    <a:pt x="530" y="43"/>
                  </a:cubicBezTo>
                  <a:cubicBezTo>
                    <a:pt x="530" y="43"/>
                    <a:pt x="531" y="44"/>
                    <a:pt x="531" y="44"/>
                  </a:cubicBezTo>
                  <a:cubicBezTo>
                    <a:pt x="531" y="44"/>
                    <a:pt x="531" y="45"/>
                    <a:pt x="532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33" y="46"/>
                    <a:pt x="533" y="46"/>
                    <a:pt x="534" y="46"/>
                  </a:cubicBezTo>
                  <a:cubicBezTo>
                    <a:pt x="534" y="47"/>
                    <a:pt x="534" y="47"/>
                    <a:pt x="534" y="48"/>
                  </a:cubicBezTo>
                  <a:cubicBezTo>
                    <a:pt x="535" y="48"/>
                    <a:pt x="535" y="48"/>
                    <a:pt x="536" y="48"/>
                  </a:cubicBezTo>
                  <a:cubicBezTo>
                    <a:pt x="536" y="48"/>
                    <a:pt x="536" y="49"/>
                    <a:pt x="536" y="49"/>
                  </a:cubicBezTo>
                  <a:cubicBezTo>
                    <a:pt x="536" y="49"/>
                    <a:pt x="537" y="49"/>
                    <a:pt x="537" y="49"/>
                  </a:cubicBezTo>
                  <a:cubicBezTo>
                    <a:pt x="537" y="49"/>
                    <a:pt x="537" y="50"/>
                    <a:pt x="537" y="50"/>
                  </a:cubicBezTo>
                  <a:cubicBezTo>
                    <a:pt x="538" y="50"/>
                    <a:pt x="539" y="51"/>
                    <a:pt x="539" y="51"/>
                  </a:cubicBezTo>
                  <a:cubicBezTo>
                    <a:pt x="540" y="51"/>
                    <a:pt x="541" y="52"/>
                    <a:pt x="542" y="52"/>
                  </a:cubicBezTo>
                  <a:cubicBezTo>
                    <a:pt x="542" y="54"/>
                    <a:pt x="543" y="54"/>
                    <a:pt x="543" y="54"/>
                  </a:cubicBezTo>
                  <a:cubicBezTo>
                    <a:pt x="543" y="55"/>
                    <a:pt x="543" y="55"/>
                    <a:pt x="543" y="55"/>
                  </a:cubicBezTo>
                  <a:cubicBezTo>
                    <a:pt x="544" y="56"/>
                    <a:pt x="545" y="56"/>
                    <a:pt x="546" y="57"/>
                  </a:cubicBezTo>
                  <a:cubicBezTo>
                    <a:pt x="546" y="57"/>
                    <a:pt x="546" y="58"/>
                    <a:pt x="546" y="58"/>
                  </a:cubicBezTo>
                  <a:cubicBezTo>
                    <a:pt x="546" y="58"/>
                    <a:pt x="547" y="58"/>
                    <a:pt x="547" y="58"/>
                  </a:cubicBezTo>
                  <a:cubicBezTo>
                    <a:pt x="548" y="59"/>
                    <a:pt x="549" y="60"/>
                    <a:pt x="550" y="61"/>
                  </a:cubicBezTo>
                  <a:cubicBezTo>
                    <a:pt x="551" y="61"/>
                    <a:pt x="551" y="62"/>
                    <a:pt x="552" y="63"/>
                  </a:cubicBezTo>
                  <a:cubicBezTo>
                    <a:pt x="552" y="64"/>
                    <a:pt x="553" y="64"/>
                    <a:pt x="553" y="64"/>
                  </a:cubicBezTo>
                  <a:cubicBezTo>
                    <a:pt x="554" y="65"/>
                    <a:pt x="554" y="65"/>
                    <a:pt x="554" y="66"/>
                  </a:cubicBezTo>
                  <a:cubicBezTo>
                    <a:pt x="556" y="67"/>
                    <a:pt x="556" y="68"/>
                    <a:pt x="558" y="68"/>
                  </a:cubicBezTo>
                  <a:cubicBezTo>
                    <a:pt x="558" y="71"/>
                    <a:pt x="559" y="71"/>
                    <a:pt x="560" y="71"/>
                  </a:cubicBezTo>
                  <a:cubicBezTo>
                    <a:pt x="560" y="73"/>
                    <a:pt x="560" y="73"/>
                    <a:pt x="561" y="74"/>
                  </a:cubicBezTo>
                  <a:cubicBezTo>
                    <a:pt x="562" y="75"/>
                    <a:pt x="563" y="78"/>
                    <a:pt x="565" y="79"/>
                  </a:cubicBezTo>
                  <a:cubicBezTo>
                    <a:pt x="565" y="80"/>
                    <a:pt x="565" y="80"/>
                    <a:pt x="565" y="81"/>
                  </a:cubicBezTo>
                  <a:cubicBezTo>
                    <a:pt x="566" y="81"/>
                    <a:pt x="566" y="82"/>
                    <a:pt x="567" y="82"/>
                  </a:cubicBezTo>
                  <a:cubicBezTo>
                    <a:pt x="567" y="84"/>
                    <a:pt x="568" y="85"/>
                    <a:pt x="568" y="86"/>
                  </a:cubicBezTo>
                  <a:cubicBezTo>
                    <a:pt x="569" y="86"/>
                    <a:pt x="570" y="88"/>
                    <a:pt x="571" y="88"/>
                  </a:cubicBezTo>
                  <a:cubicBezTo>
                    <a:pt x="570" y="89"/>
                    <a:pt x="572" y="89"/>
                    <a:pt x="572" y="90"/>
                  </a:cubicBezTo>
                  <a:cubicBezTo>
                    <a:pt x="572" y="91"/>
                    <a:pt x="573" y="91"/>
                    <a:pt x="574" y="92"/>
                  </a:cubicBezTo>
                  <a:cubicBezTo>
                    <a:pt x="573" y="94"/>
                    <a:pt x="574" y="95"/>
                    <a:pt x="574" y="96"/>
                  </a:cubicBezTo>
                  <a:cubicBezTo>
                    <a:pt x="574" y="97"/>
                    <a:pt x="575" y="97"/>
                    <a:pt x="574" y="97"/>
                  </a:cubicBezTo>
                  <a:cubicBezTo>
                    <a:pt x="576" y="98"/>
                    <a:pt x="576" y="99"/>
                    <a:pt x="577" y="99"/>
                  </a:cubicBezTo>
                  <a:cubicBezTo>
                    <a:pt x="577" y="99"/>
                    <a:pt x="577" y="101"/>
                    <a:pt x="577" y="101"/>
                  </a:cubicBezTo>
                  <a:cubicBezTo>
                    <a:pt x="577" y="101"/>
                    <a:pt x="578" y="101"/>
                    <a:pt x="578" y="101"/>
                  </a:cubicBezTo>
                  <a:cubicBezTo>
                    <a:pt x="577" y="102"/>
                    <a:pt x="577" y="102"/>
                    <a:pt x="577" y="102"/>
                  </a:cubicBezTo>
                  <a:cubicBezTo>
                    <a:pt x="577" y="103"/>
                    <a:pt x="578" y="103"/>
                    <a:pt x="578" y="104"/>
                  </a:cubicBezTo>
                  <a:cubicBezTo>
                    <a:pt x="579" y="104"/>
                    <a:pt x="579" y="105"/>
                    <a:pt x="579" y="106"/>
                  </a:cubicBezTo>
                  <a:cubicBezTo>
                    <a:pt x="579" y="108"/>
                    <a:pt x="580" y="109"/>
                    <a:pt x="580" y="111"/>
                  </a:cubicBezTo>
                  <a:cubicBezTo>
                    <a:pt x="583" y="120"/>
                    <a:pt x="586" y="129"/>
                    <a:pt x="587" y="139"/>
                  </a:cubicBezTo>
                  <a:cubicBezTo>
                    <a:pt x="587" y="142"/>
                    <a:pt x="587" y="144"/>
                    <a:pt x="587" y="147"/>
                  </a:cubicBezTo>
                  <a:cubicBezTo>
                    <a:pt x="587" y="155"/>
                    <a:pt x="587" y="163"/>
                    <a:pt x="583" y="171"/>
                  </a:cubicBezTo>
                  <a:cubicBezTo>
                    <a:pt x="582" y="172"/>
                    <a:pt x="581" y="175"/>
                    <a:pt x="580" y="176"/>
                  </a:cubicBezTo>
                  <a:cubicBezTo>
                    <a:pt x="577" y="179"/>
                    <a:pt x="575" y="181"/>
                    <a:pt x="571" y="183"/>
                  </a:cubicBezTo>
                  <a:cubicBezTo>
                    <a:pt x="565" y="185"/>
                    <a:pt x="557" y="185"/>
                    <a:pt x="552" y="180"/>
                  </a:cubicBezTo>
                  <a:cubicBezTo>
                    <a:pt x="550" y="179"/>
                    <a:pt x="549" y="178"/>
                    <a:pt x="548" y="177"/>
                  </a:cubicBezTo>
                  <a:cubicBezTo>
                    <a:pt x="547" y="175"/>
                    <a:pt x="547" y="174"/>
                    <a:pt x="546" y="172"/>
                  </a:cubicBezTo>
                  <a:cubicBezTo>
                    <a:pt x="546" y="170"/>
                    <a:pt x="546" y="168"/>
                    <a:pt x="546" y="167"/>
                  </a:cubicBezTo>
                  <a:cubicBezTo>
                    <a:pt x="548" y="172"/>
                    <a:pt x="556" y="172"/>
                    <a:pt x="560" y="171"/>
                  </a:cubicBezTo>
                  <a:cubicBezTo>
                    <a:pt x="565" y="169"/>
                    <a:pt x="569" y="166"/>
                    <a:pt x="571" y="161"/>
                  </a:cubicBezTo>
                  <a:cubicBezTo>
                    <a:pt x="576" y="148"/>
                    <a:pt x="570" y="133"/>
                    <a:pt x="559" y="127"/>
                  </a:cubicBezTo>
                  <a:cubicBezTo>
                    <a:pt x="550" y="122"/>
                    <a:pt x="537" y="121"/>
                    <a:pt x="528" y="126"/>
                  </a:cubicBezTo>
                  <a:cubicBezTo>
                    <a:pt x="523" y="128"/>
                    <a:pt x="518" y="132"/>
                    <a:pt x="515" y="137"/>
                  </a:cubicBezTo>
                  <a:cubicBezTo>
                    <a:pt x="504" y="154"/>
                    <a:pt x="503" y="179"/>
                    <a:pt x="518" y="194"/>
                  </a:cubicBezTo>
                  <a:cubicBezTo>
                    <a:pt x="521" y="198"/>
                    <a:pt x="526" y="201"/>
                    <a:pt x="531" y="203"/>
                  </a:cubicBezTo>
                  <a:cubicBezTo>
                    <a:pt x="531" y="203"/>
                    <a:pt x="531" y="203"/>
                    <a:pt x="531" y="203"/>
                  </a:cubicBezTo>
                  <a:cubicBezTo>
                    <a:pt x="526" y="211"/>
                    <a:pt x="521" y="220"/>
                    <a:pt x="525" y="230"/>
                  </a:cubicBezTo>
                  <a:cubicBezTo>
                    <a:pt x="531" y="248"/>
                    <a:pt x="545" y="255"/>
                    <a:pt x="562" y="256"/>
                  </a:cubicBezTo>
                  <a:cubicBezTo>
                    <a:pt x="572" y="256"/>
                    <a:pt x="582" y="249"/>
                    <a:pt x="586" y="243"/>
                  </a:cubicBezTo>
                  <a:cubicBezTo>
                    <a:pt x="592" y="233"/>
                    <a:pt x="589" y="232"/>
                    <a:pt x="588" y="231"/>
                  </a:cubicBezTo>
                  <a:cubicBezTo>
                    <a:pt x="595" y="231"/>
                    <a:pt x="603" y="230"/>
                    <a:pt x="608" y="226"/>
                  </a:cubicBezTo>
                  <a:cubicBezTo>
                    <a:pt x="621" y="217"/>
                    <a:pt x="623" y="201"/>
                    <a:pt x="625" y="180"/>
                  </a:cubicBezTo>
                  <a:cubicBezTo>
                    <a:pt x="626" y="165"/>
                    <a:pt x="625" y="150"/>
                    <a:pt x="621" y="135"/>
                  </a:cubicBezTo>
                  <a:cubicBezTo>
                    <a:pt x="619" y="130"/>
                    <a:pt x="617" y="124"/>
                    <a:pt x="615" y="119"/>
                  </a:cubicBezTo>
                  <a:cubicBezTo>
                    <a:pt x="615" y="118"/>
                    <a:pt x="615" y="118"/>
                    <a:pt x="614" y="117"/>
                  </a:cubicBezTo>
                  <a:cubicBezTo>
                    <a:pt x="612" y="112"/>
                    <a:pt x="610" y="106"/>
                    <a:pt x="607" y="101"/>
                  </a:cubicBezTo>
                  <a:cubicBezTo>
                    <a:pt x="606" y="100"/>
                    <a:pt x="606" y="97"/>
                    <a:pt x="605" y="95"/>
                  </a:cubicBezTo>
                  <a:cubicBezTo>
                    <a:pt x="604" y="94"/>
                    <a:pt x="604" y="94"/>
                    <a:pt x="603" y="93"/>
                  </a:cubicBezTo>
                  <a:cubicBezTo>
                    <a:pt x="602" y="92"/>
                    <a:pt x="603" y="94"/>
                    <a:pt x="603" y="93"/>
                  </a:cubicBezTo>
                  <a:cubicBezTo>
                    <a:pt x="603" y="93"/>
                    <a:pt x="603" y="92"/>
                    <a:pt x="603" y="92"/>
                  </a:cubicBezTo>
                  <a:cubicBezTo>
                    <a:pt x="603" y="92"/>
                    <a:pt x="602" y="91"/>
                    <a:pt x="602" y="91"/>
                  </a:cubicBezTo>
                  <a:cubicBezTo>
                    <a:pt x="601" y="91"/>
                    <a:pt x="601" y="89"/>
                    <a:pt x="600" y="89"/>
                  </a:cubicBezTo>
                  <a:cubicBezTo>
                    <a:pt x="600" y="89"/>
                    <a:pt x="600" y="88"/>
                    <a:pt x="600" y="87"/>
                  </a:cubicBezTo>
                  <a:cubicBezTo>
                    <a:pt x="598" y="88"/>
                    <a:pt x="599" y="86"/>
                    <a:pt x="598" y="86"/>
                  </a:cubicBezTo>
                  <a:cubicBezTo>
                    <a:pt x="597" y="84"/>
                    <a:pt x="598" y="83"/>
                    <a:pt x="597" y="81"/>
                  </a:cubicBezTo>
                  <a:cubicBezTo>
                    <a:pt x="596" y="80"/>
                    <a:pt x="592" y="78"/>
                    <a:pt x="593" y="76"/>
                  </a:cubicBezTo>
                  <a:cubicBezTo>
                    <a:pt x="592" y="76"/>
                    <a:pt x="591" y="75"/>
                    <a:pt x="591" y="75"/>
                  </a:cubicBezTo>
                  <a:cubicBezTo>
                    <a:pt x="590" y="74"/>
                    <a:pt x="590" y="75"/>
                    <a:pt x="589" y="75"/>
                  </a:cubicBezTo>
                  <a:cubicBezTo>
                    <a:pt x="587" y="72"/>
                    <a:pt x="588" y="73"/>
                    <a:pt x="586" y="71"/>
                  </a:cubicBezTo>
                  <a:cubicBezTo>
                    <a:pt x="586" y="71"/>
                    <a:pt x="586" y="70"/>
                    <a:pt x="585" y="69"/>
                  </a:cubicBezTo>
                  <a:cubicBezTo>
                    <a:pt x="586" y="68"/>
                    <a:pt x="584" y="69"/>
                    <a:pt x="584" y="67"/>
                  </a:cubicBezTo>
                  <a:cubicBezTo>
                    <a:pt x="584" y="67"/>
                    <a:pt x="584" y="68"/>
                    <a:pt x="583" y="68"/>
                  </a:cubicBezTo>
                  <a:cubicBezTo>
                    <a:pt x="582" y="67"/>
                    <a:pt x="582" y="65"/>
                    <a:pt x="582" y="64"/>
                  </a:cubicBezTo>
                  <a:cubicBezTo>
                    <a:pt x="580" y="64"/>
                    <a:pt x="580" y="62"/>
                    <a:pt x="578" y="62"/>
                  </a:cubicBezTo>
                  <a:cubicBezTo>
                    <a:pt x="578" y="61"/>
                    <a:pt x="577" y="61"/>
                    <a:pt x="577" y="61"/>
                  </a:cubicBezTo>
                  <a:cubicBezTo>
                    <a:pt x="576" y="60"/>
                    <a:pt x="576" y="60"/>
                    <a:pt x="576" y="60"/>
                  </a:cubicBezTo>
                  <a:cubicBezTo>
                    <a:pt x="575" y="59"/>
                    <a:pt x="575" y="58"/>
                    <a:pt x="574" y="59"/>
                  </a:cubicBezTo>
                  <a:cubicBezTo>
                    <a:pt x="573" y="58"/>
                    <a:pt x="573" y="57"/>
                    <a:pt x="572" y="56"/>
                  </a:cubicBezTo>
                  <a:cubicBezTo>
                    <a:pt x="572" y="56"/>
                    <a:pt x="571" y="56"/>
                    <a:pt x="571" y="56"/>
                  </a:cubicBezTo>
                  <a:cubicBezTo>
                    <a:pt x="571" y="55"/>
                    <a:pt x="571" y="55"/>
                    <a:pt x="571" y="55"/>
                  </a:cubicBezTo>
                  <a:cubicBezTo>
                    <a:pt x="570" y="55"/>
                    <a:pt x="570" y="55"/>
                    <a:pt x="569" y="54"/>
                  </a:cubicBezTo>
                  <a:cubicBezTo>
                    <a:pt x="569" y="53"/>
                    <a:pt x="568" y="53"/>
                    <a:pt x="567" y="52"/>
                  </a:cubicBezTo>
                  <a:cubicBezTo>
                    <a:pt x="567" y="52"/>
                    <a:pt x="567" y="52"/>
                    <a:pt x="567" y="52"/>
                  </a:cubicBezTo>
                  <a:cubicBezTo>
                    <a:pt x="567" y="51"/>
                    <a:pt x="565" y="52"/>
                    <a:pt x="565" y="51"/>
                  </a:cubicBezTo>
                  <a:cubicBezTo>
                    <a:pt x="564" y="50"/>
                    <a:pt x="564" y="49"/>
                    <a:pt x="563" y="48"/>
                  </a:cubicBezTo>
                  <a:cubicBezTo>
                    <a:pt x="560" y="48"/>
                    <a:pt x="560" y="45"/>
                    <a:pt x="557" y="45"/>
                  </a:cubicBezTo>
                  <a:cubicBezTo>
                    <a:pt x="557" y="44"/>
                    <a:pt x="556" y="43"/>
                    <a:pt x="554" y="43"/>
                  </a:cubicBezTo>
                  <a:cubicBezTo>
                    <a:pt x="555" y="42"/>
                    <a:pt x="553" y="42"/>
                    <a:pt x="553" y="41"/>
                  </a:cubicBezTo>
                  <a:cubicBezTo>
                    <a:pt x="552" y="41"/>
                    <a:pt x="552" y="40"/>
                    <a:pt x="551" y="40"/>
                  </a:cubicBezTo>
                  <a:cubicBezTo>
                    <a:pt x="549" y="37"/>
                    <a:pt x="546" y="35"/>
                    <a:pt x="543" y="34"/>
                  </a:cubicBezTo>
                  <a:cubicBezTo>
                    <a:pt x="541" y="32"/>
                    <a:pt x="538" y="30"/>
                    <a:pt x="536" y="31"/>
                  </a:cubicBezTo>
                  <a:cubicBezTo>
                    <a:pt x="535" y="30"/>
                    <a:pt x="534" y="30"/>
                    <a:pt x="534" y="29"/>
                  </a:cubicBezTo>
                  <a:cubicBezTo>
                    <a:pt x="533" y="29"/>
                    <a:pt x="531" y="27"/>
                    <a:pt x="532" y="30"/>
                  </a:cubicBezTo>
                  <a:cubicBezTo>
                    <a:pt x="531" y="29"/>
                    <a:pt x="530" y="27"/>
                    <a:pt x="529" y="26"/>
                  </a:cubicBezTo>
                  <a:cubicBezTo>
                    <a:pt x="527" y="25"/>
                    <a:pt x="528" y="27"/>
                    <a:pt x="527" y="26"/>
                  </a:cubicBezTo>
                  <a:cubicBezTo>
                    <a:pt x="527" y="25"/>
                    <a:pt x="526" y="25"/>
                    <a:pt x="525" y="25"/>
                  </a:cubicBezTo>
                  <a:cubicBezTo>
                    <a:pt x="524" y="25"/>
                    <a:pt x="524" y="25"/>
                    <a:pt x="524" y="25"/>
                  </a:cubicBezTo>
                  <a:cubicBezTo>
                    <a:pt x="523" y="25"/>
                    <a:pt x="524" y="24"/>
                    <a:pt x="523" y="24"/>
                  </a:cubicBezTo>
                  <a:cubicBezTo>
                    <a:pt x="522" y="24"/>
                    <a:pt x="522" y="24"/>
                    <a:pt x="522" y="24"/>
                  </a:cubicBezTo>
                  <a:cubicBezTo>
                    <a:pt x="522" y="24"/>
                    <a:pt x="521" y="24"/>
                    <a:pt x="521" y="24"/>
                  </a:cubicBezTo>
                  <a:cubicBezTo>
                    <a:pt x="521" y="24"/>
                    <a:pt x="521" y="23"/>
                    <a:pt x="521" y="23"/>
                  </a:cubicBezTo>
                  <a:cubicBezTo>
                    <a:pt x="521" y="23"/>
                    <a:pt x="519" y="22"/>
                    <a:pt x="518" y="21"/>
                  </a:cubicBezTo>
                  <a:cubicBezTo>
                    <a:pt x="518" y="21"/>
                    <a:pt x="516" y="22"/>
                    <a:pt x="516" y="22"/>
                  </a:cubicBezTo>
                  <a:cubicBezTo>
                    <a:pt x="516" y="22"/>
                    <a:pt x="516" y="22"/>
                    <a:pt x="516" y="22"/>
                  </a:cubicBezTo>
                  <a:cubicBezTo>
                    <a:pt x="515" y="21"/>
                    <a:pt x="516" y="21"/>
                    <a:pt x="515" y="21"/>
                  </a:cubicBezTo>
                  <a:cubicBezTo>
                    <a:pt x="515" y="21"/>
                    <a:pt x="515" y="21"/>
                    <a:pt x="515" y="21"/>
                  </a:cubicBezTo>
                  <a:cubicBezTo>
                    <a:pt x="514" y="21"/>
                    <a:pt x="514" y="21"/>
                    <a:pt x="514" y="21"/>
                  </a:cubicBezTo>
                  <a:cubicBezTo>
                    <a:pt x="512" y="20"/>
                    <a:pt x="512" y="20"/>
                    <a:pt x="510" y="20"/>
                  </a:cubicBezTo>
                  <a:cubicBezTo>
                    <a:pt x="510" y="19"/>
                    <a:pt x="509" y="20"/>
                    <a:pt x="509" y="20"/>
                  </a:cubicBezTo>
                  <a:cubicBezTo>
                    <a:pt x="509" y="20"/>
                    <a:pt x="509" y="19"/>
                    <a:pt x="509" y="19"/>
                  </a:cubicBezTo>
                  <a:cubicBezTo>
                    <a:pt x="509" y="19"/>
                    <a:pt x="508" y="19"/>
                    <a:pt x="508" y="19"/>
                  </a:cubicBezTo>
                  <a:cubicBezTo>
                    <a:pt x="508" y="19"/>
                    <a:pt x="508" y="19"/>
                    <a:pt x="508" y="19"/>
                  </a:cubicBezTo>
                  <a:cubicBezTo>
                    <a:pt x="508" y="18"/>
                    <a:pt x="508" y="19"/>
                    <a:pt x="508" y="18"/>
                  </a:cubicBezTo>
                  <a:cubicBezTo>
                    <a:pt x="506" y="18"/>
                    <a:pt x="506" y="18"/>
                    <a:pt x="505" y="18"/>
                  </a:cubicBezTo>
                  <a:cubicBezTo>
                    <a:pt x="505" y="17"/>
                    <a:pt x="505" y="18"/>
                    <a:pt x="504" y="18"/>
                  </a:cubicBezTo>
                  <a:cubicBezTo>
                    <a:pt x="504" y="18"/>
                    <a:pt x="503" y="18"/>
                    <a:pt x="503" y="18"/>
                  </a:cubicBezTo>
                  <a:cubicBezTo>
                    <a:pt x="502" y="17"/>
                    <a:pt x="501" y="17"/>
                    <a:pt x="499" y="17"/>
                  </a:cubicBezTo>
                  <a:cubicBezTo>
                    <a:pt x="499" y="16"/>
                    <a:pt x="498" y="16"/>
                    <a:pt x="498" y="15"/>
                  </a:cubicBezTo>
                  <a:cubicBezTo>
                    <a:pt x="496" y="15"/>
                    <a:pt x="495" y="15"/>
                    <a:pt x="493" y="15"/>
                  </a:cubicBezTo>
                  <a:cubicBezTo>
                    <a:pt x="493" y="15"/>
                    <a:pt x="493" y="14"/>
                    <a:pt x="492" y="14"/>
                  </a:cubicBezTo>
                  <a:cubicBezTo>
                    <a:pt x="492" y="14"/>
                    <a:pt x="492" y="14"/>
                    <a:pt x="492" y="14"/>
                  </a:cubicBezTo>
                  <a:cubicBezTo>
                    <a:pt x="491" y="14"/>
                    <a:pt x="491" y="14"/>
                    <a:pt x="490" y="14"/>
                  </a:cubicBezTo>
                  <a:cubicBezTo>
                    <a:pt x="490" y="14"/>
                    <a:pt x="489" y="13"/>
                    <a:pt x="488" y="13"/>
                  </a:cubicBezTo>
                  <a:cubicBezTo>
                    <a:pt x="487" y="13"/>
                    <a:pt x="487" y="13"/>
                    <a:pt x="486" y="13"/>
                  </a:cubicBezTo>
                  <a:cubicBezTo>
                    <a:pt x="485" y="12"/>
                    <a:pt x="488" y="14"/>
                    <a:pt x="487" y="14"/>
                  </a:cubicBezTo>
                  <a:cubicBezTo>
                    <a:pt x="486" y="13"/>
                    <a:pt x="482" y="13"/>
                    <a:pt x="481" y="12"/>
                  </a:cubicBezTo>
                  <a:cubicBezTo>
                    <a:pt x="481" y="12"/>
                    <a:pt x="481" y="12"/>
                    <a:pt x="480" y="12"/>
                  </a:cubicBezTo>
                  <a:cubicBezTo>
                    <a:pt x="480" y="12"/>
                    <a:pt x="480" y="13"/>
                    <a:pt x="480" y="13"/>
                  </a:cubicBezTo>
                  <a:cubicBezTo>
                    <a:pt x="480" y="13"/>
                    <a:pt x="480" y="12"/>
                    <a:pt x="479" y="12"/>
                  </a:cubicBezTo>
                  <a:cubicBezTo>
                    <a:pt x="479" y="12"/>
                    <a:pt x="478" y="12"/>
                    <a:pt x="478" y="12"/>
                  </a:cubicBezTo>
                  <a:cubicBezTo>
                    <a:pt x="478" y="13"/>
                    <a:pt x="478" y="13"/>
                    <a:pt x="479" y="13"/>
                  </a:cubicBezTo>
                  <a:close/>
                  <a:moveTo>
                    <a:pt x="590" y="77"/>
                  </a:moveTo>
                  <a:cubicBezTo>
                    <a:pt x="590" y="77"/>
                    <a:pt x="601" y="96"/>
                    <a:pt x="605" y="108"/>
                  </a:cubicBezTo>
                  <a:cubicBezTo>
                    <a:pt x="616" y="143"/>
                    <a:pt x="614" y="182"/>
                    <a:pt x="593" y="193"/>
                  </a:cubicBezTo>
                  <a:cubicBezTo>
                    <a:pt x="582" y="198"/>
                    <a:pt x="571" y="194"/>
                    <a:pt x="570" y="193"/>
                  </a:cubicBezTo>
                  <a:cubicBezTo>
                    <a:pt x="572" y="194"/>
                    <a:pt x="594" y="197"/>
                    <a:pt x="604" y="172"/>
                  </a:cubicBezTo>
                  <a:cubicBezTo>
                    <a:pt x="613" y="153"/>
                    <a:pt x="611" y="116"/>
                    <a:pt x="590" y="77"/>
                  </a:cubicBezTo>
                  <a:close/>
                  <a:moveTo>
                    <a:pt x="548" y="57"/>
                  </a:moveTo>
                  <a:cubicBezTo>
                    <a:pt x="548" y="56"/>
                    <a:pt x="547" y="57"/>
                    <a:pt x="546" y="56"/>
                  </a:cubicBezTo>
                  <a:cubicBezTo>
                    <a:pt x="546" y="56"/>
                    <a:pt x="546" y="56"/>
                    <a:pt x="546" y="55"/>
                  </a:cubicBezTo>
                  <a:cubicBezTo>
                    <a:pt x="546" y="55"/>
                    <a:pt x="545" y="55"/>
                    <a:pt x="544" y="55"/>
                  </a:cubicBezTo>
                  <a:cubicBezTo>
                    <a:pt x="544" y="54"/>
                    <a:pt x="544" y="53"/>
                    <a:pt x="544" y="53"/>
                  </a:cubicBezTo>
                  <a:cubicBezTo>
                    <a:pt x="543" y="53"/>
                    <a:pt x="543" y="53"/>
                    <a:pt x="543" y="53"/>
                  </a:cubicBezTo>
                  <a:cubicBezTo>
                    <a:pt x="542" y="52"/>
                    <a:pt x="542" y="52"/>
                    <a:pt x="542" y="52"/>
                  </a:cubicBezTo>
                  <a:cubicBezTo>
                    <a:pt x="541" y="50"/>
                    <a:pt x="538" y="49"/>
                    <a:pt x="537" y="47"/>
                  </a:cubicBezTo>
                  <a:cubicBezTo>
                    <a:pt x="537" y="47"/>
                    <a:pt x="539" y="48"/>
                    <a:pt x="540" y="48"/>
                  </a:cubicBezTo>
                  <a:cubicBezTo>
                    <a:pt x="540" y="49"/>
                    <a:pt x="541" y="49"/>
                    <a:pt x="541" y="49"/>
                  </a:cubicBezTo>
                  <a:cubicBezTo>
                    <a:pt x="541" y="50"/>
                    <a:pt x="542" y="49"/>
                    <a:pt x="542" y="50"/>
                  </a:cubicBezTo>
                  <a:cubicBezTo>
                    <a:pt x="542" y="50"/>
                    <a:pt x="542" y="51"/>
                    <a:pt x="542" y="51"/>
                  </a:cubicBezTo>
                  <a:cubicBezTo>
                    <a:pt x="543" y="51"/>
                    <a:pt x="544" y="51"/>
                    <a:pt x="545" y="51"/>
                  </a:cubicBezTo>
                  <a:cubicBezTo>
                    <a:pt x="545" y="52"/>
                    <a:pt x="544" y="52"/>
                    <a:pt x="544" y="52"/>
                  </a:cubicBezTo>
                  <a:cubicBezTo>
                    <a:pt x="544" y="53"/>
                    <a:pt x="544" y="53"/>
                    <a:pt x="545" y="53"/>
                  </a:cubicBezTo>
                  <a:cubicBezTo>
                    <a:pt x="545" y="53"/>
                    <a:pt x="546" y="54"/>
                    <a:pt x="546" y="54"/>
                  </a:cubicBezTo>
                  <a:cubicBezTo>
                    <a:pt x="546" y="54"/>
                    <a:pt x="546" y="54"/>
                    <a:pt x="546" y="54"/>
                  </a:cubicBezTo>
                  <a:cubicBezTo>
                    <a:pt x="547" y="55"/>
                    <a:pt x="548" y="55"/>
                    <a:pt x="548" y="57"/>
                  </a:cubicBezTo>
                  <a:close/>
                  <a:moveTo>
                    <a:pt x="547" y="52"/>
                  </a:moveTo>
                  <a:cubicBezTo>
                    <a:pt x="547" y="51"/>
                    <a:pt x="548" y="52"/>
                    <a:pt x="549" y="52"/>
                  </a:cubicBezTo>
                  <a:cubicBezTo>
                    <a:pt x="549" y="53"/>
                    <a:pt x="551" y="54"/>
                    <a:pt x="551" y="55"/>
                  </a:cubicBezTo>
                  <a:cubicBezTo>
                    <a:pt x="550" y="56"/>
                    <a:pt x="550" y="54"/>
                    <a:pt x="549" y="54"/>
                  </a:cubicBezTo>
                  <a:cubicBezTo>
                    <a:pt x="549" y="53"/>
                    <a:pt x="548" y="54"/>
                    <a:pt x="548" y="52"/>
                  </a:cubicBezTo>
                  <a:cubicBezTo>
                    <a:pt x="547" y="53"/>
                    <a:pt x="547" y="52"/>
                    <a:pt x="547" y="52"/>
                  </a:cubicBezTo>
                  <a:close/>
                  <a:moveTo>
                    <a:pt x="556" y="67"/>
                  </a:moveTo>
                  <a:cubicBezTo>
                    <a:pt x="555" y="67"/>
                    <a:pt x="555" y="65"/>
                    <a:pt x="555" y="64"/>
                  </a:cubicBezTo>
                  <a:cubicBezTo>
                    <a:pt x="553" y="64"/>
                    <a:pt x="553" y="62"/>
                    <a:pt x="552" y="60"/>
                  </a:cubicBezTo>
                  <a:cubicBezTo>
                    <a:pt x="550" y="61"/>
                    <a:pt x="551" y="59"/>
                    <a:pt x="549" y="59"/>
                  </a:cubicBezTo>
                  <a:cubicBezTo>
                    <a:pt x="549" y="58"/>
                    <a:pt x="549" y="57"/>
                    <a:pt x="548" y="57"/>
                  </a:cubicBezTo>
                  <a:cubicBezTo>
                    <a:pt x="549" y="56"/>
                    <a:pt x="550" y="58"/>
                    <a:pt x="551" y="59"/>
                  </a:cubicBezTo>
                  <a:cubicBezTo>
                    <a:pt x="552" y="59"/>
                    <a:pt x="551" y="57"/>
                    <a:pt x="551" y="57"/>
                  </a:cubicBezTo>
                  <a:cubicBezTo>
                    <a:pt x="552" y="57"/>
                    <a:pt x="552" y="56"/>
                    <a:pt x="553" y="56"/>
                  </a:cubicBezTo>
                  <a:cubicBezTo>
                    <a:pt x="552" y="59"/>
                    <a:pt x="554" y="59"/>
                    <a:pt x="553" y="62"/>
                  </a:cubicBezTo>
                  <a:cubicBezTo>
                    <a:pt x="553" y="62"/>
                    <a:pt x="554" y="61"/>
                    <a:pt x="554" y="61"/>
                  </a:cubicBezTo>
                  <a:cubicBezTo>
                    <a:pt x="556" y="62"/>
                    <a:pt x="556" y="64"/>
                    <a:pt x="557" y="65"/>
                  </a:cubicBezTo>
                  <a:cubicBezTo>
                    <a:pt x="557" y="65"/>
                    <a:pt x="556" y="65"/>
                    <a:pt x="556" y="67"/>
                  </a:cubicBezTo>
                  <a:close/>
                  <a:moveTo>
                    <a:pt x="556" y="60"/>
                  </a:moveTo>
                  <a:cubicBezTo>
                    <a:pt x="557" y="60"/>
                    <a:pt x="557" y="61"/>
                    <a:pt x="558" y="61"/>
                  </a:cubicBezTo>
                  <a:cubicBezTo>
                    <a:pt x="557" y="62"/>
                    <a:pt x="556" y="61"/>
                    <a:pt x="556" y="60"/>
                  </a:cubicBezTo>
                  <a:close/>
                  <a:moveTo>
                    <a:pt x="564" y="73"/>
                  </a:moveTo>
                  <a:cubicBezTo>
                    <a:pt x="563" y="73"/>
                    <a:pt x="563" y="73"/>
                    <a:pt x="563" y="72"/>
                  </a:cubicBezTo>
                  <a:cubicBezTo>
                    <a:pt x="562" y="72"/>
                    <a:pt x="561" y="72"/>
                    <a:pt x="561" y="71"/>
                  </a:cubicBezTo>
                  <a:cubicBezTo>
                    <a:pt x="562" y="70"/>
                    <a:pt x="563" y="73"/>
                    <a:pt x="565" y="72"/>
                  </a:cubicBezTo>
                  <a:cubicBezTo>
                    <a:pt x="564" y="72"/>
                    <a:pt x="564" y="73"/>
                    <a:pt x="565" y="73"/>
                  </a:cubicBezTo>
                  <a:cubicBezTo>
                    <a:pt x="565" y="74"/>
                    <a:pt x="564" y="74"/>
                    <a:pt x="564" y="73"/>
                  </a:cubicBezTo>
                  <a:close/>
                  <a:moveTo>
                    <a:pt x="574" y="82"/>
                  </a:moveTo>
                  <a:cubicBezTo>
                    <a:pt x="574" y="83"/>
                    <a:pt x="575" y="84"/>
                    <a:pt x="575" y="85"/>
                  </a:cubicBezTo>
                  <a:cubicBezTo>
                    <a:pt x="576" y="86"/>
                    <a:pt x="577" y="86"/>
                    <a:pt x="577" y="87"/>
                  </a:cubicBezTo>
                  <a:cubicBezTo>
                    <a:pt x="576" y="87"/>
                    <a:pt x="575" y="86"/>
                    <a:pt x="575" y="85"/>
                  </a:cubicBezTo>
                  <a:cubicBezTo>
                    <a:pt x="573" y="85"/>
                    <a:pt x="573" y="83"/>
                    <a:pt x="571" y="83"/>
                  </a:cubicBezTo>
                  <a:cubicBezTo>
                    <a:pt x="572" y="82"/>
                    <a:pt x="571" y="82"/>
                    <a:pt x="570" y="81"/>
                  </a:cubicBezTo>
                  <a:cubicBezTo>
                    <a:pt x="570" y="81"/>
                    <a:pt x="570" y="80"/>
                    <a:pt x="570" y="80"/>
                  </a:cubicBezTo>
                  <a:cubicBezTo>
                    <a:pt x="569" y="79"/>
                    <a:pt x="568" y="79"/>
                    <a:pt x="568" y="77"/>
                  </a:cubicBezTo>
                  <a:cubicBezTo>
                    <a:pt x="567" y="77"/>
                    <a:pt x="567" y="78"/>
                    <a:pt x="566" y="77"/>
                  </a:cubicBezTo>
                  <a:cubicBezTo>
                    <a:pt x="566" y="75"/>
                    <a:pt x="567" y="75"/>
                    <a:pt x="567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8" y="74"/>
                    <a:pt x="569" y="76"/>
                    <a:pt x="569" y="77"/>
                  </a:cubicBezTo>
                  <a:cubicBezTo>
                    <a:pt x="570" y="78"/>
                    <a:pt x="570" y="78"/>
                    <a:pt x="570" y="78"/>
                  </a:cubicBezTo>
                  <a:cubicBezTo>
                    <a:pt x="571" y="80"/>
                    <a:pt x="572" y="82"/>
                    <a:pt x="574" y="82"/>
                  </a:cubicBezTo>
                  <a:close/>
                  <a:moveTo>
                    <a:pt x="533" y="33"/>
                  </a:moveTo>
                  <a:cubicBezTo>
                    <a:pt x="533" y="34"/>
                    <a:pt x="534" y="34"/>
                    <a:pt x="534" y="35"/>
                  </a:cubicBezTo>
                  <a:cubicBezTo>
                    <a:pt x="535" y="35"/>
                    <a:pt x="535" y="35"/>
                    <a:pt x="535" y="36"/>
                  </a:cubicBezTo>
                  <a:cubicBezTo>
                    <a:pt x="536" y="36"/>
                    <a:pt x="536" y="35"/>
                    <a:pt x="537" y="35"/>
                  </a:cubicBezTo>
                  <a:cubicBezTo>
                    <a:pt x="537" y="36"/>
                    <a:pt x="539" y="36"/>
                    <a:pt x="539" y="37"/>
                  </a:cubicBezTo>
                  <a:cubicBezTo>
                    <a:pt x="540" y="37"/>
                    <a:pt x="540" y="37"/>
                    <a:pt x="540" y="37"/>
                  </a:cubicBezTo>
                  <a:cubicBezTo>
                    <a:pt x="541" y="38"/>
                    <a:pt x="540" y="38"/>
                    <a:pt x="542" y="38"/>
                  </a:cubicBezTo>
                  <a:cubicBezTo>
                    <a:pt x="542" y="39"/>
                    <a:pt x="543" y="39"/>
                    <a:pt x="543" y="40"/>
                  </a:cubicBezTo>
                  <a:cubicBezTo>
                    <a:pt x="544" y="40"/>
                    <a:pt x="543" y="40"/>
                    <a:pt x="544" y="40"/>
                  </a:cubicBezTo>
                  <a:cubicBezTo>
                    <a:pt x="545" y="42"/>
                    <a:pt x="548" y="43"/>
                    <a:pt x="549" y="45"/>
                  </a:cubicBezTo>
                  <a:cubicBezTo>
                    <a:pt x="550" y="46"/>
                    <a:pt x="551" y="46"/>
                    <a:pt x="551" y="47"/>
                  </a:cubicBezTo>
                  <a:cubicBezTo>
                    <a:pt x="553" y="48"/>
                    <a:pt x="553" y="48"/>
                    <a:pt x="553" y="48"/>
                  </a:cubicBezTo>
                  <a:cubicBezTo>
                    <a:pt x="554" y="49"/>
                    <a:pt x="556" y="49"/>
                    <a:pt x="556" y="51"/>
                  </a:cubicBezTo>
                  <a:cubicBezTo>
                    <a:pt x="558" y="51"/>
                    <a:pt x="558" y="51"/>
                    <a:pt x="558" y="51"/>
                  </a:cubicBezTo>
                  <a:cubicBezTo>
                    <a:pt x="558" y="53"/>
                    <a:pt x="560" y="53"/>
                    <a:pt x="560" y="54"/>
                  </a:cubicBezTo>
                  <a:cubicBezTo>
                    <a:pt x="561" y="54"/>
                    <a:pt x="560" y="54"/>
                    <a:pt x="561" y="54"/>
                  </a:cubicBezTo>
                  <a:cubicBezTo>
                    <a:pt x="561" y="54"/>
                    <a:pt x="561" y="55"/>
                    <a:pt x="562" y="55"/>
                  </a:cubicBezTo>
                  <a:cubicBezTo>
                    <a:pt x="563" y="55"/>
                    <a:pt x="563" y="56"/>
                    <a:pt x="563" y="56"/>
                  </a:cubicBezTo>
                  <a:cubicBezTo>
                    <a:pt x="563" y="57"/>
                    <a:pt x="564" y="57"/>
                    <a:pt x="564" y="57"/>
                  </a:cubicBezTo>
                  <a:cubicBezTo>
                    <a:pt x="565" y="57"/>
                    <a:pt x="565" y="58"/>
                    <a:pt x="566" y="58"/>
                  </a:cubicBezTo>
                  <a:cubicBezTo>
                    <a:pt x="567" y="61"/>
                    <a:pt x="570" y="62"/>
                    <a:pt x="572" y="63"/>
                  </a:cubicBezTo>
                  <a:cubicBezTo>
                    <a:pt x="572" y="65"/>
                    <a:pt x="570" y="63"/>
                    <a:pt x="569" y="63"/>
                  </a:cubicBezTo>
                  <a:cubicBezTo>
                    <a:pt x="569" y="63"/>
                    <a:pt x="568" y="62"/>
                    <a:pt x="568" y="61"/>
                  </a:cubicBezTo>
                  <a:cubicBezTo>
                    <a:pt x="565" y="61"/>
                    <a:pt x="565" y="57"/>
                    <a:pt x="561" y="57"/>
                  </a:cubicBezTo>
                  <a:cubicBezTo>
                    <a:pt x="561" y="56"/>
                    <a:pt x="560" y="56"/>
                    <a:pt x="560" y="55"/>
                  </a:cubicBezTo>
                  <a:cubicBezTo>
                    <a:pt x="559" y="55"/>
                    <a:pt x="559" y="53"/>
                    <a:pt x="558" y="53"/>
                  </a:cubicBezTo>
                  <a:cubicBezTo>
                    <a:pt x="558" y="52"/>
                    <a:pt x="556" y="53"/>
                    <a:pt x="557" y="51"/>
                  </a:cubicBezTo>
                  <a:cubicBezTo>
                    <a:pt x="556" y="52"/>
                    <a:pt x="555" y="51"/>
                    <a:pt x="555" y="52"/>
                  </a:cubicBezTo>
                  <a:cubicBezTo>
                    <a:pt x="555" y="51"/>
                    <a:pt x="554" y="51"/>
                    <a:pt x="554" y="50"/>
                  </a:cubicBezTo>
                  <a:cubicBezTo>
                    <a:pt x="554" y="49"/>
                    <a:pt x="553" y="49"/>
                    <a:pt x="553" y="49"/>
                  </a:cubicBezTo>
                  <a:cubicBezTo>
                    <a:pt x="553" y="48"/>
                    <a:pt x="553" y="48"/>
                    <a:pt x="552" y="48"/>
                  </a:cubicBezTo>
                  <a:cubicBezTo>
                    <a:pt x="552" y="48"/>
                    <a:pt x="552" y="49"/>
                    <a:pt x="552" y="49"/>
                  </a:cubicBezTo>
                  <a:cubicBezTo>
                    <a:pt x="551" y="48"/>
                    <a:pt x="551" y="49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8" y="46"/>
                    <a:pt x="547" y="45"/>
                  </a:cubicBezTo>
                  <a:cubicBezTo>
                    <a:pt x="547" y="45"/>
                    <a:pt x="545" y="44"/>
                    <a:pt x="544" y="43"/>
                  </a:cubicBezTo>
                  <a:cubicBezTo>
                    <a:pt x="544" y="43"/>
                    <a:pt x="544" y="43"/>
                    <a:pt x="543" y="42"/>
                  </a:cubicBezTo>
                  <a:cubicBezTo>
                    <a:pt x="543" y="42"/>
                    <a:pt x="543" y="42"/>
                    <a:pt x="542" y="42"/>
                  </a:cubicBezTo>
                  <a:cubicBezTo>
                    <a:pt x="542" y="41"/>
                    <a:pt x="542" y="41"/>
                    <a:pt x="542" y="41"/>
                  </a:cubicBezTo>
                  <a:cubicBezTo>
                    <a:pt x="542" y="40"/>
                    <a:pt x="541" y="40"/>
                    <a:pt x="541" y="40"/>
                  </a:cubicBezTo>
                  <a:cubicBezTo>
                    <a:pt x="540" y="40"/>
                    <a:pt x="540" y="39"/>
                    <a:pt x="539" y="39"/>
                  </a:cubicBezTo>
                  <a:cubicBezTo>
                    <a:pt x="539" y="37"/>
                    <a:pt x="536" y="38"/>
                    <a:pt x="537" y="36"/>
                  </a:cubicBezTo>
                  <a:cubicBezTo>
                    <a:pt x="535" y="36"/>
                    <a:pt x="536" y="37"/>
                    <a:pt x="535" y="37"/>
                  </a:cubicBezTo>
                  <a:cubicBezTo>
                    <a:pt x="534" y="36"/>
                    <a:pt x="534" y="36"/>
                    <a:pt x="534" y="35"/>
                  </a:cubicBezTo>
                  <a:cubicBezTo>
                    <a:pt x="533" y="36"/>
                    <a:pt x="533" y="34"/>
                    <a:pt x="531" y="33"/>
                  </a:cubicBezTo>
                  <a:cubicBezTo>
                    <a:pt x="531" y="32"/>
                    <a:pt x="532" y="33"/>
                    <a:pt x="533" y="33"/>
                  </a:cubicBezTo>
                  <a:close/>
                  <a:moveTo>
                    <a:pt x="520" y="33"/>
                  </a:moveTo>
                  <a:cubicBezTo>
                    <a:pt x="522" y="33"/>
                    <a:pt x="523" y="35"/>
                    <a:pt x="525" y="35"/>
                  </a:cubicBezTo>
                  <a:cubicBezTo>
                    <a:pt x="525" y="36"/>
                    <a:pt x="526" y="36"/>
                    <a:pt x="526" y="36"/>
                  </a:cubicBezTo>
                  <a:cubicBezTo>
                    <a:pt x="527" y="37"/>
                    <a:pt x="528" y="37"/>
                    <a:pt x="529" y="38"/>
                  </a:cubicBezTo>
                  <a:cubicBezTo>
                    <a:pt x="529" y="40"/>
                    <a:pt x="528" y="39"/>
                    <a:pt x="528" y="38"/>
                  </a:cubicBezTo>
                  <a:cubicBezTo>
                    <a:pt x="527" y="38"/>
                    <a:pt x="526" y="37"/>
                    <a:pt x="525" y="37"/>
                  </a:cubicBezTo>
                  <a:cubicBezTo>
                    <a:pt x="524" y="36"/>
                    <a:pt x="524" y="36"/>
                    <a:pt x="523" y="35"/>
                  </a:cubicBezTo>
                  <a:cubicBezTo>
                    <a:pt x="522" y="35"/>
                    <a:pt x="521" y="34"/>
                    <a:pt x="520" y="33"/>
                  </a:cubicBezTo>
                  <a:cubicBezTo>
                    <a:pt x="519" y="33"/>
                    <a:pt x="519" y="33"/>
                    <a:pt x="519" y="33"/>
                  </a:cubicBezTo>
                  <a:cubicBezTo>
                    <a:pt x="520" y="33"/>
                    <a:pt x="520" y="33"/>
                    <a:pt x="520" y="33"/>
                  </a:cubicBezTo>
                  <a:close/>
                  <a:moveTo>
                    <a:pt x="269" y="357"/>
                  </a:moveTo>
                  <a:cubicBezTo>
                    <a:pt x="271" y="358"/>
                    <a:pt x="272" y="358"/>
                    <a:pt x="274" y="358"/>
                  </a:cubicBezTo>
                  <a:cubicBezTo>
                    <a:pt x="274" y="356"/>
                    <a:pt x="273" y="356"/>
                    <a:pt x="273" y="356"/>
                  </a:cubicBezTo>
                  <a:cubicBezTo>
                    <a:pt x="271" y="356"/>
                    <a:pt x="269" y="355"/>
                    <a:pt x="269" y="357"/>
                  </a:cubicBezTo>
                  <a:close/>
                  <a:moveTo>
                    <a:pt x="270" y="353"/>
                  </a:moveTo>
                  <a:cubicBezTo>
                    <a:pt x="270" y="354"/>
                    <a:pt x="270" y="354"/>
                    <a:pt x="270" y="354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54"/>
                    <a:pt x="271" y="353"/>
                    <a:pt x="270" y="353"/>
                  </a:cubicBezTo>
                  <a:close/>
                  <a:moveTo>
                    <a:pt x="271" y="353"/>
                  </a:moveTo>
                  <a:cubicBezTo>
                    <a:pt x="271" y="354"/>
                    <a:pt x="271" y="354"/>
                    <a:pt x="271" y="354"/>
                  </a:cubicBezTo>
                  <a:cubicBezTo>
                    <a:pt x="272" y="354"/>
                    <a:pt x="272" y="354"/>
                    <a:pt x="272" y="354"/>
                  </a:cubicBezTo>
                  <a:cubicBezTo>
                    <a:pt x="273" y="353"/>
                    <a:pt x="272" y="353"/>
                    <a:pt x="271" y="353"/>
                  </a:cubicBezTo>
                  <a:close/>
                  <a:moveTo>
                    <a:pt x="268" y="352"/>
                  </a:moveTo>
                  <a:cubicBezTo>
                    <a:pt x="268" y="352"/>
                    <a:pt x="268" y="352"/>
                    <a:pt x="268" y="353"/>
                  </a:cubicBezTo>
                  <a:cubicBezTo>
                    <a:pt x="269" y="353"/>
                    <a:pt x="269" y="353"/>
                    <a:pt x="269" y="353"/>
                  </a:cubicBezTo>
                  <a:cubicBezTo>
                    <a:pt x="269" y="352"/>
                    <a:pt x="269" y="352"/>
                    <a:pt x="268" y="352"/>
                  </a:cubicBezTo>
                  <a:close/>
                  <a:moveTo>
                    <a:pt x="288" y="352"/>
                  </a:moveTo>
                  <a:cubicBezTo>
                    <a:pt x="286" y="352"/>
                    <a:pt x="286" y="352"/>
                    <a:pt x="286" y="352"/>
                  </a:cubicBezTo>
                  <a:cubicBezTo>
                    <a:pt x="286" y="353"/>
                    <a:pt x="287" y="353"/>
                    <a:pt x="287" y="354"/>
                  </a:cubicBezTo>
                  <a:cubicBezTo>
                    <a:pt x="289" y="355"/>
                    <a:pt x="288" y="354"/>
                    <a:pt x="288" y="352"/>
                  </a:cubicBezTo>
                  <a:close/>
                  <a:moveTo>
                    <a:pt x="291" y="351"/>
                  </a:moveTo>
                  <a:cubicBezTo>
                    <a:pt x="291" y="352"/>
                    <a:pt x="291" y="352"/>
                    <a:pt x="290" y="352"/>
                  </a:cubicBezTo>
                  <a:cubicBezTo>
                    <a:pt x="290" y="352"/>
                    <a:pt x="290" y="352"/>
                    <a:pt x="289" y="352"/>
                  </a:cubicBezTo>
                  <a:cubicBezTo>
                    <a:pt x="289" y="354"/>
                    <a:pt x="293" y="352"/>
                    <a:pt x="291" y="351"/>
                  </a:cubicBezTo>
                  <a:close/>
                  <a:moveTo>
                    <a:pt x="275" y="356"/>
                  </a:moveTo>
                  <a:cubicBezTo>
                    <a:pt x="276" y="357"/>
                    <a:pt x="278" y="356"/>
                    <a:pt x="278" y="355"/>
                  </a:cubicBezTo>
                  <a:cubicBezTo>
                    <a:pt x="277" y="354"/>
                    <a:pt x="276" y="354"/>
                    <a:pt x="276" y="353"/>
                  </a:cubicBezTo>
                  <a:cubicBezTo>
                    <a:pt x="276" y="353"/>
                    <a:pt x="275" y="352"/>
                    <a:pt x="275" y="353"/>
                  </a:cubicBezTo>
                  <a:cubicBezTo>
                    <a:pt x="276" y="353"/>
                    <a:pt x="276" y="355"/>
                    <a:pt x="276" y="355"/>
                  </a:cubicBezTo>
                  <a:cubicBezTo>
                    <a:pt x="276" y="355"/>
                    <a:pt x="275" y="355"/>
                    <a:pt x="275" y="356"/>
                  </a:cubicBezTo>
                  <a:close/>
                  <a:moveTo>
                    <a:pt x="267" y="354"/>
                  </a:moveTo>
                  <a:cubicBezTo>
                    <a:pt x="267" y="355"/>
                    <a:pt x="268" y="355"/>
                    <a:pt x="268" y="355"/>
                  </a:cubicBezTo>
                  <a:cubicBezTo>
                    <a:pt x="269" y="354"/>
                    <a:pt x="268" y="354"/>
                    <a:pt x="267" y="354"/>
                  </a:cubicBezTo>
                  <a:close/>
                  <a:moveTo>
                    <a:pt x="281" y="352"/>
                  </a:moveTo>
                  <a:cubicBezTo>
                    <a:pt x="281" y="353"/>
                    <a:pt x="282" y="353"/>
                    <a:pt x="282" y="353"/>
                  </a:cubicBezTo>
                  <a:cubicBezTo>
                    <a:pt x="283" y="354"/>
                    <a:pt x="282" y="354"/>
                    <a:pt x="283" y="355"/>
                  </a:cubicBezTo>
                  <a:cubicBezTo>
                    <a:pt x="283" y="355"/>
                    <a:pt x="284" y="355"/>
                    <a:pt x="284" y="355"/>
                  </a:cubicBezTo>
                  <a:cubicBezTo>
                    <a:pt x="285" y="354"/>
                    <a:pt x="284" y="353"/>
                    <a:pt x="286" y="353"/>
                  </a:cubicBezTo>
                  <a:cubicBezTo>
                    <a:pt x="286" y="352"/>
                    <a:pt x="286" y="350"/>
                    <a:pt x="285" y="350"/>
                  </a:cubicBezTo>
                  <a:cubicBezTo>
                    <a:pt x="284" y="352"/>
                    <a:pt x="283" y="353"/>
                    <a:pt x="281" y="352"/>
                  </a:cubicBezTo>
                  <a:close/>
                  <a:moveTo>
                    <a:pt x="279" y="355"/>
                  </a:moveTo>
                  <a:cubicBezTo>
                    <a:pt x="280" y="355"/>
                    <a:pt x="279" y="353"/>
                    <a:pt x="278" y="353"/>
                  </a:cubicBezTo>
                  <a:cubicBezTo>
                    <a:pt x="278" y="355"/>
                    <a:pt x="279" y="355"/>
                    <a:pt x="279" y="355"/>
                  </a:cubicBezTo>
                  <a:close/>
                  <a:moveTo>
                    <a:pt x="176" y="418"/>
                  </a:moveTo>
                  <a:cubicBezTo>
                    <a:pt x="178" y="419"/>
                    <a:pt x="179" y="417"/>
                    <a:pt x="179" y="415"/>
                  </a:cubicBezTo>
                  <a:cubicBezTo>
                    <a:pt x="178" y="415"/>
                    <a:pt x="178" y="415"/>
                    <a:pt x="178" y="415"/>
                  </a:cubicBezTo>
                  <a:cubicBezTo>
                    <a:pt x="178" y="417"/>
                    <a:pt x="176" y="416"/>
                    <a:pt x="176" y="418"/>
                  </a:cubicBezTo>
                  <a:close/>
                  <a:moveTo>
                    <a:pt x="166" y="436"/>
                  </a:moveTo>
                  <a:cubicBezTo>
                    <a:pt x="166" y="437"/>
                    <a:pt x="167" y="437"/>
                    <a:pt x="167" y="437"/>
                  </a:cubicBezTo>
                  <a:cubicBezTo>
                    <a:pt x="167" y="437"/>
                    <a:pt x="167" y="436"/>
                    <a:pt x="166" y="436"/>
                  </a:cubicBezTo>
                  <a:close/>
                  <a:moveTo>
                    <a:pt x="196" y="397"/>
                  </a:moveTo>
                  <a:cubicBezTo>
                    <a:pt x="196" y="395"/>
                    <a:pt x="196" y="395"/>
                    <a:pt x="197" y="395"/>
                  </a:cubicBezTo>
                  <a:cubicBezTo>
                    <a:pt x="197" y="395"/>
                    <a:pt x="197" y="395"/>
                    <a:pt x="197" y="394"/>
                  </a:cubicBezTo>
                  <a:cubicBezTo>
                    <a:pt x="197" y="394"/>
                    <a:pt x="197" y="395"/>
                    <a:pt x="197" y="395"/>
                  </a:cubicBezTo>
                  <a:cubicBezTo>
                    <a:pt x="198" y="394"/>
                    <a:pt x="198" y="393"/>
                    <a:pt x="198" y="393"/>
                  </a:cubicBezTo>
                  <a:cubicBezTo>
                    <a:pt x="197" y="392"/>
                    <a:pt x="197" y="393"/>
                    <a:pt x="196" y="394"/>
                  </a:cubicBezTo>
                  <a:cubicBezTo>
                    <a:pt x="196" y="394"/>
                    <a:pt x="196" y="394"/>
                    <a:pt x="195" y="394"/>
                  </a:cubicBezTo>
                  <a:cubicBezTo>
                    <a:pt x="195" y="395"/>
                    <a:pt x="195" y="396"/>
                    <a:pt x="195" y="396"/>
                  </a:cubicBezTo>
                  <a:cubicBezTo>
                    <a:pt x="195" y="396"/>
                    <a:pt x="195" y="396"/>
                    <a:pt x="195" y="396"/>
                  </a:cubicBezTo>
                  <a:cubicBezTo>
                    <a:pt x="195" y="396"/>
                    <a:pt x="195" y="397"/>
                    <a:pt x="194" y="397"/>
                  </a:cubicBezTo>
                  <a:cubicBezTo>
                    <a:pt x="194" y="397"/>
                    <a:pt x="194" y="397"/>
                    <a:pt x="194" y="397"/>
                  </a:cubicBezTo>
                  <a:cubicBezTo>
                    <a:pt x="194" y="397"/>
                    <a:pt x="194" y="398"/>
                    <a:pt x="194" y="399"/>
                  </a:cubicBezTo>
                  <a:cubicBezTo>
                    <a:pt x="194" y="399"/>
                    <a:pt x="193" y="399"/>
                    <a:pt x="193" y="399"/>
                  </a:cubicBezTo>
                  <a:cubicBezTo>
                    <a:pt x="193" y="399"/>
                    <a:pt x="193" y="400"/>
                    <a:pt x="193" y="400"/>
                  </a:cubicBezTo>
                  <a:cubicBezTo>
                    <a:pt x="194" y="401"/>
                    <a:pt x="194" y="399"/>
                    <a:pt x="194" y="399"/>
                  </a:cubicBezTo>
                  <a:cubicBezTo>
                    <a:pt x="195" y="399"/>
                    <a:pt x="195" y="399"/>
                    <a:pt x="195" y="399"/>
                  </a:cubicBezTo>
                  <a:cubicBezTo>
                    <a:pt x="195" y="399"/>
                    <a:pt x="195" y="399"/>
                    <a:pt x="195" y="399"/>
                  </a:cubicBezTo>
                  <a:cubicBezTo>
                    <a:pt x="195" y="399"/>
                    <a:pt x="196" y="398"/>
                    <a:pt x="196" y="398"/>
                  </a:cubicBezTo>
                  <a:cubicBezTo>
                    <a:pt x="196" y="398"/>
                    <a:pt x="196" y="397"/>
                    <a:pt x="196" y="397"/>
                  </a:cubicBezTo>
                  <a:close/>
                  <a:moveTo>
                    <a:pt x="265" y="356"/>
                  </a:move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6" y="356"/>
                    <a:pt x="266" y="356"/>
                  </a:cubicBezTo>
                  <a:cubicBezTo>
                    <a:pt x="266" y="356"/>
                    <a:pt x="266" y="355"/>
                    <a:pt x="266" y="355"/>
                  </a:cubicBezTo>
                  <a:cubicBezTo>
                    <a:pt x="266" y="355"/>
                    <a:pt x="266" y="355"/>
                    <a:pt x="266" y="355"/>
                  </a:cubicBezTo>
                  <a:cubicBezTo>
                    <a:pt x="266" y="355"/>
                    <a:pt x="265" y="355"/>
                    <a:pt x="265" y="355"/>
                  </a:cubicBezTo>
                  <a:cubicBezTo>
                    <a:pt x="265" y="355"/>
                    <a:pt x="265" y="355"/>
                    <a:pt x="265" y="355"/>
                  </a:cubicBezTo>
                  <a:cubicBezTo>
                    <a:pt x="264" y="355"/>
                    <a:pt x="264" y="355"/>
                    <a:pt x="264" y="356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3" y="356"/>
                    <a:pt x="262" y="356"/>
                    <a:pt x="262" y="356"/>
                  </a:cubicBezTo>
                  <a:cubicBezTo>
                    <a:pt x="262" y="356"/>
                    <a:pt x="261" y="356"/>
                    <a:pt x="261" y="357"/>
                  </a:cubicBezTo>
                  <a:cubicBezTo>
                    <a:pt x="262" y="357"/>
                    <a:pt x="262" y="357"/>
                    <a:pt x="263" y="357"/>
                  </a:cubicBezTo>
                  <a:cubicBezTo>
                    <a:pt x="263" y="357"/>
                    <a:pt x="263" y="357"/>
                    <a:pt x="263" y="357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4" y="356"/>
                    <a:pt x="264" y="356"/>
                    <a:pt x="265" y="356"/>
                  </a:cubicBezTo>
                  <a:close/>
                  <a:moveTo>
                    <a:pt x="168" y="431"/>
                  </a:moveTo>
                  <a:cubicBezTo>
                    <a:pt x="168" y="431"/>
                    <a:pt x="168" y="431"/>
                    <a:pt x="168" y="431"/>
                  </a:cubicBezTo>
                  <a:cubicBezTo>
                    <a:pt x="168" y="430"/>
                    <a:pt x="168" y="430"/>
                    <a:pt x="168" y="430"/>
                  </a:cubicBezTo>
                  <a:cubicBezTo>
                    <a:pt x="169" y="430"/>
                    <a:pt x="169" y="430"/>
                    <a:pt x="169" y="430"/>
                  </a:cubicBezTo>
                  <a:cubicBezTo>
                    <a:pt x="169" y="430"/>
                    <a:pt x="169" y="429"/>
                    <a:pt x="169" y="429"/>
                  </a:cubicBezTo>
                  <a:cubicBezTo>
                    <a:pt x="170" y="429"/>
                    <a:pt x="169" y="428"/>
                    <a:pt x="169" y="428"/>
                  </a:cubicBezTo>
                  <a:cubicBezTo>
                    <a:pt x="169" y="429"/>
                    <a:pt x="168" y="428"/>
                    <a:pt x="168" y="429"/>
                  </a:cubicBezTo>
                  <a:cubicBezTo>
                    <a:pt x="167" y="429"/>
                    <a:pt x="167" y="431"/>
                    <a:pt x="168" y="431"/>
                  </a:cubicBezTo>
                  <a:close/>
                  <a:moveTo>
                    <a:pt x="170" y="427"/>
                  </a:moveTo>
                  <a:cubicBezTo>
                    <a:pt x="169" y="427"/>
                    <a:pt x="170" y="428"/>
                    <a:pt x="170" y="428"/>
                  </a:cubicBezTo>
                  <a:cubicBezTo>
                    <a:pt x="170" y="427"/>
                    <a:pt x="170" y="428"/>
                    <a:pt x="171" y="427"/>
                  </a:cubicBezTo>
                  <a:cubicBezTo>
                    <a:pt x="171" y="427"/>
                    <a:pt x="171" y="426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4"/>
                  </a:cubicBezTo>
                  <a:cubicBezTo>
                    <a:pt x="173" y="424"/>
                    <a:pt x="173" y="423"/>
                    <a:pt x="172" y="423"/>
                  </a:cubicBezTo>
                  <a:cubicBezTo>
                    <a:pt x="172" y="424"/>
                    <a:pt x="171" y="424"/>
                    <a:pt x="170" y="425"/>
                  </a:cubicBezTo>
                  <a:cubicBezTo>
                    <a:pt x="170" y="425"/>
                    <a:pt x="170" y="426"/>
                    <a:pt x="170" y="426"/>
                  </a:cubicBezTo>
                  <a:cubicBezTo>
                    <a:pt x="170" y="427"/>
                    <a:pt x="170" y="427"/>
                    <a:pt x="170" y="427"/>
                  </a:cubicBezTo>
                  <a:close/>
                  <a:moveTo>
                    <a:pt x="242" y="364"/>
                  </a:moveTo>
                  <a:cubicBezTo>
                    <a:pt x="242" y="364"/>
                    <a:pt x="243" y="364"/>
                    <a:pt x="244" y="364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4" y="363"/>
                    <a:pt x="243" y="362"/>
                    <a:pt x="243" y="361"/>
                  </a:cubicBezTo>
                  <a:cubicBezTo>
                    <a:pt x="243" y="361"/>
                    <a:pt x="242" y="361"/>
                    <a:pt x="242" y="362"/>
                  </a:cubicBezTo>
                  <a:cubicBezTo>
                    <a:pt x="243" y="362"/>
                    <a:pt x="241" y="363"/>
                    <a:pt x="242" y="364"/>
                  </a:cubicBezTo>
                  <a:close/>
                  <a:moveTo>
                    <a:pt x="186" y="408"/>
                  </a:moveTo>
                  <a:cubicBezTo>
                    <a:pt x="185" y="408"/>
                    <a:pt x="184" y="408"/>
                    <a:pt x="183" y="408"/>
                  </a:cubicBezTo>
                  <a:cubicBezTo>
                    <a:pt x="183" y="409"/>
                    <a:pt x="183" y="410"/>
                    <a:pt x="182" y="410"/>
                  </a:cubicBezTo>
                  <a:cubicBezTo>
                    <a:pt x="182" y="411"/>
                    <a:pt x="181" y="411"/>
                    <a:pt x="181" y="413"/>
                  </a:cubicBezTo>
                  <a:cubicBezTo>
                    <a:pt x="182" y="413"/>
                    <a:pt x="182" y="411"/>
                    <a:pt x="183" y="411"/>
                  </a:cubicBezTo>
                  <a:cubicBezTo>
                    <a:pt x="184" y="411"/>
                    <a:pt x="184" y="410"/>
                    <a:pt x="184" y="410"/>
                  </a:cubicBezTo>
                  <a:cubicBezTo>
                    <a:pt x="185" y="410"/>
                    <a:pt x="185" y="410"/>
                    <a:pt x="186" y="410"/>
                  </a:cubicBezTo>
                  <a:cubicBezTo>
                    <a:pt x="186" y="408"/>
                    <a:pt x="189" y="409"/>
                    <a:pt x="188" y="406"/>
                  </a:cubicBezTo>
                  <a:cubicBezTo>
                    <a:pt x="187" y="406"/>
                    <a:pt x="187" y="406"/>
                    <a:pt x="187" y="406"/>
                  </a:cubicBezTo>
                  <a:cubicBezTo>
                    <a:pt x="187" y="407"/>
                    <a:pt x="186" y="407"/>
                    <a:pt x="186" y="408"/>
                  </a:cubicBezTo>
                  <a:close/>
                  <a:moveTo>
                    <a:pt x="734" y="573"/>
                  </a:moveTo>
                  <a:cubicBezTo>
                    <a:pt x="734" y="573"/>
                    <a:pt x="734" y="574"/>
                    <a:pt x="733" y="575"/>
                  </a:cubicBezTo>
                  <a:cubicBezTo>
                    <a:pt x="733" y="575"/>
                    <a:pt x="732" y="576"/>
                    <a:pt x="732" y="577"/>
                  </a:cubicBezTo>
                  <a:cubicBezTo>
                    <a:pt x="732" y="577"/>
                    <a:pt x="731" y="577"/>
                    <a:pt x="731" y="577"/>
                  </a:cubicBezTo>
                  <a:cubicBezTo>
                    <a:pt x="731" y="577"/>
                    <a:pt x="731" y="577"/>
                    <a:pt x="731" y="577"/>
                  </a:cubicBezTo>
                  <a:cubicBezTo>
                    <a:pt x="731" y="577"/>
                    <a:pt x="732" y="576"/>
                    <a:pt x="732" y="576"/>
                  </a:cubicBezTo>
                  <a:cubicBezTo>
                    <a:pt x="732" y="576"/>
                    <a:pt x="732" y="576"/>
                    <a:pt x="732" y="575"/>
                  </a:cubicBezTo>
                  <a:cubicBezTo>
                    <a:pt x="732" y="575"/>
                    <a:pt x="732" y="575"/>
                    <a:pt x="732" y="575"/>
                  </a:cubicBezTo>
                  <a:cubicBezTo>
                    <a:pt x="732" y="574"/>
                    <a:pt x="733" y="574"/>
                    <a:pt x="733" y="574"/>
                  </a:cubicBezTo>
                  <a:cubicBezTo>
                    <a:pt x="733" y="574"/>
                    <a:pt x="732" y="574"/>
                    <a:pt x="732" y="573"/>
                  </a:cubicBezTo>
                  <a:cubicBezTo>
                    <a:pt x="730" y="573"/>
                    <a:pt x="731" y="575"/>
                    <a:pt x="730" y="575"/>
                  </a:cubicBezTo>
                  <a:cubicBezTo>
                    <a:pt x="730" y="575"/>
                    <a:pt x="730" y="576"/>
                    <a:pt x="729" y="576"/>
                  </a:cubicBezTo>
                  <a:cubicBezTo>
                    <a:pt x="729" y="576"/>
                    <a:pt x="729" y="577"/>
                    <a:pt x="729" y="577"/>
                  </a:cubicBezTo>
                  <a:cubicBezTo>
                    <a:pt x="728" y="577"/>
                    <a:pt x="728" y="578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7" y="578"/>
                    <a:pt x="727" y="579"/>
                    <a:pt x="727" y="579"/>
                  </a:cubicBezTo>
                  <a:cubicBezTo>
                    <a:pt x="726" y="579"/>
                    <a:pt x="726" y="579"/>
                    <a:pt x="726" y="579"/>
                  </a:cubicBezTo>
                  <a:cubicBezTo>
                    <a:pt x="726" y="579"/>
                    <a:pt x="725" y="580"/>
                    <a:pt x="725" y="580"/>
                  </a:cubicBezTo>
                  <a:cubicBezTo>
                    <a:pt x="724" y="580"/>
                    <a:pt x="724" y="580"/>
                    <a:pt x="724" y="581"/>
                  </a:cubicBezTo>
                  <a:cubicBezTo>
                    <a:pt x="724" y="581"/>
                    <a:pt x="723" y="581"/>
                    <a:pt x="723" y="581"/>
                  </a:cubicBezTo>
                  <a:cubicBezTo>
                    <a:pt x="723" y="582"/>
                    <a:pt x="723" y="582"/>
                    <a:pt x="722" y="582"/>
                  </a:cubicBezTo>
                  <a:cubicBezTo>
                    <a:pt x="722" y="583"/>
                    <a:pt x="721" y="584"/>
                    <a:pt x="721" y="584"/>
                  </a:cubicBezTo>
                  <a:cubicBezTo>
                    <a:pt x="720" y="584"/>
                    <a:pt x="720" y="584"/>
                    <a:pt x="719" y="585"/>
                  </a:cubicBezTo>
                  <a:cubicBezTo>
                    <a:pt x="719" y="585"/>
                    <a:pt x="720" y="585"/>
                    <a:pt x="719" y="585"/>
                  </a:cubicBezTo>
                  <a:cubicBezTo>
                    <a:pt x="719" y="585"/>
                    <a:pt x="718" y="586"/>
                    <a:pt x="718" y="586"/>
                  </a:cubicBezTo>
                  <a:cubicBezTo>
                    <a:pt x="718" y="586"/>
                    <a:pt x="718" y="587"/>
                    <a:pt x="717" y="587"/>
                  </a:cubicBezTo>
                  <a:cubicBezTo>
                    <a:pt x="717" y="587"/>
                    <a:pt x="716" y="587"/>
                    <a:pt x="716" y="588"/>
                  </a:cubicBezTo>
                  <a:cubicBezTo>
                    <a:pt x="716" y="588"/>
                    <a:pt x="716" y="588"/>
                    <a:pt x="715" y="589"/>
                  </a:cubicBezTo>
                  <a:cubicBezTo>
                    <a:pt x="715" y="589"/>
                    <a:pt x="715" y="589"/>
                    <a:pt x="715" y="589"/>
                  </a:cubicBezTo>
                  <a:cubicBezTo>
                    <a:pt x="715" y="589"/>
                    <a:pt x="714" y="589"/>
                    <a:pt x="714" y="589"/>
                  </a:cubicBezTo>
                  <a:cubicBezTo>
                    <a:pt x="714" y="589"/>
                    <a:pt x="713" y="590"/>
                    <a:pt x="713" y="590"/>
                  </a:cubicBezTo>
                  <a:cubicBezTo>
                    <a:pt x="713" y="590"/>
                    <a:pt x="713" y="590"/>
                    <a:pt x="713" y="590"/>
                  </a:cubicBezTo>
                  <a:cubicBezTo>
                    <a:pt x="713" y="591"/>
                    <a:pt x="712" y="591"/>
                    <a:pt x="712" y="591"/>
                  </a:cubicBezTo>
                  <a:cubicBezTo>
                    <a:pt x="712" y="591"/>
                    <a:pt x="712" y="592"/>
                    <a:pt x="711" y="592"/>
                  </a:cubicBezTo>
                  <a:cubicBezTo>
                    <a:pt x="711" y="592"/>
                    <a:pt x="710" y="592"/>
                    <a:pt x="710" y="593"/>
                  </a:cubicBezTo>
                  <a:cubicBezTo>
                    <a:pt x="709" y="593"/>
                    <a:pt x="709" y="594"/>
                    <a:pt x="709" y="594"/>
                  </a:cubicBezTo>
                  <a:cubicBezTo>
                    <a:pt x="709" y="594"/>
                    <a:pt x="708" y="594"/>
                    <a:pt x="708" y="594"/>
                  </a:cubicBezTo>
                  <a:cubicBezTo>
                    <a:pt x="708" y="594"/>
                    <a:pt x="708" y="595"/>
                    <a:pt x="708" y="595"/>
                  </a:cubicBezTo>
                  <a:cubicBezTo>
                    <a:pt x="708" y="595"/>
                    <a:pt x="708" y="595"/>
                    <a:pt x="708" y="595"/>
                  </a:cubicBezTo>
                  <a:cubicBezTo>
                    <a:pt x="707" y="595"/>
                    <a:pt x="708" y="595"/>
                    <a:pt x="708" y="595"/>
                  </a:cubicBezTo>
                  <a:cubicBezTo>
                    <a:pt x="707" y="595"/>
                    <a:pt x="707" y="595"/>
                    <a:pt x="707" y="595"/>
                  </a:cubicBezTo>
                  <a:cubicBezTo>
                    <a:pt x="707" y="595"/>
                    <a:pt x="707" y="596"/>
                    <a:pt x="707" y="596"/>
                  </a:cubicBezTo>
                  <a:cubicBezTo>
                    <a:pt x="706" y="596"/>
                    <a:pt x="706" y="596"/>
                    <a:pt x="706" y="596"/>
                  </a:cubicBezTo>
                  <a:cubicBezTo>
                    <a:pt x="706" y="596"/>
                    <a:pt x="705" y="597"/>
                    <a:pt x="705" y="597"/>
                  </a:cubicBezTo>
                  <a:cubicBezTo>
                    <a:pt x="705" y="597"/>
                    <a:pt x="705" y="597"/>
                    <a:pt x="705" y="597"/>
                  </a:cubicBezTo>
                  <a:cubicBezTo>
                    <a:pt x="704" y="597"/>
                    <a:pt x="705" y="597"/>
                    <a:pt x="704" y="597"/>
                  </a:cubicBezTo>
                  <a:cubicBezTo>
                    <a:pt x="704" y="597"/>
                    <a:pt x="704" y="597"/>
                    <a:pt x="704" y="598"/>
                  </a:cubicBezTo>
                  <a:cubicBezTo>
                    <a:pt x="702" y="599"/>
                    <a:pt x="701" y="600"/>
                    <a:pt x="698" y="601"/>
                  </a:cubicBezTo>
                  <a:cubicBezTo>
                    <a:pt x="699" y="602"/>
                    <a:pt x="697" y="602"/>
                    <a:pt x="697" y="603"/>
                  </a:cubicBezTo>
                  <a:cubicBezTo>
                    <a:pt x="697" y="603"/>
                    <a:pt x="696" y="603"/>
                    <a:pt x="696" y="603"/>
                  </a:cubicBezTo>
                  <a:cubicBezTo>
                    <a:pt x="695" y="604"/>
                    <a:pt x="695" y="604"/>
                    <a:pt x="695" y="604"/>
                  </a:cubicBezTo>
                  <a:cubicBezTo>
                    <a:pt x="695" y="604"/>
                    <a:pt x="694" y="604"/>
                    <a:pt x="694" y="604"/>
                  </a:cubicBezTo>
                  <a:cubicBezTo>
                    <a:pt x="694" y="604"/>
                    <a:pt x="694" y="604"/>
                    <a:pt x="693" y="605"/>
                  </a:cubicBezTo>
                  <a:cubicBezTo>
                    <a:pt x="693" y="605"/>
                    <a:pt x="692" y="605"/>
                    <a:pt x="692" y="605"/>
                  </a:cubicBezTo>
                  <a:cubicBezTo>
                    <a:pt x="692" y="605"/>
                    <a:pt x="692" y="606"/>
                    <a:pt x="692" y="606"/>
                  </a:cubicBezTo>
                  <a:cubicBezTo>
                    <a:pt x="692" y="606"/>
                    <a:pt x="691" y="606"/>
                    <a:pt x="691" y="606"/>
                  </a:cubicBezTo>
                  <a:cubicBezTo>
                    <a:pt x="691" y="606"/>
                    <a:pt x="690" y="606"/>
                    <a:pt x="689" y="607"/>
                  </a:cubicBezTo>
                  <a:cubicBezTo>
                    <a:pt x="689" y="607"/>
                    <a:pt x="690" y="607"/>
                    <a:pt x="689" y="607"/>
                  </a:cubicBezTo>
                  <a:cubicBezTo>
                    <a:pt x="689" y="607"/>
                    <a:pt x="689" y="607"/>
                    <a:pt x="689" y="607"/>
                  </a:cubicBezTo>
                  <a:cubicBezTo>
                    <a:pt x="689" y="607"/>
                    <a:pt x="689" y="608"/>
                    <a:pt x="688" y="608"/>
                  </a:cubicBezTo>
                  <a:cubicBezTo>
                    <a:pt x="688" y="608"/>
                    <a:pt x="688" y="608"/>
                    <a:pt x="687" y="608"/>
                  </a:cubicBezTo>
                  <a:cubicBezTo>
                    <a:pt x="687" y="608"/>
                    <a:pt x="687" y="608"/>
                    <a:pt x="687" y="608"/>
                  </a:cubicBezTo>
                  <a:cubicBezTo>
                    <a:pt x="686" y="609"/>
                    <a:pt x="686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10"/>
                    <a:pt x="684" y="609"/>
                    <a:pt x="684" y="610"/>
                  </a:cubicBezTo>
                  <a:cubicBezTo>
                    <a:pt x="684" y="610"/>
                    <a:pt x="684" y="610"/>
                    <a:pt x="684" y="610"/>
                  </a:cubicBezTo>
                  <a:cubicBezTo>
                    <a:pt x="684" y="610"/>
                    <a:pt x="684" y="610"/>
                    <a:pt x="683" y="610"/>
                  </a:cubicBezTo>
                  <a:cubicBezTo>
                    <a:pt x="683" y="610"/>
                    <a:pt x="683" y="610"/>
                    <a:pt x="683" y="610"/>
                  </a:cubicBezTo>
                  <a:cubicBezTo>
                    <a:pt x="682" y="611"/>
                    <a:pt x="682" y="611"/>
                    <a:pt x="681" y="611"/>
                  </a:cubicBezTo>
                  <a:cubicBezTo>
                    <a:pt x="681" y="611"/>
                    <a:pt x="682" y="611"/>
                    <a:pt x="682" y="611"/>
                  </a:cubicBezTo>
                  <a:cubicBezTo>
                    <a:pt x="681" y="612"/>
                    <a:pt x="681" y="611"/>
                    <a:pt x="681" y="612"/>
                  </a:cubicBezTo>
                  <a:cubicBezTo>
                    <a:pt x="681" y="612"/>
                    <a:pt x="681" y="612"/>
                    <a:pt x="680" y="612"/>
                  </a:cubicBezTo>
                  <a:cubicBezTo>
                    <a:pt x="680" y="612"/>
                    <a:pt x="679" y="612"/>
                    <a:pt x="679" y="613"/>
                  </a:cubicBezTo>
                  <a:cubicBezTo>
                    <a:pt x="679" y="613"/>
                    <a:pt x="679" y="613"/>
                    <a:pt x="679" y="613"/>
                  </a:cubicBezTo>
                  <a:cubicBezTo>
                    <a:pt x="679" y="613"/>
                    <a:pt x="677" y="613"/>
                    <a:pt x="677" y="613"/>
                  </a:cubicBezTo>
                  <a:cubicBezTo>
                    <a:pt x="677" y="614"/>
                    <a:pt x="676" y="614"/>
                    <a:pt x="676" y="614"/>
                  </a:cubicBezTo>
                  <a:cubicBezTo>
                    <a:pt x="676" y="614"/>
                    <a:pt x="675" y="615"/>
                    <a:pt x="675" y="615"/>
                  </a:cubicBezTo>
                  <a:cubicBezTo>
                    <a:pt x="674" y="615"/>
                    <a:pt x="673" y="616"/>
                    <a:pt x="672" y="616"/>
                  </a:cubicBezTo>
                  <a:cubicBezTo>
                    <a:pt x="671" y="616"/>
                    <a:pt x="671" y="616"/>
                    <a:pt x="670" y="616"/>
                  </a:cubicBezTo>
                  <a:cubicBezTo>
                    <a:pt x="670" y="617"/>
                    <a:pt x="670" y="616"/>
                    <a:pt x="670" y="617"/>
                  </a:cubicBezTo>
                  <a:cubicBezTo>
                    <a:pt x="669" y="617"/>
                    <a:pt x="669" y="617"/>
                    <a:pt x="669" y="617"/>
                  </a:cubicBezTo>
                  <a:cubicBezTo>
                    <a:pt x="669" y="617"/>
                    <a:pt x="668" y="617"/>
                    <a:pt x="668" y="617"/>
                  </a:cubicBezTo>
                  <a:cubicBezTo>
                    <a:pt x="668" y="617"/>
                    <a:pt x="668" y="618"/>
                    <a:pt x="668" y="618"/>
                  </a:cubicBezTo>
                  <a:cubicBezTo>
                    <a:pt x="667" y="618"/>
                    <a:pt x="666" y="618"/>
                    <a:pt x="665" y="618"/>
                  </a:cubicBezTo>
                  <a:cubicBezTo>
                    <a:pt x="665" y="619"/>
                    <a:pt x="664" y="619"/>
                    <a:pt x="664" y="619"/>
                  </a:cubicBezTo>
                  <a:cubicBezTo>
                    <a:pt x="664" y="619"/>
                    <a:pt x="664" y="619"/>
                    <a:pt x="664" y="619"/>
                  </a:cubicBezTo>
                  <a:cubicBezTo>
                    <a:pt x="663" y="619"/>
                    <a:pt x="663" y="619"/>
                    <a:pt x="663" y="620"/>
                  </a:cubicBezTo>
                  <a:cubicBezTo>
                    <a:pt x="662" y="620"/>
                    <a:pt x="661" y="620"/>
                    <a:pt x="661" y="621"/>
                  </a:cubicBezTo>
                  <a:cubicBezTo>
                    <a:pt x="660" y="621"/>
                    <a:pt x="660" y="621"/>
                    <a:pt x="659" y="621"/>
                  </a:cubicBezTo>
                  <a:cubicBezTo>
                    <a:pt x="659" y="621"/>
                    <a:pt x="659" y="621"/>
                    <a:pt x="658" y="622"/>
                  </a:cubicBezTo>
                  <a:cubicBezTo>
                    <a:pt x="658" y="622"/>
                    <a:pt x="657" y="622"/>
                    <a:pt x="657" y="622"/>
                  </a:cubicBezTo>
                  <a:cubicBezTo>
                    <a:pt x="657" y="622"/>
                    <a:pt x="657" y="622"/>
                    <a:pt x="656" y="622"/>
                  </a:cubicBezTo>
                  <a:cubicBezTo>
                    <a:pt x="655" y="622"/>
                    <a:pt x="655" y="622"/>
                    <a:pt x="654" y="623"/>
                  </a:cubicBezTo>
                  <a:cubicBezTo>
                    <a:pt x="653" y="623"/>
                    <a:pt x="652" y="623"/>
                    <a:pt x="651" y="624"/>
                  </a:cubicBezTo>
                  <a:cubicBezTo>
                    <a:pt x="651" y="624"/>
                    <a:pt x="650" y="624"/>
                    <a:pt x="650" y="624"/>
                  </a:cubicBezTo>
                  <a:cubicBezTo>
                    <a:pt x="647" y="624"/>
                    <a:pt x="644" y="626"/>
                    <a:pt x="641" y="626"/>
                  </a:cubicBezTo>
                  <a:cubicBezTo>
                    <a:pt x="641" y="626"/>
                    <a:pt x="639" y="626"/>
                    <a:pt x="639" y="626"/>
                  </a:cubicBezTo>
                  <a:cubicBezTo>
                    <a:pt x="639" y="627"/>
                    <a:pt x="639" y="627"/>
                    <a:pt x="639" y="627"/>
                  </a:cubicBezTo>
                  <a:cubicBezTo>
                    <a:pt x="605" y="634"/>
                    <a:pt x="566" y="633"/>
                    <a:pt x="542" y="625"/>
                  </a:cubicBezTo>
                  <a:cubicBezTo>
                    <a:pt x="529" y="621"/>
                    <a:pt x="516" y="617"/>
                    <a:pt x="505" y="610"/>
                  </a:cubicBezTo>
                  <a:cubicBezTo>
                    <a:pt x="496" y="604"/>
                    <a:pt x="488" y="593"/>
                    <a:pt x="487" y="581"/>
                  </a:cubicBezTo>
                  <a:cubicBezTo>
                    <a:pt x="487" y="571"/>
                    <a:pt x="493" y="559"/>
                    <a:pt x="502" y="555"/>
                  </a:cubicBezTo>
                  <a:cubicBezTo>
                    <a:pt x="507" y="553"/>
                    <a:pt x="513" y="553"/>
                    <a:pt x="518" y="555"/>
                  </a:cubicBezTo>
                  <a:cubicBezTo>
                    <a:pt x="520" y="556"/>
                    <a:pt x="522" y="557"/>
                    <a:pt x="524" y="560"/>
                  </a:cubicBezTo>
                  <a:cubicBezTo>
                    <a:pt x="524" y="561"/>
                    <a:pt x="524" y="565"/>
                    <a:pt x="524" y="565"/>
                  </a:cubicBezTo>
                  <a:cubicBezTo>
                    <a:pt x="524" y="565"/>
                    <a:pt x="523" y="563"/>
                    <a:pt x="519" y="563"/>
                  </a:cubicBezTo>
                  <a:cubicBezTo>
                    <a:pt x="514" y="562"/>
                    <a:pt x="512" y="562"/>
                    <a:pt x="510" y="563"/>
                  </a:cubicBezTo>
                  <a:cubicBezTo>
                    <a:pt x="506" y="565"/>
                    <a:pt x="505" y="566"/>
                    <a:pt x="503" y="570"/>
                  </a:cubicBezTo>
                  <a:cubicBezTo>
                    <a:pt x="499" y="582"/>
                    <a:pt x="505" y="591"/>
                    <a:pt x="515" y="595"/>
                  </a:cubicBezTo>
                  <a:cubicBezTo>
                    <a:pt x="534" y="604"/>
                    <a:pt x="555" y="586"/>
                    <a:pt x="559" y="567"/>
                  </a:cubicBezTo>
                  <a:cubicBezTo>
                    <a:pt x="560" y="559"/>
                    <a:pt x="561" y="550"/>
                    <a:pt x="558" y="542"/>
                  </a:cubicBezTo>
                  <a:cubicBezTo>
                    <a:pt x="555" y="531"/>
                    <a:pt x="548" y="519"/>
                    <a:pt x="537" y="514"/>
                  </a:cubicBezTo>
                  <a:cubicBezTo>
                    <a:pt x="526" y="508"/>
                    <a:pt x="514" y="507"/>
                    <a:pt x="504" y="515"/>
                  </a:cubicBezTo>
                  <a:cubicBezTo>
                    <a:pt x="506" y="514"/>
                    <a:pt x="504" y="506"/>
                    <a:pt x="503" y="505"/>
                  </a:cubicBezTo>
                  <a:cubicBezTo>
                    <a:pt x="489" y="483"/>
                    <a:pt x="453" y="482"/>
                    <a:pt x="435" y="498"/>
                  </a:cubicBezTo>
                  <a:cubicBezTo>
                    <a:pt x="422" y="510"/>
                    <a:pt x="415" y="527"/>
                    <a:pt x="420" y="545"/>
                  </a:cubicBezTo>
                  <a:cubicBezTo>
                    <a:pt x="420" y="548"/>
                    <a:pt x="418" y="547"/>
                    <a:pt x="411" y="552"/>
                  </a:cubicBezTo>
                  <a:cubicBezTo>
                    <a:pt x="396" y="563"/>
                    <a:pt x="400" y="585"/>
                    <a:pt x="407" y="599"/>
                  </a:cubicBezTo>
                  <a:cubicBezTo>
                    <a:pt x="414" y="612"/>
                    <a:pt x="426" y="623"/>
                    <a:pt x="439" y="630"/>
                  </a:cubicBezTo>
                  <a:cubicBezTo>
                    <a:pt x="467" y="645"/>
                    <a:pt x="498" y="651"/>
                    <a:pt x="529" y="656"/>
                  </a:cubicBezTo>
                  <a:cubicBezTo>
                    <a:pt x="551" y="659"/>
                    <a:pt x="573" y="659"/>
                    <a:pt x="595" y="656"/>
                  </a:cubicBezTo>
                  <a:cubicBezTo>
                    <a:pt x="603" y="655"/>
                    <a:pt x="611" y="654"/>
                    <a:pt x="619" y="652"/>
                  </a:cubicBezTo>
                  <a:cubicBezTo>
                    <a:pt x="628" y="649"/>
                    <a:pt x="638" y="646"/>
                    <a:pt x="647" y="643"/>
                  </a:cubicBezTo>
                  <a:cubicBezTo>
                    <a:pt x="648" y="643"/>
                    <a:pt x="649" y="643"/>
                    <a:pt x="650" y="642"/>
                  </a:cubicBezTo>
                  <a:cubicBezTo>
                    <a:pt x="650" y="642"/>
                    <a:pt x="650" y="642"/>
                    <a:pt x="651" y="642"/>
                  </a:cubicBezTo>
                  <a:cubicBezTo>
                    <a:pt x="650" y="642"/>
                    <a:pt x="650" y="643"/>
                    <a:pt x="649" y="643"/>
                  </a:cubicBezTo>
                  <a:cubicBezTo>
                    <a:pt x="649" y="643"/>
                    <a:pt x="648" y="643"/>
                    <a:pt x="648" y="643"/>
                  </a:cubicBezTo>
                  <a:cubicBezTo>
                    <a:pt x="648" y="643"/>
                    <a:pt x="648" y="644"/>
                    <a:pt x="647" y="644"/>
                  </a:cubicBezTo>
                  <a:cubicBezTo>
                    <a:pt x="646" y="644"/>
                    <a:pt x="646" y="644"/>
                    <a:pt x="645" y="645"/>
                  </a:cubicBezTo>
                  <a:cubicBezTo>
                    <a:pt x="645" y="645"/>
                    <a:pt x="644" y="645"/>
                    <a:pt x="644" y="645"/>
                  </a:cubicBezTo>
                  <a:cubicBezTo>
                    <a:pt x="643" y="645"/>
                    <a:pt x="642" y="646"/>
                    <a:pt x="642" y="646"/>
                  </a:cubicBezTo>
                  <a:cubicBezTo>
                    <a:pt x="641" y="646"/>
                    <a:pt x="640" y="647"/>
                    <a:pt x="639" y="647"/>
                  </a:cubicBezTo>
                  <a:cubicBezTo>
                    <a:pt x="639" y="647"/>
                    <a:pt x="639" y="647"/>
                    <a:pt x="638" y="647"/>
                  </a:cubicBezTo>
                  <a:cubicBezTo>
                    <a:pt x="638" y="648"/>
                    <a:pt x="638" y="647"/>
                    <a:pt x="637" y="648"/>
                  </a:cubicBezTo>
                  <a:cubicBezTo>
                    <a:pt x="637" y="648"/>
                    <a:pt x="637" y="648"/>
                    <a:pt x="636" y="648"/>
                  </a:cubicBezTo>
                  <a:cubicBezTo>
                    <a:pt x="636" y="648"/>
                    <a:pt x="635" y="648"/>
                    <a:pt x="635" y="648"/>
                  </a:cubicBezTo>
                  <a:cubicBezTo>
                    <a:pt x="635" y="649"/>
                    <a:pt x="634" y="649"/>
                    <a:pt x="634" y="649"/>
                  </a:cubicBezTo>
                  <a:cubicBezTo>
                    <a:pt x="634" y="649"/>
                    <a:pt x="633" y="649"/>
                    <a:pt x="633" y="649"/>
                  </a:cubicBezTo>
                  <a:cubicBezTo>
                    <a:pt x="632" y="649"/>
                    <a:pt x="632" y="650"/>
                    <a:pt x="632" y="650"/>
                  </a:cubicBezTo>
                  <a:cubicBezTo>
                    <a:pt x="631" y="650"/>
                    <a:pt x="631" y="650"/>
                    <a:pt x="630" y="650"/>
                  </a:cubicBezTo>
                  <a:cubicBezTo>
                    <a:pt x="630" y="650"/>
                    <a:pt x="630" y="651"/>
                    <a:pt x="630" y="651"/>
                  </a:cubicBezTo>
                  <a:cubicBezTo>
                    <a:pt x="629" y="651"/>
                    <a:pt x="629" y="651"/>
                    <a:pt x="628" y="651"/>
                  </a:cubicBezTo>
                  <a:cubicBezTo>
                    <a:pt x="628" y="651"/>
                    <a:pt x="628" y="651"/>
                    <a:pt x="627" y="652"/>
                  </a:cubicBezTo>
                  <a:cubicBezTo>
                    <a:pt x="627" y="652"/>
                    <a:pt x="626" y="652"/>
                    <a:pt x="626" y="652"/>
                  </a:cubicBezTo>
                  <a:cubicBezTo>
                    <a:pt x="626" y="652"/>
                    <a:pt x="625" y="652"/>
                    <a:pt x="625" y="652"/>
                  </a:cubicBezTo>
                  <a:cubicBezTo>
                    <a:pt x="625" y="653"/>
                    <a:pt x="624" y="652"/>
                    <a:pt x="624" y="653"/>
                  </a:cubicBezTo>
                  <a:cubicBezTo>
                    <a:pt x="624" y="653"/>
                    <a:pt x="623" y="653"/>
                    <a:pt x="623" y="653"/>
                  </a:cubicBezTo>
                  <a:cubicBezTo>
                    <a:pt x="622" y="653"/>
                    <a:pt x="621" y="653"/>
                    <a:pt x="620" y="654"/>
                  </a:cubicBezTo>
                  <a:cubicBezTo>
                    <a:pt x="620" y="654"/>
                    <a:pt x="620" y="654"/>
                    <a:pt x="619" y="654"/>
                  </a:cubicBezTo>
                  <a:cubicBezTo>
                    <a:pt x="619" y="654"/>
                    <a:pt x="618" y="654"/>
                    <a:pt x="618" y="655"/>
                  </a:cubicBezTo>
                  <a:cubicBezTo>
                    <a:pt x="617" y="655"/>
                    <a:pt x="617" y="655"/>
                    <a:pt x="616" y="655"/>
                  </a:cubicBezTo>
                  <a:cubicBezTo>
                    <a:pt x="615" y="655"/>
                    <a:pt x="615" y="655"/>
                    <a:pt x="615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2" y="657"/>
                    <a:pt x="611" y="657"/>
                    <a:pt x="610" y="657"/>
                  </a:cubicBezTo>
                  <a:cubicBezTo>
                    <a:pt x="609" y="657"/>
                    <a:pt x="609" y="657"/>
                    <a:pt x="609" y="657"/>
                  </a:cubicBezTo>
                  <a:cubicBezTo>
                    <a:pt x="608" y="658"/>
                    <a:pt x="607" y="658"/>
                    <a:pt x="606" y="658"/>
                  </a:cubicBezTo>
                  <a:cubicBezTo>
                    <a:pt x="606" y="658"/>
                    <a:pt x="605" y="658"/>
                    <a:pt x="605" y="659"/>
                  </a:cubicBezTo>
                  <a:cubicBezTo>
                    <a:pt x="605" y="659"/>
                    <a:pt x="605" y="658"/>
                    <a:pt x="604" y="658"/>
                  </a:cubicBezTo>
                  <a:cubicBezTo>
                    <a:pt x="604" y="659"/>
                    <a:pt x="604" y="659"/>
                    <a:pt x="604" y="659"/>
                  </a:cubicBezTo>
                  <a:cubicBezTo>
                    <a:pt x="603" y="659"/>
                    <a:pt x="602" y="659"/>
                    <a:pt x="601" y="659"/>
                  </a:cubicBezTo>
                  <a:cubicBezTo>
                    <a:pt x="601" y="659"/>
                    <a:pt x="601" y="660"/>
                    <a:pt x="600" y="660"/>
                  </a:cubicBezTo>
                  <a:cubicBezTo>
                    <a:pt x="600" y="660"/>
                    <a:pt x="600" y="660"/>
                    <a:pt x="600" y="660"/>
                  </a:cubicBezTo>
                  <a:cubicBezTo>
                    <a:pt x="599" y="660"/>
                    <a:pt x="599" y="660"/>
                    <a:pt x="599" y="660"/>
                  </a:cubicBezTo>
                  <a:cubicBezTo>
                    <a:pt x="596" y="661"/>
                    <a:pt x="592" y="660"/>
                    <a:pt x="589" y="661"/>
                  </a:cubicBezTo>
                  <a:cubicBezTo>
                    <a:pt x="589" y="661"/>
                    <a:pt x="589" y="661"/>
                    <a:pt x="589" y="661"/>
                  </a:cubicBezTo>
                  <a:cubicBezTo>
                    <a:pt x="588" y="661"/>
                    <a:pt x="588" y="661"/>
                    <a:pt x="588" y="661"/>
                  </a:cubicBezTo>
                  <a:cubicBezTo>
                    <a:pt x="588" y="661"/>
                    <a:pt x="587" y="662"/>
                    <a:pt x="587" y="662"/>
                  </a:cubicBezTo>
                  <a:cubicBezTo>
                    <a:pt x="587" y="662"/>
                    <a:pt x="586" y="662"/>
                    <a:pt x="586" y="662"/>
                  </a:cubicBezTo>
                  <a:cubicBezTo>
                    <a:pt x="586" y="662"/>
                    <a:pt x="586" y="662"/>
                    <a:pt x="586" y="662"/>
                  </a:cubicBezTo>
                  <a:cubicBezTo>
                    <a:pt x="583" y="662"/>
                    <a:pt x="581" y="663"/>
                    <a:pt x="579" y="663"/>
                  </a:cubicBezTo>
                  <a:cubicBezTo>
                    <a:pt x="576" y="664"/>
                    <a:pt x="539" y="662"/>
                    <a:pt x="512" y="660"/>
                  </a:cubicBezTo>
                  <a:cubicBezTo>
                    <a:pt x="486" y="657"/>
                    <a:pt x="444" y="646"/>
                    <a:pt x="443" y="645"/>
                  </a:cubicBezTo>
                  <a:cubicBezTo>
                    <a:pt x="443" y="645"/>
                    <a:pt x="442" y="645"/>
                    <a:pt x="442" y="645"/>
                  </a:cubicBezTo>
                  <a:cubicBezTo>
                    <a:pt x="440" y="644"/>
                    <a:pt x="439" y="644"/>
                    <a:pt x="438" y="644"/>
                  </a:cubicBezTo>
                  <a:cubicBezTo>
                    <a:pt x="438" y="644"/>
                    <a:pt x="435" y="644"/>
                    <a:pt x="434" y="643"/>
                  </a:cubicBezTo>
                  <a:cubicBezTo>
                    <a:pt x="434" y="643"/>
                    <a:pt x="434" y="644"/>
                    <a:pt x="433" y="644"/>
                  </a:cubicBezTo>
                  <a:cubicBezTo>
                    <a:pt x="433" y="644"/>
                    <a:pt x="433" y="643"/>
                    <a:pt x="433" y="643"/>
                  </a:cubicBezTo>
                  <a:cubicBezTo>
                    <a:pt x="432" y="643"/>
                    <a:pt x="431" y="643"/>
                    <a:pt x="431" y="643"/>
                  </a:cubicBezTo>
                  <a:cubicBezTo>
                    <a:pt x="430" y="643"/>
                    <a:pt x="430" y="643"/>
                    <a:pt x="429" y="642"/>
                  </a:cubicBezTo>
                  <a:cubicBezTo>
                    <a:pt x="429" y="642"/>
                    <a:pt x="428" y="642"/>
                    <a:pt x="427" y="642"/>
                  </a:cubicBezTo>
                  <a:cubicBezTo>
                    <a:pt x="426" y="642"/>
                    <a:pt x="425" y="642"/>
                    <a:pt x="424" y="642"/>
                  </a:cubicBezTo>
                  <a:cubicBezTo>
                    <a:pt x="424" y="642"/>
                    <a:pt x="423" y="642"/>
                    <a:pt x="423" y="642"/>
                  </a:cubicBezTo>
                  <a:cubicBezTo>
                    <a:pt x="422" y="642"/>
                    <a:pt x="422" y="642"/>
                    <a:pt x="421" y="642"/>
                  </a:cubicBezTo>
                  <a:cubicBezTo>
                    <a:pt x="421" y="642"/>
                    <a:pt x="421" y="641"/>
                    <a:pt x="420" y="641"/>
                  </a:cubicBezTo>
                  <a:cubicBezTo>
                    <a:pt x="417" y="640"/>
                    <a:pt x="418" y="641"/>
                    <a:pt x="416" y="640"/>
                  </a:cubicBezTo>
                  <a:cubicBezTo>
                    <a:pt x="415" y="640"/>
                    <a:pt x="414" y="640"/>
                    <a:pt x="413" y="639"/>
                  </a:cubicBezTo>
                  <a:cubicBezTo>
                    <a:pt x="412" y="640"/>
                    <a:pt x="409" y="640"/>
                    <a:pt x="408" y="639"/>
                  </a:cubicBezTo>
                  <a:cubicBezTo>
                    <a:pt x="407" y="639"/>
                    <a:pt x="405" y="639"/>
                    <a:pt x="404" y="639"/>
                  </a:cubicBezTo>
                  <a:cubicBezTo>
                    <a:pt x="403" y="639"/>
                    <a:pt x="403" y="638"/>
                    <a:pt x="401" y="638"/>
                  </a:cubicBezTo>
                  <a:cubicBezTo>
                    <a:pt x="400" y="638"/>
                    <a:pt x="400" y="640"/>
                    <a:pt x="399" y="639"/>
                  </a:cubicBezTo>
                  <a:cubicBezTo>
                    <a:pt x="397" y="638"/>
                    <a:pt x="393" y="638"/>
                    <a:pt x="392" y="638"/>
                  </a:cubicBezTo>
                  <a:cubicBezTo>
                    <a:pt x="392" y="638"/>
                    <a:pt x="392" y="638"/>
                    <a:pt x="391" y="638"/>
                  </a:cubicBezTo>
                  <a:cubicBezTo>
                    <a:pt x="390" y="638"/>
                    <a:pt x="390" y="639"/>
                    <a:pt x="389" y="639"/>
                  </a:cubicBezTo>
                  <a:cubicBezTo>
                    <a:pt x="389" y="638"/>
                    <a:pt x="389" y="639"/>
                    <a:pt x="389" y="639"/>
                  </a:cubicBezTo>
                  <a:cubicBezTo>
                    <a:pt x="388" y="639"/>
                    <a:pt x="386" y="639"/>
                    <a:pt x="386" y="639"/>
                  </a:cubicBezTo>
                  <a:cubicBezTo>
                    <a:pt x="385" y="639"/>
                    <a:pt x="384" y="639"/>
                    <a:pt x="383" y="639"/>
                  </a:cubicBezTo>
                  <a:cubicBezTo>
                    <a:pt x="382" y="639"/>
                    <a:pt x="382" y="641"/>
                    <a:pt x="381" y="640"/>
                  </a:cubicBezTo>
                  <a:cubicBezTo>
                    <a:pt x="380" y="642"/>
                    <a:pt x="382" y="642"/>
                    <a:pt x="381" y="642"/>
                  </a:cubicBezTo>
                  <a:cubicBezTo>
                    <a:pt x="380" y="642"/>
                    <a:pt x="378" y="642"/>
                    <a:pt x="378" y="642"/>
                  </a:cubicBezTo>
                  <a:cubicBezTo>
                    <a:pt x="376" y="643"/>
                    <a:pt x="374" y="643"/>
                    <a:pt x="373" y="643"/>
                  </a:cubicBezTo>
                  <a:cubicBezTo>
                    <a:pt x="372" y="643"/>
                    <a:pt x="372" y="643"/>
                    <a:pt x="372" y="643"/>
                  </a:cubicBezTo>
                  <a:cubicBezTo>
                    <a:pt x="372" y="643"/>
                    <a:pt x="372" y="643"/>
                    <a:pt x="372" y="643"/>
                  </a:cubicBezTo>
                  <a:cubicBezTo>
                    <a:pt x="371" y="643"/>
                    <a:pt x="371" y="644"/>
                    <a:pt x="371" y="644"/>
                  </a:cubicBezTo>
                  <a:cubicBezTo>
                    <a:pt x="370" y="644"/>
                    <a:pt x="370" y="643"/>
                    <a:pt x="369" y="643"/>
                  </a:cubicBezTo>
                  <a:cubicBezTo>
                    <a:pt x="369" y="643"/>
                    <a:pt x="369" y="644"/>
                    <a:pt x="369" y="644"/>
                  </a:cubicBezTo>
                  <a:cubicBezTo>
                    <a:pt x="368" y="644"/>
                    <a:pt x="367" y="643"/>
                    <a:pt x="367" y="644"/>
                  </a:cubicBezTo>
                  <a:cubicBezTo>
                    <a:pt x="366" y="644"/>
                    <a:pt x="365" y="645"/>
                    <a:pt x="364" y="645"/>
                  </a:cubicBezTo>
                  <a:cubicBezTo>
                    <a:pt x="361" y="646"/>
                    <a:pt x="359" y="647"/>
                    <a:pt x="357" y="648"/>
                  </a:cubicBezTo>
                  <a:cubicBezTo>
                    <a:pt x="356" y="648"/>
                    <a:pt x="355" y="649"/>
                    <a:pt x="353" y="649"/>
                  </a:cubicBezTo>
                  <a:cubicBezTo>
                    <a:pt x="353" y="651"/>
                    <a:pt x="351" y="652"/>
                    <a:pt x="350" y="652"/>
                  </a:cubicBezTo>
                  <a:cubicBezTo>
                    <a:pt x="350" y="653"/>
                    <a:pt x="349" y="653"/>
                    <a:pt x="348" y="654"/>
                  </a:cubicBezTo>
                  <a:cubicBezTo>
                    <a:pt x="347" y="654"/>
                    <a:pt x="346" y="655"/>
                    <a:pt x="345" y="654"/>
                  </a:cubicBezTo>
                  <a:cubicBezTo>
                    <a:pt x="345" y="653"/>
                    <a:pt x="347" y="653"/>
                    <a:pt x="347" y="652"/>
                  </a:cubicBezTo>
                  <a:cubicBezTo>
                    <a:pt x="347" y="651"/>
                    <a:pt x="348" y="651"/>
                    <a:pt x="348" y="650"/>
                  </a:cubicBezTo>
                  <a:cubicBezTo>
                    <a:pt x="350" y="650"/>
                    <a:pt x="351" y="649"/>
                    <a:pt x="352" y="648"/>
                  </a:cubicBezTo>
                  <a:cubicBezTo>
                    <a:pt x="352" y="648"/>
                    <a:pt x="353" y="648"/>
                    <a:pt x="353" y="648"/>
                  </a:cubicBezTo>
                  <a:cubicBezTo>
                    <a:pt x="353" y="648"/>
                    <a:pt x="354" y="647"/>
                    <a:pt x="354" y="647"/>
                  </a:cubicBezTo>
                  <a:cubicBezTo>
                    <a:pt x="355" y="646"/>
                    <a:pt x="357" y="646"/>
                    <a:pt x="358" y="645"/>
                  </a:cubicBezTo>
                  <a:cubicBezTo>
                    <a:pt x="359" y="646"/>
                    <a:pt x="359" y="645"/>
                    <a:pt x="360" y="645"/>
                  </a:cubicBezTo>
                  <a:cubicBezTo>
                    <a:pt x="361" y="644"/>
                    <a:pt x="361" y="644"/>
                    <a:pt x="363" y="643"/>
                  </a:cubicBezTo>
                  <a:cubicBezTo>
                    <a:pt x="363" y="643"/>
                    <a:pt x="364" y="644"/>
                    <a:pt x="364" y="643"/>
                  </a:cubicBezTo>
                  <a:cubicBezTo>
                    <a:pt x="364" y="643"/>
                    <a:pt x="364" y="643"/>
                    <a:pt x="365" y="643"/>
                  </a:cubicBezTo>
                  <a:cubicBezTo>
                    <a:pt x="365" y="643"/>
                    <a:pt x="365" y="643"/>
                    <a:pt x="366" y="643"/>
                  </a:cubicBezTo>
                  <a:cubicBezTo>
                    <a:pt x="366" y="643"/>
                    <a:pt x="366" y="642"/>
                    <a:pt x="367" y="642"/>
                  </a:cubicBezTo>
                  <a:cubicBezTo>
                    <a:pt x="367" y="642"/>
                    <a:pt x="368" y="642"/>
                    <a:pt x="368" y="642"/>
                  </a:cubicBezTo>
                  <a:cubicBezTo>
                    <a:pt x="368" y="642"/>
                    <a:pt x="369" y="642"/>
                    <a:pt x="369" y="642"/>
                  </a:cubicBezTo>
                  <a:cubicBezTo>
                    <a:pt x="370" y="642"/>
                    <a:pt x="370" y="642"/>
                    <a:pt x="370" y="642"/>
                  </a:cubicBezTo>
                  <a:cubicBezTo>
                    <a:pt x="371" y="642"/>
                    <a:pt x="371" y="641"/>
                    <a:pt x="372" y="641"/>
                  </a:cubicBezTo>
                  <a:cubicBezTo>
                    <a:pt x="372" y="641"/>
                    <a:pt x="373" y="642"/>
                    <a:pt x="373" y="642"/>
                  </a:cubicBezTo>
                  <a:cubicBezTo>
                    <a:pt x="374" y="641"/>
                    <a:pt x="374" y="640"/>
                    <a:pt x="375" y="640"/>
                  </a:cubicBezTo>
                  <a:cubicBezTo>
                    <a:pt x="377" y="641"/>
                    <a:pt x="378" y="641"/>
                    <a:pt x="378" y="640"/>
                  </a:cubicBezTo>
                  <a:cubicBezTo>
                    <a:pt x="378" y="639"/>
                    <a:pt x="377" y="640"/>
                    <a:pt x="377" y="640"/>
                  </a:cubicBezTo>
                  <a:cubicBezTo>
                    <a:pt x="376" y="640"/>
                    <a:pt x="375" y="640"/>
                    <a:pt x="374" y="640"/>
                  </a:cubicBezTo>
                  <a:cubicBezTo>
                    <a:pt x="374" y="640"/>
                    <a:pt x="374" y="640"/>
                    <a:pt x="373" y="640"/>
                  </a:cubicBezTo>
                  <a:cubicBezTo>
                    <a:pt x="373" y="640"/>
                    <a:pt x="373" y="640"/>
                    <a:pt x="372" y="640"/>
                  </a:cubicBezTo>
                  <a:cubicBezTo>
                    <a:pt x="371" y="640"/>
                    <a:pt x="371" y="640"/>
                    <a:pt x="370" y="641"/>
                  </a:cubicBezTo>
                  <a:cubicBezTo>
                    <a:pt x="369" y="641"/>
                    <a:pt x="369" y="640"/>
                    <a:pt x="368" y="640"/>
                  </a:cubicBezTo>
                  <a:cubicBezTo>
                    <a:pt x="367" y="641"/>
                    <a:pt x="366" y="641"/>
                    <a:pt x="365" y="642"/>
                  </a:cubicBezTo>
                  <a:cubicBezTo>
                    <a:pt x="364" y="641"/>
                    <a:pt x="363" y="642"/>
                    <a:pt x="361" y="642"/>
                  </a:cubicBezTo>
                  <a:cubicBezTo>
                    <a:pt x="361" y="642"/>
                    <a:pt x="360" y="644"/>
                    <a:pt x="359" y="644"/>
                  </a:cubicBezTo>
                  <a:cubicBezTo>
                    <a:pt x="358" y="643"/>
                    <a:pt x="357" y="644"/>
                    <a:pt x="355" y="644"/>
                  </a:cubicBezTo>
                  <a:cubicBezTo>
                    <a:pt x="355" y="645"/>
                    <a:pt x="354" y="645"/>
                    <a:pt x="353" y="646"/>
                  </a:cubicBezTo>
                  <a:cubicBezTo>
                    <a:pt x="353" y="646"/>
                    <a:pt x="353" y="646"/>
                    <a:pt x="352" y="646"/>
                  </a:cubicBezTo>
                  <a:cubicBezTo>
                    <a:pt x="352" y="646"/>
                    <a:pt x="351" y="647"/>
                    <a:pt x="350" y="646"/>
                  </a:cubicBezTo>
                  <a:cubicBezTo>
                    <a:pt x="349" y="648"/>
                    <a:pt x="347" y="649"/>
                    <a:pt x="345" y="649"/>
                  </a:cubicBezTo>
                  <a:cubicBezTo>
                    <a:pt x="345" y="650"/>
                    <a:pt x="344" y="650"/>
                    <a:pt x="344" y="651"/>
                  </a:cubicBezTo>
                  <a:cubicBezTo>
                    <a:pt x="343" y="651"/>
                    <a:pt x="342" y="652"/>
                    <a:pt x="341" y="652"/>
                  </a:cubicBezTo>
                  <a:cubicBezTo>
                    <a:pt x="340" y="655"/>
                    <a:pt x="339" y="655"/>
                    <a:pt x="339" y="656"/>
                  </a:cubicBezTo>
                  <a:cubicBezTo>
                    <a:pt x="338" y="656"/>
                    <a:pt x="337" y="657"/>
                    <a:pt x="337" y="657"/>
                  </a:cubicBezTo>
                  <a:cubicBezTo>
                    <a:pt x="336" y="659"/>
                    <a:pt x="335" y="659"/>
                    <a:pt x="334" y="660"/>
                  </a:cubicBezTo>
                  <a:cubicBezTo>
                    <a:pt x="330" y="664"/>
                    <a:pt x="329" y="671"/>
                    <a:pt x="330" y="672"/>
                  </a:cubicBezTo>
                  <a:cubicBezTo>
                    <a:pt x="329" y="672"/>
                    <a:pt x="329" y="674"/>
                    <a:pt x="329" y="675"/>
                  </a:cubicBezTo>
                  <a:cubicBezTo>
                    <a:pt x="330" y="675"/>
                    <a:pt x="330" y="676"/>
                    <a:pt x="330" y="676"/>
                  </a:cubicBezTo>
                  <a:cubicBezTo>
                    <a:pt x="329" y="677"/>
                    <a:pt x="330" y="679"/>
                    <a:pt x="330" y="679"/>
                  </a:cubicBezTo>
                  <a:cubicBezTo>
                    <a:pt x="332" y="683"/>
                    <a:pt x="332" y="683"/>
                    <a:pt x="332" y="683"/>
                  </a:cubicBezTo>
                  <a:cubicBezTo>
                    <a:pt x="311" y="686"/>
                    <a:pt x="293" y="704"/>
                    <a:pt x="301" y="737"/>
                  </a:cubicBezTo>
                  <a:cubicBezTo>
                    <a:pt x="310" y="776"/>
                    <a:pt x="347" y="767"/>
                    <a:pt x="347" y="767"/>
                  </a:cubicBezTo>
                  <a:cubicBezTo>
                    <a:pt x="347" y="767"/>
                    <a:pt x="348" y="772"/>
                    <a:pt x="348" y="773"/>
                  </a:cubicBezTo>
                  <a:cubicBezTo>
                    <a:pt x="349" y="777"/>
                    <a:pt x="351" y="781"/>
                    <a:pt x="353" y="784"/>
                  </a:cubicBezTo>
                  <a:cubicBezTo>
                    <a:pt x="361" y="796"/>
                    <a:pt x="376" y="800"/>
                    <a:pt x="389" y="800"/>
                  </a:cubicBezTo>
                  <a:cubicBezTo>
                    <a:pt x="396" y="800"/>
                    <a:pt x="403" y="800"/>
                    <a:pt x="410" y="798"/>
                  </a:cubicBezTo>
                  <a:cubicBezTo>
                    <a:pt x="426" y="795"/>
                    <a:pt x="442" y="784"/>
                    <a:pt x="448" y="767"/>
                  </a:cubicBezTo>
                  <a:cubicBezTo>
                    <a:pt x="455" y="751"/>
                    <a:pt x="451" y="729"/>
                    <a:pt x="434" y="720"/>
                  </a:cubicBezTo>
                  <a:cubicBezTo>
                    <a:pt x="431" y="719"/>
                    <a:pt x="428" y="718"/>
                    <a:pt x="424" y="718"/>
                  </a:cubicBezTo>
                  <a:cubicBezTo>
                    <a:pt x="414" y="717"/>
                    <a:pt x="400" y="725"/>
                    <a:pt x="396" y="735"/>
                  </a:cubicBezTo>
                  <a:cubicBezTo>
                    <a:pt x="394" y="740"/>
                    <a:pt x="394" y="747"/>
                    <a:pt x="398" y="751"/>
                  </a:cubicBezTo>
                  <a:cubicBezTo>
                    <a:pt x="401" y="753"/>
                    <a:pt x="404" y="755"/>
                    <a:pt x="407" y="754"/>
                  </a:cubicBezTo>
                  <a:cubicBezTo>
                    <a:pt x="410" y="754"/>
                    <a:pt x="417" y="753"/>
                    <a:pt x="418" y="752"/>
                  </a:cubicBezTo>
                  <a:cubicBezTo>
                    <a:pt x="419" y="751"/>
                    <a:pt x="419" y="750"/>
                    <a:pt x="419" y="751"/>
                  </a:cubicBezTo>
                  <a:cubicBezTo>
                    <a:pt x="420" y="756"/>
                    <a:pt x="416" y="762"/>
                    <a:pt x="412" y="764"/>
                  </a:cubicBezTo>
                  <a:cubicBezTo>
                    <a:pt x="407" y="768"/>
                    <a:pt x="399" y="768"/>
                    <a:pt x="393" y="766"/>
                  </a:cubicBezTo>
                  <a:cubicBezTo>
                    <a:pt x="390" y="765"/>
                    <a:pt x="386" y="763"/>
                    <a:pt x="384" y="760"/>
                  </a:cubicBezTo>
                  <a:cubicBezTo>
                    <a:pt x="380" y="756"/>
                    <a:pt x="378" y="749"/>
                    <a:pt x="378" y="743"/>
                  </a:cubicBezTo>
                  <a:cubicBezTo>
                    <a:pt x="377" y="736"/>
                    <a:pt x="379" y="729"/>
                    <a:pt x="381" y="722"/>
                  </a:cubicBezTo>
                  <a:cubicBezTo>
                    <a:pt x="385" y="709"/>
                    <a:pt x="396" y="703"/>
                    <a:pt x="407" y="699"/>
                  </a:cubicBezTo>
                  <a:cubicBezTo>
                    <a:pt x="417" y="695"/>
                    <a:pt x="427" y="695"/>
                    <a:pt x="436" y="694"/>
                  </a:cubicBezTo>
                  <a:cubicBezTo>
                    <a:pt x="442" y="694"/>
                    <a:pt x="447" y="694"/>
                    <a:pt x="453" y="694"/>
                  </a:cubicBezTo>
                  <a:cubicBezTo>
                    <a:pt x="462" y="694"/>
                    <a:pt x="471" y="694"/>
                    <a:pt x="480" y="695"/>
                  </a:cubicBezTo>
                  <a:cubicBezTo>
                    <a:pt x="488" y="695"/>
                    <a:pt x="495" y="696"/>
                    <a:pt x="503" y="696"/>
                  </a:cubicBezTo>
                  <a:cubicBezTo>
                    <a:pt x="516" y="696"/>
                    <a:pt x="530" y="696"/>
                    <a:pt x="543" y="694"/>
                  </a:cubicBezTo>
                  <a:cubicBezTo>
                    <a:pt x="554" y="693"/>
                    <a:pt x="566" y="691"/>
                    <a:pt x="578" y="688"/>
                  </a:cubicBezTo>
                  <a:cubicBezTo>
                    <a:pt x="589" y="686"/>
                    <a:pt x="600" y="683"/>
                    <a:pt x="611" y="678"/>
                  </a:cubicBezTo>
                  <a:cubicBezTo>
                    <a:pt x="611" y="678"/>
                    <a:pt x="612" y="678"/>
                    <a:pt x="612" y="678"/>
                  </a:cubicBezTo>
                  <a:cubicBezTo>
                    <a:pt x="612" y="678"/>
                    <a:pt x="613" y="677"/>
                    <a:pt x="613" y="677"/>
                  </a:cubicBezTo>
                  <a:cubicBezTo>
                    <a:pt x="614" y="677"/>
                    <a:pt x="613" y="677"/>
                    <a:pt x="614" y="677"/>
                  </a:cubicBezTo>
                  <a:cubicBezTo>
                    <a:pt x="615" y="676"/>
                    <a:pt x="618" y="676"/>
                    <a:pt x="618" y="676"/>
                  </a:cubicBezTo>
                  <a:cubicBezTo>
                    <a:pt x="619" y="675"/>
                    <a:pt x="619" y="675"/>
                    <a:pt x="620" y="674"/>
                  </a:cubicBezTo>
                  <a:cubicBezTo>
                    <a:pt x="620" y="674"/>
                    <a:pt x="620" y="674"/>
                    <a:pt x="621" y="674"/>
                  </a:cubicBezTo>
                  <a:cubicBezTo>
                    <a:pt x="622" y="674"/>
                    <a:pt x="622" y="672"/>
                    <a:pt x="623" y="673"/>
                  </a:cubicBezTo>
                  <a:cubicBezTo>
                    <a:pt x="623" y="673"/>
                    <a:pt x="622" y="674"/>
                    <a:pt x="623" y="674"/>
                  </a:cubicBezTo>
                  <a:cubicBezTo>
                    <a:pt x="623" y="673"/>
                    <a:pt x="625" y="673"/>
                    <a:pt x="625" y="673"/>
                  </a:cubicBezTo>
                  <a:cubicBezTo>
                    <a:pt x="625" y="673"/>
                    <a:pt x="625" y="673"/>
                    <a:pt x="625" y="672"/>
                  </a:cubicBezTo>
                  <a:cubicBezTo>
                    <a:pt x="626" y="672"/>
                    <a:pt x="627" y="672"/>
                    <a:pt x="628" y="671"/>
                  </a:cubicBezTo>
                  <a:cubicBezTo>
                    <a:pt x="629" y="671"/>
                    <a:pt x="629" y="671"/>
                    <a:pt x="630" y="671"/>
                  </a:cubicBezTo>
                  <a:cubicBezTo>
                    <a:pt x="631" y="670"/>
                    <a:pt x="632" y="670"/>
                    <a:pt x="633" y="669"/>
                  </a:cubicBezTo>
                  <a:cubicBezTo>
                    <a:pt x="634" y="668"/>
                    <a:pt x="635" y="668"/>
                    <a:pt x="636" y="667"/>
                  </a:cubicBezTo>
                  <a:cubicBezTo>
                    <a:pt x="638" y="666"/>
                    <a:pt x="640" y="666"/>
                    <a:pt x="641" y="665"/>
                  </a:cubicBezTo>
                  <a:cubicBezTo>
                    <a:pt x="642" y="665"/>
                    <a:pt x="643" y="664"/>
                    <a:pt x="644" y="664"/>
                  </a:cubicBezTo>
                  <a:cubicBezTo>
                    <a:pt x="645" y="663"/>
                    <a:pt x="647" y="662"/>
                    <a:pt x="647" y="662"/>
                  </a:cubicBezTo>
                  <a:cubicBezTo>
                    <a:pt x="648" y="662"/>
                    <a:pt x="648" y="662"/>
                    <a:pt x="648" y="662"/>
                  </a:cubicBezTo>
                  <a:cubicBezTo>
                    <a:pt x="648" y="662"/>
                    <a:pt x="649" y="661"/>
                    <a:pt x="649" y="661"/>
                  </a:cubicBezTo>
                  <a:cubicBezTo>
                    <a:pt x="649" y="661"/>
                    <a:pt x="649" y="661"/>
                    <a:pt x="650" y="661"/>
                  </a:cubicBezTo>
                  <a:cubicBezTo>
                    <a:pt x="650" y="661"/>
                    <a:pt x="650" y="660"/>
                    <a:pt x="651" y="660"/>
                  </a:cubicBezTo>
                  <a:cubicBezTo>
                    <a:pt x="651" y="660"/>
                    <a:pt x="651" y="659"/>
                    <a:pt x="652" y="659"/>
                  </a:cubicBezTo>
                  <a:cubicBezTo>
                    <a:pt x="653" y="659"/>
                    <a:pt x="654" y="658"/>
                    <a:pt x="655" y="658"/>
                  </a:cubicBezTo>
                  <a:cubicBezTo>
                    <a:pt x="656" y="657"/>
                    <a:pt x="656" y="657"/>
                    <a:pt x="656" y="657"/>
                  </a:cubicBezTo>
                  <a:cubicBezTo>
                    <a:pt x="656" y="656"/>
                    <a:pt x="657" y="657"/>
                    <a:pt x="657" y="657"/>
                  </a:cubicBezTo>
                  <a:cubicBezTo>
                    <a:pt x="660" y="655"/>
                    <a:pt x="659" y="654"/>
                    <a:pt x="662" y="653"/>
                  </a:cubicBezTo>
                  <a:cubicBezTo>
                    <a:pt x="663" y="652"/>
                    <a:pt x="664" y="651"/>
                    <a:pt x="665" y="651"/>
                  </a:cubicBezTo>
                  <a:cubicBezTo>
                    <a:pt x="668" y="648"/>
                    <a:pt x="671" y="649"/>
                    <a:pt x="675" y="647"/>
                  </a:cubicBezTo>
                  <a:cubicBezTo>
                    <a:pt x="678" y="644"/>
                    <a:pt x="681" y="641"/>
                    <a:pt x="684" y="639"/>
                  </a:cubicBezTo>
                  <a:cubicBezTo>
                    <a:pt x="687" y="637"/>
                    <a:pt x="690" y="634"/>
                    <a:pt x="692" y="632"/>
                  </a:cubicBezTo>
                  <a:cubicBezTo>
                    <a:pt x="693" y="631"/>
                    <a:pt x="693" y="631"/>
                    <a:pt x="693" y="631"/>
                  </a:cubicBezTo>
                  <a:cubicBezTo>
                    <a:pt x="694" y="630"/>
                    <a:pt x="695" y="629"/>
                    <a:pt x="695" y="629"/>
                  </a:cubicBezTo>
                  <a:cubicBezTo>
                    <a:pt x="695" y="629"/>
                    <a:pt x="696" y="629"/>
                    <a:pt x="696" y="628"/>
                  </a:cubicBezTo>
                  <a:cubicBezTo>
                    <a:pt x="697" y="628"/>
                    <a:pt x="697" y="628"/>
                    <a:pt x="698" y="627"/>
                  </a:cubicBezTo>
                  <a:cubicBezTo>
                    <a:pt x="698" y="627"/>
                    <a:pt x="699" y="626"/>
                    <a:pt x="699" y="625"/>
                  </a:cubicBezTo>
                  <a:cubicBezTo>
                    <a:pt x="699" y="625"/>
                    <a:pt x="700" y="624"/>
                    <a:pt x="700" y="624"/>
                  </a:cubicBezTo>
                  <a:cubicBezTo>
                    <a:pt x="700" y="624"/>
                    <a:pt x="700" y="623"/>
                    <a:pt x="700" y="623"/>
                  </a:cubicBezTo>
                  <a:cubicBezTo>
                    <a:pt x="701" y="623"/>
                    <a:pt x="701" y="623"/>
                    <a:pt x="701" y="623"/>
                  </a:cubicBezTo>
                  <a:cubicBezTo>
                    <a:pt x="702" y="622"/>
                    <a:pt x="703" y="622"/>
                    <a:pt x="703" y="622"/>
                  </a:cubicBezTo>
                  <a:cubicBezTo>
                    <a:pt x="704" y="621"/>
                    <a:pt x="704" y="620"/>
                    <a:pt x="704" y="620"/>
                  </a:cubicBezTo>
                  <a:cubicBezTo>
                    <a:pt x="704" y="620"/>
                    <a:pt x="704" y="619"/>
                    <a:pt x="704" y="619"/>
                  </a:cubicBezTo>
                  <a:cubicBezTo>
                    <a:pt x="705" y="619"/>
                    <a:pt x="705" y="619"/>
                    <a:pt x="705" y="619"/>
                  </a:cubicBezTo>
                  <a:cubicBezTo>
                    <a:pt x="706" y="618"/>
                    <a:pt x="707" y="617"/>
                    <a:pt x="708" y="616"/>
                  </a:cubicBezTo>
                  <a:cubicBezTo>
                    <a:pt x="709" y="616"/>
                    <a:pt x="709" y="615"/>
                    <a:pt x="709" y="614"/>
                  </a:cubicBezTo>
                  <a:cubicBezTo>
                    <a:pt x="710" y="613"/>
                    <a:pt x="710" y="612"/>
                    <a:pt x="711" y="611"/>
                  </a:cubicBezTo>
                  <a:cubicBezTo>
                    <a:pt x="712" y="611"/>
                    <a:pt x="713" y="610"/>
                    <a:pt x="713" y="609"/>
                  </a:cubicBezTo>
                  <a:cubicBezTo>
                    <a:pt x="715" y="607"/>
                    <a:pt x="716" y="603"/>
                    <a:pt x="718" y="601"/>
                  </a:cubicBezTo>
                  <a:cubicBezTo>
                    <a:pt x="718" y="601"/>
                    <a:pt x="718" y="600"/>
                    <a:pt x="719" y="600"/>
                  </a:cubicBezTo>
                  <a:cubicBezTo>
                    <a:pt x="719" y="599"/>
                    <a:pt x="721" y="597"/>
                    <a:pt x="721" y="596"/>
                  </a:cubicBezTo>
                  <a:cubicBezTo>
                    <a:pt x="721" y="596"/>
                    <a:pt x="722" y="596"/>
                    <a:pt x="722" y="596"/>
                  </a:cubicBezTo>
                  <a:cubicBezTo>
                    <a:pt x="722" y="595"/>
                    <a:pt x="723" y="594"/>
                    <a:pt x="723" y="593"/>
                  </a:cubicBezTo>
                  <a:cubicBezTo>
                    <a:pt x="723" y="593"/>
                    <a:pt x="724" y="593"/>
                    <a:pt x="724" y="593"/>
                  </a:cubicBezTo>
                  <a:cubicBezTo>
                    <a:pt x="724" y="592"/>
                    <a:pt x="724" y="592"/>
                    <a:pt x="724" y="591"/>
                  </a:cubicBezTo>
                  <a:cubicBezTo>
                    <a:pt x="725" y="591"/>
                    <a:pt x="725" y="591"/>
                    <a:pt x="725" y="591"/>
                  </a:cubicBezTo>
                  <a:cubicBezTo>
                    <a:pt x="724" y="593"/>
                    <a:pt x="723" y="595"/>
                    <a:pt x="722" y="597"/>
                  </a:cubicBezTo>
                  <a:cubicBezTo>
                    <a:pt x="718" y="606"/>
                    <a:pt x="712" y="614"/>
                    <a:pt x="706" y="622"/>
                  </a:cubicBezTo>
                  <a:cubicBezTo>
                    <a:pt x="700" y="629"/>
                    <a:pt x="693" y="634"/>
                    <a:pt x="687" y="641"/>
                  </a:cubicBezTo>
                  <a:cubicBezTo>
                    <a:pt x="684" y="644"/>
                    <a:pt x="680" y="648"/>
                    <a:pt x="677" y="651"/>
                  </a:cubicBezTo>
                  <a:cubicBezTo>
                    <a:pt x="650" y="673"/>
                    <a:pt x="617" y="686"/>
                    <a:pt x="583" y="692"/>
                  </a:cubicBezTo>
                  <a:cubicBezTo>
                    <a:pt x="579" y="693"/>
                    <a:pt x="575" y="694"/>
                    <a:pt x="571" y="694"/>
                  </a:cubicBezTo>
                  <a:cubicBezTo>
                    <a:pt x="558" y="696"/>
                    <a:pt x="544" y="697"/>
                    <a:pt x="530" y="699"/>
                  </a:cubicBezTo>
                  <a:cubicBezTo>
                    <a:pt x="524" y="700"/>
                    <a:pt x="518" y="700"/>
                    <a:pt x="512" y="702"/>
                  </a:cubicBezTo>
                  <a:cubicBezTo>
                    <a:pt x="505" y="703"/>
                    <a:pt x="498" y="706"/>
                    <a:pt x="493" y="711"/>
                  </a:cubicBezTo>
                  <a:cubicBezTo>
                    <a:pt x="487" y="716"/>
                    <a:pt x="487" y="724"/>
                    <a:pt x="491" y="731"/>
                  </a:cubicBezTo>
                  <a:cubicBezTo>
                    <a:pt x="491" y="732"/>
                    <a:pt x="492" y="732"/>
                    <a:pt x="492" y="733"/>
                  </a:cubicBezTo>
                  <a:cubicBezTo>
                    <a:pt x="492" y="733"/>
                    <a:pt x="472" y="742"/>
                    <a:pt x="480" y="763"/>
                  </a:cubicBezTo>
                  <a:cubicBezTo>
                    <a:pt x="488" y="785"/>
                    <a:pt x="508" y="778"/>
                    <a:pt x="515" y="774"/>
                  </a:cubicBezTo>
                  <a:cubicBezTo>
                    <a:pt x="515" y="774"/>
                    <a:pt x="524" y="801"/>
                    <a:pt x="560" y="783"/>
                  </a:cubicBezTo>
                  <a:cubicBezTo>
                    <a:pt x="564" y="781"/>
                    <a:pt x="568" y="779"/>
                    <a:pt x="571" y="776"/>
                  </a:cubicBezTo>
                  <a:cubicBezTo>
                    <a:pt x="583" y="766"/>
                    <a:pt x="589" y="745"/>
                    <a:pt x="575" y="733"/>
                  </a:cubicBezTo>
                  <a:cubicBezTo>
                    <a:pt x="565" y="725"/>
                    <a:pt x="546" y="730"/>
                    <a:pt x="543" y="743"/>
                  </a:cubicBezTo>
                  <a:cubicBezTo>
                    <a:pt x="541" y="748"/>
                    <a:pt x="542" y="755"/>
                    <a:pt x="547" y="758"/>
                  </a:cubicBezTo>
                  <a:cubicBezTo>
                    <a:pt x="552" y="760"/>
                    <a:pt x="555" y="760"/>
                    <a:pt x="559" y="758"/>
                  </a:cubicBezTo>
                  <a:cubicBezTo>
                    <a:pt x="559" y="758"/>
                    <a:pt x="543" y="775"/>
                    <a:pt x="530" y="760"/>
                  </a:cubicBezTo>
                  <a:cubicBezTo>
                    <a:pt x="525" y="754"/>
                    <a:pt x="526" y="746"/>
                    <a:pt x="530" y="740"/>
                  </a:cubicBezTo>
                  <a:cubicBezTo>
                    <a:pt x="537" y="728"/>
                    <a:pt x="550" y="722"/>
                    <a:pt x="563" y="718"/>
                  </a:cubicBezTo>
                  <a:cubicBezTo>
                    <a:pt x="574" y="715"/>
                    <a:pt x="586" y="713"/>
                    <a:pt x="597" y="709"/>
                  </a:cubicBezTo>
                  <a:cubicBezTo>
                    <a:pt x="605" y="707"/>
                    <a:pt x="613" y="704"/>
                    <a:pt x="620" y="701"/>
                  </a:cubicBezTo>
                  <a:cubicBezTo>
                    <a:pt x="643" y="690"/>
                    <a:pt x="665" y="676"/>
                    <a:pt x="683" y="659"/>
                  </a:cubicBezTo>
                  <a:cubicBezTo>
                    <a:pt x="689" y="653"/>
                    <a:pt x="695" y="647"/>
                    <a:pt x="700" y="640"/>
                  </a:cubicBezTo>
                  <a:cubicBezTo>
                    <a:pt x="705" y="633"/>
                    <a:pt x="709" y="626"/>
                    <a:pt x="714" y="618"/>
                  </a:cubicBezTo>
                  <a:cubicBezTo>
                    <a:pt x="718" y="610"/>
                    <a:pt x="722" y="602"/>
                    <a:pt x="725" y="594"/>
                  </a:cubicBezTo>
                  <a:cubicBezTo>
                    <a:pt x="726" y="591"/>
                    <a:pt x="727" y="589"/>
                    <a:pt x="728" y="587"/>
                  </a:cubicBezTo>
                  <a:cubicBezTo>
                    <a:pt x="728" y="587"/>
                    <a:pt x="728" y="587"/>
                    <a:pt x="728" y="587"/>
                  </a:cubicBezTo>
                  <a:cubicBezTo>
                    <a:pt x="728" y="587"/>
                    <a:pt x="728" y="586"/>
                    <a:pt x="728" y="586"/>
                  </a:cubicBezTo>
                  <a:cubicBezTo>
                    <a:pt x="728" y="586"/>
                    <a:pt x="728" y="586"/>
                    <a:pt x="728" y="586"/>
                  </a:cubicBezTo>
                  <a:cubicBezTo>
                    <a:pt x="728" y="585"/>
                    <a:pt x="728" y="585"/>
                    <a:pt x="729" y="584"/>
                  </a:cubicBezTo>
                  <a:cubicBezTo>
                    <a:pt x="729" y="584"/>
                    <a:pt x="729" y="584"/>
                    <a:pt x="729" y="584"/>
                  </a:cubicBezTo>
                  <a:cubicBezTo>
                    <a:pt x="730" y="583"/>
                    <a:pt x="730" y="582"/>
                    <a:pt x="730" y="582"/>
                  </a:cubicBezTo>
                  <a:cubicBezTo>
                    <a:pt x="730" y="581"/>
                    <a:pt x="731" y="581"/>
                    <a:pt x="731" y="581"/>
                  </a:cubicBezTo>
                  <a:cubicBezTo>
                    <a:pt x="733" y="578"/>
                    <a:pt x="734" y="574"/>
                    <a:pt x="736" y="571"/>
                  </a:cubicBezTo>
                  <a:cubicBezTo>
                    <a:pt x="735" y="571"/>
                    <a:pt x="735" y="572"/>
                    <a:pt x="734" y="573"/>
                  </a:cubicBezTo>
                  <a:close/>
                  <a:moveTo>
                    <a:pt x="482" y="492"/>
                  </a:moveTo>
                  <a:cubicBezTo>
                    <a:pt x="482" y="492"/>
                    <a:pt x="482" y="492"/>
                    <a:pt x="482" y="492"/>
                  </a:cubicBezTo>
                  <a:cubicBezTo>
                    <a:pt x="483" y="492"/>
                    <a:pt x="483" y="492"/>
                    <a:pt x="483" y="492"/>
                  </a:cubicBezTo>
                  <a:cubicBezTo>
                    <a:pt x="484" y="492"/>
                    <a:pt x="485" y="492"/>
                    <a:pt x="485" y="492"/>
                  </a:cubicBezTo>
                  <a:cubicBezTo>
                    <a:pt x="485" y="492"/>
                    <a:pt x="486" y="493"/>
                    <a:pt x="486" y="493"/>
                  </a:cubicBezTo>
                  <a:cubicBezTo>
                    <a:pt x="485" y="494"/>
                    <a:pt x="484" y="494"/>
                    <a:pt x="484" y="494"/>
                  </a:cubicBezTo>
                  <a:cubicBezTo>
                    <a:pt x="484" y="494"/>
                    <a:pt x="481" y="493"/>
                    <a:pt x="481" y="492"/>
                  </a:cubicBezTo>
                  <a:cubicBezTo>
                    <a:pt x="481" y="492"/>
                    <a:pt x="481" y="492"/>
                    <a:pt x="482" y="492"/>
                  </a:cubicBezTo>
                  <a:close/>
                  <a:moveTo>
                    <a:pt x="483" y="495"/>
                  </a:moveTo>
                  <a:cubicBezTo>
                    <a:pt x="484" y="495"/>
                    <a:pt x="484" y="495"/>
                    <a:pt x="484" y="495"/>
                  </a:cubicBezTo>
                  <a:cubicBezTo>
                    <a:pt x="484" y="495"/>
                    <a:pt x="485" y="496"/>
                    <a:pt x="486" y="496"/>
                  </a:cubicBezTo>
                  <a:cubicBezTo>
                    <a:pt x="488" y="496"/>
                    <a:pt x="491" y="496"/>
                    <a:pt x="492" y="497"/>
                  </a:cubicBezTo>
                  <a:cubicBezTo>
                    <a:pt x="493" y="498"/>
                    <a:pt x="494" y="499"/>
                    <a:pt x="495" y="500"/>
                  </a:cubicBezTo>
                  <a:cubicBezTo>
                    <a:pt x="496" y="500"/>
                    <a:pt x="496" y="500"/>
                    <a:pt x="497" y="500"/>
                  </a:cubicBezTo>
                  <a:cubicBezTo>
                    <a:pt x="497" y="502"/>
                    <a:pt x="500" y="502"/>
                    <a:pt x="500" y="503"/>
                  </a:cubicBezTo>
                  <a:cubicBezTo>
                    <a:pt x="500" y="503"/>
                    <a:pt x="500" y="504"/>
                    <a:pt x="500" y="504"/>
                  </a:cubicBezTo>
                  <a:cubicBezTo>
                    <a:pt x="500" y="505"/>
                    <a:pt x="502" y="507"/>
                    <a:pt x="502" y="508"/>
                  </a:cubicBezTo>
                  <a:cubicBezTo>
                    <a:pt x="502" y="508"/>
                    <a:pt x="500" y="506"/>
                    <a:pt x="499" y="504"/>
                  </a:cubicBezTo>
                  <a:cubicBezTo>
                    <a:pt x="499" y="504"/>
                    <a:pt x="498" y="504"/>
                    <a:pt x="497" y="504"/>
                  </a:cubicBezTo>
                  <a:cubicBezTo>
                    <a:pt x="497" y="503"/>
                    <a:pt x="497" y="502"/>
                    <a:pt x="497" y="502"/>
                  </a:cubicBezTo>
                  <a:cubicBezTo>
                    <a:pt x="497" y="502"/>
                    <a:pt x="493" y="501"/>
                    <a:pt x="492" y="500"/>
                  </a:cubicBezTo>
                  <a:cubicBezTo>
                    <a:pt x="492" y="500"/>
                    <a:pt x="489" y="497"/>
                    <a:pt x="489" y="497"/>
                  </a:cubicBezTo>
                  <a:cubicBezTo>
                    <a:pt x="489" y="497"/>
                    <a:pt x="488" y="497"/>
                    <a:pt x="488" y="497"/>
                  </a:cubicBezTo>
                  <a:cubicBezTo>
                    <a:pt x="487" y="497"/>
                    <a:pt x="486" y="497"/>
                    <a:pt x="486" y="497"/>
                  </a:cubicBezTo>
                  <a:cubicBezTo>
                    <a:pt x="485" y="497"/>
                    <a:pt x="484" y="496"/>
                    <a:pt x="484" y="496"/>
                  </a:cubicBezTo>
                  <a:cubicBezTo>
                    <a:pt x="482" y="496"/>
                    <a:pt x="480" y="495"/>
                    <a:pt x="480" y="495"/>
                  </a:cubicBezTo>
                  <a:cubicBezTo>
                    <a:pt x="479" y="494"/>
                    <a:pt x="480" y="494"/>
                    <a:pt x="481" y="494"/>
                  </a:cubicBezTo>
                  <a:cubicBezTo>
                    <a:pt x="482" y="494"/>
                    <a:pt x="482" y="495"/>
                    <a:pt x="483" y="495"/>
                  </a:cubicBezTo>
                  <a:close/>
                  <a:moveTo>
                    <a:pt x="470" y="488"/>
                  </a:moveTo>
                  <a:cubicBezTo>
                    <a:pt x="470" y="488"/>
                    <a:pt x="470" y="489"/>
                    <a:pt x="471" y="489"/>
                  </a:cubicBezTo>
                  <a:cubicBezTo>
                    <a:pt x="471" y="489"/>
                    <a:pt x="471" y="489"/>
                    <a:pt x="471" y="489"/>
                  </a:cubicBezTo>
                  <a:cubicBezTo>
                    <a:pt x="471" y="489"/>
                    <a:pt x="472" y="489"/>
                    <a:pt x="472" y="489"/>
                  </a:cubicBezTo>
                  <a:cubicBezTo>
                    <a:pt x="472" y="489"/>
                    <a:pt x="473" y="490"/>
                    <a:pt x="474" y="490"/>
                  </a:cubicBezTo>
                  <a:cubicBezTo>
                    <a:pt x="474" y="490"/>
                    <a:pt x="474" y="490"/>
                    <a:pt x="474" y="490"/>
                  </a:cubicBezTo>
                  <a:cubicBezTo>
                    <a:pt x="474" y="490"/>
                    <a:pt x="475" y="490"/>
                    <a:pt x="475" y="490"/>
                  </a:cubicBezTo>
                  <a:cubicBezTo>
                    <a:pt x="475" y="490"/>
                    <a:pt x="476" y="490"/>
                    <a:pt x="477" y="490"/>
                  </a:cubicBezTo>
                  <a:cubicBezTo>
                    <a:pt x="477" y="490"/>
                    <a:pt x="478" y="491"/>
                    <a:pt x="478" y="492"/>
                  </a:cubicBezTo>
                  <a:cubicBezTo>
                    <a:pt x="479" y="492"/>
                    <a:pt x="478" y="491"/>
                    <a:pt x="478" y="491"/>
                  </a:cubicBezTo>
                  <a:cubicBezTo>
                    <a:pt x="479" y="491"/>
                    <a:pt x="479" y="491"/>
                    <a:pt x="479" y="491"/>
                  </a:cubicBezTo>
                  <a:cubicBezTo>
                    <a:pt x="479" y="491"/>
                    <a:pt x="479" y="492"/>
                    <a:pt x="479" y="492"/>
                  </a:cubicBezTo>
                  <a:cubicBezTo>
                    <a:pt x="479" y="492"/>
                    <a:pt x="480" y="492"/>
                    <a:pt x="480" y="492"/>
                  </a:cubicBezTo>
                  <a:cubicBezTo>
                    <a:pt x="480" y="493"/>
                    <a:pt x="479" y="493"/>
                    <a:pt x="479" y="493"/>
                  </a:cubicBezTo>
                  <a:cubicBezTo>
                    <a:pt x="479" y="493"/>
                    <a:pt x="478" y="492"/>
                    <a:pt x="478" y="491"/>
                  </a:cubicBezTo>
                  <a:cubicBezTo>
                    <a:pt x="477" y="491"/>
                    <a:pt x="475" y="491"/>
                    <a:pt x="474" y="491"/>
                  </a:cubicBezTo>
                  <a:cubicBezTo>
                    <a:pt x="473" y="490"/>
                    <a:pt x="473" y="491"/>
                    <a:pt x="473" y="490"/>
                  </a:cubicBezTo>
                  <a:cubicBezTo>
                    <a:pt x="472" y="490"/>
                    <a:pt x="472" y="490"/>
                    <a:pt x="471" y="490"/>
                  </a:cubicBezTo>
                  <a:cubicBezTo>
                    <a:pt x="471" y="490"/>
                    <a:pt x="470" y="489"/>
                    <a:pt x="470" y="489"/>
                  </a:cubicBezTo>
                  <a:cubicBezTo>
                    <a:pt x="469" y="489"/>
                    <a:pt x="469" y="489"/>
                    <a:pt x="469" y="489"/>
                  </a:cubicBezTo>
                  <a:cubicBezTo>
                    <a:pt x="469" y="489"/>
                    <a:pt x="469" y="488"/>
                    <a:pt x="470" y="488"/>
                  </a:cubicBezTo>
                  <a:close/>
                  <a:moveTo>
                    <a:pt x="436" y="502"/>
                  </a:moveTo>
                  <a:cubicBezTo>
                    <a:pt x="436" y="502"/>
                    <a:pt x="435" y="503"/>
                    <a:pt x="435" y="503"/>
                  </a:cubicBezTo>
                  <a:cubicBezTo>
                    <a:pt x="434" y="503"/>
                    <a:pt x="434" y="503"/>
                    <a:pt x="434" y="503"/>
                  </a:cubicBezTo>
                  <a:cubicBezTo>
                    <a:pt x="434" y="503"/>
                    <a:pt x="433" y="504"/>
                    <a:pt x="432" y="504"/>
                  </a:cubicBezTo>
                  <a:cubicBezTo>
                    <a:pt x="432" y="504"/>
                    <a:pt x="432" y="504"/>
                    <a:pt x="432" y="505"/>
                  </a:cubicBezTo>
                  <a:cubicBezTo>
                    <a:pt x="432" y="505"/>
                    <a:pt x="431" y="505"/>
                    <a:pt x="431" y="505"/>
                  </a:cubicBezTo>
                  <a:cubicBezTo>
                    <a:pt x="431" y="505"/>
                    <a:pt x="431" y="505"/>
                    <a:pt x="431" y="505"/>
                  </a:cubicBezTo>
                  <a:cubicBezTo>
                    <a:pt x="430" y="506"/>
                    <a:pt x="429" y="507"/>
                    <a:pt x="429" y="507"/>
                  </a:cubicBezTo>
                  <a:cubicBezTo>
                    <a:pt x="429" y="507"/>
                    <a:pt x="428" y="507"/>
                    <a:pt x="428" y="508"/>
                  </a:cubicBezTo>
                  <a:cubicBezTo>
                    <a:pt x="428" y="508"/>
                    <a:pt x="427" y="509"/>
                    <a:pt x="427" y="508"/>
                  </a:cubicBezTo>
                  <a:cubicBezTo>
                    <a:pt x="427" y="508"/>
                    <a:pt x="428" y="507"/>
                    <a:pt x="428" y="507"/>
                  </a:cubicBezTo>
                  <a:cubicBezTo>
                    <a:pt x="428" y="507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30" y="506"/>
                    <a:pt x="430" y="505"/>
                  </a:cubicBezTo>
                  <a:cubicBezTo>
                    <a:pt x="430" y="505"/>
                    <a:pt x="430" y="506"/>
                    <a:pt x="430" y="506"/>
                  </a:cubicBezTo>
                  <a:cubicBezTo>
                    <a:pt x="430" y="505"/>
                    <a:pt x="430" y="505"/>
                    <a:pt x="430" y="505"/>
                  </a:cubicBezTo>
                  <a:cubicBezTo>
                    <a:pt x="430" y="505"/>
                    <a:pt x="431" y="505"/>
                    <a:pt x="431" y="505"/>
                  </a:cubicBezTo>
                  <a:cubicBezTo>
                    <a:pt x="431" y="505"/>
                    <a:pt x="431" y="505"/>
                    <a:pt x="431" y="504"/>
                  </a:cubicBezTo>
                  <a:cubicBezTo>
                    <a:pt x="431" y="504"/>
                    <a:pt x="432" y="504"/>
                    <a:pt x="432" y="504"/>
                  </a:cubicBezTo>
                  <a:cubicBezTo>
                    <a:pt x="432" y="504"/>
                    <a:pt x="432" y="504"/>
                    <a:pt x="433" y="503"/>
                  </a:cubicBezTo>
                  <a:cubicBezTo>
                    <a:pt x="433" y="503"/>
                    <a:pt x="434" y="501"/>
                    <a:pt x="434" y="501"/>
                  </a:cubicBezTo>
                  <a:cubicBezTo>
                    <a:pt x="434" y="501"/>
                    <a:pt x="436" y="500"/>
                    <a:pt x="436" y="500"/>
                  </a:cubicBezTo>
                  <a:cubicBezTo>
                    <a:pt x="437" y="500"/>
                    <a:pt x="439" y="498"/>
                    <a:pt x="440" y="497"/>
                  </a:cubicBezTo>
                  <a:cubicBezTo>
                    <a:pt x="440" y="497"/>
                    <a:pt x="440" y="497"/>
                    <a:pt x="441" y="497"/>
                  </a:cubicBezTo>
                  <a:cubicBezTo>
                    <a:pt x="439" y="498"/>
                    <a:pt x="437" y="502"/>
                    <a:pt x="436" y="502"/>
                  </a:cubicBezTo>
                  <a:close/>
                  <a:moveTo>
                    <a:pt x="454" y="492"/>
                  </a:moveTo>
                  <a:cubicBezTo>
                    <a:pt x="454" y="492"/>
                    <a:pt x="453" y="492"/>
                    <a:pt x="453" y="493"/>
                  </a:cubicBezTo>
                  <a:cubicBezTo>
                    <a:pt x="453" y="493"/>
                    <a:pt x="453" y="493"/>
                    <a:pt x="452" y="493"/>
                  </a:cubicBezTo>
                  <a:cubicBezTo>
                    <a:pt x="452" y="493"/>
                    <a:pt x="452" y="493"/>
                    <a:pt x="451" y="494"/>
                  </a:cubicBezTo>
                  <a:cubicBezTo>
                    <a:pt x="451" y="494"/>
                    <a:pt x="451" y="494"/>
                    <a:pt x="450" y="494"/>
                  </a:cubicBezTo>
                  <a:cubicBezTo>
                    <a:pt x="450" y="494"/>
                    <a:pt x="449" y="494"/>
                    <a:pt x="449" y="494"/>
                  </a:cubicBezTo>
                  <a:cubicBezTo>
                    <a:pt x="449" y="494"/>
                    <a:pt x="448" y="495"/>
                    <a:pt x="448" y="495"/>
                  </a:cubicBezTo>
                  <a:cubicBezTo>
                    <a:pt x="448" y="495"/>
                    <a:pt x="448" y="495"/>
                    <a:pt x="448" y="495"/>
                  </a:cubicBezTo>
                  <a:cubicBezTo>
                    <a:pt x="447" y="495"/>
                    <a:pt x="447" y="496"/>
                    <a:pt x="446" y="496"/>
                  </a:cubicBezTo>
                  <a:cubicBezTo>
                    <a:pt x="446" y="495"/>
                    <a:pt x="445" y="496"/>
                    <a:pt x="445" y="496"/>
                  </a:cubicBezTo>
                  <a:cubicBezTo>
                    <a:pt x="445" y="495"/>
                    <a:pt x="445" y="495"/>
                    <a:pt x="446" y="495"/>
                  </a:cubicBezTo>
                  <a:cubicBezTo>
                    <a:pt x="446" y="495"/>
                    <a:pt x="446" y="495"/>
                    <a:pt x="446" y="495"/>
                  </a:cubicBezTo>
                  <a:cubicBezTo>
                    <a:pt x="446" y="495"/>
                    <a:pt x="446" y="495"/>
                    <a:pt x="447" y="495"/>
                  </a:cubicBezTo>
                  <a:cubicBezTo>
                    <a:pt x="447" y="495"/>
                    <a:pt x="448" y="494"/>
                    <a:pt x="448" y="494"/>
                  </a:cubicBezTo>
                  <a:cubicBezTo>
                    <a:pt x="448" y="494"/>
                    <a:pt x="448" y="493"/>
                    <a:pt x="448" y="493"/>
                  </a:cubicBezTo>
                  <a:cubicBezTo>
                    <a:pt x="448" y="493"/>
                    <a:pt x="449" y="493"/>
                    <a:pt x="450" y="493"/>
                  </a:cubicBezTo>
                  <a:cubicBezTo>
                    <a:pt x="450" y="492"/>
                    <a:pt x="450" y="493"/>
                    <a:pt x="451" y="493"/>
                  </a:cubicBezTo>
                  <a:cubicBezTo>
                    <a:pt x="451" y="493"/>
                    <a:pt x="452" y="492"/>
                    <a:pt x="453" y="492"/>
                  </a:cubicBezTo>
                  <a:cubicBezTo>
                    <a:pt x="453" y="492"/>
                    <a:pt x="453" y="492"/>
                    <a:pt x="453" y="491"/>
                  </a:cubicBezTo>
                  <a:cubicBezTo>
                    <a:pt x="453" y="491"/>
                    <a:pt x="454" y="491"/>
                    <a:pt x="454" y="491"/>
                  </a:cubicBezTo>
                  <a:cubicBezTo>
                    <a:pt x="454" y="491"/>
                    <a:pt x="455" y="490"/>
                    <a:pt x="456" y="491"/>
                  </a:cubicBezTo>
                  <a:cubicBezTo>
                    <a:pt x="455" y="492"/>
                    <a:pt x="455" y="491"/>
                    <a:pt x="454" y="492"/>
                  </a:cubicBezTo>
                  <a:close/>
                  <a:moveTo>
                    <a:pt x="462" y="491"/>
                  </a:moveTo>
                  <a:cubicBezTo>
                    <a:pt x="462" y="491"/>
                    <a:pt x="462" y="491"/>
                    <a:pt x="462" y="491"/>
                  </a:cubicBezTo>
                  <a:cubicBezTo>
                    <a:pt x="462" y="491"/>
                    <a:pt x="461" y="491"/>
                    <a:pt x="461" y="491"/>
                  </a:cubicBezTo>
                  <a:cubicBezTo>
                    <a:pt x="461" y="491"/>
                    <a:pt x="460" y="491"/>
                    <a:pt x="460" y="491"/>
                  </a:cubicBezTo>
                  <a:cubicBezTo>
                    <a:pt x="460" y="491"/>
                    <a:pt x="460" y="491"/>
                    <a:pt x="460" y="491"/>
                  </a:cubicBezTo>
                  <a:cubicBezTo>
                    <a:pt x="460" y="491"/>
                    <a:pt x="460" y="491"/>
                    <a:pt x="460" y="491"/>
                  </a:cubicBezTo>
                  <a:cubicBezTo>
                    <a:pt x="459" y="491"/>
                    <a:pt x="459" y="491"/>
                    <a:pt x="459" y="491"/>
                  </a:cubicBezTo>
                  <a:cubicBezTo>
                    <a:pt x="458" y="491"/>
                    <a:pt x="458" y="491"/>
                    <a:pt x="458" y="491"/>
                  </a:cubicBezTo>
                  <a:cubicBezTo>
                    <a:pt x="458" y="491"/>
                    <a:pt x="457" y="492"/>
                    <a:pt x="456" y="492"/>
                  </a:cubicBezTo>
                  <a:cubicBezTo>
                    <a:pt x="456" y="491"/>
                    <a:pt x="458" y="491"/>
                    <a:pt x="458" y="491"/>
                  </a:cubicBezTo>
                  <a:cubicBezTo>
                    <a:pt x="459" y="491"/>
                    <a:pt x="460" y="490"/>
                    <a:pt x="461" y="489"/>
                  </a:cubicBezTo>
                  <a:cubicBezTo>
                    <a:pt x="461" y="489"/>
                    <a:pt x="461" y="490"/>
                    <a:pt x="461" y="490"/>
                  </a:cubicBezTo>
                  <a:cubicBezTo>
                    <a:pt x="461" y="490"/>
                    <a:pt x="461" y="489"/>
                    <a:pt x="462" y="489"/>
                  </a:cubicBezTo>
                  <a:cubicBezTo>
                    <a:pt x="462" y="489"/>
                    <a:pt x="462" y="489"/>
                    <a:pt x="463" y="489"/>
                  </a:cubicBezTo>
                  <a:cubicBezTo>
                    <a:pt x="463" y="489"/>
                    <a:pt x="464" y="489"/>
                    <a:pt x="464" y="489"/>
                  </a:cubicBezTo>
                  <a:cubicBezTo>
                    <a:pt x="464" y="489"/>
                    <a:pt x="466" y="489"/>
                    <a:pt x="467" y="490"/>
                  </a:cubicBezTo>
                  <a:cubicBezTo>
                    <a:pt x="467" y="490"/>
                    <a:pt x="467" y="490"/>
                    <a:pt x="467" y="490"/>
                  </a:cubicBezTo>
                  <a:cubicBezTo>
                    <a:pt x="466" y="490"/>
                    <a:pt x="465" y="490"/>
                    <a:pt x="464" y="490"/>
                  </a:cubicBezTo>
                  <a:cubicBezTo>
                    <a:pt x="464" y="490"/>
                    <a:pt x="464" y="490"/>
                    <a:pt x="463" y="490"/>
                  </a:cubicBezTo>
                  <a:cubicBezTo>
                    <a:pt x="463" y="490"/>
                    <a:pt x="463" y="490"/>
                    <a:pt x="462" y="491"/>
                  </a:cubicBezTo>
                  <a:close/>
                  <a:moveTo>
                    <a:pt x="464" y="577"/>
                  </a:moveTo>
                  <a:cubicBezTo>
                    <a:pt x="464" y="577"/>
                    <a:pt x="462" y="550"/>
                    <a:pt x="483" y="543"/>
                  </a:cubicBezTo>
                  <a:cubicBezTo>
                    <a:pt x="489" y="541"/>
                    <a:pt x="495" y="545"/>
                    <a:pt x="495" y="545"/>
                  </a:cubicBezTo>
                  <a:cubicBezTo>
                    <a:pt x="482" y="544"/>
                    <a:pt x="474" y="560"/>
                    <a:pt x="474" y="560"/>
                  </a:cubicBezTo>
                  <a:cubicBezTo>
                    <a:pt x="461" y="588"/>
                    <a:pt x="493" y="636"/>
                    <a:pt x="546" y="643"/>
                  </a:cubicBezTo>
                  <a:cubicBezTo>
                    <a:pt x="546" y="643"/>
                    <a:pt x="471" y="637"/>
                    <a:pt x="464" y="577"/>
                  </a:cubicBezTo>
                  <a:close/>
                  <a:moveTo>
                    <a:pt x="337" y="674"/>
                  </a:moveTo>
                  <a:cubicBezTo>
                    <a:pt x="336" y="673"/>
                    <a:pt x="335" y="672"/>
                    <a:pt x="336" y="671"/>
                  </a:cubicBezTo>
                  <a:cubicBezTo>
                    <a:pt x="338" y="672"/>
                    <a:pt x="336" y="672"/>
                    <a:pt x="337" y="674"/>
                  </a:cubicBezTo>
                  <a:close/>
                  <a:moveTo>
                    <a:pt x="341" y="672"/>
                  </a:moveTo>
                  <a:cubicBezTo>
                    <a:pt x="341" y="673"/>
                    <a:pt x="341" y="674"/>
                    <a:pt x="341" y="675"/>
                  </a:cubicBezTo>
                  <a:cubicBezTo>
                    <a:pt x="341" y="676"/>
                    <a:pt x="341" y="677"/>
                    <a:pt x="340" y="677"/>
                  </a:cubicBezTo>
                  <a:cubicBezTo>
                    <a:pt x="339" y="676"/>
                    <a:pt x="340" y="678"/>
                    <a:pt x="339" y="678"/>
                  </a:cubicBezTo>
                  <a:cubicBezTo>
                    <a:pt x="337" y="677"/>
                    <a:pt x="340" y="676"/>
                    <a:pt x="339" y="675"/>
                  </a:cubicBezTo>
                  <a:cubicBezTo>
                    <a:pt x="339" y="675"/>
                    <a:pt x="340" y="675"/>
                    <a:pt x="340" y="674"/>
                  </a:cubicBezTo>
                  <a:cubicBezTo>
                    <a:pt x="340" y="674"/>
                    <a:pt x="339" y="674"/>
                    <a:pt x="339" y="674"/>
                  </a:cubicBezTo>
                  <a:cubicBezTo>
                    <a:pt x="339" y="673"/>
                    <a:pt x="340" y="673"/>
                    <a:pt x="340" y="673"/>
                  </a:cubicBezTo>
                  <a:cubicBezTo>
                    <a:pt x="340" y="672"/>
                    <a:pt x="340" y="671"/>
                    <a:pt x="341" y="671"/>
                  </a:cubicBezTo>
                  <a:cubicBezTo>
                    <a:pt x="342" y="671"/>
                    <a:pt x="342" y="671"/>
                    <a:pt x="342" y="671"/>
                  </a:cubicBezTo>
                  <a:cubicBezTo>
                    <a:pt x="342" y="672"/>
                    <a:pt x="342" y="672"/>
                    <a:pt x="341" y="672"/>
                  </a:cubicBezTo>
                  <a:close/>
                  <a:moveTo>
                    <a:pt x="344" y="659"/>
                  </a:moveTo>
                  <a:cubicBezTo>
                    <a:pt x="342" y="659"/>
                    <a:pt x="342" y="661"/>
                    <a:pt x="341" y="661"/>
                  </a:cubicBezTo>
                  <a:cubicBezTo>
                    <a:pt x="340" y="662"/>
                    <a:pt x="342" y="662"/>
                    <a:pt x="342" y="663"/>
                  </a:cubicBezTo>
                  <a:cubicBezTo>
                    <a:pt x="342" y="663"/>
                    <a:pt x="342" y="663"/>
                    <a:pt x="342" y="664"/>
                  </a:cubicBezTo>
                  <a:cubicBezTo>
                    <a:pt x="341" y="664"/>
                    <a:pt x="341" y="665"/>
                    <a:pt x="340" y="666"/>
                  </a:cubicBezTo>
                  <a:cubicBezTo>
                    <a:pt x="341" y="667"/>
                    <a:pt x="342" y="666"/>
                    <a:pt x="342" y="666"/>
                  </a:cubicBezTo>
                  <a:cubicBezTo>
                    <a:pt x="343" y="666"/>
                    <a:pt x="343" y="665"/>
                    <a:pt x="344" y="665"/>
                  </a:cubicBezTo>
                  <a:cubicBezTo>
                    <a:pt x="344" y="666"/>
                    <a:pt x="345" y="667"/>
                    <a:pt x="343" y="666"/>
                  </a:cubicBezTo>
                  <a:cubicBezTo>
                    <a:pt x="343" y="667"/>
                    <a:pt x="344" y="667"/>
                    <a:pt x="343" y="668"/>
                  </a:cubicBezTo>
                  <a:cubicBezTo>
                    <a:pt x="342" y="668"/>
                    <a:pt x="342" y="668"/>
                    <a:pt x="341" y="667"/>
                  </a:cubicBezTo>
                  <a:cubicBezTo>
                    <a:pt x="340" y="667"/>
                    <a:pt x="340" y="668"/>
                    <a:pt x="340" y="669"/>
                  </a:cubicBezTo>
                  <a:cubicBezTo>
                    <a:pt x="340" y="669"/>
                    <a:pt x="339" y="669"/>
                    <a:pt x="339" y="669"/>
                  </a:cubicBezTo>
                  <a:cubicBezTo>
                    <a:pt x="338" y="670"/>
                    <a:pt x="339" y="670"/>
                    <a:pt x="338" y="671"/>
                  </a:cubicBezTo>
                  <a:cubicBezTo>
                    <a:pt x="337" y="671"/>
                    <a:pt x="337" y="669"/>
                    <a:pt x="336" y="670"/>
                  </a:cubicBezTo>
                  <a:cubicBezTo>
                    <a:pt x="335" y="670"/>
                    <a:pt x="336" y="669"/>
                    <a:pt x="336" y="669"/>
                  </a:cubicBezTo>
                  <a:cubicBezTo>
                    <a:pt x="336" y="668"/>
                    <a:pt x="336" y="668"/>
                    <a:pt x="337" y="667"/>
                  </a:cubicBezTo>
                  <a:cubicBezTo>
                    <a:pt x="337" y="666"/>
                    <a:pt x="336" y="667"/>
                    <a:pt x="334" y="667"/>
                  </a:cubicBezTo>
                  <a:cubicBezTo>
                    <a:pt x="336" y="666"/>
                    <a:pt x="339" y="664"/>
                    <a:pt x="338" y="662"/>
                  </a:cubicBezTo>
                  <a:cubicBezTo>
                    <a:pt x="339" y="661"/>
                    <a:pt x="340" y="661"/>
                    <a:pt x="341" y="660"/>
                  </a:cubicBezTo>
                  <a:cubicBezTo>
                    <a:pt x="342" y="659"/>
                    <a:pt x="341" y="658"/>
                    <a:pt x="342" y="658"/>
                  </a:cubicBezTo>
                  <a:cubicBezTo>
                    <a:pt x="342" y="658"/>
                    <a:pt x="342" y="657"/>
                    <a:pt x="342" y="657"/>
                  </a:cubicBezTo>
                  <a:cubicBezTo>
                    <a:pt x="343" y="657"/>
                    <a:pt x="342" y="656"/>
                    <a:pt x="343" y="656"/>
                  </a:cubicBezTo>
                  <a:cubicBezTo>
                    <a:pt x="344" y="655"/>
                    <a:pt x="344" y="656"/>
                    <a:pt x="345" y="656"/>
                  </a:cubicBezTo>
                  <a:cubicBezTo>
                    <a:pt x="345" y="658"/>
                    <a:pt x="344" y="658"/>
                    <a:pt x="344" y="659"/>
                  </a:cubicBezTo>
                  <a:close/>
                  <a:moveTo>
                    <a:pt x="596" y="666"/>
                  </a:moveTo>
                  <a:cubicBezTo>
                    <a:pt x="598" y="667"/>
                    <a:pt x="600" y="665"/>
                    <a:pt x="601" y="666"/>
                  </a:cubicBezTo>
                  <a:cubicBezTo>
                    <a:pt x="600" y="667"/>
                    <a:pt x="597" y="666"/>
                    <a:pt x="596" y="667"/>
                  </a:cubicBezTo>
                  <a:cubicBezTo>
                    <a:pt x="595" y="667"/>
                    <a:pt x="596" y="666"/>
                    <a:pt x="596" y="666"/>
                  </a:cubicBezTo>
                  <a:close/>
                  <a:moveTo>
                    <a:pt x="591" y="668"/>
                  </a:moveTo>
                  <a:cubicBezTo>
                    <a:pt x="591" y="669"/>
                    <a:pt x="590" y="669"/>
                    <a:pt x="590" y="669"/>
                  </a:cubicBezTo>
                  <a:cubicBezTo>
                    <a:pt x="589" y="669"/>
                    <a:pt x="590" y="668"/>
                    <a:pt x="591" y="668"/>
                  </a:cubicBezTo>
                  <a:close/>
                  <a:moveTo>
                    <a:pt x="560" y="664"/>
                  </a:moveTo>
                  <a:cubicBezTo>
                    <a:pt x="560" y="664"/>
                    <a:pt x="561" y="665"/>
                    <a:pt x="561" y="665"/>
                  </a:cubicBezTo>
                  <a:cubicBezTo>
                    <a:pt x="561" y="665"/>
                    <a:pt x="562" y="664"/>
                    <a:pt x="562" y="664"/>
                  </a:cubicBezTo>
                  <a:cubicBezTo>
                    <a:pt x="562" y="664"/>
                    <a:pt x="562" y="665"/>
                    <a:pt x="562" y="665"/>
                  </a:cubicBezTo>
                  <a:cubicBezTo>
                    <a:pt x="562" y="665"/>
                    <a:pt x="563" y="665"/>
                    <a:pt x="563" y="665"/>
                  </a:cubicBezTo>
                  <a:cubicBezTo>
                    <a:pt x="563" y="665"/>
                    <a:pt x="564" y="665"/>
                    <a:pt x="564" y="665"/>
                  </a:cubicBezTo>
                  <a:cubicBezTo>
                    <a:pt x="565" y="665"/>
                    <a:pt x="565" y="665"/>
                    <a:pt x="566" y="665"/>
                  </a:cubicBezTo>
                  <a:cubicBezTo>
                    <a:pt x="566" y="665"/>
                    <a:pt x="567" y="665"/>
                    <a:pt x="567" y="666"/>
                  </a:cubicBezTo>
                  <a:cubicBezTo>
                    <a:pt x="568" y="666"/>
                    <a:pt x="568" y="665"/>
                    <a:pt x="569" y="665"/>
                  </a:cubicBezTo>
                  <a:cubicBezTo>
                    <a:pt x="569" y="665"/>
                    <a:pt x="570" y="665"/>
                    <a:pt x="570" y="665"/>
                  </a:cubicBezTo>
                  <a:cubicBezTo>
                    <a:pt x="570" y="665"/>
                    <a:pt x="570" y="665"/>
                    <a:pt x="570" y="665"/>
                  </a:cubicBezTo>
                  <a:cubicBezTo>
                    <a:pt x="570" y="665"/>
                    <a:pt x="570" y="665"/>
                    <a:pt x="570" y="665"/>
                  </a:cubicBezTo>
                  <a:cubicBezTo>
                    <a:pt x="571" y="666"/>
                    <a:pt x="571" y="666"/>
                    <a:pt x="571" y="666"/>
                  </a:cubicBezTo>
                  <a:cubicBezTo>
                    <a:pt x="572" y="666"/>
                    <a:pt x="571" y="666"/>
                    <a:pt x="572" y="665"/>
                  </a:cubicBezTo>
                  <a:cubicBezTo>
                    <a:pt x="572" y="665"/>
                    <a:pt x="572" y="665"/>
                    <a:pt x="572" y="665"/>
                  </a:cubicBezTo>
                  <a:cubicBezTo>
                    <a:pt x="572" y="665"/>
                    <a:pt x="572" y="665"/>
                    <a:pt x="572" y="665"/>
                  </a:cubicBezTo>
                  <a:cubicBezTo>
                    <a:pt x="572" y="664"/>
                    <a:pt x="572" y="664"/>
                    <a:pt x="573" y="664"/>
                  </a:cubicBezTo>
                  <a:cubicBezTo>
                    <a:pt x="573" y="664"/>
                    <a:pt x="573" y="664"/>
                    <a:pt x="573" y="664"/>
                  </a:cubicBezTo>
                  <a:cubicBezTo>
                    <a:pt x="574" y="664"/>
                    <a:pt x="576" y="664"/>
                    <a:pt x="577" y="664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578" y="664"/>
                    <a:pt x="578" y="664"/>
                    <a:pt x="579" y="664"/>
                  </a:cubicBezTo>
                  <a:cubicBezTo>
                    <a:pt x="580" y="664"/>
                    <a:pt x="580" y="664"/>
                    <a:pt x="580" y="665"/>
                  </a:cubicBezTo>
                  <a:cubicBezTo>
                    <a:pt x="580" y="665"/>
                    <a:pt x="580" y="666"/>
                    <a:pt x="579" y="665"/>
                  </a:cubicBezTo>
                  <a:cubicBezTo>
                    <a:pt x="579" y="665"/>
                    <a:pt x="579" y="665"/>
                    <a:pt x="579" y="665"/>
                  </a:cubicBezTo>
                  <a:cubicBezTo>
                    <a:pt x="578" y="666"/>
                    <a:pt x="579" y="665"/>
                    <a:pt x="578" y="665"/>
                  </a:cubicBezTo>
                  <a:cubicBezTo>
                    <a:pt x="578" y="665"/>
                    <a:pt x="577" y="665"/>
                    <a:pt x="577" y="665"/>
                  </a:cubicBezTo>
                  <a:cubicBezTo>
                    <a:pt x="577" y="665"/>
                    <a:pt x="577" y="665"/>
                    <a:pt x="576" y="665"/>
                  </a:cubicBezTo>
                  <a:cubicBezTo>
                    <a:pt x="576" y="665"/>
                    <a:pt x="575" y="665"/>
                    <a:pt x="575" y="665"/>
                  </a:cubicBezTo>
                  <a:cubicBezTo>
                    <a:pt x="575" y="665"/>
                    <a:pt x="574" y="665"/>
                    <a:pt x="574" y="665"/>
                  </a:cubicBezTo>
                  <a:cubicBezTo>
                    <a:pt x="573" y="665"/>
                    <a:pt x="573" y="665"/>
                    <a:pt x="572" y="665"/>
                  </a:cubicBezTo>
                  <a:cubicBezTo>
                    <a:pt x="572" y="665"/>
                    <a:pt x="572" y="665"/>
                    <a:pt x="573" y="665"/>
                  </a:cubicBezTo>
                  <a:cubicBezTo>
                    <a:pt x="573" y="665"/>
                    <a:pt x="573" y="666"/>
                    <a:pt x="573" y="666"/>
                  </a:cubicBezTo>
                  <a:cubicBezTo>
                    <a:pt x="573" y="666"/>
                    <a:pt x="573" y="666"/>
                    <a:pt x="573" y="666"/>
                  </a:cubicBezTo>
                  <a:cubicBezTo>
                    <a:pt x="572" y="666"/>
                    <a:pt x="572" y="667"/>
                    <a:pt x="572" y="667"/>
                  </a:cubicBezTo>
                  <a:cubicBezTo>
                    <a:pt x="572" y="667"/>
                    <a:pt x="572" y="667"/>
                    <a:pt x="571" y="667"/>
                  </a:cubicBezTo>
                  <a:cubicBezTo>
                    <a:pt x="571" y="667"/>
                    <a:pt x="571" y="667"/>
                    <a:pt x="571" y="667"/>
                  </a:cubicBezTo>
                  <a:cubicBezTo>
                    <a:pt x="571" y="666"/>
                    <a:pt x="571" y="666"/>
                    <a:pt x="571" y="666"/>
                  </a:cubicBezTo>
                  <a:cubicBezTo>
                    <a:pt x="570" y="666"/>
                    <a:pt x="570" y="667"/>
                    <a:pt x="570" y="667"/>
                  </a:cubicBezTo>
                  <a:cubicBezTo>
                    <a:pt x="569" y="667"/>
                    <a:pt x="569" y="666"/>
                    <a:pt x="568" y="666"/>
                  </a:cubicBezTo>
                  <a:cubicBezTo>
                    <a:pt x="568" y="666"/>
                    <a:pt x="568" y="666"/>
                    <a:pt x="567" y="666"/>
                  </a:cubicBezTo>
                  <a:cubicBezTo>
                    <a:pt x="567" y="666"/>
                    <a:pt x="567" y="666"/>
                    <a:pt x="567" y="666"/>
                  </a:cubicBezTo>
                  <a:cubicBezTo>
                    <a:pt x="566" y="666"/>
                    <a:pt x="566" y="666"/>
                    <a:pt x="566" y="666"/>
                  </a:cubicBezTo>
                  <a:cubicBezTo>
                    <a:pt x="565" y="666"/>
                    <a:pt x="565" y="666"/>
                    <a:pt x="565" y="666"/>
                  </a:cubicBezTo>
                  <a:cubicBezTo>
                    <a:pt x="565" y="666"/>
                    <a:pt x="565" y="666"/>
                    <a:pt x="565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5"/>
                    <a:pt x="563" y="666"/>
                  </a:cubicBezTo>
                  <a:cubicBezTo>
                    <a:pt x="563" y="666"/>
                    <a:pt x="562" y="666"/>
                    <a:pt x="562" y="666"/>
                  </a:cubicBezTo>
                  <a:cubicBezTo>
                    <a:pt x="562" y="666"/>
                    <a:pt x="562" y="665"/>
                    <a:pt x="562" y="665"/>
                  </a:cubicBezTo>
                  <a:cubicBezTo>
                    <a:pt x="562" y="665"/>
                    <a:pt x="561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59" y="665"/>
                  </a:cubicBezTo>
                  <a:cubicBezTo>
                    <a:pt x="559" y="665"/>
                    <a:pt x="559" y="664"/>
                    <a:pt x="560" y="664"/>
                  </a:cubicBezTo>
                  <a:close/>
                  <a:moveTo>
                    <a:pt x="412" y="644"/>
                  </a:moveTo>
                  <a:cubicBezTo>
                    <a:pt x="411" y="645"/>
                    <a:pt x="410" y="645"/>
                    <a:pt x="410" y="646"/>
                  </a:cubicBezTo>
                  <a:cubicBezTo>
                    <a:pt x="409" y="646"/>
                    <a:pt x="409" y="646"/>
                    <a:pt x="408" y="646"/>
                  </a:cubicBezTo>
                  <a:cubicBezTo>
                    <a:pt x="406" y="646"/>
                    <a:pt x="407" y="646"/>
                    <a:pt x="405" y="646"/>
                  </a:cubicBezTo>
                  <a:cubicBezTo>
                    <a:pt x="405" y="646"/>
                    <a:pt x="404" y="645"/>
                    <a:pt x="404" y="644"/>
                  </a:cubicBezTo>
                  <a:cubicBezTo>
                    <a:pt x="406" y="644"/>
                    <a:pt x="406" y="645"/>
                    <a:pt x="407" y="645"/>
                  </a:cubicBezTo>
                  <a:cubicBezTo>
                    <a:pt x="409" y="645"/>
                    <a:pt x="410" y="645"/>
                    <a:pt x="411" y="644"/>
                  </a:cubicBezTo>
                  <a:cubicBezTo>
                    <a:pt x="411" y="644"/>
                    <a:pt x="411" y="644"/>
                    <a:pt x="412" y="644"/>
                  </a:cubicBezTo>
                  <a:close/>
                  <a:moveTo>
                    <a:pt x="397" y="640"/>
                  </a:moveTo>
                  <a:cubicBezTo>
                    <a:pt x="398" y="640"/>
                    <a:pt x="398" y="640"/>
                    <a:pt x="398" y="641"/>
                  </a:cubicBezTo>
                  <a:cubicBezTo>
                    <a:pt x="398" y="642"/>
                    <a:pt x="399" y="642"/>
                    <a:pt x="398" y="642"/>
                  </a:cubicBezTo>
                  <a:cubicBezTo>
                    <a:pt x="400" y="643"/>
                    <a:pt x="400" y="641"/>
                    <a:pt x="401" y="641"/>
                  </a:cubicBezTo>
                  <a:cubicBezTo>
                    <a:pt x="402" y="641"/>
                    <a:pt x="401" y="641"/>
                    <a:pt x="402" y="642"/>
                  </a:cubicBezTo>
                  <a:cubicBezTo>
                    <a:pt x="402" y="642"/>
                    <a:pt x="402" y="642"/>
                    <a:pt x="403" y="642"/>
                  </a:cubicBezTo>
                  <a:cubicBezTo>
                    <a:pt x="403" y="642"/>
                    <a:pt x="404" y="642"/>
                    <a:pt x="404" y="642"/>
                  </a:cubicBezTo>
                  <a:cubicBezTo>
                    <a:pt x="404" y="642"/>
                    <a:pt x="404" y="642"/>
                    <a:pt x="405" y="642"/>
                  </a:cubicBezTo>
                  <a:cubicBezTo>
                    <a:pt x="406" y="642"/>
                    <a:pt x="407" y="642"/>
                    <a:pt x="409" y="643"/>
                  </a:cubicBezTo>
                  <a:cubicBezTo>
                    <a:pt x="408" y="644"/>
                    <a:pt x="405" y="642"/>
                    <a:pt x="404" y="644"/>
                  </a:cubicBezTo>
                  <a:cubicBezTo>
                    <a:pt x="404" y="644"/>
                    <a:pt x="404" y="643"/>
                    <a:pt x="403" y="643"/>
                  </a:cubicBezTo>
                  <a:cubicBezTo>
                    <a:pt x="403" y="643"/>
                    <a:pt x="402" y="643"/>
                    <a:pt x="402" y="643"/>
                  </a:cubicBezTo>
                  <a:cubicBezTo>
                    <a:pt x="402" y="643"/>
                    <a:pt x="401" y="644"/>
                    <a:pt x="401" y="644"/>
                  </a:cubicBezTo>
                  <a:cubicBezTo>
                    <a:pt x="400" y="644"/>
                    <a:pt x="399" y="643"/>
                    <a:pt x="398" y="644"/>
                  </a:cubicBezTo>
                  <a:cubicBezTo>
                    <a:pt x="397" y="644"/>
                    <a:pt x="397" y="643"/>
                    <a:pt x="397" y="642"/>
                  </a:cubicBezTo>
                  <a:cubicBezTo>
                    <a:pt x="397" y="642"/>
                    <a:pt x="396" y="642"/>
                    <a:pt x="396" y="642"/>
                  </a:cubicBezTo>
                  <a:cubicBezTo>
                    <a:pt x="396" y="642"/>
                    <a:pt x="396" y="641"/>
                    <a:pt x="396" y="641"/>
                  </a:cubicBezTo>
                  <a:cubicBezTo>
                    <a:pt x="396" y="641"/>
                    <a:pt x="397" y="640"/>
                    <a:pt x="397" y="640"/>
                  </a:cubicBezTo>
                  <a:close/>
                  <a:moveTo>
                    <a:pt x="393" y="640"/>
                  </a:moveTo>
                  <a:cubicBezTo>
                    <a:pt x="394" y="640"/>
                    <a:pt x="394" y="641"/>
                    <a:pt x="393" y="643"/>
                  </a:cubicBezTo>
                  <a:cubicBezTo>
                    <a:pt x="393" y="643"/>
                    <a:pt x="394" y="644"/>
                    <a:pt x="393" y="644"/>
                  </a:cubicBezTo>
                  <a:cubicBezTo>
                    <a:pt x="392" y="643"/>
                    <a:pt x="392" y="644"/>
                    <a:pt x="390" y="644"/>
                  </a:cubicBezTo>
                  <a:cubicBezTo>
                    <a:pt x="391" y="643"/>
                    <a:pt x="392" y="642"/>
                    <a:pt x="392" y="641"/>
                  </a:cubicBezTo>
                  <a:cubicBezTo>
                    <a:pt x="393" y="641"/>
                    <a:pt x="392" y="641"/>
                    <a:pt x="392" y="641"/>
                  </a:cubicBezTo>
                  <a:cubicBezTo>
                    <a:pt x="392" y="640"/>
                    <a:pt x="393" y="640"/>
                    <a:pt x="393" y="640"/>
                  </a:cubicBezTo>
                  <a:close/>
                  <a:moveTo>
                    <a:pt x="392" y="640"/>
                  </a:moveTo>
                  <a:cubicBezTo>
                    <a:pt x="391" y="641"/>
                    <a:pt x="391" y="641"/>
                    <a:pt x="389" y="641"/>
                  </a:cubicBezTo>
                  <a:cubicBezTo>
                    <a:pt x="390" y="641"/>
                    <a:pt x="390" y="639"/>
                    <a:pt x="392" y="640"/>
                  </a:cubicBezTo>
                  <a:close/>
                  <a:moveTo>
                    <a:pt x="388" y="641"/>
                  </a:moveTo>
                  <a:cubicBezTo>
                    <a:pt x="388" y="642"/>
                    <a:pt x="387" y="641"/>
                    <a:pt x="387" y="642"/>
                  </a:cubicBezTo>
                  <a:cubicBezTo>
                    <a:pt x="386" y="641"/>
                    <a:pt x="387" y="640"/>
                    <a:pt x="388" y="641"/>
                  </a:cubicBezTo>
                  <a:close/>
                  <a:moveTo>
                    <a:pt x="364" y="650"/>
                  </a:moveTo>
                  <a:cubicBezTo>
                    <a:pt x="363" y="650"/>
                    <a:pt x="363" y="652"/>
                    <a:pt x="362" y="652"/>
                  </a:cubicBezTo>
                  <a:cubicBezTo>
                    <a:pt x="362" y="652"/>
                    <a:pt x="362" y="651"/>
                    <a:pt x="362" y="651"/>
                  </a:cubicBezTo>
                  <a:cubicBezTo>
                    <a:pt x="360" y="651"/>
                    <a:pt x="359" y="652"/>
                    <a:pt x="359" y="654"/>
                  </a:cubicBezTo>
                  <a:cubicBezTo>
                    <a:pt x="359" y="654"/>
                    <a:pt x="359" y="653"/>
                    <a:pt x="358" y="653"/>
                  </a:cubicBezTo>
                  <a:cubicBezTo>
                    <a:pt x="358" y="655"/>
                    <a:pt x="358" y="654"/>
                    <a:pt x="358" y="656"/>
                  </a:cubicBezTo>
                  <a:cubicBezTo>
                    <a:pt x="358" y="657"/>
                    <a:pt x="359" y="657"/>
                    <a:pt x="359" y="658"/>
                  </a:cubicBezTo>
                  <a:cubicBezTo>
                    <a:pt x="358" y="658"/>
                    <a:pt x="358" y="659"/>
                    <a:pt x="358" y="659"/>
                  </a:cubicBezTo>
                  <a:cubicBezTo>
                    <a:pt x="357" y="659"/>
                    <a:pt x="356" y="659"/>
                    <a:pt x="356" y="659"/>
                  </a:cubicBezTo>
                  <a:cubicBezTo>
                    <a:pt x="356" y="659"/>
                    <a:pt x="355" y="659"/>
                    <a:pt x="355" y="659"/>
                  </a:cubicBezTo>
                  <a:cubicBezTo>
                    <a:pt x="354" y="659"/>
                    <a:pt x="353" y="658"/>
                    <a:pt x="352" y="659"/>
                  </a:cubicBezTo>
                  <a:cubicBezTo>
                    <a:pt x="352" y="659"/>
                    <a:pt x="352" y="658"/>
                    <a:pt x="350" y="658"/>
                  </a:cubicBezTo>
                  <a:cubicBezTo>
                    <a:pt x="349" y="659"/>
                    <a:pt x="352" y="659"/>
                    <a:pt x="352" y="660"/>
                  </a:cubicBezTo>
                  <a:cubicBezTo>
                    <a:pt x="350" y="660"/>
                    <a:pt x="348" y="659"/>
                    <a:pt x="348" y="661"/>
                  </a:cubicBezTo>
                  <a:cubicBezTo>
                    <a:pt x="348" y="661"/>
                    <a:pt x="347" y="661"/>
                    <a:pt x="347" y="662"/>
                  </a:cubicBezTo>
                  <a:cubicBezTo>
                    <a:pt x="346" y="661"/>
                    <a:pt x="347" y="659"/>
                    <a:pt x="348" y="660"/>
                  </a:cubicBezTo>
                  <a:cubicBezTo>
                    <a:pt x="349" y="659"/>
                    <a:pt x="348" y="659"/>
                    <a:pt x="348" y="658"/>
                  </a:cubicBezTo>
                  <a:cubicBezTo>
                    <a:pt x="350" y="657"/>
                    <a:pt x="351" y="657"/>
                    <a:pt x="352" y="655"/>
                  </a:cubicBezTo>
                  <a:cubicBezTo>
                    <a:pt x="353" y="656"/>
                    <a:pt x="352" y="657"/>
                    <a:pt x="353" y="657"/>
                  </a:cubicBezTo>
                  <a:cubicBezTo>
                    <a:pt x="354" y="657"/>
                    <a:pt x="355" y="656"/>
                    <a:pt x="355" y="656"/>
                  </a:cubicBezTo>
                  <a:cubicBezTo>
                    <a:pt x="355" y="654"/>
                    <a:pt x="356" y="654"/>
                    <a:pt x="357" y="652"/>
                  </a:cubicBezTo>
                  <a:cubicBezTo>
                    <a:pt x="358" y="653"/>
                    <a:pt x="359" y="652"/>
                    <a:pt x="360" y="651"/>
                  </a:cubicBezTo>
                  <a:cubicBezTo>
                    <a:pt x="361" y="650"/>
                    <a:pt x="362" y="650"/>
                    <a:pt x="363" y="650"/>
                  </a:cubicBezTo>
                  <a:cubicBezTo>
                    <a:pt x="364" y="650"/>
                    <a:pt x="364" y="650"/>
                    <a:pt x="365" y="650"/>
                  </a:cubicBezTo>
                  <a:cubicBezTo>
                    <a:pt x="366" y="650"/>
                    <a:pt x="367" y="649"/>
                    <a:pt x="368" y="648"/>
                  </a:cubicBezTo>
                  <a:cubicBezTo>
                    <a:pt x="369" y="649"/>
                    <a:pt x="369" y="648"/>
                    <a:pt x="370" y="648"/>
                  </a:cubicBezTo>
                  <a:cubicBezTo>
                    <a:pt x="371" y="649"/>
                    <a:pt x="372" y="648"/>
                    <a:pt x="373" y="648"/>
                  </a:cubicBezTo>
                  <a:cubicBezTo>
                    <a:pt x="374" y="648"/>
                    <a:pt x="374" y="648"/>
                    <a:pt x="375" y="648"/>
                  </a:cubicBezTo>
                  <a:cubicBezTo>
                    <a:pt x="376" y="648"/>
                    <a:pt x="374" y="647"/>
                    <a:pt x="375" y="647"/>
                  </a:cubicBezTo>
                  <a:cubicBezTo>
                    <a:pt x="376" y="647"/>
                    <a:pt x="378" y="647"/>
                    <a:pt x="379" y="646"/>
                  </a:cubicBezTo>
                  <a:cubicBezTo>
                    <a:pt x="379" y="646"/>
                    <a:pt x="379" y="647"/>
                    <a:pt x="379" y="647"/>
                  </a:cubicBezTo>
                  <a:cubicBezTo>
                    <a:pt x="380" y="647"/>
                    <a:pt x="380" y="646"/>
                    <a:pt x="381" y="646"/>
                  </a:cubicBezTo>
                  <a:cubicBezTo>
                    <a:pt x="381" y="646"/>
                    <a:pt x="382" y="646"/>
                    <a:pt x="382" y="646"/>
                  </a:cubicBezTo>
                  <a:cubicBezTo>
                    <a:pt x="382" y="647"/>
                    <a:pt x="383" y="646"/>
                    <a:pt x="384" y="647"/>
                  </a:cubicBezTo>
                  <a:cubicBezTo>
                    <a:pt x="384" y="647"/>
                    <a:pt x="384" y="648"/>
                    <a:pt x="384" y="649"/>
                  </a:cubicBezTo>
                  <a:cubicBezTo>
                    <a:pt x="382" y="648"/>
                    <a:pt x="382" y="649"/>
                    <a:pt x="381" y="649"/>
                  </a:cubicBezTo>
                  <a:cubicBezTo>
                    <a:pt x="380" y="650"/>
                    <a:pt x="382" y="650"/>
                    <a:pt x="381" y="651"/>
                  </a:cubicBezTo>
                  <a:cubicBezTo>
                    <a:pt x="380" y="651"/>
                    <a:pt x="380" y="648"/>
                    <a:pt x="379" y="650"/>
                  </a:cubicBezTo>
                  <a:cubicBezTo>
                    <a:pt x="378" y="650"/>
                    <a:pt x="379" y="649"/>
                    <a:pt x="378" y="649"/>
                  </a:cubicBezTo>
                  <a:cubicBezTo>
                    <a:pt x="377" y="648"/>
                    <a:pt x="377" y="649"/>
                    <a:pt x="377" y="650"/>
                  </a:cubicBezTo>
                  <a:cubicBezTo>
                    <a:pt x="375" y="649"/>
                    <a:pt x="374" y="649"/>
                    <a:pt x="374" y="650"/>
                  </a:cubicBezTo>
                  <a:cubicBezTo>
                    <a:pt x="373" y="650"/>
                    <a:pt x="372" y="650"/>
                    <a:pt x="372" y="650"/>
                  </a:cubicBezTo>
                  <a:cubicBezTo>
                    <a:pt x="371" y="651"/>
                    <a:pt x="371" y="651"/>
                    <a:pt x="372" y="651"/>
                  </a:cubicBezTo>
                  <a:cubicBezTo>
                    <a:pt x="372" y="652"/>
                    <a:pt x="371" y="651"/>
                    <a:pt x="371" y="652"/>
                  </a:cubicBezTo>
                  <a:cubicBezTo>
                    <a:pt x="370" y="652"/>
                    <a:pt x="370" y="651"/>
                    <a:pt x="370" y="650"/>
                  </a:cubicBezTo>
                  <a:cubicBezTo>
                    <a:pt x="369" y="651"/>
                    <a:pt x="368" y="650"/>
                    <a:pt x="368" y="650"/>
                  </a:cubicBezTo>
                  <a:cubicBezTo>
                    <a:pt x="367" y="650"/>
                    <a:pt x="366" y="650"/>
                    <a:pt x="365" y="651"/>
                  </a:cubicBezTo>
                  <a:cubicBezTo>
                    <a:pt x="365" y="651"/>
                    <a:pt x="364" y="651"/>
                    <a:pt x="364" y="650"/>
                  </a:cubicBezTo>
                  <a:close/>
                  <a:moveTo>
                    <a:pt x="370" y="732"/>
                  </a:moveTo>
                  <a:cubicBezTo>
                    <a:pt x="370" y="732"/>
                    <a:pt x="334" y="663"/>
                    <a:pt x="447" y="667"/>
                  </a:cubicBezTo>
                  <a:cubicBezTo>
                    <a:pt x="467" y="668"/>
                    <a:pt x="495" y="674"/>
                    <a:pt x="515" y="678"/>
                  </a:cubicBezTo>
                  <a:cubicBezTo>
                    <a:pt x="351" y="655"/>
                    <a:pt x="369" y="723"/>
                    <a:pt x="370" y="732"/>
                  </a:cubicBezTo>
                  <a:close/>
                  <a:moveTo>
                    <a:pt x="586" y="673"/>
                  </a:moveTo>
                  <a:cubicBezTo>
                    <a:pt x="586" y="673"/>
                    <a:pt x="585" y="673"/>
                    <a:pt x="585" y="673"/>
                  </a:cubicBezTo>
                  <a:cubicBezTo>
                    <a:pt x="585" y="674"/>
                    <a:pt x="584" y="674"/>
                    <a:pt x="584" y="674"/>
                  </a:cubicBezTo>
                  <a:cubicBezTo>
                    <a:pt x="583" y="674"/>
                    <a:pt x="583" y="674"/>
                    <a:pt x="583" y="674"/>
                  </a:cubicBezTo>
                  <a:cubicBezTo>
                    <a:pt x="583" y="674"/>
                    <a:pt x="581" y="674"/>
                    <a:pt x="581" y="675"/>
                  </a:cubicBezTo>
                  <a:cubicBezTo>
                    <a:pt x="581" y="675"/>
                    <a:pt x="580" y="675"/>
                    <a:pt x="579" y="675"/>
                  </a:cubicBezTo>
                  <a:cubicBezTo>
                    <a:pt x="578" y="675"/>
                    <a:pt x="578" y="675"/>
                    <a:pt x="577" y="675"/>
                  </a:cubicBezTo>
                  <a:cubicBezTo>
                    <a:pt x="577" y="675"/>
                    <a:pt x="577" y="675"/>
                    <a:pt x="577" y="676"/>
                  </a:cubicBezTo>
                  <a:cubicBezTo>
                    <a:pt x="576" y="676"/>
                    <a:pt x="576" y="676"/>
                    <a:pt x="575" y="676"/>
                  </a:cubicBezTo>
                  <a:cubicBezTo>
                    <a:pt x="575" y="676"/>
                    <a:pt x="575" y="676"/>
                    <a:pt x="574" y="676"/>
                  </a:cubicBezTo>
                  <a:cubicBezTo>
                    <a:pt x="574" y="676"/>
                    <a:pt x="573" y="676"/>
                    <a:pt x="572" y="676"/>
                  </a:cubicBezTo>
                  <a:cubicBezTo>
                    <a:pt x="571" y="677"/>
                    <a:pt x="570" y="677"/>
                    <a:pt x="570" y="677"/>
                  </a:cubicBezTo>
                  <a:cubicBezTo>
                    <a:pt x="570" y="677"/>
                    <a:pt x="570" y="677"/>
                    <a:pt x="570" y="677"/>
                  </a:cubicBezTo>
                  <a:cubicBezTo>
                    <a:pt x="571" y="677"/>
                    <a:pt x="572" y="677"/>
                    <a:pt x="573" y="678"/>
                  </a:cubicBezTo>
                  <a:cubicBezTo>
                    <a:pt x="572" y="679"/>
                    <a:pt x="571" y="680"/>
                    <a:pt x="570" y="679"/>
                  </a:cubicBezTo>
                  <a:cubicBezTo>
                    <a:pt x="570" y="678"/>
                    <a:pt x="569" y="678"/>
                    <a:pt x="569" y="679"/>
                  </a:cubicBezTo>
                  <a:cubicBezTo>
                    <a:pt x="568" y="680"/>
                    <a:pt x="569" y="679"/>
                    <a:pt x="566" y="679"/>
                  </a:cubicBezTo>
                  <a:cubicBezTo>
                    <a:pt x="566" y="679"/>
                    <a:pt x="566" y="679"/>
                    <a:pt x="565" y="679"/>
                  </a:cubicBezTo>
                  <a:cubicBezTo>
                    <a:pt x="565" y="679"/>
                    <a:pt x="564" y="679"/>
                    <a:pt x="563" y="679"/>
                  </a:cubicBezTo>
                  <a:cubicBezTo>
                    <a:pt x="562" y="679"/>
                    <a:pt x="561" y="679"/>
                    <a:pt x="559" y="679"/>
                  </a:cubicBezTo>
                  <a:cubicBezTo>
                    <a:pt x="559" y="678"/>
                    <a:pt x="558" y="678"/>
                    <a:pt x="557" y="678"/>
                  </a:cubicBezTo>
                  <a:cubicBezTo>
                    <a:pt x="556" y="678"/>
                    <a:pt x="555" y="678"/>
                    <a:pt x="554" y="678"/>
                  </a:cubicBezTo>
                  <a:cubicBezTo>
                    <a:pt x="554" y="678"/>
                    <a:pt x="554" y="679"/>
                    <a:pt x="554" y="679"/>
                  </a:cubicBezTo>
                  <a:cubicBezTo>
                    <a:pt x="554" y="679"/>
                    <a:pt x="554" y="679"/>
                    <a:pt x="555" y="679"/>
                  </a:cubicBezTo>
                  <a:cubicBezTo>
                    <a:pt x="555" y="679"/>
                    <a:pt x="555" y="680"/>
                    <a:pt x="554" y="680"/>
                  </a:cubicBezTo>
                  <a:cubicBezTo>
                    <a:pt x="555" y="680"/>
                    <a:pt x="556" y="681"/>
                    <a:pt x="555" y="681"/>
                  </a:cubicBezTo>
                  <a:cubicBezTo>
                    <a:pt x="555" y="681"/>
                    <a:pt x="554" y="682"/>
                    <a:pt x="554" y="682"/>
                  </a:cubicBezTo>
                  <a:cubicBezTo>
                    <a:pt x="554" y="681"/>
                    <a:pt x="554" y="683"/>
                    <a:pt x="553" y="683"/>
                  </a:cubicBezTo>
                  <a:cubicBezTo>
                    <a:pt x="553" y="683"/>
                    <a:pt x="552" y="683"/>
                    <a:pt x="551" y="683"/>
                  </a:cubicBezTo>
                  <a:cubicBezTo>
                    <a:pt x="551" y="683"/>
                    <a:pt x="551" y="683"/>
                    <a:pt x="550" y="683"/>
                  </a:cubicBezTo>
                  <a:cubicBezTo>
                    <a:pt x="550" y="683"/>
                    <a:pt x="550" y="682"/>
                    <a:pt x="550" y="682"/>
                  </a:cubicBezTo>
                  <a:cubicBezTo>
                    <a:pt x="549" y="682"/>
                    <a:pt x="549" y="683"/>
                    <a:pt x="548" y="683"/>
                  </a:cubicBezTo>
                  <a:cubicBezTo>
                    <a:pt x="547" y="683"/>
                    <a:pt x="545" y="683"/>
                    <a:pt x="544" y="683"/>
                  </a:cubicBezTo>
                  <a:cubicBezTo>
                    <a:pt x="543" y="682"/>
                    <a:pt x="543" y="683"/>
                    <a:pt x="542" y="682"/>
                  </a:cubicBezTo>
                  <a:cubicBezTo>
                    <a:pt x="541" y="682"/>
                    <a:pt x="541" y="682"/>
                    <a:pt x="540" y="682"/>
                  </a:cubicBezTo>
                  <a:cubicBezTo>
                    <a:pt x="539" y="682"/>
                    <a:pt x="538" y="682"/>
                    <a:pt x="537" y="682"/>
                  </a:cubicBezTo>
                  <a:cubicBezTo>
                    <a:pt x="537" y="682"/>
                    <a:pt x="536" y="682"/>
                    <a:pt x="536" y="682"/>
                  </a:cubicBezTo>
                  <a:cubicBezTo>
                    <a:pt x="536" y="682"/>
                    <a:pt x="535" y="681"/>
                    <a:pt x="535" y="681"/>
                  </a:cubicBezTo>
                  <a:cubicBezTo>
                    <a:pt x="535" y="681"/>
                    <a:pt x="533" y="681"/>
                    <a:pt x="533" y="681"/>
                  </a:cubicBezTo>
                  <a:cubicBezTo>
                    <a:pt x="533" y="681"/>
                    <a:pt x="532" y="681"/>
                    <a:pt x="532" y="681"/>
                  </a:cubicBezTo>
                  <a:cubicBezTo>
                    <a:pt x="532" y="681"/>
                    <a:pt x="531" y="681"/>
                    <a:pt x="531" y="681"/>
                  </a:cubicBezTo>
                  <a:cubicBezTo>
                    <a:pt x="531" y="681"/>
                    <a:pt x="531" y="681"/>
                    <a:pt x="531" y="681"/>
                  </a:cubicBezTo>
                  <a:cubicBezTo>
                    <a:pt x="530" y="681"/>
                    <a:pt x="530" y="681"/>
                    <a:pt x="529" y="681"/>
                  </a:cubicBezTo>
                  <a:cubicBezTo>
                    <a:pt x="529" y="681"/>
                    <a:pt x="529" y="681"/>
                    <a:pt x="529" y="681"/>
                  </a:cubicBezTo>
                  <a:cubicBezTo>
                    <a:pt x="528" y="681"/>
                    <a:pt x="526" y="680"/>
                    <a:pt x="525" y="681"/>
                  </a:cubicBezTo>
                  <a:cubicBezTo>
                    <a:pt x="525" y="681"/>
                    <a:pt x="524" y="681"/>
                    <a:pt x="524" y="681"/>
                  </a:cubicBezTo>
                  <a:cubicBezTo>
                    <a:pt x="524" y="680"/>
                    <a:pt x="523" y="680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4" y="678"/>
                    <a:pt x="525" y="679"/>
                    <a:pt x="526" y="679"/>
                  </a:cubicBezTo>
                  <a:cubicBezTo>
                    <a:pt x="527" y="679"/>
                    <a:pt x="528" y="678"/>
                    <a:pt x="529" y="678"/>
                  </a:cubicBezTo>
                  <a:cubicBezTo>
                    <a:pt x="529" y="678"/>
                    <a:pt x="529" y="679"/>
                    <a:pt x="529" y="679"/>
                  </a:cubicBezTo>
                  <a:cubicBezTo>
                    <a:pt x="529" y="679"/>
                    <a:pt x="531" y="679"/>
                    <a:pt x="531" y="679"/>
                  </a:cubicBezTo>
                  <a:cubicBezTo>
                    <a:pt x="532" y="679"/>
                    <a:pt x="533" y="679"/>
                    <a:pt x="535" y="679"/>
                  </a:cubicBezTo>
                  <a:cubicBezTo>
                    <a:pt x="536" y="679"/>
                    <a:pt x="537" y="679"/>
                    <a:pt x="538" y="679"/>
                  </a:cubicBezTo>
                  <a:cubicBezTo>
                    <a:pt x="538" y="680"/>
                    <a:pt x="540" y="679"/>
                    <a:pt x="540" y="680"/>
                  </a:cubicBezTo>
                  <a:cubicBezTo>
                    <a:pt x="541" y="680"/>
                    <a:pt x="542" y="680"/>
                    <a:pt x="543" y="679"/>
                  </a:cubicBezTo>
                  <a:cubicBezTo>
                    <a:pt x="544" y="680"/>
                    <a:pt x="544" y="680"/>
                    <a:pt x="544" y="680"/>
                  </a:cubicBezTo>
                  <a:cubicBezTo>
                    <a:pt x="545" y="680"/>
                    <a:pt x="545" y="679"/>
                    <a:pt x="546" y="679"/>
                  </a:cubicBezTo>
                  <a:cubicBezTo>
                    <a:pt x="546" y="680"/>
                    <a:pt x="547" y="680"/>
                    <a:pt x="547" y="680"/>
                  </a:cubicBezTo>
                  <a:cubicBezTo>
                    <a:pt x="548" y="680"/>
                    <a:pt x="547" y="680"/>
                    <a:pt x="548" y="680"/>
                  </a:cubicBezTo>
                  <a:cubicBezTo>
                    <a:pt x="548" y="680"/>
                    <a:pt x="549" y="680"/>
                    <a:pt x="549" y="680"/>
                  </a:cubicBezTo>
                  <a:cubicBezTo>
                    <a:pt x="550" y="681"/>
                    <a:pt x="550" y="681"/>
                    <a:pt x="552" y="682"/>
                  </a:cubicBezTo>
                  <a:cubicBezTo>
                    <a:pt x="553" y="681"/>
                    <a:pt x="551" y="680"/>
                    <a:pt x="552" y="680"/>
                  </a:cubicBezTo>
                  <a:cubicBezTo>
                    <a:pt x="552" y="680"/>
                    <a:pt x="552" y="680"/>
                    <a:pt x="552" y="680"/>
                  </a:cubicBezTo>
                  <a:cubicBezTo>
                    <a:pt x="551" y="680"/>
                    <a:pt x="546" y="679"/>
                    <a:pt x="546" y="679"/>
                  </a:cubicBezTo>
                  <a:cubicBezTo>
                    <a:pt x="546" y="678"/>
                    <a:pt x="551" y="679"/>
                    <a:pt x="552" y="679"/>
                  </a:cubicBezTo>
                  <a:cubicBezTo>
                    <a:pt x="552" y="679"/>
                    <a:pt x="552" y="679"/>
                    <a:pt x="553" y="679"/>
                  </a:cubicBezTo>
                  <a:cubicBezTo>
                    <a:pt x="553" y="679"/>
                    <a:pt x="553" y="678"/>
                    <a:pt x="553" y="678"/>
                  </a:cubicBezTo>
                  <a:cubicBezTo>
                    <a:pt x="553" y="678"/>
                    <a:pt x="552" y="678"/>
                    <a:pt x="552" y="678"/>
                  </a:cubicBezTo>
                  <a:cubicBezTo>
                    <a:pt x="552" y="677"/>
                    <a:pt x="554" y="676"/>
                    <a:pt x="554" y="676"/>
                  </a:cubicBezTo>
                  <a:cubicBezTo>
                    <a:pt x="555" y="677"/>
                    <a:pt x="555" y="677"/>
                    <a:pt x="556" y="677"/>
                  </a:cubicBezTo>
                  <a:cubicBezTo>
                    <a:pt x="558" y="677"/>
                    <a:pt x="561" y="676"/>
                    <a:pt x="564" y="676"/>
                  </a:cubicBezTo>
                  <a:cubicBezTo>
                    <a:pt x="564" y="676"/>
                    <a:pt x="564" y="676"/>
                    <a:pt x="564" y="676"/>
                  </a:cubicBezTo>
                  <a:cubicBezTo>
                    <a:pt x="565" y="676"/>
                    <a:pt x="565" y="676"/>
                    <a:pt x="565" y="677"/>
                  </a:cubicBezTo>
                  <a:cubicBezTo>
                    <a:pt x="565" y="676"/>
                    <a:pt x="566" y="676"/>
                    <a:pt x="566" y="676"/>
                  </a:cubicBezTo>
                  <a:cubicBezTo>
                    <a:pt x="568" y="676"/>
                    <a:pt x="568" y="676"/>
                    <a:pt x="570" y="676"/>
                  </a:cubicBezTo>
                  <a:cubicBezTo>
                    <a:pt x="570" y="675"/>
                    <a:pt x="572" y="675"/>
                    <a:pt x="573" y="675"/>
                  </a:cubicBezTo>
                  <a:cubicBezTo>
                    <a:pt x="573" y="675"/>
                    <a:pt x="574" y="675"/>
                    <a:pt x="575" y="674"/>
                  </a:cubicBezTo>
                  <a:cubicBezTo>
                    <a:pt x="576" y="674"/>
                    <a:pt x="576" y="675"/>
                    <a:pt x="577" y="675"/>
                  </a:cubicBezTo>
                  <a:cubicBezTo>
                    <a:pt x="579" y="674"/>
                    <a:pt x="580" y="674"/>
                    <a:pt x="581" y="673"/>
                  </a:cubicBezTo>
                  <a:cubicBezTo>
                    <a:pt x="582" y="673"/>
                    <a:pt x="582" y="673"/>
                    <a:pt x="583" y="673"/>
                  </a:cubicBezTo>
                  <a:cubicBezTo>
                    <a:pt x="584" y="673"/>
                    <a:pt x="585" y="673"/>
                    <a:pt x="586" y="673"/>
                  </a:cubicBezTo>
                  <a:cubicBezTo>
                    <a:pt x="586" y="671"/>
                    <a:pt x="588" y="672"/>
                    <a:pt x="589" y="672"/>
                  </a:cubicBezTo>
                  <a:cubicBezTo>
                    <a:pt x="589" y="673"/>
                    <a:pt x="587" y="673"/>
                    <a:pt x="586" y="673"/>
                  </a:cubicBezTo>
                  <a:close/>
                  <a:moveTo>
                    <a:pt x="592" y="672"/>
                  </a:moveTo>
                  <a:cubicBezTo>
                    <a:pt x="590" y="672"/>
                    <a:pt x="590" y="672"/>
                    <a:pt x="590" y="672"/>
                  </a:cubicBezTo>
                  <a:cubicBezTo>
                    <a:pt x="591" y="672"/>
                    <a:pt x="591" y="672"/>
                    <a:pt x="591" y="672"/>
                  </a:cubicBezTo>
                  <a:cubicBezTo>
                    <a:pt x="592" y="672"/>
                    <a:pt x="592" y="672"/>
                    <a:pt x="592" y="672"/>
                  </a:cubicBezTo>
                  <a:close/>
                  <a:moveTo>
                    <a:pt x="593" y="671"/>
                  </a:moveTo>
                  <a:cubicBezTo>
                    <a:pt x="593" y="671"/>
                    <a:pt x="594" y="671"/>
                    <a:pt x="594" y="670"/>
                  </a:cubicBezTo>
                  <a:cubicBezTo>
                    <a:pt x="595" y="671"/>
                    <a:pt x="593" y="672"/>
                    <a:pt x="593" y="671"/>
                  </a:cubicBezTo>
                  <a:close/>
                  <a:moveTo>
                    <a:pt x="596" y="671"/>
                  </a:moveTo>
                  <a:cubicBezTo>
                    <a:pt x="597" y="670"/>
                    <a:pt x="599" y="669"/>
                    <a:pt x="601" y="669"/>
                  </a:cubicBezTo>
                  <a:cubicBezTo>
                    <a:pt x="599" y="670"/>
                    <a:pt x="598" y="670"/>
                    <a:pt x="596" y="671"/>
                  </a:cubicBezTo>
                  <a:close/>
                  <a:moveTo>
                    <a:pt x="600" y="668"/>
                  </a:moveTo>
                  <a:cubicBezTo>
                    <a:pt x="598" y="669"/>
                    <a:pt x="595" y="669"/>
                    <a:pt x="592" y="671"/>
                  </a:cubicBezTo>
                  <a:cubicBezTo>
                    <a:pt x="592" y="671"/>
                    <a:pt x="590" y="670"/>
                    <a:pt x="589" y="670"/>
                  </a:cubicBezTo>
                  <a:cubicBezTo>
                    <a:pt x="589" y="670"/>
                    <a:pt x="589" y="671"/>
                    <a:pt x="589" y="671"/>
                  </a:cubicBezTo>
                  <a:cubicBezTo>
                    <a:pt x="589" y="671"/>
                    <a:pt x="588" y="671"/>
                    <a:pt x="588" y="671"/>
                  </a:cubicBezTo>
                  <a:cubicBezTo>
                    <a:pt x="588" y="671"/>
                    <a:pt x="586" y="671"/>
                    <a:pt x="585" y="671"/>
                  </a:cubicBezTo>
                  <a:cubicBezTo>
                    <a:pt x="585" y="671"/>
                    <a:pt x="586" y="671"/>
                    <a:pt x="586" y="670"/>
                  </a:cubicBezTo>
                  <a:cubicBezTo>
                    <a:pt x="587" y="671"/>
                    <a:pt x="589" y="670"/>
                    <a:pt x="590" y="670"/>
                  </a:cubicBezTo>
                  <a:cubicBezTo>
                    <a:pt x="591" y="670"/>
                    <a:pt x="591" y="669"/>
                    <a:pt x="592" y="669"/>
                  </a:cubicBezTo>
                  <a:cubicBezTo>
                    <a:pt x="592" y="669"/>
                    <a:pt x="593" y="669"/>
                    <a:pt x="593" y="669"/>
                  </a:cubicBezTo>
                  <a:cubicBezTo>
                    <a:pt x="594" y="669"/>
                    <a:pt x="594" y="668"/>
                    <a:pt x="594" y="668"/>
                  </a:cubicBezTo>
                  <a:cubicBezTo>
                    <a:pt x="595" y="668"/>
                    <a:pt x="596" y="668"/>
                    <a:pt x="597" y="668"/>
                  </a:cubicBezTo>
                  <a:cubicBezTo>
                    <a:pt x="599" y="668"/>
                    <a:pt x="600" y="667"/>
                    <a:pt x="602" y="667"/>
                  </a:cubicBezTo>
                  <a:cubicBezTo>
                    <a:pt x="602" y="668"/>
                    <a:pt x="601" y="668"/>
                    <a:pt x="600" y="668"/>
                  </a:cubicBezTo>
                  <a:close/>
                  <a:moveTo>
                    <a:pt x="604" y="667"/>
                  </a:moveTo>
                  <a:cubicBezTo>
                    <a:pt x="605" y="664"/>
                    <a:pt x="609" y="666"/>
                    <a:pt x="609" y="665"/>
                  </a:cubicBezTo>
                  <a:cubicBezTo>
                    <a:pt x="611" y="667"/>
                    <a:pt x="604" y="667"/>
                    <a:pt x="604" y="667"/>
                  </a:cubicBezTo>
                  <a:close/>
                  <a:moveTo>
                    <a:pt x="617" y="662"/>
                  </a:moveTo>
                  <a:cubicBezTo>
                    <a:pt x="616" y="662"/>
                    <a:pt x="616" y="662"/>
                    <a:pt x="615" y="662"/>
                  </a:cubicBezTo>
                  <a:cubicBezTo>
                    <a:pt x="615" y="662"/>
                    <a:pt x="616" y="662"/>
                    <a:pt x="615" y="663"/>
                  </a:cubicBezTo>
                  <a:cubicBezTo>
                    <a:pt x="615" y="663"/>
                    <a:pt x="614" y="663"/>
                    <a:pt x="614" y="663"/>
                  </a:cubicBezTo>
                  <a:cubicBezTo>
                    <a:pt x="614" y="663"/>
                    <a:pt x="614" y="663"/>
                    <a:pt x="614" y="663"/>
                  </a:cubicBezTo>
                  <a:cubicBezTo>
                    <a:pt x="614" y="663"/>
                    <a:pt x="614" y="663"/>
                    <a:pt x="613" y="663"/>
                  </a:cubicBezTo>
                  <a:cubicBezTo>
                    <a:pt x="613" y="663"/>
                    <a:pt x="613" y="664"/>
                    <a:pt x="612" y="663"/>
                  </a:cubicBezTo>
                  <a:cubicBezTo>
                    <a:pt x="612" y="662"/>
                    <a:pt x="614" y="662"/>
                    <a:pt x="615" y="661"/>
                  </a:cubicBezTo>
                  <a:cubicBezTo>
                    <a:pt x="616" y="662"/>
                    <a:pt x="618" y="661"/>
                    <a:pt x="617" y="662"/>
                  </a:cubicBezTo>
                  <a:close/>
                  <a:moveTo>
                    <a:pt x="624" y="672"/>
                  </a:moveTo>
                  <a:cubicBezTo>
                    <a:pt x="625" y="672"/>
                    <a:pt x="625" y="671"/>
                    <a:pt x="626" y="672"/>
                  </a:cubicBezTo>
                  <a:cubicBezTo>
                    <a:pt x="625" y="672"/>
                    <a:pt x="625" y="673"/>
                    <a:pt x="624" y="672"/>
                  </a:cubicBezTo>
                  <a:close/>
                  <a:moveTo>
                    <a:pt x="627" y="671"/>
                  </a:moveTo>
                  <a:cubicBezTo>
                    <a:pt x="626" y="671"/>
                    <a:pt x="628" y="671"/>
                    <a:pt x="628" y="670"/>
                  </a:cubicBezTo>
                  <a:cubicBezTo>
                    <a:pt x="630" y="671"/>
                    <a:pt x="627" y="671"/>
                    <a:pt x="627" y="671"/>
                  </a:cubicBezTo>
                  <a:close/>
                  <a:moveTo>
                    <a:pt x="630" y="669"/>
                  </a:moveTo>
                  <a:cubicBezTo>
                    <a:pt x="630" y="669"/>
                    <a:pt x="630" y="669"/>
                    <a:pt x="631" y="669"/>
                  </a:cubicBezTo>
                  <a:cubicBezTo>
                    <a:pt x="632" y="669"/>
                    <a:pt x="632" y="667"/>
                    <a:pt x="633" y="668"/>
                  </a:cubicBezTo>
                  <a:cubicBezTo>
                    <a:pt x="632" y="668"/>
                    <a:pt x="632" y="670"/>
                    <a:pt x="630" y="669"/>
                  </a:cubicBezTo>
                  <a:close/>
                  <a:moveTo>
                    <a:pt x="633" y="653"/>
                  </a:moveTo>
                  <a:cubicBezTo>
                    <a:pt x="632" y="653"/>
                    <a:pt x="632" y="653"/>
                    <a:pt x="632" y="653"/>
                  </a:cubicBezTo>
                  <a:cubicBezTo>
                    <a:pt x="631" y="654"/>
                    <a:pt x="632" y="654"/>
                    <a:pt x="630" y="654"/>
                  </a:cubicBezTo>
                  <a:cubicBezTo>
                    <a:pt x="630" y="654"/>
                    <a:pt x="629" y="654"/>
                    <a:pt x="629" y="655"/>
                  </a:cubicBezTo>
                  <a:cubicBezTo>
                    <a:pt x="629" y="655"/>
                    <a:pt x="628" y="655"/>
                    <a:pt x="627" y="655"/>
                  </a:cubicBezTo>
                  <a:cubicBezTo>
                    <a:pt x="627" y="655"/>
                    <a:pt x="626" y="655"/>
                    <a:pt x="624" y="656"/>
                  </a:cubicBezTo>
                  <a:cubicBezTo>
                    <a:pt x="624" y="655"/>
                    <a:pt x="623" y="655"/>
                    <a:pt x="623" y="655"/>
                  </a:cubicBezTo>
                  <a:cubicBezTo>
                    <a:pt x="622" y="655"/>
                    <a:pt x="621" y="656"/>
                    <a:pt x="620" y="656"/>
                  </a:cubicBezTo>
                  <a:cubicBezTo>
                    <a:pt x="620" y="656"/>
                    <a:pt x="620" y="657"/>
                    <a:pt x="621" y="657"/>
                  </a:cubicBezTo>
                  <a:cubicBezTo>
                    <a:pt x="621" y="657"/>
                    <a:pt x="622" y="658"/>
                    <a:pt x="622" y="658"/>
                  </a:cubicBezTo>
                  <a:cubicBezTo>
                    <a:pt x="622" y="658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60"/>
                  </a:cubicBezTo>
                  <a:cubicBezTo>
                    <a:pt x="621" y="660"/>
                    <a:pt x="620" y="660"/>
                    <a:pt x="619" y="660"/>
                  </a:cubicBezTo>
                  <a:cubicBezTo>
                    <a:pt x="619" y="660"/>
                    <a:pt x="619" y="660"/>
                    <a:pt x="618" y="660"/>
                  </a:cubicBezTo>
                  <a:cubicBezTo>
                    <a:pt x="618" y="660"/>
                    <a:pt x="618" y="660"/>
                    <a:pt x="618" y="660"/>
                  </a:cubicBezTo>
                  <a:cubicBezTo>
                    <a:pt x="617" y="660"/>
                    <a:pt x="617" y="661"/>
                    <a:pt x="617" y="661"/>
                  </a:cubicBezTo>
                  <a:cubicBezTo>
                    <a:pt x="616" y="661"/>
                    <a:pt x="615" y="661"/>
                    <a:pt x="613" y="661"/>
                  </a:cubicBezTo>
                  <a:cubicBezTo>
                    <a:pt x="613" y="661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0" y="662"/>
                    <a:pt x="609" y="662"/>
                    <a:pt x="608" y="663"/>
                  </a:cubicBezTo>
                  <a:cubicBezTo>
                    <a:pt x="608" y="662"/>
                    <a:pt x="608" y="663"/>
                    <a:pt x="607" y="662"/>
                  </a:cubicBezTo>
                  <a:cubicBezTo>
                    <a:pt x="607" y="662"/>
                    <a:pt x="607" y="662"/>
                    <a:pt x="606" y="662"/>
                  </a:cubicBezTo>
                  <a:cubicBezTo>
                    <a:pt x="606" y="662"/>
                    <a:pt x="605" y="663"/>
                    <a:pt x="605" y="663"/>
                  </a:cubicBezTo>
                  <a:cubicBezTo>
                    <a:pt x="604" y="663"/>
                    <a:pt x="604" y="663"/>
                    <a:pt x="604" y="663"/>
                  </a:cubicBezTo>
                  <a:cubicBezTo>
                    <a:pt x="604" y="663"/>
                    <a:pt x="604" y="663"/>
                    <a:pt x="603" y="663"/>
                  </a:cubicBezTo>
                  <a:cubicBezTo>
                    <a:pt x="603" y="663"/>
                    <a:pt x="603" y="663"/>
                    <a:pt x="603" y="663"/>
                  </a:cubicBezTo>
                  <a:cubicBezTo>
                    <a:pt x="603" y="663"/>
                    <a:pt x="602" y="663"/>
                    <a:pt x="602" y="663"/>
                  </a:cubicBezTo>
                  <a:cubicBezTo>
                    <a:pt x="602" y="663"/>
                    <a:pt x="602" y="663"/>
                    <a:pt x="602" y="663"/>
                  </a:cubicBezTo>
                  <a:cubicBezTo>
                    <a:pt x="601" y="663"/>
                    <a:pt x="600" y="663"/>
                    <a:pt x="599" y="664"/>
                  </a:cubicBezTo>
                  <a:cubicBezTo>
                    <a:pt x="599" y="664"/>
                    <a:pt x="598" y="664"/>
                    <a:pt x="598" y="664"/>
                  </a:cubicBezTo>
                  <a:cubicBezTo>
                    <a:pt x="598" y="664"/>
                    <a:pt x="597" y="663"/>
                    <a:pt x="597" y="663"/>
                  </a:cubicBezTo>
                  <a:cubicBezTo>
                    <a:pt x="596" y="663"/>
                    <a:pt x="596" y="663"/>
                    <a:pt x="597" y="663"/>
                  </a:cubicBezTo>
                  <a:cubicBezTo>
                    <a:pt x="597" y="662"/>
                    <a:pt x="598" y="662"/>
                    <a:pt x="599" y="662"/>
                  </a:cubicBezTo>
                  <a:cubicBezTo>
                    <a:pt x="600" y="662"/>
                    <a:pt x="600" y="661"/>
                    <a:pt x="601" y="661"/>
                  </a:cubicBezTo>
                  <a:cubicBezTo>
                    <a:pt x="601" y="661"/>
                    <a:pt x="601" y="662"/>
                    <a:pt x="601" y="661"/>
                  </a:cubicBezTo>
                  <a:cubicBezTo>
                    <a:pt x="602" y="661"/>
                    <a:pt x="603" y="661"/>
                    <a:pt x="603" y="661"/>
                  </a:cubicBezTo>
                  <a:cubicBezTo>
                    <a:pt x="603" y="662"/>
                    <a:pt x="605" y="661"/>
                    <a:pt x="606" y="660"/>
                  </a:cubicBezTo>
                  <a:cubicBezTo>
                    <a:pt x="606" y="660"/>
                    <a:pt x="607" y="660"/>
                    <a:pt x="608" y="660"/>
                  </a:cubicBezTo>
                  <a:cubicBezTo>
                    <a:pt x="609" y="661"/>
                    <a:pt x="610" y="659"/>
                    <a:pt x="611" y="661"/>
                  </a:cubicBezTo>
                  <a:cubicBezTo>
                    <a:pt x="612" y="660"/>
                    <a:pt x="613" y="659"/>
                    <a:pt x="614" y="659"/>
                  </a:cubicBezTo>
                  <a:cubicBezTo>
                    <a:pt x="615" y="659"/>
                    <a:pt x="615" y="659"/>
                    <a:pt x="616" y="659"/>
                  </a:cubicBezTo>
                  <a:cubicBezTo>
                    <a:pt x="616" y="659"/>
                    <a:pt x="616" y="659"/>
                    <a:pt x="616" y="659"/>
                  </a:cubicBezTo>
                  <a:cubicBezTo>
                    <a:pt x="616" y="659"/>
                    <a:pt x="616" y="659"/>
                    <a:pt x="617" y="658"/>
                  </a:cubicBezTo>
                  <a:cubicBezTo>
                    <a:pt x="617" y="659"/>
                    <a:pt x="618" y="659"/>
                    <a:pt x="619" y="659"/>
                  </a:cubicBezTo>
                  <a:cubicBezTo>
                    <a:pt x="620" y="659"/>
                    <a:pt x="618" y="658"/>
                    <a:pt x="619" y="658"/>
                  </a:cubicBezTo>
                  <a:cubicBezTo>
                    <a:pt x="619" y="658"/>
                    <a:pt x="620" y="657"/>
                    <a:pt x="620" y="656"/>
                  </a:cubicBezTo>
                  <a:cubicBezTo>
                    <a:pt x="619" y="656"/>
                    <a:pt x="619" y="657"/>
                    <a:pt x="619" y="657"/>
                  </a:cubicBezTo>
                  <a:cubicBezTo>
                    <a:pt x="618" y="656"/>
                    <a:pt x="620" y="655"/>
                    <a:pt x="620" y="655"/>
                  </a:cubicBezTo>
                  <a:cubicBezTo>
                    <a:pt x="620" y="655"/>
                    <a:pt x="621" y="655"/>
                    <a:pt x="622" y="655"/>
                  </a:cubicBezTo>
                  <a:cubicBezTo>
                    <a:pt x="623" y="654"/>
                    <a:pt x="625" y="653"/>
                    <a:pt x="627" y="653"/>
                  </a:cubicBezTo>
                  <a:cubicBezTo>
                    <a:pt x="627" y="653"/>
                    <a:pt x="628" y="652"/>
                    <a:pt x="628" y="652"/>
                  </a:cubicBezTo>
                  <a:cubicBezTo>
                    <a:pt x="628" y="652"/>
                    <a:pt x="628" y="653"/>
                    <a:pt x="629" y="653"/>
                  </a:cubicBezTo>
                  <a:cubicBezTo>
                    <a:pt x="630" y="652"/>
                    <a:pt x="631" y="652"/>
                    <a:pt x="632" y="652"/>
                  </a:cubicBezTo>
                  <a:cubicBezTo>
                    <a:pt x="633" y="652"/>
                    <a:pt x="634" y="651"/>
                    <a:pt x="635" y="652"/>
                  </a:cubicBezTo>
                  <a:cubicBezTo>
                    <a:pt x="634" y="653"/>
                    <a:pt x="634" y="654"/>
                    <a:pt x="633" y="653"/>
                  </a:cubicBezTo>
                  <a:close/>
                  <a:moveTo>
                    <a:pt x="655" y="641"/>
                  </a:moveTo>
                  <a:cubicBezTo>
                    <a:pt x="655" y="641"/>
                    <a:pt x="655" y="641"/>
                    <a:pt x="654" y="641"/>
                  </a:cubicBezTo>
                  <a:cubicBezTo>
                    <a:pt x="654" y="641"/>
                    <a:pt x="654" y="641"/>
                    <a:pt x="654" y="641"/>
                  </a:cubicBezTo>
                  <a:cubicBezTo>
                    <a:pt x="655" y="641"/>
                    <a:pt x="656" y="640"/>
                    <a:pt x="656" y="640"/>
                  </a:cubicBezTo>
                  <a:cubicBezTo>
                    <a:pt x="656" y="641"/>
                    <a:pt x="656" y="641"/>
                    <a:pt x="655" y="641"/>
                  </a:cubicBezTo>
                  <a:close/>
                  <a:moveTo>
                    <a:pt x="660" y="639"/>
                  </a:moveTo>
                  <a:cubicBezTo>
                    <a:pt x="660" y="640"/>
                    <a:pt x="659" y="640"/>
                    <a:pt x="658" y="640"/>
                  </a:cubicBezTo>
                  <a:cubicBezTo>
                    <a:pt x="658" y="640"/>
                    <a:pt x="658" y="639"/>
                    <a:pt x="659" y="639"/>
                  </a:cubicBezTo>
                  <a:cubicBezTo>
                    <a:pt x="660" y="639"/>
                    <a:pt x="661" y="639"/>
                    <a:pt x="661" y="639"/>
                  </a:cubicBezTo>
                  <a:cubicBezTo>
                    <a:pt x="661" y="639"/>
                    <a:pt x="661" y="639"/>
                    <a:pt x="661" y="639"/>
                  </a:cubicBezTo>
                  <a:cubicBezTo>
                    <a:pt x="661" y="639"/>
                    <a:pt x="661" y="638"/>
                    <a:pt x="661" y="638"/>
                  </a:cubicBezTo>
                  <a:cubicBezTo>
                    <a:pt x="661" y="638"/>
                    <a:pt x="662" y="638"/>
                    <a:pt x="662" y="638"/>
                  </a:cubicBezTo>
                  <a:cubicBezTo>
                    <a:pt x="661" y="639"/>
                    <a:pt x="661" y="639"/>
                    <a:pt x="660" y="639"/>
                  </a:cubicBezTo>
                  <a:close/>
                  <a:moveTo>
                    <a:pt x="663" y="638"/>
                  </a:moveTo>
                  <a:cubicBezTo>
                    <a:pt x="663" y="638"/>
                    <a:pt x="663" y="638"/>
                    <a:pt x="663" y="638"/>
                  </a:cubicBezTo>
                  <a:cubicBezTo>
                    <a:pt x="663" y="638"/>
                    <a:pt x="663" y="638"/>
                    <a:pt x="663" y="638"/>
                  </a:cubicBezTo>
                  <a:close/>
                  <a:moveTo>
                    <a:pt x="668" y="635"/>
                  </a:moveTo>
                  <a:cubicBezTo>
                    <a:pt x="667" y="635"/>
                    <a:pt x="667" y="636"/>
                    <a:pt x="666" y="636"/>
                  </a:cubicBezTo>
                  <a:cubicBezTo>
                    <a:pt x="666" y="636"/>
                    <a:pt x="666" y="636"/>
                    <a:pt x="666" y="636"/>
                  </a:cubicBezTo>
                  <a:cubicBezTo>
                    <a:pt x="667" y="635"/>
                    <a:pt x="668" y="635"/>
                    <a:pt x="669" y="634"/>
                  </a:cubicBezTo>
                  <a:cubicBezTo>
                    <a:pt x="669" y="635"/>
                    <a:pt x="669" y="635"/>
                    <a:pt x="668" y="635"/>
                  </a:cubicBezTo>
                  <a:close/>
                  <a:moveTo>
                    <a:pt x="670" y="632"/>
                  </a:moveTo>
                  <a:cubicBezTo>
                    <a:pt x="670" y="632"/>
                    <a:pt x="669" y="632"/>
                    <a:pt x="669" y="632"/>
                  </a:cubicBezTo>
                  <a:cubicBezTo>
                    <a:pt x="669" y="632"/>
                    <a:pt x="669" y="633"/>
                    <a:pt x="669" y="633"/>
                  </a:cubicBezTo>
                  <a:cubicBezTo>
                    <a:pt x="668" y="633"/>
                    <a:pt x="668" y="633"/>
                    <a:pt x="667" y="633"/>
                  </a:cubicBezTo>
                  <a:cubicBezTo>
                    <a:pt x="667" y="633"/>
                    <a:pt x="667" y="634"/>
                    <a:pt x="667" y="634"/>
                  </a:cubicBezTo>
                  <a:cubicBezTo>
                    <a:pt x="666" y="634"/>
                    <a:pt x="666" y="634"/>
                    <a:pt x="666" y="634"/>
                  </a:cubicBezTo>
                  <a:cubicBezTo>
                    <a:pt x="665" y="634"/>
                    <a:pt x="663" y="635"/>
                    <a:pt x="662" y="635"/>
                  </a:cubicBezTo>
                  <a:cubicBezTo>
                    <a:pt x="661" y="635"/>
                    <a:pt x="661" y="635"/>
                    <a:pt x="660" y="635"/>
                  </a:cubicBezTo>
                  <a:cubicBezTo>
                    <a:pt x="660" y="635"/>
                    <a:pt x="659" y="635"/>
                    <a:pt x="659" y="635"/>
                  </a:cubicBezTo>
                  <a:cubicBezTo>
                    <a:pt x="658" y="636"/>
                    <a:pt x="657" y="637"/>
                    <a:pt x="656" y="637"/>
                  </a:cubicBezTo>
                  <a:cubicBezTo>
                    <a:pt x="655" y="637"/>
                    <a:pt x="654" y="637"/>
                    <a:pt x="654" y="637"/>
                  </a:cubicBezTo>
                  <a:cubicBezTo>
                    <a:pt x="655" y="637"/>
                    <a:pt x="655" y="636"/>
                    <a:pt x="656" y="636"/>
                  </a:cubicBezTo>
                  <a:cubicBezTo>
                    <a:pt x="656" y="636"/>
                    <a:pt x="656" y="636"/>
                    <a:pt x="656" y="635"/>
                  </a:cubicBezTo>
                  <a:cubicBezTo>
                    <a:pt x="657" y="635"/>
                    <a:pt x="658" y="635"/>
                    <a:pt x="658" y="635"/>
                  </a:cubicBezTo>
                  <a:cubicBezTo>
                    <a:pt x="658" y="634"/>
                    <a:pt x="658" y="635"/>
                    <a:pt x="659" y="635"/>
                  </a:cubicBezTo>
                  <a:cubicBezTo>
                    <a:pt x="660" y="634"/>
                    <a:pt x="660" y="634"/>
                    <a:pt x="660" y="633"/>
                  </a:cubicBezTo>
                  <a:cubicBezTo>
                    <a:pt x="661" y="633"/>
                    <a:pt x="662" y="633"/>
                    <a:pt x="662" y="634"/>
                  </a:cubicBezTo>
                  <a:cubicBezTo>
                    <a:pt x="664" y="633"/>
                    <a:pt x="665" y="633"/>
                    <a:pt x="667" y="633"/>
                  </a:cubicBezTo>
                  <a:cubicBezTo>
                    <a:pt x="668" y="633"/>
                    <a:pt x="668" y="632"/>
                    <a:pt x="668" y="632"/>
                  </a:cubicBezTo>
                  <a:cubicBezTo>
                    <a:pt x="669" y="632"/>
                    <a:pt x="669" y="630"/>
                    <a:pt x="671" y="631"/>
                  </a:cubicBezTo>
                  <a:cubicBezTo>
                    <a:pt x="670" y="631"/>
                    <a:pt x="670" y="631"/>
                    <a:pt x="670" y="632"/>
                  </a:cubicBezTo>
                  <a:close/>
                  <a:moveTo>
                    <a:pt x="669" y="622"/>
                  </a:moveTo>
                  <a:cubicBezTo>
                    <a:pt x="668" y="623"/>
                    <a:pt x="668" y="623"/>
                    <a:pt x="668" y="624"/>
                  </a:cubicBezTo>
                  <a:cubicBezTo>
                    <a:pt x="666" y="623"/>
                    <a:pt x="665" y="624"/>
                    <a:pt x="664" y="625"/>
                  </a:cubicBezTo>
                  <a:cubicBezTo>
                    <a:pt x="663" y="625"/>
                    <a:pt x="662" y="625"/>
                    <a:pt x="661" y="626"/>
                  </a:cubicBezTo>
                  <a:cubicBezTo>
                    <a:pt x="660" y="626"/>
                    <a:pt x="662" y="625"/>
                    <a:pt x="662" y="625"/>
                  </a:cubicBezTo>
                  <a:cubicBezTo>
                    <a:pt x="663" y="624"/>
                    <a:pt x="663" y="624"/>
                    <a:pt x="664" y="623"/>
                  </a:cubicBezTo>
                  <a:cubicBezTo>
                    <a:pt x="665" y="623"/>
                    <a:pt x="664" y="624"/>
                    <a:pt x="665" y="623"/>
                  </a:cubicBezTo>
                  <a:cubicBezTo>
                    <a:pt x="666" y="623"/>
                    <a:pt x="665" y="623"/>
                    <a:pt x="665" y="623"/>
                  </a:cubicBezTo>
                  <a:cubicBezTo>
                    <a:pt x="667" y="623"/>
                    <a:pt x="667" y="622"/>
                    <a:pt x="668" y="622"/>
                  </a:cubicBezTo>
                  <a:cubicBezTo>
                    <a:pt x="669" y="622"/>
                    <a:pt x="669" y="621"/>
                    <a:pt x="669" y="621"/>
                  </a:cubicBezTo>
                  <a:cubicBezTo>
                    <a:pt x="670" y="621"/>
                    <a:pt x="671" y="621"/>
                    <a:pt x="671" y="622"/>
                  </a:cubicBezTo>
                  <a:cubicBezTo>
                    <a:pt x="670" y="622"/>
                    <a:pt x="669" y="623"/>
                    <a:pt x="669" y="622"/>
                  </a:cubicBezTo>
                  <a:close/>
                  <a:moveTo>
                    <a:pt x="672" y="619"/>
                  </a:moveTo>
                  <a:cubicBezTo>
                    <a:pt x="673" y="619"/>
                    <a:pt x="672" y="619"/>
                    <a:pt x="673" y="619"/>
                  </a:cubicBezTo>
                  <a:cubicBezTo>
                    <a:pt x="673" y="619"/>
                    <a:pt x="674" y="619"/>
                    <a:pt x="673" y="618"/>
                  </a:cubicBezTo>
                  <a:cubicBezTo>
                    <a:pt x="674" y="618"/>
                    <a:pt x="674" y="618"/>
                    <a:pt x="674" y="618"/>
                  </a:cubicBezTo>
                  <a:cubicBezTo>
                    <a:pt x="675" y="619"/>
                    <a:pt x="674" y="619"/>
                    <a:pt x="674" y="619"/>
                  </a:cubicBezTo>
                  <a:cubicBezTo>
                    <a:pt x="674" y="619"/>
                    <a:pt x="673" y="620"/>
                    <a:pt x="673" y="620"/>
                  </a:cubicBezTo>
                  <a:cubicBezTo>
                    <a:pt x="672" y="621"/>
                    <a:pt x="672" y="620"/>
                    <a:pt x="671" y="620"/>
                  </a:cubicBezTo>
                  <a:cubicBezTo>
                    <a:pt x="671" y="620"/>
                    <a:pt x="672" y="620"/>
                    <a:pt x="672" y="619"/>
                  </a:cubicBezTo>
                  <a:close/>
                  <a:moveTo>
                    <a:pt x="675" y="629"/>
                  </a:moveTo>
                  <a:cubicBezTo>
                    <a:pt x="674" y="630"/>
                    <a:pt x="674" y="630"/>
                    <a:pt x="672" y="631"/>
                  </a:cubicBezTo>
                  <a:cubicBezTo>
                    <a:pt x="672" y="630"/>
                    <a:pt x="672" y="630"/>
                    <a:pt x="671" y="630"/>
                  </a:cubicBezTo>
                  <a:cubicBezTo>
                    <a:pt x="671" y="629"/>
                    <a:pt x="674" y="630"/>
                    <a:pt x="673" y="629"/>
                  </a:cubicBezTo>
                  <a:cubicBezTo>
                    <a:pt x="673" y="629"/>
                    <a:pt x="674" y="628"/>
                    <a:pt x="674" y="628"/>
                  </a:cubicBezTo>
                  <a:cubicBezTo>
                    <a:pt x="675" y="629"/>
                    <a:pt x="676" y="629"/>
                    <a:pt x="677" y="628"/>
                  </a:cubicBezTo>
                  <a:cubicBezTo>
                    <a:pt x="677" y="629"/>
                    <a:pt x="676" y="629"/>
                    <a:pt x="675" y="629"/>
                  </a:cubicBezTo>
                  <a:close/>
                  <a:moveTo>
                    <a:pt x="699" y="603"/>
                  </a:moveTo>
                  <a:cubicBezTo>
                    <a:pt x="700" y="602"/>
                    <a:pt x="701" y="602"/>
                    <a:pt x="701" y="601"/>
                  </a:cubicBezTo>
                  <a:cubicBezTo>
                    <a:pt x="703" y="601"/>
                    <a:pt x="703" y="600"/>
                    <a:pt x="704" y="599"/>
                  </a:cubicBezTo>
                  <a:cubicBezTo>
                    <a:pt x="704" y="599"/>
                    <a:pt x="704" y="599"/>
                    <a:pt x="704" y="599"/>
                  </a:cubicBezTo>
                  <a:cubicBezTo>
                    <a:pt x="704" y="599"/>
                    <a:pt x="704" y="599"/>
                    <a:pt x="705" y="599"/>
                  </a:cubicBezTo>
                  <a:cubicBezTo>
                    <a:pt x="705" y="598"/>
                    <a:pt x="706" y="598"/>
                    <a:pt x="707" y="597"/>
                  </a:cubicBezTo>
                  <a:cubicBezTo>
                    <a:pt x="708" y="598"/>
                    <a:pt x="705" y="598"/>
                    <a:pt x="705" y="599"/>
                  </a:cubicBezTo>
                  <a:cubicBezTo>
                    <a:pt x="704" y="599"/>
                    <a:pt x="704" y="600"/>
                    <a:pt x="704" y="600"/>
                  </a:cubicBezTo>
                  <a:cubicBezTo>
                    <a:pt x="703" y="600"/>
                    <a:pt x="703" y="601"/>
                    <a:pt x="703" y="601"/>
                  </a:cubicBezTo>
                  <a:cubicBezTo>
                    <a:pt x="703" y="601"/>
                    <a:pt x="701" y="602"/>
                    <a:pt x="702" y="602"/>
                  </a:cubicBezTo>
                  <a:cubicBezTo>
                    <a:pt x="701" y="602"/>
                    <a:pt x="701" y="602"/>
                    <a:pt x="701" y="603"/>
                  </a:cubicBezTo>
                  <a:cubicBezTo>
                    <a:pt x="700" y="603"/>
                    <a:pt x="700" y="603"/>
                    <a:pt x="700" y="603"/>
                  </a:cubicBezTo>
                  <a:cubicBezTo>
                    <a:pt x="700" y="603"/>
                    <a:pt x="699" y="604"/>
                    <a:pt x="699" y="604"/>
                  </a:cubicBezTo>
                  <a:cubicBezTo>
                    <a:pt x="699" y="604"/>
                    <a:pt x="699" y="604"/>
                    <a:pt x="699" y="604"/>
                  </a:cubicBezTo>
                  <a:cubicBezTo>
                    <a:pt x="699" y="604"/>
                    <a:pt x="698" y="604"/>
                    <a:pt x="698" y="605"/>
                  </a:cubicBezTo>
                  <a:cubicBezTo>
                    <a:pt x="698" y="604"/>
                    <a:pt x="698" y="604"/>
                    <a:pt x="697" y="605"/>
                  </a:cubicBezTo>
                  <a:cubicBezTo>
                    <a:pt x="697" y="604"/>
                    <a:pt x="698" y="603"/>
                    <a:pt x="699" y="603"/>
                  </a:cubicBezTo>
                  <a:close/>
                  <a:moveTo>
                    <a:pt x="694" y="609"/>
                  </a:moveTo>
                  <a:cubicBezTo>
                    <a:pt x="694" y="610"/>
                    <a:pt x="694" y="610"/>
                    <a:pt x="693" y="610"/>
                  </a:cubicBezTo>
                  <a:cubicBezTo>
                    <a:pt x="693" y="610"/>
                    <a:pt x="693" y="610"/>
                    <a:pt x="693" y="610"/>
                  </a:cubicBezTo>
                  <a:cubicBezTo>
                    <a:pt x="693" y="609"/>
                    <a:pt x="694" y="609"/>
                    <a:pt x="694" y="609"/>
                  </a:cubicBezTo>
                  <a:close/>
                  <a:moveTo>
                    <a:pt x="680" y="615"/>
                  </a:moveTo>
                  <a:cubicBezTo>
                    <a:pt x="680" y="615"/>
                    <a:pt x="680" y="615"/>
                    <a:pt x="681" y="614"/>
                  </a:cubicBezTo>
                  <a:cubicBezTo>
                    <a:pt x="681" y="614"/>
                    <a:pt x="683" y="614"/>
                    <a:pt x="683" y="614"/>
                  </a:cubicBezTo>
                  <a:cubicBezTo>
                    <a:pt x="683" y="614"/>
                    <a:pt x="683" y="613"/>
                    <a:pt x="683" y="613"/>
                  </a:cubicBezTo>
                  <a:cubicBezTo>
                    <a:pt x="683" y="613"/>
                    <a:pt x="684" y="613"/>
                    <a:pt x="684" y="613"/>
                  </a:cubicBezTo>
                  <a:cubicBezTo>
                    <a:pt x="684" y="613"/>
                    <a:pt x="685" y="612"/>
                    <a:pt x="685" y="612"/>
                  </a:cubicBezTo>
                  <a:cubicBezTo>
                    <a:pt x="685" y="612"/>
                    <a:pt x="686" y="612"/>
                    <a:pt x="686" y="612"/>
                  </a:cubicBezTo>
                  <a:cubicBezTo>
                    <a:pt x="687" y="611"/>
                    <a:pt x="686" y="611"/>
                    <a:pt x="687" y="611"/>
                  </a:cubicBezTo>
                  <a:cubicBezTo>
                    <a:pt x="688" y="610"/>
                    <a:pt x="688" y="610"/>
                    <a:pt x="688" y="609"/>
                  </a:cubicBezTo>
                  <a:cubicBezTo>
                    <a:pt x="689" y="609"/>
                    <a:pt x="690" y="609"/>
                    <a:pt x="690" y="609"/>
                  </a:cubicBezTo>
                  <a:cubicBezTo>
                    <a:pt x="692" y="608"/>
                    <a:pt x="690" y="609"/>
                    <a:pt x="690" y="609"/>
                  </a:cubicBezTo>
                  <a:cubicBezTo>
                    <a:pt x="690" y="610"/>
                    <a:pt x="690" y="610"/>
                    <a:pt x="689" y="611"/>
                  </a:cubicBezTo>
                  <a:cubicBezTo>
                    <a:pt x="689" y="611"/>
                    <a:pt x="688" y="611"/>
                    <a:pt x="688" y="611"/>
                  </a:cubicBezTo>
                  <a:cubicBezTo>
                    <a:pt x="688" y="611"/>
                    <a:pt x="687" y="612"/>
                    <a:pt x="687" y="612"/>
                  </a:cubicBezTo>
                  <a:cubicBezTo>
                    <a:pt x="686" y="612"/>
                    <a:pt x="685" y="613"/>
                    <a:pt x="684" y="613"/>
                  </a:cubicBezTo>
                  <a:cubicBezTo>
                    <a:pt x="685" y="614"/>
                    <a:pt x="686" y="614"/>
                    <a:pt x="686" y="615"/>
                  </a:cubicBezTo>
                  <a:cubicBezTo>
                    <a:pt x="686" y="615"/>
                    <a:pt x="685" y="615"/>
                    <a:pt x="685" y="615"/>
                  </a:cubicBezTo>
                  <a:cubicBezTo>
                    <a:pt x="685" y="615"/>
                    <a:pt x="684" y="615"/>
                    <a:pt x="683" y="615"/>
                  </a:cubicBezTo>
                  <a:cubicBezTo>
                    <a:pt x="683" y="615"/>
                    <a:pt x="683" y="615"/>
                    <a:pt x="683" y="615"/>
                  </a:cubicBezTo>
                  <a:cubicBezTo>
                    <a:pt x="683" y="615"/>
                    <a:pt x="682" y="614"/>
                    <a:pt x="682" y="614"/>
                  </a:cubicBezTo>
                  <a:cubicBezTo>
                    <a:pt x="681" y="615"/>
                    <a:pt x="682" y="615"/>
                    <a:pt x="682" y="616"/>
                  </a:cubicBezTo>
                  <a:cubicBezTo>
                    <a:pt x="681" y="616"/>
                    <a:pt x="680" y="617"/>
                    <a:pt x="680" y="617"/>
                  </a:cubicBezTo>
                  <a:cubicBezTo>
                    <a:pt x="679" y="617"/>
                    <a:pt x="679" y="616"/>
                    <a:pt x="678" y="616"/>
                  </a:cubicBezTo>
                  <a:cubicBezTo>
                    <a:pt x="678" y="615"/>
                    <a:pt x="679" y="615"/>
                    <a:pt x="680" y="615"/>
                  </a:cubicBezTo>
                  <a:close/>
                  <a:moveTo>
                    <a:pt x="689" y="614"/>
                  </a:moveTo>
                  <a:cubicBezTo>
                    <a:pt x="688" y="614"/>
                    <a:pt x="687" y="614"/>
                    <a:pt x="687" y="614"/>
                  </a:cubicBezTo>
                  <a:cubicBezTo>
                    <a:pt x="687" y="614"/>
                    <a:pt x="688" y="614"/>
                    <a:pt x="688" y="613"/>
                  </a:cubicBezTo>
                  <a:cubicBezTo>
                    <a:pt x="690" y="613"/>
                    <a:pt x="690" y="612"/>
                    <a:pt x="691" y="612"/>
                  </a:cubicBezTo>
                  <a:cubicBezTo>
                    <a:pt x="691" y="613"/>
                    <a:pt x="690" y="612"/>
                    <a:pt x="690" y="613"/>
                  </a:cubicBezTo>
                  <a:cubicBezTo>
                    <a:pt x="689" y="613"/>
                    <a:pt x="688" y="613"/>
                    <a:pt x="689" y="614"/>
                  </a:cubicBezTo>
                  <a:close/>
                  <a:moveTo>
                    <a:pt x="683" y="617"/>
                  </a:moveTo>
                  <a:cubicBezTo>
                    <a:pt x="683" y="618"/>
                    <a:pt x="682" y="618"/>
                    <a:pt x="681" y="618"/>
                  </a:cubicBezTo>
                  <a:cubicBezTo>
                    <a:pt x="681" y="617"/>
                    <a:pt x="682" y="617"/>
                    <a:pt x="683" y="617"/>
                  </a:cubicBezTo>
                  <a:close/>
                  <a:moveTo>
                    <a:pt x="700" y="610"/>
                  </a:moveTo>
                  <a:cubicBezTo>
                    <a:pt x="701" y="611"/>
                    <a:pt x="700" y="611"/>
                    <a:pt x="700" y="611"/>
                  </a:cubicBezTo>
                  <a:cubicBezTo>
                    <a:pt x="700" y="612"/>
                    <a:pt x="700" y="612"/>
                    <a:pt x="700" y="612"/>
                  </a:cubicBezTo>
                  <a:cubicBezTo>
                    <a:pt x="699" y="612"/>
                    <a:pt x="699" y="613"/>
                    <a:pt x="698" y="613"/>
                  </a:cubicBezTo>
                  <a:cubicBezTo>
                    <a:pt x="698" y="613"/>
                    <a:pt x="698" y="613"/>
                    <a:pt x="697" y="613"/>
                  </a:cubicBezTo>
                  <a:cubicBezTo>
                    <a:pt x="697" y="614"/>
                    <a:pt x="697" y="614"/>
                    <a:pt x="696" y="614"/>
                  </a:cubicBezTo>
                  <a:cubicBezTo>
                    <a:pt x="696" y="614"/>
                    <a:pt x="696" y="614"/>
                    <a:pt x="696" y="614"/>
                  </a:cubicBezTo>
                  <a:cubicBezTo>
                    <a:pt x="695" y="614"/>
                    <a:pt x="695" y="615"/>
                    <a:pt x="695" y="615"/>
                  </a:cubicBezTo>
                  <a:cubicBezTo>
                    <a:pt x="695" y="615"/>
                    <a:pt x="695" y="616"/>
                    <a:pt x="695" y="616"/>
                  </a:cubicBezTo>
                  <a:cubicBezTo>
                    <a:pt x="694" y="616"/>
                    <a:pt x="694" y="616"/>
                    <a:pt x="693" y="617"/>
                  </a:cubicBezTo>
                  <a:cubicBezTo>
                    <a:pt x="693" y="617"/>
                    <a:pt x="693" y="617"/>
                    <a:pt x="693" y="617"/>
                  </a:cubicBezTo>
                  <a:cubicBezTo>
                    <a:pt x="693" y="617"/>
                    <a:pt x="693" y="617"/>
                    <a:pt x="692" y="617"/>
                  </a:cubicBezTo>
                  <a:cubicBezTo>
                    <a:pt x="692" y="617"/>
                    <a:pt x="692" y="618"/>
                    <a:pt x="692" y="618"/>
                  </a:cubicBezTo>
                  <a:cubicBezTo>
                    <a:pt x="692" y="618"/>
                    <a:pt x="692" y="618"/>
                    <a:pt x="692" y="618"/>
                  </a:cubicBezTo>
                  <a:cubicBezTo>
                    <a:pt x="692" y="618"/>
                    <a:pt x="692" y="618"/>
                    <a:pt x="692" y="618"/>
                  </a:cubicBezTo>
                  <a:cubicBezTo>
                    <a:pt x="692" y="618"/>
                    <a:pt x="691" y="618"/>
                    <a:pt x="691" y="618"/>
                  </a:cubicBezTo>
                  <a:cubicBezTo>
                    <a:pt x="691" y="619"/>
                    <a:pt x="691" y="619"/>
                    <a:pt x="691" y="619"/>
                  </a:cubicBezTo>
                  <a:cubicBezTo>
                    <a:pt x="691" y="619"/>
                    <a:pt x="691" y="619"/>
                    <a:pt x="691" y="619"/>
                  </a:cubicBezTo>
                  <a:cubicBezTo>
                    <a:pt x="691" y="619"/>
                    <a:pt x="690" y="619"/>
                    <a:pt x="690" y="619"/>
                  </a:cubicBezTo>
                  <a:cubicBezTo>
                    <a:pt x="690" y="619"/>
                    <a:pt x="689" y="619"/>
                    <a:pt x="689" y="620"/>
                  </a:cubicBezTo>
                  <a:cubicBezTo>
                    <a:pt x="689" y="620"/>
                    <a:pt x="689" y="620"/>
                    <a:pt x="689" y="620"/>
                  </a:cubicBezTo>
                  <a:cubicBezTo>
                    <a:pt x="689" y="620"/>
                    <a:pt x="689" y="620"/>
                    <a:pt x="689" y="620"/>
                  </a:cubicBezTo>
                  <a:cubicBezTo>
                    <a:pt x="687" y="621"/>
                    <a:pt x="686" y="622"/>
                    <a:pt x="685" y="623"/>
                  </a:cubicBezTo>
                  <a:cubicBezTo>
                    <a:pt x="685" y="623"/>
                    <a:pt x="685" y="623"/>
                    <a:pt x="684" y="623"/>
                  </a:cubicBezTo>
                  <a:cubicBezTo>
                    <a:pt x="683" y="623"/>
                    <a:pt x="684" y="624"/>
                    <a:pt x="683" y="624"/>
                  </a:cubicBezTo>
                  <a:cubicBezTo>
                    <a:pt x="683" y="624"/>
                    <a:pt x="683" y="625"/>
                    <a:pt x="683" y="625"/>
                  </a:cubicBezTo>
                  <a:cubicBezTo>
                    <a:pt x="682" y="625"/>
                    <a:pt x="682" y="625"/>
                    <a:pt x="681" y="625"/>
                  </a:cubicBezTo>
                  <a:cubicBezTo>
                    <a:pt x="681" y="625"/>
                    <a:pt x="681" y="625"/>
                    <a:pt x="681" y="625"/>
                  </a:cubicBezTo>
                  <a:cubicBezTo>
                    <a:pt x="681" y="625"/>
                    <a:pt x="681" y="626"/>
                    <a:pt x="680" y="626"/>
                  </a:cubicBezTo>
                  <a:cubicBezTo>
                    <a:pt x="680" y="626"/>
                    <a:pt x="680" y="626"/>
                    <a:pt x="680" y="626"/>
                  </a:cubicBezTo>
                  <a:cubicBezTo>
                    <a:pt x="679" y="627"/>
                    <a:pt x="679" y="627"/>
                    <a:pt x="678" y="628"/>
                  </a:cubicBezTo>
                  <a:cubicBezTo>
                    <a:pt x="677" y="628"/>
                    <a:pt x="678" y="627"/>
                    <a:pt x="678" y="626"/>
                  </a:cubicBezTo>
                  <a:cubicBezTo>
                    <a:pt x="679" y="626"/>
                    <a:pt x="679" y="625"/>
                    <a:pt x="680" y="625"/>
                  </a:cubicBezTo>
                  <a:cubicBezTo>
                    <a:pt x="680" y="625"/>
                    <a:pt x="680" y="625"/>
                    <a:pt x="680" y="624"/>
                  </a:cubicBezTo>
                  <a:cubicBezTo>
                    <a:pt x="681" y="624"/>
                    <a:pt x="682" y="624"/>
                    <a:pt x="682" y="624"/>
                  </a:cubicBezTo>
                  <a:cubicBezTo>
                    <a:pt x="682" y="624"/>
                    <a:pt x="683" y="623"/>
                    <a:pt x="683" y="623"/>
                  </a:cubicBezTo>
                  <a:cubicBezTo>
                    <a:pt x="684" y="622"/>
                    <a:pt x="684" y="622"/>
                    <a:pt x="685" y="621"/>
                  </a:cubicBezTo>
                  <a:cubicBezTo>
                    <a:pt x="687" y="621"/>
                    <a:pt x="687" y="620"/>
                    <a:pt x="688" y="620"/>
                  </a:cubicBezTo>
                  <a:cubicBezTo>
                    <a:pt x="688" y="619"/>
                    <a:pt x="688" y="619"/>
                    <a:pt x="688" y="619"/>
                  </a:cubicBezTo>
                  <a:cubicBezTo>
                    <a:pt x="688" y="619"/>
                    <a:pt x="688" y="619"/>
                    <a:pt x="689" y="619"/>
                  </a:cubicBezTo>
                  <a:cubicBezTo>
                    <a:pt x="689" y="619"/>
                    <a:pt x="689" y="618"/>
                    <a:pt x="690" y="618"/>
                  </a:cubicBezTo>
                  <a:cubicBezTo>
                    <a:pt x="691" y="618"/>
                    <a:pt x="691" y="617"/>
                    <a:pt x="692" y="617"/>
                  </a:cubicBezTo>
                  <a:cubicBezTo>
                    <a:pt x="693" y="617"/>
                    <a:pt x="692" y="616"/>
                    <a:pt x="692" y="616"/>
                  </a:cubicBezTo>
                  <a:cubicBezTo>
                    <a:pt x="692" y="616"/>
                    <a:pt x="693" y="616"/>
                    <a:pt x="692" y="615"/>
                  </a:cubicBezTo>
                  <a:cubicBezTo>
                    <a:pt x="693" y="615"/>
                    <a:pt x="694" y="615"/>
                    <a:pt x="695" y="615"/>
                  </a:cubicBezTo>
                  <a:cubicBezTo>
                    <a:pt x="695" y="614"/>
                    <a:pt x="693" y="614"/>
                    <a:pt x="694" y="614"/>
                  </a:cubicBezTo>
                  <a:cubicBezTo>
                    <a:pt x="695" y="614"/>
                    <a:pt x="695" y="613"/>
                    <a:pt x="696" y="613"/>
                  </a:cubicBezTo>
                  <a:cubicBezTo>
                    <a:pt x="697" y="613"/>
                    <a:pt x="697" y="612"/>
                    <a:pt x="697" y="612"/>
                  </a:cubicBezTo>
                  <a:cubicBezTo>
                    <a:pt x="698" y="612"/>
                    <a:pt x="699" y="611"/>
                    <a:pt x="700" y="611"/>
                  </a:cubicBezTo>
                  <a:cubicBezTo>
                    <a:pt x="700" y="610"/>
                    <a:pt x="700" y="610"/>
                    <a:pt x="700" y="609"/>
                  </a:cubicBezTo>
                  <a:cubicBezTo>
                    <a:pt x="700" y="609"/>
                    <a:pt x="701" y="610"/>
                    <a:pt x="701" y="609"/>
                  </a:cubicBezTo>
                  <a:cubicBezTo>
                    <a:pt x="701" y="609"/>
                    <a:pt x="701" y="609"/>
                    <a:pt x="702" y="609"/>
                  </a:cubicBezTo>
                  <a:cubicBezTo>
                    <a:pt x="703" y="609"/>
                    <a:pt x="702" y="607"/>
                    <a:pt x="703" y="608"/>
                  </a:cubicBezTo>
                  <a:cubicBezTo>
                    <a:pt x="703" y="609"/>
                    <a:pt x="702" y="609"/>
                    <a:pt x="700" y="610"/>
                  </a:cubicBezTo>
                  <a:close/>
                  <a:moveTo>
                    <a:pt x="707" y="605"/>
                  </a:moveTo>
                  <a:cubicBezTo>
                    <a:pt x="706" y="604"/>
                    <a:pt x="705" y="608"/>
                    <a:pt x="703" y="607"/>
                  </a:cubicBezTo>
                  <a:cubicBezTo>
                    <a:pt x="703" y="606"/>
                    <a:pt x="704" y="606"/>
                    <a:pt x="705" y="606"/>
                  </a:cubicBezTo>
                  <a:cubicBezTo>
                    <a:pt x="705" y="605"/>
                    <a:pt x="706" y="605"/>
                    <a:pt x="706" y="605"/>
                  </a:cubicBezTo>
                  <a:cubicBezTo>
                    <a:pt x="707" y="605"/>
                    <a:pt x="707" y="605"/>
                    <a:pt x="707" y="605"/>
                  </a:cubicBezTo>
                  <a:cubicBezTo>
                    <a:pt x="707" y="605"/>
                    <a:pt x="707" y="605"/>
                    <a:pt x="707" y="605"/>
                  </a:cubicBezTo>
                  <a:close/>
                  <a:moveTo>
                    <a:pt x="723" y="588"/>
                  </a:moveTo>
                  <a:cubicBezTo>
                    <a:pt x="723" y="588"/>
                    <a:pt x="723" y="588"/>
                    <a:pt x="723" y="588"/>
                  </a:cubicBezTo>
                  <a:cubicBezTo>
                    <a:pt x="723" y="588"/>
                    <a:pt x="723" y="588"/>
                    <a:pt x="723" y="588"/>
                  </a:cubicBezTo>
                  <a:cubicBezTo>
                    <a:pt x="723" y="588"/>
                    <a:pt x="723" y="588"/>
                    <a:pt x="723" y="588"/>
                  </a:cubicBezTo>
                  <a:close/>
                  <a:moveTo>
                    <a:pt x="724" y="587"/>
                  </a:moveTo>
                  <a:cubicBezTo>
                    <a:pt x="724" y="587"/>
                    <a:pt x="724" y="587"/>
                    <a:pt x="724" y="587"/>
                  </a:cubicBezTo>
                  <a:cubicBezTo>
                    <a:pt x="724" y="587"/>
                    <a:pt x="724" y="587"/>
                    <a:pt x="724" y="587"/>
                  </a:cubicBezTo>
                  <a:cubicBezTo>
                    <a:pt x="724" y="587"/>
                    <a:pt x="724" y="587"/>
                    <a:pt x="724" y="587"/>
                  </a:cubicBezTo>
                  <a:close/>
                  <a:moveTo>
                    <a:pt x="727" y="584"/>
                  </a:moveTo>
                  <a:cubicBezTo>
                    <a:pt x="727" y="584"/>
                    <a:pt x="726" y="584"/>
                    <a:pt x="726" y="584"/>
                  </a:cubicBezTo>
                  <a:cubicBezTo>
                    <a:pt x="726" y="584"/>
                    <a:pt x="726" y="583"/>
                    <a:pt x="727" y="583"/>
                  </a:cubicBezTo>
                  <a:cubicBezTo>
                    <a:pt x="727" y="583"/>
                    <a:pt x="727" y="583"/>
                    <a:pt x="727" y="583"/>
                  </a:cubicBezTo>
                  <a:lnTo>
                    <a:pt x="727" y="584"/>
                  </a:lnTo>
                  <a:close/>
                  <a:moveTo>
                    <a:pt x="729" y="581"/>
                  </a:moveTo>
                  <a:cubicBezTo>
                    <a:pt x="729" y="581"/>
                    <a:pt x="729" y="581"/>
                    <a:pt x="729" y="581"/>
                  </a:cubicBezTo>
                  <a:cubicBezTo>
                    <a:pt x="729" y="581"/>
                    <a:pt x="729" y="581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1"/>
                    <a:pt x="729" y="581"/>
                  </a:cubicBezTo>
                  <a:close/>
                  <a:moveTo>
                    <a:pt x="730" y="580"/>
                  </a:moveTo>
                  <a:cubicBezTo>
                    <a:pt x="730" y="580"/>
                    <a:pt x="730" y="580"/>
                    <a:pt x="730" y="580"/>
                  </a:cubicBezTo>
                  <a:cubicBezTo>
                    <a:pt x="730" y="580"/>
                    <a:pt x="730" y="580"/>
                    <a:pt x="730" y="580"/>
                  </a:cubicBezTo>
                  <a:cubicBezTo>
                    <a:pt x="730" y="580"/>
                    <a:pt x="730" y="580"/>
                    <a:pt x="730" y="580"/>
                  </a:cubicBezTo>
                  <a:close/>
                  <a:moveTo>
                    <a:pt x="730" y="579"/>
                  </a:move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lose/>
                  <a:moveTo>
                    <a:pt x="88" y="594"/>
                  </a:moveTo>
                  <a:cubicBezTo>
                    <a:pt x="79" y="568"/>
                    <a:pt x="73" y="541"/>
                    <a:pt x="74" y="513"/>
                  </a:cubicBezTo>
                  <a:cubicBezTo>
                    <a:pt x="74" y="506"/>
                    <a:pt x="75" y="498"/>
                    <a:pt x="76" y="490"/>
                  </a:cubicBezTo>
                  <a:cubicBezTo>
                    <a:pt x="76" y="488"/>
                    <a:pt x="77" y="487"/>
                    <a:pt x="77" y="485"/>
                  </a:cubicBezTo>
                  <a:cubicBezTo>
                    <a:pt x="78" y="478"/>
                    <a:pt x="79" y="473"/>
                    <a:pt x="81" y="467"/>
                  </a:cubicBezTo>
                  <a:cubicBezTo>
                    <a:pt x="84" y="459"/>
                    <a:pt x="88" y="455"/>
                    <a:pt x="88" y="447"/>
                  </a:cubicBezTo>
                  <a:cubicBezTo>
                    <a:pt x="88" y="443"/>
                    <a:pt x="87" y="439"/>
                    <a:pt x="84" y="435"/>
                  </a:cubicBezTo>
                  <a:cubicBezTo>
                    <a:pt x="79" y="429"/>
                    <a:pt x="71" y="431"/>
                    <a:pt x="70" y="431"/>
                  </a:cubicBezTo>
                  <a:cubicBezTo>
                    <a:pt x="71" y="430"/>
                    <a:pt x="72" y="428"/>
                    <a:pt x="73" y="423"/>
                  </a:cubicBezTo>
                  <a:cubicBezTo>
                    <a:pt x="76" y="401"/>
                    <a:pt x="49" y="399"/>
                    <a:pt x="37" y="411"/>
                  </a:cubicBezTo>
                  <a:cubicBezTo>
                    <a:pt x="34" y="413"/>
                    <a:pt x="32" y="416"/>
                    <a:pt x="31" y="419"/>
                  </a:cubicBezTo>
                  <a:cubicBezTo>
                    <a:pt x="30" y="421"/>
                    <a:pt x="30" y="427"/>
                    <a:pt x="31" y="429"/>
                  </a:cubicBezTo>
                  <a:cubicBezTo>
                    <a:pt x="26" y="426"/>
                    <a:pt x="21" y="429"/>
                    <a:pt x="18" y="431"/>
                  </a:cubicBezTo>
                  <a:cubicBezTo>
                    <a:pt x="0" y="441"/>
                    <a:pt x="5" y="476"/>
                    <a:pt x="22" y="485"/>
                  </a:cubicBezTo>
                  <a:cubicBezTo>
                    <a:pt x="53" y="503"/>
                    <a:pt x="67" y="446"/>
                    <a:pt x="36" y="453"/>
                  </a:cubicBezTo>
                  <a:cubicBezTo>
                    <a:pt x="31" y="454"/>
                    <a:pt x="29" y="460"/>
                    <a:pt x="30" y="466"/>
                  </a:cubicBezTo>
                  <a:cubicBezTo>
                    <a:pt x="29" y="465"/>
                    <a:pt x="26" y="460"/>
                    <a:pt x="28" y="454"/>
                  </a:cubicBezTo>
                  <a:cubicBezTo>
                    <a:pt x="30" y="446"/>
                    <a:pt x="38" y="443"/>
                    <a:pt x="45" y="445"/>
                  </a:cubicBezTo>
                  <a:cubicBezTo>
                    <a:pt x="60" y="448"/>
                    <a:pt x="58" y="463"/>
                    <a:pt x="57" y="475"/>
                  </a:cubicBezTo>
                  <a:cubicBezTo>
                    <a:pt x="54" y="495"/>
                    <a:pt x="52" y="516"/>
                    <a:pt x="56" y="537"/>
                  </a:cubicBezTo>
                  <a:cubicBezTo>
                    <a:pt x="60" y="564"/>
                    <a:pt x="70" y="590"/>
                    <a:pt x="83" y="614"/>
                  </a:cubicBezTo>
                  <a:cubicBezTo>
                    <a:pt x="90" y="627"/>
                    <a:pt x="97" y="641"/>
                    <a:pt x="105" y="653"/>
                  </a:cubicBezTo>
                  <a:cubicBezTo>
                    <a:pt x="110" y="661"/>
                    <a:pt x="114" y="668"/>
                    <a:pt x="119" y="675"/>
                  </a:cubicBezTo>
                  <a:cubicBezTo>
                    <a:pt x="125" y="683"/>
                    <a:pt x="130" y="685"/>
                    <a:pt x="136" y="693"/>
                  </a:cubicBezTo>
                  <a:cubicBezTo>
                    <a:pt x="145" y="700"/>
                    <a:pt x="145" y="700"/>
                    <a:pt x="145" y="700"/>
                  </a:cubicBezTo>
                  <a:cubicBezTo>
                    <a:pt x="132" y="681"/>
                    <a:pt x="120" y="663"/>
                    <a:pt x="110" y="644"/>
                  </a:cubicBezTo>
                  <a:cubicBezTo>
                    <a:pt x="101" y="628"/>
                    <a:pt x="94" y="611"/>
                    <a:pt x="88" y="594"/>
                  </a:cubicBezTo>
                  <a:close/>
                  <a:moveTo>
                    <a:pt x="103" y="645"/>
                  </a:moveTo>
                  <a:cubicBezTo>
                    <a:pt x="102" y="645"/>
                    <a:pt x="102" y="645"/>
                    <a:pt x="102" y="645"/>
                  </a:cubicBezTo>
                  <a:cubicBezTo>
                    <a:pt x="102" y="645"/>
                    <a:pt x="102" y="645"/>
                    <a:pt x="102" y="645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2" y="644"/>
                    <a:pt x="102" y="643"/>
                    <a:pt x="101" y="643"/>
                  </a:cubicBezTo>
                  <a:cubicBezTo>
                    <a:pt x="101" y="643"/>
                    <a:pt x="101" y="642"/>
                    <a:pt x="101" y="642"/>
                  </a:cubicBezTo>
                  <a:cubicBezTo>
                    <a:pt x="101" y="642"/>
                    <a:pt x="101" y="642"/>
                    <a:pt x="100" y="641"/>
                  </a:cubicBezTo>
                  <a:cubicBezTo>
                    <a:pt x="100" y="641"/>
                    <a:pt x="100" y="640"/>
                    <a:pt x="100" y="640"/>
                  </a:cubicBezTo>
                  <a:cubicBezTo>
                    <a:pt x="100" y="640"/>
                    <a:pt x="100" y="640"/>
                    <a:pt x="99" y="639"/>
                  </a:cubicBezTo>
                  <a:cubicBezTo>
                    <a:pt x="99" y="639"/>
                    <a:pt x="99" y="638"/>
                    <a:pt x="99" y="638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9" y="637"/>
                    <a:pt x="98" y="637"/>
                    <a:pt x="98" y="637"/>
                  </a:cubicBezTo>
                  <a:cubicBezTo>
                    <a:pt x="98" y="636"/>
                    <a:pt x="98" y="636"/>
                    <a:pt x="98" y="636"/>
                  </a:cubicBezTo>
                  <a:cubicBezTo>
                    <a:pt x="98" y="636"/>
                    <a:pt x="98" y="636"/>
                    <a:pt x="98" y="636"/>
                  </a:cubicBezTo>
                  <a:cubicBezTo>
                    <a:pt x="97" y="635"/>
                    <a:pt x="97" y="635"/>
                    <a:pt x="97" y="634"/>
                  </a:cubicBezTo>
                  <a:cubicBezTo>
                    <a:pt x="97" y="634"/>
                    <a:pt x="97" y="634"/>
                    <a:pt x="97" y="633"/>
                  </a:cubicBezTo>
                  <a:cubicBezTo>
                    <a:pt x="97" y="633"/>
                    <a:pt x="97" y="632"/>
                    <a:pt x="96" y="632"/>
                  </a:cubicBezTo>
                  <a:cubicBezTo>
                    <a:pt x="96" y="632"/>
                    <a:pt x="96" y="632"/>
                    <a:pt x="96" y="631"/>
                  </a:cubicBezTo>
                  <a:cubicBezTo>
                    <a:pt x="96" y="631"/>
                    <a:pt x="96" y="630"/>
                    <a:pt x="95" y="630"/>
                  </a:cubicBezTo>
                  <a:cubicBezTo>
                    <a:pt x="95" y="630"/>
                    <a:pt x="95" y="630"/>
                    <a:pt x="95" y="629"/>
                  </a:cubicBezTo>
                  <a:cubicBezTo>
                    <a:pt x="94" y="629"/>
                    <a:pt x="94" y="628"/>
                    <a:pt x="94" y="628"/>
                  </a:cubicBezTo>
                  <a:cubicBezTo>
                    <a:pt x="94" y="628"/>
                    <a:pt x="94" y="627"/>
                    <a:pt x="94" y="627"/>
                  </a:cubicBezTo>
                  <a:cubicBezTo>
                    <a:pt x="93" y="626"/>
                    <a:pt x="93" y="626"/>
                    <a:pt x="93" y="625"/>
                  </a:cubicBezTo>
                  <a:cubicBezTo>
                    <a:pt x="93" y="625"/>
                    <a:pt x="93" y="625"/>
                    <a:pt x="93" y="624"/>
                  </a:cubicBezTo>
                  <a:cubicBezTo>
                    <a:pt x="93" y="624"/>
                    <a:pt x="93" y="623"/>
                    <a:pt x="93" y="623"/>
                  </a:cubicBezTo>
                  <a:cubicBezTo>
                    <a:pt x="93" y="623"/>
                    <a:pt x="93" y="623"/>
                    <a:pt x="92" y="622"/>
                  </a:cubicBezTo>
                  <a:cubicBezTo>
                    <a:pt x="92" y="622"/>
                    <a:pt x="92" y="622"/>
                    <a:pt x="92" y="622"/>
                  </a:cubicBezTo>
                  <a:cubicBezTo>
                    <a:pt x="92" y="621"/>
                    <a:pt x="92" y="621"/>
                    <a:pt x="92" y="620"/>
                  </a:cubicBezTo>
                  <a:cubicBezTo>
                    <a:pt x="92" y="620"/>
                    <a:pt x="92" y="620"/>
                    <a:pt x="92" y="620"/>
                  </a:cubicBezTo>
                  <a:cubicBezTo>
                    <a:pt x="92" y="620"/>
                    <a:pt x="91" y="620"/>
                    <a:pt x="91" y="619"/>
                  </a:cubicBezTo>
                  <a:cubicBezTo>
                    <a:pt x="91" y="618"/>
                    <a:pt x="91" y="619"/>
                    <a:pt x="91" y="618"/>
                  </a:cubicBezTo>
                  <a:cubicBezTo>
                    <a:pt x="91" y="618"/>
                    <a:pt x="92" y="618"/>
                    <a:pt x="92" y="619"/>
                  </a:cubicBezTo>
                  <a:cubicBezTo>
                    <a:pt x="92" y="619"/>
                    <a:pt x="93" y="620"/>
                    <a:pt x="92" y="620"/>
                  </a:cubicBezTo>
                  <a:cubicBezTo>
                    <a:pt x="93" y="620"/>
                    <a:pt x="93" y="621"/>
                    <a:pt x="93" y="621"/>
                  </a:cubicBezTo>
                  <a:cubicBezTo>
                    <a:pt x="93" y="621"/>
                    <a:pt x="93" y="622"/>
                    <a:pt x="93" y="622"/>
                  </a:cubicBezTo>
                  <a:cubicBezTo>
                    <a:pt x="93" y="622"/>
                    <a:pt x="93" y="622"/>
                    <a:pt x="93" y="622"/>
                  </a:cubicBezTo>
                  <a:cubicBezTo>
                    <a:pt x="93" y="623"/>
                    <a:pt x="93" y="623"/>
                    <a:pt x="93" y="623"/>
                  </a:cubicBezTo>
                  <a:cubicBezTo>
                    <a:pt x="94" y="623"/>
                    <a:pt x="94" y="623"/>
                    <a:pt x="94" y="623"/>
                  </a:cubicBezTo>
                  <a:cubicBezTo>
                    <a:pt x="94" y="623"/>
                    <a:pt x="94" y="623"/>
                    <a:pt x="94" y="624"/>
                  </a:cubicBezTo>
                  <a:cubicBezTo>
                    <a:pt x="94" y="624"/>
                    <a:pt x="94" y="624"/>
                    <a:pt x="94" y="624"/>
                  </a:cubicBezTo>
                  <a:cubicBezTo>
                    <a:pt x="94" y="624"/>
                    <a:pt x="94" y="624"/>
                    <a:pt x="94" y="625"/>
                  </a:cubicBezTo>
                  <a:cubicBezTo>
                    <a:pt x="94" y="625"/>
                    <a:pt x="94" y="625"/>
                    <a:pt x="94" y="625"/>
                  </a:cubicBezTo>
                  <a:cubicBezTo>
                    <a:pt x="94" y="625"/>
                    <a:pt x="94" y="625"/>
                    <a:pt x="94" y="625"/>
                  </a:cubicBezTo>
                  <a:cubicBezTo>
                    <a:pt x="94" y="626"/>
                    <a:pt x="95" y="626"/>
                    <a:pt x="95" y="626"/>
                  </a:cubicBezTo>
                  <a:cubicBezTo>
                    <a:pt x="95" y="626"/>
                    <a:pt x="95" y="626"/>
                    <a:pt x="95" y="627"/>
                  </a:cubicBezTo>
                  <a:cubicBezTo>
                    <a:pt x="95" y="627"/>
                    <a:pt x="96" y="627"/>
                    <a:pt x="96" y="627"/>
                  </a:cubicBezTo>
                  <a:cubicBezTo>
                    <a:pt x="96" y="628"/>
                    <a:pt x="95" y="628"/>
                    <a:pt x="96" y="628"/>
                  </a:cubicBezTo>
                  <a:cubicBezTo>
                    <a:pt x="96" y="628"/>
                    <a:pt x="96" y="628"/>
                    <a:pt x="96" y="628"/>
                  </a:cubicBezTo>
                  <a:cubicBezTo>
                    <a:pt x="96" y="629"/>
                    <a:pt x="96" y="629"/>
                    <a:pt x="96" y="629"/>
                  </a:cubicBezTo>
                  <a:cubicBezTo>
                    <a:pt x="96" y="629"/>
                    <a:pt x="96" y="629"/>
                    <a:pt x="96" y="630"/>
                  </a:cubicBezTo>
                  <a:cubicBezTo>
                    <a:pt x="96" y="630"/>
                    <a:pt x="96" y="630"/>
                    <a:pt x="96" y="631"/>
                  </a:cubicBezTo>
                  <a:cubicBezTo>
                    <a:pt x="96" y="631"/>
                    <a:pt x="97" y="632"/>
                    <a:pt x="97" y="631"/>
                  </a:cubicBezTo>
                  <a:cubicBezTo>
                    <a:pt x="97" y="631"/>
                    <a:pt x="97" y="631"/>
                    <a:pt x="97" y="631"/>
                  </a:cubicBezTo>
                  <a:cubicBezTo>
                    <a:pt x="97" y="630"/>
                    <a:pt x="97" y="630"/>
                    <a:pt x="97" y="631"/>
                  </a:cubicBezTo>
                  <a:cubicBezTo>
                    <a:pt x="97" y="630"/>
                    <a:pt x="97" y="630"/>
                    <a:pt x="97" y="630"/>
                  </a:cubicBezTo>
                  <a:cubicBezTo>
                    <a:pt x="97" y="630"/>
                    <a:pt x="97" y="631"/>
                    <a:pt x="97" y="631"/>
                  </a:cubicBezTo>
                  <a:cubicBezTo>
                    <a:pt x="98" y="631"/>
                    <a:pt x="98" y="631"/>
                    <a:pt x="98" y="632"/>
                  </a:cubicBezTo>
                  <a:cubicBezTo>
                    <a:pt x="98" y="632"/>
                    <a:pt x="98" y="632"/>
                    <a:pt x="98" y="632"/>
                  </a:cubicBezTo>
                  <a:cubicBezTo>
                    <a:pt x="98" y="632"/>
                    <a:pt x="98" y="632"/>
                    <a:pt x="98" y="633"/>
                  </a:cubicBezTo>
                  <a:cubicBezTo>
                    <a:pt x="97" y="633"/>
                    <a:pt x="98" y="633"/>
                    <a:pt x="98" y="633"/>
                  </a:cubicBezTo>
                  <a:cubicBezTo>
                    <a:pt x="98" y="633"/>
                    <a:pt x="98" y="634"/>
                    <a:pt x="98" y="634"/>
                  </a:cubicBezTo>
                  <a:cubicBezTo>
                    <a:pt x="98" y="634"/>
                    <a:pt x="98" y="635"/>
                    <a:pt x="98" y="635"/>
                  </a:cubicBezTo>
                  <a:cubicBezTo>
                    <a:pt x="98" y="635"/>
                    <a:pt x="99" y="636"/>
                    <a:pt x="99" y="636"/>
                  </a:cubicBezTo>
                  <a:cubicBezTo>
                    <a:pt x="99" y="636"/>
                    <a:pt x="99" y="637"/>
                    <a:pt x="99" y="637"/>
                  </a:cubicBezTo>
                  <a:cubicBezTo>
                    <a:pt x="99" y="637"/>
                    <a:pt x="99" y="637"/>
                    <a:pt x="100" y="638"/>
                  </a:cubicBezTo>
                  <a:cubicBezTo>
                    <a:pt x="100" y="638"/>
                    <a:pt x="100" y="639"/>
                    <a:pt x="100" y="639"/>
                  </a:cubicBezTo>
                  <a:cubicBezTo>
                    <a:pt x="100" y="639"/>
                    <a:pt x="101" y="640"/>
                    <a:pt x="101" y="640"/>
                  </a:cubicBezTo>
                  <a:cubicBezTo>
                    <a:pt x="101" y="640"/>
                    <a:pt x="101" y="641"/>
                    <a:pt x="101" y="641"/>
                  </a:cubicBezTo>
                  <a:cubicBezTo>
                    <a:pt x="101" y="641"/>
                    <a:pt x="101" y="642"/>
                    <a:pt x="102" y="642"/>
                  </a:cubicBezTo>
                  <a:cubicBezTo>
                    <a:pt x="102" y="642"/>
                    <a:pt x="102" y="643"/>
                    <a:pt x="102" y="643"/>
                  </a:cubicBezTo>
                  <a:cubicBezTo>
                    <a:pt x="102" y="643"/>
                    <a:pt x="102" y="644"/>
                    <a:pt x="102" y="644"/>
                  </a:cubicBezTo>
                  <a:cubicBezTo>
                    <a:pt x="102" y="644"/>
                    <a:pt x="103" y="644"/>
                    <a:pt x="103" y="645"/>
                  </a:cubicBezTo>
                  <a:cubicBezTo>
                    <a:pt x="103" y="645"/>
                    <a:pt x="103" y="645"/>
                    <a:pt x="103" y="645"/>
                  </a:cubicBezTo>
                  <a:cubicBezTo>
                    <a:pt x="103" y="645"/>
                    <a:pt x="103" y="646"/>
                    <a:pt x="103" y="645"/>
                  </a:cubicBezTo>
                  <a:close/>
                  <a:moveTo>
                    <a:pt x="105" y="650"/>
                  </a:moveTo>
                  <a:cubicBezTo>
                    <a:pt x="105" y="650"/>
                    <a:pt x="104" y="650"/>
                    <a:pt x="104" y="650"/>
                  </a:cubicBezTo>
                  <a:cubicBezTo>
                    <a:pt x="104" y="649"/>
                    <a:pt x="104" y="648"/>
                    <a:pt x="104" y="648"/>
                  </a:cubicBezTo>
                  <a:cubicBezTo>
                    <a:pt x="104" y="647"/>
                    <a:pt x="103" y="647"/>
                    <a:pt x="103" y="646"/>
                  </a:cubicBezTo>
                  <a:cubicBezTo>
                    <a:pt x="103" y="646"/>
                    <a:pt x="104" y="646"/>
                    <a:pt x="104" y="646"/>
                  </a:cubicBezTo>
                  <a:cubicBezTo>
                    <a:pt x="104" y="647"/>
                    <a:pt x="104" y="648"/>
                    <a:pt x="105" y="648"/>
                  </a:cubicBezTo>
                  <a:cubicBezTo>
                    <a:pt x="105" y="649"/>
                    <a:pt x="105" y="649"/>
                    <a:pt x="105" y="649"/>
                  </a:cubicBezTo>
                  <a:cubicBezTo>
                    <a:pt x="105" y="650"/>
                    <a:pt x="106" y="650"/>
                    <a:pt x="106" y="651"/>
                  </a:cubicBezTo>
                  <a:cubicBezTo>
                    <a:pt x="105" y="651"/>
                    <a:pt x="105" y="650"/>
                    <a:pt x="105" y="650"/>
                  </a:cubicBezTo>
                  <a:close/>
                  <a:moveTo>
                    <a:pt x="109" y="656"/>
                  </a:moveTo>
                  <a:cubicBezTo>
                    <a:pt x="108" y="656"/>
                    <a:pt x="108" y="655"/>
                    <a:pt x="107" y="654"/>
                  </a:cubicBezTo>
                  <a:cubicBezTo>
                    <a:pt x="107" y="654"/>
                    <a:pt x="106" y="653"/>
                    <a:pt x="107" y="653"/>
                  </a:cubicBezTo>
                  <a:cubicBezTo>
                    <a:pt x="107" y="653"/>
                    <a:pt x="107" y="653"/>
                    <a:pt x="107" y="653"/>
                  </a:cubicBezTo>
                  <a:cubicBezTo>
                    <a:pt x="108" y="654"/>
                    <a:pt x="109" y="655"/>
                    <a:pt x="109" y="656"/>
                  </a:cubicBezTo>
                  <a:close/>
                  <a:moveTo>
                    <a:pt x="124" y="674"/>
                  </a:moveTo>
                  <a:cubicBezTo>
                    <a:pt x="124" y="675"/>
                    <a:pt x="124" y="675"/>
                    <a:pt x="124" y="675"/>
                  </a:cubicBezTo>
                  <a:cubicBezTo>
                    <a:pt x="125" y="676"/>
                    <a:pt x="125" y="676"/>
                    <a:pt x="125" y="676"/>
                  </a:cubicBezTo>
                  <a:cubicBezTo>
                    <a:pt x="126" y="676"/>
                    <a:pt x="126" y="677"/>
                    <a:pt x="126" y="677"/>
                  </a:cubicBezTo>
                  <a:cubicBezTo>
                    <a:pt x="126" y="677"/>
                    <a:pt x="126" y="677"/>
                    <a:pt x="126" y="677"/>
                  </a:cubicBezTo>
                  <a:cubicBezTo>
                    <a:pt x="127" y="677"/>
                    <a:pt x="127" y="678"/>
                    <a:pt x="127" y="677"/>
                  </a:cubicBezTo>
                  <a:cubicBezTo>
                    <a:pt x="127" y="678"/>
                    <a:pt x="127" y="678"/>
                    <a:pt x="128" y="679"/>
                  </a:cubicBezTo>
                  <a:cubicBezTo>
                    <a:pt x="129" y="680"/>
                    <a:pt x="130" y="681"/>
                    <a:pt x="130" y="682"/>
                  </a:cubicBezTo>
                  <a:cubicBezTo>
                    <a:pt x="131" y="683"/>
                    <a:pt x="131" y="683"/>
                    <a:pt x="131" y="683"/>
                  </a:cubicBezTo>
                  <a:cubicBezTo>
                    <a:pt x="131" y="682"/>
                    <a:pt x="130" y="682"/>
                    <a:pt x="130" y="682"/>
                  </a:cubicBezTo>
                  <a:cubicBezTo>
                    <a:pt x="131" y="682"/>
                    <a:pt x="131" y="682"/>
                    <a:pt x="131" y="682"/>
                  </a:cubicBezTo>
                  <a:cubicBezTo>
                    <a:pt x="131" y="683"/>
                    <a:pt x="131" y="683"/>
                    <a:pt x="132" y="683"/>
                  </a:cubicBezTo>
                  <a:cubicBezTo>
                    <a:pt x="132" y="684"/>
                    <a:pt x="132" y="684"/>
                    <a:pt x="132" y="684"/>
                  </a:cubicBezTo>
                  <a:cubicBezTo>
                    <a:pt x="133" y="685"/>
                    <a:pt x="133" y="685"/>
                    <a:pt x="133" y="685"/>
                  </a:cubicBezTo>
                  <a:cubicBezTo>
                    <a:pt x="133" y="685"/>
                    <a:pt x="133" y="686"/>
                    <a:pt x="134" y="686"/>
                  </a:cubicBezTo>
                  <a:cubicBezTo>
                    <a:pt x="134" y="686"/>
                    <a:pt x="135" y="687"/>
                    <a:pt x="135" y="687"/>
                  </a:cubicBezTo>
                  <a:cubicBezTo>
                    <a:pt x="136" y="688"/>
                    <a:pt x="136" y="688"/>
                    <a:pt x="137" y="689"/>
                  </a:cubicBezTo>
                  <a:cubicBezTo>
                    <a:pt x="137" y="689"/>
                    <a:pt x="138" y="690"/>
                    <a:pt x="138" y="691"/>
                  </a:cubicBezTo>
                  <a:cubicBezTo>
                    <a:pt x="138" y="691"/>
                    <a:pt x="139" y="692"/>
                    <a:pt x="139" y="692"/>
                  </a:cubicBezTo>
                  <a:cubicBezTo>
                    <a:pt x="138" y="691"/>
                    <a:pt x="138" y="690"/>
                    <a:pt x="137" y="690"/>
                  </a:cubicBezTo>
                  <a:cubicBezTo>
                    <a:pt x="136" y="689"/>
                    <a:pt x="136" y="688"/>
                    <a:pt x="135" y="688"/>
                  </a:cubicBezTo>
                  <a:cubicBezTo>
                    <a:pt x="135" y="687"/>
                    <a:pt x="134" y="687"/>
                    <a:pt x="133" y="686"/>
                  </a:cubicBezTo>
                  <a:cubicBezTo>
                    <a:pt x="133" y="686"/>
                    <a:pt x="133" y="685"/>
                    <a:pt x="132" y="685"/>
                  </a:cubicBezTo>
                  <a:cubicBezTo>
                    <a:pt x="132" y="685"/>
                    <a:pt x="132" y="684"/>
                    <a:pt x="131" y="684"/>
                  </a:cubicBezTo>
                  <a:cubicBezTo>
                    <a:pt x="131" y="684"/>
                    <a:pt x="131" y="684"/>
                    <a:pt x="131" y="683"/>
                  </a:cubicBezTo>
                  <a:cubicBezTo>
                    <a:pt x="130" y="683"/>
                    <a:pt x="130" y="683"/>
                    <a:pt x="130" y="682"/>
                  </a:cubicBezTo>
                  <a:cubicBezTo>
                    <a:pt x="129" y="682"/>
                    <a:pt x="129" y="681"/>
                    <a:pt x="129" y="681"/>
                  </a:cubicBezTo>
                  <a:cubicBezTo>
                    <a:pt x="127" y="679"/>
                    <a:pt x="127" y="679"/>
                    <a:pt x="127" y="679"/>
                  </a:cubicBezTo>
                  <a:cubicBezTo>
                    <a:pt x="127" y="679"/>
                    <a:pt x="126" y="678"/>
                    <a:pt x="126" y="678"/>
                  </a:cubicBezTo>
                  <a:cubicBezTo>
                    <a:pt x="126" y="679"/>
                    <a:pt x="126" y="678"/>
                    <a:pt x="126" y="678"/>
                  </a:cubicBezTo>
                  <a:cubicBezTo>
                    <a:pt x="126" y="677"/>
                    <a:pt x="125" y="677"/>
                    <a:pt x="125" y="677"/>
                  </a:cubicBezTo>
                  <a:cubicBezTo>
                    <a:pt x="125" y="677"/>
                    <a:pt x="125" y="676"/>
                    <a:pt x="125" y="676"/>
                  </a:cubicBezTo>
                  <a:cubicBezTo>
                    <a:pt x="125" y="676"/>
                    <a:pt x="124" y="676"/>
                    <a:pt x="124" y="676"/>
                  </a:cubicBezTo>
                  <a:cubicBezTo>
                    <a:pt x="124" y="675"/>
                    <a:pt x="124" y="675"/>
                    <a:pt x="123" y="674"/>
                  </a:cubicBezTo>
                  <a:cubicBezTo>
                    <a:pt x="123" y="674"/>
                    <a:pt x="123" y="674"/>
                    <a:pt x="124" y="674"/>
                  </a:cubicBezTo>
                  <a:close/>
                  <a:moveTo>
                    <a:pt x="116" y="664"/>
                  </a:moveTo>
                  <a:cubicBezTo>
                    <a:pt x="116" y="664"/>
                    <a:pt x="117" y="664"/>
                    <a:pt x="117" y="664"/>
                  </a:cubicBezTo>
                  <a:cubicBezTo>
                    <a:pt x="117" y="665"/>
                    <a:pt x="119" y="666"/>
                    <a:pt x="118" y="667"/>
                  </a:cubicBezTo>
                  <a:cubicBezTo>
                    <a:pt x="117" y="667"/>
                    <a:pt x="117" y="666"/>
                    <a:pt x="117" y="666"/>
                  </a:cubicBezTo>
                  <a:cubicBezTo>
                    <a:pt x="117" y="665"/>
                    <a:pt x="116" y="665"/>
                    <a:pt x="116" y="664"/>
                  </a:cubicBezTo>
                  <a:close/>
                  <a:moveTo>
                    <a:pt x="113" y="658"/>
                  </a:moveTo>
                  <a:cubicBezTo>
                    <a:pt x="113" y="659"/>
                    <a:pt x="114" y="659"/>
                    <a:pt x="114" y="660"/>
                  </a:cubicBezTo>
                  <a:cubicBezTo>
                    <a:pt x="114" y="660"/>
                    <a:pt x="114" y="661"/>
                    <a:pt x="114" y="661"/>
                  </a:cubicBezTo>
                  <a:cubicBezTo>
                    <a:pt x="115" y="662"/>
                    <a:pt x="115" y="662"/>
                    <a:pt x="116" y="663"/>
                  </a:cubicBezTo>
                  <a:cubicBezTo>
                    <a:pt x="115" y="663"/>
                    <a:pt x="115" y="662"/>
                    <a:pt x="114" y="662"/>
                  </a:cubicBezTo>
                  <a:cubicBezTo>
                    <a:pt x="114" y="662"/>
                    <a:pt x="114" y="662"/>
                    <a:pt x="114" y="662"/>
                  </a:cubicBezTo>
                  <a:cubicBezTo>
                    <a:pt x="113" y="661"/>
                    <a:pt x="113" y="660"/>
                    <a:pt x="113" y="660"/>
                  </a:cubicBezTo>
                  <a:cubicBezTo>
                    <a:pt x="113" y="659"/>
                    <a:pt x="112" y="659"/>
                    <a:pt x="112" y="658"/>
                  </a:cubicBezTo>
                  <a:cubicBezTo>
                    <a:pt x="113" y="658"/>
                    <a:pt x="113" y="658"/>
                    <a:pt x="113" y="658"/>
                  </a:cubicBezTo>
                  <a:close/>
                  <a:moveTo>
                    <a:pt x="114" y="663"/>
                  </a:moveTo>
                  <a:cubicBezTo>
                    <a:pt x="114" y="664"/>
                    <a:pt x="114" y="664"/>
                    <a:pt x="114" y="664"/>
                  </a:cubicBezTo>
                  <a:cubicBezTo>
                    <a:pt x="114" y="665"/>
                    <a:pt x="115" y="665"/>
                    <a:pt x="115" y="665"/>
                  </a:cubicBezTo>
                  <a:cubicBezTo>
                    <a:pt x="115" y="665"/>
                    <a:pt x="115" y="666"/>
                    <a:pt x="116" y="667"/>
                  </a:cubicBezTo>
                  <a:cubicBezTo>
                    <a:pt x="116" y="666"/>
                    <a:pt x="116" y="666"/>
                    <a:pt x="116" y="666"/>
                  </a:cubicBezTo>
                  <a:cubicBezTo>
                    <a:pt x="116" y="666"/>
                    <a:pt x="116" y="667"/>
                    <a:pt x="117" y="667"/>
                  </a:cubicBezTo>
                  <a:cubicBezTo>
                    <a:pt x="117" y="667"/>
                    <a:pt x="117" y="668"/>
                    <a:pt x="118" y="668"/>
                  </a:cubicBezTo>
                  <a:cubicBezTo>
                    <a:pt x="119" y="669"/>
                    <a:pt x="119" y="671"/>
                    <a:pt x="120" y="672"/>
                  </a:cubicBezTo>
                  <a:cubicBezTo>
                    <a:pt x="120" y="672"/>
                    <a:pt x="120" y="673"/>
                    <a:pt x="120" y="672"/>
                  </a:cubicBezTo>
                  <a:cubicBezTo>
                    <a:pt x="120" y="672"/>
                    <a:pt x="120" y="672"/>
                    <a:pt x="120" y="671"/>
                  </a:cubicBezTo>
                  <a:cubicBezTo>
                    <a:pt x="120" y="671"/>
                    <a:pt x="120" y="672"/>
                    <a:pt x="120" y="672"/>
                  </a:cubicBezTo>
                  <a:cubicBezTo>
                    <a:pt x="121" y="672"/>
                    <a:pt x="121" y="672"/>
                    <a:pt x="121" y="673"/>
                  </a:cubicBezTo>
                  <a:cubicBezTo>
                    <a:pt x="121" y="673"/>
                    <a:pt x="121" y="674"/>
                    <a:pt x="122" y="674"/>
                  </a:cubicBezTo>
                  <a:cubicBezTo>
                    <a:pt x="122" y="674"/>
                    <a:pt x="122" y="675"/>
                    <a:pt x="122" y="675"/>
                  </a:cubicBezTo>
                  <a:cubicBezTo>
                    <a:pt x="123" y="675"/>
                    <a:pt x="123" y="676"/>
                    <a:pt x="123" y="676"/>
                  </a:cubicBezTo>
                  <a:cubicBezTo>
                    <a:pt x="123" y="676"/>
                    <a:pt x="124" y="677"/>
                    <a:pt x="124" y="677"/>
                  </a:cubicBezTo>
                  <a:cubicBezTo>
                    <a:pt x="125" y="678"/>
                    <a:pt x="125" y="678"/>
                    <a:pt x="126" y="679"/>
                  </a:cubicBezTo>
                  <a:cubicBezTo>
                    <a:pt x="126" y="680"/>
                    <a:pt x="127" y="680"/>
                    <a:pt x="126" y="680"/>
                  </a:cubicBezTo>
                  <a:cubicBezTo>
                    <a:pt x="125" y="679"/>
                    <a:pt x="125" y="679"/>
                    <a:pt x="124" y="678"/>
                  </a:cubicBezTo>
                  <a:cubicBezTo>
                    <a:pt x="124" y="677"/>
                    <a:pt x="123" y="677"/>
                    <a:pt x="123" y="676"/>
                  </a:cubicBezTo>
                  <a:cubicBezTo>
                    <a:pt x="122" y="676"/>
                    <a:pt x="122" y="675"/>
                    <a:pt x="122" y="675"/>
                  </a:cubicBezTo>
                  <a:cubicBezTo>
                    <a:pt x="121" y="674"/>
                    <a:pt x="121" y="674"/>
                    <a:pt x="121" y="673"/>
                  </a:cubicBezTo>
                  <a:cubicBezTo>
                    <a:pt x="121" y="674"/>
                    <a:pt x="120" y="673"/>
                    <a:pt x="120" y="673"/>
                  </a:cubicBezTo>
                  <a:cubicBezTo>
                    <a:pt x="120" y="672"/>
                    <a:pt x="119" y="672"/>
                    <a:pt x="119" y="672"/>
                  </a:cubicBezTo>
                  <a:cubicBezTo>
                    <a:pt x="119" y="671"/>
                    <a:pt x="119" y="671"/>
                    <a:pt x="118" y="670"/>
                  </a:cubicBezTo>
                  <a:cubicBezTo>
                    <a:pt x="117" y="668"/>
                    <a:pt x="117" y="668"/>
                    <a:pt x="117" y="668"/>
                  </a:cubicBezTo>
                  <a:cubicBezTo>
                    <a:pt x="116" y="668"/>
                    <a:pt x="116" y="667"/>
                    <a:pt x="116" y="667"/>
                  </a:cubicBezTo>
                  <a:cubicBezTo>
                    <a:pt x="116" y="668"/>
                    <a:pt x="116" y="667"/>
                    <a:pt x="115" y="667"/>
                  </a:cubicBezTo>
                  <a:cubicBezTo>
                    <a:pt x="115" y="667"/>
                    <a:pt x="115" y="666"/>
                    <a:pt x="115" y="666"/>
                  </a:cubicBezTo>
                  <a:cubicBezTo>
                    <a:pt x="115" y="666"/>
                    <a:pt x="115" y="665"/>
                    <a:pt x="115" y="665"/>
                  </a:cubicBezTo>
                  <a:cubicBezTo>
                    <a:pt x="114" y="665"/>
                    <a:pt x="114" y="665"/>
                    <a:pt x="114" y="665"/>
                  </a:cubicBezTo>
                  <a:cubicBezTo>
                    <a:pt x="114" y="664"/>
                    <a:pt x="114" y="664"/>
                    <a:pt x="113" y="663"/>
                  </a:cubicBezTo>
                  <a:cubicBezTo>
                    <a:pt x="113" y="663"/>
                    <a:pt x="112" y="663"/>
                    <a:pt x="112" y="662"/>
                  </a:cubicBezTo>
                  <a:cubicBezTo>
                    <a:pt x="112" y="662"/>
                    <a:pt x="111" y="661"/>
                    <a:pt x="111" y="661"/>
                  </a:cubicBezTo>
                  <a:cubicBezTo>
                    <a:pt x="111" y="661"/>
                    <a:pt x="111" y="660"/>
                    <a:pt x="111" y="660"/>
                  </a:cubicBezTo>
                  <a:cubicBezTo>
                    <a:pt x="112" y="660"/>
                    <a:pt x="112" y="661"/>
                    <a:pt x="112" y="662"/>
                  </a:cubicBezTo>
                  <a:cubicBezTo>
                    <a:pt x="113" y="662"/>
                    <a:pt x="113" y="663"/>
                    <a:pt x="114" y="663"/>
                  </a:cubicBezTo>
                  <a:close/>
                  <a:moveTo>
                    <a:pt x="110" y="654"/>
                  </a:moveTo>
                  <a:cubicBezTo>
                    <a:pt x="111" y="654"/>
                    <a:pt x="111" y="655"/>
                    <a:pt x="111" y="655"/>
                  </a:cubicBezTo>
                  <a:cubicBezTo>
                    <a:pt x="111" y="655"/>
                    <a:pt x="111" y="656"/>
                    <a:pt x="111" y="656"/>
                  </a:cubicBezTo>
                  <a:cubicBezTo>
                    <a:pt x="112" y="656"/>
                    <a:pt x="112" y="656"/>
                    <a:pt x="112" y="657"/>
                  </a:cubicBezTo>
                  <a:cubicBezTo>
                    <a:pt x="112" y="657"/>
                    <a:pt x="112" y="657"/>
                    <a:pt x="112" y="657"/>
                  </a:cubicBezTo>
                  <a:cubicBezTo>
                    <a:pt x="112" y="657"/>
                    <a:pt x="112" y="658"/>
                    <a:pt x="112" y="658"/>
                  </a:cubicBezTo>
                  <a:cubicBezTo>
                    <a:pt x="111" y="658"/>
                    <a:pt x="111" y="657"/>
                    <a:pt x="111" y="657"/>
                  </a:cubicBezTo>
                  <a:cubicBezTo>
                    <a:pt x="111" y="657"/>
                    <a:pt x="111" y="657"/>
                    <a:pt x="111" y="657"/>
                  </a:cubicBezTo>
                  <a:cubicBezTo>
                    <a:pt x="111" y="656"/>
                    <a:pt x="111" y="656"/>
                    <a:pt x="111" y="656"/>
                  </a:cubicBezTo>
                  <a:cubicBezTo>
                    <a:pt x="111" y="656"/>
                    <a:pt x="111" y="656"/>
                    <a:pt x="111" y="656"/>
                  </a:cubicBezTo>
                  <a:cubicBezTo>
                    <a:pt x="111" y="656"/>
                    <a:pt x="111" y="655"/>
                    <a:pt x="110" y="655"/>
                  </a:cubicBezTo>
                  <a:cubicBezTo>
                    <a:pt x="110" y="655"/>
                    <a:pt x="110" y="655"/>
                    <a:pt x="110" y="654"/>
                  </a:cubicBezTo>
                  <a:cubicBezTo>
                    <a:pt x="110" y="654"/>
                    <a:pt x="110" y="654"/>
                    <a:pt x="109" y="654"/>
                  </a:cubicBezTo>
                  <a:cubicBezTo>
                    <a:pt x="109" y="653"/>
                    <a:pt x="109" y="653"/>
                    <a:pt x="109" y="652"/>
                  </a:cubicBezTo>
                  <a:cubicBezTo>
                    <a:pt x="109" y="652"/>
                    <a:pt x="108" y="652"/>
                    <a:pt x="108" y="652"/>
                  </a:cubicBezTo>
                  <a:cubicBezTo>
                    <a:pt x="108" y="651"/>
                    <a:pt x="108" y="651"/>
                    <a:pt x="108" y="651"/>
                  </a:cubicBezTo>
                  <a:cubicBezTo>
                    <a:pt x="108" y="650"/>
                    <a:pt x="108" y="650"/>
                    <a:pt x="108" y="650"/>
                  </a:cubicBezTo>
                  <a:cubicBezTo>
                    <a:pt x="107" y="650"/>
                    <a:pt x="107" y="649"/>
                    <a:pt x="107" y="649"/>
                  </a:cubicBezTo>
                  <a:cubicBezTo>
                    <a:pt x="107" y="649"/>
                    <a:pt x="107" y="649"/>
                    <a:pt x="107" y="649"/>
                  </a:cubicBezTo>
                  <a:cubicBezTo>
                    <a:pt x="107" y="649"/>
                    <a:pt x="106" y="648"/>
                    <a:pt x="106" y="648"/>
                  </a:cubicBezTo>
                  <a:cubicBezTo>
                    <a:pt x="106" y="648"/>
                    <a:pt x="106" y="647"/>
                    <a:pt x="106" y="647"/>
                  </a:cubicBezTo>
                  <a:cubicBezTo>
                    <a:pt x="106" y="646"/>
                    <a:pt x="105" y="646"/>
                    <a:pt x="105" y="646"/>
                  </a:cubicBezTo>
                  <a:cubicBezTo>
                    <a:pt x="105" y="645"/>
                    <a:pt x="105" y="645"/>
                    <a:pt x="105" y="645"/>
                  </a:cubicBezTo>
                  <a:cubicBezTo>
                    <a:pt x="104" y="645"/>
                    <a:pt x="104" y="644"/>
                    <a:pt x="104" y="644"/>
                  </a:cubicBezTo>
                  <a:cubicBezTo>
                    <a:pt x="104" y="643"/>
                    <a:pt x="104" y="643"/>
                    <a:pt x="104" y="643"/>
                  </a:cubicBezTo>
                  <a:cubicBezTo>
                    <a:pt x="103" y="643"/>
                    <a:pt x="103" y="642"/>
                    <a:pt x="103" y="642"/>
                  </a:cubicBezTo>
                  <a:cubicBezTo>
                    <a:pt x="103" y="642"/>
                    <a:pt x="102" y="641"/>
                    <a:pt x="102" y="641"/>
                  </a:cubicBezTo>
                  <a:cubicBezTo>
                    <a:pt x="102" y="640"/>
                    <a:pt x="102" y="640"/>
                    <a:pt x="102" y="640"/>
                  </a:cubicBezTo>
                  <a:cubicBezTo>
                    <a:pt x="101" y="639"/>
                    <a:pt x="101" y="639"/>
                    <a:pt x="101" y="638"/>
                  </a:cubicBezTo>
                  <a:cubicBezTo>
                    <a:pt x="101" y="638"/>
                    <a:pt x="101" y="638"/>
                    <a:pt x="101" y="637"/>
                  </a:cubicBezTo>
                  <a:cubicBezTo>
                    <a:pt x="101" y="637"/>
                    <a:pt x="101" y="636"/>
                    <a:pt x="101" y="636"/>
                  </a:cubicBezTo>
                  <a:cubicBezTo>
                    <a:pt x="101" y="636"/>
                    <a:pt x="100" y="636"/>
                    <a:pt x="100" y="635"/>
                  </a:cubicBezTo>
                  <a:cubicBezTo>
                    <a:pt x="100" y="635"/>
                    <a:pt x="100" y="635"/>
                    <a:pt x="100" y="635"/>
                  </a:cubicBezTo>
                  <a:cubicBezTo>
                    <a:pt x="100" y="634"/>
                    <a:pt x="100" y="634"/>
                    <a:pt x="100" y="633"/>
                  </a:cubicBezTo>
                  <a:cubicBezTo>
                    <a:pt x="100" y="633"/>
                    <a:pt x="100" y="633"/>
                    <a:pt x="99" y="633"/>
                  </a:cubicBezTo>
                  <a:cubicBezTo>
                    <a:pt x="99" y="633"/>
                    <a:pt x="99" y="633"/>
                    <a:pt x="99" y="633"/>
                  </a:cubicBezTo>
                  <a:cubicBezTo>
                    <a:pt x="99" y="631"/>
                    <a:pt x="99" y="632"/>
                    <a:pt x="99" y="631"/>
                  </a:cubicBezTo>
                  <a:cubicBezTo>
                    <a:pt x="99" y="631"/>
                    <a:pt x="99" y="631"/>
                    <a:pt x="100" y="632"/>
                  </a:cubicBezTo>
                  <a:cubicBezTo>
                    <a:pt x="100" y="632"/>
                    <a:pt x="100" y="633"/>
                    <a:pt x="100" y="633"/>
                  </a:cubicBezTo>
                  <a:cubicBezTo>
                    <a:pt x="100" y="633"/>
                    <a:pt x="101" y="633"/>
                    <a:pt x="101" y="634"/>
                  </a:cubicBezTo>
                  <a:cubicBezTo>
                    <a:pt x="101" y="634"/>
                    <a:pt x="101" y="634"/>
                    <a:pt x="101" y="635"/>
                  </a:cubicBezTo>
                  <a:cubicBezTo>
                    <a:pt x="101" y="635"/>
                    <a:pt x="101" y="635"/>
                    <a:pt x="101" y="635"/>
                  </a:cubicBezTo>
                  <a:cubicBezTo>
                    <a:pt x="101" y="636"/>
                    <a:pt x="101" y="636"/>
                    <a:pt x="101" y="636"/>
                  </a:cubicBezTo>
                  <a:cubicBezTo>
                    <a:pt x="101" y="636"/>
                    <a:pt x="101" y="636"/>
                    <a:pt x="102" y="636"/>
                  </a:cubicBezTo>
                  <a:cubicBezTo>
                    <a:pt x="102" y="636"/>
                    <a:pt x="102" y="636"/>
                    <a:pt x="102" y="636"/>
                  </a:cubicBezTo>
                  <a:cubicBezTo>
                    <a:pt x="102" y="637"/>
                    <a:pt x="102" y="637"/>
                    <a:pt x="102" y="637"/>
                  </a:cubicBezTo>
                  <a:cubicBezTo>
                    <a:pt x="102" y="637"/>
                    <a:pt x="102" y="637"/>
                    <a:pt x="102" y="637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3" y="638"/>
                    <a:pt x="103" y="638"/>
                  </a:cubicBezTo>
                  <a:cubicBezTo>
                    <a:pt x="103" y="639"/>
                    <a:pt x="103" y="639"/>
                    <a:pt x="103" y="639"/>
                  </a:cubicBezTo>
                  <a:cubicBezTo>
                    <a:pt x="103" y="640"/>
                    <a:pt x="104" y="640"/>
                    <a:pt x="104" y="640"/>
                  </a:cubicBezTo>
                  <a:cubicBezTo>
                    <a:pt x="104" y="640"/>
                    <a:pt x="104" y="640"/>
                    <a:pt x="104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2"/>
                    <a:pt x="104" y="642"/>
                    <a:pt x="104" y="642"/>
                  </a:cubicBezTo>
                  <a:cubicBezTo>
                    <a:pt x="105" y="643"/>
                    <a:pt x="105" y="643"/>
                    <a:pt x="105" y="644"/>
                  </a:cubicBezTo>
                  <a:cubicBezTo>
                    <a:pt x="105" y="644"/>
                    <a:pt x="105" y="644"/>
                    <a:pt x="105" y="644"/>
                  </a:cubicBezTo>
                  <a:cubicBezTo>
                    <a:pt x="105" y="644"/>
                    <a:pt x="105" y="644"/>
                    <a:pt x="105" y="643"/>
                  </a:cubicBezTo>
                  <a:cubicBezTo>
                    <a:pt x="105" y="643"/>
                    <a:pt x="105" y="643"/>
                    <a:pt x="105" y="643"/>
                  </a:cubicBezTo>
                  <a:cubicBezTo>
                    <a:pt x="105" y="643"/>
                    <a:pt x="106" y="643"/>
                    <a:pt x="106" y="643"/>
                  </a:cubicBezTo>
                  <a:cubicBezTo>
                    <a:pt x="106" y="643"/>
                    <a:pt x="106" y="643"/>
                    <a:pt x="106" y="644"/>
                  </a:cubicBezTo>
                  <a:cubicBezTo>
                    <a:pt x="106" y="644"/>
                    <a:pt x="106" y="644"/>
                    <a:pt x="106" y="644"/>
                  </a:cubicBezTo>
                  <a:cubicBezTo>
                    <a:pt x="106" y="644"/>
                    <a:pt x="106" y="645"/>
                    <a:pt x="106" y="645"/>
                  </a:cubicBezTo>
                  <a:cubicBezTo>
                    <a:pt x="106" y="645"/>
                    <a:pt x="106" y="645"/>
                    <a:pt x="106" y="645"/>
                  </a:cubicBezTo>
                  <a:cubicBezTo>
                    <a:pt x="106" y="645"/>
                    <a:pt x="106" y="646"/>
                    <a:pt x="106" y="646"/>
                  </a:cubicBezTo>
                  <a:cubicBezTo>
                    <a:pt x="106" y="646"/>
                    <a:pt x="106" y="646"/>
                    <a:pt x="106" y="647"/>
                  </a:cubicBezTo>
                  <a:cubicBezTo>
                    <a:pt x="106" y="647"/>
                    <a:pt x="107" y="647"/>
                    <a:pt x="107" y="647"/>
                  </a:cubicBezTo>
                  <a:cubicBezTo>
                    <a:pt x="107" y="648"/>
                    <a:pt x="107" y="648"/>
                    <a:pt x="107" y="648"/>
                  </a:cubicBezTo>
                  <a:cubicBezTo>
                    <a:pt x="107" y="649"/>
                    <a:pt x="108" y="649"/>
                    <a:pt x="108" y="649"/>
                  </a:cubicBezTo>
                  <a:cubicBezTo>
                    <a:pt x="108" y="649"/>
                    <a:pt x="108" y="650"/>
                    <a:pt x="108" y="650"/>
                  </a:cubicBezTo>
                  <a:cubicBezTo>
                    <a:pt x="108" y="650"/>
                    <a:pt x="109" y="651"/>
                    <a:pt x="109" y="651"/>
                  </a:cubicBezTo>
                  <a:cubicBezTo>
                    <a:pt x="109" y="652"/>
                    <a:pt x="109" y="652"/>
                    <a:pt x="109" y="652"/>
                  </a:cubicBezTo>
                  <a:cubicBezTo>
                    <a:pt x="110" y="653"/>
                    <a:pt x="110" y="653"/>
                    <a:pt x="110" y="653"/>
                  </a:cubicBezTo>
                  <a:cubicBezTo>
                    <a:pt x="110" y="654"/>
                    <a:pt x="110" y="654"/>
                    <a:pt x="110" y="654"/>
                  </a:cubicBezTo>
                  <a:close/>
                  <a:moveTo>
                    <a:pt x="130" y="137"/>
                  </a:moveTo>
                  <a:cubicBezTo>
                    <a:pt x="130" y="137"/>
                    <a:pt x="130" y="137"/>
                    <a:pt x="130" y="137"/>
                  </a:cubicBezTo>
                  <a:cubicBezTo>
                    <a:pt x="130" y="138"/>
                    <a:pt x="129" y="139"/>
                    <a:pt x="130" y="139"/>
                  </a:cubicBezTo>
                  <a:cubicBezTo>
                    <a:pt x="130" y="139"/>
                    <a:pt x="130" y="138"/>
                    <a:pt x="131" y="138"/>
                  </a:cubicBezTo>
                  <a:cubicBezTo>
                    <a:pt x="131" y="138"/>
                    <a:pt x="131" y="138"/>
                    <a:pt x="131" y="139"/>
                  </a:cubicBezTo>
                  <a:cubicBezTo>
                    <a:pt x="131" y="139"/>
                    <a:pt x="131" y="139"/>
                    <a:pt x="132" y="139"/>
                  </a:cubicBezTo>
                  <a:cubicBezTo>
                    <a:pt x="131" y="140"/>
                    <a:pt x="131" y="140"/>
                    <a:pt x="130" y="140"/>
                  </a:cubicBezTo>
                  <a:cubicBezTo>
                    <a:pt x="130" y="141"/>
                    <a:pt x="130" y="142"/>
                    <a:pt x="129" y="141"/>
                  </a:cubicBezTo>
                  <a:cubicBezTo>
                    <a:pt x="130" y="143"/>
                    <a:pt x="129" y="143"/>
                    <a:pt x="129" y="144"/>
                  </a:cubicBezTo>
                  <a:cubicBezTo>
                    <a:pt x="128" y="144"/>
                    <a:pt x="129" y="145"/>
                    <a:pt x="129" y="145"/>
                  </a:cubicBezTo>
                  <a:cubicBezTo>
                    <a:pt x="130" y="146"/>
                    <a:pt x="128" y="144"/>
                    <a:pt x="128" y="146"/>
                  </a:cubicBezTo>
                  <a:cubicBezTo>
                    <a:pt x="127" y="146"/>
                    <a:pt x="127" y="146"/>
                    <a:pt x="127" y="147"/>
                  </a:cubicBezTo>
                  <a:cubicBezTo>
                    <a:pt x="127" y="148"/>
                    <a:pt x="127" y="148"/>
                    <a:pt x="128" y="149"/>
                  </a:cubicBezTo>
                  <a:cubicBezTo>
                    <a:pt x="126" y="149"/>
                    <a:pt x="126" y="151"/>
                    <a:pt x="125" y="151"/>
                  </a:cubicBezTo>
                  <a:cubicBezTo>
                    <a:pt x="125" y="152"/>
                    <a:pt x="125" y="153"/>
                    <a:pt x="125" y="155"/>
                  </a:cubicBezTo>
                  <a:cubicBezTo>
                    <a:pt x="124" y="154"/>
                    <a:pt x="124" y="156"/>
                    <a:pt x="124" y="156"/>
                  </a:cubicBezTo>
                  <a:cubicBezTo>
                    <a:pt x="124" y="156"/>
                    <a:pt x="123" y="157"/>
                    <a:pt x="123" y="157"/>
                  </a:cubicBezTo>
                  <a:cubicBezTo>
                    <a:pt x="123" y="158"/>
                    <a:pt x="124" y="158"/>
                    <a:pt x="124" y="159"/>
                  </a:cubicBezTo>
                  <a:cubicBezTo>
                    <a:pt x="122" y="160"/>
                    <a:pt x="123" y="161"/>
                    <a:pt x="122" y="161"/>
                  </a:cubicBezTo>
                  <a:cubicBezTo>
                    <a:pt x="122" y="163"/>
                    <a:pt x="121" y="163"/>
                    <a:pt x="121" y="165"/>
                  </a:cubicBezTo>
                  <a:cubicBezTo>
                    <a:pt x="120" y="165"/>
                    <a:pt x="120" y="16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9" y="166"/>
                    <a:pt x="120" y="167"/>
                    <a:pt x="120" y="167"/>
                  </a:cubicBezTo>
                  <a:cubicBezTo>
                    <a:pt x="119" y="169"/>
                    <a:pt x="121" y="168"/>
                    <a:pt x="121" y="170"/>
                  </a:cubicBezTo>
                  <a:cubicBezTo>
                    <a:pt x="119" y="169"/>
                    <a:pt x="120" y="171"/>
                    <a:pt x="119" y="171"/>
                  </a:cubicBezTo>
                  <a:cubicBezTo>
                    <a:pt x="118" y="173"/>
                    <a:pt x="119" y="173"/>
                    <a:pt x="119" y="174"/>
                  </a:cubicBezTo>
                  <a:cubicBezTo>
                    <a:pt x="119" y="174"/>
                    <a:pt x="118" y="174"/>
                    <a:pt x="118" y="174"/>
                  </a:cubicBezTo>
                  <a:cubicBezTo>
                    <a:pt x="118" y="175"/>
                    <a:pt x="119" y="175"/>
                    <a:pt x="119" y="176"/>
                  </a:cubicBezTo>
                  <a:cubicBezTo>
                    <a:pt x="118" y="176"/>
                    <a:pt x="119" y="176"/>
                    <a:pt x="118" y="176"/>
                  </a:cubicBezTo>
                  <a:cubicBezTo>
                    <a:pt x="118" y="177"/>
                    <a:pt x="117" y="178"/>
                    <a:pt x="117" y="178"/>
                  </a:cubicBezTo>
                  <a:cubicBezTo>
                    <a:pt x="117" y="178"/>
                    <a:pt x="117" y="179"/>
                    <a:pt x="116" y="179"/>
                  </a:cubicBezTo>
                  <a:cubicBezTo>
                    <a:pt x="116" y="181"/>
                    <a:pt x="116" y="181"/>
                    <a:pt x="116" y="184"/>
                  </a:cubicBezTo>
                  <a:cubicBezTo>
                    <a:pt x="116" y="184"/>
                    <a:pt x="115" y="184"/>
                    <a:pt x="115" y="185"/>
                  </a:cubicBezTo>
                  <a:cubicBezTo>
                    <a:pt x="115" y="185"/>
                    <a:pt x="115" y="185"/>
                    <a:pt x="115" y="185"/>
                  </a:cubicBezTo>
                  <a:cubicBezTo>
                    <a:pt x="115" y="185"/>
                    <a:pt x="115" y="186"/>
                    <a:pt x="114" y="186"/>
                  </a:cubicBezTo>
                  <a:cubicBezTo>
                    <a:pt x="114" y="187"/>
                    <a:pt x="114" y="188"/>
                    <a:pt x="114" y="189"/>
                  </a:cubicBezTo>
                  <a:cubicBezTo>
                    <a:pt x="113" y="189"/>
                    <a:pt x="114" y="191"/>
                    <a:pt x="113" y="191"/>
                  </a:cubicBezTo>
                  <a:cubicBezTo>
                    <a:pt x="112" y="188"/>
                    <a:pt x="114" y="185"/>
                    <a:pt x="114" y="182"/>
                  </a:cubicBezTo>
                  <a:cubicBezTo>
                    <a:pt x="114" y="181"/>
                    <a:pt x="115" y="181"/>
                    <a:pt x="115" y="180"/>
                  </a:cubicBezTo>
                  <a:cubicBezTo>
                    <a:pt x="115" y="178"/>
                    <a:pt x="117" y="177"/>
                    <a:pt x="117" y="176"/>
                  </a:cubicBezTo>
                  <a:cubicBezTo>
                    <a:pt x="117" y="175"/>
                    <a:pt x="116" y="175"/>
                    <a:pt x="116" y="174"/>
                  </a:cubicBezTo>
                  <a:cubicBezTo>
                    <a:pt x="117" y="174"/>
                    <a:pt x="117" y="173"/>
                    <a:pt x="118" y="173"/>
                  </a:cubicBezTo>
                  <a:cubicBezTo>
                    <a:pt x="118" y="170"/>
                    <a:pt x="119" y="167"/>
                    <a:pt x="119" y="164"/>
                  </a:cubicBezTo>
                  <a:cubicBezTo>
                    <a:pt x="120" y="163"/>
                    <a:pt x="120" y="163"/>
                    <a:pt x="120" y="162"/>
                  </a:cubicBezTo>
                  <a:cubicBezTo>
                    <a:pt x="121" y="162"/>
                    <a:pt x="121" y="162"/>
                    <a:pt x="122" y="161"/>
                  </a:cubicBezTo>
                  <a:cubicBezTo>
                    <a:pt x="122" y="160"/>
                    <a:pt x="121" y="160"/>
                    <a:pt x="121" y="160"/>
                  </a:cubicBezTo>
                  <a:cubicBezTo>
                    <a:pt x="121" y="160"/>
                    <a:pt x="122" y="159"/>
                    <a:pt x="122" y="158"/>
                  </a:cubicBezTo>
                  <a:cubicBezTo>
                    <a:pt x="122" y="158"/>
                    <a:pt x="122" y="157"/>
                    <a:pt x="123" y="157"/>
                  </a:cubicBezTo>
                  <a:cubicBezTo>
                    <a:pt x="123" y="155"/>
                    <a:pt x="125" y="153"/>
                    <a:pt x="124" y="151"/>
                  </a:cubicBezTo>
                  <a:cubicBezTo>
                    <a:pt x="125" y="151"/>
                    <a:pt x="125" y="149"/>
                    <a:pt x="125" y="149"/>
                  </a:cubicBezTo>
                  <a:cubicBezTo>
                    <a:pt x="125" y="148"/>
                    <a:pt x="125" y="148"/>
                    <a:pt x="126" y="147"/>
                  </a:cubicBezTo>
                  <a:cubicBezTo>
                    <a:pt x="126" y="147"/>
                    <a:pt x="126" y="146"/>
                    <a:pt x="126" y="146"/>
                  </a:cubicBezTo>
                  <a:cubicBezTo>
                    <a:pt x="127" y="145"/>
                    <a:pt x="127" y="145"/>
                    <a:pt x="127" y="144"/>
                  </a:cubicBezTo>
                  <a:cubicBezTo>
                    <a:pt x="127" y="144"/>
                    <a:pt x="128" y="144"/>
                    <a:pt x="128" y="143"/>
                  </a:cubicBezTo>
                  <a:cubicBezTo>
                    <a:pt x="127" y="142"/>
                    <a:pt x="126" y="144"/>
                    <a:pt x="126" y="145"/>
                  </a:cubicBezTo>
                  <a:cubicBezTo>
                    <a:pt x="125" y="145"/>
                    <a:pt x="126" y="146"/>
                    <a:pt x="126" y="146"/>
                  </a:cubicBezTo>
                  <a:cubicBezTo>
                    <a:pt x="125" y="147"/>
                    <a:pt x="125" y="147"/>
                    <a:pt x="124" y="147"/>
                  </a:cubicBezTo>
                  <a:cubicBezTo>
                    <a:pt x="124" y="148"/>
                    <a:pt x="124" y="149"/>
                    <a:pt x="124" y="149"/>
                  </a:cubicBezTo>
                  <a:cubicBezTo>
                    <a:pt x="123" y="149"/>
                    <a:pt x="124" y="150"/>
                    <a:pt x="123" y="150"/>
                  </a:cubicBezTo>
                  <a:cubicBezTo>
                    <a:pt x="123" y="152"/>
                    <a:pt x="123" y="151"/>
                    <a:pt x="122" y="152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1" y="154"/>
                    <a:pt x="121" y="154"/>
                  </a:cubicBezTo>
                  <a:cubicBezTo>
                    <a:pt x="121" y="154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6"/>
                  </a:cubicBezTo>
                  <a:cubicBezTo>
                    <a:pt x="121" y="156"/>
                    <a:pt x="120" y="157"/>
                    <a:pt x="120" y="157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9"/>
                    <a:pt x="120" y="160"/>
                    <a:pt x="120" y="160"/>
                  </a:cubicBezTo>
                  <a:cubicBezTo>
                    <a:pt x="120" y="160"/>
                    <a:pt x="120" y="161"/>
                    <a:pt x="120" y="162"/>
                  </a:cubicBezTo>
                  <a:cubicBezTo>
                    <a:pt x="119" y="162"/>
                    <a:pt x="119" y="163"/>
                    <a:pt x="119" y="164"/>
                  </a:cubicBezTo>
                  <a:cubicBezTo>
                    <a:pt x="119" y="165"/>
                    <a:pt x="119" y="166"/>
                    <a:pt x="118" y="166"/>
                  </a:cubicBezTo>
                  <a:cubicBezTo>
                    <a:pt x="118" y="166"/>
                    <a:pt x="118" y="165"/>
                    <a:pt x="117" y="165"/>
                  </a:cubicBezTo>
                  <a:cubicBezTo>
                    <a:pt x="117" y="166"/>
                    <a:pt x="117" y="167"/>
                    <a:pt x="117" y="167"/>
                  </a:cubicBezTo>
                  <a:cubicBezTo>
                    <a:pt x="117" y="168"/>
                    <a:pt x="115" y="169"/>
                    <a:pt x="116" y="170"/>
                  </a:cubicBezTo>
                  <a:cubicBezTo>
                    <a:pt x="116" y="169"/>
                    <a:pt x="117" y="169"/>
                    <a:pt x="117" y="169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7"/>
                    <a:pt x="118" y="167"/>
                    <a:pt x="118" y="167"/>
                  </a:cubicBezTo>
                  <a:cubicBezTo>
                    <a:pt x="118" y="168"/>
                    <a:pt x="118" y="167"/>
                    <a:pt x="118" y="168"/>
                  </a:cubicBezTo>
                  <a:cubicBezTo>
                    <a:pt x="117" y="168"/>
                    <a:pt x="118" y="169"/>
                    <a:pt x="118" y="169"/>
                  </a:cubicBezTo>
                  <a:cubicBezTo>
                    <a:pt x="117" y="170"/>
                    <a:pt x="117" y="172"/>
                    <a:pt x="117" y="173"/>
                  </a:cubicBezTo>
                  <a:cubicBezTo>
                    <a:pt x="116" y="173"/>
                    <a:pt x="116" y="174"/>
                    <a:pt x="116" y="174"/>
                  </a:cubicBezTo>
                  <a:cubicBezTo>
                    <a:pt x="116" y="175"/>
                    <a:pt x="115" y="175"/>
                    <a:pt x="115" y="176"/>
                  </a:cubicBezTo>
                  <a:cubicBezTo>
                    <a:pt x="114" y="177"/>
                    <a:pt x="116" y="176"/>
                    <a:pt x="115" y="177"/>
                  </a:cubicBezTo>
                  <a:cubicBezTo>
                    <a:pt x="115" y="177"/>
                    <a:pt x="114" y="178"/>
                    <a:pt x="114" y="179"/>
                  </a:cubicBezTo>
                  <a:cubicBezTo>
                    <a:pt x="114" y="179"/>
                    <a:pt x="114" y="179"/>
                    <a:pt x="114" y="180"/>
                  </a:cubicBezTo>
                  <a:cubicBezTo>
                    <a:pt x="113" y="180"/>
                    <a:pt x="113" y="179"/>
                    <a:pt x="113" y="180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2" y="181"/>
                    <a:pt x="113" y="181"/>
                    <a:pt x="113" y="182"/>
                  </a:cubicBezTo>
                  <a:cubicBezTo>
                    <a:pt x="112" y="183"/>
                    <a:pt x="113" y="184"/>
                    <a:pt x="112" y="185"/>
                  </a:cubicBezTo>
                  <a:cubicBezTo>
                    <a:pt x="112" y="186"/>
                    <a:pt x="112" y="187"/>
                    <a:pt x="112" y="188"/>
                  </a:cubicBezTo>
                  <a:cubicBezTo>
                    <a:pt x="112" y="189"/>
                    <a:pt x="112" y="190"/>
                    <a:pt x="112" y="191"/>
                  </a:cubicBezTo>
                  <a:cubicBezTo>
                    <a:pt x="112" y="191"/>
                    <a:pt x="111" y="192"/>
                    <a:pt x="111" y="192"/>
                  </a:cubicBezTo>
                  <a:cubicBezTo>
                    <a:pt x="111" y="193"/>
                    <a:pt x="111" y="193"/>
                    <a:pt x="111" y="194"/>
                  </a:cubicBezTo>
                  <a:cubicBezTo>
                    <a:pt x="110" y="196"/>
                    <a:pt x="110" y="198"/>
                    <a:pt x="110" y="201"/>
                  </a:cubicBezTo>
                  <a:cubicBezTo>
                    <a:pt x="110" y="201"/>
                    <a:pt x="110" y="202"/>
                    <a:pt x="110" y="202"/>
                  </a:cubicBezTo>
                  <a:cubicBezTo>
                    <a:pt x="110" y="203"/>
                    <a:pt x="110" y="204"/>
                    <a:pt x="110" y="204"/>
                  </a:cubicBezTo>
                  <a:cubicBezTo>
                    <a:pt x="110" y="205"/>
                    <a:pt x="109" y="205"/>
                    <a:pt x="109" y="205"/>
                  </a:cubicBezTo>
                  <a:cubicBezTo>
                    <a:pt x="109" y="205"/>
                    <a:pt x="109" y="205"/>
                    <a:pt x="109" y="206"/>
                  </a:cubicBezTo>
                  <a:cubicBezTo>
                    <a:pt x="109" y="206"/>
                    <a:pt x="109" y="206"/>
                    <a:pt x="109" y="205"/>
                  </a:cubicBezTo>
                  <a:cubicBezTo>
                    <a:pt x="109" y="206"/>
                    <a:pt x="108" y="207"/>
                    <a:pt x="109" y="207"/>
                  </a:cubicBezTo>
                  <a:cubicBezTo>
                    <a:pt x="109" y="208"/>
                    <a:pt x="110" y="208"/>
                    <a:pt x="110" y="209"/>
                  </a:cubicBezTo>
                  <a:cubicBezTo>
                    <a:pt x="110" y="210"/>
                    <a:pt x="110" y="212"/>
                    <a:pt x="110" y="214"/>
                  </a:cubicBezTo>
                  <a:cubicBezTo>
                    <a:pt x="110" y="214"/>
                    <a:pt x="109" y="215"/>
                    <a:pt x="109" y="215"/>
                  </a:cubicBezTo>
                  <a:cubicBezTo>
                    <a:pt x="109" y="216"/>
                    <a:pt x="110" y="216"/>
                    <a:pt x="110" y="217"/>
                  </a:cubicBezTo>
                  <a:cubicBezTo>
                    <a:pt x="110" y="218"/>
                    <a:pt x="109" y="219"/>
                    <a:pt x="110" y="221"/>
                  </a:cubicBezTo>
                  <a:cubicBezTo>
                    <a:pt x="110" y="222"/>
                    <a:pt x="110" y="223"/>
                    <a:pt x="110" y="225"/>
                  </a:cubicBezTo>
                  <a:cubicBezTo>
                    <a:pt x="113" y="247"/>
                    <a:pt x="124" y="265"/>
                    <a:pt x="143" y="277"/>
                  </a:cubicBezTo>
                  <a:cubicBezTo>
                    <a:pt x="162" y="290"/>
                    <a:pt x="187" y="290"/>
                    <a:pt x="207" y="279"/>
                  </a:cubicBezTo>
                  <a:cubicBezTo>
                    <a:pt x="220" y="273"/>
                    <a:pt x="230" y="264"/>
                    <a:pt x="238" y="252"/>
                  </a:cubicBezTo>
                  <a:cubicBezTo>
                    <a:pt x="244" y="242"/>
                    <a:pt x="251" y="228"/>
                    <a:pt x="248" y="216"/>
                  </a:cubicBezTo>
                  <a:cubicBezTo>
                    <a:pt x="246" y="210"/>
                    <a:pt x="243" y="204"/>
                    <a:pt x="238" y="202"/>
                  </a:cubicBezTo>
                  <a:cubicBezTo>
                    <a:pt x="236" y="201"/>
                    <a:pt x="235" y="201"/>
                    <a:pt x="233" y="200"/>
                  </a:cubicBezTo>
                  <a:cubicBezTo>
                    <a:pt x="240" y="191"/>
                    <a:pt x="238" y="179"/>
                    <a:pt x="231" y="171"/>
                  </a:cubicBezTo>
                  <a:cubicBezTo>
                    <a:pt x="222" y="162"/>
                    <a:pt x="209" y="159"/>
                    <a:pt x="198" y="166"/>
                  </a:cubicBezTo>
                  <a:cubicBezTo>
                    <a:pt x="198" y="167"/>
                    <a:pt x="191" y="173"/>
                    <a:pt x="191" y="173"/>
                  </a:cubicBezTo>
                  <a:cubicBezTo>
                    <a:pt x="183" y="167"/>
                    <a:pt x="171" y="172"/>
                    <a:pt x="165" y="179"/>
                  </a:cubicBezTo>
                  <a:cubicBezTo>
                    <a:pt x="160" y="187"/>
                    <a:pt x="157" y="198"/>
                    <a:pt x="159" y="208"/>
                  </a:cubicBezTo>
                  <a:cubicBezTo>
                    <a:pt x="161" y="219"/>
                    <a:pt x="168" y="228"/>
                    <a:pt x="180" y="228"/>
                  </a:cubicBezTo>
                  <a:cubicBezTo>
                    <a:pt x="190" y="228"/>
                    <a:pt x="200" y="211"/>
                    <a:pt x="190" y="204"/>
                  </a:cubicBezTo>
                  <a:cubicBezTo>
                    <a:pt x="185" y="200"/>
                    <a:pt x="181" y="204"/>
                    <a:pt x="181" y="204"/>
                  </a:cubicBezTo>
                  <a:cubicBezTo>
                    <a:pt x="182" y="198"/>
                    <a:pt x="191" y="199"/>
                    <a:pt x="191" y="199"/>
                  </a:cubicBezTo>
                  <a:cubicBezTo>
                    <a:pt x="213" y="201"/>
                    <a:pt x="200" y="228"/>
                    <a:pt x="200" y="228"/>
                  </a:cubicBezTo>
                  <a:cubicBezTo>
                    <a:pt x="200" y="229"/>
                    <a:pt x="199" y="230"/>
                    <a:pt x="199" y="231"/>
                  </a:cubicBezTo>
                  <a:cubicBezTo>
                    <a:pt x="199" y="231"/>
                    <a:pt x="198" y="231"/>
                    <a:pt x="198" y="232"/>
                  </a:cubicBezTo>
                  <a:cubicBezTo>
                    <a:pt x="198" y="232"/>
                    <a:pt x="198" y="233"/>
                    <a:pt x="198" y="233"/>
                  </a:cubicBezTo>
                  <a:cubicBezTo>
                    <a:pt x="198" y="233"/>
                    <a:pt x="197" y="233"/>
                    <a:pt x="197" y="234"/>
                  </a:cubicBezTo>
                  <a:cubicBezTo>
                    <a:pt x="196" y="235"/>
                    <a:pt x="196" y="236"/>
                    <a:pt x="195" y="237"/>
                  </a:cubicBezTo>
                  <a:cubicBezTo>
                    <a:pt x="195" y="237"/>
                    <a:pt x="194" y="236"/>
                    <a:pt x="194" y="237"/>
                  </a:cubicBezTo>
                  <a:cubicBezTo>
                    <a:pt x="193" y="237"/>
                    <a:pt x="193" y="239"/>
                    <a:pt x="192" y="239"/>
                  </a:cubicBezTo>
                  <a:cubicBezTo>
                    <a:pt x="192" y="239"/>
                    <a:pt x="192" y="238"/>
                    <a:pt x="192" y="238"/>
                  </a:cubicBezTo>
                  <a:cubicBezTo>
                    <a:pt x="191" y="239"/>
                    <a:pt x="191" y="239"/>
                    <a:pt x="191" y="239"/>
                  </a:cubicBezTo>
                  <a:cubicBezTo>
                    <a:pt x="191" y="239"/>
                    <a:pt x="190" y="240"/>
                    <a:pt x="190" y="240"/>
                  </a:cubicBezTo>
                  <a:cubicBezTo>
                    <a:pt x="190" y="240"/>
                    <a:pt x="190" y="240"/>
                    <a:pt x="189" y="240"/>
                  </a:cubicBezTo>
                  <a:cubicBezTo>
                    <a:pt x="189" y="240"/>
                    <a:pt x="189" y="240"/>
                    <a:pt x="189" y="240"/>
                  </a:cubicBezTo>
                  <a:cubicBezTo>
                    <a:pt x="189" y="241"/>
                    <a:pt x="189" y="241"/>
                    <a:pt x="188" y="241"/>
                  </a:cubicBezTo>
                  <a:cubicBezTo>
                    <a:pt x="188" y="241"/>
                    <a:pt x="188" y="241"/>
                    <a:pt x="188" y="241"/>
                  </a:cubicBezTo>
                  <a:cubicBezTo>
                    <a:pt x="187" y="242"/>
                    <a:pt x="187" y="242"/>
                    <a:pt x="186" y="242"/>
                  </a:cubicBezTo>
                  <a:cubicBezTo>
                    <a:pt x="186" y="242"/>
                    <a:pt x="186" y="242"/>
                    <a:pt x="186" y="242"/>
                  </a:cubicBezTo>
                  <a:cubicBezTo>
                    <a:pt x="185" y="243"/>
                    <a:pt x="185" y="243"/>
                    <a:pt x="184" y="243"/>
                  </a:cubicBezTo>
                  <a:cubicBezTo>
                    <a:pt x="184" y="243"/>
                    <a:pt x="183" y="243"/>
                    <a:pt x="183" y="244"/>
                  </a:cubicBezTo>
                  <a:cubicBezTo>
                    <a:pt x="182" y="244"/>
                    <a:pt x="183" y="244"/>
                    <a:pt x="182" y="244"/>
                  </a:cubicBezTo>
                  <a:cubicBezTo>
                    <a:pt x="182" y="244"/>
                    <a:pt x="181" y="244"/>
                    <a:pt x="180" y="244"/>
                  </a:cubicBezTo>
                  <a:cubicBezTo>
                    <a:pt x="179" y="244"/>
                    <a:pt x="178" y="245"/>
                    <a:pt x="177" y="245"/>
                  </a:cubicBezTo>
                  <a:cubicBezTo>
                    <a:pt x="174" y="245"/>
                    <a:pt x="171" y="245"/>
                    <a:pt x="169" y="244"/>
                  </a:cubicBezTo>
                  <a:cubicBezTo>
                    <a:pt x="169" y="244"/>
                    <a:pt x="168" y="245"/>
                    <a:pt x="168" y="244"/>
                  </a:cubicBezTo>
                  <a:cubicBezTo>
                    <a:pt x="167" y="244"/>
                    <a:pt x="165" y="244"/>
                    <a:pt x="164" y="243"/>
                  </a:cubicBezTo>
                  <a:cubicBezTo>
                    <a:pt x="143" y="237"/>
                    <a:pt x="136" y="214"/>
                    <a:pt x="137" y="194"/>
                  </a:cubicBezTo>
                  <a:cubicBezTo>
                    <a:pt x="138" y="162"/>
                    <a:pt x="153" y="128"/>
                    <a:pt x="174" y="105"/>
                  </a:cubicBezTo>
                  <a:cubicBezTo>
                    <a:pt x="176" y="104"/>
                    <a:pt x="178" y="101"/>
                    <a:pt x="180" y="100"/>
                  </a:cubicBezTo>
                  <a:cubicBezTo>
                    <a:pt x="180" y="99"/>
                    <a:pt x="181" y="99"/>
                    <a:pt x="181" y="99"/>
                  </a:cubicBezTo>
                  <a:cubicBezTo>
                    <a:pt x="181" y="98"/>
                    <a:pt x="181" y="98"/>
                    <a:pt x="182" y="97"/>
                  </a:cubicBezTo>
                  <a:cubicBezTo>
                    <a:pt x="182" y="97"/>
                    <a:pt x="183" y="97"/>
                    <a:pt x="183" y="96"/>
                  </a:cubicBezTo>
                  <a:cubicBezTo>
                    <a:pt x="182" y="96"/>
                    <a:pt x="181" y="96"/>
                    <a:pt x="181" y="95"/>
                  </a:cubicBezTo>
                  <a:cubicBezTo>
                    <a:pt x="182" y="95"/>
                    <a:pt x="182" y="95"/>
                    <a:pt x="182" y="95"/>
                  </a:cubicBezTo>
                  <a:cubicBezTo>
                    <a:pt x="183" y="95"/>
                    <a:pt x="183" y="94"/>
                    <a:pt x="183" y="94"/>
                  </a:cubicBezTo>
                  <a:cubicBezTo>
                    <a:pt x="184" y="94"/>
                    <a:pt x="185" y="93"/>
                    <a:pt x="185" y="92"/>
                  </a:cubicBezTo>
                  <a:cubicBezTo>
                    <a:pt x="185" y="92"/>
                    <a:pt x="186" y="93"/>
                    <a:pt x="186" y="92"/>
                  </a:cubicBezTo>
                  <a:cubicBezTo>
                    <a:pt x="186" y="92"/>
                    <a:pt x="186" y="91"/>
                    <a:pt x="186" y="91"/>
                  </a:cubicBezTo>
                  <a:cubicBezTo>
                    <a:pt x="188" y="91"/>
                    <a:pt x="188" y="89"/>
                    <a:pt x="190" y="89"/>
                  </a:cubicBezTo>
                  <a:cubicBezTo>
                    <a:pt x="189" y="87"/>
                    <a:pt x="190" y="87"/>
                    <a:pt x="191" y="86"/>
                  </a:cubicBezTo>
                  <a:cubicBezTo>
                    <a:pt x="191" y="86"/>
                    <a:pt x="190" y="85"/>
                    <a:pt x="191" y="85"/>
                  </a:cubicBezTo>
                  <a:cubicBezTo>
                    <a:pt x="191" y="85"/>
                    <a:pt x="192" y="85"/>
                    <a:pt x="192" y="84"/>
                  </a:cubicBezTo>
                  <a:cubicBezTo>
                    <a:pt x="193" y="84"/>
                    <a:pt x="194" y="83"/>
                    <a:pt x="195" y="83"/>
                  </a:cubicBezTo>
                  <a:cubicBezTo>
                    <a:pt x="195" y="82"/>
                    <a:pt x="196" y="82"/>
                    <a:pt x="196" y="81"/>
                  </a:cubicBezTo>
                  <a:cubicBezTo>
                    <a:pt x="194" y="81"/>
                    <a:pt x="194" y="81"/>
                    <a:pt x="193" y="81"/>
                  </a:cubicBezTo>
                  <a:cubicBezTo>
                    <a:pt x="193" y="82"/>
                    <a:pt x="193" y="81"/>
                    <a:pt x="193" y="81"/>
                  </a:cubicBezTo>
                  <a:cubicBezTo>
                    <a:pt x="192" y="82"/>
                    <a:pt x="193" y="82"/>
                    <a:pt x="193" y="82"/>
                  </a:cubicBezTo>
                  <a:cubicBezTo>
                    <a:pt x="192" y="83"/>
                    <a:pt x="191" y="83"/>
                    <a:pt x="191" y="84"/>
                  </a:cubicBezTo>
                  <a:cubicBezTo>
                    <a:pt x="191" y="85"/>
                    <a:pt x="190" y="85"/>
                    <a:pt x="190" y="85"/>
                  </a:cubicBezTo>
                  <a:cubicBezTo>
                    <a:pt x="189" y="85"/>
                    <a:pt x="189" y="86"/>
                    <a:pt x="188" y="86"/>
                  </a:cubicBezTo>
                  <a:cubicBezTo>
                    <a:pt x="187" y="87"/>
                    <a:pt x="187" y="88"/>
                    <a:pt x="187" y="89"/>
                  </a:cubicBezTo>
                  <a:cubicBezTo>
                    <a:pt x="186" y="90"/>
                    <a:pt x="185" y="90"/>
                    <a:pt x="184" y="91"/>
                  </a:cubicBezTo>
                  <a:cubicBezTo>
                    <a:pt x="183" y="91"/>
                    <a:pt x="183" y="92"/>
                    <a:pt x="183" y="91"/>
                  </a:cubicBezTo>
                  <a:cubicBezTo>
                    <a:pt x="184" y="90"/>
                    <a:pt x="185" y="90"/>
                    <a:pt x="186" y="88"/>
                  </a:cubicBezTo>
                  <a:cubicBezTo>
                    <a:pt x="186" y="88"/>
                    <a:pt x="186" y="88"/>
                    <a:pt x="186" y="87"/>
                  </a:cubicBezTo>
                  <a:cubicBezTo>
                    <a:pt x="187" y="87"/>
                    <a:pt x="188" y="86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8" y="84"/>
                    <a:pt x="189" y="84"/>
                    <a:pt x="189" y="84"/>
                  </a:cubicBezTo>
                  <a:cubicBezTo>
                    <a:pt x="190" y="84"/>
                    <a:pt x="189" y="83"/>
                    <a:pt x="190" y="83"/>
                  </a:cubicBezTo>
                  <a:cubicBezTo>
                    <a:pt x="191" y="81"/>
                    <a:pt x="192" y="80"/>
                    <a:pt x="194" y="79"/>
                  </a:cubicBezTo>
                  <a:cubicBezTo>
                    <a:pt x="195" y="80"/>
                    <a:pt x="195" y="80"/>
                    <a:pt x="196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8"/>
                    <a:pt x="198" y="78"/>
                    <a:pt x="199" y="78"/>
                  </a:cubicBezTo>
                  <a:cubicBezTo>
                    <a:pt x="199" y="78"/>
                    <a:pt x="199" y="77"/>
                    <a:pt x="199" y="77"/>
                  </a:cubicBezTo>
                  <a:cubicBezTo>
                    <a:pt x="198" y="77"/>
                    <a:pt x="197" y="78"/>
                    <a:pt x="197" y="76"/>
                  </a:cubicBezTo>
                  <a:cubicBezTo>
                    <a:pt x="197" y="75"/>
                    <a:pt x="199" y="76"/>
                    <a:pt x="199" y="75"/>
                  </a:cubicBezTo>
                  <a:cubicBezTo>
                    <a:pt x="198" y="75"/>
                    <a:pt x="199" y="74"/>
                    <a:pt x="199" y="73"/>
                  </a:cubicBezTo>
                  <a:cubicBezTo>
                    <a:pt x="200" y="73"/>
                    <a:pt x="200" y="73"/>
                    <a:pt x="201" y="72"/>
                  </a:cubicBezTo>
                  <a:cubicBezTo>
                    <a:pt x="201" y="71"/>
                    <a:pt x="203" y="71"/>
                    <a:pt x="203" y="72"/>
                  </a:cubicBezTo>
                  <a:cubicBezTo>
                    <a:pt x="203" y="72"/>
                    <a:pt x="203" y="73"/>
                    <a:pt x="203" y="73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1" y="73"/>
                    <a:pt x="201" y="74"/>
                    <a:pt x="201" y="74"/>
                  </a:cubicBezTo>
                  <a:cubicBezTo>
                    <a:pt x="201" y="74"/>
                    <a:pt x="200" y="74"/>
                    <a:pt x="200" y="75"/>
                  </a:cubicBezTo>
                  <a:cubicBezTo>
                    <a:pt x="202" y="76"/>
                    <a:pt x="202" y="74"/>
                    <a:pt x="203" y="73"/>
                  </a:cubicBezTo>
                  <a:cubicBezTo>
                    <a:pt x="204" y="73"/>
                    <a:pt x="205" y="71"/>
                    <a:pt x="205" y="70"/>
                  </a:cubicBezTo>
                  <a:cubicBezTo>
                    <a:pt x="205" y="70"/>
                    <a:pt x="204" y="70"/>
                    <a:pt x="204" y="70"/>
                  </a:cubicBezTo>
                  <a:cubicBezTo>
                    <a:pt x="204" y="69"/>
                    <a:pt x="205" y="68"/>
                    <a:pt x="205" y="70"/>
                  </a:cubicBezTo>
                  <a:cubicBezTo>
                    <a:pt x="206" y="70"/>
                    <a:pt x="206" y="69"/>
                    <a:pt x="206" y="69"/>
                  </a:cubicBezTo>
                  <a:cubicBezTo>
                    <a:pt x="206" y="69"/>
                    <a:pt x="205" y="69"/>
                    <a:pt x="205" y="68"/>
                  </a:cubicBezTo>
                  <a:cubicBezTo>
                    <a:pt x="206" y="67"/>
                    <a:pt x="207" y="67"/>
                    <a:pt x="209" y="66"/>
                  </a:cubicBezTo>
                  <a:cubicBezTo>
                    <a:pt x="209" y="66"/>
                    <a:pt x="209" y="65"/>
                    <a:pt x="209" y="65"/>
                  </a:cubicBezTo>
                  <a:cubicBezTo>
                    <a:pt x="210" y="64"/>
                    <a:pt x="210" y="64"/>
                    <a:pt x="211" y="63"/>
                  </a:cubicBezTo>
                  <a:cubicBezTo>
                    <a:pt x="211" y="63"/>
                    <a:pt x="211" y="63"/>
                    <a:pt x="211" y="63"/>
                  </a:cubicBezTo>
                  <a:cubicBezTo>
                    <a:pt x="212" y="63"/>
                    <a:pt x="212" y="62"/>
                    <a:pt x="212" y="62"/>
                  </a:cubicBezTo>
                  <a:cubicBezTo>
                    <a:pt x="214" y="62"/>
                    <a:pt x="214" y="61"/>
                    <a:pt x="215" y="60"/>
                  </a:cubicBezTo>
                  <a:cubicBezTo>
                    <a:pt x="216" y="59"/>
                    <a:pt x="217" y="59"/>
                    <a:pt x="21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8" y="58"/>
                    <a:pt x="218" y="58"/>
                    <a:pt x="219" y="58"/>
                  </a:cubicBezTo>
                  <a:cubicBezTo>
                    <a:pt x="219" y="57"/>
                    <a:pt x="220" y="56"/>
                    <a:pt x="220" y="55"/>
                  </a:cubicBezTo>
                  <a:cubicBezTo>
                    <a:pt x="220" y="55"/>
                    <a:pt x="221" y="55"/>
                    <a:pt x="221" y="55"/>
                  </a:cubicBezTo>
                  <a:cubicBezTo>
                    <a:pt x="221" y="55"/>
                    <a:pt x="221" y="55"/>
                    <a:pt x="221" y="54"/>
                  </a:cubicBezTo>
                  <a:cubicBezTo>
                    <a:pt x="221" y="54"/>
                    <a:pt x="222" y="55"/>
                    <a:pt x="222" y="54"/>
                  </a:cubicBezTo>
                  <a:cubicBezTo>
                    <a:pt x="222" y="54"/>
                    <a:pt x="222" y="54"/>
                    <a:pt x="223" y="53"/>
                  </a:cubicBezTo>
                  <a:cubicBezTo>
                    <a:pt x="223" y="53"/>
                    <a:pt x="224" y="53"/>
                    <a:pt x="224" y="53"/>
                  </a:cubicBezTo>
                  <a:cubicBezTo>
                    <a:pt x="224" y="53"/>
                    <a:pt x="224" y="53"/>
                    <a:pt x="225" y="52"/>
                  </a:cubicBezTo>
                  <a:cubicBezTo>
                    <a:pt x="226" y="52"/>
                    <a:pt x="226" y="52"/>
                    <a:pt x="226" y="51"/>
                  </a:cubicBezTo>
                  <a:cubicBezTo>
                    <a:pt x="227" y="51"/>
                    <a:pt x="228" y="50"/>
                    <a:pt x="228" y="50"/>
                  </a:cubicBezTo>
                  <a:cubicBezTo>
                    <a:pt x="228" y="50"/>
                    <a:pt x="228" y="50"/>
                    <a:pt x="228" y="50"/>
                  </a:cubicBezTo>
                  <a:cubicBezTo>
                    <a:pt x="229" y="49"/>
                    <a:pt x="230" y="49"/>
                    <a:pt x="230" y="49"/>
                  </a:cubicBezTo>
                  <a:cubicBezTo>
                    <a:pt x="230" y="48"/>
                    <a:pt x="230" y="48"/>
                    <a:pt x="230" y="48"/>
                  </a:cubicBezTo>
                  <a:cubicBezTo>
                    <a:pt x="231" y="47"/>
                    <a:pt x="233" y="47"/>
                    <a:pt x="234" y="46"/>
                  </a:cubicBezTo>
                  <a:cubicBezTo>
                    <a:pt x="235" y="46"/>
                    <a:pt x="236" y="44"/>
                    <a:pt x="238" y="44"/>
                  </a:cubicBezTo>
                  <a:cubicBezTo>
                    <a:pt x="238" y="43"/>
                    <a:pt x="239" y="43"/>
                    <a:pt x="240" y="43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2" y="41"/>
                    <a:pt x="242" y="41"/>
                    <a:pt x="243" y="41"/>
                  </a:cubicBezTo>
                  <a:cubicBezTo>
                    <a:pt x="243" y="41"/>
                    <a:pt x="243" y="40"/>
                    <a:pt x="244" y="40"/>
                  </a:cubicBezTo>
                  <a:cubicBezTo>
                    <a:pt x="246" y="38"/>
                    <a:pt x="248" y="38"/>
                    <a:pt x="250" y="36"/>
                  </a:cubicBezTo>
                  <a:cubicBezTo>
                    <a:pt x="251" y="36"/>
                    <a:pt x="251" y="35"/>
                    <a:pt x="252" y="35"/>
                  </a:cubicBezTo>
                  <a:cubicBezTo>
                    <a:pt x="252" y="34"/>
                    <a:pt x="253" y="34"/>
                    <a:pt x="253" y="33"/>
                  </a:cubicBezTo>
                  <a:cubicBezTo>
                    <a:pt x="250" y="33"/>
                    <a:pt x="249" y="35"/>
                    <a:pt x="246" y="36"/>
                  </a:cubicBezTo>
                  <a:cubicBezTo>
                    <a:pt x="246" y="36"/>
                    <a:pt x="248" y="35"/>
                    <a:pt x="247" y="35"/>
                  </a:cubicBezTo>
                  <a:cubicBezTo>
                    <a:pt x="246" y="36"/>
                    <a:pt x="245" y="35"/>
                    <a:pt x="245" y="37"/>
                  </a:cubicBezTo>
                  <a:cubicBezTo>
                    <a:pt x="245" y="37"/>
                    <a:pt x="246" y="36"/>
                    <a:pt x="246" y="37"/>
                  </a:cubicBezTo>
                  <a:cubicBezTo>
                    <a:pt x="245" y="37"/>
                    <a:pt x="245" y="38"/>
                    <a:pt x="244" y="37"/>
                  </a:cubicBezTo>
                  <a:cubicBezTo>
                    <a:pt x="243" y="36"/>
                    <a:pt x="245" y="36"/>
                    <a:pt x="245" y="35"/>
                  </a:cubicBezTo>
                  <a:cubicBezTo>
                    <a:pt x="243" y="34"/>
                    <a:pt x="244" y="35"/>
                    <a:pt x="243" y="36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2" y="36"/>
                    <a:pt x="242" y="36"/>
                    <a:pt x="241" y="36"/>
                  </a:cubicBezTo>
                  <a:cubicBezTo>
                    <a:pt x="241" y="36"/>
                    <a:pt x="241" y="37"/>
                    <a:pt x="241" y="37"/>
                  </a:cubicBezTo>
                  <a:cubicBezTo>
                    <a:pt x="240" y="37"/>
                    <a:pt x="239" y="37"/>
                    <a:pt x="239" y="38"/>
                  </a:cubicBezTo>
                  <a:cubicBezTo>
                    <a:pt x="241" y="38"/>
                    <a:pt x="239" y="39"/>
                    <a:pt x="240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8" y="41"/>
                    <a:pt x="238" y="42"/>
                    <a:pt x="236" y="42"/>
                  </a:cubicBezTo>
                  <a:cubicBezTo>
                    <a:pt x="236" y="42"/>
                    <a:pt x="236" y="41"/>
                    <a:pt x="236" y="41"/>
                  </a:cubicBezTo>
                  <a:cubicBezTo>
                    <a:pt x="235" y="42"/>
                    <a:pt x="234" y="41"/>
                    <a:pt x="234" y="41"/>
                  </a:cubicBezTo>
                  <a:cubicBezTo>
                    <a:pt x="233" y="42"/>
                    <a:pt x="233" y="42"/>
                    <a:pt x="232" y="42"/>
                  </a:cubicBezTo>
                  <a:cubicBezTo>
                    <a:pt x="231" y="42"/>
                    <a:pt x="232" y="43"/>
                    <a:pt x="231" y="43"/>
                  </a:cubicBezTo>
                  <a:cubicBezTo>
                    <a:pt x="231" y="43"/>
                    <a:pt x="230" y="43"/>
                    <a:pt x="230" y="43"/>
                  </a:cubicBezTo>
                  <a:cubicBezTo>
                    <a:pt x="230" y="43"/>
                    <a:pt x="229" y="44"/>
                    <a:pt x="229" y="44"/>
                  </a:cubicBezTo>
                  <a:cubicBezTo>
                    <a:pt x="229" y="44"/>
                    <a:pt x="228" y="45"/>
                    <a:pt x="228" y="45"/>
                  </a:cubicBezTo>
                  <a:cubicBezTo>
                    <a:pt x="227" y="45"/>
                    <a:pt x="227" y="45"/>
                    <a:pt x="226" y="46"/>
                  </a:cubicBezTo>
                  <a:cubicBezTo>
                    <a:pt x="226" y="47"/>
                    <a:pt x="225" y="46"/>
                    <a:pt x="225" y="47"/>
                  </a:cubicBezTo>
                  <a:cubicBezTo>
                    <a:pt x="225" y="49"/>
                    <a:pt x="224" y="50"/>
                    <a:pt x="222" y="50"/>
                  </a:cubicBezTo>
                  <a:cubicBezTo>
                    <a:pt x="222" y="49"/>
                    <a:pt x="224" y="49"/>
                    <a:pt x="223" y="48"/>
                  </a:cubicBezTo>
                  <a:cubicBezTo>
                    <a:pt x="222" y="48"/>
                    <a:pt x="221" y="49"/>
                    <a:pt x="221" y="49"/>
                  </a:cubicBezTo>
                  <a:cubicBezTo>
                    <a:pt x="221" y="49"/>
                    <a:pt x="220" y="49"/>
                    <a:pt x="220" y="49"/>
                  </a:cubicBezTo>
                  <a:cubicBezTo>
                    <a:pt x="220" y="50"/>
                    <a:pt x="219" y="50"/>
                    <a:pt x="219" y="50"/>
                  </a:cubicBezTo>
                  <a:cubicBezTo>
                    <a:pt x="219" y="50"/>
                    <a:pt x="218" y="51"/>
                    <a:pt x="218" y="51"/>
                  </a:cubicBezTo>
                  <a:cubicBezTo>
                    <a:pt x="218" y="51"/>
                    <a:pt x="217" y="51"/>
                    <a:pt x="217" y="51"/>
                  </a:cubicBezTo>
                  <a:cubicBezTo>
                    <a:pt x="217" y="51"/>
                    <a:pt x="217" y="51"/>
                    <a:pt x="217" y="52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15" y="53"/>
                    <a:pt x="214" y="53"/>
                    <a:pt x="214" y="54"/>
                  </a:cubicBezTo>
                  <a:cubicBezTo>
                    <a:pt x="212" y="54"/>
                    <a:pt x="212" y="55"/>
                    <a:pt x="211" y="55"/>
                  </a:cubicBezTo>
                  <a:cubicBezTo>
                    <a:pt x="209" y="57"/>
                    <a:pt x="207" y="58"/>
                    <a:pt x="205" y="60"/>
                  </a:cubicBezTo>
                  <a:cubicBezTo>
                    <a:pt x="204" y="60"/>
                    <a:pt x="204" y="60"/>
                    <a:pt x="203" y="60"/>
                  </a:cubicBezTo>
                  <a:cubicBezTo>
                    <a:pt x="203" y="60"/>
                    <a:pt x="202" y="61"/>
                    <a:pt x="202" y="61"/>
                  </a:cubicBezTo>
                  <a:cubicBezTo>
                    <a:pt x="202" y="62"/>
                    <a:pt x="202" y="62"/>
                    <a:pt x="201" y="62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0" y="64"/>
                    <a:pt x="199" y="64"/>
                    <a:pt x="199" y="64"/>
                  </a:cubicBezTo>
                  <a:cubicBezTo>
                    <a:pt x="199" y="64"/>
                    <a:pt x="198" y="64"/>
                    <a:pt x="198" y="65"/>
                  </a:cubicBezTo>
                  <a:cubicBezTo>
                    <a:pt x="197" y="65"/>
                    <a:pt x="197" y="66"/>
                    <a:pt x="196" y="66"/>
                  </a:cubicBezTo>
                  <a:cubicBezTo>
                    <a:pt x="196" y="67"/>
                    <a:pt x="196" y="66"/>
                    <a:pt x="195" y="67"/>
                  </a:cubicBezTo>
                  <a:cubicBezTo>
                    <a:pt x="195" y="67"/>
                    <a:pt x="195" y="67"/>
                    <a:pt x="195" y="67"/>
                  </a:cubicBezTo>
                  <a:cubicBezTo>
                    <a:pt x="194" y="68"/>
                    <a:pt x="194" y="68"/>
                    <a:pt x="193" y="69"/>
                  </a:cubicBezTo>
                  <a:cubicBezTo>
                    <a:pt x="192" y="69"/>
                    <a:pt x="192" y="70"/>
                    <a:pt x="191" y="69"/>
                  </a:cubicBezTo>
                  <a:cubicBezTo>
                    <a:pt x="190" y="70"/>
                    <a:pt x="190" y="71"/>
                    <a:pt x="188" y="71"/>
                  </a:cubicBezTo>
                  <a:cubicBezTo>
                    <a:pt x="187" y="72"/>
                    <a:pt x="189" y="72"/>
                    <a:pt x="187" y="73"/>
                  </a:cubicBezTo>
                  <a:cubicBezTo>
                    <a:pt x="187" y="72"/>
                    <a:pt x="186" y="73"/>
                    <a:pt x="186" y="74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4" y="74"/>
                    <a:pt x="185" y="75"/>
                    <a:pt x="184" y="75"/>
                  </a:cubicBezTo>
                  <a:cubicBezTo>
                    <a:pt x="184" y="75"/>
                    <a:pt x="183" y="74"/>
                    <a:pt x="183" y="74"/>
                  </a:cubicBezTo>
                  <a:cubicBezTo>
                    <a:pt x="183" y="76"/>
                    <a:pt x="182" y="76"/>
                    <a:pt x="182" y="76"/>
                  </a:cubicBezTo>
                  <a:cubicBezTo>
                    <a:pt x="182" y="76"/>
                    <a:pt x="182" y="77"/>
                    <a:pt x="181" y="77"/>
                  </a:cubicBezTo>
                  <a:cubicBezTo>
                    <a:pt x="181" y="77"/>
                    <a:pt x="180" y="78"/>
                    <a:pt x="179" y="78"/>
                  </a:cubicBezTo>
                  <a:cubicBezTo>
                    <a:pt x="180" y="79"/>
                    <a:pt x="179" y="80"/>
                    <a:pt x="178" y="80"/>
                  </a:cubicBezTo>
                  <a:cubicBezTo>
                    <a:pt x="178" y="80"/>
                    <a:pt x="178" y="80"/>
                    <a:pt x="177" y="80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6" y="81"/>
                    <a:pt x="176" y="82"/>
                    <a:pt x="176" y="82"/>
                  </a:cubicBezTo>
                  <a:cubicBezTo>
                    <a:pt x="176" y="82"/>
                    <a:pt x="176" y="81"/>
                    <a:pt x="175" y="81"/>
                  </a:cubicBezTo>
                  <a:cubicBezTo>
                    <a:pt x="176" y="82"/>
                    <a:pt x="175" y="83"/>
                    <a:pt x="174" y="83"/>
                  </a:cubicBezTo>
                  <a:cubicBezTo>
                    <a:pt x="174" y="84"/>
                    <a:pt x="173" y="85"/>
                    <a:pt x="172" y="84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0" y="87"/>
                    <a:pt x="170" y="87"/>
                    <a:pt x="169" y="87"/>
                  </a:cubicBezTo>
                  <a:cubicBezTo>
                    <a:pt x="169" y="88"/>
                    <a:pt x="170" y="88"/>
                    <a:pt x="169" y="89"/>
                  </a:cubicBezTo>
                  <a:cubicBezTo>
                    <a:pt x="169" y="89"/>
                    <a:pt x="169" y="89"/>
                    <a:pt x="168" y="89"/>
                  </a:cubicBezTo>
                  <a:cubicBezTo>
                    <a:pt x="168" y="89"/>
                    <a:pt x="168" y="89"/>
                    <a:pt x="167" y="89"/>
                  </a:cubicBezTo>
                  <a:cubicBezTo>
                    <a:pt x="167" y="90"/>
                    <a:pt x="167" y="90"/>
                    <a:pt x="167" y="91"/>
                  </a:cubicBezTo>
                  <a:cubicBezTo>
                    <a:pt x="167" y="92"/>
                    <a:pt x="166" y="92"/>
                    <a:pt x="166" y="93"/>
                  </a:cubicBezTo>
                  <a:cubicBezTo>
                    <a:pt x="165" y="92"/>
                    <a:pt x="166" y="91"/>
                    <a:pt x="165" y="91"/>
                  </a:cubicBezTo>
                  <a:cubicBezTo>
                    <a:pt x="165" y="91"/>
                    <a:pt x="165" y="92"/>
                    <a:pt x="165" y="92"/>
                  </a:cubicBezTo>
                  <a:cubicBezTo>
                    <a:pt x="164" y="93"/>
                    <a:pt x="164" y="94"/>
                    <a:pt x="163" y="94"/>
                  </a:cubicBezTo>
                  <a:cubicBezTo>
                    <a:pt x="162" y="95"/>
                    <a:pt x="161" y="95"/>
                    <a:pt x="161" y="96"/>
                  </a:cubicBezTo>
                  <a:cubicBezTo>
                    <a:pt x="160" y="96"/>
                    <a:pt x="160" y="97"/>
                    <a:pt x="160" y="97"/>
                  </a:cubicBezTo>
                  <a:cubicBezTo>
                    <a:pt x="160" y="98"/>
                    <a:pt x="159" y="98"/>
                    <a:pt x="160" y="99"/>
                  </a:cubicBezTo>
                  <a:cubicBezTo>
                    <a:pt x="162" y="98"/>
                    <a:pt x="162" y="95"/>
                    <a:pt x="164" y="95"/>
                  </a:cubicBezTo>
                  <a:cubicBezTo>
                    <a:pt x="165" y="95"/>
                    <a:pt x="165" y="94"/>
                    <a:pt x="166" y="94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2"/>
                    <a:pt x="169" y="92"/>
                    <a:pt x="169" y="92"/>
                  </a:cubicBezTo>
                  <a:cubicBezTo>
                    <a:pt x="169" y="91"/>
                    <a:pt x="169" y="91"/>
                    <a:pt x="169" y="90"/>
                  </a:cubicBezTo>
                  <a:cubicBezTo>
                    <a:pt x="170" y="90"/>
                    <a:pt x="170" y="89"/>
                    <a:pt x="170" y="89"/>
                  </a:cubicBezTo>
                  <a:cubicBezTo>
                    <a:pt x="170" y="89"/>
                    <a:pt x="170" y="89"/>
                    <a:pt x="170" y="88"/>
                  </a:cubicBezTo>
                  <a:cubicBezTo>
                    <a:pt x="171" y="88"/>
                    <a:pt x="170" y="88"/>
                    <a:pt x="171" y="88"/>
                  </a:cubicBezTo>
                  <a:cubicBezTo>
                    <a:pt x="171" y="88"/>
                    <a:pt x="172" y="88"/>
                    <a:pt x="172" y="88"/>
                  </a:cubicBezTo>
                  <a:cubicBezTo>
                    <a:pt x="173" y="87"/>
                    <a:pt x="174" y="86"/>
                    <a:pt x="175" y="85"/>
                  </a:cubicBezTo>
                  <a:cubicBezTo>
                    <a:pt x="175" y="84"/>
                    <a:pt x="176" y="83"/>
                    <a:pt x="177" y="82"/>
                  </a:cubicBezTo>
                  <a:cubicBezTo>
                    <a:pt x="178" y="81"/>
                    <a:pt x="178" y="82"/>
                    <a:pt x="178" y="81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0" y="80"/>
                    <a:pt x="181" y="79"/>
                    <a:pt x="181" y="79"/>
                  </a:cubicBezTo>
                  <a:cubicBezTo>
                    <a:pt x="182" y="78"/>
                    <a:pt x="183" y="78"/>
                    <a:pt x="183" y="77"/>
                  </a:cubicBezTo>
                  <a:cubicBezTo>
                    <a:pt x="183" y="77"/>
                    <a:pt x="184" y="77"/>
                    <a:pt x="184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85" y="79"/>
                    <a:pt x="183" y="78"/>
                    <a:pt x="182" y="79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81"/>
                    <a:pt x="182" y="81"/>
                    <a:pt x="181" y="82"/>
                  </a:cubicBezTo>
                  <a:cubicBezTo>
                    <a:pt x="180" y="83"/>
                    <a:pt x="179" y="85"/>
                    <a:pt x="177" y="85"/>
                  </a:cubicBezTo>
                  <a:cubicBezTo>
                    <a:pt x="176" y="86"/>
                    <a:pt x="175" y="87"/>
                    <a:pt x="174" y="88"/>
                  </a:cubicBezTo>
                  <a:cubicBezTo>
                    <a:pt x="174" y="88"/>
                    <a:pt x="174" y="88"/>
                    <a:pt x="173" y="88"/>
                  </a:cubicBezTo>
                  <a:cubicBezTo>
                    <a:pt x="173" y="90"/>
                    <a:pt x="172" y="90"/>
                    <a:pt x="172" y="91"/>
                  </a:cubicBezTo>
                  <a:cubicBezTo>
                    <a:pt x="170" y="90"/>
                    <a:pt x="171" y="93"/>
                    <a:pt x="169" y="93"/>
                  </a:cubicBezTo>
                  <a:cubicBezTo>
                    <a:pt x="169" y="94"/>
                    <a:pt x="168" y="94"/>
                    <a:pt x="167" y="95"/>
                  </a:cubicBezTo>
                  <a:cubicBezTo>
                    <a:pt x="167" y="95"/>
                    <a:pt x="167" y="96"/>
                    <a:pt x="166" y="96"/>
                  </a:cubicBezTo>
                  <a:cubicBezTo>
                    <a:pt x="165" y="97"/>
                    <a:pt x="164" y="98"/>
                    <a:pt x="163" y="99"/>
                  </a:cubicBezTo>
                  <a:cubicBezTo>
                    <a:pt x="162" y="100"/>
                    <a:pt x="161" y="101"/>
                    <a:pt x="161" y="101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60" y="103"/>
                    <a:pt x="158" y="103"/>
                    <a:pt x="159" y="104"/>
                  </a:cubicBezTo>
                  <a:cubicBezTo>
                    <a:pt x="159" y="104"/>
                    <a:pt x="158" y="104"/>
                    <a:pt x="158" y="105"/>
                  </a:cubicBezTo>
                  <a:cubicBezTo>
                    <a:pt x="158" y="106"/>
                    <a:pt x="159" y="104"/>
                    <a:pt x="159" y="106"/>
                  </a:cubicBezTo>
                  <a:cubicBezTo>
                    <a:pt x="158" y="106"/>
                    <a:pt x="159" y="107"/>
                    <a:pt x="158" y="107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57" y="107"/>
                    <a:pt x="158" y="108"/>
                    <a:pt x="157" y="108"/>
                  </a:cubicBezTo>
                  <a:cubicBezTo>
                    <a:pt x="157" y="107"/>
                    <a:pt x="156" y="107"/>
                    <a:pt x="156" y="107"/>
                  </a:cubicBezTo>
                  <a:cubicBezTo>
                    <a:pt x="155" y="109"/>
                    <a:pt x="157" y="107"/>
                    <a:pt x="157" y="109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5" y="110"/>
                    <a:pt x="155" y="109"/>
                    <a:pt x="154" y="109"/>
                  </a:cubicBezTo>
                  <a:cubicBezTo>
                    <a:pt x="153" y="110"/>
                    <a:pt x="151" y="111"/>
                    <a:pt x="152" y="113"/>
                  </a:cubicBezTo>
                  <a:cubicBezTo>
                    <a:pt x="153" y="113"/>
                    <a:pt x="152" y="114"/>
                    <a:pt x="152" y="114"/>
                  </a:cubicBezTo>
                  <a:cubicBezTo>
                    <a:pt x="151" y="113"/>
                    <a:pt x="152" y="113"/>
                    <a:pt x="151" y="112"/>
                  </a:cubicBezTo>
                  <a:cubicBezTo>
                    <a:pt x="151" y="113"/>
                    <a:pt x="150" y="114"/>
                    <a:pt x="150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5"/>
                    <a:pt x="149" y="115"/>
                    <a:pt x="149" y="115"/>
                  </a:cubicBezTo>
                  <a:cubicBezTo>
                    <a:pt x="149" y="116"/>
                    <a:pt x="148" y="117"/>
                    <a:pt x="147" y="118"/>
                  </a:cubicBezTo>
                  <a:cubicBezTo>
                    <a:pt x="147" y="118"/>
                    <a:pt x="146" y="118"/>
                    <a:pt x="146" y="118"/>
                  </a:cubicBezTo>
                  <a:cubicBezTo>
                    <a:pt x="146" y="119"/>
                    <a:pt x="145" y="120"/>
                    <a:pt x="145" y="121"/>
                  </a:cubicBezTo>
                  <a:cubicBezTo>
                    <a:pt x="144" y="121"/>
                    <a:pt x="144" y="121"/>
                    <a:pt x="145" y="122"/>
                  </a:cubicBezTo>
                  <a:cubicBezTo>
                    <a:pt x="145" y="123"/>
                    <a:pt x="143" y="122"/>
                    <a:pt x="143" y="122"/>
                  </a:cubicBezTo>
                  <a:cubicBezTo>
                    <a:pt x="143" y="123"/>
                    <a:pt x="144" y="124"/>
                    <a:pt x="144" y="124"/>
                  </a:cubicBezTo>
                  <a:cubicBezTo>
                    <a:pt x="143" y="124"/>
                    <a:pt x="143" y="123"/>
                    <a:pt x="143" y="123"/>
                  </a:cubicBezTo>
                  <a:cubicBezTo>
                    <a:pt x="143" y="124"/>
                    <a:pt x="143" y="125"/>
                    <a:pt x="143" y="126"/>
                  </a:cubicBezTo>
                  <a:cubicBezTo>
                    <a:pt x="142" y="126"/>
                    <a:pt x="142" y="126"/>
                    <a:pt x="141" y="126"/>
                  </a:cubicBezTo>
                  <a:cubicBezTo>
                    <a:pt x="141" y="126"/>
                    <a:pt x="141" y="126"/>
                    <a:pt x="140" y="126"/>
                  </a:cubicBezTo>
                  <a:cubicBezTo>
                    <a:pt x="141" y="125"/>
                    <a:pt x="140" y="125"/>
                    <a:pt x="141" y="124"/>
                  </a:cubicBezTo>
                  <a:cubicBezTo>
                    <a:pt x="141" y="123"/>
                    <a:pt x="142" y="123"/>
                    <a:pt x="142" y="121"/>
                  </a:cubicBezTo>
                  <a:cubicBezTo>
                    <a:pt x="141" y="121"/>
                    <a:pt x="140" y="122"/>
                    <a:pt x="140" y="122"/>
                  </a:cubicBezTo>
                  <a:cubicBezTo>
                    <a:pt x="140" y="123"/>
                    <a:pt x="139" y="124"/>
                    <a:pt x="139" y="124"/>
                  </a:cubicBezTo>
                  <a:cubicBezTo>
                    <a:pt x="139" y="125"/>
                    <a:pt x="139" y="124"/>
                    <a:pt x="139" y="125"/>
                  </a:cubicBezTo>
                  <a:cubicBezTo>
                    <a:pt x="138" y="125"/>
                    <a:pt x="139" y="126"/>
                    <a:pt x="138" y="127"/>
                  </a:cubicBezTo>
                  <a:cubicBezTo>
                    <a:pt x="139" y="126"/>
                    <a:pt x="140" y="127"/>
                    <a:pt x="140" y="128"/>
                  </a:cubicBezTo>
                  <a:cubicBezTo>
                    <a:pt x="140" y="128"/>
                    <a:pt x="139" y="128"/>
                    <a:pt x="139" y="129"/>
                  </a:cubicBezTo>
                  <a:cubicBezTo>
                    <a:pt x="139" y="129"/>
                    <a:pt x="140" y="129"/>
                    <a:pt x="140" y="130"/>
                  </a:cubicBezTo>
                  <a:cubicBezTo>
                    <a:pt x="139" y="130"/>
                    <a:pt x="139" y="129"/>
                    <a:pt x="139" y="130"/>
                  </a:cubicBezTo>
                  <a:cubicBezTo>
                    <a:pt x="139" y="130"/>
                    <a:pt x="138" y="130"/>
                    <a:pt x="138" y="130"/>
                  </a:cubicBezTo>
                  <a:cubicBezTo>
                    <a:pt x="137" y="129"/>
                    <a:pt x="139" y="127"/>
                    <a:pt x="137" y="127"/>
                  </a:cubicBezTo>
                  <a:cubicBezTo>
                    <a:pt x="137" y="127"/>
                    <a:pt x="137" y="128"/>
                    <a:pt x="136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5" y="129"/>
                    <a:pt x="135" y="130"/>
                    <a:pt x="134" y="130"/>
                  </a:cubicBezTo>
                  <a:cubicBezTo>
                    <a:pt x="134" y="131"/>
                    <a:pt x="134" y="131"/>
                    <a:pt x="135" y="131"/>
                  </a:cubicBezTo>
                  <a:cubicBezTo>
                    <a:pt x="134" y="131"/>
                    <a:pt x="134" y="133"/>
                    <a:pt x="133" y="133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33" y="133"/>
                    <a:pt x="132" y="133"/>
                    <a:pt x="132" y="133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4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6"/>
                    <a:pt x="132" y="136"/>
                    <a:pt x="132" y="137"/>
                  </a:cubicBezTo>
                  <a:cubicBezTo>
                    <a:pt x="132" y="137"/>
                    <a:pt x="132" y="138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2" y="135"/>
                    <a:pt x="131" y="135"/>
                  </a:cubicBezTo>
                  <a:cubicBezTo>
                    <a:pt x="131" y="135"/>
                    <a:pt x="130" y="136"/>
                    <a:pt x="130" y="137"/>
                  </a:cubicBezTo>
                  <a:cubicBezTo>
                    <a:pt x="130" y="137"/>
                    <a:pt x="130" y="137"/>
                    <a:pt x="130" y="137"/>
                  </a:cubicBezTo>
                  <a:close/>
                  <a:moveTo>
                    <a:pt x="112" y="193"/>
                  </a:moveTo>
                  <a:cubicBezTo>
                    <a:pt x="112" y="193"/>
                    <a:pt x="112" y="194"/>
                    <a:pt x="113" y="194"/>
                  </a:cubicBezTo>
                  <a:cubicBezTo>
                    <a:pt x="113" y="195"/>
                    <a:pt x="112" y="195"/>
                    <a:pt x="112" y="195"/>
                  </a:cubicBezTo>
                  <a:cubicBezTo>
                    <a:pt x="112" y="195"/>
                    <a:pt x="112" y="194"/>
                    <a:pt x="112" y="193"/>
                  </a:cubicBezTo>
                  <a:close/>
                  <a:moveTo>
                    <a:pt x="112" y="219"/>
                  </a:moveTo>
                  <a:cubicBezTo>
                    <a:pt x="110" y="217"/>
                    <a:pt x="111" y="214"/>
                    <a:pt x="111" y="212"/>
                  </a:cubicBezTo>
                  <a:cubicBezTo>
                    <a:pt x="111" y="213"/>
                    <a:pt x="112" y="213"/>
                    <a:pt x="112" y="212"/>
                  </a:cubicBezTo>
                  <a:cubicBezTo>
                    <a:pt x="113" y="212"/>
                    <a:pt x="112" y="213"/>
                    <a:pt x="112" y="214"/>
                  </a:cubicBezTo>
                  <a:cubicBezTo>
                    <a:pt x="112" y="214"/>
                    <a:pt x="112" y="214"/>
                    <a:pt x="111" y="214"/>
                  </a:cubicBezTo>
                  <a:cubicBezTo>
                    <a:pt x="111" y="216"/>
                    <a:pt x="112" y="216"/>
                    <a:pt x="112" y="219"/>
                  </a:cubicBezTo>
                  <a:close/>
                  <a:moveTo>
                    <a:pt x="112" y="216"/>
                  </a:moveTo>
                  <a:cubicBezTo>
                    <a:pt x="113" y="216"/>
                    <a:pt x="112" y="218"/>
                    <a:pt x="113" y="217"/>
                  </a:cubicBezTo>
                  <a:cubicBezTo>
                    <a:pt x="112" y="219"/>
                    <a:pt x="113" y="220"/>
                    <a:pt x="113" y="222"/>
                  </a:cubicBezTo>
                  <a:cubicBezTo>
                    <a:pt x="112" y="221"/>
                    <a:pt x="112" y="218"/>
                    <a:pt x="112" y="216"/>
                  </a:cubicBezTo>
                  <a:close/>
                  <a:moveTo>
                    <a:pt x="113" y="228"/>
                  </a:moveTo>
                  <a:cubicBezTo>
                    <a:pt x="113" y="229"/>
                    <a:pt x="113" y="227"/>
                    <a:pt x="113" y="226"/>
                  </a:cubicBezTo>
                  <a:cubicBezTo>
                    <a:pt x="114" y="225"/>
                    <a:pt x="113" y="227"/>
                    <a:pt x="113" y="228"/>
                  </a:cubicBezTo>
                  <a:close/>
                  <a:moveTo>
                    <a:pt x="113" y="225"/>
                  </a:moveTo>
                  <a:cubicBezTo>
                    <a:pt x="112" y="226"/>
                    <a:pt x="113" y="224"/>
                    <a:pt x="113" y="224"/>
                  </a:cubicBezTo>
                  <a:cubicBezTo>
                    <a:pt x="113" y="224"/>
                    <a:pt x="114" y="224"/>
                    <a:pt x="113" y="225"/>
                  </a:cubicBezTo>
                  <a:close/>
                  <a:moveTo>
                    <a:pt x="114" y="203"/>
                  </a:moveTo>
                  <a:cubicBezTo>
                    <a:pt x="113" y="203"/>
                    <a:pt x="114" y="202"/>
                    <a:pt x="113" y="202"/>
                  </a:cubicBezTo>
                  <a:cubicBezTo>
                    <a:pt x="112" y="202"/>
                    <a:pt x="113" y="203"/>
                    <a:pt x="113" y="204"/>
                  </a:cubicBezTo>
                  <a:cubicBezTo>
                    <a:pt x="112" y="204"/>
                    <a:pt x="113" y="209"/>
                    <a:pt x="112" y="210"/>
                  </a:cubicBezTo>
                  <a:cubicBezTo>
                    <a:pt x="110" y="211"/>
                    <a:pt x="111" y="209"/>
                    <a:pt x="111" y="208"/>
                  </a:cubicBezTo>
                  <a:cubicBezTo>
                    <a:pt x="111" y="206"/>
                    <a:pt x="111" y="204"/>
                    <a:pt x="112" y="202"/>
                  </a:cubicBezTo>
                  <a:cubicBezTo>
                    <a:pt x="112" y="202"/>
                    <a:pt x="113" y="201"/>
                    <a:pt x="113" y="200"/>
                  </a:cubicBezTo>
                  <a:cubicBezTo>
                    <a:pt x="113" y="200"/>
                    <a:pt x="112" y="200"/>
                    <a:pt x="112" y="200"/>
                  </a:cubicBezTo>
                  <a:cubicBezTo>
                    <a:pt x="112" y="200"/>
                    <a:pt x="113" y="200"/>
                    <a:pt x="113" y="199"/>
                  </a:cubicBezTo>
                  <a:cubicBezTo>
                    <a:pt x="114" y="200"/>
                    <a:pt x="114" y="201"/>
                    <a:pt x="114" y="203"/>
                  </a:cubicBezTo>
                  <a:close/>
                  <a:moveTo>
                    <a:pt x="116" y="188"/>
                  </a:moveTo>
                  <a:cubicBezTo>
                    <a:pt x="116" y="188"/>
                    <a:pt x="117" y="189"/>
                    <a:pt x="116" y="190"/>
                  </a:cubicBezTo>
                  <a:cubicBezTo>
                    <a:pt x="116" y="190"/>
                    <a:pt x="116" y="190"/>
                    <a:pt x="116" y="190"/>
                  </a:cubicBezTo>
                  <a:cubicBezTo>
                    <a:pt x="115" y="190"/>
                    <a:pt x="116" y="189"/>
                    <a:pt x="116" y="188"/>
                  </a:cubicBezTo>
                  <a:cubicBezTo>
                    <a:pt x="116" y="187"/>
                    <a:pt x="116" y="187"/>
                    <a:pt x="116" y="186"/>
                  </a:cubicBezTo>
                  <a:cubicBezTo>
                    <a:pt x="117" y="186"/>
                    <a:pt x="117" y="187"/>
                    <a:pt x="117" y="187"/>
                  </a:cubicBezTo>
                  <a:cubicBezTo>
                    <a:pt x="118" y="188"/>
                    <a:pt x="117" y="188"/>
                    <a:pt x="116" y="188"/>
                  </a:cubicBezTo>
                  <a:close/>
                  <a:moveTo>
                    <a:pt x="243" y="38"/>
                  </a:moveTo>
                  <a:cubicBezTo>
                    <a:pt x="243" y="39"/>
                    <a:pt x="242" y="39"/>
                    <a:pt x="241" y="39"/>
                  </a:cubicBezTo>
                  <a:cubicBezTo>
                    <a:pt x="241" y="38"/>
                    <a:pt x="242" y="38"/>
                    <a:pt x="243" y="38"/>
                  </a:cubicBezTo>
                  <a:close/>
                  <a:moveTo>
                    <a:pt x="230" y="46"/>
                  </a:moveTo>
                  <a:cubicBezTo>
                    <a:pt x="230" y="46"/>
                    <a:pt x="230" y="46"/>
                    <a:pt x="230" y="46"/>
                  </a:cubicBezTo>
                  <a:cubicBezTo>
                    <a:pt x="231" y="45"/>
                    <a:pt x="231" y="46"/>
                    <a:pt x="231" y="45"/>
                  </a:cubicBezTo>
                  <a:cubicBezTo>
                    <a:pt x="232" y="45"/>
                    <a:pt x="232" y="45"/>
                    <a:pt x="232" y="45"/>
                  </a:cubicBezTo>
                  <a:cubicBezTo>
                    <a:pt x="233" y="44"/>
                    <a:pt x="234" y="43"/>
                    <a:pt x="234" y="43"/>
                  </a:cubicBezTo>
                  <a:cubicBezTo>
                    <a:pt x="235" y="42"/>
                    <a:pt x="235" y="43"/>
                    <a:pt x="235" y="43"/>
                  </a:cubicBezTo>
                  <a:cubicBezTo>
                    <a:pt x="235" y="45"/>
                    <a:pt x="233" y="44"/>
                    <a:pt x="232" y="45"/>
                  </a:cubicBezTo>
                  <a:cubicBezTo>
                    <a:pt x="232" y="46"/>
                    <a:pt x="231" y="46"/>
                    <a:pt x="230" y="47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29" y="47"/>
                    <a:pt x="230" y="47"/>
                    <a:pt x="230" y="46"/>
                  </a:cubicBezTo>
                  <a:close/>
                  <a:moveTo>
                    <a:pt x="229" y="47"/>
                  </a:moveTo>
                  <a:cubicBezTo>
                    <a:pt x="229" y="48"/>
                    <a:pt x="228" y="47"/>
                    <a:pt x="228" y="48"/>
                  </a:cubicBezTo>
                  <a:cubicBezTo>
                    <a:pt x="227" y="48"/>
                    <a:pt x="227" y="49"/>
                    <a:pt x="226" y="49"/>
                  </a:cubicBezTo>
                  <a:cubicBezTo>
                    <a:pt x="227" y="48"/>
                    <a:pt x="227" y="46"/>
                    <a:pt x="229" y="47"/>
                  </a:cubicBezTo>
                  <a:close/>
                  <a:moveTo>
                    <a:pt x="219" y="51"/>
                  </a:moveTo>
                  <a:cubicBezTo>
                    <a:pt x="219" y="51"/>
                    <a:pt x="219" y="51"/>
                    <a:pt x="219" y="51"/>
                  </a:cubicBezTo>
                  <a:cubicBezTo>
                    <a:pt x="220" y="51"/>
                    <a:pt x="221" y="51"/>
                    <a:pt x="220" y="52"/>
                  </a:cubicBezTo>
                  <a:cubicBezTo>
                    <a:pt x="220" y="53"/>
                    <a:pt x="218" y="52"/>
                    <a:pt x="219" y="51"/>
                  </a:cubicBezTo>
                  <a:close/>
                  <a:moveTo>
                    <a:pt x="200" y="65"/>
                  </a:moveTo>
                  <a:cubicBezTo>
                    <a:pt x="200" y="66"/>
                    <a:pt x="199" y="68"/>
                    <a:pt x="198" y="67"/>
                  </a:cubicBezTo>
                  <a:cubicBezTo>
                    <a:pt x="197" y="67"/>
                    <a:pt x="199" y="66"/>
                    <a:pt x="200" y="65"/>
                  </a:cubicBezTo>
                  <a:close/>
                  <a:moveTo>
                    <a:pt x="198" y="68"/>
                  </a:moveTo>
                  <a:cubicBezTo>
                    <a:pt x="198" y="68"/>
                    <a:pt x="195" y="69"/>
                    <a:pt x="195" y="69"/>
                  </a:cubicBezTo>
                  <a:cubicBezTo>
                    <a:pt x="195" y="67"/>
                    <a:pt x="197" y="67"/>
                    <a:pt x="198" y="68"/>
                  </a:cubicBezTo>
                  <a:close/>
                  <a:moveTo>
                    <a:pt x="193" y="69"/>
                  </a:moveTo>
                  <a:cubicBezTo>
                    <a:pt x="193" y="70"/>
                    <a:pt x="194" y="69"/>
                    <a:pt x="194" y="69"/>
                  </a:cubicBezTo>
                  <a:cubicBezTo>
                    <a:pt x="194" y="69"/>
                    <a:pt x="194" y="70"/>
                    <a:pt x="195" y="70"/>
                  </a:cubicBezTo>
                  <a:cubicBezTo>
                    <a:pt x="195" y="71"/>
                    <a:pt x="193" y="71"/>
                    <a:pt x="193" y="69"/>
                  </a:cubicBezTo>
                  <a:close/>
                  <a:moveTo>
                    <a:pt x="171" y="94"/>
                  </a:moveTo>
                  <a:cubicBezTo>
                    <a:pt x="172" y="94"/>
                    <a:pt x="169" y="98"/>
                    <a:pt x="168" y="97"/>
                  </a:cubicBezTo>
                  <a:cubicBezTo>
                    <a:pt x="168" y="97"/>
                    <a:pt x="170" y="93"/>
                    <a:pt x="171" y="94"/>
                  </a:cubicBezTo>
                  <a:close/>
                  <a:moveTo>
                    <a:pt x="167" y="98"/>
                  </a:moveTo>
                  <a:cubicBezTo>
                    <a:pt x="167" y="99"/>
                    <a:pt x="167" y="99"/>
                    <a:pt x="167" y="99"/>
                  </a:cubicBezTo>
                  <a:cubicBezTo>
                    <a:pt x="159" y="105"/>
                    <a:pt x="166" y="96"/>
                    <a:pt x="167" y="98"/>
                  </a:cubicBezTo>
                  <a:close/>
                  <a:moveTo>
                    <a:pt x="161" y="102"/>
                  </a:moveTo>
                  <a:cubicBezTo>
                    <a:pt x="162" y="102"/>
                    <a:pt x="163" y="102"/>
                    <a:pt x="163" y="103"/>
                  </a:cubicBezTo>
                  <a:cubicBezTo>
                    <a:pt x="164" y="102"/>
                    <a:pt x="162" y="104"/>
                    <a:pt x="160" y="104"/>
                  </a:cubicBezTo>
                  <a:cubicBezTo>
                    <a:pt x="160" y="103"/>
                    <a:pt x="161" y="103"/>
                    <a:pt x="161" y="102"/>
                  </a:cubicBezTo>
                  <a:close/>
                  <a:moveTo>
                    <a:pt x="161" y="105"/>
                  </a:moveTo>
                  <a:cubicBezTo>
                    <a:pt x="161" y="106"/>
                    <a:pt x="159" y="110"/>
                    <a:pt x="158" y="109"/>
                  </a:cubicBezTo>
                  <a:cubicBezTo>
                    <a:pt x="158" y="108"/>
                    <a:pt x="160" y="106"/>
                    <a:pt x="161" y="105"/>
                  </a:cubicBezTo>
                  <a:close/>
                  <a:moveTo>
                    <a:pt x="126" y="158"/>
                  </a:moveTo>
                  <a:cubicBezTo>
                    <a:pt x="126" y="159"/>
                    <a:pt x="125" y="160"/>
                    <a:pt x="125" y="160"/>
                  </a:cubicBezTo>
                  <a:cubicBezTo>
                    <a:pt x="124" y="160"/>
                    <a:pt x="125" y="157"/>
                    <a:pt x="126" y="157"/>
                  </a:cubicBezTo>
                  <a:cubicBezTo>
                    <a:pt x="127" y="156"/>
                    <a:pt x="126" y="158"/>
                    <a:pt x="126" y="158"/>
                  </a:cubicBezTo>
                  <a:close/>
                  <a:moveTo>
                    <a:pt x="128" y="154"/>
                  </a:moveTo>
                  <a:cubicBezTo>
                    <a:pt x="128" y="154"/>
                    <a:pt x="127" y="154"/>
                    <a:pt x="127" y="155"/>
                  </a:cubicBezTo>
                  <a:cubicBezTo>
                    <a:pt x="127" y="155"/>
                    <a:pt x="127" y="157"/>
                    <a:pt x="126" y="156"/>
                  </a:cubicBezTo>
                  <a:cubicBezTo>
                    <a:pt x="126" y="155"/>
                    <a:pt x="127" y="155"/>
                    <a:pt x="127" y="154"/>
                  </a:cubicBezTo>
                  <a:cubicBezTo>
                    <a:pt x="127" y="154"/>
                    <a:pt x="127" y="152"/>
                    <a:pt x="128" y="152"/>
                  </a:cubicBezTo>
                  <a:cubicBezTo>
                    <a:pt x="128" y="153"/>
                    <a:pt x="128" y="153"/>
                    <a:pt x="128" y="154"/>
                  </a:cubicBezTo>
                  <a:close/>
                  <a:moveTo>
                    <a:pt x="136" y="131"/>
                  </a:moveTo>
                  <a:cubicBezTo>
                    <a:pt x="137" y="131"/>
                    <a:pt x="137" y="133"/>
                    <a:pt x="136" y="134"/>
                  </a:cubicBezTo>
                  <a:cubicBezTo>
                    <a:pt x="135" y="133"/>
                    <a:pt x="136" y="133"/>
                    <a:pt x="136" y="131"/>
                  </a:cubicBezTo>
                  <a:close/>
                  <a:moveTo>
                    <a:pt x="133" y="139"/>
                  </a:moveTo>
                  <a:cubicBezTo>
                    <a:pt x="132" y="137"/>
                    <a:pt x="133" y="137"/>
                    <a:pt x="134" y="136"/>
                  </a:cubicBezTo>
                  <a:cubicBezTo>
                    <a:pt x="134" y="136"/>
                    <a:pt x="135" y="135"/>
                    <a:pt x="135" y="134"/>
                  </a:cubicBezTo>
                  <a:cubicBezTo>
                    <a:pt x="135" y="134"/>
                    <a:pt x="135" y="135"/>
                    <a:pt x="135" y="136"/>
                  </a:cubicBezTo>
                  <a:cubicBezTo>
                    <a:pt x="135" y="137"/>
                    <a:pt x="134" y="137"/>
                    <a:pt x="134" y="137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9"/>
                    <a:pt x="134" y="139"/>
                    <a:pt x="134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0"/>
                    <a:pt x="133" y="141"/>
                    <a:pt x="132" y="141"/>
                  </a:cubicBezTo>
                  <a:cubicBezTo>
                    <a:pt x="132" y="140"/>
                    <a:pt x="133" y="140"/>
                    <a:pt x="133" y="139"/>
                  </a:cubicBezTo>
                  <a:close/>
                  <a:moveTo>
                    <a:pt x="132" y="142"/>
                  </a:moveTo>
                  <a:cubicBezTo>
                    <a:pt x="132" y="142"/>
                    <a:pt x="132" y="143"/>
                    <a:pt x="132" y="143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1" y="145"/>
                    <a:pt x="131" y="146"/>
                    <a:pt x="130" y="146"/>
                  </a:cubicBezTo>
                  <a:cubicBezTo>
                    <a:pt x="130" y="147"/>
                    <a:pt x="130" y="147"/>
                    <a:pt x="130" y="148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29" y="150"/>
                    <a:pt x="130" y="152"/>
                    <a:pt x="128" y="152"/>
                  </a:cubicBezTo>
                  <a:cubicBezTo>
                    <a:pt x="128" y="151"/>
                    <a:pt x="130" y="149"/>
                    <a:pt x="129" y="147"/>
                  </a:cubicBezTo>
                  <a:cubicBezTo>
                    <a:pt x="130" y="147"/>
                    <a:pt x="130" y="146"/>
                    <a:pt x="130" y="146"/>
                  </a:cubicBezTo>
                  <a:cubicBezTo>
                    <a:pt x="130" y="145"/>
                    <a:pt x="131" y="145"/>
                    <a:pt x="131" y="143"/>
                  </a:cubicBezTo>
                  <a:cubicBezTo>
                    <a:pt x="131" y="143"/>
                    <a:pt x="132" y="143"/>
                    <a:pt x="132" y="142"/>
                  </a:cubicBezTo>
                  <a:close/>
                  <a:moveTo>
                    <a:pt x="114" y="175"/>
                  </a:moveTo>
                  <a:cubicBezTo>
                    <a:pt x="114" y="174"/>
                    <a:pt x="115" y="174"/>
                    <a:pt x="115" y="173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3" y="175"/>
                    <a:pt x="114" y="175"/>
                  </a:cubicBezTo>
                  <a:close/>
                </a:path>
              </a:pathLst>
            </a:custGeom>
            <a:solidFill>
              <a:schemeClr val="bg1">
                <a:alpha val="2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F3418C6C-8A8B-46F6-B9D6-E60FB3469BFA}"/>
                </a:ext>
              </a:extLst>
            </p:cNvPr>
            <p:cNvSpPr txBox="1"/>
            <p:nvPr/>
          </p:nvSpPr>
          <p:spPr>
            <a:xfrm>
              <a:off x="1911011" y="3052610"/>
              <a:ext cx="1611729" cy="941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发展</a:t>
              </a:r>
              <a:endParaRPr lang="en-US" altLang="zh-CN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algn="ctr">
                <a:lnSpc>
                  <a:spcPct val="12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计划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539986E1-037B-46B5-B7A3-F0C8A302D826}"/>
              </a:ext>
            </a:extLst>
          </p:cNvPr>
          <p:cNvGrpSpPr/>
          <p:nvPr/>
        </p:nvGrpSpPr>
        <p:grpSpPr>
          <a:xfrm>
            <a:off x="6416509" y="2969408"/>
            <a:ext cx="1611729" cy="1597660"/>
            <a:chOff x="1911011" y="2747031"/>
            <a:chExt cx="1611729" cy="1597660"/>
          </a:xfrm>
        </p:grpSpPr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854948EC-D091-48AF-8AE4-868E5E6D8A3A}"/>
                </a:ext>
              </a:extLst>
            </p:cNvPr>
            <p:cNvGrpSpPr/>
            <p:nvPr/>
          </p:nvGrpSpPr>
          <p:grpSpPr>
            <a:xfrm>
              <a:off x="1918045" y="2747031"/>
              <a:ext cx="1597660" cy="1597660"/>
              <a:chOff x="1828800" y="2301240"/>
              <a:chExt cx="2204720" cy="2204720"/>
            </a:xfrm>
          </p:grpSpPr>
          <p:sp>
            <p:nvSpPr>
              <p:cNvPr id="33" name="椭圆 32">
                <a:extLst>
                  <a:ext uri="{FF2B5EF4-FFF2-40B4-BE49-F238E27FC236}">
                    <a16:creationId xmlns:a16="http://schemas.microsoft.com/office/drawing/2014/main" id="{B728597E-07E5-4D87-9CA9-5ACCB7AC5E28}"/>
                  </a:ext>
                </a:extLst>
              </p:cNvPr>
              <p:cNvSpPr/>
              <p:nvPr/>
            </p:nvSpPr>
            <p:spPr>
              <a:xfrm>
                <a:off x="1828800" y="2301240"/>
                <a:ext cx="2204720" cy="2204720"/>
              </a:xfrm>
              <a:prstGeom prst="ellipse">
                <a:avLst/>
              </a:prstGeom>
              <a:noFill/>
              <a:ln w="9525">
                <a:solidFill>
                  <a:schemeClr val="accent1">
                    <a:shade val="50000"/>
                    <a:alpha val="43000"/>
                  </a:schemeClr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34" name="椭圆 33">
                <a:extLst>
                  <a:ext uri="{FF2B5EF4-FFF2-40B4-BE49-F238E27FC236}">
                    <a16:creationId xmlns:a16="http://schemas.microsoft.com/office/drawing/2014/main" id="{26666B9C-4210-4DA6-85AF-EDF3F4C5FCD0}"/>
                  </a:ext>
                </a:extLst>
              </p:cNvPr>
              <p:cNvSpPr/>
              <p:nvPr/>
            </p:nvSpPr>
            <p:spPr>
              <a:xfrm>
                <a:off x="1940560" y="2413000"/>
                <a:ext cx="1981200" cy="198120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1">
                    <a:shade val="50000"/>
                    <a:alpha val="79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A44C48AC-E8FB-4912-8DE6-41DEBFEBE1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8029" y="2962692"/>
              <a:ext cx="1143621" cy="1166335"/>
            </a:xfrm>
            <a:custGeom>
              <a:avLst/>
              <a:gdLst>
                <a:gd name="T0" fmla="*/ 363 w 786"/>
                <a:gd name="T1" fmla="*/ 284 h 801"/>
                <a:gd name="T2" fmla="*/ 626 w 786"/>
                <a:gd name="T3" fmla="*/ 134 h 801"/>
                <a:gd name="T4" fmla="*/ 682 w 786"/>
                <a:gd name="T5" fmla="*/ 349 h 801"/>
                <a:gd name="T6" fmla="*/ 783 w 786"/>
                <a:gd name="T7" fmla="*/ 364 h 801"/>
                <a:gd name="T8" fmla="*/ 755 w 786"/>
                <a:gd name="T9" fmla="*/ 486 h 801"/>
                <a:gd name="T10" fmla="*/ 672 w 786"/>
                <a:gd name="T11" fmla="*/ 431 h 801"/>
                <a:gd name="T12" fmla="*/ 701 w 786"/>
                <a:gd name="T13" fmla="*/ 535 h 801"/>
                <a:gd name="T14" fmla="*/ 403 w 786"/>
                <a:gd name="T15" fmla="*/ 326 h 801"/>
                <a:gd name="T16" fmla="*/ 578 w 786"/>
                <a:gd name="T17" fmla="*/ 516 h 801"/>
                <a:gd name="T18" fmla="*/ 671 w 786"/>
                <a:gd name="T19" fmla="*/ 565 h 801"/>
                <a:gd name="T20" fmla="*/ 608 w 786"/>
                <a:gd name="T21" fmla="*/ 488 h 801"/>
                <a:gd name="T22" fmla="*/ 662 w 786"/>
                <a:gd name="T23" fmla="*/ 523 h 801"/>
                <a:gd name="T24" fmla="*/ 431 w 786"/>
                <a:gd name="T25" fmla="*/ 280 h 801"/>
                <a:gd name="T26" fmla="*/ 578 w 786"/>
                <a:gd name="T27" fmla="*/ 486 h 801"/>
                <a:gd name="T28" fmla="*/ 620 w 786"/>
                <a:gd name="T29" fmla="*/ 536 h 801"/>
                <a:gd name="T30" fmla="*/ 666 w 786"/>
                <a:gd name="T31" fmla="*/ 549 h 801"/>
                <a:gd name="T32" fmla="*/ 225 w 786"/>
                <a:gd name="T33" fmla="*/ 648 h 801"/>
                <a:gd name="T34" fmla="*/ 179 w 786"/>
                <a:gd name="T35" fmla="*/ 491 h 801"/>
                <a:gd name="T36" fmla="*/ 301 w 786"/>
                <a:gd name="T37" fmla="*/ 440 h 801"/>
                <a:gd name="T38" fmla="*/ 242 w 786"/>
                <a:gd name="T39" fmla="*/ 369 h 801"/>
                <a:gd name="T40" fmla="*/ 167 w 786"/>
                <a:gd name="T41" fmla="*/ 436 h 801"/>
                <a:gd name="T42" fmla="*/ 148 w 786"/>
                <a:gd name="T43" fmla="*/ 665 h 801"/>
                <a:gd name="T44" fmla="*/ 145 w 786"/>
                <a:gd name="T45" fmla="*/ 433 h 801"/>
                <a:gd name="T46" fmla="*/ 405 w 786"/>
                <a:gd name="T47" fmla="*/ 261 h 801"/>
                <a:gd name="T48" fmla="*/ 323 w 786"/>
                <a:gd name="T49" fmla="*/ 106 h 801"/>
                <a:gd name="T50" fmla="*/ 235 w 786"/>
                <a:gd name="T51" fmla="*/ 281 h 801"/>
                <a:gd name="T52" fmla="*/ 121 w 786"/>
                <a:gd name="T53" fmla="*/ 394 h 801"/>
                <a:gd name="T54" fmla="*/ 91 w 786"/>
                <a:gd name="T55" fmla="*/ 557 h 801"/>
                <a:gd name="T56" fmla="*/ 212 w 786"/>
                <a:gd name="T57" fmla="*/ 743 h 801"/>
                <a:gd name="T58" fmla="*/ 293 w 786"/>
                <a:gd name="T59" fmla="*/ 785 h 801"/>
                <a:gd name="T60" fmla="*/ 251 w 786"/>
                <a:gd name="T61" fmla="*/ 366 h 801"/>
                <a:gd name="T62" fmla="*/ 173 w 786"/>
                <a:gd name="T63" fmla="*/ 436 h 801"/>
                <a:gd name="T64" fmla="*/ 289 w 786"/>
                <a:gd name="T65" fmla="*/ 291 h 801"/>
                <a:gd name="T66" fmla="*/ 142 w 786"/>
                <a:gd name="T67" fmla="*/ 394 h 801"/>
                <a:gd name="T68" fmla="*/ 158 w 786"/>
                <a:gd name="T69" fmla="*/ 370 h 801"/>
                <a:gd name="T70" fmla="*/ 127 w 786"/>
                <a:gd name="T71" fmla="*/ 418 h 801"/>
                <a:gd name="T72" fmla="*/ 146 w 786"/>
                <a:gd name="T73" fmla="*/ 545 h 801"/>
                <a:gd name="T74" fmla="*/ 151 w 786"/>
                <a:gd name="T75" fmla="*/ 534 h 801"/>
                <a:gd name="T76" fmla="*/ 234 w 786"/>
                <a:gd name="T77" fmla="*/ 738 h 801"/>
                <a:gd name="T78" fmla="*/ 92 w 786"/>
                <a:gd name="T79" fmla="*/ 213 h 801"/>
                <a:gd name="T80" fmla="*/ 76 w 786"/>
                <a:gd name="T81" fmla="*/ 291 h 801"/>
                <a:gd name="T82" fmla="*/ 75 w 786"/>
                <a:gd name="T83" fmla="*/ 237 h 801"/>
                <a:gd name="T84" fmla="*/ 644 w 786"/>
                <a:gd name="T85" fmla="*/ 118 h 801"/>
                <a:gd name="T86" fmla="*/ 664 w 786"/>
                <a:gd name="T87" fmla="*/ 139 h 801"/>
                <a:gd name="T88" fmla="*/ 578 w 786"/>
                <a:gd name="T89" fmla="*/ 526 h 801"/>
                <a:gd name="T90" fmla="*/ 562 w 786"/>
                <a:gd name="T91" fmla="*/ 256 h 801"/>
                <a:gd name="T92" fmla="*/ 556 w 786"/>
                <a:gd name="T93" fmla="*/ 67 h 801"/>
                <a:gd name="T94" fmla="*/ 178 w 786"/>
                <a:gd name="T95" fmla="*/ 415 h 801"/>
                <a:gd name="T96" fmla="*/ 704 w 786"/>
                <a:gd name="T97" fmla="*/ 598 h 801"/>
                <a:gd name="T98" fmla="*/ 579 w 786"/>
                <a:gd name="T99" fmla="*/ 663 h 801"/>
                <a:gd name="T100" fmla="*/ 633 w 786"/>
                <a:gd name="T101" fmla="*/ 669 h 801"/>
                <a:gd name="T102" fmla="*/ 471 w 786"/>
                <a:gd name="T103" fmla="*/ 490 h 801"/>
                <a:gd name="T104" fmla="*/ 561 w 786"/>
                <a:gd name="T105" fmla="*/ 665 h 801"/>
                <a:gd name="T106" fmla="*/ 382 w 786"/>
                <a:gd name="T107" fmla="*/ 646 h 801"/>
                <a:gd name="T108" fmla="*/ 593 w 786"/>
                <a:gd name="T109" fmla="*/ 669 h 801"/>
                <a:gd name="T110" fmla="*/ 668 w 786"/>
                <a:gd name="T111" fmla="*/ 624 h 801"/>
                <a:gd name="T112" fmla="*/ 694 w 786"/>
                <a:gd name="T113" fmla="*/ 614 h 801"/>
                <a:gd name="T114" fmla="*/ 97 w 786"/>
                <a:gd name="T115" fmla="*/ 631 h 801"/>
                <a:gd name="T116" fmla="*/ 112 w 786"/>
                <a:gd name="T117" fmla="*/ 657 h 801"/>
                <a:gd name="T118" fmla="*/ 126 w 786"/>
                <a:gd name="T119" fmla="*/ 145 h 801"/>
                <a:gd name="T120" fmla="*/ 194 w 786"/>
                <a:gd name="T121" fmla="*/ 79 h 801"/>
                <a:gd name="T122" fmla="*/ 160 w 786"/>
                <a:gd name="T123" fmla="*/ 97 h 801"/>
                <a:gd name="T124" fmla="*/ 243 w 786"/>
                <a:gd name="T125" fmla="*/ 38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801">
                  <a:moveTo>
                    <a:pt x="214" y="292"/>
                  </a:moveTo>
                  <a:cubicBezTo>
                    <a:pt x="214" y="291"/>
                    <a:pt x="216" y="292"/>
                    <a:pt x="216" y="290"/>
                  </a:cubicBezTo>
                  <a:cubicBezTo>
                    <a:pt x="214" y="289"/>
                    <a:pt x="213" y="291"/>
                    <a:pt x="214" y="292"/>
                  </a:cubicBezTo>
                  <a:close/>
                  <a:moveTo>
                    <a:pt x="209" y="293"/>
                  </a:moveTo>
                  <a:cubicBezTo>
                    <a:pt x="210" y="293"/>
                    <a:pt x="211" y="293"/>
                    <a:pt x="211" y="292"/>
                  </a:cubicBezTo>
                  <a:cubicBezTo>
                    <a:pt x="210" y="292"/>
                    <a:pt x="208" y="292"/>
                    <a:pt x="209" y="293"/>
                  </a:cubicBezTo>
                  <a:close/>
                  <a:moveTo>
                    <a:pt x="196" y="302"/>
                  </a:moveTo>
                  <a:cubicBezTo>
                    <a:pt x="197" y="302"/>
                    <a:pt x="198" y="302"/>
                    <a:pt x="198" y="301"/>
                  </a:cubicBezTo>
                  <a:cubicBezTo>
                    <a:pt x="197" y="300"/>
                    <a:pt x="197" y="301"/>
                    <a:pt x="196" y="302"/>
                  </a:cubicBezTo>
                  <a:close/>
                  <a:moveTo>
                    <a:pt x="221" y="285"/>
                  </a:moveTo>
                  <a:cubicBezTo>
                    <a:pt x="222" y="285"/>
                    <a:pt x="222" y="285"/>
                    <a:pt x="222" y="285"/>
                  </a:cubicBezTo>
                  <a:cubicBezTo>
                    <a:pt x="223" y="285"/>
                    <a:pt x="223" y="284"/>
                    <a:pt x="222" y="283"/>
                  </a:cubicBezTo>
                  <a:cubicBezTo>
                    <a:pt x="222" y="284"/>
                    <a:pt x="221" y="284"/>
                    <a:pt x="221" y="285"/>
                  </a:cubicBezTo>
                  <a:close/>
                  <a:moveTo>
                    <a:pt x="206" y="295"/>
                  </a:moveTo>
                  <a:cubicBezTo>
                    <a:pt x="205" y="294"/>
                    <a:pt x="205" y="295"/>
                    <a:pt x="204" y="295"/>
                  </a:cubicBezTo>
                  <a:cubicBezTo>
                    <a:pt x="205" y="297"/>
                    <a:pt x="207" y="295"/>
                    <a:pt x="207" y="295"/>
                  </a:cubicBezTo>
                  <a:cubicBezTo>
                    <a:pt x="208" y="295"/>
                    <a:pt x="208" y="295"/>
                    <a:pt x="209" y="294"/>
                  </a:cubicBezTo>
                  <a:cubicBezTo>
                    <a:pt x="209" y="294"/>
                    <a:pt x="208" y="293"/>
                    <a:pt x="208" y="293"/>
                  </a:cubicBezTo>
                  <a:cubicBezTo>
                    <a:pt x="207" y="294"/>
                    <a:pt x="207" y="294"/>
                    <a:pt x="206" y="295"/>
                  </a:cubicBezTo>
                  <a:close/>
                  <a:moveTo>
                    <a:pt x="195" y="303"/>
                  </a:moveTo>
                  <a:cubicBezTo>
                    <a:pt x="196" y="303"/>
                    <a:pt x="196" y="303"/>
                    <a:pt x="196" y="302"/>
                  </a:cubicBezTo>
                  <a:cubicBezTo>
                    <a:pt x="196" y="302"/>
                    <a:pt x="196" y="302"/>
                    <a:pt x="196" y="302"/>
                  </a:cubicBezTo>
                  <a:cubicBezTo>
                    <a:pt x="195" y="302"/>
                    <a:pt x="196" y="303"/>
                    <a:pt x="195" y="303"/>
                  </a:cubicBezTo>
                  <a:close/>
                  <a:moveTo>
                    <a:pt x="200" y="297"/>
                  </a:moveTo>
                  <a:cubicBezTo>
                    <a:pt x="200" y="298"/>
                    <a:pt x="200" y="299"/>
                    <a:pt x="200" y="299"/>
                  </a:cubicBezTo>
                  <a:cubicBezTo>
                    <a:pt x="200" y="299"/>
                    <a:pt x="198" y="299"/>
                    <a:pt x="199" y="300"/>
                  </a:cubicBezTo>
                  <a:cubicBezTo>
                    <a:pt x="199" y="301"/>
                    <a:pt x="200" y="299"/>
                    <a:pt x="201" y="299"/>
                  </a:cubicBezTo>
                  <a:cubicBezTo>
                    <a:pt x="201" y="299"/>
                    <a:pt x="202" y="299"/>
                    <a:pt x="202" y="299"/>
                  </a:cubicBezTo>
                  <a:cubicBezTo>
                    <a:pt x="202" y="299"/>
                    <a:pt x="202" y="298"/>
                    <a:pt x="203" y="298"/>
                  </a:cubicBezTo>
                  <a:cubicBezTo>
                    <a:pt x="203" y="298"/>
                    <a:pt x="204" y="298"/>
                    <a:pt x="204" y="297"/>
                  </a:cubicBezTo>
                  <a:cubicBezTo>
                    <a:pt x="202" y="296"/>
                    <a:pt x="202" y="297"/>
                    <a:pt x="202" y="297"/>
                  </a:cubicBezTo>
                  <a:cubicBezTo>
                    <a:pt x="201" y="297"/>
                    <a:pt x="201" y="297"/>
                    <a:pt x="200" y="297"/>
                  </a:cubicBezTo>
                  <a:close/>
                  <a:moveTo>
                    <a:pt x="217" y="288"/>
                  </a:moveTo>
                  <a:cubicBezTo>
                    <a:pt x="219" y="290"/>
                    <a:pt x="220" y="287"/>
                    <a:pt x="221" y="286"/>
                  </a:cubicBezTo>
                  <a:cubicBezTo>
                    <a:pt x="220" y="285"/>
                    <a:pt x="220" y="284"/>
                    <a:pt x="218" y="284"/>
                  </a:cubicBezTo>
                  <a:cubicBezTo>
                    <a:pt x="218" y="285"/>
                    <a:pt x="219" y="286"/>
                    <a:pt x="219" y="287"/>
                  </a:cubicBezTo>
                  <a:cubicBezTo>
                    <a:pt x="218" y="287"/>
                    <a:pt x="217" y="287"/>
                    <a:pt x="217" y="288"/>
                  </a:cubicBezTo>
                  <a:close/>
                  <a:moveTo>
                    <a:pt x="245" y="272"/>
                  </a:moveTo>
                  <a:cubicBezTo>
                    <a:pt x="245" y="273"/>
                    <a:pt x="246" y="272"/>
                    <a:pt x="246" y="272"/>
                  </a:cubicBezTo>
                  <a:cubicBezTo>
                    <a:pt x="247" y="272"/>
                    <a:pt x="246" y="271"/>
                    <a:pt x="245" y="271"/>
                  </a:cubicBezTo>
                  <a:cubicBezTo>
                    <a:pt x="245" y="272"/>
                    <a:pt x="245" y="272"/>
                    <a:pt x="245" y="272"/>
                  </a:cubicBezTo>
                  <a:close/>
                  <a:moveTo>
                    <a:pt x="247" y="271"/>
                  </a:moveTo>
                  <a:cubicBezTo>
                    <a:pt x="248" y="271"/>
                    <a:pt x="249" y="270"/>
                    <a:pt x="250" y="270"/>
                  </a:cubicBezTo>
                  <a:cubicBezTo>
                    <a:pt x="250" y="270"/>
                    <a:pt x="250" y="271"/>
                    <a:pt x="250" y="271"/>
                  </a:cubicBezTo>
                  <a:cubicBezTo>
                    <a:pt x="251" y="270"/>
                    <a:pt x="251" y="269"/>
                    <a:pt x="253" y="268"/>
                  </a:cubicBezTo>
                  <a:cubicBezTo>
                    <a:pt x="251" y="267"/>
                    <a:pt x="250" y="269"/>
                    <a:pt x="249" y="268"/>
                  </a:cubicBezTo>
                  <a:cubicBezTo>
                    <a:pt x="249" y="271"/>
                    <a:pt x="247" y="269"/>
                    <a:pt x="247" y="271"/>
                  </a:cubicBezTo>
                  <a:close/>
                  <a:moveTo>
                    <a:pt x="243" y="272"/>
                  </a:moveTo>
                  <a:cubicBezTo>
                    <a:pt x="243" y="273"/>
                    <a:pt x="243" y="273"/>
                    <a:pt x="243" y="273"/>
                  </a:cubicBezTo>
                  <a:cubicBezTo>
                    <a:pt x="244" y="273"/>
                    <a:pt x="244" y="273"/>
                    <a:pt x="244" y="273"/>
                  </a:cubicBezTo>
                  <a:cubicBezTo>
                    <a:pt x="244" y="273"/>
                    <a:pt x="244" y="273"/>
                    <a:pt x="245" y="273"/>
                  </a:cubicBezTo>
                  <a:cubicBezTo>
                    <a:pt x="244" y="273"/>
                    <a:pt x="244" y="272"/>
                    <a:pt x="243" y="272"/>
                  </a:cubicBezTo>
                  <a:close/>
                  <a:moveTo>
                    <a:pt x="237" y="277"/>
                  </a:moveTo>
                  <a:cubicBezTo>
                    <a:pt x="238" y="277"/>
                    <a:pt x="238" y="277"/>
                    <a:pt x="238" y="277"/>
                  </a:cubicBezTo>
                  <a:cubicBezTo>
                    <a:pt x="238" y="277"/>
                    <a:pt x="238" y="277"/>
                    <a:pt x="238" y="276"/>
                  </a:cubicBezTo>
                  <a:cubicBezTo>
                    <a:pt x="238" y="276"/>
                    <a:pt x="238" y="276"/>
                    <a:pt x="238" y="276"/>
                  </a:cubicBezTo>
                  <a:cubicBezTo>
                    <a:pt x="238" y="276"/>
                    <a:pt x="237" y="276"/>
                    <a:pt x="237" y="277"/>
                  </a:cubicBezTo>
                  <a:close/>
                  <a:moveTo>
                    <a:pt x="232" y="280"/>
                  </a:moveTo>
                  <a:cubicBezTo>
                    <a:pt x="233" y="279"/>
                    <a:pt x="235" y="280"/>
                    <a:pt x="235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3" y="279"/>
                    <a:pt x="231" y="280"/>
                    <a:pt x="232" y="280"/>
                  </a:cubicBezTo>
                  <a:close/>
                  <a:moveTo>
                    <a:pt x="239" y="276"/>
                  </a:moveTo>
                  <a:cubicBezTo>
                    <a:pt x="239" y="275"/>
                    <a:pt x="240" y="276"/>
                    <a:pt x="240" y="275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39" y="276"/>
                    <a:pt x="239" y="276"/>
                    <a:pt x="239" y="276"/>
                  </a:cubicBezTo>
                  <a:close/>
                  <a:moveTo>
                    <a:pt x="231" y="278"/>
                  </a:moveTo>
                  <a:cubicBezTo>
                    <a:pt x="231" y="278"/>
                    <a:pt x="228" y="279"/>
                    <a:pt x="227" y="280"/>
                  </a:cubicBezTo>
                  <a:cubicBezTo>
                    <a:pt x="226" y="280"/>
                    <a:pt x="225" y="280"/>
                    <a:pt x="225" y="281"/>
                  </a:cubicBezTo>
                  <a:cubicBezTo>
                    <a:pt x="225" y="281"/>
                    <a:pt x="225" y="282"/>
                    <a:pt x="225" y="282"/>
                  </a:cubicBezTo>
                  <a:cubicBezTo>
                    <a:pt x="225" y="282"/>
                    <a:pt x="226" y="282"/>
                    <a:pt x="226" y="282"/>
                  </a:cubicBezTo>
                  <a:cubicBezTo>
                    <a:pt x="226" y="282"/>
                    <a:pt x="226" y="283"/>
                    <a:pt x="227" y="283"/>
                  </a:cubicBezTo>
                  <a:cubicBezTo>
                    <a:pt x="228" y="282"/>
                    <a:pt x="229" y="281"/>
                    <a:pt x="229" y="280"/>
                  </a:cubicBezTo>
                  <a:cubicBezTo>
                    <a:pt x="229" y="279"/>
                    <a:pt x="230" y="280"/>
                    <a:pt x="231" y="279"/>
                  </a:cubicBezTo>
                  <a:cubicBezTo>
                    <a:pt x="230" y="279"/>
                    <a:pt x="231" y="278"/>
                    <a:pt x="231" y="278"/>
                  </a:cubicBezTo>
                  <a:close/>
                  <a:moveTo>
                    <a:pt x="442" y="246"/>
                  </a:moveTo>
                  <a:cubicBezTo>
                    <a:pt x="441" y="246"/>
                    <a:pt x="442" y="248"/>
                    <a:pt x="442" y="248"/>
                  </a:cubicBezTo>
                  <a:cubicBezTo>
                    <a:pt x="443" y="249"/>
                    <a:pt x="443" y="247"/>
                    <a:pt x="444" y="247"/>
                  </a:cubicBezTo>
                  <a:cubicBezTo>
                    <a:pt x="445" y="247"/>
                    <a:pt x="445" y="248"/>
                    <a:pt x="446" y="248"/>
                  </a:cubicBezTo>
                  <a:cubicBezTo>
                    <a:pt x="446" y="246"/>
                    <a:pt x="444" y="246"/>
                    <a:pt x="444" y="245"/>
                  </a:cubicBezTo>
                  <a:cubicBezTo>
                    <a:pt x="443" y="245"/>
                    <a:pt x="443" y="245"/>
                    <a:pt x="443" y="244"/>
                  </a:cubicBezTo>
                  <a:cubicBezTo>
                    <a:pt x="442" y="244"/>
                    <a:pt x="442" y="244"/>
                    <a:pt x="442" y="244"/>
                  </a:cubicBezTo>
                  <a:cubicBezTo>
                    <a:pt x="442" y="246"/>
                    <a:pt x="443" y="246"/>
                    <a:pt x="442" y="246"/>
                  </a:cubicBezTo>
                  <a:close/>
                  <a:moveTo>
                    <a:pt x="192" y="305"/>
                  </a:moveTo>
                  <a:cubicBezTo>
                    <a:pt x="191" y="305"/>
                    <a:pt x="191" y="305"/>
                    <a:pt x="191" y="306"/>
                  </a:cubicBezTo>
                  <a:cubicBezTo>
                    <a:pt x="192" y="307"/>
                    <a:pt x="193" y="305"/>
                    <a:pt x="192" y="305"/>
                  </a:cubicBezTo>
                  <a:close/>
                  <a:moveTo>
                    <a:pt x="429" y="259"/>
                  </a:moveTo>
                  <a:cubicBezTo>
                    <a:pt x="429" y="258"/>
                    <a:pt x="431" y="257"/>
                    <a:pt x="430" y="255"/>
                  </a:cubicBezTo>
                  <a:cubicBezTo>
                    <a:pt x="429" y="255"/>
                    <a:pt x="429" y="255"/>
                    <a:pt x="429" y="255"/>
                  </a:cubicBezTo>
                  <a:cubicBezTo>
                    <a:pt x="428" y="255"/>
                    <a:pt x="427" y="257"/>
                    <a:pt x="425" y="257"/>
                  </a:cubicBezTo>
                  <a:cubicBezTo>
                    <a:pt x="424" y="259"/>
                    <a:pt x="424" y="259"/>
                    <a:pt x="424" y="259"/>
                  </a:cubicBezTo>
                  <a:cubicBezTo>
                    <a:pt x="423" y="259"/>
                    <a:pt x="422" y="259"/>
                    <a:pt x="421" y="260"/>
                  </a:cubicBezTo>
                  <a:cubicBezTo>
                    <a:pt x="421" y="259"/>
                    <a:pt x="419" y="259"/>
                    <a:pt x="418" y="258"/>
                  </a:cubicBezTo>
                  <a:cubicBezTo>
                    <a:pt x="418" y="260"/>
                    <a:pt x="419" y="260"/>
                    <a:pt x="418" y="262"/>
                  </a:cubicBezTo>
                  <a:cubicBezTo>
                    <a:pt x="418" y="262"/>
                    <a:pt x="417" y="262"/>
                    <a:pt x="417" y="262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5" y="262"/>
                    <a:pt x="415" y="262"/>
                  </a:cubicBezTo>
                  <a:cubicBezTo>
                    <a:pt x="414" y="263"/>
                    <a:pt x="413" y="263"/>
                    <a:pt x="412" y="263"/>
                  </a:cubicBezTo>
                  <a:cubicBezTo>
                    <a:pt x="412" y="263"/>
                    <a:pt x="412" y="263"/>
                    <a:pt x="411" y="263"/>
                  </a:cubicBezTo>
                  <a:cubicBezTo>
                    <a:pt x="411" y="263"/>
                    <a:pt x="410" y="263"/>
                    <a:pt x="410" y="263"/>
                  </a:cubicBezTo>
                  <a:cubicBezTo>
                    <a:pt x="409" y="264"/>
                    <a:pt x="409" y="264"/>
                    <a:pt x="408" y="264"/>
                  </a:cubicBezTo>
                  <a:cubicBezTo>
                    <a:pt x="408" y="264"/>
                    <a:pt x="407" y="264"/>
                    <a:pt x="407" y="264"/>
                  </a:cubicBezTo>
                  <a:cubicBezTo>
                    <a:pt x="407" y="265"/>
                    <a:pt x="406" y="265"/>
                    <a:pt x="406" y="265"/>
                  </a:cubicBezTo>
                  <a:cubicBezTo>
                    <a:pt x="405" y="265"/>
                    <a:pt x="404" y="266"/>
                    <a:pt x="403" y="267"/>
                  </a:cubicBezTo>
                  <a:cubicBezTo>
                    <a:pt x="401" y="267"/>
                    <a:pt x="399" y="268"/>
                    <a:pt x="399" y="268"/>
                  </a:cubicBezTo>
                  <a:cubicBezTo>
                    <a:pt x="399" y="268"/>
                    <a:pt x="400" y="269"/>
                    <a:pt x="400" y="269"/>
                  </a:cubicBezTo>
                  <a:cubicBezTo>
                    <a:pt x="400" y="270"/>
                    <a:pt x="401" y="270"/>
                    <a:pt x="400" y="271"/>
                  </a:cubicBezTo>
                  <a:cubicBezTo>
                    <a:pt x="399" y="270"/>
                    <a:pt x="398" y="272"/>
                    <a:pt x="397" y="271"/>
                  </a:cubicBezTo>
                  <a:cubicBezTo>
                    <a:pt x="396" y="272"/>
                    <a:pt x="396" y="274"/>
                    <a:pt x="394" y="273"/>
                  </a:cubicBezTo>
                  <a:cubicBezTo>
                    <a:pt x="393" y="273"/>
                    <a:pt x="396" y="271"/>
                    <a:pt x="394" y="271"/>
                  </a:cubicBezTo>
                  <a:cubicBezTo>
                    <a:pt x="394" y="270"/>
                    <a:pt x="393" y="271"/>
                    <a:pt x="393" y="271"/>
                  </a:cubicBezTo>
                  <a:cubicBezTo>
                    <a:pt x="392" y="272"/>
                    <a:pt x="391" y="271"/>
                    <a:pt x="391" y="272"/>
                  </a:cubicBezTo>
                  <a:cubicBezTo>
                    <a:pt x="390" y="273"/>
                    <a:pt x="391" y="273"/>
                    <a:pt x="391" y="274"/>
                  </a:cubicBezTo>
                  <a:cubicBezTo>
                    <a:pt x="390" y="274"/>
                    <a:pt x="390" y="275"/>
                    <a:pt x="390" y="275"/>
                  </a:cubicBezTo>
                  <a:cubicBezTo>
                    <a:pt x="390" y="275"/>
                    <a:pt x="389" y="275"/>
                    <a:pt x="389" y="275"/>
                  </a:cubicBezTo>
                  <a:cubicBezTo>
                    <a:pt x="388" y="276"/>
                    <a:pt x="388" y="276"/>
                    <a:pt x="387" y="277"/>
                  </a:cubicBezTo>
                  <a:cubicBezTo>
                    <a:pt x="386" y="276"/>
                    <a:pt x="386" y="276"/>
                    <a:pt x="385" y="276"/>
                  </a:cubicBezTo>
                  <a:cubicBezTo>
                    <a:pt x="385" y="277"/>
                    <a:pt x="384" y="277"/>
                    <a:pt x="384" y="278"/>
                  </a:cubicBezTo>
                  <a:cubicBezTo>
                    <a:pt x="383" y="277"/>
                    <a:pt x="382" y="278"/>
                    <a:pt x="381" y="278"/>
                  </a:cubicBezTo>
                  <a:cubicBezTo>
                    <a:pt x="380" y="278"/>
                    <a:pt x="380" y="278"/>
                    <a:pt x="379" y="279"/>
                  </a:cubicBezTo>
                  <a:cubicBezTo>
                    <a:pt x="377" y="279"/>
                    <a:pt x="376" y="280"/>
                    <a:pt x="374" y="280"/>
                  </a:cubicBezTo>
                  <a:cubicBezTo>
                    <a:pt x="373" y="281"/>
                    <a:pt x="372" y="281"/>
                    <a:pt x="371" y="282"/>
                  </a:cubicBezTo>
                  <a:cubicBezTo>
                    <a:pt x="370" y="281"/>
                    <a:pt x="370" y="282"/>
                    <a:pt x="369" y="282"/>
                  </a:cubicBezTo>
                  <a:cubicBezTo>
                    <a:pt x="368" y="282"/>
                    <a:pt x="367" y="282"/>
                    <a:pt x="367" y="282"/>
                  </a:cubicBezTo>
                  <a:cubicBezTo>
                    <a:pt x="366" y="283"/>
                    <a:pt x="365" y="283"/>
                    <a:pt x="364" y="284"/>
                  </a:cubicBezTo>
                  <a:cubicBezTo>
                    <a:pt x="364" y="284"/>
                    <a:pt x="364" y="284"/>
                    <a:pt x="363" y="284"/>
                  </a:cubicBezTo>
                  <a:cubicBezTo>
                    <a:pt x="363" y="284"/>
                    <a:pt x="363" y="285"/>
                    <a:pt x="363" y="285"/>
                  </a:cubicBezTo>
                  <a:cubicBezTo>
                    <a:pt x="363" y="285"/>
                    <a:pt x="362" y="285"/>
                    <a:pt x="362" y="286"/>
                  </a:cubicBezTo>
                  <a:cubicBezTo>
                    <a:pt x="363" y="287"/>
                    <a:pt x="364" y="286"/>
                    <a:pt x="365" y="287"/>
                  </a:cubicBezTo>
                  <a:cubicBezTo>
                    <a:pt x="365" y="285"/>
                    <a:pt x="365" y="286"/>
                    <a:pt x="366" y="285"/>
                  </a:cubicBezTo>
                  <a:cubicBezTo>
                    <a:pt x="367" y="285"/>
                    <a:pt x="368" y="284"/>
                    <a:pt x="369" y="284"/>
                  </a:cubicBezTo>
                  <a:cubicBezTo>
                    <a:pt x="370" y="284"/>
                    <a:pt x="371" y="283"/>
                    <a:pt x="372" y="283"/>
                  </a:cubicBezTo>
                  <a:cubicBezTo>
                    <a:pt x="374" y="282"/>
                    <a:pt x="375" y="282"/>
                    <a:pt x="377" y="282"/>
                  </a:cubicBezTo>
                  <a:cubicBezTo>
                    <a:pt x="378" y="281"/>
                    <a:pt x="380" y="280"/>
                    <a:pt x="381" y="280"/>
                  </a:cubicBezTo>
                  <a:cubicBezTo>
                    <a:pt x="381" y="280"/>
                    <a:pt x="381" y="280"/>
                    <a:pt x="381" y="280"/>
                  </a:cubicBezTo>
                  <a:cubicBezTo>
                    <a:pt x="382" y="280"/>
                    <a:pt x="382" y="280"/>
                    <a:pt x="383" y="280"/>
                  </a:cubicBezTo>
                  <a:cubicBezTo>
                    <a:pt x="384" y="280"/>
                    <a:pt x="385" y="278"/>
                    <a:pt x="386" y="279"/>
                  </a:cubicBezTo>
                  <a:cubicBezTo>
                    <a:pt x="388" y="278"/>
                    <a:pt x="389" y="277"/>
                    <a:pt x="391" y="277"/>
                  </a:cubicBezTo>
                  <a:cubicBezTo>
                    <a:pt x="391" y="276"/>
                    <a:pt x="392" y="275"/>
                    <a:pt x="393" y="275"/>
                  </a:cubicBezTo>
                  <a:cubicBezTo>
                    <a:pt x="394" y="276"/>
                    <a:pt x="394" y="275"/>
                    <a:pt x="395" y="275"/>
                  </a:cubicBezTo>
                  <a:cubicBezTo>
                    <a:pt x="396" y="275"/>
                    <a:pt x="397" y="274"/>
                    <a:pt x="398" y="274"/>
                  </a:cubicBezTo>
                  <a:cubicBezTo>
                    <a:pt x="399" y="274"/>
                    <a:pt x="400" y="274"/>
                    <a:pt x="402" y="274"/>
                  </a:cubicBezTo>
                  <a:cubicBezTo>
                    <a:pt x="403" y="274"/>
                    <a:pt x="404" y="273"/>
                    <a:pt x="405" y="272"/>
                  </a:cubicBezTo>
                  <a:cubicBezTo>
                    <a:pt x="406" y="273"/>
                    <a:pt x="406" y="272"/>
                    <a:pt x="407" y="272"/>
                  </a:cubicBezTo>
                  <a:cubicBezTo>
                    <a:pt x="408" y="271"/>
                    <a:pt x="409" y="271"/>
                    <a:pt x="410" y="270"/>
                  </a:cubicBezTo>
                  <a:cubicBezTo>
                    <a:pt x="411" y="270"/>
                    <a:pt x="411" y="269"/>
                    <a:pt x="412" y="269"/>
                  </a:cubicBezTo>
                  <a:cubicBezTo>
                    <a:pt x="413" y="268"/>
                    <a:pt x="413" y="267"/>
                    <a:pt x="414" y="266"/>
                  </a:cubicBezTo>
                  <a:cubicBezTo>
                    <a:pt x="414" y="267"/>
                    <a:pt x="415" y="267"/>
                    <a:pt x="416" y="268"/>
                  </a:cubicBezTo>
                  <a:cubicBezTo>
                    <a:pt x="416" y="267"/>
                    <a:pt x="417" y="266"/>
                    <a:pt x="417" y="265"/>
                  </a:cubicBezTo>
                  <a:cubicBezTo>
                    <a:pt x="419" y="265"/>
                    <a:pt x="421" y="264"/>
                    <a:pt x="422" y="264"/>
                  </a:cubicBezTo>
                  <a:cubicBezTo>
                    <a:pt x="422" y="264"/>
                    <a:pt x="422" y="264"/>
                    <a:pt x="422" y="264"/>
                  </a:cubicBezTo>
                  <a:cubicBezTo>
                    <a:pt x="422" y="264"/>
                    <a:pt x="422" y="264"/>
                    <a:pt x="422" y="264"/>
                  </a:cubicBezTo>
                  <a:cubicBezTo>
                    <a:pt x="423" y="263"/>
                    <a:pt x="424" y="262"/>
                    <a:pt x="423" y="261"/>
                  </a:cubicBezTo>
                  <a:cubicBezTo>
                    <a:pt x="423" y="261"/>
                    <a:pt x="423" y="261"/>
                    <a:pt x="423" y="261"/>
                  </a:cubicBezTo>
                  <a:cubicBezTo>
                    <a:pt x="426" y="261"/>
                    <a:pt x="427" y="259"/>
                    <a:pt x="429" y="259"/>
                  </a:cubicBezTo>
                  <a:close/>
                  <a:moveTo>
                    <a:pt x="276" y="253"/>
                  </a:moveTo>
                  <a:cubicBezTo>
                    <a:pt x="276" y="255"/>
                    <a:pt x="274" y="254"/>
                    <a:pt x="275" y="256"/>
                  </a:cubicBezTo>
                  <a:cubicBezTo>
                    <a:pt x="276" y="255"/>
                    <a:pt x="276" y="255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5"/>
                    <a:pt x="277" y="253"/>
                    <a:pt x="276" y="253"/>
                  </a:cubicBezTo>
                  <a:close/>
                  <a:moveTo>
                    <a:pt x="149" y="348"/>
                  </a:moveTo>
                  <a:cubicBezTo>
                    <a:pt x="149" y="347"/>
                    <a:pt x="148" y="346"/>
                    <a:pt x="147" y="346"/>
                  </a:cubicBezTo>
                  <a:cubicBezTo>
                    <a:pt x="147" y="348"/>
                    <a:pt x="149" y="348"/>
                    <a:pt x="148" y="350"/>
                  </a:cubicBezTo>
                  <a:cubicBezTo>
                    <a:pt x="149" y="351"/>
                    <a:pt x="147" y="347"/>
                    <a:pt x="149" y="348"/>
                  </a:cubicBezTo>
                  <a:close/>
                  <a:moveTo>
                    <a:pt x="356" y="285"/>
                  </a:moveTo>
                  <a:cubicBezTo>
                    <a:pt x="356" y="286"/>
                    <a:pt x="355" y="286"/>
                    <a:pt x="353" y="287"/>
                  </a:cubicBezTo>
                  <a:cubicBezTo>
                    <a:pt x="353" y="288"/>
                    <a:pt x="352" y="288"/>
                    <a:pt x="352" y="289"/>
                  </a:cubicBezTo>
                  <a:cubicBezTo>
                    <a:pt x="351" y="290"/>
                    <a:pt x="348" y="290"/>
                    <a:pt x="348" y="292"/>
                  </a:cubicBezTo>
                  <a:cubicBezTo>
                    <a:pt x="350" y="293"/>
                    <a:pt x="350" y="291"/>
                    <a:pt x="352" y="291"/>
                  </a:cubicBezTo>
                  <a:cubicBezTo>
                    <a:pt x="353" y="291"/>
                    <a:pt x="353" y="291"/>
                    <a:pt x="354" y="291"/>
                  </a:cubicBezTo>
                  <a:cubicBezTo>
                    <a:pt x="355" y="290"/>
                    <a:pt x="355" y="289"/>
                    <a:pt x="356" y="287"/>
                  </a:cubicBezTo>
                  <a:cubicBezTo>
                    <a:pt x="357" y="287"/>
                    <a:pt x="359" y="287"/>
                    <a:pt x="359" y="285"/>
                  </a:cubicBezTo>
                  <a:cubicBezTo>
                    <a:pt x="359" y="284"/>
                    <a:pt x="358" y="285"/>
                    <a:pt x="356" y="285"/>
                  </a:cubicBezTo>
                  <a:close/>
                  <a:moveTo>
                    <a:pt x="163" y="330"/>
                  </a:moveTo>
                  <a:cubicBezTo>
                    <a:pt x="163" y="330"/>
                    <a:pt x="163" y="330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1" y="331"/>
                    <a:pt x="160" y="331"/>
                    <a:pt x="161" y="332"/>
                  </a:cubicBezTo>
                  <a:cubicBezTo>
                    <a:pt x="161" y="332"/>
                    <a:pt x="162" y="331"/>
                    <a:pt x="162" y="331"/>
                  </a:cubicBezTo>
                  <a:cubicBezTo>
                    <a:pt x="162" y="331"/>
                    <a:pt x="163" y="331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lose/>
                  <a:moveTo>
                    <a:pt x="324" y="300"/>
                  </a:moveTo>
                  <a:cubicBezTo>
                    <a:pt x="324" y="300"/>
                    <a:pt x="323" y="299"/>
                    <a:pt x="322" y="300"/>
                  </a:cubicBezTo>
                  <a:cubicBezTo>
                    <a:pt x="322" y="300"/>
                    <a:pt x="321" y="300"/>
                    <a:pt x="322" y="301"/>
                  </a:cubicBezTo>
                  <a:cubicBezTo>
                    <a:pt x="323" y="302"/>
                    <a:pt x="323" y="301"/>
                    <a:pt x="324" y="301"/>
                  </a:cubicBezTo>
                  <a:cubicBezTo>
                    <a:pt x="326" y="301"/>
                    <a:pt x="327" y="300"/>
                    <a:pt x="328" y="300"/>
                  </a:cubicBezTo>
                  <a:cubicBezTo>
                    <a:pt x="328" y="300"/>
                    <a:pt x="329" y="300"/>
                    <a:pt x="329" y="299"/>
                  </a:cubicBezTo>
                  <a:cubicBezTo>
                    <a:pt x="329" y="299"/>
                    <a:pt x="328" y="298"/>
                    <a:pt x="328" y="298"/>
                  </a:cubicBezTo>
                  <a:cubicBezTo>
                    <a:pt x="327" y="299"/>
                    <a:pt x="326" y="299"/>
                    <a:pt x="324" y="300"/>
                  </a:cubicBezTo>
                  <a:close/>
                  <a:moveTo>
                    <a:pt x="338" y="296"/>
                  </a:moveTo>
                  <a:cubicBezTo>
                    <a:pt x="340" y="296"/>
                    <a:pt x="340" y="295"/>
                    <a:pt x="342" y="295"/>
                  </a:cubicBezTo>
                  <a:cubicBezTo>
                    <a:pt x="342" y="294"/>
                    <a:pt x="343" y="295"/>
                    <a:pt x="344" y="294"/>
                  </a:cubicBezTo>
                  <a:cubicBezTo>
                    <a:pt x="343" y="293"/>
                    <a:pt x="343" y="293"/>
                    <a:pt x="342" y="293"/>
                  </a:cubicBezTo>
                  <a:cubicBezTo>
                    <a:pt x="341" y="294"/>
                    <a:pt x="338" y="294"/>
                    <a:pt x="338" y="296"/>
                  </a:cubicBezTo>
                  <a:close/>
                  <a:moveTo>
                    <a:pt x="146" y="387"/>
                  </a:moveTo>
                  <a:cubicBezTo>
                    <a:pt x="146" y="387"/>
                    <a:pt x="146" y="386"/>
                    <a:pt x="146" y="386"/>
                  </a:cubicBezTo>
                  <a:cubicBezTo>
                    <a:pt x="146" y="386"/>
                    <a:pt x="147" y="386"/>
                    <a:pt x="147" y="386"/>
                  </a:cubicBezTo>
                  <a:cubicBezTo>
                    <a:pt x="147" y="386"/>
                    <a:pt x="147" y="385"/>
                    <a:pt x="148" y="385"/>
                  </a:cubicBezTo>
                  <a:cubicBezTo>
                    <a:pt x="146" y="384"/>
                    <a:pt x="146" y="385"/>
                    <a:pt x="146" y="386"/>
                  </a:cubicBezTo>
                  <a:cubicBezTo>
                    <a:pt x="146" y="386"/>
                    <a:pt x="146" y="386"/>
                    <a:pt x="145" y="386"/>
                  </a:cubicBezTo>
                  <a:cubicBezTo>
                    <a:pt x="146" y="386"/>
                    <a:pt x="145" y="386"/>
                    <a:pt x="145" y="386"/>
                  </a:cubicBezTo>
                  <a:cubicBezTo>
                    <a:pt x="145" y="387"/>
                    <a:pt x="145" y="387"/>
                    <a:pt x="144" y="388"/>
                  </a:cubicBezTo>
                  <a:cubicBezTo>
                    <a:pt x="144" y="388"/>
                    <a:pt x="144" y="388"/>
                    <a:pt x="144" y="388"/>
                  </a:cubicBezTo>
                  <a:cubicBezTo>
                    <a:pt x="144" y="388"/>
                    <a:pt x="144" y="388"/>
                    <a:pt x="144" y="388"/>
                  </a:cubicBezTo>
                  <a:cubicBezTo>
                    <a:pt x="144" y="389"/>
                    <a:pt x="143" y="388"/>
                    <a:pt x="143" y="389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4" y="389"/>
                    <a:pt x="144" y="389"/>
                    <a:pt x="145" y="388"/>
                  </a:cubicBezTo>
                  <a:cubicBezTo>
                    <a:pt x="145" y="387"/>
                    <a:pt x="146" y="387"/>
                    <a:pt x="146" y="387"/>
                  </a:cubicBezTo>
                  <a:close/>
                  <a:moveTo>
                    <a:pt x="187" y="312"/>
                  </a:moveTo>
                  <a:cubicBezTo>
                    <a:pt x="188" y="311"/>
                    <a:pt x="189" y="309"/>
                    <a:pt x="187" y="309"/>
                  </a:cubicBezTo>
                  <a:cubicBezTo>
                    <a:pt x="186" y="310"/>
                    <a:pt x="186" y="311"/>
                    <a:pt x="187" y="312"/>
                  </a:cubicBezTo>
                  <a:close/>
                  <a:moveTo>
                    <a:pt x="190" y="308"/>
                  </a:moveTo>
                  <a:cubicBezTo>
                    <a:pt x="190" y="308"/>
                    <a:pt x="191" y="307"/>
                    <a:pt x="191" y="307"/>
                  </a:cubicBezTo>
                  <a:cubicBezTo>
                    <a:pt x="189" y="306"/>
                    <a:pt x="189" y="308"/>
                    <a:pt x="190" y="308"/>
                  </a:cubicBezTo>
                  <a:close/>
                  <a:moveTo>
                    <a:pt x="186" y="311"/>
                  </a:moveTo>
                  <a:cubicBezTo>
                    <a:pt x="185" y="310"/>
                    <a:pt x="186" y="309"/>
                    <a:pt x="185" y="309"/>
                  </a:cubicBezTo>
                  <a:cubicBezTo>
                    <a:pt x="184" y="310"/>
                    <a:pt x="183" y="310"/>
                    <a:pt x="183" y="312"/>
                  </a:cubicBezTo>
                  <a:cubicBezTo>
                    <a:pt x="182" y="313"/>
                    <a:pt x="181" y="312"/>
                    <a:pt x="181" y="314"/>
                  </a:cubicBezTo>
                  <a:cubicBezTo>
                    <a:pt x="181" y="314"/>
                    <a:pt x="182" y="315"/>
                    <a:pt x="183" y="315"/>
                  </a:cubicBezTo>
                  <a:cubicBezTo>
                    <a:pt x="183" y="314"/>
                    <a:pt x="184" y="314"/>
                    <a:pt x="184" y="314"/>
                  </a:cubicBezTo>
                  <a:cubicBezTo>
                    <a:pt x="185" y="313"/>
                    <a:pt x="184" y="313"/>
                    <a:pt x="184" y="312"/>
                  </a:cubicBezTo>
                  <a:cubicBezTo>
                    <a:pt x="185" y="311"/>
                    <a:pt x="186" y="312"/>
                    <a:pt x="186" y="311"/>
                  </a:cubicBezTo>
                  <a:close/>
                  <a:moveTo>
                    <a:pt x="165" y="328"/>
                  </a:moveTo>
                  <a:cubicBezTo>
                    <a:pt x="164" y="328"/>
                    <a:pt x="163" y="329"/>
                    <a:pt x="163" y="330"/>
                  </a:cubicBezTo>
                  <a:cubicBezTo>
                    <a:pt x="164" y="330"/>
                    <a:pt x="164" y="329"/>
                    <a:pt x="165" y="328"/>
                  </a:cubicBezTo>
                  <a:close/>
                  <a:moveTo>
                    <a:pt x="177" y="318"/>
                  </a:moveTo>
                  <a:cubicBezTo>
                    <a:pt x="179" y="319"/>
                    <a:pt x="180" y="317"/>
                    <a:pt x="178" y="317"/>
                  </a:cubicBezTo>
                  <a:lnTo>
                    <a:pt x="177" y="318"/>
                  </a:lnTo>
                  <a:close/>
                  <a:moveTo>
                    <a:pt x="170" y="323"/>
                  </a:moveTo>
                  <a:cubicBezTo>
                    <a:pt x="170" y="322"/>
                    <a:pt x="169" y="322"/>
                    <a:pt x="168" y="323"/>
                  </a:cubicBezTo>
                  <a:cubicBezTo>
                    <a:pt x="169" y="324"/>
                    <a:pt x="170" y="324"/>
                    <a:pt x="170" y="323"/>
                  </a:cubicBezTo>
                  <a:close/>
                  <a:moveTo>
                    <a:pt x="166" y="325"/>
                  </a:moveTo>
                  <a:cubicBezTo>
                    <a:pt x="166" y="326"/>
                    <a:pt x="166" y="326"/>
                    <a:pt x="166" y="327"/>
                  </a:cubicBezTo>
                  <a:cubicBezTo>
                    <a:pt x="167" y="326"/>
                    <a:pt x="168" y="326"/>
                    <a:pt x="168" y="325"/>
                  </a:cubicBezTo>
                  <a:cubicBezTo>
                    <a:pt x="167" y="325"/>
                    <a:pt x="167" y="325"/>
                    <a:pt x="166" y="325"/>
                  </a:cubicBezTo>
                  <a:close/>
                  <a:moveTo>
                    <a:pt x="168" y="327"/>
                  </a:moveTo>
                  <a:cubicBezTo>
                    <a:pt x="170" y="328"/>
                    <a:pt x="170" y="327"/>
                    <a:pt x="171" y="326"/>
                  </a:cubicBezTo>
                  <a:cubicBezTo>
                    <a:pt x="172" y="326"/>
                    <a:pt x="173" y="325"/>
                    <a:pt x="173" y="324"/>
                  </a:cubicBezTo>
                  <a:cubicBezTo>
                    <a:pt x="173" y="324"/>
                    <a:pt x="173" y="324"/>
                    <a:pt x="172" y="323"/>
                  </a:cubicBezTo>
                  <a:cubicBezTo>
                    <a:pt x="172" y="324"/>
                    <a:pt x="172" y="324"/>
                    <a:pt x="171" y="323"/>
                  </a:cubicBezTo>
                  <a:cubicBezTo>
                    <a:pt x="170" y="325"/>
                    <a:pt x="168" y="326"/>
                    <a:pt x="168" y="327"/>
                  </a:cubicBezTo>
                  <a:close/>
                  <a:moveTo>
                    <a:pt x="174" y="322"/>
                  </a:moveTo>
                  <a:cubicBezTo>
                    <a:pt x="175" y="323"/>
                    <a:pt x="175" y="322"/>
                    <a:pt x="176" y="321"/>
                  </a:cubicBezTo>
                  <a:cubicBezTo>
                    <a:pt x="176" y="321"/>
                    <a:pt x="177" y="320"/>
                    <a:pt x="177" y="319"/>
                  </a:cubicBezTo>
                  <a:cubicBezTo>
                    <a:pt x="176" y="319"/>
                    <a:pt x="176" y="318"/>
                    <a:pt x="175" y="317"/>
                  </a:cubicBezTo>
                  <a:cubicBezTo>
                    <a:pt x="174" y="319"/>
                    <a:pt x="175" y="319"/>
                    <a:pt x="175" y="320"/>
                  </a:cubicBezTo>
                  <a:cubicBezTo>
                    <a:pt x="175" y="321"/>
                    <a:pt x="173" y="321"/>
                    <a:pt x="174" y="322"/>
                  </a:cubicBezTo>
                  <a:close/>
                  <a:moveTo>
                    <a:pt x="612" y="103"/>
                  </a:moveTo>
                  <a:cubicBezTo>
                    <a:pt x="618" y="113"/>
                    <a:pt x="623" y="123"/>
                    <a:pt x="626" y="134"/>
                  </a:cubicBezTo>
                  <a:cubicBezTo>
                    <a:pt x="627" y="136"/>
                    <a:pt x="627" y="139"/>
                    <a:pt x="628" y="141"/>
                  </a:cubicBezTo>
                  <a:cubicBezTo>
                    <a:pt x="628" y="141"/>
                    <a:pt x="628" y="141"/>
                    <a:pt x="628" y="141"/>
                  </a:cubicBezTo>
                  <a:cubicBezTo>
                    <a:pt x="627" y="141"/>
                    <a:pt x="628" y="142"/>
                    <a:pt x="628" y="143"/>
                  </a:cubicBezTo>
                  <a:cubicBezTo>
                    <a:pt x="628" y="144"/>
                    <a:pt x="628" y="144"/>
                    <a:pt x="628" y="145"/>
                  </a:cubicBezTo>
                  <a:cubicBezTo>
                    <a:pt x="628" y="146"/>
                    <a:pt x="630" y="147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50"/>
                    <a:pt x="630" y="150"/>
                    <a:pt x="630" y="150"/>
                  </a:cubicBezTo>
                  <a:cubicBezTo>
                    <a:pt x="630" y="151"/>
                    <a:pt x="630" y="151"/>
                    <a:pt x="630" y="152"/>
                  </a:cubicBezTo>
                  <a:cubicBezTo>
                    <a:pt x="631" y="152"/>
                    <a:pt x="630" y="152"/>
                    <a:pt x="630" y="152"/>
                  </a:cubicBezTo>
                  <a:cubicBezTo>
                    <a:pt x="631" y="154"/>
                    <a:pt x="631" y="155"/>
                    <a:pt x="631" y="156"/>
                  </a:cubicBezTo>
                  <a:cubicBezTo>
                    <a:pt x="630" y="156"/>
                    <a:pt x="631" y="157"/>
                    <a:pt x="630" y="158"/>
                  </a:cubicBezTo>
                  <a:cubicBezTo>
                    <a:pt x="630" y="159"/>
                    <a:pt x="631" y="160"/>
                    <a:pt x="630" y="161"/>
                  </a:cubicBezTo>
                  <a:cubicBezTo>
                    <a:pt x="632" y="164"/>
                    <a:pt x="632" y="167"/>
                    <a:pt x="633" y="171"/>
                  </a:cubicBezTo>
                  <a:cubicBezTo>
                    <a:pt x="632" y="173"/>
                    <a:pt x="634" y="175"/>
                    <a:pt x="634" y="177"/>
                  </a:cubicBezTo>
                  <a:cubicBezTo>
                    <a:pt x="634" y="178"/>
                    <a:pt x="633" y="179"/>
                    <a:pt x="633" y="179"/>
                  </a:cubicBezTo>
                  <a:cubicBezTo>
                    <a:pt x="633" y="180"/>
                    <a:pt x="634" y="180"/>
                    <a:pt x="633" y="180"/>
                  </a:cubicBezTo>
                  <a:cubicBezTo>
                    <a:pt x="633" y="180"/>
                    <a:pt x="633" y="181"/>
                    <a:pt x="633" y="181"/>
                  </a:cubicBezTo>
                  <a:cubicBezTo>
                    <a:pt x="633" y="182"/>
                    <a:pt x="633" y="182"/>
                    <a:pt x="633" y="183"/>
                  </a:cubicBezTo>
                  <a:cubicBezTo>
                    <a:pt x="633" y="184"/>
                    <a:pt x="634" y="184"/>
                    <a:pt x="634" y="185"/>
                  </a:cubicBezTo>
                  <a:cubicBezTo>
                    <a:pt x="635" y="186"/>
                    <a:pt x="633" y="188"/>
                    <a:pt x="633" y="189"/>
                  </a:cubicBezTo>
                  <a:cubicBezTo>
                    <a:pt x="633" y="189"/>
                    <a:pt x="633" y="190"/>
                    <a:pt x="633" y="190"/>
                  </a:cubicBezTo>
                  <a:cubicBezTo>
                    <a:pt x="633" y="192"/>
                    <a:pt x="632" y="194"/>
                    <a:pt x="632" y="195"/>
                  </a:cubicBezTo>
                  <a:cubicBezTo>
                    <a:pt x="633" y="197"/>
                    <a:pt x="632" y="200"/>
                    <a:pt x="632" y="203"/>
                  </a:cubicBezTo>
                  <a:cubicBezTo>
                    <a:pt x="632" y="204"/>
                    <a:pt x="632" y="205"/>
                    <a:pt x="631" y="205"/>
                  </a:cubicBezTo>
                  <a:cubicBezTo>
                    <a:pt x="632" y="205"/>
                    <a:pt x="632" y="205"/>
                    <a:pt x="632" y="205"/>
                  </a:cubicBezTo>
                  <a:cubicBezTo>
                    <a:pt x="631" y="207"/>
                    <a:pt x="632" y="209"/>
                    <a:pt x="631" y="211"/>
                  </a:cubicBezTo>
                  <a:cubicBezTo>
                    <a:pt x="631" y="212"/>
                    <a:pt x="631" y="213"/>
                    <a:pt x="631" y="214"/>
                  </a:cubicBezTo>
                  <a:cubicBezTo>
                    <a:pt x="631" y="214"/>
                    <a:pt x="631" y="214"/>
                    <a:pt x="630" y="215"/>
                  </a:cubicBezTo>
                  <a:cubicBezTo>
                    <a:pt x="630" y="215"/>
                    <a:pt x="630" y="215"/>
                    <a:pt x="630" y="215"/>
                  </a:cubicBezTo>
                  <a:cubicBezTo>
                    <a:pt x="630" y="216"/>
                    <a:pt x="630" y="217"/>
                    <a:pt x="630" y="218"/>
                  </a:cubicBezTo>
                  <a:cubicBezTo>
                    <a:pt x="630" y="218"/>
                    <a:pt x="630" y="219"/>
                    <a:pt x="630" y="219"/>
                  </a:cubicBezTo>
                  <a:cubicBezTo>
                    <a:pt x="631" y="221"/>
                    <a:pt x="628" y="222"/>
                    <a:pt x="629" y="223"/>
                  </a:cubicBezTo>
                  <a:cubicBezTo>
                    <a:pt x="629" y="223"/>
                    <a:pt x="628" y="224"/>
                    <a:pt x="628" y="224"/>
                  </a:cubicBezTo>
                  <a:cubicBezTo>
                    <a:pt x="628" y="226"/>
                    <a:pt x="627" y="227"/>
                    <a:pt x="626" y="229"/>
                  </a:cubicBezTo>
                  <a:cubicBezTo>
                    <a:pt x="627" y="231"/>
                    <a:pt x="626" y="234"/>
                    <a:pt x="625" y="236"/>
                  </a:cubicBezTo>
                  <a:cubicBezTo>
                    <a:pt x="625" y="237"/>
                    <a:pt x="625" y="238"/>
                    <a:pt x="624" y="238"/>
                  </a:cubicBezTo>
                  <a:cubicBezTo>
                    <a:pt x="625" y="239"/>
                    <a:pt x="625" y="239"/>
                    <a:pt x="625" y="240"/>
                  </a:cubicBezTo>
                  <a:cubicBezTo>
                    <a:pt x="625" y="240"/>
                    <a:pt x="625" y="239"/>
                    <a:pt x="625" y="239"/>
                  </a:cubicBezTo>
                  <a:cubicBezTo>
                    <a:pt x="625" y="240"/>
                    <a:pt x="625" y="240"/>
                    <a:pt x="625" y="241"/>
                  </a:cubicBezTo>
                  <a:cubicBezTo>
                    <a:pt x="625" y="241"/>
                    <a:pt x="625" y="242"/>
                    <a:pt x="625" y="242"/>
                  </a:cubicBezTo>
                  <a:cubicBezTo>
                    <a:pt x="625" y="242"/>
                    <a:pt x="624" y="243"/>
                    <a:pt x="624" y="243"/>
                  </a:cubicBezTo>
                  <a:cubicBezTo>
                    <a:pt x="624" y="244"/>
                    <a:pt x="624" y="245"/>
                    <a:pt x="624" y="245"/>
                  </a:cubicBezTo>
                  <a:cubicBezTo>
                    <a:pt x="624" y="246"/>
                    <a:pt x="624" y="246"/>
                    <a:pt x="624" y="247"/>
                  </a:cubicBezTo>
                  <a:cubicBezTo>
                    <a:pt x="624" y="247"/>
                    <a:pt x="624" y="247"/>
                    <a:pt x="624" y="247"/>
                  </a:cubicBezTo>
                  <a:cubicBezTo>
                    <a:pt x="623" y="247"/>
                    <a:pt x="624" y="248"/>
                    <a:pt x="624" y="248"/>
                  </a:cubicBezTo>
                  <a:cubicBezTo>
                    <a:pt x="624" y="248"/>
                    <a:pt x="623" y="248"/>
                    <a:pt x="623" y="248"/>
                  </a:cubicBezTo>
                  <a:cubicBezTo>
                    <a:pt x="623" y="249"/>
                    <a:pt x="624" y="251"/>
                    <a:pt x="624" y="251"/>
                  </a:cubicBezTo>
                  <a:cubicBezTo>
                    <a:pt x="624" y="250"/>
                    <a:pt x="624" y="251"/>
                    <a:pt x="625" y="251"/>
                  </a:cubicBezTo>
                  <a:cubicBezTo>
                    <a:pt x="624" y="253"/>
                    <a:pt x="624" y="254"/>
                    <a:pt x="624" y="256"/>
                  </a:cubicBezTo>
                  <a:cubicBezTo>
                    <a:pt x="624" y="256"/>
                    <a:pt x="624" y="257"/>
                    <a:pt x="624" y="257"/>
                  </a:cubicBezTo>
                  <a:cubicBezTo>
                    <a:pt x="623" y="258"/>
                    <a:pt x="623" y="256"/>
                    <a:pt x="623" y="255"/>
                  </a:cubicBezTo>
                  <a:cubicBezTo>
                    <a:pt x="623" y="255"/>
                    <a:pt x="624" y="251"/>
                    <a:pt x="622" y="252"/>
                  </a:cubicBezTo>
                  <a:cubicBezTo>
                    <a:pt x="623" y="254"/>
                    <a:pt x="622" y="255"/>
                    <a:pt x="622" y="255"/>
                  </a:cubicBezTo>
                  <a:cubicBezTo>
                    <a:pt x="622" y="256"/>
                    <a:pt x="622" y="257"/>
                    <a:pt x="621" y="257"/>
                  </a:cubicBezTo>
                  <a:cubicBezTo>
                    <a:pt x="621" y="258"/>
                    <a:pt x="621" y="260"/>
                    <a:pt x="621" y="261"/>
                  </a:cubicBezTo>
                  <a:cubicBezTo>
                    <a:pt x="620" y="262"/>
                    <a:pt x="621" y="262"/>
                    <a:pt x="621" y="264"/>
                  </a:cubicBezTo>
                  <a:cubicBezTo>
                    <a:pt x="621" y="265"/>
                    <a:pt x="620" y="264"/>
                    <a:pt x="621" y="266"/>
                  </a:cubicBezTo>
                  <a:cubicBezTo>
                    <a:pt x="621" y="266"/>
                    <a:pt x="621" y="267"/>
                    <a:pt x="621" y="267"/>
                  </a:cubicBezTo>
                  <a:cubicBezTo>
                    <a:pt x="621" y="266"/>
                    <a:pt x="623" y="263"/>
                    <a:pt x="623" y="262"/>
                  </a:cubicBezTo>
                  <a:cubicBezTo>
                    <a:pt x="623" y="262"/>
                    <a:pt x="623" y="261"/>
                    <a:pt x="624" y="260"/>
                  </a:cubicBezTo>
                  <a:cubicBezTo>
                    <a:pt x="624" y="260"/>
                    <a:pt x="624" y="260"/>
                    <a:pt x="624" y="260"/>
                  </a:cubicBezTo>
                  <a:cubicBezTo>
                    <a:pt x="623" y="265"/>
                    <a:pt x="624" y="272"/>
                    <a:pt x="622" y="276"/>
                  </a:cubicBezTo>
                  <a:cubicBezTo>
                    <a:pt x="622" y="276"/>
                    <a:pt x="622" y="276"/>
                    <a:pt x="622" y="276"/>
                  </a:cubicBezTo>
                  <a:cubicBezTo>
                    <a:pt x="621" y="277"/>
                    <a:pt x="622" y="273"/>
                    <a:pt x="621" y="273"/>
                  </a:cubicBezTo>
                  <a:cubicBezTo>
                    <a:pt x="620" y="273"/>
                    <a:pt x="621" y="274"/>
                    <a:pt x="621" y="275"/>
                  </a:cubicBezTo>
                  <a:cubicBezTo>
                    <a:pt x="621" y="277"/>
                    <a:pt x="621" y="280"/>
                    <a:pt x="621" y="282"/>
                  </a:cubicBezTo>
                  <a:cubicBezTo>
                    <a:pt x="621" y="283"/>
                    <a:pt x="620" y="284"/>
                    <a:pt x="621" y="284"/>
                  </a:cubicBezTo>
                  <a:cubicBezTo>
                    <a:pt x="621" y="284"/>
                    <a:pt x="621" y="289"/>
                    <a:pt x="621" y="289"/>
                  </a:cubicBezTo>
                  <a:cubicBezTo>
                    <a:pt x="621" y="289"/>
                    <a:pt x="621" y="290"/>
                    <a:pt x="621" y="290"/>
                  </a:cubicBezTo>
                  <a:cubicBezTo>
                    <a:pt x="621" y="291"/>
                    <a:pt x="622" y="291"/>
                    <a:pt x="622" y="292"/>
                  </a:cubicBezTo>
                  <a:cubicBezTo>
                    <a:pt x="621" y="293"/>
                    <a:pt x="622" y="295"/>
                    <a:pt x="622" y="297"/>
                  </a:cubicBezTo>
                  <a:cubicBezTo>
                    <a:pt x="622" y="298"/>
                    <a:pt x="622" y="299"/>
                    <a:pt x="622" y="300"/>
                  </a:cubicBezTo>
                  <a:cubicBezTo>
                    <a:pt x="622" y="301"/>
                    <a:pt x="623" y="301"/>
                    <a:pt x="623" y="302"/>
                  </a:cubicBezTo>
                  <a:cubicBezTo>
                    <a:pt x="624" y="305"/>
                    <a:pt x="624" y="308"/>
                    <a:pt x="626" y="309"/>
                  </a:cubicBezTo>
                  <a:cubicBezTo>
                    <a:pt x="625" y="309"/>
                    <a:pt x="625" y="309"/>
                    <a:pt x="624" y="309"/>
                  </a:cubicBezTo>
                  <a:cubicBezTo>
                    <a:pt x="625" y="311"/>
                    <a:pt x="625" y="312"/>
                    <a:pt x="626" y="313"/>
                  </a:cubicBezTo>
                  <a:cubicBezTo>
                    <a:pt x="625" y="315"/>
                    <a:pt x="628" y="317"/>
                    <a:pt x="627" y="319"/>
                  </a:cubicBezTo>
                  <a:cubicBezTo>
                    <a:pt x="628" y="319"/>
                    <a:pt x="628" y="319"/>
                    <a:pt x="629" y="320"/>
                  </a:cubicBezTo>
                  <a:cubicBezTo>
                    <a:pt x="629" y="321"/>
                    <a:pt x="628" y="321"/>
                    <a:pt x="628" y="321"/>
                  </a:cubicBezTo>
                  <a:cubicBezTo>
                    <a:pt x="628" y="322"/>
                    <a:pt x="629" y="322"/>
                    <a:pt x="630" y="322"/>
                  </a:cubicBezTo>
                  <a:cubicBezTo>
                    <a:pt x="630" y="323"/>
                    <a:pt x="631" y="324"/>
                    <a:pt x="631" y="325"/>
                  </a:cubicBezTo>
                  <a:cubicBezTo>
                    <a:pt x="632" y="327"/>
                    <a:pt x="634" y="329"/>
                    <a:pt x="635" y="331"/>
                  </a:cubicBezTo>
                  <a:cubicBezTo>
                    <a:pt x="635" y="331"/>
                    <a:pt x="635" y="332"/>
                    <a:pt x="635" y="332"/>
                  </a:cubicBezTo>
                  <a:cubicBezTo>
                    <a:pt x="636" y="334"/>
                    <a:pt x="638" y="335"/>
                    <a:pt x="637" y="337"/>
                  </a:cubicBezTo>
                  <a:cubicBezTo>
                    <a:pt x="639" y="337"/>
                    <a:pt x="639" y="339"/>
                    <a:pt x="641" y="340"/>
                  </a:cubicBezTo>
                  <a:cubicBezTo>
                    <a:pt x="641" y="337"/>
                    <a:pt x="638" y="336"/>
                    <a:pt x="637" y="334"/>
                  </a:cubicBezTo>
                  <a:cubicBezTo>
                    <a:pt x="637" y="334"/>
                    <a:pt x="637" y="332"/>
                    <a:pt x="636" y="332"/>
                  </a:cubicBezTo>
                  <a:cubicBezTo>
                    <a:pt x="636" y="331"/>
                    <a:pt x="636" y="331"/>
                    <a:pt x="636" y="331"/>
                  </a:cubicBezTo>
                  <a:cubicBezTo>
                    <a:pt x="636" y="331"/>
                    <a:pt x="636" y="331"/>
                    <a:pt x="636" y="331"/>
                  </a:cubicBezTo>
                  <a:cubicBezTo>
                    <a:pt x="638" y="333"/>
                    <a:pt x="639" y="335"/>
                    <a:pt x="640" y="336"/>
                  </a:cubicBezTo>
                  <a:cubicBezTo>
                    <a:pt x="641" y="337"/>
                    <a:pt x="642" y="338"/>
                    <a:pt x="643" y="339"/>
                  </a:cubicBezTo>
                  <a:cubicBezTo>
                    <a:pt x="642" y="339"/>
                    <a:pt x="642" y="339"/>
                    <a:pt x="642" y="340"/>
                  </a:cubicBezTo>
                  <a:cubicBezTo>
                    <a:pt x="642" y="340"/>
                    <a:pt x="643" y="340"/>
                    <a:pt x="643" y="341"/>
                  </a:cubicBezTo>
                  <a:cubicBezTo>
                    <a:pt x="643" y="341"/>
                    <a:pt x="643" y="342"/>
                    <a:pt x="643" y="342"/>
                  </a:cubicBezTo>
                  <a:cubicBezTo>
                    <a:pt x="643" y="342"/>
                    <a:pt x="644" y="342"/>
                    <a:pt x="644" y="343"/>
                  </a:cubicBezTo>
                  <a:cubicBezTo>
                    <a:pt x="644" y="343"/>
                    <a:pt x="644" y="343"/>
                    <a:pt x="644" y="343"/>
                  </a:cubicBezTo>
                  <a:cubicBezTo>
                    <a:pt x="644" y="343"/>
                    <a:pt x="645" y="343"/>
                    <a:pt x="645" y="343"/>
                  </a:cubicBezTo>
                  <a:cubicBezTo>
                    <a:pt x="645" y="344"/>
                    <a:pt x="645" y="344"/>
                    <a:pt x="646" y="344"/>
                  </a:cubicBezTo>
                  <a:cubicBezTo>
                    <a:pt x="646" y="344"/>
                    <a:pt x="646" y="345"/>
                    <a:pt x="646" y="345"/>
                  </a:cubicBezTo>
                  <a:cubicBezTo>
                    <a:pt x="648" y="346"/>
                    <a:pt x="649" y="347"/>
                    <a:pt x="650" y="348"/>
                  </a:cubicBezTo>
                  <a:cubicBezTo>
                    <a:pt x="651" y="348"/>
                    <a:pt x="651" y="348"/>
                    <a:pt x="651" y="348"/>
                  </a:cubicBezTo>
                  <a:cubicBezTo>
                    <a:pt x="651" y="348"/>
                    <a:pt x="652" y="349"/>
                    <a:pt x="652" y="349"/>
                  </a:cubicBezTo>
                  <a:cubicBezTo>
                    <a:pt x="653" y="349"/>
                    <a:pt x="654" y="350"/>
                    <a:pt x="654" y="350"/>
                  </a:cubicBezTo>
                  <a:cubicBezTo>
                    <a:pt x="656" y="351"/>
                    <a:pt x="657" y="352"/>
                    <a:pt x="659" y="352"/>
                  </a:cubicBezTo>
                  <a:cubicBezTo>
                    <a:pt x="659" y="352"/>
                    <a:pt x="659" y="353"/>
                    <a:pt x="660" y="353"/>
                  </a:cubicBezTo>
                  <a:cubicBezTo>
                    <a:pt x="660" y="353"/>
                    <a:pt x="660" y="352"/>
                    <a:pt x="660" y="353"/>
                  </a:cubicBezTo>
                  <a:cubicBezTo>
                    <a:pt x="661" y="353"/>
                    <a:pt x="661" y="353"/>
                    <a:pt x="661" y="353"/>
                  </a:cubicBezTo>
                  <a:cubicBezTo>
                    <a:pt x="662" y="353"/>
                    <a:pt x="662" y="353"/>
                    <a:pt x="663" y="353"/>
                  </a:cubicBezTo>
                  <a:cubicBezTo>
                    <a:pt x="663" y="353"/>
                    <a:pt x="663" y="353"/>
                    <a:pt x="663" y="354"/>
                  </a:cubicBezTo>
                  <a:cubicBezTo>
                    <a:pt x="664" y="354"/>
                    <a:pt x="665" y="353"/>
                    <a:pt x="666" y="353"/>
                  </a:cubicBezTo>
                  <a:cubicBezTo>
                    <a:pt x="666" y="353"/>
                    <a:pt x="666" y="354"/>
                    <a:pt x="666" y="354"/>
                  </a:cubicBezTo>
                  <a:cubicBezTo>
                    <a:pt x="667" y="354"/>
                    <a:pt x="667" y="353"/>
                    <a:pt x="667" y="354"/>
                  </a:cubicBezTo>
                  <a:cubicBezTo>
                    <a:pt x="668" y="354"/>
                    <a:pt x="669" y="354"/>
                    <a:pt x="669" y="354"/>
                  </a:cubicBezTo>
                  <a:cubicBezTo>
                    <a:pt x="670" y="354"/>
                    <a:pt x="670" y="354"/>
                    <a:pt x="670" y="353"/>
                  </a:cubicBezTo>
                  <a:cubicBezTo>
                    <a:pt x="671" y="353"/>
                    <a:pt x="671" y="354"/>
                    <a:pt x="672" y="353"/>
                  </a:cubicBezTo>
                  <a:cubicBezTo>
                    <a:pt x="672" y="353"/>
                    <a:pt x="672" y="353"/>
                    <a:pt x="672" y="353"/>
                  </a:cubicBezTo>
                  <a:cubicBezTo>
                    <a:pt x="673" y="353"/>
                    <a:pt x="673" y="353"/>
                    <a:pt x="673" y="353"/>
                  </a:cubicBezTo>
                  <a:cubicBezTo>
                    <a:pt x="674" y="353"/>
                    <a:pt x="674" y="352"/>
                    <a:pt x="676" y="353"/>
                  </a:cubicBezTo>
                  <a:cubicBezTo>
                    <a:pt x="676" y="352"/>
                    <a:pt x="676" y="352"/>
                    <a:pt x="677" y="352"/>
                  </a:cubicBezTo>
                  <a:cubicBezTo>
                    <a:pt x="677" y="352"/>
                    <a:pt x="677" y="352"/>
                    <a:pt x="677" y="352"/>
                  </a:cubicBezTo>
                  <a:cubicBezTo>
                    <a:pt x="678" y="351"/>
                    <a:pt x="679" y="351"/>
                    <a:pt x="680" y="351"/>
                  </a:cubicBezTo>
                  <a:cubicBezTo>
                    <a:pt x="680" y="351"/>
                    <a:pt x="680" y="350"/>
                    <a:pt x="680" y="350"/>
                  </a:cubicBezTo>
                  <a:cubicBezTo>
                    <a:pt x="680" y="350"/>
                    <a:pt x="681" y="350"/>
                    <a:pt x="681" y="350"/>
                  </a:cubicBezTo>
                  <a:cubicBezTo>
                    <a:pt x="681" y="350"/>
                    <a:pt x="681" y="350"/>
                    <a:pt x="681" y="350"/>
                  </a:cubicBezTo>
                  <a:cubicBezTo>
                    <a:pt x="682" y="350"/>
                    <a:pt x="682" y="350"/>
                    <a:pt x="682" y="349"/>
                  </a:cubicBezTo>
                  <a:cubicBezTo>
                    <a:pt x="683" y="349"/>
                    <a:pt x="683" y="349"/>
                    <a:pt x="684" y="349"/>
                  </a:cubicBezTo>
                  <a:cubicBezTo>
                    <a:pt x="684" y="349"/>
                    <a:pt x="685" y="348"/>
                    <a:pt x="685" y="348"/>
                  </a:cubicBezTo>
                  <a:cubicBezTo>
                    <a:pt x="685" y="348"/>
                    <a:pt x="687" y="347"/>
                    <a:pt x="688" y="345"/>
                  </a:cubicBezTo>
                  <a:cubicBezTo>
                    <a:pt x="688" y="346"/>
                    <a:pt x="688" y="346"/>
                    <a:pt x="688" y="346"/>
                  </a:cubicBezTo>
                  <a:cubicBezTo>
                    <a:pt x="688" y="345"/>
                    <a:pt x="689" y="345"/>
                    <a:pt x="690" y="344"/>
                  </a:cubicBezTo>
                  <a:cubicBezTo>
                    <a:pt x="690" y="344"/>
                    <a:pt x="690" y="344"/>
                    <a:pt x="690" y="344"/>
                  </a:cubicBezTo>
                  <a:cubicBezTo>
                    <a:pt x="690" y="344"/>
                    <a:pt x="690" y="344"/>
                    <a:pt x="691" y="343"/>
                  </a:cubicBezTo>
                  <a:cubicBezTo>
                    <a:pt x="691" y="343"/>
                    <a:pt x="692" y="342"/>
                    <a:pt x="692" y="341"/>
                  </a:cubicBezTo>
                  <a:cubicBezTo>
                    <a:pt x="693" y="340"/>
                    <a:pt x="695" y="337"/>
                    <a:pt x="694" y="338"/>
                  </a:cubicBezTo>
                  <a:cubicBezTo>
                    <a:pt x="693" y="339"/>
                    <a:pt x="693" y="339"/>
                    <a:pt x="693" y="339"/>
                  </a:cubicBezTo>
                  <a:cubicBezTo>
                    <a:pt x="692" y="340"/>
                    <a:pt x="690" y="342"/>
                    <a:pt x="690" y="343"/>
                  </a:cubicBezTo>
                  <a:cubicBezTo>
                    <a:pt x="689" y="343"/>
                    <a:pt x="689" y="343"/>
                    <a:pt x="689" y="344"/>
                  </a:cubicBezTo>
                  <a:cubicBezTo>
                    <a:pt x="689" y="344"/>
                    <a:pt x="689" y="344"/>
                    <a:pt x="689" y="344"/>
                  </a:cubicBezTo>
                  <a:cubicBezTo>
                    <a:pt x="689" y="343"/>
                    <a:pt x="689" y="343"/>
                    <a:pt x="689" y="343"/>
                  </a:cubicBezTo>
                  <a:cubicBezTo>
                    <a:pt x="688" y="344"/>
                    <a:pt x="687" y="346"/>
                    <a:pt x="687" y="346"/>
                  </a:cubicBezTo>
                  <a:cubicBezTo>
                    <a:pt x="685" y="347"/>
                    <a:pt x="684" y="348"/>
                    <a:pt x="683" y="349"/>
                  </a:cubicBezTo>
                  <a:cubicBezTo>
                    <a:pt x="681" y="348"/>
                    <a:pt x="681" y="350"/>
                    <a:pt x="680" y="349"/>
                  </a:cubicBezTo>
                  <a:cubicBezTo>
                    <a:pt x="686" y="346"/>
                    <a:pt x="692" y="340"/>
                    <a:pt x="695" y="335"/>
                  </a:cubicBezTo>
                  <a:cubicBezTo>
                    <a:pt x="697" y="339"/>
                    <a:pt x="700" y="339"/>
                    <a:pt x="703" y="343"/>
                  </a:cubicBezTo>
                  <a:cubicBezTo>
                    <a:pt x="708" y="349"/>
                    <a:pt x="715" y="351"/>
                    <a:pt x="723" y="352"/>
                  </a:cubicBezTo>
                  <a:cubicBezTo>
                    <a:pt x="732" y="353"/>
                    <a:pt x="742" y="348"/>
                    <a:pt x="749" y="340"/>
                  </a:cubicBezTo>
                  <a:cubicBezTo>
                    <a:pt x="754" y="332"/>
                    <a:pt x="757" y="323"/>
                    <a:pt x="758" y="312"/>
                  </a:cubicBezTo>
                  <a:cubicBezTo>
                    <a:pt x="758" y="281"/>
                    <a:pt x="735" y="282"/>
                    <a:pt x="735" y="282"/>
                  </a:cubicBezTo>
                  <a:cubicBezTo>
                    <a:pt x="736" y="282"/>
                    <a:pt x="750" y="252"/>
                    <a:pt x="731" y="233"/>
                  </a:cubicBezTo>
                  <a:cubicBezTo>
                    <a:pt x="727" y="229"/>
                    <a:pt x="720" y="226"/>
                    <a:pt x="714" y="225"/>
                  </a:cubicBezTo>
                  <a:cubicBezTo>
                    <a:pt x="685" y="218"/>
                    <a:pt x="672" y="245"/>
                    <a:pt x="670" y="252"/>
                  </a:cubicBezTo>
                  <a:cubicBezTo>
                    <a:pt x="663" y="289"/>
                    <a:pt x="703" y="294"/>
                    <a:pt x="712" y="277"/>
                  </a:cubicBezTo>
                  <a:cubicBezTo>
                    <a:pt x="705" y="306"/>
                    <a:pt x="676" y="293"/>
                    <a:pt x="668" y="281"/>
                  </a:cubicBezTo>
                  <a:cubicBezTo>
                    <a:pt x="662" y="271"/>
                    <a:pt x="661" y="257"/>
                    <a:pt x="658" y="244"/>
                  </a:cubicBezTo>
                  <a:cubicBezTo>
                    <a:pt x="654" y="223"/>
                    <a:pt x="656" y="200"/>
                    <a:pt x="652" y="179"/>
                  </a:cubicBezTo>
                  <a:cubicBezTo>
                    <a:pt x="647" y="150"/>
                    <a:pt x="637" y="122"/>
                    <a:pt x="620" y="98"/>
                  </a:cubicBezTo>
                  <a:cubicBezTo>
                    <a:pt x="609" y="82"/>
                    <a:pt x="594" y="70"/>
                    <a:pt x="580" y="57"/>
                  </a:cubicBezTo>
                  <a:cubicBezTo>
                    <a:pt x="588" y="64"/>
                    <a:pt x="612" y="103"/>
                    <a:pt x="612" y="103"/>
                  </a:cubicBezTo>
                  <a:close/>
                  <a:moveTo>
                    <a:pt x="626" y="238"/>
                  </a:moveTo>
                  <a:cubicBezTo>
                    <a:pt x="627" y="237"/>
                    <a:pt x="627" y="236"/>
                    <a:pt x="626" y="235"/>
                  </a:cubicBezTo>
                  <a:cubicBezTo>
                    <a:pt x="626" y="234"/>
                    <a:pt x="628" y="234"/>
                    <a:pt x="628" y="234"/>
                  </a:cubicBezTo>
                  <a:cubicBezTo>
                    <a:pt x="628" y="233"/>
                    <a:pt x="627" y="237"/>
                    <a:pt x="627" y="239"/>
                  </a:cubicBezTo>
                  <a:cubicBezTo>
                    <a:pt x="627" y="239"/>
                    <a:pt x="626" y="239"/>
                    <a:pt x="626" y="238"/>
                  </a:cubicBezTo>
                  <a:close/>
                  <a:moveTo>
                    <a:pt x="629" y="316"/>
                  </a:moveTo>
                  <a:cubicBezTo>
                    <a:pt x="628" y="314"/>
                    <a:pt x="627" y="313"/>
                    <a:pt x="627" y="311"/>
                  </a:cubicBezTo>
                  <a:cubicBezTo>
                    <a:pt x="626" y="310"/>
                    <a:pt x="625" y="310"/>
                    <a:pt x="626" y="309"/>
                  </a:cubicBezTo>
                  <a:cubicBezTo>
                    <a:pt x="626" y="309"/>
                    <a:pt x="626" y="309"/>
                    <a:pt x="626" y="309"/>
                  </a:cubicBezTo>
                  <a:cubicBezTo>
                    <a:pt x="626" y="308"/>
                    <a:pt x="625" y="306"/>
                    <a:pt x="625" y="305"/>
                  </a:cubicBezTo>
                  <a:cubicBezTo>
                    <a:pt x="625" y="304"/>
                    <a:pt x="625" y="304"/>
                    <a:pt x="625" y="304"/>
                  </a:cubicBezTo>
                  <a:cubicBezTo>
                    <a:pt x="628" y="308"/>
                    <a:pt x="629" y="316"/>
                    <a:pt x="629" y="316"/>
                  </a:cubicBezTo>
                  <a:close/>
                  <a:moveTo>
                    <a:pt x="676" y="351"/>
                  </a:moveTo>
                  <a:cubicBezTo>
                    <a:pt x="676" y="351"/>
                    <a:pt x="676" y="352"/>
                    <a:pt x="675" y="352"/>
                  </a:cubicBezTo>
                  <a:cubicBezTo>
                    <a:pt x="675" y="352"/>
                    <a:pt x="674" y="352"/>
                    <a:pt x="673" y="352"/>
                  </a:cubicBezTo>
                  <a:cubicBezTo>
                    <a:pt x="673" y="352"/>
                    <a:pt x="672" y="352"/>
                    <a:pt x="671" y="352"/>
                  </a:cubicBezTo>
                  <a:cubicBezTo>
                    <a:pt x="671" y="352"/>
                    <a:pt x="671" y="352"/>
                    <a:pt x="671" y="352"/>
                  </a:cubicBezTo>
                  <a:cubicBezTo>
                    <a:pt x="671" y="351"/>
                    <a:pt x="677" y="351"/>
                    <a:pt x="676" y="351"/>
                  </a:cubicBezTo>
                  <a:close/>
                  <a:moveTo>
                    <a:pt x="667" y="353"/>
                  </a:moveTo>
                  <a:cubicBezTo>
                    <a:pt x="667" y="353"/>
                    <a:pt x="667" y="353"/>
                    <a:pt x="667" y="353"/>
                  </a:cubicBezTo>
                  <a:cubicBezTo>
                    <a:pt x="667" y="353"/>
                    <a:pt x="663" y="353"/>
                    <a:pt x="662" y="352"/>
                  </a:cubicBezTo>
                  <a:cubicBezTo>
                    <a:pt x="661" y="352"/>
                    <a:pt x="661" y="352"/>
                    <a:pt x="660" y="352"/>
                  </a:cubicBezTo>
                  <a:cubicBezTo>
                    <a:pt x="660" y="352"/>
                    <a:pt x="660" y="351"/>
                    <a:pt x="660" y="351"/>
                  </a:cubicBezTo>
                  <a:cubicBezTo>
                    <a:pt x="659" y="351"/>
                    <a:pt x="658" y="351"/>
                    <a:pt x="657" y="351"/>
                  </a:cubicBezTo>
                  <a:cubicBezTo>
                    <a:pt x="656" y="350"/>
                    <a:pt x="655" y="350"/>
                    <a:pt x="655" y="349"/>
                  </a:cubicBezTo>
                  <a:cubicBezTo>
                    <a:pt x="654" y="349"/>
                    <a:pt x="654" y="349"/>
                    <a:pt x="654" y="348"/>
                  </a:cubicBezTo>
                  <a:cubicBezTo>
                    <a:pt x="656" y="347"/>
                    <a:pt x="662" y="352"/>
                    <a:pt x="667" y="353"/>
                  </a:cubicBezTo>
                  <a:close/>
                  <a:moveTo>
                    <a:pt x="653" y="348"/>
                  </a:moveTo>
                  <a:cubicBezTo>
                    <a:pt x="653" y="348"/>
                    <a:pt x="653" y="347"/>
                    <a:pt x="652" y="348"/>
                  </a:cubicBezTo>
                  <a:cubicBezTo>
                    <a:pt x="651" y="347"/>
                    <a:pt x="650" y="346"/>
                    <a:pt x="649" y="346"/>
                  </a:cubicBezTo>
                  <a:cubicBezTo>
                    <a:pt x="649" y="345"/>
                    <a:pt x="648" y="345"/>
                    <a:pt x="648" y="344"/>
                  </a:cubicBezTo>
                  <a:cubicBezTo>
                    <a:pt x="649" y="343"/>
                    <a:pt x="651" y="347"/>
                    <a:pt x="653" y="348"/>
                  </a:cubicBezTo>
                  <a:close/>
                  <a:moveTo>
                    <a:pt x="635" y="330"/>
                  </a:moveTo>
                  <a:cubicBezTo>
                    <a:pt x="635" y="330"/>
                    <a:pt x="635" y="329"/>
                    <a:pt x="635" y="328"/>
                  </a:cubicBezTo>
                  <a:cubicBezTo>
                    <a:pt x="634" y="328"/>
                    <a:pt x="634" y="328"/>
                    <a:pt x="633" y="327"/>
                  </a:cubicBezTo>
                  <a:cubicBezTo>
                    <a:pt x="632" y="327"/>
                    <a:pt x="632" y="324"/>
                    <a:pt x="632" y="324"/>
                  </a:cubicBezTo>
                  <a:cubicBezTo>
                    <a:pt x="635" y="325"/>
                    <a:pt x="635" y="329"/>
                    <a:pt x="636" y="331"/>
                  </a:cubicBezTo>
                  <a:cubicBezTo>
                    <a:pt x="636" y="330"/>
                    <a:pt x="635" y="330"/>
                    <a:pt x="635" y="330"/>
                  </a:cubicBezTo>
                  <a:close/>
                  <a:moveTo>
                    <a:pt x="621" y="268"/>
                  </a:moveTo>
                  <a:cubicBezTo>
                    <a:pt x="621" y="270"/>
                    <a:pt x="621" y="270"/>
                    <a:pt x="622" y="270"/>
                  </a:cubicBezTo>
                  <a:cubicBezTo>
                    <a:pt x="622" y="269"/>
                    <a:pt x="622" y="267"/>
                    <a:pt x="621" y="268"/>
                  </a:cubicBezTo>
                  <a:close/>
                  <a:moveTo>
                    <a:pt x="622" y="273"/>
                  </a:moveTo>
                  <a:cubicBezTo>
                    <a:pt x="623" y="270"/>
                    <a:pt x="620" y="271"/>
                    <a:pt x="622" y="273"/>
                  </a:cubicBezTo>
                  <a:close/>
                  <a:moveTo>
                    <a:pt x="597" y="456"/>
                  </a:moveTo>
                  <a:cubicBezTo>
                    <a:pt x="597" y="456"/>
                    <a:pt x="597" y="455"/>
                    <a:pt x="597" y="455"/>
                  </a:cubicBezTo>
                  <a:cubicBezTo>
                    <a:pt x="596" y="456"/>
                    <a:pt x="596" y="456"/>
                    <a:pt x="596" y="456"/>
                  </a:cubicBezTo>
                  <a:cubicBezTo>
                    <a:pt x="596" y="457"/>
                    <a:pt x="596" y="457"/>
                    <a:pt x="596" y="458"/>
                  </a:cubicBezTo>
                  <a:cubicBezTo>
                    <a:pt x="596" y="458"/>
                    <a:pt x="596" y="459"/>
                    <a:pt x="596" y="459"/>
                  </a:cubicBezTo>
                  <a:cubicBezTo>
                    <a:pt x="596" y="460"/>
                    <a:pt x="596" y="460"/>
                    <a:pt x="596" y="460"/>
                  </a:cubicBezTo>
                  <a:cubicBezTo>
                    <a:pt x="596" y="461"/>
                    <a:pt x="596" y="462"/>
                    <a:pt x="596" y="463"/>
                  </a:cubicBezTo>
                  <a:cubicBezTo>
                    <a:pt x="596" y="464"/>
                    <a:pt x="597" y="466"/>
                    <a:pt x="596" y="467"/>
                  </a:cubicBezTo>
                  <a:cubicBezTo>
                    <a:pt x="597" y="468"/>
                    <a:pt x="597" y="469"/>
                    <a:pt x="598" y="470"/>
                  </a:cubicBezTo>
                  <a:cubicBezTo>
                    <a:pt x="598" y="471"/>
                    <a:pt x="598" y="472"/>
                    <a:pt x="599" y="473"/>
                  </a:cubicBezTo>
                  <a:cubicBezTo>
                    <a:pt x="600" y="472"/>
                    <a:pt x="598" y="471"/>
                    <a:pt x="599" y="470"/>
                  </a:cubicBezTo>
                  <a:cubicBezTo>
                    <a:pt x="599" y="469"/>
                    <a:pt x="598" y="468"/>
                    <a:pt x="599" y="468"/>
                  </a:cubicBezTo>
                  <a:cubicBezTo>
                    <a:pt x="599" y="467"/>
                    <a:pt x="599" y="466"/>
                    <a:pt x="599" y="465"/>
                  </a:cubicBezTo>
                  <a:cubicBezTo>
                    <a:pt x="598" y="465"/>
                    <a:pt x="597" y="464"/>
                    <a:pt x="597" y="463"/>
                  </a:cubicBezTo>
                  <a:cubicBezTo>
                    <a:pt x="598" y="462"/>
                    <a:pt x="598" y="462"/>
                    <a:pt x="599" y="460"/>
                  </a:cubicBezTo>
                  <a:cubicBezTo>
                    <a:pt x="598" y="459"/>
                    <a:pt x="598" y="460"/>
                    <a:pt x="597" y="460"/>
                  </a:cubicBezTo>
                  <a:cubicBezTo>
                    <a:pt x="597" y="459"/>
                    <a:pt x="597" y="458"/>
                    <a:pt x="597" y="458"/>
                  </a:cubicBezTo>
                  <a:cubicBezTo>
                    <a:pt x="597" y="457"/>
                    <a:pt x="596" y="457"/>
                    <a:pt x="596" y="456"/>
                  </a:cubicBezTo>
                  <a:cubicBezTo>
                    <a:pt x="596" y="456"/>
                    <a:pt x="597" y="456"/>
                    <a:pt x="597" y="456"/>
                  </a:cubicBezTo>
                  <a:close/>
                  <a:moveTo>
                    <a:pt x="785" y="422"/>
                  </a:moveTo>
                  <a:cubicBezTo>
                    <a:pt x="785" y="421"/>
                    <a:pt x="785" y="420"/>
                    <a:pt x="786" y="419"/>
                  </a:cubicBezTo>
                  <a:cubicBezTo>
                    <a:pt x="784" y="418"/>
                    <a:pt x="785" y="416"/>
                    <a:pt x="785" y="415"/>
                  </a:cubicBezTo>
                  <a:cubicBezTo>
                    <a:pt x="785" y="413"/>
                    <a:pt x="785" y="412"/>
                    <a:pt x="785" y="410"/>
                  </a:cubicBezTo>
                  <a:cubicBezTo>
                    <a:pt x="785" y="410"/>
                    <a:pt x="785" y="410"/>
                    <a:pt x="785" y="410"/>
                  </a:cubicBezTo>
                  <a:cubicBezTo>
                    <a:pt x="785" y="409"/>
                    <a:pt x="785" y="409"/>
                    <a:pt x="785" y="409"/>
                  </a:cubicBezTo>
                  <a:cubicBezTo>
                    <a:pt x="785" y="408"/>
                    <a:pt x="785" y="408"/>
                    <a:pt x="785" y="408"/>
                  </a:cubicBezTo>
                  <a:cubicBezTo>
                    <a:pt x="785" y="408"/>
                    <a:pt x="785" y="407"/>
                    <a:pt x="785" y="407"/>
                  </a:cubicBezTo>
                  <a:cubicBezTo>
                    <a:pt x="785" y="407"/>
                    <a:pt x="785" y="406"/>
                    <a:pt x="785" y="406"/>
                  </a:cubicBezTo>
                  <a:cubicBezTo>
                    <a:pt x="785" y="406"/>
                    <a:pt x="785" y="406"/>
                    <a:pt x="785" y="406"/>
                  </a:cubicBezTo>
                  <a:cubicBezTo>
                    <a:pt x="785" y="405"/>
                    <a:pt x="785" y="404"/>
                    <a:pt x="785" y="403"/>
                  </a:cubicBezTo>
                  <a:cubicBezTo>
                    <a:pt x="785" y="403"/>
                    <a:pt x="785" y="402"/>
                    <a:pt x="785" y="401"/>
                  </a:cubicBezTo>
                  <a:cubicBezTo>
                    <a:pt x="785" y="400"/>
                    <a:pt x="785" y="399"/>
                    <a:pt x="785" y="399"/>
                  </a:cubicBezTo>
                  <a:cubicBezTo>
                    <a:pt x="785" y="398"/>
                    <a:pt x="785" y="397"/>
                    <a:pt x="785" y="396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5"/>
                    <a:pt x="785" y="394"/>
                    <a:pt x="785" y="394"/>
                  </a:cubicBezTo>
                  <a:cubicBezTo>
                    <a:pt x="785" y="394"/>
                    <a:pt x="785" y="393"/>
                    <a:pt x="785" y="393"/>
                  </a:cubicBezTo>
                  <a:cubicBezTo>
                    <a:pt x="784" y="392"/>
                    <a:pt x="785" y="390"/>
                    <a:pt x="785" y="389"/>
                  </a:cubicBezTo>
                  <a:cubicBezTo>
                    <a:pt x="784" y="389"/>
                    <a:pt x="785" y="388"/>
                    <a:pt x="785" y="388"/>
                  </a:cubicBezTo>
                  <a:cubicBezTo>
                    <a:pt x="784" y="387"/>
                    <a:pt x="784" y="386"/>
                    <a:pt x="785" y="385"/>
                  </a:cubicBezTo>
                  <a:cubicBezTo>
                    <a:pt x="784" y="383"/>
                    <a:pt x="786" y="379"/>
                    <a:pt x="783" y="376"/>
                  </a:cubicBezTo>
                  <a:cubicBezTo>
                    <a:pt x="783" y="377"/>
                    <a:pt x="784" y="378"/>
                    <a:pt x="783" y="378"/>
                  </a:cubicBezTo>
                  <a:cubicBezTo>
                    <a:pt x="782" y="376"/>
                    <a:pt x="784" y="377"/>
                    <a:pt x="784" y="375"/>
                  </a:cubicBezTo>
                  <a:cubicBezTo>
                    <a:pt x="784" y="374"/>
                    <a:pt x="784" y="373"/>
                    <a:pt x="783" y="372"/>
                  </a:cubicBezTo>
                  <a:cubicBezTo>
                    <a:pt x="784" y="371"/>
                    <a:pt x="783" y="370"/>
                    <a:pt x="783" y="369"/>
                  </a:cubicBezTo>
                  <a:cubicBezTo>
                    <a:pt x="783" y="368"/>
                    <a:pt x="783" y="368"/>
                    <a:pt x="783" y="367"/>
                  </a:cubicBezTo>
                  <a:cubicBezTo>
                    <a:pt x="783" y="367"/>
                    <a:pt x="783" y="367"/>
                    <a:pt x="783" y="366"/>
                  </a:cubicBezTo>
                  <a:cubicBezTo>
                    <a:pt x="783" y="366"/>
                    <a:pt x="783" y="366"/>
                    <a:pt x="783" y="365"/>
                  </a:cubicBezTo>
                  <a:cubicBezTo>
                    <a:pt x="783" y="365"/>
                    <a:pt x="783" y="364"/>
                    <a:pt x="783" y="364"/>
                  </a:cubicBezTo>
                  <a:cubicBezTo>
                    <a:pt x="783" y="363"/>
                    <a:pt x="783" y="363"/>
                    <a:pt x="783" y="362"/>
                  </a:cubicBezTo>
                  <a:cubicBezTo>
                    <a:pt x="783" y="362"/>
                    <a:pt x="783" y="362"/>
                    <a:pt x="782" y="362"/>
                  </a:cubicBezTo>
                  <a:cubicBezTo>
                    <a:pt x="782" y="361"/>
                    <a:pt x="783" y="359"/>
                    <a:pt x="783" y="358"/>
                  </a:cubicBezTo>
                  <a:cubicBezTo>
                    <a:pt x="782" y="356"/>
                    <a:pt x="782" y="356"/>
                    <a:pt x="782" y="357"/>
                  </a:cubicBezTo>
                  <a:cubicBezTo>
                    <a:pt x="781" y="358"/>
                    <a:pt x="782" y="359"/>
                    <a:pt x="781" y="360"/>
                  </a:cubicBezTo>
                  <a:cubicBezTo>
                    <a:pt x="781" y="359"/>
                    <a:pt x="780" y="359"/>
                    <a:pt x="781" y="359"/>
                  </a:cubicBezTo>
                  <a:cubicBezTo>
                    <a:pt x="781" y="359"/>
                    <a:pt x="780" y="356"/>
                    <a:pt x="780" y="355"/>
                  </a:cubicBezTo>
                  <a:cubicBezTo>
                    <a:pt x="780" y="355"/>
                    <a:pt x="780" y="354"/>
                    <a:pt x="780" y="354"/>
                  </a:cubicBezTo>
                  <a:cubicBezTo>
                    <a:pt x="781" y="354"/>
                    <a:pt x="780" y="352"/>
                    <a:pt x="779" y="352"/>
                  </a:cubicBezTo>
                  <a:cubicBezTo>
                    <a:pt x="779" y="353"/>
                    <a:pt x="780" y="354"/>
                    <a:pt x="778" y="354"/>
                  </a:cubicBezTo>
                  <a:cubicBezTo>
                    <a:pt x="779" y="354"/>
                    <a:pt x="779" y="353"/>
                    <a:pt x="779" y="353"/>
                  </a:cubicBezTo>
                  <a:cubicBezTo>
                    <a:pt x="778" y="352"/>
                    <a:pt x="779" y="352"/>
                    <a:pt x="779" y="351"/>
                  </a:cubicBezTo>
                  <a:cubicBezTo>
                    <a:pt x="779" y="351"/>
                    <a:pt x="778" y="350"/>
                    <a:pt x="779" y="350"/>
                  </a:cubicBezTo>
                  <a:cubicBezTo>
                    <a:pt x="779" y="349"/>
                    <a:pt x="779" y="348"/>
                    <a:pt x="779" y="347"/>
                  </a:cubicBezTo>
                  <a:cubicBezTo>
                    <a:pt x="778" y="346"/>
                    <a:pt x="778" y="346"/>
                    <a:pt x="778" y="345"/>
                  </a:cubicBezTo>
                  <a:cubicBezTo>
                    <a:pt x="778" y="345"/>
                    <a:pt x="778" y="345"/>
                    <a:pt x="778" y="345"/>
                  </a:cubicBezTo>
                  <a:cubicBezTo>
                    <a:pt x="778" y="345"/>
                    <a:pt x="778" y="344"/>
                    <a:pt x="778" y="343"/>
                  </a:cubicBezTo>
                  <a:cubicBezTo>
                    <a:pt x="778" y="343"/>
                    <a:pt x="777" y="342"/>
                    <a:pt x="777" y="342"/>
                  </a:cubicBezTo>
                  <a:cubicBezTo>
                    <a:pt x="777" y="342"/>
                    <a:pt x="777" y="341"/>
                    <a:pt x="777" y="341"/>
                  </a:cubicBezTo>
                  <a:cubicBezTo>
                    <a:pt x="777" y="341"/>
                    <a:pt x="777" y="340"/>
                    <a:pt x="777" y="340"/>
                  </a:cubicBezTo>
                  <a:cubicBezTo>
                    <a:pt x="777" y="340"/>
                    <a:pt x="777" y="339"/>
                    <a:pt x="776" y="339"/>
                  </a:cubicBezTo>
                  <a:cubicBezTo>
                    <a:pt x="775" y="338"/>
                    <a:pt x="776" y="337"/>
                    <a:pt x="774" y="337"/>
                  </a:cubicBezTo>
                  <a:cubicBezTo>
                    <a:pt x="774" y="336"/>
                    <a:pt x="773" y="335"/>
                    <a:pt x="773" y="333"/>
                  </a:cubicBezTo>
                  <a:cubicBezTo>
                    <a:pt x="773" y="333"/>
                    <a:pt x="774" y="332"/>
                    <a:pt x="774" y="332"/>
                  </a:cubicBezTo>
                  <a:cubicBezTo>
                    <a:pt x="774" y="331"/>
                    <a:pt x="773" y="331"/>
                    <a:pt x="774" y="330"/>
                  </a:cubicBezTo>
                  <a:cubicBezTo>
                    <a:pt x="774" y="331"/>
                    <a:pt x="774" y="332"/>
                    <a:pt x="775" y="332"/>
                  </a:cubicBezTo>
                  <a:cubicBezTo>
                    <a:pt x="775" y="331"/>
                    <a:pt x="774" y="331"/>
                    <a:pt x="774" y="330"/>
                  </a:cubicBezTo>
                  <a:cubicBezTo>
                    <a:pt x="774" y="330"/>
                    <a:pt x="774" y="329"/>
                    <a:pt x="774" y="328"/>
                  </a:cubicBezTo>
                  <a:cubicBezTo>
                    <a:pt x="774" y="328"/>
                    <a:pt x="774" y="328"/>
                    <a:pt x="774" y="328"/>
                  </a:cubicBezTo>
                  <a:cubicBezTo>
                    <a:pt x="774" y="327"/>
                    <a:pt x="774" y="327"/>
                    <a:pt x="774" y="327"/>
                  </a:cubicBezTo>
                  <a:cubicBezTo>
                    <a:pt x="774" y="326"/>
                    <a:pt x="774" y="326"/>
                    <a:pt x="773" y="326"/>
                  </a:cubicBezTo>
                  <a:cubicBezTo>
                    <a:pt x="773" y="326"/>
                    <a:pt x="774" y="325"/>
                    <a:pt x="773" y="325"/>
                  </a:cubicBezTo>
                  <a:cubicBezTo>
                    <a:pt x="773" y="326"/>
                    <a:pt x="774" y="327"/>
                    <a:pt x="772" y="327"/>
                  </a:cubicBezTo>
                  <a:cubicBezTo>
                    <a:pt x="771" y="327"/>
                    <a:pt x="771" y="327"/>
                    <a:pt x="771" y="326"/>
                  </a:cubicBezTo>
                  <a:cubicBezTo>
                    <a:pt x="772" y="326"/>
                    <a:pt x="771" y="327"/>
                    <a:pt x="772" y="327"/>
                  </a:cubicBezTo>
                  <a:cubicBezTo>
                    <a:pt x="772" y="327"/>
                    <a:pt x="771" y="327"/>
                    <a:pt x="772" y="326"/>
                  </a:cubicBezTo>
                  <a:cubicBezTo>
                    <a:pt x="772" y="325"/>
                    <a:pt x="772" y="324"/>
                    <a:pt x="771" y="323"/>
                  </a:cubicBezTo>
                  <a:cubicBezTo>
                    <a:pt x="771" y="324"/>
                    <a:pt x="771" y="323"/>
                    <a:pt x="771" y="323"/>
                  </a:cubicBezTo>
                  <a:cubicBezTo>
                    <a:pt x="771" y="322"/>
                    <a:pt x="770" y="321"/>
                    <a:pt x="771" y="321"/>
                  </a:cubicBezTo>
                  <a:cubicBezTo>
                    <a:pt x="770" y="320"/>
                    <a:pt x="770" y="319"/>
                    <a:pt x="770" y="319"/>
                  </a:cubicBezTo>
                  <a:cubicBezTo>
                    <a:pt x="769" y="320"/>
                    <a:pt x="769" y="318"/>
                    <a:pt x="768" y="317"/>
                  </a:cubicBezTo>
                  <a:cubicBezTo>
                    <a:pt x="769" y="317"/>
                    <a:pt x="769" y="316"/>
                    <a:pt x="769" y="316"/>
                  </a:cubicBezTo>
                  <a:cubicBezTo>
                    <a:pt x="764" y="312"/>
                    <a:pt x="767" y="318"/>
                    <a:pt x="767" y="318"/>
                  </a:cubicBezTo>
                  <a:cubicBezTo>
                    <a:pt x="767" y="319"/>
                    <a:pt x="768" y="320"/>
                    <a:pt x="767" y="321"/>
                  </a:cubicBezTo>
                  <a:cubicBezTo>
                    <a:pt x="768" y="323"/>
                    <a:pt x="769" y="326"/>
                    <a:pt x="769" y="329"/>
                  </a:cubicBezTo>
                  <a:cubicBezTo>
                    <a:pt x="770" y="330"/>
                    <a:pt x="770" y="331"/>
                    <a:pt x="770" y="332"/>
                  </a:cubicBezTo>
                  <a:cubicBezTo>
                    <a:pt x="771" y="334"/>
                    <a:pt x="772" y="336"/>
                    <a:pt x="771" y="337"/>
                  </a:cubicBezTo>
                  <a:cubicBezTo>
                    <a:pt x="772" y="338"/>
                    <a:pt x="772" y="339"/>
                    <a:pt x="772" y="340"/>
                  </a:cubicBezTo>
                  <a:cubicBezTo>
                    <a:pt x="772" y="340"/>
                    <a:pt x="773" y="341"/>
                    <a:pt x="773" y="342"/>
                  </a:cubicBezTo>
                  <a:cubicBezTo>
                    <a:pt x="773" y="342"/>
                    <a:pt x="773" y="342"/>
                    <a:pt x="773" y="342"/>
                  </a:cubicBezTo>
                  <a:cubicBezTo>
                    <a:pt x="773" y="343"/>
                    <a:pt x="773" y="343"/>
                    <a:pt x="773" y="343"/>
                  </a:cubicBezTo>
                  <a:cubicBezTo>
                    <a:pt x="773" y="343"/>
                    <a:pt x="773" y="344"/>
                    <a:pt x="773" y="344"/>
                  </a:cubicBezTo>
                  <a:cubicBezTo>
                    <a:pt x="774" y="344"/>
                    <a:pt x="773" y="344"/>
                    <a:pt x="773" y="344"/>
                  </a:cubicBezTo>
                  <a:cubicBezTo>
                    <a:pt x="774" y="345"/>
                    <a:pt x="774" y="346"/>
                    <a:pt x="774" y="346"/>
                  </a:cubicBezTo>
                  <a:cubicBezTo>
                    <a:pt x="773" y="347"/>
                    <a:pt x="774" y="347"/>
                    <a:pt x="774" y="348"/>
                  </a:cubicBezTo>
                  <a:cubicBezTo>
                    <a:pt x="774" y="348"/>
                    <a:pt x="774" y="349"/>
                    <a:pt x="774" y="349"/>
                  </a:cubicBezTo>
                  <a:cubicBezTo>
                    <a:pt x="774" y="350"/>
                    <a:pt x="774" y="349"/>
                    <a:pt x="774" y="350"/>
                  </a:cubicBezTo>
                  <a:cubicBezTo>
                    <a:pt x="775" y="351"/>
                    <a:pt x="774" y="351"/>
                    <a:pt x="774" y="352"/>
                  </a:cubicBezTo>
                  <a:cubicBezTo>
                    <a:pt x="775" y="353"/>
                    <a:pt x="775" y="353"/>
                    <a:pt x="775" y="354"/>
                  </a:cubicBezTo>
                  <a:cubicBezTo>
                    <a:pt x="775" y="354"/>
                    <a:pt x="775" y="355"/>
                    <a:pt x="775" y="355"/>
                  </a:cubicBezTo>
                  <a:cubicBezTo>
                    <a:pt x="775" y="356"/>
                    <a:pt x="775" y="356"/>
                    <a:pt x="775" y="357"/>
                  </a:cubicBezTo>
                  <a:cubicBezTo>
                    <a:pt x="776" y="357"/>
                    <a:pt x="776" y="358"/>
                    <a:pt x="776" y="358"/>
                  </a:cubicBezTo>
                  <a:cubicBezTo>
                    <a:pt x="776" y="359"/>
                    <a:pt x="776" y="360"/>
                    <a:pt x="776" y="360"/>
                  </a:cubicBezTo>
                  <a:cubicBezTo>
                    <a:pt x="775" y="361"/>
                    <a:pt x="776" y="362"/>
                    <a:pt x="775" y="363"/>
                  </a:cubicBezTo>
                  <a:cubicBezTo>
                    <a:pt x="776" y="363"/>
                    <a:pt x="776" y="364"/>
                    <a:pt x="776" y="365"/>
                  </a:cubicBezTo>
                  <a:cubicBezTo>
                    <a:pt x="776" y="365"/>
                    <a:pt x="776" y="365"/>
                    <a:pt x="776" y="366"/>
                  </a:cubicBezTo>
                  <a:cubicBezTo>
                    <a:pt x="776" y="367"/>
                    <a:pt x="776" y="368"/>
                    <a:pt x="776" y="369"/>
                  </a:cubicBezTo>
                  <a:cubicBezTo>
                    <a:pt x="776" y="369"/>
                    <a:pt x="777" y="369"/>
                    <a:pt x="777" y="369"/>
                  </a:cubicBezTo>
                  <a:cubicBezTo>
                    <a:pt x="777" y="369"/>
                    <a:pt x="776" y="370"/>
                    <a:pt x="776" y="370"/>
                  </a:cubicBezTo>
                  <a:cubicBezTo>
                    <a:pt x="776" y="370"/>
                    <a:pt x="777" y="370"/>
                    <a:pt x="777" y="371"/>
                  </a:cubicBezTo>
                  <a:cubicBezTo>
                    <a:pt x="777" y="371"/>
                    <a:pt x="777" y="371"/>
                    <a:pt x="777" y="371"/>
                  </a:cubicBezTo>
                  <a:cubicBezTo>
                    <a:pt x="777" y="372"/>
                    <a:pt x="777" y="372"/>
                    <a:pt x="777" y="372"/>
                  </a:cubicBezTo>
                  <a:cubicBezTo>
                    <a:pt x="778" y="374"/>
                    <a:pt x="777" y="375"/>
                    <a:pt x="776" y="377"/>
                  </a:cubicBezTo>
                  <a:cubicBezTo>
                    <a:pt x="777" y="379"/>
                    <a:pt x="778" y="379"/>
                    <a:pt x="777" y="382"/>
                  </a:cubicBezTo>
                  <a:cubicBezTo>
                    <a:pt x="777" y="381"/>
                    <a:pt x="777" y="380"/>
                    <a:pt x="776" y="381"/>
                  </a:cubicBezTo>
                  <a:cubicBezTo>
                    <a:pt x="775" y="382"/>
                    <a:pt x="776" y="384"/>
                    <a:pt x="776" y="385"/>
                  </a:cubicBezTo>
                  <a:cubicBezTo>
                    <a:pt x="775" y="387"/>
                    <a:pt x="774" y="389"/>
                    <a:pt x="776" y="389"/>
                  </a:cubicBezTo>
                  <a:cubicBezTo>
                    <a:pt x="778" y="389"/>
                    <a:pt x="777" y="386"/>
                    <a:pt x="777" y="385"/>
                  </a:cubicBezTo>
                  <a:cubicBezTo>
                    <a:pt x="778" y="386"/>
                    <a:pt x="777" y="387"/>
                    <a:pt x="777" y="388"/>
                  </a:cubicBezTo>
                  <a:cubicBezTo>
                    <a:pt x="777" y="388"/>
                    <a:pt x="777" y="389"/>
                    <a:pt x="778" y="389"/>
                  </a:cubicBezTo>
                  <a:cubicBezTo>
                    <a:pt x="778" y="390"/>
                    <a:pt x="777" y="390"/>
                    <a:pt x="777" y="391"/>
                  </a:cubicBezTo>
                  <a:cubicBezTo>
                    <a:pt x="777" y="392"/>
                    <a:pt x="778" y="392"/>
                    <a:pt x="777" y="393"/>
                  </a:cubicBezTo>
                  <a:cubicBezTo>
                    <a:pt x="776" y="392"/>
                    <a:pt x="777" y="392"/>
                    <a:pt x="776" y="392"/>
                  </a:cubicBezTo>
                  <a:cubicBezTo>
                    <a:pt x="775" y="393"/>
                    <a:pt x="775" y="395"/>
                    <a:pt x="775" y="396"/>
                  </a:cubicBezTo>
                  <a:cubicBezTo>
                    <a:pt x="776" y="395"/>
                    <a:pt x="776" y="397"/>
                    <a:pt x="776" y="397"/>
                  </a:cubicBezTo>
                  <a:cubicBezTo>
                    <a:pt x="775" y="399"/>
                    <a:pt x="777" y="398"/>
                    <a:pt x="776" y="401"/>
                  </a:cubicBezTo>
                  <a:cubicBezTo>
                    <a:pt x="777" y="403"/>
                    <a:pt x="776" y="405"/>
                    <a:pt x="776" y="406"/>
                  </a:cubicBezTo>
                  <a:cubicBezTo>
                    <a:pt x="776" y="407"/>
                    <a:pt x="776" y="408"/>
                    <a:pt x="776" y="409"/>
                  </a:cubicBezTo>
                  <a:cubicBezTo>
                    <a:pt x="776" y="409"/>
                    <a:pt x="776" y="409"/>
                    <a:pt x="776" y="410"/>
                  </a:cubicBezTo>
                  <a:cubicBezTo>
                    <a:pt x="776" y="411"/>
                    <a:pt x="776" y="412"/>
                    <a:pt x="775" y="413"/>
                  </a:cubicBezTo>
                  <a:cubicBezTo>
                    <a:pt x="775" y="414"/>
                    <a:pt x="775" y="415"/>
                    <a:pt x="775" y="416"/>
                  </a:cubicBezTo>
                  <a:cubicBezTo>
                    <a:pt x="775" y="416"/>
                    <a:pt x="775" y="416"/>
                    <a:pt x="775" y="417"/>
                  </a:cubicBezTo>
                  <a:cubicBezTo>
                    <a:pt x="775" y="417"/>
                    <a:pt x="775" y="418"/>
                    <a:pt x="775" y="418"/>
                  </a:cubicBezTo>
                  <a:cubicBezTo>
                    <a:pt x="775" y="419"/>
                    <a:pt x="775" y="419"/>
                    <a:pt x="774" y="420"/>
                  </a:cubicBezTo>
                  <a:cubicBezTo>
                    <a:pt x="774" y="421"/>
                    <a:pt x="775" y="421"/>
                    <a:pt x="775" y="421"/>
                  </a:cubicBezTo>
                  <a:cubicBezTo>
                    <a:pt x="775" y="422"/>
                    <a:pt x="774" y="422"/>
                    <a:pt x="774" y="422"/>
                  </a:cubicBezTo>
                  <a:cubicBezTo>
                    <a:pt x="774" y="423"/>
                    <a:pt x="775" y="423"/>
                    <a:pt x="775" y="423"/>
                  </a:cubicBezTo>
                  <a:cubicBezTo>
                    <a:pt x="775" y="425"/>
                    <a:pt x="774" y="426"/>
                    <a:pt x="773" y="428"/>
                  </a:cubicBezTo>
                  <a:cubicBezTo>
                    <a:pt x="773" y="429"/>
                    <a:pt x="773" y="430"/>
                    <a:pt x="773" y="431"/>
                  </a:cubicBezTo>
                  <a:cubicBezTo>
                    <a:pt x="771" y="433"/>
                    <a:pt x="772" y="436"/>
                    <a:pt x="772" y="439"/>
                  </a:cubicBezTo>
                  <a:cubicBezTo>
                    <a:pt x="771" y="440"/>
                    <a:pt x="771" y="441"/>
                    <a:pt x="770" y="442"/>
                  </a:cubicBezTo>
                  <a:cubicBezTo>
                    <a:pt x="770" y="442"/>
                    <a:pt x="771" y="443"/>
                    <a:pt x="770" y="443"/>
                  </a:cubicBezTo>
                  <a:cubicBezTo>
                    <a:pt x="770" y="446"/>
                    <a:pt x="769" y="448"/>
                    <a:pt x="768" y="450"/>
                  </a:cubicBezTo>
                  <a:cubicBezTo>
                    <a:pt x="768" y="451"/>
                    <a:pt x="768" y="451"/>
                    <a:pt x="768" y="451"/>
                  </a:cubicBezTo>
                  <a:cubicBezTo>
                    <a:pt x="767" y="454"/>
                    <a:pt x="766" y="457"/>
                    <a:pt x="765" y="459"/>
                  </a:cubicBezTo>
                  <a:cubicBezTo>
                    <a:pt x="765" y="460"/>
                    <a:pt x="765" y="460"/>
                    <a:pt x="765" y="460"/>
                  </a:cubicBezTo>
                  <a:cubicBezTo>
                    <a:pt x="764" y="460"/>
                    <a:pt x="764" y="462"/>
                    <a:pt x="764" y="462"/>
                  </a:cubicBezTo>
                  <a:cubicBezTo>
                    <a:pt x="763" y="463"/>
                    <a:pt x="763" y="463"/>
                    <a:pt x="762" y="464"/>
                  </a:cubicBezTo>
                  <a:cubicBezTo>
                    <a:pt x="762" y="464"/>
                    <a:pt x="762" y="464"/>
                    <a:pt x="762" y="465"/>
                  </a:cubicBezTo>
                  <a:cubicBezTo>
                    <a:pt x="762" y="465"/>
                    <a:pt x="762" y="465"/>
                    <a:pt x="762" y="466"/>
                  </a:cubicBezTo>
                  <a:cubicBezTo>
                    <a:pt x="761" y="467"/>
                    <a:pt x="761" y="469"/>
                    <a:pt x="760" y="470"/>
                  </a:cubicBezTo>
                  <a:cubicBezTo>
                    <a:pt x="762" y="470"/>
                    <a:pt x="762" y="468"/>
                    <a:pt x="763" y="469"/>
                  </a:cubicBezTo>
                  <a:cubicBezTo>
                    <a:pt x="764" y="468"/>
                    <a:pt x="764" y="467"/>
                    <a:pt x="765" y="467"/>
                  </a:cubicBezTo>
                  <a:cubicBezTo>
                    <a:pt x="765" y="467"/>
                    <a:pt x="765" y="469"/>
                    <a:pt x="765" y="470"/>
                  </a:cubicBezTo>
                  <a:cubicBezTo>
                    <a:pt x="765" y="470"/>
                    <a:pt x="764" y="470"/>
                    <a:pt x="764" y="470"/>
                  </a:cubicBezTo>
                  <a:cubicBezTo>
                    <a:pt x="763" y="472"/>
                    <a:pt x="763" y="472"/>
                    <a:pt x="762" y="472"/>
                  </a:cubicBezTo>
                  <a:cubicBezTo>
                    <a:pt x="761" y="472"/>
                    <a:pt x="763" y="470"/>
                    <a:pt x="762" y="470"/>
                  </a:cubicBezTo>
                  <a:cubicBezTo>
                    <a:pt x="761" y="471"/>
                    <a:pt x="760" y="472"/>
                    <a:pt x="760" y="473"/>
                  </a:cubicBezTo>
                  <a:cubicBezTo>
                    <a:pt x="760" y="473"/>
                    <a:pt x="760" y="474"/>
                    <a:pt x="760" y="474"/>
                  </a:cubicBezTo>
                  <a:cubicBezTo>
                    <a:pt x="760" y="475"/>
                    <a:pt x="762" y="475"/>
                    <a:pt x="761" y="476"/>
                  </a:cubicBezTo>
                  <a:cubicBezTo>
                    <a:pt x="761" y="477"/>
                    <a:pt x="760" y="478"/>
                    <a:pt x="759" y="480"/>
                  </a:cubicBezTo>
                  <a:cubicBezTo>
                    <a:pt x="759" y="480"/>
                    <a:pt x="759" y="481"/>
                    <a:pt x="758" y="482"/>
                  </a:cubicBezTo>
                  <a:cubicBezTo>
                    <a:pt x="758" y="482"/>
                    <a:pt x="757" y="483"/>
                    <a:pt x="757" y="484"/>
                  </a:cubicBezTo>
                  <a:cubicBezTo>
                    <a:pt x="756" y="484"/>
                    <a:pt x="756" y="484"/>
                    <a:pt x="756" y="484"/>
                  </a:cubicBezTo>
                  <a:cubicBezTo>
                    <a:pt x="755" y="485"/>
                    <a:pt x="756" y="485"/>
                    <a:pt x="755" y="486"/>
                  </a:cubicBezTo>
                  <a:cubicBezTo>
                    <a:pt x="755" y="486"/>
                    <a:pt x="755" y="487"/>
                    <a:pt x="755" y="487"/>
                  </a:cubicBezTo>
                  <a:cubicBezTo>
                    <a:pt x="754" y="486"/>
                    <a:pt x="755" y="485"/>
                    <a:pt x="754" y="485"/>
                  </a:cubicBezTo>
                  <a:cubicBezTo>
                    <a:pt x="756" y="485"/>
                    <a:pt x="755" y="483"/>
                    <a:pt x="756" y="482"/>
                  </a:cubicBezTo>
                  <a:cubicBezTo>
                    <a:pt x="756" y="482"/>
                    <a:pt x="757" y="482"/>
                    <a:pt x="757" y="481"/>
                  </a:cubicBezTo>
                  <a:cubicBezTo>
                    <a:pt x="758" y="481"/>
                    <a:pt x="757" y="480"/>
                    <a:pt x="758" y="479"/>
                  </a:cubicBezTo>
                  <a:cubicBezTo>
                    <a:pt x="758" y="479"/>
                    <a:pt x="758" y="479"/>
                    <a:pt x="758" y="479"/>
                  </a:cubicBezTo>
                  <a:cubicBezTo>
                    <a:pt x="758" y="479"/>
                    <a:pt x="758" y="478"/>
                    <a:pt x="759" y="478"/>
                  </a:cubicBezTo>
                  <a:cubicBezTo>
                    <a:pt x="760" y="476"/>
                    <a:pt x="761" y="475"/>
                    <a:pt x="759" y="474"/>
                  </a:cubicBezTo>
                  <a:cubicBezTo>
                    <a:pt x="757" y="475"/>
                    <a:pt x="758" y="477"/>
                    <a:pt x="757" y="479"/>
                  </a:cubicBezTo>
                  <a:cubicBezTo>
                    <a:pt x="756" y="479"/>
                    <a:pt x="756" y="481"/>
                    <a:pt x="755" y="480"/>
                  </a:cubicBezTo>
                  <a:cubicBezTo>
                    <a:pt x="755" y="482"/>
                    <a:pt x="754" y="482"/>
                    <a:pt x="753" y="484"/>
                  </a:cubicBezTo>
                  <a:cubicBezTo>
                    <a:pt x="752" y="484"/>
                    <a:pt x="752" y="486"/>
                    <a:pt x="751" y="485"/>
                  </a:cubicBezTo>
                  <a:cubicBezTo>
                    <a:pt x="750" y="488"/>
                    <a:pt x="748" y="488"/>
                    <a:pt x="747" y="491"/>
                  </a:cubicBezTo>
                  <a:cubicBezTo>
                    <a:pt x="747" y="491"/>
                    <a:pt x="747" y="491"/>
                    <a:pt x="746" y="491"/>
                  </a:cubicBezTo>
                  <a:cubicBezTo>
                    <a:pt x="746" y="493"/>
                    <a:pt x="744" y="493"/>
                    <a:pt x="744" y="494"/>
                  </a:cubicBezTo>
                  <a:cubicBezTo>
                    <a:pt x="743" y="494"/>
                    <a:pt x="743" y="494"/>
                    <a:pt x="743" y="494"/>
                  </a:cubicBezTo>
                  <a:cubicBezTo>
                    <a:pt x="742" y="495"/>
                    <a:pt x="741" y="495"/>
                    <a:pt x="741" y="496"/>
                  </a:cubicBezTo>
                  <a:cubicBezTo>
                    <a:pt x="741" y="496"/>
                    <a:pt x="740" y="496"/>
                    <a:pt x="740" y="497"/>
                  </a:cubicBezTo>
                  <a:cubicBezTo>
                    <a:pt x="739" y="497"/>
                    <a:pt x="739" y="497"/>
                    <a:pt x="739" y="497"/>
                  </a:cubicBezTo>
                  <a:cubicBezTo>
                    <a:pt x="739" y="497"/>
                    <a:pt x="739" y="497"/>
                    <a:pt x="738" y="498"/>
                  </a:cubicBezTo>
                  <a:cubicBezTo>
                    <a:pt x="738" y="498"/>
                    <a:pt x="738" y="498"/>
                    <a:pt x="738" y="498"/>
                  </a:cubicBezTo>
                  <a:cubicBezTo>
                    <a:pt x="737" y="498"/>
                    <a:pt x="737" y="499"/>
                    <a:pt x="737" y="499"/>
                  </a:cubicBezTo>
                  <a:cubicBezTo>
                    <a:pt x="736" y="499"/>
                    <a:pt x="736" y="499"/>
                    <a:pt x="736" y="499"/>
                  </a:cubicBezTo>
                  <a:cubicBezTo>
                    <a:pt x="736" y="499"/>
                    <a:pt x="736" y="500"/>
                    <a:pt x="735" y="500"/>
                  </a:cubicBezTo>
                  <a:cubicBezTo>
                    <a:pt x="735" y="500"/>
                    <a:pt x="735" y="500"/>
                    <a:pt x="734" y="500"/>
                  </a:cubicBezTo>
                  <a:cubicBezTo>
                    <a:pt x="734" y="500"/>
                    <a:pt x="734" y="501"/>
                    <a:pt x="734" y="501"/>
                  </a:cubicBezTo>
                  <a:cubicBezTo>
                    <a:pt x="734" y="501"/>
                    <a:pt x="733" y="501"/>
                    <a:pt x="733" y="501"/>
                  </a:cubicBezTo>
                  <a:cubicBezTo>
                    <a:pt x="733" y="501"/>
                    <a:pt x="732" y="502"/>
                    <a:pt x="732" y="502"/>
                  </a:cubicBezTo>
                  <a:cubicBezTo>
                    <a:pt x="732" y="502"/>
                    <a:pt x="732" y="502"/>
                    <a:pt x="732" y="502"/>
                  </a:cubicBezTo>
                  <a:cubicBezTo>
                    <a:pt x="732" y="502"/>
                    <a:pt x="732" y="503"/>
                    <a:pt x="732" y="503"/>
                  </a:cubicBezTo>
                  <a:cubicBezTo>
                    <a:pt x="731" y="503"/>
                    <a:pt x="730" y="503"/>
                    <a:pt x="730" y="503"/>
                  </a:cubicBezTo>
                  <a:cubicBezTo>
                    <a:pt x="729" y="503"/>
                    <a:pt x="729" y="504"/>
                    <a:pt x="729" y="504"/>
                  </a:cubicBezTo>
                  <a:cubicBezTo>
                    <a:pt x="729" y="504"/>
                    <a:pt x="728" y="504"/>
                    <a:pt x="728" y="504"/>
                  </a:cubicBezTo>
                  <a:cubicBezTo>
                    <a:pt x="728" y="504"/>
                    <a:pt x="728" y="505"/>
                    <a:pt x="727" y="505"/>
                  </a:cubicBezTo>
                  <a:cubicBezTo>
                    <a:pt x="727" y="506"/>
                    <a:pt x="725" y="506"/>
                    <a:pt x="725" y="506"/>
                  </a:cubicBezTo>
                  <a:cubicBezTo>
                    <a:pt x="725" y="507"/>
                    <a:pt x="724" y="506"/>
                    <a:pt x="724" y="507"/>
                  </a:cubicBezTo>
                  <a:cubicBezTo>
                    <a:pt x="721" y="508"/>
                    <a:pt x="717" y="510"/>
                    <a:pt x="714" y="511"/>
                  </a:cubicBezTo>
                  <a:cubicBezTo>
                    <a:pt x="713" y="511"/>
                    <a:pt x="711" y="512"/>
                    <a:pt x="710" y="512"/>
                  </a:cubicBezTo>
                  <a:cubicBezTo>
                    <a:pt x="710" y="512"/>
                    <a:pt x="710" y="512"/>
                    <a:pt x="710" y="512"/>
                  </a:cubicBezTo>
                  <a:cubicBezTo>
                    <a:pt x="709" y="512"/>
                    <a:pt x="709" y="512"/>
                    <a:pt x="709" y="512"/>
                  </a:cubicBezTo>
                  <a:cubicBezTo>
                    <a:pt x="708" y="512"/>
                    <a:pt x="708" y="512"/>
                    <a:pt x="708" y="512"/>
                  </a:cubicBezTo>
                  <a:cubicBezTo>
                    <a:pt x="707" y="513"/>
                    <a:pt x="707" y="513"/>
                    <a:pt x="707" y="513"/>
                  </a:cubicBezTo>
                  <a:cubicBezTo>
                    <a:pt x="706" y="513"/>
                    <a:pt x="704" y="513"/>
                    <a:pt x="703" y="513"/>
                  </a:cubicBezTo>
                  <a:cubicBezTo>
                    <a:pt x="703" y="514"/>
                    <a:pt x="703" y="514"/>
                    <a:pt x="703" y="514"/>
                  </a:cubicBezTo>
                  <a:cubicBezTo>
                    <a:pt x="703" y="514"/>
                    <a:pt x="702" y="514"/>
                    <a:pt x="702" y="514"/>
                  </a:cubicBezTo>
                  <a:cubicBezTo>
                    <a:pt x="702" y="514"/>
                    <a:pt x="701" y="514"/>
                    <a:pt x="701" y="514"/>
                  </a:cubicBezTo>
                  <a:cubicBezTo>
                    <a:pt x="701" y="514"/>
                    <a:pt x="700" y="514"/>
                    <a:pt x="699" y="514"/>
                  </a:cubicBezTo>
                  <a:cubicBezTo>
                    <a:pt x="697" y="514"/>
                    <a:pt x="694" y="514"/>
                    <a:pt x="692" y="514"/>
                  </a:cubicBezTo>
                  <a:cubicBezTo>
                    <a:pt x="692" y="514"/>
                    <a:pt x="692" y="514"/>
                    <a:pt x="691" y="514"/>
                  </a:cubicBezTo>
                  <a:cubicBezTo>
                    <a:pt x="691" y="514"/>
                    <a:pt x="690" y="515"/>
                    <a:pt x="690" y="515"/>
                  </a:cubicBezTo>
                  <a:cubicBezTo>
                    <a:pt x="690" y="515"/>
                    <a:pt x="689" y="515"/>
                    <a:pt x="689" y="515"/>
                  </a:cubicBezTo>
                  <a:cubicBezTo>
                    <a:pt x="689" y="515"/>
                    <a:pt x="689" y="515"/>
                    <a:pt x="689" y="515"/>
                  </a:cubicBezTo>
                  <a:cubicBezTo>
                    <a:pt x="688" y="515"/>
                    <a:pt x="687" y="515"/>
                    <a:pt x="686" y="515"/>
                  </a:cubicBezTo>
                  <a:cubicBezTo>
                    <a:pt x="685" y="515"/>
                    <a:pt x="685" y="515"/>
                    <a:pt x="685" y="515"/>
                  </a:cubicBezTo>
                  <a:cubicBezTo>
                    <a:pt x="684" y="515"/>
                    <a:pt x="684" y="515"/>
                    <a:pt x="684" y="515"/>
                  </a:cubicBezTo>
                  <a:cubicBezTo>
                    <a:pt x="684" y="515"/>
                    <a:pt x="683" y="515"/>
                    <a:pt x="682" y="515"/>
                  </a:cubicBezTo>
                  <a:cubicBezTo>
                    <a:pt x="682" y="515"/>
                    <a:pt x="682" y="515"/>
                    <a:pt x="682" y="515"/>
                  </a:cubicBezTo>
                  <a:cubicBezTo>
                    <a:pt x="681" y="515"/>
                    <a:pt x="681" y="515"/>
                    <a:pt x="680" y="515"/>
                  </a:cubicBezTo>
                  <a:cubicBezTo>
                    <a:pt x="680" y="515"/>
                    <a:pt x="678" y="515"/>
                    <a:pt x="678" y="515"/>
                  </a:cubicBezTo>
                  <a:cubicBezTo>
                    <a:pt x="677" y="516"/>
                    <a:pt x="677" y="516"/>
                    <a:pt x="676" y="516"/>
                  </a:cubicBezTo>
                  <a:cubicBezTo>
                    <a:pt x="675" y="516"/>
                    <a:pt x="673" y="515"/>
                    <a:pt x="672" y="515"/>
                  </a:cubicBezTo>
                  <a:cubicBezTo>
                    <a:pt x="670" y="515"/>
                    <a:pt x="669" y="515"/>
                    <a:pt x="668" y="514"/>
                  </a:cubicBezTo>
                  <a:cubicBezTo>
                    <a:pt x="668" y="514"/>
                    <a:pt x="667" y="514"/>
                    <a:pt x="667" y="513"/>
                  </a:cubicBezTo>
                  <a:cubicBezTo>
                    <a:pt x="666" y="513"/>
                    <a:pt x="665" y="513"/>
                    <a:pt x="664" y="512"/>
                  </a:cubicBezTo>
                  <a:cubicBezTo>
                    <a:pt x="664" y="512"/>
                    <a:pt x="663" y="512"/>
                    <a:pt x="663" y="512"/>
                  </a:cubicBezTo>
                  <a:cubicBezTo>
                    <a:pt x="662" y="512"/>
                    <a:pt x="662" y="511"/>
                    <a:pt x="661" y="511"/>
                  </a:cubicBezTo>
                  <a:cubicBezTo>
                    <a:pt x="660" y="510"/>
                    <a:pt x="658" y="510"/>
                    <a:pt x="659" y="508"/>
                  </a:cubicBezTo>
                  <a:cubicBezTo>
                    <a:pt x="660" y="508"/>
                    <a:pt x="661" y="509"/>
                    <a:pt x="662" y="509"/>
                  </a:cubicBezTo>
                  <a:cubicBezTo>
                    <a:pt x="662" y="509"/>
                    <a:pt x="663" y="509"/>
                    <a:pt x="663" y="510"/>
                  </a:cubicBezTo>
                  <a:cubicBezTo>
                    <a:pt x="663" y="510"/>
                    <a:pt x="662" y="511"/>
                    <a:pt x="664" y="511"/>
                  </a:cubicBezTo>
                  <a:cubicBezTo>
                    <a:pt x="665" y="512"/>
                    <a:pt x="665" y="511"/>
                    <a:pt x="666" y="511"/>
                  </a:cubicBezTo>
                  <a:cubicBezTo>
                    <a:pt x="666" y="512"/>
                    <a:pt x="667" y="511"/>
                    <a:pt x="667" y="512"/>
                  </a:cubicBezTo>
                  <a:cubicBezTo>
                    <a:pt x="669" y="512"/>
                    <a:pt x="668" y="513"/>
                    <a:pt x="669" y="513"/>
                  </a:cubicBezTo>
                  <a:cubicBezTo>
                    <a:pt x="670" y="513"/>
                    <a:pt x="671" y="513"/>
                    <a:pt x="672" y="514"/>
                  </a:cubicBezTo>
                  <a:cubicBezTo>
                    <a:pt x="672" y="514"/>
                    <a:pt x="672" y="513"/>
                    <a:pt x="673" y="514"/>
                  </a:cubicBezTo>
                  <a:cubicBezTo>
                    <a:pt x="674" y="514"/>
                    <a:pt x="674" y="514"/>
                    <a:pt x="675" y="514"/>
                  </a:cubicBezTo>
                  <a:cubicBezTo>
                    <a:pt x="675" y="514"/>
                    <a:pt x="675" y="514"/>
                    <a:pt x="676" y="514"/>
                  </a:cubicBezTo>
                  <a:cubicBezTo>
                    <a:pt x="676" y="514"/>
                    <a:pt x="677" y="513"/>
                    <a:pt x="677" y="513"/>
                  </a:cubicBezTo>
                  <a:cubicBezTo>
                    <a:pt x="679" y="514"/>
                    <a:pt x="679" y="513"/>
                    <a:pt x="681" y="514"/>
                  </a:cubicBezTo>
                  <a:cubicBezTo>
                    <a:pt x="682" y="513"/>
                    <a:pt x="685" y="514"/>
                    <a:pt x="687" y="514"/>
                  </a:cubicBezTo>
                  <a:cubicBezTo>
                    <a:pt x="687" y="514"/>
                    <a:pt x="689" y="514"/>
                    <a:pt x="689" y="514"/>
                  </a:cubicBezTo>
                  <a:cubicBezTo>
                    <a:pt x="687" y="513"/>
                    <a:pt x="685" y="513"/>
                    <a:pt x="683" y="512"/>
                  </a:cubicBezTo>
                  <a:cubicBezTo>
                    <a:pt x="683" y="512"/>
                    <a:pt x="682" y="512"/>
                    <a:pt x="682" y="512"/>
                  </a:cubicBezTo>
                  <a:cubicBezTo>
                    <a:pt x="680" y="511"/>
                    <a:pt x="679" y="512"/>
                    <a:pt x="677" y="511"/>
                  </a:cubicBezTo>
                  <a:cubicBezTo>
                    <a:pt x="677" y="511"/>
                    <a:pt x="676" y="510"/>
                    <a:pt x="675" y="510"/>
                  </a:cubicBezTo>
                  <a:cubicBezTo>
                    <a:pt x="674" y="509"/>
                    <a:pt x="674" y="509"/>
                    <a:pt x="674" y="509"/>
                  </a:cubicBezTo>
                  <a:cubicBezTo>
                    <a:pt x="673" y="509"/>
                    <a:pt x="673" y="509"/>
                    <a:pt x="672" y="509"/>
                  </a:cubicBezTo>
                  <a:cubicBezTo>
                    <a:pt x="672" y="509"/>
                    <a:pt x="672" y="509"/>
                    <a:pt x="672" y="509"/>
                  </a:cubicBezTo>
                  <a:cubicBezTo>
                    <a:pt x="671" y="508"/>
                    <a:pt x="669" y="507"/>
                    <a:pt x="669" y="507"/>
                  </a:cubicBezTo>
                  <a:cubicBezTo>
                    <a:pt x="668" y="506"/>
                    <a:pt x="667" y="506"/>
                    <a:pt x="667" y="506"/>
                  </a:cubicBezTo>
                  <a:cubicBezTo>
                    <a:pt x="664" y="506"/>
                    <a:pt x="666" y="504"/>
                    <a:pt x="664" y="504"/>
                  </a:cubicBezTo>
                  <a:cubicBezTo>
                    <a:pt x="663" y="504"/>
                    <a:pt x="663" y="503"/>
                    <a:pt x="662" y="502"/>
                  </a:cubicBezTo>
                  <a:cubicBezTo>
                    <a:pt x="662" y="503"/>
                    <a:pt x="661" y="502"/>
                    <a:pt x="660" y="502"/>
                  </a:cubicBezTo>
                  <a:cubicBezTo>
                    <a:pt x="659" y="501"/>
                    <a:pt x="658" y="500"/>
                    <a:pt x="657" y="499"/>
                  </a:cubicBezTo>
                  <a:cubicBezTo>
                    <a:pt x="656" y="498"/>
                    <a:pt x="656" y="498"/>
                    <a:pt x="656" y="498"/>
                  </a:cubicBezTo>
                  <a:cubicBezTo>
                    <a:pt x="655" y="498"/>
                    <a:pt x="655" y="498"/>
                    <a:pt x="654" y="498"/>
                  </a:cubicBezTo>
                  <a:cubicBezTo>
                    <a:pt x="654" y="497"/>
                    <a:pt x="653" y="497"/>
                    <a:pt x="653" y="497"/>
                  </a:cubicBezTo>
                  <a:cubicBezTo>
                    <a:pt x="653" y="495"/>
                    <a:pt x="652" y="495"/>
                    <a:pt x="652" y="494"/>
                  </a:cubicBezTo>
                  <a:cubicBezTo>
                    <a:pt x="652" y="494"/>
                    <a:pt x="650" y="494"/>
                    <a:pt x="650" y="493"/>
                  </a:cubicBezTo>
                  <a:cubicBezTo>
                    <a:pt x="649" y="493"/>
                    <a:pt x="649" y="494"/>
                    <a:pt x="648" y="494"/>
                  </a:cubicBezTo>
                  <a:cubicBezTo>
                    <a:pt x="648" y="493"/>
                    <a:pt x="647" y="493"/>
                    <a:pt x="647" y="492"/>
                  </a:cubicBezTo>
                  <a:cubicBezTo>
                    <a:pt x="647" y="492"/>
                    <a:pt x="646" y="491"/>
                    <a:pt x="646" y="491"/>
                  </a:cubicBezTo>
                  <a:cubicBezTo>
                    <a:pt x="646" y="491"/>
                    <a:pt x="646" y="491"/>
                    <a:pt x="646" y="491"/>
                  </a:cubicBezTo>
                  <a:cubicBezTo>
                    <a:pt x="646" y="491"/>
                    <a:pt x="646" y="491"/>
                    <a:pt x="646" y="490"/>
                  </a:cubicBezTo>
                  <a:cubicBezTo>
                    <a:pt x="645" y="490"/>
                    <a:pt x="644" y="489"/>
                    <a:pt x="645" y="488"/>
                  </a:cubicBezTo>
                  <a:cubicBezTo>
                    <a:pt x="645" y="489"/>
                    <a:pt x="646" y="489"/>
                    <a:pt x="646" y="489"/>
                  </a:cubicBezTo>
                  <a:cubicBezTo>
                    <a:pt x="647" y="490"/>
                    <a:pt x="646" y="490"/>
                    <a:pt x="647" y="490"/>
                  </a:cubicBezTo>
                  <a:cubicBezTo>
                    <a:pt x="647" y="491"/>
                    <a:pt x="648" y="491"/>
                    <a:pt x="649" y="491"/>
                  </a:cubicBezTo>
                  <a:cubicBezTo>
                    <a:pt x="649" y="492"/>
                    <a:pt x="650" y="492"/>
                    <a:pt x="650" y="492"/>
                  </a:cubicBezTo>
                  <a:cubicBezTo>
                    <a:pt x="650" y="490"/>
                    <a:pt x="648" y="489"/>
                    <a:pt x="648" y="488"/>
                  </a:cubicBezTo>
                  <a:cubicBezTo>
                    <a:pt x="646" y="487"/>
                    <a:pt x="646" y="486"/>
                    <a:pt x="645" y="486"/>
                  </a:cubicBezTo>
                  <a:cubicBezTo>
                    <a:pt x="645" y="485"/>
                    <a:pt x="644" y="484"/>
                    <a:pt x="644" y="483"/>
                  </a:cubicBezTo>
                  <a:cubicBezTo>
                    <a:pt x="644" y="482"/>
                    <a:pt x="642" y="481"/>
                    <a:pt x="642" y="480"/>
                  </a:cubicBezTo>
                  <a:cubicBezTo>
                    <a:pt x="642" y="480"/>
                    <a:pt x="642" y="480"/>
                    <a:pt x="642" y="479"/>
                  </a:cubicBezTo>
                  <a:cubicBezTo>
                    <a:pt x="642" y="479"/>
                    <a:pt x="642" y="479"/>
                    <a:pt x="642" y="478"/>
                  </a:cubicBezTo>
                  <a:cubicBezTo>
                    <a:pt x="641" y="478"/>
                    <a:pt x="642" y="477"/>
                    <a:pt x="641" y="477"/>
                  </a:cubicBezTo>
                  <a:cubicBezTo>
                    <a:pt x="641" y="477"/>
                    <a:pt x="640" y="477"/>
                    <a:pt x="640" y="476"/>
                  </a:cubicBezTo>
                  <a:cubicBezTo>
                    <a:pt x="640" y="475"/>
                    <a:pt x="640" y="474"/>
                    <a:pt x="640" y="474"/>
                  </a:cubicBezTo>
                  <a:cubicBezTo>
                    <a:pt x="640" y="473"/>
                    <a:pt x="640" y="473"/>
                    <a:pt x="639" y="473"/>
                  </a:cubicBezTo>
                  <a:cubicBezTo>
                    <a:pt x="639" y="473"/>
                    <a:pt x="639" y="472"/>
                    <a:pt x="639" y="472"/>
                  </a:cubicBezTo>
                  <a:cubicBezTo>
                    <a:pt x="640" y="472"/>
                    <a:pt x="639" y="472"/>
                    <a:pt x="639" y="471"/>
                  </a:cubicBezTo>
                  <a:cubicBezTo>
                    <a:pt x="639" y="471"/>
                    <a:pt x="639" y="470"/>
                    <a:pt x="639" y="469"/>
                  </a:cubicBezTo>
                  <a:cubicBezTo>
                    <a:pt x="638" y="467"/>
                    <a:pt x="638" y="464"/>
                    <a:pt x="639" y="462"/>
                  </a:cubicBezTo>
                  <a:cubicBezTo>
                    <a:pt x="640" y="453"/>
                    <a:pt x="645" y="445"/>
                    <a:pt x="652" y="439"/>
                  </a:cubicBezTo>
                  <a:cubicBezTo>
                    <a:pt x="657" y="434"/>
                    <a:pt x="665" y="431"/>
                    <a:pt x="672" y="431"/>
                  </a:cubicBezTo>
                  <a:cubicBezTo>
                    <a:pt x="676" y="431"/>
                    <a:pt x="679" y="431"/>
                    <a:pt x="683" y="432"/>
                  </a:cubicBezTo>
                  <a:cubicBezTo>
                    <a:pt x="686" y="434"/>
                    <a:pt x="691" y="436"/>
                    <a:pt x="693" y="439"/>
                  </a:cubicBezTo>
                  <a:cubicBezTo>
                    <a:pt x="695" y="441"/>
                    <a:pt x="696" y="442"/>
                    <a:pt x="697" y="445"/>
                  </a:cubicBezTo>
                  <a:cubicBezTo>
                    <a:pt x="697" y="445"/>
                    <a:pt x="697" y="446"/>
                    <a:pt x="695" y="445"/>
                  </a:cubicBezTo>
                  <a:cubicBezTo>
                    <a:pt x="693" y="442"/>
                    <a:pt x="681" y="435"/>
                    <a:pt x="671" y="445"/>
                  </a:cubicBezTo>
                  <a:cubicBezTo>
                    <a:pt x="661" y="456"/>
                    <a:pt x="664" y="492"/>
                    <a:pt x="700" y="496"/>
                  </a:cubicBezTo>
                  <a:cubicBezTo>
                    <a:pt x="735" y="500"/>
                    <a:pt x="748" y="461"/>
                    <a:pt x="749" y="449"/>
                  </a:cubicBezTo>
                  <a:cubicBezTo>
                    <a:pt x="750" y="437"/>
                    <a:pt x="748" y="400"/>
                    <a:pt x="718" y="399"/>
                  </a:cubicBezTo>
                  <a:cubicBezTo>
                    <a:pt x="718" y="399"/>
                    <a:pt x="719" y="378"/>
                    <a:pt x="695" y="366"/>
                  </a:cubicBezTo>
                  <a:cubicBezTo>
                    <a:pt x="695" y="366"/>
                    <a:pt x="679" y="359"/>
                    <a:pt x="658" y="363"/>
                  </a:cubicBezTo>
                  <a:cubicBezTo>
                    <a:pt x="639" y="367"/>
                    <a:pt x="629" y="382"/>
                    <a:pt x="637" y="393"/>
                  </a:cubicBezTo>
                  <a:cubicBezTo>
                    <a:pt x="633" y="389"/>
                    <a:pt x="623" y="392"/>
                    <a:pt x="620" y="394"/>
                  </a:cubicBezTo>
                  <a:cubicBezTo>
                    <a:pt x="601" y="403"/>
                    <a:pt x="596" y="430"/>
                    <a:pt x="597" y="449"/>
                  </a:cubicBezTo>
                  <a:cubicBezTo>
                    <a:pt x="597" y="449"/>
                    <a:pt x="597" y="453"/>
                    <a:pt x="597" y="453"/>
                  </a:cubicBezTo>
                  <a:cubicBezTo>
                    <a:pt x="597" y="455"/>
                    <a:pt x="596" y="458"/>
                    <a:pt x="599" y="459"/>
                  </a:cubicBezTo>
                  <a:cubicBezTo>
                    <a:pt x="600" y="460"/>
                    <a:pt x="600" y="457"/>
                    <a:pt x="601" y="458"/>
                  </a:cubicBezTo>
                  <a:cubicBezTo>
                    <a:pt x="600" y="460"/>
                    <a:pt x="600" y="460"/>
                    <a:pt x="599" y="461"/>
                  </a:cubicBezTo>
                  <a:cubicBezTo>
                    <a:pt x="599" y="462"/>
                    <a:pt x="599" y="462"/>
                    <a:pt x="599" y="463"/>
                  </a:cubicBezTo>
                  <a:cubicBezTo>
                    <a:pt x="599" y="464"/>
                    <a:pt x="600" y="465"/>
                    <a:pt x="599" y="466"/>
                  </a:cubicBezTo>
                  <a:cubicBezTo>
                    <a:pt x="600" y="467"/>
                    <a:pt x="601" y="467"/>
                    <a:pt x="601" y="467"/>
                  </a:cubicBezTo>
                  <a:cubicBezTo>
                    <a:pt x="600" y="468"/>
                    <a:pt x="600" y="469"/>
                    <a:pt x="600" y="470"/>
                  </a:cubicBezTo>
                  <a:cubicBezTo>
                    <a:pt x="601" y="470"/>
                    <a:pt x="600" y="471"/>
                    <a:pt x="600" y="472"/>
                  </a:cubicBezTo>
                  <a:cubicBezTo>
                    <a:pt x="600" y="473"/>
                    <a:pt x="601" y="473"/>
                    <a:pt x="601" y="474"/>
                  </a:cubicBezTo>
                  <a:cubicBezTo>
                    <a:pt x="602" y="476"/>
                    <a:pt x="603" y="477"/>
                    <a:pt x="602" y="478"/>
                  </a:cubicBezTo>
                  <a:cubicBezTo>
                    <a:pt x="602" y="479"/>
                    <a:pt x="602" y="480"/>
                    <a:pt x="603" y="480"/>
                  </a:cubicBezTo>
                  <a:cubicBezTo>
                    <a:pt x="603" y="482"/>
                    <a:pt x="604" y="483"/>
                    <a:pt x="605" y="484"/>
                  </a:cubicBezTo>
                  <a:cubicBezTo>
                    <a:pt x="605" y="483"/>
                    <a:pt x="606" y="483"/>
                    <a:pt x="605" y="484"/>
                  </a:cubicBezTo>
                  <a:cubicBezTo>
                    <a:pt x="605" y="485"/>
                    <a:pt x="607" y="487"/>
                    <a:pt x="606" y="487"/>
                  </a:cubicBezTo>
                  <a:cubicBezTo>
                    <a:pt x="606" y="488"/>
                    <a:pt x="606" y="488"/>
                    <a:pt x="606" y="488"/>
                  </a:cubicBezTo>
                  <a:cubicBezTo>
                    <a:pt x="605" y="488"/>
                    <a:pt x="606" y="486"/>
                    <a:pt x="605" y="486"/>
                  </a:cubicBezTo>
                  <a:cubicBezTo>
                    <a:pt x="604" y="485"/>
                    <a:pt x="604" y="484"/>
                    <a:pt x="602" y="483"/>
                  </a:cubicBezTo>
                  <a:cubicBezTo>
                    <a:pt x="601" y="481"/>
                    <a:pt x="601" y="479"/>
                    <a:pt x="601" y="477"/>
                  </a:cubicBezTo>
                  <a:cubicBezTo>
                    <a:pt x="600" y="476"/>
                    <a:pt x="600" y="475"/>
                    <a:pt x="599" y="474"/>
                  </a:cubicBezTo>
                  <a:cubicBezTo>
                    <a:pt x="598" y="476"/>
                    <a:pt x="599" y="476"/>
                    <a:pt x="599" y="477"/>
                  </a:cubicBezTo>
                  <a:cubicBezTo>
                    <a:pt x="599" y="477"/>
                    <a:pt x="599" y="477"/>
                    <a:pt x="599" y="478"/>
                  </a:cubicBezTo>
                  <a:cubicBezTo>
                    <a:pt x="599" y="478"/>
                    <a:pt x="599" y="479"/>
                    <a:pt x="599" y="480"/>
                  </a:cubicBezTo>
                  <a:cubicBezTo>
                    <a:pt x="600" y="481"/>
                    <a:pt x="601" y="483"/>
                    <a:pt x="602" y="484"/>
                  </a:cubicBezTo>
                  <a:cubicBezTo>
                    <a:pt x="602" y="485"/>
                    <a:pt x="602" y="485"/>
                    <a:pt x="603" y="485"/>
                  </a:cubicBezTo>
                  <a:cubicBezTo>
                    <a:pt x="603" y="485"/>
                    <a:pt x="602" y="485"/>
                    <a:pt x="602" y="486"/>
                  </a:cubicBezTo>
                  <a:cubicBezTo>
                    <a:pt x="602" y="486"/>
                    <a:pt x="603" y="486"/>
                    <a:pt x="603" y="486"/>
                  </a:cubicBezTo>
                  <a:cubicBezTo>
                    <a:pt x="603" y="486"/>
                    <a:pt x="603" y="487"/>
                    <a:pt x="604" y="487"/>
                  </a:cubicBezTo>
                  <a:cubicBezTo>
                    <a:pt x="604" y="488"/>
                    <a:pt x="604" y="488"/>
                    <a:pt x="604" y="489"/>
                  </a:cubicBezTo>
                  <a:cubicBezTo>
                    <a:pt x="605" y="489"/>
                    <a:pt x="604" y="490"/>
                    <a:pt x="606" y="490"/>
                  </a:cubicBezTo>
                  <a:cubicBezTo>
                    <a:pt x="605" y="491"/>
                    <a:pt x="606" y="492"/>
                    <a:pt x="606" y="492"/>
                  </a:cubicBezTo>
                  <a:cubicBezTo>
                    <a:pt x="606" y="493"/>
                    <a:pt x="607" y="494"/>
                    <a:pt x="607" y="494"/>
                  </a:cubicBezTo>
                  <a:cubicBezTo>
                    <a:pt x="607" y="495"/>
                    <a:pt x="607" y="494"/>
                    <a:pt x="607" y="495"/>
                  </a:cubicBezTo>
                  <a:cubicBezTo>
                    <a:pt x="608" y="496"/>
                    <a:pt x="609" y="497"/>
                    <a:pt x="609" y="498"/>
                  </a:cubicBezTo>
                  <a:cubicBezTo>
                    <a:pt x="610" y="499"/>
                    <a:pt x="610" y="499"/>
                    <a:pt x="610" y="499"/>
                  </a:cubicBezTo>
                  <a:cubicBezTo>
                    <a:pt x="610" y="500"/>
                    <a:pt x="610" y="500"/>
                    <a:pt x="611" y="500"/>
                  </a:cubicBezTo>
                  <a:cubicBezTo>
                    <a:pt x="611" y="501"/>
                    <a:pt x="611" y="501"/>
                    <a:pt x="612" y="501"/>
                  </a:cubicBezTo>
                  <a:cubicBezTo>
                    <a:pt x="612" y="499"/>
                    <a:pt x="611" y="498"/>
                    <a:pt x="609" y="497"/>
                  </a:cubicBezTo>
                  <a:cubicBezTo>
                    <a:pt x="609" y="496"/>
                    <a:pt x="609" y="496"/>
                    <a:pt x="609" y="495"/>
                  </a:cubicBezTo>
                  <a:cubicBezTo>
                    <a:pt x="608" y="495"/>
                    <a:pt x="607" y="494"/>
                    <a:pt x="608" y="493"/>
                  </a:cubicBezTo>
                  <a:cubicBezTo>
                    <a:pt x="609" y="493"/>
                    <a:pt x="609" y="494"/>
                    <a:pt x="609" y="495"/>
                  </a:cubicBezTo>
                  <a:cubicBezTo>
                    <a:pt x="609" y="495"/>
                    <a:pt x="610" y="495"/>
                    <a:pt x="610" y="495"/>
                  </a:cubicBezTo>
                  <a:cubicBezTo>
                    <a:pt x="610" y="495"/>
                    <a:pt x="610" y="495"/>
                    <a:pt x="610" y="495"/>
                  </a:cubicBezTo>
                  <a:cubicBezTo>
                    <a:pt x="610" y="495"/>
                    <a:pt x="611" y="495"/>
                    <a:pt x="611" y="495"/>
                  </a:cubicBezTo>
                  <a:cubicBezTo>
                    <a:pt x="611" y="496"/>
                    <a:pt x="611" y="496"/>
                    <a:pt x="611" y="496"/>
                  </a:cubicBezTo>
                  <a:cubicBezTo>
                    <a:pt x="611" y="497"/>
                    <a:pt x="611" y="497"/>
                    <a:pt x="611" y="498"/>
                  </a:cubicBezTo>
                  <a:cubicBezTo>
                    <a:pt x="611" y="498"/>
                    <a:pt x="612" y="498"/>
                    <a:pt x="612" y="498"/>
                  </a:cubicBezTo>
                  <a:cubicBezTo>
                    <a:pt x="612" y="499"/>
                    <a:pt x="613" y="500"/>
                    <a:pt x="613" y="501"/>
                  </a:cubicBezTo>
                  <a:cubicBezTo>
                    <a:pt x="614" y="502"/>
                    <a:pt x="615" y="504"/>
                    <a:pt x="616" y="504"/>
                  </a:cubicBezTo>
                  <a:cubicBezTo>
                    <a:pt x="616" y="507"/>
                    <a:pt x="619" y="508"/>
                    <a:pt x="620" y="510"/>
                  </a:cubicBezTo>
                  <a:cubicBezTo>
                    <a:pt x="621" y="511"/>
                    <a:pt x="622" y="511"/>
                    <a:pt x="622" y="511"/>
                  </a:cubicBezTo>
                  <a:cubicBezTo>
                    <a:pt x="622" y="512"/>
                    <a:pt x="622" y="512"/>
                    <a:pt x="623" y="512"/>
                  </a:cubicBezTo>
                  <a:cubicBezTo>
                    <a:pt x="623" y="512"/>
                    <a:pt x="623" y="512"/>
                    <a:pt x="623" y="513"/>
                  </a:cubicBezTo>
                  <a:cubicBezTo>
                    <a:pt x="624" y="514"/>
                    <a:pt x="624" y="514"/>
                    <a:pt x="625" y="515"/>
                  </a:cubicBezTo>
                  <a:cubicBezTo>
                    <a:pt x="626" y="516"/>
                    <a:pt x="626" y="516"/>
                    <a:pt x="626" y="516"/>
                  </a:cubicBezTo>
                  <a:cubicBezTo>
                    <a:pt x="627" y="516"/>
                    <a:pt x="626" y="516"/>
                    <a:pt x="627" y="516"/>
                  </a:cubicBezTo>
                  <a:cubicBezTo>
                    <a:pt x="627" y="517"/>
                    <a:pt x="629" y="517"/>
                    <a:pt x="630" y="518"/>
                  </a:cubicBezTo>
                  <a:cubicBezTo>
                    <a:pt x="631" y="519"/>
                    <a:pt x="631" y="519"/>
                    <a:pt x="631" y="519"/>
                  </a:cubicBezTo>
                  <a:cubicBezTo>
                    <a:pt x="632" y="520"/>
                    <a:pt x="633" y="520"/>
                    <a:pt x="633" y="520"/>
                  </a:cubicBezTo>
                  <a:cubicBezTo>
                    <a:pt x="633" y="520"/>
                    <a:pt x="634" y="521"/>
                    <a:pt x="634" y="521"/>
                  </a:cubicBezTo>
                  <a:cubicBezTo>
                    <a:pt x="636" y="523"/>
                    <a:pt x="639" y="525"/>
                    <a:pt x="641" y="526"/>
                  </a:cubicBezTo>
                  <a:cubicBezTo>
                    <a:pt x="643" y="528"/>
                    <a:pt x="646" y="528"/>
                    <a:pt x="648" y="529"/>
                  </a:cubicBezTo>
                  <a:cubicBezTo>
                    <a:pt x="649" y="530"/>
                    <a:pt x="649" y="530"/>
                    <a:pt x="649" y="531"/>
                  </a:cubicBezTo>
                  <a:cubicBezTo>
                    <a:pt x="650" y="530"/>
                    <a:pt x="651" y="532"/>
                    <a:pt x="652" y="532"/>
                  </a:cubicBezTo>
                  <a:cubicBezTo>
                    <a:pt x="653" y="532"/>
                    <a:pt x="654" y="532"/>
                    <a:pt x="655" y="533"/>
                  </a:cubicBezTo>
                  <a:cubicBezTo>
                    <a:pt x="656" y="533"/>
                    <a:pt x="657" y="534"/>
                    <a:pt x="657" y="534"/>
                  </a:cubicBezTo>
                  <a:cubicBezTo>
                    <a:pt x="658" y="534"/>
                    <a:pt x="660" y="534"/>
                    <a:pt x="661" y="534"/>
                  </a:cubicBezTo>
                  <a:cubicBezTo>
                    <a:pt x="662" y="535"/>
                    <a:pt x="663" y="535"/>
                    <a:pt x="663" y="535"/>
                  </a:cubicBezTo>
                  <a:cubicBezTo>
                    <a:pt x="664" y="535"/>
                    <a:pt x="665" y="535"/>
                    <a:pt x="665" y="536"/>
                  </a:cubicBezTo>
                  <a:cubicBezTo>
                    <a:pt x="665" y="536"/>
                    <a:pt x="666" y="536"/>
                    <a:pt x="666" y="536"/>
                  </a:cubicBezTo>
                  <a:cubicBezTo>
                    <a:pt x="666" y="536"/>
                    <a:pt x="667" y="535"/>
                    <a:pt x="667" y="535"/>
                  </a:cubicBezTo>
                  <a:cubicBezTo>
                    <a:pt x="667" y="535"/>
                    <a:pt x="668" y="535"/>
                    <a:pt x="668" y="535"/>
                  </a:cubicBezTo>
                  <a:cubicBezTo>
                    <a:pt x="671" y="536"/>
                    <a:pt x="673" y="537"/>
                    <a:pt x="676" y="538"/>
                  </a:cubicBezTo>
                  <a:cubicBezTo>
                    <a:pt x="678" y="538"/>
                    <a:pt x="679" y="537"/>
                    <a:pt x="682" y="538"/>
                  </a:cubicBezTo>
                  <a:cubicBezTo>
                    <a:pt x="683" y="538"/>
                    <a:pt x="684" y="539"/>
                    <a:pt x="686" y="539"/>
                  </a:cubicBezTo>
                  <a:cubicBezTo>
                    <a:pt x="686" y="539"/>
                    <a:pt x="686" y="538"/>
                    <a:pt x="687" y="538"/>
                  </a:cubicBezTo>
                  <a:cubicBezTo>
                    <a:pt x="687" y="538"/>
                    <a:pt x="688" y="539"/>
                    <a:pt x="688" y="539"/>
                  </a:cubicBezTo>
                  <a:cubicBezTo>
                    <a:pt x="689" y="539"/>
                    <a:pt x="690" y="539"/>
                    <a:pt x="691" y="538"/>
                  </a:cubicBezTo>
                  <a:cubicBezTo>
                    <a:pt x="690" y="538"/>
                    <a:pt x="689" y="537"/>
                    <a:pt x="688" y="537"/>
                  </a:cubicBezTo>
                  <a:cubicBezTo>
                    <a:pt x="688" y="537"/>
                    <a:pt x="688" y="537"/>
                    <a:pt x="687" y="537"/>
                  </a:cubicBezTo>
                  <a:cubicBezTo>
                    <a:pt x="687" y="537"/>
                    <a:pt x="687" y="537"/>
                    <a:pt x="686" y="537"/>
                  </a:cubicBezTo>
                  <a:cubicBezTo>
                    <a:pt x="685" y="537"/>
                    <a:pt x="685" y="537"/>
                    <a:pt x="684" y="537"/>
                  </a:cubicBezTo>
                  <a:cubicBezTo>
                    <a:pt x="684" y="537"/>
                    <a:pt x="683" y="537"/>
                    <a:pt x="683" y="537"/>
                  </a:cubicBezTo>
                  <a:cubicBezTo>
                    <a:pt x="683" y="537"/>
                    <a:pt x="682" y="537"/>
                    <a:pt x="682" y="536"/>
                  </a:cubicBezTo>
                  <a:cubicBezTo>
                    <a:pt x="681" y="536"/>
                    <a:pt x="680" y="537"/>
                    <a:pt x="680" y="536"/>
                  </a:cubicBezTo>
                  <a:cubicBezTo>
                    <a:pt x="681" y="536"/>
                    <a:pt x="682" y="535"/>
                    <a:pt x="683" y="536"/>
                  </a:cubicBezTo>
                  <a:cubicBezTo>
                    <a:pt x="684" y="536"/>
                    <a:pt x="684" y="536"/>
                    <a:pt x="685" y="536"/>
                  </a:cubicBezTo>
                  <a:cubicBezTo>
                    <a:pt x="685" y="536"/>
                    <a:pt x="686" y="537"/>
                    <a:pt x="686" y="537"/>
                  </a:cubicBezTo>
                  <a:cubicBezTo>
                    <a:pt x="686" y="537"/>
                    <a:pt x="687" y="536"/>
                    <a:pt x="687" y="536"/>
                  </a:cubicBezTo>
                  <a:cubicBezTo>
                    <a:pt x="688" y="536"/>
                    <a:pt x="690" y="537"/>
                    <a:pt x="691" y="537"/>
                  </a:cubicBezTo>
                  <a:cubicBezTo>
                    <a:pt x="692" y="537"/>
                    <a:pt x="692" y="538"/>
                    <a:pt x="693" y="539"/>
                  </a:cubicBezTo>
                  <a:cubicBezTo>
                    <a:pt x="693" y="538"/>
                    <a:pt x="694" y="538"/>
                    <a:pt x="694" y="538"/>
                  </a:cubicBezTo>
                  <a:cubicBezTo>
                    <a:pt x="694" y="538"/>
                    <a:pt x="695" y="538"/>
                    <a:pt x="695" y="538"/>
                  </a:cubicBezTo>
                  <a:cubicBezTo>
                    <a:pt x="695" y="538"/>
                    <a:pt x="695" y="537"/>
                    <a:pt x="696" y="537"/>
                  </a:cubicBezTo>
                  <a:cubicBezTo>
                    <a:pt x="697" y="537"/>
                    <a:pt x="697" y="538"/>
                    <a:pt x="698" y="538"/>
                  </a:cubicBezTo>
                  <a:cubicBezTo>
                    <a:pt x="699" y="538"/>
                    <a:pt x="699" y="538"/>
                    <a:pt x="700" y="538"/>
                  </a:cubicBezTo>
                  <a:cubicBezTo>
                    <a:pt x="700" y="538"/>
                    <a:pt x="701" y="538"/>
                    <a:pt x="701" y="538"/>
                  </a:cubicBezTo>
                  <a:cubicBezTo>
                    <a:pt x="701" y="538"/>
                    <a:pt x="701" y="538"/>
                    <a:pt x="701" y="538"/>
                  </a:cubicBezTo>
                  <a:cubicBezTo>
                    <a:pt x="701" y="537"/>
                    <a:pt x="701" y="538"/>
                    <a:pt x="702" y="538"/>
                  </a:cubicBezTo>
                  <a:cubicBezTo>
                    <a:pt x="702" y="538"/>
                    <a:pt x="702" y="537"/>
                    <a:pt x="702" y="537"/>
                  </a:cubicBezTo>
                  <a:cubicBezTo>
                    <a:pt x="702" y="537"/>
                    <a:pt x="702" y="538"/>
                    <a:pt x="702" y="538"/>
                  </a:cubicBezTo>
                  <a:cubicBezTo>
                    <a:pt x="703" y="538"/>
                    <a:pt x="703" y="537"/>
                    <a:pt x="704" y="537"/>
                  </a:cubicBezTo>
                  <a:cubicBezTo>
                    <a:pt x="704" y="537"/>
                    <a:pt x="704" y="537"/>
                    <a:pt x="705" y="537"/>
                  </a:cubicBezTo>
                  <a:cubicBezTo>
                    <a:pt x="705" y="537"/>
                    <a:pt x="706" y="537"/>
                    <a:pt x="706" y="537"/>
                  </a:cubicBezTo>
                  <a:cubicBezTo>
                    <a:pt x="706" y="537"/>
                    <a:pt x="707" y="537"/>
                    <a:pt x="708" y="537"/>
                  </a:cubicBezTo>
                  <a:cubicBezTo>
                    <a:pt x="709" y="537"/>
                    <a:pt x="709" y="536"/>
                    <a:pt x="711" y="536"/>
                  </a:cubicBezTo>
                  <a:cubicBezTo>
                    <a:pt x="712" y="536"/>
                    <a:pt x="714" y="535"/>
                    <a:pt x="715" y="535"/>
                  </a:cubicBezTo>
                  <a:cubicBezTo>
                    <a:pt x="713" y="534"/>
                    <a:pt x="712" y="536"/>
                    <a:pt x="709" y="535"/>
                  </a:cubicBezTo>
                  <a:cubicBezTo>
                    <a:pt x="709" y="535"/>
                    <a:pt x="708" y="536"/>
                    <a:pt x="708" y="536"/>
                  </a:cubicBezTo>
                  <a:cubicBezTo>
                    <a:pt x="706" y="535"/>
                    <a:pt x="704" y="536"/>
                    <a:pt x="703" y="536"/>
                  </a:cubicBezTo>
                  <a:cubicBezTo>
                    <a:pt x="703" y="536"/>
                    <a:pt x="703" y="536"/>
                    <a:pt x="703" y="536"/>
                  </a:cubicBezTo>
                  <a:cubicBezTo>
                    <a:pt x="703" y="536"/>
                    <a:pt x="700" y="536"/>
                    <a:pt x="701" y="535"/>
                  </a:cubicBezTo>
                  <a:cubicBezTo>
                    <a:pt x="701" y="535"/>
                    <a:pt x="701" y="535"/>
                    <a:pt x="702" y="535"/>
                  </a:cubicBezTo>
                  <a:cubicBezTo>
                    <a:pt x="702" y="535"/>
                    <a:pt x="702" y="535"/>
                    <a:pt x="703" y="535"/>
                  </a:cubicBezTo>
                  <a:cubicBezTo>
                    <a:pt x="703" y="534"/>
                    <a:pt x="703" y="534"/>
                    <a:pt x="704" y="534"/>
                  </a:cubicBezTo>
                  <a:cubicBezTo>
                    <a:pt x="705" y="535"/>
                    <a:pt x="707" y="534"/>
                    <a:pt x="708" y="534"/>
                  </a:cubicBezTo>
                  <a:cubicBezTo>
                    <a:pt x="708" y="534"/>
                    <a:pt x="708" y="534"/>
                    <a:pt x="708" y="534"/>
                  </a:cubicBezTo>
                  <a:cubicBezTo>
                    <a:pt x="709" y="534"/>
                    <a:pt x="709" y="534"/>
                    <a:pt x="710" y="534"/>
                  </a:cubicBezTo>
                  <a:cubicBezTo>
                    <a:pt x="710" y="534"/>
                    <a:pt x="710" y="533"/>
                    <a:pt x="710" y="533"/>
                  </a:cubicBezTo>
                  <a:cubicBezTo>
                    <a:pt x="710" y="533"/>
                    <a:pt x="711" y="534"/>
                    <a:pt x="711" y="534"/>
                  </a:cubicBezTo>
                  <a:cubicBezTo>
                    <a:pt x="711" y="534"/>
                    <a:pt x="712" y="533"/>
                    <a:pt x="712" y="533"/>
                  </a:cubicBezTo>
                  <a:cubicBezTo>
                    <a:pt x="712" y="533"/>
                    <a:pt x="712" y="532"/>
                    <a:pt x="713" y="532"/>
                  </a:cubicBezTo>
                  <a:cubicBezTo>
                    <a:pt x="713" y="533"/>
                    <a:pt x="713" y="532"/>
                    <a:pt x="714" y="532"/>
                  </a:cubicBezTo>
                  <a:cubicBezTo>
                    <a:pt x="715" y="532"/>
                    <a:pt x="714" y="533"/>
                    <a:pt x="715" y="534"/>
                  </a:cubicBezTo>
                  <a:cubicBezTo>
                    <a:pt x="715" y="533"/>
                    <a:pt x="716" y="533"/>
                    <a:pt x="717" y="532"/>
                  </a:cubicBezTo>
                  <a:cubicBezTo>
                    <a:pt x="717" y="532"/>
                    <a:pt x="717" y="532"/>
                    <a:pt x="717" y="532"/>
                  </a:cubicBezTo>
                  <a:cubicBezTo>
                    <a:pt x="718" y="532"/>
                    <a:pt x="718" y="531"/>
                    <a:pt x="719" y="531"/>
                  </a:cubicBezTo>
                  <a:cubicBezTo>
                    <a:pt x="719" y="531"/>
                    <a:pt x="720" y="530"/>
                    <a:pt x="721" y="531"/>
                  </a:cubicBezTo>
                  <a:cubicBezTo>
                    <a:pt x="721" y="531"/>
                    <a:pt x="720" y="533"/>
                    <a:pt x="719" y="533"/>
                  </a:cubicBezTo>
                  <a:cubicBezTo>
                    <a:pt x="719" y="533"/>
                    <a:pt x="717" y="533"/>
                    <a:pt x="718" y="534"/>
                  </a:cubicBezTo>
                  <a:cubicBezTo>
                    <a:pt x="719" y="533"/>
                    <a:pt x="720" y="533"/>
                    <a:pt x="721" y="533"/>
                  </a:cubicBezTo>
                  <a:cubicBezTo>
                    <a:pt x="721" y="533"/>
                    <a:pt x="722" y="532"/>
                    <a:pt x="723" y="532"/>
                  </a:cubicBezTo>
                  <a:cubicBezTo>
                    <a:pt x="724" y="531"/>
                    <a:pt x="724" y="531"/>
                    <a:pt x="725" y="531"/>
                  </a:cubicBezTo>
                  <a:cubicBezTo>
                    <a:pt x="725" y="531"/>
                    <a:pt x="725" y="531"/>
                    <a:pt x="725" y="531"/>
                  </a:cubicBezTo>
                  <a:cubicBezTo>
                    <a:pt x="724" y="531"/>
                    <a:pt x="725" y="531"/>
                    <a:pt x="724" y="532"/>
                  </a:cubicBezTo>
                  <a:cubicBezTo>
                    <a:pt x="724" y="532"/>
                    <a:pt x="722" y="534"/>
                    <a:pt x="721" y="534"/>
                  </a:cubicBezTo>
                  <a:cubicBezTo>
                    <a:pt x="720" y="534"/>
                    <a:pt x="712" y="538"/>
                    <a:pt x="712" y="538"/>
                  </a:cubicBezTo>
                  <a:cubicBezTo>
                    <a:pt x="711" y="539"/>
                    <a:pt x="711" y="538"/>
                    <a:pt x="710" y="539"/>
                  </a:cubicBezTo>
                  <a:cubicBezTo>
                    <a:pt x="710" y="539"/>
                    <a:pt x="710" y="539"/>
                    <a:pt x="709" y="539"/>
                  </a:cubicBezTo>
                  <a:cubicBezTo>
                    <a:pt x="709" y="539"/>
                    <a:pt x="708" y="539"/>
                    <a:pt x="708" y="539"/>
                  </a:cubicBezTo>
                  <a:cubicBezTo>
                    <a:pt x="708" y="539"/>
                    <a:pt x="708" y="540"/>
                    <a:pt x="708" y="540"/>
                  </a:cubicBezTo>
                  <a:cubicBezTo>
                    <a:pt x="707" y="540"/>
                    <a:pt x="706" y="540"/>
                    <a:pt x="705" y="540"/>
                  </a:cubicBezTo>
                  <a:cubicBezTo>
                    <a:pt x="704" y="540"/>
                    <a:pt x="703" y="540"/>
                    <a:pt x="703" y="540"/>
                  </a:cubicBezTo>
                  <a:cubicBezTo>
                    <a:pt x="703" y="540"/>
                    <a:pt x="702" y="540"/>
                    <a:pt x="702" y="540"/>
                  </a:cubicBezTo>
                  <a:cubicBezTo>
                    <a:pt x="702" y="540"/>
                    <a:pt x="701" y="541"/>
                    <a:pt x="700" y="541"/>
                  </a:cubicBezTo>
                  <a:cubicBezTo>
                    <a:pt x="700" y="542"/>
                    <a:pt x="699" y="541"/>
                    <a:pt x="698" y="542"/>
                  </a:cubicBezTo>
                  <a:cubicBezTo>
                    <a:pt x="698" y="542"/>
                    <a:pt x="698" y="542"/>
                    <a:pt x="697" y="542"/>
                  </a:cubicBezTo>
                  <a:cubicBezTo>
                    <a:pt x="696" y="542"/>
                    <a:pt x="695" y="543"/>
                    <a:pt x="694" y="542"/>
                  </a:cubicBezTo>
                  <a:cubicBezTo>
                    <a:pt x="693" y="542"/>
                    <a:pt x="693" y="542"/>
                    <a:pt x="693" y="543"/>
                  </a:cubicBezTo>
                  <a:cubicBezTo>
                    <a:pt x="692" y="543"/>
                    <a:pt x="690" y="543"/>
                    <a:pt x="689" y="543"/>
                  </a:cubicBezTo>
                  <a:cubicBezTo>
                    <a:pt x="689" y="543"/>
                    <a:pt x="689" y="542"/>
                    <a:pt x="689" y="542"/>
                  </a:cubicBezTo>
                  <a:cubicBezTo>
                    <a:pt x="688" y="543"/>
                    <a:pt x="685" y="542"/>
                    <a:pt x="685" y="542"/>
                  </a:cubicBezTo>
                  <a:cubicBezTo>
                    <a:pt x="684" y="542"/>
                    <a:pt x="684" y="542"/>
                    <a:pt x="684" y="542"/>
                  </a:cubicBezTo>
                  <a:cubicBezTo>
                    <a:pt x="684" y="542"/>
                    <a:pt x="683" y="542"/>
                    <a:pt x="683" y="542"/>
                  </a:cubicBezTo>
                  <a:cubicBezTo>
                    <a:pt x="682" y="542"/>
                    <a:pt x="682" y="543"/>
                    <a:pt x="682" y="543"/>
                  </a:cubicBezTo>
                  <a:cubicBezTo>
                    <a:pt x="682" y="543"/>
                    <a:pt x="682" y="542"/>
                    <a:pt x="681" y="542"/>
                  </a:cubicBezTo>
                  <a:cubicBezTo>
                    <a:pt x="682" y="542"/>
                    <a:pt x="681" y="542"/>
                    <a:pt x="681" y="542"/>
                  </a:cubicBezTo>
                  <a:cubicBezTo>
                    <a:pt x="680" y="543"/>
                    <a:pt x="675" y="542"/>
                    <a:pt x="675" y="542"/>
                  </a:cubicBezTo>
                  <a:cubicBezTo>
                    <a:pt x="674" y="542"/>
                    <a:pt x="668" y="541"/>
                    <a:pt x="667" y="541"/>
                  </a:cubicBezTo>
                  <a:cubicBezTo>
                    <a:pt x="667" y="541"/>
                    <a:pt x="667" y="541"/>
                    <a:pt x="667" y="541"/>
                  </a:cubicBezTo>
                  <a:cubicBezTo>
                    <a:pt x="666" y="542"/>
                    <a:pt x="666" y="541"/>
                    <a:pt x="665" y="541"/>
                  </a:cubicBezTo>
                  <a:cubicBezTo>
                    <a:pt x="665" y="541"/>
                    <a:pt x="664" y="541"/>
                    <a:pt x="664" y="541"/>
                  </a:cubicBezTo>
                  <a:cubicBezTo>
                    <a:pt x="663" y="540"/>
                    <a:pt x="662" y="540"/>
                    <a:pt x="661" y="540"/>
                  </a:cubicBezTo>
                  <a:cubicBezTo>
                    <a:pt x="658" y="541"/>
                    <a:pt x="657" y="538"/>
                    <a:pt x="653" y="539"/>
                  </a:cubicBezTo>
                  <a:cubicBezTo>
                    <a:pt x="652" y="538"/>
                    <a:pt x="652" y="538"/>
                    <a:pt x="651" y="538"/>
                  </a:cubicBezTo>
                  <a:cubicBezTo>
                    <a:pt x="651" y="538"/>
                    <a:pt x="651" y="537"/>
                    <a:pt x="651" y="537"/>
                  </a:cubicBezTo>
                  <a:cubicBezTo>
                    <a:pt x="651" y="537"/>
                    <a:pt x="651" y="537"/>
                    <a:pt x="651" y="537"/>
                  </a:cubicBezTo>
                  <a:cubicBezTo>
                    <a:pt x="650" y="537"/>
                    <a:pt x="650" y="537"/>
                    <a:pt x="650" y="537"/>
                  </a:cubicBezTo>
                  <a:cubicBezTo>
                    <a:pt x="650" y="537"/>
                    <a:pt x="648" y="536"/>
                    <a:pt x="647" y="536"/>
                  </a:cubicBezTo>
                  <a:cubicBezTo>
                    <a:pt x="647" y="536"/>
                    <a:pt x="647" y="536"/>
                    <a:pt x="647" y="536"/>
                  </a:cubicBezTo>
                  <a:cubicBezTo>
                    <a:pt x="646" y="536"/>
                    <a:pt x="645" y="536"/>
                    <a:pt x="645" y="536"/>
                  </a:cubicBezTo>
                  <a:cubicBezTo>
                    <a:pt x="644" y="536"/>
                    <a:pt x="644" y="535"/>
                    <a:pt x="644" y="535"/>
                  </a:cubicBezTo>
                  <a:cubicBezTo>
                    <a:pt x="644" y="535"/>
                    <a:pt x="643" y="535"/>
                    <a:pt x="643" y="535"/>
                  </a:cubicBezTo>
                  <a:cubicBezTo>
                    <a:pt x="642" y="535"/>
                    <a:pt x="642" y="534"/>
                    <a:pt x="641" y="534"/>
                  </a:cubicBezTo>
                  <a:cubicBezTo>
                    <a:pt x="640" y="533"/>
                    <a:pt x="638" y="532"/>
                    <a:pt x="638" y="531"/>
                  </a:cubicBezTo>
                  <a:cubicBezTo>
                    <a:pt x="635" y="531"/>
                    <a:pt x="635" y="531"/>
                    <a:pt x="635" y="531"/>
                  </a:cubicBezTo>
                  <a:cubicBezTo>
                    <a:pt x="635" y="530"/>
                    <a:pt x="634" y="530"/>
                    <a:pt x="634" y="529"/>
                  </a:cubicBezTo>
                  <a:cubicBezTo>
                    <a:pt x="634" y="529"/>
                    <a:pt x="633" y="529"/>
                    <a:pt x="633" y="530"/>
                  </a:cubicBezTo>
                  <a:cubicBezTo>
                    <a:pt x="632" y="529"/>
                    <a:pt x="631" y="529"/>
                    <a:pt x="631" y="528"/>
                  </a:cubicBezTo>
                  <a:cubicBezTo>
                    <a:pt x="630" y="528"/>
                    <a:pt x="630" y="527"/>
                    <a:pt x="629" y="527"/>
                  </a:cubicBezTo>
                  <a:cubicBezTo>
                    <a:pt x="629" y="527"/>
                    <a:pt x="629" y="526"/>
                    <a:pt x="629" y="526"/>
                  </a:cubicBezTo>
                  <a:cubicBezTo>
                    <a:pt x="627" y="526"/>
                    <a:pt x="627" y="526"/>
                    <a:pt x="627" y="526"/>
                  </a:cubicBezTo>
                  <a:cubicBezTo>
                    <a:pt x="626" y="525"/>
                    <a:pt x="626" y="524"/>
                    <a:pt x="625" y="524"/>
                  </a:cubicBezTo>
                  <a:cubicBezTo>
                    <a:pt x="625" y="523"/>
                    <a:pt x="625" y="524"/>
                    <a:pt x="624" y="524"/>
                  </a:cubicBezTo>
                  <a:cubicBezTo>
                    <a:pt x="624" y="523"/>
                    <a:pt x="623" y="523"/>
                    <a:pt x="623" y="522"/>
                  </a:cubicBezTo>
                  <a:cubicBezTo>
                    <a:pt x="622" y="522"/>
                    <a:pt x="621" y="521"/>
                    <a:pt x="620" y="521"/>
                  </a:cubicBezTo>
                  <a:cubicBezTo>
                    <a:pt x="619" y="519"/>
                    <a:pt x="618" y="517"/>
                    <a:pt x="616" y="515"/>
                  </a:cubicBezTo>
                  <a:cubicBezTo>
                    <a:pt x="615" y="515"/>
                    <a:pt x="615" y="515"/>
                    <a:pt x="614" y="515"/>
                  </a:cubicBezTo>
                  <a:cubicBezTo>
                    <a:pt x="614" y="514"/>
                    <a:pt x="613" y="513"/>
                    <a:pt x="612" y="512"/>
                  </a:cubicBezTo>
                  <a:cubicBezTo>
                    <a:pt x="611" y="512"/>
                    <a:pt x="610" y="511"/>
                    <a:pt x="610" y="511"/>
                  </a:cubicBezTo>
                  <a:cubicBezTo>
                    <a:pt x="610" y="510"/>
                    <a:pt x="609" y="510"/>
                    <a:pt x="610" y="509"/>
                  </a:cubicBezTo>
                  <a:cubicBezTo>
                    <a:pt x="609" y="508"/>
                    <a:pt x="609" y="508"/>
                    <a:pt x="608" y="508"/>
                  </a:cubicBezTo>
                  <a:cubicBezTo>
                    <a:pt x="608" y="506"/>
                    <a:pt x="606" y="505"/>
                    <a:pt x="605" y="503"/>
                  </a:cubicBezTo>
                  <a:cubicBezTo>
                    <a:pt x="605" y="503"/>
                    <a:pt x="605" y="503"/>
                    <a:pt x="604" y="503"/>
                  </a:cubicBezTo>
                  <a:cubicBezTo>
                    <a:pt x="603" y="501"/>
                    <a:pt x="602" y="500"/>
                    <a:pt x="601" y="499"/>
                  </a:cubicBezTo>
                  <a:cubicBezTo>
                    <a:pt x="601" y="499"/>
                    <a:pt x="601" y="498"/>
                    <a:pt x="601" y="498"/>
                  </a:cubicBezTo>
                  <a:cubicBezTo>
                    <a:pt x="601" y="498"/>
                    <a:pt x="600" y="498"/>
                    <a:pt x="600" y="498"/>
                  </a:cubicBezTo>
                  <a:cubicBezTo>
                    <a:pt x="600" y="498"/>
                    <a:pt x="600" y="497"/>
                    <a:pt x="600" y="497"/>
                  </a:cubicBezTo>
                  <a:cubicBezTo>
                    <a:pt x="599" y="496"/>
                    <a:pt x="599" y="496"/>
                    <a:pt x="599" y="496"/>
                  </a:cubicBezTo>
                  <a:cubicBezTo>
                    <a:pt x="599" y="495"/>
                    <a:pt x="597" y="495"/>
                    <a:pt x="598" y="495"/>
                  </a:cubicBezTo>
                  <a:cubicBezTo>
                    <a:pt x="598" y="494"/>
                    <a:pt x="598" y="494"/>
                    <a:pt x="598" y="494"/>
                  </a:cubicBezTo>
                  <a:cubicBezTo>
                    <a:pt x="598" y="493"/>
                    <a:pt x="597" y="492"/>
                    <a:pt x="597" y="491"/>
                  </a:cubicBezTo>
                  <a:cubicBezTo>
                    <a:pt x="597" y="491"/>
                    <a:pt x="597" y="491"/>
                    <a:pt x="597" y="491"/>
                  </a:cubicBezTo>
                  <a:cubicBezTo>
                    <a:pt x="597" y="491"/>
                    <a:pt x="596" y="491"/>
                    <a:pt x="596" y="490"/>
                  </a:cubicBezTo>
                  <a:cubicBezTo>
                    <a:pt x="596" y="490"/>
                    <a:pt x="596" y="489"/>
                    <a:pt x="596" y="489"/>
                  </a:cubicBezTo>
                  <a:cubicBezTo>
                    <a:pt x="596" y="488"/>
                    <a:pt x="595" y="488"/>
                    <a:pt x="595" y="488"/>
                  </a:cubicBezTo>
                  <a:cubicBezTo>
                    <a:pt x="595" y="487"/>
                    <a:pt x="595" y="487"/>
                    <a:pt x="595" y="486"/>
                  </a:cubicBezTo>
                  <a:cubicBezTo>
                    <a:pt x="595" y="486"/>
                    <a:pt x="594" y="486"/>
                    <a:pt x="594" y="485"/>
                  </a:cubicBezTo>
                  <a:cubicBezTo>
                    <a:pt x="594" y="485"/>
                    <a:pt x="594" y="485"/>
                    <a:pt x="594" y="485"/>
                  </a:cubicBezTo>
                  <a:cubicBezTo>
                    <a:pt x="594" y="485"/>
                    <a:pt x="594" y="485"/>
                    <a:pt x="594" y="485"/>
                  </a:cubicBezTo>
                  <a:cubicBezTo>
                    <a:pt x="594" y="485"/>
                    <a:pt x="594" y="484"/>
                    <a:pt x="594" y="484"/>
                  </a:cubicBezTo>
                  <a:cubicBezTo>
                    <a:pt x="593" y="483"/>
                    <a:pt x="594" y="483"/>
                    <a:pt x="594" y="482"/>
                  </a:cubicBezTo>
                  <a:cubicBezTo>
                    <a:pt x="593" y="481"/>
                    <a:pt x="592" y="480"/>
                    <a:pt x="592" y="479"/>
                  </a:cubicBezTo>
                  <a:cubicBezTo>
                    <a:pt x="592" y="479"/>
                    <a:pt x="592" y="478"/>
                    <a:pt x="592" y="477"/>
                  </a:cubicBezTo>
                  <a:cubicBezTo>
                    <a:pt x="592" y="476"/>
                    <a:pt x="591" y="476"/>
                    <a:pt x="591" y="476"/>
                  </a:cubicBezTo>
                  <a:cubicBezTo>
                    <a:pt x="591" y="476"/>
                    <a:pt x="591" y="476"/>
                    <a:pt x="591" y="475"/>
                  </a:cubicBezTo>
                  <a:cubicBezTo>
                    <a:pt x="591" y="475"/>
                    <a:pt x="590" y="474"/>
                    <a:pt x="590" y="473"/>
                  </a:cubicBezTo>
                  <a:cubicBezTo>
                    <a:pt x="589" y="473"/>
                    <a:pt x="589" y="471"/>
                    <a:pt x="588" y="471"/>
                  </a:cubicBezTo>
                  <a:cubicBezTo>
                    <a:pt x="588" y="470"/>
                    <a:pt x="588" y="470"/>
                    <a:pt x="588" y="469"/>
                  </a:cubicBezTo>
                  <a:cubicBezTo>
                    <a:pt x="588" y="469"/>
                    <a:pt x="588" y="468"/>
                    <a:pt x="588" y="468"/>
                  </a:cubicBezTo>
                  <a:cubicBezTo>
                    <a:pt x="587" y="466"/>
                    <a:pt x="587" y="466"/>
                    <a:pt x="587" y="465"/>
                  </a:cubicBezTo>
                  <a:cubicBezTo>
                    <a:pt x="587" y="465"/>
                    <a:pt x="587" y="465"/>
                    <a:pt x="587" y="465"/>
                  </a:cubicBezTo>
                  <a:cubicBezTo>
                    <a:pt x="587" y="465"/>
                    <a:pt x="587" y="465"/>
                    <a:pt x="587" y="465"/>
                  </a:cubicBezTo>
                  <a:cubicBezTo>
                    <a:pt x="587" y="465"/>
                    <a:pt x="587" y="464"/>
                    <a:pt x="587" y="464"/>
                  </a:cubicBezTo>
                  <a:cubicBezTo>
                    <a:pt x="586" y="462"/>
                    <a:pt x="586" y="460"/>
                    <a:pt x="586" y="459"/>
                  </a:cubicBezTo>
                  <a:cubicBezTo>
                    <a:pt x="585" y="458"/>
                    <a:pt x="586" y="457"/>
                    <a:pt x="586" y="457"/>
                  </a:cubicBezTo>
                  <a:cubicBezTo>
                    <a:pt x="586" y="456"/>
                    <a:pt x="585" y="456"/>
                    <a:pt x="585" y="456"/>
                  </a:cubicBezTo>
                  <a:cubicBezTo>
                    <a:pt x="585" y="455"/>
                    <a:pt x="585" y="454"/>
                    <a:pt x="585" y="454"/>
                  </a:cubicBezTo>
                  <a:cubicBezTo>
                    <a:pt x="585" y="453"/>
                    <a:pt x="585" y="452"/>
                    <a:pt x="585" y="452"/>
                  </a:cubicBezTo>
                  <a:cubicBezTo>
                    <a:pt x="584" y="442"/>
                    <a:pt x="584" y="442"/>
                    <a:pt x="584" y="442"/>
                  </a:cubicBezTo>
                  <a:cubicBezTo>
                    <a:pt x="583" y="421"/>
                    <a:pt x="582" y="418"/>
                    <a:pt x="583" y="396"/>
                  </a:cubicBezTo>
                  <a:cubicBezTo>
                    <a:pt x="585" y="367"/>
                    <a:pt x="588" y="334"/>
                    <a:pt x="571" y="308"/>
                  </a:cubicBezTo>
                  <a:cubicBezTo>
                    <a:pt x="547" y="273"/>
                    <a:pt x="513" y="290"/>
                    <a:pt x="513" y="290"/>
                  </a:cubicBezTo>
                  <a:cubicBezTo>
                    <a:pt x="513" y="290"/>
                    <a:pt x="509" y="285"/>
                    <a:pt x="508" y="284"/>
                  </a:cubicBezTo>
                  <a:cubicBezTo>
                    <a:pt x="505" y="280"/>
                    <a:pt x="502" y="277"/>
                    <a:pt x="496" y="274"/>
                  </a:cubicBezTo>
                  <a:cubicBezTo>
                    <a:pt x="491" y="271"/>
                    <a:pt x="488" y="270"/>
                    <a:pt x="483" y="269"/>
                  </a:cubicBezTo>
                  <a:cubicBezTo>
                    <a:pt x="452" y="261"/>
                    <a:pt x="407" y="281"/>
                    <a:pt x="403" y="326"/>
                  </a:cubicBezTo>
                  <a:cubicBezTo>
                    <a:pt x="402" y="335"/>
                    <a:pt x="404" y="348"/>
                    <a:pt x="413" y="352"/>
                  </a:cubicBezTo>
                  <a:cubicBezTo>
                    <a:pt x="398" y="362"/>
                    <a:pt x="393" y="387"/>
                    <a:pt x="395" y="402"/>
                  </a:cubicBezTo>
                  <a:cubicBezTo>
                    <a:pt x="399" y="435"/>
                    <a:pt x="456" y="481"/>
                    <a:pt x="506" y="441"/>
                  </a:cubicBezTo>
                  <a:cubicBezTo>
                    <a:pt x="539" y="415"/>
                    <a:pt x="524" y="355"/>
                    <a:pt x="479" y="369"/>
                  </a:cubicBezTo>
                  <a:cubicBezTo>
                    <a:pt x="468" y="374"/>
                    <a:pt x="463" y="383"/>
                    <a:pt x="465" y="389"/>
                  </a:cubicBezTo>
                  <a:cubicBezTo>
                    <a:pt x="467" y="397"/>
                    <a:pt x="476" y="399"/>
                    <a:pt x="479" y="399"/>
                  </a:cubicBezTo>
                  <a:cubicBezTo>
                    <a:pt x="478" y="401"/>
                    <a:pt x="452" y="406"/>
                    <a:pt x="454" y="379"/>
                  </a:cubicBezTo>
                  <a:cubicBezTo>
                    <a:pt x="455" y="367"/>
                    <a:pt x="468" y="357"/>
                    <a:pt x="478" y="355"/>
                  </a:cubicBezTo>
                  <a:cubicBezTo>
                    <a:pt x="490" y="352"/>
                    <a:pt x="502" y="353"/>
                    <a:pt x="511" y="359"/>
                  </a:cubicBezTo>
                  <a:cubicBezTo>
                    <a:pt x="539" y="376"/>
                    <a:pt x="538" y="412"/>
                    <a:pt x="543" y="434"/>
                  </a:cubicBezTo>
                  <a:cubicBezTo>
                    <a:pt x="543" y="434"/>
                    <a:pt x="542" y="433"/>
                    <a:pt x="543" y="434"/>
                  </a:cubicBezTo>
                  <a:cubicBezTo>
                    <a:pt x="543" y="434"/>
                    <a:pt x="543" y="434"/>
                    <a:pt x="544" y="435"/>
                  </a:cubicBezTo>
                  <a:cubicBezTo>
                    <a:pt x="544" y="435"/>
                    <a:pt x="544" y="435"/>
                    <a:pt x="544" y="436"/>
                  </a:cubicBezTo>
                  <a:cubicBezTo>
                    <a:pt x="544" y="436"/>
                    <a:pt x="544" y="436"/>
                    <a:pt x="544" y="436"/>
                  </a:cubicBezTo>
                  <a:cubicBezTo>
                    <a:pt x="544" y="437"/>
                    <a:pt x="543" y="436"/>
                    <a:pt x="544" y="437"/>
                  </a:cubicBezTo>
                  <a:cubicBezTo>
                    <a:pt x="544" y="437"/>
                    <a:pt x="544" y="437"/>
                    <a:pt x="544" y="438"/>
                  </a:cubicBezTo>
                  <a:cubicBezTo>
                    <a:pt x="544" y="438"/>
                    <a:pt x="544" y="439"/>
                    <a:pt x="544" y="439"/>
                  </a:cubicBezTo>
                  <a:cubicBezTo>
                    <a:pt x="544" y="439"/>
                    <a:pt x="544" y="440"/>
                    <a:pt x="544" y="440"/>
                  </a:cubicBezTo>
                  <a:cubicBezTo>
                    <a:pt x="544" y="440"/>
                    <a:pt x="544" y="441"/>
                    <a:pt x="544" y="441"/>
                  </a:cubicBezTo>
                  <a:cubicBezTo>
                    <a:pt x="545" y="441"/>
                    <a:pt x="545" y="442"/>
                    <a:pt x="545" y="443"/>
                  </a:cubicBezTo>
                  <a:cubicBezTo>
                    <a:pt x="545" y="443"/>
                    <a:pt x="545" y="444"/>
                    <a:pt x="545" y="445"/>
                  </a:cubicBezTo>
                  <a:cubicBezTo>
                    <a:pt x="545" y="445"/>
                    <a:pt x="545" y="445"/>
                    <a:pt x="545" y="445"/>
                  </a:cubicBezTo>
                  <a:cubicBezTo>
                    <a:pt x="545" y="446"/>
                    <a:pt x="545" y="446"/>
                    <a:pt x="546" y="446"/>
                  </a:cubicBezTo>
                  <a:cubicBezTo>
                    <a:pt x="546" y="446"/>
                    <a:pt x="546" y="447"/>
                    <a:pt x="546" y="447"/>
                  </a:cubicBezTo>
                  <a:cubicBezTo>
                    <a:pt x="546" y="447"/>
                    <a:pt x="546" y="453"/>
                    <a:pt x="546" y="453"/>
                  </a:cubicBezTo>
                  <a:cubicBezTo>
                    <a:pt x="546" y="454"/>
                    <a:pt x="546" y="454"/>
                    <a:pt x="546" y="454"/>
                  </a:cubicBezTo>
                  <a:cubicBezTo>
                    <a:pt x="547" y="455"/>
                    <a:pt x="546" y="455"/>
                    <a:pt x="547" y="456"/>
                  </a:cubicBezTo>
                  <a:cubicBezTo>
                    <a:pt x="547" y="456"/>
                    <a:pt x="546" y="457"/>
                    <a:pt x="546" y="457"/>
                  </a:cubicBezTo>
                  <a:cubicBezTo>
                    <a:pt x="546" y="458"/>
                    <a:pt x="547" y="459"/>
                    <a:pt x="547" y="460"/>
                  </a:cubicBezTo>
                  <a:cubicBezTo>
                    <a:pt x="548" y="460"/>
                    <a:pt x="546" y="460"/>
                    <a:pt x="546" y="460"/>
                  </a:cubicBezTo>
                  <a:cubicBezTo>
                    <a:pt x="547" y="461"/>
                    <a:pt x="547" y="461"/>
                    <a:pt x="547" y="462"/>
                  </a:cubicBezTo>
                  <a:cubicBezTo>
                    <a:pt x="547" y="462"/>
                    <a:pt x="547" y="462"/>
                    <a:pt x="547" y="462"/>
                  </a:cubicBezTo>
                  <a:cubicBezTo>
                    <a:pt x="548" y="463"/>
                    <a:pt x="548" y="464"/>
                    <a:pt x="549" y="464"/>
                  </a:cubicBezTo>
                  <a:cubicBezTo>
                    <a:pt x="549" y="464"/>
                    <a:pt x="548" y="464"/>
                    <a:pt x="548" y="464"/>
                  </a:cubicBezTo>
                  <a:cubicBezTo>
                    <a:pt x="548" y="464"/>
                    <a:pt x="547" y="466"/>
                    <a:pt x="548" y="466"/>
                  </a:cubicBezTo>
                  <a:cubicBezTo>
                    <a:pt x="548" y="466"/>
                    <a:pt x="548" y="466"/>
                    <a:pt x="548" y="467"/>
                  </a:cubicBezTo>
                  <a:cubicBezTo>
                    <a:pt x="548" y="467"/>
                    <a:pt x="548" y="468"/>
                    <a:pt x="549" y="469"/>
                  </a:cubicBezTo>
                  <a:cubicBezTo>
                    <a:pt x="549" y="469"/>
                    <a:pt x="549" y="469"/>
                    <a:pt x="549" y="469"/>
                  </a:cubicBezTo>
                  <a:cubicBezTo>
                    <a:pt x="549" y="469"/>
                    <a:pt x="549" y="469"/>
                    <a:pt x="549" y="470"/>
                  </a:cubicBezTo>
                  <a:cubicBezTo>
                    <a:pt x="549" y="470"/>
                    <a:pt x="549" y="470"/>
                    <a:pt x="549" y="470"/>
                  </a:cubicBezTo>
                  <a:cubicBezTo>
                    <a:pt x="550" y="471"/>
                    <a:pt x="550" y="472"/>
                    <a:pt x="550" y="472"/>
                  </a:cubicBezTo>
                  <a:cubicBezTo>
                    <a:pt x="550" y="473"/>
                    <a:pt x="551" y="474"/>
                    <a:pt x="551" y="476"/>
                  </a:cubicBezTo>
                  <a:cubicBezTo>
                    <a:pt x="551" y="476"/>
                    <a:pt x="551" y="477"/>
                    <a:pt x="552" y="478"/>
                  </a:cubicBezTo>
                  <a:cubicBezTo>
                    <a:pt x="552" y="478"/>
                    <a:pt x="552" y="478"/>
                    <a:pt x="552" y="478"/>
                  </a:cubicBezTo>
                  <a:cubicBezTo>
                    <a:pt x="552" y="478"/>
                    <a:pt x="552" y="478"/>
                    <a:pt x="552" y="478"/>
                  </a:cubicBezTo>
                  <a:cubicBezTo>
                    <a:pt x="552" y="479"/>
                    <a:pt x="552" y="479"/>
                    <a:pt x="552" y="479"/>
                  </a:cubicBezTo>
                  <a:cubicBezTo>
                    <a:pt x="552" y="479"/>
                    <a:pt x="552" y="480"/>
                    <a:pt x="552" y="480"/>
                  </a:cubicBezTo>
                  <a:cubicBezTo>
                    <a:pt x="552" y="480"/>
                    <a:pt x="553" y="481"/>
                    <a:pt x="553" y="481"/>
                  </a:cubicBezTo>
                  <a:cubicBezTo>
                    <a:pt x="553" y="482"/>
                    <a:pt x="553" y="482"/>
                    <a:pt x="553" y="483"/>
                  </a:cubicBezTo>
                  <a:cubicBezTo>
                    <a:pt x="553" y="483"/>
                    <a:pt x="554" y="485"/>
                    <a:pt x="554" y="485"/>
                  </a:cubicBezTo>
                  <a:cubicBezTo>
                    <a:pt x="554" y="485"/>
                    <a:pt x="554" y="485"/>
                    <a:pt x="555" y="486"/>
                  </a:cubicBezTo>
                  <a:cubicBezTo>
                    <a:pt x="555" y="486"/>
                    <a:pt x="555" y="486"/>
                    <a:pt x="555" y="486"/>
                  </a:cubicBezTo>
                  <a:cubicBezTo>
                    <a:pt x="556" y="486"/>
                    <a:pt x="555" y="486"/>
                    <a:pt x="556" y="486"/>
                  </a:cubicBezTo>
                  <a:cubicBezTo>
                    <a:pt x="556" y="487"/>
                    <a:pt x="557" y="489"/>
                    <a:pt x="556" y="489"/>
                  </a:cubicBezTo>
                  <a:cubicBezTo>
                    <a:pt x="557" y="490"/>
                    <a:pt x="558" y="489"/>
                    <a:pt x="558" y="489"/>
                  </a:cubicBezTo>
                  <a:cubicBezTo>
                    <a:pt x="558" y="491"/>
                    <a:pt x="559" y="490"/>
                    <a:pt x="559" y="491"/>
                  </a:cubicBezTo>
                  <a:cubicBezTo>
                    <a:pt x="558" y="491"/>
                    <a:pt x="559" y="491"/>
                    <a:pt x="559" y="492"/>
                  </a:cubicBezTo>
                  <a:cubicBezTo>
                    <a:pt x="560" y="492"/>
                    <a:pt x="560" y="492"/>
                    <a:pt x="560" y="493"/>
                  </a:cubicBezTo>
                  <a:cubicBezTo>
                    <a:pt x="560" y="495"/>
                    <a:pt x="561" y="495"/>
                    <a:pt x="561" y="496"/>
                  </a:cubicBezTo>
                  <a:cubicBezTo>
                    <a:pt x="561" y="496"/>
                    <a:pt x="561" y="497"/>
                    <a:pt x="562" y="497"/>
                  </a:cubicBezTo>
                  <a:cubicBezTo>
                    <a:pt x="562" y="499"/>
                    <a:pt x="563" y="500"/>
                    <a:pt x="564" y="501"/>
                  </a:cubicBezTo>
                  <a:cubicBezTo>
                    <a:pt x="564" y="501"/>
                    <a:pt x="563" y="502"/>
                    <a:pt x="564" y="503"/>
                  </a:cubicBezTo>
                  <a:cubicBezTo>
                    <a:pt x="565" y="503"/>
                    <a:pt x="565" y="502"/>
                    <a:pt x="565" y="503"/>
                  </a:cubicBezTo>
                  <a:cubicBezTo>
                    <a:pt x="566" y="504"/>
                    <a:pt x="564" y="505"/>
                    <a:pt x="565" y="505"/>
                  </a:cubicBezTo>
                  <a:cubicBezTo>
                    <a:pt x="565" y="505"/>
                    <a:pt x="566" y="505"/>
                    <a:pt x="566" y="505"/>
                  </a:cubicBezTo>
                  <a:cubicBezTo>
                    <a:pt x="566" y="506"/>
                    <a:pt x="567" y="506"/>
                    <a:pt x="567" y="507"/>
                  </a:cubicBezTo>
                  <a:cubicBezTo>
                    <a:pt x="566" y="506"/>
                    <a:pt x="566" y="507"/>
                    <a:pt x="566" y="507"/>
                  </a:cubicBezTo>
                  <a:cubicBezTo>
                    <a:pt x="566" y="508"/>
                    <a:pt x="567" y="507"/>
                    <a:pt x="567" y="507"/>
                  </a:cubicBezTo>
                  <a:cubicBezTo>
                    <a:pt x="567" y="508"/>
                    <a:pt x="568" y="508"/>
                    <a:pt x="568" y="509"/>
                  </a:cubicBezTo>
                  <a:cubicBezTo>
                    <a:pt x="568" y="510"/>
                    <a:pt x="568" y="510"/>
                    <a:pt x="568" y="511"/>
                  </a:cubicBezTo>
                  <a:cubicBezTo>
                    <a:pt x="568" y="511"/>
                    <a:pt x="569" y="511"/>
                    <a:pt x="569" y="512"/>
                  </a:cubicBezTo>
                  <a:cubicBezTo>
                    <a:pt x="569" y="512"/>
                    <a:pt x="570" y="513"/>
                    <a:pt x="571" y="513"/>
                  </a:cubicBezTo>
                  <a:cubicBezTo>
                    <a:pt x="571" y="514"/>
                    <a:pt x="571" y="515"/>
                    <a:pt x="572" y="515"/>
                  </a:cubicBezTo>
                  <a:cubicBezTo>
                    <a:pt x="572" y="514"/>
                    <a:pt x="571" y="513"/>
                    <a:pt x="571" y="513"/>
                  </a:cubicBezTo>
                  <a:cubicBezTo>
                    <a:pt x="570" y="512"/>
                    <a:pt x="571" y="512"/>
                    <a:pt x="571" y="512"/>
                  </a:cubicBezTo>
                  <a:cubicBezTo>
                    <a:pt x="570" y="512"/>
                    <a:pt x="570" y="512"/>
                    <a:pt x="570" y="511"/>
                  </a:cubicBezTo>
                  <a:cubicBezTo>
                    <a:pt x="570" y="511"/>
                    <a:pt x="570" y="511"/>
                    <a:pt x="569" y="510"/>
                  </a:cubicBezTo>
                  <a:cubicBezTo>
                    <a:pt x="569" y="510"/>
                    <a:pt x="569" y="510"/>
                    <a:pt x="569" y="510"/>
                  </a:cubicBezTo>
                  <a:cubicBezTo>
                    <a:pt x="569" y="509"/>
                    <a:pt x="568" y="508"/>
                    <a:pt x="568" y="507"/>
                  </a:cubicBezTo>
                  <a:cubicBezTo>
                    <a:pt x="568" y="506"/>
                    <a:pt x="568" y="506"/>
                    <a:pt x="568" y="505"/>
                  </a:cubicBezTo>
                  <a:cubicBezTo>
                    <a:pt x="567" y="505"/>
                    <a:pt x="567" y="504"/>
                    <a:pt x="567" y="503"/>
                  </a:cubicBezTo>
                  <a:cubicBezTo>
                    <a:pt x="566" y="502"/>
                    <a:pt x="565" y="502"/>
                    <a:pt x="565" y="501"/>
                  </a:cubicBezTo>
                  <a:cubicBezTo>
                    <a:pt x="565" y="501"/>
                    <a:pt x="564" y="500"/>
                    <a:pt x="565" y="499"/>
                  </a:cubicBezTo>
                  <a:cubicBezTo>
                    <a:pt x="564" y="499"/>
                    <a:pt x="563" y="498"/>
                    <a:pt x="564" y="497"/>
                  </a:cubicBezTo>
                  <a:cubicBezTo>
                    <a:pt x="563" y="497"/>
                    <a:pt x="563" y="496"/>
                    <a:pt x="562" y="496"/>
                  </a:cubicBezTo>
                  <a:cubicBezTo>
                    <a:pt x="562" y="496"/>
                    <a:pt x="563" y="495"/>
                    <a:pt x="562" y="495"/>
                  </a:cubicBezTo>
                  <a:cubicBezTo>
                    <a:pt x="562" y="495"/>
                    <a:pt x="562" y="495"/>
                    <a:pt x="562" y="495"/>
                  </a:cubicBezTo>
                  <a:cubicBezTo>
                    <a:pt x="561" y="494"/>
                    <a:pt x="561" y="494"/>
                    <a:pt x="561" y="493"/>
                  </a:cubicBezTo>
                  <a:cubicBezTo>
                    <a:pt x="561" y="493"/>
                    <a:pt x="561" y="493"/>
                    <a:pt x="561" y="493"/>
                  </a:cubicBezTo>
                  <a:cubicBezTo>
                    <a:pt x="561" y="492"/>
                    <a:pt x="561" y="492"/>
                    <a:pt x="560" y="491"/>
                  </a:cubicBezTo>
                  <a:cubicBezTo>
                    <a:pt x="560" y="491"/>
                    <a:pt x="560" y="491"/>
                    <a:pt x="560" y="490"/>
                  </a:cubicBezTo>
                  <a:cubicBezTo>
                    <a:pt x="560" y="490"/>
                    <a:pt x="559" y="489"/>
                    <a:pt x="559" y="489"/>
                  </a:cubicBezTo>
                  <a:cubicBezTo>
                    <a:pt x="559" y="488"/>
                    <a:pt x="558" y="487"/>
                    <a:pt x="559" y="486"/>
                  </a:cubicBezTo>
                  <a:cubicBezTo>
                    <a:pt x="558" y="486"/>
                    <a:pt x="558" y="485"/>
                    <a:pt x="557" y="485"/>
                  </a:cubicBezTo>
                  <a:cubicBezTo>
                    <a:pt x="558" y="485"/>
                    <a:pt x="557" y="483"/>
                    <a:pt x="558" y="483"/>
                  </a:cubicBezTo>
                  <a:cubicBezTo>
                    <a:pt x="558" y="485"/>
                    <a:pt x="559" y="484"/>
                    <a:pt x="559" y="485"/>
                  </a:cubicBezTo>
                  <a:cubicBezTo>
                    <a:pt x="560" y="485"/>
                    <a:pt x="560" y="486"/>
                    <a:pt x="560" y="486"/>
                  </a:cubicBezTo>
                  <a:cubicBezTo>
                    <a:pt x="561" y="487"/>
                    <a:pt x="561" y="487"/>
                    <a:pt x="561" y="488"/>
                  </a:cubicBezTo>
                  <a:cubicBezTo>
                    <a:pt x="561" y="488"/>
                    <a:pt x="561" y="489"/>
                    <a:pt x="561" y="489"/>
                  </a:cubicBezTo>
                  <a:cubicBezTo>
                    <a:pt x="562" y="489"/>
                    <a:pt x="562" y="490"/>
                    <a:pt x="562" y="490"/>
                  </a:cubicBezTo>
                  <a:cubicBezTo>
                    <a:pt x="562" y="491"/>
                    <a:pt x="564" y="491"/>
                    <a:pt x="563" y="491"/>
                  </a:cubicBezTo>
                  <a:cubicBezTo>
                    <a:pt x="563" y="492"/>
                    <a:pt x="564" y="492"/>
                    <a:pt x="564" y="492"/>
                  </a:cubicBezTo>
                  <a:cubicBezTo>
                    <a:pt x="563" y="493"/>
                    <a:pt x="564" y="493"/>
                    <a:pt x="564" y="494"/>
                  </a:cubicBezTo>
                  <a:cubicBezTo>
                    <a:pt x="564" y="494"/>
                    <a:pt x="564" y="495"/>
                    <a:pt x="564" y="495"/>
                  </a:cubicBezTo>
                  <a:cubicBezTo>
                    <a:pt x="564" y="495"/>
                    <a:pt x="565" y="496"/>
                    <a:pt x="565" y="496"/>
                  </a:cubicBezTo>
                  <a:cubicBezTo>
                    <a:pt x="565" y="496"/>
                    <a:pt x="565" y="496"/>
                    <a:pt x="565" y="496"/>
                  </a:cubicBezTo>
                  <a:cubicBezTo>
                    <a:pt x="565" y="497"/>
                    <a:pt x="566" y="497"/>
                    <a:pt x="566" y="497"/>
                  </a:cubicBezTo>
                  <a:cubicBezTo>
                    <a:pt x="566" y="498"/>
                    <a:pt x="567" y="499"/>
                    <a:pt x="567" y="499"/>
                  </a:cubicBezTo>
                  <a:cubicBezTo>
                    <a:pt x="567" y="500"/>
                    <a:pt x="567" y="501"/>
                    <a:pt x="567" y="501"/>
                  </a:cubicBezTo>
                  <a:cubicBezTo>
                    <a:pt x="567" y="502"/>
                    <a:pt x="568" y="502"/>
                    <a:pt x="568" y="503"/>
                  </a:cubicBezTo>
                  <a:cubicBezTo>
                    <a:pt x="569" y="504"/>
                    <a:pt x="570" y="505"/>
                    <a:pt x="570" y="507"/>
                  </a:cubicBezTo>
                  <a:cubicBezTo>
                    <a:pt x="570" y="507"/>
                    <a:pt x="571" y="507"/>
                    <a:pt x="571" y="508"/>
                  </a:cubicBezTo>
                  <a:cubicBezTo>
                    <a:pt x="571" y="508"/>
                    <a:pt x="571" y="509"/>
                    <a:pt x="571" y="509"/>
                  </a:cubicBezTo>
                  <a:cubicBezTo>
                    <a:pt x="571" y="509"/>
                    <a:pt x="571" y="509"/>
                    <a:pt x="571" y="509"/>
                  </a:cubicBezTo>
                  <a:cubicBezTo>
                    <a:pt x="572" y="509"/>
                    <a:pt x="572" y="510"/>
                    <a:pt x="572" y="510"/>
                  </a:cubicBezTo>
                  <a:cubicBezTo>
                    <a:pt x="572" y="510"/>
                    <a:pt x="572" y="510"/>
                    <a:pt x="572" y="511"/>
                  </a:cubicBezTo>
                  <a:cubicBezTo>
                    <a:pt x="572" y="511"/>
                    <a:pt x="572" y="511"/>
                    <a:pt x="573" y="512"/>
                  </a:cubicBezTo>
                  <a:cubicBezTo>
                    <a:pt x="573" y="512"/>
                    <a:pt x="573" y="512"/>
                    <a:pt x="573" y="512"/>
                  </a:cubicBezTo>
                  <a:cubicBezTo>
                    <a:pt x="573" y="512"/>
                    <a:pt x="573" y="513"/>
                    <a:pt x="573" y="513"/>
                  </a:cubicBezTo>
                  <a:cubicBezTo>
                    <a:pt x="574" y="513"/>
                    <a:pt x="573" y="513"/>
                    <a:pt x="574" y="513"/>
                  </a:cubicBezTo>
                  <a:cubicBezTo>
                    <a:pt x="574" y="514"/>
                    <a:pt x="575" y="514"/>
                    <a:pt x="575" y="514"/>
                  </a:cubicBezTo>
                  <a:cubicBezTo>
                    <a:pt x="575" y="515"/>
                    <a:pt x="575" y="515"/>
                    <a:pt x="576" y="515"/>
                  </a:cubicBezTo>
                  <a:cubicBezTo>
                    <a:pt x="576" y="515"/>
                    <a:pt x="576" y="514"/>
                    <a:pt x="576" y="514"/>
                  </a:cubicBezTo>
                  <a:cubicBezTo>
                    <a:pt x="576" y="515"/>
                    <a:pt x="577" y="515"/>
                    <a:pt x="577" y="516"/>
                  </a:cubicBezTo>
                  <a:cubicBezTo>
                    <a:pt x="577" y="516"/>
                    <a:pt x="578" y="516"/>
                    <a:pt x="578" y="516"/>
                  </a:cubicBezTo>
                  <a:cubicBezTo>
                    <a:pt x="578" y="517"/>
                    <a:pt x="577" y="517"/>
                    <a:pt x="577" y="518"/>
                  </a:cubicBezTo>
                  <a:cubicBezTo>
                    <a:pt x="577" y="517"/>
                    <a:pt x="578" y="517"/>
                    <a:pt x="578" y="517"/>
                  </a:cubicBezTo>
                  <a:cubicBezTo>
                    <a:pt x="578" y="518"/>
                    <a:pt x="579" y="518"/>
                    <a:pt x="579" y="519"/>
                  </a:cubicBezTo>
                  <a:cubicBezTo>
                    <a:pt x="579" y="519"/>
                    <a:pt x="578" y="519"/>
                    <a:pt x="578" y="519"/>
                  </a:cubicBezTo>
                  <a:cubicBezTo>
                    <a:pt x="578" y="519"/>
                    <a:pt x="578" y="519"/>
                    <a:pt x="578" y="520"/>
                  </a:cubicBezTo>
                  <a:cubicBezTo>
                    <a:pt x="579" y="520"/>
                    <a:pt x="579" y="521"/>
                    <a:pt x="580" y="522"/>
                  </a:cubicBezTo>
                  <a:cubicBezTo>
                    <a:pt x="580" y="522"/>
                    <a:pt x="580" y="522"/>
                    <a:pt x="580" y="522"/>
                  </a:cubicBezTo>
                  <a:cubicBezTo>
                    <a:pt x="581" y="522"/>
                    <a:pt x="581" y="521"/>
                    <a:pt x="582" y="522"/>
                  </a:cubicBezTo>
                  <a:cubicBezTo>
                    <a:pt x="582" y="523"/>
                    <a:pt x="580" y="522"/>
                    <a:pt x="580" y="523"/>
                  </a:cubicBezTo>
                  <a:cubicBezTo>
                    <a:pt x="581" y="524"/>
                    <a:pt x="581" y="524"/>
                    <a:pt x="582" y="524"/>
                  </a:cubicBezTo>
                  <a:cubicBezTo>
                    <a:pt x="582" y="525"/>
                    <a:pt x="582" y="525"/>
                    <a:pt x="582" y="526"/>
                  </a:cubicBezTo>
                  <a:cubicBezTo>
                    <a:pt x="583" y="526"/>
                    <a:pt x="583" y="526"/>
                    <a:pt x="583" y="526"/>
                  </a:cubicBezTo>
                  <a:cubicBezTo>
                    <a:pt x="583" y="527"/>
                    <a:pt x="584" y="527"/>
                    <a:pt x="584" y="527"/>
                  </a:cubicBezTo>
                  <a:cubicBezTo>
                    <a:pt x="584" y="527"/>
                    <a:pt x="584" y="528"/>
                    <a:pt x="584" y="529"/>
                  </a:cubicBezTo>
                  <a:cubicBezTo>
                    <a:pt x="585" y="529"/>
                    <a:pt x="585" y="529"/>
                    <a:pt x="586" y="530"/>
                  </a:cubicBezTo>
                  <a:cubicBezTo>
                    <a:pt x="586" y="531"/>
                    <a:pt x="587" y="531"/>
                    <a:pt x="587" y="531"/>
                  </a:cubicBezTo>
                  <a:cubicBezTo>
                    <a:pt x="587" y="531"/>
                    <a:pt x="587" y="532"/>
                    <a:pt x="587" y="532"/>
                  </a:cubicBezTo>
                  <a:cubicBezTo>
                    <a:pt x="587" y="532"/>
                    <a:pt x="588" y="532"/>
                    <a:pt x="588" y="533"/>
                  </a:cubicBezTo>
                  <a:cubicBezTo>
                    <a:pt x="588" y="533"/>
                    <a:pt x="588" y="533"/>
                    <a:pt x="589" y="533"/>
                  </a:cubicBezTo>
                  <a:cubicBezTo>
                    <a:pt x="588" y="535"/>
                    <a:pt x="587" y="533"/>
                    <a:pt x="586" y="534"/>
                  </a:cubicBezTo>
                  <a:cubicBezTo>
                    <a:pt x="586" y="535"/>
                    <a:pt x="586" y="535"/>
                    <a:pt x="587" y="536"/>
                  </a:cubicBezTo>
                  <a:cubicBezTo>
                    <a:pt x="587" y="537"/>
                    <a:pt x="588" y="537"/>
                    <a:pt x="588" y="537"/>
                  </a:cubicBezTo>
                  <a:cubicBezTo>
                    <a:pt x="589" y="538"/>
                    <a:pt x="590" y="537"/>
                    <a:pt x="590" y="537"/>
                  </a:cubicBezTo>
                  <a:cubicBezTo>
                    <a:pt x="591" y="538"/>
                    <a:pt x="591" y="538"/>
                    <a:pt x="591" y="540"/>
                  </a:cubicBezTo>
                  <a:cubicBezTo>
                    <a:pt x="592" y="540"/>
                    <a:pt x="591" y="539"/>
                    <a:pt x="592" y="539"/>
                  </a:cubicBezTo>
                  <a:cubicBezTo>
                    <a:pt x="592" y="539"/>
                    <a:pt x="593" y="539"/>
                    <a:pt x="593" y="540"/>
                  </a:cubicBezTo>
                  <a:cubicBezTo>
                    <a:pt x="593" y="540"/>
                    <a:pt x="594" y="540"/>
                    <a:pt x="594" y="540"/>
                  </a:cubicBezTo>
                  <a:cubicBezTo>
                    <a:pt x="594" y="541"/>
                    <a:pt x="593" y="541"/>
                    <a:pt x="593" y="542"/>
                  </a:cubicBezTo>
                  <a:cubicBezTo>
                    <a:pt x="594" y="542"/>
                    <a:pt x="594" y="541"/>
                    <a:pt x="595" y="540"/>
                  </a:cubicBezTo>
                  <a:cubicBezTo>
                    <a:pt x="595" y="540"/>
                    <a:pt x="595" y="541"/>
                    <a:pt x="596" y="541"/>
                  </a:cubicBezTo>
                  <a:cubicBezTo>
                    <a:pt x="596" y="541"/>
                    <a:pt x="596" y="541"/>
                    <a:pt x="596" y="542"/>
                  </a:cubicBezTo>
                  <a:cubicBezTo>
                    <a:pt x="596" y="542"/>
                    <a:pt x="596" y="542"/>
                    <a:pt x="596" y="542"/>
                  </a:cubicBezTo>
                  <a:cubicBezTo>
                    <a:pt x="597" y="543"/>
                    <a:pt x="597" y="542"/>
                    <a:pt x="597" y="542"/>
                  </a:cubicBezTo>
                  <a:cubicBezTo>
                    <a:pt x="598" y="543"/>
                    <a:pt x="599" y="543"/>
                    <a:pt x="600" y="543"/>
                  </a:cubicBezTo>
                  <a:cubicBezTo>
                    <a:pt x="600" y="544"/>
                    <a:pt x="601" y="544"/>
                    <a:pt x="600" y="545"/>
                  </a:cubicBezTo>
                  <a:cubicBezTo>
                    <a:pt x="601" y="545"/>
                    <a:pt x="601" y="544"/>
                    <a:pt x="602" y="544"/>
                  </a:cubicBezTo>
                  <a:cubicBezTo>
                    <a:pt x="602" y="545"/>
                    <a:pt x="604" y="546"/>
                    <a:pt x="605" y="547"/>
                  </a:cubicBezTo>
                  <a:cubicBezTo>
                    <a:pt x="605" y="546"/>
                    <a:pt x="605" y="546"/>
                    <a:pt x="605" y="546"/>
                  </a:cubicBezTo>
                  <a:cubicBezTo>
                    <a:pt x="605" y="546"/>
                    <a:pt x="606" y="546"/>
                    <a:pt x="606" y="546"/>
                  </a:cubicBezTo>
                  <a:cubicBezTo>
                    <a:pt x="606" y="547"/>
                    <a:pt x="607" y="547"/>
                    <a:pt x="607" y="547"/>
                  </a:cubicBezTo>
                  <a:cubicBezTo>
                    <a:pt x="607" y="547"/>
                    <a:pt x="608" y="548"/>
                    <a:pt x="608" y="548"/>
                  </a:cubicBezTo>
                  <a:cubicBezTo>
                    <a:pt x="609" y="548"/>
                    <a:pt x="609" y="548"/>
                    <a:pt x="610" y="548"/>
                  </a:cubicBezTo>
                  <a:cubicBezTo>
                    <a:pt x="611" y="549"/>
                    <a:pt x="612" y="550"/>
                    <a:pt x="614" y="551"/>
                  </a:cubicBezTo>
                  <a:cubicBezTo>
                    <a:pt x="614" y="551"/>
                    <a:pt x="615" y="552"/>
                    <a:pt x="616" y="552"/>
                  </a:cubicBezTo>
                  <a:cubicBezTo>
                    <a:pt x="616" y="552"/>
                    <a:pt x="617" y="552"/>
                    <a:pt x="617" y="551"/>
                  </a:cubicBezTo>
                  <a:cubicBezTo>
                    <a:pt x="618" y="552"/>
                    <a:pt x="617" y="550"/>
                    <a:pt x="618" y="550"/>
                  </a:cubicBezTo>
                  <a:cubicBezTo>
                    <a:pt x="618" y="550"/>
                    <a:pt x="618" y="551"/>
                    <a:pt x="618" y="552"/>
                  </a:cubicBezTo>
                  <a:cubicBezTo>
                    <a:pt x="618" y="552"/>
                    <a:pt x="619" y="552"/>
                    <a:pt x="619" y="552"/>
                  </a:cubicBezTo>
                  <a:cubicBezTo>
                    <a:pt x="619" y="553"/>
                    <a:pt x="619" y="553"/>
                    <a:pt x="620" y="553"/>
                  </a:cubicBezTo>
                  <a:cubicBezTo>
                    <a:pt x="620" y="554"/>
                    <a:pt x="620" y="553"/>
                    <a:pt x="621" y="553"/>
                  </a:cubicBezTo>
                  <a:cubicBezTo>
                    <a:pt x="621" y="553"/>
                    <a:pt x="621" y="553"/>
                    <a:pt x="622" y="553"/>
                  </a:cubicBezTo>
                  <a:cubicBezTo>
                    <a:pt x="622" y="553"/>
                    <a:pt x="622" y="553"/>
                    <a:pt x="622" y="553"/>
                  </a:cubicBezTo>
                  <a:cubicBezTo>
                    <a:pt x="623" y="553"/>
                    <a:pt x="623" y="552"/>
                    <a:pt x="623" y="552"/>
                  </a:cubicBezTo>
                  <a:cubicBezTo>
                    <a:pt x="623" y="554"/>
                    <a:pt x="624" y="554"/>
                    <a:pt x="624" y="555"/>
                  </a:cubicBezTo>
                  <a:cubicBezTo>
                    <a:pt x="626" y="555"/>
                    <a:pt x="628" y="556"/>
                    <a:pt x="630" y="556"/>
                  </a:cubicBezTo>
                  <a:cubicBezTo>
                    <a:pt x="630" y="556"/>
                    <a:pt x="631" y="557"/>
                    <a:pt x="631" y="557"/>
                  </a:cubicBezTo>
                  <a:cubicBezTo>
                    <a:pt x="633" y="557"/>
                    <a:pt x="635" y="558"/>
                    <a:pt x="635" y="558"/>
                  </a:cubicBezTo>
                  <a:cubicBezTo>
                    <a:pt x="635" y="558"/>
                    <a:pt x="636" y="558"/>
                    <a:pt x="636" y="559"/>
                  </a:cubicBezTo>
                  <a:cubicBezTo>
                    <a:pt x="635" y="559"/>
                    <a:pt x="635" y="560"/>
                    <a:pt x="634" y="560"/>
                  </a:cubicBezTo>
                  <a:cubicBezTo>
                    <a:pt x="634" y="559"/>
                    <a:pt x="634" y="558"/>
                    <a:pt x="634" y="559"/>
                  </a:cubicBezTo>
                  <a:cubicBezTo>
                    <a:pt x="633" y="560"/>
                    <a:pt x="632" y="559"/>
                    <a:pt x="632" y="559"/>
                  </a:cubicBezTo>
                  <a:cubicBezTo>
                    <a:pt x="631" y="559"/>
                    <a:pt x="631" y="559"/>
                    <a:pt x="631" y="559"/>
                  </a:cubicBezTo>
                  <a:cubicBezTo>
                    <a:pt x="631" y="559"/>
                    <a:pt x="630" y="559"/>
                    <a:pt x="630" y="559"/>
                  </a:cubicBezTo>
                  <a:cubicBezTo>
                    <a:pt x="630" y="558"/>
                    <a:pt x="630" y="559"/>
                    <a:pt x="629" y="558"/>
                  </a:cubicBezTo>
                  <a:cubicBezTo>
                    <a:pt x="629" y="558"/>
                    <a:pt x="629" y="558"/>
                    <a:pt x="629" y="558"/>
                  </a:cubicBezTo>
                  <a:cubicBezTo>
                    <a:pt x="629" y="558"/>
                    <a:pt x="628" y="559"/>
                    <a:pt x="628" y="558"/>
                  </a:cubicBezTo>
                  <a:cubicBezTo>
                    <a:pt x="628" y="558"/>
                    <a:pt x="627" y="557"/>
                    <a:pt x="627" y="557"/>
                  </a:cubicBezTo>
                  <a:cubicBezTo>
                    <a:pt x="625" y="556"/>
                    <a:pt x="624" y="555"/>
                    <a:pt x="623" y="554"/>
                  </a:cubicBezTo>
                  <a:cubicBezTo>
                    <a:pt x="622" y="555"/>
                    <a:pt x="622" y="556"/>
                    <a:pt x="622" y="556"/>
                  </a:cubicBezTo>
                  <a:cubicBezTo>
                    <a:pt x="622" y="555"/>
                    <a:pt x="621" y="555"/>
                    <a:pt x="620" y="554"/>
                  </a:cubicBezTo>
                  <a:cubicBezTo>
                    <a:pt x="617" y="554"/>
                    <a:pt x="615" y="553"/>
                    <a:pt x="613" y="552"/>
                  </a:cubicBezTo>
                  <a:cubicBezTo>
                    <a:pt x="612" y="551"/>
                    <a:pt x="612" y="550"/>
                    <a:pt x="611" y="550"/>
                  </a:cubicBezTo>
                  <a:cubicBezTo>
                    <a:pt x="610" y="550"/>
                    <a:pt x="611" y="551"/>
                    <a:pt x="610" y="551"/>
                  </a:cubicBezTo>
                  <a:cubicBezTo>
                    <a:pt x="610" y="550"/>
                    <a:pt x="608" y="550"/>
                    <a:pt x="608" y="549"/>
                  </a:cubicBezTo>
                  <a:cubicBezTo>
                    <a:pt x="607" y="549"/>
                    <a:pt x="606" y="547"/>
                    <a:pt x="605" y="547"/>
                  </a:cubicBezTo>
                  <a:cubicBezTo>
                    <a:pt x="604" y="547"/>
                    <a:pt x="604" y="548"/>
                    <a:pt x="603" y="547"/>
                  </a:cubicBezTo>
                  <a:cubicBezTo>
                    <a:pt x="603" y="547"/>
                    <a:pt x="602" y="547"/>
                    <a:pt x="602" y="546"/>
                  </a:cubicBezTo>
                  <a:cubicBezTo>
                    <a:pt x="602" y="546"/>
                    <a:pt x="601" y="546"/>
                    <a:pt x="601" y="546"/>
                  </a:cubicBezTo>
                  <a:cubicBezTo>
                    <a:pt x="601" y="546"/>
                    <a:pt x="601" y="546"/>
                    <a:pt x="601" y="546"/>
                  </a:cubicBezTo>
                  <a:cubicBezTo>
                    <a:pt x="600" y="545"/>
                    <a:pt x="600" y="545"/>
                    <a:pt x="599" y="545"/>
                  </a:cubicBezTo>
                  <a:cubicBezTo>
                    <a:pt x="599" y="545"/>
                    <a:pt x="599" y="544"/>
                    <a:pt x="599" y="544"/>
                  </a:cubicBezTo>
                  <a:cubicBezTo>
                    <a:pt x="598" y="544"/>
                    <a:pt x="598" y="544"/>
                    <a:pt x="598" y="544"/>
                  </a:cubicBezTo>
                  <a:cubicBezTo>
                    <a:pt x="598" y="545"/>
                    <a:pt x="598" y="546"/>
                    <a:pt x="600" y="546"/>
                  </a:cubicBezTo>
                  <a:cubicBezTo>
                    <a:pt x="600" y="547"/>
                    <a:pt x="601" y="547"/>
                    <a:pt x="600" y="547"/>
                  </a:cubicBezTo>
                  <a:cubicBezTo>
                    <a:pt x="602" y="547"/>
                    <a:pt x="602" y="547"/>
                    <a:pt x="602" y="547"/>
                  </a:cubicBezTo>
                  <a:cubicBezTo>
                    <a:pt x="602" y="548"/>
                    <a:pt x="603" y="549"/>
                    <a:pt x="604" y="549"/>
                  </a:cubicBezTo>
                  <a:cubicBezTo>
                    <a:pt x="604" y="549"/>
                    <a:pt x="604" y="549"/>
                    <a:pt x="604" y="549"/>
                  </a:cubicBezTo>
                  <a:cubicBezTo>
                    <a:pt x="604" y="549"/>
                    <a:pt x="605" y="550"/>
                    <a:pt x="605" y="550"/>
                  </a:cubicBezTo>
                  <a:cubicBezTo>
                    <a:pt x="606" y="550"/>
                    <a:pt x="606" y="551"/>
                    <a:pt x="607" y="551"/>
                  </a:cubicBezTo>
                  <a:cubicBezTo>
                    <a:pt x="607" y="551"/>
                    <a:pt x="607" y="551"/>
                    <a:pt x="607" y="551"/>
                  </a:cubicBezTo>
                  <a:cubicBezTo>
                    <a:pt x="608" y="551"/>
                    <a:pt x="607" y="551"/>
                    <a:pt x="608" y="551"/>
                  </a:cubicBezTo>
                  <a:cubicBezTo>
                    <a:pt x="609" y="552"/>
                    <a:pt x="610" y="552"/>
                    <a:pt x="612" y="552"/>
                  </a:cubicBezTo>
                  <a:cubicBezTo>
                    <a:pt x="612" y="553"/>
                    <a:pt x="614" y="553"/>
                    <a:pt x="616" y="554"/>
                  </a:cubicBezTo>
                  <a:cubicBezTo>
                    <a:pt x="616" y="554"/>
                    <a:pt x="616" y="554"/>
                    <a:pt x="616" y="554"/>
                  </a:cubicBezTo>
                  <a:cubicBezTo>
                    <a:pt x="617" y="554"/>
                    <a:pt x="616" y="554"/>
                    <a:pt x="617" y="554"/>
                  </a:cubicBezTo>
                  <a:cubicBezTo>
                    <a:pt x="617" y="555"/>
                    <a:pt x="619" y="555"/>
                    <a:pt x="620" y="555"/>
                  </a:cubicBezTo>
                  <a:cubicBezTo>
                    <a:pt x="620" y="555"/>
                    <a:pt x="620" y="555"/>
                    <a:pt x="620" y="555"/>
                  </a:cubicBezTo>
                  <a:cubicBezTo>
                    <a:pt x="620" y="555"/>
                    <a:pt x="621" y="556"/>
                    <a:pt x="621" y="556"/>
                  </a:cubicBezTo>
                  <a:cubicBezTo>
                    <a:pt x="621" y="556"/>
                    <a:pt x="621" y="556"/>
                    <a:pt x="622" y="556"/>
                  </a:cubicBezTo>
                  <a:cubicBezTo>
                    <a:pt x="622" y="557"/>
                    <a:pt x="623" y="557"/>
                    <a:pt x="624" y="558"/>
                  </a:cubicBezTo>
                  <a:cubicBezTo>
                    <a:pt x="624" y="557"/>
                    <a:pt x="624" y="557"/>
                    <a:pt x="624" y="556"/>
                  </a:cubicBezTo>
                  <a:cubicBezTo>
                    <a:pt x="625" y="557"/>
                    <a:pt x="625" y="558"/>
                    <a:pt x="625" y="558"/>
                  </a:cubicBezTo>
                  <a:cubicBezTo>
                    <a:pt x="626" y="559"/>
                    <a:pt x="627" y="560"/>
                    <a:pt x="628" y="560"/>
                  </a:cubicBezTo>
                  <a:cubicBezTo>
                    <a:pt x="628" y="560"/>
                    <a:pt x="628" y="559"/>
                    <a:pt x="629" y="559"/>
                  </a:cubicBezTo>
                  <a:cubicBezTo>
                    <a:pt x="630" y="560"/>
                    <a:pt x="631" y="560"/>
                    <a:pt x="632" y="560"/>
                  </a:cubicBezTo>
                  <a:cubicBezTo>
                    <a:pt x="633" y="561"/>
                    <a:pt x="635" y="561"/>
                    <a:pt x="636" y="561"/>
                  </a:cubicBezTo>
                  <a:cubicBezTo>
                    <a:pt x="638" y="562"/>
                    <a:pt x="640" y="562"/>
                    <a:pt x="643" y="562"/>
                  </a:cubicBezTo>
                  <a:cubicBezTo>
                    <a:pt x="644" y="563"/>
                    <a:pt x="644" y="563"/>
                    <a:pt x="644" y="563"/>
                  </a:cubicBezTo>
                  <a:cubicBezTo>
                    <a:pt x="646" y="562"/>
                    <a:pt x="646" y="563"/>
                    <a:pt x="647" y="563"/>
                  </a:cubicBezTo>
                  <a:cubicBezTo>
                    <a:pt x="648" y="563"/>
                    <a:pt x="650" y="564"/>
                    <a:pt x="651" y="564"/>
                  </a:cubicBezTo>
                  <a:cubicBezTo>
                    <a:pt x="651" y="564"/>
                    <a:pt x="651" y="563"/>
                    <a:pt x="652" y="563"/>
                  </a:cubicBezTo>
                  <a:cubicBezTo>
                    <a:pt x="652" y="563"/>
                    <a:pt x="654" y="564"/>
                    <a:pt x="654" y="564"/>
                  </a:cubicBezTo>
                  <a:cubicBezTo>
                    <a:pt x="655" y="564"/>
                    <a:pt x="655" y="564"/>
                    <a:pt x="655" y="564"/>
                  </a:cubicBezTo>
                  <a:cubicBezTo>
                    <a:pt x="656" y="564"/>
                    <a:pt x="656" y="564"/>
                    <a:pt x="656" y="564"/>
                  </a:cubicBezTo>
                  <a:cubicBezTo>
                    <a:pt x="657" y="564"/>
                    <a:pt x="658" y="565"/>
                    <a:pt x="658" y="565"/>
                  </a:cubicBezTo>
                  <a:cubicBezTo>
                    <a:pt x="659" y="565"/>
                    <a:pt x="659" y="565"/>
                    <a:pt x="659" y="565"/>
                  </a:cubicBezTo>
                  <a:cubicBezTo>
                    <a:pt x="659" y="565"/>
                    <a:pt x="659" y="565"/>
                    <a:pt x="660" y="565"/>
                  </a:cubicBezTo>
                  <a:cubicBezTo>
                    <a:pt x="660" y="565"/>
                    <a:pt x="660" y="564"/>
                    <a:pt x="660" y="563"/>
                  </a:cubicBezTo>
                  <a:cubicBezTo>
                    <a:pt x="660" y="563"/>
                    <a:pt x="661" y="565"/>
                    <a:pt x="661" y="565"/>
                  </a:cubicBezTo>
                  <a:cubicBezTo>
                    <a:pt x="661" y="565"/>
                    <a:pt x="662" y="565"/>
                    <a:pt x="662" y="565"/>
                  </a:cubicBezTo>
                  <a:cubicBezTo>
                    <a:pt x="662" y="565"/>
                    <a:pt x="663" y="565"/>
                    <a:pt x="663" y="565"/>
                  </a:cubicBezTo>
                  <a:cubicBezTo>
                    <a:pt x="664" y="565"/>
                    <a:pt x="665" y="566"/>
                    <a:pt x="665" y="566"/>
                  </a:cubicBezTo>
                  <a:cubicBezTo>
                    <a:pt x="666" y="566"/>
                    <a:pt x="666" y="565"/>
                    <a:pt x="667" y="565"/>
                  </a:cubicBezTo>
                  <a:cubicBezTo>
                    <a:pt x="668" y="565"/>
                    <a:pt x="670" y="566"/>
                    <a:pt x="671" y="566"/>
                  </a:cubicBezTo>
                  <a:cubicBezTo>
                    <a:pt x="671" y="566"/>
                    <a:pt x="671" y="565"/>
                    <a:pt x="671" y="565"/>
                  </a:cubicBezTo>
                  <a:cubicBezTo>
                    <a:pt x="672" y="565"/>
                    <a:pt x="673" y="566"/>
                    <a:pt x="673" y="566"/>
                  </a:cubicBezTo>
                  <a:cubicBezTo>
                    <a:pt x="673" y="566"/>
                    <a:pt x="673" y="565"/>
                    <a:pt x="673" y="565"/>
                  </a:cubicBezTo>
                  <a:cubicBezTo>
                    <a:pt x="673" y="565"/>
                    <a:pt x="674" y="566"/>
                    <a:pt x="675" y="566"/>
                  </a:cubicBezTo>
                  <a:cubicBezTo>
                    <a:pt x="675" y="566"/>
                    <a:pt x="675" y="566"/>
                    <a:pt x="676" y="566"/>
                  </a:cubicBezTo>
                  <a:cubicBezTo>
                    <a:pt x="676" y="566"/>
                    <a:pt x="676" y="565"/>
                    <a:pt x="677" y="565"/>
                  </a:cubicBezTo>
                  <a:cubicBezTo>
                    <a:pt x="677" y="565"/>
                    <a:pt x="677" y="565"/>
                    <a:pt x="677" y="564"/>
                  </a:cubicBezTo>
                  <a:cubicBezTo>
                    <a:pt x="677" y="564"/>
                    <a:pt x="677" y="565"/>
                    <a:pt x="677" y="565"/>
                  </a:cubicBezTo>
                  <a:cubicBezTo>
                    <a:pt x="678" y="564"/>
                    <a:pt x="678" y="565"/>
                    <a:pt x="679" y="565"/>
                  </a:cubicBezTo>
                  <a:cubicBezTo>
                    <a:pt x="680" y="565"/>
                    <a:pt x="682" y="565"/>
                    <a:pt x="683" y="565"/>
                  </a:cubicBezTo>
                  <a:cubicBezTo>
                    <a:pt x="683" y="565"/>
                    <a:pt x="683" y="565"/>
                    <a:pt x="684" y="565"/>
                  </a:cubicBezTo>
                  <a:cubicBezTo>
                    <a:pt x="684" y="565"/>
                    <a:pt x="684" y="565"/>
                    <a:pt x="685" y="564"/>
                  </a:cubicBezTo>
                  <a:cubicBezTo>
                    <a:pt x="685" y="564"/>
                    <a:pt x="687" y="564"/>
                    <a:pt x="687" y="564"/>
                  </a:cubicBezTo>
                  <a:cubicBezTo>
                    <a:pt x="688" y="564"/>
                    <a:pt x="689" y="564"/>
                    <a:pt x="689" y="564"/>
                  </a:cubicBezTo>
                  <a:cubicBezTo>
                    <a:pt x="689" y="564"/>
                    <a:pt x="690" y="564"/>
                    <a:pt x="690" y="564"/>
                  </a:cubicBezTo>
                  <a:cubicBezTo>
                    <a:pt x="690" y="564"/>
                    <a:pt x="690" y="564"/>
                    <a:pt x="691" y="564"/>
                  </a:cubicBezTo>
                  <a:cubicBezTo>
                    <a:pt x="692" y="563"/>
                    <a:pt x="693" y="563"/>
                    <a:pt x="693" y="563"/>
                  </a:cubicBezTo>
                  <a:cubicBezTo>
                    <a:pt x="694" y="563"/>
                    <a:pt x="694" y="563"/>
                    <a:pt x="694" y="562"/>
                  </a:cubicBezTo>
                  <a:cubicBezTo>
                    <a:pt x="695" y="562"/>
                    <a:pt x="696" y="563"/>
                    <a:pt x="696" y="563"/>
                  </a:cubicBezTo>
                  <a:cubicBezTo>
                    <a:pt x="697" y="563"/>
                    <a:pt x="697" y="563"/>
                    <a:pt x="697" y="562"/>
                  </a:cubicBezTo>
                  <a:cubicBezTo>
                    <a:pt x="697" y="562"/>
                    <a:pt x="698" y="562"/>
                    <a:pt x="698" y="562"/>
                  </a:cubicBezTo>
                  <a:cubicBezTo>
                    <a:pt x="698" y="562"/>
                    <a:pt x="699" y="562"/>
                    <a:pt x="699" y="562"/>
                  </a:cubicBezTo>
                  <a:cubicBezTo>
                    <a:pt x="699" y="561"/>
                    <a:pt x="700" y="561"/>
                    <a:pt x="700" y="561"/>
                  </a:cubicBezTo>
                  <a:cubicBezTo>
                    <a:pt x="701" y="561"/>
                    <a:pt x="702" y="562"/>
                    <a:pt x="702" y="561"/>
                  </a:cubicBezTo>
                  <a:cubicBezTo>
                    <a:pt x="702" y="561"/>
                    <a:pt x="703" y="560"/>
                    <a:pt x="703" y="559"/>
                  </a:cubicBezTo>
                  <a:cubicBezTo>
                    <a:pt x="703" y="559"/>
                    <a:pt x="704" y="560"/>
                    <a:pt x="704" y="560"/>
                  </a:cubicBezTo>
                  <a:cubicBezTo>
                    <a:pt x="704" y="560"/>
                    <a:pt x="705" y="560"/>
                    <a:pt x="705" y="560"/>
                  </a:cubicBezTo>
                  <a:cubicBezTo>
                    <a:pt x="705" y="560"/>
                    <a:pt x="706" y="560"/>
                    <a:pt x="706" y="559"/>
                  </a:cubicBezTo>
                  <a:cubicBezTo>
                    <a:pt x="707" y="559"/>
                    <a:pt x="707" y="559"/>
                    <a:pt x="708" y="559"/>
                  </a:cubicBezTo>
                  <a:cubicBezTo>
                    <a:pt x="708" y="559"/>
                    <a:pt x="732" y="550"/>
                    <a:pt x="735" y="544"/>
                  </a:cubicBezTo>
                  <a:cubicBezTo>
                    <a:pt x="735" y="543"/>
                    <a:pt x="736" y="543"/>
                    <a:pt x="736" y="543"/>
                  </a:cubicBezTo>
                  <a:cubicBezTo>
                    <a:pt x="742" y="541"/>
                    <a:pt x="750" y="531"/>
                    <a:pt x="750" y="531"/>
                  </a:cubicBezTo>
                  <a:cubicBezTo>
                    <a:pt x="750" y="530"/>
                    <a:pt x="751" y="530"/>
                    <a:pt x="751" y="530"/>
                  </a:cubicBezTo>
                  <a:cubicBezTo>
                    <a:pt x="751" y="529"/>
                    <a:pt x="751" y="529"/>
                    <a:pt x="751" y="529"/>
                  </a:cubicBezTo>
                  <a:cubicBezTo>
                    <a:pt x="751" y="529"/>
                    <a:pt x="751" y="529"/>
                    <a:pt x="752" y="528"/>
                  </a:cubicBezTo>
                  <a:cubicBezTo>
                    <a:pt x="752" y="528"/>
                    <a:pt x="752" y="528"/>
                    <a:pt x="752" y="528"/>
                  </a:cubicBezTo>
                  <a:cubicBezTo>
                    <a:pt x="752" y="528"/>
                    <a:pt x="752" y="528"/>
                    <a:pt x="752" y="528"/>
                  </a:cubicBezTo>
                  <a:cubicBezTo>
                    <a:pt x="752" y="529"/>
                    <a:pt x="751" y="529"/>
                    <a:pt x="752" y="530"/>
                  </a:cubicBezTo>
                  <a:cubicBezTo>
                    <a:pt x="752" y="530"/>
                    <a:pt x="752" y="530"/>
                    <a:pt x="752" y="530"/>
                  </a:cubicBezTo>
                  <a:cubicBezTo>
                    <a:pt x="753" y="529"/>
                    <a:pt x="753" y="529"/>
                    <a:pt x="754" y="528"/>
                  </a:cubicBezTo>
                  <a:cubicBezTo>
                    <a:pt x="754" y="527"/>
                    <a:pt x="754" y="527"/>
                    <a:pt x="755" y="527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4" y="526"/>
                    <a:pt x="753" y="526"/>
                    <a:pt x="753" y="526"/>
                  </a:cubicBezTo>
                  <a:cubicBezTo>
                    <a:pt x="754" y="525"/>
                    <a:pt x="755" y="524"/>
                    <a:pt x="755" y="523"/>
                  </a:cubicBezTo>
                  <a:cubicBezTo>
                    <a:pt x="756" y="522"/>
                    <a:pt x="757" y="522"/>
                    <a:pt x="758" y="521"/>
                  </a:cubicBezTo>
                  <a:cubicBezTo>
                    <a:pt x="757" y="521"/>
                    <a:pt x="757" y="521"/>
                    <a:pt x="757" y="520"/>
                  </a:cubicBezTo>
                  <a:cubicBezTo>
                    <a:pt x="757" y="520"/>
                    <a:pt x="757" y="518"/>
                    <a:pt x="758" y="518"/>
                  </a:cubicBezTo>
                  <a:cubicBezTo>
                    <a:pt x="758" y="518"/>
                    <a:pt x="758" y="518"/>
                    <a:pt x="758" y="517"/>
                  </a:cubicBezTo>
                  <a:cubicBezTo>
                    <a:pt x="758" y="517"/>
                    <a:pt x="758" y="517"/>
                    <a:pt x="758" y="517"/>
                  </a:cubicBezTo>
                  <a:cubicBezTo>
                    <a:pt x="758" y="517"/>
                    <a:pt x="759" y="516"/>
                    <a:pt x="759" y="516"/>
                  </a:cubicBezTo>
                  <a:cubicBezTo>
                    <a:pt x="759" y="516"/>
                    <a:pt x="759" y="516"/>
                    <a:pt x="759" y="516"/>
                  </a:cubicBezTo>
                  <a:cubicBezTo>
                    <a:pt x="759" y="516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4"/>
                    <a:pt x="760" y="514"/>
                    <a:pt x="760" y="514"/>
                  </a:cubicBezTo>
                  <a:cubicBezTo>
                    <a:pt x="760" y="514"/>
                    <a:pt x="759" y="513"/>
                    <a:pt x="760" y="512"/>
                  </a:cubicBezTo>
                  <a:cubicBezTo>
                    <a:pt x="760" y="512"/>
                    <a:pt x="760" y="512"/>
                    <a:pt x="760" y="511"/>
                  </a:cubicBezTo>
                  <a:cubicBezTo>
                    <a:pt x="760" y="511"/>
                    <a:pt x="761" y="511"/>
                    <a:pt x="761" y="510"/>
                  </a:cubicBezTo>
                  <a:cubicBezTo>
                    <a:pt x="761" y="510"/>
                    <a:pt x="761" y="509"/>
                    <a:pt x="761" y="509"/>
                  </a:cubicBezTo>
                  <a:cubicBezTo>
                    <a:pt x="762" y="508"/>
                    <a:pt x="761" y="507"/>
                    <a:pt x="762" y="506"/>
                  </a:cubicBezTo>
                  <a:cubicBezTo>
                    <a:pt x="762" y="505"/>
                    <a:pt x="762" y="505"/>
                    <a:pt x="762" y="505"/>
                  </a:cubicBezTo>
                  <a:cubicBezTo>
                    <a:pt x="762" y="505"/>
                    <a:pt x="762" y="504"/>
                    <a:pt x="762" y="504"/>
                  </a:cubicBezTo>
                  <a:cubicBezTo>
                    <a:pt x="763" y="503"/>
                    <a:pt x="761" y="503"/>
                    <a:pt x="762" y="502"/>
                  </a:cubicBezTo>
                  <a:cubicBezTo>
                    <a:pt x="762" y="501"/>
                    <a:pt x="762" y="501"/>
                    <a:pt x="761" y="500"/>
                  </a:cubicBezTo>
                  <a:cubicBezTo>
                    <a:pt x="763" y="500"/>
                    <a:pt x="763" y="498"/>
                    <a:pt x="763" y="496"/>
                  </a:cubicBezTo>
                  <a:cubicBezTo>
                    <a:pt x="763" y="496"/>
                    <a:pt x="764" y="496"/>
                    <a:pt x="764" y="495"/>
                  </a:cubicBezTo>
                  <a:cubicBezTo>
                    <a:pt x="764" y="495"/>
                    <a:pt x="765" y="495"/>
                    <a:pt x="765" y="495"/>
                  </a:cubicBezTo>
                  <a:cubicBezTo>
                    <a:pt x="764" y="496"/>
                    <a:pt x="764" y="496"/>
                    <a:pt x="764" y="497"/>
                  </a:cubicBezTo>
                  <a:cubicBezTo>
                    <a:pt x="764" y="498"/>
                    <a:pt x="763" y="499"/>
                    <a:pt x="764" y="500"/>
                  </a:cubicBezTo>
                  <a:cubicBezTo>
                    <a:pt x="763" y="498"/>
                    <a:pt x="765" y="498"/>
                    <a:pt x="764" y="497"/>
                  </a:cubicBezTo>
                  <a:cubicBezTo>
                    <a:pt x="765" y="496"/>
                    <a:pt x="764" y="495"/>
                    <a:pt x="765" y="494"/>
                  </a:cubicBezTo>
                  <a:cubicBezTo>
                    <a:pt x="765" y="494"/>
                    <a:pt x="765" y="494"/>
                    <a:pt x="765" y="493"/>
                  </a:cubicBezTo>
                  <a:cubicBezTo>
                    <a:pt x="765" y="493"/>
                    <a:pt x="764" y="493"/>
                    <a:pt x="764" y="493"/>
                  </a:cubicBezTo>
                  <a:cubicBezTo>
                    <a:pt x="764" y="492"/>
                    <a:pt x="764" y="492"/>
                    <a:pt x="764" y="492"/>
                  </a:cubicBezTo>
                  <a:cubicBezTo>
                    <a:pt x="764" y="491"/>
                    <a:pt x="764" y="491"/>
                    <a:pt x="764" y="491"/>
                  </a:cubicBezTo>
                  <a:cubicBezTo>
                    <a:pt x="765" y="489"/>
                    <a:pt x="765" y="488"/>
                    <a:pt x="766" y="487"/>
                  </a:cubicBezTo>
                  <a:cubicBezTo>
                    <a:pt x="766" y="486"/>
                    <a:pt x="767" y="486"/>
                    <a:pt x="768" y="485"/>
                  </a:cubicBezTo>
                  <a:cubicBezTo>
                    <a:pt x="768" y="485"/>
                    <a:pt x="767" y="484"/>
                    <a:pt x="767" y="484"/>
                  </a:cubicBezTo>
                  <a:cubicBezTo>
                    <a:pt x="768" y="483"/>
                    <a:pt x="768" y="483"/>
                    <a:pt x="769" y="482"/>
                  </a:cubicBezTo>
                  <a:cubicBezTo>
                    <a:pt x="769" y="481"/>
                    <a:pt x="770" y="479"/>
                    <a:pt x="771" y="477"/>
                  </a:cubicBezTo>
                  <a:cubicBezTo>
                    <a:pt x="771" y="477"/>
                    <a:pt x="771" y="477"/>
                    <a:pt x="771" y="476"/>
                  </a:cubicBezTo>
                  <a:cubicBezTo>
                    <a:pt x="772" y="475"/>
                    <a:pt x="772" y="473"/>
                    <a:pt x="773" y="472"/>
                  </a:cubicBezTo>
                  <a:cubicBezTo>
                    <a:pt x="773" y="472"/>
                    <a:pt x="774" y="472"/>
                    <a:pt x="774" y="471"/>
                  </a:cubicBezTo>
                  <a:cubicBezTo>
                    <a:pt x="774" y="470"/>
                    <a:pt x="774" y="470"/>
                    <a:pt x="774" y="469"/>
                  </a:cubicBezTo>
                  <a:cubicBezTo>
                    <a:pt x="775" y="466"/>
                    <a:pt x="777" y="462"/>
                    <a:pt x="778" y="459"/>
                  </a:cubicBezTo>
                  <a:cubicBezTo>
                    <a:pt x="778" y="459"/>
                    <a:pt x="778" y="459"/>
                    <a:pt x="778" y="458"/>
                  </a:cubicBezTo>
                  <a:cubicBezTo>
                    <a:pt x="779" y="456"/>
                    <a:pt x="780" y="455"/>
                    <a:pt x="780" y="454"/>
                  </a:cubicBezTo>
                  <a:cubicBezTo>
                    <a:pt x="781" y="453"/>
                    <a:pt x="781" y="452"/>
                    <a:pt x="781" y="451"/>
                  </a:cubicBezTo>
                  <a:cubicBezTo>
                    <a:pt x="781" y="450"/>
                    <a:pt x="781" y="450"/>
                    <a:pt x="781" y="449"/>
                  </a:cubicBezTo>
                  <a:cubicBezTo>
                    <a:pt x="781" y="449"/>
                    <a:pt x="781" y="449"/>
                    <a:pt x="781" y="449"/>
                  </a:cubicBezTo>
                  <a:cubicBezTo>
                    <a:pt x="781" y="448"/>
                    <a:pt x="781" y="447"/>
                    <a:pt x="781" y="446"/>
                  </a:cubicBezTo>
                  <a:cubicBezTo>
                    <a:pt x="782" y="445"/>
                    <a:pt x="782" y="445"/>
                    <a:pt x="782" y="445"/>
                  </a:cubicBezTo>
                  <a:cubicBezTo>
                    <a:pt x="782" y="444"/>
                    <a:pt x="783" y="443"/>
                    <a:pt x="782" y="443"/>
                  </a:cubicBezTo>
                  <a:cubicBezTo>
                    <a:pt x="781" y="445"/>
                    <a:pt x="781" y="445"/>
                    <a:pt x="781" y="445"/>
                  </a:cubicBezTo>
                  <a:cubicBezTo>
                    <a:pt x="781" y="446"/>
                    <a:pt x="781" y="447"/>
                    <a:pt x="780" y="448"/>
                  </a:cubicBezTo>
                  <a:cubicBezTo>
                    <a:pt x="780" y="449"/>
                    <a:pt x="780" y="449"/>
                    <a:pt x="780" y="449"/>
                  </a:cubicBezTo>
                  <a:cubicBezTo>
                    <a:pt x="780" y="450"/>
                    <a:pt x="780" y="452"/>
                    <a:pt x="779" y="452"/>
                  </a:cubicBezTo>
                  <a:cubicBezTo>
                    <a:pt x="779" y="452"/>
                    <a:pt x="779" y="452"/>
                    <a:pt x="779" y="451"/>
                  </a:cubicBezTo>
                  <a:cubicBezTo>
                    <a:pt x="779" y="451"/>
                    <a:pt x="779" y="451"/>
                    <a:pt x="779" y="451"/>
                  </a:cubicBezTo>
                  <a:cubicBezTo>
                    <a:pt x="779" y="449"/>
                    <a:pt x="780" y="449"/>
                    <a:pt x="780" y="447"/>
                  </a:cubicBezTo>
                  <a:cubicBezTo>
                    <a:pt x="780" y="447"/>
                    <a:pt x="780" y="447"/>
                    <a:pt x="780" y="446"/>
                  </a:cubicBezTo>
                  <a:cubicBezTo>
                    <a:pt x="780" y="445"/>
                    <a:pt x="781" y="444"/>
                    <a:pt x="782" y="442"/>
                  </a:cubicBezTo>
                  <a:cubicBezTo>
                    <a:pt x="782" y="443"/>
                    <a:pt x="783" y="443"/>
                    <a:pt x="783" y="442"/>
                  </a:cubicBezTo>
                  <a:cubicBezTo>
                    <a:pt x="783" y="440"/>
                    <a:pt x="784" y="437"/>
                    <a:pt x="784" y="435"/>
                  </a:cubicBezTo>
                  <a:cubicBezTo>
                    <a:pt x="784" y="434"/>
                    <a:pt x="784" y="433"/>
                    <a:pt x="784" y="432"/>
                  </a:cubicBezTo>
                  <a:cubicBezTo>
                    <a:pt x="785" y="432"/>
                    <a:pt x="784" y="431"/>
                    <a:pt x="784" y="430"/>
                  </a:cubicBezTo>
                  <a:cubicBezTo>
                    <a:pt x="785" y="430"/>
                    <a:pt x="784" y="430"/>
                    <a:pt x="784" y="430"/>
                  </a:cubicBezTo>
                  <a:cubicBezTo>
                    <a:pt x="784" y="429"/>
                    <a:pt x="785" y="429"/>
                    <a:pt x="785" y="428"/>
                  </a:cubicBezTo>
                  <a:cubicBezTo>
                    <a:pt x="785" y="427"/>
                    <a:pt x="785" y="426"/>
                    <a:pt x="785" y="426"/>
                  </a:cubicBezTo>
                  <a:cubicBezTo>
                    <a:pt x="785" y="426"/>
                    <a:pt x="784" y="426"/>
                    <a:pt x="784" y="426"/>
                  </a:cubicBezTo>
                  <a:cubicBezTo>
                    <a:pt x="785" y="424"/>
                    <a:pt x="785" y="424"/>
                    <a:pt x="785" y="424"/>
                  </a:cubicBezTo>
                  <a:cubicBezTo>
                    <a:pt x="785" y="423"/>
                    <a:pt x="784" y="423"/>
                    <a:pt x="785" y="422"/>
                  </a:cubicBezTo>
                  <a:close/>
                  <a:moveTo>
                    <a:pt x="772" y="331"/>
                  </a:moveTo>
                  <a:cubicBezTo>
                    <a:pt x="771" y="331"/>
                    <a:pt x="772" y="330"/>
                    <a:pt x="771" y="329"/>
                  </a:cubicBezTo>
                  <a:cubicBezTo>
                    <a:pt x="772" y="328"/>
                    <a:pt x="773" y="330"/>
                    <a:pt x="772" y="331"/>
                  </a:cubicBezTo>
                  <a:close/>
                  <a:moveTo>
                    <a:pt x="601" y="472"/>
                  </a:moveTo>
                  <a:cubicBezTo>
                    <a:pt x="601" y="471"/>
                    <a:pt x="602" y="472"/>
                    <a:pt x="602" y="471"/>
                  </a:cubicBezTo>
                  <a:cubicBezTo>
                    <a:pt x="602" y="471"/>
                    <a:pt x="603" y="472"/>
                    <a:pt x="603" y="472"/>
                  </a:cubicBezTo>
                  <a:cubicBezTo>
                    <a:pt x="604" y="476"/>
                    <a:pt x="602" y="472"/>
                    <a:pt x="601" y="472"/>
                  </a:cubicBezTo>
                  <a:close/>
                  <a:moveTo>
                    <a:pt x="607" y="491"/>
                  </a:moveTo>
                  <a:cubicBezTo>
                    <a:pt x="607" y="492"/>
                    <a:pt x="608" y="492"/>
                    <a:pt x="607" y="493"/>
                  </a:cubicBezTo>
                  <a:cubicBezTo>
                    <a:pt x="607" y="492"/>
                    <a:pt x="606" y="490"/>
                    <a:pt x="606" y="489"/>
                  </a:cubicBezTo>
                  <a:cubicBezTo>
                    <a:pt x="607" y="489"/>
                    <a:pt x="607" y="489"/>
                    <a:pt x="608" y="488"/>
                  </a:cubicBezTo>
                  <a:cubicBezTo>
                    <a:pt x="608" y="489"/>
                    <a:pt x="608" y="490"/>
                    <a:pt x="607" y="491"/>
                  </a:cubicBezTo>
                  <a:close/>
                  <a:moveTo>
                    <a:pt x="635" y="505"/>
                  </a:moveTo>
                  <a:cubicBezTo>
                    <a:pt x="635" y="505"/>
                    <a:pt x="635" y="505"/>
                    <a:pt x="635" y="505"/>
                  </a:cubicBezTo>
                  <a:cubicBezTo>
                    <a:pt x="634" y="505"/>
                    <a:pt x="634" y="504"/>
                    <a:pt x="633" y="504"/>
                  </a:cubicBezTo>
                  <a:cubicBezTo>
                    <a:pt x="633" y="504"/>
                    <a:pt x="633" y="504"/>
                    <a:pt x="633" y="504"/>
                  </a:cubicBezTo>
                  <a:cubicBezTo>
                    <a:pt x="633" y="503"/>
                    <a:pt x="631" y="502"/>
                    <a:pt x="631" y="501"/>
                  </a:cubicBezTo>
                  <a:cubicBezTo>
                    <a:pt x="631" y="501"/>
                    <a:pt x="631" y="501"/>
                    <a:pt x="631" y="501"/>
                  </a:cubicBezTo>
                  <a:cubicBezTo>
                    <a:pt x="630" y="501"/>
                    <a:pt x="631" y="500"/>
                    <a:pt x="631" y="500"/>
                  </a:cubicBezTo>
                  <a:cubicBezTo>
                    <a:pt x="630" y="500"/>
                    <a:pt x="630" y="500"/>
                    <a:pt x="630" y="500"/>
                  </a:cubicBezTo>
                  <a:cubicBezTo>
                    <a:pt x="629" y="498"/>
                    <a:pt x="629" y="496"/>
                    <a:pt x="628" y="494"/>
                  </a:cubicBezTo>
                  <a:cubicBezTo>
                    <a:pt x="628" y="494"/>
                    <a:pt x="628" y="494"/>
                    <a:pt x="629" y="493"/>
                  </a:cubicBezTo>
                  <a:cubicBezTo>
                    <a:pt x="629" y="493"/>
                    <a:pt x="629" y="494"/>
                    <a:pt x="629" y="494"/>
                  </a:cubicBezTo>
                  <a:cubicBezTo>
                    <a:pt x="629" y="495"/>
                    <a:pt x="630" y="494"/>
                    <a:pt x="631" y="495"/>
                  </a:cubicBezTo>
                  <a:cubicBezTo>
                    <a:pt x="631" y="495"/>
                    <a:pt x="630" y="496"/>
                    <a:pt x="630" y="496"/>
                  </a:cubicBezTo>
                  <a:cubicBezTo>
                    <a:pt x="631" y="496"/>
                    <a:pt x="631" y="497"/>
                    <a:pt x="631" y="498"/>
                  </a:cubicBezTo>
                  <a:cubicBezTo>
                    <a:pt x="632" y="499"/>
                    <a:pt x="632" y="499"/>
                    <a:pt x="633" y="500"/>
                  </a:cubicBezTo>
                  <a:cubicBezTo>
                    <a:pt x="633" y="500"/>
                    <a:pt x="633" y="500"/>
                    <a:pt x="633" y="501"/>
                  </a:cubicBezTo>
                  <a:cubicBezTo>
                    <a:pt x="634" y="501"/>
                    <a:pt x="633" y="502"/>
                    <a:pt x="634" y="502"/>
                  </a:cubicBezTo>
                  <a:cubicBezTo>
                    <a:pt x="634" y="502"/>
                    <a:pt x="635" y="503"/>
                    <a:pt x="635" y="503"/>
                  </a:cubicBezTo>
                  <a:cubicBezTo>
                    <a:pt x="635" y="503"/>
                    <a:pt x="636" y="504"/>
                    <a:pt x="635" y="505"/>
                  </a:cubicBezTo>
                  <a:close/>
                  <a:moveTo>
                    <a:pt x="649" y="496"/>
                  </a:moveTo>
                  <a:cubicBezTo>
                    <a:pt x="650" y="496"/>
                    <a:pt x="650" y="496"/>
                    <a:pt x="651" y="496"/>
                  </a:cubicBezTo>
                  <a:cubicBezTo>
                    <a:pt x="654" y="500"/>
                    <a:pt x="654" y="500"/>
                    <a:pt x="654" y="500"/>
                  </a:cubicBezTo>
                  <a:cubicBezTo>
                    <a:pt x="651" y="501"/>
                    <a:pt x="649" y="497"/>
                    <a:pt x="649" y="496"/>
                  </a:cubicBezTo>
                  <a:close/>
                  <a:moveTo>
                    <a:pt x="644" y="491"/>
                  </a:moveTo>
                  <a:cubicBezTo>
                    <a:pt x="643" y="490"/>
                    <a:pt x="642" y="489"/>
                    <a:pt x="642" y="487"/>
                  </a:cubicBezTo>
                  <a:cubicBezTo>
                    <a:pt x="643" y="488"/>
                    <a:pt x="645" y="489"/>
                    <a:pt x="644" y="491"/>
                  </a:cubicBezTo>
                  <a:close/>
                  <a:moveTo>
                    <a:pt x="643" y="485"/>
                  </a:moveTo>
                  <a:cubicBezTo>
                    <a:pt x="641" y="485"/>
                    <a:pt x="642" y="483"/>
                    <a:pt x="641" y="482"/>
                  </a:cubicBezTo>
                  <a:cubicBezTo>
                    <a:pt x="641" y="482"/>
                    <a:pt x="642" y="484"/>
                    <a:pt x="643" y="485"/>
                  </a:cubicBezTo>
                  <a:close/>
                  <a:moveTo>
                    <a:pt x="645" y="519"/>
                  </a:moveTo>
                  <a:cubicBezTo>
                    <a:pt x="644" y="519"/>
                    <a:pt x="646" y="518"/>
                    <a:pt x="644" y="518"/>
                  </a:cubicBezTo>
                  <a:cubicBezTo>
                    <a:pt x="644" y="518"/>
                    <a:pt x="644" y="518"/>
                    <a:pt x="643" y="518"/>
                  </a:cubicBezTo>
                  <a:cubicBezTo>
                    <a:pt x="643" y="517"/>
                    <a:pt x="643" y="517"/>
                    <a:pt x="643" y="517"/>
                  </a:cubicBezTo>
                  <a:cubicBezTo>
                    <a:pt x="643" y="517"/>
                    <a:pt x="642" y="516"/>
                    <a:pt x="642" y="516"/>
                  </a:cubicBezTo>
                  <a:cubicBezTo>
                    <a:pt x="642" y="515"/>
                    <a:pt x="642" y="516"/>
                    <a:pt x="642" y="516"/>
                  </a:cubicBezTo>
                  <a:cubicBezTo>
                    <a:pt x="643" y="516"/>
                    <a:pt x="643" y="517"/>
                    <a:pt x="644" y="517"/>
                  </a:cubicBezTo>
                  <a:cubicBezTo>
                    <a:pt x="645" y="518"/>
                    <a:pt x="647" y="518"/>
                    <a:pt x="647" y="519"/>
                  </a:cubicBezTo>
                  <a:cubicBezTo>
                    <a:pt x="647" y="520"/>
                    <a:pt x="646" y="519"/>
                    <a:pt x="645" y="519"/>
                  </a:cubicBezTo>
                  <a:close/>
                  <a:moveTo>
                    <a:pt x="649" y="519"/>
                  </a:moveTo>
                  <a:cubicBezTo>
                    <a:pt x="648" y="518"/>
                    <a:pt x="648" y="518"/>
                    <a:pt x="647" y="517"/>
                  </a:cubicBezTo>
                  <a:cubicBezTo>
                    <a:pt x="647" y="517"/>
                    <a:pt x="647" y="516"/>
                    <a:pt x="646" y="516"/>
                  </a:cubicBezTo>
                  <a:cubicBezTo>
                    <a:pt x="645" y="515"/>
                    <a:pt x="644" y="515"/>
                    <a:pt x="643" y="514"/>
                  </a:cubicBezTo>
                  <a:cubicBezTo>
                    <a:pt x="643" y="514"/>
                    <a:pt x="645" y="514"/>
                    <a:pt x="646" y="514"/>
                  </a:cubicBezTo>
                  <a:cubicBezTo>
                    <a:pt x="646" y="515"/>
                    <a:pt x="646" y="515"/>
                    <a:pt x="647" y="515"/>
                  </a:cubicBezTo>
                  <a:cubicBezTo>
                    <a:pt x="647" y="515"/>
                    <a:pt x="648" y="515"/>
                    <a:pt x="648" y="516"/>
                  </a:cubicBezTo>
                  <a:cubicBezTo>
                    <a:pt x="649" y="516"/>
                    <a:pt x="649" y="516"/>
                    <a:pt x="649" y="517"/>
                  </a:cubicBezTo>
                  <a:cubicBezTo>
                    <a:pt x="649" y="517"/>
                    <a:pt x="651" y="517"/>
                    <a:pt x="651" y="518"/>
                  </a:cubicBezTo>
                  <a:cubicBezTo>
                    <a:pt x="651" y="518"/>
                    <a:pt x="651" y="518"/>
                    <a:pt x="651" y="518"/>
                  </a:cubicBezTo>
                  <a:cubicBezTo>
                    <a:pt x="651" y="519"/>
                    <a:pt x="653" y="519"/>
                    <a:pt x="653" y="520"/>
                  </a:cubicBezTo>
                  <a:cubicBezTo>
                    <a:pt x="653" y="521"/>
                    <a:pt x="651" y="520"/>
                    <a:pt x="651" y="520"/>
                  </a:cubicBezTo>
                  <a:cubicBezTo>
                    <a:pt x="650" y="520"/>
                    <a:pt x="650" y="519"/>
                    <a:pt x="649" y="519"/>
                  </a:cubicBezTo>
                  <a:close/>
                  <a:moveTo>
                    <a:pt x="652" y="524"/>
                  </a:moveTo>
                  <a:cubicBezTo>
                    <a:pt x="651" y="523"/>
                    <a:pt x="651" y="522"/>
                    <a:pt x="650" y="522"/>
                  </a:cubicBezTo>
                  <a:cubicBezTo>
                    <a:pt x="650" y="521"/>
                    <a:pt x="650" y="522"/>
                    <a:pt x="650" y="522"/>
                  </a:cubicBezTo>
                  <a:cubicBezTo>
                    <a:pt x="651" y="522"/>
                    <a:pt x="651" y="522"/>
                    <a:pt x="652" y="522"/>
                  </a:cubicBezTo>
                  <a:cubicBezTo>
                    <a:pt x="653" y="522"/>
                    <a:pt x="653" y="523"/>
                    <a:pt x="655" y="524"/>
                  </a:cubicBezTo>
                  <a:cubicBezTo>
                    <a:pt x="654" y="525"/>
                    <a:pt x="653" y="524"/>
                    <a:pt x="652" y="524"/>
                  </a:cubicBezTo>
                  <a:close/>
                  <a:moveTo>
                    <a:pt x="654" y="516"/>
                  </a:moveTo>
                  <a:cubicBezTo>
                    <a:pt x="651" y="514"/>
                    <a:pt x="649" y="512"/>
                    <a:pt x="647" y="510"/>
                  </a:cubicBezTo>
                  <a:cubicBezTo>
                    <a:pt x="647" y="509"/>
                    <a:pt x="646" y="509"/>
                    <a:pt x="647" y="508"/>
                  </a:cubicBezTo>
                  <a:cubicBezTo>
                    <a:pt x="646" y="508"/>
                    <a:pt x="646" y="508"/>
                    <a:pt x="646" y="508"/>
                  </a:cubicBezTo>
                  <a:cubicBezTo>
                    <a:pt x="645" y="507"/>
                    <a:pt x="645" y="507"/>
                    <a:pt x="644" y="507"/>
                  </a:cubicBezTo>
                  <a:cubicBezTo>
                    <a:pt x="644" y="507"/>
                    <a:pt x="644" y="506"/>
                    <a:pt x="644" y="506"/>
                  </a:cubicBezTo>
                  <a:cubicBezTo>
                    <a:pt x="644" y="506"/>
                    <a:pt x="643" y="506"/>
                    <a:pt x="643" y="505"/>
                  </a:cubicBezTo>
                  <a:cubicBezTo>
                    <a:pt x="643" y="505"/>
                    <a:pt x="643" y="505"/>
                    <a:pt x="643" y="505"/>
                  </a:cubicBezTo>
                  <a:cubicBezTo>
                    <a:pt x="642" y="505"/>
                    <a:pt x="642" y="504"/>
                    <a:pt x="642" y="504"/>
                  </a:cubicBezTo>
                  <a:cubicBezTo>
                    <a:pt x="641" y="503"/>
                    <a:pt x="641" y="503"/>
                    <a:pt x="640" y="502"/>
                  </a:cubicBezTo>
                  <a:cubicBezTo>
                    <a:pt x="640" y="502"/>
                    <a:pt x="640" y="502"/>
                    <a:pt x="640" y="502"/>
                  </a:cubicBezTo>
                  <a:cubicBezTo>
                    <a:pt x="639" y="501"/>
                    <a:pt x="639" y="501"/>
                    <a:pt x="638" y="500"/>
                  </a:cubicBezTo>
                  <a:cubicBezTo>
                    <a:pt x="639" y="499"/>
                    <a:pt x="639" y="500"/>
                    <a:pt x="639" y="499"/>
                  </a:cubicBezTo>
                  <a:cubicBezTo>
                    <a:pt x="640" y="499"/>
                    <a:pt x="640" y="499"/>
                    <a:pt x="641" y="500"/>
                  </a:cubicBezTo>
                  <a:cubicBezTo>
                    <a:pt x="641" y="500"/>
                    <a:pt x="641" y="501"/>
                    <a:pt x="641" y="502"/>
                  </a:cubicBezTo>
                  <a:cubicBezTo>
                    <a:pt x="642" y="503"/>
                    <a:pt x="642" y="504"/>
                    <a:pt x="644" y="505"/>
                  </a:cubicBezTo>
                  <a:cubicBezTo>
                    <a:pt x="645" y="505"/>
                    <a:pt x="643" y="504"/>
                    <a:pt x="644" y="503"/>
                  </a:cubicBezTo>
                  <a:cubicBezTo>
                    <a:pt x="645" y="504"/>
                    <a:pt x="645" y="505"/>
                    <a:pt x="646" y="506"/>
                  </a:cubicBezTo>
                  <a:cubicBezTo>
                    <a:pt x="647" y="505"/>
                    <a:pt x="647" y="506"/>
                    <a:pt x="648" y="507"/>
                  </a:cubicBezTo>
                  <a:cubicBezTo>
                    <a:pt x="648" y="508"/>
                    <a:pt x="649" y="508"/>
                    <a:pt x="650" y="509"/>
                  </a:cubicBezTo>
                  <a:cubicBezTo>
                    <a:pt x="650" y="509"/>
                    <a:pt x="650" y="509"/>
                    <a:pt x="651" y="509"/>
                  </a:cubicBezTo>
                  <a:cubicBezTo>
                    <a:pt x="651" y="509"/>
                    <a:pt x="652" y="509"/>
                    <a:pt x="652" y="510"/>
                  </a:cubicBezTo>
                  <a:cubicBezTo>
                    <a:pt x="652" y="510"/>
                    <a:pt x="652" y="510"/>
                    <a:pt x="652" y="510"/>
                  </a:cubicBezTo>
                  <a:cubicBezTo>
                    <a:pt x="653" y="510"/>
                    <a:pt x="653" y="510"/>
                    <a:pt x="653" y="511"/>
                  </a:cubicBezTo>
                  <a:cubicBezTo>
                    <a:pt x="654" y="512"/>
                    <a:pt x="653" y="510"/>
                    <a:pt x="654" y="511"/>
                  </a:cubicBezTo>
                  <a:cubicBezTo>
                    <a:pt x="654" y="511"/>
                    <a:pt x="656" y="511"/>
                    <a:pt x="655" y="512"/>
                  </a:cubicBezTo>
                  <a:cubicBezTo>
                    <a:pt x="657" y="512"/>
                    <a:pt x="657" y="513"/>
                    <a:pt x="659" y="514"/>
                  </a:cubicBezTo>
                  <a:cubicBezTo>
                    <a:pt x="659" y="515"/>
                    <a:pt x="660" y="515"/>
                    <a:pt x="660" y="516"/>
                  </a:cubicBezTo>
                  <a:cubicBezTo>
                    <a:pt x="662" y="516"/>
                    <a:pt x="664" y="515"/>
                    <a:pt x="667" y="517"/>
                  </a:cubicBezTo>
                  <a:cubicBezTo>
                    <a:pt x="667" y="517"/>
                    <a:pt x="668" y="518"/>
                    <a:pt x="669" y="518"/>
                  </a:cubicBezTo>
                  <a:cubicBezTo>
                    <a:pt x="670" y="519"/>
                    <a:pt x="670" y="519"/>
                    <a:pt x="671" y="519"/>
                  </a:cubicBezTo>
                  <a:cubicBezTo>
                    <a:pt x="671" y="519"/>
                    <a:pt x="671" y="519"/>
                    <a:pt x="671" y="519"/>
                  </a:cubicBezTo>
                  <a:cubicBezTo>
                    <a:pt x="672" y="519"/>
                    <a:pt x="674" y="519"/>
                    <a:pt x="675" y="519"/>
                  </a:cubicBezTo>
                  <a:cubicBezTo>
                    <a:pt x="675" y="519"/>
                    <a:pt x="676" y="519"/>
                    <a:pt x="676" y="519"/>
                  </a:cubicBezTo>
                  <a:cubicBezTo>
                    <a:pt x="677" y="519"/>
                    <a:pt x="676" y="519"/>
                    <a:pt x="676" y="519"/>
                  </a:cubicBezTo>
                  <a:cubicBezTo>
                    <a:pt x="677" y="520"/>
                    <a:pt x="677" y="519"/>
                    <a:pt x="677" y="519"/>
                  </a:cubicBezTo>
                  <a:cubicBezTo>
                    <a:pt x="678" y="520"/>
                    <a:pt x="677" y="520"/>
                    <a:pt x="678" y="520"/>
                  </a:cubicBezTo>
                  <a:cubicBezTo>
                    <a:pt x="679" y="521"/>
                    <a:pt x="679" y="519"/>
                    <a:pt x="680" y="520"/>
                  </a:cubicBezTo>
                  <a:cubicBezTo>
                    <a:pt x="680" y="522"/>
                    <a:pt x="679" y="522"/>
                    <a:pt x="677" y="522"/>
                  </a:cubicBezTo>
                  <a:cubicBezTo>
                    <a:pt x="676" y="522"/>
                    <a:pt x="676" y="522"/>
                    <a:pt x="675" y="522"/>
                  </a:cubicBezTo>
                  <a:cubicBezTo>
                    <a:pt x="675" y="522"/>
                    <a:pt x="674" y="522"/>
                    <a:pt x="674" y="522"/>
                  </a:cubicBezTo>
                  <a:cubicBezTo>
                    <a:pt x="671" y="521"/>
                    <a:pt x="669" y="521"/>
                    <a:pt x="666" y="520"/>
                  </a:cubicBezTo>
                  <a:cubicBezTo>
                    <a:pt x="665" y="519"/>
                    <a:pt x="665" y="521"/>
                    <a:pt x="664" y="520"/>
                  </a:cubicBezTo>
                  <a:cubicBezTo>
                    <a:pt x="663" y="519"/>
                    <a:pt x="661" y="519"/>
                    <a:pt x="660" y="519"/>
                  </a:cubicBezTo>
                  <a:cubicBezTo>
                    <a:pt x="659" y="518"/>
                    <a:pt x="659" y="518"/>
                    <a:pt x="658" y="517"/>
                  </a:cubicBezTo>
                  <a:cubicBezTo>
                    <a:pt x="658" y="517"/>
                    <a:pt x="657" y="517"/>
                    <a:pt x="657" y="516"/>
                  </a:cubicBezTo>
                  <a:cubicBezTo>
                    <a:pt x="656" y="515"/>
                    <a:pt x="655" y="516"/>
                    <a:pt x="654" y="516"/>
                  </a:cubicBezTo>
                  <a:close/>
                  <a:moveTo>
                    <a:pt x="678" y="525"/>
                  </a:moveTo>
                  <a:cubicBezTo>
                    <a:pt x="677" y="525"/>
                    <a:pt x="675" y="525"/>
                    <a:pt x="674" y="525"/>
                  </a:cubicBezTo>
                  <a:cubicBezTo>
                    <a:pt x="674" y="525"/>
                    <a:pt x="674" y="525"/>
                    <a:pt x="673" y="525"/>
                  </a:cubicBezTo>
                  <a:cubicBezTo>
                    <a:pt x="672" y="526"/>
                    <a:pt x="673" y="524"/>
                    <a:pt x="672" y="524"/>
                  </a:cubicBezTo>
                  <a:cubicBezTo>
                    <a:pt x="671" y="525"/>
                    <a:pt x="671" y="525"/>
                    <a:pt x="671" y="525"/>
                  </a:cubicBezTo>
                  <a:cubicBezTo>
                    <a:pt x="670" y="525"/>
                    <a:pt x="669" y="524"/>
                    <a:pt x="668" y="524"/>
                  </a:cubicBezTo>
                  <a:cubicBezTo>
                    <a:pt x="669" y="524"/>
                    <a:pt x="669" y="523"/>
                    <a:pt x="669" y="523"/>
                  </a:cubicBezTo>
                  <a:cubicBezTo>
                    <a:pt x="670" y="523"/>
                    <a:pt x="670" y="524"/>
                    <a:pt x="671" y="524"/>
                  </a:cubicBezTo>
                  <a:cubicBezTo>
                    <a:pt x="671" y="524"/>
                    <a:pt x="671" y="524"/>
                    <a:pt x="672" y="524"/>
                  </a:cubicBezTo>
                  <a:cubicBezTo>
                    <a:pt x="672" y="524"/>
                    <a:pt x="672" y="524"/>
                    <a:pt x="672" y="524"/>
                  </a:cubicBezTo>
                  <a:cubicBezTo>
                    <a:pt x="673" y="523"/>
                    <a:pt x="674" y="524"/>
                    <a:pt x="675" y="524"/>
                  </a:cubicBezTo>
                  <a:cubicBezTo>
                    <a:pt x="675" y="524"/>
                    <a:pt x="676" y="524"/>
                    <a:pt x="676" y="524"/>
                  </a:cubicBezTo>
                  <a:cubicBezTo>
                    <a:pt x="677" y="524"/>
                    <a:pt x="678" y="524"/>
                    <a:pt x="678" y="524"/>
                  </a:cubicBezTo>
                  <a:cubicBezTo>
                    <a:pt x="678" y="524"/>
                    <a:pt x="678" y="524"/>
                    <a:pt x="678" y="525"/>
                  </a:cubicBezTo>
                  <a:close/>
                  <a:moveTo>
                    <a:pt x="657" y="520"/>
                  </a:moveTo>
                  <a:cubicBezTo>
                    <a:pt x="660" y="521"/>
                    <a:pt x="664" y="521"/>
                    <a:pt x="665" y="523"/>
                  </a:cubicBezTo>
                  <a:cubicBezTo>
                    <a:pt x="665" y="524"/>
                    <a:pt x="664" y="523"/>
                    <a:pt x="664" y="523"/>
                  </a:cubicBezTo>
                  <a:cubicBezTo>
                    <a:pt x="663" y="524"/>
                    <a:pt x="664" y="524"/>
                    <a:pt x="664" y="525"/>
                  </a:cubicBezTo>
                  <a:cubicBezTo>
                    <a:pt x="662" y="525"/>
                    <a:pt x="660" y="525"/>
                    <a:pt x="658" y="524"/>
                  </a:cubicBezTo>
                  <a:cubicBezTo>
                    <a:pt x="659" y="523"/>
                    <a:pt x="662" y="525"/>
                    <a:pt x="662" y="523"/>
                  </a:cubicBezTo>
                  <a:cubicBezTo>
                    <a:pt x="661" y="521"/>
                    <a:pt x="656" y="522"/>
                    <a:pt x="657" y="520"/>
                  </a:cubicBezTo>
                  <a:close/>
                  <a:moveTo>
                    <a:pt x="676" y="535"/>
                  </a:moveTo>
                  <a:cubicBezTo>
                    <a:pt x="675" y="535"/>
                    <a:pt x="674" y="535"/>
                    <a:pt x="673" y="535"/>
                  </a:cubicBezTo>
                  <a:cubicBezTo>
                    <a:pt x="672" y="535"/>
                    <a:pt x="672" y="535"/>
                    <a:pt x="671" y="535"/>
                  </a:cubicBezTo>
                  <a:cubicBezTo>
                    <a:pt x="671" y="535"/>
                    <a:pt x="671" y="535"/>
                    <a:pt x="670" y="535"/>
                  </a:cubicBezTo>
                  <a:cubicBezTo>
                    <a:pt x="670" y="535"/>
                    <a:pt x="670" y="534"/>
                    <a:pt x="670" y="534"/>
                  </a:cubicBezTo>
                  <a:cubicBezTo>
                    <a:pt x="669" y="534"/>
                    <a:pt x="669" y="534"/>
                    <a:pt x="668" y="534"/>
                  </a:cubicBezTo>
                  <a:cubicBezTo>
                    <a:pt x="667" y="533"/>
                    <a:pt x="667" y="533"/>
                    <a:pt x="665" y="533"/>
                  </a:cubicBezTo>
                  <a:cubicBezTo>
                    <a:pt x="665" y="533"/>
                    <a:pt x="665" y="533"/>
                    <a:pt x="665" y="533"/>
                  </a:cubicBezTo>
                  <a:cubicBezTo>
                    <a:pt x="664" y="533"/>
                    <a:pt x="664" y="533"/>
                    <a:pt x="664" y="533"/>
                  </a:cubicBezTo>
                  <a:cubicBezTo>
                    <a:pt x="663" y="533"/>
                    <a:pt x="663" y="533"/>
                    <a:pt x="662" y="533"/>
                  </a:cubicBezTo>
                  <a:cubicBezTo>
                    <a:pt x="662" y="533"/>
                    <a:pt x="661" y="532"/>
                    <a:pt x="661" y="532"/>
                  </a:cubicBezTo>
                  <a:cubicBezTo>
                    <a:pt x="661" y="532"/>
                    <a:pt x="661" y="532"/>
                    <a:pt x="660" y="532"/>
                  </a:cubicBezTo>
                  <a:cubicBezTo>
                    <a:pt x="660" y="532"/>
                    <a:pt x="659" y="532"/>
                    <a:pt x="659" y="531"/>
                  </a:cubicBezTo>
                  <a:cubicBezTo>
                    <a:pt x="658" y="531"/>
                    <a:pt x="656" y="531"/>
                    <a:pt x="657" y="530"/>
                  </a:cubicBezTo>
                  <a:cubicBezTo>
                    <a:pt x="659" y="531"/>
                    <a:pt x="660" y="532"/>
                    <a:pt x="662" y="531"/>
                  </a:cubicBezTo>
                  <a:cubicBezTo>
                    <a:pt x="663" y="532"/>
                    <a:pt x="666" y="533"/>
                    <a:pt x="667" y="532"/>
                  </a:cubicBezTo>
                  <a:cubicBezTo>
                    <a:pt x="667" y="532"/>
                    <a:pt x="668" y="532"/>
                    <a:pt x="669" y="533"/>
                  </a:cubicBezTo>
                  <a:cubicBezTo>
                    <a:pt x="669" y="533"/>
                    <a:pt x="669" y="533"/>
                    <a:pt x="669" y="533"/>
                  </a:cubicBezTo>
                  <a:cubicBezTo>
                    <a:pt x="670" y="534"/>
                    <a:pt x="670" y="533"/>
                    <a:pt x="671" y="533"/>
                  </a:cubicBezTo>
                  <a:cubicBezTo>
                    <a:pt x="672" y="533"/>
                    <a:pt x="672" y="534"/>
                    <a:pt x="672" y="534"/>
                  </a:cubicBezTo>
                  <a:cubicBezTo>
                    <a:pt x="672" y="534"/>
                    <a:pt x="673" y="534"/>
                    <a:pt x="673" y="535"/>
                  </a:cubicBezTo>
                  <a:cubicBezTo>
                    <a:pt x="674" y="534"/>
                    <a:pt x="676" y="535"/>
                    <a:pt x="678" y="535"/>
                  </a:cubicBezTo>
                  <a:cubicBezTo>
                    <a:pt x="679" y="535"/>
                    <a:pt x="679" y="536"/>
                    <a:pt x="679" y="536"/>
                  </a:cubicBezTo>
                  <a:cubicBezTo>
                    <a:pt x="679" y="537"/>
                    <a:pt x="677" y="536"/>
                    <a:pt x="676" y="535"/>
                  </a:cubicBezTo>
                  <a:close/>
                  <a:moveTo>
                    <a:pt x="681" y="534"/>
                  </a:moveTo>
                  <a:cubicBezTo>
                    <a:pt x="681" y="534"/>
                    <a:pt x="680" y="534"/>
                    <a:pt x="680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3"/>
                    <a:pt x="679" y="534"/>
                    <a:pt x="679" y="534"/>
                  </a:cubicBezTo>
                  <a:cubicBezTo>
                    <a:pt x="681" y="534"/>
                    <a:pt x="682" y="533"/>
                    <a:pt x="683" y="534"/>
                  </a:cubicBezTo>
                  <a:cubicBezTo>
                    <a:pt x="682" y="535"/>
                    <a:pt x="682" y="534"/>
                    <a:pt x="681" y="534"/>
                  </a:cubicBezTo>
                  <a:close/>
                  <a:moveTo>
                    <a:pt x="683" y="522"/>
                  </a:moveTo>
                  <a:cubicBezTo>
                    <a:pt x="684" y="521"/>
                    <a:pt x="684" y="521"/>
                    <a:pt x="685" y="522"/>
                  </a:cubicBezTo>
                  <a:cubicBezTo>
                    <a:pt x="685" y="522"/>
                    <a:pt x="684" y="522"/>
                    <a:pt x="683" y="522"/>
                  </a:cubicBezTo>
                  <a:close/>
                  <a:moveTo>
                    <a:pt x="688" y="535"/>
                  </a:moveTo>
                  <a:cubicBezTo>
                    <a:pt x="688" y="535"/>
                    <a:pt x="686" y="536"/>
                    <a:pt x="686" y="535"/>
                  </a:cubicBezTo>
                  <a:cubicBezTo>
                    <a:pt x="686" y="534"/>
                    <a:pt x="686" y="535"/>
                    <a:pt x="687" y="535"/>
                  </a:cubicBezTo>
                  <a:cubicBezTo>
                    <a:pt x="687" y="535"/>
                    <a:pt x="688" y="535"/>
                    <a:pt x="688" y="535"/>
                  </a:cubicBezTo>
                  <a:cubicBezTo>
                    <a:pt x="688" y="535"/>
                    <a:pt x="689" y="535"/>
                    <a:pt x="689" y="535"/>
                  </a:cubicBezTo>
                  <a:cubicBezTo>
                    <a:pt x="690" y="536"/>
                    <a:pt x="689" y="535"/>
                    <a:pt x="688" y="535"/>
                  </a:cubicBezTo>
                  <a:close/>
                  <a:moveTo>
                    <a:pt x="692" y="536"/>
                  </a:moveTo>
                  <a:cubicBezTo>
                    <a:pt x="692" y="535"/>
                    <a:pt x="692" y="536"/>
                    <a:pt x="693" y="536"/>
                  </a:cubicBezTo>
                  <a:cubicBezTo>
                    <a:pt x="694" y="536"/>
                    <a:pt x="694" y="535"/>
                    <a:pt x="695" y="536"/>
                  </a:cubicBezTo>
                  <a:cubicBezTo>
                    <a:pt x="694" y="537"/>
                    <a:pt x="693" y="536"/>
                    <a:pt x="692" y="536"/>
                  </a:cubicBezTo>
                  <a:close/>
                  <a:moveTo>
                    <a:pt x="694" y="523"/>
                  </a:moveTo>
                  <a:cubicBezTo>
                    <a:pt x="691" y="522"/>
                    <a:pt x="688" y="523"/>
                    <a:pt x="686" y="522"/>
                  </a:cubicBezTo>
                  <a:cubicBezTo>
                    <a:pt x="686" y="521"/>
                    <a:pt x="687" y="521"/>
                    <a:pt x="688" y="521"/>
                  </a:cubicBezTo>
                  <a:cubicBezTo>
                    <a:pt x="688" y="521"/>
                    <a:pt x="688" y="522"/>
                    <a:pt x="689" y="522"/>
                  </a:cubicBezTo>
                  <a:cubicBezTo>
                    <a:pt x="689" y="522"/>
                    <a:pt x="689" y="521"/>
                    <a:pt x="689" y="521"/>
                  </a:cubicBezTo>
                  <a:cubicBezTo>
                    <a:pt x="690" y="521"/>
                    <a:pt x="691" y="522"/>
                    <a:pt x="691" y="522"/>
                  </a:cubicBezTo>
                  <a:cubicBezTo>
                    <a:pt x="692" y="521"/>
                    <a:pt x="692" y="521"/>
                    <a:pt x="692" y="521"/>
                  </a:cubicBezTo>
                  <a:cubicBezTo>
                    <a:pt x="693" y="521"/>
                    <a:pt x="694" y="521"/>
                    <a:pt x="695" y="521"/>
                  </a:cubicBezTo>
                  <a:cubicBezTo>
                    <a:pt x="695" y="521"/>
                    <a:pt x="696" y="522"/>
                    <a:pt x="697" y="520"/>
                  </a:cubicBezTo>
                  <a:cubicBezTo>
                    <a:pt x="697" y="521"/>
                    <a:pt x="698" y="521"/>
                    <a:pt x="699" y="521"/>
                  </a:cubicBezTo>
                  <a:cubicBezTo>
                    <a:pt x="699" y="521"/>
                    <a:pt x="699" y="520"/>
                    <a:pt x="700" y="520"/>
                  </a:cubicBezTo>
                  <a:cubicBezTo>
                    <a:pt x="701" y="520"/>
                    <a:pt x="702" y="520"/>
                    <a:pt x="703" y="519"/>
                  </a:cubicBezTo>
                  <a:cubicBezTo>
                    <a:pt x="703" y="520"/>
                    <a:pt x="703" y="520"/>
                    <a:pt x="703" y="521"/>
                  </a:cubicBezTo>
                  <a:cubicBezTo>
                    <a:pt x="703" y="520"/>
                    <a:pt x="704" y="521"/>
                    <a:pt x="705" y="521"/>
                  </a:cubicBezTo>
                  <a:cubicBezTo>
                    <a:pt x="706" y="521"/>
                    <a:pt x="706" y="520"/>
                    <a:pt x="707" y="520"/>
                  </a:cubicBezTo>
                  <a:cubicBezTo>
                    <a:pt x="708" y="520"/>
                    <a:pt x="708" y="520"/>
                    <a:pt x="709" y="520"/>
                  </a:cubicBezTo>
                  <a:cubicBezTo>
                    <a:pt x="709" y="520"/>
                    <a:pt x="710" y="519"/>
                    <a:pt x="710" y="519"/>
                  </a:cubicBezTo>
                  <a:cubicBezTo>
                    <a:pt x="711" y="519"/>
                    <a:pt x="711" y="520"/>
                    <a:pt x="711" y="519"/>
                  </a:cubicBezTo>
                  <a:cubicBezTo>
                    <a:pt x="712" y="519"/>
                    <a:pt x="712" y="519"/>
                    <a:pt x="712" y="519"/>
                  </a:cubicBezTo>
                  <a:cubicBezTo>
                    <a:pt x="713" y="519"/>
                    <a:pt x="713" y="518"/>
                    <a:pt x="715" y="519"/>
                  </a:cubicBezTo>
                  <a:cubicBezTo>
                    <a:pt x="715" y="519"/>
                    <a:pt x="715" y="519"/>
                    <a:pt x="716" y="518"/>
                  </a:cubicBezTo>
                  <a:cubicBezTo>
                    <a:pt x="716" y="520"/>
                    <a:pt x="715" y="519"/>
                    <a:pt x="714" y="519"/>
                  </a:cubicBezTo>
                  <a:cubicBezTo>
                    <a:pt x="714" y="519"/>
                    <a:pt x="713" y="520"/>
                    <a:pt x="713" y="520"/>
                  </a:cubicBezTo>
                  <a:cubicBezTo>
                    <a:pt x="713" y="520"/>
                    <a:pt x="712" y="520"/>
                    <a:pt x="712" y="520"/>
                  </a:cubicBezTo>
                  <a:cubicBezTo>
                    <a:pt x="712" y="520"/>
                    <a:pt x="711" y="521"/>
                    <a:pt x="711" y="521"/>
                  </a:cubicBezTo>
                  <a:cubicBezTo>
                    <a:pt x="711" y="521"/>
                    <a:pt x="710" y="521"/>
                    <a:pt x="710" y="521"/>
                  </a:cubicBezTo>
                  <a:cubicBezTo>
                    <a:pt x="709" y="521"/>
                    <a:pt x="709" y="521"/>
                    <a:pt x="709" y="521"/>
                  </a:cubicBezTo>
                  <a:cubicBezTo>
                    <a:pt x="708" y="521"/>
                    <a:pt x="708" y="522"/>
                    <a:pt x="708" y="522"/>
                  </a:cubicBezTo>
                  <a:cubicBezTo>
                    <a:pt x="707" y="522"/>
                    <a:pt x="706" y="521"/>
                    <a:pt x="705" y="522"/>
                  </a:cubicBezTo>
                  <a:cubicBezTo>
                    <a:pt x="705" y="522"/>
                    <a:pt x="705" y="522"/>
                    <a:pt x="704" y="522"/>
                  </a:cubicBezTo>
                  <a:cubicBezTo>
                    <a:pt x="703" y="522"/>
                    <a:pt x="701" y="522"/>
                    <a:pt x="700" y="523"/>
                  </a:cubicBezTo>
                  <a:cubicBezTo>
                    <a:pt x="697" y="522"/>
                    <a:pt x="695" y="522"/>
                    <a:pt x="694" y="523"/>
                  </a:cubicBezTo>
                  <a:close/>
                  <a:moveTo>
                    <a:pt x="698" y="535"/>
                  </a:moveTo>
                  <a:cubicBezTo>
                    <a:pt x="698" y="534"/>
                    <a:pt x="700" y="536"/>
                    <a:pt x="700" y="536"/>
                  </a:cubicBezTo>
                  <a:cubicBezTo>
                    <a:pt x="700" y="537"/>
                    <a:pt x="698" y="536"/>
                    <a:pt x="698" y="535"/>
                  </a:cubicBezTo>
                  <a:close/>
                  <a:moveTo>
                    <a:pt x="716" y="527"/>
                  </a:moveTo>
                  <a:cubicBezTo>
                    <a:pt x="715" y="527"/>
                    <a:pt x="715" y="527"/>
                    <a:pt x="715" y="527"/>
                  </a:cubicBezTo>
                  <a:cubicBezTo>
                    <a:pt x="714" y="527"/>
                    <a:pt x="714" y="526"/>
                    <a:pt x="714" y="527"/>
                  </a:cubicBezTo>
                  <a:cubicBezTo>
                    <a:pt x="713" y="527"/>
                    <a:pt x="712" y="527"/>
                    <a:pt x="712" y="527"/>
                  </a:cubicBezTo>
                  <a:cubicBezTo>
                    <a:pt x="712" y="528"/>
                    <a:pt x="711" y="527"/>
                    <a:pt x="711" y="528"/>
                  </a:cubicBezTo>
                  <a:cubicBezTo>
                    <a:pt x="709" y="527"/>
                    <a:pt x="708" y="529"/>
                    <a:pt x="706" y="528"/>
                  </a:cubicBezTo>
                  <a:cubicBezTo>
                    <a:pt x="705" y="528"/>
                    <a:pt x="705" y="529"/>
                    <a:pt x="705" y="529"/>
                  </a:cubicBezTo>
                  <a:cubicBezTo>
                    <a:pt x="704" y="529"/>
                    <a:pt x="703" y="530"/>
                    <a:pt x="703" y="530"/>
                  </a:cubicBezTo>
                  <a:cubicBezTo>
                    <a:pt x="702" y="530"/>
                    <a:pt x="702" y="529"/>
                    <a:pt x="702" y="529"/>
                  </a:cubicBezTo>
                  <a:cubicBezTo>
                    <a:pt x="702" y="529"/>
                    <a:pt x="701" y="530"/>
                    <a:pt x="701" y="530"/>
                  </a:cubicBezTo>
                  <a:cubicBezTo>
                    <a:pt x="701" y="530"/>
                    <a:pt x="700" y="530"/>
                    <a:pt x="699" y="530"/>
                  </a:cubicBezTo>
                  <a:cubicBezTo>
                    <a:pt x="698" y="530"/>
                    <a:pt x="698" y="530"/>
                    <a:pt x="698" y="530"/>
                  </a:cubicBezTo>
                  <a:cubicBezTo>
                    <a:pt x="698" y="529"/>
                    <a:pt x="698" y="529"/>
                    <a:pt x="699" y="530"/>
                  </a:cubicBezTo>
                  <a:cubicBezTo>
                    <a:pt x="700" y="530"/>
                    <a:pt x="700" y="529"/>
                    <a:pt x="700" y="529"/>
                  </a:cubicBezTo>
                  <a:cubicBezTo>
                    <a:pt x="701" y="528"/>
                    <a:pt x="701" y="529"/>
                    <a:pt x="701" y="529"/>
                  </a:cubicBezTo>
                  <a:cubicBezTo>
                    <a:pt x="701" y="529"/>
                    <a:pt x="702" y="528"/>
                    <a:pt x="702" y="528"/>
                  </a:cubicBezTo>
                  <a:cubicBezTo>
                    <a:pt x="702" y="528"/>
                    <a:pt x="702" y="529"/>
                    <a:pt x="702" y="529"/>
                  </a:cubicBezTo>
                  <a:cubicBezTo>
                    <a:pt x="703" y="528"/>
                    <a:pt x="703" y="528"/>
                    <a:pt x="703" y="528"/>
                  </a:cubicBezTo>
                  <a:cubicBezTo>
                    <a:pt x="704" y="528"/>
                    <a:pt x="705" y="528"/>
                    <a:pt x="706" y="527"/>
                  </a:cubicBezTo>
                  <a:cubicBezTo>
                    <a:pt x="707" y="527"/>
                    <a:pt x="709" y="527"/>
                    <a:pt x="710" y="527"/>
                  </a:cubicBezTo>
                  <a:cubicBezTo>
                    <a:pt x="711" y="526"/>
                    <a:pt x="713" y="526"/>
                    <a:pt x="714" y="526"/>
                  </a:cubicBezTo>
                  <a:cubicBezTo>
                    <a:pt x="715" y="526"/>
                    <a:pt x="714" y="526"/>
                    <a:pt x="714" y="527"/>
                  </a:cubicBezTo>
                  <a:cubicBezTo>
                    <a:pt x="715" y="527"/>
                    <a:pt x="715" y="526"/>
                    <a:pt x="716" y="526"/>
                  </a:cubicBezTo>
                  <a:cubicBezTo>
                    <a:pt x="716" y="526"/>
                    <a:pt x="716" y="526"/>
                    <a:pt x="717" y="526"/>
                  </a:cubicBezTo>
                  <a:cubicBezTo>
                    <a:pt x="718" y="527"/>
                    <a:pt x="716" y="527"/>
                    <a:pt x="716" y="527"/>
                  </a:cubicBezTo>
                  <a:close/>
                  <a:moveTo>
                    <a:pt x="484" y="270"/>
                  </a:moveTo>
                  <a:cubicBezTo>
                    <a:pt x="484" y="270"/>
                    <a:pt x="484" y="271"/>
                    <a:pt x="484" y="271"/>
                  </a:cubicBezTo>
                  <a:cubicBezTo>
                    <a:pt x="485" y="271"/>
                    <a:pt x="485" y="270"/>
                    <a:pt x="485" y="270"/>
                  </a:cubicBezTo>
                  <a:cubicBezTo>
                    <a:pt x="486" y="270"/>
                    <a:pt x="487" y="271"/>
                    <a:pt x="487" y="270"/>
                  </a:cubicBezTo>
                  <a:cubicBezTo>
                    <a:pt x="488" y="271"/>
                    <a:pt x="488" y="271"/>
                    <a:pt x="488" y="272"/>
                  </a:cubicBezTo>
                  <a:cubicBezTo>
                    <a:pt x="488" y="272"/>
                    <a:pt x="487" y="272"/>
                    <a:pt x="486" y="272"/>
                  </a:cubicBezTo>
                  <a:cubicBezTo>
                    <a:pt x="485" y="271"/>
                    <a:pt x="484" y="272"/>
                    <a:pt x="483" y="271"/>
                  </a:cubicBezTo>
                  <a:cubicBezTo>
                    <a:pt x="483" y="270"/>
                    <a:pt x="484" y="271"/>
                    <a:pt x="484" y="270"/>
                  </a:cubicBezTo>
                  <a:close/>
                  <a:moveTo>
                    <a:pt x="438" y="278"/>
                  </a:moveTo>
                  <a:cubicBezTo>
                    <a:pt x="438" y="278"/>
                    <a:pt x="437" y="278"/>
                    <a:pt x="437" y="278"/>
                  </a:cubicBezTo>
                  <a:cubicBezTo>
                    <a:pt x="436" y="278"/>
                    <a:pt x="436" y="278"/>
                    <a:pt x="436" y="278"/>
                  </a:cubicBezTo>
                  <a:cubicBezTo>
                    <a:pt x="435" y="278"/>
                    <a:pt x="435" y="278"/>
                    <a:pt x="434" y="279"/>
                  </a:cubicBezTo>
                  <a:cubicBezTo>
                    <a:pt x="434" y="279"/>
                    <a:pt x="434" y="279"/>
                    <a:pt x="434" y="279"/>
                  </a:cubicBezTo>
                  <a:cubicBezTo>
                    <a:pt x="434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9"/>
                  </a:cubicBezTo>
                  <a:cubicBezTo>
                    <a:pt x="432" y="280"/>
                    <a:pt x="432" y="281"/>
                    <a:pt x="431" y="281"/>
                  </a:cubicBezTo>
                  <a:cubicBezTo>
                    <a:pt x="431" y="281"/>
                    <a:pt x="430" y="281"/>
                    <a:pt x="430" y="281"/>
                  </a:cubicBezTo>
                  <a:cubicBezTo>
                    <a:pt x="430" y="281"/>
                    <a:pt x="429" y="282"/>
                    <a:pt x="429" y="282"/>
                  </a:cubicBezTo>
                  <a:cubicBezTo>
                    <a:pt x="429" y="281"/>
                    <a:pt x="430" y="281"/>
                    <a:pt x="430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2" y="280"/>
                    <a:pt x="432" y="279"/>
                    <a:pt x="432" y="279"/>
                  </a:cubicBezTo>
                  <a:cubicBezTo>
                    <a:pt x="432" y="279"/>
                    <a:pt x="432" y="279"/>
                    <a:pt x="432" y="279"/>
                  </a:cubicBezTo>
                  <a:cubicBezTo>
                    <a:pt x="432" y="279"/>
                    <a:pt x="432" y="279"/>
                    <a:pt x="432" y="279"/>
                  </a:cubicBezTo>
                  <a:cubicBezTo>
                    <a:pt x="432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8"/>
                  </a:cubicBezTo>
                  <a:cubicBezTo>
                    <a:pt x="433" y="278"/>
                    <a:pt x="434" y="279"/>
                    <a:pt x="434" y="278"/>
                  </a:cubicBezTo>
                  <a:cubicBezTo>
                    <a:pt x="434" y="278"/>
                    <a:pt x="434" y="278"/>
                    <a:pt x="435" y="278"/>
                  </a:cubicBezTo>
                  <a:cubicBezTo>
                    <a:pt x="435" y="278"/>
                    <a:pt x="436" y="278"/>
                    <a:pt x="436" y="277"/>
                  </a:cubicBezTo>
                  <a:cubicBezTo>
                    <a:pt x="437" y="277"/>
                    <a:pt x="438" y="276"/>
                    <a:pt x="438" y="276"/>
                  </a:cubicBezTo>
                  <a:cubicBezTo>
                    <a:pt x="439" y="275"/>
                    <a:pt x="441" y="275"/>
                    <a:pt x="442" y="275"/>
                  </a:cubicBezTo>
                  <a:cubicBezTo>
                    <a:pt x="442" y="275"/>
                    <a:pt x="442" y="275"/>
                    <a:pt x="443" y="275"/>
                  </a:cubicBezTo>
                  <a:cubicBezTo>
                    <a:pt x="441" y="276"/>
                    <a:pt x="440" y="276"/>
                    <a:pt x="438" y="278"/>
                  </a:cubicBezTo>
                  <a:close/>
                  <a:moveTo>
                    <a:pt x="456" y="271"/>
                  </a:moveTo>
                  <a:cubicBezTo>
                    <a:pt x="456" y="271"/>
                    <a:pt x="455" y="272"/>
                    <a:pt x="455" y="272"/>
                  </a:cubicBezTo>
                  <a:cubicBezTo>
                    <a:pt x="455" y="272"/>
                    <a:pt x="454" y="272"/>
                    <a:pt x="454" y="272"/>
                  </a:cubicBezTo>
                  <a:cubicBezTo>
                    <a:pt x="454" y="272"/>
                    <a:pt x="453" y="272"/>
                    <a:pt x="453" y="272"/>
                  </a:cubicBezTo>
                  <a:cubicBezTo>
                    <a:pt x="453" y="273"/>
                    <a:pt x="452" y="272"/>
                    <a:pt x="452" y="272"/>
                  </a:cubicBezTo>
                  <a:cubicBezTo>
                    <a:pt x="451" y="273"/>
                    <a:pt x="451" y="273"/>
                    <a:pt x="451" y="273"/>
                  </a:cubicBezTo>
                  <a:cubicBezTo>
                    <a:pt x="450" y="273"/>
                    <a:pt x="450" y="273"/>
                    <a:pt x="450" y="274"/>
                  </a:cubicBezTo>
                  <a:cubicBezTo>
                    <a:pt x="450" y="274"/>
                    <a:pt x="449" y="273"/>
                    <a:pt x="449" y="273"/>
                  </a:cubicBezTo>
                  <a:cubicBezTo>
                    <a:pt x="449" y="273"/>
                    <a:pt x="449" y="274"/>
                    <a:pt x="448" y="274"/>
                  </a:cubicBezTo>
                  <a:cubicBezTo>
                    <a:pt x="447" y="274"/>
                    <a:pt x="447" y="274"/>
                    <a:pt x="447" y="274"/>
                  </a:cubicBezTo>
                  <a:cubicBezTo>
                    <a:pt x="447" y="273"/>
                    <a:pt x="447" y="274"/>
                    <a:pt x="447" y="274"/>
                  </a:cubicBezTo>
                  <a:cubicBezTo>
                    <a:pt x="447" y="274"/>
                    <a:pt x="447" y="273"/>
                    <a:pt x="448" y="273"/>
                  </a:cubicBezTo>
                  <a:cubicBezTo>
                    <a:pt x="448" y="273"/>
                    <a:pt x="448" y="273"/>
                    <a:pt x="448" y="273"/>
                  </a:cubicBezTo>
                  <a:cubicBezTo>
                    <a:pt x="449" y="273"/>
                    <a:pt x="449" y="273"/>
                    <a:pt x="450" y="273"/>
                  </a:cubicBezTo>
                  <a:cubicBezTo>
                    <a:pt x="450" y="272"/>
                    <a:pt x="450" y="272"/>
                    <a:pt x="450" y="272"/>
                  </a:cubicBezTo>
                  <a:cubicBezTo>
                    <a:pt x="451" y="273"/>
                    <a:pt x="451" y="271"/>
                    <a:pt x="452" y="271"/>
                  </a:cubicBezTo>
                  <a:cubicBezTo>
                    <a:pt x="452" y="271"/>
                    <a:pt x="452" y="271"/>
                    <a:pt x="453" y="271"/>
                  </a:cubicBezTo>
                  <a:cubicBezTo>
                    <a:pt x="453" y="271"/>
                    <a:pt x="454" y="271"/>
                    <a:pt x="454" y="271"/>
                  </a:cubicBezTo>
                  <a:cubicBezTo>
                    <a:pt x="455" y="271"/>
                    <a:pt x="454" y="271"/>
                    <a:pt x="455" y="271"/>
                  </a:cubicBezTo>
                  <a:cubicBezTo>
                    <a:pt x="455" y="270"/>
                    <a:pt x="456" y="271"/>
                    <a:pt x="456" y="270"/>
                  </a:cubicBezTo>
                  <a:cubicBezTo>
                    <a:pt x="457" y="271"/>
                    <a:pt x="457" y="270"/>
                    <a:pt x="457" y="271"/>
                  </a:cubicBezTo>
                  <a:cubicBezTo>
                    <a:pt x="457" y="271"/>
                    <a:pt x="456" y="271"/>
                    <a:pt x="456" y="271"/>
                  </a:cubicBezTo>
                  <a:close/>
                  <a:moveTo>
                    <a:pt x="469" y="271"/>
                  </a:moveTo>
                  <a:cubicBezTo>
                    <a:pt x="468" y="271"/>
                    <a:pt x="467" y="271"/>
                    <a:pt x="467" y="271"/>
                  </a:cubicBezTo>
                  <a:cubicBezTo>
                    <a:pt x="466" y="271"/>
                    <a:pt x="466" y="271"/>
                    <a:pt x="466" y="271"/>
                  </a:cubicBezTo>
                  <a:cubicBezTo>
                    <a:pt x="465" y="271"/>
                    <a:pt x="465" y="271"/>
                    <a:pt x="464" y="271"/>
                  </a:cubicBezTo>
                  <a:cubicBezTo>
                    <a:pt x="464" y="271"/>
                    <a:pt x="464" y="271"/>
                    <a:pt x="464" y="271"/>
                  </a:cubicBezTo>
                  <a:cubicBezTo>
                    <a:pt x="464" y="271"/>
                    <a:pt x="463" y="271"/>
                    <a:pt x="463" y="271"/>
                  </a:cubicBezTo>
                  <a:cubicBezTo>
                    <a:pt x="463" y="271"/>
                    <a:pt x="462" y="271"/>
                    <a:pt x="462" y="271"/>
                  </a:cubicBezTo>
                  <a:cubicBezTo>
                    <a:pt x="462" y="271"/>
                    <a:pt x="462" y="271"/>
                    <a:pt x="462" y="271"/>
                  </a:cubicBezTo>
                  <a:cubicBezTo>
                    <a:pt x="462" y="271"/>
                    <a:pt x="462" y="271"/>
                    <a:pt x="462" y="271"/>
                  </a:cubicBezTo>
                  <a:cubicBezTo>
                    <a:pt x="461" y="271"/>
                    <a:pt x="461" y="271"/>
                    <a:pt x="461" y="271"/>
                  </a:cubicBezTo>
                  <a:cubicBezTo>
                    <a:pt x="460" y="271"/>
                    <a:pt x="460" y="271"/>
                    <a:pt x="460" y="271"/>
                  </a:cubicBezTo>
                  <a:cubicBezTo>
                    <a:pt x="460" y="271"/>
                    <a:pt x="459" y="272"/>
                    <a:pt x="458" y="271"/>
                  </a:cubicBezTo>
                  <a:cubicBezTo>
                    <a:pt x="459" y="271"/>
                    <a:pt x="460" y="271"/>
                    <a:pt x="460" y="271"/>
                  </a:cubicBezTo>
                  <a:cubicBezTo>
                    <a:pt x="461" y="271"/>
                    <a:pt x="462" y="271"/>
                    <a:pt x="463" y="270"/>
                  </a:cubicBezTo>
                  <a:cubicBezTo>
                    <a:pt x="463" y="270"/>
                    <a:pt x="463" y="270"/>
                    <a:pt x="463" y="270"/>
                  </a:cubicBezTo>
                  <a:cubicBezTo>
                    <a:pt x="463" y="270"/>
                    <a:pt x="464" y="270"/>
                    <a:pt x="464" y="270"/>
                  </a:cubicBezTo>
                  <a:cubicBezTo>
                    <a:pt x="464" y="270"/>
                    <a:pt x="464" y="270"/>
                    <a:pt x="465" y="270"/>
                  </a:cubicBezTo>
                  <a:cubicBezTo>
                    <a:pt x="465" y="270"/>
                    <a:pt x="465" y="270"/>
                    <a:pt x="466" y="269"/>
                  </a:cubicBezTo>
                  <a:cubicBezTo>
                    <a:pt x="467" y="270"/>
                    <a:pt x="468" y="270"/>
                    <a:pt x="470" y="271"/>
                  </a:cubicBezTo>
                  <a:cubicBezTo>
                    <a:pt x="469" y="271"/>
                    <a:pt x="469" y="271"/>
                    <a:pt x="469" y="271"/>
                  </a:cubicBezTo>
                  <a:close/>
                  <a:moveTo>
                    <a:pt x="481" y="272"/>
                  </a:moveTo>
                  <a:cubicBezTo>
                    <a:pt x="481" y="271"/>
                    <a:pt x="480" y="271"/>
                    <a:pt x="480" y="271"/>
                  </a:cubicBezTo>
                  <a:cubicBezTo>
                    <a:pt x="478" y="271"/>
                    <a:pt x="477" y="271"/>
                    <a:pt x="476" y="270"/>
                  </a:cubicBezTo>
                  <a:cubicBezTo>
                    <a:pt x="475" y="270"/>
                    <a:pt x="475" y="271"/>
                    <a:pt x="475" y="270"/>
                  </a:cubicBezTo>
                  <a:cubicBezTo>
                    <a:pt x="475" y="270"/>
                    <a:pt x="474" y="270"/>
                    <a:pt x="473" y="270"/>
                  </a:cubicBezTo>
                  <a:cubicBezTo>
                    <a:pt x="473" y="270"/>
                    <a:pt x="472" y="270"/>
                    <a:pt x="472" y="270"/>
                  </a:cubicBezTo>
                  <a:cubicBezTo>
                    <a:pt x="471" y="270"/>
                    <a:pt x="471" y="270"/>
                    <a:pt x="471" y="270"/>
                  </a:cubicBezTo>
                  <a:cubicBezTo>
                    <a:pt x="471" y="269"/>
                    <a:pt x="472" y="269"/>
                    <a:pt x="472" y="269"/>
                  </a:cubicBezTo>
                  <a:cubicBezTo>
                    <a:pt x="472" y="269"/>
                    <a:pt x="472" y="269"/>
                    <a:pt x="473" y="269"/>
                  </a:cubicBezTo>
                  <a:cubicBezTo>
                    <a:pt x="473" y="269"/>
                    <a:pt x="473" y="270"/>
                    <a:pt x="474" y="269"/>
                  </a:cubicBezTo>
                  <a:cubicBezTo>
                    <a:pt x="474" y="269"/>
                    <a:pt x="474" y="269"/>
                    <a:pt x="474" y="269"/>
                  </a:cubicBezTo>
                  <a:cubicBezTo>
                    <a:pt x="475" y="269"/>
                    <a:pt x="475" y="270"/>
                    <a:pt x="476" y="270"/>
                  </a:cubicBezTo>
                  <a:cubicBezTo>
                    <a:pt x="476" y="270"/>
                    <a:pt x="476" y="269"/>
                    <a:pt x="476" y="269"/>
                  </a:cubicBezTo>
                  <a:cubicBezTo>
                    <a:pt x="477" y="269"/>
                    <a:pt x="477" y="270"/>
                    <a:pt x="477" y="270"/>
                  </a:cubicBezTo>
                  <a:cubicBezTo>
                    <a:pt x="478" y="270"/>
                    <a:pt x="478" y="270"/>
                    <a:pt x="479" y="270"/>
                  </a:cubicBezTo>
                  <a:cubicBezTo>
                    <a:pt x="479" y="270"/>
                    <a:pt x="480" y="270"/>
                    <a:pt x="480" y="271"/>
                  </a:cubicBezTo>
                  <a:cubicBezTo>
                    <a:pt x="481" y="271"/>
                    <a:pt x="480" y="270"/>
                    <a:pt x="480" y="270"/>
                  </a:cubicBezTo>
                  <a:cubicBezTo>
                    <a:pt x="480" y="270"/>
                    <a:pt x="481" y="270"/>
                    <a:pt x="481" y="270"/>
                  </a:cubicBezTo>
                  <a:cubicBezTo>
                    <a:pt x="481" y="270"/>
                    <a:pt x="481" y="271"/>
                    <a:pt x="481" y="271"/>
                  </a:cubicBezTo>
                  <a:cubicBezTo>
                    <a:pt x="481" y="271"/>
                    <a:pt x="482" y="271"/>
                    <a:pt x="483" y="271"/>
                  </a:cubicBezTo>
                  <a:cubicBezTo>
                    <a:pt x="482" y="272"/>
                    <a:pt x="482" y="271"/>
                    <a:pt x="481" y="272"/>
                  </a:cubicBezTo>
                  <a:close/>
                  <a:moveTo>
                    <a:pt x="495" y="278"/>
                  </a:moveTo>
                  <a:cubicBezTo>
                    <a:pt x="494" y="276"/>
                    <a:pt x="492" y="276"/>
                    <a:pt x="491" y="275"/>
                  </a:cubicBezTo>
                  <a:cubicBezTo>
                    <a:pt x="490" y="275"/>
                    <a:pt x="490" y="275"/>
                    <a:pt x="490" y="275"/>
                  </a:cubicBezTo>
                  <a:cubicBezTo>
                    <a:pt x="488" y="275"/>
                    <a:pt x="488" y="275"/>
                    <a:pt x="488" y="275"/>
                  </a:cubicBezTo>
                  <a:cubicBezTo>
                    <a:pt x="487" y="275"/>
                    <a:pt x="486" y="275"/>
                    <a:pt x="486" y="274"/>
                  </a:cubicBezTo>
                  <a:cubicBezTo>
                    <a:pt x="484" y="274"/>
                    <a:pt x="483" y="274"/>
                    <a:pt x="482" y="273"/>
                  </a:cubicBezTo>
                  <a:cubicBezTo>
                    <a:pt x="482" y="273"/>
                    <a:pt x="482" y="273"/>
                    <a:pt x="483" y="273"/>
                  </a:cubicBezTo>
                  <a:cubicBezTo>
                    <a:pt x="484" y="272"/>
                    <a:pt x="485" y="273"/>
                    <a:pt x="486" y="273"/>
                  </a:cubicBezTo>
                  <a:cubicBezTo>
                    <a:pt x="486" y="273"/>
                    <a:pt x="486" y="273"/>
                    <a:pt x="486" y="273"/>
                  </a:cubicBezTo>
                  <a:cubicBezTo>
                    <a:pt x="487" y="273"/>
                    <a:pt x="487" y="274"/>
                    <a:pt x="488" y="274"/>
                  </a:cubicBezTo>
                  <a:cubicBezTo>
                    <a:pt x="491" y="274"/>
                    <a:pt x="492" y="274"/>
                    <a:pt x="494" y="275"/>
                  </a:cubicBezTo>
                  <a:cubicBezTo>
                    <a:pt x="495" y="276"/>
                    <a:pt x="496" y="276"/>
                    <a:pt x="497" y="277"/>
                  </a:cubicBezTo>
                  <a:cubicBezTo>
                    <a:pt x="499" y="277"/>
                    <a:pt x="499" y="277"/>
                    <a:pt x="499" y="277"/>
                  </a:cubicBezTo>
                  <a:cubicBezTo>
                    <a:pt x="500" y="278"/>
                    <a:pt x="501" y="278"/>
                    <a:pt x="502" y="279"/>
                  </a:cubicBezTo>
                  <a:cubicBezTo>
                    <a:pt x="503" y="280"/>
                    <a:pt x="503" y="280"/>
                    <a:pt x="503" y="280"/>
                  </a:cubicBezTo>
                  <a:cubicBezTo>
                    <a:pt x="504" y="281"/>
                    <a:pt x="504" y="282"/>
                    <a:pt x="504" y="283"/>
                  </a:cubicBezTo>
                  <a:cubicBezTo>
                    <a:pt x="503" y="283"/>
                    <a:pt x="502" y="282"/>
                    <a:pt x="502" y="281"/>
                  </a:cubicBezTo>
                  <a:cubicBezTo>
                    <a:pt x="501" y="280"/>
                    <a:pt x="500" y="281"/>
                    <a:pt x="500" y="280"/>
                  </a:cubicBezTo>
                  <a:cubicBezTo>
                    <a:pt x="500" y="279"/>
                    <a:pt x="499" y="279"/>
                    <a:pt x="499" y="278"/>
                  </a:cubicBezTo>
                  <a:cubicBezTo>
                    <a:pt x="497" y="279"/>
                    <a:pt x="497" y="276"/>
                    <a:pt x="495" y="278"/>
                  </a:cubicBezTo>
                  <a:close/>
                  <a:moveTo>
                    <a:pt x="557" y="414"/>
                  </a:moveTo>
                  <a:cubicBezTo>
                    <a:pt x="553" y="387"/>
                    <a:pt x="555" y="351"/>
                    <a:pt x="531" y="332"/>
                  </a:cubicBezTo>
                  <a:cubicBezTo>
                    <a:pt x="524" y="327"/>
                    <a:pt x="518" y="323"/>
                    <a:pt x="510" y="323"/>
                  </a:cubicBezTo>
                  <a:cubicBezTo>
                    <a:pt x="503" y="323"/>
                    <a:pt x="502" y="323"/>
                    <a:pt x="496" y="324"/>
                  </a:cubicBezTo>
                  <a:cubicBezTo>
                    <a:pt x="496" y="324"/>
                    <a:pt x="504" y="322"/>
                    <a:pt x="510" y="322"/>
                  </a:cubicBezTo>
                  <a:cubicBezTo>
                    <a:pt x="529" y="321"/>
                    <a:pt x="549" y="333"/>
                    <a:pt x="555" y="366"/>
                  </a:cubicBezTo>
                  <a:cubicBezTo>
                    <a:pt x="558" y="383"/>
                    <a:pt x="559" y="400"/>
                    <a:pt x="561" y="414"/>
                  </a:cubicBezTo>
                  <a:cubicBezTo>
                    <a:pt x="562" y="422"/>
                    <a:pt x="563" y="433"/>
                    <a:pt x="566" y="441"/>
                  </a:cubicBezTo>
                  <a:cubicBezTo>
                    <a:pt x="569" y="452"/>
                    <a:pt x="571" y="460"/>
                    <a:pt x="575" y="471"/>
                  </a:cubicBezTo>
                  <a:cubicBezTo>
                    <a:pt x="566" y="454"/>
                    <a:pt x="561" y="437"/>
                    <a:pt x="557" y="414"/>
                  </a:cubicBezTo>
                  <a:close/>
                  <a:moveTo>
                    <a:pt x="575" y="513"/>
                  </a:moveTo>
                  <a:cubicBezTo>
                    <a:pt x="574" y="512"/>
                    <a:pt x="574" y="512"/>
                    <a:pt x="574" y="511"/>
                  </a:cubicBezTo>
                  <a:cubicBezTo>
                    <a:pt x="575" y="511"/>
                    <a:pt x="576" y="512"/>
                    <a:pt x="575" y="513"/>
                  </a:cubicBezTo>
                  <a:close/>
                  <a:moveTo>
                    <a:pt x="577" y="491"/>
                  </a:moveTo>
                  <a:cubicBezTo>
                    <a:pt x="579" y="491"/>
                    <a:pt x="579" y="491"/>
                    <a:pt x="579" y="491"/>
                  </a:cubicBezTo>
                  <a:cubicBezTo>
                    <a:pt x="578" y="492"/>
                    <a:pt x="579" y="493"/>
                    <a:pt x="579" y="494"/>
                  </a:cubicBezTo>
                  <a:cubicBezTo>
                    <a:pt x="579" y="495"/>
                    <a:pt x="579" y="494"/>
                    <a:pt x="579" y="494"/>
                  </a:cubicBezTo>
                  <a:cubicBezTo>
                    <a:pt x="578" y="493"/>
                    <a:pt x="577" y="492"/>
                    <a:pt x="577" y="491"/>
                  </a:cubicBezTo>
                  <a:close/>
                  <a:moveTo>
                    <a:pt x="579" y="495"/>
                  </a:moveTo>
                  <a:cubicBezTo>
                    <a:pt x="579" y="494"/>
                    <a:pt x="581" y="495"/>
                    <a:pt x="580" y="496"/>
                  </a:cubicBezTo>
                  <a:cubicBezTo>
                    <a:pt x="579" y="496"/>
                    <a:pt x="579" y="495"/>
                    <a:pt x="579" y="495"/>
                  </a:cubicBezTo>
                  <a:close/>
                  <a:moveTo>
                    <a:pt x="581" y="493"/>
                  </a:moveTo>
                  <a:cubicBezTo>
                    <a:pt x="581" y="493"/>
                    <a:pt x="581" y="493"/>
                    <a:pt x="580" y="493"/>
                  </a:cubicBezTo>
                  <a:cubicBezTo>
                    <a:pt x="580" y="492"/>
                    <a:pt x="580" y="492"/>
                    <a:pt x="580" y="491"/>
                  </a:cubicBezTo>
                  <a:cubicBezTo>
                    <a:pt x="580" y="491"/>
                    <a:pt x="580" y="490"/>
                    <a:pt x="579" y="490"/>
                  </a:cubicBezTo>
                  <a:cubicBezTo>
                    <a:pt x="579" y="490"/>
                    <a:pt x="579" y="489"/>
                    <a:pt x="579" y="489"/>
                  </a:cubicBezTo>
                  <a:cubicBezTo>
                    <a:pt x="578" y="488"/>
                    <a:pt x="579" y="488"/>
                    <a:pt x="578" y="487"/>
                  </a:cubicBezTo>
                  <a:cubicBezTo>
                    <a:pt x="578" y="487"/>
                    <a:pt x="578" y="486"/>
                    <a:pt x="578" y="486"/>
                  </a:cubicBezTo>
                  <a:cubicBezTo>
                    <a:pt x="578" y="486"/>
                    <a:pt x="578" y="486"/>
                    <a:pt x="578" y="485"/>
                  </a:cubicBezTo>
                  <a:cubicBezTo>
                    <a:pt x="578" y="484"/>
                    <a:pt x="576" y="483"/>
                    <a:pt x="576" y="482"/>
                  </a:cubicBezTo>
                  <a:cubicBezTo>
                    <a:pt x="576" y="481"/>
                    <a:pt x="576" y="481"/>
                    <a:pt x="575" y="481"/>
                  </a:cubicBezTo>
                  <a:cubicBezTo>
                    <a:pt x="576" y="480"/>
                    <a:pt x="575" y="480"/>
                    <a:pt x="575" y="479"/>
                  </a:cubicBezTo>
                  <a:cubicBezTo>
                    <a:pt x="576" y="479"/>
                    <a:pt x="576" y="479"/>
                    <a:pt x="576" y="479"/>
                  </a:cubicBezTo>
                  <a:cubicBezTo>
                    <a:pt x="576" y="480"/>
                    <a:pt x="577" y="481"/>
                    <a:pt x="577" y="482"/>
                  </a:cubicBezTo>
                  <a:cubicBezTo>
                    <a:pt x="577" y="483"/>
                    <a:pt x="578" y="483"/>
                    <a:pt x="578" y="483"/>
                  </a:cubicBezTo>
                  <a:cubicBezTo>
                    <a:pt x="578" y="485"/>
                    <a:pt x="578" y="487"/>
                    <a:pt x="580" y="487"/>
                  </a:cubicBezTo>
                  <a:cubicBezTo>
                    <a:pt x="580" y="489"/>
                    <a:pt x="580" y="490"/>
                    <a:pt x="582" y="490"/>
                  </a:cubicBezTo>
                  <a:cubicBezTo>
                    <a:pt x="582" y="491"/>
                    <a:pt x="581" y="491"/>
                    <a:pt x="581" y="492"/>
                  </a:cubicBezTo>
                  <a:cubicBezTo>
                    <a:pt x="581" y="493"/>
                    <a:pt x="583" y="494"/>
                    <a:pt x="582" y="495"/>
                  </a:cubicBezTo>
                  <a:cubicBezTo>
                    <a:pt x="582" y="495"/>
                    <a:pt x="582" y="494"/>
                    <a:pt x="582" y="494"/>
                  </a:cubicBezTo>
                  <a:cubicBezTo>
                    <a:pt x="581" y="494"/>
                    <a:pt x="581" y="494"/>
                    <a:pt x="581" y="493"/>
                  </a:cubicBezTo>
                  <a:close/>
                  <a:moveTo>
                    <a:pt x="582" y="501"/>
                  </a:moveTo>
                  <a:cubicBezTo>
                    <a:pt x="582" y="501"/>
                    <a:pt x="582" y="500"/>
                    <a:pt x="582" y="500"/>
                  </a:cubicBezTo>
                  <a:cubicBezTo>
                    <a:pt x="582" y="500"/>
                    <a:pt x="581" y="499"/>
                    <a:pt x="581" y="499"/>
                  </a:cubicBezTo>
                  <a:cubicBezTo>
                    <a:pt x="581" y="499"/>
                    <a:pt x="582" y="499"/>
                    <a:pt x="582" y="499"/>
                  </a:cubicBezTo>
                  <a:cubicBezTo>
                    <a:pt x="582" y="500"/>
                    <a:pt x="582" y="500"/>
                    <a:pt x="583" y="500"/>
                  </a:cubicBezTo>
                  <a:cubicBezTo>
                    <a:pt x="583" y="501"/>
                    <a:pt x="583" y="501"/>
                    <a:pt x="583" y="502"/>
                  </a:cubicBezTo>
                  <a:cubicBezTo>
                    <a:pt x="583" y="502"/>
                    <a:pt x="584" y="502"/>
                    <a:pt x="584" y="502"/>
                  </a:cubicBezTo>
                  <a:cubicBezTo>
                    <a:pt x="584" y="502"/>
                    <a:pt x="584" y="502"/>
                    <a:pt x="584" y="502"/>
                  </a:cubicBezTo>
                  <a:cubicBezTo>
                    <a:pt x="583" y="503"/>
                    <a:pt x="582" y="502"/>
                    <a:pt x="582" y="501"/>
                  </a:cubicBezTo>
                  <a:close/>
                  <a:moveTo>
                    <a:pt x="588" y="505"/>
                  </a:moveTo>
                  <a:cubicBezTo>
                    <a:pt x="587" y="505"/>
                    <a:pt x="586" y="503"/>
                    <a:pt x="586" y="502"/>
                  </a:cubicBezTo>
                  <a:cubicBezTo>
                    <a:pt x="585" y="501"/>
                    <a:pt x="583" y="498"/>
                    <a:pt x="583" y="497"/>
                  </a:cubicBezTo>
                  <a:cubicBezTo>
                    <a:pt x="586" y="498"/>
                    <a:pt x="586" y="498"/>
                    <a:pt x="586" y="498"/>
                  </a:cubicBezTo>
                  <a:cubicBezTo>
                    <a:pt x="586" y="499"/>
                    <a:pt x="586" y="501"/>
                    <a:pt x="586" y="502"/>
                  </a:cubicBezTo>
                  <a:cubicBezTo>
                    <a:pt x="587" y="501"/>
                    <a:pt x="588" y="504"/>
                    <a:pt x="588" y="505"/>
                  </a:cubicBezTo>
                  <a:close/>
                  <a:moveTo>
                    <a:pt x="589" y="536"/>
                  </a:moveTo>
                  <a:cubicBezTo>
                    <a:pt x="589" y="535"/>
                    <a:pt x="591" y="535"/>
                    <a:pt x="591" y="535"/>
                  </a:cubicBezTo>
                  <a:cubicBezTo>
                    <a:pt x="591" y="536"/>
                    <a:pt x="590" y="536"/>
                    <a:pt x="589" y="536"/>
                  </a:cubicBezTo>
                  <a:close/>
                  <a:moveTo>
                    <a:pt x="595" y="538"/>
                  </a:moveTo>
                  <a:cubicBezTo>
                    <a:pt x="594" y="538"/>
                    <a:pt x="594" y="539"/>
                    <a:pt x="594" y="539"/>
                  </a:cubicBezTo>
                  <a:cubicBezTo>
                    <a:pt x="593" y="539"/>
                    <a:pt x="593" y="538"/>
                    <a:pt x="592" y="538"/>
                  </a:cubicBezTo>
                  <a:cubicBezTo>
                    <a:pt x="592" y="537"/>
                    <a:pt x="591" y="537"/>
                    <a:pt x="591" y="536"/>
                  </a:cubicBezTo>
                  <a:cubicBezTo>
                    <a:pt x="593" y="536"/>
                    <a:pt x="593" y="536"/>
                    <a:pt x="593" y="536"/>
                  </a:cubicBezTo>
                  <a:cubicBezTo>
                    <a:pt x="592" y="538"/>
                    <a:pt x="594" y="537"/>
                    <a:pt x="594" y="538"/>
                  </a:cubicBezTo>
                  <a:cubicBezTo>
                    <a:pt x="594" y="538"/>
                    <a:pt x="595" y="538"/>
                    <a:pt x="595" y="537"/>
                  </a:cubicBezTo>
                  <a:cubicBezTo>
                    <a:pt x="595" y="538"/>
                    <a:pt x="596" y="538"/>
                    <a:pt x="596" y="538"/>
                  </a:cubicBezTo>
                  <a:cubicBezTo>
                    <a:pt x="596" y="540"/>
                    <a:pt x="595" y="539"/>
                    <a:pt x="595" y="538"/>
                  </a:cubicBezTo>
                  <a:close/>
                  <a:moveTo>
                    <a:pt x="601" y="542"/>
                  </a:moveTo>
                  <a:cubicBezTo>
                    <a:pt x="600" y="541"/>
                    <a:pt x="599" y="541"/>
                    <a:pt x="597" y="540"/>
                  </a:cubicBezTo>
                  <a:cubicBezTo>
                    <a:pt x="597" y="540"/>
                    <a:pt x="597" y="539"/>
                    <a:pt x="597" y="539"/>
                  </a:cubicBezTo>
                  <a:cubicBezTo>
                    <a:pt x="598" y="539"/>
                    <a:pt x="598" y="540"/>
                    <a:pt x="600" y="540"/>
                  </a:cubicBezTo>
                  <a:cubicBezTo>
                    <a:pt x="600" y="541"/>
                    <a:pt x="601" y="542"/>
                    <a:pt x="603" y="541"/>
                  </a:cubicBezTo>
                  <a:cubicBezTo>
                    <a:pt x="603" y="542"/>
                    <a:pt x="604" y="542"/>
                    <a:pt x="604" y="543"/>
                  </a:cubicBezTo>
                  <a:cubicBezTo>
                    <a:pt x="604" y="544"/>
                    <a:pt x="602" y="542"/>
                    <a:pt x="601" y="542"/>
                  </a:cubicBezTo>
                  <a:close/>
                  <a:moveTo>
                    <a:pt x="601" y="525"/>
                  </a:moveTo>
                  <a:cubicBezTo>
                    <a:pt x="601" y="526"/>
                    <a:pt x="601" y="526"/>
                    <a:pt x="601" y="526"/>
                  </a:cubicBezTo>
                  <a:cubicBezTo>
                    <a:pt x="600" y="526"/>
                    <a:pt x="600" y="525"/>
                    <a:pt x="599" y="525"/>
                  </a:cubicBezTo>
                  <a:cubicBezTo>
                    <a:pt x="600" y="524"/>
                    <a:pt x="599" y="524"/>
                    <a:pt x="599" y="523"/>
                  </a:cubicBezTo>
                  <a:cubicBezTo>
                    <a:pt x="600" y="523"/>
                    <a:pt x="600" y="524"/>
                    <a:pt x="600" y="524"/>
                  </a:cubicBezTo>
                  <a:cubicBezTo>
                    <a:pt x="600" y="525"/>
                    <a:pt x="601" y="525"/>
                    <a:pt x="601" y="525"/>
                  </a:cubicBezTo>
                  <a:close/>
                  <a:moveTo>
                    <a:pt x="610" y="547"/>
                  </a:moveTo>
                  <a:cubicBezTo>
                    <a:pt x="609" y="547"/>
                    <a:pt x="609" y="546"/>
                    <a:pt x="608" y="546"/>
                  </a:cubicBezTo>
                  <a:cubicBezTo>
                    <a:pt x="608" y="544"/>
                    <a:pt x="604" y="545"/>
                    <a:pt x="604" y="543"/>
                  </a:cubicBezTo>
                  <a:cubicBezTo>
                    <a:pt x="605" y="543"/>
                    <a:pt x="605" y="543"/>
                    <a:pt x="606" y="544"/>
                  </a:cubicBezTo>
                  <a:cubicBezTo>
                    <a:pt x="606" y="544"/>
                    <a:pt x="607" y="544"/>
                    <a:pt x="607" y="545"/>
                  </a:cubicBezTo>
                  <a:cubicBezTo>
                    <a:pt x="608" y="545"/>
                    <a:pt x="608" y="545"/>
                    <a:pt x="608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09" y="546"/>
                    <a:pt x="611" y="545"/>
                    <a:pt x="610" y="547"/>
                  </a:cubicBezTo>
                  <a:close/>
                  <a:moveTo>
                    <a:pt x="616" y="534"/>
                  </a:moveTo>
                  <a:cubicBezTo>
                    <a:pt x="615" y="534"/>
                    <a:pt x="614" y="533"/>
                    <a:pt x="613" y="533"/>
                  </a:cubicBezTo>
                  <a:cubicBezTo>
                    <a:pt x="612" y="532"/>
                    <a:pt x="611" y="531"/>
                    <a:pt x="609" y="530"/>
                  </a:cubicBezTo>
                  <a:cubicBezTo>
                    <a:pt x="609" y="529"/>
                    <a:pt x="608" y="530"/>
                    <a:pt x="608" y="529"/>
                  </a:cubicBezTo>
                  <a:cubicBezTo>
                    <a:pt x="607" y="529"/>
                    <a:pt x="607" y="528"/>
                    <a:pt x="606" y="527"/>
                  </a:cubicBezTo>
                  <a:cubicBezTo>
                    <a:pt x="606" y="527"/>
                    <a:pt x="606" y="527"/>
                    <a:pt x="605" y="527"/>
                  </a:cubicBezTo>
                  <a:cubicBezTo>
                    <a:pt x="605" y="527"/>
                    <a:pt x="605" y="526"/>
                    <a:pt x="605" y="526"/>
                  </a:cubicBezTo>
                  <a:cubicBezTo>
                    <a:pt x="605" y="526"/>
                    <a:pt x="604" y="526"/>
                    <a:pt x="604" y="526"/>
                  </a:cubicBezTo>
                  <a:cubicBezTo>
                    <a:pt x="604" y="525"/>
                    <a:pt x="604" y="524"/>
                    <a:pt x="603" y="524"/>
                  </a:cubicBezTo>
                  <a:cubicBezTo>
                    <a:pt x="602" y="523"/>
                    <a:pt x="602" y="523"/>
                    <a:pt x="601" y="522"/>
                  </a:cubicBezTo>
                  <a:cubicBezTo>
                    <a:pt x="601" y="522"/>
                    <a:pt x="600" y="521"/>
                    <a:pt x="600" y="521"/>
                  </a:cubicBezTo>
                  <a:cubicBezTo>
                    <a:pt x="600" y="521"/>
                    <a:pt x="599" y="520"/>
                    <a:pt x="599" y="520"/>
                  </a:cubicBezTo>
                  <a:cubicBezTo>
                    <a:pt x="598" y="520"/>
                    <a:pt x="599" y="519"/>
                    <a:pt x="598" y="519"/>
                  </a:cubicBezTo>
                  <a:cubicBezTo>
                    <a:pt x="598" y="518"/>
                    <a:pt x="597" y="517"/>
                    <a:pt x="596" y="517"/>
                  </a:cubicBezTo>
                  <a:cubicBezTo>
                    <a:pt x="596" y="516"/>
                    <a:pt x="594" y="516"/>
                    <a:pt x="595" y="514"/>
                  </a:cubicBezTo>
                  <a:cubicBezTo>
                    <a:pt x="595" y="514"/>
                    <a:pt x="594" y="514"/>
                    <a:pt x="594" y="514"/>
                  </a:cubicBezTo>
                  <a:cubicBezTo>
                    <a:pt x="594" y="512"/>
                    <a:pt x="592" y="511"/>
                    <a:pt x="591" y="510"/>
                  </a:cubicBezTo>
                  <a:cubicBezTo>
                    <a:pt x="590" y="509"/>
                    <a:pt x="590" y="509"/>
                    <a:pt x="589" y="508"/>
                  </a:cubicBezTo>
                  <a:cubicBezTo>
                    <a:pt x="589" y="507"/>
                    <a:pt x="589" y="507"/>
                    <a:pt x="589" y="507"/>
                  </a:cubicBezTo>
                  <a:cubicBezTo>
                    <a:pt x="590" y="507"/>
                    <a:pt x="590" y="507"/>
                    <a:pt x="590" y="507"/>
                  </a:cubicBezTo>
                  <a:cubicBezTo>
                    <a:pt x="591" y="508"/>
                    <a:pt x="591" y="509"/>
                    <a:pt x="592" y="510"/>
                  </a:cubicBezTo>
                  <a:cubicBezTo>
                    <a:pt x="593" y="511"/>
                    <a:pt x="593" y="512"/>
                    <a:pt x="594" y="512"/>
                  </a:cubicBezTo>
                  <a:cubicBezTo>
                    <a:pt x="594" y="513"/>
                    <a:pt x="595" y="514"/>
                    <a:pt x="595" y="515"/>
                  </a:cubicBezTo>
                  <a:cubicBezTo>
                    <a:pt x="596" y="515"/>
                    <a:pt x="596" y="514"/>
                    <a:pt x="596" y="514"/>
                  </a:cubicBezTo>
                  <a:cubicBezTo>
                    <a:pt x="597" y="514"/>
                    <a:pt x="597" y="514"/>
                    <a:pt x="597" y="515"/>
                  </a:cubicBezTo>
                  <a:cubicBezTo>
                    <a:pt x="597" y="515"/>
                    <a:pt x="597" y="515"/>
                    <a:pt x="597" y="515"/>
                  </a:cubicBezTo>
                  <a:cubicBezTo>
                    <a:pt x="597" y="516"/>
                    <a:pt x="597" y="516"/>
                    <a:pt x="597" y="517"/>
                  </a:cubicBezTo>
                  <a:cubicBezTo>
                    <a:pt x="597" y="517"/>
                    <a:pt x="597" y="517"/>
                    <a:pt x="597" y="517"/>
                  </a:cubicBezTo>
                  <a:cubicBezTo>
                    <a:pt x="597" y="518"/>
                    <a:pt x="599" y="518"/>
                    <a:pt x="599" y="519"/>
                  </a:cubicBezTo>
                  <a:cubicBezTo>
                    <a:pt x="600" y="519"/>
                    <a:pt x="600" y="520"/>
                    <a:pt x="600" y="519"/>
                  </a:cubicBezTo>
                  <a:cubicBezTo>
                    <a:pt x="601" y="520"/>
                    <a:pt x="600" y="521"/>
                    <a:pt x="602" y="521"/>
                  </a:cubicBezTo>
                  <a:cubicBezTo>
                    <a:pt x="601" y="521"/>
                    <a:pt x="602" y="521"/>
                    <a:pt x="602" y="522"/>
                  </a:cubicBezTo>
                  <a:cubicBezTo>
                    <a:pt x="603" y="522"/>
                    <a:pt x="603" y="523"/>
                    <a:pt x="604" y="523"/>
                  </a:cubicBezTo>
                  <a:cubicBezTo>
                    <a:pt x="603" y="524"/>
                    <a:pt x="604" y="524"/>
                    <a:pt x="605" y="525"/>
                  </a:cubicBezTo>
                  <a:cubicBezTo>
                    <a:pt x="606" y="525"/>
                    <a:pt x="606" y="526"/>
                    <a:pt x="608" y="526"/>
                  </a:cubicBezTo>
                  <a:cubicBezTo>
                    <a:pt x="608" y="528"/>
                    <a:pt x="610" y="528"/>
                    <a:pt x="610" y="529"/>
                  </a:cubicBezTo>
                  <a:cubicBezTo>
                    <a:pt x="611" y="529"/>
                    <a:pt x="611" y="529"/>
                    <a:pt x="611" y="529"/>
                  </a:cubicBezTo>
                  <a:cubicBezTo>
                    <a:pt x="611" y="530"/>
                    <a:pt x="612" y="530"/>
                    <a:pt x="612" y="530"/>
                  </a:cubicBezTo>
                  <a:cubicBezTo>
                    <a:pt x="612" y="531"/>
                    <a:pt x="613" y="531"/>
                    <a:pt x="613" y="531"/>
                  </a:cubicBezTo>
                  <a:cubicBezTo>
                    <a:pt x="614" y="531"/>
                    <a:pt x="614" y="532"/>
                    <a:pt x="614" y="532"/>
                  </a:cubicBezTo>
                  <a:cubicBezTo>
                    <a:pt x="615" y="532"/>
                    <a:pt x="615" y="532"/>
                    <a:pt x="615" y="532"/>
                  </a:cubicBezTo>
                  <a:cubicBezTo>
                    <a:pt x="615" y="532"/>
                    <a:pt x="615" y="533"/>
                    <a:pt x="615" y="533"/>
                  </a:cubicBezTo>
                  <a:cubicBezTo>
                    <a:pt x="616" y="533"/>
                    <a:pt x="617" y="533"/>
                    <a:pt x="617" y="534"/>
                  </a:cubicBezTo>
                  <a:cubicBezTo>
                    <a:pt x="616" y="534"/>
                    <a:pt x="616" y="535"/>
                    <a:pt x="616" y="534"/>
                  </a:cubicBezTo>
                  <a:close/>
                  <a:moveTo>
                    <a:pt x="628" y="555"/>
                  </a:moveTo>
                  <a:cubicBezTo>
                    <a:pt x="627" y="555"/>
                    <a:pt x="627" y="555"/>
                    <a:pt x="627" y="555"/>
                  </a:cubicBezTo>
                  <a:cubicBezTo>
                    <a:pt x="627" y="554"/>
                    <a:pt x="627" y="554"/>
                    <a:pt x="627" y="554"/>
                  </a:cubicBezTo>
                  <a:cubicBezTo>
                    <a:pt x="628" y="554"/>
                    <a:pt x="628" y="554"/>
                    <a:pt x="628" y="554"/>
                  </a:cubicBezTo>
                  <a:cubicBezTo>
                    <a:pt x="628" y="554"/>
                    <a:pt x="628" y="554"/>
                    <a:pt x="628" y="555"/>
                  </a:cubicBezTo>
                  <a:close/>
                  <a:moveTo>
                    <a:pt x="630" y="542"/>
                  </a:moveTo>
                  <a:cubicBezTo>
                    <a:pt x="628" y="542"/>
                    <a:pt x="628" y="542"/>
                    <a:pt x="628" y="542"/>
                  </a:cubicBezTo>
                  <a:cubicBezTo>
                    <a:pt x="628" y="542"/>
                    <a:pt x="628" y="541"/>
                    <a:pt x="628" y="541"/>
                  </a:cubicBezTo>
                  <a:cubicBezTo>
                    <a:pt x="626" y="541"/>
                    <a:pt x="624" y="540"/>
                    <a:pt x="623" y="539"/>
                  </a:cubicBezTo>
                  <a:cubicBezTo>
                    <a:pt x="622" y="539"/>
                    <a:pt x="622" y="538"/>
                    <a:pt x="621" y="538"/>
                  </a:cubicBezTo>
                  <a:cubicBezTo>
                    <a:pt x="621" y="538"/>
                    <a:pt x="620" y="538"/>
                    <a:pt x="620" y="537"/>
                  </a:cubicBezTo>
                  <a:cubicBezTo>
                    <a:pt x="620" y="537"/>
                    <a:pt x="620" y="537"/>
                    <a:pt x="619" y="537"/>
                  </a:cubicBezTo>
                  <a:cubicBezTo>
                    <a:pt x="619" y="536"/>
                    <a:pt x="618" y="537"/>
                    <a:pt x="618" y="536"/>
                  </a:cubicBezTo>
                  <a:cubicBezTo>
                    <a:pt x="618" y="536"/>
                    <a:pt x="618" y="536"/>
                    <a:pt x="618" y="536"/>
                  </a:cubicBezTo>
                  <a:cubicBezTo>
                    <a:pt x="618" y="535"/>
                    <a:pt x="617" y="535"/>
                    <a:pt x="617" y="535"/>
                  </a:cubicBezTo>
                  <a:cubicBezTo>
                    <a:pt x="617" y="535"/>
                    <a:pt x="617" y="535"/>
                    <a:pt x="616" y="535"/>
                  </a:cubicBezTo>
                  <a:cubicBezTo>
                    <a:pt x="616" y="534"/>
                    <a:pt x="617" y="534"/>
                    <a:pt x="617" y="534"/>
                  </a:cubicBezTo>
                  <a:cubicBezTo>
                    <a:pt x="618" y="534"/>
                    <a:pt x="617" y="535"/>
                    <a:pt x="618" y="535"/>
                  </a:cubicBezTo>
                  <a:cubicBezTo>
                    <a:pt x="618" y="535"/>
                    <a:pt x="619" y="535"/>
                    <a:pt x="619" y="535"/>
                  </a:cubicBezTo>
                  <a:cubicBezTo>
                    <a:pt x="619" y="536"/>
                    <a:pt x="619" y="536"/>
                    <a:pt x="620" y="536"/>
                  </a:cubicBezTo>
                  <a:cubicBezTo>
                    <a:pt x="620" y="536"/>
                    <a:pt x="620" y="535"/>
                    <a:pt x="620" y="535"/>
                  </a:cubicBezTo>
                  <a:cubicBezTo>
                    <a:pt x="621" y="535"/>
                    <a:pt x="621" y="536"/>
                    <a:pt x="621" y="537"/>
                  </a:cubicBezTo>
                  <a:cubicBezTo>
                    <a:pt x="622" y="537"/>
                    <a:pt x="622" y="537"/>
                    <a:pt x="622" y="537"/>
                  </a:cubicBezTo>
                  <a:cubicBezTo>
                    <a:pt x="623" y="538"/>
                    <a:pt x="623" y="538"/>
                    <a:pt x="624" y="539"/>
                  </a:cubicBezTo>
                  <a:cubicBezTo>
                    <a:pt x="625" y="539"/>
                    <a:pt x="625" y="538"/>
                    <a:pt x="625" y="538"/>
                  </a:cubicBezTo>
                  <a:cubicBezTo>
                    <a:pt x="625" y="539"/>
                    <a:pt x="626" y="539"/>
                    <a:pt x="626" y="539"/>
                  </a:cubicBezTo>
                  <a:cubicBezTo>
                    <a:pt x="626" y="540"/>
                    <a:pt x="627" y="539"/>
                    <a:pt x="627" y="540"/>
                  </a:cubicBezTo>
                  <a:cubicBezTo>
                    <a:pt x="627" y="540"/>
                    <a:pt x="627" y="540"/>
                    <a:pt x="628" y="540"/>
                  </a:cubicBezTo>
                  <a:cubicBezTo>
                    <a:pt x="628" y="540"/>
                    <a:pt x="628" y="540"/>
                    <a:pt x="628" y="540"/>
                  </a:cubicBezTo>
                  <a:cubicBezTo>
                    <a:pt x="628" y="540"/>
                    <a:pt x="628" y="540"/>
                    <a:pt x="628" y="540"/>
                  </a:cubicBezTo>
                  <a:cubicBezTo>
                    <a:pt x="629" y="540"/>
                    <a:pt x="630" y="540"/>
                    <a:pt x="630" y="541"/>
                  </a:cubicBezTo>
                  <a:cubicBezTo>
                    <a:pt x="630" y="541"/>
                    <a:pt x="631" y="541"/>
                    <a:pt x="631" y="541"/>
                  </a:cubicBezTo>
                  <a:cubicBezTo>
                    <a:pt x="632" y="541"/>
                    <a:pt x="631" y="543"/>
                    <a:pt x="633" y="543"/>
                  </a:cubicBezTo>
                  <a:cubicBezTo>
                    <a:pt x="633" y="544"/>
                    <a:pt x="632" y="543"/>
                    <a:pt x="631" y="543"/>
                  </a:cubicBezTo>
                  <a:cubicBezTo>
                    <a:pt x="631" y="543"/>
                    <a:pt x="630" y="542"/>
                    <a:pt x="630" y="542"/>
                  </a:cubicBezTo>
                  <a:close/>
                  <a:moveTo>
                    <a:pt x="634" y="555"/>
                  </a:moveTo>
                  <a:cubicBezTo>
                    <a:pt x="633" y="555"/>
                    <a:pt x="631" y="556"/>
                    <a:pt x="632" y="555"/>
                  </a:cubicBezTo>
                  <a:cubicBezTo>
                    <a:pt x="633" y="555"/>
                    <a:pt x="635" y="555"/>
                    <a:pt x="635" y="556"/>
                  </a:cubicBezTo>
                  <a:cubicBezTo>
                    <a:pt x="635" y="557"/>
                    <a:pt x="634" y="556"/>
                    <a:pt x="634" y="555"/>
                  </a:cubicBezTo>
                  <a:close/>
                  <a:moveTo>
                    <a:pt x="640" y="561"/>
                  </a:moveTo>
                  <a:cubicBezTo>
                    <a:pt x="640" y="561"/>
                    <a:pt x="640" y="560"/>
                    <a:pt x="640" y="560"/>
                  </a:cubicBezTo>
                  <a:cubicBezTo>
                    <a:pt x="639" y="560"/>
                    <a:pt x="638" y="560"/>
                    <a:pt x="638" y="560"/>
                  </a:cubicBezTo>
                  <a:cubicBezTo>
                    <a:pt x="638" y="559"/>
                    <a:pt x="640" y="560"/>
                    <a:pt x="641" y="560"/>
                  </a:cubicBezTo>
                  <a:cubicBezTo>
                    <a:pt x="641" y="560"/>
                    <a:pt x="641" y="561"/>
                    <a:pt x="640" y="561"/>
                  </a:cubicBezTo>
                  <a:close/>
                  <a:moveTo>
                    <a:pt x="654" y="561"/>
                  </a:moveTo>
                  <a:cubicBezTo>
                    <a:pt x="653" y="561"/>
                    <a:pt x="652" y="561"/>
                    <a:pt x="651" y="561"/>
                  </a:cubicBezTo>
                  <a:cubicBezTo>
                    <a:pt x="650" y="561"/>
                    <a:pt x="650" y="561"/>
                    <a:pt x="649" y="561"/>
                  </a:cubicBezTo>
                  <a:cubicBezTo>
                    <a:pt x="649" y="561"/>
                    <a:pt x="649" y="561"/>
                    <a:pt x="649" y="560"/>
                  </a:cubicBezTo>
                  <a:cubicBezTo>
                    <a:pt x="647" y="560"/>
                    <a:pt x="647" y="560"/>
                    <a:pt x="646" y="560"/>
                  </a:cubicBezTo>
                  <a:cubicBezTo>
                    <a:pt x="646" y="560"/>
                    <a:pt x="645" y="559"/>
                    <a:pt x="645" y="559"/>
                  </a:cubicBezTo>
                  <a:cubicBezTo>
                    <a:pt x="645" y="559"/>
                    <a:pt x="644" y="560"/>
                    <a:pt x="644" y="559"/>
                  </a:cubicBezTo>
                  <a:cubicBezTo>
                    <a:pt x="644" y="558"/>
                    <a:pt x="645" y="558"/>
                    <a:pt x="647" y="558"/>
                  </a:cubicBezTo>
                  <a:cubicBezTo>
                    <a:pt x="647" y="558"/>
                    <a:pt x="646" y="559"/>
                    <a:pt x="646" y="559"/>
                  </a:cubicBezTo>
                  <a:cubicBezTo>
                    <a:pt x="646" y="560"/>
                    <a:pt x="647" y="559"/>
                    <a:pt x="647" y="558"/>
                  </a:cubicBezTo>
                  <a:cubicBezTo>
                    <a:pt x="648" y="559"/>
                    <a:pt x="648" y="559"/>
                    <a:pt x="648" y="559"/>
                  </a:cubicBezTo>
                  <a:cubicBezTo>
                    <a:pt x="649" y="560"/>
                    <a:pt x="649" y="559"/>
                    <a:pt x="649" y="560"/>
                  </a:cubicBezTo>
                  <a:cubicBezTo>
                    <a:pt x="649" y="560"/>
                    <a:pt x="651" y="560"/>
                    <a:pt x="651" y="559"/>
                  </a:cubicBezTo>
                  <a:cubicBezTo>
                    <a:pt x="651" y="559"/>
                    <a:pt x="651" y="559"/>
                    <a:pt x="651" y="559"/>
                  </a:cubicBezTo>
                  <a:cubicBezTo>
                    <a:pt x="652" y="559"/>
                    <a:pt x="653" y="560"/>
                    <a:pt x="654" y="560"/>
                  </a:cubicBezTo>
                  <a:cubicBezTo>
                    <a:pt x="653" y="560"/>
                    <a:pt x="654" y="561"/>
                    <a:pt x="654" y="561"/>
                  </a:cubicBezTo>
                  <a:close/>
                  <a:moveTo>
                    <a:pt x="655" y="548"/>
                  </a:moveTo>
                  <a:cubicBezTo>
                    <a:pt x="655" y="548"/>
                    <a:pt x="654" y="549"/>
                    <a:pt x="654" y="549"/>
                  </a:cubicBezTo>
                  <a:cubicBezTo>
                    <a:pt x="654" y="549"/>
                    <a:pt x="654" y="548"/>
                    <a:pt x="654" y="548"/>
                  </a:cubicBezTo>
                  <a:cubicBezTo>
                    <a:pt x="653" y="548"/>
                    <a:pt x="652" y="548"/>
                    <a:pt x="651" y="548"/>
                  </a:cubicBezTo>
                  <a:cubicBezTo>
                    <a:pt x="650" y="548"/>
                    <a:pt x="648" y="547"/>
                    <a:pt x="647" y="547"/>
                  </a:cubicBezTo>
                  <a:cubicBezTo>
                    <a:pt x="646" y="547"/>
                    <a:pt x="645" y="547"/>
                    <a:pt x="643" y="546"/>
                  </a:cubicBezTo>
                  <a:cubicBezTo>
                    <a:pt x="643" y="546"/>
                    <a:pt x="643" y="546"/>
                    <a:pt x="642" y="546"/>
                  </a:cubicBezTo>
                  <a:cubicBezTo>
                    <a:pt x="642" y="546"/>
                    <a:pt x="640" y="546"/>
                    <a:pt x="640" y="546"/>
                  </a:cubicBezTo>
                  <a:cubicBezTo>
                    <a:pt x="640" y="546"/>
                    <a:pt x="640" y="545"/>
                    <a:pt x="640" y="545"/>
                  </a:cubicBezTo>
                  <a:cubicBezTo>
                    <a:pt x="640" y="545"/>
                    <a:pt x="640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8" y="545"/>
                    <a:pt x="638" y="545"/>
                    <a:pt x="638" y="545"/>
                  </a:cubicBezTo>
                  <a:cubicBezTo>
                    <a:pt x="637" y="545"/>
                    <a:pt x="636" y="545"/>
                    <a:pt x="636" y="545"/>
                  </a:cubicBezTo>
                  <a:cubicBezTo>
                    <a:pt x="635" y="545"/>
                    <a:pt x="635" y="544"/>
                    <a:pt x="635" y="544"/>
                  </a:cubicBezTo>
                  <a:cubicBezTo>
                    <a:pt x="635" y="544"/>
                    <a:pt x="635" y="544"/>
                    <a:pt x="635" y="544"/>
                  </a:cubicBezTo>
                  <a:cubicBezTo>
                    <a:pt x="635" y="544"/>
                    <a:pt x="634" y="544"/>
                    <a:pt x="634" y="544"/>
                  </a:cubicBezTo>
                  <a:cubicBezTo>
                    <a:pt x="634" y="544"/>
                    <a:pt x="633" y="543"/>
                    <a:pt x="633" y="543"/>
                  </a:cubicBezTo>
                  <a:cubicBezTo>
                    <a:pt x="633" y="543"/>
                    <a:pt x="634" y="543"/>
                    <a:pt x="634" y="543"/>
                  </a:cubicBezTo>
                  <a:cubicBezTo>
                    <a:pt x="634" y="543"/>
                    <a:pt x="635" y="543"/>
                    <a:pt x="635" y="543"/>
                  </a:cubicBezTo>
                  <a:cubicBezTo>
                    <a:pt x="635" y="543"/>
                    <a:pt x="635" y="543"/>
                    <a:pt x="635" y="543"/>
                  </a:cubicBezTo>
                  <a:cubicBezTo>
                    <a:pt x="636" y="543"/>
                    <a:pt x="636" y="543"/>
                    <a:pt x="636" y="543"/>
                  </a:cubicBezTo>
                  <a:cubicBezTo>
                    <a:pt x="636" y="543"/>
                    <a:pt x="637" y="543"/>
                    <a:pt x="637" y="543"/>
                  </a:cubicBezTo>
                  <a:cubicBezTo>
                    <a:pt x="637" y="543"/>
                    <a:pt x="637" y="544"/>
                    <a:pt x="637" y="544"/>
                  </a:cubicBezTo>
                  <a:cubicBezTo>
                    <a:pt x="637" y="544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9" y="543"/>
                    <a:pt x="639" y="544"/>
                    <a:pt x="639" y="544"/>
                  </a:cubicBezTo>
                  <a:cubicBezTo>
                    <a:pt x="639" y="544"/>
                    <a:pt x="639" y="544"/>
                    <a:pt x="639" y="544"/>
                  </a:cubicBezTo>
                  <a:cubicBezTo>
                    <a:pt x="639" y="544"/>
                    <a:pt x="640" y="543"/>
                    <a:pt x="640" y="543"/>
                  </a:cubicBezTo>
                  <a:cubicBezTo>
                    <a:pt x="640" y="543"/>
                    <a:pt x="640" y="544"/>
                    <a:pt x="640" y="544"/>
                  </a:cubicBezTo>
                  <a:cubicBezTo>
                    <a:pt x="640" y="544"/>
                    <a:pt x="640" y="544"/>
                    <a:pt x="640" y="544"/>
                  </a:cubicBezTo>
                  <a:cubicBezTo>
                    <a:pt x="640" y="544"/>
                    <a:pt x="641" y="544"/>
                    <a:pt x="641" y="545"/>
                  </a:cubicBezTo>
                  <a:cubicBezTo>
                    <a:pt x="641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3" y="545"/>
                  </a:cubicBezTo>
                  <a:cubicBezTo>
                    <a:pt x="643" y="545"/>
                    <a:pt x="643" y="545"/>
                    <a:pt x="643" y="545"/>
                  </a:cubicBezTo>
                  <a:cubicBezTo>
                    <a:pt x="643" y="545"/>
                    <a:pt x="643" y="544"/>
                    <a:pt x="643" y="544"/>
                  </a:cubicBezTo>
                  <a:cubicBezTo>
                    <a:pt x="643" y="544"/>
                    <a:pt x="643" y="544"/>
                    <a:pt x="643" y="544"/>
                  </a:cubicBezTo>
                  <a:cubicBezTo>
                    <a:pt x="643" y="544"/>
                    <a:pt x="644" y="544"/>
                    <a:pt x="644" y="545"/>
                  </a:cubicBezTo>
                  <a:cubicBezTo>
                    <a:pt x="644" y="545"/>
                    <a:pt x="644" y="545"/>
                    <a:pt x="644" y="545"/>
                  </a:cubicBezTo>
                  <a:cubicBezTo>
                    <a:pt x="645" y="546"/>
                    <a:pt x="645" y="546"/>
                    <a:pt x="645" y="546"/>
                  </a:cubicBezTo>
                  <a:cubicBezTo>
                    <a:pt x="645" y="546"/>
                    <a:pt x="646" y="546"/>
                    <a:pt x="646" y="546"/>
                  </a:cubicBezTo>
                  <a:cubicBezTo>
                    <a:pt x="646" y="546"/>
                    <a:pt x="647" y="546"/>
                    <a:pt x="647" y="546"/>
                  </a:cubicBezTo>
                  <a:cubicBezTo>
                    <a:pt x="647" y="546"/>
                    <a:pt x="648" y="546"/>
                    <a:pt x="648" y="546"/>
                  </a:cubicBezTo>
                  <a:cubicBezTo>
                    <a:pt x="648" y="547"/>
                    <a:pt x="648" y="547"/>
                    <a:pt x="648" y="547"/>
                  </a:cubicBezTo>
                  <a:cubicBezTo>
                    <a:pt x="648" y="547"/>
                    <a:pt x="648" y="547"/>
                    <a:pt x="648" y="546"/>
                  </a:cubicBezTo>
                  <a:cubicBezTo>
                    <a:pt x="648" y="546"/>
                    <a:pt x="648" y="546"/>
                    <a:pt x="648" y="546"/>
                  </a:cubicBezTo>
                  <a:cubicBezTo>
                    <a:pt x="649" y="546"/>
                    <a:pt x="650" y="546"/>
                    <a:pt x="651" y="547"/>
                  </a:cubicBezTo>
                  <a:cubicBezTo>
                    <a:pt x="651" y="547"/>
                    <a:pt x="651" y="547"/>
                    <a:pt x="651" y="547"/>
                  </a:cubicBezTo>
                  <a:cubicBezTo>
                    <a:pt x="652" y="547"/>
                    <a:pt x="652" y="546"/>
                    <a:pt x="653" y="546"/>
                  </a:cubicBezTo>
                  <a:cubicBezTo>
                    <a:pt x="653" y="548"/>
                    <a:pt x="655" y="547"/>
                    <a:pt x="656" y="548"/>
                  </a:cubicBezTo>
                  <a:cubicBezTo>
                    <a:pt x="656" y="548"/>
                    <a:pt x="657" y="547"/>
                    <a:pt x="657" y="547"/>
                  </a:cubicBezTo>
                  <a:cubicBezTo>
                    <a:pt x="658" y="548"/>
                    <a:pt x="658" y="547"/>
                    <a:pt x="659" y="547"/>
                  </a:cubicBezTo>
                  <a:cubicBezTo>
                    <a:pt x="660" y="547"/>
                    <a:pt x="660" y="548"/>
                    <a:pt x="660" y="548"/>
                  </a:cubicBezTo>
                  <a:cubicBezTo>
                    <a:pt x="660" y="548"/>
                    <a:pt x="662" y="547"/>
                    <a:pt x="663" y="548"/>
                  </a:cubicBezTo>
                  <a:cubicBezTo>
                    <a:pt x="662" y="549"/>
                    <a:pt x="661" y="548"/>
                    <a:pt x="660" y="548"/>
                  </a:cubicBezTo>
                  <a:cubicBezTo>
                    <a:pt x="659" y="548"/>
                    <a:pt x="658" y="548"/>
                    <a:pt x="657" y="548"/>
                  </a:cubicBezTo>
                  <a:cubicBezTo>
                    <a:pt x="657" y="549"/>
                    <a:pt x="656" y="548"/>
                    <a:pt x="655" y="548"/>
                  </a:cubicBezTo>
                  <a:close/>
                  <a:moveTo>
                    <a:pt x="664" y="561"/>
                  </a:moveTo>
                  <a:cubicBezTo>
                    <a:pt x="663" y="561"/>
                    <a:pt x="663" y="561"/>
                    <a:pt x="662" y="561"/>
                  </a:cubicBezTo>
                  <a:cubicBezTo>
                    <a:pt x="661" y="561"/>
                    <a:pt x="660" y="560"/>
                    <a:pt x="659" y="560"/>
                  </a:cubicBezTo>
                  <a:cubicBezTo>
                    <a:pt x="659" y="560"/>
                    <a:pt x="659" y="560"/>
                    <a:pt x="658" y="560"/>
                  </a:cubicBezTo>
                  <a:cubicBezTo>
                    <a:pt x="658" y="560"/>
                    <a:pt x="658" y="560"/>
                    <a:pt x="658" y="560"/>
                  </a:cubicBezTo>
                  <a:cubicBezTo>
                    <a:pt x="658" y="560"/>
                    <a:pt x="657" y="560"/>
                    <a:pt x="657" y="560"/>
                  </a:cubicBezTo>
                  <a:cubicBezTo>
                    <a:pt x="656" y="561"/>
                    <a:pt x="657" y="561"/>
                    <a:pt x="657" y="561"/>
                  </a:cubicBezTo>
                  <a:cubicBezTo>
                    <a:pt x="658" y="561"/>
                    <a:pt x="658" y="561"/>
                    <a:pt x="659" y="561"/>
                  </a:cubicBezTo>
                  <a:cubicBezTo>
                    <a:pt x="660" y="562"/>
                    <a:pt x="661" y="561"/>
                    <a:pt x="662" y="562"/>
                  </a:cubicBezTo>
                  <a:cubicBezTo>
                    <a:pt x="661" y="563"/>
                    <a:pt x="660" y="562"/>
                    <a:pt x="660" y="562"/>
                  </a:cubicBezTo>
                  <a:cubicBezTo>
                    <a:pt x="658" y="562"/>
                    <a:pt x="658" y="562"/>
                    <a:pt x="658" y="562"/>
                  </a:cubicBezTo>
                  <a:cubicBezTo>
                    <a:pt x="657" y="561"/>
                    <a:pt x="657" y="562"/>
                    <a:pt x="656" y="561"/>
                  </a:cubicBezTo>
                  <a:cubicBezTo>
                    <a:pt x="656" y="561"/>
                    <a:pt x="656" y="560"/>
                    <a:pt x="656" y="560"/>
                  </a:cubicBezTo>
                  <a:cubicBezTo>
                    <a:pt x="656" y="559"/>
                    <a:pt x="656" y="560"/>
                    <a:pt x="657" y="560"/>
                  </a:cubicBezTo>
                  <a:cubicBezTo>
                    <a:pt x="657" y="560"/>
                    <a:pt x="658" y="560"/>
                    <a:pt x="658" y="560"/>
                  </a:cubicBezTo>
                  <a:cubicBezTo>
                    <a:pt x="658" y="560"/>
                    <a:pt x="659" y="560"/>
                    <a:pt x="660" y="560"/>
                  </a:cubicBezTo>
                  <a:cubicBezTo>
                    <a:pt x="660" y="560"/>
                    <a:pt x="661" y="560"/>
                    <a:pt x="661" y="560"/>
                  </a:cubicBezTo>
                  <a:cubicBezTo>
                    <a:pt x="662" y="560"/>
                    <a:pt x="662" y="561"/>
                    <a:pt x="662" y="561"/>
                  </a:cubicBezTo>
                  <a:cubicBezTo>
                    <a:pt x="664" y="561"/>
                    <a:pt x="665" y="560"/>
                    <a:pt x="666" y="561"/>
                  </a:cubicBezTo>
                  <a:cubicBezTo>
                    <a:pt x="666" y="562"/>
                    <a:pt x="665" y="561"/>
                    <a:pt x="664" y="561"/>
                  </a:cubicBezTo>
                  <a:close/>
                  <a:moveTo>
                    <a:pt x="666" y="550"/>
                  </a:moveTo>
                  <a:cubicBezTo>
                    <a:pt x="665" y="550"/>
                    <a:pt x="665" y="549"/>
                    <a:pt x="663" y="549"/>
                  </a:cubicBezTo>
                  <a:cubicBezTo>
                    <a:pt x="664" y="549"/>
                    <a:pt x="665" y="549"/>
                    <a:pt x="666" y="549"/>
                  </a:cubicBezTo>
                  <a:cubicBezTo>
                    <a:pt x="667" y="549"/>
                    <a:pt x="667" y="549"/>
                    <a:pt x="667" y="549"/>
                  </a:cubicBezTo>
                  <a:cubicBezTo>
                    <a:pt x="668" y="549"/>
                    <a:pt x="668" y="549"/>
                    <a:pt x="669" y="549"/>
                  </a:cubicBezTo>
                  <a:cubicBezTo>
                    <a:pt x="670" y="549"/>
                    <a:pt x="670" y="548"/>
                    <a:pt x="671" y="549"/>
                  </a:cubicBezTo>
                  <a:cubicBezTo>
                    <a:pt x="670" y="550"/>
                    <a:pt x="668" y="550"/>
                    <a:pt x="666" y="550"/>
                  </a:cubicBezTo>
                  <a:close/>
                  <a:moveTo>
                    <a:pt x="670" y="562"/>
                  </a:moveTo>
                  <a:cubicBezTo>
                    <a:pt x="669" y="562"/>
                    <a:pt x="668" y="562"/>
                    <a:pt x="667" y="561"/>
                  </a:cubicBezTo>
                  <a:cubicBezTo>
                    <a:pt x="667" y="560"/>
                    <a:pt x="668" y="561"/>
                    <a:pt x="669" y="561"/>
                  </a:cubicBezTo>
                  <a:cubicBezTo>
                    <a:pt x="670" y="561"/>
                    <a:pt x="671" y="561"/>
                    <a:pt x="672" y="562"/>
                  </a:cubicBezTo>
                  <a:cubicBezTo>
                    <a:pt x="672" y="563"/>
                    <a:pt x="671" y="562"/>
                    <a:pt x="670" y="562"/>
                  </a:cubicBezTo>
                  <a:close/>
                  <a:moveTo>
                    <a:pt x="727" y="527"/>
                  </a:moveTo>
                  <a:cubicBezTo>
                    <a:pt x="727" y="528"/>
                    <a:pt x="727" y="528"/>
                    <a:pt x="726" y="528"/>
                  </a:cubicBezTo>
                  <a:cubicBezTo>
                    <a:pt x="726" y="528"/>
                    <a:pt x="726" y="528"/>
                    <a:pt x="726" y="528"/>
                  </a:cubicBezTo>
                  <a:cubicBezTo>
                    <a:pt x="726" y="528"/>
                    <a:pt x="725" y="529"/>
                    <a:pt x="725" y="529"/>
                  </a:cubicBezTo>
                  <a:cubicBezTo>
                    <a:pt x="725" y="529"/>
                    <a:pt x="725" y="529"/>
                    <a:pt x="724" y="529"/>
                  </a:cubicBezTo>
                  <a:cubicBezTo>
                    <a:pt x="724" y="529"/>
                    <a:pt x="724" y="529"/>
                    <a:pt x="723" y="530"/>
                  </a:cubicBezTo>
                  <a:cubicBezTo>
                    <a:pt x="722" y="529"/>
                    <a:pt x="724" y="529"/>
                    <a:pt x="725" y="528"/>
                  </a:cubicBezTo>
                  <a:cubicBezTo>
                    <a:pt x="726" y="528"/>
                    <a:pt x="727" y="528"/>
                    <a:pt x="727" y="527"/>
                  </a:cubicBezTo>
                  <a:cubicBezTo>
                    <a:pt x="728" y="527"/>
                    <a:pt x="727" y="528"/>
                    <a:pt x="727" y="527"/>
                  </a:cubicBezTo>
                  <a:close/>
                  <a:moveTo>
                    <a:pt x="753" y="501"/>
                  </a:moveTo>
                  <a:cubicBezTo>
                    <a:pt x="753" y="501"/>
                    <a:pt x="752" y="501"/>
                    <a:pt x="752" y="501"/>
                  </a:cubicBezTo>
                  <a:cubicBezTo>
                    <a:pt x="751" y="503"/>
                    <a:pt x="752" y="503"/>
                    <a:pt x="751" y="504"/>
                  </a:cubicBezTo>
                  <a:cubicBezTo>
                    <a:pt x="750" y="506"/>
                    <a:pt x="748" y="507"/>
                    <a:pt x="748" y="507"/>
                  </a:cubicBezTo>
                  <a:cubicBezTo>
                    <a:pt x="746" y="507"/>
                    <a:pt x="749" y="505"/>
                    <a:pt x="750" y="502"/>
                  </a:cubicBezTo>
                  <a:cubicBezTo>
                    <a:pt x="750" y="503"/>
                    <a:pt x="751" y="500"/>
                    <a:pt x="752" y="501"/>
                  </a:cubicBezTo>
                  <a:cubicBezTo>
                    <a:pt x="752" y="500"/>
                    <a:pt x="754" y="500"/>
                    <a:pt x="753" y="500"/>
                  </a:cubicBezTo>
                  <a:cubicBezTo>
                    <a:pt x="754" y="499"/>
                    <a:pt x="754" y="500"/>
                    <a:pt x="753" y="501"/>
                  </a:cubicBezTo>
                  <a:close/>
                  <a:moveTo>
                    <a:pt x="756" y="520"/>
                  </a:moveTo>
                  <a:cubicBezTo>
                    <a:pt x="756" y="521"/>
                    <a:pt x="756" y="521"/>
                    <a:pt x="756" y="521"/>
                  </a:cubicBezTo>
                  <a:cubicBezTo>
                    <a:pt x="756" y="521"/>
                    <a:pt x="756" y="521"/>
                    <a:pt x="756" y="521"/>
                  </a:cubicBezTo>
                  <a:cubicBezTo>
                    <a:pt x="756" y="521"/>
                    <a:pt x="756" y="521"/>
                    <a:pt x="756" y="521"/>
                  </a:cubicBezTo>
                  <a:cubicBezTo>
                    <a:pt x="756" y="522"/>
                    <a:pt x="756" y="522"/>
                    <a:pt x="756" y="522"/>
                  </a:cubicBezTo>
                  <a:cubicBezTo>
                    <a:pt x="755" y="522"/>
                    <a:pt x="755" y="522"/>
                    <a:pt x="755" y="521"/>
                  </a:cubicBezTo>
                  <a:cubicBezTo>
                    <a:pt x="755" y="521"/>
                    <a:pt x="755" y="521"/>
                    <a:pt x="755" y="521"/>
                  </a:cubicBezTo>
                  <a:cubicBezTo>
                    <a:pt x="755" y="521"/>
                    <a:pt x="756" y="520"/>
                    <a:pt x="756" y="520"/>
                  </a:cubicBezTo>
                  <a:cubicBezTo>
                    <a:pt x="756" y="520"/>
                    <a:pt x="756" y="520"/>
                    <a:pt x="756" y="520"/>
                  </a:cubicBezTo>
                  <a:cubicBezTo>
                    <a:pt x="756" y="520"/>
                    <a:pt x="756" y="520"/>
                    <a:pt x="756" y="520"/>
                  </a:cubicBezTo>
                  <a:close/>
                  <a:moveTo>
                    <a:pt x="757" y="517"/>
                  </a:moveTo>
                  <a:cubicBezTo>
                    <a:pt x="756" y="517"/>
                    <a:pt x="759" y="516"/>
                    <a:pt x="759" y="515"/>
                  </a:cubicBezTo>
                  <a:cubicBezTo>
                    <a:pt x="760" y="515"/>
                    <a:pt x="757" y="517"/>
                    <a:pt x="757" y="517"/>
                  </a:cubicBezTo>
                  <a:close/>
                  <a:moveTo>
                    <a:pt x="759" y="512"/>
                  </a:moveTo>
                  <a:cubicBezTo>
                    <a:pt x="758" y="512"/>
                    <a:pt x="759" y="511"/>
                    <a:pt x="759" y="510"/>
                  </a:cubicBezTo>
                  <a:cubicBezTo>
                    <a:pt x="760" y="511"/>
                    <a:pt x="759" y="511"/>
                    <a:pt x="759" y="512"/>
                  </a:cubicBezTo>
                  <a:close/>
                  <a:moveTo>
                    <a:pt x="760" y="510"/>
                  </a:moveTo>
                  <a:cubicBezTo>
                    <a:pt x="759" y="510"/>
                    <a:pt x="759" y="508"/>
                    <a:pt x="759" y="507"/>
                  </a:cubicBezTo>
                  <a:cubicBezTo>
                    <a:pt x="760" y="508"/>
                    <a:pt x="760" y="509"/>
                    <a:pt x="760" y="510"/>
                  </a:cubicBezTo>
                  <a:close/>
                  <a:moveTo>
                    <a:pt x="760" y="507"/>
                  </a:moveTo>
                  <a:cubicBezTo>
                    <a:pt x="759" y="507"/>
                    <a:pt x="760" y="506"/>
                    <a:pt x="761" y="505"/>
                  </a:cubicBezTo>
                  <a:cubicBezTo>
                    <a:pt x="761" y="506"/>
                    <a:pt x="760" y="507"/>
                    <a:pt x="760" y="507"/>
                  </a:cubicBezTo>
                  <a:close/>
                  <a:moveTo>
                    <a:pt x="321" y="795"/>
                  </a:moveTo>
                  <a:cubicBezTo>
                    <a:pt x="320" y="795"/>
                    <a:pt x="320" y="793"/>
                    <a:pt x="319" y="793"/>
                  </a:cubicBezTo>
                  <a:cubicBezTo>
                    <a:pt x="318" y="793"/>
                    <a:pt x="318" y="793"/>
                    <a:pt x="317" y="792"/>
                  </a:cubicBezTo>
                  <a:cubicBezTo>
                    <a:pt x="316" y="792"/>
                    <a:pt x="314" y="790"/>
                    <a:pt x="313" y="790"/>
                  </a:cubicBezTo>
                  <a:cubicBezTo>
                    <a:pt x="312" y="790"/>
                    <a:pt x="311" y="788"/>
                    <a:pt x="311" y="788"/>
                  </a:cubicBezTo>
                  <a:cubicBezTo>
                    <a:pt x="311" y="788"/>
                    <a:pt x="310" y="788"/>
                    <a:pt x="310" y="788"/>
                  </a:cubicBezTo>
                  <a:cubicBezTo>
                    <a:pt x="309" y="787"/>
                    <a:pt x="308" y="787"/>
                    <a:pt x="308" y="786"/>
                  </a:cubicBezTo>
                  <a:cubicBezTo>
                    <a:pt x="308" y="786"/>
                    <a:pt x="308" y="786"/>
                    <a:pt x="308" y="786"/>
                  </a:cubicBezTo>
                  <a:cubicBezTo>
                    <a:pt x="308" y="785"/>
                    <a:pt x="306" y="785"/>
                    <a:pt x="304" y="784"/>
                  </a:cubicBezTo>
                  <a:cubicBezTo>
                    <a:pt x="303" y="783"/>
                    <a:pt x="301" y="781"/>
                    <a:pt x="300" y="781"/>
                  </a:cubicBezTo>
                  <a:cubicBezTo>
                    <a:pt x="299" y="781"/>
                    <a:pt x="296" y="778"/>
                    <a:pt x="296" y="778"/>
                  </a:cubicBezTo>
                  <a:cubicBezTo>
                    <a:pt x="296" y="778"/>
                    <a:pt x="295" y="778"/>
                    <a:pt x="295" y="778"/>
                  </a:cubicBezTo>
                  <a:cubicBezTo>
                    <a:pt x="295" y="778"/>
                    <a:pt x="294" y="777"/>
                    <a:pt x="294" y="777"/>
                  </a:cubicBezTo>
                  <a:cubicBezTo>
                    <a:pt x="294" y="777"/>
                    <a:pt x="294" y="777"/>
                    <a:pt x="293" y="776"/>
                  </a:cubicBezTo>
                  <a:cubicBezTo>
                    <a:pt x="292" y="776"/>
                    <a:pt x="291" y="775"/>
                    <a:pt x="289" y="774"/>
                  </a:cubicBezTo>
                  <a:cubicBezTo>
                    <a:pt x="289" y="773"/>
                    <a:pt x="289" y="773"/>
                    <a:pt x="288" y="772"/>
                  </a:cubicBezTo>
                  <a:cubicBezTo>
                    <a:pt x="288" y="772"/>
                    <a:pt x="287" y="771"/>
                    <a:pt x="287" y="771"/>
                  </a:cubicBezTo>
                  <a:cubicBezTo>
                    <a:pt x="286" y="771"/>
                    <a:pt x="285" y="770"/>
                    <a:pt x="285" y="770"/>
                  </a:cubicBezTo>
                  <a:cubicBezTo>
                    <a:pt x="284" y="769"/>
                    <a:pt x="284" y="769"/>
                    <a:pt x="283" y="768"/>
                  </a:cubicBezTo>
                  <a:cubicBezTo>
                    <a:pt x="283" y="768"/>
                    <a:pt x="282" y="768"/>
                    <a:pt x="281" y="767"/>
                  </a:cubicBezTo>
                  <a:cubicBezTo>
                    <a:pt x="280" y="767"/>
                    <a:pt x="280" y="766"/>
                    <a:pt x="279" y="766"/>
                  </a:cubicBezTo>
                  <a:cubicBezTo>
                    <a:pt x="279" y="765"/>
                    <a:pt x="278" y="765"/>
                    <a:pt x="278" y="764"/>
                  </a:cubicBezTo>
                  <a:cubicBezTo>
                    <a:pt x="277" y="764"/>
                    <a:pt x="277" y="764"/>
                    <a:pt x="277" y="763"/>
                  </a:cubicBezTo>
                  <a:cubicBezTo>
                    <a:pt x="276" y="762"/>
                    <a:pt x="274" y="761"/>
                    <a:pt x="274" y="761"/>
                  </a:cubicBezTo>
                  <a:cubicBezTo>
                    <a:pt x="273" y="760"/>
                    <a:pt x="272" y="759"/>
                    <a:pt x="272" y="759"/>
                  </a:cubicBezTo>
                  <a:cubicBezTo>
                    <a:pt x="271" y="759"/>
                    <a:pt x="272" y="758"/>
                    <a:pt x="271" y="758"/>
                  </a:cubicBezTo>
                  <a:cubicBezTo>
                    <a:pt x="271" y="758"/>
                    <a:pt x="271" y="758"/>
                    <a:pt x="270" y="758"/>
                  </a:cubicBezTo>
                  <a:cubicBezTo>
                    <a:pt x="270" y="757"/>
                    <a:pt x="270" y="757"/>
                    <a:pt x="270" y="756"/>
                  </a:cubicBezTo>
                  <a:cubicBezTo>
                    <a:pt x="269" y="756"/>
                    <a:pt x="269" y="755"/>
                    <a:pt x="268" y="755"/>
                  </a:cubicBezTo>
                  <a:cubicBezTo>
                    <a:pt x="268" y="755"/>
                    <a:pt x="267" y="754"/>
                    <a:pt x="266" y="753"/>
                  </a:cubicBezTo>
                  <a:cubicBezTo>
                    <a:pt x="265" y="752"/>
                    <a:pt x="264" y="751"/>
                    <a:pt x="264" y="750"/>
                  </a:cubicBezTo>
                  <a:cubicBezTo>
                    <a:pt x="262" y="750"/>
                    <a:pt x="262" y="749"/>
                    <a:pt x="261" y="749"/>
                  </a:cubicBezTo>
                  <a:cubicBezTo>
                    <a:pt x="261" y="748"/>
                    <a:pt x="260" y="748"/>
                    <a:pt x="259" y="747"/>
                  </a:cubicBezTo>
                  <a:cubicBezTo>
                    <a:pt x="260" y="746"/>
                    <a:pt x="258" y="746"/>
                    <a:pt x="258" y="746"/>
                  </a:cubicBezTo>
                  <a:cubicBezTo>
                    <a:pt x="258" y="745"/>
                    <a:pt x="258" y="745"/>
                    <a:pt x="258" y="744"/>
                  </a:cubicBezTo>
                  <a:cubicBezTo>
                    <a:pt x="258" y="744"/>
                    <a:pt x="257" y="744"/>
                    <a:pt x="257" y="744"/>
                  </a:cubicBezTo>
                  <a:cubicBezTo>
                    <a:pt x="257" y="743"/>
                    <a:pt x="256" y="743"/>
                    <a:pt x="256" y="743"/>
                  </a:cubicBezTo>
                  <a:cubicBezTo>
                    <a:pt x="256" y="743"/>
                    <a:pt x="256" y="742"/>
                    <a:pt x="256" y="742"/>
                  </a:cubicBezTo>
                  <a:cubicBezTo>
                    <a:pt x="255" y="742"/>
                    <a:pt x="255" y="742"/>
                    <a:pt x="255" y="742"/>
                  </a:cubicBezTo>
                  <a:cubicBezTo>
                    <a:pt x="255" y="742"/>
                    <a:pt x="255" y="742"/>
                    <a:pt x="255" y="742"/>
                  </a:cubicBezTo>
                  <a:cubicBezTo>
                    <a:pt x="255" y="741"/>
                    <a:pt x="254" y="741"/>
                    <a:pt x="254" y="740"/>
                  </a:cubicBezTo>
                  <a:cubicBezTo>
                    <a:pt x="253" y="740"/>
                    <a:pt x="251" y="738"/>
                    <a:pt x="251" y="738"/>
                  </a:cubicBezTo>
                  <a:cubicBezTo>
                    <a:pt x="250" y="737"/>
                    <a:pt x="250" y="737"/>
                    <a:pt x="250" y="737"/>
                  </a:cubicBezTo>
                  <a:cubicBezTo>
                    <a:pt x="250" y="737"/>
                    <a:pt x="250" y="736"/>
                    <a:pt x="250" y="736"/>
                  </a:cubicBezTo>
                  <a:cubicBezTo>
                    <a:pt x="249" y="735"/>
                    <a:pt x="248" y="734"/>
                    <a:pt x="247" y="733"/>
                  </a:cubicBezTo>
                  <a:cubicBezTo>
                    <a:pt x="247" y="732"/>
                    <a:pt x="246" y="731"/>
                    <a:pt x="246" y="730"/>
                  </a:cubicBezTo>
                  <a:cubicBezTo>
                    <a:pt x="246" y="730"/>
                    <a:pt x="245" y="729"/>
                    <a:pt x="245" y="729"/>
                  </a:cubicBezTo>
                  <a:cubicBezTo>
                    <a:pt x="244" y="729"/>
                    <a:pt x="244" y="728"/>
                    <a:pt x="244" y="728"/>
                  </a:cubicBezTo>
                  <a:cubicBezTo>
                    <a:pt x="243" y="727"/>
                    <a:pt x="242" y="725"/>
                    <a:pt x="241" y="724"/>
                  </a:cubicBezTo>
                  <a:cubicBezTo>
                    <a:pt x="241" y="724"/>
                    <a:pt x="241" y="723"/>
                    <a:pt x="241" y="723"/>
                  </a:cubicBezTo>
                  <a:cubicBezTo>
                    <a:pt x="241" y="723"/>
                    <a:pt x="240" y="723"/>
                    <a:pt x="240" y="723"/>
                  </a:cubicBezTo>
                  <a:cubicBezTo>
                    <a:pt x="240" y="722"/>
                    <a:pt x="239" y="720"/>
                    <a:pt x="239" y="720"/>
                  </a:cubicBezTo>
                  <a:cubicBezTo>
                    <a:pt x="239" y="720"/>
                    <a:pt x="239" y="719"/>
                    <a:pt x="238" y="719"/>
                  </a:cubicBezTo>
                  <a:cubicBezTo>
                    <a:pt x="238" y="718"/>
                    <a:pt x="237" y="717"/>
                    <a:pt x="237" y="717"/>
                  </a:cubicBezTo>
                  <a:cubicBezTo>
                    <a:pt x="237" y="716"/>
                    <a:pt x="236" y="715"/>
                    <a:pt x="236" y="714"/>
                  </a:cubicBezTo>
                  <a:cubicBezTo>
                    <a:pt x="235" y="713"/>
                    <a:pt x="235" y="712"/>
                    <a:pt x="235" y="712"/>
                  </a:cubicBezTo>
                  <a:cubicBezTo>
                    <a:pt x="235" y="712"/>
                    <a:pt x="235" y="712"/>
                    <a:pt x="235" y="712"/>
                  </a:cubicBezTo>
                  <a:cubicBezTo>
                    <a:pt x="235" y="711"/>
                    <a:pt x="234" y="711"/>
                    <a:pt x="234" y="711"/>
                  </a:cubicBezTo>
                  <a:cubicBezTo>
                    <a:pt x="234" y="710"/>
                    <a:pt x="233" y="708"/>
                    <a:pt x="233" y="707"/>
                  </a:cubicBezTo>
                  <a:cubicBezTo>
                    <a:pt x="233" y="707"/>
                    <a:pt x="232" y="707"/>
                    <a:pt x="232" y="707"/>
                  </a:cubicBezTo>
                  <a:cubicBezTo>
                    <a:pt x="232" y="706"/>
                    <a:pt x="232" y="705"/>
                    <a:pt x="232" y="705"/>
                  </a:cubicBezTo>
                  <a:cubicBezTo>
                    <a:pt x="232" y="705"/>
                    <a:pt x="232" y="705"/>
                    <a:pt x="232" y="704"/>
                  </a:cubicBezTo>
                  <a:cubicBezTo>
                    <a:pt x="232" y="704"/>
                    <a:pt x="231" y="704"/>
                    <a:pt x="231" y="704"/>
                  </a:cubicBezTo>
                  <a:cubicBezTo>
                    <a:pt x="230" y="703"/>
                    <a:pt x="230" y="702"/>
                    <a:pt x="230" y="701"/>
                  </a:cubicBezTo>
                  <a:cubicBezTo>
                    <a:pt x="230" y="701"/>
                    <a:pt x="230" y="701"/>
                    <a:pt x="230" y="701"/>
                  </a:cubicBezTo>
                  <a:cubicBezTo>
                    <a:pt x="229" y="699"/>
                    <a:pt x="229" y="698"/>
                    <a:pt x="229" y="696"/>
                  </a:cubicBezTo>
                  <a:cubicBezTo>
                    <a:pt x="229" y="696"/>
                    <a:pt x="228" y="697"/>
                    <a:pt x="228" y="696"/>
                  </a:cubicBezTo>
                  <a:cubicBezTo>
                    <a:pt x="228" y="696"/>
                    <a:pt x="228" y="695"/>
                    <a:pt x="228" y="695"/>
                  </a:cubicBezTo>
                  <a:cubicBezTo>
                    <a:pt x="227" y="695"/>
                    <a:pt x="228" y="693"/>
                    <a:pt x="228" y="692"/>
                  </a:cubicBezTo>
                  <a:cubicBezTo>
                    <a:pt x="227" y="691"/>
                    <a:pt x="226" y="695"/>
                    <a:pt x="226" y="694"/>
                  </a:cubicBezTo>
                  <a:cubicBezTo>
                    <a:pt x="224" y="685"/>
                    <a:pt x="222" y="673"/>
                    <a:pt x="223" y="665"/>
                  </a:cubicBezTo>
                  <a:cubicBezTo>
                    <a:pt x="223" y="664"/>
                    <a:pt x="223" y="663"/>
                    <a:pt x="223" y="663"/>
                  </a:cubicBezTo>
                  <a:cubicBezTo>
                    <a:pt x="223" y="662"/>
                    <a:pt x="223" y="662"/>
                    <a:pt x="223" y="662"/>
                  </a:cubicBezTo>
                  <a:cubicBezTo>
                    <a:pt x="223" y="662"/>
                    <a:pt x="223" y="661"/>
                    <a:pt x="223" y="660"/>
                  </a:cubicBezTo>
                  <a:cubicBezTo>
                    <a:pt x="223" y="660"/>
                    <a:pt x="224" y="660"/>
                    <a:pt x="224" y="660"/>
                  </a:cubicBezTo>
                  <a:cubicBezTo>
                    <a:pt x="224" y="658"/>
                    <a:pt x="224" y="650"/>
                    <a:pt x="225" y="649"/>
                  </a:cubicBezTo>
                  <a:cubicBezTo>
                    <a:pt x="225" y="649"/>
                    <a:pt x="225" y="649"/>
                    <a:pt x="225" y="648"/>
                  </a:cubicBezTo>
                  <a:cubicBezTo>
                    <a:pt x="225" y="648"/>
                    <a:pt x="226" y="648"/>
                    <a:pt x="226" y="648"/>
                  </a:cubicBezTo>
                  <a:cubicBezTo>
                    <a:pt x="226" y="648"/>
                    <a:pt x="225" y="648"/>
                    <a:pt x="226" y="647"/>
                  </a:cubicBezTo>
                  <a:cubicBezTo>
                    <a:pt x="226" y="646"/>
                    <a:pt x="227" y="645"/>
                    <a:pt x="227" y="644"/>
                  </a:cubicBezTo>
                  <a:cubicBezTo>
                    <a:pt x="227" y="643"/>
                    <a:pt x="228" y="643"/>
                    <a:pt x="228" y="642"/>
                  </a:cubicBezTo>
                  <a:cubicBezTo>
                    <a:pt x="228" y="642"/>
                    <a:pt x="228" y="642"/>
                    <a:pt x="228" y="642"/>
                  </a:cubicBezTo>
                  <a:cubicBezTo>
                    <a:pt x="229" y="640"/>
                    <a:pt x="229" y="639"/>
                    <a:pt x="230" y="639"/>
                  </a:cubicBezTo>
                  <a:cubicBezTo>
                    <a:pt x="230" y="639"/>
                    <a:pt x="230" y="638"/>
                    <a:pt x="230" y="638"/>
                  </a:cubicBezTo>
                  <a:cubicBezTo>
                    <a:pt x="230" y="637"/>
                    <a:pt x="231" y="637"/>
                    <a:pt x="231" y="636"/>
                  </a:cubicBezTo>
                  <a:cubicBezTo>
                    <a:pt x="233" y="635"/>
                    <a:pt x="234" y="633"/>
                    <a:pt x="236" y="632"/>
                  </a:cubicBezTo>
                  <a:cubicBezTo>
                    <a:pt x="243" y="626"/>
                    <a:pt x="251" y="621"/>
                    <a:pt x="260" y="623"/>
                  </a:cubicBezTo>
                  <a:cubicBezTo>
                    <a:pt x="266" y="623"/>
                    <a:pt x="273" y="626"/>
                    <a:pt x="277" y="630"/>
                  </a:cubicBezTo>
                  <a:cubicBezTo>
                    <a:pt x="281" y="635"/>
                    <a:pt x="280" y="641"/>
                    <a:pt x="278" y="646"/>
                  </a:cubicBezTo>
                  <a:cubicBezTo>
                    <a:pt x="278" y="647"/>
                    <a:pt x="276" y="648"/>
                    <a:pt x="276" y="647"/>
                  </a:cubicBezTo>
                  <a:cubicBezTo>
                    <a:pt x="276" y="646"/>
                    <a:pt x="276" y="645"/>
                    <a:pt x="276" y="644"/>
                  </a:cubicBezTo>
                  <a:cubicBezTo>
                    <a:pt x="276" y="642"/>
                    <a:pt x="274" y="639"/>
                    <a:pt x="272" y="638"/>
                  </a:cubicBezTo>
                  <a:cubicBezTo>
                    <a:pt x="268" y="634"/>
                    <a:pt x="262" y="634"/>
                    <a:pt x="258" y="637"/>
                  </a:cubicBezTo>
                  <a:cubicBezTo>
                    <a:pt x="254" y="639"/>
                    <a:pt x="250" y="644"/>
                    <a:pt x="251" y="653"/>
                  </a:cubicBezTo>
                  <a:cubicBezTo>
                    <a:pt x="251" y="660"/>
                    <a:pt x="256" y="667"/>
                    <a:pt x="261" y="671"/>
                  </a:cubicBezTo>
                  <a:cubicBezTo>
                    <a:pt x="268" y="675"/>
                    <a:pt x="277" y="676"/>
                    <a:pt x="284" y="674"/>
                  </a:cubicBezTo>
                  <a:cubicBezTo>
                    <a:pt x="293" y="672"/>
                    <a:pt x="303" y="667"/>
                    <a:pt x="309" y="656"/>
                  </a:cubicBezTo>
                  <a:cubicBezTo>
                    <a:pt x="314" y="646"/>
                    <a:pt x="318" y="633"/>
                    <a:pt x="315" y="622"/>
                  </a:cubicBezTo>
                  <a:cubicBezTo>
                    <a:pt x="312" y="614"/>
                    <a:pt x="305" y="605"/>
                    <a:pt x="295" y="609"/>
                  </a:cubicBezTo>
                  <a:cubicBezTo>
                    <a:pt x="298" y="600"/>
                    <a:pt x="296" y="591"/>
                    <a:pt x="288" y="585"/>
                  </a:cubicBezTo>
                  <a:cubicBezTo>
                    <a:pt x="282" y="579"/>
                    <a:pt x="275" y="578"/>
                    <a:pt x="267" y="577"/>
                  </a:cubicBezTo>
                  <a:cubicBezTo>
                    <a:pt x="243" y="577"/>
                    <a:pt x="240" y="595"/>
                    <a:pt x="239" y="596"/>
                  </a:cubicBezTo>
                  <a:cubicBezTo>
                    <a:pt x="233" y="589"/>
                    <a:pt x="227" y="589"/>
                    <a:pt x="220" y="590"/>
                  </a:cubicBezTo>
                  <a:cubicBezTo>
                    <a:pt x="213" y="591"/>
                    <a:pt x="208" y="596"/>
                    <a:pt x="203" y="601"/>
                  </a:cubicBezTo>
                  <a:cubicBezTo>
                    <a:pt x="184" y="619"/>
                    <a:pt x="183" y="654"/>
                    <a:pt x="190" y="678"/>
                  </a:cubicBezTo>
                  <a:cubicBezTo>
                    <a:pt x="192" y="686"/>
                    <a:pt x="196" y="693"/>
                    <a:pt x="199" y="701"/>
                  </a:cubicBezTo>
                  <a:cubicBezTo>
                    <a:pt x="199" y="702"/>
                    <a:pt x="199" y="702"/>
                    <a:pt x="200" y="702"/>
                  </a:cubicBezTo>
                  <a:cubicBezTo>
                    <a:pt x="200" y="702"/>
                    <a:pt x="200" y="702"/>
                    <a:pt x="200" y="703"/>
                  </a:cubicBezTo>
                  <a:cubicBezTo>
                    <a:pt x="200" y="703"/>
                    <a:pt x="199" y="703"/>
                    <a:pt x="199" y="702"/>
                  </a:cubicBezTo>
                  <a:cubicBezTo>
                    <a:pt x="198" y="701"/>
                    <a:pt x="197" y="699"/>
                    <a:pt x="196" y="698"/>
                  </a:cubicBezTo>
                  <a:cubicBezTo>
                    <a:pt x="195" y="697"/>
                    <a:pt x="194" y="696"/>
                    <a:pt x="194" y="695"/>
                  </a:cubicBezTo>
                  <a:cubicBezTo>
                    <a:pt x="194" y="695"/>
                    <a:pt x="193" y="695"/>
                    <a:pt x="193" y="695"/>
                  </a:cubicBezTo>
                  <a:cubicBezTo>
                    <a:pt x="193" y="694"/>
                    <a:pt x="193" y="694"/>
                    <a:pt x="193" y="694"/>
                  </a:cubicBezTo>
                  <a:cubicBezTo>
                    <a:pt x="192" y="693"/>
                    <a:pt x="192" y="693"/>
                    <a:pt x="192" y="692"/>
                  </a:cubicBezTo>
                  <a:cubicBezTo>
                    <a:pt x="192" y="692"/>
                    <a:pt x="192" y="692"/>
                    <a:pt x="192" y="692"/>
                  </a:cubicBezTo>
                  <a:cubicBezTo>
                    <a:pt x="191" y="692"/>
                    <a:pt x="192" y="692"/>
                    <a:pt x="192" y="691"/>
                  </a:cubicBezTo>
                  <a:cubicBezTo>
                    <a:pt x="192" y="691"/>
                    <a:pt x="191" y="691"/>
                    <a:pt x="191" y="690"/>
                  </a:cubicBezTo>
                  <a:cubicBezTo>
                    <a:pt x="190" y="690"/>
                    <a:pt x="190" y="689"/>
                    <a:pt x="189" y="688"/>
                  </a:cubicBezTo>
                  <a:cubicBezTo>
                    <a:pt x="188" y="687"/>
                    <a:pt x="188" y="685"/>
                    <a:pt x="187" y="685"/>
                  </a:cubicBezTo>
                  <a:cubicBezTo>
                    <a:pt x="187" y="684"/>
                    <a:pt x="187" y="684"/>
                    <a:pt x="187" y="684"/>
                  </a:cubicBezTo>
                  <a:cubicBezTo>
                    <a:pt x="186" y="683"/>
                    <a:pt x="186" y="683"/>
                    <a:pt x="186" y="683"/>
                  </a:cubicBezTo>
                  <a:cubicBezTo>
                    <a:pt x="186" y="682"/>
                    <a:pt x="185" y="681"/>
                    <a:pt x="185" y="681"/>
                  </a:cubicBezTo>
                  <a:cubicBezTo>
                    <a:pt x="185" y="681"/>
                    <a:pt x="185" y="681"/>
                    <a:pt x="185" y="681"/>
                  </a:cubicBezTo>
                  <a:cubicBezTo>
                    <a:pt x="185" y="680"/>
                    <a:pt x="185" y="680"/>
                    <a:pt x="184" y="679"/>
                  </a:cubicBezTo>
                  <a:cubicBezTo>
                    <a:pt x="184" y="678"/>
                    <a:pt x="183" y="678"/>
                    <a:pt x="183" y="677"/>
                  </a:cubicBezTo>
                  <a:cubicBezTo>
                    <a:pt x="182" y="676"/>
                    <a:pt x="182" y="676"/>
                    <a:pt x="182" y="675"/>
                  </a:cubicBezTo>
                  <a:cubicBezTo>
                    <a:pt x="182" y="674"/>
                    <a:pt x="182" y="674"/>
                    <a:pt x="181" y="674"/>
                  </a:cubicBezTo>
                  <a:cubicBezTo>
                    <a:pt x="181" y="674"/>
                    <a:pt x="181" y="673"/>
                    <a:pt x="181" y="673"/>
                  </a:cubicBezTo>
                  <a:cubicBezTo>
                    <a:pt x="181" y="673"/>
                    <a:pt x="181" y="673"/>
                    <a:pt x="181" y="673"/>
                  </a:cubicBezTo>
                  <a:cubicBezTo>
                    <a:pt x="181" y="673"/>
                    <a:pt x="181" y="673"/>
                    <a:pt x="181" y="673"/>
                  </a:cubicBezTo>
                  <a:cubicBezTo>
                    <a:pt x="181" y="672"/>
                    <a:pt x="181" y="673"/>
                    <a:pt x="180" y="673"/>
                  </a:cubicBezTo>
                  <a:cubicBezTo>
                    <a:pt x="180" y="672"/>
                    <a:pt x="181" y="672"/>
                    <a:pt x="181" y="672"/>
                  </a:cubicBezTo>
                  <a:cubicBezTo>
                    <a:pt x="180" y="672"/>
                    <a:pt x="180" y="672"/>
                    <a:pt x="180" y="671"/>
                  </a:cubicBezTo>
                  <a:cubicBezTo>
                    <a:pt x="180" y="671"/>
                    <a:pt x="180" y="670"/>
                    <a:pt x="179" y="670"/>
                  </a:cubicBezTo>
                  <a:cubicBezTo>
                    <a:pt x="179" y="669"/>
                    <a:pt x="178" y="667"/>
                    <a:pt x="178" y="667"/>
                  </a:cubicBezTo>
                  <a:cubicBezTo>
                    <a:pt x="178" y="666"/>
                    <a:pt x="178" y="666"/>
                    <a:pt x="178" y="666"/>
                  </a:cubicBezTo>
                  <a:cubicBezTo>
                    <a:pt x="178" y="666"/>
                    <a:pt x="177" y="666"/>
                    <a:pt x="177" y="666"/>
                  </a:cubicBezTo>
                  <a:cubicBezTo>
                    <a:pt x="177" y="666"/>
                    <a:pt x="178" y="665"/>
                    <a:pt x="177" y="665"/>
                  </a:cubicBezTo>
                  <a:cubicBezTo>
                    <a:pt x="177" y="665"/>
                    <a:pt x="177" y="665"/>
                    <a:pt x="177" y="665"/>
                  </a:cubicBezTo>
                  <a:cubicBezTo>
                    <a:pt x="177" y="665"/>
                    <a:pt x="177" y="664"/>
                    <a:pt x="177" y="664"/>
                  </a:cubicBezTo>
                  <a:cubicBezTo>
                    <a:pt x="177" y="664"/>
                    <a:pt x="177" y="664"/>
                    <a:pt x="176" y="663"/>
                  </a:cubicBezTo>
                  <a:cubicBezTo>
                    <a:pt x="176" y="663"/>
                    <a:pt x="176" y="662"/>
                    <a:pt x="176" y="661"/>
                  </a:cubicBezTo>
                  <a:cubicBezTo>
                    <a:pt x="175" y="660"/>
                    <a:pt x="175" y="660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8"/>
                    <a:pt x="174" y="658"/>
                    <a:pt x="174" y="658"/>
                  </a:cubicBezTo>
                  <a:cubicBezTo>
                    <a:pt x="174" y="656"/>
                    <a:pt x="173" y="654"/>
                    <a:pt x="173" y="653"/>
                  </a:cubicBezTo>
                  <a:cubicBezTo>
                    <a:pt x="173" y="652"/>
                    <a:pt x="173" y="652"/>
                    <a:pt x="172" y="652"/>
                  </a:cubicBezTo>
                  <a:cubicBezTo>
                    <a:pt x="172" y="651"/>
                    <a:pt x="172" y="650"/>
                    <a:pt x="172" y="650"/>
                  </a:cubicBezTo>
                  <a:cubicBezTo>
                    <a:pt x="172" y="650"/>
                    <a:pt x="172" y="650"/>
                    <a:pt x="172" y="650"/>
                  </a:cubicBezTo>
                  <a:cubicBezTo>
                    <a:pt x="172" y="650"/>
                    <a:pt x="172" y="649"/>
                    <a:pt x="172" y="649"/>
                  </a:cubicBezTo>
                  <a:cubicBezTo>
                    <a:pt x="172" y="649"/>
                    <a:pt x="171" y="648"/>
                    <a:pt x="171" y="648"/>
                  </a:cubicBezTo>
                  <a:cubicBezTo>
                    <a:pt x="171" y="647"/>
                    <a:pt x="170" y="645"/>
                    <a:pt x="170" y="644"/>
                  </a:cubicBezTo>
                  <a:cubicBezTo>
                    <a:pt x="170" y="643"/>
                    <a:pt x="169" y="643"/>
                    <a:pt x="169" y="642"/>
                  </a:cubicBezTo>
                  <a:cubicBezTo>
                    <a:pt x="169" y="641"/>
                    <a:pt x="169" y="641"/>
                    <a:pt x="169" y="641"/>
                  </a:cubicBezTo>
                  <a:cubicBezTo>
                    <a:pt x="168" y="639"/>
                    <a:pt x="168" y="637"/>
                    <a:pt x="168" y="636"/>
                  </a:cubicBezTo>
                  <a:cubicBezTo>
                    <a:pt x="168" y="636"/>
                    <a:pt x="167" y="635"/>
                    <a:pt x="167" y="635"/>
                  </a:cubicBezTo>
                  <a:cubicBezTo>
                    <a:pt x="167" y="634"/>
                    <a:pt x="167" y="635"/>
                    <a:pt x="167" y="635"/>
                  </a:cubicBezTo>
                  <a:cubicBezTo>
                    <a:pt x="167" y="634"/>
                    <a:pt x="167" y="634"/>
                    <a:pt x="167" y="633"/>
                  </a:cubicBezTo>
                  <a:cubicBezTo>
                    <a:pt x="167" y="633"/>
                    <a:pt x="166" y="633"/>
                    <a:pt x="166" y="633"/>
                  </a:cubicBezTo>
                  <a:cubicBezTo>
                    <a:pt x="166" y="631"/>
                    <a:pt x="166" y="631"/>
                    <a:pt x="166" y="630"/>
                  </a:cubicBezTo>
                  <a:cubicBezTo>
                    <a:pt x="166" y="630"/>
                    <a:pt x="166" y="630"/>
                    <a:pt x="166" y="630"/>
                  </a:cubicBezTo>
                  <a:cubicBezTo>
                    <a:pt x="165" y="628"/>
                    <a:pt x="165" y="626"/>
                    <a:pt x="165" y="625"/>
                  </a:cubicBezTo>
                  <a:cubicBezTo>
                    <a:pt x="165" y="623"/>
                    <a:pt x="165" y="621"/>
                    <a:pt x="165" y="621"/>
                  </a:cubicBezTo>
                  <a:cubicBezTo>
                    <a:pt x="164" y="620"/>
                    <a:pt x="165" y="619"/>
                    <a:pt x="164" y="619"/>
                  </a:cubicBezTo>
                  <a:cubicBezTo>
                    <a:pt x="164" y="618"/>
                    <a:pt x="164" y="616"/>
                    <a:pt x="164" y="615"/>
                  </a:cubicBezTo>
                  <a:cubicBezTo>
                    <a:pt x="163" y="613"/>
                    <a:pt x="163" y="612"/>
                    <a:pt x="163" y="611"/>
                  </a:cubicBezTo>
                  <a:cubicBezTo>
                    <a:pt x="163" y="608"/>
                    <a:pt x="162" y="604"/>
                    <a:pt x="162" y="602"/>
                  </a:cubicBezTo>
                  <a:cubicBezTo>
                    <a:pt x="162" y="601"/>
                    <a:pt x="162" y="600"/>
                    <a:pt x="162" y="599"/>
                  </a:cubicBezTo>
                  <a:cubicBezTo>
                    <a:pt x="162" y="597"/>
                    <a:pt x="162" y="596"/>
                    <a:pt x="162" y="595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2" y="592"/>
                    <a:pt x="162" y="590"/>
                    <a:pt x="162" y="588"/>
                  </a:cubicBezTo>
                  <a:cubicBezTo>
                    <a:pt x="162" y="588"/>
                    <a:pt x="162" y="587"/>
                    <a:pt x="162" y="587"/>
                  </a:cubicBezTo>
                  <a:cubicBezTo>
                    <a:pt x="161" y="584"/>
                    <a:pt x="162" y="581"/>
                    <a:pt x="162" y="578"/>
                  </a:cubicBezTo>
                  <a:cubicBezTo>
                    <a:pt x="162" y="575"/>
                    <a:pt x="162" y="572"/>
                    <a:pt x="162" y="569"/>
                  </a:cubicBezTo>
                  <a:cubicBezTo>
                    <a:pt x="162" y="569"/>
                    <a:pt x="162" y="569"/>
                    <a:pt x="162" y="568"/>
                  </a:cubicBezTo>
                  <a:cubicBezTo>
                    <a:pt x="163" y="566"/>
                    <a:pt x="162" y="565"/>
                    <a:pt x="163" y="563"/>
                  </a:cubicBezTo>
                  <a:cubicBezTo>
                    <a:pt x="163" y="562"/>
                    <a:pt x="163" y="562"/>
                    <a:pt x="163" y="561"/>
                  </a:cubicBezTo>
                  <a:cubicBezTo>
                    <a:pt x="163" y="560"/>
                    <a:pt x="163" y="558"/>
                    <a:pt x="164" y="558"/>
                  </a:cubicBezTo>
                  <a:cubicBezTo>
                    <a:pt x="164" y="556"/>
                    <a:pt x="164" y="554"/>
                    <a:pt x="164" y="553"/>
                  </a:cubicBezTo>
                  <a:cubicBezTo>
                    <a:pt x="164" y="552"/>
                    <a:pt x="164" y="550"/>
                    <a:pt x="165" y="550"/>
                  </a:cubicBezTo>
                  <a:cubicBezTo>
                    <a:pt x="165" y="548"/>
                    <a:pt x="165" y="547"/>
                    <a:pt x="165" y="546"/>
                  </a:cubicBezTo>
                  <a:cubicBezTo>
                    <a:pt x="165" y="545"/>
                    <a:pt x="165" y="545"/>
                    <a:pt x="165" y="544"/>
                  </a:cubicBezTo>
                  <a:cubicBezTo>
                    <a:pt x="166" y="544"/>
                    <a:pt x="165" y="543"/>
                    <a:pt x="165" y="543"/>
                  </a:cubicBezTo>
                  <a:cubicBezTo>
                    <a:pt x="166" y="542"/>
                    <a:pt x="166" y="542"/>
                    <a:pt x="166" y="542"/>
                  </a:cubicBezTo>
                  <a:cubicBezTo>
                    <a:pt x="166" y="541"/>
                    <a:pt x="166" y="541"/>
                    <a:pt x="166" y="540"/>
                  </a:cubicBezTo>
                  <a:cubicBezTo>
                    <a:pt x="166" y="538"/>
                    <a:pt x="167" y="537"/>
                    <a:pt x="167" y="535"/>
                  </a:cubicBezTo>
                  <a:cubicBezTo>
                    <a:pt x="168" y="532"/>
                    <a:pt x="168" y="530"/>
                    <a:pt x="169" y="527"/>
                  </a:cubicBezTo>
                  <a:cubicBezTo>
                    <a:pt x="169" y="525"/>
                    <a:pt x="170" y="524"/>
                    <a:pt x="170" y="522"/>
                  </a:cubicBezTo>
                  <a:cubicBezTo>
                    <a:pt x="170" y="521"/>
                    <a:pt x="171" y="521"/>
                    <a:pt x="171" y="520"/>
                  </a:cubicBezTo>
                  <a:cubicBezTo>
                    <a:pt x="171" y="519"/>
                    <a:pt x="171" y="518"/>
                    <a:pt x="171" y="518"/>
                  </a:cubicBezTo>
                  <a:cubicBezTo>
                    <a:pt x="172" y="517"/>
                    <a:pt x="172" y="515"/>
                    <a:pt x="173" y="514"/>
                  </a:cubicBezTo>
                  <a:cubicBezTo>
                    <a:pt x="173" y="514"/>
                    <a:pt x="173" y="513"/>
                    <a:pt x="173" y="513"/>
                  </a:cubicBezTo>
                  <a:cubicBezTo>
                    <a:pt x="173" y="512"/>
                    <a:pt x="173" y="512"/>
                    <a:pt x="173" y="512"/>
                  </a:cubicBezTo>
                  <a:cubicBezTo>
                    <a:pt x="174" y="511"/>
                    <a:pt x="173" y="511"/>
                    <a:pt x="174" y="510"/>
                  </a:cubicBezTo>
                  <a:cubicBezTo>
                    <a:pt x="175" y="507"/>
                    <a:pt x="175" y="505"/>
                    <a:pt x="176" y="503"/>
                  </a:cubicBezTo>
                  <a:cubicBezTo>
                    <a:pt x="176" y="502"/>
                    <a:pt x="177" y="502"/>
                    <a:pt x="177" y="501"/>
                  </a:cubicBezTo>
                  <a:cubicBezTo>
                    <a:pt x="177" y="501"/>
                    <a:pt x="177" y="500"/>
                    <a:pt x="177" y="500"/>
                  </a:cubicBezTo>
                  <a:cubicBezTo>
                    <a:pt x="177" y="500"/>
                    <a:pt x="177" y="499"/>
                    <a:pt x="177" y="499"/>
                  </a:cubicBezTo>
                  <a:cubicBezTo>
                    <a:pt x="177" y="499"/>
                    <a:pt x="178" y="499"/>
                    <a:pt x="178" y="498"/>
                  </a:cubicBezTo>
                  <a:cubicBezTo>
                    <a:pt x="178" y="498"/>
                    <a:pt x="178" y="497"/>
                    <a:pt x="179" y="496"/>
                  </a:cubicBezTo>
                  <a:cubicBezTo>
                    <a:pt x="179" y="495"/>
                    <a:pt x="178" y="495"/>
                    <a:pt x="178" y="493"/>
                  </a:cubicBezTo>
                  <a:cubicBezTo>
                    <a:pt x="178" y="492"/>
                    <a:pt x="179" y="492"/>
                    <a:pt x="179" y="491"/>
                  </a:cubicBezTo>
                  <a:cubicBezTo>
                    <a:pt x="179" y="491"/>
                    <a:pt x="180" y="491"/>
                    <a:pt x="180" y="491"/>
                  </a:cubicBezTo>
                  <a:cubicBezTo>
                    <a:pt x="180" y="491"/>
                    <a:pt x="181" y="491"/>
                    <a:pt x="181" y="490"/>
                  </a:cubicBezTo>
                  <a:cubicBezTo>
                    <a:pt x="181" y="490"/>
                    <a:pt x="181" y="489"/>
                    <a:pt x="181" y="489"/>
                  </a:cubicBezTo>
                  <a:cubicBezTo>
                    <a:pt x="181" y="488"/>
                    <a:pt x="181" y="487"/>
                    <a:pt x="182" y="487"/>
                  </a:cubicBezTo>
                  <a:cubicBezTo>
                    <a:pt x="182" y="487"/>
                    <a:pt x="183" y="487"/>
                    <a:pt x="183" y="486"/>
                  </a:cubicBezTo>
                  <a:cubicBezTo>
                    <a:pt x="183" y="485"/>
                    <a:pt x="183" y="485"/>
                    <a:pt x="184" y="484"/>
                  </a:cubicBezTo>
                  <a:cubicBezTo>
                    <a:pt x="184" y="484"/>
                    <a:pt x="184" y="483"/>
                    <a:pt x="184" y="483"/>
                  </a:cubicBezTo>
                  <a:cubicBezTo>
                    <a:pt x="185" y="483"/>
                    <a:pt x="185" y="483"/>
                    <a:pt x="185" y="482"/>
                  </a:cubicBezTo>
                  <a:cubicBezTo>
                    <a:pt x="185" y="482"/>
                    <a:pt x="186" y="482"/>
                    <a:pt x="186" y="482"/>
                  </a:cubicBezTo>
                  <a:cubicBezTo>
                    <a:pt x="186" y="480"/>
                    <a:pt x="188" y="478"/>
                    <a:pt x="189" y="477"/>
                  </a:cubicBezTo>
                  <a:cubicBezTo>
                    <a:pt x="189" y="476"/>
                    <a:pt x="189" y="476"/>
                    <a:pt x="189" y="476"/>
                  </a:cubicBezTo>
                  <a:cubicBezTo>
                    <a:pt x="190" y="476"/>
                    <a:pt x="190" y="476"/>
                    <a:pt x="190" y="476"/>
                  </a:cubicBezTo>
                  <a:cubicBezTo>
                    <a:pt x="191" y="475"/>
                    <a:pt x="191" y="475"/>
                    <a:pt x="191" y="475"/>
                  </a:cubicBezTo>
                  <a:cubicBezTo>
                    <a:pt x="191" y="475"/>
                    <a:pt x="191" y="474"/>
                    <a:pt x="192" y="474"/>
                  </a:cubicBezTo>
                  <a:cubicBezTo>
                    <a:pt x="192" y="473"/>
                    <a:pt x="192" y="472"/>
                    <a:pt x="192" y="472"/>
                  </a:cubicBezTo>
                  <a:cubicBezTo>
                    <a:pt x="192" y="472"/>
                    <a:pt x="193" y="471"/>
                    <a:pt x="193" y="471"/>
                  </a:cubicBezTo>
                  <a:cubicBezTo>
                    <a:pt x="193" y="470"/>
                    <a:pt x="192" y="470"/>
                    <a:pt x="192" y="470"/>
                  </a:cubicBezTo>
                  <a:cubicBezTo>
                    <a:pt x="193" y="469"/>
                    <a:pt x="193" y="470"/>
                    <a:pt x="194" y="470"/>
                  </a:cubicBezTo>
                  <a:cubicBezTo>
                    <a:pt x="194" y="469"/>
                    <a:pt x="194" y="469"/>
                    <a:pt x="194" y="469"/>
                  </a:cubicBezTo>
                  <a:cubicBezTo>
                    <a:pt x="194" y="469"/>
                    <a:pt x="194" y="468"/>
                    <a:pt x="194" y="468"/>
                  </a:cubicBezTo>
                  <a:cubicBezTo>
                    <a:pt x="194" y="468"/>
                    <a:pt x="195" y="467"/>
                    <a:pt x="195" y="467"/>
                  </a:cubicBezTo>
                  <a:cubicBezTo>
                    <a:pt x="195" y="467"/>
                    <a:pt x="196" y="462"/>
                    <a:pt x="196" y="462"/>
                  </a:cubicBezTo>
                  <a:cubicBezTo>
                    <a:pt x="197" y="462"/>
                    <a:pt x="197" y="461"/>
                    <a:pt x="197" y="461"/>
                  </a:cubicBezTo>
                  <a:cubicBezTo>
                    <a:pt x="197" y="460"/>
                    <a:pt x="197" y="459"/>
                    <a:pt x="197" y="459"/>
                  </a:cubicBezTo>
                  <a:cubicBezTo>
                    <a:pt x="198" y="458"/>
                    <a:pt x="199" y="459"/>
                    <a:pt x="199" y="458"/>
                  </a:cubicBezTo>
                  <a:cubicBezTo>
                    <a:pt x="199" y="458"/>
                    <a:pt x="199" y="458"/>
                    <a:pt x="199" y="458"/>
                  </a:cubicBezTo>
                  <a:cubicBezTo>
                    <a:pt x="199" y="457"/>
                    <a:pt x="200" y="457"/>
                    <a:pt x="201" y="457"/>
                  </a:cubicBezTo>
                  <a:cubicBezTo>
                    <a:pt x="201" y="455"/>
                    <a:pt x="203" y="454"/>
                    <a:pt x="203" y="452"/>
                  </a:cubicBezTo>
                  <a:cubicBezTo>
                    <a:pt x="205" y="452"/>
                    <a:pt x="206" y="449"/>
                    <a:pt x="207" y="448"/>
                  </a:cubicBezTo>
                  <a:cubicBezTo>
                    <a:pt x="208" y="448"/>
                    <a:pt x="209" y="448"/>
                    <a:pt x="209" y="447"/>
                  </a:cubicBezTo>
                  <a:cubicBezTo>
                    <a:pt x="210" y="446"/>
                    <a:pt x="211" y="445"/>
                    <a:pt x="212" y="444"/>
                  </a:cubicBezTo>
                  <a:cubicBezTo>
                    <a:pt x="212" y="444"/>
                    <a:pt x="213" y="444"/>
                    <a:pt x="213" y="443"/>
                  </a:cubicBezTo>
                  <a:cubicBezTo>
                    <a:pt x="214" y="443"/>
                    <a:pt x="215" y="442"/>
                    <a:pt x="215" y="442"/>
                  </a:cubicBezTo>
                  <a:cubicBezTo>
                    <a:pt x="216" y="442"/>
                    <a:pt x="215" y="439"/>
                    <a:pt x="216" y="439"/>
                  </a:cubicBezTo>
                  <a:cubicBezTo>
                    <a:pt x="216" y="439"/>
                    <a:pt x="217" y="438"/>
                    <a:pt x="218" y="438"/>
                  </a:cubicBezTo>
                  <a:cubicBezTo>
                    <a:pt x="219" y="438"/>
                    <a:pt x="218" y="438"/>
                    <a:pt x="218" y="438"/>
                  </a:cubicBezTo>
                  <a:cubicBezTo>
                    <a:pt x="219" y="437"/>
                    <a:pt x="219" y="435"/>
                    <a:pt x="219" y="434"/>
                  </a:cubicBezTo>
                  <a:cubicBezTo>
                    <a:pt x="219" y="434"/>
                    <a:pt x="219" y="434"/>
                    <a:pt x="220" y="434"/>
                  </a:cubicBezTo>
                  <a:cubicBezTo>
                    <a:pt x="220" y="433"/>
                    <a:pt x="220" y="435"/>
                    <a:pt x="221" y="434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2" y="433"/>
                    <a:pt x="222" y="433"/>
                    <a:pt x="222" y="433"/>
                  </a:cubicBezTo>
                  <a:cubicBezTo>
                    <a:pt x="222" y="433"/>
                    <a:pt x="223" y="433"/>
                    <a:pt x="223" y="433"/>
                  </a:cubicBezTo>
                  <a:cubicBezTo>
                    <a:pt x="224" y="432"/>
                    <a:pt x="223" y="432"/>
                    <a:pt x="224" y="432"/>
                  </a:cubicBezTo>
                  <a:cubicBezTo>
                    <a:pt x="225" y="432"/>
                    <a:pt x="225" y="433"/>
                    <a:pt x="226" y="432"/>
                  </a:cubicBezTo>
                  <a:cubicBezTo>
                    <a:pt x="226" y="432"/>
                    <a:pt x="226" y="431"/>
                    <a:pt x="226" y="430"/>
                  </a:cubicBezTo>
                  <a:cubicBezTo>
                    <a:pt x="226" y="430"/>
                    <a:pt x="226" y="431"/>
                    <a:pt x="226" y="430"/>
                  </a:cubicBezTo>
                  <a:cubicBezTo>
                    <a:pt x="226" y="430"/>
                    <a:pt x="227" y="430"/>
                    <a:pt x="227" y="430"/>
                  </a:cubicBezTo>
                  <a:cubicBezTo>
                    <a:pt x="228" y="429"/>
                    <a:pt x="228" y="428"/>
                    <a:pt x="229" y="427"/>
                  </a:cubicBezTo>
                  <a:cubicBezTo>
                    <a:pt x="229" y="427"/>
                    <a:pt x="230" y="426"/>
                    <a:pt x="230" y="425"/>
                  </a:cubicBezTo>
                  <a:cubicBezTo>
                    <a:pt x="230" y="425"/>
                    <a:pt x="231" y="425"/>
                    <a:pt x="231" y="425"/>
                  </a:cubicBezTo>
                  <a:cubicBezTo>
                    <a:pt x="232" y="424"/>
                    <a:pt x="232" y="424"/>
                    <a:pt x="232" y="424"/>
                  </a:cubicBezTo>
                  <a:cubicBezTo>
                    <a:pt x="233" y="423"/>
                    <a:pt x="234" y="422"/>
                    <a:pt x="235" y="422"/>
                  </a:cubicBezTo>
                  <a:cubicBezTo>
                    <a:pt x="236" y="421"/>
                    <a:pt x="237" y="422"/>
                    <a:pt x="238" y="421"/>
                  </a:cubicBezTo>
                  <a:cubicBezTo>
                    <a:pt x="239" y="421"/>
                    <a:pt x="239" y="420"/>
                    <a:pt x="239" y="421"/>
                  </a:cubicBezTo>
                  <a:cubicBezTo>
                    <a:pt x="240" y="421"/>
                    <a:pt x="240" y="423"/>
                    <a:pt x="240" y="423"/>
                  </a:cubicBezTo>
                  <a:cubicBezTo>
                    <a:pt x="240" y="423"/>
                    <a:pt x="241" y="423"/>
                    <a:pt x="241" y="423"/>
                  </a:cubicBezTo>
                  <a:cubicBezTo>
                    <a:pt x="241" y="423"/>
                    <a:pt x="242" y="424"/>
                    <a:pt x="242" y="423"/>
                  </a:cubicBezTo>
                  <a:cubicBezTo>
                    <a:pt x="243" y="423"/>
                    <a:pt x="243" y="423"/>
                    <a:pt x="243" y="422"/>
                  </a:cubicBezTo>
                  <a:cubicBezTo>
                    <a:pt x="243" y="422"/>
                    <a:pt x="244" y="422"/>
                    <a:pt x="244" y="422"/>
                  </a:cubicBezTo>
                  <a:cubicBezTo>
                    <a:pt x="245" y="422"/>
                    <a:pt x="245" y="422"/>
                    <a:pt x="246" y="421"/>
                  </a:cubicBezTo>
                  <a:cubicBezTo>
                    <a:pt x="246" y="421"/>
                    <a:pt x="247" y="421"/>
                    <a:pt x="247" y="421"/>
                  </a:cubicBezTo>
                  <a:cubicBezTo>
                    <a:pt x="247" y="421"/>
                    <a:pt x="247" y="421"/>
                    <a:pt x="247" y="420"/>
                  </a:cubicBezTo>
                  <a:cubicBezTo>
                    <a:pt x="248" y="420"/>
                    <a:pt x="248" y="420"/>
                    <a:pt x="249" y="420"/>
                  </a:cubicBezTo>
                  <a:cubicBezTo>
                    <a:pt x="249" y="420"/>
                    <a:pt x="250" y="420"/>
                    <a:pt x="250" y="419"/>
                  </a:cubicBezTo>
                  <a:cubicBezTo>
                    <a:pt x="250" y="419"/>
                    <a:pt x="251" y="419"/>
                    <a:pt x="251" y="419"/>
                  </a:cubicBezTo>
                  <a:cubicBezTo>
                    <a:pt x="251" y="419"/>
                    <a:pt x="251" y="419"/>
                    <a:pt x="252" y="419"/>
                  </a:cubicBezTo>
                  <a:cubicBezTo>
                    <a:pt x="252" y="419"/>
                    <a:pt x="252" y="419"/>
                    <a:pt x="252" y="419"/>
                  </a:cubicBezTo>
                  <a:cubicBezTo>
                    <a:pt x="252" y="419"/>
                    <a:pt x="253" y="418"/>
                    <a:pt x="253" y="418"/>
                  </a:cubicBezTo>
                  <a:cubicBezTo>
                    <a:pt x="254" y="418"/>
                    <a:pt x="254" y="418"/>
                    <a:pt x="254" y="418"/>
                  </a:cubicBezTo>
                  <a:cubicBezTo>
                    <a:pt x="255" y="417"/>
                    <a:pt x="255" y="418"/>
                    <a:pt x="256" y="418"/>
                  </a:cubicBezTo>
                  <a:cubicBezTo>
                    <a:pt x="256" y="418"/>
                    <a:pt x="256" y="418"/>
                    <a:pt x="257" y="418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9" y="417"/>
                    <a:pt x="259" y="418"/>
                    <a:pt x="260" y="417"/>
                  </a:cubicBezTo>
                  <a:cubicBezTo>
                    <a:pt x="260" y="417"/>
                    <a:pt x="261" y="417"/>
                    <a:pt x="261" y="417"/>
                  </a:cubicBezTo>
                  <a:cubicBezTo>
                    <a:pt x="261" y="417"/>
                    <a:pt x="262" y="418"/>
                    <a:pt x="263" y="418"/>
                  </a:cubicBezTo>
                  <a:cubicBezTo>
                    <a:pt x="264" y="417"/>
                    <a:pt x="265" y="418"/>
                    <a:pt x="267" y="418"/>
                  </a:cubicBezTo>
                  <a:cubicBezTo>
                    <a:pt x="267" y="418"/>
                    <a:pt x="268" y="418"/>
                    <a:pt x="268" y="417"/>
                  </a:cubicBezTo>
                  <a:cubicBezTo>
                    <a:pt x="269" y="417"/>
                    <a:pt x="270" y="417"/>
                    <a:pt x="270" y="417"/>
                  </a:cubicBezTo>
                  <a:cubicBezTo>
                    <a:pt x="270" y="417"/>
                    <a:pt x="271" y="417"/>
                    <a:pt x="271" y="417"/>
                  </a:cubicBezTo>
                  <a:cubicBezTo>
                    <a:pt x="271" y="416"/>
                    <a:pt x="271" y="416"/>
                    <a:pt x="271" y="416"/>
                  </a:cubicBezTo>
                  <a:cubicBezTo>
                    <a:pt x="272" y="416"/>
                    <a:pt x="271" y="416"/>
                    <a:pt x="271" y="416"/>
                  </a:cubicBezTo>
                  <a:cubicBezTo>
                    <a:pt x="271" y="416"/>
                    <a:pt x="271" y="415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4" y="415"/>
                    <a:pt x="274" y="415"/>
                    <a:pt x="274" y="415"/>
                  </a:cubicBezTo>
                  <a:cubicBezTo>
                    <a:pt x="275" y="415"/>
                    <a:pt x="275" y="416"/>
                    <a:pt x="276" y="416"/>
                  </a:cubicBezTo>
                  <a:cubicBezTo>
                    <a:pt x="277" y="416"/>
                    <a:pt x="278" y="416"/>
                    <a:pt x="278" y="417"/>
                  </a:cubicBezTo>
                  <a:cubicBezTo>
                    <a:pt x="278" y="417"/>
                    <a:pt x="278" y="416"/>
                    <a:pt x="279" y="416"/>
                  </a:cubicBezTo>
                  <a:cubicBezTo>
                    <a:pt x="279" y="417"/>
                    <a:pt x="281" y="416"/>
                    <a:pt x="282" y="416"/>
                  </a:cubicBezTo>
                  <a:cubicBezTo>
                    <a:pt x="282" y="417"/>
                    <a:pt x="283" y="417"/>
                    <a:pt x="283" y="417"/>
                  </a:cubicBezTo>
                  <a:cubicBezTo>
                    <a:pt x="283" y="418"/>
                    <a:pt x="284" y="418"/>
                    <a:pt x="284" y="419"/>
                  </a:cubicBezTo>
                  <a:cubicBezTo>
                    <a:pt x="284" y="420"/>
                    <a:pt x="285" y="419"/>
                    <a:pt x="285" y="420"/>
                  </a:cubicBezTo>
                  <a:cubicBezTo>
                    <a:pt x="283" y="420"/>
                    <a:pt x="282" y="419"/>
                    <a:pt x="282" y="418"/>
                  </a:cubicBezTo>
                  <a:cubicBezTo>
                    <a:pt x="281" y="418"/>
                    <a:pt x="281" y="419"/>
                    <a:pt x="280" y="419"/>
                  </a:cubicBezTo>
                  <a:cubicBezTo>
                    <a:pt x="280" y="418"/>
                    <a:pt x="280" y="418"/>
                    <a:pt x="280" y="418"/>
                  </a:cubicBezTo>
                  <a:cubicBezTo>
                    <a:pt x="278" y="417"/>
                    <a:pt x="276" y="418"/>
                    <a:pt x="275" y="417"/>
                  </a:cubicBezTo>
                  <a:cubicBezTo>
                    <a:pt x="274" y="417"/>
                    <a:pt x="274" y="417"/>
                    <a:pt x="273" y="417"/>
                  </a:cubicBezTo>
                  <a:cubicBezTo>
                    <a:pt x="273" y="417"/>
                    <a:pt x="272" y="418"/>
                    <a:pt x="272" y="418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8"/>
                    <a:pt x="273" y="419"/>
                    <a:pt x="273" y="419"/>
                  </a:cubicBezTo>
                  <a:cubicBezTo>
                    <a:pt x="273" y="419"/>
                    <a:pt x="274" y="420"/>
                    <a:pt x="274" y="420"/>
                  </a:cubicBezTo>
                  <a:cubicBezTo>
                    <a:pt x="275" y="420"/>
                    <a:pt x="275" y="420"/>
                    <a:pt x="276" y="420"/>
                  </a:cubicBezTo>
                  <a:cubicBezTo>
                    <a:pt x="276" y="420"/>
                    <a:pt x="277" y="420"/>
                    <a:pt x="277" y="420"/>
                  </a:cubicBezTo>
                  <a:cubicBezTo>
                    <a:pt x="278" y="420"/>
                    <a:pt x="278" y="420"/>
                    <a:pt x="278" y="420"/>
                  </a:cubicBezTo>
                  <a:cubicBezTo>
                    <a:pt x="278" y="421"/>
                    <a:pt x="279" y="421"/>
                    <a:pt x="279" y="421"/>
                  </a:cubicBezTo>
                  <a:cubicBezTo>
                    <a:pt x="280" y="422"/>
                    <a:pt x="280" y="421"/>
                    <a:pt x="281" y="421"/>
                  </a:cubicBezTo>
                  <a:cubicBezTo>
                    <a:pt x="282" y="421"/>
                    <a:pt x="283" y="422"/>
                    <a:pt x="283" y="422"/>
                  </a:cubicBezTo>
                  <a:cubicBezTo>
                    <a:pt x="284" y="422"/>
                    <a:pt x="284" y="422"/>
                    <a:pt x="284" y="422"/>
                  </a:cubicBezTo>
                  <a:cubicBezTo>
                    <a:pt x="284" y="422"/>
                    <a:pt x="285" y="422"/>
                    <a:pt x="285" y="422"/>
                  </a:cubicBezTo>
                  <a:cubicBezTo>
                    <a:pt x="285" y="423"/>
                    <a:pt x="285" y="423"/>
                    <a:pt x="286" y="423"/>
                  </a:cubicBezTo>
                  <a:cubicBezTo>
                    <a:pt x="286" y="423"/>
                    <a:pt x="283" y="424"/>
                    <a:pt x="283" y="424"/>
                  </a:cubicBezTo>
                  <a:cubicBezTo>
                    <a:pt x="284" y="424"/>
                    <a:pt x="284" y="424"/>
                    <a:pt x="285" y="424"/>
                  </a:cubicBezTo>
                  <a:cubicBezTo>
                    <a:pt x="285" y="424"/>
                    <a:pt x="285" y="424"/>
                    <a:pt x="286" y="425"/>
                  </a:cubicBezTo>
                  <a:cubicBezTo>
                    <a:pt x="286" y="425"/>
                    <a:pt x="286" y="425"/>
                    <a:pt x="286" y="425"/>
                  </a:cubicBezTo>
                  <a:cubicBezTo>
                    <a:pt x="286" y="425"/>
                    <a:pt x="286" y="425"/>
                    <a:pt x="286" y="425"/>
                  </a:cubicBezTo>
                  <a:cubicBezTo>
                    <a:pt x="286" y="425"/>
                    <a:pt x="287" y="425"/>
                    <a:pt x="287" y="425"/>
                  </a:cubicBezTo>
                  <a:cubicBezTo>
                    <a:pt x="287" y="425"/>
                    <a:pt x="288" y="426"/>
                    <a:pt x="288" y="426"/>
                  </a:cubicBezTo>
                  <a:cubicBezTo>
                    <a:pt x="289" y="426"/>
                    <a:pt x="289" y="427"/>
                    <a:pt x="290" y="428"/>
                  </a:cubicBezTo>
                  <a:cubicBezTo>
                    <a:pt x="290" y="428"/>
                    <a:pt x="290" y="428"/>
                    <a:pt x="290" y="428"/>
                  </a:cubicBezTo>
                  <a:cubicBezTo>
                    <a:pt x="291" y="428"/>
                    <a:pt x="291" y="428"/>
                    <a:pt x="291" y="428"/>
                  </a:cubicBezTo>
                  <a:cubicBezTo>
                    <a:pt x="294" y="430"/>
                    <a:pt x="297" y="435"/>
                    <a:pt x="297" y="435"/>
                  </a:cubicBezTo>
                  <a:cubicBezTo>
                    <a:pt x="297" y="436"/>
                    <a:pt x="298" y="436"/>
                    <a:pt x="298" y="436"/>
                  </a:cubicBezTo>
                  <a:cubicBezTo>
                    <a:pt x="298" y="436"/>
                    <a:pt x="299" y="436"/>
                    <a:pt x="299" y="437"/>
                  </a:cubicBezTo>
                  <a:cubicBezTo>
                    <a:pt x="300" y="437"/>
                    <a:pt x="299" y="439"/>
                    <a:pt x="300" y="439"/>
                  </a:cubicBezTo>
                  <a:cubicBezTo>
                    <a:pt x="300" y="439"/>
                    <a:pt x="299" y="439"/>
                    <a:pt x="300" y="440"/>
                  </a:cubicBezTo>
                  <a:cubicBezTo>
                    <a:pt x="301" y="440"/>
                    <a:pt x="301" y="440"/>
                    <a:pt x="301" y="440"/>
                  </a:cubicBezTo>
                  <a:cubicBezTo>
                    <a:pt x="301" y="441"/>
                    <a:pt x="302" y="440"/>
                    <a:pt x="302" y="440"/>
                  </a:cubicBezTo>
                  <a:cubicBezTo>
                    <a:pt x="302" y="441"/>
                    <a:pt x="302" y="444"/>
                    <a:pt x="303" y="444"/>
                  </a:cubicBezTo>
                  <a:cubicBezTo>
                    <a:pt x="304" y="444"/>
                    <a:pt x="305" y="450"/>
                    <a:pt x="305" y="451"/>
                  </a:cubicBezTo>
                  <a:cubicBezTo>
                    <a:pt x="307" y="456"/>
                    <a:pt x="308" y="461"/>
                    <a:pt x="308" y="467"/>
                  </a:cubicBezTo>
                  <a:cubicBezTo>
                    <a:pt x="308" y="476"/>
                    <a:pt x="305" y="485"/>
                    <a:pt x="299" y="493"/>
                  </a:cubicBezTo>
                  <a:cubicBezTo>
                    <a:pt x="293" y="499"/>
                    <a:pt x="286" y="501"/>
                    <a:pt x="278" y="501"/>
                  </a:cubicBezTo>
                  <a:cubicBezTo>
                    <a:pt x="277" y="501"/>
                    <a:pt x="267" y="498"/>
                    <a:pt x="270" y="498"/>
                  </a:cubicBezTo>
                  <a:cubicBezTo>
                    <a:pt x="282" y="495"/>
                    <a:pt x="286" y="491"/>
                    <a:pt x="287" y="483"/>
                  </a:cubicBezTo>
                  <a:cubicBezTo>
                    <a:pt x="288" y="480"/>
                    <a:pt x="287" y="467"/>
                    <a:pt x="277" y="458"/>
                  </a:cubicBezTo>
                  <a:cubicBezTo>
                    <a:pt x="258" y="439"/>
                    <a:pt x="222" y="449"/>
                    <a:pt x="211" y="479"/>
                  </a:cubicBezTo>
                  <a:cubicBezTo>
                    <a:pt x="202" y="505"/>
                    <a:pt x="210" y="544"/>
                    <a:pt x="253" y="556"/>
                  </a:cubicBezTo>
                  <a:cubicBezTo>
                    <a:pt x="315" y="573"/>
                    <a:pt x="339" y="545"/>
                    <a:pt x="340" y="525"/>
                  </a:cubicBezTo>
                  <a:cubicBezTo>
                    <a:pt x="341" y="525"/>
                    <a:pt x="350" y="529"/>
                    <a:pt x="363" y="523"/>
                  </a:cubicBezTo>
                  <a:cubicBezTo>
                    <a:pt x="377" y="517"/>
                    <a:pt x="387" y="505"/>
                    <a:pt x="393" y="492"/>
                  </a:cubicBezTo>
                  <a:cubicBezTo>
                    <a:pt x="396" y="485"/>
                    <a:pt x="397" y="477"/>
                    <a:pt x="398" y="470"/>
                  </a:cubicBezTo>
                  <a:cubicBezTo>
                    <a:pt x="399" y="454"/>
                    <a:pt x="395" y="431"/>
                    <a:pt x="379" y="424"/>
                  </a:cubicBezTo>
                  <a:cubicBezTo>
                    <a:pt x="378" y="423"/>
                    <a:pt x="368" y="419"/>
                    <a:pt x="367" y="421"/>
                  </a:cubicBezTo>
                  <a:cubicBezTo>
                    <a:pt x="367" y="421"/>
                    <a:pt x="390" y="387"/>
                    <a:pt x="336" y="359"/>
                  </a:cubicBezTo>
                  <a:cubicBezTo>
                    <a:pt x="336" y="359"/>
                    <a:pt x="334" y="358"/>
                    <a:pt x="331" y="356"/>
                  </a:cubicBezTo>
                  <a:cubicBezTo>
                    <a:pt x="330" y="356"/>
                    <a:pt x="329" y="356"/>
                    <a:pt x="328" y="356"/>
                  </a:cubicBezTo>
                  <a:cubicBezTo>
                    <a:pt x="327" y="355"/>
                    <a:pt x="328" y="355"/>
                    <a:pt x="327" y="355"/>
                  </a:cubicBezTo>
                  <a:cubicBezTo>
                    <a:pt x="326" y="355"/>
                    <a:pt x="326" y="355"/>
                    <a:pt x="326" y="354"/>
                  </a:cubicBezTo>
                  <a:cubicBezTo>
                    <a:pt x="326" y="354"/>
                    <a:pt x="325" y="354"/>
                    <a:pt x="325" y="354"/>
                  </a:cubicBezTo>
                  <a:cubicBezTo>
                    <a:pt x="325" y="354"/>
                    <a:pt x="324" y="354"/>
                    <a:pt x="324" y="354"/>
                  </a:cubicBezTo>
                  <a:cubicBezTo>
                    <a:pt x="322" y="354"/>
                    <a:pt x="322" y="354"/>
                    <a:pt x="321" y="354"/>
                  </a:cubicBezTo>
                  <a:cubicBezTo>
                    <a:pt x="321" y="353"/>
                    <a:pt x="321" y="354"/>
                    <a:pt x="321" y="354"/>
                  </a:cubicBezTo>
                  <a:cubicBezTo>
                    <a:pt x="321" y="354"/>
                    <a:pt x="320" y="353"/>
                    <a:pt x="320" y="353"/>
                  </a:cubicBezTo>
                  <a:cubicBezTo>
                    <a:pt x="319" y="353"/>
                    <a:pt x="319" y="353"/>
                    <a:pt x="318" y="353"/>
                  </a:cubicBezTo>
                  <a:cubicBezTo>
                    <a:pt x="318" y="353"/>
                    <a:pt x="317" y="352"/>
                    <a:pt x="317" y="352"/>
                  </a:cubicBezTo>
                  <a:cubicBezTo>
                    <a:pt x="317" y="352"/>
                    <a:pt x="316" y="352"/>
                    <a:pt x="316" y="353"/>
                  </a:cubicBezTo>
                  <a:cubicBezTo>
                    <a:pt x="316" y="353"/>
                    <a:pt x="316" y="352"/>
                    <a:pt x="316" y="352"/>
                  </a:cubicBezTo>
                  <a:cubicBezTo>
                    <a:pt x="314" y="352"/>
                    <a:pt x="313" y="351"/>
                    <a:pt x="313" y="351"/>
                  </a:cubicBezTo>
                  <a:cubicBezTo>
                    <a:pt x="310" y="352"/>
                    <a:pt x="307" y="351"/>
                    <a:pt x="305" y="351"/>
                  </a:cubicBezTo>
                  <a:cubicBezTo>
                    <a:pt x="305" y="351"/>
                    <a:pt x="305" y="351"/>
                    <a:pt x="304" y="351"/>
                  </a:cubicBezTo>
                  <a:cubicBezTo>
                    <a:pt x="304" y="352"/>
                    <a:pt x="304" y="351"/>
                    <a:pt x="303" y="352"/>
                  </a:cubicBezTo>
                  <a:cubicBezTo>
                    <a:pt x="302" y="352"/>
                    <a:pt x="300" y="351"/>
                    <a:pt x="300" y="351"/>
                  </a:cubicBezTo>
                  <a:cubicBezTo>
                    <a:pt x="300" y="351"/>
                    <a:pt x="300" y="352"/>
                    <a:pt x="299" y="352"/>
                  </a:cubicBezTo>
                  <a:cubicBezTo>
                    <a:pt x="299" y="351"/>
                    <a:pt x="297" y="352"/>
                    <a:pt x="296" y="351"/>
                  </a:cubicBezTo>
                  <a:cubicBezTo>
                    <a:pt x="296" y="352"/>
                    <a:pt x="294" y="352"/>
                    <a:pt x="293" y="352"/>
                  </a:cubicBezTo>
                  <a:cubicBezTo>
                    <a:pt x="293" y="352"/>
                    <a:pt x="293" y="352"/>
                    <a:pt x="293" y="353"/>
                  </a:cubicBezTo>
                  <a:cubicBezTo>
                    <a:pt x="293" y="353"/>
                    <a:pt x="293" y="352"/>
                    <a:pt x="292" y="352"/>
                  </a:cubicBezTo>
                  <a:cubicBezTo>
                    <a:pt x="292" y="353"/>
                    <a:pt x="293" y="353"/>
                    <a:pt x="293" y="353"/>
                  </a:cubicBezTo>
                  <a:cubicBezTo>
                    <a:pt x="294" y="353"/>
                    <a:pt x="294" y="353"/>
                    <a:pt x="296" y="353"/>
                  </a:cubicBezTo>
                  <a:cubicBezTo>
                    <a:pt x="296" y="353"/>
                    <a:pt x="297" y="353"/>
                    <a:pt x="297" y="353"/>
                  </a:cubicBezTo>
                  <a:cubicBezTo>
                    <a:pt x="298" y="353"/>
                    <a:pt x="299" y="353"/>
                    <a:pt x="300" y="352"/>
                  </a:cubicBezTo>
                  <a:cubicBezTo>
                    <a:pt x="301" y="353"/>
                    <a:pt x="302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4" y="353"/>
                    <a:pt x="304" y="354"/>
                    <a:pt x="304" y="354"/>
                  </a:cubicBezTo>
                  <a:cubicBezTo>
                    <a:pt x="304" y="354"/>
                    <a:pt x="304" y="354"/>
                    <a:pt x="305" y="354"/>
                  </a:cubicBezTo>
                  <a:cubicBezTo>
                    <a:pt x="306" y="353"/>
                    <a:pt x="307" y="354"/>
                    <a:pt x="307" y="354"/>
                  </a:cubicBezTo>
                  <a:cubicBezTo>
                    <a:pt x="309" y="354"/>
                    <a:pt x="310" y="354"/>
                    <a:pt x="310" y="354"/>
                  </a:cubicBezTo>
                  <a:cubicBezTo>
                    <a:pt x="310" y="355"/>
                    <a:pt x="311" y="354"/>
                    <a:pt x="312" y="354"/>
                  </a:cubicBezTo>
                  <a:cubicBezTo>
                    <a:pt x="313" y="355"/>
                    <a:pt x="313" y="355"/>
                    <a:pt x="314" y="355"/>
                  </a:cubicBezTo>
                  <a:cubicBezTo>
                    <a:pt x="315" y="356"/>
                    <a:pt x="315" y="355"/>
                    <a:pt x="316" y="356"/>
                  </a:cubicBezTo>
                  <a:cubicBezTo>
                    <a:pt x="318" y="356"/>
                    <a:pt x="317" y="357"/>
                    <a:pt x="319" y="356"/>
                  </a:cubicBezTo>
                  <a:cubicBezTo>
                    <a:pt x="323" y="357"/>
                    <a:pt x="323" y="355"/>
                    <a:pt x="325" y="357"/>
                  </a:cubicBezTo>
                  <a:cubicBezTo>
                    <a:pt x="326" y="357"/>
                    <a:pt x="330" y="359"/>
                    <a:pt x="330" y="359"/>
                  </a:cubicBezTo>
                  <a:cubicBezTo>
                    <a:pt x="330" y="360"/>
                    <a:pt x="330" y="360"/>
                    <a:pt x="330" y="360"/>
                  </a:cubicBezTo>
                  <a:cubicBezTo>
                    <a:pt x="329" y="359"/>
                    <a:pt x="327" y="359"/>
                    <a:pt x="325" y="359"/>
                  </a:cubicBezTo>
                  <a:cubicBezTo>
                    <a:pt x="325" y="359"/>
                    <a:pt x="323" y="358"/>
                    <a:pt x="323" y="358"/>
                  </a:cubicBezTo>
                  <a:cubicBezTo>
                    <a:pt x="322" y="358"/>
                    <a:pt x="322" y="357"/>
                    <a:pt x="321" y="357"/>
                  </a:cubicBezTo>
                  <a:cubicBezTo>
                    <a:pt x="320" y="357"/>
                    <a:pt x="318" y="358"/>
                    <a:pt x="316" y="357"/>
                  </a:cubicBezTo>
                  <a:cubicBezTo>
                    <a:pt x="316" y="357"/>
                    <a:pt x="315" y="358"/>
                    <a:pt x="314" y="357"/>
                  </a:cubicBezTo>
                  <a:cubicBezTo>
                    <a:pt x="313" y="357"/>
                    <a:pt x="312" y="357"/>
                    <a:pt x="310" y="357"/>
                  </a:cubicBezTo>
                  <a:cubicBezTo>
                    <a:pt x="309" y="357"/>
                    <a:pt x="309" y="356"/>
                    <a:pt x="308" y="356"/>
                  </a:cubicBezTo>
                  <a:cubicBezTo>
                    <a:pt x="306" y="357"/>
                    <a:pt x="304" y="357"/>
                    <a:pt x="302" y="357"/>
                  </a:cubicBezTo>
                  <a:cubicBezTo>
                    <a:pt x="302" y="357"/>
                    <a:pt x="301" y="357"/>
                    <a:pt x="301" y="357"/>
                  </a:cubicBezTo>
                  <a:cubicBezTo>
                    <a:pt x="301" y="357"/>
                    <a:pt x="301" y="358"/>
                    <a:pt x="300" y="358"/>
                  </a:cubicBezTo>
                  <a:cubicBezTo>
                    <a:pt x="298" y="358"/>
                    <a:pt x="298" y="358"/>
                    <a:pt x="298" y="358"/>
                  </a:cubicBezTo>
                  <a:cubicBezTo>
                    <a:pt x="297" y="359"/>
                    <a:pt x="299" y="358"/>
                    <a:pt x="299" y="359"/>
                  </a:cubicBezTo>
                  <a:cubicBezTo>
                    <a:pt x="299" y="359"/>
                    <a:pt x="301" y="360"/>
                    <a:pt x="300" y="360"/>
                  </a:cubicBezTo>
                  <a:cubicBezTo>
                    <a:pt x="299" y="360"/>
                    <a:pt x="299" y="361"/>
                    <a:pt x="298" y="361"/>
                  </a:cubicBezTo>
                  <a:cubicBezTo>
                    <a:pt x="298" y="360"/>
                    <a:pt x="298" y="360"/>
                    <a:pt x="297" y="360"/>
                  </a:cubicBezTo>
                  <a:cubicBezTo>
                    <a:pt x="297" y="360"/>
                    <a:pt x="297" y="361"/>
                    <a:pt x="297" y="361"/>
                  </a:cubicBezTo>
                  <a:cubicBezTo>
                    <a:pt x="295" y="360"/>
                    <a:pt x="295" y="359"/>
                    <a:pt x="294" y="359"/>
                  </a:cubicBezTo>
                  <a:cubicBezTo>
                    <a:pt x="294" y="360"/>
                    <a:pt x="295" y="359"/>
                    <a:pt x="295" y="361"/>
                  </a:cubicBezTo>
                  <a:cubicBezTo>
                    <a:pt x="294" y="361"/>
                    <a:pt x="293" y="361"/>
                    <a:pt x="292" y="361"/>
                  </a:cubicBezTo>
                  <a:cubicBezTo>
                    <a:pt x="292" y="360"/>
                    <a:pt x="292" y="359"/>
                    <a:pt x="291" y="358"/>
                  </a:cubicBezTo>
                  <a:cubicBezTo>
                    <a:pt x="288" y="358"/>
                    <a:pt x="288" y="358"/>
                    <a:pt x="288" y="358"/>
                  </a:cubicBezTo>
                  <a:cubicBezTo>
                    <a:pt x="287" y="359"/>
                    <a:pt x="287" y="359"/>
                    <a:pt x="287" y="360"/>
                  </a:cubicBezTo>
                  <a:cubicBezTo>
                    <a:pt x="287" y="360"/>
                    <a:pt x="287" y="361"/>
                    <a:pt x="287" y="362"/>
                  </a:cubicBezTo>
                  <a:cubicBezTo>
                    <a:pt x="287" y="362"/>
                    <a:pt x="286" y="362"/>
                    <a:pt x="286" y="362"/>
                  </a:cubicBezTo>
                  <a:cubicBezTo>
                    <a:pt x="285" y="360"/>
                    <a:pt x="287" y="360"/>
                    <a:pt x="286" y="359"/>
                  </a:cubicBezTo>
                  <a:cubicBezTo>
                    <a:pt x="284" y="359"/>
                    <a:pt x="285" y="360"/>
                    <a:pt x="283" y="360"/>
                  </a:cubicBezTo>
                  <a:cubicBezTo>
                    <a:pt x="283" y="360"/>
                    <a:pt x="282" y="360"/>
                    <a:pt x="281" y="360"/>
                  </a:cubicBezTo>
                  <a:cubicBezTo>
                    <a:pt x="281" y="360"/>
                    <a:pt x="281" y="361"/>
                    <a:pt x="280" y="361"/>
                  </a:cubicBezTo>
                  <a:cubicBezTo>
                    <a:pt x="280" y="361"/>
                    <a:pt x="279" y="360"/>
                    <a:pt x="279" y="361"/>
                  </a:cubicBezTo>
                  <a:cubicBezTo>
                    <a:pt x="279" y="360"/>
                    <a:pt x="279" y="361"/>
                    <a:pt x="279" y="361"/>
                  </a:cubicBezTo>
                  <a:cubicBezTo>
                    <a:pt x="277" y="361"/>
                    <a:pt x="276" y="360"/>
                    <a:pt x="275" y="360"/>
                  </a:cubicBezTo>
                  <a:cubicBezTo>
                    <a:pt x="274" y="361"/>
                    <a:pt x="274" y="362"/>
                    <a:pt x="272" y="363"/>
                  </a:cubicBezTo>
                  <a:cubicBezTo>
                    <a:pt x="270" y="363"/>
                    <a:pt x="269" y="364"/>
                    <a:pt x="267" y="363"/>
                  </a:cubicBezTo>
                  <a:cubicBezTo>
                    <a:pt x="267" y="364"/>
                    <a:pt x="267" y="365"/>
                    <a:pt x="266" y="365"/>
                  </a:cubicBezTo>
                  <a:cubicBezTo>
                    <a:pt x="266" y="364"/>
                    <a:pt x="264" y="364"/>
                    <a:pt x="264" y="364"/>
                  </a:cubicBezTo>
                  <a:cubicBezTo>
                    <a:pt x="263" y="363"/>
                    <a:pt x="264" y="365"/>
                    <a:pt x="263" y="364"/>
                  </a:cubicBezTo>
                  <a:cubicBezTo>
                    <a:pt x="263" y="364"/>
                    <a:pt x="262" y="364"/>
                    <a:pt x="262" y="363"/>
                  </a:cubicBezTo>
                  <a:cubicBezTo>
                    <a:pt x="262" y="363"/>
                    <a:pt x="263" y="363"/>
                    <a:pt x="263" y="363"/>
                  </a:cubicBezTo>
                  <a:cubicBezTo>
                    <a:pt x="263" y="363"/>
                    <a:pt x="263" y="362"/>
                    <a:pt x="263" y="362"/>
                  </a:cubicBezTo>
                  <a:cubicBezTo>
                    <a:pt x="264" y="361"/>
                    <a:pt x="265" y="360"/>
                    <a:pt x="266" y="360"/>
                  </a:cubicBezTo>
                  <a:cubicBezTo>
                    <a:pt x="266" y="359"/>
                    <a:pt x="267" y="359"/>
                    <a:pt x="267" y="358"/>
                  </a:cubicBezTo>
                  <a:cubicBezTo>
                    <a:pt x="265" y="357"/>
                    <a:pt x="264" y="360"/>
                    <a:pt x="262" y="359"/>
                  </a:cubicBezTo>
                  <a:cubicBezTo>
                    <a:pt x="262" y="359"/>
                    <a:pt x="262" y="359"/>
                    <a:pt x="262" y="359"/>
                  </a:cubicBezTo>
                  <a:cubicBezTo>
                    <a:pt x="262" y="359"/>
                    <a:pt x="261" y="359"/>
                    <a:pt x="261" y="360"/>
                  </a:cubicBezTo>
                  <a:cubicBezTo>
                    <a:pt x="261" y="360"/>
                    <a:pt x="261" y="361"/>
                    <a:pt x="260" y="361"/>
                  </a:cubicBezTo>
                  <a:cubicBezTo>
                    <a:pt x="259" y="361"/>
                    <a:pt x="259" y="361"/>
                    <a:pt x="259" y="361"/>
                  </a:cubicBezTo>
                  <a:cubicBezTo>
                    <a:pt x="258" y="363"/>
                    <a:pt x="260" y="362"/>
                    <a:pt x="261" y="363"/>
                  </a:cubicBezTo>
                  <a:cubicBezTo>
                    <a:pt x="261" y="363"/>
                    <a:pt x="261" y="365"/>
                    <a:pt x="261" y="365"/>
                  </a:cubicBezTo>
                  <a:cubicBezTo>
                    <a:pt x="261" y="365"/>
                    <a:pt x="261" y="366"/>
                    <a:pt x="261" y="366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67"/>
                    <a:pt x="260" y="367"/>
                    <a:pt x="259" y="367"/>
                  </a:cubicBezTo>
                  <a:cubicBezTo>
                    <a:pt x="258" y="367"/>
                    <a:pt x="258" y="367"/>
                    <a:pt x="258" y="367"/>
                  </a:cubicBezTo>
                  <a:cubicBezTo>
                    <a:pt x="257" y="366"/>
                    <a:pt x="256" y="365"/>
                    <a:pt x="256" y="364"/>
                  </a:cubicBezTo>
                  <a:cubicBezTo>
                    <a:pt x="257" y="364"/>
                    <a:pt x="257" y="363"/>
                    <a:pt x="258" y="363"/>
                  </a:cubicBezTo>
                  <a:cubicBezTo>
                    <a:pt x="258" y="363"/>
                    <a:pt x="258" y="363"/>
                    <a:pt x="259" y="362"/>
                  </a:cubicBezTo>
                  <a:cubicBezTo>
                    <a:pt x="259" y="361"/>
                    <a:pt x="258" y="361"/>
                    <a:pt x="258" y="360"/>
                  </a:cubicBezTo>
                  <a:cubicBezTo>
                    <a:pt x="257" y="360"/>
                    <a:pt x="257" y="361"/>
                    <a:pt x="256" y="361"/>
                  </a:cubicBezTo>
                  <a:cubicBezTo>
                    <a:pt x="254" y="361"/>
                    <a:pt x="253" y="362"/>
                    <a:pt x="251" y="361"/>
                  </a:cubicBezTo>
                  <a:cubicBezTo>
                    <a:pt x="250" y="362"/>
                    <a:pt x="250" y="363"/>
                    <a:pt x="250" y="364"/>
                  </a:cubicBezTo>
                  <a:cubicBezTo>
                    <a:pt x="250" y="364"/>
                    <a:pt x="249" y="365"/>
                    <a:pt x="248" y="365"/>
                  </a:cubicBezTo>
                  <a:cubicBezTo>
                    <a:pt x="247" y="364"/>
                    <a:pt x="247" y="362"/>
                    <a:pt x="245" y="362"/>
                  </a:cubicBezTo>
                  <a:cubicBezTo>
                    <a:pt x="245" y="364"/>
                    <a:pt x="246" y="364"/>
                    <a:pt x="246" y="365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5" y="366"/>
                    <a:pt x="245" y="366"/>
                    <a:pt x="245" y="366"/>
                  </a:cubicBezTo>
                  <a:cubicBezTo>
                    <a:pt x="245" y="366"/>
                    <a:pt x="244" y="366"/>
                    <a:pt x="243" y="366"/>
                  </a:cubicBezTo>
                  <a:cubicBezTo>
                    <a:pt x="243" y="367"/>
                    <a:pt x="243" y="367"/>
                    <a:pt x="243" y="367"/>
                  </a:cubicBezTo>
                  <a:cubicBezTo>
                    <a:pt x="242" y="367"/>
                    <a:pt x="242" y="369"/>
                    <a:pt x="242" y="369"/>
                  </a:cubicBezTo>
                  <a:cubicBezTo>
                    <a:pt x="242" y="368"/>
                    <a:pt x="241" y="368"/>
                    <a:pt x="241" y="367"/>
                  </a:cubicBezTo>
                  <a:cubicBezTo>
                    <a:pt x="242" y="365"/>
                    <a:pt x="241" y="364"/>
                    <a:pt x="240" y="364"/>
                  </a:cubicBezTo>
                  <a:cubicBezTo>
                    <a:pt x="240" y="365"/>
                    <a:pt x="240" y="367"/>
                    <a:pt x="240" y="369"/>
                  </a:cubicBezTo>
                  <a:cubicBezTo>
                    <a:pt x="241" y="369"/>
                    <a:pt x="242" y="370"/>
                    <a:pt x="241" y="371"/>
                  </a:cubicBezTo>
                  <a:cubicBezTo>
                    <a:pt x="240" y="371"/>
                    <a:pt x="240" y="370"/>
                    <a:pt x="239" y="370"/>
                  </a:cubicBezTo>
                  <a:cubicBezTo>
                    <a:pt x="238" y="370"/>
                    <a:pt x="238" y="372"/>
                    <a:pt x="237" y="372"/>
                  </a:cubicBezTo>
                  <a:cubicBezTo>
                    <a:pt x="237" y="371"/>
                    <a:pt x="237" y="370"/>
                    <a:pt x="236" y="370"/>
                  </a:cubicBezTo>
                  <a:cubicBezTo>
                    <a:pt x="235" y="371"/>
                    <a:pt x="236" y="371"/>
                    <a:pt x="236" y="372"/>
                  </a:cubicBezTo>
                  <a:cubicBezTo>
                    <a:pt x="235" y="372"/>
                    <a:pt x="234" y="373"/>
                    <a:pt x="233" y="373"/>
                  </a:cubicBezTo>
                  <a:cubicBezTo>
                    <a:pt x="233" y="374"/>
                    <a:pt x="233" y="375"/>
                    <a:pt x="233" y="375"/>
                  </a:cubicBezTo>
                  <a:cubicBezTo>
                    <a:pt x="233" y="375"/>
                    <a:pt x="232" y="374"/>
                    <a:pt x="232" y="374"/>
                  </a:cubicBezTo>
                  <a:cubicBezTo>
                    <a:pt x="231" y="375"/>
                    <a:pt x="232" y="376"/>
                    <a:pt x="231" y="376"/>
                  </a:cubicBezTo>
                  <a:cubicBezTo>
                    <a:pt x="230" y="375"/>
                    <a:pt x="230" y="374"/>
                    <a:pt x="228" y="375"/>
                  </a:cubicBezTo>
                  <a:cubicBezTo>
                    <a:pt x="228" y="376"/>
                    <a:pt x="229" y="378"/>
                    <a:pt x="228" y="379"/>
                  </a:cubicBezTo>
                  <a:cubicBezTo>
                    <a:pt x="227" y="378"/>
                    <a:pt x="227" y="378"/>
                    <a:pt x="225" y="378"/>
                  </a:cubicBezTo>
                  <a:cubicBezTo>
                    <a:pt x="225" y="378"/>
                    <a:pt x="225" y="379"/>
                    <a:pt x="224" y="379"/>
                  </a:cubicBezTo>
                  <a:cubicBezTo>
                    <a:pt x="224" y="379"/>
                    <a:pt x="224" y="380"/>
                    <a:pt x="224" y="380"/>
                  </a:cubicBezTo>
                  <a:cubicBezTo>
                    <a:pt x="223" y="380"/>
                    <a:pt x="222" y="380"/>
                    <a:pt x="221" y="381"/>
                  </a:cubicBezTo>
                  <a:cubicBezTo>
                    <a:pt x="221" y="382"/>
                    <a:pt x="222" y="382"/>
                    <a:pt x="222" y="384"/>
                  </a:cubicBezTo>
                  <a:cubicBezTo>
                    <a:pt x="221" y="384"/>
                    <a:pt x="221" y="383"/>
                    <a:pt x="220" y="383"/>
                  </a:cubicBezTo>
                  <a:cubicBezTo>
                    <a:pt x="219" y="384"/>
                    <a:pt x="218" y="384"/>
                    <a:pt x="218" y="385"/>
                  </a:cubicBezTo>
                  <a:cubicBezTo>
                    <a:pt x="217" y="384"/>
                    <a:pt x="217" y="384"/>
                    <a:pt x="217" y="384"/>
                  </a:cubicBezTo>
                  <a:cubicBezTo>
                    <a:pt x="217" y="384"/>
                    <a:pt x="217" y="384"/>
                    <a:pt x="217" y="384"/>
                  </a:cubicBezTo>
                  <a:cubicBezTo>
                    <a:pt x="218" y="383"/>
                    <a:pt x="219" y="382"/>
                    <a:pt x="220" y="383"/>
                  </a:cubicBezTo>
                  <a:cubicBezTo>
                    <a:pt x="220" y="381"/>
                    <a:pt x="222" y="381"/>
                    <a:pt x="222" y="380"/>
                  </a:cubicBezTo>
                  <a:cubicBezTo>
                    <a:pt x="223" y="379"/>
                    <a:pt x="221" y="379"/>
                    <a:pt x="221" y="377"/>
                  </a:cubicBezTo>
                  <a:cubicBezTo>
                    <a:pt x="224" y="378"/>
                    <a:pt x="224" y="378"/>
                    <a:pt x="224" y="378"/>
                  </a:cubicBezTo>
                  <a:cubicBezTo>
                    <a:pt x="224" y="377"/>
                    <a:pt x="224" y="376"/>
                    <a:pt x="225" y="376"/>
                  </a:cubicBezTo>
                  <a:cubicBezTo>
                    <a:pt x="226" y="376"/>
                    <a:pt x="226" y="376"/>
                    <a:pt x="226" y="376"/>
                  </a:cubicBezTo>
                  <a:cubicBezTo>
                    <a:pt x="227" y="374"/>
                    <a:pt x="229" y="374"/>
                    <a:pt x="229" y="373"/>
                  </a:cubicBezTo>
                  <a:cubicBezTo>
                    <a:pt x="231" y="373"/>
                    <a:pt x="231" y="372"/>
                    <a:pt x="231" y="372"/>
                  </a:cubicBezTo>
                  <a:cubicBezTo>
                    <a:pt x="231" y="372"/>
                    <a:pt x="233" y="372"/>
                    <a:pt x="233" y="372"/>
                  </a:cubicBezTo>
                  <a:cubicBezTo>
                    <a:pt x="233" y="372"/>
                    <a:pt x="233" y="371"/>
                    <a:pt x="234" y="370"/>
                  </a:cubicBezTo>
                  <a:cubicBezTo>
                    <a:pt x="231" y="369"/>
                    <a:pt x="229" y="370"/>
                    <a:pt x="228" y="372"/>
                  </a:cubicBezTo>
                  <a:cubicBezTo>
                    <a:pt x="227" y="372"/>
                    <a:pt x="227" y="373"/>
                    <a:pt x="226" y="372"/>
                  </a:cubicBezTo>
                  <a:cubicBezTo>
                    <a:pt x="226" y="372"/>
                    <a:pt x="226" y="372"/>
                    <a:pt x="225" y="372"/>
                  </a:cubicBezTo>
                  <a:cubicBezTo>
                    <a:pt x="224" y="373"/>
                    <a:pt x="225" y="375"/>
                    <a:pt x="224" y="375"/>
                  </a:cubicBezTo>
                  <a:cubicBezTo>
                    <a:pt x="222" y="375"/>
                    <a:pt x="222" y="376"/>
                    <a:pt x="220" y="375"/>
                  </a:cubicBezTo>
                  <a:cubicBezTo>
                    <a:pt x="220" y="376"/>
                    <a:pt x="221" y="377"/>
                    <a:pt x="220" y="377"/>
                  </a:cubicBezTo>
                  <a:cubicBezTo>
                    <a:pt x="217" y="377"/>
                    <a:pt x="217" y="379"/>
                    <a:pt x="214" y="379"/>
                  </a:cubicBezTo>
                  <a:cubicBezTo>
                    <a:pt x="214" y="380"/>
                    <a:pt x="214" y="381"/>
                    <a:pt x="213" y="381"/>
                  </a:cubicBezTo>
                  <a:cubicBezTo>
                    <a:pt x="212" y="381"/>
                    <a:pt x="212" y="382"/>
                    <a:pt x="211" y="382"/>
                  </a:cubicBezTo>
                  <a:cubicBezTo>
                    <a:pt x="211" y="383"/>
                    <a:pt x="210" y="383"/>
                    <a:pt x="210" y="384"/>
                  </a:cubicBezTo>
                  <a:cubicBezTo>
                    <a:pt x="209" y="385"/>
                    <a:pt x="208" y="387"/>
                    <a:pt x="207" y="388"/>
                  </a:cubicBezTo>
                  <a:cubicBezTo>
                    <a:pt x="205" y="388"/>
                    <a:pt x="205" y="390"/>
                    <a:pt x="203" y="390"/>
                  </a:cubicBezTo>
                  <a:cubicBezTo>
                    <a:pt x="203" y="391"/>
                    <a:pt x="203" y="392"/>
                    <a:pt x="202" y="392"/>
                  </a:cubicBezTo>
                  <a:cubicBezTo>
                    <a:pt x="201" y="393"/>
                    <a:pt x="201" y="394"/>
                    <a:pt x="200" y="395"/>
                  </a:cubicBezTo>
                  <a:cubicBezTo>
                    <a:pt x="199" y="395"/>
                    <a:pt x="199" y="395"/>
                    <a:pt x="198" y="395"/>
                  </a:cubicBezTo>
                  <a:cubicBezTo>
                    <a:pt x="198" y="397"/>
                    <a:pt x="197" y="397"/>
                    <a:pt x="196" y="398"/>
                  </a:cubicBezTo>
                  <a:cubicBezTo>
                    <a:pt x="196" y="398"/>
                    <a:pt x="195" y="399"/>
                    <a:pt x="195" y="399"/>
                  </a:cubicBezTo>
                  <a:cubicBezTo>
                    <a:pt x="195" y="399"/>
                    <a:pt x="194" y="400"/>
                    <a:pt x="194" y="401"/>
                  </a:cubicBezTo>
                  <a:cubicBezTo>
                    <a:pt x="193" y="400"/>
                    <a:pt x="193" y="402"/>
                    <a:pt x="192" y="402"/>
                  </a:cubicBezTo>
                  <a:cubicBezTo>
                    <a:pt x="192" y="402"/>
                    <a:pt x="192" y="402"/>
                    <a:pt x="192" y="402"/>
                  </a:cubicBezTo>
                  <a:cubicBezTo>
                    <a:pt x="191" y="401"/>
                    <a:pt x="190" y="403"/>
                    <a:pt x="191" y="404"/>
                  </a:cubicBezTo>
                  <a:cubicBezTo>
                    <a:pt x="191" y="403"/>
                    <a:pt x="191" y="404"/>
                    <a:pt x="191" y="404"/>
                  </a:cubicBezTo>
                  <a:cubicBezTo>
                    <a:pt x="191" y="404"/>
                    <a:pt x="192" y="404"/>
                    <a:pt x="192" y="404"/>
                  </a:cubicBezTo>
                  <a:cubicBezTo>
                    <a:pt x="193" y="403"/>
                    <a:pt x="193" y="403"/>
                    <a:pt x="193" y="402"/>
                  </a:cubicBezTo>
                  <a:cubicBezTo>
                    <a:pt x="194" y="402"/>
                    <a:pt x="194" y="402"/>
                    <a:pt x="195" y="402"/>
                  </a:cubicBezTo>
                  <a:cubicBezTo>
                    <a:pt x="195" y="402"/>
                    <a:pt x="195" y="402"/>
                    <a:pt x="195" y="401"/>
                  </a:cubicBezTo>
                  <a:cubicBezTo>
                    <a:pt x="195" y="401"/>
                    <a:pt x="195" y="401"/>
                    <a:pt x="196" y="401"/>
                  </a:cubicBezTo>
                  <a:cubicBezTo>
                    <a:pt x="196" y="400"/>
                    <a:pt x="197" y="399"/>
                    <a:pt x="197" y="399"/>
                  </a:cubicBezTo>
                  <a:cubicBezTo>
                    <a:pt x="197" y="399"/>
                    <a:pt x="198" y="399"/>
                    <a:pt x="198" y="398"/>
                  </a:cubicBezTo>
                  <a:cubicBezTo>
                    <a:pt x="199" y="398"/>
                    <a:pt x="199" y="397"/>
                    <a:pt x="199" y="397"/>
                  </a:cubicBezTo>
                  <a:cubicBezTo>
                    <a:pt x="201" y="396"/>
                    <a:pt x="201" y="395"/>
                    <a:pt x="202" y="394"/>
                  </a:cubicBezTo>
                  <a:cubicBezTo>
                    <a:pt x="204" y="394"/>
                    <a:pt x="203" y="392"/>
                    <a:pt x="204" y="392"/>
                  </a:cubicBezTo>
                  <a:cubicBezTo>
                    <a:pt x="205" y="392"/>
                    <a:pt x="205" y="391"/>
                    <a:pt x="205" y="391"/>
                  </a:cubicBezTo>
                  <a:cubicBezTo>
                    <a:pt x="206" y="391"/>
                    <a:pt x="207" y="389"/>
                    <a:pt x="208" y="389"/>
                  </a:cubicBezTo>
                  <a:cubicBezTo>
                    <a:pt x="209" y="389"/>
                    <a:pt x="209" y="391"/>
                    <a:pt x="210" y="390"/>
                  </a:cubicBezTo>
                  <a:cubicBezTo>
                    <a:pt x="210" y="389"/>
                    <a:pt x="212" y="389"/>
                    <a:pt x="211" y="388"/>
                  </a:cubicBezTo>
                  <a:cubicBezTo>
                    <a:pt x="211" y="387"/>
                    <a:pt x="210" y="389"/>
                    <a:pt x="210" y="387"/>
                  </a:cubicBezTo>
                  <a:cubicBezTo>
                    <a:pt x="210" y="386"/>
                    <a:pt x="210" y="386"/>
                    <a:pt x="212" y="386"/>
                  </a:cubicBezTo>
                  <a:cubicBezTo>
                    <a:pt x="212" y="385"/>
                    <a:pt x="213" y="385"/>
                    <a:pt x="213" y="385"/>
                  </a:cubicBezTo>
                  <a:cubicBezTo>
                    <a:pt x="213" y="385"/>
                    <a:pt x="213" y="384"/>
                    <a:pt x="213" y="384"/>
                  </a:cubicBezTo>
                  <a:cubicBezTo>
                    <a:pt x="214" y="385"/>
                    <a:pt x="214" y="386"/>
                    <a:pt x="215" y="386"/>
                  </a:cubicBezTo>
                  <a:cubicBezTo>
                    <a:pt x="215" y="385"/>
                    <a:pt x="215" y="385"/>
                    <a:pt x="215" y="385"/>
                  </a:cubicBezTo>
                  <a:cubicBezTo>
                    <a:pt x="215" y="386"/>
                    <a:pt x="215" y="388"/>
                    <a:pt x="214" y="389"/>
                  </a:cubicBezTo>
                  <a:cubicBezTo>
                    <a:pt x="212" y="389"/>
                    <a:pt x="212" y="389"/>
                    <a:pt x="212" y="389"/>
                  </a:cubicBezTo>
                  <a:cubicBezTo>
                    <a:pt x="210" y="391"/>
                    <a:pt x="207" y="392"/>
                    <a:pt x="205" y="394"/>
                  </a:cubicBezTo>
                  <a:cubicBezTo>
                    <a:pt x="204" y="395"/>
                    <a:pt x="202" y="394"/>
                    <a:pt x="202" y="395"/>
                  </a:cubicBezTo>
                  <a:cubicBezTo>
                    <a:pt x="202" y="395"/>
                    <a:pt x="202" y="396"/>
                    <a:pt x="201" y="396"/>
                  </a:cubicBezTo>
                  <a:cubicBezTo>
                    <a:pt x="201" y="397"/>
                    <a:pt x="202" y="399"/>
                    <a:pt x="202" y="399"/>
                  </a:cubicBezTo>
                  <a:cubicBezTo>
                    <a:pt x="203" y="400"/>
                    <a:pt x="203" y="400"/>
                    <a:pt x="203" y="401"/>
                  </a:cubicBezTo>
                  <a:cubicBezTo>
                    <a:pt x="202" y="402"/>
                    <a:pt x="202" y="401"/>
                    <a:pt x="200" y="401"/>
                  </a:cubicBezTo>
                  <a:cubicBezTo>
                    <a:pt x="200" y="401"/>
                    <a:pt x="199" y="402"/>
                    <a:pt x="199" y="402"/>
                  </a:cubicBezTo>
                  <a:cubicBezTo>
                    <a:pt x="198" y="402"/>
                    <a:pt x="197" y="401"/>
                    <a:pt x="196" y="401"/>
                  </a:cubicBezTo>
                  <a:cubicBezTo>
                    <a:pt x="195" y="402"/>
                    <a:pt x="196" y="403"/>
                    <a:pt x="196" y="405"/>
                  </a:cubicBezTo>
                  <a:cubicBezTo>
                    <a:pt x="195" y="405"/>
                    <a:pt x="195" y="404"/>
                    <a:pt x="194" y="405"/>
                  </a:cubicBezTo>
                  <a:cubicBezTo>
                    <a:pt x="194" y="405"/>
                    <a:pt x="195" y="406"/>
                    <a:pt x="194" y="407"/>
                  </a:cubicBezTo>
                  <a:cubicBezTo>
                    <a:pt x="194" y="408"/>
                    <a:pt x="193" y="408"/>
                    <a:pt x="193" y="408"/>
                  </a:cubicBezTo>
                  <a:cubicBezTo>
                    <a:pt x="192" y="409"/>
                    <a:pt x="193" y="410"/>
                    <a:pt x="192" y="410"/>
                  </a:cubicBezTo>
                  <a:cubicBezTo>
                    <a:pt x="191" y="409"/>
                    <a:pt x="190" y="409"/>
                    <a:pt x="188" y="409"/>
                  </a:cubicBezTo>
                  <a:cubicBezTo>
                    <a:pt x="188" y="411"/>
                    <a:pt x="187" y="411"/>
                    <a:pt x="187" y="412"/>
                  </a:cubicBezTo>
                  <a:cubicBezTo>
                    <a:pt x="186" y="413"/>
                    <a:pt x="185" y="413"/>
                    <a:pt x="184" y="414"/>
                  </a:cubicBezTo>
                  <a:cubicBezTo>
                    <a:pt x="184" y="414"/>
                    <a:pt x="184" y="415"/>
                    <a:pt x="183" y="415"/>
                  </a:cubicBezTo>
                  <a:cubicBezTo>
                    <a:pt x="183" y="417"/>
                    <a:pt x="183" y="416"/>
                    <a:pt x="183" y="417"/>
                  </a:cubicBezTo>
                  <a:cubicBezTo>
                    <a:pt x="181" y="418"/>
                    <a:pt x="181" y="420"/>
                    <a:pt x="179" y="420"/>
                  </a:cubicBezTo>
                  <a:cubicBezTo>
                    <a:pt x="179" y="422"/>
                    <a:pt x="178" y="423"/>
                    <a:pt x="177" y="424"/>
                  </a:cubicBezTo>
                  <a:cubicBezTo>
                    <a:pt x="177" y="424"/>
                    <a:pt x="177" y="424"/>
                    <a:pt x="177" y="425"/>
                  </a:cubicBezTo>
                  <a:cubicBezTo>
                    <a:pt x="177" y="425"/>
                    <a:pt x="177" y="425"/>
                    <a:pt x="177" y="425"/>
                  </a:cubicBezTo>
                  <a:cubicBezTo>
                    <a:pt x="177" y="426"/>
                    <a:pt x="177" y="427"/>
                    <a:pt x="176" y="427"/>
                  </a:cubicBezTo>
                  <a:cubicBezTo>
                    <a:pt x="175" y="427"/>
                    <a:pt x="175" y="425"/>
                    <a:pt x="175" y="425"/>
                  </a:cubicBezTo>
                  <a:cubicBezTo>
                    <a:pt x="175" y="425"/>
                    <a:pt x="175" y="425"/>
                    <a:pt x="174" y="425"/>
                  </a:cubicBezTo>
                  <a:cubicBezTo>
                    <a:pt x="174" y="427"/>
                    <a:pt x="176" y="428"/>
                    <a:pt x="175" y="430"/>
                  </a:cubicBezTo>
                  <a:cubicBezTo>
                    <a:pt x="174" y="429"/>
                    <a:pt x="174" y="430"/>
                    <a:pt x="173" y="430"/>
                  </a:cubicBezTo>
                  <a:cubicBezTo>
                    <a:pt x="173" y="431"/>
                    <a:pt x="174" y="432"/>
                    <a:pt x="173" y="432"/>
                  </a:cubicBezTo>
                  <a:cubicBezTo>
                    <a:pt x="172" y="432"/>
                    <a:pt x="173" y="430"/>
                    <a:pt x="171" y="430"/>
                  </a:cubicBezTo>
                  <a:cubicBezTo>
                    <a:pt x="171" y="430"/>
                    <a:pt x="171" y="430"/>
                    <a:pt x="171" y="430"/>
                  </a:cubicBezTo>
                  <a:cubicBezTo>
                    <a:pt x="171" y="432"/>
                    <a:pt x="172" y="432"/>
                    <a:pt x="172" y="433"/>
                  </a:cubicBezTo>
                  <a:cubicBezTo>
                    <a:pt x="171" y="434"/>
                    <a:pt x="170" y="435"/>
                    <a:pt x="170" y="437"/>
                  </a:cubicBezTo>
                  <a:cubicBezTo>
                    <a:pt x="170" y="437"/>
                    <a:pt x="170" y="437"/>
                    <a:pt x="169" y="437"/>
                  </a:cubicBezTo>
                  <a:cubicBezTo>
                    <a:pt x="169" y="438"/>
                    <a:pt x="170" y="439"/>
                    <a:pt x="169" y="439"/>
                  </a:cubicBezTo>
                  <a:cubicBezTo>
                    <a:pt x="168" y="439"/>
                    <a:pt x="167" y="438"/>
                    <a:pt x="166" y="439"/>
                  </a:cubicBezTo>
                  <a:cubicBezTo>
                    <a:pt x="166" y="441"/>
                    <a:pt x="167" y="442"/>
                    <a:pt x="167" y="443"/>
                  </a:cubicBezTo>
                  <a:cubicBezTo>
                    <a:pt x="166" y="443"/>
                    <a:pt x="166" y="444"/>
                    <a:pt x="164" y="444"/>
                  </a:cubicBezTo>
                  <a:cubicBezTo>
                    <a:pt x="164" y="446"/>
                    <a:pt x="163" y="446"/>
                    <a:pt x="163" y="446"/>
                  </a:cubicBezTo>
                  <a:cubicBezTo>
                    <a:pt x="162" y="447"/>
                    <a:pt x="163" y="448"/>
                    <a:pt x="162" y="448"/>
                  </a:cubicBezTo>
                  <a:cubicBezTo>
                    <a:pt x="162" y="449"/>
                    <a:pt x="160" y="449"/>
                    <a:pt x="160" y="449"/>
                  </a:cubicBezTo>
                  <a:cubicBezTo>
                    <a:pt x="161" y="448"/>
                    <a:pt x="161" y="447"/>
                    <a:pt x="161" y="446"/>
                  </a:cubicBezTo>
                  <a:cubicBezTo>
                    <a:pt x="161" y="445"/>
                    <a:pt x="160" y="445"/>
                    <a:pt x="160" y="443"/>
                  </a:cubicBezTo>
                  <a:cubicBezTo>
                    <a:pt x="161" y="444"/>
                    <a:pt x="161" y="444"/>
                    <a:pt x="162" y="443"/>
                  </a:cubicBezTo>
                  <a:cubicBezTo>
                    <a:pt x="162" y="442"/>
                    <a:pt x="163" y="442"/>
                    <a:pt x="163" y="441"/>
                  </a:cubicBezTo>
                  <a:cubicBezTo>
                    <a:pt x="163" y="441"/>
                    <a:pt x="164" y="441"/>
                    <a:pt x="164" y="440"/>
                  </a:cubicBezTo>
                  <a:cubicBezTo>
                    <a:pt x="164" y="438"/>
                    <a:pt x="165" y="438"/>
                    <a:pt x="165" y="437"/>
                  </a:cubicBezTo>
                  <a:cubicBezTo>
                    <a:pt x="166" y="437"/>
                    <a:pt x="166" y="436"/>
                    <a:pt x="166" y="436"/>
                  </a:cubicBezTo>
                  <a:cubicBezTo>
                    <a:pt x="166" y="436"/>
                    <a:pt x="167" y="436"/>
                    <a:pt x="167" y="436"/>
                  </a:cubicBezTo>
                  <a:cubicBezTo>
                    <a:pt x="167" y="436"/>
                    <a:pt x="167" y="435"/>
                    <a:pt x="167" y="435"/>
                  </a:cubicBezTo>
                  <a:cubicBezTo>
                    <a:pt x="168" y="434"/>
                    <a:pt x="169" y="434"/>
                    <a:pt x="169" y="433"/>
                  </a:cubicBezTo>
                  <a:cubicBezTo>
                    <a:pt x="169" y="432"/>
                    <a:pt x="169" y="432"/>
                    <a:pt x="168" y="431"/>
                  </a:cubicBezTo>
                  <a:cubicBezTo>
                    <a:pt x="166" y="432"/>
                    <a:pt x="165" y="433"/>
                    <a:pt x="165" y="436"/>
                  </a:cubicBezTo>
                  <a:cubicBezTo>
                    <a:pt x="164" y="436"/>
                    <a:pt x="163" y="437"/>
                    <a:pt x="162" y="437"/>
                  </a:cubicBezTo>
                  <a:cubicBezTo>
                    <a:pt x="162" y="437"/>
                    <a:pt x="162" y="438"/>
                    <a:pt x="162" y="438"/>
                  </a:cubicBezTo>
                  <a:cubicBezTo>
                    <a:pt x="162" y="439"/>
                    <a:pt x="163" y="439"/>
                    <a:pt x="162" y="440"/>
                  </a:cubicBezTo>
                  <a:cubicBezTo>
                    <a:pt x="161" y="440"/>
                    <a:pt x="160" y="441"/>
                    <a:pt x="159" y="442"/>
                  </a:cubicBezTo>
                  <a:cubicBezTo>
                    <a:pt x="159" y="442"/>
                    <a:pt x="159" y="443"/>
                    <a:pt x="159" y="443"/>
                  </a:cubicBezTo>
                  <a:cubicBezTo>
                    <a:pt x="158" y="442"/>
                    <a:pt x="159" y="444"/>
                    <a:pt x="158" y="444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58" y="446"/>
                    <a:pt x="157" y="446"/>
                    <a:pt x="157" y="447"/>
                  </a:cubicBezTo>
                  <a:cubicBezTo>
                    <a:pt x="157" y="447"/>
                    <a:pt x="156" y="447"/>
                    <a:pt x="156" y="447"/>
                  </a:cubicBezTo>
                  <a:cubicBezTo>
                    <a:pt x="156" y="448"/>
                    <a:pt x="155" y="448"/>
                    <a:pt x="155" y="449"/>
                  </a:cubicBezTo>
                  <a:cubicBezTo>
                    <a:pt x="155" y="449"/>
                    <a:pt x="155" y="450"/>
                    <a:pt x="155" y="450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4" y="450"/>
                    <a:pt x="154" y="450"/>
                    <a:pt x="154" y="451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4" y="452"/>
                    <a:pt x="154" y="452"/>
                    <a:pt x="154" y="452"/>
                  </a:cubicBezTo>
                  <a:cubicBezTo>
                    <a:pt x="154" y="452"/>
                    <a:pt x="154" y="452"/>
                    <a:pt x="154" y="452"/>
                  </a:cubicBezTo>
                  <a:cubicBezTo>
                    <a:pt x="154" y="453"/>
                    <a:pt x="153" y="453"/>
                    <a:pt x="153" y="453"/>
                  </a:cubicBezTo>
                  <a:cubicBezTo>
                    <a:pt x="153" y="454"/>
                    <a:pt x="153" y="454"/>
                    <a:pt x="153" y="454"/>
                  </a:cubicBezTo>
                  <a:cubicBezTo>
                    <a:pt x="153" y="454"/>
                    <a:pt x="153" y="454"/>
                    <a:pt x="153" y="454"/>
                  </a:cubicBezTo>
                  <a:cubicBezTo>
                    <a:pt x="153" y="455"/>
                    <a:pt x="154" y="455"/>
                    <a:pt x="154" y="455"/>
                  </a:cubicBezTo>
                  <a:cubicBezTo>
                    <a:pt x="153" y="456"/>
                    <a:pt x="152" y="457"/>
                    <a:pt x="152" y="459"/>
                  </a:cubicBezTo>
                  <a:cubicBezTo>
                    <a:pt x="151" y="460"/>
                    <a:pt x="151" y="459"/>
                    <a:pt x="150" y="460"/>
                  </a:cubicBezTo>
                  <a:cubicBezTo>
                    <a:pt x="150" y="461"/>
                    <a:pt x="149" y="460"/>
                    <a:pt x="149" y="462"/>
                  </a:cubicBezTo>
                  <a:cubicBezTo>
                    <a:pt x="150" y="462"/>
                    <a:pt x="148" y="462"/>
                    <a:pt x="148" y="463"/>
                  </a:cubicBezTo>
                  <a:cubicBezTo>
                    <a:pt x="147" y="464"/>
                    <a:pt x="150" y="463"/>
                    <a:pt x="150" y="464"/>
                  </a:cubicBezTo>
                  <a:cubicBezTo>
                    <a:pt x="150" y="464"/>
                    <a:pt x="150" y="464"/>
                    <a:pt x="150" y="464"/>
                  </a:cubicBezTo>
                  <a:cubicBezTo>
                    <a:pt x="150" y="464"/>
                    <a:pt x="151" y="464"/>
                    <a:pt x="151" y="464"/>
                  </a:cubicBezTo>
                  <a:cubicBezTo>
                    <a:pt x="151" y="466"/>
                    <a:pt x="150" y="466"/>
                    <a:pt x="148" y="466"/>
                  </a:cubicBezTo>
                  <a:cubicBezTo>
                    <a:pt x="148" y="467"/>
                    <a:pt x="148" y="467"/>
                    <a:pt x="147" y="468"/>
                  </a:cubicBezTo>
                  <a:cubicBezTo>
                    <a:pt x="147" y="468"/>
                    <a:pt x="147" y="468"/>
                    <a:pt x="147" y="468"/>
                  </a:cubicBezTo>
                  <a:cubicBezTo>
                    <a:pt x="146" y="469"/>
                    <a:pt x="146" y="471"/>
                    <a:pt x="146" y="473"/>
                  </a:cubicBezTo>
                  <a:cubicBezTo>
                    <a:pt x="145" y="473"/>
                    <a:pt x="145" y="474"/>
                    <a:pt x="144" y="475"/>
                  </a:cubicBezTo>
                  <a:cubicBezTo>
                    <a:pt x="144" y="475"/>
                    <a:pt x="142" y="482"/>
                    <a:pt x="142" y="487"/>
                  </a:cubicBezTo>
                  <a:cubicBezTo>
                    <a:pt x="141" y="489"/>
                    <a:pt x="139" y="490"/>
                    <a:pt x="139" y="492"/>
                  </a:cubicBezTo>
                  <a:cubicBezTo>
                    <a:pt x="138" y="493"/>
                    <a:pt x="138" y="495"/>
                    <a:pt x="138" y="497"/>
                  </a:cubicBezTo>
                  <a:cubicBezTo>
                    <a:pt x="138" y="498"/>
                    <a:pt x="137" y="498"/>
                    <a:pt x="137" y="499"/>
                  </a:cubicBezTo>
                  <a:cubicBezTo>
                    <a:pt x="137" y="500"/>
                    <a:pt x="137" y="500"/>
                    <a:pt x="136" y="501"/>
                  </a:cubicBezTo>
                  <a:cubicBezTo>
                    <a:pt x="136" y="503"/>
                    <a:pt x="137" y="503"/>
                    <a:pt x="136" y="503"/>
                  </a:cubicBezTo>
                  <a:cubicBezTo>
                    <a:pt x="136" y="503"/>
                    <a:pt x="136" y="505"/>
                    <a:pt x="136" y="505"/>
                  </a:cubicBezTo>
                  <a:cubicBezTo>
                    <a:pt x="136" y="505"/>
                    <a:pt x="136" y="505"/>
                    <a:pt x="136" y="506"/>
                  </a:cubicBezTo>
                  <a:cubicBezTo>
                    <a:pt x="135" y="506"/>
                    <a:pt x="136" y="507"/>
                    <a:pt x="135" y="507"/>
                  </a:cubicBezTo>
                  <a:cubicBezTo>
                    <a:pt x="135" y="510"/>
                    <a:pt x="133" y="513"/>
                    <a:pt x="135" y="516"/>
                  </a:cubicBezTo>
                  <a:cubicBezTo>
                    <a:pt x="133" y="517"/>
                    <a:pt x="135" y="519"/>
                    <a:pt x="134" y="520"/>
                  </a:cubicBezTo>
                  <a:cubicBezTo>
                    <a:pt x="134" y="521"/>
                    <a:pt x="134" y="522"/>
                    <a:pt x="134" y="522"/>
                  </a:cubicBezTo>
                  <a:cubicBezTo>
                    <a:pt x="133" y="523"/>
                    <a:pt x="134" y="524"/>
                    <a:pt x="134" y="524"/>
                  </a:cubicBezTo>
                  <a:cubicBezTo>
                    <a:pt x="133" y="525"/>
                    <a:pt x="133" y="525"/>
                    <a:pt x="133" y="525"/>
                  </a:cubicBezTo>
                  <a:cubicBezTo>
                    <a:pt x="133" y="526"/>
                    <a:pt x="133" y="527"/>
                    <a:pt x="133" y="528"/>
                  </a:cubicBezTo>
                  <a:cubicBezTo>
                    <a:pt x="133" y="529"/>
                    <a:pt x="133" y="529"/>
                    <a:pt x="133" y="530"/>
                  </a:cubicBezTo>
                  <a:cubicBezTo>
                    <a:pt x="133" y="531"/>
                    <a:pt x="133" y="531"/>
                    <a:pt x="133" y="531"/>
                  </a:cubicBezTo>
                  <a:cubicBezTo>
                    <a:pt x="132" y="533"/>
                    <a:pt x="132" y="534"/>
                    <a:pt x="132" y="536"/>
                  </a:cubicBezTo>
                  <a:cubicBezTo>
                    <a:pt x="133" y="538"/>
                    <a:pt x="132" y="542"/>
                    <a:pt x="132" y="543"/>
                  </a:cubicBezTo>
                  <a:cubicBezTo>
                    <a:pt x="132" y="543"/>
                    <a:pt x="132" y="543"/>
                    <a:pt x="131" y="544"/>
                  </a:cubicBezTo>
                  <a:cubicBezTo>
                    <a:pt x="131" y="545"/>
                    <a:pt x="132" y="545"/>
                    <a:pt x="132" y="546"/>
                  </a:cubicBezTo>
                  <a:cubicBezTo>
                    <a:pt x="132" y="546"/>
                    <a:pt x="131" y="546"/>
                    <a:pt x="131" y="546"/>
                  </a:cubicBezTo>
                  <a:cubicBezTo>
                    <a:pt x="131" y="546"/>
                    <a:pt x="131" y="547"/>
                    <a:pt x="131" y="547"/>
                  </a:cubicBezTo>
                  <a:cubicBezTo>
                    <a:pt x="131" y="548"/>
                    <a:pt x="132" y="549"/>
                    <a:pt x="132" y="550"/>
                  </a:cubicBezTo>
                  <a:cubicBezTo>
                    <a:pt x="132" y="551"/>
                    <a:pt x="131" y="552"/>
                    <a:pt x="131" y="553"/>
                  </a:cubicBezTo>
                  <a:cubicBezTo>
                    <a:pt x="131" y="555"/>
                    <a:pt x="131" y="557"/>
                    <a:pt x="131" y="559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0" y="564"/>
                    <a:pt x="131" y="567"/>
                    <a:pt x="131" y="569"/>
                  </a:cubicBezTo>
                  <a:cubicBezTo>
                    <a:pt x="131" y="571"/>
                    <a:pt x="130" y="570"/>
                    <a:pt x="131" y="571"/>
                  </a:cubicBezTo>
                  <a:cubicBezTo>
                    <a:pt x="131" y="571"/>
                    <a:pt x="131" y="572"/>
                    <a:pt x="131" y="572"/>
                  </a:cubicBezTo>
                  <a:cubicBezTo>
                    <a:pt x="131" y="573"/>
                    <a:pt x="131" y="574"/>
                    <a:pt x="131" y="576"/>
                  </a:cubicBezTo>
                  <a:cubicBezTo>
                    <a:pt x="131" y="577"/>
                    <a:pt x="131" y="577"/>
                    <a:pt x="131" y="578"/>
                  </a:cubicBezTo>
                  <a:cubicBezTo>
                    <a:pt x="131" y="578"/>
                    <a:pt x="131" y="579"/>
                    <a:pt x="131" y="579"/>
                  </a:cubicBezTo>
                  <a:cubicBezTo>
                    <a:pt x="131" y="580"/>
                    <a:pt x="131" y="581"/>
                    <a:pt x="131" y="582"/>
                  </a:cubicBezTo>
                  <a:cubicBezTo>
                    <a:pt x="131" y="583"/>
                    <a:pt x="131" y="584"/>
                    <a:pt x="131" y="584"/>
                  </a:cubicBezTo>
                  <a:cubicBezTo>
                    <a:pt x="131" y="585"/>
                    <a:pt x="132" y="586"/>
                    <a:pt x="132" y="586"/>
                  </a:cubicBezTo>
                  <a:cubicBezTo>
                    <a:pt x="132" y="587"/>
                    <a:pt x="132" y="587"/>
                    <a:pt x="132" y="587"/>
                  </a:cubicBezTo>
                  <a:cubicBezTo>
                    <a:pt x="132" y="588"/>
                    <a:pt x="133" y="588"/>
                    <a:pt x="133" y="589"/>
                  </a:cubicBezTo>
                  <a:cubicBezTo>
                    <a:pt x="133" y="590"/>
                    <a:pt x="132" y="590"/>
                    <a:pt x="132" y="591"/>
                  </a:cubicBezTo>
                  <a:cubicBezTo>
                    <a:pt x="132" y="591"/>
                    <a:pt x="132" y="592"/>
                    <a:pt x="132" y="592"/>
                  </a:cubicBezTo>
                  <a:cubicBezTo>
                    <a:pt x="132" y="593"/>
                    <a:pt x="133" y="594"/>
                    <a:pt x="133" y="595"/>
                  </a:cubicBezTo>
                  <a:cubicBezTo>
                    <a:pt x="134" y="598"/>
                    <a:pt x="133" y="602"/>
                    <a:pt x="134" y="604"/>
                  </a:cubicBezTo>
                  <a:cubicBezTo>
                    <a:pt x="134" y="605"/>
                    <a:pt x="134" y="607"/>
                    <a:pt x="134" y="607"/>
                  </a:cubicBezTo>
                  <a:cubicBezTo>
                    <a:pt x="134" y="608"/>
                    <a:pt x="134" y="608"/>
                    <a:pt x="135" y="609"/>
                  </a:cubicBezTo>
                  <a:cubicBezTo>
                    <a:pt x="135" y="609"/>
                    <a:pt x="135" y="609"/>
                    <a:pt x="135" y="609"/>
                  </a:cubicBezTo>
                  <a:cubicBezTo>
                    <a:pt x="135" y="610"/>
                    <a:pt x="135" y="609"/>
                    <a:pt x="135" y="609"/>
                  </a:cubicBezTo>
                  <a:cubicBezTo>
                    <a:pt x="136" y="610"/>
                    <a:pt x="135" y="613"/>
                    <a:pt x="135" y="614"/>
                  </a:cubicBezTo>
                  <a:cubicBezTo>
                    <a:pt x="136" y="615"/>
                    <a:pt x="137" y="616"/>
                    <a:pt x="137" y="617"/>
                  </a:cubicBezTo>
                  <a:cubicBezTo>
                    <a:pt x="137" y="619"/>
                    <a:pt x="137" y="620"/>
                    <a:pt x="137" y="621"/>
                  </a:cubicBezTo>
                  <a:cubicBezTo>
                    <a:pt x="137" y="621"/>
                    <a:pt x="137" y="621"/>
                    <a:pt x="137" y="622"/>
                  </a:cubicBezTo>
                  <a:cubicBezTo>
                    <a:pt x="137" y="622"/>
                    <a:pt x="138" y="622"/>
                    <a:pt x="138" y="622"/>
                  </a:cubicBezTo>
                  <a:cubicBezTo>
                    <a:pt x="138" y="623"/>
                    <a:pt x="138" y="623"/>
                    <a:pt x="138" y="624"/>
                  </a:cubicBezTo>
                  <a:cubicBezTo>
                    <a:pt x="138" y="624"/>
                    <a:pt x="138" y="624"/>
                    <a:pt x="139" y="625"/>
                  </a:cubicBezTo>
                  <a:cubicBezTo>
                    <a:pt x="139" y="626"/>
                    <a:pt x="139" y="626"/>
                    <a:pt x="139" y="627"/>
                  </a:cubicBezTo>
                  <a:cubicBezTo>
                    <a:pt x="139" y="627"/>
                    <a:pt x="139" y="628"/>
                    <a:pt x="140" y="628"/>
                  </a:cubicBezTo>
                  <a:cubicBezTo>
                    <a:pt x="140" y="628"/>
                    <a:pt x="140" y="629"/>
                    <a:pt x="140" y="630"/>
                  </a:cubicBezTo>
                  <a:cubicBezTo>
                    <a:pt x="141" y="631"/>
                    <a:pt x="140" y="632"/>
                    <a:pt x="140" y="633"/>
                  </a:cubicBezTo>
                  <a:cubicBezTo>
                    <a:pt x="141" y="635"/>
                    <a:pt x="142" y="636"/>
                    <a:pt x="142" y="638"/>
                  </a:cubicBezTo>
                  <a:cubicBezTo>
                    <a:pt x="144" y="640"/>
                    <a:pt x="143" y="642"/>
                    <a:pt x="143" y="643"/>
                  </a:cubicBezTo>
                  <a:cubicBezTo>
                    <a:pt x="143" y="644"/>
                    <a:pt x="144" y="643"/>
                    <a:pt x="144" y="644"/>
                  </a:cubicBezTo>
                  <a:cubicBezTo>
                    <a:pt x="144" y="645"/>
                    <a:pt x="144" y="645"/>
                    <a:pt x="144" y="645"/>
                  </a:cubicBezTo>
                  <a:cubicBezTo>
                    <a:pt x="145" y="646"/>
                    <a:pt x="145" y="646"/>
                    <a:pt x="145" y="647"/>
                  </a:cubicBezTo>
                  <a:cubicBezTo>
                    <a:pt x="145" y="647"/>
                    <a:pt x="145" y="647"/>
                    <a:pt x="145" y="647"/>
                  </a:cubicBezTo>
                  <a:cubicBezTo>
                    <a:pt x="146" y="648"/>
                    <a:pt x="146" y="648"/>
                    <a:pt x="146" y="649"/>
                  </a:cubicBezTo>
                  <a:cubicBezTo>
                    <a:pt x="146" y="649"/>
                    <a:pt x="146" y="650"/>
                    <a:pt x="147" y="650"/>
                  </a:cubicBezTo>
                  <a:cubicBezTo>
                    <a:pt x="147" y="650"/>
                    <a:pt x="146" y="650"/>
                    <a:pt x="146" y="651"/>
                  </a:cubicBezTo>
                  <a:cubicBezTo>
                    <a:pt x="147" y="651"/>
                    <a:pt x="147" y="653"/>
                    <a:pt x="147" y="653"/>
                  </a:cubicBezTo>
                  <a:cubicBezTo>
                    <a:pt x="147" y="653"/>
                    <a:pt x="147" y="654"/>
                    <a:pt x="147" y="654"/>
                  </a:cubicBezTo>
                  <a:cubicBezTo>
                    <a:pt x="147" y="654"/>
                    <a:pt x="147" y="654"/>
                    <a:pt x="147" y="655"/>
                  </a:cubicBezTo>
                  <a:cubicBezTo>
                    <a:pt x="147" y="655"/>
                    <a:pt x="148" y="655"/>
                    <a:pt x="148" y="656"/>
                  </a:cubicBezTo>
                  <a:cubicBezTo>
                    <a:pt x="148" y="656"/>
                    <a:pt x="148" y="657"/>
                    <a:pt x="148" y="657"/>
                  </a:cubicBezTo>
                  <a:cubicBezTo>
                    <a:pt x="149" y="658"/>
                    <a:pt x="149" y="659"/>
                    <a:pt x="149" y="660"/>
                  </a:cubicBezTo>
                  <a:cubicBezTo>
                    <a:pt x="149" y="660"/>
                    <a:pt x="150" y="661"/>
                    <a:pt x="150" y="661"/>
                  </a:cubicBezTo>
                  <a:cubicBezTo>
                    <a:pt x="150" y="661"/>
                    <a:pt x="150" y="662"/>
                    <a:pt x="150" y="662"/>
                  </a:cubicBezTo>
                  <a:cubicBezTo>
                    <a:pt x="150" y="662"/>
                    <a:pt x="150" y="663"/>
                    <a:pt x="150" y="663"/>
                  </a:cubicBezTo>
                  <a:cubicBezTo>
                    <a:pt x="151" y="664"/>
                    <a:pt x="151" y="665"/>
                    <a:pt x="152" y="665"/>
                  </a:cubicBezTo>
                  <a:cubicBezTo>
                    <a:pt x="152" y="665"/>
                    <a:pt x="151" y="666"/>
                    <a:pt x="151" y="666"/>
                  </a:cubicBezTo>
                  <a:cubicBezTo>
                    <a:pt x="152" y="666"/>
                    <a:pt x="152" y="666"/>
                    <a:pt x="152" y="667"/>
                  </a:cubicBezTo>
                  <a:cubicBezTo>
                    <a:pt x="153" y="667"/>
                    <a:pt x="153" y="668"/>
                    <a:pt x="153" y="669"/>
                  </a:cubicBezTo>
                  <a:cubicBezTo>
                    <a:pt x="153" y="669"/>
                    <a:pt x="153" y="670"/>
                    <a:pt x="154" y="670"/>
                  </a:cubicBezTo>
                  <a:cubicBezTo>
                    <a:pt x="154" y="670"/>
                    <a:pt x="153" y="670"/>
                    <a:pt x="154" y="671"/>
                  </a:cubicBezTo>
                  <a:cubicBezTo>
                    <a:pt x="154" y="671"/>
                    <a:pt x="154" y="671"/>
                    <a:pt x="154" y="671"/>
                  </a:cubicBezTo>
                  <a:cubicBezTo>
                    <a:pt x="154" y="671"/>
                    <a:pt x="154" y="672"/>
                    <a:pt x="154" y="672"/>
                  </a:cubicBezTo>
                  <a:cubicBezTo>
                    <a:pt x="154" y="671"/>
                    <a:pt x="153" y="671"/>
                    <a:pt x="153" y="670"/>
                  </a:cubicBezTo>
                  <a:cubicBezTo>
                    <a:pt x="153" y="670"/>
                    <a:pt x="153" y="670"/>
                    <a:pt x="153" y="670"/>
                  </a:cubicBezTo>
                  <a:cubicBezTo>
                    <a:pt x="152" y="669"/>
                    <a:pt x="150" y="667"/>
                    <a:pt x="150" y="666"/>
                  </a:cubicBezTo>
                  <a:cubicBezTo>
                    <a:pt x="149" y="666"/>
                    <a:pt x="149" y="665"/>
                    <a:pt x="148" y="665"/>
                  </a:cubicBezTo>
                  <a:cubicBezTo>
                    <a:pt x="148" y="663"/>
                    <a:pt x="146" y="662"/>
                    <a:pt x="146" y="661"/>
                  </a:cubicBezTo>
                  <a:cubicBezTo>
                    <a:pt x="146" y="661"/>
                    <a:pt x="146" y="660"/>
                    <a:pt x="146" y="660"/>
                  </a:cubicBezTo>
                  <a:cubicBezTo>
                    <a:pt x="146" y="660"/>
                    <a:pt x="145" y="660"/>
                    <a:pt x="145" y="660"/>
                  </a:cubicBezTo>
                  <a:cubicBezTo>
                    <a:pt x="145" y="659"/>
                    <a:pt x="144" y="658"/>
                    <a:pt x="144" y="658"/>
                  </a:cubicBezTo>
                  <a:cubicBezTo>
                    <a:pt x="145" y="658"/>
                    <a:pt x="145" y="658"/>
                    <a:pt x="146" y="658"/>
                  </a:cubicBezTo>
                  <a:cubicBezTo>
                    <a:pt x="146" y="658"/>
                    <a:pt x="146" y="659"/>
                    <a:pt x="146" y="660"/>
                  </a:cubicBezTo>
                  <a:cubicBezTo>
                    <a:pt x="146" y="660"/>
                    <a:pt x="146" y="662"/>
                    <a:pt x="147" y="662"/>
                  </a:cubicBezTo>
                  <a:cubicBezTo>
                    <a:pt x="148" y="662"/>
                    <a:pt x="147" y="663"/>
                    <a:pt x="148" y="663"/>
                  </a:cubicBezTo>
                  <a:cubicBezTo>
                    <a:pt x="148" y="660"/>
                    <a:pt x="146" y="658"/>
                    <a:pt x="146" y="655"/>
                  </a:cubicBezTo>
                  <a:cubicBezTo>
                    <a:pt x="145" y="653"/>
                    <a:pt x="145" y="650"/>
                    <a:pt x="142" y="650"/>
                  </a:cubicBezTo>
                  <a:cubicBezTo>
                    <a:pt x="142" y="653"/>
                    <a:pt x="145" y="654"/>
                    <a:pt x="144" y="656"/>
                  </a:cubicBezTo>
                  <a:cubicBezTo>
                    <a:pt x="142" y="656"/>
                    <a:pt x="142" y="655"/>
                    <a:pt x="142" y="654"/>
                  </a:cubicBezTo>
                  <a:cubicBezTo>
                    <a:pt x="141" y="653"/>
                    <a:pt x="140" y="653"/>
                    <a:pt x="140" y="652"/>
                  </a:cubicBezTo>
                  <a:cubicBezTo>
                    <a:pt x="141" y="649"/>
                    <a:pt x="141" y="649"/>
                    <a:pt x="141" y="649"/>
                  </a:cubicBezTo>
                  <a:cubicBezTo>
                    <a:pt x="140" y="649"/>
                    <a:pt x="139" y="649"/>
                    <a:pt x="139" y="648"/>
                  </a:cubicBezTo>
                  <a:cubicBezTo>
                    <a:pt x="140" y="648"/>
                    <a:pt x="139" y="646"/>
                    <a:pt x="140" y="647"/>
                  </a:cubicBezTo>
                  <a:cubicBezTo>
                    <a:pt x="140" y="647"/>
                    <a:pt x="141" y="648"/>
                    <a:pt x="141" y="648"/>
                  </a:cubicBezTo>
                  <a:cubicBezTo>
                    <a:pt x="142" y="646"/>
                    <a:pt x="142" y="646"/>
                    <a:pt x="142" y="646"/>
                  </a:cubicBezTo>
                  <a:cubicBezTo>
                    <a:pt x="142" y="645"/>
                    <a:pt x="141" y="645"/>
                    <a:pt x="141" y="644"/>
                  </a:cubicBezTo>
                  <a:cubicBezTo>
                    <a:pt x="141" y="644"/>
                    <a:pt x="140" y="643"/>
                    <a:pt x="139" y="643"/>
                  </a:cubicBezTo>
                  <a:cubicBezTo>
                    <a:pt x="138" y="642"/>
                    <a:pt x="138" y="643"/>
                    <a:pt x="138" y="643"/>
                  </a:cubicBezTo>
                  <a:cubicBezTo>
                    <a:pt x="138" y="643"/>
                    <a:pt x="138" y="643"/>
                    <a:pt x="138" y="643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0"/>
                    <a:pt x="135" y="639"/>
                    <a:pt x="135" y="637"/>
                  </a:cubicBezTo>
                  <a:cubicBezTo>
                    <a:pt x="135" y="636"/>
                    <a:pt x="133" y="636"/>
                    <a:pt x="134" y="634"/>
                  </a:cubicBezTo>
                  <a:cubicBezTo>
                    <a:pt x="133" y="634"/>
                    <a:pt x="133" y="633"/>
                    <a:pt x="133" y="632"/>
                  </a:cubicBezTo>
                  <a:cubicBezTo>
                    <a:pt x="133" y="632"/>
                    <a:pt x="133" y="631"/>
                    <a:pt x="133" y="630"/>
                  </a:cubicBezTo>
                  <a:cubicBezTo>
                    <a:pt x="132" y="630"/>
                    <a:pt x="132" y="628"/>
                    <a:pt x="132" y="627"/>
                  </a:cubicBezTo>
                  <a:cubicBezTo>
                    <a:pt x="132" y="627"/>
                    <a:pt x="131" y="627"/>
                    <a:pt x="131" y="627"/>
                  </a:cubicBezTo>
                  <a:cubicBezTo>
                    <a:pt x="133" y="630"/>
                    <a:pt x="127" y="625"/>
                    <a:pt x="131" y="624"/>
                  </a:cubicBezTo>
                  <a:cubicBezTo>
                    <a:pt x="132" y="625"/>
                    <a:pt x="132" y="628"/>
                    <a:pt x="133" y="629"/>
                  </a:cubicBezTo>
                  <a:cubicBezTo>
                    <a:pt x="133" y="631"/>
                    <a:pt x="134" y="631"/>
                    <a:pt x="134" y="632"/>
                  </a:cubicBezTo>
                  <a:cubicBezTo>
                    <a:pt x="134" y="633"/>
                    <a:pt x="134" y="633"/>
                    <a:pt x="134" y="634"/>
                  </a:cubicBezTo>
                  <a:cubicBezTo>
                    <a:pt x="135" y="634"/>
                    <a:pt x="135" y="634"/>
                    <a:pt x="135" y="635"/>
                  </a:cubicBezTo>
                  <a:cubicBezTo>
                    <a:pt x="135" y="635"/>
                    <a:pt x="136" y="635"/>
                    <a:pt x="136" y="636"/>
                  </a:cubicBezTo>
                  <a:cubicBezTo>
                    <a:pt x="136" y="636"/>
                    <a:pt x="136" y="636"/>
                    <a:pt x="136" y="636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37" y="638"/>
                    <a:pt x="137" y="639"/>
                    <a:pt x="137" y="640"/>
                  </a:cubicBezTo>
                  <a:cubicBezTo>
                    <a:pt x="137" y="640"/>
                    <a:pt x="138" y="641"/>
                    <a:pt x="138" y="641"/>
                  </a:cubicBezTo>
                  <a:cubicBezTo>
                    <a:pt x="139" y="641"/>
                    <a:pt x="140" y="643"/>
                    <a:pt x="140" y="641"/>
                  </a:cubicBezTo>
                  <a:cubicBezTo>
                    <a:pt x="139" y="639"/>
                    <a:pt x="138" y="636"/>
                    <a:pt x="137" y="635"/>
                  </a:cubicBezTo>
                  <a:cubicBezTo>
                    <a:pt x="136" y="635"/>
                    <a:pt x="137" y="634"/>
                    <a:pt x="137" y="634"/>
                  </a:cubicBezTo>
                  <a:cubicBezTo>
                    <a:pt x="137" y="634"/>
                    <a:pt x="136" y="634"/>
                    <a:pt x="136" y="634"/>
                  </a:cubicBezTo>
                  <a:cubicBezTo>
                    <a:pt x="136" y="634"/>
                    <a:pt x="136" y="633"/>
                    <a:pt x="136" y="633"/>
                  </a:cubicBezTo>
                  <a:cubicBezTo>
                    <a:pt x="136" y="633"/>
                    <a:pt x="136" y="633"/>
                    <a:pt x="136" y="633"/>
                  </a:cubicBezTo>
                  <a:cubicBezTo>
                    <a:pt x="136" y="633"/>
                    <a:pt x="136" y="632"/>
                    <a:pt x="136" y="632"/>
                  </a:cubicBezTo>
                  <a:cubicBezTo>
                    <a:pt x="136" y="632"/>
                    <a:pt x="136" y="632"/>
                    <a:pt x="136" y="632"/>
                  </a:cubicBezTo>
                  <a:cubicBezTo>
                    <a:pt x="136" y="632"/>
                    <a:pt x="136" y="631"/>
                    <a:pt x="136" y="631"/>
                  </a:cubicBezTo>
                  <a:cubicBezTo>
                    <a:pt x="136" y="631"/>
                    <a:pt x="135" y="631"/>
                    <a:pt x="135" y="631"/>
                  </a:cubicBezTo>
                  <a:cubicBezTo>
                    <a:pt x="135" y="631"/>
                    <a:pt x="136" y="631"/>
                    <a:pt x="135" y="630"/>
                  </a:cubicBezTo>
                  <a:cubicBezTo>
                    <a:pt x="135" y="630"/>
                    <a:pt x="135" y="630"/>
                    <a:pt x="135" y="630"/>
                  </a:cubicBezTo>
                  <a:cubicBezTo>
                    <a:pt x="134" y="629"/>
                    <a:pt x="134" y="628"/>
                    <a:pt x="134" y="627"/>
                  </a:cubicBezTo>
                  <a:cubicBezTo>
                    <a:pt x="133" y="625"/>
                    <a:pt x="132" y="624"/>
                    <a:pt x="133" y="621"/>
                  </a:cubicBezTo>
                  <a:cubicBezTo>
                    <a:pt x="132" y="621"/>
                    <a:pt x="131" y="621"/>
                    <a:pt x="131" y="620"/>
                  </a:cubicBezTo>
                  <a:cubicBezTo>
                    <a:pt x="132" y="618"/>
                    <a:pt x="130" y="618"/>
                    <a:pt x="131" y="617"/>
                  </a:cubicBezTo>
                  <a:cubicBezTo>
                    <a:pt x="129" y="615"/>
                    <a:pt x="129" y="611"/>
                    <a:pt x="128" y="608"/>
                  </a:cubicBezTo>
                  <a:cubicBezTo>
                    <a:pt x="128" y="607"/>
                    <a:pt x="127" y="605"/>
                    <a:pt x="127" y="605"/>
                  </a:cubicBezTo>
                  <a:cubicBezTo>
                    <a:pt x="127" y="605"/>
                    <a:pt x="127" y="604"/>
                    <a:pt x="127" y="604"/>
                  </a:cubicBezTo>
                  <a:cubicBezTo>
                    <a:pt x="127" y="603"/>
                    <a:pt x="127" y="604"/>
                    <a:pt x="127" y="603"/>
                  </a:cubicBezTo>
                  <a:cubicBezTo>
                    <a:pt x="126" y="602"/>
                    <a:pt x="127" y="601"/>
                    <a:pt x="126" y="601"/>
                  </a:cubicBezTo>
                  <a:cubicBezTo>
                    <a:pt x="126" y="601"/>
                    <a:pt x="126" y="600"/>
                    <a:pt x="126" y="600"/>
                  </a:cubicBezTo>
                  <a:cubicBezTo>
                    <a:pt x="126" y="600"/>
                    <a:pt x="126" y="599"/>
                    <a:pt x="126" y="599"/>
                  </a:cubicBezTo>
                  <a:cubicBezTo>
                    <a:pt x="125" y="598"/>
                    <a:pt x="125" y="597"/>
                    <a:pt x="125" y="596"/>
                  </a:cubicBezTo>
                  <a:cubicBezTo>
                    <a:pt x="125" y="596"/>
                    <a:pt x="125" y="596"/>
                    <a:pt x="125" y="596"/>
                  </a:cubicBezTo>
                  <a:cubicBezTo>
                    <a:pt x="125" y="596"/>
                    <a:pt x="125" y="595"/>
                    <a:pt x="125" y="595"/>
                  </a:cubicBezTo>
                  <a:cubicBezTo>
                    <a:pt x="125" y="595"/>
                    <a:pt x="125" y="595"/>
                    <a:pt x="125" y="595"/>
                  </a:cubicBezTo>
                  <a:cubicBezTo>
                    <a:pt x="125" y="594"/>
                    <a:pt x="125" y="594"/>
                    <a:pt x="125" y="593"/>
                  </a:cubicBezTo>
                  <a:cubicBezTo>
                    <a:pt x="125" y="593"/>
                    <a:pt x="124" y="592"/>
                    <a:pt x="124" y="592"/>
                  </a:cubicBezTo>
                  <a:cubicBezTo>
                    <a:pt x="124" y="592"/>
                    <a:pt x="124" y="590"/>
                    <a:pt x="124" y="590"/>
                  </a:cubicBezTo>
                  <a:cubicBezTo>
                    <a:pt x="123" y="588"/>
                    <a:pt x="122" y="586"/>
                    <a:pt x="123" y="584"/>
                  </a:cubicBezTo>
                  <a:cubicBezTo>
                    <a:pt x="122" y="584"/>
                    <a:pt x="122" y="583"/>
                    <a:pt x="122" y="582"/>
                  </a:cubicBezTo>
                  <a:cubicBezTo>
                    <a:pt x="122" y="581"/>
                    <a:pt x="122" y="580"/>
                    <a:pt x="122" y="580"/>
                  </a:cubicBezTo>
                  <a:cubicBezTo>
                    <a:pt x="122" y="579"/>
                    <a:pt x="122" y="579"/>
                    <a:pt x="122" y="579"/>
                  </a:cubicBezTo>
                  <a:cubicBezTo>
                    <a:pt x="121" y="578"/>
                    <a:pt x="122" y="576"/>
                    <a:pt x="121" y="575"/>
                  </a:cubicBezTo>
                  <a:cubicBezTo>
                    <a:pt x="121" y="575"/>
                    <a:pt x="121" y="575"/>
                    <a:pt x="121" y="575"/>
                  </a:cubicBezTo>
                  <a:cubicBezTo>
                    <a:pt x="121" y="573"/>
                    <a:pt x="120" y="573"/>
                    <a:pt x="120" y="571"/>
                  </a:cubicBezTo>
                  <a:cubicBezTo>
                    <a:pt x="120" y="571"/>
                    <a:pt x="120" y="571"/>
                    <a:pt x="120" y="570"/>
                  </a:cubicBezTo>
                  <a:cubicBezTo>
                    <a:pt x="121" y="569"/>
                    <a:pt x="120" y="569"/>
                    <a:pt x="120" y="568"/>
                  </a:cubicBezTo>
                  <a:cubicBezTo>
                    <a:pt x="120" y="568"/>
                    <a:pt x="120" y="567"/>
                    <a:pt x="120" y="567"/>
                  </a:cubicBezTo>
                  <a:cubicBezTo>
                    <a:pt x="120" y="566"/>
                    <a:pt x="120" y="566"/>
                    <a:pt x="120" y="566"/>
                  </a:cubicBezTo>
                  <a:cubicBezTo>
                    <a:pt x="120" y="565"/>
                    <a:pt x="120" y="565"/>
                    <a:pt x="120" y="564"/>
                  </a:cubicBezTo>
                  <a:cubicBezTo>
                    <a:pt x="120" y="564"/>
                    <a:pt x="120" y="563"/>
                    <a:pt x="120" y="563"/>
                  </a:cubicBezTo>
                  <a:cubicBezTo>
                    <a:pt x="120" y="563"/>
                    <a:pt x="119" y="563"/>
                    <a:pt x="119" y="563"/>
                  </a:cubicBezTo>
                  <a:cubicBezTo>
                    <a:pt x="119" y="563"/>
                    <a:pt x="120" y="563"/>
                    <a:pt x="120" y="562"/>
                  </a:cubicBezTo>
                  <a:cubicBezTo>
                    <a:pt x="119" y="562"/>
                    <a:pt x="120" y="561"/>
                    <a:pt x="119" y="561"/>
                  </a:cubicBezTo>
                  <a:cubicBezTo>
                    <a:pt x="119" y="559"/>
                    <a:pt x="119" y="557"/>
                    <a:pt x="119" y="555"/>
                  </a:cubicBezTo>
                  <a:cubicBezTo>
                    <a:pt x="119" y="554"/>
                    <a:pt x="119" y="553"/>
                    <a:pt x="119" y="553"/>
                  </a:cubicBezTo>
                  <a:cubicBezTo>
                    <a:pt x="119" y="552"/>
                    <a:pt x="119" y="551"/>
                    <a:pt x="119" y="550"/>
                  </a:cubicBezTo>
                  <a:cubicBezTo>
                    <a:pt x="119" y="550"/>
                    <a:pt x="119" y="550"/>
                    <a:pt x="119" y="549"/>
                  </a:cubicBezTo>
                  <a:cubicBezTo>
                    <a:pt x="119" y="549"/>
                    <a:pt x="119" y="548"/>
                    <a:pt x="118" y="548"/>
                  </a:cubicBezTo>
                  <a:cubicBezTo>
                    <a:pt x="118" y="546"/>
                    <a:pt x="118" y="543"/>
                    <a:pt x="118" y="541"/>
                  </a:cubicBezTo>
                  <a:cubicBezTo>
                    <a:pt x="119" y="539"/>
                    <a:pt x="118" y="539"/>
                    <a:pt x="118" y="537"/>
                  </a:cubicBezTo>
                  <a:cubicBezTo>
                    <a:pt x="118" y="537"/>
                    <a:pt x="118" y="536"/>
                    <a:pt x="118" y="536"/>
                  </a:cubicBezTo>
                  <a:cubicBezTo>
                    <a:pt x="118" y="536"/>
                    <a:pt x="118" y="536"/>
                    <a:pt x="118" y="535"/>
                  </a:cubicBezTo>
                  <a:cubicBezTo>
                    <a:pt x="118" y="535"/>
                    <a:pt x="118" y="535"/>
                    <a:pt x="118" y="535"/>
                  </a:cubicBezTo>
                  <a:cubicBezTo>
                    <a:pt x="118" y="533"/>
                    <a:pt x="118" y="533"/>
                    <a:pt x="118" y="532"/>
                  </a:cubicBezTo>
                  <a:cubicBezTo>
                    <a:pt x="118" y="529"/>
                    <a:pt x="119" y="526"/>
                    <a:pt x="119" y="524"/>
                  </a:cubicBezTo>
                  <a:cubicBezTo>
                    <a:pt x="119" y="524"/>
                    <a:pt x="119" y="519"/>
                    <a:pt x="119" y="519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20" y="513"/>
                    <a:pt x="120" y="508"/>
                    <a:pt x="121" y="506"/>
                  </a:cubicBezTo>
                  <a:cubicBezTo>
                    <a:pt x="121" y="505"/>
                    <a:pt x="121" y="505"/>
                    <a:pt x="121" y="504"/>
                  </a:cubicBezTo>
                  <a:cubicBezTo>
                    <a:pt x="121" y="503"/>
                    <a:pt x="121" y="503"/>
                    <a:pt x="121" y="503"/>
                  </a:cubicBezTo>
                  <a:cubicBezTo>
                    <a:pt x="122" y="498"/>
                    <a:pt x="123" y="493"/>
                    <a:pt x="123" y="488"/>
                  </a:cubicBezTo>
                  <a:cubicBezTo>
                    <a:pt x="124" y="487"/>
                    <a:pt x="124" y="487"/>
                    <a:pt x="124" y="486"/>
                  </a:cubicBezTo>
                  <a:cubicBezTo>
                    <a:pt x="125" y="484"/>
                    <a:pt x="125" y="480"/>
                    <a:pt x="126" y="478"/>
                  </a:cubicBezTo>
                  <a:cubicBezTo>
                    <a:pt x="127" y="478"/>
                    <a:pt x="128" y="477"/>
                    <a:pt x="128" y="476"/>
                  </a:cubicBezTo>
                  <a:cubicBezTo>
                    <a:pt x="128" y="476"/>
                    <a:pt x="127" y="475"/>
                    <a:pt x="127" y="474"/>
                  </a:cubicBezTo>
                  <a:cubicBezTo>
                    <a:pt x="127" y="473"/>
                    <a:pt x="127" y="470"/>
                    <a:pt x="128" y="469"/>
                  </a:cubicBezTo>
                  <a:cubicBezTo>
                    <a:pt x="129" y="468"/>
                    <a:pt x="128" y="468"/>
                    <a:pt x="128" y="467"/>
                  </a:cubicBezTo>
                  <a:cubicBezTo>
                    <a:pt x="129" y="467"/>
                    <a:pt x="130" y="466"/>
                    <a:pt x="130" y="465"/>
                  </a:cubicBezTo>
                  <a:cubicBezTo>
                    <a:pt x="131" y="463"/>
                    <a:pt x="131" y="461"/>
                    <a:pt x="131" y="460"/>
                  </a:cubicBezTo>
                  <a:cubicBezTo>
                    <a:pt x="131" y="460"/>
                    <a:pt x="132" y="460"/>
                    <a:pt x="132" y="460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3" y="458"/>
                    <a:pt x="133" y="458"/>
                    <a:pt x="133" y="457"/>
                  </a:cubicBezTo>
                  <a:cubicBezTo>
                    <a:pt x="134" y="457"/>
                    <a:pt x="133" y="455"/>
                    <a:pt x="134" y="455"/>
                  </a:cubicBezTo>
                  <a:cubicBezTo>
                    <a:pt x="135" y="453"/>
                    <a:pt x="135" y="452"/>
                    <a:pt x="136" y="450"/>
                  </a:cubicBezTo>
                  <a:cubicBezTo>
                    <a:pt x="136" y="449"/>
                    <a:pt x="137" y="448"/>
                    <a:pt x="138" y="447"/>
                  </a:cubicBezTo>
                  <a:cubicBezTo>
                    <a:pt x="139" y="446"/>
                    <a:pt x="140" y="444"/>
                    <a:pt x="140" y="442"/>
                  </a:cubicBezTo>
                  <a:cubicBezTo>
                    <a:pt x="141" y="441"/>
                    <a:pt x="142" y="441"/>
                    <a:pt x="142" y="441"/>
                  </a:cubicBezTo>
                  <a:cubicBezTo>
                    <a:pt x="142" y="440"/>
                    <a:pt x="142" y="441"/>
                    <a:pt x="142" y="440"/>
                  </a:cubicBezTo>
                  <a:cubicBezTo>
                    <a:pt x="143" y="440"/>
                    <a:pt x="143" y="439"/>
                    <a:pt x="143" y="439"/>
                  </a:cubicBezTo>
                  <a:cubicBezTo>
                    <a:pt x="143" y="438"/>
                    <a:pt x="144" y="438"/>
                    <a:pt x="144" y="438"/>
                  </a:cubicBezTo>
                  <a:cubicBezTo>
                    <a:pt x="144" y="438"/>
                    <a:pt x="143" y="436"/>
                    <a:pt x="143" y="435"/>
                  </a:cubicBezTo>
                  <a:cubicBezTo>
                    <a:pt x="143" y="435"/>
                    <a:pt x="144" y="435"/>
                    <a:pt x="144" y="435"/>
                  </a:cubicBezTo>
                  <a:cubicBezTo>
                    <a:pt x="145" y="434"/>
                    <a:pt x="145" y="434"/>
                    <a:pt x="145" y="433"/>
                  </a:cubicBezTo>
                  <a:cubicBezTo>
                    <a:pt x="145" y="432"/>
                    <a:pt x="146" y="431"/>
                    <a:pt x="146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9" y="427"/>
                    <a:pt x="151" y="427"/>
                    <a:pt x="151" y="426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3" y="421"/>
                    <a:pt x="154" y="420"/>
                    <a:pt x="154" y="420"/>
                  </a:cubicBezTo>
                  <a:cubicBezTo>
                    <a:pt x="155" y="418"/>
                    <a:pt x="156" y="416"/>
                    <a:pt x="157" y="415"/>
                  </a:cubicBezTo>
                  <a:cubicBezTo>
                    <a:pt x="157" y="414"/>
                    <a:pt x="157" y="414"/>
                    <a:pt x="158" y="414"/>
                  </a:cubicBezTo>
                  <a:cubicBezTo>
                    <a:pt x="158" y="413"/>
                    <a:pt x="159" y="412"/>
                    <a:pt x="160" y="411"/>
                  </a:cubicBezTo>
                  <a:cubicBezTo>
                    <a:pt x="159" y="409"/>
                    <a:pt x="161" y="408"/>
                    <a:pt x="163" y="408"/>
                  </a:cubicBezTo>
                  <a:cubicBezTo>
                    <a:pt x="163" y="406"/>
                    <a:pt x="164" y="406"/>
                    <a:pt x="165" y="405"/>
                  </a:cubicBezTo>
                  <a:cubicBezTo>
                    <a:pt x="166" y="403"/>
                    <a:pt x="167" y="403"/>
                    <a:pt x="167" y="402"/>
                  </a:cubicBezTo>
                  <a:cubicBezTo>
                    <a:pt x="168" y="401"/>
                    <a:pt x="168" y="400"/>
                    <a:pt x="170" y="400"/>
                  </a:cubicBezTo>
                  <a:cubicBezTo>
                    <a:pt x="170" y="398"/>
                    <a:pt x="170" y="398"/>
                    <a:pt x="171" y="397"/>
                  </a:cubicBezTo>
                  <a:cubicBezTo>
                    <a:pt x="171" y="397"/>
                    <a:pt x="172" y="396"/>
                    <a:pt x="173" y="396"/>
                  </a:cubicBezTo>
                  <a:cubicBezTo>
                    <a:pt x="173" y="395"/>
                    <a:pt x="174" y="394"/>
                    <a:pt x="175" y="392"/>
                  </a:cubicBezTo>
                  <a:cubicBezTo>
                    <a:pt x="175" y="392"/>
                    <a:pt x="176" y="391"/>
                    <a:pt x="177" y="390"/>
                  </a:cubicBezTo>
                  <a:cubicBezTo>
                    <a:pt x="177" y="390"/>
                    <a:pt x="177" y="390"/>
                    <a:pt x="177" y="389"/>
                  </a:cubicBezTo>
                  <a:cubicBezTo>
                    <a:pt x="178" y="388"/>
                    <a:pt x="178" y="389"/>
                    <a:pt x="178" y="388"/>
                  </a:cubicBezTo>
                  <a:cubicBezTo>
                    <a:pt x="179" y="388"/>
                    <a:pt x="179" y="387"/>
                    <a:pt x="179" y="387"/>
                  </a:cubicBezTo>
                  <a:cubicBezTo>
                    <a:pt x="179" y="387"/>
                    <a:pt x="180" y="387"/>
                    <a:pt x="180" y="386"/>
                  </a:cubicBezTo>
                  <a:cubicBezTo>
                    <a:pt x="180" y="386"/>
                    <a:pt x="180" y="386"/>
                    <a:pt x="181" y="385"/>
                  </a:cubicBezTo>
                  <a:cubicBezTo>
                    <a:pt x="182" y="385"/>
                    <a:pt x="183" y="385"/>
                    <a:pt x="184" y="384"/>
                  </a:cubicBezTo>
                  <a:cubicBezTo>
                    <a:pt x="184" y="384"/>
                    <a:pt x="184" y="383"/>
                    <a:pt x="185" y="383"/>
                  </a:cubicBezTo>
                  <a:cubicBezTo>
                    <a:pt x="185" y="383"/>
                    <a:pt x="184" y="382"/>
                    <a:pt x="184" y="382"/>
                  </a:cubicBezTo>
                  <a:cubicBezTo>
                    <a:pt x="185" y="381"/>
                    <a:pt x="185" y="380"/>
                    <a:pt x="185" y="380"/>
                  </a:cubicBezTo>
                  <a:cubicBezTo>
                    <a:pt x="186" y="379"/>
                    <a:pt x="186" y="379"/>
                    <a:pt x="186" y="379"/>
                  </a:cubicBezTo>
                  <a:cubicBezTo>
                    <a:pt x="187" y="379"/>
                    <a:pt x="189" y="378"/>
                    <a:pt x="189" y="377"/>
                  </a:cubicBezTo>
                  <a:cubicBezTo>
                    <a:pt x="189" y="377"/>
                    <a:pt x="189" y="377"/>
                    <a:pt x="189" y="377"/>
                  </a:cubicBezTo>
                  <a:cubicBezTo>
                    <a:pt x="190" y="377"/>
                    <a:pt x="190" y="376"/>
                    <a:pt x="190" y="376"/>
                  </a:cubicBezTo>
                  <a:cubicBezTo>
                    <a:pt x="190" y="376"/>
                    <a:pt x="191" y="376"/>
                    <a:pt x="191" y="375"/>
                  </a:cubicBezTo>
                  <a:cubicBezTo>
                    <a:pt x="191" y="375"/>
                    <a:pt x="192" y="374"/>
                    <a:pt x="192" y="374"/>
                  </a:cubicBezTo>
                  <a:cubicBezTo>
                    <a:pt x="193" y="373"/>
                    <a:pt x="194" y="373"/>
                    <a:pt x="194" y="373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95" y="371"/>
                    <a:pt x="196" y="371"/>
                    <a:pt x="196" y="371"/>
                  </a:cubicBezTo>
                  <a:cubicBezTo>
                    <a:pt x="197" y="371"/>
                    <a:pt x="197" y="370"/>
                    <a:pt x="197" y="370"/>
                  </a:cubicBezTo>
                  <a:cubicBezTo>
                    <a:pt x="197" y="370"/>
                    <a:pt x="198" y="369"/>
                    <a:pt x="198" y="369"/>
                  </a:cubicBezTo>
                  <a:cubicBezTo>
                    <a:pt x="198" y="369"/>
                    <a:pt x="198" y="369"/>
                    <a:pt x="199" y="368"/>
                  </a:cubicBezTo>
                  <a:cubicBezTo>
                    <a:pt x="199" y="368"/>
                    <a:pt x="199" y="368"/>
                    <a:pt x="200" y="368"/>
                  </a:cubicBezTo>
                  <a:cubicBezTo>
                    <a:pt x="200" y="368"/>
                    <a:pt x="200" y="367"/>
                    <a:pt x="200" y="367"/>
                  </a:cubicBezTo>
                  <a:cubicBezTo>
                    <a:pt x="200" y="367"/>
                    <a:pt x="200" y="367"/>
                    <a:pt x="200" y="367"/>
                  </a:cubicBezTo>
                  <a:cubicBezTo>
                    <a:pt x="200" y="367"/>
                    <a:pt x="198" y="366"/>
                    <a:pt x="198" y="366"/>
                  </a:cubicBezTo>
                  <a:cubicBezTo>
                    <a:pt x="200" y="365"/>
                    <a:pt x="203" y="364"/>
                    <a:pt x="203" y="362"/>
                  </a:cubicBezTo>
                  <a:cubicBezTo>
                    <a:pt x="203" y="362"/>
                    <a:pt x="204" y="362"/>
                    <a:pt x="204" y="362"/>
                  </a:cubicBezTo>
                  <a:cubicBezTo>
                    <a:pt x="204" y="362"/>
                    <a:pt x="205" y="361"/>
                    <a:pt x="206" y="360"/>
                  </a:cubicBezTo>
                  <a:cubicBezTo>
                    <a:pt x="206" y="359"/>
                    <a:pt x="206" y="360"/>
                    <a:pt x="206" y="360"/>
                  </a:cubicBezTo>
                  <a:cubicBezTo>
                    <a:pt x="207" y="359"/>
                    <a:pt x="207" y="358"/>
                    <a:pt x="207" y="357"/>
                  </a:cubicBezTo>
                  <a:cubicBezTo>
                    <a:pt x="208" y="357"/>
                    <a:pt x="209" y="357"/>
                    <a:pt x="209" y="356"/>
                  </a:cubicBezTo>
                  <a:cubicBezTo>
                    <a:pt x="212" y="354"/>
                    <a:pt x="215" y="353"/>
                    <a:pt x="217" y="350"/>
                  </a:cubicBezTo>
                  <a:cubicBezTo>
                    <a:pt x="219" y="350"/>
                    <a:pt x="219" y="350"/>
                    <a:pt x="219" y="350"/>
                  </a:cubicBezTo>
                  <a:cubicBezTo>
                    <a:pt x="219" y="349"/>
                    <a:pt x="220" y="349"/>
                    <a:pt x="220" y="348"/>
                  </a:cubicBezTo>
                  <a:cubicBezTo>
                    <a:pt x="221" y="348"/>
                    <a:pt x="222" y="348"/>
                    <a:pt x="222" y="347"/>
                  </a:cubicBezTo>
                  <a:cubicBezTo>
                    <a:pt x="222" y="347"/>
                    <a:pt x="222" y="348"/>
                    <a:pt x="222" y="348"/>
                  </a:cubicBezTo>
                  <a:cubicBezTo>
                    <a:pt x="223" y="348"/>
                    <a:pt x="222" y="347"/>
                    <a:pt x="223" y="347"/>
                  </a:cubicBezTo>
                  <a:cubicBezTo>
                    <a:pt x="223" y="347"/>
                    <a:pt x="223" y="347"/>
                    <a:pt x="224" y="347"/>
                  </a:cubicBezTo>
                  <a:cubicBezTo>
                    <a:pt x="225" y="346"/>
                    <a:pt x="226" y="345"/>
                    <a:pt x="227" y="345"/>
                  </a:cubicBezTo>
                  <a:cubicBezTo>
                    <a:pt x="228" y="345"/>
                    <a:pt x="228" y="344"/>
                    <a:pt x="229" y="345"/>
                  </a:cubicBezTo>
                  <a:cubicBezTo>
                    <a:pt x="232" y="341"/>
                    <a:pt x="236" y="338"/>
                    <a:pt x="241" y="337"/>
                  </a:cubicBezTo>
                  <a:cubicBezTo>
                    <a:pt x="242" y="336"/>
                    <a:pt x="242" y="335"/>
                    <a:pt x="243" y="335"/>
                  </a:cubicBezTo>
                  <a:cubicBezTo>
                    <a:pt x="244" y="335"/>
                    <a:pt x="243" y="336"/>
                    <a:pt x="244" y="336"/>
                  </a:cubicBezTo>
                  <a:cubicBezTo>
                    <a:pt x="246" y="334"/>
                    <a:pt x="249" y="334"/>
                    <a:pt x="249" y="331"/>
                  </a:cubicBezTo>
                  <a:cubicBezTo>
                    <a:pt x="250" y="331"/>
                    <a:pt x="250" y="330"/>
                    <a:pt x="251" y="330"/>
                  </a:cubicBezTo>
                  <a:cubicBezTo>
                    <a:pt x="252" y="330"/>
                    <a:pt x="253" y="330"/>
                    <a:pt x="253" y="329"/>
                  </a:cubicBezTo>
                  <a:cubicBezTo>
                    <a:pt x="255" y="328"/>
                    <a:pt x="256" y="327"/>
                    <a:pt x="258" y="326"/>
                  </a:cubicBezTo>
                  <a:cubicBezTo>
                    <a:pt x="258" y="326"/>
                    <a:pt x="259" y="326"/>
                    <a:pt x="259" y="326"/>
                  </a:cubicBezTo>
                  <a:cubicBezTo>
                    <a:pt x="261" y="325"/>
                    <a:pt x="262" y="324"/>
                    <a:pt x="263" y="323"/>
                  </a:cubicBezTo>
                  <a:cubicBezTo>
                    <a:pt x="264" y="323"/>
                    <a:pt x="264" y="323"/>
                    <a:pt x="265" y="323"/>
                  </a:cubicBezTo>
                  <a:cubicBezTo>
                    <a:pt x="266" y="323"/>
                    <a:pt x="268" y="320"/>
                    <a:pt x="269" y="321"/>
                  </a:cubicBezTo>
                  <a:cubicBezTo>
                    <a:pt x="269" y="321"/>
                    <a:pt x="269" y="320"/>
                    <a:pt x="269" y="320"/>
                  </a:cubicBezTo>
                  <a:cubicBezTo>
                    <a:pt x="271" y="320"/>
                    <a:pt x="272" y="319"/>
                    <a:pt x="273" y="318"/>
                  </a:cubicBezTo>
                  <a:cubicBezTo>
                    <a:pt x="273" y="318"/>
                    <a:pt x="273" y="319"/>
                    <a:pt x="274" y="319"/>
                  </a:cubicBezTo>
                  <a:cubicBezTo>
                    <a:pt x="274" y="318"/>
                    <a:pt x="275" y="318"/>
                    <a:pt x="275" y="317"/>
                  </a:cubicBezTo>
                  <a:cubicBezTo>
                    <a:pt x="276" y="317"/>
                    <a:pt x="277" y="317"/>
                    <a:pt x="277" y="316"/>
                  </a:cubicBezTo>
                  <a:cubicBezTo>
                    <a:pt x="278" y="316"/>
                    <a:pt x="278" y="316"/>
                    <a:pt x="278" y="316"/>
                  </a:cubicBezTo>
                  <a:cubicBezTo>
                    <a:pt x="282" y="314"/>
                    <a:pt x="285" y="313"/>
                    <a:pt x="288" y="311"/>
                  </a:cubicBezTo>
                  <a:cubicBezTo>
                    <a:pt x="289" y="310"/>
                    <a:pt x="290" y="310"/>
                    <a:pt x="291" y="309"/>
                  </a:cubicBezTo>
                  <a:cubicBezTo>
                    <a:pt x="292" y="309"/>
                    <a:pt x="293" y="309"/>
                    <a:pt x="294" y="308"/>
                  </a:cubicBezTo>
                  <a:cubicBezTo>
                    <a:pt x="295" y="308"/>
                    <a:pt x="295" y="308"/>
                    <a:pt x="296" y="307"/>
                  </a:cubicBezTo>
                  <a:cubicBezTo>
                    <a:pt x="296" y="307"/>
                    <a:pt x="296" y="308"/>
                    <a:pt x="296" y="307"/>
                  </a:cubicBezTo>
                  <a:cubicBezTo>
                    <a:pt x="297" y="307"/>
                    <a:pt x="298" y="306"/>
                    <a:pt x="299" y="306"/>
                  </a:cubicBezTo>
                  <a:cubicBezTo>
                    <a:pt x="299" y="306"/>
                    <a:pt x="299" y="306"/>
                    <a:pt x="300" y="306"/>
                  </a:cubicBezTo>
                  <a:cubicBezTo>
                    <a:pt x="300" y="306"/>
                    <a:pt x="300" y="305"/>
                    <a:pt x="300" y="305"/>
                  </a:cubicBezTo>
                  <a:cubicBezTo>
                    <a:pt x="301" y="305"/>
                    <a:pt x="301" y="305"/>
                    <a:pt x="301" y="305"/>
                  </a:cubicBezTo>
                  <a:cubicBezTo>
                    <a:pt x="302" y="305"/>
                    <a:pt x="302" y="304"/>
                    <a:pt x="303" y="304"/>
                  </a:cubicBezTo>
                  <a:cubicBezTo>
                    <a:pt x="304" y="304"/>
                    <a:pt x="307" y="304"/>
                    <a:pt x="308" y="303"/>
                  </a:cubicBezTo>
                  <a:cubicBezTo>
                    <a:pt x="309" y="303"/>
                    <a:pt x="309" y="303"/>
                    <a:pt x="310" y="303"/>
                  </a:cubicBezTo>
                  <a:cubicBezTo>
                    <a:pt x="311" y="302"/>
                    <a:pt x="311" y="302"/>
                    <a:pt x="312" y="302"/>
                  </a:cubicBezTo>
                  <a:cubicBezTo>
                    <a:pt x="313" y="302"/>
                    <a:pt x="313" y="301"/>
                    <a:pt x="314" y="301"/>
                  </a:cubicBezTo>
                  <a:cubicBezTo>
                    <a:pt x="314" y="301"/>
                    <a:pt x="315" y="301"/>
                    <a:pt x="315" y="300"/>
                  </a:cubicBezTo>
                  <a:cubicBezTo>
                    <a:pt x="315" y="300"/>
                    <a:pt x="316" y="301"/>
                    <a:pt x="316" y="300"/>
                  </a:cubicBezTo>
                  <a:cubicBezTo>
                    <a:pt x="316" y="300"/>
                    <a:pt x="316" y="300"/>
                    <a:pt x="317" y="300"/>
                  </a:cubicBezTo>
                  <a:cubicBezTo>
                    <a:pt x="318" y="299"/>
                    <a:pt x="320" y="298"/>
                    <a:pt x="321" y="298"/>
                  </a:cubicBezTo>
                  <a:cubicBezTo>
                    <a:pt x="321" y="298"/>
                    <a:pt x="322" y="298"/>
                    <a:pt x="322" y="298"/>
                  </a:cubicBezTo>
                  <a:cubicBezTo>
                    <a:pt x="322" y="298"/>
                    <a:pt x="322" y="298"/>
                    <a:pt x="322" y="298"/>
                  </a:cubicBezTo>
                  <a:cubicBezTo>
                    <a:pt x="322" y="297"/>
                    <a:pt x="322" y="298"/>
                    <a:pt x="323" y="298"/>
                  </a:cubicBezTo>
                  <a:cubicBezTo>
                    <a:pt x="323" y="297"/>
                    <a:pt x="324" y="297"/>
                    <a:pt x="325" y="297"/>
                  </a:cubicBezTo>
                  <a:cubicBezTo>
                    <a:pt x="326" y="296"/>
                    <a:pt x="329" y="295"/>
                    <a:pt x="331" y="295"/>
                  </a:cubicBezTo>
                  <a:cubicBezTo>
                    <a:pt x="333" y="294"/>
                    <a:pt x="336" y="293"/>
                    <a:pt x="337" y="291"/>
                  </a:cubicBezTo>
                  <a:cubicBezTo>
                    <a:pt x="338" y="290"/>
                    <a:pt x="339" y="289"/>
                    <a:pt x="342" y="290"/>
                  </a:cubicBezTo>
                  <a:cubicBezTo>
                    <a:pt x="342" y="289"/>
                    <a:pt x="342" y="289"/>
                    <a:pt x="343" y="289"/>
                  </a:cubicBezTo>
                  <a:cubicBezTo>
                    <a:pt x="343" y="289"/>
                    <a:pt x="345" y="289"/>
                    <a:pt x="345" y="289"/>
                  </a:cubicBezTo>
                  <a:cubicBezTo>
                    <a:pt x="345" y="288"/>
                    <a:pt x="346" y="287"/>
                    <a:pt x="346" y="287"/>
                  </a:cubicBezTo>
                  <a:cubicBezTo>
                    <a:pt x="348" y="287"/>
                    <a:pt x="350" y="286"/>
                    <a:pt x="352" y="285"/>
                  </a:cubicBezTo>
                  <a:cubicBezTo>
                    <a:pt x="353" y="283"/>
                    <a:pt x="353" y="283"/>
                    <a:pt x="353" y="280"/>
                  </a:cubicBezTo>
                  <a:cubicBezTo>
                    <a:pt x="353" y="280"/>
                    <a:pt x="354" y="280"/>
                    <a:pt x="355" y="281"/>
                  </a:cubicBezTo>
                  <a:cubicBezTo>
                    <a:pt x="356" y="280"/>
                    <a:pt x="357" y="279"/>
                    <a:pt x="358" y="279"/>
                  </a:cubicBezTo>
                  <a:cubicBezTo>
                    <a:pt x="360" y="279"/>
                    <a:pt x="359" y="281"/>
                    <a:pt x="360" y="280"/>
                  </a:cubicBezTo>
                  <a:cubicBezTo>
                    <a:pt x="362" y="280"/>
                    <a:pt x="360" y="278"/>
                    <a:pt x="362" y="278"/>
                  </a:cubicBezTo>
                  <a:cubicBezTo>
                    <a:pt x="362" y="279"/>
                    <a:pt x="364" y="279"/>
                    <a:pt x="365" y="279"/>
                  </a:cubicBezTo>
                  <a:cubicBezTo>
                    <a:pt x="366" y="279"/>
                    <a:pt x="366" y="279"/>
                    <a:pt x="366" y="280"/>
                  </a:cubicBezTo>
                  <a:cubicBezTo>
                    <a:pt x="368" y="279"/>
                    <a:pt x="368" y="276"/>
                    <a:pt x="371" y="276"/>
                  </a:cubicBezTo>
                  <a:cubicBezTo>
                    <a:pt x="372" y="278"/>
                    <a:pt x="376" y="277"/>
                    <a:pt x="378" y="276"/>
                  </a:cubicBezTo>
                  <a:cubicBezTo>
                    <a:pt x="378" y="274"/>
                    <a:pt x="379" y="274"/>
                    <a:pt x="379" y="273"/>
                  </a:cubicBezTo>
                  <a:cubicBezTo>
                    <a:pt x="381" y="272"/>
                    <a:pt x="384" y="274"/>
                    <a:pt x="385" y="273"/>
                  </a:cubicBezTo>
                  <a:cubicBezTo>
                    <a:pt x="386" y="272"/>
                    <a:pt x="387" y="271"/>
                    <a:pt x="388" y="271"/>
                  </a:cubicBezTo>
                  <a:cubicBezTo>
                    <a:pt x="388" y="270"/>
                    <a:pt x="388" y="270"/>
                    <a:pt x="388" y="270"/>
                  </a:cubicBezTo>
                  <a:cubicBezTo>
                    <a:pt x="388" y="270"/>
                    <a:pt x="389" y="270"/>
                    <a:pt x="389" y="270"/>
                  </a:cubicBezTo>
                  <a:cubicBezTo>
                    <a:pt x="389" y="270"/>
                    <a:pt x="389" y="269"/>
                    <a:pt x="390" y="269"/>
                  </a:cubicBezTo>
                  <a:cubicBezTo>
                    <a:pt x="390" y="269"/>
                    <a:pt x="390" y="269"/>
                    <a:pt x="390" y="269"/>
                  </a:cubicBezTo>
                  <a:cubicBezTo>
                    <a:pt x="391" y="269"/>
                    <a:pt x="391" y="268"/>
                    <a:pt x="391" y="268"/>
                  </a:cubicBezTo>
                  <a:cubicBezTo>
                    <a:pt x="392" y="266"/>
                    <a:pt x="392" y="266"/>
                    <a:pt x="392" y="266"/>
                  </a:cubicBezTo>
                  <a:cubicBezTo>
                    <a:pt x="394" y="265"/>
                    <a:pt x="398" y="267"/>
                    <a:pt x="399" y="266"/>
                  </a:cubicBezTo>
                  <a:cubicBezTo>
                    <a:pt x="400" y="265"/>
                    <a:pt x="399" y="265"/>
                    <a:pt x="399" y="264"/>
                  </a:cubicBezTo>
                  <a:cubicBezTo>
                    <a:pt x="401" y="263"/>
                    <a:pt x="401" y="263"/>
                    <a:pt x="402" y="262"/>
                  </a:cubicBezTo>
                  <a:cubicBezTo>
                    <a:pt x="403" y="261"/>
                    <a:pt x="402" y="259"/>
                    <a:pt x="403" y="259"/>
                  </a:cubicBezTo>
                  <a:cubicBezTo>
                    <a:pt x="405" y="260"/>
                    <a:pt x="403" y="261"/>
                    <a:pt x="405" y="261"/>
                  </a:cubicBezTo>
                  <a:cubicBezTo>
                    <a:pt x="405" y="260"/>
                    <a:pt x="405" y="259"/>
                    <a:pt x="406" y="259"/>
                  </a:cubicBezTo>
                  <a:cubicBezTo>
                    <a:pt x="406" y="257"/>
                    <a:pt x="408" y="257"/>
                    <a:pt x="410" y="256"/>
                  </a:cubicBezTo>
                  <a:cubicBezTo>
                    <a:pt x="410" y="255"/>
                    <a:pt x="413" y="257"/>
                    <a:pt x="414" y="256"/>
                  </a:cubicBezTo>
                  <a:cubicBezTo>
                    <a:pt x="416" y="257"/>
                    <a:pt x="417" y="257"/>
                    <a:pt x="418" y="257"/>
                  </a:cubicBezTo>
                  <a:cubicBezTo>
                    <a:pt x="418" y="257"/>
                    <a:pt x="418" y="257"/>
                    <a:pt x="418" y="256"/>
                  </a:cubicBezTo>
                  <a:cubicBezTo>
                    <a:pt x="419" y="256"/>
                    <a:pt x="419" y="256"/>
                    <a:pt x="420" y="256"/>
                  </a:cubicBezTo>
                  <a:cubicBezTo>
                    <a:pt x="421" y="255"/>
                    <a:pt x="419" y="254"/>
                    <a:pt x="420" y="254"/>
                  </a:cubicBezTo>
                  <a:cubicBezTo>
                    <a:pt x="422" y="255"/>
                    <a:pt x="422" y="255"/>
                    <a:pt x="422" y="255"/>
                  </a:cubicBezTo>
                  <a:cubicBezTo>
                    <a:pt x="424" y="254"/>
                    <a:pt x="424" y="252"/>
                    <a:pt x="426" y="252"/>
                  </a:cubicBezTo>
                  <a:cubicBezTo>
                    <a:pt x="426" y="252"/>
                    <a:pt x="428" y="253"/>
                    <a:pt x="429" y="253"/>
                  </a:cubicBezTo>
                  <a:cubicBezTo>
                    <a:pt x="428" y="253"/>
                    <a:pt x="429" y="252"/>
                    <a:pt x="428" y="252"/>
                  </a:cubicBezTo>
                  <a:cubicBezTo>
                    <a:pt x="428" y="252"/>
                    <a:pt x="428" y="252"/>
                    <a:pt x="427" y="252"/>
                  </a:cubicBezTo>
                  <a:cubicBezTo>
                    <a:pt x="427" y="251"/>
                    <a:pt x="427" y="251"/>
                    <a:pt x="427" y="251"/>
                  </a:cubicBezTo>
                  <a:cubicBezTo>
                    <a:pt x="427" y="251"/>
                    <a:pt x="426" y="251"/>
                    <a:pt x="426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29" y="247"/>
                    <a:pt x="429" y="246"/>
                    <a:pt x="431" y="246"/>
                  </a:cubicBezTo>
                  <a:cubicBezTo>
                    <a:pt x="430" y="246"/>
                    <a:pt x="432" y="248"/>
                    <a:pt x="432" y="249"/>
                  </a:cubicBezTo>
                  <a:cubicBezTo>
                    <a:pt x="432" y="249"/>
                    <a:pt x="433" y="249"/>
                    <a:pt x="433" y="249"/>
                  </a:cubicBezTo>
                  <a:cubicBezTo>
                    <a:pt x="434" y="250"/>
                    <a:pt x="431" y="252"/>
                    <a:pt x="432" y="252"/>
                  </a:cubicBezTo>
                  <a:cubicBezTo>
                    <a:pt x="433" y="251"/>
                    <a:pt x="441" y="249"/>
                    <a:pt x="442" y="248"/>
                  </a:cubicBezTo>
                  <a:cubicBezTo>
                    <a:pt x="440" y="247"/>
                    <a:pt x="440" y="248"/>
                    <a:pt x="438" y="248"/>
                  </a:cubicBezTo>
                  <a:cubicBezTo>
                    <a:pt x="438" y="247"/>
                    <a:pt x="437" y="247"/>
                    <a:pt x="437" y="246"/>
                  </a:cubicBezTo>
                  <a:cubicBezTo>
                    <a:pt x="439" y="246"/>
                    <a:pt x="439" y="244"/>
                    <a:pt x="440" y="245"/>
                  </a:cubicBezTo>
                  <a:cubicBezTo>
                    <a:pt x="441" y="244"/>
                    <a:pt x="442" y="243"/>
                    <a:pt x="443" y="242"/>
                  </a:cubicBezTo>
                  <a:cubicBezTo>
                    <a:pt x="444" y="242"/>
                    <a:pt x="445" y="244"/>
                    <a:pt x="446" y="244"/>
                  </a:cubicBezTo>
                  <a:cubicBezTo>
                    <a:pt x="447" y="241"/>
                    <a:pt x="444" y="241"/>
                    <a:pt x="445" y="239"/>
                  </a:cubicBezTo>
                  <a:cubicBezTo>
                    <a:pt x="445" y="238"/>
                    <a:pt x="446" y="238"/>
                    <a:pt x="446" y="238"/>
                  </a:cubicBezTo>
                  <a:cubicBezTo>
                    <a:pt x="446" y="237"/>
                    <a:pt x="446" y="237"/>
                    <a:pt x="447" y="237"/>
                  </a:cubicBezTo>
                  <a:cubicBezTo>
                    <a:pt x="454" y="237"/>
                    <a:pt x="454" y="237"/>
                    <a:pt x="454" y="237"/>
                  </a:cubicBezTo>
                  <a:cubicBezTo>
                    <a:pt x="455" y="236"/>
                    <a:pt x="455" y="234"/>
                    <a:pt x="455" y="233"/>
                  </a:cubicBezTo>
                  <a:cubicBezTo>
                    <a:pt x="455" y="233"/>
                    <a:pt x="455" y="232"/>
                    <a:pt x="456" y="232"/>
                  </a:cubicBezTo>
                  <a:cubicBezTo>
                    <a:pt x="456" y="231"/>
                    <a:pt x="458" y="231"/>
                    <a:pt x="457" y="230"/>
                  </a:cubicBezTo>
                  <a:cubicBezTo>
                    <a:pt x="458" y="230"/>
                    <a:pt x="459" y="230"/>
                    <a:pt x="460" y="229"/>
                  </a:cubicBezTo>
                  <a:cubicBezTo>
                    <a:pt x="459" y="229"/>
                    <a:pt x="459" y="228"/>
                    <a:pt x="459" y="228"/>
                  </a:cubicBezTo>
                  <a:cubicBezTo>
                    <a:pt x="460" y="228"/>
                    <a:pt x="459" y="227"/>
                    <a:pt x="460" y="227"/>
                  </a:cubicBezTo>
                  <a:cubicBezTo>
                    <a:pt x="460" y="227"/>
                    <a:pt x="460" y="227"/>
                    <a:pt x="461" y="227"/>
                  </a:cubicBezTo>
                  <a:cubicBezTo>
                    <a:pt x="461" y="226"/>
                    <a:pt x="461" y="226"/>
                    <a:pt x="461" y="226"/>
                  </a:cubicBezTo>
                  <a:cubicBezTo>
                    <a:pt x="461" y="226"/>
                    <a:pt x="462" y="225"/>
                    <a:pt x="462" y="225"/>
                  </a:cubicBezTo>
                  <a:cubicBezTo>
                    <a:pt x="463" y="225"/>
                    <a:pt x="464" y="225"/>
                    <a:pt x="464" y="224"/>
                  </a:cubicBezTo>
                  <a:cubicBezTo>
                    <a:pt x="464" y="224"/>
                    <a:pt x="465" y="223"/>
                    <a:pt x="465" y="223"/>
                  </a:cubicBezTo>
                  <a:cubicBezTo>
                    <a:pt x="465" y="223"/>
                    <a:pt x="465" y="223"/>
                    <a:pt x="465" y="223"/>
                  </a:cubicBezTo>
                  <a:cubicBezTo>
                    <a:pt x="466" y="222"/>
                    <a:pt x="466" y="221"/>
                    <a:pt x="466" y="221"/>
                  </a:cubicBezTo>
                  <a:cubicBezTo>
                    <a:pt x="467" y="221"/>
                    <a:pt x="467" y="219"/>
                    <a:pt x="468" y="219"/>
                  </a:cubicBezTo>
                  <a:cubicBezTo>
                    <a:pt x="468" y="218"/>
                    <a:pt x="469" y="218"/>
                    <a:pt x="469" y="218"/>
                  </a:cubicBezTo>
                  <a:cubicBezTo>
                    <a:pt x="469" y="218"/>
                    <a:pt x="470" y="217"/>
                    <a:pt x="470" y="218"/>
                  </a:cubicBezTo>
                  <a:cubicBezTo>
                    <a:pt x="470" y="218"/>
                    <a:pt x="470" y="219"/>
                    <a:pt x="470" y="219"/>
                  </a:cubicBezTo>
                  <a:cubicBezTo>
                    <a:pt x="470" y="220"/>
                    <a:pt x="470" y="219"/>
                    <a:pt x="470" y="220"/>
                  </a:cubicBezTo>
                  <a:cubicBezTo>
                    <a:pt x="469" y="220"/>
                    <a:pt x="469" y="221"/>
                    <a:pt x="469" y="221"/>
                  </a:cubicBezTo>
                  <a:cubicBezTo>
                    <a:pt x="469" y="221"/>
                    <a:pt x="468" y="222"/>
                    <a:pt x="468" y="222"/>
                  </a:cubicBezTo>
                  <a:cubicBezTo>
                    <a:pt x="468" y="222"/>
                    <a:pt x="468" y="222"/>
                    <a:pt x="468" y="222"/>
                  </a:cubicBezTo>
                  <a:cubicBezTo>
                    <a:pt x="467" y="223"/>
                    <a:pt x="465" y="223"/>
                    <a:pt x="465" y="225"/>
                  </a:cubicBezTo>
                  <a:cubicBezTo>
                    <a:pt x="464" y="225"/>
                    <a:pt x="463" y="228"/>
                    <a:pt x="462" y="228"/>
                  </a:cubicBezTo>
                  <a:cubicBezTo>
                    <a:pt x="461" y="230"/>
                    <a:pt x="459" y="230"/>
                    <a:pt x="458" y="232"/>
                  </a:cubicBezTo>
                  <a:cubicBezTo>
                    <a:pt x="461" y="232"/>
                    <a:pt x="461" y="229"/>
                    <a:pt x="463" y="229"/>
                  </a:cubicBezTo>
                  <a:cubicBezTo>
                    <a:pt x="463" y="228"/>
                    <a:pt x="464" y="228"/>
                    <a:pt x="464" y="227"/>
                  </a:cubicBezTo>
                  <a:cubicBezTo>
                    <a:pt x="466" y="226"/>
                    <a:pt x="468" y="224"/>
                    <a:pt x="469" y="222"/>
                  </a:cubicBezTo>
                  <a:cubicBezTo>
                    <a:pt x="471" y="222"/>
                    <a:pt x="472" y="221"/>
                    <a:pt x="473" y="218"/>
                  </a:cubicBezTo>
                  <a:cubicBezTo>
                    <a:pt x="473" y="218"/>
                    <a:pt x="474" y="217"/>
                    <a:pt x="474" y="217"/>
                  </a:cubicBezTo>
                  <a:cubicBezTo>
                    <a:pt x="474" y="215"/>
                    <a:pt x="475" y="214"/>
                    <a:pt x="475" y="214"/>
                  </a:cubicBezTo>
                  <a:cubicBezTo>
                    <a:pt x="476" y="214"/>
                    <a:pt x="476" y="214"/>
                    <a:pt x="476" y="214"/>
                  </a:cubicBezTo>
                  <a:cubicBezTo>
                    <a:pt x="476" y="213"/>
                    <a:pt x="477" y="212"/>
                    <a:pt x="477" y="212"/>
                  </a:cubicBezTo>
                  <a:cubicBezTo>
                    <a:pt x="477" y="212"/>
                    <a:pt x="477" y="212"/>
                    <a:pt x="477" y="211"/>
                  </a:cubicBezTo>
                  <a:cubicBezTo>
                    <a:pt x="477" y="211"/>
                    <a:pt x="478" y="211"/>
                    <a:pt x="478" y="211"/>
                  </a:cubicBezTo>
                  <a:cubicBezTo>
                    <a:pt x="478" y="211"/>
                    <a:pt x="478" y="210"/>
                    <a:pt x="479" y="210"/>
                  </a:cubicBezTo>
                  <a:cubicBezTo>
                    <a:pt x="479" y="209"/>
                    <a:pt x="479" y="209"/>
                    <a:pt x="479" y="209"/>
                  </a:cubicBezTo>
                  <a:cubicBezTo>
                    <a:pt x="479" y="209"/>
                    <a:pt x="480" y="209"/>
                    <a:pt x="480" y="208"/>
                  </a:cubicBezTo>
                  <a:cubicBezTo>
                    <a:pt x="480" y="208"/>
                    <a:pt x="480" y="208"/>
                    <a:pt x="480" y="208"/>
                  </a:cubicBezTo>
                  <a:cubicBezTo>
                    <a:pt x="481" y="207"/>
                    <a:pt x="481" y="206"/>
                    <a:pt x="481" y="206"/>
                  </a:cubicBezTo>
                  <a:cubicBezTo>
                    <a:pt x="482" y="205"/>
                    <a:pt x="484" y="205"/>
                    <a:pt x="484" y="204"/>
                  </a:cubicBezTo>
                  <a:cubicBezTo>
                    <a:pt x="484" y="204"/>
                    <a:pt x="484" y="204"/>
                    <a:pt x="484" y="204"/>
                  </a:cubicBezTo>
                  <a:cubicBezTo>
                    <a:pt x="486" y="203"/>
                    <a:pt x="485" y="200"/>
                    <a:pt x="486" y="200"/>
                  </a:cubicBezTo>
                  <a:cubicBezTo>
                    <a:pt x="486" y="200"/>
                    <a:pt x="486" y="199"/>
                    <a:pt x="486" y="199"/>
                  </a:cubicBezTo>
                  <a:cubicBezTo>
                    <a:pt x="487" y="198"/>
                    <a:pt x="487" y="197"/>
                    <a:pt x="488" y="197"/>
                  </a:cubicBezTo>
                  <a:cubicBezTo>
                    <a:pt x="488" y="196"/>
                    <a:pt x="488" y="195"/>
                    <a:pt x="489" y="194"/>
                  </a:cubicBezTo>
                  <a:cubicBezTo>
                    <a:pt x="489" y="194"/>
                    <a:pt x="489" y="194"/>
                    <a:pt x="489" y="194"/>
                  </a:cubicBezTo>
                  <a:cubicBezTo>
                    <a:pt x="490" y="192"/>
                    <a:pt x="491" y="190"/>
                    <a:pt x="491" y="188"/>
                  </a:cubicBezTo>
                  <a:cubicBezTo>
                    <a:pt x="492" y="188"/>
                    <a:pt x="492" y="187"/>
                    <a:pt x="492" y="187"/>
                  </a:cubicBezTo>
                  <a:cubicBezTo>
                    <a:pt x="492" y="187"/>
                    <a:pt x="492" y="186"/>
                    <a:pt x="492" y="186"/>
                  </a:cubicBezTo>
                  <a:cubicBezTo>
                    <a:pt x="492" y="185"/>
                    <a:pt x="493" y="186"/>
                    <a:pt x="493" y="185"/>
                  </a:cubicBezTo>
                  <a:cubicBezTo>
                    <a:pt x="494" y="183"/>
                    <a:pt x="494" y="181"/>
                    <a:pt x="495" y="179"/>
                  </a:cubicBezTo>
                  <a:cubicBezTo>
                    <a:pt x="495" y="179"/>
                    <a:pt x="495" y="179"/>
                    <a:pt x="495" y="178"/>
                  </a:cubicBezTo>
                  <a:cubicBezTo>
                    <a:pt x="495" y="178"/>
                    <a:pt x="495" y="178"/>
                    <a:pt x="495" y="178"/>
                  </a:cubicBezTo>
                  <a:cubicBezTo>
                    <a:pt x="495" y="178"/>
                    <a:pt x="496" y="178"/>
                    <a:pt x="496" y="178"/>
                  </a:cubicBezTo>
                  <a:cubicBezTo>
                    <a:pt x="496" y="178"/>
                    <a:pt x="496" y="177"/>
                    <a:pt x="496" y="177"/>
                  </a:cubicBezTo>
                  <a:cubicBezTo>
                    <a:pt x="496" y="177"/>
                    <a:pt x="496" y="177"/>
                    <a:pt x="496" y="177"/>
                  </a:cubicBezTo>
                  <a:cubicBezTo>
                    <a:pt x="496" y="177"/>
                    <a:pt x="496" y="176"/>
                    <a:pt x="496" y="176"/>
                  </a:cubicBezTo>
                  <a:cubicBezTo>
                    <a:pt x="496" y="176"/>
                    <a:pt x="496" y="176"/>
                    <a:pt x="496" y="176"/>
                  </a:cubicBezTo>
                  <a:cubicBezTo>
                    <a:pt x="496" y="176"/>
                    <a:pt x="496" y="176"/>
                    <a:pt x="496" y="176"/>
                  </a:cubicBezTo>
                  <a:cubicBezTo>
                    <a:pt x="497" y="175"/>
                    <a:pt x="496" y="174"/>
                    <a:pt x="497" y="173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9" y="169"/>
                    <a:pt x="499" y="165"/>
                    <a:pt x="500" y="161"/>
                  </a:cubicBezTo>
                  <a:cubicBezTo>
                    <a:pt x="500" y="161"/>
                    <a:pt x="500" y="160"/>
                    <a:pt x="500" y="160"/>
                  </a:cubicBezTo>
                  <a:cubicBezTo>
                    <a:pt x="500" y="160"/>
                    <a:pt x="500" y="160"/>
                    <a:pt x="500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8"/>
                    <a:pt x="501" y="158"/>
                    <a:pt x="501" y="158"/>
                  </a:cubicBezTo>
                  <a:cubicBezTo>
                    <a:pt x="500" y="157"/>
                    <a:pt x="500" y="157"/>
                    <a:pt x="500" y="157"/>
                  </a:cubicBezTo>
                  <a:cubicBezTo>
                    <a:pt x="500" y="157"/>
                    <a:pt x="501" y="157"/>
                    <a:pt x="501" y="156"/>
                  </a:cubicBezTo>
                  <a:cubicBezTo>
                    <a:pt x="501" y="156"/>
                    <a:pt x="501" y="156"/>
                    <a:pt x="501" y="155"/>
                  </a:cubicBezTo>
                  <a:cubicBezTo>
                    <a:pt x="501" y="155"/>
                    <a:pt x="501" y="154"/>
                    <a:pt x="501" y="153"/>
                  </a:cubicBezTo>
                  <a:cubicBezTo>
                    <a:pt x="501" y="153"/>
                    <a:pt x="501" y="152"/>
                    <a:pt x="501" y="151"/>
                  </a:cubicBezTo>
                  <a:cubicBezTo>
                    <a:pt x="501" y="151"/>
                    <a:pt x="501" y="150"/>
                    <a:pt x="501" y="150"/>
                  </a:cubicBezTo>
                  <a:cubicBezTo>
                    <a:pt x="502" y="135"/>
                    <a:pt x="491" y="126"/>
                    <a:pt x="480" y="119"/>
                  </a:cubicBezTo>
                  <a:cubicBezTo>
                    <a:pt x="480" y="119"/>
                    <a:pt x="486" y="109"/>
                    <a:pt x="487" y="109"/>
                  </a:cubicBezTo>
                  <a:cubicBezTo>
                    <a:pt x="490" y="102"/>
                    <a:pt x="493" y="95"/>
                    <a:pt x="495" y="88"/>
                  </a:cubicBezTo>
                  <a:cubicBezTo>
                    <a:pt x="496" y="82"/>
                    <a:pt x="497" y="77"/>
                    <a:pt x="497" y="71"/>
                  </a:cubicBezTo>
                  <a:cubicBezTo>
                    <a:pt x="497" y="57"/>
                    <a:pt x="493" y="40"/>
                    <a:pt x="483" y="29"/>
                  </a:cubicBezTo>
                  <a:cubicBezTo>
                    <a:pt x="481" y="27"/>
                    <a:pt x="478" y="24"/>
                    <a:pt x="475" y="22"/>
                  </a:cubicBezTo>
                  <a:cubicBezTo>
                    <a:pt x="465" y="13"/>
                    <a:pt x="453" y="7"/>
                    <a:pt x="439" y="3"/>
                  </a:cubicBezTo>
                  <a:cubicBezTo>
                    <a:pt x="434" y="2"/>
                    <a:pt x="429" y="1"/>
                    <a:pt x="424" y="1"/>
                  </a:cubicBezTo>
                  <a:cubicBezTo>
                    <a:pt x="406" y="0"/>
                    <a:pt x="386" y="5"/>
                    <a:pt x="374" y="19"/>
                  </a:cubicBezTo>
                  <a:cubicBezTo>
                    <a:pt x="372" y="20"/>
                    <a:pt x="368" y="26"/>
                    <a:pt x="369" y="28"/>
                  </a:cubicBezTo>
                  <a:cubicBezTo>
                    <a:pt x="357" y="8"/>
                    <a:pt x="325" y="13"/>
                    <a:pt x="307" y="19"/>
                  </a:cubicBezTo>
                  <a:cubicBezTo>
                    <a:pt x="297" y="22"/>
                    <a:pt x="289" y="27"/>
                    <a:pt x="280" y="32"/>
                  </a:cubicBezTo>
                  <a:cubicBezTo>
                    <a:pt x="266" y="42"/>
                    <a:pt x="254" y="57"/>
                    <a:pt x="246" y="73"/>
                  </a:cubicBezTo>
                  <a:cubicBezTo>
                    <a:pt x="234" y="98"/>
                    <a:pt x="230" y="128"/>
                    <a:pt x="234" y="156"/>
                  </a:cubicBezTo>
                  <a:cubicBezTo>
                    <a:pt x="236" y="164"/>
                    <a:pt x="240" y="174"/>
                    <a:pt x="245" y="181"/>
                  </a:cubicBezTo>
                  <a:cubicBezTo>
                    <a:pt x="253" y="195"/>
                    <a:pt x="267" y="205"/>
                    <a:pt x="282" y="208"/>
                  </a:cubicBezTo>
                  <a:cubicBezTo>
                    <a:pt x="293" y="211"/>
                    <a:pt x="305" y="211"/>
                    <a:pt x="316" y="209"/>
                  </a:cubicBezTo>
                  <a:cubicBezTo>
                    <a:pt x="329" y="206"/>
                    <a:pt x="342" y="200"/>
                    <a:pt x="352" y="191"/>
                  </a:cubicBezTo>
                  <a:cubicBezTo>
                    <a:pt x="360" y="184"/>
                    <a:pt x="365" y="174"/>
                    <a:pt x="367" y="163"/>
                  </a:cubicBezTo>
                  <a:cubicBezTo>
                    <a:pt x="371" y="149"/>
                    <a:pt x="368" y="132"/>
                    <a:pt x="355" y="123"/>
                  </a:cubicBezTo>
                  <a:cubicBezTo>
                    <a:pt x="346" y="117"/>
                    <a:pt x="331" y="118"/>
                    <a:pt x="323" y="125"/>
                  </a:cubicBezTo>
                  <a:cubicBezTo>
                    <a:pt x="320" y="128"/>
                    <a:pt x="317" y="132"/>
                    <a:pt x="316" y="136"/>
                  </a:cubicBezTo>
                  <a:cubicBezTo>
                    <a:pt x="315" y="138"/>
                    <a:pt x="311" y="148"/>
                    <a:pt x="312" y="149"/>
                  </a:cubicBezTo>
                  <a:cubicBezTo>
                    <a:pt x="311" y="148"/>
                    <a:pt x="304" y="122"/>
                    <a:pt x="323" y="106"/>
                  </a:cubicBezTo>
                  <a:cubicBezTo>
                    <a:pt x="328" y="101"/>
                    <a:pt x="334" y="99"/>
                    <a:pt x="340" y="97"/>
                  </a:cubicBezTo>
                  <a:cubicBezTo>
                    <a:pt x="350" y="94"/>
                    <a:pt x="362" y="95"/>
                    <a:pt x="371" y="98"/>
                  </a:cubicBezTo>
                  <a:cubicBezTo>
                    <a:pt x="375" y="99"/>
                    <a:pt x="379" y="102"/>
                    <a:pt x="382" y="104"/>
                  </a:cubicBezTo>
                  <a:cubicBezTo>
                    <a:pt x="388" y="109"/>
                    <a:pt x="393" y="115"/>
                    <a:pt x="397" y="122"/>
                  </a:cubicBezTo>
                  <a:cubicBezTo>
                    <a:pt x="400" y="129"/>
                    <a:pt x="401" y="136"/>
                    <a:pt x="400" y="143"/>
                  </a:cubicBezTo>
                  <a:cubicBezTo>
                    <a:pt x="399" y="161"/>
                    <a:pt x="391" y="182"/>
                    <a:pt x="378" y="195"/>
                  </a:cubicBezTo>
                  <a:cubicBezTo>
                    <a:pt x="375" y="197"/>
                    <a:pt x="374" y="199"/>
                    <a:pt x="372" y="202"/>
                  </a:cubicBezTo>
                  <a:cubicBezTo>
                    <a:pt x="370" y="204"/>
                    <a:pt x="368" y="206"/>
                    <a:pt x="365" y="208"/>
                  </a:cubicBezTo>
                  <a:cubicBezTo>
                    <a:pt x="363" y="208"/>
                    <a:pt x="363" y="208"/>
                    <a:pt x="362" y="209"/>
                  </a:cubicBezTo>
                  <a:cubicBezTo>
                    <a:pt x="362" y="210"/>
                    <a:pt x="360" y="211"/>
                    <a:pt x="360" y="212"/>
                  </a:cubicBezTo>
                  <a:cubicBezTo>
                    <a:pt x="360" y="212"/>
                    <a:pt x="359" y="212"/>
                    <a:pt x="359" y="212"/>
                  </a:cubicBezTo>
                  <a:cubicBezTo>
                    <a:pt x="359" y="212"/>
                    <a:pt x="359" y="212"/>
                    <a:pt x="358" y="212"/>
                  </a:cubicBezTo>
                  <a:cubicBezTo>
                    <a:pt x="358" y="213"/>
                    <a:pt x="357" y="214"/>
                    <a:pt x="356" y="215"/>
                  </a:cubicBezTo>
                  <a:cubicBezTo>
                    <a:pt x="356" y="215"/>
                    <a:pt x="356" y="216"/>
                    <a:pt x="355" y="215"/>
                  </a:cubicBezTo>
                  <a:cubicBezTo>
                    <a:pt x="355" y="215"/>
                    <a:pt x="354" y="214"/>
                    <a:pt x="354" y="215"/>
                  </a:cubicBezTo>
                  <a:cubicBezTo>
                    <a:pt x="354" y="215"/>
                    <a:pt x="353" y="215"/>
                    <a:pt x="353" y="215"/>
                  </a:cubicBezTo>
                  <a:cubicBezTo>
                    <a:pt x="353" y="215"/>
                    <a:pt x="353" y="216"/>
                    <a:pt x="353" y="216"/>
                  </a:cubicBezTo>
                  <a:cubicBezTo>
                    <a:pt x="352" y="216"/>
                    <a:pt x="352" y="216"/>
                    <a:pt x="352" y="216"/>
                  </a:cubicBezTo>
                  <a:cubicBezTo>
                    <a:pt x="352" y="217"/>
                    <a:pt x="351" y="217"/>
                    <a:pt x="351" y="217"/>
                  </a:cubicBezTo>
                  <a:cubicBezTo>
                    <a:pt x="351" y="218"/>
                    <a:pt x="350" y="217"/>
                    <a:pt x="350" y="217"/>
                  </a:cubicBezTo>
                  <a:cubicBezTo>
                    <a:pt x="350" y="218"/>
                    <a:pt x="350" y="218"/>
                    <a:pt x="350" y="219"/>
                  </a:cubicBezTo>
                  <a:cubicBezTo>
                    <a:pt x="349" y="219"/>
                    <a:pt x="348" y="218"/>
                    <a:pt x="348" y="218"/>
                  </a:cubicBezTo>
                  <a:cubicBezTo>
                    <a:pt x="347" y="219"/>
                    <a:pt x="346" y="219"/>
                    <a:pt x="346" y="219"/>
                  </a:cubicBezTo>
                  <a:cubicBezTo>
                    <a:pt x="345" y="220"/>
                    <a:pt x="345" y="220"/>
                    <a:pt x="345" y="220"/>
                  </a:cubicBezTo>
                  <a:cubicBezTo>
                    <a:pt x="345" y="221"/>
                    <a:pt x="344" y="221"/>
                    <a:pt x="344" y="221"/>
                  </a:cubicBezTo>
                  <a:cubicBezTo>
                    <a:pt x="344" y="221"/>
                    <a:pt x="344" y="221"/>
                    <a:pt x="344" y="222"/>
                  </a:cubicBezTo>
                  <a:cubicBezTo>
                    <a:pt x="343" y="222"/>
                    <a:pt x="342" y="223"/>
                    <a:pt x="341" y="223"/>
                  </a:cubicBezTo>
                  <a:cubicBezTo>
                    <a:pt x="340" y="224"/>
                    <a:pt x="339" y="224"/>
                    <a:pt x="339" y="225"/>
                  </a:cubicBezTo>
                  <a:cubicBezTo>
                    <a:pt x="338" y="225"/>
                    <a:pt x="337" y="225"/>
                    <a:pt x="336" y="225"/>
                  </a:cubicBezTo>
                  <a:cubicBezTo>
                    <a:pt x="336" y="225"/>
                    <a:pt x="336" y="226"/>
                    <a:pt x="336" y="226"/>
                  </a:cubicBezTo>
                  <a:cubicBezTo>
                    <a:pt x="335" y="226"/>
                    <a:pt x="332" y="227"/>
                    <a:pt x="331" y="228"/>
                  </a:cubicBezTo>
                  <a:cubicBezTo>
                    <a:pt x="330" y="228"/>
                    <a:pt x="329" y="229"/>
                    <a:pt x="328" y="230"/>
                  </a:cubicBezTo>
                  <a:cubicBezTo>
                    <a:pt x="328" y="230"/>
                    <a:pt x="328" y="230"/>
                    <a:pt x="328" y="230"/>
                  </a:cubicBezTo>
                  <a:cubicBezTo>
                    <a:pt x="327" y="230"/>
                    <a:pt x="327" y="230"/>
                    <a:pt x="327" y="230"/>
                  </a:cubicBezTo>
                  <a:cubicBezTo>
                    <a:pt x="326" y="230"/>
                    <a:pt x="326" y="230"/>
                    <a:pt x="325" y="231"/>
                  </a:cubicBezTo>
                  <a:cubicBezTo>
                    <a:pt x="324" y="233"/>
                    <a:pt x="323" y="232"/>
                    <a:pt x="321" y="233"/>
                  </a:cubicBezTo>
                  <a:cubicBezTo>
                    <a:pt x="317" y="235"/>
                    <a:pt x="313" y="239"/>
                    <a:pt x="308" y="240"/>
                  </a:cubicBezTo>
                  <a:cubicBezTo>
                    <a:pt x="307" y="242"/>
                    <a:pt x="304" y="242"/>
                    <a:pt x="303" y="243"/>
                  </a:cubicBezTo>
                  <a:cubicBezTo>
                    <a:pt x="302" y="243"/>
                    <a:pt x="301" y="244"/>
                    <a:pt x="300" y="243"/>
                  </a:cubicBezTo>
                  <a:cubicBezTo>
                    <a:pt x="300" y="244"/>
                    <a:pt x="300" y="245"/>
                    <a:pt x="299" y="245"/>
                  </a:cubicBezTo>
                  <a:cubicBezTo>
                    <a:pt x="298" y="245"/>
                    <a:pt x="297" y="246"/>
                    <a:pt x="295" y="246"/>
                  </a:cubicBezTo>
                  <a:cubicBezTo>
                    <a:pt x="295" y="247"/>
                    <a:pt x="294" y="247"/>
                    <a:pt x="292" y="247"/>
                  </a:cubicBezTo>
                  <a:cubicBezTo>
                    <a:pt x="291" y="248"/>
                    <a:pt x="290" y="250"/>
                    <a:pt x="288" y="249"/>
                  </a:cubicBezTo>
                  <a:cubicBezTo>
                    <a:pt x="287" y="250"/>
                    <a:pt x="287" y="250"/>
                    <a:pt x="287" y="250"/>
                  </a:cubicBezTo>
                  <a:cubicBezTo>
                    <a:pt x="286" y="249"/>
                    <a:pt x="284" y="250"/>
                    <a:pt x="283" y="251"/>
                  </a:cubicBezTo>
                  <a:cubicBezTo>
                    <a:pt x="284" y="251"/>
                    <a:pt x="283" y="252"/>
                    <a:pt x="283" y="253"/>
                  </a:cubicBezTo>
                  <a:cubicBezTo>
                    <a:pt x="282" y="253"/>
                    <a:pt x="281" y="253"/>
                    <a:pt x="280" y="254"/>
                  </a:cubicBezTo>
                  <a:cubicBezTo>
                    <a:pt x="280" y="253"/>
                    <a:pt x="280" y="252"/>
                    <a:pt x="279" y="252"/>
                  </a:cubicBezTo>
                  <a:cubicBezTo>
                    <a:pt x="278" y="253"/>
                    <a:pt x="278" y="253"/>
                    <a:pt x="278" y="253"/>
                  </a:cubicBezTo>
                  <a:cubicBezTo>
                    <a:pt x="278" y="254"/>
                    <a:pt x="278" y="254"/>
                    <a:pt x="278" y="255"/>
                  </a:cubicBezTo>
                  <a:cubicBezTo>
                    <a:pt x="278" y="255"/>
                    <a:pt x="277" y="256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6"/>
                    <a:pt x="277" y="257"/>
                    <a:pt x="277" y="257"/>
                  </a:cubicBezTo>
                  <a:cubicBezTo>
                    <a:pt x="276" y="257"/>
                    <a:pt x="276" y="257"/>
                    <a:pt x="275" y="257"/>
                  </a:cubicBezTo>
                  <a:cubicBezTo>
                    <a:pt x="274" y="257"/>
                    <a:pt x="274" y="258"/>
                    <a:pt x="273" y="257"/>
                  </a:cubicBezTo>
                  <a:cubicBezTo>
                    <a:pt x="273" y="257"/>
                    <a:pt x="274" y="257"/>
                    <a:pt x="274" y="256"/>
                  </a:cubicBezTo>
                  <a:cubicBezTo>
                    <a:pt x="274" y="255"/>
                    <a:pt x="273" y="255"/>
                    <a:pt x="273" y="255"/>
                  </a:cubicBezTo>
                  <a:cubicBezTo>
                    <a:pt x="272" y="255"/>
                    <a:pt x="273" y="256"/>
                    <a:pt x="273" y="257"/>
                  </a:cubicBezTo>
                  <a:cubicBezTo>
                    <a:pt x="271" y="258"/>
                    <a:pt x="270" y="258"/>
                    <a:pt x="269" y="259"/>
                  </a:cubicBezTo>
                  <a:cubicBezTo>
                    <a:pt x="268" y="259"/>
                    <a:pt x="266" y="259"/>
                    <a:pt x="265" y="260"/>
                  </a:cubicBezTo>
                  <a:cubicBezTo>
                    <a:pt x="264" y="260"/>
                    <a:pt x="264" y="261"/>
                    <a:pt x="262" y="260"/>
                  </a:cubicBezTo>
                  <a:cubicBezTo>
                    <a:pt x="261" y="262"/>
                    <a:pt x="259" y="263"/>
                    <a:pt x="258" y="265"/>
                  </a:cubicBezTo>
                  <a:cubicBezTo>
                    <a:pt x="256" y="264"/>
                    <a:pt x="256" y="265"/>
                    <a:pt x="255" y="266"/>
                  </a:cubicBezTo>
                  <a:cubicBezTo>
                    <a:pt x="255" y="266"/>
                    <a:pt x="254" y="265"/>
                    <a:pt x="254" y="265"/>
                  </a:cubicBezTo>
                  <a:cubicBezTo>
                    <a:pt x="254" y="266"/>
                    <a:pt x="253" y="266"/>
                    <a:pt x="253" y="266"/>
                  </a:cubicBezTo>
                  <a:cubicBezTo>
                    <a:pt x="255" y="267"/>
                    <a:pt x="256" y="266"/>
                    <a:pt x="256" y="266"/>
                  </a:cubicBezTo>
                  <a:cubicBezTo>
                    <a:pt x="256" y="266"/>
                    <a:pt x="257" y="266"/>
                    <a:pt x="257" y="266"/>
                  </a:cubicBezTo>
                  <a:cubicBezTo>
                    <a:pt x="257" y="266"/>
                    <a:pt x="258" y="265"/>
                    <a:pt x="258" y="265"/>
                  </a:cubicBezTo>
                  <a:cubicBezTo>
                    <a:pt x="259" y="265"/>
                    <a:pt x="259" y="265"/>
                    <a:pt x="260" y="265"/>
                  </a:cubicBezTo>
                  <a:cubicBezTo>
                    <a:pt x="260" y="265"/>
                    <a:pt x="261" y="265"/>
                    <a:pt x="261" y="264"/>
                  </a:cubicBezTo>
                  <a:cubicBezTo>
                    <a:pt x="261" y="264"/>
                    <a:pt x="261" y="264"/>
                    <a:pt x="262" y="264"/>
                  </a:cubicBezTo>
                  <a:cubicBezTo>
                    <a:pt x="262" y="263"/>
                    <a:pt x="263" y="263"/>
                    <a:pt x="263" y="263"/>
                  </a:cubicBezTo>
                  <a:cubicBezTo>
                    <a:pt x="266" y="261"/>
                    <a:pt x="269" y="261"/>
                    <a:pt x="272" y="259"/>
                  </a:cubicBezTo>
                  <a:cubicBezTo>
                    <a:pt x="273" y="259"/>
                    <a:pt x="273" y="259"/>
                    <a:pt x="274" y="260"/>
                  </a:cubicBezTo>
                  <a:cubicBezTo>
                    <a:pt x="275" y="259"/>
                    <a:pt x="277" y="258"/>
                    <a:pt x="279" y="258"/>
                  </a:cubicBezTo>
                  <a:cubicBezTo>
                    <a:pt x="280" y="257"/>
                    <a:pt x="281" y="257"/>
                    <a:pt x="281" y="256"/>
                  </a:cubicBezTo>
                  <a:cubicBezTo>
                    <a:pt x="281" y="256"/>
                    <a:pt x="281" y="256"/>
                    <a:pt x="282" y="256"/>
                  </a:cubicBezTo>
                  <a:cubicBezTo>
                    <a:pt x="283" y="255"/>
                    <a:pt x="284" y="254"/>
                    <a:pt x="285" y="254"/>
                  </a:cubicBezTo>
                  <a:cubicBezTo>
                    <a:pt x="285" y="253"/>
                    <a:pt x="285" y="251"/>
                    <a:pt x="286" y="252"/>
                  </a:cubicBezTo>
                  <a:cubicBezTo>
                    <a:pt x="287" y="252"/>
                    <a:pt x="286" y="253"/>
                    <a:pt x="288" y="253"/>
                  </a:cubicBezTo>
                  <a:cubicBezTo>
                    <a:pt x="288" y="252"/>
                    <a:pt x="289" y="252"/>
                    <a:pt x="290" y="252"/>
                  </a:cubicBezTo>
                  <a:cubicBezTo>
                    <a:pt x="291" y="251"/>
                    <a:pt x="292" y="250"/>
                    <a:pt x="294" y="250"/>
                  </a:cubicBezTo>
                  <a:cubicBezTo>
                    <a:pt x="295" y="250"/>
                    <a:pt x="295" y="249"/>
                    <a:pt x="297" y="250"/>
                  </a:cubicBezTo>
                  <a:cubicBezTo>
                    <a:pt x="297" y="248"/>
                    <a:pt x="298" y="248"/>
                    <a:pt x="298" y="247"/>
                  </a:cubicBezTo>
                  <a:cubicBezTo>
                    <a:pt x="299" y="248"/>
                    <a:pt x="300" y="247"/>
                    <a:pt x="301" y="247"/>
                  </a:cubicBezTo>
                  <a:cubicBezTo>
                    <a:pt x="302" y="246"/>
                    <a:pt x="302" y="244"/>
                    <a:pt x="304" y="245"/>
                  </a:cubicBezTo>
                  <a:cubicBezTo>
                    <a:pt x="304" y="247"/>
                    <a:pt x="303" y="246"/>
                    <a:pt x="303" y="247"/>
                  </a:cubicBezTo>
                  <a:cubicBezTo>
                    <a:pt x="302" y="247"/>
                    <a:pt x="302" y="248"/>
                    <a:pt x="301" y="248"/>
                  </a:cubicBezTo>
                  <a:cubicBezTo>
                    <a:pt x="301" y="248"/>
                    <a:pt x="301" y="249"/>
                    <a:pt x="300" y="249"/>
                  </a:cubicBezTo>
                  <a:cubicBezTo>
                    <a:pt x="300" y="249"/>
                    <a:pt x="299" y="249"/>
                    <a:pt x="299" y="249"/>
                  </a:cubicBezTo>
                  <a:cubicBezTo>
                    <a:pt x="299" y="249"/>
                    <a:pt x="299" y="249"/>
                    <a:pt x="299" y="249"/>
                  </a:cubicBezTo>
                  <a:cubicBezTo>
                    <a:pt x="298" y="249"/>
                    <a:pt x="298" y="249"/>
                    <a:pt x="297" y="249"/>
                  </a:cubicBezTo>
                  <a:cubicBezTo>
                    <a:pt x="297" y="249"/>
                    <a:pt x="297" y="250"/>
                    <a:pt x="297" y="250"/>
                  </a:cubicBezTo>
                  <a:cubicBezTo>
                    <a:pt x="296" y="250"/>
                    <a:pt x="295" y="251"/>
                    <a:pt x="295" y="251"/>
                  </a:cubicBezTo>
                  <a:cubicBezTo>
                    <a:pt x="295" y="251"/>
                    <a:pt x="294" y="251"/>
                    <a:pt x="294" y="251"/>
                  </a:cubicBezTo>
                  <a:cubicBezTo>
                    <a:pt x="293" y="252"/>
                    <a:pt x="292" y="252"/>
                    <a:pt x="292" y="252"/>
                  </a:cubicBezTo>
                  <a:cubicBezTo>
                    <a:pt x="291" y="253"/>
                    <a:pt x="291" y="253"/>
                    <a:pt x="291" y="254"/>
                  </a:cubicBezTo>
                  <a:cubicBezTo>
                    <a:pt x="290" y="254"/>
                    <a:pt x="289" y="255"/>
                    <a:pt x="287" y="255"/>
                  </a:cubicBezTo>
                  <a:cubicBezTo>
                    <a:pt x="287" y="256"/>
                    <a:pt x="286" y="256"/>
                    <a:pt x="287" y="257"/>
                  </a:cubicBezTo>
                  <a:cubicBezTo>
                    <a:pt x="286" y="258"/>
                    <a:pt x="284" y="258"/>
                    <a:pt x="283" y="258"/>
                  </a:cubicBezTo>
                  <a:cubicBezTo>
                    <a:pt x="283" y="259"/>
                    <a:pt x="283" y="260"/>
                    <a:pt x="282" y="260"/>
                  </a:cubicBezTo>
                  <a:cubicBezTo>
                    <a:pt x="280" y="259"/>
                    <a:pt x="280" y="261"/>
                    <a:pt x="278" y="260"/>
                  </a:cubicBezTo>
                  <a:cubicBezTo>
                    <a:pt x="278" y="261"/>
                    <a:pt x="278" y="261"/>
                    <a:pt x="277" y="263"/>
                  </a:cubicBezTo>
                  <a:cubicBezTo>
                    <a:pt x="276" y="263"/>
                    <a:pt x="274" y="263"/>
                    <a:pt x="272" y="264"/>
                  </a:cubicBezTo>
                  <a:cubicBezTo>
                    <a:pt x="271" y="263"/>
                    <a:pt x="271" y="265"/>
                    <a:pt x="270" y="264"/>
                  </a:cubicBezTo>
                  <a:cubicBezTo>
                    <a:pt x="269" y="265"/>
                    <a:pt x="269" y="266"/>
                    <a:pt x="268" y="266"/>
                  </a:cubicBezTo>
                  <a:cubicBezTo>
                    <a:pt x="265" y="266"/>
                    <a:pt x="263" y="269"/>
                    <a:pt x="259" y="269"/>
                  </a:cubicBezTo>
                  <a:cubicBezTo>
                    <a:pt x="259" y="270"/>
                    <a:pt x="258" y="271"/>
                    <a:pt x="257" y="271"/>
                  </a:cubicBezTo>
                  <a:cubicBezTo>
                    <a:pt x="257" y="271"/>
                    <a:pt x="257" y="271"/>
                    <a:pt x="256" y="271"/>
                  </a:cubicBezTo>
                  <a:cubicBezTo>
                    <a:pt x="255" y="271"/>
                    <a:pt x="255" y="272"/>
                    <a:pt x="254" y="272"/>
                  </a:cubicBezTo>
                  <a:cubicBezTo>
                    <a:pt x="253" y="274"/>
                    <a:pt x="253" y="274"/>
                    <a:pt x="253" y="274"/>
                  </a:cubicBezTo>
                  <a:cubicBezTo>
                    <a:pt x="253" y="274"/>
                    <a:pt x="252" y="273"/>
                    <a:pt x="252" y="274"/>
                  </a:cubicBezTo>
                  <a:cubicBezTo>
                    <a:pt x="252" y="274"/>
                    <a:pt x="252" y="274"/>
                    <a:pt x="252" y="274"/>
                  </a:cubicBezTo>
                  <a:cubicBezTo>
                    <a:pt x="251" y="275"/>
                    <a:pt x="250" y="275"/>
                    <a:pt x="250" y="276"/>
                  </a:cubicBezTo>
                  <a:cubicBezTo>
                    <a:pt x="251" y="276"/>
                    <a:pt x="252" y="275"/>
                    <a:pt x="252" y="276"/>
                  </a:cubicBezTo>
                  <a:cubicBezTo>
                    <a:pt x="252" y="277"/>
                    <a:pt x="250" y="277"/>
                    <a:pt x="250" y="278"/>
                  </a:cubicBezTo>
                  <a:cubicBezTo>
                    <a:pt x="248" y="278"/>
                    <a:pt x="248" y="278"/>
                    <a:pt x="248" y="278"/>
                  </a:cubicBezTo>
                  <a:cubicBezTo>
                    <a:pt x="248" y="279"/>
                    <a:pt x="248" y="280"/>
                    <a:pt x="247" y="279"/>
                  </a:cubicBezTo>
                  <a:cubicBezTo>
                    <a:pt x="246" y="279"/>
                    <a:pt x="246" y="278"/>
                    <a:pt x="245" y="278"/>
                  </a:cubicBezTo>
                  <a:cubicBezTo>
                    <a:pt x="244" y="280"/>
                    <a:pt x="246" y="278"/>
                    <a:pt x="246" y="280"/>
                  </a:cubicBezTo>
                  <a:cubicBezTo>
                    <a:pt x="246" y="280"/>
                    <a:pt x="245" y="280"/>
                    <a:pt x="245" y="281"/>
                  </a:cubicBezTo>
                  <a:cubicBezTo>
                    <a:pt x="244" y="281"/>
                    <a:pt x="241" y="281"/>
                    <a:pt x="240" y="281"/>
                  </a:cubicBezTo>
                  <a:cubicBezTo>
                    <a:pt x="240" y="280"/>
                    <a:pt x="242" y="280"/>
                    <a:pt x="242" y="280"/>
                  </a:cubicBezTo>
                  <a:cubicBezTo>
                    <a:pt x="240" y="279"/>
                    <a:pt x="237" y="281"/>
                    <a:pt x="235" y="281"/>
                  </a:cubicBezTo>
                  <a:cubicBezTo>
                    <a:pt x="234" y="282"/>
                    <a:pt x="233" y="284"/>
                    <a:pt x="233" y="285"/>
                  </a:cubicBezTo>
                  <a:cubicBezTo>
                    <a:pt x="233" y="285"/>
                    <a:pt x="233" y="286"/>
                    <a:pt x="232" y="286"/>
                  </a:cubicBezTo>
                  <a:cubicBezTo>
                    <a:pt x="232" y="285"/>
                    <a:pt x="233" y="285"/>
                    <a:pt x="233" y="283"/>
                  </a:cubicBezTo>
                  <a:cubicBezTo>
                    <a:pt x="231" y="282"/>
                    <a:pt x="230" y="284"/>
                    <a:pt x="230" y="284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29" y="286"/>
                    <a:pt x="228" y="286"/>
                    <a:pt x="226" y="286"/>
                  </a:cubicBezTo>
                  <a:cubicBezTo>
                    <a:pt x="226" y="287"/>
                    <a:pt x="226" y="288"/>
                    <a:pt x="225" y="288"/>
                  </a:cubicBezTo>
                  <a:cubicBezTo>
                    <a:pt x="225" y="288"/>
                    <a:pt x="225" y="287"/>
                    <a:pt x="224" y="288"/>
                  </a:cubicBezTo>
                  <a:cubicBezTo>
                    <a:pt x="224" y="290"/>
                    <a:pt x="221" y="289"/>
                    <a:pt x="220" y="290"/>
                  </a:cubicBezTo>
                  <a:cubicBezTo>
                    <a:pt x="219" y="291"/>
                    <a:pt x="218" y="291"/>
                    <a:pt x="218" y="293"/>
                  </a:cubicBezTo>
                  <a:cubicBezTo>
                    <a:pt x="217" y="293"/>
                    <a:pt x="216" y="293"/>
                    <a:pt x="216" y="294"/>
                  </a:cubicBezTo>
                  <a:cubicBezTo>
                    <a:pt x="215" y="294"/>
                    <a:pt x="215" y="294"/>
                    <a:pt x="215" y="294"/>
                  </a:cubicBezTo>
                  <a:cubicBezTo>
                    <a:pt x="214" y="295"/>
                    <a:pt x="214" y="295"/>
                    <a:pt x="214" y="295"/>
                  </a:cubicBezTo>
                  <a:cubicBezTo>
                    <a:pt x="213" y="296"/>
                    <a:pt x="212" y="295"/>
                    <a:pt x="212" y="296"/>
                  </a:cubicBezTo>
                  <a:cubicBezTo>
                    <a:pt x="212" y="297"/>
                    <a:pt x="211" y="296"/>
                    <a:pt x="211" y="297"/>
                  </a:cubicBezTo>
                  <a:cubicBezTo>
                    <a:pt x="211" y="298"/>
                    <a:pt x="210" y="297"/>
                    <a:pt x="210" y="298"/>
                  </a:cubicBezTo>
                  <a:cubicBezTo>
                    <a:pt x="208" y="299"/>
                    <a:pt x="205" y="300"/>
                    <a:pt x="206" y="302"/>
                  </a:cubicBezTo>
                  <a:cubicBezTo>
                    <a:pt x="204" y="302"/>
                    <a:pt x="204" y="303"/>
                    <a:pt x="204" y="303"/>
                  </a:cubicBezTo>
                  <a:cubicBezTo>
                    <a:pt x="203" y="303"/>
                    <a:pt x="203" y="303"/>
                    <a:pt x="202" y="303"/>
                  </a:cubicBezTo>
                  <a:cubicBezTo>
                    <a:pt x="202" y="305"/>
                    <a:pt x="202" y="305"/>
                    <a:pt x="202" y="305"/>
                  </a:cubicBezTo>
                  <a:cubicBezTo>
                    <a:pt x="200" y="305"/>
                    <a:pt x="200" y="308"/>
                    <a:pt x="198" y="307"/>
                  </a:cubicBezTo>
                  <a:cubicBezTo>
                    <a:pt x="198" y="308"/>
                    <a:pt x="197" y="309"/>
                    <a:pt x="196" y="308"/>
                  </a:cubicBezTo>
                  <a:cubicBezTo>
                    <a:pt x="196" y="309"/>
                    <a:pt x="196" y="310"/>
                    <a:pt x="195" y="310"/>
                  </a:cubicBezTo>
                  <a:cubicBezTo>
                    <a:pt x="193" y="309"/>
                    <a:pt x="192" y="312"/>
                    <a:pt x="190" y="312"/>
                  </a:cubicBezTo>
                  <a:cubicBezTo>
                    <a:pt x="190" y="314"/>
                    <a:pt x="189" y="315"/>
                    <a:pt x="189" y="316"/>
                  </a:cubicBezTo>
                  <a:cubicBezTo>
                    <a:pt x="188" y="315"/>
                    <a:pt x="188" y="314"/>
                    <a:pt x="187" y="315"/>
                  </a:cubicBezTo>
                  <a:cubicBezTo>
                    <a:pt x="187" y="316"/>
                    <a:pt x="186" y="316"/>
                    <a:pt x="186" y="318"/>
                  </a:cubicBezTo>
                  <a:cubicBezTo>
                    <a:pt x="185" y="318"/>
                    <a:pt x="185" y="318"/>
                    <a:pt x="184" y="319"/>
                  </a:cubicBezTo>
                  <a:cubicBezTo>
                    <a:pt x="184" y="319"/>
                    <a:pt x="183" y="319"/>
                    <a:pt x="183" y="319"/>
                  </a:cubicBezTo>
                  <a:cubicBezTo>
                    <a:pt x="182" y="319"/>
                    <a:pt x="183" y="320"/>
                    <a:pt x="182" y="321"/>
                  </a:cubicBezTo>
                  <a:cubicBezTo>
                    <a:pt x="181" y="320"/>
                    <a:pt x="181" y="320"/>
                    <a:pt x="181" y="320"/>
                  </a:cubicBezTo>
                  <a:cubicBezTo>
                    <a:pt x="181" y="322"/>
                    <a:pt x="179" y="322"/>
                    <a:pt x="179" y="323"/>
                  </a:cubicBezTo>
                  <a:cubicBezTo>
                    <a:pt x="178" y="323"/>
                    <a:pt x="177" y="323"/>
                    <a:pt x="176" y="323"/>
                  </a:cubicBezTo>
                  <a:cubicBezTo>
                    <a:pt x="176" y="325"/>
                    <a:pt x="174" y="326"/>
                    <a:pt x="174" y="328"/>
                  </a:cubicBezTo>
                  <a:cubicBezTo>
                    <a:pt x="172" y="327"/>
                    <a:pt x="173" y="331"/>
                    <a:pt x="170" y="330"/>
                  </a:cubicBezTo>
                  <a:cubicBezTo>
                    <a:pt x="170" y="331"/>
                    <a:pt x="171" y="331"/>
                    <a:pt x="170" y="332"/>
                  </a:cubicBezTo>
                  <a:cubicBezTo>
                    <a:pt x="169" y="332"/>
                    <a:pt x="170" y="331"/>
                    <a:pt x="169" y="330"/>
                  </a:cubicBezTo>
                  <a:cubicBezTo>
                    <a:pt x="168" y="331"/>
                    <a:pt x="169" y="333"/>
                    <a:pt x="168" y="335"/>
                  </a:cubicBezTo>
                  <a:cubicBezTo>
                    <a:pt x="167" y="335"/>
                    <a:pt x="167" y="335"/>
                    <a:pt x="165" y="334"/>
                  </a:cubicBezTo>
                  <a:cubicBezTo>
                    <a:pt x="165" y="335"/>
                    <a:pt x="165" y="336"/>
                    <a:pt x="164" y="335"/>
                  </a:cubicBezTo>
                  <a:cubicBezTo>
                    <a:pt x="164" y="334"/>
                    <a:pt x="164" y="334"/>
                    <a:pt x="165" y="333"/>
                  </a:cubicBezTo>
                  <a:cubicBezTo>
                    <a:pt x="165" y="333"/>
                    <a:pt x="165" y="333"/>
                    <a:pt x="165" y="333"/>
                  </a:cubicBezTo>
                  <a:cubicBezTo>
                    <a:pt x="165" y="332"/>
                    <a:pt x="166" y="332"/>
                    <a:pt x="166" y="331"/>
                  </a:cubicBezTo>
                  <a:cubicBezTo>
                    <a:pt x="167" y="331"/>
                    <a:pt x="169" y="328"/>
                    <a:pt x="167" y="327"/>
                  </a:cubicBezTo>
                  <a:cubicBezTo>
                    <a:pt x="166" y="327"/>
                    <a:pt x="166" y="328"/>
                    <a:pt x="165" y="329"/>
                  </a:cubicBezTo>
                  <a:cubicBezTo>
                    <a:pt x="164" y="330"/>
                    <a:pt x="164" y="331"/>
                    <a:pt x="163" y="331"/>
                  </a:cubicBezTo>
                  <a:cubicBezTo>
                    <a:pt x="162" y="333"/>
                    <a:pt x="161" y="334"/>
                    <a:pt x="160" y="335"/>
                  </a:cubicBezTo>
                  <a:cubicBezTo>
                    <a:pt x="163" y="335"/>
                    <a:pt x="163" y="337"/>
                    <a:pt x="163" y="339"/>
                  </a:cubicBezTo>
                  <a:cubicBezTo>
                    <a:pt x="162" y="339"/>
                    <a:pt x="162" y="339"/>
                    <a:pt x="162" y="339"/>
                  </a:cubicBezTo>
                  <a:cubicBezTo>
                    <a:pt x="161" y="340"/>
                    <a:pt x="164" y="341"/>
                    <a:pt x="163" y="342"/>
                  </a:cubicBezTo>
                  <a:cubicBezTo>
                    <a:pt x="162" y="342"/>
                    <a:pt x="162" y="342"/>
                    <a:pt x="161" y="342"/>
                  </a:cubicBezTo>
                  <a:cubicBezTo>
                    <a:pt x="159" y="342"/>
                    <a:pt x="159" y="338"/>
                    <a:pt x="160" y="337"/>
                  </a:cubicBezTo>
                  <a:cubicBezTo>
                    <a:pt x="160" y="337"/>
                    <a:pt x="159" y="337"/>
                    <a:pt x="160" y="336"/>
                  </a:cubicBezTo>
                  <a:cubicBezTo>
                    <a:pt x="160" y="336"/>
                    <a:pt x="159" y="335"/>
                    <a:pt x="159" y="335"/>
                  </a:cubicBezTo>
                  <a:cubicBezTo>
                    <a:pt x="158" y="337"/>
                    <a:pt x="158" y="338"/>
                    <a:pt x="158" y="340"/>
                  </a:cubicBezTo>
                  <a:cubicBezTo>
                    <a:pt x="157" y="340"/>
                    <a:pt x="156" y="341"/>
                    <a:pt x="155" y="340"/>
                  </a:cubicBezTo>
                  <a:cubicBezTo>
                    <a:pt x="154" y="341"/>
                    <a:pt x="155" y="342"/>
                    <a:pt x="155" y="344"/>
                  </a:cubicBezTo>
                  <a:cubicBezTo>
                    <a:pt x="154" y="345"/>
                    <a:pt x="152" y="345"/>
                    <a:pt x="151" y="345"/>
                  </a:cubicBezTo>
                  <a:cubicBezTo>
                    <a:pt x="150" y="344"/>
                    <a:pt x="150" y="343"/>
                    <a:pt x="149" y="344"/>
                  </a:cubicBezTo>
                  <a:cubicBezTo>
                    <a:pt x="148" y="345"/>
                    <a:pt x="150" y="346"/>
                    <a:pt x="149" y="348"/>
                  </a:cubicBezTo>
                  <a:cubicBezTo>
                    <a:pt x="149" y="348"/>
                    <a:pt x="150" y="349"/>
                    <a:pt x="150" y="350"/>
                  </a:cubicBezTo>
                  <a:cubicBezTo>
                    <a:pt x="150" y="351"/>
                    <a:pt x="149" y="351"/>
                    <a:pt x="149" y="351"/>
                  </a:cubicBezTo>
                  <a:cubicBezTo>
                    <a:pt x="148" y="352"/>
                    <a:pt x="149" y="353"/>
                    <a:pt x="148" y="353"/>
                  </a:cubicBezTo>
                  <a:cubicBezTo>
                    <a:pt x="146" y="352"/>
                    <a:pt x="148" y="349"/>
                    <a:pt x="146" y="350"/>
                  </a:cubicBezTo>
                  <a:cubicBezTo>
                    <a:pt x="145" y="350"/>
                    <a:pt x="147" y="352"/>
                    <a:pt x="147" y="352"/>
                  </a:cubicBezTo>
                  <a:cubicBezTo>
                    <a:pt x="147" y="353"/>
                    <a:pt x="147" y="353"/>
                    <a:pt x="147" y="353"/>
                  </a:cubicBezTo>
                  <a:cubicBezTo>
                    <a:pt x="147" y="354"/>
                    <a:pt x="148" y="354"/>
                    <a:pt x="148" y="355"/>
                  </a:cubicBezTo>
                  <a:cubicBezTo>
                    <a:pt x="147" y="356"/>
                    <a:pt x="145" y="356"/>
                    <a:pt x="145" y="358"/>
                  </a:cubicBezTo>
                  <a:cubicBezTo>
                    <a:pt x="144" y="358"/>
                    <a:pt x="144" y="357"/>
                    <a:pt x="143" y="357"/>
                  </a:cubicBezTo>
                  <a:cubicBezTo>
                    <a:pt x="143" y="358"/>
                    <a:pt x="144" y="358"/>
                    <a:pt x="144" y="359"/>
                  </a:cubicBezTo>
                  <a:cubicBezTo>
                    <a:pt x="143" y="359"/>
                    <a:pt x="143" y="361"/>
                    <a:pt x="141" y="361"/>
                  </a:cubicBezTo>
                  <a:cubicBezTo>
                    <a:pt x="141" y="362"/>
                    <a:pt x="142" y="362"/>
                    <a:pt x="142" y="363"/>
                  </a:cubicBezTo>
                  <a:cubicBezTo>
                    <a:pt x="140" y="363"/>
                    <a:pt x="141" y="364"/>
                    <a:pt x="140" y="365"/>
                  </a:cubicBezTo>
                  <a:cubicBezTo>
                    <a:pt x="140" y="365"/>
                    <a:pt x="138" y="365"/>
                    <a:pt x="138" y="365"/>
                  </a:cubicBezTo>
                  <a:cubicBezTo>
                    <a:pt x="137" y="367"/>
                    <a:pt x="140" y="368"/>
                    <a:pt x="140" y="369"/>
                  </a:cubicBezTo>
                  <a:cubicBezTo>
                    <a:pt x="139" y="370"/>
                    <a:pt x="137" y="370"/>
                    <a:pt x="137" y="371"/>
                  </a:cubicBezTo>
                  <a:cubicBezTo>
                    <a:pt x="136" y="371"/>
                    <a:pt x="136" y="372"/>
                    <a:pt x="136" y="372"/>
                  </a:cubicBezTo>
                  <a:cubicBezTo>
                    <a:pt x="136" y="372"/>
                    <a:pt x="136" y="372"/>
                    <a:pt x="136" y="372"/>
                  </a:cubicBezTo>
                  <a:cubicBezTo>
                    <a:pt x="135" y="372"/>
                    <a:pt x="135" y="374"/>
                    <a:pt x="135" y="374"/>
                  </a:cubicBezTo>
                  <a:cubicBezTo>
                    <a:pt x="135" y="374"/>
                    <a:pt x="134" y="375"/>
                    <a:pt x="134" y="375"/>
                  </a:cubicBezTo>
                  <a:cubicBezTo>
                    <a:pt x="134" y="376"/>
                    <a:pt x="135" y="376"/>
                    <a:pt x="135" y="377"/>
                  </a:cubicBezTo>
                  <a:cubicBezTo>
                    <a:pt x="135" y="377"/>
                    <a:pt x="133" y="377"/>
                    <a:pt x="133" y="377"/>
                  </a:cubicBezTo>
                  <a:cubicBezTo>
                    <a:pt x="133" y="377"/>
                    <a:pt x="133" y="378"/>
                    <a:pt x="133" y="378"/>
                  </a:cubicBezTo>
                  <a:cubicBezTo>
                    <a:pt x="132" y="379"/>
                    <a:pt x="131" y="379"/>
                    <a:pt x="131" y="380"/>
                  </a:cubicBezTo>
                  <a:cubicBezTo>
                    <a:pt x="130" y="382"/>
                    <a:pt x="131" y="382"/>
                    <a:pt x="131" y="383"/>
                  </a:cubicBezTo>
                  <a:cubicBezTo>
                    <a:pt x="130" y="384"/>
                    <a:pt x="128" y="385"/>
                    <a:pt x="128" y="386"/>
                  </a:cubicBezTo>
                  <a:cubicBezTo>
                    <a:pt x="128" y="387"/>
                    <a:pt x="128" y="387"/>
                    <a:pt x="127" y="387"/>
                  </a:cubicBezTo>
                  <a:cubicBezTo>
                    <a:pt x="127" y="387"/>
                    <a:pt x="127" y="388"/>
                    <a:pt x="126" y="388"/>
                  </a:cubicBezTo>
                  <a:cubicBezTo>
                    <a:pt x="126" y="389"/>
                    <a:pt x="126" y="390"/>
                    <a:pt x="125" y="391"/>
                  </a:cubicBezTo>
                  <a:cubicBezTo>
                    <a:pt x="125" y="391"/>
                    <a:pt x="124" y="391"/>
                    <a:pt x="124" y="391"/>
                  </a:cubicBezTo>
                  <a:cubicBezTo>
                    <a:pt x="124" y="392"/>
                    <a:pt x="124" y="392"/>
                    <a:pt x="123" y="392"/>
                  </a:cubicBezTo>
                  <a:cubicBezTo>
                    <a:pt x="123" y="392"/>
                    <a:pt x="123" y="393"/>
                    <a:pt x="122" y="393"/>
                  </a:cubicBezTo>
                  <a:cubicBezTo>
                    <a:pt x="120" y="395"/>
                    <a:pt x="123" y="396"/>
                    <a:pt x="123" y="399"/>
                  </a:cubicBezTo>
                  <a:cubicBezTo>
                    <a:pt x="122" y="398"/>
                    <a:pt x="122" y="399"/>
                    <a:pt x="121" y="399"/>
                  </a:cubicBezTo>
                  <a:cubicBezTo>
                    <a:pt x="121" y="401"/>
                    <a:pt x="118" y="401"/>
                    <a:pt x="119" y="403"/>
                  </a:cubicBezTo>
                  <a:cubicBezTo>
                    <a:pt x="119" y="404"/>
                    <a:pt x="118" y="403"/>
                    <a:pt x="118" y="404"/>
                  </a:cubicBezTo>
                  <a:cubicBezTo>
                    <a:pt x="119" y="405"/>
                    <a:pt x="118" y="407"/>
                    <a:pt x="119" y="408"/>
                  </a:cubicBezTo>
                  <a:cubicBezTo>
                    <a:pt x="118" y="408"/>
                    <a:pt x="117" y="409"/>
                    <a:pt x="116" y="409"/>
                  </a:cubicBezTo>
                  <a:cubicBezTo>
                    <a:pt x="115" y="410"/>
                    <a:pt x="114" y="411"/>
                    <a:pt x="114" y="412"/>
                  </a:cubicBezTo>
                  <a:cubicBezTo>
                    <a:pt x="113" y="413"/>
                    <a:pt x="113" y="414"/>
                    <a:pt x="113" y="414"/>
                  </a:cubicBezTo>
                  <a:cubicBezTo>
                    <a:pt x="113" y="415"/>
                    <a:pt x="113" y="415"/>
                    <a:pt x="112" y="415"/>
                  </a:cubicBezTo>
                  <a:cubicBezTo>
                    <a:pt x="112" y="416"/>
                    <a:pt x="112" y="416"/>
                    <a:pt x="112" y="416"/>
                  </a:cubicBezTo>
                  <a:cubicBezTo>
                    <a:pt x="112" y="416"/>
                    <a:pt x="112" y="417"/>
                    <a:pt x="112" y="418"/>
                  </a:cubicBezTo>
                  <a:cubicBezTo>
                    <a:pt x="112" y="418"/>
                    <a:pt x="111" y="418"/>
                    <a:pt x="111" y="419"/>
                  </a:cubicBezTo>
                  <a:cubicBezTo>
                    <a:pt x="111" y="419"/>
                    <a:pt x="111" y="420"/>
                    <a:pt x="110" y="420"/>
                  </a:cubicBezTo>
                  <a:cubicBezTo>
                    <a:pt x="110" y="420"/>
                    <a:pt x="110" y="421"/>
                    <a:pt x="110" y="421"/>
                  </a:cubicBezTo>
                  <a:cubicBezTo>
                    <a:pt x="110" y="422"/>
                    <a:pt x="110" y="421"/>
                    <a:pt x="110" y="422"/>
                  </a:cubicBezTo>
                  <a:cubicBezTo>
                    <a:pt x="110" y="422"/>
                    <a:pt x="109" y="422"/>
                    <a:pt x="109" y="423"/>
                  </a:cubicBezTo>
                  <a:cubicBezTo>
                    <a:pt x="110" y="422"/>
                    <a:pt x="111" y="422"/>
                    <a:pt x="112" y="421"/>
                  </a:cubicBezTo>
                  <a:cubicBezTo>
                    <a:pt x="113" y="422"/>
                    <a:pt x="113" y="422"/>
                    <a:pt x="113" y="424"/>
                  </a:cubicBezTo>
                  <a:cubicBezTo>
                    <a:pt x="111" y="423"/>
                    <a:pt x="113" y="427"/>
                    <a:pt x="111" y="428"/>
                  </a:cubicBezTo>
                  <a:cubicBezTo>
                    <a:pt x="111" y="428"/>
                    <a:pt x="110" y="429"/>
                    <a:pt x="109" y="428"/>
                  </a:cubicBezTo>
                  <a:cubicBezTo>
                    <a:pt x="109" y="429"/>
                    <a:pt x="109" y="426"/>
                    <a:pt x="108" y="426"/>
                  </a:cubicBezTo>
                  <a:cubicBezTo>
                    <a:pt x="108" y="422"/>
                    <a:pt x="109" y="419"/>
                    <a:pt x="110" y="414"/>
                  </a:cubicBezTo>
                  <a:cubicBezTo>
                    <a:pt x="110" y="414"/>
                    <a:pt x="111" y="413"/>
                    <a:pt x="112" y="413"/>
                  </a:cubicBezTo>
                  <a:cubicBezTo>
                    <a:pt x="112" y="413"/>
                    <a:pt x="112" y="412"/>
                    <a:pt x="113" y="412"/>
                  </a:cubicBezTo>
                  <a:cubicBezTo>
                    <a:pt x="114" y="409"/>
                    <a:pt x="115" y="408"/>
                    <a:pt x="117" y="406"/>
                  </a:cubicBezTo>
                  <a:cubicBezTo>
                    <a:pt x="116" y="406"/>
                    <a:pt x="115" y="405"/>
                    <a:pt x="115" y="404"/>
                  </a:cubicBezTo>
                  <a:cubicBezTo>
                    <a:pt x="116" y="404"/>
                    <a:pt x="116" y="403"/>
                    <a:pt x="117" y="402"/>
                  </a:cubicBezTo>
                  <a:cubicBezTo>
                    <a:pt x="117" y="401"/>
                    <a:pt x="117" y="402"/>
                    <a:pt x="117" y="402"/>
                  </a:cubicBezTo>
                  <a:cubicBezTo>
                    <a:pt x="118" y="400"/>
                    <a:pt x="118" y="400"/>
                    <a:pt x="118" y="399"/>
                  </a:cubicBezTo>
                  <a:cubicBezTo>
                    <a:pt x="118" y="399"/>
                    <a:pt x="119" y="399"/>
                    <a:pt x="119" y="399"/>
                  </a:cubicBezTo>
                  <a:cubicBezTo>
                    <a:pt x="119" y="398"/>
                    <a:pt x="119" y="397"/>
                    <a:pt x="120" y="396"/>
                  </a:cubicBezTo>
                  <a:cubicBezTo>
                    <a:pt x="120" y="396"/>
                    <a:pt x="120" y="396"/>
                    <a:pt x="120" y="396"/>
                  </a:cubicBezTo>
                  <a:cubicBezTo>
                    <a:pt x="121" y="395"/>
                    <a:pt x="120" y="394"/>
                    <a:pt x="121" y="394"/>
                  </a:cubicBezTo>
                  <a:cubicBezTo>
                    <a:pt x="121" y="394"/>
                    <a:pt x="121" y="393"/>
                    <a:pt x="121" y="393"/>
                  </a:cubicBezTo>
                  <a:cubicBezTo>
                    <a:pt x="121" y="393"/>
                    <a:pt x="122" y="393"/>
                    <a:pt x="122" y="393"/>
                  </a:cubicBezTo>
                  <a:cubicBezTo>
                    <a:pt x="122" y="391"/>
                    <a:pt x="123" y="389"/>
                    <a:pt x="123" y="389"/>
                  </a:cubicBezTo>
                  <a:cubicBezTo>
                    <a:pt x="124" y="388"/>
                    <a:pt x="124" y="387"/>
                    <a:pt x="124" y="387"/>
                  </a:cubicBezTo>
                  <a:cubicBezTo>
                    <a:pt x="125" y="387"/>
                    <a:pt x="125" y="387"/>
                    <a:pt x="126" y="387"/>
                  </a:cubicBezTo>
                  <a:cubicBezTo>
                    <a:pt x="126" y="386"/>
                    <a:pt x="126" y="386"/>
                    <a:pt x="127" y="386"/>
                  </a:cubicBezTo>
                  <a:cubicBezTo>
                    <a:pt x="128" y="385"/>
                    <a:pt x="126" y="385"/>
                    <a:pt x="126" y="384"/>
                  </a:cubicBezTo>
                  <a:cubicBezTo>
                    <a:pt x="127" y="382"/>
                    <a:pt x="128" y="381"/>
                    <a:pt x="130" y="381"/>
                  </a:cubicBezTo>
                  <a:cubicBezTo>
                    <a:pt x="130" y="379"/>
                    <a:pt x="132" y="377"/>
                    <a:pt x="133" y="376"/>
                  </a:cubicBezTo>
                  <a:cubicBezTo>
                    <a:pt x="133" y="376"/>
                    <a:pt x="133" y="376"/>
                    <a:pt x="133" y="376"/>
                  </a:cubicBezTo>
                  <a:cubicBezTo>
                    <a:pt x="133" y="376"/>
                    <a:pt x="133" y="376"/>
                    <a:pt x="133" y="376"/>
                  </a:cubicBezTo>
                  <a:cubicBezTo>
                    <a:pt x="134" y="375"/>
                    <a:pt x="133" y="374"/>
                    <a:pt x="134" y="373"/>
                  </a:cubicBezTo>
                  <a:cubicBezTo>
                    <a:pt x="134" y="372"/>
                    <a:pt x="134" y="372"/>
                    <a:pt x="133" y="371"/>
                  </a:cubicBezTo>
                  <a:cubicBezTo>
                    <a:pt x="133" y="370"/>
                    <a:pt x="135" y="371"/>
                    <a:pt x="135" y="370"/>
                  </a:cubicBezTo>
                  <a:cubicBezTo>
                    <a:pt x="137" y="366"/>
                    <a:pt x="139" y="364"/>
                    <a:pt x="140" y="359"/>
                  </a:cubicBezTo>
                  <a:cubicBezTo>
                    <a:pt x="139" y="358"/>
                    <a:pt x="139" y="360"/>
                    <a:pt x="138" y="360"/>
                  </a:cubicBezTo>
                  <a:cubicBezTo>
                    <a:pt x="137" y="361"/>
                    <a:pt x="137" y="361"/>
                    <a:pt x="136" y="362"/>
                  </a:cubicBezTo>
                  <a:cubicBezTo>
                    <a:pt x="136" y="362"/>
                    <a:pt x="136" y="362"/>
                    <a:pt x="136" y="363"/>
                  </a:cubicBezTo>
                  <a:cubicBezTo>
                    <a:pt x="136" y="363"/>
                    <a:pt x="135" y="363"/>
                    <a:pt x="135" y="363"/>
                  </a:cubicBezTo>
                  <a:cubicBezTo>
                    <a:pt x="135" y="364"/>
                    <a:pt x="136" y="367"/>
                    <a:pt x="135" y="367"/>
                  </a:cubicBezTo>
                  <a:cubicBezTo>
                    <a:pt x="135" y="367"/>
                    <a:pt x="135" y="368"/>
                    <a:pt x="135" y="368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35" y="368"/>
                    <a:pt x="135" y="368"/>
                    <a:pt x="134" y="368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4" y="368"/>
                    <a:pt x="134" y="369"/>
                    <a:pt x="134" y="369"/>
                  </a:cubicBezTo>
                  <a:cubicBezTo>
                    <a:pt x="134" y="369"/>
                    <a:pt x="133" y="369"/>
                    <a:pt x="133" y="370"/>
                  </a:cubicBezTo>
                  <a:cubicBezTo>
                    <a:pt x="132" y="371"/>
                    <a:pt x="132" y="371"/>
                    <a:pt x="132" y="371"/>
                  </a:cubicBezTo>
                  <a:cubicBezTo>
                    <a:pt x="132" y="371"/>
                    <a:pt x="131" y="372"/>
                    <a:pt x="131" y="372"/>
                  </a:cubicBezTo>
                  <a:cubicBezTo>
                    <a:pt x="131" y="373"/>
                    <a:pt x="131" y="373"/>
                    <a:pt x="130" y="373"/>
                  </a:cubicBezTo>
                  <a:cubicBezTo>
                    <a:pt x="130" y="373"/>
                    <a:pt x="130" y="374"/>
                    <a:pt x="130" y="374"/>
                  </a:cubicBezTo>
                  <a:cubicBezTo>
                    <a:pt x="130" y="374"/>
                    <a:pt x="130" y="374"/>
                    <a:pt x="130" y="374"/>
                  </a:cubicBezTo>
                  <a:cubicBezTo>
                    <a:pt x="130" y="374"/>
                    <a:pt x="130" y="374"/>
                    <a:pt x="130" y="375"/>
                  </a:cubicBezTo>
                  <a:cubicBezTo>
                    <a:pt x="128" y="377"/>
                    <a:pt x="126" y="379"/>
                    <a:pt x="126" y="382"/>
                  </a:cubicBezTo>
                  <a:cubicBezTo>
                    <a:pt x="125" y="382"/>
                    <a:pt x="126" y="384"/>
                    <a:pt x="125" y="384"/>
                  </a:cubicBezTo>
                  <a:cubicBezTo>
                    <a:pt x="124" y="385"/>
                    <a:pt x="125" y="385"/>
                    <a:pt x="125" y="386"/>
                  </a:cubicBezTo>
                  <a:cubicBezTo>
                    <a:pt x="124" y="386"/>
                    <a:pt x="123" y="387"/>
                    <a:pt x="123" y="387"/>
                  </a:cubicBezTo>
                  <a:cubicBezTo>
                    <a:pt x="123" y="388"/>
                    <a:pt x="123" y="387"/>
                    <a:pt x="122" y="388"/>
                  </a:cubicBezTo>
                  <a:cubicBezTo>
                    <a:pt x="122" y="389"/>
                    <a:pt x="122" y="390"/>
                    <a:pt x="121" y="391"/>
                  </a:cubicBezTo>
                  <a:cubicBezTo>
                    <a:pt x="121" y="391"/>
                    <a:pt x="121" y="391"/>
                    <a:pt x="121" y="392"/>
                  </a:cubicBezTo>
                  <a:cubicBezTo>
                    <a:pt x="120" y="393"/>
                    <a:pt x="120" y="394"/>
                    <a:pt x="120" y="395"/>
                  </a:cubicBezTo>
                  <a:cubicBezTo>
                    <a:pt x="120" y="395"/>
                    <a:pt x="119" y="394"/>
                    <a:pt x="119" y="394"/>
                  </a:cubicBezTo>
                  <a:cubicBezTo>
                    <a:pt x="119" y="394"/>
                    <a:pt x="119" y="395"/>
                    <a:pt x="119" y="395"/>
                  </a:cubicBezTo>
                  <a:cubicBezTo>
                    <a:pt x="119" y="396"/>
                    <a:pt x="119" y="396"/>
                    <a:pt x="119" y="396"/>
                  </a:cubicBezTo>
                  <a:cubicBezTo>
                    <a:pt x="119" y="396"/>
                    <a:pt x="118" y="397"/>
                    <a:pt x="118" y="397"/>
                  </a:cubicBezTo>
                  <a:cubicBezTo>
                    <a:pt x="118" y="397"/>
                    <a:pt x="118" y="397"/>
                    <a:pt x="118" y="397"/>
                  </a:cubicBezTo>
                  <a:cubicBezTo>
                    <a:pt x="117" y="399"/>
                    <a:pt x="117" y="401"/>
                    <a:pt x="116" y="401"/>
                  </a:cubicBezTo>
                  <a:cubicBezTo>
                    <a:pt x="116" y="401"/>
                    <a:pt x="116" y="402"/>
                    <a:pt x="116" y="402"/>
                  </a:cubicBezTo>
                  <a:cubicBezTo>
                    <a:pt x="115" y="403"/>
                    <a:pt x="113" y="405"/>
                    <a:pt x="113" y="406"/>
                  </a:cubicBezTo>
                  <a:cubicBezTo>
                    <a:pt x="113" y="407"/>
                    <a:pt x="115" y="407"/>
                    <a:pt x="114" y="408"/>
                  </a:cubicBezTo>
                  <a:cubicBezTo>
                    <a:pt x="113" y="409"/>
                    <a:pt x="112" y="408"/>
                    <a:pt x="111" y="409"/>
                  </a:cubicBezTo>
                  <a:cubicBezTo>
                    <a:pt x="111" y="410"/>
                    <a:pt x="109" y="411"/>
                    <a:pt x="108" y="412"/>
                  </a:cubicBezTo>
                  <a:cubicBezTo>
                    <a:pt x="108" y="413"/>
                    <a:pt x="109" y="413"/>
                    <a:pt x="109" y="414"/>
                  </a:cubicBezTo>
                  <a:cubicBezTo>
                    <a:pt x="107" y="416"/>
                    <a:pt x="107" y="418"/>
                    <a:pt x="106" y="420"/>
                  </a:cubicBezTo>
                  <a:cubicBezTo>
                    <a:pt x="106" y="421"/>
                    <a:pt x="106" y="421"/>
                    <a:pt x="106" y="421"/>
                  </a:cubicBezTo>
                  <a:cubicBezTo>
                    <a:pt x="105" y="423"/>
                    <a:pt x="107" y="423"/>
                    <a:pt x="107" y="424"/>
                  </a:cubicBezTo>
                  <a:cubicBezTo>
                    <a:pt x="107" y="425"/>
                    <a:pt x="106" y="426"/>
                    <a:pt x="106" y="426"/>
                  </a:cubicBezTo>
                  <a:cubicBezTo>
                    <a:pt x="106" y="427"/>
                    <a:pt x="105" y="428"/>
                    <a:pt x="105" y="428"/>
                  </a:cubicBezTo>
                  <a:cubicBezTo>
                    <a:pt x="105" y="428"/>
                    <a:pt x="105" y="428"/>
                    <a:pt x="104" y="428"/>
                  </a:cubicBezTo>
                  <a:cubicBezTo>
                    <a:pt x="104" y="430"/>
                    <a:pt x="104" y="430"/>
                    <a:pt x="103" y="432"/>
                  </a:cubicBezTo>
                  <a:cubicBezTo>
                    <a:pt x="103" y="432"/>
                    <a:pt x="103" y="432"/>
                    <a:pt x="103" y="433"/>
                  </a:cubicBezTo>
                  <a:cubicBezTo>
                    <a:pt x="102" y="434"/>
                    <a:pt x="102" y="435"/>
                    <a:pt x="102" y="435"/>
                  </a:cubicBezTo>
                  <a:cubicBezTo>
                    <a:pt x="101" y="436"/>
                    <a:pt x="101" y="436"/>
                    <a:pt x="101" y="437"/>
                  </a:cubicBezTo>
                  <a:cubicBezTo>
                    <a:pt x="101" y="438"/>
                    <a:pt x="100" y="438"/>
                    <a:pt x="101" y="438"/>
                  </a:cubicBezTo>
                  <a:cubicBezTo>
                    <a:pt x="101" y="439"/>
                    <a:pt x="100" y="442"/>
                    <a:pt x="100" y="442"/>
                  </a:cubicBezTo>
                  <a:cubicBezTo>
                    <a:pt x="100" y="443"/>
                    <a:pt x="99" y="442"/>
                    <a:pt x="99" y="443"/>
                  </a:cubicBezTo>
                  <a:cubicBezTo>
                    <a:pt x="100" y="444"/>
                    <a:pt x="98" y="447"/>
                    <a:pt x="98" y="447"/>
                  </a:cubicBezTo>
                  <a:cubicBezTo>
                    <a:pt x="97" y="449"/>
                    <a:pt x="98" y="450"/>
                    <a:pt x="98" y="451"/>
                  </a:cubicBezTo>
                  <a:cubicBezTo>
                    <a:pt x="98" y="451"/>
                    <a:pt x="97" y="451"/>
                    <a:pt x="97" y="451"/>
                  </a:cubicBezTo>
                  <a:cubicBezTo>
                    <a:pt x="97" y="453"/>
                    <a:pt x="97" y="453"/>
                    <a:pt x="97" y="454"/>
                  </a:cubicBezTo>
                  <a:cubicBezTo>
                    <a:pt x="97" y="455"/>
                    <a:pt x="96" y="455"/>
                    <a:pt x="96" y="456"/>
                  </a:cubicBezTo>
                  <a:cubicBezTo>
                    <a:pt x="96" y="456"/>
                    <a:pt x="96" y="456"/>
                    <a:pt x="95" y="456"/>
                  </a:cubicBezTo>
                  <a:cubicBezTo>
                    <a:pt x="95" y="456"/>
                    <a:pt x="95" y="455"/>
                    <a:pt x="95" y="456"/>
                  </a:cubicBezTo>
                  <a:cubicBezTo>
                    <a:pt x="95" y="456"/>
                    <a:pt x="95" y="456"/>
                    <a:pt x="95" y="456"/>
                  </a:cubicBezTo>
                  <a:cubicBezTo>
                    <a:pt x="94" y="456"/>
                    <a:pt x="94" y="457"/>
                    <a:pt x="94" y="457"/>
                  </a:cubicBezTo>
                  <a:cubicBezTo>
                    <a:pt x="94" y="458"/>
                    <a:pt x="93" y="458"/>
                    <a:pt x="93" y="459"/>
                  </a:cubicBezTo>
                  <a:cubicBezTo>
                    <a:pt x="93" y="460"/>
                    <a:pt x="93" y="460"/>
                    <a:pt x="93" y="461"/>
                  </a:cubicBezTo>
                  <a:cubicBezTo>
                    <a:pt x="93" y="462"/>
                    <a:pt x="94" y="465"/>
                    <a:pt x="94" y="466"/>
                  </a:cubicBezTo>
                  <a:cubicBezTo>
                    <a:pt x="94" y="466"/>
                    <a:pt x="94" y="467"/>
                    <a:pt x="93" y="468"/>
                  </a:cubicBezTo>
                  <a:cubicBezTo>
                    <a:pt x="93" y="470"/>
                    <a:pt x="94" y="472"/>
                    <a:pt x="94" y="473"/>
                  </a:cubicBezTo>
                  <a:cubicBezTo>
                    <a:pt x="93" y="475"/>
                    <a:pt x="92" y="476"/>
                    <a:pt x="92" y="477"/>
                  </a:cubicBezTo>
                  <a:cubicBezTo>
                    <a:pt x="92" y="478"/>
                    <a:pt x="93" y="480"/>
                    <a:pt x="93" y="481"/>
                  </a:cubicBezTo>
                  <a:cubicBezTo>
                    <a:pt x="93" y="481"/>
                    <a:pt x="92" y="481"/>
                    <a:pt x="92" y="482"/>
                  </a:cubicBezTo>
                  <a:cubicBezTo>
                    <a:pt x="92" y="483"/>
                    <a:pt x="93" y="484"/>
                    <a:pt x="93" y="485"/>
                  </a:cubicBezTo>
                  <a:cubicBezTo>
                    <a:pt x="93" y="486"/>
                    <a:pt x="93" y="487"/>
                    <a:pt x="93" y="488"/>
                  </a:cubicBezTo>
                  <a:cubicBezTo>
                    <a:pt x="93" y="490"/>
                    <a:pt x="92" y="491"/>
                    <a:pt x="93" y="492"/>
                  </a:cubicBezTo>
                  <a:cubicBezTo>
                    <a:pt x="93" y="492"/>
                    <a:pt x="93" y="493"/>
                    <a:pt x="93" y="493"/>
                  </a:cubicBezTo>
                  <a:cubicBezTo>
                    <a:pt x="92" y="493"/>
                    <a:pt x="92" y="491"/>
                    <a:pt x="92" y="490"/>
                  </a:cubicBezTo>
                  <a:cubicBezTo>
                    <a:pt x="92" y="489"/>
                    <a:pt x="93" y="487"/>
                    <a:pt x="93" y="485"/>
                  </a:cubicBezTo>
                  <a:cubicBezTo>
                    <a:pt x="92" y="485"/>
                    <a:pt x="93" y="484"/>
                    <a:pt x="92" y="484"/>
                  </a:cubicBezTo>
                  <a:cubicBezTo>
                    <a:pt x="91" y="485"/>
                    <a:pt x="92" y="486"/>
                    <a:pt x="92" y="487"/>
                  </a:cubicBezTo>
                  <a:cubicBezTo>
                    <a:pt x="92" y="489"/>
                    <a:pt x="90" y="492"/>
                    <a:pt x="90" y="495"/>
                  </a:cubicBezTo>
                  <a:cubicBezTo>
                    <a:pt x="90" y="496"/>
                    <a:pt x="90" y="497"/>
                    <a:pt x="90" y="497"/>
                  </a:cubicBezTo>
                  <a:cubicBezTo>
                    <a:pt x="90" y="498"/>
                    <a:pt x="90" y="499"/>
                    <a:pt x="90" y="499"/>
                  </a:cubicBezTo>
                  <a:cubicBezTo>
                    <a:pt x="90" y="500"/>
                    <a:pt x="90" y="500"/>
                    <a:pt x="90" y="500"/>
                  </a:cubicBezTo>
                  <a:cubicBezTo>
                    <a:pt x="90" y="502"/>
                    <a:pt x="90" y="503"/>
                    <a:pt x="90" y="505"/>
                  </a:cubicBezTo>
                  <a:cubicBezTo>
                    <a:pt x="90" y="505"/>
                    <a:pt x="91" y="510"/>
                    <a:pt x="91" y="510"/>
                  </a:cubicBezTo>
                  <a:cubicBezTo>
                    <a:pt x="90" y="510"/>
                    <a:pt x="91" y="510"/>
                    <a:pt x="90" y="511"/>
                  </a:cubicBezTo>
                  <a:cubicBezTo>
                    <a:pt x="90" y="520"/>
                    <a:pt x="90" y="520"/>
                    <a:pt x="90" y="520"/>
                  </a:cubicBezTo>
                  <a:cubicBezTo>
                    <a:pt x="90" y="522"/>
                    <a:pt x="90" y="523"/>
                    <a:pt x="90" y="526"/>
                  </a:cubicBezTo>
                  <a:cubicBezTo>
                    <a:pt x="90" y="527"/>
                    <a:pt x="90" y="527"/>
                    <a:pt x="90" y="527"/>
                  </a:cubicBezTo>
                  <a:cubicBezTo>
                    <a:pt x="90" y="528"/>
                    <a:pt x="89" y="529"/>
                    <a:pt x="89" y="529"/>
                  </a:cubicBezTo>
                  <a:cubicBezTo>
                    <a:pt x="90" y="528"/>
                    <a:pt x="89" y="531"/>
                    <a:pt x="89" y="530"/>
                  </a:cubicBezTo>
                  <a:cubicBezTo>
                    <a:pt x="89" y="531"/>
                    <a:pt x="90" y="532"/>
                    <a:pt x="89" y="533"/>
                  </a:cubicBezTo>
                  <a:cubicBezTo>
                    <a:pt x="91" y="534"/>
                    <a:pt x="90" y="536"/>
                    <a:pt x="90" y="537"/>
                  </a:cubicBezTo>
                  <a:cubicBezTo>
                    <a:pt x="90" y="538"/>
                    <a:pt x="90" y="538"/>
                    <a:pt x="90" y="538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90" y="539"/>
                    <a:pt x="90" y="540"/>
                    <a:pt x="90" y="540"/>
                  </a:cubicBezTo>
                  <a:cubicBezTo>
                    <a:pt x="90" y="541"/>
                    <a:pt x="89" y="542"/>
                    <a:pt x="90" y="543"/>
                  </a:cubicBezTo>
                  <a:cubicBezTo>
                    <a:pt x="91" y="541"/>
                    <a:pt x="91" y="539"/>
                    <a:pt x="91" y="537"/>
                  </a:cubicBezTo>
                  <a:cubicBezTo>
                    <a:pt x="91" y="536"/>
                    <a:pt x="91" y="533"/>
                    <a:pt x="91" y="532"/>
                  </a:cubicBezTo>
                  <a:cubicBezTo>
                    <a:pt x="92" y="533"/>
                    <a:pt x="91" y="529"/>
                    <a:pt x="92" y="530"/>
                  </a:cubicBezTo>
                  <a:cubicBezTo>
                    <a:pt x="92" y="532"/>
                    <a:pt x="93" y="534"/>
                    <a:pt x="93" y="536"/>
                  </a:cubicBezTo>
                  <a:cubicBezTo>
                    <a:pt x="93" y="537"/>
                    <a:pt x="92" y="537"/>
                    <a:pt x="92" y="538"/>
                  </a:cubicBezTo>
                  <a:cubicBezTo>
                    <a:pt x="92" y="539"/>
                    <a:pt x="93" y="538"/>
                    <a:pt x="93" y="540"/>
                  </a:cubicBezTo>
                  <a:cubicBezTo>
                    <a:pt x="92" y="542"/>
                    <a:pt x="92" y="542"/>
                    <a:pt x="92" y="544"/>
                  </a:cubicBezTo>
                  <a:cubicBezTo>
                    <a:pt x="91" y="545"/>
                    <a:pt x="91" y="544"/>
                    <a:pt x="90" y="544"/>
                  </a:cubicBezTo>
                  <a:cubicBezTo>
                    <a:pt x="90" y="545"/>
                    <a:pt x="90" y="546"/>
                    <a:pt x="90" y="546"/>
                  </a:cubicBezTo>
                  <a:cubicBezTo>
                    <a:pt x="90" y="548"/>
                    <a:pt x="90" y="549"/>
                    <a:pt x="90" y="550"/>
                  </a:cubicBezTo>
                  <a:cubicBezTo>
                    <a:pt x="90" y="551"/>
                    <a:pt x="89" y="552"/>
                    <a:pt x="90" y="552"/>
                  </a:cubicBezTo>
                  <a:cubicBezTo>
                    <a:pt x="90" y="552"/>
                    <a:pt x="91" y="552"/>
                    <a:pt x="91" y="552"/>
                  </a:cubicBezTo>
                  <a:cubicBezTo>
                    <a:pt x="91" y="551"/>
                    <a:pt x="91" y="551"/>
                    <a:pt x="92" y="551"/>
                  </a:cubicBezTo>
                  <a:cubicBezTo>
                    <a:pt x="92" y="552"/>
                    <a:pt x="92" y="552"/>
                    <a:pt x="92" y="553"/>
                  </a:cubicBezTo>
                  <a:cubicBezTo>
                    <a:pt x="92" y="554"/>
                    <a:pt x="92" y="554"/>
                    <a:pt x="92" y="555"/>
                  </a:cubicBezTo>
                  <a:cubicBezTo>
                    <a:pt x="91" y="555"/>
                    <a:pt x="91" y="555"/>
                    <a:pt x="91" y="556"/>
                  </a:cubicBezTo>
                  <a:cubicBezTo>
                    <a:pt x="91" y="556"/>
                    <a:pt x="91" y="556"/>
                    <a:pt x="91" y="557"/>
                  </a:cubicBezTo>
                  <a:cubicBezTo>
                    <a:pt x="91" y="557"/>
                    <a:pt x="91" y="556"/>
                    <a:pt x="92" y="557"/>
                  </a:cubicBezTo>
                  <a:cubicBezTo>
                    <a:pt x="92" y="557"/>
                    <a:pt x="93" y="557"/>
                    <a:pt x="93" y="558"/>
                  </a:cubicBezTo>
                  <a:cubicBezTo>
                    <a:pt x="93" y="558"/>
                    <a:pt x="93" y="559"/>
                    <a:pt x="93" y="559"/>
                  </a:cubicBezTo>
                  <a:cubicBezTo>
                    <a:pt x="92" y="559"/>
                    <a:pt x="92" y="559"/>
                    <a:pt x="91" y="559"/>
                  </a:cubicBezTo>
                  <a:cubicBezTo>
                    <a:pt x="91" y="559"/>
                    <a:pt x="91" y="560"/>
                    <a:pt x="91" y="560"/>
                  </a:cubicBezTo>
                  <a:cubicBezTo>
                    <a:pt x="91" y="560"/>
                    <a:pt x="92" y="561"/>
                    <a:pt x="92" y="561"/>
                  </a:cubicBezTo>
                  <a:cubicBezTo>
                    <a:pt x="92" y="562"/>
                    <a:pt x="91" y="564"/>
                    <a:pt x="91" y="565"/>
                  </a:cubicBezTo>
                  <a:cubicBezTo>
                    <a:pt x="91" y="565"/>
                    <a:pt x="92" y="565"/>
                    <a:pt x="92" y="565"/>
                  </a:cubicBezTo>
                  <a:cubicBezTo>
                    <a:pt x="92" y="566"/>
                    <a:pt x="91" y="567"/>
                    <a:pt x="91" y="568"/>
                  </a:cubicBezTo>
                  <a:cubicBezTo>
                    <a:pt x="92" y="568"/>
                    <a:pt x="91" y="568"/>
                    <a:pt x="91" y="569"/>
                  </a:cubicBezTo>
                  <a:cubicBezTo>
                    <a:pt x="92" y="568"/>
                    <a:pt x="91" y="570"/>
                    <a:pt x="92" y="570"/>
                  </a:cubicBezTo>
                  <a:cubicBezTo>
                    <a:pt x="92" y="571"/>
                    <a:pt x="93" y="571"/>
                    <a:pt x="93" y="571"/>
                  </a:cubicBezTo>
                  <a:cubicBezTo>
                    <a:pt x="93" y="572"/>
                    <a:pt x="92" y="574"/>
                    <a:pt x="93" y="573"/>
                  </a:cubicBezTo>
                  <a:cubicBezTo>
                    <a:pt x="95" y="573"/>
                    <a:pt x="93" y="570"/>
                    <a:pt x="95" y="569"/>
                  </a:cubicBezTo>
                  <a:cubicBezTo>
                    <a:pt x="95" y="569"/>
                    <a:pt x="95" y="571"/>
                    <a:pt x="95" y="572"/>
                  </a:cubicBezTo>
                  <a:cubicBezTo>
                    <a:pt x="96" y="573"/>
                    <a:pt x="97" y="574"/>
                    <a:pt x="97" y="575"/>
                  </a:cubicBezTo>
                  <a:cubicBezTo>
                    <a:pt x="96" y="578"/>
                    <a:pt x="97" y="579"/>
                    <a:pt x="97" y="581"/>
                  </a:cubicBezTo>
                  <a:cubicBezTo>
                    <a:pt x="98" y="581"/>
                    <a:pt x="98" y="583"/>
                    <a:pt x="98" y="583"/>
                  </a:cubicBezTo>
                  <a:cubicBezTo>
                    <a:pt x="98" y="584"/>
                    <a:pt x="98" y="584"/>
                    <a:pt x="99" y="585"/>
                  </a:cubicBezTo>
                  <a:cubicBezTo>
                    <a:pt x="99" y="586"/>
                    <a:pt x="99" y="587"/>
                    <a:pt x="99" y="588"/>
                  </a:cubicBezTo>
                  <a:cubicBezTo>
                    <a:pt x="99" y="589"/>
                    <a:pt x="99" y="590"/>
                    <a:pt x="99" y="591"/>
                  </a:cubicBezTo>
                  <a:cubicBezTo>
                    <a:pt x="100" y="591"/>
                    <a:pt x="100" y="592"/>
                    <a:pt x="100" y="593"/>
                  </a:cubicBezTo>
                  <a:cubicBezTo>
                    <a:pt x="100" y="594"/>
                    <a:pt x="101" y="594"/>
                    <a:pt x="100" y="595"/>
                  </a:cubicBezTo>
                  <a:cubicBezTo>
                    <a:pt x="100" y="596"/>
                    <a:pt x="101" y="595"/>
                    <a:pt x="101" y="596"/>
                  </a:cubicBezTo>
                  <a:cubicBezTo>
                    <a:pt x="101" y="597"/>
                    <a:pt x="101" y="598"/>
                    <a:pt x="102" y="599"/>
                  </a:cubicBezTo>
                  <a:cubicBezTo>
                    <a:pt x="102" y="599"/>
                    <a:pt x="102" y="600"/>
                    <a:pt x="102" y="600"/>
                  </a:cubicBezTo>
                  <a:cubicBezTo>
                    <a:pt x="102" y="601"/>
                    <a:pt x="102" y="601"/>
                    <a:pt x="102" y="601"/>
                  </a:cubicBezTo>
                  <a:cubicBezTo>
                    <a:pt x="102" y="601"/>
                    <a:pt x="101" y="602"/>
                    <a:pt x="101" y="602"/>
                  </a:cubicBezTo>
                  <a:cubicBezTo>
                    <a:pt x="100" y="602"/>
                    <a:pt x="101" y="602"/>
                    <a:pt x="101" y="603"/>
                  </a:cubicBezTo>
                  <a:cubicBezTo>
                    <a:pt x="101" y="603"/>
                    <a:pt x="101" y="604"/>
                    <a:pt x="101" y="604"/>
                  </a:cubicBezTo>
                  <a:cubicBezTo>
                    <a:pt x="101" y="605"/>
                    <a:pt x="101" y="606"/>
                    <a:pt x="102" y="606"/>
                  </a:cubicBezTo>
                  <a:cubicBezTo>
                    <a:pt x="102" y="606"/>
                    <a:pt x="102" y="607"/>
                    <a:pt x="102" y="607"/>
                  </a:cubicBezTo>
                  <a:cubicBezTo>
                    <a:pt x="102" y="608"/>
                    <a:pt x="103" y="608"/>
                    <a:pt x="103" y="609"/>
                  </a:cubicBezTo>
                  <a:cubicBezTo>
                    <a:pt x="103" y="610"/>
                    <a:pt x="103" y="610"/>
                    <a:pt x="104" y="611"/>
                  </a:cubicBezTo>
                  <a:cubicBezTo>
                    <a:pt x="102" y="610"/>
                    <a:pt x="102" y="608"/>
                    <a:pt x="101" y="606"/>
                  </a:cubicBezTo>
                  <a:cubicBezTo>
                    <a:pt x="101" y="606"/>
                    <a:pt x="101" y="605"/>
                    <a:pt x="101" y="605"/>
                  </a:cubicBezTo>
                  <a:cubicBezTo>
                    <a:pt x="101" y="604"/>
                    <a:pt x="100" y="604"/>
                    <a:pt x="100" y="604"/>
                  </a:cubicBezTo>
                  <a:cubicBezTo>
                    <a:pt x="100" y="603"/>
                    <a:pt x="100" y="602"/>
                    <a:pt x="100" y="602"/>
                  </a:cubicBezTo>
                  <a:cubicBezTo>
                    <a:pt x="100" y="602"/>
                    <a:pt x="99" y="602"/>
                    <a:pt x="99" y="602"/>
                  </a:cubicBezTo>
                  <a:cubicBezTo>
                    <a:pt x="98" y="602"/>
                    <a:pt x="99" y="603"/>
                    <a:pt x="99" y="603"/>
                  </a:cubicBezTo>
                  <a:cubicBezTo>
                    <a:pt x="99" y="604"/>
                    <a:pt x="99" y="604"/>
                    <a:pt x="100" y="605"/>
                  </a:cubicBezTo>
                  <a:cubicBezTo>
                    <a:pt x="99" y="606"/>
                    <a:pt x="101" y="609"/>
                    <a:pt x="101" y="610"/>
                  </a:cubicBezTo>
                  <a:cubicBezTo>
                    <a:pt x="102" y="613"/>
                    <a:pt x="104" y="620"/>
                    <a:pt x="104" y="621"/>
                  </a:cubicBezTo>
                  <a:cubicBezTo>
                    <a:pt x="105" y="621"/>
                    <a:pt x="105" y="622"/>
                    <a:pt x="105" y="623"/>
                  </a:cubicBezTo>
                  <a:cubicBezTo>
                    <a:pt x="106" y="623"/>
                    <a:pt x="107" y="621"/>
                    <a:pt x="107" y="623"/>
                  </a:cubicBezTo>
                  <a:cubicBezTo>
                    <a:pt x="107" y="623"/>
                    <a:pt x="107" y="623"/>
                    <a:pt x="107" y="623"/>
                  </a:cubicBezTo>
                  <a:cubicBezTo>
                    <a:pt x="107" y="625"/>
                    <a:pt x="106" y="624"/>
                    <a:pt x="106" y="626"/>
                  </a:cubicBezTo>
                  <a:cubicBezTo>
                    <a:pt x="107" y="627"/>
                    <a:pt x="108" y="627"/>
                    <a:pt x="108" y="629"/>
                  </a:cubicBezTo>
                  <a:cubicBezTo>
                    <a:pt x="108" y="630"/>
                    <a:pt x="109" y="631"/>
                    <a:pt x="109" y="631"/>
                  </a:cubicBezTo>
                  <a:cubicBezTo>
                    <a:pt x="109" y="631"/>
                    <a:pt x="109" y="632"/>
                    <a:pt x="109" y="632"/>
                  </a:cubicBezTo>
                  <a:cubicBezTo>
                    <a:pt x="110" y="633"/>
                    <a:pt x="110" y="634"/>
                    <a:pt x="110" y="634"/>
                  </a:cubicBezTo>
                  <a:cubicBezTo>
                    <a:pt x="111" y="636"/>
                    <a:pt x="113" y="637"/>
                    <a:pt x="112" y="640"/>
                  </a:cubicBezTo>
                  <a:cubicBezTo>
                    <a:pt x="114" y="640"/>
                    <a:pt x="114" y="642"/>
                    <a:pt x="114" y="643"/>
                  </a:cubicBezTo>
                  <a:cubicBezTo>
                    <a:pt x="114" y="643"/>
                    <a:pt x="115" y="643"/>
                    <a:pt x="115" y="644"/>
                  </a:cubicBezTo>
                  <a:cubicBezTo>
                    <a:pt x="115" y="645"/>
                    <a:pt x="117" y="648"/>
                    <a:pt x="116" y="648"/>
                  </a:cubicBezTo>
                  <a:cubicBezTo>
                    <a:pt x="117" y="648"/>
                    <a:pt x="118" y="650"/>
                    <a:pt x="118" y="651"/>
                  </a:cubicBezTo>
                  <a:cubicBezTo>
                    <a:pt x="118" y="652"/>
                    <a:pt x="119" y="652"/>
                    <a:pt x="119" y="653"/>
                  </a:cubicBezTo>
                  <a:cubicBezTo>
                    <a:pt x="121" y="654"/>
                    <a:pt x="121" y="655"/>
                    <a:pt x="122" y="656"/>
                  </a:cubicBezTo>
                  <a:cubicBezTo>
                    <a:pt x="122" y="655"/>
                    <a:pt x="122" y="655"/>
                    <a:pt x="122" y="655"/>
                  </a:cubicBezTo>
                  <a:cubicBezTo>
                    <a:pt x="122" y="655"/>
                    <a:pt x="121" y="655"/>
                    <a:pt x="121" y="655"/>
                  </a:cubicBezTo>
                  <a:cubicBezTo>
                    <a:pt x="121" y="655"/>
                    <a:pt x="121" y="655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0" y="652"/>
                  </a:cubicBezTo>
                  <a:cubicBezTo>
                    <a:pt x="119" y="650"/>
                    <a:pt x="118" y="650"/>
                    <a:pt x="118" y="648"/>
                  </a:cubicBezTo>
                  <a:cubicBezTo>
                    <a:pt x="120" y="649"/>
                    <a:pt x="121" y="650"/>
                    <a:pt x="121" y="653"/>
                  </a:cubicBezTo>
                  <a:cubicBezTo>
                    <a:pt x="122" y="654"/>
                    <a:pt x="121" y="654"/>
                    <a:pt x="121" y="654"/>
                  </a:cubicBezTo>
                  <a:cubicBezTo>
                    <a:pt x="122" y="654"/>
                    <a:pt x="122" y="655"/>
                    <a:pt x="122" y="655"/>
                  </a:cubicBezTo>
                  <a:cubicBezTo>
                    <a:pt x="122" y="655"/>
                    <a:pt x="123" y="654"/>
                    <a:pt x="123" y="654"/>
                  </a:cubicBezTo>
                  <a:cubicBezTo>
                    <a:pt x="123" y="655"/>
                    <a:pt x="123" y="655"/>
                    <a:pt x="123" y="655"/>
                  </a:cubicBezTo>
                  <a:cubicBezTo>
                    <a:pt x="123" y="655"/>
                    <a:pt x="123" y="655"/>
                    <a:pt x="123" y="655"/>
                  </a:cubicBezTo>
                  <a:cubicBezTo>
                    <a:pt x="123" y="656"/>
                    <a:pt x="123" y="656"/>
                    <a:pt x="123" y="656"/>
                  </a:cubicBezTo>
                  <a:cubicBezTo>
                    <a:pt x="123" y="657"/>
                    <a:pt x="124" y="657"/>
                    <a:pt x="124" y="658"/>
                  </a:cubicBezTo>
                  <a:cubicBezTo>
                    <a:pt x="124" y="658"/>
                    <a:pt x="125" y="659"/>
                    <a:pt x="125" y="660"/>
                  </a:cubicBezTo>
                  <a:cubicBezTo>
                    <a:pt x="125" y="660"/>
                    <a:pt x="125" y="661"/>
                    <a:pt x="125" y="662"/>
                  </a:cubicBezTo>
                  <a:cubicBezTo>
                    <a:pt x="125" y="662"/>
                    <a:pt x="126" y="662"/>
                    <a:pt x="126" y="662"/>
                  </a:cubicBezTo>
                  <a:cubicBezTo>
                    <a:pt x="126" y="663"/>
                    <a:pt x="126" y="663"/>
                    <a:pt x="126" y="663"/>
                  </a:cubicBezTo>
                  <a:cubicBezTo>
                    <a:pt x="126" y="664"/>
                    <a:pt x="126" y="664"/>
                    <a:pt x="126" y="664"/>
                  </a:cubicBezTo>
                  <a:cubicBezTo>
                    <a:pt x="126" y="664"/>
                    <a:pt x="126" y="665"/>
                    <a:pt x="126" y="665"/>
                  </a:cubicBezTo>
                  <a:cubicBezTo>
                    <a:pt x="126" y="665"/>
                    <a:pt x="127" y="665"/>
                    <a:pt x="127" y="665"/>
                  </a:cubicBezTo>
                  <a:cubicBezTo>
                    <a:pt x="127" y="665"/>
                    <a:pt x="127" y="666"/>
                    <a:pt x="127" y="666"/>
                  </a:cubicBezTo>
                  <a:cubicBezTo>
                    <a:pt x="127" y="667"/>
                    <a:pt x="128" y="667"/>
                    <a:pt x="127" y="668"/>
                  </a:cubicBezTo>
                  <a:cubicBezTo>
                    <a:pt x="128" y="669"/>
                    <a:pt x="130" y="671"/>
                    <a:pt x="130" y="672"/>
                  </a:cubicBezTo>
                  <a:cubicBezTo>
                    <a:pt x="131" y="673"/>
                    <a:pt x="133" y="674"/>
                    <a:pt x="133" y="674"/>
                  </a:cubicBezTo>
                  <a:cubicBezTo>
                    <a:pt x="134" y="675"/>
                    <a:pt x="133" y="676"/>
                    <a:pt x="134" y="676"/>
                  </a:cubicBezTo>
                  <a:cubicBezTo>
                    <a:pt x="134" y="676"/>
                    <a:pt x="134" y="677"/>
                    <a:pt x="134" y="677"/>
                  </a:cubicBezTo>
                  <a:cubicBezTo>
                    <a:pt x="135" y="678"/>
                    <a:pt x="136" y="679"/>
                    <a:pt x="137" y="680"/>
                  </a:cubicBezTo>
                  <a:cubicBezTo>
                    <a:pt x="137" y="681"/>
                    <a:pt x="138" y="681"/>
                    <a:pt x="138" y="681"/>
                  </a:cubicBezTo>
                  <a:cubicBezTo>
                    <a:pt x="138" y="682"/>
                    <a:pt x="138" y="682"/>
                    <a:pt x="138" y="682"/>
                  </a:cubicBezTo>
                  <a:cubicBezTo>
                    <a:pt x="138" y="683"/>
                    <a:pt x="139" y="683"/>
                    <a:pt x="139" y="683"/>
                  </a:cubicBezTo>
                  <a:cubicBezTo>
                    <a:pt x="140" y="685"/>
                    <a:pt x="140" y="685"/>
                    <a:pt x="141" y="686"/>
                  </a:cubicBezTo>
                  <a:cubicBezTo>
                    <a:pt x="141" y="687"/>
                    <a:pt x="143" y="687"/>
                    <a:pt x="143" y="687"/>
                  </a:cubicBezTo>
                  <a:cubicBezTo>
                    <a:pt x="144" y="689"/>
                    <a:pt x="144" y="687"/>
                    <a:pt x="144" y="689"/>
                  </a:cubicBezTo>
                  <a:cubicBezTo>
                    <a:pt x="146" y="689"/>
                    <a:pt x="146" y="691"/>
                    <a:pt x="147" y="692"/>
                  </a:cubicBezTo>
                  <a:cubicBezTo>
                    <a:pt x="147" y="692"/>
                    <a:pt x="148" y="692"/>
                    <a:pt x="148" y="693"/>
                  </a:cubicBezTo>
                  <a:cubicBezTo>
                    <a:pt x="148" y="695"/>
                    <a:pt x="149" y="696"/>
                    <a:pt x="151" y="697"/>
                  </a:cubicBezTo>
                  <a:cubicBezTo>
                    <a:pt x="151" y="698"/>
                    <a:pt x="152" y="699"/>
                    <a:pt x="152" y="700"/>
                  </a:cubicBezTo>
                  <a:cubicBezTo>
                    <a:pt x="154" y="701"/>
                    <a:pt x="158" y="704"/>
                    <a:pt x="158" y="706"/>
                  </a:cubicBezTo>
                  <a:cubicBezTo>
                    <a:pt x="160" y="706"/>
                    <a:pt x="161" y="707"/>
                    <a:pt x="161" y="709"/>
                  </a:cubicBezTo>
                  <a:cubicBezTo>
                    <a:pt x="163" y="709"/>
                    <a:pt x="162" y="710"/>
                    <a:pt x="164" y="711"/>
                  </a:cubicBezTo>
                  <a:cubicBezTo>
                    <a:pt x="164" y="712"/>
                    <a:pt x="165" y="712"/>
                    <a:pt x="165" y="713"/>
                  </a:cubicBezTo>
                  <a:cubicBezTo>
                    <a:pt x="167" y="713"/>
                    <a:pt x="168" y="715"/>
                    <a:pt x="169" y="716"/>
                  </a:cubicBezTo>
                  <a:cubicBezTo>
                    <a:pt x="169" y="716"/>
                    <a:pt x="169" y="715"/>
                    <a:pt x="169" y="716"/>
                  </a:cubicBezTo>
                  <a:cubicBezTo>
                    <a:pt x="170" y="716"/>
                    <a:pt x="170" y="717"/>
                    <a:pt x="170" y="717"/>
                  </a:cubicBezTo>
                  <a:cubicBezTo>
                    <a:pt x="171" y="717"/>
                    <a:pt x="171" y="718"/>
                    <a:pt x="172" y="718"/>
                  </a:cubicBezTo>
                  <a:cubicBezTo>
                    <a:pt x="173" y="720"/>
                    <a:pt x="174" y="720"/>
                    <a:pt x="174" y="721"/>
                  </a:cubicBezTo>
                  <a:cubicBezTo>
                    <a:pt x="176" y="721"/>
                    <a:pt x="176" y="723"/>
                    <a:pt x="177" y="723"/>
                  </a:cubicBezTo>
                  <a:cubicBezTo>
                    <a:pt x="178" y="723"/>
                    <a:pt x="178" y="724"/>
                    <a:pt x="178" y="724"/>
                  </a:cubicBezTo>
                  <a:cubicBezTo>
                    <a:pt x="179" y="724"/>
                    <a:pt x="179" y="724"/>
                    <a:pt x="179" y="725"/>
                  </a:cubicBezTo>
                  <a:cubicBezTo>
                    <a:pt x="180" y="726"/>
                    <a:pt x="180" y="726"/>
                    <a:pt x="182" y="726"/>
                  </a:cubicBezTo>
                  <a:cubicBezTo>
                    <a:pt x="182" y="727"/>
                    <a:pt x="183" y="727"/>
                    <a:pt x="184" y="728"/>
                  </a:cubicBezTo>
                  <a:cubicBezTo>
                    <a:pt x="184" y="728"/>
                    <a:pt x="184" y="728"/>
                    <a:pt x="184" y="728"/>
                  </a:cubicBezTo>
                  <a:cubicBezTo>
                    <a:pt x="184" y="729"/>
                    <a:pt x="185" y="728"/>
                    <a:pt x="185" y="728"/>
                  </a:cubicBezTo>
                  <a:cubicBezTo>
                    <a:pt x="185" y="729"/>
                    <a:pt x="185" y="729"/>
                    <a:pt x="185" y="729"/>
                  </a:cubicBezTo>
                  <a:cubicBezTo>
                    <a:pt x="185" y="730"/>
                    <a:pt x="186" y="729"/>
                    <a:pt x="186" y="729"/>
                  </a:cubicBezTo>
                  <a:cubicBezTo>
                    <a:pt x="186" y="729"/>
                    <a:pt x="186" y="730"/>
                    <a:pt x="186" y="730"/>
                  </a:cubicBezTo>
                  <a:cubicBezTo>
                    <a:pt x="186" y="730"/>
                    <a:pt x="187" y="730"/>
                    <a:pt x="187" y="730"/>
                  </a:cubicBezTo>
                  <a:cubicBezTo>
                    <a:pt x="187" y="730"/>
                    <a:pt x="187" y="731"/>
                    <a:pt x="188" y="731"/>
                  </a:cubicBezTo>
                  <a:cubicBezTo>
                    <a:pt x="189" y="732"/>
                    <a:pt x="190" y="732"/>
                    <a:pt x="191" y="733"/>
                  </a:cubicBezTo>
                  <a:cubicBezTo>
                    <a:pt x="191" y="733"/>
                    <a:pt x="192" y="733"/>
                    <a:pt x="192" y="734"/>
                  </a:cubicBezTo>
                  <a:cubicBezTo>
                    <a:pt x="193" y="734"/>
                    <a:pt x="193" y="734"/>
                    <a:pt x="194" y="735"/>
                  </a:cubicBezTo>
                  <a:cubicBezTo>
                    <a:pt x="196" y="736"/>
                    <a:pt x="198" y="737"/>
                    <a:pt x="201" y="738"/>
                  </a:cubicBezTo>
                  <a:cubicBezTo>
                    <a:pt x="204" y="740"/>
                    <a:pt x="207" y="741"/>
                    <a:pt x="210" y="743"/>
                  </a:cubicBezTo>
                  <a:cubicBezTo>
                    <a:pt x="211" y="744"/>
                    <a:pt x="213" y="744"/>
                    <a:pt x="214" y="745"/>
                  </a:cubicBezTo>
                  <a:cubicBezTo>
                    <a:pt x="214" y="745"/>
                    <a:pt x="215" y="745"/>
                    <a:pt x="215" y="745"/>
                  </a:cubicBezTo>
                  <a:cubicBezTo>
                    <a:pt x="214" y="744"/>
                    <a:pt x="213" y="743"/>
                    <a:pt x="212" y="743"/>
                  </a:cubicBezTo>
                  <a:cubicBezTo>
                    <a:pt x="212" y="743"/>
                    <a:pt x="212" y="742"/>
                    <a:pt x="211" y="742"/>
                  </a:cubicBezTo>
                  <a:cubicBezTo>
                    <a:pt x="211" y="741"/>
                    <a:pt x="211" y="741"/>
                    <a:pt x="210" y="741"/>
                  </a:cubicBezTo>
                  <a:cubicBezTo>
                    <a:pt x="208" y="740"/>
                    <a:pt x="206" y="738"/>
                    <a:pt x="205" y="737"/>
                  </a:cubicBezTo>
                  <a:cubicBezTo>
                    <a:pt x="203" y="736"/>
                    <a:pt x="201" y="736"/>
                    <a:pt x="200" y="734"/>
                  </a:cubicBezTo>
                  <a:cubicBezTo>
                    <a:pt x="200" y="734"/>
                    <a:pt x="200" y="733"/>
                    <a:pt x="200" y="733"/>
                  </a:cubicBezTo>
                  <a:cubicBezTo>
                    <a:pt x="199" y="733"/>
                    <a:pt x="198" y="733"/>
                    <a:pt x="197" y="733"/>
                  </a:cubicBezTo>
                  <a:cubicBezTo>
                    <a:pt x="197" y="731"/>
                    <a:pt x="197" y="731"/>
                    <a:pt x="196" y="730"/>
                  </a:cubicBezTo>
                  <a:cubicBezTo>
                    <a:pt x="196" y="730"/>
                    <a:pt x="196" y="730"/>
                    <a:pt x="196" y="730"/>
                  </a:cubicBezTo>
                  <a:cubicBezTo>
                    <a:pt x="196" y="730"/>
                    <a:pt x="192" y="726"/>
                    <a:pt x="192" y="726"/>
                  </a:cubicBezTo>
                  <a:cubicBezTo>
                    <a:pt x="191" y="726"/>
                    <a:pt x="191" y="726"/>
                    <a:pt x="191" y="726"/>
                  </a:cubicBezTo>
                  <a:cubicBezTo>
                    <a:pt x="190" y="725"/>
                    <a:pt x="190" y="724"/>
                    <a:pt x="189" y="724"/>
                  </a:cubicBezTo>
                  <a:cubicBezTo>
                    <a:pt x="189" y="724"/>
                    <a:pt x="189" y="723"/>
                    <a:pt x="189" y="723"/>
                  </a:cubicBezTo>
                  <a:cubicBezTo>
                    <a:pt x="189" y="723"/>
                    <a:pt x="189" y="723"/>
                    <a:pt x="190" y="724"/>
                  </a:cubicBezTo>
                  <a:cubicBezTo>
                    <a:pt x="190" y="724"/>
                    <a:pt x="190" y="724"/>
                    <a:pt x="190" y="725"/>
                  </a:cubicBezTo>
                  <a:cubicBezTo>
                    <a:pt x="191" y="725"/>
                    <a:pt x="191" y="725"/>
                    <a:pt x="191" y="726"/>
                  </a:cubicBezTo>
                  <a:cubicBezTo>
                    <a:pt x="191" y="726"/>
                    <a:pt x="191" y="726"/>
                    <a:pt x="192" y="726"/>
                  </a:cubicBezTo>
                  <a:cubicBezTo>
                    <a:pt x="192" y="726"/>
                    <a:pt x="192" y="726"/>
                    <a:pt x="193" y="726"/>
                  </a:cubicBezTo>
                  <a:cubicBezTo>
                    <a:pt x="193" y="726"/>
                    <a:pt x="193" y="726"/>
                    <a:pt x="193" y="726"/>
                  </a:cubicBezTo>
                  <a:cubicBezTo>
                    <a:pt x="194" y="727"/>
                    <a:pt x="195" y="728"/>
                    <a:pt x="196" y="729"/>
                  </a:cubicBezTo>
                  <a:cubicBezTo>
                    <a:pt x="196" y="730"/>
                    <a:pt x="197" y="730"/>
                    <a:pt x="197" y="731"/>
                  </a:cubicBezTo>
                  <a:cubicBezTo>
                    <a:pt x="198" y="731"/>
                    <a:pt x="198" y="731"/>
                    <a:pt x="198" y="732"/>
                  </a:cubicBezTo>
                  <a:cubicBezTo>
                    <a:pt x="198" y="732"/>
                    <a:pt x="198" y="732"/>
                    <a:pt x="198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200" y="731"/>
                    <a:pt x="200" y="731"/>
                  </a:cubicBezTo>
                  <a:cubicBezTo>
                    <a:pt x="200" y="731"/>
                    <a:pt x="201" y="732"/>
                    <a:pt x="201" y="732"/>
                  </a:cubicBezTo>
                  <a:cubicBezTo>
                    <a:pt x="201" y="733"/>
                    <a:pt x="201" y="734"/>
                    <a:pt x="201" y="734"/>
                  </a:cubicBezTo>
                  <a:cubicBezTo>
                    <a:pt x="201" y="734"/>
                    <a:pt x="202" y="734"/>
                    <a:pt x="202" y="734"/>
                  </a:cubicBezTo>
                  <a:cubicBezTo>
                    <a:pt x="202" y="734"/>
                    <a:pt x="203" y="734"/>
                    <a:pt x="203" y="734"/>
                  </a:cubicBezTo>
                  <a:cubicBezTo>
                    <a:pt x="204" y="735"/>
                    <a:pt x="205" y="735"/>
                    <a:pt x="206" y="736"/>
                  </a:cubicBezTo>
                  <a:cubicBezTo>
                    <a:pt x="206" y="737"/>
                    <a:pt x="207" y="737"/>
                    <a:pt x="207" y="737"/>
                  </a:cubicBezTo>
                  <a:cubicBezTo>
                    <a:pt x="207" y="737"/>
                    <a:pt x="207" y="737"/>
                    <a:pt x="207" y="737"/>
                  </a:cubicBezTo>
                  <a:cubicBezTo>
                    <a:pt x="208" y="737"/>
                    <a:pt x="208" y="737"/>
                    <a:pt x="208" y="737"/>
                  </a:cubicBezTo>
                  <a:cubicBezTo>
                    <a:pt x="209" y="738"/>
                    <a:pt x="209" y="738"/>
                    <a:pt x="209" y="739"/>
                  </a:cubicBezTo>
                  <a:cubicBezTo>
                    <a:pt x="209" y="739"/>
                    <a:pt x="209" y="740"/>
                    <a:pt x="209" y="740"/>
                  </a:cubicBezTo>
                  <a:cubicBezTo>
                    <a:pt x="210" y="740"/>
                    <a:pt x="211" y="740"/>
                    <a:pt x="211" y="740"/>
                  </a:cubicBezTo>
                  <a:cubicBezTo>
                    <a:pt x="211" y="740"/>
                    <a:pt x="211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3" y="740"/>
                    <a:pt x="213" y="741"/>
                  </a:cubicBezTo>
                  <a:cubicBezTo>
                    <a:pt x="213" y="741"/>
                    <a:pt x="213" y="741"/>
                    <a:pt x="213" y="741"/>
                  </a:cubicBezTo>
                  <a:cubicBezTo>
                    <a:pt x="213" y="742"/>
                    <a:pt x="213" y="742"/>
                    <a:pt x="214" y="743"/>
                  </a:cubicBezTo>
                  <a:cubicBezTo>
                    <a:pt x="214" y="743"/>
                    <a:pt x="214" y="743"/>
                    <a:pt x="214" y="743"/>
                  </a:cubicBezTo>
                  <a:cubicBezTo>
                    <a:pt x="214" y="744"/>
                    <a:pt x="215" y="745"/>
                    <a:pt x="215" y="745"/>
                  </a:cubicBezTo>
                  <a:cubicBezTo>
                    <a:pt x="215" y="745"/>
                    <a:pt x="215" y="746"/>
                    <a:pt x="216" y="746"/>
                  </a:cubicBezTo>
                  <a:cubicBezTo>
                    <a:pt x="216" y="746"/>
                    <a:pt x="216" y="746"/>
                    <a:pt x="216" y="746"/>
                  </a:cubicBezTo>
                  <a:cubicBezTo>
                    <a:pt x="217" y="746"/>
                    <a:pt x="217" y="746"/>
                    <a:pt x="217" y="746"/>
                  </a:cubicBezTo>
                  <a:cubicBezTo>
                    <a:pt x="217" y="747"/>
                    <a:pt x="217" y="747"/>
                    <a:pt x="218" y="747"/>
                  </a:cubicBezTo>
                  <a:cubicBezTo>
                    <a:pt x="218" y="747"/>
                    <a:pt x="218" y="747"/>
                    <a:pt x="218" y="747"/>
                  </a:cubicBezTo>
                  <a:cubicBezTo>
                    <a:pt x="218" y="747"/>
                    <a:pt x="218" y="747"/>
                    <a:pt x="218" y="747"/>
                  </a:cubicBezTo>
                  <a:cubicBezTo>
                    <a:pt x="219" y="748"/>
                    <a:pt x="220" y="748"/>
                    <a:pt x="220" y="748"/>
                  </a:cubicBezTo>
                  <a:cubicBezTo>
                    <a:pt x="220" y="748"/>
                    <a:pt x="220" y="749"/>
                    <a:pt x="221" y="749"/>
                  </a:cubicBezTo>
                  <a:cubicBezTo>
                    <a:pt x="221" y="749"/>
                    <a:pt x="221" y="749"/>
                    <a:pt x="221" y="748"/>
                  </a:cubicBezTo>
                  <a:cubicBezTo>
                    <a:pt x="222" y="748"/>
                    <a:pt x="222" y="748"/>
                    <a:pt x="222" y="749"/>
                  </a:cubicBezTo>
                  <a:cubicBezTo>
                    <a:pt x="222" y="749"/>
                    <a:pt x="221" y="750"/>
                    <a:pt x="221" y="750"/>
                  </a:cubicBezTo>
                  <a:cubicBezTo>
                    <a:pt x="222" y="751"/>
                    <a:pt x="222" y="750"/>
                    <a:pt x="223" y="751"/>
                  </a:cubicBezTo>
                  <a:cubicBezTo>
                    <a:pt x="223" y="751"/>
                    <a:pt x="223" y="751"/>
                    <a:pt x="223" y="751"/>
                  </a:cubicBezTo>
                  <a:cubicBezTo>
                    <a:pt x="223" y="751"/>
                    <a:pt x="224" y="752"/>
                    <a:pt x="224" y="752"/>
                  </a:cubicBezTo>
                  <a:cubicBezTo>
                    <a:pt x="224" y="752"/>
                    <a:pt x="224" y="753"/>
                    <a:pt x="224" y="753"/>
                  </a:cubicBezTo>
                  <a:cubicBezTo>
                    <a:pt x="225" y="753"/>
                    <a:pt x="225" y="754"/>
                    <a:pt x="225" y="754"/>
                  </a:cubicBezTo>
                  <a:cubicBezTo>
                    <a:pt x="225" y="754"/>
                    <a:pt x="226" y="754"/>
                    <a:pt x="226" y="754"/>
                  </a:cubicBezTo>
                  <a:cubicBezTo>
                    <a:pt x="226" y="754"/>
                    <a:pt x="226" y="755"/>
                    <a:pt x="227" y="755"/>
                  </a:cubicBezTo>
                  <a:cubicBezTo>
                    <a:pt x="227" y="756"/>
                    <a:pt x="228" y="755"/>
                    <a:pt x="228" y="756"/>
                  </a:cubicBezTo>
                  <a:cubicBezTo>
                    <a:pt x="228" y="756"/>
                    <a:pt x="228" y="756"/>
                    <a:pt x="229" y="756"/>
                  </a:cubicBezTo>
                  <a:cubicBezTo>
                    <a:pt x="229" y="756"/>
                    <a:pt x="229" y="756"/>
                    <a:pt x="229" y="756"/>
                  </a:cubicBezTo>
                  <a:cubicBezTo>
                    <a:pt x="229" y="756"/>
                    <a:pt x="229" y="756"/>
                    <a:pt x="229" y="756"/>
                  </a:cubicBezTo>
                  <a:cubicBezTo>
                    <a:pt x="230" y="757"/>
                    <a:pt x="230" y="757"/>
                    <a:pt x="230" y="757"/>
                  </a:cubicBezTo>
                  <a:cubicBezTo>
                    <a:pt x="230" y="757"/>
                    <a:pt x="231" y="757"/>
                    <a:pt x="231" y="758"/>
                  </a:cubicBezTo>
                  <a:cubicBezTo>
                    <a:pt x="231" y="758"/>
                    <a:pt x="232" y="758"/>
                    <a:pt x="232" y="758"/>
                  </a:cubicBezTo>
                  <a:cubicBezTo>
                    <a:pt x="232" y="759"/>
                    <a:pt x="233" y="759"/>
                    <a:pt x="233" y="759"/>
                  </a:cubicBezTo>
                  <a:cubicBezTo>
                    <a:pt x="233" y="760"/>
                    <a:pt x="233" y="760"/>
                    <a:pt x="234" y="760"/>
                  </a:cubicBezTo>
                  <a:cubicBezTo>
                    <a:pt x="234" y="760"/>
                    <a:pt x="234" y="760"/>
                    <a:pt x="234" y="760"/>
                  </a:cubicBezTo>
                  <a:cubicBezTo>
                    <a:pt x="234" y="760"/>
                    <a:pt x="234" y="760"/>
                    <a:pt x="235" y="760"/>
                  </a:cubicBezTo>
                  <a:cubicBezTo>
                    <a:pt x="235" y="761"/>
                    <a:pt x="236" y="761"/>
                    <a:pt x="236" y="761"/>
                  </a:cubicBezTo>
                  <a:cubicBezTo>
                    <a:pt x="236" y="761"/>
                    <a:pt x="236" y="761"/>
                    <a:pt x="237" y="761"/>
                  </a:cubicBezTo>
                  <a:cubicBezTo>
                    <a:pt x="237" y="761"/>
                    <a:pt x="237" y="761"/>
                    <a:pt x="237" y="761"/>
                  </a:cubicBezTo>
                  <a:cubicBezTo>
                    <a:pt x="237" y="762"/>
                    <a:pt x="238" y="762"/>
                    <a:pt x="239" y="763"/>
                  </a:cubicBezTo>
                  <a:cubicBezTo>
                    <a:pt x="240" y="763"/>
                    <a:pt x="240" y="763"/>
                    <a:pt x="241" y="764"/>
                  </a:cubicBezTo>
                  <a:cubicBezTo>
                    <a:pt x="241" y="764"/>
                    <a:pt x="241" y="764"/>
                    <a:pt x="241" y="764"/>
                  </a:cubicBezTo>
                  <a:cubicBezTo>
                    <a:pt x="241" y="764"/>
                    <a:pt x="241" y="764"/>
                    <a:pt x="242" y="764"/>
                  </a:cubicBezTo>
                  <a:cubicBezTo>
                    <a:pt x="242" y="764"/>
                    <a:pt x="242" y="764"/>
                    <a:pt x="242" y="764"/>
                  </a:cubicBezTo>
                  <a:cubicBezTo>
                    <a:pt x="242" y="764"/>
                    <a:pt x="243" y="764"/>
                    <a:pt x="243" y="764"/>
                  </a:cubicBezTo>
                  <a:cubicBezTo>
                    <a:pt x="243" y="764"/>
                    <a:pt x="243" y="765"/>
                    <a:pt x="243" y="765"/>
                  </a:cubicBezTo>
                  <a:cubicBezTo>
                    <a:pt x="244" y="765"/>
                    <a:pt x="244" y="766"/>
                    <a:pt x="244" y="766"/>
                  </a:cubicBezTo>
                  <a:cubicBezTo>
                    <a:pt x="244" y="766"/>
                    <a:pt x="245" y="766"/>
                    <a:pt x="246" y="766"/>
                  </a:cubicBezTo>
                  <a:cubicBezTo>
                    <a:pt x="247" y="767"/>
                    <a:pt x="248" y="767"/>
                    <a:pt x="248" y="767"/>
                  </a:cubicBezTo>
                  <a:cubicBezTo>
                    <a:pt x="249" y="767"/>
                    <a:pt x="249" y="768"/>
                    <a:pt x="249" y="768"/>
                  </a:cubicBezTo>
                  <a:cubicBezTo>
                    <a:pt x="248" y="768"/>
                    <a:pt x="250" y="769"/>
                    <a:pt x="250" y="769"/>
                  </a:cubicBezTo>
                  <a:cubicBezTo>
                    <a:pt x="251" y="769"/>
                    <a:pt x="251" y="770"/>
                    <a:pt x="252" y="770"/>
                  </a:cubicBezTo>
                  <a:cubicBezTo>
                    <a:pt x="253" y="770"/>
                    <a:pt x="252" y="770"/>
                    <a:pt x="253" y="770"/>
                  </a:cubicBezTo>
                  <a:cubicBezTo>
                    <a:pt x="253" y="770"/>
                    <a:pt x="254" y="770"/>
                    <a:pt x="254" y="770"/>
                  </a:cubicBezTo>
                  <a:cubicBezTo>
                    <a:pt x="254" y="770"/>
                    <a:pt x="255" y="771"/>
                    <a:pt x="255" y="771"/>
                  </a:cubicBezTo>
                  <a:cubicBezTo>
                    <a:pt x="255" y="772"/>
                    <a:pt x="255" y="772"/>
                    <a:pt x="256" y="772"/>
                  </a:cubicBezTo>
                  <a:cubicBezTo>
                    <a:pt x="257" y="773"/>
                    <a:pt x="258" y="772"/>
                    <a:pt x="259" y="774"/>
                  </a:cubicBezTo>
                  <a:cubicBezTo>
                    <a:pt x="259" y="774"/>
                    <a:pt x="259" y="775"/>
                    <a:pt x="259" y="775"/>
                  </a:cubicBezTo>
                  <a:cubicBezTo>
                    <a:pt x="260" y="775"/>
                    <a:pt x="260" y="774"/>
                    <a:pt x="261" y="774"/>
                  </a:cubicBezTo>
                  <a:cubicBezTo>
                    <a:pt x="261" y="774"/>
                    <a:pt x="261" y="774"/>
                    <a:pt x="262" y="775"/>
                  </a:cubicBezTo>
                  <a:cubicBezTo>
                    <a:pt x="262" y="775"/>
                    <a:pt x="263" y="775"/>
                    <a:pt x="263" y="775"/>
                  </a:cubicBezTo>
                  <a:cubicBezTo>
                    <a:pt x="265" y="775"/>
                    <a:pt x="265" y="776"/>
                    <a:pt x="267" y="777"/>
                  </a:cubicBezTo>
                  <a:cubicBezTo>
                    <a:pt x="267" y="777"/>
                    <a:pt x="267" y="776"/>
                    <a:pt x="268" y="776"/>
                  </a:cubicBezTo>
                  <a:cubicBezTo>
                    <a:pt x="269" y="777"/>
                    <a:pt x="271" y="778"/>
                    <a:pt x="271" y="778"/>
                  </a:cubicBezTo>
                  <a:cubicBezTo>
                    <a:pt x="271" y="778"/>
                    <a:pt x="272" y="779"/>
                    <a:pt x="272" y="779"/>
                  </a:cubicBezTo>
                  <a:cubicBezTo>
                    <a:pt x="272" y="779"/>
                    <a:pt x="273" y="779"/>
                    <a:pt x="273" y="779"/>
                  </a:cubicBezTo>
                  <a:cubicBezTo>
                    <a:pt x="273" y="779"/>
                    <a:pt x="273" y="779"/>
                    <a:pt x="273" y="779"/>
                  </a:cubicBezTo>
                  <a:cubicBezTo>
                    <a:pt x="274" y="779"/>
                    <a:pt x="274" y="779"/>
                    <a:pt x="274" y="779"/>
                  </a:cubicBezTo>
                  <a:cubicBezTo>
                    <a:pt x="275" y="779"/>
                    <a:pt x="275" y="779"/>
                    <a:pt x="275" y="779"/>
                  </a:cubicBezTo>
                  <a:cubicBezTo>
                    <a:pt x="275" y="780"/>
                    <a:pt x="276" y="780"/>
                    <a:pt x="276" y="780"/>
                  </a:cubicBezTo>
                  <a:cubicBezTo>
                    <a:pt x="276" y="780"/>
                    <a:pt x="277" y="780"/>
                    <a:pt x="278" y="780"/>
                  </a:cubicBezTo>
                  <a:cubicBezTo>
                    <a:pt x="278" y="780"/>
                    <a:pt x="278" y="780"/>
                    <a:pt x="279" y="781"/>
                  </a:cubicBezTo>
                  <a:cubicBezTo>
                    <a:pt x="279" y="781"/>
                    <a:pt x="279" y="781"/>
                    <a:pt x="279" y="781"/>
                  </a:cubicBezTo>
                  <a:cubicBezTo>
                    <a:pt x="279" y="781"/>
                    <a:pt x="279" y="781"/>
                    <a:pt x="280" y="781"/>
                  </a:cubicBezTo>
                  <a:cubicBezTo>
                    <a:pt x="280" y="781"/>
                    <a:pt x="281" y="781"/>
                    <a:pt x="281" y="782"/>
                  </a:cubicBezTo>
                  <a:cubicBezTo>
                    <a:pt x="281" y="782"/>
                    <a:pt x="282" y="782"/>
                    <a:pt x="282" y="782"/>
                  </a:cubicBezTo>
                  <a:cubicBezTo>
                    <a:pt x="282" y="782"/>
                    <a:pt x="282" y="782"/>
                    <a:pt x="282" y="782"/>
                  </a:cubicBezTo>
                  <a:cubicBezTo>
                    <a:pt x="282" y="782"/>
                    <a:pt x="283" y="782"/>
                    <a:pt x="283" y="782"/>
                  </a:cubicBezTo>
                  <a:cubicBezTo>
                    <a:pt x="284" y="782"/>
                    <a:pt x="285" y="782"/>
                    <a:pt x="285" y="783"/>
                  </a:cubicBezTo>
                  <a:cubicBezTo>
                    <a:pt x="285" y="783"/>
                    <a:pt x="286" y="783"/>
                    <a:pt x="286" y="783"/>
                  </a:cubicBezTo>
                  <a:cubicBezTo>
                    <a:pt x="286" y="783"/>
                    <a:pt x="287" y="783"/>
                    <a:pt x="287" y="784"/>
                  </a:cubicBezTo>
                  <a:cubicBezTo>
                    <a:pt x="288" y="784"/>
                    <a:pt x="288" y="784"/>
                    <a:pt x="289" y="784"/>
                  </a:cubicBezTo>
                  <a:cubicBezTo>
                    <a:pt x="290" y="784"/>
                    <a:pt x="290" y="783"/>
                    <a:pt x="290" y="783"/>
                  </a:cubicBezTo>
                  <a:cubicBezTo>
                    <a:pt x="290" y="783"/>
                    <a:pt x="291" y="784"/>
                    <a:pt x="291" y="784"/>
                  </a:cubicBezTo>
                  <a:cubicBezTo>
                    <a:pt x="291" y="784"/>
                    <a:pt x="291" y="784"/>
                    <a:pt x="291" y="784"/>
                  </a:cubicBezTo>
                  <a:cubicBezTo>
                    <a:pt x="291" y="784"/>
                    <a:pt x="291" y="784"/>
                    <a:pt x="291" y="784"/>
                  </a:cubicBezTo>
                  <a:cubicBezTo>
                    <a:pt x="291" y="784"/>
                    <a:pt x="292" y="784"/>
                    <a:pt x="292" y="785"/>
                  </a:cubicBezTo>
                  <a:cubicBezTo>
                    <a:pt x="292" y="785"/>
                    <a:pt x="293" y="785"/>
                    <a:pt x="293" y="785"/>
                  </a:cubicBezTo>
                  <a:cubicBezTo>
                    <a:pt x="293" y="785"/>
                    <a:pt x="293" y="785"/>
                    <a:pt x="293" y="785"/>
                  </a:cubicBezTo>
                  <a:cubicBezTo>
                    <a:pt x="293" y="785"/>
                    <a:pt x="294" y="785"/>
                    <a:pt x="294" y="785"/>
                  </a:cubicBezTo>
                  <a:cubicBezTo>
                    <a:pt x="294" y="785"/>
                    <a:pt x="294" y="785"/>
                    <a:pt x="294" y="785"/>
                  </a:cubicBezTo>
                  <a:cubicBezTo>
                    <a:pt x="294" y="785"/>
                    <a:pt x="295" y="785"/>
                    <a:pt x="295" y="785"/>
                  </a:cubicBezTo>
                  <a:cubicBezTo>
                    <a:pt x="295" y="785"/>
                    <a:pt x="295" y="785"/>
                    <a:pt x="295" y="785"/>
                  </a:cubicBezTo>
                  <a:cubicBezTo>
                    <a:pt x="295" y="786"/>
                    <a:pt x="295" y="786"/>
                    <a:pt x="296" y="786"/>
                  </a:cubicBezTo>
                  <a:cubicBezTo>
                    <a:pt x="296" y="786"/>
                    <a:pt x="296" y="786"/>
                    <a:pt x="296" y="786"/>
                  </a:cubicBezTo>
                  <a:cubicBezTo>
                    <a:pt x="297" y="787"/>
                    <a:pt x="299" y="787"/>
                    <a:pt x="300" y="788"/>
                  </a:cubicBezTo>
                  <a:cubicBezTo>
                    <a:pt x="300" y="788"/>
                    <a:pt x="300" y="788"/>
                    <a:pt x="300" y="788"/>
                  </a:cubicBezTo>
                  <a:cubicBezTo>
                    <a:pt x="300" y="788"/>
                    <a:pt x="301" y="788"/>
                    <a:pt x="301" y="788"/>
                  </a:cubicBezTo>
                  <a:cubicBezTo>
                    <a:pt x="302" y="788"/>
                    <a:pt x="303" y="789"/>
                    <a:pt x="303" y="789"/>
                  </a:cubicBezTo>
                  <a:cubicBezTo>
                    <a:pt x="303" y="790"/>
                    <a:pt x="304" y="789"/>
                    <a:pt x="304" y="789"/>
                  </a:cubicBezTo>
                  <a:cubicBezTo>
                    <a:pt x="304" y="789"/>
                    <a:pt x="304" y="790"/>
                    <a:pt x="304" y="790"/>
                  </a:cubicBezTo>
                  <a:cubicBezTo>
                    <a:pt x="304" y="790"/>
                    <a:pt x="305" y="790"/>
                    <a:pt x="305" y="790"/>
                  </a:cubicBezTo>
                  <a:cubicBezTo>
                    <a:pt x="305" y="790"/>
                    <a:pt x="305" y="790"/>
                    <a:pt x="305" y="790"/>
                  </a:cubicBezTo>
                  <a:cubicBezTo>
                    <a:pt x="305" y="790"/>
                    <a:pt x="306" y="790"/>
                    <a:pt x="306" y="790"/>
                  </a:cubicBezTo>
                  <a:cubicBezTo>
                    <a:pt x="307" y="790"/>
                    <a:pt x="307" y="791"/>
                    <a:pt x="308" y="791"/>
                  </a:cubicBezTo>
                  <a:cubicBezTo>
                    <a:pt x="309" y="792"/>
                    <a:pt x="309" y="792"/>
                    <a:pt x="310" y="793"/>
                  </a:cubicBezTo>
                  <a:cubicBezTo>
                    <a:pt x="311" y="792"/>
                    <a:pt x="312" y="793"/>
                    <a:pt x="313" y="793"/>
                  </a:cubicBezTo>
                  <a:cubicBezTo>
                    <a:pt x="313" y="793"/>
                    <a:pt x="313" y="794"/>
                    <a:pt x="314" y="794"/>
                  </a:cubicBezTo>
                  <a:cubicBezTo>
                    <a:pt x="315" y="794"/>
                    <a:pt x="315" y="794"/>
                    <a:pt x="316" y="794"/>
                  </a:cubicBezTo>
                  <a:cubicBezTo>
                    <a:pt x="316" y="794"/>
                    <a:pt x="317" y="795"/>
                    <a:pt x="317" y="795"/>
                  </a:cubicBezTo>
                  <a:cubicBezTo>
                    <a:pt x="319" y="796"/>
                    <a:pt x="320" y="797"/>
                    <a:pt x="322" y="797"/>
                  </a:cubicBezTo>
                  <a:cubicBezTo>
                    <a:pt x="322" y="798"/>
                    <a:pt x="324" y="797"/>
                    <a:pt x="323" y="796"/>
                  </a:cubicBezTo>
                  <a:cubicBezTo>
                    <a:pt x="323" y="796"/>
                    <a:pt x="323" y="797"/>
                    <a:pt x="322" y="797"/>
                  </a:cubicBezTo>
                  <a:cubicBezTo>
                    <a:pt x="323" y="795"/>
                    <a:pt x="321" y="796"/>
                    <a:pt x="321" y="795"/>
                  </a:cubicBezTo>
                  <a:close/>
                  <a:moveTo>
                    <a:pt x="250" y="413"/>
                  </a:moveTo>
                  <a:cubicBezTo>
                    <a:pt x="250" y="414"/>
                    <a:pt x="248" y="414"/>
                    <a:pt x="248" y="415"/>
                  </a:cubicBezTo>
                  <a:cubicBezTo>
                    <a:pt x="247" y="415"/>
                    <a:pt x="247" y="415"/>
                    <a:pt x="246" y="415"/>
                  </a:cubicBezTo>
                  <a:cubicBezTo>
                    <a:pt x="245" y="415"/>
                    <a:pt x="245" y="415"/>
                    <a:pt x="244" y="416"/>
                  </a:cubicBezTo>
                  <a:cubicBezTo>
                    <a:pt x="244" y="416"/>
                    <a:pt x="243" y="416"/>
                    <a:pt x="243" y="416"/>
                  </a:cubicBezTo>
                  <a:cubicBezTo>
                    <a:pt x="242" y="416"/>
                    <a:pt x="242" y="416"/>
                    <a:pt x="241" y="416"/>
                  </a:cubicBezTo>
                  <a:cubicBezTo>
                    <a:pt x="240" y="416"/>
                    <a:pt x="240" y="418"/>
                    <a:pt x="240" y="418"/>
                  </a:cubicBezTo>
                  <a:cubicBezTo>
                    <a:pt x="238" y="418"/>
                    <a:pt x="238" y="419"/>
                    <a:pt x="237" y="418"/>
                  </a:cubicBezTo>
                  <a:cubicBezTo>
                    <a:pt x="237" y="419"/>
                    <a:pt x="236" y="419"/>
                    <a:pt x="236" y="420"/>
                  </a:cubicBezTo>
                  <a:cubicBezTo>
                    <a:pt x="235" y="419"/>
                    <a:pt x="235" y="420"/>
                    <a:pt x="234" y="420"/>
                  </a:cubicBezTo>
                  <a:cubicBezTo>
                    <a:pt x="234" y="419"/>
                    <a:pt x="236" y="419"/>
                    <a:pt x="236" y="418"/>
                  </a:cubicBezTo>
                  <a:cubicBezTo>
                    <a:pt x="236" y="418"/>
                    <a:pt x="235" y="418"/>
                    <a:pt x="235" y="417"/>
                  </a:cubicBezTo>
                  <a:cubicBezTo>
                    <a:pt x="236" y="415"/>
                    <a:pt x="236" y="414"/>
                    <a:pt x="238" y="413"/>
                  </a:cubicBezTo>
                  <a:cubicBezTo>
                    <a:pt x="239" y="412"/>
                    <a:pt x="239" y="413"/>
                    <a:pt x="239" y="413"/>
                  </a:cubicBezTo>
                  <a:cubicBezTo>
                    <a:pt x="240" y="412"/>
                    <a:pt x="241" y="412"/>
                    <a:pt x="242" y="411"/>
                  </a:cubicBezTo>
                  <a:cubicBezTo>
                    <a:pt x="242" y="410"/>
                    <a:pt x="243" y="411"/>
                    <a:pt x="244" y="410"/>
                  </a:cubicBezTo>
                  <a:cubicBezTo>
                    <a:pt x="245" y="410"/>
                    <a:pt x="244" y="411"/>
                    <a:pt x="243" y="412"/>
                  </a:cubicBezTo>
                  <a:cubicBezTo>
                    <a:pt x="243" y="412"/>
                    <a:pt x="242" y="413"/>
                    <a:pt x="242" y="413"/>
                  </a:cubicBezTo>
                  <a:cubicBezTo>
                    <a:pt x="241" y="414"/>
                    <a:pt x="241" y="413"/>
                    <a:pt x="241" y="413"/>
                  </a:cubicBezTo>
                  <a:cubicBezTo>
                    <a:pt x="241" y="413"/>
                    <a:pt x="240" y="413"/>
                    <a:pt x="240" y="413"/>
                  </a:cubicBezTo>
                  <a:cubicBezTo>
                    <a:pt x="240" y="414"/>
                    <a:pt x="239" y="414"/>
                    <a:pt x="239" y="415"/>
                  </a:cubicBezTo>
                  <a:cubicBezTo>
                    <a:pt x="238" y="414"/>
                    <a:pt x="238" y="415"/>
                    <a:pt x="237" y="415"/>
                  </a:cubicBezTo>
                  <a:cubicBezTo>
                    <a:pt x="237" y="416"/>
                    <a:pt x="237" y="416"/>
                    <a:pt x="237" y="417"/>
                  </a:cubicBezTo>
                  <a:cubicBezTo>
                    <a:pt x="238" y="417"/>
                    <a:pt x="239" y="416"/>
                    <a:pt x="240" y="415"/>
                  </a:cubicBezTo>
                  <a:cubicBezTo>
                    <a:pt x="241" y="415"/>
                    <a:pt x="242" y="415"/>
                    <a:pt x="243" y="415"/>
                  </a:cubicBezTo>
                  <a:cubicBezTo>
                    <a:pt x="244" y="414"/>
                    <a:pt x="244" y="414"/>
                    <a:pt x="245" y="414"/>
                  </a:cubicBezTo>
                  <a:cubicBezTo>
                    <a:pt x="245" y="414"/>
                    <a:pt x="246" y="413"/>
                    <a:pt x="247" y="412"/>
                  </a:cubicBezTo>
                  <a:cubicBezTo>
                    <a:pt x="249" y="412"/>
                    <a:pt x="249" y="412"/>
                    <a:pt x="249" y="412"/>
                  </a:cubicBezTo>
                  <a:cubicBezTo>
                    <a:pt x="251" y="412"/>
                    <a:pt x="251" y="411"/>
                    <a:pt x="253" y="411"/>
                  </a:cubicBezTo>
                  <a:cubicBezTo>
                    <a:pt x="254" y="413"/>
                    <a:pt x="252" y="412"/>
                    <a:pt x="250" y="413"/>
                  </a:cubicBezTo>
                  <a:close/>
                  <a:moveTo>
                    <a:pt x="247" y="410"/>
                  </a:moveTo>
                  <a:cubicBezTo>
                    <a:pt x="247" y="409"/>
                    <a:pt x="247" y="409"/>
                    <a:pt x="247" y="409"/>
                  </a:cubicBezTo>
                  <a:cubicBezTo>
                    <a:pt x="248" y="409"/>
                    <a:pt x="248" y="409"/>
                    <a:pt x="248" y="409"/>
                  </a:cubicBezTo>
                  <a:cubicBezTo>
                    <a:pt x="248" y="410"/>
                    <a:pt x="248" y="410"/>
                    <a:pt x="248" y="410"/>
                  </a:cubicBezTo>
                  <a:lnTo>
                    <a:pt x="247" y="410"/>
                  </a:lnTo>
                  <a:close/>
                  <a:moveTo>
                    <a:pt x="249" y="408"/>
                  </a:moveTo>
                  <a:cubicBezTo>
                    <a:pt x="250" y="408"/>
                    <a:pt x="250" y="408"/>
                    <a:pt x="250" y="408"/>
                  </a:cubicBezTo>
                  <a:cubicBezTo>
                    <a:pt x="251" y="408"/>
                    <a:pt x="251" y="408"/>
                    <a:pt x="252" y="407"/>
                  </a:cubicBezTo>
                  <a:cubicBezTo>
                    <a:pt x="252" y="407"/>
                    <a:pt x="253" y="407"/>
                    <a:pt x="253" y="408"/>
                  </a:cubicBezTo>
                  <a:cubicBezTo>
                    <a:pt x="252" y="408"/>
                    <a:pt x="252" y="409"/>
                    <a:pt x="252" y="409"/>
                  </a:cubicBezTo>
                  <a:cubicBezTo>
                    <a:pt x="251" y="409"/>
                    <a:pt x="251" y="410"/>
                    <a:pt x="250" y="409"/>
                  </a:cubicBezTo>
                  <a:cubicBezTo>
                    <a:pt x="249" y="409"/>
                    <a:pt x="249" y="409"/>
                    <a:pt x="249" y="408"/>
                  </a:cubicBezTo>
                  <a:close/>
                  <a:moveTo>
                    <a:pt x="271" y="409"/>
                  </a:moveTo>
                  <a:cubicBezTo>
                    <a:pt x="270" y="409"/>
                    <a:pt x="270" y="410"/>
                    <a:pt x="269" y="410"/>
                  </a:cubicBezTo>
                  <a:cubicBezTo>
                    <a:pt x="268" y="410"/>
                    <a:pt x="269" y="409"/>
                    <a:pt x="267" y="409"/>
                  </a:cubicBezTo>
                  <a:cubicBezTo>
                    <a:pt x="266" y="410"/>
                    <a:pt x="265" y="410"/>
                    <a:pt x="265" y="411"/>
                  </a:cubicBezTo>
                  <a:cubicBezTo>
                    <a:pt x="264" y="411"/>
                    <a:pt x="263" y="412"/>
                    <a:pt x="262" y="410"/>
                  </a:cubicBezTo>
                  <a:cubicBezTo>
                    <a:pt x="262" y="410"/>
                    <a:pt x="262" y="411"/>
                    <a:pt x="262" y="411"/>
                  </a:cubicBezTo>
                  <a:cubicBezTo>
                    <a:pt x="261" y="411"/>
                    <a:pt x="261" y="411"/>
                    <a:pt x="260" y="411"/>
                  </a:cubicBezTo>
                  <a:cubicBezTo>
                    <a:pt x="260" y="411"/>
                    <a:pt x="260" y="411"/>
                    <a:pt x="259" y="412"/>
                  </a:cubicBezTo>
                  <a:cubicBezTo>
                    <a:pt x="259" y="412"/>
                    <a:pt x="258" y="412"/>
                    <a:pt x="258" y="412"/>
                  </a:cubicBezTo>
                  <a:cubicBezTo>
                    <a:pt x="257" y="412"/>
                    <a:pt x="256" y="412"/>
                    <a:pt x="255" y="412"/>
                  </a:cubicBezTo>
                  <a:cubicBezTo>
                    <a:pt x="255" y="411"/>
                    <a:pt x="256" y="411"/>
                    <a:pt x="256" y="411"/>
                  </a:cubicBezTo>
                  <a:cubicBezTo>
                    <a:pt x="256" y="411"/>
                    <a:pt x="256" y="410"/>
                    <a:pt x="256" y="410"/>
                  </a:cubicBezTo>
                  <a:cubicBezTo>
                    <a:pt x="257" y="410"/>
                    <a:pt x="257" y="410"/>
                    <a:pt x="257" y="410"/>
                  </a:cubicBezTo>
                  <a:cubicBezTo>
                    <a:pt x="258" y="410"/>
                    <a:pt x="258" y="409"/>
                    <a:pt x="259" y="409"/>
                  </a:cubicBezTo>
                  <a:cubicBezTo>
                    <a:pt x="260" y="409"/>
                    <a:pt x="259" y="410"/>
                    <a:pt x="260" y="410"/>
                  </a:cubicBezTo>
                  <a:cubicBezTo>
                    <a:pt x="260" y="410"/>
                    <a:pt x="261" y="409"/>
                    <a:pt x="262" y="410"/>
                  </a:cubicBezTo>
                  <a:cubicBezTo>
                    <a:pt x="263" y="410"/>
                    <a:pt x="263" y="409"/>
                    <a:pt x="263" y="408"/>
                  </a:cubicBezTo>
                  <a:cubicBezTo>
                    <a:pt x="263" y="408"/>
                    <a:pt x="264" y="407"/>
                    <a:pt x="264" y="407"/>
                  </a:cubicBezTo>
                  <a:cubicBezTo>
                    <a:pt x="266" y="407"/>
                    <a:pt x="268" y="408"/>
                    <a:pt x="270" y="407"/>
                  </a:cubicBezTo>
                  <a:cubicBezTo>
                    <a:pt x="270" y="407"/>
                    <a:pt x="271" y="407"/>
                    <a:pt x="272" y="407"/>
                  </a:cubicBezTo>
                  <a:cubicBezTo>
                    <a:pt x="273" y="407"/>
                    <a:pt x="273" y="406"/>
                    <a:pt x="274" y="406"/>
                  </a:cubicBezTo>
                  <a:cubicBezTo>
                    <a:pt x="275" y="406"/>
                    <a:pt x="275" y="406"/>
                    <a:pt x="275" y="406"/>
                  </a:cubicBezTo>
                  <a:cubicBezTo>
                    <a:pt x="275" y="406"/>
                    <a:pt x="272" y="408"/>
                    <a:pt x="271" y="409"/>
                  </a:cubicBezTo>
                  <a:close/>
                  <a:moveTo>
                    <a:pt x="258" y="406"/>
                  </a:moveTo>
                  <a:cubicBezTo>
                    <a:pt x="259" y="406"/>
                    <a:pt x="258" y="408"/>
                    <a:pt x="256" y="408"/>
                  </a:cubicBezTo>
                  <a:cubicBezTo>
                    <a:pt x="256" y="406"/>
                    <a:pt x="257" y="407"/>
                    <a:pt x="258" y="406"/>
                  </a:cubicBezTo>
                  <a:close/>
                  <a:moveTo>
                    <a:pt x="259" y="407"/>
                  </a:moveTo>
                  <a:cubicBezTo>
                    <a:pt x="259" y="407"/>
                    <a:pt x="259" y="406"/>
                    <a:pt x="259" y="406"/>
                  </a:cubicBezTo>
                  <a:cubicBezTo>
                    <a:pt x="260" y="406"/>
                    <a:pt x="260" y="406"/>
                    <a:pt x="260" y="406"/>
                  </a:cubicBezTo>
                  <a:cubicBezTo>
                    <a:pt x="261" y="407"/>
                    <a:pt x="260" y="407"/>
                    <a:pt x="259" y="407"/>
                  </a:cubicBezTo>
                  <a:close/>
                  <a:moveTo>
                    <a:pt x="291" y="419"/>
                  </a:moveTo>
                  <a:cubicBezTo>
                    <a:pt x="291" y="419"/>
                    <a:pt x="291" y="420"/>
                    <a:pt x="290" y="420"/>
                  </a:cubicBezTo>
                  <a:cubicBezTo>
                    <a:pt x="290" y="420"/>
                    <a:pt x="290" y="419"/>
                    <a:pt x="290" y="419"/>
                  </a:cubicBezTo>
                  <a:cubicBezTo>
                    <a:pt x="289" y="419"/>
                    <a:pt x="288" y="419"/>
                    <a:pt x="288" y="419"/>
                  </a:cubicBezTo>
                  <a:cubicBezTo>
                    <a:pt x="287" y="419"/>
                    <a:pt x="287" y="418"/>
                    <a:pt x="287" y="418"/>
                  </a:cubicBezTo>
                  <a:cubicBezTo>
                    <a:pt x="287" y="417"/>
                    <a:pt x="286" y="418"/>
                    <a:pt x="286" y="418"/>
                  </a:cubicBezTo>
                  <a:cubicBezTo>
                    <a:pt x="286" y="417"/>
                    <a:pt x="286" y="417"/>
                    <a:pt x="285" y="417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4" y="416"/>
                    <a:pt x="284" y="416"/>
                    <a:pt x="285" y="416"/>
                  </a:cubicBezTo>
                  <a:cubicBezTo>
                    <a:pt x="286" y="415"/>
                    <a:pt x="286" y="415"/>
                    <a:pt x="288" y="416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9" y="416"/>
                    <a:pt x="289" y="417"/>
                    <a:pt x="290" y="417"/>
                  </a:cubicBezTo>
                  <a:cubicBezTo>
                    <a:pt x="290" y="417"/>
                    <a:pt x="292" y="418"/>
                    <a:pt x="291" y="419"/>
                  </a:cubicBezTo>
                  <a:close/>
                  <a:moveTo>
                    <a:pt x="305" y="359"/>
                  </a:moveTo>
                  <a:cubicBezTo>
                    <a:pt x="305" y="360"/>
                    <a:pt x="305" y="360"/>
                    <a:pt x="305" y="360"/>
                  </a:cubicBezTo>
                  <a:cubicBezTo>
                    <a:pt x="303" y="360"/>
                    <a:pt x="302" y="361"/>
                    <a:pt x="302" y="358"/>
                  </a:cubicBezTo>
                  <a:cubicBezTo>
                    <a:pt x="303" y="359"/>
                    <a:pt x="304" y="358"/>
                    <a:pt x="305" y="359"/>
                  </a:cubicBezTo>
                  <a:close/>
                  <a:moveTo>
                    <a:pt x="254" y="363"/>
                  </a:moveTo>
                  <a:cubicBezTo>
                    <a:pt x="255" y="363"/>
                    <a:pt x="255" y="365"/>
                    <a:pt x="255" y="366"/>
                  </a:cubicBezTo>
                  <a:cubicBezTo>
                    <a:pt x="254" y="366"/>
                    <a:pt x="254" y="367"/>
                    <a:pt x="253" y="367"/>
                  </a:cubicBezTo>
                  <a:cubicBezTo>
                    <a:pt x="253" y="366"/>
                    <a:pt x="253" y="366"/>
                    <a:pt x="252" y="366"/>
                  </a:cubicBezTo>
                  <a:cubicBezTo>
                    <a:pt x="252" y="364"/>
                    <a:pt x="254" y="364"/>
                    <a:pt x="254" y="363"/>
                  </a:cubicBezTo>
                  <a:close/>
                  <a:moveTo>
                    <a:pt x="243" y="371"/>
                  </a:moveTo>
                  <a:cubicBezTo>
                    <a:pt x="243" y="370"/>
                    <a:pt x="245" y="370"/>
                    <a:pt x="245" y="370"/>
                  </a:cubicBezTo>
                  <a:cubicBezTo>
                    <a:pt x="245" y="368"/>
                    <a:pt x="245" y="368"/>
                    <a:pt x="246" y="366"/>
                  </a:cubicBezTo>
                  <a:cubicBezTo>
                    <a:pt x="248" y="367"/>
                    <a:pt x="249" y="366"/>
                    <a:pt x="250" y="365"/>
                  </a:cubicBezTo>
                  <a:cubicBezTo>
                    <a:pt x="251" y="365"/>
                    <a:pt x="251" y="366"/>
                    <a:pt x="251" y="366"/>
                  </a:cubicBezTo>
                  <a:cubicBezTo>
                    <a:pt x="252" y="368"/>
                    <a:pt x="250" y="367"/>
                    <a:pt x="250" y="369"/>
                  </a:cubicBezTo>
                  <a:cubicBezTo>
                    <a:pt x="250" y="369"/>
                    <a:pt x="249" y="368"/>
                    <a:pt x="249" y="368"/>
                  </a:cubicBezTo>
                  <a:cubicBezTo>
                    <a:pt x="247" y="368"/>
                    <a:pt x="247" y="369"/>
                    <a:pt x="246" y="369"/>
                  </a:cubicBezTo>
                  <a:cubicBezTo>
                    <a:pt x="245" y="370"/>
                    <a:pt x="247" y="370"/>
                    <a:pt x="247" y="371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5" y="371"/>
                    <a:pt x="245" y="372"/>
                    <a:pt x="245" y="372"/>
                  </a:cubicBezTo>
                  <a:cubicBezTo>
                    <a:pt x="244" y="373"/>
                    <a:pt x="244" y="372"/>
                    <a:pt x="243" y="372"/>
                  </a:cubicBezTo>
                  <a:lnTo>
                    <a:pt x="243" y="371"/>
                  </a:lnTo>
                  <a:close/>
                  <a:moveTo>
                    <a:pt x="225" y="382"/>
                  </a:moveTo>
                  <a:cubicBezTo>
                    <a:pt x="226" y="382"/>
                    <a:pt x="227" y="381"/>
                    <a:pt x="227" y="381"/>
                  </a:cubicBezTo>
                  <a:cubicBezTo>
                    <a:pt x="228" y="381"/>
                    <a:pt x="229" y="381"/>
                    <a:pt x="229" y="381"/>
                  </a:cubicBezTo>
                  <a:cubicBezTo>
                    <a:pt x="229" y="381"/>
                    <a:pt x="229" y="380"/>
                    <a:pt x="229" y="380"/>
                  </a:cubicBezTo>
                  <a:cubicBezTo>
                    <a:pt x="229" y="379"/>
                    <a:pt x="230" y="380"/>
                    <a:pt x="231" y="379"/>
                  </a:cubicBezTo>
                  <a:cubicBezTo>
                    <a:pt x="231" y="378"/>
                    <a:pt x="231" y="378"/>
                    <a:pt x="232" y="378"/>
                  </a:cubicBezTo>
                  <a:cubicBezTo>
                    <a:pt x="232" y="376"/>
                    <a:pt x="234" y="377"/>
                    <a:pt x="234" y="375"/>
                  </a:cubicBezTo>
                  <a:cubicBezTo>
                    <a:pt x="235" y="375"/>
                    <a:pt x="236" y="375"/>
                    <a:pt x="236" y="375"/>
                  </a:cubicBezTo>
                  <a:cubicBezTo>
                    <a:pt x="237" y="374"/>
                    <a:pt x="237" y="374"/>
                    <a:pt x="238" y="374"/>
                  </a:cubicBezTo>
                  <a:cubicBezTo>
                    <a:pt x="239" y="374"/>
                    <a:pt x="239" y="373"/>
                    <a:pt x="239" y="373"/>
                  </a:cubicBezTo>
                  <a:cubicBezTo>
                    <a:pt x="239" y="373"/>
                    <a:pt x="239" y="372"/>
                    <a:pt x="239" y="372"/>
                  </a:cubicBezTo>
                  <a:cubicBezTo>
                    <a:pt x="243" y="372"/>
                    <a:pt x="243" y="372"/>
                    <a:pt x="243" y="372"/>
                  </a:cubicBezTo>
                  <a:cubicBezTo>
                    <a:pt x="243" y="374"/>
                    <a:pt x="241" y="374"/>
                    <a:pt x="240" y="375"/>
                  </a:cubicBezTo>
                  <a:cubicBezTo>
                    <a:pt x="239" y="375"/>
                    <a:pt x="239" y="375"/>
                    <a:pt x="239" y="376"/>
                  </a:cubicBezTo>
                  <a:cubicBezTo>
                    <a:pt x="239" y="376"/>
                    <a:pt x="238" y="376"/>
                    <a:pt x="238" y="376"/>
                  </a:cubicBezTo>
                  <a:cubicBezTo>
                    <a:pt x="237" y="376"/>
                    <a:pt x="237" y="376"/>
                    <a:pt x="237" y="376"/>
                  </a:cubicBezTo>
                  <a:cubicBezTo>
                    <a:pt x="237" y="376"/>
                    <a:pt x="236" y="377"/>
                    <a:pt x="236" y="377"/>
                  </a:cubicBezTo>
                  <a:cubicBezTo>
                    <a:pt x="236" y="377"/>
                    <a:pt x="236" y="376"/>
                    <a:pt x="236" y="377"/>
                  </a:cubicBezTo>
                  <a:cubicBezTo>
                    <a:pt x="235" y="377"/>
                    <a:pt x="235" y="377"/>
                    <a:pt x="235" y="378"/>
                  </a:cubicBezTo>
                  <a:cubicBezTo>
                    <a:pt x="235" y="378"/>
                    <a:pt x="234" y="378"/>
                    <a:pt x="234" y="378"/>
                  </a:cubicBezTo>
                  <a:cubicBezTo>
                    <a:pt x="233" y="378"/>
                    <a:pt x="234" y="379"/>
                    <a:pt x="234" y="380"/>
                  </a:cubicBezTo>
                  <a:cubicBezTo>
                    <a:pt x="232" y="380"/>
                    <a:pt x="231" y="381"/>
                    <a:pt x="230" y="382"/>
                  </a:cubicBezTo>
                  <a:cubicBezTo>
                    <a:pt x="230" y="382"/>
                    <a:pt x="230" y="382"/>
                    <a:pt x="229" y="382"/>
                  </a:cubicBezTo>
                  <a:cubicBezTo>
                    <a:pt x="229" y="382"/>
                    <a:pt x="229" y="383"/>
                    <a:pt x="229" y="384"/>
                  </a:cubicBezTo>
                  <a:cubicBezTo>
                    <a:pt x="227" y="382"/>
                    <a:pt x="226" y="385"/>
                    <a:pt x="224" y="386"/>
                  </a:cubicBezTo>
                  <a:cubicBezTo>
                    <a:pt x="223" y="386"/>
                    <a:pt x="223" y="385"/>
                    <a:pt x="223" y="384"/>
                  </a:cubicBezTo>
                  <a:cubicBezTo>
                    <a:pt x="224" y="383"/>
                    <a:pt x="225" y="383"/>
                    <a:pt x="225" y="382"/>
                  </a:cubicBezTo>
                  <a:close/>
                  <a:moveTo>
                    <a:pt x="217" y="388"/>
                  </a:moveTo>
                  <a:cubicBezTo>
                    <a:pt x="217" y="388"/>
                    <a:pt x="218" y="388"/>
                    <a:pt x="218" y="388"/>
                  </a:cubicBezTo>
                  <a:cubicBezTo>
                    <a:pt x="218" y="388"/>
                    <a:pt x="218" y="388"/>
                    <a:pt x="219" y="387"/>
                  </a:cubicBezTo>
                  <a:cubicBezTo>
                    <a:pt x="219" y="387"/>
                    <a:pt x="219" y="387"/>
                    <a:pt x="220" y="386"/>
                  </a:cubicBezTo>
                  <a:cubicBezTo>
                    <a:pt x="220" y="386"/>
                    <a:pt x="220" y="386"/>
                    <a:pt x="220" y="386"/>
                  </a:cubicBezTo>
                  <a:cubicBezTo>
                    <a:pt x="221" y="386"/>
                    <a:pt x="221" y="386"/>
                    <a:pt x="221" y="385"/>
                  </a:cubicBezTo>
                  <a:cubicBezTo>
                    <a:pt x="222" y="385"/>
                    <a:pt x="222" y="385"/>
                    <a:pt x="222" y="385"/>
                  </a:cubicBezTo>
                  <a:cubicBezTo>
                    <a:pt x="222" y="386"/>
                    <a:pt x="223" y="386"/>
                    <a:pt x="223" y="387"/>
                  </a:cubicBezTo>
                  <a:cubicBezTo>
                    <a:pt x="222" y="388"/>
                    <a:pt x="222" y="387"/>
                    <a:pt x="221" y="388"/>
                  </a:cubicBezTo>
                  <a:cubicBezTo>
                    <a:pt x="221" y="388"/>
                    <a:pt x="221" y="389"/>
                    <a:pt x="220" y="389"/>
                  </a:cubicBezTo>
                  <a:cubicBezTo>
                    <a:pt x="220" y="389"/>
                    <a:pt x="220" y="389"/>
                    <a:pt x="219" y="389"/>
                  </a:cubicBezTo>
                  <a:cubicBezTo>
                    <a:pt x="219" y="389"/>
                    <a:pt x="218" y="391"/>
                    <a:pt x="217" y="390"/>
                  </a:cubicBezTo>
                  <a:cubicBezTo>
                    <a:pt x="217" y="389"/>
                    <a:pt x="217" y="390"/>
                    <a:pt x="217" y="388"/>
                  </a:cubicBezTo>
                  <a:close/>
                  <a:moveTo>
                    <a:pt x="206" y="398"/>
                  </a:moveTo>
                  <a:cubicBezTo>
                    <a:pt x="207" y="396"/>
                    <a:pt x="207" y="395"/>
                    <a:pt x="208" y="393"/>
                  </a:cubicBezTo>
                  <a:cubicBezTo>
                    <a:pt x="209" y="394"/>
                    <a:pt x="210" y="393"/>
                    <a:pt x="210" y="394"/>
                  </a:cubicBezTo>
                  <a:cubicBezTo>
                    <a:pt x="211" y="393"/>
                    <a:pt x="212" y="392"/>
                    <a:pt x="213" y="391"/>
                  </a:cubicBezTo>
                  <a:cubicBezTo>
                    <a:pt x="213" y="391"/>
                    <a:pt x="214" y="391"/>
                    <a:pt x="215" y="391"/>
                  </a:cubicBezTo>
                  <a:cubicBezTo>
                    <a:pt x="214" y="390"/>
                    <a:pt x="215" y="390"/>
                    <a:pt x="215" y="389"/>
                  </a:cubicBezTo>
                  <a:cubicBezTo>
                    <a:pt x="216" y="389"/>
                    <a:pt x="217" y="389"/>
                    <a:pt x="217" y="390"/>
                  </a:cubicBezTo>
                  <a:cubicBezTo>
                    <a:pt x="217" y="391"/>
                    <a:pt x="216" y="391"/>
                    <a:pt x="216" y="392"/>
                  </a:cubicBezTo>
                  <a:cubicBezTo>
                    <a:pt x="216" y="392"/>
                    <a:pt x="215" y="392"/>
                    <a:pt x="215" y="392"/>
                  </a:cubicBezTo>
                  <a:cubicBezTo>
                    <a:pt x="215" y="392"/>
                    <a:pt x="215" y="393"/>
                    <a:pt x="214" y="393"/>
                  </a:cubicBezTo>
                  <a:cubicBezTo>
                    <a:pt x="213" y="394"/>
                    <a:pt x="212" y="394"/>
                    <a:pt x="211" y="396"/>
                  </a:cubicBezTo>
                  <a:cubicBezTo>
                    <a:pt x="210" y="395"/>
                    <a:pt x="210" y="395"/>
                    <a:pt x="210" y="395"/>
                  </a:cubicBezTo>
                  <a:cubicBezTo>
                    <a:pt x="209" y="396"/>
                    <a:pt x="209" y="397"/>
                    <a:pt x="208" y="398"/>
                  </a:cubicBezTo>
                  <a:cubicBezTo>
                    <a:pt x="207" y="397"/>
                    <a:pt x="208" y="399"/>
                    <a:pt x="207" y="398"/>
                  </a:cubicBezTo>
                  <a:cubicBezTo>
                    <a:pt x="206" y="399"/>
                    <a:pt x="206" y="400"/>
                    <a:pt x="204" y="400"/>
                  </a:cubicBezTo>
                  <a:cubicBezTo>
                    <a:pt x="204" y="399"/>
                    <a:pt x="204" y="399"/>
                    <a:pt x="204" y="399"/>
                  </a:cubicBezTo>
                  <a:cubicBezTo>
                    <a:pt x="204" y="398"/>
                    <a:pt x="205" y="396"/>
                    <a:pt x="206" y="398"/>
                  </a:cubicBezTo>
                  <a:close/>
                  <a:moveTo>
                    <a:pt x="199" y="421"/>
                  </a:moveTo>
                  <a:cubicBezTo>
                    <a:pt x="199" y="420"/>
                    <a:pt x="199" y="419"/>
                    <a:pt x="199" y="419"/>
                  </a:cubicBezTo>
                  <a:cubicBezTo>
                    <a:pt x="200" y="419"/>
                    <a:pt x="200" y="418"/>
                    <a:pt x="200" y="418"/>
                  </a:cubicBezTo>
                  <a:cubicBezTo>
                    <a:pt x="200" y="418"/>
                    <a:pt x="201" y="418"/>
                    <a:pt x="201" y="418"/>
                  </a:cubicBezTo>
                  <a:cubicBezTo>
                    <a:pt x="201" y="418"/>
                    <a:pt x="201" y="417"/>
                    <a:pt x="201" y="417"/>
                  </a:cubicBezTo>
                  <a:cubicBezTo>
                    <a:pt x="201" y="416"/>
                    <a:pt x="202" y="417"/>
                    <a:pt x="202" y="416"/>
                  </a:cubicBezTo>
                  <a:cubicBezTo>
                    <a:pt x="202" y="416"/>
                    <a:pt x="202" y="416"/>
                    <a:pt x="202" y="416"/>
                  </a:cubicBezTo>
                  <a:cubicBezTo>
                    <a:pt x="203" y="415"/>
                    <a:pt x="204" y="416"/>
                    <a:pt x="204" y="415"/>
                  </a:cubicBezTo>
                  <a:cubicBezTo>
                    <a:pt x="205" y="414"/>
                    <a:pt x="204" y="414"/>
                    <a:pt x="204" y="413"/>
                  </a:cubicBezTo>
                  <a:cubicBezTo>
                    <a:pt x="205" y="413"/>
                    <a:pt x="205" y="414"/>
                    <a:pt x="206" y="414"/>
                  </a:cubicBezTo>
                  <a:cubicBezTo>
                    <a:pt x="207" y="413"/>
                    <a:pt x="207" y="411"/>
                    <a:pt x="208" y="411"/>
                  </a:cubicBezTo>
                  <a:cubicBezTo>
                    <a:pt x="208" y="409"/>
                    <a:pt x="210" y="409"/>
                    <a:pt x="211" y="410"/>
                  </a:cubicBezTo>
                  <a:cubicBezTo>
                    <a:pt x="211" y="411"/>
                    <a:pt x="211" y="411"/>
                    <a:pt x="210" y="411"/>
                  </a:cubicBezTo>
                  <a:cubicBezTo>
                    <a:pt x="210" y="411"/>
                    <a:pt x="210" y="412"/>
                    <a:pt x="210" y="412"/>
                  </a:cubicBezTo>
                  <a:cubicBezTo>
                    <a:pt x="210" y="412"/>
                    <a:pt x="209" y="412"/>
                    <a:pt x="209" y="412"/>
                  </a:cubicBezTo>
                  <a:cubicBezTo>
                    <a:pt x="209" y="413"/>
                    <a:pt x="209" y="413"/>
                    <a:pt x="209" y="413"/>
                  </a:cubicBezTo>
                  <a:cubicBezTo>
                    <a:pt x="209" y="414"/>
                    <a:pt x="211" y="414"/>
                    <a:pt x="211" y="415"/>
                  </a:cubicBezTo>
                  <a:cubicBezTo>
                    <a:pt x="210" y="414"/>
                    <a:pt x="210" y="415"/>
                    <a:pt x="209" y="416"/>
                  </a:cubicBezTo>
                  <a:cubicBezTo>
                    <a:pt x="209" y="416"/>
                    <a:pt x="209" y="416"/>
                    <a:pt x="209" y="416"/>
                  </a:cubicBezTo>
                  <a:cubicBezTo>
                    <a:pt x="208" y="416"/>
                    <a:pt x="208" y="415"/>
                    <a:pt x="208" y="415"/>
                  </a:cubicBezTo>
                  <a:cubicBezTo>
                    <a:pt x="207" y="416"/>
                    <a:pt x="207" y="416"/>
                    <a:pt x="206" y="417"/>
                  </a:cubicBezTo>
                  <a:cubicBezTo>
                    <a:pt x="207" y="418"/>
                    <a:pt x="206" y="418"/>
                    <a:pt x="206" y="419"/>
                  </a:cubicBezTo>
                  <a:cubicBezTo>
                    <a:pt x="205" y="419"/>
                    <a:pt x="205" y="419"/>
                    <a:pt x="205" y="418"/>
                  </a:cubicBezTo>
                  <a:cubicBezTo>
                    <a:pt x="204" y="418"/>
                    <a:pt x="205" y="419"/>
                    <a:pt x="204" y="419"/>
                  </a:cubicBezTo>
                  <a:cubicBezTo>
                    <a:pt x="204" y="419"/>
                    <a:pt x="203" y="419"/>
                    <a:pt x="203" y="419"/>
                  </a:cubicBezTo>
                  <a:cubicBezTo>
                    <a:pt x="202" y="419"/>
                    <a:pt x="203" y="420"/>
                    <a:pt x="203" y="421"/>
                  </a:cubicBezTo>
                  <a:cubicBezTo>
                    <a:pt x="202" y="420"/>
                    <a:pt x="203" y="420"/>
                    <a:pt x="202" y="420"/>
                  </a:cubicBezTo>
                  <a:cubicBezTo>
                    <a:pt x="202" y="420"/>
                    <a:pt x="202" y="421"/>
                    <a:pt x="202" y="421"/>
                  </a:cubicBezTo>
                  <a:cubicBezTo>
                    <a:pt x="202" y="421"/>
                    <a:pt x="202" y="422"/>
                    <a:pt x="202" y="422"/>
                  </a:cubicBezTo>
                  <a:cubicBezTo>
                    <a:pt x="201" y="422"/>
                    <a:pt x="199" y="420"/>
                    <a:pt x="199" y="422"/>
                  </a:cubicBezTo>
                  <a:cubicBezTo>
                    <a:pt x="199" y="422"/>
                    <a:pt x="199" y="422"/>
                    <a:pt x="198" y="422"/>
                  </a:cubicBezTo>
                  <a:cubicBezTo>
                    <a:pt x="198" y="421"/>
                    <a:pt x="198" y="421"/>
                    <a:pt x="199" y="421"/>
                  </a:cubicBezTo>
                  <a:close/>
                  <a:moveTo>
                    <a:pt x="190" y="411"/>
                  </a:moveTo>
                  <a:cubicBezTo>
                    <a:pt x="192" y="411"/>
                    <a:pt x="192" y="413"/>
                    <a:pt x="190" y="413"/>
                  </a:cubicBezTo>
                  <a:cubicBezTo>
                    <a:pt x="190" y="412"/>
                    <a:pt x="190" y="412"/>
                    <a:pt x="190" y="411"/>
                  </a:cubicBezTo>
                  <a:close/>
                  <a:moveTo>
                    <a:pt x="181" y="419"/>
                  </a:moveTo>
                  <a:cubicBezTo>
                    <a:pt x="183" y="419"/>
                    <a:pt x="183" y="417"/>
                    <a:pt x="185" y="417"/>
                  </a:cubicBezTo>
                  <a:cubicBezTo>
                    <a:pt x="186" y="417"/>
                    <a:pt x="185" y="416"/>
                    <a:pt x="185" y="415"/>
                  </a:cubicBezTo>
                  <a:cubicBezTo>
                    <a:pt x="186" y="415"/>
                    <a:pt x="187" y="415"/>
                    <a:pt x="187" y="414"/>
                  </a:cubicBezTo>
                  <a:cubicBezTo>
                    <a:pt x="188" y="413"/>
                    <a:pt x="189" y="414"/>
                    <a:pt x="189" y="414"/>
                  </a:cubicBezTo>
                  <a:cubicBezTo>
                    <a:pt x="189" y="416"/>
                    <a:pt x="187" y="415"/>
                    <a:pt x="187" y="417"/>
                  </a:cubicBezTo>
                  <a:cubicBezTo>
                    <a:pt x="186" y="417"/>
                    <a:pt x="186" y="417"/>
                    <a:pt x="186" y="417"/>
                  </a:cubicBezTo>
                  <a:cubicBezTo>
                    <a:pt x="185" y="418"/>
                    <a:pt x="186" y="418"/>
                    <a:pt x="186" y="419"/>
                  </a:cubicBezTo>
                  <a:cubicBezTo>
                    <a:pt x="185" y="419"/>
                    <a:pt x="185" y="419"/>
                    <a:pt x="185" y="419"/>
                  </a:cubicBezTo>
                  <a:cubicBezTo>
                    <a:pt x="184" y="420"/>
                    <a:pt x="184" y="421"/>
                    <a:pt x="183" y="420"/>
                  </a:cubicBezTo>
                  <a:cubicBezTo>
                    <a:pt x="183" y="422"/>
                    <a:pt x="183" y="423"/>
                    <a:pt x="182" y="425"/>
                  </a:cubicBezTo>
                  <a:cubicBezTo>
                    <a:pt x="181" y="424"/>
                    <a:pt x="181" y="423"/>
                    <a:pt x="181" y="423"/>
                  </a:cubicBezTo>
                  <a:cubicBezTo>
                    <a:pt x="180" y="421"/>
                    <a:pt x="182" y="421"/>
                    <a:pt x="181" y="419"/>
                  </a:cubicBezTo>
                  <a:close/>
                  <a:moveTo>
                    <a:pt x="176" y="427"/>
                  </a:moveTo>
                  <a:cubicBezTo>
                    <a:pt x="178" y="427"/>
                    <a:pt x="179" y="426"/>
                    <a:pt x="180" y="424"/>
                  </a:cubicBezTo>
                  <a:cubicBezTo>
                    <a:pt x="181" y="424"/>
                    <a:pt x="181" y="425"/>
                    <a:pt x="181" y="427"/>
                  </a:cubicBezTo>
                  <a:cubicBezTo>
                    <a:pt x="180" y="427"/>
                    <a:pt x="180" y="428"/>
                    <a:pt x="178" y="428"/>
                  </a:cubicBezTo>
                  <a:cubicBezTo>
                    <a:pt x="177" y="427"/>
                    <a:pt x="177" y="429"/>
                    <a:pt x="177" y="429"/>
                  </a:cubicBezTo>
                  <a:cubicBezTo>
                    <a:pt x="175" y="429"/>
                    <a:pt x="177" y="428"/>
                    <a:pt x="176" y="427"/>
                  </a:cubicBezTo>
                  <a:close/>
                  <a:moveTo>
                    <a:pt x="174" y="432"/>
                  </a:moveTo>
                  <a:cubicBezTo>
                    <a:pt x="175" y="432"/>
                    <a:pt x="175" y="434"/>
                    <a:pt x="174" y="434"/>
                  </a:cubicBezTo>
                  <a:cubicBezTo>
                    <a:pt x="174" y="433"/>
                    <a:pt x="174" y="433"/>
                    <a:pt x="174" y="432"/>
                  </a:cubicBezTo>
                  <a:close/>
                  <a:moveTo>
                    <a:pt x="173" y="436"/>
                  </a:moveTo>
                  <a:cubicBezTo>
                    <a:pt x="172" y="437"/>
                    <a:pt x="172" y="438"/>
                    <a:pt x="170" y="438"/>
                  </a:cubicBezTo>
                  <a:cubicBezTo>
                    <a:pt x="170" y="437"/>
                    <a:pt x="172" y="436"/>
                    <a:pt x="173" y="436"/>
                  </a:cubicBezTo>
                  <a:close/>
                  <a:moveTo>
                    <a:pt x="168" y="441"/>
                  </a:moveTo>
                  <a:cubicBezTo>
                    <a:pt x="168" y="441"/>
                    <a:pt x="170" y="441"/>
                    <a:pt x="169" y="440"/>
                  </a:cubicBezTo>
                  <a:cubicBezTo>
                    <a:pt x="170" y="440"/>
                    <a:pt x="170" y="440"/>
                    <a:pt x="170" y="440"/>
                  </a:cubicBezTo>
                  <a:cubicBezTo>
                    <a:pt x="170" y="442"/>
                    <a:pt x="169" y="441"/>
                    <a:pt x="168" y="442"/>
                  </a:cubicBezTo>
                  <a:cubicBezTo>
                    <a:pt x="168" y="443"/>
                    <a:pt x="168" y="445"/>
                    <a:pt x="167" y="445"/>
                  </a:cubicBezTo>
                  <a:cubicBezTo>
                    <a:pt x="167" y="444"/>
                    <a:pt x="167" y="442"/>
                    <a:pt x="168" y="442"/>
                  </a:cubicBezTo>
                  <a:cubicBezTo>
                    <a:pt x="168" y="441"/>
                    <a:pt x="168" y="441"/>
                    <a:pt x="168" y="441"/>
                  </a:cubicBezTo>
                  <a:close/>
                  <a:moveTo>
                    <a:pt x="247" y="396"/>
                  </a:moveTo>
                  <a:cubicBezTo>
                    <a:pt x="247" y="396"/>
                    <a:pt x="297" y="379"/>
                    <a:pt x="325" y="419"/>
                  </a:cubicBezTo>
                  <a:cubicBezTo>
                    <a:pt x="325" y="419"/>
                    <a:pt x="335" y="433"/>
                    <a:pt x="331" y="454"/>
                  </a:cubicBezTo>
                  <a:cubicBezTo>
                    <a:pt x="331" y="454"/>
                    <a:pt x="336" y="425"/>
                    <a:pt x="300" y="405"/>
                  </a:cubicBezTo>
                  <a:cubicBezTo>
                    <a:pt x="285" y="396"/>
                    <a:pt x="265" y="396"/>
                    <a:pt x="249" y="401"/>
                  </a:cubicBezTo>
                  <a:cubicBezTo>
                    <a:pt x="235" y="405"/>
                    <a:pt x="223" y="411"/>
                    <a:pt x="211" y="420"/>
                  </a:cubicBezTo>
                  <a:cubicBezTo>
                    <a:pt x="200" y="430"/>
                    <a:pt x="190" y="443"/>
                    <a:pt x="183" y="456"/>
                  </a:cubicBezTo>
                  <a:cubicBezTo>
                    <a:pt x="180" y="462"/>
                    <a:pt x="177" y="467"/>
                    <a:pt x="174" y="473"/>
                  </a:cubicBezTo>
                  <a:cubicBezTo>
                    <a:pt x="171" y="479"/>
                    <a:pt x="167" y="486"/>
                    <a:pt x="165" y="492"/>
                  </a:cubicBezTo>
                  <a:cubicBezTo>
                    <a:pt x="165" y="492"/>
                    <a:pt x="182" y="417"/>
                    <a:pt x="247" y="396"/>
                  </a:cubicBezTo>
                  <a:close/>
                  <a:moveTo>
                    <a:pt x="165" y="449"/>
                  </a:moveTo>
                  <a:cubicBezTo>
                    <a:pt x="165" y="448"/>
                    <a:pt x="165" y="447"/>
                    <a:pt x="165" y="447"/>
                  </a:cubicBezTo>
                  <a:cubicBezTo>
                    <a:pt x="165" y="447"/>
                    <a:pt x="166" y="447"/>
                    <a:pt x="166" y="445"/>
                  </a:cubicBezTo>
                  <a:cubicBezTo>
                    <a:pt x="167" y="445"/>
                    <a:pt x="166" y="447"/>
                    <a:pt x="167" y="448"/>
                  </a:cubicBezTo>
                  <a:cubicBezTo>
                    <a:pt x="166" y="448"/>
                    <a:pt x="165" y="449"/>
                    <a:pt x="165" y="450"/>
                  </a:cubicBezTo>
                  <a:cubicBezTo>
                    <a:pt x="165" y="450"/>
                    <a:pt x="164" y="450"/>
                    <a:pt x="165" y="449"/>
                  </a:cubicBezTo>
                  <a:cubicBezTo>
                    <a:pt x="165" y="449"/>
                    <a:pt x="165" y="449"/>
                    <a:pt x="165" y="449"/>
                  </a:cubicBezTo>
                  <a:close/>
                  <a:moveTo>
                    <a:pt x="137" y="502"/>
                  </a:moveTo>
                  <a:cubicBezTo>
                    <a:pt x="138" y="502"/>
                    <a:pt x="138" y="505"/>
                    <a:pt x="138" y="506"/>
                  </a:cubicBezTo>
                  <a:cubicBezTo>
                    <a:pt x="137" y="507"/>
                    <a:pt x="137" y="503"/>
                    <a:pt x="137" y="502"/>
                  </a:cubicBezTo>
                  <a:close/>
                  <a:moveTo>
                    <a:pt x="135" y="525"/>
                  </a:moveTo>
                  <a:cubicBezTo>
                    <a:pt x="135" y="526"/>
                    <a:pt x="135" y="527"/>
                    <a:pt x="135" y="528"/>
                  </a:cubicBezTo>
                  <a:cubicBezTo>
                    <a:pt x="133" y="528"/>
                    <a:pt x="134" y="525"/>
                    <a:pt x="135" y="525"/>
                  </a:cubicBezTo>
                  <a:close/>
                  <a:moveTo>
                    <a:pt x="135" y="537"/>
                  </a:moveTo>
                  <a:cubicBezTo>
                    <a:pt x="133" y="538"/>
                    <a:pt x="135" y="530"/>
                    <a:pt x="135" y="530"/>
                  </a:cubicBezTo>
                  <a:cubicBezTo>
                    <a:pt x="137" y="530"/>
                    <a:pt x="135" y="537"/>
                    <a:pt x="135" y="537"/>
                  </a:cubicBezTo>
                  <a:close/>
                  <a:moveTo>
                    <a:pt x="136" y="544"/>
                  </a:moveTo>
                  <a:cubicBezTo>
                    <a:pt x="134" y="544"/>
                    <a:pt x="135" y="543"/>
                    <a:pt x="135" y="541"/>
                  </a:cubicBezTo>
                  <a:cubicBezTo>
                    <a:pt x="135" y="541"/>
                    <a:pt x="135" y="539"/>
                    <a:pt x="135" y="539"/>
                  </a:cubicBezTo>
                  <a:cubicBezTo>
                    <a:pt x="136" y="539"/>
                    <a:pt x="136" y="539"/>
                    <a:pt x="136" y="539"/>
                  </a:cubicBezTo>
                  <a:cubicBezTo>
                    <a:pt x="136" y="540"/>
                    <a:pt x="136" y="540"/>
                    <a:pt x="136" y="541"/>
                  </a:cubicBezTo>
                  <a:cubicBezTo>
                    <a:pt x="136" y="542"/>
                    <a:pt x="137" y="543"/>
                    <a:pt x="136" y="544"/>
                  </a:cubicBezTo>
                  <a:close/>
                  <a:moveTo>
                    <a:pt x="138" y="513"/>
                  </a:moveTo>
                  <a:cubicBezTo>
                    <a:pt x="138" y="515"/>
                    <a:pt x="137" y="517"/>
                    <a:pt x="136" y="518"/>
                  </a:cubicBezTo>
                  <a:cubicBezTo>
                    <a:pt x="136" y="519"/>
                    <a:pt x="136" y="520"/>
                    <a:pt x="136" y="522"/>
                  </a:cubicBezTo>
                  <a:cubicBezTo>
                    <a:pt x="135" y="522"/>
                    <a:pt x="135" y="521"/>
                    <a:pt x="135" y="520"/>
                  </a:cubicBezTo>
                  <a:cubicBezTo>
                    <a:pt x="135" y="520"/>
                    <a:pt x="135" y="519"/>
                    <a:pt x="136" y="519"/>
                  </a:cubicBezTo>
                  <a:cubicBezTo>
                    <a:pt x="136" y="518"/>
                    <a:pt x="135" y="516"/>
                    <a:pt x="136" y="516"/>
                  </a:cubicBezTo>
                  <a:cubicBezTo>
                    <a:pt x="136" y="515"/>
                    <a:pt x="136" y="515"/>
                    <a:pt x="136" y="514"/>
                  </a:cubicBezTo>
                  <a:cubicBezTo>
                    <a:pt x="136" y="512"/>
                    <a:pt x="137" y="513"/>
                    <a:pt x="137" y="512"/>
                  </a:cubicBezTo>
                  <a:cubicBezTo>
                    <a:pt x="137" y="510"/>
                    <a:pt x="138" y="509"/>
                    <a:pt x="139" y="507"/>
                  </a:cubicBezTo>
                  <a:cubicBezTo>
                    <a:pt x="139" y="507"/>
                    <a:pt x="139" y="508"/>
                    <a:pt x="139" y="508"/>
                  </a:cubicBezTo>
                  <a:cubicBezTo>
                    <a:pt x="139" y="510"/>
                    <a:pt x="138" y="511"/>
                    <a:pt x="138" y="513"/>
                  </a:cubicBezTo>
                  <a:close/>
                  <a:moveTo>
                    <a:pt x="139" y="506"/>
                  </a:moveTo>
                  <a:cubicBezTo>
                    <a:pt x="139" y="503"/>
                    <a:pt x="139" y="503"/>
                    <a:pt x="139" y="503"/>
                  </a:cubicBezTo>
                  <a:cubicBezTo>
                    <a:pt x="140" y="502"/>
                    <a:pt x="140" y="507"/>
                    <a:pt x="139" y="506"/>
                  </a:cubicBezTo>
                  <a:close/>
                  <a:moveTo>
                    <a:pt x="140" y="498"/>
                  </a:moveTo>
                  <a:cubicBezTo>
                    <a:pt x="139" y="498"/>
                    <a:pt x="139" y="497"/>
                    <a:pt x="139" y="497"/>
                  </a:cubicBezTo>
                  <a:cubicBezTo>
                    <a:pt x="138" y="496"/>
                    <a:pt x="140" y="496"/>
                    <a:pt x="140" y="496"/>
                  </a:cubicBezTo>
                  <a:cubicBezTo>
                    <a:pt x="140" y="494"/>
                    <a:pt x="139" y="494"/>
                    <a:pt x="139" y="493"/>
                  </a:cubicBezTo>
                  <a:cubicBezTo>
                    <a:pt x="139" y="493"/>
                    <a:pt x="140" y="493"/>
                    <a:pt x="140" y="493"/>
                  </a:cubicBezTo>
                  <a:cubicBezTo>
                    <a:pt x="141" y="494"/>
                    <a:pt x="140" y="495"/>
                    <a:pt x="141" y="495"/>
                  </a:cubicBezTo>
                  <a:cubicBezTo>
                    <a:pt x="141" y="496"/>
                    <a:pt x="139" y="496"/>
                    <a:pt x="140" y="498"/>
                  </a:cubicBezTo>
                  <a:close/>
                  <a:moveTo>
                    <a:pt x="289" y="273"/>
                  </a:moveTo>
                  <a:cubicBezTo>
                    <a:pt x="289" y="273"/>
                    <a:pt x="289" y="273"/>
                    <a:pt x="289" y="273"/>
                  </a:cubicBezTo>
                  <a:cubicBezTo>
                    <a:pt x="290" y="273"/>
                    <a:pt x="290" y="273"/>
                    <a:pt x="291" y="273"/>
                  </a:cubicBezTo>
                  <a:cubicBezTo>
                    <a:pt x="292" y="272"/>
                    <a:pt x="292" y="272"/>
                    <a:pt x="292" y="271"/>
                  </a:cubicBezTo>
                  <a:cubicBezTo>
                    <a:pt x="293" y="271"/>
                    <a:pt x="295" y="271"/>
                    <a:pt x="295" y="271"/>
                  </a:cubicBezTo>
                  <a:cubicBezTo>
                    <a:pt x="295" y="271"/>
                    <a:pt x="295" y="271"/>
                    <a:pt x="296" y="271"/>
                  </a:cubicBezTo>
                  <a:cubicBezTo>
                    <a:pt x="296" y="271"/>
                    <a:pt x="296" y="270"/>
                    <a:pt x="297" y="271"/>
                  </a:cubicBezTo>
                  <a:cubicBezTo>
                    <a:pt x="297" y="270"/>
                    <a:pt x="298" y="270"/>
                    <a:pt x="298" y="270"/>
                  </a:cubicBezTo>
                  <a:cubicBezTo>
                    <a:pt x="298" y="270"/>
                    <a:pt x="299" y="270"/>
                    <a:pt x="299" y="270"/>
                  </a:cubicBezTo>
                  <a:cubicBezTo>
                    <a:pt x="299" y="270"/>
                    <a:pt x="300" y="270"/>
                    <a:pt x="300" y="270"/>
                  </a:cubicBezTo>
                  <a:cubicBezTo>
                    <a:pt x="300" y="270"/>
                    <a:pt x="301" y="270"/>
                    <a:pt x="301" y="270"/>
                  </a:cubicBezTo>
                  <a:cubicBezTo>
                    <a:pt x="301" y="270"/>
                    <a:pt x="302" y="270"/>
                    <a:pt x="302" y="269"/>
                  </a:cubicBezTo>
                  <a:cubicBezTo>
                    <a:pt x="302" y="269"/>
                    <a:pt x="302" y="269"/>
                    <a:pt x="302" y="269"/>
                  </a:cubicBezTo>
                  <a:cubicBezTo>
                    <a:pt x="302" y="268"/>
                    <a:pt x="302" y="267"/>
                    <a:pt x="302" y="266"/>
                  </a:cubicBezTo>
                  <a:cubicBezTo>
                    <a:pt x="303" y="267"/>
                    <a:pt x="303" y="267"/>
                    <a:pt x="304" y="267"/>
                  </a:cubicBezTo>
                  <a:cubicBezTo>
                    <a:pt x="305" y="266"/>
                    <a:pt x="306" y="264"/>
                    <a:pt x="308" y="263"/>
                  </a:cubicBezTo>
                  <a:cubicBezTo>
                    <a:pt x="308" y="263"/>
                    <a:pt x="308" y="263"/>
                    <a:pt x="308" y="262"/>
                  </a:cubicBezTo>
                  <a:cubicBezTo>
                    <a:pt x="308" y="263"/>
                    <a:pt x="309" y="263"/>
                    <a:pt x="309" y="263"/>
                  </a:cubicBezTo>
                  <a:cubicBezTo>
                    <a:pt x="311" y="261"/>
                    <a:pt x="314" y="260"/>
                    <a:pt x="317" y="258"/>
                  </a:cubicBezTo>
                  <a:cubicBezTo>
                    <a:pt x="317" y="257"/>
                    <a:pt x="317" y="257"/>
                    <a:pt x="317" y="256"/>
                  </a:cubicBezTo>
                  <a:cubicBezTo>
                    <a:pt x="319" y="258"/>
                    <a:pt x="319" y="255"/>
                    <a:pt x="320" y="255"/>
                  </a:cubicBezTo>
                  <a:cubicBezTo>
                    <a:pt x="320" y="255"/>
                    <a:pt x="320" y="255"/>
                    <a:pt x="321" y="256"/>
                  </a:cubicBezTo>
                  <a:cubicBezTo>
                    <a:pt x="322" y="255"/>
                    <a:pt x="323" y="254"/>
                    <a:pt x="325" y="253"/>
                  </a:cubicBezTo>
                  <a:cubicBezTo>
                    <a:pt x="328" y="251"/>
                    <a:pt x="446" y="200"/>
                    <a:pt x="428" y="131"/>
                  </a:cubicBezTo>
                  <a:cubicBezTo>
                    <a:pt x="425" y="123"/>
                    <a:pt x="412" y="99"/>
                    <a:pt x="400" y="93"/>
                  </a:cubicBezTo>
                  <a:cubicBezTo>
                    <a:pt x="413" y="98"/>
                    <a:pt x="429" y="115"/>
                    <a:pt x="435" y="135"/>
                  </a:cubicBezTo>
                  <a:cubicBezTo>
                    <a:pt x="445" y="168"/>
                    <a:pt x="419" y="195"/>
                    <a:pt x="403" y="209"/>
                  </a:cubicBezTo>
                  <a:cubicBezTo>
                    <a:pt x="387" y="222"/>
                    <a:pt x="357" y="240"/>
                    <a:pt x="339" y="250"/>
                  </a:cubicBezTo>
                  <a:cubicBezTo>
                    <a:pt x="329" y="255"/>
                    <a:pt x="324" y="258"/>
                    <a:pt x="319" y="260"/>
                  </a:cubicBezTo>
                  <a:cubicBezTo>
                    <a:pt x="318" y="261"/>
                    <a:pt x="317" y="262"/>
                    <a:pt x="316" y="263"/>
                  </a:cubicBezTo>
                  <a:cubicBezTo>
                    <a:pt x="316" y="264"/>
                    <a:pt x="315" y="263"/>
                    <a:pt x="314" y="263"/>
                  </a:cubicBezTo>
                  <a:cubicBezTo>
                    <a:pt x="313" y="264"/>
                    <a:pt x="311" y="265"/>
                    <a:pt x="309" y="266"/>
                  </a:cubicBezTo>
                  <a:cubicBezTo>
                    <a:pt x="309" y="266"/>
                    <a:pt x="309" y="267"/>
                    <a:pt x="309" y="267"/>
                  </a:cubicBezTo>
                  <a:cubicBezTo>
                    <a:pt x="309" y="267"/>
                    <a:pt x="308" y="267"/>
                    <a:pt x="308" y="267"/>
                  </a:cubicBezTo>
                  <a:cubicBezTo>
                    <a:pt x="307" y="268"/>
                    <a:pt x="307" y="267"/>
                    <a:pt x="307" y="267"/>
                  </a:cubicBezTo>
                  <a:cubicBezTo>
                    <a:pt x="306" y="268"/>
                    <a:pt x="306" y="268"/>
                    <a:pt x="306" y="268"/>
                  </a:cubicBezTo>
                  <a:cubicBezTo>
                    <a:pt x="305" y="268"/>
                    <a:pt x="305" y="268"/>
                    <a:pt x="305" y="268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3" y="269"/>
                    <a:pt x="303" y="269"/>
                    <a:pt x="303" y="269"/>
                  </a:cubicBezTo>
                  <a:cubicBezTo>
                    <a:pt x="302" y="270"/>
                    <a:pt x="303" y="270"/>
                    <a:pt x="302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1" y="270"/>
                    <a:pt x="301" y="270"/>
                    <a:pt x="301" y="270"/>
                  </a:cubicBezTo>
                  <a:cubicBezTo>
                    <a:pt x="300" y="271"/>
                    <a:pt x="299" y="272"/>
                    <a:pt x="299" y="272"/>
                  </a:cubicBezTo>
                  <a:cubicBezTo>
                    <a:pt x="298" y="272"/>
                    <a:pt x="298" y="272"/>
                    <a:pt x="298" y="272"/>
                  </a:cubicBezTo>
                  <a:cubicBezTo>
                    <a:pt x="297" y="272"/>
                    <a:pt x="297" y="272"/>
                    <a:pt x="297" y="272"/>
                  </a:cubicBezTo>
                  <a:cubicBezTo>
                    <a:pt x="296" y="272"/>
                    <a:pt x="296" y="272"/>
                    <a:pt x="295" y="272"/>
                  </a:cubicBezTo>
                  <a:cubicBezTo>
                    <a:pt x="295" y="272"/>
                    <a:pt x="296" y="273"/>
                    <a:pt x="295" y="273"/>
                  </a:cubicBezTo>
                  <a:cubicBezTo>
                    <a:pt x="294" y="274"/>
                    <a:pt x="293" y="274"/>
                    <a:pt x="292" y="273"/>
                  </a:cubicBezTo>
                  <a:cubicBezTo>
                    <a:pt x="291" y="274"/>
                    <a:pt x="289" y="274"/>
                    <a:pt x="289" y="274"/>
                  </a:cubicBezTo>
                  <a:cubicBezTo>
                    <a:pt x="289" y="274"/>
                    <a:pt x="288" y="274"/>
                    <a:pt x="288" y="275"/>
                  </a:cubicBezTo>
                  <a:cubicBezTo>
                    <a:pt x="288" y="275"/>
                    <a:pt x="288" y="274"/>
                    <a:pt x="288" y="274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287" y="273"/>
                    <a:pt x="289" y="273"/>
                    <a:pt x="289" y="273"/>
                  </a:cubicBezTo>
                  <a:close/>
                  <a:moveTo>
                    <a:pt x="284" y="292"/>
                  </a:moveTo>
                  <a:cubicBezTo>
                    <a:pt x="284" y="291"/>
                    <a:pt x="285" y="292"/>
                    <a:pt x="285" y="292"/>
                  </a:cubicBezTo>
                  <a:cubicBezTo>
                    <a:pt x="285" y="292"/>
                    <a:pt x="285" y="291"/>
                    <a:pt x="286" y="291"/>
                  </a:cubicBezTo>
                  <a:cubicBezTo>
                    <a:pt x="286" y="291"/>
                    <a:pt x="286" y="291"/>
                    <a:pt x="287" y="291"/>
                  </a:cubicBezTo>
                  <a:cubicBezTo>
                    <a:pt x="287" y="291"/>
                    <a:pt x="287" y="290"/>
                    <a:pt x="287" y="290"/>
                  </a:cubicBezTo>
                  <a:cubicBezTo>
                    <a:pt x="287" y="290"/>
                    <a:pt x="287" y="290"/>
                    <a:pt x="287" y="290"/>
                  </a:cubicBezTo>
                  <a:cubicBezTo>
                    <a:pt x="288" y="290"/>
                    <a:pt x="288" y="290"/>
                    <a:pt x="289" y="289"/>
                  </a:cubicBezTo>
                  <a:cubicBezTo>
                    <a:pt x="289" y="289"/>
                    <a:pt x="289" y="290"/>
                    <a:pt x="290" y="290"/>
                  </a:cubicBezTo>
                  <a:cubicBezTo>
                    <a:pt x="290" y="289"/>
                    <a:pt x="291" y="289"/>
                    <a:pt x="292" y="290"/>
                  </a:cubicBezTo>
                  <a:cubicBezTo>
                    <a:pt x="291" y="290"/>
                    <a:pt x="291" y="291"/>
                    <a:pt x="290" y="291"/>
                  </a:cubicBezTo>
                  <a:cubicBezTo>
                    <a:pt x="290" y="291"/>
                    <a:pt x="290" y="290"/>
                    <a:pt x="290" y="290"/>
                  </a:cubicBezTo>
                  <a:cubicBezTo>
                    <a:pt x="290" y="290"/>
                    <a:pt x="289" y="291"/>
                    <a:pt x="289" y="291"/>
                  </a:cubicBezTo>
                  <a:cubicBezTo>
                    <a:pt x="289" y="291"/>
                    <a:pt x="288" y="290"/>
                    <a:pt x="287" y="292"/>
                  </a:cubicBezTo>
                  <a:cubicBezTo>
                    <a:pt x="287" y="292"/>
                    <a:pt x="287" y="293"/>
                    <a:pt x="286" y="293"/>
                  </a:cubicBezTo>
                  <a:cubicBezTo>
                    <a:pt x="286" y="293"/>
                    <a:pt x="285" y="293"/>
                    <a:pt x="285" y="293"/>
                  </a:cubicBezTo>
                  <a:cubicBezTo>
                    <a:pt x="285" y="293"/>
                    <a:pt x="284" y="293"/>
                    <a:pt x="283" y="292"/>
                  </a:cubicBezTo>
                  <a:cubicBezTo>
                    <a:pt x="284" y="292"/>
                    <a:pt x="283" y="292"/>
                    <a:pt x="284" y="292"/>
                  </a:cubicBezTo>
                  <a:close/>
                  <a:moveTo>
                    <a:pt x="282" y="292"/>
                  </a:moveTo>
                  <a:cubicBezTo>
                    <a:pt x="283" y="293"/>
                    <a:pt x="283" y="294"/>
                    <a:pt x="284" y="295"/>
                  </a:cubicBezTo>
                  <a:cubicBezTo>
                    <a:pt x="283" y="296"/>
                    <a:pt x="283" y="294"/>
                    <a:pt x="282" y="294"/>
                  </a:cubicBezTo>
                  <a:cubicBezTo>
                    <a:pt x="281" y="294"/>
                    <a:pt x="280" y="294"/>
                    <a:pt x="278" y="295"/>
                  </a:cubicBezTo>
                  <a:cubicBezTo>
                    <a:pt x="278" y="292"/>
                    <a:pt x="281" y="293"/>
                    <a:pt x="282" y="292"/>
                  </a:cubicBezTo>
                  <a:close/>
                  <a:moveTo>
                    <a:pt x="282" y="279"/>
                  </a:moveTo>
                  <a:cubicBezTo>
                    <a:pt x="282" y="279"/>
                    <a:pt x="281" y="280"/>
                    <a:pt x="282" y="280"/>
                  </a:cubicBezTo>
                  <a:cubicBezTo>
                    <a:pt x="281" y="281"/>
                    <a:pt x="280" y="280"/>
                    <a:pt x="280" y="281"/>
                  </a:cubicBezTo>
                  <a:cubicBezTo>
                    <a:pt x="279" y="281"/>
                    <a:pt x="277" y="283"/>
                    <a:pt x="276" y="282"/>
                  </a:cubicBezTo>
                  <a:cubicBezTo>
                    <a:pt x="278" y="281"/>
                    <a:pt x="280" y="279"/>
                    <a:pt x="282" y="279"/>
                  </a:cubicBezTo>
                  <a:close/>
                  <a:moveTo>
                    <a:pt x="256" y="274"/>
                  </a:moveTo>
                  <a:cubicBezTo>
                    <a:pt x="257" y="274"/>
                    <a:pt x="257" y="274"/>
                    <a:pt x="258" y="273"/>
                  </a:cubicBezTo>
                  <a:cubicBezTo>
                    <a:pt x="259" y="273"/>
                    <a:pt x="259" y="274"/>
                    <a:pt x="259" y="275"/>
                  </a:cubicBezTo>
                  <a:cubicBezTo>
                    <a:pt x="258" y="275"/>
                    <a:pt x="257" y="275"/>
                    <a:pt x="256" y="276"/>
                  </a:cubicBezTo>
                  <a:cubicBezTo>
                    <a:pt x="256" y="275"/>
                    <a:pt x="256" y="275"/>
                    <a:pt x="256" y="274"/>
                  </a:cubicBezTo>
                  <a:close/>
                  <a:moveTo>
                    <a:pt x="249" y="294"/>
                  </a:moveTo>
                  <a:cubicBezTo>
                    <a:pt x="252" y="293"/>
                    <a:pt x="252" y="293"/>
                    <a:pt x="252" y="293"/>
                  </a:cubicBezTo>
                  <a:cubicBezTo>
                    <a:pt x="252" y="294"/>
                    <a:pt x="247" y="297"/>
                    <a:pt x="246" y="297"/>
                  </a:cubicBezTo>
                  <a:cubicBezTo>
                    <a:pt x="246" y="296"/>
                    <a:pt x="248" y="294"/>
                    <a:pt x="249" y="294"/>
                  </a:cubicBezTo>
                  <a:close/>
                  <a:moveTo>
                    <a:pt x="238" y="326"/>
                  </a:moveTo>
                  <a:cubicBezTo>
                    <a:pt x="238" y="327"/>
                    <a:pt x="237" y="325"/>
                    <a:pt x="236" y="326"/>
                  </a:cubicBezTo>
                  <a:cubicBezTo>
                    <a:pt x="235" y="327"/>
                    <a:pt x="234" y="329"/>
                    <a:pt x="233" y="327"/>
                  </a:cubicBezTo>
                  <a:cubicBezTo>
                    <a:pt x="234" y="326"/>
                    <a:pt x="235" y="326"/>
                    <a:pt x="236" y="326"/>
                  </a:cubicBezTo>
                  <a:cubicBezTo>
                    <a:pt x="237" y="325"/>
                    <a:pt x="238" y="324"/>
                    <a:pt x="239" y="324"/>
                  </a:cubicBezTo>
                  <a:cubicBezTo>
                    <a:pt x="239" y="325"/>
                    <a:pt x="239" y="325"/>
                    <a:pt x="238" y="326"/>
                  </a:cubicBezTo>
                  <a:close/>
                  <a:moveTo>
                    <a:pt x="243" y="313"/>
                  </a:moveTo>
                  <a:cubicBezTo>
                    <a:pt x="243" y="315"/>
                    <a:pt x="241" y="314"/>
                    <a:pt x="241" y="314"/>
                  </a:cubicBezTo>
                  <a:cubicBezTo>
                    <a:pt x="240" y="312"/>
                    <a:pt x="242" y="314"/>
                    <a:pt x="243" y="313"/>
                  </a:cubicBezTo>
                  <a:close/>
                  <a:moveTo>
                    <a:pt x="240" y="314"/>
                  </a:moveTo>
                  <a:cubicBezTo>
                    <a:pt x="240" y="315"/>
                    <a:pt x="240" y="315"/>
                    <a:pt x="240" y="316"/>
                  </a:cubicBezTo>
                  <a:cubicBezTo>
                    <a:pt x="240" y="316"/>
                    <a:pt x="239" y="317"/>
                    <a:pt x="239" y="317"/>
                  </a:cubicBezTo>
                  <a:cubicBezTo>
                    <a:pt x="238" y="316"/>
                    <a:pt x="239" y="315"/>
                    <a:pt x="240" y="314"/>
                  </a:cubicBezTo>
                  <a:close/>
                  <a:moveTo>
                    <a:pt x="237" y="317"/>
                  </a:moveTo>
                  <a:cubicBezTo>
                    <a:pt x="238" y="318"/>
                    <a:pt x="236" y="318"/>
                    <a:pt x="235" y="319"/>
                  </a:cubicBezTo>
                  <a:cubicBezTo>
                    <a:pt x="234" y="320"/>
                    <a:pt x="233" y="321"/>
                    <a:pt x="232" y="321"/>
                  </a:cubicBezTo>
                  <a:cubicBezTo>
                    <a:pt x="232" y="319"/>
                    <a:pt x="236" y="318"/>
                    <a:pt x="237" y="317"/>
                  </a:cubicBezTo>
                  <a:close/>
                  <a:moveTo>
                    <a:pt x="231" y="303"/>
                  </a:moveTo>
                  <a:cubicBezTo>
                    <a:pt x="234" y="302"/>
                    <a:pt x="231" y="306"/>
                    <a:pt x="230" y="306"/>
                  </a:cubicBezTo>
                  <a:cubicBezTo>
                    <a:pt x="229" y="305"/>
                    <a:pt x="230" y="304"/>
                    <a:pt x="231" y="303"/>
                  </a:cubicBezTo>
                  <a:close/>
                  <a:moveTo>
                    <a:pt x="218" y="338"/>
                  </a:moveTo>
                  <a:cubicBezTo>
                    <a:pt x="218" y="338"/>
                    <a:pt x="217" y="338"/>
                    <a:pt x="216" y="337"/>
                  </a:cubicBezTo>
                  <a:cubicBezTo>
                    <a:pt x="217" y="336"/>
                    <a:pt x="218" y="338"/>
                    <a:pt x="219" y="337"/>
                  </a:cubicBezTo>
                  <a:cubicBezTo>
                    <a:pt x="219" y="336"/>
                    <a:pt x="218" y="336"/>
                    <a:pt x="218" y="336"/>
                  </a:cubicBezTo>
                  <a:cubicBezTo>
                    <a:pt x="218" y="335"/>
                    <a:pt x="220" y="333"/>
                    <a:pt x="221" y="333"/>
                  </a:cubicBezTo>
                  <a:cubicBezTo>
                    <a:pt x="222" y="335"/>
                    <a:pt x="220" y="336"/>
                    <a:pt x="218" y="338"/>
                  </a:cubicBezTo>
                  <a:close/>
                  <a:moveTo>
                    <a:pt x="229" y="305"/>
                  </a:moveTo>
                  <a:cubicBezTo>
                    <a:pt x="229" y="306"/>
                    <a:pt x="225" y="310"/>
                    <a:pt x="224" y="310"/>
                  </a:cubicBezTo>
                  <a:cubicBezTo>
                    <a:pt x="224" y="310"/>
                    <a:pt x="228" y="305"/>
                    <a:pt x="229" y="305"/>
                  </a:cubicBezTo>
                  <a:close/>
                  <a:moveTo>
                    <a:pt x="213" y="319"/>
                  </a:moveTo>
                  <a:cubicBezTo>
                    <a:pt x="213" y="318"/>
                    <a:pt x="214" y="318"/>
                    <a:pt x="214" y="318"/>
                  </a:cubicBezTo>
                  <a:cubicBezTo>
                    <a:pt x="215" y="317"/>
                    <a:pt x="217" y="316"/>
                    <a:pt x="217" y="315"/>
                  </a:cubicBezTo>
                  <a:cubicBezTo>
                    <a:pt x="217" y="315"/>
                    <a:pt x="217" y="315"/>
                    <a:pt x="217" y="315"/>
                  </a:cubicBezTo>
                  <a:cubicBezTo>
                    <a:pt x="218" y="314"/>
                    <a:pt x="218" y="314"/>
                    <a:pt x="219" y="314"/>
                  </a:cubicBezTo>
                  <a:cubicBezTo>
                    <a:pt x="220" y="314"/>
                    <a:pt x="220" y="313"/>
                    <a:pt x="221" y="313"/>
                  </a:cubicBezTo>
                  <a:cubicBezTo>
                    <a:pt x="221" y="312"/>
                    <a:pt x="221" y="313"/>
                    <a:pt x="221" y="313"/>
                  </a:cubicBezTo>
                  <a:cubicBezTo>
                    <a:pt x="222" y="312"/>
                    <a:pt x="224" y="311"/>
                    <a:pt x="225" y="311"/>
                  </a:cubicBezTo>
                  <a:cubicBezTo>
                    <a:pt x="225" y="312"/>
                    <a:pt x="223" y="315"/>
                    <a:pt x="222" y="315"/>
                  </a:cubicBezTo>
                  <a:cubicBezTo>
                    <a:pt x="222" y="314"/>
                    <a:pt x="222" y="314"/>
                    <a:pt x="223" y="313"/>
                  </a:cubicBezTo>
                  <a:cubicBezTo>
                    <a:pt x="222" y="312"/>
                    <a:pt x="221" y="314"/>
                    <a:pt x="221" y="315"/>
                  </a:cubicBezTo>
                  <a:cubicBezTo>
                    <a:pt x="220" y="316"/>
                    <a:pt x="220" y="315"/>
                    <a:pt x="219" y="315"/>
                  </a:cubicBezTo>
                  <a:cubicBezTo>
                    <a:pt x="219" y="316"/>
                    <a:pt x="218" y="316"/>
                    <a:pt x="217" y="317"/>
                  </a:cubicBezTo>
                  <a:cubicBezTo>
                    <a:pt x="217" y="317"/>
                    <a:pt x="216" y="318"/>
                    <a:pt x="216" y="319"/>
                  </a:cubicBezTo>
                  <a:cubicBezTo>
                    <a:pt x="215" y="319"/>
                    <a:pt x="215" y="319"/>
                    <a:pt x="214" y="319"/>
                  </a:cubicBezTo>
                  <a:cubicBezTo>
                    <a:pt x="214" y="320"/>
                    <a:pt x="214" y="321"/>
                    <a:pt x="213" y="320"/>
                  </a:cubicBezTo>
                  <a:cubicBezTo>
                    <a:pt x="213" y="320"/>
                    <a:pt x="213" y="319"/>
                    <a:pt x="213" y="319"/>
                  </a:cubicBezTo>
                  <a:close/>
                  <a:moveTo>
                    <a:pt x="210" y="321"/>
                  </a:moveTo>
                  <a:cubicBezTo>
                    <a:pt x="211" y="322"/>
                    <a:pt x="211" y="322"/>
                    <a:pt x="211" y="322"/>
                  </a:cubicBezTo>
                  <a:cubicBezTo>
                    <a:pt x="211" y="323"/>
                    <a:pt x="211" y="324"/>
                    <a:pt x="210" y="324"/>
                  </a:cubicBezTo>
                  <a:cubicBezTo>
                    <a:pt x="210" y="322"/>
                    <a:pt x="209" y="322"/>
                    <a:pt x="209" y="324"/>
                  </a:cubicBezTo>
                  <a:cubicBezTo>
                    <a:pt x="208" y="323"/>
                    <a:pt x="210" y="322"/>
                    <a:pt x="210" y="321"/>
                  </a:cubicBezTo>
                  <a:close/>
                  <a:moveTo>
                    <a:pt x="93" y="498"/>
                  </a:moveTo>
                  <a:cubicBezTo>
                    <a:pt x="92" y="499"/>
                    <a:pt x="93" y="500"/>
                    <a:pt x="92" y="502"/>
                  </a:cubicBezTo>
                  <a:cubicBezTo>
                    <a:pt x="92" y="502"/>
                    <a:pt x="92" y="501"/>
                    <a:pt x="92" y="501"/>
                  </a:cubicBezTo>
                  <a:cubicBezTo>
                    <a:pt x="92" y="500"/>
                    <a:pt x="92" y="498"/>
                    <a:pt x="92" y="496"/>
                  </a:cubicBezTo>
                  <a:cubicBezTo>
                    <a:pt x="94" y="497"/>
                    <a:pt x="93" y="498"/>
                    <a:pt x="93" y="498"/>
                  </a:cubicBezTo>
                  <a:close/>
                  <a:moveTo>
                    <a:pt x="100" y="460"/>
                  </a:moveTo>
                  <a:cubicBezTo>
                    <a:pt x="99" y="460"/>
                    <a:pt x="98" y="459"/>
                    <a:pt x="98" y="460"/>
                  </a:cubicBezTo>
                  <a:cubicBezTo>
                    <a:pt x="98" y="460"/>
                    <a:pt x="98" y="461"/>
                    <a:pt x="98" y="461"/>
                  </a:cubicBezTo>
                  <a:cubicBezTo>
                    <a:pt x="98" y="461"/>
                    <a:pt x="98" y="461"/>
                    <a:pt x="98" y="461"/>
                  </a:cubicBezTo>
                  <a:cubicBezTo>
                    <a:pt x="98" y="460"/>
                    <a:pt x="98" y="460"/>
                    <a:pt x="98" y="459"/>
                  </a:cubicBezTo>
                  <a:cubicBezTo>
                    <a:pt x="98" y="459"/>
                    <a:pt x="98" y="458"/>
                    <a:pt x="98" y="458"/>
                  </a:cubicBezTo>
                  <a:cubicBezTo>
                    <a:pt x="98" y="458"/>
                    <a:pt x="98" y="458"/>
                    <a:pt x="99" y="458"/>
                  </a:cubicBezTo>
                  <a:cubicBezTo>
                    <a:pt x="99" y="458"/>
                    <a:pt x="99" y="458"/>
                    <a:pt x="99" y="458"/>
                  </a:cubicBezTo>
                  <a:cubicBezTo>
                    <a:pt x="99" y="458"/>
                    <a:pt x="99" y="459"/>
                    <a:pt x="99" y="459"/>
                  </a:cubicBezTo>
                  <a:cubicBezTo>
                    <a:pt x="99" y="459"/>
                    <a:pt x="100" y="459"/>
                    <a:pt x="100" y="459"/>
                  </a:cubicBezTo>
                  <a:cubicBezTo>
                    <a:pt x="100" y="459"/>
                    <a:pt x="100" y="460"/>
                    <a:pt x="100" y="460"/>
                  </a:cubicBezTo>
                  <a:cubicBezTo>
                    <a:pt x="100" y="460"/>
                    <a:pt x="100" y="460"/>
                    <a:pt x="100" y="460"/>
                  </a:cubicBezTo>
                  <a:close/>
                  <a:moveTo>
                    <a:pt x="104" y="446"/>
                  </a:moveTo>
                  <a:cubicBezTo>
                    <a:pt x="104" y="446"/>
                    <a:pt x="104" y="445"/>
                    <a:pt x="104" y="444"/>
                  </a:cubicBezTo>
                  <a:cubicBezTo>
                    <a:pt x="103" y="444"/>
                    <a:pt x="103" y="446"/>
                    <a:pt x="103" y="447"/>
                  </a:cubicBezTo>
                  <a:cubicBezTo>
                    <a:pt x="104" y="448"/>
                    <a:pt x="103" y="447"/>
                    <a:pt x="102" y="448"/>
                  </a:cubicBezTo>
                  <a:cubicBezTo>
                    <a:pt x="103" y="449"/>
                    <a:pt x="102" y="450"/>
                    <a:pt x="101" y="451"/>
                  </a:cubicBezTo>
                  <a:cubicBezTo>
                    <a:pt x="101" y="451"/>
                    <a:pt x="101" y="452"/>
                    <a:pt x="101" y="453"/>
                  </a:cubicBezTo>
                  <a:cubicBezTo>
                    <a:pt x="101" y="454"/>
                    <a:pt x="101" y="454"/>
                    <a:pt x="101" y="454"/>
                  </a:cubicBezTo>
                  <a:cubicBezTo>
                    <a:pt x="100" y="455"/>
                    <a:pt x="100" y="456"/>
                    <a:pt x="100" y="456"/>
                  </a:cubicBezTo>
                  <a:cubicBezTo>
                    <a:pt x="99" y="455"/>
                    <a:pt x="99" y="455"/>
                    <a:pt x="99" y="455"/>
                  </a:cubicBezTo>
                  <a:cubicBezTo>
                    <a:pt x="99" y="454"/>
                    <a:pt x="99" y="454"/>
                    <a:pt x="100" y="453"/>
                  </a:cubicBezTo>
                  <a:cubicBezTo>
                    <a:pt x="100" y="452"/>
                    <a:pt x="101" y="450"/>
                    <a:pt x="100" y="449"/>
                  </a:cubicBezTo>
                  <a:cubicBezTo>
                    <a:pt x="100" y="449"/>
                    <a:pt x="100" y="449"/>
                    <a:pt x="100" y="449"/>
                  </a:cubicBezTo>
                  <a:cubicBezTo>
                    <a:pt x="100" y="448"/>
                    <a:pt x="101" y="448"/>
                    <a:pt x="101" y="447"/>
                  </a:cubicBezTo>
                  <a:cubicBezTo>
                    <a:pt x="102" y="446"/>
                    <a:pt x="102" y="445"/>
                    <a:pt x="102" y="445"/>
                  </a:cubicBezTo>
                  <a:cubicBezTo>
                    <a:pt x="102" y="445"/>
                    <a:pt x="102" y="445"/>
                    <a:pt x="102" y="445"/>
                  </a:cubicBezTo>
                  <a:cubicBezTo>
                    <a:pt x="103" y="444"/>
                    <a:pt x="104" y="442"/>
                    <a:pt x="104" y="441"/>
                  </a:cubicBezTo>
                  <a:cubicBezTo>
                    <a:pt x="106" y="442"/>
                    <a:pt x="105" y="445"/>
                    <a:pt x="104" y="446"/>
                  </a:cubicBezTo>
                  <a:close/>
                  <a:moveTo>
                    <a:pt x="104" y="439"/>
                  </a:moveTo>
                  <a:cubicBezTo>
                    <a:pt x="103" y="439"/>
                    <a:pt x="104" y="435"/>
                    <a:pt x="104" y="434"/>
                  </a:cubicBezTo>
                  <a:cubicBezTo>
                    <a:pt x="108" y="438"/>
                    <a:pt x="104" y="439"/>
                    <a:pt x="104" y="439"/>
                  </a:cubicBezTo>
                  <a:close/>
                  <a:moveTo>
                    <a:pt x="105" y="434"/>
                  </a:moveTo>
                  <a:cubicBezTo>
                    <a:pt x="105" y="433"/>
                    <a:pt x="106" y="430"/>
                    <a:pt x="108" y="429"/>
                  </a:cubicBezTo>
                  <a:cubicBezTo>
                    <a:pt x="108" y="429"/>
                    <a:pt x="106" y="433"/>
                    <a:pt x="105" y="434"/>
                  </a:cubicBezTo>
                  <a:close/>
                  <a:moveTo>
                    <a:pt x="124" y="446"/>
                  </a:moveTo>
                  <a:cubicBezTo>
                    <a:pt x="124" y="447"/>
                    <a:pt x="122" y="446"/>
                    <a:pt x="122" y="447"/>
                  </a:cubicBezTo>
                  <a:cubicBezTo>
                    <a:pt x="122" y="449"/>
                    <a:pt x="122" y="450"/>
                    <a:pt x="120" y="450"/>
                  </a:cubicBezTo>
                  <a:cubicBezTo>
                    <a:pt x="120" y="448"/>
                    <a:pt x="121" y="447"/>
                    <a:pt x="121" y="447"/>
                  </a:cubicBezTo>
                  <a:cubicBezTo>
                    <a:pt x="122" y="446"/>
                    <a:pt x="122" y="444"/>
                    <a:pt x="123" y="444"/>
                  </a:cubicBezTo>
                  <a:cubicBezTo>
                    <a:pt x="124" y="444"/>
                    <a:pt x="124" y="445"/>
                    <a:pt x="124" y="446"/>
                  </a:cubicBezTo>
                  <a:close/>
                  <a:moveTo>
                    <a:pt x="126" y="439"/>
                  </a:moveTo>
                  <a:cubicBezTo>
                    <a:pt x="124" y="439"/>
                    <a:pt x="124" y="438"/>
                    <a:pt x="125" y="437"/>
                  </a:cubicBezTo>
                  <a:cubicBezTo>
                    <a:pt x="126" y="437"/>
                    <a:pt x="126" y="438"/>
                    <a:pt x="126" y="439"/>
                  </a:cubicBezTo>
                  <a:close/>
                  <a:moveTo>
                    <a:pt x="142" y="394"/>
                  </a:moveTo>
                  <a:cubicBezTo>
                    <a:pt x="141" y="394"/>
                    <a:pt x="140" y="395"/>
                    <a:pt x="139" y="396"/>
                  </a:cubicBezTo>
                  <a:cubicBezTo>
                    <a:pt x="138" y="395"/>
                    <a:pt x="141" y="394"/>
                    <a:pt x="141" y="392"/>
                  </a:cubicBezTo>
                  <a:cubicBezTo>
                    <a:pt x="142" y="393"/>
                    <a:pt x="143" y="393"/>
                    <a:pt x="144" y="393"/>
                  </a:cubicBezTo>
                  <a:cubicBezTo>
                    <a:pt x="144" y="395"/>
                    <a:pt x="143" y="393"/>
                    <a:pt x="142" y="394"/>
                  </a:cubicBezTo>
                  <a:close/>
                  <a:moveTo>
                    <a:pt x="191" y="374"/>
                  </a:moveTo>
                  <a:cubicBezTo>
                    <a:pt x="190" y="375"/>
                    <a:pt x="185" y="377"/>
                    <a:pt x="188" y="374"/>
                  </a:cubicBezTo>
                  <a:cubicBezTo>
                    <a:pt x="189" y="372"/>
                    <a:pt x="192" y="372"/>
                    <a:pt x="191" y="374"/>
                  </a:cubicBezTo>
                  <a:close/>
                  <a:moveTo>
                    <a:pt x="196" y="370"/>
                  </a:moveTo>
                  <a:cubicBezTo>
                    <a:pt x="195" y="369"/>
                    <a:pt x="195" y="370"/>
                    <a:pt x="193" y="370"/>
                  </a:cubicBezTo>
                  <a:cubicBezTo>
                    <a:pt x="194" y="368"/>
                    <a:pt x="195" y="367"/>
                    <a:pt x="197" y="367"/>
                  </a:cubicBezTo>
                  <a:cubicBezTo>
                    <a:pt x="197" y="366"/>
                    <a:pt x="196" y="364"/>
                    <a:pt x="197" y="364"/>
                  </a:cubicBezTo>
                  <a:cubicBezTo>
                    <a:pt x="199" y="364"/>
                    <a:pt x="198" y="365"/>
                    <a:pt x="198" y="365"/>
                  </a:cubicBezTo>
                  <a:cubicBezTo>
                    <a:pt x="197" y="367"/>
                    <a:pt x="198" y="369"/>
                    <a:pt x="196" y="370"/>
                  </a:cubicBezTo>
                  <a:close/>
                  <a:moveTo>
                    <a:pt x="179" y="354"/>
                  </a:moveTo>
                  <a:cubicBezTo>
                    <a:pt x="179" y="354"/>
                    <a:pt x="180" y="354"/>
                    <a:pt x="181" y="354"/>
                  </a:cubicBezTo>
                  <a:cubicBezTo>
                    <a:pt x="182" y="353"/>
                    <a:pt x="183" y="352"/>
                    <a:pt x="183" y="351"/>
                  </a:cubicBezTo>
                  <a:cubicBezTo>
                    <a:pt x="183" y="351"/>
                    <a:pt x="183" y="350"/>
                    <a:pt x="182" y="350"/>
                  </a:cubicBezTo>
                  <a:cubicBezTo>
                    <a:pt x="182" y="350"/>
                    <a:pt x="180" y="350"/>
                    <a:pt x="180" y="350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79" y="345"/>
                    <a:pt x="179" y="345"/>
                  </a:cubicBezTo>
                  <a:cubicBezTo>
                    <a:pt x="180" y="345"/>
                    <a:pt x="182" y="346"/>
                    <a:pt x="182" y="346"/>
                  </a:cubicBezTo>
                  <a:cubicBezTo>
                    <a:pt x="182" y="346"/>
                    <a:pt x="183" y="346"/>
                    <a:pt x="183" y="345"/>
                  </a:cubicBezTo>
                  <a:cubicBezTo>
                    <a:pt x="183" y="345"/>
                    <a:pt x="184" y="345"/>
                    <a:pt x="184" y="345"/>
                  </a:cubicBezTo>
                  <a:cubicBezTo>
                    <a:pt x="184" y="345"/>
                    <a:pt x="184" y="344"/>
                    <a:pt x="185" y="343"/>
                  </a:cubicBezTo>
                  <a:cubicBezTo>
                    <a:pt x="186" y="343"/>
                    <a:pt x="187" y="342"/>
                    <a:pt x="188" y="341"/>
                  </a:cubicBezTo>
                  <a:cubicBezTo>
                    <a:pt x="188" y="341"/>
                    <a:pt x="189" y="340"/>
                    <a:pt x="189" y="340"/>
                  </a:cubicBezTo>
                  <a:cubicBezTo>
                    <a:pt x="190" y="339"/>
                    <a:pt x="191" y="340"/>
                    <a:pt x="191" y="339"/>
                  </a:cubicBezTo>
                  <a:cubicBezTo>
                    <a:pt x="192" y="339"/>
                    <a:pt x="192" y="337"/>
                    <a:pt x="193" y="337"/>
                  </a:cubicBezTo>
                  <a:cubicBezTo>
                    <a:pt x="193" y="337"/>
                    <a:pt x="194" y="336"/>
                    <a:pt x="194" y="336"/>
                  </a:cubicBezTo>
                  <a:cubicBezTo>
                    <a:pt x="194" y="336"/>
                    <a:pt x="195" y="336"/>
                    <a:pt x="195" y="336"/>
                  </a:cubicBezTo>
                  <a:cubicBezTo>
                    <a:pt x="196" y="336"/>
                    <a:pt x="196" y="335"/>
                    <a:pt x="197" y="335"/>
                  </a:cubicBezTo>
                  <a:cubicBezTo>
                    <a:pt x="197" y="335"/>
                    <a:pt x="197" y="334"/>
                    <a:pt x="197" y="334"/>
                  </a:cubicBezTo>
                  <a:cubicBezTo>
                    <a:pt x="198" y="334"/>
                    <a:pt x="198" y="334"/>
                    <a:pt x="198" y="333"/>
                  </a:cubicBezTo>
                  <a:cubicBezTo>
                    <a:pt x="198" y="333"/>
                    <a:pt x="198" y="334"/>
                    <a:pt x="199" y="333"/>
                  </a:cubicBezTo>
                  <a:cubicBezTo>
                    <a:pt x="199" y="333"/>
                    <a:pt x="199" y="332"/>
                    <a:pt x="200" y="332"/>
                  </a:cubicBezTo>
                  <a:cubicBezTo>
                    <a:pt x="200" y="332"/>
                    <a:pt x="200" y="332"/>
                    <a:pt x="200" y="332"/>
                  </a:cubicBezTo>
                  <a:cubicBezTo>
                    <a:pt x="201" y="332"/>
                    <a:pt x="202" y="331"/>
                    <a:pt x="203" y="329"/>
                  </a:cubicBezTo>
                  <a:cubicBezTo>
                    <a:pt x="203" y="330"/>
                    <a:pt x="203" y="329"/>
                    <a:pt x="204" y="329"/>
                  </a:cubicBezTo>
                  <a:cubicBezTo>
                    <a:pt x="204" y="329"/>
                    <a:pt x="205" y="329"/>
                    <a:pt x="206" y="329"/>
                  </a:cubicBezTo>
                  <a:cubicBezTo>
                    <a:pt x="206" y="329"/>
                    <a:pt x="206" y="330"/>
                    <a:pt x="206" y="330"/>
                  </a:cubicBezTo>
                  <a:cubicBezTo>
                    <a:pt x="206" y="331"/>
                    <a:pt x="204" y="331"/>
                    <a:pt x="203" y="332"/>
                  </a:cubicBezTo>
                  <a:cubicBezTo>
                    <a:pt x="203" y="333"/>
                    <a:pt x="202" y="334"/>
                    <a:pt x="202" y="334"/>
                  </a:cubicBezTo>
                  <a:cubicBezTo>
                    <a:pt x="202" y="334"/>
                    <a:pt x="202" y="334"/>
                    <a:pt x="201" y="334"/>
                  </a:cubicBezTo>
                  <a:cubicBezTo>
                    <a:pt x="201" y="334"/>
                    <a:pt x="200" y="335"/>
                    <a:pt x="199" y="335"/>
                  </a:cubicBezTo>
                  <a:cubicBezTo>
                    <a:pt x="199" y="335"/>
                    <a:pt x="198" y="337"/>
                    <a:pt x="197" y="338"/>
                  </a:cubicBezTo>
                  <a:cubicBezTo>
                    <a:pt x="197" y="338"/>
                    <a:pt x="195" y="339"/>
                    <a:pt x="195" y="340"/>
                  </a:cubicBezTo>
                  <a:cubicBezTo>
                    <a:pt x="194" y="339"/>
                    <a:pt x="193" y="341"/>
                    <a:pt x="191" y="340"/>
                  </a:cubicBezTo>
                  <a:cubicBezTo>
                    <a:pt x="190" y="342"/>
                    <a:pt x="189" y="343"/>
                    <a:pt x="189" y="345"/>
                  </a:cubicBezTo>
                  <a:cubicBezTo>
                    <a:pt x="188" y="345"/>
                    <a:pt x="187" y="345"/>
                    <a:pt x="187" y="345"/>
                  </a:cubicBezTo>
                  <a:cubicBezTo>
                    <a:pt x="187" y="346"/>
                    <a:pt x="187" y="345"/>
                    <a:pt x="187" y="345"/>
                  </a:cubicBezTo>
                  <a:cubicBezTo>
                    <a:pt x="186" y="346"/>
                    <a:pt x="186" y="346"/>
                    <a:pt x="186" y="346"/>
                  </a:cubicBezTo>
                  <a:cubicBezTo>
                    <a:pt x="185" y="346"/>
                    <a:pt x="184" y="346"/>
                    <a:pt x="183" y="347"/>
                  </a:cubicBezTo>
                  <a:cubicBezTo>
                    <a:pt x="182" y="348"/>
                    <a:pt x="184" y="348"/>
                    <a:pt x="184" y="349"/>
                  </a:cubicBezTo>
                  <a:cubicBezTo>
                    <a:pt x="183" y="349"/>
                    <a:pt x="184" y="350"/>
                    <a:pt x="184" y="351"/>
                  </a:cubicBezTo>
                  <a:cubicBezTo>
                    <a:pt x="184" y="350"/>
                    <a:pt x="184" y="350"/>
                    <a:pt x="185" y="350"/>
                  </a:cubicBezTo>
                  <a:cubicBezTo>
                    <a:pt x="186" y="350"/>
                    <a:pt x="185" y="352"/>
                    <a:pt x="184" y="353"/>
                  </a:cubicBezTo>
                  <a:cubicBezTo>
                    <a:pt x="184" y="353"/>
                    <a:pt x="183" y="353"/>
                    <a:pt x="182" y="353"/>
                  </a:cubicBezTo>
                  <a:cubicBezTo>
                    <a:pt x="181" y="355"/>
                    <a:pt x="179" y="358"/>
                    <a:pt x="177" y="359"/>
                  </a:cubicBezTo>
                  <a:cubicBezTo>
                    <a:pt x="177" y="359"/>
                    <a:pt x="177" y="360"/>
                    <a:pt x="177" y="360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75" y="361"/>
                    <a:pt x="174" y="362"/>
                    <a:pt x="173" y="363"/>
                  </a:cubicBezTo>
                  <a:cubicBezTo>
                    <a:pt x="172" y="363"/>
                    <a:pt x="170" y="364"/>
                    <a:pt x="169" y="364"/>
                  </a:cubicBezTo>
                  <a:cubicBezTo>
                    <a:pt x="169" y="362"/>
                    <a:pt x="169" y="362"/>
                    <a:pt x="171" y="361"/>
                  </a:cubicBezTo>
                  <a:cubicBezTo>
                    <a:pt x="171" y="361"/>
                    <a:pt x="172" y="362"/>
                    <a:pt x="172" y="361"/>
                  </a:cubicBezTo>
                  <a:cubicBezTo>
                    <a:pt x="172" y="359"/>
                    <a:pt x="172" y="360"/>
                    <a:pt x="173" y="359"/>
                  </a:cubicBezTo>
                  <a:cubicBezTo>
                    <a:pt x="174" y="359"/>
                    <a:pt x="174" y="358"/>
                    <a:pt x="174" y="358"/>
                  </a:cubicBezTo>
                  <a:cubicBezTo>
                    <a:pt x="175" y="358"/>
                    <a:pt x="175" y="357"/>
                    <a:pt x="176" y="356"/>
                  </a:cubicBezTo>
                  <a:cubicBezTo>
                    <a:pt x="176" y="356"/>
                    <a:pt x="178" y="355"/>
                    <a:pt x="179" y="354"/>
                  </a:cubicBezTo>
                  <a:close/>
                  <a:moveTo>
                    <a:pt x="158" y="344"/>
                  </a:moveTo>
                  <a:cubicBezTo>
                    <a:pt x="158" y="344"/>
                    <a:pt x="159" y="345"/>
                    <a:pt x="158" y="346"/>
                  </a:cubicBezTo>
                  <a:cubicBezTo>
                    <a:pt x="158" y="347"/>
                    <a:pt x="157" y="348"/>
                    <a:pt x="156" y="347"/>
                  </a:cubicBezTo>
                  <a:cubicBezTo>
                    <a:pt x="156" y="346"/>
                    <a:pt x="157" y="345"/>
                    <a:pt x="158" y="344"/>
                  </a:cubicBezTo>
                  <a:close/>
                  <a:moveTo>
                    <a:pt x="150" y="357"/>
                  </a:moveTo>
                  <a:cubicBezTo>
                    <a:pt x="151" y="356"/>
                    <a:pt x="150" y="356"/>
                    <a:pt x="150" y="355"/>
                  </a:cubicBezTo>
                  <a:cubicBezTo>
                    <a:pt x="150" y="355"/>
                    <a:pt x="150" y="355"/>
                    <a:pt x="150" y="355"/>
                  </a:cubicBezTo>
                  <a:cubicBezTo>
                    <a:pt x="150" y="354"/>
                    <a:pt x="150" y="354"/>
                    <a:pt x="150" y="354"/>
                  </a:cubicBezTo>
                  <a:cubicBezTo>
                    <a:pt x="151" y="353"/>
                    <a:pt x="150" y="353"/>
                    <a:pt x="150" y="352"/>
                  </a:cubicBezTo>
                  <a:cubicBezTo>
                    <a:pt x="151" y="352"/>
                    <a:pt x="150" y="350"/>
                    <a:pt x="151" y="350"/>
                  </a:cubicBezTo>
                  <a:cubicBezTo>
                    <a:pt x="151" y="349"/>
                    <a:pt x="152" y="349"/>
                    <a:pt x="152" y="348"/>
                  </a:cubicBezTo>
                  <a:cubicBezTo>
                    <a:pt x="154" y="348"/>
                    <a:pt x="155" y="350"/>
                    <a:pt x="155" y="352"/>
                  </a:cubicBezTo>
                  <a:cubicBezTo>
                    <a:pt x="154" y="352"/>
                    <a:pt x="153" y="352"/>
                    <a:pt x="152" y="352"/>
                  </a:cubicBezTo>
                  <a:cubicBezTo>
                    <a:pt x="152" y="354"/>
                    <a:pt x="151" y="354"/>
                    <a:pt x="151" y="354"/>
                  </a:cubicBezTo>
                  <a:cubicBezTo>
                    <a:pt x="150" y="356"/>
                    <a:pt x="152" y="355"/>
                    <a:pt x="151" y="357"/>
                  </a:cubicBezTo>
                  <a:cubicBezTo>
                    <a:pt x="151" y="357"/>
                    <a:pt x="151" y="357"/>
                    <a:pt x="150" y="357"/>
                  </a:cubicBezTo>
                  <a:cubicBezTo>
                    <a:pt x="151" y="358"/>
                    <a:pt x="149" y="358"/>
                    <a:pt x="149" y="359"/>
                  </a:cubicBezTo>
                  <a:cubicBezTo>
                    <a:pt x="148" y="358"/>
                    <a:pt x="149" y="357"/>
                    <a:pt x="150" y="357"/>
                  </a:cubicBezTo>
                  <a:close/>
                  <a:moveTo>
                    <a:pt x="149" y="381"/>
                  </a:moveTo>
                  <a:cubicBezTo>
                    <a:pt x="150" y="380"/>
                    <a:pt x="151" y="380"/>
                    <a:pt x="152" y="378"/>
                  </a:cubicBezTo>
                  <a:cubicBezTo>
                    <a:pt x="152" y="378"/>
                    <a:pt x="153" y="378"/>
                    <a:pt x="154" y="378"/>
                  </a:cubicBezTo>
                  <a:cubicBezTo>
                    <a:pt x="155" y="377"/>
                    <a:pt x="155" y="376"/>
                    <a:pt x="156" y="375"/>
                  </a:cubicBezTo>
                  <a:cubicBezTo>
                    <a:pt x="156" y="375"/>
                    <a:pt x="155" y="374"/>
                    <a:pt x="155" y="374"/>
                  </a:cubicBezTo>
                  <a:cubicBezTo>
                    <a:pt x="154" y="374"/>
                    <a:pt x="153" y="375"/>
                    <a:pt x="153" y="374"/>
                  </a:cubicBezTo>
                  <a:cubicBezTo>
                    <a:pt x="153" y="374"/>
                    <a:pt x="153" y="373"/>
                    <a:pt x="154" y="373"/>
                  </a:cubicBezTo>
                  <a:cubicBezTo>
                    <a:pt x="154" y="373"/>
                    <a:pt x="151" y="370"/>
                    <a:pt x="152" y="369"/>
                  </a:cubicBezTo>
                  <a:cubicBezTo>
                    <a:pt x="152" y="369"/>
                    <a:pt x="154" y="370"/>
                    <a:pt x="155" y="370"/>
                  </a:cubicBezTo>
                  <a:cubicBezTo>
                    <a:pt x="155" y="370"/>
                    <a:pt x="155" y="370"/>
                    <a:pt x="156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56" y="369"/>
                    <a:pt x="156" y="368"/>
                    <a:pt x="157" y="367"/>
                  </a:cubicBezTo>
                  <a:cubicBezTo>
                    <a:pt x="158" y="366"/>
                    <a:pt x="159" y="366"/>
                    <a:pt x="160" y="365"/>
                  </a:cubicBezTo>
                  <a:cubicBezTo>
                    <a:pt x="160" y="364"/>
                    <a:pt x="161" y="364"/>
                    <a:pt x="161" y="363"/>
                  </a:cubicBezTo>
                  <a:cubicBezTo>
                    <a:pt x="162" y="363"/>
                    <a:pt x="162" y="363"/>
                    <a:pt x="163" y="363"/>
                  </a:cubicBezTo>
                  <a:cubicBezTo>
                    <a:pt x="164" y="362"/>
                    <a:pt x="164" y="361"/>
                    <a:pt x="165" y="360"/>
                  </a:cubicBezTo>
                  <a:cubicBezTo>
                    <a:pt x="165" y="360"/>
                    <a:pt x="166" y="360"/>
                    <a:pt x="166" y="360"/>
                  </a:cubicBezTo>
                  <a:cubicBezTo>
                    <a:pt x="166" y="359"/>
                    <a:pt x="167" y="359"/>
                    <a:pt x="167" y="359"/>
                  </a:cubicBezTo>
                  <a:cubicBezTo>
                    <a:pt x="168" y="359"/>
                    <a:pt x="168" y="358"/>
                    <a:pt x="169" y="358"/>
                  </a:cubicBezTo>
                  <a:cubicBezTo>
                    <a:pt x="169" y="358"/>
                    <a:pt x="169" y="357"/>
                    <a:pt x="169" y="357"/>
                  </a:cubicBezTo>
                  <a:cubicBezTo>
                    <a:pt x="169" y="357"/>
                    <a:pt x="169" y="357"/>
                    <a:pt x="170" y="356"/>
                  </a:cubicBezTo>
                  <a:cubicBezTo>
                    <a:pt x="170" y="356"/>
                    <a:pt x="170" y="357"/>
                    <a:pt x="170" y="356"/>
                  </a:cubicBezTo>
                  <a:cubicBezTo>
                    <a:pt x="171" y="356"/>
                    <a:pt x="171" y="355"/>
                    <a:pt x="171" y="355"/>
                  </a:cubicBezTo>
                  <a:cubicBezTo>
                    <a:pt x="171" y="355"/>
                    <a:pt x="171" y="355"/>
                    <a:pt x="172" y="355"/>
                  </a:cubicBezTo>
                  <a:cubicBezTo>
                    <a:pt x="172" y="354"/>
                    <a:pt x="173" y="354"/>
                    <a:pt x="174" y="352"/>
                  </a:cubicBezTo>
                  <a:cubicBezTo>
                    <a:pt x="174" y="352"/>
                    <a:pt x="175" y="352"/>
                    <a:pt x="175" y="352"/>
                  </a:cubicBezTo>
                  <a:cubicBezTo>
                    <a:pt x="176" y="352"/>
                    <a:pt x="176" y="352"/>
                    <a:pt x="177" y="352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7" y="354"/>
                    <a:pt x="176" y="354"/>
                    <a:pt x="175" y="355"/>
                  </a:cubicBezTo>
                  <a:cubicBezTo>
                    <a:pt x="174" y="355"/>
                    <a:pt x="174" y="356"/>
                    <a:pt x="173" y="357"/>
                  </a:cubicBezTo>
                  <a:cubicBezTo>
                    <a:pt x="173" y="357"/>
                    <a:pt x="173" y="356"/>
                    <a:pt x="173" y="357"/>
                  </a:cubicBezTo>
                  <a:cubicBezTo>
                    <a:pt x="173" y="357"/>
                    <a:pt x="172" y="358"/>
                    <a:pt x="171" y="358"/>
                  </a:cubicBezTo>
                  <a:cubicBezTo>
                    <a:pt x="171" y="358"/>
                    <a:pt x="170" y="360"/>
                    <a:pt x="169" y="361"/>
                  </a:cubicBezTo>
                  <a:cubicBezTo>
                    <a:pt x="168" y="361"/>
                    <a:pt x="167" y="362"/>
                    <a:pt x="167" y="363"/>
                  </a:cubicBezTo>
                  <a:cubicBezTo>
                    <a:pt x="166" y="363"/>
                    <a:pt x="165" y="365"/>
                    <a:pt x="163" y="363"/>
                  </a:cubicBezTo>
                  <a:cubicBezTo>
                    <a:pt x="162" y="365"/>
                    <a:pt x="162" y="367"/>
                    <a:pt x="161" y="368"/>
                  </a:cubicBezTo>
                  <a:cubicBezTo>
                    <a:pt x="160" y="368"/>
                    <a:pt x="160" y="369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9" y="370"/>
                    <a:pt x="158" y="370"/>
                    <a:pt x="158" y="370"/>
                  </a:cubicBezTo>
                  <a:cubicBezTo>
                    <a:pt x="157" y="370"/>
                    <a:pt x="156" y="370"/>
                    <a:pt x="155" y="371"/>
                  </a:cubicBezTo>
                  <a:cubicBezTo>
                    <a:pt x="155" y="372"/>
                    <a:pt x="156" y="371"/>
                    <a:pt x="156" y="373"/>
                  </a:cubicBezTo>
                  <a:cubicBezTo>
                    <a:pt x="156" y="373"/>
                    <a:pt x="156" y="374"/>
                    <a:pt x="156" y="375"/>
                  </a:cubicBezTo>
                  <a:cubicBezTo>
                    <a:pt x="157" y="374"/>
                    <a:pt x="157" y="374"/>
                    <a:pt x="157" y="373"/>
                  </a:cubicBezTo>
                  <a:cubicBezTo>
                    <a:pt x="158" y="374"/>
                    <a:pt x="157" y="376"/>
                    <a:pt x="157" y="377"/>
                  </a:cubicBezTo>
                  <a:cubicBezTo>
                    <a:pt x="157" y="377"/>
                    <a:pt x="156" y="377"/>
                    <a:pt x="155" y="377"/>
                  </a:cubicBezTo>
                  <a:cubicBezTo>
                    <a:pt x="154" y="379"/>
                    <a:pt x="152" y="382"/>
                    <a:pt x="151" y="384"/>
                  </a:cubicBezTo>
                  <a:cubicBezTo>
                    <a:pt x="151" y="384"/>
                    <a:pt x="150" y="384"/>
                    <a:pt x="150" y="384"/>
                  </a:cubicBezTo>
                  <a:cubicBezTo>
                    <a:pt x="150" y="384"/>
                    <a:pt x="150" y="384"/>
                    <a:pt x="149" y="384"/>
                  </a:cubicBezTo>
                  <a:cubicBezTo>
                    <a:pt x="148" y="385"/>
                    <a:pt x="147" y="387"/>
                    <a:pt x="146" y="387"/>
                  </a:cubicBezTo>
                  <a:cubicBezTo>
                    <a:pt x="146" y="388"/>
                    <a:pt x="145" y="388"/>
                    <a:pt x="145" y="388"/>
                  </a:cubicBezTo>
                  <a:cubicBezTo>
                    <a:pt x="145" y="388"/>
                    <a:pt x="145" y="388"/>
                    <a:pt x="145" y="389"/>
                  </a:cubicBezTo>
                  <a:cubicBezTo>
                    <a:pt x="145" y="389"/>
                    <a:pt x="145" y="390"/>
                    <a:pt x="145" y="390"/>
                  </a:cubicBezTo>
                  <a:cubicBezTo>
                    <a:pt x="144" y="391"/>
                    <a:pt x="144" y="391"/>
                    <a:pt x="144" y="391"/>
                  </a:cubicBezTo>
                  <a:cubicBezTo>
                    <a:pt x="143" y="391"/>
                    <a:pt x="143" y="392"/>
                    <a:pt x="142" y="392"/>
                  </a:cubicBezTo>
                  <a:cubicBezTo>
                    <a:pt x="142" y="391"/>
                    <a:pt x="142" y="391"/>
                    <a:pt x="142" y="391"/>
                  </a:cubicBezTo>
                  <a:cubicBezTo>
                    <a:pt x="142" y="391"/>
                    <a:pt x="143" y="391"/>
                    <a:pt x="143" y="390"/>
                  </a:cubicBezTo>
                  <a:cubicBezTo>
                    <a:pt x="143" y="390"/>
                    <a:pt x="143" y="389"/>
                    <a:pt x="143" y="389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3" y="387"/>
                    <a:pt x="143" y="386"/>
                    <a:pt x="144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4"/>
                    <a:pt x="145" y="385"/>
                    <a:pt x="147" y="384"/>
                  </a:cubicBezTo>
                  <a:cubicBezTo>
                    <a:pt x="147" y="383"/>
                    <a:pt x="147" y="383"/>
                    <a:pt x="147" y="383"/>
                  </a:cubicBezTo>
                  <a:cubicBezTo>
                    <a:pt x="148" y="382"/>
                    <a:pt x="148" y="382"/>
                    <a:pt x="149" y="381"/>
                  </a:cubicBezTo>
                  <a:close/>
                  <a:moveTo>
                    <a:pt x="140" y="374"/>
                  </a:moveTo>
                  <a:cubicBezTo>
                    <a:pt x="140" y="374"/>
                    <a:pt x="140" y="374"/>
                    <a:pt x="140" y="374"/>
                  </a:cubicBezTo>
                  <a:cubicBezTo>
                    <a:pt x="141" y="373"/>
                    <a:pt x="141" y="372"/>
                    <a:pt x="141" y="372"/>
                  </a:cubicBezTo>
                  <a:cubicBezTo>
                    <a:pt x="141" y="372"/>
                    <a:pt x="141" y="371"/>
                    <a:pt x="142" y="370"/>
                  </a:cubicBezTo>
                  <a:cubicBezTo>
                    <a:pt x="142" y="369"/>
                    <a:pt x="141" y="368"/>
                    <a:pt x="141" y="367"/>
                  </a:cubicBezTo>
                  <a:cubicBezTo>
                    <a:pt x="141" y="367"/>
                    <a:pt x="142" y="367"/>
                    <a:pt x="142" y="367"/>
                  </a:cubicBezTo>
                  <a:cubicBezTo>
                    <a:pt x="142" y="366"/>
                    <a:pt x="143" y="366"/>
                    <a:pt x="143" y="366"/>
                  </a:cubicBezTo>
                  <a:cubicBezTo>
                    <a:pt x="143" y="366"/>
                    <a:pt x="143" y="365"/>
                    <a:pt x="143" y="365"/>
                  </a:cubicBezTo>
                  <a:cubicBezTo>
                    <a:pt x="144" y="365"/>
                    <a:pt x="143" y="364"/>
                    <a:pt x="145" y="364"/>
                  </a:cubicBezTo>
                  <a:cubicBezTo>
                    <a:pt x="145" y="363"/>
                    <a:pt x="144" y="363"/>
                    <a:pt x="145" y="362"/>
                  </a:cubicBezTo>
                  <a:cubicBezTo>
                    <a:pt x="145" y="362"/>
                    <a:pt x="145" y="361"/>
                    <a:pt x="146" y="361"/>
                  </a:cubicBezTo>
                  <a:cubicBezTo>
                    <a:pt x="146" y="361"/>
                    <a:pt x="147" y="361"/>
                    <a:pt x="147" y="360"/>
                  </a:cubicBezTo>
                  <a:cubicBezTo>
                    <a:pt x="148" y="360"/>
                    <a:pt x="148" y="361"/>
                    <a:pt x="148" y="361"/>
                  </a:cubicBezTo>
                  <a:cubicBezTo>
                    <a:pt x="147" y="363"/>
                    <a:pt x="145" y="363"/>
                    <a:pt x="145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3" y="367"/>
                    <a:pt x="143" y="368"/>
                    <a:pt x="142" y="368"/>
                  </a:cubicBezTo>
                  <a:cubicBezTo>
                    <a:pt x="142" y="369"/>
                    <a:pt x="142" y="370"/>
                    <a:pt x="143" y="372"/>
                  </a:cubicBezTo>
                  <a:cubicBezTo>
                    <a:pt x="142" y="372"/>
                    <a:pt x="142" y="373"/>
                    <a:pt x="142" y="373"/>
                  </a:cubicBezTo>
                  <a:cubicBezTo>
                    <a:pt x="142" y="373"/>
                    <a:pt x="141" y="373"/>
                    <a:pt x="141" y="373"/>
                  </a:cubicBezTo>
                  <a:cubicBezTo>
                    <a:pt x="141" y="374"/>
                    <a:pt x="141" y="376"/>
                    <a:pt x="140" y="375"/>
                  </a:cubicBezTo>
                  <a:cubicBezTo>
                    <a:pt x="140" y="375"/>
                    <a:pt x="139" y="374"/>
                    <a:pt x="140" y="374"/>
                  </a:cubicBezTo>
                  <a:close/>
                  <a:moveTo>
                    <a:pt x="139" y="376"/>
                  </a:moveTo>
                  <a:cubicBezTo>
                    <a:pt x="139" y="376"/>
                    <a:pt x="139" y="376"/>
                    <a:pt x="140" y="376"/>
                  </a:cubicBezTo>
                  <a:cubicBezTo>
                    <a:pt x="139" y="377"/>
                    <a:pt x="139" y="378"/>
                    <a:pt x="138" y="378"/>
                  </a:cubicBezTo>
                  <a:cubicBezTo>
                    <a:pt x="138" y="380"/>
                    <a:pt x="137" y="381"/>
                    <a:pt x="136" y="382"/>
                  </a:cubicBezTo>
                  <a:cubicBezTo>
                    <a:pt x="135" y="380"/>
                    <a:pt x="137" y="377"/>
                    <a:pt x="139" y="376"/>
                  </a:cubicBezTo>
                  <a:close/>
                  <a:moveTo>
                    <a:pt x="135" y="381"/>
                  </a:moveTo>
                  <a:cubicBezTo>
                    <a:pt x="135" y="381"/>
                    <a:pt x="135" y="382"/>
                    <a:pt x="135" y="382"/>
                  </a:cubicBezTo>
                  <a:cubicBezTo>
                    <a:pt x="135" y="383"/>
                    <a:pt x="134" y="383"/>
                    <a:pt x="134" y="384"/>
                  </a:cubicBezTo>
                  <a:cubicBezTo>
                    <a:pt x="133" y="385"/>
                    <a:pt x="133" y="387"/>
                    <a:pt x="132" y="386"/>
                  </a:cubicBezTo>
                  <a:cubicBezTo>
                    <a:pt x="133" y="385"/>
                    <a:pt x="133" y="382"/>
                    <a:pt x="135" y="381"/>
                  </a:cubicBezTo>
                  <a:close/>
                  <a:moveTo>
                    <a:pt x="113" y="421"/>
                  </a:moveTo>
                  <a:cubicBezTo>
                    <a:pt x="112" y="421"/>
                    <a:pt x="114" y="416"/>
                    <a:pt x="114" y="415"/>
                  </a:cubicBezTo>
                  <a:cubicBezTo>
                    <a:pt x="115" y="415"/>
                    <a:pt x="115" y="415"/>
                    <a:pt x="115" y="415"/>
                  </a:cubicBezTo>
                  <a:cubicBezTo>
                    <a:pt x="116" y="411"/>
                    <a:pt x="126" y="410"/>
                    <a:pt x="113" y="421"/>
                  </a:cubicBezTo>
                  <a:close/>
                  <a:moveTo>
                    <a:pt x="120" y="436"/>
                  </a:moveTo>
                  <a:cubicBezTo>
                    <a:pt x="119" y="436"/>
                    <a:pt x="119" y="437"/>
                    <a:pt x="119" y="438"/>
                  </a:cubicBezTo>
                  <a:cubicBezTo>
                    <a:pt x="118" y="437"/>
                    <a:pt x="118" y="436"/>
                    <a:pt x="119" y="435"/>
                  </a:cubicBezTo>
                  <a:cubicBezTo>
                    <a:pt x="119" y="435"/>
                    <a:pt x="120" y="436"/>
                    <a:pt x="120" y="436"/>
                  </a:cubicBezTo>
                  <a:close/>
                  <a:moveTo>
                    <a:pt x="121" y="432"/>
                  </a:moveTo>
                  <a:cubicBezTo>
                    <a:pt x="122" y="433"/>
                    <a:pt x="120" y="434"/>
                    <a:pt x="119" y="435"/>
                  </a:cubicBezTo>
                  <a:cubicBezTo>
                    <a:pt x="118" y="433"/>
                    <a:pt x="121" y="433"/>
                    <a:pt x="121" y="432"/>
                  </a:cubicBezTo>
                  <a:close/>
                  <a:moveTo>
                    <a:pt x="117" y="442"/>
                  </a:moveTo>
                  <a:cubicBezTo>
                    <a:pt x="116" y="443"/>
                    <a:pt x="116" y="444"/>
                    <a:pt x="116" y="445"/>
                  </a:cubicBezTo>
                  <a:cubicBezTo>
                    <a:pt x="114" y="443"/>
                    <a:pt x="117" y="440"/>
                    <a:pt x="118" y="439"/>
                  </a:cubicBezTo>
                  <a:cubicBezTo>
                    <a:pt x="120" y="439"/>
                    <a:pt x="117" y="441"/>
                    <a:pt x="117" y="442"/>
                  </a:cubicBezTo>
                  <a:close/>
                  <a:moveTo>
                    <a:pt x="114" y="467"/>
                  </a:moveTo>
                  <a:cubicBezTo>
                    <a:pt x="113" y="467"/>
                    <a:pt x="113" y="468"/>
                    <a:pt x="112" y="468"/>
                  </a:cubicBezTo>
                  <a:cubicBezTo>
                    <a:pt x="112" y="466"/>
                    <a:pt x="114" y="467"/>
                    <a:pt x="114" y="466"/>
                  </a:cubicBezTo>
                  <a:cubicBezTo>
                    <a:pt x="114" y="465"/>
                    <a:pt x="113" y="466"/>
                    <a:pt x="113" y="466"/>
                  </a:cubicBezTo>
                  <a:cubicBezTo>
                    <a:pt x="112" y="465"/>
                    <a:pt x="113" y="462"/>
                    <a:pt x="113" y="461"/>
                  </a:cubicBezTo>
                  <a:cubicBezTo>
                    <a:pt x="115" y="463"/>
                    <a:pt x="114" y="465"/>
                    <a:pt x="114" y="467"/>
                  </a:cubicBezTo>
                  <a:close/>
                  <a:moveTo>
                    <a:pt x="114" y="458"/>
                  </a:moveTo>
                  <a:cubicBezTo>
                    <a:pt x="114" y="459"/>
                    <a:pt x="113" y="455"/>
                    <a:pt x="114" y="455"/>
                  </a:cubicBezTo>
                  <a:cubicBezTo>
                    <a:pt x="115" y="456"/>
                    <a:pt x="114" y="458"/>
                    <a:pt x="114" y="458"/>
                  </a:cubicBezTo>
                  <a:close/>
                  <a:moveTo>
                    <a:pt x="115" y="455"/>
                  </a:moveTo>
                  <a:cubicBezTo>
                    <a:pt x="113" y="455"/>
                    <a:pt x="116" y="450"/>
                    <a:pt x="116" y="450"/>
                  </a:cubicBezTo>
                  <a:cubicBezTo>
                    <a:pt x="117" y="450"/>
                    <a:pt x="118" y="456"/>
                    <a:pt x="115" y="455"/>
                  </a:cubicBezTo>
                  <a:close/>
                  <a:moveTo>
                    <a:pt x="117" y="449"/>
                  </a:moveTo>
                  <a:cubicBezTo>
                    <a:pt x="116" y="448"/>
                    <a:pt x="116" y="447"/>
                    <a:pt x="117" y="446"/>
                  </a:cubicBezTo>
                  <a:cubicBezTo>
                    <a:pt x="118" y="446"/>
                    <a:pt x="118" y="446"/>
                    <a:pt x="118" y="445"/>
                  </a:cubicBezTo>
                  <a:cubicBezTo>
                    <a:pt x="117" y="444"/>
                    <a:pt x="117" y="445"/>
                    <a:pt x="118" y="443"/>
                  </a:cubicBezTo>
                  <a:cubicBezTo>
                    <a:pt x="119" y="443"/>
                    <a:pt x="118" y="442"/>
                    <a:pt x="119" y="442"/>
                  </a:cubicBezTo>
                  <a:cubicBezTo>
                    <a:pt x="119" y="441"/>
                    <a:pt x="119" y="441"/>
                    <a:pt x="120" y="440"/>
                  </a:cubicBezTo>
                  <a:cubicBezTo>
                    <a:pt x="120" y="439"/>
                    <a:pt x="121" y="438"/>
                    <a:pt x="121" y="436"/>
                  </a:cubicBezTo>
                  <a:cubicBezTo>
                    <a:pt x="122" y="436"/>
                    <a:pt x="122" y="435"/>
                    <a:pt x="123" y="435"/>
                  </a:cubicBezTo>
                  <a:cubicBezTo>
                    <a:pt x="124" y="433"/>
                    <a:pt x="124" y="432"/>
                    <a:pt x="124" y="431"/>
                  </a:cubicBezTo>
                  <a:cubicBezTo>
                    <a:pt x="124" y="432"/>
                    <a:pt x="123" y="431"/>
                    <a:pt x="123" y="431"/>
                  </a:cubicBezTo>
                  <a:cubicBezTo>
                    <a:pt x="122" y="431"/>
                    <a:pt x="121" y="432"/>
                    <a:pt x="121" y="431"/>
                  </a:cubicBezTo>
                  <a:cubicBezTo>
                    <a:pt x="121" y="431"/>
                    <a:pt x="121" y="431"/>
                    <a:pt x="121" y="430"/>
                  </a:cubicBezTo>
                  <a:cubicBezTo>
                    <a:pt x="121" y="430"/>
                    <a:pt x="118" y="428"/>
                    <a:pt x="118" y="428"/>
                  </a:cubicBezTo>
                  <a:cubicBezTo>
                    <a:pt x="118" y="428"/>
                    <a:pt x="121" y="428"/>
                    <a:pt x="121" y="427"/>
                  </a:cubicBezTo>
                  <a:cubicBezTo>
                    <a:pt x="121" y="427"/>
                    <a:pt x="121" y="427"/>
                    <a:pt x="122" y="426"/>
                  </a:cubicBezTo>
                  <a:cubicBezTo>
                    <a:pt x="122" y="426"/>
                    <a:pt x="122" y="426"/>
                    <a:pt x="122" y="426"/>
                  </a:cubicBezTo>
                  <a:cubicBezTo>
                    <a:pt x="122" y="425"/>
                    <a:pt x="122" y="425"/>
                    <a:pt x="122" y="424"/>
                  </a:cubicBezTo>
                  <a:cubicBezTo>
                    <a:pt x="123" y="423"/>
                    <a:pt x="123" y="422"/>
                    <a:pt x="124" y="420"/>
                  </a:cubicBezTo>
                  <a:cubicBezTo>
                    <a:pt x="124" y="420"/>
                    <a:pt x="125" y="419"/>
                    <a:pt x="125" y="419"/>
                  </a:cubicBezTo>
                  <a:cubicBezTo>
                    <a:pt x="125" y="418"/>
                    <a:pt x="126" y="418"/>
                    <a:pt x="126" y="417"/>
                  </a:cubicBezTo>
                  <a:cubicBezTo>
                    <a:pt x="126" y="416"/>
                    <a:pt x="126" y="415"/>
                    <a:pt x="127" y="414"/>
                  </a:cubicBezTo>
                  <a:cubicBezTo>
                    <a:pt x="127" y="414"/>
                    <a:pt x="128" y="414"/>
                    <a:pt x="128" y="413"/>
                  </a:cubicBezTo>
                  <a:cubicBezTo>
                    <a:pt x="128" y="413"/>
                    <a:pt x="129" y="413"/>
                    <a:pt x="129" y="413"/>
                  </a:cubicBezTo>
                  <a:cubicBezTo>
                    <a:pt x="129" y="412"/>
                    <a:pt x="129" y="411"/>
                    <a:pt x="130" y="411"/>
                  </a:cubicBezTo>
                  <a:cubicBezTo>
                    <a:pt x="130" y="410"/>
                    <a:pt x="130" y="410"/>
                    <a:pt x="130" y="410"/>
                  </a:cubicBezTo>
                  <a:cubicBezTo>
                    <a:pt x="130" y="410"/>
                    <a:pt x="130" y="409"/>
                    <a:pt x="130" y="409"/>
                  </a:cubicBezTo>
                  <a:cubicBezTo>
                    <a:pt x="130" y="409"/>
                    <a:pt x="131" y="409"/>
                    <a:pt x="131" y="409"/>
                  </a:cubicBezTo>
                  <a:cubicBezTo>
                    <a:pt x="131" y="408"/>
                    <a:pt x="131" y="408"/>
                    <a:pt x="131" y="407"/>
                  </a:cubicBezTo>
                  <a:cubicBezTo>
                    <a:pt x="131" y="407"/>
                    <a:pt x="131" y="407"/>
                    <a:pt x="132" y="407"/>
                  </a:cubicBezTo>
                  <a:cubicBezTo>
                    <a:pt x="132" y="406"/>
                    <a:pt x="133" y="405"/>
                    <a:pt x="133" y="403"/>
                  </a:cubicBezTo>
                  <a:cubicBezTo>
                    <a:pt x="133" y="403"/>
                    <a:pt x="133" y="403"/>
                    <a:pt x="133" y="403"/>
                  </a:cubicBezTo>
                  <a:cubicBezTo>
                    <a:pt x="134" y="402"/>
                    <a:pt x="135" y="402"/>
                    <a:pt x="135" y="402"/>
                  </a:cubicBezTo>
                  <a:cubicBezTo>
                    <a:pt x="136" y="402"/>
                    <a:pt x="136" y="402"/>
                    <a:pt x="136" y="402"/>
                  </a:cubicBezTo>
                  <a:cubicBezTo>
                    <a:pt x="136" y="404"/>
                    <a:pt x="135" y="404"/>
                    <a:pt x="134" y="406"/>
                  </a:cubicBezTo>
                  <a:cubicBezTo>
                    <a:pt x="134" y="406"/>
                    <a:pt x="134" y="407"/>
                    <a:pt x="134" y="408"/>
                  </a:cubicBezTo>
                  <a:cubicBezTo>
                    <a:pt x="134" y="408"/>
                    <a:pt x="133" y="408"/>
                    <a:pt x="133" y="408"/>
                  </a:cubicBezTo>
                  <a:cubicBezTo>
                    <a:pt x="133" y="409"/>
                    <a:pt x="133" y="409"/>
                    <a:pt x="132" y="410"/>
                  </a:cubicBezTo>
                  <a:cubicBezTo>
                    <a:pt x="132" y="410"/>
                    <a:pt x="132" y="412"/>
                    <a:pt x="131" y="413"/>
                  </a:cubicBezTo>
                  <a:cubicBezTo>
                    <a:pt x="131" y="414"/>
                    <a:pt x="130" y="415"/>
                    <a:pt x="130" y="416"/>
                  </a:cubicBezTo>
                  <a:cubicBezTo>
                    <a:pt x="129" y="416"/>
                    <a:pt x="129" y="419"/>
                    <a:pt x="127" y="418"/>
                  </a:cubicBezTo>
                  <a:cubicBezTo>
                    <a:pt x="126" y="420"/>
                    <a:pt x="126" y="422"/>
                    <a:pt x="126" y="423"/>
                  </a:cubicBezTo>
                  <a:cubicBezTo>
                    <a:pt x="126" y="424"/>
                    <a:pt x="125" y="424"/>
                    <a:pt x="125" y="425"/>
                  </a:cubicBezTo>
                  <a:cubicBezTo>
                    <a:pt x="125" y="425"/>
                    <a:pt x="125" y="425"/>
                    <a:pt x="125" y="425"/>
                  </a:cubicBezTo>
                  <a:cubicBezTo>
                    <a:pt x="125" y="425"/>
                    <a:pt x="124" y="426"/>
                    <a:pt x="124" y="426"/>
                  </a:cubicBezTo>
                  <a:cubicBezTo>
                    <a:pt x="123" y="426"/>
                    <a:pt x="123" y="427"/>
                    <a:pt x="122" y="428"/>
                  </a:cubicBezTo>
                  <a:cubicBezTo>
                    <a:pt x="122" y="429"/>
                    <a:pt x="123" y="428"/>
                    <a:pt x="123" y="429"/>
                  </a:cubicBezTo>
                  <a:cubicBezTo>
                    <a:pt x="123" y="429"/>
                    <a:pt x="124" y="430"/>
                    <a:pt x="125" y="431"/>
                  </a:cubicBezTo>
                  <a:cubicBezTo>
                    <a:pt x="125" y="430"/>
                    <a:pt x="125" y="430"/>
                    <a:pt x="125" y="429"/>
                  </a:cubicBezTo>
                  <a:cubicBezTo>
                    <a:pt x="126" y="430"/>
                    <a:pt x="126" y="432"/>
                    <a:pt x="125" y="433"/>
                  </a:cubicBezTo>
                  <a:cubicBezTo>
                    <a:pt x="125" y="433"/>
                    <a:pt x="124" y="433"/>
                    <a:pt x="124" y="434"/>
                  </a:cubicBezTo>
                  <a:cubicBezTo>
                    <a:pt x="123" y="436"/>
                    <a:pt x="123" y="439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1" y="442"/>
                    <a:pt x="121" y="442"/>
                    <a:pt x="121" y="443"/>
                  </a:cubicBezTo>
                  <a:cubicBezTo>
                    <a:pt x="120" y="444"/>
                    <a:pt x="120" y="445"/>
                    <a:pt x="119" y="447"/>
                  </a:cubicBezTo>
                  <a:cubicBezTo>
                    <a:pt x="118" y="448"/>
                    <a:pt x="118" y="449"/>
                    <a:pt x="117" y="449"/>
                  </a:cubicBezTo>
                  <a:close/>
                  <a:moveTo>
                    <a:pt x="125" y="427"/>
                  </a:moveTo>
                  <a:cubicBezTo>
                    <a:pt x="124" y="427"/>
                    <a:pt x="125" y="426"/>
                    <a:pt x="125" y="426"/>
                  </a:cubicBezTo>
                  <a:cubicBezTo>
                    <a:pt x="126" y="426"/>
                    <a:pt x="125" y="427"/>
                    <a:pt x="125" y="427"/>
                  </a:cubicBezTo>
                  <a:close/>
                  <a:moveTo>
                    <a:pt x="142" y="487"/>
                  </a:moveTo>
                  <a:cubicBezTo>
                    <a:pt x="142" y="486"/>
                    <a:pt x="143" y="486"/>
                    <a:pt x="143" y="485"/>
                  </a:cubicBezTo>
                  <a:cubicBezTo>
                    <a:pt x="143" y="484"/>
                    <a:pt x="142" y="485"/>
                    <a:pt x="143" y="483"/>
                  </a:cubicBezTo>
                  <a:cubicBezTo>
                    <a:pt x="142" y="483"/>
                    <a:pt x="143" y="483"/>
                    <a:pt x="143" y="482"/>
                  </a:cubicBezTo>
                  <a:cubicBezTo>
                    <a:pt x="143" y="482"/>
                    <a:pt x="143" y="481"/>
                    <a:pt x="144" y="481"/>
                  </a:cubicBezTo>
                  <a:cubicBezTo>
                    <a:pt x="144" y="479"/>
                    <a:pt x="144" y="477"/>
                    <a:pt x="145" y="476"/>
                  </a:cubicBezTo>
                  <a:cubicBezTo>
                    <a:pt x="145" y="474"/>
                    <a:pt x="145" y="474"/>
                    <a:pt x="145" y="474"/>
                  </a:cubicBezTo>
                  <a:cubicBezTo>
                    <a:pt x="146" y="473"/>
                    <a:pt x="146" y="473"/>
                    <a:pt x="147" y="473"/>
                  </a:cubicBezTo>
                  <a:cubicBezTo>
                    <a:pt x="147" y="473"/>
                    <a:pt x="148" y="473"/>
                    <a:pt x="148" y="472"/>
                  </a:cubicBezTo>
                  <a:cubicBezTo>
                    <a:pt x="148" y="472"/>
                    <a:pt x="149" y="471"/>
                    <a:pt x="149" y="469"/>
                  </a:cubicBezTo>
                  <a:cubicBezTo>
                    <a:pt x="150" y="468"/>
                    <a:pt x="150" y="466"/>
                    <a:pt x="151" y="467"/>
                  </a:cubicBezTo>
                  <a:cubicBezTo>
                    <a:pt x="152" y="467"/>
                    <a:pt x="153" y="468"/>
                    <a:pt x="154" y="468"/>
                  </a:cubicBezTo>
                  <a:cubicBezTo>
                    <a:pt x="154" y="470"/>
                    <a:pt x="152" y="468"/>
                    <a:pt x="152" y="469"/>
                  </a:cubicBezTo>
                  <a:cubicBezTo>
                    <a:pt x="151" y="469"/>
                    <a:pt x="151" y="470"/>
                    <a:pt x="151" y="470"/>
                  </a:cubicBezTo>
                  <a:cubicBezTo>
                    <a:pt x="150" y="470"/>
                    <a:pt x="150" y="471"/>
                    <a:pt x="150" y="471"/>
                  </a:cubicBezTo>
                  <a:cubicBezTo>
                    <a:pt x="149" y="471"/>
                    <a:pt x="150" y="472"/>
                    <a:pt x="149" y="472"/>
                  </a:cubicBezTo>
                  <a:cubicBezTo>
                    <a:pt x="149" y="472"/>
                    <a:pt x="149" y="472"/>
                    <a:pt x="149" y="472"/>
                  </a:cubicBezTo>
                  <a:cubicBezTo>
                    <a:pt x="149" y="472"/>
                    <a:pt x="149" y="473"/>
                    <a:pt x="149" y="473"/>
                  </a:cubicBezTo>
                  <a:cubicBezTo>
                    <a:pt x="149" y="473"/>
                    <a:pt x="149" y="473"/>
                    <a:pt x="149" y="475"/>
                  </a:cubicBezTo>
                  <a:cubicBezTo>
                    <a:pt x="149" y="475"/>
                    <a:pt x="149" y="476"/>
                    <a:pt x="149" y="476"/>
                  </a:cubicBezTo>
                  <a:cubicBezTo>
                    <a:pt x="149" y="476"/>
                    <a:pt x="148" y="476"/>
                    <a:pt x="148" y="476"/>
                  </a:cubicBezTo>
                  <a:cubicBezTo>
                    <a:pt x="148" y="476"/>
                    <a:pt x="148" y="476"/>
                    <a:pt x="148" y="476"/>
                  </a:cubicBezTo>
                  <a:cubicBezTo>
                    <a:pt x="148" y="477"/>
                    <a:pt x="148" y="477"/>
                    <a:pt x="148" y="478"/>
                  </a:cubicBezTo>
                  <a:cubicBezTo>
                    <a:pt x="148" y="478"/>
                    <a:pt x="147" y="479"/>
                    <a:pt x="148" y="480"/>
                  </a:cubicBezTo>
                  <a:cubicBezTo>
                    <a:pt x="147" y="481"/>
                    <a:pt x="147" y="481"/>
                    <a:pt x="146" y="481"/>
                  </a:cubicBezTo>
                  <a:cubicBezTo>
                    <a:pt x="145" y="484"/>
                    <a:pt x="145" y="487"/>
                    <a:pt x="143" y="489"/>
                  </a:cubicBezTo>
                  <a:cubicBezTo>
                    <a:pt x="142" y="489"/>
                    <a:pt x="142" y="488"/>
                    <a:pt x="142" y="487"/>
                  </a:cubicBezTo>
                  <a:close/>
                  <a:moveTo>
                    <a:pt x="151" y="477"/>
                  </a:moveTo>
                  <a:cubicBezTo>
                    <a:pt x="150" y="477"/>
                    <a:pt x="150" y="476"/>
                    <a:pt x="150" y="474"/>
                  </a:cubicBezTo>
                  <a:cubicBezTo>
                    <a:pt x="152" y="474"/>
                    <a:pt x="151" y="476"/>
                    <a:pt x="151" y="477"/>
                  </a:cubicBezTo>
                  <a:close/>
                  <a:moveTo>
                    <a:pt x="148" y="594"/>
                  </a:moveTo>
                  <a:cubicBezTo>
                    <a:pt x="148" y="594"/>
                    <a:pt x="148" y="594"/>
                    <a:pt x="148" y="595"/>
                  </a:cubicBezTo>
                  <a:cubicBezTo>
                    <a:pt x="148" y="595"/>
                    <a:pt x="148" y="595"/>
                    <a:pt x="148" y="596"/>
                  </a:cubicBezTo>
                  <a:cubicBezTo>
                    <a:pt x="148" y="596"/>
                    <a:pt x="148" y="597"/>
                    <a:pt x="148" y="598"/>
                  </a:cubicBezTo>
                  <a:cubicBezTo>
                    <a:pt x="148" y="598"/>
                    <a:pt x="148" y="599"/>
                    <a:pt x="148" y="599"/>
                  </a:cubicBezTo>
                  <a:cubicBezTo>
                    <a:pt x="147" y="600"/>
                    <a:pt x="147" y="600"/>
                    <a:pt x="147" y="600"/>
                  </a:cubicBezTo>
                  <a:cubicBezTo>
                    <a:pt x="147" y="600"/>
                    <a:pt x="147" y="599"/>
                    <a:pt x="147" y="599"/>
                  </a:cubicBezTo>
                  <a:cubicBezTo>
                    <a:pt x="146" y="599"/>
                    <a:pt x="147" y="598"/>
                    <a:pt x="147" y="598"/>
                  </a:cubicBezTo>
                  <a:cubicBezTo>
                    <a:pt x="147" y="597"/>
                    <a:pt x="147" y="597"/>
                    <a:pt x="147" y="597"/>
                  </a:cubicBezTo>
                  <a:cubicBezTo>
                    <a:pt x="146" y="597"/>
                    <a:pt x="146" y="597"/>
                    <a:pt x="146" y="596"/>
                  </a:cubicBezTo>
                  <a:cubicBezTo>
                    <a:pt x="146" y="596"/>
                    <a:pt x="146" y="595"/>
                    <a:pt x="146" y="595"/>
                  </a:cubicBezTo>
                  <a:cubicBezTo>
                    <a:pt x="146" y="593"/>
                    <a:pt x="146" y="592"/>
                    <a:pt x="146" y="591"/>
                  </a:cubicBezTo>
                  <a:cubicBezTo>
                    <a:pt x="146" y="590"/>
                    <a:pt x="145" y="590"/>
                    <a:pt x="146" y="590"/>
                  </a:cubicBezTo>
                  <a:cubicBezTo>
                    <a:pt x="146" y="590"/>
                    <a:pt x="147" y="589"/>
                    <a:pt x="147" y="589"/>
                  </a:cubicBezTo>
                  <a:cubicBezTo>
                    <a:pt x="147" y="589"/>
                    <a:pt x="147" y="588"/>
                    <a:pt x="147" y="588"/>
                  </a:cubicBezTo>
                  <a:cubicBezTo>
                    <a:pt x="147" y="587"/>
                    <a:pt x="146" y="586"/>
                    <a:pt x="146" y="585"/>
                  </a:cubicBezTo>
                  <a:cubicBezTo>
                    <a:pt x="146" y="586"/>
                    <a:pt x="146" y="586"/>
                    <a:pt x="146" y="586"/>
                  </a:cubicBezTo>
                  <a:cubicBezTo>
                    <a:pt x="145" y="586"/>
                    <a:pt x="145" y="587"/>
                    <a:pt x="145" y="587"/>
                  </a:cubicBezTo>
                  <a:cubicBezTo>
                    <a:pt x="144" y="587"/>
                    <a:pt x="144" y="586"/>
                    <a:pt x="144" y="586"/>
                  </a:cubicBezTo>
                  <a:cubicBezTo>
                    <a:pt x="144" y="586"/>
                    <a:pt x="142" y="586"/>
                    <a:pt x="142" y="585"/>
                  </a:cubicBezTo>
                  <a:cubicBezTo>
                    <a:pt x="142" y="585"/>
                    <a:pt x="143" y="584"/>
                    <a:pt x="143" y="584"/>
                  </a:cubicBezTo>
                  <a:cubicBezTo>
                    <a:pt x="143" y="584"/>
                    <a:pt x="143" y="583"/>
                    <a:pt x="143" y="583"/>
                  </a:cubicBezTo>
                  <a:cubicBezTo>
                    <a:pt x="143" y="583"/>
                    <a:pt x="143" y="583"/>
                    <a:pt x="143" y="583"/>
                  </a:cubicBezTo>
                  <a:cubicBezTo>
                    <a:pt x="143" y="582"/>
                    <a:pt x="143" y="582"/>
                    <a:pt x="143" y="581"/>
                  </a:cubicBezTo>
                  <a:cubicBezTo>
                    <a:pt x="143" y="580"/>
                    <a:pt x="143" y="579"/>
                    <a:pt x="143" y="578"/>
                  </a:cubicBezTo>
                  <a:cubicBezTo>
                    <a:pt x="143" y="578"/>
                    <a:pt x="143" y="577"/>
                    <a:pt x="143" y="577"/>
                  </a:cubicBezTo>
                  <a:cubicBezTo>
                    <a:pt x="143" y="576"/>
                    <a:pt x="143" y="576"/>
                    <a:pt x="143" y="575"/>
                  </a:cubicBezTo>
                  <a:cubicBezTo>
                    <a:pt x="143" y="575"/>
                    <a:pt x="143" y="574"/>
                    <a:pt x="143" y="573"/>
                  </a:cubicBezTo>
                  <a:cubicBezTo>
                    <a:pt x="143" y="573"/>
                    <a:pt x="143" y="573"/>
                    <a:pt x="143" y="572"/>
                  </a:cubicBezTo>
                  <a:cubicBezTo>
                    <a:pt x="143" y="572"/>
                    <a:pt x="144" y="572"/>
                    <a:pt x="144" y="571"/>
                  </a:cubicBezTo>
                  <a:cubicBezTo>
                    <a:pt x="144" y="571"/>
                    <a:pt x="143" y="570"/>
                    <a:pt x="144" y="570"/>
                  </a:cubicBezTo>
                  <a:cubicBezTo>
                    <a:pt x="144" y="570"/>
                    <a:pt x="144" y="569"/>
                    <a:pt x="144" y="569"/>
                  </a:cubicBezTo>
                  <a:cubicBezTo>
                    <a:pt x="144" y="569"/>
                    <a:pt x="143" y="569"/>
                    <a:pt x="143" y="568"/>
                  </a:cubicBezTo>
                  <a:cubicBezTo>
                    <a:pt x="143" y="568"/>
                    <a:pt x="144" y="568"/>
                    <a:pt x="144" y="568"/>
                  </a:cubicBezTo>
                  <a:cubicBezTo>
                    <a:pt x="144" y="568"/>
                    <a:pt x="143" y="567"/>
                    <a:pt x="143" y="567"/>
                  </a:cubicBezTo>
                  <a:cubicBezTo>
                    <a:pt x="143" y="567"/>
                    <a:pt x="144" y="567"/>
                    <a:pt x="144" y="567"/>
                  </a:cubicBezTo>
                  <a:cubicBezTo>
                    <a:pt x="143" y="566"/>
                    <a:pt x="144" y="565"/>
                    <a:pt x="143" y="564"/>
                  </a:cubicBezTo>
                  <a:cubicBezTo>
                    <a:pt x="143" y="564"/>
                    <a:pt x="143" y="563"/>
                    <a:pt x="143" y="563"/>
                  </a:cubicBezTo>
                  <a:cubicBezTo>
                    <a:pt x="144" y="563"/>
                    <a:pt x="144" y="562"/>
                    <a:pt x="144" y="562"/>
                  </a:cubicBezTo>
                  <a:cubicBezTo>
                    <a:pt x="145" y="562"/>
                    <a:pt x="145" y="562"/>
                    <a:pt x="145" y="562"/>
                  </a:cubicBezTo>
                  <a:cubicBezTo>
                    <a:pt x="146" y="563"/>
                    <a:pt x="145" y="564"/>
                    <a:pt x="145" y="565"/>
                  </a:cubicBezTo>
                  <a:cubicBezTo>
                    <a:pt x="145" y="565"/>
                    <a:pt x="145" y="566"/>
                    <a:pt x="145" y="567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5" y="568"/>
                    <a:pt x="145" y="568"/>
                  </a:cubicBezTo>
                  <a:cubicBezTo>
                    <a:pt x="145" y="569"/>
                    <a:pt x="145" y="570"/>
                    <a:pt x="145" y="571"/>
                  </a:cubicBezTo>
                  <a:cubicBezTo>
                    <a:pt x="145" y="572"/>
                    <a:pt x="145" y="573"/>
                    <a:pt x="146" y="573"/>
                  </a:cubicBezTo>
                  <a:cubicBezTo>
                    <a:pt x="145" y="574"/>
                    <a:pt x="145" y="575"/>
                    <a:pt x="144" y="576"/>
                  </a:cubicBezTo>
                  <a:cubicBezTo>
                    <a:pt x="144" y="577"/>
                    <a:pt x="145" y="578"/>
                    <a:pt x="145" y="579"/>
                  </a:cubicBezTo>
                  <a:cubicBezTo>
                    <a:pt x="145" y="580"/>
                    <a:pt x="145" y="580"/>
                    <a:pt x="145" y="581"/>
                  </a:cubicBezTo>
                  <a:cubicBezTo>
                    <a:pt x="145" y="581"/>
                    <a:pt x="145" y="581"/>
                    <a:pt x="145" y="581"/>
                  </a:cubicBezTo>
                  <a:cubicBezTo>
                    <a:pt x="145" y="581"/>
                    <a:pt x="145" y="582"/>
                    <a:pt x="145" y="582"/>
                  </a:cubicBezTo>
                  <a:cubicBezTo>
                    <a:pt x="144" y="582"/>
                    <a:pt x="144" y="583"/>
                    <a:pt x="144" y="584"/>
                  </a:cubicBezTo>
                  <a:cubicBezTo>
                    <a:pt x="144" y="585"/>
                    <a:pt x="145" y="584"/>
                    <a:pt x="145" y="584"/>
                  </a:cubicBezTo>
                  <a:cubicBezTo>
                    <a:pt x="145" y="585"/>
                    <a:pt x="146" y="585"/>
                    <a:pt x="146" y="585"/>
                  </a:cubicBezTo>
                  <a:cubicBezTo>
                    <a:pt x="146" y="585"/>
                    <a:pt x="146" y="584"/>
                    <a:pt x="146" y="584"/>
                  </a:cubicBezTo>
                  <a:cubicBezTo>
                    <a:pt x="147" y="584"/>
                    <a:pt x="148" y="585"/>
                    <a:pt x="148" y="586"/>
                  </a:cubicBezTo>
                  <a:cubicBezTo>
                    <a:pt x="148" y="586"/>
                    <a:pt x="147" y="587"/>
                    <a:pt x="147" y="587"/>
                  </a:cubicBezTo>
                  <a:cubicBezTo>
                    <a:pt x="147" y="589"/>
                    <a:pt x="149" y="591"/>
                    <a:pt x="148" y="593"/>
                  </a:cubicBezTo>
                  <a:cubicBezTo>
                    <a:pt x="148" y="593"/>
                    <a:pt x="149" y="593"/>
                    <a:pt x="148" y="594"/>
                  </a:cubicBezTo>
                  <a:close/>
                  <a:moveTo>
                    <a:pt x="149" y="557"/>
                  </a:moveTo>
                  <a:cubicBezTo>
                    <a:pt x="148" y="558"/>
                    <a:pt x="149" y="560"/>
                    <a:pt x="148" y="561"/>
                  </a:cubicBezTo>
                  <a:cubicBezTo>
                    <a:pt x="148" y="562"/>
                    <a:pt x="148" y="563"/>
                    <a:pt x="147" y="563"/>
                  </a:cubicBezTo>
                  <a:cubicBezTo>
                    <a:pt x="146" y="562"/>
                    <a:pt x="146" y="562"/>
                    <a:pt x="147" y="561"/>
                  </a:cubicBezTo>
                  <a:cubicBezTo>
                    <a:pt x="147" y="561"/>
                    <a:pt x="148" y="560"/>
                    <a:pt x="147" y="560"/>
                  </a:cubicBezTo>
                  <a:cubicBezTo>
                    <a:pt x="146" y="559"/>
                    <a:pt x="147" y="560"/>
                    <a:pt x="147" y="558"/>
                  </a:cubicBezTo>
                  <a:cubicBezTo>
                    <a:pt x="147" y="558"/>
                    <a:pt x="147" y="558"/>
                    <a:pt x="147" y="557"/>
                  </a:cubicBezTo>
                  <a:cubicBezTo>
                    <a:pt x="147" y="557"/>
                    <a:pt x="147" y="556"/>
                    <a:pt x="147" y="556"/>
                  </a:cubicBezTo>
                  <a:cubicBezTo>
                    <a:pt x="147" y="555"/>
                    <a:pt x="147" y="554"/>
                    <a:pt x="147" y="553"/>
                  </a:cubicBezTo>
                  <a:cubicBezTo>
                    <a:pt x="148" y="552"/>
                    <a:pt x="148" y="552"/>
                    <a:pt x="149" y="551"/>
                  </a:cubicBezTo>
                  <a:cubicBezTo>
                    <a:pt x="148" y="550"/>
                    <a:pt x="148" y="549"/>
                    <a:pt x="148" y="548"/>
                  </a:cubicBezTo>
                  <a:cubicBezTo>
                    <a:pt x="148" y="549"/>
                    <a:pt x="148" y="549"/>
                    <a:pt x="147" y="549"/>
                  </a:cubicBezTo>
                  <a:cubicBezTo>
                    <a:pt x="147" y="549"/>
                    <a:pt x="146" y="550"/>
                    <a:pt x="146" y="549"/>
                  </a:cubicBezTo>
                  <a:cubicBezTo>
                    <a:pt x="146" y="549"/>
                    <a:pt x="146" y="549"/>
                    <a:pt x="146" y="549"/>
                  </a:cubicBezTo>
                  <a:cubicBezTo>
                    <a:pt x="146" y="548"/>
                    <a:pt x="144" y="548"/>
                    <a:pt x="144" y="548"/>
                  </a:cubicBezTo>
                  <a:cubicBezTo>
                    <a:pt x="144" y="547"/>
                    <a:pt x="145" y="547"/>
                    <a:pt x="145" y="546"/>
                  </a:cubicBezTo>
                  <a:cubicBezTo>
                    <a:pt x="145" y="546"/>
                    <a:pt x="145" y="546"/>
                    <a:pt x="145" y="546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6" y="545"/>
                    <a:pt x="145" y="544"/>
                    <a:pt x="145" y="544"/>
                  </a:cubicBezTo>
                  <a:cubicBezTo>
                    <a:pt x="146" y="543"/>
                    <a:pt x="146" y="542"/>
                    <a:pt x="146" y="541"/>
                  </a:cubicBezTo>
                  <a:cubicBezTo>
                    <a:pt x="146" y="540"/>
                    <a:pt x="146" y="540"/>
                    <a:pt x="146" y="539"/>
                  </a:cubicBezTo>
                  <a:cubicBezTo>
                    <a:pt x="146" y="539"/>
                    <a:pt x="147" y="539"/>
                    <a:pt x="147" y="538"/>
                  </a:cubicBezTo>
                  <a:cubicBezTo>
                    <a:pt x="147" y="537"/>
                    <a:pt x="147" y="537"/>
                    <a:pt x="147" y="536"/>
                  </a:cubicBezTo>
                  <a:cubicBezTo>
                    <a:pt x="147" y="536"/>
                    <a:pt x="147" y="535"/>
                    <a:pt x="147" y="535"/>
                  </a:cubicBezTo>
                  <a:cubicBezTo>
                    <a:pt x="147" y="535"/>
                    <a:pt x="148" y="534"/>
                    <a:pt x="148" y="534"/>
                  </a:cubicBezTo>
                  <a:cubicBezTo>
                    <a:pt x="148" y="534"/>
                    <a:pt x="148" y="533"/>
                    <a:pt x="148" y="532"/>
                  </a:cubicBezTo>
                  <a:cubicBezTo>
                    <a:pt x="148" y="532"/>
                    <a:pt x="148" y="532"/>
                    <a:pt x="148" y="532"/>
                  </a:cubicBezTo>
                  <a:cubicBezTo>
                    <a:pt x="148" y="532"/>
                    <a:pt x="148" y="532"/>
                    <a:pt x="148" y="531"/>
                  </a:cubicBezTo>
                  <a:cubicBezTo>
                    <a:pt x="148" y="531"/>
                    <a:pt x="148" y="531"/>
                    <a:pt x="148" y="531"/>
                  </a:cubicBezTo>
                  <a:cubicBezTo>
                    <a:pt x="148" y="531"/>
                    <a:pt x="148" y="530"/>
                    <a:pt x="148" y="530"/>
                  </a:cubicBezTo>
                  <a:cubicBezTo>
                    <a:pt x="148" y="530"/>
                    <a:pt x="149" y="530"/>
                    <a:pt x="149" y="529"/>
                  </a:cubicBezTo>
                  <a:cubicBezTo>
                    <a:pt x="149" y="529"/>
                    <a:pt x="149" y="528"/>
                    <a:pt x="149" y="527"/>
                  </a:cubicBezTo>
                  <a:cubicBezTo>
                    <a:pt x="149" y="527"/>
                    <a:pt x="149" y="526"/>
                    <a:pt x="149" y="526"/>
                  </a:cubicBezTo>
                  <a:cubicBezTo>
                    <a:pt x="149" y="526"/>
                    <a:pt x="150" y="525"/>
                    <a:pt x="150" y="525"/>
                  </a:cubicBezTo>
                  <a:cubicBezTo>
                    <a:pt x="150" y="525"/>
                    <a:pt x="151" y="525"/>
                    <a:pt x="151" y="525"/>
                  </a:cubicBezTo>
                  <a:cubicBezTo>
                    <a:pt x="151" y="526"/>
                    <a:pt x="150" y="527"/>
                    <a:pt x="150" y="528"/>
                  </a:cubicBezTo>
                  <a:cubicBezTo>
                    <a:pt x="150" y="528"/>
                    <a:pt x="150" y="529"/>
                    <a:pt x="150" y="530"/>
                  </a:cubicBezTo>
                  <a:cubicBezTo>
                    <a:pt x="150" y="530"/>
                    <a:pt x="150" y="530"/>
                    <a:pt x="150" y="530"/>
                  </a:cubicBezTo>
                  <a:cubicBezTo>
                    <a:pt x="150" y="530"/>
                    <a:pt x="150" y="531"/>
                    <a:pt x="150" y="531"/>
                  </a:cubicBezTo>
                  <a:cubicBezTo>
                    <a:pt x="149" y="532"/>
                    <a:pt x="150" y="533"/>
                    <a:pt x="150" y="534"/>
                  </a:cubicBezTo>
                  <a:cubicBezTo>
                    <a:pt x="149" y="535"/>
                    <a:pt x="149" y="536"/>
                    <a:pt x="149" y="537"/>
                  </a:cubicBezTo>
                  <a:cubicBezTo>
                    <a:pt x="148" y="537"/>
                    <a:pt x="149" y="538"/>
                    <a:pt x="147" y="538"/>
                  </a:cubicBezTo>
                  <a:cubicBezTo>
                    <a:pt x="147" y="540"/>
                    <a:pt x="148" y="541"/>
                    <a:pt x="148" y="542"/>
                  </a:cubicBezTo>
                  <a:cubicBezTo>
                    <a:pt x="148" y="543"/>
                    <a:pt x="148" y="543"/>
                    <a:pt x="148" y="544"/>
                  </a:cubicBezTo>
                  <a:cubicBezTo>
                    <a:pt x="148" y="544"/>
                    <a:pt x="147" y="544"/>
                    <a:pt x="147" y="544"/>
                  </a:cubicBezTo>
                  <a:cubicBezTo>
                    <a:pt x="147" y="544"/>
                    <a:pt x="148" y="545"/>
                    <a:pt x="148" y="545"/>
                  </a:cubicBezTo>
                  <a:cubicBezTo>
                    <a:pt x="147" y="545"/>
                    <a:pt x="146" y="546"/>
                    <a:pt x="146" y="547"/>
                  </a:cubicBezTo>
                  <a:cubicBezTo>
                    <a:pt x="146" y="548"/>
                    <a:pt x="147" y="546"/>
                    <a:pt x="147" y="547"/>
                  </a:cubicBezTo>
                  <a:cubicBezTo>
                    <a:pt x="147" y="547"/>
                    <a:pt x="148" y="548"/>
                    <a:pt x="148" y="548"/>
                  </a:cubicBezTo>
                  <a:cubicBezTo>
                    <a:pt x="148" y="548"/>
                    <a:pt x="148" y="547"/>
                    <a:pt x="149" y="547"/>
                  </a:cubicBezTo>
                  <a:cubicBezTo>
                    <a:pt x="149" y="547"/>
                    <a:pt x="150" y="549"/>
                    <a:pt x="150" y="549"/>
                  </a:cubicBezTo>
                  <a:cubicBezTo>
                    <a:pt x="150" y="549"/>
                    <a:pt x="149" y="550"/>
                    <a:pt x="149" y="550"/>
                  </a:cubicBezTo>
                  <a:cubicBezTo>
                    <a:pt x="149" y="552"/>
                    <a:pt x="150" y="555"/>
                    <a:pt x="149" y="556"/>
                  </a:cubicBezTo>
                  <a:cubicBezTo>
                    <a:pt x="149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lose/>
                  <a:moveTo>
                    <a:pt x="154" y="631"/>
                  </a:moveTo>
                  <a:cubicBezTo>
                    <a:pt x="154" y="630"/>
                    <a:pt x="154" y="630"/>
                    <a:pt x="154" y="629"/>
                  </a:cubicBezTo>
                  <a:cubicBezTo>
                    <a:pt x="154" y="629"/>
                    <a:pt x="154" y="629"/>
                    <a:pt x="154" y="629"/>
                  </a:cubicBezTo>
                  <a:cubicBezTo>
                    <a:pt x="153" y="628"/>
                    <a:pt x="154" y="629"/>
                    <a:pt x="154" y="628"/>
                  </a:cubicBezTo>
                  <a:cubicBezTo>
                    <a:pt x="154" y="627"/>
                    <a:pt x="153" y="627"/>
                    <a:pt x="153" y="627"/>
                  </a:cubicBezTo>
                  <a:cubicBezTo>
                    <a:pt x="153" y="627"/>
                    <a:pt x="153" y="626"/>
                    <a:pt x="153" y="626"/>
                  </a:cubicBezTo>
                  <a:cubicBezTo>
                    <a:pt x="153" y="625"/>
                    <a:pt x="153" y="625"/>
                    <a:pt x="153" y="624"/>
                  </a:cubicBezTo>
                  <a:cubicBezTo>
                    <a:pt x="153" y="624"/>
                    <a:pt x="153" y="623"/>
                    <a:pt x="153" y="623"/>
                  </a:cubicBezTo>
                  <a:cubicBezTo>
                    <a:pt x="153" y="622"/>
                    <a:pt x="153" y="621"/>
                    <a:pt x="153" y="621"/>
                  </a:cubicBezTo>
                  <a:cubicBezTo>
                    <a:pt x="153" y="621"/>
                    <a:pt x="152" y="621"/>
                    <a:pt x="152" y="621"/>
                  </a:cubicBezTo>
                  <a:cubicBezTo>
                    <a:pt x="152" y="622"/>
                    <a:pt x="152" y="622"/>
                    <a:pt x="151" y="622"/>
                  </a:cubicBezTo>
                  <a:cubicBezTo>
                    <a:pt x="151" y="622"/>
                    <a:pt x="151" y="622"/>
                    <a:pt x="151" y="621"/>
                  </a:cubicBezTo>
                  <a:cubicBezTo>
                    <a:pt x="151" y="621"/>
                    <a:pt x="150" y="622"/>
                    <a:pt x="150" y="621"/>
                  </a:cubicBezTo>
                  <a:cubicBezTo>
                    <a:pt x="150" y="621"/>
                    <a:pt x="150" y="621"/>
                    <a:pt x="150" y="620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0" y="619"/>
                    <a:pt x="150" y="619"/>
                    <a:pt x="150" y="619"/>
                  </a:cubicBezTo>
                  <a:cubicBezTo>
                    <a:pt x="150" y="619"/>
                    <a:pt x="150" y="619"/>
                    <a:pt x="150" y="618"/>
                  </a:cubicBezTo>
                  <a:cubicBezTo>
                    <a:pt x="150" y="618"/>
                    <a:pt x="150" y="617"/>
                    <a:pt x="150" y="616"/>
                  </a:cubicBezTo>
                  <a:cubicBezTo>
                    <a:pt x="150" y="616"/>
                    <a:pt x="150" y="616"/>
                    <a:pt x="150" y="615"/>
                  </a:cubicBezTo>
                  <a:cubicBezTo>
                    <a:pt x="150" y="615"/>
                    <a:pt x="150" y="615"/>
                    <a:pt x="150" y="614"/>
                  </a:cubicBezTo>
                  <a:cubicBezTo>
                    <a:pt x="150" y="614"/>
                    <a:pt x="149" y="613"/>
                    <a:pt x="149" y="613"/>
                  </a:cubicBezTo>
                  <a:cubicBezTo>
                    <a:pt x="149" y="613"/>
                    <a:pt x="149" y="612"/>
                    <a:pt x="150" y="612"/>
                  </a:cubicBezTo>
                  <a:cubicBezTo>
                    <a:pt x="150" y="612"/>
                    <a:pt x="150" y="612"/>
                    <a:pt x="150" y="612"/>
                  </a:cubicBezTo>
                  <a:cubicBezTo>
                    <a:pt x="150" y="611"/>
                    <a:pt x="150" y="611"/>
                    <a:pt x="150" y="611"/>
                  </a:cubicBezTo>
                  <a:cubicBezTo>
                    <a:pt x="150" y="610"/>
                    <a:pt x="150" y="610"/>
                    <a:pt x="150" y="610"/>
                  </a:cubicBezTo>
                  <a:cubicBezTo>
                    <a:pt x="150" y="610"/>
                    <a:pt x="149" y="610"/>
                    <a:pt x="149" y="610"/>
                  </a:cubicBezTo>
                  <a:cubicBezTo>
                    <a:pt x="149" y="610"/>
                    <a:pt x="150" y="610"/>
                    <a:pt x="149" y="609"/>
                  </a:cubicBezTo>
                  <a:cubicBezTo>
                    <a:pt x="149" y="609"/>
                    <a:pt x="149" y="609"/>
                    <a:pt x="149" y="609"/>
                  </a:cubicBezTo>
                  <a:cubicBezTo>
                    <a:pt x="149" y="609"/>
                    <a:pt x="149" y="609"/>
                    <a:pt x="149" y="608"/>
                  </a:cubicBezTo>
                  <a:cubicBezTo>
                    <a:pt x="149" y="608"/>
                    <a:pt x="149" y="607"/>
                    <a:pt x="149" y="606"/>
                  </a:cubicBezTo>
                  <a:cubicBezTo>
                    <a:pt x="149" y="606"/>
                    <a:pt x="149" y="606"/>
                    <a:pt x="149" y="606"/>
                  </a:cubicBezTo>
                  <a:cubicBezTo>
                    <a:pt x="149" y="606"/>
                    <a:pt x="149" y="606"/>
                    <a:pt x="150" y="605"/>
                  </a:cubicBezTo>
                  <a:cubicBezTo>
                    <a:pt x="150" y="605"/>
                    <a:pt x="150" y="605"/>
                    <a:pt x="150" y="605"/>
                  </a:cubicBezTo>
                  <a:cubicBezTo>
                    <a:pt x="150" y="606"/>
                    <a:pt x="150" y="606"/>
                    <a:pt x="150" y="607"/>
                  </a:cubicBezTo>
                  <a:cubicBezTo>
                    <a:pt x="150" y="607"/>
                    <a:pt x="151" y="608"/>
                    <a:pt x="151" y="608"/>
                  </a:cubicBezTo>
                  <a:cubicBezTo>
                    <a:pt x="151" y="608"/>
                    <a:pt x="150" y="608"/>
                    <a:pt x="150" y="608"/>
                  </a:cubicBezTo>
                  <a:cubicBezTo>
                    <a:pt x="150" y="609"/>
                    <a:pt x="150" y="609"/>
                    <a:pt x="150" y="610"/>
                  </a:cubicBezTo>
                  <a:cubicBezTo>
                    <a:pt x="150" y="610"/>
                    <a:pt x="151" y="611"/>
                    <a:pt x="151" y="611"/>
                  </a:cubicBezTo>
                  <a:cubicBezTo>
                    <a:pt x="151" y="612"/>
                    <a:pt x="151" y="612"/>
                    <a:pt x="151" y="613"/>
                  </a:cubicBezTo>
                  <a:cubicBezTo>
                    <a:pt x="151" y="613"/>
                    <a:pt x="151" y="614"/>
                    <a:pt x="150" y="614"/>
                  </a:cubicBezTo>
                  <a:cubicBezTo>
                    <a:pt x="151" y="616"/>
                    <a:pt x="151" y="616"/>
                    <a:pt x="152" y="617"/>
                  </a:cubicBezTo>
                  <a:cubicBezTo>
                    <a:pt x="151" y="617"/>
                    <a:pt x="151" y="618"/>
                    <a:pt x="151" y="618"/>
                  </a:cubicBezTo>
                  <a:cubicBezTo>
                    <a:pt x="151" y="618"/>
                    <a:pt x="151" y="618"/>
                    <a:pt x="151" y="618"/>
                  </a:cubicBezTo>
                  <a:cubicBezTo>
                    <a:pt x="151" y="618"/>
                    <a:pt x="151" y="619"/>
                    <a:pt x="152" y="619"/>
                  </a:cubicBezTo>
                  <a:cubicBezTo>
                    <a:pt x="151" y="619"/>
                    <a:pt x="151" y="620"/>
                    <a:pt x="151" y="620"/>
                  </a:cubicBezTo>
                  <a:cubicBezTo>
                    <a:pt x="151" y="621"/>
                    <a:pt x="151" y="620"/>
                    <a:pt x="152" y="620"/>
                  </a:cubicBezTo>
                  <a:cubicBezTo>
                    <a:pt x="152" y="620"/>
                    <a:pt x="152" y="621"/>
                    <a:pt x="153" y="621"/>
                  </a:cubicBezTo>
                  <a:cubicBezTo>
                    <a:pt x="153" y="621"/>
                    <a:pt x="153" y="620"/>
                    <a:pt x="153" y="620"/>
                  </a:cubicBezTo>
                  <a:cubicBezTo>
                    <a:pt x="153" y="620"/>
                    <a:pt x="154" y="621"/>
                    <a:pt x="154" y="621"/>
                  </a:cubicBezTo>
                  <a:cubicBezTo>
                    <a:pt x="154" y="621"/>
                    <a:pt x="154" y="622"/>
                    <a:pt x="154" y="622"/>
                  </a:cubicBezTo>
                  <a:cubicBezTo>
                    <a:pt x="154" y="623"/>
                    <a:pt x="155" y="625"/>
                    <a:pt x="155" y="626"/>
                  </a:cubicBezTo>
                  <a:cubicBezTo>
                    <a:pt x="155" y="626"/>
                    <a:pt x="155" y="626"/>
                    <a:pt x="155" y="626"/>
                  </a:cubicBezTo>
                  <a:cubicBezTo>
                    <a:pt x="155" y="626"/>
                    <a:pt x="155" y="627"/>
                    <a:pt x="155" y="627"/>
                  </a:cubicBezTo>
                  <a:cubicBezTo>
                    <a:pt x="155" y="627"/>
                    <a:pt x="155" y="628"/>
                    <a:pt x="155" y="629"/>
                  </a:cubicBezTo>
                  <a:cubicBezTo>
                    <a:pt x="155" y="630"/>
                    <a:pt x="155" y="630"/>
                    <a:pt x="154" y="631"/>
                  </a:cubicBezTo>
                  <a:close/>
                  <a:moveTo>
                    <a:pt x="157" y="678"/>
                  </a:moveTo>
                  <a:cubicBezTo>
                    <a:pt x="156" y="678"/>
                    <a:pt x="156" y="677"/>
                    <a:pt x="155" y="676"/>
                  </a:cubicBezTo>
                  <a:cubicBezTo>
                    <a:pt x="155" y="675"/>
                    <a:pt x="155" y="675"/>
                    <a:pt x="155" y="674"/>
                  </a:cubicBezTo>
                  <a:cubicBezTo>
                    <a:pt x="156" y="675"/>
                    <a:pt x="156" y="675"/>
                    <a:pt x="156" y="675"/>
                  </a:cubicBezTo>
                  <a:cubicBezTo>
                    <a:pt x="156" y="676"/>
                    <a:pt x="156" y="677"/>
                    <a:pt x="157" y="677"/>
                  </a:cubicBezTo>
                  <a:cubicBezTo>
                    <a:pt x="157" y="678"/>
                    <a:pt x="157" y="678"/>
                    <a:pt x="157" y="678"/>
                  </a:cubicBezTo>
                  <a:close/>
                  <a:moveTo>
                    <a:pt x="157" y="678"/>
                  </a:moveTo>
                  <a:cubicBezTo>
                    <a:pt x="157" y="678"/>
                    <a:pt x="157" y="678"/>
                    <a:pt x="157" y="678"/>
                  </a:cubicBezTo>
                  <a:cubicBezTo>
                    <a:pt x="157" y="678"/>
                    <a:pt x="157" y="678"/>
                    <a:pt x="157" y="678"/>
                  </a:cubicBezTo>
                  <a:cubicBezTo>
                    <a:pt x="157" y="678"/>
                    <a:pt x="157" y="678"/>
                    <a:pt x="157" y="678"/>
                  </a:cubicBezTo>
                  <a:close/>
                  <a:moveTo>
                    <a:pt x="157" y="501"/>
                  </a:moveTo>
                  <a:cubicBezTo>
                    <a:pt x="157" y="502"/>
                    <a:pt x="157" y="502"/>
                    <a:pt x="157" y="503"/>
                  </a:cubicBezTo>
                  <a:cubicBezTo>
                    <a:pt x="157" y="503"/>
                    <a:pt x="156" y="503"/>
                    <a:pt x="156" y="503"/>
                  </a:cubicBezTo>
                  <a:cubicBezTo>
                    <a:pt x="156" y="503"/>
                    <a:pt x="156" y="504"/>
                    <a:pt x="156" y="505"/>
                  </a:cubicBezTo>
                  <a:cubicBezTo>
                    <a:pt x="156" y="505"/>
                    <a:pt x="156" y="506"/>
                    <a:pt x="156" y="507"/>
                  </a:cubicBezTo>
                  <a:cubicBezTo>
                    <a:pt x="156" y="508"/>
                    <a:pt x="155" y="509"/>
                    <a:pt x="155" y="510"/>
                  </a:cubicBezTo>
                  <a:cubicBezTo>
                    <a:pt x="154" y="510"/>
                    <a:pt x="155" y="511"/>
                    <a:pt x="153" y="511"/>
                  </a:cubicBezTo>
                  <a:cubicBezTo>
                    <a:pt x="153" y="513"/>
                    <a:pt x="154" y="514"/>
                    <a:pt x="154" y="515"/>
                  </a:cubicBezTo>
                  <a:cubicBezTo>
                    <a:pt x="154" y="516"/>
                    <a:pt x="153" y="516"/>
                    <a:pt x="153" y="517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3" y="517"/>
                    <a:pt x="153" y="517"/>
                    <a:pt x="153" y="518"/>
                  </a:cubicBezTo>
                  <a:cubicBezTo>
                    <a:pt x="152" y="518"/>
                    <a:pt x="152" y="519"/>
                    <a:pt x="151" y="519"/>
                  </a:cubicBezTo>
                  <a:cubicBezTo>
                    <a:pt x="152" y="521"/>
                    <a:pt x="152" y="519"/>
                    <a:pt x="153" y="520"/>
                  </a:cubicBezTo>
                  <a:cubicBezTo>
                    <a:pt x="152" y="520"/>
                    <a:pt x="153" y="521"/>
                    <a:pt x="154" y="521"/>
                  </a:cubicBezTo>
                  <a:cubicBezTo>
                    <a:pt x="154" y="521"/>
                    <a:pt x="154" y="520"/>
                    <a:pt x="154" y="520"/>
                  </a:cubicBezTo>
                  <a:cubicBezTo>
                    <a:pt x="154" y="520"/>
                    <a:pt x="155" y="522"/>
                    <a:pt x="155" y="522"/>
                  </a:cubicBezTo>
                  <a:cubicBezTo>
                    <a:pt x="155" y="522"/>
                    <a:pt x="154" y="523"/>
                    <a:pt x="154" y="523"/>
                  </a:cubicBezTo>
                  <a:cubicBezTo>
                    <a:pt x="154" y="525"/>
                    <a:pt x="154" y="528"/>
                    <a:pt x="154" y="529"/>
                  </a:cubicBezTo>
                  <a:cubicBezTo>
                    <a:pt x="154" y="529"/>
                    <a:pt x="154" y="530"/>
                    <a:pt x="154" y="530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3" y="531"/>
                    <a:pt x="153" y="533"/>
                    <a:pt x="153" y="534"/>
                  </a:cubicBezTo>
                  <a:cubicBezTo>
                    <a:pt x="152" y="534"/>
                    <a:pt x="152" y="536"/>
                    <a:pt x="151" y="536"/>
                  </a:cubicBezTo>
                  <a:cubicBezTo>
                    <a:pt x="151" y="535"/>
                    <a:pt x="150" y="534"/>
                    <a:pt x="151" y="534"/>
                  </a:cubicBezTo>
                  <a:cubicBezTo>
                    <a:pt x="151" y="533"/>
                    <a:pt x="152" y="533"/>
                    <a:pt x="151" y="533"/>
                  </a:cubicBezTo>
                  <a:cubicBezTo>
                    <a:pt x="151" y="532"/>
                    <a:pt x="151" y="533"/>
                    <a:pt x="151" y="531"/>
                  </a:cubicBezTo>
                  <a:cubicBezTo>
                    <a:pt x="151" y="531"/>
                    <a:pt x="151" y="530"/>
                    <a:pt x="151" y="530"/>
                  </a:cubicBezTo>
                  <a:cubicBezTo>
                    <a:pt x="151" y="530"/>
                    <a:pt x="152" y="529"/>
                    <a:pt x="152" y="528"/>
                  </a:cubicBezTo>
                  <a:cubicBezTo>
                    <a:pt x="152" y="528"/>
                    <a:pt x="152" y="527"/>
                    <a:pt x="152" y="525"/>
                  </a:cubicBezTo>
                  <a:cubicBezTo>
                    <a:pt x="153" y="525"/>
                    <a:pt x="153" y="525"/>
                    <a:pt x="154" y="524"/>
                  </a:cubicBezTo>
                  <a:cubicBezTo>
                    <a:pt x="154" y="523"/>
                    <a:pt x="153" y="522"/>
                    <a:pt x="154" y="521"/>
                  </a:cubicBezTo>
                  <a:cubicBezTo>
                    <a:pt x="153" y="522"/>
                    <a:pt x="153" y="521"/>
                    <a:pt x="153" y="522"/>
                  </a:cubicBezTo>
                  <a:cubicBezTo>
                    <a:pt x="152" y="522"/>
                    <a:pt x="152" y="523"/>
                    <a:pt x="151" y="522"/>
                  </a:cubicBezTo>
                  <a:cubicBezTo>
                    <a:pt x="151" y="522"/>
                    <a:pt x="151" y="522"/>
                    <a:pt x="151" y="521"/>
                  </a:cubicBezTo>
                  <a:cubicBezTo>
                    <a:pt x="151" y="521"/>
                    <a:pt x="148" y="521"/>
                    <a:pt x="149" y="520"/>
                  </a:cubicBezTo>
                  <a:cubicBezTo>
                    <a:pt x="149" y="520"/>
                    <a:pt x="150" y="520"/>
                    <a:pt x="151" y="519"/>
                  </a:cubicBezTo>
                  <a:cubicBezTo>
                    <a:pt x="151" y="519"/>
                    <a:pt x="151" y="519"/>
                    <a:pt x="151" y="518"/>
                  </a:cubicBezTo>
                  <a:cubicBezTo>
                    <a:pt x="151" y="518"/>
                    <a:pt x="151" y="518"/>
                    <a:pt x="151" y="518"/>
                  </a:cubicBezTo>
                  <a:cubicBezTo>
                    <a:pt x="151" y="518"/>
                    <a:pt x="151" y="517"/>
                    <a:pt x="151" y="517"/>
                  </a:cubicBezTo>
                  <a:cubicBezTo>
                    <a:pt x="151" y="516"/>
                    <a:pt x="151" y="515"/>
                    <a:pt x="152" y="514"/>
                  </a:cubicBezTo>
                  <a:cubicBezTo>
                    <a:pt x="152" y="513"/>
                    <a:pt x="152" y="513"/>
                    <a:pt x="152" y="512"/>
                  </a:cubicBezTo>
                  <a:cubicBezTo>
                    <a:pt x="152" y="512"/>
                    <a:pt x="153" y="511"/>
                    <a:pt x="153" y="511"/>
                  </a:cubicBezTo>
                  <a:cubicBezTo>
                    <a:pt x="153" y="510"/>
                    <a:pt x="153" y="509"/>
                    <a:pt x="153" y="509"/>
                  </a:cubicBezTo>
                  <a:cubicBezTo>
                    <a:pt x="153" y="508"/>
                    <a:pt x="153" y="508"/>
                    <a:pt x="153" y="508"/>
                  </a:cubicBezTo>
                  <a:cubicBezTo>
                    <a:pt x="153" y="508"/>
                    <a:pt x="154" y="507"/>
                    <a:pt x="154" y="507"/>
                  </a:cubicBezTo>
                  <a:cubicBezTo>
                    <a:pt x="154" y="507"/>
                    <a:pt x="154" y="506"/>
                    <a:pt x="154" y="505"/>
                  </a:cubicBezTo>
                  <a:cubicBezTo>
                    <a:pt x="154" y="505"/>
                    <a:pt x="154" y="505"/>
                    <a:pt x="154" y="505"/>
                  </a:cubicBezTo>
                  <a:cubicBezTo>
                    <a:pt x="154" y="505"/>
                    <a:pt x="154" y="504"/>
                    <a:pt x="154" y="504"/>
                  </a:cubicBezTo>
                  <a:cubicBezTo>
                    <a:pt x="154" y="504"/>
                    <a:pt x="155" y="504"/>
                    <a:pt x="155" y="504"/>
                  </a:cubicBezTo>
                  <a:cubicBezTo>
                    <a:pt x="155" y="504"/>
                    <a:pt x="155" y="503"/>
                    <a:pt x="155" y="503"/>
                  </a:cubicBezTo>
                  <a:cubicBezTo>
                    <a:pt x="155" y="503"/>
                    <a:pt x="155" y="503"/>
                    <a:pt x="155" y="502"/>
                  </a:cubicBezTo>
                  <a:cubicBezTo>
                    <a:pt x="155" y="502"/>
                    <a:pt x="156" y="501"/>
                    <a:pt x="155" y="500"/>
                  </a:cubicBezTo>
                  <a:cubicBezTo>
                    <a:pt x="156" y="500"/>
                    <a:pt x="156" y="499"/>
                    <a:pt x="156" y="499"/>
                  </a:cubicBezTo>
                  <a:cubicBezTo>
                    <a:pt x="156" y="499"/>
                    <a:pt x="157" y="499"/>
                    <a:pt x="157" y="498"/>
                  </a:cubicBezTo>
                  <a:cubicBezTo>
                    <a:pt x="157" y="498"/>
                    <a:pt x="157" y="498"/>
                    <a:pt x="157" y="498"/>
                  </a:cubicBezTo>
                  <a:cubicBezTo>
                    <a:pt x="158" y="499"/>
                    <a:pt x="157" y="500"/>
                    <a:pt x="157" y="501"/>
                  </a:cubicBezTo>
                  <a:close/>
                  <a:moveTo>
                    <a:pt x="158" y="454"/>
                  </a:moveTo>
                  <a:cubicBezTo>
                    <a:pt x="157" y="455"/>
                    <a:pt x="157" y="454"/>
                    <a:pt x="157" y="454"/>
                  </a:cubicBezTo>
                  <a:cubicBezTo>
                    <a:pt x="157" y="454"/>
                    <a:pt x="157" y="454"/>
                    <a:pt x="157" y="455"/>
                  </a:cubicBezTo>
                  <a:cubicBezTo>
                    <a:pt x="157" y="455"/>
                    <a:pt x="156" y="455"/>
                    <a:pt x="156" y="455"/>
                  </a:cubicBezTo>
                  <a:cubicBezTo>
                    <a:pt x="156" y="455"/>
                    <a:pt x="156" y="456"/>
                    <a:pt x="156" y="456"/>
                  </a:cubicBezTo>
                  <a:cubicBezTo>
                    <a:pt x="156" y="457"/>
                    <a:pt x="156" y="457"/>
                    <a:pt x="156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6" y="459"/>
                  </a:cubicBezTo>
                  <a:cubicBezTo>
                    <a:pt x="156" y="459"/>
                    <a:pt x="155" y="459"/>
                    <a:pt x="155" y="459"/>
                  </a:cubicBezTo>
                  <a:cubicBezTo>
                    <a:pt x="155" y="459"/>
                    <a:pt x="155" y="459"/>
                    <a:pt x="155" y="459"/>
                  </a:cubicBezTo>
                  <a:cubicBezTo>
                    <a:pt x="155" y="460"/>
                    <a:pt x="155" y="460"/>
                    <a:pt x="155" y="460"/>
                  </a:cubicBezTo>
                  <a:cubicBezTo>
                    <a:pt x="155" y="460"/>
                    <a:pt x="155" y="461"/>
                    <a:pt x="155" y="461"/>
                  </a:cubicBezTo>
                  <a:cubicBezTo>
                    <a:pt x="154" y="461"/>
                    <a:pt x="154" y="461"/>
                    <a:pt x="154" y="461"/>
                  </a:cubicBezTo>
                  <a:cubicBezTo>
                    <a:pt x="153" y="461"/>
                    <a:pt x="153" y="461"/>
                    <a:pt x="153" y="462"/>
                  </a:cubicBezTo>
                  <a:cubicBezTo>
                    <a:pt x="153" y="462"/>
                    <a:pt x="153" y="462"/>
                    <a:pt x="153" y="463"/>
                  </a:cubicBezTo>
                  <a:cubicBezTo>
                    <a:pt x="153" y="463"/>
                    <a:pt x="153" y="464"/>
                    <a:pt x="152" y="464"/>
                  </a:cubicBezTo>
                  <a:cubicBezTo>
                    <a:pt x="152" y="463"/>
                    <a:pt x="150" y="464"/>
                    <a:pt x="150" y="463"/>
                  </a:cubicBezTo>
                  <a:cubicBezTo>
                    <a:pt x="150" y="462"/>
                    <a:pt x="149" y="463"/>
                    <a:pt x="149" y="463"/>
                  </a:cubicBezTo>
                  <a:cubicBezTo>
                    <a:pt x="148" y="462"/>
                    <a:pt x="151" y="462"/>
                    <a:pt x="152" y="463"/>
                  </a:cubicBezTo>
                  <a:cubicBezTo>
                    <a:pt x="152" y="462"/>
                    <a:pt x="152" y="461"/>
                    <a:pt x="153" y="460"/>
                  </a:cubicBezTo>
                  <a:cubicBezTo>
                    <a:pt x="153" y="459"/>
                    <a:pt x="152" y="460"/>
                    <a:pt x="152" y="459"/>
                  </a:cubicBezTo>
                  <a:cubicBezTo>
                    <a:pt x="152" y="459"/>
                    <a:pt x="152" y="458"/>
                    <a:pt x="152" y="458"/>
                  </a:cubicBezTo>
                  <a:cubicBezTo>
                    <a:pt x="153" y="458"/>
                    <a:pt x="153" y="458"/>
                    <a:pt x="153" y="457"/>
                  </a:cubicBezTo>
                  <a:cubicBezTo>
                    <a:pt x="153" y="457"/>
                    <a:pt x="153" y="456"/>
                    <a:pt x="153" y="456"/>
                  </a:cubicBezTo>
                  <a:cubicBezTo>
                    <a:pt x="153" y="456"/>
                    <a:pt x="154" y="456"/>
                    <a:pt x="154" y="456"/>
                  </a:cubicBezTo>
                  <a:cubicBezTo>
                    <a:pt x="154" y="456"/>
                    <a:pt x="155" y="456"/>
                    <a:pt x="155" y="455"/>
                  </a:cubicBezTo>
                  <a:cubicBezTo>
                    <a:pt x="155" y="455"/>
                    <a:pt x="155" y="455"/>
                    <a:pt x="155" y="454"/>
                  </a:cubicBezTo>
                  <a:cubicBezTo>
                    <a:pt x="155" y="454"/>
                    <a:pt x="156" y="454"/>
                    <a:pt x="156" y="454"/>
                  </a:cubicBezTo>
                  <a:cubicBezTo>
                    <a:pt x="156" y="453"/>
                    <a:pt x="156" y="452"/>
                    <a:pt x="157" y="452"/>
                  </a:cubicBezTo>
                  <a:cubicBezTo>
                    <a:pt x="157" y="451"/>
                    <a:pt x="158" y="451"/>
                    <a:pt x="158" y="451"/>
                  </a:cubicBezTo>
                  <a:cubicBezTo>
                    <a:pt x="158" y="451"/>
                    <a:pt x="158" y="452"/>
                    <a:pt x="158" y="453"/>
                  </a:cubicBezTo>
                  <a:cubicBezTo>
                    <a:pt x="158" y="453"/>
                    <a:pt x="158" y="454"/>
                    <a:pt x="158" y="454"/>
                  </a:cubicBezTo>
                  <a:close/>
                  <a:moveTo>
                    <a:pt x="159" y="682"/>
                  </a:moveTo>
                  <a:cubicBezTo>
                    <a:pt x="160" y="682"/>
                    <a:pt x="160" y="682"/>
                    <a:pt x="160" y="683"/>
                  </a:cubicBezTo>
                  <a:cubicBezTo>
                    <a:pt x="160" y="683"/>
                    <a:pt x="160" y="683"/>
                    <a:pt x="160" y="683"/>
                  </a:cubicBezTo>
                  <a:cubicBezTo>
                    <a:pt x="160" y="683"/>
                    <a:pt x="159" y="684"/>
                    <a:pt x="159" y="682"/>
                  </a:cubicBezTo>
                  <a:close/>
                  <a:moveTo>
                    <a:pt x="170" y="661"/>
                  </a:moveTo>
                  <a:cubicBezTo>
                    <a:pt x="170" y="662"/>
                    <a:pt x="172" y="665"/>
                    <a:pt x="171" y="666"/>
                  </a:cubicBezTo>
                  <a:cubicBezTo>
                    <a:pt x="170" y="666"/>
                    <a:pt x="168" y="660"/>
                    <a:pt x="170" y="661"/>
                  </a:cubicBezTo>
                  <a:close/>
                  <a:moveTo>
                    <a:pt x="173" y="673"/>
                  </a:moveTo>
                  <a:cubicBezTo>
                    <a:pt x="173" y="670"/>
                    <a:pt x="171" y="670"/>
                    <a:pt x="171" y="667"/>
                  </a:cubicBezTo>
                  <a:cubicBezTo>
                    <a:pt x="172" y="667"/>
                    <a:pt x="172" y="667"/>
                    <a:pt x="172" y="667"/>
                  </a:cubicBezTo>
                  <a:cubicBezTo>
                    <a:pt x="171" y="668"/>
                    <a:pt x="173" y="668"/>
                    <a:pt x="173" y="668"/>
                  </a:cubicBezTo>
                  <a:cubicBezTo>
                    <a:pt x="173" y="669"/>
                    <a:pt x="173" y="669"/>
                    <a:pt x="173" y="670"/>
                  </a:cubicBezTo>
                  <a:cubicBezTo>
                    <a:pt x="174" y="670"/>
                    <a:pt x="174" y="671"/>
                    <a:pt x="174" y="673"/>
                  </a:cubicBezTo>
                  <a:cubicBezTo>
                    <a:pt x="175" y="674"/>
                    <a:pt x="176" y="675"/>
                    <a:pt x="176" y="677"/>
                  </a:cubicBezTo>
                  <a:cubicBezTo>
                    <a:pt x="175" y="676"/>
                    <a:pt x="175" y="673"/>
                    <a:pt x="173" y="673"/>
                  </a:cubicBezTo>
                  <a:close/>
                  <a:moveTo>
                    <a:pt x="183" y="715"/>
                  </a:moveTo>
                  <a:cubicBezTo>
                    <a:pt x="183" y="715"/>
                    <a:pt x="183" y="715"/>
                    <a:pt x="183" y="716"/>
                  </a:cubicBezTo>
                  <a:cubicBezTo>
                    <a:pt x="184" y="716"/>
                    <a:pt x="184" y="717"/>
                    <a:pt x="184" y="717"/>
                  </a:cubicBezTo>
                  <a:cubicBezTo>
                    <a:pt x="184" y="717"/>
                    <a:pt x="184" y="717"/>
                    <a:pt x="184" y="717"/>
                  </a:cubicBezTo>
                  <a:cubicBezTo>
                    <a:pt x="184" y="717"/>
                    <a:pt x="183" y="716"/>
                    <a:pt x="183" y="715"/>
                  </a:cubicBezTo>
                  <a:close/>
                  <a:moveTo>
                    <a:pt x="187" y="721"/>
                  </a:moveTo>
                  <a:cubicBezTo>
                    <a:pt x="187" y="721"/>
                    <a:pt x="187" y="721"/>
                    <a:pt x="188" y="721"/>
                  </a:cubicBezTo>
                  <a:cubicBezTo>
                    <a:pt x="187" y="721"/>
                    <a:pt x="187" y="721"/>
                    <a:pt x="187" y="721"/>
                  </a:cubicBezTo>
                  <a:close/>
                  <a:moveTo>
                    <a:pt x="200" y="706"/>
                  </a:moveTo>
                  <a:cubicBezTo>
                    <a:pt x="199" y="706"/>
                    <a:pt x="199" y="706"/>
                    <a:pt x="199" y="705"/>
                  </a:cubicBezTo>
                  <a:cubicBezTo>
                    <a:pt x="200" y="705"/>
                    <a:pt x="201" y="705"/>
                    <a:pt x="200" y="706"/>
                  </a:cubicBezTo>
                  <a:close/>
                  <a:moveTo>
                    <a:pt x="200" y="704"/>
                  </a:moveTo>
                  <a:cubicBezTo>
                    <a:pt x="200" y="704"/>
                    <a:pt x="200" y="704"/>
                    <a:pt x="200" y="703"/>
                  </a:cubicBezTo>
                  <a:cubicBezTo>
                    <a:pt x="200" y="703"/>
                    <a:pt x="200" y="703"/>
                    <a:pt x="200" y="703"/>
                  </a:cubicBezTo>
                  <a:cubicBezTo>
                    <a:pt x="200" y="704"/>
                    <a:pt x="200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0" y="704"/>
                    <a:pt x="200" y="704"/>
                  </a:cubicBezTo>
                  <a:close/>
                  <a:moveTo>
                    <a:pt x="202" y="708"/>
                  </a:moveTo>
                  <a:cubicBezTo>
                    <a:pt x="202" y="707"/>
                    <a:pt x="202" y="707"/>
                    <a:pt x="202" y="706"/>
                  </a:cubicBezTo>
                  <a:cubicBezTo>
                    <a:pt x="202" y="707"/>
                    <a:pt x="202" y="707"/>
                    <a:pt x="203" y="708"/>
                  </a:cubicBezTo>
                  <a:cubicBezTo>
                    <a:pt x="202" y="708"/>
                    <a:pt x="202" y="709"/>
                    <a:pt x="202" y="708"/>
                  </a:cubicBezTo>
                  <a:close/>
                  <a:moveTo>
                    <a:pt x="206" y="713"/>
                  </a:moveTo>
                  <a:cubicBezTo>
                    <a:pt x="205" y="713"/>
                    <a:pt x="205" y="712"/>
                    <a:pt x="205" y="711"/>
                  </a:cubicBezTo>
                  <a:cubicBezTo>
                    <a:pt x="205" y="711"/>
                    <a:pt x="205" y="711"/>
                    <a:pt x="205" y="711"/>
                  </a:cubicBezTo>
                  <a:cubicBezTo>
                    <a:pt x="205" y="712"/>
                    <a:pt x="206" y="712"/>
                    <a:pt x="206" y="713"/>
                  </a:cubicBezTo>
                  <a:cubicBezTo>
                    <a:pt x="206" y="713"/>
                    <a:pt x="206" y="713"/>
                    <a:pt x="206" y="713"/>
                  </a:cubicBezTo>
                  <a:close/>
                  <a:moveTo>
                    <a:pt x="234" y="739"/>
                  </a:moveTo>
                  <a:cubicBezTo>
                    <a:pt x="233" y="739"/>
                    <a:pt x="233" y="737"/>
                    <a:pt x="232" y="736"/>
                  </a:cubicBezTo>
                  <a:cubicBezTo>
                    <a:pt x="232" y="736"/>
                    <a:pt x="232" y="736"/>
                    <a:pt x="231" y="737"/>
                  </a:cubicBezTo>
                  <a:cubicBezTo>
                    <a:pt x="231" y="736"/>
                    <a:pt x="231" y="736"/>
                    <a:pt x="230" y="736"/>
                  </a:cubicBezTo>
                  <a:cubicBezTo>
                    <a:pt x="230" y="735"/>
                    <a:pt x="230" y="735"/>
                    <a:pt x="230" y="734"/>
                  </a:cubicBezTo>
                  <a:cubicBezTo>
                    <a:pt x="230" y="734"/>
                    <a:pt x="230" y="734"/>
                    <a:pt x="229" y="734"/>
                  </a:cubicBezTo>
                  <a:cubicBezTo>
                    <a:pt x="229" y="734"/>
                    <a:pt x="229" y="734"/>
                    <a:pt x="229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7" y="732"/>
                    <a:pt x="226" y="732"/>
                    <a:pt x="226" y="731"/>
                  </a:cubicBezTo>
                  <a:cubicBezTo>
                    <a:pt x="226" y="731"/>
                    <a:pt x="226" y="731"/>
                    <a:pt x="226" y="731"/>
                  </a:cubicBezTo>
                  <a:cubicBezTo>
                    <a:pt x="226" y="731"/>
                    <a:pt x="225" y="731"/>
                    <a:pt x="225" y="730"/>
                  </a:cubicBezTo>
                  <a:cubicBezTo>
                    <a:pt x="225" y="729"/>
                    <a:pt x="225" y="729"/>
                    <a:pt x="224" y="728"/>
                  </a:cubicBezTo>
                  <a:cubicBezTo>
                    <a:pt x="225" y="728"/>
                    <a:pt x="226" y="728"/>
                    <a:pt x="226" y="729"/>
                  </a:cubicBezTo>
                  <a:cubicBezTo>
                    <a:pt x="227" y="730"/>
                    <a:pt x="228" y="730"/>
                    <a:pt x="229" y="731"/>
                  </a:cubicBezTo>
                  <a:cubicBezTo>
                    <a:pt x="229" y="732"/>
                    <a:pt x="231" y="732"/>
                    <a:pt x="230" y="734"/>
                  </a:cubicBezTo>
                  <a:cubicBezTo>
                    <a:pt x="231" y="734"/>
                    <a:pt x="231" y="734"/>
                    <a:pt x="232" y="735"/>
                  </a:cubicBezTo>
                  <a:cubicBezTo>
                    <a:pt x="232" y="735"/>
                    <a:pt x="233" y="735"/>
                    <a:pt x="233" y="736"/>
                  </a:cubicBezTo>
                  <a:cubicBezTo>
                    <a:pt x="234" y="736"/>
                    <a:pt x="234" y="737"/>
                    <a:pt x="234" y="738"/>
                  </a:cubicBezTo>
                  <a:cubicBezTo>
                    <a:pt x="234" y="738"/>
                    <a:pt x="234" y="739"/>
                    <a:pt x="234" y="739"/>
                  </a:cubicBezTo>
                  <a:close/>
                  <a:moveTo>
                    <a:pt x="254" y="745"/>
                  </a:moveTo>
                  <a:cubicBezTo>
                    <a:pt x="253" y="745"/>
                    <a:pt x="253" y="743"/>
                    <a:pt x="252" y="743"/>
                  </a:cubicBezTo>
                  <a:cubicBezTo>
                    <a:pt x="252" y="742"/>
                    <a:pt x="254" y="744"/>
                    <a:pt x="254" y="745"/>
                  </a:cubicBezTo>
                  <a:close/>
                  <a:moveTo>
                    <a:pt x="253" y="751"/>
                  </a:moveTo>
                  <a:cubicBezTo>
                    <a:pt x="253" y="751"/>
                    <a:pt x="252" y="751"/>
                    <a:pt x="252" y="751"/>
                  </a:cubicBezTo>
                  <a:cubicBezTo>
                    <a:pt x="252" y="749"/>
                    <a:pt x="251" y="749"/>
                    <a:pt x="250" y="747"/>
                  </a:cubicBezTo>
                  <a:cubicBezTo>
                    <a:pt x="250" y="747"/>
                    <a:pt x="249" y="746"/>
                    <a:pt x="249" y="746"/>
                  </a:cubicBezTo>
                  <a:cubicBezTo>
                    <a:pt x="248" y="744"/>
                    <a:pt x="247" y="743"/>
                    <a:pt x="245" y="742"/>
                  </a:cubicBezTo>
                  <a:cubicBezTo>
                    <a:pt x="245" y="740"/>
                    <a:pt x="243" y="739"/>
                    <a:pt x="242" y="738"/>
                  </a:cubicBezTo>
                  <a:cubicBezTo>
                    <a:pt x="242" y="737"/>
                    <a:pt x="244" y="738"/>
                    <a:pt x="244" y="739"/>
                  </a:cubicBezTo>
                  <a:cubicBezTo>
                    <a:pt x="246" y="739"/>
                    <a:pt x="246" y="741"/>
                    <a:pt x="248" y="741"/>
                  </a:cubicBezTo>
                  <a:cubicBezTo>
                    <a:pt x="248" y="741"/>
                    <a:pt x="248" y="742"/>
                    <a:pt x="249" y="742"/>
                  </a:cubicBezTo>
                  <a:cubicBezTo>
                    <a:pt x="249" y="742"/>
                    <a:pt x="250" y="743"/>
                    <a:pt x="250" y="743"/>
                  </a:cubicBezTo>
                  <a:cubicBezTo>
                    <a:pt x="250" y="743"/>
                    <a:pt x="249" y="744"/>
                    <a:pt x="250" y="744"/>
                  </a:cubicBezTo>
                  <a:cubicBezTo>
                    <a:pt x="250" y="745"/>
                    <a:pt x="251" y="745"/>
                    <a:pt x="251" y="745"/>
                  </a:cubicBezTo>
                  <a:cubicBezTo>
                    <a:pt x="251" y="746"/>
                    <a:pt x="251" y="748"/>
                    <a:pt x="253" y="747"/>
                  </a:cubicBezTo>
                  <a:cubicBezTo>
                    <a:pt x="255" y="748"/>
                    <a:pt x="253" y="749"/>
                    <a:pt x="253" y="751"/>
                  </a:cubicBezTo>
                  <a:close/>
                  <a:moveTo>
                    <a:pt x="257" y="754"/>
                  </a:moveTo>
                  <a:cubicBezTo>
                    <a:pt x="255" y="753"/>
                    <a:pt x="256" y="751"/>
                    <a:pt x="257" y="750"/>
                  </a:cubicBezTo>
                  <a:cubicBezTo>
                    <a:pt x="258" y="751"/>
                    <a:pt x="261" y="752"/>
                    <a:pt x="261" y="754"/>
                  </a:cubicBezTo>
                  <a:cubicBezTo>
                    <a:pt x="260" y="754"/>
                    <a:pt x="260" y="753"/>
                    <a:pt x="260" y="752"/>
                  </a:cubicBezTo>
                  <a:cubicBezTo>
                    <a:pt x="258" y="753"/>
                    <a:pt x="259" y="754"/>
                    <a:pt x="257" y="754"/>
                  </a:cubicBezTo>
                  <a:close/>
                  <a:moveTo>
                    <a:pt x="260" y="758"/>
                  </a:moveTo>
                  <a:cubicBezTo>
                    <a:pt x="260" y="757"/>
                    <a:pt x="259" y="757"/>
                    <a:pt x="258" y="756"/>
                  </a:cubicBezTo>
                  <a:cubicBezTo>
                    <a:pt x="259" y="755"/>
                    <a:pt x="262" y="757"/>
                    <a:pt x="262" y="759"/>
                  </a:cubicBezTo>
                  <a:cubicBezTo>
                    <a:pt x="261" y="759"/>
                    <a:pt x="260" y="758"/>
                    <a:pt x="260" y="758"/>
                  </a:cubicBezTo>
                  <a:close/>
                  <a:moveTo>
                    <a:pt x="261" y="755"/>
                  </a:moveTo>
                  <a:cubicBezTo>
                    <a:pt x="261" y="755"/>
                    <a:pt x="263" y="754"/>
                    <a:pt x="263" y="754"/>
                  </a:cubicBezTo>
                  <a:cubicBezTo>
                    <a:pt x="264" y="755"/>
                    <a:pt x="264" y="756"/>
                    <a:pt x="264" y="756"/>
                  </a:cubicBezTo>
                  <a:cubicBezTo>
                    <a:pt x="265" y="756"/>
                    <a:pt x="266" y="756"/>
                    <a:pt x="267" y="757"/>
                  </a:cubicBezTo>
                  <a:cubicBezTo>
                    <a:pt x="267" y="757"/>
                    <a:pt x="267" y="758"/>
                    <a:pt x="267" y="758"/>
                  </a:cubicBezTo>
                  <a:cubicBezTo>
                    <a:pt x="268" y="759"/>
                    <a:pt x="268" y="759"/>
                    <a:pt x="268" y="760"/>
                  </a:cubicBezTo>
                  <a:cubicBezTo>
                    <a:pt x="265" y="759"/>
                    <a:pt x="264" y="756"/>
                    <a:pt x="261" y="755"/>
                  </a:cubicBezTo>
                  <a:close/>
                  <a:moveTo>
                    <a:pt x="287" y="774"/>
                  </a:moveTo>
                  <a:cubicBezTo>
                    <a:pt x="286" y="774"/>
                    <a:pt x="286" y="774"/>
                    <a:pt x="286" y="774"/>
                  </a:cubicBezTo>
                  <a:cubicBezTo>
                    <a:pt x="285" y="774"/>
                    <a:pt x="284" y="773"/>
                    <a:pt x="284" y="773"/>
                  </a:cubicBezTo>
                  <a:cubicBezTo>
                    <a:pt x="283" y="772"/>
                    <a:pt x="283" y="772"/>
                    <a:pt x="283" y="772"/>
                  </a:cubicBezTo>
                  <a:cubicBezTo>
                    <a:pt x="283" y="772"/>
                    <a:pt x="282" y="772"/>
                    <a:pt x="282" y="772"/>
                  </a:cubicBezTo>
                  <a:cubicBezTo>
                    <a:pt x="282" y="771"/>
                    <a:pt x="282" y="771"/>
                    <a:pt x="281" y="771"/>
                  </a:cubicBezTo>
                  <a:cubicBezTo>
                    <a:pt x="281" y="770"/>
                    <a:pt x="279" y="770"/>
                    <a:pt x="279" y="769"/>
                  </a:cubicBezTo>
                  <a:cubicBezTo>
                    <a:pt x="278" y="768"/>
                    <a:pt x="276" y="768"/>
                    <a:pt x="277" y="767"/>
                  </a:cubicBezTo>
                  <a:cubicBezTo>
                    <a:pt x="277" y="767"/>
                    <a:pt x="278" y="767"/>
                    <a:pt x="279" y="767"/>
                  </a:cubicBezTo>
                  <a:cubicBezTo>
                    <a:pt x="279" y="768"/>
                    <a:pt x="279" y="768"/>
                    <a:pt x="279" y="768"/>
                  </a:cubicBezTo>
                  <a:cubicBezTo>
                    <a:pt x="279" y="769"/>
                    <a:pt x="280" y="768"/>
                    <a:pt x="280" y="768"/>
                  </a:cubicBezTo>
                  <a:cubicBezTo>
                    <a:pt x="280" y="768"/>
                    <a:pt x="280" y="769"/>
                    <a:pt x="280" y="769"/>
                  </a:cubicBezTo>
                  <a:cubicBezTo>
                    <a:pt x="280" y="769"/>
                    <a:pt x="281" y="769"/>
                    <a:pt x="281" y="769"/>
                  </a:cubicBezTo>
                  <a:cubicBezTo>
                    <a:pt x="282" y="769"/>
                    <a:pt x="282" y="770"/>
                    <a:pt x="282" y="770"/>
                  </a:cubicBezTo>
                  <a:cubicBezTo>
                    <a:pt x="283" y="770"/>
                    <a:pt x="283" y="771"/>
                    <a:pt x="283" y="772"/>
                  </a:cubicBezTo>
                  <a:cubicBezTo>
                    <a:pt x="284" y="772"/>
                    <a:pt x="285" y="773"/>
                    <a:pt x="285" y="773"/>
                  </a:cubicBezTo>
                  <a:cubicBezTo>
                    <a:pt x="285" y="773"/>
                    <a:pt x="286" y="773"/>
                    <a:pt x="286" y="773"/>
                  </a:cubicBezTo>
                  <a:cubicBezTo>
                    <a:pt x="286" y="773"/>
                    <a:pt x="286" y="774"/>
                    <a:pt x="287" y="774"/>
                  </a:cubicBezTo>
                  <a:close/>
                  <a:moveTo>
                    <a:pt x="41" y="386"/>
                  </a:moveTo>
                  <a:cubicBezTo>
                    <a:pt x="48" y="388"/>
                    <a:pt x="55" y="386"/>
                    <a:pt x="61" y="382"/>
                  </a:cubicBezTo>
                  <a:cubicBezTo>
                    <a:pt x="60" y="382"/>
                    <a:pt x="63" y="388"/>
                    <a:pt x="63" y="389"/>
                  </a:cubicBezTo>
                  <a:cubicBezTo>
                    <a:pt x="68" y="395"/>
                    <a:pt x="70" y="398"/>
                    <a:pt x="78" y="400"/>
                  </a:cubicBezTo>
                  <a:cubicBezTo>
                    <a:pt x="91" y="403"/>
                    <a:pt x="105" y="391"/>
                    <a:pt x="113" y="379"/>
                  </a:cubicBezTo>
                  <a:cubicBezTo>
                    <a:pt x="121" y="366"/>
                    <a:pt x="114" y="355"/>
                    <a:pt x="114" y="355"/>
                  </a:cubicBezTo>
                  <a:cubicBezTo>
                    <a:pt x="125" y="349"/>
                    <a:pt x="126" y="340"/>
                    <a:pt x="126" y="340"/>
                  </a:cubicBezTo>
                  <a:cubicBezTo>
                    <a:pt x="127" y="338"/>
                    <a:pt x="127" y="338"/>
                    <a:pt x="127" y="337"/>
                  </a:cubicBezTo>
                  <a:cubicBezTo>
                    <a:pt x="128" y="334"/>
                    <a:pt x="128" y="331"/>
                    <a:pt x="128" y="330"/>
                  </a:cubicBezTo>
                  <a:cubicBezTo>
                    <a:pt x="128" y="329"/>
                    <a:pt x="128" y="329"/>
                    <a:pt x="128" y="329"/>
                  </a:cubicBezTo>
                  <a:cubicBezTo>
                    <a:pt x="128" y="328"/>
                    <a:pt x="128" y="327"/>
                    <a:pt x="128" y="326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28" y="325"/>
                    <a:pt x="128" y="325"/>
                    <a:pt x="128" y="324"/>
                  </a:cubicBezTo>
                  <a:cubicBezTo>
                    <a:pt x="127" y="323"/>
                    <a:pt x="127" y="322"/>
                    <a:pt x="127" y="320"/>
                  </a:cubicBezTo>
                  <a:cubicBezTo>
                    <a:pt x="127" y="320"/>
                    <a:pt x="127" y="319"/>
                    <a:pt x="127" y="318"/>
                  </a:cubicBezTo>
                  <a:cubicBezTo>
                    <a:pt x="127" y="318"/>
                    <a:pt x="126" y="316"/>
                    <a:pt x="126" y="316"/>
                  </a:cubicBezTo>
                  <a:cubicBezTo>
                    <a:pt x="126" y="315"/>
                    <a:pt x="126" y="315"/>
                    <a:pt x="126" y="315"/>
                  </a:cubicBezTo>
                  <a:cubicBezTo>
                    <a:pt x="125" y="314"/>
                    <a:pt x="125" y="313"/>
                    <a:pt x="125" y="312"/>
                  </a:cubicBezTo>
                  <a:cubicBezTo>
                    <a:pt x="125" y="311"/>
                    <a:pt x="124" y="311"/>
                    <a:pt x="125" y="309"/>
                  </a:cubicBezTo>
                  <a:cubicBezTo>
                    <a:pt x="124" y="308"/>
                    <a:pt x="124" y="306"/>
                    <a:pt x="123" y="305"/>
                  </a:cubicBezTo>
                  <a:cubicBezTo>
                    <a:pt x="122" y="304"/>
                    <a:pt x="122" y="302"/>
                    <a:pt x="121" y="301"/>
                  </a:cubicBezTo>
                  <a:cubicBezTo>
                    <a:pt x="121" y="301"/>
                    <a:pt x="120" y="300"/>
                    <a:pt x="120" y="300"/>
                  </a:cubicBezTo>
                  <a:cubicBezTo>
                    <a:pt x="120" y="300"/>
                    <a:pt x="121" y="299"/>
                    <a:pt x="120" y="299"/>
                  </a:cubicBezTo>
                  <a:cubicBezTo>
                    <a:pt x="120" y="299"/>
                    <a:pt x="119" y="298"/>
                    <a:pt x="119" y="298"/>
                  </a:cubicBezTo>
                  <a:cubicBezTo>
                    <a:pt x="119" y="297"/>
                    <a:pt x="119" y="297"/>
                    <a:pt x="119" y="296"/>
                  </a:cubicBezTo>
                  <a:cubicBezTo>
                    <a:pt x="118" y="295"/>
                    <a:pt x="118" y="294"/>
                    <a:pt x="118" y="292"/>
                  </a:cubicBezTo>
                  <a:cubicBezTo>
                    <a:pt x="116" y="292"/>
                    <a:pt x="115" y="290"/>
                    <a:pt x="115" y="290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3" y="287"/>
                    <a:pt x="113" y="287"/>
                    <a:pt x="113" y="287"/>
                  </a:cubicBezTo>
                  <a:cubicBezTo>
                    <a:pt x="113" y="286"/>
                    <a:pt x="113" y="284"/>
                    <a:pt x="112" y="284"/>
                  </a:cubicBezTo>
                  <a:cubicBezTo>
                    <a:pt x="112" y="283"/>
                    <a:pt x="112" y="283"/>
                    <a:pt x="112" y="282"/>
                  </a:cubicBezTo>
                  <a:cubicBezTo>
                    <a:pt x="112" y="282"/>
                    <a:pt x="111" y="282"/>
                    <a:pt x="111" y="281"/>
                  </a:cubicBezTo>
                  <a:cubicBezTo>
                    <a:pt x="111" y="281"/>
                    <a:pt x="111" y="281"/>
                    <a:pt x="111" y="281"/>
                  </a:cubicBezTo>
                  <a:cubicBezTo>
                    <a:pt x="111" y="280"/>
                    <a:pt x="110" y="279"/>
                    <a:pt x="110" y="279"/>
                  </a:cubicBezTo>
                  <a:cubicBezTo>
                    <a:pt x="109" y="277"/>
                    <a:pt x="109" y="274"/>
                    <a:pt x="108" y="273"/>
                  </a:cubicBezTo>
                  <a:cubicBezTo>
                    <a:pt x="108" y="272"/>
                    <a:pt x="107" y="272"/>
                    <a:pt x="107" y="271"/>
                  </a:cubicBezTo>
                  <a:cubicBezTo>
                    <a:pt x="106" y="270"/>
                    <a:pt x="105" y="268"/>
                    <a:pt x="105" y="267"/>
                  </a:cubicBezTo>
                  <a:cubicBezTo>
                    <a:pt x="105" y="266"/>
                    <a:pt x="105" y="266"/>
                    <a:pt x="105" y="266"/>
                  </a:cubicBezTo>
                  <a:cubicBezTo>
                    <a:pt x="104" y="265"/>
                    <a:pt x="104" y="265"/>
                    <a:pt x="104" y="265"/>
                  </a:cubicBezTo>
                  <a:cubicBezTo>
                    <a:pt x="103" y="264"/>
                    <a:pt x="104" y="264"/>
                    <a:pt x="103" y="263"/>
                  </a:cubicBezTo>
                  <a:cubicBezTo>
                    <a:pt x="103" y="262"/>
                    <a:pt x="102" y="263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102" y="261"/>
                    <a:pt x="103" y="260"/>
                    <a:pt x="103" y="259"/>
                  </a:cubicBezTo>
                  <a:cubicBezTo>
                    <a:pt x="103" y="259"/>
                    <a:pt x="102" y="258"/>
                    <a:pt x="102" y="258"/>
                  </a:cubicBezTo>
                  <a:cubicBezTo>
                    <a:pt x="102" y="257"/>
                    <a:pt x="102" y="257"/>
                    <a:pt x="102" y="256"/>
                  </a:cubicBezTo>
                  <a:cubicBezTo>
                    <a:pt x="100" y="253"/>
                    <a:pt x="100" y="250"/>
                    <a:pt x="98" y="247"/>
                  </a:cubicBezTo>
                  <a:cubicBezTo>
                    <a:pt x="98" y="246"/>
                    <a:pt x="98" y="245"/>
                    <a:pt x="98" y="244"/>
                  </a:cubicBezTo>
                  <a:cubicBezTo>
                    <a:pt x="98" y="243"/>
                    <a:pt x="97" y="243"/>
                    <a:pt x="97" y="242"/>
                  </a:cubicBezTo>
                  <a:cubicBezTo>
                    <a:pt x="97" y="242"/>
                    <a:pt x="97" y="241"/>
                    <a:pt x="97" y="241"/>
                  </a:cubicBezTo>
                  <a:cubicBezTo>
                    <a:pt x="97" y="240"/>
                    <a:pt x="97" y="240"/>
                    <a:pt x="97" y="240"/>
                  </a:cubicBezTo>
                  <a:cubicBezTo>
                    <a:pt x="97" y="240"/>
                    <a:pt x="97" y="239"/>
                    <a:pt x="97" y="239"/>
                  </a:cubicBezTo>
                  <a:cubicBezTo>
                    <a:pt x="97" y="239"/>
                    <a:pt x="96" y="238"/>
                    <a:pt x="96" y="238"/>
                  </a:cubicBezTo>
                  <a:cubicBezTo>
                    <a:pt x="96" y="237"/>
                    <a:pt x="96" y="236"/>
                    <a:pt x="96" y="236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5"/>
                    <a:pt x="96" y="234"/>
                    <a:pt x="96" y="234"/>
                  </a:cubicBezTo>
                  <a:cubicBezTo>
                    <a:pt x="96" y="234"/>
                    <a:pt x="95" y="234"/>
                    <a:pt x="95" y="234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2"/>
                    <a:pt x="95" y="232"/>
                    <a:pt x="95" y="231"/>
                  </a:cubicBezTo>
                  <a:cubicBezTo>
                    <a:pt x="95" y="231"/>
                    <a:pt x="95" y="230"/>
                    <a:pt x="95" y="230"/>
                  </a:cubicBezTo>
                  <a:cubicBezTo>
                    <a:pt x="95" y="229"/>
                    <a:pt x="94" y="229"/>
                    <a:pt x="94" y="229"/>
                  </a:cubicBezTo>
                  <a:cubicBezTo>
                    <a:pt x="94" y="228"/>
                    <a:pt x="94" y="228"/>
                    <a:pt x="94" y="228"/>
                  </a:cubicBezTo>
                  <a:cubicBezTo>
                    <a:pt x="94" y="228"/>
                    <a:pt x="94" y="227"/>
                    <a:pt x="94" y="227"/>
                  </a:cubicBezTo>
                  <a:cubicBezTo>
                    <a:pt x="94" y="226"/>
                    <a:pt x="94" y="226"/>
                    <a:pt x="94" y="226"/>
                  </a:cubicBezTo>
                  <a:cubicBezTo>
                    <a:pt x="94" y="225"/>
                    <a:pt x="93" y="224"/>
                    <a:pt x="94" y="224"/>
                  </a:cubicBezTo>
                  <a:cubicBezTo>
                    <a:pt x="94" y="223"/>
                    <a:pt x="93" y="223"/>
                    <a:pt x="93" y="222"/>
                  </a:cubicBezTo>
                  <a:cubicBezTo>
                    <a:pt x="94" y="222"/>
                    <a:pt x="93" y="222"/>
                    <a:pt x="93" y="222"/>
                  </a:cubicBezTo>
                  <a:cubicBezTo>
                    <a:pt x="93" y="220"/>
                    <a:pt x="93" y="222"/>
                    <a:pt x="93" y="220"/>
                  </a:cubicBezTo>
                  <a:cubicBezTo>
                    <a:pt x="93" y="220"/>
                    <a:pt x="93" y="220"/>
                    <a:pt x="93" y="220"/>
                  </a:cubicBezTo>
                  <a:cubicBezTo>
                    <a:pt x="93" y="220"/>
                    <a:pt x="93" y="219"/>
                    <a:pt x="93" y="219"/>
                  </a:cubicBezTo>
                  <a:cubicBezTo>
                    <a:pt x="93" y="218"/>
                    <a:pt x="93" y="218"/>
                    <a:pt x="93" y="218"/>
                  </a:cubicBezTo>
                  <a:cubicBezTo>
                    <a:pt x="92" y="218"/>
                    <a:pt x="93" y="216"/>
                    <a:pt x="93" y="215"/>
                  </a:cubicBezTo>
                  <a:cubicBezTo>
                    <a:pt x="93" y="215"/>
                    <a:pt x="93" y="215"/>
                    <a:pt x="92" y="215"/>
                  </a:cubicBezTo>
                  <a:cubicBezTo>
                    <a:pt x="92" y="214"/>
                    <a:pt x="92" y="214"/>
                    <a:pt x="92" y="213"/>
                  </a:cubicBezTo>
                  <a:cubicBezTo>
                    <a:pt x="93" y="212"/>
                    <a:pt x="92" y="212"/>
                    <a:pt x="92" y="212"/>
                  </a:cubicBezTo>
                  <a:cubicBezTo>
                    <a:pt x="92" y="211"/>
                    <a:pt x="92" y="210"/>
                    <a:pt x="92" y="210"/>
                  </a:cubicBezTo>
                  <a:cubicBezTo>
                    <a:pt x="92" y="209"/>
                    <a:pt x="92" y="208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2" y="206"/>
                    <a:pt x="92" y="205"/>
                    <a:pt x="92" y="205"/>
                  </a:cubicBezTo>
                  <a:cubicBezTo>
                    <a:pt x="92" y="204"/>
                    <a:pt x="92" y="203"/>
                    <a:pt x="92" y="202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2" y="199"/>
                    <a:pt x="92" y="199"/>
                    <a:pt x="92" y="198"/>
                  </a:cubicBezTo>
                  <a:cubicBezTo>
                    <a:pt x="92" y="197"/>
                    <a:pt x="92" y="197"/>
                    <a:pt x="92" y="196"/>
                  </a:cubicBezTo>
                  <a:cubicBezTo>
                    <a:pt x="92" y="195"/>
                    <a:pt x="92" y="194"/>
                    <a:pt x="92" y="192"/>
                  </a:cubicBezTo>
                  <a:cubicBezTo>
                    <a:pt x="92" y="191"/>
                    <a:pt x="93" y="189"/>
                    <a:pt x="92" y="189"/>
                  </a:cubicBezTo>
                  <a:cubicBezTo>
                    <a:pt x="91" y="189"/>
                    <a:pt x="91" y="191"/>
                    <a:pt x="91" y="192"/>
                  </a:cubicBezTo>
                  <a:cubicBezTo>
                    <a:pt x="91" y="193"/>
                    <a:pt x="90" y="193"/>
                    <a:pt x="90" y="194"/>
                  </a:cubicBezTo>
                  <a:cubicBezTo>
                    <a:pt x="90" y="195"/>
                    <a:pt x="90" y="196"/>
                    <a:pt x="90" y="197"/>
                  </a:cubicBezTo>
                  <a:cubicBezTo>
                    <a:pt x="90" y="198"/>
                    <a:pt x="90" y="200"/>
                    <a:pt x="89" y="200"/>
                  </a:cubicBezTo>
                  <a:cubicBezTo>
                    <a:pt x="88" y="199"/>
                    <a:pt x="89" y="198"/>
                    <a:pt x="89" y="198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5"/>
                    <a:pt x="90" y="193"/>
                    <a:pt x="90" y="192"/>
                  </a:cubicBezTo>
                  <a:cubicBezTo>
                    <a:pt x="90" y="190"/>
                    <a:pt x="90" y="189"/>
                    <a:pt x="91" y="188"/>
                  </a:cubicBezTo>
                  <a:cubicBezTo>
                    <a:pt x="91" y="188"/>
                    <a:pt x="92" y="188"/>
                    <a:pt x="92" y="189"/>
                  </a:cubicBezTo>
                  <a:cubicBezTo>
                    <a:pt x="92" y="189"/>
                    <a:pt x="92" y="188"/>
                    <a:pt x="92" y="188"/>
                  </a:cubicBezTo>
                  <a:cubicBezTo>
                    <a:pt x="93" y="187"/>
                    <a:pt x="93" y="187"/>
                    <a:pt x="93" y="186"/>
                  </a:cubicBezTo>
                  <a:cubicBezTo>
                    <a:pt x="93" y="185"/>
                    <a:pt x="91" y="186"/>
                    <a:pt x="92" y="185"/>
                  </a:cubicBezTo>
                  <a:cubicBezTo>
                    <a:pt x="92" y="185"/>
                    <a:pt x="92" y="185"/>
                    <a:pt x="92" y="184"/>
                  </a:cubicBezTo>
                  <a:cubicBezTo>
                    <a:pt x="92" y="184"/>
                    <a:pt x="92" y="184"/>
                    <a:pt x="92" y="184"/>
                  </a:cubicBezTo>
                  <a:cubicBezTo>
                    <a:pt x="93" y="183"/>
                    <a:pt x="93" y="182"/>
                    <a:pt x="93" y="181"/>
                  </a:cubicBezTo>
                  <a:cubicBezTo>
                    <a:pt x="93" y="181"/>
                    <a:pt x="92" y="181"/>
                    <a:pt x="93" y="180"/>
                  </a:cubicBezTo>
                  <a:cubicBezTo>
                    <a:pt x="93" y="180"/>
                    <a:pt x="92" y="180"/>
                    <a:pt x="93" y="180"/>
                  </a:cubicBezTo>
                  <a:cubicBezTo>
                    <a:pt x="93" y="180"/>
                    <a:pt x="94" y="180"/>
                    <a:pt x="93" y="180"/>
                  </a:cubicBezTo>
                  <a:cubicBezTo>
                    <a:pt x="93" y="179"/>
                    <a:pt x="94" y="179"/>
                    <a:pt x="94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8"/>
                    <a:pt x="94" y="178"/>
                    <a:pt x="95" y="178"/>
                  </a:cubicBezTo>
                  <a:cubicBezTo>
                    <a:pt x="95" y="177"/>
                    <a:pt x="96" y="177"/>
                    <a:pt x="96" y="175"/>
                  </a:cubicBezTo>
                  <a:cubicBezTo>
                    <a:pt x="96" y="175"/>
                    <a:pt x="96" y="174"/>
                    <a:pt x="96" y="174"/>
                  </a:cubicBezTo>
                  <a:cubicBezTo>
                    <a:pt x="96" y="172"/>
                    <a:pt x="97" y="171"/>
                    <a:pt x="98" y="169"/>
                  </a:cubicBezTo>
                  <a:cubicBezTo>
                    <a:pt x="99" y="167"/>
                    <a:pt x="100" y="166"/>
                    <a:pt x="100" y="164"/>
                  </a:cubicBezTo>
                  <a:cubicBezTo>
                    <a:pt x="101" y="163"/>
                    <a:pt x="101" y="160"/>
                    <a:pt x="102" y="159"/>
                  </a:cubicBezTo>
                  <a:cubicBezTo>
                    <a:pt x="102" y="159"/>
                    <a:pt x="103" y="159"/>
                    <a:pt x="103" y="159"/>
                  </a:cubicBezTo>
                  <a:cubicBezTo>
                    <a:pt x="103" y="158"/>
                    <a:pt x="103" y="158"/>
                    <a:pt x="104" y="157"/>
                  </a:cubicBezTo>
                  <a:cubicBezTo>
                    <a:pt x="104" y="156"/>
                    <a:pt x="104" y="155"/>
                    <a:pt x="105" y="155"/>
                  </a:cubicBezTo>
                  <a:cubicBezTo>
                    <a:pt x="106" y="153"/>
                    <a:pt x="107" y="152"/>
                    <a:pt x="108" y="150"/>
                  </a:cubicBezTo>
                  <a:cubicBezTo>
                    <a:pt x="108" y="149"/>
                    <a:pt x="109" y="149"/>
                    <a:pt x="109" y="148"/>
                  </a:cubicBezTo>
                  <a:cubicBezTo>
                    <a:pt x="109" y="148"/>
                    <a:pt x="110" y="148"/>
                    <a:pt x="110" y="147"/>
                  </a:cubicBezTo>
                  <a:cubicBezTo>
                    <a:pt x="110" y="146"/>
                    <a:pt x="111" y="146"/>
                    <a:pt x="112" y="145"/>
                  </a:cubicBezTo>
                  <a:cubicBezTo>
                    <a:pt x="112" y="144"/>
                    <a:pt x="113" y="142"/>
                    <a:pt x="114" y="142"/>
                  </a:cubicBezTo>
                  <a:cubicBezTo>
                    <a:pt x="114" y="141"/>
                    <a:pt x="115" y="141"/>
                    <a:pt x="115" y="140"/>
                  </a:cubicBezTo>
                  <a:cubicBezTo>
                    <a:pt x="116" y="139"/>
                    <a:pt x="118" y="138"/>
                    <a:pt x="118" y="137"/>
                  </a:cubicBezTo>
                  <a:cubicBezTo>
                    <a:pt x="119" y="136"/>
                    <a:pt x="121" y="135"/>
                    <a:pt x="121" y="134"/>
                  </a:cubicBezTo>
                  <a:cubicBezTo>
                    <a:pt x="123" y="131"/>
                    <a:pt x="129" y="128"/>
                    <a:pt x="130" y="125"/>
                  </a:cubicBezTo>
                  <a:cubicBezTo>
                    <a:pt x="129" y="125"/>
                    <a:pt x="129" y="126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7"/>
                    <a:pt x="125" y="128"/>
                    <a:pt x="124" y="129"/>
                  </a:cubicBezTo>
                  <a:cubicBezTo>
                    <a:pt x="123" y="130"/>
                    <a:pt x="118" y="133"/>
                    <a:pt x="116" y="134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4" y="135"/>
                    <a:pt x="115" y="136"/>
                    <a:pt x="114" y="136"/>
                  </a:cubicBezTo>
                  <a:cubicBezTo>
                    <a:pt x="114" y="136"/>
                    <a:pt x="113" y="138"/>
                    <a:pt x="113" y="138"/>
                  </a:cubicBezTo>
                  <a:cubicBezTo>
                    <a:pt x="113" y="139"/>
                    <a:pt x="111" y="139"/>
                    <a:pt x="110" y="140"/>
                  </a:cubicBezTo>
                  <a:cubicBezTo>
                    <a:pt x="110" y="141"/>
                    <a:pt x="109" y="142"/>
                    <a:pt x="109" y="143"/>
                  </a:cubicBezTo>
                  <a:cubicBezTo>
                    <a:pt x="108" y="143"/>
                    <a:pt x="108" y="145"/>
                    <a:pt x="107" y="145"/>
                  </a:cubicBezTo>
                  <a:cubicBezTo>
                    <a:pt x="106" y="145"/>
                    <a:pt x="107" y="143"/>
                    <a:pt x="106" y="143"/>
                  </a:cubicBezTo>
                  <a:cubicBezTo>
                    <a:pt x="105" y="145"/>
                    <a:pt x="104" y="146"/>
                    <a:pt x="103" y="147"/>
                  </a:cubicBezTo>
                  <a:cubicBezTo>
                    <a:pt x="104" y="147"/>
                    <a:pt x="104" y="148"/>
                    <a:pt x="104" y="149"/>
                  </a:cubicBezTo>
                  <a:cubicBezTo>
                    <a:pt x="104" y="150"/>
                    <a:pt x="103" y="149"/>
                    <a:pt x="103" y="150"/>
                  </a:cubicBezTo>
                  <a:cubicBezTo>
                    <a:pt x="102" y="150"/>
                    <a:pt x="102" y="151"/>
                    <a:pt x="101" y="151"/>
                  </a:cubicBezTo>
                  <a:cubicBezTo>
                    <a:pt x="100" y="153"/>
                    <a:pt x="98" y="154"/>
                    <a:pt x="97" y="156"/>
                  </a:cubicBezTo>
                  <a:cubicBezTo>
                    <a:pt x="98" y="156"/>
                    <a:pt x="98" y="157"/>
                    <a:pt x="98" y="156"/>
                  </a:cubicBezTo>
                  <a:cubicBezTo>
                    <a:pt x="99" y="156"/>
                    <a:pt x="99" y="156"/>
                    <a:pt x="99" y="157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97" y="158"/>
                    <a:pt x="97" y="159"/>
                    <a:pt x="97" y="159"/>
                  </a:cubicBezTo>
                  <a:cubicBezTo>
                    <a:pt x="96" y="159"/>
                    <a:pt x="97" y="158"/>
                    <a:pt x="96" y="158"/>
                  </a:cubicBezTo>
                  <a:cubicBezTo>
                    <a:pt x="96" y="158"/>
                    <a:pt x="94" y="160"/>
                    <a:pt x="94" y="160"/>
                  </a:cubicBezTo>
                  <a:cubicBezTo>
                    <a:pt x="92" y="162"/>
                    <a:pt x="92" y="164"/>
                    <a:pt x="91" y="167"/>
                  </a:cubicBezTo>
                  <a:cubicBezTo>
                    <a:pt x="91" y="167"/>
                    <a:pt x="90" y="167"/>
                    <a:pt x="90" y="168"/>
                  </a:cubicBezTo>
                  <a:cubicBezTo>
                    <a:pt x="90" y="168"/>
                    <a:pt x="89" y="168"/>
                    <a:pt x="89" y="169"/>
                  </a:cubicBezTo>
                  <a:cubicBezTo>
                    <a:pt x="88" y="170"/>
                    <a:pt x="87" y="171"/>
                    <a:pt x="87" y="172"/>
                  </a:cubicBezTo>
                  <a:cubicBezTo>
                    <a:pt x="87" y="173"/>
                    <a:pt x="86" y="173"/>
                    <a:pt x="86" y="174"/>
                  </a:cubicBezTo>
                  <a:cubicBezTo>
                    <a:pt x="85" y="175"/>
                    <a:pt x="84" y="176"/>
                    <a:pt x="84" y="177"/>
                  </a:cubicBezTo>
                  <a:cubicBezTo>
                    <a:pt x="85" y="178"/>
                    <a:pt x="86" y="176"/>
                    <a:pt x="86" y="177"/>
                  </a:cubicBezTo>
                  <a:cubicBezTo>
                    <a:pt x="86" y="179"/>
                    <a:pt x="84" y="177"/>
                    <a:pt x="84" y="179"/>
                  </a:cubicBezTo>
                  <a:cubicBezTo>
                    <a:pt x="84" y="179"/>
                    <a:pt x="84" y="179"/>
                    <a:pt x="84" y="179"/>
                  </a:cubicBezTo>
                  <a:cubicBezTo>
                    <a:pt x="84" y="180"/>
                    <a:pt x="83" y="180"/>
                    <a:pt x="83" y="180"/>
                  </a:cubicBezTo>
                  <a:cubicBezTo>
                    <a:pt x="83" y="181"/>
                    <a:pt x="82" y="182"/>
                    <a:pt x="82" y="183"/>
                  </a:cubicBezTo>
                  <a:cubicBezTo>
                    <a:pt x="81" y="184"/>
                    <a:pt x="80" y="186"/>
                    <a:pt x="80" y="187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90"/>
                    <a:pt x="79" y="190"/>
                    <a:pt x="80" y="191"/>
                  </a:cubicBezTo>
                  <a:cubicBezTo>
                    <a:pt x="80" y="191"/>
                    <a:pt x="79" y="192"/>
                    <a:pt x="79" y="192"/>
                  </a:cubicBezTo>
                  <a:cubicBezTo>
                    <a:pt x="79" y="194"/>
                    <a:pt x="78" y="196"/>
                    <a:pt x="78" y="198"/>
                  </a:cubicBezTo>
                  <a:cubicBezTo>
                    <a:pt x="78" y="199"/>
                    <a:pt x="78" y="199"/>
                    <a:pt x="78" y="200"/>
                  </a:cubicBezTo>
                  <a:cubicBezTo>
                    <a:pt x="78" y="200"/>
                    <a:pt x="77" y="200"/>
                    <a:pt x="77" y="200"/>
                  </a:cubicBezTo>
                  <a:cubicBezTo>
                    <a:pt x="77" y="203"/>
                    <a:pt x="76" y="205"/>
                    <a:pt x="76" y="207"/>
                  </a:cubicBezTo>
                  <a:cubicBezTo>
                    <a:pt x="76" y="210"/>
                    <a:pt x="74" y="211"/>
                    <a:pt x="75" y="213"/>
                  </a:cubicBezTo>
                  <a:cubicBezTo>
                    <a:pt x="75" y="214"/>
                    <a:pt x="75" y="214"/>
                    <a:pt x="75" y="215"/>
                  </a:cubicBezTo>
                  <a:cubicBezTo>
                    <a:pt x="75" y="216"/>
                    <a:pt x="75" y="216"/>
                    <a:pt x="74" y="217"/>
                  </a:cubicBezTo>
                  <a:cubicBezTo>
                    <a:pt x="74" y="218"/>
                    <a:pt x="74" y="219"/>
                    <a:pt x="74" y="220"/>
                  </a:cubicBezTo>
                  <a:cubicBezTo>
                    <a:pt x="74" y="221"/>
                    <a:pt x="74" y="222"/>
                    <a:pt x="73" y="223"/>
                  </a:cubicBezTo>
                  <a:cubicBezTo>
                    <a:pt x="73" y="224"/>
                    <a:pt x="73" y="225"/>
                    <a:pt x="73" y="226"/>
                  </a:cubicBezTo>
                  <a:cubicBezTo>
                    <a:pt x="73" y="226"/>
                    <a:pt x="73" y="227"/>
                    <a:pt x="73" y="228"/>
                  </a:cubicBezTo>
                  <a:cubicBezTo>
                    <a:pt x="73" y="229"/>
                    <a:pt x="73" y="229"/>
                    <a:pt x="73" y="230"/>
                  </a:cubicBezTo>
                  <a:cubicBezTo>
                    <a:pt x="74" y="230"/>
                    <a:pt x="73" y="231"/>
                    <a:pt x="73" y="232"/>
                  </a:cubicBezTo>
                  <a:cubicBezTo>
                    <a:pt x="73" y="232"/>
                    <a:pt x="73" y="232"/>
                    <a:pt x="73" y="233"/>
                  </a:cubicBezTo>
                  <a:cubicBezTo>
                    <a:pt x="73" y="233"/>
                    <a:pt x="73" y="234"/>
                    <a:pt x="73" y="235"/>
                  </a:cubicBezTo>
                  <a:cubicBezTo>
                    <a:pt x="73" y="235"/>
                    <a:pt x="73" y="236"/>
                    <a:pt x="73" y="236"/>
                  </a:cubicBezTo>
                  <a:cubicBezTo>
                    <a:pt x="73" y="239"/>
                    <a:pt x="73" y="242"/>
                    <a:pt x="73" y="244"/>
                  </a:cubicBezTo>
                  <a:cubicBezTo>
                    <a:pt x="73" y="246"/>
                    <a:pt x="73" y="247"/>
                    <a:pt x="73" y="248"/>
                  </a:cubicBezTo>
                  <a:cubicBezTo>
                    <a:pt x="73" y="249"/>
                    <a:pt x="73" y="249"/>
                    <a:pt x="73" y="250"/>
                  </a:cubicBezTo>
                  <a:cubicBezTo>
                    <a:pt x="73" y="250"/>
                    <a:pt x="73" y="250"/>
                    <a:pt x="73" y="251"/>
                  </a:cubicBezTo>
                  <a:cubicBezTo>
                    <a:pt x="73" y="252"/>
                    <a:pt x="73" y="252"/>
                    <a:pt x="73" y="253"/>
                  </a:cubicBezTo>
                  <a:cubicBezTo>
                    <a:pt x="73" y="254"/>
                    <a:pt x="73" y="255"/>
                    <a:pt x="72" y="256"/>
                  </a:cubicBezTo>
                  <a:cubicBezTo>
                    <a:pt x="72" y="257"/>
                    <a:pt x="73" y="257"/>
                    <a:pt x="73" y="258"/>
                  </a:cubicBezTo>
                  <a:cubicBezTo>
                    <a:pt x="73" y="259"/>
                    <a:pt x="73" y="261"/>
                    <a:pt x="73" y="263"/>
                  </a:cubicBezTo>
                  <a:cubicBezTo>
                    <a:pt x="74" y="263"/>
                    <a:pt x="74" y="263"/>
                    <a:pt x="74" y="264"/>
                  </a:cubicBezTo>
                  <a:cubicBezTo>
                    <a:pt x="74" y="265"/>
                    <a:pt x="74" y="266"/>
                    <a:pt x="74" y="267"/>
                  </a:cubicBezTo>
                  <a:cubicBezTo>
                    <a:pt x="73" y="268"/>
                    <a:pt x="74" y="269"/>
                    <a:pt x="74" y="270"/>
                  </a:cubicBezTo>
                  <a:cubicBezTo>
                    <a:pt x="74" y="271"/>
                    <a:pt x="74" y="273"/>
                    <a:pt x="74" y="274"/>
                  </a:cubicBezTo>
                  <a:cubicBezTo>
                    <a:pt x="74" y="275"/>
                    <a:pt x="74" y="276"/>
                    <a:pt x="74" y="276"/>
                  </a:cubicBezTo>
                  <a:cubicBezTo>
                    <a:pt x="74" y="277"/>
                    <a:pt x="75" y="279"/>
                    <a:pt x="75" y="279"/>
                  </a:cubicBezTo>
                  <a:cubicBezTo>
                    <a:pt x="75" y="280"/>
                    <a:pt x="74" y="281"/>
                    <a:pt x="74" y="282"/>
                  </a:cubicBezTo>
                  <a:cubicBezTo>
                    <a:pt x="75" y="282"/>
                    <a:pt x="75" y="283"/>
                    <a:pt x="75" y="283"/>
                  </a:cubicBezTo>
                  <a:cubicBezTo>
                    <a:pt x="75" y="284"/>
                    <a:pt x="75" y="284"/>
                    <a:pt x="75" y="285"/>
                  </a:cubicBezTo>
                  <a:cubicBezTo>
                    <a:pt x="76" y="286"/>
                    <a:pt x="76" y="287"/>
                    <a:pt x="76" y="288"/>
                  </a:cubicBezTo>
                  <a:cubicBezTo>
                    <a:pt x="76" y="289"/>
                    <a:pt x="76" y="290"/>
                    <a:pt x="76" y="291"/>
                  </a:cubicBezTo>
                  <a:cubicBezTo>
                    <a:pt x="76" y="292"/>
                    <a:pt x="76" y="293"/>
                    <a:pt x="76" y="294"/>
                  </a:cubicBezTo>
                  <a:cubicBezTo>
                    <a:pt x="76" y="298"/>
                    <a:pt x="77" y="302"/>
                    <a:pt x="77" y="305"/>
                  </a:cubicBezTo>
                  <a:cubicBezTo>
                    <a:pt x="78" y="314"/>
                    <a:pt x="79" y="323"/>
                    <a:pt x="77" y="332"/>
                  </a:cubicBezTo>
                  <a:cubicBezTo>
                    <a:pt x="76" y="337"/>
                    <a:pt x="74" y="343"/>
                    <a:pt x="71" y="346"/>
                  </a:cubicBezTo>
                  <a:cubicBezTo>
                    <a:pt x="70" y="347"/>
                    <a:pt x="69" y="348"/>
                    <a:pt x="67" y="349"/>
                  </a:cubicBezTo>
                  <a:cubicBezTo>
                    <a:pt x="66" y="350"/>
                    <a:pt x="65" y="350"/>
                    <a:pt x="64" y="350"/>
                  </a:cubicBezTo>
                  <a:cubicBezTo>
                    <a:pt x="62" y="351"/>
                    <a:pt x="60" y="351"/>
                    <a:pt x="59" y="350"/>
                  </a:cubicBezTo>
                  <a:cubicBezTo>
                    <a:pt x="58" y="350"/>
                    <a:pt x="57" y="349"/>
                    <a:pt x="56" y="349"/>
                  </a:cubicBezTo>
                  <a:cubicBezTo>
                    <a:pt x="55" y="348"/>
                    <a:pt x="54" y="348"/>
                    <a:pt x="53" y="347"/>
                  </a:cubicBezTo>
                  <a:cubicBezTo>
                    <a:pt x="50" y="344"/>
                    <a:pt x="48" y="340"/>
                    <a:pt x="49" y="336"/>
                  </a:cubicBezTo>
                  <a:cubicBezTo>
                    <a:pt x="52" y="343"/>
                    <a:pt x="63" y="342"/>
                    <a:pt x="68" y="335"/>
                  </a:cubicBezTo>
                  <a:cubicBezTo>
                    <a:pt x="69" y="333"/>
                    <a:pt x="71" y="330"/>
                    <a:pt x="71" y="327"/>
                  </a:cubicBezTo>
                  <a:cubicBezTo>
                    <a:pt x="72" y="305"/>
                    <a:pt x="42" y="296"/>
                    <a:pt x="27" y="308"/>
                  </a:cubicBezTo>
                  <a:cubicBezTo>
                    <a:pt x="22" y="312"/>
                    <a:pt x="17" y="319"/>
                    <a:pt x="16" y="325"/>
                  </a:cubicBezTo>
                  <a:cubicBezTo>
                    <a:pt x="9" y="345"/>
                    <a:pt x="18" y="378"/>
                    <a:pt x="41" y="386"/>
                  </a:cubicBezTo>
                  <a:close/>
                  <a:moveTo>
                    <a:pt x="125" y="331"/>
                  </a:moveTo>
                  <a:cubicBezTo>
                    <a:pt x="124" y="331"/>
                    <a:pt x="123" y="332"/>
                    <a:pt x="122" y="332"/>
                  </a:cubicBezTo>
                  <a:cubicBezTo>
                    <a:pt x="124" y="331"/>
                    <a:pt x="122" y="330"/>
                    <a:pt x="122" y="329"/>
                  </a:cubicBezTo>
                  <a:cubicBezTo>
                    <a:pt x="123" y="329"/>
                    <a:pt x="123" y="328"/>
                    <a:pt x="124" y="329"/>
                  </a:cubicBezTo>
                  <a:cubicBezTo>
                    <a:pt x="125" y="328"/>
                    <a:pt x="124" y="328"/>
                    <a:pt x="124" y="327"/>
                  </a:cubicBezTo>
                  <a:cubicBezTo>
                    <a:pt x="124" y="326"/>
                    <a:pt x="125" y="326"/>
                    <a:pt x="125" y="325"/>
                  </a:cubicBezTo>
                  <a:cubicBezTo>
                    <a:pt x="126" y="325"/>
                    <a:pt x="126" y="326"/>
                    <a:pt x="126" y="326"/>
                  </a:cubicBezTo>
                  <a:cubicBezTo>
                    <a:pt x="125" y="328"/>
                    <a:pt x="126" y="329"/>
                    <a:pt x="125" y="331"/>
                  </a:cubicBezTo>
                  <a:close/>
                  <a:moveTo>
                    <a:pt x="125" y="317"/>
                  </a:moveTo>
                  <a:cubicBezTo>
                    <a:pt x="127" y="318"/>
                    <a:pt x="125" y="321"/>
                    <a:pt x="127" y="322"/>
                  </a:cubicBezTo>
                  <a:cubicBezTo>
                    <a:pt x="126" y="325"/>
                    <a:pt x="126" y="325"/>
                    <a:pt x="126" y="325"/>
                  </a:cubicBezTo>
                  <a:cubicBezTo>
                    <a:pt x="125" y="325"/>
                    <a:pt x="125" y="324"/>
                    <a:pt x="126" y="324"/>
                  </a:cubicBezTo>
                  <a:cubicBezTo>
                    <a:pt x="126" y="323"/>
                    <a:pt x="125" y="324"/>
                    <a:pt x="124" y="323"/>
                  </a:cubicBezTo>
                  <a:cubicBezTo>
                    <a:pt x="127" y="322"/>
                    <a:pt x="124" y="319"/>
                    <a:pt x="125" y="317"/>
                  </a:cubicBezTo>
                  <a:close/>
                  <a:moveTo>
                    <a:pt x="125" y="320"/>
                  </a:moveTo>
                  <a:cubicBezTo>
                    <a:pt x="125" y="321"/>
                    <a:pt x="125" y="322"/>
                    <a:pt x="124" y="322"/>
                  </a:cubicBezTo>
                  <a:cubicBezTo>
                    <a:pt x="124" y="322"/>
                    <a:pt x="123" y="321"/>
                    <a:pt x="124" y="320"/>
                  </a:cubicBezTo>
                  <a:cubicBezTo>
                    <a:pt x="124" y="320"/>
                    <a:pt x="124" y="320"/>
                    <a:pt x="125" y="320"/>
                  </a:cubicBezTo>
                  <a:close/>
                  <a:moveTo>
                    <a:pt x="123" y="314"/>
                  </a:moveTo>
                  <a:cubicBezTo>
                    <a:pt x="123" y="313"/>
                    <a:pt x="123" y="314"/>
                    <a:pt x="124" y="314"/>
                  </a:cubicBezTo>
                  <a:cubicBezTo>
                    <a:pt x="123" y="316"/>
                    <a:pt x="125" y="318"/>
                    <a:pt x="123" y="320"/>
                  </a:cubicBezTo>
                  <a:cubicBezTo>
                    <a:pt x="123" y="319"/>
                    <a:pt x="123" y="318"/>
                    <a:pt x="123" y="316"/>
                  </a:cubicBezTo>
                  <a:cubicBezTo>
                    <a:pt x="123" y="316"/>
                    <a:pt x="123" y="315"/>
                    <a:pt x="122" y="315"/>
                  </a:cubicBezTo>
                  <a:cubicBezTo>
                    <a:pt x="122" y="314"/>
                    <a:pt x="123" y="314"/>
                    <a:pt x="123" y="314"/>
                  </a:cubicBezTo>
                  <a:close/>
                  <a:moveTo>
                    <a:pt x="123" y="313"/>
                  </a:moveTo>
                  <a:cubicBezTo>
                    <a:pt x="122" y="313"/>
                    <a:pt x="122" y="312"/>
                    <a:pt x="121" y="312"/>
                  </a:cubicBezTo>
                  <a:cubicBezTo>
                    <a:pt x="122" y="310"/>
                    <a:pt x="122" y="312"/>
                    <a:pt x="123" y="313"/>
                  </a:cubicBezTo>
                  <a:close/>
                  <a:moveTo>
                    <a:pt x="120" y="308"/>
                  </a:moveTo>
                  <a:cubicBezTo>
                    <a:pt x="119" y="310"/>
                    <a:pt x="121" y="310"/>
                    <a:pt x="120" y="311"/>
                  </a:cubicBezTo>
                  <a:cubicBezTo>
                    <a:pt x="120" y="310"/>
                    <a:pt x="119" y="309"/>
                    <a:pt x="119" y="308"/>
                  </a:cubicBezTo>
                  <a:cubicBezTo>
                    <a:pt x="119" y="308"/>
                    <a:pt x="120" y="308"/>
                    <a:pt x="120" y="308"/>
                  </a:cubicBezTo>
                  <a:close/>
                  <a:moveTo>
                    <a:pt x="117" y="298"/>
                  </a:moveTo>
                  <a:cubicBezTo>
                    <a:pt x="117" y="298"/>
                    <a:pt x="117" y="297"/>
                    <a:pt x="117" y="297"/>
                  </a:cubicBezTo>
                  <a:cubicBezTo>
                    <a:pt x="118" y="296"/>
                    <a:pt x="118" y="298"/>
                    <a:pt x="117" y="298"/>
                  </a:cubicBezTo>
                  <a:close/>
                  <a:moveTo>
                    <a:pt x="117" y="300"/>
                  </a:moveTo>
                  <a:cubicBezTo>
                    <a:pt x="118" y="300"/>
                    <a:pt x="118" y="302"/>
                    <a:pt x="119" y="302"/>
                  </a:cubicBezTo>
                  <a:cubicBezTo>
                    <a:pt x="119" y="303"/>
                    <a:pt x="117" y="304"/>
                    <a:pt x="118" y="304"/>
                  </a:cubicBezTo>
                  <a:cubicBezTo>
                    <a:pt x="117" y="305"/>
                    <a:pt x="117" y="303"/>
                    <a:pt x="118" y="303"/>
                  </a:cubicBezTo>
                  <a:cubicBezTo>
                    <a:pt x="117" y="303"/>
                    <a:pt x="117" y="302"/>
                    <a:pt x="116" y="302"/>
                  </a:cubicBezTo>
                  <a:cubicBezTo>
                    <a:pt x="117" y="301"/>
                    <a:pt x="117" y="301"/>
                    <a:pt x="117" y="300"/>
                  </a:cubicBezTo>
                  <a:close/>
                  <a:moveTo>
                    <a:pt x="115" y="295"/>
                  </a:moveTo>
                  <a:cubicBezTo>
                    <a:pt x="116" y="296"/>
                    <a:pt x="116" y="297"/>
                    <a:pt x="116" y="297"/>
                  </a:cubicBezTo>
                  <a:cubicBezTo>
                    <a:pt x="116" y="298"/>
                    <a:pt x="115" y="297"/>
                    <a:pt x="114" y="297"/>
                  </a:cubicBezTo>
                  <a:cubicBezTo>
                    <a:pt x="115" y="296"/>
                    <a:pt x="115" y="296"/>
                    <a:pt x="115" y="295"/>
                  </a:cubicBezTo>
                  <a:close/>
                  <a:moveTo>
                    <a:pt x="102" y="152"/>
                  </a:moveTo>
                  <a:cubicBezTo>
                    <a:pt x="104" y="151"/>
                    <a:pt x="101" y="156"/>
                    <a:pt x="100" y="155"/>
                  </a:cubicBezTo>
                  <a:cubicBezTo>
                    <a:pt x="98" y="155"/>
                    <a:pt x="102" y="151"/>
                    <a:pt x="102" y="152"/>
                  </a:cubicBezTo>
                  <a:close/>
                  <a:moveTo>
                    <a:pt x="93" y="166"/>
                  </a:moveTo>
                  <a:cubicBezTo>
                    <a:pt x="93" y="165"/>
                    <a:pt x="94" y="163"/>
                    <a:pt x="93" y="163"/>
                  </a:cubicBezTo>
                  <a:cubicBezTo>
                    <a:pt x="94" y="163"/>
                    <a:pt x="94" y="162"/>
                    <a:pt x="94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5" y="162"/>
                    <a:pt x="95" y="162"/>
                    <a:pt x="94" y="163"/>
                  </a:cubicBezTo>
                  <a:cubicBezTo>
                    <a:pt x="94" y="163"/>
                    <a:pt x="95" y="163"/>
                    <a:pt x="94" y="164"/>
                  </a:cubicBezTo>
                  <a:cubicBezTo>
                    <a:pt x="94" y="166"/>
                    <a:pt x="93" y="168"/>
                    <a:pt x="91" y="167"/>
                  </a:cubicBezTo>
                  <a:cubicBezTo>
                    <a:pt x="92" y="167"/>
                    <a:pt x="92" y="166"/>
                    <a:pt x="93" y="166"/>
                  </a:cubicBezTo>
                  <a:close/>
                  <a:moveTo>
                    <a:pt x="97" y="252"/>
                  </a:moveTo>
                  <a:cubicBezTo>
                    <a:pt x="98" y="253"/>
                    <a:pt x="97" y="255"/>
                    <a:pt x="98" y="256"/>
                  </a:cubicBezTo>
                  <a:cubicBezTo>
                    <a:pt x="98" y="257"/>
                    <a:pt x="99" y="258"/>
                    <a:pt x="98" y="261"/>
                  </a:cubicBezTo>
                  <a:cubicBezTo>
                    <a:pt x="98" y="260"/>
                    <a:pt x="98" y="260"/>
                    <a:pt x="98" y="259"/>
                  </a:cubicBezTo>
                  <a:cubicBezTo>
                    <a:pt x="98" y="259"/>
                    <a:pt x="97" y="258"/>
                    <a:pt x="97" y="256"/>
                  </a:cubicBezTo>
                  <a:cubicBezTo>
                    <a:pt x="97" y="256"/>
                    <a:pt x="97" y="256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4"/>
                    <a:pt x="96" y="253"/>
                    <a:pt x="97" y="252"/>
                  </a:cubicBezTo>
                  <a:close/>
                  <a:moveTo>
                    <a:pt x="89" y="202"/>
                  </a:moveTo>
                  <a:cubicBezTo>
                    <a:pt x="90" y="202"/>
                    <a:pt x="89" y="204"/>
                    <a:pt x="89" y="205"/>
                  </a:cubicBezTo>
                  <a:cubicBezTo>
                    <a:pt x="88" y="204"/>
                    <a:pt x="89" y="203"/>
                    <a:pt x="89" y="202"/>
                  </a:cubicBezTo>
                  <a:close/>
                  <a:moveTo>
                    <a:pt x="88" y="206"/>
                  </a:moveTo>
                  <a:cubicBezTo>
                    <a:pt x="91" y="209"/>
                    <a:pt x="86" y="208"/>
                    <a:pt x="88" y="206"/>
                  </a:cubicBezTo>
                  <a:close/>
                  <a:moveTo>
                    <a:pt x="87" y="212"/>
                  </a:moveTo>
                  <a:cubicBezTo>
                    <a:pt x="87" y="211"/>
                    <a:pt x="87" y="210"/>
                    <a:pt x="87" y="208"/>
                  </a:cubicBezTo>
                  <a:cubicBezTo>
                    <a:pt x="87" y="209"/>
                    <a:pt x="88" y="209"/>
                    <a:pt x="88" y="209"/>
                  </a:cubicBezTo>
                  <a:cubicBezTo>
                    <a:pt x="88" y="210"/>
                    <a:pt x="87" y="210"/>
                    <a:pt x="88" y="210"/>
                  </a:cubicBezTo>
                  <a:cubicBezTo>
                    <a:pt x="88" y="211"/>
                    <a:pt x="87" y="212"/>
                    <a:pt x="87" y="213"/>
                  </a:cubicBezTo>
                  <a:cubicBezTo>
                    <a:pt x="87" y="213"/>
                    <a:pt x="87" y="214"/>
                    <a:pt x="87" y="214"/>
                  </a:cubicBezTo>
                  <a:cubicBezTo>
                    <a:pt x="87" y="214"/>
                    <a:pt x="87" y="215"/>
                    <a:pt x="87" y="216"/>
                  </a:cubicBezTo>
                  <a:cubicBezTo>
                    <a:pt x="86" y="216"/>
                    <a:pt x="87" y="218"/>
                    <a:pt x="86" y="217"/>
                  </a:cubicBezTo>
                  <a:cubicBezTo>
                    <a:pt x="86" y="215"/>
                    <a:pt x="86" y="214"/>
                    <a:pt x="87" y="212"/>
                  </a:cubicBezTo>
                  <a:close/>
                  <a:moveTo>
                    <a:pt x="85" y="183"/>
                  </a:moveTo>
                  <a:cubicBezTo>
                    <a:pt x="87" y="184"/>
                    <a:pt x="81" y="190"/>
                    <a:pt x="80" y="190"/>
                  </a:cubicBezTo>
                  <a:cubicBezTo>
                    <a:pt x="81" y="190"/>
                    <a:pt x="83" y="182"/>
                    <a:pt x="85" y="183"/>
                  </a:cubicBezTo>
                  <a:close/>
                  <a:moveTo>
                    <a:pt x="80" y="192"/>
                  </a:moveTo>
                  <a:cubicBezTo>
                    <a:pt x="81" y="191"/>
                    <a:pt x="82" y="191"/>
                    <a:pt x="82" y="191"/>
                  </a:cubicBezTo>
                  <a:cubicBezTo>
                    <a:pt x="83" y="192"/>
                    <a:pt x="80" y="197"/>
                    <a:pt x="80" y="192"/>
                  </a:cubicBezTo>
                  <a:close/>
                  <a:moveTo>
                    <a:pt x="80" y="195"/>
                  </a:moveTo>
                  <a:cubicBezTo>
                    <a:pt x="81" y="195"/>
                    <a:pt x="81" y="196"/>
                    <a:pt x="80" y="197"/>
                  </a:cubicBezTo>
                  <a:cubicBezTo>
                    <a:pt x="79" y="197"/>
                    <a:pt x="79" y="196"/>
                    <a:pt x="80" y="195"/>
                  </a:cubicBezTo>
                  <a:close/>
                  <a:moveTo>
                    <a:pt x="80" y="198"/>
                  </a:moveTo>
                  <a:cubicBezTo>
                    <a:pt x="81" y="198"/>
                    <a:pt x="80" y="199"/>
                    <a:pt x="80" y="199"/>
                  </a:cubicBezTo>
                  <a:cubicBezTo>
                    <a:pt x="80" y="199"/>
                    <a:pt x="80" y="200"/>
                    <a:pt x="80" y="201"/>
                  </a:cubicBezTo>
                  <a:cubicBezTo>
                    <a:pt x="78" y="201"/>
                    <a:pt x="80" y="198"/>
                    <a:pt x="80" y="198"/>
                  </a:cubicBezTo>
                  <a:close/>
                  <a:moveTo>
                    <a:pt x="78" y="209"/>
                  </a:moveTo>
                  <a:cubicBezTo>
                    <a:pt x="78" y="208"/>
                    <a:pt x="78" y="208"/>
                    <a:pt x="79" y="207"/>
                  </a:cubicBezTo>
                  <a:cubicBezTo>
                    <a:pt x="79" y="206"/>
                    <a:pt x="78" y="205"/>
                    <a:pt x="79" y="204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207"/>
                    <a:pt x="79" y="208"/>
                    <a:pt x="79" y="209"/>
                  </a:cubicBezTo>
                  <a:cubicBezTo>
                    <a:pt x="79" y="209"/>
                    <a:pt x="79" y="209"/>
                    <a:pt x="79" y="209"/>
                  </a:cubicBezTo>
                  <a:cubicBezTo>
                    <a:pt x="79" y="210"/>
                    <a:pt x="78" y="211"/>
                    <a:pt x="79" y="212"/>
                  </a:cubicBezTo>
                  <a:cubicBezTo>
                    <a:pt x="78" y="213"/>
                    <a:pt x="78" y="211"/>
                    <a:pt x="78" y="210"/>
                  </a:cubicBezTo>
                  <a:cubicBezTo>
                    <a:pt x="78" y="210"/>
                    <a:pt x="78" y="209"/>
                    <a:pt x="78" y="209"/>
                  </a:cubicBezTo>
                  <a:close/>
                  <a:moveTo>
                    <a:pt x="76" y="227"/>
                  </a:moveTo>
                  <a:cubicBezTo>
                    <a:pt x="76" y="227"/>
                    <a:pt x="76" y="227"/>
                    <a:pt x="76" y="226"/>
                  </a:cubicBezTo>
                  <a:cubicBezTo>
                    <a:pt x="76" y="226"/>
                    <a:pt x="76" y="225"/>
                    <a:pt x="76" y="224"/>
                  </a:cubicBezTo>
                  <a:cubicBezTo>
                    <a:pt x="77" y="225"/>
                    <a:pt x="76" y="226"/>
                    <a:pt x="76" y="228"/>
                  </a:cubicBezTo>
                  <a:cubicBezTo>
                    <a:pt x="76" y="229"/>
                    <a:pt x="77" y="230"/>
                    <a:pt x="76" y="233"/>
                  </a:cubicBezTo>
                  <a:cubicBezTo>
                    <a:pt x="76" y="232"/>
                    <a:pt x="76" y="232"/>
                    <a:pt x="76" y="231"/>
                  </a:cubicBezTo>
                  <a:cubicBezTo>
                    <a:pt x="76" y="231"/>
                    <a:pt x="76" y="229"/>
                    <a:pt x="76" y="228"/>
                  </a:cubicBezTo>
                  <a:cubicBezTo>
                    <a:pt x="76" y="227"/>
                    <a:pt x="76" y="227"/>
                    <a:pt x="76" y="227"/>
                  </a:cubicBezTo>
                  <a:close/>
                  <a:moveTo>
                    <a:pt x="75" y="234"/>
                  </a:moveTo>
                  <a:cubicBezTo>
                    <a:pt x="76" y="235"/>
                    <a:pt x="75" y="236"/>
                    <a:pt x="75" y="237"/>
                  </a:cubicBezTo>
                  <a:cubicBezTo>
                    <a:pt x="75" y="239"/>
                    <a:pt x="76" y="240"/>
                    <a:pt x="75" y="242"/>
                  </a:cubicBezTo>
                  <a:cubicBezTo>
                    <a:pt x="74" y="240"/>
                    <a:pt x="74" y="237"/>
                    <a:pt x="75" y="234"/>
                  </a:cubicBezTo>
                  <a:close/>
                  <a:moveTo>
                    <a:pt x="75" y="253"/>
                  </a:moveTo>
                  <a:cubicBezTo>
                    <a:pt x="74" y="252"/>
                    <a:pt x="74" y="251"/>
                    <a:pt x="74" y="249"/>
                  </a:cubicBezTo>
                  <a:cubicBezTo>
                    <a:pt x="75" y="249"/>
                    <a:pt x="74" y="250"/>
                    <a:pt x="75" y="251"/>
                  </a:cubicBezTo>
                  <a:cubicBezTo>
                    <a:pt x="75" y="251"/>
                    <a:pt x="75" y="251"/>
                    <a:pt x="75" y="252"/>
                  </a:cubicBezTo>
                  <a:cubicBezTo>
                    <a:pt x="75" y="252"/>
                    <a:pt x="75" y="253"/>
                    <a:pt x="75" y="253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7"/>
                    <a:pt x="75" y="255"/>
                    <a:pt x="75" y="253"/>
                  </a:cubicBezTo>
                  <a:close/>
                  <a:moveTo>
                    <a:pt x="75" y="258"/>
                  </a:moveTo>
                  <a:cubicBezTo>
                    <a:pt x="76" y="258"/>
                    <a:pt x="75" y="260"/>
                    <a:pt x="76" y="260"/>
                  </a:cubicBezTo>
                  <a:cubicBezTo>
                    <a:pt x="76" y="261"/>
                    <a:pt x="77" y="261"/>
                    <a:pt x="77" y="262"/>
                  </a:cubicBezTo>
                  <a:cubicBezTo>
                    <a:pt x="75" y="261"/>
                    <a:pt x="75" y="260"/>
                    <a:pt x="75" y="258"/>
                  </a:cubicBezTo>
                  <a:close/>
                  <a:moveTo>
                    <a:pt x="76" y="264"/>
                  </a:moveTo>
                  <a:cubicBezTo>
                    <a:pt x="77" y="264"/>
                    <a:pt x="76" y="265"/>
                    <a:pt x="77" y="267"/>
                  </a:cubicBezTo>
                  <a:cubicBezTo>
                    <a:pt x="77" y="268"/>
                    <a:pt x="77" y="269"/>
                    <a:pt x="77" y="269"/>
                  </a:cubicBezTo>
                  <a:cubicBezTo>
                    <a:pt x="77" y="270"/>
                    <a:pt x="77" y="271"/>
                    <a:pt x="77" y="273"/>
                  </a:cubicBezTo>
                  <a:cubicBezTo>
                    <a:pt x="76" y="271"/>
                    <a:pt x="76" y="267"/>
                    <a:pt x="76" y="264"/>
                  </a:cubicBezTo>
                  <a:close/>
                  <a:moveTo>
                    <a:pt x="78" y="280"/>
                  </a:moveTo>
                  <a:cubicBezTo>
                    <a:pt x="78" y="280"/>
                    <a:pt x="78" y="279"/>
                    <a:pt x="77" y="278"/>
                  </a:cubicBezTo>
                  <a:cubicBezTo>
                    <a:pt x="78" y="277"/>
                    <a:pt x="77" y="275"/>
                    <a:pt x="77" y="274"/>
                  </a:cubicBezTo>
                  <a:cubicBezTo>
                    <a:pt x="78" y="274"/>
                    <a:pt x="77" y="275"/>
                    <a:pt x="78" y="275"/>
                  </a:cubicBezTo>
                  <a:cubicBezTo>
                    <a:pt x="78" y="276"/>
                    <a:pt x="79" y="276"/>
                    <a:pt x="79" y="277"/>
                  </a:cubicBezTo>
                  <a:cubicBezTo>
                    <a:pt x="79" y="278"/>
                    <a:pt x="78" y="279"/>
                    <a:pt x="78" y="280"/>
                  </a:cubicBezTo>
                  <a:cubicBezTo>
                    <a:pt x="79" y="281"/>
                    <a:pt x="79" y="282"/>
                    <a:pt x="80" y="283"/>
                  </a:cubicBezTo>
                  <a:cubicBezTo>
                    <a:pt x="80" y="283"/>
                    <a:pt x="80" y="283"/>
                    <a:pt x="80" y="284"/>
                  </a:cubicBezTo>
                  <a:cubicBezTo>
                    <a:pt x="79" y="284"/>
                    <a:pt x="79" y="285"/>
                    <a:pt x="79" y="285"/>
                  </a:cubicBezTo>
                  <a:cubicBezTo>
                    <a:pt x="80" y="288"/>
                    <a:pt x="81" y="290"/>
                    <a:pt x="81" y="294"/>
                  </a:cubicBezTo>
                  <a:cubicBezTo>
                    <a:pt x="79" y="294"/>
                    <a:pt x="80" y="292"/>
                    <a:pt x="80" y="291"/>
                  </a:cubicBezTo>
                  <a:cubicBezTo>
                    <a:pt x="80" y="290"/>
                    <a:pt x="80" y="290"/>
                    <a:pt x="79" y="289"/>
                  </a:cubicBezTo>
                  <a:cubicBezTo>
                    <a:pt x="79" y="289"/>
                    <a:pt x="80" y="288"/>
                    <a:pt x="79" y="288"/>
                  </a:cubicBezTo>
                  <a:cubicBezTo>
                    <a:pt x="79" y="288"/>
                    <a:pt x="79" y="288"/>
                    <a:pt x="79" y="288"/>
                  </a:cubicBezTo>
                  <a:cubicBezTo>
                    <a:pt x="79" y="288"/>
                    <a:pt x="79" y="287"/>
                    <a:pt x="79" y="287"/>
                  </a:cubicBezTo>
                  <a:cubicBezTo>
                    <a:pt x="79" y="287"/>
                    <a:pt x="79" y="286"/>
                    <a:pt x="78" y="285"/>
                  </a:cubicBezTo>
                  <a:cubicBezTo>
                    <a:pt x="78" y="284"/>
                    <a:pt x="78" y="282"/>
                    <a:pt x="78" y="280"/>
                  </a:cubicBezTo>
                  <a:close/>
                  <a:moveTo>
                    <a:pt x="88" y="356"/>
                  </a:moveTo>
                  <a:cubicBezTo>
                    <a:pt x="108" y="336"/>
                    <a:pt x="102" y="306"/>
                    <a:pt x="97" y="281"/>
                  </a:cubicBezTo>
                  <a:cubicBezTo>
                    <a:pt x="94" y="269"/>
                    <a:pt x="88" y="249"/>
                    <a:pt x="88" y="237"/>
                  </a:cubicBezTo>
                  <a:cubicBezTo>
                    <a:pt x="87" y="223"/>
                    <a:pt x="87" y="216"/>
                    <a:pt x="92" y="203"/>
                  </a:cubicBezTo>
                  <a:cubicBezTo>
                    <a:pt x="82" y="236"/>
                    <a:pt x="104" y="274"/>
                    <a:pt x="106" y="308"/>
                  </a:cubicBezTo>
                  <a:cubicBezTo>
                    <a:pt x="107" y="318"/>
                    <a:pt x="108" y="327"/>
                    <a:pt x="105" y="336"/>
                  </a:cubicBezTo>
                  <a:cubicBezTo>
                    <a:pt x="103" y="346"/>
                    <a:pt x="98" y="356"/>
                    <a:pt x="90" y="361"/>
                  </a:cubicBezTo>
                  <a:cubicBezTo>
                    <a:pt x="81" y="367"/>
                    <a:pt x="69" y="368"/>
                    <a:pt x="62" y="362"/>
                  </a:cubicBezTo>
                  <a:cubicBezTo>
                    <a:pt x="71" y="364"/>
                    <a:pt x="82" y="363"/>
                    <a:pt x="88" y="356"/>
                  </a:cubicBezTo>
                  <a:close/>
                  <a:moveTo>
                    <a:pt x="642" y="115"/>
                  </a:moveTo>
                  <a:cubicBezTo>
                    <a:pt x="642" y="115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ubicBezTo>
                    <a:pt x="642" y="115"/>
                    <a:pt x="642" y="115"/>
                    <a:pt x="642" y="115"/>
                  </a:cubicBezTo>
                  <a:close/>
                  <a:moveTo>
                    <a:pt x="641" y="113"/>
                  </a:moveTo>
                  <a:cubicBezTo>
                    <a:pt x="640" y="113"/>
                    <a:pt x="640" y="113"/>
                    <a:pt x="640" y="113"/>
                  </a:cubicBezTo>
                  <a:cubicBezTo>
                    <a:pt x="641" y="112"/>
                    <a:pt x="640" y="112"/>
                    <a:pt x="640" y="111"/>
                  </a:cubicBezTo>
                  <a:cubicBezTo>
                    <a:pt x="639" y="111"/>
                    <a:pt x="639" y="110"/>
                    <a:pt x="639" y="110"/>
                  </a:cubicBezTo>
                  <a:cubicBezTo>
                    <a:pt x="638" y="110"/>
                    <a:pt x="638" y="109"/>
                    <a:pt x="637" y="109"/>
                  </a:cubicBezTo>
                  <a:cubicBezTo>
                    <a:pt x="637" y="109"/>
                    <a:pt x="637" y="109"/>
                    <a:pt x="637" y="109"/>
                  </a:cubicBezTo>
                  <a:cubicBezTo>
                    <a:pt x="637" y="109"/>
                    <a:pt x="637" y="109"/>
                    <a:pt x="637" y="109"/>
                  </a:cubicBezTo>
                  <a:cubicBezTo>
                    <a:pt x="638" y="110"/>
                    <a:pt x="640" y="111"/>
                    <a:pt x="640" y="112"/>
                  </a:cubicBezTo>
                  <a:cubicBezTo>
                    <a:pt x="640" y="113"/>
                    <a:pt x="640" y="113"/>
                    <a:pt x="640" y="113"/>
                  </a:cubicBezTo>
                  <a:cubicBezTo>
                    <a:pt x="641" y="113"/>
                    <a:pt x="641" y="113"/>
                    <a:pt x="641" y="114"/>
                  </a:cubicBezTo>
                  <a:cubicBezTo>
                    <a:pt x="641" y="114"/>
                    <a:pt x="641" y="115"/>
                    <a:pt x="641" y="115"/>
                  </a:cubicBezTo>
                  <a:cubicBezTo>
                    <a:pt x="641" y="115"/>
                    <a:pt x="642" y="115"/>
                    <a:pt x="642" y="115"/>
                  </a:cubicBezTo>
                  <a:cubicBezTo>
                    <a:pt x="642" y="115"/>
                    <a:pt x="642" y="115"/>
                    <a:pt x="642" y="115"/>
                  </a:cubicBezTo>
                  <a:cubicBezTo>
                    <a:pt x="641" y="114"/>
                    <a:pt x="641" y="114"/>
                    <a:pt x="641" y="113"/>
                  </a:cubicBezTo>
                  <a:close/>
                  <a:moveTo>
                    <a:pt x="606" y="75"/>
                  </a:moveTo>
                  <a:cubicBezTo>
                    <a:pt x="606" y="75"/>
                    <a:pt x="606" y="75"/>
                    <a:pt x="606" y="75"/>
                  </a:cubicBezTo>
                  <a:cubicBezTo>
                    <a:pt x="607" y="76"/>
                    <a:pt x="608" y="76"/>
                    <a:pt x="608" y="77"/>
                  </a:cubicBezTo>
                  <a:cubicBezTo>
                    <a:pt x="608" y="77"/>
                    <a:pt x="609" y="77"/>
                    <a:pt x="609" y="77"/>
                  </a:cubicBezTo>
                  <a:cubicBezTo>
                    <a:pt x="609" y="77"/>
                    <a:pt x="609" y="77"/>
                    <a:pt x="609" y="77"/>
                  </a:cubicBezTo>
                  <a:cubicBezTo>
                    <a:pt x="609" y="78"/>
                    <a:pt x="609" y="78"/>
                    <a:pt x="609" y="78"/>
                  </a:cubicBezTo>
                  <a:cubicBezTo>
                    <a:pt x="609" y="78"/>
                    <a:pt x="610" y="78"/>
                    <a:pt x="610" y="78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1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80"/>
                    <a:pt x="613" y="81"/>
                    <a:pt x="613" y="81"/>
                  </a:cubicBezTo>
                  <a:cubicBezTo>
                    <a:pt x="613" y="81"/>
                    <a:pt x="613" y="80"/>
                    <a:pt x="613" y="80"/>
                  </a:cubicBezTo>
                  <a:cubicBezTo>
                    <a:pt x="614" y="81"/>
                    <a:pt x="614" y="82"/>
                    <a:pt x="614" y="82"/>
                  </a:cubicBezTo>
                  <a:cubicBezTo>
                    <a:pt x="615" y="82"/>
                    <a:pt x="615" y="82"/>
                    <a:pt x="615" y="82"/>
                  </a:cubicBezTo>
                  <a:cubicBezTo>
                    <a:pt x="615" y="83"/>
                    <a:pt x="616" y="83"/>
                    <a:pt x="616" y="83"/>
                  </a:cubicBezTo>
                  <a:cubicBezTo>
                    <a:pt x="616" y="83"/>
                    <a:pt x="616" y="83"/>
                    <a:pt x="616" y="84"/>
                  </a:cubicBezTo>
                  <a:cubicBezTo>
                    <a:pt x="616" y="84"/>
                    <a:pt x="617" y="84"/>
                    <a:pt x="617" y="84"/>
                  </a:cubicBezTo>
                  <a:cubicBezTo>
                    <a:pt x="617" y="85"/>
                    <a:pt x="618" y="84"/>
                    <a:pt x="618" y="84"/>
                  </a:cubicBezTo>
                  <a:cubicBezTo>
                    <a:pt x="619" y="85"/>
                    <a:pt x="620" y="87"/>
                    <a:pt x="620" y="87"/>
                  </a:cubicBezTo>
                  <a:cubicBezTo>
                    <a:pt x="620" y="88"/>
                    <a:pt x="621" y="88"/>
                    <a:pt x="621" y="88"/>
                  </a:cubicBezTo>
                  <a:cubicBezTo>
                    <a:pt x="621" y="88"/>
                    <a:pt x="621" y="88"/>
                    <a:pt x="621" y="88"/>
                  </a:cubicBezTo>
                  <a:cubicBezTo>
                    <a:pt x="621" y="88"/>
                    <a:pt x="621" y="89"/>
                    <a:pt x="621" y="89"/>
                  </a:cubicBezTo>
                  <a:cubicBezTo>
                    <a:pt x="621" y="89"/>
                    <a:pt x="622" y="89"/>
                    <a:pt x="622" y="89"/>
                  </a:cubicBezTo>
                  <a:cubicBezTo>
                    <a:pt x="622" y="89"/>
                    <a:pt x="622" y="89"/>
                    <a:pt x="622" y="89"/>
                  </a:cubicBezTo>
                  <a:cubicBezTo>
                    <a:pt x="622" y="89"/>
                    <a:pt x="622" y="89"/>
                    <a:pt x="622" y="89"/>
                  </a:cubicBezTo>
                  <a:cubicBezTo>
                    <a:pt x="623" y="90"/>
                    <a:pt x="624" y="91"/>
                    <a:pt x="624" y="92"/>
                  </a:cubicBezTo>
                  <a:cubicBezTo>
                    <a:pt x="625" y="92"/>
                    <a:pt x="626" y="93"/>
                    <a:pt x="626" y="93"/>
                  </a:cubicBezTo>
                  <a:cubicBezTo>
                    <a:pt x="626" y="93"/>
                    <a:pt x="626" y="94"/>
                    <a:pt x="626" y="94"/>
                  </a:cubicBezTo>
                  <a:cubicBezTo>
                    <a:pt x="627" y="94"/>
                    <a:pt x="627" y="94"/>
                    <a:pt x="627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8" y="95"/>
                    <a:pt x="628" y="96"/>
                    <a:pt x="628" y="96"/>
                  </a:cubicBezTo>
                  <a:cubicBezTo>
                    <a:pt x="628" y="96"/>
                    <a:pt x="629" y="97"/>
                    <a:pt x="629" y="97"/>
                  </a:cubicBezTo>
                  <a:cubicBezTo>
                    <a:pt x="629" y="98"/>
                    <a:pt x="630" y="98"/>
                    <a:pt x="630" y="99"/>
                  </a:cubicBezTo>
                  <a:cubicBezTo>
                    <a:pt x="631" y="99"/>
                    <a:pt x="631" y="100"/>
                    <a:pt x="632" y="100"/>
                  </a:cubicBezTo>
                  <a:cubicBezTo>
                    <a:pt x="632" y="100"/>
                    <a:pt x="632" y="101"/>
                    <a:pt x="632" y="101"/>
                  </a:cubicBezTo>
                  <a:cubicBezTo>
                    <a:pt x="633" y="102"/>
                    <a:pt x="633" y="102"/>
                    <a:pt x="633" y="102"/>
                  </a:cubicBezTo>
                  <a:cubicBezTo>
                    <a:pt x="633" y="102"/>
                    <a:pt x="633" y="103"/>
                    <a:pt x="634" y="103"/>
                  </a:cubicBezTo>
                  <a:cubicBezTo>
                    <a:pt x="634" y="103"/>
                    <a:pt x="634" y="104"/>
                    <a:pt x="634" y="104"/>
                  </a:cubicBezTo>
                  <a:cubicBezTo>
                    <a:pt x="634" y="104"/>
                    <a:pt x="634" y="105"/>
                    <a:pt x="635" y="105"/>
                  </a:cubicBezTo>
                  <a:cubicBezTo>
                    <a:pt x="635" y="105"/>
                    <a:pt x="635" y="105"/>
                    <a:pt x="635" y="105"/>
                  </a:cubicBezTo>
                  <a:cubicBezTo>
                    <a:pt x="635" y="105"/>
                    <a:pt x="635" y="105"/>
                    <a:pt x="635" y="105"/>
                  </a:cubicBezTo>
                  <a:cubicBezTo>
                    <a:pt x="635" y="106"/>
                    <a:pt x="636" y="106"/>
                    <a:pt x="636" y="106"/>
                  </a:cubicBezTo>
                  <a:cubicBezTo>
                    <a:pt x="636" y="106"/>
                    <a:pt x="636" y="107"/>
                    <a:pt x="636" y="107"/>
                  </a:cubicBezTo>
                  <a:cubicBezTo>
                    <a:pt x="636" y="107"/>
                    <a:pt x="636" y="107"/>
                    <a:pt x="637" y="107"/>
                  </a:cubicBezTo>
                  <a:cubicBezTo>
                    <a:pt x="637" y="108"/>
                    <a:pt x="637" y="108"/>
                    <a:pt x="637" y="108"/>
                  </a:cubicBezTo>
                  <a:cubicBezTo>
                    <a:pt x="637" y="108"/>
                    <a:pt x="637" y="108"/>
                    <a:pt x="637" y="108"/>
                  </a:cubicBezTo>
                  <a:cubicBezTo>
                    <a:pt x="637" y="108"/>
                    <a:pt x="637" y="109"/>
                    <a:pt x="637" y="109"/>
                  </a:cubicBezTo>
                  <a:cubicBezTo>
                    <a:pt x="638" y="109"/>
                    <a:pt x="639" y="110"/>
                    <a:pt x="639" y="110"/>
                  </a:cubicBezTo>
                  <a:cubicBezTo>
                    <a:pt x="639" y="110"/>
                    <a:pt x="640" y="110"/>
                    <a:pt x="640" y="111"/>
                  </a:cubicBezTo>
                  <a:cubicBezTo>
                    <a:pt x="640" y="111"/>
                    <a:pt x="640" y="111"/>
                    <a:pt x="640" y="111"/>
                  </a:cubicBezTo>
                  <a:cubicBezTo>
                    <a:pt x="640" y="111"/>
                    <a:pt x="640" y="112"/>
                    <a:pt x="640" y="112"/>
                  </a:cubicBezTo>
                  <a:cubicBezTo>
                    <a:pt x="641" y="112"/>
                    <a:pt x="641" y="113"/>
                    <a:pt x="642" y="113"/>
                  </a:cubicBezTo>
                  <a:cubicBezTo>
                    <a:pt x="642" y="113"/>
                    <a:pt x="641" y="113"/>
                    <a:pt x="641" y="113"/>
                  </a:cubicBezTo>
                  <a:cubicBezTo>
                    <a:pt x="641" y="114"/>
                    <a:pt x="641" y="113"/>
                    <a:pt x="642" y="114"/>
                  </a:cubicBezTo>
                  <a:cubicBezTo>
                    <a:pt x="642" y="114"/>
                    <a:pt x="642" y="114"/>
                    <a:pt x="642" y="115"/>
                  </a:cubicBezTo>
                  <a:cubicBezTo>
                    <a:pt x="642" y="115"/>
                    <a:pt x="642" y="115"/>
                    <a:pt x="642" y="115"/>
                  </a:cubicBezTo>
                  <a:cubicBezTo>
                    <a:pt x="643" y="116"/>
                    <a:pt x="643" y="116"/>
                    <a:pt x="643" y="117"/>
                  </a:cubicBezTo>
                  <a:cubicBezTo>
                    <a:pt x="643" y="117"/>
                    <a:pt x="643" y="117"/>
                    <a:pt x="643" y="117"/>
                  </a:cubicBezTo>
                  <a:cubicBezTo>
                    <a:pt x="643" y="117"/>
                    <a:pt x="643" y="117"/>
                    <a:pt x="644" y="118"/>
                  </a:cubicBezTo>
                  <a:cubicBezTo>
                    <a:pt x="644" y="118"/>
                    <a:pt x="644" y="118"/>
                    <a:pt x="644" y="118"/>
                  </a:cubicBezTo>
                  <a:cubicBezTo>
                    <a:pt x="645" y="118"/>
                    <a:pt x="644" y="120"/>
                    <a:pt x="645" y="120"/>
                  </a:cubicBezTo>
                  <a:cubicBezTo>
                    <a:pt x="645" y="120"/>
                    <a:pt x="645" y="120"/>
                    <a:pt x="645" y="120"/>
                  </a:cubicBezTo>
                  <a:cubicBezTo>
                    <a:pt x="645" y="121"/>
                    <a:pt x="646" y="121"/>
                    <a:pt x="646" y="122"/>
                  </a:cubicBezTo>
                  <a:cubicBezTo>
                    <a:pt x="646" y="122"/>
                    <a:pt x="646" y="122"/>
                    <a:pt x="646" y="122"/>
                  </a:cubicBezTo>
                  <a:cubicBezTo>
                    <a:pt x="646" y="122"/>
                    <a:pt x="646" y="123"/>
                    <a:pt x="647" y="123"/>
                  </a:cubicBezTo>
                  <a:cubicBezTo>
                    <a:pt x="646" y="124"/>
                    <a:pt x="647" y="124"/>
                    <a:pt x="647" y="125"/>
                  </a:cubicBezTo>
                  <a:cubicBezTo>
                    <a:pt x="647" y="124"/>
                    <a:pt x="647" y="124"/>
                    <a:pt x="647" y="124"/>
                  </a:cubicBezTo>
                  <a:cubicBezTo>
                    <a:pt x="648" y="124"/>
                    <a:pt x="648" y="124"/>
                    <a:pt x="648" y="124"/>
                  </a:cubicBezTo>
                  <a:cubicBezTo>
                    <a:pt x="648" y="126"/>
                    <a:pt x="648" y="126"/>
                    <a:pt x="649" y="127"/>
                  </a:cubicBezTo>
                  <a:cubicBezTo>
                    <a:pt x="649" y="127"/>
                    <a:pt x="649" y="128"/>
                    <a:pt x="649" y="129"/>
                  </a:cubicBezTo>
                  <a:cubicBezTo>
                    <a:pt x="650" y="130"/>
                    <a:pt x="650" y="131"/>
                    <a:pt x="651" y="132"/>
                  </a:cubicBezTo>
                  <a:cubicBezTo>
                    <a:pt x="651" y="133"/>
                    <a:pt x="651" y="133"/>
                    <a:pt x="651" y="134"/>
                  </a:cubicBezTo>
                  <a:cubicBezTo>
                    <a:pt x="652" y="134"/>
                    <a:pt x="651" y="135"/>
                    <a:pt x="652" y="135"/>
                  </a:cubicBezTo>
                  <a:cubicBezTo>
                    <a:pt x="652" y="136"/>
                    <a:pt x="652" y="137"/>
                    <a:pt x="652" y="137"/>
                  </a:cubicBezTo>
                  <a:cubicBezTo>
                    <a:pt x="653" y="138"/>
                    <a:pt x="653" y="139"/>
                    <a:pt x="654" y="139"/>
                  </a:cubicBezTo>
                  <a:cubicBezTo>
                    <a:pt x="653" y="140"/>
                    <a:pt x="654" y="140"/>
                    <a:pt x="654" y="141"/>
                  </a:cubicBezTo>
                  <a:cubicBezTo>
                    <a:pt x="654" y="141"/>
                    <a:pt x="655" y="142"/>
                    <a:pt x="655" y="142"/>
                  </a:cubicBezTo>
                  <a:cubicBezTo>
                    <a:pt x="655" y="143"/>
                    <a:pt x="655" y="144"/>
                    <a:pt x="655" y="145"/>
                  </a:cubicBezTo>
                  <a:cubicBezTo>
                    <a:pt x="655" y="145"/>
                    <a:pt x="655" y="145"/>
                    <a:pt x="655" y="146"/>
                  </a:cubicBezTo>
                  <a:cubicBezTo>
                    <a:pt x="655" y="145"/>
                    <a:pt x="657" y="149"/>
                    <a:pt x="657" y="149"/>
                  </a:cubicBezTo>
                  <a:cubicBezTo>
                    <a:pt x="661" y="166"/>
                    <a:pt x="658" y="183"/>
                    <a:pt x="666" y="200"/>
                  </a:cubicBezTo>
                  <a:cubicBezTo>
                    <a:pt x="669" y="205"/>
                    <a:pt x="678" y="215"/>
                    <a:pt x="690" y="210"/>
                  </a:cubicBezTo>
                  <a:cubicBezTo>
                    <a:pt x="692" y="210"/>
                    <a:pt x="695" y="208"/>
                    <a:pt x="696" y="207"/>
                  </a:cubicBezTo>
                  <a:cubicBezTo>
                    <a:pt x="696" y="207"/>
                    <a:pt x="700" y="211"/>
                    <a:pt x="707" y="211"/>
                  </a:cubicBezTo>
                  <a:cubicBezTo>
                    <a:pt x="723" y="213"/>
                    <a:pt x="737" y="192"/>
                    <a:pt x="735" y="179"/>
                  </a:cubicBezTo>
                  <a:cubicBezTo>
                    <a:pt x="734" y="172"/>
                    <a:pt x="728" y="169"/>
                    <a:pt x="728" y="169"/>
                  </a:cubicBezTo>
                  <a:cubicBezTo>
                    <a:pt x="729" y="169"/>
                    <a:pt x="737" y="165"/>
                    <a:pt x="736" y="152"/>
                  </a:cubicBezTo>
                  <a:cubicBezTo>
                    <a:pt x="735" y="141"/>
                    <a:pt x="726" y="137"/>
                    <a:pt x="721" y="135"/>
                  </a:cubicBezTo>
                  <a:cubicBezTo>
                    <a:pt x="712" y="130"/>
                    <a:pt x="699" y="131"/>
                    <a:pt x="691" y="136"/>
                  </a:cubicBezTo>
                  <a:cubicBezTo>
                    <a:pt x="683" y="142"/>
                    <a:pt x="679" y="149"/>
                    <a:pt x="681" y="158"/>
                  </a:cubicBezTo>
                  <a:cubicBezTo>
                    <a:pt x="682" y="166"/>
                    <a:pt x="689" y="176"/>
                    <a:pt x="699" y="174"/>
                  </a:cubicBezTo>
                  <a:cubicBezTo>
                    <a:pt x="712" y="171"/>
                    <a:pt x="702" y="153"/>
                    <a:pt x="696" y="162"/>
                  </a:cubicBezTo>
                  <a:cubicBezTo>
                    <a:pt x="695" y="155"/>
                    <a:pt x="702" y="154"/>
                    <a:pt x="706" y="154"/>
                  </a:cubicBezTo>
                  <a:cubicBezTo>
                    <a:pt x="719" y="156"/>
                    <a:pt x="719" y="177"/>
                    <a:pt x="709" y="183"/>
                  </a:cubicBezTo>
                  <a:cubicBezTo>
                    <a:pt x="705" y="185"/>
                    <a:pt x="700" y="185"/>
                    <a:pt x="697" y="184"/>
                  </a:cubicBezTo>
                  <a:cubicBezTo>
                    <a:pt x="693" y="183"/>
                    <a:pt x="689" y="180"/>
                    <a:pt x="686" y="177"/>
                  </a:cubicBezTo>
                  <a:cubicBezTo>
                    <a:pt x="683" y="173"/>
                    <a:pt x="680" y="169"/>
                    <a:pt x="678" y="164"/>
                  </a:cubicBezTo>
                  <a:cubicBezTo>
                    <a:pt x="677" y="161"/>
                    <a:pt x="676" y="158"/>
                    <a:pt x="675" y="155"/>
                  </a:cubicBezTo>
                  <a:cubicBezTo>
                    <a:pt x="675" y="153"/>
                    <a:pt x="675" y="152"/>
                    <a:pt x="674" y="151"/>
                  </a:cubicBezTo>
                  <a:cubicBezTo>
                    <a:pt x="674" y="150"/>
                    <a:pt x="673" y="150"/>
                    <a:pt x="673" y="149"/>
                  </a:cubicBezTo>
                  <a:cubicBezTo>
                    <a:pt x="673" y="148"/>
                    <a:pt x="673" y="150"/>
                    <a:pt x="673" y="149"/>
                  </a:cubicBezTo>
                  <a:cubicBezTo>
                    <a:pt x="673" y="149"/>
                    <a:pt x="673" y="149"/>
                    <a:pt x="673" y="148"/>
                  </a:cubicBezTo>
                  <a:cubicBezTo>
                    <a:pt x="673" y="148"/>
                    <a:pt x="673" y="148"/>
                    <a:pt x="673" y="147"/>
                  </a:cubicBezTo>
                  <a:cubicBezTo>
                    <a:pt x="672" y="147"/>
                    <a:pt x="672" y="146"/>
                    <a:pt x="672" y="146"/>
                  </a:cubicBezTo>
                  <a:cubicBezTo>
                    <a:pt x="672" y="146"/>
                    <a:pt x="672" y="145"/>
                    <a:pt x="672" y="145"/>
                  </a:cubicBezTo>
                  <a:cubicBezTo>
                    <a:pt x="671" y="145"/>
                    <a:pt x="672" y="144"/>
                    <a:pt x="671" y="143"/>
                  </a:cubicBezTo>
                  <a:cubicBezTo>
                    <a:pt x="671" y="142"/>
                    <a:pt x="671" y="141"/>
                    <a:pt x="671" y="140"/>
                  </a:cubicBezTo>
                  <a:cubicBezTo>
                    <a:pt x="670" y="139"/>
                    <a:pt x="668" y="137"/>
                    <a:pt x="669" y="136"/>
                  </a:cubicBezTo>
                  <a:cubicBezTo>
                    <a:pt x="668" y="136"/>
                    <a:pt x="668" y="135"/>
                    <a:pt x="668" y="135"/>
                  </a:cubicBezTo>
                  <a:cubicBezTo>
                    <a:pt x="668" y="135"/>
                    <a:pt x="667" y="135"/>
                    <a:pt x="667" y="135"/>
                  </a:cubicBezTo>
                  <a:cubicBezTo>
                    <a:pt x="666" y="133"/>
                    <a:pt x="666" y="133"/>
                    <a:pt x="665" y="132"/>
                  </a:cubicBezTo>
                  <a:cubicBezTo>
                    <a:pt x="665" y="132"/>
                    <a:pt x="666" y="131"/>
                    <a:pt x="665" y="131"/>
                  </a:cubicBezTo>
                  <a:cubicBezTo>
                    <a:pt x="665" y="130"/>
                    <a:pt x="664" y="130"/>
                    <a:pt x="665" y="129"/>
                  </a:cubicBezTo>
                  <a:cubicBezTo>
                    <a:pt x="664" y="129"/>
                    <a:pt x="664" y="130"/>
                    <a:pt x="664" y="129"/>
                  </a:cubicBezTo>
                  <a:cubicBezTo>
                    <a:pt x="664" y="129"/>
                    <a:pt x="663" y="128"/>
                    <a:pt x="663" y="127"/>
                  </a:cubicBezTo>
                  <a:cubicBezTo>
                    <a:pt x="662" y="126"/>
                    <a:pt x="662" y="125"/>
                    <a:pt x="662" y="125"/>
                  </a:cubicBezTo>
                  <a:cubicBezTo>
                    <a:pt x="662" y="124"/>
                    <a:pt x="661" y="124"/>
                    <a:pt x="661" y="124"/>
                  </a:cubicBezTo>
                  <a:cubicBezTo>
                    <a:pt x="661" y="123"/>
                    <a:pt x="661" y="123"/>
                    <a:pt x="660" y="123"/>
                  </a:cubicBezTo>
                  <a:cubicBezTo>
                    <a:pt x="660" y="122"/>
                    <a:pt x="660" y="122"/>
                    <a:pt x="659" y="122"/>
                  </a:cubicBezTo>
                  <a:cubicBezTo>
                    <a:pt x="659" y="121"/>
                    <a:pt x="659" y="121"/>
                    <a:pt x="659" y="120"/>
                  </a:cubicBezTo>
                  <a:cubicBezTo>
                    <a:pt x="658" y="120"/>
                    <a:pt x="658" y="119"/>
                    <a:pt x="658" y="119"/>
                  </a:cubicBezTo>
                  <a:cubicBezTo>
                    <a:pt x="658" y="119"/>
                    <a:pt x="658" y="119"/>
                    <a:pt x="658" y="119"/>
                  </a:cubicBezTo>
                  <a:cubicBezTo>
                    <a:pt x="657" y="119"/>
                    <a:pt x="657" y="118"/>
                    <a:pt x="657" y="118"/>
                  </a:cubicBezTo>
                  <a:cubicBezTo>
                    <a:pt x="657" y="117"/>
                    <a:pt x="656" y="117"/>
                    <a:pt x="656" y="116"/>
                  </a:cubicBezTo>
                  <a:cubicBezTo>
                    <a:pt x="656" y="116"/>
                    <a:pt x="656" y="116"/>
                    <a:pt x="656" y="116"/>
                  </a:cubicBezTo>
                  <a:cubicBezTo>
                    <a:pt x="656" y="116"/>
                    <a:pt x="655" y="116"/>
                    <a:pt x="655" y="116"/>
                  </a:cubicBezTo>
                  <a:cubicBezTo>
                    <a:pt x="654" y="115"/>
                    <a:pt x="654" y="114"/>
                    <a:pt x="654" y="113"/>
                  </a:cubicBezTo>
                  <a:cubicBezTo>
                    <a:pt x="652" y="112"/>
                    <a:pt x="652" y="110"/>
                    <a:pt x="650" y="110"/>
                  </a:cubicBezTo>
                  <a:cubicBezTo>
                    <a:pt x="650" y="109"/>
                    <a:pt x="650" y="109"/>
                    <a:pt x="649" y="108"/>
                  </a:cubicBezTo>
                  <a:cubicBezTo>
                    <a:pt x="649" y="107"/>
                    <a:pt x="648" y="107"/>
                    <a:pt x="649" y="106"/>
                  </a:cubicBezTo>
                  <a:cubicBezTo>
                    <a:pt x="648" y="106"/>
                    <a:pt x="648" y="106"/>
                    <a:pt x="647" y="106"/>
                  </a:cubicBezTo>
                  <a:cubicBezTo>
                    <a:pt x="647" y="103"/>
                    <a:pt x="645" y="102"/>
                    <a:pt x="643" y="100"/>
                  </a:cubicBezTo>
                  <a:cubicBezTo>
                    <a:pt x="642" y="99"/>
                    <a:pt x="641" y="97"/>
                    <a:pt x="639" y="97"/>
                  </a:cubicBezTo>
                  <a:cubicBezTo>
                    <a:pt x="639" y="96"/>
                    <a:pt x="638" y="96"/>
                    <a:pt x="638" y="95"/>
                  </a:cubicBezTo>
                  <a:cubicBezTo>
                    <a:pt x="638" y="95"/>
                    <a:pt x="636" y="94"/>
                    <a:pt x="637" y="96"/>
                  </a:cubicBezTo>
                  <a:cubicBezTo>
                    <a:pt x="636" y="95"/>
                    <a:pt x="635" y="93"/>
                    <a:pt x="635" y="92"/>
                  </a:cubicBezTo>
                  <a:cubicBezTo>
                    <a:pt x="634" y="92"/>
                    <a:pt x="634" y="93"/>
                    <a:pt x="634" y="92"/>
                  </a:cubicBezTo>
                  <a:cubicBezTo>
                    <a:pt x="634" y="92"/>
                    <a:pt x="633" y="91"/>
                    <a:pt x="633" y="91"/>
                  </a:cubicBezTo>
                  <a:cubicBezTo>
                    <a:pt x="632" y="91"/>
                    <a:pt x="632" y="91"/>
                    <a:pt x="632" y="91"/>
                  </a:cubicBezTo>
                  <a:cubicBezTo>
                    <a:pt x="632" y="91"/>
                    <a:pt x="632" y="90"/>
                    <a:pt x="632" y="90"/>
                  </a:cubicBezTo>
                  <a:cubicBezTo>
                    <a:pt x="631" y="90"/>
                    <a:pt x="631" y="90"/>
                    <a:pt x="631" y="89"/>
                  </a:cubicBezTo>
                  <a:cubicBezTo>
                    <a:pt x="631" y="89"/>
                    <a:pt x="630" y="89"/>
                    <a:pt x="630" y="89"/>
                  </a:cubicBezTo>
                  <a:cubicBezTo>
                    <a:pt x="630" y="89"/>
                    <a:pt x="631" y="89"/>
                    <a:pt x="631" y="89"/>
                  </a:cubicBezTo>
                  <a:cubicBezTo>
                    <a:pt x="630" y="89"/>
                    <a:pt x="629" y="88"/>
                    <a:pt x="629" y="87"/>
                  </a:cubicBezTo>
                  <a:cubicBezTo>
                    <a:pt x="629" y="87"/>
                    <a:pt x="628" y="87"/>
                    <a:pt x="628" y="87"/>
                  </a:cubicBezTo>
                  <a:cubicBezTo>
                    <a:pt x="628" y="87"/>
                    <a:pt x="628" y="87"/>
                    <a:pt x="628" y="87"/>
                  </a:cubicBezTo>
                  <a:cubicBezTo>
                    <a:pt x="627" y="87"/>
                    <a:pt x="627" y="87"/>
                    <a:pt x="627" y="87"/>
                  </a:cubicBezTo>
                  <a:cubicBezTo>
                    <a:pt x="627" y="86"/>
                    <a:pt x="627" y="87"/>
                    <a:pt x="627" y="87"/>
                  </a:cubicBezTo>
                  <a:cubicBezTo>
                    <a:pt x="627" y="87"/>
                    <a:pt x="627" y="86"/>
                    <a:pt x="626" y="86"/>
                  </a:cubicBezTo>
                  <a:cubicBezTo>
                    <a:pt x="625" y="85"/>
                    <a:pt x="625" y="85"/>
                    <a:pt x="624" y="85"/>
                  </a:cubicBezTo>
                  <a:cubicBezTo>
                    <a:pt x="624" y="85"/>
                    <a:pt x="624" y="85"/>
                    <a:pt x="623" y="84"/>
                  </a:cubicBezTo>
                  <a:cubicBezTo>
                    <a:pt x="623" y="84"/>
                    <a:pt x="624" y="84"/>
                    <a:pt x="624" y="84"/>
                  </a:cubicBezTo>
                  <a:cubicBezTo>
                    <a:pt x="623" y="84"/>
                    <a:pt x="623" y="84"/>
                    <a:pt x="623" y="84"/>
                  </a:cubicBezTo>
                  <a:cubicBezTo>
                    <a:pt x="623" y="84"/>
                    <a:pt x="623" y="84"/>
                    <a:pt x="623" y="84"/>
                  </a:cubicBezTo>
                  <a:cubicBezTo>
                    <a:pt x="623" y="83"/>
                    <a:pt x="623" y="83"/>
                    <a:pt x="623" y="83"/>
                  </a:cubicBezTo>
                  <a:cubicBezTo>
                    <a:pt x="622" y="83"/>
                    <a:pt x="622" y="83"/>
                    <a:pt x="621" y="82"/>
                  </a:cubicBezTo>
                  <a:cubicBezTo>
                    <a:pt x="621" y="82"/>
                    <a:pt x="621" y="83"/>
                    <a:pt x="621" y="82"/>
                  </a:cubicBezTo>
                  <a:cubicBezTo>
                    <a:pt x="620" y="82"/>
                    <a:pt x="620" y="82"/>
                    <a:pt x="620" y="82"/>
                  </a:cubicBezTo>
                  <a:cubicBezTo>
                    <a:pt x="619" y="81"/>
                    <a:pt x="619" y="81"/>
                    <a:pt x="618" y="81"/>
                  </a:cubicBezTo>
                  <a:cubicBezTo>
                    <a:pt x="617" y="80"/>
                    <a:pt x="617" y="80"/>
                    <a:pt x="617" y="80"/>
                  </a:cubicBezTo>
                  <a:cubicBezTo>
                    <a:pt x="616" y="79"/>
                    <a:pt x="615" y="79"/>
                    <a:pt x="614" y="78"/>
                  </a:cubicBezTo>
                  <a:cubicBezTo>
                    <a:pt x="614" y="78"/>
                    <a:pt x="614" y="78"/>
                    <a:pt x="614" y="78"/>
                  </a:cubicBezTo>
                  <a:cubicBezTo>
                    <a:pt x="613" y="78"/>
                    <a:pt x="614" y="77"/>
                    <a:pt x="614" y="77"/>
                  </a:cubicBezTo>
                  <a:cubicBezTo>
                    <a:pt x="613" y="77"/>
                    <a:pt x="613" y="77"/>
                    <a:pt x="613" y="77"/>
                  </a:cubicBezTo>
                  <a:cubicBezTo>
                    <a:pt x="612" y="77"/>
                    <a:pt x="612" y="76"/>
                    <a:pt x="611" y="76"/>
                  </a:cubicBezTo>
                  <a:cubicBezTo>
                    <a:pt x="611" y="76"/>
                    <a:pt x="610" y="76"/>
                    <a:pt x="610" y="75"/>
                  </a:cubicBezTo>
                  <a:cubicBezTo>
                    <a:pt x="610" y="75"/>
                    <a:pt x="611" y="76"/>
                    <a:pt x="611" y="76"/>
                  </a:cubicBezTo>
                  <a:cubicBezTo>
                    <a:pt x="610" y="75"/>
                    <a:pt x="607" y="74"/>
                    <a:pt x="607" y="74"/>
                  </a:cubicBezTo>
                  <a:cubicBezTo>
                    <a:pt x="607" y="74"/>
                    <a:pt x="607" y="74"/>
                    <a:pt x="607" y="74"/>
                  </a:cubicBezTo>
                  <a:cubicBezTo>
                    <a:pt x="606" y="74"/>
                    <a:pt x="606" y="74"/>
                    <a:pt x="606" y="74"/>
                  </a:cubicBezTo>
                  <a:cubicBezTo>
                    <a:pt x="606" y="74"/>
                    <a:pt x="606" y="74"/>
                    <a:pt x="606" y="74"/>
                  </a:cubicBezTo>
                  <a:cubicBezTo>
                    <a:pt x="606" y="73"/>
                    <a:pt x="605" y="74"/>
                    <a:pt x="605" y="73"/>
                  </a:cubicBezTo>
                  <a:cubicBezTo>
                    <a:pt x="605" y="74"/>
                    <a:pt x="605" y="74"/>
                    <a:pt x="605" y="74"/>
                  </a:cubicBezTo>
                  <a:cubicBezTo>
                    <a:pt x="606" y="75"/>
                    <a:pt x="606" y="74"/>
                    <a:pt x="606" y="75"/>
                  </a:cubicBezTo>
                  <a:close/>
                  <a:moveTo>
                    <a:pt x="661" y="133"/>
                  </a:moveTo>
                  <a:cubicBezTo>
                    <a:pt x="663" y="135"/>
                    <a:pt x="664" y="138"/>
                    <a:pt x="665" y="140"/>
                  </a:cubicBezTo>
                  <a:cubicBezTo>
                    <a:pt x="665" y="141"/>
                    <a:pt x="665" y="141"/>
                    <a:pt x="665" y="142"/>
                  </a:cubicBezTo>
                  <a:cubicBezTo>
                    <a:pt x="665" y="142"/>
                    <a:pt x="666" y="142"/>
                    <a:pt x="666" y="143"/>
                  </a:cubicBezTo>
                  <a:cubicBezTo>
                    <a:pt x="666" y="144"/>
                    <a:pt x="667" y="144"/>
                    <a:pt x="667" y="145"/>
                  </a:cubicBezTo>
                  <a:cubicBezTo>
                    <a:pt x="668" y="145"/>
                    <a:pt x="667" y="146"/>
                    <a:pt x="668" y="147"/>
                  </a:cubicBezTo>
                  <a:cubicBezTo>
                    <a:pt x="668" y="147"/>
                    <a:pt x="668" y="148"/>
                    <a:pt x="668" y="148"/>
                  </a:cubicBezTo>
                  <a:cubicBezTo>
                    <a:pt x="668" y="148"/>
                    <a:pt x="668" y="149"/>
                    <a:pt x="668" y="149"/>
                  </a:cubicBezTo>
                  <a:cubicBezTo>
                    <a:pt x="667" y="148"/>
                    <a:pt x="668" y="148"/>
                    <a:pt x="667" y="147"/>
                  </a:cubicBezTo>
                  <a:cubicBezTo>
                    <a:pt x="665" y="146"/>
                    <a:pt x="666" y="143"/>
                    <a:pt x="664" y="142"/>
                  </a:cubicBezTo>
                  <a:cubicBezTo>
                    <a:pt x="664" y="141"/>
                    <a:pt x="664" y="140"/>
                    <a:pt x="664" y="139"/>
                  </a:cubicBezTo>
                  <a:cubicBezTo>
                    <a:pt x="664" y="139"/>
                    <a:pt x="663" y="138"/>
                    <a:pt x="663" y="138"/>
                  </a:cubicBezTo>
                  <a:cubicBezTo>
                    <a:pt x="663" y="137"/>
                    <a:pt x="663" y="137"/>
                    <a:pt x="663" y="136"/>
                  </a:cubicBezTo>
                  <a:cubicBezTo>
                    <a:pt x="662" y="135"/>
                    <a:pt x="662" y="135"/>
                    <a:pt x="662" y="135"/>
                  </a:cubicBezTo>
                  <a:cubicBezTo>
                    <a:pt x="662" y="135"/>
                    <a:pt x="662" y="135"/>
                    <a:pt x="661" y="134"/>
                  </a:cubicBezTo>
                  <a:cubicBezTo>
                    <a:pt x="661" y="134"/>
                    <a:pt x="660" y="133"/>
                    <a:pt x="661" y="133"/>
                  </a:cubicBezTo>
                  <a:close/>
                  <a:moveTo>
                    <a:pt x="658" y="127"/>
                  </a:moveTo>
                  <a:cubicBezTo>
                    <a:pt x="659" y="128"/>
                    <a:pt x="659" y="129"/>
                    <a:pt x="660" y="130"/>
                  </a:cubicBezTo>
                  <a:cubicBezTo>
                    <a:pt x="660" y="132"/>
                    <a:pt x="660" y="132"/>
                    <a:pt x="660" y="132"/>
                  </a:cubicBezTo>
                  <a:cubicBezTo>
                    <a:pt x="659" y="131"/>
                    <a:pt x="660" y="130"/>
                    <a:pt x="658" y="130"/>
                  </a:cubicBezTo>
                  <a:cubicBezTo>
                    <a:pt x="659" y="128"/>
                    <a:pt x="658" y="128"/>
                    <a:pt x="658" y="127"/>
                  </a:cubicBezTo>
                  <a:close/>
                  <a:moveTo>
                    <a:pt x="644" y="116"/>
                  </a:moveTo>
                  <a:cubicBezTo>
                    <a:pt x="644" y="115"/>
                    <a:pt x="643" y="115"/>
                    <a:pt x="644" y="114"/>
                  </a:cubicBezTo>
                  <a:cubicBezTo>
                    <a:pt x="643" y="114"/>
                    <a:pt x="643" y="114"/>
                    <a:pt x="643" y="113"/>
                  </a:cubicBezTo>
                  <a:cubicBezTo>
                    <a:pt x="643" y="113"/>
                    <a:pt x="644" y="114"/>
                    <a:pt x="644" y="114"/>
                  </a:cubicBezTo>
                  <a:cubicBezTo>
                    <a:pt x="644" y="115"/>
                    <a:pt x="645" y="116"/>
                    <a:pt x="645" y="116"/>
                  </a:cubicBezTo>
                  <a:cubicBezTo>
                    <a:pt x="645" y="117"/>
                    <a:pt x="645" y="115"/>
                    <a:pt x="644" y="116"/>
                  </a:cubicBezTo>
                  <a:close/>
                  <a:moveTo>
                    <a:pt x="646" y="121"/>
                  </a:moveTo>
                  <a:cubicBezTo>
                    <a:pt x="646" y="121"/>
                    <a:pt x="646" y="121"/>
                    <a:pt x="646" y="121"/>
                  </a:cubicBezTo>
                  <a:cubicBezTo>
                    <a:pt x="646" y="121"/>
                    <a:pt x="646" y="121"/>
                    <a:pt x="646" y="121"/>
                  </a:cubicBezTo>
                  <a:cubicBezTo>
                    <a:pt x="646" y="121"/>
                    <a:pt x="646" y="121"/>
                    <a:pt x="646" y="121"/>
                  </a:cubicBezTo>
                  <a:close/>
                  <a:moveTo>
                    <a:pt x="636" y="99"/>
                  </a:moveTo>
                  <a:cubicBezTo>
                    <a:pt x="637" y="100"/>
                    <a:pt x="637" y="100"/>
                    <a:pt x="637" y="101"/>
                  </a:cubicBezTo>
                  <a:cubicBezTo>
                    <a:pt x="637" y="101"/>
                    <a:pt x="638" y="101"/>
                    <a:pt x="638" y="101"/>
                  </a:cubicBezTo>
                  <a:cubicBezTo>
                    <a:pt x="638" y="102"/>
                    <a:pt x="638" y="101"/>
                    <a:pt x="639" y="101"/>
                  </a:cubicBezTo>
                  <a:cubicBezTo>
                    <a:pt x="639" y="102"/>
                    <a:pt x="640" y="102"/>
                    <a:pt x="640" y="103"/>
                  </a:cubicBezTo>
                  <a:cubicBezTo>
                    <a:pt x="640" y="103"/>
                    <a:pt x="640" y="103"/>
                    <a:pt x="640" y="103"/>
                  </a:cubicBezTo>
                  <a:cubicBezTo>
                    <a:pt x="641" y="103"/>
                    <a:pt x="641" y="104"/>
                    <a:pt x="641" y="104"/>
                  </a:cubicBezTo>
                  <a:cubicBezTo>
                    <a:pt x="642" y="104"/>
                    <a:pt x="642" y="105"/>
                    <a:pt x="642" y="105"/>
                  </a:cubicBezTo>
                  <a:cubicBezTo>
                    <a:pt x="643" y="105"/>
                    <a:pt x="642" y="105"/>
                    <a:pt x="643" y="106"/>
                  </a:cubicBezTo>
                  <a:cubicBezTo>
                    <a:pt x="643" y="107"/>
                    <a:pt x="645" y="108"/>
                    <a:pt x="645" y="110"/>
                  </a:cubicBezTo>
                  <a:cubicBezTo>
                    <a:pt x="646" y="110"/>
                    <a:pt x="646" y="111"/>
                    <a:pt x="646" y="112"/>
                  </a:cubicBezTo>
                  <a:cubicBezTo>
                    <a:pt x="648" y="112"/>
                    <a:pt x="648" y="112"/>
                    <a:pt x="648" y="112"/>
                  </a:cubicBezTo>
                  <a:cubicBezTo>
                    <a:pt x="648" y="113"/>
                    <a:pt x="649" y="114"/>
                    <a:pt x="649" y="115"/>
                  </a:cubicBezTo>
                  <a:cubicBezTo>
                    <a:pt x="650" y="115"/>
                    <a:pt x="650" y="115"/>
                    <a:pt x="650" y="115"/>
                  </a:cubicBezTo>
                  <a:cubicBezTo>
                    <a:pt x="650" y="116"/>
                    <a:pt x="651" y="117"/>
                    <a:pt x="651" y="118"/>
                  </a:cubicBezTo>
                  <a:cubicBezTo>
                    <a:pt x="651" y="118"/>
                    <a:pt x="651" y="118"/>
                    <a:pt x="651" y="118"/>
                  </a:cubicBezTo>
                  <a:cubicBezTo>
                    <a:pt x="652" y="118"/>
                    <a:pt x="652" y="119"/>
                    <a:pt x="652" y="119"/>
                  </a:cubicBezTo>
                  <a:cubicBezTo>
                    <a:pt x="652" y="119"/>
                    <a:pt x="652" y="119"/>
                    <a:pt x="652" y="120"/>
                  </a:cubicBezTo>
                  <a:cubicBezTo>
                    <a:pt x="653" y="120"/>
                    <a:pt x="653" y="120"/>
                    <a:pt x="653" y="120"/>
                  </a:cubicBezTo>
                  <a:cubicBezTo>
                    <a:pt x="654" y="121"/>
                    <a:pt x="654" y="121"/>
                    <a:pt x="654" y="122"/>
                  </a:cubicBezTo>
                  <a:cubicBezTo>
                    <a:pt x="655" y="123"/>
                    <a:pt x="656" y="125"/>
                    <a:pt x="657" y="126"/>
                  </a:cubicBezTo>
                  <a:cubicBezTo>
                    <a:pt x="657" y="127"/>
                    <a:pt x="656" y="125"/>
                    <a:pt x="656" y="125"/>
                  </a:cubicBezTo>
                  <a:cubicBezTo>
                    <a:pt x="655" y="125"/>
                    <a:pt x="655" y="124"/>
                    <a:pt x="655" y="124"/>
                  </a:cubicBezTo>
                  <a:cubicBezTo>
                    <a:pt x="653" y="123"/>
                    <a:pt x="653" y="120"/>
                    <a:pt x="651" y="119"/>
                  </a:cubicBezTo>
                  <a:cubicBezTo>
                    <a:pt x="651" y="119"/>
                    <a:pt x="651" y="119"/>
                    <a:pt x="651" y="118"/>
                  </a:cubicBezTo>
                  <a:cubicBezTo>
                    <a:pt x="650" y="118"/>
                    <a:pt x="650" y="117"/>
                    <a:pt x="650" y="117"/>
                  </a:cubicBezTo>
                  <a:cubicBezTo>
                    <a:pt x="650" y="116"/>
                    <a:pt x="649" y="116"/>
                    <a:pt x="649" y="115"/>
                  </a:cubicBezTo>
                  <a:cubicBezTo>
                    <a:pt x="649" y="115"/>
                    <a:pt x="649" y="115"/>
                    <a:pt x="648" y="115"/>
                  </a:cubicBezTo>
                  <a:cubicBezTo>
                    <a:pt x="648" y="115"/>
                    <a:pt x="648" y="114"/>
                    <a:pt x="648" y="114"/>
                  </a:cubicBezTo>
                  <a:cubicBezTo>
                    <a:pt x="648" y="113"/>
                    <a:pt x="647" y="113"/>
                    <a:pt x="647" y="113"/>
                  </a:cubicBezTo>
                  <a:cubicBezTo>
                    <a:pt x="647" y="113"/>
                    <a:pt x="647" y="112"/>
                    <a:pt x="647" y="112"/>
                  </a:cubicBezTo>
                  <a:cubicBezTo>
                    <a:pt x="647" y="112"/>
                    <a:pt x="646" y="113"/>
                    <a:pt x="646" y="113"/>
                  </a:cubicBezTo>
                  <a:cubicBezTo>
                    <a:pt x="646" y="112"/>
                    <a:pt x="646" y="113"/>
                    <a:pt x="645" y="112"/>
                  </a:cubicBezTo>
                  <a:cubicBezTo>
                    <a:pt x="646" y="112"/>
                    <a:pt x="646" y="111"/>
                    <a:pt x="646" y="111"/>
                  </a:cubicBezTo>
                  <a:cubicBezTo>
                    <a:pt x="645" y="111"/>
                    <a:pt x="645" y="110"/>
                    <a:pt x="644" y="110"/>
                  </a:cubicBezTo>
                  <a:cubicBezTo>
                    <a:pt x="644" y="109"/>
                    <a:pt x="643" y="108"/>
                    <a:pt x="642" y="108"/>
                  </a:cubicBezTo>
                  <a:cubicBezTo>
                    <a:pt x="642" y="108"/>
                    <a:pt x="642" y="107"/>
                    <a:pt x="642" y="107"/>
                  </a:cubicBezTo>
                  <a:cubicBezTo>
                    <a:pt x="642" y="107"/>
                    <a:pt x="642" y="107"/>
                    <a:pt x="642" y="106"/>
                  </a:cubicBezTo>
                  <a:cubicBezTo>
                    <a:pt x="641" y="106"/>
                    <a:pt x="641" y="106"/>
                    <a:pt x="641" y="106"/>
                  </a:cubicBezTo>
                  <a:cubicBezTo>
                    <a:pt x="641" y="105"/>
                    <a:pt x="641" y="105"/>
                    <a:pt x="641" y="105"/>
                  </a:cubicBezTo>
                  <a:cubicBezTo>
                    <a:pt x="640" y="105"/>
                    <a:pt x="640" y="104"/>
                    <a:pt x="639" y="104"/>
                  </a:cubicBezTo>
                  <a:cubicBezTo>
                    <a:pt x="640" y="103"/>
                    <a:pt x="638" y="103"/>
                    <a:pt x="639" y="102"/>
                  </a:cubicBezTo>
                  <a:cubicBezTo>
                    <a:pt x="638" y="101"/>
                    <a:pt x="638" y="102"/>
                    <a:pt x="637" y="102"/>
                  </a:cubicBezTo>
                  <a:cubicBezTo>
                    <a:pt x="637" y="102"/>
                    <a:pt x="637" y="101"/>
                    <a:pt x="637" y="101"/>
                  </a:cubicBezTo>
                  <a:cubicBezTo>
                    <a:pt x="636" y="101"/>
                    <a:pt x="636" y="99"/>
                    <a:pt x="635" y="99"/>
                  </a:cubicBezTo>
                  <a:cubicBezTo>
                    <a:pt x="635" y="98"/>
                    <a:pt x="636" y="99"/>
                    <a:pt x="636" y="99"/>
                  </a:cubicBezTo>
                  <a:close/>
                  <a:moveTo>
                    <a:pt x="642" y="116"/>
                  </a:moveTo>
                  <a:cubicBezTo>
                    <a:pt x="642" y="116"/>
                    <a:pt x="642" y="116"/>
                    <a:pt x="642" y="116"/>
                  </a:cubicBezTo>
                  <a:cubicBezTo>
                    <a:pt x="642" y="116"/>
                    <a:pt x="643" y="116"/>
                    <a:pt x="643" y="117"/>
                  </a:cubicBezTo>
                  <a:cubicBezTo>
                    <a:pt x="643" y="116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lose/>
                  <a:moveTo>
                    <a:pt x="587" y="538"/>
                  </a:moveTo>
                  <a:cubicBezTo>
                    <a:pt x="587" y="538"/>
                    <a:pt x="587" y="538"/>
                    <a:pt x="587" y="538"/>
                  </a:cubicBezTo>
                  <a:cubicBezTo>
                    <a:pt x="587" y="538"/>
                    <a:pt x="587" y="539"/>
                    <a:pt x="588" y="538"/>
                  </a:cubicBezTo>
                  <a:cubicBezTo>
                    <a:pt x="588" y="537"/>
                    <a:pt x="587" y="536"/>
                    <a:pt x="586" y="536"/>
                  </a:cubicBezTo>
                  <a:cubicBezTo>
                    <a:pt x="586" y="537"/>
                    <a:pt x="586" y="537"/>
                    <a:pt x="587" y="537"/>
                  </a:cubicBezTo>
                  <a:cubicBezTo>
                    <a:pt x="587" y="537"/>
                    <a:pt x="587" y="538"/>
                    <a:pt x="587" y="538"/>
                  </a:cubicBezTo>
                  <a:close/>
                  <a:moveTo>
                    <a:pt x="577" y="523"/>
                  </a:moveTo>
                  <a:cubicBezTo>
                    <a:pt x="577" y="522"/>
                    <a:pt x="576" y="522"/>
                    <a:pt x="576" y="521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6" y="522"/>
                    <a:pt x="576" y="523"/>
                    <a:pt x="577" y="523"/>
                  </a:cubicBezTo>
                  <a:close/>
                  <a:moveTo>
                    <a:pt x="559" y="493"/>
                  </a:moveTo>
                  <a:cubicBezTo>
                    <a:pt x="559" y="494"/>
                    <a:pt x="559" y="494"/>
                    <a:pt x="559" y="494"/>
                  </a:cubicBezTo>
                  <a:cubicBezTo>
                    <a:pt x="560" y="494"/>
                    <a:pt x="560" y="493"/>
                    <a:pt x="559" y="493"/>
                  </a:cubicBezTo>
                  <a:close/>
                  <a:moveTo>
                    <a:pt x="763" y="503"/>
                  </a:moveTo>
                  <a:cubicBezTo>
                    <a:pt x="762" y="503"/>
                    <a:pt x="764" y="504"/>
                    <a:pt x="762" y="505"/>
                  </a:cubicBezTo>
                  <a:cubicBezTo>
                    <a:pt x="763" y="506"/>
                    <a:pt x="763" y="506"/>
                    <a:pt x="763" y="506"/>
                  </a:cubicBezTo>
                  <a:cubicBezTo>
                    <a:pt x="762" y="507"/>
                    <a:pt x="762" y="509"/>
                    <a:pt x="762" y="509"/>
                  </a:cubicBezTo>
                  <a:cubicBezTo>
                    <a:pt x="762" y="509"/>
                    <a:pt x="761" y="510"/>
                    <a:pt x="761" y="510"/>
                  </a:cubicBezTo>
                  <a:cubicBezTo>
                    <a:pt x="761" y="511"/>
                    <a:pt x="761" y="511"/>
                    <a:pt x="761" y="511"/>
                  </a:cubicBezTo>
                  <a:cubicBezTo>
                    <a:pt x="761" y="512"/>
                    <a:pt x="761" y="512"/>
                    <a:pt x="760" y="512"/>
                  </a:cubicBezTo>
                  <a:cubicBezTo>
                    <a:pt x="760" y="512"/>
                    <a:pt x="760" y="513"/>
                    <a:pt x="760" y="513"/>
                  </a:cubicBezTo>
                  <a:cubicBezTo>
                    <a:pt x="760" y="513"/>
                    <a:pt x="760" y="513"/>
                    <a:pt x="760" y="514"/>
                  </a:cubicBezTo>
                  <a:cubicBezTo>
                    <a:pt x="760" y="514"/>
                    <a:pt x="760" y="514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4"/>
                  </a:cubicBezTo>
                  <a:cubicBezTo>
                    <a:pt x="761" y="514"/>
                    <a:pt x="760" y="513"/>
                    <a:pt x="761" y="513"/>
                  </a:cubicBezTo>
                  <a:cubicBezTo>
                    <a:pt x="761" y="513"/>
                    <a:pt x="761" y="512"/>
                    <a:pt x="761" y="512"/>
                  </a:cubicBezTo>
                  <a:cubicBezTo>
                    <a:pt x="761" y="512"/>
                    <a:pt x="762" y="511"/>
                    <a:pt x="762" y="511"/>
                  </a:cubicBezTo>
                  <a:cubicBezTo>
                    <a:pt x="762" y="510"/>
                    <a:pt x="763" y="510"/>
                    <a:pt x="763" y="509"/>
                  </a:cubicBezTo>
                  <a:cubicBezTo>
                    <a:pt x="763" y="508"/>
                    <a:pt x="763" y="507"/>
                    <a:pt x="763" y="506"/>
                  </a:cubicBezTo>
                  <a:cubicBezTo>
                    <a:pt x="763" y="505"/>
                    <a:pt x="763" y="505"/>
                    <a:pt x="764" y="505"/>
                  </a:cubicBezTo>
                  <a:cubicBezTo>
                    <a:pt x="764" y="504"/>
                    <a:pt x="764" y="504"/>
                    <a:pt x="764" y="504"/>
                  </a:cubicBezTo>
                  <a:cubicBezTo>
                    <a:pt x="764" y="504"/>
                    <a:pt x="764" y="504"/>
                    <a:pt x="764" y="504"/>
                  </a:cubicBezTo>
                  <a:cubicBezTo>
                    <a:pt x="764" y="504"/>
                    <a:pt x="763" y="503"/>
                    <a:pt x="763" y="503"/>
                  </a:cubicBezTo>
                  <a:close/>
                  <a:moveTo>
                    <a:pt x="578" y="523"/>
                  </a:moveTo>
                  <a:cubicBezTo>
                    <a:pt x="578" y="523"/>
                    <a:pt x="578" y="524"/>
                    <a:pt x="577" y="523"/>
                  </a:cubicBezTo>
                  <a:cubicBezTo>
                    <a:pt x="577" y="524"/>
                    <a:pt x="577" y="525"/>
                    <a:pt x="577" y="525"/>
                  </a:cubicBezTo>
                  <a:cubicBezTo>
                    <a:pt x="578" y="524"/>
                    <a:pt x="579" y="524"/>
                    <a:pt x="578" y="523"/>
                  </a:cubicBezTo>
                  <a:close/>
                  <a:moveTo>
                    <a:pt x="575" y="519"/>
                  </a:moveTo>
                  <a:cubicBezTo>
                    <a:pt x="574" y="519"/>
                    <a:pt x="575" y="518"/>
                    <a:pt x="574" y="518"/>
                  </a:cubicBezTo>
                  <a:cubicBezTo>
                    <a:pt x="573" y="519"/>
                    <a:pt x="574" y="520"/>
                    <a:pt x="575" y="519"/>
                  </a:cubicBezTo>
                  <a:close/>
                  <a:moveTo>
                    <a:pt x="566" y="505"/>
                  </a:moveTo>
                  <a:cubicBezTo>
                    <a:pt x="565" y="505"/>
                    <a:pt x="565" y="506"/>
                    <a:pt x="565" y="506"/>
                  </a:cubicBezTo>
                  <a:cubicBezTo>
                    <a:pt x="566" y="507"/>
                    <a:pt x="566" y="506"/>
                    <a:pt x="566" y="505"/>
                  </a:cubicBezTo>
                  <a:close/>
                  <a:moveTo>
                    <a:pt x="573" y="516"/>
                  </a:moveTo>
                  <a:cubicBezTo>
                    <a:pt x="573" y="516"/>
                    <a:pt x="572" y="516"/>
                    <a:pt x="572" y="516"/>
                  </a:cubicBezTo>
                  <a:cubicBezTo>
                    <a:pt x="572" y="517"/>
                    <a:pt x="573" y="518"/>
                    <a:pt x="573" y="518"/>
                  </a:cubicBezTo>
                  <a:cubicBezTo>
                    <a:pt x="574" y="518"/>
                    <a:pt x="573" y="517"/>
                    <a:pt x="573" y="516"/>
                  </a:cubicBezTo>
                  <a:close/>
                  <a:moveTo>
                    <a:pt x="578" y="526"/>
                  </a:moveTo>
                  <a:cubicBezTo>
                    <a:pt x="579" y="526"/>
                    <a:pt x="579" y="527"/>
                    <a:pt x="579" y="528"/>
                  </a:cubicBezTo>
                  <a:cubicBezTo>
                    <a:pt x="580" y="527"/>
                    <a:pt x="580" y="527"/>
                    <a:pt x="580" y="526"/>
                  </a:cubicBezTo>
                  <a:cubicBezTo>
                    <a:pt x="579" y="526"/>
                    <a:pt x="578" y="525"/>
                    <a:pt x="578" y="525"/>
                  </a:cubicBezTo>
                  <a:cubicBezTo>
                    <a:pt x="578" y="525"/>
                    <a:pt x="578" y="525"/>
                    <a:pt x="577" y="525"/>
                  </a:cubicBezTo>
                  <a:cubicBezTo>
                    <a:pt x="577" y="526"/>
                    <a:pt x="577" y="526"/>
                    <a:pt x="578" y="526"/>
                  </a:cubicBezTo>
                  <a:close/>
                  <a:moveTo>
                    <a:pt x="593" y="541"/>
                  </a:moveTo>
                  <a:cubicBezTo>
                    <a:pt x="593" y="540"/>
                    <a:pt x="592" y="540"/>
                    <a:pt x="592" y="540"/>
                  </a:cubicBezTo>
                  <a:cubicBezTo>
                    <a:pt x="592" y="540"/>
                    <a:pt x="591" y="541"/>
                    <a:pt x="592" y="541"/>
                  </a:cubicBezTo>
                  <a:cubicBezTo>
                    <a:pt x="592" y="541"/>
                    <a:pt x="592" y="541"/>
                    <a:pt x="593" y="541"/>
                  </a:cubicBezTo>
                  <a:close/>
                  <a:moveTo>
                    <a:pt x="752" y="531"/>
                  </a:moveTo>
                  <a:cubicBezTo>
                    <a:pt x="751" y="531"/>
                    <a:pt x="751" y="531"/>
                    <a:pt x="751" y="531"/>
                  </a:cubicBezTo>
                  <a:cubicBezTo>
                    <a:pt x="751" y="531"/>
                    <a:pt x="752" y="531"/>
                    <a:pt x="752" y="531"/>
                  </a:cubicBezTo>
                  <a:close/>
                  <a:moveTo>
                    <a:pt x="759" y="517"/>
                  </a:moveTo>
                  <a:cubicBezTo>
                    <a:pt x="761" y="517"/>
                    <a:pt x="761" y="516"/>
                    <a:pt x="760" y="516"/>
                  </a:cubicBezTo>
                  <a:cubicBezTo>
                    <a:pt x="760" y="516"/>
                    <a:pt x="759" y="516"/>
                    <a:pt x="759" y="517"/>
                  </a:cubicBezTo>
                  <a:close/>
                  <a:moveTo>
                    <a:pt x="584" y="535"/>
                  </a:moveTo>
                  <a:cubicBezTo>
                    <a:pt x="584" y="536"/>
                    <a:pt x="586" y="535"/>
                    <a:pt x="585" y="535"/>
                  </a:cubicBezTo>
                  <a:cubicBezTo>
                    <a:pt x="585" y="534"/>
                    <a:pt x="584" y="535"/>
                    <a:pt x="584" y="535"/>
                  </a:cubicBezTo>
                  <a:close/>
                  <a:moveTo>
                    <a:pt x="582" y="530"/>
                  </a:moveTo>
                  <a:cubicBezTo>
                    <a:pt x="582" y="530"/>
                    <a:pt x="583" y="531"/>
                    <a:pt x="583" y="531"/>
                  </a:cubicBezTo>
                  <a:cubicBezTo>
                    <a:pt x="583" y="531"/>
                    <a:pt x="584" y="530"/>
                    <a:pt x="584" y="530"/>
                  </a:cubicBezTo>
                  <a:cubicBezTo>
                    <a:pt x="583" y="530"/>
                    <a:pt x="583" y="529"/>
                    <a:pt x="582" y="529"/>
                  </a:cubicBezTo>
                  <a:cubicBezTo>
                    <a:pt x="582" y="530"/>
                    <a:pt x="581" y="530"/>
                    <a:pt x="581" y="531"/>
                  </a:cubicBezTo>
                  <a:cubicBezTo>
                    <a:pt x="582" y="531"/>
                    <a:pt x="582" y="530"/>
                    <a:pt x="582" y="530"/>
                  </a:cubicBezTo>
                  <a:close/>
                  <a:moveTo>
                    <a:pt x="584" y="531"/>
                  </a:moveTo>
                  <a:cubicBezTo>
                    <a:pt x="584" y="533"/>
                    <a:pt x="584" y="533"/>
                    <a:pt x="584" y="533"/>
                  </a:cubicBezTo>
                  <a:cubicBezTo>
                    <a:pt x="585" y="533"/>
                    <a:pt x="584" y="534"/>
                    <a:pt x="586" y="534"/>
                  </a:cubicBezTo>
                  <a:cubicBezTo>
                    <a:pt x="585" y="533"/>
                    <a:pt x="585" y="531"/>
                    <a:pt x="584" y="531"/>
                  </a:cubicBezTo>
                  <a:close/>
                  <a:moveTo>
                    <a:pt x="581" y="529"/>
                  </a:moveTo>
                  <a:cubicBezTo>
                    <a:pt x="581" y="529"/>
                    <a:pt x="581" y="529"/>
                    <a:pt x="581" y="529"/>
                  </a:cubicBezTo>
                  <a:cubicBezTo>
                    <a:pt x="581" y="529"/>
                    <a:pt x="582" y="529"/>
                    <a:pt x="582" y="528"/>
                  </a:cubicBezTo>
                  <a:cubicBezTo>
                    <a:pt x="581" y="528"/>
                    <a:pt x="581" y="528"/>
                    <a:pt x="581" y="528"/>
                  </a:cubicBezTo>
                  <a:lnTo>
                    <a:pt x="581" y="529"/>
                  </a:lnTo>
                  <a:close/>
                  <a:moveTo>
                    <a:pt x="479" y="13"/>
                  </a:moveTo>
                  <a:cubicBezTo>
                    <a:pt x="480" y="14"/>
                    <a:pt x="479" y="13"/>
                    <a:pt x="480" y="14"/>
                  </a:cubicBezTo>
                  <a:cubicBezTo>
                    <a:pt x="480" y="14"/>
                    <a:pt x="480" y="14"/>
                    <a:pt x="480" y="14"/>
                  </a:cubicBezTo>
                  <a:cubicBezTo>
                    <a:pt x="482" y="15"/>
                    <a:pt x="484" y="15"/>
                    <a:pt x="484" y="16"/>
                  </a:cubicBezTo>
                  <a:cubicBezTo>
                    <a:pt x="484" y="16"/>
                    <a:pt x="485" y="16"/>
                    <a:pt x="485" y="16"/>
                  </a:cubicBezTo>
                  <a:cubicBezTo>
                    <a:pt x="485" y="16"/>
                    <a:pt x="485" y="17"/>
                    <a:pt x="485" y="17"/>
                  </a:cubicBezTo>
                  <a:cubicBezTo>
                    <a:pt x="485" y="17"/>
                    <a:pt x="486" y="17"/>
                    <a:pt x="486" y="17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6" y="17"/>
                    <a:pt x="487" y="17"/>
                    <a:pt x="487" y="17"/>
                  </a:cubicBezTo>
                  <a:cubicBezTo>
                    <a:pt x="488" y="18"/>
                    <a:pt x="489" y="17"/>
                    <a:pt x="489" y="18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1" y="19"/>
                    <a:pt x="492" y="19"/>
                    <a:pt x="492" y="19"/>
                  </a:cubicBezTo>
                  <a:cubicBezTo>
                    <a:pt x="493" y="20"/>
                    <a:pt x="492" y="18"/>
                    <a:pt x="493" y="19"/>
                  </a:cubicBezTo>
                  <a:cubicBezTo>
                    <a:pt x="493" y="19"/>
                    <a:pt x="494" y="20"/>
                    <a:pt x="495" y="20"/>
                  </a:cubicBezTo>
                  <a:cubicBezTo>
                    <a:pt x="495" y="21"/>
                    <a:pt x="495" y="21"/>
                    <a:pt x="495" y="21"/>
                  </a:cubicBezTo>
                  <a:cubicBezTo>
                    <a:pt x="496" y="21"/>
                    <a:pt x="497" y="21"/>
                    <a:pt x="497" y="21"/>
                  </a:cubicBezTo>
                  <a:cubicBezTo>
                    <a:pt x="497" y="21"/>
                    <a:pt x="497" y="22"/>
                    <a:pt x="498" y="22"/>
                  </a:cubicBezTo>
                  <a:cubicBezTo>
                    <a:pt x="498" y="23"/>
                    <a:pt x="499" y="23"/>
                    <a:pt x="499" y="23"/>
                  </a:cubicBezTo>
                  <a:cubicBezTo>
                    <a:pt x="500" y="23"/>
                    <a:pt x="500" y="22"/>
                    <a:pt x="501" y="22"/>
                  </a:cubicBezTo>
                  <a:cubicBezTo>
                    <a:pt x="502" y="23"/>
                    <a:pt x="504" y="25"/>
                    <a:pt x="504" y="26"/>
                  </a:cubicBezTo>
                  <a:cubicBezTo>
                    <a:pt x="505" y="26"/>
                    <a:pt x="506" y="26"/>
                    <a:pt x="506" y="27"/>
                  </a:cubicBezTo>
                  <a:cubicBezTo>
                    <a:pt x="506" y="27"/>
                    <a:pt x="507" y="27"/>
                    <a:pt x="507" y="27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7" y="27"/>
                    <a:pt x="508" y="27"/>
                    <a:pt x="508" y="27"/>
                  </a:cubicBezTo>
                  <a:cubicBezTo>
                    <a:pt x="508" y="27"/>
                    <a:pt x="508" y="28"/>
                    <a:pt x="508" y="28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10" y="29"/>
                    <a:pt x="512" y="30"/>
                    <a:pt x="513" y="30"/>
                  </a:cubicBezTo>
                  <a:cubicBezTo>
                    <a:pt x="514" y="31"/>
                    <a:pt x="515" y="31"/>
                    <a:pt x="516" y="32"/>
                  </a:cubicBezTo>
                  <a:cubicBezTo>
                    <a:pt x="516" y="32"/>
                    <a:pt x="516" y="32"/>
                    <a:pt x="516" y="33"/>
                  </a:cubicBezTo>
                  <a:cubicBezTo>
                    <a:pt x="517" y="33"/>
                    <a:pt x="517" y="33"/>
                    <a:pt x="518" y="34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8" y="34"/>
                    <a:pt x="519" y="35"/>
                    <a:pt x="519" y="35"/>
                  </a:cubicBezTo>
                  <a:cubicBezTo>
                    <a:pt x="520" y="36"/>
                    <a:pt x="521" y="36"/>
                    <a:pt x="521" y="36"/>
                  </a:cubicBezTo>
                  <a:cubicBezTo>
                    <a:pt x="522" y="38"/>
                    <a:pt x="523" y="37"/>
                    <a:pt x="523" y="39"/>
                  </a:cubicBezTo>
                  <a:cubicBezTo>
                    <a:pt x="524" y="39"/>
                    <a:pt x="526" y="39"/>
                    <a:pt x="526" y="40"/>
                  </a:cubicBezTo>
                  <a:cubicBezTo>
                    <a:pt x="527" y="40"/>
                    <a:pt x="527" y="41"/>
                    <a:pt x="527" y="41"/>
                  </a:cubicBezTo>
                  <a:cubicBezTo>
                    <a:pt x="528" y="41"/>
                    <a:pt x="529" y="41"/>
                    <a:pt x="529" y="42"/>
                  </a:cubicBezTo>
                  <a:cubicBezTo>
                    <a:pt x="529" y="42"/>
                    <a:pt x="529" y="43"/>
                    <a:pt x="530" y="43"/>
                  </a:cubicBezTo>
                  <a:cubicBezTo>
                    <a:pt x="530" y="43"/>
                    <a:pt x="531" y="44"/>
                    <a:pt x="531" y="44"/>
                  </a:cubicBezTo>
                  <a:cubicBezTo>
                    <a:pt x="531" y="44"/>
                    <a:pt x="531" y="45"/>
                    <a:pt x="532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33" y="46"/>
                    <a:pt x="533" y="46"/>
                    <a:pt x="534" y="46"/>
                  </a:cubicBezTo>
                  <a:cubicBezTo>
                    <a:pt x="534" y="47"/>
                    <a:pt x="534" y="47"/>
                    <a:pt x="534" y="48"/>
                  </a:cubicBezTo>
                  <a:cubicBezTo>
                    <a:pt x="535" y="48"/>
                    <a:pt x="535" y="48"/>
                    <a:pt x="536" y="48"/>
                  </a:cubicBezTo>
                  <a:cubicBezTo>
                    <a:pt x="536" y="48"/>
                    <a:pt x="536" y="49"/>
                    <a:pt x="536" y="49"/>
                  </a:cubicBezTo>
                  <a:cubicBezTo>
                    <a:pt x="536" y="49"/>
                    <a:pt x="537" y="49"/>
                    <a:pt x="537" y="49"/>
                  </a:cubicBezTo>
                  <a:cubicBezTo>
                    <a:pt x="537" y="49"/>
                    <a:pt x="537" y="50"/>
                    <a:pt x="537" y="50"/>
                  </a:cubicBezTo>
                  <a:cubicBezTo>
                    <a:pt x="538" y="50"/>
                    <a:pt x="539" y="51"/>
                    <a:pt x="539" y="51"/>
                  </a:cubicBezTo>
                  <a:cubicBezTo>
                    <a:pt x="540" y="51"/>
                    <a:pt x="541" y="52"/>
                    <a:pt x="542" y="52"/>
                  </a:cubicBezTo>
                  <a:cubicBezTo>
                    <a:pt x="542" y="54"/>
                    <a:pt x="543" y="54"/>
                    <a:pt x="543" y="54"/>
                  </a:cubicBezTo>
                  <a:cubicBezTo>
                    <a:pt x="543" y="55"/>
                    <a:pt x="543" y="55"/>
                    <a:pt x="543" y="55"/>
                  </a:cubicBezTo>
                  <a:cubicBezTo>
                    <a:pt x="544" y="56"/>
                    <a:pt x="545" y="56"/>
                    <a:pt x="546" y="57"/>
                  </a:cubicBezTo>
                  <a:cubicBezTo>
                    <a:pt x="546" y="57"/>
                    <a:pt x="546" y="58"/>
                    <a:pt x="546" y="58"/>
                  </a:cubicBezTo>
                  <a:cubicBezTo>
                    <a:pt x="546" y="58"/>
                    <a:pt x="547" y="58"/>
                    <a:pt x="547" y="58"/>
                  </a:cubicBezTo>
                  <a:cubicBezTo>
                    <a:pt x="548" y="59"/>
                    <a:pt x="549" y="60"/>
                    <a:pt x="550" y="61"/>
                  </a:cubicBezTo>
                  <a:cubicBezTo>
                    <a:pt x="551" y="61"/>
                    <a:pt x="551" y="62"/>
                    <a:pt x="552" y="63"/>
                  </a:cubicBezTo>
                  <a:cubicBezTo>
                    <a:pt x="552" y="64"/>
                    <a:pt x="553" y="64"/>
                    <a:pt x="553" y="64"/>
                  </a:cubicBezTo>
                  <a:cubicBezTo>
                    <a:pt x="554" y="65"/>
                    <a:pt x="554" y="65"/>
                    <a:pt x="554" y="66"/>
                  </a:cubicBezTo>
                  <a:cubicBezTo>
                    <a:pt x="556" y="67"/>
                    <a:pt x="556" y="68"/>
                    <a:pt x="558" y="68"/>
                  </a:cubicBezTo>
                  <a:cubicBezTo>
                    <a:pt x="558" y="71"/>
                    <a:pt x="559" y="71"/>
                    <a:pt x="560" y="71"/>
                  </a:cubicBezTo>
                  <a:cubicBezTo>
                    <a:pt x="560" y="73"/>
                    <a:pt x="560" y="73"/>
                    <a:pt x="561" y="74"/>
                  </a:cubicBezTo>
                  <a:cubicBezTo>
                    <a:pt x="562" y="75"/>
                    <a:pt x="563" y="78"/>
                    <a:pt x="565" y="79"/>
                  </a:cubicBezTo>
                  <a:cubicBezTo>
                    <a:pt x="565" y="80"/>
                    <a:pt x="565" y="80"/>
                    <a:pt x="565" y="81"/>
                  </a:cubicBezTo>
                  <a:cubicBezTo>
                    <a:pt x="566" y="81"/>
                    <a:pt x="566" y="82"/>
                    <a:pt x="567" y="82"/>
                  </a:cubicBezTo>
                  <a:cubicBezTo>
                    <a:pt x="567" y="84"/>
                    <a:pt x="568" y="85"/>
                    <a:pt x="568" y="86"/>
                  </a:cubicBezTo>
                  <a:cubicBezTo>
                    <a:pt x="569" y="86"/>
                    <a:pt x="570" y="88"/>
                    <a:pt x="571" y="88"/>
                  </a:cubicBezTo>
                  <a:cubicBezTo>
                    <a:pt x="570" y="89"/>
                    <a:pt x="572" y="89"/>
                    <a:pt x="572" y="90"/>
                  </a:cubicBezTo>
                  <a:cubicBezTo>
                    <a:pt x="572" y="91"/>
                    <a:pt x="573" y="91"/>
                    <a:pt x="574" y="92"/>
                  </a:cubicBezTo>
                  <a:cubicBezTo>
                    <a:pt x="573" y="94"/>
                    <a:pt x="574" y="95"/>
                    <a:pt x="574" y="96"/>
                  </a:cubicBezTo>
                  <a:cubicBezTo>
                    <a:pt x="574" y="97"/>
                    <a:pt x="575" y="97"/>
                    <a:pt x="574" y="97"/>
                  </a:cubicBezTo>
                  <a:cubicBezTo>
                    <a:pt x="576" y="98"/>
                    <a:pt x="576" y="99"/>
                    <a:pt x="577" y="99"/>
                  </a:cubicBezTo>
                  <a:cubicBezTo>
                    <a:pt x="577" y="99"/>
                    <a:pt x="577" y="101"/>
                    <a:pt x="577" y="101"/>
                  </a:cubicBezTo>
                  <a:cubicBezTo>
                    <a:pt x="577" y="101"/>
                    <a:pt x="578" y="101"/>
                    <a:pt x="578" y="101"/>
                  </a:cubicBezTo>
                  <a:cubicBezTo>
                    <a:pt x="577" y="102"/>
                    <a:pt x="577" y="102"/>
                    <a:pt x="577" y="102"/>
                  </a:cubicBezTo>
                  <a:cubicBezTo>
                    <a:pt x="577" y="103"/>
                    <a:pt x="578" y="103"/>
                    <a:pt x="578" y="104"/>
                  </a:cubicBezTo>
                  <a:cubicBezTo>
                    <a:pt x="579" y="104"/>
                    <a:pt x="579" y="105"/>
                    <a:pt x="579" y="106"/>
                  </a:cubicBezTo>
                  <a:cubicBezTo>
                    <a:pt x="579" y="108"/>
                    <a:pt x="580" y="109"/>
                    <a:pt x="580" y="111"/>
                  </a:cubicBezTo>
                  <a:cubicBezTo>
                    <a:pt x="583" y="120"/>
                    <a:pt x="586" y="129"/>
                    <a:pt x="587" y="139"/>
                  </a:cubicBezTo>
                  <a:cubicBezTo>
                    <a:pt x="587" y="142"/>
                    <a:pt x="587" y="144"/>
                    <a:pt x="587" y="147"/>
                  </a:cubicBezTo>
                  <a:cubicBezTo>
                    <a:pt x="587" y="155"/>
                    <a:pt x="587" y="163"/>
                    <a:pt x="583" y="171"/>
                  </a:cubicBezTo>
                  <a:cubicBezTo>
                    <a:pt x="582" y="172"/>
                    <a:pt x="581" y="175"/>
                    <a:pt x="580" y="176"/>
                  </a:cubicBezTo>
                  <a:cubicBezTo>
                    <a:pt x="577" y="179"/>
                    <a:pt x="575" y="181"/>
                    <a:pt x="571" y="183"/>
                  </a:cubicBezTo>
                  <a:cubicBezTo>
                    <a:pt x="565" y="185"/>
                    <a:pt x="557" y="185"/>
                    <a:pt x="552" y="180"/>
                  </a:cubicBezTo>
                  <a:cubicBezTo>
                    <a:pt x="550" y="179"/>
                    <a:pt x="549" y="178"/>
                    <a:pt x="548" y="177"/>
                  </a:cubicBezTo>
                  <a:cubicBezTo>
                    <a:pt x="547" y="175"/>
                    <a:pt x="547" y="174"/>
                    <a:pt x="546" y="172"/>
                  </a:cubicBezTo>
                  <a:cubicBezTo>
                    <a:pt x="546" y="170"/>
                    <a:pt x="546" y="168"/>
                    <a:pt x="546" y="167"/>
                  </a:cubicBezTo>
                  <a:cubicBezTo>
                    <a:pt x="548" y="172"/>
                    <a:pt x="556" y="172"/>
                    <a:pt x="560" y="171"/>
                  </a:cubicBezTo>
                  <a:cubicBezTo>
                    <a:pt x="565" y="169"/>
                    <a:pt x="569" y="166"/>
                    <a:pt x="571" y="161"/>
                  </a:cubicBezTo>
                  <a:cubicBezTo>
                    <a:pt x="576" y="148"/>
                    <a:pt x="570" y="133"/>
                    <a:pt x="559" y="127"/>
                  </a:cubicBezTo>
                  <a:cubicBezTo>
                    <a:pt x="550" y="122"/>
                    <a:pt x="537" y="121"/>
                    <a:pt x="528" y="126"/>
                  </a:cubicBezTo>
                  <a:cubicBezTo>
                    <a:pt x="523" y="128"/>
                    <a:pt x="518" y="132"/>
                    <a:pt x="515" y="137"/>
                  </a:cubicBezTo>
                  <a:cubicBezTo>
                    <a:pt x="504" y="154"/>
                    <a:pt x="503" y="179"/>
                    <a:pt x="518" y="194"/>
                  </a:cubicBezTo>
                  <a:cubicBezTo>
                    <a:pt x="521" y="198"/>
                    <a:pt x="526" y="201"/>
                    <a:pt x="531" y="203"/>
                  </a:cubicBezTo>
                  <a:cubicBezTo>
                    <a:pt x="531" y="203"/>
                    <a:pt x="531" y="203"/>
                    <a:pt x="531" y="203"/>
                  </a:cubicBezTo>
                  <a:cubicBezTo>
                    <a:pt x="526" y="211"/>
                    <a:pt x="521" y="220"/>
                    <a:pt x="525" y="230"/>
                  </a:cubicBezTo>
                  <a:cubicBezTo>
                    <a:pt x="531" y="248"/>
                    <a:pt x="545" y="255"/>
                    <a:pt x="562" y="256"/>
                  </a:cubicBezTo>
                  <a:cubicBezTo>
                    <a:pt x="572" y="256"/>
                    <a:pt x="582" y="249"/>
                    <a:pt x="586" y="243"/>
                  </a:cubicBezTo>
                  <a:cubicBezTo>
                    <a:pt x="592" y="233"/>
                    <a:pt x="589" y="232"/>
                    <a:pt x="588" y="231"/>
                  </a:cubicBezTo>
                  <a:cubicBezTo>
                    <a:pt x="595" y="231"/>
                    <a:pt x="603" y="230"/>
                    <a:pt x="608" y="226"/>
                  </a:cubicBezTo>
                  <a:cubicBezTo>
                    <a:pt x="621" y="217"/>
                    <a:pt x="623" y="201"/>
                    <a:pt x="625" y="180"/>
                  </a:cubicBezTo>
                  <a:cubicBezTo>
                    <a:pt x="626" y="165"/>
                    <a:pt x="625" y="150"/>
                    <a:pt x="621" y="135"/>
                  </a:cubicBezTo>
                  <a:cubicBezTo>
                    <a:pt x="619" y="130"/>
                    <a:pt x="617" y="124"/>
                    <a:pt x="615" y="119"/>
                  </a:cubicBezTo>
                  <a:cubicBezTo>
                    <a:pt x="615" y="118"/>
                    <a:pt x="615" y="118"/>
                    <a:pt x="614" y="117"/>
                  </a:cubicBezTo>
                  <a:cubicBezTo>
                    <a:pt x="612" y="112"/>
                    <a:pt x="610" y="106"/>
                    <a:pt x="607" y="101"/>
                  </a:cubicBezTo>
                  <a:cubicBezTo>
                    <a:pt x="606" y="100"/>
                    <a:pt x="606" y="97"/>
                    <a:pt x="605" y="95"/>
                  </a:cubicBezTo>
                  <a:cubicBezTo>
                    <a:pt x="604" y="94"/>
                    <a:pt x="604" y="94"/>
                    <a:pt x="603" y="93"/>
                  </a:cubicBezTo>
                  <a:cubicBezTo>
                    <a:pt x="602" y="92"/>
                    <a:pt x="603" y="94"/>
                    <a:pt x="603" y="93"/>
                  </a:cubicBezTo>
                  <a:cubicBezTo>
                    <a:pt x="603" y="93"/>
                    <a:pt x="603" y="92"/>
                    <a:pt x="603" y="92"/>
                  </a:cubicBezTo>
                  <a:cubicBezTo>
                    <a:pt x="603" y="92"/>
                    <a:pt x="602" y="91"/>
                    <a:pt x="602" y="91"/>
                  </a:cubicBezTo>
                  <a:cubicBezTo>
                    <a:pt x="601" y="91"/>
                    <a:pt x="601" y="89"/>
                    <a:pt x="600" y="89"/>
                  </a:cubicBezTo>
                  <a:cubicBezTo>
                    <a:pt x="600" y="89"/>
                    <a:pt x="600" y="88"/>
                    <a:pt x="600" y="87"/>
                  </a:cubicBezTo>
                  <a:cubicBezTo>
                    <a:pt x="598" y="88"/>
                    <a:pt x="599" y="86"/>
                    <a:pt x="598" y="86"/>
                  </a:cubicBezTo>
                  <a:cubicBezTo>
                    <a:pt x="597" y="84"/>
                    <a:pt x="598" y="83"/>
                    <a:pt x="597" y="81"/>
                  </a:cubicBezTo>
                  <a:cubicBezTo>
                    <a:pt x="596" y="80"/>
                    <a:pt x="592" y="78"/>
                    <a:pt x="593" y="76"/>
                  </a:cubicBezTo>
                  <a:cubicBezTo>
                    <a:pt x="592" y="76"/>
                    <a:pt x="591" y="75"/>
                    <a:pt x="591" y="75"/>
                  </a:cubicBezTo>
                  <a:cubicBezTo>
                    <a:pt x="590" y="74"/>
                    <a:pt x="590" y="75"/>
                    <a:pt x="589" y="75"/>
                  </a:cubicBezTo>
                  <a:cubicBezTo>
                    <a:pt x="587" y="72"/>
                    <a:pt x="588" y="73"/>
                    <a:pt x="586" y="71"/>
                  </a:cubicBezTo>
                  <a:cubicBezTo>
                    <a:pt x="586" y="71"/>
                    <a:pt x="586" y="70"/>
                    <a:pt x="585" y="69"/>
                  </a:cubicBezTo>
                  <a:cubicBezTo>
                    <a:pt x="586" y="68"/>
                    <a:pt x="584" y="69"/>
                    <a:pt x="584" y="67"/>
                  </a:cubicBezTo>
                  <a:cubicBezTo>
                    <a:pt x="584" y="67"/>
                    <a:pt x="584" y="68"/>
                    <a:pt x="583" y="68"/>
                  </a:cubicBezTo>
                  <a:cubicBezTo>
                    <a:pt x="582" y="67"/>
                    <a:pt x="582" y="65"/>
                    <a:pt x="582" y="64"/>
                  </a:cubicBezTo>
                  <a:cubicBezTo>
                    <a:pt x="580" y="64"/>
                    <a:pt x="580" y="62"/>
                    <a:pt x="578" y="62"/>
                  </a:cubicBezTo>
                  <a:cubicBezTo>
                    <a:pt x="578" y="61"/>
                    <a:pt x="577" y="61"/>
                    <a:pt x="577" y="61"/>
                  </a:cubicBezTo>
                  <a:cubicBezTo>
                    <a:pt x="576" y="60"/>
                    <a:pt x="576" y="60"/>
                    <a:pt x="576" y="60"/>
                  </a:cubicBezTo>
                  <a:cubicBezTo>
                    <a:pt x="575" y="59"/>
                    <a:pt x="575" y="58"/>
                    <a:pt x="574" y="59"/>
                  </a:cubicBezTo>
                  <a:cubicBezTo>
                    <a:pt x="573" y="58"/>
                    <a:pt x="573" y="57"/>
                    <a:pt x="572" y="56"/>
                  </a:cubicBezTo>
                  <a:cubicBezTo>
                    <a:pt x="572" y="56"/>
                    <a:pt x="571" y="56"/>
                    <a:pt x="571" y="56"/>
                  </a:cubicBezTo>
                  <a:cubicBezTo>
                    <a:pt x="571" y="55"/>
                    <a:pt x="571" y="55"/>
                    <a:pt x="571" y="55"/>
                  </a:cubicBezTo>
                  <a:cubicBezTo>
                    <a:pt x="570" y="55"/>
                    <a:pt x="570" y="55"/>
                    <a:pt x="569" y="54"/>
                  </a:cubicBezTo>
                  <a:cubicBezTo>
                    <a:pt x="569" y="53"/>
                    <a:pt x="568" y="53"/>
                    <a:pt x="567" y="52"/>
                  </a:cubicBezTo>
                  <a:cubicBezTo>
                    <a:pt x="567" y="52"/>
                    <a:pt x="567" y="52"/>
                    <a:pt x="567" y="52"/>
                  </a:cubicBezTo>
                  <a:cubicBezTo>
                    <a:pt x="567" y="51"/>
                    <a:pt x="565" y="52"/>
                    <a:pt x="565" y="51"/>
                  </a:cubicBezTo>
                  <a:cubicBezTo>
                    <a:pt x="564" y="50"/>
                    <a:pt x="564" y="49"/>
                    <a:pt x="563" y="48"/>
                  </a:cubicBezTo>
                  <a:cubicBezTo>
                    <a:pt x="560" y="48"/>
                    <a:pt x="560" y="45"/>
                    <a:pt x="557" y="45"/>
                  </a:cubicBezTo>
                  <a:cubicBezTo>
                    <a:pt x="557" y="44"/>
                    <a:pt x="556" y="43"/>
                    <a:pt x="554" y="43"/>
                  </a:cubicBezTo>
                  <a:cubicBezTo>
                    <a:pt x="555" y="42"/>
                    <a:pt x="553" y="42"/>
                    <a:pt x="553" y="41"/>
                  </a:cubicBezTo>
                  <a:cubicBezTo>
                    <a:pt x="552" y="41"/>
                    <a:pt x="552" y="40"/>
                    <a:pt x="551" y="40"/>
                  </a:cubicBezTo>
                  <a:cubicBezTo>
                    <a:pt x="549" y="37"/>
                    <a:pt x="546" y="35"/>
                    <a:pt x="543" y="34"/>
                  </a:cubicBezTo>
                  <a:cubicBezTo>
                    <a:pt x="541" y="32"/>
                    <a:pt x="538" y="30"/>
                    <a:pt x="536" y="31"/>
                  </a:cubicBezTo>
                  <a:cubicBezTo>
                    <a:pt x="535" y="30"/>
                    <a:pt x="534" y="30"/>
                    <a:pt x="534" y="29"/>
                  </a:cubicBezTo>
                  <a:cubicBezTo>
                    <a:pt x="533" y="29"/>
                    <a:pt x="531" y="27"/>
                    <a:pt x="532" y="30"/>
                  </a:cubicBezTo>
                  <a:cubicBezTo>
                    <a:pt x="531" y="29"/>
                    <a:pt x="530" y="27"/>
                    <a:pt x="529" y="26"/>
                  </a:cubicBezTo>
                  <a:cubicBezTo>
                    <a:pt x="527" y="25"/>
                    <a:pt x="528" y="27"/>
                    <a:pt x="527" y="26"/>
                  </a:cubicBezTo>
                  <a:cubicBezTo>
                    <a:pt x="527" y="25"/>
                    <a:pt x="526" y="25"/>
                    <a:pt x="525" y="25"/>
                  </a:cubicBezTo>
                  <a:cubicBezTo>
                    <a:pt x="524" y="25"/>
                    <a:pt x="524" y="25"/>
                    <a:pt x="524" y="25"/>
                  </a:cubicBezTo>
                  <a:cubicBezTo>
                    <a:pt x="523" y="25"/>
                    <a:pt x="524" y="24"/>
                    <a:pt x="523" y="24"/>
                  </a:cubicBezTo>
                  <a:cubicBezTo>
                    <a:pt x="522" y="24"/>
                    <a:pt x="522" y="24"/>
                    <a:pt x="522" y="24"/>
                  </a:cubicBezTo>
                  <a:cubicBezTo>
                    <a:pt x="522" y="24"/>
                    <a:pt x="521" y="24"/>
                    <a:pt x="521" y="24"/>
                  </a:cubicBezTo>
                  <a:cubicBezTo>
                    <a:pt x="521" y="24"/>
                    <a:pt x="521" y="23"/>
                    <a:pt x="521" y="23"/>
                  </a:cubicBezTo>
                  <a:cubicBezTo>
                    <a:pt x="521" y="23"/>
                    <a:pt x="519" y="22"/>
                    <a:pt x="518" y="21"/>
                  </a:cubicBezTo>
                  <a:cubicBezTo>
                    <a:pt x="518" y="21"/>
                    <a:pt x="516" y="22"/>
                    <a:pt x="516" y="22"/>
                  </a:cubicBezTo>
                  <a:cubicBezTo>
                    <a:pt x="516" y="22"/>
                    <a:pt x="516" y="22"/>
                    <a:pt x="516" y="22"/>
                  </a:cubicBezTo>
                  <a:cubicBezTo>
                    <a:pt x="515" y="21"/>
                    <a:pt x="516" y="21"/>
                    <a:pt x="515" y="21"/>
                  </a:cubicBezTo>
                  <a:cubicBezTo>
                    <a:pt x="515" y="21"/>
                    <a:pt x="515" y="21"/>
                    <a:pt x="515" y="21"/>
                  </a:cubicBezTo>
                  <a:cubicBezTo>
                    <a:pt x="514" y="21"/>
                    <a:pt x="514" y="21"/>
                    <a:pt x="514" y="21"/>
                  </a:cubicBezTo>
                  <a:cubicBezTo>
                    <a:pt x="512" y="20"/>
                    <a:pt x="512" y="20"/>
                    <a:pt x="510" y="20"/>
                  </a:cubicBezTo>
                  <a:cubicBezTo>
                    <a:pt x="510" y="19"/>
                    <a:pt x="509" y="20"/>
                    <a:pt x="509" y="20"/>
                  </a:cubicBezTo>
                  <a:cubicBezTo>
                    <a:pt x="509" y="20"/>
                    <a:pt x="509" y="19"/>
                    <a:pt x="509" y="19"/>
                  </a:cubicBezTo>
                  <a:cubicBezTo>
                    <a:pt x="509" y="19"/>
                    <a:pt x="508" y="19"/>
                    <a:pt x="508" y="19"/>
                  </a:cubicBezTo>
                  <a:cubicBezTo>
                    <a:pt x="508" y="19"/>
                    <a:pt x="508" y="19"/>
                    <a:pt x="508" y="19"/>
                  </a:cubicBezTo>
                  <a:cubicBezTo>
                    <a:pt x="508" y="18"/>
                    <a:pt x="508" y="19"/>
                    <a:pt x="508" y="18"/>
                  </a:cubicBezTo>
                  <a:cubicBezTo>
                    <a:pt x="506" y="18"/>
                    <a:pt x="506" y="18"/>
                    <a:pt x="505" y="18"/>
                  </a:cubicBezTo>
                  <a:cubicBezTo>
                    <a:pt x="505" y="17"/>
                    <a:pt x="505" y="18"/>
                    <a:pt x="504" y="18"/>
                  </a:cubicBezTo>
                  <a:cubicBezTo>
                    <a:pt x="504" y="18"/>
                    <a:pt x="503" y="18"/>
                    <a:pt x="503" y="18"/>
                  </a:cubicBezTo>
                  <a:cubicBezTo>
                    <a:pt x="502" y="17"/>
                    <a:pt x="501" y="17"/>
                    <a:pt x="499" y="17"/>
                  </a:cubicBezTo>
                  <a:cubicBezTo>
                    <a:pt x="499" y="16"/>
                    <a:pt x="498" y="16"/>
                    <a:pt x="498" y="15"/>
                  </a:cubicBezTo>
                  <a:cubicBezTo>
                    <a:pt x="496" y="15"/>
                    <a:pt x="495" y="15"/>
                    <a:pt x="493" y="15"/>
                  </a:cubicBezTo>
                  <a:cubicBezTo>
                    <a:pt x="493" y="15"/>
                    <a:pt x="493" y="14"/>
                    <a:pt x="492" y="14"/>
                  </a:cubicBezTo>
                  <a:cubicBezTo>
                    <a:pt x="492" y="14"/>
                    <a:pt x="492" y="14"/>
                    <a:pt x="492" y="14"/>
                  </a:cubicBezTo>
                  <a:cubicBezTo>
                    <a:pt x="491" y="14"/>
                    <a:pt x="491" y="14"/>
                    <a:pt x="490" y="14"/>
                  </a:cubicBezTo>
                  <a:cubicBezTo>
                    <a:pt x="490" y="14"/>
                    <a:pt x="489" y="13"/>
                    <a:pt x="488" y="13"/>
                  </a:cubicBezTo>
                  <a:cubicBezTo>
                    <a:pt x="487" y="13"/>
                    <a:pt x="487" y="13"/>
                    <a:pt x="486" y="13"/>
                  </a:cubicBezTo>
                  <a:cubicBezTo>
                    <a:pt x="485" y="12"/>
                    <a:pt x="488" y="14"/>
                    <a:pt x="487" y="14"/>
                  </a:cubicBezTo>
                  <a:cubicBezTo>
                    <a:pt x="486" y="13"/>
                    <a:pt x="482" y="13"/>
                    <a:pt x="481" y="12"/>
                  </a:cubicBezTo>
                  <a:cubicBezTo>
                    <a:pt x="481" y="12"/>
                    <a:pt x="481" y="12"/>
                    <a:pt x="480" y="12"/>
                  </a:cubicBezTo>
                  <a:cubicBezTo>
                    <a:pt x="480" y="12"/>
                    <a:pt x="480" y="13"/>
                    <a:pt x="480" y="13"/>
                  </a:cubicBezTo>
                  <a:cubicBezTo>
                    <a:pt x="480" y="13"/>
                    <a:pt x="480" y="12"/>
                    <a:pt x="479" y="12"/>
                  </a:cubicBezTo>
                  <a:cubicBezTo>
                    <a:pt x="479" y="12"/>
                    <a:pt x="478" y="12"/>
                    <a:pt x="478" y="12"/>
                  </a:cubicBezTo>
                  <a:cubicBezTo>
                    <a:pt x="478" y="13"/>
                    <a:pt x="478" y="13"/>
                    <a:pt x="479" y="13"/>
                  </a:cubicBezTo>
                  <a:close/>
                  <a:moveTo>
                    <a:pt x="590" y="77"/>
                  </a:moveTo>
                  <a:cubicBezTo>
                    <a:pt x="590" y="77"/>
                    <a:pt x="601" y="96"/>
                    <a:pt x="605" y="108"/>
                  </a:cubicBezTo>
                  <a:cubicBezTo>
                    <a:pt x="616" y="143"/>
                    <a:pt x="614" y="182"/>
                    <a:pt x="593" y="193"/>
                  </a:cubicBezTo>
                  <a:cubicBezTo>
                    <a:pt x="582" y="198"/>
                    <a:pt x="571" y="194"/>
                    <a:pt x="570" y="193"/>
                  </a:cubicBezTo>
                  <a:cubicBezTo>
                    <a:pt x="572" y="194"/>
                    <a:pt x="594" y="197"/>
                    <a:pt x="604" y="172"/>
                  </a:cubicBezTo>
                  <a:cubicBezTo>
                    <a:pt x="613" y="153"/>
                    <a:pt x="611" y="116"/>
                    <a:pt x="590" y="77"/>
                  </a:cubicBezTo>
                  <a:close/>
                  <a:moveTo>
                    <a:pt x="548" y="57"/>
                  </a:moveTo>
                  <a:cubicBezTo>
                    <a:pt x="548" y="56"/>
                    <a:pt x="547" y="57"/>
                    <a:pt x="546" y="56"/>
                  </a:cubicBezTo>
                  <a:cubicBezTo>
                    <a:pt x="546" y="56"/>
                    <a:pt x="546" y="56"/>
                    <a:pt x="546" y="55"/>
                  </a:cubicBezTo>
                  <a:cubicBezTo>
                    <a:pt x="546" y="55"/>
                    <a:pt x="545" y="55"/>
                    <a:pt x="544" y="55"/>
                  </a:cubicBezTo>
                  <a:cubicBezTo>
                    <a:pt x="544" y="54"/>
                    <a:pt x="544" y="53"/>
                    <a:pt x="544" y="53"/>
                  </a:cubicBezTo>
                  <a:cubicBezTo>
                    <a:pt x="543" y="53"/>
                    <a:pt x="543" y="53"/>
                    <a:pt x="543" y="53"/>
                  </a:cubicBezTo>
                  <a:cubicBezTo>
                    <a:pt x="542" y="52"/>
                    <a:pt x="542" y="52"/>
                    <a:pt x="542" y="52"/>
                  </a:cubicBezTo>
                  <a:cubicBezTo>
                    <a:pt x="541" y="50"/>
                    <a:pt x="538" y="49"/>
                    <a:pt x="537" y="47"/>
                  </a:cubicBezTo>
                  <a:cubicBezTo>
                    <a:pt x="537" y="47"/>
                    <a:pt x="539" y="48"/>
                    <a:pt x="540" y="48"/>
                  </a:cubicBezTo>
                  <a:cubicBezTo>
                    <a:pt x="540" y="49"/>
                    <a:pt x="541" y="49"/>
                    <a:pt x="541" y="49"/>
                  </a:cubicBezTo>
                  <a:cubicBezTo>
                    <a:pt x="541" y="50"/>
                    <a:pt x="542" y="49"/>
                    <a:pt x="542" y="50"/>
                  </a:cubicBezTo>
                  <a:cubicBezTo>
                    <a:pt x="542" y="50"/>
                    <a:pt x="542" y="51"/>
                    <a:pt x="542" y="51"/>
                  </a:cubicBezTo>
                  <a:cubicBezTo>
                    <a:pt x="543" y="51"/>
                    <a:pt x="544" y="51"/>
                    <a:pt x="545" y="51"/>
                  </a:cubicBezTo>
                  <a:cubicBezTo>
                    <a:pt x="545" y="52"/>
                    <a:pt x="544" y="52"/>
                    <a:pt x="544" y="52"/>
                  </a:cubicBezTo>
                  <a:cubicBezTo>
                    <a:pt x="544" y="53"/>
                    <a:pt x="544" y="53"/>
                    <a:pt x="545" y="53"/>
                  </a:cubicBezTo>
                  <a:cubicBezTo>
                    <a:pt x="545" y="53"/>
                    <a:pt x="546" y="54"/>
                    <a:pt x="546" y="54"/>
                  </a:cubicBezTo>
                  <a:cubicBezTo>
                    <a:pt x="546" y="54"/>
                    <a:pt x="546" y="54"/>
                    <a:pt x="546" y="54"/>
                  </a:cubicBezTo>
                  <a:cubicBezTo>
                    <a:pt x="547" y="55"/>
                    <a:pt x="548" y="55"/>
                    <a:pt x="548" y="57"/>
                  </a:cubicBezTo>
                  <a:close/>
                  <a:moveTo>
                    <a:pt x="547" y="52"/>
                  </a:moveTo>
                  <a:cubicBezTo>
                    <a:pt x="547" y="51"/>
                    <a:pt x="548" y="52"/>
                    <a:pt x="549" y="52"/>
                  </a:cubicBezTo>
                  <a:cubicBezTo>
                    <a:pt x="549" y="53"/>
                    <a:pt x="551" y="54"/>
                    <a:pt x="551" y="55"/>
                  </a:cubicBezTo>
                  <a:cubicBezTo>
                    <a:pt x="550" y="56"/>
                    <a:pt x="550" y="54"/>
                    <a:pt x="549" y="54"/>
                  </a:cubicBezTo>
                  <a:cubicBezTo>
                    <a:pt x="549" y="53"/>
                    <a:pt x="548" y="54"/>
                    <a:pt x="548" y="52"/>
                  </a:cubicBezTo>
                  <a:cubicBezTo>
                    <a:pt x="547" y="53"/>
                    <a:pt x="547" y="52"/>
                    <a:pt x="547" y="52"/>
                  </a:cubicBezTo>
                  <a:close/>
                  <a:moveTo>
                    <a:pt x="556" y="67"/>
                  </a:moveTo>
                  <a:cubicBezTo>
                    <a:pt x="555" y="67"/>
                    <a:pt x="555" y="65"/>
                    <a:pt x="555" y="64"/>
                  </a:cubicBezTo>
                  <a:cubicBezTo>
                    <a:pt x="553" y="64"/>
                    <a:pt x="553" y="62"/>
                    <a:pt x="552" y="60"/>
                  </a:cubicBezTo>
                  <a:cubicBezTo>
                    <a:pt x="550" y="61"/>
                    <a:pt x="551" y="59"/>
                    <a:pt x="549" y="59"/>
                  </a:cubicBezTo>
                  <a:cubicBezTo>
                    <a:pt x="549" y="58"/>
                    <a:pt x="549" y="57"/>
                    <a:pt x="548" y="57"/>
                  </a:cubicBezTo>
                  <a:cubicBezTo>
                    <a:pt x="549" y="56"/>
                    <a:pt x="550" y="58"/>
                    <a:pt x="551" y="59"/>
                  </a:cubicBezTo>
                  <a:cubicBezTo>
                    <a:pt x="552" y="59"/>
                    <a:pt x="551" y="57"/>
                    <a:pt x="551" y="57"/>
                  </a:cubicBezTo>
                  <a:cubicBezTo>
                    <a:pt x="552" y="57"/>
                    <a:pt x="552" y="56"/>
                    <a:pt x="553" y="56"/>
                  </a:cubicBezTo>
                  <a:cubicBezTo>
                    <a:pt x="552" y="59"/>
                    <a:pt x="554" y="59"/>
                    <a:pt x="553" y="62"/>
                  </a:cubicBezTo>
                  <a:cubicBezTo>
                    <a:pt x="553" y="62"/>
                    <a:pt x="554" y="61"/>
                    <a:pt x="554" y="61"/>
                  </a:cubicBezTo>
                  <a:cubicBezTo>
                    <a:pt x="556" y="62"/>
                    <a:pt x="556" y="64"/>
                    <a:pt x="557" y="65"/>
                  </a:cubicBezTo>
                  <a:cubicBezTo>
                    <a:pt x="557" y="65"/>
                    <a:pt x="556" y="65"/>
                    <a:pt x="556" y="67"/>
                  </a:cubicBezTo>
                  <a:close/>
                  <a:moveTo>
                    <a:pt x="556" y="60"/>
                  </a:moveTo>
                  <a:cubicBezTo>
                    <a:pt x="557" y="60"/>
                    <a:pt x="557" y="61"/>
                    <a:pt x="558" y="61"/>
                  </a:cubicBezTo>
                  <a:cubicBezTo>
                    <a:pt x="557" y="62"/>
                    <a:pt x="556" y="61"/>
                    <a:pt x="556" y="60"/>
                  </a:cubicBezTo>
                  <a:close/>
                  <a:moveTo>
                    <a:pt x="564" y="73"/>
                  </a:moveTo>
                  <a:cubicBezTo>
                    <a:pt x="563" y="73"/>
                    <a:pt x="563" y="73"/>
                    <a:pt x="563" y="72"/>
                  </a:cubicBezTo>
                  <a:cubicBezTo>
                    <a:pt x="562" y="72"/>
                    <a:pt x="561" y="72"/>
                    <a:pt x="561" y="71"/>
                  </a:cubicBezTo>
                  <a:cubicBezTo>
                    <a:pt x="562" y="70"/>
                    <a:pt x="563" y="73"/>
                    <a:pt x="565" y="72"/>
                  </a:cubicBezTo>
                  <a:cubicBezTo>
                    <a:pt x="564" y="72"/>
                    <a:pt x="564" y="73"/>
                    <a:pt x="565" y="73"/>
                  </a:cubicBezTo>
                  <a:cubicBezTo>
                    <a:pt x="565" y="74"/>
                    <a:pt x="564" y="74"/>
                    <a:pt x="564" y="73"/>
                  </a:cubicBezTo>
                  <a:close/>
                  <a:moveTo>
                    <a:pt x="574" y="82"/>
                  </a:moveTo>
                  <a:cubicBezTo>
                    <a:pt x="574" y="83"/>
                    <a:pt x="575" y="84"/>
                    <a:pt x="575" y="85"/>
                  </a:cubicBezTo>
                  <a:cubicBezTo>
                    <a:pt x="576" y="86"/>
                    <a:pt x="577" y="86"/>
                    <a:pt x="577" y="87"/>
                  </a:cubicBezTo>
                  <a:cubicBezTo>
                    <a:pt x="576" y="87"/>
                    <a:pt x="575" y="86"/>
                    <a:pt x="575" y="85"/>
                  </a:cubicBezTo>
                  <a:cubicBezTo>
                    <a:pt x="573" y="85"/>
                    <a:pt x="573" y="83"/>
                    <a:pt x="571" y="83"/>
                  </a:cubicBezTo>
                  <a:cubicBezTo>
                    <a:pt x="572" y="82"/>
                    <a:pt x="571" y="82"/>
                    <a:pt x="570" y="81"/>
                  </a:cubicBezTo>
                  <a:cubicBezTo>
                    <a:pt x="570" y="81"/>
                    <a:pt x="570" y="80"/>
                    <a:pt x="570" y="80"/>
                  </a:cubicBezTo>
                  <a:cubicBezTo>
                    <a:pt x="569" y="79"/>
                    <a:pt x="568" y="79"/>
                    <a:pt x="568" y="77"/>
                  </a:cubicBezTo>
                  <a:cubicBezTo>
                    <a:pt x="567" y="77"/>
                    <a:pt x="567" y="78"/>
                    <a:pt x="566" y="77"/>
                  </a:cubicBezTo>
                  <a:cubicBezTo>
                    <a:pt x="566" y="75"/>
                    <a:pt x="567" y="75"/>
                    <a:pt x="567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8" y="74"/>
                    <a:pt x="569" y="76"/>
                    <a:pt x="569" y="77"/>
                  </a:cubicBezTo>
                  <a:cubicBezTo>
                    <a:pt x="570" y="78"/>
                    <a:pt x="570" y="78"/>
                    <a:pt x="570" y="78"/>
                  </a:cubicBezTo>
                  <a:cubicBezTo>
                    <a:pt x="571" y="80"/>
                    <a:pt x="572" y="82"/>
                    <a:pt x="574" y="82"/>
                  </a:cubicBezTo>
                  <a:close/>
                  <a:moveTo>
                    <a:pt x="533" y="33"/>
                  </a:moveTo>
                  <a:cubicBezTo>
                    <a:pt x="533" y="34"/>
                    <a:pt x="534" y="34"/>
                    <a:pt x="534" y="35"/>
                  </a:cubicBezTo>
                  <a:cubicBezTo>
                    <a:pt x="535" y="35"/>
                    <a:pt x="535" y="35"/>
                    <a:pt x="535" y="36"/>
                  </a:cubicBezTo>
                  <a:cubicBezTo>
                    <a:pt x="536" y="36"/>
                    <a:pt x="536" y="35"/>
                    <a:pt x="537" y="35"/>
                  </a:cubicBezTo>
                  <a:cubicBezTo>
                    <a:pt x="537" y="36"/>
                    <a:pt x="539" y="36"/>
                    <a:pt x="539" y="37"/>
                  </a:cubicBezTo>
                  <a:cubicBezTo>
                    <a:pt x="540" y="37"/>
                    <a:pt x="540" y="37"/>
                    <a:pt x="540" y="37"/>
                  </a:cubicBezTo>
                  <a:cubicBezTo>
                    <a:pt x="541" y="38"/>
                    <a:pt x="540" y="38"/>
                    <a:pt x="542" y="38"/>
                  </a:cubicBezTo>
                  <a:cubicBezTo>
                    <a:pt x="542" y="39"/>
                    <a:pt x="543" y="39"/>
                    <a:pt x="543" y="40"/>
                  </a:cubicBezTo>
                  <a:cubicBezTo>
                    <a:pt x="544" y="40"/>
                    <a:pt x="543" y="40"/>
                    <a:pt x="544" y="40"/>
                  </a:cubicBezTo>
                  <a:cubicBezTo>
                    <a:pt x="545" y="42"/>
                    <a:pt x="548" y="43"/>
                    <a:pt x="549" y="45"/>
                  </a:cubicBezTo>
                  <a:cubicBezTo>
                    <a:pt x="550" y="46"/>
                    <a:pt x="551" y="46"/>
                    <a:pt x="551" y="47"/>
                  </a:cubicBezTo>
                  <a:cubicBezTo>
                    <a:pt x="553" y="48"/>
                    <a:pt x="553" y="48"/>
                    <a:pt x="553" y="48"/>
                  </a:cubicBezTo>
                  <a:cubicBezTo>
                    <a:pt x="554" y="49"/>
                    <a:pt x="556" y="49"/>
                    <a:pt x="556" y="51"/>
                  </a:cubicBezTo>
                  <a:cubicBezTo>
                    <a:pt x="558" y="51"/>
                    <a:pt x="558" y="51"/>
                    <a:pt x="558" y="51"/>
                  </a:cubicBezTo>
                  <a:cubicBezTo>
                    <a:pt x="558" y="53"/>
                    <a:pt x="560" y="53"/>
                    <a:pt x="560" y="54"/>
                  </a:cubicBezTo>
                  <a:cubicBezTo>
                    <a:pt x="561" y="54"/>
                    <a:pt x="560" y="54"/>
                    <a:pt x="561" y="54"/>
                  </a:cubicBezTo>
                  <a:cubicBezTo>
                    <a:pt x="561" y="54"/>
                    <a:pt x="561" y="55"/>
                    <a:pt x="562" y="55"/>
                  </a:cubicBezTo>
                  <a:cubicBezTo>
                    <a:pt x="563" y="55"/>
                    <a:pt x="563" y="56"/>
                    <a:pt x="563" y="56"/>
                  </a:cubicBezTo>
                  <a:cubicBezTo>
                    <a:pt x="563" y="57"/>
                    <a:pt x="564" y="57"/>
                    <a:pt x="564" y="57"/>
                  </a:cubicBezTo>
                  <a:cubicBezTo>
                    <a:pt x="565" y="57"/>
                    <a:pt x="565" y="58"/>
                    <a:pt x="566" y="58"/>
                  </a:cubicBezTo>
                  <a:cubicBezTo>
                    <a:pt x="567" y="61"/>
                    <a:pt x="570" y="62"/>
                    <a:pt x="572" y="63"/>
                  </a:cubicBezTo>
                  <a:cubicBezTo>
                    <a:pt x="572" y="65"/>
                    <a:pt x="570" y="63"/>
                    <a:pt x="569" y="63"/>
                  </a:cubicBezTo>
                  <a:cubicBezTo>
                    <a:pt x="569" y="63"/>
                    <a:pt x="568" y="62"/>
                    <a:pt x="568" y="61"/>
                  </a:cubicBezTo>
                  <a:cubicBezTo>
                    <a:pt x="565" y="61"/>
                    <a:pt x="565" y="57"/>
                    <a:pt x="561" y="57"/>
                  </a:cubicBezTo>
                  <a:cubicBezTo>
                    <a:pt x="561" y="56"/>
                    <a:pt x="560" y="56"/>
                    <a:pt x="560" y="55"/>
                  </a:cubicBezTo>
                  <a:cubicBezTo>
                    <a:pt x="559" y="55"/>
                    <a:pt x="559" y="53"/>
                    <a:pt x="558" y="53"/>
                  </a:cubicBezTo>
                  <a:cubicBezTo>
                    <a:pt x="558" y="52"/>
                    <a:pt x="556" y="53"/>
                    <a:pt x="557" y="51"/>
                  </a:cubicBezTo>
                  <a:cubicBezTo>
                    <a:pt x="556" y="52"/>
                    <a:pt x="555" y="51"/>
                    <a:pt x="555" y="52"/>
                  </a:cubicBezTo>
                  <a:cubicBezTo>
                    <a:pt x="555" y="51"/>
                    <a:pt x="554" y="51"/>
                    <a:pt x="554" y="50"/>
                  </a:cubicBezTo>
                  <a:cubicBezTo>
                    <a:pt x="554" y="49"/>
                    <a:pt x="553" y="49"/>
                    <a:pt x="553" y="49"/>
                  </a:cubicBezTo>
                  <a:cubicBezTo>
                    <a:pt x="553" y="48"/>
                    <a:pt x="553" y="48"/>
                    <a:pt x="552" y="48"/>
                  </a:cubicBezTo>
                  <a:cubicBezTo>
                    <a:pt x="552" y="48"/>
                    <a:pt x="552" y="49"/>
                    <a:pt x="552" y="49"/>
                  </a:cubicBezTo>
                  <a:cubicBezTo>
                    <a:pt x="551" y="48"/>
                    <a:pt x="551" y="49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8" y="46"/>
                    <a:pt x="547" y="45"/>
                  </a:cubicBezTo>
                  <a:cubicBezTo>
                    <a:pt x="547" y="45"/>
                    <a:pt x="545" y="44"/>
                    <a:pt x="544" y="43"/>
                  </a:cubicBezTo>
                  <a:cubicBezTo>
                    <a:pt x="544" y="43"/>
                    <a:pt x="544" y="43"/>
                    <a:pt x="543" y="42"/>
                  </a:cubicBezTo>
                  <a:cubicBezTo>
                    <a:pt x="543" y="42"/>
                    <a:pt x="543" y="42"/>
                    <a:pt x="542" y="42"/>
                  </a:cubicBezTo>
                  <a:cubicBezTo>
                    <a:pt x="542" y="41"/>
                    <a:pt x="542" y="41"/>
                    <a:pt x="542" y="41"/>
                  </a:cubicBezTo>
                  <a:cubicBezTo>
                    <a:pt x="542" y="40"/>
                    <a:pt x="541" y="40"/>
                    <a:pt x="541" y="40"/>
                  </a:cubicBezTo>
                  <a:cubicBezTo>
                    <a:pt x="540" y="40"/>
                    <a:pt x="540" y="39"/>
                    <a:pt x="539" y="39"/>
                  </a:cubicBezTo>
                  <a:cubicBezTo>
                    <a:pt x="539" y="37"/>
                    <a:pt x="536" y="38"/>
                    <a:pt x="537" y="36"/>
                  </a:cubicBezTo>
                  <a:cubicBezTo>
                    <a:pt x="535" y="36"/>
                    <a:pt x="536" y="37"/>
                    <a:pt x="535" y="37"/>
                  </a:cubicBezTo>
                  <a:cubicBezTo>
                    <a:pt x="534" y="36"/>
                    <a:pt x="534" y="36"/>
                    <a:pt x="534" y="35"/>
                  </a:cubicBezTo>
                  <a:cubicBezTo>
                    <a:pt x="533" y="36"/>
                    <a:pt x="533" y="34"/>
                    <a:pt x="531" y="33"/>
                  </a:cubicBezTo>
                  <a:cubicBezTo>
                    <a:pt x="531" y="32"/>
                    <a:pt x="532" y="33"/>
                    <a:pt x="533" y="33"/>
                  </a:cubicBezTo>
                  <a:close/>
                  <a:moveTo>
                    <a:pt x="520" y="33"/>
                  </a:moveTo>
                  <a:cubicBezTo>
                    <a:pt x="522" y="33"/>
                    <a:pt x="523" y="35"/>
                    <a:pt x="525" y="35"/>
                  </a:cubicBezTo>
                  <a:cubicBezTo>
                    <a:pt x="525" y="36"/>
                    <a:pt x="526" y="36"/>
                    <a:pt x="526" y="36"/>
                  </a:cubicBezTo>
                  <a:cubicBezTo>
                    <a:pt x="527" y="37"/>
                    <a:pt x="528" y="37"/>
                    <a:pt x="529" y="38"/>
                  </a:cubicBezTo>
                  <a:cubicBezTo>
                    <a:pt x="529" y="40"/>
                    <a:pt x="528" y="39"/>
                    <a:pt x="528" y="38"/>
                  </a:cubicBezTo>
                  <a:cubicBezTo>
                    <a:pt x="527" y="38"/>
                    <a:pt x="526" y="37"/>
                    <a:pt x="525" y="37"/>
                  </a:cubicBezTo>
                  <a:cubicBezTo>
                    <a:pt x="524" y="36"/>
                    <a:pt x="524" y="36"/>
                    <a:pt x="523" y="35"/>
                  </a:cubicBezTo>
                  <a:cubicBezTo>
                    <a:pt x="522" y="35"/>
                    <a:pt x="521" y="34"/>
                    <a:pt x="520" y="33"/>
                  </a:cubicBezTo>
                  <a:cubicBezTo>
                    <a:pt x="519" y="33"/>
                    <a:pt x="519" y="33"/>
                    <a:pt x="519" y="33"/>
                  </a:cubicBezTo>
                  <a:cubicBezTo>
                    <a:pt x="520" y="33"/>
                    <a:pt x="520" y="33"/>
                    <a:pt x="520" y="33"/>
                  </a:cubicBezTo>
                  <a:close/>
                  <a:moveTo>
                    <a:pt x="269" y="357"/>
                  </a:moveTo>
                  <a:cubicBezTo>
                    <a:pt x="271" y="358"/>
                    <a:pt x="272" y="358"/>
                    <a:pt x="274" y="358"/>
                  </a:cubicBezTo>
                  <a:cubicBezTo>
                    <a:pt x="274" y="356"/>
                    <a:pt x="273" y="356"/>
                    <a:pt x="273" y="356"/>
                  </a:cubicBezTo>
                  <a:cubicBezTo>
                    <a:pt x="271" y="356"/>
                    <a:pt x="269" y="355"/>
                    <a:pt x="269" y="357"/>
                  </a:cubicBezTo>
                  <a:close/>
                  <a:moveTo>
                    <a:pt x="270" y="353"/>
                  </a:moveTo>
                  <a:cubicBezTo>
                    <a:pt x="270" y="354"/>
                    <a:pt x="270" y="354"/>
                    <a:pt x="270" y="354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54"/>
                    <a:pt x="271" y="353"/>
                    <a:pt x="270" y="353"/>
                  </a:cubicBezTo>
                  <a:close/>
                  <a:moveTo>
                    <a:pt x="271" y="353"/>
                  </a:moveTo>
                  <a:cubicBezTo>
                    <a:pt x="271" y="354"/>
                    <a:pt x="271" y="354"/>
                    <a:pt x="271" y="354"/>
                  </a:cubicBezTo>
                  <a:cubicBezTo>
                    <a:pt x="272" y="354"/>
                    <a:pt x="272" y="354"/>
                    <a:pt x="272" y="354"/>
                  </a:cubicBezTo>
                  <a:cubicBezTo>
                    <a:pt x="273" y="353"/>
                    <a:pt x="272" y="353"/>
                    <a:pt x="271" y="353"/>
                  </a:cubicBezTo>
                  <a:close/>
                  <a:moveTo>
                    <a:pt x="268" y="352"/>
                  </a:moveTo>
                  <a:cubicBezTo>
                    <a:pt x="268" y="352"/>
                    <a:pt x="268" y="352"/>
                    <a:pt x="268" y="353"/>
                  </a:cubicBezTo>
                  <a:cubicBezTo>
                    <a:pt x="269" y="353"/>
                    <a:pt x="269" y="353"/>
                    <a:pt x="269" y="353"/>
                  </a:cubicBezTo>
                  <a:cubicBezTo>
                    <a:pt x="269" y="352"/>
                    <a:pt x="269" y="352"/>
                    <a:pt x="268" y="352"/>
                  </a:cubicBezTo>
                  <a:close/>
                  <a:moveTo>
                    <a:pt x="288" y="352"/>
                  </a:moveTo>
                  <a:cubicBezTo>
                    <a:pt x="286" y="352"/>
                    <a:pt x="286" y="352"/>
                    <a:pt x="286" y="352"/>
                  </a:cubicBezTo>
                  <a:cubicBezTo>
                    <a:pt x="286" y="353"/>
                    <a:pt x="287" y="353"/>
                    <a:pt x="287" y="354"/>
                  </a:cubicBezTo>
                  <a:cubicBezTo>
                    <a:pt x="289" y="355"/>
                    <a:pt x="288" y="354"/>
                    <a:pt x="288" y="352"/>
                  </a:cubicBezTo>
                  <a:close/>
                  <a:moveTo>
                    <a:pt x="291" y="351"/>
                  </a:moveTo>
                  <a:cubicBezTo>
                    <a:pt x="291" y="352"/>
                    <a:pt x="291" y="352"/>
                    <a:pt x="290" y="352"/>
                  </a:cubicBezTo>
                  <a:cubicBezTo>
                    <a:pt x="290" y="352"/>
                    <a:pt x="290" y="352"/>
                    <a:pt x="289" y="352"/>
                  </a:cubicBezTo>
                  <a:cubicBezTo>
                    <a:pt x="289" y="354"/>
                    <a:pt x="293" y="352"/>
                    <a:pt x="291" y="351"/>
                  </a:cubicBezTo>
                  <a:close/>
                  <a:moveTo>
                    <a:pt x="275" y="356"/>
                  </a:moveTo>
                  <a:cubicBezTo>
                    <a:pt x="276" y="357"/>
                    <a:pt x="278" y="356"/>
                    <a:pt x="278" y="355"/>
                  </a:cubicBezTo>
                  <a:cubicBezTo>
                    <a:pt x="277" y="354"/>
                    <a:pt x="276" y="354"/>
                    <a:pt x="276" y="353"/>
                  </a:cubicBezTo>
                  <a:cubicBezTo>
                    <a:pt x="276" y="353"/>
                    <a:pt x="275" y="352"/>
                    <a:pt x="275" y="353"/>
                  </a:cubicBezTo>
                  <a:cubicBezTo>
                    <a:pt x="276" y="353"/>
                    <a:pt x="276" y="355"/>
                    <a:pt x="276" y="355"/>
                  </a:cubicBezTo>
                  <a:cubicBezTo>
                    <a:pt x="276" y="355"/>
                    <a:pt x="275" y="355"/>
                    <a:pt x="275" y="356"/>
                  </a:cubicBezTo>
                  <a:close/>
                  <a:moveTo>
                    <a:pt x="267" y="354"/>
                  </a:moveTo>
                  <a:cubicBezTo>
                    <a:pt x="267" y="355"/>
                    <a:pt x="268" y="355"/>
                    <a:pt x="268" y="355"/>
                  </a:cubicBezTo>
                  <a:cubicBezTo>
                    <a:pt x="269" y="354"/>
                    <a:pt x="268" y="354"/>
                    <a:pt x="267" y="354"/>
                  </a:cubicBezTo>
                  <a:close/>
                  <a:moveTo>
                    <a:pt x="281" y="352"/>
                  </a:moveTo>
                  <a:cubicBezTo>
                    <a:pt x="281" y="353"/>
                    <a:pt x="282" y="353"/>
                    <a:pt x="282" y="353"/>
                  </a:cubicBezTo>
                  <a:cubicBezTo>
                    <a:pt x="283" y="354"/>
                    <a:pt x="282" y="354"/>
                    <a:pt x="283" y="355"/>
                  </a:cubicBezTo>
                  <a:cubicBezTo>
                    <a:pt x="283" y="355"/>
                    <a:pt x="284" y="355"/>
                    <a:pt x="284" y="355"/>
                  </a:cubicBezTo>
                  <a:cubicBezTo>
                    <a:pt x="285" y="354"/>
                    <a:pt x="284" y="353"/>
                    <a:pt x="286" y="353"/>
                  </a:cubicBezTo>
                  <a:cubicBezTo>
                    <a:pt x="286" y="352"/>
                    <a:pt x="286" y="350"/>
                    <a:pt x="285" y="350"/>
                  </a:cubicBezTo>
                  <a:cubicBezTo>
                    <a:pt x="284" y="352"/>
                    <a:pt x="283" y="353"/>
                    <a:pt x="281" y="352"/>
                  </a:cubicBezTo>
                  <a:close/>
                  <a:moveTo>
                    <a:pt x="279" y="355"/>
                  </a:moveTo>
                  <a:cubicBezTo>
                    <a:pt x="280" y="355"/>
                    <a:pt x="279" y="353"/>
                    <a:pt x="278" y="353"/>
                  </a:cubicBezTo>
                  <a:cubicBezTo>
                    <a:pt x="278" y="355"/>
                    <a:pt x="279" y="355"/>
                    <a:pt x="279" y="355"/>
                  </a:cubicBezTo>
                  <a:close/>
                  <a:moveTo>
                    <a:pt x="176" y="418"/>
                  </a:moveTo>
                  <a:cubicBezTo>
                    <a:pt x="178" y="419"/>
                    <a:pt x="179" y="417"/>
                    <a:pt x="179" y="415"/>
                  </a:cubicBezTo>
                  <a:cubicBezTo>
                    <a:pt x="178" y="415"/>
                    <a:pt x="178" y="415"/>
                    <a:pt x="178" y="415"/>
                  </a:cubicBezTo>
                  <a:cubicBezTo>
                    <a:pt x="178" y="417"/>
                    <a:pt x="176" y="416"/>
                    <a:pt x="176" y="418"/>
                  </a:cubicBezTo>
                  <a:close/>
                  <a:moveTo>
                    <a:pt x="166" y="436"/>
                  </a:moveTo>
                  <a:cubicBezTo>
                    <a:pt x="166" y="437"/>
                    <a:pt x="167" y="437"/>
                    <a:pt x="167" y="437"/>
                  </a:cubicBezTo>
                  <a:cubicBezTo>
                    <a:pt x="167" y="437"/>
                    <a:pt x="167" y="436"/>
                    <a:pt x="166" y="436"/>
                  </a:cubicBezTo>
                  <a:close/>
                  <a:moveTo>
                    <a:pt x="196" y="397"/>
                  </a:moveTo>
                  <a:cubicBezTo>
                    <a:pt x="196" y="395"/>
                    <a:pt x="196" y="395"/>
                    <a:pt x="197" y="395"/>
                  </a:cubicBezTo>
                  <a:cubicBezTo>
                    <a:pt x="197" y="395"/>
                    <a:pt x="197" y="395"/>
                    <a:pt x="197" y="394"/>
                  </a:cubicBezTo>
                  <a:cubicBezTo>
                    <a:pt x="197" y="394"/>
                    <a:pt x="197" y="395"/>
                    <a:pt x="197" y="395"/>
                  </a:cubicBezTo>
                  <a:cubicBezTo>
                    <a:pt x="198" y="394"/>
                    <a:pt x="198" y="393"/>
                    <a:pt x="198" y="393"/>
                  </a:cubicBezTo>
                  <a:cubicBezTo>
                    <a:pt x="197" y="392"/>
                    <a:pt x="197" y="393"/>
                    <a:pt x="196" y="394"/>
                  </a:cubicBezTo>
                  <a:cubicBezTo>
                    <a:pt x="196" y="394"/>
                    <a:pt x="196" y="394"/>
                    <a:pt x="195" y="394"/>
                  </a:cubicBezTo>
                  <a:cubicBezTo>
                    <a:pt x="195" y="395"/>
                    <a:pt x="195" y="396"/>
                    <a:pt x="195" y="396"/>
                  </a:cubicBezTo>
                  <a:cubicBezTo>
                    <a:pt x="195" y="396"/>
                    <a:pt x="195" y="396"/>
                    <a:pt x="195" y="396"/>
                  </a:cubicBezTo>
                  <a:cubicBezTo>
                    <a:pt x="195" y="396"/>
                    <a:pt x="195" y="397"/>
                    <a:pt x="194" y="397"/>
                  </a:cubicBezTo>
                  <a:cubicBezTo>
                    <a:pt x="194" y="397"/>
                    <a:pt x="194" y="397"/>
                    <a:pt x="194" y="397"/>
                  </a:cubicBezTo>
                  <a:cubicBezTo>
                    <a:pt x="194" y="397"/>
                    <a:pt x="194" y="398"/>
                    <a:pt x="194" y="399"/>
                  </a:cubicBezTo>
                  <a:cubicBezTo>
                    <a:pt x="194" y="399"/>
                    <a:pt x="193" y="399"/>
                    <a:pt x="193" y="399"/>
                  </a:cubicBezTo>
                  <a:cubicBezTo>
                    <a:pt x="193" y="399"/>
                    <a:pt x="193" y="400"/>
                    <a:pt x="193" y="400"/>
                  </a:cubicBezTo>
                  <a:cubicBezTo>
                    <a:pt x="194" y="401"/>
                    <a:pt x="194" y="399"/>
                    <a:pt x="194" y="399"/>
                  </a:cubicBezTo>
                  <a:cubicBezTo>
                    <a:pt x="195" y="399"/>
                    <a:pt x="195" y="399"/>
                    <a:pt x="195" y="399"/>
                  </a:cubicBezTo>
                  <a:cubicBezTo>
                    <a:pt x="195" y="399"/>
                    <a:pt x="195" y="399"/>
                    <a:pt x="195" y="399"/>
                  </a:cubicBezTo>
                  <a:cubicBezTo>
                    <a:pt x="195" y="399"/>
                    <a:pt x="196" y="398"/>
                    <a:pt x="196" y="398"/>
                  </a:cubicBezTo>
                  <a:cubicBezTo>
                    <a:pt x="196" y="398"/>
                    <a:pt x="196" y="397"/>
                    <a:pt x="196" y="397"/>
                  </a:cubicBezTo>
                  <a:close/>
                  <a:moveTo>
                    <a:pt x="265" y="356"/>
                  </a:move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6" y="356"/>
                    <a:pt x="266" y="356"/>
                  </a:cubicBezTo>
                  <a:cubicBezTo>
                    <a:pt x="266" y="356"/>
                    <a:pt x="266" y="355"/>
                    <a:pt x="266" y="355"/>
                  </a:cubicBezTo>
                  <a:cubicBezTo>
                    <a:pt x="266" y="355"/>
                    <a:pt x="266" y="355"/>
                    <a:pt x="266" y="355"/>
                  </a:cubicBezTo>
                  <a:cubicBezTo>
                    <a:pt x="266" y="355"/>
                    <a:pt x="265" y="355"/>
                    <a:pt x="265" y="355"/>
                  </a:cubicBezTo>
                  <a:cubicBezTo>
                    <a:pt x="265" y="355"/>
                    <a:pt x="265" y="355"/>
                    <a:pt x="265" y="355"/>
                  </a:cubicBezTo>
                  <a:cubicBezTo>
                    <a:pt x="264" y="355"/>
                    <a:pt x="264" y="355"/>
                    <a:pt x="264" y="356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3" y="356"/>
                    <a:pt x="262" y="356"/>
                    <a:pt x="262" y="356"/>
                  </a:cubicBezTo>
                  <a:cubicBezTo>
                    <a:pt x="262" y="356"/>
                    <a:pt x="261" y="356"/>
                    <a:pt x="261" y="357"/>
                  </a:cubicBezTo>
                  <a:cubicBezTo>
                    <a:pt x="262" y="357"/>
                    <a:pt x="262" y="357"/>
                    <a:pt x="263" y="357"/>
                  </a:cubicBezTo>
                  <a:cubicBezTo>
                    <a:pt x="263" y="357"/>
                    <a:pt x="263" y="357"/>
                    <a:pt x="263" y="357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4" y="356"/>
                    <a:pt x="264" y="356"/>
                    <a:pt x="265" y="356"/>
                  </a:cubicBezTo>
                  <a:close/>
                  <a:moveTo>
                    <a:pt x="168" y="431"/>
                  </a:moveTo>
                  <a:cubicBezTo>
                    <a:pt x="168" y="431"/>
                    <a:pt x="168" y="431"/>
                    <a:pt x="168" y="431"/>
                  </a:cubicBezTo>
                  <a:cubicBezTo>
                    <a:pt x="168" y="430"/>
                    <a:pt x="168" y="430"/>
                    <a:pt x="168" y="430"/>
                  </a:cubicBezTo>
                  <a:cubicBezTo>
                    <a:pt x="169" y="430"/>
                    <a:pt x="169" y="430"/>
                    <a:pt x="169" y="430"/>
                  </a:cubicBezTo>
                  <a:cubicBezTo>
                    <a:pt x="169" y="430"/>
                    <a:pt x="169" y="429"/>
                    <a:pt x="169" y="429"/>
                  </a:cubicBezTo>
                  <a:cubicBezTo>
                    <a:pt x="170" y="429"/>
                    <a:pt x="169" y="428"/>
                    <a:pt x="169" y="428"/>
                  </a:cubicBezTo>
                  <a:cubicBezTo>
                    <a:pt x="169" y="429"/>
                    <a:pt x="168" y="428"/>
                    <a:pt x="168" y="429"/>
                  </a:cubicBezTo>
                  <a:cubicBezTo>
                    <a:pt x="167" y="429"/>
                    <a:pt x="167" y="431"/>
                    <a:pt x="168" y="431"/>
                  </a:cubicBezTo>
                  <a:close/>
                  <a:moveTo>
                    <a:pt x="170" y="427"/>
                  </a:moveTo>
                  <a:cubicBezTo>
                    <a:pt x="169" y="427"/>
                    <a:pt x="170" y="428"/>
                    <a:pt x="170" y="428"/>
                  </a:cubicBezTo>
                  <a:cubicBezTo>
                    <a:pt x="170" y="427"/>
                    <a:pt x="170" y="428"/>
                    <a:pt x="171" y="427"/>
                  </a:cubicBezTo>
                  <a:cubicBezTo>
                    <a:pt x="171" y="427"/>
                    <a:pt x="171" y="426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4"/>
                  </a:cubicBezTo>
                  <a:cubicBezTo>
                    <a:pt x="173" y="424"/>
                    <a:pt x="173" y="423"/>
                    <a:pt x="172" y="423"/>
                  </a:cubicBezTo>
                  <a:cubicBezTo>
                    <a:pt x="172" y="424"/>
                    <a:pt x="171" y="424"/>
                    <a:pt x="170" y="425"/>
                  </a:cubicBezTo>
                  <a:cubicBezTo>
                    <a:pt x="170" y="425"/>
                    <a:pt x="170" y="426"/>
                    <a:pt x="170" y="426"/>
                  </a:cubicBezTo>
                  <a:cubicBezTo>
                    <a:pt x="170" y="427"/>
                    <a:pt x="170" y="427"/>
                    <a:pt x="170" y="427"/>
                  </a:cubicBezTo>
                  <a:close/>
                  <a:moveTo>
                    <a:pt x="242" y="364"/>
                  </a:moveTo>
                  <a:cubicBezTo>
                    <a:pt x="242" y="364"/>
                    <a:pt x="243" y="364"/>
                    <a:pt x="244" y="364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4" y="363"/>
                    <a:pt x="243" y="362"/>
                    <a:pt x="243" y="361"/>
                  </a:cubicBezTo>
                  <a:cubicBezTo>
                    <a:pt x="243" y="361"/>
                    <a:pt x="242" y="361"/>
                    <a:pt x="242" y="362"/>
                  </a:cubicBezTo>
                  <a:cubicBezTo>
                    <a:pt x="243" y="362"/>
                    <a:pt x="241" y="363"/>
                    <a:pt x="242" y="364"/>
                  </a:cubicBezTo>
                  <a:close/>
                  <a:moveTo>
                    <a:pt x="186" y="408"/>
                  </a:moveTo>
                  <a:cubicBezTo>
                    <a:pt x="185" y="408"/>
                    <a:pt x="184" y="408"/>
                    <a:pt x="183" y="408"/>
                  </a:cubicBezTo>
                  <a:cubicBezTo>
                    <a:pt x="183" y="409"/>
                    <a:pt x="183" y="410"/>
                    <a:pt x="182" y="410"/>
                  </a:cubicBezTo>
                  <a:cubicBezTo>
                    <a:pt x="182" y="411"/>
                    <a:pt x="181" y="411"/>
                    <a:pt x="181" y="413"/>
                  </a:cubicBezTo>
                  <a:cubicBezTo>
                    <a:pt x="182" y="413"/>
                    <a:pt x="182" y="411"/>
                    <a:pt x="183" y="411"/>
                  </a:cubicBezTo>
                  <a:cubicBezTo>
                    <a:pt x="184" y="411"/>
                    <a:pt x="184" y="410"/>
                    <a:pt x="184" y="410"/>
                  </a:cubicBezTo>
                  <a:cubicBezTo>
                    <a:pt x="185" y="410"/>
                    <a:pt x="185" y="410"/>
                    <a:pt x="186" y="410"/>
                  </a:cubicBezTo>
                  <a:cubicBezTo>
                    <a:pt x="186" y="408"/>
                    <a:pt x="189" y="409"/>
                    <a:pt x="188" y="406"/>
                  </a:cubicBezTo>
                  <a:cubicBezTo>
                    <a:pt x="187" y="406"/>
                    <a:pt x="187" y="406"/>
                    <a:pt x="187" y="406"/>
                  </a:cubicBezTo>
                  <a:cubicBezTo>
                    <a:pt x="187" y="407"/>
                    <a:pt x="186" y="407"/>
                    <a:pt x="186" y="408"/>
                  </a:cubicBezTo>
                  <a:close/>
                  <a:moveTo>
                    <a:pt x="734" y="573"/>
                  </a:moveTo>
                  <a:cubicBezTo>
                    <a:pt x="734" y="573"/>
                    <a:pt x="734" y="574"/>
                    <a:pt x="733" y="575"/>
                  </a:cubicBezTo>
                  <a:cubicBezTo>
                    <a:pt x="733" y="575"/>
                    <a:pt x="732" y="576"/>
                    <a:pt x="732" y="577"/>
                  </a:cubicBezTo>
                  <a:cubicBezTo>
                    <a:pt x="732" y="577"/>
                    <a:pt x="731" y="577"/>
                    <a:pt x="731" y="577"/>
                  </a:cubicBezTo>
                  <a:cubicBezTo>
                    <a:pt x="731" y="577"/>
                    <a:pt x="731" y="577"/>
                    <a:pt x="731" y="577"/>
                  </a:cubicBezTo>
                  <a:cubicBezTo>
                    <a:pt x="731" y="577"/>
                    <a:pt x="732" y="576"/>
                    <a:pt x="732" y="576"/>
                  </a:cubicBezTo>
                  <a:cubicBezTo>
                    <a:pt x="732" y="576"/>
                    <a:pt x="732" y="576"/>
                    <a:pt x="732" y="575"/>
                  </a:cubicBezTo>
                  <a:cubicBezTo>
                    <a:pt x="732" y="575"/>
                    <a:pt x="732" y="575"/>
                    <a:pt x="732" y="575"/>
                  </a:cubicBezTo>
                  <a:cubicBezTo>
                    <a:pt x="732" y="574"/>
                    <a:pt x="733" y="574"/>
                    <a:pt x="733" y="574"/>
                  </a:cubicBezTo>
                  <a:cubicBezTo>
                    <a:pt x="733" y="574"/>
                    <a:pt x="732" y="574"/>
                    <a:pt x="732" y="573"/>
                  </a:cubicBezTo>
                  <a:cubicBezTo>
                    <a:pt x="730" y="573"/>
                    <a:pt x="731" y="575"/>
                    <a:pt x="730" y="575"/>
                  </a:cubicBezTo>
                  <a:cubicBezTo>
                    <a:pt x="730" y="575"/>
                    <a:pt x="730" y="576"/>
                    <a:pt x="729" y="576"/>
                  </a:cubicBezTo>
                  <a:cubicBezTo>
                    <a:pt x="729" y="576"/>
                    <a:pt x="729" y="577"/>
                    <a:pt x="729" y="577"/>
                  </a:cubicBezTo>
                  <a:cubicBezTo>
                    <a:pt x="728" y="577"/>
                    <a:pt x="728" y="578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7" y="578"/>
                    <a:pt x="727" y="579"/>
                    <a:pt x="727" y="579"/>
                  </a:cubicBezTo>
                  <a:cubicBezTo>
                    <a:pt x="726" y="579"/>
                    <a:pt x="726" y="579"/>
                    <a:pt x="726" y="579"/>
                  </a:cubicBezTo>
                  <a:cubicBezTo>
                    <a:pt x="726" y="579"/>
                    <a:pt x="725" y="580"/>
                    <a:pt x="725" y="580"/>
                  </a:cubicBezTo>
                  <a:cubicBezTo>
                    <a:pt x="724" y="580"/>
                    <a:pt x="724" y="580"/>
                    <a:pt x="724" y="581"/>
                  </a:cubicBezTo>
                  <a:cubicBezTo>
                    <a:pt x="724" y="581"/>
                    <a:pt x="723" y="581"/>
                    <a:pt x="723" y="581"/>
                  </a:cubicBezTo>
                  <a:cubicBezTo>
                    <a:pt x="723" y="582"/>
                    <a:pt x="723" y="582"/>
                    <a:pt x="722" y="582"/>
                  </a:cubicBezTo>
                  <a:cubicBezTo>
                    <a:pt x="722" y="583"/>
                    <a:pt x="721" y="584"/>
                    <a:pt x="721" y="584"/>
                  </a:cubicBezTo>
                  <a:cubicBezTo>
                    <a:pt x="720" y="584"/>
                    <a:pt x="720" y="584"/>
                    <a:pt x="719" y="585"/>
                  </a:cubicBezTo>
                  <a:cubicBezTo>
                    <a:pt x="719" y="585"/>
                    <a:pt x="720" y="585"/>
                    <a:pt x="719" y="585"/>
                  </a:cubicBezTo>
                  <a:cubicBezTo>
                    <a:pt x="719" y="585"/>
                    <a:pt x="718" y="586"/>
                    <a:pt x="718" y="586"/>
                  </a:cubicBezTo>
                  <a:cubicBezTo>
                    <a:pt x="718" y="586"/>
                    <a:pt x="718" y="587"/>
                    <a:pt x="717" y="587"/>
                  </a:cubicBezTo>
                  <a:cubicBezTo>
                    <a:pt x="717" y="587"/>
                    <a:pt x="716" y="587"/>
                    <a:pt x="716" y="588"/>
                  </a:cubicBezTo>
                  <a:cubicBezTo>
                    <a:pt x="716" y="588"/>
                    <a:pt x="716" y="588"/>
                    <a:pt x="715" y="589"/>
                  </a:cubicBezTo>
                  <a:cubicBezTo>
                    <a:pt x="715" y="589"/>
                    <a:pt x="715" y="589"/>
                    <a:pt x="715" y="589"/>
                  </a:cubicBezTo>
                  <a:cubicBezTo>
                    <a:pt x="715" y="589"/>
                    <a:pt x="714" y="589"/>
                    <a:pt x="714" y="589"/>
                  </a:cubicBezTo>
                  <a:cubicBezTo>
                    <a:pt x="714" y="589"/>
                    <a:pt x="713" y="590"/>
                    <a:pt x="713" y="590"/>
                  </a:cubicBezTo>
                  <a:cubicBezTo>
                    <a:pt x="713" y="590"/>
                    <a:pt x="713" y="590"/>
                    <a:pt x="713" y="590"/>
                  </a:cubicBezTo>
                  <a:cubicBezTo>
                    <a:pt x="713" y="591"/>
                    <a:pt x="712" y="591"/>
                    <a:pt x="712" y="591"/>
                  </a:cubicBezTo>
                  <a:cubicBezTo>
                    <a:pt x="712" y="591"/>
                    <a:pt x="712" y="592"/>
                    <a:pt x="711" y="592"/>
                  </a:cubicBezTo>
                  <a:cubicBezTo>
                    <a:pt x="711" y="592"/>
                    <a:pt x="710" y="592"/>
                    <a:pt x="710" y="593"/>
                  </a:cubicBezTo>
                  <a:cubicBezTo>
                    <a:pt x="709" y="593"/>
                    <a:pt x="709" y="594"/>
                    <a:pt x="709" y="594"/>
                  </a:cubicBezTo>
                  <a:cubicBezTo>
                    <a:pt x="709" y="594"/>
                    <a:pt x="708" y="594"/>
                    <a:pt x="708" y="594"/>
                  </a:cubicBezTo>
                  <a:cubicBezTo>
                    <a:pt x="708" y="594"/>
                    <a:pt x="708" y="595"/>
                    <a:pt x="708" y="595"/>
                  </a:cubicBezTo>
                  <a:cubicBezTo>
                    <a:pt x="708" y="595"/>
                    <a:pt x="708" y="595"/>
                    <a:pt x="708" y="595"/>
                  </a:cubicBezTo>
                  <a:cubicBezTo>
                    <a:pt x="707" y="595"/>
                    <a:pt x="708" y="595"/>
                    <a:pt x="708" y="595"/>
                  </a:cubicBezTo>
                  <a:cubicBezTo>
                    <a:pt x="707" y="595"/>
                    <a:pt x="707" y="595"/>
                    <a:pt x="707" y="595"/>
                  </a:cubicBezTo>
                  <a:cubicBezTo>
                    <a:pt x="707" y="595"/>
                    <a:pt x="707" y="596"/>
                    <a:pt x="707" y="596"/>
                  </a:cubicBezTo>
                  <a:cubicBezTo>
                    <a:pt x="706" y="596"/>
                    <a:pt x="706" y="596"/>
                    <a:pt x="706" y="596"/>
                  </a:cubicBezTo>
                  <a:cubicBezTo>
                    <a:pt x="706" y="596"/>
                    <a:pt x="705" y="597"/>
                    <a:pt x="705" y="597"/>
                  </a:cubicBezTo>
                  <a:cubicBezTo>
                    <a:pt x="705" y="597"/>
                    <a:pt x="705" y="597"/>
                    <a:pt x="705" y="597"/>
                  </a:cubicBezTo>
                  <a:cubicBezTo>
                    <a:pt x="704" y="597"/>
                    <a:pt x="705" y="597"/>
                    <a:pt x="704" y="597"/>
                  </a:cubicBezTo>
                  <a:cubicBezTo>
                    <a:pt x="704" y="597"/>
                    <a:pt x="704" y="597"/>
                    <a:pt x="704" y="598"/>
                  </a:cubicBezTo>
                  <a:cubicBezTo>
                    <a:pt x="702" y="599"/>
                    <a:pt x="701" y="600"/>
                    <a:pt x="698" y="601"/>
                  </a:cubicBezTo>
                  <a:cubicBezTo>
                    <a:pt x="699" y="602"/>
                    <a:pt x="697" y="602"/>
                    <a:pt x="697" y="603"/>
                  </a:cubicBezTo>
                  <a:cubicBezTo>
                    <a:pt x="697" y="603"/>
                    <a:pt x="696" y="603"/>
                    <a:pt x="696" y="603"/>
                  </a:cubicBezTo>
                  <a:cubicBezTo>
                    <a:pt x="695" y="604"/>
                    <a:pt x="695" y="604"/>
                    <a:pt x="695" y="604"/>
                  </a:cubicBezTo>
                  <a:cubicBezTo>
                    <a:pt x="695" y="604"/>
                    <a:pt x="694" y="604"/>
                    <a:pt x="694" y="604"/>
                  </a:cubicBezTo>
                  <a:cubicBezTo>
                    <a:pt x="694" y="604"/>
                    <a:pt x="694" y="604"/>
                    <a:pt x="693" y="605"/>
                  </a:cubicBezTo>
                  <a:cubicBezTo>
                    <a:pt x="693" y="605"/>
                    <a:pt x="692" y="605"/>
                    <a:pt x="692" y="605"/>
                  </a:cubicBezTo>
                  <a:cubicBezTo>
                    <a:pt x="692" y="605"/>
                    <a:pt x="692" y="606"/>
                    <a:pt x="692" y="606"/>
                  </a:cubicBezTo>
                  <a:cubicBezTo>
                    <a:pt x="692" y="606"/>
                    <a:pt x="691" y="606"/>
                    <a:pt x="691" y="606"/>
                  </a:cubicBezTo>
                  <a:cubicBezTo>
                    <a:pt x="691" y="606"/>
                    <a:pt x="690" y="606"/>
                    <a:pt x="689" y="607"/>
                  </a:cubicBezTo>
                  <a:cubicBezTo>
                    <a:pt x="689" y="607"/>
                    <a:pt x="690" y="607"/>
                    <a:pt x="689" y="607"/>
                  </a:cubicBezTo>
                  <a:cubicBezTo>
                    <a:pt x="689" y="607"/>
                    <a:pt x="689" y="607"/>
                    <a:pt x="689" y="607"/>
                  </a:cubicBezTo>
                  <a:cubicBezTo>
                    <a:pt x="689" y="607"/>
                    <a:pt x="689" y="608"/>
                    <a:pt x="688" y="608"/>
                  </a:cubicBezTo>
                  <a:cubicBezTo>
                    <a:pt x="688" y="608"/>
                    <a:pt x="688" y="608"/>
                    <a:pt x="687" y="608"/>
                  </a:cubicBezTo>
                  <a:cubicBezTo>
                    <a:pt x="687" y="608"/>
                    <a:pt x="687" y="608"/>
                    <a:pt x="687" y="608"/>
                  </a:cubicBezTo>
                  <a:cubicBezTo>
                    <a:pt x="686" y="609"/>
                    <a:pt x="686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10"/>
                    <a:pt x="684" y="609"/>
                    <a:pt x="684" y="610"/>
                  </a:cubicBezTo>
                  <a:cubicBezTo>
                    <a:pt x="684" y="610"/>
                    <a:pt x="684" y="610"/>
                    <a:pt x="684" y="610"/>
                  </a:cubicBezTo>
                  <a:cubicBezTo>
                    <a:pt x="684" y="610"/>
                    <a:pt x="684" y="610"/>
                    <a:pt x="683" y="610"/>
                  </a:cubicBezTo>
                  <a:cubicBezTo>
                    <a:pt x="683" y="610"/>
                    <a:pt x="683" y="610"/>
                    <a:pt x="683" y="610"/>
                  </a:cubicBezTo>
                  <a:cubicBezTo>
                    <a:pt x="682" y="611"/>
                    <a:pt x="682" y="611"/>
                    <a:pt x="681" y="611"/>
                  </a:cubicBezTo>
                  <a:cubicBezTo>
                    <a:pt x="681" y="611"/>
                    <a:pt x="682" y="611"/>
                    <a:pt x="682" y="611"/>
                  </a:cubicBezTo>
                  <a:cubicBezTo>
                    <a:pt x="681" y="612"/>
                    <a:pt x="681" y="611"/>
                    <a:pt x="681" y="612"/>
                  </a:cubicBezTo>
                  <a:cubicBezTo>
                    <a:pt x="681" y="612"/>
                    <a:pt x="681" y="612"/>
                    <a:pt x="680" y="612"/>
                  </a:cubicBezTo>
                  <a:cubicBezTo>
                    <a:pt x="680" y="612"/>
                    <a:pt x="679" y="612"/>
                    <a:pt x="679" y="613"/>
                  </a:cubicBezTo>
                  <a:cubicBezTo>
                    <a:pt x="679" y="613"/>
                    <a:pt x="679" y="613"/>
                    <a:pt x="679" y="613"/>
                  </a:cubicBezTo>
                  <a:cubicBezTo>
                    <a:pt x="679" y="613"/>
                    <a:pt x="677" y="613"/>
                    <a:pt x="677" y="613"/>
                  </a:cubicBezTo>
                  <a:cubicBezTo>
                    <a:pt x="677" y="614"/>
                    <a:pt x="676" y="614"/>
                    <a:pt x="676" y="614"/>
                  </a:cubicBezTo>
                  <a:cubicBezTo>
                    <a:pt x="676" y="614"/>
                    <a:pt x="675" y="615"/>
                    <a:pt x="675" y="615"/>
                  </a:cubicBezTo>
                  <a:cubicBezTo>
                    <a:pt x="674" y="615"/>
                    <a:pt x="673" y="616"/>
                    <a:pt x="672" y="616"/>
                  </a:cubicBezTo>
                  <a:cubicBezTo>
                    <a:pt x="671" y="616"/>
                    <a:pt x="671" y="616"/>
                    <a:pt x="670" y="616"/>
                  </a:cubicBezTo>
                  <a:cubicBezTo>
                    <a:pt x="670" y="617"/>
                    <a:pt x="670" y="616"/>
                    <a:pt x="670" y="617"/>
                  </a:cubicBezTo>
                  <a:cubicBezTo>
                    <a:pt x="669" y="617"/>
                    <a:pt x="669" y="617"/>
                    <a:pt x="669" y="617"/>
                  </a:cubicBezTo>
                  <a:cubicBezTo>
                    <a:pt x="669" y="617"/>
                    <a:pt x="668" y="617"/>
                    <a:pt x="668" y="617"/>
                  </a:cubicBezTo>
                  <a:cubicBezTo>
                    <a:pt x="668" y="617"/>
                    <a:pt x="668" y="618"/>
                    <a:pt x="668" y="618"/>
                  </a:cubicBezTo>
                  <a:cubicBezTo>
                    <a:pt x="667" y="618"/>
                    <a:pt x="666" y="618"/>
                    <a:pt x="665" y="618"/>
                  </a:cubicBezTo>
                  <a:cubicBezTo>
                    <a:pt x="665" y="619"/>
                    <a:pt x="664" y="619"/>
                    <a:pt x="664" y="619"/>
                  </a:cubicBezTo>
                  <a:cubicBezTo>
                    <a:pt x="664" y="619"/>
                    <a:pt x="664" y="619"/>
                    <a:pt x="664" y="619"/>
                  </a:cubicBezTo>
                  <a:cubicBezTo>
                    <a:pt x="663" y="619"/>
                    <a:pt x="663" y="619"/>
                    <a:pt x="663" y="620"/>
                  </a:cubicBezTo>
                  <a:cubicBezTo>
                    <a:pt x="662" y="620"/>
                    <a:pt x="661" y="620"/>
                    <a:pt x="661" y="621"/>
                  </a:cubicBezTo>
                  <a:cubicBezTo>
                    <a:pt x="660" y="621"/>
                    <a:pt x="660" y="621"/>
                    <a:pt x="659" y="621"/>
                  </a:cubicBezTo>
                  <a:cubicBezTo>
                    <a:pt x="659" y="621"/>
                    <a:pt x="659" y="621"/>
                    <a:pt x="658" y="622"/>
                  </a:cubicBezTo>
                  <a:cubicBezTo>
                    <a:pt x="658" y="622"/>
                    <a:pt x="657" y="622"/>
                    <a:pt x="657" y="622"/>
                  </a:cubicBezTo>
                  <a:cubicBezTo>
                    <a:pt x="657" y="622"/>
                    <a:pt x="657" y="622"/>
                    <a:pt x="656" y="622"/>
                  </a:cubicBezTo>
                  <a:cubicBezTo>
                    <a:pt x="655" y="622"/>
                    <a:pt x="655" y="622"/>
                    <a:pt x="654" y="623"/>
                  </a:cubicBezTo>
                  <a:cubicBezTo>
                    <a:pt x="653" y="623"/>
                    <a:pt x="652" y="623"/>
                    <a:pt x="651" y="624"/>
                  </a:cubicBezTo>
                  <a:cubicBezTo>
                    <a:pt x="651" y="624"/>
                    <a:pt x="650" y="624"/>
                    <a:pt x="650" y="624"/>
                  </a:cubicBezTo>
                  <a:cubicBezTo>
                    <a:pt x="647" y="624"/>
                    <a:pt x="644" y="626"/>
                    <a:pt x="641" y="626"/>
                  </a:cubicBezTo>
                  <a:cubicBezTo>
                    <a:pt x="641" y="626"/>
                    <a:pt x="639" y="626"/>
                    <a:pt x="639" y="626"/>
                  </a:cubicBezTo>
                  <a:cubicBezTo>
                    <a:pt x="639" y="627"/>
                    <a:pt x="639" y="627"/>
                    <a:pt x="639" y="627"/>
                  </a:cubicBezTo>
                  <a:cubicBezTo>
                    <a:pt x="605" y="634"/>
                    <a:pt x="566" y="633"/>
                    <a:pt x="542" y="625"/>
                  </a:cubicBezTo>
                  <a:cubicBezTo>
                    <a:pt x="529" y="621"/>
                    <a:pt x="516" y="617"/>
                    <a:pt x="505" y="610"/>
                  </a:cubicBezTo>
                  <a:cubicBezTo>
                    <a:pt x="496" y="604"/>
                    <a:pt x="488" y="593"/>
                    <a:pt x="487" y="581"/>
                  </a:cubicBezTo>
                  <a:cubicBezTo>
                    <a:pt x="487" y="571"/>
                    <a:pt x="493" y="559"/>
                    <a:pt x="502" y="555"/>
                  </a:cubicBezTo>
                  <a:cubicBezTo>
                    <a:pt x="507" y="553"/>
                    <a:pt x="513" y="553"/>
                    <a:pt x="518" y="555"/>
                  </a:cubicBezTo>
                  <a:cubicBezTo>
                    <a:pt x="520" y="556"/>
                    <a:pt x="522" y="557"/>
                    <a:pt x="524" y="560"/>
                  </a:cubicBezTo>
                  <a:cubicBezTo>
                    <a:pt x="524" y="561"/>
                    <a:pt x="524" y="565"/>
                    <a:pt x="524" y="565"/>
                  </a:cubicBezTo>
                  <a:cubicBezTo>
                    <a:pt x="524" y="565"/>
                    <a:pt x="523" y="563"/>
                    <a:pt x="519" y="563"/>
                  </a:cubicBezTo>
                  <a:cubicBezTo>
                    <a:pt x="514" y="562"/>
                    <a:pt x="512" y="562"/>
                    <a:pt x="510" y="563"/>
                  </a:cubicBezTo>
                  <a:cubicBezTo>
                    <a:pt x="506" y="565"/>
                    <a:pt x="505" y="566"/>
                    <a:pt x="503" y="570"/>
                  </a:cubicBezTo>
                  <a:cubicBezTo>
                    <a:pt x="499" y="582"/>
                    <a:pt x="505" y="591"/>
                    <a:pt x="515" y="595"/>
                  </a:cubicBezTo>
                  <a:cubicBezTo>
                    <a:pt x="534" y="604"/>
                    <a:pt x="555" y="586"/>
                    <a:pt x="559" y="567"/>
                  </a:cubicBezTo>
                  <a:cubicBezTo>
                    <a:pt x="560" y="559"/>
                    <a:pt x="561" y="550"/>
                    <a:pt x="558" y="542"/>
                  </a:cubicBezTo>
                  <a:cubicBezTo>
                    <a:pt x="555" y="531"/>
                    <a:pt x="548" y="519"/>
                    <a:pt x="537" y="514"/>
                  </a:cubicBezTo>
                  <a:cubicBezTo>
                    <a:pt x="526" y="508"/>
                    <a:pt x="514" y="507"/>
                    <a:pt x="504" y="515"/>
                  </a:cubicBezTo>
                  <a:cubicBezTo>
                    <a:pt x="506" y="514"/>
                    <a:pt x="504" y="506"/>
                    <a:pt x="503" y="505"/>
                  </a:cubicBezTo>
                  <a:cubicBezTo>
                    <a:pt x="489" y="483"/>
                    <a:pt x="453" y="482"/>
                    <a:pt x="435" y="498"/>
                  </a:cubicBezTo>
                  <a:cubicBezTo>
                    <a:pt x="422" y="510"/>
                    <a:pt x="415" y="527"/>
                    <a:pt x="420" y="545"/>
                  </a:cubicBezTo>
                  <a:cubicBezTo>
                    <a:pt x="420" y="548"/>
                    <a:pt x="418" y="547"/>
                    <a:pt x="411" y="552"/>
                  </a:cubicBezTo>
                  <a:cubicBezTo>
                    <a:pt x="396" y="563"/>
                    <a:pt x="400" y="585"/>
                    <a:pt x="407" y="599"/>
                  </a:cubicBezTo>
                  <a:cubicBezTo>
                    <a:pt x="414" y="612"/>
                    <a:pt x="426" y="623"/>
                    <a:pt x="439" y="630"/>
                  </a:cubicBezTo>
                  <a:cubicBezTo>
                    <a:pt x="467" y="645"/>
                    <a:pt x="498" y="651"/>
                    <a:pt x="529" y="656"/>
                  </a:cubicBezTo>
                  <a:cubicBezTo>
                    <a:pt x="551" y="659"/>
                    <a:pt x="573" y="659"/>
                    <a:pt x="595" y="656"/>
                  </a:cubicBezTo>
                  <a:cubicBezTo>
                    <a:pt x="603" y="655"/>
                    <a:pt x="611" y="654"/>
                    <a:pt x="619" y="652"/>
                  </a:cubicBezTo>
                  <a:cubicBezTo>
                    <a:pt x="628" y="649"/>
                    <a:pt x="638" y="646"/>
                    <a:pt x="647" y="643"/>
                  </a:cubicBezTo>
                  <a:cubicBezTo>
                    <a:pt x="648" y="643"/>
                    <a:pt x="649" y="643"/>
                    <a:pt x="650" y="642"/>
                  </a:cubicBezTo>
                  <a:cubicBezTo>
                    <a:pt x="650" y="642"/>
                    <a:pt x="650" y="642"/>
                    <a:pt x="651" y="642"/>
                  </a:cubicBezTo>
                  <a:cubicBezTo>
                    <a:pt x="650" y="642"/>
                    <a:pt x="650" y="643"/>
                    <a:pt x="649" y="643"/>
                  </a:cubicBezTo>
                  <a:cubicBezTo>
                    <a:pt x="649" y="643"/>
                    <a:pt x="648" y="643"/>
                    <a:pt x="648" y="643"/>
                  </a:cubicBezTo>
                  <a:cubicBezTo>
                    <a:pt x="648" y="643"/>
                    <a:pt x="648" y="644"/>
                    <a:pt x="647" y="644"/>
                  </a:cubicBezTo>
                  <a:cubicBezTo>
                    <a:pt x="646" y="644"/>
                    <a:pt x="646" y="644"/>
                    <a:pt x="645" y="645"/>
                  </a:cubicBezTo>
                  <a:cubicBezTo>
                    <a:pt x="645" y="645"/>
                    <a:pt x="644" y="645"/>
                    <a:pt x="644" y="645"/>
                  </a:cubicBezTo>
                  <a:cubicBezTo>
                    <a:pt x="643" y="645"/>
                    <a:pt x="642" y="646"/>
                    <a:pt x="642" y="646"/>
                  </a:cubicBezTo>
                  <a:cubicBezTo>
                    <a:pt x="641" y="646"/>
                    <a:pt x="640" y="647"/>
                    <a:pt x="639" y="647"/>
                  </a:cubicBezTo>
                  <a:cubicBezTo>
                    <a:pt x="639" y="647"/>
                    <a:pt x="639" y="647"/>
                    <a:pt x="638" y="647"/>
                  </a:cubicBezTo>
                  <a:cubicBezTo>
                    <a:pt x="638" y="648"/>
                    <a:pt x="638" y="647"/>
                    <a:pt x="637" y="648"/>
                  </a:cubicBezTo>
                  <a:cubicBezTo>
                    <a:pt x="637" y="648"/>
                    <a:pt x="637" y="648"/>
                    <a:pt x="636" y="648"/>
                  </a:cubicBezTo>
                  <a:cubicBezTo>
                    <a:pt x="636" y="648"/>
                    <a:pt x="635" y="648"/>
                    <a:pt x="635" y="648"/>
                  </a:cubicBezTo>
                  <a:cubicBezTo>
                    <a:pt x="635" y="649"/>
                    <a:pt x="634" y="649"/>
                    <a:pt x="634" y="649"/>
                  </a:cubicBezTo>
                  <a:cubicBezTo>
                    <a:pt x="634" y="649"/>
                    <a:pt x="633" y="649"/>
                    <a:pt x="633" y="649"/>
                  </a:cubicBezTo>
                  <a:cubicBezTo>
                    <a:pt x="632" y="649"/>
                    <a:pt x="632" y="650"/>
                    <a:pt x="632" y="650"/>
                  </a:cubicBezTo>
                  <a:cubicBezTo>
                    <a:pt x="631" y="650"/>
                    <a:pt x="631" y="650"/>
                    <a:pt x="630" y="650"/>
                  </a:cubicBezTo>
                  <a:cubicBezTo>
                    <a:pt x="630" y="650"/>
                    <a:pt x="630" y="651"/>
                    <a:pt x="630" y="651"/>
                  </a:cubicBezTo>
                  <a:cubicBezTo>
                    <a:pt x="629" y="651"/>
                    <a:pt x="629" y="651"/>
                    <a:pt x="628" y="651"/>
                  </a:cubicBezTo>
                  <a:cubicBezTo>
                    <a:pt x="628" y="651"/>
                    <a:pt x="628" y="651"/>
                    <a:pt x="627" y="652"/>
                  </a:cubicBezTo>
                  <a:cubicBezTo>
                    <a:pt x="627" y="652"/>
                    <a:pt x="626" y="652"/>
                    <a:pt x="626" y="652"/>
                  </a:cubicBezTo>
                  <a:cubicBezTo>
                    <a:pt x="626" y="652"/>
                    <a:pt x="625" y="652"/>
                    <a:pt x="625" y="652"/>
                  </a:cubicBezTo>
                  <a:cubicBezTo>
                    <a:pt x="625" y="653"/>
                    <a:pt x="624" y="652"/>
                    <a:pt x="624" y="653"/>
                  </a:cubicBezTo>
                  <a:cubicBezTo>
                    <a:pt x="624" y="653"/>
                    <a:pt x="623" y="653"/>
                    <a:pt x="623" y="653"/>
                  </a:cubicBezTo>
                  <a:cubicBezTo>
                    <a:pt x="622" y="653"/>
                    <a:pt x="621" y="653"/>
                    <a:pt x="620" y="654"/>
                  </a:cubicBezTo>
                  <a:cubicBezTo>
                    <a:pt x="620" y="654"/>
                    <a:pt x="620" y="654"/>
                    <a:pt x="619" y="654"/>
                  </a:cubicBezTo>
                  <a:cubicBezTo>
                    <a:pt x="619" y="654"/>
                    <a:pt x="618" y="654"/>
                    <a:pt x="618" y="655"/>
                  </a:cubicBezTo>
                  <a:cubicBezTo>
                    <a:pt x="617" y="655"/>
                    <a:pt x="617" y="655"/>
                    <a:pt x="616" y="655"/>
                  </a:cubicBezTo>
                  <a:cubicBezTo>
                    <a:pt x="615" y="655"/>
                    <a:pt x="615" y="655"/>
                    <a:pt x="615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2" y="657"/>
                    <a:pt x="611" y="657"/>
                    <a:pt x="610" y="657"/>
                  </a:cubicBezTo>
                  <a:cubicBezTo>
                    <a:pt x="609" y="657"/>
                    <a:pt x="609" y="657"/>
                    <a:pt x="609" y="657"/>
                  </a:cubicBezTo>
                  <a:cubicBezTo>
                    <a:pt x="608" y="658"/>
                    <a:pt x="607" y="658"/>
                    <a:pt x="606" y="658"/>
                  </a:cubicBezTo>
                  <a:cubicBezTo>
                    <a:pt x="606" y="658"/>
                    <a:pt x="605" y="658"/>
                    <a:pt x="605" y="659"/>
                  </a:cubicBezTo>
                  <a:cubicBezTo>
                    <a:pt x="605" y="659"/>
                    <a:pt x="605" y="658"/>
                    <a:pt x="604" y="658"/>
                  </a:cubicBezTo>
                  <a:cubicBezTo>
                    <a:pt x="604" y="659"/>
                    <a:pt x="604" y="659"/>
                    <a:pt x="604" y="659"/>
                  </a:cubicBezTo>
                  <a:cubicBezTo>
                    <a:pt x="603" y="659"/>
                    <a:pt x="602" y="659"/>
                    <a:pt x="601" y="659"/>
                  </a:cubicBezTo>
                  <a:cubicBezTo>
                    <a:pt x="601" y="659"/>
                    <a:pt x="601" y="660"/>
                    <a:pt x="600" y="660"/>
                  </a:cubicBezTo>
                  <a:cubicBezTo>
                    <a:pt x="600" y="660"/>
                    <a:pt x="600" y="660"/>
                    <a:pt x="600" y="660"/>
                  </a:cubicBezTo>
                  <a:cubicBezTo>
                    <a:pt x="599" y="660"/>
                    <a:pt x="599" y="660"/>
                    <a:pt x="599" y="660"/>
                  </a:cubicBezTo>
                  <a:cubicBezTo>
                    <a:pt x="596" y="661"/>
                    <a:pt x="592" y="660"/>
                    <a:pt x="589" y="661"/>
                  </a:cubicBezTo>
                  <a:cubicBezTo>
                    <a:pt x="589" y="661"/>
                    <a:pt x="589" y="661"/>
                    <a:pt x="589" y="661"/>
                  </a:cubicBezTo>
                  <a:cubicBezTo>
                    <a:pt x="588" y="661"/>
                    <a:pt x="588" y="661"/>
                    <a:pt x="588" y="661"/>
                  </a:cubicBezTo>
                  <a:cubicBezTo>
                    <a:pt x="588" y="661"/>
                    <a:pt x="587" y="662"/>
                    <a:pt x="587" y="662"/>
                  </a:cubicBezTo>
                  <a:cubicBezTo>
                    <a:pt x="587" y="662"/>
                    <a:pt x="586" y="662"/>
                    <a:pt x="586" y="662"/>
                  </a:cubicBezTo>
                  <a:cubicBezTo>
                    <a:pt x="586" y="662"/>
                    <a:pt x="586" y="662"/>
                    <a:pt x="586" y="662"/>
                  </a:cubicBezTo>
                  <a:cubicBezTo>
                    <a:pt x="583" y="662"/>
                    <a:pt x="581" y="663"/>
                    <a:pt x="579" y="663"/>
                  </a:cubicBezTo>
                  <a:cubicBezTo>
                    <a:pt x="576" y="664"/>
                    <a:pt x="539" y="662"/>
                    <a:pt x="512" y="660"/>
                  </a:cubicBezTo>
                  <a:cubicBezTo>
                    <a:pt x="486" y="657"/>
                    <a:pt x="444" y="646"/>
                    <a:pt x="443" y="645"/>
                  </a:cubicBezTo>
                  <a:cubicBezTo>
                    <a:pt x="443" y="645"/>
                    <a:pt x="442" y="645"/>
                    <a:pt x="442" y="645"/>
                  </a:cubicBezTo>
                  <a:cubicBezTo>
                    <a:pt x="440" y="644"/>
                    <a:pt x="439" y="644"/>
                    <a:pt x="438" y="644"/>
                  </a:cubicBezTo>
                  <a:cubicBezTo>
                    <a:pt x="438" y="644"/>
                    <a:pt x="435" y="644"/>
                    <a:pt x="434" y="643"/>
                  </a:cubicBezTo>
                  <a:cubicBezTo>
                    <a:pt x="434" y="643"/>
                    <a:pt x="434" y="644"/>
                    <a:pt x="433" y="644"/>
                  </a:cubicBezTo>
                  <a:cubicBezTo>
                    <a:pt x="433" y="644"/>
                    <a:pt x="433" y="643"/>
                    <a:pt x="433" y="643"/>
                  </a:cubicBezTo>
                  <a:cubicBezTo>
                    <a:pt x="432" y="643"/>
                    <a:pt x="431" y="643"/>
                    <a:pt x="431" y="643"/>
                  </a:cubicBezTo>
                  <a:cubicBezTo>
                    <a:pt x="430" y="643"/>
                    <a:pt x="430" y="643"/>
                    <a:pt x="429" y="642"/>
                  </a:cubicBezTo>
                  <a:cubicBezTo>
                    <a:pt x="429" y="642"/>
                    <a:pt x="428" y="642"/>
                    <a:pt x="427" y="642"/>
                  </a:cubicBezTo>
                  <a:cubicBezTo>
                    <a:pt x="426" y="642"/>
                    <a:pt x="425" y="642"/>
                    <a:pt x="424" y="642"/>
                  </a:cubicBezTo>
                  <a:cubicBezTo>
                    <a:pt x="424" y="642"/>
                    <a:pt x="423" y="642"/>
                    <a:pt x="423" y="642"/>
                  </a:cubicBezTo>
                  <a:cubicBezTo>
                    <a:pt x="422" y="642"/>
                    <a:pt x="422" y="642"/>
                    <a:pt x="421" y="642"/>
                  </a:cubicBezTo>
                  <a:cubicBezTo>
                    <a:pt x="421" y="642"/>
                    <a:pt x="421" y="641"/>
                    <a:pt x="420" y="641"/>
                  </a:cubicBezTo>
                  <a:cubicBezTo>
                    <a:pt x="417" y="640"/>
                    <a:pt x="418" y="641"/>
                    <a:pt x="416" y="640"/>
                  </a:cubicBezTo>
                  <a:cubicBezTo>
                    <a:pt x="415" y="640"/>
                    <a:pt x="414" y="640"/>
                    <a:pt x="413" y="639"/>
                  </a:cubicBezTo>
                  <a:cubicBezTo>
                    <a:pt x="412" y="640"/>
                    <a:pt x="409" y="640"/>
                    <a:pt x="408" y="639"/>
                  </a:cubicBezTo>
                  <a:cubicBezTo>
                    <a:pt x="407" y="639"/>
                    <a:pt x="405" y="639"/>
                    <a:pt x="404" y="639"/>
                  </a:cubicBezTo>
                  <a:cubicBezTo>
                    <a:pt x="403" y="639"/>
                    <a:pt x="403" y="638"/>
                    <a:pt x="401" y="638"/>
                  </a:cubicBezTo>
                  <a:cubicBezTo>
                    <a:pt x="400" y="638"/>
                    <a:pt x="400" y="640"/>
                    <a:pt x="399" y="639"/>
                  </a:cubicBezTo>
                  <a:cubicBezTo>
                    <a:pt x="397" y="638"/>
                    <a:pt x="393" y="638"/>
                    <a:pt x="392" y="638"/>
                  </a:cubicBezTo>
                  <a:cubicBezTo>
                    <a:pt x="392" y="638"/>
                    <a:pt x="392" y="638"/>
                    <a:pt x="391" y="638"/>
                  </a:cubicBezTo>
                  <a:cubicBezTo>
                    <a:pt x="390" y="638"/>
                    <a:pt x="390" y="639"/>
                    <a:pt x="389" y="639"/>
                  </a:cubicBezTo>
                  <a:cubicBezTo>
                    <a:pt x="389" y="638"/>
                    <a:pt x="389" y="639"/>
                    <a:pt x="389" y="639"/>
                  </a:cubicBezTo>
                  <a:cubicBezTo>
                    <a:pt x="388" y="639"/>
                    <a:pt x="386" y="639"/>
                    <a:pt x="386" y="639"/>
                  </a:cubicBezTo>
                  <a:cubicBezTo>
                    <a:pt x="385" y="639"/>
                    <a:pt x="384" y="639"/>
                    <a:pt x="383" y="639"/>
                  </a:cubicBezTo>
                  <a:cubicBezTo>
                    <a:pt x="382" y="639"/>
                    <a:pt x="382" y="641"/>
                    <a:pt x="381" y="640"/>
                  </a:cubicBezTo>
                  <a:cubicBezTo>
                    <a:pt x="380" y="642"/>
                    <a:pt x="382" y="642"/>
                    <a:pt x="381" y="642"/>
                  </a:cubicBezTo>
                  <a:cubicBezTo>
                    <a:pt x="380" y="642"/>
                    <a:pt x="378" y="642"/>
                    <a:pt x="378" y="642"/>
                  </a:cubicBezTo>
                  <a:cubicBezTo>
                    <a:pt x="376" y="643"/>
                    <a:pt x="374" y="643"/>
                    <a:pt x="373" y="643"/>
                  </a:cubicBezTo>
                  <a:cubicBezTo>
                    <a:pt x="372" y="643"/>
                    <a:pt x="372" y="643"/>
                    <a:pt x="372" y="643"/>
                  </a:cubicBezTo>
                  <a:cubicBezTo>
                    <a:pt x="372" y="643"/>
                    <a:pt x="372" y="643"/>
                    <a:pt x="372" y="643"/>
                  </a:cubicBezTo>
                  <a:cubicBezTo>
                    <a:pt x="371" y="643"/>
                    <a:pt x="371" y="644"/>
                    <a:pt x="371" y="644"/>
                  </a:cubicBezTo>
                  <a:cubicBezTo>
                    <a:pt x="370" y="644"/>
                    <a:pt x="370" y="643"/>
                    <a:pt x="369" y="643"/>
                  </a:cubicBezTo>
                  <a:cubicBezTo>
                    <a:pt x="369" y="643"/>
                    <a:pt x="369" y="644"/>
                    <a:pt x="369" y="644"/>
                  </a:cubicBezTo>
                  <a:cubicBezTo>
                    <a:pt x="368" y="644"/>
                    <a:pt x="367" y="643"/>
                    <a:pt x="367" y="644"/>
                  </a:cubicBezTo>
                  <a:cubicBezTo>
                    <a:pt x="366" y="644"/>
                    <a:pt x="365" y="645"/>
                    <a:pt x="364" y="645"/>
                  </a:cubicBezTo>
                  <a:cubicBezTo>
                    <a:pt x="361" y="646"/>
                    <a:pt x="359" y="647"/>
                    <a:pt x="357" y="648"/>
                  </a:cubicBezTo>
                  <a:cubicBezTo>
                    <a:pt x="356" y="648"/>
                    <a:pt x="355" y="649"/>
                    <a:pt x="353" y="649"/>
                  </a:cubicBezTo>
                  <a:cubicBezTo>
                    <a:pt x="353" y="651"/>
                    <a:pt x="351" y="652"/>
                    <a:pt x="350" y="652"/>
                  </a:cubicBezTo>
                  <a:cubicBezTo>
                    <a:pt x="350" y="653"/>
                    <a:pt x="349" y="653"/>
                    <a:pt x="348" y="654"/>
                  </a:cubicBezTo>
                  <a:cubicBezTo>
                    <a:pt x="347" y="654"/>
                    <a:pt x="346" y="655"/>
                    <a:pt x="345" y="654"/>
                  </a:cubicBezTo>
                  <a:cubicBezTo>
                    <a:pt x="345" y="653"/>
                    <a:pt x="347" y="653"/>
                    <a:pt x="347" y="652"/>
                  </a:cubicBezTo>
                  <a:cubicBezTo>
                    <a:pt x="347" y="651"/>
                    <a:pt x="348" y="651"/>
                    <a:pt x="348" y="650"/>
                  </a:cubicBezTo>
                  <a:cubicBezTo>
                    <a:pt x="350" y="650"/>
                    <a:pt x="351" y="649"/>
                    <a:pt x="352" y="648"/>
                  </a:cubicBezTo>
                  <a:cubicBezTo>
                    <a:pt x="352" y="648"/>
                    <a:pt x="353" y="648"/>
                    <a:pt x="353" y="648"/>
                  </a:cubicBezTo>
                  <a:cubicBezTo>
                    <a:pt x="353" y="648"/>
                    <a:pt x="354" y="647"/>
                    <a:pt x="354" y="647"/>
                  </a:cubicBezTo>
                  <a:cubicBezTo>
                    <a:pt x="355" y="646"/>
                    <a:pt x="357" y="646"/>
                    <a:pt x="358" y="645"/>
                  </a:cubicBezTo>
                  <a:cubicBezTo>
                    <a:pt x="359" y="646"/>
                    <a:pt x="359" y="645"/>
                    <a:pt x="360" y="645"/>
                  </a:cubicBezTo>
                  <a:cubicBezTo>
                    <a:pt x="361" y="644"/>
                    <a:pt x="361" y="644"/>
                    <a:pt x="363" y="643"/>
                  </a:cubicBezTo>
                  <a:cubicBezTo>
                    <a:pt x="363" y="643"/>
                    <a:pt x="364" y="644"/>
                    <a:pt x="364" y="643"/>
                  </a:cubicBezTo>
                  <a:cubicBezTo>
                    <a:pt x="364" y="643"/>
                    <a:pt x="364" y="643"/>
                    <a:pt x="365" y="643"/>
                  </a:cubicBezTo>
                  <a:cubicBezTo>
                    <a:pt x="365" y="643"/>
                    <a:pt x="365" y="643"/>
                    <a:pt x="366" y="643"/>
                  </a:cubicBezTo>
                  <a:cubicBezTo>
                    <a:pt x="366" y="643"/>
                    <a:pt x="366" y="642"/>
                    <a:pt x="367" y="642"/>
                  </a:cubicBezTo>
                  <a:cubicBezTo>
                    <a:pt x="367" y="642"/>
                    <a:pt x="368" y="642"/>
                    <a:pt x="368" y="642"/>
                  </a:cubicBezTo>
                  <a:cubicBezTo>
                    <a:pt x="368" y="642"/>
                    <a:pt x="369" y="642"/>
                    <a:pt x="369" y="642"/>
                  </a:cubicBezTo>
                  <a:cubicBezTo>
                    <a:pt x="370" y="642"/>
                    <a:pt x="370" y="642"/>
                    <a:pt x="370" y="642"/>
                  </a:cubicBezTo>
                  <a:cubicBezTo>
                    <a:pt x="371" y="642"/>
                    <a:pt x="371" y="641"/>
                    <a:pt x="372" y="641"/>
                  </a:cubicBezTo>
                  <a:cubicBezTo>
                    <a:pt x="372" y="641"/>
                    <a:pt x="373" y="642"/>
                    <a:pt x="373" y="642"/>
                  </a:cubicBezTo>
                  <a:cubicBezTo>
                    <a:pt x="374" y="641"/>
                    <a:pt x="374" y="640"/>
                    <a:pt x="375" y="640"/>
                  </a:cubicBezTo>
                  <a:cubicBezTo>
                    <a:pt x="377" y="641"/>
                    <a:pt x="378" y="641"/>
                    <a:pt x="378" y="640"/>
                  </a:cubicBezTo>
                  <a:cubicBezTo>
                    <a:pt x="378" y="639"/>
                    <a:pt x="377" y="640"/>
                    <a:pt x="377" y="640"/>
                  </a:cubicBezTo>
                  <a:cubicBezTo>
                    <a:pt x="376" y="640"/>
                    <a:pt x="375" y="640"/>
                    <a:pt x="374" y="640"/>
                  </a:cubicBezTo>
                  <a:cubicBezTo>
                    <a:pt x="374" y="640"/>
                    <a:pt x="374" y="640"/>
                    <a:pt x="373" y="640"/>
                  </a:cubicBezTo>
                  <a:cubicBezTo>
                    <a:pt x="373" y="640"/>
                    <a:pt x="373" y="640"/>
                    <a:pt x="372" y="640"/>
                  </a:cubicBezTo>
                  <a:cubicBezTo>
                    <a:pt x="371" y="640"/>
                    <a:pt x="371" y="640"/>
                    <a:pt x="370" y="641"/>
                  </a:cubicBezTo>
                  <a:cubicBezTo>
                    <a:pt x="369" y="641"/>
                    <a:pt x="369" y="640"/>
                    <a:pt x="368" y="640"/>
                  </a:cubicBezTo>
                  <a:cubicBezTo>
                    <a:pt x="367" y="641"/>
                    <a:pt x="366" y="641"/>
                    <a:pt x="365" y="642"/>
                  </a:cubicBezTo>
                  <a:cubicBezTo>
                    <a:pt x="364" y="641"/>
                    <a:pt x="363" y="642"/>
                    <a:pt x="361" y="642"/>
                  </a:cubicBezTo>
                  <a:cubicBezTo>
                    <a:pt x="361" y="642"/>
                    <a:pt x="360" y="644"/>
                    <a:pt x="359" y="644"/>
                  </a:cubicBezTo>
                  <a:cubicBezTo>
                    <a:pt x="358" y="643"/>
                    <a:pt x="357" y="644"/>
                    <a:pt x="355" y="644"/>
                  </a:cubicBezTo>
                  <a:cubicBezTo>
                    <a:pt x="355" y="645"/>
                    <a:pt x="354" y="645"/>
                    <a:pt x="353" y="646"/>
                  </a:cubicBezTo>
                  <a:cubicBezTo>
                    <a:pt x="353" y="646"/>
                    <a:pt x="353" y="646"/>
                    <a:pt x="352" y="646"/>
                  </a:cubicBezTo>
                  <a:cubicBezTo>
                    <a:pt x="352" y="646"/>
                    <a:pt x="351" y="647"/>
                    <a:pt x="350" y="646"/>
                  </a:cubicBezTo>
                  <a:cubicBezTo>
                    <a:pt x="349" y="648"/>
                    <a:pt x="347" y="649"/>
                    <a:pt x="345" y="649"/>
                  </a:cubicBezTo>
                  <a:cubicBezTo>
                    <a:pt x="345" y="650"/>
                    <a:pt x="344" y="650"/>
                    <a:pt x="344" y="651"/>
                  </a:cubicBezTo>
                  <a:cubicBezTo>
                    <a:pt x="343" y="651"/>
                    <a:pt x="342" y="652"/>
                    <a:pt x="341" y="652"/>
                  </a:cubicBezTo>
                  <a:cubicBezTo>
                    <a:pt x="340" y="655"/>
                    <a:pt x="339" y="655"/>
                    <a:pt x="339" y="656"/>
                  </a:cubicBezTo>
                  <a:cubicBezTo>
                    <a:pt x="338" y="656"/>
                    <a:pt x="337" y="657"/>
                    <a:pt x="337" y="657"/>
                  </a:cubicBezTo>
                  <a:cubicBezTo>
                    <a:pt x="336" y="659"/>
                    <a:pt x="335" y="659"/>
                    <a:pt x="334" y="660"/>
                  </a:cubicBezTo>
                  <a:cubicBezTo>
                    <a:pt x="330" y="664"/>
                    <a:pt x="329" y="671"/>
                    <a:pt x="330" y="672"/>
                  </a:cubicBezTo>
                  <a:cubicBezTo>
                    <a:pt x="329" y="672"/>
                    <a:pt x="329" y="674"/>
                    <a:pt x="329" y="675"/>
                  </a:cubicBezTo>
                  <a:cubicBezTo>
                    <a:pt x="330" y="675"/>
                    <a:pt x="330" y="676"/>
                    <a:pt x="330" y="676"/>
                  </a:cubicBezTo>
                  <a:cubicBezTo>
                    <a:pt x="329" y="677"/>
                    <a:pt x="330" y="679"/>
                    <a:pt x="330" y="679"/>
                  </a:cubicBezTo>
                  <a:cubicBezTo>
                    <a:pt x="332" y="683"/>
                    <a:pt x="332" y="683"/>
                    <a:pt x="332" y="683"/>
                  </a:cubicBezTo>
                  <a:cubicBezTo>
                    <a:pt x="311" y="686"/>
                    <a:pt x="293" y="704"/>
                    <a:pt x="301" y="737"/>
                  </a:cubicBezTo>
                  <a:cubicBezTo>
                    <a:pt x="310" y="776"/>
                    <a:pt x="347" y="767"/>
                    <a:pt x="347" y="767"/>
                  </a:cubicBezTo>
                  <a:cubicBezTo>
                    <a:pt x="347" y="767"/>
                    <a:pt x="348" y="772"/>
                    <a:pt x="348" y="773"/>
                  </a:cubicBezTo>
                  <a:cubicBezTo>
                    <a:pt x="349" y="777"/>
                    <a:pt x="351" y="781"/>
                    <a:pt x="353" y="784"/>
                  </a:cubicBezTo>
                  <a:cubicBezTo>
                    <a:pt x="361" y="796"/>
                    <a:pt x="376" y="800"/>
                    <a:pt x="389" y="800"/>
                  </a:cubicBezTo>
                  <a:cubicBezTo>
                    <a:pt x="396" y="800"/>
                    <a:pt x="403" y="800"/>
                    <a:pt x="410" y="798"/>
                  </a:cubicBezTo>
                  <a:cubicBezTo>
                    <a:pt x="426" y="795"/>
                    <a:pt x="442" y="784"/>
                    <a:pt x="448" y="767"/>
                  </a:cubicBezTo>
                  <a:cubicBezTo>
                    <a:pt x="455" y="751"/>
                    <a:pt x="451" y="729"/>
                    <a:pt x="434" y="720"/>
                  </a:cubicBezTo>
                  <a:cubicBezTo>
                    <a:pt x="431" y="719"/>
                    <a:pt x="428" y="718"/>
                    <a:pt x="424" y="718"/>
                  </a:cubicBezTo>
                  <a:cubicBezTo>
                    <a:pt x="414" y="717"/>
                    <a:pt x="400" y="725"/>
                    <a:pt x="396" y="735"/>
                  </a:cubicBezTo>
                  <a:cubicBezTo>
                    <a:pt x="394" y="740"/>
                    <a:pt x="394" y="747"/>
                    <a:pt x="398" y="751"/>
                  </a:cubicBezTo>
                  <a:cubicBezTo>
                    <a:pt x="401" y="753"/>
                    <a:pt x="404" y="755"/>
                    <a:pt x="407" y="754"/>
                  </a:cubicBezTo>
                  <a:cubicBezTo>
                    <a:pt x="410" y="754"/>
                    <a:pt x="417" y="753"/>
                    <a:pt x="418" y="752"/>
                  </a:cubicBezTo>
                  <a:cubicBezTo>
                    <a:pt x="419" y="751"/>
                    <a:pt x="419" y="750"/>
                    <a:pt x="419" y="751"/>
                  </a:cubicBezTo>
                  <a:cubicBezTo>
                    <a:pt x="420" y="756"/>
                    <a:pt x="416" y="762"/>
                    <a:pt x="412" y="764"/>
                  </a:cubicBezTo>
                  <a:cubicBezTo>
                    <a:pt x="407" y="768"/>
                    <a:pt x="399" y="768"/>
                    <a:pt x="393" y="766"/>
                  </a:cubicBezTo>
                  <a:cubicBezTo>
                    <a:pt x="390" y="765"/>
                    <a:pt x="386" y="763"/>
                    <a:pt x="384" y="760"/>
                  </a:cubicBezTo>
                  <a:cubicBezTo>
                    <a:pt x="380" y="756"/>
                    <a:pt x="378" y="749"/>
                    <a:pt x="378" y="743"/>
                  </a:cubicBezTo>
                  <a:cubicBezTo>
                    <a:pt x="377" y="736"/>
                    <a:pt x="379" y="729"/>
                    <a:pt x="381" y="722"/>
                  </a:cubicBezTo>
                  <a:cubicBezTo>
                    <a:pt x="385" y="709"/>
                    <a:pt x="396" y="703"/>
                    <a:pt x="407" y="699"/>
                  </a:cubicBezTo>
                  <a:cubicBezTo>
                    <a:pt x="417" y="695"/>
                    <a:pt x="427" y="695"/>
                    <a:pt x="436" y="694"/>
                  </a:cubicBezTo>
                  <a:cubicBezTo>
                    <a:pt x="442" y="694"/>
                    <a:pt x="447" y="694"/>
                    <a:pt x="453" y="694"/>
                  </a:cubicBezTo>
                  <a:cubicBezTo>
                    <a:pt x="462" y="694"/>
                    <a:pt x="471" y="694"/>
                    <a:pt x="480" y="695"/>
                  </a:cubicBezTo>
                  <a:cubicBezTo>
                    <a:pt x="488" y="695"/>
                    <a:pt x="495" y="696"/>
                    <a:pt x="503" y="696"/>
                  </a:cubicBezTo>
                  <a:cubicBezTo>
                    <a:pt x="516" y="696"/>
                    <a:pt x="530" y="696"/>
                    <a:pt x="543" y="694"/>
                  </a:cubicBezTo>
                  <a:cubicBezTo>
                    <a:pt x="554" y="693"/>
                    <a:pt x="566" y="691"/>
                    <a:pt x="578" y="688"/>
                  </a:cubicBezTo>
                  <a:cubicBezTo>
                    <a:pt x="589" y="686"/>
                    <a:pt x="600" y="683"/>
                    <a:pt x="611" y="678"/>
                  </a:cubicBezTo>
                  <a:cubicBezTo>
                    <a:pt x="611" y="678"/>
                    <a:pt x="612" y="678"/>
                    <a:pt x="612" y="678"/>
                  </a:cubicBezTo>
                  <a:cubicBezTo>
                    <a:pt x="612" y="678"/>
                    <a:pt x="613" y="677"/>
                    <a:pt x="613" y="677"/>
                  </a:cubicBezTo>
                  <a:cubicBezTo>
                    <a:pt x="614" y="677"/>
                    <a:pt x="613" y="677"/>
                    <a:pt x="614" y="677"/>
                  </a:cubicBezTo>
                  <a:cubicBezTo>
                    <a:pt x="615" y="676"/>
                    <a:pt x="618" y="676"/>
                    <a:pt x="618" y="676"/>
                  </a:cubicBezTo>
                  <a:cubicBezTo>
                    <a:pt x="619" y="675"/>
                    <a:pt x="619" y="675"/>
                    <a:pt x="620" y="674"/>
                  </a:cubicBezTo>
                  <a:cubicBezTo>
                    <a:pt x="620" y="674"/>
                    <a:pt x="620" y="674"/>
                    <a:pt x="621" y="674"/>
                  </a:cubicBezTo>
                  <a:cubicBezTo>
                    <a:pt x="622" y="674"/>
                    <a:pt x="622" y="672"/>
                    <a:pt x="623" y="673"/>
                  </a:cubicBezTo>
                  <a:cubicBezTo>
                    <a:pt x="623" y="673"/>
                    <a:pt x="622" y="674"/>
                    <a:pt x="623" y="674"/>
                  </a:cubicBezTo>
                  <a:cubicBezTo>
                    <a:pt x="623" y="673"/>
                    <a:pt x="625" y="673"/>
                    <a:pt x="625" y="673"/>
                  </a:cubicBezTo>
                  <a:cubicBezTo>
                    <a:pt x="625" y="673"/>
                    <a:pt x="625" y="673"/>
                    <a:pt x="625" y="672"/>
                  </a:cubicBezTo>
                  <a:cubicBezTo>
                    <a:pt x="626" y="672"/>
                    <a:pt x="627" y="672"/>
                    <a:pt x="628" y="671"/>
                  </a:cubicBezTo>
                  <a:cubicBezTo>
                    <a:pt x="629" y="671"/>
                    <a:pt x="629" y="671"/>
                    <a:pt x="630" y="671"/>
                  </a:cubicBezTo>
                  <a:cubicBezTo>
                    <a:pt x="631" y="670"/>
                    <a:pt x="632" y="670"/>
                    <a:pt x="633" y="669"/>
                  </a:cubicBezTo>
                  <a:cubicBezTo>
                    <a:pt x="634" y="668"/>
                    <a:pt x="635" y="668"/>
                    <a:pt x="636" y="667"/>
                  </a:cubicBezTo>
                  <a:cubicBezTo>
                    <a:pt x="638" y="666"/>
                    <a:pt x="640" y="666"/>
                    <a:pt x="641" y="665"/>
                  </a:cubicBezTo>
                  <a:cubicBezTo>
                    <a:pt x="642" y="665"/>
                    <a:pt x="643" y="664"/>
                    <a:pt x="644" y="664"/>
                  </a:cubicBezTo>
                  <a:cubicBezTo>
                    <a:pt x="645" y="663"/>
                    <a:pt x="647" y="662"/>
                    <a:pt x="647" y="662"/>
                  </a:cubicBezTo>
                  <a:cubicBezTo>
                    <a:pt x="648" y="662"/>
                    <a:pt x="648" y="662"/>
                    <a:pt x="648" y="662"/>
                  </a:cubicBezTo>
                  <a:cubicBezTo>
                    <a:pt x="648" y="662"/>
                    <a:pt x="649" y="661"/>
                    <a:pt x="649" y="661"/>
                  </a:cubicBezTo>
                  <a:cubicBezTo>
                    <a:pt x="649" y="661"/>
                    <a:pt x="649" y="661"/>
                    <a:pt x="650" y="661"/>
                  </a:cubicBezTo>
                  <a:cubicBezTo>
                    <a:pt x="650" y="661"/>
                    <a:pt x="650" y="660"/>
                    <a:pt x="651" y="660"/>
                  </a:cubicBezTo>
                  <a:cubicBezTo>
                    <a:pt x="651" y="660"/>
                    <a:pt x="651" y="659"/>
                    <a:pt x="652" y="659"/>
                  </a:cubicBezTo>
                  <a:cubicBezTo>
                    <a:pt x="653" y="659"/>
                    <a:pt x="654" y="658"/>
                    <a:pt x="655" y="658"/>
                  </a:cubicBezTo>
                  <a:cubicBezTo>
                    <a:pt x="656" y="657"/>
                    <a:pt x="656" y="657"/>
                    <a:pt x="656" y="657"/>
                  </a:cubicBezTo>
                  <a:cubicBezTo>
                    <a:pt x="656" y="656"/>
                    <a:pt x="657" y="657"/>
                    <a:pt x="657" y="657"/>
                  </a:cubicBezTo>
                  <a:cubicBezTo>
                    <a:pt x="660" y="655"/>
                    <a:pt x="659" y="654"/>
                    <a:pt x="662" y="653"/>
                  </a:cubicBezTo>
                  <a:cubicBezTo>
                    <a:pt x="663" y="652"/>
                    <a:pt x="664" y="651"/>
                    <a:pt x="665" y="651"/>
                  </a:cubicBezTo>
                  <a:cubicBezTo>
                    <a:pt x="668" y="648"/>
                    <a:pt x="671" y="649"/>
                    <a:pt x="675" y="647"/>
                  </a:cubicBezTo>
                  <a:cubicBezTo>
                    <a:pt x="678" y="644"/>
                    <a:pt x="681" y="641"/>
                    <a:pt x="684" y="639"/>
                  </a:cubicBezTo>
                  <a:cubicBezTo>
                    <a:pt x="687" y="637"/>
                    <a:pt x="690" y="634"/>
                    <a:pt x="692" y="632"/>
                  </a:cubicBezTo>
                  <a:cubicBezTo>
                    <a:pt x="693" y="631"/>
                    <a:pt x="693" y="631"/>
                    <a:pt x="693" y="631"/>
                  </a:cubicBezTo>
                  <a:cubicBezTo>
                    <a:pt x="694" y="630"/>
                    <a:pt x="695" y="629"/>
                    <a:pt x="695" y="629"/>
                  </a:cubicBezTo>
                  <a:cubicBezTo>
                    <a:pt x="695" y="629"/>
                    <a:pt x="696" y="629"/>
                    <a:pt x="696" y="628"/>
                  </a:cubicBezTo>
                  <a:cubicBezTo>
                    <a:pt x="697" y="628"/>
                    <a:pt x="697" y="628"/>
                    <a:pt x="698" y="627"/>
                  </a:cubicBezTo>
                  <a:cubicBezTo>
                    <a:pt x="698" y="627"/>
                    <a:pt x="699" y="626"/>
                    <a:pt x="699" y="625"/>
                  </a:cubicBezTo>
                  <a:cubicBezTo>
                    <a:pt x="699" y="625"/>
                    <a:pt x="700" y="624"/>
                    <a:pt x="700" y="624"/>
                  </a:cubicBezTo>
                  <a:cubicBezTo>
                    <a:pt x="700" y="624"/>
                    <a:pt x="700" y="623"/>
                    <a:pt x="700" y="623"/>
                  </a:cubicBezTo>
                  <a:cubicBezTo>
                    <a:pt x="701" y="623"/>
                    <a:pt x="701" y="623"/>
                    <a:pt x="701" y="623"/>
                  </a:cubicBezTo>
                  <a:cubicBezTo>
                    <a:pt x="702" y="622"/>
                    <a:pt x="703" y="622"/>
                    <a:pt x="703" y="622"/>
                  </a:cubicBezTo>
                  <a:cubicBezTo>
                    <a:pt x="704" y="621"/>
                    <a:pt x="704" y="620"/>
                    <a:pt x="704" y="620"/>
                  </a:cubicBezTo>
                  <a:cubicBezTo>
                    <a:pt x="704" y="620"/>
                    <a:pt x="704" y="619"/>
                    <a:pt x="704" y="619"/>
                  </a:cubicBezTo>
                  <a:cubicBezTo>
                    <a:pt x="705" y="619"/>
                    <a:pt x="705" y="619"/>
                    <a:pt x="705" y="619"/>
                  </a:cubicBezTo>
                  <a:cubicBezTo>
                    <a:pt x="706" y="618"/>
                    <a:pt x="707" y="617"/>
                    <a:pt x="708" y="616"/>
                  </a:cubicBezTo>
                  <a:cubicBezTo>
                    <a:pt x="709" y="616"/>
                    <a:pt x="709" y="615"/>
                    <a:pt x="709" y="614"/>
                  </a:cubicBezTo>
                  <a:cubicBezTo>
                    <a:pt x="710" y="613"/>
                    <a:pt x="710" y="612"/>
                    <a:pt x="711" y="611"/>
                  </a:cubicBezTo>
                  <a:cubicBezTo>
                    <a:pt x="712" y="611"/>
                    <a:pt x="713" y="610"/>
                    <a:pt x="713" y="609"/>
                  </a:cubicBezTo>
                  <a:cubicBezTo>
                    <a:pt x="715" y="607"/>
                    <a:pt x="716" y="603"/>
                    <a:pt x="718" y="601"/>
                  </a:cubicBezTo>
                  <a:cubicBezTo>
                    <a:pt x="718" y="601"/>
                    <a:pt x="718" y="600"/>
                    <a:pt x="719" y="600"/>
                  </a:cubicBezTo>
                  <a:cubicBezTo>
                    <a:pt x="719" y="599"/>
                    <a:pt x="721" y="597"/>
                    <a:pt x="721" y="596"/>
                  </a:cubicBezTo>
                  <a:cubicBezTo>
                    <a:pt x="721" y="596"/>
                    <a:pt x="722" y="596"/>
                    <a:pt x="722" y="596"/>
                  </a:cubicBezTo>
                  <a:cubicBezTo>
                    <a:pt x="722" y="595"/>
                    <a:pt x="723" y="594"/>
                    <a:pt x="723" y="593"/>
                  </a:cubicBezTo>
                  <a:cubicBezTo>
                    <a:pt x="723" y="593"/>
                    <a:pt x="724" y="593"/>
                    <a:pt x="724" y="593"/>
                  </a:cubicBezTo>
                  <a:cubicBezTo>
                    <a:pt x="724" y="592"/>
                    <a:pt x="724" y="592"/>
                    <a:pt x="724" y="591"/>
                  </a:cubicBezTo>
                  <a:cubicBezTo>
                    <a:pt x="725" y="591"/>
                    <a:pt x="725" y="591"/>
                    <a:pt x="725" y="591"/>
                  </a:cubicBezTo>
                  <a:cubicBezTo>
                    <a:pt x="724" y="593"/>
                    <a:pt x="723" y="595"/>
                    <a:pt x="722" y="597"/>
                  </a:cubicBezTo>
                  <a:cubicBezTo>
                    <a:pt x="718" y="606"/>
                    <a:pt x="712" y="614"/>
                    <a:pt x="706" y="622"/>
                  </a:cubicBezTo>
                  <a:cubicBezTo>
                    <a:pt x="700" y="629"/>
                    <a:pt x="693" y="634"/>
                    <a:pt x="687" y="641"/>
                  </a:cubicBezTo>
                  <a:cubicBezTo>
                    <a:pt x="684" y="644"/>
                    <a:pt x="680" y="648"/>
                    <a:pt x="677" y="651"/>
                  </a:cubicBezTo>
                  <a:cubicBezTo>
                    <a:pt x="650" y="673"/>
                    <a:pt x="617" y="686"/>
                    <a:pt x="583" y="692"/>
                  </a:cubicBezTo>
                  <a:cubicBezTo>
                    <a:pt x="579" y="693"/>
                    <a:pt x="575" y="694"/>
                    <a:pt x="571" y="694"/>
                  </a:cubicBezTo>
                  <a:cubicBezTo>
                    <a:pt x="558" y="696"/>
                    <a:pt x="544" y="697"/>
                    <a:pt x="530" y="699"/>
                  </a:cubicBezTo>
                  <a:cubicBezTo>
                    <a:pt x="524" y="700"/>
                    <a:pt x="518" y="700"/>
                    <a:pt x="512" y="702"/>
                  </a:cubicBezTo>
                  <a:cubicBezTo>
                    <a:pt x="505" y="703"/>
                    <a:pt x="498" y="706"/>
                    <a:pt x="493" y="711"/>
                  </a:cubicBezTo>
                  <a:cubicBezTo>
                    <a:pt x="487" y="716"/>
                    <a:pt x="487" y="724"/>
                    <a:pt x="491" y="731"/>
                  </a:cubicBezTo>
                  <a:cubicBezTo>
                    <a:pt x="491" y="732"/>
                    <a:pt x="492" y="732"/>
                    <a:pt x="492" y="733"/>
                  </a:cubicBezTo>
                  <a:cubicBezTo>
                    <a:pt x="492" y="733"/>
                    <a:pt x="472" y="742"/>
                    <a:pt x="480" y="763"/>
                  </a:cubicBezTo>
                  <a:cubicBezTo>
                    <a:pt x="488" y="785"/>
                    <a:pt x="508" y="778"/>
                    <a:pt x="515" y="774"/>
                  </a:cubicBezTo>
                  <a:cubicBezTo>
                    <a:pt x="515" y="774"/>
                    <a:pt x="524" y="801"/>
                    <a:pt x="560" y="783"/>
                  </a:cubicBezTo>
                  <a:cubicBezTo>
                    <a:pt x="564" y="781"/>
                    <a:pt x="568" y="779"/>
                    <a:pt x="571" y="776"/>
                  </a:cubicBezTo>
                  <a:cubicBezTo>
                    <a:pt x="583" y="766"/>
                    <a:pt x="589" y="745"/>
                    <a:pt x="575" y="733"/>
                  </a:cubicBezTo>
                  <a:cubicBezTo>
                    <a:pt x="565" y="725"/>
                    <a:pt x="546" y="730"/>
                    <a:pt x="543" y="743"/>
                  </a:cubicBezTo>
                  <a:cubicBezTo>
                    <a:pt x="541" y="748"/>
                    <a:pt x="542" y="755"/>
                    <a:pt x="547" y="758"/>
                  </a:cubicBezTo>
                  <a:cubicBezTo>
                    <a:pt x="552" y="760"/>
                    <a:pt x="555" y="760"/>
                    <a:pt x="559" y="758"/>
                  </a:cubicBezTo>
                  <a:cubicBezTo>
                    <a:pt x="559" y="758"/>
                    <a:pt x="543" y="775"/>
                    <a:pt x="530" y="760"/>
                  </a:cubicBezTo>
                  <a:cubicBezTo>
                    <a:pt x="525" y="754"/>
                    <a:pt x="526" y="746"/>
                    <a:pt x="530" y="740"/>
                  </a:cubicBezTo>
                  <a:cubicBezTo>
                    <a:pt x="537" y="728"/>
                    <a:pt x="550" y="722"/>
                    <a:pt x="563" y="718"/>
                  </a:cubicBezTo>
                  <a:cubicBezTo>
                    <a:pt x="574" y="715"/>
                    <a:pt x="586" y="713"/>
                    <a:pt x="597" y="709"/>
                  </a:cubicBezTo>
                  <a:cubicBezTo>
                    <a:pt x="605" y="707"/>
                    <a:pt x="613" y="704"/>
                    <a:pt x="620" y="701"/>
                  </a:cubicBezTo>
                  <a:cubicBezTo>
                    <a:pt x="643" y="690"/>
                    <a:pt x="665" y="676"/>
                    <a:pt x="683" y="659"/>
                  </a:cubicBezTo>
                  <a:cubicBezTo>
                    <a:pt x="689" y="653"/>
                    <a:pt x="695" y="647"/>
                    <a:pt x="700" y="640"/>
                  </a:cubicBezTo>
                  <a:cubicBezTo>
                    <a:pt x="705" y="633"/>
                    <a:pt x="709" y="626"/>
                    <a:pt x="714" y="618"/>
                  </a:cubicBezTo>
                  <a:cubicBezTo>
                    <a:pt x="718" y="610"/>
                    <a:pt x="722" y="602"/>
                    <a:pt x="725" y="594"/>
                  </a:cubicBezTo>
                  <a:cubicBezTo>
                    <a:pt x="726" y="591"/>
                    <a:pt x="727" y="589"/>
                    <a:pt x="728" y="587"/>
                  </a:cubicBezTo>
                  <a:cubicBezTo>
                    <a:pt x="728" y="587"/>
                    <a:pt x="728" y="587"/>
                    <a:pt x="728" y="587"/>
                  </a:cubicBezTo>
                  <a:cubicBezTo>
                    <a:pt x="728" y="587"/>
                    <a:pt x="728" y="586"/>
                    <a:pt x="728" y="586"/>
                  </a:cubicBezTo>
                  <a:cubicBezTo>
                    <a:pt x="728" y="586"/>
                    <a:pt x="728" y="586"/>
                    <a:pt x="728" y="586"/>
                  </a:cubicBezTo>
                  <a:cubicBezTo>
                    <a:pt x="728" y="585"/>
                    <a:pt x="728" y="585"/>
                    <a:pt x="729" y="584"/>
                  </a:cubicBezTo>
                  <a:cubicBezTo>
                    <a:pt x="729" y="584"/>
                    <a:pt x="729" y="584"/>
                    <a:pt x="729" y="584"/>
                  </a:cubicBezTo>
                  <a:cubicBezTo>
                    <a:pt x="730" y="583"/>
                    <a:pt x="730" y="582"/>
                    <a:pt x="730" y="582"/>
                  </a:cubicBezTo>
                  <a:cubicBezTo>
                    <a:pt x="730" y="581"/>
                    <a:pt x="731" y="581"/>
                    <a:pt x="731" y="581"/>
                  </a:cubicBezTo>
                  <a:cubicBezTo>
                    <a:pt x="733" y="578"/>
                    <a:pt x="734" y="574"/>
                    <a:pt x="736" y="571"/>
                  </a:cubicBezTo>
                  <a:cubicBezTo>
                    <a:pt x="735" y="571"/>
                    <a:pt x="735" y="572"/>
                    <a:pt x="734" y="573"/>
                  </a:cubicBezTo>
                  <a:close/>
                  <a:moveTo>
                    <a:pt x="482" y="492"/>
                  </a:moveTo>
                  <a:cubicBezTo>
                    <a:pt x="482" y="492"/>
                    <a:pt x="482" y="492"/>
                    <a:pt x="482" y="492"/>
                  </a:cubicBezTo>
                  <a:cubicBezTo>
                    <a:pt x="483" y="492"/>
                    <a:pt x="483" y="492"/>
                    <a:pt x="483" y="492"/>
                  </a:cubicBezTo>
                  <a:cubicBezTo>
                    <a:pt x="484" y="492"/>
                    <a:pt x="485" y="492"/>
                    <a:pt x="485" y="492"/>
                  </a:cubicBezTo>
                  <a:cubicBezTo>
                    <a:pt x="485" y="492"/>
                    <a:pt x="486" y="493"/>
                    <a:pt x="486" y="493"/>
                  </a:cubicBezTo>
                  <a:cubicBezTo>
                    <a:pt x="485" y="494"/>
                    <a:pt x="484" y="494"/>
                    <a:pt x="484" y="494"/>
                  </a:cubicBezTo>
                  <a:cubicBezTo>
                    <a:pt x="484" y="494"/>
                    <a:pt x="481" y="493"/>
                    <a:pt x="481" y="492"/>
                  </a:cubicBezTo>
                  <a:cubicBezTo>
                    <a:pt x="481" y="492"/>
                    <a:pt x="481" y="492"/>
                    <a:pt x="482" y="492"/>
                  </a:cubicBezTo>
                  <a:close/>
                  <a:moveTo>
                    <a:pt x="483" y="495"/>
                  </a:moveTo>
                  <a:cubicBezTo>
                    <a:pt x="484" y="495"/>
                    <a:pt x="484" y="495"/>
                    <a:pt x="484" y="495"/>
                  </a:cubicBezTo>
                  <a:cubicBezTo>
                    <a:pt x="484" y="495"/>
                    <a:pt x="485" y="496"/>
                    <a:pt x="486" y="496"/>
                  </a:cubicBezTo>
                  <a:cubicBezTo>
                    <a:pt x="488" y="496"/>
                    <a:pt x="491" y="496"/>
                    <a:pt x="492" y="497"/>
                  </a:cubicBezTo>
                  <a:cubicBezTo>
                    <a:pt x="493" y="498"/>
                    <a:pt x="494" y="499"/>
                    <a:pt x="495" y="500"/>
                  </a:cubicBezTo>
                  <a:cubicBezTo>
                    <a:pt x="496" y="500"/>
                    <a:pt x="496" y="500"/>
                    <a:pt x="497" y="500"/>
                  </a:cubicBezTo>
                  <a:cubicBezTo>
                    <a:pt x="497" y="502"/>
                    <a:pt x="500" y="502"/>
                    <a:pt x="500" y="503"/>
                  </a:cubicBezTo>
                  <a:cubicBezTo>
                    <a:pt x="500" y="503"/>
                    <a:pt x="500" y="504"/>
                    <a:pt x="500" y="504"/>
                  </a:cubicBezTo>
                  <a:cubicBezTo>
                    <a:pt x="500" y="505"/>
                    <a:pt x="502" y="507"/>
                    <a:pt x="502" y="508"/>
                  </a:cubicBezTo>
                  <a:cubicBezTo>
                    <a:pt x="502" y="508"/>
                    <a:pt x="500" y="506"/>
                    <a:pt x="499" y="504"/>
                  </a:cubicBezTo>
                  <a:cubicBezTo>
                    <a:pt x="499" y="504"/>
                    <a:pt x="498" y="504"/>
                    <a:pt x="497" y="504"/>
                  </a:cubicBezTo>
                  <a:cubicBezTo>
                    <a:pt x="497" y="503"/>
                    <a:pt x="497" y="502"/>
                    <a:pt x="497" y="502"/>
                  </a:cubicBezTo>
                  <a:cubicBezTo>
                    <a:pt x="497" y="502"/>
                    <a:pt x="493" y="501"/>
                    <a:pt x="492" y="500"/>
                  </a:cubicBezTo>
                  <a:cubicBezTo>
                    <a:pt x="492" y="500"/>
                    <a:pt x="489" y="497"/>
                    <a:pt x="489" y="497"/>
                  </a:cubicBezTo>
                  <a:cubicBezTo>
                    <a:pt x="489" y="497"/>
                    <a:pt x="488" y="497"/>
                    <a:pt x="488" y="497"/>
                  </a:cubicBezTo>
                  <a:cubicBezTo>
                    <a:pt x="487" y="497"/>
                    <a:pt x="486" y="497"/>
                    <a:pt x="486" y="497"/>
                  </a:cubicBezTo>
                  <a:cubicBezTo>
                    <a:pt x="485" y="497"/>
                    <a:pt x="484" y="496"/>
                    <a:pt x="484" y="496"/>
                  </a:cubicBezTo>
                  <a:cubicBezTo>
                    <a:pt x="482" y="496"/>
                    <a:pt x="480" y="495"/>
                    <a:pt x="480" y="495"/>
                  </a:cubicBezTo>
                  <a:cubicBezTo>
                    <a:pt x="479" y="494"/>
                    <a:pt x="480" y="494"/>
                    <a:pt x="481" y="494"/>
                  </a:cubicBezTo>
                  <a:cubicBezTo>
                    <a:pt x="482" y="494"/>
                    <a:pt x="482" y="495"/>
                    <a:pt x="483" y="495"/>
                  </a:cubicBezTo>
                  <a:close/>
                  <a:moveTo>
                    <a:pt x="470" y="488"/>
                  </a:moveTo>
                  <a:cubicBezTo>
                    <a:pt x="470" y="488"/>
                    <a:pt x="470" y="489"/>
                    <a:pt x="471" y="489"/>
                  </a:cubicBezTo>
                  <a:cubicBezTo>
                    <a:pt x="471" y="489"/>
                    <a:pt x="471" y="489"/>
                    <a:pt x="471" y="489"/>
                  </a:cubicBezTo>
                  <a:cubicBezTo>
                    <a:pt x="471" y="489"/>
                    <a:pt x="472" y="489"/>
                    <a:pt x="472" y="489"/>
                  </a:cubicBezTo>
                  <a:cubicBezTo>
                    <a:pt x="472" y="489"/>
                    <a:pt x="473" y="490"/>
                    <a:pt x="474" y="490"/>
                  </a:cubicBezTo>
                  <a:cubicBezTo>
                    <a:pt x="474" y="490"/>
                    <a:pt x="474" y="490"/>
                    <a:pt x="474" y="490"/>
                  </a:cubicBezTo>
                  <a:cubicBezTo>
                    <a:pt x="474" y="490"/>
                    <a:pt x="475" y="490"/>
                    <a:pt x="475" y="490"/>
                  </a:cubicBezTo>
                  <a:cubicBezTo>
                    <a:pt x="475" y="490"/>
                    <a:pt x="476" y="490"/>
                    <a:pt x="477" y="490"/>
                  </a:cubicBezTo>
                  <a:cubicBezTo>
                    <a:pt x="477" y="490"/>
                    <a:pt x="478" y="491"/>
                    <a:pt x="478" y="492"/>
                  </a:cubicBezTo>
                  <a:cubicBezTo>
                    <a:pt x="479" y="492"/>
                    <a:pt x="478" y="491"/>
                    <a:pt x="478" y="491"/>
                  </a:cubicBezTo>
                  <a:cubicBezTo>
                    <a:pt x="479" y="491"/>
                    <a:pt x="479" y="491"/>
                    <a:pt x="479" y="491"/>
                  </a:cubicBezTo>
                  <a:cubicBezTo>
                    <a:pt x="479" y="491"/>
                    <a:pt x="479" y="492"/>
                    <a:pt x="479" y="492"/>
                  </a:cubicBezTo>
                  <a:cubicBezTo>
                    <a:pt x="479" y="492"/>
                    <a:pt x="480" y="492"/>
                    <a:pt x="480" y="492"/>
                  </a:cubicBezTo>
                  <a:cubicBezTo>
                    <a:pt x="480" y="493"/>
                    <a:pt x="479" y="493"/>
                    <a:pt x="479" y="493"/>
                  </a:cubicBezTo>
                  <a:cubicBezTo>
                    <a:pt x="479" y="493"/>
                    <a:pt x="478" y="492"/>
                    <a:pt x="478" y="491"/>
                  </a:cubicBezTo>
                  <a:cubicBezTo>
                    <a:pt x="477" y="491"/>
                    <a:pt x="475" y="491"/>
                    <a:pt x="474" y="491"/>
                  </a:cubicBezTo>
                  <a:cubicBezTo>
                    <a:pt x="473" y="490"/>
                    <a:pt x="473" y="491"/>
                    <a:pt x="473" y="490"/>
                  </a:cubicBezTo>
                  <a:cubicBezTo>
                    <a:pt x="472" y="490"/>
                    <a:pt x="472" y="490"/>
                    <a:pt x="471" y="490"/>
                  </a:cubicBezTo>
                  <a:cubicBezTo>
                    <a:pt x="471" y="490"/>
                    <a:pt x="470" y="489"/>
                    <a:pt x="470" y="489"/>
                  </a:cubicBezTo>
                  <a:cubicBezTo>
                    <a:pt x="469" y="489"/>
                    <a:pt x="469" y="489"/>
                    <a:pt x="469" y="489"/>
                  </a:cubicBezTo>
                  <a:cubicBezTo>
                    <a:pt x="469" y="489"/>
                    <a:pt x="469" y="488"/>
                    <a:pt x="470" y="488"/>
                  </a:cubicBezTo>
                  <a:close/>
                  <a:moveTo>
                    <a:pt x="436" y="502"/>
                  </a:moveTo>
                  <a:cubicBezTo>
                    <a:pt x="436" y="502"/>
                    <a:pt x="435" y="503"/>
                    <a:pt x="435" y="503"/>
                  </a:cubicBezTo>
                  <a:cubicBezTo>
                    <a:pt x="434" y="503"/>
                    <a:pt x="434" y="503"/>
                    <a:pt x="434" y="503"/>
                  </a:cubicBezTo>
                  <a:cubicBezTo>
                    <a:pt x="434" y="503"/>
                    <a:pt x="433" y="504"/>
                    <a:pt x="432" y="504"/>
                  </a:cubicBezTo>
                  <a:cubicBezTo>
                    <a:pt x="432" y="504"/>
                    <a:pt x="432" y="504"/>
                    <a:pt x="432" y="505"/>
                  </a:cubicBezTo>
                  <a:cubicBezTo>
                    <a:pt x="432" y="505"/>
                    <a:pt x="431" y="505"/>
                    <a:pt x="431" y="505"/>
                  </a:cubicBezTo>
                  <a:cubicBezTo>
                    <a:pt x="431" y="505"/>
                    <a:pt x="431" y="505"/>
                    <a:pt x="431" y="505"/>
                  </a:cubicBezTo>
                  <a:cubicBezTo>
                    <a:pt x="430" y="506"/>
                    <a:pt x="429" y="507"/>
                    <a:pt x="429" y="507"/>
                  </a:cubicBezTo>
                  <a:cubicBezTo>
                    <a:pt x="429" y="507"/>
                    <a:pt x="428" y="507"/>
                    <a:pt x="428" y="508"/>
                  </a:cubicBezTo>
                  <a:cubicBezTo>
                    <a:pt x="428" y="508"/>
                    <a:pt x="427" y="509"/>
                    <a:pt x="427" y="508"/>
                  </a:cubicBezTo>
                  <a:cubicBezTo>
                    <a:pt x="427" y="508"/>
                    <a:pt x="428" y="507"/>
                    <a:pt x="428" y="507"/>
                  </a:cubicBezTo>
                  <a:cubicBezTo>
                    <a:pt x="428" y="507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30" y="506"/>
                    <a:pt x="430" y="505"/>
                  </a:cubicBezTo>
                  <a:cubicBezTo>
                    <a:pt x="430" y="505"/>
                    <a:pt x="430" y="506"/>
                    <a:pt x="430" y="506"/>
                  </a:cubicBezTo>
                  <a:cubicBezTo>
                    <a:pt x="430" y="505"/>
                    <a:pt x="430" y="505"/>
                    <a:pt x="430" y="505"/>
                  </a:cubicBezTo>
                  <a:cubicBezTo>
                    <a:pt x="430" y="505"/>
                    <a:pt x="431" y="505"/>
                    <a:pt x="431" y="505"/>
                  </a:cubicBezTo>
                  <a:cubicBezTo>
                    <a:pt x="431" y="505"/>
                    <a:pt x="431" y="505"/>
                    <a:pt x="431" y="504"/>
                  </a:cubicBezTo>
                  <a:cubicBezTo>
                    <a:pt x="431" y="504"/>
                    <a:pt x="432" y="504"/>
                    <a:pt x="432" y="504"/>
                  </a:cubicBezTo>
                  <a:cubicBezTo>
                    <a:pt x="432" y="504"/>
                    <a:pt x="432" y="504"/>
                    <a:pt x="433" y="503"/>
                  </a:cubicBezTo>
                  <a:cubicBezTo>
                    <a:pt x="433" y="503"/>
                    <a:pt x="434" y="501"/>
                    <a:pt x="434" y="501"/>
                  </a:cubicBezTo>
                  <a:cubicBezTo>
                    <a:pt x="434" y="501"/>
                    <a:pt x="436" y="500"/>
                    <a:pt x="436" y="500"/>
                  </a:cubicBezTo>
                  <a:cubicBezTo>
                    <a:pt x="437" y="500"/>
                    <a:pt x="439" y="498"/>
                    <a:pt x="440" y="497"/>
                  </a:cubicBezTo>
                  <a:cubicBezTo>
                    <a:pt x="440" y="497"/>
                    <a:pt x="440" y="497"/>
                    <a:pt x="441" y="497"/>
                  </a:cubicBezTo>
                  <a:cubicBezTo>
                    <a:pt x="439" y="498"/>
                    <a:pt x="437" y="502"/>
                    <a:pt x="436" y="502"/>
                  </a:cubicBezTo>
                  <a:close/>
                  <a:moveTo>
                    <a:pt x="454" y="492"/>
                  </a:moveTo>
                  <a:cubicBezTo>
                    <a:pt x="454" y="492"/>
                    <a:pt x="453" y="492"/>
                    <a:pt x="453" y="493"/>
                  </a:cubicBezTo>
                  <a:cubicBezTo>
                    <a:pt x="453" y="493"/>
                    <a:pt x="453" y="493"/>
                    <a:pt x="452" y="493"/>
                  </a:cubicBezTo>
                  <a:cubicBezTo>
                    <a:pt x="452" y="493"/>
                    <a:pt x="452" y="493"/>
                    <a:pt x="451" y="494"/>
                  </a:cubicBezTo>
                  <a:cubicBezTo>
                    <a:pt x="451" y="494"/>
                    <a:pt x="451" y="494"/>
                    <a:pt x="450" y="494"/>
                  </a:cubicBezTo>
                  <a:cubicBezTo>
                    <a:pt x="450" y="494"/>
                    <a:pt x="449" y="494"/>
                    <a:pt x="449" y="494"/>
                  </a:cubicBezTo>
                  <a:cubicBezTo>
                    <a:pt x="449" y="494"/>
                    <a:pt x="448" y="495"/>
                    <a:pt x="448" y="495"/>
                  </a:cubicBezTo>
                  <a:cubicBezTo>
                    <a:pt x="448" y="495"/>
                    <a:pt x="448" y="495"/>
                    <a:pt x="448" y="495"/>
                  </a:cubicBezTo>
                  <a:cubicBezTo>
                    <a:pt x="447" y="495"/>
                    <a:pt x="447" y="496"/>
                    <a:pt x="446" y="496"/>
                  </a:cubicBezTo>
                  <a:cubicBezTo>
                    <a:pt x="446" y="495"/>
                    <a:pt x="445" y="496"/>
                    <a:pt x="445" y="496"/>
                  </a:cubicBezTo>
                  <a:cubicBezTo>
                    <a:pt x="445" y="495"/>
                    <a:pt x="445" y="495"/>
                    <a:pt x="446" y="495"/>
                  </a:cubicBezTo>
                  <a:cubicBezTo>
                    <a:pt x="446" y="495"/>
                    <a:pt x="446" y="495"/>
                    <a:pt x="446" y="495"/>
                  </a:cubicBezTo>
                  <a:cubicBezTo>
                    <a:pt x="446" y="495"/>
                    <a:pt x="446" y="495"/>
                    <a:pt x="447" y="495"/>
                  </a:cubicBezTo>
                  <a:cubicBezTo>
                    <a:pt x="447" y="495"/>
                    <a:pt x="448" y="494"/>
                    <a:pt x="448" y="494"/>
                  </a:cubicBezTo>
                  <a:cubicBezTo>
                    <a:pt x="448" y="494"/>
                    <a:pt x="448" y="493"/>
                    <a:pt x="448" y="493"/>
                  </a:cubicBezTo>
                  <a:cubicBezTo>
                    <a:pt x="448" y="493"/>
                    <a:pt x="449" y="493"/>
                    <a:pt x="450" y="493"/>
                  </a:cubicBezTo>
                  <a:cubicBezTo>
                    <a:pt x="450" y="492"/>
                    <a:pt x="450" y="493"/>
                    <a:pt x="451" y="493"/>
                  </a:cubicBezTo>
                  <a:cubicBezTo>
                    <a:pt x="451" y="493"/>
                    <a:pt x="452" y="492"/>
                    <a:pt x="453" y="492"/>
                  </a:cubicBezTo>
                  <a:cubicBezTo>
                    <a:pt x="453" y="492"/>
                    <a:pt x="453" y="492"/>
                    <a:pt x="453" y="491"/>
                  </a:cubicBezTo>
                  <a:cubicBezTo>
                    <a:pt x="453" y="491"/>
                    <a:pt x="454" y="491"/>
                    <a:pt x="454" y="491"/>
                  </a:cubicBezTo>
                  <a:cubicBezTo>
                    <a:pt x="454" y="491"/>
                    <a:pt x="455" y="490"/>
                    <a:pt x="456" y="491"/>
                  </a:cubicBezTo>
                  <a:cubicBezTo>
                    <a:pt x="455" y="492"/>
                    <a:pt x="455" y="491"/>
                    <a:pt x="454" y="492"/>
                  </a:cubicBezTo>
                  <a:close/>
                  <a:moveTo>
                    <a:pt x="462" y="491"/>
                  </a:moveTo>
                  <a:cubicBezTo>
                    <a:pt x="462" y="491"/>
                    <a:pt x="462" y="491"/>
                    <a:pt x="462" y="491"/>
                  </a:cubicBezTo>
                  <a:cubicBezTo>
                    <a:pt x="462" y="491"/>
                    <a:pt x="461" y="491"/>
                    <a:pt x="461" y="491"/>
                  </a:cubicBezTo>
                  <a:cubicBezTo>
                    <a:pt x="461" y="491"/>
                    <a:pt x="460" y="491"/>
                    <a:pt x="460" y="491"/>
                  </a:cubicBezTo>
                  <a:cubicBezTo>
                    <a:pt x="460" y="491"/>
                    <a:pt x="460" y="491"/>
                    <a:pt x="460" y="491"/>
                  </a:cubicBezTo>
                  <a:cubicBezTo>
                    <a:pt x="460" y="491"/>
                    <a:pt x="460" y="491"/>
                    <a:pt x="460" y="491"/>
                  </a:cubicBezTo>
                  <a:cubicBezTo>
                    <a:pt x="459" y="491"/>
                    <a:pt x="459" y="491"/>
                    <a:pt x="459" y="491"/>
                  </a:cubicBezTo>
                  <a:cubicBezTo>
                    <a:pt x="458" y="491"/>
                    <a:pt x="458" y="491"/>
                    <a:pt x="458" y="491"/>
                  </a:cubicBezTo>
                  <a:cubicBezTo>
                    <a:pt x="458" y="491"/>
                    <a:pt x="457" y="492"/>
                    <a:pt x="456" y="492"/>
                  </a:cubicBezTo>
                  <a:cubicBezTo>
                    <a:pt x="456" y="491"/>
                    <a:pt x="458" y="491"/>
                    <a:pt x="458" y="491"/>
                  </a:cubicBezTo>
                  <a:cubicBezTo>
                    <a:pt x="459" y="491"/>
                    <a:pt x="460" y="490"/>
                    <a:pt x="461" y="489"/>
                  </a:cubicBezTo>
                  <a:cubicBezTo>
                    <a:pt x="461" y="489"/>
                    <a:pt x="461" y="490"/>
                    <a:pt x="461" y="490"/>
                  </a:cubicBezTo>
                  <a:cubicBezTo>
                    <a:pt x="461" y="490"/>
                    <a:pt x="461" y="489"/>
                    <a:pt x="462" y="489"/>
                  </a:cubicBezTo>
                  <a:cubicBezTo>
                    <a:pt x="462" y="489"/>
                    <a:pt x="462" y="489"/>
                    <a:pt x="463" y="489"/>
                  </a:cubicBezTo>
                  <a:cubicBezTo>
                    <a:pt x="463" y="489"/>
                    <a:pt x="464" y="489"/>
                    <a:pt x="464" y="489"/>
                  </a:cubicBezTo>
                  <a:cubicBezTo>
                    <a:pt x="464" y="489"/>
                    <a:pt x="466" y="489"/>
                    <a:pt x="467" y="490"/>
                  </a:cubicBezTo>
                  <a:cubicBezTo>
                    <a:pt x="467" y="490"/>
                    <a:pt x="467" y="490"/>
                    <a:pt x="467" y="490"/>
                  </a:cubicBezTo>
                  <a:cubicBezTo>
                    <a:pt x="466" y="490"/>
                    <a:pt x="465" y="490"/>
                    <a:pt x="464" y="490"/>
                  </a:cubicBezTo>
                  <a:cubicBezTo>
                    <a:pt x="464" y="490"/>
                    <a:pt x="464" y="490"/>
                    <a:pt x="463" y="490"/>
                  </a:cubicBezTo>
                  <a:cubicBezTo>
                    <a:pt x="463" y="490"/>
                    <a:pt x="463" y="490"/>
                    <a:pt x="462" y="491"/>
                  </a:cubicBezTo>
                  <a:close/>
                  <a:moveTo>
                    <a:pt x="464" y="577"/>
                  </a:moveTo>
                  <a:cubicBezTo>
                    <a:pt x="464" y="577"/>
                    <a:pt x="462" y="550"/>
                    <a:pt x="483" y="543"/>
                  </a:cubicBezTo>
                  <a:cubicBezTo>
                    <a:pt x="489" y="541"/>
                    <a:pt x="495" y="545"/>
                    <a:pt x="495" y="545"/>
                  </a:cubicBezTo>
                  <a:cubicBezTo>
                    <a:pt x="482" y="544"/>
                    <a:pt x="474" y="560"/>
                    <a:pt x="474" y="560"/>
                  </a:cubicBezTo>
                  <a:cubicBezTo>
                    <a:pt x="461" y="588"/>
                    <a:pt x="493" y="636"/>
                    <a:pt x="546" y="643"/>
                  </a:cubicBezTo>
                  <a:cubicBezTo>
                    <a:pt x="546" y="643"/>
                    <a:pt x="471" y="637"/>
                    <a:pt x="464" y="577"/>
                  </a:cubicBezTo>
                  <a:close/>
                  <a:moveTo>
                    <a:pt x="337" y="674"/>
                  </a:moveTo>
                  <a:cubicBezTo>
                    <a:pt x="336" y="673"/>
                    <a:pt x="335" y="672"/>
                    <a:pt x="336" y="671"/>
                  </a:cubicBezTo>
                  <a:cubicBezTo>
                    <a:pt x="338" y="672"/>
                    <a:pt x="336" y="672"/>
                    <a:pt x="337" y="674"/>
                  </a:cubicBezTo>
                  <a:close/>
                  <a:moveTo>
                    <a:pt x="341" y="672"/>
                  </a:moveTo>
                  <a:cubicBezTo>
                    <a:pt x="341" y="673"/>
                    <a:pt x="341" y="674"/>
                    <a:pt x="341" y="675"/>
                  </a:cubicBezTo>
                  <a:cubicBezTo>
                    <a:pt x="341" y="676"/>
                    <a:pt x="341" y="677"/>
                    <a:pt x="340" y="677"/>
                  </a:cubicBezTo>
                  <a:cubicBezTo>
                    <a:pt x="339" y="676"/>
                    <a:pt x="340" y="678"/>
                    <a:pt x="339" y="678"/>
                  </a:cubicBezTo>
                  <a:cubicBezTo>
                    <a:pt x="337" y="677"/>
                    <a:pt x="340" y="676"/>
                    <a:pt x="339" y="675"/>
                  </a:cubicBezTo>
                  <a:cubicBezTo>
                    <a:pt x="339" y="675"/>
                    <a:pt x="340" y="675"/>
                    <a:pt x="340" y="674"/>
                  </a:cubicBezTo>
                  <a:cubicBezTo>
                    <a:pt x="340" y="674"/>
                    <a:pt x="339" y="674"/>
                    <a:pt x="339" y="674"/>
                  </a:cubicBezTo>
                  <a:cubicBezTo>
                    <a:pt x="339" y="673"/>
                    <a:pt x="340" y="673"/>
                    <a:pt x="340" y="673"/>
                  </a:cubicBezTo>
                  <a:cubicBezTo>
                    <a:pt x="340" y="672"/>
                    <a:pt x="340" y="671"/>
                    <a:pt x="341" y="671"/>
                  </a:cubicBezTo>
                  <a:cubicBezTo>
                    <a:pt x="342" y="671"/>
                    <a:pt x="342" y="671"/>
                    <a:pt x="342" y="671"/>
                  </a:cubicBezTo>
                  <a:cubicBezTo>
                    <a:pt x="342" y="672"/>
                    <a:pt x="342" y="672"/>
                    <a:pt x="341" y="672"/>
                  </a:cubicBezTo>
                  <a:close/>
                  <a:moveTo>
                    <a:pt x="344" y="659"/>
                  </a:moveTo>
                  <a:cubicBezTo>
                    <a:pt x="342" y="659"/>
                    <a:pt x="342" y="661"/>
                    <a:pt x="341" y="661"/>
                  </a:cubicBezTo>
                  <a:cubicBezTo>
                    <a:pt x="340" y="662"/>
                    <a:pt x="342" y="662"/>
                    <a:pt x="342" y="663"/>
                  </a:cubicBezTo>
                  <a:cubicBezTo>
                    <a:pt x="342" y="663"/>
                    <a:pt x="342" y="663"/>
                    <a:pt x="342" y="664"/>
                  </a:cubicBezTo>
                  <a:cubicBezTo>
                    <a:pt x="341" y="664"/>
                    <a:pt x="341" y="665"/>
                    <a:pt x="340" y="666"/>
                  </a:cubicBezTo>
                  <a:cubicBezTo>
                    <a:pt x="341" y="667"/>
                    <a:pt x="342" y="666"/>
                    <a:pt x="342" y="666"/>
                  </a:cubicBezTo>
                  <a:cubicBezTo>
                    <a:pt x="343" y="666"/>
                    <a:pt x="343" y="665"/>
                    <a:pt x="344" y="665"/>
                  </a:cubicBezTo>
                  <a:cubicBezTo>
                    <a:pt x="344" y="666"/>
                    <a:pt x="345" y="667"/>
                    <a:pt x="343" y="666"/>
                  </a:cubicBezTo>
                  <a:cubicBezTo>
                    <a:pt x="343" y="667"/>
                    <a:pt x="344" y="667"/>
                    <a:pt x="343" y="668"/>
                  </a:cubicBezTo>
                  <a:cubicBezTo>
                    <a:pt x="342" y="668"/>
                    <a:pt x="342" y="668"/>
                    <a:pt x="341" y="667"/>
                  </a:cubicBezTo>
                  <a:cubicBezTo>
                    <a:pt x="340" y="667"/>
                    <a:pt x="340" y="668"/>
                    <a:pt x="340" y="669"/>
                  </a:cubicBezTo>
                  <a:cubicBezTo>
                    <a:pt x="340" y="669"/>
                    <a:pt x="339" y="669"/>
                    <a:pt x="339" y="669"/>
                  </a:cubicBezTo>
                  <a:cubicBezTo>
                    <a:pt x="338" y="670"/>
                    <a:pt x="339" y="670"/>
                    <a:pt x="338" y="671"/>
                  </a:cubicBezTo>
                  <a:cubicBezTo>
                    <a:pt x="337" y="671"/>
                    <a:pt x="337" y="669"/>
                    <a:pt x="336" y="670"/>
                  </a:cubicBezTo>
                  <a:cubicBezTo>
                    <a:pt x="335" y="670"/>
                    <a:pt x="336" y="669"/>
                    <a:pt x="336" y="669"/>
                  </a:cubicBezTo>
                  <a:cubicBezTo>
                    <a:pt x="336" y="668"/>
                    <a:pt x="336" y="668"/>
                    <a:pt x="337" y="667"/>
                  </a:cubicBezTo>
                  <a:cubicBezTo>
                    <a:pt x="337" y="666"/>
                    <a:pt x="336" y="667"/>
                    <a:pt x="334" y="667"/>
                  </a:cubicBezTo>
                  <a:cubicBezTo>
                    <a:pt x="336" y="666"/>
                    <a:pt x="339" y="664"/>
                    <a:pt x="338" y="662"/>
                  </a:cubicBezTo>
                  <a:cubicBezTo>
                    <a:pt x="339" y="661"/>
                    <a:pt x="340" y="661"/>
                    <a:pt x="341" y="660"/>
                  </a:cubicBezTo>
                  <a:cubicBezTo>
                    <a:pt x="342" y="659"/>
                    <a:pt x="341" y="658"/>
                    <a:pt x="342" y="658"/>
                  </a:cubicBezTo>
                  <a:cubicBezTo>
                    <a:pt x="342" y="658"/>
                    <a:pt x="342" y="657"/>
                    <a:pt x="342" y="657"/>
                  </a:cubicBezTo>
                  <a:cubicBezTo>
                    <a:pt x="343" y="657"/>
                    <a:pt x="342" y="656"/>
                    <a:pt x="343" y="656"/>
                  </a:cubicBezTo>
                  <a:cubicBezTo>
                    <a:pt x="344" y="655"/>
                    <a:pt x="344" y="656"/>
                    <a:pt x="345" y="656"/>
                  </a:cubicBezTo>
                  <a:cubicBezTo>
                    <a:pt x="345" y="658"/>
                    <a:pt x="344" y="658"/>
                    <a:pt x="344" y="659"/>
                  </a:cubicBezTo>
                  <a:close/>
                  <a:moveTo>
                    <a:pt x="596" y="666"/>
                  </a:moveTo>
                  <a:cubicBezTo>
                    <a:pt x="598" y="667"/>
                    <a:pt x="600" y="665"/>
                    <a:pt x="601" y="666"/>
                  </a:cubicBezTo>
                  <a:cubicBezTo>
                    <a:pt x="600" y="667"/>
                    <a:pt x="597" y="666"/>
                    <a:pt x="596" y="667"/>
                  </a:cubicBezTo>
                  <a:cubicBezTo>
                    <a:pt x="595" y="667"/>
                    <a:pt x="596" y="666"/>
                    <a:pt x="596" y="666"/>
                  </a:cubicBezTo>
                  <a:close/>
                  <a:moveTo>
                    <a:pt x="591" y="668"/>
                  </a:moveTo>
                  <a:cubicBezTo>
                    <a:pt x="591" y="669"/>
                    <a:pt x="590" y="669"/>
                    <a:pt x="590" y="669"/>
                  </a:cubicBezTo>
                  <a:cubicBezTo>
                    <a:pt x="589" y="669"/>
                    <a:pt x="590" y="668"/>
                    <a:pt x="591" y="668"/>
                  </a:cubicBezTo>
                  <a:close/>
                  <a:moveTo>
                    <a:pt x="560" y="664"/>
                  </a:moveTo>
                  <a:cubicBezTo>
                    <a:pt x="560" y="664"/>
                    <a:pt x="561" y="665"/>
                    <a:pt x="561" y="665"/>
                  </a:cubicBezTo>
                  <a:cubicBezTo>
                    <a:pt x="561" y="665"/>
                    <a:pt x="562" y="664"/>
                    <a:pt x="562" y="664"/>
                  </a:cubicBezTo>
                  <a:cubicBezTo>
                    <a:pt x="562" y="664"/>
                    <a:pt x="562" y="665"/>
                    <a:pt x="562" y="665"/>
                  </a:cubicBezTo>
                  <a:cubicBezTo>
                    <a:pt x="562" y="665"/>
                    <a:pt x="563" y="665"/>
                    <a:pt x="563" y="665"/>
                  </a:cubicBezTo>
                  <a:cubicBezTo>
                    <a:pt x="563" y="665"/>
                    <a:pt x="564" y="665"/>
                    <a:pt x="564" y="665"/>
                  </a:cubicBezTo>
                  <a:cubicBezTo>
                    <a:pt x="565" y="665"/>
                    <a:pt x="565" y="665"/>
                    <a:pt x="566" y="665"/>
                  </a:cubicBezTo>
                  <a:cubicBezTo>
                    <a:pt x="566" y="665"/>
                    <a:pt x="567" y="665"/>
                    <a:pt x="567" y="666"/>
                  </a:cubicBezTo>
                  <a:cubicBezTo>
                    <a:pt x="568" y="666"/>
                    <a:pt x="568" y="665"/>
                    <a:pt x="569" y="665"/>
                  </a:cubicBezTo>
                  <a:cubicBezTo>
                    <a:pt x="569" y="665"/>
                    <a:pt x="570" y="665"/>
                    <a:pt x="570" y="665"/>
                  </a:cubicBezTo>
                  <a:cubicBezTo>
                    <a:pt x="570" y="665"/>
                    <a:pt x="570" y="665"/>
                    <a:pt x="570" y="665"/>
                  </a:cubicBezTo>
                  <a:cubicBezTo>
                    <a:pt x="570" y="665"/>
                    <a:pt x="570" y="665"/>
                    <a:pt x="570" y="665"/>
                  </a:cubicBezTo>
                  <a:cubicBezTo>
                    <a:pt x="571" y="666"/>
                    <a:pt x="571" y="666"/>
                    <a:pt x="571" y="666"/>
                  </a:cubicBezTo>
                  <a:cubicBezTo>
                    <a:pt x="572" y="666"/>
                    <a:pt x="571" y="666"/>
                    <a:pt x="572" y="665"/>
                  </a:cubicBezTo>
                  <a:cubicBezTo>
                    <a:pt x="572" y="665"/>
                    <a:pt x="572" y="665"/>
                    <a:pt x="572" y="665"/>
                  </a:cubicBezTo>
                  <a:cubicBezTo>
                    <a:pt x="572" y="665"/>
                    <a:pt x="572" y="665"/>
                    <a:pt x="572" y="665"/>
                  </a:cubicBezTo>
                  <a:cubicBezTo>
                    <a:pt x="572" y="664"/>
                    <a:pt x="572" y="664"/>
                    <a:pt x="573" y="664"/>
                  </a:cubicBezTo>
                  <a:cubicBezTo>
                    <a:pt x="573" y="664"/>
                    <a:pt x="573" y="664"/>
                    <a:pt x="573" y="664"/>
                  </a:cubicBezTo>
                  <a:cubicBezTo>
                    <a:pt x="574" y="664"/>
                    <a:pt x="576" y="664"/>
                    <a:pt x="577" y="664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578" y="664"/>
                    <a:pt x="578" y="664"/>
                    <a:pt x="579" y="664"/>
                  </a:cubicBezTo>
                  <a:cubicBezTo>
                    <a:pt x="580" y="664"/>
                    <a:pt x="580" y="664"/>
                    <a:pt x="580" y="665"/>
                  </a:cubicBezTo>
                  <a:cubicBezTo>
                    <a:pt x="580" y="665"/>
                    <a:pt x="580" y="666"/>
                    <a:pt x="579" y="665"/>
                  </a:cubicBezTo>
                  <a:cubicBezTo>
                    <a:pt x="579" y="665"/>
                    <a:pt x="579" y="665"/>
                    <a:pt x="579" y="665"/>
                  </a:cubicBezTo>
                  <a:cubicBezTo>
                    <a:pt x="578" y="666"/>
                    <a:pt x="579" y="665"/>
                    <a:pt x="578" y="665"/>
                  </a:cubicBezTo>
                  <a:cubicBezTo>
                    <a:pt x="578" y="665"/>
                    <a:pt x="577" y="665"/>
                    <a:pt x="577" y="665"/>
                  </a:cubicBezTo>
                  <a:cubicBezTo>
                    <a:pt x="577" y="665"/>
                    <a:pt x="577" y="665"/>
                    <a:pt x="576" y="665"/>
                  </a:cubicBezTo>
                  <a:cubicBezTo>
                    <a:pt x="576" y="665"/>
                    <a:pt x="575" y="665"/>
                    <a:pt x="575" y="665"/>
                  </a:cubicBezTo>
                  <a:cubicBezTo>
                    <a:pt x="575" y="665"/>
                    <a:pt x="574" y="665"/>
                    <a:pt x="574" y="665"/>
                  </a:cubicBezTo>
                  <a:cubicBezTo>
                    <a:pt x="573" y="665"/>
                    <a:pt x="573" y="665"/>
                    <a:pt x="572" y="665"/>
                  </a:cubicBezTo>
                  <a:cubicBezTo>
                    <a:pt x="572" y="665"/>
                    <a:pt x="572" y="665"/>
                    <a:pt x="573" y="665"/>
                  </a:cubicBezTo>
                  <a:cubicBezTo>
                    <a:pt x="573" y="665"/>
                    <a:pt x="573" y="666"/>
                    <a:pt x="573" y="666"/>
                  </a:cubicBezTo>
                  <a:cubicBezTo>
                    <a:pt x="573" y="666"/>
                    <a:pt x="573" y="666"/>
                    <a:pt x="573" y="666"/>
                  </a:cubicBezTo>
                  <a:cubicBezTo>
                    <a:pt x="572" y="666"/>
                    <a:pt x="572" y="667"/>
                    <a:pt x="572" y="667"/>
                  </a:cubicBezTo>
                  <a:cubicBezTo>
                    <a:pt x="572" y="667"/>
                    <a:pt x="572" y="667"/>
                    <a:pt x="571" y="667"/>
                  </a:cubicBezTo>
                  <a:cubicBezTo>
                    <a:pt x="571" y="667"/>
                    <a:pt x="571" y="667"/>
                    <a:pt x="571" y="667"/>
                  </a:cubicBezTo>
                  <a:cubicBezTo>
                    <a:pt x="571" y="666"/>
                    <a:pt x="571" y="666"/>
                    <a:pt x="571" y="666"/>
                  </a:cubicBezTo>
                  <a:cubicBezTo>
                    <a:pt x="570" y="666"/>
                    <a:pt x="570" y="667"/>
                    <a:pt x="570" y="667"/>
                  </a:cubicBezTo>
                  <a:cubicBezTo>
                    <a:pt x="569" y="667"/>
                    <a:pt x="569" y="666"/>
                    <a:pt x="568" y="666"/>
                  </a:cubicBezTo>
                  <a:cubicBezTo>
                    <a:pt x="568" y="666"/>
                    <a:pt x="568" y="666"/>
                    <a:pt x="567" y="666"/>
                  </a:cubicBezTo>
                  <a:cubicBezTo>
                    <a:pt x="567" y="666"/>
                    <a:pt x="567" y="666"/>
                    <a:pt x="567" y="666"/>
                  </a:cubicBezTo>
                  <a:cubicBezTo>
                    <a:pt x="566" y="666"/>
                    <a:pt x="566" y="666"/>
                    <a:pt x="566" y="666"/>
                  </a:cubicBezTo>
                  <a:cubicBezTo>
                    <a:pt x="565" y="666"/>
                    <a:pt x="565" y="666"/>
                    <a:pt x="565" y="666"/>
                  </a:cubicBezTo>
                  <a:cubicBezTo>
                    <a:pt x="565" y="666"/>
                    <a:pt x="565" y="666"/>
                    <a:pt x="565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5"/>
                    <a:pt x="563" y="666"/>
                  </a:cubicBezTo>
                  <a:cubicBezTo>
                    <a:pt x="563" y="666"/>
                    <a:pt x="562" y="666"/>
                    <a:pt x="562" y="666"/>
                  </a:cubicBezTo>
                  <a:cubicBezTo>
                    <a:pt x="562" y="666"/>
                    <a:pt x="562" y="665"/>
                    <a:pt x="562" y="665"/>
                  </a:cubicBezTo>
                  <a:cubicBezTo>
                    <a:pt x="562" y="665"/>
                    <a:pt x="561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59" y="665"/>
                  </a:cubicBezTo>
                  <a:cubicBezTo>
                    <a:pt x="559" y="665"/>
                    <a:pt x="559" y="664"/>
                    <a:pt x="560" y="664"/>
                  </a:cubicBezTo>
                  <a:close/>
                  <a:moveTo>
                    <a:pt x="412" y="644"/>
                  </a:moveTo>
                  <a:cubicBezTo>
                    <a:pt x="411" y="645"/>
                    <a:pt x="410" y="645"/>
                    <a:pt x="410" y="646"/>
                  </a:cubicBezTo>
                  <a:cubicBezTo>
                    <a:pt x="409" y="646"/>
                    <a:pt x="409" y="646"/>
                    <a:pt x="408" y="646"/>
                  </a:cubicBezTo>
                  <a:cubicBezTo>
                    <a:pt x="406" y="646"/>
                    <a:pt x="407" y="646"/>
                    <a:pt x="405" y="646"/>
                  </a:cubicBezTo>
                  <a:cubicBezTo>
                    <a:pt x="405" y="646"/>
                    <a:pt x="404" y="645"/>
                    <a:pt x="404" y="644"/>
                  </a:cubicBezTo>
                  <a:cubicBezTo>
                    <a:pt x="406" y="644"/>
                    <a:pt x="406" y="645"/>
                    <a:pt x="407" y="645"/>
                  </a:cubicBezTo>
                  <a:cubicBezTo>
                    <a:pt x="409" y="645"/>
                    <a:pt x="410" y="645"/>
                    <a:pt x="411" y="644"/>
                  </a:cubicBezTo>
                  <a:cubicBezTo>
                    <a:pt x="411" y="644"/>
                    <a:pt x="411" y="644"/>
                    <a:pt x="412" y="644"/>
                  </a:cubicBezTo>
                  <a:close/>
                  <a:moveTo>
                    <a:pt x="397" y="640"/>
                  </a:moveTo>
                  <a:cubicBezTo>
                    <a:pt x="398" y="640"/>
                    <a:pt x="398" y="640"/>
                    <a:pt x="398" y="641"/>
                  </a:cubicBezTo>
                  <a:cubicBezTo>
                    <a:pt x="398" y="642"/>
                    <a:pt x="399" y="642"/>
                    <a:pt x="398" y="642"/>
                  </a:cubicBezTo>
                  <a:cubicBezTo>
                    <a:pt x="400" y="643"/>
                    <a:pt x="400" y="641"/>
                    <a:pt x="401" y="641"/>
                  </a:cubicBezTo>
                  <a:cubicBezTo>
                    <a:pt x="402" y="641"/>
                    <a:pt x="401" y="641"/>
                    <a:pt x="402" y="642"/>
                  </a:cubicBezTo>
                  <a:cubicBezTo>
                    <a:pt x="402" y="642"/>
                    <a:pt x="402" y="642"/>
                    <a:pt x="403" y="642"/>
                  </a:cubicBezTo>
                  <a:cubicBezTo>
                    <a:pt x="403" y="642"/>
                    <a:pt x="404" y="642"/>
                    <a:pt x="404" y="642"/>
                  </a:cubicBezTo>
                  <a:cubicBezTo>
                    <a:pt x="404" y="642"/>
                    <a:pt x="404" y="642"/>
                    <a:pt x="405" y="642"/>
                  </a:cubicBezTo>
                  <a:cubicBezTo>
                    <a:pt x="406" y="642"/>
                    <a:pt x="407" y="642"/>
                    <a:pt x="409" y="643"/>
                  </a:cubicBezTo>
                  <a:cubicBezTo>
                    <a:pt x="408" y="644"/>
                    <a:pt x="405" y="642"/>
                    <a:pt x="404" y="644"/>
                  </a:cubicBezTo>
                  <a:cubicBezTo>
                    <a:pt x="404" y="644"/>
                    <a:pt x="404" y="643"/>
                    <a:pt x="403" y="643"/>
                  </a:cubicBezTo>
                  <a:cubicBezTo>
                    <a:pt x="403" y="643"/>
                    <a:pt x="402" y="643"/>
                    <a:pt x="402" y="643"/>
                  </a:cubicBezTo>
                  <a:cubicBezTo>
                    <a:pt x="402" y="643"/>
                    <a:pt x="401" y="644"/>
                    <a:pt x="401" y="644"/>
                  </a:cubicBezTo>
                  <a:cubicBezTo>
                    <a:pt x="400" y="644"/>
                    <a:pt x="399" y="643"/>
                    <a:pt x="398" y="644"/>
                  </a:cubicBezTo>
                  <a:cubicBezTo>
                    <a:pt x="397" y="644"/>
                    <a:pt x="397" y="643"/>
                    <a:pt x="397" y="642"/>
                  </a:cubicBezTo>
                  <a:cubicBezTo>
                    <a:pt x="397" y="642"/>
                    <a:pt x="396" y="642"/>
                    <a:pt x="396" y="642"/>
                  </a:cubicBezTo>
                  <a:cubicBezTo>
                    <a:pt x="396" y="642"/>
                    <a:pt x="396" y="641"/>
                    <a:pt x="396" y="641"/>
                  </a:cubicBezTo>
                  <a:cubicBezTo>
                    <a:pt x="396" y="641"/>
                    <a:pt x="397" y="640"/>
                    <a:pt x="397" y="640"/>
                  </a:cubicBezTo>
                  <a:close/>
                  <a:moveTo>
                    <a:pt x="393" y="640"/>
                  </a:moveTo>
                  <a:cubicBezTo>
                    <a:pt x="394" y="640"/>
                    <a:pt x="394" y="641"/>
                    <a:pt x="393" y="643"/>
                  </a:cubicBezTo>
                  <a:cubicBezTo>
                    <a:pt x="393" y="643"/>
                    <a:pt x="394" y="644"/>
                    <a:pt x="393" y="644"/>
                  </a:cubicBezTo>
                  <a:cubicBezTo>
                    <a:pt x="392" y="643"/>
                    <a:pt x="392" y="644"/>
                    <a:pt x="390" y="644"/>
                  </a:cubicBezTo>
                  <a:cubicBezTo>
                    <a:pt x="391" y="643"/>
                    <a:pt x="392" y="642"/>
                    <a:pt x="392" y="641"/>
                  </a:cubicBezTo>
                  <a:cubicBezTo>
                    <a:pt x="393" y="641"/>
                    <a:pt x="392" y="641"/>
                    <a:pt x="392" y="641"/>
                  </a:cubicBezTo>
                  <a:cubicBezTo>
                    <a:pt x="392" y="640"/>
                    <a:pt x="393" y="640"/>
                    <a:pt x="393" y="640"/>
                  </a:cubicBezTo>
                  <a:close/>
                  <a:moveTo>
                    <a:pt x="392" y="640"/>
                  </a:moveTo>
                  <a:cubicBezTo>
                    <a:pt x="391" y="641"/>
                    <a:pt x="391" y="641"/>
                    <a:pt x="389" y="641"/>
                  </a:cubicBezTo>
                  <a:cubicBezTo>
                    <a:pt x="390" y="641"/>
                    <a:pt x="390" y="639"/>
                    <a:pt x="392" y="640"/>
                  </a:cubicBezTo>
                  <a:close/>
                  <a:moveTo>
                    <a:pt x="388" y="641"/>
                  </a:moveTo>
                  <a:cubicBezTo>
                    <a:pt x="388" y="642"/>
                    <a:pt x="387" y="641"/>
                    <a:pt x="387" y="642"/>
                  </a:cubicBezTo>
                  <a:cubicBezTo>
                    <a:pt x="386" y="641"/>
                    <a:pt x="387" y="640"/>
                    <a:pt x="388" y="641"/>
                  </a:cubicBezTo>
                  <a:close/>
                  <a:moveTo>
                    <a:pt x="364" y="650"/>
                  </a:moveTo>
                  <a:cubicBezTo>
                    <a:pt x="363" y="650"/>
                    <a:pt x="363" y="652"/>
                    <a:pt x="362" y="652"/>
                  </a:cubicBezTo>
                  <a:cubicBezTo>
                    <a:pt x="362" y="652"/>
                    <a:pt x="362" y="651"/>
                    <a:pt x="362" y="651"/>
                  </a:cubicBezTo>
                  <a:cubicBezTo>
                    <a:pt x="360" y="651"/>
                    <a:pt x="359" y="652"/>
                    <a:pt x="359" y="654"/>
                  </a:cubicBezTo>
                  <a:cubicBezTo>
                    <a:pt x="359" y="654"/>
                    <a:pt x="359" y="653"/>
                    <a:pt x="358" y="653"/>
                  </a:cubicBezTo>
                  <a:cubicBezTo>
                    <a:pt x="358" y="655"/>
                    <a:pt x="358" y="654"/>
                    <a:pt x="358" y="656"/>
                  </a:cubicBezTo>
                  <a:cubicBezTo>
                    <a:pt x="358" y="657"/>
                    <a:pt x="359" y="657"/>
                    <a:pt x="359" y="658"/>
                  </a:cubicBezTo>
                  <a:cubicBezTo>
                    <a:pt x="358" y="658"/>
                    <a:pt x="358" y="659"/>
                    <a:pt x="358" y="659"/>
                  </a:cubicBezTo>
                  <a:cubicBezTo>
                    <a:pt x="357" y="659"/>
                    <a:pt x="356" y="659"/>
                    <a:pt x="356" y="659"/>
                  </a:cubicBezTo>
                  <a:cubicBezTo>
                    <a:pt x="356" y="659"/>
                    <a:pt x="355" y="659"/>
                    <a:pt x="355" y="659"/>
                  </a:cubicBezTo>
                  <a:cubicBezTo>
                    <a:pt x="354" y="659"/>
                    <a:pt x="353" y="658"/>
                    <a:pt x="352" y="659"/>
                  </a:cubicBezTo>
                  <a:cubicBezTo>
                    <a:pt x="352" y="659"/>
                    <a:pt x="352" y="658"/>
                    <a:pt x="350" y="658"/>
                  </a:cubicBezTo>
                  <a:cubicBezTo>
                    <a:pt x="349" y="659"/>
                    <a:pt x="352" y="659"/>
                    <a:pt x="352" y="660"/>
                  </a:cubicBezTo>
                  <a:cubicBezTo>
                    <a:pt x="350" y="660"/>
                    <a:pt x="348" y="659"/>
                    <a:pt x="348" y="661"/>
                  </a:cubicBezTo>
                  <a:cubicBezTo>
                    <a:pt x="348" y="661"/>
                    <a:pt x="347" y="661"/>
                    <a:pt x="347" y="662"/>
                  </a:cubicBezTo>
                  <a:cubicBezTo>
                    <a:pt x="346" y="661"/>
                    <a:pt x="347" y="659"/>
                    <a:pt x="348" y="660"/>
                  </a:cubicBezTo>
                  <a:cubicBezTo>
                    <a:pt x="349" y="659"/>
                    <a:pt x="348" y="659"/>
                    <a:pt x="348" y="658"/>
                  </a:cubicBezTo>
                  <a:cubicBezTo>
                    <a:pt x="350" y="657"/>
                    <a:pt x="351" y="657"/>
                    <a:pt x="352" y="655"/>
                  </a:cubicBezTo>
                  <a:cubicBezTo>
                    <a:pt x="353" y="656"/>
                    <a:pt x="352" y="657"/>
                    <a:pt x="353" y="657"/>
                  </a:cubicBezTo>
                  <a:cubicBezTo>
                    <a:pt x="354" y="657"/>
                    <a:pt x="355" y="656"/>
                    <a:pt x="355" y="656"/>
                  </a:cubicBezTo>
                  <a:cubicBezTo>
                    <a:pt x="355" y="654"/>
                    <a:pt x="356" y="654"/>
                    <a:pt x="357" y="652"/>
                  </a:cubicBezTo>
                  <a:cubicBezTo>
                    <a:pt x="358" y="653"/>
                    <a:pt x="359" y="652"/>
                    <a:pt x="360" y="651"/>
                  </a:cubicBezTo>
                  <a:cubicBezTo>
                    <a:pt x="361" y="650"/>
                    <a:pt x="362" y="650"/>
                    <a:pt x="363" y="650"/>
                  </a:cubicBezTo>
                  <a:cubicBezTo>
                    <a:pt x="364" y="650"/>
                    <a:pt x="364" y="650"/>
                    <a:pt x="365" y="650"/>
                  </a:cubicBezTo>
                  <a:cubicBezTo>
                    <a:pt x="366" y="650"/>
                    <a:pt x="367" y="649"/>
                    <a:pt x="368" y="648"/>
                  </a:cubicBezTo>
                  <a:cubicBezTo>
                    <a:pt x="369" y="649"/>
                    <a:pt x="369" y="648"/>
                    <a:pt x="370" y="648"/>
                  </a:cubicBezTo>
                  <a:cubicBezTo>
                    <a:pt x="371" y="649"/>
                    <a:pt x="372" y="648"/>
                    <a:pt x="373" y="648"/>
                  </a:cubicBezTo>
                  <a:cubicBezTo>
                    <a:pt x="374" y="648"/>
                    <a:pt x="374" y="648"/>
                    <a:pt x="375" y="648"/>
                  </a:cubicBezTo>
                  <a:cubicBezTo>
                    <a:pt x="376" y="648"/>
                    <a:pt x="374" y="647"/>
                    <a:pt x="375" y="647"/>
                  </a:cubicBezTo>
                  <a:cubicBezTo>
                    <a:pt x="376" y="647"/>
                    <a:pt x="378" y="647"/>
                    <a:pt x="379" y="646"/>
                  </a:cubicBezTo>
                  <a:cubicBezTo>
                    <a:pt x="379" y="646"/>
                    <a:pt x="379" y="647"/>
                    <a:pt x="379" y="647"/>
                  </a:cubicBezTo>
                  <a:cubicBezTo>
                    <a:pt x="380" y="647"/>
                    <a:pt x="380" y="646"/>
                    <a:pt x="381" y="646"/>
                  </a:cubicBezTo>
                  <a:cubicBezTo>
                    <a:pt x="381" y="646"/>
                    <a:pt x="382" y="646"/>
                    <a:pt x="382" y="646"/>
                  </a:cubicBezTo>
                  <a:cubicBezTo>
                    <a:pt x="382" y="647"/>
                    <a:pt x="383" y="646"/>
                    <a:pt x="384" y="647"/>
                  </a:cubicBezTo>
                  <a:cubicBezTo>
                    <a:pt x="384" y="647"/>
                    <a:pt x="384" y="648"/>
                    <a:pt x="384" y="649"/>
                  </a:cubicBezTo>
                  <a:cubicBezTo>
                    <a:pt x="382" y="648"/>
                    <a:pt x="382" y="649"/>
                    <a:pt x="381" y="649"/>
                  </a:cubicBezTo>
                  <a:cubicBezTo>
                    <a:pt x="380" y="650"/>
                    <a:pt x="382" y="650"/>
                    <a:pt x="381" y="651"/>
                  </a:cubicBezTo>
                  <a:cubicBezTo>
                    <a:pt x="380" y="651"/>
                    <a:pt x="380" y="648"/>
                    <a:pt x="379" y="650"/>
                  </a:cubicBezTo>
                  <a:cubicBezTo>
                    <a:pt x="378" y="650"/>
                    <a:pt x="379" y="649"/>
                    <a:pt x="378" y="649"/>
                  </a:cubicBezTo>
                  <a:cubicBezTo>
                    <a:pt x="377" y="648"/>
                    <a:pt x="377" y="649"/>
                    <a:pt x="377" y="650"/>
                  </a:cubicBezTo>
                  <a:cubicBezTo>
                    <a:pt x="375" y="649"/>
                    <a:pt x="374" y="649"/>
                    <a:pt x="374" y="650"/>
                  </a:cubicBezTo>
                  <a:cubicBezTo>
                    <a:pt x="373" y="650"/>
                    <a:pt x="372" y="650"/>
                    <a:pt x="372" y="650"/>
                  </a:cubicBezTo>
                  <a:cubicBezTo>
                    <a:pt x="371" y="651"/>
                    <a:pt x="371" y="651"/>
                    <a:pt x="372" y="651"/>
                  </a:cubicBezTo>
                  <a:cubicBezTo>
                    <a:pt x="372" y="652"/>
                    <a:pt x="371" y="651"/>
                    <a:pt x="371" y="652"/>
                  </a:cubicBezTo>
                  <a:cubicBezTo>
                    <a:pt x="370" y="652"/>
                    <a:pt x="370" y="651"/>
                    <a:pt x="370" y="650"/>
                  </a:cubicBezTo>
                  <a:cubicBezTo>
                    <a:pt x="369" y="651"/>
                    <a:pt x="368" y="650"/>
                    <a:pt x="368" y="650"/>
                  </a:cubicBezTo>
                  <a:cubicBezTo>
                    <a:pt x="367" y="650"/>
                    <a:pt x="366" y="650"/>
                    <a:pt x="365" y="651"/>
                  </a:cubicBezTo>
                  <a:cubicBezTo>
                    <a:pt x="365" y="651"/>
                    <a:pt x="364" y="651"/>
                    <a:pt x="364" y="650"/>
                  </a:cubicBezTo>
                  <a:close/>
                  <a:moveTo>
                    <a:pt x="370" y="732"/>
                  </a:moveTo>
                  <a:cubicBezTo>
                    <a:pt x="370" y="732"/>
                    <a:pt x="334" y="663"/>
                    <a:pt x="447" y="667"/>
                  </a:cubicBezTo>
                  <a:cubicBezTo>
                    <a:pt x="467" y="668"/>
                    <a:pt x="495" y="674"/>
                    <a:pt x="515" y="678"/>
                  </a:cubicBezTo>
                  <a:cubicBezTo>
                    <a:pt x="351" y="655"/>
                    <a:pt x="369" y="723"/>
                    <a:pt x="370" y="732"/>
                  </a:cubicBezTo>
                  <a:close/>
                  <a:moveTo>
                    <a:pt x="586" y="673"/>
                  </a:moveTo>
                  <a:cubicBezTo>
                    <a:pt x="586" y="673"/>
                    <a:pt x="585" y="673"/>
                    <a:pt x="585" y="673"/>
                  </a:cubicBezTo>
                  <a:cubicBezTo>
                    <a:pt x="585" y="674"/>
                    <a:pt x="584" y="674"/>
                    <a:pt x="584" y="674"/>
                  </a:cubicBezTo>
                  <a:cubicBezTo>
                    <a:pt x="583" y="674"/>
                    <a:pt x="583" y="674"/>
                    <a:pt x="583" y="674"/>
                  </a:cubicBezTo>
                  <a:cubicBezTo>
                    <a:pt x="583" y="674"/>
                    <a:pt x="581" y="674"/>
                    <a:pt x="581" y="675"/>
                  </a:cubicBezTo>
                  <a:cubicBezTo>
                    <a:pt x="581" y="675"/>
                    <a:pt x="580" y="675"/>
                    <a:pt x="579" y="675"/>
                  </a:cubicBezTo>
                  <a:cubicBezTo>
                    <a:pt x="578" y="675"/>
                    <a:pt x="578" y="675"/>
                    <a:pt x="577" y="675"/>
                  </a:cubicBezTo>
                  <a:cubicBezTo>
                    <a:pt x="577" y="675"/>
                    <a:pt x="577" y="675"/>
                    <a:pt x="577" y="676"/>
                  </a:cubicBezTo>
                  <a:cubicBezTo>
                    <a:pt x="576" y="676"/>
                    <a:pt x="576" y="676"/>
                    <a:pt x="575" y="676"/>
                  </a:cubicBezTo>
                  <a:cubicBezTo>
                    <a:pt x="575" y="676"/>
                    <a:pt x="575" y="676"/>
                    <a:pt x="574" y="676"/>
                  </a:cubicBezTo>
                  <a:cubicBezTo>
                    <a:pt x="574" y="676"/>
                    <a:pt x="573" y="676"/>
                    <a:pt x="572" y="676"/>
                  </a:cubicBezTo>
                  <a:cubicBezTo>
                    <a:pt x="571" y="677"/>
                    <a:pt x="570" y="677"/>
                    <a:pt x="570" y="677"/>
                  </a:cubicBezTo>
                  <a:cubicBezTo>
                    <a:pt x="570" y="677"/>
                    <a:pt x="570" y="677"/>
                    <a:pt x="570" y="677"/>
                  </a:cubicBezTo>
                  <a:cubicBezTo>
                    <a:pt x="571" y="677"/>
                    <a:pt x="572" y="677"/>
                    <a:pt x="573" y="678"/>
                  </a:cubicBezTo>
                  <a:cubicBezTo>
                    <a:pt x="572" y="679"/>
                    <a:pt x="571" y="680"/>
                    <a:pt x="570" y="679"/>
                  </a:cubicBezTo>
                  <a:cubicBezTo>
                    <a:pt x="570" y="678"/>
                    <a:pt x="569" y="678"/>
                    <a:pt x="569" y="679"/>
                  </a:cubicBezTo>
                  <a:cubicBezTo>
                    <a:pt x="568" y="680"/>
                    <a:pt x="569" y="679"/>
                    <a:pt x="566" y="679"/>
                  </a:cubicBezTo>
                  <a:cubicBezTo>
                    <a:pt x="566" y="679"/>
                    <a:pt x="566" y="679"/>
                    <a:pt x="565" y="679"/>
                  </a:cubicBezTo>
                  <a:cubicBezTo>
                    <a:pt x="565" y="679"/>
                    <a:pt x="564" y="679"/>
                    <a:pt x="563" y="679"/>
                  </a:cubicBezTo>
                  <a:cubicBezTo>
                    <a:pt x="562" y="679"/>
                    <a:pt x="561" y="679"/>
                    <a:pt x="559" y="679"/>
                  </a:cubicBezTo>
                  <a:cubicBezTo>
                    <a:pt x="559" y="678"/>
                    <a:pt x="558" y="678"/>
                    <a:pt x="557" y="678"/>
                  </a:cubicBezTo>
                  <a:cubicBezTo>
                    <a:pt x="556" y="678"/>
                    <a:pt x="555" y="678"/>
                    <a:pt x="554" y="678"/>
                  </a:cubicBezTo>
                  <a:cubicBezTo>
                    <a:pt x="554" y="678"/>
                    <a:pt x="554" y="679"/>
                    <a:pt x="554" y="679"/>
                  </a:cubicBezTo>
                  <a:cubicBezTo>
                    <a:pt x="554" y="679"/>
                    <a:pt x="554" y="679"/>
                    <a:pt x="555" y="679"/>
                  </a:cubicBezTo>
                  <a:cubicBezTo>
                    <a:pt x="555" y="679"/>
                    <a:pt x="555" y="680"/>
                    <a:pt x="554" y="680"/>
                  </a:cubicBezTo>
                  <a:cubicBezTo>
                    <a:pt x="555" y="680"/>
                    <a:pt x="556" y="681"/>
                    <a:pt x="555" y="681"/>
                  </a:cubicBezTo>
                  <a:cubicBezTo>
                    <a:pt x="555" y="681"/>
                    <a:pt x="554" y="682"/>
                    <a:pt x="554" y="682"/>
                  </a:cubicBezTo>
                  <a:cubicBezTo>
                    <a:pt x="554" y="681"/>
                    <a:pt x="554" y="683"/>
                    <a:pt x="553" y="683"/>
                  </a:cubicBezTo>
                  <a:cubicBezTo>
                    <a:pt x="553" y="683"/>
                    <a:pt x="552" y="683"/>
                    <a:pt x="551" y="683"/>
                  </a:cubicBezTo>
                  <a:cubicBezTo>
                    <a:pt x="551" y="683"/>
                    <a:pt x="551" y="683"/>
                    <a:pt x="550" y="683"/>
                  </a:cubicBezTo>
                  <a:cubicBezTo>
                    <a:pt x="550" y="683"/>
                    <a:pt x="550" y="682"/>
                    <a:pt x="550" y="682"/>
                  </a:cubicBezTo>
                  <a:cubicBezTo>
                    <a:pt x="549" y="682"/>
                    <a:pt x="549" y="683"/>
                    <a:pt x="548" y="683"/>
                  </a:cubicBezTo>
                  <a:cubicBezTo>
                    <a:pt x="547" y="683"/>
                    <a:pt x="545" y="683"/>
                    <a:pt x="544" y="683"/>
                  </a:cubicBezTo>
                  <a:cubicBezTo>
                    <a:pt x="543" y="682"/>
                    <a:pt x="543" y="683"/>
                    <a:pt x="542" y="682"/>
                  </a:cubicBezTo>
                  <a:cubicBezTo>
                    <a:pt x="541" y="682"/>
                    <a:pt x="541" y="682"/>
                    <a:pt x="540" y="682"/>
                  </a:cubicBezTo>
                  <a:cubicBezTo>
                    <a:pt x="539" y="682"/>
                    <a:pt x="538" y="682"/>
                    <a:pt x="537" y="682"/>
                  </a:cubicBezTo>
                  <a:cubicBezTo>
                    <a:pt x="537" y="682"/>
                    <a:pt x="536" y="682"/>
                    <a:pt x="536" y="682"/>
                  </a:cubicBezTo>
                  <a:cubicBezTo>
                    <a:pt x="536" y="682"/>
                    <a:pt x="535" y="681"/>
                    <a:pt x="535" y="681"/>
                  </a:cubicBezTo>
                  <a:cubicBezTo>
                    <a:pt x="535" y="681"/>
                    <a:pt x="533" y="681"/>
                    <a:pt x="533" y="681"/>
                  </a:cubicBezTo>
                  <a:cubicBezTo>
                    <a:pt x="533" y="681"/>
                    <a:pt x="532" y="681"/>
                    <a:pt x="532" y="681"/>
                  </a:cubicBezTo>
                  <a:cubicBezTo>
                    <a:pt x="532" y="681"/>
                    <a:pt x="531" y="681"/>
                    <a:pt x="531" y="681"/>
                  </a:cubicBezTo>
                  <a:cubicBezTo>
                    <a:pt x="531" y="681"/>
                    <a:pt x="531" y="681"/>
                    <a:pt x="531" y="681"/>
                  </a:cubicBezTo>
                  <a:cubicBezTo>
                    <a:pt x="530" y="681"/>
                    <a:pt x="530" y="681"/>
                    <a:pt x="529" y="681"/>
                  </a:cubicBezTo>
                  <a:cubicBezTo>
                    <a:pt x="529" y="681"/>
                    <a:pt x="529" y="681"/>
                    <a:pt x="529" y="681"/>
                  </a:cubicBezTo>
                  <a:cubicBezTo>
                    <a:pt x="528" y="681"/>
                    <a:pt x="526" y="680"/>
                    <a:pt x="525" y="681"/>
                  </a:cubicBezTo>
                  <a:cubicBezTo>
                    <a:pt x="525" y="681"/>
                    <a:pt x="524" y="681"/>
                    <a:pt x="524" y="681"/>
                  </a:cubicBezTo>
                  <a:cubicBezTo>
                    <a:pt x="524" y="680"/>
                    <a:pt x="523" y="680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4" y="678"/>
                    <a:pt x="525" y="679"/>
                    <a:pt x="526" y="679"/>
                  </a:cubicBezTo>
                  <a:cubicBezTo>
                    <a:pt x="527" y="679"/>
                    <a:pt x="528" y="678"/>
                    <a:pt x="529" y="678"/>
                  </a:cubicBezTo>
                  <a:cubicBezTo>
                    <a:pt x="529" y="678"/>
                    <a:pt x="529" y="679"/>
                    <a:pt x="529" y="679"/>
                  </a:cubicBezTo>
                  <a:cubicBezTo>
                    <a:pt x="529" y="679"/>
                    <a:pt x="531" y="679"/>
                    <a:pt x="531" y="679"/>
                  </a:cubicBezTo>
                  <a:cubicBezTo>
                    <a:pt x="532" y="679"/>
                    <a:pt x="533" y="679"/>
                    <a:pt x="535" y="679"/>
                  </a:cubicBezTo>
                  <a:cubicBezTo>
                    <a:pt x="536" y="679"/>
                    <a:pt x="537" y="679"/>
                    <a:pt x="538" y="679"/>
                  </a:cubicBezTo>
                  <a:cubicBezTo>
                    <a:pt x="538" y="680"/>
                    <a:pt x="540" y="679"/>
                    <a:pt x="540" y="680"/>
                  </a:cubicBezTo>
                  <a:cubicBezTo>
                    <a:pt x="541" y="680"/>
                    <a:pt x="542" y="680"/>
                    <a:pt x="543" y="679"/>
                  </a:cubicBezTo>
                  <a:cubicBezTo>
                    <a:pt x="544" y="680"/>
                    <a:pt x="544" y="680"/>
                    <a:pt x="544" y="680"/>
                  </a:cubicBezTo>
                  <a:cubicBezTo>
                    <a:pt x="545" y="680"/>
                    <a:pt x="545" y="679"/>
                    <a:pt x="546" y="679"/>
                  </a:cubicBezTo>
                  <a:cubicBezTo>
                    <a:pt x="546" y="680"/>
                    <a:pt x="547" y="680"/>
                    <a:pt x="547" y="680"/>
                  </a:cubicBezTo>
                  <a:cubicBezTo>
                    <a:pt x="548" y="680"/>
                    <a:pt x="547" y="680"/>
                    <a:pt x="548" y="680"/>
                  </a:cubicBezTo>
                  <a:cubicBezTo>
                    <a:pt x="548" y="680"/>
                    <a:pt x="549" y="680"/>
                    <a:pt x="549" y="680"/>
                  </a:cubicBezTo>
                  <a:cubicBezTo>
                    <a:pt x="550" y="681"/>
                    <a:pt x="550" y="681"/>
                    <a:pt x="552" y="682"/>
                  </a:cubicBezTo>
                  <a:cubicBezTo>
                    <a:pt x="553" y="681"/>
                    <a:pt x="551" y="680"/>
                    <a:pt x="552" y="680"/>
                  </a:cubicBezTo>
                  <a:cubicBezTo>
                    <a:pt x="552" y="680"/>
                    <a:pt x="552" y="680"/>
                    <a:pt x="552" y="680"/>
                  </a:cubicBezTo>
                  <a:cubicBezTo>
                    <a:pt x="551" y="680"/>
                    <a:pt x="546" y="679"/>
                    <a:pt x="546" y="679"/>
                  </a:cubicBezTo>
                  <a:cubicBezTo>
                    <a:pt x="546" y="678"/>
                    <a:pt x="551" y="679"/>
                    <a:pt x="552" y="679"/>
                  </a:cubicBezTo>
                  <a:cubicBezTo>
                    <a:pt x="552" y="679"/>
                    <a:pt x="552" y="679"/>
                    <a:pt x="553" y="679"/>
                  </a:cubicBezTo>
                  <a:cubicBezTo>
                    <a:pt x="553" y="679"/>
                    <a:pt x="553" y="678"/>
                    <a:pt x="553" y="678"/>
                  </a:cubicBezTo>
                  <a:cubicBezTo>
                    <a:pt x="553" y="678"/>
                    <a:pt x="552" y="678"/>
                    <a:pt x="552" y="678"/>
                  </a:cubicBezTo>
                  <a:cubicBezTo>
                    <a:pt x="552" y="677"/>
                    <a:pt x="554" y="676"/>
                    <a:pt x="554" y="676"/>
                  </a:cubicBezTo>
                  <a:cubicBezTo>
                    <a:pt x="555" y="677"/>
                    <a:pt x="555" y="677"/>
                    <a:pt x="556" y="677"/>
                  </a:cubicBezTo>
                  <a:cubicBezTo>
                    <a:pt x="558" y="677"/>
                    <a:pt x="561" y="676"/>
                    <a:pt x="564" y="676"/>
                  </a:cubicBezTo>
                  <a:cubicBezTo>
                    <a:pt x="564" y="676"/>
                    <a:pt x="564" y="676"/>
                    <a:pt x="564" y="676"/>
                  </a:cubicBezTo>
                  <a:cubicBezTo>
                    <a:pt x="565" y="676"/>
                    <a:pt x="565" y="676"/>
                    <a:pt x="565" y="677"/>
                  </a:cubicBezTo>
                  <a:cubicBezTo>
                    <a:pt x="565" y="676"/>
                    <a:pt x="566" y="676"/>
                    <a:pt x="566" y="676"/>
                  </a:cubicBezTo>
                  <a:cubicBezTo>
                    <a:pt x="568" y="676"/>
                    <a:pt x="568" y="676"/>
                    <a:pt x="570" y="676"/>
                  </a:cubicBezTo>
                  <a:cubicBezTo>
                    <a:pt x="570" y="675"/>
                    <a:pt x="572" y="675"/>
                    <a:pt x="573" y="675"/>
                  </a:cubicBezTo>
                  <a:cubicBezTo>
                    <a:pt x="573" y="675"/>
                    <a:pt x="574" y="675"/>
                    <a:pt x="575" y="674"/>
                  </a:cubicBezTo>
                  <a:cubicBezTo>
                    <a:pt x="576" y="674"/>
                    <a:pt x="576" y="675"/>
                    <a:pt x="577" y="675"/>
                  </a:cubicBezTo>
                  <a:cubicBezTo>
                    <a:pt x="579" y="674"/>
                    <a:pt x="580" y="674"/>
                    <a:pt x="581" y="673"/>
                  </a:cubicBezTo>
                  <a:cubicBezTo>
                    <a:pt x="582" y="673"/>
                    <a:pt x="582" y="673"/>
                    <a:pt x="583" y="673"/>
                  </a:cubicBezTo>
                  <a:cubicBezTo>
                    <a:pt x="584" y="673"/>
                    <a:pt x="585" y="673"/>
                    <a:pt x="586" y="673"/>
                  </a:cubicBezTo>
                  <a:cubicBezTo>
                    <a:pt x="586" y="671"/>
                    <a:pt x="588" y="672"/>
                    <a:pt x="589" y="672"/>
                  </a:cubicBezTo>
                  <a:cubicBezTo>
                    <a:pt x="589" y="673"/>
                    <a:pt x="587" y="673"/>
                    <a:pt x="586" y="673"/>
                  </a:cubicBezTo>
                  <a:close/>
                  <a:moveTo>
                    <a:pt x="592" y="672"/>
                  </a:moveTo>
                  <a:cubicBezTo>
                    <a:pt x="590" y="672"/>
                    <a:pt x="590" y="672"/>
                    <a:pt x="590" y="672"/>
                  </a:cubicBezTo>
                  <a:cubicBezTo>
                    <a:pt x="591" y="672"/>
                    <a:pt x="591" y="672"/>
                    <a:pt x="591" y="672"/>
                  </a:cubicBezTo>
                  <a:cubicBezTo>
                    <a:pt x="592" y="672"/>
                    <a:pt x="592" y="672"/>
                    <a:pt x="592" y="672"/>
                  </a:cubicBezTo>
                  <a:close/>
                  <a:moveTo>
                    <a:pt x="593" y="671"/>
                  </a:moveTo>
                  <a:cubicBezTo>
                    <a:pt x="593" y="671"/>
                    <a:pt x="594" y="671"/>
                    <a:pt x="594" y="670"/>
                  </a:cubicBezTo>
                  <a:cubicBezTo>
                    <a:pt x="595" y="671"/>
                    <a:pt x="593" y="672"/>
                    <a:pt x="593" y="671"/>
                  </a:cubicBezTo>
                  <a:close/>
                  <a:moveTo>
                    <a:pt x="596" y="671"/>
                  </a:moveTo>
                  <a:cubicBezTo>
                    <a:pt x="597" y="670"/>
                    <a:pt x="599" y="669"/>
                    <a:pt x="601" y="669"/>
                  </a:cubicBezTo>
                  <a:cubicBezTo>
                    <a:pt x="599" y="670"/>
                    <a:pt x="598" y="670"/>
                    <a:pt x="596" y="671"/>
                  </a:cubicBezTo>
                  <a:close/>
                  <a:moveTo>
                    <a:pt x="600" y="668"/>
                  </a:moveTo>
                  <a:cubicBezTo>
                    <a:pt x="598" y="669"/>
                    <a:pt x="595" y="669"/>
                    <a:pt x="592" y="671"/>
                  </a:cubicBezTo>
                  <a:cubicBezTo>
                    <a:pt x="592" y="671"/>
                    <a:pt x="590" y="670"/>
                    <a:pt x="589" y="670"/>
                  </a:cubicBezTo>
                  <a:cubicBezTo>
                    <a:pt x="589" y="670"/>
                    <a:pt x="589" y="671"/>
                    <a:pt x="589" y="671"/>
                  </a:cubicBezTo>
                  <a:cubicBezTo>
                    <a:pt x="589" y="671"/>
                    <a:pt x="588" y="671"/>
                    <a:pt x="588" y="671"/>
                  </a:cubicBezTo>
                  <a:cubicBezTo>
                    <a:pt x="588" y="671"/>
                    <a:pt x="586" y="671"/>
                    <a:pt x="585" y="671"/>
                  </a:cubicBezTo>
                  <a:cubicBezTo>
                    <a:pt x="585" y="671"/>
                    <a:pt x="586" y="671"/>
                    <a:pt x="586" y="670"/>
                  </a:cubicBezTo>
                  <a:cubicBezTo>
                    <a:pt x="587" y="671"/>
                    <a:pt x="589" y="670"/>
                    <a:pt x="590" y="670"/>
                  </a:cubicBezTo>
                  <a:cubicBezTo>
                    <a:pt x="591" y="670"/>
                    <a:pt x="591" y="669"/>
                    <a:pt x="592" y="669"/>
                  </a:cubicBezTo>
                  <a:cubicBezTo>
                    <a:pt x="592" y="669"/>
                    <a:pt x="593" y="669"/>
                    <a:pt x="593" y="669"/>
                  </a:cubicBezTo>
                  <a:cubicBezTo>
                    <a:pt x="594" y="669"/>
                    <a:pt x="594" y="668"/>
                    <a:pt x="594" y="668"/>
                  </a:cubicBezTo>
                  <a:cubicBezTo>
                    <a:pt x="595" y="668"/>
                    <a:pt x="596" y="668"/>
                    <a:pt x="597" y="668"/>
                  </a:cubicBezTo>
                  <a:cubicBezTo>
                    <a:pt x="599" y="668"/>
                    <a:pt x="600" y="667"/>
                    <a:pt x="602" y="667"/>
                  </a:cubicBezTo>
                  <a:cubicBezTo>
                    <a:pt x="602" y="668"/>
                    <a:pt x="601" y="668"/>
                    <a:pt x="600" y="668"/>
                  </a:cubicBezTo>
                  <a:close/>
                  <a:moveTo>
                    <a:pt x="604" y="667"/>
                  </a:moveTo>
                  <a:cubicBezTo>
                    <a:pt x="605" y="664"/>
                    <a:pt x="609" y="666"/>
                    <a:pt x="609" y="665"/>
                  </a:cubicBezTo>
                  <a:cubicBezTo>
                    <a:pt x="611" y="667"/>
                    <a:pt x="604" y="667"/>
                    <a:pt x="604" y="667"/>
                  </a:cubicBezTo>
                  <a:close/>
                  <a:moveTo>
                    <a:pt x="617" y="662"/>
                  </a:moveTo>
                  <a:cubicBezTo>
                    <a:pt x="616" y="662"/>
                    <a:pt x="616" y="662"/>
                    <a:pt x="615" y="662"/>
                  </a:cubicBezTo>
                  <a:cubicBezTo>
                    <a:pt x="615" y="662"/>
                    <a:pt x="616" y="662"/>
                    <a:pt x="615" y="663"/>
                  </a:cubicBezTo>
                  <a:cubicBezTo>
                    <a:pt x="615" y="663"/>
                    <a:pt x="614" y="663"/>
                    <a:pt x="614" y="663"/>
                  </a:cubicBezTo>
                  <a:cubicBezTo>
                    <a:pt x="614" y="663"/>
                    <a:pt x="614" y="663"/>
                    <a:pt x="614" y="663"/>
                  </a:cubicBezTo>
                  <a:cubicBezTo>
                    <a:pt x="614" y="663"/>
                    <a:pt x="614" y="663"/>
                    <a:pt x="613" y="663"/>
                  </a:cubicBezTo>
                  <a:cubicBezTo>
                    <a:pt x="613" y="663"/>
                    <a:pt x="613" y="664"/>
                    <a:pt x="612" y="663"/>
                  </a:cubicBezTo>
                  <a:cubicBezTo>
                    <a:pt x="612" y="662"/>
                    <a:pt x="614" y="662"/>
                    <a:pt x="615" y="661"/>
                  </a:cubicBezTo>
                  <a:cubicBezTo>
                    <a:pt x="616" y="662"/>
                    <a:pt x="618" y="661"/>
                    <a:pt x="617" y="662"/>
                  </a:cubicBezTo>
                  <a:close/>
                  <a:moveTo>
                    <a:pt x="624" y="672"/>
                  </a:moveTo>
                  <a:cubicBezTo>
                    <a:pt x="625" y="672"/>
                    <a:pt x="625" y="671"/>
                    <a:pt x="626" y="672"/>
                  </a:cubicBezTo>
                  <a:cubicBezTo>
                    <a:pt x="625" y="672"/>
                    <a:pt x="625" y="673"/>
                    <a:pt x="624" y="672"/>
                  </a:cubicBezTo>
                  <a:close/>
                  <a:moveTo>
                    <a:pt x="627" y="671"/>
                  </a:moveTo>
                  <a:cubicBezTo>
                    <a:pt x="626" y="671"/>
                    <a:pt x="628" y="671"/>
                    <a:pt x="628" y="670"/>
                  </a:cubicBezTo>
                  <a:cubicBezTo>
                    <a:pt x="630" y="671"/>
                    <a:pt x="627" y="671"/>
                    <a:pt x="627" y="671"/>
                  </a:cubicBezTo>
                  <a:close/>
                  <a:moveTo>
                    <a:pt x="630" y="669"/>
                  </a:moveTo>
                  <a:cubicBezTo>
                    <a:pt x="630" y="669"/>
                    <a:pt x="630" y="669"/>
                    <a:pt x="631" y="669"/>
                  </a:cubicBezTo>
                  <a:cubicBezTo>
                    <a:pt x="632" y="669"/>
                    <a:pt x="632" y="667"/>
                    <a:pt x="633" y="668"/>
                  </a:cubicBezTo>
                  <a:cubicBezTo>
                    <a:pt x="632" y="668"/>
                    <a:pt x="632" y="670"/>
                    <a:pt x="630" y="669"/>
                  </a:cubicBezTo>
                  <a:close/>
                  <a:moveTo>
                    <a:pt x="633" y="653"/>
                  </a:moveTo>
                  <a:cubicBezTo>
                    <a:pt x="632" y="653"/>
                    <a:pt x="632" y="653"/>
                    <a:pt x="632" y="653"/>
                  </a:cubicBezTo>
                  <a:cubicBezTo>
                    <a:pt x="631" y="654"/>
                    <a:pt x="632" y="654"/>
                    <a:pt x="630" y="654"/>
                  </a:cubicBezTo>
                  <a:cubicBezTo>
                    <a:pt x="630" y="654"/>
                    <a:pt x="629" y="654"/>
                    <a:pt x="629" y="655"/>
                  </a:cubicBezTo>
                  <a:cubicBezTo>
                    <a:pt x="629" y="655"/>
                    <a:pt x="628" y="655"/>
                    <a:pt x="627" y="655"/>
                  </a:cubicBezTo>
                  <a:cubicBezTo>
                    <a:pt x="627" y="655"/>
                    <a:pt x="626" y="655"/>
                    <a:pt x="624" y="656"/>
                  </a:cubicBezTo>
                  <a:cubicBezTo>
                    <a:pt x="624" y="655"/>
                    <a:pt x="623" y="655"/>
                    <a:pt x="623" y="655"/>
                  </a:cubicBezTo>
                  <a:cubicBezTo>
                    <a:pt x="622" y="655"/>
                    <a:pt x="621" y="656"/>
                    <a:pt x="620" y="656"/>
                  </a:cubicBezTo>
                  <a:cubicBezTo>
                    <a:pt x="620" y="656"/>
                    <a:pt x="620" y="657"/>
                    <a:pt x="621" y="657"/>
                  </a:cubicBezTo>
                  <a:cubicBezTo>
                    <a:pt x="621" y="657"/>
                    <a:pt x="622" y="658"/>
                    <a:pt x="622" y="658"/>
                  </a:cubicBezTo>
                  <a:cubicBezTo>
                    <a:pt x="622" y="658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60"/>
                  </a:cubicBezTo>
                  <a:cubicBezTo>
                    <a:pt x="621" y="660"/>
                    <a:pt x="620" y="660"/>
                    <a:pt x="619" y="660"/>
                  </a:cubicBezTo>
                  <a:cubicBezTo>
                    <a:pt x="619" y="660"/>
                    <a:pt x="619" y="660"/>
                    <a:pt x="618" y="660"/>
                  </a:cubicBezTo>
                  <a:cubicBezTo>
                    <a:pt x="618" y="660"/>
                    <a:pt x="618" y="660"/>
                    <a:pt x="618" y="660"/>
                  </a:cubicBezTo>
                  <a:cubicBezTo>
                    <a:pt x="617" y="660"/>
                    <a:pt x="617" y="661"/>
                    <a:pt x="617" y="661"/>
                  </a:cubicBezTo>
                  <a:cubicBezTo>
                    <a:pt x="616" y="661"/>
                    <a:pt x="615" y="661"/>
                    <a:pt x="613" y="661"/>
                  </a:cubicBezTo>
                  <a:cubicBezTo>
                    <a:pt x="613" y="661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0" y="662"/>
                    <a:pt x="609" y="662"/>
                    <a:pt x="608" y="663"/>
                  </a:cubicBezTo>
                  <a:cubicBezTo>
                    <a:pt x="608" y="662"/>
                    <a:pt x="608" y="663"/>
                    <a:pt x="607" y="662"/>
                  </a:cubicBezTo>
                  <a:cubicBezTo>
                    <a:pt x="607" y="662"/>
                    <a:pt x="607" y="662"/>
                    <a:pt x="606" y="662"/>
                  </a:cubicBezTo>
                  <a:cubicBezTo>
                    <a:pt x="606" y="662"/>
                    <a:pt x="605" y="663"/>
                    <a:pt x="605" y="663"/>
                  </a:cubicBezTo>
                  <a:cubicBezTo>
                    <a:pt x="604" y="663"/>
                    <a:pt x="604" y="663"/>
                    <a:pt x="604" y="663"/>
                  </a:cubicBezTo>
                  <a:cubicBezTo>
                    <a:pt x="604" y="663"/>
                    <a:pt x="604" y="663"/>
                    <a:pt x="603" y="663"/>
                  </a:cubicBezTo>
                  <a:cubicBezTo>
                    <a:pt x="603" y="663"/>
                    <a:pt x="603" y="663"/>
                    <a:pt x="603" y="663"/>
                  </a:cubicBezTo>
                  <a:cubicBezTo>
                    <a:pt x="603" y="663"/>
                    <a:pt x="602" y="663"/>
                    <a:pt x="602" y="663"/>
                  </a:cubicBezTo>
                  <a:cubicBezTo>
                    <a:pt x="602" y="663"/>
                    <a:pt x="602" y="663"/>
                    <a:pt x="602" y="663"/>
                  </a:cubicBezTo>
                  <a:cubicBezTo>
                    <a:pt x="601" y="663"/>
                    <a:pt x="600" y="663"/>
                    <a:pt x="599" y="664"/>
                  </a:cubicBezTo>
                  <a:cubicBezTo>
                    <a:pt x="599" y="664"/>
                    <a:pt x="598" y="664"/>
                    <a:pt x="598" y="664"/>
                  </a:cubicBezTo>
                  <a:cubicBezTo>
                    <a:pt x="598" y="664"/>
                    <a:pt x="597" y="663"/>
                    <a:pt x="597" y="663"/>
                  </a:cubicBezTo>
                  <a:cubicBezTo>
                    <a:pt x="596" y="663"/>
                    <a:pt x="596" y="663"/>
                    <a:pt x="597" y="663"/>
                  </a:cubicBezTo>
                  <a:cubicBezTo>
                    <a:pt x="597" y="662"/>
                    <a:pt x="598" y="662"/>
                    <a:pt x="599" y="662"/>
                  </a:cubicBezTo>
                  <a:cubicBezTo>
                    <a:pt x="600" y="662"/>
                    <a:pt x="600" y="661"/>
                    <a:pt x="601" y="661"/>
                  </a:cubicBezTo>
                  <a:cubicBezTo>
                    <a:pt x="601" y="661"/>
                    <a:pt x="601" y="662"/>
                    <a:pt x="601" y="661"/>
                  </a:cubicBezTo>
                  <a:cubicBezTo>
                    <a:pt x="602" y="661"/>
                    <a:pt x="603" y="661"/>
                    <a:pt x="603" y="661"/>
                  </a:cubicBezTo>
                  <a:cubicBezTo>
                    <a:pt x="603" y="662"/>
                    <a:pt x="605" y="661"/>
                    <a:pt x="606" y="660"/>
                  </a:cubicBezTo>
                  <a:cubicBezTo>
                    <a:pt x="606" y="660"/>
                    <a:pt x="607" y="660"/>
                    <a:pt x="608" y="660"/>
                  </a:cubicBezTo>
                  <a:cubicBezTo>
                    <a:pt x="609" y="661"/>
                    <a:pt x="610" y="659"/>
                    <a:pt x="611" y="661"/>
                  </a:cubicBezTo>
                  <a:cubicBezTo>
                    <a:pt x="612" y="660"/>
                    <a:pt x="613" y="659"/>
                    <a:pt x="614" y="659"/>
                  </a:cubicBezTo>
                  <a:cubicBezTo>
                    <a:pt x="615" y="659"/>
                    <a:pt x="615" y="659"/>
                    <a:pt x="616" y="659"/>
                  </a:cubicBezTo>
                  <a:cubicBezTo>
                    <a:pt x="616" y="659"/>
                    <a:pt x="616" y="659"/>
                    <a:pt x="616" y="659"/>
                  </a:cubicBezTo>
                  <a:cubicBezTo>
                    <a:pt x="616" y="659"/>
                    <a:pt x="616" y="659"/>
                    <a:pt x="617" y="658"/>
                  </a:cubicBezTo>
                  <a:cubicBezTo>
                    <a:pt x="617" y="659"/>
                    <a:pt x="618" y="659"/>
                    <a:pt x="619" y="659"/>
                  </a:cubicBezTo>
                  <a:cubicBezTo>
                    <a:pt x="620" y="659"/>
                    <a:pt x="618" y="658"/>
                    <a:pt x="619" y="658"/>
                  </a:cubicBezTo>
                  <a:cubicBezTo>
                    <a:pt x="619" y="658"/>
                    <a:pt x="620" y="657"/>
                    <a:pt x="620" y="656"/>
                  </a:cubicBezTo>
                  <a:cubicBezTo>
                    <a:pt x="619" y="656"/>
                    <a:pt x="619" y="657"/>
                    <a:pt x="619" y="657"/>
                  </a:cubicBezTo>
                  <a:cubicBezTo>
                    <a:pt x="618" y="656"/>
                    <a:pt x="620" y="655"/>
                    <a:pt x="620" y="655"/>
                  </a:cubicBezTo>
                  <a:cubicBezTo>
                    <a:pt x="620" y="655"/>
                    <a:pt x="621" y="655"/>
                    <a:pt x="622" y="655"/>
                  </a:cubicBezTo>
                  <a:cubicBezTo>
                    <a:pt x="623" y="654"/>
                    <a:pt x="625" y="653"/>
                    <a:pt x="627" y="653"/>
                  </a:cubicBezTo>
                  <a:cubicBezTo>
                    <a:pt x="627" y="653"/>
                    <a:pt x="628" y="652"/>
                    <a:pt x="628" y="652"/>
                  </a:cubicBezTo>
                  <a:cubicBezTo>
                    <a:pt x="628" y="652"/>
                    <a:pt x="628" y="653"/>
                    <a:pt x="629" y="653"/>
                  </a:cubicBezTo>
                  <a:cubicBezTo>
                    <a:pt x="630" y="652"/>
                    <a:pt x="631" y="652"/>
                    <a:pt x="632" y="652"/>
                  </a:cubicBezTo>
                  <a:cubicBezTo>
                    <a:pt x="633" y="652"/>
                    <a:pt x="634" y="651"/>
                    <a:pt x="635" y="652"/>
                  </a:cubicBezTo>
                  <a:cubicBezTo>
                    <a:pt x="634" y="653"/>
                    <a:pt x="634" y="654"/>
                    <a:pt x="633" y="653"/>
                  </a:cubicBezTo>
                  <a:close/>
                  <a:moveTo>
                    <a:pt x="655" y="641"/>
                  </a:moveTo>
                  <a:cubicBezTo>
                    <a:pt x="655" y="641"/>
                    <a:pt x="655" y="641"/>
                    <a:pt x="654" y="641"/>
                  </a:cubicBezTo>
                  <a:cubicBezTo>
                    <a:pt x="654" y="641"/>
                    <a:pt x="654" y="641"/>
                    <a:pt x="654" y="641"/>
                  </a:cubicBezTo>
                  <a:cubicBezTo>
                    <a:pt x="655" y="641"/>
                    <a:pt x="656" y="640"/>
                    <a:pt x="656" y="640"/>
                  </a:cubicBezTo>
                  <a:cubicBezTo>
                    <a:pt x="656" y="641"/>
                    <a:pt x="656" y="641"/>
                    <a:pt x="655" y="641"/>
                  </a:cubicBezTo>
                  <a:close/>
                  <a:moveTo>
                    <a:pt x="660" y="639"/>
                  </a:moveTo>
                  <a:cubicBezTo>
                    <a:pt x="660" y="640"/>
                    <a:pt x="659" y="640"/>
                    <a:pt x="658" y="640"/>
                  </a:cubicBezTo>
                  <a:cubicBezTo>
                    <a:pt x="658" y="640"/>
                    <a:pt x="658" y="639"/>
                    <a:pt x="659" y="639"/>
                  </a:cubicBezTo>
                  <a:cubicBezTo>
                    <a:pt x="660" y="639"/>
                    <a:pt x="661" y="639"/>
                    <a:pt x="661" y="639"/>
                  </a:cubicBezTo>
                  <a:cubicBezTo>
                    <a:pt x="661" y="639"/>
                    <a:pt x="661" y="639"/>
                    <a:pt x="661" y="639"/>
                  </a:cubicBezTo>
                  <a:cubicBezTo>
                    <a:pt x="661" y="639"/>
                    <a:pt x="661" y="638"/>
                    <a:pt x="661" y="638"/>
                  </a:cubicBezTo>
                  <a:cubicBezTo>
                    <a:pt x="661" y="638"/>
                    <a:pt x="662" y="638"/>
                    <a:pt x="662" y="638"/>
                  </a:cubicBezTo>
                  <a:cubicBezTo>
                    <a:pt x="661" y="639"/>
                    <a:pt x="661" y="639"/>
                    <a:pt x="660" y="639"/>
                  </a:cubicBezTo>
                  <a:close/>
                  <a:moveTo>
                    <a:pt x="663" y="638"/>
                  </a:moveTo>
                  <a:cubicBezTo>
                    <a:pt x="663" y="638"/>
                    <a:pt x="663" y="638"/>
                    <a:pt x="663" y="638"/>
                  </a:cubicBezTo>
                  <a:cubicBezTo>
                    <a:pt x="663" y="638"/>
                    <a:pt x="663" y="638"/>
                    <a:pt x="663" y="638"/>
                  </a:cubicBezTo>
                  <a:close/>
                  <a:moveTo>
                    <a:pt x="668" y="635"/>
                  </a:moveTo>
                  <a:cubicBezTo>
                    <a:pt x="667" y="635"/>
                    <a:pt x="667" y="636"/>
                    <a:pt x="666" y="636"/>
                  </a:cubicBezTo>
                  <a:cubicBezTo>
                    <a:pt x="666" y="636"/>
                    <a:pt x="666" y="636"/>
                    <a:pt x="666" y="636"/>
                  </a:cubicBezTo>
                  <a:cubicBezTo>
                    <a:pt x="667" y="635"/>
                    <a:pt x="668" y="635"/>
                    <a:pt x="669" y="634"/>
                  </a:cubicBezTo>
                  <a:cubicBezTo>
                    <a:pt x="669" y="635"/>
                    <a:pt x="669" y="635"/>
                    <a:pt x="668" y="635"/>
                  </a:cubicBezTo>
                  <a:close/>
                  <a:moveTo>
                    <a:pt x="670" y="632"/>
                  </a:moveTo>
                  <a:cubicBezTo>
                    <a:pt x="670" y="632"/>
                    <a:pt x="669" y="632"/>
                    <a:pt x="669" y="632"/>
                  </a:cubicBezTo>
                  <a:cubicBezTo>
                    <a:pt x="669" y="632"/>
                    <a:pt x="669" y="633"/>
                    <a:pt x="669" y="633"/>
                  </a:cubicBezTo>
                  <a:cubicBezTo>
                    <a:pt x="668" y="633"/>
                    <a:pt x="668" y="633"/>
                    <a:pt x="667" y="633"/>
                  </a:cubicBezTo>
                  <a:cubicBezTo>
                    <a:pt x="667" y="633"/>
                    <a:pt x="667" y="634"/>
                    <a:pt x="667" y="634"/>
                  </a:cubicBezTo>
                  <a:cubicBezTo>
                    <a:pt x="666" y="634"/>
                    <a:pt x="666" y="634"/>
                    <a:pt x="666" y="634"/>
                  </a:cubicBezTo>
                  <a:cubicBezTo>
                    <a:pt x="665" y="634"/>
                    <a:pt x="663" y="635"/>
                    <a:pt x="662" y="635"/>
                  </a:cubicBezTo>
                  <a:cubicBezTo>
                    <a:pt x="661" y="635"/>
                    <a:pt x="661" y="635"/>
                    <a:pt x="660" y="635"/>
                  </a:cubicBezTo>
                  <a:cubicBezTo>
                    <a:pt x="660" y="635"/>
                    <a:pt x="659" y="635"/>
                    <a:pt x="659" y="635"/>
                  </a:cubicBezTo>
                  <a:cubicBezTo>
                    <a:pt x="658" y="636"/>
                    <a:pt x="657" y="637"/>
                    <a:pt x="656" y="637"/>
                  </a:cubicBezTo>
                  <a:cubicBezTo>
                    <a:pt x="655" y="637"/>
                    <a:pt x="654" y="637"/>
                    <a:pt x="654" y="637"/>
                  </a:cubicBezTo>
                  <a:cubicBezTo>
                    <a:pt x="655" y="637"/>
                    <a:pt x="655" y="636"/>
                    <a:pt x="656" y="636"/>
                  </a:cubicBezTo>
                  <a:cubicBezTo>
                    <a:pt x="656" y="636"/>
                    <a:pt x="656" y="636"/>
                    <a:pt x="656" y="635"/>
                  </a:cubicBezTo>
                  <a:cubicBezTo>
                    <a:pt x="657" y="635"/>
                    <a:pt x="658" y="635"/>
                    <a:pt x="658" y="635"/>
                  </a:cubicBezTo>
                  <a:cubicBezTo>
                    <a:pt x="658" y="634"/>
                    <a:pt x="658" y="635"/>
                    <a:pt x="659" y="635"/>
                  </a:cubicBezTo>
                  <a:cubicBezTo>
                    <a:pt x="660" y="634"/>
                    <a:pt x="660" y="634"/>
                    <a:pt x="660" y="633"/>
                  </a:cubicBezTo>
                  <a:cubicBezTo>
                    <a:pt x="661" y="633"/>
                    <a:pt x="662" y="633"/>
                    <a:pt x="662" y="634"/>
                  </a:cubicBezTo>
                  <a:cubicBezTo>
                    <a:pt x="664" y="633"/>
                    <a:pt x="665" y="633"/>
                    <a:pt x="667" y="633"/>
                  </a:cubicBezTo>
                  <a:cubicBezTo>
                    <a:pt x="668" y="633"/>
                    <a:pt x="668" y="632"/>
                    <a:pt x="668" y="632"/>
                  </a:cubicBezTo>
                  <a:cubicBezTo>
                    <a:pt x="669" y="632"/>
                    <a:pt x="669" y="630"/>
                    <a:pt x="671" y="631"/>
                  </a:cubicBezTo>
                  <a:cubicBezTo>
                    <a:pt x="670" y="631"/>
                    <a:pt x="670" y="631"/>
                    <a:pt x="670" y="632"/>
                  </a:cubicBezTo>
                  <a:close/>
                  <a:moveTo>
                    <a:pt x="669" y="622"/>
                  </a:moveTo>
                  <a:cubicBezTo>
                    <a:pt x="668" y="623"/>
                    <a:pt x="668" y="623"/>
                    <a:pt x="668" y="624"/>
                  </a:cubicBezTo>
                  <a:cubicBezTo>
                    <a:pt x="666" y="623"/>
                    <a:pt x="665" y="624"/>
                    <a:pt x="664" y="625"/>
                  </a:cubicBezTo>
                  <a:cubicBezTo>
                    <a:pt x="663" y="625"/>
                    <a:pt x="662" y="625"/>
                    <a:pt x="661" y="626"/>
                  </a:cubicBezTo>
                  <a:cubicBezTo>
                    <a:pt x="660" y="626"/>
                    <a:pt x="662" y="625"/>
                    <a:pt x="662" y="625"/>
                  </a:cubicBezTo>
                  <a:cubicBezTo>
                    <a:pt x="663" y="624"/>
                    <a:pt x="663" y="624"/>
                    <a:pt x="664" y="623"/>
                  </a:cubicBezTo>
                  <a:cubicBezTo>
                    <a:pt x="665" y="623"/>
                    <a:pt x="664" y="624"/>
                    <a:pt x="665" y="623"/>
                  </a:cubicBezTo>
                  <a:cubicBezTo>
                    <a:pt x="666" y="623"/>
                    <a:pt x="665" y="623"/>
                    <a:pt x="665" y="623"/>
                  </a:cubicBezTo>
                  <a:cubicBezTo>
                    <a:pt x="667" y="623"/>
                    <a:pt x="667" y="622"/>
                    <a:pt x="668" y="622"/>
                  </a:cubicBezTo>
                  <a:cubicBezTo>
                    <a:pt x="669" y="622"/>
                    <a:pt x="669" y="621"/>
                    <a:pt x="669" y="621"/>
                  </a:cubicBezTo>
                  <a:cubicBezTo>
                    <a:pt x="670" y="621"/>
                    <a:pt x="671" y="621"/>
                    <a:pt x="671" y="622"/>
                  </a:cubicBezTo>
                  <a:cubicBezTo>
                    <a:pt x="670" y="622"/>
                    <a:pt x="669" y="623"/>
                    <a:pt x="669" y="622"/>
                  </a:cubicBezTo>
                  <a:close/>
                  <a:moveTo>
                    <a:pt x="672" y="619"/>
                  </a:moveTo>
                  <a:cubicBezTo>
                    <a:pt x="673" y="619"/>
                    <a:pt x="672" y="619"/>
                    <a:pt x="673" y="619"/>
                  </a:cubicBezTo>
                  <a:cubicBezTo>
                    <a:pt x="673" y="619"/>
                    <a:pt x="674" y="619"/>
                    <a:pt x="673" y="618"/>
                  </a:cubicBezTo>
                  <a:cubicBezTo>
                    <a:pt x="674" y="618"/>
                    <a:pt x="674" y="618"/>
                    <a:pt x="674" y="618"/>
                  </a:cubicBezTo>
                  <a:cubicBezTo>
                    <a:pt x="675" y="619"/>
                    <a:pt x="674" y="619"/>
                    <a:pt x="674" y="619"/>
                  </a:cubicBezTo>
                  <a:cubicBezTo>
                    <a:pt x="674" y="619"/>
                    <a:pt x="673" y="620"/>
                    <a:pt x="673" y="620"/>
                  </a:cubicBezTo>
                  <a:cubicBezTo>
                    <a:pt x="672" y="621"/>
                    <a:pt x="672" y="620"/>
                    <a:pt x="671" y="620"/>
                  </a:cubicBezTo>
                  <a:cubicBezTo>
                    <a:pt x="671" y="620"/>
                    <a:pt x="672" y="620"/>
                    <a:pt x="672" y="619"/>
                  </a:cubicBezTo>
                  <a:close/>
                  <a:moveTo>
                    <a:pt x="675" y="629"/>
                  </a:moveTo>
                  <a:cubicBezTo>
                    <a:pt x="674" y="630"/>
                    <a:pt x="674" y="630"/>
                    <a:pt x="672" y="631"/>
                  </a:cubicBezTo>
                  <a:cubicBezTo>
                    <a:pt x="672" y="630"/>
                    <a:pt x="672" y="630"/>
                    <a:pt x="671" y="630"/>
                  </a:cubicBezTo>
                  <a:cubicBezTo>
                    <a:pt x="671" y="629"/>
                    <a:pt x="674" y="630"/>
                    <a:pt x="673" y="629"/>
                  </a:cubicBezTo>
                  <a:cubicBezTo>
                    <a:pt x="673" y="629"/>
                    <a:pt x="674" y="628"/>
                    <a:pt x="674" y="628"/>
                  </a:cubicBezTo>
                  <a:cubicBezTo>
                    <a:pt x="675" y="629"/>
                    <a:pt x="676" y="629"/>
                    <a:pt x="677" y="628"/>
                  </a:cubicBezTo>
                  <a:cubicBezTo>
                    <a:pt x="677" y="629"/>
                    <a:pt x="676" y="629"/>
                    <a:pt x="675" y="629"/>
                  </a:cubicBezTo>
                  <a:close/>
                  <a:moveTo>
                    <a:pt x="699" y="603"/>
                  </a:moveTo>
                  <a:cubicBezTo>
                    <a:pt x="700" y="602"/>
                    <a:pt x="701" y="602"/>
                    <a:pt x="701" y="601"/>
                  </a:cubicBezTo>
                  <a:cubicBezTo>
                    <a:pt x="703" y="601"/>
                    <a:pt x="703" y="600"/>
                    <a:pt x="704" y="599"/>
                  </a:cubicBezTo>
                  <a:cubicBezTo>
                    <a:pt x="704" y="599"/>
                    <a:pt x="704" y="599"/>
                    <a:pt x="704" y="599"/>
                  </a:cubicBezTo>
                  <a:cubicBezTo>
                    <a:pt x="704" y="599"/>
                    <a:pt x="704" y="599"/>
                    <a:pt x="705" y="599"/>
                  </a:cubicBezTo>
                  <a:cubicBezTo>
                    <a:pt x="705" y="598"/>
                    <a:pt x="706" y="598"/>
                    <a:pt x="707" y="597"/>
                  </a:cubicBezTo>
                  <a:cubicBezTo>
                    <a:pt x="708" y="598"/>
                    <a:pt x="705" y="598"/>
                    <a:pt x="705" y="599"/>
                  </a:cubicBezTo>
                  <a:cubicBezTo>
                    <a:pt x="704" y="599"/>
                    <a:pt x="704" y="600"/>
                    <a:pt x="704" y="600"/>
                  </a:cubicBezTo>
                  <a:cubicBezTo>
                    <a:pt x="703" y="600"/>
                    <a:pt x="703" y="601"/>
                    <a:pt x="703" y="601"/>
                  </a:cubicBezTo>
                  <a:cubicBezTo>
                    <a:pt x="703" y="601"/>
                    <a:pt x="701" y="602"/>
                    <a:pt x="702" y="602"/>
                  </a:cubicBezTo>
                  <a:cubicBezTo>
                    <a:pt x="701" y="602"/>
                    <a:pt x="701" y="602"/>
                    <a:pt x="701" y="603"/>
                  </a:cubicBezTo>
                  <a:cubicBezTo>
                    <a:pt x="700" y="603"/>
                    <a:pt x="700" y="603"/>
                    <a:pt x="700" y="603"/>
                  </a:cubicBezTo>
                  <a:cubicBezTo>
                    <a:pt x="700" y="603"/>
                    <a:pt x="699" y="604"/>
                    <a:pt x="699" y="604"/>
                  </a:cubicBezTo>
                  <a:cubicBezTo>
                    <a:pt x="699" y="604"/>
                    <a:pt x="699" y="604"/>
                    <a:pt x="699" y="604"/>
                  </a:cubicBezTo>
                  <a:cubicBezTo>
                    <a:pt x="699" y="604"/>
                    <a:pt x="698" y="604"/>
                    <a:pt x="698" y="605"/>
                  </a:cubicBezTo>
                  <a:cubicBezTo>
                    <a:pt x="698" y="604"/>
                    <a:pt x="698" y="604"/>
                    <a:pt x="697" y="605"/>
                  </a:cubicBezTo>
                  <a:cubicBezTo>
                    <a:pt x="697" y="604"/>
                    <a:pt x="698" y="603"/>
                    <a:pt x="699" y="603"/>
                  </a:cubicBezTo>
                  <a:close/>
                  <a:moveTo>
                    <a:pt x="694" y="609"/>
                  </a:moveTo>
                  <a:cubicBezTo>
                    <a:pt x="694" y="610"/>
                    <a:pt x="694" y="610"/>
                    <a:pt x="693" y="610"/>
                  </a:cubicBezTo>
                  <a:cubicBezTo>
                    <a:pt x="693" y="610"/>
                    <a:pt x="693" y="610"/>
                    <a:pt x="693" y="610"/>
                  </a:cubicBezTo>
                  <a:cubicBezTo>
                    <a:pt x="693" y="609"/>
                    <a:pt x="694" y="609"/>
                    <a:pt x="694" y="609"/>
                  </a:cubicBezTo>
                  <a:close/>
                  <a:moveTo>
                    <a:pt x="680" y="615"/>
                  </a:moveTo>
                  <a:cubicBezTo>
                    <a:pt x="680" y="615"/>
                    <a:pt x="680" y="615"/>
                    <a:pt x="681" y="614"/>
                  </a:cubicBezTo>
                  <a:cubicBezTo>
                    <a:pt x="681" y="614"/>
                    <a:pt x="683" y="614"/>
                    <a:pt x="683" y="614"/>
                  </a:cubicBezTo>
                  <a:cubicBezTo>
                    <a:pt x="683" y="614"/>
                    <a:pt x="683" y="613"/>
                    <a:pt x="683" y="613"/>
                  </a:cubicBezTo>
                  <a:cubicBezTo>
                    <a:pt x="683" y="613"/>
                    <a:pt x="684" y="613"/>
                    <a:pt x="684" y="613"/>
                  </a:cubicBezTo>
                  <a:cubicBezTo>
                    <a:pt x="684" y="613"/>
                    <a:pt x="685" y="612"/>
                    <a:pt x="685" y="612"/>
                  </a:cubicBezTo>
                  <a:cubicBezTo>
                    <a:pt x="685" y="612"/>
                    <a:pt x="686" y="612"/>
                    <a:pt x="686" y="612"/>
                  </a:cubicBezTo>
                  <a:cubicBezTo>
                    <a:pt x="687" y="611"/>
                    <a:pt x="686" y="611"/>
                    <a:pt x="687" y="611"/>
                  </a:cubicBezTo>
                  <a:cubicBezTo>
                    <a:pt x="688" y="610"/>
                    <a:pt x="688" y="610"/>
                    <a:pt x="688" y="609"/>
                  </a:cubicBezTo>
                  <a:cubicBezTo>
                    <a:pt x="689" y="609"/>
                    <a:pt x="690" y="609"/>
                    <a:pt x="690" y="609"/>
                  </a:cubicBezTo>
                  <a:cubicBezTo>
                    <a:pt x="692" y="608"/>
                    <a:pt x="690" y="609"/>
                    <a:pt x="690" y="609"/>
                  </a:cubicBezTo>
                  <a:cubicBezTo>
                    <a:pt x="690" y="610"/>
                    <a:pt x="690" y="610"/>
                    <a:pt x="689" y="611"/>
                  </a:cubicBezTo>
                  <a:cubicBezTo>
                    <a:pt x="689" y="611"/>
                    <a:pt x="688" y="611"/>
                    <a:pt x="688" y="611"/>
                  </a:cubicBezTo>
                  <a:cubicBezTo>
                    <a:pt x="688" y="611"/>
                    <a:pt x="687" y="612"/>
                    <a:pt x="687" y="612"/>
                  </a:cubicBezTo>
                  <a:cubicBezTo>
                    <a:pt x="686" y="612"/>
                    <a:pt x="685" y="613"/>
                    <a:pt x="684" y="613"/>
                  </a:cubicBezTo>
                  <a:cubicBezTo>
                    <a:pt x="685" y="614"/>
                    <a:pt x="686" y="614"/>
                    <a:pt x="686" y="615"/>
                  </a:cubicBezTo>
                  <a:cubicBezTo>
                    <a:pt x="686" y="615"/>
                    <a:pt x="685" y="615"/>
                    <a:pt x="685" y="615"/>
                  </a:cubicBezTo>
                  <a:cubicBezTo>
                    <a:pt x="685" y="615"/>
                    <a:pt x="684" y="615"/>
                    <a:pt x="683" y="615"/>
                  </a:cubicBezTo>
                  <a:cubicBezTo>
                    <a:pt x="683" y="615"/>
                    <a:pt x="683" y="615"/>
                    <a:pt x="683" y="615"/>
                  </a:cubicBezTo>
                  <a:cubicBezTo>
                    <a:pt x="683" y="615"/>
                    <a:pt x="682" y="614"/>
                    <a:pt x="682" y="614"/>
                  </a:cubicBezTo>
                  <a:cubicBezTo>
                    <a:pt x="681" y="615"/>
                    <a:pt x="682" y="615"/>
                    <a:pt x="682" y="616"/>
                  </a:cubicBezTo>
                  <a:cubicBezTo>
                    <a:pt x="681" y="616"/>
                    <a:pt x="680" y="617"/>
                    <a:pt x="680" y="617"/>
                  </a:cubicBezTo>
                  <a:cubicBezTo>
                    <a:pt x="679" y="617"/>
                    <a:pt x="679" y="616"/>
                    <a:pt x="678" y="616"/>
                  </a:cubicBezTo>
                  <a:cubicBezTo>
                    <a:pt x="678" y="615"/>
                    <a:pt x="679" y="615"/>
                    <a:pt x="680" y="615"/>
                  </a:cubicBezTo>
                  <a:close/>
                  <a:moveTo>
                    <a:pt x="689" y="614"/>
                  </a:moveTo>
                  <a:cubicBezTo>
                    <a:pt x="688" y="614"/>
                    <a:pt x="687" y="614"/>
                    <a:pt x="687" y="614"/>
                  </a:cubicBezTo>
                  <a:cubicBezTo>
                    <a:pt x="687" y="614"/>
                    <a:pt x="688" y="614"/>
                    <a:pt x="688" y="613"/>
                  </a:cubicBezTo>
                  <a:cubicBezTo>
                    <a:pt x="690" y="613"/>
                    <a:pt x="690" y="612"/>
                    <a:pt x="691" y="612"/>
                  </a:cubicBezTo>
                  <a:cubicBezTo>
                    <a:pt x="691" y="613"/>
                    <a:pt x="690" y="612"/>
                    <a:pt x="690" y="613"/>
                  </a:cubicBezTo>
                  <a:cubicBezTo>
                    <a:pt x="689" y="613"/>
                    <a:pt x="688" y="613"/>
                    <a:pt x="689" y="614"/>
                  </a:cubicBezTo>
                  <a:close/>
                  <a:moveTo>
                    <a:pt x="683" y="617"/>
                  </a:moveTo>
                  <a:cubicBezTo>
                    <a:pt x="683" y="618"/>
                    <a:pt x="682" y="618"/>
                    <a:pt x="681" y="618"/>
                  </a:cubicBezTo>
                  <a:cubicBezTo>
                    <a:pt x="681" y="617"/>
                    <a:pt x="682" y="617"/>
                    <a:pt x="683" y="617"/>
                  </a:cubicBezTo>
                  <a:close/>
                  <a:moveTo>
                    <a:pt x="700" y="610"/>
                  </a:moveTo>
                  <a:cubicBezTo>
                    <a:pt x="701" y="611"/>
                    <a:pt x="700" y="611"/>
                    <a:pt x="700" y="611"/>
                  </a:cubicBezTo>
                  <a:cubicBezTo>
                    <a:pt x="700" y="612"/>
                    <a:pt x="700" y="612"/>
                    <a:pt x="700" y="612"/>
                  </a:cubicBezTo>
                  <a:cubicBezTo>
                    <a:pt x="699" y="612"/>
                    <a:pt x="699" y="613"/>
                    <a:pt x="698" y="613"/>
                  </a:cubicBezTo>
                  <a:cubicBezTo>
                    <a:pt x="698" y="613"/>
                    <a:pt x="698" y="613"/>
                    <a:pt x="697" y="613"/>
                  </a:cubicBezTo>
                  <a:cubicBezTo>
                    <a:pt x="697" y="614"/>
                    <a:pt x="697" y="614"/>
                    <a:pt x="696" y="614"/>
                  </a:cubicBezTo>
                  <a:cubicBezTo>
                    <a:pt x="696" y="614"/>
                    <a:pt x="696" y="614"/>
                    <a:pt x="696" y="614"/>
                  </a:cubicBezTo>
                  <a:cubicBezTo>
                    <a:pt x="695" y="614"/>
                    <a:pt x="695" y="615"/>
                    <a:pt x="695" y="615"/>
                  </a:cubicBezTo>
                  <a:cubicBezTo>
                    <a:pt x="695" y="615"/>
                    <a:pt x="695" y="616"/>
                    <a:pt x="695" y="616"/>
                  </a:cubicBezTo>
                  <a:cubicBezTo>
                    <a:pt x="694" y="616"/>
                    <a:pt x="694" y="616"/>
                    <a:pt x="693" y="617"/>
                  </a:cubicBezTo>
                  <a:cubicBezTo>
                    <a:pt x="693" y="617"/>
                    <a:pt x="693" y="617"/>
                    <a:pt x="693" y="617"/>
                  </a:cubicBezTo>
                  <a:cubicBezTo>
                    <a:pt x="693" y="617"/>
                    <a:pt x="693" y="617"/>
                    <a:pt x="692" y="617"/>
                  </a:cubicBezTo>
                  <a:cubicBezTo>
                    <a:pt x="692" y="617"/>
                    <a:pt x="692" y="618"/>
                    <a:pt x="692" y="618"/>
                  </a:cubicBezTo>
                  <a:cubicBezTo>
                    <a:pt x="692" y="618"/>
                    <a:pt x="692" y="618"/>
                    <a:pt x="692" y="618"/>
                  </a:cubicBezTo>
                  <a:cubicBezTo>
                    <a:pt x="692" y="618"/>
                    <a:pt x="692" y="618"/>
                    <a:pt x="692" y="618"/>
                  </a:cubicBezTo>
                  <a:cubicBezTo>
                    <a:pt x="692" y="618"/>
                    <a:pt x="691" y="618"/>
                    <a:pt x="691" y="618"/>
                  </a:cubicBezTo>
                  <a:cubicBezTo>
                    <a:pt x="691" y="619"/>
                    <a:pt x="691" y="619"/>
                    <a:pt x="691" y="619"/>
                  </a:cubicBezTo>
                  <a:cubicBezTo>
                    <a:pt x="691" y="619"/>
                    <a:pt x="691" y="619"/>
                    <a:pt x="691" y="619"/>
                  </a:cubicBezTo>
                  <a:cubicBezTo>
                    <a:pt x="691" y="619"/>
                    <a:pt x="690" y="619"/>
                    <a:pt x="690" y="619"/>
                  </a:cubicBezTo>
                  <a:cubicBezTo>
                    <a:pt x="690" y="619"/>
                    <a:pt x="689" y="619"/>
                    <a:pt x="689" y="620"/>
                  </a:cubicBezTo>
                  <a:cubicBezTo>
                    <a:pt x="689" y="620"/>
                    <a:pt x="689" y="620"/>
                    <a:pt x="689" y="620"/>
                  </a:cubicBezTo>
                  <a:cubicBezTo>
                    <a:pt x="689" y="620"/>
                    <a:pt x="689" y="620"/>
                    <a:pt x="689" y="620"/>
                  </a:cubicBezTo>
                  <a:cubicBezTo>
                    <a:pt x="687" y="621"/>
                    <a:pt x="686" y="622"/>
                    <a:pt x="685" y="623"/>
                  </a:cubicBezTo>
                  <a:cubicBezTo>
                    <a:pt x="685" y="623"/>
                    <a:pt x="685" y="623"/>
                    <a:pt x="684" y="623"/>
                  </a:cubicBezTo>
                  <a:cubicBezTo>
                    <a:pt x="683" y="623"/>
                    <a:pt x="684" y="624"/>
                    <a:pt x="683" y="624"/>
                  </a:cubicBezTo>
                  <a:cubicBezTo>
                    <a:pt x="683" y="624"/>
                    <a:pt x="683" y="625"/>
                    <a:pt x="683" y="625"/>
                  </a:cubicBezTo>
                  <a:cubicBezTo>
                    <a:pt x="682" y="625"/>
                    <a:pt x="682" y="625"/>
                    <a:pt x="681" y="625"/>
                  </a:cubicBezTo>
                  <a:cubicBezTo>
                    <a:pt x="681" y="625"/>
                    <a:pt x="681" y="625"/>
                    <a:pt x="681" y="625"/>
                  </a:cubicBezTo>
                  <a:cubicBezTo>
                    <a:pt x="681" y="625"/>
                    <a:pt x="681" y="626"/>
                    <a:pt x="680" y="626"/>
                  </a:cubicBezTo>
                  <a:cubicBezTo>
                    <a:pt x="680" y="626"/>
                    <a:pt x="680" y="626"/>
                    <a:pt x="680" y="626"/>
                  </a:cubicBezTo>
                  <a:cubicBezTo>
                    <a:pt x="679" y="627"/>
                    <a:pt x="679" y="627"/>
                    <a:pt x="678" y="628"/>
                  </a:cubicBezTo>
                  <a:cubicBezTo>
                    <a:pt x="677" y="628"/>
                    <a:pt x="678" y="627"/>
                    <a:pt x="678" y="626"/>
                  </a:cubicBezTo>
                  <a:cubicBezTo>
                    <a:pt x="679" y="626"/>
                    <a:pt x="679" y="625"/>
                    <a:pt x="680" y="625"/>
                  </a:cubicBezTo>
                  <a:cubicBezTo>
                    <a:pt x="680" y="625"/>
                    <a:pt x="680" y="625"/>
                    <a:pt x="680" y="624"/>
                  </a:cubicBezTo>
                  <a:cubicBezTo>
                    <a:pt x="681" y="624"/>
                    <a:pt x="682" y="624"/>
                    <a:pt x="682" y="624"/>
                  </a:cubicBezTo>
                  <a:cubicBezTo>
                    <a:pt x="682" y="624"/>
                    <a:pt x="683" y="623"/>
                    <a:pt x="683" y="623"/>
                  </a:cubicBezTo>
                  <a:cubicBezTo>
                    <a:pt x="684" y="622"/>
                    <a:pt x="684" y="622"/>
                    <a:pt x="685" y="621"/>
                  </a:cubicBezTo>
                  <a:cubicBezTo>
                    <a:pt x="687" y="621"/>
                    <a:pt x="687" y="620"/>
                    <a:pt x="688" y="620"/>
                  </a:cubicBezTo>
                  <a:cubicBezTo>
                    <a:pt x="688" y="619"/>
                    <a:pt x="688" y="619"/>
                    <a:pt x="688" y="619"/>
                  </a:cubicBezTo>
                  <a:cubicBezTo>
                    <a:pt x="688" y="619"/>
                    <a:pt x="688" y="619"/>
                    <a:pt x="689" y="619"/>
                  </a:cubicBezTo>
                  <a:cubicBezTo>
                    <a:pt x="689" y="619"/>
                    <a:pt x="689" y="618"/>
                    <a:pt x="690" y="618"/>
                  </a:cubicBezTo>
                  <a:cubicBezTo>
                    <a:pt x="691" y="618"/>
                    <a:pt x="691" y="617"/>
                    <a:pt x="692" y="617"/>
                  </a:cubicBezTo>
                  <a:cubicBezTo>
                    <a:pt x="693" y="617"/>
                    <a:pt x="692" y="616"/>
                    <a:pt x="692" y="616"/>
                  </a:cubicBezTo>
                  <a:cubicBezTo>
                    <a:pt x="692" y="616"/>
                    <a:pt x="693" y="616"/>
                    <a:pt x="692" y="615"/>
                  </a:cubicBezTo>
                  <a:cubicBezTo>
                    <a:pt x="693" y="615"/>
                    <a:pt x="694" y="615"/>
                    <a:pt x="695" y="615"/>
                  </a:cubicBezTo>
                  <a:cubicBezTo>
                    <a:pt x="695" y="614"/>
                    <a:pt x="693" y="614"/>
                    <a:pt x="694" y="614"/>
                  </a:cubicBezTo>
                  <a:cubicBezTo>
                    <a:pt x="695" y="614"/>
                    <a:pt x="695" y="613"/>
                    <a:pt x="696" y="613"/>
                  </a:cubicBezTo>
                  <a:cubicBezTo>
                    <a:pt x="697" y="613"/>
                    <a:pt x="697" y="612"/>
                    <a:pt x="697" y="612"/>
                  </a:cubicBezTo>
                  <a:cubicBezTo>
                    <a:pt x="698" y="612"/>
                    <a:pt x="699" y="611"/>
                    <a:pt x="700" y="611"/>
                  </a:cubicBezTo>
                  <a:cubicBezTo>
                    <a:pt x="700" y="610"/>
                    <a:pt x="700" y="610"/>
                    <a:pt x="700" y="609"/>
                  </a:cubicBezTo>
                  <a:cubicBezTo>
                    <a:pt x="700" y="609"/>
                    <a:pt x="701" y="610"/>
                    <a:pt x="701" y="609"/>
                  </a:cubicBezTo>
                  <a:cubicBezTo>
                    <a:pt x="701" y="609"/>
                    <a:pt x="701" y="609"/>
                    <a:pt x="702" y="609"/>
                  </a:cubicBezTo>
                  <a:cubicBezTo>
                    <a:pt x="703" y="609"/>
                    <a:pt x="702" y="607"/>
                    <a:pt x="703" y="608"/>
                  </a:cubicBezTo>
                  <a:cubicBezTo>
                    <a:pt x="703" y="609"/>
                    <a:pt x="702" y="609"/>
                    <a:pt x="700" y="610"/>
                  </a:cubicBezTo>
                  <a:close/>
                  <a:moveTo>
                    <a:pt x="707" y="605"/>
                  </a:moveTo>
                  <a:cubicBezTo>
                    <a:pt x="706" y="604"/>
                    <a:pt x="705" y="608"/>
                    <a:pt x="703" y="607"/>
                  </a:cubicBezTo>
                  <a:cubicBezTo>
                    <a:pt x="703" y="606"/>
                    <a:pt x="704" y="606"/>
                    <a:pt x="705" y="606"/>
                  </a:cubicBezTo>
                  <a:cubicBezTo>
                    <a:pt x="705" y="605"/>
                    <a:pt x="706" y="605"/>
                    <a:pt x="706" y="605"/>
                  </a:cubicBezTo>
                  <a:cubicBezTo>
                    <a:pt x="707" y="605"/>
                    <a:pt x="707" y="605"/>
                    <a:pt x="707" y="605"/>
                  </a:cubicBezTo>
                  <a:cubicBezTo>
                    <a:pt x="707" y="605"/>
                    <a:pt x="707" y="605"/>
                    <a:pt x="707" y="605"/>
                  </a:cubicBezTo>
                  <a:close/>
                  <a:moveTo>
                    <a:pt x="723" y="588"/>
                  </a:moveTo>
                  <a:cubicBezTo>
                    <a:pt x="723" y="588"/>
                    <a:pt x="723" y="588"/>
                    <a:pt x="723" y="588"/>
                  </a:cubicBezTo>
                  <a:cubicBezTo>
                    <a:pt x="723" y="588"/>
                    <a:pt x="723" y="588"/>
                    <a:pt x="723" y="588"/>
                  </a:cubicBezTo>
                  <a:cubicBezTo>
                    <a:pt x="723" y="588"/>
                    <a:pt x="723" y="588"/>
                    <a:pt x="723" y="588"/>
                  </a:cubicBezTo>
                  <a:close/>
                  <a:moveTo>
                    <a:pt x="724" y="587"/>
                  </a:moveTo>
                  <a:cubicBezTo>
                    <a:pt x="724" y="587"/>
                    <a:pt x="724" y="587"/>
                    <a:pt x="724" y="587"/>
                  </a:cubicBezTo>
                  <a:cubicBezTo>
                    <a:pt x="724" y="587"/>
                    <a:pt x="724" y="587"/>
                    <a:pt x="724" y="587"/>
                  </a:cubicBezTo>
                  <a:cubicBezTo>
                    <a:pt x="724" y="587"/>
                    <a:pt x="724" y="587"/>
                    <a:pt x="724" y="587"/>
                  </a:cubicBezTo>
                  <a:close/>
                  <a:moveTo>
                    <a:pt x="727" y="584"/>
                  </a:moveTo>
                  <a:cubicBezTo>
                    <a:pt x="727" y="584"/>
                    <a:pt x="726" y="584"/>
                    <a:pt x="726" y="584"/>
                  </a:cubicBezTo>
                  <a:cubicBezTo>
                    <a:pt x="726" y="584"/>
                    <a:pt x="726" y="583"/>
                    <a:pt x="727" y="583"/>
                  </a:cubicBezTo>
                  <a:cubicBezTo>
                    <a:pt x="727" y="583"/>
                    <a:pt x="727" y="583"/>
                    <a:pt x="727" y="583"/>
                  </a:cubicBezTo>
                  <a:lnTo>
                    <a:pt x="727" y="584"/>
                  </a:lnTo>
                  <a:close/>
                  <a:moveTo>
                    <a:pt x="729" y="581"/>
                  </a:moveTo>
                  <a:cubicBezTo>
                    <a:pt x="729" y="581"/>
                    <a:pt x="729" y="581"/>
                    <a:pt x="729" y="581"/>
                  </a:cubicBezTo>
                  <a:cubicBezTo>
                    <a:pt x="729" y="581"/>
                    <a:pt x="729" y="581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1"/>
                    <a:pt x="729" y="581"/>
                  </a:cubicBezTo>
                  <a:close/>
                  <a:moveTo>
                    <a:pt x="730" y="580"/>
                  </a:moveTo>
                  <a:cubicBezTo>
                    <a:pt x="730" y="580"/>
                    <a:pt x="730" y="580"/>
                    <a:pt x="730" y="580"/>
                  </a:cubicBezTo>
                  <a:cubicBezTo>
                    <a:pt x="730" y="580"/>
                    <a:pt x="730" y="580"/>
                    <a:pt x="730" y="580"/>
                  </a:cubicBezTo>
                  <a:cubicBezTo>
                    <a:pt x="730" y="580"/>
                    <a:pt x="730" y="580"/>
                    <a:pt x="730" y="580"/>
                  </a:cubicBezTo>
                  <a:close/>
                  <a:moveTo>
                    <a:pt x="730" y="579"/>
                  </a:move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lose/>
                  <a:moveTo>
                    <a:pt x="88" y="594"/>
                  </a:moveTo>
                  <a:cubicBezTo>
                    <a:pt x="79" y="568"/>
                    <a:pt x="73" y="541"/>
                    <a:pt x="74" y="513"/>
                  </a:cubicBezTo>
                  <a:cubicBezTo>
                    <a:pt x="74" y="506"/>
                    <a:pt x="75" y="498"/>
                    <a:pt x="76" y="490"/>
                  </a:cubicBezTo>
                  <a:cubicBezTo>
                    <a:pt x="76" y="488"/>
                    <a:pt x="77" y="487"/>
                    <a:pt x="77" y="485"/>
                  </a:cubicBezTo>
                  <a:cubicBezTo>
                    <a:pt x="78" y="478"/>
                    <a:pt x="79" y="473"/>
                    <a:pt x="81" y="467"/>
                  </a:cubicBezTo>
                  <a:cubicBezTo>
                    <a:pt x="84" y="459"/>
                    <a:pt x="88" y="455"/>
                    <a:pt x="88" y="447"/>
                  </a:cubicBezTo>
                  <a:cubicBezTo>
                    <a:pt x="88" y="443"/>
                    <a:pt x="87" y="439"/>
                    <a:pt x="84" y="435"/>
                  </a:cubicBezTo>
                  <a:cubicBezTo>
                    <a:pt x="79" y="429"/>
                    <a:pt x="71" y="431"/>
                    <a:pt x="70" y="431"/>
                  </a:cubicBezTo>
                  <a:cubicBezTo>
                    <a:pt x="71" y="430"/>
                    <a:pt x="72" y="428"/>
                    <a:pt x="73" y="423"/>
                  </a:cubicBezTo>
                  <a:cubicBezTo>
                    <a:pt x="76" y="401"/>
                    <a:pt x="49" y="399"/>
                    <a:pt x="37" y="411"/>
                  </a:cubicBezTo>
                  <a:cubicBezTo>
                    <a:pt x="34" y="413"/>
                    <a:pt x="32" y="416"/>
                    <a:pt x="31" y="419"/>
                  </a:cubicBezTo>
                  <a:cubicBezTo>
                    <a:pt x="30" y="421"/>
                    <a:pt x="30" y="427"/>
                    <a:pt x="31" y="429"/>
                  </a:cubicBezTo>
                  <a:cubicBezTo>
                    <a:pt x="26" y="426"/>
                    <a:pt x="21" y="429"/>
                    <a:pt x="18" y="431"/>
                  </a:cubicBezTo>
                  <a:cubicBezTo>
                    <a:pt x="0" y="441"/>
                    <a:pt x="5" y="476"/>
                    <a:pt x="22" y="485"/>
                  </a:cubicBezTo>
                  <a:cubicBezTo>
                    <a:pt x="53" y="503"/>
                    <a:pt x="67" y="446"/>
                    <a:pt x="36" y="453"/>
                  </a:cubicBezTo>
                  <a:cubicBezTo>
                    <a:pt x="31" y="454"/>
                    <a:pt x="29" y="460"/>
                    <a:pt x="30" y="466"/>
                  </a:cubicBezTo>
                  <a:cubicBezTo>
                    <a:pt x="29" y="465"/>
                    <a:pt x="26" y="460"/>
                    <a:pt x="28" y="454"/>
                  </a:cubicBezTo>
                  <a:cubicBezTo>
                    <a:pt x="30" y="446"/>
                    <a:pt x="38" y="443"/>
                    <a:pt x="45" y="445"/>
                  </a:cubicBezTo>
                  <a:cubicBezTo>
                    <a:pt x="60" y="448"/>
                    <a:pt x="58" y="463"/>
                    <a:pt x="57" y="475"/>
                  </a:cubicBezTo>
                  <a:cubicBezTo>
                    <a:pt x="54" y="495"/>
                    <a:pt x="52" y="516"/>
                    <a:pt x="56" y="537"/>
                  </a:cubicBezTo>
                  <a:cubicBezTo>
                    <a:pt x="60" y="564"/>
                    <a:pt x="70" y="590"/>
                    <a:pt x="83" y="614"/>
                  </a:cubicBezTo>
                  <a:cubicBezTo>
                    <a:pt x="90" y="627"/>
                    <a:pt x="97" y="641"/>
                    <a:pt x="105" y="653"/>
                  </a:cubicBezTo>
                  <a:cubicBezTo>
                    <a:pt x="110" y="661"/>
                    <a:pt x="114" y="668"/>
                    <a:pt x="119" y="675"/>
                  </a:cubicBezTo>
                  <a:cubicBezTo>
                    <a:pt x="125" y="683"/>
                    <a:pt x="130" y="685"/>
                    <a:pt x="136" y="693"/>
                  </a:cubicBezTo>
                  <a:cubicBezTo>
                    <a:pt x="145" y="700"/>
                    <a:pt x="145" y="700"/>
                    <a:pt x="145" y="700"/>
                  </a:cubicBezTo>
                  <a:cubicBezTo>
                    <a:pt x="132" y="681"/>
                    <a:pt x="120" y="663"/>
                    <a:pt x="110" y="644"/>
                  </a:cubicBezTo>
                  <a:cubicBezTo>
                    <a:pt x="101" y="628"/>
                    <a:pt x="94" y="611"/>
                    <a:pt x="88" y="594"/>
                  </a:cubicBezTo>
                  <a:close/>
                  <a:moveTo>
                    <a:pt x="103" y="645"/>
                  </a:moveTo>
                  <a:cubicBezTo>
                    <a:pt x="102" y="645"/>
                    <a:pt x="102" y="645"/>
                    <a:pt x="102" y="645"/>
                  </a:cubicBezTo>
                  <a:cubicBezTo>
                    <a:pt x="102" y="645"/>
                    <a:pt x="102" y="645"/>
                    <a:pt x="102" y="645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2" y="644"/>
                    <a:pt x="102" y="643"/>
                    <a:pt x="101" y="643"/>
                  </a:cubicBezTo>
                  <a:cubicBezTo>
                    <a:pt x="101" y="643"/>
                    <a:pt x="101" y="642"/>
                    <a:pt x="101" y="642"/>
                  </a:cubicBezTo>
                  <a:cubicBezTo>
                    <a:pt x="101" y="642"/>
                    <a:pt x="101" y="642"/>
                    <a:pt x="100" y="641"/>
                  </a:cubicBezTo>
                  <a:cubicBezTo>
                    <a:pt x="100" y="641"/>
                    <a:pt x="100" y="640"/>
                    <a:pt x="100" y="640"/>
                  </a:cubicBezTo>
                  <a:cubicBezTo>
                    <a:pt x="100" y="640"/>
                    <a:pt x="100" y="640"/>
                    <a:pt x="99" y="639"/>
                  </a:cubicBezTo>
                  <a:cubicBezTo>
                    <a:pt x="99" y="639"/>
                    <a:pt x="99" y="638"/>
                    <a:pt x="99" y="638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9" y="637"/>
                    <a:pt x="98" y="637"/>
                    <a:pt x="98" y="637"/>
                  </a:cubicBezTo>
                  <a:cubicBezTo>
                    <a:pt x="98" y="636"/>
                    <a:pt x="98" y="636"/>
                    <a:pt x="98" y="636"/>
                  </a:cubicBezTo>
                  <a:cubicBezTo>
                    <a:pt x="98" y="636"/>
                    <a:pt x="98" y="636"/>
                    <a:pt x="98" y="636"/>
                  </a:cubicBezTo>
                  <a:cubicBezTo>
                    <a:pt x="97" y="635"/>
                    <a:pt x="97" y="635"/>
                    <a:pt x="97" y="634"/>
                  </a:cubicBezTo>
                  <a:cubicBezTo>
                    <a:pt x="97" y="634"/>
                    <a:pt x="97" y="634"/>
                    <a:pt x="97" y="633"/>
                  </a:cubicBezTo>
                  <a:cubicBezTo>
                    <a:pt x="97" y="633"/>
                    <a:pt x="97" y="632"/>
                    <a:pt x="96" y="632"/>
                  </a:cubicBezTo>
                  <a:cubicBezTo>
                    <a:pt x="96" y="632"/>
                    <a:pt x="96" y="632"/>
                    <a:pt x="96" y="631"/>
                  </a:cubicBezTo>
                  <a:cubicBezTo>
                    <a:pt x="96" y="631"/>
                    <a:pt x="96" y="630"/>
                    <a:pt x="95" y="630"/>
                  </a:cubicBezTo>
                  <a:cubicBezTo>
                    <a:pt x="95" y="630"/>
                    <a:pt x="95" y="630"/>
                    <a:pt x="95" y="629"/>
                  </a:cubicBezTo>
                  <a:cubicBezTo>
                    <a:pt x="94" y="629"/>
                    <a:pt x="94" y="628"/>
                    <a:pt x="94" y="628"/>
                  </a:cubicBezTo>
                  <a:cubicBezTo>
                    <a:pt x="94" y="628"/>
                    <a:pt x="94" y="627"/>
                    <a:pt x="94" y="627"/>
                  </a:cubicBezTo>
                  <a:cubicBezTo>
                    <a:pt x="93" y="626"/>
                    <a:pt x="93" y="626"/>
                    <a:pt x="93" y="625"/>
                  </a:cubicBezTo>
                  <a:cubicBezTo>
                    <a:pt x="93" y="625"/>
                    <a:pt x="93" y="625"/>
                    <a:pt x="93" y="624"/>
                  </a:cubicBezTo>
                  <a:cubicBezTo>
                    <a:pt x="93" y="624"/>
                    <a:pt x="93" y="623"/>
                    <a:pt x="93" y="623"/>
                  </a:cubicBezTo>
                  <a:cubicBezTo>
                    <a:pt x="93" y="623"/>
                    <a:pt x="93" y="623"/>
                    <a:pt x="92" y="622"/>
                  </a:cubicBezTo>
                  <a:cubicBezTo>
                    <a:pt x="92" y="622"/>
                    <a:pt x="92" y="622"/>
                    <a:pt x="92" y="622"/>
                  </a:cubicBezTo>
                  <a:cubicBezTo>
                    <a:pt x="92" y="621"/>
                    <a:pt x="92" y="621"/>
                    <a:pt x="92" y="620"/>
                  </a:cubicBezTo>
                  <a:cubicBezTo>
                    <a:pt x="92" y="620"/>
                    <a:pt x="92" y="620"/>
                    <a:pt x="92" y="620"/>
                  </a:cubicBezTo>
                  <a:cubicBezTo>
                    <a:pt x="92" y="620"/>
                    <a:pt x="91" y="620"/>
                    <a:pt x="91" y="619"/>
                  </a:cubicBezTo>
                  <a:cubicBezTo>
                    <a:pt x="91" y="618"/>
                    <a:pt x="91" y="619"/>
                    <a:pt x="91" y="618"/>
                  </a:cubicBezTo>
                  <a:cubicBezTo>
                    <a:pt x="91" y="618"/>
                    <a:pt x="92" y="618"/>
                    <a:pt x="92" y="619"/>
                  </a:cubicBezTo>
                  <a:cubicBezTo>
                    <a:pt x="92" y="619"/>
                    <a:pt x="93" y="620"/>
                    <a:pt x="92" y="620"/>
                  </a:cubicBezTo>
                  <a:cubicBezTo>
                    <a:pt x="93" y="620"/>
                    <a:pt x="93" y="621"/>
                    <a:pt x="93" y="621"/>
                  </a:cubicBezTo>
                  <a:cubicBezTo>
                    <a:pt x="93" y="621"/>
                    <a:pt x="93" y="622"/>
                    <a:pt x="93" y="622"/>
                  </a:cubicBezTo>
                  <a:cubicBezTo>
                    <a:pt x="93" y="622"/>
                    <a:pt x="93" y="622"/>
                    <a:pt x="93" y="622"/>
                  </a:cubicBezTo>
                  <a:cubicBezTo>
                    <a:pt x="93" y="623"/>
                    <a:pt x="93" y="623"/>
                    <a:pt x="93" y="623"/>
                  </a:cubicBezTo>
                  <a:cubicBezTo>
                    <a:pt x="94" y="623"/>
                    <a:pt x="94" y="623"/>
                    <a:pt x="94" y="623"/>
                  </a:cubicBezTo>
                  <a:cubicBezTo>
                    <a:pt x="94" y="623"/>
                    <a:pt x="94" y="623"/>
                    <a:pt x="94" y="624"/>
                  </a:cubicBezTo>
                  <a:cubicBezTo>
                    <a:pt x="94" y="624"/>
                    <a:pt x="94" y="624"/>
                    <a:pt x="94" y="624"/>
                  </a:cubicBezTo>
                  <a:cubicBezTo>
                    <a:pt x="94" y="624"/>
                    <a:pt x="94" y="624"/>
                    <a:pt x="94" y="625"/>
                  </a:cubicBezTo>
                  <a:cubicBezTo>
                    <a:pt x="94" y="625"/>
                    <a:pt x="94" y="625"/>
                    <a:pt x="94" y="625"/>
                  </a:cubicBezTo>
                  <a:cubicBezTo>
                    <a:pt x="94" y="625"/>
                    <a:pt x="94" y="625"/>
                    <a:pt x="94" y="625"/>
                  </a:cubicBezTo>
                  <a:cubicBezTo>
                    <a:pt x="94" y="626"/>
                    <a:pt x="95" y="626"/>
                    <a:pt x="95" y="626"/>
                  </a:cubicBezTo>
                  <a:cubicBezTo>
                    <a:pt x="95" y="626"/>
                    <a:pt x="95" y="626"/>
                    <a:pt x="95" y="627"/>
                  </a:cubicBezTo>
                  <a:cubicBezTo>
                    <a:pt x="95" y="627"/>
                    <a:pt x="96" y="627"/>
                    <a:pt x="96" y="627"/>
                  </a:cubicBezTo>
                  <a:cubicBezTo>
                    <a:pt x="96" y="628"/>
                    <a:pt x="95" y="628"/>
                    <a:pt x="96" y="628"/>
                  </a:cubicBezTo>
                  <a:cubicBezTo>
                    <a:pt x="96" y="628"/>
                    <a:pt x="96" y="628"/>
                    <a:pt x="96" y="628"/>
                  </a:cubicBezTo>
                  <a:cubicBezTo>
                    <a:pt x="96" y="629"/>
                    <a:pt x="96" y="629"/>
                    <a:pt x="96" y="629"/>
                  </a:cubicBezTo>
                  <a:cubicBezTo>
                    <a:pt x="96" y="629"/>
                    <a:pt x="96" y="629"/>
                    <a:pt x="96" y="630"/>
                  </a:cubicBezTo>
                  <a:cubicBezTo>
                    <a:pt x="96" y="630"/>
                    <a:pt x="96" y="630"/>
                    <a:pt x="96" y="631"/>
                  </a:cubicBezTo>
                  <a:cubicBezTo>
                    <a:pt x="96" y="631"/>
                    <a:pt x="97" y="632"/>
                    <a:pt x="97" y="631"/>
                  </a:cubicBezTo>
                  <a:cubicBezTo>
                    <a:pt x="97" y="631"/>
                    <a:pt x="97" y="631"/>
                    <a:pt x="97" y="631"/>
                  </a:cubicBezTo>
                  <a:cubicBezTo>
                    <a:pt x="97" y="630"/>
                    <a:pt x="97" y="630"/>
                    <a:pt x="97" y="631"/>
                  </a:cubicBezTo>
                  <a:cubicBezTo>
                    <a:pt x="97" y="630"/>
                    <a:pt x="97" y="630"/>
                    <a:pt x="97" y="630"/>
                  </a:cubicBezTo>
                  <a:cubicBezTo>
                    <a:pt x="97" y="630"/>
                    <a:pt x="97" y="631"/>
                    <a:pt x="97" y="631"/>
                  </a:cubicBezTo>
                  <a:cubicBezTo>
                    <a:pt x="98" y="631"/>
                    <a:pt x="98" y="631"/>
                    <a:pt x="98" y="632"/>
                  </a:cubicBezTo>
                  <a:cubicBezTo>
                    <a:pt x="98" y="632"/>
                    <a:pt x="98" y="632"/>
                    <a:pt x="98" y="632"/>
                  </a:cubicBezTo>
                  <a:cubicBezTo>
                    <a:pt x="98" y="632"/>
                    <a:pt x="98" y="632"/>
                    <a:pt x="98" y="633"/>
                  </a:cubicBezTo>
                  <a:cubicBezTo>
                    <a:pt x="97" y="633"/>
                    <a:pt x="98" y="633"/>
                    <a:pt x="98" y="633"/>
                  </a:cubicBezTo>
                  <a:cubicBezTo>
                    <a:pt x="98" y="633"/>
                    <a:pt x="98" y="634"/>
                    <a:pt x="98" y="634"/>
                  </a:cubicBezTo>
                  <a:cubicBezTo>
                    <a:pt x="98" y="634"/>
                    <a:pt x="98" y="635"/>
                    <a:pt x="98" y="635"/>
                  </a:cubicBezTo>
                  <a:cubicBezTo>
                    <a:pt x="98" y="635"/>
                    <a:pt x="99" y="636"/>
                    <a:pt x="99" y="636"/>
                  </a:cubicBezTo>
                  <a:cubicBezTo>
                    <a:pt x="99" y="636"/>
                    <a:pt x="99" y="637"/>
                    <a:pt x="99" y="637"/>
                  </a:cubicBezTo>
                  <a:cubicBezTo>
                    <a:pt x="99" y="637"/>
                    <a:pt x="99" y="637"/>
                    <a:pt x="100" y="638"/>
                  </a:cubicBezTo>
                  <a:cubicBezTo>
                    <a:pt x="100" y="638"/>
                    <a:pt x="100" y="639"/>
                    <a:pt x="100" y="639"/>
                  </a:cubicBezTo>
                  <a:cubicBezTo>
                    <a:pt x="100" y="639"/>
                    <a:pt x="101" y="640"/>
                    <a:pt x="101" y="640"/>
                  </a:cubicBezTo>
                  <a:cubicBezTo>
                    <a:pt x="101" y="640"/>
                    <a:pt x="101" y="641"/>
                    <a:pt x="101" y="641"/>
                  </a:cubicBezTo>
                  <a:cubicBezTo>
                    <a:pt x="101" y="641"/>
                    <a:pt x="101" y="642"/>
                    <a:pt x="102" y="642"/>
                  </a:cubicBezTo>
                  <a:cubicBezTo>
                    <a:pt x="102" y="642"/>
                    <a:pt x="102" y="643"/>
                    <a:pt x="102" y="643"/>
                  </a:cubicBezTo>
                  <a:cubicBezTo>
                    <a:pt x="102" y="643"/>
                    <a:pt x="102" y="644"/>
                    <a:pt x="102" y="644"/>
                  </a:cubicBezTo>
                  <a:cubicBezTo>
                    <a:pt x="102" y="644"/>
                    <a:pt x="103" y="644"/>
                    <a:pt x="103" y="645"/>
                  </a:cubicBezTo>
                  <a:cubicBezTo>
                    <a:pt x="103" y="645"/>
                    <a:pt x="103" y="645"/>
                    <a:pt x="103" y="645"/>
                  </a:cubicBezTo>
                  <a:cubicBezTo>
                    <a:pt x="103" y="645"/>
                    <a:pt x="103" y="646"/>
                    <a:pt x="103" y="645"/>
                  </a:cubicBezTo>
                  <a:close/>
                  <a:moveTo>
                    <a:pt x="105" y="650"/>
                  </a:moveTo>
                  <a:cubicBezTo>
                    <a:pt x="105" y="650"/>
                    <a:pt x="104" y="650"/>
                    <a:pt x="104" y="650"/>
                  </a:cubicBezTo>
                  <a:cubicBezTo>
                    <a:pt x="104" y="649"/>
                    <a:pt x="104" y="648"/>
                    <a:pt x="104" y="648"/>
                  </a:cubicBezTo>
                  <a:cubicBezTo>
                    <a:pt x="104" y="647"/>
                    <a:pt x="103" y="647"/>
                    <a:pt x="103" y="646"/>
                  </a:cubicBezTo>
                  <a:cubicBezTo>
                    <a:pt x="103" y="646"/>
                    <a:pt x="104" y="646"/>
                    <a:pt x="104" y="646"/>
                  </a:cubicBezTo>
                  <a:cubicBezTo>
                    <a:pt x="104" y="647"/>
                    <a:pt x="104" y="648"/>
                    <a:pt x="105" y="648"/>
                  </a:cubicBezTo>
                  <a:cubicBezTo>
                    <a:pt x="105" y="649"/>
                    <a:pt x="105" y="649"/>
                    <a:pt x="105" y="649"/>
                  </a:cubicBezTo>
                  <a:cubicBezTo>
                    <a:pt x="105" y="650"/>
                    <a:pt x="106" y="650"/>
                    <a:pt x="106" y="651"/>
                  </a:cubicBezTo>
                  <a:cubicBezTo>
                    <a:pt x="105" y="651"/>
                    <a:pt x="105" y="650"/>
                    <a:pt x="105" y="650"/>
                  </a:cubicBezTo>
                  <a:close/>
                  <a:moveTo>
                    <a:pt x="109" y="656"/>
                  </a:moveTo>
                  <a:cubicBezTo>
                    <a:pt x="108" y="656"/>
                    <a:pt x="108" y="655"/>
                    <a:pt x="107" y="654"/>
                  </a:cubicBezTo>
                  <a:cubicBezTo>
                    <a:pt x="107" y="654"/>
                    <a:pt x="106" y="653"/>
                    <a:pt x="107" y="653"/>
                  </a:cubicBezTo>
                  <a:cubicBezTo>
                    <a:pt x="107" y="653"/>
                    <a:pt x="107" y="653"/>
                    <a:pt x="107" y="653"/>
                  </a:cubicBezTo>
                  <a:cubicBezTo>
                    <a:pt x="108" y="654"/>
                    <a:pt x="109" y="655"/>
                    <a:pt x="109" y="656"/>
                  </a:cubicBezTo>
                  <a:close/>
                  <a:moveTo>
                    <a:pt x="124" y="674"/>
                  </a:moveTo>
                  <a:cubicBezTo>
                    <a:pt x="124" y="675"/>
                    <a:pt x="124" y="675"/>
                    <a:pt x="124" y="675"/>
                  </a:cubicBezTo>
                  <a:cubicBezTo>
                    <a:pt x="125" y="676"/>
                    <a:pt x="125" y="676"/>
                    <a:pt x="125" y="676"/>
                  </a:cubicBezTo>
                  <a:cubicBezTo>
                    <a:pt x="126" y="676"/>
                    <a:pt x="126" y="677"/>
                    <a:pt x="126" y="677"/>
                  </a:cubicBezTo>
                  <a:cubicBezTo>
                    <a:pt x="126" y="677"/>
                    <a:pt x="126" y="677"/>
                    <a:pt x="126" y="677"/>
                  </a:cubicBezTo>
                  <a:cubicBezTo>
                    <a:pt x="127" y="677"/>
                    <a:pt x="127" y="678"/>
                    <a:pt x="127" y="677"/>
                  </a:cubicBezTo>
                  <a:cubicBezTo>
                    <a:pt x="127" y="678"/>
                    <a:pt x="127" y="678"/>
                    <a:pt x="128" y="679"/>
                  </a:cubicBezTo>
                  <a:cubicBezTo>
                    <a:pt x="129" y="680"/>
                    <a:pt x="130" y="681"/>
                    <a:pt x="130" y="682"/>
                  </a:cubicBezTo>
                  <a:cubicBezTo>
                    <a:pt x="131" y="683"/>
                    <a:pt x="131" y="683"/>
                    <a:pt x="131" y="683"/>
                  </a:cubicBezTo>
                  <a:cubicBezTo>
                    <a:pt x="131" y="682"/>
                    <a:pt x="130" y="682"/>
                    <a:pt x="130" y="682"/>
                  </a:cubicBezTo>
                  <a:cubicBezTo>
                    <a:pt x="131" y="682"/>
                    <a:pt x="131" y="682"/>
                    <a:pt x="131" y="682"/>
                  </a:cubicBezTo>
                  <a:cubicBezTo>
                    <a:pt x="131" y="683"/>
                    <a:pt x="131" y="683"/>
                    <a:pt x="132" y="683"/>
                  </a:cubicBezTo>
                  <a:cubicBezTo>
                    <a:pt x="132" y="684"/>
                    <a:pt x="132" y="684"/>
                    <a:pt x="132" y="684"/>
                  </a:cubicBezTo>
                  <a:cubicBezTo>
                    <a:pt x="133" y="685"/>
                    <a:pt x="133" y="685"/>
                    <a:pt x="133" y="685"/>
                  </a:cubicBezTo>
                  <a:cubicBezTo>
                    <a:pt x="133" y="685"/>
                    <a:pt x="133" y="686"/>
                    <a:pt x="134" y="686"/>
                  </a:cubicBezTo>
                  <a:cubicBezTo>
                    <a:pt x="134" y="686"/>
                    <a:pt x="135" y="687"/>
                    <a:pt x="135" y="687"/>
                  </a:cubicBezTo>
                  <a:cubicBezTo>
                    <a:pt x="136" y="688"/>
                    <a:pt x="136" y="688"/>
                    <a:pt x="137" y="689"/>
                  </a:cubicBezTo>
                  <a:cubicBezTo>
                    <a:pt x="137" y="689"/>
                    <a:pt x="138" y="690"/>
                    <a:pt x="138" y="691"/>
                  </a:cubicBezTo>
                  <a:cubicBezTo>
                    <a:pt x="138" y="691"/>
                    <a:pt x="139" y="692"/>
                    <a:pt x="139" y="692"/>
                  </a:cubicBezTo>
                  <a:cubicBezTo>
                    <a:pt x="138" y="691"/>
                    <a:pt x="138" y="690"/>
                    <a:pt x="137" y="690"/>
                  </a:cubicBezTo>
                  <a:cubicBezTo>
                    <a:pt x="136" y="689"/>
                    <a:pt x="136" y="688"/>
                    <a:pt x="135" y="688"/>
                  </a:cubicBezTo>
                  <a:cubicBezTo>
                    <a:pt x="135" y="687"/>
                    <a:pt x="134" y="687"/>
                    <a:pt x="133" y="686"/>
                  </a:cubicBezTo>
                  <a:cubicBezTo>
                    <a:pt x="133" y="686"/>
                    <a:pt x="133" y="685"/>
                    <a:pt x="132" y="685"/>
                  </a:cubicBezTo>
                  <a:cubicBezTo>
                    <a:pt x="132" y="685"/>
                    <a:pt x="132" y="684"/>
                    <a:pt x="131" y="684"/>
                  </a:cubicBezTo>
                  <a:cubicBezTo>
                    <a:pt x="131" y="684"/>
                    <a:pt x="131" y="684"/>
                    <a:pt x="131" y="683"/>
                  </a:cubicBezTo>
                  <a:cubicBezTo>
                    <a:pt x="130" y="683"/>
                    <a:pt x="130" y="683"/>
                    <a:pt x="130" y="682"/>
                  </a:cubicBezTo>
                  <a:cubicBezTo>
                    <a:pt x="129" y="682"/>
                    <a:pt x="129" y="681"/>
                    <a:pt x="129" y="681"/>
                  </a:cubicBezTo>
                  <a:cubicBezTo>
                    <a:pt x="127" y="679"/>
                    <a:pt x="127" y="679"/>
                    <a:pt x="127" y="679"/>
                  </a:cubicBezTo>
                  <a:cubicBezTo>
                    <a:pt x="127" y="679"/>
                    <a:pt x="126" y="678"/>
                    <a:pt x="126" y="678"/>
                  </a:cubicBezTo>
                  <a:cubicBezTo>
                    <a:pt x="126" y="679"/>
                    <a:pt x="126" y="678"/>
                    <a:pt x="126" y="678"/>
                  </a:cubicBezTo>
                  <a:cubicBezTo>
                    <a:pt x="126" y="677"/>
                    <a:pt x="125" y="677"/>
                    <a:pt x="125" y="677"/>
                  </a:cubicBezTo>
                  <a:cubicBezTo>
                    <a:pt x="125" y="677"/>
                    <a:pt x="125" y="676"/>
                    <a:pt x="125" y="676"/>
                  </a:cubicBezTo>
                  <a:cubicBezTo>
                    <a:pt x="125" y="676"/>
                    <a:pt x="124" y="676"/>
                    <a:pt x="124" y="676"/>
                  </a:cubicBezTo>
                  <a:cubicBezTo>
                    <a:pt x="124" y="675"/>
                    <a:pt x="124" y="675"/>
                    <a:pt x="123" y="674"/>
                  </a:cubicBezTo>
                  <a:cubicBezTo>
                    <a:pt x="123" y="674"/>
                    <a:pt x="123" y="674"/>
                    <a:pt x="124" y="674"/>
                  </a:cubicBezTo>
                  <a:close/>
                  <a:moveTo>
                    <a:pt x="116" y="664"/>
                  </a:moveTo>
                  <a:cubicBezTo>
                    <a:pt x="116" y="664"/>
                    <a:pt x="117" y="664"/>
                    <a:pt x="117" y="664"/>
                  </a:cubicBezTo>
                  <a:cubicBezTo>
                    <a:pt x="117" y="665"/>
                    <a:pt x="119" y="666"/>
                    <a:pt x="118" y="667"/>
                  </a:cubicBezTo>
                  <a:cubicBezTo>
                    <a:pt x="117" y="667"/>
                    <a:pt x="117" y="666"/>
                    <a:pt x="117" y="666"/>
                  </a:cubicBezTo>
                  <a:cubicBezTo>
                    <a:pt x="117" y="665"/>
                    <a:pt x="116" y="665"/>
                    <a:pt x="116" y="664"/>
                  </a:cubicBezTo>
                  <a:close/>
                  <a:moveTo>
                    <a:pt x="113" y="658"/>
                  </a:moveTo>
                  <a:cubicBezTo>
                    <a:pt x="113" y="659"/>
                    <a:pt x="114" y="659"/>
                    <a:pt x="114" y="660"/>
                  </a:cubicBezTo>
                  <a:cubicBezTo>
                    <a:pt x="114" y="660"/>
                    <a:pt x="114" y="661"/>
                    <a:pt x="114" y="661"/>
                  </a:cubicBezTo>
                  <a:cubicBezTo>
                    <a:pt x="115" y="662"/>
                    <a:pt x="115" y="662"/>
                    <a:pt x="116" y="663"/>
                  </a:cubicBezTo>
                  <a:cubicBezTo>
                    <a:pt x="115" y="663"/>
                    <a:pt x="115" y="662"/>
                    <a:pt x="114" y="662"/>
                  </a:cubicBezTo>
                  <a:cubicBezTo>
                    <a:pt x="114" y="662"/>
                    <a:pt x="114" y="662"/>
                    <a:pt x="114" y="662"/>
                  </a:cubicBezTo>
                  <a:cubicBezTo>
                    <a:pt x="113" y="661"/>
                    <a:pt x="113" y="660"/>
                    <a:pt x="113" y="660"/>
                  </a:cubicBezTo>
                  <a:cubicBezTo>
                    <a:pt x="113" y="659"/>
                    <a:pt x="112" y="659"/>
                    <a:pt x="112" y="658"/>
                  </a:cubicBezTo>
                  <a:cubicBezTo>
                    <a:pt x="113" y="658"/>
                    <a:pt x="113" y="658"/>
                    <a:pt x="113" y="658"/>
                  </a:cubicBezTo>
                  <a:close/>
                  <a:moveTo>
                    <a:pt x="114" y="663"/>
                  </a:moveTo>
                  <a:cubicBezTo>
                    <a:pt x="114" y="664"/>
                    <a:pt x="114" y="664"/>
                    <a:pt x="114" y="664"/>
                  </a:cubicBezTo>
                  <a:cubicBezTo>
                    <a:pt x="114" y="665"/>
                    <a:pt x="115" y="665"/>
                    <a:pt x="115" y="665"/>
                  </a:cubicBezTo>
                  <a:cubicBezTo>
                    <a:pt x="115" y="665"/>
                    <a:pt x="115" y="666"/>
                    <a:pt x="116" y="667"/>
                  </a:cubicBezTo>
                  <a:cubicBezTo>
                    <a:pt x="116" y="666"/>
                    <a:pt x="116" y="666"/>
                    <a:pt x="116" y="666"/>
                  </a:cubicBezTo>
                  <a:cubicBezTo>
                    <a:pt x="116" y="666"/>
                    <a:pt x="116" y="667"/>
                    <a:pt x="117" y="667"/>
                  </a:cubicBezTo>
                  <a:cubicBezTo>
                    <a:pt x="117" y="667"/>
                    <a:pt x="117" y="668"/>
                    <a:pt x="118" y="668"/>
                  </a:cubicBezTo>
                  <a:cubicBezTo>
                    <a:pt x="119" y="669"/>
                    <a:pt x="119" y="671"/>
                    <a:pt x="120" y="672"/>
                  </a:cubicBezTo>
                  <a:cubicBezTo>
                    <a:pt x="120" y="672"/>
                    <a:pt x="120" y="673"/>
                    <a:pt x="120" y="672"/>
                  </a:cubicBezTo>
                  <a:cubicBezTo>
                    <a:pt x="120" y="672"/>
                    <a:pt x="120" y="672"/>
                    <a:pt x="120" y="671"/>
                  </a:cubicBezTo>
                  <a:cubicBezTo>
                    <a:pt x="120" y="671"/>
                    <a:pt x="120" y="672"/>
                    <a:pt x="120" y="672"/>
                  </a:cubicBezTo>
                  <a:cubicBezTo>
                    <a:pt x="121" y="672"/>
                    <a:pt x="121" y="672"/>
                    <a:pt x="121" y="673"/>
                  </a:cubicBezTo>
                  <a:cubicBezTo>
                    <a:pt x="121" y="673"/>
                    <a:pt x="121" y="674"/>
                    <a:pt x="122" y="674"/>
                  </a:cubicBezTo>
                  <a:cubicBezTo>
                    <a:pt x="122" y="674"/>
                    <a:pt x="122" y="675"/>
                    <a:pt x="122" y="675"/>
                  </a:cubicBezTo>
                  <a:cubicBezTo>
                    <a:pt x="123" y="675"/>
                    <a:pt x="123" y="676"/>
                    <a:pt x="123" y="676"/>
                  </a:cubicBezTo>
                  <a:cubicBezTo>
                    <a:pt x="123" y="676"/>
                    <a:pt x="124" y="677"/>
                    <a:pt x="124" y="677"/>
                  </a:cubicBezTo>
                  <a:cubicBezTo>
                    <a:pt x="125" y="678"/>
                    <a:pt x="125" y="678"/>
                    <a:pt x="126" y="679"/>
                  </a:cubicBezTo>
                  <a:cubicBezTo>
                    <a:pt x="126" y="680"/>
                    <a:pt x="127" y="680"/>
                    <a:pt x="126" y="680"/>
                  </a:cubicBezTo>
                  <a:cubicBezTo>
                    <a:pt x="125" y="679"/>
                    <a:pt x="125" y="679"/>
                    <a:pt x="124" y="678"/>
                  </a:cubicBezTo>
                  <a:cubicBezTo>
                    <a:pt x="124" y="677"/>
                    <a:pt x="123" y="677"/>
                    <a:pt x="123" y="676"/>
                  </a:cubicBezTo>
                  <a:cubicBezTo>
                    <a:pt x="122" y="676"/>
                    <a:pt x="122" y="675"/>
                    <a:pt x="122" y="675"/>
                  </a:cubicBezTo>
                  <a:cubicBezTo>
                    <a:pt x="121" y="674"/>
                    <a:pt x="121" y="674"/>
                    <a:pt x="121" y="673"/>
                  </a:cubicBezTo>
                  <a:cubicBezTo>
                    <a:pt x="121" y="674"/>
                    <a:pt x="120" y="673"/>
                    <a:pt x="120" y="673"/>
                  </a:cubicBezTo>
                  <a:cubicBezTo>
                    <a:pt x="120" y="672"/>
                    <a:pt x="119" y="672"/>
                    <a:pt x="119" y="672"/>
                  </a:cubicBezTo>
                  <a:cubicBezTo>
                    <a:pt x="119" y="671"/>
                    <a:pt x="119" y="671"/>
                    <a:pt x="118" y="670"/>
                  </a:cubicBezTo>
                  <a:cubicBezTo>
                    <a:pt x="117" y="668"/>
                    <a:pt x="117" y="668"/>
                    <a:pt x="117" y="668"/>
                  </a:cubicBezTo>
                  <a:cubicBezTo>
                    <a:pt x="116" y="668"/>
                    <a:pt x="116" y="667"/>
                    <a:pt x="116" y="667"/>
                  </a:cubicBezTo>
                  <a:cubicBezTo>
                    <a:pt x="116" y="668"/>
                    <a:pt x="116" y="667"/>
                    <a:pt x="115" y="667"/>
                  </a:cubicBezTo>
                  <a:cubicBezTo>
                    <a:pt x="115" y="667"/>
                    <a:pt x="115" y="666"/>
                    <a:pt x="115" y="666"/>
                  </a:cubicBezTo>
                  <a:cubicBezTo>
                    <a:pt x="115" y="666"/>
                    <a:pt x="115" y="665"/>
                    <a:pt x="115" y="665"/>
                  </a:cubicBezTo>
                  <a:cubicBezTo>
                    <a:pt x="114" y="665"/>
                    <a:pt x="114" y="665"/>
                    <a:pt x="114" y="665"/>
                  </a:cubicBezTo>
                  <a:cubicBezTo>
                    <a:pt x="114" y="664"/>
                    <a:pt x="114" y="664"/>
                    <a:pt x="113" y="663"/>
                  </a:cubicBezTo>
                  <a:cubicBezTo>
                    <a:pt x="113" y="663"/>
                    <a:pt x="112" y="663"/>
                    <a:pt x="112" y="662"/>
                  </a:cubicBezTo>
                  <a:cubicBezTo>
                    <a:pt x="112" y="662"/>
                    <a:pt x="111" y="661"/>
                    <a:pt x="111" y="661"/>
                  </a:cubicBezTo>
                  <a:cubicBezTo>
                    <a:pt x="111" y="661"/>
                    <a:pt x="111" y="660"/>
                    <a:pt x="111" y="660"/>
                  </a:cubicBezTo>
                  <a:cubicBezTo>
                    <a:pt x="112" y="660"/>
                    <a:pt x="112" y="661"/>
                    <a:pt x="112" y="662"/>
                  </a:cubicBezTo>
                  <a:cubicBezTo>
                    <a:pt x="113" y="662"/>
                    <a:pt x="113" y="663"/>
                    <a:pt x="114" y="663"/>
                  </a:cubicBezTo>
                  <a:close/>
                  <a:moveTo>
                    <a:pt x="110" y="654"/>
                  </a:moveTo>
                  <a:cubicBezTo>
                    <a:pt x="111" y="654"/>
                    <a:pt x="111" y="655"/>
                    <a:pt x="111" y="655"/>
                  </a:cubicBezTo>
                  <a:cubicBezTo>
                    <a:pt x="111" y="655"/>
                    <a:pt x="111" y="656"/>
                    <a:pt x="111" y="656"/>
                  </a:cubicBezTo>
                  <a:cubicBezTo>
                    <a:pt x="112" y="656"/>
                    <a:pt x="112" y="656"/>
                    <a:pt x="112" y="657"/>
                  </a:cubicBezTo>
                  <a:cubicBezTo>
                    <a:pt x="112" y="657"/>
                    <a:pt x="112" y="657"/>
                    <a:pt x="112" y="657"/>
                  </a:cubicBezTo>
                  <a:cubicBezTo>
                    <a:pt x="112" y="657"/>
                    <a:pt x="112" y="658"/>
                    <a:pt x="112" y="658"/>
                  </a:cubicBezTo>
                  <a:cubicBezTo>
                    <a:pt x="111" y="658"/>
                    <a:pt x="111" y="657"/>
                    <a:pt x="111" y="657"/>
                  </a:cubicBezTo>
                  <a:cubicBezTo>
                    <a:pt x="111" y="657"/>
                    <a:pt x="111" y="657"/>
                    <a:pt x="111" y="657"/>
                  </a:cubicBezTo>
                  <a:cubicBezTo>
                    <a:pt x="111" y="656"/>
                    <a:pt x="111" y="656"/>
                    <a:pt x="111" y="656"/>
                  </a:cubicBezTo>
                  <a:cubicBezTo>
                    <a:pt x="111" y="656"/>
                    <a:pt x="111" y="656"/>
                    <a:pt x="111" y="656"/>
                  </a:cubicBezTo>
                  <a:cubicBezTo>
                    <a:pt x="111" y="656"/>
                    <a:pt x="111" y="655"/>
                    <a:pt x="110" y="655"/>
                  </a:cubicBezTo>
                  <a:cubicBezTo>
                    <a:pt x="110" y="655"/>
                    <a:pt x="110" y="655"/>
                    <a:pt x="110" y="654"/>
                  </a:cubicBezTo>
                  <a:cubicBezTo>
                    <a:pt x="110" y="654"/>
                    <a:pt x="110" y="654"/>
                    <a:pt x="109" y="654"/>
                  </a:cubicBezTo>
                  <a:cubicBezTo>
                    <a:pt x="109" y="653"/>
                    <a:pt x="109" y="653"/>
                    <a:pt x="109" y="652"/>
                  </a:cubicBezTo>
                  <a:cubicBezTo>
                    <a:pt x="109" y="652"/>
                    <a:pt x="108" y="652"/>
                    <a:pt x="108" y="652"/>
                  </a:cubicBezTo>
                  <a:cubicBezTo>
                    <a:pt x="108" y="651"/>
                    <a:pt x="108" y="651"/>
                    <a:pt x="108" y="651"/>
                  </a:cubicBezTo>
                  <a:cubicBezTo>
                    <a:pt x="108" y="650"/>
                    <a:pt x="108" y="650"/>
                    <a:pt x="108" y="650"/>
                  </a:cubicBezTo>
                  <a:cubicBezTo>
                    <a:pt x="107" y="650"/>
                    <a:pt x="107" y="649"/>
                    <a:pt x="107" y="649"/>
                  </a:cubicBezTo>
                  <a:cubicBezTo>
                    <a:pt x="107" y="649"/>
                    <a:pt x="107" y="649"/>
                    <a:pt x="107" y="649"/>
                  </a:cubicBezTo>
                  <a:cubicBezTo>
                    <a:pt x="107" y="649"/>
                    <a:pt x="106" y="648"/>
                    <a:pt x="106" y="648"/>
                  </a:cubicBezTo>
                  <a:cubicBezTo>
                    <a:pt x="106" y="648"/>
                    <a:pt x="106" y="647"/>
                    <a:pt x="106" y="647"/>
                  </a:cubicBezTo>
                  <a:cubicBezTo>
                    <a:pt x="106" y="646"/>
                    <a:pt x="105" y="646"/>
                    <a:pt x="105" y="646"/>
                  </a:cubicBezTo>
                  <a:cubicBezTo>
                    <a:pt x="105" y="645"/>
                    <a:pt x="105" y="645"/>
                    <a:pt x="105" y="645"/>
                  </a:cubicBezTo>
                  <a:cubicBezTo>
                    <a:pt x="104" y="645"/>
                    <a:pt x="104" y="644"/>
                    <a:pt x="104" y="644"/>
                  </a:cubicBezTo>
                  <a:cubicBezTo>
                    <a:pt x="104" y="643"/>
                    <a:pt x="104" y="643"/>
                    <a:pt x="104" y="643"/>
                  </a:cubicBezTo>
                  <a:cubicBezTo>
                    <a:pt x="103" y="643"/>
                    <a:pt x="103" y="642"/>
                    <a:pt x="103" y="642"/>
                  </a:cubicBezTo>
                  <a:cubicBezTo>
                    <a:pt x="103" y="642"/>
                    <a:pt x="102" y="641"/>
                    <a:pt x="102" y="641"/>
                  </a:cubicBezTo>
                  <a:cubicBezTo>
                    <a:pt x="102" y="640"/>
                    <a:pt x="102" y="640"/>
                    <a:pt x="102" y="640"/>
                  </a:cubicBezTo>
                  <a:cubicBezTo>
                    <a:pt x="101" y="639"/>
                    <a:pt x="101" y="639"/>
                    <a:pt x="101" y="638"/>
                  </a:cubicBezTo>
                  <a:cubicBezTo>
                    <a:pt x="101" y="638"/>
                    <a:pt x="101" y="638"/>
                    <a:pt x="101" y="637"/>
                  </a:cubicBezTo>
                  <a:cubicBezTo>
                    <a:pt x="101" y="637"/>
                    <a:pt x="101" y="636"/>
                    <a:pt x="101" y="636"/>
                  </a:cubicBezTo>
                  <a:cubicBezTo>
                    <a:pt x="101" y="636"/>
                    <a:pt x="100" y="636"/>
                    <a:pt x="100" y="635"/>
                  </a:cubicBezTo>
                  <a:cubicBezTo>
                    <a:pt x="100" y="635"/>
                    <a:pt x="100" y="635"/>
                    <a:pt x="100" y="635"/>
                  </a:cubicBezTo>
                  <a:cubicBezTo>
                    <a:pt x="100" y="634"/>
                    <a:pt x="100" y="634"/>
                    <a:pt x="100" y="633"/>
                  </a:cubicBezTo>
                  <a:cubicBezTo>
                    <a:pt x="100" y="633"/>
                    <a:pt x="100" y="633"/>
                    <a:pt x="99" y="633"/>
                  </a:cubicBezTo>
                  <a:cubicBezTo>
                    <a:pt x="99" y="633"/>
                    <a:pt x="99" y="633"/>
                    <a:pt x="99" y="633"/>
                  </a:cubicBezTo>
                  <a:cubicBezTo>
                    <a:pt x="99" y="631"/>
                    <a:pt x="99" y="632"/>
                    <a:pt x="99" y="631"/>
                  </a:cubicBezTo>
                  <a:cubicBezTo>
                    <a:pt x="99" y="631"/>
                    <a:pt x="99" y="631"/>
                    <a:pt x="100" y="632"/>
                  </a:cubicBezTo>
                  <a:cubicBezTo>
                    <a:pt x="100" y="632"/>
                    <a:pt x="100" y="633"/>
                    <a:pt x="100" y="633"/>
                  </a:cubicBezTo>
                  <a:cubicBezTo>
                    <a:pt x="100" y="633"/>
                    <a:pt x="101" y="633"/>
                    <a:pt x="101" y="634"/>
                  </a:cubicBezTo>
                  <a:cubicBezTo>
                    <a:pt x="101" y="634"/>
                    <a:pt x="101" y="634"/>
                    <a:pt x="101" y="635"/>
                  </a:cubicBezTo>
                  <a:cubicBezTo>
                    <a:pt x="101" y="635"/>
                    <a:pt x="101" y="635"/>
                    <a:pt x="101" y="635"/>
                  </a:cubicBezTo>
                  <a:cubicBezTo>
                    <a:pt x="101" y="636"/>
                    <a:pt x="101" y="636"/>
                    <a:pt x="101" y="636"/>
                  </a:cubicBezTo>
                  <a:cubicBezTo>
                    <a:pt x="101" y="636"/>
                    <a:pt x="101" y="636"/>
                    <a:pt x="102" y="636"/>
                  </a:cubicBezTo>
                  <a:cubicBezTo>
                    <a:pt x="102" y="636"/>
                    <a:pt x="102" y="636"/>
                    <a:pt x="102" y="636"/>
                  </a:cubicBezTo>
                  <a:cubicBezTo>
                    <a:pt x="102" y="637"/>
                    <a:pt x="102" y="637"/>
                    <a:pt x="102" y="637"/>
                  </a:cubicBezTo>
                  <a:cubicBezTo>
                    <a:pt x="102" y="637"/>
                    <a:pt x="102" y="637"/>
                    <a:pt x="102" y="637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3" y="638"/>
                    <a:pt x="103" y="638"/>
                  </a:cubicBezTo>
                  <a:cubicBezTo>
                    <a:pt x="103" y="639"/>
                    <a:pt x="103" y="639"/>
                    <a:pt x="103" y="639"/>
                  </a:cubicBezTo>
                  <a:cubicBezTo>
                    <a:pt x="103" y="640"/>
                    <a:pt x="104" y="640"/>
                    <a:pt x="104" y="640"/>
                  </a:cubicBezTo>
                  <a:cubicBezTo>
                    <a:pt x="104" y="640"/>
                    <a:pt x="104" y="640"/>
                    <a:pt x="104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2"/>
                    <a:pt x="104" y="642"/>
                    <a:pt x="104" y="642"/>
                  </a:cubicBezTo>
                  <a:cubicBezTo>
                    <a:pt x="105" y="643"/>
                    <a:pt x="105" y="643"/>
                    <a:pt x="105" y="644"/>
                  </a:cubicBezTo>
                  <a:cubicBezTo>
                    <a:pt x="105" y="644"/>
                    <a:pt x="105" y="644"/>
                    <a:pt x="105" y="644"/>
                  </a:cubicBezTo>
                  <a:cubicBezTo>
                    <a:pt x="105" y="644"/>
                    <a:pt x="105" y="644"/>
                    <a:pt x="105" y="643"/>
                  </a:cubicBezTo>
                  <a:cubicBezTo>
                    <a:pt x="105" y="643"/>
                    <a:pt x="105" y="643"/>
                    <a:pt x="105" y="643"/>
                  </a:cubicBezTo>
                  <a:cubicBezTo>
                    <a:pt x="105" y="643"/>
                    <a:pt x="106" y="643"/>
                    <a:pt x="106" y="643"/>
                  </a:cubicBezTo>
                  <a:cubicBezTo>
                    <a:pt x="106" y="643"/>
                    <a:pt x="106" y="643"/>
                    <a:pt x="106" y="644"/>
                  </a:cubicBezTo>
                  <a:cubicBezTo>
                    <a:pt x="106" y="644"/>
                    <a:pt x="106" y="644"/>
                    <a:pt x="106" y="644"/>
                  </a:cubicBezTo>
                  <a:cubicBezTo>
                    <a:pt x="106" y="644"/>
                    <a:pt x="106" y="645"/>
                    <a:pt x="106" y="645"/>
                  </a:cubicBezTo>
                  <a:cubicBezTo>
                    <a:pt x="106" y="645"/>
                    <a:pt x="106" y="645"/>
                    <a:pt x="106" y="645"/>
                  </a:cubicBezTo>
                  <a:cubicBezTo>
                    <a:pt x="106" y="645"/>
                    <a:pt x="106" y="646"/>
                    <a:pt x="106" y="646"/>
                  </a:cubicBezTo>
                  <a:cubicBezTo>
                    <a:pt x="106" y="646"/>
                    <a:pt x="106" y="646"/>
                    <a:pt x="106" y="647"/>
                  </a:cubicBezTo>
                  <a:cubicBezTo>
                    <a:pt x="106" y="647"/>
                    <a:pt x="107" y="647"/>
                    <a:pt x="107" y="647"/>
                  </a:cubicBezTo>
                  <a:cubicBezTo>
                    <a:pt x="107" y="648"/>
                    <a:pt x="107" y="648"/>
                    <a:pt x="107" y="648"/>
                  </a:cubicBezTo>
                  <a:cubicBezTo>
                    <a:pt x="107" y="649"/>
                    <a:pt x="108" y="649"/>
                    <a:pt x="108" y="649"/>
                  </a:cubicBezTo>
                  <a:cubicBezTo>
                    <a:pt x="108" y="649"/>
                    <a:pt x="108" y="650"/>
                    <a:pt x="108" y="650"/>
                  </a:cubicBezTo>
                  <a:cubicBezTo>
                    <a:pt x="108" y="650"/>
                    <a:pt x="109" y="651"/>
                    <a:pt x="109" y="651"/>
                  </a:cubicBezTo>
                  <a:cubicBezTo>
                    <a:pt x="109" y="652"/>
                    <a:pt x="109" y="652"/>
                    <a:pt x="109" y="652"/>
                  </a:cubicBezTo>
                  <a:cubicBezTo>
                    <a:pt x="110" y="653"/>
                    <a:pt x="110" y="653"/>
                    <a:pt x="110" y="653"/>
                  </a:cubicBezTo>
                  <a:cubicBezTo>
                    <a:pt x="110" y="654"/>
                    <a:pt x="110" y="654"/>
                    <a:pt x="110" y="654"/>
                  </a:cubicBezTo>
                  <a:close/>
                  <a:moveTo>
                    <a:pt x="130" y="137"/>
                  </a:moveTo>
                  <a:cubicBezTo>
                    <a:pt x="130" y="137"/>
                    <a:pt x="130" y="137"/>
                    <a:pt x="130" y="137"/>
                  </a:cubicBezTo>
                  <a:cubicBezTo>
                    <a:pt x="130" y="138"/>
                    <a:pt x="129" y="139"/>
                    <a:pt x="130" y="139"/>
                  </a:cubicBezTo>
                  <a:cubicBezTo>
                    <a:pt x="130" y="139"/>
                    <a:pt x="130" y="138"/>
                    <a:pt x="131" y="138"/>
                  </a:cubicBezTo>
                  <a:cubicBezTo>
                    <a:pt x="131" y="138"/>
                    <a:pt x="131" y="138"/>
                    <a:pt x="131" y="139"/>
                  </a:cubicBezTo>
                  <a:cubicBezTo>
                    <a:pt x="131" y="139"/>
                    <a:pt x="131" y="139"/>
                    <a:pt x="132" y="139"/>
                  </a:cubicBezTo>
                  <a:cubicBezTo>
                    <a:pt x="131" y="140"/>
                    <a:pt x="131" y="140"/>
                    <a:pt x="130" y="140"/>
                  </a:cubicBezTo>
                  <a:cubicBezTo>
                    <a:pt x="130" y="141"/>
                    <a:pt x="130" y="142"/>
                    <a:pt x="129" y="141"/>
                  </a:cubicBezTo>
                  <a:cubicBezTo>
                    <a:pt x="130" y="143"/>
                    <a:pt x="129" y="143"/>
                    <a:pt x="129" y="144"/>
                  </a:cubicBezTo>
                  <a:cubicBezTo>
                    <a:pt x="128" y="144"/>
                    <a:pt x="129" y="145"/>
                    <a:pt x="129" y="145"/>
                  </a:cubicBezTo>
                  <a:cubicBezTo>
                    <a:pt x="130" y="146"/>
                    <a:pt x="128" y="144"/>
                    <a:pt x="128" y="146"/>
                  </a:cubicBezTo>
                  <a:cubicBezTo>
                    <a:pt x="127" y="146"/>
                    <a:pt x="127" y="146"/>
                    <a:pt x="127" y="147"/>
                  </a:cubicBezTo>
                  <a:cubicBezTo>
                    <a:pt x="127" y="148"/>
                    <a:pt x="127" y="148"/>
                    <a:pt x="128" y="149"/>
                  </a:cubicBezTo>
                  <a:cubicBezTo>
                    <a:pt x="126" y="149"/>
                    <a:pt x="126" y="151"/>
                    <a:pt x="125" y="151"/>
                  </a:cubicBezTo>
                  <a:cubicBezTo>
                    <a:pt x="125" y="152"/>
                    <a:pt x="125" y="153"/>
                    <a:pt x="125" y="155"/>
                  </a:cubicBezTo>
                  <a:cubicBezTo>
                    <a:pt x="124" y="154"/>
                    <a:pt x="124" y="156"/>
                    <a:pt x="124" y="156"/>
                  </a:cubicBezTo>
                  <a:cubicBezTo>
                    <a:pt x="124" y="156"/>
                    <a:pt x="123" y="157"/>
                    <a:pt x="123" y="157"/>
                  </a:cubicBezTo>
                  <a:cubicBezTo>
                    <a:pt x="123" y="158"/>
                    <a:pt x="124" y="158"/>
                    <a:pt x="124" y="159"/>
                  </a:cubicBezTo>
                  <a:cubicBezTo>
                    <a:pt x="122" y="160"/>
                    <a:pt x="123" y="161"/>
                    <a:pt x="122" y="161"/>
                  </a:cubicBezTo>
                  <a:cubicBezTo>
                    <a:pt x="122" y="163"/>
                    <a:pt x="121" y="163"/>
                    <a:pt x="121" y="165"/>
                  </a:cubicBezTo>
                  <a:cubicBezTo>
                    <a:pt x="120" y="165"/>
                    <a:pt x="120" y="16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9" y="166"/>
                    <a:pt x="120" y="167"/>
                    <a:pt x="120" y="167"/>
                  </a:cubicBezTo>
                  <a:cubicBezTo>
                    <a:pt x="119" y="169"/>
                    <a:pt x="121" y="168"/>
                    <a:pt x="121" y="170"/>
                  </a:cubicBezTo>
                  <a:cubicBezTo>
                    <a:pt x="119" y="169"/>
                    <a:pt x="120" y="171"/>
                    <a:pt x="119" y="171"/>
                  </a:cubicBezTo>
                  <a:cubicBezTo>
                    <a:pt x="118" y="173"/>
                    <a:pt x="119" y="173"/>
                    <a:pt x="119" y="174"/>
                  </a:cubicBezTo>
                  <a:cubicBezTo>
                    <a:pt x="119" y="174"/>
                    <a:pt x="118" y="174"/>
                    <a:pt x="118" y="174"/>
                  </a:cubicBezTo>
                  <a:cubicBezTo>
                    <a:pt x="118" y="175"/>
                    <a:pt x="119" y="175"/>
                    <a:pt x="119" y="176"/>
                  </a:cubicBezTo>
                  <a:cubicBezTo>
                    <a:pt x="118" y="176"/>
                    <a:pt x="119" y="176"/>
                    <a:pt x="118" y="176"/>
                  </a:cubicBezTo>
                  <a:cubicBezTo>
                    <a:pt x="118" y="177"/>
                    <a:pt x="117" y="178"/>
                    <a:pt x="117" y="178"/>
                  </a:cubicBezTo>
                  <a:cubicBezTo>
                    <a:pt x="117" y="178"/>
                    <a:pt x="117" y="179"/>
                    <a:pt x="116" y="179"/>
                  </a:cubicBezTo>
                  <a:cubicBezTo>
                    <a:pt x="116" y="181"/>
                    <a:pt x="116" y="181"/>
                    <a:pt x="116" y="184"/>
                  </a:cubicBezTo>
                  <a:cubicBezTo>
                    <a:pt x="116" y="184"/>
                    <a:pt x="115" y="184"/>
                    <a:pt x="115" y="185"/>
                  </a:cubicBezTo>
                  <a:cubicBezTo>
                    <a:pt x="115" y="185"/>
                    <a:pt x="115" y="185"/>
                    <a:pt x="115" y="185"/>
                  </a:cubicBezTo>
                  <a:cubicBezTo>
                    <a:pt x="115" y="185"/>
                    <a:pt x="115" y="186"/>
                    <a:pt x="114" y="186"/>
                  </a:cubicBezTo>
                  <a:cubicBezTo>
                    <a:pt x="114" y="187"/>
                    <a:pt x="114" y="188"/>
                    <a:pt x="114" y="189"/>
                  </a:cubicBezTo>
                  <a:cubicBezTo>
                    <a:pt x="113" y="189"/>
                    <a:pt x="114" y="191"/>
                    <a:pt x="113" y="191"/>
                  </a:cubicBezTo>
                  <a:cubicBezTo>
                    <a:pt x="112" y="188"/>
                    <a:pt x="114" y="185"/>
                    <a:pt x="114" y="182"/>
                  </a:cubicBezTo>
                  <a:cubicBezTo>
                    <a:pt x="114" y="181"/>
                    <a:pt x="115" y="181"/>
                    <a:pt x="115" y="180"/>
                  </a:cubicBezTo>
                  <a:cubicBezTo>
                    <a:pt x="115" y="178"/>
                    <a:pt x="117" y="177"/>
                    <a:pt x="117" y="176"/>
                  </a:cubicBezTo>
                  <a:cubicBezTo>
                    <a:pt x="117" y="175"/>
                    <a:pt x="116" y="175"/>
                    <a:pt x="116" y="174"/>
                  </a:cubicBezTo>
                  <a:cubicBezTo>
                    <a:pt x="117" y="174"/>
                    <a:pt x="117" y="173"/>
                    <a:pt x="118" y="173"/>
                  </a:cubicBezTo>
                  <a:cubicBezTo>
                    <a:pt x="118" y="170"/>
                    <a:pt x="119" y="167"/>
                    <a:pt x="119" y="164"/>
                  </a:cubicBezTo>
                  <a:cubicBezTo>
                    <a:pt x="120" y="163"/>
                    <a:pt x="120" y="163"/>
                    <a:pt x="120" y="162"/>
                  </a:cubicBezTo>
                  <a:cubicBezTo>
                    <a:pt x="121" y="162"/>
                    <a:pt x="121" y="162"/>
                    <a:pt x="122" y="161"/>
                  </a:cubicBezTo>
                  <a:cubicBezTo>
                    <a:pt x="122" y="160"/>
                    <a:pt x="121" y="160"/>
                    <a:pt x="121" y="160"/>
                  </a:cubicBezTo>
                  <a:cubicBezTo>
                    <a:pt x="121" y="160"/>
                    <a:pt x="122" y="159"/>
                    <a:pt x="122" y="158"/>
                  </a:cubicBezTo>
                  <a:cubicBezTo>
                    <a:pt x="122" y="158"/>
                    <a:pt x="122" y="157"/>
                    <a:pt x="123" y="157"/>
                  </a:cubicBezTo>
                  <a:cubicBezTo>
                    <a:pt x="123" y="155"/>
                    <a:pt x="125" y="153"/>
                    <a:pt x="124" y="151"/>
                  </a:cubicBezTo>
                  <a:cubicBezTo>
                    <a:pt x="125" y="151"/>
                    <a:pt x="125" y="149"/>
                    <a:pt x="125" y="149"/>
                  </a:cubicBezTo>
                  <a:cubicBezTo>
                    <a:pt x="125" y="148"/>
                    <a:pt x="125" y="148"/>
                    <a:pt x="126" y="147"/>
                  </a:cubicBezTo>
                  <a:cubicBezTo>
                    <a:pt x="126" y="147"/>
                    <a:pt x="126" y="146"/>
                    <a:pt x="126" y="146"/>
                  </a:cubicBezTo>
                  <a:cubicBezTo>
                    <a:pt x="127" y="145"/>
                    <a:pt x="127" y="145"/>
                    <a:pt x="127" y="144"/>
                  </a:cubicBezTo>
                  <a:cubicBezTo>
                    <a:pt x="127" y="144"/>
                    <a:pt x="128" y="144"/>
                    <a:pt x="128" y="143"/>
                  </a:cubicBezTo>
                  <a:cubicBezTo>
                    <a:pt x="127" y="142"/>
                    <a:pt x="126" y="144"/>
                    <a:pt x="126" y="145"/>
                  </a:cubicBezTo>
                  <a:cubicBezTo>
                    <a:pt x="125" y="145"/>
                    <a:pt x="126" y="146"/>
                    <a:pt x="126" y="146"/>
                  </a:cubicBezTo>
                  <a:cubicBezTo>
                    <a:pt x="125" y="147"/>
                    <a:pt x="125" y="147"/>
                    <a:pt x="124" y="147"/>
                  </a:cubicBezTo>
                  <a:cubicBezTo>
                    <a:pt x="124" y="148"/>
                    <a:pt x="124" y="149"/>
                    <a:pt x="124" y="149"/>
                  </a:cubicBezTo>
                  <a:cubicBezTo>
                    <a:pt x="123" y="149"/>
                    <a:pt x="124" y="150"/>
                    <a:pt x="123" y="150"/>
                  </a:cubicBezTo>
                  <a:cubicBezTo>
                    <a:pt x="123" y="152"/>
                    <a:pt x="123" y="151"/>
                    <a:pt x="122" y="152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1" y="154"/>
                    <a:pt x="121" y="154"/>
                  </a:cubicBezTo>
                  <a:cubicBezTo>
                    <a:pt x="121" y="154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6"/>
                  </a:cubicBezTo>
                  <a:cubicBezTo>
                    <a:pt x="121" y="156"/>
                    <a:pt x="120" y="157"/>
                    <a:pt x="120" y="157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9"/>
                    <a:pt x="120" y="160"/>
                    <a:pt x="120" y="160"/>
                  </a:cubicBezTo>
                  <a:cubicBezTo>
                    <a:pt x="120" y="160"/>
                    <a:pt x="120" y="161"/>
                    <a:pt x="120" y="162"/>
                  </a:cubicBezTo>
                  <a:cubicBezTo>
                    <a:pt x="119" y="162"/>
                    <a:pt x="119" y="163"/>
                    <a:pt x="119" y="164"/>
                  </a:cubicBezTo>
                  <a:cubicBezTo>
                    <a:pt x="119" y="165"/>
                    <a:pt x="119" y="166"/>
                    <a:pt x="118" y="166"/>
                  </a:cubicBezTo>
                  <a:cubicBezTo>
                    <a:pt x="118" y="166"/>
                    <a:pt x="118" y="165"/>
                    <a:pt x="117" y="165"/>
                  </a:cubicBezTo>
                  <a:cubicBezTo>
                    <a:pt x="117" y="166"/>
                    <a:pt x="117" y="167"/>
                    <a:pt x="117" y="167"/>
                  </a:cubicBezTo>
                  <a:cubicBezTo>
                    <a:pt x="117" y="168"/>
                    <a:pt x="115" y="169"/>
                    <a:pt x="116" y="170"/>
                  </a:cubicBezTo>
                  <a:cubicBezTo>
                    <a:pt x="116" y="169"/>
                    <a:pt x="117" y="169"/>
                    <a:pt x="117" y="169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7"/>
                    <a:pt x="118" y="167"/>
                    <a:pt x="118" y="167"/>
                  </a:cubicBezTo>
                  <a:cubicBezTo>
                    <a:pt x="118" y="168"/>
                    <a:pt x="118" y="167"/>
                    <a:pt x="118" y="168"/>
                  </a:cubicBezTo>
                  <a:cubicBezTo>
                    <a:pt x="117" y="168"/>
                    <a:pt x="118" y="169"/>
                    <a:pt x="118" y="169"/>
                  </a:cubicBezTo>
                  <a:cubicBezTo>
                    <a:pt x="117" y="170"/>
                    <a:pt x="117" y="172"/>
                    <a:pt x="117" y="173"/>
                  </a:cubicBezTo>
                  <a:cubicBezTo>
                    <a:pt x="116" y="173"/>
                    <a:pt x="116" y="174"/>
                    <a:pt x="116" y="174"/>
                  </a:cubicBezTo>
                  <a:cubicBezTo>
                    <a:pt x="116" y="175"/>
                    <a:pt x="115" y="175"/>
                    <a:pt x="115" y="176"/>
                  </a:cubicBezTo>
                  <a:cubicBezTo>
                    <a:pt x="114" y="177"/>
                    <a:pt x="116" y="176"/>
                    <a:pt x="115" y="177"/>
                  </a:cubicBezTo>
                  <a:cubicBezTo>
                    <a:pt x="115" y="177"/>
                    <a:pt x="114" y="178"/>
                    <a:pt x="114" y="179"/>
                  </a:cubicBezTo>
                  <a:cubicBezTo>
                    <a:pt x="114" y="179"/>
                    <a:pt x="114" y="179"/>
                    <a:pt x="114" y="180"/>
                  </a:cubicBezTo>
                  <a:cubicBezTo>
                    <a:pt x="113" y="180"/>
                    <a:pt x="113" y="179"/>
                    <a:pt x="113" y="180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2" y="181"/>
                    <a:pt x="113" y="181"/>
                    <a:pt x="113" y="182"/>
                  </a:cubicBezTo>
                  <a:cubicBezTo>
                    <a:pt x="112" y="183"/>
                    <a:pt x="113" y="184"/>
                    <a:pt x="112" y="185"/>
                  </a:cubicBezTo>
                  <a:cubicBezTo>
                    <a:pt x="112" y="186"/>
                    <a:pt x="112" y="187"/>
                    <a:pt x="112" y="188"/>
                  </a:cubicBezTo>
                  <a:cubicBezTo>
                    <a:pt x="112" y="189"/>
                    <a:pt x="112" y="190"/>
                    <a:pt x="112" y="191"/>
                  </a:cubicBezTo>
                  <a:cubicBezTo>
                    <a:pt x="112" y="191"/>
                    <a:pt x="111" y="192"/>
                    <a:pt x="111" y="192"/>
                  </a:cubicBezTo>
                  <a:cubicBezTo>
                    <a:pt x="111" y="193"/>
                    <a:pt x="111" y="193"/>
                    <a:pt x="111" y="194"/>
                  </a:cubicBezTo>
                  <a:cubicBezTo>
                    <a:pt x="110" y="196"/>
                    <a:pt x="110" y="198"/>
                    <a:pt x="110" y="201"/>
                  </a:cubicBezTo>
                  <a:cubicBezTo>
                    <a:pt x="110" y="201"/>
                    <a:pt x="110" y="202"/>
                    <a:pt x="110" y="202"/>
                  </a:cubicBezTo>
                  <a:cubicBezTo>
                    <a:pt x="110" y="203"/>
                    <a:pt x="110" y="204"/>
                    <a:pt x="110" y="204"/>
                  </a:cubicBezTo>
                  <a:cubicBezTo>
                    <a:pt x="110" y="205"/>
                    <a:pt x="109" y="205"/>
                    <a:pt x="109" y="205"/>
                  </a:cubicBezTo>
                  <a:cubicBezTo>
                    <a:pt x="109" y="205"/>
                    <a:pt x="109" y="205"/>
                    <a:pt x="109" y="206"/>
                  </a:cubicBezTo>
                  <a:cubicBezTo>
                    <a:pt x="109" y="206"/>
                    <a:pt x="109" y="206"/>
                    <a:pt x="109" y="205"/>
                  </a:cubicBezTo>
                  <a:cubicBezTo>
                    <a:pt x="109" y="206"/>
                    <a:pt x="108" y="207"/>
                    <a:pt x="109" y="207"/>
                  </a:cubicBezTo>
                  <a:cubicBezTo>
                    <a:pt x="109" y="208"/>
                    <a:pt x="110" y="208"/>
                    <a:pt x="110" y="209"/>
                  </a:cubicBezTo>
                  <a:cubicBezTo>
                    <a:pt x="110" y="210"/>
                    <a:pt x="110" y="212"/>
                    <a:pt x="110" y="214"/>
                  </a:cubicBezTo>
                  <a:cubicBezTo>
                    <a:pt x="110" y="214"/>
                    <a:pt x="109" y="215"/>
                    <a:pt x="109" y="215"/>
                  </a:cubicBezTo>
                  <a:cubicBezTo>
                    <a:pt x="109" y="216"/>
                    <a:pt x="110" y="216"/>
                    <a:pt x="110" y="217"/>
                  </a:cubicBezTo>
                  <a:cubicBezTo>
                    <a:pt x="110" y="218"/>
                    <a:pt x="109" y="219"/>
                    <a:pt x="110" y="221"/>
                  </a:cubicBezTo>
                  <a:cubicBezTo>
                    <a:pt x="110" y="222"/>
                    <a:pt x="110" y="223"/>
                    <a:pt x="110" y="225"/>
                  </a:cubicBezTo>
                  <a:cubicBezTo>
                    <a:pt x="113" y="247"/>
                    <a:pt x="124" y="265"/>
                    <a:pt x="143" y="277"/>
                  </a:cubicBezTo>
                  <a:cubicBezTo>
                    <a:pt x="162" y="290"/>
                    <a:pt x="187" y="290"/>
                    <a:pt x="207" y="279"/>
                  </a:cubicBezTo>
                  <a:cubicBezTo>
                    <a:pt x="220" y="273"/>
                    <a:pt x="230" y="264"/>
                    <a:pt x="238" y="252"/>
                  </a:cubicBezTo>
                  <a:cubicBezTo>
                    <a:pt x="244" y="242"/>
                    <a:pt x="251" y="228"/>
                    <a:pt x="248" y="216"/>
                  </a:cubicBezTo>
                  <a:cubicBezTo>
                    <a:pt x="246" y="210"/>
                    <a:pt x="243" y="204"/>
                    <a:pt x="238" y="202"/>
                  </a:cubicBezTo>
                  <a:cubicBezTo>
                    <a:pt x="236" y="201"/>
                    <a:pt x="235" y="201"/>
                    <a:pt x="233" y="200"/>
                  </a:cubicBezTo>
                  <a:cubicBezTo>
                    <a:pt x="240" y="191"/>
                    <a:pt x="238" y="179"/>
                    <a:pt x="231" y="171"/>
                  </a:cubicBezTo>
                  <a:cubicBezTo>
                    <a:pt x="222" y="162"/>
                    <a:pt x="209" y="159"/>
                    <a:pt x="198" y="166"/>
                  </a:cubicBezTo>
                  <a:cubicBezTo>
                    <a:pt x="198" y="167"/>
                    <a:pt x="191" y="173"/>
                    <a:pt x="191" y="173"/>
                  </a:cubicBezTo>
                  <a:cubicBezTo>
                    <a:pt x="183" y="167"/>
                    <a:pt x="171" y="172"/>
                    <a:pt x="165" y="179"/>
                  </a:cubicBezTo>
                  <a:cubicBezTo>
                    <a:pt x="160" y="187"/>
                    <a:pt x="157" y="198"/>
                    <a:pt x="159" y="208"/>
                  </a:cubicBezTo>
                  <a:cubicBezTo>
                    <a:pt x="161" y="219"/>
                    <a:pt x="168" y="228"/>
                    <a:pt x="180" y="228"/>
                  </a:cubicBezTo>
                  <a:cubicBezTo>
                    <a:pt x="190" y="228"/>
                    <a:pt x="200" y="211"/>
                    <a:pt x="190" y="204"/>
                  </a:cubicBezTo>
                  <a:cubicBezTo>
                    <a:pt x="185" y="200"/>
                    <a:pt x="181" y="204"/>
                    <a:pt x="181" y="204"/>
                  </a:cubicBezTo>
                  <a:cubicBezTo>
                    <a:pt x="182" y="198"/>
                    <a:pt x="191" y="199"/>
                    <a:pt x="191" y="199"/>
                  </a:cubicBezTo>
                  <a:cubicBezTo>
                    <a:pt x="213" y="201"/>
                    <a:pt x="200" y="228"/>
                    <a:pt x="200" y="228"/>
                  </a:cubicBezTo>
                  <a:cubicBezTo>
                    <a:pt x="200" y="229"/>
                    <a:pt x="199" y="230"/>
                    <a:pt x="199" y="231"/>
                  </a:cubicBezTo>
                  <a:cubicBezTo>
                    <a:pt x="199" y="231"/>
                    <a:pt x="198" y="231"/>
                    <a:pt x="198" y="232"/>
                  </a:cubicBezTo>
                  <a:cubicBezTo>
                    <a:pt x="198" y="232"/>
                    <a:pt x="198" y="233"/>
                    <a:pt x="198" y="233"/>
                  </a:cubicBezTo>
                  <a:cubicBezTo>
                    <a:pt x="198" y="233"/>
                    <a:pt x="197" y="233"/>
                    <a:pt x="197" y="234"/>
                  </a:cubicBezTo>
                  <a:cubicBezTo>
                    <a:pt x="196" y="235"/>
                    <a:pt x="196" y="236"/>
                    <a:pt x="195" y="237"/>
                  </a:cubicBezTo>
                  <a:cubicBezTo>
                    <a:pt x="195" y="237"/>
                    <a:pt x="194" y="236"/>
                    <a:pt x="194" y="237"/>
                  </a:cubicBezTo>
                  <a:cubicBezTo>
                    <a:pt x="193" y="237"/>
                    <a:pt x="193" y="239"/>
                    <a:pt x="192" y="239"/>
                  </a:cubicBezTo>
                  <a:cubicBezTo>
                    <a:pt x="192" y="239"/>
                    <a:pt x="192" y="238"/>
                    <a:pt x="192" y="238"/>
                  </a:cubicBezTo>
                  <a:cubicBezTo>
                    <a:pt x="191" y="239"/>
                    <a:pt x="191" y="239"/>
                    <a:pt x="191" y="239"/>
                  </a:cubicBezTo>
                  <a:cubicBezTo>
                    <a:pt x="191" y="239"/>
                    <a:pt x="190" y="240"/>
                    <a:pt x="190" y="240"/>
                  </a:cubicBezTo>
                  <a:cubicBezTo>
                    <a:pt x="190" y="240"/>
                    <a:pt x="190" y="240"/>
                    <a:pt x="189" y="240"/>
                  </a:cubicBezTo>
                  <a:cubicBezTo>
                    <a:pt x="189" y="240"/>
                    <a:pt x="189" y="240"/>
                    <a:pt x="189" y="240"/>
                  </a:cubicBezTo>
                  <a:cubicBezTo>
                    <a:pt x="189" y="241"/>
                    <a:pt x="189" y="241"/>
                    <a:pt x="188" y="241"/>
                  </a:cubicBezTo>
                  <a:cubicBezTo>
                    <a:pt x="188" y="241"/>
                    <a:pt x="188" y="241"/>
                    <a:pt x="188" y="241"/>
                  </a:cubicBezTo>
                  <a:cubicBezTo>
                    <a:pt x="187" y="242"/>
                    <a:pt x="187" y="242"/>
                    <a:pt x="186" y="242"/>
                  </a:cubicBezTo>
                  <a:cubicBezTo>
                    <a:pt x="186" y="242"/>
                    <a:pt x="186" y="242"/>
                    <a:pt x="186" y="242"/>
                  </a:cubicBezTo>
                  <a:cubicBezTo>
                    <a:pt x="185" y="243"/>
                    <a:pt x="185" y="243"/>
                    <a:pt x="184" y="243"/>
                  </a:cubicBezTo>
                  <a:cubicBezTo>
                    <a:pt x="184" y="243"/>
                    <a:pt x="183" y="243"/>
                    <a:pt x="183" y="244"/>
                  </a:cubicBezTo>
                  <a:cubicBezTo>
                    <a:pt x="182" y="244"/>
                    <a:pt x="183" y="244"/>
                    <a:pt x="182" y="244"/>
                  </a:cubicBezTo>
                  <a:cubicBezTo>
                    <a:pt x="182" y="244"/>
                    <a:pt x="181" y="244"/>
                    <a:pt x="180" y="244"/>
                  </a:cubicBezTo>
                  <a:cubicBezTo>
                    <a:pt x="179" y="244"/>
                    <a:pt x="178" y="245"/>
                    <a:pt x="177" y="245"/>
                  </a:cubicBezTo>
                  <a:cubicBezTo>
                    <a:pt x="174" y="245"/>
                    <a:pt x="171" y="245"/>
                    <a:pt x="169" y="244"/>
                  </a:cubicBezTo>
                  <a:cubicBezTo>
                    <a:pt x="169" y="244"/>
                    <a:pt x="168" y="245"/>
                    <a:pt x="168" y="244"/>
                  </a:cubicBezTo>
                  <a:cubicBezTo>
                    <a:pt x="167" y="244"/>
                    <a:pt x="165" y="244"/>
                    <a:pt x="164" y="243"/>
                  </a:cubicBezTo>
                  <a:cubicBezTo>
                    <a:pt x="143" y="237"/>
                    <a:pt x="136" y="214"/>
                    <a:pt x="137" y="194"/>
                  </a:cubicBezTo>
                  <a:cubicBezTo>
                    <a:pt x="138" y="162"/>
                    <a:pt x="153" y="128"/>
                    <a:pt x="174" y="105"/>
                  </a:cubicBezTo>
                  <a:cubicBezTo>
                    <a:pt x="176" y="104"/>
                    <a:pt x="178" y="101"/>
                    <a:pt x="180" y="100"/>
                  </a:cubicBezTo>
                  <a:cubicBezTo>
                    <a:pt x="180" y="99"/>
                    <a:pt x="181" y="99"/>
                    <a:pt x="181" y="99"/>
                  </a:cubicBezTo>
                  <a:cubicBezTo>
                    <a:pt x="181" y="98"/>
                    <a:pt x="181" y="98"/>
                    <a:pt x="182" y="97"/>
                  </a:cubicBezTo>
                  <a:cubicBezTo>
                    <a:pt x="182" y="97"/>
                    <a:pt x="183" y="97"/>
                    <a:pt x="183" y="96"/>
                  </a:cubicBezTo>
                  <a:cubicBezTo>
                    <a:pt x="182" y="96"/>
                    <a:pt x="181" y="96"/>
                    <a:pt x="181" y="95"/>
                  </a:cubicBezTo>
                  <a:cubicBezTo>
                    <a:pt x="182" y="95"/>
                    <a:pt x="182" y="95"/>
                    <a:pt x="182" y="95"/>
                  </a:cubicBezTo>
                  <a:cubicBezTo>
                    <a:pt x="183" y="95"/>
                    <a:pt x="183" y="94"/>
                    <a:pt x="183" y="94"/>
                  </a:cubicBezTo>
                  <a:cubicBezTo>
                    <a:pt x="184" y="94"/>
                    <a:pt x="185" y="93"/>
                    <a:pt x="185" y="92"/>
                  </a:cubicBezTo>
                  <a:cubicBezTo>
                    <a:pt x="185" y="92"/>
                    <a:pt x="186" y="93"/>
                    <a:pt x="186" y="92"/>
                  </a:cubicBezTo>
                  <a:cubicBezTo>
                    <a:pt x="186" y="92"/>
                    <a:pt x="186" y="91"/>
                    <a:pt x="186" y="91"/>
                  </a:cubicBezTo>
                  <a:cubicBezTo>
                    <a:pt x="188" y="91"/>
                    <a:pt x="188" y="89"/>
                    <a:pt x="190" y="89"/>
                  </a:cubicBezTo>
                  <a:cubicBezTo>
                    <a:pt x="189" y="87"/>
                    <a:pt x="190" y="87"/>
                    <a:pt x="191" y="86"/>
                  </a:cubicBezTo>
                  <a:cubicBezTo>
                    <a:pt x="191" y="86"/>
                    <a:pt x="190" y="85"/>
                    <a:pt x="191" y="85"/>
                  </a:cubicBezTo>
                  <a:cubicBezTo>
                    <a:pt x="191" y="85"/>
                    <a:pt x="192" y="85"/>
                    <a:pt x="192" y="84"/>
                  </a:cubicBezTo>
                  <a:cubicBezTo>
                    <a:pt x="193" y="84"/>
                    <a:pt x="194" y="83"/>
                    <a:pt x="195" y="83"/>
                  </a:cubicBezTo>
                  <a:cubicBezTo>
                    <a:pt x="195" y="82"/>
                    <a:pt x="196" y="82"/>
                    <a:pt x="196" y="81"/>
                  </a:cubicBezTo>
                  <a:cubicBezTo>
                    <a:pt x="194" y="81"/>
                    <a:pt x="194" y="81"/>
                    <a:pt x="193" y="81"/>
                  </a:cubicBezTo>
                  <a:cubicBezTo>
                    <a:pt x="193" y="82"/>
                    <a:pt x="193" y="81"/>
                    <a:pt x="193" y="81"/>
                  </a:cubicBezTo>
                  <a:cubicBezTo>
                    <a:pt x="192" y="82"/>
                    <a:pt x="193" y="82"/>
                    <a:pt x="193" y="82"/>
                  </a:cubicBezTo>
                  <a:cubicBezTo>
                    <a:pt x="192" y="83"/>
                    <a:pt x="191" y="83"/>
                    <a:pt x="191" y="84"/>
                  </a:cubicBezTo>
                  <a:cubicBezTo>
                    <a:pt x="191" y="85"/>
                    <a:pt x="190" y="85"/>
                    <a:pt x="190" y="85"/>
                  </a:cubicBezTo>
                  <a:cubicBezTo>
                    <a:pt x="189" y="85"/>
                    <a:pt x="189" y="86"/>
                    <a:pt x="188" y="86"/>
                  </a:cubicBezTo>
                  <a:cubicBezTo>
                    <a:pt x="187" y="87"/>
                    <a:pt x="187" y="88"/>
                    <a:pt x="187" y="89"/>
                  </a:cubicBezTo>
                  <a:cubicBezTo>
                    <a:pt x="186" y="90"/>
                    <a:pt x="185" y="90"/>
                    <a:pt x="184" y="91"/>
                  </a:cubicBezTo>
                  <a:cubicBezTo>
                    <a:pt x="183" y="91"/>
                    <a:pt x="183" y="92"/>
                    <a:pt x="183" y="91"/>
                  </a:cubicBezTo>
                  <a:cubicBezTo>
                    <a:pt x="184" y="90"/>
                    <a:pt x="185" y="90"/>
                    <a:pt x="186" y="88"/>
                  </a:cubicBezTo>
                  <a:cubicBezTo>
                    <a:pt x="186" y="88"/>
                    <a:pt x="186" y="88"/>
                    <a:pt x="186" y="87"/>
                  </a:cubicBezTo>
                  <a:cubicBezTo>
                    <a:pt x="187" y="87"/>
                    <a:pt x="188" y="86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8" y="84"/>
                    <a:pt x="189" y="84"/>
                    <a:pt x="189" y="84"/>
                  </a:cubicBezTo>
                  <a:cubicBezTo>
                    <a:pt x="190" y="84"/>
                    <a:pt x="189" y="83"/>
                    <a:pt x="190" y="83"/>
                  </a:cubicBezTo>
                  <a:cubicBezTo>
                    <a:pt x="191" y="81"/>
                    <a:pt x="192" y="80"/>
                    <a:pt x="194" y="79"/>
                  </a:cubicBezTo>
                  <a:cubicBezTo>
                    <a:pt x="195" y="80"/>
                    <a:pt x="195" y="80"/>
                    <a:pt x="196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8"/>
                    <a:pt x="198" y="78"/>
                    <a:pt x="199" y="78"/>
                  </a:cubicBezTo>
                  <a:cubicBezTo>
                    <a:pt x="199" y="78"/>
                    <a:pt x="199" y="77"/>
                    <a:pt x="199" y="77"/>
                  </a:cubicBezTo>
                  <a:cubicBezTo>
                    <a:pt x="198" y="77"/>
                    <a:pt x="197" y="78"/>
                    <a:pt x="197" y="76"/>
                  </a:cubicBezTo>
                  <a:cubicBezTo>
                    <a:pt x="197" y="75"/>
                    <a:pt x="199" y="76"/>
                    <a:pt x="199" y="75"/>
                  </a:cubicBezTo>
                  <a:cubicBezTo>
                    <a:pt x="198" y="75"/>
                    <a:pt x="199" y="74"/>
                    <a:pt x="199" y="73"/>
                  </a:cubicBezTo>
                  <a:cubicBezTo>
                    <a:pt x="200" y="73"/>
                    <a:pt x="200" y="73"/>
                    <a:pt x="201" y="72"/>
                  </a:cubicBezTo>
                  <a:cubicBezTo>
                    <a:pt x="201" y="71"/>
                    <a:pt x="203" y="71"/>
                    <a:pt x="203" y="72"/>
                  </a:cubicBezTo>
                  <a:cubicBezTo>
                    <a:pt x="203" y="72"/>
                    <a:pt x="203" y="73"/>
                    <a:pt x="203" y="73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1" y="73"/>
                    <a:pt x="201" y="74"/>
                    <a:pt x="201" y="74"/>
                  </a:cubicBezTo>
                  <a:cubicBezTo>
                    <a:pt x="201" y="74"/>
                    <a:pt x="200" y="74"/>
                    <a:pt x="200" y="75"/>
                  </a:cubicBezTo>
                  <a:cubicBezTo>
                    <a:pt x="202" y="76"/>
                    <a:pt x="202" y="74"/>
                    <a:pt x="203" y="73"/>
                  </a:cubicBezTo>
                  <a:cubicBezTo>
                    <a:pt x="204" y="73"/>
                    <a:pt x="205" y="71"/>
                    <a:pt x="205" y="70"/>
                  </a:cubicBezTo>
                  <a:cubicBezTo>
                    <a:pt x="205" y="70"/>
                    <a:pt x="204" y="70"/>
                    <a:pt x="204" y="70"/>
                  </a:cubicBezTo>
                  <a:cubicBezTo>
                    <a:pt x="204" y="69"/>
                    <a:pt x="205" y="68"/>
                    <a:pt x="205" y="70"/>
                  </a:cubicBezTo>
                  <a:cubicBezTo>
                    <a:pt x="206" y="70"/>
                    <a:pt x="206" y="69"/>
                    <a:pt x="206" y="69"/>
                  </a:cubicBezTo>
                  <a:cubicBezTo>
                    <a:pt x="206" y="69"/>
                    <a:pt x="205" y="69"/>
                    <a:pt x="205" y="68"/>
                  </a:cubicBezTo>
                  <a:cubicBezTo>
                    <a:pt x="206" y="67"/>
                    <a:pt x="207" y="67"/>
                    <a:pt x="209" y="66"/>
                  </a:cubicBezTo>
                  <a:cubicBezTo>
                    <a:pt x="209" y="66"/>
                    <a:pt x="209" y="65"/>
                    <a:pt x="209" y="65"/>
                  </a:cubicBezTo>
                  <a:cubicBezTo>
                    <a:pt x="210" y="64"/>
                    <a:pt x="210" y="64"/>
                    <a:pt x="211" y="63"/>
                  </a:cubicBezTo>
                  <a:cubicBezTo>
                    <a:pt x="211" y="63"/>
                    <a:pt x="211" y="63"/>
                    <a:pt x="211" y="63"/>
                  </a:cubicBezTo>
                  <a:cubicBezTo>
                    <a:pt x="212" y="63"/>
                    <a:pt x="212" y="62"/>
                    <a:pt x="212" y="62"/>
                  </a:cubicBezTo>
                  <a:cubicBezTo>
                    <a:pt x="214" y="62"/>
                    <a:pt x="214" y="61"/>
                    <a:pt x="215" y="60"/>
                  </a:cubicBezTo>
                  <a:cubicBezTo>
                    <a:pt x="216" y="59"/>
                    <a:pt x="217" y="59"/>
                    <a:pt x="21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8" y="58"/>
                    <a:pt x="218" y="58"/>
                    <a:pt x="219" y="58"/>
                  </a:cubicBezTo>
                  <a:cubicBezTo>
                    <a:pt x="219" y="57"/>
                    <a:pt x="220" y="56"/>
                    <a:pt x="220" y="55"/>
                  </a:cubicBezTo>
                  <a:cubicBezTo>
                    <a:pt x="220" y="55"/>
                    <a:pt x="221" y="55"/>
                    <a:pt x="221" y="55"/>
                  </a:cubicBezTo>
                  <a:cubicBezTo>
                    <a:pt x="221" y="55"/>
                    <a:pt x="221" y="55"/>
                    <a:pt x="221" y="54"/>
                  </a:cubicBezTo>
                  <a:cubicBezTo>
                    <a:pt x="221" y="54"/>
                    <a:pt x="222" y="55"/>
                    <a:pt x="222" y="54"/>
                  </a:cubicBezTo>
                  <a:cubicBezTo>
                    <a:pt x="222" y="54"/>
                    <a:pt x="222" y="54"/>
                    <a:pt x="223" y="53"/>
                  </a:cubicBezTo>
                  <a:cubicBezTo>
                    <a:pt x="223" y="53"/>
                    <a:pt x="224" y="53"/>
                    <a:pt x="224" y="53"/>
                  </a:cubicBezTo>
                  <a:cubicBezTo>
                    <a:pt x="224" y="53"/>
                    <a:pt x="224" y="53"/>
                    <a:pt x="225" y="52"/>
                  </a:cubicBezTo>
                  <a:cubicBezTo>
                    <a:pt x="226" y="52"/>
                    <a:pt x="226" y="52"/>
                    <a:pt x="226" y="51"/>
                  </a:cubicBezTo>
                  <a:cubicBezTo>
                    <a:pt x="227" y="51"/>
                    <a:pt x="228" y="50"/>
                    <a:pt x="228" y="50"/>
                  </a:cubicBezTo>
                  <a:cubicBezTo>
                    <a:pt x="228" y="50"/>
                    <a:pt x="228" y="50"/>
                    <a:pt x="228" y="50"/>
                  </a:cubicBezTo>
                  <a:cubicBezTo>
                    <a:pt x="229" y="49"/>
                    <a:pt x="230" y="49"/>
                    <a:pt x="230" y="49"/>
                  </a:cubicBezTo>
                  <a:cubicBezTo>
                    <a:pt x="230" y="48"/>
                    <a:pt x="230" y="48"/>
                    <a:pt x="230" y="48"/>
                  </a:cubicBezTo>
                  <a:cubicBezTo>
                    <a:pt x="231" y="47"/>
                    <a:pt x="233" y="47"/>
                    <a:pt x="234" y="46"/>
                  </a:cubicBezTo>
                  <a:cubicBezTo>
                    <a:pt x="235" y="46"/>
                    <a:pt x="236" y="44"/>
                    <a:pt x="238" y="44"/>
                  </a:cubicBezTo>
                  <a:cubicBezTo>
                    <a:pt x="238" y="43"/>
                    <a:pt x="239" y="43"/>
                    <a:pt x="240" y="43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2" y="41"/>
                    <a:pt x="242" y="41"/>
                    <a:pt x="243" y="41"/>
                  </a:cubicBezTo>
                  <a:cubicBezTo>
                    <a:pt x="243" y="41"/>
                    <a:pt x="243" y="40"/>
                    <a:pt x="244" y="40"/>
                  </a:cubicBezTo>
                  <a:cubicBezTo>
                    <a:pt x="246" y="38"/>
                    <a:pt x="248" y="38"/>
                    <a:pt x="250" y="36"/>
                  </a:cubicBezTo>
                  <a:cubicBezTo>
                    <a:pt x="251" y="36"/>
                    <a:pt x="251" y="35"/>
                    <a:pt x="252" y="35"/>
                  </a:cubicBezTo>
                  <a:cubicBezTo>
                    <a:pt x="252" y="34"/>
                    <a:pt x="253" y="34"/>
                    <a:pt x="253" y="33"/>
                  </a:cubicBezTo>
                  <a:cubicBezTo>
                    <a:pt x="250" y="33"/>
                    <a:pt x="249" y="35"/>
                    <a:pt x="246" y="36"/>
                  </a:cubicBezTo>
                  <a:cubicBezTo>
                    <a:pt x="246" y="36"/>
                    <a:pt x="248" y="35"/>
                    <a:pt x="247" y="35"/>
                  </a:cubicBezTo>
                  <a:cubicBezTo>
                    <a:pt x="246" y="36"/>
                    <a:pt x="245" y="35"/>
                    <a:pt x="245" y="37"/>
                  </a:cubicBezTo>
                  <a:cubicBezTo>
                    <a:pt x="245" y="37"/>
                    <a:pt x="246" y="36"/>
                    <a:pt x="246" y="37"/>
                  </a:cubicBezTo>
                  <a:cubicBezTo>
                    <a:pt x="245" y="37"/>
                    <a:pt x="245" y="38"/>
                    <a:pt x="244" y="37"/>
                  </a:cubicBezTo>
                  <a:cubicBezTo>
                    <a:pt x="243" y="36"/>
                    <a:pt x="245" y="36"/>
                    <a:pt x="245" y="35"/>
                  </a:cubicBezTo>
                  <a:cubicBezTo>
                    <a:pt x="243" y="34"/>
                    <a:pt x="244" y="35"/>
                    <a:pt x="243" y="36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2" y="36"/>
                    <a:pt x="242" y="36"/>
                    <a:pt x="241" y="36"/>
                  </a:cubicBezTo>
                  <a:cubicBezTo>
                    <a:pt x="241" y="36"/>
                    <a:pt x="241" y="37"/>
                    <a:pt x="241" y="37"/>
                  </a:cubicBezTo>
                  <a:cubicBezTo>
                    <a:pt x="240" y="37"/>
                    <a:pt x="239" y="37"/>
                    <a:pt x="239" y="38"/>
                  </a:cubicBezTo>
                  <a:cubicBezTo>
                    <a:pt x="241" y="38"/>
                    <a:pt x="239" y="39"/>
                    <a:pt x="240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8" y="41"/>
                    <a:pt x="238" y="42"/>
                    <a:pt x="236" y="42"/>
                  </a:cubicBezTo>
                  <a:cubicBezTo>
                    <a:pt x="236" y="42"/>
                    <a:pt x="236" y="41"/>
                    <a:pt x="236" y="41"/>
                  </a:cubicBezTo>
                  <a:cubicBezTo>
                    <a:pt x="235" y="42"/>
                    <a:pt x="234" y="41"/>
                    <a:pt x="234" y="41"/>
                  </a:cubicBezTo>
                  <a:cubicBezTo>
                    <a:pt x="233" y="42"/>
                    <a:pt x="233" y="42"/>
                    <a:pt x="232" y="42"/>
                  </a:cubicBezTo>
                  <a:cubicBezTo>
                    <a:pt x="231" y="42"/>
                    <a:pt x="232" y="43"/>
                    <a:pt x="231" y="43"/>
                  </a:cubicBezTo>
                  <a:cubicBezTo>
                    <a:pt x="231" y="43"/>
                    <a:pt x="230" y="43"/>
                    <a:pt x="230" y="43"/>
                  </a:cubicBezTo>
                  <a:cubicBezTo>
                    <a:pt x="230" y="43"/>
                    <a:pt x="229" y="44"/>
                    <a:pt x="229" y="44"/>
                  </a:cubicBezTo>
                  <a:cubicBezTo>
                    <a:pt x="229" y="44"/>
                    <a:pt x="228" y="45"/>
                    <a:pt x="228" y="45"/>
                  </a:cubicBezTo>
                  <a:cubicBezTo>
                    <a:pt x="227" y="45"/>
                    <a:pt x="227" y="45"/>
                    <a:pt x="226" y="46"/>
                  </a:cubicBezTo>
                  <a:cubicBezTo>
                    <a:pt x="226" y="47"/>
                    <a:pt x="225" y="46"/>
                    <a:pt x="225" y="47"/>
                  </a:cubicBezTo>
                  <a:cubicBezTo>
                    <a:pt x="225" y="49"/>
                    <a:pt x="224" y="50"/>
                    <a:pt x="222" y="50"/>
                  </a:cubicBezTo>
                  <a:cubicBezTo>
                    <a:pt x="222" y="49"/>
                    <a:pt x="224" y="49"/>
                    <a:pt x="223" y="48"/>
                  </a:cubicBezTo>
                  <a:cubicBezTo>
                    <a:pt x="222" y="48"/>
                    <a:pt x="221" y="49"/>
                    <a:pt x="221" y="49"/>
                  </a:cubicBezTo>
                  <a:cubicBezTo>
                    <a:pt x="221" y="49"/>
                    <a:pt x="220" y="49"/>
                    <a:pt x="220" y="49"/>
                  </a:cubicBezTo>
                  <a:cubicBezTo>
                    <a:pt x="220" y="50"/>
                    <a:pt x="219" y="50"/>
                    <a:pt x="219" y="50"/>
                  </a:cubicBezTo>
                  <a:cubicBezTo>
                    <a:pt x="219" y="50"/>
                    <a:pt x="218" y="51"/>
                    <a:pt x="218" y="51"/>
                  </a:cubicBezTo>
                  <a:cubicBezTo>
                    <a:pt x="218" y="51"/>
                    <a:pt x="217" y="51"/>
                    <a:pt x="217" y="51"/>
                  </a:cubicBezTo>
                  <a:cubicBezTo>
                    <a:pt x="217" y="51"/>
                    <a:pt x="217" y="51"/>
                    <a:pt x="217" y="52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15" y="53"/>
                    <a:pt x="214" y="53"/>
                    <a:pt x="214" y="54"/>
                  </a:cubicBezTo>
                  <a:cubicBezTo>
                    <a:pt x="212" y="54"/>
                    <a:pt x="212" y="55"/>
                    <a:pt x="211" y="55"/>
                  </a:cubicBezTo>
                  <a:cubicBezTo>
                    <a:pt x="209" y="57"/>
                    <a:pt x="207" y="58"/>
                    <a:pt x="205" y="60"/>
                  </a:cubicBezTo>
                  <a:cubicBezTo>
                    <a:pt x="204" y="60"/>
                    <a:pt x="204" y="60"/>
                    <a:pt x="203" y="60"/>
                  </a:cubicBezTo>
                  <a:cubicBezTo>
                    <a:pt x="203" y="60"/>
                    <a:pt x="202" y="61"/>
                    <a:pt x="202" y="61"/>
                  </a:cubicBezTo>
                  <a:cubicBezTo>
                    <a:pt x="202" y="62"/>
                    <a:pt x="202" y="62"/>
                    <a:pt x="201" y="62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0" y="64"/>
                    <a:pt x="199" y="64"/>
                    <a:pt x="199" y="64"/>
                  </a:cubicBezTo>
                  <a:cubicBezTo>
                    <a:pt x="199" y="64"/>
                    <a:pt x="198" y="64"/>
                    <a:pt x="198" y="65"/>
                  </a:cubicBezTo>
                  <a:cubicBezTo>
                    <a:pt x="197" y="65"/>
                    <a:pt x="197" y="66"/>
                    <a:pt x="196" y="66"/>
                  </a:cubicBezTo>
                  <a:cubicBezTo>
                    <a:pt x="196" y="67"/>
                    <a:pt x="196" y="66"/>
                    <a:pt x="195" y="67"/>
                  </a:cubicBezTo>
                  <a:cubicBezTo>
                    <a:pt x="195" y="67"/>
                    <a:pt x="195" y="67"/>
                    <a:pt x="195" y="67"/>
                  </a:cubicBezTo>
                  <a:cubicBezTo>
                    <a:pt x="194" y="68"/>
                    <a:pt x="194" y="68"/>
                    <a:pt x="193" y="69"/>
                  </a:cubicBezTo>
                  <a:cubicBezTo>
                    <a:pt x="192" y="69"/>
                    <a:pt x="192" y="70"/>
                    <a:pt x="191" y="69"/>
                  </a:cubicBezTo>
                  <a:cubicBezTo>
                    <a:pt x="190" y="70"/>
                    <a:pt x="190" y="71"/>
                    <a:pt x="188" y="71"/>
                  </a:cubicBezTo>
                  <a:cubicBezTo>
                    <a:pt x="187" y="72"/>
                    <a:pt x="189" y="72"/>
                    <a:pt x="187" y="73"/>
                  </a:cubicBezTo>
                  <a:cubicBezTo>
                    <a:pt x="187" y="72"/>
                    <a:pt x="186" y="73"/>
                    <a:pt x="186" y="74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4" y="74"/>
                    <a:pt x="185" y="75"/>
                    <a:pt x="184" y="75"/>
                  </a:cubicBezTo>
                  <a:cubicBezTo>
                    <a:pt x="184" y="75"/>
                    <a:pt x="183" y="74"/>
                    <a:pt x="183" y="74"/>
                  </a:cubicBezTo>
                  <a:cubicBezTo>
                    <a:pt x="183" y="76"/>
                    <a:pt x="182" y="76"/>
                    <a:pt x="182" y="76"/>
                  </a:cubicBezTo>
                  <a:cubicBezTo>
                    <a:pt x="182" y="76"/>
                    <a:pt x="182" y="77"/>
                    <a:pt x="181" y="77"/>
                  </a:cubicBezTo>
                  <a:cubicBezTo>
                    <a:pt x="181" y="77"/>
                    <a:pt x="180" y="78"/>
                    <a:pt x="179" y="78"/>
                  </a:cubicBezTo>
                  <a:cubicBezTo>
                    <a:pt x="180" y="79"/>
                    <a:pt x="179" y="80"/>
                    <a:pt x="178" y="80"/>
                  </a:cubicBezTo>
                  <a:cubicBezTo>
                    <a:pt x="178" y="80"/>
                    <a:pt x="178" y="80"/>
                    <a:pt x="177" y="80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6" y="81"/>
                    <a:pt x="176" y="82"/>
                    <a:pt x="176" y="82"/>
                  </a:cubicBezTo>
                  <a:cubicBezTo>
                    <a:pt x="176" y="82"/>
                    <a:pt x="176" y="81"/>
                    <a:pt x="175" y="81"/>
                  </a:cubicBezTo>
                  <a:cubicBezTo>
                    <a:pt x="176" y="82"/>
                    <a:pt x="175" y="83"/>
                    <a:pt x="174" y="83"/>
                  </a:cubicBezTo>
                  <a:cubicBezTo>
                    <a:pt x="174" y="84"/>
                    <a:pt x="173" y="85"/>
                    <a:pt x="172" y="84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0" y="87"/>
                    <a:pt x="170" y="87"/>
                    <a:pt x="169" y="87"/>
                  </a:cubicBezTo>
                  <a:cubicBezTo>
                    <a:pt x="169" y="88"/>
                    <a:pt x="170" y="88"/>
                    <a:pt x="169" y="89"/>
                  </a:cubicBezTo>
                  <a:cubicBezTo>
                    <a:pt x="169" y="89"/>
                    <a:pt x="169" y="89"/>
                    <a:pt x="168" y="89"/>
                  </a:cubicBezTo>
                  <a:cubicBezTo>
                    <a:pt x="168" y="89"/>
                    <a:pt x="168" y="89"/>
                    <a:pt x="167" y="89"/>
                  </a:cubicBezTo>
                  <a:cubicBezTo>
                    <a:pt x="167" y="90"/>
                    <a:pt x="167" y="90"/>
                    <a:pt x="167" y="91"/>
                  </a:cubicBezTo>
                  <a:cubicBezTo>
                    <a:pt x="167" y="92"/>
                    <a:pt x="166" y="92"/>
                    <a:pt x="166" y="93"/>
                  </a:cubicBezTo>
                  <a:cubicBezTo>
                    <a:pt x="165" y="92"/>
                    <a:pt x="166" y="91"/>
                    <a:pt x="165" y="91"/>
                  </a:cubicBezTo>
                  <a:cubicBezTo>
                    <a:pt x="165" y="91"/>
                    <a:pt x="165" y="92"/>
                    <a:pt x="165" y="92"/>
                  </a:cubicBezTo>
                  <a:cubicBezTo>
                    <a:pt x="164" y="93"/>
                    <a:pt x="164" y="94"/>
                    <a:pt x="163" y="94"/>
                  </a:cubicBezTo>
                  <a:cubicBezTo>
                    <a:pt x="162" y="95"/>
                    <a:pt x="161" y="95"/>
                    <a:pt x="161" y="96"/>
                  </a:cubicBezTo>
                  <a:cubicBezTo>
                    <a:pt x="160" y="96"/>
                    <a:pt x="160" y="97"/>
                    <a:pt x="160" y="97"/>
                  </a:cubicBezTo>
                  <a:cubicBezTo>
                    <a:pt x="160" y="98"/>
                    <a:pt x="159" y="98"/>
                    <a:pt x="160" y="99"/>
                  </a:cubicBezTo>
                  <a:cubicBezTo>
                    <a:pt x="162" y="98"/>
                    <a:pt x="162" y="95"/>
                    <a:pt x="164" y="95"/>
                  </a:cubicBezTo>
                  <a:cubicBezTo>
                    <a:pt x="165" y="95"/>
                    <a:pt x="165" y="94"/>
                    <a:pt x="166" y="94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2"/>
                    <a:pt x="169" y="92"/>
                    <a:pt x="169" y="92"/>
                  </a:cubicBezTo>
                  <a:cubicBezTo>
                    <a:pt x="169" y="91"/>
                    <a:pt x="169" y="91"/>
                    <a:pt x="169" y="90"/>
                  </a:cubicBezTo>
                  <a:cubicBezTo>
                    <a:pt x="170" y="90"/>
                    <a:pt x="170" y="89"/>
                    <a:pt x="170" y="89"/>
                  </a:cubicBezTo>
                  <a:cubicBezTo>
                    <a:pt x="170" y="89"/>
                    <a:pt x="170" y="89"/>
                    <a:pt x="170" y="88"/>
                  </a:cubicBezTo>
                  <a:cubicBezTo>
                    <a:pt x="171" y="88"/>
                    <a:pt x="170" y="88"/>
                    <a:pt x="171" y="88"/>
                  </a:cubicBezTo>
                  <a:cubicBezTo>
                    <a:pt x="171" y="88"/>
                    <a:pt x="172" y="88"/>
                    <a:pt x="172" y="88"/>
                  </a:cubicBezTo>
                  <a:cubicBezTo>
                    <a:pt x="173" y="87"/>
                    <a:pt x="174" y="86"/>
                    <a:pt x="175" y="85"/>
                  </a:cubicBezTo>
                  <a:cubicBezTo>
                    <a:pt x="175" y="84"/>
                    <a:pt x="176" y="83"/>
                    <a:pt x="177" y="82"/>
                  </a:cubicBezTo>
                  <a:cubicBezTo>
                    <a:pt x="178" y="81"/>
                    <a:pt x="178" y="82"/>
                    <a:pt x="178" y="81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0" y="80"/>
                    <a:pt x="181" y="79"/>
                    <a:pt x="181" y="79"/>
                  </a:cubicBezTo>
                  <a:cubicBezTo>
                    <a:pt x="182" y="78"/>
                    <a:pt x="183" y="78"/>
                    <a:pt x="183" y="77"/>
                  </a:cubicBezTo>
                  <a:cubicBezTo>
                    <a:pt x="183" y="77"/>
                    <a:pt x="184" y="77"/>
                    <a:pt x="184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85" y="79"/>
                    <a:pt x="183" y="78"/>
                    <a:pt x="182" y="79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81"/>
                    <a:pt x="182" y="81"/>
                    <a:pt x="181" y="82"/>
                  </a:cubicBezTo>
                  <a:cubicBezTo>
                    <a:pt x="180" y="83"/>
                    <a:pt x="179" y="85"/>
                    <a:pt x="177" y="85"/>
                  </a:cubicBezTo>
                  <a:cubicBezTo>
                    <a:pt x="176" y="86"/>
                    <a:pt x="175" y="87"/>
                    <a:pt x="174" y="88"/>
                  </a:cubicBezTo>
                  <a:cubicBezTo>
                    <a:pt x="174" y="88"/>
                    <a:pt x="174" y="88"/>
                    <a:pt x="173" y="88"/>
                  </a:cubicBezTo>
                  <a:cubicBezTo>
                    <a:pt x="173" y="90"/>
                    <a:pt x="172" y="90"/>
                    <a:pt x="172" y="91"/>
                  </a:cubicBezTo>
                  <a:cubicBezTo>
                    <a:pt x="170" y="90"/>
                    <a:pt x="171" y="93"/>
                    <a:pt x="169" y="93"/>
                  </a:cubicBezTo>
                  <a:cubicBezTo>
                    <a:pt x="169" y="94"/>
                    <a:pt x="168" y="94"/>
                    <a:pt x="167" y="95"/>
                  </a:cubicBezTo>
                  <a:cubicBezTo>
                    <a:pt x="167" y="95"/>
                    <a:pt x="167" y="96"/>
                    <a:pt x="166" y="96"/>
                  </a:cubicBezTo>
                  <a:cubicBezTo>
                    <a:pt x="165" y="97"/>
                    <a:pt x="164" y="98"/>
                    <a:pt x="163" y="99"/>
                  </a:cubicBezTo>
                  <a:cubicBezTo>
                    <a:pt x="162" y="100"/>
                    <a:pt x="161" y="101"/>
                    <a:pt x="161" y="101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60" y="103"/>
                    <a:pt x="158" y="103"/>
                    <a:pt x="159" y="104"/>
                  </a:cubicBezTo>
                  <a:cubicBezTo>
                    <a:pt x="159" y="104"/>
                    <a:pt x="158" y="104"/>
                    <a:pt x="158" y="105"/>
                  </a:cubicBezTo>
                  <a:cubicBezTo>
                    <a:pt x="158" y="106"/>
                    <a:pt x="159" y="104"/>
                    <a:pt x="159" y="106"/>
                  </a:cubicBezTo>
                  <a:cubicBezTo>
                    <a:pt x="158" y="106"/>
                    <a:pt x="159" y="107"/>
                    <a:pt x="158" y="107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57" y="107"/>
                    <a:pt x="158" y="108"/>
                    <a:pt x="157" y="108"/>
                  </a:cubicBezTo>
                  <a:cubicBezTo>
                    <a:pt x="157" y="107"/>
                    <a:pt x="156" y="107"/>
                    <a:pt x="156" y="107"/>
                  </a:cubicBezTo>
                  <a:cubicBezTo>
                    <a:pt x="155" y="109"/>
                    <a:pt x="157" y="107"/>
                    <a:pt x="157" y="109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5" y="110"/>
                    <a:pt x="155" y="109"/>
                    <a:pt x="154" y="109"/>
                  </a:cubicBezTo>
                  <a:cubicBezTo>
                    <a:pt x="153" y="110"/>
                    <a:pt x="151" y="111"/>
                    <a:pt x="152" y="113"/>
                  </a:cubicBezTo>
                  <a:cubicBezTo>
                    <a:pt x="153" y="113"/>
                    <a:pt x="152" y="114"/>
                    <a:pt x="152" y="114"/>
                  </a:cubicBezTo>
                  <a:cubicBezTo>
                    <a:pt x="151" y="113"/>
                    <a:pt x="152" y="113"/>
                    <a:pt x="151" y="112"/>
                  </a:cubicBezTo>
                  <a:cubicBezTo>
                    <a:pt x="151" y="113"/>
                    <a:pt x="150" y="114"/>
                    <a:pt x="150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5"/>
                    <a:pt x="149" y="115"/>
                    <a:pt x="149" y="115"/>
                  </a:cubicBezTo>
                  <a:cubicBezTo>
                    <a:pt x="149" y="116"/>
                    <a:pt x="148" y="117"/>
                    <a:pt x="147" y="118"/>
                  </a:cubicBezTo>
                  <a:cubicBezTo>
                    <a:pt x="147" y="118"/>
                    <a:pt x="146" y="118"/>
                    <a:pt x="146" y="118"/>
                  </a:cubicBezTo>
                  <a:cubicBezTo>
                    <a:pt x="146" y="119"/>
                    <a:pt x="145" y="120"/>
                    <a:pt x="145" y="121"/>
                  </a:cubicBezTo>
                  <a:cubicBezTo>
                    <a:pt x="144" y="121"/>
                    <a:pt x="144" y="121"/>
                    <a:pt x="145" y="122"/>
                  </a:cubicBezTo>
                  <a:cubicBezTo>
                    <a:pt x="145" y="123"/>
                    <a:pt x="143" y="122"/>
                    <a:pt x="143" y="122"/>
                  </a:cubicBezTo>
                  <a:cubicBezTo>
                    <a:pt x="143" y="123"/>
                    <a:pt x="144" y="124"/>
                    <a:pt x="144" y="124"/>
                  </a:cubicBezTo>
                  <a:cubicBezTo>
                    <a:pt x="143" y="124"/>
                    <a:pt x="143" y="123"/>
                    <a:pt x="143" y="123"/>
                  </a:cubicBezTo>
                  <a:cubicBezTo>
                    <a:pt x="143" y="124"/>
                    <a:pt x="143" y="125"/>
                    <a:pt x="143" y="126"/>
                  </a:cubicBezTo>
                  <a:cubicBezTo>
                    <a:pt x="142" y="126"/>
                    <a:pt x="142" y="126"/>
                    <a:pt x="141" y="126"/>
                  </a:cubicBezTo>
                  <a:cubicBezTo>
                    <a:pt x="141" y="126"/>
                    <a:pt x="141" y="126"/>
                    <a:pt x="140" y="126"/>
                  </a:cubicBezTo>
                  <a:cubicBezTo>
                    <a:pt x="141" y="125"/>
                    <a:pt x="140" y="125"/>
                    <a:pt x="141" y="124"/>
                  </a:cubicBezTo>
                  <a:cubicBezTo>
                    <a:pt x="141" y="123"/>
                    <a:pt x="142" y="123"/>
                    <a:pt x="142" y="121"/>
                  </a:cubicBezTo>
                  <a:cubicBezTo>
                    <a:pt x="141" y="121"/>
                    <a:pt x="140" y="122"/>
                    <a:pt x="140" y="122"/>
                  </a:cubicBezTo>
                  <a:cubicBezTo>
                    <a:pt x="140" y="123"/>
                    <a:pt x="139" y="124"/>
                    <a:pt x="139" y="124"/>
                  </a:cubicBezTo>
                  <a:cubicBezTo>
                    <a:pt x="139" y="125"/>
                    <a:pt x="139" y="124"/>
                    <a:pt x="139" y="125"/>
                  </a:cubicBezTo>
                  <a:cubicBezTo>
                    <a:pt x="138" y="125"/>
                    <a:pt x="139" y="126"/>
                    <a:pt x="138" y="127"/>
                  </a:cubicBezTo>
                  <a:cubicBezTo>
                    <a:pt x="139" y="126"/>
                    <a:pt x="140" y="127"/>
                    <a:pt x="140" y="128"/>
                  </a:cubicBezTo>
                  <a:cubicBezTo>
                    <a:pt x="140" y="128"/>
                    <a:pt x="139" y="128"/>
                    <a:pt x="139" y="129"/>
                  </a:cubicBezTo>
                  <a:cubicBezTo>
                    <a:pt x="139" y="129"/>
                    <a:pt x="140" y="129"/>
                    <a:pt x="140" y="130"/>
                  </a:cubicBezTo>
                  <a:cubicBezTo>
                    <a:pt x="139" y="130"/>
                    <a:pt x="139" y="129"/>
                    <a:pt x="139" y="130"/>
                  </a:cubicBezTo>
                  <a:cubicBezTo>
                    <a:pt x="139" y="130"/>
                    <a:pt x="138" y="130"/>
                    <a:pt x="138" y="130"/>
                  </a:cubicBezTo>
                  <a:cubicBezTo>
                    <a:pt x="137" y="129"/>
                    <a:pt x="139" y="127"/>
                    <a:pt x="137" y="127"/>
                  </a:cubicBezTo>
                  <a:cubicBezTo>
                    <a:pt x="137" y="127"/>
                    <a:pt x="137" y="128"/>
                    <a:pt x="136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5" y="129"/>
                    <a:pt x="135" y="130"/>
                    <a:pt x="134" y="130"/>
                  </a:cubicBezTo>
                  <a:cubicBezTo>
                    <a:pt x="134" y="131"/>
                    <a:pt x="134" y="131"/>
                    <a:pt x="135" y="131"/>
                  </a:cubicBezTo>
                  <a:cubicBezTo>
                    <a:pt x="134" y="131"/>
                    <a:pt x="134" y="133"/>
                    <a:pt x="133" y="133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33" y="133"/>
                    <a:pt x="132" y="133"/>
                    <a:pt x="132" y="133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4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6"/>
                    <a:pt x="132" y="136"/>
                    <a:pt x="132" y="137"/>
                  </a:cubicBezTo>
                  <a:cubicBezTo>
                    <a:pt x="132" y="137"/>
                    <a:pt x="132" y="138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2" y="135"/>
                    <a:pt x="131" y="135"/>
                  </a:cubicBezTo>
                  <a:cubicBezTo>
                    <a:pt x="131" y="135"/>
                    <a:pt x="130" y="136"/>
                    <a:pt x="130" y="137"/>
                  </a:cubicBezTo>
                  <a:cubicBezTo>
                    <a:pt x="130" y="137"/>
                    <a:pt x="130" y="137"/>
                    <a:pt x="130" y="137"/>
                  </a:cubicBezTo>
                  <a:close/>
                  <a:moveTo>
                    <a:pt x="112" y="193"/>
                  </a:moveTo>
                  <a:cubicBezTo>
                    <a:pt x="112" y="193"/>
                    <a:pt x="112" y="194"/>
                    <a:pt x="113" y="194"/>
                  </a:cubicBezTo>
                  <a:cubicBezTo>
                    <a:pt x="113" y="195"/>
                    <a:pt x="112" y="195"/>
                    <a:pt x="112" y="195"/>
                  </a:cubicBezTo>
                  <a:cubicBezTo>
                    <a:pt x="112" y="195"/>
                    <a:pt x="112" y="194"/>
                    <a:pt x="112" y="193"/>
                  </a:cubicBezTo>
                  <a:close/>
                  <a:moveTo>
                    <a:pt x="112" y="219"/>
                  </a:moveTo>
                  <a:cubicBezTo>
                    <a:pt x="110" y="217"/>
                    <a:pt x="111" y="214"/>
                    <a:pt x="111" y="212"/>
                  </a:cubicBezTo>
                  <a:cubicBezTo>
                    <a:pt x="111" y="213"/>
                    <a:pt x="112" y="213"/>
                    <a:pt x="112" y="212"/>
                  </a:cubicBezTo>
                  <a:cubicBezTo>
                    <a:pt x="113" y="212"/>
                    <a:pt x="112" y="213"/>
                    <a:pt x="112" y="214"/>
                  </a:cubicBezTo>
                  <a:cubicBezTo>
                    <a:pt x="112" y="214"/>
                    <a:pt x="112" y="214"/>
                    <a:pt x="111" y="214"/>
                  </a:cubicBezTo>
                  <a:cubicBezTo>
                    <a:pt x="111" y="216"/>
                    <a:pt x="112" y="216"/>
                    <a:pt x="112" y="219"/>
                  </a:cubicBezTo>
                  <a:close/>
                  <a:moveTo>
                    <a:pt x="112" y="216"/>
                  </a:moveTo>
                  <a:cubicBezTo>
                    <a:pt x="113" y="216"/>
                    <a:pt x="112" y="218"/>
                    <a:pt x="113" y="217"/>
                  </a:cubicBezTo>
                  <a:cubicBezTo>
                    <a:pt x="112" y="219"/>
                    <a:pt x="113" y="220"/>
                    <a:pt x="113" y="222"/>
                  </a:cubicBezTo>
                  <a:cubicBezTo>
                    <a:pt x="112" y="221"/>
                    <a:pt x="112" y="218"/>
                    <a:pt x="112" y="216"/>
                  </a:cubicBezTo>
                  <a:close/>
                  <a:moveTo>
                    <a:pt x="113" y="228"/>
                  </a:moveTo>
                  <a:cubicBezTo>
                    <a:pt x="113" y="229"/>
                    <a:pt x="113" y="227"/>
                    <a:pt x="113" y="226"/>
                  </a:cubicBezTo>
                  <a:cubicBezTo>
                    <a:pt x="114" y="225"/>
                    <a:pt x="113" y="227"/>
                    <a:pt x="113" y="228"/>
                  </a:cubicBezTo>
                  <a:close/>
                  <a:moveTo>
                    <a:pt x="113" y="225"/>
                  </a:moveTo>
                  <a:cubicBezTo>
                    <a:pt x="112" y="226"/>
                    <a:pt x="113" y="224"/>
                    <a:pt x="113" y="224"/>
                  </a:cubicBezTo>
                  <a:cubicBezTo>
                    <a:pt x="113" y="224"/>
                    <a:pt x="114" y="224"/>
                    <a:pt x="113" y="225"/>
                  </a:cubicBezTo>
                  <a:close/>
                  <a:moveTo>
                    <a:pt x="114" y="203"/>
                  </a:moveTo>
                  <a:cubicBezTo>
                    <a:pt x="113" y="203"/>
                    <a:pt x="114" y="202"/>
                    <a:pt x="113" y="202"/>
                  </a:cubicBezTo>
                  <a:cubicBezTo>
                    <a:pt x="112" y="202"/>
                    <a:pt x="113" y="203"/>
                    <a:pt x="113" y="204"/>
                  </a:cubicBezTo>
                  <a:cubicBezTo>
                    <a:pt x="112" y="204"/>
                    <a:pt x="113" y="209"/>
                    <a:pt x="112" y="210"/>
                  </a:cubicBezTo>
                  <a:cubicBezTo>
                    <a:pt x="110" y="211"/>
                    <a:pt x="111" y="209"/>
                    <a:pt x="111" y="208"/>
                  </a:cubicBezTo>
                  <a:cubicBezTo>
                    <a:pt x="111" y="206"/>
                    <a:pt x="111" y="204"/>
                    <a:pt x="112" y="202"/>
                  </a:cubicBezTo>
                  <a:cubicBezTo>
                    <a:pt x="112" y="202"/>
                    <a:pt x="113" y="201"/>
                    <a:pt x="113" y="200"/>
                  </a:cubicBezTo>
                  <a:cubicBezTo>
                    <a:pt x="113" y="200"/>
                    <a:pt x="112" y="200"/>
                    <a:pt x="112" y="200"/>
                  </a:cubicBezTo>
                  <a:cubicBezTo>
                    <a:pt x="112" y="200"/>
                    <a:pt x="113" y="200"/>
                    <a:pt x="113" y="199"/>
                  </a:cubicBezTo>
                  <a:cubicBezTo>
                    <a:pt x="114" y="200"/>
                    <a:pt x="114" y="201"/>
                    <a:pt x="114" y="203"/>
                  </a:cubicBezTo>
                  <a:close/>
                  <a:moveTo>
                    <a:pt x="116" y="188"/>
                  </a:moveTo>
                  <a:cubicBezTo>
                    <a:pt x="116" y="188"/>
                    <a:pt x="117" y="189"/>
                    <a:pt x="116" y="190"/>
                  </a:cubicBezTo>
                  <a:cubicBezTo>
                    <a:pt x="116" y="190"/>
                    <a:pt x="116" y="190"/>
                    <a:pt x="116" y="190"/>
                  </a:cubicBezTo>
                  <a:cubicBezTo>
                    <a:pt x="115" y="190"/>
                    <a:pt x="116" y="189"/>
                    <a:pt x="116" y="188"/>
                  </a:cubicBezTo>
                  <a:cubicBezTo>
                    <a:pt x="116" y="187"/>
                    <a:pt x="116" y="187"/>
                    <a:pt x="116" y="186"/>
                  </a:cubicBezTo>
                  <a:cubicBezTo>
                    <a:pt x="117" y="186"/>
                    <a:pt x="117" y="187"/>
                    <a:pt x="117" y="187"/>
                  </a:cubicBezTo>
                  <a:cubicBezTo>
                    <a:pt x="118" y="188"/>
                    <a:pt x="117" y="188"/>
                    <a:pt x="116" y="188"/>
                  </a:cubicBezTo>
                  <a:close/>
                  <a:moveTo>
                    <a:pt x="243" y="38"/>
                  </a:moveTo>
                  <a:cubicBezTo>
                    <a:pt x="243" y="39"/>
                    <a:pt x="242" y="39"/>
                    <a:pt x="241" y="39"/>
                  </a:cubicBezTo>
                  <a:cubicBezTo>
                    <a:pt x="241" y="38"/>
                    <a:pt x="242" y="38"/>
                    <a:pt x="243" y="38"/>
                  </a:cubicBezTo>
                  <a:close/>
                  <a:moveTo>
                    <a:pt x="230" y="46"/>
                  </a:moveTo>
                  <a:cubicBezTo>
                    <a:pt x="230" y="46"/>
                    <a:pt x="230" y="46"/>
                    <a:pt x="230" y="46"/>
                  </a:cubicBezTo>
                  <a:cubicBezTo>
                    <a:pt x="231" y="45"/>
                    <a:pt x="231" y="46"/>
                    <a:pt x="231" y="45"/>
                  </a:cubicBezTo>
                  <a:cubicBezTo>
                    <a:pt x="232" y="45"/>
                    <a:pt x="232" y="45"/>
                    <a:pt x="232" y="45"/>
                  </a:cubicBezTo>
                  <a:cubicBezTo>
                    <a:pt x="233" y="44"/>
                    <a:pt x="234" y="43"/>
                    <a:pt x="234" y="43"/>
                  </a:cubicBezTo>
                  <a:cubicBezTo>
                    <a:pt x="235" y="42"/>
                    <a:pt x="235" y="43"/>
                    <a:pt x="235" y="43"/>
                  </a:cubicBezTo>
                  <a:cubicBezTo>
                    <a:pt x="235" y="45"/>
                    <a:pt x="233" y="44"/>
                    <a:pt x="232" y="45"/>
                  </a:cubicBezTo>
                  <a:cubicBezTo>
                    <a:pt x="232" y="46"/>
                    <a:pt x="231" y="46"/>
                    <a:pt x="230" y="47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29" y="47"/>
                    <a:pt x="230" y="47"/>
                    <a:pt x="230" y="46"/>
                  </a:cubicBezTo>
                  <a:close/>
                  <a:moveTo>
                    <a:pt x="229" y="47"/>
                  </a:moveTo>
                  <a:cubicBezTo>
                    <a:pt x="229" y="48"/>
                    <a:pt x="228" y="47"/>
                    <a:pt x="228" y="48"/>
                  </a:cubicBezTo>
                  <a:cubicBezTo>
                    <a:pt x="227" y="48"/>
                    <a:pt x="227" y="49"/>
                    <a:pt x="226" y="49"/>
                  </a:cubicBezTo>
                  <a:cubicBezTo>
                    <a:pt x="227" y="48"/>
                    <a:pt x="227" y="46"/>
                    <a:pt x="229" y="47"/>
                  </a:cubicBezTo>
                  <a:close/>
                  <a:moveTo>
                    <a:pt x="219" y="51"/>
                  </a:moveTo>
                  <a:cubicBezTo>
                    <a:pt x="219" y="51"/>
                    <a:pt x="219" y="51"/>
                    <a:pt x="219" y="51"/>
                  </a:cubicBezTo>
                  <a:cubicBezTo>
                    <a:pt x="220" y="51"/>
                    <a:pt x="221" y="51"/>
                    <a:pt x="220" y="52"/>
                  </a:cubicBezTo>
                  <a:cubicBezTo>
                    <a:pt x="220" y="53"/>
                    <a:pt x="218" y="52"/>
                    <a:pt x="219" y="51"/>
                  </a:cubicBezTo>
                  <a:close/>
                  <a:moveTo>
                    <a:pt x="200" y="65"/>
                  </a:moveTo>
                  <a:cubicBezTo>
                    <a:pt x="200" y="66"/>
                    <a:pt x="199" y="68"/>
                    <a:pt x="198" y="67"/>
                  </a:cubicBezTo>
                  <a:cubicBezTo>
                    <a:pt x="197" y="67"/>
                    <a:pt x="199" y="66"/>
                    <a:pt x="200" y="65"/>
                  </a:cubicBezTo>
                  <a:close/>
                  <a:moveTo>
                    <a:pt x="198" y="68"/>
                  </a:moveTo>
                  <a:cubicBezTo>
                    <a:pt x="198" y="68"/>
                    <a:pt x="195" y="69"/>
                    <a:pt x="195" y="69"/>
                  </a:cubicBezTo>
                  <a:cubicBezTo>
                    <a:pt x="195" y="67"/>
                    <a:pt x="197" y="67"/>
                    <a:pt x="198" y="68"/>
                  </a:cubicBezTo>
                  <a:close/>
                  <a:moveTo>
                    <a:pt x="193" y="69"/>
                  </a:moveTo>
                  <a:cubicBezTo>
                    <a:pt x="193" y="70"/>
                    <a:pt x="194" y="69"/>
                    <a:pt x="194" y="69"/>
                  </a:cubicBezTo>
                  <a:cubicBezTo>
                    <a:pt x="194" y="69"/>
                    <a:pt x="194" y="70"/>
                    <a:pt x="195" y="70"/>
                  </a:cubicBezTo>
                  <a:cubicBezTo>
                    <a:pt x="195" y="71"/>
                    <a:pt x="193" y="71"/>
                    <a:pt x="193" y="69"/>
                  </a:cubicBezTo>
                  <a:close/>
                  <a:moveTo>
                    <a:pt x="171" y="94"/>
                  </a:moveTo>
                  <a:cubicBezTo>
                    <a:pt x="172" y="94"/>
                    <a:pt x="169" y="98"/>
                    <a:pt x="168" y="97"/>
                  </a:cubicBezTo>
                  <a:cubicBezTo>
                    <a:pt x="168" y="97"/>
                    <a:pt x="170" y="93"/>
                    <a:pt x="171" y="94"/>
                  </a:cubicBezTo>
                  <a:close/>
                  <a:moveTo>
                    <a:pt x="167" y="98"/>
                  </a:moveTo>
                  <a:cubicBezTo>
                    <a:pt x="167" y="99"/>
                    <a:pt x="167" y="99"/>
                    <a:pt x="167" y="99"/>
                  </a:cubicBezTo>
                  <a:cubicBezTo>
                    <a:pt x="159" y="105"/>
                    <a:pt x="166" y="96"/>
                    <a:pt x="167" y="98"/>
                  </a:cubicBezTo>
                  <a:close/>
                  <a:moveTo>
                    <a:pt x="161" y="102"/>
                  </a:moveTo>
                  <a:cubicBezTo>
                    <a:pt x="162" y="102"/>
                    <a:pt x="163" y="102"/>
                    <a:pt x="163" y="103"/>
                  </a:cubicBezTo>
                  <a:cubicBezTo>
                    <a:pt x="164" y="102"/>
                    <a:pt x="162" y="104"/>
                    <a:pt x="160" y="104"/>
                  </a:cubicBezTo>
                  <a:cubicBezTo>
                    <a:pt x="160" y="103"/>
                    <a:pt x="161" y="103"/>
                    <a:pt x="161" y="102"/>
                  </a:cubicBezTo>
                  <a:close/>
                  <a:moveTo>
                    <a:pt x="161" y="105"/>
                  </a:moveTo>
                  <a:cubicBezTo>
                    <a:pt x="161" y="106"/>
                    <a:pt x="159" y="110"/>
                    <a:pt x="158" y="109"/>
                  </a:cubicBezTo>
                  <a:cubicBezTo>
                    <a:pt x="158" y="108"/>
                    <a:pt x="160" y="106"/>
                    <a:pt x="161" y="105"/>
                  </a:cubicBezTo>
                  <a:close/>
                  <a:moveTo>
                    <a:pt x="126" y="158"/>
                  </a:moveTo>
                  <a:cubicBezTo>
                    <a:pt x="126" y="159"/>
                    <a:pt x="125" y="160"/>
                    <a:pt x="125" y="160"/>
                  </a:cubicBezTo>
                  <a:cubicBezTo>
                    <a:pt x="124" y="160"/>
                    <a:pt x="125" y="157"/>
                    <a:pt x="126" y="157"/>
                  </a:cubicBezTo>
                  <a:cubicBezTo>
                    <a:pt x="127" y="156"/>
                    <a:pt x="126" y="158"/>
                    <a:pt x="126" y="158"/>
                  </a:cubicBezTo>
                  <a:close/>
                  <a:moveTo>
                    <a:pt x="128" y="154"/>
                  </a:moveTo>
                  <a:cubicBezTo>
                    <a:pt x="128" y="154"/>
                    <a:pt x="127" y="154"/>
                    <a:pt x="127" y="155"/>
                  </a:cubicBezTo>
                  <a:cubicBezTo>
                    <a:pt x="127" y="155"/>
                    <a:pt x="127" y="157"/>
                    <a:pt x="126" y="156"/>
                  </a:cubicBezTo>
                  <a:cubicBezTo>
                    <a:pt x="126" y="155"/>
                    <a:pt x="127" y="155"/>
                    <a:pt x="127" y="154"/>
                  </a:cubicBezTo>
                  <a:cubicBezTo>
                    <a:pt x="127" y="154"/>
                    <a:pt x="127" y="152"/>
                    <a:pt x="128" y="152"/>
                  </a:cubicBezTo>
                  <a:cubicBezTo>
                    <a:pt x="128" y="153"/>
                    <a:pt x="128" y="153"/>
                    <a:pt x="128" y="154"/>
                  </a:cubicBezTo>
                  <a:close/>
                  <a:moveTo>
                    <a:pt x="136" y="131"/>
                  </a:moveTo>
                  <a:cubicBezTo>
                    <a:pt x="137" y="131"/>
                    <a:pt x="137" y="133"/>
                    <a:pt x="136" y="134"/>
                  </a:cubicBezTo>
                  <a:cubicBezTo>
                    <a:pt x="135" y="133"/>
                    <a:pt x="136" y="133"/>
                    <a:pt x="136" y="131"/>
                  </a:cubicBezTo>
                  <a:close/>
                  <a:moveTo>
                    <a:pt x="133" y="139"/>
                  </a:moveTo>
                  <a:cubicBezTo>
                    <a:pt x="132" y="137"/>
                    <a:pt x="133" y="137"/>
                    <a:pt x="134" y="136"/>
                  </a:cubicBezTo>
                  <a:cubicBezTo>
                    <a:pt x="134" y="136"/>
                    <a:pt x="135" y="135"/>
                    <a:pt x="135" y="134"/>
                  </a:cubicBezTo>
                  <a:cubicBezTo>
                    <a:pt x="135" y="134"/>
                    <a:pt x="135" y="135"/>
                    <a:pt x="135" y="136"/>
                  </a:cubicBezTo>
                  <a:cubicBezTo>
                    <a:pt x="135" y="137"/>
                    <a:pt x="134" y="137"/>
                    <a:pt x="134" y="137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9"/>
                    <a:pt x="134" y="139"/>
                    <a:pt x="134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0"/>
                    <a:pt x="133" y="141"/>
                    <a:pt x="132" y="141"/>
                  </a:cubicBezTo>
                  <a:cubicBezTo>
                    <a:pt x="132" y="140"/>
                    <a:pt x="133" y="140"/>
                    <a:pt x="133" y="139"/>
                  </a:cubicBezTo>
                  <a:close/>
                  <a:moveTo>
                    <a:pt x="132" y="142"/>
                  </a:moveTo>
                  <a:cubicBezTo>
                    <a:pt x="132" y="142"/>
                    <a:pt x="132" y="143"/>
                    <a:pt x="132" y="143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1" y="145"/>
                    <a:pt x="131" y="146"/>
                    <a:pt x="130" y="146"/>
                  </a:cubicBezTo>
                  <a:cubicBezTo>
                    <a:pt x="130" y="147"/>
                    <a:pt x="130" y="147"/>
                    <a:pt x="130" y="148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29" y="150"/>
                    <a:pt x="130" y="152"/>
                    <a:pt x="128" y="152"/>
                  </a:cubicBezTo>
                  <a:cubicBezTo>
                    <a:pt x="128" y="151"/>
                    <a:pt x="130" y="149"/>
                    <a:pt x="129" y="147"/>
                  </a:cubicBezTo>
                  <a:cubicBezTo>
                    <a:pt x="130" y="147"/>
                    <a:pt x="130" y="146"/>
                    <a:pt x="130" y="146"/>
                  </a:cubicBezTo>
                  <a:cubicBezTo>
                    <a:pt x="130" y="145"/>
                    <a:pt x="131" y="145"/>
                    <a:pt x="131" y="143"/>
                  </a:cubicBezTo>
                  <a:cubicBezTo>
                    <a:pt x="131" y="143"/>
                    <a:pt x="132" y="143"/>
                    <a:pt x="132" y="142"/>
                  </a:cubicBezTo>
                  <a:close/>
                  <a:moveTo>
                    <a:pt x="114" y="175"/>
                  </a:moveTo>
                  <a:cubicBezTo>
                    <a:pt x="114" y="174"/>
                    <a:pt x="115" y="174"/>
                    <a:pt x="115" y="173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3" y="175"/>
                    <a:pt x="114" y="175"/>
                  </a:cubicBezTo>
                  <a:close/>
                </a:path>
              </a:pathLst>
            </a:custGeom>
            <a:solidFill>
              <a:schemeClr val="bg1">
                <a:alpha val="2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963BD81A-B1D9-469D-8BF0-F8B666E300A3}"/>
                </a:ext>
              </a:extLst>
            </p:cNvPr>
            <p:cNvSpPr txBox="1"/>
            <p:nvPr/>
          </p:nvSpPr>
          <p:spPr>
            <a:xfrm>
              <a:off x="1911011" y="3052610"/>
              <a:ext cx="1611729" cy="941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发展</a:t>
              </a:r>
              <a:endParaRPr lang="en-US" altLang="zh-CN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algn="ctr">
                <a:lnSpc>
                  <a:spcPct val="12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计划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7F780A4A-7E09-4551-A828-817730D66442}"/>
              </a:ext>
            </a:extLst>
          </p:cNvPr>
          <p:cNvGrpSpPr/>
          <p:nvPr/>
        </p:nvGrpSpPr>
        <p:grpSpPr>
          <a:xfrm>
            <a:off x="8669258" y="2969408"/>
            <a:ext cx="1611729" cy="1597660"/>
            <a:chOff x="1911011" y="2747031"/>
            <a:chExt cx="1611729" cy="1597660"/>
          </a:xfrm>
        </p:grpSpPr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7351541F-797A-4D08-B0A9-2F131A0921BF}"/>
                </a:ext>
              </a:extLst>
            </p:cNvPr>
            <p:cNvGrpSpPr/>
            <p:nvPr/>
          </p:nvGrpSpPr>
          <p:grpSpPr>
            <a:xfrm>
              <a:off x="1918045" y="2747031"/>
              <a:ext cx="1597660" cy="1597660"/>
              <a:chOff x="1828800" y="2301240"/>
              <a:chExt cx="2204720" cy="2204720"/>
            </a:xfrm>
          </p:grpSpPr>
          <p:sp>
            <p:nvSpPr>
              <p:cNvPr id="39" name="椭圆 38">
                <a:extLst>
                  <a:ext uri="{FF2B5EF4-FFF2-40B4-BE49-F238E27FC236}">
                    <a16:creationId xmlns:a16="http://schemas.microsoft.com/office/drawing/2014/main" id="{6A191262-4DDB-41A5-AA53-DB1D5AD96A43}"/>
                  </a:ext>
                </a:extLst>
              </p:cNvPr>
              <p:cNvSpPr/>
              <p:nvPr/>
            </p:nvSpPr>
            <p:spPr>
              <a:xfrm>
                <a:off x="1828800" y="2301240"/>
                <a:ext cx="2204720" cy="2204720"/>
              </a:xfrm>
              <a:prstGeom prst="ellipse">
                <a:avLst/>
              </a:prstGeom>
              <a:noFill/>
              <a:ln w="9525">
                <a:solidFill>
                  <a:schemeClr val="accent1">
                    <a:shade val="50000"/>
                    <a:alpha val="43000"/>
                  </a:schemeClr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40" name="椭圆 39">
                <a:extLst>
                  <a:ext uri="{FF2B5EF4-FFF2-40B4-BE49-F238E27FC236}">
                    <a16:creationId xmlns:a16="http://schemas.microsoft.com/office/drawing/2014/main" id="{20B562E0-0BCE-4E95-AB39-2CB76EC25B00}"/>
                  </a:ext>
                </a:extLst>
              </p:cNvPr>
              <p:cNvSpPr/>
              <p:nvPr/>
            </p:nvSpPr>
            <p:spPr>
              <a:xfrm>
                <a:off x="1940560" y="2413000"/>
                <a:ext cx="1981200" cy="198120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1">
                    <a:shade val="50000"/>
                    <a:alpha val="79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37" name="Freeform 5">
              <a:extLst>
                <a:ext uri="{FF2B5EF4-FFF2-40B4-BE49-F238E27FC236}">
                  <a16:creationId xmlns:a16="http://schemas.microsoft.com/office/drawing/2014/main" id="{6845C956-332E-453C-A8B3-0A0F1CC98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8029" y="2962692"/>
              <a:ext cx="1143621" cy="1166335"/>
            </a:xfrm>
            <a:custGeom>
              <a:avLst/>
              <a:gdLst>
                <a:gd name="T0" fmla="*/ 363 w 786"/>
                <a:gd name="T1" fmla="*/ 284 h 801"/>
                <a:gd name="T2" fmla="*/ 626 w 786"/>
                <a:gd name="T3" fmla="*/ 134 h 801"/>
                <a:gd name="T4" fmla="*/ 682 w 786"/>
                <a:gd name="T5" fmla="*/ 349 h 801"/>
                <a:gd name="T6" fmla="*/ 783 w 786"/>
                <a:gd name="T7" fmla="*/ 364 h 801"/>
                <a:gd name="T8" fmla="*/ 755 w 786"/>
                <a:gd name="T9" fmla="*/ 486 h 801"/>
                <a:gd name="T10" fmla="*/ 672 w 786"/>
                <a:gd name="T11" fmla="*/ 431 h 801"/>
                <a:gd name="T12" fmla="*/ 701 w 786"/>
                <a:gd name="T13" fmla="*/ 535 h 801"/>
                <a:gd name="T14" fmla="*/ 403 w 786"/>
                <a:gd name="T15" fmla="*/ 326 h 801"/>
                <a:gd name="T16" fmla="*/ 578 w 786"/>
                <a:gd name="T17" fmla="*/ 516 h 801"/>
                <a:gd name="T18" fmla="*/ 671 w 786"/>
                <a:gd name="T19" fmla="*/ 565 h 801"/>
                <a:gd name="T20" fmla="*/ 608 w 786"/>
                <a:gd name="T21" fmla="*/ 488 h 801"/>
                <a:gd name="T22" fmla="*/ 662 w 786"/>
                <a:gd name="T23" fmla="*/ 523 h 801"/>
                <a:gd name="T24" fmla="*/ 431 w 786"/>
                <a:gd name="T25" fmla="*/ 280 h 801"/>
                <a:gd name="T26" fmla="*/ 578 w 786"/>
                <a:gd name="T27" fmla="*/ 486 h 801"/>
                <a:gd name="T28" fmla="*/ 620 w 786"/>
                <a:gd name="T29" fmla="*/ 536 h 801"/>
                <a:gd name="T30" fmla="*/ 666 w 786"/>
                <a:gd name="T31" fmla="*/ 549 h 801"/>
                <a:gd name="T32" fmla="*/ 225 w 786"/>
                <a:gd name="T33" fmla="*/ 648 h 801"/>
                <a:gd name="T34" fmla="*/ 179 w 786"/>
                <a:gd name="T35" fmla="*/ 491 h 801"/>
                <a:gd name="T36" fmla="*/ 301 w 786"/>
                <a:gd name="T37" fmla="*/ 440 h 801"/>
                <a:gd name="T38" fmla="*/ 242 w 786"/>
                <a:gd name="T39" fmla="*/ 369 h 801"/>
                <a:gd name="T40" fmla="*/ 167 w 786"/>
                <a:gd name="T41" fmla="*/ 436 h 801"/>
                <a:gd name="T42" fmla="*/ 148 w 786"/>
                <a:gd name="T43" fmla="*/ 665 h 801"/>
                <a:gd name="T44" fmla="*/ 145 w 786"/>
                <a:gd name="T45" fmla="*/ 433 h 801"/>
                <a:gd name="T46" fmla="*/ 405 w 786"/>
                <a:gd name="T47" fmla="*/ 261 h 801"/>
                <a:gd name="T48" fmla="*/ 323 w 786"/>
                <a:gd name="T49" fmla="*/ 106 h 801"/>
                <a:gd name="T50" fmla="*/ 235 w 786"/>
                <a:gd name="T51" fmla="*/ 281 h 801"/>
                <a:gd name="T52" fmla="*/ 121 w 786"/>
                <a:gd name="T53" fmla="*/ 394 h 801"/>
                <a:gd name="T54" fmla="*/ 91 w 786"/>
                <a:gd name="T55" fmla="*/ 557 h 801"/>
                <a:gd name="T56" fmla="*/ 212 w 786"/>
                <a:gd name="T57" fmla="*/ 743 h 801"/>
                <a:gd name="T58" fmla="*/ 293 w 786"/>
                <a:gd name="T59" fmla="*/ 785 h 801"/>
                <a:gd name="T60" fmla="*/ 251 w 786"/>
                <a:gd name="T61" fmla="*/ 366 h 801"/>
                <a:gd name="T62" fmla="*/ 173 w 786"/>
                <a:gd name="T63" fmla="*/ 436 h 801"/>
                <a:gd name="T64" fmla="*/ 289 w 786"/>
                <a:gd name="T65" fmla="*/ 291 h 801"/>
                <a:gd name="T66" fmla="*/ 142 w 786"/>
                <a:gd name="T67" fmla="*/ 394 h 801"/>
                <a:gd name="T68" fmla="*/ 158 w 786"/>
                <a:gd name="T69" fmla="*/ 370 h 801"/>
                <a:gd name="T70" fmla="*/ 127 w 786"/>
                <a:gd name="T71" fmla="*/ 418 h 801"/>
                <a:gd name="T72" fmla="*/ 146 w 786"/>
                <a:gd name="T73" fmla="*/ 545 h 801"/>
                <a:gd name="T74" fmla="*/ 151 w 786"/>
                <a:gd name="T75" fmla="*/ 534 h 801"/>
                <a:gd name="T76" fmla="*/ 234 w 786"/>
                <a:gd name="T77" fmla="*/ 738 h 801"/>
                <a:gd name="T78" fmla="*/ 92 w 786"/>
                <a:gd name="T79" fmla="*/ 213 h 801"/>
                <a:gd name="T80" fmla="*/ 76 w 786"/>
                <a:gd name="T81" fmla="*/ 291 h 801"/>
                <a:gd name="T82" fmla="*/ 75 w 786"/>
                <a:gd name="T83" fmla="*/ 237 h 801"/>
                <a:gd name="T84" fmla="*/ 644 w 786"/>
                <a:gd name="T85" fmla="*/ 118 h 801"/>
                <a:gd name="T86" fmla="*/ 664 w 786"/>
                <a:gd name="T87" fmla="*/ 139 h 801"/>
                <a:gd name="T88" fmla="*/ 578 w 786"/>
                <a:gd name="T89" fmla="*/ 526 h 801"/>
                <a:gd name="T90" fmla="*/ 562 w 786"/>
                <a:gd name="T91" fmla="*/ 256 h 801"/>
                <a:gd name="T92" fmla="*/ 556 w 786"/>
                <a:gd name="T93" fmla="*/ 67 h 801"/>
                <a:gd name="T94" fmla="*/ 178 w 786"/>
                <a:gd name="T95" fmla="*/ 415 h 801"/>
                <a:gd name="T96" fmla="*/ 704 w 786"/>
                <a:gd name="T97" fmla="*/ 598 h 801"/>
                <a:gd name="T98" fmla="*/ 579 w 786"/>
                <a:gd name="T99" fmla="*/ 663 h 801"/>
                <a:gd name="T100" fmla="*/ 633 w 786"/>
                <a:gd name="T101" fmla="*/ 669 h 801"/>
                <a:gd name="T102" fmla="*/ 471 w 786"/>
                <a:gd name="T103" fmla="*/ 490 h 801"/>
                <a:gd name="T104" fmla="*/ 561 w 786"/>
                <a:gd name="T105" fmla="*/ 665 h 801"/>
                <a:gd name="T106" fmla="*/ 382 w 786"/>
                <a:gd name="T107" fmla="*/ 646 h 801"/>
                <a:gd name="T108" fmla="*/ 593 w 786"/>
                <a:gd name="T109" fmla="*/ 669 h 801"/>
                <a:gd name="T110" fmla="*/ 668 w 786"/>
                <a:gd name="T111" fmla="*/ 624 h 801"/>
                <a:gd name="T112" fmla="*/ 694 w 786"/>
                <a:gd name="T113" fmla="*/ 614 h 801"/>
                <a:gd name="T114" fmla="*/ 97 w 786"/>
                <a:gd name="T115" fmla="*/ 631 h 801"/>
                <a:gd name="T116" fmla="*/ 112 w 786"/>
                <a:gd name="T117" fmla="*/ 657 h 801"/>
                <a:gd name="T118" fmla="*/ 126 w 786"/>
                <a:gd name="T119" fmla="*/ 145 h 801"/>
                <a:gd name="T120" fmla="*/ 194 w 786"/>
                <a:gd name="T121" fmla="*/ 79 h 801"/>
                <a:gd name="T122" fmla="*/ 160 w 786"/>
                <a:gd name="T123" fmla="*/ 97 h 801"/>
                <a:gd name="T124" fmla="*/ 243 w 786"/>
                <a:gd name="T125" fmla="*/ 38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801">
                  <a:moveTo>
                    <a:pt x="214" y="292"/>
                  </a:moveTo>
                  <a:cubicBezTo>
                    <a:pt x="214" y="291"/>
                    <a:pt x="216" y="292"/>
                    <a:pt x="216" y="290"/>
                  </a:cubicBezTo>
                  <a:cubicBezTo>
                    <a:pt x="214" y="289"/>
                    <a:pt x="213" y="291"/>
                    <a:pt x="214" y="292"/>
                  </a:cubicBezTo>
                  <a:close/>
                  <a:moveTo>
                    <a:pt x="209" y="293"/>
                  </a:moveTo>
                  <a:cubicBezTo>
                    <a:pt x="210" y="293"/>
                    <a:pt x="211" y="293"/>
                    <a:pt x="211" y="292"/>
                  </a:cubicBezTo>
                  <a:cubicBezTo>
                    <a:pt x="210" y="292"/>
                    <a:pt x="208" y="292"/>
                    <a:pt x="209" y="293"/>
                  </a:cubicBezTo>
                  <a:close/>
                  <a:moveTo>
                    <a:pt x="196" y="302"/>
                  </a:moveTo>
                  <a:cubicBezTo>
                    <a:pt x="197" y="302"/>
                    <a:pt x="198" y="302"/>
                    <a:pt x="198" y="301"/>
                  </a:cubicBezTo>
                  <a:cubicBezTo>
                    <a:pt x="197" y="300"/>
                    <a:pt x="197" y="301"/>
                    <a:pt x="196" y="302"/>
                  </a:cubicBezTo>
                  <a:close/>
                  <a:moveTo>
                    <a:pt x="221" y="285"/>
                  </a:moveTo>
                  <a:cubicBezTo>
                    <a:pt x="222" y="285"/>
                    <a:pt x="222" y="285"/>
                    <a:pt x="222" y="285"/>
                  </a:cubicBezTo>
                  <a:cubicBezTo>
                    <a:pt x="223" y="285"/>
                    <a:pt x="223" y="284"/>
                    <a:pt x="222" y="283"/>
                  </a:cubicBezTo>
                  <a:cubicBezTo>
                    <a:pt x="222" y="284"/>
                    <a:pt x="221" y="284"/>
                    <a:pt x="221" y="285"/>
                  </a:cubicBezTo>
                  <a:close/>
                  <a:moveTo>
                    <a:pt x="206" y="295"/>
                  </a:moveTo>
                  <a:cubicBezTo>
                    <a:pt x="205" y="294"/>
                    <a:pt x="205" y="295"/>
                    <a:pt x="204" y="295"/>
                  </a:cubicBezTo>
                  <a:cubicBezTo>
                    <a:pt x="205" y="297"/>
                    <a:pt x="207" y="295"/>
                    <a:pt x="207" y="295"/>
                  </a:cubicBezTo>
                  <a:cubicBezTo>
                    <a:pt x="208" y="295"/>
                    <a:pt x="208" y="295"/>
                    <a:pt x="209" y="294"/>
                  </a:cubicBezTo>
                  <a:cubicBezTo>
                    <a:pt x="209" y="294"/>
                    <a:pt x="208" y="293"/>
                    <a:pt x="208" y="293"/>
                  </a:cubicBezTo>
                  <a:cubicBezTo>
                    <a:pt x="207" y="294"/>
                    <a:pt x="207" y="294"/>
                    <a:pt x="206" y="295"/>
                  </a:cubicBezTo>
                  <a:close/>
                  <a:moveTo>
                    <a:pt x="195" y="303"/>
                  </a:moveTo>
                  <a:cubicBezTo>
                    <a:pt x="196" y="303"/>
                    <a:pt x="196" y="303"/>
                    <a:pt x="196" y="302"/>
                  </a:cubicBezTo>
                  <a:cubicBezTo>
                    <a:pt x="196" y="302"/>
                    <a:pt x="196" y="302"/>
                    <a:pt x="196" y="302"/>
                  </a:cubicBezTo>
                  <a:cubicBezTo>
                    <a:pt x="195" y="302"/>
                    <a:pt x="196" y="303"/>
                    <a:pt x="195" y="303"/>
                  </a:cubicBezTo>
                  <a:close/>
                  <a:moveTo>
                    <a:pt x="200" y="297"/>
                  </a:moveTo>
                  <a:cubicBezTo>
                    <a:pt x="200" y="298"/>
                    <a:pt x="200" y="299"/>
                    <a:pt x="200" y="299"/>
                  </a:cubicBezTo>
                  <a:cubicBezTo>
                    <a:pt x="200" y="299"/>
                    <a:pt x="198" y="299"/>
                    <a:pt x="199" y="300"/>
                  </a:cubicBezTo>
                  <a:cubicBezTo>
                    <a:pt x="199" y="301"/>
                    <a:pt x="200" y="299"/>
                    <a:pt x="201" y="299"/>
                  </a:cubicBezTo>
                  <a:cubicBezTo>
                    <a:pt x="201" y="299"/>
                    <a:pt x="202" y="299"/>
                    <a:pt x="202" y="299"/>
                  </a:cubicBezTo>
                  <a:cubicBezTo>
                    <a:pt x="202" y="299"/>
                    <a:pt x="202" y="298"/>
                    <a:pt x="203" y="298"/>
                  </a:cubicBezTo>
                  <a:cubicBezTo>
                    <a:pt x="203" y="298"/>
                    <a:pt x="204" y="298"/>
                    <a:pt x="204" y="297"/>
                  </a:cubicBezTo>
                  <a:cubicBezTo>
                    <a:pt x="202" y="296"/>
                    <a:pt x="202" y="297"/>
                    <a:pt x="202" y="297"/>
                  </a:cubicBezTo>
                  <a:cubicBezTo>
                    <a:pt x="201" y="297"/>
                    <a:pt x="201" y="297"/>
                    <a:pt x="200" y="297"/>
                  </a:cubicBezTo>
                  <a:close/>
                  <a:moveTo>
                    <a:pt x="217" y="288"/>
                  </a:moveTo>
                  <a:cubicBezTo>
                    <a:pt x="219" y="290"/>
                    <a:pt x="220" y="287"/>
                    <a:pt x="221" y="286"/>
                  </a:cubicBezTo>
                  <a:cubicBezTo>
                    <a:pt x="220" y="285"/>
                    <a:pt x="220" y="284"/>
                    <a:pt x="218" y="284"/>
                  </a:cubicBezTo>
                  <a:cubicBezTo>
                    <a:pt x="218" y="285"/>
                    <a:pt x="219" y="286"/>
                    <a:pt x="219" y="287"/>
                  </a:cubicBezTo>
                  <a:cubicBezTo>
                    <a:pt x="218" y="287"/>
                    <a:pt x="217" y="287"/>
                    <a:pt x="217" y="288"/>
                  </a:cubicBezTo>
                  <a:close/>
                  <a:moveTo>
                    <a:pt x="245" y="272"/>
                  </a:moveTo>
                  <a:cubicBezTo>
                    <a:pt x="245" y="273"/>
                    <a:pt x="246" y="272"/>
                    <a:pt x="246" y="272"/>
                  </a:cubicBezTo>
                  <a:cubicBezTo>
                    <a:pt x="247" y="272"/>
                    <a:pt x="246" y="271"/>
                    <a:pt x="245" y="271"/>
                  </a:cubicBezTo>
                  <a:cubicBezTo>
                    <a:pt x="245" y="272"/>
                    <a:pt x="245" y="272"/>
                    <a:pt x="245" y="272"/>
                  </a:cubicBezTo>
                  <a:close/>
                  <a:moveTo>
                    <a:pt x="247" y="271"/>
                  </a:moveTo>
                  <a:cubicBezTo>
                    <a:pt x="248" y="271"/>
                    <a:pt x="249" y="270"/>
                    <a:pt x="250" y="270"/>
                  </a:cubicBezTo>
                  <a:cubicBezTo>
                    <a:pt x="250" y="270"/>
                    <a:pt x="250" y="271"/>
                    <a:pt x="250" y="271"/>
                  </a:cubicBezTo>
                  <a:cubicBezTo>
                    <a:pt x="251" y="270"/>
                    <a:pt x="251" y="269"/>
                    <a:pt x="253" y="268"/>
                  </a:cubicBezTo>
                  <a:cubicBezTo>
                    <a:pt x="251" y="267"/>
                    <a:pt x="250" y="269"/>
                    <a:pt x="249" y="268"/>
                  </a:cubicBezTo>
                  <a:cubicBezTo>
                    <a:pt x="249" y="271"/>
                    <a:pt x="247" y="269"/>
                    <a:pt x="247" y="271"/>
                  </a:cubicBezTo>
                  <a:close/>
                  <a:moveTo>
                    <a:pt x="243" y="272"/>
                  </a:moveTo>
                  <a:cubicBezTo>
                    <a:pt x="243" y="273"/>
                    <a:pt x="243" y="273"/>
                    <a:pt x="243" y="273"/>
                  </a:cubicBezTo>
                  <a:cubicBezTo>
                    <a:pt x="244" y="273"/>
                    <a:pt x="244" y="273"/>
                    <a:pt x="244" y="273"/>
                  </a:cubicBezTo>
                  <a:cubicBezTo>
                    <a:pt x="244" y="273"/>
                    <a:pt x="244" y="273"/>
                    <a:pt x="245" y="273"/>
                  </a:cubicBezTo>
                  <a:cubicBezTo>
                    <a:pt x="244" y="273"/>
                    <a:pt x="244" y="272"/>
                    <a:pt x="243" y="272"/>
                  </a:cubicBezTo>
                  <a:close/>
                  <a:moveTo>
                    <a:pt x="237" y="277"/>
                  </a:moveTo>
                  <a:cubicBezTo>
                    <a:pt x="238" y="277"/>
                    <a:pt x="238" y="277"/>
                    <a:pt x="238" y="277"/>
                  </a:cubicBezTo>
                  <a:cubicBezTo>
                    <a:pt x="238" y="277"/>
                    <a:pt x="238" y="277"/>
                    <a:pt x="238" y="276"/>
                  </a:cubicBezTo>
                  <a:cubicBezTo>
                    <a:pt x="238" y="276"/>
                    <a:pt x="238" y="276"/>
                    <a:pt x="238" y="276"/>
                  </a:cubicBezTo>
                  <a:cubicBezTo>
                    <a:pt x="238" y="276"/>
                    <a:pt x="237" y="276"/>
                    <a:pt x="237" y="277"/>
                  </a:cubicBezTo>
                  <a:close/>
                  <a:moveTo>
                    <a:pt x="232" y="280"/>
                  </a:moveTo>
                  <a:cubicBezTo>
                    <a:pt x="233" y="279"/>
                    <a:pt x="235" y="280"/>
                    <a:pt x="235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3" y="279"/>
                    <a:pt x="231" y="280"/>
                    <a:pt x="232" y="280"/>
                  </a:cubicBezTo>
                  <a:close/>
                  <a:moveTo>
                    <a:pt x="239" y="276"/>
                  </a:moveTo>
                  <a:cubicBezTo>
                    <a:pt x="239" y="275"/>
                    <a:pt x="240" y="276"/>
                    <a:pt x="240" y="275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39" y="276"/>
                    <a:pt x="239" y="276"/>
                    <a:pt x="239" y="276"/>
                  </a:cubicBezTo>
                  <a:close/>
                  <a:moveTo>
                    <a:pt x="231" y="278"/>
                  </a:moveTo>
                  <a:cubicBezTo>
                    <a:pt x="231" y="278"/>
                    <a:pt x="228" y="279"/>
                    <a:pt x="227" y="280"/>
                  </a:cubicBezTo>
                  <a:cubicBezTo>
                    <a:pt x="226" y="280"/>
                    <a:pt x="225" y="280"/>
                    <a:pt x="225" y="281"/>
                  </a:cubicBezTo>
                  <a:cubicBezTo>
                    <a:pt x="225" y="281"/>
                    <a:pt x="225" y="282"/>
                    <a:pt x="225" y="282"/>
                  </a:cubicBezTo>
                  <a:cubicBezTo>
                    <a:pt x="225" y="282"/>
                    <a:pt x="226" y="282"/>
                    <a:pt x="226" y="282"/>
                  </a:cubicBezTo>
                  <a:cubicBezTo>
                    <a:pt x="226" y="282"/>
                    <a:pt x="226" y="283"/>
                    <a:pt x="227" y="283"/>
                  </a:cubicBezTo>
                  <a:cubicBezTo>
                    <a:pt x="228" y="282"/>
                    <a:pt x="229" y="281"/>
                    <a:pt x="229" y="280"/>
                  </a:cubicBezTo>
                  <a:cubicBezTo>
                    <a:pt x="229" y="279"/>
                    <a:pt x="230" y="280"/>
                    <a:pt x="231" y="279"/>
                  </a:cubicBezTo>
                  <a:cubicBezTo>
                    <a:pt x="230" y="279"/>
                    <a:pt x="231" y="278"/>
                    <a:pt x="231" y="278"/>
                  </a:cubicBezTo>
                  <a:close/>
                  <a:moveTo>
                    <a:pt x="442" y="246"/>
                  </a:moveTo>
                  <a:cubicBezTo>
                    <a:pt x="441" y="246"/>
                    <a:pt x="442" y="248"/>
                    <a:pt x="442" y="248"/>
                  </a:cubicBezTo>
                  <a:cubicBezTo>
                    <a:pt x="443" y="249"/>
                    <a:pt x="443" y="247"/>
                    <a:pt x="444" y="247"/>
                  </a:cubicBezTo>
                  <a:cubicBezTo>
                    <a:pt x="445" y="247"/>
                    <a:pt x="445" y="248"/>
                    <a:pt x="446" y="248"/>
                  </a:cubicBezTo>
                  <a:cubicBezTo>
                    <a:pt x="446" y="246"/>
                    <a:pt x="444" y="246"/>
                    <a:pt x="444" y="245"/>
                  </a:cubicBezTo>
                  <a:cubicBezTo>
                    <a:pt x="443" y="245"/>
                    <a:pt x="443" y="245"/>
                    <a:pt x="443" y="244"/>
                  </a:cubicBezTo>
                  <a:cubicBezTo>
                    <a:pt x="442" y="244"/>
                    <a:pt x="442" y="244"/>
                    <a:pt x="442" y="244"/>
                  </a:cubicBezTo>
                  <a:cubicBezTo>
                    <a:pt x="442" y="246"/>
                    <a:pt x="443" y="246"/>
                    <a:pt x="442" y="246"/>
                  </a:cubicBezTo>
                  <a:close/>
                  <a:moveTo>
                    <a:pt x="192" y="305"/>
                  </a:moveTo>
                  <a:cubicBezTo>
                    <a:pt x="191" y="305"/>
                    <a:pt x="191" y="305"/>
                    <a:pt x="191" y="306"/>
                  </a:cubicBezTo>
                  <a:cubicBezTo>
                    <a:pt x="192" y="307"/>
                    <a:pt x="193" y="305"/>
                    <a:pt x="192" y="305"/>
                  </a:cubicBezTo>
                  <a:close/>
                  <a:moveTo>
                    <a:pt x="429" y="259"/>
                  </a:moveTo>
                  <a:cubicBezTo>
                    <a:pt x="429" y="258"/>
                    <a:pt x="431" y="257"/>
                    <a:pt x="430" y="255"/>
                  </a:cubicBezTo>
                  <a:cubicBezTo>
                    <a:pt x="429" y="255"/>
                    <a:pt x="429" y="255"/>
                    <a:pt x="429" y="255"/>
                  </a:cubicBezTo>
                  <a:cubicBezTo>
                    <a:pt x="428" y="255"/>
                    <a:pt x="427" y="257"/>
                    <a:pt x="425" y="257"/>
                  </a:cubicBezTo>
                  <a:cubicBezTo>
                    <a:pt x="424" y="259"/>
                    <a:pt x="424" y="259"/>
                    <a:pt x="424" y="259"/>
                  </a:cubicBezTo>
                  <a:cubicBezTo>
                    <a:pt x="423" y="259"/>
                    <a:pt x="422" y="259"/>
                    <a:pt x="421" y="260"/>
                  </a:cubicBezTo>
                  <a:cubicBezTo>
                    <a:pt x="421" y="259"/>
                    <a:pt x="419" y="259"/>
                    <a:pt x="418" y="258"/>
                  </a:cubicBezTo>
                  <a:cubicBezTo>
                    <a:pt x="418" y="260"/>
                    <a:pt x="419" y="260"/>
                    <a:pt x="418" y="262"/>
                  </a:cubicBezTo>
                  <a:cubicBezTo>
                    <a:pt x="418" y="262"/>
                    <a:pt x="417" y="262"/>
                    <a:pt x="417" y="262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5" y="262"/>
                    <a:pt x="415" y="262"/>
                  </a:cubicBezTo>
                  <a:cubicBezTo>
                    <a:pt x="414" y="263"/>
                    <a:pt x="413" y="263"/>
                    <a:pt x="412" y="263"/>
                  </a:cubicBezTo>
                  <a:cubicBezTo>
                    <a:pt x="412" y="263"/>
                    <a:pt x="412" y="263"/>
                    <a:pt x="411" y="263"/>
                  </a:cubicBezTo>
                  <a:cubicBezTo>
                    <a:pt x="411" y="263"/>
                    <a:pt x="410" y="263"/>
                    <a:pt x="410" y="263"/>
                  </a:cubicBezTo>
                  <a:cubicBezTo>
                    <a:pt x="409" y="264"/>
                    <a:pt x="409" y="264"/>
                    <a:pt x="408" y="264"/>
                  </a:cubicBezTo>
                  <a:cubicBezTo>
                    <a:pt x="408" y="264"/>
                    <a:pt x="407" y="264"/>
                    <a:pt x="407" y="264"/>
                  </a:cubicBezTo>
                  <a:cubicBezTo>
                    <a:pt x="407" y="265"/>
                    <a:pt x="406" y="265"/>
                    <a:pt x="406" y="265"/>
                  </a:cubicBezTo>
                  <a:cubicBezTo>
                    <a:pt x="405" y="265"/>
                    <a:pt x="404" y="266"/>
                    <a:pt x="403" y="267"/>
                  </a:cubicBezTo>
                  <a:cubicBezTo>
                    <a:pt x="401" y="267"/>
                    <a:pt x="399" y="268"/>
                    <a:pt x="399" y="268"/>
                  </a:cubicBezTo>
                  <a:cubicBezTo>
                    <a:pt x="399" y="268"/>
                    <a:pt x="400" y="269"/>
                    <a:pt x="400" y="269"/>
                  </a:cubicBezTo>
                  <a:cubicBezTo>
                    <a:pt x="400" y="270"/>
                    <a:pt x="401" y="270"/>
                    <a:pt x="400" y="271"/>
                  </a:cubicBezTo>
                  <a:cubicBezTo>
                    <a:pt x="399" y="270"/>
                    <a:pt x="398" y="272"/>
                    <a:pt x="397" y="271"/>
                  </a:cubicBezTo>
                  <a:cubicBezTo>
                    <a:pt x="396" y="272"/>
                    <a:pt x="396" y="274"/>
                    <a:pt x="394" y="273"/>
                  </a:cubicBezTo>
                  <a:cubicBezTo>
                    <a:pt x="393" y="273"/>
                    <a:pt x="396" y="271"/>
                    <a:pt x="394" y="271"/>
                  </a:cubicBezTo>
                  <a:cubicBezTo>
                    <a:pt x="394" y="270"/>
                    <a:pt x="393" y="271"/>
                    <a:pt x="393" y="271"/>
                  </a:cubicBezTo>
                  <a:cubicBezTo>
                    <a:pt x="392" y="272"/>
                    <a:pt x="391" y="271"/>
                    <a:pt x="391" y="272"/>
                  </a:cubicBezTo>
                  <a:cubicBezTo>
                    <a:pt x="390" y="273"/>
                    <a:pt x="391" y="273"/>
                    <a:pt x="391" y="274"/>
                  </a:cubicBezTo>
                  <a:cubicBezTo>
                    <a:pt x="390" y="274"/>
                    <a:pt x="390" y="275"/>
                    <a:pt x="390" y="275"/>
                  </a:cubicBezTo>
                  <a:cubicBezTo>
                    <a:pt x="390" y="275"/>
                    <a:pt x="389" y="275"/>
                    <a:pt x="389" y="275"/>
                  </a:cubicBezTo>
                  <a:cubicBezTo>
                    <a:pt x="388" y="276"/>
                    <a:pt x="388" y="276"/>
                    <a:pt x="387" y="277"/>
                  </a:cubicBezTo>
                  <a:cubicBezTo>
                    <a:pt x="386" y="276"/>
                    <a:pt x="386" y="276"/>
                    <a:pt x="385" y="276"/>
                  </a:cubicBezTo>
                  <a:cubicBezTo>
                    <a:pt x="385" y="277"/>
                    <a:pt x="384" y="277"/>
                    <a:pt x="384" y="278"/>
                  </a:cubicBezTo>
                  <a:cubicBezTo>
                    <a:pt x="383" y="277"/>
                    <a:pt x="382" y="278"/>
                    <a:pt x="381" y="278"/>
                  </a:cubicBezTo>
                  <a:cubicBezTo>
                    <a:pt x="380" y="278"/>
                    <a:pt x="380" y="278"/>
                    <a:pt x="379" y="279"/>
                  </a:cubicBezTo>
                  <a:cubicBezTo>
                    <a:pt x="377" y="279"/>
                    <a:pt x="376" y="280"/>
                    <a:pt x="374" y="280"/>
                  </a:cubicBezTo>
                  <a:cubicBezTo>
                    <a:pt x="373" y="281"/>
                    <a:pt x="372" y="281"/>
                    <a:pt x="371" y="282"/>
                  </a:cubicBezTo>
                  <a:cubicBezTo>
                    <a:pt x="370" y="281"/>
                    <a:pt x="370" y="282"/>
                    <a:pt x="369" y="282"/>
                  </a:cubicBezTo>
                  <a:cubicBezTo>
                    <a:pt x="368" y="282"/>
                    <a:pt x="367" y="282"/>
                    <a:pt x="367" y="282"/>
                  </a:cubicBezTo>
                  <a:cubicBezTo>
                    <a:pt x="366" y="283"/>
                    <a:pt x="365" y="283"/>
                    <a:pt x="364" y="284"/>
                  </a:cubicBezTo>
                  <a:cubicBezTo>
                    <a:pt x="364" y="284"/>
                    <a:pt x="364" y="284"/>
                    <a:pt x="363" y="284"/>
                  </a:cubicBezTo>
                  <a:cubicBezTo>
                    <a:pt x="363" y="284"/>
                    <a:pt x="363" y="285"/>
                    <a:pt x="363" y="285"/>
                  </a:cubicBezTo>
                  <a:cubicBezTo>
                    <a:pt x="363" y="285"/>
                    <a:pt x="362" y="285"/>
                    <a:pt x="362" y="286"/>
                  </a:cubicBezTo>
                  <a:cubicBezTo>
                    <a:pt x="363" y="287"/>
                    <a:pt x="364" y="286"/>
                    <a:pt x="365" y="287"/>
                  </a:cubicBezTo>
                  <a:cubicBezTo>
                    <a:pt x="365" y="285"/>
                    <a:pt x="365" y="286"/>
                    <a:pt x="366" y="285"/>
                  </a:cubicBezTo>
                  <a:cubicBezTo>
                    <a:pt x="367" y="285"/>
                    <a:pt x="368" y="284"/>
                    <a:pt x="369" y="284"/>
                  </a:cubicBezTo>
                  <a:cubicBezTo>
                    <a:pt x="370" y="284"/>
                    <a:pt x="371" y="283"/>
                    <a:pt x="372" y="283"/>
                  </a:cubicBezTo>
                  <a:cubicBezTo>
                    <a:pt x="374" y="282"/>
                    <a:pt x="375" y="282"/>
                    <a:pt x="377" y="282"/>
                  </a:cubicBezTo>
                  <a:cubicBezTo>
                    <a:pt x="378" y="281"/>
                    <a:pt x="380" y="280"/>
                    <a:pt x="381" y="280"/>
                  </a:cubicBezTo>
                  <a:cubicBezTo>
                    <a:pt x="381" y="280"/>
                    <a:pt x="381" y="280"/>
                    <a:pt x="381" y="280"/>
                  </a:cubicBezTo>
                  <a:cubicBezTo>
                    <a:pt x="382" y="280"/>
                    <a:pt x="382" y="280"/>
                    <a:pt x="383" y="280"/>
                  </a:cubicBezTo>
                  <a:cubicBezTo>
                    <a:pt x="384" y="280"/>
                    <a:pt x="385" y="278"/>
                    <a:pt x="386" y="279"/>
                  </a:cubicBezTo>
                  <a:cubicBezTo>
                    <a:pt x="388" y="278"/>
                    <a:pt x="389" y="277"/>
                    <a:pt x="391" y="277"/>
                  </a:cubicBezTo>
                  <a:cubicBezTo>
                    <a:pt x="391" y="276"/>
                    <a:pt x="392" y="275"/>
                    <a:pt x="393" y="275"/>
                  </a:cubicBezTo>
                  <a:cubicBezTo>
                    <a:pt x="394" y="276"/>
                    <a:pt x="394" y="275"/>
                    <a:pt x="395" y="275"/>
                  </a:cubicBezTo>
                  <a:cubicBezTo>
                    <a:pt x="396" y="275"/>
                    <a:pt x="397" y="274"/>
                    <a:pt x="398" y="274"/>
                  </a:cubicBezTo>
                  <a:cubicBezTo>
                    <a:pt x="399" y="274"/>
                    <a:pt x="400" y="274"/>
                    <a:pt x="402" y="274"/>
                  </a:cubicBezTo>
                  <a:cubicBezTo>
                    <a:pt x="403" y="274"/>
                    <a:pt x="404" y="273"/>
                    <a:pt x="405" y="272"/>
                  </a:cubicBezTo>
                  <a:cubicBezTo>
                    <a:pt x="406" y="273"/>
                    <a:pt x="406" y="272"/>
                    <a:pt x="407" y="272"/>
                  </a:cubicBezTo>
                  <a:cubicBezTo>
                    <a:pt x="408" y="271"/>
                    <a:pt x="409" y="271"/>
                    <a:pt x="410" y="270"/>
                  </a:cubicBezTo>
                  <a:cubicBezTo>
                    <a:pt x="411" y="270"/>
                    <a:pt x="411" y="269"/>
                    <a:pt x="412" y="269"/>
                  </a:cubicBezTo>
                  <a:cubicBezTo>
                    <a:pt x="413" y="268"/>
                    <a:pt x="413" y="267"/>
                    <a:pt x="414" y="266"/>
                  </a:cubicBezTo>
                  <a:cubicBezTo>
                    <a:pt x="414" y="267"/>
                    <a:pt x="415" y="267"/>
                    <a:pt x="416" y="268"/>
                  </a:cubicBezTo>
                  <a:cubicBezTo>
                    <a:pt x="416" y="267"/>
                    <a:pt x="417" y="266"/>
                    <a:pt x="417" y="265"/>
                  </a:cubicBezTo>
                  <a:cubicBezTo>
                    <a:pt x="419" y="265"/>
                    <a:pt x="421" y="264"/>
                    <a:pt x="422" y="264"/>
                  </a:cubicBezTo>
                  <a:cubicBezTo>
                    <a:pt x="422" y="264"/>
                    <a:pt x="422" y="264"/>
                    <a:pt x="422" y="264"/>
                  </a:cubicBezTo>
                  <a:cubicBezTo>
                    <a:pt x="422" y="264"/>
                    <a:pt x="422" y="264"/>
                    <a:pt x="422" y="264"/>
                  </a:cubicBezTo>
                  <a:cubicBezTo>
                    <a:pt x="423" y="263"/>
                    <a:pt x="424" y="262"/>
                    <a:pt x="423" y="261"/>
                  </a:cubicBezTo>
                  <a:cubicBezTo>
                    <a:pt x="423" y="261"/>
                    <a:pt x="423" y="261"/>
                    <a:pt x="423" y="261"/>
                  </a:cubicBezTo>
                  <a:cubicBezTo>
                    <a:pt x="426" y="261"/>
                    <a:pt x="427" y="259"/>
                    <a:pt x="429" y="259"/>
                  </a:cubicBezTo>
                  <a:close/>
                  <a:moveTo>
                    <a:pt x="276" y="253"/>
                  </a:moveTo>
                  <a:cubicBezTo>
                    <a:pt x="276" y="255"/>
                    <a:pt x="274" y="254"/>
                    <a:pt x="275" y="256"/>
                  </a:cubicBezTo>
                  <a:cubicBezTo>
                    <a:pt x="276" y="255"/>
                    <a:pt x="276" y="255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5"/>
                    <a:pt x="277" y="253"/>
                    <a:pt x="276" y="253"/>
                  </a:cubicBezTo>
                  <a:close/>
                  <a:moveTo>
                    <a:pt x="149" y="348"/>
                  </a:moveTo>
                  <a:cubicBezTo>
                    <a:pt x="149" y="347"/>
                    <a:pt x="148" y="346"/>
                    <a:pt x="147" y="346"/>
                  </a:cubicBezTo>
                  <a:cubicBezTo>
                    <a:pt x="147" y="348"/>
                    <a:pt x="149" y="348"/>
                    <a:pt x="148" y="350"/>
                  </a:cubicBezTo>
                  <a:cubicBezTo>
                    <a:pt x="149" y="351"/>
                    <a:pt x="147" y="347"/>
                    <a:pt x="149" y="348"/>
                  </a:cubicBezTo>
                  <a:close/>
                  <a:moveTo>
                    <a:pt x="356" y="285"/>
                  </a:moveTo>
                  <a:cubicBezTo>
                    <a:pt x="356" y="286"/>
                    <a:pt x="355" y="286"/>
                    <a:pt x="353" y="287"/>
                  </a:cubicBezTo>
                  <a:cubicBezTo>
                    <a:pt x="353" y="288"/>
                    <a:pt x="352" y="288"/>
                    <a:pt x="352" y="289"/>
                  </a:cubicBezTo>
                  <a:cubicBezTo>
                    <a:pt x="351" y="290"/>
                    <a:pt x="348" y="290"/>
                    <a:pt x="348" y="292"/>
                  </a:cubicBezTo>
                  <a:cubicBezTo>
                    <a:pt x="350" y="293"/>
                    <a:pt x="350" y="291"/>
                    <a:pt x="352" y="291"/>
                  </a:cubicBezTo>
                  <a:cubicBezTo>
                    <a:pt x="353" y="291"/>
                    <a:pt x="353" y="291"/>
                    <a:pt x="354" y="291"/>
                  </a:cubicBezTo>
                  <a:cubicBezTo>
                    <a:pt x="355" y="290"/>
                    <a:pt x="355" y="289"/>
                    <a:pt x="356" y="287"/>
                  </a:cubicBezTo>
                  <a:cubicBezTo>
                    <a:pt x="357" y="287"/>
                    <a:pt x="359" y="287"/>
                    <a:pt x="359" y="285"/>
                  </a:cubicBezTo>
                  <a:cubicBezTo>
                    <a:pt x="359" y="284"/>
                    <a:pt x="358" y="285"/>
                    <a:pt x="356" y="285"/>
                  </a:cubicBezTo>
                  <a:close/>
                  <a:moveTo>
                    <a:pt x="163" y="330"/>
                  </a:moveTo>
                  <a:cubicBezTo>
                    <a:pt x="163" y="330"/>
                    <a:pt x="163" y="330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1" y="331"/>
                    <a:pt x="160" y="331"/>
                    <a:pt x="161" y="332"/>
                  </a:cubicBezTo>
                  <a:cubicBezTo>
                    <a:pt x="161" y="332"/>
                    <a:pt x="162" y="331"/>
                    <a:pt x="162" y="331"/>
                  </a:cubicBezTo>
                  <a:cubicBezTo>
                    <a:pt x="162" y="331"/>
                    <a:pt x="163" y="331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ubicBezTo>
                    <a:pt x="163" y="330"/>
                    <a:pt x="163" y="330"/>
                    <a:pt x="163" y="330"/>
                  </a:cubicBezTo>
                  <a:close/>
                  <a:moveTo>
                    <a:pt x="324" y="300"/>
                  </a:moveTo>
                  <a:cubicBezTo>
                    <a:pt x="324" y="300"/>
                    <a:pt x="323" y="299"/>
                    <a:pt x="322" y="300"/>
                  </a:cubicBezTo>
                  <a:cubicBezTo>
                    <a:pt x="322" y="300"/>
                    <a:pt x="321" y="300"/>
                    <a:pt x="322" y="301"/>
                  </a:cubicBezTo>
                  <a:cubicBezTo>
                    <a:pt x="323" y="302"/>
                    <a:pt x="323" y="301"/>
                    <a:pt x="324" y="301"/>
                  </a:cubicBezTo>
                  <a:cubicBezTo>
                    <a:pt x="326" y="301"/>
                    <a:pt x="327" y="300"/>
                    <a:pt x="328" y="300"/>
                  </a:cubicBezTo>
                  <a:cubicBezTo>
                    <a:pt x="328" y="300"/>
                    <a:pt x="329" y="300"/>
                    <a:pt x="329" y="299"/>
                  </a:cubicBezTo>
                  <a:cubicBezTo>
                    <a:pt x="329" y="299"/>
                    <a:pt x="328" y="298"/>
                    <a:pt x="328" y="298"/>
                  </a:cubicBezTo>
                  <a:cubicBezTo>
                    <a:pt x="327" y="299"/>
                    <a:pt x="326" y="299"/>
                    <a:pt x="324" y="300"/>
                  </a:cubicBezTo>
                  <a:close/>
                  <a:moveTo>
                    <a:pt x="338" y="296"/>
                  </a:moveTo>
                  <a:cubicBezTo>
                    <a:pt x="340" y="296"/>
                    <a:pt x="340" y="295"/>
                    <a:pt x="342" y="295"/>
                  </a:cubicBezTo>
                  <a:cubicBezTo>
                    <a:pt x="342" y="294"/>
                    <a:pt x="343" y="295"/>
                    <a:pt x="344" y="294"/>
                  </a:cubicBezTo>
                  <a:cubicBezTo>
                    <a:pt x="343" y="293"/>
                    <a:pt x="343" y="293"/>
                    <a:pt x="342" y="293"/>
                  </a:cubicBezTo>
                  <a:cubicBezTo>
                    <a:pt x="341" y="294"/>
                    <a:pt x="338" y="294"/>
                    <a:pt x="338" y="296"/>
                  </a:cubicBezTo>
                  <a:close/>
                  <a:moveTo>
                    <a:pt x="146" y="387"/>
                  </a:moveTo>
                  <a:cubicBezTo>
                    <a:pt x="146" y="387"/>
                    <a:pt x="146" y="386"/>
                    <a:pt x="146" y="386"/>
                  </a:cubicBezTo>
                  <a:cubicBezTo>
                    <a:pt x="146" y="386"/>
                    <a:pt x="147" y="386"/>
                    <a:pt x="147" y="386"/>
                  </a:cubicBezTo>
                  <a:cubicBezTo>
                    <a:pt x="147" y="386"/>
                    <a:pt x="147" y="385"/>
                    <a:pt x="148" y="385"/>
                  </a:cubicBezTo>
                  <a:cubicBezTo>
                    <a:pt x="146" y="384"/>
                    <a:pt x="146" y="385"/>
                    <a:pt x="146" y="386"/>
                  </a:cubicBezTo>
                  <a:cubicBezTo>
                    <a:pt x="146" y="386"/>
                    <a:pt x="146" y="386"/>
                    <a:pt x="145" y="386"/>
                  </a:cubicBezTo>
                  <a:cubicBezTo>
                    <a:pt x="146" y="386"/>
                    <a:pt x="145" y="386"/>
                    <a:pt x="145" y="386"/>
                  </a:cubicBezTo>
                  <a:cubicBezTo>
                    <a:pt x="145" y="387"/>
                    <a:pt x="145" y="387"/>
                    <a:pt x="144" y="388"/>
                  </a:cubicBezTo>
                  <a:cubicBezTo>
                    <a:pt x="144" y="388"/>
                    <a:pt x="144" y="388"/>
                    <a:pt x="144" y="388"/>
                  </a:cubicBezTo>
                  <a:cubicBezTo>
                    <a:pt x="144" y="388"/>
                    <a:pt x="144" y="388"/>
                    <a:pt x="144" y="388"/>
                  </a:cubicBezTo>
                  <a:cubicBezTo>
                    <a:pt x="144" y="389"/>
                    <a:pt x="143" y="388"/>
                    <a:pt x="143" y="389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4" y="389"/>
                    <a:pt x="144" y="389"/>
                    <a:pt x="145" y="388"/>
                  </a:cubicBezTo>
                  <a:cubicBezTo>
                    <a:pt x="145" y="387"/>
                    <a:pt x="146" y="387"/>
                    <a:pt x="146" y="387"/>
                  </a:cubicBezTo>
                  <a:close/>
                  <a:moveTo>
                    <a:pt x="187" y="312"/>
                  </a:moveTo>
                  <a:cubicBezTo>
                    <a:pt x="188" y="311"/>
                    <a:pt x="189" y="309"/>
                    <a:pt x="187" y="309"/>
                  </a:cubicBezTo>
                  <a:cubicBezTo>
                    <a:pt x="186" y="310"/>
                    <a:pt x="186" y="311"/>
                    <a:pt x="187" y="312"/>
                  </a:cubicBezTo>
                  <a:close/>
                  <a:moveTo>
                    <a:pt x="190" y="308"/>
                  </a:moveTo>
                  <a:cubicBezTo>
                    <a:pt x="190" y="308"/>
                    <a:pt x="191" y="307"/>
                    <a:pt x="191" y="307"/>
                  </a:cubicBezTo>
                  <a:cubicBezTo>
                    <a:pt x="189" y="306"/>
                    <a:pt x="189" y="308"/>
                    <a:pt x="190" y="308"/>
                  </a:cubicBezTo>
                  <a:close/>
                  <a:moveTo>
                    <a:pt x="186" y="311"/>
                  </a:moveTo>
                  <a:cubicBezTo>
                    <a:pt x="185" y="310"/>
                    <a:pt x="186" y="309"/>
                    <a:pt x="185" y="309"/>
                  </a:cubicBezTo>
                  <a:cubicBezTo>
                    <a:pt x="184" y="310"/>
                    <a:pt x="183" y="310"/>
                    <a:pt x="183" y="312"/>
                  </a:cubicBezTo>
                  <a:cubicBezTo>
                    <a:pt x="182" y="313"/>
                    <a:pt x="181" y="312"/>
                    <a:pt x="181" y="314"/>
                  </a:cubicBezTo>
                  <a:cubicBezTo>
                    <a:pt x="181" y="314"/>
                    <a:pt x="182" y="315"/>
                    <a:pt x="183" y="315"/>
                  </a:cubicBezTo>
                  <a:cubicBezTo>
                    <a:pt x="183" y="314"/>
                    <a:pt x="184" y="314"/>
                    <a:pt x="184" y="314"/>
                  </a:cubicBezTo>
                  <a:cubicBezTo>
                    <a:pt x="185" y="313"/>
                    <a:pt x="184" y="313"/>
                    <a:pt x="184" y="312"/>
                  </a:cubicBezTo>
                  <a:cubicBezTo>
                    <a:pt x="185" y="311"/>
                    <a:pt x="186" y="312"/>
                    <a:pt x="186" y="311"/>
                  </a:cubicBezTo>
                  <a:close/>
                  <a:moveTo>
                    <a:pt x="165" y="328"/>
                  </a:moveTo>
                  <a:cubicBezTo>
                    <a:pt x="164" y="328"/>
                    <a:pt x="163" y="329"/>
                    <a:pt x="163" y="330"/>
                  </a:cubicBezTo>
                  <a:cubicBezTo>
                    <a:pt x="164" y="330"/>
                    <a:pt x="164" y="329"/>
                    <a:pt x="165" y="328"/>
                  </a:cubicBezTo>
                  <a:close/>
                  <a:moveTo>
                    <a:pt x="177" y="318"/>
                  </a:moveTo>
                  <a:cubicBezTo>
                    <a:pt x="179" y="319"/>
                    <a:pt x="180" y="317"/>
                    <a:pt x="178" y="317"/>
                  </a:cubicBezTo>
                  <a:lnTo>
                    <a:pt x="177" y="318"/>
                  </a:lnTo>
                  <a:close/>
                  <a:moveTo>
                    <a:pt x="170" y="323"/>
                  </a:moveTo>
                  <a:cubicBezTo>
                    <a:pt x="170" y="322"/>
                    <a:pt x="169" y="322"/>
                    <a:pt x="168" y="323"/>
                  </a:cubicBezTo>
                  <a:cubicBezTo>
                    <a:pt x="169" y="324"/>
                    <a:pt x="170" y="324"/>
                    <a:pt x="170" y="323"/>
                  </a:cubicBezTo>
                  <a:close/>
                  <a:moveTo>
                    <a:pt x="166" y="325"/>
                  </a:moveTo>
                  <a:cubicBezTo>
                    <a:pt x="166" y="326"/>
                    <a:pt x="166" y="326"/>
                    <a:pt x="166" y="327"/>
                  </a:cubicBezTo>
                  <a:cubicBezTo>
                    <a:pt x="167" y="326"/>
                    <a:pt x="168" y="326"/>
                    <a:pt x="168" y="325"/>
                  </a:cubicBezTo>
                  <a:cubicBezTo>
                    <a:pt x="167" y="325"/>
                    <a:pt x="167" y="325"/>
                    <a:pt x="166" y="325"/>
                  </a:cubicBezTo>
                  <a:close/>
                  <a:moveTo>
                    <a:pt x="168" y="327"/>
                  </a:moveTo>
                  <a:cubicBezTo>
                    <a:pt x="170" y="328"/>
                    <a:pt x="170" y="327"/>
                    <a:pt x="171" y="326"/>
                  </a:cubicBezTo>
                  <a:cubicBezTo>
                    <a:pt x="172" y="326"/>
                    <a:pt x="173" y="325"/>
                    <a:pt x="173" y="324"/>
                  </a:cubicBezTo>
                  <a:cubicBezTo>
                    <a:pt x="173" y="324"/>
                    <a:pt x="173" y="324"/>
                    <a:pt x="172" y="323"/>
                  </a:cubicBezTo>
                  <a:cubicBezTo>
                    <a:pt x="172" y="324"/>
                    <a:pt x="172" y="324"/>
                    <a:pt x="171" y="323"/>
                  </a:cubicBezTo>
                  <a:cubicBezTo>
                    <a:pt x="170" y="325"/>
                    <a:pt x="168" y="326"/>
                    <a:pt x="168" y="327"/>
                  </a:cubicBezTo>
                  <a:close/>
                  <a:moveTo>
                    <a:pt x="174" y="322"/>
                  </a:moveTo>
                  <a:cubicBezTo>
                    <a:pt x="175" y="323"/>
                    <a:pt x="175" y="322"/>
                    <a:pt x="176" y="321"/>
                  </a:cubicBezTo>
                  <a:cubicBezTo>
                    <a:pt x="176" y="321"/>
                    <a:pt x="177" y="320"/>
                    <a:pt x="177" y="319"/>
                  </a:cubicBezTo>
                  <a:cubicBezTo>
                    <a:pt x="176" y="319"/>
                    <a:pt x="176" y="318"/>
                    <a:pt x="175" y="317"/>
                  </a:cubicBezTo>
                  <a:cubicBezTo>
                    <a:pt x="174" y="319"/>
                    <a:pt x="175" y="319"/>
                    <a:pt x="175" y="320"/>
                  </a:cubicBezTo>
                  <a:cubicBezTo>
                    <a:pt x="175" y="321"/>
                    <a:pt x="173" y="321"/>
                    <a:pt x="174" y="322"/>
                  </a:cubicBezTo>
                  <a:close/>
                  <a:moveTo>
                    <a:pt x="612" y="103"/>
                  </a:moveTo>
                  <a:cubicBezTo>
                    <a:pt x="618" y="113"/>
                    <a:pt x="623" y="123"/>
                    <a:pt x="626" y="134"/>
                  </a:cubicBezTo>
                  <a:cubicBezTo>
                    <a:pt x="627" y="136"/>
                    <a:pt x="627" y="139"/>
                    <a:pt x="628" y="141"/>
                  </a:cubicBezTo>
                  <a:cubicBezTo>
                    <a:pt x="628" y="141"/>
                    <a:pt x="628" y="141"/>
                    <a:pt x="628" y="141"/>
                  </a:cubicBezTo>
                  <a:cubicBezTo>
                    <a:pt x="627" y="141"/>
                    <a:pt x="628" y="142"/>
                    <a:pt x="628" y="143"/>
                  </a:cubicBezTo>
                  <a:cubicBezTo>
                    <a:pt x="628" y="144"/>
                    <a:pt x="628" y="144"/>
                    <a:pt x="628" y="145"/>
                  </a:cubicBezTo>
                  <a:cubicBezTo>
                    <a:pt x="628" y="146"/>
                    <a:pt x="630" y="147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50"/>
                    <a:pt x="630" y="150"/>
                    <a:pt x="630" y="150"/>
                  </a:cubicBezTo>
                  <a:cubicBezTo>
                    <a:pt x="630" y="151"/>
                    <a:pt x="630" y="151"/>
                    <a:pt x="630" y="152"/>
                  </a:cubicBezTo>
                  <a:cubicBezTo>
                    <a:pt x="631" y="152"/>
                    <a:pt x="630" y="152"/>
                    <a:pt x="630" y="152"/>
                  </a:cubicBezTo>
                  <a:cubicBezTo>
                    <a:pt x="631" y="154"/>
                    <a:pt x="631" y="155"/>
                    <a:pt x="631" y="156"/>
                  </a:cubicBezTo>
                  <a:cubicBezTo>
                    <a:pt x="630" y="156"/>
                    <a:pt x="631" y="157"/>
                    <a:pt x="630" y="158"/>
                  </a:cubicBezTo>
                  <a:cubicBezTo>
                    <a:pt x="630" y="159"/>
                    <a:pt x="631" y="160"/>
                    <a:pt x="630" y="161"/>
                  </a:cubicBezTo>
                  <a:cubicBezTo>
                    <a:pt x="632" y="164"/>
                    <a:pt x="632" y="167"/>
                    <a:pt x="633" y="171"/>
                  </a:cubicBezTo>
                  <a:cubicBezTo>
                    <a:pt x="632" y="173"/>
                    <a:pt x="634" y="175"/>
                    <a:pt x="634" y="177"/>
                  </a:cubicBezTo>
                  <a:cubicBezTo>
                    <a:pt x="634" y="178"/>
                    <a:pt x="633" y="179"/>
                    <a:pt x="633" y="179"/>
                  </a:cubicBezTo>
                  <a:cubicBezTo>
                    <a:pt x="633" y="180"/>
                    <a:pt x="634" y="180"/>
                    <a:pt x="633" y="180"/>
                  </a:cubicBezTo>
                  <a:cubicBezTo>
                    <a:pt x="633" y="180"/>
                    <a:pt x="633" y="181"/>
                    <a:pt x="633" y="181"/>
                  </a:cubicBezTo>
                  <a:cubicBezTo>
                    <a:pt x="633" y="182"/>
                    <a:pt x="633" y="182"/>
                    <a:pt x="633" y="183"/>
                  </a:cubicBezTo>
                  <a:cubicBezTo>
                    <a:pt x="633" y="184"/>
                    <a:pt x="634" y="184"/>
                    <a:pt x="634" y="185"/>
                  </a:cubicBezTo>
                  <a:cubicBezTo>
                    <a:pt x="635" y="186"/>
                    <a:pt x="633" y="188"/>
                    <a:pt x="633" y="189"/>
                  </a:cubicBezTo>
                  <a:cubicBezTo>
                    <a:pt x="633" y="189"/>
                    <a:pt x="633" y="190"/>
                    <a:pt x="633" y="190"/>
                  </a:cubicBezTo>
                  <a:cubicBezTo>
                    <a:pt x="633" y="192"/>
                    <a:pt x="632" y="194"/>
                    <a:pt x="632" y="195"/>
                  </a:cubicBezTo>
                  <a:cubicBezTo>
                    <a:pt x="633" y="197"/>
                    <a:pt x="632" y="200"/>
                    <a:pt x="632" y="203"/>
                  </a:cubicBezTo>
                  <a:cubicBezTo>
                    <a:pt x="632" y="204"/>
                    <a:pt x="632" y="205"/>
                    <a:pt x="631" y="205"/>
                  </a:cubicBezTo>
                  <a:cubicBezTo>
                    <a:pt x="632" y="205"/>
                    <a:pt x="632" y="205"/>
                    <a:pt x="632" y="205"/>
                  </a:cubicBezTo>
                  <a:cubicBezTo>
                    <a:pt x="631" y="207"/>
                    <a:pt x="632" y="209"/>
                    <a:pt x="631" y="211"/>
                  </a:cubicBezTo>
                  <a:cubicBezTo>
                    <a:pt x="631" y="212"/>
                    <a:pt x="631" y="213"/>
                    <a:pt x="631" y="214"/>
                  </a:cubicBezTo>
                  <a:cubicBezTo>
                    <a:pt x="631" y="214"/>
                    <a:pt x="631" y="214"/>
                    <a:pt x="630" y="215"/>
                  </a:cubicBezTo>
                  <a:cubicBezTo>
                    <a:pt x="630" y="215"/>
                    <a:pt x="630" y="215"/>
                    <a:pt x="630" y="215"/>
                  </a:cubicBezTo>
                  <a:cubicBezTo>
                    <a:pt x="630" y="216"/>
                    <a:pt x="630" y="217"/>
                    <a:pt x="630" y="218"/>
                  </a:cubicBezTo>
                  <a:cubicBezTo>
                    <a:pt x="630" y="218"/>
                    <a:pt x="630" y="219"/>
                    <a:pt x="630" y="219"/>
                  </a:cubicBezTo>
                  <a:cubicBezTo>
                    <a:pt x="631" y="221"/>
                    <a:pt x="628" y="222"/>
                    <a:pt x="629" y="223"/>
                  </a:cubicBezTo>
                  <a:cubicBezTo>
                    <a:pt x="629" y="223"/>
                    <a:pt x="628" y="224"/>
                    <a:pt x="628" y="224"/>
                  </a:cubicBezTo>
                  <a:cubicBezTo>
                    <a:pt x="628" y="226"/>
                    <a:pt x="627" y="227"/>
                    <a:pt x="626" y="229"/>
                  </a:cubicBezTo>
                  <a:cubicBezTo>
                    <a:pt x="627" y="231"/>
                    <a:pt x="626" y="234"/>
                    <a:pt x="625" y="236"/>
                  </a:cubicBezTo>
                  <a:cubicBezTo>
                    <a:pt x="625" y="237"/>
                    <a:pt x="625" y="238"/>
                    <a:pt x="624" y="238"/>
                  </a:cubicBezTo>
                  <a:cubicBezTo>
                    <a:pt x="625" y="239"/>
                    <a:pt x="625" y="239"/>
                    <a:pt x="625" y="240"/>
                  </a:cubicBezTo>
                  <a:cubicBezTo>
                    <a:pt x="625" y="240"/>
                    <a:pt x="625" y="239"/>
                    <a:pt x="625" y="239"/>
                  </a:cubicBezTo>
                  <a:cubicBezTo>
                    <a:pt x="625" y="240"/>
                    <a:pt x="625" y="240"/>
                    <a:pt x="625" y="241"/>
                  </a:cubicBezTo>
                  <a:cubicBezTo>
                    <a:pt x="625" y="241"/>
                    <a:pt x="625" y="242"/>
                    <a:pt x="625" y="242"/>
                  </a:cubicBezTo>
                  <a:cubicBezTo>
                    <a:pt x="625" y="242"/>
                    <a:pt x="624" y="243"/>
                    <a:pt x="624" y="243"/>
                  </a:cubicBezTo>
                  <a:cubicBezTo>
                    <a:pt x="624" y="244"/>
                    <a:pt x="624" y="245"/>
                    <a:pt x="624" y="245"/>
                  </a:cubicBezTo>
                  <a:cubicBezTo>
                    <a:pt x="624" y="246"/>
                    <a:pt x="624" y="246"/>
                    <a:pt x="624" y="247"/>
                  </a:cubicBezTo>
                  <a:cubicBezTo>
                    <a:pt x="624" y="247"/>
                    <a:pt x="624" y="247"/>
                    <a:pt x="624" y="247"/>
                  </a:cubicBezTo>
                  <a:cubicBezTo>
                    <a:pt x="623" y="247"/>
                    <a:pt x="624" y="248"/>
                    <a:pt x="624" y="248"/>
                  </a:cubicBezTo>
                  <a:cubicBezTo>
                    <a:pt x="624" y="248"/>
                    <a:pt x="623" y="248"/>
                    <a:pt x="623" y="248"/>
                  </a:cubicBezTo>
                  <a:cubicBezTo>
                    <a:pt x="623" y="249"/>
                    <a:pt x="624" y="251"/>
                    <a:pt x="624" y="251"/>
                  </a:cubicBezTo>
                  <a:cubicBezTo>
                    <a:pt x="624" y="250"/>
                    <a:pt x="624" y="251"/>
                    <a:pt x="625" y="251"/>
                  </a:cubicBezTo>
                  <a:cubicBezTo>
                    <a:pt x="624" y="253"/>
                    <a:pt x="624" y="254"/>
                    <a:pt x="624" y="256"/>
                  </a:cubicBezTo>
                  <a:cubicBezTo>
                    <a:pt x="624" y="256"/>
                    <a:pt x="624" y="257"/>
                    <a:pt x="624" y="257"/>
                  </a:cubicBezTo>
                  <a:cubicBezTo>
                    <a:pt x="623" y="258"/>
                    <a:pt x="623" y="256"/>
                    <a:pt x="623" y="255"/>
                  </a:cubicBezTo>
                  <a:cubicBezTo>
                    <a:pt x="623" y="255"/>
                    <a:pt x="624" y="251"/>
                    <a:pt x="622" y="252"/>
                  </a:cubicBezTo>
                  <a:cubicBezTo>
                    <a:pt x="623" y="254"/>
                    <a:pt x="622" y="255"/>
                    <a:pt x="622" y="255"/>
                  </a:cubicBezTo>
                  <a:cubicBezTo>
                    <a:pt x="622" y="256"/>
                    <a:pt x="622" y="257"/>
                    <a:pt x="621" y="257"/>
                  </a:cubicBezTo>
                  <a:cubicBezTo>
                    <a:pt x="621" y="258"/>
                    <a:pt x="621" y="260"/>
                    <a:pt x="621" y="261"/>
                  </a:cubicBezTo>
                  <a:cubicBezTo>
                    <a:pt x="620" y="262"/>
                    <a:pt x="621" y="262"/>
                    <a:pt x="621" y="264"/>
                  </a:cubicBezTo>
                  <a:cubicBezTo>
                    <a:pt x="621" y="265"/>
                    <a:pt x="620" y="264"/>
                    <a:pt x="621" y="266"/>
                  </a:cubicBezTo>
                  <a:cubicBezTo>
                    <a:pt x="621" y="266"/>
                    <a:pt x="621" y="267"/>
                    <a:pt x="621" y="267"/>
                  </a:cubicBezTo>
                  <a:cubicBezTo>
                    <a:pt x="621" y="266"/>
                    <a:pt x="623" y="263"/>
                    <a:pt x="623" y="262"/>
                  </a:cubicBezTo>
                  <a:cubicBezTo>
                    <a:pt x="623" y="262"/>
                    <a:pt x="623" y="261"/>
                    <a:pt x="624" y="260"/>
                  </a:cubicBezTo>
                  <a:cubicBezTo>
                    <a:pt x="624" y="260"/>
                    <a:pt x="624" y="260"/>
                    <a:pt x="624" y="260"/>
                  </a:cubicBezTo>
                  <a:cubicBezTo>
                    <a:pt x="623" y="265"/>
                    <a:pt x="624" y="272"/>
                    <a:pt x="622" y="276"/>
                  </a:cubicBezTo>
                  <a:cubicBezTo>
                    <a:pt x="622" y="276"/>
                    <a:pt x="622" y="276"/>
                    <a:pt x="622" y="276"/>
                  </a:cubicBezTo>
                  <a:cubicBezTo>
                    <a:pt x="621" y="277"/>
                    <a:pt x="622" y="273"/>
                    <a:pt x="621" y="273"/>
                  </a:cubicBezTo>
                  <a:cubicBezTo>
                    <a:pt x="620" y="273"/>
                    <a:pt x="621" y="274"/>
                    <a:pt x="621" y="275"/>
                  </a:cubicBezTo>
                  <a:cubicBezTo>
                    <a:pt x="621" y="277"/>
                    <a:pt x="621" y="280"/>
                    <a:pt x="621" y="282"/>
                  </a:cubicBezTo>
                  <a:cubicBezTo>
                    <a:pt x="621" y="283"/>
                    <a:pt x="620" y="284"/>
                    <a:pt x="621" y="284"/>
                  </a:cubicBezTo>
                  <a:cubicBezTo>
                    <a:pt x="621" y="284"/>
                    <a:pt x="621" y="289"/>
                    <a:pt x="621" y="289"/>
                  </a:cubicBezTo>
                  <a:cubicBezTo>
                    <a:pt x="621" y="289"/>
                    <a:pt x="621" y="290"/>
                    <a:pt x="621" y="290"/>
                  </a:cubicBezTo>
                  <a:cubicBezTo>
                    <a:pt x="621" y="291"/>
                    <a:pt x="622" y="291"/>
                    <a:pt x="622" y="292"/>
                  </a:cubicBezTo>
                  <a:cubicBezTo>
                    <a:pt x="621" y="293"/>
                    <a:pt x="622" y="295"/>
                    <a:pt x="622" y="297"/>
                  </a:cubicBezTo>
                  <a:cubicBezTo>
                    <a:pt x="622" y="298"/>
                    <a:pt x="622" y="299"/>
                    <a:pt x="622" y="300"/>
                  </a:cubicBezTo>
                  <a:cubicBezTo>
                    <a:pt x="622" y="301"/>
                    <a:pt x="623" y="301"/>
                    <a:pt x="623" y="302"/>
                  </a:cubicBezTo>
                  <a:cubicBezTo>
                    <a:pt x="624" y="305"/>
                    <a:pt x="624" y="308"/>
                    <a:pt x="626" y="309"/>
                  </a:cubicBezTo>
                  <a:cubicBezTo>
                    <a:pt x="625" y="309"/>
                    <a:pt x="625" y="309"/>
                    <a:pt x="624" y="309"/>
                  </a:cubicBezTo>
                  <a:cubicBezTo>
                    <a:pt x="625" y="311"/>
                    <a:pt x="625" y="312"/>
                    <a:pt x="626" y="313"/>
                  </a:cubicBezTo>
                  <a:cubicBezTo>
                    <a:pt x="625" y="315"/>
                    <a:pt x="628" y="317"/>
                    <a:pt x="627" y="319"/>
                  </a:cubicBezTo>
                  <a:cubicBezTo>
                    <a:pt x="628" y="319"/>
                    <a:pt x="628" y="319"/>
                    <a:pt x="629" y="320"/>
                  </a:cubicBezTo>
                  <a:cubicBezTo>
                    <a:pt x="629" y="321"/>
                    <a:pt x="628" y="321"/>
                    <a:pt x="628" y="321"/>
                  </a:cubicBezTo>
                  <a:cubicBezTo>
                    <a:pt x="628" y="322"/>
                    <a:pt x="629" y="322"/>
                    <a:pt x="630" y="322"/>
                  </a:cubicBezTo>
                  <a:cubicBezTo>
                    <a:pt x="630" y="323"/>
                    <a:pt x="631" y="324"/>
                    <a:pt x="631" y="325"/>
                  </a:cubicBezTo>
                  <a:cubicBezTo>
                    <a:pt x="632" y="327"/>
                    <a:pt x="634" y="329"/>
                    <a:pt x="635" y="331"/>
                  </a:cubicBezTo>
                  <a:cubicBezTo>
                    <a:pt x="635" y="331"/>
                    <a:pt x="635" y="332"/>
                    <a:pt x="635" y="332"/>
                  </a:cubicBezTo>
                  <a:cubicBezTo>
                    <a:pt x="636" y="334"/>
                    <a:pt x="638" y="335"/>
                    <a:pt x="637" y="337"/>
                  </a:cubicBezTo>
                  <a:cubicBezTo>
                    <a:pt x="639" y="337"/>
                    <a:pt x="639" y="339"/>
                    <a:pt x="641" y="340"/>
                  </a:cubicBezTo>
                  <a:cubicBezTo>
                    <a:pt x="641" y="337"/>
                    <a:pt x="638" y="336"/>
                    <a:pt x="637" y="334"/>
                  </a:cubicBezTo>
                  <a:cubicBezTo>
                    <a:pt x="637" y="334"/>
                    <a:pt x="637" y="332"/>
                    <a:pt x="636" y="332"/>
                  </a:cubicBezTo>
                  <a:cubicBezTo>
                    <a:pt x="636" y="331"/>
                    <a:pt x="636" y="331"/>
                    <a:pt x="636" y="331"/>
                  </a:cubicBezTo>
                  <a:cubicBezTo>
                    <a:pt x="636" y="331"/>
                    <a:pt x="636" y="331"/>
                    <a:pt x="636" y="331"/>
                  </a:cubicBezTo>
                  <a:cubicBezTo>
                    <a:pt x="638" y="333"/>
                    <a:pt x="639" y="335"/>
                    <a:pt x="640" y="336"/>
                  </a:cubicBezTo>
                  <a:cubicBezTo>
                    <a:pt x="641" y="337"/>
                    <a:pt x="642" y="338"/>
                    <a:pt x="643" y="339"/>
                  </a:cubicBezTo>
                  <a:cubicBezTo>
                    <a:pt x="642" y="339"/>
                    <a:pt x="642" y="339"/>
                    <a:pt x="642" y="340"/>
                  </a:cubicBezTo>
                  <a:cubicBezTo>
                    <a:pt x="642" y="340"/>
                    <a:pt x="643" y="340"/>
                    <a:pt x="643" y="341"/>
                  </a:cubicBezTo>
                  <a:cubicBezTo>
                    <a:pt x="643" y="341"/>
                    <a:pt x="643" y="342"/>
                    <a:pt x="643" y="342"/>
                  </a:cubicBezTo>
                  <a:cubicBezTo>
                    <a:pt x="643" y="342"/>
                    <a:pt x="644" y="342"/>
                    <a:pt x="644" y="343"/>
                  </a:cubicBezTo>
                  <a:cubicBezTo>
                    <a:pt x="644" y="343"/>
                    <a:pt x="644" y="343"/>
                    <a:pt x="644" y="343"/>
                  </a:cubicBezTo>
                  <a:cubicBezTo>
                    <a:pt x="644" y="343"/>
                    <a:pt x="645" y="343"/>
                    <a:pt x="645" y="343"/>
                  </a:cubicBezTo>
                  <a:cubicBezTo>
                    <a:pt x="645" y="344"/>
                    <a:pt x="645" y="344"/>
                    <a:pt x="646" y="344"/>
                  </a:cubicBezTo>
                  <a:cubicBezTo>
                    <a:pt x="646" y="344"/>
                    <a:pt x="646" y="345"/>
                    <a:pt x="646" y="345"/>
                  </a:cubicBezTo>
                  <a:cubicBezTo>
                    <a:pt x="648" y="346"/>
                    <a:pt x="649" y="347"/>
                    <a:pt x="650" y="348"/>
                  </a:cubicBezTo>
                  <a:cubicBezTo>
                    <a:pt x="651" y="348"/>
                    <a:pt x="651" y="348"/>
                    <a:pt x="651" y="348"/>
                  </a:cubicBezTo>
                  <a:cubicBezTo>
                    <a:pt x="651" y="348"/>
                    <a:pt x="652" y="349"/>
                    <a:pt x="652" y="349"/>
                  </a:cubicBezTo>
                  <a:cubicBezTo>
                    <a:pt x="653" y="349"/>
                    <a:pt x="654" y="350"/>
                    <a:pt x="654" y="350"/>
                  </a:cubicBezTo>
                  <a:cubicBezTo>
                    <a:pt x="656" y="351"/>
                    <a:pt x="657" y="352"/>
                    <a:pt x="659" y="352"/>
                  </a:cubicBezTo>
                  <a:cubicBezTo>
                    <a:pt x="659" y="352"/>
                    <a:pt x="659" y="353"/>
                    <a:pt x="660" y="353"/>
                  </a:cubicBezTo>
                  <a:cubicBezTo>
                    <a:pt x="660" y="353"/>
                    <a:pt x="660" y="352"/>
                    <a:pt x="660" y="353"/>
                  </a:cubicBezTo>
                  <a:cubicBezTo>
                    <a:pt x="661" y="353"/>
                    <a:pt x="661" y="353"/>
                    <a:pt x="661" y="353"/>
                  </a:cubicBezTo>
                  <a:cubicBezTo>
                    <a:pt x="662" y="353"/>
                    <a:pt x="662" y="353"/>
                    <a:pt x="663" y="353"/>
                  </a:cubicBezTo>
                  <a:cubicBezTo>
                    <a:pt x="663" y="353"/>
                    <a:pt x="663" y="353"/>
                    <a:pt x="663" y="354"/>
                  </a:cubicBezTo>
                  <a:cubicBezTo>
                    <a:pt x="664" y="354"/>
                    <a:pt x="665" y="353"/>
                    <a:pt x="666" y="353"/>
                  </a:cubicBezTo>
                  <a:cubicBezTo>
                    <a:pt x="666" y="353"/>
                    <a:pt x="666" y="354"/>
                    <a:pt x="666" y="354"/>
                  </a:cubicBezTo>
                  <a:cubicBezTo>
                    <a:pt x="667" y="354"/>
                    <a:pt x="667" y="353"/>
                    <a:pt x="667" y="354"/>
                  </a:cubicBezTo>
                  <a:cubicBezTo>
                    <a:pt x="668" y="354"/>
                    <a:pt x="669" y="354"/>
                    <a:pt x="669" y="354"/>
                  </a:cubicBezTo>
                  <a:cubicBezTo>
                    <a:pt x="670" y="354"/>
                    <a:pt x="670" y="354"/>
                    <a:pt x="670" y="353"/>
                  </a:cubicBezTo>
                  <a:cubicBezTo>
                    <a:pt x="671" y="353"/>
                    <a:pt x="671" y="354"/>
                    <a:pt x="672" y="353"/>
                  </a:cubicBezTo>
                  <a:cubicBezTo>
                    <a:pt x="672" y="353"/>
                    <a:pt x="672" y="353"/>
                    <a:pt x="672" y="353"/>
                  </a:cubicBezTo>
                  <a:cubicBezTo>
                    <a:pt x="673" y="353"/>
                    <a:pt x="673" y="353"/>
                    <a:pt x="673" y="353"/>
                  </a:cubicBezTo>
                  <a:cubicBezTo>
                    <a:pt x="674" y="353"/>
                    <a:pt x="674" y="352"/>
                    <a:pt x="676" y="353"/>
                  </a:cubicBezTo>
                  <a:cubicBezTo>
                    <a:pt x="676" y="352"/>
                    <a:pt x="676" y="352"/>
                    <a:pt x="677" y="352"/>
                  </a:cubicBezTo>
                  <a:cubicBezTo>
                    <a:pt x="677" y="352"/>
                    <a:pt x="677" y="352"/>
                    <a:pt x="677" y="352"/>
                  </a:cubicBezTo>
                  <a:cubicBezTo>
                    <a:pt x="678" y="351"/>
                    <a:pt x="679" y="351"/>
                    <a:pt x="680" y="351"/>
                  </a:cubicBezTo>
                  <a:cubicBezTo>
                    <a:pt x="680" y="351"/>
                    <a:pt x="680" y="350"/>
                    <a:pt x="680" y="350"/>
                  </a:cubicBezTo>
                  <a:cubicBezTo>
                    <a:pt x="680" y="350"/>
                    <a:pt x="681" y="350"/>
                    <a:pt x="681" y="350"/>
                  </a:cubicBezTo>
                  <a:cubicBezTo>
                    <a:pt x="681" y="350"/>
                    <a:pt x="681" y="350"/>
                    <a:pt x="681" y="350"/>
                  </a:cubicBezTo>
                  <a:cubicBezTo>
                    <a:pt x="682" y="350"/>
                    <a:pt x="682" y="350"/>
                    <a:pt x="682" y="349"/>
                  </a:cubicBezTo>
                  <a:cubicBezTo>
                    <a:pt x="683" y="349"/>
                    <a:pt x="683" y="349"/>
                    <a:pt x="684" y="349"/>
                  </a:cubicBezTo>
                  <a:cubicBezTo>
                    <a:pt x="684" y="349"/>
                    <a:pt x="685" y="348"/>
                    <a:pt x="685" y="348"/>
                  </a:cubicBezTo>
                  <a:cubicBezTo>
                    <a:pt x="685" y="348"/>
                    <a:pt x="687" y="347"/>
                    <a:pt x="688" y="345"/>
                  </a:cubicBezTo>
                  <a:cubicBezTo>
                    <a:pt x="688" y="346"/>
                    <a:pt x="688" y="346"/>
                    <a:pt x="688" y="346"/>
                  </a:cubicBezTo>
                  <a:cubicBezTo>
                    <a:pt x="688" y="345"/>
                    <a:pt x="689" y="345"/>
                    <a:pt x="690" y="344"/>
                  </a:cubicBezTo>
                  <a:cubicBezTo>
                    <a:pt x="690" y="344"/>
                    <a:pt x="690" y="344"/>
                    <a:pt x="690" y="344"/>
                  </a:cubicBezTo>
                  <a:cubicBezTo>
                    <a:pt x="690" y="344"/>
                    <a:pt x="690" y="344"/>
                    <a:pt x="691" y="343"/>
                  </a:cubicBezTo>
                  <a:cubicBezTo>
                    <a:pt x="691" y="343"/>
                    <a:pt x="692" y="342"/>
                    <a:pt x="692" y="341"/>
                  </a:cubicBezTo>
                  <a:cubicBezTo>
                    <a:pt x="693" y="340"/>
                    <a:pt x="695" y="337"/>
                    <a:pt x="694" y="338"/>
                  </a:cubicBezTo>
                  <a:cubicBezTo>
                    <a:pt x="693" y="339"/>
                    <a:pt x="693" y="339"/>
                    <a:pt x="693" y="339"/>
                  </a:cubicBezTo>
                  <a:cubicBezTo>
                    <a:pt x="692" y="340"/>
                    <a:pt x="690" y="342"/>
                    <a:pt x="690" y="343"/>
                  </a:cubicBezTo>
                  <a:cubicBezTo>
                    <a:pt x="689" y="343"/>
                    <a:pt x="689" y="343"/>
                    <a:pt x="689" y="344"/>
                  </a:cubicBezTo>
                  <a:cubicBezTo>
                    <a:pt x="689" y="344"/>
                    <a:pt x="689" y="344"/>
                    <a:pt x="689" y="344"/>
                  </a:cubicBezTo>
                  <a:cubicBezTo>
                    <a:pt x="689" y="343"/>
                    <a:pt x="689" y="343"/>
                    <a:pt x="689" y="343"/>
                  </a:cubicBezTo>
                  <a:cubicBezTo>
                    <a:pt x="688" y="344"/>
                    <a:pt x="687" y="346"/>
                    <a:pt x="687" y="346"/>
                  </a:cubicBezTo>
                  <a:cubicBezTo>
                    <a:pt x="685" y="347"/>
                    <a:pt x="684" y="348"/>
                    <a:pt x="683" y="349"/>
                  </a:cubicBezTo>
                  <a:cubicBezTo>
                    <a:pt x="681" y="348"/>
                    <a:pt x="681" y="350"/>
                    <a:pt x="680" y="349"/>
                  </a:cubicBezTo>
                  <a:cubicBezTo>
                    <a:pt x="686" y="346"/>
                    <a:pt x="692" y="340"/>
                    <a:pt x="695" y="335"/>
                  </a:cubicBezTo>
                  <a:cubicBezTo>
                    <a:pt x="697" y="339"/>
                    <a:pt x="700" y="339"/>
                    <a:pt x="703" y="343"/>
                  </a:cubicBezTo>
                  <a:cubicBezTo>
                    <a:pt x="708" y="349"/>
                    <a:pt x="715" y="351"/>
                    <a:pt x="723" y="352"/>
                  </a:cubicBezTo>
                  <a:cubicBezTo>
                    <a:pt x="732" y="353"/>
                    <a:pt x="742" y="348"/>
                    <a:pt x="749" y="340"/>
                  </a:cubicBezTo>
                  <a:cubicBezTo>
                    <a:pt x="754" y="332"/>
                    <a:pt x="757" y="323"/>
                    <a:pt x="758" y="312"/>
                  </a:cubicBezTo>
                  <a:cubicBezTo>
                    <a:pt x="758" y="281"/>
                    <a:pt x="735" y="282"/>
                    <a:pt x="735" y="282"/>
                  </a:cubicBezTo>
                  <a:cubicBezTo>
                    <a:pt x="736" y="282"/>
                    <a:pt x="750" y="252"/>
                    <a:pt x="731" y="233"/>
                  </a:cubicBezTo>
                  <a:cubicBezTo>
                    <a:pt x="727" y="229"/>
                    <a:pt x="720" y="226"/>
                    <a:pt x="714" y="225"/>
                  </a:cubicBezTo>
                  <a:cubicBezTo>
                    <a:pt x="685" y="218"/>
                    <a:pt x="672" y="245"/>
                    <a:pt x="670" y="252"/>
                  </a:cubicBezTo>
                  <a:cubicBezTo>
                    <a:pt x="663" y="289"/>
                    <a:pt x="703" y="294"/>
                    <a:pt x="712" y="277"/>
                  </a:cubicBezTo>
                  <a:cubicBezTo>
                    <a:pt x="705" y="306"/>
                    <a:pt x="676" y="293"/>
                    <a:pt x="668" y="281"/>
                  </a:cubicBezTo>
                  <a:cubicBezTo>
                    <a:pt x="662" y="271"/>
                    <a:pt x="661" y="257"/>
                    <a:pt x="658" y="244"/>
                  </a:cubicBezTo>
                  <a:cubicBezTo>
                    <a:pt x="654" y="223"/>
                    <a:pt x="656" y="200"/>
                    <a:pt x="652" y="179"/>
                  </a:cubicBezTo>
                  <a:cubicBezTo>
                    <a:pt x="647" y="150"/>
                    <a:pt x="637" y="122"/>
                    <a:pt x="620" y="98"/>
                  </a:cubicBezTo>
                  <a:cubicBezTo>
                    <a:pt x="609" y="82"/>
                    <a:pt x="594" y="70"/>
                    <a:pt x="580" y="57"/>
                  </a:cubicBezTo>
                  <a:cubicBezTo>
                    <a:pt x="588" y="64"/>
                    <a:pt x="612" y="103"/>
                    <a:pt x="612" y="103"/>
                  </a:cubicBezTo>
                  <a:close/>
                  <a:moveTo>
                    <a:pt x="626" y="238"/>
                  </a:moveTo>
                  <a:cubicBezTo>
                    <a:pt x="627" y="237"/>
                    <a:pt x="627" y="236"/>
                    <a:pt x="626" y="235"/>
                  </a:cubicBezTo>
                  <a:cubicBezTo>
                    <a:pt x="626" y="234"/>
                    <a:pt x="628" y="234"/>
                    <a:pt x="628" y="234"/>
                  </a:cubicBezTo>
                  <a:cubicBezTo>
                    <a:pt x="628" y="233"/>
                    <a:pt x="627" y="237"/>
                    <a:pt x="627" y="239"/>
                  </a:cubicBezTo>
                  <a:cubicBezTo>
                    <a:pt x="627" y="239"/>
                    <a:pt x="626" y="239"/>
                    <a:pt x="626" y="238"/>
                  </a:cubicBezTo>
                  <a:close/>
                  <a:moveTo>
                    <a:pt x="629" y="316"/>
                  </a:moveTo>
                  <a:cubicBezTo>
                    <a:pt x="628" y="314"/>
                    <a:pt x="627" y="313"/>
                    <a:pt x="627" y="311"/>
                  </a:cubicBezTo>
                  <a:cubicBezTo>
                    <a:pt x="626" y="310"/>
                    <a:pt x="625" y="310"/>
                    <a:pt x="626" y="309"/>
                  </a:cubicBezTo>
                  <a:cubicBezTo>
                    <a:pt x="626" y="309"/>
                    <a:pt x="626" y="309"/>
                    <a:pt x="626" y="309"/>
                  </a:cubicBezTo>
                  <a:cubicBezTo>
                    <a:pt x="626" y="308"/>
                    <a:pt x="625" y="306"/>
                    <a:pt x="625" y="305"/>
                  </a:cubicBezTo>
                  <a:cubicBezTo>
                    <a:pt x="625" y="304"/>
                    <a:pt x="625" y="304"/>
                    <a:pt x="625" y="304"/>
                  </a:cubicBezTo>
                  <a:cubicBezTo>
                    <a:pt x="628" y="308"/>
                    <a:pt x="629" y="316"/>
                    <a:pt x="629" y="316"/>
                  </a:cubicBezTo>
                  <a:close/>
                  <a:moveTo>
                    <a:pt x="676" y="351"/>
                  </a:moveTo>
                  <a:cubicBezTo>
                    <a:pt x="676" y="351"/>
                    <a:pt x="676" y="352"/>
                    <a:pt x="675" y="352"/>
                  </a:cubicBezTo>
                  <a:cubicBezTo>
                    <a:pt x="675" y="352"/>
                    <a:pt x="674" y="352"/>
                    <a:pt x="673" y="352"/>
                  </a:cubicBezTo>
                  <a:cubicBezTo>
                    <a:pt x="673" y="352"/>
                    <a:pt x="672" y="352"/>
                    <a:pt x="671" y="352"/>
                  </a:cubicBezTo>
                  <a:cubicBezTo>
                    <a:pt x="671" y="352"/>
                    <a:pt x="671" y="352"/>
                    <a:pt x="671" y="352"/>
                  </a:cubicBezTo>
                  <a:cubicBezTo>
                    <a:pt x="671" y="351"/>
                    <a:pt x="677" y="351"/>
                    <a:pt x="676" y="351"/>
                  </a:cubicBezTo>
                  <a:close/>
                  <a:moveTo>
                    <a:pt x="667" y="353"/>
                  </a:moveTo>
                  <a:cubicBezTo>
                    <a:pt x="667" y="353"/>
                    <a:pt x="667" y="353"/>
                    <a:pt x="667" y="353"/>
                  </a:cubicBezTo>
                  <a:cubicBezTo>
                    <a:pt x="667" y="353"/>
                    <a:pt x="663" y="353"/>
                    <a:pt x="662" y="352"/>
                  </a:cubicBezTo>
                  <a:cubicBezTo>
                    <a:pt x="661" y="352"/>
                    <a:pt x="661" y="352"/>
                    <a:pt x="660" y="352"/>
                  </a:cubicBezTo>
                  <a:cubicBezTo>
                    <a:pt x="660" y="352"/>
                    <a:pt x="660" y="351"/>
                    <a:pt x="660" y="351"/>
                  </a:cubicBezTo>
                  <a:cubicBezTo>
                    <a:pt x="659" y="351"/>
                    <a:pt x="658" y="351"/>
                    <a:pt x="657" y="351"/>
                  </a:cubicBezTo>
                  <a:cubicBezTo>
                    <a:pt x="656" y="350"/>
                    <a:pt x="655" y="350"/>
                    <a:pt x="655" y="349"/>
                  </a:cubicBezTo>
                  <a:cubicBezTo>
                    <a:pt x="654" y="349"/>
                    <a:pt x="654" y="349"/>
                    <a:pt x="654" y="348"/>
                  </a:cubicBezTo>
                  <a:cubicBezTo>
                    <a:pt x="656" y="347"/>
                    <a:pt x="662" y="352"/>
                    <a:pt x="667" y="353"/>
                  </a:cubicBezTo>
                  <a:close/>
                  <a:moveTo>
                    <a:pt x="653" y="348"/>
                  </a:moveTo>
                  <a:cubicBezTo>
                    <a:pt x="653" y="348"/>
                    <a:pt x="653" y="347"/>
                    <a:pt x="652" y="348"/>
                  </a:cubicBezTo>
                  <a:cubicBezTo>
                    <a:pt x="651" y="347"/>
                    <a:pt x="650" y="346"/>
                    <a:pt x="649" y="346"/>
                  </a:cubicBezTo>
                  <a:cubicBezTo>
                    <a:pt x="649" y="345"/>
                    <a:pt x="648" y="345"/>
                    <a:pt x="648" y="344"/>
                  </a:cubicBezTo>
                  <a:cubicBezTo>
                    <a:pt x="649" y="343"/>
                    <a:pt x="651" y="347"/>
                    <a:pt x="653" y="348"/>
                  </a:cubicBezTo>
                  <a:close/>
                  <a:moveTo>
                    <a:pt x="635" y="330"/>
                  </a:moveTo>
                  <a:cubicBezTo>
                    <a:pt x="635" y="330"/>
                    <a:pt x="635" y="329"/>
                    <a:pt x="635" y="328"/>
                  </a:cubicBezTo>
                  <a:cubicBezTo>
                    <a:pt x="634" y="328"/>
                    <a:pt x="634" y="328"/>
                    <a:pt x="633" y="327"/>
                  </a:cubicBezTo>
                  <a:cubicBezTo>
                    <a:pt x="632" y="327"/>
                    <a:pt x="632" y="324"/>
                    <a:pt x="632" y="324"/>
                  </a:cubicBezTo>
                  <a:cubicBezTo>
                    <a:pt x="635" y="325"/>
                    <a:pt x="635" y="329"/>
                    <a:pt x="636" y="331"/>
                  </a:cubicBezTo>
                  <a:cubicBezTo>
                    <a:pt x="636" y="330"/>
                    <a:pt x="635" y="330"/>
                    <a:pt x="635" y="330"/>
                  </a:cubicBezTo>
                  <a:close/>
                  <a:moveTo>
                    <a:pt x="621" y="268"/>
                  </a:moveTo>
                  <a:cubicBezTo>
                    <a:pt x="621" y="270"/>
                    <a:pt x="621" y="270"/>
                    <a:pt x="622" y="270"/>
                  </a:cubicBezTo>
                  <a:cubicBezTo>
                    <a:pt x="622" y="269"/>
                    <a:pt x="622" y="267"/>
                    <a:pt x="621" y="268"/>
                  </a:cubicBezTo>
                  <a:close/>
                  <a:moveTo>
                    <a:pt x="622" y="273"/>
                  </a:moveTo>
                  <a:cubicBezTo>
                    <a:pt x="623" y="270"/>
                    <a:pt x="620" y="271"/>
                    <a:pt x="622" y="273"/>
                  </a:cubicBezTo>
                  <a:close/>
                  <a:moveTo>
                    <a:pt x="597" y="456"/>
                  </a:moveTo>
                  <a:cubicBezTo>
                    <a:pt x="597" y="456"/>
                    <a:pt x="597" y="455"/>
                    <a:pt x="597" y="455"/>
                  </a:cubicBezTo>
                  <a:cubicBezTo>
                    <a:pt x="596" y="456"/>
                    <a:pt x="596" y="456"/>
                    <a:pt x="596" y="456"/>
                  </a:cubicBezTo>
                  <a:cubicBezTo>
                    <a:pt x="596" y="457"/>
                    <a:pt x="596" y="457"/>
                    <a:pt x="596" y="458"/>
                  </a:cubicBezTo>
                  <a:cubicBezTo>
                    <a:pt x="596" y="458"/>
                    <a:pt x="596" y="459"/>
                    <a:pt x="596" y="459"/>
                  </a:cubicBezTo>
                  <a:cubicBezTo>
                    <a:pt x="596" y="460"/>
                    <a:pt x="596" y="460"/>
                    <a:pt x="596" y="460"/>
                  </a:cubicBezTo>
                  <a:cubicBezTo>
                    <a:pt x="596" y="461"/>
                    <a:pt x="596" y="462"/>
                    <a:pt x="596" y="463"/>
                  </a:cubicBezTo>
                  <a:cubicBezTo>
                    <a:pt x="596" y="464"/>
                    <a:pt x="597" y="466"/>
                    <a:pt x="596" y="467"/>
                  </a:cubicBezTo>
                  <a:cubicBezTo>
                    <a:pt x="597" y="468"/>
                    <a:pt x="597" y="469"/>
                    <a:pt x="598" y="470"/>
                  </a:cubicBezTo>
                  <a:cubicBezTo>
                    <a:pt x="598" y="471"/>
                    <a:pt x="598" y="472"/>
                    <a:pt x="599" y="473"/>
                  </a:cubicBezTo>
                  <a:cubicBezTo>
                    <a:pt x="600" y="472"/>
                    <a:pt x="598" y="471"/>
                    <a:pt x="599" y="470"/>
                  </a:cubicBezTo>
                  <a:cubicBezTo>
                    <a:pt x="599" y="469"/>
                    <a:pt x="598" y="468"/>
                    <a:pt x="599" y="468"/>
                  </a:cubicBezTo>
                  <a:cubicBezTo>
                    <a:pt x="599" y="467"/>
                    <a:pt x="599" y="466"/>
                    <a:pt x="599" y="465"/>
                  </a:cubicBezTo>
                  <a:cubicBezTo>
                    <a:pt x="598" y="465"/>
                    <a:pt x="597" y="464"/>
                    <a:pt x="597" y="463"/>
                  </a:cubicBezTo>
                  <a:cubicBezTo>
                    <a:pt x="598" y="462"/>
                    <a:pt x="598" y="462"/>
                    <a:pt x="599" y="460"/>
                  </a:cubicBezTo>
                  <a:cubicBezTo>
                    <a:pt x="598" y="459"/>
                    <a:pt x="598" y="460"/>
                    <a:pt x="597" y="460"/>
                  </a:cubicBezTo>
                  <a:cubicBezTo>
                    <a:pt x="597" y="459"/>
                    <a:pt x="597" y="458"/>
                    <a:pt x="597" y="458"/>
                  </a:cubicBezTo>
                  <a:cubicBezTo>
                    <a:pt x="597" y="457"/>
                    <a:pt x="596" y="457"/>
                    <a:pt x="596" y="456"/>
                  </a:cubicBezTo>
                  <a:cubicBezTo>
                    <a:pt x="596" y="456"/>
                    <a:pt x="597" y="456"/>
                    <a:pt x="597" y="456"/>
                  </a:cubicBezTo>
                  <a:close/>
                  <a:moveTo>
                    <a:pt x="785" y="422"/>
                  </a:moveTo>
                  <a:cubicBezTo>
                    <a:pt x="785" y="421"/>
                    <a:pt x="785" y="420"/>
                    <a:pt x="786" y="419"/>
                  </a:cubicBezTo>
                  <a:cubicBezTo>
                    <a:pt x="784" y="418"/>
                    <a:pt x="785" y="416"/>
                    <a:pt x="785" y="415"/>
                  </a:cubicBezTo>
                  <a:cubicBezTo>
                    <a:pt x="785" y="413"/>
                    <a:pt x="785" y="412"/>
                    <a:pt x="785" y="410"/>
                  </a:cubicBezTo>
                  <a:cubicBezTo>
                    <a:pt x="785" y="410"/>
                    <a:pt x="785" y="410"/>
                    <a:pt x="785" y="410"/>
                  </a:cubicBezTo>
                  <a:cubicBezTo>
                    <a:pt x="785" y="409"/>
                    <a:pt x="785" y="409"/>
                    <a:pt x="785" y="409"/>
                  </a:cubicBezTo>
                  <a:cubicBezTo>
                    <a:pt x="785" y="408"/>
                    <a:pt x="785" y="408"/>
                    <a:pt x="785" y="408"/>
                  </a:cubicBezTo>
                  <a:cubicBezTo>
                    <a:pt x="785" y="408"/>
                    <a:pt x="785" y="407"/>
                    <a:pt x="785" y="407"/>
                  </a:cubicBezTo>
                  <a:cubicBezTo>
                    <a:pt x="785" y="407"/>
                    <a:pt x="785" y="406"/>
                    <a:pt x="785" y="406"/>
                  </a:cubicBezTo>
                  <a:cubicBezTo>
                    <a:pt x="785" y="406"/>
                    <a:pt x="785" y="406"/>
                    <a:pt x="785" y="406"/>
                  </a:cubicBezTo>
                  <a:cubicBezTo>
                    <a:pt x="785" y="405"/>
                    <a:pt x="785" y="404"/>
                    <a:pt x="785" y="403"/>
                  </a:cubicBezTo>
                  <a:cubicBezTo>
                    <a:pt x="785" y="403"/>
                    <a:pt x="785" y="402"/>
                    <a:pt x="785" y="401"/>
                  </a:cubicBezTo>
                  <a:cubicBezTo>
                    <a:pt x="785" y="400"/>
                    <a:pt x="785" y="399"/>
                    <a:pt x="785" y="399"/>
                  </a:cubicBezTo>
                  <a:cubicBezTo>
                    <a:pt x="785" y="398"/>
                    <a:pt x="785" y="397"/>
                    <a:pt x="785" y="396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5"/>
                    <a:pt x="785" y="394"/>
                    <a:pt x="785" y="394"/>
                  </a:cubicBezTo>
                  <a:cubicBezTo>
                    <a:pt x="785" y="394"/>
                    <a:pt x="785" y="393"/>
                    <a:pt x="785" y="393"/>
                  </a:cubicBezTo>
                  <a:cubicBezTo>
                    <a:pt x="784" y="392"/>
                    <a:pt x="785" y="390"/>
                    <a:pt x="785" y="389"/>
                  </a:cubicBezTo>
                  <a:cubicBezTo>
                    <a:pt x="784" y="389"/>
                    <a:pt x="785" y="388"/>
                    <a:pt x="785" y="388"/>
                  </a:cubicBezTo>
                  <a:cubicBezTo>
                    <a:pt x="784" y="387"/>
                    <a:pt x="784" y="386"/>
                    <a:pt x="785" y="385"/>
                  </a:cubicBezTo>
                  <a:cubicBezTo>
                    <a:pt x="784" y="383"/>
                    <a:pt x="786" y="379"/>
                    <a:pt x="783" y="376"/>
                  </a:cubicBezTo>
                  <a:cubicBezTo>
                    <a:pt x="783" y="377"/>
                    <a:pt x="784" y="378"/>
                    <a:pt x="783" y="378"/>
                  </a:cubicBezTo>
                  <a:cubicBezTo>
                    <a:pt x="782" y="376"/>
                    <a:pt x="784" y="377"/>
                    <a:pt x="784" y="375"/>
                  </a:cubicBezTo>
                  <a:cubicBezTo>
                    <a:pt x="784" y="374"/>
                    <a:pt x="784" y="373"/>
                    <a:pt x="783" y="372"/>
                  </a:cubicBezTo>
                  <a:cubicBezTo>
                    <a:pt x="784" y="371"/>
                    <a:pt x="783" y="370"/>
                    <a:pt x="783" y="369"/>
                  </a:cubicBezTo>
                  <a:cubicBezTo>
                    <a:pt x="783" y="368"/>
                    <a:pt x="783" y="368"/>
                    <a:pt x="783" y="367"/>
                  </a:cubicBezTo>
                  <a:cubicBezTo>
                    <a:pt x="783" y="367"/>
                    <a:pt x="783" y="367"/>
                    <a:pt x="783" y="366"/>
                  </a:cubicBezTo>
                  <a:cubicBezTo>
                    <a:pt x="783" y="366"/>
                    <a:pt x="783" y="366"/>
                    <a:pt x="783" y="365"/>
                  </a:cubicBezTo>
                  <a:cubicBezTo>
                    <a:pt x="783" y="365"/>
                    <a:pt x="783" y="364"/>
                    <a:pt x="783" y="364"/>
                  </a:cubicBezTo>
                  <a:cubicBezTo>
                    <a:pt x="783" y="363"/>
                    <a:pt x="783" y="363"/>
                    <a:pt x="783" y="362"/>
                  </a:cubicBezTo>
                  <a:cubicBezTo>
                    <a:pt x="783" y="362"/>
                    <a:pt x="783" y="362"/>
                    <a:pt x="782" y="362"/>
                  </a:cubicBezTo>
                  <a:cubicBezTo>
                    <a:pt x="782" y="361"/>
                    <a:pt x="783" y="359"/>
                    <a:pt x="783" y="358"/>
                  </a:cubicBezTo>
                  <a:cubicBezTo>
                    <a:pt x="782" y="356"/>
                    <a:pt x="782" y="356"/>
                    <a:pt x="782" y="357"/>
                  </a:cubicBezTo>
                  <a:cubicBezTo>
                    <a:pt x="781" y="358"/>
                    <a:pt x="782" y="359"/>
                    <a:pt x="781" y="360"/>
                  </a:cubicBezTo>
                  <a:cubicBezTo>
                    <a:pt x="781" y="359"/>
                    <a:pt x="780" y="359"/>
                    <a:pt x="781" y="359"/>
                  </a:cubicBezTo>
                  <a:cubicBezTo>
                    <a:pt x="781" y="359"/>
                    <a:pt x="780" y="356"/>
                    <a:pt x="780" y="355"/>
                  </a:cubicBezTo>
                  <a:cubicBezTo>
                    <a:pt x="780" y="355"/>
                    <a:pt x="780" y="354"/>
                    <a:pt x="780" y="354"/>
                  </a:cubicBezTo>
                  <a:cubicBezTo>
                    <a:pt x="781" y="354"/>
                    <a:pt x="780" y="352"/>
                    <a:pt x="779" y="352"/>
                  </a:cubicBezTo>
                  <a:cubicBezTo>
                    <a:pt x="779" y="353"/>
                    <a:pt x="780" y="354"/>
                    <a:pt x="778" y="354"/>
                  </a:cubicBezTo>
                  <a:cubicBezTo>
                    <a:pt x="779" y="354"/>
                    <a:pt x="779" y="353"/>
                    <a:pt x="779" y="353"/>
                  </a:cubicBezTo>
                  <a:cubicBezTo>
                    <a:pt x="778" y="352"/>
                    <a:pt x="779" y="352"/>
                    <a:pt x="779" y="351"/>
                  </a:cubicBezTo>
                  <a:cubicBezTo>
                    <a:pt x="779" y="351"/>
                    <a:pt x="778" y="350"/>
                    <a:pt x="779" y="350"/>
                  </a:cubicBezTo>
                  <a:cubicBezTo>
                    <a:pt x="779" y="349"/>
                    <a:pt x="779" y="348"/>
                    <a:pt x="779" y="347"/>
                  </a:cubicBezTo>
                  <a:cubicBezTo>
                    <a:pt x="778" y="346"/>
                    <a:pt x="778" y="346"/>
                    <a:pt x="778" y="345"/>
                  </a:cubicBezTo>
                  <a:cubicBezTo>
                    <a:pt x="778" y="345"/>
                    <a:pt x="778" y="345"/>
                    <a:pt x="778" y="345"/>
                  </a:cubicBezTo>
                  <a:cubicBezTo>
                    <a:pt x="778" y="345"/>
                    <a:pt x="778" y="344"/>
                    <a:pt x="778" y="343"/>
                  </a:cubicBezTo>
                  <a:cubicBezTo>
                    <a:pt x="778" y="343"/>
                    <a:pt x="777" y="342"/>
                    <a:pt x="777" y="342"/>
                  </a:cubicBezTo>
                  <a:cubicBezTo>
                    <a:pt x="777" y="342"/>
                    <a:pt x="777" y="341"/>
                    <a:pt x="777" y="341"/>
                  </a:cubicBezTo>
                  <a:cubicBezTo>
                    <a:pt x="777" y="341"/>
                    <a:pt x="777" y="340"/>
                    <a:pt x="777" y="340"/>
                  </a:cubicBezTo>
                  <a:cubicBezTo>
                    <a:pt x="777" y="340"/>
                    <a:pt x="777" y="339"/>
                    <a:pt x="776" y="339"/>
                  </a:cubicBezTo>
                  <a:cubicBezTo>
                    <a:pt x="775" y="338"/>
                    <a:pt x="776" y="337"/>
                    <a:pt x="774" y="337"/>
                  </a:cubicBezTo>
                  <a:cubicBezTo>
                    <a:pt x="774" y="336"/>
                    <a:pt x="773" y="335"/>
                    <a:pt x="773" y="333"/>
                  </a:cubicBezTo>
                  <a:cubicBezTo>
                    <a:pt x="773" y="333"/>
                    <a:pt x="774" y="332"/>
                    <a:pt x="774" y="332"/>
                  </a:cubicBezTo>
                  <a:cubicBezTo>
                    <a:pt x="774" y="331"/>
                    <a:pt x="773" y="331"/>
                    <a:pt x="774" y="330"/>
                  </a:cubicBezTo>
                  <a:cubicBezTo>
                    <a:pt x="774" y="331"/>
                    <a:pt x="774" y="332"/>
                    <a:pt x="775" y="332"/>
                  </a:cubicBezTo>
                  <a:cubicBezTo>
                    <a:pt x="775" y="331"/>
                    <a:pt x="774" y="331"/>
                    <a:pt x="774" y="330"/>
                  </a:cubicBezTo>
                  <a:cubicBezTo>
                    <a:pt x="774" y="330"/>
                    <a:pt x="774" y="329"/>
                    <a:pt x="774" y="328"/>
                  </a:cubicBezTo>
                  <a:cubicBezTo>
                    <a:pt x="774" y="328"/>
                    <a:pt x="774" y="328"/>
                    <a:pt x="774" y="328"/>
                  </a:cubicBezTo>
                  <a:cubicBezTo>
                    <a:pt x="774" y="327"/>
                    <a:pt x="774" y="327"/>
                    <a:pt x="774" y="327"/>
                  </a:cubicBezTo>
                  <a:cubicBezTo>
                    <a:pt x="774" y="326"/>
                    <a:pt x="774" y="326"/>
                    <a:pt x="773" y="326"/>
                  </a:cubicBezTo>
                  <a:cubicBezTo>
                    <a:pt x="773" y="326"/>
                    <a:pt x="774" y="325"/>
                    <a:pt x="773" y="325"/>
                  </a:cubicBezTo>
                  <a:cubicBezTo>
                    <a:pt x="773" y="326"/>
                    <a:pt x="774" y="327"/>
                    <a:pt x="772" y="327"/>
                  </a:cubicBezTo>
                  <a:cubicBezTo>
                    <a:pt x="771" y="327"/>
                    <a:pt x="771" y="327"/>
                    <a:pt x="771" y="326"/>
                  </a:cubicBezTo>
                  <a:cubicBezTo>
                    <a:pt x="772" y="326"/>
                    <a:pt x="771" y="327"/>
                    <a:pt x="772" y="327"/>
                  </a:cubicBezTo>
                  <a:cubicBezTo>
                    <a:pt x="772" y="327"/>
                    <a:pt x="771" y="327"/>
                    <a:pt x="772" y="326"/>
                  </a:cubicBezTo>
                  <a:cubicBezTo>
                    <a:pt x="772" y="325"/>
                    <a:pt x="772" y="324"/>
                    <a:pt x="771" y="323"/>
                  </a:cubicBezTo>
                  <a:cubicBezTo>
                    <a:pt x="771" y="324"/>
                    <a:pt x="771" y="323"/>
                    <a:pt x="771" y="323"/>
                  </a:cubicBezTo>
                  <a:cubicBezTo>
                    <a:pt x="771" y="322"/>
                    <a:pt x="770" y="321"/>
                    <a:pt x="771" y="321"/>
                  </a:cubicBezTo>
                  <a:cubicBezTo>
                    <a:pt x="770" y="320"/>
                    <a:pt x="770" y="319"/>
                    <a:pt x="770" y="319"/>
                  </a:cubicBezTo>
                  <a:cubicBezTo>
                    <a:pt x="769" y="320"/>
                    <a:pt x="769" y="318"/>
                    <a:pt x="768" y="317"/>
                  </a:cubicBezTo>
                  <a:cubicBezTo>
                    <a:pt x="769" y="317"/>
                    <a:pt x="769" y="316"/>
                    <a:pt x="769" y="316"/>
                  </a:cubicBezTo>
                  <a:cubicBezTo>
                    <a:pt x="764" y="312"/>
                    <a:pt x="767" y="318"/>
                    <a:pt x="767" y="318"/>
                  </a:cubicBezTo>
                  <a:cubicBezTo>
                    <a:pt x="767" y="319"/>
                    <a:pt x="768" y="320"/>
                    <a:pt x="767" y="321"/>
                  </a:cubicBezTo>
                  <a:cubicBezTo>
                    <a:pt x="768" y="323"/>
                    <a:pt x="769" y="326"/>
                    <a:pt x="769" y="329"/>
                  </a:cubicBezTo>
                  <a:cubicBezTo>
                    <a:pt x="770" y="330"/>
                    <a:pt x="770" y="331"/>
                    <a:pt x="770" y="332"/>
                  </a:cubicBezTo>
                  <a:cubicBezTo>
                    <a:pt x="771" y="334"/>
                    <a:pt x="772" y="336"/>
                    <a:pt x="771" y="337"/>
                  </a:cubicBezTo>
                  <a:cubicBezTo>
                    <a:pt x="772" y="338"/>
                    <a:pt x="772" y="339"/>
                    <a:pt x="772" y="340"/>
                  </a:cubicBezTo>
                  <a:cubicBezTo>
                    <a:pt x="772" y="340"/>
                    <a:pt x="773" y="341"/>
                    <a:pt x="773" y="342"/>
                  </a:cubicBezTo>
                  <a:cubicBezTo>
                    <a:pt x="773" y="342"/>
                    <a:pt x="773" y="342"/>
                    <a:pt x="773" y="342"/>
                  </a:cubicBezTo>
                  <a:cubicBezTo>
                    <a:pt x="773" y="343"/>
                    <a:pt x="773" y="343"/>
                    <a:pt x="773" y="343"/>
                  </a:cubicBezTo>
                  <a:cubicBezTo>
                    <a:pt x="773" y="343"/>
                    <a:pt x="773" y="344"/>
                    <a:pt x="773" y="344"/>
                  </a:cubicBezTo>
                  <a:cubicBezTo>
                    <a:pt x="774" y="344"/>
                    <a:pt x="773" y="344"/>
                    <a:pt x="773" y="344"/>
                  </a:cubicBezTo>
                  <a:cubicBezTo>
                    <a:pt x="774" y="345"/>
                    <a:pt x="774" y="346"/>
                    <a:pt x="774" y="346"/>
                  </a:cubicBezTo>
                  <a:cubicBezTo>
                    <a:pt x="773" y="347"/>
                    <a:pt x="774" y="347"/>
                    <a:pt x="774" y="348"/>
                  </a:cubicBezTo>
                  <a:cubicBezTo>
                    <a:pt x="774" y="348"/>
                    <a:pt x="774" y="349"/>
                    <a:pt x="774" y="349"/>
                  </a:cubicBezTo>
                  <a:cubicBezTo>
                    <a:pt x="774" y="350"/>
                    <a:pt x="774" y="349"/>
                    <a:pt x="774" y="350"/>
                  </a:cubicBezTo>
                  <a:cubicBezTo>
                    <a:pt x="775" y="351"/>
                    <a:pt x="774" y="351"/>
                    <a:pt x="774" y="352"/>
                  </a:cubicBezTo>
                  <a:cubicBezTo>
                    <a:pt x="775" y="353"/>
                    <a:pt x="775" y="353"/>
                    <a:pt x="775" y="354"/>
                  </a:cubicBezTo>
                  <a:cubicBezTo>
                    <a:pt x="775" y="354"/>
                    <a:pt x="775" y="355"/>
                    <a:pt x="775" y="355"/>
                  </a:cubicBezTo>
                  <a:cubicBezTo>
                    <a:pt x="775" y="356"/>
                    <a:pt x="775" y="356"/>
                    <a:pt x="775" y="357"/>
                  </a:cubicBezTo>
                  <a:cubicBezTo>
                    <a:pt x="776" y="357"/>
                    <a:pt x="776" y="358"/>
                    <a:pt x="776" y="358"/>
                  </a:cubicBezTo>
                  <a:cubicBezTo>
                    <a:pt x="776" y="359"/>
                    <a:pt x="776" y="360"/>
                    <a:pt x="776" y="360"/>
                  </a:cubicBezTo>
                  <a:cubicBezTo>
                    <a:pt x="775" y="361"/>
                    <a:pt x="776" y="362"/>
                    <a:pt x="775" y="363"/>
                  </a:cubicBezTo>
                  <a:cubicBezTo>
                    <a:pt x="776" y="363"/>
                    <a:pt x="776" y="364"/>
                    <a:pt x="776" y="365"/>
                  </a:cubicBezTo>
                  <a:cubicBezTo>
                    <a:pt x="776" y="365"/>
                    <a:pt x="776" y="365"/>
                    <a:pt x="776" y="366"/>
                  </a:cubicBezTo>
                  <a:cubicBezTo>
                    <a:pt x="776" y="367"/>
                    <a:pt x="776" y="368"/>
                    <a:pt x="776" y="369"/>
                  </a:cubicBezTo>
                  <a:cubicBezTo>
                    <a:pt x="776" y="369"/>
                    <a:pt x="777" y="369"/>
                    <a:pt x="777" y="369"/>
                  </a:cubicBezTo>
                  <a:cubicBezTo>
                    <a:pt x="777" y="369"/>
                    <a:pt x="776" y="370"/>
                    <a:pt x="776" y="370"/>
                  </a:cubicBezTo>
                  <a:cubicBezTo>
                    <a:pt x="776" y="370"/>
                    <a:pt x="777" y="370"/>
                    <a:pt x="777" y="371"/>
                  </a:cubicBezTo>
                  <a:cubicBezTo>
                    <a:pt x="777" y="371"/>
                    <a:pt x="777" y="371"/>
                    <a:pt x="777" y="371"/>
                  </a:cubicBezTo>
                  <a:cubicBezTo>
                    <a:pt x="777" y="372"/>
                    <a:pt x="777" y="372"/>
                    <a:pt x="777" y="372"/>
                  </a:cubicBezTo>
                  <a:cubicBezTo>
                    <a:pt x="778" y="374"/>
                    <a:pt x="777" y="375"/>
                    <a:pt x="776" y="377"/>
                  </a:cubicBezTo>
                  <a:cubicBezTo>
                    <a:pt x="777" y="379"/>
                    <a:pt x="778" y="379"/>
                    <a:pt x="777" y="382"/>
                  </a:cubicBezTo>
                  <a:cubicBezTo>
                    <a:pt x="777" y="381"/>
                    <a:pt x="777" y="380"/>
                    <a:pt x="776" y="381"/>
                  </a:cubicBezTo>
                  <a:cubicBezTo>
                    <a:pt x="775" y="382"/>
                    <a:pt x="776" y="384"/>
                    <a:pt x="776" y="385"/>
                  </a:cubicBezTo>
                  <a:cubicBezTo>
                    <a:pt x="775" y="387"/>
                    <a:pt x="774" y="389"/>
                    <a:pt x="776" y="389"/>
                  </a:cubicBezTo>
                  <a:cubicBezTo>
                    <a:pt x="778" y="389"/>
                    <a:pt x="777" y="386"/>
                    <a:pt x="777" y="385"/>
                  </a:cubicBezTo>
                  <a:cubicBezTo>
                    <a:pt x="778" y="386"/>
                    <a:pt x="777" y="387"/>
                    <a:pt x="777" y="388"/>
                  </a:cubicBezTo>
                  <a:cubicBezTo>
                    <a:pt x="777" y="388"/>
                    <a:pt x="777" y="389"/>
                    <a:pt x="778" y="389"/>
                  </a:cubicBezTo>
                  <a:cubicBezTo>
                    <a:pt x="778" y="390"/>
                    <a:pt x="777" y="390"/>
                    <a:pt x="777" y="391"/>
                  </a:cubicBezTo>
                  <a:cubicBezTo>
                    <a:pt x="777" y="392"/>
                    <a:pt x="778" y="392"/>
                    <a:pt x="777" y="393"/>
                  </a:cubicBezTo>
                  <a:cubicBezTo>
                    <a:pt x="776" y="392"/>
                    <a:pt x="777" y="392"/>
                    <a:pt x="776" y="392"/>
                  </a:cubicBezTo>
                  <a:cubicBezTo>
                    <a:pt x="775" y="393"/>
                    <a:pt x="775" y="395"/>
                    <a:pt x="775" y="396"/>
                  </a:cubicBezTo>
                  <a:cubicBezTo>
                    <a:pt x="776" y="395"/>
                    <a:pt x="776" y="397"/>
                    <a:pt x="776" y="397"/>
                  </a:cubicBezTo>
                  <a:cubicBezTo>
                    <a:pt x="775" y="399"/>
                    <a:pt x="777" y="398"/>
                    <a:pt x="776" y="401"/>
                  </a:cubicBezTo>
                  <a:cubicBezTo>
                    <a:pt x="777" y="403"/>
                    <a:pt x="776" y="405"/>
                    <a:pt x="776" y="406"/>
                  </a:cubicBezTo>
                  <a:cubicBezTo>
                    <a:pt x="776" y="407"/>
                    <a:pt x="776" y="408"/>
                    <a:pt x="776" y="409"/>
                  </a:cubicBezTo>
                  <a:cubicBezTo>
                    <a:pt x="776" y="409"/>
                    <a:pt x="776" y="409"/>
                    <a:pt x="776" y="410"/>
                  </a:cubicBezTo>
                  <a:cubicBezTo>
                    <a:pt x="776" y="411"/>
                    <a:pt x="776" y="412"/>
                    <a:pt x="775" y="413"/>
                  </a:cubicBezTo>
                  <a:cubicBezTo>
                    <a:pt x="775" y="414"/>
                    <a:pt x="775" y="415"/>
                    <a:pt x="775" y="416"/>
                  </a:cubicBezTo>
                  <a:cubicBezTo>
                    <a:pt x="775" y="416"/>
                    <a:pt x="775" y="416"/>
                    <a:pt x="775" y="417"/>
                  </a:cubicBezTo>
                  <a:cubicBezTo>
                    <a:pt x="775" y="417"/>
                    <a:pt x="775" y="418"/>
                    <a:pt x="775" y="418"/>
                  </a:cubicBezTo>
                  <a:cubicBezTo>
                    <a:pt x="775" y="419"/>
                    <a:pt x="775" y="419"/>
                    <a:pt x="774" y="420"/>
                  </a:cubicBezTo>
                  <a:cubicBezTo>
                    <a:pt x="774" y="421"/>
                    <a:pt x="775" y="421"/>
                    <a:pt x="775" y="421"/>
                  </a:cubicBezTo>
                  <a:cubicBezTo>
                    <a:pt x="775" y="422"/>
                    <a:pt x="774" y="422"/>
                    <a:pt x="774" y="422"/>
                  </a:cubicBezTo>
                  <a:cubicBezTo>
                    <a:pt x="774" y="423"/>
                    <a:pt x="775" y="423"/>
                    <a:pt x="775" y="423"/>
                  </a:cubicBezTo>
                  <a:cubicBezTo>
                    <a:pt x="775" y="425"/>
                    <a:pt x="774" y="426"/>
                    <a:pt x="773" y="428"/>
                  </a:cubicBezTo>
                  <a:cubicBezTo>
                    <a:pt x="773" y="429"/>
                    <a:pt x="773" y="430"/>
                    <a:pt x="773" y="431"/>
                  </a:cubicBezTo>
                  <a:cubicBezTo>
                    <a:pt x="771" y="433"/>
                    <a:pt x="772" y="436"/>
                    <a:pt x="772" y="439"/>
                  </a:cubicBezTo>
                  <a:cubicBezTo>
                    <a:pt x="771" y="440"/>
                    <a:pt x="771" y="441"/>
                    <a:pt x="770" y="442"/>
                  </a:cubicBezTo>
                  <a:cubicBezTo>
                    <a:pt x="770" y="442"/>
                    <a:pt x="771" y="443"/>
                    <a:pt x="770" y="443"/>
                  </a:cubicBezTo>
                  <a:cubicBezTo>
                    <a:pt x="770" y="446"/>
                    <a:pt x="769" y="448"/>
                    <a:pt x="768" y="450"/>
                  </a:cubicBezTo>
                  <a:cubicBezTo>
                    <a:pt x="768" y="451"/>
                    <a:pt x="768" y="451"/>
                    <a:pt x="768" y="451"/>
                  </a:cubicBezTo>
                  <a:cubicBezTo>
                    <a:pt x="767" y="454"/>
                    <a:pt x="766" y="457"/>
                    <a:pt x="765" y="459"/>
                  </a:cubicBezTo>
                  <a:cubicBezTo>
                    <a:pt x="765" y="460"/>
                    <a:pt x="765" y="460"/>
                    <a:pt x="765" y="460"/>
                  </a:cubicBezTo>
                  <a:cubicBezTo>
                    <a:pt x="764" y="460"/>
                    <a:pt x="764" y="462"/>
                    <a:pt x="764" y="462"/>
                  </a:cubicBezTo>
                  <a:cubicBezTo>
                    <a:pt x="763" y="463"/>
                    <a:pt x="763" y="463"/>
                    <a:pt x="762" y="464"/>
                  </a:cubicBezTo>
                  <a:cubicBezTo>
                    <a:pt x="762" y="464"/>
                    <a:pt x="762" y="464"/>
                    <a:pt x="762" y="465"/>
                  </a:cubicBezTo>
                  <a:cubicBezTo>
                    <a:pt x="762" y="465"/>
                    <a:pt x="762" y="465"/>
                    <a:pt x="762" y="466"/>
                  </a:cubicBezTo>
                  <a:cubicBezTo>
                    <a:pt x="761" y="467"/>
                    <a:pt x="761" y="469"/>
                    <a:pt x="760" y="470"/>
                  </a:cubicBezTo>
                  <a:cubicBezTo>
                    <a:pt x="762" y="470"/>
                    <a:pt x="762" y="468"/>
                    <a:pt x="763" y="469"/>
                  </a:cubicBezTo>
                  <a:cubicBezTo>
                    <a:pt x="764" y="468"/>
                    <a:pt x="764" y="467"/>
                    <a:pt x="765" y="467"/>
                  </a:cubicBezTo>
                  <a:cubicBezTo>
                    <a:pt x="765" y="467"/>
                    <a:pt x="765" y="469"/>
                    <a:pt x="765" y="470"/>
                  </a:cubicBezTo>
                  <a:cubicBezTo>
                    <a:pt x="765" y="470"/>
                    <a:pt x="764" y="470"/>
                    <a:pt x="764" y="470"/>
                  </a:cubicBezTo>
                  <a:cubicBezTo>
                    <a:pt x="763" y="472"/>
                    <a:pt x="763" y="472"/>
                    <a:pt x="762" y="472"/>
                  </a:cubicBezTo>
                  <a:cubicBezTo>
                    <a:pt x="761" y="472"/>
                    <a:pt x="763" y="470"/>
                    <a:pt x="762" y="470"/>
                  </a:cubicBezTo>
                  <a:cubicBezTo>
                    <a:pt x="761" y="471"/>
                    <a:pt x="760" y="472"/>
                    <a:pt x="760" y="473"/>
                  </a:cubicBezTo>
                  <a:cubicBezTo>
                    <a:pt x="760" y="473"/>
                    <a:pt x="760" y="474"/>
                    <a:pt x="760" y="474"/>
                  </a:cubicBezTo>
                  <a:cubicBezTo>
                    <a:pt x="760" y="475"/>
                    <a:pt x="762" y="475"/>
                    <a:pt x="761" y="476"/>
                  </a:cubicBezTo>
                  <a:cubicBezTo>
                    <a:pt x="761" y="477"/>
                    <a:pt x="760" y="478"/>
                    <a:pt x="759" y="480"/>
                  </a:cubicBezTo>
                  <a:cubicBezTo>
                    <a:pt x="759" y="480"/>
                    <a:pt x="759" y="481"/>
                    <a:pt x="758" y="482"/>
                  </a:cubicBezTo>
                  <a:cubicBezTo>
                    <a:pt x="758" y="482"/>
                    <a:pt x="757" y="483"/>
                    <a:pt x="757" y="484"/>
                  </a:cubicBezTo>
                  <a:cubicBezTo>
                    <a:pt x="756" y="484"/>
                    <a:pt x="756" y="484"/>
                    <a:pt x="756" y="484"/>
                  </a:cubicBezTo>
                  <a:cubicBezTo>
                    <a:pt x="755" y="485"/>
                    <a:pt x="756" y="485"/>
                    <a:pt x="755" y="486"/>
                  </a:cubicBezTo>
                  <a:cubicBezTo>
                    <a:pt x="755" y="486"/>
                    <a:pt x="755" y="487"/>
                    <a:pt x="755" y="487"/>
                  </a:cubicBezTo>
                  <a:cubicBezTo>
                    <a:pt x="754" y="486"/>
                    <a:pt x="755" y="485"/>
                    <a:pt x="754" y="485"/>
                  </a:cubicBezTo>
                  <a:cubicBezTo>
                    <a:pt x="756" y="485"/>
                    <a:pt x="755" y="483"/>
                    <a:pt x="756" y="482"/>
                  </a:cubicBezTo>
                  <a:cubicBezTo>
                    <a:pt x="756" y="482"/>
                    <a:pt x="757" y="482"/>
                    <a:pt x="757" y="481"/>
                  </a:cubicBezTo>
                  <a:cubicBezTo>
                    <a:pt x="758" y="481"/>
                    <a:pt x="757" y="480"/>
                    <a:pt x="758" y="479"/>
                  </a:cubicBezTo>
                  <a:cubicBezTo>
                    <a:pt x="758" y="479"/>
                    <a:pt x="758" y="479"/>
                    <a:pt x="758" y="479"/>
                  </a:cubicBezTo>
                  <a:cubicBezTo>
                    <a:pt x="758" y="479"/>
                    <a:pt x="758" y="478"/>
                    <a:pt x="759" y="478"/>
                  </a:cubicBezTo>
                  <a:cubicBezTo>
                    <a:pt x="760" y="476"/>
                    <a:pt x="761" y="475"/>
                    <a:pt x="759" y="474"/>
                  </a:cubicBezTo>
                  <a:cubicBezTo>
                    <a:pt x="757" y="475"/>
                    <a:pt x="758" y="477"/>
                    <a:pt x="757" y="479"/>
                  </a:cubicBezTo>
                  <a:cubicBezTo>
                    <a:pt x="756" y="479"/>
                    <a:pt x="756" y="481"/>
                    <a:pt x="755" y="480"/>
                  </a:cubicBezTo>
                  <a:cubicBezTo>
                    <a:pt x="755" y="482"/>
                    <a:pt x="754" y="482"/>
                    <a:pt x="753" y="484"/>
                  </a:cubicBezTo>
                  <a:cubicBezTo>
                    <a:pt x="752" y="484"/>
                    <a:pt x="752" y="486"/>
                    <a:pt x="751" y="485"/>
                  </a:cubicBezTo>
                  <a:cubicBezTo>
                    <a:pt x="750" y="488"/>
                    <a:pt x="748" y="488"/>
                    <a:pt x="747" y="491"/>
                  </a:cubicBezTo>
                  <a:cubicBezTo>
                    <a:pt x="747" y="491"/>
                    <a:pt x="747" y="491"/>
                    <a:pt x="746" y="491"/>
                  </a:cubicBezTo>
                  <a:cubicBezTo>
                    <a:pt x="746" y="493"/>
                    <a:pt x="744" y="493"/>
                    <a:pt x="744" y="494"/>
                  </a:cubicBezTo>
                  <a:cubicBezTo>
                    <a:pt x="743" y="494"/>
                    <a:pt x="743" y="494"/>
                    <a:pt x="743" y="494"/>
                  </a:cubicBezTo>
                  <a:cubicBezTo>
                    <a:pt x="742" y="495"/>
                    <a:pt x="741" y="495"/>
                    <a:pt x="741" y="496"/>
                  </a:cubicBezTo>
                  <a:cubicBezTo>
                    <a:pt x="741" y="496"/>
                    <a:pt x="740" y="496"/>
                    <a:pt x="740" y="497"/>
                  </a:cubicBezTo>
                  <a:cubicBezTo>
                    <a:pt x="739" y="497"/>
                    <a:pt x="739" y="497"/>
                    <a:pt x="739" y="497"/>
                  </a:cubicBezTo>
                  <a:cubicBezTo>
                    <a:pt x="739" y="497"/>
                    <a:pt x="739" y="497"/>
                    <a:pt x="738" y="498"/>
                  </a:cubicBezTo>
                  <a:cubicBezTo>
                    <a:pt x="738" y="498"/>
                    <a:pt x="738" y="498"/>
                    <a:pt x="738" y="498"/>
                  </a:cubicBezTo>
                  <a:cubicBezTo>
                    <a:pt x="737" y="498"/>
                    <a:pt x="737" y="499"/>
                    <a:pt x="737" y="499"/>
                  </a:cubicBezTo>
                  <a:cubicBezTo>
                    <a:pt x="736" y="499"/>
                    <a:pt x="736" y="499"/>
                    <a:pt x="736" y="499"/>
                  </a:cubicBezTo>
                  <a:cubicBezTo>
                    <a:pt x="736" y="499"/>
                    <a:pt x="736" y="500"/>
                    <a:pt x="735" y="500"/>
                  </a:cubicBezTo>
                  <a:cubicBezTo>
                    <a:pt x="735" y="500"/>
                    <a:pt x="735" y="500"/>
                    <a:pt x="734" y="500"/>
                  </a:cubicBezTo>
                  <a:cubicBezTo>
                    <a:pt x="734" y="500"/>
                    <a:pt x="734" y="501"/>
                    <a:pt x="734" y="501"/>
                  </a:cubicBezTo>
                  <a:cubicBezTo>
                    <a:pt x="734" y="501"/>
                    <a:pt x="733" y="501"/>
                    <a:pt x="733" y="501"/>
                  </a:cubicBezTo>
                  <a:cubicBezTo>
                    <a:pt x="733" y="501"/>
                    <a:pt x="732" y="502"/>
                    <a:pt x="732" y="502"/>
                  </a:cubicBezTo>
                  <a:cubicBezTo>
                    <a:pt x="732" y="502"/>
                    <a:pt x="732" y="502"/>
                    <a:pt x="732" y="502"/>
                  </a:cubicBezTo>
                  <a:cubicBezTo>
                    <a:pt x="732" y="502"/>
                    <a:pt x="732" y="503"/>
                    <a:pt x="732" y="503"/>
                  </a:cubicBezTo>
                  <a:cubicBezTo>
                    <a:pt x="731" y="503"/>
                    <a:pt x="730" y="503"/>
                    <a:pt x="730" y="503"/>
                  </a:cubicBezTo>
                  <a:cubicBezTo>
                    <a:pt x="729" y="503"/>
                    <a:pt x="729" y="504"/>
                    <a:pt x="729" y="504"/>
                  </a:cubicBezTo>
                  <a:cubicBezTo>
                    <a:pt x="729" y="504"/>
                    <a:pt x="728" y="504"/>
                    <a:pt x="728" y="504"/>
                  </a:cubicBezTo>
                  <a:cubicBezTo>
                    <a:pt x="728" y="504"/>
                    <a:pt x="728" y="505"/>
                    <a:pt x="727" y="505"/>
                  </a:cubicBezTo>
                  <a:cubicBezTo>
                    <a:pt x="727" y="506"/>
                    <a:pt x="725" y="506"/>
                    <a:pt x="725" y="506"/>
                  </a:cubicBezTo>
                  <a:cubicBezTo>
                    <a:pt x="725" y="507"/>
                    <a:pt x="724" y="506"/>
                    <a:pt x="724" y="507"/>
                  </a:cubicBezTo>
                  <a:cubicBezTo>
                    <a:pt x="721" y="508"/>
                    <a:pt x="717" y="510"/>
                    <a:pt x="714" y="511"/>
                  </a:cubicBezTo>
                  <a:cubicBezTo>
                    <a:pt x="713" y="511"/>
                    <a:pt x="711" y="512"/>
                    <a:pt x="710" y="512"/>
                  </a:cubicBezTo>
                  <a:cubicBezTo>
                    <a:pt x="710" y="512"/>
                    <a:pt x="710" y="512"/>
                    <a:pt x="710" y="512"/>
                  </a:cubicBezTo>
                  <a:cubicBezTo>
                    <a:pt x="709" y="512"/>
                    <a:pt x="709" y="512"/>
                    <a:pt x="709" y="512"/>
                  </a:cubicBezTo>
                  <a:cubicBezTo>
                    <a:pt x="708" y="512"/>
                    <a:pt x="708" y="512"/>
                    <a:pt x="708" y="512"/>
                  </a:cubicBezTo>
                  <a:cubicBezTo>
                    <a:pt x="707" y="513"/>
                    <a:pt x="707" y="513"/>
                    <a:pt x="707" y="513"/>
                  </a:cubicBezTo>
                  <a:cubicBezTo>
                    <a:pt x="706" y="513"/>
                    <a:pt x="704" y="513"/>
                    <a:pt x="703" y="513"/>
                  </a:cubicBezTo>
                  <a:cubicBezTo>
                    <a:pt x="703" y="514"/>
                    <a:pt x="703" y="514"/>
                    <a:pt x="703" y="514"/>
                  </a:cubicBezTo>
                  <a:cubicBezTo>
                    <a:pt x="703" y="514"/>
                    <a:pt x="702" y="514"/>
                    <a:pt x="702" y="514"/>
                  </a:cubicBezTo>
                  <a:cubicBezTo>
                    <a:pt x="702" y="514"/>
                    <a:pt x="701" y="514"/>
                    <a:pt x="701" y="514"/>
                  </a:cubicBezTo>
                  <a:cubicBezTo>
                    <a:pt x="701" y="514"/>
                    <a:pt x="700" y="514"/>
                    <a:pt x="699" y="514"/>
                  </a:cubicBezTo>
                  <a:cubicBezTo>
                    <a:pt x="697" y="514"/>
                    <a:pt x="694" y="514"/>
                    <a:pt x="692" y="514"/>
                  </a:cubicBezTo>
                  <a:cubicBezTo>
                    <a:pt x="692" y="514"/>
                    <a:pt x="692" y="514"/>
                    <a:pt x="691" y="514"/>
                  </a:cubicBezTo>
                  <a:cubicBezTo>
                    <a:pt x="691" y="514"/>
                    <a:pt x="690" y="515"/>
                    <a:pt x="690" y="515"/>
                  </a:cubicBezTo>
                  <a:cubicBezTo>
                    <a:pt x="690" y="515"/>
                    <a:pt x="689" y="515"/>
                    <a:pt x="689" y="515"/>
                  </a:cubicBezTo>
                  <a:cubicBezTo>
                    <a:pt x="689" y="515"/>
                    <a:pt x="689" y="515"/>
                    <a:pt x="689" y="515"/>
                  </a:cubicBezTo>
                  <a:cubicBezTo>
                    <a:pt x="688" y="515"/>
                    <a:pt x="687" y="515"/>
                    <a:pt x="686" y="515"/>
                  </a:cubicBezTo>
                  <a:cubicBezTo>
                    <a:pt x="685" y="515"/>
                    <a:pt x="685" y="515"/>
                    <a:pt x="685" y="515"/>
                  </a:cubicBezTo>
                  <a:cubicBezTo>
                    <a:pt x="684" y="515"/>
                    <a:pt x="684" y="515"/>
                    <a:pt x="684" y="515"/>
                  </a:cubicBezTo>
                  <a:cubicBezTo>
                    <a:pt x="684" y="515"/>
                    <a:pt x="683" y="515"/>
                    <a:pt x="682" y="515"/>
                  </a:cubicBezTo>
                  <a:cubicBezTo>
                    <a:pt x="682" y="515"/>
                    <a:pt x="682" y="515"/>
                    <a:pt x="682" y="515"/>
                  </a:cubicBezTo>
                  <a:cubicBezTo>
                    <a:pt x="681" y="515"/>
                    <a:pt x="681" y="515"/>
                    <a:pt x="680" y="515"/>
                  </a:cubicBezTo>
                  <a:cubicBezTo>
                    <a:pt x="680" y="515"/>
                    <a:pt x="678" y="515"/>
                    <a:pt x="678" y="515"/>
                  </a:cubicBezTo>
                  <a:cubicBezTo>
                    <a:pt x="677" y="516"/>
                    <a:pt x="677" y="516"/>
                    <a:pt x="676" y="516"/>
                  </a:cubicBezTo>
                  <a:cubicBezTo>
                    <a:pt x="675" y="516"/>
                    <a:pt x="673" y="515"/>
                    <a:pt x="672" y="515"/>
                  </a:cubicBezTo>
                  <a:cubicBezTo>
                    <a:pt x="670" y="515"/>
                    <a:pt x="669" y="515"/>
                    <a:pt x="668" y="514"/>
                  </a:cubicBezTo>
                  <a:cubicBezTo>
                    <a:pt x="668" y="514"/>
                    <a:pt x="667" y="514"/>
                    <a:pt x="667" y="513"/>
                  </a:cubicBezTo>
                  <a:cubicBezTo>
                    <a:pt x="666" y="513"/>
                    <a:pt x="665" y="513"/>
                    <a:pt x="664" y="512"/>
                  </a:cubicBezTo>
                  <a:cubicBezTo>
                    <a:pt x="664" y="512"/>
                    <a:pt x="663" y="512"/>
                    <a:pt x="663" y="512"/>
                  </a:cubicBezTo>
                  <a:cubicBezTo>
                    <a:pt x="662" y="512"/>
                    <a:pt x="662" y="511"/>
                    <a:pt x="661" y="511"/>
                  </a:cubicBezTo>
                  <a:cubicBezTo>
                    <a:pt x="660" y="510"/>
                    <a:pt x="658" y="510"/>
                    <a:pt x="659" y="508"/>
                  </a:cubicBezTo>
                  <a:cubicBezTo>
                    <a:pt x="660" y="508"/>
                    <a:pt x="661" y="509"/>
                    <a:pt x="662" y="509"/>
                  </a:cubicBezTo>
                  <a:cubicBezTo>
                    <a:pt x="662" y="509"/>
                    <a:pt x="663" y="509"/>
                    <a:pt x="663" y="510"/>
                  </a:cubicBezTo>
                  <a:cubicBezTo>
                    <a:pt x="663" y="510"/>
                    <a:pt x="662" y="511"/>
                    <a:pt x="664" y="511"/>
                  </a:cubicBezTo>
                  <a:cubicBezTo>
                    <a:pt x="665" y="512"/>
                    <a:pt x="665" y="511"/>
                    <a:pt x="666" y="511"/>
                  </a:cubicBezTo>
                  <a:cubicBezTo>
                    <a:pt x="666" y="512"/>
                    <a:pt x="667" y="511"/>
                    <a:pt x="667" y="512"/>
                  </a:cubicBezTo>
                  <a:cubicBezTo>
                    <a:pt x="669" y="512"/>
                    <a:pt x="668" y="513"/>
                    <a:pt x="669" y="513"/>
                  </a:cubicBezTo>
                  <a:cubicBezTo>
                    <a:pt x="670" y="513"/>
                    <a:pt x="671" y="513"/>
                    <a:pt x="672" y="514"/>
                  </a:cubicBezTo>
                  <a:cubicBezTo>
                    <a:pt x="672" y="514"/>
                    <a:pt x="672" y="513"/>
                    <a:pt x="673" y="514"/>
                  </a:cubicBezTo>
                  <a:cubicBezTo>
                    <a:pt x="674" y="514"/>
                    <a:pt x="674" y="514"/>
                    <a:pt x="675" y="514"/>
                  </a:cubicBezTo>
                  <a:cubicBezTo>
                    <a:pt x="675" y="514"/>
                    <a:pt x="675" y="514"/>
                    <a:pt x="676" y="514"/>
                  </a:cubicBezTo>
                  <a:cubicBezTo>
                    <a:pt x="676" y="514"/>
                    <a:pt x="677" y="513"/>
                    <a:pt x="677" y="513"/>
                  </a:cubicBezTo>
                  <a:cubicBezTo>
                    <a:pt x="679" y="514"/>
                    <a:pt x="679" y="513"/>
                    <a:pt x="681" y="514"/>
                  </a:cubicBezTo>
                  <a:cubicBezTo>
                    <a:pt x="682" y="513"/>
                    <a:pt x="685" y="514"/>
                    <a:pt x="687" y="514"/>
                  </a:cubicBezTo>
                  <a:cubicBezTo>
                    <a:pt x="687" y="514"/>
                    <a:pt x="689" y="514"/>
                    <a:pt x="689" y="514"/>
                  </a:cubicBezTo>
                  <a:cubicBezTo>
                    <a:pt x="687" y="513"/>
                    <a:pt x="685" y="513"/>
                    <a:pt x="683" y="512"/>
                  </a:cubicBezTo>
                  <a:cubicBezTo>
                    <a:pt x="683" y="512"/>
                    <a:pt x="682" y="512"/>
                    <a:pt x="682" y="512"/>
                  </a:cubicBezTo>
                  <a:cubicBezTo>
                    <a:pt x="680" y="511"/>
                    <a:pt x="679" y="512"/>
                    <a:pt x="677" y="511"/>
                  </a:cubicBezTo>
                  <a:cubicBezTo>
                    <a:pt x="677" y="511"/>
                    <a:pt x="676" y="510"/>
                    <a:pt x="675" y="510"/>
                  </a:cubicBezTo>
                  <a:cubicBezTo>
                    <a:pt x="674" y="509"/>
                    <a:pt x="674" y="509"/>
                    <a:pt x="674" y="509"/>
                  </a:cubicBezTo>
                  <a:cubicBezTo>
                    <a:pt x="673" y="509"/>
                    <a:pt x="673" y="509"/>
                    <a:pt x="672" y="509"/>
                  </a:cubicBezTo>
                  <a:cubicBezTo>
                    <a:pt x="672" y="509"/>
                    <a:pt x="672" y="509"/>
                    <a:pt x="672" y="509"/>
                  </a:cubicBezTo>
                  <a:cubicBezTo>
                    <a:pt x="671" y="508"/>
                    <a:pt x="669" y="507"/>
                    <a:pt x="669" y="507"/>
                  </a:cubicBezTo>
                  <a:cubicBezTo>
                    <a:pt x="668" y="506"/>
                    <a:pt x="667" y="506"/>
                    <a:pt x="667" y="506"/>
                  </a:cubicBezTo>
                  <a:cubicBezTo>
                    <a:pt x="664" y="506"/>
                    <a:pt x="666" y="504"/>
                    <a:pt x="664" y="504"/>
                  </a:cubicBezTo>
                  <a:cubicBezTo>
                    <a:pt x="663" y="504"/>
                    <a:pt x="663" y="503"/>
                    <a:pt x="662" y="502"/>
                  </a:cubicBezTo>
                  <a:cubicBezTo>
                    <a:pt x="662" y="503"/>
                    <a:pt x="661" y="502"/>
                    <a:pt x="660" y="502"/>
                  </a:cubicBezTo>
                  <a:cubicBezTo>
                    <a:pt x="659" y="501"/>
                    <a:pt x="658" y="500"/>
                    <a:pt x="657" y="499"/>
                  </a:cubicBezTo>
                  <a:cubicBezTo>
                    <a:pt x="656" y="498"/>
                    <a:pt x="656" y="498"/>
                    <a:pt x="656" y="498"/>
                  </a:cubicBezTo>
                  <a:cubicBezTo>
                    <a:pt x="655" y="498"/>
                    <a:pt x="655" y="498"/>
                    <a:pt x="654" y="498"/>
                  </a:cubicBezTo>
                  <a:cubicBezTo>
                    <a:pt x="654" y="497"/>
                    <a:pt x="653" y="497"/>
                    <a:pt x="653" y="497"/>
                  </a:cubicBezTo>
                  <a:cubicBezTo>
                    <a:pt x="653" y="495"/>
                    <a:pt x="652" y="495"/>
                    <a:pt x="652" y="494"/>
                  </a:cubicBezTo>
                  <a:cubicBezTo>
                    <a:pt x="652" y="494"/>
                    <a:pt x="650" y="494"/>
                    <a:pt x="650" y="493"/>
                  </a:cubicBezTo>
                  <a:cubicBezTo>
                    <a:pt x="649" y="493"/>
                    <a:pt x="649" y="494"/>
                    <a:pt x="648" y="494"/>
                  </a:cubicBezTo>
                  <a:cubicBezTo>
                    <a:pt x="648" y="493"/>
                    <a:pt x="647" y="493"/>
                    <a:pt x="647" y="492"/>
                  </a:cubicBezTo>
                  <a:cubicBezTo>
                    <a:pt x="647" y="492"/>
                    <a:pt x="646" y="491"/>
                    <a:pt x="646" y="491"/>
                  </a:cubicBezTo>
                  <a:cubicBezTo>
                    <a:pt x="646" y="491"/>
                    <a:pt x="646" y="491"/>
                    <a:pt x="646" y="491"/>
                  </a:cubicBezTo>
                  <a:cubicBezTo>
                    <a:pt x="646" y="491"/>
                    <a:pt x="646" y="491"/>
                    <a:pt x="646" y="490"/>
                  </a:cubicBezTo>
                  <a:cubicBezTo>
                    <a:pt x="645" y="490"/>
                    <a:pt x="644" y="489"/>
                    <a:pt x="645" y="488"/>
                  </a:cubicBezTo>
                  <a:cubicBezTo>
                    <a:pt x="645" y="489"/>
                    <a:pt x="646" y="489"/>
                    <a:pt x="646" y="489"/>
                  </a:cubicBezTo>
                  <a:cubicBezTo>
                    <a:pt x="647" y="490"/>
                    <a:pt x="646" y="490"/>
                    <a:pt x="647" y="490"/>
                  </a:cubicBezTo>
                  <a:cubicBezTo>
                    <a:pt x="647" y="491"/>
                    <a:pt x="648" y="491"/>
                    <a:pt x="649" y="491"/>
                  </a:cubicBezTo>
                  <a:cubicBezTo>
                    <a:pt x="649" y="492"/>
                    <a:pt x="650" y="492"/>
                    <a:pt x="650" y="492"/>
                  </a:cubicBezTo>
                  <a:cubicBezTo>
                    <a:pt x="650" y="490"/>
                    <a:pt x="648" y="489"/>
                    <a:pt x="648" y="488"/>
                  </a:cubicBezTo>
                  <a:cubicBezTo>
                    <a:pt x="646" y="487"/>
                    <a:pt x="646" y="486"/>
                    <a:pt x="645" y="486"/>
                  </a:cubicBezTo>
                  <a:cubicBezTo>
                    <a:pt x="645" y="485"/>
                    <a:pt x="644" y="484"/>
                    <a:pt x="644" y="483"/>
                  </a:cubicBezTo>
                  <a:cubicBezTo>
                    <a:pt x="644" y="482"/>
                    <a:pt x="642" y="481"/>
                    <a:pt x="642" y="480"/>
                  </a:cubicBezTo>
                  <a:cubicBezTo>
                    <a:pt x="642" y="480"/>
                    <a:pt x="642" y="480"/>
                    <a:pt x="642" y="479"/>
                  </a:cubicBezTo>
                  <a:cubicBezTo>
                    <a:pt x="642" y="479"/>
                    <a:pt x="642" y="479"/>
                    <a:pt x="642" y="478"/>
                  </a:cubicBezTo>
                  <a:cubicBezTo>
                    <a:pt x="641" y="478"/>
                    <a:pt x="642" y="477"/>
                    <a:pt x="641" y="477"/>
                  </a:cubicBezTo>
                  <a:cubicBezTo>
                    <a:pt x="641" y="477"/>
                    <a:pt x="640" y="477"/>
                    <a:pt x="640" y="476"/>
                  </a:cubicBezTo>
                  <a:cubicBezTo>
                    <a:pt x="640" y="475"/>
                    <a:pt x="640" y="474"/>
                    <a:pt x="640" y="474"/>
                  </a:cubicBezTo>
                  <a:cubicBezTo>
                    <a:pt x="640" y="473"/>
                    <a:pt x="640" y="473"/>
                    <a:pt x="639" y="473"/>
                  </a:cubicBezTo>
                  <a:cubicBezTo>
                    <a:pt x="639" y="473"/>
                    <a:pt x="639" y="472"/>
                    <a:pt x="639" y="472"/>
                  </a:cubicBezTo>
                  <a:cubicBezTo>
                    <a:pt x="640" y="472"/>
                    <a:pt x="639" y="472"/>
                    <a:pt x="639" y="471"/>
                  </a:cubicBezTo>
                  <a:cubicBezTo>
                    <a:pt x="639" y="471"/>
                    <a:pt x="639" y="470"/>
                    <a:pt x="639" y="469"/>
                  </a:cubicBezTo>
                  <a:cubicBezTo>
                    <a:pt x="638" y="467"/>
                    <a:pt x="638" y="464"/>
                    <a:pt x="639" y="462"/>
                  </a:cubicBezTo>
                  <a:cubicBezTo>
                    <a:pt x="640" y="453"/>
                    <a:pt x="645" y="445"/>
                    <a:pt x="652" y="439"/>
                  </a:cubicBezTo>
                  <a:cubicBezTo>
                    <a:pt x="657" y="434"/>
                    <a:pt x="665" y="431"/>
                    <a:pt x="672" y="431"/>
                  </a:cubicBezTo>
                  <a:cubicBezTo>
                    <a:pt x="676" y="431"/>
                    <a:pt x="679" y="431"/>
                    <a:pt x="683" y="432"/>
                  </a:cubicBezTo>
                  <a:cubicBezTo>
                    <a:pt x="686" y="434"/>
                    <a:pt x="691" y="436"/>
                    <a:pt x="693" y="439"/>
                  </a:cubicBezTo>
                  <a:cubicBezTo>
                    <a:pt x="695" y="441"/>
                    <a:pt x="696" y="442"/>
                    <a:pt x="697" y="445"/>
                  </a:cubicBezTo>
                  <a:cubicBezTo>
                    <a:pt x="697" y="445"/>
                    <a:pt x="697" y="446"/>
                    <a:pt x="695" y="445"/>
                  </a:cubicBezTo>
                  <a:cubicBezTo>
                    <a:pt x="693" y="442"/>
                    <a:pt x="681" y="435"/>
                    <a:pt x="671" y="445"/>
                  </a:cubicBezTo>
                  <a:cubicBezTo>
                    <a:pt x="661" y="456"/>
                    <a:pt x="664" y="492"/>
                    <a:pt x="700" y="496"/>
                  </a:cubicBezTo>
                  <a:cubicBezTo>
                    <a:pt x="735" y="500"/>
                    <a:pt x="748" y="461"/>
                    <a:pt x="749" y="449"/>
                  </a:cubicBezTo>
                  <a:cubicBezTo>
                    <a:pt x="750" y="437"/>
                    <a:pt x="748" y="400"/>
                    <a:pt x="718" y="399"/>
                  </a:cubicBezTo>
                  <a:cubicBezTo>
                    <a:pt x="718" y="399"/>
                    <a:pt x="719" y="378"/>
                    <a:pt x="695" y="366"/>
                  </a:cubicBezTo>
                  <a:cubicBezTo>
                    <a:pt x="695" y="366"/>
                    <a:pt x="679" y="359"/>
                    <a:pt x="658" y="363"/>
                  </a:cubicBezTo>
                  <a:cubicBezTo>
                    <a:pt x="639" y="367"/>
                    <a:pt x="629" y="382"/>
                    <a:pt x="637" y="393"/>
                  </a:cubicBezTo>
                  <a:cubicBezTo>
                    <a:pt x="633" y="389"/>
                    <a:pt x="623" y="392"/>
                    <a:pt x="620" y="394"/>
                  </a:cubicBezTo>
                  <a:cubicBezTo>
                    <a:pt x="601" y="403"/>
                    <a:pt x="596" y="430"/>
                    <a:pt x="597" y="449"/>
                  </a:cubicBezTo>
                  <a:cubicBezTo>
                    <a:pt x="597" y="449"/>
                    <a:pt x="597" y="453"/>
                    <a:pt x="597" y="453"/>
                  </a:cubicBezTo>
                  <a:cubicBezTo>
                    <a:pt x="597" y="455"/>
                    <a:pt x="596" y="458"/>
                    <a:pt x="599" y="459"/>
                  </a:cubicBezTo>
                  <a:cubicBezTo>
                    <a:pt x="600" y="460"/>
                    <a:pt x="600" y="457"/>
                    <a:pt x="601" y="458"/>
                  </a:cubicBezTo>
                  <a:cubicBezTo>
                    <a:pt x="600" y="460"/>
                    <a:pt x="600" y="460"/>
                    <a:pt x="599" y="461"/>
                  </a:cubicBezTo>
                  <a:cubicBezTo>
                    <a:pt x="599" y="462"/>
                    <a:pt x="599" y="462"/>
                    <a:pt x="599" y="463"/>
                  </a:cubicBezTo>
                  <a:cubicBezTo>
                    <a:pt x="599" y="464"/>
                    <a:pt x="600" y="465"/>
                    <a:pt x="599" y="466"/>
                  </a:cubicBezTo>
                  <a:cubicBezTo>
                    <a:pt x="600" y="467"/>
                    <a:pt x="601" y="467"/>
                    <a:pt x="601" y="467"/>
                  </a:cubicBezTo>
                  <a:cubicBezTo>
                    <a:pt x="600" y="468"/>
                    <a:pt x="600" y="469"/>
                    <a:pt x="600" y="470"/>
                  </a:cubicBezTo>
                  <a:cubicBezTo>
                    <a:pt x="601" y="470"/>
                    <a:pt x="600" y="471"/>
                    <a:pt x="600" y="472"/>
                  </a:cubicBezTo>
                  <a:cubicBezTo>
                    <a:pt x="600" y="473"/>
                    <a:pt x="601" y="473"/>
                    <a:pt x="601" y="474"/>
                  </a:cubicBezTo>
                  <a:cubicBezTo>
                    <a:pt x="602" y="476"/>
                    <a:pt x="603" y="477"/>
                    <a:pt x="602" y="478"/>
                  </a:cubicBezTo>
                  <a:cubicBezTo>
                    <a:pt x="602" y="479"/>
                    <a:pt x="602" y="480"/>
                    <a:pt x="603" y="480"/>
                  </a:cubicBezTo>
                  <a:cubicBezTo>
                    <a:pt x="603" y="482"/>
                    <a:pt x="604" y="483"/>
                    <a:pt x="605" y="484"/>
                  </a:cubicBezTo>
                  <a:cubicBezTo>
                    <a:pt x="605" y="483"/>
                    <a:pt x="606" y="483"/>
                    <a:pt x="605" y="484"/>
                  </a:cubicBezTo>
                  <a:cubicBezTo>
                    <a:pt x="605" y="485"/>
                    <a:pt x="607" y="487"/>
                    <a:pt x="606" y="487"/>
                  </a:cubicBezTo>
                  <a:cubicBezTo>
                    <a:pt x="606" y="488"/>
                    <a:pt x="606" y="488"/>
                    <a:pt x="606" y="488"/>
                  </a:cubicBezTo>
                  <a:cubicBezTo>
                    <a:pt x="605" y="488"/>
                    <a:pt x="606" y="486"/>
                    <a:pt x="605" y="486"/>
                  </a:cubicBezTo>
                  <a:cubicBezTo>
                    <a:pt x="604" y="485"/>
                    <a:pt x="604" y="484"/>
                    <a:pt x="602" y="483"/>
                  </a:cubicBezTo>
                  <a:cubicBezTo>
                    <a:pt x="601" y="481"/>
                    <a:pt x="601" y="479"/>
                    <a:pt x="601" y="477"/>
                  </a:cubicBezTo>
                  <a:cubicBezTo>
                    <a:pt x="600" y="476"/>
                    <a:pt x="600" y="475"/>
                    <a:pt x="599" y="474"/>
                  </a:cubicBezTo>
                  <a:cubicBezTo>
                    <a:pt x="598" y="476"/>
                    <a:pt x="599" y="476"/>
                    <a:pt x="599" y="477"/>
                  </a:cubicBezTo>
                  <a:cubicBezTo>
                    <a:pt x="599" y="477"/>
                    <a:pt x="599" y="477"/>
                    <a:pt x="599" y="478"/>
                  </a:cubicBezTo>
                  <a:cubicBezTo>
                    <a:pt x="599" y="478"/>
                    <a:pt x="599" y="479"/>
                    <a:pt x="599" y="480"/>
                  </a:cubicBezTo>
                  <a:cubicBezTo>
                    <a:pt x="600" y="481"/>
                    <a:pt x="601" y="483"/>
                    <a:pt x="602" y="484"/>
                  </a:cubicBezTo>
                  <a:cubicBezTo>
                    <a:pt x="602" y="485"/>
                    <a:pt x="602" y="485"/>
                    <a:pt x="603" y="485"/>
                  </a:cubicBezTo>
                  <a:cubicBezTo>
                    <a:pt x="603" y="485"/>
                    <a:pt x="602" y="485"/>
                    <a:pt x="602" y="486"/>
                  </a:cubicBezTo>
                  <a:cubicBezTo>
                    <a:pt x="602" y="486"/>
                    <a:pt x="603" y="486"/>
                    <a:pt x="603" y="486"/>
                  </a:cubicBezTo>
                  <a:cubicBezTo>
                    <a:pt x="603" y="486"/>
                    <a:pt x="603" y="487"/>
                    <a:pt x="604" y="487"/>
                  </a:cubicBezTo>
                  <a:cubicBezTo>
                    <a:pt x="604" y="488"/>
                    <a:pt x="604" y="488"/>
                    <a:pt x="604" y="489"/>
                  </a:cubicBezTo>
                  <a:cubicBezTo>
                    <a:pt x="605" y="489"/>
                    <a:pt x="604" y="490"/>
                    <a:pt x="606" y="490"/>
                  </a:cubicBezTo>
                  <a:cubicBezTo>
                    <a:pt x="605" y="491"/>
                    <a:pt x="606" y="492"/>
                    <a:pt x="606" y="492"/>
                  </a:cubicBezTo>
                  <a:cubicBezTo>
                    <a:pt x="606" y="493"/>
                    <a:pt x="607" y="494"/>
                    <a:pt x="607" y="494"/>
                  </a:cubicBezTo>
                  <a:cubicBezTo>
                    <a:pt x="607" y="495"/>
                    <a:pt x="607" y="494"/>
                    <a:pt x="607" y="495"/>
                  </a:cubicBezTo>
                  <a:cubicBezTo>
                    <a:pt x="608" y="496"/>
                    <a:pt x="609" y="497"/>
                    <a:pt x="609" y="498"/>
                  </a:cubicBezTo>
                  <a:cubicBezTo>
                    <a:pt x="610" y="499"/>
                    <a:pt x="610" y="499"/>
                    <a:pt x="610" y="499"/>
                  </a:cubicBezTo>
                  <a:cubicBezTo>
                    <a:pt x="610" y="500"/>
                    <a:pt x="610" y="500"/>
                    <a:pt x="611" y="500"/>
                  </a:cubicBezTo>
                  <a:cubicBezTo>
                    <a:pt x="611" y="501"/>
                    <a:pt x="611" y="501"/>
                    <a:pt x="612" y="501"/>
                  </a:cubicBezTo>
                  <a:cubicBezTo>
                    <a:pt x="612" y="499"/>
                    <a:pt x="611" y="498"/>
                    <a:pt x="609" y="497"/>
                  </a:cubicBezTo>
                  <a:cubicBezTo>
                    <a:pt x="609" y="496"/>
                    <a:pt x="609" y="496"/>
                    <a:pt x="609" y="495"/>
                  </a:cubicBezTo>
                  <a:cubicBezTo>
                    <a:pt x="608" y="495"/>
                    <a:pt x="607" y="494"/>
                    <a:pt x="608" y="493"/>
                  </a:cubicBezTo>
                  <a:cubicBezTo>
                    <a:pt x="609" y="493"/>
                    <a:pt x="609" y="494"/>
                    <a:pt x="609" y="495"/>
                  </a:cubicBezTo>
                  <a:cubicBezTo>
                    <a:pt x="609" y="495"/>
                    <a:pt x="610" y="495"/>
                    <a:pt x="610" y="495"/>
                  </a:cubicBezTo>
                  <a:cubicBezTo>
                    <a:pt x="610" y="495"/>
                    <a:pt x="610" y="495"/>
                    <a:pt x="610" y="495"/>
                  </a:cubicBezTo>
                  <a:cubicBezTo>
                    <a:pt x="610" y="495"/>
                    <a:pt x="611" y="495"/>
                    <a:pt x="611" y="495"/>
                  </a:cubicBezTo>
                  <a:cubicBezTo>
                    <a:pt x="611" y="496"/>
                    <a:pt x="611" y="496"/>
                    <a:pt x="611" y="496"/>
                  </a:cubicBezTo>
                  <a:cubicBezTo>
                    <a:pt x="611" y="497"/>
                    <a:pt x="611" y="497"/>
                    <a:pt x="611" y="498"/>
                  </a:cubicBezTo>
                  <a:cubicBezTo>
                    <a:pt x="611" y="498"/>
                    <a:pt x="612" y="498"/>
                    <a:pt x="612" y="498"/>
                  </a:cubicBezTo>
                  <a:cubicBezTo>
                    <a:pt x="612" y="499"/>
                    <a:pt x="613" y="500"/>
                    <a:pt x="613" y="501"/>
                  </a:cubicBezTo>
                  <a:cubicBezTo>
                    <a:pt x="614" y="502"/>
                    <a:pt x="615" y="504"/>
                    <a:pt x="616" y="504"/>
                  </a:cubicBezTo>
                  <a:cubicBezTo>
                    <a:pt x="616" y="507"/>
                    <a:pt x="619" y="508"/>
                    <a:pt x="620" y="510"/>
                  </a:cubicBezTo>
                  <a:cubicBezTo>
                    <a:pt x="621" y="511"/>
                    <a:pt x="622" y="511"/>
                    <a:pt x="622" y="511"/>
                  </a:cubicBezTo>
                  <a:cubicBezTo>
                    <a:pt x="622" y="512"/>
                    <a:pt x="622" y="512"/>
                    <a:pt x="623" y="512"/>
                  </a:cubicBezTo>
                  <a:cubicBezTo>
                    <a:pt x="623" y="512"/>
                    <a:pt x="623" y="512"/>
                    <a:pt x="623" y="513"/>
                  </a:cubicBezTo>
                  <a:cubicBezTo>
                    <a:pt x="624" y="514"/>
                    <a:pt x="624" y="514"/>
                    <a:pt x="625" y="515"/>
                  </a:cubicBezTo>
                  <a:cubicBezTo>
                    <a:pt x="626" y="516"/>
                    <a:pt x="626" y="516"/>
                    <a:pt x="626" y="516"/>
                  </a:cubicBezTo>
                  <a:cubicBezTo>
                    <a:pt x="627" y="516"/>
                    <a:pt x="626" y="516"/>
                    <a:pt x="627" y="516"/>
                  </a:cubicBezTo>
                  <a:cubicBezTo>
                    <a:pt x="627" y="517"/>
                    <a:pt x="629" y="517"/>
                    <a:pt x="630" y="518"/>
                  </a:cubicBezTo>
                  <a:cubicBezTo>
                    <a:pt x="631" y="519"/>
                    <a:pt x="631" y="519"/>
                    <a:pt x="631" y="519"/>
                  </a:cubicBezTo>
                  <a:cubicBezTo>
                    <a:pt x="632" y="520"/>
                    <a:pt x="633" y="520"/>
                    <a:pt x="633" y="520"/>
                  </a:cubicBezTo>
                  <a:cubicBezTo>
                    <a:pt x="633" y="520"/>
                    <a:pt x="634" y="521"/>
                    <a:pt x="634" y="521"/>
                  </a:cubicBezTo>
                  <a:cubicBezTo>
                    <a:pt x="636" y="523"/>
                    <a:pt x="639" y="525"/>
                    <a:pt x="641" y="526"/>
                  </a:cubicBezTo>
                  <a:cubicBezTo>
                    <a:pt x="643" y="528"/>
                    <a:pt x="646" y="528"/>
                    <a:pt x="648" y="529"/>
                  </a:cubicBezTo>
                  <a:cubicBezTo>
                    <a:pt x="649" y="530"/>
                    <a:pt x="649" y="530"/>
                    <a:pt x="649" y="531"/>
                  </a:cubicBezTo>
                  <a:cubicBezTo>
                    <a:pt x="650" y="530"/>
                    <a:pt x="651" y="532"/>
                    <a:pt x="652" y="532"/>
                  </a:cubicBezTo>
                  <a:cubicBezTo>
                    <a:pt x="653" y="532"/>
                    <a:pt x="654" y="532"/>
                    <a:pt x="655" y="533"/>
                  </a:cubicBezTo>
                  <a:cubicBezTo>
                    <a:pt x="656" y="533"/>
                    <a:pt x="657" y="534"/>
                    <a:pt x="657" y="534"/>
                  </a:cubicBezTo>
                  <a:cubicBezTo>
                    <a:pt x="658" y="534"/>
                    <a:pt x="660" y="534"/>
                    <a:pt x="661" y="534"/>
                  </a:cubicBezTo>
                  <a:cubicBezTo>
                    <a:pt x="662" y="535"/>
                    <a:pt x="663" y="535"/>
                    <a:pt x="663" y="535"/>
                  </a:cubicBezTo>
                  <a:cubicBezTo>
                    <a:pt x="664" y="535"/>
                    <a:pt x="665" y="535"/>
                    <a:pt x="665" y="536"/>
                  </a:cubicBezTo>
                  <a:cubicBezTo>
                    <a:pt x="665" y="536"/>
                    <a:pt x="666" y="536"/>
                    <a:pt x="666" y="536"/>
                  </a:cubicBezTo>
                  <a:cubicBezTo>
                    <a:pt x="666" y="536"/>
                    <a:pt x="667" y="535"/>
                    <a:pt x="667" y="535"/>
                  </a:cubicBezTo>
                  <a:cubicBezTo>
                    <a:pt x="667" y="535"/>
                    <a:pt x="668" y="535"/>
                    <a:pt x="668" y="535"/>
                  </a:cubicBezTo>
                  <a:cubicBezTo>
                    <a:pt x="671" y="536"/>
                    <a:pt x="673" y="537"/>
                    <a:pt x="676" y="538"/>
                  </a:cubicBezTo>
                  <a:cubicBezTo>
                    <a:pt x="678" y="538"/>
                    <a:pt x="679" y="537"/>
                    <a:pt x="682" y="538"/>
                  </a:cubicBezTo>
                  <a:cubicBezTo>
                    <a:pt x="683" y="538"/>
                    <a:pt x="684" y="539"/>
                    <a:pt x="686" y="539"/>
                  </a:cubicBezTo>
                  <a:cubicBezTo>
                    <a:pt x="686" y="539"/>
                    <a:pt x="686" y="538"/>
                    <a:pt x="687" y="538"/>
                  </a:cubicBezTo>
                  <a:cubicBezTo>
                    <a:pt x="687" y="538"/>
                    <a:pt x="688" y="539"/>
                    <a:pt x="688" y="539"/>
                  </a:cubicBezTo>
                  <a:cubicBezTo>
                    <a:pt x="689" y="539"/>
                    <a:pt x="690" y="539"/>
                    <a:pt x="691" y="538"/>
                  </a:cubicBezTo>
                  <a:cubicBezTo>
                    <a:pt x="690" y="538"/>
                    <a:pt x="689" y="537"/>
                    <a:pt x="688" y="537"/>
                  </a:cubicBezTo>
                  <a:cubicBezTo>
                    <a:pt x="688" y="537"/>
                    <a:pt x="688" y="537"/>
                    <a:pt x="687" y="537"/>
                  </a:cubicBezTo>
                  <a:cubicBezTo>
                    <a:pt x="687" y="537"/>
                    <a:pt x="687" y="537"/>
                    <a:pt x="686" y="537"/>
                  </a:cubicBezTo>
                  <a:cubicBezTo>
                    <a:pt x="685" y="537"/>
                    <a:pt x="685" y="537"/>
                    <a:pt x="684" y="537"/>
                  </a:cubicBezTo>
                  <a:cubicBezTo>
                    <a:pt x="684" y="537"/>
                    <a:pt x="683" y="537"/>
                    <a:pt x="683" y="537"/>
                  </a:cubicBezTo>
                  <a:cubicBezTo>
                    <a:pt x="683" y="537"/>
                    <a:pt x="682" y="537"/>
                    <a:pt x="682" y="536"/>
                  </a:cubicBezTo>
                  <a:cubicBezTo>
                    <a:pt x="681" y="536"/>
                    <a:pt x="680" y="537"/>
                    <a:pt x="680" y="536"/>
                  </a:cubicBezTo>
                  <a:cubicBezTo>
                    <a:pt x="681" y="536"/>
                    <a:pt x="682" y="535"/>
                    <a:pt x="683" y="536"/>
                  </a:cubicBezTo>
                  <a:cubicBezTo>
                    <a:pt x="684" y="536"/>
                    <a:pt x="684" y="536"/>
                    <a:pt x="685" y="536"/>
                  </a:cubicBezTo>
                  <a:cubicBezTo>
                    <a:pt x="685" y="536"/>
                    <a:pt x="686" y="537"/>
                    <a:pt x="686" y="537"/>
                  </a:cubicBezTo>
                  <a:cubicBezTo>
                    <a:pt x="686" y="537"/>
                    <a:pt x="687" y="536"/>
                    <a:pt x="687" y="536"/>
                  </a:cubicBezTo>
                  <a:cubicBezTo>
                    <a:pt x="688" y="536"/>
                    <a:pt x="690" y="537"/>
                    <a:pt x="691" y="537"/>
                  </a:cubicBezTo>
                  <a:cubicBezTo>
                    <a:pt x="692" y="537"/>
                    <a:pt x="692" y="538"/>
                    <a:pt x="693" y="539"/>
                  </a:cubicBezTo>
                  <a:cubicBezTo>
                    <a:pt x="693" y="538"/>
                    <a:pt x="694" y="538"/>
                    <a:pt x="694" y="538"/>
                  </a:cubicBezTo>
                  <a:cubicBezTo>
                    <a:pt x="694" y="538"/>
                    <a:pt x="695" y="538"/>
                    <a:pt x="695" y="538"/>
                  </a:cubicBezTo>
                  <a:cubicBezTo>
                    <a:pt x="695" y="538"/>
                    <a:pt x="695" y="537"/>
                    <a:pt x="696" y="537"/>
                  </a:cubicBezTo>
                  <a:cubicBezTo>
                    <a:pt x="697" y="537"/>
                    <a:pt x="697" y="538"/>
                    <a:pt x="698" y="538"/>
                  </a:cubicBezTo>
                  <a:cubicBezTo>
                    <a:pt x="699" y="538"/>
                    <a:pt x="699" y="538"/>
                    <a:pt x="700" y="538"/>
                  </a:cubicBezTo>
                  <a:cubicBezTo>
                    <a:pt x="700" y="538"/>
                    <a:pt x="701" y="538"/>
                    <a:pt x="701" y="538"/>
                  </a:cubicBezTo>
                  <a:cubicBezTo>
                    <a:pt x="701" y="538"/>
                    <a:pt x="701" y="538"/>
                    <a:pt x="701" y="538"/>
                  </a:cubicBezTo>
                  <a:cubicBezTo>
                    <a:pt x="701" y="537"/>
                    <a:pt x="701" y="538"/>
                    <a:pt x="702" y="538"/>
                  </a:cubicBezTo>
                  <a:cubicBezTo>
                    <a:pt x="702" y="538"/>
                    <a:pt x="702" y="537"/>
                    <a:pt x="702" y="537"/>
                  </a:cubicBezTo>
                  <a:cubicBezTo>
                    <a:pt x="702" y="537"/>
                    <a:pt x="702" y="538"/>
                    <a:pt x="702" y="538"/>
                  </a:cubicBezTo>
                  <a:cubicBezTo>
                    <a:pt x="703" y="538"/>
                    <a:pt x="703" y="537"/>
                    <a:pt x="704" y="537"/>
                  </a:cubicBezTo>
                  <a:cubicBezTo>
                    <a:pt x="704" y="537"/>
                    <a:pt x="704" y="537"/>
                    <a:pt x="705" y="537"/>
                  </a:cubicBezTo>
                  <a:cubicBezTo>
                    <a:pt x="705" y="537"/>
                    <a:pt x="706" y="537"/>
                    <a:pt x="706" y="537"/>
                  </a:cubicBezTo>
                  <a:cubicBezTo>
                    <a:pt x="706" y="537"/>
                    <a:pt x="707" y="537"/>
                    <a:pt x="708" y="537"/>
                  </a:cubicBezTo>
                  <a:cubicBezTo>
                    <a:pt x="709" y="537"/>
                    <a:pt x="709" y="536"/>
                    <a:pt x="711" y="536"/>
                  </a:cubicBezTo>
                  <a:cubicBezTo>
                    <a:pt x="712" y="536"/>
                    <a:pt x="714" y="535"/>
                    <a:pt x="715" y="535"/>
                  </a:cubicBezTo>
                  <a:cubicBezTo>
                    <a:pt x="713" y="534"/>
                    <a:pt x="712" y="536"/>
                    <a:pt x="709" y="535"/>
                  </a:cubicBezTo>
                  <a:cubicBezTo>
                    <a:pt x="709" y="535"/>
                    <a:pt x="708" y="536"/>
                    <a:pt x="708" y="536"/>
                  </a:cubicBezTo>
                  <a:cubicBezTo>
                    <a:pt x="706" y="535"/>
                    <a:pt x="704" y="536"/>
                    <a:pt x="703" y="536"/>
                  </a:cubicBezTo>
                  <a:cubicBezTo>
                    <a:pt x="703" y="536"/>
                    <a:pt x="703" y="536"/>
                    <a:pt x="703" y="536"/>
                  </a:cubicBezTo>
                  <a:cubicBezTo>
                    <a:pt x="703" y="536"/>
                    <a:pt x="700" y="536"/>
                    <a:pt x="701" y="535"/>
                  </a:cubicBezTo>
                  <a:cubicBezTo>
                    <a:pt x="701" y="535"/>
                    <a:pt x="701" y="535"/>
                    <a:pt x="702" y="535"/>
                  </a:cubicBezTo>
                  <a:cubicBezTo>
                    <a:pt x="702" y="535"/>
                    <a:pt x="702" y="535"/>
                    <a:pt x="703" y="535"/>
                  </a:cubicBezTo>
                  <a:cubicBezTo>
                    <a:pt x="703" y="534"/>
                    <a:pt x="703" y="534"/>
                    <a:pt x="704" y="534"/>
                  </a:cubicBezTo>
                  <a:cubicBezTo>
                    <a:pt x="705" y="535"/>
                    <a:pt x="707" y="534"/>
                    <a:pt x="708" y="534"/>
                  </a:cubicBezTo>
                  <a:cubicBezTo>
                    <a:pt x="708" y="534"/>
                    <a:pt x="708" y="534"/>
                    <a:pt x="708" y="534"/>
                  </a:cubicBezTo>
                  <a:cubicBezTo>
                    <a:pt x="709" y="534"/>
                    <a:pt x="709" y="534"/>
                    <a:pt x="710" y="534"/>
                  </a:cubicBezTo>
                  <a:cubicBezTo>
                    <a:pt x="710" y="534"/>
                    <a:pt x="710" y="533"/>
                    <a:pt x="710" y="533"/>
                  </a:cubicBezTo>
                  <a:cubicBezTo>
                    <a:pt x="710" y="533"/>
                    <a:pt x="711" y="534"/>
                    <a:pt x="711" y="534"/>
                  </a:cubicBezTo>
                  <a:cubicBezTo>
                    <a:pt x="711" y="534"/>
                    <a:pt x="712" y="533"/>
                    <a:pt x="712" y="533"/>
                  </a:cubicBezTo>
                  <a:cubicBezTo>
                    <a:pt x="712" y="533"/>
                    <a:pt x="712" y="532"/>
                    <a:pt x="713" y="532"/>
                  </a:cubicBezTo>
                  <a:cubicBezTo>
                    <a:pt x="713" y="533"/>
                    <a:pt x="713" y="532"/>
                    <a:pt x="714" y="532"/>
                  </a:cubicBezTo>
                  <a:cubicBezTo>
                    <a:pt x="715" y="532"/>
                    <a:pt x="714" y="533"/>
                    <a:pt x="715" y="534"/>
                  </a:cubicBezTo>
                  <a:cubicBezTo>
                    <a:pt x="715" y="533"/>
                    <a:pt x="716" y="533"/>
                    <a:pt x="717" y="532"/>
                  </a:cubicBezTo>
                  <a:cubicBezTo>
                    <a:pt x="717" y="532"/>
                    <a:pt x="717" y="532"/>
                    <a:pt x="717" y="532"/>
                  </a:cubicBezTo>
                  <a:cubicBezTo>
                    <a:pt x="718" y="532"/>
                    <a:pt x="718" y="531"/>
                    <a:pt x="719" y="531"/>
                  </a:cubicBezTo>
                  <a:cubicBezTo>
                    <a:pt x="719" y="531"/>
                    <a:pt x="720" y="530"/>
                    <a:pt x="721" y="531"/>
                  </a:cubicBezTo>
                  <a:cubicBezTo>
                    <a:pt x="721" y="531"/>
                    <a:pt x="720" y="533"/>
                    <a:pt x="719" y="533"/>
                  </a:cubicBezTo>
                  <a:cubicBezTo>
                    <a:pt x="719" y="533"/>
                    <a:pt x="717" y="533"/>
                    <a:pt x="718" y="534"/>
                  </a:cubicBezTo>
                  <a:cubicBezTo>
                    <a:pt x="719" y="533"/>
                    <a:pt x="720" y="533"/>
                    <a:pt x="721" y="533"/>
                  </a:cubicBezTo>
                  <a:cubicBezTo>
                    <a:pt x="721" y="533"/>
                    <a:pt x="722" y="532"/>
                    <a:pt x="723" y="532"/>
                  </a:cubicBezTo>
                  <a:cubicBezTo>
                    <a:pt x="724" y="531"/>
                    <a:pt x="724" y="531"/>
                    <a:pt x="725" y="531"/>
                  </a:cubicBezTo>
                  <a:cubicBezTo>
                    <a:pt x="725" y="531"/>
                    <a:pt x="725" y="531"/>
                    <a:pt x="725" y="531"/>
                  </a:cubicBezTo>
                  <a:cubicBezTo>
                    <a:pt x="724" y="531"/>
                    <a:pt x="725" y="531"/>
                    <a:pt x="724" y="532"/>
                  </a:cubicBezTo>
                  <a:cubicBezTo>
                    <a:pt x="724" y="532"/>
                    <a:pt x="722" y="534"/>
                    <a:pt x="721" y="534"/>
                  </a:cubicBezTo>
                  <a:cubicBezTo>
                    <a:pt x="720" y="534"/>
                    <a:pt x="712" y="538"/>
                    <a:pt x="712" y="538"/>
                  </a:cubicBezTo>
                  <a:cubicBezTo>
                    <a:pt x="711" y="539"/>
                    <a:pt x="711" y="538"/>
                    <a:pt x="710" y="539"/>
                  </a:cubicBezTo>
                  <a:cubicBezTo>
                    <a:pt x="710" y="539"/>
                    <a:pt x="710" y="539"/>
                    <a:pt x="709" y="539"/>
                  </a:cubicBezTo>
                  <a:cubicBezTo>
                    <a:pt x="709" y="539"/>
                    <a:pt x="708" y="539"/>
                    <a:pt x="708" y="539"/>
                  </a:cubicBezTo>
                  <a:cubicBezTo>
                    <a:pt x="708" y="539"/>
                    <a:pt x="708" y="540"/>
                    <a:pt x="708" y="540"/>
                  </a:cubicBezTo>
                  <a:cubicBezTo>
                    <a:pt x="707" y="540"/>
                    <a:pt x="706" y="540"/>
                    <a:pt x="705" y="540"/>
                  </a:cubicBezTo>
                  <a:cubicBezTo>
                    <a:pt x="704" y="540"/>
                    <a:pt x="703" y="540"/>
                    <a:pt x="703" y="540"/>
                  </a:cubicBezTo>
                  <a:cubicBezTo>
                    <a:pt x="703" y="540"/>
                    <a:pt x="702" y="540"/>
                    <a:pt x="702" y="540"/>
                  </a:cubicBezTo>
                  <a:cubicBezTo>
                    <a:pt x="702" y="540"/>
                    <a:pt x="701" y="541"/>
                    <a:pt x="700" y="541"/>
                  </a:cubicBezTo>
                  <a:cubicBezTo>
                    <a:pt x="700" y="542"/>
                    <a:pt x="699" y="541"/>
                    <a:pt x="698" y="542"/>
                  </a:cubicBezTo>
                  <a:cubicBezTo>
                    <a:pt x="698" y="542"/>
                    <a:pt x="698" y="542"/>
                    <a:pt x="697" y="542"/>
                  </a:cubicBezTo>
                  <a:cubicBezTo>
                    <a:pt x="696" y="542"/>
                    <a:pt x="695" y="543"/>
                    <a:pt x="694" y="542"/>
                  </a:cubicBezTo>
                  <a:cubicBezTo>
                    <a:pt x="693" y="542"/>
                    <a:pt x="693" y="542"/>
                    <a:pt x="693" y="543"/>
                  </a:cubicBezTo>
                  <a:cubicBezTo>
                    <a:pt x="692" y="543"/>
                    <a:pt x="690" y="543"/>
                    <a:pt x="689" y="543"/>
                  </a:cubicBezTo>
                  <a:cubicBezTo>
                    <a:pt x="689" y="543"/>
                    <a:pt x="689" y="542"/>
                    <a:pt x="689" y="542"/>
                  </a:cubicBezTo>
                  <a:cubicBezTo>
                    <a:pt x="688" y="543"/>
                    <a:pt x="685" y="542"/>
                    <a:pt x="685" y="542"/>
                  </a:cubicBezTo>
                  <a:cubicBezTo>
                    <a:pt x="684" y="542"/>
                    <a:pt x="684" y="542"/>
                    <a:pt x="684" y="542"/>
                  </a:cubicBezTo>
                  <a:cubicBezTo>
                    <a:pt x="684" y="542"/>
                    <a:pt x="683" y="542"/>
                    <a:pt x="683" y="542"/>
                  </a:cubicBezTo>
                  <a:cubicBezTo>
                    <a:pt x="682" y="542"/>
                    <a:pt x="682" y="543"/>
                    <a:pt x="682" y="543"/>
                  </a:cubicBezTo>
                  <a:cubicBezTo>
                    <a:pt x="682" y="543"/>
                    <a:pt x="682" y="542"/>
                    <a:pt x="681" y="542"/>
                  </a:cubicBezTo>
                  <a:cubicBezTo>
                    <a:pt x="682" y="542"/>
                    <a:pt x="681" y="542"/>
                    <a:pt x="681" y="542"/>
                  </a:cubicBezTo>
                  <a:cubicBezTo>
                    <a:pt x="680" y="543"/>
                    <a:pt x="675" y="542"/>
                    <a:pt x="675" y="542"/>
                  </a:cubicBezTo>
                  <a:cubicBezTo>
                    <a:pt x="674" y="542"/>
                    <a:pt x="668" y="541"/>
                    <a:pt x="667" y="541"/>
                  </a:cubicBezTo>
                  <a:cubicBezTo>
                    <a:pt x="667" y="541"/>
                    <a:pt x="667" y="541"/>
                    <a:pt x="667" y="541"/>
                  </a:cubicBezTo>
                  <a:cubicBezTo>
                    <a:pt x="666" y="542"/>
                    <a:pt x="666" y="541"/>
                    <a:pt x="665" y="541"/>
                  </a:cubicBezTo>
                  <a:cubicBezTo>
                    <a:pt x="665" y="541"/>
                    <a:pt x="664" y="541"/>
                    <a:pt x="664" y="541"/>
                  </a:cubicBezTo>
                  <a:cubicBezTo>
                    <a:pt x="663" y="540"/>
                    <a:pt x="662" y="540"/>
                    <a:pt x="661" y="540"/>
                  </a:cubicBezTo>
                  <a:cubicBezTo>
                    <a:pt x="658" y="541"/>
                    <a:pt x="657" y="538"/>
                    <a:pt x="653" y="539"/>
                  </a:cubicBezTo>
                  <a:cubicBezTo>
                    <a:pt x="652" y="538"/>
                    <a:pt x="652" y="538"/>
                    <a:pt x="651" y="538"/>
                  </a:cubicBezTo>
                  <a:cubicBezTo>
                    <a:pt x="651" y="538"/>
                    <a:pt x="651" y="537"/>
                    <a:pt x="651" y="537"/>
                  </a:cubicBezTo>
                  <a:cubicBezTo>
                    <a:pt x="651" y="537"/>
                    <a:pt x="651" y="537"/>
                    <a:pt x="651" y="537"/>
                  </a:cubicBezTo>
                  <a:cubicBezTo>
                    <a:pt x="650" y="537"/>
                    <a:pt x="650" y="537"/>
                    <a:pt x="650" y="537"/>
                  </a:cubicBezTo>
                  <a:cubicBezTo>
                    <a:pt x="650" y="537"/>
                    <a:pt x="648" y="536"/>
                    <a:pt x="647" y="536"/>
                  </a:cubicBezTo>
                  <a:cubicBezTo>
                    <a:pt x="647" y="536"/>
                    <a:pt x="647" y="536"/>
                    <a:pt x="647" y="536"/>
                  </a:cubicBezTo>
                  <a:cubicBezTo>
                    <a:pt x="646" y="536"/>
                    <a:pt x="645" y="536"/>
                    <a:pt x="645" y="536"/>
                  </a:cubicBezTo>
                  <a:cubicBezTo>
                    <a:pt x="644" y="536"/>
                    <a:pt x="644" y="535"/>
                    <a:pt x="644" y="535"/>
                  </a:cubicBezTo>
                  <a:cubicBezTo>
                    <a:pt x="644" y="535"/>
                    <a:pt x="643" y="535"/>
                    <a:pt x="643" y="535"/>
                  </a:cubicBezTo>
                  <a:cubicBezTo>
                    <a:pt x="642" y="535"/>
                    <a:pt x="642" y="534"/>
                    <a:pt x="641" y="534"/>
                  </a:cubicBezTo>
                  <a:cubicBezTo>
                    <a:pt x="640" y="533"/>
                    <a:pt x="638" y="532"/>
                    <a:pt x="638" y="531"/>
                  </a:cubicBezTo>
                  <a:cubicBezTo>
                    <a:pt x="635" y="531"/>
                    <a:pt x="635" y="531"/>
                    <a:pt x="635" y="531"/>
                  </a:cubicBezTo>
                  <a:cubicBezTo>
                    <a:pt x="635" y="530"/>
                    <a:pt x="634" y="530"/>
                    <a:pt x="634" y="529"/>
                  </a:cubicBezTo>
                  <a:cubicBezTo>
                    <a:pt x="634" y="529"/>
                    <a:pt x="633" y="529"/>
                    <a:pt x="633" y="530"/>
                  </a:cubicBezTo>
                  <a:cubicBezTo>
                    <a:pt x="632" y="529"/>
                    <a:pt x="631" y="529"/>
                    <a:pt x="631" y="528"/>
                  </a:cubicBezTo>
                  <a:cubicBezTo>
                    <a:pt x="630" y="528"/>
                    <a:pt x="630" y="527"/>
                    <a:pt x="629" y="527"/>
                  </a:cubicBezTo>
                  <a:cubicBezTo>
                    <a:pt x="629" y="527"/>
                    <a:pt x="629" y="526"/>
                    <a:pt x="629" y="526"/>
                  </a:cubicBezTo>
                  <a:cubicBezTo>
                    <a:pt x="627" y="526"/>
                    <a:pt x="627" y="526"/>
                    <a:pt x="627" y="526"/>
                  </a:cubicBezTo>
                  <a:cubicBezTo>
                    <a:pt x="626" y="525"/>
                    <a:pt x="626" y="524"/>
                    <a:pt x="625" y="524"/>
                  </a:cubicBezTo>
                  <a:cubicBezTo>
                    <a:pt x="625" y="523"/>
                    <a:pt x="625" y="524"/>
                    <a:pt x="624" y="524"/>
                  </a:cubicBezTo>
                  <a:cubicBezTo>
                    <a:pt x="624" y="523"/>
                    <a:pt x="623" y="523"/>
                    <a:pt x="623" y="522"/>
                  </a:cubicBezTo>
                  <a:cubicBezTo>
                    <a:pt x="622" y="522"/>
                    <a:pt x="621" y="521"/>
                    <a:pt x="620" y="521"/>
                  </a:cubicBezTo>
                  <a:cubicBezTo>
                    <a:pt x="619" y="519"/>
                    <a:pt x="618" y="517"/>
                    <a:pt x="616" y="515"/>
                  </a:cubicBezTo>
                  <a:cubicBezTo>
                    <a:pt x="615" y="515"/>
                    <a:pt x="615" y="515"/>
                    <a:pt x="614" y="515"/>
                  </a:cubicBezTo>
                  <a:cubicBezTo>
                    <a:pt x="614" y="514"/>
                    <a:pt x="613" y="513"/>
                    <a:pt x="612" y="512"/>
                  </a:cubicBezTo>
                  <a:cubicBezTo>
                    <a:pt x="611" y="512"/>
                    <a:pt x="610" y="511"/>
                    <a:pt x="610" y="511"/>
                  </a:cubicBezTo>
                  <a:cubicBezTo>
                    <a:pt x="610" y="510"/>
                    <a:pt x="609" y="510"/>
                    <a:pt x="610" y="509"/>
                  </a:cubicBezTo>
                  <a:cubicBezTo>
                    <a:pt x="609" y="508"/>
                    <a:pt x="609" y="508"/>
                    <a:pt x="608" y="508"/>
                  </a:cubicBezTo>
                  <a:cubicBezTo>
                    <a:pt x="608" y="506"/>
                    <a:pt x="606" y="505"/>
                    <a:pt x="605" y="503"/>
                  </a:cubicBezTo>
                  <a:cubicBezTo>
                    <a:pt x="605" y="503"/>
                    <a:pt x="605" y="503"/>
                    <a:pt x="604" y="503"/>
                  </a:cubicBezTo>
                  <a:cubicBezTo>
                    <a:pt x="603" y="501"/>
                    <a:pt x="602" y="500"/>
                    <a:pt x="601" y="499"/>
                  </a:cubicBezTo>
                  <a:cubicBezTo>
                    <a:pt x="601" y="499"/>
                    <a:pt x="601" y="498"/>
                    <a:pt x="601" y="498"/>
                  </a:cubicBezTo>
                  <a:cubicBezTo>
                    <a:pt x="601" y="498"/>
                    <a:pt x="600" y="498"/>
                    <a:pt x="600" y="498"/>
                  </a:cubicBezTo>
                  <a:cubicBezTo>
                    <a:pt x="600" y="498"/>
                    <a:pt x="600" y="497"/>
                    <a:pt x="600" y="497"/>
                  </a:cubicBezTo>
                  <a:cubicBezTo>
                    <a:pt x="599" y="496"/>
                    <a:pt x="599" y="496"/>
                    <a:pt x="599" y="496"/>
                  </a:cubicBezTo>
                  <a:cubicBezTo>
                    <a:pt x="599" y="495"/>
                    <a:pt x="597" y="495"/>
                    <a:pt x="598" y="495"/>
                  </a:cubicBezTo>
                  <a:cubicBezTo>
                    <a:pt x="598" y="494"/>
                    <a:pt x="598" y="494"/>
                    <a:pt x="598" y="494"/>
                  </a:cubicBezTo>
                  <a:cubicBezTo>
                    <a:pt x="598" y="493"/>
                    <a:pt x="597" y="492"/>
                    <a:pt x="597" y="491"/>
                  </a:cubicBezTo>
                  <a:cubicBezTo>
                    <a:pt x="597" y="491"/>
                    <a:pt x="597" y="491"/>
                    <a:pt x="597" y="491"/>
                  </a:cubicBezTo>
                  <a:cubicBezTo>
                    <a:pt x="597" y="491"/>
                    <a:pt x="596" y="491"/>
                    <a:pt x="596" y="490"/>
                  </a:cubicBezTo>
                  <a:cubicBezTo>
                    <a:pt x="596" y="490"/>
                    <a:pt x="596" y="489"/>
                    <a:pt x="596" y="489"/>
                  </a:cubicBezTo>
                  <a:cubicBezTo>
                    <a:pt x="596" y="488"/>
                    <a:pt x="595" y="488"/>
                    <a:pt x="595" y="488"/>
                  </a:cubicBezTo>
                  <a:cubicBezTo>
                    <a:pt x="595" y="487"/>
                    <a:pt x="595" y="487"/>
                    <a:pt x="595" y="486"/>
                  </a:cubicBezTo>
                  <a:cubicBezTo>
                    <a:pt x="595" y="486"/>
                    <a:pt x="594" y="486"/>
                    <a:pt x="594" y="485"/>
                  </a:cubicBezTo>
                  <a:cubicBezTo>
                    <a:pt x="594" y="485"/>
                    <a:pt x="594" y="485"/>
                    <a:pt x="594" y="485"/>
                  </a:cubicBezTo>
                  <a:cubicBezTo>
                    <a:pt x="594" y="485"/>
                    <a:pt x="594" y="485"/>
                    <a:pt x="594" y="485"/>
                  </a:cubicBezTo>
                  <a:cubicBezTo>
                    <a:pt x="594" y="485"/>
                    <a:pt x="594" y="484"/>
                    <a:pt x="594" y="484"/>
                  </a:cubicBezTo>
                  <a:cubicBezTo>
                    <a:pt x="593" y="483"/>
                    <a:pt x="594" y="483"/>
                    <a:pt x="594" y="482"/>
                  </a:cubicBezTo>
                  <a:cubicBezTo>
                    <a:pt x="593" y="481"/>
                    <a:pt x="592" y="480"/>
                    <a:pt x="592" y="479"/>
                  </a:cubicBezTo>
                  <a:cubicBezTo>
                    <a:pt x="592" y="479"/>
                    <a:pt x="592" y="478"/>
                    <a:pt x="592" y="477"/>
                  </a:cubicBezTo>
                  <a:cubicBezTo>
                    <a:pt x="592" y="476"/>
                    <a:pt x="591" y="476"/>
                    <a:pt x="591" y="476"/>
                  </a:cubicBezTo>
                  <a:cubicBezTo>
                    <a:pt x="591" y="476"/>
                    <a:pt x="591" y="476"/>
                    <a:pt x="591" y="475"/>
                  </a:cubicBezTo>
                  <a:cubicBezTo>
                    <a:pt x="591" y="475"/>
                    <a:pt x="590" y="474"/>
                    <a:pt x="590" y="473"/>
                  </a:cubicBezTo>
                  <a:cubicBezTo>
                    <a:pt x="589" y="473"/>
                    <a:pt x="589" y="471"/>
                    <a:pt x="588" y="471"/>
                  </a:cubicBezTo>
                  <a:cubicBezTo>
                    <a:pt x="588" y="470"/>
                    <a:pt x="588" y="470"/>
                    <a:pt x="588" y="469"/>
                  </a:cubicBezTo>
                  <a:cubicBezTo>
                    <a:pt x="588" y="469"/>
                    <a:pt x="588" y="468"/>
                    <a:pt x="588" y="468"/>
                  </a:cubicBezTo>
                  <a:cubicBezTo>
                    <a:pt x="587" y="466"/>
                    <a:pt x="587" y="466"/>
                    <a:pt x="587" y="465"/>
                  </a:cubicBezTo>
                  <a:cubicBezTo>
                    <a:pt x="587" y="465"/>
                    <a:pt x="587" y="465"/>
                    <a:pt x="587" y="465"/>
                  </a:cubicBezTo>
                  <a:cubicBezTo>
                    <a:pt x="587" y="465"/>
                    <a:pt x="587" y="465"/>
                    <a:pt x="587" y="465"/>
                  </a:cubicBezTo>
                  <a:cubicBezTo>
                    <a:pt x="587" y="465"/>
                    <a:pt x="587" y="464"/>
                    <a:pt x="587" y="464"/>
                  </a:cubicBezTo>
                  <a:cubicBezTo>
                    <a:pt x="586" y="462"/>
                    <a:pt x="586" y="460"/>
                    <a:pt x="586" y="459"/>
                  </a:cubicBezTo>
                  <a:cubicBezTo>
                    <a:pt x="585" y="458"/>
                    <a:pt x="586" y="457"/>
                    <a:pt x="586" y="457"/>
                  </a:cubicBezTo>
                  <a:cubicBezTo>
                    <a:pt x="586" y="456"/>
                    <a:pt x="585" y="456"/>
                    <a:pt x="585" y="456"/>
                  </a:cubicBezTo>
                  <a:cubicBezTo>
                    <a:pt x="585" y="455"/>
                    <a:pt x="585" y="454"/>
                    <a:pt x="585" y="454"/>
                  </a:cubicBezTo>
                  <a:cubicBezTo>
                    <a:pt x="585" y="453"/>
                    <a:pt x="585" y="452"/>
                    <a:pt x="585" y="452"/>
                  </a:cubicBezTo>
                  <a:cubicBezTo>
                    <a:pt x="584" y="442"/>
                    <a:pt x="584" y="442"/>
                    <a:pt x="584" y="442"/>
                  </a:cubicBezTo>
                  <a:cubicBezTo>
                    <a:pt x="583" y="421"/>
                    <a:pt x="582" y="418"/>
                    <a:pt x="583" y="396"/>
                  </a:cubicBezTo>
                  <a:cubicBezTo>
                    <a:pt x="585" y="367"/>
                    <a:pt x="588" y="334"/>
                    <a:pt x="571" y="308"/>
                  </a:cubicBezTo>
                  <a:cubicBezTo>
                    <a:pt x="547" y="273"/>
                    <a:pt x="513" y="290"/>
                    <a:pt x="513" y="290"/>
                  </a:cubicBezTo>
                  <a:cubicBezTo>
                    <a:pt x="513" y="290"/>
                    <a:pt x="509" y="285"/>
                    <a:pt x="508" y="284"/>
                  </a:cubicBezTo>
                  <a:cubicBezTo>
                    <a:pt x="505" y="280"/>
                    <a:pt x="502" y="277"/>
                    <a:pt x="496" y="274"/>
                  </a:cubicBezTo>
                  <a:cubicBezTo>
                    <a:pt x="491" y="271"/>
                    <a:pt x="488" y="270"/>
                    <a:pt x="483" y="269"/>
                  </a:cubicBezTo>
                  <a:cubicBezTo>
                    <a:pt x="452" y="261"/>
                    <a:pt x="407" y="281"/>
                    <a:pt x="403" y="326"/>
                  </a:cubicBezTo>
                  <a:cubicBezTo>
                    <a:pt x="402" y="335"/>
                    <a:pt x="404" y="348"/>
                    <a:pt x="413" y="352"/>
                  </a:cubicBezTo>
                  <a:cubicBezTo>
                    <a:pt x="398" y="362"/>
                    <a:pt x="393" y="387"/>
                    <a:pt x="395" y="402"/>
                  </a:cubicBezTo>
                  <a:cubicBezTo>
                    <a:pt x="399" y="435"/>
                    <a:pt x="456" y="481"/>
                    <a:pt x="506" y="441"/>
                  </a:cubicBezTo>
                  <a:cubicBezTo>
                    <a:pt x="539" y="415"/>
                    <a:pt x="524" y="355"/>
                    <a:pt x="479" y="369"/>
                  </a:cubicBezTo>
                  <a:cubicBezTo>
                    <a:pt x="468" y="374"/>
                    <a:pt x="463" y="383"/>
                    <a:pt x="465" y="389"/>
                  </a:cubicBezTo>
                  <a:cubicBezTo>
                    <a:pt x="467" y="397"/>
                    <a:pt x="476" y="399"/>
                    <a:pt x="479" y="399"/>
                  </a:cubicBezTo>
                  <a:cubicBezTo>
                    <a:pt x="478" y="401"/>
                    <a:pt x="452" y="406"/>
                    <a:pt x="454" y="379"/>
                  </a:cubicBezTo>
                  <a:cubicBezTo>
                    <a:pt x="455" y="367"/>
                    <a:pt x="468" y="357"/>
                    <a:pt x="478" y="355"/>
                  </a:cubicBezTo>
                  <a:cubicBezTo>
                    <a:pt x="490" y="352"/>
                    <a:pt x="502" y="353"/>
                    <a:pt x="511" y="359"/>
                  </a:cubicBezTo>
                  <a:cubicBezTo>
                    <a:pt x="539" y="376"/>
                    <a:pt x="538" y="412"/>
                    <a:pt x="543" y="434"/>
                  </a:cubicBezTo>
                  <a:cubicBezTo>
                    <a:pt x="543" y="434"/>
                    <a:pt x="542" y="433"/>
                    <a:pt x="543" y="434"/>
                  </a:cubicBezTo>
                  <a:cubicBezTo>
                    <a:pt x="543" y="434"/>
                    <a:pt x="543" y="434"/>
                    <a:pt x="544" y="435"/>
                  </a:cubicBezTo>
                  <a:cubicBezTo>
                    <a:pt x="544" y="435"/>
                    <a:pt x="544" y="435"/>
                    <a:pt x="544" y="436"/>
                  </a:cubicBezTo>
                  <a:cubicBezTo>
                    <a:pt x="544" y="436"/>
                    <a:pt x="544" y="436"/>
                    <a:pt x="544" y="436"/>
                  </a:cubicBezTo>
                  <a:cubicBezTo>
                    <a:pt x="544" y="437"/>
                    <a:pt x="543" y="436"/>
                    <a:pt x="544" y="437"/>
                  </a:cubicBezTo>
                  <a:cubicBezTo>
                    <a:pt x="544" y="437"/>
                    <a:pt x="544" y="437"/>
                    <a:pt x="544" y="438"/>
                  </a:cubicBezTo>
                  <a:cubicBezTo>
                    <a:pt x="544" y="438"/>
                    <a:pt x="544" y="439"/>
                    <a:pt x="544" y="439"/>
                  </a:cubicBezTo>
                  <a:cubicBezTo>
                    <a:pt x="544" y="439"/>
                    <a:pt x="544" y="440"/>
                    <a:pt x="544" y="440"/>
                  </a:cubicBezTo>
                  <a:cubicBezTo>
                    <a:pt x="544" y="440"/>
                    <a:pt x="544" y="441"/>
                    <a:pt x="544" y="441"/>
                  </a:cubicBezTo>
                  <a:cubicBezTo>
                    <a:pt x="545" y="441"/>
                    <a:pt x="545" y="442"/>
                    <a:pt x="545" y="443"/>
                  </a:cubicBezTo>
                  <a:cubicBezTo>
                    <a:pt x="545" y="443"/>
                    <a:pt x="545" y="444"/>
                    <a:pt x="545" y="445"/>
                  </a:cubicBezTo>
                  <a:cubicBezTo>
                    <a:pt x="545" y="445"/>
                    <a:pt x="545" y="445"/>
                    <a:pt x="545" y="445"/>
                  </a:cubicBezTo>
                  <a:cubicBezTo>
                    <a:pt x="545" y="446"/>
                    <a:pt x="545" y="446"/>
                    <a:pt x="546" y="446"/>
                  </a:cubicBezTo>
                  <a:cubicBezTo>
                    <a:pt x="546" y="446"/>
                    <a:pt x="546" y="447"/>
                    <a:pt x="546" y="447"/>
                  </a:cubicBezTo>
                  <a:cubicBezTo>
                    <a:pt x="546" y="447"/>
                    <a:pt x="546" y="453"/>
                    <a:pt x="546" y="453"/>
                  </a:cubicBezTo>
                  <a:cubicBezTo>
                    <a:pt x="546" y="454"/>
                    <a:pt x="546" y="454"/>
                    <a:pt x="546" y="454"/>
                  </a:cubicBezTo>
                  <a:cubicBezTo>
                    <a:pt x="547" y="455"/>
                    <a:pt x="546" y="455"/>
                    <a:pt x="547" y="456"/>
                  </a:cubicBezTo>
                  <a:cubicBezTo>
                    <a:pt x="547" y="456"/>
                    <a:pt x="546" y="457"/>
                    <a:pt x="546" y="457"/>
                  </a:cubicBezTo>
                  <a:cubicBezTo>
                    <a:pt x="546" y="458"/>
                    <a:pt x="547" y="459"/>
                    <a:pt x="547" y="460"/>
                  </a:cubicBezTo>
                  <a:cubicBezTo>
                    <a:pt x="548" y="460"/>
                    <a:pt x="546" y="460"/>
                    <a:pt x="546" y="460"/>
                  </a:cubicBezTo>
                  <a:cubicBezTo>
                    <a:pt x="547" y="461"/>
                    <a:pt x="547" y="461"/>
                    <a:pt x="547" y="462"/>
                  </a:cubicBezTo>
                  <a:cubicBezTo>
                    <a:pt x="547" y="462"/>
                    <a:pt x="547" y="462"/>
                    <a:pt x="547" y="462"/>
                  </a:cubicBezTo>
                  <a:cubicBezTo>
                    <a:pt x="548" y="463"/>
                    <a:pt x="548" y="464"/>
                    <a:pt x="549" y="464"/>
                  </a:cubicBezTo>
                  <a:cubicBezTo>
                    <a:pt x="549" y="464"/>
                    <a:pt x="548" y="464"/>
                    <a:pt x="548" y="464"/>
                  </a:cubicBezTo>
                  <a:cubicBezTo>
                    <a:pt x="548" y="464"/>
                    <a:pt x="547" y="466"/>
                    <a:pt x="548" y="466"/>
                  </a:cubicBezTo>
                  <a:cubicBezTo>
                    <a:pt x="548" y="466"/>
                    <a:pt x="548" y="466"/>
                    <a:pt x="548" y="467"/>
                  </a:cubicBezTo>
                  <a:cubicBezTo>
                    <a:pt x="548" y="467"/>
                    <a:pt x="548" y="468"/>
                    <a:pt x="549" y="469"/>
                  </a:cubicBezTo>
                  <a:cubicBezTo>
                    <a:pt x="549" y="469"/>
                    <a:pt x="549" y="469"/>
                    <a:pt x="549" y="469"/>
                  </a:cubicBezTo>
                  <a:cubicBezTo>
                    <a:pt x="549" y="469"/>
                    <a:pt x="549" y="469"/>
                    <a:pt x="549" y="470"/>
                  </a:cubicBezTo>
                  <a:cubicBezTo>
                    <a:pt x="549" y="470"/>
                    <a:pt x="549" y="470"/>
                    <a:pt x="549" y="470"/>
                  </a:cubicBezTo>
                  <a:cubicBezTo>
                    <a:pt x="550" y="471"/>
                    <a:pt x="550" y="472"/>
                    <a:pt x="550" y="472"/>
                  </a:cubicBezTo>
                  <a:cubicBezTo>
                    <a:pt x="550" y="473"/>
                    <a:pt x="551" y="474"/>
                    <a:pt x="551" y="476"/>
                  </a:cubicBezTo>
                  <a:cubicBezTo>
                    <a:pt x="551" y="476"/>
                    <a:pt x="551" y="477"/>
                    <a:pt x="552" y="478"/>
                  </a:cubicBezTo>
                  <a:cubicBezTo>
                    <a:pt x="552" y="478"/>
                    <a:pt x="552" y="478"/>
                    <a:pt x="552" y="478"/>
                  </a:cubicBezTo>
                  <a:cubicBezTo>
                    <a:pt x="552" y="478"/>
                    <a:pt x="552" y="478"/>
                    <a:pt x="552" y="478"/>
                  </a:cubicBezTo>
                  <a:cubicBezTo>
                    <a:pt x="552" y="479"/>
                    <a:pt x="552" y="479"/>
                    <a:pt x="552" y="479"/>
                  </a:cubicBezTo>
                  <a:cubicBezTo>
                    <a:pt x="552" y="479"/>
                    <a:pt x="552" y="480"/>
                    <a:pt x="552" y="480"/>
                  </a:cubicBezTo>
                  <a:cubicBezTo>
                    <a:pt x="552" y="480"/>
                    <a:pt x="553" y="481"/>
                    <a:pt x="553" y="481"/>
                  </a:cubicBezTo>
                  <a:cubicBezTo>
                    <a:pt x="553" y="482"/>
                    <a:pt x="553" y="482"/>
                    <a:pt x="553" y="483"/>
                  </a:cubicBezTo>
                  <a:cubicBezTo>
                    <a:pt x="553" y="483"/>
                    <a:pt x="554" y="485"/>
                    <a:pt x="554" y="485"/>
                  </a:cubicBezTo>
                  <a:cubicBezTo>
                    <a:pt x="554" y="485"/>
                    <a:pt x="554" y="485"/>
                    <a:pt x="555" y="486"/>
                  </a:cubicBezTo>
                  <a:cubicBezTo>
                    <a:pt x="555" y="486"/>
                    <a:pt x="555" y="486"/>
                    <a:pt x="555" y="486"/>
                  </a:cubicBezTo>
                  <a:cubicBezTo>
                    <a:pt x="556" y="486"/>
                    <a:pt x="555" y="486"/>
                    <a:pt x="556" y="486"/>
                  </a:cubicBezTo>
                  <a:cubicBezTo>
                    <a:pt x="556" y="487"/>
                    <a:pt x="557" y="489"/>
                    <a:pt x="556" y="489"/>
                  </a:cubicBezTo>
                  <a:cubicBezTo>
                    <a:pt x="557" y="490"/>
                    <a:pt x="558" y="489"/>
                    <a:pt x="558" y="489"/>
                  </a:cubicBezTo>
                  <a:cubicBezTo>
                    <a:pt x="558" y="491"/>
                    <a:pt x="559" y="490"/>
                    <a:pt x="559" y="491"/>
                  </a:cubicBezTo>
                  <a:cubicBezTo>
                    <a:pt x="558" y="491"/>
                    <a:pt x="559" y="491"/>
                    <a:pt x="559" y="492"/>
                  </a:cubicBezTo>
                  <a:cubicBezTo>
                    <a:pt x="560" y="492"/>
                    <a:pt x="560" y="492"/>
                    <a:pt x="560" y="493"/>
                  </a:cubicBezTo>
                  <a:cubicBezTo>
                    <a:pt x="560" y="495"/>
                    <a:pt x="561" y="495"/>
                    <a:pt x="561" y="496"/>
                  </a:cubicBezTo>
                  <a:cubicBezTo>
                    <a:pt x="561" y="496"/>
                    <a:pt x="561" y="497"/>
                    <a:pt x="562" y="497"/>
                  </a:cubicBezTo>
                  <a:cubicBezTo>
                    <a:pt x="562" y="499"/>
                    <a:pt x="563" y="500"/>
                    <a:pt x="564" y="501"/>
                  </a:cubicBezTo>
                  <a:cubicBezTo>
                    <a:pt x="564" y="501"/>
                    <a:pt x="563" y="502"/>
                    <a:pt x="564" y="503"/>
                  </a:cubicBezTo>
                  <a:cubicBezTo>
                    <a:pt x="565" y="503"/>
                    <a:pt x="565" y="502"/>
                    <a:pt x="565" y="503"/>
                  </a:cubicBezTo>
                  <a:cubicBezTo>
                    <a:pt x="566" y="504"/>
                    <a:pt x="564" y="505"/>
                    <a:pt x="565" y="505"/>
                  </a:cubicBezTo>
                  <a:cubicBezTo>
                    <a:pt x="565" y="505"/>
                    <a:pt x="566" y="505"/>
                    <a:pt x="566" y="505"/>
                  </a:cubicBezTo>
                  <a:cubicBezTo>
                    <a:pt x="566" y="506"/>
                    <a:pt x="567" y="506"/>
                    <a:pt x="567" y="507"/>
                  </a:cubicBezTo>
                  <a:cubicBezTo>
                    <a:pt x="566" y="506"/>
                    <a:pt x="566" y="507"/>
                    <a:pt x="566" y="507"/>
                  </a:cubicBezTo>
                  <a:cubicBezTo>
                    <a:pt x="566" y="508"/>
                    <a:pt x="567" y="507"/>
                    <a:pt x="567" y="507"/>
                  </a:cubicBezTo>
                  <a:cubicBezTo>
                    <a:pt x="567" y="508"/>
                    <a:pt x="568" y="508"/>
                    <a:pt x="568" y="509"/>
                  </a:cubicBezTo>
                  <a:cubicBezTo>
                    <a:pt x="568" y="510"/>
                    <a:pt x="568" y="510"/>
                    <a:pt x="568" y="511"/>
                  </a:cubicBezTo>
                  <a:cubicBezTo>
                    <a:pt x="568" y="511"/>
                    <a:pt x="569" y="511"/>
                    <a:pt x="569" y="512"/>
                  </a:cubicBezTo>
                  <a:cubicBezTo>
                    <a:pt x="569" y="512"/>
                    <a:pt x="570" y="513"/>
                    <a:pt x="571" y="513"/>
                  </a:cubicBezTo>
                  <a:cubicBezTo>
                    <a:pt x="571" y="514"/>
                    <a:pt x="571" y="515"/>
                    <a:pt x="572" y="515"/>
                  </a:cubicBezTo>
                  <a:cubicBezTo>
                    <a:pt x="572" y="514"/>
                    <a:pt x="571" y="513"/>
                    <a:pt x="571" y="513"/>
                  </a:cubicBezTo>
                  <a:cubicBezTo>
                    <a:pt x="570" y="512"/>
                    <a:pt x="571" y="512"/>
                    <a:pt x="571" y="512"/>
                  </a:cubicBezTo>
                  <a:cubicBezTo>
                    <a:pt x="570" y="512"/>
                    <a:pt x="570" y="512"/>
                    <a:pt x="570" y="511"/>
                  </a:cubicBezTo>
                  <a:cubicBezTo>
                    <a:pt x="570" y="511"/>
                    <a:pt x="570" y="511"/>
                    <a:pt x="569" y="510"/>
                  </a:cubicBezTo>
                  <a:cubicBezTo>
                    <a:pt x="569" y="510"/>
                    <a:pt x="569" y="510"/>
                    <a:pt x="569" y="510"/>
                  </a:cubicBezTo>
                  <a:cubicBezTo>
                    <a:pt x="569" y="509"/>
                    <a:pt x="568" y="508"/>
                    <a:pt x="568" y="507"/>
                  </a:cubicBezTo>
                  <a:cubicBezTo>
                    <a:pt x="568" y="506"/>
                    <a:pt x="568" y="506"/>
                    <a:pt x="568" y="505"/>
                  </a:cubicBezTo>
                  <a:cubicBezTo>
                    <a:pt x="567" y="505"/>
                    <a:pt x="567" y="504"/>
                    <a:pt x="567" y="503"/>
                  </a:cubicBezTo>
                  <a:cubicBezTo>
                    <a:pt x="566" y="502"/>
                    <a:pt x="565" y="502"/>
                    <a:pt x="565" y="501"/>
                  </a:cubicBezTo>
                  <a:cubicBezTo>
                    <a:pt x="565" y="501"/>
                    <a:pt x="564" y="500"/>
                    <a:pt x="565" y="499"/>
                  </a:cubicBezTo>
                  <a:cubicBezTo>
                    <a:pt x="564" y="499"/>
                    <a:pt x="563" y="498"/>
                    <a:pt x="564" y="497"/>
                  </a:cubicBezTo>
                  <a:cubicBezTo>
                    <a:pt x="563" y="497"/>
                    <a:pt x="563" y="496"/>
                    <a:pt x="562" y="496"/>
                  </a:cubicBezTo>
                  <a:cubicBezTo>
                    <a:pt x="562" y="496"/>
                    <a:pt x="563" y="495"/>
                    <a:pt x="562" y="495"/>
                  </a:cubicBezTo>
                  <a:cubicBezTo>
                    <a:pt x="562" y="495"/>
                    <a:pt x="562" y="495"/>
                    <a:pt x="562" y="495"/>
                  </a:cubicBezTo>
                  <a:cubicBezTo>
                    <a:pt x="561" y="494"/>
                    <a:pt x="561" y="494"/>
                    <a:pt x="561" y="493"/>
                  </a:cubicBezTo>
                  <a:cubicBezTo>
                    <a:pt x="561" y="493"/>
                    <a:pt x="561" y="493"/>
                    <a:pt x="561" y="493"/>
                  </a:cubicBezTo>
                  <a:cubicBezTo>
                    <a:pt x="561" y="492"/>
                    <a:pt x="561" y="492"/>
                    <a:pt x="560" y="491"/>
                  </a:cubicBezTo>
                  <a:cubicBezTo>
                    <a:pt x="560" y="491"/>
                    <a:pt x="560" y="491"/>
                    <a:pt x="560" y="490"/>
                  </a:cubicBezTo>
                  <a:cubicBezTo>
                    <a:pt x="560" y="490"/>
                    <a:pt x="559" y="489"/>
                    <a:pt x="559" y="489"/>
                  </a:cubicBezTo>
                  <a:cubicBezTo>
                    <a:pt x="559" y="488"/>
                    <a:pt x="558" y="487"/>
                    <a:pt x="559" y="486"/>
                  </a:cubicBezTo>
                  <a:cubicBezTo>
                    <a:pt x="558" y="486"/>
                    <a:pt x="558" y="485"/>
                    <a:pt x="557" y="485"/>
                  </a:cubicBezTo>
                  <a:cubicBezTo>
                    <a:pt x="558" y="485"/>
                    <a:pt x="557" y="483"/>
                    <a:pt x="558" y="483"/>
                  </a:cubicBezTo>
                  <a:cubicBezTo>
                    <a:pt x="558" y="485"/>
                    <a:pt x="559" y="484"/>
                    <a:pt x="559" y="485"/>
                  </a:cubicBezTo>
                  <a:cubicBezTo>
                    <a:pt x="560" y="485"/>
                    <a:pt x="560" y="486"/>
                    <a:pt x="560" y="486"/>
                  </a:cubicBezTo>
                  <a:cubicBezTo>
                    <a:pt x="561" y="487"/>
                    <a:pt x="561" y="487"/>
                    <a:pt x="561" y="488"/>
                  </a:cubicBezTo>
                  <a:cubicBezTo>
                    <a:pt x="561" y="488"/>
                    <a:pt x="561" y="489"/>
                    <a:pt x="561" y="489"/>
                  </a:cubicBezTo>
                  <a:cubicBezTo>
                    <a:pt x="562" y="489"/>
                    <a:pt x="562" y="490"/>
                    <a:pt x="562" y="490"/>
                  </a:cubicBezTo>
                  <a:cubicBezTo>
                    <a:pt x="562" y="491"/>
                    <a:pt x="564" y="491"/>
                    <a:pt x="563" y="491"/>
                  </a:cubicBezTo>
                  <a:cubicBezTo>
                    <a:pt x="563" y="492"/>
                    <a:pt x="564" y="492"/>
                    <a:pt x="564" y="492"/>
                  </a:cubicBezTo>
                  <a:cubicBezTo>
                    <a:pt x="563" y="493"/>
                    <a:pt x="564" y="493"/>
                    <a:pt x="564" y="494"/>
                  </a:cubicBezTo>
                  <a:cubicBezTo>
                    <a:pt x="564" y="494"/>
                    <a:pt x="564" y="495"/>
                    <a:pt x="564" y="495"/>
                  </a:cubicBezTo>
                  <a:cubicBezTo>
                    <a:pt x="564" y="495"/>
                    <a:pt x="565" y="496"/>
                    <a:pt x="565" y="496"/>
                  </a:cubicBezTo>
                  <a:cubicBezTo>
                    <a:pt x="565" y="496"/>
                    <a:pt x="565" y="496"/>
                    <a:pt x="565" y="496"/>
                  </a:cubicBezTo>
                  <a:cubicBezTo>
                    <a:pt x="565" y="497"/>
                    <a:pt x="566" y="497"/>
                    <a:pt x="566" y="497"/>
                  </a:cubicBezTo>
                  <a:cubicBezTo>
                    <a:pt x="566" y="498"/>
                    <a:pt x="567" y="499"/>
                    <a:pt x="567" y="499"/>
                  </a:cubicBezTo>
                  <a:cubicBezTo>
                    <a:pt x="567" y="500"/>
                    <a:pt x="567" y="501"/>
                    <a:pt x="567" y="501"/>
                  </a:cubicBezTo>
                  <a:cubicBezTo>
                    <a:pt x="567" y="502"/>
                    <a:pt x="568" y="502"/>
                    <a:pt x="568" y="503"/>
                  </a:cubicBezTo>
                  <a:cubicBezTo>
                    <a:pt x="569" y="504"/>
                    <a:pt x="570" y="505"/>
                    <a:pt x="570" y="507"/>
                  </a:cubicBezTo>
                  <a:cubicBezTo>
                    <a:pt x="570" y="507"/>
                    <a:pt x="571" y="507"/>
                    <a:pt x="571" y="508"/>
                  </a:cubicBezTo>
                  <a:cubicBezTo>
                    <a:pt x="571" y="508"/>
                    <a:pt x="571" y="509"/>
                    <a:pt x="571" y="509"/>
                  </a:cubicBezTo>
                  <a:cubicBezTo>
                    <a:pt x="571" y="509"/>
                    <a:pt x="571" y="509"/>
                    <a:pt x="571" y="509"/>
                  </a:cubicBezTo>
                  <a:cubicBezTo>
                    <a:pt x="572" y="509"/>
                    <a:pt x="572" y="510"/>
                    <a:pt x="572" y="510"/>
                  </a:cubicBezTo>
                  <a:cubicBezTo>
                    <a:pt x="572" y="510"/>
                    <a:pt x="572" y="510"/>
                    <a:pt x="572" y="511"/>
                  </a:cubicBezTo>
                  <a:cubicBezTo>
                    <a:pt x="572" y="511"/>
                    <a:pt x="572" y="511"/>
                    <a:pt x="573" y="512"/>
                  </a:cubicBezTo>
                  <a:cubicBezTo>
                    <a:pt x="573" y="512"/>
                    <a:pt x="573" y="512"/>
                    <a:pt x="573" y="512"/>
                  </a:cubicBezTo>
                  <a:cubicBezTo>
                    <a:pt x="573" y="512"/>
                    <a:pt x="573" y="513"/>
                    <a:pt x="573" y="513"/>
                  </a:cubicBezTo>
                  <a:cubicBezTo>
                    <a:pt x="574" y="513"/>
                    <a:pt x="573" y="513"/>
                    <a:pt x="574" y="513"/>
                  </a:cubicBezTo>
                  <a:cubicBezTo>
                    <a:pt x="574" y="514"/>
                    <a:pt x="575" y="514"/>
                    <a:pt x="575" y="514"/>
                  </a:cubicBezTo>
                  <a:cubicBezTo>
                    <a:pt x="575" y="515"/>
                    <a:pt x="575" y="515"/>
                    <a:pt x="576" y="515"/>
                  </a:cubicBezTo>
                  <a:cubicBezTo>
                    <a:pt x="576" y="515"/>
                    <a:pt x="576" y="514"/>
                    <a:pt x="576" y="514"/>
                  </a:cubicBezTo>
                  <a:cubicBezTo>
                    <a:pt x="576" y="515"/>
                    <a:pt x="577" y="515"/>
                    <a:pt x="577" y="516"/>
                  </a:cubicBezTo>
                  <a:cubicBezTo>
                    <a:pt x="577" y="516"/>
                    <a:pt x="578" y="516"/>
                    <a:pt x="578" y="516"/>
                  </a:cubicBezTo>
                  <a:cubicBezTo>
                    <a:pt x="578" y="517"/>
                    <a:pt x="577" y="517"/>
                    <a:pt x="577" y="518"/>
                  </a:cubicBezTo>
                  <a:cubicBezTo>
                    <a:pt x="577" y="517"/>
                    <a:pt x="578" y="517"/>
                    <a:pt x="578" y="517"/>
                  </a:cubicBezTo>
                  <a:cubicBezTo>
                    <a:pt x="578" y="518"/>
                    <a:pt x="579" y="518"/>
                    <a:pt x="579" y="519"/>
                  </a:cubicBezTo>
                  <a:cubicBezTo>
                    <a:pt x="579" y="519"/>
                    <a:pt x="578" y="519"/>
                    <a:pt x="578" y="519"/>
                  </a:cubicBezTo>
                  <a:cubicBezTo>
                    <a:pt x="578" y="519"/>
                    <a:pt x="578" y="519"/>
                    <a:pt x="578" y="520"/>
                  </a:cubicBezTo>
                  <a:cubicBezTo>
                    <a:pt x="579" y="520"/>
                    <a:pt x="579" y="521"/>
                    <a:pt x="580" y="522"/>
                  </a:cubicBezTo>
                  <a:cubicBezTo>
                    <a:pt x="580" y="522"/>
                    <a:pt x="580" y="522"/>
                    <a:pt x="580" y="522"/>
                  </a:cubicBezTo>
                  <a:cubicBezTo>
                    <a:pt x="581" y="522"/>
                    <a:pt x="581" y="521"/>
                    <a:pt x="582" y="522"/>
                  </a:cubicBezTo>
                  <a:cubicBezTo>
                    <a:pt x="582" y="523"/>
                    <a:pt x="580" y="522"/>
                    <a:pt x="580" y="523"/>
                  </a:cubicBezTo>
                  <a:cubicBezTo>
                    <a:pt x="581" y="524"/>
                    <a:pt x="581" y="524"/>
                    <a:pt x="582" y="524"/>
                  </a:cubicBezTo>
                  <a:cubicBezTo>
                    <a:pt x="582" y="525"/>
                    <a:pt x="582" y="525"/>
                    <a:pt x="582" y="526"/>
                  </a:cubicBezTo>
                  <a:cubicBezTo>
                    <a:pt x="583" y="526"/>
                    <a:pt x="583" y="526"/>
                    <a:pt x="583" y="526"/>
                  </a:cubicBezTo>
                  <a:cubicBezTo>
                    <a:pt x="583" y="527"/>
                    <a:pt x="584" y="527"/>
                    <a:pt x="584" y="527"/>
                  </a:cubicBezTo>
                  <a:cubicBezTo>
                    <a:pt x="584" y="527"/>
                    <a:pt x="584" y="528"/>
                    <a:pt x="584" y="529"/>
                  </a:cubicBezTo>
                  <a:cubicBezTo>
                    <a:pt x="585" y="529"/>
                    <a:pt x="585" y="529"/>
                    <a:pt x="586" y="530"/>
                  </a:cubicBezTo>
                  <a:cubicBezTo>
                    <a:pt x="586" y="531"/>
                    <a:pt x="587" y="531"/>
                    <a:pt x="587" y="531"/>
                  </a:cubicBezTo>
                  <a:cubicBezTo>
                    <a:pt x="587" y="531"/>
                    <a:pt x="587" y="532"/>
                    <a:pt x="587" y="532"/>
                  </a:cubicBezTo>
                  <a:cubicBezTo>
                    <a:pt x="587" y="532"/>
                    <a:pt x="588" y="532"/>
                    <a:pt x="588" y="533"/>
                  </a:cubicBezTo>
                  <a:cubicBezTo>
                    <a:pt x="588" y="533"/>
                    <a:pt x="588" y="533"/>
                    <a:pt x="589" y="533"/>
                  </a:cubicBezTo>
                  <a:cubicBezTo>
                    <a:pt x="588" y="535"/>
                    <a:pt x="587" y="533"/>
                    <a:pt x="586" y="534"/>
                  </a:cubicBezTo>
                  <a:cubicBezTo>
                    <a:pt x="586" y="535"/>
                    <a:pt x="586" y="535"/>
                    <a:pt x="587" y="536"/>
                  </a:cubicBezTo>
                  <a:cubicBezTo>
                    <a:pt x="587" y="537"/>
                    <a:pt x="588" y="537"/>
                    <a:pt x="588" y="537"/>
                  </a:cubicBezTo>
                  <a:cubicBezTo>
                    <a:pt x="589" y="538"/>
                    <a:pt x="590" y="537"/>
                    <a:pt x="590" y="537"/>
                  </a:cubicBezTo>
                  <a:cubicBezTo>
                    <a:pt x="591" y="538"/>
                    <a:pt x="591" y="538"/>
                    <a:pt x="591" y="540"/>
                  </a:cubicBezTo>
                  <a:cubicBezTo>
                    <a:pt x="592" y="540"/>
                    <a:pt x="591" y="539"/>
                    <a:pt x="592" y="539"/>
                  </a:cubicBezTo>
                  <a:cubicBezTo>
                    <a:pt x="592" y="539"/>
                    <a:pt x="593" y="539"/>
                    <a:pt x="593" y="540"/>
                  </a:cubicBezTo>
                  <a:cubicBezTo>
                    <a:pt x="593" y="540"/>
                    <a:pt x="594" y="540"/>
                    <a:pt x="594" y="540"/>
                  </a:cubicBezTo>
                  <a:cubicBezTo>
                    <a:pt x="594" y="541"/>
                    <a:pt x="593" y="541"/>
                    <a:pt x="593" y="542"/>
                  </a:cubicBezTo>
                  <a:cubicBezTo>
                    <a:pt x="594" y="542"/>
                    <a:pt x="594" y="541"/>
                    <a:pt x="595" y="540"/>
                  </a:cubicBezTo>
                  <a:cubicBezTo>
                    <a:pt x="595" y="540"/>
                    <a:pt x="595" y="541"/>
                    <a:pt x="596" y="541"/>
                  </a:cubicBezTo>
                  <a:cubicBezTo>
                    <a:pt x="596" y="541"/>
                    <a:pt x="596" y="541"/>
                    <a:pt x="596" y="542"/>
                  </a:cubicBezTo>
                  <a:cubicBezTo>
                    <a:pt x="596" y="542"/>
                    <a:pt x="596" y="542"/>
                    <a:pt x="596" y="542"/>
                  </a:cubicBezTo>
                  <a:cubicBezTo>
                    <a:pt x="597" y="543"/>
                    <a:pt x="597" y="542"/>
                    <a:pt x="597" y="542"/>
                  </a:cubicBezTo>
                  <a:cubicBezTo>
                    <a:pt x="598" y="543"/>
                    <a:pt x="599" y="543"/>
                    <a:pt x="600" y="543"/>
                  </a:cubicBezTo>
                  <a:cubicBezTo>
                    <a:pt x="600" y="544"/>
                    <a:pt x="601" y="544"/>
                    <a:pt x="600" y="545"/>
                  </a:cubicBezTo>
                  <a:cubicBezTo>
                    <a:pt x="601" y="545"/>
                    <a:pt x="601" y="544"/>
                    <a:pt x="602" y="544"/>
                  </a:cubicBezTo>
                  <a:cubicBezTo>
                    <a:pt x="602" y="545"/>
                    <a:pt x="604" y="546"/>
                    <a:pt x="605" y="547"/>
                  </a:cubicBezTo>
                  <a:cubicBezTo>
                    <a:pt x="605" y="546"/>
                    <a:pt x="605" y="546"/>
                    <a:pt x="605" y="546"/>
                  </a:cubicBezTo>
                  <a:cubicBezTo>
                    <a:pt x="605" y="546"/>
                    <a:pt x="606" y="546"/>
                    <a:pt x="606" y="546"/>
                  </a:cubicBezTo>
                  <a:cubicBezTo>
                    <a:pt x="606" y="547"/>
                    <a:pt x="607" y="547"/>
                    <a:pt x="607" y="547"/>
                  </a:cubicBezTo>
                  <a:cubicBezTo>
                    <a:pt x="607" y="547"/>
                    <a:pt x="608" y="548"/>
                    <a:pt x="608" y="548"/>
                  </a:cubicBezTo>
                  <a:cubicBezTo>
                    <a:pt x="609" y="548"/>
                    <a:pt x="609" y="548"/>
                    <a:pt x="610" y="548"/>
                  </a:cubicBezTo>
                  <a:cubicBezTo>
                    <a:pt x="611" y="549"/>
                    <a:pt x="612" y="550"/>
                    <a:pt x="614" y="551"/>
                  </a:cubicBezTo>
                  <a:cubicBezTo>
                    <a:pt x="614" y="551"/>
                    <a:pt x="615" y="552"/>
                    <a:pt x="616" y="552"/>
                  </a:cubicBezTo>
                  <a:cubicBezTo>
                    <a:pt x="616" y="552"/>
                    <a:pt x="617" y="552"/>
                    <a:pt x="617" y="551"/>
                  </a:cubicBezTo>
                  <a:cubicBezTo>
                    <a:pt x="618" y="552"/>
                    <a:pt x="617" y="550"/>
                    <a:pt x="618" y="550"/>
                  </a:cubicBezTo>
                  <a:cubicBezTo>
                    <a:pt x="618" y="550"/>
                    <a:pt x="618" y="551"/>
                    <a:pt x="618" y="552"/>
                  </a:cubicBezTo>
                  <a:cubicBezTo>
                    <a:pt x="618" y="552"/>
                    <a:pt x="619" y="552"/>
                    <a:pt x="619" y="552"/>
                  </a:cubicBezTo>
                  <a:cubicBezTo>
                    <a:pt x="619" y="553"/>
                    <a:pt x="619" y="553"/>
                    <a:pt x="620" y="553"/>
                  </a:cubicBezTo>
                  <a:cubicBezTo>
                    <a:pt x="620" y="554"/>
                    <a:pt x="620" y="553"/>
                    <a:pt x="621" y="553"/>
                  </a:cubicBezTo>
                  <a:cubicBezTo>
                    <a:pt x="621" y="553"/>
                    <a:pt x="621" y="553"/>
                    <a:pt x="622" y="553"/>
                  </a:cubicBezTo>
                  <a:cubicBezTo>
                    <a:pt x="622" y="553"/>
                    <a:pt x="622" y="553"/>
                    <a:pt x="622" y="553"/>
                  </a:cubicBezTo>
                  <a:cubicBezTo>
                    <a:pt x="623" y="553"/>
                    <a:pt x="623" y="552"/>
                    <a:pt x="623" y="552"/>
                  </a:cubicBezTo>
                  <a:cubicBezTo>
                    <a:pt x="623" y="554"/>
                    <a:pt x="624" y="554"/>
                    <a:pt x="624" y="555"/>
                  </a:cubicBezTo>
                  <a:cubicBezTo>
                    <a:pt x="626" y="555"/>
                    <a:pt x="628" y="556"/>
                    <a:pt x="630" y="556"/>
                  </a:cubicBezTo>
                  <a:cubicBezTo>
                    <a:pt x="630" y="556"/>
                    <a:pt x="631" y="557"/>
                    <a:pt x="631" y="557"/>
                  </a:cubicBezTo>
                  <a:cubicBezTo>
                    <a:pt x="633" y="557"/>
                    <a:pt x="635" y="558"/>
                    <a:pt x="635" y="558"/>
                  </a:cubicBezTo>
                  <a:cubicBezTo>
                    <a:pt x="635" y="558"/>
                    <a:pt x="636" y="558"/>
                    <a:pt x="636" y="559"/>
                  </a:cubicBezTo>
                  <a:cubicBezTo>
                    <a:pt x="635" y="559"/>
                    <a:pt x="635" y="560"/>
                    <a:pt x="634" y="560"/>
                  </a:cubicBezTo>
                  <a:cubicBezTo>
                    <a:pt x="634" y="559"/>
                    <a:pt x="634" y="558"/>
                    <a:pt x="634" y="559"/>
                  </a:cubicBezTo>
                  <a:cubicBezTo>
                    <a:pt x="633" y="560"/>
                    <a:pt x="632" y="559"/>
                    <a:pt x="632" y="559"/>
                  </a:cubicBezTo>
                  <a:cubicBezTo>
                    <a:pt x="631" y="559"/>
                    <a:pt x="631" y="559"/>
                    <a:pt x="631" y="559"/>
                  </a:cubicBezTo>
                  <a:cubicBezTo>
                    <a:pt x="631" y="559"/>
                    <a:pt x="630" y="559"/>
                    <a:pt x="630" y="559"/>
                  </a:cubicBezTo>
                  <a:cubicBezTo>
                    <a:pt x="630" y="558"/>
                    <a:pt x="630" y="559"/>
                    <a:pt x="629" y="558"/>
                  </a:cubicBezTo>
                  <a:cubicBezTo>
                    <a:pt x="629" y="558"/>
                    <a:pt x="629" y="558"/>
                    <a:pt x="629" y="558"/>
                  </a:cubicBezTo>
                  <a:cubicBezTo>
                    <a:pt x="629" y="558"/>
                    <a:pt x="628" y="559"/>
                    <a:pt x="628" y="558"/>
                  </a:cubicBezTo>
                  <a:cubicBezTo>
                    <a:pt x="628" y="558"/>
                    <a:pt x="627" y="557"/>
                    <a:pt x="627" y="557"/>
                  </a:cubicBezTo>
                  <a:cubicBezTo>
                    <a:pt x="625" y="556"/>
                    <a:pt x="624" y="555"/>
                    <a:pt x="623" y="554"/>
                  </a:cubicBezTo>
                  <a:cubicBezTo>
                    <a:pt x="622" y="555"/>
                    <a:pt x="622" y="556"/>
                    <a:pt x="622" y="556"/>
                  </a:cubicBezTo>
                  <a:cubicBezTo>
                    <a:pt x="622" y="555"/>
                    <a:pt x="621" y="555"/>
                    <a:pt x="620" y="554"/>
                  </a:cubicBezTo>
                  <a:cubicBezTo>
                    <a:pt x="617" y="554"/>
                    <a:pt x="615" y="553"/>
                    <a:pt x="613" y="552"/>
                  </a:cubicBezTo>
                  <a:cubicBezTo>
                    <a:pt x="612" y="551"/>
                    <a:pt x="612" y="550"/>
                    <a:pt x="611" y="550"/>
                  </a:cubicBezTo>
                  <a:cubicBezTo>
                    <a:pt x="610" y="550"/>
                    <a:pt x="611" y="551"/>
                    <a:pt x="610" y="551"/>
                  </a:cubicBezTo>
                  <a:cubicBezTo>
                    <a:pt x="610" y="550"/>
                    <a:pt x="608" y="550"/>
                    <a:pt x="608" y="549"/>
                  </a:cubicBezTo>
                  <a:cubicBezTo>
                    <a:pt x="607" y="549"/>
                    <a:pt x="606" y="547"/>
                    <a:pt x="605" y="547"/>
                  </a:cubicBezTo>
                  <a:cubicBezTo>
                    <a:pt x="604" y="547"/>
                    <a:pt x="604" y="548"/>
                    <a:pt x="603" y="547"/>
                  </a:cubicBezTo>
                  <a:cubicBezTo>
                    <a:pt x="603" y="547"/>
                    <a:pt x="602" y="547"/>
                    <a:pt x="602" y="546"/>
                  </a:cubicBezTo>
                  <a:cubicBezTo>
                    <a:pt x="602" y="546"/>
                    <a:pt x="601" y="546"/>
                    <a:pt x="601" y="546"/>
                  </a:cubicBezTo>
                  <a:cubicBezTo>
                    <a:pt x="601" y="546"/>
                    <a:pt x="601" y="546"/>
                    <a:pt x="601" y="546"/>
                  </a:cubicBezTo>
                  <a:cubicBezTo>
                    <a:pt x="600" y="545"/>
                    <a:pt x="600" y="545"/>
                    <a:pt x="599" y="545"/>
                  </a:cubicBezTo>
                  <a:cubicBezTo>
                    <a:pt x="599" y="545"/>
                    <a:pt x="599" y="544"/>
                    <a:pt x="599" y="544"/>
                  </a:cubicBezTo>
                  <a:cubicBezTo>
                    <a:pt x="598" y="544"/>
                    <a:pt x="598" y="544"/>
                    <a:pt x="598" y="544"/>
                  </a:cubicBezTo>
                  <a:cubicBezTo>
                    <a:pt x="598" y="545"/>
                    <a:pt x="598" y="546"/>
                    <a:pt x="600" y="546"/>
                  </a:cubicBezTo>
                  <a:cubicBezTo>
                    <a:pt x="600" y="547"/>
                    <a:pt x="601" y="547"/>
                    <a:pt x="600" y="547"/>
                  </a:cubicBezTo>
                  <a:cubicBezTo>
                    <a:pt x="602" y="547"/>
                    <a:pt x="602" y="547"/>
                    <a:pt x="602" y="547"/>
                  </a:cubicBezTo>
                  <a:cubicBezTo>
                    <a:pt x="602" y="548"/>
                    <a:pt x="603" y="549"/>
                    <a:pt x="604" y="549"/>
                  </a:cubicBezTo>
                  <a:cubicBezTo>
                    <a:pt x="604" y="549"/>
                    <a:pt x="604" y="549"/>
                    <a:pt x="604" y="549"/>
                  </a:cubicBezTo>
                  <a:cubicBezTo>
                    <a:pt x="604" y="549"/>
                    <a:pt x="605" y="550"/>
                    <a:pt x="605" y="550"/>
                  </a:cubicBezTo>
                  <a:cubicBezTo>
                    <a:pt x="606" y="550"/>
                    <a:pt x="606" y="551"/>
                    <a:pt x="607" y="551"/>
                  </a:cubicBezTo>
                  <a:cubicBezTo>
                    <a:pt x="607" y="551"/>
                    <a:pt x="607" y="551"/>
                    <a:pt x="607" y="551"/>
                  </a:cubicBezTo>
                  <a:cubicBezTo>
                    <a:pt x="608" y="551"/>
                    <a:pt x="607" y="551"/>
                    <a:pt x="608" y="551"/>
                  </a:cubicBezTo>
                  <a:cubicBezTo>
                    <a:pt x="609" y="552"/>
                    <a:pt x="610" y="552"/>
                    <a:pt x="612" y="552"/>
                  </a:cubicBezTo>
                  <a:cubicBezTo>
                    <a:pt x="612" y="553"/>
                    <a:pt x="614" y="553"/>
                    <a:pt x="616" y="554"/>
                  </a:cubicBezTo>
                  <a:cubicBezTo>
                    <a:pt x="616" y="554"/>
                    <a:pt x="616" y="554"/>
                    <a:pt x="616" y="554"/>
                  </a:cubicBezTo>
                  <a:cubicBezTo>
                    <a:pt x="617" y="554"/>
                    <a:pt x="616" y="554"/>
                    <a:pt x="617" y="554"/>
                  </a:cubicBezTo>
                  <a:cubicBezTo>
                    <a:pt x="617" y="555"/>
                    <a:pt x="619" y="555"/>
                    <a:pt x="620" y="555"/>
                  </a:cubicBezTo>
                  <a:cubicBezTo>
                    <a:pt x="620" y="555"/>
                    <a:pt x="620" y="555"/>
                    <a:pt x="620" y="555"/>
                  </a:cubicBezTo>
                  <a:cubicBezTo>
                    <a:pt x="620" y="555"/>
                    <a:pt x="621" y="556"/>
                    <a:pt x="621" y="556"/>
                  </a:cubicBezTo>
                  <a:cubicBezTo>
                    <a:pt x="621" y="556"/>
                    <a:pt x="621" y="556"/>
                    <a:pt x="622" y="556"/>
                  </a:cubicBezTo>
                  <a:cubicBezTo>
                    <a:pt x="622" y="557"/>
                    <a:pt x="623" y="557"/>
                    <a:pt x="624" y="558"/>
                  </a:cubicBezTo>
                  <a:cubicBezTo>
                    <a:pt x="624" y="557"/>
                    <a:pt x="624" y="557"/>
                    <a:pt x="624" y="556"/>
                  </a:cubicBezTo>
                  <a:cubicBezTo>
                    <a:pt x="625" y="557"/>
                    <a:pt x="625" y="558"/>
                    <a:pt x="625" y="558"/>
                  </a:cubicBezTo>
                  <a:cubicBezTo>
                    <a:pt x="626" y="559"/>
                    <a:pt x="627" y="560"/>
                    <a:pt x="628" y="560"/>
                  </a:cubicBezTo>
                  <a:cubicBezTo>
                    <a:pt x="628" y="560"/>
                    <a:pt x="628" y="559"/>
                    <a:pt x="629" y="559"/>
                  </a:cubicBezTo>
                  <a:cubicBezTo>
                    <a:pt x="630" y="560"/>
                    <a:pt x="631" y="560"/>
                    <a:pt x="632" y="560"/>
                  </a:cubicBezTo>
                  <a:cubicBezTo>
                    <a:pt x="633" y="561"/>
                    <a:pt x="635" y="561"/>
                    <a:pt x="636" y="561"/>
                  </a:cubicBezTo>
                  <a:cubicBezTo>
                    <a:pt x="638" y="562"/>
                    <a:pt x="640" y="562"/>
                    <a:pt x="643" y="562"/>
                  </a:cubicBezTo>
                  <a:cubicBezTo>
                    <a:pt x="644" y="563"/>
                    <a:pt x="644" y="563"/>
                    <a:pt x="644" y="563"/>
                  </a:cubicBezTo>
                  <a:cubicBezTo>
                    <a:pt x="646" y="562"/>
                    <a:pt x="646" y="563"/>
                    <a:pt x="647" y="563"/>
                  </a:cubicBezTo>
                  <a:cubicBezTo>
                    <a:pt x="648" y="563"/>
                    <a:pt x="650" y="564"/>
                    <a:pt x="651" y="564"/>
                  </a:cubicBezTo>
                  <a:cubicBezTo>
                    <a:pt x="651" y="564"/>
                    <a:pt x="651" y="563"/>
                    <a:pt x="652" y="563"/>
                  </a:cubicBezTo>
                  <a:cubicBezTo>
                    <a:pt x="652" y="563"/>
                    <a:pt x="654" y="564"/>
                    <a:pt x="654" y="564"/>
                  </a:cubicBezTo>
                  <a:cubicBezTo>
                    <a:pt x="655" y="564"/>
                    <a:pt x="655" y="564"/>
                    <a:pt x="655" y="564"/>
                  </a:cubicBezTo>
                  <a:cubicBezTo>
                    <a:pt x="656" y="564"/>
                    <a:pt x="656" y="564"/>
                    <a:pt x="656" y="564"/>
                  </a:cubicBezTo>
                  <a:cubicBezTo>
                    <a:pt x="657" y="564"/>
                    <a:pt x="658" y="565"/>
                    <a:pt x="658" y="565"/>
                  </a:cubicBezTo>
                  <a:cubicBezTo>
                    <a:pt x="659" y="565"/>
                    <a:pt x="659" y="565"/>
                    <a:pt x="659" y="565"/>
                  </a:cubicBezTo>
                  <a:cubicBezTo>
                    <a:pt x="659" y="565"/>
                    <a:pt x="659" y="565"/>
                    <a:pt x="660" y="565"/>
                  </a:cubicBezTo>
                  <a:cubicBezTo>
                    <a:pt x="660" y="565"/>
                    <a:pt x="660" y="564"/>
                    <a:pt x="660" y="563"/>
                  </a:cubicBezTo>
                  <a:cubicBezTo>
                    <a:pt x="660" y="563"/>
                    <a:pt x="661" y="565"/>
                    <a:pt x="661" y="565"/>
                  </a:cubicBezTo>
                  <a:cubicBezTo>
                    <a:pt x="661" y="565"/>
                    <a:pt x="662" y="565"/>
                    <a:pt x="662" y="565"/>
                  </a:cubicBezTo>
                  <a:cubicBezTo>
                    <a:pt x="662" y="565"/>
                    <a:pt x="663" y="565"/>
                    <a:pt x="663" y="565"/>
                  </a:cubicBezTo>
                  <a:cubicBezTo>
                    <a:pt x="664" y="565"/>
                    <a:pt x="665" y="566"/>
                    <a:pt x="665" y="566"/>
                  </a:cubicBezTo>
                  <a:cubicBezTo>
                    <a:pt x="666" y="566"/>
                    <a:pt x="666" y="565"/>
                    <a:pt x="667" y="565"/>
                  </a:cubicBezTo>
                  <a:cubicBezTo>
                    <a:pt x="668" y="565"/>
                    <a:pt x="670" y="566"/>
                    <a:pt x="671" y="566"/>
                  </a:cubicBezTo>
                  <a:cubicBezTo>
                    <a:pt x="671" y="566"/>
                    <a:pt x="671" y="565"/>
                    <a:pt x="671" y="565"/>
                  </a:cubicBezTo>
                  <a:cubicBezTo>
                    <a:pt x="672" y="565"/>
                    <a:pt x="673" y="566"/>
                    <a:pt x="673" y="566"/>
                  </a:cubicBezTo>
                  <a:cubicBezTo>
                    <a:pt x="673" y="566"/>
                    <a:pt x="673" y="565"/>
                    <a:pt x="673" y="565"/>
                  </a:cubicBezTo>
                  <a:cubicBezTo>
                    <a:pt x="673" y="565"/>
                    <a:pt x="674" y="566"/>
                    <a:pt x="675" y="566"/>
                  </a:cubicBezTo>
                  <a:cubicBezTo>
                    <a:pt x="675" y="566"/>
                    <a:pt x="675" y="566"/>
                    <a:pt x="676" y="566"/>
                  </a:cubicBezTo>
                  <a:cubicBezTo>
                    <a:pt x="676" y="566"/>
                    <a:pt x="676" y="565"/>
                    <a:pt x="677" y="565"/>
                  </a:cubicBezTo>
                  <a:cubicBezTo>
                    <a:pt x="677" y="565"/>
                    <a:pt x="677" y="565"/>
                    <a:pt x="677" y="564"/>
                  </a:cubicBezTo>
                  <a:cubicBezTo>
                    <a:pt x="677" y="564"/>
                    <a:pt x="677" y="565"/>
                    <a:pt x="677" y="565"/>
                  </a:cubicBezTo>
                  <a:cubicBezTo>
                    <a:pt x="678" y="564"/>
                    <a:pt x="678" y="565"/>
                    <a:pt x="679" y="565"/>
                  </a:cubicBezTo>
                  <a:cubicBezTo>
                    <a:pt x="680" y="565"/>
                    <a:pt x="682" y="565"/>
                    <a:pt x="683" y="565"/>
                  </a:cubicBezTo>
                  <a:cubicBezTo>
                    <a:pt x="683" y="565"/>
                    <a:pt x="683" y="565"/>
                    <a:pt x="684" y="565"/>
                  </a:cubicBezTo>
                  <a:cubicBezTo>
                    <a:pt x="684" y="565"/>
                    <a:pt x="684" y="565"/>
                    <a:pt x="685" y="564"/>
                  </a:cubicBezTo>
                  <a:cubicBezTo>
                    <a:pt x="685" y="564"/>
                    <a:pt x="687" y="564"/>
                    <a:pt x="687" y="564"/>
                  </a:cubicBezTo>
                  <a:cubicBezTo>
                    <a:pt x="688" y="564"/>
                    <a:pt x="689" y="564"/>
                    <a:pt x="689" y="564"/>
                  </a:cubicBezTo>
                  <a:cubicBezTo>
                    <a:pt x="689" y="564"/>
                    <a:pt x="690" y="564"/>
                    <a:pt x="690" y="564"/>
                  </a:cubicBezTo>
                  <a:cubicBezTo>
                    <a:pt x="690" y="564"/>
                    <a:pt x="690" y="564"/>
                    <a:pt x="691" y="564"/>
                  </a:cubicBezTo>
                  <a:cubicBezTo>
                    <a:pt x="692" y="563"/>
                    <a:pt x="693" y="563"/>
                    <a:pt x="693" y="563"/>
                  </a:cubicBezTo>
                  <a:cubicBezTo>
                    <a:pt x="694" y="563"/>
                    <a:pt x="694" y="563"/>
                    <a:pt x="694" y="562"/>
                  </a:cubicBezTo>
                  <a:cubicBezTo>
                    <a:pt x="695" y="562"/>
                    <a:pt x="696" y="563"/>
                    <a:pt x="696" y="563"/>
                  </a:cubicBezTo>
                  <a:cubicBezTo>
                    <a:pt x="697" y="563"/>
                    <a:pt x="697" y="563"/>
                    <a:pt x="697" y="562"/>
                  </a:cubicBezTo>
                  <a:cubicBezTo>
                    <a:pt x="697" y="562"/>
                    <a:pt x="698" y="562"/>
                    <a:pt x="698" y="562"/>
                  </a:cubicBezTo>
                  <a:cubicBezTo>
                    <a:pt x="698" y="562"/>
                    <a:pt x="699" y="562"/>
                    <a:pt x="699" y="562"/>
                  </a:cubicBezTo>
                  <a:cubicBezTo>
                    <a:pt x="699" y="561"/>
                    <a:pt x="700" y="561"/>
                    <a:pt x="700" y="561"/>
                  </a:cubicBezTo>
                  <a:cubicBezTo>
                    <a:pt x="701" y="561"/>
                    <a:pt x="702" y="562"/>
                    <a:pt x="702" y="561"/>
                  </a:cubicBezTo>
                  <a:cubicBezTo>
                    <a:pt x="702" y="561"/>
                    <a:pt x="703" y="560"/>
                    <a:pt x="703" y="559"/>
                  </a:cubicBezTo>
                  <a:cubicBezTo>
                    <a:pt x="703" y="559"/>
                    <a:pt x="704" y="560"/>
                    <a:pt x="704" y="560"/>
                  </a:cubicBezTo>
                  <a:cubicBezTo>
                    <a:pt x="704" y="560"/>
                    <a:pt x="705" y="560"/>
                    <a:pt x="705" y="560"/>
                  </a:cubicBezTo>
                  <a:cubicBezTo>
                    <a:pt x="705" y="560"/>
                    <a:pt x="706" y="560"/>
                    <a:pt x="706" y="559"/>
                  </a:cubicBezTo>
                  <a:cubicBezTo>
                    <a:pt x="707" y="559"/>
                    <a:pt x="707" y="559"/>
                    <a:pt x="708" y="559"/>
                  </a:cubicBezTo>
                  <a:cubicBezTo>
                    <a:pt x="708" y="559"/>
                    <a:pt x="732" y="550"/>
                    <a:pt x="735" y="544"/>
                  </a:cubicBezTo>
                  <a:cubicBezTo>
                    <a:pt x="735" y="543"/>
                    <a:pt x="736" y="543"/>
                    <a:pt x="736" y="543"/>
                  </a:cubicBezTo>
                  <a:cubicBezTo>
                    <a:pt x="742" y="541"/>
                    <a:pt x="750" y="531"/>
                    <a:pt x="750" y="531"/>
                  </a:cubicBezTo>
                  <a:cubicBezTo>
                    <a:pt x="750" y="530"/>
                    <a:pt x="751" y="530"/>
                    <a:pt x="751" y="530"/>
                  </a:cubicBezTo>
                  <a:cubicBezTo>
                    <a:pt x="751" y="529"/>
                    <a:pt x="751" y="529"/>
                    <a:pt x="751" y="529"/>
                  </a:cubicBezTo>
                  <a:cubicBezTo>
                    <a:pt x="751" y="529"/>
                    <a:pt x="751" y="529"/>
                    <a:pt x="752" y="528"/>
                  </a:cubicBezTo>
                  <a:cubicBezTo>
                    <a:pt x="752" y="528"/>
                    <a:pt x="752" y="528"/>
                    <a:pt x="752" y="528"/>
                  </a:cubicBezTo>
                  <a:cubicBezTo>
                    <a:pt x="752" y="528"/>
                    <a:pt x="752" y="528"/>
                    <a:pt x="752" y="528"/>
                  </a:cubicBezTo>
                  <a:cubicBezTo>
                    <a:pt x="752" y="529"/>
                    <a:pt x="751" y="529"/>
                    <a:pt x="752" y="530"/>
                  </a:cubicBezTo>
                  <a:cubicBezTo>
                    <a:pt x="752" y="530"/>
                    <a:pt x="752" y="530"/>
                    <a:pt x="752" y="530"/>
                  </a:cubicBezTo>
                  <a:cubicBezTo>
                    <a:pt x="753" y="529"/>
                    <a:pt x="753" y="529"/>
                    <a:pt x="754" y="528"/>
                  </a:cubicBezTo>
                  <a:cubicBezTo>
                    <a:pt x="754" y="527"/>
                    <a:pt x="754" y="527"/>
                    <a:pt x="755" y="527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5" y="526"/>
                    <a:pt x="755" y="526"/>
                    <a:pt x="755" y="526"/>
                  </a:cubicBezTo>
                  <a:cubicBezTo>
                    <a:pt x="754" y="526"/>
                    <a:pt x="753" y="526"/>
                    <a:pt x="753" y="526"/>
                  </a:cubicBezTo>
                  <a:cubicBezTo>
                    <a:pt x="754" y="525"/>
                    <a:pt x="755" y="524"/>
                    <a:pt x="755" y="523"/>
                  </a:cubicBezTo>
                  <a:cubicBezTo>
                    <a:pt x="756" y="522"/>
                    <a:pt x="757" y="522"/>
                    <a:pt x="758" y="521"/>
                  </a:cubicBezTo>
                  <a:cubicBezTo>
                    <a:pt x="757" y="521"/>
                    <a:pt x="757" y="521"/>
                    <a:pt x="757" y="520"/>
                  </a:cubicBezTo>
                  <a:cubicBezTo>
                    <a:pt x="757" y="520"/>
                    <a:pt x="757" y="518"/>
                    <a:pt x="758" y="518"/>
                  </a:cubicBezTo>
                  <a:cubicBezTo>
                    <a:pt x="758" y="518"/>
                    <a:pt x="758" y="518"/>
                    <a:pt x="758" y="517"/>
                  </a:cubicBezTo>
                  <a:cubicBezTo>
                    <a:pt x="758" y="517"/>
                    <a:pt x="758" y="517"/>
                    <a:pt x="758" y="517"/>
                  </a:cubicBezTo>
                  <a:cubicBezTo>
                    <a:pt x="758" y="517"/>
                    <a:pt x="759" y="516"/>
                    <a:pt x="759" y="516"/>
                  </a:cubicBezTo>
                  <a:cubicBezTo>
                    <a:pt x="759" y="516"/>
                    <a:pt x="759" y="516"/>
                    <a:pt x="759" y="516"/>
                  </a:cubicBezTo>
                  <a:cubicBezTo>
                    <a:pt x="759" y="516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4"/>
                    <a:pt x="760" y="514"/>
                    <a:pt x="760" y="514"/>
                  </a:cubicBezTo>
                  <a:cubicBezTo>
                    <a:pt x="760" y="514"/>
                    <a:pt x="759" y="513"/>
                    <a:pt x="760" y="512"/>
                  </a:cubicBezTo>
                  <a:cubicBezTo>
                    <a:pt x="760" y="512"/>
                    <a:pt x="760" y="512"/>
                    <a:pt x="760" y="511"/>
                  </a:cubicBezTo>
                  <a:cubicBezTo>
                    <a:pt x="760" y="511"/>
                    <a:pt x="761" y="511"/>
                    <a:pt x="761" y="510"/>
                  </a:cubicBezTo>
                  <a:cubicBezTo>
                    <a:pt x="761" y="510"/>
                    <a:pt x="761" y="509"/>
                    <a:pt x="761" y="509"/>
                  </a:cubicBezTo>
                  <a:cubicBezTo>
                    <a:pt x="762" y="508"/>
                    <a:pt x="761" y="507"/>
                    <a:pt x="762" y="506"/>
                  </a:cubicBezTo>
                  <a:cubicBezTo>
                    <a:pt x="762" y="505"/>
                    <a:pt x="762" y="505"/>
                    <a:pt x="762" y="505"/>
                  </a:cubicBezTo>
                  <a:cubicBezTo>
                    <a:pt x="762" y="505"/>
                    <a:pt x="762" y="504"/>
                    <a:pt x="762" y="504"/>
                  </a:cubicBezTo>
                  <a:cubicBezTo>
                    <a:pt x="763" y="503"/>
                    <a:pt x="761" y="503"/>
                    <a:pt x="762" y="502"/>
                  </a:cubicBezTo>
                  <a:cubicBezTo>
                    <a:pt x="762" y="501"/>
                    <a:pt x="762" y="501"/>
                    <a:pt x="761" y="500"/>
                  </a:cubicBezTo>
                  <a:cubicBezTo>
                    <a:pt x="763" y="500"/>
                    <a:pt x="763" y="498"/>
                    <a:pt x="763" y="496"/>
                  </a:cubicBezTo>
                  <a:cubicBezTo>
                    <a:pt x="763" y="496"/>
                    <a:pt x="764" y="496"/>
                    <a:pt x="764" y="495"/>
                  </a:cubicBezTo>
                  <a:cubicBezTo>
                    <a:pt x="764" y="495"/>
                    <a:pt x="765" y="495"/>
                    <a:pt x="765" y="495"/>
                  </a:cubicBezTo>
                  <a:cubicBezTo>
                    <a:pt x="764" y="496"/>
                    <a:pt x="764" y="496"/>
                    <a:pt x="764" y="497"/>
                  </a:cubicBezTo>
                  <a:cubicBezTo>
                    <a:pt x="764" y="498"/>
                    <a:pt x="763" y="499"/>
                    <a:pt x="764" y="500"/>
                  </a:cubicBezTo>
                  <a:cubicBezTo>
                    <a:pt x="763" y="498"/>
                    <a:pt x="765" y="498"/>
                    <a:pt x="764" y="497"/>
                  </a:cubicBezTo>
                  <a:cubicBezTo>
                    <a:pt x="765" y="496"/>
                    <a:pt x="764" y="495"/>
                    <a:pt x="765" y="494"/>
                  </a:cubicBezTo>
                  <a:cubicBezTo>
                    <a:pt x="765" y="494"/>
                    <a:pt x="765" y="494"/>
                    <a:pt x="765" y="493"/>
                  </a:cubicBezTo>
                  <a:cubicBezTo>
                    <a:pt x="765" y="493"/>
                    <a:pt x="764" y="493"/>
                    <a:pt x="764" y="493"/>
                  </a:cubicBezTo>
                  <a:cubicBezTo>
                    <a:pt x="764" y="492"/>
                    <a:pt x="764" y="492"/>
                    <a:pt x="764" y="492"/>
                  </a:cubicBezTo>
                  <a:cubicBezTo>
                    <a:pt x="764" y="491"/>
                    <a:pt x="764" y="491"/>
                    <a:pt x="764" y="491"/>
                  </a:cubicBezTo>
                  <a:cubicBezTo>
                    <a:pt x="765" y="489"/>
                    <a:pt x="765" y="488"/>
                    <a:pt x="766" y="487"/>
                  </a:cubicBezTo>
                  <a:cubicBezTo>
                    <a:pt x="766" y="486"/>
                    <a:pt x="767" y="486"/>
                    <a:pt x="768" y="485"/>
                  </a:cubicBezTo>
                  <a:cubicBezTo>
                    <a:pt x="768" y="485"/>
                    <a:pt x="767" y="484"/>
                    <a:pt x="767" y="484"/>
                  </a:cubicBezTo>
                  <a:cubicBezTo>
                    <a:pt x="768" y="483"/>
                    <a:pt x="768" y="483"/>
                    <a:pt x="769" y="482"/>
                  </a:cubicBezTo>
                  <a:cubicBezTo>
                    <a:pt x="769" y="481"/>
                    <a:pt x="770" y="479"/>
                    <a:pt x="771" y="477"/>
                  </a:cubicBezTo>
                  <a:cubicBezTo>
                    <a:pt x="771" y="477"/>
                    <a:pt x="771" y="477"/>
                    <a:pt x="771" y="476"/>
                  </a:cubicBezTo>
                  <a:cubicBezTo>
                    <a:pt x="772" y="475"/>
                    <a:pt x="772" y="473"/>
                    <a:pt x="773" y="472"/>
                  </a:cubicBezTo>
                  <a:cubicBezTo>
                    <a:pt x="773" y="472"/>
                    <a:pt x="774" y="472"/>
                    <a:pt x="774" y="471"/>
                  </a:cubicBezTo>
                  <a:cubicBezTo>
                    <a:pt x="774" y="470"/>
                    <a:pt x="774" y="470"/>
                    <a:pt x="774" y="469"/>
                  </a:cubicBezTo>
                  <a:cubicBezTo>
                    <a:pt x="775" y="466"/>
                    <a:pt x="777" y="462"/>
                    <a:pt x="778" y="459"/>
                  </a:cubicBezTo>
                  <a:cubicBezTo>
                    <a:pt x="778" y="459"/>
                    <a:pt x="778" y="459"/>
                    <a:pt x="778" y="458"/>
                  </a:cubicBezTo>
                  <a:cubicBezTo>
                    <a:pt x="779" y="456"/>
                    <a:pt x="780" y="455"/>
                    <a:pt x="780" y="454"/>
                  </a:cubicBezTo>
                  <a:cubicBezTo>
                    <a:pt x="781" y="453"/>
                    <a:pt x="781" y="452"/>
                    <a:pt x="781" y="451"/>
                  </a:cubicBezTo>
                  <a:cubicBezTo>
                    <a:pt x="781" y="450"/>
                    <a:pt x="781" y="450"/>
                    <a:pt x="781" y="449"/>
                  </a:cubicBezTo>
                  <a:cubicBezTo>
                    <a:pt x="781" y="449"/>
                    <a:pt x="781" y="449"/>
                    <a:pt x="781" y="449"/>
                  </a:cubicBezTo>
                  <a:cubicBezTo>
                    <a:pt x="781" y="448"/>
                    <a:pt x="781" y="447"/>
                    <a:pt x="781" y="446"/>
                  </a:cubicBezTo>
                  <a:cubicBezTo>
                    <a:pt x="782" y="445"/>
                    <a:pt x="782" y="445"/>
                    <a:pt x="782" y="445"/>
                  </a:cubicBezTo>
                  <a:cubicBezTo>
                    <a:pt x="782" y="444"/>
                    <a:pt x="783" y="443"/>
                    <a:pt x="782" y="443"/>
                  </a:cubicBezTo>
                  <a:cubicBezTo>
                    <a:pt x="781" y="445"/>
                    <a:pt x="781" y="445"/>
                    <a:pt x="781" y="445"/>
                  </a:cubicBezTo>
                  <a:cubicBezTo>
                    <a:pt x="781" y="446"/>
                    <a:pt x="781" y="447"/>
                    <a:pt x="780" y="448"/>
                  </a:cubicBezTo>
                  <a:cubicBezTo>
                    <a:pt x="780" y="449"/>
                    <a:pt x="780" y="449"/>
                    <a:pt x="780" y="449"/>
                  </a:cubicBezTo>
                  <a:cubicBezTo>
                    <a:pt x="780" y="450"/>
                    <a:pt x="780" y="452"/>
                    <a:pt x="779" y="452"/>
                  </a:cubicBezTo>
                  <a:cubicBezTo>
                    <a:pt x="779" y="452"/>
                    <a:pt x="779" y="452"/>
                    <a:pt x="779" y="451"/>
                  </a:cubicBezTo>
                  <a:cubicBezTo>
                    <a:pt x="779" y="451"/>
                    <a:pt x="779" y="451"/>
                    <a:pt x="779" y="451"/>
                  </a:cubicBezTo>
                  <a:cubicBezTo>
                    <a:pt x="779" y="449"/>
                    <a:pt x="780" y="449"/>
                    <a:pt x="780" y="447"/>
                  </a:cubicBezTo>
                  <a:cubicBezTo>
                    <a:pt x="780" y="447"/>
                    <a:pt x="780" y="447"/>
                    <a:pt x="780" y="446"/>
                  </a:cubicBezTo>
                  <a:cubicBezTo>
                    <a:pt x="780" y="445"/>
                    <a:pt x="781" y="444"/>
                    <a:pt x="782" y="442"/>
                  </a:cubicBezTo>
                  <a:cubicBezTo>
                    <a:pt x="782" y="443"/>
                    <a:pt x="783" y="443"/>
                    <a:pt x="783" y="442"/>
                  </a:cubicBezTo>
                  <a:cubicBezTo>
                    <a:pt x="783" y="440"/>
                    <a:pt x="784" y="437"/>
                    <a:pt x="784" y="435"/>
                  </a:cubicBezTo>
                  <a:cubicBezTo>
                    <a:pt x="784" y="434"/>
                    <a:pt x="784" y="433"/>
                    <a:pt x="784" y="432"/>
                  </a:cubicBezTo>
                  <a:cubicBezTo>
                    <a:pt x="785" y="432"/>
                    <a:pt x="784" y="431"/>
                    <a:pt x="784" y="430"/>
                  </a:cubicBezTo>
                  <a:cubicBezTo>
                    <a:pt x="785" y="430"/>
                    <a:pt x="784" y="430"/>
                    <a:pt x="784" y="430"/>
                  </a:cubicBezTo>
                  <a:cubicBezTo>
                    <a:pt x="784" y="429"/>
                    <a:pt x="785" y="429"/>
                    <a:pt x="785" y="428"/>
                  </a:cubicBezTo>
                  <a:cubicBezTo>
                    <a:pt x="785" y="427"/>
                    <a:pt x="785" y="426"/>
                    <a:pt x="785" y="426"/>
                  </a:cubicBezTo>
                  <a:cubicBezTo>
                    <a:pt x="785" y="426"/>
                    <a:pt x="784" y="426"/>
                    <a:pt x="784" y="426"/>
                  </a:cubicBezTo>
                  <a:cubicBezTo>
                    <a:pt x="785" y="424"/>
                    <a:pt x="785" y="424"/>
                    <a:pt x="785" y="424"/>
                  </a:cubicBezTo>
                  <a:cubicBezTo>
                    <a:pt x="785" y="423"/>
                    <a:pt x="784" y="423"/>
                    <a:pt x="785" y="422"/>
                  </a:cubicBezTo>
                  <a:close/>
                  <a:moveTo>
                    <a:pt x="772" y="331"/>
                  </a:moveTo>
                  <a:cubicBezTo>
                    <a:pt x="771" y="331"/>
                    <a:pt x="772" y="330"/>
                    <a:pt x="771" y="329"/>
                  </a:cubicBezTo>
                  <a:cubicBezTo>
                    <a:pt x="772" y="328"/>
                    <a:pt x="773" y="330"/>
                    <a:pt x="772" y="331"/>
                  </a:cubicBezTo>
                  <a:close/>
                  <a:moveTo>
                    <a:pt x="601" y="472"/>
                  </a:moveTo>
                  <a:cubicBezTo>
                    <a:pt x="601" y="471"/>
                    <a:pt x="602" y="472"/>
                    <a:pt x="602" y="471"/>
                  </a:cubicBezTo>
                  <a:cubicBezTo>
                    <a:pt x="602" y="471"/>
                    <a:pt x="603" y="472"/>
                    <a:pt x="603" y="472"/>
                  </a:cubicBezTo>
                  <a:cubicBezTo>
                    <a:pt x="604" y="476"/>
                    <a:pt x="602" y="472"/>
                    <a:pt x="601" y="472"/>
                  </a:cubicBezTo>
                  <a:close/>
                  <a:moveTo>
                    <a:pt x="607" y="491"/>
                  </a:moveTo>
                  <a:cubicBezTo>
                    <a:pt x="607" y="492"/>
                    <a:pt x="608" y="492"/>
                    <a:pt x="607" y="493"/>
                  </a:cubicBezTo>
                  <a:cubicBezTo>
                    <a:pt x="607" y="492"/>
                    <a:pt x="606" y="490"/>
                    <a:pt x="606" y="489"/>
                  </a:cubicBezTo>
                  <a:cubicBezTo>
                    <a:pt x="607" y="489"/>
                    <a:pt x="607" y="489"/>
                    <a:pt x="608" y="488"/>
                  </a:cubicBezTo>
                  <a:cubicBezTo>
                    <a:pt x="608" y="489"/>
                    <a:pt x="608" y="490"/>
                    <a:pt x="607" y="491"/>
                  </a:cubicBezTo>
                  <a:close/>
                  <a:moveTo>
                    <a:pt x="635" y="505"/>
                  </a:moveTo>
                  <a:cubicBezTo>
                    <a:pt x="635" y="505"/>
                    <a:pt x="635" y="505"/>
                    <a:pt x="635" y="505"/>
                  </a:cubicBezTo>
                  <a:cubicBezTo>
                    <a:pt x="634" y="505"/>
                    <a:pt x="634" y="504"/>
                    <a:pt x="633" y="504"/>
                  </a:cubicBezTo>
                  <a:cubicBezTo>
                    <a:pt x="633" y="504"/>
                    <a:pt x="633" y="504"/>
                    <a:pt x="633" y="504"/>
                  </a:cubicBezTo>
                  <a:cubicBezTo>
                    <a:pt x="633" y="503"/>
                    <a:pt x="631" y="502"/>
                    <a:pt x="631" y="501"/>
                  </a:cubicBezTo>
                  <a:cubicBezTo>
                    <a:pt x="631" y="501"/>
                    <a:pt x="631" y="501"/>
                    <a:pt x="631" y="501"/>
                  </a:cubicBezTo>
                  <a:cubicBezTo>
                    <a:pt x="630" y="501"/>
                    <a:pt x="631" y="500"/>
                    <a:pt x="631" y="500"/>
                  </a:cubicBezTo>
                  <a:cubicBezTo>
                    <a:pt x="630" y="500"/>
                    <a:pt x="630" y="500"/>
                    <a:pt x="630" y="500"/>
                  </a:cubicBezTo>
                  <a:cubicBezTo>
                    <a:pt x="629" y="498"/>
                    <a:pt x="629" y="496"/>
                    <a:pt x="628" y="494"/>
                  </a:cubicBezTo>
                  <a:cubicBezTo>
                    <a:pt x="628" y="494"/>
                    <a:pt x="628" y="494"/>
                    <a:pt x="629" y="493"/>
                  </a:cubicBezTo>
                  <a:cubicBezTo>
                    <a:pt x="629" y="493"/>
                    <a:pt x="629" y="494"/>
                    <a:pt x="629" y="494"/>
                  </a:cubicBezTo>
                  <a:cubicBezTo>
                    <a:pt x="629" y="495"/>
                    <a:pt x="630" y="494"/>
                    <a:pt x="631" y="495"/>
                  </a:cubicBezTo>
                  <a:cubicBezTo>
                    <a:pt x="631" y="495"/>
                    <a:pt x="630" y="496"/>
                    <a:pt x="630" y="496"/>
                  </a:cubicBezTo>
                  <a:cubicBezTo>
                    <a:pt x="631" y="496"/>
                    <a:pt x="631" y="497"/>
                    <a:pt x="631" y="498"/>
                  </a:cubicBezTo>
                  <a:cubicBezTo>
                    <a:pt x="632" y="499"/>
                    <a:pt x="632" y="499"/>
                    <a:pt x="633" y="500"/>
                  </a:cubicBezTo>
                  <a:cubicBezTo>
                    <a:pt x="633" y="500"/>
                    <a:pt x="633" y="500"/>
                    <a:pt x="633" y="501"/>
                  </a:cubicBezTo>
                  <a:cubicBezTo>
                    <a:pt x="634" y="501"/>
                    <a:pt x="633" y="502"/>
                    <a:pt x="634" y="502"/>
                  </a:cubicBezTo>
                  <a:cubicBezTo>
                    <a:pt x="634" y="502"/>
                    <a:pt x="635" y="503"/>
                    <a:pt x="635" y="503"/>
                  </a:cubicBezTo>
                  <a:cubicBezTo>
                    <a:pt x="635" y="503"/>
                    <a:pt x="636" y="504"/>
                    <a:pt x="635" y="505"/>
                  </a:cubicBezTo>
                  <a:close/>
                  <a:moveTo>
                    <a:pt x="649" y="496"/>
                  </a:moveTo>
                  <a:cubicBezTo>
                    <a:pt x="650" y="496"/>
                    <a:pt x="650" y="496"/>
                    <a:pt x="651" y="496"/>
                  </a:cubicBezTo>
                  <a:cubicBezTo>
                    <a:pt x="654" y="500"/>
                    <a:pt x="654" y="500"/>
                    <a:pt x="654" y="500"/>
                  </a:cubicBezTo>
                  <a:cubicBezTo>
                    <a:pt x="651" y="501"/>
                    <a:pt x="649" y="497"/>
                    <a:pt x="649" y="496"/>
                  </a:cubicBezTo>
                  <a:close/>
                  <a:moveTo>
                    <a:pt x="644" y="491"/>
                  </a:moveTo>
                  <a:cubicBezTo>
                    <a:pt x="643" y="490"/>
                    <a:pt x="642" y="489"/>
                    <a:pt x="642" y="487"/>
                  </a:cubicBezTo>
                  <a:cubicBezTo>
                    <a:pt x="643" y="488"/>
                    <a:pt x="645" y="489"/>
                    <a:pt x="644" y="491"/>
                  </a:cubicBezTo>
                  <a:close/>
                  <a:moveTo>
                    <a:pt x="643" y="485"/>
                  </a:moveTo>
                  <a:cubicBezTo>
                    <a:pt x="641" y="485"/>
                    <a:pt x="642" y="483"/>
                    <a:pt x="641" y="482"/>
                  </a:cubicBezTo>
                  <a:cubicBezTo>
                    <a:pt x="641" y="482"/>
                    <a:pt x="642" y="484"/>
                    <a:pt x="643" y="485"/>
                  </a:cubicBezTo>
                  <a:close/>
                  <a:moveTo>
                    <a:pt x="645" y="519"/>
                  </a:moveTo>
                  <a:cubicBezTo>
                    <a:pt x="644" y="519"/>
                    <a:pt x="646" y="518"/>
                    <a:pt x="644" y="518"/>
                  </a:cubicBezTo>
                  <a:cubicBezTo>
                    <a:pt x="644" y="518"/>
                    <a:pt x="644" y="518"/>
                    <a:pt x="643" y="518"/>
                  </a:cubicBezTo>
                  <a:cubicBezTo>
                    <a:pt x="643" y="517"/>
                    <a:pt x="643" y="517"/>
                    <a:pt x="643" y="517"/>
                  </a:cubicBezTo>
                  <a:cubicBezTo>
                    <a:pt x="643" y="517"/>
                    <a:pt x="642" y="516"/>
                    <a:pt x="642" y="516"/>
                  </a:cubicBezTo>
                  <a:cubicBezTo>
                    <a:pt x="642" y="515"/>
                    <a:pt x="642" y="516"/>
                    <a:pt x="642" y="516"/>
                  </a:cubicBezTo>
                  <a:cubicBezTo>
                    <a:pt x="643" y="516"/>
                    <a:pt x="643" y="517"/>
                    <a:pt x="644" y="517"/>
                  </a:cubicBezTo>
                  <a:cubicBezTo>
                    <a:pt x="645" y="518"/>
                    <a:pt x="647" y="518"/>
                    <a:pt x="647" y="519"/>
                  </a:cubicBezTo>
                  <a:cubicBezTo>
                    <a:pt x="647" y="520"/>
                    <a:pt x="646" y="519"/>
                    <a:pt x="645" y="519"/>
                  </a:cubicBezTo>
                  <a:close/>
                  <a:moveTo>
                    <a:pt x="649" y="519"/>
                  </a:moveTo>
                  <a:cubicBezTo>
                    <a:pt x="648" y="518"/>
                    <a:pt x="648" y="518"/>
                    <a:pt x="647" y="517"/>
                  </a:cubicBezTo>
                  <a:cubicBezTo>
                    <a:pt x="647" y="517"/>
                    <a:pt x="647" y="516"/>
                    <a:pt x="646" y="516"/>
                  </a:cubicBezTo>
                  <a:cubicBezTo>
                    <a:pt x="645" y="515"/>
                    <a:pt x="644" y="515"/>
                    <a:pt x="643" y="514"/>
                  </a:cubicBezTo>
                  <a:cubicBezTo>
                    <a:pt x="643" y="514"/>
                    <a:pt x="645" y="514"/>
                    <a:pt x="646" y="514"/>
                  </a:cubicBezTo>
                  <a:cubicBezTo>
                    <a:pt x="646" y="515"/>
                    <a:pt x="646" y="515"/>
                    <a:pt x="647" y="515"/>
                  </a:cubicBezTo>
                  <a:cubicBezTo>
                    <a:pt x="647" y="515"/>
                    <a:pt x="648" y="515"/>
                    <a:pt x="648" y="516"/>
                  </a:cubicBezTo>
                  <a:cubicBezTo>
                    <a:pt x="649" y="516"/>
                    <a:pt x="649" y="516"/>
                    <a:pt x="649" y="517"/>
                  </a:cubicBezTo>
                  <a:cubicBezTo>
                    <a:pt x="649" y="517"/>
                    <a:pt x="651" y="517"/>
                    <a:pt x="651" y="518"/>
                  </a:cubicBezTo>
                  <a:cubicBezTo>
                    <a:pt x="651" y="518"/>
                    <a:pt x="651" y="518"/>
                    <a:pt x="651" y="518"/>
                  </a:cubicBezTo>
                  <a:cubicBezTo>
                    <a:pt x="651" y="519"/>
                    <a:pt x="653" y="519"/>
                    <a:pt x="653" y="520"/>
                  </a:cubicBezTo>
                  <a:cubicBezTo>
                    <a:pt x="653" y="521"/>
                    <a:pt x="651" y="520"/>
                    <a:pt x="651" y="520"/>
                  </a:cubicBezTo>
                  <a:cubicBezTo>
                    <a:pt x="650" y="520"/>
                    <a:pt x="650" y="519"/>
                    <a:pt x="649" y="519"/>
                  </a:cubicBezTo>
                  <a:close/>
                  <a:moveTo>
                    <a:pt x="652" y="524"/>
                  </a:moveTo>
                  <a:cubicBezTo>
                    <a:pt x="651" y="523"/>
                    <a:pt x="651" y="522"/>
                    <a:pt x="650" y="522"/>
                  </a:cubicBezTo>
                  <a:cubicBezTo>
                    <a:pt x="650" y="521"/>
                    <a:pt x="650" y="522"/>
                    <a:pt x="650" y="522"/>
                  </a:cubicBezTo>
                  <a:cubicBezTo>
                    <a:pt x="651" y="522"/>
                    <a:pt x="651" y="522"/>
                    <a:pt x="652" y="522"/>
                  </a:cubicBezTo>
                  <a:cubicBezTo>
                    <a:pt x="653" y="522"/>
                    <a:pt x="653" y="523"/>
                    <a:pt x="655" y="524"/>
                  </a:cubicBezTo>
                  <a:cubicBezTo>
                    <a:pt x="654" y="525"/>
                    <a:pt x="653" y="524"/>
                    <a:pt x="652" y="524"/>
                  </a:cubicBezTo>
                  <a:close/>
                  <a:moveTo>
                    <a:pt x="654" y="516"/>
                  </a:moveTo>
                  <a:cubicBezTo>
                    <a:pt x="651" y="514"/>
                    <a:pt x="649" y="512"/>
                    <a:pt x="647" y="510"/>
                  </a:cubicBezTo>
                  <a:cubicBezTo>
                    <a:pt x="647" y="509"/>
                    <a:pt x="646" y="509"/>
                    <a:pt x="647" y="508"/>
                  </a:cubicBezTo>
                  <a:cubicBezTo>
                    <a:pt x="646" y="508"/>
                    <a:pt x="646" y="508"/>
                    <a:pt x="646" y="508"/>
                  </a:cubicBezTo>
                  <a:cubicBezTo>
                    <a:pt x="645" y="507"/>
                    <a:pt x="645" y="507"/>
                    <a:pt x="644" y="507"/>
                  </a:cubicBezTo>
                  <a:cubicBezTo>
                    <a:pt x="644" y="507"/>
                    <a:pt x="644" y="506"/>
                    <a:pt x="644" y="506"/>
                  </a:cubicBezTo>
                  <a:cubicBezTo>
                    <a:pt x="644" y="506"/>
                    <a:pt x="643" y="506"/>
                    <a:pt x="643" y="505"/>
                  </a:cubicBezTo>
                  <a:cubicBezTo>
                    <a:pt x="643" y="505"/>
                    <a:pt x="643" y="505"/>
                    <a:pt x="643" y="505"/>
                  </a:cubicBezTo>
                  <a:cubicBezTo>
                    <a:pt x="642" y="505"/>
                    <a:pt x="642" y="504"/>
                    <a:pt x="642" y="504"/>
                  </a:cubicBezTo>
                  <a:cubicBezTo>
                    <a:pt x="641" y="503"/>
                    <a:pt x="641" y="503"/>
                    <a:pt x="640" y="502"/>
                  </a:cubicBezTo>
                  <a:cubicBezTo>
                    <a:pt x="640" y="502"/>
                    <a:pt x="640" y="502"/>
                    <a:pt x="640" y="502"/>
                  </a:cubicBezTo>
                  <a:cubicBezTo>
                    <a:pt x="639" y="501"/>
                    <a:pt x="639" y="501"/>
                    <a:pt x="638" y="500"/>
                  </a:cubicBezTo>
                  <a:cubicBezTo>
                    <a:pt x="639" y="499"/>
                    <a:pt x="639" y="500"/>
                    <a:pt x="639" y="499"/>
                  </a:cubicBezTo>
                  <a:cubicBezTo>
                    <a:pt x="640" y="499"/>
                    <a:pt x="640" y="499"/>
                    <a:pt x="641" y="500"/>
                  </a:cubicBezTo>
                  <a:cubicBezTo>
                    <a:pt x="641" y="500"/>
                    <a:pt x="641" y="501"/>
                    <a:pt x="641" y="502"/>
                  </a:cubicBezTo>
                  <a:cubicBezTo>
                    <a:pt x="642" y="503"/>
                    <a:pt x="642" y="504"/>
                    <a:pt x="644" y="505"/>
                  </a:cubicBezTo>
                  <a:cubicBezTo>
                    <a:pt x="645" y="505"/>
                    <a:pt x="643" y="504"/>
                    <a:pt x="644" y="503"/>
                  </a:cubicBezTo>
                  <a:cubicBezTo>
                    <a:pt x="645" y="504"/>
                    <a:pt x="645" y="505"/>
                    <a:pt x="646" y="506"/>
                  </a:cubicBezTo>
                  <a:cubicBezTo>
                    <a:pt x="647" y="505"/>
                    <a:pt x="647" y="506"/>
                    <a:pt x="648" y="507"/>
                  </a:cubicBezTo>
                  <a:cubicBezTo>
                    <a:pt x="648" y="508"/>
                    <a:pt x="649" y="508"/>
                    <a:pt x="650" y="509"/>
                  </a:cubicBezTo>
                  <a:cubicBezTo>
                    <a:pt x="650" y="509"/>
                    <a:pt x="650" y="509"/>
                    <a:pt x="651" y="509"/>
                  </a:cubicBezTo>
                  <a:cubicBezTo>
                    <a:pt x="651" y="509"/>
                    <a:pt x="652" y="509"/>
                    <a:pt x="652" y="510"/>
                  </a:cubicBezTo>
                  <a:cubicBezTo>
                    <a:pt x="652" y="510"/>
                    <a:pt x="652" y="510"/>
                    <a:pt x="652" y="510"/>
                  </a:cubicBezTo>
                  <a:cubicBezTo>
                    <a:pt x="653" y="510"/>
                    <a:pt x="653" y="510"/>
                    <a:pt x="653" y="511"/>
                  </a:cubicBezTo>
                  <a:cubicBezTo>
                    <a:pt x="654" y="512"/>
                    <a:pt x="653" y="510"/>
                    <a:pt x="654" y="511"/>
                  </a:cubicBezTo>
                  <a:cubicBezTo>
                    <a:pt x="654" y="511"/>
                    <a:pt x="656" y="511"/>
                    <a:pt x="655" y="512"/>
                  </a:cubicBezTo>
                  <a:cubicBezTo>
                    <a:pt x="657" y="512"/>
                    <a:pt x="657" y="513"/>
                    <a:pt x="659" y="514"/>
                  </a:cubicBezTo>
                  <a:cubicBezTo>
                    <a:pt x="659" y="515"/>
                    <a:pt x="660" y="515"/>
                    <a:pt x="660" y="516"/>
                  </a:cubicBezTo>
                  <a:cubicBezTo>
                    <a:pt x="662" y="516"/>
                    <a:pt x="664" y="515"/>
                    <a:pt x="667" y="517"/>
                  </a:cubicBezTo>
                  <a:cubicBezTo>
                    <a:pt x="667" y="517"/>
                    <a:pt x="668" y="518"/>
                    <a:pt x="669" y="518"/>
                  </a:cubicBezTo>
                  <a:cubicBezTo>
                    <a:pt x="670" y="519"/>
                    <a:pt x="670" y="519"/>
                    <a:pt x="671" y="519"/>
                  </a:cubicBezTo>
                  <a:cubicBezTo>
                    <a:pt x="671" y="519"/>
                    <a:pt x="671" y="519"/>
                    <a:pt x="671" y="519"/>
                  </a:cubicBezTo>
                  <a:cubicBezTo>
                    <a:pt x="672" y="519"/>
                    <a:pt x="674" y="519"/>
                    <a:pt x="675" y="519"/>
                  </a:cubicBezTo>
                  <a:cubicBezTo>
                    <a:pt x="675" y="519"/>
                    <a:pt x="676" y="519"/>
                    <a:pt x="676" y="519"/>
                  </a:cubicBezTo>
                  <a:cubicBezTo>
                    <a:pt x="677" y="519"/>
                    <a:pt x="676" y="519"/>
                    <a:pt x="676" y="519"/>
                  </a:cubicBezTo>
                  <a:cubicBezTo>
                    <a:pt x="677" y="520"/>
                    <a:pt x="677" y="519"/>
                    <a:pt x="677" y="519"/>
                  </a:cubicBezTo>
                  <a:cubicBezTo>
                    <a:pt x="678" y="520"/>
                    <a:pt x="677" y="520"/>
                    <a:pt x="678" y="520"/>
                  </a:cubicBezTo>
                  <a:cubicBezTo>
                    <a:pt x="679" y="521"/>
                    <a:pt x="679" y="519"/>
                    <a:pt x="680" y="520"/>
                  </a:cubicBezTo>
                  <a:cubicBezTo>
                    <a:pt x="680" y="522"/>
                    <a:pt x="679" y="522"/>
                    <a:pt x="677" y="522"/>
                  </a:cubicBezTo>
                  <a:cubicBezTo>
                    <a:pt x="676" y="522"/>
                    <a:pt x="676" y="522"/>
                    <a:pt x="675" y="522"/>
                  </a:cubicBezTo>
                  <a:cubicBezTo>
                    <a:pt x="675" y="522"/>
                    <a:pt x="674" y="522"/>
                    <a:pt x="674" y="522"/>
                  </a:cubicBezTo>
                  <a:cubicBezTo>
                    <a:pt x="671" y="521"/>
                    <a:pt x="669" y="521"/>
                    <a:pt x="666" y="520"/>
                  </a:cubicBezTo>
                  <a:cubicBezTo>
                    <a:pt x="665" y="519"/>
                    <a:pt x="665" y="521"/>
                    <a:pt x="664" y="520"/>
                  </a:cubicBezTo>
                  <a:cubicBezTo>
                    <a:pt x="663" y="519"/>
                    <a:pt x="661" y="519"/>
                    <a:pt x="660" y="519"/>
                  </a:cubicBezTo>
                  <a:cubicBezTo>
                    <a:pt x="659" y="518"/>
                    <a:pt x="659" y="518"/>
                    <a:pt x="658" y="517"/>
                  </a:cubicBezTo>
                  <a:cubicBezTo>
                    <a:pt x="658" y="517"/>
                    <a:pt x="657" y="517"/>
                    <a:pt x="657" y="516"/>
                  </a:cubicBezTo>
                  <a:cubicBezTo>
                    <a:pt x="656" y="515"/>
                    <a:pt x="655" y="516"/>
                    <a:pt x="654" y="516"/>
                  </a:cubicBezTo>
                  <a:close/>
                  <a:moveTo>
                    <a:pt x="678" y="525"/>
                  </a:moveTo>
                  <a:cubicBezTo>
                    <a:pt x="677" y="525"/>
                    <a:pt x="675" y="525"/>
                    <a:pt x="674" y="525"/>
                  </a:cubicBezTo>
                  <a:cubicBezTo>
                    <a:pt x="674" y="525"/>
                    <a:pt x="674" y="525"/>
                    <a:pt x="673" y="525"/>
                  </a:cubicBezTo>
                  <a:cubicBezTo>
                    <a:pt x="672" y="526"/>
                    <a:pt x="673" y="524"/>
                    <a:pt x="672" y="524"/>
                  </a:cubicBezTo>
                  <a:cubicBezTo>
                    <a:pt x="671" y="525"/>
                    <a:pt x="671" y="525"/>
                    <a:pt x="671" y="525"/>
                  </a:cubicBezTo>
                  <a:cubicBezTo>
                    <a:pt x="670" y="525"/>
                    <a:pt x="669" y="524"/>
                    <a:pt x="668" y="524"/>
                  </a:cubicBezTo>
                  <a:cubicBezTo>
                    <a:pt x="669" y="524"/>
                    <a:pt x="669" y="523"/>
                    <a:pt x="669" y="523"/>
                  </a:cubicBezTo>
                  <a:cubicBezTo>
                    <a:pt x="670" y="523"/>
                    <a:pt x="670" y="524"/>
                    <a:pt x="671" y="524"/>
                  </a:cubicBezTo>
                  <a:cubicBezTo>
                    <a:pt x="671" y="524"/>
                    <a:pt x="671" y="524"/>
                    <a:pt x="672" y="524"/>
                  </a:cubicBezTo>
                  <a:cubicBezTo>
                    <a:pt x="672" y="524"/>
                    <a:pt x="672" y="524"/>
                    <a:pt x="672" y="524"/>
                  </a:cubicBezTo>
                  <a:cubicBezTo>
                    <a:pt x="673" y="523"/>
                    <a:pt x="674" y="524"/>
                    <a:pt x="675" y="524"/>
                  </a:cubicBezTo>
                  <a:cubicBezTo>
                    <a:pt x="675" y="524"/>
                    <a:pt x="676" y="524"/>
                    <a:pt x="676" y="524"/>
                  </a:cubicBezTo>
                  <a:cubicBezTo>
                    <a:pt x="677" y="524"/>
                    <a:pt x="678" y="524"/>
                    <a:pt x="678" y="524"/>
                  </a:cubicBezTo>
                  <a:cubicBezTo>
                    <a:pt x="678" y="524"/>
                    <a:pt x="678" y="524"/>
                    <a:pt x="678" y="525"/>
                  </a:cubicBezTo>
                  <a:close/>
                  <a:moveTo>
                    <a:pt x="657" y="520"/>
                  </a:moveTo>
                  <a:cubicBezTo>
                    <a:pt x="660" y="521"/>
                    <a:pt x="664" y="521"/>
                    <a:pt x="665" y="523"/>
                  </a:cubicBezTo>
                  <a:cubicBezTo>
                    <a:pt x="665" y="524"/>
                    <a:pt x="664" y="523"/>
                    <a:pt x="664" y="523"/>
                  </a:cubicBezTo>
                  <a:cubicBezTo>
                    <a:pt x="663" y="524"/>
                    <a:pt x="664" y="524"/>
                    <a:pt x="664" y="525"/>
                  </a:cubicBezTo>
                  <a:cubicBezTo>
                    <a:pt x="662" y="525"/>
                    <a:pt x="660" y="525"/>
                    <a:pt x="658" y="524"/>
                  </a:cubicBezTo>
                  <a:cubicBezTo>
                    <a:pt x="659" y="523"/>
                    <a:pt x="662" y="525"/>
                    <a:pt x="662" y="523"/>
                  </a:cubicBezTo>
                  <a:cubicBezTo>
                    <a:pt x="661" y="521"/>
                    <a:pt x="656" y="522"/>
                    <a:pt x="657" y="520"/>
                  </a:cubicBezTo>
                  <a:close/>
                  <a:moveTo>
                    <a:pt x="676" y="535"/>
                  </a:moveTo>
                  <a:cubicBezTo>
                    <a:pt x="675" y="535"/>
                    <a:pt x="674" y="535"/>
                    <a:pt x="673" y="535"/>
                  </a:cubicBezTo>
                  <a:cubicBezTo>
                    <a:pt x="672" y="535"/>
                    <a:pt x="672" y="535"/>
                    <a:pt x="671" y="535"/>
                  </a:cubicBezTo>
                  <a:cubicBezTo>
                    <a:pt x="671" y="535"/>
                    <a:pt x="671" y="535"/>
                    <a:pt x="670" y="535"/>
                  </a:cubicBezTo>
                  <a:cubicBezTo>
                    <a:pt x="670" y="535"/>
                    <a:pt x="670" y="534"/>
                    <a:pt x="670" y="534"/>
                  </a:cubicBezTo>
                  <a:cubicBezTo>
                    <a:pt x="669" y="534"/>
                    <a:pt x="669" y="534"/>
                    <a:pt x="668" y="534"/>
                  </a:cubicBezTo>
                  <a:cubicBezTo>
                    <a:pt x="667" y="533"/>
                    <a:pt x="667" y="533"/>
                    <a:pt x="665" y="533"/>
                  </a:cubicBezTo>
                  <a:cubicBezTo>
                    <a:pt x="665" y="533"/>
                    <a:pt x="665" y="533"/>
                    <a:pt x="665" y="533"/>
                  </a:cubicBezTo>
                  <a:cubicBezTo>
                    <a:pt x="664" y="533"/>
                    <a:pt x="664" y="533"/>
                    <a:pt x="664" y="533"/>
                  </a:cubicBezTo>
                  <a:cubicBezTo>
                    <a:pt x="663" y="533"/>
                    <a:pt x="663" y="533"/>
                    <a:pt x="662" y="533"/>
                  </a:cubicBezTo>
                  <a:cubicBezTo>
                    <a:pt x="662" y="533"/>
                    <a:pt x="661" y="532"/>
                    <a:pt x="661" y="532"/>
                  </a:cubicBezTo>
                  <a:cubicBezTo>
                    <a:pt x="661" y="532"/>
                    <a:pt x="661" y="532"/>
                    <a:pt x="660" y="532"/>
                  </a:cubicBezTo>
                  <a:cubicBezTo>
                    <a:pt x="660" y="532"/>
                    <a:pt x="659" y="532"/>
                    <a:pt x="659" y="531"/>
                  </a:cubicBezTo>
                  <a:cubicBezTo>
                    <a:pt x="658" y="531"/>
                    <a:pt x="656" y="531"/>
                    <a:pt x="657" y="530"/>
                  </a:cubicBezTo>
                  <a:cubicBezTo>
                    <a:pt x="659" y="531"/>
                    <a:pt x="660" y="532"/>
                    <a:pt x="662" y="531"/>
                  </a:cubicBezTo>
                  <a:cubicBezTo>
                    <a:pt x="663" y="532"/>
                    <a:pt x="666" y="533"/>
                    <a:pt x="667" y="532"/>
                  </a:cubicBezTo>
                  <a:cubicBezTo>
                    <a:pt x="667" y="532"/>
                    <a:pt x="668" y="532"/>
                    <a:pt x="669" y="533"/>
                  </a:cubicBezTo>
                  <a:cubicBezTo>
                    <a:pt x="669" y="533"/>
                    <a:pt x="669" y="533"/>
                    <a:pt x="669" y="533"/>
                  </a:cubicBezTo>
                  <a:cubicBezTo>
                    <a:pt x="670" y="534"/>
                    <a:pt x="670" y="533"/>
                    <a:pt x="671" y="533"/>
                  </a:cubicBezTo>
                  <a:cubicBezTo>
                    <a:pt x="672" y="533"/>
                    <a:pt x="672" y="534"/>
                    <a:pt x="672" y="534"/>
                  </a:cubicBezTo>
                  <a:cubicBezTo>
                    <a:pt x="672" y="534"/>
                    <a:pt x="673" y="534"/>
                    <a:pt x="673" y="535"/>
                  </a:cubicBezTo>
                  <a:cubicBezTo>
                    <a:pt x="674" y="534"/>
                    <a:pt x="676" y="535"/>
                    <a:pt x="678" y="535"/>
                  </a:cubicBezTo>
                  <a:cubicBezTo>
                    <a:pt x="679" y="535"/>
                    <a:pt x="679" y="536"/>
                    <a:pt x="679" y="536"/>
                  </a:cubicBezTo>
                  <a:cubicBezTo>
                    <a:pt x="679" y="537"/>
                    <a:pt x="677" y="536"/>
                    <a:pt x="676" y="535"/>
                  </a:cubicBezTo>
                  <a:close/>
                  <a:moveTo>
                    <a:pt x="681" y="534"/>
                  </a:moveTo>
                  <a:cubicBezTo>
                    <a:pt x="681" y="534"/>
                    <a:pt x="680" y="534"/>
                    <a:pt x="680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3"/>
                    <a:pt x="679" y="534"/>
                    <a:pt x="679" y="534"/>
                  </a:cubicBezTo>
                  <a:cubicBezTo>
                    <a:pt x="681" y="534"/>
                    <a:pt x="682" y="533"/>
                    <a:pt x="683" y="534"/>
                  </a:cubicBezTo>
                  <a:cubicBezTo>
                    <a:pt x="682" y="535"/>
                    <a:pt x="682" y="534"/>
                    <a:pt x="681" y="534"/>
                  </a:cubicBezTo>
                  <a:close/>
                  <a:moveTo>
                    <a:pt x="683" y="522"/>
                  </a:moveTo>
                  <a:cubicBezTo>
                    <a:pt x="684" y="521"/>
                    <a:pt x="684" y="521"/>
                    <a:pt x="685" y="522"/>
                  </a:cubicBezTo>
                  <a:cubicBezTo>
                    <a:pt x="685" y="522"/>
                    <a:pt x="684" y="522"/>
                    <a:pt x="683" y="522"/>
                  </a:cubicBezTo>
                  <a:close/>
                  <a:moveTo>
                    <a:pt x="688" y="535"/>
                  </a:moveTo>
                  <a:cubicBezTo>
                    <a:pt x="688" y="535"/>
                    <a:pt x="686" y="536"/>
                    <a:pt x="686" y="535"/>
                  </a:cubicBezTo>
                  <a:cubicBezTo>
                    <a:pt x="686" y="534"/>
                    <a:pt x="686" y="535"/>
                    <a:pt x="687" y="535"/>
                  </a:cubicBezTo>
                  <a:cubicBezTo>
                    <a:pt x="687" y="535"/>
                    <a:pt x="688" y="535"/>
                    <a:pt x="688" y="535"/>
                  </a:cubicBezTo>
                  <a:cubicBezTo>
                    <a:pt x="688" y="535"/>
                    <a:pt x="689" y="535"/>
                    <a:pt x="689" y="535"/>
                  </a:cubicBezTo>
                  <a:cubicBezTo>
                    <a:pt x="690" y="536"/>
                    <a:pt x="689" y="535"/>
                    <a:pt x="688" y="535"/>
                  </a:cubicBezTo>
                  <a:close/>
                  <a:moveTo>
                    <a:pt x="692" y="536"/>
                  </a:moveTo>
                  <a:cubicBezTo>
                    <a:pt x="692" y="535"/>
                    <a:pt x="692" y="536"/>
                    <a:pt x="693" y="536"/>
                  </a:cubicBezTo>
                  <a:cubicBezTo>
                    <a:pt x="694" y="536"/>
                    <a:pt x="694" y="535"/>
                    <a:pt x="695" y="536"/>
                  </a:cubicBezTo>
                  <a:cubicBezTo>
                    <a:pt x="694" y="537"/>
                    <a:pt x="693" y="536"/>
                    <a:pt x="692" y="536"/>
                  </a:cubicBezTo>
                  <a:close/>
                  <a:moveTo>
                    <a:pt x="694" y="523"/>
                  </a:moveTo>
                  <a:cubicBezTo>
                    <a:pt x="691" y="522"/>
                    <a:pt x="688" y="523"/>
                    <a:pt x="686" y="522"/>
                  </a:cubicBezTo>
                  <a:cubicBezTo>
                    <a:pt x="686" y="521"/>
                    <a:pt x="687" y="521"/>
                    <a:pt x="688" y="521"/>
                  </a:cubicBezTo>
                  <a:cubicBezTo>
                    <a:pt x="688" y="521"/>
                    <a:pt x="688" y="522"/>
                    <a:pt x="689" y="522"/>
                  </a:cubicBezTo>
                  <a:cubicBezTo>
                    <a:pt x="689" y="522"/>
                    <a:pt x="689" y="521"/>
                    <a:pt x="689" y="521"/>
                  </a:cubicBezTo>
                  <a:cubicBezTo>
                    <a:pt x="690" y="521"/>
                    <a:pt x="691" y="522"/>
                    <a:pt x="691" y="522"/>
                  </a:cubicBezTo>
                  <a:cubicBezTo>
                    <a:pt x="692" y="521"/>
                    <a:pt x="692" y="521"/>
                    <a:pt x="692" y="521"/>
                  </a:cubicBezTo>
                  <a:cubicBezTo>
                    <a:pt x="693" y="521"/>
                    <a:pt x="694" y="521"/>
                    <a:pt x="695" y="521"/>
                  </a:cubicBezTo>
                  <a:cubicBezTo>
                    <a:pt x="695" y="521"/>
                    <a:pt x="696" y="522"/>
                    <a:pt x="697" y="520"/>
                  </a:cubicBezTo>
                  <a:cubicBezTo>
                    <a:pt x="697" y="521"/>
                    <a:pt x="698" y="521"/>
                    <a:pt x="699" y="521"/>
                  </a:cubicBezTo>
                  <a:cubicBezTo>
                    <a:pt x="699" y="521"/>
                    <a:pt x="699" y="520"/>
                    <a:pt x="700" y="520"/>
                  </a:cubicBezTo>
                  <a:cubicBezTo>
                    <a:pt x="701" y="520"/>
                    <a:pt x="702" y="520"/>
                    <a:pt x="703" y="519"/>
                  </a:cubicBezTo>
                  <a:cubicBezTo>
                    <a:pt x="703" y="520"/>
                    <a:pt x="703" y="520"/>
                    <a:pt x="703" y="521"/>
                  </a:cubicBezTo>
                  <a:cubicBezTo>
                    <a:pt x="703" y="520"/>
                    <a:pt x="704" y="521"/>
                    <a:pt x="705" y="521"/>
                  </a:cubicBezTo>
                  <a:cubicBezTo>
                    <a:pt x="706" y="521"/>
                    <a:pt x="706" y="520"/>
                    <a:pt x="707" y="520"/>
                  </a:cubicBezTo>
                  <a:cubicBezTo>
                    <a:pt x="708" y="520"/>
                    <a:pt x="708" y="520"/>
                    <a:pt x="709" y="520"/>
                  </a:cubicBezTo>
                  <a:cubicBezTo>
                    <a:pt x="709" y="520"/>
                    <a:pt x="710" y="519"/>
                    <a:pt x="710" y="519"/>
                  </a:cubicBezTo>
                  <a:cubicBezTo>
                    <a:pt x="711" y="519"/>
                    <a:pt x="711" y="520"/>
                    <a:pt x="711" y="519"/>
                  </a:cubicBezTo>
                  <a:cubicBezTo>
                    <a:pt x="712" y="519"/>
                    <a:pt x="712" y="519"/>
                    <a:pt x="712" y="519"/>
                  </a:cubicBezTo>
                  <a:cubicBezTo>
                    <a:pt x="713" y="519"/>
                    <a:pt x="713" y="518"/>
                    <a:pt x="715" y="519"/>
                  </a:cubicBezTo>
                  <a:cubicBezTo>
                    <a:pt x="715" y="519"/>
                    <a:pt x="715" y="519"/>
                    <a:pt x="716" y="518"/>
                  </a:cubicBezTo>
                  <a:cubicBezTo>
                    <a:pt x="716" y="520"/>
                    <a:pt x="715" y="519"/>
                    <a:pt x="714" y="519"/>
                  </a:cubicBezTo>
                  <a:cubicBezTo>
                    <a:pt x="714" y="519"/>
                    <a:pt x="713" y="520"/>
                    <a:pt x="713" y="520"/>
                  </a:cubicBezTo>
                  <a:cubicBezTo>
                    <a:pt x="713" y="520"/>
                    <a:pt x="712" y="520"/>
                    <a:pt x="712" y="520"/>
                  </a:cubicBezTo>
                  <a:cubicBezTo>
                    <a:pt x="712" y="520"/>
                    <a:pt x="711" y="521"/>
                    <a:pt x="711" y="521"/>
                  </a:cubicBezTo>
                  <a:cubicBezTo>
                    <a:pt x="711" y="521"/>
                    <a:pt x="710" y="521"/>
                    <a:pt x="710" y="521"/>
                  </a:cubicBezTo>
                  <a:cubicBezTo>
                    <a:pt x="709" y="521"/>
                    <a:pt x="709" y="521"/>
                    <a:pt x="709" y="521"/>
                  </a:cubicBezTo>
                  <a:cubicBezTo>
                    <a:pt x="708" y="521"/>
                    <a:pt x="708" y="522"/>
                    <a:pt x="708" y="522"/>
                  </a:cubicBezTo>
                  <a:cubicBezTo>
                    <a:pt x="707" y="522"/>
                    <a:pt x="706" y="521"/>
                    <a:pt x="705" y="522"/>
                  </a:cubicBezTo>
                  <a:cubicBezTo>
                    <a:pt x="705" y="522"/>
                    <a:pt x="705" y="522"/>
                    <a:pt x="704" y="522"/>
                  </a:cubicBezTo>
                  <a:cubicBezTo>
                    <a:pt x="703" y="522"/>
                    <a:pt x="701" y="522"/>
                    <a:pt x="700" y="523"/>
                  </a:cubicBezTo>
                  <a:cubicBezTo>
                    <a:pt x="697" y="522"/>
                    <a:pt x="695" y="522"/>
                    <a:pt x="694" y="523"/>
                  </a:cubicBezTo>
                  <a:close/>
                  <a:moveTo>
                    <a:pt x="698" y="535"/>
                  </a:moveTo>
                  <a:cubicBezTo>
                    <a:pt x="698" y="534"/>
                    <a:pt x="700" y="536"/>
                    <a:pt x="700" y="536"/>
                  </a:cubicBezTo>
                  <a:cubicBezTo>
                    <a:pt x="700" y="537"/>
                    <a:pt x="698" y="536"/>
                    <a:pt x="698" y="535"/>
                  </a:cubicBezTo>
                  <a:close/>
                  <a:moveTo>
                    <a:pt x="716" y="527"/>
                  </a:moveTo>
                  <a:cubicBezTo>
                    <a:pt x="715" y="527"/>
                    <a:pt x="715" y="527"/>
                    <a:pt x="715" y="527"/>
                  </a:cubicBezTo>
                  <a:cubicBezTo>
                    <a:pt x="714" y="527"/>
                    <a:pt x="714" y="526"/>
                    <a:pt x="714" y="527"/>
                  </a:cubicBezTo>
                  <a:cubicBezTo>
                    <a:pt x="713" y="527"/>
                    <a:pt x="712" y="527"/>
                    <a:pt x="712" y="527"/>
                  </a:cubicBezTo>
                  <a:cubicBezTo>
                    <a:pt x="712" y="528"/>
                    <a:pt x="711" y="527"/>
                    <a:pt x="711" y="528"/>
                  </a:cubicBezTo>
                  <a:cubicBezTo>
                    <a:pt x="709" y="527"/>
                    <a:pt x="708" y="529"/>
                    <a:pt x="706" y="528"/>
                  </a:cubicBezTo>
                  <a:cubicBezTo>
                    <a:pt x="705" y="528"/>
                    <a:pt x="705" y="529"/>
                    <a:pt x="705" y="529"/>
                  </a:cubicBezTo>
                  <a:cubicBezTo>
                    <a:pt x="704" y="529"/>
                    <a:pt x="703" y="530"/>
                    <a:pt x="703" y="530"/>
                  </a:cubicBezTo>
                  <a:cubicBezTo>
                    <a:pt x="702" y="530"/>
                    <a:pt x="702" y="529"/>
                    <a:pt x="702" y="529"/>
                  </a:cubicBezTo>
                  <a:cubicBezTo>
                    <a:pt x="702" y="529"/>
                    <a:pt x="701" y="530"/>
                    <a:pt x="701" y="530"/>
                  </a:cubicBezTo>
                  <a:cubicBezTo>
                    <a:pt x="701" y="530"/>
                    <a:pt x="700" y="530"/>
                    <a:pt x="699" y="530"/>
                  </a:cubicBezTo>
                  <a:cubicBezTo>
                    <a:pt x="698" y="530"/>
                    <a:pt x="698" y="530"/>
                    <a:pt x="698" y="530"/>
                  </a:cubicBezTo>
                  <a:cubicBezTo>
                    <a:pt x="698" y="529"/>
                    <a:pt x="698" y="529"/>
                    <a:pt x="699" y="530"/>
                  </a:cubicBezTo>
                  <a:cubicBezTo>
                    <a:pt x="700" y="530"/>
                    <a:pt x="700" y="529"/>
                    <a:pt x="700" y="529"/>
                  </a:cubicBezTo>
                  <a:cubicBezTo>
                    <a:pt x="701" y="528"/>
                    <a:pt x="701" y="529"/>
                    <a:pt x="701" y="529"/>
                  </a:cubicBezTo>
                  <a:cubicBezTo>
                    <a:pt x="701" y="529"/>
                    <a:pt x="702" y="528"/>
                    <a:pt x="702" y="528"/>
                  </a:cubicBezTo>
                  <a:cubicBezTo>
                    <a:pt x="702" y="528"/>
                    <a:pt x="702" y="529"/>
                    <a:pt x="702" y="529"/>
                  </a:cubicBezTo>
                  <a:cubicBezTo>
                    <a:pt x="703" y="528"/>
                    <a:pt x="703" y="528"/>
                    <a:pt x="703" y="528"/>
                  </a:cubicBezTo>
                  <a:cubicBezTo>
                    <a:pt x="704" y="528"/>
                    <a:pt x="705" y="528"/>
                    <a:pt x="706" y="527"/>
                  </a:cubicBezTo>
                  <a:cubicBezTo>
                    <a:pt x="707" y="527"/>
                    <a:pt x="709" y="527"/>
                    <a:pt x="710" y="527"/>
                  </a:cubicBezTo>
                  <a:cubicBezTo>
                    <a:pt x="711" y="526"/>
                    <a:pt x="713" y="526"/>
                    <a:pt x="714" y="526"/>
                  </a:cubicBezTo>
                  <a:cubicBezTo>
                    <a:pt x="715" y="526"/>
                    <a:pt x="714" y="526"/>
                    <a:pt x="714" y="527"/>
                  </a:cubicBezTo>
                  <a:cubicBezTo>
                    <a:pt x="715" y="527"/>
                    <a:pt x="715" y="526"/>
                    <a:pt x="716" y="526"/>
                  </a:cubicBezTo>
                  <a:cubicBezTo>
                    <a:pt x="716" y="526"/>
                    <a:pt x="716" y="526"/>
                    <a:pt x="717" y="526"/>
                  </a:cubicBezTo>
                  <a:cubicBezTo>
                    <a:pt x="718" y="527"/>
                    <a:pt x="716" y="527"/>
                    <a:pt x="716" y="527"/>
                  </a:cubicBezTo>
                  <a:close/>
                  <a:moveTo>
                    <a:pt x="484" y="270"/>
                  </a:moveTo>
                  <a:cubicBezTo>
                    <a:pt x="484" y="270"/>
                    <a:pt x="484" y="271"/>
                    <a:pt x="484" y="271"/>
                  </a:cubicBezTo>
                  <a:cubicBezTo>
                    <a:pt x="485" y="271"/>
                    <a:pt x="485" y="270"/>
                    <a:pt x="485" y="270"/>
                  </a:cubicBezTo>
                  <a:cubicBezTo>
                    <a:pt x="486" y="270"/>
                    <a:pt x="487" y="271"/>
                    <a:pt x="487" y="270"/>
                  </a:cubicBezTo>
                  <a:cubicBezTo>
                    <a:pt x="488" y="271"/>
                    <a:pt x="488" y="271"/>
                    <a:pt x="488" y="272"/>
                  </a:cubicBezTo>
                  <a:cubicBezTo>
                    <a:pt x="488" y="272"/>
                    <a:pt x="487" y="272"/>
                    <a:pt x="486" y="272"/>
                  </a:cubicBezTo>
                  <a:cubicBezTo>
                    <a:pt x="485" y="271"/>
                    <a:pt x="484" y="272"/>
                    <a:pt x="483" y="271"/>
                  </a:cubicBezTo>
                  <a:cubicBezTo>
                    <a:pt x="483" y="270"/>
                    <a:pt x="484" y="271"/>
                    <a:pt x="484" y="270"/>
                  </a:cubicBezTo>
                  <a:close/>
                  <a:moveTo>
                    <a:pt x="438" y="278"/>
                  </a:moveTo>
                  <a:cubicBezTo>
                    <a:pt x="438" y="278"/>
                    <a:pt x="437" y="278"/>
                    <a:pt x="437" y="278"/>
                  </a:cubicBezTo>
                  <a:cubicBezTo>
                    <a:pt x="436" y="278"/>
                    <a:pt x="436" y="278"/>
                    <a:pt x="436" y="278"/>
                  </a:cubicBezTo>
                  <a:cubicBezTo>
                    <a:pt x="435" y="278"/>
                    <a:pt x="435" y="278"/>
                    <a:pt x="434" y="279"/>
                  </a:cubicBezTo>
                  <a:cubicBezTo>
                    <a:pt x="434" y="279"/>
                    <a:pt x="434" y="279"/>
                    <a:pt x="434" y="279"/>
                  </a:cubicBezTo>
                  <a:cubicBezTo>
                    <a:pt x="434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9"/>
                  </a:cubicBezTo>
                  <a:cubicBezTo>
                    <a:pt x="432" y="280"/>
                    <a:pt x="432" y="281"/>
                    <a:pt x="431" y="281"/>
                  </a:cubicBezTo>
                  <a:cubicBezTo>
                    <a:pt x="431" y="281"/>
                    <a:pt x="430" y="281"/>
                    <a:pt x="430" y="281"/>
                  </a:cubicBezTo>
                  <a:cubicBezTo>
                    <a:pt x="430" y="281"/>
                    <a:pt x="429" y="282"/>
                    <a:pt x="429" y="282"/>
                  </a:cubicBezTo>
                  <a:cubicBezTo>
                    <a:pt x="429" y="281"/>
                    <a:pt x="430" y="281"/>
                    <a:pt x="430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1" y="280"/>
                    <a:pt x="431" y="280"/>
                    <a:pt x="431" y="280"/>
                  </a:cubicBezTo>
                  <a:cubicBezTo>
                    <a:pt x="432" y="280"/>
                    <a:pt x="432" y="279"/>
                    <a:pt x="432" y="279"/>
                  </a:cubicBezTo>
                  <a:cubicBezTo>
                    <a:pt x="432" y="279"/>
                    <a:pt x="432" y="279"/>
                    <a:pt x="432" y="279"/>
                  </a:cubicBezTo>
                  <a:cubicBezTo>
                    <a:pt x="432" y="279"/>
                    <a:pt x="432" y="279"/>
                    <a:pt x="432" y="279"/>
                  </a:cubicBezTo>
                  <a:cubicBezTo>
                    <a:pt x="432" y="279"/>
                    <a:pt x="433" y="279"/>
                    <a:pt x="433" y="279"/>
                  </a:cubicBezTo>
                  <a:cubicBezTo>
                    <a:pt x="433" y="279"/>
                    <a:pt x="433" y="279"/>
                    <a:pt x="433" y="278"/>
                  </a:cubicBezTo>
                  <a:cubicBezTo>
                    <a:pt x="433" y="278"/>
                    <a:pt x="434" y="279"/>
                    <a:pt x="434" y="278"/>
                  </a:cubicBezTo>
                  <a:cubicBezTo>
                    <a:pt x="434" y="278"/>
                    <a:pt x="434" y="278"/>
                    <a:pt x="435" y="278"/>
                  </a:cubicBezTo>
                  <a:cubicBezTo>
                    <a:pt x="435" y="278"/>
                    <a:pt x="436" y="278"/>
                    <a:pt x="436" y="277"/>
                  </a:cubicBezTo>
                  <a:cubicBezTo>
                    <a:pt x="437" y="277"/>
                    <a:pt x="438" y="276"/>
                    <a:pt x="438" y="276"/>
                  </a:cubicBezTo>
                  <a:cubicBezTo>
                    <a:pt x="439" y="275"/>
                    <a:pt x="441" y="275"/>
                    <a:pt x="442" y="275"/>
                  </a:cubicBezTo>
                  <a:cubicBezTo>
                    <a:pt x="442" y="275"/>
                    <a:pt x="442" y="275"/>
                    <a:pt x="443" y="275"/>
                  </a:cubicBezTo>
                  <a:cubicBezTo>
                    <a:pt x="441" y="276"/>
                    <a:pt x="440" y="276"/>
                    <a:pt x="438" y="278"/>
                  </a:cubicBezTo>
                  <a:close/>
                  <a:moveTo>
                    <a:pt x="456" y="271"/>
                  </a:moveTo>
                  <a:cubicBezTo>
                    <a:pt x="456" y="271"/>
                    <a:pt x="455" y="272"/>
                    <a:pt x="455" y="272"/>
                  </a:cubicBezTo>
                  <a:cubicBezTo>
                    <a:pt x="455" y="272"/>
                    <a:pt x="454" y="272"/>
                    <a:pt x="454" y="272"/>
                  </a:cubicBezTo>
                  <a:cubicBezTo>
                    <a:pt x="454" y="272"/>
                    <a:pt x="453" y="272"/>
                    <a:pt x="453" y="272"/>
                  </a:cubicBezTo>
                  <a:cubicBezTo>
                    <a:pt x="453" y="273"/>
                    <a:pt x="452" y="272"/>
                    <a:pt x="452" y="272"/>
                  </a:cubicBezTo>
                  <a:cubicBezTo>
                    <a:pt x="451" y="273"/>
                    <a:pt x="451" y="273"/>
                    <a:pt x="451" y="273"/>
                  </a:cubicBezTo>
                  <a:cubicBezTo>
                    <a:pt x="450" y="273"/>
                    <a:pt x="450" y="273"/>
                    <a:pt x="450" y="274"/>
                  </a:cubicBezTo>
                  <a:cubicBezTo>
                    <a:pt x="450" y="274"/>
                    <a:pt x="449" y="273"/>
                    <a:pt x="449" y="273"/>
                  </a:cubicBezTo>
                  <a:cubicBezTo>
                    <a:pt x="449" y="273"/>
                    <a:pt x="449" y="274"/>
                    <a:pt x="448" y="274"/>
                  </a:cubicBezTo>
                  <a:cubicBezTo>
                    <a:pt x="447" y="274"/>
                    <a:pt x="447" y="274"/>
                    <a:pt x="447" y="274"/>
                  </a:cubicBezTo>
                  <a:cubicBezTo>
                    <a:pt x="447" y="273"/>
                    <a:pt x="447" y="274"/>
                    <a:pt x="447" y="274"/>
                  </a:cubicBezTo>
                  <a:cubicBezTo>
                    <a:pt x="447" y="274"/>
                    <a:pt x="447" y="273"/>
                    <a:pt x="448" y="273"/>
                  </a:cubicBezTo>
                  <a:cubicBezTo>
                    <a:pt x="448" y="273"/>
                    <a:pt x="448" y="273"/>
                    <a:pt x="448" y="273"/>
                  </a:cubicBezTo>
                  <a:cubicBezTo>
                    <a:pt x="449" y="273"/>
                    <a:pt x="449" y="273"/>
                    <a:pt x="450" y="273"/>
                  </a:cubicBezTo>
                  <a:cubicBezTo>
                    <a:pt x="450" y="272"/>
                    <a:pt x="450" y="272"/>
                    <a:pt x="450" y="272"/>
                  </a:cubicBezTo>
                  <a:cubicBezTo>
                    <a:pt x="451" y="273"/>
                    <a:pt x="451" y="271"/>
                    <a:pt x="452" y="271"/>
                  </a:cubicBezTo>
                  <a:cubicBezTo>
                    <a:pt x="452" y="271"/>
                    <a:pt x="452" y="271"/>
                    <a:pt x="453" y="271"/>
                  </a:cubicBezTo>
                  <a:cubicBezTo>
                    <a:pt x="453" y="271"/>
                    <a:pt x="454" y="271"/>
                    <a:pt x="454" y="271"/>
                  </a:cubicBezTo>
                  <a:cubicBezTo>
                    <a:pt x="455" y="271"/>
                    <a:pt x="454" y="271"/>
                    <a:pt x="455" y="271"/>
                  </a:cubicBezTo>
                  <a:cubicBezTo>
                    <a:pt x="455" y="270"/>
                    <a:pt x="456" y="271"/>
                    <a:pt x="456" y="270"/>
                  </a:cubicBezTo>
                  <a:cubicBezTo>
                    <a:pt x="457" y="271"/>
                    <a:pt x="457" y="270"/>
                    <a:pt x="457" y="271"/>
                  </a:cubicBezTo>
                  <a:cubicBezTo>
                    <a:pt x="457" y="271"/>
                    <a:pt x="456" y="271"/>
                    <a:pt x="456" y="271"/>
                  </a:cubicBezTo>
                  <a:close/>
                  <a:moveTo>
                    <a:pt x="469" y="271"/>
                  </a:moveTo>
                  <a:cubicBezTo>
                    <a:pt x="468" y="271"/>
                    <a:pt x="467" y="271"/>
                    <a:pt x="467" y="271"/>
                  </a:cubicBezTo>
                  <a:cubicBezTo>
                    <a:pt x="466" y="271"/>
                    <a:pt x="466" y="271"/>
                    <a:pt x="466" y="271"/>
                  </a:cubicBezTo>
                  <a:cubicBezTo>
                    <a:pt x="465" y="271"/>
                    <a:pt x="465" y="271"/>
                    <a:pt x="464" y="271"/>
                  </a:cubicBezTo>
                  <a:cubicBezTo>
                    <a:pt x="464" y="271"/>
                    <a:pt x="464" y="271"/>
                    <a:pt x="464" y="271"/>
                  </a:cubicBezTo>
                  <a:cubicBezTo>
                    <a:pt x="464" y="271"/>
                    <a:pt x="463" y="271"/>
                    <a:pt x="463" y="271"/>
                  </a:cubicBezTo>
                  <a:cubicBezTo>
                    <a:pt x="463" y="271"/>
                    <a:pt x="462" y="271"/>
                    <a:pt x="462" y="271"/>
                  </a:cubicBezTo>
                  <a:cubicBezTo>
                    <a:pt x="462" y="271"/>
                    <a:pt x="462" y="271"/>
                    <a:pt x="462" y="271"/>
                  </a:cubicBezTo>
                  <a:cubicBezTo>
                    <a:pt x="462" y="271"/>
                    <a:pt x="462" y="271"/>
                    <a:pt x="462" y="271"/>
                  </a:cubicBezTo>
                  <a:cubicBezTo>
                    <a:pt x="461" y="271"/>
                    <a:pt x="461" y="271"/>
                    <a:pt x="461" y="271"/>
                  </a:cubicBezTo>
                  <a:cubicBezTo>
                    <a:pt x="460" y="271"/>
                    <a:pt x="460" y="271"/>
                    <a:pt x="460" y="271"/>
                  </a:cubicBezTo>
                  <a:cubicBezTo>
                    <a:pt x="460" y="271"/>
                    <a:pt x="459" y="272"/>
                    <a:pt x="458" y="271"/>
                  </a:cubicBezTo>
                  <a:cubicBezTo>
                    <a:pt x="459" y="271"/>
                    <a:pt x="460" y="271"/>
                    <a:pt x="460" y="271"/>
                  </a:cubicBezTo>
                  <a:cubicBezTo>
                    <a:pt x="461" y="271"/>
                    <a:pt x="462" y="271"/>
                    <a:pt x="463" y="270"/>
                  </a:cubicBezTo>
                  <a:cubicBezTo>
                    <a:pt x="463" y="270"/>
                    <a:pt x="463" y="270"/>
                    <a:pt x="463" y="270"/>
                  </a:cubicBezTo>
                  <a:cubicBezTo>
                    <a:pt x="463" y="270"/>
                    <a:pt x="464" y="270"/>
                    <a:pt x="464" y="270"/>
                  </a:cubicBezTo>
                  <a:cubicBezTo>
                    <a:pt x="464" y="270"/>
                    <a:pt x="464" y="270"/>
                    <a:pt x="465" y="270"/>
                  </a:cubicBezTo>
                  <a:cubicBezTo>
                    <a:pt x="465" y="270"/>
                    <a:pt x="465" y="270"/>
                    <a:pt x="466" y="269"/>
                  </a:cubicBezTo>
                  <a:cubicBezTo>
                    <a:pt x="467" y="270"/>
                    <a:pt x="468" y="270"/>
                    <a:pt x="470" y="271"/>
                  </a:cubicBezTo>
                  <a:cubicBezTo>
                    <a:pt x="469" y="271"/>
                    <a:pt x="469" y="271"/>
                    <a:pt x="469" y="271"/>
                  </a:cubicBezTo>
                  <a:close/>
                  <a:moveTo>
                    <a:pt x="481" y="272"/>
                  </a:moveTo>
                  <a:cubicBezTo>
                    <a:pt x="481" y="271"/>
                    <a:pt x="480" y="271"/>
                    <a:pt x="480" y="271"/>
                  </a:cubicBezTo>
                  <a:cubicBezTo>
                    <a:pt x="478" y="271"/>
                    <a:pt x="477" y="271"/>
                    <a:pt x="476" y="270"/>
                  </a:cubicBezTo>
                  <a:cubicBezTo>
                    <a:pt x="475" y="270"/>
                    <a:pt x="475" y="271"/>
                    <a:pt x="475" y="270"/>
                  </a:cubicBezTo>
                  <a:cubicBezTo>
                    <a:pt x="475" y="270"/>
                    <a:pt x="474" y="270"/>
                    <a:pt x="473" y="270"/>
                  </a:cubicBezTo>
                  <a:cubicBezTo>
                    <a:pt x="473" y="270"/>
                    <a:pt x="472" y="270"/>
                    <a:pt x="472" y="270"/>
                  </a:cubicBezTo>
                  <a:cubicBezTo>
                    <a:pt x="471" y="270"/>
                    <a:pt x="471" y="270"/>
                    <a:pt x="471" y="270"/>
                  </a:cubicBezTo>
                  <a:cubicBezTo>
                    <a:pt x="471" y="269"/>
                    <a:pt x="472" y="269"/>
                    <a:pt x="472" y="269"/>
                  </a:cubicBezTo>
                  <a:cubicBezTo>
                    <a:pt x="472" y="269"/>
                    <a:pt x="472" y="269"/>
                    <a:pt x="473" y="269"/>
                  </a:cubicBezTo>
                  <a:cubicBezTo>
                    <a:pt x="473" y="269"/>
                    <a:pt x="473" y="270"/>
                    <a:pt x="474" y="269"/>
                  </a:cubicBezTo>
                  <a:cubicBezTo>
                    <a:pt x="474" y="269"/>
                    <a:pt x="474" y="269"/>
                    <a:pt x="474" y="269"/>
                  </a:cubicBezTo>
                  <a:cubicBezTo>
                    <a:pt x="475" y="269"/>
                    <a:pt x="475" y="270"/>
                    <a:pt x="476" y="270"/>
                  </a:cubicBezTo>
                  <a:cubicBezTo>
                    <a:pt x="476" y="270"/>
                    <a:pt x="476" y="269"/>
                    <a:pt x="476" y="269"/>
                  </a:cubicBezTo>
                  <a:cubicBezTo>
                    <a:pt x="477" y="269"/>
                    <a:pt x="477" y="270"/>
                    <a:pt x="477" y="270"/>
                  </a:cubicBezTo>
                  <a:cubicBezTo>
                    <a:pt x="478" y="270"/>
                    <a:pt x="478" y="270"/>
                    <a:pt x="479" y="270"/>
                  </a:cubicBezTo>
                  <a:cubicBezTo>
                    <a:pt x="479" y="270"/>
                    <a:pt x="480" y="270"/>
                    <a:pt x="480" y="271"/>
                  </a:cubicBezTo>
                  <a:cubicBezTo>
                    <a:pt x="481" y="271"/>
                    <a:pt x="480" y="270"/>
                    <a:pt x="480" y="270"/>
                  </a:cubicBezTo>
                  <a:cubicBezTo>
                    <a:pt x="480" y="270"/>
                    <a:pt x="481" y="270"/>
                    <a:pt x="481" y="270"/>
                  </a:cubicBezTo>
                  <a:cubicBezTo>
                    <a:pt x="481" y="270"/>
                    <a:pt x="481" y="271"/>
                    <a:pt x="481" y="271"/>
                  </a:cubicBezTo>
                  <a:cubicBezTo>
                    <a:pt x="481" y="271"/>
                    <a:pt x="482" y="271"/>
                    <a:pt x="483" y="271"/>
                  </a:cubicBezTo>
                  <a:cubicBezTo>
                    <a:pt x="482" y="272"/>
                    <a:pt x="482" y="271"/>
                    <a:pt x="481" y="272"/>
                  </a:cubicBezTo>
                  <a:close/>
                  <a:moveTo>
                    <a:pt x="495" y="278"/>
                  </a:moveTo>
                  <a:cubicBezTo>
                    <a:pt x="494" y="276"/>
                    <a:pt x="492" y="276"/>
                    <a:pt x="491" y="275"/>
                  </a:cubicBezTo>
                  <a:cubicBezTo>
                    <a:pt x="490" y="275"/>
                    <a:pt x="490" y="275"/>
                    <a:pt x="490" y="275"/>
                  </a:cubicBezTo>
                  <a:cubicBezTo>
                    <a:pt x="488" y="275"/>
                    <a:pt x="488" y="275"/>
                    <a:pt x="488" y="275"/>
                  </a:cubicBezTo>
                  <a:cubicBezTo>
                    <a:pt x="487" y="275"/>
                    <a:pt x="486" y="275"/>
                    <a:pt x="486" y="274"/>
                  </a:cubicBezTo>
                  <a:cubicBezTo>
                    <a:pt x="484" y="274"/>
                    <a:pt x="483" y="274"/>
                    <a:pt x="482" y="273"/>
                  </a:cubicBezTo>
                  <a:cubicBezTo>
                    <a:pt x="482" y="273"/>
                    <a:pt x="482" y="273"/>
                    <a:pt x="483" y="273"/>
                  </a:cubicBezTo>
                  <a:cubicBezTo>
                    <a:pt x="484" y="272"/>
                    <a:pt x="485" y="273"/>
                    <a:pt x="486" y="273"/>
                  </a:cubicBezTo>
                  <a:cubicBezTo>
                    <a:pt x="486" y="273"/>
                    <a:pt x="486" y="273"/>
                    <a:pt x="486" y="273"/>
                  </a:cubicBezTo>
                  <a:cubicBezTo>
                    <a:pt x="487" y="273"/>
                    <a:pt x="487" y="274"/>
                    <a:pt x="488" y="274"/>
                  </a:cubicBezTo>
                  <a:cubicBezTo>
                    <a:pt x="491" y="274"/>
                    <a:pt x="492" y="274"/>
                    <a:pt x="494" y="275"/>
                  </a:cubicBezTo>
                  <a:cubicBezTo>
                    <a:pt x="495" y="276"/>
                    <a:pt x="496" y="276"/>
                    <a:pt x="497" y="277"/>
                  </a:cubicBezTo>
                  <a:cubicBezTo>
                    <a:pt x="499" y="277"/>
                    <a:pt x="499" y="277"/>
                    <a:pt x="499" y="277"/>
                  </a:cubicBezTo>
                  <a:cubicBezTo>
                    <a:pt x="500" y="278"/>
                    <a:pt x="501" y="278"/>
                    <a:pt x="502" y="279"/>
                  </a:cubicBezTo>
                  <a:cubicBezTo>
                    <a:pt x="503" y="280"/>
                    <a:pt x="503" y="280"/>
                    <a:pt x="503" y="280"/>
                  </a:cubicBezTo>
                  <a:cubicBezTo>
                    <a:pt x="504" y="281"/>
                    <a:pt x="504" y="282"/>
                    <a:pt x="504" y="283"/>
                  </a:cubicBezTo>
                  <a:cubicBezTo>
                    <a:pt x="503" y="283"/>
                    <a:pt x="502" y="282"/>
                    <a:pt x="502" y="281"/>
                  </a:cubicBezTo>
                  <a:cubicBezTo>
                    <a:pt x="501" y="280"/>
                    <a:pt x="500" y="281"/>
                    <a:pt x="500" y="280"/>
                  </a:cubicBezTo>
                  <a:cubicBezTo>
                    <a:pt x="500" y="279"/>
                    <a:pt x="499" y="279"/>
                    <a:pt x="499" y="278"/>
                  </a:cubicBezTo>
                  <a:cubicBezTo>
                    <a:pt x="497" y="279"/>
                    <a:pt x="497" y="276"/>
                    <a:pt x="495" y="278"/>
                  </a:cubicBezTo>
                  <a:close/>
                  <a:moveTo>
                    <a:pt x="557" y="414"/>
                  </a:moveTo>
                  <a:cubicBezTo>
                    <a:pt x="553" y="387"/>
                    <a:pt x="555" y="351"/>
                    <a:pt x="531" y="332"/>
                  </a:cubicBezTo>
                  <a:cubicBezTo>
                    <a:pt x="524" y="327"/>
                    <a:pt x="518" y="323"/>
                    <a:pt x="510" y="323"/>
                  </a:cubicBezTo>
                  <a:cubicBezTo>
                    <a:pt x="503" y="323"/>
                    <a:pt x="502" y="323"/>
                    <a:pt x="496" y="324"/>
                  </a:cubicBezTo>
                  <a:cubicBezTo>
                    <a:pt x="496" y="324"/>
                    <a:pt x="504" y="322"/>
                    <a:pt x="510" y="322"/>
                  </a:cubicBezTo>
                  <a:cubicBezTo>
                    <a:pt x="529" y="321"/>
                    <a:pt x="549" y="333"/>
                    <a:pt x="555" y="366"/>
                  </a:cubicBezTo>
                  <a:cubicBezTo>
                    <a:pt x="558" y="383"/>
                    <a:pt x="559" y="400"/>
                    <a:pt x="561" y="414"/>
                  </a:cubicBezTo>
                  <a:cubicBezTo>
                    <a:pt x="562" y="422"/>
                    <a:pt x="563" y="433"/>
                    <a:pt x="566" y="441"/>
                  </a:cubicBezTo>
                  <a:cubicBezTo>
                    <a:pt x="569" y="452"/>
                    <a:pt x="571" y="460"/>
                    <a:pt x="575" y="471"/>
                  </a:cubicBezTo>
                  <a:cubicBezTo>
                    <a:pt x="566" y="454"/>
                    <a:pt x="561" y="437"/>
                    <a:pt x="557" y="414"/>
                  </a:cubicBezTo>
                  <a:close/>
                  <a:moveTo>
                    <a:pt x="575" y="513"/>
                  </a:moveTo>
                  <a:cubicBezTo>
                    <a:pt x="574" y="512"/>
                    <a:pt x="574" y="512"/>
                    <a:pt x="574" y="511"/>
                  </a:cubicBezTo>
                  <a:cubicBezTo>
                    <a:pt x="575" y="511"/>
                    <a:pt x="576" y="512"/>
                    <a:pt x="575" y="513"/>
                  </a:cubicBezTo>
                  <a:close/>
                  <a:moveTo>
                    <a:pt x="577" y="491"/>
                  </a:moveTo>
                  <a:cubicBezTo>
                    <a:pt x="579" y="491"/>
                    <a:pt x="579" y="491"/>
                    <a:pt x="579" y="491"/>
                  </a:cubicBezTo>
                  <a:cubicBezTo>
                    <a:pt x="578" y="492"/>
                    <a:pt x="579" y="493"/>
                    <a:pt x="579" y="494"/>
                  </a:cubicBezTo>
                  <a:cubicBezTo>
                    <a:pt x="579" y="495"/>
                    <a:pt x="579" y="494"/>
                    <a:pt x="579" y="494"/>
                  </a:cubicBezTo>
                  <a:cubicBezTo>
                    <a:pt x="578" y="493"/>
                    <a:pt x="577" y="492"/>
                    <a:pt x="577" y="491"/>
                  </a:cubicBezTo>
                  <a:close/>
                  <a:moveTo>
                    <a:pt x="579" y="495"/>
                  </a:moveTo>
                  <a:cubicBezTo>
                    <a:pt x="579" y="494"/>
                    <a:pt x="581" y="495"/>
                    <a:pt x="580" y="496"/>
                  </a:cubicBezTo>
                  <a:cubicBezTo>
                    <a:pt x="579" y="496"/>
                    <a:pt x="579" y="495"/>
                    <a:pt x="579" y="495"/>
                  </a:cubicBezTo>
                  <a:close/>
                  <a:moveTo>
                    <a:pt x="581" y="493"/>
                  </a:moveTo>
                  <a:cubicBezTo>
                    <a:pt x="581" y="493"/>
                    <a:pt x="581" y="493"/>
                    <a:pt x="580" y="493"/>
                  </a:cubicBezTo>
                  <a:cubicBezTo>
                    <a:pt x="580" y="492"/>
                    <a:pt x="580" y="492"/>
                    <a:pt x="580" y="491"/>
                  </a:cubicBezTo>
                  <a:cubicBezTo>
                    <a:pt x="580" y="491"/>
                    <a:pt x="580" y="490"/>
                    <a:pt x="579" y="490"/>
                  </a:cubicBezTo>
                  <a:cubicBezTo>
                    <a:pt x="579" y="490"/>
                    <a:pt x="579" y="489"/>
                    <a:pt x="579" y="489"/>
                  </a:cubicBezTo>
                  <a:cubicBezTo>
                    <a:pt x="578" y="488"/>
                    <a:pt x="579" y="488"/>
                    <a:pt x="578" y="487"/>
                  </a:cubicBezTo>
                  <a:cubicBezTo>
                    <a:pt x="578" y="487"/>
                    <a:pt x="578" y="486"/>
                    <a:pt x="578" y="486"/>
                  </a:cubicBezTo>
                  <a:cubicBezTo>
                    <a:pt x="578" y="486"/>
                    <a:pt x="578" y="486"/>
                    <a:pt x="578" y="485"/>
                  </a:cubicBezTo>
                  <a:cubicBezTo>
                    <a:pt x="578" y="484"/>
                    <a:pt x="576" y="483"/>
                    <a:pt x="576" y="482"/>
                  </a:cubicBezTo>
                  <a:cubicBezTo>
                    <a:pt x="576" y="481"/>
                    <a:pt x="576" y="481"/>
                    <a:pt x="575" y="481"/>
                  </a:cubicBezTo>
                  <a:cubicBezTo>
                    <a:pt x="576" y="480"/>
                    <a:pt x="575" y="480"/>
                    <a:pt x="575" y="479"/>
                  </a:cubicBezTo>
                  <a:cubicBezTo>
                    <a:pt x="576" y="479"/>
                    <a:pt x="576" y="479"/>
                    <a:pt x="576" y="479"/>
                  </a:cubicBezTo>
                  <a:cubicBezTo>
                    <a:pt x="576" y="480"/>
                    <a:pt x="577" y="481"/>
                    <a:pt x="577" y="482"/>
                  </a:cubicBezTo>
                  <a:cubicBezTo>
                    <a:pt x="577" y="483"/>
                    <a:pt x="578" y="483"/>
                    <a:pt x="578" y="483"/>
                  </a:cubicBezTo>
                  <a:cubicBezTo>
                    <a:pt x="578" y="485"/>
                    <a:pt x="578" y="487"/>
                    <a:pt x="580" y="487"/>
                  </a:cubicBezTo>
                  <a:cubicBezTo>
                    <a:pt x="580" y="489"/>
                    <a:pt x="580" y="490"/>
                    <a:pt x="582" y="490"/>
                  </a:cubicBezTo>
                  <a:cubicBezTo>
                    <a:pt x="582" y="491"/>
                    <a:pt x="581" y="491"/>
                    <a:pt x="581" y="492"/>
                  </a:cubicBezTo>
                  <a:cubicBezTo>
                    <a:pt x="581" y="493"/>
                    <a:pt x="583" y="494"/>
                    <a:pt x="582" y="495"/>
                  </a:cubicBezTo>
                  <a:cubicBezTo>
                    <a:pt x="582" y="495"/>
                    <a:pt x="582" y="494"/>
                    <a:pt x="582" y="494"/>
                  </a:cubicBezTo>
                  <a:cubicBezTo>
                    <a:pt x="581" y="494"/>
                    <a:pt x="581" y="494"/>
                    <a:pt x="581" y="493"/>
                  </a:cubicBezTo>
                  <a:close/>
                  <a:moveTo>
                    <a:pt x="582" y="501"/>
                  </a:moveTo>
                  <a:cubicBezTo>
                    <a:pt x="582" y="501"/>
                    <a:pt x="582" y="500"/>
                    <a:pt x="582" y="500"/>
                  </a:cubicBezTo>
                  <a:cubicBezTo>
                    <a:pt x="582" y="500"/>
                    <a:pt x="581" y="499"/>
                    <a:pt x="581" y="499"/>
                  </a:cubicBezTo>
                  <a:cubicBezTo>
                    <a:pt x="581" y="499"/>
                    <a:pt x="582" y="499"/>
                    <a:pt x="582" y="499"/>
                  </a:cubicBezTo>
                  <a:cubicBezTo>
                    <a:pt x="582" y="500"/>
                    <a:pt x="582" y="500"/>
                    <a:pt x="583" y="500"/>
                  </a:cubicBezTo>
                  <a:cubicBezTo>
                    <a:pt x="583" y="501"/>
                    <a:pt x="583" y="501"/>
                    <a:pt x="583" y="502"/>
                  </a:cubicBezTo>
                  <a:cubicBezTo>
                    <a:pt x="583" y="502"/>
                    <a:pt x="584" y="502"/>
                    <a:pt x="584" y="502"/>
                  </a:cubicBezTo>
                  <a:cubicBezTo>
                    <a:pt x="584" y="502"/>
                    <a:pt x="584" y="502"/>
                    <a:pt x="584" y="502"/>
                  </a:cubicBezTo>
                  <a:cubicBezTo>
                    <a:pt x="583" y="503"/>
                    <a:pt x="582" y="502"/>
                    <a:pt x="582" y="501"/>
                  </a:cubicBezTo>
                  <a:close/>
                  <a:moveTo>
                    <a:pt x="588" y="505"/>
                  </a:moveTo>
                  <a:cubicBezTo>
                    <a:pt x="587" y="505"/>
                    <a:pt x="586" y="503"/>
                    <a:pt x="586" y="502"/>
                  </a:cubicBezTo>
                  <a:cubicBezTo>
                    <a:pt x="585" y="501"/>
                    <a:pt x="583" y="498"/>
                    <a:pt x="583" y="497"/>
                  </a:cubicBezTo>
                  <a:cubicBezTo>
                    <a:pt x="586" y="498"/>
                    <a:pt x="586" y="498"/>
                    <a:pt x="586" y="498"/>
                  </a:cubicBezTo>
                  <a:cubicBezTo>
                    <a:pt x="586" y="499"/>
                    <a:pt x="586" y="501"/>
                    <a:pt x="586" y="502"/>
                  </a:cubicBezTo>
                  <a:cubicBezTo>
                    <a:pt x="587" y="501"/>
                    <a:pt x="588" y="504"/>
                    <a:pt x="588" y="505"/>
                  </a:cubicBezTo>
                  <a:close/>
                  <a:moveTo>
                    <a:pt x="589" y="536"/>
                  </a:moveTo>
                  <a:cubicBezTo>
                    <a:pt x="589" y="535"/>
                    <a:pt x="591" y="535"/>
                    <a:pt x="591" y="535"/>
                  </a:cubicBezTo>
                  <a:cubicBezTo>
                    <a:pt x="591" y="536"/>
                    <a:pt x="590" y="536"/>
                    <a:pt x="589" y="536"/>
                  </a:cubicBezTo>
                  <a:close/>
                  <a:moveTo>
                    <a:pt x="595" y="538"/>
                  </a:moveTo>
                  <a:cubicBezTo>
                    <a:pt x="594" y="538"/>
                    <a:pt x="594" y="539"/>
                    <a:pt x="594" y="539"/>
                  </a:cubicBezTo>
                  <a:cubicBezTo>
                    <a:pt x="593" y="539"/>
                    <a:pt x="593" y="538"/>
                    <a:pt x="592" y="538"/>
                  </a:cubicBezTo>
                  <a:cubicBezTo>
                    <a:pt x="592" y="537"/>
                    <a:pt x="591" y="537"/>
                    <a:pt x="591" y="536"/>
                  </a:cubicBezTo>
                  <a:cubicBezTo>
                    <a:pt x="593" y="536"/>
                    <a:pt x="593" y="536"/>
                    <a:pt x="593" y="536"/>
                  </a:cubicBezTo>
                  <a:cubicBezTo>
                    <a:pt x="592" y="538"/>
                    <a:pt x="594" y="537"/>
                    <a:pt x="594" y="538"/>
                  </a:cubicBezTo>
                  <a:cubicBezTo>
                    <a:pt x="594" y="538"/>
                    <a:pt x="595" y="538"/>
                    <a:pt x="595" y="537"/>
                  </a:cubicBezTo>
                  <a:cubicBezTo>
                    <a:pt x="595" y="538"/>
                    <a:pt x="596" y="538"/>
                    <a:pt x="596" y="538"/>
                  </a:cubicBezTo>
                  <a:cubicBezTo>
                    <a:pt x="596" y="540"/>
                    <a:pt x="595" y="539"/>
                    <a:pt x="595" y="538"/>
                  </a:cubicBezTo>
                  <a:close/>
                  <a:moveTo>
                    <a:pt x="601" y="542"/>
                  </a:moveTo>
                  <a:cubicBezTo>
                    <a:pt x="600" y="541"/>
                    <a:pt x="599" y="541"/>
                    <a:pt x="597" y="540"/>
                  </a:cubicBezTo>
                  <a:cubicBezTo>
                    <a:pt x="597" y="540"/>
                    <a:pt x="597" y="539"/>
                    <a:pt x="597" y="539"/>
                  </a:cubicBezTo>
                  <a:cubicBezTo>
                    <a:pt x="598" y="539"/>
                    <a:pt x="598" y="540"/>
                    <a:pt x="600" y="540"/>
                  </a:cubicBezTo>
                  <a:cubicBezTo>
                    <a:pt x="600" y="541"/>
                    <a:pt x="601" y="542"/>
                    <a:pt x="603" y="541"/>
                  </a:cubicBezTo>
                  <a:cubicBezTo>
                    <a:pt x="603" y="542"/>
                    <a:pt x="604" y="542"/>
                    <a:pt x="604" y="543"/>
                  </a:cubicBezTo>
                  <a:cubicBezTo>
                    <a:pt x="604" y="544"/>
                    <a:pt x="602" y="542"/>
                    <a:pt x="601" y="542"/>
                  </a:cubicBezTo>
                  <a:close/>
                  <a:moveTo>
                    <a:pt x="601" y="525"/>
                  </a:moveTo>
                  <a:cubicBezTo>
                    <a:pt x="601" y="526"/>
                    <a:pt x="601" y="526"/>
                    <a:pt x="601" y="526"/>
                  </a:cubicBezTo>
                  <a:cubicBezTo>
                    <a:pt x="600" y="526"/>
                    <a:pt x="600" y="525"/>
                    <a:pt x="599" y="525"/>
                  </a:cubicBezTo>
                  <a:cubicBezTo>
                    <a:pt x="600" y="524"/>
                    <a:pt x="599" y="524"/>
                    <a:pt x="599" y="523"/>
                  </a:cubicBezTo>
                  <a:cubicBezTo>
                    <a:pt x="600" y="523"/>
                    <a:pt x="600" y="524"/>
                    <a:pt x="600" y="524"/>
                  </a:cubicBezTo>
                  <a:cubicBezTo>
                    <a:pt x="600" y="525"/>
                    <a:pt x="601" y="525"/>
                    <a:pt x="601" y="525"/>
                  </a:cubicBezTo>
                  <a:close/>
                  <a:moveTo>
                    <a:pt x="610" y="547"/>
                  </a:moveTo>
                  <a:cubicBezTo>
                    <a:pt x="609" y="547"/>
                    <a:pt x="609" y="546"/>
                    <a:pt x="608" y="546"/>
                  </a:cubicBezTo>
                  <a:cubicBezTo>
                    <a:pt x="608" y="544"/>
                    <a:pt x="604" y="545"/>
                    <a:pt x="604" y="543"/>
                  </a:cubicBezTo>
                  <a:cubicBezTo>
                    <a:pt x="605" y="543"/>
                    <a:pt x="605" y="543"/>
                    <a:pt x="606" y="544"/>
                  </a:cubicBezTo>
                  <a:cubicBezTo>
                    <a:pt x="606" y="544"/>
                    <a:pt x="607" y="544"/>
                    <a:pt x="607" y="545"/>
                  </a:cubicBezTo>
                  <a:cubicBezTo>
                    <a:pt x="608" y="545"/>
                    <a:pt x="608" y="545"/>
                    <a:pt x="608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09" y="546"/>
                    <a:pt x="611" y="545"/>
                    <a:pt x="610" y="547"/>
                  </a:cubicBezTo>
                  <a:close/>
                  <a:moveTo>
                    <a:pt x="616" y="534"/>
                  </a:moveTo>
                  <a:cubicBezTo>
                    <a:pt x="615" y="534"/>
                    <a:pt x="614" y="533"/>
                    <a:pt x="613" y="533"/>
                  </a:cubicBezTo>
                  <a:cubicBezTo>
                    <a:pt x="612" y="532"/>
                    <a:pt x="611" y="531"/>
                    <a:pt x="609" y="530"/>
                  </a:cubicBezTo>
                  <a:cubicBezTo>
                    <a:pt x="609" y="529"/>
                    <a:pt x="608" y="530"/>
                    <a:pt x="608" y="529"/>
                  </a:cubicBezTo>
                  <a:cubicBezTo>
                    <a:pt x="607" y="529"/>
                    <a:pt x="607" y="528"/>
                    <a:pt x="606" y="527"/>
                  </a:cubicBezTo>
                  <a:cubicBezTo>
                    <a:pt x="606" y="527"/>
                    <a:pt x="606" y="527"/>
                    <a:pt x="605" y="527"/>
                  </a:cubicBezTo>
                  <a:cubicBezTo>
                    <a:pt x="605" y="527"/>
                    <a:pt x="605" y="526"/>
                    <a:pt x="605" y="526"/>
                  </a:cubicBezTo>
                  <a:cubicBezTo>
                    <a:pt x="605" y="526"/>
                    <a:pt x="604" y="526"/>
                    <a:pt x="604" y="526"/>
                  </a:cubicBezTo>
                  <a:cubicBezTo>
                    <a:pt x="604" y="525"/>
                    <a:pt x="604" y="524"/>
                    <a:pt x="603" y="524"/>
                  </a:cubicBezTo>
                  <a:cubicBezTo>
                    <a:pt x="602" y="523"/>
                    <a:pt x="602" y="523"/>
                    <a:pt x="601" y="522"/>
                  </a:cubicBezTo>
                  <a:cubicBezTo>
                    <a:pt x="601" y="522"/>
                    <a:pt x="600" y="521"/>
                    <a:pt x="600" y="521"/>
                  </a:cubicBezTo>
                  <a:cubicBezTo>
                    <a:pt x="600" y="521"/>
                    <a:pt x="599" y="520"/>
                    <a:pt x="599" y="520"/>
                  </a:cubicBezTo>
                  <a:cubicBezTo>
                    <a:pt x="598" y="520"/>
                    <a:pt x="599" y="519"/>
                    <a:pt x="598" y="519"/>
                  </a:cubicBezTo>
                  <a:cubicBezTo>
                    <a:pt x="598" y="518"/>
                    <a:pt x="597" y="517"/>
                    <a:pt x="596" y="517"/>
                  </a:cubicBezTo>
                  <a:cubicBezTo>
                    <a:pt x="596" y="516"/>
                    <a:pt x="594" y="516"/>
                    <a:pt x="595" y="514"/>
                  </a:cubicBezTo>
                  <a:cubicBezTo>
                    <a:pt x="595" y="514"/>
                    <a:pt x="594" y="514"/>
                    <a:pt x="594" y="514"/>
                  </a:cubicBezTo>
                  <a:cubicBezTo>
                    <a:pt x="594" y="512"/>
                    <a:pt x="592" y="511"/>
                    <a:pt x="591" y="510"/>
                  </a:cubicBezTo>
                  <a:cubicBezTo>
                    <a:pt x="590" y="509"/>
                    <a:pt x="590" y="509"/>
                    <a:pt x="589" y="508"/>
                  </a:cubicBezTo>
                  <a:cubicBezTo>
                    <a:pt x="589" y="507"/>
                    <a:pt x="589" y="507"/>
                    <a:pt x="589" y="507"/>
                  </a:cubicBezTo>
                  <a:cubicBezTo>
                    <a:pt x="590" y="507"/>
                    <a:pt x="590" y="507"/>
                    <a:pt x="590" y="507"/>
                  </a:cubicBezTo>
                  <a:cubicBezTo>
                    <a:pt x="591" y="508"/>
                    <a:pt x="591" y="509"/>
                    <a:pt x="592" y="510"/>
                  </a:cubicBezTo>
                  <a:cubicBezTo>
                    <a:pt x="593" y="511"/>
                    <a:pt x="593" y="512"/>
                    <a:pt x="594" y="512"/>
                  </a:cubicBezTo>
                  <a:cubicBezTo>
                    <a:pt x="594" y="513"/>
                    <a:pt x="595" y="514"/>
                    <a:pt x="595" y="515"/>
                  </a:cubicBezTo>
                  <a:cubicBezTo>
                    <a:pt x="596" y="515"/>
                    <a:pt x="596" y="514"/>
                    <a:pt x="596" y="514"/>
                  </a:cubicBezTo>
                  <a:cubicBezTo>
                    <a:pt x="597" y="514"/>
                    <a:pt x="597" y="514"/>
                    <a:pt x="597" y="515"/>
                  </a:cubicBezTo>
                  <a:cubicBezTo>
                    <a:pt x="597" y="515"/>
                    <a:pt x="597" y="515"/>
                    <a:pt x="597" y="515"/>
                  </a:cubicBezTo>
                  <a:cubicBezTo>
                    <a:pt x="597" y="516"/>
                    <a:pt x="597" y="516"/>
                    <a:pt x="597" y="517"/>
                  </a:cubicBezTo>
                  <a:cubicBezTo>
                    <a:pt x="597" y="517"/>
                    <a:pt x="597" y="517"/>
                    <a:pt x="597" y="517"/>
                  </a:cubicBezTo>
                  <a:cubicBezTo>
                    <a:pt x="597" y="518"/>
                    <a:pt x="599" y="518"/>
                    <a:pt x="599" y="519"/>
                  </a:cubicBezTo>
                  <a:cubicBezTo>
                    <a:pt x="600" y="519"/>
                    <a:pt x="600" y="520"/>
                    <a:pt x="600" y="519"/>
                  </a:cubicBezTo>
                  <a:cubicBezTo>
                    <a:pt x="601" y="520"/>
                    <a:pt x="600" y="521"/>
                    <a:pt x="602" y="521"/>
                  </a:cubicBezTo>
                  <a:cubicBezTo>
                    <a:pt x="601" y="521"/>
                    <a:pt x="602" y="521"/>
                    <a:pt x="602" y="522"/>
                  </a:cubicBezTo>
                  <a:cubicBezTo>
                    <a:pt x="603" y="522"/>
                    <a:pt x="603" y="523"/>
                    <a:pt x="604" y="523"/>
                  </a:cubicBezTo>
                  <a:cubicBezTo>
                    <a:pt x="603" y="524"/>
                    <a:pt x="604" y="524"/>
                    <a:pt x="605" y="525"/>
                  </a:cubicBezTo>
                  <a:cubicBezTo>
                    <a:pt x="606" y="525"/>
                    <a:pt x="606" y="526"/>
                    <a:pt x="608" y="526"/>
                  </a:cubicBezTo>
                  <a:cubicBezTo>
                    <a:pt x="608" y="528"/>
                    <a:pt x="610" y="528"/>
                    <a:pt x="610" y="529"/>
                  </a:cubicBezTo>
                  <a:cubicBezTo>
                    <a:pt x="611" y="529"/>
                    <a:pt x="611" y="529"/>
                    <a:pt x="611" y="529"/>
                  </a:cubicBezTo>
                  <a:cubicBezTo>
                    <a:pt x="611" y="530"/>
                    <a:pt x="612" y="530"/>
                    <a:pt x="612" y="530"/>
                  </a:cubicBezTo>
                  <a:cubicBezTo>
                    <a:pt x="612" y="531"/>
                    <a:pt x="613" y="531"/>
                    <a:pt x="613" y="531"/>
                  </a:cubicBezTo>
                  <a:cubicBezTo>
                    <a:pt x="614" y="531"/>
                    <a:pt x="614" y="532"/>
                    <a:pt x="614" y="532"/>
                  </a:cubicBezTo>
                  <a:cubicBezTo>
                    <a:pt x="615" y="532"/>
                    <a:pt x="615" y="532"/>
                    <a:pt x="615" y="532"/>
                  </a:cubicBezTo>
                  <a:cubicBezTo>
                    <a:pt x="615" y="532"/>
                    <a:pt x="615" y="533"/>
                    <a:pt x="615" y="533"/>
                  </a:cubicBezTo>
                  <a:cubicBezTo>
                    <a:pt x="616" y="533"/>
                    <a:pt x="617" y="533"/>
                    <a:pt x="617" y="534"/>
                  </a:cubicBezTo>
                  <a:cubicBezTo>
                    <a:pt x="616" y="534"/>
                    <a:pt x="616" y="535"/>
                    <a:pt x="616" y="534"/>
                  </a:cubicBezTo>
                  <a:close/>
                  <a:moveTo>
                    <a:pt x="628" y="555"/>
                  </a:moveTo>
                  <a:cubicBezTo>
                    <a:pt x="627" y="555"/>
                    <a:pt x="627" y="555"/>
                    <a:pt x="627" y="555"/>
                  </a:cubicBezTo>
                  <a:cubicBezTo>
                    <a:pt x="627" y="554"/>
                    <a:pt x="627" y="554"/>
                    <a:pt x="627" y="554"/>
                  </a:cubicBezTo>
                  <a:cubicBezTo>
                    <a:pt x="628" y="554"/>
                    <a:pt x="628" y="554"/>
                    <a:pt x="628" y="554"/>
                  </a:cubicBezTo>
                  <a:cubicBezTo>
                    <a:pt x="628" y="554"/>
                    <a:pt x="628" y="554"/>
                    <a:pt x="628" y="555"/>
                  </a:cubicBezTo>
                  <a:close/>
                  <a:moveTo>
                    <a:pt x="630" y="542"/>
                  </a:moveTo>
                  <a:cubicBezTo>
                    <a:pt x="628" y="542"/>
                    <a:pt x="628" y="542"/>
                    <a:pt x="628" y="542"/>
                  </a:cubicBezTo>
                  <a:cubicBezTo>
                    <a:pt x="628" y="542"/>
                    <a:pt x="628" y="541"/>
                    <a:pt x="628" y="541"/>
                  </a:cubicBezTo>
                  <a:cubicBezTo>
                    <a:pt x="626" y="541"/>
                    <a:pt x="624" y="540"/>
                    <a:pt x="623" y="539"/>
                  </a:cubicBezTo>
                  <a:cubicBezTo>
                    <a:pt x="622" y="539"/>
                    <a:pt x="622" y="538"/>
                    <a:pt x="621" y="538"/>
                  </a:cubicBezTo>
                  <a:cubicBezTo>
                    <a:pt x="621" y="538"/>
                    <a:pt x="620" y="538"/>
                    <a:pt x="620" y="537"/>
                  </a:cubicBezTo>
                  <a:cubicBezTo>
                    <a:pt x="620" y="537"/>
                    <a:pt x="620" y="537"/>
                    <a:pt x="619" y="537"/>
                  </a:cubicBezTo>
                  <a:cubicBezTo>
                    <a:pt x="619" y="536"/>
                    <a:pt x="618" y="537"/>
                    <a:pt x="618" y="536"/>
                  </a:cubicBezTo>
                  <a:cubicBezTo>
                    <a:pt x="618" y="536"/>
                    <a:pt x="618" y="536"/>
                    <a:pt x="618" y="536"/>
                  </a:cubicBezTo>
                  <a:cubicBezTo>
                    <a:pt x="618" y="535"/>
                    <a:pt x="617" y="535"/>
                    <a:pt x="617" y="535"/>
                  </a:cubicBezTo>
                  <a:cubicBezTo>
                    <a:pt x="617" y="535"/>
                    <a:pt x="617" y="535"/>
                    <a:pt x="616" y="535"/>
                  </a:cubicBezTo>
                  <a:cubicBezTo>
                    <a:pt x="616" y="534"/>
                    <a:pt x="617" y="534"/>
                    <a:pt x="617" y="534"/>
                  </a:cubicBezTo>
                  <a:cubicBezTo>
                    <a:pt x="618" y="534"/>
                    <a:pt x="617" y="535"/>
                    <a:pt x="618" y="535"/>
                  </a:cubicBezTo>
                  <a:cubicBezTo>
                    <a:pt x="618" y="535"/>
                    <a:pt x="619" y="535"/>
                    <a:pt x="619" y="535"/>
                  </a:cubicBezTo>
                  <a:cubicBezTo>
                    <a:pt x="619" y="536"/>
                    <a:pt x="619" y="536"/>
                    <a:pt x="620" y="536"/>
                  </a:cubicBezTo>
                  <a:cubicBezTo>
                    <a:pt x="620" y="536"/>
                    <a:pt x="620" y="535"/>
                    <a:pt x="620" y="535"/>
                  </a:cubicBezTo>
                  <a:cubicBezTo>
                    <a:pt x="621" y="535"/>
                    <a:pt x="621" y="536"/>
                    <a:pt x="621" y="537"/>
                  </a:cubicBezTo>
                  <a:cubicBezTo>
                    <a:pt x="622" y="537"/>
                    <a:pt x="622" y="537"/>
                    <a:pt x="622" y="537"/>
                  </a:cubicBezTo>
                  <a:cubicBezTo>
                    <a:pt x="623" y="538"/>
                    <a:pt x="623" y="538"/>
                    <a:pt x="624" y="539"/>
                  </a:cubicBezTo>
                  <a:cubicBezTo>
                    <a:pt x="625" y="539"/>
                    <a:pt x="625" y="538"/>
                    <a:pt x="625" y="538"/>
                  </a:cubicBezTo>
                  <a:cubicBezTo>
                    <a:pt x="625" y="539"/>
                    <a:pt x="626" y="539"/>
                    <a:pt x="626" y="539"/>
                  </a:cubicBezTo>
                  <a:cubicBezTo>
                    <a:pt x="626" y="540"/>
                    <a:pt x="627" y="539"/>
                    <a:pt x="627" y="540"/>
                  </a:cubicBezTo>
                  <a:cubicBezTo>
                    <a:pt x="627" y="540"/>
                    <a:pt x="627" y="540"/>
                    <a:pt x="628" y="540"/>
                  </a:cubicBezTo>
                  <a:cubicBezTo>
                    <a:pt x="628" y="540"/>
                    <a:pt x="628" y="540"/>
                    <a:pt x="628" y="540"/>
                  </a:cubicBezTo>
                  <a:cubicBezTo>
                    <a:pt x="628" y="540"/>
                    <a:pt x="628" y="540"/>
                    <a:pt x="628" y="540"/>
                  </a:cubicBezTo>
                  <a:cubicBezTo>
                    <a:pt x="629" y="540"/>
                    <a:pt x="630" y="540"/>
                    <a:pt x="630" y="541"/>
                  </a:cubicBezTo>
                  <a:cubicBezTo>
                    <a:pt x="630" y="541"/>
                    <a:pt x="631" y="541"/>
                    <a:pt x="631" y="541"/>
                  </a:cubicBezTo>
                  <a:cubicBezTo>
                    <a:pt x="632" y="541"/>
                    <a:pt x="631" y="543"/>
                    <a:pt x="633" y="543"/>
                  </a:cubicBezTo>
                  <a:cubicBezTo>
                    <a:pt x="633" y="544"/>
                    <a:pt x="632" y="543"/>
                    <a:pt x="631" y="543"/>
                  </a:cubicBezTo>
                  <a:cubicBezTo>
                    <a:pt x="631" y="543"/>
                    <a:pt x="630" y="542"/>
                    <a:pt x="630" y="542"/>
                  </a:cubicBezTo>
                  <a:close/>
                  <a:moveTo>
                    <a:pt x="634" y="555"/>
                  </a:moveTo>
                  <a:cubicBezTo>
                    <a:pt x="633" y="555"/>
                    <a:pt x="631" y="556"/>
                    <a:pt x="632" y="555"/>
                  </a:cubicBezTo>
                  <a:cubicBezTo>
                    <a:pt x="633" y="555"/>
                    <a:pt x="635" y="555"/>
                    <a:pt x="635" y="556"/>
                  </a:cubicBezTo>
                  <a:cubicBezTo>
                    <a:pt x="635" y="557"/>
                    <a:pt x="634" y="556"/>
                    <a:pt x="634" y="555"/>
                  </a:cubicBezTo>
                  <a:close/>
                  <a:moveTo>
                    <a:pt x="640" y="561"/>
                  </a:moveTo>
                  <a:cubicBezTo>
                    <a:pt x="640" y="561"/>
                    <a:pt x="640" y="560"/>
                    <a:pt x="640" y="560"/>
                  </a:cubicBezTo>
                  <a:cubicBezTo>
                    <a:pt x="639" y="560"/>
                    <a:pt x="638" y="560"/>
                    <a:pt x="638" y="560"/>
                  </a:cubicBezTo>
                  <a:cubicBezTo>
                    <a:pt x="638" y="559"/>
                    <a:pt x="640" y="560"/>
                    <a:pt x="641" y="560"/>
                  </a:cubicBezTo>
                  <a:cubicBezTo>
                    <a:pt x="641" y="560"/>
                    <a:pt x="641" y="561"/>
                    <a:pt x="640" y="561"/>
                  </a:cubicBezTo>
                  <a:close/>
                  <a:moveTo>
                    <a:pt x="654" y="561"/>
                  </a:moveTo>
                  <a:cubicBezTo>
                    <a:pt x="653" y="561"/>
                    <a:pt x="652" y="561"/>
                    <a:pt x="651" y="561"/>
                  </a:cubicBezTo>
                  <a:cubicBezTo>
                    <a:pt x="650" y="561"/>
                    <a:pt x="650" y="561"/>
                    <a:pt x="649" y="561"/>
                  </a:cubicBezTo>
                  <a:cubicBezTo>
                    <a:pt x="649" y="561"/>
                    <a:pt x="649" y="561"/>
                    <a:pt x="649" y="560"/>
                  </a:cubicBezTo>
                  <a:cubicBezTo>
                    <a:pt x="647" y="560"/>
                    <a:pt x="647" y="560"/>
                    <a:pt x="646" y="560"/>
                  </a:cubicBezTo>
                  <a:cubicBezTo>
                    <a:pt x="646" y="560"/>
                    <a:pt x="645" y="559"/>
                    <a:pt x="645" y="559"/>
                  </a:cubicBezTo>
                  <a:cubicBezTo>
                    <a:pt x="645" y="559"/>
                    <a:pt x="644" y="560"/>
                    <a:pt x="644" y="559"/>
                  </a:cubicBezTo>
                  <a:cubicBezTo>
                    <a:pt x="644" y="558"/>
                    <a:pt x="645" y="558"/>
                    <a:pt x="647" y="558"/>
                  </a:cubicBezTo>
                  <a:cubicBezTo>
                    <a:pt x="647" y="558"/>
                    <a:pt x="646" y="559"/>
                    <a:pt x="646" y="559"/>
                  </a:cubicBezTo>
                  <a:cubicBezTo>
                    <a:pt x="646" y="560"/>
                    <a:pt x="647" y="559"/>
                    <a:pt x="647" y="558"/>
                  </a:cubicBezTo>
                  <a:cubicBezTo>
                    <a:pt x="648" y="559"/>
                    <a:pt x="648" y="559"/>
                    <a:pt x="648" y="559"/>
                  </a:cubicBezTo>
                  <a:cubicBezTo>
                    <a:pt x="649" y="560"/>
                    <a:pt x="649" y="559"/>
                    <a:pt x="649" y="560"/>
                  </a:cubicBezTo>
                  <a:cubicBezTo>
                    <a:pt x="649" y="560"/>
                    <a:pt x="651" y="560"/>
                    <a:pt x="651" y="559"/>
                  </a:cubicBezTo>
                  <a:cubicBezTo>
                    <a:pt x="651" y="559"/>
                    <a:pt x="651" y="559"/>
                    <a:pt x="651" y="559"/>
                  </a:cubicBezTo>
                  <a:cubicBezTo>
                    <a:pt x="652" y="559"/>
                    <a:pt x="653" y="560"/>
                    <a:pt x="654" y="560"/>
                  </a:cubicBezTo>
                  <a:cubicBezTo>
                    <a:pt x="653" y="560"/>
                    <a:pt x="654" y="561"/>
                    <a:pt x="654" y="561"/>
                  </a:cubicBezTo>
                  <a:close/>
                  <a:moveTo>
                    <a:pt x="655" y="548"/>
                  </a:moveTo>
                  <a:cubicBezTo>
                    <a:pt x="655" y="548"/>
                    <a:pt x="654" y="549"/>
                    <a:pt x="654" y="549"/>
                  </a:cubicBezTo>
                  <a:cubicBezTo>
                    <a:pt x="654" y="549"/>
                    <a:pt x="654" y="548"/>
                    <a:pt x="654" y="548"/>
                  </a:cubicBezTo>
                  <a:cubicBezTo>
                    <a:pt x="653" y="548"/>
                    <a:pt x="652" y="548"/>
                    <a:pt x="651" y="548"/>
                  </a:cubicBezTo>
                  <a:cubicBezTo>
                    <a:pt x="650" y="548"/>
                    <a:pt x="648" y="547"/>
                    <a:pt x="647" y="547"/>
                  </a:cubicBezTo>
                  <a:cubicBezTo>
                    <a:pt x="646" y="547"/>
                    <a:pt x="645" y="547"/>
                    <a:pt x="643" y="546"/>
                  </a:cubicBezTo>
                  <a:cubicBezTo>
                    <a:pt x="643" y="546"/>
                    <a:pt x="643" y="546"/>
                    <a:pt x="642" y="546"/>
                  </a:cubicBezTo>
                  <a:cubicBezTo>
                    <a:pt x="642" y="546"/>
                    <a:pt x="640" y="546"/>
                    <a:pt x="640" y="546"/>
                  </a:cubicBezTo>
                  <a:cubicBezTo>
                    <a:pt x="640" y="546"/>
                    <a:pt x="640" y="545"/>
                    <a:pt x="640" y="545"/>
                  </a:cubicBezTo>
                  <a:cubicBezTo>
                    <a:pt x="640" y="545"/>
                    <a:pt x="640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9" y="545"/>
                    <a:pt x="639" y="545"/>
                    <a:pt x="639" y="545"/>
                  </a:cubicBezTo>
                  <a:cubicBezTo>
                    <a:pt x="638" y="545"/>
                    <a:pt x="638" y="545"/>
                    <a:pt x="638" y="545"/>
                  </a:cubicBezTo>
                  <a:cubicBezTo>
                    <a:pt x="637" y="545"/>
                    <a:pt x="636" y="545"/>
                    <a:pt x="636" y="545"/>
                  </a:cubicBezTo>
                  <a:cubicBezTo>
                    <a:pt x="635" y="545"/>
                    <a:pt x="635" y="544"/>
                    <a:pt x="635" y="544"/>
                  </a:cubicBezTo>
                  <a:cubicBezTo>
                    <a:pt x="635" y="544"/>
                    <a:pt x="635" y="544"/>
                    <a:pt x="635" y="544"/>
                  </a:cubicBezTo>
                  <a:cubicBezTo>
                    <a:pt x="635" y="544"/>
                    <a:pt x="634" y="544"/>
                    <a:pt x="634" y="544"/>
                  </a:cubicBezTo>
                  <a:cubicBezTo>
                    <a:pt x="634" y="544"/>
                    <a:pt x="633" y="543"/>
                    <a:pt x="633" y="543"/>
                  </a:cubicBezTo>
                  <a:cubicBezTo>
                    <a:pt x="633" y="543"/>
                    <a:pt x="634" y="543"/>
                    <a:pt x="634" y="543"/>
                  </a:cubicBezTo>
                  <a:cubicBezTo>
                    <a:pt x="634" y="543"/>
                    <a:pt x="635" y="543"/>
                    <a:pt x="635" y="543"/>
                  </a:cubicBezTo>
                  <a:cubicBezTo>
                    <a:pt x="635" y="543"/>
                    <a:pt x="635" y="543"/>
                    <a:pt x="635" y="543"/>
                  </a:cubicBezTo>
                  <a:cubicBezTo>
                    <a:pt x="636" y="543"/>
                    <a:pt x="636" y="543"/>
                    <a:pt x="636" y="543"/>
                  </a:cubicBezTo>
                  <a:cubicBezTo>
                    <a:pt x="636" y="543"/>
                    <a:pt x="637" y="543"/>
                    <a:pt x="637" y="543"/>
                  </a:cubicBezTo>
                  <a:cubicBezTo>
                    <a:pt x="637" y="543"/>
                    <a:pt x="637" y="544"/>
                    <a:pt x="637" y="544"/>
                  </a:cubicBezTo>
                  <a:cubicBezTo>
                    <a:pt x="637" y="544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8" y="543"/>
                    <a:pt x="638" y="543"/>
                    <a:pt x="638" y="543"/>
                  </a:cubicBezTo>
                  <a:cubicBezTo>
                    <a:pt x="639" y="543"/>
                    <a:pt x="639" y="544"/>
                    <a:pt x="639" y="544"/>
                  </a:cubicBezTo>
                  <a:cubicBezTo>
                    <a:pt x="639" y="544"/>
                    <a:pt x="639" y="544"/>
                    <a:pt x="639" y="544"/>
                  </a:cubicBezTo>
                  <a:cubicBezTo>
                    <a:pt x="639" y="544"/>
                    <a:pt x="640" y="543"/>
                    <a:pt x="640" y="543"/>
                  </a:cubicBezTo>
                  <a:cubicBezTo>
                    <a:pt x="640" y="543"/>
                    <a:pt x="640" y="544"/>
                    <a:pt x="640" y="544"/>
                  </a:cubicBezTo>
                  <a:cubicBezTo>
                    <a:pt x="640" y="544"/>
                    <a:pt x="640" y="544"/>
                    <a:pt x="640" y="544"/>
                  </a:cubicBezTo>
                  <a:cubicBezTo>
                    <a:pt x="640" y="544"/>
                    <a:pt x="641" y="544"/>
                    <a:pt x="641" y="545"/>
                  </a:cubicBezTo>
                  <a:cubicBezTo>
                    <a:pt x="641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2" y="545"/>
                  </a:cubicBezTo>
                  <a:cubicBezTo>
                    <a:pt x="642" y="545"/>
                    <a:pt x="642" y="545"/>
                    <a:pt x="643" y="545"/>
                  </a:cubicBezTo>
                  <a:cubicBezTo>
                    <a:pt x="643" y="545"/>
                    <a:pt x="643" y="545"/>
                    <a:pt x="643" y="545"/>
                  </a:cubicBezTo>
                  <a:cubicBezTo>
                    <a:pt x="643" y="545"/>
                    <a:pt x="643" y="544"/>
                    <a:pt x="643" y="544"/>
                  </a:cubicBezTo>
                  <a:cubicBezTo>
                    <a:pt x="643" y="544"/>
                    <a:pt x="643" y="544"/>
                    <a:pt x="643" y="544"/>
                  </a:cubicBezTo>
                  <a:cubicBezTo>
                    <a:pt x="643" y="544"/>
                    <a:pt x="644" y="544"/>
                    <a:pt x="644" y="545"/>
                  </a:cubicBezTo>
                  <a:cubicBezTo>
                    <a:pt x="644" y="545"/>
                    <a:pt x="644" y="545"/>
                    <a:pt x="644" y="545"/>
                  </a:cubicBezTo>
                  <a:cubicBezTo>
                    <a:pt x="645" y="546"/>
                    <a:pt x="645" y="546"/>
                    <a:pt x="645" y="546"/>
                  </a:cubicBezTo>
                  <a:cubicBezTo>
                    <a:pt x="645" y="546"/>
                    <a:pt x="646" y="546"/>
                    <a:pt x="646" y="546"/>
                  </a:cubicBezTo>
                  <a:cubicBezTo>
                    <a:pt x="646" y="546"/>
                    <a:pt x="647" y="546"/>
                    <a:pt x="647" y="546"/>
                  </a:cubicBezTo>
                  <a:cubicBezTo>
                    <a:pt x="647" y="546"/>
                    <a:pt x="648" y="546"/>
                    <a:pt x="648" y="546"/>
                  </a:cubicBezTo>
                  <a:cubicBezTo>
                    <a:pt x="648" y="547"/>
                    <a:pt x="648" y="547"/>
                    <a:pt x="648" y="547"/>
                  </a:cubicBezTo>
                  <a:cubicBezTo>
                    <a:pt x="648" y="547"/>
                    <a:pt x="648" y="547"/>
                    <a:pt x="648" y="546"/>
                  </a:cubicBezTo>
                  <a:cubicBezTo>
                    <a:pt x="648" y="546"/>
                    <a:pt x="648" y="546"/>
                    <a:pt x="648" y="546"/>
                  </a:cubicBezTo>
                  <a:cubicBezTo>
                    <a:pt x="649" y="546"/>
                    <a:pt x="650" y="546"/>
                    <a:pt x="651" y="547"/>
                  </a:cubicBezTo>
                  <a:cubicBezTo>
                    <a:pt x="651" y="547"/>
                    <a:pt x="651" y="547"/>
                    <a:pt x="651" y="547"/>
                  </a:cubicBezTo>
                  <a:cubicBezTo>
                    <a:pt x="652" y="547"/>
                    <a:pt x="652" y="546"/>
                    <a:pt x="653" y="546"/>
                  </a:cubicBezTo>
                  <a:cubicBezTo>
                    <a:pt x="653" y="548"/>
                    <a:pt x="655" y="547"/>
                    <a:pt x="656" y="548"/>
                  </a:cubicBezTo>
                  <a:cubicBezTo>
                    <a:pt x="656" y="548"/>
                    <a:pt x="657" y="547"/>
                    <a:pt x="657" y="547"/>
                  </a:cubicBezTo>
                  <a:cubicBezTo>
                    <a:pt x="658" y="548"/>
                    <a:pt x="658" y="547"/>
                    <a:pt x="659" y="547"/>
                  </a:cubicBezTo>
                  <a:cubicBezTo>
                    <a:pt x="660" y="547"/>
                    <a:pt x="660" y="548"/>
                    <a:pt x="660" y="548"/>
                  </a:cubicBezTo>
                  <a:cubicBezTo>
                    <a:pt x="660" y="548"/>
                    <a:pt x="662" y="547"/>
                    <a:pt x="663" y="548"/>
                  </a:cubicBezTo>
                  <a:cubicBezTo>
                    <a:pt x="662" y="549"/>
                    <a:pt x="661" y="548"/>
                    <a:pt x="660" y="548"/>
                  </a:cubicBezTo>
                  <a:cubicBezTo>
                    <a:pt x="659" y="548"/>
                    <a:pt x="658" y="548"/>
                    <a:pt x="657" y="548"/>
                  </a:cubicBezTo>
                  <a:cubicBezTo>
                    <a:pt x="657" y="549"/>
                    <a:pt x="656" y="548"/>
                    <a:pt x="655" y="548"/>
                  </a:cubicBezTo>
                  <a:close/>
                  <a:moveTo>
                    <a:pt x="664" y="561"/>
                  </a:moveTo>
                  <a:cubicBezTo>
                    <a:pt x="663" y="561"/>
                    <a:pt x="663" y="561"/>
                    <a:pt x="662" y="561"/>
                  </a:cubicBezTo>
                  <a:cubicBezTo>
                    <a:pt x="661" y="561"/>
                    <a:pt x="660" y="560"/>
                    <a:pt x="659" y="560"/>
                  </a:cubicBezTo>
                  <a:cubicBezTo>
                    <a:pt x="659" y="560"/>
                    <a:pt x="659" y="560"/>
                    <a:pt x="658" y="560"/>
                  </a:cubicBezTo>
                  <a:cubicBezTo>
                    <a:pt x="658" y="560"/>
                    <a:pt x="658" y="560"/>
                    <a:pt x="658" y="560"/>
                  </a:cubicBezTo>
                  <a:cubicBezTo>
                    <a:pt x="658" y="560"/>
                    <a:pt x="657" y="560"/>
                    <a:pt x="657" y="560"/>
                  </a:cubicBezTo>
                  <a:cubicBezTo>
                    <a:pt x="656" y="561"/>
                    <a:pt x="657" y="561"/>
                    <a:pt x="657" y="561"/>
                  </a:cubicBezTo>
                  <a:cubicBezTo>
                    <a:pt x="658" y="561"/>
                    <a:pt x="658" y="561"/>
                    <a:pt x="659" y="561"/>
                  </a:cubicBezTo>
                  <a:cubicBezTo>
                    <a:pt x="660" y="562"/>
                    <a:pt x="661" y="561"/>
                    <a:pt x="662" y="562"/>
                  </a:cubicBezTo>
                  <a:cubicBezTo>
                    <a:pt x="661" y="563"/>
                    <a:pt x="660" y="562"/>
                    <a:pt x="660" y="562"/>
                  </a:cubicBezTo>
                  <a:cubicBezTo>
                    <a:pt x="658" y="562"/>
                    <a:pt x="658" y="562"/>
                    <a:pt x="658" y="562"/>
                  </a:cubicBezTo>
                  <a:cubicBezTo>
                    <a:pt x="657" y="561"/>
                    <a:pt x="657" y="562"/>
                    <a:pt x="656" y="561"/>
                  </a:cubicBezTo>
                  <a:cubicBezTo>
                    <a:pt x="656" y="561"/>
                    <a:pt x="656" y="560"/>
                    <a:pt x="656" y="560"/>
                  </a:cubicBezTo>
                  <a:cubicBezTo>
                    <a:pt x="656" y="559"/>
                    <a:pt x="656" y="560"/>
                    <a:pt x="657" y="560"/>
                  </a:cubicBezTo>
                  <a:cubicBezTo>
                    <a:pt x="657" y="560"/>
                    <a:pt x="658" y="560"/>
                    <a:pt x="658" y="560"/>
                  </a:cubicBezTo>
                  <a:cubicBezTo>
                    <a:pt x="658" y="560"/>
                    <a:pt x="659" y="560"/>
                    <a:pt x="660" y="560"/>
                  </a:cubicBezTo>
                  <a:cubicBezTo>
                    <a:pt x="660" y="560"/>
                    <a:pt x="661" y="560"/>
                    <a:pt x="661" y="560"/>
                  </a:cubicBezTo>
                  <a:cubicBezTo>
                    <a:pt x="662" y="560"/>
                    <a:pt x="662" y="561"/>
                    <a:pt x="662" y="561"/>
                  </a:cubicBezTo>
                  <a:cubicBezTo>
                    <a:pt x="664" y="561"/>
                    <a:pt x="665" y="560"/>
                    <a:pt x="666" y="561"/>
                  </a:cubicBezTo>
                  <a:cubicBezTo>
                    <a:pt x="666" y="562"/>
                    <a:pt x="665" y="561"/>
                    <a:pt x="664" y="561"/>
                  </a:cubicBezTo>
                  <a:close/>
                  <a:moveTo>
                    <a:pt x="666" y="550"/>
                  </a:moveTo>
                  <a:cubicBezTo>
                    <a:pt x="665" y="550"/>
                    <a:pt x="665" y="549"/>
                    <a:pt x="663" y="549"/>
                  </a:cubicBezTo>
                  <a:cubicBezTo>
                    <a:pt x="664" y="549"/>
                    <a:pt x="665" y="549"/>
                    <a:pt x="666" y="549"/>
                  </a:cubicBezTo>
                  <a:cubicBezTo>
                    <a:pt x="667" y="549"/>
                    <a:pt x="667" y="549"/>
                    <a:pt x="667" y="549"/>
                  </a:cubicBezTo>
                  <a:cubicBezTo>
                    <a:pt x="668" y="549"/>
                    <a:pt x="668" y="549"/>
                    <a:pt x="669" y="549"/>
                  </a:cubicBezTo>
                  <a:cubicBezTo>
                    <a:pt x="670" y="549"/>
                    <a:pt x="670" y="548"/>
                    <a:pt x="671" y="549"/>
                  </a:cubicBezTo>
                  <a:cubicBezTo>
                    <a:pt x="670" y="550"/>
                    <a:pt x="668" y="550"/>
                    <a:pt x="666" y="550"/>
                  </a:cubicBezTo>
                  <a:close/>
                  <a:moveTo>
                    <a:pt x="670" y="562"/>
                  </a:moveTo>
                  <a:cubicBezTo>
                    <a:pt x="669" y="562"/>
                    <a:pt x="668" y="562"/>
                    <a:pt x="667" y="561"/>
                  </a:cubicBezTo>
                  <a:cubicBezTo>
                    <a:pt x="667" y="560"/>
                    <a:pt x="668" y="561"/>
                    <a:pt x="669" y="561"/>
                  </a:cubicBezTo>
                  <a:cubicBezTo>
                    <a:pt x="670" y="561"/>
                    <a:pt x="671" y="561"/>
                    <a:pt x="672" y="562"/>
                  </a:cubicBezTo>
                  <a:cubicBezTo>
                    <a:pt x="672" y="563"/>
                    <a:pt x="671" y="562"/>
                    <a:pt x="670" y="562"/>
                  </a:cubicBezTo>
                  <a:close/>
                  <a:moveTo>
                    <a:pt x="727" y="527"/>
                  </a:moveTo>
                  <a:cubicBezTo>
                    <a:pt x="727" y="528"/>
                    <a:pt x="727" y="528"/>
                    <a:pt x="726" y="528"/>
                  </a:cubicBezTo>
                  <a:cubicBezTo>
                    <a:pt x="726" y="528"/>
                    <a:pt x="726" y="528"/>
                    <a:pt x="726" y="528"/>
                  </a:cubicBezTo>
                  <a:cubicBezTo>
                    <a:pt x="726" y="528"/>
                    <a:pt x="725" y="529"/>
                    <a:pt x="725" y="529"/>
                  </a:cubicBezTo>
                  <a:cubicBezTo>
                    <a:pt x="725" y="529"/>
                    <a:pt x="725" y="529"/>
                    <a:pt x="724" y="529"/>
                  </a:cubicBezTo>
                  <a:cubicBezTo>
                    <a:pt x="724" y="529"/>
                    <a:pt x="724" y="529"/>
                    <a:pt x="723" y="530"/>
                  </a:cubicBezTo>
                  <a:cubicBezTo>
                    <a:pt x="722" y="529"/>
                    <a:pt x="724" y="529"/>
                    <a:pt x="725" y="528"/>
                  </a:cubicBezTo>
                  <a:cubicBezTo>
                    <a:pt x="726" y="528"/>
                    <a:pt x="727" y="528"/>
                    <a:pt x="727" y="527"/>
                  </a:cubicBezTo>
                  <a:cubicBezTo>
                    <a:pt x="728" y="527"/>
                    <a:pt x="727" y="528"/>
                    <a:pt x="727" y="527"/>
                  </a:cubicBezTo>
                  <a:close/>
                  <a:moveTo>
                    <a:pt x="753" y="501"/>
                  </a:moveTo>
                  <a:cubicBezTo>
                    <a:pt x="753" y="501"/>
                    <a:pt x="752" y="501"/>
                    <a:pt x="752" y="501"/>
                  </a:cubicBezTo>
                  <a:cubicBezTo>
                    <a:pt x="751" y="503"/>
                    <a:pt x="752" y="503"/>
                    <a:pt x="751" y="504"/>
                  </a:cubicBezTo>
                  <a:cubicBezTo>
                    <a:pt x="750" y="506"/>
                    <a:pt x="748" y="507"/>
                    <a:pt x="748" y="507"/>
                  </a:cubicBezTo>
                  <a:cubicBezTo>
                    <a:pt x="746" y="507"/>
                    <a:pt x="749" y="505"/>
                    <a:pt x="750" y="502"/>
                  </a:cubicBezTo>
                  <a:cubicBezTo>
                    <a:pt x="750" y="503"/>
                    <a:pt x="751" y="500"/>
                    <a:pt x="752" y="501"/>
                  </a:cubicBezTo>
                  <a:cubicBezTo>
                    <a:pt x="752" y="500"/>
                    <a:pt x="754" y="500"/>
                    <a:pt x="753" y="500"/>
                  </a:cubicBezTo>
                  <a:cubicBezTo>
                    <a:pt x="754" y="499"/>
                    <a:pt x="754" y="500"/>
                    <a:pt x="753" y="501"/>
                  </a:cubicBezTo>
                  <a:close/>
                  <a:moveTo>
                    <a:pt x="756" y="520"/>
                  </a:moveTo>
                  <a:cubicBezTo>
                    <a:pt x="756" y="521"/>
                    <a:pt x="756" y="521"/>
                    <a:pt x="756" y="521"/>
                  </a:cubicBezTo>
                  <a:cubicBezTo>
                    <a:pt x="756" y="521"/>
                    <a:pt x="756" y="521"/>
                    <a:pt x="756" y="521"/>
                  </a:cubicBezTo>
                  <a:cubicBezTo>
                    <a:pt x="756" y="521"/>
                    <a:pt x="756" y="521"/>
                    <a:pt x="756" y="521"/>
                  </a:cubicBezTo>
                  <a:cubicBezTo>
                    <a:pt x="756" y="522"/>
                    <a:pt x="756" y="522"/>
                    <a:pt x="756" y="522"/>
                  </a:cubicBezTo>
                  <a:cubicBezTo>
                    <a:pt x="755" y="522"/>
                    <a:pt x="755" y="522"/>
                    <a:pt x="755" y="521"/>
                  </a:cubicBezTo>
                  <a:cubicBezTo>
                    <a:pt x="755" y="521"/>
                    <a:pt x="755" y="521"/>
                    <a:pt x="755" y="521"/>
                  </a:cubicBezTo>
                  <a:cubicBezTo>
                    <a:pt x="755" y="521"/>
                    <a:pt x="756" y="520"/>
                    <a:pt x="756" y="520"/>
                  </a:cubicBezTo>
                  <a:cubicBezTo>
                    <a:pt x="756" y="520"/>
                    <a:pt x="756" y="520"/>
                    <a:pt x="756" y="520"/>
                  </a:cubicBezTo>
                  <a:cubicBezTo>
                    <a:pt x="756" y="520"/>
                    <a:pt x="756" y="520"/>
                    <a:pt x="756" y="520"/>
                  </a:cubicBezTo>
                  <a:close/>
                  <a:moveTo>
                    <a:pt x="757" y="517"/>
                  </a:moveTo>
                  <a:cubicBezTo>
                    <a:pt x="756" y="517"/>
                    <a:pt x="759" y="516"/>
                    <a:pt x="759" y="515"/>
                  </a:cubicBezTo>
                  <a:cubicBezTo>
                    <a:pt x="760" y="515"/>
                    <a:pt x="757" y="517"/>
                    <a:pt x="757" y="517"/>
                  </a:cubicBezTo>
                  <a:close/>
                  <a:moveTo>
                    <a:pt x="759" y="512"/>
                  </a:moveTo>
                  <a:cubicBezTo>
                    <a:pt x="758" y="512"/>
                    <a:pt x="759" y="511"/>
                    <a:pt x="759" y="510"/>
                  </a:cubicBezTo>
                  <a:cubicBezTo>
                    <a:pt x="760" y="511"/>
                    <a:pt x="759" y="511"/>
                    <a:pt x="759" y="512"/>
                  </a:cubicBezTo>
                  <a:close/>
                  <a:moveTo>
                    <a:pt x="760" y="510"/>
                  </a:moveTo>
                  <a:cubicBezTo>
                    <a:pt x="759" y="510"/>
                    <a:pt x="759" y="508"/>
                    <a:pt x="759" y="507"/>
                  </a:cubicBezTo>
                  <a:cubicBezTo>
                    <a:pt x="760" y="508"/>
                    <a:pt x="760" y="509"/>
                    <a:pt x="760" y="510"/>
                  </a:cubicBezTo>
                  <a:close/>
                  <a:moveTo>
                    <a:pt x="760" y="507"/>
                  </a:moveTo>
                  <a:cubicBezTo>
                    <a:pt x="759" y="507"/>
                    <a:pt x="760" y="506"/>
                    <a:pt x="761" y="505"/>
                  </a:cubicBezTo>
                  <a:cubicBezTo>
                    <a:pt x="761" y="506"/>
                    <a:pt x="760" y="507"/>
                    <a:pt x="760" y="507"/>
                  </a:cubicBezTo>
                  <a:close/>
                  <a:moveTo>
                    <a:pt x="321" y="795"/>
                  </a:moveTo>
                  <a:cubicBezTo>
                    <a:pt x="320" y="795"/>
                    <a:pt x="320" y="793"/>
                    <a:pt x="319" y="793"/>
                  </a:cubicBezTo>
                  <a:cubicBezTo>
                    <a:pt x="318" y="793"/>
                    <a:pt x="318" y="793"/>
                    <a:pt x="317" y="792"/>
                  </a:cubicBezTo>
                  <a:cubicBezTo>
                    <a:pt x="316" y="792"/>
                    <a:pt x="314" y="790"/>
                    <a:pt x="313" y="790"/>
                  </a:cubicBezTo>
                  <a:cubicBezTo>
                    <a:pt x="312" y="790"/>
                    <a:pt x="311" y="788"/>
                    <a:pt x="311" y="788"/>
                  </a:cubicBezTo>
                  <a:cubicBezTo>
                    <a:pt x="311" y="788"/>
                    <a:pt x="310" y="788"/>
                    <a:pt x="310" y="788"/>
                  </a:cubicBezTo>
                  <a:cubicBezTo>
                    <a:pt x="309" y="787"/>
                    <a:pt x="308" y="787"/>
                    <a:pt x="308" y="786"/>
                  </a:cubicBezTo>
                  <a:cubicBezTo>
                    <a:pt x="308" y="786"/>
                    <a:pt x="308" y="786"/>
                    <a:pt x="308" y="786"/>
                  </a:cubicBezTo>
                  <a:cubicBezTo>
                    <a:pt x="308" y="785"/>
                    <a:pt x="306" y="785"/>
                    <a:pt x="304" y="784"/>
                  </a:cubicBezTo>
                  <a:cubicBezTo>
                    <a:pt x="303" y="783"/>
                    <a:pt x="301" y="781"/>
                    <a:pt x="300" y="781"/>
                  </a:cubicBezTo>
                  <a:cubicBezTo>
                    <a:pt x="299" y="781"/>
                    <a:pt x="296" y="778"/>
                    <a:pt x="296" y="778"/>
                  </a:cubicBezTo>
                  <a:cubicBezTo>
                    <a:pt x="296" y="778"/>
                    <a:pt x="295" y="778"/>
                    <a:pt x="295" y="778"/>
                  </a:cubicBezTo>
                  <a:cubicBezTo>
                    <a:pt x="295" y="778"/>
                    <a:pt x="294" y="777"/>
                    <a:pt x="294" y="777"/>
                  </a:cubicBezTo>
                  <a:cubicBezTo>
                    <a:pt x="294" y="777"/>
                    <a:pt x="294" y="777"/>
                    <a:pt x="293" y="776"/>
                  </a:cubicBezTo>
                  <a:cubicBezTo>
                    <a:pt x="292" y="776"/>
                    <a:pt x="291" y="775"/>
                    <a:pt x="289" y="774"/>
                  </a:cubicBezTo>
                  <a:cubicBezTo>
                    <a:pt x="289" y="773"/>
                    <a:pt x="289" y="773"/>
                    <a:pt x="288" y="772"/>
                  </a:cubicBezTo>
                  <a:cubicBezTo>
                    <a:pt x="288" y="772"/>
                    <a:pt x="287" y="771"/>
                    <a:pt x="287" y="771"/>
                  </a:cubicBezTo>
                  <a:cubicBezTo>
                    <a:pt x="286" y="771"/>
                    <a:pt x="285" y="770"/>
                    <a:pt x="285" y="770"/>
                  </a:cubicBezTo>
                  <a:cubicBezTo>
                    <a:pt x="284" y="769"/>
                    <a:pt x="284" y="769"/>
                    <a:pt x="283" y="768"/>
                  </a:cubicBezTo>
                  <a:cubicBezTo>
                    <a:pt x="283" y="768"/>
                    <a:pt x="282" y="768"/>
                    <a:pt x="281" y="767"/>
                  </a:cubicBezTo>
                  <a:cubicBezTo>
                    <a:pt x="280" y="767"/>
                    <a:pt x="280" y="766"/>
                    <a:pt x="279" y="766"/>
                  </a:cubicBezTo>
                  <a:cubicBezTo>
                    <a:pt x="279" y="765"/>
                    <a:pt x="278" y="765"/>
                    <a:pt x="278" y="764"/>
                  </a:cubicBezTo>
                  <a:cubicBezTo>
                    <a:pt x="277" y="764"/>
                    <a:pt x="277" y="764"/>
                    <a:pt x="277" y="763"/>
                  </a:cubicBezTo>
                  <a:cubicBezTo>
                    <a:pt x="276" y="762"/>
                    <a:pt x="274" y="761"/>
                    <a:pt x="274" y="761"/>
                  </a:cubicBezTo>
                  <a:cubicBezTo>
                    <a:pt x="273" y="760"/>
                    <a:pt x="272" y="759"/>
                    <a:pt x="272" y="759"/>
                  </a:cubicBezTo>
                  <a:cubicBezTo>
                    <a:pt x="271" y="759"/>
                    <a:pt x="272" y="758"/>
                    <a:pt x="271" y="758"/>
                  </a:cubicBezTo>
                  <a:cubicBezTo>
                    <a:pt x="271" y="758"/>
                    <a:pt x="271" y="758"/>
                    <a:pt x="270" y="758"/>
                  </a:cubicBezTo>
                  <a:cubicBezTo>
                    <a:pt x="270" y="757"/>
                    <a:pt x="270" y="757"/>
                    <a:pt x="270" y="756"/>
                  </a:cubicBezTo>
                  <a:cubicBezTo>
                    <a:pt x="269" y="756"/>
                    <a:pt x="269" y="755"/>
                    <a:pt x="268" y="755"/>
                  </a:cubicBezTo>
                  <a:cubicBezTo>
                    <a:pt x="268" y="755"/>
                    <a:pt x="267" y="754"/>
                    <a:pt x="266" y="753"/>
                  </a:cubicBezTo>
                  <a:cubicBezTo>
                    <a:pt x="265" y="752"/>
                    <a:pt x="264" y="751"/>
                    <a:pt x="264" y="750"/>
                  </a:cubicBezTo>
                  <a:cubicBezTo>
                    <a:pt x="262" y="750"/>
                    <a:pt x="262" y="749"/>
                    <a:pt x="261" y="749"/>
                  </a:cubicBezTo>
                  <a:cubicBezTo>
                    <a:pt x="261" y="748"/>
                    <a:pt x="260" y="748"/>
                    <a:pt x="259" y="747"/>
                  </a:cubicBezTo>
                  <a:cubicBezTo>
                    <a:pt x="260" y="746"/>
                    <a:pt x="258" y="746"/>
                    <a:pt x="258" y="746"/>
                  </a:cubicBezTo>
                  <a:cubicBezTo>
                    <a:pt x="258" y="745"/>
                    <a:pt x="258" y="745"/>
                    <a:pt x="258" y="744"/>
                  </a:cubicBezTo>
                  <a:cubicBezTo>
                    <a:pt x="258" y="744"/>
                    <a:pt x="257" y="744"/>
                    <a:pt x="257" y="744"/>
                  </a:cubicBezTo>
                  <a:cubicBezTo>
                    <a:pt x="257" y="743"/>
                    <a:pt x="256" y="743"/>
                    <a:pt x="256" y="743"/>
                  </a:cubicBezTo>
                  <a:cubicBezTo>
                    <a:pt x="256" y="743"/>
                    <a:pt x="256" y="742"/>
                    <a:pt x="256" y="742"/>
                  </a:cubicBezTo>
                  <a:cubicBezTo>
                    <a:pt x="255" y="742"/>
                    <a:pt x="255" y="742"/>
                    <a:pt x="255" y="742"/>
                  </a:cubicBezTo>
                  <a:cubicBezTo>
                    <a:pt x="255" y="742"/>
                    <a:pt x="255" y="742"/>
                    <a:pt x="255" y="742"/>
                  </a:cubicBezTo>
                  <a:cubicBezTo>
                    <a:pt x="255" y="741"/>
                    <a:pt x="254" y="741"/>
                    <a:pt x="254" y="740"/>
                  </a:cubicBezTo>
                  <a:cubicBezTo>
                    <a:pt x="253" y="740"/>
                    <a:pt x="251" y="738"/>
                    <a:pt x="251" y="738"/>
                  </a:cubicBezTo>
                  <a:cubicBezTo>
                    <a:pt x="250" y="737"/>
                    <a:pt x="250" y="737"/>
                    <a:pt x="250" y="737"/>
                  </a:cubicBezTo>
                  <a:cubicBezTo>
                    <a:pt x="250" y="737"/>
                    <a:pt x="250" y="736"/>
                    <a:pt x="250" y="736"/>
                  </a:cubicBezTo>
                  <a:cubicBezTo>
                    <a:pt x="249" y="735"/>
                    <a:pt x="248" y="734"/>
                    <a:pt x="247" y="733"/>
                  </a:cubicBezTo>
                  <a:cubicBezTo>
                    <a:pt x="247" y="732"/>
                    <a:pt x="246" y="731"/>
                    <a:pt x="246" y="730"/>
                  </a:cubicBezTo>
                  <a:cubicBezTo>
                    <a:pt x="246" y="730"/>
                    <a:pt x="245" y="729"/>
                    <a:pt x="245" y="729"/>
                  </a:cubicBezTo>
                  <a:cubicBezTo>
                    <a:pt x="244" y="729"/>
                    <a:pt x="244" y="728"/>
                    <a:pt x="244" y="728"/>
                  </a:cubicBezTo>
                  <a:cubicBezTo>
                    <a:pt x="243" y="727"/>
                    <a:pt x="242" y="725"/>
                    <a:pt x="241" y="724"/>
                  </a:cubicBezTo>
                  <a:cubicBezTo>
                    <a:pt x="241" y="724"/>
                    <a:pt x="241" y="723"/>
                    <a:pt x="241" y="723"/>
                  </a:cubicBezTo>
                  <a:cubicBezTo>
                    <a:pt x="241" y="723"/>
                    <a:pt x="240" y="723"/>
                    <a:pt x="240" y="723"/>
                  </a:cubicBezTo>
                  <a:cubicBezTo>
                    <a:pt x="240" y="722"/>
                    <a:pt x="239" y="720"/>
                    <a:pt x="239" y="720"/>
                  </a:cubicBezTo>
                  <a:cubicBezTo>
                    <a:pt x="239" y="720"/>
                    <a:pt x="239" y="719"/>
                    <a:pt x="238" y="719"/>
                  </a:cubicBezTo>
                  <a:cubicBezTo>
                    <a:pt x="238" y="718"/>
                    <a:pt x="237" y="717"/>
                    <a:pt x="237" y="717"/>
                  </a:cubicBezTo>
                  <a:cubicBezTo>
                    <a:pt x="237" y="716"/>
                    <a:pt x="236" y="715"/>
                    <a:pt x="236" y="714"/>
                  </a:cubicBezTo>
                  <a:cubicBezTo>
                    <a:pt x="235" y="713"/>
                    <a:pt x="235" y="712"/>
                    <a:pt x="235" y="712"/>
                  </a:cubicBezTo>
                  <a:cubicBezTo>
                    <a:pt x="235" y="712"/>
                    <a:pt x="235" y="712"/>
                    <a:pt x="235" y="712"/>
                  </a:cubicBezTo>
                  <a:cubicBezTo>
                    <a:pt x="235" y="711"/>
                    <a:pt x="234" y="711"/>
                    <a:pt x="234" y="711"/>
                  </a:cubicBezTo>
                  <a:cubicBezTo>
                    <a:pt x="234" y="710"/>
                    <a:pt x="233" y="708"/>
                    <a:pt x="233" y="707"/>
                  </a:cubicBezTo>
                  <a:cubicBezTo>
                    <a:pt x="233" y="707"/>
                    <a:pt x="232" y="707"/>
                    <a:pt x="232" y="707"/>
                  </a:cubicBezTo>
                  <a:cubicBezTo>
                    <a:pt x="232" y="706"/>
                    <a:pt x="232" y="705"/>
                    <a:pt x="232" y="705"/>
                  </a:cubicBezTo>
                  <a:cubicBezTo>
                    <a:pt x="232" y="705"/>
                    <a:pt x="232" y="705"/>
                    <a:pt x="232" y="704"/>
                  </a:cubicBezTo>
                  <a:cubicBezTo>
                    <a:pt x="232" y="704"/>
                    <a:pt x="231" y="704"/>
                    <a:pt x="231" y="704"/>
                  </a:cubicBezTo>
                  <a:cubicBezTo>
                    <a:pt x="230" y="703"/>
                    <a:pt x="230" y="702"/>
                    <a:pt x="230" y="701"/>
                  </a:cubicBezTo>
                  <a:cubicBezTo>
                    <a:pt x="230" y="701"/>
                    <a:pt x="230" y="701"/>
                    <a:pt x="230" y="701"/>
                  </a:cubicBezTo>
                  <a:cubicBezTo>
                    <a:pt x="229" y="699"/>
                    <a:pt x="229" y="698"/>
                    <a:pt x="229" y="696"/>
                  </a:cubicBezTo>
                  <a:cubicBezTo>
                    <a:pt x="229" y="696"/>
                    <a:pt x="228" y="697"/>
                    <a:pt x="228" y="696"/>
                  </a:cubicBezTo>
                  <a:cubicBezTo>
                    <a:pt x="228" y="696"/>
                    <a:pt x="228" y="695"/>
                    <a:pt x="228" y="695"/>
                  </a:cubicBezTo>
                  <a:cubicBezTo>
                    <a:pt x="227" y="695"/>
                    <a:pt x="228" y="693"/>
                    <a:pt x="228" y="692"/>
                  </a:cubicBezTo>
                  <a:cubicBezTo>
                    <a:pt x="227" y="691"/>
                    <a:pt x="226" y="695"/>
                    <a:pt x="226" y="694"/>
                  </a:cubicBezTo>
                  <a:cubicBezTo>
                    <a:pt x="224" y="685"/>
                    <a:pt x="222" y="673"/>
                    <a:pt x="223" y="665"/>
                  </a:cubicBezTo>
                  <a:cubicBezTo>
                    <a:pt x="223" y="664"/>
                    <a:pt x="223" y="663"/>
                    <a:pt x="223" y="663"/>
                  </a:cubicBezTo>
                  <a:cubicBezTo>
                    <a:pt x="223" y="662"/>
                    <a:pt x="223" y="662"/>
                    <a:pt x="223" y="662"/>
                  </a:cubicBezTo>
                  <a:cubicBezTo>
                    <a:pt x="223" y="662"/>
                    <a:pt x="223" y="661"/>
                    <a:pt x="223" y="660"/>
                  </a:cubicBezTo>
                  <a:cubicBezTo>
                    <a:pt x="223" y="660"/>
                    <a:pt x="224" y="660"/>
                    <a:pt x="224" y="660"/>
                  </a:cubicBezTo>
                  <a:cubicBezTo>
                    <a:pt x="224" y="658"/>
                    <a:pt x="224" y="650"/>
                    <a:pt x="225" y="649"/>
                  </a:cubicBezTo>
                  <a:cubicBezTo>
                    <a:pt x="225" y="649"/>
                    <a:pt x="225" y="649"/>
                    <a:pt x="225" y="648"/>
                  </a:cubicBezTo>
                  <a:cubicBezTo>
                    <a:pt x="225" y="648"/>
                    <a:pt x="226" y="648"/>
                    <a:pt x="226" y="648"/>
                  </a:cubicBezTo>
                  <a:cubicBezTo>
                    <a:pt x="226" y="648"/>
                    <a:pt x="225" y="648"/>
                    <a:pt x="226" y="647"/>
                  </a:cubicBezTo>
                  <a:cubicBezTo>
                    <a:pt x="226" y="646"/>
                    <a:pt x="227" y="645"/>
                    <a:pt x="227" y="644"/>
                  </a:cubicBezTo>
                  <a:cubicBezTo>
                    <a:pt x="227" y="643"/>
                    <a:pt x="228" y="643"/>
                    <a:pt x="228" y="642"/>
                  </a:cubicBezTo>
                  <a:cubicBezTo>
                    <a:pt x="228" y="642"/>
                    <a:pt x="228" y="642"/>
                    <a:pt x="228" y="642"/>
                  </a:cubicBezTo>
                  <a:cubicBezTo>
                    <a:pt x="229" y="640"/>
                    <a:pt x="229" y="639"/>
                    <a:pt x="230" y="639"/>
                  </a:cubicBezTo>
                  <a:cubicBezTo>
                    <a:pt x="230" y="639"/>
                    <a:pt x="230" y="638"/>
                    <a:pt x="230" y="638"/>
                  </a:cubicBezTo>
                  <a:cubicBezTo>
                    <a:pt x="230" y="637"/>
                    <a:pt x="231" y="637"/>
                    <a:pt x="231" y="636"/>
                  </a:cubicBezTo>
                  <a:cubicBezTo>
                    <a:pt x="233" y="635"/>
                    <a:pt x="234" y="633"/>
                    <a:pt x="236" y="632"/>
                  </a:cubicBezTo>
                  <a:cubicBezTo>
                    <a:pt x="243" y="626"/>
                    <a:pt x="251" y="621"/>
                    <a:pt x="260" y="623"/>
                  </a:cubicBezTo>
                  <a:cubicBezTo>
                    <a:pt x="266" y="623"/>
                    <a:pt x="273" y="626"/>
                    <a:pt x="277" y="630"/>
                  </a:cubicBezTo>
                  <a:cubicBezTo>
                    <a:pt x="281" y="635"/>
                    <a:pt x="280" y="641"/>
                    <a:pt x="278" y="646"/>
                  </a:cubicBezTo>
                  <a:cubicBezTo>
                    <a:pt x="278" y="647"/>
                    <a:pt x="276" y="648"/>
                    <a:pt x="276" y="647"/>
                  </a:cubicBezTo>
                  <a:cubicBezTo>
                    <a:pt x="276" y="646"/>
                    <a:pt x="276" y="645"/>
                    <a:pt x="276" y="644"/>
                  </a:cubicBezTo>
                  <a:cubicBezTo>
                    <a:pt x="276" y="642"/>
                    <a:pt x="274" y="639"/>
                    <a:pt x="272" y="638"/>
                  </a:cubicBezTo>
                  <a:cubicBezTo>
                    <a:pt x="268" y="634"/>
                    <a:pt x="262" y="634"/>
                    <a:pt x="258" y="637"/>
                  </a:cubicBezTo>
                  <a:cubicBezTo>
                    <a:pt x="254" y="639"/>
                    <a:pt x="250" y="644"/>
                    <a:pt x="251" y="653"/>
                  </a:cubicBezTo>
                  <a:cubicBezTo>
                    <a:pt x="251" y="660"/>
                    <a:pt x="256" y="667"/>
                    <a:pt x="261" y="671"/>
                  </a:cubicBezTo>
                  <a:cubicBezTo>
                    <a:pt x="268" y="675"/>
                    <a:pt x="277" y="676"/>
                    <a:pt x="284" y="674"/>
                  </a:cubicBezTo>
                  <a:cubicBezTo>
                    <a:pt x="293" y="672"/>
                    <a:pt x="303" y="667"/>
                    <a:pt x="309" y="656"/>
                  </a:cubicBezTo>
                  <a:cubicBezTo>
                    <a:pt x="314" y="646"/>
                    <a:pt x="318" y="633"/>
                    <a:pt x="315" y="622"/>
                  </a:cubicBezTo>
                  <a:cubicBezTo>
                    <a:pt x="312" y="614"/>
                    <a:pt x="305" y="605"/>
                    <a:pt x="295" y="609"/>
                  </a:cubicBezTo>
                  <a:cubicBezTo>
                    <a:pt x="298" y="600"/>
                    <a:pt x="296" y="591"/>
                    <a:pt x="288" y="585"/>
                  </a:cubicBezTo>
                  <a:cubicBezTo>
                    <a:pt x="282" y="579"/>
                    <a:pt x="275" y="578"/>
                    <a:pt x="267" y="577"/>
                  </a:cubicBezTo>
                  <a:cubicBezTo>
                    <a:pt x="243" y="577"/>
                    <a:pt x="240" y="595"/>
                    <a:pt x="239" y="596"/>
                  </a:cubicBezTo>
                  <a:cubicBezTo>
                    <a:pt x="233" y="589"/>
                    <a:pt x="227" y="589"/>
                    <a:pt x="220" y="590"/>
                  </a:cubicBezTo>
                  <a:cubicBezTo>
                    <a:pt x="213" y="591"/>
                    <a:pt x="208" y="596"/>
                    <a:pt x="203" y="601"/>
                  </a:cubicBezTo>
                  <a:cubicBezTo>
                    <a:pt x="184" y="619"/>
                    <a:pt x="183" y="654"/>
                    <a:pt x="190" y="678"/>
                  </a:cubicBezTo>
                  <a:cubicBezTo>
                    <a:pt x="192" y="686"/>
                    <a:pt x="196" y="693"/>
                    <a:pt x="199" y="701"/>
                  </a:cubicBezTo>
                  <a:cubicBezTo>
                    <a:pt x="199" y="702"/>
                    <a:pt x="199" y="702"/>
                    <a:pt x="200" y="702"/>
                  </a:cubicBezTo>
                  <a:cubicBezTo>
                    <a:pt x="200" y="702"/>
                    <a:pt x="200" y="702"/>
                    <a:pt x="200" y="703"/>
                  </a:cubicBezTo>
                  <a:cubicBezTo>
                    <a:pt x="200" y="703"/>
                    <a:pt x="199" y="703"/>
                    <a:pt x="199" y="702"/>
                  </a:cubicBezTo>
                  <a:cubicBezTo>
                    <a:pt x="198" y="701"/>
                    <a:pt x="197" y="699"/>
                    <a:pt x="196" y="698"/>
                  </a:cubicBezTo>
                  <a:cubicBezTo>
                    <a:pt x="195" y="697"/>
                    <a:pt x="194" y="696"/>
                    <a:pt x="194" y="695"/>
                  </a:cubicBezTo>
                  <a:cubicBezTo>
                    <a:pt x="194" y="695"/>
                    <a:pt x="193" y="695"/>
                    <a:pt x="193" y="695"/>
                  </a:cubicBezTo>
                  <a:cubicBezTo>
                    <a:pt x="193" y="694"/>
                    <a:pt x="193" y="694"/>
                    <a:pt x="193" y="694"/>
                  </a:cubicBezTo>
                  <a:cubicBezTo>
                    <a:pt x="192" y="693"/>
                    <a:pt x="192" y="693"/>
                    <a:pt x="192" y="692"/>
                  </a:cubicBezTo>
                  <a:cubicBezTo>
                    <a:pt x="192" y="692"/>
                    <a:pt x="192" y="692"/>
                    <a:pt x="192" y="692"/>
                  </a:cubicBezTo>
                  <a:cubicBezTo>
                    <a:pt x="191" y="692"/>
                    <a:pt x="192" y="692"/>
                    <a:pt x="192" y="691"/>
                  </a:cubicBezTo>
                  <a:cubicBezTo>
                    <a:pt x="192" y="691"/>
                    <a:pt x="191" y="691"/>
                    <a:pt x="191" y="690"/>
                  </a:cubicBezTo>
                  <a:cubicBezTo>
                    <a:pt x="190" y="690"/>
                    <a:pt x="190" y="689"/>
                    <a:pt x="189" y="688"/>
                  </a:cubicBezTo>
                  <a:cubicBezTo>
                    <a:pt x="188" y="687"/>
                    <a:pt x="188" y="685"/>
                    <a:pt x="187" y="685"/>
                  </a:cubicBezTo>
                  <a:cubicBezTo>
                    <a:pt x="187" y="684"/>
                    <a:pt x="187" y="684"/>
                    <a:pt x="187" y="684"/>
                  </a:cubicBezTo>
                  <a:cubicBezTo>
                    <a:pt x="186" y="683"/>
                    <a:pt x="186" y="683"/>
                    <a:pt x="186" y="683"/>
                  </a:cubicBezTo>
                  <a:cubicBezTo>
                    <a:pt x="186" y="682"/>
                    <a:pt x="185" y="681"/>
                    <a:pt x="185" y="681"/>
                  </a:cubicBezTo>
                  <a:cubicBezTo>
                    <a:pt x="185" y="681"/>
                    <a:pt x="185" y="681"/>
                    <a:pt x="185" y="681"/>
                  </a:cubicBezTo>
                  <a:cubicBezTo>
                    <a:pt x="185" y="680"/>
                    <a:pt x="185" y="680"/>
                    <a:pt x="184" y="679"/>
                  </a:cubicBezTo>
                  <a:cubicBezTo>
                    <a:pt x="184" y="678"/>
                    <a:pt x="183" y="678"/>
                    <a:pt x="183" y="677"/>
                  </a:cubicBezTo>
                  <a:cubicBezTo>
                    <a:pt x="182" y="676"/>
                    <a:pt x="182" y="676"/>
                    <a:pt x="182" y="675"/>
                  </a:cubicBezTo>
                  <a:cubicBezTo>
                    <a:pt x="182" y="674"/>
                    <a:pt x="182" y="674"/>
                    <a:pt x="181" y="674"/>
                  </a:cubicBezTo>
                  <a:cubicBezTo>
                    <a:pt x="181" y="674"/>
                    <a:pt x="181" y="673"/>
                    <a:pt x="181" y="673"/>
                  </a:cubicBezTo>
                  <a:cubicBezTo>
                    <a:pt x="181" y="673"/>
                    <a:pt x="181" y="673"/>
                    <a:pt x="181" y="673"/>
                  </a:cubicBezTo>
                  <a:cubicBezTo>
                    <a:pt x="181" y="673"/>
                    <a:pt x="181" y="673"/>
                    <a:pt x="181" y="673"/>
                  </a:cubicBezTo>
                  <a:cubicBezTo>
                    <a:pt x="181" y="672"/>
                    <a:pt x="181" y="673"/>
                    <a:pt x="180" y="673"/>
                  </a:cubicBezTo>
                  <a:cubicBezTo>
                    <a:pt x="180" y="672"/>
                    <a:pt x="181" y="672"/>
                    <a:pt x="181" y="672"/>
                  </a:cubicBezTo>
                  <a:cubicBezTo>
                    <a:pt x="180" y="672"/>
                    <a:pt x="180" y="672"/>
                    <a:pt x="180" y="671"/>
                  </a:cubicBezTo>
                  <a:cubicBezTo>
                    <a:pt x="180" y="671"/>
                    <a:pt x="180" y="670"/>
                    <a:pt x="179" y="670"/>
                  </a:cubicBezTo>
                  <a:cubicBezTo>
                    <a:pt x="179" y="669"/>
                    <a:pt x="178" y="667"/>
                    <a:pt x="178" y="667"/>
                  </a:cubicBezTo>
                  <a:cubicBezTo>
                    <a:pt x="178" y="666"/>
                    <a:pt x="178" y="666"/>
                    <a:pt x="178" y="666"/>
                  </a:cubicBezTo>
                  <a:cubicBezTo>
                    <a:pt x="178" y="666"/>
                    <a:pt x="177" y="666"/>
                    <a:pt x="177" y="666"/>
                  </a:cubicBezTo>
                  <a:cubicBezTo>
                    <a:pt x="177" y="666"/>
                    <a:pt x="178" y="665"/>
                    <a:pt x="177" y="665"/>
                  </a:cubicBezTo>
                  <a:cubicBezTo>
                    <a:pt x="177" y="665"/>
                    <a:pt x="177" y="665"/>
                    <a:pt x="177" y="665"/>
                  </a:cubicBezTo>
                  <a:cubicBezTo>
                    <a:pt x="177" y="665"/>
                    <a:pt x="177" y="664"/>
                    <a:pt x="177" y="664"/>
                  </a:cubicBezTo>
                  <a:cubicBezTo>
                    <a:pt x="177" y="664"/>
                    <a:pt x="177" y="664"/>
                    <a:pt x="176" y="663"/>
                  </a:cubicBezTo>
                  <a:cubicBezTo>
                    <a:pt x="176" y="663"/>
                    <a:pt x="176" y="662"/>
                    <a:pt x="176" y="661"/>
                  </a:cubicBezTo>
                  <a:cubicBezTo>
                    <a:pt x="175" y="660"/>
                    <a:pt x="175" y="660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8"/>
                    <a:pt x="174" y="658"/>
                    <a:pt x="174" y="658"/>
                  </a:cubicBezTo>
                  <a:cubicBezTo>
                    <a:pt x="174" y="656"/>
                    <a:pt x="173" y="654"/>
                    <a:pt x="173" y="653"/>
                  </a:cubicBezTo>
                  <a:cubicBezTo>
                    <a:pt x="173" y="652"/>
                    <a:pt x="173" y="652"/>
                    <a:pt x="172" y="652"/>
                  </a:cubicBezTo>
                  <a:cubicBezTo>
                    <a:pt x="172" y="651"/>
                    <a:pt x="172" y="650"/>
                    <a:pt x="172" y="650"/>
                  </a:cubicBezTo>
                  <a:cubicBezTo>
                    <a:pt x="172" y="650"/>
                    <a:pt x="172" y="650"/>
                    <a:pt x="172" y="650"/>
                  </a:cubicBezTo>
                  <a:cubicBezTo>
                    <a:pt x="172" y="650"/>
                    <a:pt x="172" y="649"/>
                    <a:pt x="172" y="649"/>
                  </a:cubicBezTo>
                  <a:cubicBezTo>
                    <a:pt x="172" y="649"/>
                    <a:pt x="171" y="648"/>
                    <a:pt x="171" y="648"/>
                  </a:cubicBezTo>
                  <a:cubicBezTo>
                    <a:pt x="171" y="647"/>
                    <a:pt x="170" y="645"/>
                    <a:pt x="170" y="644"/>
                  </a:cubicBezTo>
                  <a:cubicBezTo>
                    <a:pt x="170" y="643"/>
                    <a:pt x="169" y="643"/>
                    <a:pt x="169" y="642"/>
                  </a:cubicBezTo>
                  <a:cubicBezTo>
                    <a:pt x="169" y="641"/>
                    <a:pt x="169" y="641"/>
                    <a:pt x="169" y="641"/>
                  </a:cubicBezTo>
                  <a:cubicBezTo>
                    <a:pt x="168" y="639"/>
                    <a:pt x="168" y="637"/>
                    <a:pt x="168" y="636"/>
                  </a:cubicBezTo>
                  <a:cubicBezTo>
                    <a:pt x="168" y="636"/>
                    <a:pt x="167" y="635"/>
                    <a:pt x="167" y="635"/>
                  </a:cubicBezTo>
                  <a:cubicBezTo>
                    <a:pt x="167" y="634"/>
                    <a:pt x="167" y="635"/>
                    <a:pt x="167" y="635"/>
                  </a:cubicBezTo>
                  <a:cubicBezTo>
                    <a:pt x="167" y="634"/>
                    <a:pt x="167" y="634"/>
                    <a:pt x="167" y="633"/>
                  </a:cubicBezTo>
                  <a:cubicBezTo>
                    <a:pt x="167" y="633"/>
                    <a:pt x="166" y="633"/>
                    <a:pt x="166" y="633"/>
                  </a:cubicBezTo>
                  <a:cubicBezTo>
                    <a:pt x="166" y="631"/>
                    <a:pt x="166" y="631"/>
                    <a:pt x="166" y="630"/>
                  </a:cubicBezTo>
                  <a:cubicBezTo>
                    <a:pt x="166" y="630"/>
                    <a:pt x="166" y="630"/>
                    <a:pt x="166" y="630"/>
                  </a:cubicBezTo>
                  <a:cubicBezTo>
                    <a:pt x="165" y="628"/>
                    <a:pt x="165" y="626"/>
                    <a:pt x="165" y="625"/>
                  </a:cubicBezTo>
                  <a:cubicBezTo>
                    <a:pt x="165" y="623"/>
                    <a:pt x="165" y="621"/>
                    <a:pt x="165" y="621"/>
                  </a:cubicBezTo>
                  <a:cubicBezTo>
                    <a:pt x="164" y="620"/>
                    <a:pt x="165" y="619"/>
                    <a:pt x="164" y="619"/>
                  </a:cubicBezTo>
                  <a:cubicBezTo>
                    <a:pt x="164" y="618"/>
                    <a:pt x="164" y="616"/>
                    <a:pt x="164" y="615"/>
                  </a:cubicBezTo>
                  <a:cubicBezTo>
                    <a:pt x="163" y="613"/>
                    <a:pt x="163" y="612"/>
                    <a:pt x="163" y="611"/>
                  </a:cubicBezTo>
                  <a:cubicBezTo>
                    <a:pt x="163" y="608"/>
                    <a:pt x="162" y="604"/>
                    <a:pt x="162" y="602"/>
                  </a:cubicBezTo>
                  <a:cubicBezTo>
                    <a:pt x="162" y="601"/>
                    <a:pt x="162" y="600"/>
                    <a:pt x="162" y="599"/>
                  </a:cubicBezTo>
                  <a:cubicBezTo>
                    <a:pt x="162" y="597"/>
                    <a:pt x="162" y="596"/>
                    <a:pt x="162" y="595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2" y="592"/>
                    <a:pt x="162" y="590"/>
                    <a:pt x="162" y="588"/>
                  </a:cubicBezTo>
                  <a:cubicBezTo>
                    <a:pt x="162" y="588"/>
                    <a:pt x="162" y="587"/>
                    <a:pt x="162" y="587"/>
                  </a:cubicBezTo>
                  <a:cubicBezTo>
                    <a:pt x="161" y="584"/>
                    <a:pt x="162" y="581"/>
                    <a:pt x="162" y="578"/>
                  </a:cubicBezTo>
                  <a:cubicBezTo>
                    <a:pt x="162" y="575"/>
                    <a:pt x="162" y="572"/>
                    <a:pt x="162" y="569"/>
                  </a:cubicBezTo>
                  <a:cubicBezTo>
                    <a:pt x="162" y="569"/>
                    <a:pt x="162" y="569"/>
                    <a:pt x="162" y="568"/>
                  </a:cubicBezTo>
                  <a:cubicBezTo>
                    <a:pt x="163" y="566"/>
                    <a:pt x="162" y="565"/>
                    <a:pt x="163" y="563"/>
                  </a:cubicBezTo>
                  <a:cubicBezTo>
                    <a:pt x="163" y="562"/>
                    <a:pt x="163" y="562"/>
                    <a:pt x="163" y="561"/>
                  </a:cubicBezTo>
                  <a:cubicBezTo>
                    <a:pt x="163" y="560"/>
                    <a:pt x="163" y="558"/>
                    <a:pt x="164" y="558"/>
                  </a:cubicBezTo>
                  <a:cubicBezTo>
                    <a:pt x="164" y="556"/>
                    <a:pt x="164" y="554"/>
                    <a:pt x="164" y="553"/>
                  </a:cubicBezTo>
                  <a:cubicBezTo>
                    <a:pt x="164" y="552"/>
                    <a:pt x="164" y="550"/>
                    <a:pt x="165" y="550"/>
                  </a:cubicBezTo>
                  <a:cubicBezTo>
                    <a:pt x="165" y="548"/>
                    <a:pt x="165" y="547"/>
                    <a:pt x="165" y="546"/>
                  </a:cubicBezTo>
                  <a:cubicBezTo>
                    <a:pt x="165" y="545"/>
                    <a:pt x="165" y="545"/>
                    <a:pt x="165" y="544"/>
                  </a:cubicBezTo>
                  <a:cubicBezTo>
                    <a:pt x="166" y="544"/>
                    <a:pt x="165" y="543"/>
                    <a:pt x="165" y="543"/>
                  </a:cubicBezTo>
                  <a:cubicBezTo>
                    <a:pt x="166" y="542"/>
                    <a:pt x="166" y="542"/>
                    <a:pt x="166" y="542"/>
                  </a:cubicBezTo>
                  <a:cubicBezTo>
                    <a:pt x="166" y="541"/>
                    <a:pt x="166" y="541"/>
                    <a:pt x="166" y="540"/>
                  </a:cubicBezTo>
                  <a:cubicBezTo>
                    <a:pt x="166" y="538"/>
                    <a:pt x="167" y="537"/>
                    <a:pt x="167" y="535"/>
                  </a:cubicBezTo>
                  <a:cubicBezTo>
                    <a:pt x="168" y="532"/>
                    <a:pt x="168" y="530"/>
                    <a:pt x="169" y="527"/>
                  </a:cubicBezTo>
                  <a:cubicBezTo>
                    <a:pt x="169" y="525"/>
                    <a:pt x="170" y="524"/>
                    <a:pt x="170" y="522"/>
                  </a:cubicBezTo>
                  <a:cubicBezTo>
                    <a:pt x="170" y="521"/>
                    <a:pt x="171" y="521"/>
                    <a:pt x="171" y="520"/>
                  </a:cubicBezTo>
                  <a:cubicBezTo>
                    <a:pt x="171" y="519"/>
                    <a:pt x="171" y="518"/>
                    <a:pt x="171" y="518"/>
                  </a:cubicBezTo>
                  <a:cubicBezTo>
                    <a:pt x="172" y="517"/>
                    <a:pt x="172" y="515"/>
                    <a:pt x="173" y="514"/>
                  </a:cubicBezTo>
                  <a:cubicBezTo>
                    <a:pt x="173" y="514"/>
                    <a:pt x="173" y="513"/>
                    <a:pt x="173" y="513"/>
                  </a:cubicBezTo>
                  <a:cubicBezTo>
                    <a:pt x="173" y="512"/>
                    <a:pt x="173" y="512"/>
                    <a:pt x="173" y="512"/>
                  </a:cubicBezTo>
                  <a:cubicBezTo>
                    <a:pt x="174" y="511"/>
                    <a:pt x="173" y="511"/>
                    <a:pt x="174" y="510"/>
                  </a:cubicBezTo>
                  <a:cubicBezTo>
                    <a:pt x="175" y="507"/>
                    <a:pt x="175" y="505"/>
                    <a:pt x="176" y="503"/>
                  </a:cubicBezTo>
                  <a:cubicBezTo>
                    <a:pt x="176" y="502"/>
                    <a:pt x="177" y="502"/>
                    <a:pt x="177" y="501"/>
                  </a:cubicBezTo>
                  <a:cubicBezTo>
                    <a:pt x="177" y="501"/>
                    <a:pt x="177" y="500"/>
                    <a:pt x="177" y="500"/>
                  </a:cubicBezTo>
                  <a:cubicBezTo>
                    <a:pt x="177" y="500"/>
                    <a:pt x="177" y="499"/>
                    <a:pt x="177" y="499"/>
                  </a:cubicBezTo>
                  <a:cubicBezTo>
                    <a:pt x="177" y="499"/>
                    <a:pt x="178" y="499"/>
                    <a:pt x="178" y="498"/>
                  </a:cubicBezTo>
                  <a:cubicBezTo>
                    <a:pt x="178" y="498"/>
                    <a:pt x="178" y="497"/>
                    <a:pt x="179" y="496"/>
                  </a:cubicBezTo>
                  <a:cubicBezTo>
                    <a:pt x="179" y="495"/>
                    <a:pt x="178" y="495"/>
                    <a:pt x="178" y="493"/>
                  </a:cubicBezTo>
                  <a:cubicBezTo>
                    <a:pt x="178" y="492"/>
                    <a:pt x="179" y="492"/>
                    <a:pt x="179" y="491"/>
                  </a:cubicBezTo>
                  <a:cubicBezTo>
                    <a:pt x="179" y="491"/>
                    <a:pt x="180" y="491"/>
                    <a:pt x="180" y="491"/>
                  </a:cubicBezTo>
                  <a:cubicBezTo>
                    <a:pt x="180" y="491"/>
                    <a:pt x="181" y="491"/>
                    <a:pt x="181" y="490"/>
                  </a:cubicBezTo>
                  <a:cubicBezTo>
                    <a:pt x="181" y="490"/>
                    <a:pt x="181" y="489"/>
                    <a:pt x="181" y="489"/>
                  </a:cubicBezTo>
                  <a:cubicBezTo>
                    <a:pt x="181" y="488"/>
                    <a:pt x="181" y="487"/>
                    <a:pt x="182" y="487"/>
                  </a:cubicBezTo>
                  <a:cubicBezTo>
                    <a:pt x="182" y="487"/>
                    <a:pt x="183" y="487"/>
                    <a:pt x="183" y="486"/>
                  </a:cubicBezTo>
                  <a:cubicBezTo>
                    <a:pt x="183" y="485"/>
                    <a:pt x="183" y="485"/>
                    <a:pt x="184" y="484"/>
                  </a:cubicBezTo>
                  <a:cubicBezTo>
                    <a:pt x="184" y="484"/>
                    <a:pt x="184" y="483"/>
                    <a:pt x="184" y="483"/>
                  </a:cubicBezTo>
                  <a:cubicBezTo>
                    <a:pt x="185" y="483"/>
                    <a:pt x="185" y="483"/>
                    <a:pt x="185" y="482"/>
                  </a:cubicBezTo>
                  <a:cubicBezTo>
                    <a:pt x="185" y="482"/>
                    <a:pt x="186" y="482"/>
                    <a:pt x="186" y="482"/>
                  </a:cubicBezTo>
                  <a:cubicBezTo>
                    <a:pt x="186" y="480"/>
                    <a:pt x="188" y="478"/>
                    <a:pt x="189" y="477"/>
                  </a:cubicBezTo>
                  <a:cubicBezTo>
                    <a:pt x="189" y="476"/>
                    <a:pt x="189" y="476"/>
                    <a:pt x="189" y="476"/>
                  </a:cubicBezTo>
                  <a:cubicBezTo>
                    <a:pt x="190" y="476"/>
                    <a:pt x="190" y="476"/>
                    <a:pt x="190" y="476"/>
                  </a:cubicBezTo>
                  <a:cubicBezTo>
                    <a:pt x="191" y="475"/>
                    <a:pt x="191" y="475"/>
                    <a:pt x="191" y="475"/>
                  </a:cubicBezTo>
                  <a:cubicBezTo>
                    <a:pt x="191" y="475"/>
                    <a:pt x="191" y="474"/>
                    <a:pt x="192" y="474"/>
                  </a:cubicBezTo>
                  <a:cubicBezTo>
                    <a:pt x="192" y="473"/>
                    <a:pt x="192" y="472"/>
                    <a:pt x="192" y="472"/>
                  </a:cubicBezTo>
                  <a:cubicBezTo>
                    <a:pt x="192" y="472"/>
                    <a:pt x="193" y="471"/>
                    <a:pt x="193" y="471"/>
                  </a:cubicBezTo>
                  <a:cubicBezTo>
                    <a:pt x="193" y="470"/>
                    <a:pt x="192" y="470"/>
                    <a:pt x="192" y="470"/>
                  </a:cubicBezTo>
                  <a:cubicBezTo>
                    <a:pt x="193" y="469"/>
                    <a:pt x="193" y="470"/>
                    <a:pt x="194" y="470"/>
                  </a:cubicBezTo>
                  <a:cubicBezTo>
                    <a:pt x="194" y="469"/>
                    <a:pt x="194" y="469"/>
                    <a:pt x="194" y="469"/>
                  </a:cubicBezTo>
                  <a:cubicBezTo>
                    <a:pt x="194" y="469"/>
                    <a:pt x="194" y="468"/>
                    <a:pt x="194" y="468"/>
                  </a:cubicBezTo>
                  <a:cubicBezTo>
                    <a:pt x="194" y="468"/>
                    <a:pt x="195" y="467"/>
                    <a:pt x="195" y="467"/>
                  </a:cubicBezTo>
                  <a:cubicBezTo>
                    <a:pt x="195" y="467"/>
                    <a:pt x="196" y="462"/>
                    <a:pt x="196" y="462"/>
                  </a:cubicBezTo>
                  <a:cubicBezTo>
                    <a:pt x="197" y="462"/>
                    <a:pt x="197" y="461"/>
                    <a:pt x="197" y="461"/>
                  </a:cubicBezTo>
                  <a:cubicBezTo>
                    <a:pt x="197" y="460"/>
                    <a:pt x="197" y="459"/>
                    <a:pt x="197" y="459"/>
                  </a:cubicBezTo>
                  <a:cubicBezTo>
                    <a:pt x="198" y="458"/>
                    <a:pt x="199" y="459"/>
                    <a:pt x="199" y="458"/>
                  </a:cubicBezTo>
                  <a:cubicBezTo>
                    <a:pt x="199" y="458"/>
                    <a:pt x="199" y="458"/>
                    <a:pt x="199" y="458"/>
                  </a:cubicBezTo>
                  <a:cubicBezTo>
                    <a:pt x="199" y="457"/>
                    <a:pt x="200" y="457"/>
                    <a:pt x="201" y="457"/>
                  </a:cubicBezTo>
                  <a:cubicBezTo>
                    <a:pt x="201" y="455"/>
                    <a:pt x="203" y="454"/>
                    <a:pt x="203" y="452"/>
                  </a:cubicBezTo>
                  <a:cubicBezTo>
                    <a:pt x="205" y="452"/>
                    <a:pt x="206" y="449"/>
                    <a:pt x="207" y="448"/>
                  </a:cubicBezTo>
                  <a:cubicBezTo>
                    <a:pt x="208" y="448"/>
                    <a:pt x="209" y="448"/>
                    <a:pt x="209" y="447"/>
                  </a:cubicBezTo>
                  <a:cubicBezTo>
                    <a:pt x="210" y="446"/>
                    <a:pt x="211" y="445"/>
                    <a:pt x="212" y="444"/>
                  </a:cubicBezTo>
                  <a:cubicBezTo>
                    <a:pt x="212" y="444"/>
                    <a:pt x="213" y="444"/>
                    <a:pt x="213" y="443"/>
                  </a:cubicBezTo>
                  <a:cubicBezTo>
                    <a:pt x="214" y="443"/>
                    <a:pt x="215" y="442"/>
                    <a:pt x="215" y="442"/>
                  </a:cubicBezTo>
                  <a:cubicBezTo>
                    <a:pt x="216" y="442"/>
                    <a:pt x="215" y="439"/>
                    <a:pt x="216" y="439"/>
                  </a:cubicBezTo>
                  <a:cubicBezTo>
                    <a:pt x="216" y="439"/>
                    <a:pt x="217" y="438"/>
                    <a:pt x="218" y="438"/>
                  </a:cubicBezTo>
                  <a:cubicBezTo>
                    <a:pt x="219" y="438"/>
                    <a:pt x="218" y="438"/>
                    <a:pt x="218" y="438"/>
                  </a:cubicBezTo>
                  <a:cubicBezTo>
                    <a:pt x="219" y="437"/>
                    <a:pt x="219" y="435"/>
                    <a:pt x="219" y="434"/>
                  </a:cubicBezTo>
                  <a:cubicBezTo>
                    <a:pt x="219" y="434"/>
                    <a:pt x="219" y="434"/>
                    <a:pt x="220" y="434"/>
                  </a:cubicBezTo>
                  <a:cubicBezTo>
                    <a:pt x="220" y="433"/>
                    <a:pt x="220" y="435"/>
                    <a:pt x="221" y="434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2" y="433"/>
                    <a:pt x="222" y="433"/>
                    <a:pt x="222" y="433"/>
                  </a:cubicBezTo>
                  <a:cubicBezTo>
                    <a:pt x="222" y="433"/>
                    <a:pt x="223" y="433"/>
                    <a:pt x="223" y="433"/>
                  </a:cubicBezTo>
                  <a:cubicBezTo>
                    <a:pt x="224" y="432"/>
                    <a:pt x="223" y="432"/>
                    <a:pt x="224" y="432"/>
                  </a:cubicBezTo>
                  <a:cubicBezTo>
                    <a:pt x="225" y="432"/>
                    <a:pt x="225" y="433"/>
                    <a:pt x="226" y="432"/>
                  </a:cubicBezTo>
                  <a:cubicBezTo>
                    <a:pt x="226" y="432"/>
                    <a:pt x="226" y="431"/>
                    <a:pt x="226" y="430"/>
                  </a:cubicBezTo>
                  <a:cubicBezTo>
                    <a:pt x="226" y="430"/>
                    <a:pt x="226" y="431"/>
                    <a:pt x="226" y="430"/>
                  </a:cubicBezTo>
                  <a:cubicBezTo>
                    <a:pt x="226" y="430"/>
                    <a:pt x="227" y="430"/>
                    <a:pt x="227" y="430"/>
                  </a:cubicBezTo>
                  <a:cubicBezTo>
                    <a:pt x="228" y="429"/>
                    <a:pt x="228" y="428"/>
                    <a:pt x="229" y="427"/>
                  </a:cubicBezTo>
                  <a:cubicBezTo>
                    <a:pt x="229" y="427"/>
                    <a:pt x="230" y="426"/>
                    <a:pt x="230" y="425"/>
                  </a:cubicBezTo>
                  <a:cubicBezTo>
                    <a:pt x="230" y="425"/>
                    <a:pt x="231" y="425"/>
                    <a:pt x="231" y="425"/>
                  </a:cubicBezTo>
                  <a:cubicBezTo>
                    <a:pt x="232" y="424"/>
                    <a:pt x="232" y="424"/>
                    <a:pt x="232" y="424"/>
                  </a:cubicBezTo>
                  <a:cubicBezTo>
                    <a:pt x="233" y="423"/>
                    <a:pt x="234" y="422"/>
                    <a:pt x="235" y="422"/>
                  </a:cubicBezTo>
                  <a:cubicBezTo>
                    <a:pt x="236" y="421"/>
                    <a:pt x="237" y="422"/>
                    <a:pt x="238" y="421"/>
                  </a:cubicBezTo>
                  <a:cubicBezTo>
                    <a:pt x="239" y="421"/>
                    <a:pt x="239" y="420"/>
                    <a:pt x="239" y="421"/>
                  </a:cubicBezTo>
                  <a:cubicBezTo>
                    <a:pt x="240" y="421"/>
                    <a:pt x="240" y="423"/>
                    <a:pt x="240" y="423"/>
                  </a:cubicBezTo>
                  <a:cubicBezTo>
                    <a:pt x="240" y="423"/>
                    <a:pt x="241" y="423"/>
                    <a:pt x="241" y="423"/>
                  </a:cubicBezTo>
                  <a:cubicBezTo>
                    <a:pt x="241" y="423"/>
                    <a:pt x="242" y="424"/>
                    <a:pt x="242" y="423"/>
                  </a:cubicBezTo>
                  <a:cubicBezTo>
                    <a:pt x="243" y="423"/>
                    <a:pt x="243" y="423"/>
                    <a:pt x="243" y="422"/>
                  </a:cubicBezTo>
                  <a:cubicBezTo>
                    <a:pt x="243" y="422"/>
                    <a:pt x="244" y="422"/>
                    <a:pt x="244" y="422"/>
                  </a:cubicBezTo>
                  <a:cubicBezTo>
                    <a:pt x="245" y="422"/>
                    <a:pt x="245" y="422"/>
                    <a:pt x="246" y="421"/>
                  </a:cubicBezTo>
                  <a:cubicBezTo>
                    <a:pt x="246" y="421"/>
                    <a:pt x="247" y="421"/>
                    <a:pt x="247" y="421"/>
                  </a:cubicBezTo>
                  <a:cubicBezTo>
                    <a:pt x="247" y="421"/>
                    <a:pt x="247" y="421"/>
                    <a:pt x="247" y="420"/>
                  </a:cubicBezTo>
                  <a:cubicBezTo>
                    <a:pt x="248" y="420"/>
                    <a:pt x="248" y="420"/>
                    <a:pt x="249" y="420"/>
                  </a:cubicBezTo>
                  <a:cubicBezTo>
                    <a:pt x="249" y="420"/>
                    <a:pt x="250" y="420"/>
                    <a:pt x="250" y="419"/>
                  </a:cubicBezTo>
                  <a:cubicBezTo>
                    <a:pt x="250" y="419"/>
                    <a:pt x="251" y="419"/>
                    <a:pt x="251" y="419"/>
                  </a:cubicBezTo>
                  <a:cubicBezTo>
                    <a:pt x="251" y="419"/>
                    <a:pt x="251" y="419"/>
                    <a:pt x="252" y="419"/>
                  </a:cubicBezTo>
                  <a:cubicBezTo>
                    <a:pt x="252" y="419"/>
                    <a:pt x="252" y="419"/>
                    <a:pt x="252" y="419"/>
                  </a:cubicBezTo>
                  <a:cubicBezTo>
                    <a:pt x="252" y="419"/>
                    <a:pt x="253" y="418"/>
                    <a:pt x="253" y="418"/>
                  </a:cubicBezTo>
                  <a:cubicBezTo>
                    <a:pt x="254" y="418"/>
                    <a:pt x="254" y="418"/>
                    <a:pt x="254" y="418"/>
                  </a:cubicBezTo>
                  <a:cubicBezTo>
                    <a:pt x="255" y="417"/>
                    <a:pt x="255" y="418"/>
                    <a:pt x="256" y="418"/>
                  </a:cubicBezTo>
                  <a:cubicBezTo>
                    <a:pt x="256" y="418"/>
                    <a:pt x="256" y="418"/>
                    <a:pt x="257" y="418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59" y="417"/>
                    <a:pt x="259" y="418"/>
                    <a:pt x="260" y="417"/>
                  </a:cubicBezTo>
                  <a:cubicBezTo>
                    <a:pt x="260" y="417"/>
                    <a:pt x="261" y="417"/>
                    <a:pt x="261" y="417"/>
                  </a:cubicBezTo>
                  <a:cubicBezTo>
                    <a:pt x="261" y="417"/>
                    <a:pt x="262" y="418"/>
                    <a:pt x="263" y="418"/>
                  </a:cubicBezTo>
                  <a:cubicBezTo>
                    <a:pt x="264" y="417"/>
                    <a:pt x="265" y="418"/>
                    <a:pt x="267" y="418"/>
                  </a:cubicBezTo>
                  <a:cubicBezTo>
                    <a:pt x="267" y="418"/>
                    <a:pt x="268" y="418"/>
                    <a:pt x="268" y="417"/>
                  </a:cubicBezTo>
                  <a:cubicBezTo>
                    <a:pt x="269" y="417"/>
                    <a:pt x="270" y="417"/>
                    <a:pt x="270" y="417"/>
                  </a:cubicBezTo>
                  <a:cubicBezTo>
                    <a:pt x="270" y="417"/>
                    <a:pt x="271" y="417"/>
                    <a:pt x="271" y="417"/>
                  </a:cubicBezTo>
                  <a:cubicBezTo>
                    <a:pt x="271" y="416"/>
                    <a:pt x="271" y="416"/>
                    <a:pt x="271" y="416"/>
                  </a:cubicBezTo>
                  <a:cubicBezTo>
                    <a:pt x="272" y="416"/>
                    <a:pt x="271" y="416"/>
                    <a:pt x="271" y="416"/>
                  </a:cubicBezTo>
                  <a:cubicBezTo>
                    <a:pt x="271" y="416"/>
                    <a:pt x="271" y="415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4" y="415"/>
                    <a:pt x="274" y="415"/>
                    <a:pt x="274" y="415"/>
                  </a:cubicBezTo>
                  <a:cubicBezTo>
                    <a:pt x="275" y="415"/>
                    <a:pt x="275" y="416"/>
                    <a:pt x="276" y="416"/>
                  </a:cubicBezTo>
                  <a:cubicBezTo>
                    <a:pt x="277" y="416"/>
                    <a:pt x="278" y="416"/>
                    <a:pt x="278" y="417"/>
                  </a:cubicBezTo>
                  <a:cubicBezTo>
                    <a:pt x="278" y="417"/>
                    <a:pt x="278" y="416"/>
                    <a:pt x="279" y="416"/>
                  </a:cubicBezTo>
                  <a:cubicBezTo>
                    <a:pt x="279" y="417"/>
                    <a:pt x="281" y="416"/>
                    <a:pt x="282" y="416"/>
                  </a:cubicBezTo>
                  <a:cubicBezTo>
                    <a:pt x="282" y="417"/>
                    <a:pt x="283" y="417"/>
                    <a:pt x="283" y="417"/>
                  </a:cubicBezTo>
                  <a:cubicBezTo>
                    <a:pt x="283" y="418"/>
                    <a:pt x="284" y="418"/>
                    <a:pt x="284" y="419"/>
                  </a:cubicBezTo>
                  <a:cubicBezTo>
                    <a:pt x="284" y="420"/>
                    <a:pt x="285" y="419"/>
                    <a:pt x="285" y="420"/>
                  </a:cubicBezTo>
                  <a:cubicBezTo>
                    <a:pt x="283" y="420"/>
                    <a:pt x="282" y="419"/>
                    <a:pt x="282" y="418"/>
                  </a:cubicBezTo>
                  <a:cubicBezTo>
                    <a:pt x="281" y="418"/>
                    <a:pt x="281" y="419"/>
                    <a:pt x="280" y="419"/>
                  </a:cubicBezTo>
                  <a:cubicBezTo>
                    <a:pt x="280" y="418"/>
                    <a:pt x="280" y="418"/>
                    <a:pt x="280" y="418"/>
                  </a:cubicBezTo>
                  <a:cubicBezTo>
                    <a:pt x="278" y="417"/>
                    <a:pt x="276" y="418"/>
                    <a:pt x="275" y="417"/>
                  </a:cubicBezTo>
                  <a:cubicBezTo>
                    <a:pt x="274" y="417"/>
                    <a:pt x="274" y="417"/>
                    <a:pt x="273" y="417"/>
                  </a:cubicBezTo>
                  <a:cubicBezTo>
                    <a:pt x="273" y="417"/>
                    <a:pt x="272" y="418"/>
                    <a:pt x="272" y="418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8"/>
                    <a:pt x="273" y="419"/>
                    <a:pt x="273" y="419"/>
                  </a:cubicBezTo>
                  <a:cubicBezTo>
                    <a:pt x="273" y="419"/>
                    <a:pt x="274" y="420"/>
                    <a:pt x="274" y="420"/>
                  </a:cubicBezTo>
                  <a:cubicBezTo>
                    <a:pt x="275" y="420"/>
                    <a:pt x="275" y="420"/>
                    <a:pt x="276" y="420"/>
                  </a:cubicBezTo>
                  <a:cubicBezTo>
                    <a:pt x="276" y="420"/>
                    <a:pt x="277" y="420"/>
                    <a:pt x="277" y="420"/>
                  </a:cubicBezTo>
                  <a:cubicBezTo>
                    <a:pt x="278" y="420"/>
                    <a:pt x="278" y="420"/>
                    <a:pt x="278" y="420"/>
                  </a:cubicBezTo>
                  <a:cubicBezTo>
                    <a:pt x="278" y="421"/>
                    <a:pt x="279" y="421"/>
                    <a:pt x="279" y="421"/>
                  </a:cubicBezTo>
                  <a:cubicBezTo>
                    <a:pt x="280" y="422"/>
                    <a:pt x="280" y="421"/>
                    <a:pt x="281" y="421"/>
                  </a:cubicBezTo>
                  <a:cubicBezTo>
                    <a:pt x="282" y="421"/>
                    <a:pt x="283" y="422"/>
                    <a:pt x="283" y="422"/>
                  </a:cubicBezTo>
                  <a:cubicBezTo>
                    <a:pt x="284" y="422"/>
                    <a:pt x="284" y="422"/>
                    <a:pt x="284" y="422"/>
                  </a:cubicBezTo>
                  <a:cubicBezTo>
                    <a:pt x="284" y="422"/>
                    <a:pt x="285" y="422"/>
                    <a:pt x="285" y="422"/>
                  </a:cubicBezTo>
                  <a:cubicBezTo>
                    <a:pt x="285" y="423"/>
                    <a:pt x="285" y="423"/>
                    <a:pt x="286" y="423"/>
                  </a:cubicBezTo>
                  <a:cubicBezTo>
                    <a:pt x="286" y="423"/>
                    <a:pt x="283" y="424"/>
                    <a:pt x="283" y="424"/>
                  </a:cubicBezTo>
                  <a:cubicBezTo>
                    <a:pt x="284" y="424"/>
                    <a:pt x="284" y="424"/>
                    <a:pt x="285" y="424"/>
                  </a:cubicBezTo>
                  <a:cubicBezTo>
                    <a:pt x="285" y="424"/>
                    <a:pt x="285" y="424"/>
                    <a:pt x="286" y="425"/>
                  </a:cubicBezTo>
                  <a:cubicBezTo>
                    <a:pt x="286" y="425"/>
                    <a:pt x="286" y="425"/>
                    <a:pt x="286" y="425"/>
                  </a:cubicBezTo>
                  <a:cubicBezTo>
                    <a:pt x="286" y="425"/>
                    <a:pt x="286" y="425"/>
                    <a:pt x="286" y="425"/>
                  </a:cubicBezTo>
                  <a:cubicBezTo>
                    <a:pt x="286" y="425"/>
                    <a:pt x="287" y="425"/>
                    <a:pt x="287" y="425"/>
                  </a:cubicBezTo>
                  <a:cubicBezTo>
                    <a:pt x="287" y="425"/>
                    <a:pt x="288" y="426"/>
                    <a:pt x="288" y="426"/>
                  </a:cubicBezTo>
                  <a:cubicBezTo>
                    <a:pt x="289" y="426"/>
                    <a:pt x="289" y="427"/>
                    <a:pt x="290" y="428"/>
                  </a:cubicBezTo>
                  <a:cubicBezTo>
                    <a:pt x="290" y="428"/>
                    <a:pt x="290" y="428"/>
                    <a:pt x="290" y="428"/>
                  </a:cubicBezTo>
                  <a:cubicBezTo>
                    <a:pt x="291" y="428"/>
                    <a:pt x="291" y="428"/>
                    <a:pt x="291" y="428"/>
                  </a:cubicBezTo>
                  <a:cubicBezTo>
                    <a:pt x="294" y="430"/>
                    <a:pt x="297" y="435"/>
                    <a:pt x="297" y="435"/>
                  </a:cubicBezTo>
                  <a:cubicBezTo>
                    <a:pt x="297" y="436"/>
                    <a:pt x="298" y="436"/>
                    <a:pt x="298" y="436"/>
                  </a:cubicBezTo>
                  <a:cubicBezTo>
                    <a:pt x="298" y="436"/>
                    <a:pt x="299" y="436"/>
                    <a:pt x="299" y="437"/>
                  </a:cubicBezTo>
                  <a:cubicBezTo>
                    <a:pt x="300" y="437"/>
                    <a:pt x="299" y="439"/>
                    <a:pt x="300" y="439"/>
                  </a:cubicBezTo>
                  <a:cubicBezTo>
                    <a:pt x="300" y="439"/>
                    <a:pt x="299" y="439"/>
                    <a:pt x="300" y="440"/>
                  </a:cubicBezTo>
                  <a:cubicBezTo>
                    <a:pt x="301" y="440"/>
                    <a:pt x="301" y="440"/>
                    <a:pt x="301" y="440"/>
                  </a:cubicBezTo>
                  <a:cubicBezTo>
                    <a:pt x="301" y="441"/>
                    <a:pt x="302" y="440"/>
                    <a:pt x="302" y="440"/>
                  </a:cubicBezTo>
                  <a:cubicBezTo>
                    <a:pt x="302" y="441"/>
                    <a:pt x="302" y="444"/>
                    <a:pt x="303" y="444"/>
                  </a:cubicBezTo>
                  <a:cubicBezTo>
                    <a:pt x="304" y="444"/>
                    <a:pt x="305" y="450"/>
                    <a:pt x="305" y="451"/>
                  </a:cubicBezTo>
                  <a:cubicBezTo>
                    <a:pt x="307" y="456"/>
                    <a:pt x="308" y="461"/>
                    <a:pt x="308" y="467"/>
                  </a:cubicBezTo>
                  <a:cubicBezTo>
                    <a:pt x="308" y="476"/>
                    <a:pt x="305" y="485"/>
                    <a:pt x="299" y="493"/>
                  </a:cubicBezTo>
                  <a:cubicBezTo>
                    <a:pt x="293" y="499"/>
                    <a:pt x="286" y="501"/>
                    <a:pt x="278" y="501"/>
                  </a:cubicBezTo>
                  <a:cubicBezTo>
                    <a:pt x="277" y="501"/>
                    <a:pt x="267" y="498"/>
                    <a:pt x="270" y="498"/>
                  </a:cubicBezTo>
                  <a:cubicBezTo>
                    <a:pt x="282" y="495"/>
                    <a:pt x="286" y="491"/>
                    <a:pt x="287" y="483"/>
                  </a:cubicBezTo>
                  <a:cubicBezTo>
                    <a:pt x="288" y="480"/>
                    <a:pt x="287" y="467"/>
                    <a:pt x="277" y="458"/>
                  </a:cubicBezTo>
                  <a:cubicBezTo>
                    <a:pt x="258" y="439"/>
                    <a:pt x="222" y="449"/>
                    <a:pt x="211" y="479"/>
                  </a:cubicBezTo>
                  <a:cubicBezTo>
                    <a:pt x="202" y="505"/>
                    <a:pt x="210" y="544"/>
                    <a:pt x="253" y="556"/>
                  </a:cubicBezTo>
                  <a:cubicBezTo>
                    <a:pt x="315" y="573"/>
                    <a:pt x="339" y="545"/>
                    <a:pt x="340" y="525"/>
                  </a:cubicBezTo>
                  <a:cubicBezTo>
                    <a:pt x="341" y="525"/>
                    <a:pt x="350" y="529"/>
                    <a:pt x="363" y="523"/>
                  </a:cubicBezTo>
                  <a:cubicBezTo>
                    <a:pt x="377" y="517"/>
                    <a:pt x="387" y="505"/>
                    <a:pt x="393" y="492"/>
                  </a:cubicBezTo>
                  <a:cubicBezTo>
                    <a:pt x="396" y="485"/>
                    <a:pt x="397" y="477"/>
                    <a:pt x="398" y="470"/>
                  </a:cubicBezTo>
                  <a:cubicBezTo>
                    <a:pt x="399" y="454"/>
                    <a:pt x="395" y="431"/>
                    <a:pt x="379" y="424"/>
                  </a:cubicBezTo>
                  <a:cubicBezTo>
                    <a:pt x="378" y="423"/>
                    <a:pt x="368" y="419"/>
                    <a:pt x="367" y="421"/>
                  </a:cubicBezTo>
                  <a:cubicBezTo>
                    <a:pt x="367" y="421"/>
                    <a:pt x="390" y="387"/>
                    <a:pt x="336" y="359"/>
                  </a:cubicBezTo>
                  <a:cubicBezTo>
                    <a:pt x="336" y="359"/>
                    <a:pt x="334" y="358"/>
                    <a:pt x="331" y="356"/>
                  </a:cubicBezTo>
                  <a:cubicBezTo>
                    <a:pt x="330" y="356"/>
                    <a:pt x="329" y="356"/>
                    <a:pt x="328" y="356"/>
                  </a:cubicBezTo>
                  <a:cubicBezTo>
                    <a:pt x="327" y="355"/>
                    <a:pt x="328" y="355"/>
                    <a:pt x="327" y="355"/>
                  </a:cubicBezTo>
                  <a:cubicBezTo>
                    <a:pt x="326" y="355"/>
                    <a:pt x="326" y="355"/>
                    <a:pt x="326" y="354"/>
                  </a:cubicBezTo>
                  <a:cubicBezTo>
                    <a:pt x="326" y="354"/>
                    <a:pt x="325" y="354"/>
                    <a:pt x="325" y="354"/>
                  </a:cubicBezTo>
                  <a:cubicBezTo>
                    <a:pt x="325" y="354"/>
                    <a:pt x="324" y="354"/>
                    <a:pt x="324" y="354"/>
                  </a:cubicBezTo>
                  <a:cubicBezTo>
                    <a:pt x="322" y="354"/>
                    <a:pt x="322" y="354"/>
                    <a:pt x="321" y="354"/>
                  </a:cubicBezTo>
                  <a:cubicBezTo>
                    <a:pt x="321" y="353"/>
                    <a:pt x="321" y="354"/>
                    <a:pt x="321" y="354"/>
                  </a:cubicBezTo>
                  <a:cubicBezTo>
                    <a:pt x="321" y="354"/>
                    <a:pt x="320" y="353"/>
                    <a:pt x="320" y="353"/>
                  </a:cubicBezTo>
                  <a:cubicBezTo>
                    <a:pt x="319" y="353"/>
                    <a:pt x="319" y="353"/>
                    <a:pt x="318" y="353"/>
                  </a:cubicBezTo>
                  <a:cubicBezTo>
                    <a:pt x="318" y="353"/>
                    <a:pt x="317" y="352"/>
                    <a:pt x="317" y="352"/>
                  </a:cubicBezTo>
                  <a:cubicBezTo>
                    <a:pt x="317" y="352"/>
                    <a:pt x="316" y="352"/>
                    <a:pt x="316" y="353"/>
                  </a:cubicBezTo>
                  <a:cubicBezTo>
                    <a:pt x="316" y="353"/>
                    <a:pt x="316" y="352"/>
                    <a:pt x="316" y="352"/>
                  </a:cubicBezTo>
                  <a:cubicBezTo>
                    <a:pt x="314" y="352"/>
                    <a:pt x="313" y="351"/>
                    <a:pt x="313" y="351"/>
                  </a:cubicBezTo>
                  <a:cubicBezTo>
                    <a:pt x="310" y="352"/>
                    <a:pt x="307" y="351"/>
                    <a:pt x="305" y="351"/>
                  </a:cubicBezTo>
                  <a:cubicBezTo>
                    <a:pt x="305" y="351"/>
                    <a:pt x="305" y="351"/>
                    <a:pt x="304" y="351"/>
                  </a:cubicBezTo>
                  <a:cubicBezTo>
                    <a:pt x="304" y="352"/>
                    <a:pt x="304" y="351"/>
                    <a:pt x="303" y="352"/>
                  </a:cubicBezTo>
                  <a:cubicBezTo>
                    <a:pt x="302" y="352"/>
                    <a:pt x="300" y="351"/>
                    <a:pt x="300" y="351"/>
                  </a:cubicBezTo>
                  <a:cubicBezTo>
                    <a:pt x="300" y="351"/>
                    <a:pt x="300" y="352"/>
                    <a:pt x="299" y="352"/>
                  </a:cubicBezTo>
                  <a:cubicBezTo>
                    <a:pt x="299" y="351"/>
                    <a:pt x="297" y="352"/>
                    <a:pt x="296" y="351"/>
                  </a:cubicBezTo>
                  <a:cubicBezTo>
                    <a:pt x="296" y="352"/>
                    <a:pt x="294" y="352"/>
                    <a:pt x="293" y="352"/>
                  </a:cubicBezTo>
                  <a:cubicBezTo>
                    <a:pt x="293" y="352"/>
                    <a:pt x="293" y="352"/>
                    <a:pt x="293" y="353"/>
                  </a:cubicBezTo>
                  <a:cubicBezTo>
                    <a:pt x="293" y="353"/>
                    <a:pt x="293" y="352"/>
                    <a:pt x="292" y="352"/>
                  </a:cubicBezTo>
                  <a:cubicBezTo>
                    <a:pt x="292" y="353"/>
                    <a:pt x="293" y="353"/>
                    <a:pt x="293" y="353"/>
                  </a:cubicBezTo>
                  <a:cubicBezTo>
                    <a:pt x="294" y="353"/>
                    <a:pt x="294" y="353"/>
                    <a:pt x="296" y="353"/>
                  </a:cubicBezTo>
                  <a:cubicBezTo>
                    <a:pt x="296" y="353"/>
                    <a:pt x="297" y="353"/>
                    <a:pt x="297" y="353"/>
                  </a:cubicBezTo>
                  <a:cubicBezTo>
                    <a:pt x="298" y="353"/>
                    <a:pt x="299" y="353"/>
                    <a:pt x="300" y="352"/>
                  </a:cubicBezTo>
                  <a:cubicBezTo>
                    <a:pt x="301" y="353"/>
                    <a:pt x="302" y="353"/>
                    <a:pt x="303" y="353"/>
                  </a:cubicBezTo>
                  <a:cubicBezTo>
                    <a:pt x="303" y="353"/>
                    <a:pt x="303" y="353"/>
                    <a:pt x="303" y="353"/>
                  </a:cubicBezTo>
                  <a:cubicBezTo>
                    <a:pt x="304" y="353"/>
                    <a:pt x="304" y="354"/>
                    <a:pt x="304" y="354"/>
                  </a:cubicBezTo>
                  <a:cubicBezTo>
                    <a:pt x="304" y="354"/>
                    <a:pt x="304" y="354"/>
                    <a:pt x="305" y="354"/>
                  </a:cubicBezTo>
                  <a:cubicBezTo>
                    <a:pt x="306" y="353"/>
                    <a:pt x="307" y="354"/>
                    <a:pt x="307" y="354"/>
                  </a:cubicBezTo>
                  <a:cubicBezTo>
                    <a:pt x="309" y="354"/>
                    <a:pt x="310" y="354"/>
                    <a:pt x="310" y="354"/>
                  </a:cubicBezTo>
                  <a:cubicBezTo>
                    <a:pt x="310" y="355"/>
                    <a:pt x="311" y="354"/>
                    <a:pt x="312" y="354"/>
                  </a:cubicBezTo>
                  <a:cubicBezTo>
                    <a:pt x="313" y="355"/>
                    <a:pt x="313" y="355"/>
                    <a:pt x="314" y="355"/>
                  </a:cubicBezTo>
                  <a:cubicBezTo>
                    <a:pt x="315" y="356"/>
                    <a:pt x="315" y="355"/>
                    <a:pt x="316" y="356"/>
                  </a:cubicBezTo>
                  <a:cubicBezTo>
                    <a:pt x="318" y="356"/>
                    <a:pt x="317" y="357"/>
                    <a:pt x="319" y="356"/>
                  </a:cubicBezTo>
                  <a:cubicBezTo>
                    <a:pt x="323" y="357"/>
                    <a:pt x="323" y="355"/>
                    <a:pt x="325" y="357"/>
                  </a:cubicBezTo>
                  <a:cubicBezTo>
                    <a:pt x="326" y="357"/>
                    <a:pt x="330" y="359"/>
                    <a:pt x="330" y="359"/>
                  </a:cubicBezTo>
                  <a:cubicBezTo>
                    <a:pt x="330" y="360"/>
                    <a:pt x="330" y="360"/>
                    <a:pt x="330" y="360"/>
                  </a:cubicBezTo>
                  <a:cubicBezTo>
                    <a:pt x="329" y="359"/>
                    <a:pt x="327" y="359"/>
                    <a:pt x="325" y="359"/>
                  </a:cubicBezTo>
                  <a:cubicBezTo>
                    <a:pt x="325" y="359"/>
                    <a:pt x="323" y="358"/>
                    <a:pt x="323" y="358"/>
                  </a:cubicBezTo>
                  <a:cubicBezTo>
                    <a:pt x="322" y="358"/>
                    <a:pt x="322" y="357"/>
                    <a:pt x="321" y="357"/>
                  </a:cubicBezTo>
                  <a:cubicBezTo>
                    <a:pt x="320" y="357"/>
                    <a:pt x="318" y="358"/>
                    <a:pt x="316" y="357"/>
                  </a:cubicBezTo>
                  <a:cubicBezTo>
                    <a:pt x="316" y="357"/>
                    <a:pt x="315" y="358"/>
                    <a:pt x="314" y="357"/>
                  </a:cubicBezTo>
                  <a:cubicBezTo>
                    <a:pt x="313" y="357"/>
                    <a:pt x="312" y="357"/>
                    <a:pt x="310" y="357"/>
                  </a:cubicBezTo>
                  <a:cubicBezTo>
                    <a:pt x="309" y="357"/>
                    <a:pt x="309" y="356"/>
                    <a:pt x="308" y="356"/>
                  </a:cubicBezTo>
                  <a:cubicBezTo>
                    <a:pt x="306" y="357"/>
                    <a:pt x="304" y="357"/>
                    <a:pt x="302" y="357"/>
                  </a:cubicBezTo>
                  <a:cubicBezTo>
                    <a:pt x="302" y="357"/>
                    <a:pt x="301" y="357"/>
                    <a:pt x="301" y="357"/>
                  </a:cubicBezTo>
                  <a:cubicBezTo>
                    <a:pt x="301" y="357"/>
                    <a:pt x="301" y="358"/>
                    <a:pt x="300" y="358"/>
                  </a:cubicBezTo>
                  <a:cubicBezTo>
                    <a:pt x="298" y="358"/>
                    <a:pt x="298" y="358"/>
                    <a:pt x="298" y="358"/>
                  </a:cubicBezTo>
                  <a:cubicBezTo>
                    <a:pt x="297" y="359"/>
                    <a:pt x="299" y="358"/>
                    <a:pt x="299" y="359"/>
                  </a:cubicBezTo>
                  <a:cubicBezTo>
                    <a:pt x="299" y="359"/>
                    <a:pt x="301" y="360"/>
                    <a:pt x="300" y="360"/>
                  </a:cubicBezTo>
                  <a:cubicBezTo>
                    <a:pt x="299" y="360"/>
                    <a:pt x="299" y="361"/>
                    <a:pt x="298" y="361"/>
                  </a:cubicBezTo>
                  <a:cubicBezTo>
                    <a:pt x="298" y="360"/>
                    <a:pt x="298" y="360"/>
                    <a:pt x="297" y="360"/>
                  </a:cubicBezTo>
                  <a:cubicBezTo>
                    <a:pt x="297" y="360"/>
                    <a:pt x="297" y="361"/>
                    <a:pt x="297" y="361"/>
                  </a:cubicBezTo>
                  <a:cubicBezTo>
                    <a:pt x="295" y="360"/>
                    <a:pt x="295" y="359"/>
                    <a:pt x="294" y="359"/>
                  </a:cubicBezTo>
                  <a:cubicBezTo>
                    <a:pt x="294" y="360"/>
                    <a:pt x="295" y="359"/>
                    <a:pt x="295" y="361"/>
                  </a:cubicBezTo>
                  <a:cubicBezTo>
                    <a:pt x="294" y="361"/>
                    <a:pt x="293" y="361"/>
                    <a:pt x="292" y="361"/>
                  </a:cubicBezTo>
                  <a:cubicBezTo>
                    <a:pt x="292" y="360"/>
                    <a:pt x="292" y="359"/>
                    <a:pt x="291" y="358"/>
                  </a:cubicBezTo>
                  <a:cubicBezTo>
                    <a:pt x="288" y="358"/>
                    <a:pt x="288" y="358"/>
                    <a:pt x="288" y="358"/>
                  </a:cubicBezTo>
                  <a:cubicBezTo>
                    <a:pt x="287" y="359"/>
                    <a:pt x="287" y="359"/>
                    <a:pt x="287" y="360"/>
                  </a:cubicBezTo>
                  <a:cubicBezTo>
                    <a:pt x="287" y="360"/>
                    <a:pt x="287" y="361"/>
                    <a:pt x="287" y="362"/>
                  </a:cubicBezTo>
                  <a:cubicBezTo>
                    <a:pt x="287" y="362"/>
                    <a:pt x="286" y="362"/>
                    <a:pt x="286" y="362"/>
                  </a:cubicBezTo>
                  <a:cubicBezTo>
                    <a:pt x="285" y="360"/>
                    <a:pt x="287" y="360"/>
                    <a:pt x="286" y="359"/>
                  </a:cubicBezTo>
                  <a:cubicBezTo>
                    <a:pt x="284" y="359"/>
                    <a:pt x="285" y="360"/>
                    <a:pt x="283" y="360"/>
                  </a:cubicBezTo>
                  <a:cubicBezTo>
                    <a:pt x="283" y="360"/>
                    <a:pt x="282" y="360"/>
                    <a:pt x="281" y="360"/>
                  </a:cubicBezTo>
                  <a:cubicBezTo>
                    <a:pt x="281" y="360"/>
                    <a:pt x="281" y="361"/>
                    <a:pt x="280" y="361"/>
                  </a:cubicBezTo>
                  <a:cubicBezTo>
                    <a:pt x="280" y="361"/>
                    <a:pt x="279" y="360"/>
                    <a:pt x="279" y="361"/>
                  </a:cubicBezTo>
                  <a:cubicBezTo>
                    <a:pt x="279" y="360"/>
                    <a:pt x="279" y="361"/>
                    <a:pt x="279" y="361"/>
                  </a:cubicBezTo>
                  <a:cubicBezTo>
                    <a:pt x="277" y="361"/>
                    <a:pt x="276" y="360"/>
                    <a:pt x="275" y="360"/>
                  </a:cubicBezTo>
                  <a:cubicBezTo>
                    <a:pt x="274" y="361"/>
                    <a:pt x="274" y="362"/>
                    <a:pt x="272" y="363"/>
                  </a:cubicBezTo>
                  <a:cubicBezTo>
                    <a:pt x="270" y="363"/>
                    <a:pt x="269" y="364"/>
                    <a:pt x="267" y="363"/>
                  </a:cubicBezTo>
                  <a:cubicBezTo>
                    <a:pt x="267" y="364"/>
                    <a:pt x="267" y="365"/>
                    <a:pt x="266" y="365"/>
                  </a:cubicBezTo>
                  <a:cubicBezTo>
                    <a:pt x="266" y="364"/>
                    <a:pt x="264" y="364"/>
                    <a:pt x="264" y="364"/>
                  </a:cubicBezTo>
                  <a:cubicBezTo>
                    <a:pt x="263" y="363"/>
                    <a:pt x="264" y="365"/>
                    <a:pt x="263" y="364"/>
                  </a:cubicBezTo>
                  <a:cubicBezTo>
                    <a:pt x="263" y="364"/>
                    <a:pt x="262" y="364"/>
                    <a:pt x="262" y="363"/>
                  </a:cubicBezTo>
                  <a:cubicBezTo>
                    <a:pt x="262" y="363"/>
                    <a:pt x="263" y="363"/>
                    <a:pt x="263" y="363"/>
                  </a:cubicBezTo>
                  <a:cubicBezTo>
                    <a:pt x="263" y="363"/>
                    <a:pt x="263" y="362"/>
                    <a:pt x="263" y="362"/>
                  </a:cubicBezTo>
                  <a:cubicBezTo>
                    <a:pt x="264" y="361"/>
                    <a:pt x="265" y="360"/>
                    <a:pt x="266" y="360"/>
                  </a:cubicBezTo>
                  <a:cubicBezTo>
                    <a:pt x="266" y="359"/>
                    <a:pt x="267" y="359"/>
                    <a:pt x="267" y="358"/>
                  </a:cubicBezTo>
                  <a:cubicBezTo>
                    <a:pt x="265" y="357"/>
                    <a:pt x="264" y="360"/>
                    <a:pt x="262" y="359"/>
                  </a:cubicBezTo>
                  <a:cubicBezTo>
                    <a:pt x="262" y="359"/>
                    <a:pt x="262" y="359"/>
                    <a:pt x="262" y="359"/>
                  </a:cubicBezTo>
                  <a:cubicBezTo>
                    <a:pt x="262" y="359"/>
                    <a:pt x="261" y="359"/>
                    <a:pt x="261" y="360"/>
                  </a:cubicBezTo>
                  <a:cubicBezTo>
                    <a:pt x="261" y="360"/>
                    <a:pt x="261" y="361"/>
                    <a:pt x="260" y="361"/>
                  </a:cubicBezTo>
                  <a:cubicBezTo>
                    <a:pt x="259" y="361"/>
                    <a:pt x="259" y="361"/>
                    <a:pt x="259" y="361"/>
                  </a:cubicBezTo>
                  <a:cubicBezTo>
                    <a:pt x="258" y="363"/>
                    <a:pt x="260" y="362"/>
                    <a:pt x="261" y="363"/>
                  </a:cubicBezTo>
                  <a:cubicBezTo>
                    <a:pt x="261" y="363"/>
                    <a:pt x="261" y="365"/>
                    <a:pt x="261" y="365"/>
                  </a:cubicBezTo>
                  <a:cubicBezTo>
                    <a:pt x="261" y="365"/>
                    <a:pt x="261" y="366"/>
                    <a:pt x="261" y="366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67"/>
                    <a:pt x="260" y="367"/>
                    <a:pt x="259" y="367"/>
                  </a:cubicBezTo>
                  <a:cubicBezTo>
                    <a:pt x="258" y="367"/>
                    <a:pt x="258" y="367"/>
                    <a:pt x="258" y="367"/>
                  </a:cubicBezTo>
                  <a:cubicBezTo>
                    <a:pt x="257" y="366"/>
                    <a:pt x="256" y="365"/>
                    <a:pt x="256" y="364"/>
                  </a:cubicBezTo>
                  <a:cubicBezTo>
                    <a:pt x="257" y="364"/>
                    <a:pt x="257" y="363"/>
                    <a:pt x="258" y="363"/>
                  </a:cubicBezTo>
                  <a:cubicBezTo>
                    <a:pt x="258" y="363"/>
                    <a:pt x="258" y="363"/>
                    <a:pt x="259" y="362"/>
                  </a:cubicBezTo>
                  <a:cubicBezTo>
                    <a:pt x="259" y="361"/>
                    <a:pt x="258" y="361"/>
                    <a:pt x="258" y="360"/>
                  </a:cubicBezTo>
                  <a:cubicBezTo>
                    <a:pt x="257" y="360"/>
                    <a:pt x="257" y="361"/>
                    <a:pt x="256" y="361"/>
                  </a:cubicBezTo>
                  <a:cubicBezTo>
                    <a:pt x="254" y="361"/>
                    <a:pt x="253" y="362"/>
                    <a:pt x="251" y="361"/>
                  </a:cubicBezTo>
                  <a:cubicBezTo>
                    <a:pt x="250" y="362"/>
                    <a:pt x="250" y="363"/>
                    <a:pt x="250" y="364"/>
                  </a:cubicBezTo>
                  <a:cubicBezTo>
                    <a:pt x="250" y="364"/>
                    <a:pt x="249" y="365"/>
                    <a:pt x="248" y="365"/>
                  </a:cubicBezTo>
                  <a:cubicBezTo>
                    <a:pt x="247" y="364"/>
                    <a:pt x="247" y="362"/>
                    <a:pt x="245" y="362"/>
                  </a:cubicBezTo>
                  <a:cubicBezTo>
                    <a:pt x="245" y="364"/>
                    <a:pt x="246" y="364"/>
                    <a:pt x="246" y="365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5" y="366"/>
                    <a:pt x="245" y="366"/>
                    <a:pt x="245" y="366"/>
                  </a:cubicBezTo>
                  <a:cubicBezTo>
                    <a:pt x="245" y="366"/>
                    <a:pt x="244" y="366"/>
                    <a:pt x="243" y="366"/>
                  </a:cubicBezTo>
                  <a:cubicBezTo>
                    <a:pt x="243" y="367"/>
                    <a:pt x="243" y="367"/>
                    <a:pt x="243" y="367"/>
                  </a:cubicBezTo>
                  <a:cubicBezTo>
                    <a:pt x="242" y="367"/>
                    <a:pt x="242" y="369"/>
                    <a:pt x="242" y="369"/>
                  </a:cubicBezTo>
                  <a:cubicBezTo>
                    <a:pt x="242" y="368"/>
                    <a:pt x="241" y="368"/>
                    <a:pt x="241" y="367"/>
                  </a:cubicBezTo>
                  <a:cubicBezTo>
                    <a:pt x="242" y="365"/>
                    <a:pt x="241" y="364"/>
                    <a:pt x="240" y="364"/>
                  </a:cubicBezTo>
                  <a:cubicBezTo>
                    <a:pt x="240" y="365"/>
                    <a:pt x="240" y="367"/>
                    <a:pt x="240" y="369"/>
                  </a:cubicBezTo>
                  <a:cubicBezTo>
                    <a:pt x="241" y="369"/>
                    <a:pt x="242" y="370"/>
                    <a:pt x="241" y="371"/>
                  </a:cubicBezTo>
                  <a:cubicBezTo>
                    <a:pt x="240" y="371"/>
                    <a:pt x="240" y="370"/>
                    <a:pt x="239" y="370"/>
                  </a:cubicBezTo>
                  <a:cubicBezTo>
                    <a:pt x="238" y="370"/>
                    <a:pt x="238" y="372"/>
                    <a:pt x="237" y="372"/>
                  </a:cubicBezTo>
                  <a:cubicBezTo>
                    <a:pt x="237" y="371"/>
                    <a:pt x="237" y="370"/>
                    <a:pt x="236" y="370"/>
                  </a:cubicBezTo>
                  <a:cubicBezTo>
                    <a:pt x="235" y="371"/>
                    <a:pt x="236" y="371"/>
                    <a:pt x="236" y="372"/>
                  </a:cubicBezTo>
                  <a:cubicBezTo>
                    <a:pt x="235" y="372"/>
                    <a:pt x="234" y="373"/>
                    <a:pt x="233" y="373"/>
                  </a:cubicBezTo>
                  <a:cubicBezTo>
                    <a:pt x="233" y="374"/>
                    <a:pt x="233" y="375"/>
                    <a:pt x="233" y="375"/>
                  </a:cubicBezTo>
                  <a:cubicBezTo>
                    <a:pt x="233" y="375"/>
                    <a:pt x="232" y="374"/>
                    <a:pt x="232" y="374"/>
                  </a:cubicBezTo>
                  <a:cubicBezTo>
                    <a:pt x="231" y="375"/>
                    <a:pt x="232" y="376"/>
                    <a:pt x="231" y="376"/>
                  </a:cubicBezTo>
                  <a:cubicBezTo>
                    <a:pt x="230" y="375"/>
                    <a:pt x="230" y="374"/>
                    <a:pt x="228" y="375"/>
                  </a:cubicBezTo>
                  <a:cubicBezTo>
                    <a:pt x="228" y="376"/>
                    <a:pt x="229" y="378"/>
                    <a:pt x="228" y="379"/>
                  </a:cubicBezTo>
                  <a:cubicBezTo>
                    <a:pt x="227" y="378"/>
                    <a:pt x="227" y="378"/>
                    <a:pt x="225" y="378"/>
                  </a:cubicBezTo>
                  <a:cubicBezTo>
                    <a:pt x="225" y="378"/>
                    <a:pt x="225" y="379"/>
                    <a:pt x="224" y="379"/>
                  </a:cubicBezTo>
                  <a:cubicBezTo>
                    <a:pt x="224" y="379"/>
                    <a:pt x="224" y="380"/>
                    <a:pt x="224" y="380"/>
                  </a:cubicBezTo>
                  <a:cubicBezTo>
                    <a:pt x="223" y="380"/>
                    <a:pt x="222" y="380"/>
                    <a:pt x="221" y="381"/>
                  </a:cubicBezTo>
                  <a:cubicBezTo>
                    <a:pt x="221" y="382"/>
                    <a:pt x="222" y="382"/>
                    <a:pt x="222" y="384"/>
                  </a:cubicBezTo>
                  <a:cubicBezTo>
                    <a:pt x="221" y="384"/>
                    <a:pt x="221" y="383"/>
                    <a:pt x="220" y="383"/>
                  </a:cubicBezTo>
                  <a:cubicBezTo>
                    <a:pt x="219" y="384"/>
                    <a:pt x="218" y="384"/>
                    <a:pt x="218" y="385"/>
                  </a:cubicBezTo>
                  <a:cubicBezTo>
                    <a:pt x="217" y="384"/>
                    <a:pt x="217" y="384"/>
                    <a:pt x="217" y="384"/>
                  </a:cubicBezTo>
                  <a:cubicBezTo>
                    <a:pt x="217" y="384"/>
                    <a:pt x="217" y="384"/>
                    <a:pt x="217" y="384"/>
                  </a:cubicBezTo>
                  <a:cubicBezTo>
                    <a:pt x="218" y="383"/>
                    <a:pt x="219" y="382"/>
                    <a:pt x="220" y="383"/>
                  </a:cubicBezTo>
                  <a:cubicBezTo>
                    <a:pt x="220" y="381"/>
                    <a:pt x="222" y="381"/>
                    <a:pt x="222" y="380"/>
                  </a:cubicBezTo>
                  <a:cubicBezTo>
                    <a:pt x="223" y="379"/>
                    <a:pt x="221" y="379"/>
                    <a:pt x="221" y="377"/>
                  </a:cubicBezTo>
                  <a:cubicBezTo>
                    <a:pt x="224" y="378"/>
                    <a:pt x="224" y="378"/>
                    <a:pt x="224" y="378"/>
                  </a:cubicBezTo>
                  <a:cubicBezTo>
                    <a:pt x="224" y="377"/>
                    <a:pt x="224" y="376"/>
                    <a:pt x="225" y="376"/>
                  </a:cubicBezTo>
                  <a:cubicBezTo>
                    <a:pt x="226" y="376"/>
                    <a:pt x="226" y="376"/>
                    <a:pt x="226" y="376"/>
                  </a:cubicBezTo>
                  <a:cubicBezTo>
                    <a:pt x="227" y="374"/>
                    <a:pt x="229" y="374"/>
                    <a:pt x="229" y="373"/>
                  </a:cubicBezTo>
                  <a:cubicBezTo>
                    <a:pt x="231" y="373"/>
                    <a:pt x="231" y="372"/>
                    <a:pt x="231" y="372"/>
                  </a:cubicBezTo>
                  <a:cubicBezTo>
                    <a:pt x="231" y="372"/>
                    <a:pt x="233" y="372"/>
                    <a:pt x="233" y="372"/>
                  </a:cubicBezTo>
                  <a:cubicBezTo>
                    <a:pt x="233" y="372"/>
                    <a:pt x="233" y="371"/>
                    <a:pt x="234" y="370"/>
                  </a:cubicBezTo>
                  <a:cubicBezTo>
                    <a:pt x="231" y="369"/>
                    <a:pt x="229" y="370"/>
                    <a:pt x="228" y="372"/>
                  </a:cubicBezTo>
                  <a:cubicBezTo>
                    <a:pt x="227" y="372"/>
                    <a:pt x="227" y="373"/>
                    <a:pt x="226" y="372"/>
                  </a:cubicBezTo>
                  <a:cubicBezTo>
                    <a:pt x="226" y="372"/>
                    <a:pt x="226" y="372"/>
                    <a:pt x="225" y="372"/>
                  </a:cubicBezTo>
                  <a:cubicBezTo>
                    <a:pt x="224" y="373"/>
                    <a:pt x="225" y="375"/>
                    <a:pt x="224" y="375"/>
                  </a:cubicBezTo>
                  <a:cubicBezTo>
                    <a:pt x="222" y="375"/>
                    <a:pt x="222" y="376"/>
                    <a:pt x="220" y="375"/>
                  </a:cubicBezTo>
                  <a:cubicBezTo>
                    <a:pt x="220" y="376"/>
                    <a:pt x="221" y="377"/>
                    <a:pt x="220" y="377"/>
                  </a:cubicBezTo>
                  <a:cubicBezTo>
                    <a:pt x="217" y="377"/>
                    <a:pt x="217" y="379"/>
                    <a:pt x="214" y="379"/>
                  </a:cubicBezTo>
                  <a:cubicBezTo>
                    <a:pt x="214" y="380"/>
                    <a:pt x="214" y="381"/>
                    <a:pt x="213" y="381"/>
                  </a:cubicBezTo>
                  <a:cubicBezTo>
                    <a:pt x="212" y="381"/>
                    <a:pt x="212" y="382"/>
                    <a:pt x="211" y="382"/>
                  </a:cubicBezTo>
                  <a:cubicBezTo>
                    <a:pt x="211" y="383"/>
                    <a:pt x="210" y="383"/>
                    <a:pt x="210" y="384"/>
                  </a:cubicBezTo>
                  <a:cubicBezTo>
                    <a:pt x="209" y="385"/>
                    <a:pt x="208" y="387"/>
                    <a:pt x="207" y="388"/>
                  </a:cubicBezTo>
                  <a:cubicBezTo>
                    <a:pt x="205" y="388"/>
                    <a:pt x="205" y="390"/>
                    <a:pt x="203" y="390"/>
                  </a:cubicBezTo>
                  <a:cubicBezTo>
                    <a:pt x="203" y="391"/>
                    <a:pt x="203" y="392"/>
                    <a:pt x="202" y="392"/>
                  </a:cubicBezTo>
                  <a:cubicBezTo>
                    <a:pt x="201" y="393"/>
                    <a:pt x="201" y="394"/>
                    <a:pt x="200" y="395"/>
                  </a:cubicBezTo>
                  <a:cubicBezTo>
                    <a:pt x="199" y="395"/>
                    <a:pt x="199" y="395"/>
                    <a:pt x="198" y="395"/>
                  </a:cubicBezTo>
                  <a:cubicBezTo>
                    <a:pt x="198" y="397"/>
                    <a:pt x="197" y="397"/>
                    <a:pt x="196" y="398"/>
                  </a:cubicBezTo>
                  <a:cubicBezTo>
                    <a:pt x="196" y="398"/>
                    <a:pt x="195" y="399"/>
                    <a:pt x="195" y="399"/>
                  </a:cubicBezTo>
                  <a:cubicBezTo>
                    <a:pt x="195" y="399"/>
                    <a:pt x="194" y="400"/>
                    <a:pt x="194" y="401"/>
                  </a:cubicBezTo>
                  <a:cubicBezTo>
                    <a:pt x="193" y="400"/>
                    <a:pt x="193" y="402"/>
                    <a:pt x="192" y="402"/>
                  </a:cubicBezTo>
                  <a:cubicBezTo>
                    <a:pt x="192" y="402"/>
                    <a:pt x="192" y="402"/>
                    <a:pt x="192" y="402"/>
                  </a:cubicBezTo>
                  <a:cubicBezTo>
                    <a:pt x="191" y="401"/>
                    <a:pt x="190" y="403"/>
                    <a:pt x="191" y="404"/>
                  </a:cubicBezTo>
                  <a:cubicBezTo>
                    <a:pt x="191" y="403"/>
                    <a:pt x="191" y="404"/>
                    <a:pt x="191" y="404"/>
                  </a:cubicBezTo>
                  <a:cubicBezTo>
                    <a:pt x="191" y="404"/>
                    <a:pt x="192" y="404"/>
                    <a:pt x="192" y="404"/>
                  </a:cubicBezTo>
                  <a:cubicBezTo>
                    <a:pt x="193" y="403"/>
                    <a:pt x="193" y="403"/>
                    <a:pt x="193" y="402"/>
                  </a:cubicBezTo>
                  <a:cubicBezTo>
                    <a:pt x="194" y="402"/>
                    <a:pt x="194" y="402"/>
                    <a:pt x="195" y="402"/>
                  </a:cubicBezTo>
                  <a:cubicBezTo>
                    <a:pt x="195" y="402"/>
                    <a:pt x="195" y="402"/>
                    <a:pt x="195" y="401"/>
                  </a:cubicBezTo>
                  <a:cubicBezTo>
                    <a:pt x="195" y="401"/>
                    <a:pt x="195" y="401"/>
                    <a:pt x="196" y="401"/>
                  </a:cubicBezTo>
                  <a:cubicBezTo>
                    <a:pt x="196" y="400"/>
                    <a:pt x="197" y="399"/>
                    <a:pt x="197" y="399"/>
                  </a:cubicBezTo>
                  <a:cubicBezTo>
                    <a:pt x="197" y="399"/>
                    <a:pt x="198" y="399"/>
                    <a:pt x="198" y="398"/>
                  </a:cubicBezTo>
                  <a:cubicBezTo>
                    <a:pt x="199" y="398"/>
                    <a:pt x="199" y="397"/>
                    <a:pt x="199" y="397"/>
                  </a:cubicBezTo>
                  <a:cubicBezTo>
                    <a:pt x="201" y="396"/>
                    <a:pt x="201" y="395"/>
                    <a:pt x="202" y="394"/>
                  </a:cubicBezTo>
                  <a:cubicBezTo>
                    <a:pt x="204" y="394"/>
                    <a:pt x="203" y="392"/>
                    <a:pt x="204" y="392"/>
                  </a:cubicBezTo>
                  <a:cubicBezTo>
                    <a:pt x="205" y="392"/>
                    <a:pt x="205" y="391"/>
                    <a:pt x="205" y="391"/>
                  </a:cubicBezTo>
                  <a:cubicBezTo>
                    <a:pt x="206" y="391"/>
                    <a:pt x="207" y="389"/>
                    <a:pt x="208" y="389"/>
                  </a:cubicBezTo>
                  <a:cubicBezTo>
                    <a:pt x="209" y="389"/>
                    <a:pt x="209" y="391"/>
                    <a:pt x="210" y="390"/>
                  </a:cubicBezTo>
                  <a:cubicBezTo>
                    <a:pt x="210" y="389"/>
                    <a:pt x="212" y="389"/>
                    <a:pt x="211" y="388"/>
                  </a:cubicBezTo>
                  <a:cubicBezTo>
                    <a:pt x="211" y="387"/>
                    <a:pt x="210" y="389"/>
                    <a:pt x="210" y="387"/>
                  </a:cubicBezTo>
                  <a:cubicBezTo>
                    <a:pt x="210" y="386"/>
                    <a:pt x="210" y="386"/>
                    <a:pt x="212" y="386"/>
                  </a:cubicBezTo>
                  <a:cubicBezTo>
                    <a:pt x="212" y="385"/>
                    <a:pt x="213" y="385"/>
                    <a:pt x="213" y="385"/>
                  </a:cubicBezTo>
                  <a:cubicBezTo>
                    <a:pt x="213" y="385"/>
                    <a:pt x="213" y="384"/>
                    <a:pt x="213" y="384"/>
                  </a:cubicBezTo>
                  <a:cubicBezTo>
                    <a:pt x="214" y="385"/>
                    <a:pt x="214" y="386"/>
                    <a:pt x="215" y="386"/>
                  </a:cubicBezTo>
                  <a:cubicBezTo>
                    <a:pt x="215" y="385"/>
                    <a:pt x="215" y="385"/>
                    <a:pt x="215" y="385"/>
                  </a:cubicBezTo>
                  <a:cubicBezTo>
                    <a:pt x="215" y="386"/>
                    <a:pt x="215" y="388"/>
                    <a:pt x="214" y="389"/>
                  </a:cubicBezTo>
                  <a:cubicBezTo>
                    <a:pt x="212" y="389"/>
                    <a:pt x="212" y="389"/>
                    <a:pt x="212" y="389"/>
                  </a:cubicBezTo>
                  <a:cubicBezTo>
                    <a:pt x="210" y="391"/>
                    <a:pt x="207" y="392"/>
                    <a:pt x="205" y="394"/>
                  </a:cubicBezTo>
                  <a:cubicBezTo>
                    <a:pt x="204" y="395"/>
                    <a:pt x="202" y="394"/>
                    <a:pt x="202" y="395"/>
                  </a:cubicBezTo>
                  <a:cubicBezTo>
                    <a:pt x="202" y="395"/>
                    <a:pt x="202" y="396"/>
                    <a:pt x="201" y="396"/>
                  </a:cubicBezTo>
                  <a:cubicBezTo>
                    <a:pt x="201" y="397"/>
                    <a:pt x="202" y="399"/>
                    <a:pt x="202" y="399"/>
                  </a:cubicBezTo>
                  <a:cubicBezTo>
                    <a:pt x="203" y="400"/>
                    <a:pt x="203" y="400"/>
                    <a:pt x="203" y="401"/>
                  </a:cubicBezTo>
                  <a:cubicBezTo>
                    <a:pt x="202" y="402"/>
                    <a:pt x="202" y="401"/>
                    <a:pt x="200" y="401"/>
                  </a:cubicBezTo>
                  <a:cubicBezTo>
                    <a:pt x="200" y="401"/>
                    <a:pt x="199" y="402"/>
                    <a:pt x="199" y="402"/>
                  </a:cubicBezTo>
                  <a:cubicBezTo>
                    <a:pt x="198" y="402"/>
                    <a:pt x="197" y="401"/>
                    <a:pt x="196" y="401"/>
                  </a:cubicBezTo>
                  <a:cubicBezTo>
                    <a:pt x="195" y="402"/>
                    <a:pt x="196" y="403"/>
                    <a:pt x="196" y="405"/>
                  </a:cubicBezTo>
                  <a:cubicBezTo>
                    <a:pt x="195" y="405"/>
                    <a:pt x="195" y="404"/>
                    <a:pt x="194" y="405"/>
                  </a:cubicBezTo>
                  <a:cubicBezTo>
                    <a:pt x="194" y="405"/>
                    <a:pt x="195" y="406"/>
                    <a:pt x="194" y="407"/>
                  </a:cubicBezTo>
                  <a:cubicBezTo>
                    <a:pt x="194" y="408"/>
                    <a:pt x="193" y="408"/>
                    <a:pt x="193" y="408"/>
                  </a:cubicBezTo>
                  <a:cubicBezTo>
                    <a:pt x="192" y="409"/>
                    <a:pt x="193" y="410"/>
                    <a:pt x="192" y="410"/>
                  </a:cubicBezTo>
                  <a:cubicBezTo>
                    <a:pt x="191" y="409"/>
                    <a:pt x="190" y="409"/>
                    <a:pt x="188" y="409"/>
                  </a:cubicBezTo>
                  <a:cubicBezTo>
                    <a:pt x="188" y="411"/>
                    <a:pt x="187" y="411"/>
                    <a:pt x="187" y="412"/>
                  </a:cubicBezTo>
                  <a:cubicBezTo>
                    <a:pt x="186" y="413"/>
                    <a:pt x="185" y="413"/>
                    <a:pt x="184" y="414"/>
                  </a:cubicBezTo>
                  <a:cubicBezTo>
                    <a:pt x="184" y="414"/>
                    <a:pt x="184" y="415"/>
                    <a:pt x="183" y="415"/>
                  </a:cubicBezTo>
                  <a:cubicBezTo>
                    <a:pt x="183" y="417"/>
                    <a:pt x="183" y="416"/>
                    <a:pt x="183" y="417"/>
                  </a:cubicBezTo>
                  <a:cubicBezTo>
                    <a:pt x="181" y="418"/>
                    <a:pt x="181" y="420"/>
                    <a:pt x="179" y="420"/>
                  </a:cubicBezTo>
                  <a:cubicBezTo>
                    <a:pt x="179" y="422"/>
                    <a:pt x="178" y="423"/>
                    <a:pt x="177" y="424"/>
                  </a:cubicBezTo>
                  <a:cubicBezTo>
                    <a:pt x="177" y="424"/>
                    <a:pt x="177" y="424"/>
                    <a:pt x="177" y="425"/>
                  </a:cubicBezTo>
                  <a:cubicBezTo>
                    <a:pt x="177" y="425"/>
                    <a:pt x="177" y="425"/>
                    <a:pt x="177" y="425"/>
                  </a:cubicBezTo>
                  <a:cubicBezTo>
                    <a:pt x="177" y="426"/>
                    <a:pt x="177" y="427"/>
                    <a:pt x="176" y="427"/>
                  </a:cubicBezTo>
                  <a:cubicBezTo>
                    <a:pt x="175" y="427"/>
                    <a:pt x="175" y="425"/>
                    <a:pt x="175" y="425"/>
                  </a:cubicBezTo>
                  <a:cubicBezTo>
                    <a:pt x="175" y="425"/>
                    <a:pt x="175" y="425"/>
                    <a:pt x="174" y="425"/>
                  </a:cubicBezTo>
                  <a:cubicBezTo>
                    <a:pt x="174" y="427"/>
                    <a:pt x="176" y="428"/>
                    <a:pt x="175" y="430"/>
                  </a:cubicBezTo>
                  <a:cubicBezTo>
                    <a:pt x="174" y="429"/>
                    <a:pt x="174" y="430"/>
                    <a:pt x="173" y="430"/>
                  </a:cubicBezTo>
                  <a:cubicBezTo>
                    <a:pt x="173" y="431"/>
                    <a:pt x="174" y="432"/>
                    <a:pt x="173" y="432"/>
                  </a:cubicBezTo>
                  <a:cubicBezTo>
                    <a:pt x="172" y="432"/>
                    <a:pt x="173" y="430"/>
                    <a:pt x="171" y="430"/>
                  </a:cubicBezTo>
                  <a:cubicBezTo>
                    <a:pt x="171" y="430"/>
                    <a:pt x="171" y="430"/>
                    <a:pt x="171" y="430"/>
                  </a:cubicBezTo>
                  <a:cubicBezTo>
                    <a:pt x="171" y="432"/>
                    <a:pt x="172" y="432"/>
                    <a:pt x="172" y="433"/>
                  </a:cubicBezTo>
                  <a:cubicBezTo>
                    <a:pt x="171" y="434"/>
                    <a:pt x="170" y="435"/>
                    <a:pt x="170" y="437"/>
                  </a:cubicBezTo>
                  <a:cubicBezTo>
                    <a:pt x="170" y="437"/>
                    <a:pt x="170" y="437"/>
                    <a:pt x="169" y="437"/>
                  </a:cubicBezTo>
                  <a:cubicBezTo>
                    <a:pt x="169" y="438"/>
                    <a:pt x="170" y="439"/>
                    <a:pt x="169" y="439"/>
                  </a:cubicBezTo>
                  <a:cubicBezTo>
                    <a:pt x="168" y="439"/>
                    <a:pt x="167" y="438"/>
                    <a:pt x="166" y="439"/>
                  </a:cubicBezTo>
                  <a:cubicBezTo>
                    <a:pt x="166" y="441"/>
                    <a:pt x="167" y="442"/>
                    <a:pt x="167" y="443"/>
                  </a:cubicBezTo>
                  <a:cubicBezTo>
                    <a:pt x="166" y="443"/>
                    <a:pt x="166" y="444"/>
                    <a:pt x="164" y="444"/>
                  </a:cubicBezTo>
                  <a:cubicBezTo>
                    <a:pt x="164" y="446"/>
                    <a:pt x="163" y="446"/>
                    <a:pt x="163" y="446"/>
                  </a:cubicBezTo>
                  <a:cubicBezTo>
                    <a:pt x="162" y="447"/>
                    <a:pt x="163" y="448"/>
                    <a:pt x="162" y="448"/>
                  </a:cubicBezTo>
                  <a:cubicBezTo>
                    <a:pt x="162" y="449"/>
                    <a:pt x="160" y="449"/>
                    <a:pt x="160" y="449"/>
                  </a:cubicBezTo>
                  <a:cubicBezTo>
                    <a:pt x="161" y="448"/>
                    <a:pt x="161" y="447"/>
                    <a:pt x="161" y="446"/>
                  </a:cubicBezTo>
                  <a:cubicBezTo>
                    <a:pt x="161" y="445"/>
                    <a:pt x="160" y="445"/>
                    <a:pt x="160" y="443"/>
                  </a:cubicBezTo>
                  <a:cubicBezTo>
                    <a:pt x="161" y="444"/>
                    <a:pt x="161" y="444"/>
                    <a:pt x="162" y="443"/>
                  </a:cubicBezTo>
                  <a:cubicBezTo>
                    <a:pt x="162" y="442"/>
                    <a:pt x="163" y="442"/>
                    <a:pt x="163" y="441"/>
                  </a:cubicBezTo>
                  <a:cubicBezTo>
                    <a:pt x="163" y="441"/>
                    <a:pt x="164" y="441"/>
                    <a:pt x="164" y="440"/>
                  </a:cubicBezTo>
                  <a:cubicBezTo>
                    <a:pt x="164" y="438"/>
                    <a:pt x="165" y="438"/>
                    <a:pt x="165" y="437"/>
                  </a:cubicBezTo>
                  <a:cubicBezTo>
                    <a:pt x="166" y="437"/>
                    <a:pt x="166" y="436"/>
                    <a:pt x="166" y="436"/>
                  </a:cubicBezTo>
                  <a:cubicBezTo>
                    <a:pt x="166" y="436"/>
                    <a:pt x="167" y="436"/>
                    <a:pt x="167" y="436"/>
                  </a:cubicBezTo>
                  <a:cubicBezTo>
                    <a:pt x="167" y="436"/>
                    <a:pt x="167" y="435"/>
                    <a:pt x="167" y="435"/>
                  </a:cubicBezTo>
                  <a:cubicBezTo>
                    <a:pt x="168" y="434"/>
                    <a:pt x="169" y="434"/>
                    <a:pt x="169" y="433"/>
                  </a:cubicBezTo>
                  <a:cubicBezTo>
                    <a:pt x="169" y="432"/>
                    <a:pt x="169" y="432"/>
                    <a:pt x="168" y="431"/>
                  </a:cubicBezTo>
                  <a:cubicBezTo>
                    <a:pt x="166" y="432"/>
                    <a:pt x="165" y="433"/>
                    <a:pt x="165" y="436"/>
                  </a:cubicBezTo>
                  <a:cubicBezTo>
                    <a:pt x="164" y="436"/>
                    <a:pt x="163" y="437"/>
                    <a:pt x="162" y="437"/>
                  </a:cubicBezTo>
                  <a:cubicBezTo>
                    <a:pt x="162" y="437"/>
                    <a:pt x="162" y="438"/>
                    <a:pt x="162" y="438"/>
                  </a:cubicBezTo>
                  <a:cubicBezTo>
                    <a:pt x="162" y="439"/>
                    <a:pt x="163" y="439"/>
                    <a:pt x="162" y="440"/>
                  </a:cubicBezTo>
                  <a:cubicBezTo>
                    <a:pt x="161" y="440"/>
                    <a:pt x="160" y="441"/>
                    <a:pt x="159" y="442"/>
                  </a:cubicBezTo>
                  <a:cubicBezTo>
                    <a:pt x="159" y="442"/>
                    <a:pt x="159" y="443"/>
                    <a:pt x="159" y="443"/>
                  </a:cubicBezTo>
                  <a:cubicBezTo>
                    <a:pt x="158" y="442"/>
                    <a:pt x="159" y="444"/>
                    <a:pt x="158" y="444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58" y="446"/>
                    <a:pt x="157" y="446"/>
                    <a:pt x="157" y="447"/>
                  </a:cubicBezTo>
                  <a:cubicBezTo>
                    <a:pt x="157" y="447"/>
                    <a:pt x="156" y="447"/>
                    <a:pt x="156" y="447"/>
                  </a:cubicBezTo>
                  <a:cubicBezTo>
                    <a:pt x="156" y="448"/>
                    <a:pt x="155" y="448"/>
                    <a:pt x="155" y="449"/>
                  </a:cubicBezTo>
                  <a:cubicBezTo>
                    <a:pt x="155" y="449"/>
                    <a:pt x="155" y="450"/>
                    <a:pt x="155" y="450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4" y="450"/>
                    <a:pt x="154" y="450"/>
                    <a:pt x="154" y="451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4" y="452"/>
                    <a:pt x="154" y="452"/>
                    <a:pt x="154" y="452"/>
                  </a:cubicBezTo>
                  <a:cubicBezTo>
                    <a:pt x="154" y="452"/>
                    <a:pt x="154" y="452"/>
                    <a:pt x="154" y="452"/>
                  </a:cubicBezTo>
                  <a:cubicBezTo>
                    <a:pt x="154" y="453"/>
                    <a:pt x="153" y="453"/>
                    <a:pt x="153" y="453"/>
                  </a:cubicBezTo>
                  <a:cubicBezTo>
                    <a:pt x="153" y="454"/>
                    <a:pt x="153" y="454"/>
                    <a:pt x="153" y="454"/>
                  </a:cubicBezTo>
                  <a:cubicBezTo>
                    <a:pt x="153" y="454"/>
                    <a:pt x="153" y="454"/>
                    <a:pt x="153" y="454"/>
                  </a:cubicBezTo>
                  <a:cubicBezTo>
                    <a:pt x="153" y="455"/>
                    <a:pt x="154" y="455"/>
                    <a:pt x="154" y="455"/>
                  </a:cubicBezTo>
                  <a:cubicBezTo>
                    <a:pt x="153" y="456"/>
                    <a:pt x="152" y="457"/>
                    <a:pt x="152" y="459"/>
                  </a:cubicBezTo>
                  <a:cubicBezTo>
                    <a:pt x="151" y="460"/>
                    <a:pt x="151" y="459"/>
                    <a:pt x="150" y="460"/>
                  </a:cubicBezTo>
                  <a:cubicBezTo>
                    <a:pt x="150" y="461"/>
                    <a:pt x="149" y="460"/>
                    <a:pt x="149" y="462"/>
                  </a:cubicBezTo>
                  <a:cubicBezTo>
                    <a:pt x="150" y="462"/>
                    <a:pt x="148" y="462"/>
                    <a:pt x="148" y="463"/>
                  </a:cubicBezTo>
                  <a:cubicBezTo>
                    <a:pt x="147" y="464"/>
                    <a:pt x="150" y="463"/>
                    <a:pt x="150" y="464"/>
                  </a:cubicBezTo>
                  <a:cubicBezTo>
                    <a:pt x="150" y="464"/>
                    <a:pt x="150" y="464"/>
                    <a:pt x="150" y="464"/>
                  </a:cubicBezTo>
                  <a:cubicBezTo>
                    <a:pt x="150" y="464"/>
                    <a:pt x="151" y="464"/>
                    <a:pt x="151" y="464"/>
                  </a:cubicBezTo>
                  <a:cubicBezTo>
                    <a:pt x="151" y="466"/>
                    <a:pt x="150" y="466"/>
                    <a:pt x="148" y="466"/>
                  </a:cubicBezTo>
                  <a:cubicBezTo>
                    <a:pt x="148" y="467"/>
                    <a:pt x="148" y="467"/>
                    <a:pt x="147" y="468"/>
                  </a:cubicBezTo>
                  <a:cubicBezTo>
                    <a:pt x="147" y="468"/>
                    <a:pt x="147" y="468"/>
                    <a:pt x="147" y="468"/>
                  </a:cubicBezTo>
                  <a:cubicBezTo>
                    <a:pt x="146" y="469"/>
                    <a:pt x="146" y="471"/>
                    <a:pt x="146" y="473"/>
                  </a:cubicBezTo>
                  <a:cubicBezTo>
                    <a:pt x="145" y="473"/>
                    <a:pt x="145" y="474"/>
                    <a:pt x="144" y="475"/>
                  </a:cubicBezTo>
                  <a:cubicBezTo>
                    <a:pt x="144" y="475"/>
                    <a:pt x="142" y="482"/>
                    <a:pt x="142" y="487"/>
                  </a:cubicBezTo>
                  <a:cubicBezTo>
                    <a:pt x="141" y="489"/>
                    <a:pt x="139" y="490"/>
                    <a:pt x="139" y="492"/>
                  </a:cubicBezTo>
                  <a:cubicBezTo>
                    <a:pt x="138" y="493"/>
                    <a:pt x="138" y="495"/>
                    <a:pt x="138" y="497"/>
                  </a:cubicBezTo>
                  <a:cubicBezTo>
                    <a:pt x="138" y="498"/>
                    <a:pt x="137" y="498"/>
                    <a:pt x="137" y="499"/>
                  </a:cubicBezTo>
                  <a:cubicBezTo>
                    <a:pt x="137" y="500"/>
                    <a:pt x="137" y="500"/>
                    <a:pt x="136" y="501"/>
                  </a:cubicBezTo>
                  <a:cubicBezTo>
                    <a:pt x="136" y="503"/>
                    <a:pt x="137" y="503"/>
                    <a:pt x="136" y="503"/>
                  </a:cubicBezTo>
                  <a:cubicBezTo>
                    <a:pt x="136" y="503"/>
                    <a:pt x="136" y="505"/>
                    <a:pt x="136" y="505"/>
                  </a:cubicBezTo>
                  <a:cubicBezTo>
                    <a:pt x="136" y="505"/>
                    <a:pt x="136" y="505"/>
                    <a:pt x="136" y="506"/>
                  </a:cubicBezTo>
                  <a:cubicBezTo>
                    <a:pt x="135" y="506"/>
                    <a:pt x="136" y="507"/>
                    <a:pt x="135" y="507"/>
                  </a:cubicBezTo>
                  <a:cubicBezTo>
                    <a:pt x="135" y="510"/>
                    <a:pt x="133" y="513"/>
                    <a:pt x="135" y="516"/>
                  </a:cubicBezTo>
                  <a:cubicBezTo>
                    <a:pt x="133" y="517"/>
                    <a:pt x="135" y="519"/>
                    <a:pt x="134" y="520"/>
                  </a:cubicBezTo>
                  <a:cubicBezTo>
                    <a:pt x="134" y="521"/>
                    <a:pt x="134" y="522"/>
                    <a:pt x="134" y="522"/>
                  </a:cubicBezTo>
                  <a:cubicBezTo>
                    <a:pt x="133" y="523"/>
                    <a:pt x="134" y="524"/>
                    <a:pt x="134" y="524"/>
                  </a:cubicBezTo>
                  <a:cubicBezTo>
                    <a:pt x="133" y="525"/>
                    <a:pt x="133" y="525"/>
                    <a:pt x="133" y="525"/>
                  </a:cubicBezTo>
                  <a:cubicBezTo>
                    <a:pt x="133" y="526"/>
                    <a:pt x="133" y="527"/>
                    <a:pt x="133" y="528"/>
                  </a:cubicBezTo>
                  <a:cubicBezTo>
                    <a:pt x="133" y="529"/>
                    <a:pt x="133" y="529"/>
                    <a:pt x="133" y="530"/>
                  </a:cubicBezTo>
                  <a:cubicBezTo>
                    <a:pt x="133" y="531"/>
                    <a:pt x="133" y="531"/>
                    <a:pt x="133" y="531"/>
                  </a:cubicBezTo>
                  <a:cubicBezTo>
                    <a:pt x="132" y="533"/>
                    <a:pt x="132" y="534"/>
                    <a:pt x="132" y="536"/>
                  </a:cubicBezTo>
                  <a:cubicBezTo>
                    <a:pt x="133" y="538"/>
                    <a:pt x="132" y="542"/>
                    <a:pt x="132" y="543"/>
                  </a:cubicBezTo>
                  <a:cubicBezTo>
                    <a:pt x="132" y="543"/>
                    <a:pt x="132" y="543"/>
                    <a:pt x="131" y="544"/>
                  </a:cubicBezTo>
                  <a:cubicBezTo>
                    <a:pt x="131" y="545"/>
                    <a:pt x="132" y="545"/>
                    <a:pt x="132" y="546"/>
                  </a:cubicBezTo>
                  <a:cubicBezTo>
                    <a:pt x="132" y="546"/>
                    <a:pt x="131" y="546"/>
                    <a:pt x="131" y="546"/>
                  </a:cubicBezTo>
                  <a:cubicBezTo>
                    <a:pt x="131" y="546"/>
                    <a:pt x="131" y="547"/>
                    <a:pt x="131" y="547"/>
                  </a:cubicBezTo>
                  <a:cubicBezTo>
                    <a:pt x="131" y="548"/>
                    <a:pt x="132" y="549"/>
                    <a:pt x="132" y="550"/>
                  </a:cubicBezTo>
                  <a:cubicBezTo>
                    <a:pt x="132" y="551"/>
                    <a:pt x="131" y="552"/>
                    <a:pt x="131" y="553"/>
                  </a:cubicBezTo>
                  <a:cubicBezTo>
                    <a:pt x="131" y="555"/>
                    <a:pt x="131" y="557"/>
                    <a:pt x="131" y="559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0" y="564"/>
                    <a:pt x="131" y="567"/>
                    <a:pt x="131" y="569"/>
                  </a:cubicBezTo>
                  <a:cubicBezTo>
                    <a:pt x="131" y="571"/>
                    <a:pt x="130" y="570"/>
                    <a:pt x="131" y="571"/>
                  </a:cubicBezTo>
                  <a:cubicBezTo>
                    <a:pt x="131" y="571"/>
                    <a:pt x="131" y="572"/>
                    <a:pt x="131" y="572"/>
                  </a:cubicBezTo>
                  <a:cubicBezTo>
                    <a:pt x="131" y="573"/>
                    <a:pt x="131" y="574"/>
                    <a:pt x="131" y="576"/>
                  </a:cubicBezTo>
                  <a:cubicBezTo>
                    <a:pt x="131" y="577"/>
                    <a:pt x="131" y="577"/>
                    <a:pt x="131" y="578"/>
                  </a:cubicBezTo>
                  <a:cubicBezTo>
                    <a:pt x="131" y="578"/>
                    <a:pt x="131" y="579"/>
                    <a:pt x="131" y="579"/>
                  </a:cubicBezTo>
                  <a:cubicBezTo>
                    <a:pt x="131" y="580"/>
                    <a:pt x="131" y="581"/>
                    <a:pt x="131" y="582"/>
                  </a:cubicBezTo>
                  <a:cubicBezTo>
                    <a:pt x="131" y="583"/>
                    <a:pt x="131" y="584"/>
                    <a:pt x="131" y="584"/>
                  </a:cubicBezTo>
                  <a:cubicBezTo>
                    <a:pt x="131" y="585"/>
                    <a:pt x="132" y="586"/>
                    <a:pt x="132" y="586"/>
                  </a:cubicBezTo>
                  <a:cubicBezTo>
                    <a:pt x="132" y="587"/>
                    <a:pt x="132" y="587"/>
                    <a:pt x="132" y="587"/>
                  </a:cubicBezTo>
                  <a:cubicBezTo>
                    <a:pt x="132" y="588"/>
                    <a:pt x="133" y="588"/>
                    <a:pt x="133" y="589"/>
                  </a:cubicBezTo>
                  <a:cubicBezTo>
                    <a:pt x="133" y="590"/>
                    <a:pt x="132" y="590"/>
                    <a:pt x="132" y="591"/>
                  </a:cubicBezTo>
                  <a:cubicBezTo>
                    <a:pt x="132" y="591"/>
                    <a:pt x="132" y="592"/>
                    <a:pt x="132" y="592"/>
                  </a:cubicBezTo>
                  <a:cubicBezTo>
                    <a:pt x="132" y="593"/>
                    <a:pt x="133" y="594"/>
                    <a:pt x="133" y="595"/>
                  </a:cubicBezTo>
                  <a:cubicBezTo>
                    <a:pt x="134" y="598"/>
                    <a:pt x="133" y="602"/>
                    <a:pt x="134" y="604"/>
                  </a:cubicBezTo>
                  <a:cubicBezTo>
                    <a:pt x="134" y="605"/>
                    <a:pt x="134" y="607"/>
                    <a:pt x="134" y="607"/>
                  </a:cubicBezTo>
                  <a:cubicBezTo>
                    <a:pt x="134" y="608"/>
                    <a:pt x="134" y="608"/>
                    <a:pt x="135" y="609"/>
                  </a:cubicBezTo>
                  <a:cubicBezTo>
                    <a:pt x="135" y="609"/>
                    <a:pt x="135" y="609"/>
                    <a:pt x="135" y="609"/>
                  </a:cubicBezTo>
                  <a:cubicBezTo>
                    <a:pt x="135" y="610"/>
                    <a:pt x="135" y="609"/>
                    <a:pt x="135" y="609"/>
                  </a:cubicBezTo>
                  <a:cubicBezTo>
                    <a:pt x="136" y="610"/>
                    <a:pt x="135" y="613"/>
                    <a:pt x="135" y="614"/>
                  </a:cubicBezTo>
                  <a:cubicBezTo>
                    <a:pt x="136" y="615"/>
                    <a:pt x="137" y="616"/>
                    <a:pt x="137" y="617"/>
                  </a:cubicBezTo>
                  <a:cubicBezTo>
                    <a:pt x="137" y="619"/>
                    <a:pt x="137" y="620"/>
                    <a:pt x="137" y="621"/>
                  </a:cubicBezTo>
                  <a:cubicBezTo>
                    <a:pt x="137" y="621"/>
                    <a:pt x="137" y="621"/>
                    <a:pt x="137" y="622"/>
                  </a:cubicBezTo>
                  <a:cubicBezTo>
                    <a:pt x="137" y="622"/>
                    <a:pt x="138" y="622"/>
                    <a:pt x="138" y="622"/>
                  </a:cubicBezTo>
                  <a:cubicBezTo>
                    <a:pt x="138" y="623"/>
                    <a:pt x="138" y="623"/>
                    <a:pt x="138" y="624"/>
                  </a:cubicBezTo>
                  <a:cubicBezTo>
                    <a:pt x="138" y="624"/>
                    <a:pt x="138" y="624"/>
                    <a:pt x="139" y="625"/>
                  </a:cubicBezTo>
                  <a:cubicBezTo>
                    <a:pt x="139" y="626"/>
                    <a:pt x="139" y="626"/>
                    <a:pt x="139" y="627"/>
                  </a:cubicBezTo>
                  <a:cubicBezTo>
                    <a:pt x="139" y="627"/>
                    <a:pt x="139" y="628"/>
                    <a:pt x="140" y="628"/>
                  </a:cubicBezTo>
                  <a:cubicBezTo>
                    <a:pt x="140" y="628"/>
                    <a:pt x="140" y="629"/>
                    <a:pt x="140" y="630"/>
                  </a:cubicBezTo>
                  <a:cubicBezTo>
                    <a:pt x="141" y="631"/>
                    <a:pt x="140" y="632"/>
                    <a:pt x="140" y="633"/>
                  </a:cubicBezTo>
                  <a:cubicBezTo>
                    <a:pt x="141" y="635"/>
                    <a:pt x="142" y="636"/>
                    <a:pt x="142" y="638"/>
                  </a:cubicBezTo>
                  <a:cubicBezTo>
                    <a:pt x="144" y="640"/>
                    <a:pt x="143" y="642"/>
                    <a:pt x="143" y="643"/>
                  </a:cubicBezTo>
                  <a:cubicBezTo>
                    <a:pt x="143" y="644"/>
                    <a:pt x="144" y="643"/>
                    <a:pt x="144" y="644"/>
                  </a:cubicBezTo>
                  <a:cubicBezTo>
                    <a:pt x="144" y="645"/>
                    <a:pt x="144" y="645"/>
                    <a:pt x="144" y="645"/>
                  </a:cubicBezTo>
                  <a:cubicBezTo>
                    <a:pt x="145" y="646"/>
                    <a:pt x="145" y="646"/>
                    <a:pt x="145" y="647"/>
                  </a:cubicBezTo>
                  <a:cubicBezTo>
                    <a:pt x="145" y="647"/>
                    <a:pt x="145" y="647"/>
                    <a:pt x="145" y="647"/>
                  </a:cubicBezTo>
                  <a:cubicBezTo>
                    <a:pt x="146" y="648"/>
                    <a:pt x="146" y="648"/>
                    <a:pt x="146" y="649"/>
                  </a:cubicBezTo>
                  <a:cubicBezTo>
                    <a:pt x="146" y="649"/>
                    <a:pt x="146" y="650"/>
                    <a:pt x="147" y="650"/>
                  </a:cubicBezTo>
                  <a:cubicBezTo>
                    <a:pt x="147" y="650"/>
                    <a:pt x="146" y="650"/>
                    <a:pt x="146" y="651"/>
                  </a:cubicBezTo>
                  <a:cubicBezTo>
                    <a:pt x="147" y="651"/>
                    <a:pt x="147" y="653"/>
                    <a:pt x="147" y="653"/>
                  </a:cubicBezTo>
                  <a:cubicBezTo>
                    <a:pt x="147" y="653"/>
                    <a:pt x="147" y="654"/>
                    <a:pt x="147" y="654"/>
                  </a:cubicBezTo>
                  <a:cubicBezTo>
                    <a:pt x="147" y="654"/>
                    <a:pt x="147" y="654"/>
                    <a:pt x="147" y="655"/>
                  </a:cubicBezTo>
                  <a:cubicBezTo>
                    <a:pt x="147" y="655"/>
                    <a:pt x="148" y="655"/>
                    <a:pt x="148" y="656"/>
                  </a:cubicBezTo>
                  <a:cubicBezTo>
                    <a:pt x="148" y="656"/>
                    <a:pt x="148" y="657"/>
                    <a:pt x="148" y="657"/>
                  </a:cubicBezTo>
                  <a:cubicBezTo>
                    <a:pt x="149" y="658"/>
                    <a:pt x="149" y="659"/>
                    <a:pt x="149" y="660"/>
                  </a:cubicBezTo>
                  <a:cubicBezTo>
                    <a:pt x="149" y="660"/>
                    <a:pt x="150" y="661"/>
                    <a:pt x="150" y="661"/>
                  </a:cubicBezTo>
                  <a:cubicBezTo>
                    <a:pt x="150" y="661"/>
                    <a:pt x="150" y="662"/>
                    <a:pt x="150" y="662"/>
                  </a:cubicBezTo>
                  <a:cubicBezTo>
                    <a:pt x="150" y="662"/>
                    <a:pt x="150" y="663"/>
                    <a:pt x="150" y="663"/>
                  </a:cubicBezTo>
                  <a:cubicBezTo>
                    <a:pt x="151" y="664"/>
                    <a:pt x="151" y="665"/>
                    <a:pt x="152" y="665"/>
                  </a:cubicBezTo>
                  <a:cubicBezTo>
                    <a:pt x="152" y="665"/>
                    <a:pt x="151" y="666"/>
                    <a:pt x="151" y="666"/>
                  </a:cubicBezTo>
                  <a:cubicBezTo>
                    <a:pt x="152" y="666"/>
                    <a:pt x="152" y="666"/>
                    <a:pt x="152" y="667"/>
                  </a:cubicBezTo>
                  <a:cubicBezTo>
                    <a:pt x="153" y="667"/>
                    <a:pt x="153" y="668"/>
                    <a:pt x="153" y="669"/>
                  </a:cubicBezTo>
                  <a:cubicBezTo>
                    <a:pt x="153" y="669"/>
                    <a:pt x="153" y="670"/>
                    <a:pt x="154" y="670"/>
                  </a:cubicBezTo>
                  <a:cubicBezTo>
                    <a:pt x="154" y="670"/>
                    <a:pt x="153" y="670"/>
                    <a:pt x="154" y="671"/>
                  </a:cubicBezTo>
                  <a:cubicBezTo>
                    <a:pt x="154" y="671"/>
                    <a:pt x="154" y="671"/>
                    <a:pt x="154" y="671"/>
                  </a:cubicBezTo>
                  <a:cubicBezTo>
                    <a:pt x="154" y="671"/>
                    <a:pt x="154" y="672"/>
                    <a:pt x="154" y="672"/>
                  </a:cubicBezTo>
                  <a:cubicBezTo>
                    <a:pt x="154" y="671"/>
                    <a:pt x="153" y="671"/>
                    <a:pt x="153" y="670"/>
                  </a:cubicBezTo>
                  <a:cubicBezTo>
                    <a:pt x="153" y="670"/>
                    <a:pt x="153" y="670"/>
                    <a:pt x="153" y="670"/>
                  </a:cubicBezTo>
                  <a:cubicBezTo>
                    <a:pt x="152" y="669"/>
                    <a:pt x="150" y="667"/>
                    <a:pt x="150" y="666"/>
                  </a:cubicBezTo>
                  <a:cubicBezTo>
                    <a:pt x="149" y="666"/>
                    <a:pt x="149" y="665"/>
                    <a:pt x="148" y="665"/>
                  </a:cubicBezTo>
                  <a:cubicBezTo>
                    <a:pt x="148" y="663"/>
                    <a:pt x="146" y="662"/>
                    <a:pt x="146" y="661"/>
                  </a:cubicBezTo>
                  <a:cubicBezTo>
                    <a:pt x="146" y="661"/>
                    <a:pt x="146" y="660"/>
                    <a:pt x="146" y="660"/>
                  </a:cubicBezTo>
                  <a:cubicBezTo>
                    <a:pt x="146" y="660"/>
                    <a:pt x="145" y="660"/>
                    <a:pt x="145" y="660"/>
                  </a:cubicBezTo>
                  <a:cubicBezTo>
                    <a:pt x="145" y="659"/>
                    <a:pt x="144" y="658"/>
                    <a:pt x="144" y="658"/>
                  </a:cubicBezTo>
                  <a:cubicBezTo>
                    <a:pt x="145" y="658"/>
                    <a:pt x="145" y="658"/>
                    <a:pt x="146" y="658"/>
                  </a:cubicBezTo>
                  <a:cubicBezTo>
                    <a:pt x="146" y="658"/>
                    <a:pt x="146" y="659"/>
                    <a:pt x="146" y="660"/>
                  </a:cubicBezTo>
                  <a:cubicBezTo>
                    <a:pt x="146" y="660"/>
                    <a:pt x="146" y="662"/>
                    <a:pt x="147" y="662"/>
                  </a:cubicBezTo>
                  <a:cubicBezTo>
                    <a:pt x="148" y="662"/>
                    <a:pt x="147" y="663"/>
                    <a:pt x="148" y="663"/>
                  </a:cubicBezTo>
                  <a:cubicBezTo>
                    <a:pt x="148" y="660"/>
                    <a:pt x="146" y="658"/>
                    <a:pt x="146" y="655"/>
                  </a:cubicBezTo>
                  <a:cubicBezTo>
                    <a:pt x="145" y="653"/>
                    <a:pt x="145" y="650"/>
                    <a:pt x="142" y="650"/>
                  </a:cubicBezTo>
                  <a:cubicBezTo>
                    <a:pt x="142" y="653"/>
                    <a:pt x="145" y="654"/>
                    <a:pt x="144" y="656"/>
                  </a:cubicBezTo>
                  <a:cubicBezTo>
                    <a:pt x="142" y="656"/>
                    <a:pt x="142" y="655"/>
                    <a:pt x="142" y="654"/>
                  </a:cubicBezTo>
                  <a:cubicBezTo>
                    <a:pt x="141" y="653"/>
                    <a:pt x="140" y="653"/>
                    <a:pt x="140" y="652"/>
                  </a:cubicBezTo>
                  <a:cubicBezTo>
                    <a:pt x="141" y="649"/>
                    <a:pt x="141" y="649"/>
                    <a:pt x="141" y="649"/>
                  </a:cubicBezTo>
                  <a:cubicBezTo>
                    <a:pt x="140" y="649"/>
                    <a:pt x="139" y="649"/>
                    <a:pt x="139" y="648"/>
                  </a:cubicBezTo>
                  <a:cubicBezTo>
                    <a:pt x="140" y="648"/>
                    <a:pt x="139" y="646"/>
                    <a:pt x="140" y="647"/>
                  </a:cubicBezTo>
                  <a:cubicBezTo>
                    <a:pt x="140" y="647"/>
                    <a:pt x="141" y="648"/>
                    <a:pt x="141" y="648"/>
                  </a:cubicBezTo>
                  <a:cubicBezTo>
                    <a:pt x="142" y="646"/>
                    <a:pt x="142" y="646"/>
                    <a:pt x="142" y="646"/>
                  </a:cubicBezTo>
                  <a:cubicBezTo>
                    <a:pt x="142" y="645"/>
                    <a:pt x="141" y="645"/>
                    <a:pt x="141" y="644"/>
                  </a:cubicBezTo>
                  <a:cubicBezTo>
                    <a:pt x="141" y="644"/>
                    <a:pt x="140" y="643"/>
                    <a:pt x="139" y="643"/>
                  </a:cubicBezTo>
                  <a:cubicBezTo>
                    <a:pt x="138" y="642"/>
                    <a:pt x="138" y="643"/>
                    <a:pt x="138" y="643"/>
                  </a:cubicBezTo>
                  <a:cubicBezTo>
                    <a:pt x="138" y="643"/>
                    <a:pt x="138" y="643"/>
                    <a:pt x="138" y="643"/>
                  </a:cubicBezTo>
                  <a:cubicBezTo>
                    <a:pt x="137" y="642"/>
                    <a:pt x="137" y="642"/>
                    <a:pt x="137" y="642"/>
                  </a:cubicBezTo>
                  <a:cubicBezTo>
                    <a:pt x="136" y="640"/>
                    <a:pt x="135" y="639"/>
                    <a:pt x="135" y="637"/>
                  </a:cubicBezTo>
                  <a:cubicBezTo>
                    <a:pt x="135" y="636"/>
                    <a:pt x="133" y="636"/>
                    <a:pt x="134" y="634"/>
                  </a:cubicBezTo>
                  <a:cubicBezTo>
                    <a:pt x="133" y="634"/>
                    <a:pt x="133" y="633"/>
                    <a:pt x="133" y="632"/>
                  </a:cubicBezTo>
                  <a:cubicBezTo>
                    <a:pt x="133" y="632"/>
                    <a:pt x="133" y="631"/>
                    <a:pt x="133" y="630"/>
                  </a:cubicBezTo>
                  <a:cubicBezTo>
                    <a:pt x="132" y="630"/>
                    <a:pt x="132" y="628"/>
                    <a:pt x="132" y="627"/>
                  </a:cubicBezTo>
                  <a:cubicBezTo>
                    <a:pt x="132" y="627"/>
                    <a:pt x="131" y="627"/>
                    <a:pt x="131" y="627"/>
                  </a:cubicBezTo>
                  <a:cubicBezTo>
                    <a:pt x="133" y="630"/>
                    <a:pt x="127" y="625"/>
                    <a:pt x="131" y="624"/>
                  </a:cubicBezTo>
                  <a:cubicBezTo>
                    <a:pt x="132" y="625"/>
                    <a:pt x="132" y="628"/>
                    <a:pt x="133" y="629"/>
                  </a:cubicBezTo>
                  <a:cubicBezTo>
                    <a:pt x="133" y="631"/>
                    <a:pt x="134" y="631"/>
                    <a:pt x="134" y="632"/>
                  </a:cubicBezTo>
                  <a:cubicBezTo>
                    <a:pt x="134" y="633"/>
                    <a:pt x="134" y="633"/>
                    <a:pt x="134" y="634"/>
                  </a:cubicBezTo>
                  <a:cubicBezTo>
                    <a:pt x="135" y="634"/>
                    <a:pt x="135" y="634"/>
                    <a:pt x="135" y="635"/>
                  </a:cubicBezTo>
                  <a:cubicBezTo>
                    <a:pt x="135" y="635"/>
                    <a:pt x="136" y="635"/>
                    <a:pt x="136" y="636"/>
                  </a:cubicBezTo>
                  <a:cubicBezTo>
                    <a:pt x="136" y="636"/>
                    <a:pt x="136" y="636"/>
                    <a:pt x="136" y="636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37" y="638"/>
                    <a:pt x="137" y="639"/>
                    <a:pt x="137" y="640"/>
                  </a:cubicBezTo>
                  <a:cubicBezTo>
                    <a:pt x="137" y="640"/>
                    <a:pt x="138" y="641"/>
                    <a:pt x="138" y="641"/>
                  </a:cubicBezTo>
                  <a:cubicBezTo>
                    <a:pt x="139" y="641"/>
                    <a:pt x="140" y="643"/>
                    <a:pt x="140" y="641"/>
                  </a:cubicBezTo>
                  <a:cubicBezTo>
                    <a:pt x="139" y="639"/>
                    <a:pt x="138" y="636"/>
                    <a:pt x="137" y="635"/>
                  </a:cubicBezTo>
                  <a:cubicBezTo>
                    <a:pt x="136" y="635"/>
                    <a:pt x="137" y="634"/>
                    <a:pt x="137" y="634"/>
                  </a:cubicBezTo>
                  <a:cubicBezTo>
                    <a:pt x="137" y="634"/>
                    <a:pt x="136" y="634"/>
                    <a:pt x="136" y="634"/>
                  </a:cubicBezTo>
                  <a:cubicBezTo>
                    <a:pt x="136" y="634"/>
                    <a:pt x="136" y="633"/>
                    <a:pt x="136" y="633"/>
                  </a:cubicBezTo>
                  <a:cubicBezTo>
                    <a:pt x="136" y="633"/>
                    <a:pt x="136" y="633"/>
                    <a:pt x="136" y="633"/>
                  </a:cubicBezTo>
                  <a:cubicBezTo>
                    <a:pt x="136" y="633"/>
                    <a:pt x="136" y="632"/>
                    <a:pt x="136" y="632"/>
                  </a:cubicBezTo>
                  <a:cubicBezTo>
                    <a:pt x="136" y="632"/>
                    <a:pt x="136" y="632"/>
                    <a:pt x="136" y="632"/>
                  </a:cubicBezTo>
                  <a:cubicBezTo>
                    <a:pt x="136" y="632"/>
                    <a:pt x="136" y="631"/>
                    <a:pt x="136" y="631"/>
                  </a:cubicBezTo>
                  <a:cubicBezTo>
                    <a:pt x="136" y="631"/>
                    <a:pt x="135" y="631"/>
                    <a:pt x="135" y="631"/>
                  </a:cubicBezTo>
                  <a:cubicBezTo>
                    <a:pt x="135" y="631"/>
                    <a:pt x="136" y="631"/>
                    <a:pt x="135" y="630"/>
                  </a:cubicBezTo>
                  <a:cubicBezTo>
                    <a:pt x="135" y="630"/>
                    <a:pt x="135" y="630"/>
                    <a:pt x="135" y="630"/>
                  </a:cubicBezTo>
                  <a:cubicBezTo>
                    <a:pt x="134" y="629"/>
                    <a:pt x="134" y="628"/>
                    <a:pt x="134" y="627"/>
                  </a:cubicBezTo>
                  <a:cubicBezTo>
                    <a:pt x="133" y="625"/>
                    <a:pt x="132" y="624"/>
                    <a:pt x="133" y="621"/>
                  </a:cubicBezTo>
                  <a:cubicBezTo>
                    <a:pt x="132" y="621"/>
                    <a:pt x="131" y="621"/>
                    <a:pt x="131" y="620"/>
                  </a:cubicBezTo>
                  <a:cubicBezTo>
                    <a:pt x="132" y="618"/>
                    <a:pt x="130" y="618"/>
                    <a:pt x="131" y="617"/>
                  </a:cubicBezTo>
                  <a:cubicBezTo>
                    <a:pt x="129" y="615"/>
                    <a:pt x="129" y="611"/>
                    <a:pt x="128" y="608"/>
                  </a:cubicBezTo>
                  <a:cubicBezTo>
                    <a:pt x="128" y="607"/>
                    <a:pt x="127" y="605"/>
                    <a:pt x="127" y="605"/>
                  </a:cubicBezTo>
                  <a:cubicBezTo>
                    <a:pt x="127" y="605"/>
                    <a:pt x="127" y="604"/>
                    <a:pt x="127" y="604"/>
                  </a:cubicBezTo>
                  <a:cubicBezTo>
                    <a:pt x="127" y="603"/>
                    <a:pt x="127" y="604"/>
                    <a:pt x="127" y="603"/>
                  </a:cubicBezTo>
                  <a:cubicBezTo>
                    <a:pt x="126" y="602"/>
                    <a:pt x="127" y="601"/>
                    <a:pt x="126" y="601"/>
                  </a:cubicBezTo>
                  <a:cubicBezTo>
                    <a:pt x="126" y="601"/>
                    <a:pt x="126" y="600"/>
                    <a:pt x="126" y="600"/>
                  </a:cubicBezTo>
                  <a:cubicBezTo>
                    <a:pt x="126" y="600"/>
                    <a:pt x="126" y="599"/>
                    <a:pt x="126" y="599"/>
                  </a:cubicBezTo>
                  <a:cubicBezTo>
                    <a:pt x="125" y="598"/>
                    <a:pt x="125" y="597"/>
                    <a:pt x="125" y="596"/>
                  </a:cubicBezTo>
                  <a:cubicBezTo>
                    <a:pt x="125" y="596"/>
                    <a:pt x="125" y="596"/>
                    <a:pt x="125" y="596"/>
                  </a:cubicBezTo>
                  <a:cubicBezTo>
                    <a:pt x="125" y="596"/>
                    <a:pt x="125" y="595"/>
                    <a:pt x="125" y="595"/>
                  </a:cubicBezTo>
                  <a:cubicBezTo>
                    <a:pt x="125" y="595"/>
                    <a:pt x="125" y="595"/>
                    <a:pt x="125" y="595"/>
                  </a:cubicBezTo>
                  <a:cubicBezTo>
                    <a:pt x="125" y="594"/>
                    <a:pt x="125" y="594"/>
                    <a:pt x="125" y="593"/>
                  </a:cubicBezTo>
                  <a:cubicBezTo>
                    <a:pt x="125" y="593"/>
                    <a:pt x="124" y="592"/>
                    <a:pt x="124" y="592"/>
                  </a:cubicBezTo>
                  <a:cubicBezTo>
                    <a:pt x="124" y="592"/>
                    <a:pt x="124" y="590"/>
                    <a:pt x="124" y="590"/>
                  </a:cubicBezTo>
                  <a:cubicBezTo>
                    <a:pt x="123" y="588"/>
                    <a:pt x="122" y="586"/>
                    <a:pt x="123" y="584"/>
                  </a:cubicBezTo>
                  <a:cubicBezTo>
                    <a:pt x="122" y="584"/>
                    <a:pt x="122" y="583"/>
                    <a:pt x="122" y="582"/>
                  </a:cubicBezTo>
                  <a:cubicBezTo>
                    <a:pt x="122" y="581"/>
                    <a:pt x="122" y="580"/>
                    <a:pt x="122" y="580"/>
                  </a:cubicBezTo>
                  <a:cubicBezTo>
                    <a:pt x="122" y="579"/>
                    <a:pt x="122" y="579"/>
                    <a:pt x="122" y="579"/>
                  </a:cubicBezTo>
                  <a:cubicBezTo>
                    <a:pt x="121" y="578"/>
                    <a:pt x="122" y="576"/>
                    <a:pt x="121" y="575"/>
                  </a:cubicBezTo>
                  <a:cubicBezTo>
                    <a:pt x="121" y="575"/>
                    <a:pt x="121" y="575"/>
                    <a:pt x="121" y="575"/>
                  </a:cubicBezTo>
                  <a:cubicBezTo>
                    <a:pt x="121" y="573"/>
                    <a:pt x="120" y="573"/>
                    <a:pt x="120" y="571"/>
                  </a:cubicBezTo>
                  <a:cubicBezTo>
                    <a:pt x="120" y="571"/>
                    <a:pt x="120" y="571"/>
                    <a:pt x="120" y="570"/>
                  </a:cubicBezTo>
                  <a:cubicBezTo>
                    <a:pt x="121" y="569"/>
                    <a:pt x="120" y="569"/>
                    <a:pt x="120" y="568"/>
                  </a:cubicBezTo>
                  <a:cubicBezTo>
                    <a:pt x="120" y="568"/>
                    <a:pt x="120" y="567"/>
                    <a:pt x="120" y="567"/>
                  </a:cubicBezTo>
                  <a:cubicBezTo>
                    <a:pt x="120" y="566"/>
                    <a:pt x="120" y="566"/>
                    <a:pt x="120" y="566"/>
                  </a:cubicBezTo>
                  <a:cubicBezTo>
                    <a:pt x="120" y="565"/>
                    <a:pt x="120" y="565"/>
                    <a:pt x="120" y="564"/>
                  </a:cubicBezTo>
                  <a:cubicBezTo>
                    <a:pt x="120" y="564"/>
                    <a:pt x="120" y="563"/>
                    <a:pt x="120" y="563"/>
                  </a:cubicBezTo>
                  <a:cubicBezTo>
                    <a:pt x="120" y="563"/>
                    <a:pt x="119" y="563"/>
                    <a:pt x="119" y="563"/>
                  </a:cubicBezTo>
                  <a:cubicBezTo>
                    <a:pt x="119" y="563"/>
                    <a:pt x="120" y="563"/>
                    <a:pt x="120" y="562"/>
                  </a:cubicBezTo>
                  <a:cubicBezTo>
                    <a:pt x="119" y="562"/>
                    <a:pt x="120" y="561"/>
                    <a:pt x="119" y="561"/>
                  </a:cubicBezTo>
                  <a:cubicBezTo>
                    <a:pt x="119" y="559"/>
                    <a:pt x="119" y="557"/>
                    <a:pt x="119" y="555"/>
                  </a:cubicBezTo>
                  <a:cubicBezTo>
                    <a:pt x="119" y="554"/>
                    <a:pt x="119" y="553"/>
                    <a:pt x="119" y="553"/>
                  </a:cubicBezTo>
                  <a:cubicBezTo>
                    <a:pt x="119" y="552"/>
                    <a:pt x="119" y="551"/>
                    <a:pt x="119" y="550"/>
                  </a:cubicBezTo>
                  <a:cubicBezTo>
                    <a:pt x="119" y="550"/>
                    <a:pt x="119" y="550"/>
                    <a:pt x="119" y="549"/>
                  </a:cubicBezTo>
                  <a:cubicBezTo>
                    <a:pt x="119" y="549"/>
                    <a:pt x="119" y="548"/>
                    <a:pt x="118" y="548"/>
                  </a:cubicBezTo>
                  <a:cubicBezTo>
                    <a:pt x="118" y="546"/>
                    <a:pt x="118" y="543"/>
                    <a:pt x="118" y="541"/>
                  </a:cubicBezTo>
                  <a:cubicBezTo>
                    <a:pt x="119" y="539"/>
                    <a:pt x="118" y="539"/>
                    <a:pt x="118" y="537"/>
                  </a:cubicBezTo>
                  <a:cubicBezTo>
                    <a:pt x="118" y="537"/>
                    <a:pt x="118" y="536"/>
                    <a:pt x="118" y="536"/>
                  </a:cubicBezTo>
                  <a:cubicBezTo>
                    <a:pt x="118" y="536"/>
                    <a:pt x="118" y="536"/>
                    <a:pt x="118" y="535"/>
                  </a:cubicBezTo>
                  <a:cubicBezTo>
                    <a:pt x="118" y="535"/>
                    <a:pt x="118" y="535"/>
                    <a:pt x="118" y="535"/>
                  </a:cubicBezTo>
                  <a:cubicBezTo>
                    <a:pt x="118" y="533"/>
                    <a:pt x="118" y="533"/>
                    <a:pt x="118" y="532"/>
                  </a:cubicBezTo>
                  <a:cubicBezTo>
                    <a:pt x="118" y="529"/>
                    <a:pt x="119" y="526"/>
                    <a:pt x="119" y="524"/>
                  </a:cubicBezTo>
                  <a:cubicBezTo>
                    <a:pt x="119" y="524"/>
                    <a:pt x="119" y="519"/>
                    <a:pt x="119" y="519"/>
                  </a:cubicBezTo>
                  <a:cubicBezTo>
                    <a:pt x="120" y="517"/>
                    <a:pt x="120" y="517"/>
                    <a:pt x="120" y="516"/>
                  </a:cubicBezTo>
                  <a:cubicBezTo>
                    <a:pt x="120" y="513"/>
                    <a:pt x="120" y="508"/>
                    <a:pt x="121" y="506"/>
                  </a:cubicBezTo>
                  <a:cubicBezTo>
                    <a:pt x="121" y="505"/>
                    <a:pt x="121" y="505"/>
                    <a:pt x="121" y="504"/>
                  </a:cubicBezTo>
                  <a:cubicBezTo>
                    <a:pt x="121" y="503"/>
                    <a:pt x="121" y="503"/>
                    <a:pt x="121" y="503"/>
                  </a:cubicBezTo>
                  <a:cubicBezTo>
                    <a:pt x="122" y="498"/>
                    <a:pt x="123" y="493"/>
                    <a:pt x="123" y="488"/>
                  </a:cubicBezTo>
                  <a:cubicBezTo>
                    <a:pt x="124" y="487"/>
                    <a:pt x="124" y="487"/>
                    <a:pt x="124" y="486"/>
                  </a:cubicBezTo>
                  <a:cubicBezTo>
                    <a:pt x="125" y="484"/>
                    <a:pt x="125" y="480"/>
                    <a:pt x="126" y="478"/>
                  </a:cubicBezTo>
                  <a:cubicBezTo>
                    <a:pt x="127" y="478"/>
                    <a:pt x="128" y="477"/>
                    <a:pt x="128" y="476"/>
                  </a:cubicBezTo>
                  <a:cubicBezTo>
                    <a:pt x="128" y="476"/>
                    <a:pt x="127" y="475"/>
                    <a:pt x="127" y="474"/>
                  </a:cubicBezTo>
                  <a:cubicBezTo>
                    <a:pt x="127" y="473"/>
                    <a:pt x="127" y="470"/>
                    <a:pt x="128" y="469"/>
                  </a:cubicBezTo>
                  <a:cubicBezTo>
                    <a:pt x="129" y="468"/>
                    <a:pt x="128" y="468"/>
                    <a:pt x="128" y="467"/>
                  </a:cubicBezTo>
                  <a:cubicBezTo>
                    <a:pt x="129" y="467"/>
                    <a:pt x="130" y="466"/>
                    <a:pt x="130" y="465"/>
                  </a:cubicBezTo>
                  <a:cubicBezTo>
                    <a:pt x="131" y="463"/>
                    <a:pt x="131" y="461"/>
                    <a:pt x="131" y="460"/>
                  </a:cubicBezTo>
                  <a:cubicBezTo>
                    <a:pt x="131" y="460"/>
                    <a:pt x="132" y="460"/>
                    <a:pt x="132" y="460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3" y="458"/>
                    <a:pt x="133" y="458"/>
                    <a:pt x="133" y="457"/>
                  </a:cubicBezTo>
                  <a:cubicBezTo>
                    <a:pt x="134" y="457"/>
                    <a:pt x="133" y="455"/>
                    <a:pt x="134" y="455"/>
                  </a:cubicBezTo>
                  <a:cubicBezTo>
                    <a:pt x="135" y="453"/>
                    <a:pt x="135" y="452"/>
                    <a:pt x="136" y="450"/>
                  </a:cubicBezTo>
                  <a:cubicBezTo>
                    <a:pt x="136" y="449"/>
                    <a:pt x="137" y="448"/>
                    <a:pt x="138" y="447"/>
                  </a:cubicBezTo>
                  <a:cubicBezTo>
                    <a:pt x="139" y="446"/>
                    <a:pt x="140" y="444"/>
                    <a:pt x="140" y="442"/>
                  </a:cubicBezTo>
                  <a:cubicBezTo>
                    <a:pt x="141" y="441"/>
                    <a:pt x="142" y="441"/>
                    <a:pt x="142" y="441"/>
                  </a:cubicBezTo>
                  <a:cubicBezTo>
                    <a:pt x="142" y="440"/>
                    <a:pt x="142" y="441"/>
                    <a:pt x="142" y="440"/>
                  </a:cubicBezTo>
                  <a:cubicBezTo>
                    <a:pt x="143" y="440"/>
                    <a:pt x="143" y="439"/>
                    <a:pt x="143" y="439"/>
                  </a:cubicBezTo>
                  <a:cubicBezTo>
                    <a:pt x="143" y="438"/>
                    <a:pt x="144" y="438"/>
                    <a:pt x="144" y="438"/>
                  </a:cubicBezTo>
                  <a:cubicBezTo>
                    <a:pt x="144" y="438"/>
                    <a:pt x="143" y="436"/>
                    <a:pt x="143" y="435"/>
                  </a:cubicBezTo>
                  <a:cubicBezTo>
                    <a:pt x="143" y="435"/>
                    <a:pt x="144" y="435"/>
                    <a:pt x="144" y="435"/>
                  </a:cubicBezTo>
                  <a:cubicBezTo>
                    <a:pt x="145" y="434"/>
                    <a:pt x="145" y="434"/>
                    <a:pt x="145" y="433"/>
                  </a:cubicBezTo>
                  <a:cubicBezTo>
                    <a:pt x="145" y="432"/>
                    <a:pt x="146" y="431"/>
                    <a:pt x="146" y="430"/>
                  </a:cubicBezTo>
                  <a:cubicBezTo>
                    <a:pt x="147" y="430"/>
                    <a:pt x="148" y="429"/>
                    <a:pt x="149" y="429"/>
                  </a:cubicBezTo>
                  <a:cubicBezTo>
                    <a:pt x="149" y="427"/>
                    <a:pt x="151" y="427"/>
                    <a:pt x="151" y="426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3" y="421"/>
                    <a:pt x="154" y="420"/>
                    <a:pt x="154" y="420"/>
                  </a:cubicBezTo>
                  <a:cubicBezTo>
                    <a:pt x="155" y="418"/>
                    <a:pt x="156" y="416"/>
                    <a:pt x="157" y="415"/>
                  </a:cubicBezTo>
                  <a:cubicBezTo>
                    <a:pt x="157" y="414"/>
                    <a:pt x="157" y="414"/>
                    <a:pt x="158" y="414"/>
                  </a:cubicBezTo>
                  <a:cubicBezTo>
                    <a:pt x="158" y="413"/>
                    <a:pt x="159" y="412"/>
                    <a:pt x="160" y="411"/>
                  </a:cubicBezTo>
                  <a:cubicBezTo>
                    <a:pt x="159" y="409"/>
                    <a:pt x="161" y="408"/>
                    <a:pt x="163" y="408"/>
                  </a:cubicBezTo>
                  <a:cubicBezTo>
                    <a:pt x="163" y="406"/>
                    <a:pt x="164" y="406"/>
                    <a:pt x="165" y="405"/>
                  </a:cubicBezTo>
                  <a:cubicBezTo>
                    <a:pt x="166" y="403"/>
                    <a:pt x="167" y="403"/>
                    <a:pt x="167" y="402"/>
                  </a:cubicBezTo>
                  <a:cubicBezTo>
                    <a:pt x="168" y="401"/>
                    <a:pt x="168" y="400"/>
                    <a:pt x="170" y="400"/>
                  </a:cubicBezTo>
                  <a:cubicBezTo>
                    <a:pt x="170" y="398"/>
                    <a:pt x="170" y="398"/>
                    <a:pt x="171" y="397"/>
                  </a:cubicBezTo>
                  <a:cubicBezTo>
                    <a:pt x="171" y="397"/>
                    <a:pt x="172" y="396"/>
                    <a:pt x="173" y="396"/>
                  </a:cubicBezTo>
                  <a:cubicBezTo>
                    <a:pt x="173" y="395"/>
                    <a:pt x="174" y="394"/>
                    <a:pt x="175" y="392"/>
                  </a:cubicBezTo>
                  <a:cubicBezTo>
                    <a:pt x="175" y="392"/>
                    <a:pt x="176" y="391"/>
                    <a:pt x="177" y="390"/>
                  </a:cubicBezTo>
                  <a:cubicBezTo>
                    <a:pt x="177" y="390"/>
                    <a:pt x="177" y="390"/>
                    <a:pt x="177" y="389"/>
                  </a:cubicBezTo>
                  <a:cubicBezTo>
                    <a:pt x="178" y="388"/>
                    <a:pt x="178" y="389"/>
                    <a:pt x="178" y="388"/>
                  </a:cubicBezTo>
                  <a:cubicBezTo>
                    <a:pt x="179" y="388"/>
                    <a:pt x="179" y="387"/>
                    <a:pt x="179" y="387"/>
                  </a:cubicBezTo>
                  <a:cubicBezTo>
                    <a:pt x="179" y="387"/>
                    <a:pt x="180" y="387"/>
                    <a:pt x="180" y="386"/>
                  </a:cubicBezTo>
                  <a:cubicBezTo>
                    <a:pt x="180" y="386"/>
                    <a:pt x="180" y="386"/>
                    <a:pt x="181" y="385"/>
                  </a:cubicBezTo>
                  <a:cubicBezTo>
                    <a:pt x="182" y="385"/>
                    <a:pt x="183" y="385"/>
                    <a:pt x="184" y="384"/>
                  </a:cubicBezTo>
                  <a:cubicBezTo>
                    <a:pt x="184" y="384"/>
                    <a:pt x="184" y="383"/>
                    <a:pt x="185" y="383"/>
                  </a:cubicBezTo>
                  <a:cubicBezTo>
                    <a:pt x="185" y="383"/>
                    <a:pt x="184" y="382"/>
                    <a:pt x="184" y="382"/>
                  </a:cubicBezTo>
                  <a:cubicBezTo>
                    <a:pt x="185" y="381"/>
                    <a:pt x="185" y="380"/>
                    <a:pt x="185" y="380"/>
                  </a:cubicBezTo>
                  <a:cubicBezTo>
                    <a:pt x="186" y="379"/>
                    <a:pt x="186" y="379"/>
                    <a:pt x="186" y="379"/>
                  </a:cubicBezTo>
                  <a:cubicBezTo>
                    <a:pt x="187" y="379"/>
                    <a:pt x="189" y="378"/>
                    <a:pt x="189" y="377"/>
                  </a:cubicBezTo>
                  <a:cubicBezTo>
                    <a:pt x="189" y="377"/>
                    <a:pt x="189" y="377"/>
                    <a:pt x="189" y="377"/>
                  </a:cubicBezTo>
                  <a:cubicBezTo>
                    <a:pt x="190" y="377"/>
                    <a:pt x="190" y="376"/>
                    <a:pt x="190" y="376"/>
                  </a:cubicBezTo>
                  <a:cubicBezTo>
                    <a:pt x="190" y="376"/>
                    <a:pt x="191" y="376"/>
                    <a:pt x="191" y="375"/>
                  </a:cubicBezTo>
                  <a:cubicBezTo>
                    <a:pt x="191" y="375"/>
                    <a:pt x="192" y="374"/>
                    <a:pt x="192" y="374"/>
                  </a:cubicBezTo>
                  <a:cubicBezTo>
                    <a:pt x="193" y="373"/>
                    <a:pt x="194" y="373"/>
                    <a:pt x="194" y="373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95" y="371"/>
                    <a:pt x="196" y="371"/>
                    <a:pt x="196" y="371"/>
                  </a:cubicBezTo>
                  <a:cubicBezTo>
                    <a:pt x="197" y="371"/>
                    <a:pt x="197" y="370"/>
                    <a:pt x="197" y="370"/>
                  </a:cubicBezTo>
                  <a:cubicBezTo>
                    <a:pt x="197" y="370"/>
                    <a:pt x="198" y="369"/>
                    <a:pt x="198" y="369"/>
                  </a:cubicBezTo>
                  <a:cubicBezTo>
                    <a:pt x="198" y="369"/>
                    <a:pt x="198" y="369"/>
                    <a:pt x="199" y="368"/>
                  </a:cubicBezTo>
                  <a:cubicBezTo>
                    <a:pt x="199" y="368"/>
                    <a:pt x="199" y="368"/>
                    <a:pt x="200" y="368"/>
                  </a:cubicBezTo>
                  <a:cubicBezTo>
                    <a:pt x="200" y="368"/>
                    <a:pt x="200" y="367"/>
                    <a:pt x="200" y="367"/>
                  </a:cubicBezTo>
                  <a:cubicBezTo>
                    <a:pt x="200" y="367"/>
                    <a:pt x="200" y="367"/>
                    <a:pt x="200" y="367"/>
                  </a:cubicBezTo>
                  <a:cubicBezTo>
                    <a:pt x="200" y="367"/>
                    <a:pt x="198" y="366"/>
                    <a:pt x="198" y="366"/>
                  </a:cubicBezTo>
                  <a:cubicBezTo>
                    <a:pt x="200" y="365"/>
                    <a:pt x="203" y="364"/>
                    <a:pt x="203" y="362"/>
                  </a:cubicBezTo>
                  <a:cubicBezTo>
                    <a:pt x="203" y="362"/>
                    <a:pt x="204" y="362"/>
                    <a:pt x="204" y="362"/>
                  </a:cubicBezTo>
                  <a:cubicBezTo>
                    <a:pt x="204" y="362"/>
                    <a:pt x="205" y="361"/>
                    <a:pt x="206" y="360"/>
                  </a:cubicBezTo>
                  <a:cubicBezTo>
                    <a:pt x="206" y="359"/>
                    <a:pt x="206" y="360"/>
                    <a:pt x="206" y="360"/>
                  </a:cubicBezTo>
                  <a:cubicBezTo>
                    <a:pt x="207" y="359"/>
                    <a:pt x="207" y="358"/>
                    <a:pt x="207" y="357"/>
                  </a:cubicBezTo>
                  <a:cubicBezTo>
                    <a:pt x="208" y="357"/>
                    <a:pt x="209" y="357"/>
                    <a:pt x="209" y="356"/>
                  </a:cubicBezTo>
                  <a:cubicBezTo>
                    <a:pt x="212" y="354"/>
                    <a:pt x="215" y="353"/>
                    <a:pt x="217" y="350"/>
                  </a:cubicBezTo>
                  <a:cubicBezTo>
                    <a:pt x="219" y="350"/>
                    <a:pt x="219" y="350"/>
                    <a:pt x="219" y="350"/>
                  </a:cubicBezTo>
                  <a:cubicBezTo>
                    <a:pt x="219" y="349"/>
                    <a:pt x="220" y="349"/>
                    <a:pt x="220" y="348"/>
                  </a:cubicBezTo>
                  <a:cubicBezTo>
                    <a:pt x="221" y="348"/>
                    <a:pt x="222" y="348"/>
                    <a:pt x="222" y="347"/>
                  </a:cubicBezTo>
                  <a:cubicBezTo>
                    <a:pt x="222" y="347"/>
                    <a:pt x="222" y="348"/>
                    <a:pt x="222" y="348"/>
                  </a:cubicBezTo>
                  <a:cubicBezTo>
                    <a:pt x="223" y="348"/>
                    <a:pt x="222" y="347"/>
                    <a:pt x="223" y="347"/>
                  </a:cubicBezTo>
                  <a:cubicBezTo>
                    <a:pt x="223" y="347"/>
                    <a:pt x="223" y="347"/>
                    <a:pt x="224" y="347"/>
                  </a:cubicBezTo>
                  <a:cubicBezTo>
                    <a:pt x="225" y="346"/>
                    <a:pt x="226" y="345"/>
                    <a:pt x="227" y="345"/>
                  </a:cubicBezTo>
                  <a:cubicBezTo>
                    <a:pt x="228" y="345"/>
                    <a:pt x="228" y="344"/>
                    <a:pt x="229" y="345"/>
                  </a:cubicBezTo>
                  <a:cubicBezTo>
                    <a:pt x="232" y="341"/>
                    <a:pt x="236" y="338"/>
                    <a:pt x="241" y="337"/>
                  </a:cubicBezTo>
                  <a:cubicBezTo>
                    <a:pt x="242" y="336"/>
                    <a:pt x="242" y="335"/>
                    <a:pt x="243" y="335"/>
                  </a:cubicBezTo>
                  <a:cubicBezTo>
                    <a:pt x="244" y="335"/>
                    <a:pt x="243" y="336"/>
                    <a:pt x="244" y="336"/>
                  </a:cubicBezTo>
                  <a:cubicBezTo>
                    <a:pt x="246" y="334"/>
                    <a:pt x="249" y="334"/>
                    <a:pt x="249" y="331"/>
                  </a:cubicBezTo>
                  <a:cubicBezTo>
                    <a:pt x="250" y="331"/>
                    <a:pt x="250" y="330"/>
                    <a:pt x="251" y="330"/>
                  </a:cubicBezTo>
                  <a:cubicBezTo>
                    <a:pt x="252" y="330"/>
                    <a:pt x="253" y="330"/>
                    <a:pt x="253" y="329"/>
                  </a:cubicBezTo>
                  <a:cubicBezTo>
                    <a:pt x="255" y="328"/>
                    <a:pt x="256" y="327"/>
                    <a:pt x="258" y="326"/>
                  </a:cubicBezTo>
                  <a:cubicBezTo>
                    <a:pt x="258" y="326"/>
                    <a:pt x="259" y="326"/>
                    <a:pt x="259" y="326"/>
                  </a:cubicBezTo>
                  <a:cubicBezTo>
                    <a:pt x="261" y="325"/>
                    <a:pt x="262" y="324"/>
                    <a:pt x="263" y="323"/>
                  </a:cubicBezTo>
                  <a:cubicBezTo>
                    <a:pt x="264" y="323"/>
                    <a:pt x="264" y="323"/>
                    <a:pt x="265" y="323"/>
                  </a:cubicBezTo>
                  <a:cubicBezTo>
                    <a:pt x="266" y="323"/>
                    <a:pt x="268" y="320"/>
                    <a:pt x="269" y="321"/>
                  </a:cubicBezTo>
                  <a:cubicBezTo>
                    <a:pt x="269" y="321"/>
                    <a:pt x="269" y="320"/>
                    <a:pt x="269" y="320"/>
                  </a:cubicBezTo>
                  <a:cubicBezTo>
                    <a:pt x="271" y="320"/>
                    <a:pt x="272" y="319"/>
                    <a:pt x="273" y="318"/>
                  </a:cubicBezTo>
                  <a:cubicBezTo>
                    <a:pt x="273" y="318"/>
                    <a:pt x="273" y="319"/>
                    <a:pt x="274" y="319"/>
                  </a:cubicBezTo>
                  <a:cubicBezTo>
                    <a:pt x="274" y="318"/>
                    <a:pt x="275" y="318"/>
                    <a:pt x="275" y="317"/>
                  </a:cubicBezTo>
                  <a:cubicBezTo>
                    <a:pt x="276" y="317"/>
                    <a:pt x="277" y="317"/>
                    <a:pt x="277" y="316"/>
                  </a:cubicBezTo>
                  <a:cubicBezTo>
                    <a:pt x="278" y="316"/>
                    <a:pt x="278" y="316"/>
                    <a:pt x="278" y="316"/>
                  </a:cubicBezTo>
                  <a:cubicBezTo>
                    <a:pt x="282" y="314"/>
                    <a:pt x="285" y="313"/>
                    <a:pt x="288" y="311"/>
                  </a:cubicBezTo>
                  <a:cubicBezTo>
                    <a:pt x="289" y="310"/>
                    <a:pt x="290" y="310"/>
                    <a:pt x="291" y="309"/>
                  </a:cubicBezTo>
                  <a:cubicBezTo>
                    <a:pt x="292" y="309"/>
                    <a:pt x="293" y="309"/>
                    <a:pt x="294" y="308"/>
                  </a:cubicBezTo>
                  <a:cubicBezTo>
                    <a:pt x="295" y="308"/>
                    <a:pt x="295" y="308"/>
                    <a:pt x="296" y="307"/>
                  </a:cubicBezTo>
                  <a:cubicBezTo>
                    <a:pt x="296" y="307"/>
                    <a:pt x="296" y="308"/>
                    <a:pt x="296" y="307"/>
                  </a:cubicBezTo>
                  <a:cubicBezTo>
                    <a:pt x="297" y="307"/>
                    <a:pt x="298" y="306"/>
                    <a:pt x="299" y="306"/>
                  </a:cubicBezTo>
                  <a:cubicBezTo>
                    <a:pt x="299" y="306"/>
                    <a:pt x="299" y="306"/>
                    <a:pt x="300" y="306"/>
                  </a:cubicBezTo>
                  <a:cubicBezTo>
                    <a:pt x="300" y="306"/>
                    <a:pt x="300" y="305"/>
                    <a:pt x="300" y="305"/>
                  </a:cubicBezTo>
                  <a:cubicBezTo>
                    <a:pt x="301" y="305"/>
                    <a:pt x="301" y="305"/>
                    <a:pt x="301" y="305"/>
                  </a:cubicBezTo>
                  <a:cubicBezTo>
                    <a:pt x="302" y="305"/>
                    <a:pt x="302" y="304"/>
                    <a:pt x="303" y="304"/>
                  </a:cubicBezTo>
                  <a:cubicBezTo>
                    <a:pt x="304" y="304"/>
                    <a:pt x="307" y="304"/>
                    <a:pt x="308" y="303"/>
                  </a:cubicBezTo>
                  <a:cubicBezTo>
                    <a:pt x="309" y="303"/>
                    <a:pt x="309" y="303"/>
                    <a:pt x="310" y="303"/>
                  </a:cubicBezTo>
                  <a:cubicBezTo>
                    <a:pt x="311" y="302"/>
                    <a:pt x="311" y="302"/>
                    <a:pt x="312" y="302"/>
                  </a:cubicBezTo>
                  <a:cubicBezTo>
                    <a:pt x="313" y="302"/>
                    <a:pt x="313" y="301"/>
                    <a:pt x="314" y="301"/>
                  </a:cubicBezTo>
                  <a:cubicBezTo>
                    <a:pt x="314" y="301"/>
                    <a:pt x="315" y="301"/>
                    <a:pt x="315" y="300"/>
                  </a:cubicBezTo>
                  <a:cubicBezTo>
                    <a:pt x="315" y="300"/>
                    <a:pt x="316" y="301"/>
                    <a:pt x="316" y="300"/>
                  </a:cubicBezTo>
                  <a:cubicBezTo>
                    <a:pt x="316" y="300"/>
                    <a:pt x="316" y="300"/>
                    <a:pt x="317" y="300"/>
                  </a:cubicBezTo>
                  <a:cubicBezTo>
                    <a:pt x="318" y="299"/>
                    <a:pt x="320" y="298"/>
                    <a:pt x="321" y="298"/>
                  </a:cubicBezTo>
                  <a:cubicBezTo>
                    <a:pt x="321" y="298"/>
                    <a:pt x="322" y="298"/>
                    <a:pt x="322" y="298"/>
                  </a:cubicBezTo>
                  <a:cubicBezTo>
                    <a:pt x="322" y="298"/>
                    <a:pt x="322" y="298"/>
                    <a:pt x="322" y="298"/>
                  </a:cubicBezTo>
                  <a:cubicBezTo>
                    <a:pt x="322" y="297"/>
                    <a:pt x="322" y="298"/>
                    <a:pt x="323" y="298"/>
                  </a:cubicBezTo>
                  <a:cubicBezTo>
                    <a:pt x="323" y="297"/>
                    <a:pt x="324" y="297"/>
                    <a:pt x="325" y="297"/>
                  </a:cubicBezTo>
                  <a:cubicBezTo>
                    <a:pt x="326" y="296"/>
                    <a:pt x="329" y="295"/>
                    <a:pt x="331" y="295"/>
                  </a:cubicBezTo>
                  <a:cubicBezTo>
                    <a:pt x="333" y="294"/>
                    <a:pt x="336" y="293"/>
                    <a:pt x="337" y="291"/>
                  </a:cubicBezTo>
                  <a:cubicBezTo>
                    <a:pt x="338" y="290"/>
                    <a:pt x="339" y="289"/>
                    <a:pt x="342" y="290"/>
                  </a:cubicBezTo>
                  <a:cubicBezTo>
                    <a:pt x="342" y="289"/>
                    <a:pt x="342" y="289"/>
                    <a:pt x="343" y="289"/>
                  </a:cubicBezTo>
                  <a:cubicBezTo>
                    <a:pt x="343" y="289"/>
                    <a:pt x="345" y="289"/>
                    <a:pt x="345" y="289"/>
                  </a:cubicBezTo>
                  <a:cubicBezTo>
                    <a:pt x="345" y="288"/>
                    <a:pt x="346" y="287"/>
                    <a:pt x="346" y="287"/>
                  </a:cubicBezTo>
                  <a:cubicBezTo>
                    <a:pt x="348" y="287"/>
                    <a:pt x="350" y="286"/>
                    <a:pt x="352" y="285"/>
                  </a:cubicBezTo>
                  <a:cubicBezTo>
                    <a:pt x="353" y="283"/>
                    <a:pt x="353" y="283"/>
                    <a:pt x="353" y="280"/>
                  </a:cubicBezTo>
                  <a:cubicBezTo>
                    <a:pt x="353" y="280"/>
                    <a:pt x="354" y="280"/>
                    <a:pt x="355" y="281"/>
                  </a:cubicBezTo>
                  <a:cubicBezTo>
                    <a:pt x="356" y="280"/>
                    <a:pt x="357" y="279"/>
                    <a:pt x="358" y="279"/>
                  </a:cubicBezTo>
                  <a:cubicBezTo>
                    <a:pt x="360" y="279"/>
                    <a:pt x="359" y="281"/>
                    <a:pt x="360" y="280"/>
                  </a:cubicBezTo>
                  <a:cubicBezTo>
                    <a:pt x="362" y="280"/>
                    <a:pt x="360" y="278"/>
                    <a:pt x="362" y="278"/>
                  </a:cubicBezTo>
                  <a:cubicBezTo>
                    <a:pt x="362" y="279"/>
                    <a:pt x="364" y="279"/>
                    <a:pt x="365" y="279"/>
                  </a:cubicBezTo>
                  <a:cubicBezTo>
                    <a:pt x="366" y="279"/>
                    <a:pt x="366" y="279"/>
                    <a:pt x="366" y="280"/>
                  </a:cubicBezTo>
                  <a:cubicBezTo>
                    <a:pt x="368" y="279"/>
                    <a:pt x="368" y="276"/>
                    <a:pt x="371" y="276"/>
                  </a:cubicBezTo>
                  <a:cubicBezTo>
                    <a:pt x="372" y="278"/>
                    <a:pt x="376" y="277"/>
                    <a:pt x="378" y="276"/>
                  </a:cubicBezTo>
                  <a:cubicBezTo>
                    <a:pt x="378" y="274"/>
                    <a:pt x="379" y="274"/>
                    <a:pt x="379" y="273"/>
                  </a:cubicBezTo>
                  <a:cubicBezTo>
                    <a:pt x="381" y="272"/>
                    <a:pt x="384" y="274"/>
                    <a:pt x="385" y="273"/>
                  </a:cubicBezTo>
                  <a:cubicBezTo>
                    <a:pt x="386" y="272"/>
                    <a:pt x="387" y="271"/>
                    <a:pt x="388" y="271"/>
                  </a:cubicBezTo>
                  <a:cubicBezTo>
                    <a:pt x="388" y="270"/>
                    <a:pt x="388" y="270"/>
                    <a:pt x="388" y="270"/>
                  </a:cubicBezTo>
                  <a:cubicBezTo>
                    <a:pt x="388" y="270"/>
                    <a:pt x="389" y="270"/>
                    <a:pt x="389" y="270"/>
                  </a:cubicBezTo>
                  <a:cubicBezTo>
                    <a:pt x="389" y="270"/>
                    <a:pt x="389" y="269"/>
                    <a:pt x="390" y="269"/>
                  </a:cubicBezTo>
                  <a:cubicBezTo>
                    <a:pt x="390" y="269"/>
                    <a:pt x="390" y="269"/>
                    <a:pt x="390" y="269"/>
                  </a:cubicBezTo>
                  <a:cubicBezTo>
                    <a:pt x="391" y="269"/>
                    <a:pt x="391" y="268"/>
                    <a:pt x="391" y="268"/>
                  </a:cubicBezTo>
                  <a:cubicBezTo>
                    <a:pt x="392" y="266"/>
                    <a:pt x="392" y="266"/>
                    <a:pt x="392" y="266"/>
                  </a:cubicBezTo>
                  <a:cubicBezTo>
                    <a:pt x="394" y="265"/>
                    <a:pt x="398" y="267"/>
                    <a:pt x="399" y="266"/>
                  </a:cubicBezTo>
                  <a:cubicBezTo>
                    <a:pt x="400" y="265"/>
                    <a:pt x="399" y="265"/>
                    <a:pt x="399" y="264"/>
                  </a:cubicBezTo>
                  <a:cubicBezTo>
                    <a:pt x="401" y="263"/>
                    <a:pt x="401" y="263"/>
                    <a:pt x="402" y="262"/>
                  </a:cubicBezTo>
                  <a:cubicBezTo>
                    <a:pt x="403" y="261"/>
                    <a:pt x="402" y="259"/>
                    <a:pt x="403" y="259"/>
                  </a:cubicBezTo>
                  <a:cubicBezTo>
                    <a:pt x="405" y="260"/>
                    <a:pt x="403" y="261"/>
                    <a:pt x="405" y="261"/>
                  </a:cubicBezTo>
                  <a:cubicBezTo>
                    <a:pt x="405" y="260"/>
                    <a:pt x="405" y="259"/>
                    <a:pt x="406" y="259"/>
                  </a:cubicBezTo>
                  <a:cubicBezTo>
                    <a:pt x="406" y="257"/>
                    <a:pt x="408" y="257"/>
                    <a:pt x="410" y="256"/>
                  </a:cubicBezTo>
                  <a:cubicBezTo>
                    <a:pt x="410" y="255"/>
                    <a:pt x="413" y="257"/>
                    <a:pt x="414" y="256"/>
                  </a:cubicBezTo>
                  <a:cubicBezTo>
                    <a:pt x="416" y="257"/>
                    <a:pt x="417" y="257"/>
                    <a:pt x="418" y="257"/>
                  </a:cubicBezTo>
                  <a:cubicBezTo>
                    <a:pt x="418" y="257"/>
                    <a:pt x="418" y="257"/>
                    <a:pt x="418" y="256"/>
                  </a:cubicBezTo>
                  <a:cubicBezTo>
                    <a:pt x="419" y="256"/>
                    <a:pt x="419" y="256"/>
                    <a:pt x="420" y="256"/>
                  </a:cubicBezTo>
                  <a:cubicBezTo>
                    <a:pt x="421" y="255"/>
                    <a:pt x="419" y="254"/>
                    <a:pt x="420" y="254"/>
                  </a:cubicBezTo>
                  <a:cubicBezTo>
                    <a:pt x="422" y="255"/>
                    <a:pt x="422" y="255"/>
                    <a:pt x="422" y="255"/>
                  </a:cubicBezTo>
                  <a:cubicBezTo>
                    <a:pt x="424" y="254"/>
                    <a:pt x="424" y="252"/>
                    <a:pt x="426" y="252"/>
                  </a:cubicBezTo>
                  <a:cubicBezTo>
                    <a:pt x="426" y="252"/>
                    <a:pt x="428" y="253"/>
                    <a:pt x="429" y="253"/>
                  </a:cubicBezTo>
                  <a:cubicBezTo>
                    <a:pt x="428" y="253"/>
                    <a:pt x="429" y="252"/>
                    <a:pt x="428" y="252"/>
                  </a:cubicBezTo>
                  <a:cubicBezTo>
                    <a:pt x="428" y="252"/>
                    <a:pt x="428" y="252"/>
                    <a:pt x="427" y="252"/>
                  </a:cubicBezTo>
                  <a:cubicBezTo>
                    <a:pt x="427" y="251"/>
                    <a:pt x="427" y="251"/>
                    <a:pt x="427" y="251"/>
                  </a:cubicBezTo>
                  <a:cubicBezTo>
                    <a:pt x="427" y="251"/>
                    <a:pt x="426" y="251"/>
                    <a:pt x="426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29" y="247"/>
                    <a:pt x="429" y="246"/>
                    <a:pt x="431" y="246"/>
                  </a:cubicBezTo>
                  <a:cubicBezTo>
                    <a:pt x="430" y="246"/>
                    <a:pt x="432" y="248"/>
                    <a:pt x="432" y="249"/>
                  </a:cubicBezTo>
                  <a:cubicBezTo>
                    <a:pt x="432" y="249"/>
                    <a:pt x="433" y="249"/>
                    <a:pt x="433" y="249"/>
                  </a:cubicBezTo>
                  <a:cubicBezTo>
                    <a:pt x="434" y="250"/>
                    <a:pt x="431" y="252"/>
                    <a:pt x="432" y="252"/>
                  </a:cubicBezTo>
                  <a:cubicBezTo>
                    <a:pt x="433" y="251"/>
                    <a:pt x="441" y="249"/>
                    <a:pt x="442" y="248"/>
                  </a:cubicBezTo>
                  <a:cubicBezTo>
                    <a:pt x="440" y="247"/>
                    <a:pt x="440" y="248"/>
                    <a:pt x="438" y="248"/>
                  </a:cubicBezTo>
                  <a:cubicBezTo>
                    <a:pt x="438" y="247"/>
                    <a:pt x="437" y="247"/>
                    <a:pt x="437" y="246"/>
                  </a:cubicBezTo>
                  <a:cubicBezTo>
                    <a:pt x="439" y="246"/>
                    <a:pt x="439" y="244"/>
                    <a:pt x="440" y="245"/>
                  </a:cubicBezTo>
                  <a:cubicBezTo>
                    <a:pt x="441" y="244"/>
                    <a:pt x="442" y="243"/>
                    <a:pt x="443" y="242"/>
                  </a:cubicBezTo>
                  <a:cubicBezTo>
                    <a:pt x="444" y="242"/>
                    <a:pt x="445" y="244"/>
                    <a:pt x="446" y="244"/>
                  </a:cubicBezTo>
                  <a:cubicBezTo>
                    <a:pt x="447" y="241"/>
                    <a:pt x="444" y="241"/>
                    <a:pt x="445" y="239"/>
                  </a:cubicBezTo>
                  <a:cubicBezTo>
                    <a:pt x="445" y="238"/>
                    <a:pt x="446" y="238"/>
                    <a:pt x="446" y="238"/>
                  </a:cubicBezTo>
                  <a:cubicBezTo>
                    <a:pt x="446" y="237"/>
                    <a:pt x="446" y="237"/>
                    <a:pt x="447" y="237"/>
                  </a:cubicBezTo>
                  <a:cubicBezTo>
                    <a:pt x="454" y="237"/>
                    <a:pt x="454" y="237"/>
                    <a:pt x="454" y="237"/>
                  </a:cubicBezTo>
                  <a:cubicBezTo>
                    <a:pt x="455" y="236"/>
                    <a:pt x="455" y="234"/>
                    <a:pt x="455" y="233"/>
                  </a:cubicBezTo>
                  <a:cubicBezTo>
                    <a:pt x="455" y="233"/>
                    <a:pt x="455" y="232"/>
                    <a:pt x="456" y="232"/>
                  </a:cubicBezTo>
                  <a:cubicBezTo>
                    <a:pt x="456" y="231"/>
                    <a:pt x="458" y="231"/>
                    <a:pt x="457" y="230"/>
                  </a:cubicBezTo>
                  <a:cubicBezTo>
                    <a:pt x="458" y="230"/>
                    <a:pt x="459" y="230"/>
                    <a:pt x="460" y="229"/>
                  </a:cubicBezTo>
                  <a:cubicBezTo>
                    <a:pt x="459" y="229"/>
                    <a:pt x="459" y="228"/>
                    <a:pt x="459" y="228"/>
                  </a:cubicBezTo>
                  <a:cubicBezTo>
                    <a:pt x="460" y="228"/>
                    <a:pt x="459" y="227"/>
                    <a:pt x="460" y="227"/>
                  </a:cubicBezTo>
                  <a:cubicBezTo>
                    <a:pt x="460" y="227"/>
                    <a:pt x="460" y="227"/>
                    <a:pt x="461" y="227"/>
                  </a:cubicBezTo>
                  <a:cubicBezTo>
                    <a:pt x="461" y="226"/>
                    <a:pt x="461" y="226"/>
                    <a:pt x="461" y="226"/>
                  </a:cubicBezTo>
                  <a:cubicBezTo>
                    <a:pt x="461" y="226"/>
                    <a:pt x="462" y="225"/>
                    <a:pt x="462" y="225"/>
                  </a:cubicBezTo>
                  <a:cubicBezTo>
                    <a:pt x="463" y="225"/>
                    <a:pt x="464" y="225"/>
                    <a:pt x="464" y="224"/>
                  </a:cubicBezTo>
                  <a:cubicBezTo>
                    <a:pt x="464" y="224"/>
                    <a:pt x="465" y="223"/>
                    <a:pt x="465" y="223"/>
                  </a:cubicBezTo>
                  <a:cubicBezTo>
                    <a:pt x="465" y="223"/>
                    <a:pt x="465" y="223"/>
                    <a:pt x="465" y="223"/>
                  </a:cubicBezTo>
                  <a:cubicBezTo>
                    <a:pt x="466" y="222"/>
                    <a:pt x="466" y="221"/>
                    <a:pt x="466" y="221"/>
                  </a:cubicBezTo>
                  <a:cubicBezTo>
                    <a:pt x="467" y="221"/>
                    <a:pt x="467" y="219"/>
                    <a:pt x="468" y="219"/>
                  </a:cubicBezTo>
                  <a:cubicBezTo>
                    <a:pt x="468" y="218"/>
                    <a:pt x="469" y="218"/>
                    <a:pt x="469" y="218"/>
                  </a:cubicBezTo>
                  <a:cubicBezTo>
                    <a:pt x="469" y="218"/>
                    <a:pt x="470" y="217"/>
                    <a:pt x="470" y="218"/>
                  </a:cubicBezTo>
                  <a:cubicBezTo>
                    <a:pt x="470" y="218"/>
                    <a:pt x="470" y="219"/>
                    <a:pt x="470" y="219"/>
                  </a:cubicBezTo>
                  <a:cubicBezTo>
                    <a:pt x="470" y="220"/>
                    <a:pt x="470" y="219"/>
                    <a:pt x="470" y="220"/>
                  </a:cubicBezTo>
                  <a:cubicBezTo>
                    <a:pt x="469" y="220"/>
                    <a:pt x="469" y="221"/>
                    <a:pt x="469" y="221"/>
                  </a:cubicBezTo>
                  <a:cubicBezTo>
                    <a:pt x="469" y="221"/>
                    <a:pt x="468" y="222"/>
                    <a:pt x="468" y="222"/>
                  </a:cubicBezTo>
                  <a:cubicBezTo>
                    <a:pt x="468" y="222"/>
                    <a:pt x="468" y="222"/>
                    <a:pt x="468" y="222"/>
                  </a:cubicBezTo>
                  <a:cubicBezTo>
                    <a:pt x="467" y="223"/>
                    <a:pt x="465" y="223"/>
                    <a:pt x="465" y="225"/>
                  </a:cubicBezTo>
                  <a:cubicBezTo>
                    <a:pt x="464" y="225"/>
                    <a:pt x="463" y="228"/>
                    <a:pt x="462" y="228"/>
                  </a:cubicBezTo>
                  <a:cubicBezTo>
                    <a:pt x="461" y="230"/>
                    <a:pt x="459" y="230"/>
                    <a:pt x="458" y="232"/>
                  </a:cubicBezTo>
                  <a:cubicBezTo>
                    <a:pt x="461" y="232"/>
                    <a:pt x="461" y="229"/>
                    <a:pt x="463" y="229"/>
                  </a:cubicBezTo>
                  <a:cubicBezTo>
                    <a:pt x="463" y="228"/>
                    <a:pt x="464" y="228"/>
                    <a:pt x="464" y="227"/>
                  </a:cubicBezTo>
                  <a:cubicBezTo>
                    <a:pt x="466" y="226"/>
                    <a:pt x="468" y="224"/>
                    <a:pt x="469" y="222"/>
                  </a:cubicBezTo>
                  <a:cubicBezTo>
                    <a:pt x="471" y="222"/>
                    <a:pt x="472" y="221"/>
                    <a:pt x="473" y="218"/>
                  </a:cubicBezTo>
                  <a:cubicBezTo>
                    <a:pt x="473" y="218"/>
                    <a:pt x="474" y="217"/>
                    <a:pt x="474" y="217"/>
                  </a:cubicBezTo>
                  <a:cubicBezTo>
                    <a:pt x="474" y="215"/>
                    <a:pt x="475" y="214"/>
                    <a:pt x="475" y="214"/>
                  </a:cubicBezTo>
                  <a:cubicBezTo>
                    <a:pt x="476" y="214"/>
                    <a:pt x="476" y="214"/>
                    <a:pt x="476" y="214"/>
                  </a:cubicBezTo>
                  <a:cubicBezTo>
                    <a:pt x="476" y="213"/>
                    <a:pt x="477" y="212"/>
                    <a:pt x="477" y="212"/>
                  </a:cubicBezTo>
                  <a:cubicBezTo>
                    <a:pt x="477" y="212"/>
                    <a:pt x="477" y="212"/>
                    <a:pt x="477" y="211"/>
                  </a:cubicBezTo>
                  <a:cubicBezTo>
                    <a:pt x="477" y="211"/>
                    <a:pt x="478" y="211"/>
                    <a:pt x="478" y="211"/>
                  </a:cubicBezTo>
                  <a:cubicBezTo>
                    <a:pt x="478" y="211"/>
                    <a:pt x="478" y="210"/>
                    <a:pt x="479" y="210"/>
                  </a:cubicBezTo>
                  <a:cubicBezTo>
                    <a:pt x="479" y="209"/>
                    <a:pt x="479" y="209"/>
                    <a:pt x="479" y="209"/>
                  </a:cubicBezTo>
                  <a:cubicBezTo>
                    <a:pt x="479" y="209"/>
                    <a:pt x="480" y="209"/>
                    <a:pt x="480" y="208"/>
                  </a:cubicBezTo>
                  <a:cubicBezTo>
                    <a:pt x="480" y="208"/>
                    <a:pt x="480" y="208"/>
                    <a:pt x="480" y="208"/>
                  </a:cubicBezTo>
                  <a:cubicBezTo>
                    <a:pt x="481" y="207"/>
                    <a:pt x="481" y="206"/>
                    <a:pt x="481" y="206"/>
                  </a:cubicBezTo>
                  <a:cubicBezTo>
                    <a:pt x="482" y="205"/>
                    <a:pt x="484" y="205"/>
                    <a:pt x="484" y="204"/>
                  </a:cubicBezTo>
                  <a:cubicBezTo>
                    <a:pt x="484" y="204"/>
                    <a:pt x="484" y="204"/>
                    <a:pt x="484" y="204"/>
                  </a:cubicBezTo>
                  <a:cubicBezTo>
                    <a:pt x="486" y="203"/>
                    <a:pt x="485" y="200"/>
                    <a:pt x="486" y="200"/>
                  </a:cubicBezTo>
                  <a:cubicBezTo>
                    <a:pt x="486" y="200"/>
                    <a:pt x="486" y="199"/>
                    <a:pt x="486" y="199"/>
                  </a:cubicBezTo>
                  <a:cubicBezTo>
                    <a:pt x="487" y="198"/>
                    <a:pt x="487" y="197"/>
                    <a:pt x="488" y="197"/>
                  </a:cubicBezTo>
                  <a:cubicBezTo>
                    <a:pt x="488" y="196"/>
                    <a:pt x="488" y="195"/>
                    <a:pt x="489" y="194"/>
                  </a:cubicBezTo>
                  <a:cubicBezTo>
                    <a:pt x="489" y="194"/>
                    <a:pt x="489" y="194"/>
                    <a:pt x="489" y="194"/>
                  </a:cubicBezTo>
                  <a:cubicBezTo>
                    <a:pt x="490" y="192"/>
                    <a:pt x="491" y="190"/>
                    <a:pt x="491" y="188"/>
                  </a:cubicBezTo>
                  <a:cubicBezTo>
                    <a:pt x="492" y="188"/>
                    <a:pt x="492" y="187"/>
                    <a:pt x="492" y="187"/>
                  </a:cubicBezTo>
                  <a:cubicBezTo>
                    <a:pt x="492" y="187"/>
                    <a:pt x="492" y="186"/>
                    <a:pt x="492" y="186"/>
                  </a:cubicBezTo>
                  <a:cubicBezTo>
                    <a:pt x="492" y="185"/>
                    <a:pt x="493" y="186"/>
                    <a:pt x="493" y="185"/>
                  </a:cubicBezTo>
                  <a:cubicBezTo>
                    <a:pt x="494" y="183"/>
                    <a:pt x="494" y="181"/>
                    <a:pt x="495" y="179"/>
                  </a:cubicBezTo>
                  <a:cubicBezTo>
                    <a:pt x="495" y="179"/>
                    <a:pt x="495" y="179"/>
                    <a:pt x="495" y="178"/>
                  </a:cubicBezTo>
                  <a:cubicBezTo>
                    <a:pt x="495" y="178"/>
                    <a:pt x="495" y="178"/>
                    <a:pt x="495" y="178"/>
                  </a:cubicBezTo>
                  <a:cubicBezTo>
                    <a:pt x="495" y="178"/>
                    <a:pt x="496" y="178"/>
                    <a:pt x="496" y="178"/>
                  </a:cubicBezTo>
                  <a:cubicBezTo>
                    <a:pt x="496" y="178"/>
                    <a:pt x="496" y="177"/>
                    <a:pt x="496" y="177"/>
                  </a:cubicBezTo>
                  <a:cubicBezTo>
                    <a:pt x="496" y="177"/>
                    <a:pt x="496" y="177"/>
                    <a:pt x="496" y="177"/>
                  </a:cubicBezTo>
                  <a:cubicBezTo>
                    <a:pt x="496" y="177"/>
                    <a:pt x="496" y="176"/>
                    <a:pt x="496" y="176"/>
                  </a:cubicBezTo>
                  <a:cubicBezTo>
                    <a:pt x="496" y="176"/>
                    <a:pt x="496" y="176"/>
                    <a:pt x="496" y="176"/>
                  </a:cubicBezTo>
                  <a:cubicBezTo>
                    <a:pt x="496" y="176"/>
                    <a:pt x="496" y="176"/>
                    <a:pt x="496" y="176"/>
                  </a:cubicBezTo>
                  <a:cubicBezTo>
                    <a:pt x="497" y="175"/>
                    <a:pt x="496" y="174"/>
                    <a:pt x="497" y="173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9" y="169"/>
                    <a:pt x="499" y="165"/>
                    <a:pt x="500" y="161"/>
                  </a:cubicBezTo>
                  <a:cubicBezTo>
                    <a:pt x="500" y="161"/>
                    <a:pt x="500" y="160"/>
                    <a:pt x="500" y="160"/>
                  </a:cubicBezTo>
                  <a:cubicBezTo>
                    <a:pt x="500" y="160"/>
                    <a:pt x="500" y="160"/>
                    <a:pt x="500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8"/>
                    <a:pt x="501" y="158"/>
                    <a:pt x="501" y="158"/>
                  </a:cubicBezTo>
                  <a:cubicBezTo>
                    <a:pt x="500" y="157"/>
                    <a:pt x="500" y="157"/>
                    <a:pt x="500" y="157"/>
                  </a:cubicBezTo>
                  <a:cubicBezTo>
                    <a:pt x="500" y="157"/>
                    <a:pt x="501" y="157"/>
                    <a:pt x="501" y="156"/>
                  </a:cubicBezTo>
                  <a:cubicBezTo>
                    <a:pt x="501" y="156"/>
                    <a:pt x="501" y="156"/>
                    <a:pt x="501" y="155"/>
                  </a:cubicBezTo>
                  <a:cubicBezTo>
                    <a:pt x="501" y="155"/>
                    <a:pt x="501" y="154"/>
                    <a:pt x="501" y="153"/>
                  </a:cubicBezTo>
                  <a:cubicBezTo>
                    <a:pt x="501" y="153"/>
                    <a:pt x="501" y="152"/>
                    <a:pt x="501" y="151"/>
                  </a:cubicBezTo>
                  <a:cubicBezTo>
                    <a:pt x="501" y="151"/>
                    <a:pt x="501" y="150"/>
                    <a:pt x="501" y="150"/>
                  </a:cubicBezTo>
                  <a:cubicBezTo>
                    <a:pt x="502" y="135"/>
                    <a:pt x="491" y="126"/>
                    <a:pt x="480" y="119"/>
                  </a:cubicBezTo>
                  <a:cubicBezTo>
                    <a:pt x="480" y="119"/>
                    <a:pt x="486" y="109"/>
                    <a:pt x="487" y="109"/>
                  </a:cubicBezTo>
                  <a:cubicBezTo>
                    <a:pt x="490" y="102"/>
                    <a:pt x="493" y="95"/>
                    <a:pt x="495" y="88"/>
                  </a:cubicBezTo>
                  <a:cubicBezTo>
                    <a:pt x="496" y="82"/>
                    <a:pt x="497" y="77"/>
                    <a:pt x="497" y="71"/>
                  </a:cubicBezTo>
                  <a:cubicBezTo>
                    <a:pt x="497" y="57"/>
                    <a:pt x="493" y="40"/>
                    <a:pt x="483" y="29"/>
                  </a:cubicBezTo>
                  <a:cubicBezTo>
                    <a:pt x="481" y="27"/>
                    <a:pt x="478" y="24"/>
                    <a:pt x="475" y="22"/>
                  </a:cubicBezTo>
                  <a:cubicBezTo>
                    <a:pt x="465" y="13"/>
                    <a:pt x="453" y="7"/>
                    <a:pt x="439" y="3"/>
                  </a:cubicBezTo>
                  <a:cubicBezTo>
                    <a:pt x="434" y="2"/>
                    <a:pt x="429" y="1"/>
                    <a:pt x="424" y="1"/>
                  </a:cubicBezTo>
                  <a:cubicBezTo>
                    <a:pt x="406" y="0"/>
                    <a:pt x="386" y="5"/>
                    <a:pt x="374" y="19"/>
                  </a:cubicBezTo>
                  <a:cubicBezTo>
                    <a:pt x="372" y="20"/>
                    <a:pt x="368" y="26"/>
                    <a:pt x="369" y="28"/>
                  </a:cubicBezTo>
                  <a:cubicBezTo>
                    <a:pt x="357" y="8"/>
                    <a:pt x="325" y="13"/>
                    <a:pt x="307" y="19"/>
                  </a:cubicBezTo>
                  <a:cubicBezTo>
                    <a:pt x="297" y="22"/>
                    <a:pt x="289" y="27"/>
                    <a:pt x="280" y="32"/>
                  </a:cubicBezTo>
                  <a:cubicBezTo>
                    <a:pt x="266" y="42"/>
                    <a:pt x="254" y="57"/>
                    <a:pt x="246" y="73"/>
                  </a:cubicBezTo>
                  <a:cubicBezTo>
                    <a:pt x="234" y="98"/>
                    <a:pt x="230" y="128"/>
                    <a:pt x="234" y="156"/>
                  </a:cubicBezTo>
                  <a:cubicBezTo>
                    <a:pt x="236" y="164"/>
                    <a:pt x="240" y="174"/>
                    <a:pt x="245" y="181"/>
                  </a:cubicBezTo>
                  <a:cubicBezTo>
                    <a:pt x="253" y="195"/>
                    <a:pt x="267" y="205"/>
                    <a:pt x="282" y="208"/>
                  </a:cubicBezTo>
                  <a:cubicBezTo>
                    <a:pt x="293" y="211"/>
                    <a:pt x="305" y="211"/>
                    <a:pt x="316" y="209"/>
                  </a:cubicBezTo>
                  <a:cubicBezTo>
                    <a:pt x="329" y="206"/>
                    <a:pt x="342" y="200"/>
                    <a:pt x="352" y="191"/>
                  </a:cubicBezTo>
                  <a:cubicBezTo>
                    <a:pt x="360" y="184"/>
                    <a:pt x="365" y="174"/>
                    <a:pt x="367" y="163"/>
                  </a:cubicBezTo>
                  <a:cubicBezTo>
                    <a:pt x="371" y="149"/>
                    <a:pt x="368" y="132"/>
                    <a:pt x="355" y="123"/>
                  </a:cubicBezTo>
                  <a:cubicBezTo>
                    <a:pt x="346" y="117"/>
                    <a:pt x="331" y="118"/>
                    <a:pt x="323" y="125"/>
                  </a:cubicBezTo>
                  <a:cubicBezTo>
                    <a:pt x="320" y="128"/>
                    <a:pt x="317" y="132"/>
                    <a:pt x="316" y="136"/>
                  </a:cubicBezTo>
                  <a:cubicBezTo>
                    <a:pt x="315" y="138"/>
                    <a:pt x="311" y="148"/>
                    <a:pt x="312" y="149"/>
                  </a:cubicBezTo>
                  <a:cubicBezTo>
                    <a:pt x="311" y="148"/>
                    <a:pt x="304" y="122"/>
                    <a:pt x="323" y="106"/>
                  </a:cubicBezTo>
                  <a:cubicBezTo>
                    <a:pt x="328" y="101"/>
                    <a:pt x="334" y="99"/>
                    <a:pt x="340" y="97"/>
                  </a:cubicBezTo>
                  <a:cubicBezTo>
                    <a:pt x="350" y="94"/>
                    <a:pt x="362" y="95"/>
                    <a:pt x="371" y="98"/>
                  </a:cubicBezTo>
                  <a:cubicBezTo>
                    <a:pt x="375" y="99"/>
                    <a:pt x="379" y="102"/>
                    <a:pt x="382" y="104"/>
                  </a:cubicBezTo>
                  <a:cubicBezTo>
                    <a:pt x="388" y="109"/>
                    <a:pt x="393" y="115"/>
                    <a:pt x="397" y="122"/>
                  </a:cubicBezTo>
                  <a:cubicBezTo>
                    <a:pt x="400" y="129"/>
                    <a:pt x="401" y="136"/>
                    <a:pt x="400" y="143"/>
                  </a:cubicBezTo>
                  <a:cubicBezTo>
                    <a:pt x="399" y="161"/>
                    <a:pt x="391" y="182"/>
                    <a:pt x="378" y="195"/>
                  </a:cubicBezTo>
                  <a:cubicBezTo>
                    <a:pt x="375" y="197"/>
                    <a:pt x="374" y="199"/>
                    <a:pt x="372" y="202"/>
                  </a:cubicBezTo>
                  <a:cubicBezTo>
                    <a:pt x="370" y="204"/>
                    <a:pt x="368" y="206"/>
                    <a:pt x="365" y="208"/>
                  </a:cubicBezTo>
                  <a:cubicBezTo>
                    <a:pt x="363" y="208"/>
                    <a:pt x="363" y="208"/>
                    <a:pt x="362" y="209"/>
                  </a:cubicBezTo>
                  <a:cubicBezTo>
                    <a:pt x="362" y="210"/>
                    <a:pt x="360" y="211"/>
                    <a:pt x="360" y="212"/>
                  </a:cubicBezTo>
                  <a:cubicBezTo>
                    <a:pt x="360" y="212"/>
                    <a:pt x="359" y="212"/>
                    <a:pt x="359" y="212"/>
                  </a:cubicBezTo>
                  <a:cubicBezTo>
                    <a:pt x="359" y="212"/>
                    <a:pt x="359" y="212"/>
                    <a:pt x="358" y="212"/>
                  </a:cubicBezTo>
                  <a:cubicBezTo>
                    <a:pt x="358" y="213"/>
                    <a:pt x="357" y="214"/>
                    <a:pt x="356" y="215"/>
                  </a:cubicBezTo>
                  <a:cubicBezTo>
                    <a:pt x="356" y="215"/>
                    <a:pt x="356" y="216"/>
                    <a:pt x="355" y="215"/>
                  </a:cubicBezTo>
                  <a:cubicBezTo>
                    <a:pt x="355" y="215"/>
                    <a:pt x="354" y="214"/>
                    <a:pt x="354" y="215"/>
                  </a:cubicBezTo>
                  <a:cubicBezTo>
                    <a:pt x="354" y="215"/>
                    <a:pt x="353" y="215"/>
                    <a:pt x="353" y="215"/>
                  </a:cubicBezTo>
                  <a:cubicBezTo>
                    <a:pt x="353" y="215"/>
                    <a:pt x="353" y="216"/>
                    <a:pt x="353" y="216"/>
                  </a:cubicBezTo>
                  <a:cubicBezTo>
                    <a:pt x="352" y="216"/>
                    <a:pt x="352" y="216"/>
                    <a:pt x="352" y="216"/>
                  </a:cubicBezTo>
                  <a:cubicBezTo>
                    <a:pt x="352" y="217"/>
                    <a:pt x="351" y="217"/>
                    <a:pt x="351" y="217"/>
                  </a:cubicBezTo>
                  <a:cubicBezTo>
                    <a:pt x="351" y="218"/>
                    <a:pt x="350" y="217"/>
                    <a:pt x="350" y="217"/>
                  </a:cubicBezTo>
                  <a:cubicBezTo>
                    <a:pt x="350" y="218"/>
                    <a:pt x="350" y="218"/>
                    <a:pt x="350" y="219"/>
                  </a:cubicBezTo>
                  <a:cubicBezTo>
                    <a:pt x="349" y="219"/>
                    <a:pt x="348" y="218"/>
                    <a:pt x="348" y="218"/>
                  </a:cubicBezTo>
                  <a:cubicBezTo>
                    <a:pt x="347" y="219"/>
                    <a:pt x="346" y="219"/>
                    <a:pt x="346" y="219"/>
                  </a:cubicBezTo>
                  <a:cubicBezTo>
                    <a:pt x="345" y="220"/>
                    <a:pt x="345" y="220"/>
                    <a:pt x="345" y="220"/>
                  </a:cubicBezTo>
                  <a:cubicBezTo>
                    <a:pt x="345" y="221"/>
                    <a:pt x="344" y="221"/>
                    <a:pt x="344" y="221"/>
                  </a:cubicBezTo>
                  <a:cubicBezTo>
                    <a:pt x="344" y="221"/>
                    <a:pt x="344" y="221"/>
                    <a:pt x="344" y="222"/>
                  </a:cubicBezTo>
                  <a:cubicBezTo>
                    <a:pt x="343" y="222"/>
                    <a:pt x="342" y="223"/>
                    <a:pt x="341" y="223"/>
                  </a:cubicBezTo>
                  <a:cubicBezTo>
                    <a:pt x="340" y="224"/>
                    <a:pt x="339" y="224"/>
                    <a:pt x="339" y="225"/>
                  </a:cubicBezTo>
                  <a:cubicBezTo>
                    <a:pt x="338" y="225"/>
                    <a:pt x="337" y="225"/>
                    <a:pt x="336" y="225"/>
                  </a:cubicBezTo>
                  <a:cubicBezTo>
                    <a:pt x="336" y="225"/>
                    <a:pt x="336" y="226"/>
                    <a:pt x="336" y="226"/>
                  </a:cubicBezTo>
                  <a:cubicBezTo>
                    <a:pt x="335" y="226"/>
                    <a:pt x="332" y="227"/>
                    <a:pt x="331" y="228"/>
                  </a:cubicBezTo>
                  <a:cubicBezTo>
                    <a:pt x="330" y="228"/>
                    <a:pt x="329" y="229"/>
                    <a:pt x="328" y="230"/>
                  </a:cubicBezTo>
                  <a:cubicBezTo>
                    <a:pt x="328" y="230"/>
                    <a:pt x="328" y="230"/>
                    <a:pt x="328" y="230"/>
                  </a:cubicBezTo>
                  <a:cubicBezTo>
                    <a:pt x="327" y="230"/>
                    <a:pt x="327" y="230"/>
                    <a:pt x="327" y="230"/>
                  </a:cubicBezTo>
                  <a:cubicBezTo>
                    <a:pt x="326" y="230"/>
                    <a:pt x="326" y="230"/>
                    <a:pt x="325" y="231"/>
                  </a:cubicBezTo>
                  <a:cubicBezTo>
                    <a:pt x="324" y="233"/>
                    <a:pt x="323" y="232"/>
                    <a:pt x="321" y="233"/>
                  </a:cubicBezTo>
                  <a:cubicBezTo>
                    <a:pt x="317" y="235"/>
                    <a:pt x="313" y="239"/>
                    <a:pt x="308" y="240"/>
                  </a:cubicBezTo>
                  <a:cubicBezTo>
                    <a:pt x="307" y="242"/>
                    <a:pt x="304" y="242"/>
                    <a:pt x="303" y="243"/>
                  </a:cubicBezTo>
                  <a:cubicBezTo>
                    <a:pt x="302" y="243"/>
                    <a:pt x="301" y="244"/>
                    <a:pt x="300" y="243"/>
                  </a:cubicBezTo>
                  <a:cubicBezTo>
                    <a:pt x="300" y="244"/>
                    <a:pt x="300" y="245"/>
                    <a:pt x="299" y="245"/>
                  </a:cubicBezTo>
                  <a:cubicBezTo>
                    <a:pt x="298" y="245"/>
                    <a:pt x="297" y="246"/>
                    <a:pt x="295" y="246"/>
                  </a:cubicBezTo>
                  <a:cubicBezTo>
                    <a:pt x="295" y="247"/>
                    <a:pt x="294" y="247"/>
                    <a:pt x="292" y="247"/>
                  </a:cubicBezTo>
                  <a:cubicBezTo>
                    <a:pt x="291" y="248"/>
                    <a:pt x="290" y="250"/>
                    <a:pt x="288" y="249"/>
                  </a:cubicBezTo>
                  <a:cubicBezTo>
                    <a:pt x="287" y="250"/>
                    <a:pt x="287" y="250"/>
                    <a:pt x="287" y="250"/>
                  </a:cubicBezTo>
                  <a:cubicBezTo>
                    <a:pt x="286" y="249"/>
                    <a:pt x="284" y="250"/>
                    <a:pt x="283" y="251"/>
                  </a:cubicBezTo>
                  <a:cubicBezTo>
                    <a:pt x="284" y="251"/>
                    <a:pt x="283" y="252"/>
                    <a:pt x="283" y="253"/>
                  </a:cubicBezTo>
                  <a:cubicBezTo>
                    <a:pt x="282" y="253"/>
                    <a:pt x="281" y="253"/>
                    <a:pt x="280" y="254"/>
                  </a:cubicBezTo>
                  <a:cubicBezTo>
                    <a:pt x="280" y="253"/>
                    <a:pt x="280" y="252"/>
                    <a:pt x="279" y="252"/>
                  </a:cubicBezTo>
                  <a:cubicBezTo>
                    <a:pt x="278" y="253"/>
                    <a:pt x="278" y="253"/>
                    <a:pt x="278" y="253"/>
                  </a:cubicBezTo>
                  <a:cubicBezTo>
                    <a:pt x="278" y="254"/>
                    <a:pt x="278" y="254"/>
                    <a:pt x="278" y="255"/>
                  </a:cubicBezTo>
                  <a:cubicBezTo>
                    <a:pt x="278" y="255"/>
                    <a:pt x="277" y="256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6"/>
                    <a:pt x="277" y="256"/>
                    <a:pt x="277" y="256"/>
                  </a:cubicBezTo>
                  <a:cubicBezTo>
                    <a:pt x="277" y="256"/>
                    <a:pt x="277" y="257"/>
                    <a:pt x="277" y="257"/>
                  </a:cubicBezTo>
                  <a:cubicBezTo>
                    <a:pt x="276" y="257"/>
                    <a:pt x="276" y="257"/>
                    <a:pt x="275" y="257"/>
                  </a:cubicBezTo>
                  <a:cubicBezTo>
                    <a:pt x="274" y="257"/>
                    <a:pt x="274" y="258"/>
                    <a:pt x="273" y="257"/>
                  </a:cubicBezTo>
                  <a:cubicBezTo>
                    <a:pt x="273" y="257"/>
                    <a:pt x="274" y="257"/>
                    <a:pt x="274" y="256"/>
                  </a:cubicBezTo>
                  <a:cubicBezTo>
                    <a:pt x="274" y="255"/>
                    <a:pt x="273" y="255"/>
                    <a:pt x="273" y="255"/>
                  </a:cubicBezTo>
                  <a:cubicBezTo>
                    <a:pt x="272" y="255"/>
                    <a:pt x="273" y="256"/>
                    <a:pt x="273" y="257"/>
                  </a:cubicBezTo>
                  <a:cubicBezTo>
                    <a:pt x="271" y="258"/>
                    <a:pt x="270" y="258"/>
                    <a:pt x="269" y="259"/>
                  </a:cubicBezTo>
                  <a:cubicBezTo>
                    <a:pt x="268" y="259"/>
                    <a:pt x="266" y="259"/>
                    <a:pt x="265" y="260"/>
                  </a:cubicBezTo>
                  <a:cubicBezTo>
                    <a:pt x="264" y="260"/>
                    <a:pt x="264" y="261"/>
                    <a:pt x="262" y="260"/>
                  </a:cubicBezTo>
                  <a:cubicBezTo>
                    <a:pt x="261" y="262"/>
                    <a:pt x="259" y="263"/>
                    <a:pt x="258" y="265"/>
                  </a:cubicBezTo>
                  <a:cubicBezTo>
                    <a:pt x="256" y="264"/>
                    <a:pt x="256" y="265"/>
                    <a:pt x="255" y="266"/>
                  </a:cubicBezTo>
                  <a:cubicBezTo>
                    <a:pt x="255" y="266"/>
                    <a:pt x="254" y="265"/>
                    <a:pt x="254" y="265"/>
                  </a:cubicBezTo>
                  <a:cubicBezTo>
                    <a:pt x="254" y="266"/>
                    <a:pt x="253" y="266"/>
                    <a:pt x="253" y="266"/>
                  </a:cubicBezTo>
                  <a:cubicBezTo>
                    <a:pt x="255" y="267"/>
                    <a:pt x="256" y="266"/>
                    <a:pt x="256" y="266"/>
                  </a:cubicBezTo>
                  <a:cubicBezTo>
                    <a:pt x="256" y="266"/>
                    <a:pt x="257" y="266"/>
                    <a:pt x="257" y="266"/>
                  </a:cubicBezTo>
                  <a:cubicBezTo>
                    <a:pt x="257" y="266"/>
                    <a:pt x="258" y="265"/>
                    <a:pt x="258" y="265"/>
                  </a:cubicBezTo>
                  <a:cubicBezTo>
                    <a:pt x="259" y="265"/>
                    <a:pt x="259" y="265"/>
                    <a:pt x="260" y="265"/>
                  </a:cubicBezTo>
                  <a:cubicBezTo>
                    <a:pt x="260" y="265"/>
                    <a:pt x="261" y="265"/>
                    <a:pt x="261" y="264"/>
                  </a:cubicBezTo>
                  <a:cubicBezTo>
                    <a:pt x="261" y="264"/>
                    <a:pt x="261" y="264"/>
                    <a:pt x="262" y="264"/>
                  </a:cubicBezTo>
                  <a:cubicBezTo>
                    <a:pt x="262" y="263"/>
                    <a:pt x="263" y="263"/>
                    <a:pt x="263" y="263"/>
                  </a:cubicBezTo>
                  <a:cubicBezTo>
                    <a:pt x="266" y="261"/>
                    <a:pt x="269" y="261"/>
                    <a:pt x="272" y="259"/>
                  </a:cubicBezTo>
                  <a:cubicBezTo>
                    <a:pt x="273" y="259"/>
                    <a:pt x="273" y="259"/>
                    <a:pt x="274" y="260"/>
                  </a:cubicBezTo>
                  <a:cubicBezTo>
                    <a:pt x="275" y="259"/>
                    <a:pt x="277" y="258"/>
                    <a:pt x="279" y="258"/>
                  </a:cubicBezTo>
                  <a:cubicBezTo>
                    <a:pt x="280" y="257"/>
                    <a:pt x="281" y="257"/>
                    <a:pt x="281" y="256"/>
                  </a:cubicBezTo>
                  <a:cubicBezTo>
                    <a:pt x="281" y="256"/>
                    <a:pt x="281" y="256"/>
                    <a:pt x="282" y="256"/>
                  </a:cubicBezTo>
                  <a:cubicBezTo>
                    <a:pt x="283" y="255"/>
                    <a:pt x="284" y="254"/>
                    <a:pt x="285" y="254"/>
                  </a:cubicBezTo>
                  <a:cubicBezTo>
                    <a:pt x="285" y="253"/>
                    <a:pt x="285" y="251"/>
                    <a:pt x="286" y="252"/>
                  </a:cubicBezTo>
                  <a:cubicBezTo>
                    <a:pt x="287" y="252"/>
                    <a:pt x="286" y="253"/>
                    <a:pt x="288" y="253"/>
                  </a:cubicBezTo>
                  <a:cubicBezTo>
                    <a:pt x="288" y="252"/>
                    <a:pt x="289" y="252"/>
                    <a:pt x="290" y="252"/>
                  </a:cubicBezTo>
                  <a:cubicBezTo>
                    <a:pt x="291" y="251"/>
                    <a:pt x="292" y="250"/>
                    <a:pt x="294" y="250"/>
                  </a:cubicBezTo>
                  <a:cubicBezTo>
                    <a:pt x="295" y="250"/>
                    <a:pt x="295" y="249"/>
                    <a:pt x="297" y="250"/>
                  </a:cubicBezTo>
                  <a:cubicBezTo>
                    <a:pt x="297" y="248"/>
                    <a:pt x="298" y="248"/>
                    <a:pt x="298" y="247"/>
                  </a:cubicBezTo>
                  <a:cubicBezTo>
                    <a:pt x="299" y="248"/>
                    <a:pt x="300" y="247"/>
                    <a:pt x="301" y="247"/>
                  </a:cubicBezTo>
                  <a:cubicBezTo>
                    <a:pt x="302" y="246"/>
                    <a:pt x="302" y="244"/>
                    <a:pt x="304" y="245"/>
                  </a:cubicBezTo>
                  <a:cubicBezTo>
                    <a:pt x="304" y="247"/>
                    <a:pt x="303" y="246"/>
                    <a:pt x="303" y="247"/>
                  </a:cubicBezTo>
                  <a:cubicBezTo>
                    <a:pt x="302" y="247"/>
                    <a:pt x="302" y="248"/>
                    <a:pt x="301" y="248"/>
                  </a:cubicBezTo>
                  <a:cubicBezTo>
                    <a:pt x="301" y="248"/>
                    <a:pt x="301" y="249"/>
                    <a:pt x="300" y="249"/>
                  </a:cubicBezTo>
                  <a:cubicBezTo>
                    <a:pt x="300" y="249"/>
                    <a:pt x="299" y="249"/>
                    <a:pt x="299" y="249"/>
                  </a:cubicBezTo>
                  <a:cubicBezTo>
                    <a:pt x="299" y="249"/>
                    <a:pt x="299" y="249"/>
                    <a:pt x="299" y="249"/>
                  </a:cubicBezTo>
                  <a:cubicBezTo>
                    <a:pt x="298" y="249"/>
                    <a:pt x="298" y="249"/>
                    <a:pt x="297" y="249"/>
                  </a:cubicBezTo>
                  <a:cubicBezTo>
                    <a:pt x="297" y="249"/>
                    <a:pt x="297" y="250"/>
                    <a:pt x="297" y="250"/>
                  </a:cubicBezTo>
                  <a:cubicBezTo>
                    <a:pt x="296" y="250"/>
                    <a:pt x="295" y="251"/>
                    <a:pt x="295" y="251"/>
                  </a:cubicBezTo>
                  <a:cubicBezTo>
                    <a:pt x="295" y="251"/>
                    <a:pt x="294" y="251"/>
                    <a:pt x="294" y="251"/>
                  </a:cubicBezTo>
                  <a:cubicBezTo>
                    <a:pt x="293" y="252"/>
                    <a:pt x="292" y="252"/>
                    <a:pt x="292" y="252"/>
                  </a:cubicBezTo>
                  <a:cubicBezTo>
                    <a:pt x="291" y="253"/>
                    <a:pt x="291" y="253"/>
                    <a:pt x="291" y="254"/>
                  </a:cubicBezTo>
                  <a:cubicBezTo>
                    <a:pt x="290" y="254"/>
                    <a:pt x="289" y="255"/>
                    <a:pt x="287" y="255"/>
                  </a:cubicBezTo>
                  <a:cubicBezTo>
                    <a:pt x="287" y="256"/>
                    <a:pt x="286" y="256"/>
                    <a:pt x="287" y="257"/>
                  </a:cubicBezTo>
                  <a:cubicBezTo>
                    <a:pt x="286" y="258"/>
                    <a:pt x="284" y="258"/>
                    <a:pt x="283" y="258"/>
                  </a:cubicBezTo>
                  <a:cubicBezTo>
                    <a:pt x="283" y="259"/>
                    <a:pt x="283" y="260"/>
                    <a:pt x="282" y="260"/>
                  </a:cubicBezTo>
                  <a:cubicBezTo>
                    <a:pt x="280" y="259"/>
                    <a:pt x="280" y="261"/>
                    <a:pt x="278" y="260"/>
                  </a:cubicBezTo>
                  <a:cubicBezTo>
                    <a:pt x="278" y="261"/>
                    <a:pt x="278" y="261"/>
                    <a:pt x="277" y="263"/>
                  </a:cubicBezTo>
                  <a:cubicBezTo>
                    <a:pt x="276" y="263"/>
                    <a:pt x="274" y="263"/>
                    <a:pt x="272" y="264"/>
                  </a:cubicBezTo>
                  <a:cubicBezTo>
                    <a:pt x="271" y="263"/>
                    <a:pt x="271" y="265"/>
                    <a:pt x="270" y="264"/>
                  </a:cubicBezTo>
                  <a:cubicBezTo>
                    <a:pt x="269" y="265"/>
                    <a:pt x="269" y="266"/>
                    <a:pt x="268" y="266"/>
                  </a:cubicBezTo>
                  <a:cubicBezTo>
                    <a:pt x="265" y="266"/>
                    <a:pt x="263" y="269"/>
                    <a:pt x="259" y="269"/>
                  </a:cubicBezTo>
                  <a:cubicBezTo>
                    <a:pt x="259" y="270"/>
                    <a:pt x="258" y="271"/>
                    <a:pt x="257" y="271"/>
                  </a:cubicBezTo>
                  <a:cubicBezTo>
                    <a:pt x="257" y="271"/>
                    <a:pt x="257" y="271"/>
                    <a:pt x="256" y="271"/>
                  </a:cubicBezTo>
                  <a:cubicBezTo>
                    <a:pt x="255" y="271"/>
                    <a:pt x="255" y="272"/>
                    <a:pt x="254" y="272"/>
                  </a:cubicBezTo>
                  <a:cubicBezTo>
                    <a:pt x="253" y="274"/>
                    <a:pt x="253" y="274"/>
                    <a:pt x="253" y="274"/>
                  </a:cubicBezTo>
                  <a:cubicBezTo>
                    <a:pt x="253" y="274"/>
                    <a:pt x="252" y="273"/>
                    <a:pt x="252" y="274"/>
                  </a:cubicBezTo>
                  <a:cubicBezTo>
                    <a:pt x="252" y="274"/>
                    <a:pt x="252" y="274"/>
                    <a:pt x="252" y="274"/>
                  </a:cubicBezTo>
                  <a:cubicBezTo>
                    <a:pt x="251" y="275"/>
                    <a:pt x="250" y="275"/>
                    <a:pt x="250" y="276"/>
                  </a:cubicBezTo>
                  <a:cubicBezTo>
                    <a:pt x="251" y="276"/>
                    <a:pt x="252" y="275"/>
                    <a:pt x="252" y="276"/>
                  </a:cubicBezTo>
                  <a:cubicBezTo>
                    <a:pt x="252" y="277"/>
                    <a:pt x="250" y="277"/>
                    <a:pt x="250" y="278"/>
                  </a:cubicBezTo>
                  <a:cubicBezTo>
                    <a:pt x="248" y="278"/>
                    <a:pt x="248" y="278"/>
                    <a:pt x="248" y="278"/>
                  </a:cubicBezTo>
                  <a:cubicBezTo>
                    <a:pt x="248" y="279"/>
                    <a:pt x="248" y="280"/>
                    <a:pt x="247" y="279"/>
                  </a:cubicBezTo>
                  <a:cubicBezTo>
                    <a:pt x="246" y="279"/>
                    <a:pt x="246" y="278"/>
                    <a:pt x="245" y="278"/>
                  </a:cubicBezTo>
                  <a:cubicBezTo>
                    <a:pt x="244" y="280"/>
                    <a:pt x="246" y="278"/>
                    <a:pt x="246" y="280"/>
                  </a:cubicBezTo>
                  <a:cubicBezTo>
                    <a:pt x="246" y="280"/>
                    <a:pt x="245" y="280"/>
                    <a:pt x="245" y="281"/>
                  </a:cubicBezTo>
                  <a:cubicBezTo>
                    <a:pt x="244" y="281"/>
                    <a:pt x="241" y="281"/>
                    <a:pt x="240" y="281"/>
                  </a:cubicBezTo>
                  <a:cubicBezTo>
                    <a:pt x="240" y="280"/>
                    <a:pt x="242" y="280"/>
                    <a:pt x="242" y="280"/>
                  </a:cubicBezTo>
                  <a:cubicBezTo>
                    <a:pt x="240" y="279"/>
                    <a:pt x="237" y="281"/>
                    <a:pt x="235" y="281"/>
                  </a:cubicBezTo>
                  <a:cubicBezTo>
                    <a:pt x="234" y="282"/>
                    <a:pt x="233" y="284"/>
                    <a:pt x="233" y="285"/>
                  </a:cubicBezTo>
                  <a:cubicBezTo>
                    <a:pt x="233" y="285"/>
                    <a:pt x="233" y="286"/>
                    <a:pt x="232" y="286"/>
                  </a:cubicBezTo>
                  <a:cubicBezTo>
                    <a:pt x="232" y="285"/>
                    <a:pt x="233" y="285"/>
                    <a:pt x="233" y="283"/>
                  </a:cubicBezTo>
                  <a:cubicBezTo>
                    <a:pt x="231" y="282"/>
                    <a:pt x="230" y="284"/>
                    <a:pt x="230" y="284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29" y="286"/>
                    <a:pt x="228" y="286"/>
                    <a:pt x="226" y="286"/>
                  </a:cubicBezTo>
                  <a:cubicBezTo>
                    <a:pt x="226" y="287"/>
                    <a:pt x="226" y="288"/>
                    <a:pt x="225" y="288"/>
                  </a:cubicBezTo>
                  <a:cubicBezTo>
                    <a:pt x="225" y="288"/>
                    <a:pt x="225" y="287"/>
                    <a:pt x="224" y="288"/>
                  </a:cubicBezTo>
                  <a:cubicBezTo>
                    <a:pt x="224" y="290"/>
                    <a:pt x="221" y="289"/>
                    <a:pt x="220" y="290"/>
                  </a:cubicBezTo>
                  <a:cubicBezTo>
                    <a:pt x="219" y="291"/>
                    <a:pt x="218" y="291"/>
                    <a:pt x="218" y="293"/>
                  </a:cubicBezTo>
                  <a:cubicBezTo>
                    <a:pt x="217" y="293"/>
                    <a:pt x="216" y="293"/>
                    <a:pt x="216" y="294"/>
                  </a:cubicBezTo>
                  <a:cubicBezTo>
                    <a:pt x="215" y="294"/>
                    <a:pt x="215" y="294"/>
                    <a:pt x="215" y="294"/>
                  </a:cubicBezTo>
                  <a:cubicBezTo>
                    <a:pt x="214" y="295"/>
                    <a:pt x="214" y="295"/>
                    <a:pt x="214" y="295"/>
                  </a:cubicBezTo>
                  <a:cubicBezTo>
                    <a:pt x="213" y="296"/>
                    <a:pt x="212" y="295"/>
                    <a:pt x="212" y="296"/>
                  </a:cubicBezTo>
                  <a:cubicBezTo>
                    <a:pt x="212" y="297"/>
                    <a:pt x="211" y="296"/>
                    <a:pt x="211" y="297"/>
                  </a:cubicBezTo>
                  <a:cubicBezTo>
                    <a:pt x="211" y="298"/>
                    <a:pt x="210" y="297"/>
                    <a:pt x="210" y="298"/>
                  </a:cubicBezTo>
                  <a:cubicBezTo>
                    <a:pt x="208" y="299"/>
                    <a:pt x="205" y="300"/>
                    <a:pt x="206" y="302"/>
                  </a:cubicBezTo>
                  <a:cubicBezTo>
                    <a:pt x="204" y="302"/>
                    <a:pt x="204" y="303"/>
                    <a:pt x="204" y="303"/>
                  </a:cubicBezTo>
                  <a:cubicBezTo>
                    <a:pt x="203" y="303"/>
                    <a:pt x="203" y="303"/>
                    <a:pt x="202" y="303"/>
                  </a:cubicBezTo>
                  <a:cubicBezTo>
                    <a:pt x="202" y="305"/>
                    <a:pt x="202" y="305"/>
                    <a:pt x="202" y="305"/>
                  </a:cubicBezTo>
                  <a:cubicBezTo>
                    <a:pt x="200" y="305"/>
                    <a:pt x="200" y="308"/>
                    <a:pt x="198" y="307"/>
                  </a:cubicBezTo>
                  <a:cubicBezTo>
                    <a:pt x="198" y="308"/>
                    <a:pt x="197" y="309"/>
                    <a:pt x="196" y="308"/>
                  </a:cubicBezTo>
                  <a:cubicBezTo>
                    <a:pt x="196" y="309"/>
                    <a:pt x="196" y="310"/>
                    <a:pt x="195" y="310"/>
                  </a:cubicBezTo>
                  <a:cubicBezTo>
                    <a:pt x="193" y="309"/>
                    <a:pt x="192" y="312"/>
                    <a:pt x="190" y="312"/>
                  </a:cubicBezTo>
                  <a:cubicBezTo>
                    <a:pt x="190" y="314"/>
                    <a:pt x="189" y="315"/>
                    <a:pt x="189" y="316"/>
                  </a:cubicBezTo>
                  <a:cubicBezTo>
                    <a:pt x="188" y="315"/>
                    <a:pt x="188" y="314"/>
                    <a:pt x="187" y="315"/>
                  </a:cubicBezTo>
                  <a:cubicBezTo>
                    <a:pt x="187" y="316"/>
                    <a:pt x="186" y="316"/>
                    <a:pt x="186" y="318"/>
                  </a:cubicBezTo>
                  <a:cubicBezTo>
                    <a:pt x="185" y="318"/>
                    <a:pt x="185" y="318"/>
                    <a:pt x="184" y="319"/>
                  </a:cubicBezTo>
                  <a:cubicBezTo>
                    <a:pt x="184" y="319"/>
                    <a:pt x="183" y="319"/>
                    <a:pt x="183" y="319"/>
                  </a:cubicBezTo>
                  <a:cubicBezTo>
                    <a:pt x="182" y="319"/>
                    <a:pt x="183" y="320"/>
                    <a:pt x="182" y="321"/>
                  </a:cubicBezTo>
                  <a:cubicBezTo>
                    <a:pt x="181" y="320"/>
                    <a:pt x="181" y="320"/>
                    <a:pt x="181" y="320"/>
                  </a:cubicBezTo>
                  <a:cubicBezTo>
                    <a:pt x="181" y="322"/>
                    <a:pt x="179" y="322"/>
                    <a:pt x="179" y="323"/>
                  </a:cubicBezTo>
                  <a:cubicBezTo>
                    <a:pt x="178" y="323"/>
                    <a:pt x="177" y="323"/>
                    <a:pt x="176" y="323"/>
                  </a:cubicBezTo>
                  <a:cubicBezTo>
                    <a:pt x="176" y="325"/>
                    <a:pt x="174" y="326"/>
                    <a:pt x="174" y="328"/>
                  </a:cubicBezTo>
                  <a:cubicBezTo>
                    <a:pt x="172" y="327"/>
                    <a:pt x="173" y="331"/>
                    <a:pt x="170" y="330"/>
                  </a:cubicBezTo>
                  <a:cubicBezTo>
                    <a:pt x="170" y="331"/>
                    <a:pt x="171" y="331"/>
                    <a:pt x="170" y="332"/>
                  </a:cubicBezTo>
                  <a:cubicBezTo>
                    <a:pt x="169" y="332"/>
                    <a:pt x="170" y="331"/>
                    <a:pt x="169" y="330"/>
                  </a:cubicBezTo>
                  <a:cubicBezTo>
                    <a:pt x="168" y="331"/>
                    <a:pt x="169" y="333"/>
                    <a:pt x="168" y="335"/>
                  </a:cubicBezTo>
                  <a:cubicBezTo>
                    <a:pt x="167" y="335"/>
                    <a:pt x="167" y="335"/>
                    <a:pt x="165" y="334"/>
                  </a:cubicBezTo>
                  <a:cubicBezTo>
                    <a:pt x="165" y="335"/>
                    <a:pt x="165" y="336"/>
                    <a:pt x="164" y="335"/>
                  </a:cubicBezTo>
                  <a:cubicBezTo>
                    <a:pt x="164" y="334"/>
                    <a:pt x="164" y="334"/>
                    <a:pt x="165" y="333"/>
                  </a:cubicBezTo>
                  <a:cubicBezTo>
                    <a:pt x="165" y="333"/>
                    <a:pt x="165" y="333"/>
                    <a:pt x="165" y="333"/>
                  </a:cubicBezTo>
                  <a:cubicBezTo>
                    <a:pt x="165" y="332"/>
                    <a:pt x="166" y="332"/>
                    <a:pt x="166" y="331"/>
                  </a:cubicBezTo>
                  <a:cubicBezTo>
                    <a:pt x="167" y="331"/>
                    <a:pt x="169" y="328"/>
                    <a:pt x="167" y="327"/>
                  </a:cubicBezTo>
                  <a:cubicBezTo>
                    <a:pt x="166" y="327"/>
                    <a:pt x="166" y="328"/>
                    <a:pt x="165" y="329"/>
                  </a:cubicBezTo>
                  <a:cubicBezTo>
                    <a:pt x="164" y="330"/>
                    <a:pt x="164" y="331"/>
                    <a:pt x="163" y="331"/>
                  </a:cubicBezTo>
                  <a:cubicBezTo>
                    <a:pt x="162" y="333"/>
                    <a:pt x="161" y="334"/>
                    <a:pt x="160" y="335"/>
                  </a:cubicBezTo>
                  <a:cubicBezTo>
                    <a:pt x="163" y="335"/>
                    <a:pt x="163" y="337"/>
                    <a:pt x="163" y="339"/>
                  </a:cubicBezTo>
                  <a:cubicBezTo>
                    <a:pt x="162" y="339"/>
                    <a:pt x="162" y="339"/>
                    <a:pt x="162" y="339"/>
                  </a:cubicBezTo>
                  <a:cubicBezTo>
                    <a:pt x="161" y="340"/>
                    <a:pt x="164" y="341"/>
                    <a:pt x="163" y="342"/>
                  </a:cubicBezTo>
                  <a:cubicBezTo>
                    <a:pt x="162" y="342"/>
                    <a:pt x="162" y="342"/>
                    <a:pt x="161" y="342"/>
                  </a:cubicBezTo>
                  <a:cubicBezTo>
                    <a:pt x="159" y="342"/>
                    <a:pt x="159" y="338"/>
                    <a:pt x="160" y="337"/>
                  </a:cubicBezTo>
                  <a:cubicBezTo>
                    <a:pt x="160" y="337"/>
                    <a:pt x="159" y="337"/>
                    <a:pt x="160" y="336"/>
                  </a:cubicBezTo>
                  <a:cubicBezTo>
                    <a:pt x="160" y="336"/>
                    <a:pt x="159" y="335"/>
                    <a:pt x="159" y="335"/>
                  </a:cubicBezTo>
                  <a:cubicBezTo>
                    <a:pt x="158" y="337"/>
                    <a:pt x="158" y="338"/>
                    <a:pt x="158" y="340"/>
                  </a:cubicBezTo>
                  <a:cubicBezTo>
                    <a:pt x="157" y="340"/>
                    <a:pt x="156" y="341"/>
                    <a:pt x="155" y="340"/>
                  </a:cubicBezTo>
                  <a:cubicBezTo>
                    <a:pt x="154" y="341"/>
                    <a:pt x="155" y="342"/>
                    <a:pt x="155" y="344"/>
                  </a:cubicBezTo>
                  <a:cubicBezTo>
                    <a:pt x="154" y="345"/>
                    <a:pt x="152" y="345"/>
                    <a:pt x="151" y="345"/>
                  </a:cubicBezTo>
                  <a:cubicBezTo>
                    <a:pt x="150" y="344"/>
                    <a:pt x="150" y="343"/>
                    <a:pt x="149" y="344"/>
                  </a:cubicBezTo>
                  <a:cubicBezTo>
                    <a:pt x="148" y="345"/>
                    <a:pt x="150" y="346"/>
                    <a:pt x="149" y="348"/>
                  </a:cubicBezTo>
                  <a:cubicBezTo>
                    <a:pt x="149" y="348"/>
                    <a:pt x="150" y="349"/>
                    <a:pt x="150" y="350"/>
                  </a:cubicBezTo>
                  <a:cubicBezTo>
                    <a:pt x="150" y="351"/>
                    <a:pt x="149" y="351"/>
                    <a:pt x="149" y="351"/>
                  </a:cubicBezTo>
                  <a:cubicBezTo>
                    <a:pt x="148" y="352"/>
                    <a:pt x="149" y="353"/>
                    <a:pt x="148" y="353"/>
                  </a:cubicBezTo>
                  <a:cubicBezTo>
                    <a:pt x="146" y="352"/>
                    <a:pt x="148" y="349"/>
                    <a:pt x="146" y="350"/>
                  </a:cubicBezTo>
                  <a:cubicBezTo>
                    <a:pt x="145" y="350"/>
                    <a:pt x="147" y="352"/>
                    <a:pt x="147" y="352"/>
                  </a:cubicBezTo>
                  <a:cubicBezTo>
                    <a:pt x="147" y="353"/>
                    <a:pt x="147" y="353"/>
                    <a:pt x="147" y="353"/>
                  </a:cubicBezTo>
                  <a:cubicBezTo>
                    <a:pt x="147" y="354"/>
                    <a:pt x="148" y="354"/>
                    <a:pt x="148" y="355"/>
                  </a:cubicBezTo>
                  <a:cubicBezTo>
                    <a:pt x="147" y="356"/>
                    <a:pt x="145" y="356"/>
                    <a:pt x="145" y="358"/>
                  </a:cubicBezTo>
                  <a:cubicBezTo>
                    <a:pt x="144" y="358"/>
                    <a:pt x="144" y="357"/>
                    <a:pt x="143" y="357"/>
                  </a:cubicBezTo>
                  <a:cubicBezTo>
                    <a:pt x="143" y="358"/>
                    <a:pt x="144" y="358"/>
                    <a:pt x="144" y="359"/>
                  </a:cubicBezTo>
                  <a:cubicBezTo>
                    <a:pt x="143" y="359"/>
                    <a:pt x="143" y="361"/>
                    <a:pt x="141" y="361"/>
                  </a:cubicBezTo>
                  <a:cubicBezTo>
                    <a:pt x="141" y="362"/>
                    <a:pt x="142" y="362"/>
                    <a:pt x="142" y="363"/>
                  </a:cubicBezTo>
                  <a:cubicBezTo>
                    <a:pt x="140" y="363"/>
                    <a:pt x="141" y="364"/>
                    <a:pt x="140" y="365"/>
                  </a:cubicBezTo>
                  <a:cubicBezTo>
                    <a:pt x="140" y="365"/>
                    <a:pt x="138" y="365"/>
                    <a:pt x="138" y="365"/>
                  </a:cubicBezTo>
                  <a:cubicBezTo>
                    <a:pt x="137" y="367"/>
                    <a:pt x="140" y="368"/>
                    <a:pt x="140" y="369"/>
                  </a:cubicBezTo>
                  <a:cubicBezTo>
                    <a:pt x="139" y="370"/>
                    <a:pt x="137" y="370"/>
                    <a:pt x="137" y="371"/>
                  </a:cubicBezTo>
                  <a:cubicBezTo>
                    <a:pt x="136" y="371"/>
                    <a:pt x="136" y="372"/>
                    <a:pt x="136" y="372"/>
                  </a:cubicBezTo>
                  <a:cubicBezTo>
                    <a:pt x="136" y="372"/>
                    <a:pt x="136" y="372"/>
                    <a:pt x="136" y="372"/>
                  </a:cubicBezTo>
                  <a:cubicBezTo>
                    <a:pt x="135" y="372"/>
                    <a:pt x="135" y="374"/>
                    <a:pt x="135" y="374"/>
                  </a:cubicBezTo>
                  <a:cubicBezTo>
                    <a:pt x="135" y="374"/>
                    <a:pt x="134" y="375"/>
                    <a:pt x="134" y="375"/>
                  </a:cubicBezTo>
                  <a:cubicBezTo>
                    <a:pt x="134" y="376"/>
                    <a:pt x="135" y="376"/>
                    <a:pt x="135" y="377"/>
                  </a:cubicBezTo>
                  <a:cubicBezTo>
                    <a:pt x="135" y="377"/>
                    <a:pt x="133" y="377"/>
                    <a:pt x="133" y="377"/>
                  </a:cubicBezTo>
                  <a:cubicBezTo>
                    <a:pt x="133" y="377"/>
                    <a:pt x="133" y="378"/>
                    <a:pt x="133" y="378"/>
                  </a:cubicBezTo>
                  <a:cubicBezTo>
                    <a:pt x="132" y="379"/>
                    <a:pt x="131" y="379"/>
                    <a:pt x="131" y="380"/>
                  </a:cubicBezTo>
                  <a:cubicBezTo>
                    <a:pt x="130" y="382"/>
                    <a:pt x="131" y="382"/>
                    <a:pt x="131" y="383"/>
                  </a:cubicBezTo>
                  <a:cubicBezTo>
                    <a:pt x="130" y="384"/>
                    <a:pt x="128" y="385"/>
                    <a:pt x="128" y="386"/>
                  </a:cubicBezTo>
                  <a:cubicBezTo>
                    <a:pt x="128" y="387"/>
                    <a:pt x="128" y="387"/>
                    <a:pt x="127" y="387"/>
                  </a:cubicBezTo>
                  <a:cubicBezTo>
                    <a:pt x="127" y="387"/>
                    <a:pt x="127" y="388"/>
                    <a:pt x="126" y="388"/>
                  </a:cubicBezTo>
                  <a:cubicBezTo>
                    <a:pt x="126" y="389"/>
                    <a:pt x="126" y="390"/>
                    <a:pt x="125" y="391"/>
                  </a:cubicBezTo>
                  <a:cubicBezTo>
                    <a:pt x="125" y="391"/>
                    <a:pt x="124" y="391"/>
                    <a:pt x="124" y="391"/>
                  </a:cubicBezTo>
                  <a:cubicBezTo>
                    <a:pt x="124" y="392"/>
                    <a:pt x="124" y="392"/>
                    <a:pt x="123" y="392"/>
                  </a:cubicBezTo>
                  <a:cubicBezTo>
                    <a:pt x="123" y="392"/>
                    <a:pt x="123" y="393"/>
                    <a:pt x="122" y="393"/>
                  </a:cubicBezTo>
                  <a:cubicBezTo>
                    <a:pt x="120" y="395"/>
                    <a:pt x="123" y="396"/>
                    <a:pt x="123" y="399"/>
                  </a:cubicBezTo>
                  <a:cubicBezTo>
                    <a:pt x="122" y="398"/>
                    <a:pt x="122" y="399"/>
                    <a:pt x="121" y="399"/>
                  </a:cubicBezTo>
                  <a:cubicBezTo>
                    <a:pt x="121" y="401"/>
                    <a:pt x="118" y="401"/>
                    <a:pt x="119" y="403"/>
                  </a:cubicBezTo>
                  <a:cubicBezTo>
                    <a:pt x="119" y="404"/>
                    <a:pt x="118" y="403"/>
                    <a:pt x="118" y="404"/>
                  </a:cubicBezTo>
                  <a:cubicBezTo>
                    <a:pt x="119" y="405"/>
                    <a:pt x="118" y="407"/>
                    <a:pt x="119" y="408"/>
                  </a:cubicBezTo>
                  <a:cubicBezTo>
                    <a:pt x="118" y="408"/>
                    <a:pt x="117" y="409"/>
                    <a:pt x="116" y="409"/>
                  </a:cubicBezTo>
                  <a:cubicBezTo>
                    <a:pt x="115" y="410"/>
                    <a:pt x="114" y="411"/>
                    <a:pt x="114" y="412"/>
                  </a:cubicBezTo>
                  <a:cubicBezTo>
                    <a:pt x="113" y="413"/>
                    <a:pt x="113" y="414"/>
                    <a:pt x="113" y="414"/>
                  </a:cubicBezTo>
                  <a:cubicBezTo>
                    <a:pt x="113" y="415"/>
                    <a:pt x="113" y="415"/>
                    <a:pt x="112" y="415"/>
                  </a:cubicBezTo>
                  <a:cubicBezTo>
                    <a:pt x="112" y="416"/>
                    <a:pt x="112" y="416"/>
                    <a:pt x="112" y="416"/>
                  </a:cubicBezTo>
                  <a:cubicBezTo>
                    <a:pt x="112" y="416"/>
                    <a:pt x="112" y="417"/>
                    <a:pt x="112" y="418"/>
                  </a:cubicBezTo>
                  <a:cubicBezTo>
                    <a:pt x="112" y="418"/>
                    <a:pt x="111" y="418"/>
                    <a:pt x="111" y="419"/>
                  </a:cubicBezTo>
                  <a:cubicBezTo>
                    <a:pt x="111" y="419"/>
                    <a:pt x="111" y="420"/>
                    <a:pt x="110" y="420"/>
                  </a:cubicBezTo>
                  <a:cubicBezTo>
                    <a:pt x="110" y="420"/>
                    <a:pt x="110" y="421"/>
                    <a:pt x="110" y="421"/>
                  </a:cubicBezTo>
                  <a:cubicBezTo>
                    <a:pt x="110" y="422"/>
                    <a:pt x="110" y="421"/>
                    <a:pt x="110" y="422"/>
                  </a:cubicBezTo>
                  <a:cubicBezTo>
                    <a:pt x="110" y="422"/>
                    <a:pt x="109" y="422"/>
                    <a:pt x="109" y="423"/>
                  </a:cubicBezTo>
                  <a:cubicBezTo>
                    <a:pt x="110" y="422"/>
                    <a:pt x="111" y="422"/>
                    <a:pt x="112" y="421"/>
                  </a:cubicBezTo>
                  <a:cubicBezTo>
                    <a:pt x="113" y="422"/>
                    <a:pt x="113" y="422"/>
                    <a:pt x="113" y="424"/>
                  </a:cubicBezTo>
                  <a:cubicBezTo>
                    <a:pt x="111" y="423"/>
                    <a:pt x="113" y="427"/>
                    <a:pt x="111" y="428"/>
                  </a:cubicBezTo>
                  <a:cubicBezTo>
                    <a:pt x="111" y="428"/>
                    <a:pt x="110" y="429"/>
                    <a:pt x="109" y="428"/>
                  </a:cubicBezTo>
                  <a:cubicBezTo>
                    <a:pt x="109" y="429"/>
                    <a:pt x="109" y="426"/>
                    <a:pt x="108" y="426"/>
                  </a:cubicBezTo>
                  <a:cubicBezTo>
                    <a:pt x="108" y="422"/>
                    <a:pt x="109" y="419"/>
                    <a:pt x="110" y="414"/>
                  </a:cubicBezTo>
                  <a:cubicBezTo>
                    <a:pt x="110" y="414"/>
                    <a:pt x="111" y="413"/>
                    <a:pt x="112" y="413"/>
                  </a:cubicBezTo>
                  <a:cubicBezTo>
                    <a:pt x="112" y="413"/>
                    <a:pt x="112" y="412"/>
                    <a:pt x="113" y="412"/>
                  </a:cubicBezTo>
                  <a:cubicBezTo>
                    <a:pt x="114" y="409"/>
                    <a:pt x="115" y="408"/>
                    <a:pt x="117" y="406"/>
                  </a:cubicBezTo>
                  <a:cubicBezTo>
                    <a:pt x="116" y="406"/>
                    <a:pt x="115" y="405"/>
                    <a:pt x="115" y="404"/>
                  </a:cubicBezTo>
                  <a:cubicBezTo>
                    <a:pt x="116" y="404"/>
                    <a:pt x="116" y="403"/>
                    <a:pt x="117" y="402"/>
                  </a:cubicBezTo>
                  <a:cubicBezTo>
                    <a:pt x="117" y="401"/>
                    <a:pt x="117" y="402"/>
                    <a:pt x="117" y="402"/>
                  </a:cubicBezTo>
                  <a:cubicBezTo>
                    <a:pt x="118" y="400"/>
                    <a:pt x="118" y="400"/>
                    <a:pt x="118" y="399"/>
                  </a:cubicBezTo>
                  <a:cubicBezTo>
                    <a:pt x="118" y="399"/>
                    <a:pt x="119" y="399"/>
                    <a:pt x="119" y="399"/>
                  </a:cubicBezTo>
                  <a:cubicBezTo>
                    <a:pt x="119" y="398"/>
                    <a:pt x="119" y="397"/>
                    <a:pt x="120" y="396"/>
                  </a:cubicBezTo>
                  <a:cubicBezTo>
                    <a:pt x="120" y="396"/>
                    <a:pt x="120" y="396"/>
                    <a:pt x="120" y="396"/>
                  </a:cubicBezTo>
                  <a:cubicBezTo>
                    <a:pt x="121" y="395"/>
                    <a:pt x="120" y="394"/>
                    <a:pt x="121" y="394"/>
                  </a:cubicBezTo>
                  <a:cubicBezTo>
                    <a:pt x="121" y="394"/>
                    <a:pt x="121" y="393"/>
                    <a:pt x="121" y="393"/>
                  </a:cubicBezTo>
                  <a:cubicBezTo>
                    <a:pt x="121" y="393"/>
                    <a:pt x="122" y="393"/>
                    <a:pt x="122" y="393"/>
                  </a:cubicBezTo>
                  <a:cubicBezTo>
                    <a:pt x="122" y="391"/>
                    <a:pt x="123" y="389"/>
                    <a:pt x="123" y="389"/>
                  </a:cubicBezTo>
                  <a:cubicBezTo>
                    <a:pt x="124" y="388"/>
                    <a:pt x="124" y="387"/>
                    <a:pt x="124" y="387"/>
                  </a:cubicBezTo>
                  <a:cubicBezTo>
                    <a:pt x="125" y="387"/>
                    <a:pt x="125" y="387"/>
                    <a:pt x="126" y="387"/>
                  </a:cubicBezTo>
                  <a:cubicBezTo>
                    <a:pt x="126" y="386"/>
                    <a:pt x="126" y="386"/>
                    <a:pt x="127" y="386"/>
                  </a:cubicBezTo>
                  <a:cubicBezTo>
                    <a:pt x="128" y="385"/>
                    <a:pt x="126" y="385"/>
                    <a:pt x="126" y="384"/>
                  </a:cubicBezTo>
                  <a:cubicBezTo>
                    <a:pt x="127" y="382"/>
                    <a:pt x="128" y="381"/>
                    <a:pt x="130" y="381"/>
                  </a:cubicBezTo>
                  <a:cubicBezTo>
                    <a:pt x="130" y="379"/>
                    <a:pt x="132" y="377"/>
                    <a:pt x="133" y="376"/>
                  </a:cubicBezTo>
                  <a:cubicBezTo>
                    <a:pt x="133" y="376"/>
                    <a:pt x="133" y="376"/>
                    <a:pt x="133" y="376"/>
                  </a:cubicBezTo>
                  <a:cubicBezTo>
                    <a:pt x="133" y="376"/>
                    <a:pt x="133" y="376"/>
                    <a:pt x="133" y="376"/>
                  </a:cubicBezTo>
                  <a:cubicBezTo>
                    <a:pt x="134" y="375"/>
                    <a:pt x="133" y="374"/>
                    <a:pt x="134" y="373"/>
                  </a:cubicBezTo>
                  <a:cubicBezTo>
                    <a:pt x="134" y="372"/>
                    <a:pt x="134" y="372"/>
                    <a:pt x="133" y="371"/>
                  </a:cubicBezTo>
                  <a:cubicBezTo>
                    <a:pt x="133" y="370"/>
                    <a:pt x="135" y="371"/>
                    <a:pt x="135" y="370"/>
                  </a:cubicBezTo>
                  <a:cubicBezTo>
                    <a:pt x="137" y="366"/>
                    <a:pt x="139" y="364"/>
                    <a:pt x="140" y="359"/>
                  </a:cubicBezTo>
                  <a:cubicBezTo>
                    <a:pt x="139" y="358"/>
                    <a:pt x="139" y="360"/>
                    <a:pt x="138" y="360"/>
                  </a:cubicBezTo>
                  <a:cubicBezTo>
                    <a:pt x="137" y="361"/>
                    <a:pt x="137" y="361"/>
                    <a:pt x="136" y="362"/>
                  </a:cubicBezTo>
                  <a:cubicBezTo>
                    <a:pt x="136" y="362"/>
                    <a:pt x="136" y="362"/>
                    <a:pt x="136" y="363"/>
                  </a:cubicBezTo>
                  <a:cubicBezTo>
                    <a:pt x="136" y="363"/>
                    <a:pt x="135" y="363"/>
                    <a:pt x="135" y="363"/>
                  </a:cubicBezTo>
                  <a:cubicBezTo>
                    <a:pt x="135" y="364"/>
                    <a:pt x="136" y="367"/>
                    <a:pt x="135" y="367"/>
                  </a:cubicBezTo>
                  <a:cubicBezTo>
                    <a:pt x="135" y="367"/>
                    <a:pt x="135" y="368"/>
                    <a:pt x="135" y="368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35" y="368"/>
                    <a:pt x="135" y="368"/>
                    <a:pt x="134" y="368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4" y="368"/>
                    <a:pt x="134" y="369"/>
                    <a:pt x="134" y="369"/>
                  </a:cubicBezTo>
                  <a:cubicBezTo>
                    <a:pt x="134" y="369"/>
                    <a:pt x="133" y="369"/>
                    <a:pt x="133" y="370"/>
                  </a:cubicBezTo>
                  <a:cubicBezTo>
                    <a:pt x="132" y="371"/>
                    <a:pt x="132" y="371"/>
                    <a:pt x="132" y="371"/>
                  </a:cubicBezTo>
                  <a:cubicBezTo>
                    <a:pt x="132" y="371"/>
                    <a:pt x="131" y="372"/>
                    <a:pt x="131" y="372"/>
                  </a:cubicBezTo>
                  <a:cubicBezTo>
                    <a:pt x="131" y="373"/>
                    <a:pt x="131" y="373"/>
                    <a:pt x="130" y="373"/>
                  </a:cubicBezTo>
                  <a:cubicBezTo>
                    <a:pt x="130" y="373"/>
                    <a:pt x="130" y="374"/>
                    <a:pt x="130" y="374"/>
                  </a:cubicBezTo>
                  <a:cubicBezTo>
                    <a:pt x="130" y="374"/>
                    <a:pt x="130" y="374"/>
                    <a:pt x="130" y="374"/>
                  </a:cubicBezTo>
                  <a:cubicBezTo>
                    <a:pt x="130" y="374"/>
                    <a:pt x="130" y="374"/>
                    <a:pt x="130" y="375"/>
                  </a:cubicBezTo>
                  <a:cubicBezTo>
                    <a:pt x="128" y="377"/>
                    <a:pt x="126" y="379"/>
                    <a:pt x="126" y="382"/>
                  </a:cubicBezTo>
                  <a:cubicBezTo>
                    <a:pt x="125" y="382"/>
                    <a:pt x="126" y="384"/>
                    <a:pt x="125" y="384"/>
                  </a:cubicBezTo>
                  <a:cubicBezTo>
                    <a:pt x="124" y="385"/>
                    <a:pt x="125" y="385"/>
                    <a:pt x="125" y="386"/>
                  </a:cubicBezTo>
                  <a:cubicBezTo>
                    <a:pt x="124" y="386"/>
                    <a:pt x="123" y="387"/>
                    <a:pt x="123" y="387"/>
                  </a:cubicBezTo>
                  <a:cubicBezTo>
                    <a:pt x="123" y="388"/>
                    <a:pt x="123" y="387"/>
                    <a:pt x="122" y="388"/>
                  </a:cubicBezTo>
                  <a:cubicBezTo>
                    <a:pt x="122" y="389"/>
                    <a:pt x="122" y="390"/>
                    <a:pt x="121" y="391"/>
                  </a:cubicBezTo>
                  <a:cubicBezTo>
                    <a:pt x="121" y="391"/>
                    <a:pt x="121" y="391"/>
                    <a:pt x="121" y="392"/>
                  </a:cubicBezTo>
                  <a:cubicBezTo>
                    <a:pt x="120" y="393"/>
                    <a:pt x="120" y="394"/>
                    <a:pt x="120" y="395"/>
                  </a:cubicBezTo>
                  <a:cubicBezTo>
                    <a:pt x="120" y="395"/>
                    <a:pt x="119" y="394"/>
                    <a:pt x="119" y="394"/>
                  </a:cubicBezTo>
                  <a:cubicBezTo>
                    <a:pt x="119" y="394"/>
                    <a:pt x="119" y="395"/>
                    <a:pt x="119" y="395"/>
                  </a:cubicBezTo>
                  <a:cubicBezTo>
                    <a:pt x="119" y="396"/>
                    <a:pt x="119" y="396"/>
                    <a:pt x="119" y="396"/>
                  </a:cubicBezTo>
                  <a:cubicBezTo>
                    <a:pt x="119" y="396"/>
                    <a:pt x="118" y="397"/>
                    <a:pt x="118" y="397"/>
                  </a:cubicBezTo>
                  <a:cubicBezTo>
                    <a:pt x="118" y="397"/>
                    <a:pt x="118" y="397"/>
                    <a:pt x="118" y="397"/>
                  </a:cubicBezTo>
                  <a:cubicBezTo>
                    <a:pt x="117" y="399"/>
                    <a:pt x="117" y="401"/>
                    <a:pt x="116" y="401"/>
                  </a:cubicBezTo>
                  <a:cubicBezTo>
                    <a:pt x="116" y="401"/>
                    <a:pt x="116" y="402"/>
                    <a:pt x="116" y="402"/>
                  </a:cubicBezTo>
                  <a:cubicBezTo>
                    <a:pt x="115" y="403"/>
                    <a:pt x="113" y="405"/>
                    <a:pt x="113" y="406"/>
                  </a:cubicBezTo>
                  <a:cubicBezTo>
                    <a:pt x="113" y="407"/>
                    <a:pt x="115" y="407"/>
                    <a:pt x="114" y="408"/>
                  </a:cubicBezTo>
                  <a:cubicBezTo>
                    <a:pt x="113" y="409"/>
                    <a:pt x="112" y="408"/>
                    <a:pt x="111" y="409"/>
                  </a:cubicBezTo>
                  <a:cubicBezTo>
                    <a:pt x="111" y="410"/>
                    <a:pt x="109" y="411"/>
                    <a:pt x="108" y="412"/>
                  </a:cubicBezTo>
                  <a:cubicBezTo>
                    <a:pt x="108" y="413"/>
                    <a:pt x="109" y="413"/>
                    <a:pt x="109" y="414"/>
                  </a:cubicBezTo>
                  <a:cubicBezTo>
                    <a:pt x="107" y="416"/>
                    <a:pt x="107" y="418"/>
                    <a:pt x="106" y="420"/>
                  </a:cubicBezTo>
                  <a:cubicBezTo>
                    <a:pt x="106" y="421"/>
                    <a:pt x="106" y="421"/>
                    <a:pt x="106" y="421"/>
                  </a:cubicBezTo>
                  <a:cubicBezTo>
                    <a:pt x="105" y="423"/>
                    <a:pt x="107" y="423"/>
                    <a:pt x="107" y="424"/>
                  </a:cubicBezTo>
                  <a:cubicBezTo>
                    <a:pt x="107" y="425"/>
                    <a:pt x="106" y="426"/>
                    <a:pt x="106" y="426"/>
                  </a:cubicBezTo>
                  <a:cubicBezTo>
                    <a:pt x="106" y="427"/>
                    <a:pt x="105" y="428"/>
                    <a:pt x="105" y="428"/>
                  </a:cubicBezTo>
                  <a:cubicBezTo>
                    <a:pt x="105" y="428"/>
                    <a:pt x="105" y="428"/>
                    <a:pt x="104" y="428"/>
                  </a:cubicBezTo>
                  <a:cubicBezTo>
                    <a:pt x="104" y="430"/>
                    <a:pt x="104" y="430"/>
                    <a:pt x="103" y="432"/>
                  </a:cubicBezTo>
                  <a:cubicBezTo>
                    <a:pt x="103" y="432"/>
                    <a:pt x="103" y="432"/>
                    <a:pt x="103" y="433"/>
                  </a:cubicBezTo>
                  <a:cubicBezTo>
                    <a:pt x="102" y="434"/>
                    <a:pt x="102" y="435"/>
                    <a:pt x="102" y="435"/>
                  </a:cubicBezTo>
                  <a:cubicBezTo>
                    <a:pt x="101" y="436"/>
                    <a:pt x="101" y="436"/>
                    <a:pt x="101" y="437"/>
                  </a:cubicBezTo>
                  <a:cubicBezTo>
                    <a:pt x="101" y="438"/>
                    <a:pt x="100" y="438"/>
                    <a:pt x="101" y="438"/>
                  </a:cubicBezTo>
                  <a:cubicBezTo>
                    <a:pt x="101" y="439"/>
                    <a:pt x="100" y="442"/>
                    <a:pt x="100" y="442"/>
                  </a:cubicBezTo>
                  <a:cubicBezTo>
                    <a:pt x="100" y="443"/>
                    <a:pt x="99" y="442"/>
                    <a:pt x="99" y="443"/>
                  </a:cubicBezTo>
                  <a:cubicBezTo>
                    <a:pt x="100" y="444"/>
                    <a:pt x="98" y="447"/>
                    <a:pt x="98" y="447"/>
                  </a:cubicBezTo>
                  <a:cubicBezTo>
                    <a:pt x="97" y="449"/>
                    <a:pt x="98" y="450"/>
                    <a:pt x="98" y="451"/>
                  </a:cubicBezTo>
                  <a:cubicBezTo>
                    <a:pt x="98" y="451"/>
                    <a:pt x="97" y="451"/>
                    <a:pt x="97" y="451"/>
                  </a:cubicBezTo>
                  <a:cubicBezTo>
                    <a:pt x="97" y="453"/>
                    <a:pt x="97" y="453"/>
                    <a:pt x="97" y="454"/>
                  </a:cubicBezTo>
                  <a:cubicBezTo>
                    <a:pt x="97" y="455"/>
                    <a:pt x="96" y="455"/>
                    <a:pt x="96" y="456"/>
                  </a:cubicBezTo>
                  <a:cubicBezTo>
                    <a:pt x="96" y="456"/>
                    <a:pt x="96" y="456"/>
                    <a:pt x="95" y="456"/>
                  </a:cubicBezTo>
                  <a:cubicBezTo>
                    <a:pt x="95" y="456"/>
                    <a:pt x="95" y="455"/>
                    <a:pt x="95" y="456"/>
                  </a:cubicBezTo>
                  <a:cubicBezTo>
                    <a:pt x="95" y="456"/>
                    <a:pt x="95" y="456"/>
                    <a:pt x="95" y="456"/>
                  </a:cubicBezTo>
                  <a:cubicBezTo>
                    <a:pt x="94" y="456"/>
                    <a:pt x="94" y="457"/>
                    <a:pt x="94" y="457"/>
                  </a:cubicBezTo>
                  <a:cubicBezTo>
                    <a:pt x="94" y="458"/>
                    <a:pt x="93" y="458"/>
                    <a:pt x="93" y="459"/>
                  </a:cubicBezTo>
                  <a:cubicBezTo>
                    <a:pt x="93" y="460"/>
                    <a:pt x="93" y="460"/>
                    <a:pt x="93" y="461"/>
                  </a:cubicBezTo>
                  <a:cubicBezTo>
                    <a:pt x="93" y="462"/>
                    <a:pt x="94" y="465"/>
                    <a:pt x="94" y="466"/>
                  </a:cubicBezTo>
                  <a:cubicBezTo>
                    <a:pt x="94" y="466"/>
                    <a:pt x="94" y="467"/>
                    <a:pt x="93" y="468"/>
                  </a:cubicBezTo>
                  <a:cubicBezTo>
                    <a:pt x="93" y="470"/>
                    <a:pt x="94" y="472"/>
                    <a:pt x="94" y="473"/>
                  </a:cubicBezTo>
                  <a:cubicBezTo>
                    <a:pt x="93" y="475"/>
                    <a:pt x="92" y="476"/>
                    <a:pt x="92" y="477"/>
                  </a:cubicBezTo>
                  <a:cubicBezTo>
                    <a:pt x="92" y="478"/>
                    <a:pt x="93" y="480"/>
                    <a:pt x="93" y="481"/>
                  </a:cubicBezTo>
                  <a:cubicBezTo>
                    <a:pt x="93" y="481"/>
                    <a:pt x="92" y="481"/>
                    <a:pt x="92" y="482"/>
                  </a:cubicBezTo>
                  <a:cubicBezTo>
                    <a:pt x="92" y="483"/>
                    <a:pt x="93" y="484"/>
                    <a:pt x="93" y="485"/>
                  </a:cubicBezTo>
                  <a:cubicBezTo>
                    <a:pt x="93" y="486"/>
                    <a:pt x="93" y="487"/>
                    <a:pt x="93" y="488"/>
                  </a:cubicBezTo>
                  <a:cubicBezTo>
                    <a:pt x="93" y="490"/>
                    <a:pt x="92" y="491"/>
                    <a:pt x="93" y="492"/>
                  </a:cubicBezTo>
                  <a:cubicBezTo>
                    <a:pt x="93" y="492"/>
                    <a:pt x="93" y="493"/>
                    <a:pt x="93" y="493"/>
                  </a:cubicBezTo>
                  <a:cubicBezTo>
                    <a:pt x="92" y="493"/>
                    <a:pt x="92" y="491"/>
                    <a:pt x="92" y="490"/>
                  </a:cubicBezTo>
                  <a:cubicBezTo>
                    <a:pt x="92" y="489"/>
                    <a:pt x="93" y="487"/>
                    <a:pt x="93" y="485"/>
                  </a:cubicBezTo>
                  <a:cubicBezTo>
                    <a:pt x="92" y="485"/>
                    <a:pt x="93" y="484"/>
                    <a:pt x="92" y="484"/>
                  </a:cubicBezTo>
                  <a:cubicBezTo>
                    <a:pt x="91" y="485"/>
                    <a:pt x="92" y="486"/>
                    <a:pt x="92" y="487"/>
                  </a:cubicBezTo>
                  <a:cubicBezTo>
                    <a:pt x="92" y="489"/>
                    <a:pt x="90" y="492"/>
                    <a:pt x="90" y="495"/>
                  </a:cubicBezTo>
                  <a:cubicBezTo>
                    <a:pt x="90" y="496"/>
                    <a:pt x="90" y="497"/>
                    <a:pt x="90" y="497"/>
                  </a:cubicBezTo>
                  <a:cubicBezTo>
                    <a:pt x="90" y="498"/>
                    <a:pt x="90" y="499"/>
                    <a:pt x="90" y="499"/>
                  </a:cubicBezTo>
                  <a:cubicBezTo>
                    <a:pt x="90" y="500"/>
                    <a:pt x="90" y="500"/>
                    <a:pt x="90" y="500"/>
                  </a:cubicBezTo>
                  <a:cubicBezTo>
                    <a:pt x="90" y="502"/>
                    <a:pt x="90" y="503"/>
                    <a:pt x="90" y="505"/>
                  </a:cubicBezTo>
                  <a:cubicBezTo>
                    <a:pt x="90" y="505"/>
                    <a:pt x="91" y="510"/>
                    <a:pt x="91" y="510"/>
                  </a:cubicBezTo>
                  <a:cubicBezTo>
                    <a:pt x="90" y="510"/>
                    <a:pt x="91" y="510"/>
                    <a:pt x="90" y="511"/>
                  </a:cubicBezTo>
                  <a:cubicBezTo>
                    <a:pt x="90" y="520"/>
                    <a:pt x="90" y="520"/>
                    <a:pt x="90" y="520"/>
                  </a:cubicBezTo>
                  <a:cubicBezTo>
                    <a:pt x="90" y="522"/>
                    <a:pt x="90" y="523"/>
                    <a:pt x="90" y="526"/>
                  </a:cubicBezTo>
                  <a:cubicBezTo>
                    <a:pt x="90" y="527"/>
                    <a:pt x="90" y="527"/>
                    <a:pt x="90" y="527"/>
                  </a:cubicBezTo>
                  <a:cubicBezTo>
                    <a:pt x="90" y="528"/>
                    <a:pt x="89" y="529"/>
                    <a:pt x="89" y="529"/>
                  </a:cubicBezTo>
                  <a:cubicBezTo>
                    <a:pt x="90" y="528"/>
                    <a:pt x="89" y="531"/>
                    <a:pt x="89" y="530"/>
                  </a:cubicBezTo>
                  <a:cubicBezTo>
                    <a:pt x="89" y="531"/>
                    <a:pt x="90" y="532"/>
                    <a:pt x="89" y="533"/>
                  </a:cubicBezTo>
                  <a:cubicBezTo>
                    <a:pt x="91" y="534"/>
                    <a:pt x="90" y="536"/>
                    <a:pt x="90" y="537"/>
                  </a:cubicBezTo>
                  <a:cubicBezTo>
                    <a:pt x="90" y="538"/>
                    <a:pt x="90" y="538"/>
                    <a:pt x="90" y="538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90" y="539"/>
                    <a:pt x="90" y="540"/>
                    <a:pt x="90" y="540"/>
                  </a:cubicBezTo>
                  <a:cubicBezTo>
                    <a:pt x="90" y="541"/>
                    <a:pt x="89" y="542"/>
                    <a:pt x="90" y="543"/>
                  </a:cubicBezTo>
                  <a:cubicBezTo>
                    <a:pt x="91" y="541"/>
                    <a:pt x="91" y="539"/>
                    <a:pt x="91" y="537"/>
                  </a:cubicBezTo>
                  <a:cubicBezTo>
                    <a:pt x="91" y="536"/>
                    <a:pt x="91" y="533"/>
                    <a:pt x="91" y="532"/>
                  </a:cubicBezTo>
                  <a:cubicBezTo>
                    <a:pt x="92" y="533"/>
                    <a:pt x="91" y="529"/>
                    <a:pt x="92" y="530"/>
                  </a:cubicBezTo>
                  <a:cubicBezTo>
                    <a:pt x="92" y="532"/>
                    <a:pt x="93" y="534"/>
                    <a:pt x="93" y="536"/>
                  </a:cubicBezTo>
                  <a:cubicBezTo>
                    <a:pt x="93" y="537"/>
                    <a:pt x="92" y="537"/>
                    <a:pt x="92" y="538"/>
                  </a:cubicBezTo>
                  <a:cubicBezTo>
                    <a:pt x="92" y="539"/>
                    <a:pt x="93" y="538"/>
                    <a:pt x="93" y="540"/>
                  </a:cubicBezTo>
                  <a:cubicBezTo>
                    <a:pt x="92" y="542"/>
                    <a:pt x="92" y="542"/>
                    <a:pt x="92" y="544"/>
                  </a:cubicBezTo>
                  <a:cubicBezTo>
                    <a:pt x="91" y="545"/>
                    <a:pt x="91" y="544"/>
                    <a:pt x="90" y="544"/>
                  </a:cubicBezTo>
                  <a:cubicBezTo>
                    <a:pt x="90" y="545"/>
                    <a:pt x="90" y="546"/>
                    <a:pt x="90" y="546"/>
                  </a:cubicBezTo>
                  <a:cubicBezTo>
                    <a:pt x="90" y="548"/>
                    <a:pt x="90" y="549"/>
                    <a:pt x="90" y="550"/>
                  </a:cubicBezTo>
                  <a:cubicBezTo>
                    <a:pt x="90" y="551"/>
                    <a:pt x="89" y="552"/>
                    <a:pt x="90" y="552"/>
                  </a:cubicBezTo>
                  <a:cubicBezTo>
                    <a:pt x="90" y="552"/>
                    <a:pt x="91" y="552"/>
                    <a:pt x="91" y="552"/>
                  </a:cubicBezTo>
                  <a:cubicBezTo>
                    <a:pt x="91" y="551"/>
                    <a:pt x="91" y="551"/>
                    <a:pt x="92" y="551"/>
                  </a:cubicBezTo>
                  <a:cubicBezTo>
                    <a:pt x="92" y="552"/>
                    <a:pt x="92" y="552"/>
                    <a:pt x="92" y="553"/>
                  </a:cubicBezTo>
                  <a:cubicBezTo>
                    <a:pt x="92" y="554"/>
                    <a:pt x="92" y="554"/>
                    <a:pt x="92" y="555"/>
                  </a:cubicBezTo>
                  <a:cubicBezTo>
                    <a:pt x="91" y="555"/>
                    <a:pt x="91" y="555"/>
                    <a:pt x="91" y="556"/>
                  </a:cubicBezTo>
                  <a:cubicBezTo>
                    <a:pt x="91" y="556"/>
                    <a:pt x="91" y="556"/>
                    <a:pt x="91" y="557"/>
                  </a:cubicBezTo>
                  <a:cubicBezTo>
                    <a:pt x="91" y="557"/>
                    <a:pt x="91" y="556"/>
                    <a:pt x="92" y="557"/>
                  </a:cubicBezTo>
                  <a:cubicBezTo>
                    <a:pt x="92" y="557"/>
                    <a:pt x="93" y="557"/>
                    <a:pt x="93" y="558"/>
                  </a:cubicBezTo>
                  <a:cubicBezTo>
                    <a:pt x="93" y="558"/>
                    <a:pt x="93" y="559"/>
                    <a:pt x="93" y="559"/>
                  </a:cubicBezTo>
                  <a:cubicBezTo>
                    <a:pt x="92" y="559"/>
                    <a:pt x="92" y="559"/>
                    <a:pt x="91" y="559"/>
                  </a:cubicBezTo>
                  <a:cubicBezTo>
                    <a:pt x="91" y="559"/>
                    <a:pt x="91" y="560"/>
                    <a:pt x="91" y="560"/>
                  </a:cubicBezTo>
                  <a:cubicBezTo>
                    <a:pt x="91" y="560"/>
                    <a:pt x="92" y="561"/>
                    <a:pt x="92" y="561"/>
                  </a:cubicBezTo>
                  <a:cubicBezTo>
                    <a:pt x="92" y="562"/>
                    <a:pt x="91" y="564"/>
                    <a:pt x="91" y="565"/>
                  </a:cubicBezTo>
                  <a:cubicBezTo>
                    <a:pt x="91" y="565"/>
                    <a:pt x="92" y="565"/>
                    <a:pt x="92" y="565"/>
                  </a:cubicBezTo>
                  <a:cubicBezTo>
                    <a:pt x="92" y="566"/>
                    <a:pt x="91" y="567"/>
                    <a:pt x="91" y="568"/>
                  </a:cubicBezTo>
                  <a:cubicBezTo>
                    <a:pt x="92" y="568"/>
                    <a:pt x="91" y="568"/>
                    <a:pt x="91" y="569"/>
                  </a:cubicBezTo>
                  <a:cubicBezTo>
                    <a:pt x="92" y="568"/>
                    <a:pt x="91" y="570"/>
                    <a:pt x="92" y="570"/>
                  </a:cubicBezTo>
                  <a:cubicBezTo>
                    <a:pt x="92" y="571"/>
                    <a:pt x="93" y="571"/>
                    <a:pt x="93" y="571"/>
                  </a:cubicBezTo>
                  <a:cubicBezTo>
                    <a:pt x="93" y="572"/>
                    <a:pt x="92" y="574"/>
                    <a:pt x="93" y="573"/>
                  </a:cubicBezTo>
                  <a:cubicBezTo>
                    <a:pt x="95" y="573"/>
                    <a:pt x="93" y="570"/>
                    <a:pt x="95" y="569"/>
                  </a:cubicBezTo>
                  <a:cubicBezTo>
                    <a:pt x="95" y="569"/>
                    <a:pt x="95" y="571"/>
                    <a:pt x="95" y="572"/>
                  </a:cubicBezTo>
                  <a:cubicBezTo>
                    <a:pt x="96" y="573"/>
                    <a:pt x="97" y="574"/>
                    <a:pt x="97" y="575"/>
                  </a:cubicBezTo>
                  <a:cubicBezTo>
                    <a:pt x="96" y="578"/>
                    <a:pt x="97" y="579"/>
                    <a:pt x="97" y="581"/>
                  </a:cubicBezTo>
                  <a:cubicBezTo>
                    <a:pt x="98" y="581"/>
                    <a:pt x="98" y="583"/>
                    <a:pt x="98" y="583"/>
                  </a:cubicBezTo>
                  <a:cubicBezTo>
                    <a:pt x="98" y="584"/>
                    <a:pt x="98" y="584"/>
                    <a:pt x="99" y="585"/>
                  </a:cubicBezTo>
                  <a:cubicBezTo>
                    <a:pt x="99" y="586"/>
                    <a:pt x="99" y="587"/>
                    <a:pt x="99" y="588"/>
                  </a:cubicBezTo>
                  <a:cubicBezTo>
                    <a:pt x="99" y="589"/>
                    <a:pt x="99" y="590"/>
                    <a:pt x="99" y="591"/>
                  </a:cubicBezTo>
                  <a:cubicBezTo>
                    <a:pt x="100" y="591"/>
                    <a:pt x="100" y="592"/>
                    <a:pt x="100" y="593"/>
                  </a:cubicBezTo>
                  <a:cubicBezTo>
                    <a:pt x="100" y="594"/>
                    <a:pt x="101" y="594"/>
                    <a:pt x="100" y="595"/>
                  </a:cubicBezTo>
                  <a:cubicBezTo>
                    <a:pt x="100" y="596"/>
                    <a:pt x="101" y="595"/>
                    <a:pt x="101" y="596"/>
                  </a:cubicBezTo>
                  <a:cubicBezTo>
                    <a:pt x="101" y="597"/>
                    <a:pt x="101" y="598"/>
                    <a:pt x="102" y="599"/>
                  </a:cubicBezTo>
                  <a:cubicBezTo>
                    <a:pt x="102" y="599"/>
                    <a:pt x="102" y="600"/>
                    <a:pt x="102" y="600"/>
                  </a:cubicBezTo>
                  <a:cubicBezTo>
                    <a:pt x="102" y="601"/>
                    <a:pt x="102" y="601"/>
                    <a:pt x="102" y="601"/>
                  </a:cubicBezTo>
                  <a:cubicBezTo>
                    <a:pt x="102" y="601"/>
                    <a:pt x="101" y="602"/>
                    <a:pt x="101" y="602"/>
                  </a:cubicBezTo>
                  <a:cubicBezTo>
                    <a:pt x="100" y="602"/>
                    <a:pt x="101" y="602"/>
                    <a:pt x="101" y="603"/>
                  </a:cubicBezTo>
                  <a:cubicBezTo>
                    <a:pt x="101" y="603"/>
                    <a:pt x="101" y="604"/>
                    <a:pt x="101" y="604"/>
                  </a:cubicBezTo>
                  <a:cubicBezTo>
                    <a:pt x="101" y="605"/>
                    <a:pt x="101" y="606"/>
                    <a:pt x="102" y="606"/>
                  </a:cubicBezTo>
                  <a:cubicBezTo>
                    <a:pt x="102" y="606"/>
                    <a:pt x="102" y="607"/>
                    <a:pt x="102" y="607"/>
                  </a:cubicBezTo>
                  <a:cubicBezTo>
                    <a:pt x="102" y="608"/>
                    <a:pt x="103" y="608"/>
                    <a:pt x="103" y="609"/>
                  </a:cubicBezTo>
                  <a:cubicBezTo>
                    <a:pt x="103" y="610"/>
                    <a:pt x="103" y="610"/>
                    <a:pt x="104" y="611"/>
                  </a:cubicBezTo>
                  <a:cubicBezTo>
                    <a:pt x="102" y="610"/>
                    <a:pt x="102" y="608"/>
                    <a:pt x="101" y="606"/>
                  </a:cubicBezTo>
                  <a:cubicBezTo>
                    <a:pt x="101" y="606"/>
                    <a:pt x="101" y="605"/>
                    <a:pt x="101" y="605"/>
                  </a:cubicBezTo>
                  <a:cubicBezTo>
                    <a:pt x="101" y="604"/>
                    <a:pt x="100" y="604"/>
                    <a:pt x="100" y="604"/>
                  </a:cubicBezTo>
                  <a:cubicBezTo>
                    <a:pt x="100" y="603"/>
                    <a:pt x="100" y="602"/>
                    <a:pt x="100" y="602"/>
                  </a:cubicBezTo>
                  <a:cubicBezTo>
                    <a:pt x="100" y="602"/>
                    <a:pt x="99" y="602"/>
                    <a:pt x="99" y="602"/>
                  </a:cubicBezTo>
                  <a:cubicBezTo>
                    <a:pt x="98" y="602"/>
                    <a:pt x="99" y="603"/>
                    <a:pt x="99" y="603"/>
                  </a:cubicBezTo>
                  <a:cubicBezTo>
                    <a:pt x="99" y="604"/>
                    <a:pt x="99" y="604"/>
                    <a:pt x="100" y="605"/>
                  </a:cubicBezTo>
                  <a:cubicBezTo>
                    <a:pt x="99" y="606"/>
                    <a:pt x="101" y="609"/>
                    <a:pt x="101" y="610"/>
                  </a:cubicBezTo>
                  <a:cubicBezTo>
                    <a:pt x="102" y="613"/>
                    <a:pt x="104" y="620"/>
                    <a:pt x="104" y="621"/>
                  </a:cubicBezTo>
                  <a:cubicBezTo>
                    <a:pt x="105" y="621"/>
                    <a:pt x="105" y="622"/>
                    <a:pt x="105" y="623"/>
                  </a:cubicBezTo>
                  <a:cubicBezTo>
                    <a:pt x="106" y="623"/>
                    <a:pt x="107" y="621"/>
                    <a:pt x="107" y="623"/>
                  </a:cubicBezTo>
                  <a:cubicBezTo>
                    <a:pt x="107" y="623"/>
                    <a:pt x="107" y="623"/>
                    <a:pt x="107" y="623"/>
                  </a:cubicBezTo>
                  <a:cubicBezTo>
                    <a:pt x="107" y="625"/>
                    <a:pt x="106" y="624"/>
                    <a:pt x="106" y="626"/>
                  </a:cubicBezTo>
                  <a:cubicBezTo>
                    <a:pt x="107" y="627"/>
                    <a:pt x="108" y="627"/>
                    <a:pt x="108" y="629"/>
                  </a:cubicBezTo>
                  <a:cubicBezTo>
                    <a:pt x="108" y="630"/>
                    <a:pt x="109" y="631"/>
                    <a:pt x="109" y="631"/>
                  </a:cubicBezTo>
                  <a:cubicBezTo>
                    <a:pt x="109" y="631"/>
                    <a:pt x="109" y="632"/>
                    <a:pt x="109" y="632"/>
                  </a:cubicBezTo>
                  <a:cubicBezTo>
                    <a:pt x="110" y="633"/>
                    <a:pt x="110" y="634"/>
                    <a:pt x="110" y="634"/>
                  </a:cubicBezTo>
                  <a:cubicBezTo>
                    <a:pt x="111" y="636"/>
                    <a:pt x="113" y="637"/>
                    <a:pt x="112" y="640"/>
                  </a:cubicBezTo>
                  <a:cubicBezTo>
                    <a:pt x="114" y="640"/>
                    <a:pt x="114" y="642"/>
                    <a:pt x="114" y="643"/>
                  </a:cubicBezTo>
                  <a:cubicBezTo>
                    <a:pt x="114" y="643"/>
                    <a:pt x="115" y="643"/>
                    <a:pt x="115" y="644"/>
                  </a:cubicBezTo>
                  <a:cubicBezTo>
                    <a:pt x="115" y="645"/>
                    <a:pt x="117" y="648"/>
                    <a:pt x="116" y="648"/>
                  </a:cubicBezTo>
                  <a:cubicBezTo>
                    <a:pt x="117" y="648"/>
                    <a:pt x="118" y="650"/>
                    <a:pt x="118" y="651"/>
                  </a:cubicBezTo>
                  <a:cubicBezTo>
                    <a:pt x="118" y="652"/>
                    <a:pt x="119" y="652"/>
                    <a:pt x="119" y="653"/>
                  </a:cubicBezTo>
                  <a:cubicBezTo>
                    <a:pt x="121" y="654"/>
                    <a:pt x="121" y="655"/>
                    <a:pt x="122" y="656"/>
                  </a:cubicBezTo>
                  <a:cubicBezTo>
                    <a:pt x="122" y="655"/>
                    <a:pt x="122" y="655"/>
                    <a:pt x="122" y="655"/>
                  </a:cubicBezTo>
                  <a:cubicBezTo>
                    <a:pt x="122" y="655"/>
                    <a:pt x="121" y="655"/>
                    <a:pt x="121" y="655"/>
                  </a:cubicBezTo>
                  <a:cubicBezTo>
                    <a:pt x="121" y="655"/>
                    <a:pt x="121" y="655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3"/>
                    <a:pt x="120" y="652"/>
                    <a:pt x="120" y="652"/>
                  </a:cubicBezTo>
                  <a:cubicBezTo>
                    <a:pt x="119" y="650"/>
                    <a:pt x="118" y="650"/>
                    <a:pt x="118" y="648"/>
                  </a:cubicBezTo>
                  <a:cubicBezTo>
                    <a:pt x="120" y="649"/>
                    <a:pt x="121" y="650"/>
                    <a:pt x="121" y="653"/>
                  </a:cubicBezTo>
                  <a:cubicBezTo>
                    <a:pt x="122" y="654"/>
                    <a:pt x="121" y="654"/>
                    <a:pt x="121" y="654"/>
                  </a:cubicBezTo>
                  <a:cubicBezTo>
                    <a:pt x="122" y="654"/>
                    <a:pt x="122" y="655"/>
                    <a:pt x="122" y="655"/>
                  </a:cubicBezTo>
                  <a:cubicBezTo>
                    <a:pt x="122" y="655"/>
                    <a:pt x="123" y="654"/>
                    <a:pt x="123" y="654"/>
                  </a:cubicBezTo>
                  <a:cubicBezTo>
                    <a:pt x="123" y="655"/>
                    <a:pt x="123" y="655"/>
                    <a:pt x="123" y="655"/>
                  </a:cubicBezTo>
                  <a:cubicBezTo>
                    <a:pt x="123" y="655"/>
                    <a:pt x="123" y="655"/>
                    <a:pt x="123" y="655"/>
                  </a:cubicBezTo>
                  <a:cubicBezTo>
                    <a:pt x="123" y="656"/>
                    <a:pt x="123" y="656"/>
                    <a:pt x="123" y="656"/>
                  </a:cubicBezTo>
                  <a:cubicBezTo>
                    <a:pt x="123" y="657"/>
                    <a:pt x="124" y="657"/>
                    <a:pt x="124" y="658"/>
                  </a:cubicBezTo>
                  <a:cubicBezTo>
                    <a:pt x="124" y="658"/>
                    <a:pt x="125" y="659"/>
                    <a:pt x="125" y="660"/>
                  </a:cubicBezTo>
                  <a:cubicBezTo>
                    <a:pt x="125" y="660"/>
                    <a:pt x="125" y="661"/>
                    <a:pt x="125" y="662"/>
                  </a:cubicBezTo>
                  <a:cubicBezTo>
                    <a:pt x="125" y="662"/>
                    <a:pt x="126" y="662"/>
                    <a:pt x="126" y="662"/>
                  </a:cubicBezTo>
                  <a:cubicBezTo>
                    <a:pt x="126" y="663"/>
                    <a:pt x="126" y="663"/>
                    <a:pt x="126" y="663"/>
                  </a:cubicBezTo>
                  <a:cubicBezTo>
                    <a:pt x="126" y="664"/>
                    <a:pt x="126" y="664"/>
                    <a:pt x="126" y="664"/>
                  </a:cubicBezTo>
                  <a:cubicBezTo>
                    <a:pt x="126" y="664"/>
                    <a:pt x="126" y="665"/>
                    <a:pt x="126" y="665"/>
                  </a:cubicBezTo>
                  <a:cubicBezTo>
                    <a:pt x="126" y="665"/>
                    <a:pt x="127" y="665"/>
                    <a:pt x="127" y="665"/>
                  </a:cubicBezTo>
                  <a:cubicBezTo>
                    <a:pt x="127" y="665"/>
                    <a:pt x="127" y="666"/>
                    <a:pt x="127" y="666"/>
                  </a:cubicBezTo>
                  <a:cubicBezTo>
                    <a:pt x="127" y="667"/>
                    <a:pt x="128" y="667"/>
                    <a:pt x="127" y="668"/>
                  </a:cubicBezTo>
                  <a:cubicBezTo>
                    <a:pt x="128" y="669"/>
                    <a:pt x="130" y="671"/>
                    <a:pt x="130" y="672"/>
                  </a:cubicBezTo>
                  <a:cubicBezTo>
                    <a:pt x="131" y="673"/>
                    <a:pt x="133" y="674"/>
                    <a:pt x="133" y="674"/>
                  </a:cubicBezTo>
                  <a:cubicBezTo>
                    <a:pt x="134" y="675"/>
                    <a:pt x="133" y="676"/>
                    <a:pt x="134" y="676"/>
                  </a:cubicBezTo>
                  <a:cubicBezTo>
                    <a:pt x="134" y="676"/>
                    <a:pt x="134" y="677"/>
                    <a:pt x="134" y="677"/>
                  </a:cubicBezTo>
                  <a:cubicBezTo>
                    <a:pt x="135" y="678"/>
                    <a:pt x="136" y="679"/>
                    <a:pt x="137" y="680"/>
                  </a:cubicBezTo>
                  <a:cubicBezTo>
                    <a:pt x="137" y="681"/>
                    <a:pt x="138" y="681"/>
                    <a:pt x="138" y="681"/>
                  </a:cubicBezTo>
                  <a:cubicBezTo>
                    <a:pt x="138" y="682"/>
                    <a:pt x="138" y="682"/>
                    <a:pt x="138" y="682"/>
                  </a:cubicBezTo>
                  <a:cubicBezTo>
                    <a:pt x="138" y="683"/>
                    <a:pt x="139" y="683"/>
                    <a:pt x="139" y="683"/>
                  </a:cubicBezTo>
                  <a:cubicBezTo>
                    <a:pt x="140" y="685"/>
                    <a:pt x="140" y="685"/>
                    <a:pt x="141" y="686"/>
                  </a:cubicBezTo>
                  <a:cubicBezTo>
                    <a:pt x="141" y="687"/>
                    <a:pt x="143" y="687"/>
                    <a:pt x="143" y="687"/>
                  </a:cubicBezTo>
                  <a:cubicBezTo>
                    <a:pt x="144" y="689"/>
                    <a:pt x="144" y="687"/>
                    <a:pt x="144" y="689"/>
                  </a:cubicBezTo>
                  <a:cubicBezTo>
                    <a:pt x="146" y="689"/>
                    <a:pt x="146" y="691"/>
                    <a:pt x="147" y="692"/>
                  </a:cubicBezTo>
                  <a:cubicBezTo>
                    <a:pt x="147" y="692"/>
                    <a:pt x="148" y="692"/>
                    <a:pt x="148" y="693"/>
                  </a:cubicBezTo>
                  <a:cubicBezTo>
                    <a:pt x="148" y="695"/>
                    <a:pt x="149" y="696"/>
                    <a:pt x="151" y="697"/>
                  </a:cubicBezTo>
                  <a:cubicBezTo>
                    <a:pt x="151" y="698"/>
                    <a:pt x="152" y="699"/>
                    <a:pt x="152" y="700"/>
                  </a:cubicBezTo>
                  <a:cubicBezTo>
                    <a:pt x="154" y="701"/>
                    <a:pt x="158" y="704"/>
                    <a:pt x="158" y="706"/>
                  </a:cubicBezTo>
                  <a:cubicBezTo>
                    <a:pt x="160" y="706"/>
                    <a:pt x="161" y="707"/>
                    <a:pt x="161" y="709"/>
                  </a:cubicBezTo>
                  <a:cubicBezTo>
                    <a:pt x="163" y="709"/>
                    <a:pt x="162" y="710"/>
                    <a:pt x="164" y="711"/>
                  </a:cubicBezTo>
                  <a:cubicBezTo>
                    <a:pt x="164" y="712"/>
                    <a:pt x="165" y="712"/>
                    <a:pt x="165" y="713"/>
                  </a:cubicBezTo>
                  <a:cubicBezTo>
                    <a:pt x="167" y="713"/>
                    <a:pt x="168" y="715"/>
                    <a:pt x="169" y="716"/>
                  </a:cubicBezTo>
                  <a:cubicBezTo>
                    <a:pt x="169" y="716"/>
                    <a:pt x="169" y="715"/>
                    <a:pt x="169" y="716"/>
                  </a:cubicBezTo>
                  <a:cubicBezTo>
                    <a:pt x="170" y="716"/>
                    <a:pt x="170" y="717"/>
                    <a:pt x="170" y="717"/>
                  </a:cubicBezTo>
                  <a:cubicBezTo>
                    <a:pt x="171" y="717"/>
                    <a:pt x="171" y="718"/>
                    <a:pt x="172" y="718"/>
                  </a:cubicBezTo>
                  <a:cubicBezTo>
                    <a:pt x="173" y="720"/>
                    <a:pt x="174" y="720"/>
                    <a:pt x="174" y="721"/>
                  </a:cubicBezTo>
                  <a:cubicBezTo>
                    <a:pt x="176" y="721"/>
                    <a:pt x="176" y="723"/>
                    <a:pt x="177" y="723"/>
                  </a:cubicBezTo>
                  <a:cubicBezTo>
                    <a:pt x="178" y="723"/>
                    <a:pt x="178" y="724"/>
                    <a:pt x="178" y="724"/>
                  </a:cubicBezTo>
                  <a:cubicBezTo>
                    <a:pt x="179" y="724"/>
                    <a:pt x="179" y="724"/>
                    <a:pt x="179" y="725"/>
                  </a:cubicBezTo>
                  <a:cubicBezTo>
                    <a:pt x="180" y="726"/>
                    <a:pt x="180" y="726"/>
                    <a:pt x="182" y="726"/>
                  </a:cubicBezTo>
                  <a:cubicBezTo>
                    <a:pt x="182" y="727"/>
                    <a:pt x="183" y="727"/>
                    <a:pt x="184" y="728"/>
                  </a:cubicBezTo>
                  <a:cubicBezTo>
                    <a:pt x="184" y="728"/>
                    <a:pt x="184" y="728"/>
                    <a:pt x="184" y="728"/>
                  </a:cubicBezTo>
                  <a:cubicBezTo>
                    <a:pt x="184" y="729"/>
                    <a:pt x="185" y="728"/>
                    <a:pt x="185" y="728"/>
                  </a:cubicBezTo>
                  <a:cubicBezTo>
                    <a:pt x="185" y="729"/>
                    <a:pt x="185" y="729"/>
                    <a:pt x="185" y="729"/>
                  </a:cubicBezTo>
                  <a:cubicBezTo>
                    <a:pt x="185" y="730"/>
                    <a:pt x="186" y="729"/>
                    <a:pt x="186" y="729"/>
                  </a:cubicBezTo>
                  <a:cubicBezTo>
                    <a:pt x="186" y="729"/>
                    <a:pt x="186" y="730"/>
                    <a:pt x="186" y="730"/>
                  </a:cubicBezTo>
                  <a:cubicBezTo>
                    <a:pt x="186" y="730"/>
                    <a:pt x="187" y="730"/>
                    <a:pt x="187" y="730"/>
                  </a:cubicBezTo>
                  <a:cubicBezTo>
                    <a:pt x="187" y="730"/>
                    <a:pt x="187" y="731"/>
                    <a:pt x="188" y="731"/>
                  </a:cubicBezTo>
                  <a:cubicBezTo>
                    <a:pt x="189" y="732"/>
                    <a:pt x="190" y="732"/>
                    <a:pt x="191" y="733"/>
                  </a:cubicBezTo>
                  <a:cubicBezTo>
                    <a:pt x="191" y="733"/>
                    <a:pt x="192" y="733"/>
                    <a:pt x="192" y="734"/>
                  </a:cubicBezTo>
                  <a:cubicBezTo>
                    <a:pt x="193" y="734"/>
                    <a:pt x="193" y="734"/>
                    <a:pt x="194" y="735"/>
                  </a:cubicBezTo>
                  <a:cubicBezTo>
                    <a:pt x="196" y="736"/>
                    <a:pt x="198" y="737"/>
                    <a:pt x="201" y="738"/>
                  </a:cubicBezTo>
                  <a:cubicBezTo>
                    <a:pt x="204" y="740"/>
                    <a:pt x="207" y="741"/>
                    <a:pt x="210" y="743"/>
                  </a:cubicBezTo>
                  <a:cubicBezTo>
                    <a:pt x="211" y="744"/>
                    <a:pt x="213" y="744"/>
                    <a:pt x="214" y="745"/>
                  </a:cubicBezTo>
                  <a:cubicBezTo>
                    <a:pt x="214" y="745"/>
                    <a:pt x="215" y="745"/>
                    <a:pt x="215" y="745"/>
                  </a:cubicBezTo>
                  <a:cubicBezTo>
                    <a:pt x="214" y="744"/>
                    <a:pt x="213" y="743"/>
                    <a:pt x="212" y="743"/>
                  </a:cubicBezTo>
                  <a:cubicBezTo>
                    <a:pt x="212" y="743"/>
                    <a:pt x="212" y="742"/>
                    <a:pt x="211" y="742"/>
                  </a:cubicBezTo>
                  <a:cubicBezTo>
                    <a:pt x="211" y="741"/>
                    <a:pt x="211" y="741"/>
                    <a:pt x="210" y="741"/>
                  </a:cubicBezTo>
                  <a:cubicBezTo>
                    <a:pt x="208" y="740"/>
                    <a:pt x="206" y="738"/>
                    <a:pt x="205" y="737"/>
                  </a:cubicBezTo>
                  <a:cubicBezTo>
                    <a:pt x="203" y="736"/>
                    <a:pt x="201" y="736"/>
                    <a:pt x="200" y="734"/>
                  </a:cubicBezTo>
                  <a:cubicBezTo>
                    <a:pt x="200" y="734"/>
                    <a:pt x="200" y="733"/>
                    <a:pt x="200" y="733"/>
                  </a:cubicBezTo>
                  <a:cubicBezTo>
                    <a:pt x="199" y="733"/>
                    <a:pt x="198" y="733"/>
                    <a:pt x="197" y="733"/>
                  </a:cubicBezTo>
                  <a:cubicBezTo>
                    <a:pt x="197" y="731"/>
                    <a:pt x="197" y="731"/>
                    <a:pt x="196" y="730"/>
                  </a:cubicBezTo>
                  <a:cubicBezTo>
                    <a:pt x="196" y="730"/>
                    <a:pt x="196" y="730"/>
                    <a:pt x="196" y="730"/>
                  </a:cubicBezTo>
                  <a:cubicBezTo>
                    <a:pt x="196" y="730"/>
                    <a:pt x="192" y="726"/>
                    <a:pt x="192" y="726"/>
                  </a:cubicBezTo>
                  <a:cubicBezTo>
                    <a:pt x="191" y="726"/>
                    <a:pt x="191" y="726"/>
                    <a:pt x="191" y="726"/>
                  </a:cubicBezTo>
                  <a:cubicBezTo>
                    <a:pt x="190" y="725"/>
                    <a:pt x="190" y="724"/>
                    <a:pt x="189" y="724"/>
                  </a:cubicBezTo>
                  <a:cubicBezTo>
                    <a:pt x="189" y="724"/>
                    <a:pt x="189" y="723"/>
                    <a:pt x="189" y="723"/>
                  </a:cubicBezTo>
                  <a:cubicBezTo>
                    <a:pt x="189" y="723"/>
                    <a:pt x="189" y="723"/>
                    <a:pt x="190" y="724"/>
                  </a:cubicBezTo>
                  <a:cubicBezTo>
                    <a:pt x="190" y="724"/>
                    <a:pt x="190" y="724"/>
                    <a:pt x="190" y="725"/>
                  </a:cubicBezTo>
                  <a:cubicBezTo>
                    <a:pt x="191" y="725"/>
                    <a:pt x="191" y="725"/>
                    <a:pt x="191" y="726"/>
                  </a:cubicBezTo>
                  <a:cubicBezTo>
                    <a:pt x="191" y="726"/>
                    <a:pt x="191" y="726"/>
                    <a:pt x="192" y="726"/>
                  </a:cubicBezTo>
                  <a:cubicBezTo>
                    <a:pt x="192" y="726"/>
                    <a:pt x="192" y="726"/>
                    <a:pt x="193" y="726"/>
                  </a:cubicBezTo>
                  <a:cubicBezTo>
                    <a:pt x="193" y="726"/>
                    <a:pt x="193" y="726"/>
                    <a:pt x="193" y="726"/>
                  </a:cubicBezTo>
                  <a:cubicBezTo>
                    <a:pt x="194" y="727"/>
                    <a:pt x="195" y="728"/>
                    <a:pt x="196" y="729"/>
                  </a:cubicBezTo>
                  <a:cubicBezTo>
                    <a:pt x="196" y="730"/>
                    <a:pt x="197" y="730"/>
                    <a:pt x="197" y="731"/>
                  </a:cubicBezTo>
                  <a:cubicBezTo>
                    <a:pt x="198" y="731"/>
                    <a:pt x="198" y="731"/>
                    <a:pt x="198" y="732"/>
                  </a:cubicBezTo>
                  <a:cubicBezTo>
                    <a:pt x="198" y="732"/>
                    <a:pt x="198" y="732"/>
                    <a:pt x="198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200" y="731"/>
                    <a:pt x="200" y="731"/>
                  </a:cubicBezTo>
                  <a:cubicBezTo>
                    <a:pt x="200" y="731"/>
                    <a:pt x="201" y="732"/>
                    <a:pt x="201" y="732"/>
                  </a:cubicBezTo>
                  <a:cubicBezTo>
                    <a:pt x="201" y="733"/>
                    <a:pt x="201" y="734"/>
                    <a:pt x="201" y="734"/>
                  </a:cubicBezTo>
                  <a:cubicBezTo>
                    <a:pt x="201" y="734"/>
                    <a:pt x="202" y="734"/>
                    <a:pt x="202" y="734"/>
                  </a:cubicBezTo>
                  <a:cubicBezTo>
                    <a:pt x="202" y="734"/>
                    <a:pt x="203" y="734"/>
                    <a:pt x="203" y="734"/>
                  </a:cubicBezTo>
                  <a:cubicBezTo>
                    <a:pt x="204" y="735"/>
                    <a:pt x="205" y="735"/>
                    <a:pt x="206" y="736"/>
                  </a:cubicBezTo>
                  <a:cubicBezTo>
                    <a:pt x="206" y="737"/>
                    <a:pt x="207" y="737"/>
                    <a:pt x="207" y="737"/>
                  </a:cubicBezTo>
                  <a:cubicBezTo>
                    <a:pt x="207" y="737"/>
                    <a:pt x="207" y="737"/>
                    <a:pt x="207" y="737"/>
                  </a:cubicBezTo>
                  <a:cubicBezTo>
                    <a:pt x="208" y="737"/>
                    <a:pt x="208" y="737"/>
                    <a:pt x="208" y="737"/>
                  </a:cubicBezTo>
                  <a:cubicBezTo>
                    <a:pt x="209" y="738"/>
                    <a:pt x="209" y="738"/>
                    <a:pt x="209" y="739"/>
                  </a:cubicBezTo>
                  <a:cubicBezTo>
                    <a:pt x="209" y="739"/>
                    <a:pt x="209" y="740"/>
                    <a:pt x="209" y="740"/>
                  </a:cubicBezTo>
                  <a:cubicBezTo>
                    <a:pt x="210" y="740"/>
                    <a:pt x="211" y="740"/>
                    <a:pt x="211" y="740"/>
                  </a:cubicBezTo>
                  <a:cubicBezTo>
                    <a:pt x="211" y="740"/>
                    <a:pt x="211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12" y="740"/>
                    <a:pt x="213" y="740"/>
                    <a:pt x="213" y="741"/>
                  </a:cubicBezTo>
                  <a:cubicBezTo>
                    <a:pt x="213" y="741"/>
                    <a:pt x="213" y="741"/>
                    <a:pt x="213" y="741"/>
                  </a:cubicBezTo>
                  <a:cubicBezTo>
                    <a:pt x="213" y="742"/>
                    <a:pt x="213" y="742"/>
                    <a:pt x="214" y="743"/>
                  </a:cubicBezTo>
                  <a:cubicBezTo>
                    <a:pt x="214" y="743"/>
                    <a:pt x="214" y="743"/>
                    <a:pt x="214" y="743"/>
                  </a:cubicBezTo>
                  <a:cubicBezTo>
                    <a:pt x="214" y="744"/>
                    <a:pt x="215" y="745"/>
                    <a:pt x="215" y="745"/>
                  </a:cubicBezTo>
                  <a:cubicBezTo>
                    <a:pt x="215" y="745"/>
                    <a:pt x="215" y="746"/>
                    <a:pt x="216" y="746"/>
                  </a:cubicBezTo>
                  <a:cubicBezTo>
                    <a:pt x="216" y="746"/>
                    <a:pt x="216" y="746"/>
                    <a:pt x="216" y="746"/>
                  </a:cubicBezTo>
                  <a:cubicBezTo>
                    <a:pt x="217" y="746"/>
                    <a:pt x="217" y="746"/>
                    <a:pt x="217" y="746"/>
                  </a:cubicBezTo>
                  <a:cubicBezTo>
                    <a:pt x="217" y="747"/>
                    <a:pt x="217" y="747"/>
                    <a:pt x="218" y="747"/>
                  </a:cubicBezTo>
                  <a:cubicBezTo>
                    <a:pt x="218" y="747"/>
                    <a:pt x="218" y="747"/>
                    <a:pt x="218" y="747"/>
                  </a:cubicBezTo>
                  <a:cubicBezTo>
                    <a:pt x="218" y="747"/>
                    <a:pt x="218" y="747"/>
                    <a:pt x="218" y="747"/>
                  </a:cubicBezTo>
                  <a:cubicBezTo>
                    <a:pt x="219" y="748"/>
                    <a:pt x="220" y="748"/>
                    <a:pt x="220" y="748"/>
                  </a:cubicBezTo>
                  <a:cubicBezTo>
                    <a:pt x="220" y="748"/>
                    <a:pt x="220" y="749"/>
                    <a:pt x="221" y="749"/>
                  </a:cubicBezTo>
                  <a:cubicBezTo>
                    <a:pt x="221" y="749"/>
                    <a:pt x="221" y="749"/>
                    <a:pt x="221" y="748"/>
                  </a:cubicBezTo>
                  <a:cubicBezTo>
                    <a:pt x="222" y="748"/>
                    <a:pt x="222" y="748"/>
                    <a:pt x="222" y="749"/>
                  </a:cubicBezTo>
                  <a:cubicBezTo>
                    <a:pt x="222" y="749"/>
                    <a:pt x="221" y="750"/>
                    <a:pt x="221" y="750"/>
                  </a:cubicBezTo>
                  <a:cubicBezTo>
                    <a:pt x="222" y="751"/>
                    <a:pt x="222" y="750"/>
                    <a:pt x="223" y="751"/>
                  </a:cubicBezTo>
                  <a:cubicBezTo>
                    <a:pt x="223" y="751"/>
                    <a:pt x="223" y="751"/>
                    <a:pt x="223" y="751"/>
                  </a:cubicBezTo>
                  <a:cubicBezTo>
                    <a:pt x="223" y="751"/>
                    <a:pt x="224" y="752"/>
                    <a:pt x="224" y="752"/>
                  </a:cubicBezTo>
                  <a:cubicBezTo>
                    <a:pt x="224" y="752"/>
                    <a:pt x="224" y="753"/>
                    <a:pt x="224" y="753"/>
                  </a:cubicBezTo>
                  <a:cubicBezTo>
                    <a:pt x="225" y="753"/>
                    <a:pt x="225" y="754"/>
                    <a:pt x="225" y="754"/>
                  </a:cubicBezTo>
                  <a:cubicBezTo>
                    <a:pt x="225" y="754"/>
                    <a:pt x="226" y="754"/>
                    <a:pt x="226" y="754"/>
                  </a:cubicBezTo>
                  <a:cubicBezTo>
                    <a:pt x="226" y="754"/>
                    <a:pt x="226" y="755"/>
                    <a:pt x="227" y="755"/>
                  </a:cubicBezTo>
                  <a:cubicBezTo>
                    <a:pt x="227" y="756"/>
                    <a:pt x="228" y="755"/>
                    <a:pt x="228" y="756"/>
                  </a:cubicBezTo>
                  <a:cubicBezTo>
                    <a:pt x="228" y="756"/>
                    <a:pt x="228" y="756"/>
                    <a:pt x="229" y="756"/>
                  </a:cubicBezTo>
                  <a:cubicBezTo>
                    <a:pt x="229" y="756"/>
                    <a:pt x="229" y="756"/>
                    <a:pt x="229" y="756"/>
                  </a:cubicBezTo>
                  <a:cubicBezTo>
                    <a:pt x="229" y="756"/>
                    <a:pt x="229" y="756"/>
                    <a:pt x="229" y="756"/>
                  </a:cubicBezTo>
                  <a:cubicBezTo>
                    <a:pt x="230" y="757"/>
                    <a:pt x="230" y="757"/>
                    <a:pt x="230" y="757"/>
                  </a:cubicBezTo>
                  <a:cubicBezTo>
                    <a:pt x="230" y="757"/>
                    <a:pt x="231" y="757"/>
                    <a:pt x="231" y="758"/>
                  </a:cubicBezTo>
                  <a:cubicBezTo>
                    <a:pt x="231" y="758"/>
                    <a:pt x="232" y="758"/>
                    <a:pt x="232" y="758"/>
                  </a:cubicBezTo>
                  <a:cubicBezTo>
                    <a:pt x="232" y="759"/>
                    <a:pt x="233" y="759"/>
                    <a:pt x="233" y="759"/>
                  </a:cubicBezTo>
                  <a:cubicBezTo>
                    <a:pt x="233" y="760"/>
                    <a:pt x="233" y="760"/>
                    <a:pt x="234" y="760"/>
                  </a:cubicBezTo>
                  <a:cubicBezTo>
                    <a:pt x="234" y="760"/>
                    <a:pt x="234" y="760"/>
                    <a:pt x="234" y="760"/>
                  </a:cubicBezTo>
                  <a:cubicBezTo>
                    <a:pt x="234" y="760"/>
                    <a:pt x="234" y="760"/>
                    <a:pt x="235" y="760"/>
                  </a:cubicBezTo>
                  <a:cubicBezTo>
                    <a:pt x="235" y="761"/>
                    <a:pt x="236" y="761"/>
                    <a:pt x="236" y="761"/>
                  </a:cubicBezTo>
                  <a:cubicBezTo>
                    <a:pt x="236" y="761"/>
                    <a:pt x="236" y="761"/>
                    <a:pt x="237" y="761"/>
                  </a:cubicBezTo>
                  <a:cubicBezTo>
                    <a:pt x="237" y="761"/>
                    <a:pt x="237" y="761"/>
                    <a:pt x="237" y="761"/>
                  </a:cubicBezTo>
                  <a:cubicBezTo>
                    <a:pt x="237" y="762"/>
                    <a:pt x="238" y="762"/>
                    <a:pt x="239" y="763"/>
                  </a:cubicBezTo>
                  <a:cubicBezTo>
                    <a:pt x="240" y="763"/>
                    <a:pt x="240" y="763"/>
                    <a:pt x="241" y="764"/>
                  </a:cubicBezTo>
                  <a:cubicBezTo>
                    <a:pt x="241" y="764"/>
                    <a:pt x="241" y="764"/>
                    <a:pt x="241" y="764"/>
                  </a:cubicBezTo>
                  <a:cubicBezTo>
                    <a:pt x="241" y="764"/>
                    <a:pt x="241" y="764"/>
                    <a:pt x="242" y="764"/>
                  </a:cubicBezTo>
                  <a:cubicBezTo>
                    <a:pt x="242" y="764"/>
                    <a:pt x="242" y="764"/>
                    <a:pt x="242" y="764"/>
                  </a:cubicBezTo>
                  <a:cubicBezTo>
                    <a:pt x="242" y="764"/>
                    <a:pt x="243" y="764"/>
                    <a:pt x="243" y="764"/>
                  </a:cubicBezTo>
                  <a:cubicBezTo>
                    <a:pt x="243" y="764"/>
                    <a:pt x="243" y="765"/>
                    <a:pt x="243" y="765"/>
                  </a:cubicBezTo>
                  <a:cubicBezTo>
                    <a:pt x="244" y="765"/>
                    <a:pt x="244" y="766"/>
                    <a:pt x="244" y="766"/>
                  </a:cubicBezTo>
                  <a:cubicBezTo>
                    <a:pt x="244" y="766"/>
                    <a:pt x="245" y="766"/>
                    <a:pt x="246" y="766"/>
                  </a:cubicBezTo>
                  <a:cubicBezTo>
                    <a:pt x="247" y="767"/>
                    <a:pt x="248" y="767"/>
                    <a:pt x="248" y="767"/>
                  </a:cubicBezTo>
                  <a:cubicBezTo>
                    <a:pt x="249" y="767"/>
                    <a:pt x="249" y="768"/>
                    <a:pt x="249" y="768"/>
                  </a:cubicBezTo>
                  <a:cubicBezTo>
                    <a:pt x="248" y="768"/>
                    <a:pt x="250" y="769"/>
                    <a:pt x="250" y="769"/>
                  </a:cubicBezTo>
                  <a:cubicBezTo>
                    <a:pt x="251" y="769"/>
                    <a:pt x="251" y="770"/>
                    <a:pt x="252" y="770"/>
                  </a:cubicBezTo>
                  <a:cubicBezTo>
                    <a:pt x="253" y="770"/>
                    <a:pt x="252" y="770"/>
                    <a:pt x="253" y="770"/>
                  </a:cubicBezTo>
                  <a:cubicBezTo>
                    <a:pt x="253" y="770"/>
                    <a:pt x="254" y="770"/>
                    <a:pt x="254" y="770"/>
                  </a:cubicBezTo>
                  <a:cubicBezTo>
                    <a:pt x="254" y="770"/>
                    <a:pt x="255" y="771"/>
                    <a:pt x="255" y="771"/>
                  </a:cubicBezTo>
                  <a:cubicBezTo>
                    <a:pt x="255" y="772"/>
                    <a:pt x="255" y="772"/>
                    <a:pt x="256" y="772"/>
                  </a:cubicBezTo>
                  <a:cubicBezTo>
                    <a:pt x="257" y="773"/>
                    <a:pt x="258" y="772"/>
                    <a:pt x="259" y="774"/>
                  </a:cubicBezTo>
                  <a:cubicBezTo>
                    <a:pt x="259" y="774"/>
                    <a:pt x="259" y="775"/>
                    <a:pt x="259" y="775"/>
                  </a:cubicBezTo>
                  <a:cubicBezTo>
                    <a:pt x="260" y="775"/>
                    <a:pt x="260" y="774"/>
                    <a:pt x="261" y="774"/>
                  </a:cubicBezTo>
                  <a:cubicBezTo>
                    <a:pt x="261" y="774"/>
                    <a:pt x="261" y="774"/>
                    <a:pt x="262" y="775"/>
                  </a:cubicBezTo>
                  <a:cubicBezTo>
                    <a:pt x="262" y="775"/>
                    <a:pt x="263" y="775"/>
                    <a:pt x="263" y="775"/>
                  </a:cubicBezTo>
                  <a:cubicBezTo>
                    <a:pt x="265" y="775"/>
                    <a:pt x="265" y="776"/>
                    <a:pt x="267" y="777"/>
                  </a:cubicBezTo>
                  <a:cubicBezTo>
                    <a:pt x="267" y="777"/>
                    <a:pt x="267" y="776"/>
                    <a:pt x="268" y="776"/>
                  </a:cubicBezTo>
                  <a:cubicBezTo>
                    <a:pt x="269" y="777"/>
                    <a:pt x="271" y="778"/>
                    <a:pt x="271" y="778"/>
                  </a:cubicBezTo>
                  <a:cubicBezTo>
                    <a:pt x="271" y="778"/>
                    <a:pt x="272" y="779"/>
                    <a:pt x="272" y="779"/>
                  </a:cubicBezTo>
                  <a:cubicBezTo>
                    <a:pt x="272" y="779"/>
                    <a:pt x="273" y="779"/>
                    <a:pt x="273" y="779"/>
                  </a:cubicBezTo>
                  <a:cubicBezTo>
                    <a:pt x="273" y="779"/>
                    <a:pt x="273" y="779"/>
                    <a:pt x="273" y="779"/>
                  </a:cubicBezTo>
                  <a:cubicBezTo>
                    <a:pt x="274" y="779"/>
                    <a:pt x="274" y="779"/>
                    <a:pt x="274" y="779"/>
                  </a:cubicBezTo>
                  <a:cubicBezTo>
                    <a:pt x="275" y="779"/>
                    <a:pt x="275" y="779"/>
                    <a:pt x="275" y="779"/>
                  </a:cubicBezTo>
                  <a:cubicBezTo>
                    <a:pt x="275" y="780"/>
                    <a:pt x="276" y="780"/>
                    <a:pt x="276" y="780"/>
                  </a:cubicBezTo>
                  <a:cubicBezTo>
                    <a:pt x="276" y="780"/>
                    <a:pt x="277" y="780"/>
                    <a:pt x="278" y="780"/>
                  </a:cubicBezTo>
                  <a:cubicBezTo>
                    <a:pt x="278" y="780"/>
                    <a:pt x="278" y="780"/>
                    <a:pt x="279" y="781"/>
                  </a:cubicBezTo>
                  <a:cubicBezTo>
                    <a:pt x="279" y="781"/>
                    <a:pt x="279" y="781"/>
                    <a:pt x="279" y="781"/>
                  </a:cubicBezTo>
                  <a:cubicBezTo>
                    <a:pt x="279" y="781"/>
                    <a:pt x="279" y="781"/>
                    <a:pt x="280" y="781"/>
                  </a:cubicBezTo>
                  <a:cubicBezTo>
                    <a:pt x="280" y="781"/>
                    <a:pt x="281" y="781"/>
                    <a:pt x="281" y="782"/>
                  </a:cubicBezTo>
                  <a:cubicBezTo>
                    <a:pt x="281" y="782"/>
                    <a:pt x="282" y="782"/>
                    <a:pt x="282" y="782"/>
                  </a:cubicBezTo>
                  <a:cubicBezTo>
                    <a:pt x="282" y="782"/>
                    <a:pt x="282" y="782"/>
                    <a:pt x="282" y="782"/>
                  </a:cubicBezTo>
                  <a:cubicBezTo>
                    <a:pt x="282" y="782"/>
                    <a:pt x="283" y="782"/>
                    <a:pt x="283" y="782"/>
                  </a:cubicBezTo>
                  <a:cubicBezTo>
                    <a:pt x="284" y="782"/>
                    <a:pt x="285" y="782"/>
                    <a:pt x="285" y="783"/>
                  </a:cubicBezTo>
                  <a:cubicBezTo>
                    <a:pt x="285" y="783"/>
                    <a:pt x="286" y="783"/>
                    <a:pt x="286" y="783"/>
                  </a:cubicBezTo>
                  <a:cubicBezTo>
                    <a:pt x="286" y="783"/>
                    <a:pt x="287" y="783"/>
                    <a:pt x="287" y="784"/>
                  </a:cubicBezTo>
                  <a:cubicBezTo>
                    <a:pt x="288" y="784"/>
                    <a:pt x="288" y="784"/>
                    <a:pt x="289" y="784"/>
                  </a:cubicBezTo>
                  <a:cubicBezTo>
                    <a:pt x="290" y="784"/>
                    <a:pt x="290" y="783"/>
                    <a:pt x="290" y="783"/>
                  </a:cubicBezTo>
                  <a:cubicBezTo>
                    <a:pt x="290" y="783"/>
                    <a:pt x="291" y="784"/>
                    <a:pt x="291" y="784"/>
                  </a:cubicBezTo>
                  <a:cubicBezTo>
                    <a:pt x="291" y="784"/>
                    <a:pt x="291" y="784"/>
                    <a:pt x="291" y="784"/>
                  </a:cubicBezTo>
                  <a:cubicBezTo>
                    <a:pt x="291" y="784"/>
                    <a:pt x="291" y="784"/>
                    <a:pt x="291" y="784"/>
                  </a:cubicBezTo>
                  <a:cubicBezTo>
                    <a:pt x="291" y="784"/>
                    <a:pt x="292" y="784"/>
                    <a:pt x="292" y="785"/>
                  </a:cubicBezTo>
                  <a:cubicBezTo>
                    <a:pt x="292" y="785"/>
                    <a:pt x="293" y="785"/>
                    <a:pt x="293" y="785"/>
                  </a:cubicBezTo>
                  <a:cubicBezTo>
                    <a:pt x="293" y="785"/>
                    <a:pt x="293" y="785"/>
                    <a:pt x="293" y="785"/>
                  </a:cubicBezTo>
                  <a:cubicBezTo>
                    <a:pt x="293" y="785"/>
                    <a:pt x="294" y="785"/>
                    <a:pt x="294" y="785"/>
                  </a:cubicBezTo>
                  <a:cubicBezTo>
                    <a:pt x="294" y="785"/>
                    <a:pt x="294" y="785"/>
                    <a:pt x="294" y="785"/>
                  </a:cubicBezTo>
                  <a:cubicBezTo>
                    <a:pt x="294" y="785"/>
                    <a:pt x="295" y="785"/>
                    <a:pt x="295" y="785"/>
                  </a:cubicBezTo>
                  <a:cubicBezTo>
                    <a:pt x="295" y="785"/>
                    <a:pt x="295" y="785"/>
                    <a:pt x="295" y="785"/>
                  </a:cubicBezTo>
                  <a:cubicBezTo>
                    <a:pt x="295" y="786"/>
                    <a:pt x="295" y="786"/>
                    <a:pt x="296" y="786"/>
                  </a:cubicBezTo>
                  <a:cubicBezTo>
                    <a:pt x="296" y="786"/>
                    <a:pt x="296" y="786"/>
                    <a:pt x="296" y="786"/>
                  </a:cubicBezTo>
                  <a:cubicBezTo>
                    <a:pt x="297" y="787"/>
                    <a:pt x="299" y="787"/>
                    <a:pt x="300" y="788"/>
                  </a:cubicBezTo>
                  <a:cubicBezTo>
                    <a:pt x="300" y="788"/>
                    <a:pt x="300" y="788"/>
                    <a:pt x="300" y="788"/>
                  </a:cubicBezTo>
                  <a:cubicBezTo>
                    <a:pt x="300" y="788"/>
                    <a:pt x="301" y="788"/>
                    <a:pt x="301" y="788"/>
                  </a:cubicBezTo>
                  <a:cubicBezTo>
                    <a:pt x="302" y="788"/>
                    <a:pt x="303" y="789"/>
                    <a:pt x="303" y="789"/>
                  </a:cubicBezTo>
                  <a:cubicBezTo>
                    <a:pt x="303" y="790"/>
                    <a:pt x="304" y="789"/>
                    <a:pt x="304" y="789"/>
                  </a:cubicBezTo>
                  <a:cubicBezTo>
                    <a:pt x="304" y="789"/>
                    <a:pt x="304" y="790"/>
                    <a:pt x="304" y="790"/>
                  </a:cubicBezTo>
                  <a:cubicBezTo>
                    <a:pt x="304" y="790"/>
                    <a:pt x="305" y="790"/>
                    <a:pt x="305" y="790"/>
                  </a:cubicBezTo>
                  <a:cubicBezTo>
                    <a:pt x="305" y="790"/>
                    <a:pt x="305" y="790"/>
                    <a:pt x="305" y="790"/>
                  </a:cubicBezTo>
                  <a:cubicBezTo>
                    <a:pt x="305" y="790"/>
                    <a:pt x="306" y="790"/>
                    <a:pt x="306" y="790"/>
                  </a:cubicBezTo>
                  <a:cubicBezTo>
                    <a:pt x="307" y="790"/>
                    <a:pt x="307" y="791"/>
                    <a:pt x="308" y="791"/>
                  </a:cubicBezTo>
                  <a:cubicBezTo>
                    <a:pt x="309" y="792"/>
                    <a:pt x="309" y="792"/>
                    <a:pt x="310" y="793"/>
                  </a:cubicBezTo>
                  <a:cubicBezTo>
                    <a:pt x="311" y="792"/>
                    <a:pt x="312" y="793"/>
                    <a:pt x="313" y="793"/>
                  </a:cubicBezTo>
                  <a:cubicBezTo>
                    <a:pt x="313" y="793"/>
                    <a:pt x="313" y="794"/>
                    <a:pt x="314" y="794"/>
                  </a:cubicBezTo>
                  <a:cubicBezTo>
                    <a:pt x="315" y="794"/>
                    <a:pt x="315" y="794"/>
                    <a:pt x="316" y="794"/>
                  </a:cubicBezTo>
                  <a:cubicBezTo>
                    <a:pt x="316" y="794"/>
                    <a:pt x="317" y="795"/>
                    <a:pt x="317" y="795"/>
                  </a:cubicBezTo>
                  <a:cubicBezTo>
                    <a:pt x="319" y="796"/>
                    <a:pt x="320" y="797"/>
                    <a:pt x="322" y="797"/>
                  </a:cubicBezTo>
                  <a:cubicBezTo>
                    <a:pt x="322" y="798"/>
                    <a:pt x="324" y="797"/>
                    <a:pt x="323" y="796"/>
                  </a:cubicBezTo>
                  <a:cubicBezTo>
                    <a:pt x="323" y="796"/>
                    <a:pt x="323" y="797"/>
                    <a:pt x="322" y="797"/>
                  </a:cubicBezTo>
                  <a:cubicBezTo>
                    <a:pt x="323" y="795"/>
                    <a:pt x="321" y="796"/>
                    <a:pt x="321" y="795"/>
                  </a:cubicBezTo>
                  <a:close/>
                  <a:moveTo>
                    <a:pt x="250" y="413"/>
                  </a:moveTo>
                  <a:cubicBezTo>
                    <a:pt x="250" y="414"/>
                    <a:pt x="248" y="414"/>
                    <a:pt x="248" y="415"/>
                  </a:cubicBezTo>
                  <a:cubicBezTo>
                    <a:pt x="247" y="415"/>
                    <a:pt x="247" y="415"/>
                    <a:pt x="246" y="415"/>
                  </a:cubicBezTo>
                  <a:cubicBezTo>
                    <a:pt x="245" y="415"/>
                    <a:pt x="245" y="415"/>
                    <a:pt x="244" y="416"/>
                  </a:cubicBezTo>
                  <a:cubicBezTo>
                    <a:pt x="244" y="416"/>
                    <a:pt x="243" y="416"/>
                    <a:pt x="243" y="416"/>
                  </a:cubicBezTo>
                  <a:cubicBezTo>
                    <a:pt x="242" y="416"/>
                    <a:pt x="242" y="416"/>
                    <a:pt x="241" y="416"/>
                  </a:cubicBezTo>
                  <a:cubicBezTo>
                    <a:pt x="240" y="416"/>
                    <a:pt x="240" y="418"/>
                    <a:pt x="240" y="418"/>
                  </a:cubicBezTo>
                  <a:cubicBezTo>
                    <a:pt x="238" y="418"/>
                    <a:pt x="238" y="419"/>
                    <a:pt x="237" y="418"/>
                  </a:cubicBezTo>
                  <a:cubicBezTo>
                    <a:pt x="237" y="419"/>
                    <a:pt x="236" y="419"/>
                    <a:pt x="236" y="420"/>
                  </a:cubicBezTo>
                  <a:cubicBezTo>
                    <a:pt x="235" y="419"/>
                    <a:pt x="235" y="420"/>
                    <a:pt x="234" y="420"/>
                  </a:cubicBezTo>
                  <a:cubicBezTo>
                    <a:pt x="234" y="419"/>
                    <a:pt x="236" y="419"/>
                    <a:pt x="236" y="418"/>
                  </a:cubicBezTo>
                  <a:cubicBezTo>
                    <a:pt x="236" y="418"/>
                    <a:pt x="235" y="418"/>
                    <a:pt x="235" y="417"/>
                  </a:cubicBezTo>
                  <a:cubicBezTo>
                    <a:pt x="236" y="415"/>
                    <a:pt x="236" y="414"/>
                    <a:pt x="238" y="413"/>
                  </a:cubicBezTo>
                  <a:cubicBezTo>
                    <a:pt x="239" y="412"/>
                    <a:pt x="239" y="413"/>
                    <a:pt x="239" y="413"/>
                  </a:cubicBezTo>
                  <a:cubicBezTo>
                    <a:pt x="240" y="412"/>
                    <a:pt x="241" y="412"/>
                    <a:pt x="242" y="411"/>
                  </a:cubicBezTo>
                  <a:cubicBezTo>
                    <a:pt x="242" y="410"/>
                    <a:pt x="243" y="411"/>
                    <a:pt x="244" y="410"/>
                  </a:cubicBezTo>
                  <a:cubicBezTo>
                    <a:pt x="245" y="410"/>
                    <a:pt x="244" y="411"/>
                    <a:pt x="243" y="412"/>
                  </a:cubicBezTo>
                  <a:cubicBezTo>
                    <a:pt x="243" y="412"/>
                    <a:pt x="242" y="413"/>
                    <a:pt x="242" y="413"/>
                  </a:cubicBezTo>
                  <a:cubicBezTo>
                    <a:pt x="241" y="414"/>
                    <a:pt x="241" y="413"/>
                    <a:pt x="241" y="413"/>
                  </a:cubicBezTo>
                  <a:cubicBezTo>
                    <a:pt x="241" y="413"/>
                    <a:pt x="240" y="413"/>
                    <a:pt x="240" y="413"/>
                  </a:cubicBezTo>
                  <a:cubicBezTo>
                    <a:pt x="240" y="414"/>
                    <a:pt x="239" y="414"/>
                    <a:pt x="239" y="415"/>
                  </a:cubicBezTo>
                  <a:cubicBezTo>
                    <a:pt x="238" y="414"/>
                    <a:pt x="238" y="415"/>
                    <a:pt x="237" y="415"/>
                  </a:cubicBezTo>
                  <a:cubicBezTo>
                    <a:pt x="237" y="416"/>
                    <a:pt x="237" y="416"/>
                    <a:pt x="237" y="417"/>
                  </a:cubicBezTo>
                  <a:cubicBezTo>
                    <a:pt x="238" y="417"/>
                    <a:pt x="239" y="416"/>
                    <a:pt x="240" y="415"/>
                  </a:cubicBezTo>
                  <a:cubicBezTo>
                    <a:pt x="241" y="415"/>
                    <a:pt x="242" y="415"/>
                    <a:pt x="243" y="415"/>
                  </a:cubicBezTo>
                  <a:cubicBezTo>
                    <a:pt x="244" y="414"/>
                    <a:pt x="244" y="414"/>
                    <a:pt x="245" y="414"/>
                  </a:cubicBezTo>
                  <a:cubicBezTo>
                    <a:pt x="245" y="414"/>
                    <a:pt x="246" y="413"/>
                    <a:pt x="247" y="412"/>
                  </a:cubicBezTo>
                  <a:cubicBezTo>
                    <a:pt x="249" y="412"/>
                    <a:pt x="249" y="412"/>
                    <a:pt x="249" y="412"/>
                  </a:cubicBezTo>
                  <a:cubicBezTo>
                    <a:pt x="251" y="412"/>
                    <a:pt x="251" y="411"/>
                    <a:pt x="253" y="411"/>
                  </a:cubicBezTo>
                  <a:cubicBezTo>
                    <a:pt x="254" y="413"/>
                    <a:pt x="252" y="412"/>
                    <a:pt x="250" y="413"/>
                  </a:cubicBezTo>
                  <a:close/>
                  <a:moveTo>
                    <a:pt x="247" y="410"/>
                  </a:moveTo>
                  <a:cubicBezTo>
                    <a:pt x="247" y="409"/>
                    <a:pt x="247" y="409"/>
                    <a:pt x="247" y="409"/>
                  </a:cubicBezTo>
                  <a:cubicBezTo>
                    <a:pt x="248" y="409"/>
                    <a:pt x="248" y="409"/>
                    <a:pt x="248" y="409"/>
                  </a:cubicBezTo>
                  <a:cubicBezTo>
                    <a:pt x="248" y="410"/>
                    <a:pt x="248" y="410"/>
                    <a:pt x="248" y="410"/>
                  </a:cubicBezTo>
                  <a:lnTo>
                    <a:pt x="247" y="410"/>
                  </a:lnTo>
                  <a:close/>
                  <a:moveTo>
                    <a:pt x="249" y="408"/>
                  </a:moveTo>
                  <a:cubicBezTo>
                    <a:pt x="250" y="408"/>
                    <a:pt x="250" y="408"/>
                    <a:pt x="250" y="408"/>
                  </a:cubicBezTo>
                  <a:cubicBezTo>
                    <a:pt x="251" y="408"/>
                    <a:pt x="251" y="408"/>
                    <a:pt x="252" y="407"/>
                  </a:cubicBezTo>
                  <a:cubicBezTo>
                    <a:pt x="252" y="407"/>
                    <a:pt x="253" y="407"/>
                    <a:pt x="253" y="408"/>
                  </a:cubicBezTo>
                  <a:cubicBezTo>
                    <a:pt x="252" y="408"/>
                    <a:pt x="252" y="409"/>
                    <a:pt x="252" y="409"/>
                  </a:cubicBezTo>
                  <a:cubicBezTo>
                    <a:pt x="251" y="409"/>
                    <a:pt x="251" y="410"/>
                    <a:pt x="250" y="409"/>
                  </a:cubicBezTo>
                  <a:cubicBezTo>
                    <a:pt x="249" y="409"/>
                    <a:pt x="249" y="409"/>
                    <a:pt x="249" y="408"/>
                  </a:cubicBezTo>
                  <a:close/>
                  <a:moveTo>
                    <a:pt x="271" y="409"/>
                  </a:moveTo>
                  <a:cubicBezTo>
                    <a:pt x="270" y="409"/>
                    <a:pt x="270" y="410"/>
                    <a:pt x="269" y="410"/>
                  </a:cubicBezTo>
                  <a:cubicBezTo>
                    <a:pt x="268" y="410"/>
                    <a:pt x="269" y="409"/>
                    <a:pt x="267" y="409"/>
                  </a:cubicBezTo>
                  <a:cubicBezTo>
                    <a:pt x="266" y="410"/>
                    <a:pt x="265" y="410"/>
                    <a:pt x="265" y="411"/>
                  </a:cubicBezTo>
                  <a:cubicBezTo>
                    <a:pt x="264" y="411"/>
                    <a:pt x="263" y="412"/>
                    <a:pt x="262" y="410"/>
                  </a:cubicBezTo>
                  <a:cubicBezTo>
                    <a:pt x="262" y="410"/>
                    <a:pt x="262" y="411"/>
                    <a:pt x="262" y="411"/>
                  </a:cubicBezTo>
                  <a:cubicBezTo>
                    <a:pt x="261" y="411"/>
                    <a:pt x="261" y="411"/>
                    <a:pt x="260" y="411"/>
                  </a:cubicBezTo>
                  <a:cubicBezTo>
                    <a:pt x="260" y="411"/>
                    <a:pt x="260" y="411"/>
                    <a:pt x="259" y="412"/>
                  </a:cubicBezTo>
                  <a:cubicBezTo>
                    <a:pt x="259" y="412"/>
                    <a:pt x="258" y="412"/>
                    <a:pt x="258" y="412"/>
                  </a:cubicBezTo>
                  <a:cubicBezTo>
                    <a:pt x="257" y="412"/>
                    <a:pt x="256" y="412"/>
                    <a:pt x="255" y="412"/>
                  </a:cubicBezTo>
                  <a:cubicBezTo>
                    <a:pt x="255" y="411"/>
                    <a:pt x="256" y="411"/>
                    <a:pt x="256" y="411"/>
                  </a:cubicBezTo>
                  <a:cubicBezTo>
                    <a:pt x="256" y="411"/>
                    <a:pt x="256" y="410"/>
                    <a:pt x="256" y="410"/>
                  </a:cubicBezTo>
                  <a:cubicBezTo>
                    <a:pt x="257" y="410"/>
                    <a:pt x="257" y="410"/>
                    <a:pt x="257" y="410"/>
                  </a:cubicBezTo>
                  <a:cubicBezTo>
                    <a:pt x="258" y="410"/>
                    <a:pt x="258" y="409"/>
                    <a:pt x="259" y="409"/>
                  </a:cubicBezTo>
                  <a:cubicBezTo>
                    <a:pt x="260" y="409"/>
                    <a:pt x="259" y="410"/>
                    <a:pt x="260" y="410"/>
                  </a:cubicBezTo>
                  <a:cubicBezTo>
                    <a:pt x="260" y="410"/>
                    <a:pt x="261" y="409"/>
                    <a:pt x="262" y="410"/>
                  </a:cubicBezTo>
                  <a:cubicBezTo>
                    <a:pt x="263" y="410"/>
                    <a:pt x="263" y="409"/>
                    <a:pt x="263" y="408"/>
                  </a:cubicBezTo>
                  <a:cubicBezTo>
                    <a:pt x="263" y="408"/>
                    <a:pt x="264" y="407"/>
                    <a:pt x="264" y="407"/>
                  </a:cubicBezTo>
                  <a:cubicBezTo>
                    <a:pt x="266" y="407"/>
                    <a:pt x="268" y="408"/>
                    <a:pt x="270" y="407"/>
                  </a:cubicBezTo>
                  <a:cubicBezTo>
                    <a:pt x="270" y="407"/>
                    <a:pt x="271" y="407"/>
                    <a:pt x="272" y="407"/>
                  </a:cubicBezTo>
                  <a:cubicBezTo>
                    <a:pt x="273" y="407"/>
                    <a:pt x="273" y="406"/>
                    <a:pt x="274" y="406"/>
                  </a:cubicBezTo>
                  <a:cubicBezTo>
                    <a:pt x="275" y="406"/>
                    <a:pt x="275" y="406"/>
                    <a:pt x="275" y="406"/>
                  </a:cubicBezTo>
                  <a:cubicBezTo>
                    <a:pt x="275" y="406"/>
                    <a:pt x="272" y="408"/>
                    <a:pt x="271" y="409"/>
                  </a:cubicBezTo>
                  <a:close/>
                  <a:moveTo>
                    <a:pt x="258" y="406"/>
                  </a:moveTo>
                  <a:cubicBezTo>
                    <a:pt x="259" y="406"/>
                    <a:pt x="258" y="408"/>
                    <a:pt x="256" y="408"/>
                  </a:cubicBezTo>
                  <a:cubicBezTo>
                    <a:pt x="256" y="406"/>
                    <a:pt x="257" y="407"/>
                    <a:pt x="258" y="406"/>
                  </a:cubicBezTo>
                  <a:close/>
                  <a:moveTo>
                    <a:pt x="259" y="407"/>
                  </a:moveTo>
                  <a:cubicBezTo>
                    <a:pt x="259" y="407"/>
                    <a:pt x="259" y="406"/>
                    <a:pt x="259" y="406"/>
                  </a:cubicBezTo>
                  <a:cubicBezTo>
                    <a:pt x="260" y="406"/>
                    <a:pt x="260" y="406"/>
                    <a:pt x="260" y="406"/>
                  </a:cubicBezTo>
                  <a:cubicBezTo>
                    <a:pt x="261" y="407"/>
                    <a:pt x="260" y="407"/>
                    <a:pt x="259" y="407"/>
                  </a:cubicBezTo>
                  <a:close/>
                  <a:moveTo>
                    <a:pt x="291" y="419"/>
                  </a:moveTo>
                  <a:cubicBezTo>
                    <a:pt x="291" y="419"/>
                    <a:pt x="291" y="420"/>
                    <a:pt x="290" y="420"/>
                  </a:cubicBezTo>
                  <a:cubicBezTo>
                    <a:pt x="290" y="420"/>
                    <a:pt x="290" y="419"/>
                    <a:pt x="290" y="419"/>
                  </a:cubicBezTo>
                  <a:cubicBezTo>
                    <a:pt x="289" y="419"/>
                    <a:pt x="288" y="419"/>
                    <a:pt x="288" y="419"/>
                  </a:cubicBezTo>
                  <a:cubicBezTo>
                    <a:pt x="287" y="419"/>
                    <a:pt x="287" y="418"/>
                    <a:pt x="287" y="418"/>
                  </a:cubicBezTo>
                  <a:cubicBezTo>
                    <a:pt x="287" y="417"/>
                    <a:pt x="286" y="418"/>
                    <a:pt x="286" y="418"/>
                  </a:cubicBezTo>
                  <a:cubicBezTo>
                    <a:pt x="286" y="417"/>
                    <a:pt x="286" y="417"/>
                    <a:pt x="285" y="417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4" y="416"/>
                    <a:pt x="284" y="416"/>
                    <a:pt x="285" y="416"/>
                  </a:cubicBezTo>
                  <a:cubicBezTo>
                    <a:pt x="286" y="415"/>
                    <a:pt x="286" y="415"/>
                    <a:pt x="288" y="416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9" y="416"/>
                    <a:pt x="289" y="417"/>
                    <a:pt x="290" y="417"/>
                  </a:cubicBezTo>
                  <a:cubicBezTo>
                    <a:pt x="290" y="417"/>
                    <a:pt x="292" y="418"/>
                    <a:pt x="291" y="419"/>
                  </a:cubicBezTo>
                  <a:close/>
                  <a:moveTo>
                    <a:pt x="305" y="359"/>
                  </a:moveTo>
                  <a:cubicBezTo>
                    <a:pt x="305" y="360"/>
                    <a:pt x="305" y="360"/>
                    <a:pt x="305" y="360"/>
                  </a:cubicBezTo>
                  <a:cubicBezTo>
                    <a:pt x="303" y="360"/>
                    <a:pt x="302" y="361"/>
                    <a:pt x="302" y="358"/>
                  </a:cubicBezTo>
                  <a:cubicBezTo>
                    <a:pt x="303" y="359"/>
                    <a:pt x="304" y="358"/>
                    <a:pt x="305" y="359"/>
                  </a:cubicBezTo>
                  <a:close/>
                  <a:moveTo>
                    <a:pt x="254" y="363"/>
                  </a:moveTo>
                  <a:cubicBezTo>
                    <a:pt x="255" y="363"/>
                    <a:pt x="255" y="365"/>
                    <a:pt x="255" y="366"/>
                  </a:cubicBezTo>
                  <a:cubicBezTo>
                    <a:pt x="254" y="366"/>
                    <a:pt x="254" y="367"/>
                    <a:pt x="253" y="367"/>
                  </a:cubicBezTo>
                  <a:cubicBezTo>
                    <a:pt x="253" y="366"/>
                    <a:pt x="253" y="366"/>
                    <a:pt x="252" y="366"/>
                  </a:cubicBezTo>
                  <a:cubicBezTo>
                    <a:pt x="252" y="364"/>
                    <a:pt x="254" y="364"/>
                    <a:pt x="254" y="363"/>
                  </a:cubicBezTo>
                  <a:close/>
                  <a:moveTo>
                    <a:pt x="243" y="371"/>
                  </a:moveTo>
                  <a:cubicBezTo>
                    <a:pt x="243" y="370"/>
                    <a:pt x="245" y="370"/>
                    <a:pt x="245" y="370"/>
                  </a:cubicBezTo>
                  <a:cubicBezTo>
                    <a:pt x="245" y="368"/>
                    <a:pt x="245" y="368"/>
                    <a:pt x="246" y="366"/>
                  </a:cubicBezTo>
                  <a:cubicBezTo>
                    <a:pt x="248" y="367"/>
                    <a:pt x="249" y="366"/>
                    <a:pt x="250" y="365"/>
                  </a:cubicBezTo>
                  <a:cubicBezTo>
                    <a:pt x="251" y="365"/>
                    <a:pt x="251" y="366"/>
                    <a:pt x="251" y="366"/>
                  </a:cubicBezTo>
                  <a:cubicBezTo>
                    <a:pt x="252" y="368"/>
                    <a:pt x="250" y="367"/>
                    <a:pt x="250" y="369"/>
                  </a:cubicBezTo>
                  <a:cubicBezTo>
                    <a:pt x="250" y="369"/>
                    <a:pt x="249" y="368"/>
                    <a:pt x="249" y="368"/>
                  </a:cubicBezTo>
                  <a:cubicBezTo>
                    <a:pt x="247" y="368"/>
                    <a:pt x="247" y="369"/>
                    <a:pt x="246" y="369"/>
                  </a:cubicBezTo>
                  <a:cubicBezTo>
                    <a:pt x="245" y="370"/>
                    <a:pt x="247" y="370"/>
                    <a:pt x="247" y="371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5" y="371"/>
                    <a:pt x="245" y="372"/>
                    <a:pt x="245" y="372"/>
                  </a:cubicBezTo>
                  <a:cubicBezTo>
                    <a:pt x="244" y="373"/>
                    <a:pt x="244" y="372"/>
                    <a:pt x="243" y="372"/>
                  </a:cubicBezTo>
                  <a:lnTo>
                    <a:pt x="243" y="371"/>
                  </a:lnTo>
                  <a:close/>
                  <a:moveTo>
                    <a:pt x="225" y="382"/>
                  </a:moveTo>
                  <a:cubicBezTo>
                    <a:pt x="226" y="382"/>
                    <a:pt x="227" y="381"/>
                    <a:pt x="227" y="381"/>
                  </a:cubicBezTo>
                  <a:cubicBezTo>
                    <a:pt x="228" y="381"/>
                    <a:pt x="229" y="381"/>
                    <a:pt x="229" y="381"/>
                  </a:cubicBezTo>
                  <a:cubicBezTo>
                    <a:pt x="229" y="381"/>
                    <a:pt x="229" y="380"/>
                    <a:pt x="229" y="380"/>
                  </a:cubicBezTo>
                  <a:cubicBezTo>
                    <a:pt x="229" y="379"/>
                    <a:pt x="230" y="380"/>
                    <a:pt x="231" y="379"/>
                  </a:cubicBezTo>
                  <a:cubicBezTo>
                    <a:pt x="231" y="378"/>
                    <a:pt x="231" y="378"/>
                    <a:pt x="232" y="378"/>
                  </a:cubicBezTo>
                  <a:cubicBezTo>
                    <a:pt x="232" y="376"/>
                    <a:pt x="234" y="377"/>
                    <a:pt x="234" y="375"/>
                  </a:cubicBezTo>
                  <a:cubicBezTo>
                    <a:pt x="235" y="375"/>
                    <a:pt x="236" y="375"/>
                    <a:pt x="236" y="375"/>
                  </a:cubicBezTo>
                  <a:cubicBezTo>
                    <a:pt x="237" y="374"/>
                    <a:pt x="237" y="374"/>
                    <a:pt x="238" y="374"/>
                  </a:cubicBezTo>
                  <a:cubicBezTo>
                    <a:pt x="239" y="374"/>
                    <a:pt x="239" y="373"/>
                    <a:pt x="239" y="373"/>
                  </a:cubicBezTo>
                  <a:cubicBezTo>
                    <a:pt x="239" y="373"/>
                    <a:pt x="239" y="372"/>
                    <a:pt x="239" y="372"/>
                  </a:cubicBezTo>
                  <a:cubicBezTo>
                    <a:pt x="243" y="372"/>
                    <a:pt x="243" y="372"/>
                    <a:pt x="243" y="372"/>
                  </a:cubicBezTo>
                  <a:cubicBezTo>
                    <a:pt x="243" y="374"/>
                    <a:pt x="241" y="374"/>
                    <a:pt x="240" y="375"/>
                  </a:cubicBezTo>
                  <a:cubicBezTo>
                    <a:pt x="239" y="375"/>
                    <a:pt x="239" y="375"/>
                    <a:pt x="239" y="376"/>
                  </a:cubicBezTo>
                  <a:cubicBezTo>
                    <a:pt x="239" y="376"/>
                    <a:pt x="238" y="376"/>
                    <a:pt x="238" y="376"/>
                  </a:cubicBezTo>
                  <a:cubicBezTo>
                    <a:pt x="237" y="376"/>
                    <a:pt x="237" y="376"/>
                    <a:pt x="237" y="376"/>
                  </a:cubicBezTo>
                  <a:cubicBezTo>
                    <a:pt x="237" y="376"/>
                    <a:pt x="236" y="377"/>
                    <a:pt x="236" y="377"/>
                  </a:cubicBezTo>
                  <a:cubicBezTo>
                    <a:pt x="236" y="377"/>
                    <a:pt x="236" y="376"/>
                    <a:pt x="236" y="377"/>
                  </a:cubicBezTo>
                  <a:cubicBezTo>
                    <a:pt x="235" y="377"/>
                    <a:pt x="235" y="377"/>
                    <a:pt x="235" y="378"/>
                  </a:cubicBezTo>
                  <a:cubicBezTo>
                    <a:pt x="235" y="378"/>
                    <a:pt x="234" y="378"/>
                    <a:pt x="234" y="378"/>
                  </a:cubicBezTo>
                  <a:cubicBezTo>
                    <a:pt x="233" y="378"/>
                    <a:pt x="234" y="379"/>
                    <a:pt x="234" y="380"/>
                  </a:cubicBezTo>
                  <a:cubicBezTo>
                    <a:pt x="232" y="380"/>
                    <a:pt x="231" y="381"/>
                    <a:pt x="230" y="382"/>
                  </a:cubicBezTo>
                  <a:cubicBezTo>
                    <a:pt x="230" y="382"/>
                    <a:pt x="230" y="382"/>
                    <a:pt x="229" y="382"/>
                  </a:cubicBezTo>
                  <a:cubicBezTo>
                    <a:pt x="229" y="382"/>
                    <a:pt x="229" y="383"/>
                    <a:pt x="229" y="384"/>
                  </a:cubicBezTo>
                  <a:cubicBezTo>
                    <a:pt x="227" y="382"/>
                    <a:pt x="226" y="385"/>
                    <a:pt x="224" y="386"/>
                  </a:cubicBezTo>
                  <a:cubicBezTo>
                    <a:pt x="223" y="386"/>
                    <a:pt x="223" y="385"/>
                    <a:pt x="223" y="384"/>
                  </a:cubicBezTo>
                  <a:cubicBezTo>
                    <a:pt x="224" y="383"/>
                    <a:pt x="225" y="383"/>
                    <a:pt x="225" y="382"/>
                  </a:cubicBezTo>
                  <a:close/>
                  <a:moveTo>
                    <a:pt x="217" y="388"/>
                  </a:moveTo>
                  <a:cubicBezTo>
                    <a:pt x="217" y="388"/>
                    <a:pt x="218" y="388"/>
                    <a:pt x="218" y="388"/>
                  </a:cubicBezTo>
                  <a:cubicBezTo>
                    <a:pt x="218" y="388"/>
                    <a:pt x="218" y="388"/>
                    <a:pt x="219" y="387"/>
                  </a:cubicBezTo>
                  <a:cubicBezTo>
                    <a:pt x="219" y="387"/>
                    <a:pt x="219" y="387"/>
                    <a:pt x="220" y="386"/>
                  </a:cubicBezTo>
                  <a:cubicBezTo>
                    <a:pt x="220" y="386"/>
                    <a:pt x="220" y="386"/>
                    <a:pt x="220" y="386"/>
                  </a:cubicBezTo>
                  <a:cubicBezTo>
                    <a:pt x="221" y="386"/>
                    <a:pt x="221" y="386"/>
                    <a:pt x="221" y="385"/>
                  </a:cubicBezTo>
                  <a:cubicBezTo>
                    <a:pt x="222" y="385"/>
                    <a:pt x="222" y="385"/>
                    <a:pt x="222" y="385"/>
                  </a:cubicBezTo>
                  <a:cubicBezTo>
                    <a:pt x="222" y="386"/>
                    <a:pt x="223" y="386"/>
                    <a:pt x="223" y="387"/>
                  </a:cubicBezTo>
                  <a:cubicBezTo>
                    <a:pt x="222" y="388"/>
                    <a:pt x="222" y="387"/>
                    <a:pt x="221" y="388"/>
                  </a:cubicBezTo>
                  <a:cubicBezTo>
                    <a:pt x="221" y="388"/>
                    <a:pt x="221" y="389"/>
                    <a:pt x="220" y="389"/>
                  </a:cubicBezTo>
                  <a:cubicBezTo>
                    <a:pt x="220" y="389"/>
                    <a:pt x="220" y="389"/>
                    <a:pt x="219" y="389"/>
                  </a:cubicBezTo>
                  <a:cubicBezTo>
                    <a:pt x="219" y="389"/>
                    <a:pt x="218" y="391"/>
                    <a:pt x="217" y="390"/>
                  </a:cubicBezTo>
                  <a:cubicBezTo>
                    <a:pt x="217" y="389"/>
                    <a:pt x="217" y="390"/>
                    <a:pt x="217" y="388"/>
                  </a:cubicBezTo>
                  <a:close/>
                  <a:moveTo>
                    <a:pt x="206" y="398"/>
                  </a:moveTo>
                  <a:cubicBezTo>
                    <a:pt x="207" y="396"/>
                    <a:pt x="207" y="395"/>
                    <a:pt x="208" y="393"/>
                  </a:cubicBezTo>
                  <a:cubicBezTo>
                    <a:pt x="209" y="394"/>
                    <a:pt x="210" y="393"/>
                    <a:pt x="210" y="394"/>
                  </a:cubicBezTo>
                  <a:cubicBezTo>
                    <a:pt x="211" y="393"/>
                    <a:pt x="212" y="392"/>
                    <a:pt x="213" y="391"/>
                  </a:cubicBezTo>
                  <a:cubicBezTo>
                    <a:pt x="213" y="391"/>
                    <a:pt x="214" y="391"/>
                    <a:pt x="215" y="391"/>
                  </a:cubicBezTo>
                  <a:cubicBezTo>
                    <a:pt x="214" y="390"/>
                    <a:pt x="215" y="390"/>
                    <a:pt x="215" y="389"/>
                  </a:cubicBezTo>
                  <a:cubicBezTo>
                    <a:pt x="216" y="389"/>
                    <a:pt x="217" y="389"/>
                    <a:pt x="217" y="390"/>
                  </a:cubicBezTo>
                  <a:cubicBezTo>
                    <a:pt x="217" y="391"/>
                    <a:pt x="216" y="391"/>
                    <a:pt x="216" y="392"/>
                  </a:cubicBezTo>
                  <a:cubicBezTo>
                    <a:pt x="216" y="392"/>
                    <a:pt x="215" y="392"/>
                    <a:pt x="215" y="392"/>
                  </a:cubicBezTo>
                  <a:cubicBezTo>
                    <a:pt x="215" y="392"/>
                    <a:pt x="215" y="393"/>
                    <a:pt x="214" y="393"/>
                  </a:cubicBezTo>
                  <a:cubicBezTo>
                    <a:pt x="213" y="394"/>
                    <a:pt x="212" y="394"/>
                    <a:pt x="211" y="396"/>
                  </a:cubicBezTo>
                  <a:cubicBezTo>
                    <a:pt x="210" y="395"/>
                    <a:pt x="210" y="395"/>
                    <a:pt x="210" y="395"/>
                  </a:cubicBezTo>
                  <a:cubicBezTo>
                    <a:pt x="209" y="396"/>
                    <a:pt x="209" y="397"/>
                    <a:pt x="208" y="398"/>
                  </a:cubicBezTo>
                  <a:cubicBezTo>
                    <a:pt x="207" y="397"/>
                    <a:pt x="208" y="399"/>
                    <a:pt x="207" y="398"/>
                  </a:cubicBezTo>
                  <a:cubicBezTo>
                    <a:pt x="206" y="399"/>
                    <a:pt x="206" y="400"/>
                    <a:pt x="204" y="400"/>
                  </a:cubicBezTo>
                  <a:cubicBezTo>
                    <a:pt x="204" y="399"/>
                    <a:pt x="204" y="399"/>
                    <a:pt x="204" y="399"/>
                  </a:cubicBezTo>
                  <a:cubicBezTo>
                    <a:pt x="204" y="398"/>
                    <a:pt x="205" y="396"/>
                    <a:pt x="206" y="398"/>
                  </a:cubicBezTo>
                  <a:close/>
                  <a:moveTo>
                    <a:pt x="199" y="421"/>
                  </a:moveTo>
                  <a:cubicBezTo>
                    <a:pt x="199" y="420"/>
                    <a:pt x="199" y="419"/>
                    <a:pt x="199" y="419"/>
                  </a:cubicBezTo>
                  <a:cubicBezTo>
                    <a:pt x="200" y="419"/>
                    <a:pt x="200" y="418"/>
                    <a:pt x="200" y="418"/>
                  </a:cubicBezTo>
                  <a:cubicBezTo>
                    <a:pt x="200" y="418"/>
                    <a:pt x="201" y="418"/>
                    <a:pt x="201" y="418"/>
                  </a:cubicBezTo>
                  <a:cubicBezTo>
                    <a:pt x="201" y="418"/>
                    <a:pt x="201" y="417"/>
                    <a:pt x="201" y="417"/>
                  </a:cubicBezTo>
                  <a:cubicBezTo>
                    <a:pt x="201" y="416"/>
                    <a:pt x="202" y="417"/>
                    <a:pt x="202" y="416"/>
                  </a:cubicBezTo>
                  <a:cubicBezTo>
                    <a:pt x="202" y="416"/>
                    <a:pt x="202" y="416"/>
                    <a:pt x="202" y="416"/>
                  </a:cubicBezTo>
                  <a:cubicBezTo>
                    <a:pt x="203" y="415"/>
                    <a:pt x="204" y="416"/>
                    <a:pt x="204" y="415"/>
                  </a:cubicBezTo>
                  <a:cubicBezTo>
                    <a:pt x="205" y="414"/>
                    <a:pt x="204" y="414"/>
                    <a:pt x="204" y="413"/>
                  </a:cubicBezTo>
                  <a:cubicBezTo>
                    <a:pt x="205" y="413"/>
                    <a:pt x="205" y="414"/>
                    <a:pt x="206" y="414"/>
                  </a:cubicBezTo>
                  <a:cubicBezTo>
                    <a:pt x="207" y="413"/>
                    <a:pt x="207" y="411"/>
                    <a:pt x="208" y="411"/>
                  </a:cubicBezTo>
                  <a:cubicBezTo>
                    <a:pt x="208" y="409"/>
                    <a:pt x="210" y="409"/>
                    <a:pt x="211" y="410"/>
                  </a:cubicBezTo>
                  <a:cubicBezTo>
                    <a:pt x="211" y="411"/>
                    <a:pt x="211" y="411"/>
                    <a:pt x="210" y="411"/>
                  </a:cubicBezTo>
                  <a:cubicBezTo>
                    <a:pt x="210" y="411"/>
                    <a:pt x="210" y="412"/>
                    <a:pt x="210" y="412"/>
                  </a:cubicBezTo>
                  <a:cubicBezTo>
                    <a:pt x="210" y="412"/>
                    <a:pt x="209" y="412"/>
                    <a:pt x="209" y="412"/>
                  </a:cubicBezTo>
                  <a:cubicBezTo>
                    <a:pt x="209" y="413"/>
                    <a:pt x="209" y="413"/>
                    <a:pt x="209" y="413"/>
                  </a:cubicBezTo>
                  <a:cubicBezTo>
                    <a:pt x="209" y="414"/>
                    <a:pt x="211" y="414"/>
                    <a:pt x="211" y="415"/>
                  </a:cubicBezTo>
                  <a:cubicBezTo>
                    <a:pt x="210" y="414"/>
                    <a:pt x="210" y="415"/>
                    <a:pt x="209" y="416"/>
                  </a:cubicBezTo>
                  <a:cubicBezTo>
                    <a:pt x="209" y="416"/>
                    <a:pt x="209" y="416"/>
                    <a:pt x="209" y="416"/>
                  </a:cubicBezTo>
                  <a:cubicBezTo>
                    <a:pt x="208" y="416"/>
                    <a:pt x="208" y="415"/>
                    <a:pt x="208" y="415"/>
                  </a:cubicBezTo>
                  <a:cubicBezTo>
                    <a:pt x="207" y="416"/>
                    <a:pt x="207" y="416"/>
                    <a:pt x="206" y="417"/>
                  </a:cubicBezTo>
                  <a:cubicBezTo>
                    <a:pt x="207" y="418"/>
                    <a:pt x="206" y="418"/>
                    <a:pt x="206" y="419"/>
                  </a:cubicBezTo>
                  <a:cubicBezTo>
                    <a:pt x="205" y="419"/>
                    <a:pt x="205" y="419"/>
                    <a:pt x="205" y="418"/>
                  </a:cubicBezTo>
                  <a:cubicBezTo>
                    <a:pt x="204" y="418"/>
                    <a:pt x="205" y="419"/>
                    <a:pt x="204" y="419"/>
                  </a:cubicBezTo>
                  <a:cubicBezTo>
                    <a:pt x="204" y="419"/>
                    <a:pt x="203" y="419"/>
                    <a:pt x="203" y="419"/>
                  </a:cubicBezTo>
                  <a:cubicBezTo>
                    <a:pt x="202" y="419"/>
                    <a:pt x="203" y="420"/>
                    <a:pt x="203" y="421"/>
                  </a:cubicBezTo>
                  <a:cubicBezTo>
                    <a:pt x="202" y="420"/>
                    <a:pt x="203" y="420"/>
                    <a:pt x="202" y="420"/>
                  </a:cubicBezTo>
                  <a:cubicBezTo>
                    <a:pt x="202" y="420"/>
                    <a:pt x="202" y="421"/>
                    <a:pt x="202" y="421"/>
                  </a:cubicBezTo>
                  <a:cubicBezTo>
                    <a:pt x="202" y="421"/>
                    <a:pt x="202" y="422"/>
                    <a:pt x="202" y="422"/>
                  </a:cubicBezTo>
                  <a:cubicBezTo>
                    <a:pt x="201" y="422"/>
                    <a:pt x="199" y="420"/>
                    <a:pt x="199" y="422"/>
                  </a:cubicBezTo>
                  <a:cubicBezTo>
                    <a:pt x="199" y="422"/>
                    <a:pt x="199" y="422"/>
                    <a:pt x="198" y="422"/>
                  </a:cubicBezTo>
                  <a:cubicBezTo>
                    <a:pt x="198" y="421"/>
                    <a:pt x="198" y="421"/>
                    <a:pt x="199" y="421"/>
                  </a:cubicBezTo>
                  <a:close/>
                  <a:moveTo>
                    <a:pt x="190" y="411"/>
                  </a:moveTo>
                  <a:cubicBezTo>
                    <a:pt x="192" y="411"/>
                    <a:pt x="192" y="413"/>
                    <a:pt x="190" y="413"/>
                  </a:cubicBezTo>
                  <a:cubicBezTo>
                    <a:pt x="190" y="412"/>
                    <a:pt x="190" y="412"/>
                    <a:pt x="190" y="411"/>
                  </a:cubicBezTo>
                  <a:close/>
                  <a:moveTo>
                    <a:pt x="181" y="419"/>
                  </a:moveTo>
                  <a:cubicBezTo>
                    <a:pt x="183" y="419"/>
                    <a:pt x="183" y="417"/>
                    <a:pt x="185" y="417"/>
                  </a:cubicBezTo>
                  <a:cubicBezTo>
                    <a:pt x="186" y="417"/>
                    <a:pt x="185" y="416"/>
                    <a:pt x="185" y="415"/>
                  </a:cubicBezTo>
                  <a:cubicBezTo>
                    <a:pt x="186" y="415"/>
                    <a:pt x="187" y="415"/>
                    <a:pt x="187" y="414"/>
                  </a:cubicBezTo>
                  <a:cubicBezTo>
                    <a:pt x="188" y="413"/>
                    <a:pt x="189" y="414"/>
                    <a:pt x="189" y="414"/>
                  </a:cubicBezTo>
                  <a:cubicBezTo>
                    <a:pt x="189" y="416"/>
                    <a:pt x="187" y="415"/>
                    <a:pt x="187" y="417"/>
                  </a:cubicBezTo>
                  <a:cubicBezTo>
                    <a:pt x="186" y="417"/>
                    <a:pt x="186" y="417"/>
                    <a:pt x="186" y="417"/>
                  </a:cubicBezTo>
                  <a:cubicBezTo>
                    <a:pt x="185" y="418"/>
                    <a:pt x="186" y="418"/>
                    <a:pt x="186" y="419"/>
                  </a:cubicBezTo>
                  <a:cubicBezTo>
                    <a:pt x="185" y="419"/>
                    <a:pt x="185" y="419"/>
                    <a:pt x="185" y="419"/>
                  </a:cubicBezTo>
                  <a:cubicBezTo>
                    <a:pt x="184" y="420"/>
                    <a:pt x="184" y="421"/>
                    <a:pt x="183" y="420"/>
                  </a:cubicBezTo>
                  <a:cubicBezTo>
                    <a:pt x="183" y="422"/>
                    <a:pt x="183" y="423"/>
                    <a:pt x="182" y="425"/>
                  </a:cubicBezTo>
                  <a:cubicBezTo>
                    <a:pt x="181" y="424"/>
                    <a:pt x="181" y="423"/>
                    <a:pt x="181" y="423"/>
                  </a:cubicBezTo>
                  <a:cubicBezTo>
                    <a:pt x="180" y="421"/>
                    <a:pt x="182" y="421"/>
                    <a:pt x="181" y="419"/>
                  </a:cubicBezTo>
                  <a:close/>
                  <a:moveTo>
                    <a:pt x="176" y="427"/>
                  </a:moveTo>
                  <a:cubicBezTo>
                    <a:pt x="178" y="427"/>
                    <a:pt x="179" y="426"/>
                    <a:pt x="180" y="424"/>
                  </a:cubicBezTo>
                  <a:cubicBezTo>
                    <a:pt x="181" y="424"/>
                    <a:pt x="181" y="425"/>
                    <a:pt x="181" y="427"/>
                  </a:cubicBezTo>
                  <a:cubicBezTo>
                    <a:pt x="180" y="427"/>
                    <a:pt x="180" y="428"/>
                    <a:pt x="178" y="428"/>
                  </a:cubicBezTo>
                  <a:cubicBezTo>
                    <a:pt x="177" y="427"/>
                    <a:pt x="177" y="429"/>
                    <a:pt x="177" y="429"/>
                  </a:cubicBezTo>
                  <a:cubicBezTo>
                    <a:pt x="175" y="429"/>
                    <a:pt x="177" y="428"/>
                    <a:pt x="176" y="427"/>
                  </a:cubicBezTo>
                  <a:close/>
                  <a:moveTo>
                    <a:pt x="174" y="432"/>
                  </a:moveTo>
                  <a:cubicBezTo>
                    <a:pt x="175" y="432"/>
                    <a:pt x="175" y="434"/>
                    <a:pt x="174" y="434"/>
                  </a:cubicBezTo>
                  <a:cubicBezTo>
                    <a:pt x="174" y="433"/>
                    <a:pt x="174" y="433"/>
                    <a:pt x="174" y="432"/>
                  </a:cubicBezTo>
                  <a:close/>
                  <a:moveTo>
                    <a:pt x="173" y="436"/>
                  </a:moveTo>
                  <a:cubicBezTo>
                    <a:pt x="172" y="437"/>
                    <a:pt x="172" y="438"/>
                    <a:pt x="170" y="438"/>
                  </a:cubicBezTo>
                  <a:cubicBezTo>
                    <a:pt x="170" y="437"/>
                    <a:pt x="172" y="436"/>
                    <a:pt x="173" y="436"/>
                  </a:cubicBezTo>
                  <a:close/>
                  <a:moveTo>
                    <a:pt x="168" y="441"/>
                  </a:moveTo>
                  <a:cubicBezTo>
                    <a:pt x="168" y="441"/>
                    <a:pt x="170" y="441"/>
                    <a:pt x="169" y="440"/>
                  </a:cubicBezTo>
                  <a:cubicBezTo>
                    <a:pt x="170" y="440"/>
                    <a:pt x="170" y="440"/>
                    <a:pt x="170" y="440"/>
                  </a:cubicBezTo>
                  <a:cubicBezTo>
                    <a:pt x="170" y="442"/>
                    <a:pt x="169" y="441"/>
                    <a:pt x="168" y="442"/>
                  </a:cubicBezTo>
                  <a:cubicBezTo>
                    <a:pt x="168" y="443"/>
                    <a:pt x="168" y="445"/>
                    <a:pt x="167" y="445"/>
                  </a:cubicBezTo>
                  <a:cubicBezTo>
                    <a:pt x="167" y="444"/>
                    <a:pt x="167" y="442"/>
                    <a:pt x="168" y="442"/>
                  </a:cubicBezTo>
                  <a:cubicBezTo>
                    <a:pt x="168" y="441"/>
                    <a:pt x="168" y="441"/>
                    <a:pt x="168" y="441"/>
                  </a:cubicBezTo>
                  <a:close/>
                  <a:moveTo>
                    <a:pt x="247" y="396"/>
                  </a:moveTo>
                  <a:cubicBezTo>
                    <a:pt x="247" y="396"/>
                    <a:pt x="297" y="379"/>
                    <a:pt x="325" y="419"/>
                  </a:cubicBezTo>
                  <a:cubicBezTo>
                    <a:pt x="325" y="419"/>
                    <a:pt x="335" y="433"/>
                    <a:pt x="331" y="454"/>
                  </a:cubicBezTo>
                  <a:cubicBezTo>
                    <a:pt x="331" y="454"/>
                    <a:pt x="336" y="425"/>
                    <a:pt x="300" y="405"/>
                  </a:cubicBezTo>
                  <a:cubicBezTo>
                    <a:pt x="285" y="396"/>
                    <a:pt x="265" y="396"/>
                    <a:pt x="249" y="401"/>
                  </a:cubicBezTo>
                  <a:cubicBezTo>
                    <a:pt x="235" y="405"/>
                    <a:pt x="223" y="411"/>
                    <a:pt x="211" y="420"/>
                  </a:cubicBezTo>
                  <a:cubicBezTo>
                    <a:pt x="200" y="430"/>
                    <a:pt x="190" y="443"/>
                    <a:pt x="183" y="456"/>
                  </a:cubicBezTo>
                  <a:cubicBezTo>
                    <a:pt x="180" y="462"/>
                    <a:pt x="177" y="467"/>
                    <a:pt x="174" y="473"/>
                  </a:cubicBezTo>
                  <a:cubicBezTo>
                    <a:pt x="171" y="479"/>
                    <a:pt x="167" y="486"/>
                    <a:pt x="165" y="492"/>
                  </a:cubicBezTo>
                  <a:cubicBezTo>
                    <a:pt x="165" y="492"/>
                    <a:pt x="182" y="417"/>
                    <a:pt x="247" y="396"/>
                  </a:cubicBezTo>
                  <a:close/>
                  <a:moveTo>
                    <a:pt x="165" y="449"/>
                  </a:moveTo>
                  <a:cubicBezTo>
                    <a:pt x="165" y="448"/>
                    <a:pt x="165" y="447"/>
                    <a:pt x="165" y="447"/>
                  </a:cubicBezTo>
                  <a:cubicBezTo>
                    <a:pt x="165" y="447"/>
                    <a:pt x="166" y="447"/>
                    <a:pt x="166" y="445"/>
                  </a:cubicBezTo>
                  <a:cubicBezTo>
                    <a:pt x="167" y="445"/>
                    <a:pt x="166" y="447"/>
                    <a:pt x="167" y="448"/>
                  </a:cubicBezTo>
                  <a:cubicBezTo>
                    <a:pt x="166" y="448"/>
                    <a:pt x="165" y="449"/>
                    <a:pt x="165" y="450"/>
                  </a:cubicBezTo>
                  <a:cubicBezTo>
                    <a:pt x="165" y="450"/>
                    <a:pt x="164" y="450"/>
                    <a:pt x="165" y="449"/>
                  </a:cubicBezTo>
                  <a:cubicBezTo>
                    <a:pt x="165" y="449"/>
                    <a:pt x="165" y="449"/>
                    <a:pt x="165" y="449"/>
                  </a:cubicBezTo>
                  <a:close/>
                  <a:moveTo>
                    <a:pt x="137" y="502"/>
                  </a:moveTo>
                  <a:cubicBezTo>
                    <a:pt x="138" y="502"/>
                    <a:pt x="138" y="505"/>
                    <a:pt x="138" y="506"/>
                  </a:cubicBezTo>
                  <a:cubicBezTo>
                    <a:pt x="137" y="507"/>
                    <a:pt x="137" y="503"/>
                    <a:pt x="137" y="502"/>
                  </a:cubicBezTo>
                  <a:close/>
                  <a:moveTo>
                    <a:pt x="135" y="525"/>
                  </a:moveTo>
                  <a:cubicBezTo>
                    <a:pt x="135" y="526"/>
                    <a:pt x="135" y="527"/>
                    <a:pt x="135" y="528"/>
                  </a:cubicBezTo>
                  <a:cubicBezTo>
                    <a:pt x="133" y="528"/>
                    <a:pt x="134" y="525"/>
                    <a:pt x="135" y="525"/>
                  </a:cubicBezTo>
                  <a:close/>
                  <a:moveTo>
                    <a:pt x="135" y="537"/>
                  </a:moveTo>
                  <a:cubicBezTo>
                    <a:pt x="133" y="538"/>
                    <a:pt x="135" y="530"/>
                    <a:pt x="135" y="530"/>
                  </a:cubicBezTo>
                  <a:cubicBezTo>
                    <a:pt x="137" y="530"/>
                    <a:pt x="135" y="537"/>
                    <a:pt x="135" y="537"/>
                  </a:cubicBezTo>
                  <a:close/>
                  <a:moveTo>
                    <a:pt x="136" y="544"/>
                  </a:moveTo>
                  <a:cubicBezTo>
                    <a:pt x="134" y="544"/>
                    <a:pt x="135" y="543"/>
                    <a:pt x="135" y="541"/>
                  </a:cubicBezTo>
                  <a:cubicBezTo>
                    <a:pt x="135" y="541"/>
                    <a:pt x="135" y="539"/>
                    <a:pt x="135" y="539"/>
                  </a:cubicBezTo>
                  <a:cubicBezTo>
                    <a:pt x="136" y="539"/>
                    <a:pt x="136" y="539"/>
                    <a:pt x="136" y="539"/>
                  </a:cubicBezTo>
                  <a:cubicBezTo>
                    <a:pt x="136" y="540"/>
                    <a:pt x="136" y="540"/>
                    <a:pt x="136" y="541"/>
                  </a:cubicBezTo>
                  <a:cubicBezTo>
                    <a:pt x="136" y="542"/>
                    <a:pt x="137" y="543"/>
                    <a:pt x="136" y="544"/>
                  </a:cubicBezTo>
                  <a:close/>
                  <a:moveTo>
                    <a:pt x="138" y="513"/>
                  </a:moveTo>
                  <a:cubicBezTo>
                    <a:pt x="138" y="515"/>
                    <a:pt x="137" y="517"/>
                    <a:pt x="136" y="518"/>
                  </a:cubicBezTo>
                  <a:cubicBezTo>
                    <a:pt x="136" y="519"/>
                    <a:pt x="136" y="520"/>
                    <a:pt x="136" y="522"/>
                  </a:cubicBezTo>
                  <a:cubicBezTo>
                    <a:pt x="135" y="522"/>
                    <a:pt x="135" y="521"/>
                    <a:pt x="135" y="520"/>
                  </a:cubicBezTo>
                  <a:cubicBezTo>
                    <a:pt x="135" y="520"/>
                    <a:pt x="135" y="519"/>
                    <a:pt x="136" y="519"/>
                  </a:cubicBezTo>
                  <a:cubicBezTo>
                    <a:pt x="136" y="518"/>
                    <a:pt x="135" y="516"/>
                    <a:pt x="136" y="516"/>
                  </a:cubicBezTo>
                  <a:cubicBezTo>
                    <a:pt x="136" y="515"/>
                    <a:pt x="136" y="515"/>
                    <a:pt x="136" y="514"/>
                  </a:cubicBezTo>
                  <a:cubicBezTo>
                    <a:pt x="136" y="512"/>
                    <a:pt x="137" y="513"/>
                    <a:pt x="137" y="512"/>
                  </a:cubicBezTo>
                  <a:cubicBezTo>
                    <a:pt x="137" y="510"/>
                    <a:pt x="138" y="509"/>
                    <a:pt x="139" y="507"/>
                  </a:cubicBezTo>
                  <a:cubicBezTo>
                    <a:pt x="139" y="507"/>
                    <a:pt x="139" y="508"/>
                    <a:pt x="139" y="508"/>
                  </a:cubicBezTo>
                  <a:cubicBezTo>
                    <a:pt x="139" y="510"/>
                    <a:pt x="138" y="511"/>
                    <a:pt x="138" y="513"/>
                  </a:cubicBezTo>
                  <a:close/>
                  <a:moveTo>
                    <a:pt x="139" y="506"/>
                  </a:moveTo>
                  <a:cubicBezTo>
                    <a:pt x="139" y="503"/>
                    <a:pt x="139" y="503"/>
                    <a:pt x="139" y="503"/>
                  </a:cubicBezTo>
                  <a:cubicBezTo>
                    <a:pt x="140" y="502"/>
                    <a:pt x="140" y="507"/>
                    <a:pt x="139" y="506"/>
                  </a:cubicBezTo>
                  <a:close/>
                  <a:moveTo>
                    <a:pt x="140" y="498"/>
                  </a:moveTo>
                  <a:cubicBezTo>
                    <a:pt x="139" y="498"/>
                    <a:pt x="139" y="497"/>
                    <a:pt x="139" y="497"/>
                  </a:cubicBezTo>
                  <a:cubicBezTo>
                    <a:pt x="138" y="496"/>
                    <a:pt x="140" y="496"/>
                    <a:pt x="140" y="496"/>
                  </a:cubicBezTo>
                  <a:cubicBezTo>
                    <a:pt x="140" y="494"/>
                    <a:pt x="139" y="494"/>
                    <a:pt x="139" y="493"/>
                  </a:cubicBezTo>
                  <a:cubicBezTo>
                    <a:pt x="139" y="493"/>
                    <a:pt x="140" y="493"/>
                    <a:pt x="140" y="493"/>
                  </a:cubicBezTo>
                  <a:cubicBezTo>
                    <a:pt x="141" y="494"/>
                    <a:pt x="140" y="495"/>
                    <a:pt x="141" y="495"/>
                  </a:cubicBezTo>
                  <a:cubicBezTo>
                    <a:pt x="141" y="496"/>
                    <a:pt x="139" y="496"/>
                    <a:pt x="140" y="498"/>
                  </a:cubicBezTo>
                  <a:close/>
                  <a:moveTo>
                    <a:pt x="289" y="273"/>
                  </a:moveTo>
                  <a:cubicBezTo>
                    <a:pt x="289" y="273"/>
                    <a:pt x="289" y="273"/>
                    <a:pt x="289" y="273"/>
                  </a:cubicBezTo>
                  <a:cubicBezTo>
                    <a:pt x="290" y="273"/>
                    <a:pt x="290" y="273"/>
                    <a:pt x="291" y="273"/>
                  </a:cubicBezTo>
                  <a:cubicBezTo>
                    <a:pt x="292" y="272"/>
                    <a:pt x="292" y="272"/>
                    <a:pt x="292" y="271"/>
                  </a:cubicBezTo>
                  <a:cubicBezTo>
                    <a:pt x="293" y="271"/>
                    <a:pt x="295" y="271"/>
                    <a:pt x="295" y="271"/>
                  </a:cubicBezTo>
                  <a:cubicBezTo>
                    <a:pt x="295" y="271"/>
                    <a:pt x="295" y="271"/>
                    <a:pt x="296" y="271"/>
                  </a:cubicBezTo>
                  <a:cubicBezTo>
                    <a:pt x="296" y="271"/>
                    <a:pt x="296" y="270"/>
                    <a:pt x="297" y="271"/>
                  </a:cubicBezTo>
                  <a:cubicBezTo>
                    <a:pt x="297" y="270"/>
                    <a:pt x="298" y="270"/>
                    <a:pt x="298" y="270"/>
                  </a:cubicBezTo>
                  <a:cubicBezTo>
                    <a:pt x="298" y="270"/>
                    <a:pt x="299" y="270"/>
                    <a:pt x="299" y="270"/>
                  </a:cubicBezTo>
                  <a:cubicBezTo>
                    <a:pt x="299" y="270"/>
                    <a:pt x="300" y="270"/>
                    <a:pt x="300" y="270"/>
                  </a:cubicBezTo>
                  <a:cubicBezTo>
                    <a:pt x="300" y="270"/>
                    <a:pt x="301" y="270"/>
                    <a:pt x="301" y="270"/>
                  </a:cubicBezTo>
                  <a:cubicBezTo>
                    <a:pt x="301" y="270"/>
                    <a:pt x="302" y="270"/>
                    <a:pt x="302" y="269"/>
                  </a:cubicBezTo>
                  <a:cubicBezTo>
                    <a:pt x="302" y="269"/>
                    <a:pt x="302" y="269"/>
                    <a:pt x="302" y="269"/>
                  </a:cubicBezTo>
                  <a:cubicBezTo>
                    <a:pt x="302" y="268"/>
                    <a:pt x="302" y="267"/>
                    <a:pt x="302" y="266"/>
                  </a:cubicBezTo>
                  <a:cubicBezTo>
                    <a:pt x="303" y="267"/>
                    <a:pt x="303" y="267"/>
                    <a:pt x="304" y="267"/>
                  </a:cubicBezTo>
                  <a:cubicBezTo>
                    <a:pt x="305" y="266"/>
                    <a:pt x="306" y="264"/>
                    <a:pt x="308" y="263"/>
                  </a:cubicBezTo>
                  <a:cubicBezTo>
                    <a:pt x="308" y="263"/>
                    <a:pt x="308" y="263"/>
                    <a:pt x="308" y="262"/>
                  </a:cubicBezTo>
                  <a:cubicBezTo>
                    <a:pt x="308" y="263"/>
                    <a:pt x="309" y="263"/>
                    <a:pt x="309" y="263"/>
                  </a:cubicBezTo>
                  <a:cubicBezTo>
                    <a:pt x="311" y="261"/>
                    <a:pt x="314" y="260"/>
                    <a:pt x="317" y="258"/>
                  </a:cubicBezTo>
                  <a:cubicBezTo>
                    <a:pt x="317" y="257"/>
                    <a:pt x="317" y="257"/>
                    <a:pt x="317" y="256"/>
                  </a:cubicBezTo>
                  <a:cubicBezTo>
                    <a:pt x="319" y="258"/>
                    <a:pt x="319" y="255"/>
                    <a:pt x="320" y="255"/>
                  </a:cubicBezTo>
                  <a:cubicBezTo>
                    <a:pt x="320" y="255"/>
                    <a:pt x="320" y="255"/>
                    <a:pt x="321" y="256"/>
                  </a:cubicBezTo>
                  <a:cubicBezTo>
                    <a:pt x="322" y="255"/>
                    <a:pt x="323" y="254"/>
                    <a:pt x="325" y="253"/>
                  </a:cubicBezTo>
                  <a:cubicBezTo>
                    <a:pt x="328" y="251"/>
                    <a:pt x="446" y="200"/>
                    <a:pt x="428" y="131"/>
                  </a:cubicBezTo>
                  <a:cubicBezTo>
                    <a:pt x="425" y="123"/>
                    <a:pt x="412" y="99"/>
                    <a:pt x="400" y="93"/>
                  </a:cubicBezTo>
                  <a:cubicBezTo>
                    <a:pt x="413" y="98"/>
                    <a:pt x="429" y="115"/>
                    <a:pt x="435" y="135"/>
                  </a:cubicBezTo>
                  <a:cubicBezTo>
                    <a:pt x="445" y="168"/>
                    <a:pt x="419" y="195"/>
                    <a:pt x="403" y="209"/>
                  </a:cubicBezTo>
                  <a:cubicBezTo>
                    <a:pt x="387" y="222"/>
                    <a:pt x="357" y="240"/>
                    <a:pt x="339" y="250"/>
                  </a:cubicBezTo>
                  <a:cubicBezTo>
                    <a:pt x="329" y="255"/>
                    <a:pt x="324" y="258"/>
                    <a:pt x="319" y="260"/>
                  </a:cubicBezTo>
                  <a:cubicBezTo>
                    <a:pt x="318" y="261"/>
                    <a:pt x="317" y="262"/>
                    <a:pt x="316" y="263"/>
                  </a:cubicBezTo>
                  <a:cubicBezTo>
                    <a:pt x="316" y="264"/>
                    <a:pt x="315" y="263"/>
                    <a:pt x="314" y="263"/>
                  </a:cubicBezTo>
                  <a:cubicBezTo>
                    <a:pt x="313" y="264"/>
                    <a:pt x="311" y="265"/>
                    <a:pt x="309" y="266"/>
                  </a:cubicBezTo>
                  <a:cubicBezTo>
                    <a:pt x="309" y="266"/>
                    <a:pt x="309" y="267"/>
                    <a:pt x="309" y="267"/>
                  </a:cubicBezTo>
                  <a:cubicBezTo>
                    <a:pt x="309" y="267"/>
                    <a:pt x="308" y="267"/>
                    <a:pt x="308" y="267"/>
                  </a:cubicBezTo>
                  <a:cubicBezTo>
                    <a:pt x="307" y="268"/>
                    <a:pt x="307" y="267"/>
                    <a:pt x="307" y="267"/>
                  </a:cubicBezTo>
                  <a:cubicBezTo>
                    <a:pt x="306" y="268"/>
                    <a:pt x="306" y="268"/>
                    <a:pt x="306" y="268"/>
                  </a:cubicBezTo>
                  <a:cubicBezTo>
                    <a:pt x="305" y="268"/>
                    <a:pt x="305" y="268"/>
                    <a:pt x="305" y="268"/>
                  </a:cubicBezTo>
                  <a:cubicBezTo>
                    <a:pt x="304" y="269"/>
                    <a:pt x="304" y="269"/>
                    <a:pt x="304" y="269"/>
                  </a:cubicBezTo>
                  <a:cubicBezTo>
                    <a:pt x="303" y="269"/>
                    <a:pt x="303" y="269"/>
                    <a:pt x="303" y="269"/>
                  </a:cubicBezTo>
                  <a:cubicBezTo>
                    <a:pt x="302" y="270"/>
                    <a:pt x="303" y="270"/>
                    <a:pt x="302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1" y="270"/>
                    <a:pt x="301" y="270"/>
                    <a:pt x="301" y="270"/>
                  </a:cubicBezTo>
                  <a:cubicBezTo>
                    <a:pt x="300" y="271"/>
                    <a:pt x="299" y="272"/>
                    <a:pt x="299" y="272"/>
                  </a:cubicBezTo>
                  <a:cubicBezTo>
                    <a:pt x="298" y="272"/>
                    <a:pt x="298" y="272"/>
                    <a:pt x="298" y="272"/>
                  </a:cubicBezTo>
                  <a:cubicBezTo>
                    <a:pt x="297" y="272"/>
                    <a:pt x="297" y="272"/>
                    <a:pt x="297" y="272"/>
                  </a:cubicBezTo>
                  <a:cubicBezTo>
                    <a:pt x="296" y="272"/>
                    <a:pt x="296" y="272"/>
                    <a:pt x="295" y="272"/>
                  </a:cubicBezTo>
                  <a:cubicBezTo>
                    <a:pt x="295" y="272"/>
                    <a:pt x="296" y="273"/>
                    <a:pt x="295" y="273"/>
                  </a:cubicBezTo>
                  <a:cubicBezTo>
                    <a:pt x="294" y="274"/>
                    <a:pt x="293" y="274"/>
                    <a:pt x="292" y="273"/>
                  </a:cubicBezTo>
                  <a:cubicBezTo>
                    <a:pt x="291" y="274"/>
                    <a:pt x="289" y="274"/>
                    <a:pt x="289" y="274"/>
                  </a:cubicBezTo>
                  <a:cubicBezTo>
                    <a:pt x="289" y="274"/>
                    <a:pt x="288" y="274"/>
                    <a:pt x="288" y="275"/>
                  </a:cubicBezTo>
                  <a:cubicBezTo>
                    <a:pt x="288" y="275"/>
                    <a:pt x="288" y="274"/>
                    <a:pt x="288" y="274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287" y="273"/>
                    <a:pt x="289" y="273"/>
                    <a:pt x="289" y="273"/>
                  </a:cubicBezTo>
                  <a:close/>
                  <a:moveTo>
                    <a:pt x="284" y="292"/>
                  </a:moveTo>
                  <a:cubicBezTo>
                    <a:pt x="284" y="291"/>
                    <a:pt x="285" y="292"/>
                    <a:pt x="285" y="292"/>
                  </a:cubicBezTo>
                  <a:cubicBezTo>
                    <a:pt x="285" y="292"/>
                    <a:pt x="285" y="291"/>
                    <a:pt x="286" y="291"/>
                  </a:cubicBezTo>
                  <a:cubicBezTo>
                    <a:pt x="286" y="291"/>
                    <a:pt x="286" y="291"/>
                    <a:pt x="287" y="291"/>
                  </a:cubicBezTo>
                  <a:cubicBezTo>
                    <a:pt x="287" y="291"/>
                    <a:pt x="287" y="290"/>
                    <a:pt x="287" y="290"/>
                  </a:cubicBezTo>
                  <a:cubicBezTo>
                    <a:pt x="287" y="290"/>
                    <a:pt x="287" y="290"/>
                    <a:pt x="287" y="290"/>
                  </a:cubicBezTo>
                  <a:cubicBezTo>
                    <a:pt x="288" y="290"/>
                    <a:pt x="288" y="290"/>
                    <a:pt x="289" y="289"/>
                  </a:cubicBezTo>
                  <a:cubicBezTo>
                    <a:pt x="289" y="289"/>
                    <a:pt x="289" y="290"/>
                    <a:pt x="290" y="290"/>
                  </a:cubicBezTo>
                  <a:cubicBezTo>
                    <a:pt x="290" y="289"/>
                    <a:pt x="291" y="289"/>
                    <a:pt x="292" y="290"/>
                  </a:cubicBezTo>
                  <a:cubicBezTo>
                    <a:pt x="291" y="290"/>
                    <a:pt x="291" y="291"/>
                    <a:pt x="290" y="291"/>
                  </a:cubicBezTo>
                  <a:cubicBezTo>
                    <a:pt x="290" y="291"/>
                    <a:pt x="290" y="290"/>
                    <a:pt x="290" y="290"/>
                  </a:cubicBezTo>
                  <a:cubicBezTo>
                    <a:pt x="290" y="290"/>
                    <a:pt x="289" y="291"/>
                    <a:pt x="289" y="291"/>
                  </a:cubicBezTo>
                  <a:cubicBezTo>
                    <a:pt x="289" y="291"/>
                    <a:pt x="288" y="290"/>
                    <a:pt x="287" y="292"/>
                  </a:cubicBezTo>
                  <a:cubicBezTo>
                    <a:pt x="287" y="292"/>
                    <a:pt x="287" y="293"/>
                    <a:pt x="286" y="293"/>
                  </a:cubicBezTo>
                  <a:cubicBezTo>
                    <a:pt x="286" y="293"/>
                    <a:pt x="285" y="293"/>
                    <a:pt x="285" y="293"/>
                  </a:cubicBezTo>
                  <a:cubicBezTo>
                    <a:pt x="285" y="293"/>
                    <a:pt x="284" y="293"/>
                    <a:pt x="283" y="292"/>
                  </a:cubicBezTo>
                  <a:cubicBezTo>
                    <a:pt x="284" y="292"/>
                    <a:pt x="283" y="292"/>
                    <a:pt x="284" y="292"/>
                  </a:cubicBezTo>
                  <a:close/>
                  <a:moveTo>
                    <a:pt x="282" y="292"/>
                  </a:moveTo>
                  <a:cubicBezTo>
                    <a:pt x="283" y="293"/>
                    <a:pt x="283" y="294"/>
                    <a:pt x="284" y="295"/>
                  </a:cubicBezTo>
                  <a:cubicBezTo>
                    <a:pt x="283" y="296"/>
                    <a:pt x="283" y="294"/>
                    <a:pt x="282" y="294"/>
                  </a:cubicBezTo>
                  <a:cubicBezTo>
                    <a:pt x="281" y="294"/>
                    <a:pt x="280" y="294"/>
                    <a:pt x="278" y="295"/>
                  </a:cubicBezTo>
                  <a:cubicBezTo>
                    <a:pt x="278" y="292"/>
                    <a:pt x="281" y="293"/>
                    <a:pt x="282" y="292"/>
                  </a:cubicBezTo>
                  <a:close/>
                  <a:moveTo>
                    <a:pt x="282" y="279"/>
                  </a:moveTo>
                  <a:cubicBezTo>
                    <a:pt x="282" y="279"/>
                    <a:pt x="281" y="280"/>
                    <a:pt x="282" y="280"/>
                  </a:cubicBezTo>
                  <a:cubicBezTo>
                    <a:pt x="281" y="281"/>
                    <a:pt x="280" y="280"/>
                    <a:pt x="280" y="281"/>
                  </a:cubicBezTo>
                  <a:cubicBezTo>
                    <a:pt x="279" y="281"/>
                    <a:pt x="277" y="283"/>
                    <a:pt x="276" y="282"/>
                  </a:cubicBezTo>
                  <a:cubicBezTo>
                    <a:pt x="278" y="281"/>
                    <a:pt x="280" y="279"/>
                    <a:pt x="282" y="279"/>
                  </a:cubicBezTo>
                  <a:close/>
                  <a:moveTo>
                    <a:pt x="256" y="274"/>
                  </a:moveTo>
                  <a:cubicBezTo>
                    <a:pt x="257" y="274"/>
                    <a:pt x="257" y="274"/>
                    <a:pt x="258" y="273"/>
                  </a:cubicBezTo>
                  <a:cubicBezTo>
                    <a:pt x="259" y="273"/>
                    <a:pt x="259" y="274"/>
                    <a:pt x="259" y="275"/>
                  </a:cubicBezTo>
                  <a:cubicBezTo>
                    <a:pt x="258" y="275"/>
                    <a:pt x="257" y="275"/>
                    <a:pt x="256" y="276"/>
                  </a:cubicBezTo>
                  <a:cubicBezTo>
                    <a:pt x="256" y="275"/>
                    <a:pt x="256" y="275"/>
                    <a:pt x="256" y="274"/>
                  </a:cubicBezTo>
                  <a:close/>
                  <a:moveTo>
                    <a:pt x="249" y="294"/>
                  </a:moveTo>
                  <a:cubicBezTo>
                    <a:pt x="252" y="293"/>
                    <a:pt x="252" y="293"/>
                    <a:pt x="252" y="293"/>
                  </a:cubicBezTo>
                  <a:cubicBezTo>
                    <a:pt x="252" y="294"/>
                    <a:pt x="247" y="297"/>
                    <a:pt x="246" y="297"/>
                  </a:cubicBezTo>
                  <a:cubicBezTo>
                    <a:pt x="246" y="296"/>
                    <a:pt x="248" y="294"/>
                    <a:pt x="249" y="294"/>
                  </a:cubicBezTo>
                  <a:close/>
                  <a:moveTo>
                    <a:pt x="238" y="326"/>
                  </a:moveTo>
                  <a:cubicBezTo>
                    <a:pt x="238" y="327"/>
                    <a:pt x="237" y="325"/>
                    <a:pt x="236" y="326"/>
                  </a:cubicBezTo>
                  <a:cubicBezTo>
                    <a:pt x="235" y="327"/>
                    <a:pt x="234" y="329"/>
                    <a:pt x="233" y="327"/>
                  </a:cubicBezTo>
                  <a:cubicBezTo>
                    <a:pt x="234" y="326"/>
                    <a:pt x="235" y="326"/>
                    <a:pt x="236" y="326"/>
                  </a:cubicBezTo>
                  <a:cubicBezTo>
                    <a:pt x="237" y="325"/>
                    <a:pt x="238" y="324"/>
                    <a:pt x="239" y="324"/>
                  </a:cubicBezTo>
                  <a:cubicBezTo>
                    <a:pt x="239" y="325"/>
                    <a:pt x="239" y="325"/>
                    <a:pt x="238" y="326"/>
                  </a:cubicBezTo>
                  <a:close/>
                  <a:moveTo>
                    <a:pt x="243" y="313"/>
                  </a:moveTo>
                  <a:cubicBezTo>
                    <a:pt x="243" y="315"/>
                    <a:pt x="241" y="314"/>
                    <a:pt x="241" y="314"/>
                  </a:cubicBezTo>
                  <a:cubicBezTo>
                    <a:pt x="240" y="312"/>
                    <a:pt x="242" y="314"/>
                    <a:pt x="243" y="313"/>
                  </a:cubicBezTo>
                  <a:close/>
                  <a:moveTo>
                    <a:pt x="240" y="314"/>
                  </a:moveTo>
                  <a:cubicBezTo>
                    <a:pt x="240" y="315"/>
                    <a:pt x="240" y="315"/>
                    <a:pt x="240" y="316"/>
                  </a:cubicBezTo>
                  <a:cubicBezTo>
                    <a:pt x="240" y="316"/>
                    <a:pt x="239" y="317"/>
                    <a:pt x="239" y="317"/>
                  </a:cubicBezTo>
                  <a:cubicBezTo>
                    <a:pt x="238" y="316"/>
                    <a:pt x="239" y="315"/>
                    <a:pt x="240" y="314"/>
                  </a:cubicBezTo>
                  <a:close/>
                  <a:moveTo>
                    <a:pt x="237" y="317"/>
                  </a:moveTo>
                  <a:cubicBezTo>
                    <a:pt x="238" y="318"/>
                    <a:pt x="236" y="318"/>
                    <a:pt x="235" y="319"/>
                  </a:cubicBezTo>
                  <a:cubicBezTo>
                    <a:pt x="234" y="320"/>
                    <a:pt x="233" y="321"/>
                    <a:pt x="232" y="321"/>
                  </a:cubicBezTo>
                  <a:cubicBezTo>
                    <a:pt x="232" y="319"/>
                    <a:pt x="236" y="318"/>
                    <a:pt x="237" y="317"/>
                  </a:cubicBezTo>
                  <a:close/>
                  <a:moveTo>
                    <a:pt x="231" y="303"/>
                  </a:moveTo>
                  <a:cubicBezTo>
                    <a:pt x="234" y="302"/>
                    <a:pt x="231" y="306"/>
                    <a:pt x="230" y="306"/>
                  </a:cubicBezTo>
                  <a:cubicBezTo>
                    <a:pt x="229" y="305"/>
                    <a:pt x="230" y="304"/>
                    <a:pt x="231" y="303"/>
                  </a:cubicBezTo>
                  <a:close/>
                  <a:moveTo>
                    <a:pt x="218" y="338"/>
                  </a:moveTo>
                  <a:cubicBezTo>
                    <a:pt x="218" y="338"/>
                    <a:pt x="217" y="338"/>
                    <a:pt x="216" y="337"/>
                  </a:cubicBezTo>
                  <a:cubicBezTo>
                    <a:pt x="217" y="336"/>
                    <a:pt x="218" y="338"/>
                    <a:pt x="219" y="337"/>
                  </a:cubicBezTo>
                  <a:cubicBezTo>
                    <a:pt x="219" y="336"/>
                    <a:pt x="218" y="336"/>
                    <a:pt x="218" y="336"/>
                  </a:cubicBezTo>
                  <a:cubicBezTo>
                    <a:pt x="218" y="335"/>
                    <a:pt x="220" y="333"/>
                    <a:pt x="221" y="333"/>
                  </a:cubicBezTo>
                  <a:cubicBezTo>
                    <a:pt x="222" y="335"/>
                    <a:pt x="220" y="336"/>
                    <a:pt x="218" y="338"/>
                  </a:cubicBezTo>
                  <a:close/>
                  <a:moveTo>
                    <a:pt x="229" y="305"/>
                  </a:moveTo>
                  <a:cubicBezTo>
                    <a:pt x="229" y="306"/>
                    <a:pt x="225" y="310"/>
                    <a:pt x="224" y="310"/>
                  </a:cubicBezTo>
                  <a:cubicBezTo>
                    <a:pt x="224" y="310"/>
                    <a:pt x="228" y="305"/>
                    <a:pt x="229" y="305"/>
                  </a:cubicBezTo>
                  <a:close/>
                  <a:moveTo>
                    <a:pt x="213" y="319"/>
                  </a:moveTo>
                  <a:cubicBezTo>
                    <a:pt x="213" y="318"/>
                    <a:pt x="214" y="318"/>
                    <a:pt x="214" y="318"/>
                  </a:cubicBezTo>
                  <a:cubicBezTo>
                    <a:pt x="215" y="317"/>
                    <a:pt x="217" y="316"/>
                    <a:pt x="217" y="315"/>
                  </a:cubicBezTo>
                  <a:cubicBezTo>
                    <a:pt x="217" y="315"/>
                    <a:pt x="217" y="315"/>
                    <a:pt x="217" y="315"/>
                  </a:cubicBezTo>
                  <a:cubicBezTo>
                    <a:pt x="218" y="314"/>
                    <a:pt x="218" y="314"/>
                    <a:pt x="219" y="314"/>
                  </a:cubicBezTo>
                  <a:cubicBezTo>
                    <a:pt x="220" y="314"/>
                    <a:pt x="220" y="313"/>
                    <a:pt x="221" y="313"/>
                  </a:cubicBezTo>
                  <a:cubicBezTo>
                    <a:pt x="221" y="312"/>
                    <a:pt x="221" y="313"/>
                    <a:pt x="221" y="313"/>
                  </a:cubicBezTo>
                  <a:cubicBezTo>
                    <a:pt x="222" y="312"/>
                    <a:pt x="224" y="311"/>
                    <a:pt x="225" y="311"/>
                  </a:cubicBezTo>
                  <a:cubicBezTo>
                    <a:pt x="225" y="312"/>
                    <a:pt x="223" y="315"/>
                    <a:pt x="222" y="315"/>
                  </a:cubicBezTo>
                  <a:cubicBezTo>
                    <a:pt x="222" y="314"/>
                    <a:pt x="222" y="314"/>
                    <a:pt x="223" y="313"/>
                  </a:cubicBezTo>
                  <a:cubicBezTo>
                    <a:pt x="222" y="312"/>
                    <a:pt x="221" y="314"/>
                    <a:pt x="221" y="315"/>
                  </a:cubicBezTo>
                  <a:cubicBezTo>
                    <a:pt x="220" y="316"/>
                    <a:pt x="220" y="315"/>
                    <a:pt x="219" y="315"/>
                  </a:cubicBezTo>
                  <a:cubicBezTo>
                    <a:pt x="219" y="316"/>
                    <a:pt x="218" y="316"/>
                    <a:pt x="217" y="317"/>
                  </a:cubicBezTo>
                  <a:cubicBezTo>
                    <a:pt x="217" y="317"/>
                    <a:pt x="216" y="318"/>
                    <a:pt x="216" y="319"/>
                  </a:cubicBezTo>
                  <a:cubicBezTo>
                    <a:pt x="215" y="319"/>
                    <a:pt x="215" y="319"/>
                    <a:pt x="214" y="319"/>
                  </a:cubicBezTo>
                  <a:cubicBezTo>
                    <a:pt x="214" y="320"/>
                    <a:pt x="214" y="321"/>
                    <a:pt x="213" y="320"/>
                  </a:cubicBezTo>
                  <a:cubicBezTo>
                    <a:pt x="213" y="320"/>
                    <a:pt x="213" y="319"/>
                    <a:pt x="213" y="319"/>
                  </a:cubicBezTo>
                  <a:close/>
                  <a:moveTo>
                    <a:pt x="210" y="321"/>
                  </a:moveTo>
                  <a:cubicBezTo>
                    <a:pt x="211" y="322"/>
                    <a:pt x="211" y="322"/>
                    <a:pt x="211" y="322"/>
                  </a:cubicBezTo>
                  <a:cubicBezTo>
                    <a:pt x="211" y="323"/>
                    <a:pt x="211" y="324"/>
                    <a:pt x="210" y="324"/>
                  </a:cubicBezTo>
                  <a:cubicBezTo>
                    <a:pt x="210" y="322"/>
                    <a:pt x="209" y="322"/>
                    <a:pt x="209" y="324"/>
                  </a:cubicBezTo>
                  <a:cubicBezTo>
                    <a:pt x="208" y="323"/>
                    <a:pt x="210" y="322"/>
                    <a:pt x="210" y="321"/>
                  </a:cubicBezTo>
                  <a:close/>
                  <a:moveTo>
                    <a:pt x="93" y="498"/>
                  </a:moveTo>
                  <a:cubicBezTo>
                    <a:pt x="92" y="499"/>
                    <a:pt x="93" y="500"/>
                    <a:pt x="92" y="502"/>
                  </a:cubicBezTo>
                  <a:cubicBezTo>
                    <a:pt x="92" y="502"/>
                    <a:pt x="92" y="501"/>
                    <a:pt x="92" y="501"/>
                  </a:cubicBezTo>
                  <a:cubicBezTo>
                    <a:pt x="92" y="500"/>
                    <a:pt x="92" y="498"/>
                    <a:pt x="92" y="496"/>
                  </a:cubicBezTo>
                  <a:cubicBezTo>
                    <a:pt x="94" y="497"/>
                    <a:pt x="93" y="498"/>
                    <a:pt x="93" y="498"/>
                  </a:cubicBezTo>
                  <a:close/>
                  <a:moveTo>
                    <a:pt x="100" y="460"/>
                  </a:moveTo>
                  <a:cubicBezTo>
                    <a:pt x="99" y="460"/>
                    <a:pt x="98" y="459"/>
                    <a:pt x="98" y="460"/>
                  </a:cubicBezTo>
                  <a:cubicBezTo>
                    <a:pt x="98" y="460"/>
                    <a:pt x="98" y="461"/>
                    <a:pt x="98" y="461"/>
                  </a:cubicBezTo>
                  <a:cubicBezTo>
                    <a:pt x="98" y="461"/>
                    <a:pt x="98" y="461"/>
                    <a:pt x="98" y="461"/>
                  </a:cubicBezTo>
                  <a:cubicBezTo>
                    <a:pt x="98" y="460"/>
                    <a:pt x="98" y="460"/>
                    <a:pt x="98" y="459"/>
                  </a:cubicBezTo>
                  <a:cubicBezTo>
                    <a:pt x="98" y="459"/>
                    <a:pt x="98" y="458"/>
                    <a:pt x="98" y="458"/>
                  </a:cubicBezTo>
                  <a:cubicBezTo>
                    <a:pt x="98" y="458"/>
                    <a:pt x="98" y="458"/>
                    <a:pt x="99" y="458"/>
                  </a:cubicBezTo>
                  <a:cubicBezTo>
                    <a:pt x="99" y="458"/>
                    <a:pt x="99" y="458"/>
                    <a:pt x="99" y="458"/>
                  </a:cubicBezTo>
                  <a:cubicBezTo>
                    <a:pt x="99" y="458"/>
                    <a:pt x="99" y="459"/>
                    <a:pt x="99" y="459"/>
                  </a:cubicBezTo>
                  <a:cubicBezTo>
                    <a:pt x="99" y="459"/>
                    <a:pt x="100" y="459"/>
                    <a:pt x="100" y="459"/>
                  </a:cubicBezTo>
                  <a:cubicBezTo>
                    <a:pt x="100" y="459"/>
                    <a:pt x="100" y="460"/>
                    <a:pt x="100" y="460"/>
                  </a:cubicBezTo>
                  <a:cubicBezTo>
                    <a:pt x="100" y="460"/>
                    <a:pt x="100" y="460"/>
                    <a:pt x="100" y="460"/>
                  </a:cubicBezTo>
                  <a:close/>
                  <a:moveTo>
                    <a:pt x="104" y="446"/>
                  </a:moveTo>
                  <a:cubicBezTo>
                    <a:pt x="104" y="446"/>
                    <a:pt x="104" y="445"/>
                    <a:pt x="104" y="444"/>
                  </a:cubicBezTo>
                  <a:cubicBezTo>
                    <a:pt x="103" y="444"/>
                    <a:pt x="103" y="446"/>
                    <a:pt x="103" y="447"/>
                  </a:cubicBezTo>
                  <a:cubicBezTo>
                    <a:pt x="104" y="448"/>
                    <a:pt x="103" y="447"/>
                    <a:pt x="102" y="448"/>
                  </a:cubicBezTo>
                  <a:cubicBezTo>
                    <a:pt x="103" y="449"/>
                    <a:pt x="102" y="450"/>
                    <a:pt x="101" y="451"/>
                  </a:cubicBezTo>
                  <a:cubicBezTo>
                    <a:pt x="101" y="451"/>
                    <a:pt x="101" y="452"/>
                    <a:pt x="101" y="453"/>
                  </a:cubicBezTo>
                  <a:cubicBezTo>
                    <a:pt x="101" y="454"/>
                    <a:pt x="101" y="454"/>
                    <a:pt x="101" y="454"/>
                  </a:cubicBezTo>
                  <a:cubicBezTo>
                    <a:pt x="100" y="455"/>
                    <a:pt x="100" y="456"/>
                    <a:pt x="100" y="456"/>
                  </a:cubicBezTo>
                  <a:cubicBezTo>
                    <a:pt x="99" y="455"/>
                    <a:pt x="99" y="455"/>
                    <a:pt x="99" y="455"/>
                  </a:cubicBezTo>
                  <a:cubicBezTo>
                    <a:pt x="99" y="454"/>
                    <a:pt x="99" y="454"/>
                    <a:pt x="100" y="453"/>
                  </a:cubicBezTo>
                  <a:cubicBezTo>
                    <a:pt x="100" y="452"/>
                    <a:pt x="101" y="450"/>
                    <a:pt x="100" y="449"/>
                  </a:cubicBezTo>
                  <a:cubicBezTo>
                    <a:pt x="100" y="449"/>
                    <a:pt x="100" y="449"/>
                    <a:pt x="100" y="449"/>
                  </a:cubicBezTo>
                  <a:cubicBezTo>
                    <a:pt x="100" y="448"/>
                    <a:pt x="101" y="448"/>
                    <a:pt x="101" y="447"/>
                  </a:cubicBezTo>
                  <a:cubicBezTo>
                    <a:pt x="102" y="446"/>
                    <a:pt x="102" y="445"/>
                    <a:pt x="102" y="445"/>
                  </a:cubicBezTo>
                  <a:cubicBezTo>
                    <a:pt x="102" y="445"/>
                    <a:pt x="102" y="445"/>
                    <a:pt x="102" y="445"/>
                  </a:cubicBezTo>
                  <a:cubicBezTo>
                    <a:pt x="103" y="444"/>
                    <a:pt x="104" y="442"/>
                    <a:pt x="104" y="441"/>
                  </a:cubicBezTo>
                  <a:cubicBezTo>
                    <a:pt x="106" y="442"/>
                    <a:pt x="105" y="445"/>
                    <a:pt x="104" y="446"/>
                  </a:cubicBezTo>
                  <a:close/>
                  <a:moveTo>
                    <a:pt x="104" y="439"/>
                  </a:moveTo>
                  <a:cubicBezTo>
                    <a:pt x="103" y="439"/>
                    <a:pt x="104" y="435"/>
                    <a:pt x="104" y="434"/>
                  </a:cubicBezTo>
                  <a:cubicBezTo>
                    <a:pt x="108" y="438"/>
                    <a:pt x="104" y="439"/>
                    <a:pt x="104" y="439"/>
                  </a:cubicBezTo>
                  <a:close/>
                  <a:moveTo>
                    <a:pt x="105" y="434"/>
                  </a:moveTo>
                  <a:cubicBezTo>
                    <a:pt x="105" y="433"/>
                    <a:pt x="106" y="430"/>
                    <a:pt x="108" y="429"/>
                  </a:cubicBezTo>
                  <a:cubicBezTo>
                    <a:pt x="108" y="429"/>
                    <a:pt x="106" y="433"/>
                    <a:pt x="105" y="434"/>
                  </a:cubicBezTo>
                  <a:close/>
                  <a:moveTo>
                    <a:pt x="124" y="446"/>
                  </a:moveTo>
                  <a:cubicBezTo>
                    <a:pt x="124" y="447"/>
                    <a:pt x="122" y="446"/>
                    <a:pt x="122" y="447"/>
                  </a:cubicBezTo>
                  <a:cubicBezTo>
                    <a:pt x="122" y="449"/>
                    <a:pt x="122" y="450"/>
                    <a:pt x="120" y="450"/>
                  </a:cubicBezTo>
                  <a:cubicBezTo>
                    <a:pt x="120" y="448"/>
                    <a:pt x="121" y="447"/>
                    <a:pt x="121" y="447"/>
                  </a:cubicBezTo>
                  <a:cubicBezTo>
                    <a:pt x="122" y="446"/>
                    <a:pt x="122" y="444"/>
                    <a:pt x="123" y="444"/>
                  </a:cubicBezTo>
                  <a:cubicBezTo>
                    <a:pt x="124" y="444"/>
                    <a:pt x="124" y="445"/>
                    <a:pt x="124" y="446"/>
                  </a:cubicBezTo>
                  <a:close/>
                  <a:moveTo>
                    <a:pt x="126" y="439"/>
                  </a:moveTo>
                  <a:cubicBezTo>
                    <a:pt x="124" y="439"/>
                    <a:pt x="124" y="438"/>
                    <a:pt x="125" y="437"/>
                  </a:cubicBezTo>
                  <a:cubicBezTo>
                    <a:pt x="126" y="437"/>
                    <a:pt x="126" y="438"/>
                    <a:pt x="126" y="439"/>
                  </a:cubicBezTo>
                  <a:close/>
                  <a:moveTo>
                    <a:pt x="142" y="394"/>
                  </a:moveTo>
                  <a:cubicBezTo>
                    <a:pt x="141" y="394"/>
                    <a:pt x="140" y="395"/>
                    <a:pt x="139" y="396"/>
                  </a:cubicBezTo>
                  <a:cubicBezTo>
                    <a:pt x="138" y="395"/>
                    <a:pt x="141" y="394"/>
                    <a:pt x="141" y="392"/>
                  </a:cubicBezTo>
                  <a:cubicBezTo>
                    <a:pt x="142" y="393"/>
                    <a:pt x="143" y="393"/>
                    <a:pt x="144" y="393"/>
                  </a:cubicBezTo>
                  <a:cubicBezTo>
                    <a:pt x="144" y="395"/>
                    <a:pt x="143" y="393"/>
                    <a:pt x="142" y="394"/>
                  </a:cubicBezTo>
                  <a:close/>
                  <a:moveTo>
                    <a:pt x="191" y="374"/>
                  </a:moveTo>
                  <a:cubicBezTo>
                    <a:pt x="190" y="375"/>
                    <a:pt x="185" y="377"/>
                    <a:pt x="188" y="374"/>
                  </a:cubicBezTo>
                  <a:cubicBezTo>
                    <a:pt x="189" y="372"/>
                    <a:pt x="192" y="372"/>
                    <a:pt x="191" y="374"/>
                  </a:cubicBezTo>
                  <a:close/>
                  <a:moveTo>
                    <a:pt x="196" y="370"/>
                  </a:moveTo>
                  <a:cubicBezTo>
                    <a:pt x="195" y="369"/>
                    <a:pt x="195" y="370"/>
                    <a:pt x="193" y="370"/>
                  </a:cubicBezTo>
                  <a:cubicBezTo>
                    <a:pt x="194" y="368"/>
                    <a:pt x="195" y="367"/>
                    <a:pt x="197" y="367"/>
                  </a:cubicBezTo>
                  <a:cubicBezTo>
                    <a:pt x="197" y="366"/>
                    <a:pt x="196" y="364"/>
                    <a:pt x="197" y="364"/>
                  </a:cubicBezTo>
                  <a:cubicBezTo>
                    <a:pt x="199" y="364"/>
                    <a:pt x="198" y="365"/>
                    <a:pt x="198" y="365"/>
                  </a:cubicBezTo>
                  <a:cubicBezTo>
                    <a:pt x="197" y="367"/>
                    <a:pt x="198" y="369"/>
                    <a:pt x="196" y="370"/>
                  </a:cubicBezTo>
                  <a:close/>
                  <a:moveTo>
                    <a:pt x="179" y="354"/>
                  </a:moveTo>
                  <a:cubicBezTo>
                    <a:pt x="179" y="354"/>
                    <a:pt x="180" y="354"/>
                    <a:pt x="181" y="354"/>
                  </a:cubicBezTo>
                  <a:cubicBezTo>
                    <a:pt x="182" y="353"/>
                    <a:pt x="183" y="352"/>
                    <a:pt x="183" y="351"/>
                  </a:cubicBezTo>
                  <a:cubicBezTo>
                    <a:pt x="183" y="351"/>
                    <a:pt x="183" y="350"/>
                    <a:pt x="182" y="350"/>
                  </a:cubicBezTo>
                  <a:cubicBezTo>
                    <a:pt x="182" y="350"/>
                    <a:pt x="180" y="350"/>
                    <a:pt x="180" y="350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79" y="345"/>
                    <a:pt x="179" y="345"/>
                  </a:cubicBezTo>
                  <a:cubicBezTo>
                    <a:pt x="180" y="345"/>
                    <a:pt x="182" y="346"/>
                    <a:pt x="182" y="346"/>
                  </a:cubicBezTo>
                  <a:cubicBezTo>
                    <a:pt x="182" y="346"/>
                    <a:pt x="183" y="346"/>
                    <a:pt x="183" y="345"/>
                  </a:cubicBezTo>
                  <a:cubicBezTo>
                    <a:pt x="183" y="345"/>
                    <a:pt x="184" y="345"/>
                    <a:pt x="184" y="345"/>
                  </a:cubicBezTo>
                  <a:cubicBezTo>
                    <a:pt x="184" y="345"/>
                    <a:pt x="184" y="344"/>
                    <a:pt x="185" y="343"/>
                  </a:cubicBezTo>
                  <a:cubicBezTo>
                    <a:pt x="186" y="343"/>
                    <a:pt x="187" y="342"/>
                    <a:pt x="188" y="341"/>
                  </a:cubicBezTo>
                  <a:cubicBezTo>
                    <a:pt x="188" y="341"/>
                    <a:pt x="189" y="340"/>
                    <a:pt x="189" y="340"/>
                  </a:cubicBezTo>
                  <a:cubicBezTo>
                    <a:pt x="190" y="339"/>
                    <a:pt x="191" y="340"/>
                    <a:pt x="191" y="339"/>
                  </a:cubicBezTo>
                  <a:cubicBezTo>
                    <a:pt x="192" y="339"/>
                    <a:pt x="192" y="337"/>
                    <a:pt x="193" y="337"/>
                  </a:cubicBezTo>
                  <a:cubicBezTo>
                    <a:pt x="193" y="337"/>
                    <a:pt x="194" y="336"/>
                    <a:pt x="194" y="336"/>
                  </a:cubicBezTo>
                  <a:cubicBezTo>
                    <a:pt x="194" y="336"/>
                    <a:pt x="195" y="336"/>
                    <a:pt x="195" y="336"/>
                  </a:cubicBezTo>
                  <a:cubicBezTo>
                    <a:pt x="196" y="336"/>
                    <a:pt x="196" y="335"/>
                    <a:pt x="197" y="335"/>
                  </a:cubicBezTo>
                  <a:cubicBezTo>
                    <a:pt x="197" y="335"/>
                    <a:pt x="197" y="334"/>
                    <a:pt x="197" y="334"/>
                  </a:cubicBezTo>
                  <a:cubicBezTo>
                    <a:pt x="198" y="334"/>
                    <a:pt x="198" y="334"/>
                    <a:pt x="198" y="333"/>
                  </a:cubicBezTo>
                  <a:cubicBezTo>
                    <a:pt x="198" y="333"/>
                    <a:pt x="198" y="334"/>
                    <a:pt x="199" y="333"/>
                  </a:cubicBezTo>
                  <a:cubicBezTo>
                    <a:pt x="199" y="333"/>
                    <a:pt x="199" y="332"/>
                    <a:pt x="200" y="332"/>
                  </a:cubicBezTo>
                  <a:cubicBezTo>
                    <a:pt x="200" y="332"/>
                    <a:pt x="200" y="332"/>
                    <a:pt x="200" y="332"/>
                  </a:cubicBezTo>
                  <a:cubicBezTo>
                    <a:pt x="201" y="332"/>
                    <a:pt x="202" y="331"/>
                    <a:pt x="203" y="329"/>
                  </a:cubicBezTo>
                  <a:cubicBezTo>
                    <a:pt x="203" y="330"/>
                    <a:pt x="203" y="329"/>
                    <a:pt x="204" y="329"/>
                  </a:cubicBezTo>
                  <a:cubicBezTo>
                    <a:pt x="204" y="329"/>
                    <a:pt x="205" y="329"/>
                    <a:pt x="206" y="329"/>
                  </a:cubicBezTo>
                  <a:cubicBezTo>
                    <a:pt x="206" y="329"/>
                    <a:pt x="206" y="330"/>
                    <a:pt x="206" y="330"/>
                  </a:cubicBezTo>
                  <a:cubicBezTo>
                    <a:pt x="206" y="331"/>
                    <a:pt x="204" y="331"/>
                    <a:pt x="203" y="332"/>
                  </a:cubicBezTo>
                  <a:cubicBezTo>
                    <a:pt x="203" y="333"/>
                    <a:pt x="202" y="334"/>
                    <a:pt x="202" y="334"/>
                  </a:cubicBezTo>
                  <a:cubicBezTo>
                    <a:pt x="202" y="334"/>
                    <a:pt x="202" y="334"/>
                    <a:pt x="201" y="334"/>
                  </a:cubicBezTo>
                  <a:cubicBezTo>
                    <a:pt x="201" y="334"/>
                    <a:pt x="200" y="335"/>
                    <a:pt x="199" y="335"/>
                  </a:cubicBezTo>
                  <a:cubicBezTo>
                    <a:pt x="199" y="335"/>
                    <a:pt x="198" y="337"/>
                    <a:pt x="197" y="338"/>
                  </a:cubicBezTo>
                  <a:cubicBezTo>
                    <a:pt x="197" y="338"/>
                    <a:pt x="195" y="339"/>
                    <a:pt x="195" y="340"/>
                  </a:cubicBezTo>
                  <a:cubicBezTo>
                    <a:pt x="194" y="339"/>
                    <a:pt x="193" y="341"/>
                    <a:pt x="191" y="340"/>
                  </a:cubicBezTo>
                  <a:cubicBezTo>
                    <a:pt x="190" y="342"/>
                    <a:pt x="189" y="343"/>
                    <a:pt x="189" y="345"/>
                  </a:cubicBezTo>
                  <a:cubicBezTo>
                    <a:pt x="188" y="345"/>
                    <a:pt x="187" y="345"/>
                    <a:pt x="187" y="345"/>
                  </a:cubicBezTo>
                  <a:cubicBezTo>
                    <a:pt x="187" y="346"/>
                    <a:pt x="187" y="345"/>
                    <a:pt x="187" y="345"/>
                  </a:cubicBezTo>
                  <a:cubicBezTo>
                    <a:pt x="186" y="346"/>
                    <a:pt x="186" y="346"/>
                    <a:pt x="186" y="346"/>
                  </a:cubicBezTo>
                  <a:cubicBezTo>
                    <a:pt x="185" y="346"/>
                    <a:pt x="184" y="346"/>
                    <a:pt x="183" y="347"/>
                  </a:cubicBezTo>
                  <a:cubicBezTo>
                    <a:pt x="182" y="348"/>
                    <a:pt x="184" y="348"/>
                    <a:pt x="184" y="349"/>
                  </a:cubicBezTo>
                  <a:cubicBezTo>
                    <a:pt x="183" y="349"/>
                    <a:pt x="184" y="350"/>
                    <a:pt x="184" y="351"/>
                  </a:cubicBezTo>
                  <a:cubicBezTo>
                    <a:pt x="184" y="350"/>
                    <a:pt x="184" y="350"/>
                    <a:pt x="185" y="350"/>
                  </a:cubicBezTo>
                  <a:cubicBezTo>
                    <a:pt x="186" y="350"/>
                    <a:pt x="185" y="352"/>
                    <a:pt x="184" y="353"/>
                  </a:cubicBezTo>
                  <a:cubicBezTo>
                    <a:pt x="184" y="353"/>
                    <a:pt x="183" y="353"/>
                    <a:pt x="182" y="353"/>
                  </a:cubicBezTo>
                  <a:cubicBezTo>
                    <a:pt x="181" y="355"/>
                    <a:pt x="179" y="358"/>
                    <a:pt x="177" y="359"/>
                  </a:cubicBezTo>
                  <a:cubicBezTo>
                    <a:pt x="177" y="359"/>
                    <a:pt x="177" y="360"/>
                    <a:pt x="177" y="360"/>
                  </a:cubicBezTo>
                  <a:cubicBezTo>
                    <a:pt x="176" y="360"/>
                    <a:pt x="176" y="360"/>
                    <a:pt x="176" y="360"/>
                  </a:cubicBezTo>
                  <a:cubicBezTo>
                    <a:pt x="175" y="361"/>
                    <a:pt x="174" y="362"/>
                    <a:pt x="173" y="363"/>
                  </a:cubicBezTo>
                  <a:cubicBezTo>
                    <a:pt x="172" y="363"/>
                    <a:pt x="170" y="364"/>
                    <a:pt x="169" y="364"/>
                  </a:cubicBezTo>
                  <a:cubicBezTo>
                    <a:pt x="169" y="362"/>
                    <a:pt x="169" y="362"/>
                    <a:pt x="171" y="361"/>
                  </a:cubicBezTo>
                  <a:cubicBezTo>
                    <a:pt x="171" y="361"/>
                    <a:pt x="172" y="362"/>
                    <a:pt x="172" y="361"/>
                  </a:cubicBezTo>
                  <a:cubicBezTo>
                    <a:pt x="172" y="359"/>
                    <a:pt x="172" y="360"/>
                    <a:pt x="173" y="359"/>
                  </a:cubicBezTo>
                  <a:cubicBezTo>
                    <a:pt x="174" y="359"/>
                    <a:pt x="174" y="358"/>
                    <a:pt x="174" y="358"/>
                  </a:cubicBezTo>
                  <a:cubicBezTo>
                    <a:pt x="175" y="358"/>
                    <a:pt x="175" y="357"/>
                    <a:pt x="176" y="356"/>
                  </a:cubicBezTo>
                  <a:cubicBezTo>
                    <a:pt x="176" y="356"/>
                    <a:pt x="178" y="355"/>
                    <a:pt x="179" y="354"/>
                  </a:cubicBezTo>
                  <a:close/>
                  <a:moveTo>
                    <a:pt x="158" y="344"/>
                  </a:moveTo>
                  <a:cubicBezTo>
                    <a:pt x="158" y="344"/>
                    <a:pt x="159" y="345"/>
                    <a:pt x="158" y="346"/>
                  </a:cubicBezTo>
                  <a:cubicBezTo>
                    <a:pt x="158" y="347"/>
                    <a:pt x="157" y="348"/>
                    <a:pt x="156" y="347"/>
                  </a:cubicBezTo>
                  <a:cubicBezTo>
                    <a:pt x="156" y="346"/>
                    <a:pt x="157" y="345"/>
                    <a:pt x="158" y="344"/>
                  </a:cubicBezTo>
                  <a:close/>
                  <a:moveTo>
                    <a:pt x="150" y="357"/>
                  </a:moveTo>
                  <a:cubicBezTo>
                    <a:pt x="151" y="356"/>
                    <a:pt x="150" y="356"/>
                    <a:pt x="150" y="355"/>
                  </a:cubicBezTo>
                  <a:cubicBezTo>
                    <a:pt x="150" y="355"/>
                    <a:pt x="150" y="355"/>
                    <a:pt x="150" y="355"/>
                  </a:cubicBezTo>
                  <a:cubicBezTo>
                    <a:pt x="150" y="354"/>
                    <a:pt x="150" y="354"/>
                    <a:pt x="150" y="354"/>
                  </a:cubicBezTo>
                  <a:cubicBezTo>
                    <a:pt x="151" y="353"/>
                    <a:pt x="150" y="353"/>
                    <a:pt x="150" y="352"/>
                  </a:cubicBezTo>
                  <a:cubicBezTo>
                    <a:pt x="151" y="352"/>
                    <a:pt x="150" y="350"/>
                    <a:pt x="151" y="350"/>
                  </a:cubicBezTo>
                  <a:cubicBezTo>
                    <a:pt x="151" y="349"/>
                    <a:pt x="152" y="349"/>
                    <a:pt x="152" y="348"/>
                  </a:cubicBezTo>
                  <a:cubicBezTo>
                    <a:pt x="154" y="348"/>
                    <a:pt x="155" y="350"/>
                    <a:pt x="155" y="352"/>
                  </a:cubicBezTo>
                  <a:cubicBezTo>
                    <a:pt x="154" y="352"/>
                    <a:pt x="153" y="352"/>
                    <a:pt x="152" y="352"/>
                  </a:cubicBezTo>
                  <a:cubicBezTo>
                    <a:pt x="152" y="354"/>
                    <a:pt x="151" y="354"/>
                    <a:pt x="151" y="354"/>
                  </a:cubicBezTo>
                  <a:cubicBezTo>
                    <a:pt x="150" y="356"/>
                    <a:pt x="152" y="355"/>
                    <a:pt x="151" y="357"/>
                  </a:cubicBezTo>
                  <a:cubicBezTo>
                    <a:pt x="151" y="357"/>
                    <a:pt x="151" y="357"/>
                    <a:pt x="150" y="357"/>
                  </a:cubicBezTo>
                  <a:cubicBezTo>
                    <a:pt x="151" y="358"/>
                    <a:pt x="149" y="358"/>
                    <a:pt x="149" y="359"/>
                  </a:cubicBezTo>
                  <a:cubicBezTo>
                    <a:pt x="148" y="358"/>
                    <a:pt x="149" y="357"/>
                    <a:pt x="150" y="357"/>
                  </a:cubicBezTo>
                  <a:close/>
                  <a:moveTo>
                    <a:pt x="149" y="381"/>
                  </a:moveTo>
                  <a:cubicBezTo>
                    <a:pt x="150" y="380"/>
                    <a:pt x="151" y="380"/>
                    <a:pt x="152" y="378"/>
                  </a:cubicBezTo>
                  <a:cubicBezTo>
                    <a:pt x="152" y="378"/>
                    <a:pt x="153" y="378"/>
                    <a:pt x="154" y="378"/>
                  </a:cubicBezTo>
                  <a:cubicBezTo>
                    <a:pt x="155" y="377"/>
                    <a:pt x="155" y="376"/>
                    <a:pt x="156" y="375"/>
                  </a:cubicBezTo>
                  <a:cubicBezTo>
                    <a:pt x="156" y="375"/>
                    <a:pt x="155" y="374"/>
                    <a:pt x="155" y="374"/>
                  </a:cubicBezTo>
                  <a:cubicBezTo>
                    <a:pt x="154" y="374"/>
                    <a:pt x="153" y="375"/>
                    <a:pt x="153" y="374"/>
                  </a:cubicBezTo>
                  <a:cubicBezTo>
                    <a:pt x="153" y="374"/>
                    <a:pt x="153" y="373"/>
                    <a:pt x="154" y="373"/>
                  </a:cubicBezTo>
                  <a:cubicBezTo>
                    <a:pt x="154" y="373"/>
                    <a:pt x="151" y="370"/>
                    <a:pt x="152" y="369"/>
                  </a:cubicBezTo>
                  <a:cubicBezTo>
                    <a:pt x="152" y="369"/>
                    <a:pt x="154" y="370"/>
                    <a:pt x="155" y="370"/>
                  </a:cubicBezTo>
                  <a:cubicBezTo>
                    <a:pt x="155" y="370"/>
                    <a:pt x="155" y="370"/>
                    <a:pt x="156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56" y="369"/>
                    <a:pt x="156" y="368"/>
                    <a:pt x="157" y="367"/>
                  </a:cubicBezTo>
                  <a:cubicBezTo>
                    <a:pt x="158" y="366"/>
                    <a:pt x="159" y="366"/>
                    <a:pt x="160" y="365"/>
                  </a:cubicBezTo>
                  <a:cubicBezTo>
                    <a:pt x="160" y="364"/>
                    <a:pt x="161" y="364"/>
                    <a:pt x="161" y="363"/>
                  </a:cubicBezTo>
                  <a:cubicBezTo>
                    <a:pt x="162" y="363"/>
                    <a:pt x="162" y="363"/>
                    <a:pt x="163" y="363"/>
                  </a:cubicBezTo>
                  <a:cubicBezTo>
                    <a:pt x="164" y="362"/>
                    <a:pt x="164" y="361"/>
                    <a:pt x="165" y="360"/>
                  </a:cubicBezTo>
                  <a:cubicBezTo>
                    <a:pt x="165" y="360"/>
                    <a:pt x="166" y="360"/>
                    <a:pt x="166" y="360"/>
                  </a:cubicBezTo>
                  <a:cubicBezTo>
                    <a:pt x="166" y="359"/>
                    <a:pt x="167" y="359"/>
                    <a:pt x="167" y="359"/>
                  </a:cubicBezTo>
                  <a:cubicBezTo>
                    <a:pt x="168" y="359"/>
                    <a:pt x="168" y="358"/>
                    <a:pt x="169" y="358"/>
                  </a:cubicBezTo>
                  <a:cubicBezTo>
                    <a:pt x="169" y="358"/>
                    <a:pt x="169" y="357"/>
                    <a:pt x="169" y="357"/>
                  </a:cubicBezTo>
                  <a:cubicBezTo>
                    <a:pt x="169" y="357"/>
                    <a:pt x="169" y="357"/>
                    <a:pt x="170" y="356"/>
                  </a:cubicBezTo>
                  <a:cubicBezTo>
                    <a:pt x="170" y="356"/>
                    <a:pt x="170" y="357"/>
                    <a:pt x="170" y="356"/>
                  </a:cubicBezTo>
                  <a:cubicBezTo>
                    <a:pt x="171" y="356"/>
                    <a:pt x="171" y="355"/>
                    <a:pt x="171" y="355"/>
                  </a:cubicBezTo>
                  <a:cubicBezTo>
                    <a:pt x="171" y="355"/>
                    <a:pt x="171" y="355"/>
                    <a:pt x="172" y="355"/>
                  </a:cubicBezTo>
                  <a:cubicBezTo>
                    <a:pt x="172" y="354"/>
                    <a:pt x="173" y="354"/>
                    <a:pt x="174" y="352"/>
                  </a:cubicBezTo>
                  <a:cubicBezTo>
                    <a:pt x="174" y="352"/>
                    <a:pt x="175" y="352"/>
                    <a:pt x="175" y="352"/>
                  </a:cubicBezTo>
                  <a:cubicBezTo>
                    <a:pt x="176" y="352"/>
                    <a:pt x="176" y="352"/>
                    <a:pt x="177" y="352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7" y="354"/>
                    <a:pt x="176" y="354"/>
                    <a:pt x="175" y="355"/>
                  </a:cubicBezTo>
                  <a:cubicBezTo>
                    <a:pt x="174" y="355"/>
                    <a:pt x="174" y="356"/>
                    <a:pt x="173" y="357"/>
                  </a:cubicBezTo>
                  <a:cubicBezTo>
                    <a:pt x="173" y="357"/>
                    <a:pt x="173" y="356"/>
                    <a:pt x="173" y="357"/>
                  </a:cubicBezTo>
                  <a:cubicBezTo>
                    <a:pt x="173" y="357"/>
                    <a:pt x="172" y="358"/>
                    <a:pt x="171" y="358"/>
                  </a:cubicBezTo>
                  <a:cubicBezTo>
                    <a:pt x="171" y="358"/>
                    <a:pt x="170" y="360"/>
                    <a:pt x="169" y="361"/>
                  </a:cubicBezTo>
                  <a:cubicBezTo>
                    <a:pt x="168" y="361"/>
                    <a:pt x="167" y="362"/>
                    <a:pt x="167" y="363"/>
                  </a:cubicBezTo>
                  <a:cubicBezTo>
                    <a:pt x="166" y="363"/>
                    <a:pt x="165" y="365"/>
                    <a:pt x="163" y="363"/>
                  </a:cubicBezTo>
                  <a:cubicBezTo>
                    <a:pt x="162" y="365"/>
                    <a:pt x="162" y="367"/>
                    <a:pt x="161" y="368"/>
                  </a:cubicBezTo>
                  <a:cubicBezTo>
                    <a:pt x="160" y="368"/>
                    <a:pt x="160" y="369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9" y="370"/>
                    <a:pt x="158" y="370"/>
                    <a:pt x="158" y="370"/>
                  </a:cubicBezTo>
                  <a:cubicBezTo>
                    <a:pt x="157" y="370"/>
                    <a:pt x="156" y="370"/>
                    <a:pt x="155" y="371"/>
                  </a:cubicBezTo>
                  <a:cubicBezTo>
                    <a:pt x="155" y="372"/>
                    <a:pt x="156" y="371"/>
                    <a:pt x="156" y="373"/>
                  </a:cubicBezTo>
                  <a:cubicBezTo>
                    <a:pt x="156" y="373"/>
                    <a:pt x="156" y="374"/>
                    <a:pt x="156" y="375"/>
                  </a:cubicBezTo>
                  <a:cubicBezTo>
                    <a:pt x="157" y="374"/>
                    <a:pt x="157" y="374"/>
                    <a:pt x="157" y="373"/>
                  </a:cubicBezTo>
                  <a:cubicBezTo>
                    <a:pt x="158" y="374"/>
                    <a:pt x="157" y="376"/>
                    <a:pt x="157" y="377"/>
                  </a:cubicBezTo>
                  <a:cubicBezTo>
                    <a:pt x="157" y="377"/>
                    <a:pt x="156" y="377"/>
                    <a:pt x="155" y="377"/>
                  </a:cubicBezTo>
                  <a:cubicBezTo>
                    <a:pt x="154" y="379"/>
                    <a:pt x="152" y="382"/>
                    <a:pt x="151" y="384"/>
                  </a:cubicBezTo>
                  <a:cubicBezTo>
                    <a:pt x="151" y="384"/>
                    <a:pt x="150" y="384"/>
                    <a:pt x="150" y="384"/>
                  </a:cubicBezTo>
                  <a:cubicBezTo>
                    <a:pt x="150" y="384"/>
                    <a:pt x="150" y="384"/>
                    <a:pt x="149" y="384"/>
                  </a:cubicBezTo>
                  <a:cubicBezTo>
                    <a:pt x="148" y="385"/>
                    <a:pt x="147" y="387"/>
                    <a:pt x="146" y="387"/>
                  </a:cubicBezTo>
                  <a:cubicBezTo>
                    <a:pt x="146" y="388"/>
                    <a:pt x="145" y="388"/>
                    <a:pt x="145" y="388"/>
                  </a:cubicBezTo>
                  <a:cubicBezTo>
                    <a:pt x="145" y="388"/>
                    <a:pt x="145" y="388"/>
                    <a:pt x="145" y="389"/>
                  </a:cubicBezTo>
                  <a:cubicBezTo>
                    <a:pt x="145" y="389"/>
                    <a:pt x="145" y="390"/>
                    <a:pt x="145" y="390"/>
                  </a:cubicBezTo>
                  <a:cubicBezTo>
                    <a:pt x="144" y="391"/>
                    <a:pt x="144" y="391"/>
                    <a:pt x="144" y="391"/>
                  </a:cubicBezTo>
                  <a:cubicBezTo>
                    <a:pt x="143" y="391"/>
                    <a:pt x="143" y="392"/>
                    <a:pt x="142" y="392"/>
                  </a:cubicBezTo>
                  <a:cubicBezTo>
                    <a:pt x="142" y="391"/>
                    <a:pt x="142" y="391"/>
                    <a:pt x="142" y="391"/>
                  </a:cubicBezTo>
                  <a:cubicBezTo>
                    <a:pt x="142" y="391"/>
                    <a:pt x="143" y="391"/>
                    <a:pt x="143" y="390"/>
                  </a:cubicBezTo>
                  <a:cubicBezTo>
                    <a:pt x="143" y="390"/>
                    <a:pt x="143" y="389"/>
                    <a:pt x="143" y="389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3" y="387"/>
                    <a:pt x="143" y="386"/>
                    <a:pt x="144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6"/>
                    <a:pt x="145" y="386"/>
                    <a:pt x="145" y="386"/>
                  </a:cubicBezTo>
                  <a:cubicBezTo>
                    <a:pt x="145" y="384"/>
                    <a:pt x="145" y="385"/>
                    <a:pt x="147" y="384"/>
                  </a:cubicBezTo>
                  <a:cubicBezTo>
                    <a:pt x="147" y="383"/>
                    <a:pt x="147" y="383"/>
                    <a:pt x="147" y="383"/>
                  </a:cubicBezTo>
                  <a:cubicBezTo>
                    <a:pt x="148" y="382"/>
                    <a:pt x="148" y="382"/>
                    <a:pt x="149" y="381"/>
                  </a:cubicBezTo>
                  <a:close/>
                  <a:moveTo>
                    <a:pt x="140" y="374"/>
                  </a:moveTo>
                  <a:cubicBezTo>
                    <a:pt x="140" y="374"/>
                    <a:pt x="140" y="374"/>
                    <a:pt x="140" y="374"/>
                  </a:cubicBezTo>
                  <a:cubicBezTo>
                    <a:pt x="141" y="373"/>
                    <a:pt x="141" y="372"/>
                    <a:pt x="141" y="372"/>
                  </a:cubicBezTo>
                  <a:cubicBezTo>
                    <a:pt x="141" y="372"/>
                    <a:pt x="141" y="371"/>
                    <a:pt x="142" y="370"/>
                  </a:cubicBezTo>
                  <a:cubicBezTo>
                    <a:pt x="142" y="369"/>
                    <a:pt x="141" y="368"/>
                    <a:pt x="141" y="367"/>
                  </a:cubicBezTo>
                  <a:cubicBezTo>
                    <a:pt x="141" y="367"/>
                    <a:pt x="142" y="367"/>
                    <a:pt x="142" y="367"/>
                  </a:cubicBezTo>
                  <a:cubicBezTo>
                    <a:pt x="142" y="366"/>
                    <a:pt x="143" y="366"/>
                    <a:pt x="143" y="366"/>
                  </a:cubicBezTo>
                  <a:cubicBezTo>
                    <a:pt x="143" y="366"/>
                    <a:pt x="143" y="365"/>
                    <a:pt x="143" y="365"/>
                  </a:cubicBezTo>
                  <a:cubicBezTo>
                    <a:pt x="144" y="365"/>
                    <a:pt x="143" y="364"/>
                    <a:pt x="145" y="364"/>
                  </a:cubicBezTo>
                  <a:cubicBezTo>
                    <a:pt x="145" y="363"/>
                    <a:pt x="144" y="363"/>
                    <a:pt x="145" y="362"/>
                  </a:cubicBezTo>
                  <a:cubicBezTo>
                    <a:pt x="145" y="362"/>
                    <a:pt x="145" y="361"/>
                    <a:pt x="146" y="361"/>
                  </a:cubicBezTo>
                  <a:cubicBezTo>
                    <a:pt x="146" y="361"/>
                    <a:pt x="147" y="361"/>
                    <a:pt x="147" y="360"/>
                  </a:cubicBezTo>
                  <a:cubicBezTo>
                    <a:pt x="148" y="360"/>
                    <a:pt x="148" y="361"/>
                    <a:pt x="148" y="361"/>
                  </a:cubicBezTo>
                  <a:cubicBezTo>
                    <a:pt x="147" y="363"/>
                    <a:pt x="145" y="363"/>
                    <a:pt x="145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3" y="367"/>
                    <a:pt x="143" y="368"/>
                    <a:pt x="142" y="368"/>
                  </a:cubicBezTo>
                  <a:cubicBezTo>
                    <a:pt x="142" y="369"/>
                    <a:pt x="142" y="370"/>
                    <a:pt x="143" y="372"/>
                  </a:cubicBezTo>
                  <a:cubicBezTo>
                    <a:pt x="142" y="372"/>
                    <a:pt x="142" y="373"/>
                    <a:pt x="142" y="373"/>
                  </a:cubicBezTo>
                  <a:cubicBezTo>
                    <a:pt x="142" y="373"/>
                    <a:pt x="141" y="373"/>
                    <a:pt x="141" y="373"/>
                  </a:cubicBezTo>
                  <a:cubicBezTo>
                    <a:pt x="141" y="374"/>
                    <a:pt x="141" y="376"/>
                    <a:pt x="140" y="375"/>
                  </a:cubicBezTo>
                  <a:cubicBezTo>
                    <a:pt x="140" y="375"/>
                    <a:pt x="139" y="374"/>
                    <a:pt x="140" y="374"/>
                  </a:cubicBezTo>
                  <a:close/>
                  <a:moveTo>
                    <a:pt x="139" y="376"/>
                  </a:moveTo>
                  <a:cubicBezTo>
                    <a:pt x="139" y="376"/>
                    <a:pt x="139" y="376"/>
                    <a:pt x="140" y="376"/>
                  </a:cubicBezTo>
                  <a:cubicBezTo>
                    <a:pt x="139" y="377"/>
                    <a:pt x="139" y="378"/>
                    <a:pt x="138" y="378"/>
                  </a:cubicBezTo>
                  <a:cubicBezTo>
                    <a:pt x="138" y="380"/>
                    <a:pt x="137" y="381"/>
                    <a:pt x="136" y="382"/>
                  </a:cubicBezTo>
                  <a:cubicBezTo>
                    <a:pt x="135" y="380"/>
                    <a:pt x="137" y="377"/>
                    <a:pt x="139" y="376"/>
                  </a:cubicBezTo>
                  <a:close/>
                  <a:moveTo>
                    <a:pt x="135" y="381"/>
                  </a:moveTo>
                  <a:cubicBezTo>
                    <a:pt x="135" y="381"/>
                    <a:pt x="135" y="382"/>
                    <a:pt x="135" y="382"/>
                  </a:cubicBezTo>
                  <a:cubicBezTo>
                    <a:pt x="135" y="383"/>
                    <a:pt x="134" y="383"/>
                    <a:pt x="134" y="384"/>
                  </a:cubicBezTo>
                  <a:cubicBezTo>
                    <a:pt x="133" y="385"/>
                    <a:pt x="133" y="387"/>
                    <a:pt x="132" y="386"/>
                  </a:cubicBezTo>
                  <a:cubicBezTo>
                    <a:pt x="133" y="385"/>
                    <a:pt x="133" y="382"/>
                    <a:pt x="135" y="381"/>
                  </a:cubicBezTo>
                  <a:close/>
                  <a:moveTo>
                    <a:pt x="113" y="421"/>
                  </a:moveTo>
                  <a:cubicBezTo>
                    <a:pt x="112" y="421"/>
                    <a:pt x="114" y="416"/>
                    <a:pt x="114" y="415"/>
                  </a:cubicBezTo>
                  <a:cubicBezTo>
                    <a:pt x="115" y="415"/>
                    <a:pt x="115" y="415"/>
                    <a:pt x="115" y="415"/>
                  </a:cubicBezTo>
                  <a:cubicBezTo>
                    <a:pt x="116" y="411"/>
                    <a:pt x="126" y="410"/>
                    <a:pt x="113" y="421"/>
                  </a:cubicBezTo>
                  <a:close/>
                  <a:moveTo>
                    <a:pt x="120" y="436"/>
                  </a:moveTo>
                  <a:cubicBezTo>
                    <a:pt x="119" y="436"/>
                    <a:pt x="119" y="437"/>
                    <a:pt x="119" y="438"/>
                  </a:cubicBezTo>
                  <a:cubicBezTo>
                    <a:pt x="118" y="437"/>
                    <a:pt x="118" y="436"/>
                    <a:pt x="119" y="435"/>
                  </a:cubicBezTo>
                  <a:cubicBezTo>
                    <a:pt x="119" y="435"/>
                    <a:pt x="120" y="436"/>
                    <a:pt x="120" y="436"/>
                  </a:cubicBezTo>
                  <a:close/>
                  <a:moveTo>
                    <a:pt x="121" y="432"/>
                  </a:moveTo>
                  <a:cubicBezTo>
                    <a:pt x="122" y="433"/>
                    <a:pt x="120" y="434"/>
                    <a:pt x="119" y="435"/>
                  </a:cubicBezTo>
                  <a:cubicBezTo>
                    <a:pt x="118" y="433"/>
                    <a:pt x="121" y="433"/>
                    <a:pt x="121" y="432"/>
                  </a:cubicBezTo>
                  <a:close/>
                  <a:moveTo>
                    <a:pt x="117" y="442"/>
                  </a:moveTo>
                  <a:cubicBezTo>
                    <a:pt x="116" y="443"/>
                    <a:pt x="116" y="444"/>
                    <a:pt x="116" y="445"/>
                  </a:cubicBezTo>
                  <a:cubicBezTo>
                    <a:pt x="114" y="443"/>
                    <a:pt x="117" y="440"/>
                    <a:pt x="118" y="439"/>
                  </a:cubicBezTo>
                  <a:cubicBezTo>
                    <a:pt x="120" y="439"/>
                    <a:pt x="117" y="441"/>
                    <a:pt x="117" y="442"/>
                  </a:cubicBezTo>
                  <a:close/>
                  <a:moveTo>
                    <a:pt x="114" y="467"/>
                  </a:moveTo>
                  <a:cubicBezTo>
                    <a:pt x="113" y="467"/>
                    <a:pt x="113" y="468"/>
                    <a:pt x="112" y="468"/>
                  </a:cubicBezTo>
                  <a:cubicBezTo>
                    <a:pt x="112" y="466"/>
                    <a:pt x="114" y="467"/>
                    <a:pt x="114" y="466"/>
                  </a:cubicBezTo>
                  <a:cubicBezTo>
                    <a:pt x="114" y="465"/>
                    <a:pt x="113" y="466"/>
                    <a:pt x="113" y="466"/>
                  </a:cubicBezTo>
                  <a:cubicBezTo>
                    <a:pt x="112" y="465"/>
                    <a:pt x="113" y="462"/>
                    <a:pt x="113" y="461"/>
                  </a:cubicBezTo>
                  <a:cubicBezTo>
                    <a:pt x="115" y="463"/>
                    <a:pt x="114" y="465"/>
                    <a:pt x="114" y="467"/>
                  </a:cubicBezTo>
                  <a:close/>
                  <a:moveTo>
                    <a:pt x="114" y="458"/>
                  </a:moveTo>
                  <a:cubicBezTo>
                    <a:pt x="114" y="459"/>
                    <a:pt x="113" y="455"/>
                    <a:pt x="114" y="455"/>
                  </a:cubicBezTo>
                  <a:cubicBezTo>
                    <a:pt x="115" y="456"/>
                    <a:pt x="114" y="458"/>
                    <a:pt x="114" y="458"/>
                  </a:cubicBezTo>
                  <a:close/>
                  <a:moveTo>
                    <a:pt x="115" y="455"/>
                  </a:moveTo>
                  <a:cubicBezTo>
                    <a:pt x="113" y="455"/>
                    <a:pt x="116" y="450"/>
                    <a:pt x="116" y="450"/>
                  </a:cubicBezTo>
                  <a:cubicBezTo>
                    <a:pt x="117" y="450"/>
                    <a:pt x="118" y="456"/>
                    <a:pt x="115" y="455"/>
                  </a:cubicBezTo>
                  <a:close/>
                  <a:moveTo>
                    <a:pt x="117" y="449"/>
                  </a:moveTo>
                  <a:cubicBezTo>
                    <a:pt x="116" y="448"/>
                    <a:pt x="116" y="447"/>
                    <a:pt x="117" y="446"/>
                  </a:cubicBezTo>
                  <a:cubicBezTo>
                    <a:pt x="118" y="446"/>
                    <a:pt x="118" y="446"/>
                    <a:pt x="118" y="445"/>
                  </a:cubicBezTo>
                  <a:cubicBezTo>
                    <a:pt x="117" y="444"/>
                    <a:pt x="117" y="445"/>
                    <a:pt x="118" y="443"/>
                  </a:cubicBezTo>
                  <a:cubicBezTo>
                    <a:pt x="119" y="443"/>
                    <a:pt x="118" y="442"/>
                    <a:pt x="119" y="442"/>
                  </a:cubicBezTo>
                  <a:cubicBezTo>
                    <a:pt x="119" y="441"/>
                    <a:pt x="119" y="441"/>
                    <a:pt x="120" y="440"/>
                  </a:cubicBezTo>
                  <a:cubicBezTo>
                    <a:pt x="120" y="439"/>
                    <a:pt x="121" y="438"/>
                    <a:pt x="121" y="436"/>
                  </a:cubicBezTo>
                  <a:cubicBezTo>
                    <a:pt x="122" y="436"/>
                    <a:pt x="122" y="435"/>
                    <a:pt x="123" y="435"/>
                  </a:cubicBezTo>
                  <a:cubicBezTo>
                    <a:pt x="124" y="433"/>
                    <a:pt x="124" y="432"/>
                    <a:pt x="124" y="431"/>
                  </a:cubicBezTo>
                  <a:cubicBezTo>
                    <a:pt x="124" y="432"/>
                    <a:pt x="123" y="431"/>
                    <a:pt x="123" y="431"/>
                  </a:cubicBezTo>
                  <a:cubicBezTo>
                    <a:pt x="122" y="431"/>
                    <a:pt x="121" y="432"/>
                    <a:pt x="121" y="431"/>
                  </a:cubicBezTo>
                  <a:cubicBezTo>
                    <a:pt x="121" y="431"/>
                    <a:pt x="121" y="431"/>
                    <a:pt x="121" y="430"/>
                  </a:cubicBezTo>
                  <a:cubicBezTo>
                    <a:pt x="121" y="430"/>
                    <a:pt x="118" y="428"/>
                    <a:pt x="118" y="428"/>
                  </a:cubicBezTo>
                  <a:cubicBezTo>
                    <a:pt x="118" y="428"/>
                    <a:pt x="121" y="428"/>
                    <a:pt x="121" y="427"/>
                  </a:cubicBezTo>
                  <a:cubicBezTo>
                    <a:pt x="121" y="427"/>
                    <a:pt x="121" y="427"/>
                    <a:pt x="122" y="426"/>
                  </a:cubicBezTo>
                  <a:cubicBezTo>
                    <a:pt x="122" y="426"/>
                    <a:pt x="122" y="426"/>
                    <a:pt x="122" y="426"/>
                  </a:cubicBezTo>
                  <a:cubicBezTo>
                    <a:pt x="122" y="425"/>
                    <a:pt x="122" y="425"/>
                    <a:pt x="122" y="424"/>
                  </a:cubicBezTo>
                  <a:cubicBezTo>
                    <a:pt x="123" y="423"/>
                    <a:pt x="123" y="422"/>
                    <a:pt x="124" y="420"/>
                  </a:cubicBezTo>
                  <a:cubicBezTo>
                    <a:pt x="124" y="420"/>
                    <a:pt x="125" y="419"/>
                    <a:pt x="125" y="419"/>
                  </a:cubicBezTo>
                  <a:cubicBezTo>
                    <a:pt x="125" y="418"/>
                    <a:pt x="126" y="418"/>
                    <a:pt x="126" y="417"/>
                  </a:cubicBezTo>
                  <a:cubicBezTo>
                    <a:pt x="126" y="416"/>
                    <a:pt x="126" y="415"/>
                    <a:pt x="127" y="414"/>
                  </a:cubicBezTo>
                  <a:cubicBezTo>
                    <a:pt x="127" y="414"/>
                    <a:pt x="128" y="414"/>
                    <a:pt x="128" y="413"/>
                  </a:cubicBezTo>
                  <a:cubicBezTo>
                    <a:pt x="128" y="413"/>
                    <a:pt x="129" y="413"/>
                    <a:pt x="129" y="413"/>
                  </a:cubicBezTo>
                  <a:cubicBezTo>
                    <a:pt x="129" y="412"/>
                    <a:pt x="129" y="411"/>
                    <a:pt x="130" y="411"/>
                  </a:cubicBezTo>
                  <a:cubicBezTo>
                    <a:pt x="130" y="410"/>
                    <a:pt x="130" y="410"/>
                    <a:pt x="130" y="410"/>
                  </a:cubicBezTo>
                  <a:cubicBezTo>
                    <a:pt x="130" y="410"/>
                    <a:pt x="130" y="409"/>
                    <a:pt x="130" y="409"/>
                  </a:cubicBezTo>
                  <a:cubicBezTo>
                    <a:pt x="130" y="409"/>
                    <a:pt x="131" y="409"/>
                    <a:pt x="131" y="409"/>
                  </a:cubicBezTo>
                  <a:cubicBezTo>
                    <a:pt x="131" y="408"/>
                    <a:pt x="131" y="408"/>
                    <a:pt x="131" y="407"/>
                  </a:cubicBezTo>
                  <a:cubicBezTo>
                    <a:pt x="131" y="407"/>
                    <a:pt x="131" y="407"/>
                    <a:pt x="132" y="407"/>
                  </a:cubicBezTo>
                  <a:cubicBezTo>
                    <a:pt x="132" y="406"/>
                    <a:pt x="133" y="405"/>
                    <a:pt x="133" y="403"/>
                  </a:cubicBezTo>
                  <a:cubicBezTo>
                    <a:pt x="133" y="403"/>
                    <a:pt x="133" y="403"/>
                    <a:pt x="133" y="403"/>
                  </a:cubicBezTo>
                  <a:cubicBezTo>
                    <a:pt x="134" y="402"/>
                    <a:pt x="135" y="402"/>
                    <a:pt x="135" y="402"/>
                  </a:cubicBezTo>
                  <a:cubicBezTo>
                    <a:pt x="136" y="402"/>
                    <a:pt x="136" y="402"/>
                    <a:pt x="136" y="402"/>
                  </a:cubicBezTo>
                  <a:cubicBezTo>
                    <a:pt x="136" y="404"/>
                    <a:pt x="135" y="404"/>
                    <a:pt x="134" y="406"/>
                  </a:cubicBezTo>
                  <a:cubicBezTo>
                    <a:pt x="134" y="406"/>
                    <a:pt x="134" y="407"/>
                    <a:pt x="134" y="408"/>
                  </a:cubicBezTo>
                  <a:cubicBezTo>
                    <a:pt x="134" y="408"/>
                    <a:pt x="133" y="408"/>
                    <a:pt x="133" y="408"/>
                  </a:cubicBezTo>
                  <a:cubicBezTo>
                    <a:pt x="133" y="409"/>
                    <a:pt x="133" y="409"/>
                    <a:pt x="132" y="410"/>
                  </a:cubicBezTo>
                  <a:cubicBezTo>
                    <a:pt x="132" y="410"/>
                    <a:pt x="132" y="412"/>
                    <a:pt x="131" y="413"/>
                  </a:cubicBezTo>
                  <a:cubicBezTo>
                    <a:pt x="131" y="414"/>
                    <a:pt x="130" y="415"/>
                    <a:pt x="130" y="416"/>
                  </a:cubicBezTo>
                  <a:cubicBezTo>
                    <a:pt x="129" y="416"/>
                    <a:pt x="129" y="419"/>
                    <a:pt x="127" y="418"/>
                  </a:cubicBezTo>
                  <a:cubicBezTo>
                    <a:pt x="126" y="420"/>
                    <a:pt x="126" y="422"/>
                    <a:pt x="126" y="423"/>
                  </a:cubicBezTo>
                  <a:cubicBezTo>
                    <a:pt x="126" y="424"/>
                    <a:pt x="125" y="424"/>
                    <a:pt x="125" y="425"/>
                  </a:cubicBezTo>
                  <a:cubicBezTo>
                    <a:pt x="125" y="425"/>
                    <a:pt x="125" y="425"/>
                    <a:pt x="125" y="425"/>
                  </a:cubicBezTo>
                  <a:cubicBezTo>
                    <a:pt x="125" y="425"/>
                    <a:pt x="124" y="426"/>
                    <a:pt x="124" y="426"/>
                  </a:cubicBezTo>
                  <a:cubicBezTo>
                    <a:pt x="123" y="426"/>
                    <a:pt x="123" y="427"/>
                    <a:pt x="122" y="428"/>
                  </a:cubicBezTo>
                  <a:cubicBezTo>
                    <a:pt x="122" y="429"/>
                    <a:pt x="123" y="428"/>
                    <a:pt x="123" y="429"/>
                  </a:cubicBezTo>
                  <a:cubicBezTo>
                    <a:pt x="123" y="429"/>
                    <a:pt x="124" y="430"/>
                    <a:pt x="125" y="431"/>
                  </a:cubicBezTo>
                  <a:cubicBezTo>
                    <a:pt x="125" y="430"/>
                    <a:pt x="125" y="430"/>
                    <a:pt x="125" y="429"/>
                  </a:cubicBezTo>
                  <a:cubicBezTo>
                    <a:pt x="126" y="430"/>
                    <a:pt x="126" y="432"/>
                    <a:pt x="125" y="433"/>
                  </a:cubicBezTo>
                  <a:cubicBezTo>
                    <a:pt x="125" y="433"/>
                    <a:pt x="124" y="433"/>
                    <a:pt x="124" y="434"/>
                  </a:cubicBezTo>
                  <a:cubicBezTo>
                    <a:pt x="123" y="436"/>
                    <a:pt x="123" y="439"/>
                    <a:pt x="122" y="441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1" y="442"/>
                    <a:pt x="121" y="442"/>
                    <a:pt x="121" y="443"/>
                  </a:cubicBezTo>
                  <a:cubicBezTo>
                    <a:pt x="120" y="444"/>
                    <a:pt x="120" y="445"/>
                    <a:pt x="119" y="447"/>
                  </a:cubicBezTo>
                  <a:cubicBezTo>
                    <a:pt x="118" y="448"/>
                    <a:pt x="118" y="449"/>
                    <a:pt x="117" y="449"/>
                  </a:cubicBezTo>
                  <a:close/>
                  <a:moveTo>
                    <a:pt x="125" y="427"/>
                  </a:moveTo>
                  <a:cubicBezTo>
                    <a:pt x="124" y="427"/>
                    <a:pt x="125" y="426"/>
                    <a:pt x="125" y="426"/>
                  </a:cubicBezTo>
                  <a:cubicBezTo>
                    <a:pt x="126" y="426"/>
                    <a:pt x="125" y="427"/>
                    <a:pt x="125" y="427"/>
                  </a:cubicBezTo>
                  <a:close/>
                  <a:moveTo>
                    <a:pt x="142" y="487"/>
                  </a:moveTo>
                  <a:cubicBezTo>
                    <a:pt x="142" y="486"/>
                    <a:pt x="143" y="486"/>
                    <a:pt x="143" y="485"/>
                  </a:cubicBezTo>
                  <a:cubicBezTo>
                    <a:pt x="143" y="484"/>
                    <a:pt x="142" y="485"/>
                    <a:pt x="143" y="483"/>
                  </a:cubicBezTo>
                  <a:cubicBezTo>
                    <a:pt x="142" y="483"/>
                    <a:pt x="143" y="483"/>
                    <a:pt x="143" y="482"/>
                  </a:cubicBezTo>
                  <a:cubicBezTo>
                    <a:pt x="143" y="482"/>
                    <a:pt x="143" y="481"/>
                    <a:pt x="144" y="481"/>
                  </a:cubicBezTo>
                  <a:cubicBezTo>
                    <a:pt x="144" y="479"/>
                    <a:pt x="144" y="477"/>
                    <a:pt x="145" y="476"/>
                  </a:cubicBezTo>
                  <a:cubicBezTo>
                    <a:pt x="145" y="474"/>
                    <a:pt x="145" y="474"/>
                    <a:pt x="145" y="474"/>
                  </a:cubicBezTo>
                  <a:cubicBezTo>
                    <a:pt x="146" y="473"/>
                    <a:pt x="146" y="473"/>
                    <a:pt x="147" y="473"/>
                  </a:cubicBezTo>
                  <a:cubicBezTo>
                    <a:pt x="147" y="473"/>
                    <a:pt x="148" y="473"/>
                    <a:pt x="148" y="472"/>
                  </a:cubicBezTo>
                  <a:cubicBezTo>
                    <a:pt x="148" y="472"/>
                    <a:pt x="149" y="471"/>
                    <a:pt x="149" y="469"/>
                  </a:cubicBezTo>
                  <a:cubicBezTo>
                    <a:pt x="150" y="468"/>
                    <a:pt x="150" y="466"/>
                    <a:pt x="151" y="467"/>
                  </a:cubicBezTo>
                  <a:cubicBezTo>
                    <a:pt x="152" y="467"/>
                    <a:pt x="153" y="468"/>
                    <a:pt x="154" y="468"/>
                  </a:cubicBezTo>
                  <a:cubicBezTo>
                    <a:pt x="154" y="470"/>
                    <a:pt x="152" y="468"/>
                    <a:pt x="152" y="469"/>
                  </a:cubicBezTo>
                  <a:cubicBezTo>
                    <a:pt x="151" y="469"/>
                    <a:pt x="151" y="470"/>
                    <a:pt x="151" y="470"/>
                  </a:cubicBezTo>
                  <a:cubicBezTo>
                    <a:pt x="150" y="470"/>
                    <a:pt x="150" y="471"/>
                    <a:pt x="150" y="471"/>
                  </a:cubicBezTo>
                  <a:cubicBezTo>
                    <a:pt x="149" y="471"/>
                    <a:pt x="150" y="472"/>
                    <a:pt x="149" y="472"/>
                  </a:cubicBezTo>
                  <a:cubicBezTo>
                    <a:pt x="149" y="472"/>
                    <a:pt x="149" y="472"/>
                    <a:pt x="149" y="472"/>
                  </a:cubicBezTo>
                  <a:cubicBezTo>
                    <a:pt x="149" y="472"/>
                    <a:pt x="149" y="473"/>
                    <a:pt x="149" y="473"/>
                  </a:cubicBezTo>
                  <a:cubicBezTo>
                    <a:pt x="149" y="473"/>
                    <a:pt x="149" y="473"/>
                    <a:pt x="149" y="475"/>
                  </a:cubicBezTo>
                  <a:cubicBezTo>
                    <a:pt x="149" y="475"/>
                    <a:pt x="149" y="476"/>
                    <a:pt x="149" y="476"/>
                  </a:cubicBezTo>
                  <a:cubicBezTo>
                    <a:pt x="149" y="476"/>
                    <a:pt x="148" y="476"/>
                    <a:pt x="148" y="476"/>
                  </a:cubicBezTo>
                  <a:cubicBezTo>
                    <a:pt x="148" y="476"/>
                    <a:pt x="148" y="476"/>
                    <a:pt x="148" y="476"/>
                  </a:cubicBezTo>
                  <a:cubicBezTo>
                    <a:pt x="148" y="477"/>
                    <a:pt x="148" y="477"/>
                    <a:pt x="148" y="478"/>
                  </a:cubicBezTo>
                  <a:cubicBezTo>
                    <a:pt x="148" y="478"/>
                    <a:pt x="147" y="479"/>
                    <a:pt x="148" y="480"/>
                  </a:cubicBezTo>
                  <a:cubicBezTo>
                    <a:pt x="147" y="481"/>
                    <a:pt x="147" y="481"/>
                    <a:pt x="146" y="481"/>
                  </a:cubicBezTo>
                  <a:cubicBezTo>
                    <a:pt x="145" y="484"/>
                    <a:pt x="145" y="487"/>
                    <a:pt x="143" y="489"/>
                  </a:cubicBezTo>
                  <a:cubicBezTo>
                    <a:pt x="142" y="489"/>
                    <a:pt x="142" y="488"/>
                    <a:pt x="142" y="487"/>
                  </a:cubicBezTo>
                  <a:close/>
                  <a:moveTo>
                    <a:pt x="151" y="477"/>
                  </a:moveTo>
                  <a:cubicBezTo>
                    <a:pt x="150" y="477"/>
                    <a:pt x="150" y="476"/>
                    <a:pt x="150" y="474"/>
                  </a:cubicBezTo>
                  <a:cubicBezTo>
                    <a:pt x="152" y="474"/>
                    <a:pt x="151" y="476"/>
                    <a:pt x="151" y="477"/>
                  </a:cubicBezTo>
                  <a:close/>
                  <a:moveTo>
                    <a:pt x="148" y="594"/>
                  </a:moveTo>
                  <a:cubicBezTo>
                    <a:pt x="148" y="594"/>
                    <a:pt x="148" y="594"/>
                    <a:pt x="148" y="595"/>
                  </a:cubicBezTo>
                  <a:cubicBezTo>
                    <a:pt x="148" y="595"/>
                    <a:pt x="148" y="595"/>
                    <a:pt x="148" y="596"/>
                  </a:cubicBezTo>
                  <a:cubicBezTo>
                    <a:pt x="148" y="596"/>
                    <a:pt x="148" y="597"/>
                    <a:pt x="148" y="598"/>
                  </a:cubicBezTo>
                  <a:cubicBezTo>
                    <a:pt x="148" y="598"/>
                    <a:pt x="148" y="599"/>
                    <a:pt x="148" y="599"/>
                  </a:cubicBezTo>
                  <a:cubicBezTo>
                    <a:pt x="147" y="600"/>
                    <a:pt x="147" y="600"/>
                    <a:pt x="147" y="600"/>
                  </a:cubicBezTo>
                  <a:cubicBezTo>
                    <a:pt x="147" y="600"/>
                    <a:pt x="147" y="599"/>
                    <a:pt x="147" y="599"/>
                  </a:cubicBezTo>
                  <a:cubicBezTo>
                    <a:pt x="146" y="599"/>
                    <a:pt x="147" y="598"/>
                    <a:pt x="147" y="598"/>
                  </a:cubicBezTo>
                  <a:cubicBezTo>
                    <a:pt x="147" y="597"/>
                    <a:pt x="147" y="597"/>
                    <a:pt x="147" y="597"/>
                  </a:cubicBezTo>
                  <a:cubicBezTo>
                    <a:pt x="146" y="597"/>
                    <a:pt x="146" y="597"/>
                    <a:pt x="146" y="596"/>
                  </a:cubicBezTo>
                  <a:cubicBezTo>
                    <a:pt x="146" y="596"/>
                    <a:pt x="146" y="595"/>
                    <a:pt x="146" y="595"/>
                  </a:cubicBezTo>
                  <a:cubicBezTo>
                    <a:pt x="146" y="593"/>
                    <a:pt x="146" y="592"/>
                    <a:pt x="146" y="591"/>
                  </a:cubicBezTo>
                  <a:cubicBezTo>
                    <a:pt x="146" y="590"/>
                    <a:pt x="145" y="590"/>
                    <a:pt x="146" y="590"/>
                  </a:cubicBezTo>
                  <a:cubicBezTo>
                    <a:pt x="146" y="590"/>
                    <a:pt x="147" y="589"/>
                    <a:pt x="147" y="589"/>
                  </a:cubicBezTo>
                  <a:cubicBezTo>
                    <a:pt x="147" y="589"/>
                    <a:pt x="147" y="588"/>
                    <a:pt x="147" y="588"/>
                  </a:cubicBezTo>
                  <a:cubicBezTo>
                    <a:pt x="147" y="587"/>
                    <a:pt x="146" y="586"/>
                    <a:pt x="146" y="585"/>
                  </a:cubicBezTo>
                  <a:cubicBezTo>
                    <a:pt x="146" y="586"/>
                    <a:pt x="146" y="586"/>
                    <a:pt x="146" y="586"/>
                  </a:cubicBezTo>
                  <a:cubicBezTo>
                    <a:pt x="145" y="586"/>
                    <a:pt x="145" y="587"/>
                    <a:pt x="145" y="587"/>
                  </a:cubicBezTo>
                  <a:cubicBezTo>
                    <a:pt x="144" y="587"/>
                    <a:pt x="144" y="586"/>
                    <a:pt x="144" y="586"/>
                  </a:cubicBezTo>
                  <a:cubicBezTo>
                    <a:pt x="144" y="586"/>
                    <a:pt x="142" y="586"/>
                    <a:pt x="142" y="585"/>
                  </a:cubicBezTo>
                  <a:cubicBezTo>
                    <a:pt x="142" y="585"/>
                    <a:pt x="143" y="584"/>
                    <a:pt x="143" y="584"/>
                  </a:cubicBezTo>
                  <a:cubicBezTo>
                    <a:pt x="143" y="584"/>
                    <a:pt x="143" y="583"/>
                    <a:pt x="143" y="583"/>
                  </a:cubicBezTo>
                  <a:cubicBezTo>
                    <a:pt x="143" y="583"/>
                    <a:pt x="143" y="583"/>
                    <a:pt x="143" y="583"/>
                  </a:cubicBezTo>
                  <a:cubicBezTo>
                    <a:pt x="143" y="582"/>
                    <a:pt x="143" y="582"/>
                    <a:pt x="143" y="581"/>
                  </a:cubicBezTo>
                  <a:cubicBezTo>
                    <a:pt x="143" y="580"/>
                    <a:pt x="143" y="579"/>
                    <a:pt x="143" y="578"/>
                  </a:cubicBezTo>
                  <a:cubicBezTo>
                    <a:pt x="143" y="578"/>
                    <a:pt x="143" y="577"/>
                    <a:pt x="143" y="577"/>
                  </a:cubicBezTo>
                  <a:cubicBezTo>
                    <a:pt x="143" y="576"/>
                    <a:pt x="143" y="576"/>
                    <a:pt x="143" y="575"/>
                  </a:cubicBezTo>
                  <a:cubicBezTo>
                    <a:pt x="143" y="575"/>
                    <a:pt x="143" y="574"/>
                    <a:pt x="143" y="573"/>
                  </a:cubicBezTo>
                  <a:cubicBezTo>
                    <a:pt x="143" y="573"/>
                    <a:pt x="143" y="573"/>
                    <a:pt x="143" y="572"/>
                  </a:cubicBezTo>
                  <a:cubicBezTo>
                    <a:pt x="143" y="572"/>
                    <a:pt x="144" y="572"/>
                    <a:pt x="144" y="571"/>
                  </a:cubicBezTo>
                  <a:cubicBezTo>
                    <a:pt x="144" y="571"/>
                    <a:pt x="143" y="570"/>
                    <a:pt x="144" y="570"/>
                  </a:cubicBezTo>
                  <a:cubicBezTo>
                    <a:pt x="144" y="570"/>
                    <a:pt x="144" y="569"/>
                    <a:pt x="144" y="569"/>
                  </a:cubicBezTo>
                  <a:cubicBezTo>
                    <a:pt x="144" y="569"/>
                    <a:pt x="143" y="569"/>
                    <a:pt x="143" y="568"/>
                  </a:cubicBezTo>
                  <a:cubicBezTo>
                    <a:pt x="143" y="568"/>
                    <a:pt x="144" y="568"/>
                    <a:pt x="144" y="568"/>
                  </a:cubicBezTo>
                  <a:cubicBezTo>
                    <a:pt x="144" y="568"/>
                    <a:pt x="143" y="567"/>
                    <a:pt x="143" y="567"/>
                  </a:cubicBezTo>
                  <a:cubicBezTo>
                    <a:pt x="143" y="567"/>
                    <a:pt x="144" y="567"/>
                    <a:pt x="144" y="567"/>
                  </a:cubicBezTo>
                  <a:cubicBezTo>
                    <a:pt x="143" y="566"/>
                    <a:pt x="144" y="565"/>
                    <a:pt x="143" y="564"/>
                  </a:cubicBezTo>
                  <a:cubicBezTo>
                    <a:pt x="143" y="564"/>
                    <a:pt x="143" y="563"/>
                    <a:pt x="143" y="563"/>
                  </a:cubicBezTo>
                  <a:cubicBezTo>
                    <a:pt x="144" y="563"/>
                    <a:pt x="144" y="562"/>
                    <a:pt x="144" y="562"/>
                  </a:cubicBezTo>
                  <a:cubicBezTo>
                    <a:pt x="145" y="562"/>
                    <a:pt x="145" y="562"/>
                    <a:pt x="145" y="562"/>
                  </a:cubicBezTo>
                  <a:cubicBezTo>
                    <a:pt x="146" y="563"/>
                    <a:pt x="145" y="564"/>
                    <a:pt x="145" y="565"/>
                  </a:cubicBezTo>
                  <a:cubicBezTo>
                    <a:pt x="145" y="565"/>
                    <a:pt x="145" y="566"/>
                    <a:pt x="145" y="567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5" y="568"/>
                    <a:pt x="145" y="568"/>
                  </a:cubicBezTo>
                  <a:cubicBezTo>
                    <a:pt x="145" y="569"/>
                    <a:pt x="145" y="570"/>
                    <a:pt x="145" y="571"/>
                  </a:cubicBezTo>
                  <a:cubicBezTo>
                    <a:pt x="145" y="572"/>
                    <a:pt x="145" y="573"/>
                    <a:pt x="146" y="573"/>
                  </a:cubicBezTo>
                  <a:cubicBezTo>
                    <a:pt x="145" y="574"/>
                    <a:pt x="145" y="575"/>
                    <a:pt x="144" y="576"/>
                  </a:cubicBezTo>
                  <a:cubicBezTo>
                    <a:pt x="144" y="577"/>
                    <a:pt x="145" y="578"/>
                    <a:pt x="145" y="579"/>
                  </a:cubicBezTo>
                  <a:cubicBezTo>
                    <a:pt x="145" y="580"/>
                    <a:pt x="145" y="580"/>
                    <a:pt x="145" y="581"/>
                  </a:cubicBezTo>
                  <a:cubicBezTo>
                    <a:pt x="145" y="581"/>
                    <a:pt x="145" y="581"/>
                    <a:pt x="145" y="581"/>
                  </a:cubicBezTo>
                  <a:cubicBezTo>
                    <a:pt x="145" y="581"/>
                    <a:pt x="145" y="582"/>
                    <a:pt x="145" y="582"/>
                  </a:cubicBezTo>
                  <a:cubicBezTo>
                    <a:pt x="144" y="582"/>
                    <a:pt x="144" y="583"/>
                    <a:pt x="144" y="584"/>
                  </a:cubicBezTo>
                  <a:cubicBezTo>
                    <a:pt x="144" y="585"/>
                    <a:pt x="145" y="584"/>
                    <a:pt x="145" y="584"/>
                  </a:cubicBezTo>
                  <a:cubicBezTo>
                    <a:pt x="145" y="585"/>
                    <a:pt x="146" y="585"/>
                    <a:pt x="146" y="585"/>
                  </a:cubicBezTo>
                  <a:cubicBezTo>
                    <a:pt x="146" y="585"/>
                    <a:pt x="146" y="584"/>
                    <a:pt x="146" y="584"/>
                  </a:cubicBezTo>
                  <a:cubicBezTo>
                    <a:pt x="147" y="584"/>
                    <a:pt x="148" y="585"/>
                    <a:pt x="148" y="586"/>
                  </a:cubicBezTo>
                  <a:cubicBezTo>
                    <a:pt x="148" y="586"/>
                    <a:pt x="147" y="587"/>
                    <a:pt x="147" y="587"/>
                  </a:cubicBezTo>
                  <a:cubicBezTo>
                    <a:pt x="147" y="589"/>
                    <a:pt x="149" y="591"/>
                    <a:pt x="148" y="593"/>
                  </a:cubicBezTo>
                  <a:cubicBezTo>
                    <a:pt x="148" y="593"/>
                    <a:pt x="149" y="593"/>
                    <a:pt x="148" y="594"/>
                  </a:cubicBezTo>
                  <a:close/>
                  <a:moveTo>
                    <a:pt x="149" y="557"/>
                  </a:moveTo>
                  <a:cubicBezTo>
                    <a:pt x="148" y="558"/>
                    <a:pt x="149" y="560"/>
                    <a:pt x="148" y="561"/>
                  </a:cubicBezTo>
                  <a:cubicBezTo>
                    <a:pt x="148" y="562"/>
                    <a:pt x="148" y="563"/>
                    <a:pt x="147" y="563"/>
                  </a:cubicBezTo>
                  <a:cubicBezTo>
                    <a:pt x="146" y="562"/>
                    <a:pt x="146" y="562"/>
                    <a:pt x="147" y="561"/>
                  </a:cubicBezTo>
                  <a:cubicBezTo>
                    <a:pt x="147" y="561"/>
                    <a:pt x="148" y="560"/>
                    <a:pt x="147" y="560"/>
                  </a:cubicBezTo>
                  <a:cubicBezTo>
                    <a:pt x="146" y="559"/>
                    <a:pt x="147" y="560"/>
                    <a:pt x="147" y="558"/>
                  </a:cubicBezTo>
                  <a:cubicBezTo>
                    <a:pt x="147" y="558"/>
                    <a:pt x="147" y="558"/>
                    <a:pt x="147" y="557"/>
                  </a:cubicBezTo>
                  <a:cubicBezTo>
                    <a:pt x="147" y="557"/>
                    <a:pt x="147" y="556"/>
                    <a:pt x="147" y="556"/>
                  </a:cubicBezTo>
                  <a:cubicBezTo>
                    <a:pt x="147" y="555"/>
                    <a:pt x="147" y="554"/>
                    <a:pt x="147" y="553"/>
                  </a:cubicBezTo>
                  <a:cubicBezTo>
                    <a:pt x="148" y="552"/>
                    <a:pt x="148" y="552"/>
                    <a:pt x="149" y="551"/>
                  </a:cubicBezTo>
                  <a:cubicBezTo>
                    <a:pt x="148" y="550"/>
                    <a:pt x="148" y="549"/>
                    <a:pt x="148" y="548"/>
                  </a:cubicBezTo>
                  <a:cubicBezTo>
                    <a:pt x="148" y="549"/>
                    <a:pt x="148" y="549"/>
                    <a:pt x="147" y="549"/>
                  </a:cubicBezTo>
                  <a:cubicBezTo>
                    <a:pt x="147" y="549"/>
                    <a:pt x="146" y="550"/>
                    <a:pt x="146" y="549"/>
                  </a:cubicBezTo>
                  <a:cubicBezTo>
                    <a:pt x="146" y="549"/>
                    <a:pt x="146" y="549"/>
                    <a:pt x="146" y="549"/>
                  </a:cubicBezTo>
                  <a:cubicBezTo>
                    <a:pt x="146" y="548"/>
                    <a:pt x="144" y="548"/>
                    <a:pt x="144" y="548"/>
                  </a:cubicBezTo>
                  <a:cubicBezTo>
                    <a:pt x="144" y="547"/>
                    <a:pt x="145" y="547"/>
                    <a:pt x="145" y="546"/>
                  </a:cubicBezTo>
                  <a:cubicBezTo>
                    <a:pt x="145" y="546"/>
                    <a:pt x="145" y="546"/>
                    <a:pt x="145" y="546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6" y="545"/>
                    <a:pt x="145" y="544"/>
                    <a:pt x="145" y="544"/>
                  </a:cubicBezTo>
                  <a:cubicBezTo>
                    <a:pt x="146" y="543"/>
                    <a:pt x="146" y="542"/>
                    <a:pt x="146" y="541"/>
                  </a:cubicBezTo>
                  <a:cubicBezTo>
                    <a:pt x="146" y="540"/>
                    <a:pt x="146" y="540"/>
                    <a:pt x="146" y="539"/>
                  </a:cubicBezTo>
                  <a:cubicBezTo>
                    <a:pt x="146" y="539"/>
                    <a:pt x="147" y="539"/>
                    <a:pt x="147" y="538"/>
                  </a:cubicBezTo>
                  <a:cubicBezTo>
                    <a:pt x="147" y="537"/>
                    <a:pt x="147" y="537"/>
                    <a:pt x="147" y="536"/>
                  </a:cubicBezTo>
                  <a:cubicBezTo>
                    <a:pt x="147" y="536"/>
                    <a:pt x="147" y="535"/>
                    <a:pt x="147" y="535"/>
                  </a:cubicBezTo>
                  <a:cubicBezTo>
                    <a:pt x="147" y="535"/>
                    <a:pt x="148" y="534"/>
                    <a:pt x="148" y="534"/>
                  </a:cubicBezTo>
                  <a:cubicBezTo>
                    <a:pt x="148" y="534"/>
                    <a:pt x="148" y="533"/>
                    <a:pt x="148" y="532"/>
                  </a:cubicBezTo>
                  <a:cubicBezTo>
                    <a:pt x="148" y="532"/>
                    <a:pt x="148" y="532"/>
                    <a:pt x="148" y="532"/>
                  </a:cubicBezTo>
                  <a:cubicBezTo>
                    <a:pt x="148" y="532"/>
                    <a:pt x="148" y="532"/>
                    <a:pt x="148" y="531"/>
                  </a:cubicBezTo>
                  <a:cubicBezTo>
                    <a:pt x="148" y="531"/>
                    <a:pt x="148" y="531"/>
                    <a:pt x="148" y="531"/>
                  </a:cubicBezTo>
                  <a:cubicBezTo>
                    <a:pt x="148" y="531"/>
                    <a:pt x="148" y="530"/>
                    <a:pt x="148" y="530"/>
                  </a:cubicBezTo>
                  <a:cubicBezTo>
                    <a:pt x="148" y="530"/>
                    <a:pt x="149" y="530"/>
                    <a:pt x="149" y="529"/>
                  </a:cubicBezTo>
                  <a:cubicBezTo>
                    <a:pt x="149" y="529"/>
                    <a:pt x="149" y="528"/>
                    <a:pt x="149" y="527"/>
                  </a:cubicBezTo>
                  <a:cubicBezTo>
                    <a:pt x="149" y="527"/>
                    <a:pt x="149" y="526"/>
                    <a:pt x="149" y="526"/>
                  </a:cubicBezTo>
                  <a:cubicBezTo>
                    <a:pt x="149" y="526"/>
                    <a:pt x="150" y="525"/>
                    <a:pt x="150" y="525"/>
                  </a:cubicBezTo>
                  <a:cubicBezTo>
                    <a:pt x="150" y="525"/>
                    <a:pt x="151" y="525"/>
                    <a:pt x="151" y="525"/>
                  </a:cubicBezTo>
                  <a:cubicBezTo>
                    <a:pt x="151" y="526"/>
                    <a:pt x="150" y="527"/>
                    <a:pt x="150" y="528"/>
                  </a:cubicBezTo>
                  <a:cubicBezTo>
                    <a:pt x="150" y="528"/>
                    <a:pt x="150" y="529"/>
                    <a:pt x="150" y="530"/>
                  </a:cubicBezTo>
                  <a:cubicBezTo>
                    <a:pt x="150" y="530"/>
                    <a:pt x="150" y="530"/>
                    <a:pt x="150" y="530"/>
                  </a:cubicBezTo>
                  <a:cubicBezTo>
                    <a:pt x="150" y="530"/>
                    <a:pt x="150" y="531"/>
                    <a:pt x="150" y="531"/>
                  </a:cubicBezTo>
                  <a:cubicBezTo>
                    <a:pt x="149" y="532"/>
                    <a:pt x="150" y="533"/>
                    <a:pt x="150" y="534"/>
                  </a:cubicBezTo>
                  <a:cubicBezTo>
                    <a:pt x="149" y="535"/>
                    <a:pt x="149" y="536"/>
                    <a:pt x="149" y="537"/>
                  </a:cubicBezTo>
                  <a:cubicBezTo>
                    <a:pt x="148" y="537"/>
                    <a:pt x="149" y="538"/>
                    <a:pt x="147" y="538"/>
                  </a:cubicBezTo>
                  <a:cubicBezTo>
                    <a:pt x="147" y="540"/>
                    <a:pt x="148" y="541"/>
                    <a:pt x="148" y="542"/>
                  </a:cubicBezTo>
                  <a:cubicBezTo>
                    <a:pt x="148" y="543"/>
                    <a:pt x="148" y="543"/>
                    <a:pt x="148" y="544"/>
                  </a:cubicBezTo>
                  <a:cubicBezTo>
                    <a:pt x="148" y="544"/>
                    <a:pt x="147" y="544"/>
                    <a:pt x="147" y="544"/>
                  </a:cubicBezTo>
                  <a:cubicBezTo>
                    <a:pt x="147" y="544"/>
                    <a:pt x="148" y="545"/>
                    <a:pt x="148" y="545"/>
                  </a:cubicBezTo>
                  <a:cubicBezTo>
                    <a:pt x="147" y="545"/>
                    <a:pt x="146" y="546"/>
                    <a:pt x="146" y="547"/>
                  </a:cubicBezTo>
                  <a:cubicBezTo>
                    <a:pt x="146" y="548"/>
                    <a:pt x="147" y="546"/>
                    <a:pt x="147" y="547"/>
                  </a:cubicBezTo>
                  <a:cubicBezTo>
                    <a:pt x="147" y="547"/>
                    <a:pt x="148" y="548"/>
                    <a:pt x="148" y="548"/>
                  </a:cubicBezTo>
                  <a:cubicBezTo>
                    <a:pt x="148" y="548"/>
                    <a:pt x="148" y="547"/>
                    <a:pt x="149" y="547"/>
                  </a:cubicBezTo>
                  <a:cubicBezTo>
                    <a:pt x="149" y="547"/>
                    <a:pt x="150" y="549"/>
                    <a:pt x="150" y="549"/>
                  </a:cubicBezTo>
                  <a:cubicBezTo>
                    <a:pt x="150" y="549"/>
                    <a:pt x="149" y="550"/>
                    <a:pt x="149" y="550"/>
                  </a:cubicBezTo>
                  <a:cubicBezTo>
                    <a:pt x="149" y="552"/>
                    <a:pt x="150" y="555"/>
                    <a:pt x="149" y="556"/>
                  </a:cubicBezTo>
                  <a:cubicBezTo>
                    <a:pt x="149" y="556"/>
                    <a:pt x="149" y="557"/>
                    <a:pt x="149" y="557"/>
                  </a:cubicBezTo>
                  <a:cubicBezTo>
                    <a:pt x="149" y="557"/>
                    <a:pt x="149" y="557"/>
                    <a:pt x="149" y="557"/>
                  </a:cubicBezTo>
                  <a:close/>
                  <a:moveTo>
                    <a:pt x="154" y="631"/>
                  </a:moveTo>
                  <a:cubicBezTo>
                    <a:pt x="154" y="630"/>
                    <a:pt x="154" y="630"/>
                    <a:pt x="154" y="629"/>
                  </a:cubicBezTo>
                  <a:cubicBezTo>
                    <a:pt x="154" y="629"/>
                    <a:pt x="154" y="629"/>
                    <a:pt x="154" y="629"/>
                  </a:cubicBezTo>
                  <a:cubicBezTo>
                    <a:pt x="153" y="628"/>
                    <a:pt x="154" y="629"/>
                    <a:pt x="154" y="628"/>
                  </a:cubicBezTo>
                  <a:cubicBezTo>
                    <a:pt x="154" y="627"/>
                    <a:pt x="153" y="627"/>
                    <a:pt x="153" y="627"/>
                  </a:cubicBezTo>
                  <a:cubicBezTo>
                    <a:pt x="153" y="627"/>
                    <a:pt x="153" y="626"/>
                    <a:pt x="153" y="626"/>
                  </a:cubicBezTo>
                  <a:cubicBezTo>
                    <a:pt x="153" y="625"/>
                    <a:pt x="153" y="625"/>
                    <a:pt x="153" y="624"/>
                  </a:cubicBezTo>
                  <a:cubicBezTo>
                    <a:pt x="153" y="624"/>
                    <a:pt x="153" y="623"/>
                    <a:pt x="153" y="623"/>
                  </a:cubicBezTo>
                  <a:cubicBezTo>
                    <a:pt x="153" y="622"/>
                    <a:pt x="153" y="621"/>
                    <a:pt x="153" y="621"/>
                  </a:cubicBezTo>
                  <a:cubicBezTo>
                    <a:pt x="153" y="621"/>
                    <a:pt x="152" y="621"/>
                    <a:pt x="152" y="621"/>
                  </a:cubicBezTo>
                  <a:cubicBezTo>
                    <a:pt x="152" y="622"/>
                    <a:pt x="152" y="622"/>
                    <a:pt x="151" y="622"/>
                  </a:cubicBezTo>
                  <a:cubicBezTo>
                    <a:pt x="151" y="622"/>
                    <a:pt x="151" y="622"/>
                    <a:pt x="151" y="621"/>
                  </a:cubicBezTo>
                  <a:cubicBezTo>
                    <a:pt x="151" y="621"/>
                    <a:pt x="150" y="622"/>
                    <a:pt x="150" y="621"/>
                  </a:cubicBezTo>
                  <a:cubicBezTo>
                    <a:pt x="150" y="621"/>
                    <a:pt x="150" y="621"/>
                    <a:pt x="150" y="620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0" y="619"/>
                    <a:pt x="150" y="619"/>
                    <a:pt x="150" y="619"/>
                  </a:cubicBezTo>
                  <a:cubicBezTo>
                    <a:pt x="150" y="619"/>
                    <a:pt x="150" y="619"/>
                    <a:pt x="150" y="618"/>
                  </a:cubicBezTo>
                  <a:cubicBezTo>
                    <a:pt x="150" y="618"/>
                    <a:pt x="150" y="617"/>
                    <a:pt x="150" y="616"/>
                  </a:cubicBezTo>
                  <a:cubicBezTo>
                    <a:pt x="150" y="616"/>
                    <a:pt x="150" y="616"/>
                    <a:pt x="150" y="615"/>
                  </a:cubicBezTo>
                  <a:cubicBezTo>
                    <a:pt x="150" y="615"/>
                    <a:pt x="150" y="615"/>
                    <a:pt x="150" y="614"/>
                  </a:cubicBezTo>
                  <a:cubicBezTo>
                    <a:pt x="150" y="614"/>
                    <a:pt x="149" y="613"/>
                    <a:pt x="149" y="613"/>
                  </a:cubicBezTo>
                  <a:cubicBezTo>
                    <a:pt x="149" y="613"/>
                    <a:pt x="149" y="612"/>
                    <a:pt x="150" y="612"/>
                  </a:cubicBezTo>
                  <a:cubicBezTo>
                    <a:pt x="150" y="612"/>
                    <a:pt x="150" y="612"/>
                    <a:pt x="150" y="612"/>
                  </a:cubicBezTo>
                  <a:cubicBezTo>
                    <a:pt x="150" y="611"/>
                    <a:pt x="150" y="611"/>
                    <a:pt x="150" y="611"/>
                  </a:cubicBezTo>
                  <a:cubicBezTo>
                    <a:pt x="150" y="610"/>
                    <a:pt x="150" y="610"/>
                    <a:pt x="150" y="610"/>
                  </a:cubicBezTo>
                  <a:cubicBezTo>
                    <a:pt x="150" y="610"/>
                    <a:pt x="149" y="610"/>
                    <a:pt x="149" y="610"/>
                  </a:cubicBezTo>
                  <a:cubicBezTo>
                    <a:pt x="149" y="610"/>
                    <a:pt x="150" y="610"/>
                    <a:pt x="149" y="609"/>
                  </a:cubicBezTo>
                  <a:cubicBezTo>
                    <a:pt x="149" y="609"/>
                    <a:pt x="149" y="609"/>
                    <a:pt x="149" y="609"/>
                  </a:cubicBezTo>
                  <a:cubicBezTo>
                    <a:pt x="149" y="609"/>
                    <a:pt x="149" y="609"/>
                    <a:pt x="149" y="608"/>
                  </a:cubicBezTo>
                  <a:cubicBezTo>
                    <a:pt x="149" y="608"/>
                    <a:pt x="149" y="607"/>
                    <a:pt x="149" y="606"/>
                  </a:cubicBezTo>
                  <a:cubicBezTo>
                    <a:pt x="149" y="606"/>
                    <a:pt x="149" y="606"/>
                    <a:pt x="149" y="606"/>
                  </a:cubicBezTo>
                  <a:cubicBezTo>
                    <a:pt x="149" y="606"/>
                    <a:pt x="149" y="606"/>
                    <a:pt x="150" y="605"/>
                  </a:cubicBezTo>
                  <a:cubicBezTo>
                    <a:pt x="150" y="605"/>
                    <a:pt x="150" y="605"/>
                    <a:pt x="150" y="605"/>
                  </a:cubicBezTo>
                  <a:cubicBezTo>
                    <a:pt x="150" y="606"/>
                    <a:pt x="150" y="606"/>
                    <a:pt x="150" y="607"/>
                  </a:cubicBezTo>
                  <a:cubicBezTo>
                    <a:pt x="150" y="607"/>
                    <a:pt x="151" y="608"/>
                    <a:pt x="151" y="608"/>
                  </a:cubicBezTo>
                  <a:cubicBezTo>
                    <a:pt x="151" y="608"/>
                    <a:pt x="150" y="608"/>
                    <a:pt x="150" y="608"/>
                  </a:cubicBezTo>
                  <a:cubicBezTo>
                    <a:pt x="150" y="609"/>
                    <a:pt x="150" y="609"/>
                    <a:pt x="150" y="610"/>
                  </a:cubicBezTo>
                  <a:cubicBezTo>
                    <a:pt x="150" y="610"/>
                    <a:pt x="151" y="611"/>
                    <a:pt x="151" y="611"/>
                  </a:cubicBezTo>
                  <a:cubicBezTo>
                    <a:pt x="151" y="612"/>
                    <a:pt x="151" y="612"/>
                    <a:pt x="151" y="613"/>
                  </a:cubicBezTo>
                  <a:cubicBezTo>
                    <a:pt x="151" y="613"/>
                    <a:pt x="151" y="614"/>
                    <a:pt x="150" y="614"/>
                  </a:cubicBezTo>
                  <a:cubicBezTo>
                    <a:pt x="151" y="616"/>
                    <a:pt x="151" y="616"/>
                    <a:pt x="152" y="617"/>
                  </a:cubicBezTo>
                  <a:cubicBezTo>
                    <a:pt x="151" y="617"/>
                    <a:pt x="151" y="618"/>
                    <a:pt x="151" y="618"/>
                  </a:cubicBezTo>
                  <a:cubicBezTo>
                    <a:pt x="151" y="618"/>
                    <a:pt x="151" y="618"/>
                    <a:pt x="151" y="618"/>
                  </a:cubicBezTo>
                  <a:cubicBezTo>
                    <a:pt x="151" y="618"/>
                    <a:pt x="151" y="619"/>
                    <a:pt x="152" y="619"/>
                  </a:cubicBezTo>
                  <a:cubicBezTo>
                    <a:pt x="151" y="619"/>
                    <a:pt x="151" y="620"/>
                    <a:pt x="151" y="620"/>
                  </a:cubicBezTo>
                  <a:cubicBezTo>
                    <a:pt x="151" y="621"/>
                    <a:pt x="151" y="620"/>
                    <a:pt x="152" y="620"/>
                  </a:cubicBezTo>
                  <a:cubicBezTo>
                    <a:pt x="152" y="620"/>
                    <a:pt x="152" y="621"/>
                    <a:pt x="153" y="621"/>
                  </a:cubicBezTo>
                  <a:cubicBezTo>
                    <a:pt x="153" y="621"/>
                    <a:pt x="153" y="620"/>
                    <a:pt x="153" y="620"/>
                  </a:cubicBezTo>
                  <a:cubicBezTo>
                    <a:pt x="153" y="620"/>
                    <a:pt x="154" y="621"/>
                    <a:pt x="154" y="621"/>
                  </a:cubicBezTo>
                  <a:cubicBezTo>
                    <a:pt x="154" y="621"/>
                    <a:pt x="154" y="622"/>
                    <a:pt x="154" y="622"/>
                  </a:cubicBezTo>
                  <a:cubicBezTo>
                    <a:pt x="154" y="623"/>
                    <a:pt x="155" y="625"/>
                    <a:pt x="155" y="626"/>
                  </a:cubicBezTo>
                  <a:cubicBezTo>
                    <a:pt x="155" y="626"/>
                    <a:pt x="155" y="626"/>
                    <a:pt x="155" y="626"/>
                  </a:cubicBezTo>
                  <a:cubicBezTo>
                    <a:pt x="155" y="626"/>
                    <a:pt x="155" y="627"/>
                    <a:pt x="155" y="627"/>
                  </a:cubicBezTo>
                  <a:cubicBezTo>
                    <a:pt x="155" y="627"/>
                    <a:pt x="155" y="628"/>
                    <a:pt x="155" y="629"/>
                  </a:cubicBezTo>
                  <a:cubicBezTo>
                    <a:pt x="155" y="630"/>
                    <a:pt x="155" y="630"/>
                    <a:pt x="154" y="631"/>
                  </a:cubicBezTo>
                  <a:close/>
                  <a:moveTo>
                    <a:pt x="157" y="678"/>
                  </a:moveTo>
                  <a:cubicBezTo>
                    <a:pt x="156" y="678"/>
                    <a:pt x="156" y="677"/>
                    <a:pt x="155" y="676"/>
                  </a:cubicBezTo>
                  <a:cubicBezTo>
                    <a:pt x="155" y="675"/>
                    <a:pt x="155" y="675"/>
                    <a:pt x="155" y="674"/>
                  </a:cubicBezTo>
                  <a:cubicBezTo>
                    <a:pt x="156" y="675"/>
                    <a:pt x="156" y="675"/>
                    <a:pt x="156" y="675"/>
                  </a:cubicBezTo>
                  <a:cubicBezTo>
                    <a:pt x="156" y="676"/>
                    <a:pt x="156" y="677"/>
                    <a:pt x="157" y="677"/>
                  </a:cubicBezTo>
                  <a:cubicBezTo>
                    <a:pt x="157" y="678"/>
                    <a:pt x="157" y="678"/>
                    <a:pt x="157" y="678"/>
                  </a:cubicBezTo>
                  <a:close/>
                  <a:moveTo>
                    <a:pt x="157" y="678"/>
                  </a:moveTo>
                  <a:cubicBezTo>
                    <a:pt x="157" y="678"/>
                    <a:pt x="157" y="678"/>
                    <a:pt x="157" y="678"/>
                  </a:cubicBezTo>
                  <a:cubicBezTo>
                    <a:pt x="157" y="678"/>
                    <a:pt x="157" y="678"/>
                    <a:pt x="157" y="678"/>
                  </a:cubicBezTo>
                  <a:cubicBezTo>
                    <a:pt x="157" y="678"/>
                    <a:pt x="157" y="678"/>
                    <a:pt x="157" y="678"/>
                  </a:cubicBezTo>
                  <a:close/>
                  <a:moveTo>
                    <a:pt x="157" y="501"/>
                  </a:moveTo>
                  <a:cubicBezTo>
                    <a:pt x="157" y="502"/>
                    <a:pt x="157" y="502"/>
                    <a:pt x="157" y="503"/>
                  </a:cubicBezTo>
                  <a:cubicBezTo>
                    <a:pt x="157" y="503"/>
                    <a:pt x="156" y="503"/>
                    <a:pt x="156" y="503"/>
                  </a:cubicBezTo>
                  <a:cubicBezTo>
                    <a:pt x="156" y="503"/>
                    <a:pt x="156" y="504"/>
                    <a:pt x="156" y="505"/>
                  </a:cubicBezTo>
                  <a:cubicBezTo>
                    <a:pt x="156" y="505"/>
                    <a:pt x="156" y="506"/>
                    <a:pt x="156" y="507"/>
                  </a:cubicBezTo>
                  <a:cubicBezTo>
                    <a:pt x="156" y="508"/>
                    <a:pt x="155" y="509"/>
                    <a:pt x="155" y="510"/>
                  </a:cubicBezTo>
                  <a:cubicBezTo>
                    <a:pt x="154" y="510"/>
                    <a:pt x="155" y="511"/>
                    <a:pt x="153" y="511"/>
                  </a:cubicBezTo>
                  <a:cubicBezTo>
                    <a:pt x="153" y="513"/>
                    <a:pt x="154" y="514"/>
                    <a:pt x="154" y="515"/>
                  </a:cubicBezTo>
                  <a:cubicBezTo>
                    <a:pt x="154" y="516"/>
                    <a:pt x="153" y="516"/>
                    <a:pt x="153" y="517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3" y="517"/>
                    <a:pt x="153" y="517"/>
                    <a:pt x="153" y="518"/>
                  </a:cubicBezTo>
                  <a:cubicBezTo>
                    <a:pt x="152" y="518"/>
                    <a:pt x="152" y="519"/>
                    <a:pt x="151" y="519"/>
                  </a:cubicBezTo>
                  <a:cubicBezTo>
                    <a:pt x="152" y="521"/>
                    <a:pt x="152" y="519"/>
                    <a:pt x="153" y="520"/>
                  </a:cubicBezTo>
                  <a:cubicBezTo>
                    <a:pt x="152" y="520"/>
                    <a:pt x="153" y="521"/>
                    <a:pt x="154" y="521"/>
                  </a:cubicBezTo>
                  <a:cubicBezTo>
                    <a:pt x="154" y="521"/>
                    <a:pt x="154" y="520"/>
                    <a:pt x="154" y="520"/>
                  </a:cubicBezTo>
                  <a:cubicBezTo>
                    <a:pt x="154" y="520"/>
                    <a:pt x="155" y="522"/>
                    <a:pt x="155" y="522"/>
                  </a:cubicBezTo>
                  <a:cubicBezTo>
                    <a:pt x="155" y="522"/>
                    <a:pt x="154" y="523"/>
                    <a:pt x="154" y="523"/>
                  </a:cubicBezTo>
                  <a:cubicBezTo>
                    <a:pt x="154" y="525"/>
                    <a:pt x="154" y="528"/>
                    <a:pt x="154" y="529"/>
                  </a:cubicBezTo>
                  <a:cubicBezTo>
                    <a:pt x="154" y="529"/>
                    <a:pt x="154" y="530"/>
                    <a:pt x="154" y="530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3" y="531"/>
                    <a:pt x="153" y="533"/>
                    <a:pt x="153" y="534"/>
                  </a:cubicBezTo>
                  <a:cubicBezTo>
                    <a:pt x="152" y="534"/>
                    <a:pt x="152" y="536"/>
                    <a:pt x="151" y="536"/>
                  </a:cubicBezTo>
                  <a:cubicBezTo>
                    <a:pt x="151" y="535"/>
                    <a:pt x="150" y="534"/>
                    <a:pt x="151" y="534"/>
                  </a:cubicBezTo>
                  <a:cubicBezTo>
                    <a:pt x="151" y="533"/>
                    <a:pt x="152" y="533"/>
                    <a:pt x="151" y="533"/>
                  </a:cubicBezTo>
                  <a:cubicBezTo>
                    <a:pt x="151" y="532"/>
                    <a:pt x="151" y="533"/>
                    <a:pt x="151" y="531"/>
                  </a:cubicBezTo>
                  <a:cubicBezTo>
                    <a:pt x="151" y="531"/>
                    <a:pt x="151" y="530"/>
                    <a:pt x="151" y="530"/>
                  </a:cubicBezTo>
                  <a:cubicBezTo>
                    <a:pt x="151" y="530"/>
                    <a:pt x="152" y="529"/>
                    <a:pt x="152" y="528"/>
                  </a:cubicBezTo>
                  <a:cubicBezTo>
                    <a:pt x="152" y="528"/>
                    <a:pt x="152" y="527"/>
                    <a:pt x="152" y="525"/>
                  </a:cubicBezTo>
                  <a:cubicBezTo>
                    <a:pt x="153" y="525"/>
                    <a:pt x="153" y="525"/>
                    <a:pt x="154" y="524"/>
                  </a:cubicBezTo>
                  <a:cubicBezTo>
                    <a:pt x="154" y="523"/>
                    <a:pt x="153" y="522"/>
                    <a:pt x="154" y="521"/>
                  </a:cubicBezTo>
                  <a:cubicBezTo>
                    <a:pt x="153" y="522"/>
                    <a:pt x="153" y="521"/>
                    <a:pt x="153" y="522"/>
                  </a:cubicBezTo>
                  <a:cubicBezTo>
                    <a:pt x="152" y="522"/>
                    <a:pt x="152" y="523"/>
                    <a:pt x="151" y="522"/>
                  </a:cubicBezTo>
                  <a:cubicBezTo>
                    <a:pt x="151" y="522"/>
                    <a:pt x="151" y="522"/>
                    <a:pt x="151" y="521"/>
                  </a:cubicBezTo>
                  <a:cubicBezTo>
                    <a:pt x="151" y="521"/>
                    <a:pt x="148" y="521"/>
                    <a:pt x="149" y="520"/>
                  </a:cubicBezTo>
                  <a:cubicBezTo>
                    <a:pt x="149" y="520"/>
                    <a:pt x="150" y="520"/>
                    <a:pt x="151" y="519"/>
                  </a:cubicBezTo>
                  <a:cubicBezTo>
                    <a:pt x="151" y="519"/>
                    <a:pt x="151" y="519"/>
                    <a:pt x="151" y="518"/>
                  </a:cubicBezTo>
                  <a:cubicBezTo>
                    <a:pt x="151" y="518"/>
                    <a:pt x="151" y="518"/>
                    <a:pt x="151" y="518"/>
                  </a:cubicBezTo>
                  <a:cubicBezTo>
                    <a:pt x="151" y="518"/>
                    <a:pt x="151" y="517"/>
                    <a:pt x="151" y="517"/>
                  </a:cubicBezTo>
                  <a:cubicBezTo>
                    <a:pt x="151" y="516"/>
                    <a:pt x="151" y="515"/>
                    <a:pt x="152" y="514"/>
                  </a:cubicBezTo>
                  <a:cubicBezTo>
                    <a:pt x="152" y="513"/>
                    <a:pt x="152" y="513"/>
                    <a:pt x="152" y="512"/>
                  </a:cubicBezTo>
                  <a:cubicBezTo>
                    <a:pt x="152" y="512"/>
                    <a:pt x="153" y="511"/>
                    <a:pt x="153" y="511"/>
                  </a:cubicBezTo>
                  <a:cubicBezTo>
                    <a:pt x="153" y="510"/>
                    <a:pt x="153" y="509"/>
                    <a:pt x="153" y="509"/>
                  </a:cubicBezTo>
                  <a:cubicBezTo>
                    <a:pt x="153" y="508"/>
                    <a:pt x="153" y="508"/>
                    <a:pt x="153" y="508"/>
                  </a:cubicBezTo>
                  <a:cubicBezTo>
                    <a:pt x="153" y="508"/>
                    <a:pt x="154" y="507"/>
                    <a:pt x="154" y="507"/>
                  </a:cubicBezTo>
                  <a:cubicBezTo>
                    <a:pt x="154" y="507"/>
                    <a:pt x="154" y="506"/>
                    <a:pt x="154" y="505"/>
                  </a:cubicBezTo>
                  <a:cubicBezTo>
                    <a:pt x="154" y="505"/>
                    <a:pt x="154" y="505"/>
                    <a:pt x="154" y="505"/>
                  </a:cubicBezTo>
                  <a:cubicBezTo>
                    <a:pt x="154" y="505"/>
                    <a:pt x="154" y="504"/>
                    <a:pt x="154" y="504"/>
                  </a:cubicBezTo>
                  <a:cubicBezTo>
                    <a:pt x="154" y="504"/>
                    <a:pt x="155" y="504"/>
                    <a:pt x="155" y="504"/>
                  </a:cubicBezTo>
                  <a:cubicBezTo>
                    <a:pt x="155" y="504"/>
                    <a:pt x="155" y="503"/>
                    <a:pt x="155" y="503"/>
                  </a:cubicBezTo>
                  <a:cubicBezTo>
                    <a:pt x="155" y="503"/>
                    <a:pt x="155" y="503"/>
                    <a:pt x="155" y="502"/>
                  </a:cubicBezTo>
                  <a:cubicBezTo>
                    <a:pt x="155" y="502"/>
                    <a:pt x="156" y="501"/>
                    <a:pt x="155" y="500"/>
                  </a:cubicBezTo>
                  <a:cubicBezTo>
                    <a:pt x="156" y="500"/>
                    <a:pt x="156" y="499"/>
                    <a:pt x="156" y="499"/>
                  </a:cubicBezTo>
                  <a:cubicBezTo>
                    <a:pt x="156" y="499"/>
                    <a:pt x="157" y="499"/>
                    <a:pt x="157" y="498"/>
                  </a:cubicBezTo>
                  <a:cubicBezTo>
                    <a:pt x="157" y="498"/>
                    <a:pt x="157" y="498"/>
                    <a:pt x="157" y="498"/>
                  </a:cubicBezTo>
                  <a:cubicBezTo>
                    <a:pt x="158" y="499"/>
                    <a:pt x="157" y="500"/>
                    <a:pt x="157" y="501"/>
                  </a:cubicBezTo>
                  <a:close/>
                  <a:moveTo>
                    <a:pt x="158" y="454"/>
                  </a:moveTo>
                  <a:cubicBezTo>
                    <a:pt x="157" y="455"/>
                    <a:pt x="157" y="454"/>
                    <a:pt x="157" y="454"/>
                  </a:cubicBezTo>
                  <a:cubicBezTo>
                    <a:pt x="157" y="454"/>
                    <a:pt x="157" y="454"/>
                    <a:pt x="157" y="455"/>
                  </a:cubicBezTo>
                  <a:cubicBezTo>
                    <a:pt x="157" y="455"/>
                    <a:pt x="156" y="455"/>
                    <a:pt x="156" y="455"/>
                  </a:cubicBezTo>
                  <a:cubicBezTo>
                    <a:pt x="156" y="455"/>
                    <a:pt x="156" y="456"/>
                    <a:pt x="156" y="456"/>
                  </a:cubicBezTo>
                  <a:cubicBezTo>
                    <a:pt x="156" y="457"/>
                    <a:pt x="156" y="457"/>
                    <a:pt x="156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6" y="459"/>
                  </a:cubicBezTo>
                  <a:cubicBezTo>
                    <a:pt x="156" y="459"/>
                    <a:pt x="155" y="459"/>
                    <a:pt x="155" y="459"/>
                  </a:cubicBezTo>
                  <a:cubicBezTo>
                    <a:pt x="155" y="459"/>
                    <a:pt x="155" y="459"/>
                    <a:pt x="155" y="459"/>
                  </a:cubicBezTo>
                  <a:cubicBezTo>
                    <a:pt x="155" y="460"/>
                    <a:pt x="155" y="460"/>
                    <a:pt x="155" y="460"/>
                  </a:cubicBezTo>
                  <a:cubicBezTo>
                    <a:pt x="155" y="460"/>
                    <a:pt x="155" y="461"/>
                    <a:pt x="155" y="461"/>
                  </a:cubicBezTo>
                  <a:cubicBezTo>
                    <a:pt x="154" y="461"/>
                    <a:pt x="154" y="461"/>
                    <a:pt x="154" y="461"/>
                  </a:cubicBezTo>
                  <a:cubicBezTo>
                    <a:pt x="153" y="461"/>
                    <a:pt x="153" y="461"/>
                    <a:pt x="153" y="462"/>
                  </a:cubicBezTo>
                  <a:cubicBezTo>
                    <a:pt x="153" y="462"/>
                    <a:pt x="153" y="462"/>
                    <a:pt x="153" y="463"/>
                  </a:cubicBezTo>
                  <a:cubicBezTo>
                    <a:pt x="153" y="463"/>
                    <a:pt x="153" y="464"/>
                    <a:pt x="152" y="464"/>
                  </a:cubicBezTo>
                  <a:cubicBezTo>
                    <a:pt x="152" y="463"/>
                    <a:pt x="150" y="464"/>
                    <a:pt x="150" y="463"/>
                  </a:cubicBezTo>
                  <a:cubicBezTo>
                    <a:pt x="150" y="462"/>
                    <a:pt x="149" y="463"/>
                    <a:pt x="149" y="463"/>
                  </a:cubicBezTo>
                  <a:cubicBezTo>
                    <a:pt x="148" y="462"/>
                    <a:pt x="151" y="462"/>
                    <a:pt x="152" y="463"/>
                  </a:cubicBezTo>
                  <a:cubicBezTo>
                    <a:pt x="152" y="462"/>
                    <a:pt x="152" y="461"/>
                    <a:pt x="153" y="460"/>
                  </a:cubicBezTo>
                  <a:cubicBezTo>
                    <a:pt x="153" y="459"/>
                    <a:pt x="152" y="460"/>
                    <a:pt x="152" y="459"/>
                  </a:cubicBezTo>
                  <a:cubicBezTo>
                    <a:pt x="152" y="459"/>
                    <a:pt x="152" y="458"/>
                    <a:pt x="152" y="458"/>
                  </a:cubicBezTo>
                  <a:cubicBezTo>
                    <a:pt x="153" y="458"/>
                    <a:pt x="153" y="458"/>
                    <a:pt x="153" y="457"/>
                  </a:cubicBezTo>
                  <a:cubicBezTo>
                    <a:pt x="153" y="457"/>
                    <a:pt x="153" y="456"/>
                    <a:pt x="153" y="456"/>
                  </a:cubicBezTo>
                  <a:cubicBezTo>
                    <a:pt x="153" y="456"/>
                    <a:pt x="154" y="456"/>
                    <a:pt x="154" y="456"/>
                  </a:cubicBezTo>
                  <a:cubicBezTo>
                    <a:pt x="154" y="456"/>
                    <a:pt x="155" y="456"/>
                    <a:pt x="155" y="455"/>
                  </a:cubicBezTo>
                  <a:cubicBezTo>
                    <a:pt x="155" y="455"/>
                    <a:pt x="155" y="455"/>
                    <a:pt x="155" y="454"/>
                  </a:cubicBezTo>
                  <a:cubicBezTo>
                    <a:pt x="155" y="454"/>
                    <a:pt x="156" y="454"/>
                    <a:pt x="156" y="454"/>
                  </a:cubicBezTo>
                  <a:cubicBezTo>
                    <a:pt x="156" y="453"/>
                    <a:pt x="156" y="452"/>
                    <a:pt x="157" y="452"/>
                  </a:cubicBezTo>
                  <a:cubicBezTo>
                    <a:pt x="157" y="451"/>
                    <a:pt x="158" y="451"/>
                    <a:pt x="158" y="451"/>
                  </a:cubicBezTo>
                  <a:cubicBezTo>
                    <a:pt x="158" y="451"/>
                    <a:pt x="158" y="452"/>
                    <a:pt x="158" y="453"/>
                  </a:cubicBezTo>
                  <a:cubicBezTo>
                    <a:pt x="158" y="453"/>
                    <a:pt x="158" y="454"/>
                    <a:pt x="158" y="454"/>
                  </a:cubicBezTo>
                  <a:close/>
                  <a:moveTo>
                    <a:pt x="159" y="682"/>
                  </a:moveTo>
                  <a:cubicBezTo>
                    <a:pt x="160" y="682"/>
                    <a:pt x="160" y="682"/>
                    <a:pt x="160" y="683"/>
                  </a:cubicBezTo>
                  <a:cubicBezTo>
                    <a:pt x="160" y="683"/>
                    <a:pt x="160" y="683"/>
                    <a:pt x="160" y="683"/>
                  </a:cubicBezTo>
                  <a:cubicBezTo>
                    <a:pt x="160" y="683"/>
                    <a:pt x="159" y="684"/>
                    <a:pt x="159" y="682"/>
                  </a:cubicBezTo>
                  <a:close/>
                  <a:moveTo>
                    <a:pt x="170" y="661"/>
                  </a:moveTo>
                  <a:cubicBezTo>
                    <a:pt x="170" y="662"/>
                    <a:pt x="172" y="665"/>
                    <a:pt x="171" y="666"/>
                  </a:cubicBezTo>
                  <a:cubicBezTo>
                    <a:pt x="170" y="666"/>
                    <a:pt x="168" y="660"/>
                    <a:pt x="170" y="661"/>
                  </a:cubicBezTo>
                  <a:close/>
                  <a:moveTo>
                    <a:pt x="173" y="673"/>
                  </a:moveTo>
                  <a:cubicBezTo>
                    <a:pt x="173" y="670"/>
                    <a:pt x="171" y="670"/>
                    <a:pt x="171" y="667"/>
                  </a:cubicBezTo>
                  <a:cubicBezTo>
                    <a:pt x="172" y="667"/>
                    <a:pt x="172" y="667"/>
                    <a:pt x="172" y="667"/>
                  </a:cubicBezTo>
                  <a:cubicBezTo>
                    <a:pt x="171" y="668"/>
                    <a:pt x="173" y="668"/>
                    <a:pt x="173" y="668"/>
                  </a:cubicBezTo>
                  <a:cubicBezTo>
                    <a:pt x="173" y="669"/>
                    <a:pt x="173" y="669"/>
                    <a:pt x="173" y="670"/>
                  </a:cubicBezTo>
                  <a:cubicBezTo>
                    <a:pt x="174" y="670"/>
                    <a:pt x="174" y="671"/>
                    <a:pt x="174" y="673"/>
                  </a:cubicBezTo>
                  <a:cubicBezTo>
                    <a:pt x="175" y="674"/>
                    <a:pt x="176" y="675"/>
                    <a:pt x="176" y="677"/>
                  </a:cubicBezTo>
                  <a:cubicBezTo>
                    <a:pt x="175" y="676"/>
                    <a:pt x="175" y="673"/>
                    <a:pt x="173" y="673"/>
                  </a:cubicBezTo>
                  <a:close/>
                  <a:moveTo>
                    <a:pt x="183" y="715"/>
                  </a:moveTo>
                  <a:cubicBezTo>
                    <a:pt x="183" y="715"/>
                    <a:pt x="183" y="715"/>
                    <a:pt x="183" y="716"/>
                  </a:cubicBezTo>
                  <a:cubicBezTo>
                    <a:pt x="184" y="716"/>
                    <a:pt x="184" y="717"/>
                    <a:pt x="184" y="717"/>
                  </a:cubicBezTo>
                  <a:cubicBezTo>
                    <a:pt x="184" y="717"/>
                    <a:pt x="184" y="717"/>
                    <a:pt x="184" y="717"/>
                  </a:cubicBezTo>
                  <a:cubicBezTo>
                    <a:pt x="184" y="717"/>
                    <a:pt x="183" y="716"/>
                    <a:pt x="183" y="715"/>
                  </a:cubicBezTo>
                  <a:close/>
                  <a:moveTo>
                    <a:pt x="187" y="721"/>
                  </a:moveTo>
                  <a:cubicBezTo>
                    <a:pt x="187" y="721"/>
                    <a:pt x="187" y="721"/>
                    <a:pt x="188" y="721"/>
                  </a:cubicBezTo>
                  <a:cubicBezTo>
                    <a:pt x="187" y="721"/>
                    <a:pt x="187" y="721"/>
                    <a:pt x="187" y="721"/>
                  </a:cubicBezTo>
                  <a:close/>
                  <a:moveTo>
                    <a:pt x="200" y="706"/>
                  </a:moveTo>
                  <a:cubicBezTo>
                    <a:pt x="199" y="706"/>
                    <a:pt x="199" y="706"/>
                    <a:pt x="199" y="705"/>
                  </a:cubicBezTo>
                  <a:cubicBezTo>
                    <a:pt x="200" y="705"/>
                    <a:pt x="201" y="705"/>
                    <a:pt x="200" y="706"/>
                  </a:cubicBezTo>
                  <a:close/>
                  <a:moveTo>
                    <a:pt x="200" y="704"/>
                  </a:moveTo>
                  <a:cubicBezTo>
                    <a:pt x="200" y="704"/>
                    <a:pt x="200" y="704"/>
                    <a:pt x="200" y="703"/>
                  </a:cubicBezTo>
                  <a:cubicBezTo>
                    <a:pt x="200" y="703"/>
                    <a:pt x="200" y="703"/>
                    <a:pt x="200" y="703"/>
                  </a:cubicBezTo>
                  <a:cubicBezTo>
                    <a:pt x="200" y="704"/>
                    <a:pt x="200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0" y="704"/>
                    <a:pt x="200" y="704"/>
                  </a:cubicBezTo>
                  <a:close/>
                  <a:moveTo>
                    <a:pt x="202" y="708"/>
                  </a:moveTo>
                  <a:cubicBezTo>
                    <a:pt x="202" y="707"/>
                    <a:pt x="202" y="707"/>
                    <a:pt x="202" y="706"/>
                  </a:cubicBezTo>
                  <a:cubicBezTo>
                    <a:pt x="202" y="707"/>
                    <a:pt x="202" y="707"/>
                    <a:pt x="203" y="708"/>
                  </a:cubicBezTo>
                  <a:cubicBezTo>
                    <a:pt x="202" y="708"/>
                    <a:pt x="202" y="709"/>
                    <a:pt x="202" y="708"/>
                  </a:cubicBezTo>
                  <a:close/>
                  <a:moveTo>
                    <a:pt x="206" y="713"/>
                  </a:moveTo>
                  <a:cubicBezTo>
                    <a:pt x="205" y="713"/>
                    <a:pt x="205" y="712"/>
                    <a:pt x="205" y="711"/>
                  </a:cubicBezTo>
                  <a:cubicBezTo>
                    <a:pt x="205" y="711"/>
                    <a:pt x="205" y="711"/>
                    <a:pt x="205" y="711"/>
                  </a:cubicBezTo>
                  <a:cubicBezTo>
                    <a:pt x="205" y="712"/>
                    <a:pt x="206" y="712"/>
                    <a:pt x="206" y="713"/>
                  </a:cubicBezTo>
                  <a:cubicBezTo>
                    <a:pt x="206" y="713"/>
                    <a:pt x="206" y="713"/>
                    <a:pt x="206" y="713"/>
                  </a:cubicBezTo>
                  <a:close/>
                  <a:moveTo>
                    <a:pt x="234" y="739"/>
                  </a:moveTo>
                  <a:cubicBezTo>
                    <a:pt x="233" y="739"/>
                    <a:pt x="233" y="737"/>
                    <a:pt x="232" y="736"/>
                  </a:cubicBezTo>
                  <a:cubicBezTo>
                    <a:pt x="232" y="736"/>
                    <a:pt x="232" y="736"/>
                    <a:pt x="231" y="737"/>
                  </a:cubicBezTo>
                  <a:cubicBezTo>
                    <a:pt x="231" y="736"/>
                    <a:pt x="231" y="736"/>
                    <a:pt x="230" y="736"/>
                  </a:cubicBezTo>
                  <a:cubicBezTo>
                    <a:pt x="230" y="735"/>
                    <a:pt x="230" y="735"/>
                    <a:pt x="230" y="734"/>
                  </a:cubicBezTo>
                  <a:cubicBezTo>
                    <a:pt x="230" y="734"/>
                    <a:pt x="230" y="734"/>
                    <a:pt x="229" y="734"/>
                  </a:cubicBezTo>
                  <a:cubicBezTo>
                    <a:pt x="229" y="734"/>
                    <a:pt x="229" y="734"/>
                    <a:pt x="229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7" y="732"/>
                    <a:pt x="226" y="732"/>
                    <a:pt x="226" y="731"/>
                  </a:cubicBezTo>
                  <a:cubicBezTo>
                    <a:pt x="226" y="731"/>
                    <a:pt x="226" y="731"/>
                    <a:pt x="226" y="731"/>
                  </a:cubicBezTo>
                  <a:cubicBezTo>
                    <a:pt x="226" y="731"/>
                    <a:pt x="225" y="731"/>
                    <a:pt x="225" y="730"/>
                  </a:cubicBezTo>
                  <a:cubicBezTo>
                    <a:pt x="225" y="729"/>
                    <a:pt x="225" y="729"/>
                    <a:pt x="224" y="728"/>
                  </a:cubicBezTo>
                  <a:cubicBezTo>
                    <a:pt x="225" y="728"/>
                    <a:pt x="226" y="728"/>
                    <a:pt x="226" y="729"/>
                  </a:cubicBezTo>
                  <a:cubicBezTo>
                    <a:pt x="227" y="730"/>
                    <a:pt x="228" y="730"/>
                    <a:pt x="229" y="731"/>
                  </a:cubicBezTo>
                  <a:cubicBezTo>
                    <a:pt x="229" y="732"/>
                    <a:pt x="231" y="732"/>
                    <a:pt x="230" y="734"/>
                  </a:cubicBezTo>
                  <a:cubicBezTo>
                    <a:pt x="231" y="734"/>
                    <a:pt x="231" y="734"/>
                    <a:pt x="232" y="735"/>
                  </a:cubicBezTo>
                  <a:cubicBezTo>
                    <a:pt x="232" y="735"/>
                    <a:pt x="233" y="735"/>
                    <a:pt x="233" y="736"/>
                  </a:cubicBezTo>
                  <a:cubicBezTo>
                    <a:pt x="234" y="736"/>
                    <a:pt x="234" y="737"/>
                    <a:pt x="234" y="738"/>
                  </a:cubicBezTo>
                  <a:cubicBezTo>
                    <a:pt x="234" y="738"/>
                    <a:pt x="234" y="739"/>
                    <a:pt x="234" y="739"/>
                  </a:cubicBezTo>
                  <a:close/>
                  <a:moveTo>
                    <a:pt x="254" y="745"/>
                  </a:moveTo>
                  <a:cubicBezTo>
                    <a:pt x="253" y="745"/>
                    <a:pt x="253" y="743"/>
                    <a:pt x="252" y="743"/>
                  </a:cubicBezTo>
                  <a:cubicBezTo>
                    <a:pt x="252" y="742"/>
                    <a:pt x="254" y="744"/>
                    <a:pt x="254" y="745"/>
                  </a:cubicBezTo>
                  <a:close/>
                  <a:moveTo>
                    <a:pt x="253" y="751"/>
                  </a:moveTo>
                  <a:cubicBezTo>
                    <a:pt x="253" y="751"/>
                    <a:pt x="252" y="751"/>
                    <a:pt x="252" y="751"/>
                  </a:cubicBezTo>
                  <a:cubicBezTo>
                    <a:pt x="252" y="749"/>
                    <a:pt x="251" y="749"/>
                    <a:pt x="250" y="747"/>
                  </a:cubicBezTo>
                  <a:cubicBezTo>
                    <a:pt x="250" y="747"/>
                    <a:pt x="249" y="746"/>
                    <a:pt x="249" y="746"/>
                  </a:cubicBezTo>
                  <a:cubicBezTo>
                    <a:pt x="248" y="744"/>
                    <a:pt x="247" y="743"/>
                    <a:pt x="245" y="742"/>
                  </a:cubicBezTo>
                  <a:cubicBezTo>
                    <a:pt x="245" y="740"/>
                    <a:pt x="243" y="739"/>
                    <a:pt x="242" y="738"/>
                  </a:cubicBezTo>
                  <a:cubicBezTo>
                    <a:pt x="242" y="737"/>
                    <a:pt x="244" y="738"/>
                    <a:pt x="244" y="739"/>
                  </a:cubicBezTo>
                  <a:cubicBezTo>
                    <a:pt x="246" y="739"/>
                    <a:pt x="246" y="741"/>
                    <a:pt x="248" y="741"/>
                  </a:cubicBezTo>
                  <a:cubicBezTo>
                    <a:pt x="248" y="741"/>
                    <a:pt x="248" y="742"/>
                    <a:pt x="249" y="742"/>
                  </a:cubicBezTo>
                  <a:cubicBezTo>
                    <a:pt x="249" y="742"/>
                    <a:pt x="250" y="743"/>
                    <a:pt x="250" y="743"/>
                  </a:cubicBezTo>
                  <a:cubicBezTo>
                    <a:pt x="250" y="743"/>
                    <a:pt x="249" y="744"/>
                    <a:pt x="250" y="744"/>
                  </a:cubicBezTo>
                  <a:cubicBezTo>
                    <a:pt x="250" y="745"/>
                    <a:pt x="251" y="745"/>
                    <a:pt x="251" y="745"/>
                  </a:cubicBezTo>
                  <a:cubicBezTo>
                    <a:pt x="251" y="746"/>
                    <a:pt x="251" y="748"/>
                    <a:pt x="253" y="747"/>
                  </a:cubicBezTo>
                  <a:cubicBezTo>
                    <a:pt x="255" y="748"/>
                    <a:pt x="253" y="749"/>
                    <a:pt x="253" y="751"/>
                  </a:cubicBezTo>
                  <a:close/>
                  <a:moveTo>
                    <a:pt x="257" y="754"/>
                  </a:moveTo>
                  <a:cubicBezTo>
                    <a:pt x="255" y="753"/>
                    <a:pt x="256" y="751"/>
                    <a:pt x="257" y="750"/>
                  </a:cubicBezTo>
                  <a:cubicBezTo>
                    <a:pt x="258" y="751"/>
                    <a:pt x="261" y="752"/>
                    <a:pt x="261" y="754"/>
                  </a:cubicBezTo>
                  <a:cubicBezTo>
                    <a:pt x="260" y="754"/>
                    <a:pt x="260" y="753"/>
                    <a:pt x="260" y="752"/>
                  </a:cubicBezTo>
                  <a:cubicBezTo>
                    <a:pt x="258" y="753"/>
                    <a:pt x="259" y="754"/>
                    <a:pt x="257" y="754"/>
                  </a:cubicBezTo>
                  <a:close/>
                  <a:moveTo>
                    <a:pt x="260" y="758"/>
                  </a:moveTo>
                  <a:cubicBezTo>
                    <a:pt x="260" y="757"/>
                    <a:pt x="259" y="757"/>
                    <a:pt x="258" y="756"/>
                  </a:cubicBezTo>
                  <a:cubicBezTo>
                    <a:pt x="259" y="755"/>
                    <a:pt x="262" y="757"/>
                    <a:pt x="262" y="759"/>
                  </a:cubicBezTo>
                  <a:cubicBezTo>
                    <a:pt x="261" y="759"/>
                    <a:pt x="260" y="758"/>
                    <a:pt x="260" y="758"/>
                  </a:cubicBezTo>
                  <a:close/>
                  <a:moveTo>
                    <a:pt x="261" y="755"/>
                  </a:moveTo>
                  <a:cubicBezTo>
                    <a:pt x="261" y="755"/>
                    <a:pt x="263" y="754"/>
                    <a:pt x="263" y="754"/>
                  </a:cubicBezTo>
                  <a:cubicBezTo>
                    <a:pt x="264" y="755"/>
                    <a:pt x="264" y="756"/>
                    <a:pt x="264" y="756"/>
                  </a:cubicBezTo>
                  <a:cubicBezTo>
                    <a:pt x="265" y="756"/>
                    <a:pt x="266" y="756"/>
                    <a:pt x="267" y="757"/>
                  </a:cubicBezTo>
                  <a:cubicBezTo>
                    <a:pt x="267" y="757"/>
                    <a:pt x="267" y="758"/>
                    <a:pt x="267" y="758"/>
                  </a:cubicBezTo>
                  <a:cubicBezTo>
                    <a:pt x="268" y="759"/>
                    <a:pt x="268" y="759"/>
                    <a:pt x="268" y="760"/>
                  </a:cubicBezTo>
                  <a:cubicBezTo>
                    <a:pt x="265" y="759"/>
                    <a:pt x="264" y="756"/>
                    <a:pt x="261" y="755"/>
                  </a:cubicBezTo>
                  <a:close/>
                  <a:moveTo>
                    <a:pt x="287" y="774"/>
                  </a:moveTo>
                  <a:cubicBezTo>
                    <a:pt x="286" y="774"/>
                    <a:pt x="286" y="774"/>
                    <a:pt x="286" y="774"/>
                  </a:cubicBezTo>
                  <a:cubicBezTo>
                    <a:pt x="285" y="774"/>
                    <a:pt x="284" y="773"/>
                    <a:pt x="284" y="773"/>
                  </a:cubicBezTo>
                  <a:cubicBezTo>
                    <a:pt x="283" y="772"/>
                    <a:pt x="283" y="772"/>
                    <a:pt x="283" y="772"/>
                  </a:cubicBezTo>
                  <a:cubicBezTo>
                    <a:pt x="283" y="772"/>
                    <a:pt x="282" y="772"/>
                    <a:pt x="282" y="772"/>
                  </a:cubicBezTo>
                  <a:cubicBezTo>
                    <a:pt x="282" y="771"/>
                    <a:pt x="282" y="771"/>
                    <a:pt x="281" y="771"/>
                  </a:cubicBezTo>
                  <a:cubicBezTo>
                    <a:pt x="281" y="770"/>
                    <a:pt x="279" y="770"/>
                    <a:pt x="279" y="769"/>
                  </a:cubicBezTo>
                  <a:cubicBezTo>
                    <a:pt x="278" y="768"/>
                    <a:pt x="276" y="768"/>
                    <a:pt x="277" y="767"/>
                  </a:cubicBezTo>
                  <a:cubicBezTo>
                    <a:pt x="277" y="767"/>
                    <a:pt x="278" y="767"/>
                    <a:pt x="279" y="767"/>
                  </a:cubicBezTo>
                  <a:cubicBezTo>
                    <a:pt x="279" y="768"/>
                    <a:pt x="279" y="768"/>
                    <a:pt x="279" y="768"/>
                  </a:cubicBezTo>
                  <a:cubicBezTo>
                    <a:pt x="279" y="769"/>
                    <a:pt x="280" y="768"/>
                    <a:pt x="280" y="768"/>
                  </a:cubicBezTo>
                  <a:cubicBezTo>
                    <a:pt x="280" y="768"/>
                    <a:pt x="280" y="769"/>
                    <a:pt x="280" y="769"/>
                  </a:cubicBezTo>
                  <a:cubicBezTo>
                    <a:pt x="280" y="769"/>
                    <a:pt x="281" y="769"/>
                    <a:pt x="281" y="769"/>
                  </a:cubicBezTo>
                  <a:cubicBezTo>
                    <a:pt x="282" y="769"/>
                    <a:pt x="282" y="770"/>
                    <a:pt x="282" y="770"/>
                  </a:cubicBezTo>
                  <a:cubicBezTo>
                    <a:pt x="283" y="770"/>
                    <a:pt x="283" y="771"/>
                    <a:pt x="283" y="772"/>
                  </a:cubicBezTo>
                  <a:cubicBezTo>
                    <a:pt x="284" y="772"/>
                    <a:pt x="285" y="773"/>
                    <a:pt x="285" y="773"/>
                  </a:cubicBezTo>
                  <a:cubicBezTo>
                    <a:pt x="285" y="773"/>
                    <a:pt x="286" y="773"/>
                    <a:pt x="286" y="773"/>
                  </a:cubicBezTo>
                  <a:cubicBezTo>
                    <a:pt x="286" y="773"/>
                    <a:pt x="286" y="774"/>
                    <a:pt x="287" y="774"/>
                  </a:cubicBezTo>
                  <a:close/>
                  <a:moveTo>
                    <a:pt x="41" y="386"/>
                  </a:moveTo>
                  <a:cubicBezTo>
                    <a:pt x="48" y="388"/>
                    <a:pt x="55" y="386"/>
                    <a:pt x="61" y="382"/>
                  </a:cubicBezTo>
                  <a:cubicBezTo>
                    <a:pt x="60" y="382"/>
                    <a:pt x="63" y="388"/>
                    <a:pt x="63" y="389"/>
                  </a:cubicBezTo>
                  <a:cubicBezTo>
                    <a:pt x="68" y="395"/>
                    <a:pt x="70" y="398"/>
                    <a:pt x="78" y="400"/>
                  </a:cubicBezTo>
                  <a:cubicBezTo>
                    <a:pt x="91" y="403"/>
                    <a:pt x="105" y="391"/>
                    <a:pt x="113" y="379"/>
                  </a:cubicBezTo>
                  <a:cubicBezTo>
                    <a:pt x="121" y="366"/>
                    <a:pt x="114" y="355"/>
                    <a:pt x="114" y="355"/>
                  </a:cubicBezTo>
                  <a:cubicBezTo>
                    <a:pt x="125" y="349"/>
                    <a:pt x="126" y="340"/>
                    <a:pt x="126" y="340"/>
                  </a:cubicBezTo>
                  <a:cubicBezTo>
                    <a:pt x="127" y="338"/>
                    <a:pt x="127" y="338"/>
                    <a:pt x="127" y="337"/>
                  </a:cubicBezTo>
                  <a:cubicBezTo>
                    <a:pt x="128" y="334"/>
                    <a:pt x="128" y="331"/>
                    <a:pt x="128" y="330"/>
                  </a:cubicBezTo>
                  <a:cubicBezTo>
                    <a:pt x="128" y="329"/>
                    <a:pt x="128" y="329"/>
                    <a:pt x="128" y="329"/>
                  </a:cubicBezTo>
                  <a:cubicBezTo>
                    <a:pt x="128" y="328"/>
                    <a:pt x="128" y="327"/>
                    <a:pt x="128" y="326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28" y="325"/>
                    <a:pt x="128" y="325"/>
                    <a:pt x="128" y="324"/>
                  </a:cubicBezTo>
                  <a:cubicBezTo>
                    <a:pt x="127" y="323"/>
                    <a:pt x="127" y="322"/>
                    <a:pt x="127" y="320"/>
                  </a:cubicBezTo>
                  <a:cubicBezTo>
                    <a:pt x="127" y="320"/>
                    <a:pt x="127" y="319"/>
                    <a:pt x="127" y="318"/>
                  </a:cubicBezTo>
                  <a:cubicBezTo>
                    <a:pt x="127" y="318"/>
                    <a:pt x="126" y="316"/>
                    <a:pt x="126" y="316"/>
                  </a:cubicBezTo>
                  <a:cubicBezTo>
                    <a:pt x="126" y="315"/>
                    <a:pt x="126" y="315"/>
                    <a:pt x="126" y="315"/>
                  </a:cubicBezTo>
                  <a:cubicBezTo>
                    <a:pt x="125" y="314"/>
                    <a:pt x="125" y="313"/>
                    <a:pt x="125" y="312"/>
                  </a:cubicBezTo>
                  <a:cubicBezTo>
                    <a:pt x="125" y="311"/>
                    <a:pt x="124" y="311"/>
                    <a:pt x="125" y="309"/>
                  </a:cubicBezTo>
                  <a:cubicBezTo>
                    <a:pt x="124" y="308"/>
                    <a:pt x="124" y="306"/>
                    <a:pt x="123" y="305"/>
                  </a:cubicBezTo>
                  <a:cubicBezTo>
                    <a:pt x="122" y="304"/>
                    <a:pt x="122" y="302"/>
                    <a:pt x="121" y="301"/>
                  </a:cubicBezTo>
                  <a:cubicBezTo>
                    <a:pt x="121" y="301"/>
                    <a:pt x="120" y="300"/>
                    <a:pt x="120" y="300"/>
                  </a:cubicBezTo>
                  <a:cubicBezTo>
                    <a:pt x="120" y="300"/>
                    <a:pt x="121" y="299"/>
                    <a:pt x="120" y="299"/>
                  </a:cubicBezTo>
                  <a:cubicBezTo>
                    <a:pt x="120" y="299"/>
                    <a:pt x="119" y="298"/>
                    <a:pt x="119" y="298"/>
                  </a:cubicBezTo>
                  <a:cubicBezTo>
                    <a:pt x="119" y="297"/>
                    <a:pt x="119" y="297"/>
                    <a:pt x="119" y="296"/>
                  </a:cubicBezTo>
                  <a:cubicBezTo>
                    <a:pt x="118" y="295"/>
                    <a:pt x="118" y="294"/>
                    <a:pt x="118" y="292"/>
                  </a:cubicBezTo>
                  <a:cubicBezTo>
                    <a:pt x="116" y="292"/>
                    <a:pt x="115" y="290"/>
                    <a:pt x="115" y="290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3" y="287"/>
                    <a:pt x="113" y="287"/>
                    <a:pt x="113" y="287"/>
                  </a:cubicBezTo>
                  <a:cubicBezTo>
                    <a:pt x="113" y="286"/>
                    <a:pt x="113" y="284"/>
                    <a:pt x="112" y="284"/>
                  </a:cubicBezTo>
                  <a:cubicBezTo>
                    <a:pt x="112" y="283"/>
                    <a:pt x="112" y="283"/>
                    <a:pt x="112" y="282"/>
                  </a:cubicBezTo>
                  <a:cubicBezTo>
                    <a:pt x="112" y="282"/>
                    <a:pt x="111" y="282"/>
                    <a:pt x="111" y="281"/>
                  </a:cubicBezTo>
                  <a:cubicBezTo>
                    <a:pt x="111" y="281"/>
                    <a:pt x="111" y="281"/>
                    <a:pt x="111" y="281"/>
                  </a:cubicBezTo>
                  <a:cubicBezTo>
                    <a:pt x="111" y="280"/>
                    <a:pt x="110" y="279"/>
                    <a:pt x="110" y="279"/>
                  </a:cubicBezTo>
                  <a:cubicBezTo>
                    <a:pt x="109" y="277"/>
                    <a:pt x="109" y="274"/>
                    <a:pt x="108" y="273"/>
                  </a:cubicBezTo>
                  <a:cubicBezTo>
                    <a:pt x="108" y="272"/>
                    <a:pt x="107" y="272"/>
                    <a:pt x="107" y="271"/>
                  </a:cubicBezTo>
                  <a:cubicBezTo>
                    <a:pt x="106" y="270"/>
                    <a:pt x="105" y="268"/>
                    <a:pt x="105" y="267"/>
                  </a:cubicBezTo>
                  <a:cubicBezTo>
                    <a:pt x="105" y="266"/>
                    <a:pt x="105" y="266"/>
                    <a:pt x="105" y="266"/>
                  </a:cubicBezTo>
                  <a:cubicBezTo>
                    <a:pt x="104" y="265"/>
                    <a:pt x="104" y="265"/>
                    <a:pt x="104" y="265"/>
                  </a:cubicBezTo>
                  <a:cubicBezTo>
                    <a:pt x="103" y="264"/>
                    <a:pt x="104" y="264"/>
                    <a:pt x="103" y="263"/>
                  </a:cubicBezTo>
                  <a:cubicBezTo>
                    <a:pt x="103" y="262"/>
                    <a:pt x="102" y="263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102" y="261"/>
                    <a:pt x="103" y="260"/>
                    <a:pt x="103" y="259"/>
                  </a:cubicBezTo>
                  <a:cubicBezTo>
                    <a:pt x="103" y="259"/>
                    <a:pt x="102" y="258"/>
                    <a:pt x="102" y="258"/>
                  </a:cubicBezTo>
                  <a:cubicBezTo>
                    <a:pt x="102" y="257"/>
                    <a:pt x="102" y="257"/>
                    <a:pt x="102" y="256"/>
                  </a:cubicBezTo>
                  <a:cubicBezTo>
                    <a:pt x="100" y="253"/>
                    <a:pt x="100" y="250"/>
                    <a:pt x="98" y="247"/>
                  </a:cubicBezTo>
                  <a:cubicBezTo>
                    <a:pt x="98" y="246"/>
                    <a:pt x="98" y="245"/>
                    <a:pt x="98" y="244"/>
                  </a:cubicBezTo>
                  <a:cubicBezTo>
                    <a:pt x="98" y="243"/>
                    <a:pt x="97" y="243"/>
                    <a:pt x="97" y="242"/>
                  </a:cubicBezTo>
                  <a:cubicBezTo>
                    <a:pt x="97" y="242"/>
                    <a:pt x="97" y="241"/>
                    <a:pt x="97" y="241"/>
                  </a:cubicBezTo>
                  <a:cubicBezTo>
                    <a:pt x="97" y="240"/>
                    <a:pt x="97" y="240"/>
                    <a:pt x="97" y="240"/>
                  </a:cubicBezTo>
                  <a:cubicBezTo>
                    <a:pt x="97" y="240"/>
                    <a:pt x="97" y="239"/>
                    <a:pt x="97" y="239"/>
                  </a:cubicBezTo>
                  <a:cubicBezTo>
                    <a:pt x="97" y="239"/>
                    <a:pt x="96" y="238"/>
                    <a:pt x="96" y="238"/>
                  </a:cubicBezTo>
                  <a:cubicBezTo>
                    <a:pt x="96" y="237"/>
                    <a:pt x="96" y="236"/>
                    <a:pt x="96" y="236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5"/>
                    <a:pt x="96" y="234"/>
                    <a:pt x="96" y="234"/>
                  </a:cubicBezTo>
                  <a:cubicBezTo>
                    <a:pt x="96" y="234"/>
                    <a:pt x="95" y="234"/>
                    <a:pt x="95" y="234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2"/>
                    <a:pt x="95" y="232"/>
                    <a:pt x="95" y="231"/>
                  </a:cubicBezTo>
                  <a:cubicBezTo>
                    <a:pt x="95" y="231"/>
                    <a:pt x="95" y="230"/>
                    <a:pt x="95" y="230"/>
                  </a:cubicBezTo>
                  <a:cubicBezTo>
                    <a:pt x="95" y="229"/>
                    <a:pt x="94" y="229"/>
                    <a:pt x="94" y="229"/>
                  </a:cubicBezTo>
                  <a:cubicBezTo>
                    <a:pt x="94" y="228"/>
                    <a:pt x="94" y="228"/>
                    <a:pt x="94" y="228"/>
                  </a:cubicBezTo>
                  <a:cubicBezTo>
                    <a:pt x="94" y="228"/>
                    <a:pt x="94" y="227"/>
                    <a:pt x="94" y="227"/>
                  </a:cubicBezTo>
                  <a:cubicBezTo>
                    <a:pt x="94" y="226"/>
                    <a:pt x="94" y="226"/>
                    <a:pt x="94" y="226"/>
                  </a:cubicBezTo>
                  <a:cubicBezTo>
                    <a:pt x="94" y="225"/>
                    <a:pt x="93" y="224"/>
                    <a:pt x="94" y="224"/>
                  </a:cubicBezTo>
                  <a:cubicBezTo>
                    <a:pt x="94" y="223"/>
                    <a:pt x="93" y="223"/>
                    <a:pt x="93" y="222"/>
                  </a:cubicBezTo>
                  <a:cubicBezTo>
                    <a:pt x="94" y="222"/>
                    <a:pt x="93" y="222"/>
                    <a:pt x="93" y="222"/>
                  </a:cubicBezTo>
                  <a:cubicBezTo>
                    <a:pt x="93" y="220"/>
                    <a:pt x="93" y="222"/>
                    <a:pt x="93" y="220"/>
                  </a:cubicBezTo>
                  <a:cubicBezTo>
                    <a:pt x="93" y="220"/>
                    <a:pt x="93" y="220"/>
                    <a:pt x="93" y="220"/>
                  </a:cubicBezTo>
                  <a:cubicBezTo>
                    <a:pt x="93" y="220"/>
                    <a:pt x="93" y="219"/>
                    <a:pt x="93" y="219"/>
                  </a:cubicBezTo>
                  <a:cubicBezTo>
                    <a:pt x="93" y="218"/>
                    <a:pt x="93" y="218"/>
                    <a:pt x="93" y="218"/>
                  </a:cubicBezTo>
                  <a:cubicBezTo>
                    <a:pt x="92" y="218"/>
                    <a:pt x="93" y="216"/>
                    <a:pt x="93" y="215"/>
                  </a:cubicBezTo>
                  <a:cubicBezTo>
                    <a:pt x="93" y="215"/>
                    <a:pt x="93" y="215"/>
                    <a:pt x="92" y="215"/>
                  </a:cubicBezTo>
                  <a:cubicBezTo>
                    <a:pt x="92" y="214"/>
                    <a:pt x="92" y="214"/>
                    <a:pt x="92" y="213"/>
                  </a:cubicBezTo>
                  <a:cubicBezTo>
                    <a:pt x="93" y="212"/>
                    <a:pt x="92" y="212"/>
                    <a:pt x="92" y="212"/>
                  </a:cubicBezTo>
                  <a:cubicBezTo>
                    <a:pt x="92" y="211"/>
                    <a:pt x="92" y="210"/>
                    <a:pt x="92" y="210"/>
                  </a:cubicBezTo>
                  <a:cubicBezTo>
                    <a:pt x="92" y="209"/>
                    <a:pt x="92" y="208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2" y="206"/>
                    <a:pt x="92" y="205"/>
                    <a:pt x="92" y="205"/>
                  </a:cubicBezTo>
                  <a:cubicBezTo>
                    <a:pt x="92" y="204"/>
                    <a:pt x="92" y="203"/>
                    <a:pt x="92" y="202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2" y="199"/>
                    <a:pt x="92" y="199"/>
                    <a:pt x="92" y="198"/>
                  </a:cubicBezTo>
                  <a:cubicBezTo>
                    <a:pt x="92" y="197"/>
                    <a:pt x="92" y="197"/>
                    <a:pt x="92" y="196"/>
                  </a:cubicBezTo>
                  <a:cubicBezTo>
                    <a:pt x="92" y="195"/>
                    <a:pt x="92" y="194"/>
                    <a:pt x="92" y="192"/>
                  </a:cubicBezTo>
                  <a:cubicBezTo>
                    <a:pt x="92" y="191"/>
                    <a:pt x="93" y="189"/>
                    <a:pt x="92" y="189"/>
                  </a:cubicBezTo>
                  <a:cubicBezTo>
                    <a:pt x="91" y="189"/>
                    <a:pt x="91" y="191"/>
                    <a:pt x="91" y="192"/>
                  </a:cubicBezTo>
                  <a:cubicBezTo>
                    <a:pt x="91" y="193"/>
                    <a:pt x="90" y="193"/>
                    <a:pt x="90" y="194"/>
                  </a:cubicBezTo>
                  <a:cubicBezTo>
                    <a:pt x="90" y="195"/>
                    <a:pt x="90" y="196"/>
                    <a:pt x="90" y="197"/>
                  </a:cubicBezTo>
                  <a:cubicBezTo>
                    <a:pt x="90" y="198"/>
                    <a:pt x="90" y="200"/>
                    <a:pt x="89" y="200"/>
                  </a:cubicBezTo>
                  <a:cubicBezTo>
                    <a:pt x="88" y="199"/>
                    <a:pt x="89" y="198"/>
                    <a:pt x="89" y="198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5"/>
                    <a:pt x="90" y="193"/>
                    <a:pt x="90" y="192"/>
                  </a:cubicBezTo>
                  <a:cubicBezTo>
                    <a:pt x="90" y="190"/>
                    <a:pt x="90" y="189"/>
                    <a:pt x="91" y="188"/>
                  </a:cubicBezTo>
                  <a:cubicBezTo>
                    <a:pt x="91" y="188"/>
                    <a:pt x="92" y="188"/>
                    <a:pt x="92" y="189"/>
                  </a:cubicBezTo>
                  <a:cubicBezTo>
                    <a:pt x="92" y="189"/>
                    <a:pt x="92" y="188"/>
                    <a:pt x="92" y="188"/>
                  </a:cubicBezTo>
                  <a:cubicBezTo>
                    <a:pt x="93" y="187"/>
                    <a:pt x="93" y="187"/>
                    <a:pt x="93" y="186"/>
                  </a:cubicBezTo>
                  <a:cubicBezTo>
                    <a:pt x="93" y="185"/>
                    <a:pt x="91" y="186"/>
                    <a:pt x="92" y="185"/>
                  </a:cubicBezTo>
                  <a:cubicBezTo>
                    <a:pt x="92" y="185"/>
                    <a:pt x="92" y="185"/>
                    <a:pt x="92" y="184"/>
                  </a:cubicBezTo>
                  <a:cubicBezTo>
                    <a:pt x="92" y="184"/>
                    <a:pt x="92" y="184"/>
                    <a:pt x="92" y="184"/>
                  </a:cubicBezTo>
                  <a:cubicBezTo>
                    <a:pt x="93" y="183"/>
                    <a:pt x="93" y="182"/>
                    <a:pt x="93" y="181"/>
                  </a:cubicBezTo>
                  <a:cubicBezTo>
                    <a:pt x="93" y="181"/>
                    <a:pt x="92" y="181"/>
                    <a:pt x="93" y="180"/>
                  </a:cubicBezTo>
                  <a:cubicBezTo>
                    <a:pt x="93" y="180"/>
                    <a:pt x="92" y="180"/>
                    <a:pt x="93" y="180"/>
                  </a:cubicBezTo>
                  <a:cubicBezTo>
                    <a:pt x="93" y="180"/>
                    <a:pt x="94" y="180"/>
                    <a:pt x="93" y="180"/>
                  </a:cubicBezTo>
                  <a:cubicBezTo>
                    <a:pt x="93" y="179"/>
                    <a:pt x="94" y="179"/>
                    <a:pt x="94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8"/>
                    <a:pt x="94" y="178"/>
                    <a:pt x="95" y="178"/>
                  </a:cubicBezTo>
                  <a:cubicBezTo>
                    <a:pt x="95" y="177"/>
                    <a:pt x="96" y="177"/>
                    <a:pt x="96" y="175"/>
                  </a:cubicBezTo>
                  <a:cubicBezTo>
                    <a:pt x="96" y="175"/>
                    <a:pt x="96" y="174"/>
                    <a:pt x="96" y="174"/>
                  </a:cubicBezTo>
                  <a:cubicBezTo>
                    <a:pt x="96" y="172"/>
                    <a:pt x="97" y="171"/>
                    <a:pt x="98" y="169"/>
                  </a:cubicBezTo>
                  <a:cubicBezTo>
                    <a:pt x="99" y="167"/>
                    <a:pt x="100" y="166"/>
                    <a:pt x="100" y="164"/>
                  </a:cubicBezTo>
                  <a:cubicBezTo>
                    <a:pt x="101" y="163"/>
                    <a:pt x="101" y="160"/>
                    <a:pt x="102" y="159"/>
                  </a:cubicBezTo>
                  <a:cubicBezTo>
                    <a:pt x="102" y="159"/>
                    <a:pt x="103" y="159"/>
                    <a:pt x="103" y="159"/>
                  </a:cubicBezTo>
                  <a:cubicBezTo>
                    <a:pt x="103" y="158"/>
                    <a:pt x="103" y="158"/>
                    <a:pt x="104" y="157"/>
                  </a:cubicBezTo>
                  <a:cubicBezTo>
                    <a:pt x="104" y="156"/>
                    <a:pt x="104" y="155"/>
                    <a:pt x="105" y="155"/>
                  </a:cubicBezTo>
                  <a:cubicBezTo>
                    <a:pt x="106" y="153"/>
                    <a:pt x="107" y="152"/>
                    <a:pt x="108" y="150"/>
                  </a:cubicBezTo>
                  <a:cubicBezTo>
                    <a:pt x="108" y="149"/>
                    <a:pt x="109" y="149"/>
                    <a:pt x="109" y="148"/>
                  </a:cubicBezTo>
                  <a:cubicBezTo>
                    <a:pt x="109" y="148"/>
                    <a:pt x="110" y="148"/>
                    <a:pt x="110" y="147"/>
                  </a:cubicBezTo>
                  <a:cubicBezTo>
                    <a:pt x="110" y="146"/>
                    <a:pt x="111" y="146"/>
                    <a:pt x="112" y="145"/>
                  </a:cubicBezTo>
                  <a:cubicBezTo>
                    <a:pt x="112" y="144"/>
                    <a:pt x="113" y="142"/>
                    <a:pt x="114" y="142"/>
                  </a:cubicBezTo>
                  <a:cubicBezTo>
                    <a:pt x="114" y="141"/>
                    <a:pt x="115" y="141"/>
                    <a:pt x="115" y="140"/>
                  </a:cubicBezTo>
                  <a:cubicBezTo>
                    <a:pt x="116" y="139"/>
                    <a:pt x="118" y="138"/>
                    <a:pt x="118" y="137"/>
                  </a:cubicBezTo>
                  <a:cubicBezTo>
                    <a:pt x="119" y="136"/>
                    <a:pt x="121" y="135"/>
                    <a:pt x="121" y="134"/>
                  </a:cubicBezTo>
                  <a:cubicBezTo>
                    <a:pt x="123" y="131"/>
                    <a:pt x="129" y="128"/>
                    <a:pt x="130" y="125"/>
                  </a:cubicBezTo>
                  <a:cubicBezTo>
                    <a:pt x="129" y="125"/>
                    <a:pt x="129" y="126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7"/>
                    <a:pt x="125" y="128"/>
                    <a:pt x="124" y="129"/>
                  </a:cubicBezTo>
                  <a:cubicBezTo>
                    <a:pt x="123" y="130"/>
                    <a:pt x="118" y="133"/>
                    <a:pt x="116" y="134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4" y="135"/>
                    <a:pt x="115" y="136"/>
                    <a:pt x="114" y="136"/>
                  </a:cubicBezTo>
                  <a:cubicBezTo>
                    <a:pt x="114" y="136"/>
                    <a:pt x="113" y="138"/>
                    <a:pt x="113" y="138"/>
                  </a:cubicBezTo>
                  <a:cubicBezTo>
                    <a:pt x="113" y="139"/>
                    <a:pt x="111" y="139"/>
                    <a:pt x="110" y="140"/>
                  </a:cubicBezTo>
                  <a:cubicBezTo>
                    <a:pt x="110" y="141"/>
                    <a:pt x="109" y="142"/>
                    <a:pt x="109" y="143"/>
                  </a:cubicBezTo>
                  <a:cubicBezTo>
                    <a:pt x="108" y="143"/>
                    <a:pt x="108" y="145"/>
                    <a:pt x="107" y="145"/>
                  </a:cubicBezTo>
                  <a:cubicBezTo>
                    <a:pt x="106" y="145"/>
                    <a:pt x="107" y="143"/>
                    <a:pt x="106" y="143"/>
                  </a:cubicBezTo>
                  <a:cubicBezTo>
                    <a:pt x="105" y="145"/>
                    <a:pt x="104" y="146"/>
                    <a:pt x="103" y="147"/>
                  </a:cubicBezTo>
                  <a:cubicBezTo>
                    <a:pt x="104" y="147"/>
                    <a:pt x="104" y="148"/>
                    <a:pt x="104" y="149"/>
                  </a:cubicBezTo>
                  <a:cubicBezTo>
                    <a:pt x="104" y="150"/>
                    <a:pt x="103" y="149"/>
                    <a:pt x="103" y="150"/>
                  </a:cubicBezTo>
                  <a:cubicBezTo>
                    <a:pt x="102" y="150"/>
                    <a:pt x="102" y="151"/>
                    <a:pt x="101" y="151"/>
                  </a:cubicBezTo>
                  <a:cubicBezTo>
                    <a:pt x="100" y="153"/>
                    <a:pt x="98" y="154"/>
                    <a:pt x="97" y="156"/>
                  </a:cubicBezTo>
                  <a:cubicBezTo>
                    <a:pt x="98" y="156"/>
                    <a:pt x="98" y="157"/>
                    <a:pt x="98" y="156"/>
                  </a:cubicBezTo>
                  <a:cubicBezTo>
                    <a:pt x="99" y="156"/>
                    <a:pt x="99" y="156"/>
                    <a:pt x="99" y="157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97" y="158"/>
                    <a:pt x="97" y="159"/>
                    <a:pt x="97" y="159"/>
                  </a:cubicBezTo>
                  <a:cubicBezTo>
                    <a:pt x="96" y="159"/>
                    <a:pt x="97" y="158"/>
                    <a:pt x="96" y="158"/>
                  </a:cubicBezTo>
                  <a:cubicBezTo>
                    <a:pt x="96" y="158"/>
                    <a:pt x="94" y="160"/>
                    <a:pt x="94" y="160"/>
                  </a:cubicBezTo>
                  <a:cubicBezTo>
                    <a:pt x="92" y="162"/>
                    <a:pt x="92" y="164"/>
                    <a:pt x="91" y="167"/>
                  </a:cubicBezTo>
                  <a:cubicBezTo>
                    <a:pt x="91" y="167"/>
                    <a:pt x="90" y="167"/>
                    <a:pt x="90" y="168"/>
                  </a:cubicBezTo>
                  <a:cubicBezTo>
                    <a:pt x="90" y="168"/>
                    <a:pt x="89" y="168"/>
                    <a:pt x="89" y="169"/>
                  </a:cubicBezTo>
                  <a:cubicBezTo>
                    <a:pt x="88" y="170"/>
                    <a:pt x="87" y="171"/>
                    <a:pt x="87" y="172"/>
                  </a:cubicBezTo>
                  <a:cubicBezTo>
                    <a:pt x="87" y="173"/>
                    <a:pt x="86" y="173"/>
                    <a:pt x="86" y="174"/>
                  </a:cubicBezTo>
                  <a:cubicBezTo>
                    <a:pt x="85" y="175"/>
                    <a:pt x="84" y="176"/>
                    <a:pt x="84" y="177"/>
                  </a:cubicBezTo>
                  <a:cubicBezTo>
                    <a:pt x="85" y="178"/>
                    <a:pt x="86" y="176"/>
                    <a:pt x="86" y="177"/>
                  </a:cubicBezTo>
                  <a:cubicBezTo>
                    <a:pt x="86" y="179"/>
                    <a:pt x="84" y="177"/>
                    <a:pt x="84" y="179"/>
                  </a:cubicBezTo>
                  <a:cubicBezTo>
                    <a:pt x="84" y="179"/>
                    <a:pt x="84" y="179"/>
                    <a:pt x="84" y="179"/>
                  </a:cubicBezTo>
                  <a:cubicBezTo>
                    <a:pt x="84" y="180"/>
                    <a:pt x="83" y="180"/>
                    <a:pt x="83" y="180"/>
                  </a:cubicBezTo>
                  <a:cubicBezTo>
                    <a:pt x="83" y="181"/>
                    <a:pt x="82" y="182"/>
                    <a:pt x="82" y="183"/>
                  </a:cubicBezTo>
                  <a:cubicBezTo>
                    <a:pt x="81" y="184"/>
                    <a:pt x="80" y="186"/>
                    <a:pt x="80" y="187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90"/>
                    <a:pt x="79" y="190"/>
                    <a:pt x="80" y="191"/>
                  </a:cubicBezTo>
                  <a:cubicBezTo>
                    <a:pt x="80" y="191"/>
                    <a:pt x="79" y="192"/>
                    <a:pt x="79" y="192"/>
                  </a:cubicBezTo>
                  <a:cubicBezTo>
                    <a:pt x="79" y="194"/>
                    <a:pt x="78" y="196"/>
                    <a:pt x="78" y="198"/>
                  </a:cubicBezTo>
                  <a:cubicBezTo>
                    <a:pt x="78" y="199"/>
                    <a:pt x="78" y="199"/>
                    <a:pt x="78" y="200"/>
                  </a:cubicBezTo>
                  <a:cubicBezTo>
                    <a:pt x="78" y="200"/>
                    <a:pt x="77" y="200"/>
                    <a:pt x="77" y="200"/>
                  </a:cubicBezTo>
                  <a:cubicBezTo>
                    <a:pt x="77" y="203"/>
                    <a:pt x="76" y="205"/>
                    <a:pt x="76" y="207"/>
                  </a:cubicBezTo>
                  <a:cubicBezTo>
                    <a:pt x="76" y="210"/>
                    <a:pt x="74" y="211"/>
                    <a:pt x="75" y="213"/>
                  </a:cubicBezTo>
                  <a:cubicBezTo>
                    <a:pt x="75" y="214"/>
                    <a:pt x="75" y="214"/>
                    <a:pt x="75" y="215"/>
                  </a:cubicBezTo>
                  <a:cubicBezTo>
                    <a:pt x="75" y="216"/>
                    <a:pt x="75" y="216"/>
                    <a:pt x="74" y="217"/>
                  </a:cubicBezTo>
                  <a:cubicBezTo>
                    <a:pt x="74" y="218"/>
                    <a:pt x="74" y="219"/>
                    <a:pt x="74" y="220"/>
                  </a:cubicBezTo>
                  <a:cubicBezTo>
                    <a:pt x="74" y="221"/>
                    <a:pt x="74" y="222"/>
                    <a:pt x="73" y="223"/>
                  </a:cubicBezTo>
                  <a:cubicBezTo>
                    <a:pt x="73" y="224"/>
                    <a:pt x="73" y="225"/>
                    <a:pt x="73" y="226"/>
                  </a:cubicBezTo>
                  <a:cubicBezTo>
                    <a:pt x="73" y="226"/>
                    <a:pt x="73" y="227"/>
                    <a:pt x="73" y="228"/>
                  </a:cubicBezTo>
                  <a:cubicBezTo>
                    <a:pt x="73" y="229"/>
                    <a:pt x="73" y="229"/>
                    <a:pt x="73" y="230"/>
                  </a:cubicBezTo>
                  <a:cubicBezTo>
                    <a:pt x="74" y="230"/>
                    <a:pt x="73" y="231"/>
                    <a:pt x="73" y="232"/>
                  </a:cubicBezTo>
                  <a:cubicBezTo>
                    <a:pt x="73" y="232"/>
                    <a:pt x="73" y="232"/>
                    <a:pt x="73" y="233"/>
                  </a:cubicBezTo>
                  <a:cubicBezTo>
                    <a:pt x="73" y="233"/>
                    <a:pt x="73" y="234"/>
                    <a:pt x="73" y="235"/>
                  </a:cubicBezTo>
                  <a:cubicBezTo>
                    <a:pt x="73" y="235"/>
                    <a:pt x="73" y="236"/>
                    <a:pt x="73" y="236"/>
                  </a:cubicBezTo>
                  <a:cubicBezTo>
                    <a:pt x="73" y="239"/>
                    <a:pt x="73" y="242"/>
                    <a:pt x="73" y="244"/>
                  </a:cubicBezTo>
                  <a:cubicBezTo>
                    <a:pt x="73" y="246"/>
                    <a:pt x="73" y="247"/>
                    <a:pt x="73" y="248"/>
                  </a:cubicBezTo>
                  <a:cubicBezTo>
                    <a:pt x="73" y="249"/>
                    <a:pt x="73" y="249"/>
                    <a:pt x="73" y="250"/>
                  </a:cubicBezTo>
                  <a:cubicBezTo>
                    <a:pt x="73" y="250"/>
                    <a:pt x="73" y="250"/>
                    <a:pt x="73" y="251"/>
                  </a:cubicBezTo>
                  <a:cubicBezTo>
                    <a:pt x="73" y="252"/>
                    <a:pt x="73" y="252"/>
                    <a:pt x="73" y="253"/>
                  </a:cubicBezTo>
                  <a:cubicBezTo>
                    <a:pt x="73" y="254"/>
                    <a:pt x="73" y="255"/>
                    <a:pt x="72" y="256"/>
                  </a:cubicBezTo>
                  <a:cubicBezTo>
                    <a:pt x="72" y="257"/>
                    <a:pt x="73" y="257"/>
                    <a:pt x="73" y="258"/>
                  </a:cubicBezTo>
                  <a:cubicBezTo>
                    <a:pt x="73" y="259"/>
                    <a:pt x="73" y="261"/>
                    <a:pt x="73" y="263"/>
                  </a:cubicBezTo>
                  <a:cubicBezTo>
                    <a:pt x="74" y="263"/>
                    <a:pt x="74" y="263"/>
                    <a:pt x="74" y="264"/>
                  </a:cubicBezTo>
                  <a:cubicBezTo>
                    <a:pt x="74" y="265"/>
                    <a:pt x="74" y="266"/>
                    <a:pt x="74" y="267"/>
                  </a:cubicBezTo>
                  <a:cubicBezTo>
                    <a:pt x="73" y="268"/>
                    <a:pt x="74" y="269"/>
                    <a:pt x="74" y="270"/>
                  </a:cubicBezTo>
                  <a:cubicBezTo>
                    <a:pt x="74" y="271"/>
                    <a:pt x="74" y="273"/>
                    <a:pt x="74" y="274"/>
                  </a:cubicBezTo>
                  <a:cubicBezTo>
                    <a:pt x="74" y="275"/>
                    <a:pt x="74" y="276"/>
                    <a:pt x="74" y="276"/>
                  </a:cubicBezTo>
                  <a:cubicBezTo>
                    <a:pt x="74" y="277"/>
                    <a:pt x="75" y="279"/>
                    <a:pt x="75" y="279"/>
                  </a:cubicBezTo>
                  <a:cubicBezTo>
                    <a:pt x="75" y="280"/>
                    <a:pt x="74" y="281"/>
                    <a:pt x="74" y="282"/>
                  </a:cubicBezTo>
                  <a:cubicBezTo>
                    <a:pt x="75" y="282"/>
                    <a:pt x="75" y="283"/>
                    <a:pt x="75" y="283"/>
                  </a:cubicBezTo>
                  <a:cubicBezTo>
                    <a:pt x="75" y="284"/>
                    <a:pt x="75" y="284"/>
                    <a:pt x="75" y="285"/>
                  </a:cubicBezTo>
                  <a:cubicBezTo>
                    <a:pt x="76" y="286"/>
                    <a:pt x="76" y="287"/>
                    <a:pt x="76" y="288"/>
                  </a:cubicBezTo>
                  <a:cubicBezTo>
                    <a:pt x="76" y="289"/>
                    <a:pt x="76" y="290"/>
                    <a:pt x="76" y="291"/>
                  </a:cubicBezTo>
                  <a:cubicBezTo>
                    <a:pt x="76" y="292"/>
                    <a:pt x="76" y="293"/>
                    <a:pt x="76" y="294"/>
                  </a:cubicBezTo>
                  <a:cubicBezTo>
                    <a:pt x="76" y="298"/>
                    <a:pt x="77" y="302"/>
                    <a:pt x="77" y="305"/>
                  </a:cubicBezTo>
                  <a:cubicBezTo>
                    <a:pt x="78" y="314"/>
                    <a:pt x="79" y="323"/>
                    <a:pt x="77" y="332"/>
                  </a:cubicBezTo>
                  <a:cubicBezTo>
                    <a:pt x="76" y="337"/>
                    <a:pt x="74" y="343"/>
                    <a:pt x="71" y="346"/>
                  </a:cubicBezTo>
                  <a:cubicBezTo>
                    <a:pt x="70" y="347"/>
                    <a:pt x="69" y="348"/>
                    <a:pt x="67" y="349"/>
                  </a:cubicBezTo>
                  <a:cubicBezTo>
                    <a:pt x="66" y="350"/>
                    <a:pt x="65" y="350"/>
                    <a:pt x="64" y="350"/>
                  </a:cubicBezTo>
                  <a:cubicBezTo>
                    <a:pt x="62" y="351"/>
                    <a:pt x="60" y="351"/>
                    <a:pt x="59" y="350"/>
                  </a:cubicBezTo>
                  <a:cubicBezTo>
                    <a:pt x="58" y="350"/>
                    <a:pt x="57" y="349"/>
                    <a:pt x="56" y="349"/>
                  </a:cubicBezTo>
                  <a:cubicBezTo>
                    <a:pt x="55" y="348"/>
                    <a:pt x="54" y="348"/>
                    <a:pt x="53" y="347"/>
                  </a:cubicBezTo>
                  <a:cubicBezTo>
                    <a:pt x="50" y="344"/>
                    <a:pt x="48" y="340"/>
                    <a:pt x="49" y="336"/>
                  </a:cubicBezTo>
                  <a:cubicBezTo>
                    <a:pt x="52" y="343"/>
                    <a:pt x="63" y="342"/>
                    <a:pt x="68" y="335"/>
                  </a:cubicBezTo>
                  <a:cubicBezTo>
                    <a:pt x="69" y="333"/>
                    <a:pt x="71" y="330"/>
                    <a:pt x="71" y="327"/>
                  </a:cubicBezTo>
                  <a:cubicBezTo>
                    <a:pt x="72" y="305"/>
                    <a:pt x="42" y="296"/>
                    <a:pt x="27" y="308"/>
                  </a:cubicBezTo>
                  <a:cubicBezTo>
                    <a:pt x="22" y="312"/>
                    <a:pt x="17" y="319"/>
                    <a:pt x="16" y="325"/>
                  </a:cubicBezTo>
                  <a:cubicBezTo>
                    <a:pt x="9" y="345"/>
                    <a:pt x="18" y="378"/>
                    <a:pt x="41" y="386"/>
                  </a:cubicBezTo>
                  <a:close/>
                  <a:moveTo>
                    <a:pt x="125" y="331"/>
                  </a:moveTo>
                  <a:cubicBezTo>
                    <a:pt x="124" y="331"/>
                    <a:pt x="123" y="332"/>
                    <a:pt x="122" y="332"/>
                  </a:cubicBezTo>
                  <a:cubicBezTo>
                    <a:pt x="124" y="331"/>
                    <a:pt x="122" y="330"/>
                    <a:pt x="122" y="329"/>
                  </a:cubicBezTo>
                  <a:cubicBezTo>
                    <a:pt x="123" y="329"/>
                    <a:pt x="123" y="328"/>
                    <a:pt x="124" y="329"/>
                  </a:cubicBezTo>
                  <a:cubicBezTo>
                    <a:pt x="125" y="328"/>
                    <a:pt x="124" y="328"/>
                    <a:pt x="124" y="327"/>
                  </a:cubicBezTo>
                  <a:cubicBezTo>
                    <a:pt x="124" y="326"/>
                    <a:pt x="125" y="326"/>
                    <a:pt x="125" y="325"/>
                  </a:cubicBezTo>
                  <a:cubicBezTo>
                    <a:pt x="126" y="325"/>
                    <a:pt x="126" y="326"/>
                    <a:pt x="126" y="326"/>
                  </a:cubicBezTo>
                  <a:cubicBezTo>
                    <a:pt x="125" y="328"/>
                    <a:pt x="126" y="329"/>
                    <a:pt x="125" y="331"/>
                  </a:cubicBezTo>
                  <a:close/>
                  <a:moveTo>
                    <a:pt x="125" y="317"/>
                  </a:moveTo>
                  <a:cubicBezTo>
                    <a:pt x="127" y="318"/>
                    <a:pt x="125" y="321"/>
                    <a:pt x="127" y="322"/>
                  </a:cubicBezTo>
                  <a:cubicBezTo>
                    <a:pt x="126" y="325"/>
                    <a:pt x="126" y="325"/>
                    <a:pt x="126" y="325"/>
                  </a:cubicBezTo>
                  <a:cubicBezTo>
                    <a:pt x="125" y="325"/>
                    <a:pt x="125" y="324"/>
                    <a:pt x="126" y="324"/>
                  </a:cubicBezTo>
                  <a:cubicBezTo>
                    <a:pt x="126" y="323"/>
                    <a:pt x="125" y="324"/>
                    <a:pt x="124" y="323"/>
                  </a:cubicBezTo>
                  <a:cubicBezTo>
                    <a:pt x="127" y="322"/>
                    <a:pt x="124" y="319"/>
                    <a:pt x="125" y="317"/>
                  </a:cubicBezTo>
                  <a:close/>
                  <a:moveTo>
                    <a:pt x="125" y="320"/>
                  </a:moveTo>
                  <a:cubicBezTo>
                    <a:pt x="125" y="321"/>
                    <a:pt x="125" y="322"/>
                    <a:pt x="124" y="322"/>
                  </a:cubicBezTo>
                  <a:cubicBezTo>
                    <a:pt x="124" y="322"/>
                    <a:pt x="123" y="321"/>
                    <a:pt x="124" y="320"/>
                  </a:cubicBezTo>
                  <a:cubicBezTo>
                    <a:pt x="124" y="320"/>
                    <a:pt x="124" y="320"/>
                    <a:pt x="125" y="320"/>
                  </a:cubicBezTo>
                  <a:close/>
                  <a:moveTo>
                    <a:pt x="123" y="314"/>
                  </a:moveTo>
                  <a:cubicBezTo>
                    <a:pt x="123" y="313"/>
                    <a:pt x="123" y="314"/>
                    <a:pt x="124" y="314"/>
                  </a:cubicBezTo>
                  <a:cubicBezTo>
                    <a:pt x="123" y="316"/>
                    <a:pt x="125" y="318"/>
                    <a:pt x="123" y="320"/>
                  </a:cubicBezTo>
                  <a:cubicBezTo>
                    <a:pt x="123" y="319"/>
                    <a:pt x="123" y="318"/>
                    <a:pt x="123" y="316"/>
                  </a:cubicBezTo>
                  <a:cubicBezTo>
                    <a:pt x="123" y="316"/>
                    <a:pt x="123" y="315"/>
                    <a:pt x="122" y="315"/>
                  </a:cubicBezTo>
                  <a:cubicBezTo>
                    <a:pt x="122" y="314"/>
                    <a:pt x="123" y="314"/>
                    <a:pt x="123" y="314"/>
                  </a:cubicBezTo>
                  <a:close/>
                  <a:moveTo>
                    <a:pt x="123" y="313"/>
                  </a:moveTo>
                  <a:cubicBezTo>
                    <a:pt x="122" y="313"/>
                    <a:pt x="122" y="312"/>
                    <a:pt x="121" y="312"/>
                  </a:cubicBezTo>
                  <a:cubicBezTo>
                    <a:pt x="122" y="310"/>
                    <a:pt x="122" y="312"/>
                    <a:pt x="123" y="313"/>
                  </a:cubicBezTo>
                  <a:close/>
                  <a:moveTo>
                    <a:pt x="120" y="308"/>
                  </a:moveTo>
                  <a:cubicBezTo>
                    <a:pt x="119" y="310"/>
                    <a:pt x="121" y="310"/>
                    <a:pt x="120" y="311"/>
                  </a:cubicBezTo>
                  <a:cubicBezTo>
                    <a:pt x="120" y="310"/>
                    <a:pt x="119" y="309"/>
                    <a:pt x="119" y="308"/>
                  </a:cubicBezTo>
                  <a:cubicBezTo>
                    <a:pt x="119" y="308"/>
                    <a:pt x="120" y="308"/>
                    <a:pt x="120" y="308"/>
                  </a:cubicBezTo>
                  <a:close/>
                  <a:moveTo>
                    <a:pt x="117" y="298"/>
                  </a:moveTo>
                  <a:cubicBezTo>
                    <a:pt x="117" y="298"/>
                    <a:pt x="117" y="297"/>
                    <a:pt x="117" y="297"/>
                  </a:cubicBezTo>
                  <a:cubicBezTo>
                    <a:pt x="118" y="296"/>
                    <a:pt x="118" y="298"/>
                    <a:pt x="117" y="298"/>
                  </a:cubicBezTo>
                  <a:close/>
                  <a:moveTo>
                    <a:pt x="117" y="300"/>
                  </a:moveTo>
                  <a:cubicBezTo>
                    <a:pt x="118" y="300"/>
                    <a:pt x="118" y="302"/>
                    <a:pt x="119" y="302"/>
                  </a:cubicBezTo>
                  <a:cubicBezTo>
                    <a:pt x="119" y="303"/>
                    <a:pt x="117" y="304"/>
                    <a:pt x="118" y="304"/>
                  </a:cubicBezTo>
                  <a:cubicBezTo>
                    <a:pt x="117" y="305"/>
                    <a:pt x="117" y="303"/>
                    <a:pt x="118" y="303"/>
                  </a:cubicBezTo>
                  <a:cubicBezTo>
                    <a:pt x="117" y="303"/>
                    <a:pt x="117" y="302"/>
                    <a:pt x="116" y="302"/>
                  </a:cubicBezTo>
                  <a:cubicBezTo>
                    <a:pt x="117" y="301"/>
                    <a:pt x="117" y="301"/>
                    <a:pt x="117" y="300"/>
                  </a:cubicBezTo>
                  <a:close/>
                  <a:moveTo>
                    <a:pt x="115" y="295"/>
                  </a:moveTo>
                  <a:cubicBezTo>
                    <a:pt x="116" y="296"/>
                    <a:pt x="116" y="297"/>
                    <a:pt x="116" y="297"/>
                  </a:cubicBezTo>
                  <a:cubicBezTo>
                    <a:pt x="116" y="298"/>
                    <a:pt x="115" y="297"/>
                    <a:pt x="114" y="297"/>
                  </a:cubicBezTo>
                  <a:cubicBezTo>
                    <a:pt x="115" y="296"/>
                    <a:pt x="115" y="296"/>
                    <a:pt x="115" y="295"/>
                  </a:cubicBezTo>
                  <a:close/>
                  <a:moveTo>
                    <a:pt x="102" y="152"/>
                  </a:moveTo>
                  <a:cubicBezTo>
                    <a:pt x="104" y="151"/>
                    <a:pt x="101" y="156"/>
                    <a:pt x="100" y="155"/>
                  </a:cubicBezTo>
                  <a:cubicBezTo>
                    <a:pt x="98" y="155"/>
                    <a:pt x="102" y="151"/>
                    <a:pt x="102" y="152"/>
                  </a:cubicBezTo>
                  <a:close/>
                  <a:moveTo>
                    <a:pt x="93" y="166"/>
                  </a:moveTo>
                  <a:cubicBezTo>
                    <a:pt x="93" y="165"/>
                    <a:pt x="94" y="163"/>
                    <a:pt x="93" y="163"/>
                  </a:cubicBezTo>
                  <a:cubicBezTo>
                    <a:pt x="94" y="163"/>
                    <a:pt x="94" y="162"/>
                    <a:pt x="94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5" y="162"/>
                    <a:pt x="95" y="162"/>
                    <a:pt x="94" y="163"/>
                  </a:cubicBezTo>
                  <a:cubicBezTo>
                    <a:pt x="94" y="163"/>
                    <a:pt x="95" y="163"/>
                    <a:pt x="94" y="164"/>
                  </a:cubicBezTo>
                  <a:cubicBezTo>
                    <a:pt x="94" y="166"/>
                    <a:pt x="93" y="168"/>
                    <a:pt x="91" y="167"/>
                  </a:cubicBezTo>
                  <a:cubicBezTo>
                    <a:pt x="92" y="167"/>
                    <a:pt x="92" y="166"/>
                    <a:pt x="93" y="166"/>
                  </a:cubicBezTo>
                  <a:close/>
                  <a:moveTo>
                    <a:pt x="97" y="252"/>
                  </a:moveTo>
                  <a:cubicBezTo>
                    <a:pt x="98" y="253"/>
                    <a:pt x="97" y="255"/>
                    <a:pt x="98" y="256"/>
                  </a:cubicBezTo>
                  <a:cubicBezTo>
                    <a:pt x="98" y="257"/>
                    <a:pt x="99" y="258"/>
                    <a:pt x="98" y="261"/>
                  </a:cubicBezTo>
                  <a:cubicBezTo>
                    <a:pt x="98" y="260"/>
                    <a:pt x="98" y="260"/>
                    <a:pt x="98" y="259"/>
                  </a:cubicBezTo>
                  <a:cubicBezTo>
                    <a:pt x="98" y="259"/>
                    <a:pt x="97" y="258"/>
                    <a:pt x="97" y="256"/>
                  </a:cubicBezTo>
                  <a:cubicBezTo>
                    <a:pt x="97" y="256"/>
                    <a:pt x="97" y="256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4"/>
                    <a:pt x="96" y="253"/>
                    <a:pt x="97" y="252"/>
                  </a:cubicBezTo>
                  <a:close/>
                  <a:moveTo>
                    <a:pt x="89" y="202"/>
                  </a:moveTo>
                  <a:cubicBezTo>
                    <a:pt x="90" y="202"/>
                    <a:pt x="89" y="204"/>
                    <a:pt x="89" y="205"/>
                  </a:cubicBezTo>
                  <a:cubicBezTo>
                    <a:pt x="88" y="204"/>
                    <a:pt x="89" y="203"/>
                    <a:pt x="89" y="202"/>
                  </a:cubicBezTo>
                  <a:close/>
                  <a:moveTo>
                    <a:pt x="88" y="206"/>
                  </a:moveTo>
                  <a:cubicBezTo>
                    <a:pt x="91" y="209"/>
                    <a:pt x="86" y="208"/>
                    <a:pt x="88" y="206"/>
                  </a:cubicBezTo>
                  <a:close/>
                  <a:moveTo>
                    <a:pt x="87" y="212"/>
                  </a:moveTo>
                  <a:cubicBezTo>
                    <a:pt x="87" y="211"/>
                    <a:pt x="87" y="210"/>
                    <a:pt x="87" y="208"/>
                  </a:cubicBezTo>
                  <a:cubicBezTo>
                    <a:pt x="87" y="209"/>
                    <a:pt x="88" y="209"/>
                    <a:pt x="88" y="209"/>
                  </a:cubicBezTo>
                  <a:cubicBezTo>
                    <a:pt x="88" y="210"/>
                    <a:pt x="87" y="210"/>
                    <a:pt x="88" y="210"/>
                  </a:cubicBezTo>
                  <a:cubicBezTo>
                    <a:pt x="88" y="211"/>
                    <a:pt x="87" y="212"/>
                    <a:pt x="87" y="213"/>
                  </a:cubicBezTo>
                  <a:cubicBezTo>
                    <a:pt x="87" y="213"/>
                    <a:pt x="87" y="214"/>
                    <a:pt x="87" y="214"/>
                  </a:cubicBezTo>
                  <a:cubicBezTo>
                    <a:pt x="87" y="214"/>
                    <a:pt x="87" y="215"/>
                    <a:pt x="87" y="216"/>
                  </a:cubicBezTo>
                  <a:cubicBezTo>
                    <a:pt x="86" y="216"/>
                    <a:pt x="87" y="218"/>
                    <a:pt x="86" y="217"/>
                  </a:cubicBezTo>
                  <a:cubicBezTo>
                    <a:pt x="86" y="215"/>
                    <a:pt x="86" y="214"/>
                    <a:pt x="87" y="212"/>
                  </a:cubicBezTo>
                  <a:close/>
                  <a:moveTo>
                    <a:pt x="85" y="183"/>
                  </a:moveTo>
                  <a:cubicBezTo>
                    <a:pt x="87" y="184"/>
                    <a:pt x="81" y="190"/>
                    <a:pt x="80" y="190"/>
                  </a:cubicBezTo>
                  <a:cubicBezTo>
                    <a:pt x="81" y="190"/>
                    <a:pt x="83" y="182"/>
                    <a:pt x="85" y="183"/>
                  </a:cubicBezTo>
                  <a:close/>
                  <a:moveTo>
                    <a:pt x="80" y="192"/>
                  </a:moveTo>
                  <a:cubicBezTo>
                    <a:pt x="81" y="191"/>
                    <a:pt x="82" y="191"/>
                    <a:pt x="82" y="191"/>
                  </a:cubicBezTo>
                  <a:cubicBezTo>
                    <a:pt x="83" y="192"/>
                    <a:pt x="80" y="197"/>
                    <a:pt x="80" y="192"/>
                  </a:cubicBezTo>
                  <a:close/>
                  <a:moveTo>
                    <a:pt x="80" y="195"/>
                  </a:moveTo>
                  <a:cubicBezTo>
                    <a:pt x="81" y="195"/>
                    <a:pt x="81" y="196"/>
                    <a:pt x="80" y="197"/>
                  </a:cubicBezTo>
                  <a:cubicBezTo>
                    <a:pt x="79" y="197"/>
                    <a:pt x="79" y="196"/>
                    <a:pt x="80" y="195"/>
                  </a:cubicBezTo>
                  <a:close/>
                  <a:moveTo>
                    <a:pt x="80" y="198"/>
                  </a:moveTo>
                  <a:cubicBezTo>
                    <a:pt x="81" y="198"/>
                    <a:pt x="80" y="199"/>
                    <a:pt x="80" y="199"/>
                  </a:cubicBezTo>
                  <a:cubicBezTo>
                    <a:pt x="80" y="199"/>
                    <a:pt x="80" y="200"/>
                    <a:pt x="80" y="201"/>
                  </a:cubicBezTo>
                  <a:cubicBezTo>
                    <a:pt x="78" y="201"/>
                    <a:pt x="80" y="198"/>
                    <a:pt x="80" y="198"/>
                  </a:cubicBezTo>
                  <a:close/>
                  <a:moveTo>
                    <a:pt x="78" y="209"/>
                  </a:moveTo>
                  <a:cubicBezTo>
                    <a:pt x="78" y="208"/>
                    <a:pt x="78" y="208"/>
                    <a:pt x="79" y="207"/>
                  </a:cubicBezTo>
                  <a:cubicBezTo>
                    <a:pt x="79" y="206"/>
                    <a:pt x="78" y="205"/>
                    <a:pt x="79" y="204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207"/>
                    <a:pt x="79" y="208"/>
                    <a:pt x="79" y="209"/>
                  </a:cubicBezTo>
                  <a:cubicBezTo>
                    <a:pt x="79" y="209"/>
                    <a:pt x="79" y="209"/>
                    <a:pt x="79" y="209"/>
                  </a:cubicBezTo>
                  <a:cubicBezTo>
                    <a:pt x="79" y="210"/>
                    <a:pt x="78" y="211"/>
                    <a:pt x="79" y="212"/>
                  </a:cubicBezTo>
                  <a:cubicBezTo>
                    <a:pt x="78" y="213"/>
                    <a:pt x="78" y="211"/>
                    <a:pt x="78" y="210"/>
                  </a:cubicBezTo>
                  <a:cubicBezTo>
                    <a:pt x="78" y="210"/>
                    <a:pt x="78" y="209"/>
                    <a:pt x="78" y="209"/>
                  </a:cubicBezTo>
                  <a:close/>
                  <a:moveTo>
                    <a:pt x="76" y="227"/>
                  </a:moveTo>
                  <a:cubicBezTo>
                    <a:pt x="76" y="227"/>
                    <a:pt x="76" y="227"/>
                    <a:pt x="76" y="226"/>
                  </a:cubicBezTo>
                  <a:cubicBezTo>
                    <a:pt x="76" y="226"/>
                    <a:pt x="76" y="225"/>
                    <a:pt x="76" y="224"/>
                  </a:cubicBezTo>
                  <a:cubicBezTo>
                    <a:pt x="77" y="225"/>
                    <a:pt x="76" y="226"/>
                    <a:pt x="76" y="228"/>
                  </a:cubicBezTo>
                  <a:cubicBezTo>
                    <a:pt x="76" y="229"/>
                    <a:pt x="77" y="230"/>
                    <a:pt x="76" y="233"/>
                  </a:cubicBezTo>
                  <a:cubicBezTo>
                    <a:pt x="76" y="232"/>
                    <a:pt x="76" y="232"/>
                    <a:pt x="76" y="231"/>
                  </a:cubicBezTo>
                  <a:cubicBezTo>
                    <a:pt x="76" y="231"/>
                    <a:pt x="76" y="229"/>
                    <a:pt x="76" y="228"/>
                  </a:cubicBezTo>
                  <a:cubicBezTo>
                    <a:pt x="76" y="227"/>
                    <a:pt x="76" y="227"/>
                    <a:pt x="76" y="227"/>
                  </a:cubicBezTo>
                  <a:close/>
                  <a:moveTo>
                    <a:pt x="75" y="234"/>
                  </a:moveTo>
                  <a:cubicBezTo>
                    <a:pt x="76" y="235"/>
                    <a:pt x="75" y="236"/>
                    <a:pt x="75" y="237"/>
                  </a:cubicBezTo>
                  <a:cubicBezTo>
                    <a:pt x="75" y="239"/>
                    <a:pt x="76" y="240"/>
                    <a:pt x="75" y="242"/>
                  </a:cubicBezTo>
                  <a:cubicBezTo>
                    <a:pt x="74" y="240"/>
                    <a:pt x="74" y="237"/>
                    <a:pt x="75" y="234"/>
                  </a:cubicBezTo>
                  <a:close/>
                  <a:moveTo>
                    <a:pt x="75" y="253"/>
                  </a:moveTo>
                  <a:cubicBezTo>
                    <a:pt x="74" y="252"/>
                    <a:pt x="74" y="251"/>
                    <a:pt x="74" y="249"/>
                  </a:cubicBezTo>
                  <a:cubicBezTo>
                    <a:pt x="75" y="249"/>
                    <a:pt x="74" y="250"/>
                    <a:pt x="75" y="251"/>
                  </a:cubicBezTo>
                  <a:cubicBezTo>
                    <a:pt x="75" y="251"/>
                    <a:pt x="75" y="251"/>
                    <a:pt x="75" y="252"/>
                  </a:cubicBezTo>
                  <a:cubicBezTo>
                    <a:pt x="75" y="252"/>
                    <a:pt x="75" y="253"/>
                    <a:pt x="75" y="253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7"/>
                    <a:pt x="75" y="255"/>
                    <a:pt x="75" y="253"/>
                  </a:cubicBezTo>
                  <a:close/>
                  <a:moveTo>
                    <a:pt x="75" y="258"/>
                  </a:moveTo>
                  <a:cubicBezTo>
                    <a:pt x="76" y="258"/>
                    <a:pt x="75" y="260"/>
                    <a:pt x="76" y="260"/>
                  </a:cubicBezTo>
                  <a:cubicBezTo>
                    <a:pt x="76" y="261"/>
                    <a:pt x="77" y="261"/>
                    <a:pt x="77" y="262"/>
                  </a:cubicBezTo>
                  <a:cubicBezTo>
                    <a:pt x="75" y="261"/>
                    <a:pt x="75" y="260"/>
                    <a:pt x="75" y="258"/>
                  </a:cubicBezTo>
                  <a:close/>
                  <a:moveTo>
                    <a:pt x="76" y="264"/>
                  </a:moveTo>
                  <a:cubicBezTo>
                    <a:pt x="77" y="264"/>
                    <a:pt x="76" y="265"/>
                    <a:pt x="77" y="267"/>
                  </a:cubicBezTo>
                  <a:cubicBezTo>
                    <a:pt x="77" y="268"/>
                    <a:pt x="77" y="269"/>
                    <a:pt x="77" y="269"/>
                  </a:cubicBezTo>
                  <a:cubicBezTo>
                    <a:pt x="77" y="270"/>
                    <a:pt x="77" y="271"/>
                    <a:pt x="77" y="273"/>
                  </a:cubicBezTo>
                  <a:cubicBezTo>
                    <a:pt x="76" y="271"/>
                    <a:pt x="76" y="267"/>
                    <a:pt x="76" y="264"/>
                  </a:cubicBezTo>
                  <a:close/>
                  <a:moveTo>
                    <a:pt x="78" y="280"/>
                  </a:moveTo>
                  <a:cubicBezTo>
                    <a:pt x="78" y="280"/>
                    <a:pt x="78" y="279"/>
                    <a:pt x="77" y="278"/>
                  </a:cubicBezTo>
                  <a:cubicBezTo>
                    <a:pt x="78" y="277"/>
                    <a:pt x="77" y="275"/>
                    <a:pt x="77" y="274"/>
                  </a:cubicBezTo>
                  <a:cubicBezTo>
                    <a:pt x="78" y="274"/>
                    <a:pt x="77" y="275"/>
                    <a:pt x="78" y="275"/>
                  </a:cubicBezTo>
                  <a:cubicBezTo>
                    <a:pt x="78" y="276"/>
                    <a:pt x="79" y="276"/>
                    <a:pt x="79" y="277"/>
                  </a:cubicBezTo>
                  <a:cubicBezTo>
                    <a:pt x="79" y="278"/>
                    <a:pt x="78" y="279"/>
                    <a:pt x="78" y="280"/>
                  </a:cubicBezTo>
                  <a:cubicBezTo>
                    <a:pt x="79" y="281"/>
                    <a:pt x="79" y="282"/>
                    <a:pt x="80" y="283"/>
                  </a:cubicBezTo>
                  <a:cubicBezTo>
                    <a:pt x="80" y="283"/>
                    <a:pt x="80" y="283"/>
                    <a:pt x="80" y="284"/>
                  </a:cubicBezTo>
                  <a:cubicBezTo>
                    <a:pt x="79" y="284"/>
                    <a:pt x="79" y="285"/>
                    <a:pt x="79" y="285"/>
                  </a:cubicBezTo>
                  <a:cubicBezTo>
                    <a:pt x="80" y="288"/>
                    <a:pt x="81" y="290"/>
                    <a:pt x="81" y="294"/>
                  </a:cubicBezTo>
                  <a:cubicBezTo>
                    <a:pt x="79" y="294"/>
                    <a:pt x="80" y="292"/>
                    <a:pt x="80" y="291"/>
                  </a:cubicBezTo>
                  <a:cubicBezTo>
                    <a:pt x="80" y="290"/>
                    <a:pt x="80" y="290"/>
                    <a:pt x="79" y="289"/>
                  </a:cubicBezTo>
                  <a:cubicBezTo>
                    <a:pt x="79" y="289"/>
                    <a:pt x="80" y="288"/>
                    <a:pt x="79" y="288"/>
                  </a:cubicBezTo>
                  <a:cubicBezTo>
                    <a:pt x="79" y="288"/>
                    <a:pt x="79" y="288"/>
                    <a:pt x="79" y="288"/>
                  </a:cubicBezTo>
                  <a:cubicBezTo>
                    <a:pt x="79" y="288"/>
                    <a:pt x="79" y="287"/>
                    <a:pt x="79" y="287"/>
                  </a:cubicBezTo>
                  <a:cubicBezTo>
                    <a:pt x="79" y="287"/>
                    <a:pt x="79" y="286"/>
                    <a:pt x="78" y="285"/>
                  </a:cubicBezTo>
                  <a:cubicBezTo>
                    <a:pt x="78" y="284"/>
                    <a:pt x="78" y="282"/>
                    <a:pt x="78" y="280"/>
                  </a:cubicBezTo>
                  <a:close/>
                  <a:moveTo>
                    <a:pt x="88" y="356"/>
                  </a:moveTo>
                  <a:cubicBezTo>
                    <a:pt x="108" y="336"/>
                    <a:pt x="102" y="306"/>
                    <a:pt x="97" y="281"/>
                  </a:cubicBezTo>
                  <a:cubicBezTo>
                    <a:pt x="94" y="269"/>
                    <a:pt x="88" y="249"/>
                    <a:pt x="88" y="237"/>
                  </a:cubicBezTo>
                  <a:cubicBezTo>
                    <a:pt x="87" y="223"/>
                    <a:pt x="87" y="216"/>
                    <a:pt x="92" y="203"/>
                  </a:cubicBezTo>
                  <a:cubicBezTo>
                    <a:pt x="82" y="236"/>
                    <a:pt x="104" y="274"/>
                    <a:pt x="106" y="308"/>
                  </a:cubicBezTo>
                  <a:cubicBezTo>
                    <a:pt x="107" y="318"/>
                    <a:pt x="108" y="327"/>
                    <a:pt x="105" y="336"/>
                  </a:cubicBezTo>
                  <a:cubicBezTo>
                    <a:pt x="103" y="346"/>
                    <a:pt x="98" y="356"/>
                    <a:pt x="90" y="361"/>
                  </a:cubicBezTo>
                  <a:cubicBezTo>
                    <a:pt x="81" y="367"/>
                    <a:pt x="69" y="368"/>
                    <a:pt x="62" y="362"/>
                  </a:cubicBezTo>
                  <a:cubicBezTo>
                    <a:pt x="71" y="364"/>
                    <a:pt x="82" y="363"/>
                    <a:pt x="88" y="356"/>
                  </a:cubicBezTo>
                  <a:close/>
                  <a:moveTo>
                    <a:pt x="642" y="115"/>
                  </a:moveTo>
                  <a:cubicBezTo>
                    <a:pt x="642" y="115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ubicBezTo>
                    <a:pt x="642" y="115"/>
                    <a:pt x="642" y="115"/>
                    <a:pt x="642" y="115"/>
                  </a:cubicBezTo>
                  <a:close/>
                  <a:moveTo>
                    <a:pt x="641" y="113"/>
                  </a:moveTo>
                  <a:cubicBezTo>
                    <a:pt x="640" y="113"/>
                    <a:pt x="640" y="113"/>
                    <a:pt x="640" y="113"/>
                  </a:cubicBezTo>
                  <a:cubicBezTo>
                    <a:pt x="641" y="112"/>
                    <a:pt x="640" y="112"/>
                    <a:pt x="640" y="111"/>
                  </a:cubicBezTo>
                  <a:cubicBezTo>
                    <a:pt x="639" y="111"/>
                    <a:pt x="639" y="110"/>
                    <a:pt x="639" y="110"/>
                  </a:cubicBezTo>
                  <a:cubicBezTo>
                    <a:pt x="638" y="110"/>
                    <a:pt x="638" y="109"/>
                    <a:pt x="637" y="109"/>
                  </a:cubicBezTo>
                  <a:cubicBezTo>
                    <a:pt x="637" y="109"/>
                    <a:pt x="637" y="109"/>
                    <a:pt x="637" y="109"/>
                  </a:cubicBezTo>
                  <a:cubicBezTo>
                    <a:pt x="637" y="109"/>
                    <a:pt x="637" y="109"/>
                    <a:pt x="637" y="109"/>
                  </a:cubicBezTo>
                  <a:cubicBezTo>
                    <a:pt x="638" y="110"/>
                    <a:pt x="640" y="111"/>
                    <a:pt x="640" y="112"/>
                  </a:cubicBezTo>
                  <a:cubicBezTo>
                    <a:pt x="640" y="113"/>
                    <a:pt x="640" y="113"/>
                    <a:pt x="640" y="113"/>
                  </a:cubicBezTo>
                  <a:cubicBezTo>
                    <a:pt x="641" y="113"/>
                    <a:pt x="641" y="113"/>
                    <a:pt x="641" y="114"/>
                  </a:cubicBezTo>
                  <a:cubicBezTo>
                    <a:pt x="641" y="114"/>
                    <a:pt x="641" y="115"/>
                    <a:pt x="641" y="115"/>
                  </a:cubicBezTo>
                  <a:cubicBezTo>
                    <a:pt x="641" y="115"/>
                    <a:pt x="642" y="115"/>
                    <a:pt x="642" y="115"/>
                  </a:cubicBezTo>
                  <a:cubicBezTo>
                    <a:pt x="642" y="115"/>
                    <a:pt x="642" y="115"/>
                    <a:pt x="642" y="115"/>
                  </a:cubicBezTo>
                  <a:cubicBezTo>
                    <a:pt x="641" y="114"/>
                    <a:pt x="641" y="114"/>
                    <a:pt x="641" y="113"/>
                  </a:cubicBezTo>
                  <a:close/>
                  <a:moveTo>
                    <a:pt x="606" y="75"/>
                  </a:moveTo>
                  <a:cubicBezTo>
                    <a:pt x="606" y="75"/>
                    <a:pt x="606" y="75"/>
                    <a:pt x="606" y="75"/>
                  </a:cubicBezTo>
                  <a:cubicBezTo>
                    <a:pt x="607" y="76"/>
                    <a:pt x="608" y="76"/>
                    <a:pt x="608" y="77"/>
                  </a:cubicBezTo>
                  <a:cubicBezTo>
                    <a:pt x="608" y="77"/>
                    <a:pt x="609" y="77"/>
                    <a:pt x="609" y="77"/>
                  </a:cubicBezTo>
                  <a:cubicBezTo>
                    <a:pt x="609" y="77"/>
                    <a:pt x="609" y="77"/>
                    <a:pt x="609" y="77"/>
                  </a:cubicBezTo>
                  <a:cubicBezTo>
                    <a:pt x="609" y="78"/>
                    <a:pt x="609" y="78"/>
                    <a:pt x="609" y="78"/>
                  </a:cubicBezTo>
                  <a:cubicBezTo>
                    <a:pt x="609" y="78"/>
                    <a:pt x="610" y="78"/>
                    <a:pt x="610" y="78"/>
                  </a:cubicBezTo>
                  <a:cubicBezTo>
                    <a:pt x="610" y="78"/>
                    <a:pt x="610" y="78"/>
                    <a:pt x="610" y="78"/>
                  </a:cubicBezTo>
                  <a:cubicBezTo>
                    <a:pt x="610" y="79"/>
                    <a:pt x="611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80"/>
                    <a:pt x="613" y="81"/>
                    <a:pt x="613" y="81"/>
                  </a:cubicBezTo>
                  <a:cubicBezTo>
                    <a:pt x="613" y="81"/>
                    <a:pt x="613" y="80"/>
                    <a:pt x="613" y="80"/>
                  </a:cubicBezTo>
                  <a:cubicBezTo>
                    <a:pt x="614" y="81"/>
                    <a:pt x="614" y="82"/>
                    <a:pt x="614" y="82"/>
                  </a:cubicBezTo>
                  <a:cubicBezTo>
                    <a:pt x="615" y="82"/>
                    <a:pt x="615" y="82"/>
                    <a:pt x="615" y="82"/>
                  </a:cubicBezTo>
                  <a:cubicBezTo>
                    <a:pt x="615" y="83"/>
                    <a:pt x="616" y="83"/>
                    <a:pt x="616" y="83"/>
                  </a:cubicBezTo>
                  <a:cubicBezTo>
                    <a:pt x="616" y="83"/>
                    <a:pt x="616" y="83"/>
                    <a:pt x="616" y="84"/>
                  </a:cubicBezTo>
                  <a:cubicBezTo>
                    <a:pt x="616" y="84"/>
                    <a:pt x="617" y="84"/>
                    <a:pt x="617" y="84"/>
                  </a:cubicBezTo>
                  <a:cubicBezTo>
                    <a:pt x="617" y="85"/>
                    <a:pt x="618" y="84"/>
                    <a:pt x="618" y="84"/>
                  </a:cubicBezTo>
                  <a:cubicBezTo>
                    <a:pt x="619" y="85"/>
                    <a:pt x="620" y="87"/>
                    <a:pt x="620" y="87"/>
                  </a:cubicBezTo>
                  <a:cubicBezTo>
                    <a:pt x="620" y="88"/>
                    <a:pt x="621" y="88"/>
                    <a:pt x="621" y="88"/>
                  </a:cubicBezTo>
                  <a:cubicBezTo>
                    <a:pt x="621" y="88"/>
                    <a:pt x="621" y="88"/>
                    <a:pt x="621" y="88"/>
                  </a:cubicBezTo>
                  <a:cubicBezTo>
                    <a:pt x="621" y="88"/>
                    <a:pt x="621" y="89"/>
                    <a:pt x="621" y="89"/>
                  </a:cubicBezTo>
                  <a:cubicBezTo>
                    <a:pt x="621" y="89"/>
                    <a:pt x="622" y="89"/>
                    <a:pt x="622" y="89"/>
                  </a:cubicBezTo>
                  <a:cubicBezTo>
                    <a:pt x="622" y="89"/>
                    <a:pt x="622" y="89"/>
                    <a:pt x="622" y="89"/>
                  </a:cubicBezTo>
                  <a:cubicBezTo>
                    <a:pt x="622" y="89"/>
                    <a:pt x="622" y="89"/>
                    <a:pt x="622" y="89"/>
                  </a:cubicBezTo>
                  <a:cubicBezTo>
                    <a:pt x="623" y="90"/>
                    <a:pt x="624" y="91"/>
                    <a:pt x="624" y="92"/>
                  </a:cubicBezTo>
                  <a:cubicBezTo>
                    <a:pt x="625" y="92"/>
                    <a:pt x="626" y="93"/>
                    <a:pt x="626" y="93"/>
                  </a:cubicBezTo>
                  <a:cubicBezTo>
                    <a:pt x="626" y="93"/>
                    <a:pt x="626" y="94"/>
                    <a:pt x="626" y="94"/>
                  </a:cubicBezTo>
                  <a:cubicBezTo>
                    <a:pt x="627" y="94"/>
                    <a:pt x="627" y="94"/>
                    <a:pt x="627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8" y="95"/>
                    <a:pt x="628" y="96"/>
                    <a:pt x="628" y="96"/>
                  </a:cubicBezTo>
                  <a:cubicBezTo>
                    <a:pt x="628" y="96"/>
                    <a:pt x="629" y="97"/>
                    <a:pt x="629" y="97"/>
                  </a:cubicBezTo>
                  <a:cubicBezTo>
                    <a:pt x="629" y="98"/>
                    <a:pt x="630" y="98"/>
                    <a:pt x="630" y="99"/>
                  </a:cubicBezTo>
                  <a:cubicBezTo>
                    <a:pt x="631" y="99"/>
                    <a:pt x="631" y="100"/>
                    <a:pt x="632" y="100"/>
                  </a:cubicBezTo>
                  <a:cubicBezTo>
                    <a:pt x="632" y="100"/>
                    <a:pt x="632" y="101"/>
                    <a:pt x="632" y="101"/>
                  </a:cubicBezTo>
                  <a:cubicBezTo>
                    <a:pt x="633" y="102"/>
                    <a:pt x="633" y="102"/>
                    <a:pt x="633" y="102"/>
                  </a:cubicBezTo>
                  <a:cubicBezTo>
                    <a:pt x="633" y="102"/>
                    <a:pt x="633" y="103"/>
                    <a:pt x="634" y="103"/>
                  </a:cubicBezTo>
                  <a:cubicBezTo>
                    <a:pt x="634" y="103"/>
                    <a:pt x="634" y="104"/>
                    <a:pt x="634" y="104"/>
                  </a:cubicBezTo>
                  <a:cubicBezTo>
                    <a:pt x="634" y="104"/>
                    <a:pt x="634" y="105"/>
                    <a:pt x="635" y="105"/>
                  </a:cubicBezTo>
                  <a:cubicBezTo>
                    <a:pt x="635" y="105"/>
                    <a:pt x="635" y="105"/>
                    <a:pt x="635" y="105"/>
                  </a:cubicBezTo>
                  <a:cubicBezTo>
                    <a:pt x="635" y="105"/>
                    <a:pt x="635" y="105"/>
                    <a:pt x="635" y="105"/>
                  </a:cubicBezTo>
                  <a:cubicBezTo>
                    <a:pt x="635" y="106"/>
                    <a:pt x="636" y="106"/>
                    <a:pt x="636" y="106"/>
                  </a:cubicBezTo>
                  <a:cubicBezTo>
                    <a:pt x="636" y="106"/>
                    <a:pt x="636" y="107"/>
                    <a:pt x="636" y="107"/>
                  </a:cubicBezTo>
                  <a:cubicBezTo>
                    <a:pt x="636" y="107"/>
                    <a:pt x="636" y="107"/>
                    <a:pt x="637" y="107"/>
                  </a:cubicBezTo>
                  <a:cubicBezTo>
                    <a:pt x="637" y="108"/>
                    <a:pt x="637" y="108"/>
                    <a:pt x="637" y="108"/>
                  </a:cubicBezTo>
                  <a:cubicBezTo>
                    <a:pt x="637" y="108"/>
                    <a:pt x="637" y="108"/>
                    <a:pt x="637" y="108"/>
                  </a:cubicBezTo>
                  <a:cubicBezTo>
                    <a:pt x="637" y="108"/>
                    <a:pt x="637" y="109"/>
                    <a:pt x="637" y="109"/>
                  </a:cubicBezTo>
                  <a:cubicBezTo>
                    <a:pt x="638" y="109"/>
                    <a:pt x="639" y="110"/>
                    <a:pt x="639" y="110"/>
                  </a:cubicBezTo>
                  <a:cubicBezTo>
                    <a:pt x="639" y="110"/>
                    <a:pt x="640" y="110"/>
                    <a:pt x="640" y="111"/>
                  </a:cubicBezTo>
                  <a:cubicBezTo>
                    <a:pt x="640" y="111"/>
                    <a:pt x="640" y="111"/>
                    <a:pt x="640" y="111"/>
                  </a:cubicBezTo>
                  <a:cubicBezTo>
                    <a:pt x="640" y="111"/>
                    <a:pt x="640" y="112"/>
                    <a:pt x="640" y="112"/>
                  </a:cubicBezTo>
                  <a:cubicBezTo>
                    <a:pt x="641" y="112"/>
                    <a:pt x="641" y="113"/>
                    <a:pt x="642" y="113"/>
                  </a:cubicBezTo>
                  <a:cubicBezTo>
                    <a:pt x="642" y="113"/>
                    <a:pt x="641" y="113"/>
                    <a:pt x="641" y="113"/>
                  </a:cubicBezTo>
                  <a:cubicBezTo>
                    <a:pt x="641" y="114"/>
                    <a:pt x="641" y="113"/>
                    <a:pt x="642" y="114"/>
                  </a:cubicBezTo>
                  <a:cubicBezTo>
                    <a:pt x="642" y="114"/>
                    <a:pt x="642" y="114"/>
                    <a:pt x="642" y="115"/>
                  </a:cubicBezTo>
                  <a:cubicBezTo>
                    <a:pt x="642" y="115"/>
                    <a:pt x="642" y="115"/>
                    <a:pt x="642" y="115"/>
                  </a:cubicBezTo>
                  <a:cubicBezTo>
                    <a:pt x="643" y="116"/>
                    <a:pt x="643" y="116"/>
                    <a:pt x="643" y="117"/>
                  </a:cubicBezTo>
                  <a:cubicBezTo>
                    <a:pt x="643" y="117"/>
                    <a:pt x="643" y="117"/>
                    <a:pt x="643" y="117"/>
                  </a:cubicBezTo>
                  <a:cubicBezTo>
                    <a:pt x="643" y="117"/>
                    <a:pt x="643" y="117"/>
                    <a:pt x="644" y="118"/>
                  </a:cubicBezTo>
                  <a:cubicBezTo>
                    <a:pt x="644" y="118"/>
                    <a:pt x="644" y="118"/>
                    <a:pt x="644" y="118"/>
                  </a:cubicBezTo>
                  <a:cubicBezTo>
                    <a:pt x="645" y="118"/>
                    <a:pt x="644" y="120"/>
                    <a:pt x="645" y="120"/>
                  </a:cubicBezTo>
                  <a:cubicBezTo>
                    <a:pt x="645" y="120"/>
                    <a:pt x="645" y="120"/>
                    <a:pt x="645" y="120"/>
                  </a:cubicBezTo>
                  <a:cubicBezTo>
                    <a:pt x="645" y="121"/>
                    <a:pt x="646" y="121"/>
                    <a:pt x="646" y="122"/>
                  </a:cubicBezTo>
                  <a:cubicBezTo>
                    <a:pt x="646" y="122"/>
                    <a:pt x="646" y="122"/>
                    <a:pt x="646" y="122"/>
                  </a:cubicBezTo>
                  <a:cubicBezTo>
                    <a:pt x="646" y="122"/>
                    <a:pt x="646" y="123"/>
                    <a:pt x="647" y="123"/>
                  </a:cubicBezTo>
                  <a:cubicBezTo>
                    <a:pt x="646" y="124"/>
                    <a:pt x="647" y="124"/>
                    <a:pt x="647" y="125"/>
                  </a:cubicBezTo>
                  <a:cubicBezTo>
                    <a:pt x="647" y="124"/>
                    <a:pt x="647" y="124"/>
                    <a:pt x="647" y="124"/>
                  </a:cubicBezTo>
                  <a:cubicBezTo>
                    <a:pt x="648" y="124"/>
                    <a:pt x="648" y="124"/>
                    <a:pt x="648" y="124"/>
                  </a:cubicBezTo>
                  <a:cubicBezTo>
                    <a:pt x="648" y="126"/>
                    <a:pt x="648" y="126"/>
                    <a:pt x="649" y="127"/>
                  </a:cubicBezTo>
                  <a:cubicBezTo>
                    <a:pt x="649" y="127"/>
                    <a:pt x="649" y="128"/>
                    <a:pt x="649" y="129"/>
                  </a:cubicBezTo>
                  <a:cubicBezTo>
                    <a:pt x="650" y="130"/>
                    <a:pt x="650" y="131"/>
                    <a:pt x="651" y="132"/>
                  </a:cubicBezTo>
                  <a:cubicBezTo>
                    <a:pt x="651" y="133"/>
                    <a:pt x="651" y="133"/>
                    <a:pt x="651" y="134"/>
                  </a:cubicBezTo>
                  <a:cubicBezTo>
                    <a:pt x="652" y="134"/>
                    <a:pt x="651" y="135"/>
                    <a:pt x="652" y="135"/>
                  </a:cubicBezTo>
                  <a:cubicBezTo>
                    <a:pt x="652" y="136"/>
                    <a:pt x="652" y="137"/>
                    <a:pt x="652" y="137"/>
                  </a:cubicBezTo>
                  <a:cubicBezTo>
                    <a:pt x="653" y="138"/>
                    <a:pt x="653" y="139"/>
                    <a:pt x="654" y="139"/>
                  </a:cubicBezTo>
                  <a:cubicBezTo>
                    <a:pt x="653" y="140"/>
                    <a:pt x="654" y="140"/>
                    <a:pt x="654" y="141"/>
                  </a:cubicBezTo>
                  <a:cubicBezTo>
                    <a:pt x="654" y="141"/>
                    <a:pt x="655" y="142"/>
                    <a:pt x="655" y="142"/>
                  </a:cubicBezTo>
                  <a:cubicBezTo>
                    <a:pt x="655" y="143"/>
                    <a:pt x="655" y="144"/>
                    <a:pt x="655" y="145"/>
                  </a:cubicBezTo>
                  <a:cubicBezTo>
                    <a:pt x="655" y="145"/>
                    <a:pt x="655" y="145"/>
                    <a:pt x="655" y="146"/>
                  </a:cubicBezTo>
                  <a:cubicBezTo>
                    <a:pt x="655" y="145"/>
                    <a:pt x="657" y="149"/>
                    <a:pt x="657" y="149"/>
                  </a:cubicBezTo>
                  <a:cubicBezTo>
                    <a:pt x="661" y="166"/>
                    <a:pt x="658" y="183"/>
                    <a:pt x="666" y="200"/>
                  </a:cubicBezTo>
                  <a:cubicBezTo>
                    <a:pt x="669" y="205"/>
                    <a:pt x="678" y="215"/>
                    <a:pt x="690" y="210"/>
                  </a:cubicBezTo>
                  <a:cubicBezTo>
                    <a:pt x="692" y="210"/>
                    <a:pt x="695" y="208"/>
                    <a:pt x="696" y="207"/>
                  </a:cubicBezTo>
                  <a:cubicBezTo>
                    <a:pt x="696" y="207"/>
                    <a:pt x="700" y="211"/>
                    <a:pt x="707" y="211"/>
                  </a:cubicBezTo>
                  <a:cubicBezTo>
                    <a:pt x="723" y="213"/>
                    <a:pt x="737" y="192"/>
                    <a:pt x="735" y="179"/>
                  </a:cubicBezTo>
                  <a:cubicBezTo>
                    <a:pt x="734" y="172"/>
                    <a:pt x="728" y="169"/>
                    <a:pt x="728" y="169"/>
                  </a:cubicBezTo>
                  <a:cubicBezTo>
                    <a:pt x="729" y="169"/>
                    <a:pt x="737" y="165"/>
                    <a:pt x="736" y="152"/>
                  </a:cubicBezTo>
                  <a:cubicBezTo>
                    <a:pt x="735" y="141"/>
                    <a:pt x="726" y="137"/>
                    <a:pt x="721" y="135"/>
                  </a:cubicBezTo>
                  <a:cubicBezTo>
                    <a:pt x="712" y="130"/>
                    <a:pt x="699" y="131"/>
                    <a:pt x="691" y="136"/>
                  </a:cubicBezTo>
                  <a:cubicBezTo>
                    <a:pt x="683" y="142"/>
                    <a:pt x="679" y="149"/>
                    <a:pt x="681" y="158"/>
                  </a:cubicBezTo>
                  <a:cubicBezTo>
                    <a:pt x="682" y="166"/>
                    <a:pt x="689" y="176"/>
                    <a:pt x="699" y="174"/>
                  </a:cubicBezTo>
                  <a:cubicBezTo>
                    <a:pt x="712" y="171"/>
                    <a:pt x="702" y="153"/>
                    <a:pt x="696" y="162"/>
                  </a:cubicBezTo>
                  <a:cubicBezTo>
                    <a:pt x="695" y="155"/>
                    <a:pt x="702" y="154"/>
                    <a:pt x="706" y="154"/>
                  </a:cubicBezTo>
                  <a:cubicBezTo>
                    <a:pt x="719" y="156"/>
                    <a:pt x="719" y="177"/>
                    <a:pt x="709" y="183"/>
                  </a:cubicBezTo>
                  <a:cubicBezTo>
                    <a:pt x="705" y="185"/>
                    <a:pt x="700" y="185"/>
                    <a:pt x="697" y="184"/>
                  </a:cubicBezTo>
                  <a:cubicBezTo>
                    <a:pt x="693" y="183"/>
                    <a:pt x="689" y="180"/>
                    <a:pt x="686" y="177"/>
                  </a:cubicBezTo>
                  <a:cubicBezTo>
                    <a:pt x="683" y="173"/>
                    <a:pt x="680" y="169"/>
                    <a:pt x="678" y="164"/>
                  </a:cubicBezTo>
                  <a:cubicBezTo>
                    <a:pt x="677" y="161"/>
                    <a:pt x="676" y="158"/>
                    <a:pt x="675" y="155"/>
                  </a:cubicBezTo>
                  <a:cubicBezTo>
                    <a:pt x="675" y="153"/>
                    <a:pt x="675" y="152"/>
                    <a:pt x="674" y="151"/>
                  </a:cubicBezTo>
                  <a:cubicBezTo>
                    <a:pt x="674" y="150"/>
                    <a:pt x="673" y="150"/>
                    <a:pt x="673" y="149"/>
                  </a:cubicBezTo>
                  <a:cubicBezTo>
                    <a:pt x="673" y="148"/>
                    <a:pt x="673" y="150"/>
                    <a:pt x="673" y="149"/>
                  </a:cubicBezTo>
                  <a:cubicBezTo>
                    <a:pt x="673" y="149"/>
                    <a:pt x="673" y="149"/>
                    <a:pt x="673" y="148"/>
                  </a:cubicBezTo>
                  <a:cubicBezTo>
                    <a:pt x="673" y="148"/>
                    <a:pt x="673" y="148"/>
                    <a:pt x="673" y="147"/>
                  </a:cubicBezTo>
                  <a:cubicBezTo>
                    <a:pt x="672" y="147"/>
                    <a:pt x="672" y="146"/>
                    <a:pt x="672" y="146"/>
                  </a:cubicBezTo>
                  <a:cubicBezTo>
                    <a:pt x="672" y="146"/>
                    <a:pt x="672" y="145"/>
                    <a:pt x="672" y="145"/>
                  </a:cubicBezTo>
                  <a:cubicBezTo>
                    <a:pt x="671" y="145"/>
                    <a:pt x="672" y="144"/>
                    <a:pt x="671" y="143"/>
                  </a:cubicBezTo>
                  <a:cubicBezTo>
                    <a:pt x="671" y="142"/>
                    <a:pt x="671" y="141"/>
                    <a:pt x="671" y="140"/>
                  </a:cubicBezTo>
                  <a:cubicBezTo>
                    <a:pt x="670" y="139"/>
                    <a:pt x="668" y="137"/>
                    <a:pt x="669" y="136"/>
                  </a:cubicBezTo>
                  <a:cubicBezTo>
                    <a:pt x="668" y="136"/>
                    <a:pt x="668" y="135"/>
                    <a:pt x="668" y="135"/>
                  </a:cubicBezTo>
                  <a:cubicBezTo>
                    <a:pt x="668" y="135"/>
                    <a:pt x="667" y="135"/>
                    <a:pt x="667" y="135"/>
                  </a:cubicBezTo>
                  <a:cubicBezTo>
                    <a:pt x="666" y="133"/>
                    <a:pt x="666" y="133"/>
                    <a:pt x="665" y="132"/>
                  </a:cubicBezTo>
                  <a:cubicBezTo>
                    <a:pt x="665" y="132"/>
                    <a:pt x="666" y="131"/>
                    <a:pt x="665" y="131"/>
                  </a:cubicBezTo>
                  <a:cubicBezTo>
                    <a:pt x="665" y="130"/>
                    <a:pt x="664" y="130"/>
                    <a:pt x="665" y="129"/>
                  </a:cubicBezTo>
                  <a:cubicBezTo>
                    <a:pt x="664" y="129"/>
                    <a:pt x="664" y="130"/>
                    <a:pt x="664" y="129"/>
                  </a:cubicBezTo>
                  <a:cubicBezTo>
                    <a:pt x="664" y="129"/>
                    <a:pt x="663" y="128"/>
                    <a:pt x="663" y="127"/>
                  </a:cubicBezTo>
                  <a:cubicBezTo>
                    <a:pt x="662" y="126"/>
                    <a:pt x="662" y="125"/>
                    <a:pt x="662" y="125"/>
                  </a:cubicBezTo>
                  <a:cubicBezTo>
                    <a:pt x="662" y="124"/>
                    <a:pt x="661" y="124"/>
                    <a:pt x="661" y="124"/>
                  </a:cubicBezTo>
                  <a:cubicBezTo>
                    <a:pt x="661" y="123"/>
                    <a:pt x="661" y="123"/>
                    <a:pt x="660" y="123"/>
                  </a:cubicBezTo>
                  <a:cubicBezTo>
                    <a:pt x="660" y="122"/>
                    <a:pt x="660" y="122"/>
                    <a:pt x="659" y="122"/>
                  </a:cubicBezTo>
                  <a:cubicBezTo>
                    <a:pt x="659" y="121"/>
                    <a:pt x="659" y="121"/>
                    <a:pt x="659" y="120"/>
                  </a:cubicBezTo>
                  <a:cubicBezTo>
                    <a:pt x="658" y="120"/>
                    <a:pt x="658" y="119"/>
                    <a:pt x="658" y="119"/>
                  </a:cubicBezTo>
                  <a:cubicBezTo>
                    <a:pt x="658" y="119"/>
                    <a:pt x="658" y="119"/>
                    <a:pt x="658" y="119"/>
                  </a:cubicBezTo>
                  <a:cubicBezTo>
                    <a:pt x="657" y="119"/>
                    <a:pt x="657" y="118"/>
                    <a:pt x="657" y="118"/>
                  </a:cubicBezTo>
                  <a:cubicBezTo>
                    <a:pt x="657" y="117"/>
                    <a:pt x="656" y="117"/>
                    <a:pt x="656" y="116"/>
                  </a:cubicBezTo>
                  <a:cubicBezTo>
                    <a:pt x="656" y="116"/>
                    <a:pt x="656" y="116"/>
                    <a:pt x="656" y="116"/>
                  </a:cubicBezTo>
                  <a:cubicBezTo>
                    <a:pt x="656" y="116"/>
                    <a:pt x="655" y="116"/>
                    <a:pt x="655" y="116"/>
                  </a:cubicBezTo>
                  <a:cubicBezTo>
                    <a:pt x="654" y="115"/>
                    <a:pt x="654" y="114"/>
                    <a:pt x="654" y="113"/>
                  </a:cubicBezTo>
                  <a:cubicBezTo>
                    <a:pt x="652" y="112"/>
                    <a:pt x="652" y="110"/>
                    <a:pt x="650" y="110"/>
                  </a:cubicBezTo>
                  <a:cubicBezTo>
                    <a:pt x="650" y="109"/>
                    <a:pt x="650" y="109"/>
                    <a:pt x="649" y="108"/>
                  </a:cubicBezTo>
                  <a:cubicBezTo>
                    <a:pt x="649" y="107"/>
                    <a:pt x="648" y="107"/>
                    <a:pt x="649" y="106"/>
                  </a:cubicBezTo>
                  <a:cubicBezTo>
                    <a:pt x="648" y="106"/>
                    <a:pt x="648" y="106"/>
                    <a:pt x="647" y="106"/>
                  </a:cubicBezTo>
                  <a:cubicBezTo>
                    <a:pt x="647" y="103"/>
                    <a:pt x="645" y="102"/>
                    <a:pt x="643" y="100"/>
                  </a:cubicBezTo>
                  <a:cubicBezTo>
                    <a:pt x="642" y="99"/>
                    <a:pt x="641" y="97"/>
                    <a:pt x="639" y="97"/>
                  </a:cubicBezTo>
                  <a:cubicBezTo>
                    <a:pt x="639" y="96"/>
                    <a:pt x="638" y="96"/>
                    <a:pt x="638" y="95"/>
                  </a:cubicBezTo>
                  <a:cubicBezTo>
                    <a:pt x="638" y="95"/>
                    <a:pt x="636" y="94"/>
                    <a:pt x="637" y="96"/>
                  </a:cubicBezTo>
                  <a:cubicBezTo>
                    <a:pt x="636" y="95"/>
                    <a:pt x="635" y="93"/>
                    <a:pt x="635" y="92"/>
                  </a:cubicBezTo>
                  <a:cubicBezTo>
                    <a:pt x="634" y="92"/>
                    <a:pt x="634" y="93"/>
                    <a:pt x="634" y="92"/>
                  </a:cubicBezTo>
                  <a:cubicBezTo>
                    <a:pt x="634" y="92"/>
                    <a:pt x="633" y="91"/>
                    <a:pt x="633" y="91"/>
                  </a:cubicBezTo>
                  <a:cubicBezTo>
                    <a:pt x="632" y="91"/>
                    <a:pt x="632" y="91"/>
                    <a:pt x="632" y="91"/>
                  </a:cubicBezTo>
                  <a:cubicBezTo>
                    <a:pt x="632" y="91"/>
                    <a:pt x="632" y="90"/>
                    <a:pt x="632" y="90"/>
                  </a:cubicBezTo>
                  <a:cubicBezTo>
                    <a:pt x="631" y="90"/>
                    <a:pt x="631" y="90"/>
                    <a:pt x="631" y="89"/>
                  </a:cubicBezTo>
                  <a:cubicBezTo>
                    <a:pt x="631" y="89"/>
                    <a:pt x="630" y="89"/>
                    <a:pt x="630" y="89"/>
                  </a:cubicBezTo>
                  <a:cubicBezTo>
                    <a:pt x="630" y="89"/>
                    <a:pt x="631" y="89"/>
                    <a:pt x="631" y="89"/>
                  </a:cubicBezTo>
                  <a:cubicBezTo>
                    <a:pt x="630" y="89"/>
                    <a:pt x="629" y="88"/>
                    <a:pt x="629" y="87"/>
                  </a:cubicBezTo>
                  <a:cubicBezTo>
                    <a:pt x="629" y="87"/>
                    <a:pt x="628" y="87"/>
                    <a:pt x="628" y="87"/>
                  </a:cubicBezTo>
                  <a:cubicBezTo>
                    <a:pt x="628" y="87"/>
                    <a:pt x="628" y="87"/>
                    <a:pt x="628" y="87"/>
                  </a:cubicBezTo>
                  <a:cubicBezTo>
                    <a:pt x="627" y="87"/>
                    <a:pt x="627" y="87"/>
                    <a:pt x="627" y="87"/>
                  </a:cubicBezTo>
                  <a:cubicBezTo>
                    <a:pt x="627" y="86"/>
                    <a:pt x="627" y="87"/>
                    <a:pt x="627" y="87"/>
                  </a:cubicBezTo>
                  <a:cubicBezTo>
                    <a:pt x="627" y="87"/>
                    <a:pt x="627" y="86"/>
                    <a:pt x="626" y="86"/>
                  </a:cubicBezTo>
                  <a:cubicBezTo>
                    <a:pt x="625" y="85"/>
                    <a:pt x="625" y="85"/>
                    <a:pt x="624" y="85"/>
                  </a:cubicBezTo>
                  <a:cubicBezTo>
                    <a:pt x="624" y="85"/>
                    <a:pt x="624" y="85"/>
                    <a:pt x="623" y="84"/>
                  </a:cubicBezTo>
                  <a:cubicBezTo>
                    <a:pt x="623" y="84"/>
                    <a:pt x="624" y="84"/>
                    <a:pt x="624" y="84"/>
                  </a:cubicBezTo>
                  <a:cubicBezTo>
                    <a:pt x="623" y="84"/>
                    <a:pt x="623" y="84"/>
                    <a:pt x="623" y="84"/>
                  </a:cubicBezTo>
                  <a:cubicBezTo>
                    <a:pt x="623" y="84"/>
                    <a:pt x="623" y="84"/>
                    <a:pt x="623" y="84"/>
                  </a:cubicBezTo>
                  <a:cubicBezTo>
                    <a:pt x="623" y="83"/>
                    <a:pt x="623" y="83"/>
                    <a:pt x="623" y="83"/>
                  </a:cubicBezTo>
                  <a:cubicBezTo>
                    <a:pt x="622" y="83"/>
                    <a:pt x="622" y="83"/>
                    <a:pt x="621" y="82"/>
                  </a:cubicBezTo>
                  <a:cubicBezTo>
                    <a:pt x="621" y="82"/>
                    <a:pt x="621" y="83"/>
                    <a:pt x="621" y="82"/>
                  </a:cubicBezTo>
                  <a:cubicBezTo>
                    <a:pt x="620" y="82"/>
                    <a:pt x="620" y="82"/>
                    <a:pt x="620" y="82"/>
                  </a:cubicBezTo>
                  <a:cubicBezTo>
                    <a:pt x="619" y="81"/>
                    <a:pt x="619" y="81"/>
                    <a:pt x="618" y="81"/>
                  </a:cubicBezTo>
                  <a:cubicBezTo>
                    <a:pt x="617" y="80"/>
                    <a:pt x="617" y="80"/>
                    <a:pt x="617" y="80"/>
                  </a:cubicBezTo>
                  <a:cubicBezTo>
                    <a:pt x="616" y="79"/>
                    <a:pt x="615" y="79"/>
                    <a:pt x="614" y="78"/>
                  </a:cubicBezTo>
                  <a:cubicBezTo>
                    <a:pt x="614" y="78"/>
                    <a:pt x="614" y="78"/>
                    <a:pt x="614" y="78"/>
                  </a:cubicBezTo>
                  <a:cubicBezTo>
                    <a:pt x="613" y="78"/>
                    <a:pt x="614" y="77"/>
                    <a:pt x="614" y="77"/>
                  </a:cubicBezTo>
                  <a:cubicBezTo>
                    <a:pt x="613" y="77"/>
                    <a:pt x="613" y="77"/>
                    <a:pt x="613" y="77"/>
                  </a:cubicBezTo>
                  <a:cubicBezTo>
                    <a:pt x="612" y="77"/>
                    <a:pt x="612" y="76"/>
                    <a:pt x="611" y="76"/>
                  </a:cubicBezTo>
                  <a:cubicBezTo>
                    <a:pt x="611" y="76"/>
                    <a:pt x="610" y="76"/>
                    <a:pt x="610" y="75"/>
                  </a:cubicBezTo>
                  <a:cubicBezTo>
                    <a:pt x="610" y="75"/>
                    <a:pt x="611" y="76"/>
                    <a:pt x="611" y="76"/>
                  </a:cubicBezTo>
                  <a:cubicBezTo>
                    <a:pt x="610" y="75"/>
                    <a:pt x="607" y="74"/>
                    <a:pt x="607" y="74"/>
                  </a:cubicBezTo>
                  <a:cubicBezTo>
                    <a:pt x="607" y="74"/>
                    <a:pt x="607" y="74"/>
                    <a:pt x="607" y="74"/>
                  </a:cubicBezTo>
                  <a:cubicBezTo>
                    <a:pt x="606" y="74"/>
                    <a:pt x="606" y="74"/>
                    <a:pt x="606" y="74"/>
                  </a:cubicBezTo>
                  <a:cubicBezTo>
                    <a:pt x="606" y="74"/>
                    <a:pt x="606" y="74"/>
                    <a:pt x="606" y="74"/>
                  </a:cubicBezTo>
                  <a:cubicBezTo>
                    <a:pt x="606" y="73"/>
                    <a:pt x="605" y="74"/>
                    <a:pt x="605" y="73"/>
                  </a:cubicBezTo>
                  <a:cubicBezTo>
                    <a:pt x="605" y="74"/>
                    <a:pt x="605" y="74"/>
                    <a:pt x="605" y="74"/>
                  </a:cubicBezTo>
                  <a:cubicBezTo>
                    <a:pt x="606" y="75"/>
                    <a:pt x="606" y="74"/>
                    <a:pt x="606" y="75"/>
                  </a:cubicBezTo>
                  <a:close/>
                  <a:moveTo>
                    <a:pt x="661" y="133"/>
                  </a:moveTo>
                  <a:cubicBezTo>
                    <a:pt x="663" y="135"/>
                    <a:pt x="664" y="138"/>
                    <a:pt x="665" y="140"/>
                  </a:cubicBezTo>
                  <a:cubicBezTo>
                    <a:pt x="665" y="141"/>
                    <a:pt x="665" y="141"/>
                    <a:pt x="665" y="142"/>
                  </a:cubicBezTo>
                  <a:cubicBezTo>
                    <a:pt x="665" y="142"/>
                    <a:pt x="666" y="142"/>
                    <a:pt x="666" y="143"/>
                  </a:cubicBezTo>
                  <a:cubicBezTo>
                    <a:pt x="666" y="144"/>
                    <a:pt x="667" y="144"/>
                    <a:pt x="667" y="145"/>
                  </a:cubicBezTo>
                  <a:cubicBezTo>
                    <a:pt x="668" y="145"/>
                    <a:pt x="667" y="146"/>
                    <a:pt x="668" y="147"/>
                  </a:cubicBezTo>
                  <a:cubicBezTo>
                    <a:pt x="668" y="147"/>
                    <a:pt x="668" y="148"/>
                    <a:pt x="668" y="148"/>
                  </a:cubicBezTo>
                  <a:cubicBezTo>
                    <a:pt x="668" y="148"/>
                    <a:pt x="668" y="149"/>
                    <a:pt x="668" y="149"/>
                  </a:cubicBezTo>
                  <a:cubicBezTo>
                    <a:pt x="667" y="148"/>
                    <a:pt x="668" y="148"/>
                    <a:pt x="667" y="147"/>
                  </a:cubicBezTo>
                  <a:cubicBezTo>
                    <a:pt x="665" y="146"/>
                    <a:pt x="666" y="143"/>
                    <a:pt x="664" y="142"/>
                  </a:cubicBezTo>
                  <a:cubicBezTo>
                    <a:pt x="664" y="141"/>
                    <a:pt x="664" y="140"/>
                    <a:pt x="664" y="139"/>
                  </a:cubicBezTo>
                  <a:cubicBezTo>
                    <a:pt x="664" y="139"/>
                    <a:pt x="663" y="138"/>
                    <a:pt x="663" y="138"/>
                  </a:cubicBezTo>
                  <a:cubicBezTo>
                    <a:pt x="663" y="137"/>
                    <a:pt x="663" y="137"/>
                    <a:pt x="663" y="136"/>
                  </a:cubicBezTo>
                  <a:cubicBezTo>
                    <a:pt x="662" y="135"/>
                    <a:pt x="662" y="135"/>
                    <a:pt x="662" y="135"/>
                  </a:cubicBezTo>
                  <a:cubicBezTo>
                    <a:pt x="662" y="135"/>
                    <a:pt x="662" y="135"/>
                    <a:pt x="661" y="134"/>
                  </a:cubicBezTo>
                  <a:cubicBezTo>
                    <a:pt x="661" y="134"/>
                    <a:pt x="660" y="133"/>
                    <a:pt x="661" y="133"/>
                  </a:cubicBezTo>
                  <a:close/>
                  <a:moveTo>
                    <a:pt x="658" y="127"/>
                  </a:moveTo>
                  <a:cubicBezTo>
                    <a:pt x="659" y="128"/>
                    <a:pt x="659" y="129"/>
                    <a:pt x="660" y="130"/>
                  </a:cubicBezTo>
                  <a:cubicBezTo>
                    <a:pt x="660" y="132"/>
                    <a:pt x="660" y="132"/>
                    <a:pt x="660" y="132"/>
                  </a:cubicBezTo>
                  <a:cubicBezTo>
                    <a:pt x="659" y="131"/>
                    <a:pt x="660" y="130"/>
                    <a:pt x="658" y="130"/>
                  </a:cubicBezTo>
                  <a:cubicBezTo>
                    <a:pt x="659" y="128"/>
                    <a:pt x="658" y="128"/>
                    <a:pt x="658" y="127"/>
                  </a:cubicBezTo>
                  <a:close/>
                  <a:moveTo>
                    <a:pt x="644" y="116"/>
                  </a:moveTo>
                  <a:cubicBezTo>
                    <a:pt x="644" y="115"/>
                    <a:pt x="643" y="115"/>
                    <a:pt x="644" y="114"/>
                  </a:cubicBezTo>
                  <a:cubicBezTo>
                    <a:pt x="643" y="114"/>
                    <a:pt x="643" y="114"/>
                    <a:pt x="643" y="113"/>
                  </a:cubicBezTo>
                  <a:cubicBezTo>
                    <a:pt x="643" y="113"/>
                    <a:pt x="644" y="114"/>
                    <a:pt x="644" y="114"/>
                  </a:cubicBezTo>
                  <a:cubicBezTo>
                    <a:pt x="644" y="115"/>
                    <a:pt x="645" y="116"/>
                    <a:pt x="645" y="116"/>
                  </a:cubicBezTo>
                  <a:cubicBezTo>
                    <a:pt x="645" y="117"/>
                    <a:pt x="645" y="115"/>
                    <a:pt x="644" y="116"/>
                  </a:cubicBezTo>
                  <a:close/>
                  <a:moveTo>
                    <a:pt x="646" y="121"/>
                  </a:moveTo>
                  <a:cubicBezTo>
                    <a:pt x="646" y="121"/>
                    <a:pt x="646" y="121"/>
                    <a:pt x="646" y="121"/>
                  </a:cubicBezTo>
                  <a:cubicBezTo>
                    <a:pt x="646" y="121"/>
                    <a:pt x="646" y="121"/>
                    <a:pt x="646" y="121"/>
                  </a:cubicBezTo>
                  <a:cubicBezTo>
                    <a:pt x="646" y="121"/>
                    <a:pt x="646" y="121"/>
                    <a:pt x="646" y="121"/>
                  </a:cubicBezTo>
                  <a:close/>
                  <a:moveTo>
                    <a:pt x="636" y="99"/>
                  </a:moveTo>
                  <a:cubicBezTo>
                    <a:pt x="637" y="100"/>
                    <a:pt x="637" y="100"/>
                    <a:pt x="637" y="101"/>
                  </a:cubicBezTo>
                  <a:cubicBezTo>
                    <a:pt x="637" y="101"/>
                    <a:pt x="638" y="101"/>
                    <a:pt x="638" y="101"/>
                  </a:cubicBezTo>
                  <a:cubicBezTo>
                    <a:pt x="638" y="102"/>
                    <a:pt x="638" y="101"/>
                    <a:pt x="639" y="101"/>
                  </a:cubicBezTo>
                  <a:cubicBezTo>
                    <a:pt x="639" y="102"/>
                    <a:pt x="640" y="102"/>
                    <a:pt x="640" y="103"/>
                  </a:cubicBezTo>
                  <a:cubicBezTo>
                    <a:pt x="640" y="103"/>
                    <a:pt x="640" y="103"/>
                    <a:pt x="640" y="103"/>
                  </a:cubicBezTo>
                  <a:cubicBezTo>
                    <a:pt x="641" y="103"/>
                    <a:pt x="641" y="104"/>
                    <a:pt x="641" y="104"/>
                  </a:cubicBezTo>
                  <a:cubicBezTo>
                    <a:pt x="642" y="104"/>
                    <a:pt x="642" y="105"/>
                    <a:pt x="642" y="105"/>
                  </a:cubicBezTo>
                  <a:cubicBezTo>
                    <a:pt x="643" y="105"/>
                    <a:pt x="642" y="105"/>
                    <a:pt x="643" y="106"/>
                  </a:cubicBezTo>
                  <a:cubicBezTo>
                    <a:pt x="643" y="107"/>
                    <a:pt x="645" y="108"/>
                    <a:pt x="645" y="110"/>
                  </a:cubicBezTo>
                  <a:cubicBezTo>
                    <a:pt x="646" y="110"/>
                    <a:pt x="646" y="111"/>
                    <a:pt x="646" y="112"/>
                  </a:cubicBezTo>
                  <a:cubicBezTo>
                    <a:pt x="648" y="112"/>
                    <a:pt x="648" y="112"/>
                    <a:pt x="648" y="112"/>
                  </a:cubicBezTo>
                  <a:cubicBezTo>
                    <a:pt x="648" y="113"/>
                    <a:pt x="649" y="114"/>
                    <a:pt x="649" y="115"/>
                  </a:cubicBezTo>
                  <a:cubicBezTo>
                    <a:pt x="650" y="115"/>
                    <a:pt x="650" y="115"/>
                    <a:pt x="650" y="115"/>
                  </a:cubicBezTo>
                  <a:cubicBezTo>
                    <a:pt x="650" y="116"/>
                    <a:pt x="651" y="117"/>
                    <a:pt x="651" y="118"/>
                  </a:cubicBezTo>
                  <a:cubicBezTo>
                    <a:pt x="651" y="118"/>
                    <a:pt x="651" y="118"/>
                    <a:pt x="651" y="118"/>
                  </a:cubicBezTo>
                  <a:cubicBezTo>
                    <a:pt x="652" y="118"/>
                    <a:pt x="652" y="119"/>
                    <a:pt x="652" y="119"/>
                  </a:cubicBezTo>
                  <a:cubicBezTo>
                    <a:pt x="652" y="119"/>
                    <a:pt x="652" y="119"/>
                    <a:pt x="652" y="120"/>
                  </a:cubicBezTo>
                  <a:cubicBezTo>
                    <a:pt x="653" y="120"/>
                    <a:pt x="653" y="120"/>
                    <a:pt x="653" y="120"/>
                  </a:cubicBezTo>
                  <a:cubicBezTo>
                    <a:pt x="654" y="121"/>
                    <a:pt x="654" y="121"/>
                    <a:pt x="654" y="122"/>
                  </a:cubicBezTo>
                  <a:cubicBezTo>
                    <a:pt x="655" y="123"/>
                    <a:pt x="656" y="125"/>
                    <a:pt x="657" y="126"/>
                  </a:cubicBezTo>
                  <a:cubicBezTo>
                    <a:pt x="657" y="127"/>
                    <a:pt x="656" y="125"/>
                    <a:pt x="656" y="125"/>
                  </a:cubicBezTo>
                  <a:cubicBezTo>
                    <a:pt x="655" y="125"/>
                    <a:pt x="655" y="124"/>
                    <a:pt x="655" y="124"/>
                  </a:cubicBezTo>
                  <a:cubicBezTo>
                    <a:pt x="653" y="123"/>
                    <a:pt x="653" y="120"/>
                    <a:pt x="651" y="119"/>
                  </a:cubicBezTo>
                  <a:cubicBezTo>
                    <a:pt x="651" y="119"/>
                    <a:pt x="651" y="119"/>
                    <a:pt x="651" y="118"/>
                  </a:cubicBezTo>
                  <a:cubicBezTo>
                    <a:pt x="650" y="118"/>
                    <a:pt x="650" y="117"/>
                    <a:pt x="650" y="117"/>
                  </a:cubicBezTo>
                  <a:cubicBezTo>
                    <a:pt x="650" y="116"/>
                    <a:pt x="649" y="116"/>
                    <a:pt x="649" y="115"/>
                  </a:cubicBezTo>
                  <a:cubicBezTo>
                    <a:pt x="649" y="115"/>
                    <a:pt x="649" y="115"/>
                    <a:pt x="648" y="115"/>
                  </a:cubicBezTo>
                  <a:cubicBezTo>
                    <a:pt x="648" y="115"/>
                    <a:pt x="648" y="114"/>
                    <a:pt x="648" y="114"/>
                  </a:cubicBezTo>
                  <a:cubicBezTo>
                    <a:pt x="648" y="113"/>
                    <a:pt x="647" y="113"/>
                    <a:pt x="647" y="113"/>
                  </a:cubicBezTo>
                  <a:cubicBezTo>
                    <a:pt x="647" y="113"/>
                    <a:pt x="647" y="112"/>
                    <a:pt x="647" y="112"/>
                  </a:cubicBezTo>
                  <a:cubicBezTo>
                    <a:pt x="647" y="112"/>
                    <a:pt x="646" y="113"/>
                    <a:pt x="646" y="113"/>
                  </a:cubicBezTo>
                  <a:cubicBezTo>
                    <a:pt x="646" y="112"/>
                    <a:pt x="646" y="113"/>
                    <a:pt x="645" y="112"/>
                  </a:cubicBezTo>
                  <a:cubicBezTo>
                    <a:pt x="646" y="112"/>
                    <a:pt x="646" y="111"/>
                    <a:pt x="646" y="111"/>
                  </a:cubicBezTo>
                  <a:cubicBezTo>
                    <a:pt x="645" y="111"/>
                    <a:pt x="645" y="110"/>
                    <a:pt x="644" y="110"/>
                  </a:cubicBezTo>
                  <a:cubicBezTo>
                    <a:pt x="644" y="109"/>
                    <a:pt x="643" y="108"/>
                    <a:pt x="642" y="108"/>
                  </a:cubicBezTo>
                  <a:cubicBezTo>
                    <a:pt x="642" y="108"/>
                    <a:pt x="642" y="107"/>
                    <a:pt x="642" y="107"/>
                  </a:cubicBezTo>
                  <a:cubicBezTo>
                    <a:pt x="642" y="107"/>
                    <a:pt x="642" y="107"/>
                    <a:pt x="642" y="106"/>
                  </a:cubicBezTo>
                  <a:cubicBezTo>
                    <a:pt x="641" y="106"/>
                    <a:pt x="641" y="106"/>
                    <a:pt x="641" y="106"/>
                  </a:cubicBezTo>
                  <a:cubicBezTo>
                    <a:pt x="641" y="105"/>
                    <a:pt x="641" y="105"/>
                    <a:pt x="641" y="105"/>
                  </a:cubicBezTo>
                  <a:cubicBezTo>
                    <a:pt x="640" y="105"/>
                    <a:pt x="640" y="104"/>
                    <a:pt x="639" y="104"/>
                  </a:cubicBezTo>
                  <a:cubicBezTo>
                    <a:pt x="640" y="103"/>
                    <a:pt x="638" y="103"/>
                    <a:pt x="639" y="102"/>
                  </a:cubicBezTo>
                  <a:cubicBezTo>
                    <a:pt x="638" y="101"/>
                    <a:pt x="638" y="102"/>
                    <a:pt x="637" y="102"/>
                  </a:cubicBezTo>
                  <a:cubicBezTo>
                    <a:pt x="637" y="102"/>
                    <a:pt x="637" y="101"/>
                    <a:pt x="637" y="101"/>
                  </a:cubicBezTo>
                  <a:cubicBezTo>
                    <a:pt x="636" y="101"/>
                    <a:pt x="636" y="99"/>
                    <a:pt x="635" y="99"/>
                  </a:cubicBezTo>
                  <a:cubicBezTo>
                    <a:pt x="635" y="98"/>
                    <a:pt x="636" y="99"/>
                    <a:pt x="636" y="99"/>
                  </a:cubicBezTo>
                  <a:close/>
                  <a:moveTo>
                    <a:pt x="642" y="116"/>
                  </a:moveTo>
                  <a:cubicBezTo>
                    <a:pt x="642" y="116"/>
                    <a:pt x="642" y="116"/>
                    <a:pt x="642" y="116"/>
                  </a:cubicBezTo>
                  <a:cubicBezTo>
                    <a:pt x="642" y="116"/>
                    <a:pt x="643" y="116"/>
                    <a:pt x="643" y="117"/>
                  </a:cubicBezTo>
                  <a:cubicBezTo>
                    <a:pt x="643" y="116"/>
                    <a:pt x="642" y="116"/>
                    <a:pt x="642" y="116"/>
                  </a:cubicBezTo>
                  <a:cubicBezTo>
                    <a:pt x="642" y="116"/>
                    <a:pt x="642" y="116"/>
                    <a:pt x="642" y="116"/>
                  </a:cubicBezTo>
                  <a:close/>
                  <a:moveTo>
                    <a:pt x="587" y="538"/>
                  </a:moveTo>
                  <a:cubicBezTo>
                    <a:pt x="587" y="538"/>
                    <a:pt x="587" y="538"/>
                    <a:pt x="587" y="538"/>
                  </a:cubicBezTo>
                  <a:cubicBezTo>
                    <a:pt x="587" y="538"/>
                    <a:pt x="587" y="539"/>
                    <a:pt x="588" y="538"/>
                  </a:cubicBezTo>
                  <a:cubicBezTo>
                    <a:pt x="588" y="537"/>
                    <a:pt x="587" y="536"/>
                    <a:pt x="586" y="536"/>
                  </a:cubicBezTo>
                  <a:cubicBezTo>
                    <a:pt x="586" y="537"/>
                    <a:pt x="586" y="537"/>
                    <a:pt x="587" y="537"/>
                  </a:cubicBezTo>
                  <a:cubicBezTo>
                    <a:pt x="587" y="537"/>
                    <a:pt x="587" y="538"/>
                    <a:pt x="587" y="538"/>
                  </a:cubicBezTo>
                  <a:close/>
                  <a:moveTo>
                    <a:pt x="577" y="523"/>
                  </a:moveTo>
                  <a:cubicBezTo>
                    <a:pt x="577" y="522"/>
                    <a:pt x="576" y="522"/>
                    <a:pt x="576" y="521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6" y="522"/>
                    <a:pt x="576" y="523"/>
                    <a:pt x="577" y="523"/>
                  </a:cubicBezTo>
                  <a:close/>
                  <a:moveTo>
                    <a:pt x="559" y="493"/>
                  </a:moveTo>
                  <a:cubicBezTo>
                    <a:pt x="559" y="494"/>
                    <a:pt x="559" y="494"/>
                    <a:pt x="559" y="494"/>
                  </a:cubicBezTo>
                  <a:cubicBezTo>
                    <a:pt x="560" y="494"/>
                    <a:pt x="560" y="493"/>
                    <a:pt x="559" y="493"/>
                  </a:cubicBezTo>
                  <a:close/>
                  <a:moveTo>
                    <a:pt x="763" y="503"/>
                  </a:moveTo>
                  <a:cubicBezTo>
                    <a:pt x="762" y="503"/>
                    <a:pt x="764" y="504"/>
                    <a:pt x="762" y="505"/>
                  </a:cubicBezTo>
                  <a:cubicBezTo>
                    <a:pt x="763" y="506"/>
                    <a:pt x="763" y="506"/>
                    <a:pt x="763" y="506"/>
                  </a:cubicBezTo>
                  <a:cubicBezTo>
                    <a:pt x="762" y="507"/>
                    <a:pt x="762" y="509"/>
                    <a:pt x="762" y="509"/>
                  </a:cubicBezTo>
                  <a:cubicBezTo>
                    <a:pt x="762" y="509"/>
                    <a:pt x="761" y="510"/>
                    <a:pt x="761" y="510"/>
                  </a:cubicBezTo>
                  <a:cubicBezTo>
                    <a:pt x="761" y="511"/>
                    <a:pt x="761" y="511"/>
                    <a:pt x="761" y="511"/>
                  </a:cubicBezTo>
                  <a:cubicBezTo>
                    <a:pt x="761" y="512"/>
                    <a:pt x="761" y="512"/>
                    <a:pt x="760" y="512"/>
                  </a:cubicBezTo>
                  <a:cubicBezTo>
                    <a:pt x="760" y="512"/>
                    <a:pt x="760" y="513"/>
                    <a:pt x="760" y="513"/>
                  </a:cubicBezTo>
                  <a:cubicBezTo>
                    <a:pt x="760" y="513"/>
                    <a:pt x="760" y="513"/>
                    <a:pt x="760" y="514"/>
                  </a:cubicBezTo>
                  <a:cubicBezTo>
                    <a:pt x="760" y="514"/>
                    <a:pt x="760" y="514"/>
                    <a:pt x="760" y="515"/>
                  </a:cubicBezTo>
                  <a:cubicBezTo>
                    <a:pt x="760" y="515"/>
                    <a:pt x="760" y="515"/>
                    <a:pt x="760" y="515"/>
                  </a:cubicBezTo>
                  <a:cubicBezTo>
                    <a:pt x="760" y="515"/>
                    <a:pt x="760" y="515"/>
                    <a:pt x="760" y="514"/>
                  </a:cubicBezTo>
                  <a:cubicBezTo>
                    <a:pt x="761" y="514"/>
                    <a:pt x="760" y="513"/>
                    <a:pt x="761" y="513"/>
                  </a:cubicBezTo>
                  <a:cubicBezTo>
                    <a:pt x="761" y="513"/>
                    <a:pt x="761" y="512"/>
                    <a:pt x="761" y="512"/>
                  </a:cubicBezTo>
                  <a:cubicBezTo>
                    <a:pt x="761" y="512"/>
                    <a:pt x="762" y="511"/>
                    <a:pt x="762" y="511"/>
                  </a:cubicBezTo>
                  <a:cubicBezTo>
                    <a:pt x="762" y="510"/>
                    <a:pt x="763" y="510"/>
                    <a:pt x="763" y="509"/>
                  </a:cubicBezTo>
                  <a:cubicBezTo>
                    <a:pt x="763" y="508"/>
                    <a:pt x="763" y="507"/>
                    <a:pt x="763" y="506"/>
                  </a:cubicBezTo>
                  <a:cubicBezTo>
                    <a:pt x="763" y="505"/>
                    <a:pt x="763" y="505"/>
                    <a:pt x="764" y="505"/>
                  </a:cubicBezTo>
                  <a:cubicBezTo>
                    <a:pt x="764" y="504"/>
                    <a:pt x="764" y="504"/>
                    <a:pt x="764" y="504"/>
                  </a:cubicBezTo>
                  <a:cubicBezTo>
                    <a:pt x="764" y="504"/>
                    <a:pt x="764" y="504"/>
                    <a:pt x="764" y="504"/>
                  </a:cubicBezTo>
                  <a:cubicBezTo>
                    <a:pt x="764" y="504"/>
                    <a:pt x="763" y="503"/>
                    <a:pt x="763" y="503"/>
                  </a:cubicBezTo>
                  <a:close/>
                  <a:moveTo>
                    <a:pt x="578" y="523"/>
                  </a:moveTo>
                  <a:cubicBezTo>
                    <a:pt x="578" y="523"/>
                    <a:pt x="578" y="524"/>
                    <a:pt x="577" y="523"/>
                  </a:cubicBezTo>
                  <a:cubicBezTo>
                    <a:pt x="577" y="524"/>
                    <a:pt x="577" y="525"/>
                    <a:pt x="577" y="525"/>
                  </a:cubicBezTo>
                  <a:cubicBezTo>
                    <a:pt x="578" y="524"/>
                    <a:pt x="579" y="524"/>
                    <a:pt x="578" y="523"/>
                  </a:cubicBezTo>
                  <a:close/>
                  <a:moveTo>
                    <a:pt x="575" y="519"/>
                  </a:moveTo>
                  <a:cubicBezTo>
                    <a:pt x="574" y="519"/>
                    <a:pt x="575" y="518"/>
                    <a:pt x="574" y="518"/>
                  </a:cubicBezTo>
                  <a:cubicBezTo>
                    <a:pt x="573" y="519"/>
                    <a:pt x="574" y="520"/>
                    <a:pt x="575" y="519"/>
                  </a:cubicBezTo>
                  <a:close/>
                  <a:moveTo>
                    <a:pt x="566" y="505"/>
                  </a:moveTo>
                  <a:cubicBezTo>
                    <a:pt x="565" y="505"/>
                    <a:pt x="565" y="506"/>
                    <a:pt x="565" y="506"/>
                  </a:cubicBezTo>
                  <a:cubicBezTo>
                    <a:pt x="566" y="507"/>
                    <a:pt x="566" y="506"/>
                    <a:pt x="566" y="505"/>
                  </a:cubicBezTo>
                  <a:close/>
                  <a:moveTo>
                    <a:pt x="573" y="516"/>
                  </a:moveTo>
                  <a:cubicBezTo>
                    <a:pt x="573" y="516"/>
                    <a:pt x="572" y="516"/>
                    <a:pt x="572" y="516"/>
                  </a:cubicBezTo>
                  <a:cubicBezTo>
                    <a:pt x="572" y="517"/>
                    <a:pt x="573" y="518"/>
                    <a:pt x="573" y="518"/>
                  </a:cubicBezTo>
                  <a:cubicBezTo>
                    <a:pt x="574" y="518"/>
                    <a:pt x="573" y="517"/>
                    <a:pt x="573" y="516"/>
                  </a:cubicBezTo>
                  <a:close/>
                  <a:moveTo>
                    <a:pt x="578" y="526"/>
                  </a:moveTo>
                  <a:cubicBezTo>
                    <a:pt x="579" y="526"/>
                    <a:pt x="579" y="527"/>
                    <a:pt x="579" y="528"/>
                  </a:cubicBezTo>
                  <a:cubicBezTo>
                    <a:pt x="580" y="527"/>
                    <a:pt x="580" y="527"/>
                    <a:pt x="580" y="526"/>
                  </a:cubicBezTo>
                  <a:cubicBezTo>
                    <a:pt x="579" y="526"/>
                    <a:pt x="578" y="525"/>
                    <a:pt x="578" y="525"/>
                  </a:cubicBezTo>
                  <a:cubicBezTo>
                    <a:pt x="578" y="525"/>
                    <a:pt x="578" y="525"/>
                    <a:pt x="577" y="525"/>
                  </a:cubicBezTo>
                  <a:cubicBezTo>
                    <a:pt x="577" y="526"/>
                    <a:pt x="577" y="526"/>
                    <a:pt x="578" y="526"/>
                  </a:cubicBezTo>
                  <a:close/>
                  <a:moveTo>
                    <a:pt x="593" y="541"/>
                  </a:moveTo>
                  <a:cubicBezTo>
                    <a:pt x="593" y="540"/>
                    <a:pt x="592" y="540"/>
                    <a:pt x="592" y="540"/>
                  </a:cubicBezTo>
                  <a:cubicBezTo>
                    <a:pt x="592" y="540"/>
                    <a:pt x="591" y="541"/>
                    <a:pt x="592" y="541"/>
                  </a:cubicBezTo>
                  <a:cubicBezTo>
                    <a:pt x="592" y="541"/>
                    <a:pt x="592" y="541"/>
                    <a:pt x="593" y="541"/>
                  </a:cubicBezTo>
                  <a:close/>
                  <a:moveTo>
                    <a:pt x="752" y="531"/>
                  </a:moveTo>
                  <a:cubicBezTo>
                    <a:pt x="751" y="531"/>
                    <a:pt x="751" y="531"/>
                    <a:pt x="751" y="531"/>
                  </a:cubicBezTo>
                  <a:cubicBezTo>
                    <a:pt x="751" y="531"/>
                    <a:pt x="752" y="531"/>
                    <a:pt x="752" y="531"/>
                  </a:cubicBezTo>
                  <a:close/>
                  <a:moveTo>
                    <a:pt x="759" y="517"/>
                  </a:moveTo>
                  <a:cubicBezTo>
                    <a:pt x="761" y="517"/>
                    <a:pt x="761" y="516"/>
                    <a:pt x="760" y="516"/>
                  </a:cubicBezTo>
                  <a:cubicBezTo>
                    <a:pt x="760" y="516"/>
                    <a:pt x="759" y="516"/>
                    <a:pt x="759" y="517"/>
                  </a:cubicBezTo>
                  <a:close/>
                  <a:moveTo>
                    <a:pt x="584" y="535"/>
                  </a:moveTo>
                  <a:cubicBezTo>
                    <a:pt x="584" y="536"/>
                    <a:pt x="586" y="535"/>
                    <a:pt x="585" y="535"/>
                  </a:cubicBezTo>
                  <a:cubicBezTo>
                    <a:pt x="585" y="534"/>
                    <a:pt x="584" y="535"/>
                    <a:pt x="584" y="535"/>
                  </a:cubicBezTo>
                  <a:close/>
                  <a:moveTo>
                    <a:pt x="582" y="530"/>
                  </a:moveTo>
                  <a:cubicBezTo>
                    <a:pt x="582" y="530"/>
                    <a:pt x="583" y="531"/>
                    <a:pt x="583" y="531"/>
                  </a:cubicBezTo>
                  <a:cubicBezTo>
                    <a:pt x="583" y="531"/>
                    <a:pt x="584" y="530"/>
                    <a:pt x="584" y="530"/>
                  </a:cubicBezTo>
                  <a:cubicBezTo>
                    <a:pt x="583" y="530"/>
                    <a:pt x="583" y="529"/>
                    <a:pt x="582" y="529"/>
                  </a:cubicBezTo>
                  <a:cubicBezTo>
                    <a:pt x="582" y="530"/>
                    <a:pt x="581" y="530"/>
                    <a:pt x="581" y="531"/>
                  </a:cubicBezTo>
                  <a:cubicBezTo>
                    <a:pt x="582" y="531"/>
                    <a:pt x="582" y="530"/>
                    <a:pt x="582" y="530"/>
                  </a:cubicBezTo>
                  <a:close/>
                  <a:moveTo>
                    <a:pt x="584" y="531"/>
                  </a:moveTo>
                  <a:cubicBezTo>
                    <a:pt x="584" y="533"/>
                    <a:pt x="584" y="533"/>
                    <a:pt x="584" y="533"/>
                  </a:cubicBezTo>
                  <a:cubicBezTo>
                    <a:pt x="585" y="533"/>
                    <a:pt x="584" y="534"/>
                    <a:pt x="586" y="534"/>
                  </a:cubicBezTo>
                  <a:cubicBezTo>
                    <a:pt x="585" y="533"/>
                    <a:pt x="585" y="531"/>
                    <a:pt x="584" y="531"/>
                  </a:cubicBezTo>
                  <a:close/>
                  <a:moveTo>
                    <a:pt x="581" y="529"/>
                  </a:moveTo>
                  <a:cubicBezTo>
                    <a:pt x="581" y="529"/>
                    <a:pt x="581" y="529"/>
                    <a:pt x="581" y="529"/>
                  </a:cubicBezTo>
                  <a:cubicBezTo>
                    <a:pt x="581" y="529"/>
                    <a:pt x="582" y="529"/>
                    <a:pt x="582" y="528"/>
                  </a:cubicBezTo>
                  <a:cubicBezTo>
                    <a:pt x="581" y="528"/>
                    <a:pt x="581" y="528"/>
                    <a:pt x="581" y="528"/>
                  </a:cubicBezTo>
                  <a:lnTo>
                    <a:pt x="581" y="529"/>
                  </a:lnTo>
                  <a:close/>
                  <a:moveTo>
                    <a:pt x="479" y="13"/>
                  </a:moveTo>
                  <a:cubicBezTo>
                    <a:pt x="480" y="14"/>
                    <a:pt x="479" y="13"/>
                    <a:pt x="480" y="14"/>
                  </a:cubicBezTo>
                  <a:cubicBezTo>
                    <a:pt x="480" y="14"/>
                    <a:pt x="480" y="14"/>
                    <a:pt x="480" y="14"/>
                  </a:cubicBezTo>
                  <a:cubicBezTo>
                    <a:pt x="482" y="15"/>
                    <a:pt x="484" y="15"/>
                    <a:pt x="484" y="16"/>
                  </a:cubicBezTo>
                  <a:cubicBezTo>
                    <a:pt x="484" y="16"/>
                    <a:pt x="485" y="16"/>
                    <a:pt x="485" y="16"/>
                  </a:cubicBezTo>
                  <a:cubicBezTo>
                    <a:pt x="485" y="16"/>
                    <a:pt x="485" y="17"/>
                    <a:pt x="485" y="17"/>
                  </a:cubicBezTo>
                  <a:cubicBezTo>
                    <a:pt x="485" y="17"/>
                    <a:pt x="486" y="17"/>
                    <a:pt x="486" y="17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6" y="17"/>
                    <a:pt x="487" y="17"/>
                    <a:pt x="487" y="17"/>
                  </a:cubicBezTo>
                  <a:cubicBezTo>
                    <a:pt x="488" y="18"/>
                    <a:pt x="489" y="17"/>
                    <a:pt x="489" y="18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1" y="19"/>
                    <a:pt x="492" y="19"/>
                    <a:pt x="492" y="19"/>
                  </a:cubicBezTo>
                  <a:cubicBezTo>
                    <a:pt x="493" y="20"/>
                    <a:pt x="492" y="18"/>
                    <a:pt x="493" y="19"/>
                  </a:cubicBezTo>
                  <a:cubicBezTo>
                    <a:pt x="493" y="19"/>
                    <a:pt x="494" y="20"/>
                    <a:pt x="495" y="20"/>
                  </a:cubicBezTo>
                  <a:cubicBezTo>
                    <a:pt x="495" y="21"/>
                    <a:pt x="495" y="21"/>
                    <a:pt x="495" y="21"/>
                  </a:cubicBezTo>
                  <a:cubicBezTo>
                    <a:pt x="496" y="21"/>
                    <a:pt x="497" y="21"/>
                    <a:pt x="497" y="21"/>
                  </a:cubicBezTo>
                  <a:cubicBezTo>
                    <a:pt x="497" y="21"/>
                    <a:pt x="497" y="22"/>
                    <a:pt x="498" y="22"/>
                  </a:cubicBezTo>
                  <a:cubicBezTo>
                    <a:pt x="498" y="23"/>
                    <a:pt x="499" y="23"/>
                    <a:pt x="499" y="23"/>
                  </a:cubicBezTo>
                  <a:cubicBezTo>
                    <a:pt x="500" y="23"/>
                    <a:pt x="500" y="22"/>
                    <a:pt x="501" y="22"/>
                  </a:cubicBezTo>
                  <a:cubicBezTo>
                    <a:pt x="502" y="23"/>
                    <a:pt x="504" y="25"/>
                    <a:pt x="504" y="26"/>
                  </a:cubicBezTo>
                  <a:cubicBezTo>
                    <a:pt x="505" y="26"/>
                    <a:pt x="506" y="26"/>
                    <a:pt x="506" y="27"/>
                  </a:cubicBezTo>
                  <a:cubicBezTo>
                    <a:pt x="506" y="27"/>
                    <a:pt x="507" y="27"/>
                    <a:pt x="507" y="27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7" y="27"/>
                    <a:pt x="508" y="27"/>
                    <a:pt x="508" y="27"/>
                  </a:cubicBezTo>
                  <a:cubicBezTo>
                    <a:pt x="508" y="27"/>
                    <a:pt x="508" y="28"/>
                    <a:pt x="508" y="28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10" y="29"/>
                    <a:pt x="512" y="30"/>
                    <a:pt x="513" y="30"/>
                  </a:cubicBezTo>
                  <a:cubicBezTo>
                    <a:pt x="514" y="31"/>
                    <a:pt x="515" y="31"/>
                    <a:pt x="516" y="32"/>
                  </a:cubicBezTo>
                  <a:cubicBezTo>
                    <a:pt x="516" y="32"/>
                    <a:pt x="516" y="32"/>
                    <a:pt x="516" y="33"/>
                  </a:cubicBezTo>
                  <a:cubicBezTo>
                    <a:pt x="517" y="33"/>
                    <a:pt x="517" y="33"/>
                    <a:pt x="518" y="34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8" y="34"/>
                    <a:pt x="519" y="35"/>
                    <a:pt x="519" y="35"/>
                  </a:cubicBezTo>
                  <a:cubicBezTo>
                    <a:pt x="520" y="36"/>
                    <a:pt x="521" y="36"/>
                    <a:pt x="521" y="36"/>
                  </a:cubicBezTo>
                  <a:cubicBezTo>
                    <a:pt x="522" y="38"/>
                    <a:pt x="523" y="37"/>
                    <a:pt x="523" y="39"/>
                  </a:cubicBezTo>
                  <a:cubicBezTo>
                    <a:pt x="524" y="39"/>
                    <a:pt x="526" y="39"/>
                    <a:pt x="526" y="40"/>
                  </a:cubicBezTo>
                  <a:cubicBezTo>
                    <a:pt x="527" y="40"/>
                    <a:pt x="527" y="41"/>
                    <a:pt x="527" y="41"/>
                  </a:cubicBezTo>
                  <a:cubicBezTo>
                    <a:pt x="528" y="41"/>
                    <a:pt x="529" y="41"/>
                    <a:pt x="529" y="42"/>
                  </a:cubicBezTo>
                  <a:cubicBezTo>
                    <a:pt x="529" y="42"/>
                    <a:pt x="529" y="43"/>
                    <a:pt x="530" y="43"/>
                  </a:cubicBezTo>
                  <a:cubicBezTo>
                    <a:pt x="530" y="43"/>
                    <a:pt x="531" y="44"/>
                    <a:pt x="531" y="44"/>
                  </a:cubicBezTo>
                  <a:cubicBezTo>
                    <a:pt x="531" y="44"/>
                    <a:pt x="531" y="45"/>
                    <a:pt x="532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33" y="46"/>
                    <a:pt x="533" y="46"/>
                    <a:pt x="534" y="46"/>
                  </a:cubicBezTo>
                  <a:cubicBezTo>
                    <a:pt x="534" y="47"/>
                    <a:pt x="534" y="47"/>
                    <a:pt x="534" y="48"/>
                  </a:cubicBezTo>
                  <a:cubicBezTo>
                    <a:pt x="535" y="48"/>
                    <a:pt x="535" y="48"/>
                    <a:pt x="536" y="48"/>
                  </a:cubicBezTo>
                  <a:cubicBezTo>
                    <a:pt x="536" y="48"/>
                    <a:pt x="536" y="49"/>
                    <a:pt x="536" y="49"/>
                  </a:cubicBezTo>
                  <a:cubicBezTo>
                    <a:pt x="536" y="49"/>
                    <a:pt x="537" y="49"/>
                    <a:pt x="537" y="49"/>
                  </a:cubicBezTo>
                  <a:cubicBezTo>
                    <a:pt x="537" y="49"/>
                    <a:pt x="537" y="50"/>
                    <a:pt x="537" y="50"/>
                  </a:cubicBezTo>
                  <a:cubicBezTo>
                    <a:pt x="538" y="50"/>
                    <a:pt x="539" y="51"/>
                    <a:pt x="539" y="51"/>
                  </a:cubicBezTo>
                  <a:cubicBezTo>
                    <a:pt x="540" y="51"/>
                    <a:pt x="541" y="52"/>
                    <a:pt x="542" y="52"/>
                  </a:cubicBezTo>
                  <a:cubicBezTo>
                    <a:pt x="542" y="54"/>
                    <a:pt x="543" y="54"/>
                    <a:pt x="543" y="54"/>
                  </a:cubicBezTo>
                  <a:cubicBezTo>
                    <a:pt x="543" y="55"/>
                    <a:pt x="543" y="55"/>
                    <a:pt x="543" y="55"/>
                  </a:cubicBezTo>
                  <a:cubicBezTo>
                    <a:pt x="544" y="56"/>
                    <a:pt x="545" y="56"/>
                    <a:pt x="546" y="57"/>
                  </a:cubicBezTo>
                  <a:cubicBezTo>
                    <a:pt x="546" y="57"/>
                    <a:pt x="546" y="58"/>
                    <a:pt x="546" y="58"/>
                  </a:cubicBezTo>
                  <a:cubicBezTo>
                    <a:pt x="546" y="58"/>
                    <a:pt x="547" y="58"/>
                    <a:pt x="547" y="58"/>
                  </a:cubicBezTo>
                  <a:cubicBezTo>
                    <a:pt x="548" y="59"/>
                    <a:pt x="549" y="60"/>
                    <a:pt x="550" y="61"/>
                  </a:cubicBezTo>
                  <a:cubicBezTo>
                    <a:pt x="551" y="61"/>
                    <a:pt x="551" y="62"/>
                    <a:pt x="552" y="63"/>
                  </a:cubicBezTo>
                  <a:cubicBezTo>
                    <a:pt x="552" y="64"/>
                    <a:pt x="553" y="64"/>
                    <a:pt x="553" y="64"/>
                  </a:cubicBezTo>
                  <a:cubicBezTo>
                    <a:pt x="554" y="65"/>
                    <a:pt x="554" y="65"/>
                    <a:pt x="554" y="66"/>
                  </a:cubicBezTo>
                  <a:cubicBezTo>
                    <a:pt x="556" y="67"/>
                    <a:pt x="556" y="68"/>
                    <a:pt x="558" y="68"/>
                  </a:cubicBezTo>
                  <a:cubicBezTo>
                    <a:pt x="558" y="71"/>
                    <a:pt x="559" y="71"/>
                    <a:pt x="560" y="71"/>
                  </a:cubicBezTo>
                  <a:cubicBezTo>
                    <a:pt x="560" y="73"/>
                    <a:pt x="560" y="73"/>
                    <a:pt x="561" y="74"/>
                  </a:cubicBezTo>
                  <a:cubicBezTo>
                    <a:pt x="562" y="75"/>
                    <a:pt x="563" y="78"/>
                    <a:pt x="565" y="79"/>
                  </a:cubicBezTo>
                  <a:cubicBezTo>
                    <a:pt x="565" y="80"/>
                    <a:pt x="565" y="80"/>
                    <a:pt x="565" y="81"/>
                  </a:cubicBezTo>
                  <a:cubicBezTo>
                    <a:pt x="566" y="81"/>
                    <a:pt x="566" y="82"/>
                    <a:pt x="567" y="82"/>
                  </a:cubicBezTo>
                  <a:cubicBezTo>
                    <a:pt x="567" y="84"/>
                    <a:pt x="568" y="85"/>
                    <a:pt x="568" y="86"/>
                  </a:cubicBezTo>
                  <a:cubicBezTo>
                    <a:pt x="569" y="86"/>
                    <a:pt x="570" y="88"/>
                    <a:pt x="571" y="88"/>
                  </a:cubicBezTo>
                  <a:cubicBezTo>
                    <a:pt x="570" y="89"/>
                    <a:pt x="572" y="89"/>
                    <a:pt x="572" y="90"/>
                  </a:cubicBezTo>
                  <a:cubicBezTo>
                    <a:pt x="572" y="91"/>
                    <a:pt x="573" y="91"/>
                    <a:pt x="574" y="92"/>
                  </a:cubicBezTo>
                  <a:cubicBezTo>
                    <a:pt x="573" y="94"/>
                    <a:pt x="574" y="95"/>
                    <a:pt x="574" y="96"/>
                  </a:cubicBezTo>
                  <a:cubicBezTo>
                    <a:pt x="574" y="97"/>
                    <a:pt x="575" y="97"/>
                    <a:pt x="574" y="97"/>
                  </a:cubicBezTo>
                  <a:cubicBezTo>
                    <a:pt x="576" y="98"/>
                    <a:pt x="576" y="99"/>
                    <a:pt x="577" y="99"/>
                  </a:cubicBezTo>
                  <a:cubicBezTo>
                    <a:pt x="577" y="99"/>
                    <a:pt x="577" y="101"/>
                    <a:pt x="577" y="101"/>
                  </a:cubicBezTo>
                  <a:cubicBezTo>
                    <a:pt x="577" y="101"/>
                    <a:pt x="578" y="101"/>
                    <a:pt x="578" y="101"/>
                  </a:cubicBezTo>
                  <a:cubicBezTo>
                    <a:pt x="577" y="102"/>
                    <a:pt x="577" y="102"/>
                    <a:pt x="577" y="102"/>
                  </a:cubicBezTo>
                  <a:cubicBezTo>
                    <a:pt x="577" y="103"/>
                    <a:pt x="578" y="103"/>
                    <a:pt x="578" y="104"/>
                  </a:cubicBezTo>
                  <a:cubicBezTo>
                    <a:pt x="579" y="104"/>
                    <a:pt x="579" y="105"/>
                    <a:pt x="579" y="106"/>
                  </a:cubicBezTo>
                  <a:cubicBezTo>
                    <a:pt x="579" y="108"/>
                    <a:pt x="580" y="109"/>
                    <a:pt x="580" y="111"/>
                  </a:cubicBezTo>
                  <a:cubicBezTo>
                    <a:pt x="583" y="120"/>
                    <a:pt x="586" y="129"/>
                    <a:pt x="587" y="139"/>
                  </a:cubicBezTo>
                  <a:cubicBezTo>
                    <a:pt x="587" y="142"/>
                    <a:pt x="587" y="144"/>
                    <a:pt x="587" y="147"/>
                  </a:cubicBezTo>
                  <a:cubicBezTo>
                    <a:pt x="587" y="155"/>
                    <a:pt x="587" y="163"/>
                    <a:pt x="583" y="171"/>
                  </a:cubicBezTo>
                  <a:cubicBezTo>
                    <a:pt x="582" y="172"/>
                    <a:pt x="581" y="175"/>
                    <a:pt x="580" y="176"/>
                  </a:cubicBezTo>
                  <a:cubicBezTo>
                    <a:pt x="577" y="179"/>
                    <a:pt x="575" y="181"/>
                    <a:pt x="571" y="183"/>
                  </a:cubicBezTo>
                  <a:cubicBezTo>
                    <a:pt x="565" y="185"/>
                    <a:pt x="557" y="185"/>
                    <a:pt x="552" y="180"/>
                  </a:cubicBezTo>
                  <a:cubicBezTo>
                    <a:pt x="550" y="179"/>
                    <a:pt x="549" y="178"/>
                    <a:pt x="548" y="177"/>
                  </a:cubicBezTo>
                  <a:cubicBezTo>
                    <a:pt x="547" y="175"/>
                    <a:pt x="547" y="174"/>
                    <a:pt x="546" y="172"/>
                  </a:cubicBezTo>
                  <a:cubicBezTo>
                    <a:pt x="546" y="170"/>
                    <a:pt x="546" y="168"/>
                    <a:pt x="546" y="167"/>
                  </a:cubicBezTo>
                  <a:cubicBezTo>
                    <a:pt x="548" y="172"/>
                    <a:pt x="556" y="172"/>
                    <a:pt x="560" y="171"/>
                  </a:cubicBezTo>
                  <a:cubicBezTo>
                    <a:pt x="565" y="169"/>
                    <a:pt x="569" y="166"/>
                    <a:pt x="571" y="161"/>
                  </a:cubicBezTo>
                  <a:cubicBezTo>
                    <a:pt x="576" y="148"/>
                    <a:pt x="570" y="133"/>
                    <a:pt x="559" y="127"/>
                  </a:cubicBezTo>
                  <a:cubicBezTo>
                    <a:pt x="550" y="122"/>
                    <a:pt x="537" y="121"/>
                    <a:pt x="528" y="126"/>
                  </a:cubicBezTo>
                  <a:cubicBezTo>
                    <a:pt x="523" y="128"/>
                    <a:pt x="518" y="132"/>
                    <a:pt x="515" y="137"/>
                  </a:cubicBezTo>
                  <a:cubicBezTo>
                    <a:pt x="504" y="154"/>
                    <a:pt x="503" y="179"/>
                    <a:pt x="518" y="194"/>
                  </a:cubicBezTo>
                  <a:cubicBezTo>
                    <a:pt x="521" y="198"/>
                    <a:pt x="526" y="201"/>
                    <a:pt x="531" y="203"/>
                  </a:cubicBezTo>
                  <a:cubicBezTo>
                    <a:pt x="531" y="203"/>
                    <a:pt x="531" y="203"/>
                    <a:pt x="531" y="203"/>
                  </a:cubicBezTo>
                  <a:cubicBezTo>
                    <a:pt x="526" y="211"/>
                    <a:pt x="521" y="220"/>
                    <a:pt x="525" y="230"/>
                  </a:cubicBezTo>
                  <a:cubicBezTo>
                    <a:pt x="531" y="248"/>
                    <a:pt x="545" y="255"/>
                    <a:pt x="562" y="256"/>
                  </a:cubicBezTo>
                  <a:cubicBezTo>
                    <a:pt x="572" y="256"/>
                    <a:pt x="582" y="249"/>
                    <a:pt x="586" y="243"/>
                  </a:cubicBezTo>
                  <a:cubicBezTo>
                    <a:pt x="592" y="233"/>
                    <a:pt x="589" y="232"/>
                    <a:pt x="588" y="231"/>
                  </a:cubicBezTo>
                  <a:cubicBezTo>
                    <a:pt x="595" y="231"/>
                    <a:pt x="603" y="230"/>
                    <a:pt x="608" y="226"/>
                  </a:cubicBezTo>
                  <a:cubicBezTo>
                    <a:pt x="621" y="217"/>
                    <a:pt x="623" y="201"/>
                    <a:pt x="625" y="180"/>
                  </a:cubicBezTo>
                  <a:cubicBezTo>
                    <a:pt x="626" y="165"/>
                    <a:pt x="625" y="150"/>
                    <a:pt x="621" y="135"/>
                  </a:cubicBezTo>
                  <a:cubicBezTo>
                    <a:pt x="619" y="130"/>
                    <a:pt x="617" y="124"/>
                    <a:pt x="615" y="119"/>
                  </a:cubicBezTo>
                  <a:cubicBezTo>
                    <a:pt x="615" y="118"/>
                    <a:pt x="615" y="118"/>
                    <a:pt x="614" y="117"/>
                  </a:cubicBezTo>
                  <a:cubicBezTo>
                    <a:pt x="612" y="112"/>
                    <a:pt x="610" y="106"/>
                    <a:pt x="607" y="101"/>
                  </a:cubicBezTo>
                  <a:cubicBezTo>
                    <a:pt x="606" y="100"/>
                    <a:pt x="606" y="97"/>
                    <a:pt x="605" y="95"/>
                  </a:cubicBezTo>
                  <a:cubicBezTo>
                    <a:pt x="604" y="94"/>
                    <a:pt x="604" y="94"/>
                    <a:pt x="603" y="93"/>
                  </a:cubicBezTo>
                  <a:cubicBezTo>
                    <a:pt x="602" y="92"/>
                    <a:pt x="603" y="94"/>
                    <a:pt x="603" y="93"/>
                  </a:cubicBezTo>
                  <a:cubicBezTo>
                    <a:pt x="603" y="93"/>
                    <a:pt x="603" y="92"/>
                    <a:pt x="603" y="92"/>
                  </a:cubicBezTo>
                  <a:cubicBezTo>
                    <a:pt x="603" y="92"/>
                    <a:pt x="602" y="91"/>
                    <a:pt x="602" y="91"/>
                  </a:cubicBezTo>
                  <a:cubicBezTo>
                    <a:pt x="601" y="91"/>
                    <a:pt x="601" y="89"/>
                    <a:pt x="600" y="89"/>
                  </a:cubicBezTo>
                  <a:cubicBezTo>
                    <a:pt x="600" y="89"/>
                    <a:pt x="600" y="88"/>
                    <a:pt x="600" y="87"/>
                  </a:cubicBezTo>
                  <a:cubicBezTo>
                    <a:pt x="598" y="88"/>
                    <a:pt x="599" y="86"/>
                    <a:pt x="598" y="86"/>
                  </a:cubicBezTo>
                  <a:cubicBezTo>
                    <a:pt x="597" y="84"/>
                    <a:pt x="598" y="83"/>
                    <a:pt x="597" y="81"/>
                  </a:cubicBezTo>
                  <a:cubicBezTo>
                    <a:pt x="596" y="80"/>
                    <a:pt x="592" y="78"/>
                    <a:pt x="593" y="76"/>
                  </a:cubicBezTo>
                  <a:cubicBezTo>
                    <a:pt x="592" y="76"/>
                    <a:pt x="591" y="75"/>
                    <a:pt x="591" y="75"/>
                  </a:cubicBezTo>
                  <a:cubicBezTo>
                    <a:pt x="590" y="74"/>
                    <a:pt x="590" y="75"/>
                    <a:pt x="589" y="75"/>
                  </a:cubicBezTo>
                  <a:cubicBezTo>
                    <a:pt x="587" y="72"/>
                    <a:pt x="588" y="73"/>
                    <a:pt x="586" y="71"/>
                  </a:cubicBezTo>
                  <a:cubicBezTo>
                    <a:pt x="586" y="71"/>
                    <a:pt x="586" y="70"/>
                    <a:pt x="585" y="69"/>
                  </a:cubicBezTo>
                  <a:cubicBezTo>
                    <a:pt x="586" y="68"/>
                    <a:pt x="584" y="69"/>
                    <a:pt x="584" y="67"/>
                  </a:cubicBezTo>
                  <a:cubicBezTo>
                    <a:pt x="584" y="67"/>
                    <a:pt x="584" y="68"/>
                    <a:pt x="583" y="68"/>
                  </a:cubicBezTo>
                  <a:cubicBezTo>
                    <a:pt x="582" y="67"/>
                    <a:pt x="582" y="65"/>
                    <a:pt x="582" y="64"/>
                  </a:cubicBezTo>
                  <a:cubicBezTo>
                    <a:pt x="580" y="64"/>
                    <a:pt x="580" y="62"/>
                    <a:pt x="578" y="62"/>
                  </a:cubicBezTo>
                  <a:cubicBezTo>
                    <a:pt x="578" y="61"/>
                    <a:pt x="577" y="61"/>
                    <a:pt x="577" y="61"/>
                  </a:cubicBezTo>
                  <a:cubicBezTo>
                    <a:pt x="576" y="60"/>
                    <a:pt x="576" y="60"/>
                    <a:pt x="576" y="60"/>
                  </a:cubicBezTo>
                  <a:cubicBezTo>
                    <a:pt x="575" y="59"/>
                    <a:pt x="575" y="58"/>
                    <a:pt x="574" y="59"/>
                  </a:cubicBezTo>
                  <a:cubicBezTo>
                    <a:pt x="573" y="58"/>
                    <a:pt x="573" y="57"/>
                    <a:pt x="572" y="56"/>
                  </a:cubicBezTo>
                  <a:cubicBezTo>
                    <a:pt x="572" y="56"/>
                    <a:pt x="571" y="56"/>
                    <a:pt x="571" y="56"/>
                  </a:cubicBezTo>
                  <a:cubicBezTo>
                    <a:pt x="571" y="55"/>
                    <a:pt x="571" y="55"/>
                    <a:pt x="571" y="55"/>
                  </a:cubicBezTo>
                  <a:cubicBezTo>
                    <a:pt x="570" y="55"/>
                    <a:pt x="570" y="55"/>
                    <a:pt x="569" y="54"/>
                  </a:cubicBezTo>
                  <a:cubicBezTo>
                    <a:pt x="569" y="53"/>
                    <a:pt x="568" y="53"/>
                    <a:pt x="567" y="52"/>
                  </a:cubicBezTo>
                  <a:cubicBezTo>
                    <a:pt x="567" y="52"/>
                    <a:pt x="567" y="52"/>
                    <a:pt x="567" y="52"/>
                  </a:cubicBezTo>
                  <a:cubicBezTo>
                    <a:pt x="567" y="51"/>
                    <a:pt x="565" y="52"/>
                    <a:pt x="565" y="51"/>
                  </a:cubicBezTo>
                  <a:cubicBezTo>
                    <a:pt x="564" y="50"/>
                    <a:pt x="564" y="49"/>
                    <a:pt x="563" y="48"/>
                  </a:cubicBezTo>
                  <a:cubicBezTo>
                    <a:pt x="560" y="48"/>
                    <a:pt x="560" y="45"/>
                    <a:pt x="557" y="45"/>
                  </a:cubicBezTo>
                  <a:cubicBezTo>
                    <a:pt x="557" y="44"/>
                    <a:pt x="556" y="43"/>
                    <a:pt x="554" y="43"/>
                  </a:cubicBezTo>
                  <a:cubicBezTo>
                    <a:pt x="555" y="42"/>
                    <a:pt x="553" y="42"/>
                    <a:pt x="553" y="41"/>
                  </a:cubicBezTo>
                  <a:cubicBezTo>
                    <a:pt x="552" y="41"/>
                    <a:pt x="552" y="40"/>
                    <a:pt x="551" y="40"/>
                  </a:cubicBezTo>
                  <a:cubicBezTo>
                    <a:pt x="549" y="37"/>
                    <a:pt x="546" y="35"/>
                    <a:pt x="543" y="34"/>
                  </a:cubicBezTo>
                  <a:cubicBezTo>
                    <a:pt x="541" y="32"/>
                    <a:pt x="538" y="30"/>
                    <a:pt x="536" y="31"/>
                  </a:cubicBezTo>
                  <a:cubicBezTo>
                    <a:pt x="535" y="30"/>
                    <a:pt x="534" y="30"/>
                    <a:pt x="534" y="29"/>
                  </a:cubicBezTo>
                  <a:cubicBezTo>
                    <a:pt x="533" y="29"/>
                    <a:pt x="531" y="27"/>
                    <a:pt x="532" y="30"/>
                  </a:cubicBezTo>
                  <a:cubicBezTo>
                    <a:pt x="531" y="29"/>
                    <a:pt x="530" y="27"/>
                    <a:pt x="529" y="26"/>
                  </a:cubicBezTo>
                  <a:cubicBezTo>
                    <a:pt x="527" y="25"/>
                    <a:pt x="528" y="27"/>
                    <a:pt x="527" y="26"/>
                  </a:cubicBezTo>
                  <a:cubicBezTo>
                    <a:pt x="527" y="25"/>
                    <a:pt x="526" y="25"/>
                    <a:pt x="525" y="25"/>
                  </a:cubicBezTo>
                  <a:cubicBezTo>
                    <a:pt x="524" y="25"/>
                    <a:pt x="524" y="25"/>
                    <a:pt x="524" y="25"/>
                  </a:cubicBezTo>
                  <a:cubicBezTo>
                    <a:pt x="523" y="25"/>
                    <a:pt x="524" y="24"/>
                    <a:pt x="523" y="24"/>
                  </a:cubicBezTo>
                  <a:cubicBezTo>
                    <a:pt x="522" y="24"/>
                    <a:pt x="522" y="24"/>
                    <a:pt x="522" y="24"/>
                  </a:cubicBezTo>
                  <a:cubicBezTo>
                    <a:pt x="522" y="24"/>
                    <a:pt x="521" y="24"/>
                    <a:pt x="521" y="24"/>
                  </a:cubicBezTo>
                  <a:cubicBezTo>
                    <a:pt x="521" y="24"/>
                    <a:pt x="521" y="23"/>
                    <a:pt x="521" y="23"/>
                  </a:cubicBezTo>
                  <a:cubicBezTo>
                    <a:pt x="521" y="23"/>
                    <a:pt x="519" y="22"/>
                    <a:pt x="518" y="21"/>
                  </a:cubicBezTo>
                  <a:cubicBezTo>
                    <a:pt x="518" y="21"/>
                    <a:pt x="516" y="22"/>
                    <a:pt x="516" y="22"/>
                  </a:cubicBezTo>
                  <a:cubicBezTo>
                    <a:pt x="516" y="22"/>
                    <a:pt x="516" y="22"/>
                    <a:pt x="516" y="22"/>
                  </a:cubicBezTo>
                  <a:cubicBezTo>
                    <a:pt x="515" y="21"/>
                    <a:pt x="516" y="21"/>
                    <a:pt x="515" y="21"/>
                  </a:cubicBezTo>
                  <a:cubicBezTo>
                    <a:pt x="515" y="21"/>
                    <a:pt x="515" y="21"/>
                    <a:pt x="515" y="21"/>
                  </a:cubicBezTo>
                  <a:cubicBezTo>
                    <a:pt x="514" y="21"/>
                    <a:pt x="514" y="21"/>
                    <a:pt x="514" y="21"/>
                  </a:cubicBezTo>
                  <a:cubicBezTo>
                    <a:pt x="512" y="20"/>
                    <a:pt x="512" y="20"/>
                    <a:pt x="510" y="20"/>
                  </a:cubicBezTo>
                  <a:cubicBezTo>
                    <a:pt x="510" y="19"/>
                    <a:pt x="509" y="20"/>
                    <a:pt x="509" y="20"/>
                  </a:cubicBezTo>
                  <a:cubicBezTo>
                    <a:pt x="509" y="20"/>
                    <a:pt x="509" y="19"/>
                    <a:pt x="509" y="19"/>
                  </a:cubicBezTo>
                  <a:cubicBezTo>
                    <a:pt x="509" y="19"/>
                    <a:pt x="508" y="19"/>
                    <a:pt x="508" y="19"/>
                  </a:cubicBezTo>
                  <a:cubicBezTo>
                    <a:pt x="508" y="19"/>
                    <a:pt x="508" y="19"/>
                    <a:pt x="508" y="19"/>
                  </a:cubicBezTo>
                  <a:cubicBezTo>
                    <a:pt x="508" y="18"/>
                    <a:pt x="508" y="19"/>
                    <a:pt x="508" y="18"/>
                  </a:cubicBezTo>
                  <a:cubicBezTo>
                    <a:pt x="506" y="18"/>
                    <a:pt x="506" y="18"/>
                    <a:pt x="505" y="18"/>
                  </a:cubicBezTo>
                  <a:cubicBezTo>
                    <a:pt x="505" y="17"/>
                    <a:pt x="505" y="18"/>
                    <a:pt x="504" y="18"/>
                  </a:cubicBezTo>
                  <a:cubicBezTo>
                    <a:pt x="504" y="18"/>
                    <a:pt x="503" y="18"/>
                    <a:pt x="503" y="18"/>
                  </a:cubicBezTo>
                  <a:cubicBezTo>
                    <a:pt x="502" y="17"/>
                    <a:pt x="501" y="17"/>
                    <a:pt x="499" y="17"/>
                  </a:cubicBezTo>
                  <a:cubicBezTo>
                    <a:pt x="499" y="16"/>
                    <a:pt x="498" y="16"/>
                    <a:pt x="498" y="15"/>
                  </a:cubicBezTo>
                  <a:cubicBezTo>
                    <a:pt x="496" y="15"/>
                    <a:pt x="495" y="15"/>
                    <a:pt x="493" y="15"/>
                  </a:cubicBezTo>
                  <a:cubicBezTo>
                    <a:pt x="493" y="15"/>
                    <a:pt x="493" y="14"/>
                    <a:pt x="492" y="14"/>
                  </a:cubicBezTo>
                  <a:cubicBezTo>
                    <a:pt x="492" y="14"/>
                    <a:pt x="492" y="14"/>
                    <a:pt x="492" y="14"/>
                  </a:cubicBezTo>
                  <a:cubicBezTo>
                    <a:pt x="491" y="14"/>
                    <a:pt x="491" y="14"/>
                    <a:pt x="490" y="14"/>
                  </a:cubicBezTo>
                  <a:cubicBezTo>
                    <a:pt x="490" y="14"/>
                    <a:pt x="489" y="13"/>
                    <a:pt x="488" y="13"/>
                  </a:cubicBezTo>
                  <a:cubicBezTo>
                    <a:pt x="487" y="13"/>
                    <a:pt x="487" y="13"/>
                    <a:pt x="486" y="13"/>
                  </a:cubicBezTo>
                  <a:cubicBezTo>
                    <a:pt x="485" y="12"/>
                    <a:pt x="488" y="14"/>
                    <a:pt x="487" y="14"/>
                  </a:cubicBezTo>
                  <a:cubicBezTo>
                    <a:pt x="486" y="13"/>
                    <a:pt x="482" y="13"/>
                    <a:pt x="481" y="12"/>
                  </a:cubicBezTo>
                  <a:cubicBezTo>
                    <a:pt x="481" y="12"/>
                    <a:pt x="481" y="12"/>
                    <a:pt x="480" y="12"/>
                  </a:cubicBezTo>
                  <a:cubicBezTo>
                    <a:pt x="480" y="12"/>
                    <a:pt x="480" y="13"/>
                    <a:pt x="480" y="13"/>
                  </a:cubicBezTo>
                  <a:cubicBezTo>
                    <a:pt x="480" y="13"/>
                    <a:pt x="480" y="12"/>
                    <a:pt x="479" y="12"/>
                  </a:cubicBezTo>
                  <a:cubicBezTo>
                    <a:pt x="479" y="12"/>
                    <a:pt x="478" y="12"/>
                    <a:pt x="478" y="12"/>
                  </a:cubicBezTo>
                  <a:cubicBezTo>
                    <a:pt x="478" y="13"/>
                    <a:pt x="478" y="13"/>
                    <a:pt x="479" y="13"/>
                  </a:cubicBezTo>
                  <a:close/>
                  <a:moveTo>
                    <a:pt x="590" y="77"/>
                  </a:moveTo>
                  <a:cubicBezTo>
                    <a:pt x="590" y="77"/>
                    <a:pt x="601" y="96"/>
                    <a:pt x="605" y="108"/>
                  </a:cubicBezTo>
                  <a:cubicBezTo>
                    <a:pt x="616" y="143"/>
                    <a:pt x="614" y="182"/>
                    <a:pt x="593" y="193"/>
                  </a:cubicBezTo>
                  <a:cubicBezTo>
                    <a:pt x="582" y="198"/>
                    <a:pt x="571" y="194"/>
                    <a:pt x="570" y="193"/>
                  </a:cubicBezTo>
                  <a:cubicBezTo>
                    <a:pt x="572" y="194"/>
                    <a:pt x="594" y="197"/>
                    <a:pt x="604" y="172"/>
                  </a:cubicBezTo>
                  <a:cubicBezTo>
                    <a:pt x="613" y="153"/>
                    <a:pt x="611" y="116"/>
                    <a:pt x="590" y="77"/>
                  </a:cubicBezTo>
                  <a:close/>
                  <a:moveTo>
                    <a:pt x="548" y="57"/>
                  </a:moveTo>
                  <a:cubicBezTo>
                    <a:pt x="548" y="56"/>
                    <a:pt x="547" y="57"/>
                    <a:pt x="546" y="56"/>
                  </a:cubicBezTo>
                  <a:cubicBezTo>
                    <a:pt x="546" y="56"/>
                    <a:pt x="546" y="56"/>
                    <a:pt x="546" y="55"/>
                  </a:cubicBezTo>
                  <a:cubicBezTo>
                    <a:pt x="546" y="55"/>
                    <a:pt x="545" y="55"/>
                    <a:pt x="544" y="55"/>
                  </a:cubicBezTo>
                  <a:cubicBezTo>
                    <a:pt x="544" y="54"/>
                    <a:pt x="544" y="53"/>
                    <a:pt x="544" y="53"/>
                  </a:cubicBezTo>
                  <a:cubicBezTo>
                    <a:pt x="543" y="53"/>
                    <a:pt x="543" y="53"/>
                    <a:pt x="543" y="53"/>
                  </a:cubicBezTo>
                  <a:cubicBezTo>
                    <a:pt x="542" y="52"/>
                    <a:pt x="542" y="52"/>
                    <a:pt x="542" y="52"/>
                  </a:cubicBezTo>
                  <a:cubicBezTo>
                    <a:pt x="541" y="50"/>
                    <a:pt x="538" y="49"/>
                    <a:pt x="537" y="47"/>
                  </a:cubicBezTo>
                  <a:cubicBezTo>
                    <a:pt x="537" y="47"/>
                    <a:pt x="539" y="48"/>
                    <a:pt x="540" y="48"/>
                  </a:cubicBezTo>
                  <a:cubicBezTo>
                    <a:pt x="540" y="49"/>
                    <a:pt x="541" y="49"/>
                    <a:pt x="541" y="49"/>
                  </a:cubicBezTo>
                  <a:cubicBezTo>
                    <a:pt x="541" y="50"/>
                    <a:pt x="542" y="49"/>
                    <a:pt x="542" y="50"/>
                  </a:cubicBezTo>
                  <a:cubicBezTo>
                    <a:pt x="542" y="50"/>
                    <a:pt x="542" y="51"/>
                    <a:pt x="542" y="51"/>
                  </a:cubicBezTo>
                  <a:cubicBezTo>
                    <a:pt x="543" y="51"/>
                    <a:pt x="544" y="51"/>
                    <a:pt x="545" y="51"/>
                  </a:cubicBezTo>
                  <a:cubicBezTo>
                    <a:pt x="545" y="52"/>
                    <a:pt x="544" y="52"/>
                    <a:pt x="544" y="52"/>
                  </a:cubicBezTo>
                  <a:cubicBezTo>
                    <a:pt x="544" y="53"/>
                    <a:pt x="544" y="53"/>
                    <a:pt x="545" y="53"/>
                  </a:cubicBezTo>
                  <a:cubicBezTo>
                    <a:pt x="545" y="53"/>
                    <a:pt x="546" y="54"/>
                    <a:pt x="546" y="54"/>
                  </a:cubicBezTo>
                  <a:cubicBezTo>
                    <a:pt x="546" y="54"/>
                    <a:pt x="546" y="54"/>
                    <a:pt x="546" y="54"/>
                  </a:cubicBezTo>
                  <a:cubicBezTo>
                    <a:pt x="547" y="55"/>
                    <a:pt x="548" y="55"/>
                    <a:pt x="548" y="57"/>
                  </a:cubicBezTo>
                  <a:close/>
                  <a:moveTo>
                    <a:pt x="547" y="52"/>
                  </a:moveTo>
                  <a:cubicBezTo>
                    <a:pt x="547" y="51"/>
                    <a:pt x="548" y="52"/>
                    <a:pt x="549" y="52"/>
                  </a:cubicBezTo>
                  <a:cubicBezTo>
                    <a:pt x="549" y="53"/>
                    <a:pt x="551" y="54"/>
                    <a:pt x="551" y="55"/>
                  </a:cubicBezTo>
                  <a:cubicBezTo>
                    <a:pt x="550" y="56"/>
                    <a:pt x="550" y="54"/>
                    <a:pt x="549" y="54"/>
                  </a:cubicBezTo>
                  <a:cubicBezTo>
                    <a:pt x="549" y="53"/>
                    <a:pt x="548" y="54"/>
                    <a:pt x="548" y="52"/>
                  </a:cubicBezTo>
                  <a:cubicBezTo>
                    <a:pt x="547" y="53"/>
                    <a:pt x="547" y="52"/>
                    <a:pt x="547" y="52"/>
                  </a:cubicBezTo>
                  <a:close/>
                  <a:moveTo>
                    <a:pt x="556" y="67"/>
                  </a:moveTo>
                  <a:cubicBezTo>
                    <a:pt x="555" y="67"/>
                    <a:pt x="555" y="65"/>
                    <a:pt x="555" y="64"/>
                  </a:cubicBezTo>
                  <a:cubicBezTo>
                    <a:pt x="553" y="64"/>
                    <a:pt x="553" y="62"/>
                    <a:pt x="552" y="60"/>
                  </a:cubicBezTo>
                  <a:cubicBezTo>
                    <a:pt x="550" y="61"/>
                    <a:pt x="551" y="59"/>
                    <a:pt x="549" y="59"/>
                  </a:cubicBezTo>
                  <a:cubicBezTo>
                    <a:pt x="549" y="58"/>
                    <a:pt x="549" y="57"/>
                    <a:pt x="548" y="57"/>
                  </a:cubicBezTo>
                  <a:cubicBezTo>
                    <a:pt x="549" y="56"/>
                    <a:pt x="550" y="58"/>
                    <a:pt x="551" y="59"/>
                  </a:cubicBezTo>
                  <a:cubicBezTo>
                    <a:pt x="552" y="59"/>
                    <a:pt x="551" y="57"/>
                    <a:pt x="551" y="57"/>
                  </a:cubicBezTo>
                  <a:cubicBezTo>
                    <a:pt x="552" y="57"/>
                    <a:pt x="552" y="56"/>
                    <a:pt x="553" y="56"/>
                  </a:cubicBezTo>
                  <a:cubicBezTo>
                    <a:pt x="552" y="59"/>
                    <a:pt x="554" y="59"/>
                    <a:pt x="553" y="62"/>
                  </a:cubicBezTo>
                  <a:cubicBezTo>
                    <a:pt x="553" y="62"/>
                    <a:pt x="554" y="61"/>
                    <a:pt x="554" y="61"/>
                  </a:cubicBezTo>
                  <a:cubicBezTo>
                    <a:pt x="556" y="62"/>
                    <a:pt x="556" y="64"/>
                    <a:pt x="557" y="65"/>
                  </a:cubicBezTo>
                  <a:cubicBezTo>
                    <a:pt x="557" y="65"/>
                    <a:pt x="556" y="65"/>
                    <a:pt x="556" y="67"/>
                  </a:cubicBezTo>
                  <a:close/>
                  <a:moveTo>
                    <a:pt x="556" y="60"/>
                  </a:moveTo>
                  <a:cubicBezTo>
                    <a:pt x="557" y="60"/>
                    <a:pt x="557" y="61"/>
                    <a:pt x="558" y="61"/>
                  </a:cubicBezTo>
                  <a:cubicBezTo>
                    <a:pt x="557" y="62"/>
                    <a:pt x="556" y="61"/>
                    <a:pt x="556" y="60"/>
                  </a:cubicBezTo>
                  <a:close/>
                  <a:moveTo>
                    <a:pt x="564" y="73"/>
                  </a:moveTo>
                  <a:cubicBezTo>
                    <a:pt x="563" y="73"/>
                    <a:pt x="563" y="73"/>
                    <a:pt x="563" y="72"/>
                  </a:cubicBezTo>
                  <a:cubicBezTo>
                    <a:pt x="562" y="72"/>
                    <a:pt x="561" y="72"/>
                    <a:pt x="561" y="71"/>
                  </a:cubicBezTo>
                  <a:cubicBezTo>
                    <a:pt x="562" y="70"/>
                    <a:pt x="563" y="73"/>
                    <a:pt x="565" y="72"/>
                  </a:cubicBezTo>
                  <a:cubicBezTo>
                    <a:pt x="564" y="72"/>
                    <a:pt x="564" y="73"/>
                    <a:pt x="565" y="73"/>
                  </a:cubicBezTo>
                  <a:cubicBezTo>
                    <a:pt x="565" y="74"/>
                    <a:pt x="564" y="74"/>
                    <a:pt x="564" y="73"/>
                  </a:cubicBezTo>
                  <a:close/>
                  <a:moveTo>
                    <a:pt x="574" y="82"/>
                  </a:moveTo>
                  <a:cubicBezTo>
                    <a:pt x="574" y="83"/>
                    <a:pt x="575" y="84"/>
                    <a:pt x="575" y="85"/>
                  </a:cubicBezTo>
                  <a:cubicBezTo>
                    <a:pt x="576" y="86"/>
                    <a:pt x="577" y="86"/>
                    <a:pt x="577" y="87"/>
                  </a:cubicBezTo>
                  <a:cubicBezTo>
                    <a:pt x="576" y="87"/>
                    <a:pt x="575" y="86"/>
                    <a:pt x="575" y="85"/>
                  </a:cubicBezTo>
                  <a:cubicBezTo>
                    <a:pt x="573" y="85"/>
                    <a:pt x="573" y="83"/>
                    <a:pt x="571" y="83"/>
                  </a:cubicBezTo>
                  <a:cubicBezTo>
                    <a:pt x="572" y="82"/>
                    <a:pt x="571" y="82"/>
                    <a:pt x="570" y="81"/>
                  </a:cubicBezTo>
                  <a:cubicBezTo>
                    <a:pt x="570" y="81"/>
                    <a:pt x="570" y="80"/>
                    <a:pt x="570" y="80"/>
                  </a:cubicBezTo>
                  <a:cubicBezTo>
                    <a:pt x="569" y="79"/>
                    <a:pt x="568" y="79"/>
                    <a:pt x="568" y="77"/>
                  </a:cubicBezTo>
                  <a:cubicBezTo>
                    <a:pt x="567" y="77"/>
                    <a:pt x="567" y="78"/>
                    <a:pt x="566" y="77"/>
                  </a:cubicBezTo>
                  <a:cubicBezTo>
                    <a:pt x="566" y="75"/>
                    <a:pt x="567" y="75"/>
                    <a:pt x="567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8" y="74"/>
                    <a:pt x="569" y="76"/>
                    <a:pt x="569" y="77"/>
                  </a:cubicBezTo>
                  <a:cubicBezTo>
                    <a:pt x="570" y="78"/>
                    <a:pt x="570" y="78"/>
                    <a:pt x="570" y="78"/>
                  </a:cubicBezTo>
                  <a:cubicBezTo>
                    <a:pt x="571" y="80"/>
                    <a:pt x="572" y="82"/>
                    <a:pt x="574" y="82"/>
                  </a:cubicBezTo>
                  <a:close/>
                  <a:moveTo>
                    <a:pt x="533" y="33"/>
                  </a:moveTo>
                  <a:cubicBezTo>
                    <a:pt x="533" y="34"/>
                    <a:pt x="534" y="34"/>
                    <a:pt x="534" y="35"/>
                  </a:cubicBezTo>
                  <a:cubicBezTo>
                    <a:pt x="535" y="35"/>
                    <a:pt x="535" y="35"/>
                    <a:pt x="535" y="36"/>
                  </a:cubicBezTo>
                  <a:cubicBezTo>
                    <a:pt x="536" y="36"/>
                    <a:pt x="536" y="35"/>
                    <a:pt x="537" y="35"/>
                  </a:cubicBezTo>
                  <a:cubicBezTo>
                    <a:pt x="537" y="36"/>
                    <a:pt x="539" y="36"/>
                    <a:pt x="539" y="37"/>
                  </a:cubicBezTo>
                  <a:cubicBezTo>
                    <a:pt x="540" y="37"/>
                    <a:pt x="540" y="37"/>
                    <a:pt x="540" y="37"/>
                  </a:cubicBezTo>
                  <a:cubicBezTo>
                    <a:pt x="541" y="38"/>
                    <a:pt x="540" y="38"/>
                    <a:pt x="542" y="38"/>
                  </a:cubicBezTo>
                  <a:cubicBezTo>
                    <a:pt x="542" y="39"/>
                    <a:pt x="543" y="39"/>
                    <a:pt x="543" y="40"/>
                  </a:cubicBezTo>
                  <a:cubicBezTo>
                    <a:pt x="544" y="40"/>
                    <a:pt x="543" y="40"/>
                    <a:pt x="544" y="40"/>
                  </a:cubicBezTo>
                  <a:cubicBezTo>
                    <a:pt x="545" y="42"/>
                    <a:pt x="548" y="43"/>
                    <a:pt x="549" y="45"/>
                  </a:cubicBezTo>
                  <a:cubicBezTo>
                    <a:pt x="550" y="46"/>
                    <a:pt x="551" y="46"/>
                    <a:pt x="551" y="47"/>
                  </a:cubicBezTo>
                  <a:cubicBezTo>
                    <a:pt x="553" y="48"/>
                    <a:pt x="553" y="48"/>
                    <a:pt x="553" y="48"/>
                  </a:cubicBezTo>
                  <a:cubicBezTo>
                    <a:pt x="554" y="49"/>
                    <a:pt x="556" y="49"/>
                    <a:pt x="556" y="51"/>
                  </a:cubicBezTo>
                  <a:cubicBezTo>
                    <a:pt x="558" y="51"/>
                    <a:pt x="558" y="51"/>
                    <a:pt x="558" y="51"/>
                  </a:cubicBezTo>
                  <a:cubicBezTo>
                    <a:pt x="558" y="53"/>
                    <a:pt x="560" y="53"/>
                    <a:pt x="560" y="54"/>
                  </a:cubicBezTo>
                  <a:cubicBezTo>
                    <a:pt x="561" y="54"/>
                    <a:pt x="560" y="54"/>
                    <a:pt x="561" y="54"/>
                  </a:cubicBezTo>
                  <a:cubicBezTo>
                    <a:pt x="561" y="54"/>
                    <a:pt x="561" y="55"/>
                    <a:pt x="562" y="55"/>
                  </a:cubicBezTo>
                  <a:cubicBezTo>
                    <a:pt x="563" y="55"/>
                    <a:pt x="563" y="56"/>
                    <a:pt x="563" y="56"/>
                  </a:cubicBezTo>
                  <a:cubicBezTo>
                    <a:pt x="563" y="57"/>
                    <a:pt x="564" y="57"/>
                    <a:pt x="564" y="57"/>
                  </a:cubicBezTo>
                  <a:cubicBezTo>
                    <a:pt x="565" y="57"/>
                    <a:pt x="565" y="58"/>
                    <a:pt x="566" y="58"/>
                  </a:cubicBezTo>
                  <a:cubicBezTo>
                    <a:pt x="567" y="61"/>
                    <a:pt x="570" y="62"/>
                    <a:pt x="572" y="63"/>
                  </a:cubicBezTo>
                  <a:cubicBezTo>
                    <a:pt x="572" y="65"/>
                    <a:pt x="570" y="63"/>
                    <a:pt x="569" y="63"/>
                  </a:cubicBezTo>
                  <a:cubicBezTo>
                    <a:pt x="569" y="63"/>
                    <a:pt x="568" y="62"/>
                    <a:pt x="568" y="61"/>
                  </a:cubicBezTo>
                  <a:cubicBezTo>
                    <a:pt x="565" y="61"/>
                    <a:pt x="565" y="57"/>
                    <a:pt x="561" y="57"/>
                  </a:cubicBezTo>
                  <a:cubicBezTo>
                    <a:pt x="561" y="56"/>
                    <a:pt x="560" y="56"/>
                    <a:pt x="560" y="55"/>
                  </a:cubicBezTo>
                  <a:cubicBezTo>
                    <a:pt x="559" y="55"/>
                    <a:pt x="559" y="53"/>
                    <a:pt x="558" y="53"/>
                  </a:cubicBezTo>
                  <a:cubicBezTo>
                    <a:pt x="558" y="52"/>
                    <a:pt x="556" y="53"/>
                    <a:pt x="557" y="51"/>
                  </a:cubicBezTo>
                  <a:cubicBezTo>
                    <a:pt x="556" y="52"/>
                    <a:pt x="555" y="51"/>
                    <a:pt x="555" y="52"/>
                  </a:cubicBezTo>
                  <a:cubicBezTo>
                    <a:pt x="555" y="51"/>
                    <a:pt x="554" y="51"/>
                    <a:pt x="554" y="50"/>
                  </a:cubicBezTo>
                  <a:cubicBezTo>
                    <a:pt x="554" y="49"/>
                    <a:pt x="553" y="49"/>
                    <a:pt x="553" y="49"/>
                  </a:cubicBezTo>
                  <a:cubicBezTo>
                    <a:pt x="553" y="48"/>
                    <a:pt x="553" y="48"/>
                    <a:pt x="552" y="48"/>
                  </a:cubicBezTo>
                  <a:cubicBezTo>
                    <a:pt x="552" y="48"/>
                    <a:pt x="552" y="49"/>
                    <a:pt x="552" y="49"/>
                  </a:cubicBezTo>
                  <a:cubicBezTo>
                    <a:pt x="551" y="48"/>
                    <a:pt x="551" y="49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8" y="46"/>
                    <a:pt x="547" y="45"/>
                  </a:cubicBezTo>
                  <a:cubicBezTo>
                    <a:pt x="547" y="45"/>
                    <a:pt x="545" y="44"/>
                    <a:pt x="544" y="43"/>
                  </a:cubicBezTo>
                  <a:cubicBezTo>
                    <a:pt x="544" y="43"/>
                    <a:pt x="544" y="43"/>
                    <a:pt x="543" y="42"/>
                  </a:cubicBezTo>
                  <a:cubicBezTo>
                    <a:pt x="543" y="42"/>
                    <a:pt x="543" y="42"/>
                    <a:pt x="542" y="42"/>
                  </a:cubicBezTo>
                  <a:cubicBezTo>
                    <a:pt x="542" y="41"/>
                    <a:pt x="542" y="41"/>
                    <a:pt x="542" y="41"/>
                  </a:cubicBezTo>
                  <a:cubicBezTo>
                    <a:pt x="542" y="40"/>
                    <a:pt x="541" y="40"/>
                    <a:pt x="541" y="40"/>
                  </a:cubicBezTo>
                  <a:cubicBezTo>
                    <a:pt x="540" y="40"/>
                    <a:pt x="540" y="39"/>
                    <a:pt x="539" y="39"/>
                  </a:cubicBezTo>
                  <a:cubicBezTo>
                    <a:pt x="539" y="37"/>
                    <a:pt x="536" y="38"/>
                    <a:pt x="537" y="36"/>
                  </a:cubicBezTo>
                  <a:cubicBezTo>
                    <a:pt x="535" y="36"/>
                    <a:pt x="536" y="37"/>
                    <a:pt x="535" y="37"/>
                  </a:cubicBezTo>
                  <a:cubicBezTo>
                    <a:pt x="534" y="36"/>
                    <a:pt x="534" y="36"/>
                    <a:pt x="534" y="35"/>
                  </a:cubicBezTo>
                  <a:cubicBezTo>
                    <a:pt x="533" y="36"/>
                    <a:pt x="533" y="34"/>
                    <a:pt x="531" y="33"/>
                  </a:cubicBezTo>
                  <a:cubicBezTo>
                    <a:pt x="531" y="32"/>
                    <a:pt x="532" y="33"/>
                    <a:pt x="533" y="33"/>
                  </a:cubicBezTo>
                  <a:close/>
                  <a:moveTo>
                    <a:pt x="520" y="33"/>
                  </a:moveTo>
                  <a:cubicBezTo>
                    <a:pt x="522" y="33"/>
                    <a:pt x="523" y="35"/>
                    <a:pt x="525" y="35"/>
                  </a:cubicBezTo>
                  <a:cubicBezTo>
                    <a:pt x="525" y="36"/>
                    <a:pt x="526" y="36"/>
                    <a:pt x="526" y="36"/>
                  </a:cubicBezTo>
                  <a:cubicBezTo>
                    <a:pt x="527" y="37"/>
                    <a:pt x="528" y="37"/>
                    <a:pt x="529" y="38"/>
                  </a:cubicBezTo>
                  <a:cubicBezTo>
                    <a:pt x="529" y="40"/>
                    <a:pt x="528" y="39"/>
                    <a:pt x="528" y="38"/>
                  </a:cubicBezTo>
                  <a:cubicBezTo>
                    <a:pt x="527" y="38"/>
                    <a:pt x="526" y="37"/>
                    <a:pt x="525" y="37"/>
                  </a:cubicBezTo>
                  <a:cubicBezTo>
                    <a:pt x="524" y="36"/>
                    <a:pt x="524" y="36"/>
                    <a:pt x="523" y="35"/>
                  </a:cubicBezTo>
                  <a:cubicBezTo>
                    <a:pt x="522" y="35"/>
                    <a:pt x="521" y="34"/>
                    <a:pt x="520" y="33"/>
                  </a:cubicBezTo>
                  <a:cubicBezTo>
                    <a:pt x="519" y="33"/>
                    <a:pt x="519" y="33"/>
                    <a:pt x="519" y="33"/>
                  </a:cubicBezTo>
                  <a:cubicBezTo>
                    <a:pt x="520" y="33"/>
                    <a:pt x="520" y="33"/>
                    <a:pt x="520" y="33"/>
                  </a:cubicBezTo>
                  <a:close/>
                  <a:moveTo>
                    <a:pt x="269" y="357"/>
                  </a:moveTo>
                  <a:cubicBezTo>
                    <a:pt x="271" y="358"/>
                    <a:pt x="272" y="358"/>
                    <a:pt x="274" y="358"/>
                  </a:cubicBezTo>
                  <a:cubicBezTo>
                    <a:pt x="274" y="356"/>
                    <a:pt x="273" y="356"/>
                    <a:pt x="273" y="356"/>
                  </a:cubicBezTo>
                  <a:cubicBezTo>
                    <a:pt x="271" y="356"/>
                    <a:pt x="269" y="355"/>
                    <a:pt x="269" y="357"/>
                  </a:cubicBezTo>
                  <a:close/>
                  <a:moveTo>
                    <a:pt x="270" y="353"/>
                  </a:moveTo>
                  <a:cubicBezTo>
                    <a:pt x="270" y="354"/>
                    <a:pt x="270" y="354"/>
                    <a:pt x="270" y="354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54"/>
                    <a:pt x="271" y="353"/>
                    <a:pt x="270" y="353"/>
                  </a:cubicBezTo>
                  <a:close/>
                  <a:moveTo>
                    <a:pt x="271" y="353"/>
                  </a:moveTo>
                  <a:cubicBezTo>
                    <a:pt x="271" y="354"/>
                    <a:pt x="271" y="354"/>
                    <a:pt x="271" y="354"/>
                  </a:cubicBezTo>
                  <a:cubicBezTo>
                    <a:pt x="272" y="354"/>
                    <a:pt x="272" y="354"/>
                    <a:pt x="272" y="354"/>
                  </a:cubicBezTo>
                  <a:cubicBezTo>
                    <a:pt x="273" y="353"/>
                    <a:pt x="272" y="353"/>
                    <a:pt x="271" y="353"/>
                  </a:cubicBezTo>
                  <a:close/>
                  <a:moveTo>
                    <a:pt x="268" y="352"/>
                  </a:moveTo>
                  <a:cubicBezTo>
                    <a:pt x="268" y="352"/>
                    <a:pt x="268" y="352"/>
                    <a:pt x="268" y="353"/>
                  </a:cubicBezTo>
                  <a:cubicBezTo>
                    <a:pt x="269" y="353"/>
                    <a:pt x="269" y="353"/>
                    <a:pt x="269" y="353"/>
                  </a:cubicBezTo>
                  <a:cubicBezTo>
                    <a:pt x="269" y="352"/>
                    <a:pt x="269" y="352"/>
                    <a:pt x="268" y="352"/>
                  </a:cubicBezTo>
                  <a:close/>
                  <a:moveTo>
                    <a:pt x="288" y="352"/>
                  </a:moveTo>
                  <a:cubicBezTo>
                    <a:pt x="286" y="352"/>
                    <a:pt x="286" y="352"/>
                    <a:pt x="286" y="352"/>
                  </a:cubicBezTo>
                  <a:cubicBezTo>
                    <a:pt x="286" y="353"/>
                    <a:pt x="287" y="353"/>
                    <a:pt x="287" y="354"/>
                  </a:cubicBezTo>
                  <a:cubicBezTo>
                    <a:pt x="289" y="355"/>
                    <a:pt x="288" y="354"/>
                    <a:pt x="288" y="352"/>
                  </a:cubicBezTo>
                  <a:close/>
                  <a:moveTo>
                    <a:pt x="291" y="351"/>
                  </a:moveTo>
                  <a:cubicBezTo>
                    <a:pt x="291" y="352"/>
                    <a:pt x="291" y="352"/>
                    <a:pt x="290" y="352"/>
                  </a:cubicBezTo>
                  <a:cubicBezTo>
                    <a:pt x="290" y="352"/>
                    <a:pt x="290" y="352"/>
                    <a:pt x="289" y="352"/>
                  </a:cubicBezTo>
                  <a:cubicBezTo>
                    <a:pt x="289" y="354"/>
                    <a:pt x="293" y="352"/>
                    <a:pt x="291" y="351"/>
                  </a:cubicBezTo>
                  <a:close/>
                  <a:moveTo>
                    <a:pt x="275" y="356"/>
                  </a:moveTo>
                  <a:cubicBezTo>
                    <a:pt x="276" y="357"/>
                    <a:pt x="278" y="356"/>
                    <a:pt x="278" y="355"/>
                  </a:cubicBezTo>
                  <a:cubicBezTo>
                    <a:pt x="277" y="354"/>
                    <a:pt x="276" y="354"/>
                    <a:pt x="276" y="353"/>
                  </a:cubicBezTo>
                  <a:cubicBezTo>
                    <a:pt x="276" y="353"/>
                    <a:pt x="275" y="352"/>
                    <a:pt x="275" y="353"/>
                  </a:cubicBezTo>
                  <a:cubicBezTo>
                    <a:pt x="276" y="353"/>
                    <a:pt x="276" y="355"/>
                    <a:pt x="276" y="355"/>
                  </a:cubicBezTo>
                  <a:cubicBezTo>
                    <a:pt x="276" y="355"/>
                    <a:pt x="275" y="355"/>
                    <a:pt x="275" y="356"/>
                  </a:cubicBezTo>
                  <a:close/>
                  <a:moveTo>
                    <a:pt x="267" y="354"/>
                  </a:moveTo>
                  <a:cubicBezTo>
                    <a:pt x="267" y="355"/>
                    <a:pt x="268" y="355"/>
                    <a:pt x="268" y="355"/>
                  </a:cubicBezTo>
                  <a:cubicBezTo>
                    <a:pt x="269" y="354"/>
                    <a:pt x="268" y="354"/>
                    <a:pt x="267" y="354"/>
                  </a:cubicBezTo>
                  <a:close/>
                  <a:moveTo>
                    <a:pt x="281" y="352"/>
                  </a:moveTo>
                  <a:cubicBezTo>
                    <a:pt x="281" y="353"/>
                    <a:pt x="282" y="353"/>
                    <a:pt x="282" y="353"/>
                  </a:cubicBezTo>
                  <a:cubicBezTo>
                    <a:pt x="283" y="354"/>
                    <a:pt x="282" y="354"/>
                    <a:pt x="283" y="355"/>
                  </a:cubicBezTo>
                  <a:cubicBezTo>
                    <a:pt x="283" y="355"/>
                    <a:pt x="284" y="355"/>
                    <a:pt x="284" y="355"/>
                  </a:cubicBezTo>
                  <a:cubicBezTo>
                    <a:pt x="285" y="354"/>
                    <a:pt x="284" y="353"/>
                    <a:pt x="286" y="353"/>
                  </a:cubicBezTo>
                  <a:cubicBezTo>
                    <a:pt x="286" y="352"/>
                    <a:pt x="286" y="350"/>
                    <a:pt x="285" y="350"/>
                  </a:cubicBezTo>
                  <a:cubicBezTo>
                    <a:pt x="284" y="352"/>
                    <a:pt x="283" y="353"/>
                    <a:pt x="281" y="352"/>
                  </a:cubicBezTo>
                  <a:close/>
                  <a:moveTo>
                    <a:pt x="279" y="355"/>
                  </a:moveTo>
                  <a:cubicBezTo>
                    <a:pt x="280" y="355"/>
                    <a:pt x="279" y="353"/>
                    <a:pt x="278" y="353"/>
                  </a:cubicBezTo>
                  <a:cubicBezTo>
                    <a:pt x="278" y="355"/>
                    <a:pt x="279" y="355"/>
                    <a:pt x="279" y="355"/>
                  </a:cubicBezTo>
                  <a:close/>
                  <a:moveTo>
                    <a:pt x="176" y="418"/>
                  </a:moveTo>
                  <a:cubicBezTo>
                    <a:pt x="178" y="419"/>
                    <a:pt x="179" y="417"/>
                    <a:pt x="179" y="415"/>
                  </a:cubicBezTo>
                  <a:cubicBezTo>
                    <a:pt x="178" y="415"/>
                    <a:pt x="178" y="415"/>
                    <a:pt x="178" y="415"/>
                  </a:cubicBezTo>
                  <a:cubicBezTo>
                    <a:pt x="178" y="417"/>
                    <a:pt x="176" y="416"/>
                    <a:pt x="176" y="418"/>
                  </a:cubicBezTo>
                  <a:close/>
                  <a:moveTo>
                    <a:pt x="166" y="436"/>
                  </a:moveTo>
                  <a:cubicBezTo>
                    <a:pt x="166" y="437"/>
                    <a:pt x="167" y="437"/>
                    <a:pt x="167" y="437"/>
                  </a:cubicBezTo>
                  <a:cubicBezTo>
                    <a:pt x="167" y="437"/>
                    <a:pt x="167" y="436"/>
                    <a:pt x="166" y="436"/>
                  </a:cubicBezTo>
                  <a:close/>
                  <a:moveTo>
                    <a:pt x="196" y="397"/>
                  </a:moveTo>
                  <a:cubicBezTo>
                    <a:pt x="196" y="395"/>
                    <a:pt x="196" y="395"/>
                    <a:pt x="197" y="395"/>
                  </a:cubicBezTo>
                  <a:cubicBezTo>
                    <a:pt x="197" y="395"/>
                    <a:pt x="197" y="395"/>
                    <a:pt x="197" y="394"/>
                  </a:cubicBezTo>
                  <a:cubicBezTo>
                    <a:pt x="197" y="394"/>
                    <a:pt x="197" y="395"/>
                    <a:pt x="197" y="395"/>
                  </a:cubicBezTo>
                  <a:cubicBezTo>
                    <a:pt x="198" y="394"/>
                    <a:pt x="198" y="393"/>
                    <a:pt x="198" y="393"/>
                  </a:cubicBezTo>
                  <a:cubicBezTo>
                    <a:pt x="197" y="392"/>
                    <a:pt x="197" y="393"/>
                    <a:pt x="196" y="394"/>
                  </a:cubicBezTo>
                  <a:cubicBezTo>
                    <a:pt x="196" y="394"/>
                    <a:pt x="196" y="394"/>
                    <a:pt x="195" y="394"/>
                  </a:cubicBezTo>
                  <a:cubicBezTo>
                    <a:pt x="195" y="395"/>
                    <a:pt x="195" y="396"/>
                    <a:pt x="195" y="396"/>
                  </a:cubicBezTo>
                  <a:cubicBezTo>
                    <a:pt x="195" y="396"/>
                    <a:pt x="195" y="396"/>
                    <a:pt x="195" y="396"/>
                  </a:cubicBezTo>
                  <a:cubicBezTo>
                    <a:pt x="195" y="396"/>
                    <a:pt x="195" y="397"/>
                    <a:pt x="194" y="397"/>
                  </a:cubicBezTo>
                  <a:cubicBezTo>
                    <a:pt x="194" y="397"/>
                    <a:pt x="194" y="397"/>
                    <a:pt x="194" y="397"/>
                  </a:cubicBezTo>
                  <a:cubicBezTo>
                    <a:pt x="194" y="397"/>
                    <a:pt x="194" y="398"/>
                    <a:pt x="194" y="399"/>
                  </a:cubicBezTo>
                  <a:cubicBezTo>
                    <a:pt x="194" y="399"/>
                    <a:pt x="193" y="399"/>
                    <a:pt x="193" y="399"/>
                  </a:cubicBezTo>
                  <a:cubicBezTo>
                    <a:pt x="193" y="399"/>
                    <a:pt x="193" y="400"/>
                    <a:pt x="193" y="400"/>
                  </a:cubicBezTo>
                  <a:cubicBezTo>
                    <a:pt x="194" y="401"/>
                    <a:pt x="194" y="399"/>
                    <a:pt x="194" y="399"/>
                  </a:cubicBezTo>
                  <a:cubicBezTo>
                    <a:pt x="195" y="399"/>
                    <a:pt x="195" y="399"/>
                    <a:pt x="195" y="399"/>
                  </a:cubicBezTo>
                  <a:cubicBezTo>
                    <a:pt x="195" y="399"/>
                    <a:pt x="195" y="399"/>
                    <a:pt x="195" y="399"/>
                  </a:cubicBezTo>
                  <a:cubicBezTo>
                    <a:pt x="195" y="399"/>
                    <a:pt x="196" y="398"/>
                    <a:pt x="196" y="398"/>
                  </a:cubicBezTo>
                  <a:cubicBezTo>
                    <a:pt x="196" y="398"/>
                    <a:pt x="196" y="397"/>
                    <a:pt x="196" y="397"/>
                  </a:cubicBezTo>
                  <a:close/>
                  <a:moveTo>
                    <a:pt x="265" y="356"/>
                  </a:move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5" y="356"/>
                    <a:pt x="265" y="356"/>
                  </a:cubicBezTo>
                  <a:cubicBezTo>
                    <a:pt x="265" y="356"/>
                    <a:pt x="266" y="356"/>
                    <a:pt x="266" y="356"/>
                  </a:cubicBezTo>
                  <a:cubicBezTo>
                    <a:pt x="266" y="356"/>
                    <a:pt x="266" y="355"/>
                    <a:pt x="266" y="355"/>
                  </a:cubicBezTo>
                  <a:cubicBezTo>
                    <a:pt x="266" y="355"/>
                    <a:pt x="266" y="355"/>
                    <a:pt x="266" y="355"/>
                  </a:cubicBezTo>
                  <a:cubicBezTo>
                    <a:pt x="266" y="355"/>
                    <a:pt x="265" y="355"/>
                    <a:pt x="265" y="355"/>
                  </a:cubicBezTo>
                  <a:cubicBezTo>
                    <a:pt x="265" y="355"/>
                    <a:pt x="265" y="355"/>
                    <a:pt x="265" y="355"/>
                  </a:cubicBezTo>
                  <a:cubicBezTo>
                    <a:pt x="264" y="355"/>
                    <a:pt x="264" y="355"/>
                    <a:pt x="264" y="356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3" y="356"/>
                    <a:pt x="262" y="356"/>
                    <a:pt x="262" y="356"/>
                  </a:cubicBezTo>
                  <a:cubicBezTo>
                    <a:pt x="262" y="356"/>
                    <a:pt x="261" y="356"/>
                    <a:pt x="261" y="357"/>
                  </a:cubicBezTo>
                  <a:cubicBezTo>
                    <a:pt x="262" y="357"/>
                    <a:pt x="262" y="357"/>
                    <a:pt x="263" y="357"/>
                  </a:cubicBezTo>
                  <a:cubicBezTo>
                    <a:pt x="263" y="357"/>
                    <a:pt x="263" y="357"/>
                    <a:pt x="263" y="357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4" y="356"/>
                    <a:pt x="264" y="356"/>
                    <a:pt x="265" y="356"/>
                  </a:cubicBezTo>
                  <a:close/>
                  <a:moveTo>
                    <a:pt x="168" y="431"/>
                  </a:moveTo>
                  <a:cubicBezTo>
                    <a:pt x="168" y="431"/>
                    <a:pt x="168" y="431"/>
                    <a:pt x="168" y="431"/>
                  </a:cubicBezTo>
                  <a:cubicBezTo>
                    <a:pt x="168" y="430"/>
                    <a:pt x="168" y="430"/>
                    <a:pt x="168" y="430"/>
                  </a:cubicBezTo>
                  <a:cubicBezTo>
                    <a:pt x="169" y="430"/>
                    <a:pt x="169" y="430"/>
                    <a:pt x="169" y="430"/>
                  </a:cubicBezTo>
                  <a:cubicBezTo>
                    <a:pt x="169" y="430"/>
                    <a:pt x="169" y="429"/>
                    <a:pt x="169" y="429"/>
                  </a:cubicBezTo>
                  <a:cubicBezTo>
                    <a:pt x="170" y="429"/>
                    <a:pt x="169" y="428"/>
                    <a:pt x="169" y="428"/>
                  </a:cubicBezTo>
                  <a:cubicBezTo>
                    <a:pt x="169" y="429"/>
                    <a:pt x="168" y="428"/>
                    <a:pt x="168" y="429"/>
                  </a:cubicBezTo>
                  <a:cubicBezTo>
                    <a:pt x="167" y="429"/>
                    <a:pt x="167" y="431"/>
                    <a:pt x="168" y="431"/>
                  </a:cubicBezTo>
                  <a:close/>
                  <a:moveTo>
                    <a:pt x="170" y="427"/>
                  </a:moveTo>
                  <a:cubicBezTo>
                    <a:pt x="169" y="427"/>
                    <a:pt x="170" y="428"/>
                    <a:pt x="170" y="428"/>
                  </a:cubicBezTo>
                  <a:cubicBezTo>
                    <a:pt x="170" y="427"/>
                    <a:pt x="170" y="428"/>
                    <a:pt x="171" y="427"/>
                  </a:cubicBezTo>
                  <a:cubicBezTo>
                    <a:pt x="171" y="427"/>
                    <a:pt x="171" y="426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5"/>
                  </a:cubicBezTo>
                  <a:cubicBezTo>
                    <a:pt x="172" y="425"/>
                    <a:pt x="172" y="425"/>
                    <a:pt x="172" y="424"/>
                  </a:cubicBezTo>
                  <a:cubicBezTo>
                    <a:pt x="173" y="424"/>
                    <a:pt x="173" y="423"/>
                    <a:pt x="172" y="423"/>
                  </a:cubicBezTo>
                  <a:cubicBezTo>
                    <a:pt x="172" y="424"/>
                    <a:pt x="171" y="424"/>
                    <a:pt x="170" y="425"/>
                  </a:cubicBezTo>
                  <a:cubicBezTo>
                    <a:pt x="170" y="425"/>
                    <a:pt x="170" y="426"/>
                    <a:pt x="170" y="426"/>
                  </a:cubicBezTo>
                  <a:cubicBezTo>
                    <a:pt x="170" y="427"/>
                    <a:pt x="170" y="427"/>
                    <a:pt x="170" y="427"/>
                  </a:cubicBezTo>
                  <a:close/>
                  <a:moveTo>
                    <a:pt x="242" y="364"/>
                  </a:moveTo>
                  <a:cubicBezTo>
                    <a:pt x="242" y="364"/>
                    <a:pt x="243" y="364"/>
                    <a:pt x="244" y="364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4" y="363"/>
                    <a:pt x="243" y="362"/>
                    <a:pt x="243" y="361"/>
                  </a:cubicBezTo>
                  <a:cubicBezTo>
                    <a:pt x="243" y="361"/>
                    <a:pt x="242" y="361"/>
                    <a:pt x="242" y="362"/>
                  </a:cubicBezTo>
                  <a:cubicBezTo>
                    <a:pt x="243" y="362"/>
                    <a:pt x="241" y="363"/>
                    <a:pt x="242" y="364"/>
                  </a:cubicBezTo>
                  <a:close/>
                  <a:moveTo>
                    <a:pt x="186" y="408"/>
                  </a:moveTo>
                  <a:cubicBezTo>
                    <a:pt x="185" y="408"/>
                    <a:pt x="184" y="408"/>
                    <a:pt x="183" y="408"/>
                  </a:cubicBezTo>
                  <a:cubicBezTo>
                    <a:pt x="183" y="409"/>
                    <a:pt x="183" y="410"/>
                    <a:pt x="182" y="410"/>
                  </a:cubicBezTo>
                  <a:cubicBezTo>
                    <a:pt x="182" y="411"/>
                    <a:pt x="181" y="411"/>
                    <a:pt x="181" y="413"/>
                  </a:cubicBezTo>
                  <a:cubicBezTo>
                    <a:pt x="182" y="413"/>
                    <a:pt x="182" y="411"/>
                    <a:pt x="183" y="411"/>
                  </a:cubicBezTo>
                  <a:cubicBezTo>
                    <a:pt x="184" y="411"/>
                    <a:pt x="184" y="410"/>
                    <a:pt x="184" y="410"/>
                  </a:cubicBezTo>
                  <a:cubicBezTo>
                    <a:pt x="185" y="410"/>
                    <a:pt x="185" y="410"/>
                    <a:pt x="186" y="410"/>
                  </a:cubicBezTo>
                  <a:cubicBezTo>
                    <a:pt x="186" y="408"/>
                    <a:pt x="189" y="409"/>
                    <a:pt x="188" y="406"/>
                  </a:cubicBezTo>
                  <a:cubicBezTo>
                    <a:pt x="187" y="406"/>
                    <a:pt x="187" y="406"/>
                    <a:pt x="187" y="406"/>
                  </a:cubicBezTo>
                  <a:cubicBezTo>
                    <a:pt x="187" y="407"/>
                    <a:pt x="186" y="407"/>
                    <a:pt x="186" y="408"/>
                  </a:cubicBezTo>
                  <a:close/>
                  <a:moveTo>
                    <a:pt x="734" y="573"/>
                  </a:moveTo>
                  <a:cubicBezTo>
                    <a:pt x="734" y="573"/>
                    <a:pt x="734" y="574"/>
                    <a:pt x="733" y="575"/>
                  </a:cubicBezTo>
                  <a:cubicBezTo>
                    <a:pt x="733" y="575"/>
                    <a:pt x="732" y="576"/>
                    <a:pt x="732" y="577"/>
                  </a:cubicBezTo>
                  <a:cubicBezTo>
                    <a:pt x="732" y="577"/>
                    <a:pt x="731" y="577"/>
                    <a:pt x="731" y="577"/>
                  </a:cubicBezTo>
                  <a:cubicBezTo>
                    <a:pt x="731" y="577"/>
                    <a:pt x="731" y="577"/>
                    <a:pt x="731" y="577"/>
                  </a:cubicBezTo>
                  <a:cubicBezTo>
                    <a:pt x="731" y="577"/>
                    <a:pt x="732" y="576"/>
                    <a:pt x="732" y="576"/>
                  </a:cubicBezTo>
                  <a:cubicBezTo>
                    <a:pt x="732" y="576"/>
                    <a:pt x="732" y="576"/>
                    <a:pt x="732" y="575"/>
                  </a:cubicBezTo>
                  <a:cubicBezTo>
                    <a:pt x="732" y="575"/>
                    <a:pt x="732" y="575"/>
                    <a:pt x="732" y="575"/>
                  </a:cubicBezTo>
                  <a:cubicBezTo>
                    <a:pt x="732" y="574"/>
                    <a:pt x="733" y="574"/>
                    <a:pt x="733" y="574"/>
                  </a:cubicBezTo>
                  <a:cubicBezTo>
                    <a:pt x="733" y="574"/>
                    <a:pt x="732" y="574"/>
                    <a:pt x="732" y="573"/>
                  </a:cubicBezTo>
                  <a:cubicBezTo>
                    <a:pt x="730" y="573"/>
                    <a:pt x="731" y="575"/>
                    <a:pt x="730" y="575"/>
                  </a:cubicBezTo>
                  <a:cubicBezTo>
                    <a:pt x="730" y="575"/>
                    <a:pt x="730" y="576"/>
                    <a:pt x="729" y="576"/>
                  </a:cubicBezTo>
                  <a:cubicBezTo>
                    <a:pt x="729" y="576"/>
                    <a:pt x="729" y="577"/>
                    <a:pt x="729" y="577"/>
                  </a:cubicBezTo>
                  <a:cubicBezTo>
                    <a:pt x="728" y="577"/>
                    <a:pt x="728" y="578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7" y="578"/>
                    <a:pt x="727" y="579"/>
                    <a:pt x="727" y="579"/>
                  </a:cubicBezTo>
                  <a:cubicBezTo>
                    <a:pt x="726" y="579"/>
                    <a:pt x="726" y="579"/>
                    <a:pt x="726" y="579"/>
                  </a:cubicBezTo>
                  <a:cubicBezTo>
                    <a:pt x="726" y="579"/>
                    <a:pt x="725" y="580"/>
                    <a:pt x="725" y="580"/>
                  </a:cubicBezTo>
                  <a:cubicBezTo>
                    <a:pt x="724" y="580"/>
                    <a:pt x="724" y="580"/>
                    <a:pt x="724" y="581"/>
                  </a:cubicBezTo>
                  <a:cubicBezTo>
                    <a:pt x="724" y="581"/>
                    <a:pt x="723" y="581"/>
                    <a:pt x="723" y="581"/>
                  </a:cubicBezTo>
                  <a:cubicBezTo>
                    <a:pt x="723" y="582"/>
                    <a:pt x="723" y="582"/>
                    <a:pt x="722" y="582"/>
                  </a:cubicBezTo>
                  <a:cubicBezTo>
                    <a:pt x="722" y="583"/>
                    <a:pt x="721" y="584"/>
                    <a:pt x="721" y="584"/>
                  </a:cubicBezTo>
                  <a:cubicBezTo>
                    <a:pt x="720" y="584"/>
                    <a:pt x="720" y="584"/>
                    <a:pt x="719" y="585"/>
                  </a:cubicBezTo>
                  <a:cubicBezTo>
                    <a:pt x="719" y="585"/>
                    <a:pt x="720" y="585"/>
                    <a:pt x="719" y="585"/>
                  </a:cubicBezTo>
                  <a:cubicBezTo>
                    <a:pt x="719" y="585"/>
                    <a:pt x="718" y="586"/>
                    <a:pt x="718" y="586"/>
                  </a:cubicBezTo>
                  <a:cubicBezTo>
                    <a:pt x="718" y="586"/>
                    <a:pt x="718" y="587"/>
                    <a:pt x="717" y="587"/>
                  </a:cubicBezTo>
                  <a:cubicBezTo>
                    <a:pt x="717" y="587"/>
                    <a:pt x="716" y="587"/>
                    <a:pt x="716" y="588"/>
                  </a:cubicBezTo>
                  <a:cubicBezTo>
                    <a:pt x="716" y="588"/>
                    <a:pt x="716" y="588"/>
                    <a:pt x="715" y="589"/>
                  </a:cubicBezTo>
                  <a:cubicBezTo>
                    <a:pt x="715" y="589"/>
                    <a:pt x="715" y="589"/>
                    <a:pt x="715" y="589"/>
                  </a:cubicBezTo>
                  <a:cubicBezTo>
                    <a:pt x="715" y="589"/>
                    <a:pt x="714" y="589"/>
                    <a:pt x="714" y="589"/>
                  </a:cubicBezTo>
                  <a:cubicBezTo>
                    <a:pt x="714" y="589"/>
                    <a:pt x="713" y="590"/>
                    <a:pt x="713" y="590"/>
                  </a:cubicBezTo>
                  <a:cubicBezTo>
                    <a:pt x="713" y="590"/>
                    <a:pt x="713" y="590"/>
                    <a:pt x="713" y="590"/>
                  </a:cubicBezTo>
                  <a:cubicBezTo>
                    <a:pt x="713" y="591"/>
                    <a:pt x="712" y="591"/>
                    <a:pt x="712" y="591"/>
                  </a:cubicBezTo>
                  <a:cubicBezTo>
                    <a:pt x="712" y="591"/>
                    <a:pt x="712" y="592"/>
                    <a:pt x="711" y="592"/>
                  </a:cubicBezTo>
                  <a:cubicBezTo>
                    <a:pt x="711" y="592"/>
                    <a:pt x="710" y="592"/>
                    <a:pt x="710" y="593"/>
                  </a:cubicBezTo>
                  <a:cubicBezTo>
                    <a:pt x="709" y="593"/>
                    <a:pt x="709" y="594"/>
                    <a:pt x="709" y="594"/>
                  </a:cubicBezTo>
                  <a:cubicBezTo>
                    <a:pt x="709" y="594"/>
                    <a:pt x="708" y="594"/>
                    <a:pt x="708" y="594"/>
                  </a:cubicBezTo>
                  <a:cubicBezTo>
                    <a:pt x="708" y="594"/>
                    <a:pt x="708" y="595"/>
                    <a:pt x="708" y="595"/>
                  </a:cubicBezTo>
                  <a:cubicBezTo>
                    <a:pt x="708" y="595"/>
                    <a:pt x="708" y="595"/>
                    <a:pt x="708" y="595"/>
                  </a:cubicBezTo>
                  <a:cubicBezTo>
                    <a:pt x="707" y="595"/>
                    <a:pt x="708" y="595"/>
                    <a:pt x="708" y="595"/>
                  </a:cubicBezTo>
                  <a:cubicBezTo>
                    <a:pt x="707" y="595"/>
                    <a:pt x="707" y="595"/>
                    <a:pt x="707" y="595"/>
                  </a:cubicBezTo>
                  <a:cubicBezTo>
                    <a:pt x="707" y="595"/>
                    <a:pt x="707" y="596"/>
                    <a:pt x="707" y="596"/>
                  </a:cubicBezTo>
                  <a:cubicBezTo>
                    <a:pt x="706" y="596"/>
                    <a:pt x="706" y="596"/>
                    <a:pt x="706" y="596"/>
                  </a:cubicBezTo>
                  <a:cubicBezTo>
                    <a:pt x="706" y="596"/>
                    <a:pt x="705" y="597"/>
                    <a:pt x="705" y="597"/>
                  </a:cubicBezTo>
                  <a:cubicBezTo>
                    <a:pt x="705" y="597"/>
                    <a:pt x="705" y="597"/>
                    <a:pt x="705" y="597"/>
                  </a:cubicBezTo>
                  <a:cubicBezTo>
                    <a:pt x="704" y="597"/>
                    <a:pt x="705" y="597"/>
                    <a:pt x="704" y="597"/>
                  </a:cubicBezTo>
                  <a:cubicBezTo>
                    <a:pt x="704" y="597"/>
                    <a:pt x="704" y="597"/>
                    <a:pt x="704" y="598"/>
                  </a:cubicBezTo>
                  <a:cubicBezTo>
                    <a:pt x="702" y="599"/>
                    <a:pt x="701" y="600"/>
                    <a:pt x="698" y="601"/>
                  </a:cubicBezTo>
                  <a:cubicBezTo>
                    <a:pt x="699" y="602"/>
                    <a:pt x="697" y="602"/>
                    <a:pt x="697" y="603"/>
                  </a:cubicBezTo>
                  <a:cubicBezTo>
                    <a:pt x="697" y="603"/>
                    <a:pt x="696" y="603"/>
                    <a:pt x="696" y="603"/>
                  </a:cubicBezTo>
                  <a:cubicBezTo>
                    <a:pt x="695" y="604"/>
                    <a:pt x="695" y="604"/>
                    <a:pt x="695" y="604"/>
                  </a:cubicBezTo>
                  <a:cubicBezTo>
                    <a:pt x="695" y="604"/>
                    <a:pt x="694" y="604"/>
                    <a:pt x="694" y="604"/>
                  </a:cubicBezTo>
                  <a:cubicBezTo>
                    <a:pt x="694" y="604"/>
                    <a:pt x="694" y="604"/>
                    <a:pt x="693" y="605"/>
                  </a:cubicBezTo>
                  <a:cubicBezTo>
                    <a:pt x="693" y="605"/>
                    <a:pt x="692" y="605"/>
                    <a:pt x="692" y="605"/>
                  </a:cubicBezTo>
                  <a:cubicBezTo>
                    <a:pt x="692" y="605"/>
                    <a:pt x="692" y="606"/>
                    <a:pt x="692" y="606"/>
                  </a:cubicBezTo>
                  <a:cubicBezTo>
                    <a:pt x="692" y="606"/>
                    <a:pt x="691" y="606"/>
                    <a:pt x="691" y="606"/>
                  </a:cubicBezTo>
                  <a:cubicBezTo>
                    <a:pt x="691" y="606"/>
                    <a:pt x="690" y="606"/>
                    <a:pt x="689" y="607"/>
                  </a:cubicBezTo>
                  <a:cubicBezTo>
                    <a:pt x="689" y="607"/>
                    <a:pt x="690" y="607"/>
                    <a:pt x="689" y="607"/>
                  </a:cubicBezTo>
                  <a:cubicBezTo>
                    <a:pt x="689" y="607"/>
                    <a:pt x="689" y="607"/>
                    <a:pt x="689" y="607"/>
                  </a:cubicBezTo>
                  <a:cubicBezTo>
                    <a:pt x="689" y="607"/>
                    <a:pt x="689" y="608"/>
                    <a:pt x="688" y="608"/>
                  </a:cubicBezTo>
                  <a:cubicBezTo>
                    <a:pt x="688" y="608"/>
                    <a:pt x="688" y="608"/>
                    <a:pt x="687" y="608"/>
                  </a:cubicBezTo>
                  <a:cubicBezTo>
                    <a:pt x="687" y="608"/>
                    <a:pt x="687" y="608"/>
                    <a:pt x="687" y="608"/>
                  </a:cubicBezTo>
                  <a:cubicBezTo>
                    <a:pt x="686" y="609"/>
                    <a:pt x="686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09"/>
                    <a:pt x="685" y="609"/>
                    <a:pt x="685" y="609"/>
                  </a:cubicBezTo>
                  <a:cubicBezTo>
                    <a:pt x="685" y="610"/>
                    <a:pt x="684" y="609"/>
                    <a:pt x="684" y="610"/>
                  </a:cubicBezTo>
                  <a:cubicBezTo>
                    <a:pt x="684" y="610"/>
                    <a:pt x="684" y="610"/>
                    <a:pt x="684" y="610"/>
                  </a:cubicBezTo>
                  <a:cubicBezTo>
                    <a:pt x="684" y="610"/>
                    <a:pt x="684" y="610"/>
                    <a:pt x="683" y="610"/>
                  </a:cubicBezTo>
                  <a:cubicBezTo>
                    <a:pt x="683" y="610"/>
                    <a:pt x="683" y="610"/>
                    <a:pt x="683" y="610"/>
                  </a:cubicBezTo>
                  <a:cubicBezTo>
                    <a:pt x="682" y="611"/>
                    <a:pt x="682" y="611"/>
                    <a:pt x="681" y="611"/>
                  </a:cubicBezTo>
                  <a:cubicBezTo>
                    <a:pt x="681" y="611"/>
                    <a:pt x="682" y="611"/>
                    <a:pt x="682" y="611"/>
                  </a:cubicBezTo>
                  <a:cubicBezTo>
                    <a:pt x="681" y="612"/>
                    <a:pt x="681" y="611"/>
                    <a:pt x="681" y="612"/>
                  </a:cubicBezTo>
                  <a:cubicBezTo>
                    <a:pt x="681" y="612"/>
                    <a:pt x="681" y="612"/>
                    <a:pt x="680" y="612"/>
                  </a:cubicBezTo>
                  <a:cubicBezTo>
                    <a:pt x="680" y="612"/>
                    <a:pt x="679" y="612"/>
                    <a:pt x="679" y="613"/>
                  </a:cubicBezTo>
                  <a:cubicBezTo>
                    <a:pt x="679" y="613"/>
                    <a:pt x="679" y="613"/>
                    <a:pt x="679" y="613"/>
                  </a:cubicBezTo>
                  <a:cubicBezTo>
                    <a:pt x="679" y="613"/>
                    <a:pt x="677" y="613"/>
                    <a:pt x="677" y="613"/>
                  </a:cubicBezTo>
                  <a:cubicBezTo>
                    <a:pt x="677" y="614"/>
                    <a:pt x="676" y="614"/>
                    <a:pt x="676" y="614"/>
                  </a:cubicBezTo>
                  <a:cubicBezTo>
                    <a:pt x="676" y="614"/>
                    <a:pt x="675" y="615"/>
                    <a:pt x="675" y="615"/>
                  </a:cubicBezTo>
                  <a:cubicBezTo>
                    <a:pt x="674" y="615"/>
                    <a:pt x="673" y="616"/>
                    <a:pt x="672" y="616"/>
                  </a:cubicBezTo>
                  <a:cubicBezTo>
                    <a:pt x="671" y="616"/>
                    <a:pt x="671" y="616"/>
                    <a:pt x="670" y="616"/>
                  </a:cubicBezTo>
                  <a:cubicBezTo>
                    <a:pt x="670" y="617"/>
                    <a:pt x="670" y="616"/>
                    <a:pt x="670" y="617"/>
                  </a:cubicBezTo>
                  <a:cubicBezTo>
                    <a:pt x="669" y="617"/>
                    <a:pt x="669" y="617"/>
                    <a:pt x="669" y="617"/>
                  </a:cubicBezTo>
                  <a:cubicBezTo>
                    <a:pt x="669" y="617"/>
                    <a:pt x="668" y="617"/>
                    <a:pt x="668" y="617"/>
                  </a:cubicBezTo>
                  <a:cubicBezTo>
                    <a:pt x="668" y="617"/>
                    <a:pt x="668" y="618"/>
                    <a:pt x="668" y="618"/>
                  </a:cubicBezTo>
                  <a:cubicBezTo>
                    <a:pt x="667" y="618"/>
                    <a:pt x="666" y="618"/>
                    <a:pt x="665" y="618"/>
                  </a:cubicBezTo>
                  <a:cubicBezTo>
                    <a:pt x="665" y="619"/>
                    <a:pt x="664" y="619"/>
                    <a:pt x="664" y="619"/>
                  </a:cubicBezTo>
                  <a:cubicBezTo>
                    <a:pt x="664" y="619"/>
                    <a:pt x="664" y="619"/>
                    <a:pt x="664" y="619"/>
                  </a:cubicBezTo>
                  <a:cubicBezTo>
                    <a:pt x="663" y="619"/>
                    <a:pt x="663" y="619"/>
                    <a:pt x="663" y="620"/>
                  </a:cubicBezTo>
                  <a:cubicBezTo>
                    <a:pt x="662" y="620"/>
                    <a:pt x="661" y="620"/>
                    <a:pt x="661" y="621"/>
                  </a:cubicBezTo>
                  <a:cubicBezTo>
                    <a:pt x="660" y="621"/>
                    <a:pt x="660" y="621"/>
                    <a:pt x="659" y="621"/>
                  </a:cubicBezTo>
                  <a:cubicBezTo>
                    <a:pt x="659" y="621"/>
                    <a:pt x="659" y="621"/>
                    <a:pt x="658" y="622"/>
                  </a:cubicBezTo>
                  <a:cubicBezTo>
                    <a:pt x="658" y="622"/>
                    <a:pt x="657" y="622"/>
                    <a:pt x="657" y="622"/>
                  </a:cubicBezTo>
                  <a:cubicBezTo>
                    <a:pt x="657" y="622"/>
                    <a:pt x="657" y="622"/>
                    <a:pt x="656" y="622"/>
                  </a:cubicBezTo>
                  <a:cubicBezTo>
                    <a:pt x="655" y="622"/>
                    <a:pt x="655" y="622"/>
                    <a:pt x="654" y="623"/>
                  </a:cubicBezTo>
                  <a:cubicBezTo>
                    <a:pt x="653" y="623"/>
                    <a:pt x="652" y="623"/>
                    <a:pt x="651" y="624"/>
                  </a:cubicBezTo>
                  <a:cubicBezTo>
                    <a:pt x="651" y="624"/>
                    <a:pt x="650" y="624"/>
                    <a:pt x="650" y="624"/>
                  </a:cubicBezTo>
                  <a:cubicBezTo>
                    <a:pt x="647" y="624"/>
                    <a:pt x="644" y="626"/>
                    <a:pt x="641" y="626"/>
                  </a:cubicBezTo>
                  <a:cubicBezTo>
                    <a:pt x="641" y="626"/>
                    <a:pt x="639" y="626"/>
                    <a:pt x="639" y="626"/>
                  </a:cubicBezTo>
                  <a:cubicBezTo>
                    <a:pt x="639" y="627"/>
                    <a:pt x="639" y="627"/>
                    <a:pt x="639" y="627"/>
                  </a:cubicBezTo>
                  <a:cubicBezTo>
                    <a:pt x="605" y="634"/>
                    <a:pt x="566" y="633"/>
                    <a:pt x="542" y="625"/>
                  </a:cubicBezTo>
                  <a:cubicBezTo>
                    <a:pt x="529" y="621"/>
                    <a:pt x="516" y="617"/>
                    <a:pt x="505" y="610"/>
                  </a:cubicBezTo>
                  <a:cubicBezTo>
                    <a:pt x="496" y="604"/>
                    <a:pt x="488" y="593"/>
                    <a:pt x="487" y="581"/>
                  </a:cubicBezTo>
                  <a:cubicBezTo>
                    <a:pt x="487" y="571"/>
                    <a:pt x="493" y="559"/>
                    <a:pt x="502" y="555"/>
                  </a:cubicBezTo>
                  <a:cubicBezTo>
                    <a:pt x="507" y="553"/>
                    <a:pt x="513" y="553"/>
                    <a:pt x="518" y="555"/>
                  </a:cubicBezTo>
                  <a:cubicBezTo>
                    <a:pt x="520" y="556"/>
                    <a:pt x="522" y="557"/>
                    <a:pt x="524" y="560"/>
                  </a:cubicBezTo>
                  <a:cubicBezTo>
                    <a:pt x="524" y="561"/>
                    <a:pt x="524" y="565"/>
                    <a:pt x="524" y="565"/>
                  </a:cubicBezTo>
                  <a:cubicBezTo>
                    <a:pt x="524" y="565"/>
                    <a:pt x="523" y="563"/>
                    <a:pt x="519" y="563"/>
                  </a:cubicBezTo>
                  <a:cubicBezTo>
                    <a:pt x="514" y="562"/>
                    <a:pt x="512" y="562"/>
                    <a:pt x="510" y="563"/>
                  </a:cubicBezTo>
                  <a:cubicBezTo>
                    <a:pt x="506" y="565"/>
                    <a:pt x="505" y="566"/>
                    <a:pt x="503" y="570"/>
                  </a:cubicBezTo>
                  <a:cubicBezTo>
                    <a:pt x="499" y="582"/>
                    <a:pt x="505" y="591"/>
                    <a:pt x="515" y="595"/>
                  </a:cubicBezTo>
                  <a:cubicBezTo>
                    <a:pt x="534" y="604"/>
                    <a:pt x="555" y="586"/>
                    <a:pt x="559" y="567"/>
                  </a:cubicBezTo>
                  <a:cubicBezTo>
                    <a:pt x="560" y="559"/>
                    <a:pt x="561" y="550"/>
                    <a:pt x="558" y="542"/>
                  </a:cubicBezTo>
                  <a:cubicBezTo>
                    <a:pt x="555" y="531"/>
                    <a:pt x="548" y="519"/>
                    <a:pt x="537" y="514"/>
                  </a:cubicBezTo>
                  <a:cubicBezTo>
                    <a:pt x="526" y="508"/>
                    <a:pt x="514" y="507"/>
                    <a:pt x="504" y="515"/>
                  </a:cubicBezTo>
                  <a:cubicBezTo>
                    <a:pt x="506" y="514"/>
                    <a:pt x="504" y="506"/>
                    <a:pt x="503" y="505"/>
                  </a:cubicBezTo>
                  <a:cubicBezTo>
                    <a:pt x="489" y="483"/>
                    <a:pt x="453" y="482"/>
                    <a:pt x="435" y="498"/>
                  </a:cubicBezTo>
                  <a:cubicBezTo>
                    <a:pt x="422" y="510"/>
                    <a:pt x="415" y="527"/>
                    <a:pt x="420" y="545"/>
                  </a:cubicBezTo>
                  <a:cubicBezTo>
                    <a:pt x="420" y="548"/>
                    <a:pt x="418" y="547"/>
                    <a:pt x="411" y="552"/>
                  </a:cubicBezTo>
                  <a:cubicBezTo>
                    <a:pt x="396" y="563"/>
                    <a:pt x="400" y="585"/>
                    <a:pt x="407" y="599"/>
                  </a:cubicBezTo>
                  <a:cubicBezTo>
                    <a:pt x="414" y="612"/>
                    <a:pt x="426" y="623"/>
                    <a:pt x="439" y="630"/>
                  </a:cubicBezTo>
                  <a:cubicBezTo>
                    <a:pt x="467" y="645"/>
                    <a:pt x="498" y="651"/>
                    <a:pt x="529" y="656"/>
                  </a:cubicBezTo>
                  <a:cubicBezTo>
                    <a:pt x="551" y="659"/>
                    <a:pt x="573" y="659"/>
                    <a:pt x="595" y="656"/>
                  </a:cubicBezTo>
                  <a:cubicBezTo>
                    <a:pt x="603" y="655"/>
                    <a:pt x="611" y="654"/>
                    <a:pt x="619" y="652"/>
                  </a:cubicBezTo>
                  <a:cubicBezTo>
                    <a:pt x="628" y="649"/>
                    <a:pt x="638" y="646"/>
                    <a:pt x="647" y="643"/>
                  </a:cubicBezTo>
                  <a:cubicBezTo>
                    <a:pt x="648" y="643"/>
                    <a:pt x="649" y="643"/>
                    <a:pt x="650" y="642"/>
                  </a:cubicBezTo>
                  <a:cubicBezTo>
                    <a:pt x="650" y="642"/>
                    <a:pt x="650" y="642"/>
                    <a:pt x="651" y="642"/>
                  </a:cubicBezTo>
                  <a:cubicBezTo>
                    <a:pt x="650" y="642"/>
                    <a:pt x="650" y="643"/>
                    <a:pt x="649" y="643"/>
                  </a:cubicBezTo>
                  <a:cubicBezTo>
                    <a:pt x="649" y="643"/>
                    <a:pt x="648" y="643"/>
                    <a:pt x="648" y="643"/>
                  </a:cubicBezTo>
                  <a:cubicBezTo>
                    <a:pt x="648" y="643"/>
                    <a:pt x="648" y="644"/>
                    <a:pt x="647" y="644"/>
                  </a:cubicBezTo>
                  <a:cubicBezTo>
                    <a:pt x="646" y="644"/>
                    <a:pt x="646" y="644"/>
                    <a:pt x="645" y="645"/>
                  </a:cubicBezTo>
                  <a:cubicBezTo>
                    <a:pt x="645" y="645"/>
                    <a:pt x="644" y="645"/>
                    <a:pt x="644" y="645"/>
                  </a:cubicBezTo>
                  <a:cubicBezTo>
                    <a:pt x="643" y="645"/>
                    <a:pt x="642" y="646"/>
                    <a:pt x="642" y="646"/>
                  </a:cubicBezTo>
                  <a:cubicBezTo>
                    <a:pt x="641" y="646"/>
                    <a:pt x="640" y="647"/>
                    <a:pt x="639" y="647"/>
                  </a:cubicBezTo>
                  <a:cubicBezTo>
                    <a:pt x="639" y="647"/>
                    <a:pt x="639" y="647"/>
                    <a:pt x="638" y="647"/>
                  </a:cubicBezTo>
                  <a:cubicBezTo>
                    <a:pt x="638" y="648"/>
                    <a:pt x="638" y="647"/>
                    <a:pt x="637" y="648"/>
                  </a:cubicBezTo>
                  <a:cubicBezTo>
                    <a:pt x="637" y="648"/>
                    <a:pt x="637" y="648"/>
                    <a:pt x="636" y="648"/>
                  </a:cubicBezTo>
                  <a:cubicBezTo>
                    <a:pt x="636" y="648"/>
                    <a:pt x="635" y="648"/>
                    <a:pt x="635" y="648"/>
                  </a:cubicBezTo>
                  <a:cubicBezTo>
                    <a:pt x="635" y="649"/>
                    <a:pt x="634" y="649"/>
                    <a:pt x="634" y="649"/>
                  </a:cubicBezTo>
                  <a:cubicBezTo>
                    <a:pt x="634" y="649"/>
                    <a:pt x="633" y="649"/>
                    <a:pt x="633" y="649"/>
                  </a:cubicBezTo>
                  <a:cubicBezTo>
                    <a:pt x="632" y="649"/>
                    <a:pt x="632" y="650"/>
                    <a:pt x="632" y="650"/>
                  </a:cubicBezTo>
                  <a:cubicBezTo>
                    <a:pt x="631" y="650"/>
                    <a:pt x="631" y="650"/>
                    <a:pt x="630" y="650"/>
                  </a:cubicBezTo>
                  <a:cubicBezTo>
                    <a:pt x="630" y="650"/>
                    <a:pt x="630" y="651"/>
                    <a:pt x="630" y="651"/>
                  </a:cubicBezTo>
                  <a:cubicBezTo>
                    <a:pt x="629" y="651"/>
                    <a:pt x="629" y="651"/>
                    <a:pt x="628" y="651"/>
                  </a:cubicBezTo>
                  <a:cubicBezTo>
                    <a:pt x="628" y="651"/>
                    <a:pt x="628" y="651"/>
                    <a:pt x="627" y="652"/>
                  </a:cubicBezTo>
                  <a:cubicBezTo>
                    <a:pt x="627" y="652"/>
                    <a:pt x="626" y="652"/>
                    <a:pt x="626" y="652"/>
                  </a:cubicBezTo>
                  <a:cubicBezTo>
                    <a:pt x="626" y="652"/>
                    <a:pt x="625" y="652"/>
                    <a:pt x="625" y="652"/>
                  </a:cubicBezTo>
                  <a:cubicBezTo>
                    <a:pt x="625" y="653"/>
                    <a:pt x="624" y="652"/>
                    <a:pt x="624" y="653"/>
                  </a:cubicBezTo>
                  <a:cubicBezTo>
                    <a:pt x="624" y="653"/>
                    <a:pt x="623" y="653"/>
                    <a:pt x="623" y="653"/>
                  </a:cubicBezTo>
                  <a:cubicBezTo>
                    <a:pt x="622" y="653"/>
                    <a:pt x="621" y="653"/>
                    <a:pt x="620" y="654"/>
                  </a:cubicBezTo>
                  <a:cubicBezTo>
                    <a:pt x="620" y="654"/>
                    <a:pt x="620" y="654"/>
                    <a:pt x="619" y="654"/>
                  </a:cubicBezTo>
                  <a:cubicBezTo>
                    <a:pt x="619" y="654"/>
                    <a:pt x="618" y="654"/>
                    <a:pt x="618" y="655"/>
                  </a:cubicBezTo>
                  <a:cubicBezTo>
                    <a:pt x="617" y="655"/>
                    <a:pt x="617" y="655"/>
                    <a:pt x="616" y="655"/>
                  </a:cubicBezTo>
                  <a:cubicBezTo>
                    <a:pt x="615" y="655"/>
                    <a:pt x="615" y="655"/>
                    <a:pt x="615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2" y="657"/>
                    <a:pt x="611" y="657"/>
                    <a:pt x="610" y="657"/>
                  </a:cubicBezTo>
                  <a:cubicBezTo>
                    <a:pt x="609" y="657"/>
                    <a:pt x="609" y="657"/>
                    <a:pt x="609" y="657"/>
                  </a:cubicBezTo>
                  <a:cubicBezTo>
                    <a:pt x="608" y="658"/>
                    <a:pt x="607" y="658"/>
                    <a:pt x="606" y="658"/>
                  </a:cubicBezTo>
                  <a:cubicBezTo>
                    <a:pt x="606" y="658"/>
                    <a:pt x="605" y="658"/>
                    <a:pt x="605" y="659"/>
                  </a:cubicBezTo>
                  <a:cubicBezTo>
                    <a:pt x="605" y="659"/>
                    <a:pt x="605" y="658"/>
                    <a:pt x="604" y="658"/>
                  </a:cubicBezTo>
                  <a:cubicBezTo>
                    <a:pt x="604" y="659"/>
                    <a:pt x="604" y="659"/>
                    <a:pt x="604" y="659"/>
                  </a:cubicBezTo>
                  <a:cubicBezTo>
                    <a:pt x="603" y="659"/>
                    <a:pt x="602" y="659"/>
                    <a:pt x="601" y="659"/>
                  </a:cubicBezTo>
                  <a:cubicBezTo>
                    <a:pt x="601" y="659"/>
                    <a:pt x="601" y="660"/>
                    <a:pt x="600" y="660"/>
                  </a:cubicBezTo>
                  <a:cubicBezTo>
                    <a:pt x="600" y="660"/>
                    <a:pt x="600" y="660"/>
                    <a:pt x="600" y="660"/>
                  </a:cubicBezTo>
                  <a:cubicBezTo>
                    <a:pt x="599" y="660"/>
                    <a:pt x="599" y="660"/>
                    <a:pt x="599" y="660"/>
                  </a:cubicBezTo>
                  <a:cubicBezTo>
                    <a:pt x="596" y="661"/>
                    <a:pt x="592" y="660"/>
                    <a:pt x="589" y="661"/>
                  </a:cubicBezTo>
                  <a:cubicBezTo>
                    <a:pt x="589" y="661"/>
                    <a:pt x="589" y="661"/>
                    <a:pt x="589" y="661"/>
                  </a:cubicBezTo>
                  <a:cubicBezTo>
                    <a:pt x="588" y="661"/>
                    <a:pt x="588" y="661"/>
                    <a:pt x="588" y="661"/>
                  </a:cubicBezTo>
                  <a:cubicBezTo>
                    <a:pt x="588" y="661"/>
                    <a:pt x="587" y="662"/>
                    <a:pt x="587" y="662"/>
                  </a:cubicBezTo>
                  <a:cubicBezTo>
                    <a:pt x="587" y="662"/>
                    <a:pt x="586" y="662"/>
                    <a:pt x="586" y="662"/>
                  </a:cubicBezTo>
                  <a:cubicBezTo>
                    <a:pt x="586" y="662"/>
                    <a:pt x="586" y="662"/>
                    <a:pt x="586" y="662"/>
                  </a:cubicBezTo>
                  <a:cubicBezTo>
                    <a:pt x="583" y="662"/>
                    <a:pt x="581" y="663"/>
                    <a:pt x="579" y="663"/>
                  </a:cubicBezTo>
                  <a:cubicBezTo>
                    <a:pt x="576" y="664"/>
                    <a:pt x="539" y="662"/>
                    <a:pt x="512" y="660"/>
                  </a:cubicBezTo>
                  <a:cubicBezTo>
                    <a:pt x="486" y="657"/>
                    <a:pt x="444" y="646"/>
                    <a:pt x="443" y="645"/>
                  </a:cubicBezTo>
                  <a:cubicBezTo>
                    <a:pt x="443" y="645"/>
                    <a:pt x="442" y="645"/>
                    <a:pt x="442" y="645"/>
                  </a:cubicBezTo>
                  <a:cubicBezTo>
                    <a:pt x="440" y="644"/>
                    <a:pt x="439" y="644"/>
                    <a:pt x="438" y="644"/>
                  </a:cubicBezTo>
                  <a:cubicBezTo>
                    <a:pt x="438" y="644"/>
                    <a:pt x="435" y="644"/>
                    <a:pt x="434" y="643"/>
                  </a:cubicBezTo>
                  <a:cubicBezTo>
                    <a:pt x="434" y="643"/>
                    <a:pt x="434" y="644"/>
                    <a:pt x="433" y="644"/>
                  </a:cubicBezTo>
                  <a:cubicBezTo>
                    <a:pt x="433" y="644"/>
                    <a:pt x="433" y="643"/>
                    <a:pt x="433" y="643"/>
                  </a:cubicBezTo>
                  <a:cubicBezTo>
                    <a:pt x="432" y="643"/>
                    <a:pt x="431" y="643"/>
                    <a:pt x="431" y="643"/>
                  </a:cubicBezTo>
                  <a:cubicBezTo>
                    <a:pt x="430" y="643"/>
                    <a:pt x="430" y="643"/>
                    <a:pt x="429" y="642"/>
                  </a:cubicBezTo>
                  <a:cubicBezTo>
                    <a:pt x="429" y="642"/>
                    <a:pt x="428" y="642"/>
                    <a:pt x="427" y="642"/>
                  </a:cubicBezTo>
                  <a:cubicBezTo>
                    <a:pt x="426" y="642"/>
                    <a:pt x="425" y="642"/>
                    <a:pt x="424" y="642"/>
                  </a:cubicBezTo>
                  <a:cubicBezTo>
                    <a:pt x="424" y="642"/>
                    <a:pt x="423" y="642"/>
                    <a:pt x="423" y="642"/>
                  </a:cubicBezTo>
                  <a:cubicBezTo>
                    <a:pt x="422" y="642"/>
                    <a:pt x="422" y="642"/>
                    <a:pt x="421" y="642"/>
                  </a:cubicBezTo>
                  <a:cubicBezTo>
                    <a:pt x="421" y="642"/>
                    <a:pt x="421" y="641"/>
                    <a:pt x="420" y="641"/>
                  </a:cubicBezTo>
                  <a:cubicBezTo>
                    <a:pt x="417" y="640"/>
                    <a:pt x="418" y="641"/>
                    <a:pt x="416" y="640"/>
                  </a:cubicBezTo>
                  <a:cubicBezTo>
                    <a:pt x="415" y="640"/>
                    <a:pt x="414" y="640"/>
                    <a:pt x="413" y="639"/>
                  </a:cubicBezTo>
                  <a:cubicBezTo>
                    <a:pt x="412" y="640"/>
                    <a:pt x="409" y="640"/>
                    <a:pt x="408" y="639"/>
                  </a:cubicBezTo>
                  <a:cubicBezTo>
                    <a:pt x="407" y="639"/>
                    <a:pt x="405" y="639"/>
                    <a:pt x="404" y="639"/>
                  </a:cubicBezTo>
                  <a:cubicBezTo>
                    <a:pt x="403" y="639"/>
                    <a:pt x="403" y="638"/>
                    <a:pt x="401" y="638"/>
                  </a:cubicBezTo>
                  <a:cubicBezTo>
                    <a:pt x="400" y="638"/>
                    <a:pt x="400" y="640"/>
                    <a:pt x="399" y="639"/>
                  </a:cubicBezTo>
                  <a:cubicBezTo>
                    <a:pt x="397" y="638"/>
                    <a:pt x="393" y="638"/>
                    <a:pt x="392" y="638"/>
                  </a:cubicBezTo>
                  <a:cubicBezTo>
                    <a:pt x="392" y="638"/>
                    <a:pt x="392" y="638"/>
                    <a:pt x="391" y="638"/>
                  </a:cubicBezTo>
                  <a:cubicBezTo>
                    <a:pt x="390" y="638"/>
                    <a:pt x="390" y="639"/>
                    <a:pt x="389" y="639"/>
                  </a:cubicBezTo>
                  <a:cubicBezTo>
                    <a:pt x="389" y="638"/>
                    <a:pt x="389" y="639"/>
                    <a:pt x="389" y="639"/>
                  </a:cubicBezTo>
                  <a:cubicBezTo>
                    <a:pt x="388" y="639"/>
                    <a:pt x="386" y="639"/>
                    <a:pt x="386" y="639"/>
                  </a:cubicBezTo>
                  <a:cubicBezTo>
                    <a:pt x="385" y="639"/>
                    <a:pt x="384" y="639"/>
                    <a:pt x="383" y="639"/>
                  </a:cubicBezTo>
                  <a:cubicBezTo>
                    <a:pt x="382" y="639"/>
                    <a:pt x="382" y="641"/>
                    <a:pt x="381" y="640"/>
                  </a:cubicBezTo>
                  <a:cubicBezTo>
                    <a:pt x="380" y="642"/>
                    <a:pt x="382" y="642"/>
                    <a:pt x="381" y="642"/>
                  </a:cubicBezTo>
                  <a:cubicBezTo>
                    <a:pt x="380" y="642"/>
                    <a:pt x="378" y="642"/>
                    <a:pt x="378" y="642"/>
                  </a:cubicBezTo>
                  <a:cubicBezTo>
                    <a:pt x="376" y="643"/>
                    <a:pt x="374" y="643"/>
                    <a:pt x="373" y="643"/>
                  </a:cubicBezTo>
                  <a:cubicBezTo>
                    <a:pt x="372" y="643"/>
                    <a:pt x="372" y="643"/>
                    <a:pt x="372" y="643"/>
                  </a:cubicBezTo>
                  <a:cubicBezTo>
                    <a:pt x="372" y="643"/>
                    <a:pt x="372" y="643"/>
                    <a:pt x="372" y="643"/>
                  </a:cubicBezTo>
                  <a:cubicBezTo>
                    <a:pt x="371" y="643"/>
                    <a:pt x="371" y="644"/>
                    <a:pt x="371" y="644"/>
                  </a:cubicBezTo>
                  <a:cubicBezTo>
                    <a:pt x="370" y="644"/>
                    <a:pt x="370" y="643"/>
                    <a:pt x="369" y="643"/>
                  </a:cubicBezTo>
                  <a:cubicBezTo>
                    <a:pt x="369" y="643"/>
                    <a:pt x="369" y="644"/>
                    <a:pt x="369" y="644"/>
                  </a:cubicBezTo>
                  <a:cubicBezTo>
                    <a:pt x="368" y="644"/>
                    <a:pt x="367" y="643"/>
                    <a:pt x="367" y="644"/>
                  </a:cubicBezTo>
                  <a:cubicBezTo>
                    <a:pt x="366" y="644"/>
                    <a:pt x="365" y="645"/>
                    <a:pt x="364" y="645"/>
                  </a:cubicBezTo>
                  <a:cubicBezTo>
                    <a:pt x="361" y="646"/>
                    <a:pt x="359" y="647"/>
                    <a:pt x="357" y="648"/>
                  </a:cubicBezTo>
                  <a:cubicBezTo>
                    <a:pt x="356" y="648"/>
                    <a:pt x="355" y="649"/>
                    <a:pt x="353" y="649"/>
                  </a:cubicBezTo>
                  <a:cubicBezTo>
                    <a:pt x="353" y="651"/>
                    <a:pt x="351" y="652"/>
                    <a:pt x="350" y="652"/>
                  </a:cubicBezTo>
                  <a:cubicBezTo>
                    <a:pt x="350" y="653"/>
                    <a:pt x="349" y="653"/>
                    <a:pt x="348" y="654"/>
                  </a:cubicBezTo>
                  <a:cubicBezTo>
                    <a:pt x="347" y="654"/>
                    <a:pt x="346" y="655"/>
                    <a:pt x="345" y="654"/>
                  </a:cubicBezTo>
                  <a:cubicBezTo>
                    <a:pt x="345" y="653"/>
                    <a:pt x="347" y="653"/>
                    <a:pt x="347" y="652"/>
                  </a:cubicBezTo>
                  <a:cubicBezTo>
                    <a:pt x="347" y="651"/>
                    <a:pt x="348" y="651"/>
                    <a:pt x="348" y="650"/>
                  </a:cubicBezTo>
                  <a:cubicBezTo>
                    <a:pt x="350" y="650"/>
                    <a:pt x="351" y="649"/>
                    <a:pt x="352" y="648"/>
                  </a:cubicBezTo>
                  <a:cubicBezTo>
                    <a:pt x="352" y="648"/>
                    <a:pt x="353" y="648"/>
                    <a:pt x="353" y="648"/>
                  </a:cubicBezTo>
                  <a:cubicBezTo>
                    <a:pt x="353" y="648"/>
                    <a:pt x="354" y="647"/>
                    <a:pt x="354" y="647"/>
                  </a:cubicBezTo>
                  <a:cubicBezTo>
                    <a:pt x="355" y="646"/>
                    <a:pt x="357" y="646"/>
                    <a:pt x="358" y="645"/>
                  </a:cubicBezTo>
                  <a:cubicBezTo>
                    <a:pt x="359" y="646"/>
                    <a:pt x="359" y="645"/>
                    <a:pt x="360" y="645"/>
                  </a:cubicBezTo>
                  <a:cubicBezTo>
                    <a:pt x="361" y="644"/>
                    <a:pt x="361" y="644"/>
                    <a:pt x="363" y="643"/>
                  </a:cubicBezTo>
                  <a:cubicBezTo>
                    <a:pt x="363" y="643"/>
                    <a:pt x="364" y="644"/>
                    <a:pt x="364" y="643"/>
                  </a:cubicBezTo>
                  <a:cubicBezTo>
                    <a:pt x="364" y="643"/>
                    <a:pt x="364" y="643"/>
                    <a:pt x="365" y="643"/>
                  </a:cubicBezTo>
                  <a:cubicBezTo>
                    <a:pt x="365" y="643"/>
                    <a:pt x="365" y="643"/>
                    <a:pt x="366" y="643"/>
                  </a:cubicBezTo>
                  <a:cubicBezTo>
                    <a:pt x="366" y="643"/>
                    <a:pt x="366" y="642"/>
                    <a:pt x="367" y="642"/>
                  </a:cubicBezTo>
                  <a:cubicBezTo>
                    <a:pt x="367" y="642"/>
                    <a:pt x="368" y="642"/>
                    <a:pt x="368" y="642"/>
                  </a:cubicBezTo>
                  <a:cubicBezTo>
                    <a:pt x="368" y="642"/>
                    <a:pt x="369" y="642"/>
                    <a:pt x="369" y="642"/>
                  </a:cubicBezTo>
                  <a:cubicBezTo>
                    <a:pt x="370" y="642"/>
                    <a:pt x="370" y="642"/>
                    <a:pt x="370" y="642"/>
                  </a:cubicBezTo>
                  <a:cubicBezTo>
                    <a:pt x="371" y="642"/>
                    <a:pt x="371" y="641"/>
                    <a:pt x="372" y="641"/>
                  </a:cubicBezTo>
                  <a:cubicBezTo>
                    <a:pt x="372" y="641"/>
                    <a:pt x="373" y="642"/>
                    <a:pt x="373" y="642"/>
                  </a:cubicBezTo>
                  <a:cubicBezTo>
                    <a:pt x="374" y="641"/>
                    <a:pt x="374" y="640"/>
                    <a:pt x="375" y="640"/>
                  </a:cubicBezTo>
                  <a:cubicBezTo>
                    <a:pt x="377" y="641"/>
                    <a:pt x="378" y="641"/>
                    <a:pt x="378" y="640"/>
                  </a:cubicBezTo>
                  <a:cubicBezTo>
                    <a:pt x="378" y="639"/>
                    <a:pt x="377" y="640"/>
                    <a:pt x="377" y="640"/>
                  </a:cubicBezTo>
                  <a:cubicBezTo>
                    <a:pt x="376" y="640"/>
                    <a:pt x="375" y="640"/>
                    <a:pt x="374" y="640"/>
                  </a:cubicBezTo>
                  <a:cubicBezTo>
                    <a:pt x="374" y="640"/>
                    <a:pt x="374" y="640"/>
                    <a:pt x="373" y="640"/>
                  </a:cubicBezTo>
                  <a:cubicBezTo>
                    <a:pt x="373" y="640"/>
                    <a:pt x="373" y="640"/>
                    <a:pt x="372" y="640"/>
                  </a:cubicBezTo>
                  <a:cubicBezTo>
                    <a:pt x="371" y="640"/>
                    <a:pt x="371" y="640"/>
                    <a:pt x="370" y="641"/>
                  </a:cubicBezTo>
                  <a:cubicBezTo>
                    <a:pt x="369" y="641"/>
                    <a:pt x="369" y="640"/>
                    <a:pt x="368" y="640"/>
                  </a:cubicBezTo>
                  <a:cubicBezTo>
                    <a:pt x="367" y="641"/>
                    <a:pt x="366" y="641"/>
                    <a:pt x="365" y="642"/>
                  </a:cubicBezTo>
                  <a:cubicBezTo>
                    <a:pt x="364" y="641"/>
                    <a:pt x="363" y="642"/>
                    <a:pt x="361" y="642"/>
                  </a:cubicBezTo>
                  <a:cubicBezTo>
                    <a:pt x="361" y="642"/>
                    <a:pt x="360" y="644"/>
                    <a:pt x="359" y="644"/>
                  </a:cubicBezTo>
                  <a:cubicBezTo>
                    <a:pt x="358" y="643"/>
                    <a:pt x="357" y="644"/>
                    <a:pt x="355" y="644"/>
                  </a:cubicBezTo>
                  <a:cubicBezTo>
                    <a:pt x="355" y="645"/>
                    <a:pt x="354" y="645"/>
                    <a:pt x="353" y="646"/>
                  </a:cubicBezTo>
                  <a:cubicBezTo>
                    <a:pt x="353" y="646"/>
                    <a:pt x="353" y="646"/>
                    <a:pt x="352" y="646"/>
                  </a:cubicBezTo>
                  <a:cubicBezTo>
                    <a:pt x="352" y="646"/>
                    <a:pt x="351" y="647"/>
                    <a:pt x="350" y="646"/>
                  </a:cubicBezTo>
                  <a:cubicBezTo>
                    <a:pt x="349" y="648"/>
                    <a:pt x="347" y="649"/>
                    <a:pt x="345" y="649"/>
                  </a:cubicBezTo>
                  <a:cubicBezTo>
                    <a:pt x="345" y="650"/>
                    <a:pt x="344" y="650"/>
                    <a:pt x="344" y="651"/>
                  </a:cubicBezTo>
                  <a:cubicBezTo>
                    <a:pt x="343" y="651"/>
                    <a:pt x="342" y="652"/>
                    <a:pt x="341" y="652"/>
                  </a:cubicBezTo>
                  <a:cubicBezTo>
                    <a:pt x="340" y="655"/>
                    <a:pt x="339" y="655"/>
                    <a:pt x="339" y="656"/>
                  </a:cubicBezTo>
                  <a:cubicBezTo>
                    <a:pt x="338" y="656"/>
                    <a:pt x="337" y="657"/>
                    <a:pt x="337" y="657"/>
                  </a:cubicBezTo>
                  <a:cubicBezTo>
                    <a:pt x="336" y="659"/>
                    <a:pt x="335" y="659"/>
                    <a:pt x="334" y="660"/>
                  </a:cubicBezTo>
                  <a:cubicBezTo>
                    <a:pt x="330" y="664"/>
                    <a:pt x="329" y="671"/>
                    <a:pt x="330" y="672"/>
                  </a:cubicBezTo>
                  <a:cubicBezTo>
                    <a:pt x="329" y="672"/>
                    <a:pt x="329" y="674"/>
                    <a:pt x="329" y="675"/>
                  </a:cubicBezTo>
                  <a:cubicBezTo>
                    <a:pt x="330" y="675"/>
                    <a:pt x="330" y="676"/>
                    <a:pt x="330" y="676"/>
                  </a:cubicBezTo>
                  <a:cubicBezTo>
                    <a:pt x="329" y="677"/>
                    <a:pt x="330" y="679"/>
                    <a:pt x="330" y="679"/>
                  </a:cubicBezTo>
                  <a:cubicBezTo>
                    <a:pt x="332" y="683"/>
                    <a:pt x="332" y="683"/>
                    <a:pt x="332" y="683"/>
                  </a:cubicBezTo>
                  <a:cubicBezTo>
                    <a:pt x="311" y="686"/>
                    <a:pt x="293" y="704"/>
                    <a:pt x="301" y="737"/>
                  </a:cubicBezTo>
                  <a:cubicBezTo>
                    <a:pt x="310" y="776"/>
                    <a:pt x="347" y="767"/>
                    <a:pt x="347" y="767"/>
                  </a:cubicBezTo>
                  <a:cubicBezTo>
                    <a:pt x="347" y="767"/>
                    <a:pt x="348" y="772"/>
                    <a:pt x="348" y="773"/>
                  </a:cubicBezTo>
                  <a:cubicBezTo>
                    <a:pt x="349" y="777"/>
                    <a:pt x="351" y="781"/>
                    <a:pt x="353" y="784"/>
                  </a:cubicBezTo>
                  <a:cubicBezTo>
                    <a:pt x="361" y="796"/>
                    <a:pt x="376" y="800"/>
                    <a:pt x="389" y="800"/>
                  </a:cubicBezTo>
                  <a:cubicBezTo>
                    <a:pt x="396" y="800"/>
                    <a:pt x="403" y="800"/>
                    <a:pt x="410" y="798"/>
                  </a:cubicBezTo>
                  <a:cubicBezTo>
                    <a:pt x="426" y="795"/>
                    <a:pt x="442" y="784"/>
                    <a:pt x="448" y="767"/>
                  </a:cubicBezTo>
                  <a:cubicBezTo>
                    <a:pt x="455" y="751"/>
                    <a:pt x="451" y="729"/>
                    <a:pt x="434" y="720"/>
                  </a:cubicBezTo>
                  <a:cubicBezTo>
                    <a:pt x="431" y="719"/>
                    <a:pt x="428" y="718"/>
                    <a:pt x="424" y="718"/>
                  </a:cubicBezTo>
                  <a:cubicBezTo>
                    <a:pt x="414" y="717"/>
                    <a:pt x="400" y="725"/>
                    <a:pt x="396" y="735"/>
                  </a:cubicBezTo>
                  <a:cubicBezTo>
                    <a:pt x="394" y="740"/>
                    <a:pt x="394" y="747"/>
                    <a:pt x="398" y="751"/>
                  </a:cubicBezTo>
                  <a:cubicBezTo>
                    <a:pt x="401" y="753"/>
                    <a:pt x="404" y="755"/>
                    <a:pt x="407" y="754"/>
                  </a:cubicBezTo>
                  <a:cubicBezTo>
                    <a:pt x="410" y="754"/>
                    <a:pt x="417" y="753"/>
                    <a:pt x="418" y="752"/>
                  </a:cubicBezTo>
                  <a:cubicBezTo>
                    <a:pt x="419" y="751"/>
                    <a:pt x="419" y="750"/>
                    <a:pt x="419" y="751"/>
                  </a:cubicBezTo>
                  <a:cubicBezTo>
                    <a:pt x="420" y="756"/>
                    <a:pt x="416" y="762"/>
                    <a:pt x="412" y="764"/>
                  </a:cubicBezTo>
                  <a:cubicBezTo>
                    <a:pt x="407" y="768"/>
                    <a:pt x="399" y="768"/>
                    <a:pt x="393" y="766"/>
                  </a:cubicBezTo>
                  <a:cubicBezTo>
                    <a:pt x="390" y="765"/>
                    <a:pt x="386" y="763"/>
                    <a:pt x="384" y="760"/>
                  </a:cubicBezTo>
                  <a:cubicBezTo>
                    <a:pt x="380" y="756"/>
                    <a:pt x="378" y="749"/>
                    <a:pt x="378" y="743"/>
                  </a:cubicBezTo>
                  <a:cubicBezTo>
                    <a:pt x="377" y="736"/>
                    <a:pt x="379" y="729"/>
                    <a:pt x="381" y="722"/>
                  </a:cubicBezTo>
                  <a:cubicBezTo>
                    <a:pt x="385" y="709"/>
                    <a:pt x="396" y="703"/>
                    <a:pt x="407" y="699"/>
                  </a:cubicBezTo>
                  <a:cubicBezTo>
                    <a:pt x="417" y="695"/>
                    <a:pt x="427" y="695"/>
                    <a:pt x="436" y="694"/>
                  </a:cubicBezTo>
                  <a:cubicBezTo>
                    <a:pt x="442" y="694"/>
                    <a:pt x="447" y="694"/>
                    <a:pt x="453" y="694"/>
                  </a:cubicBezTo>
                  <a:cubicBezTo>
                    <a:pt x="462" y="694"/>
                    <a:pt x="471" y="694"/>
                    <a:pt x="480" y="695"/>
                  </a:cubicBezTo>
                  <a:cubicBezTo>
                    <a:pt x="488" y="695"/>
                    <a:pt x="495" y="696"/>
                    <a:pt x="503" y="696"/>
                  </a:cubicBezTo>
                  <a:cubicBezTo>
                    <a:pt x="516" y="696"/>
                    <a:pt x="530" y="696"/>
                    <a:pt x="543" y="694"/>
                  </a:cubicBezTo>
                  <a:cubicBezTo>
                    <a:pt x="554" y="693"/>
                    <a:pt x="566" y="691"/>
                    <a:pt x="578" y="688"/>
                  </a:cubicBezTo>
                  <a:cubicBezTo>
                    <a:pt x="589" y="686"/>
                    <a:pt x="600" y="683"/>
                    <a:pt x="611" y="678"/>
                  </a:cubicBezTo>
                  <a:cubicBezTo>
                    <a:pt x="611" y="678"/>
                    <a:pt x="612" y="678"/>
                    <a:pt x="612" y="678"/>
                  </a:cubicBezTo>
                  <a:cubicBezTo>
                    <a:pt x="612" y="678"/>
                    <a:pt x="613" y="677"/>
                    <a:pt x="613" y="677"/>
                  </a:cubicBezTo>
                  <a:cubicBezTo>
                    <a:pt x="614" y="677"/>
                    <a:pt x="613" y="677"/>
                    <a:pt x="614" y="677"/>
                  </a:cubicBezTo>
                  <a:cubicBezTo>
                    <a:pt x="615" y="676"/>
                    <a:pt x="618" y="676"/>
                    <a:pt x="618" y="676"/>
                  </a:cubicBezTo>
                  <a:cubicBezTo>
                    <a:pt x="619" y="675"/>
                    <a:pt x="619" y="675"/>
                    <a:pt x="620" y="674"/>
                  </a:cubicBezTo>
                  <a:cubicBezTo>
                    <a:pt x="620" y="674"/>
                    <a:pt x="620" y="674"/>
                    <a:pt x="621" y="674"/>
                  </a:cubicBezTo>
                  <a:cubicBezTo>
                    <a:pt x="622" y="674"/>
                    <a:pt x="622" y="672"/>
                    <a:pt x="623" y="673"/>
                  </a:cubicBezTo>
                  <a:cubicBezTo>
                    <a:pt x="623" y="673"/>
                    <a:pt x="622" y="674"/>
                    <a:pt x="623" y="674"/>
                  </a:cubicBezTo>
                  <a:cubicBezTo>
                    <a:pt x="623" y="673"/>
                    <a:pt x="625" y="673"/>
                    <a:pt x="625" y="673"/>
                  </a:cubicBezTo>
                  <a:cubicBezTo>
                    <a:pt x="625" y="673"/>
                    <a:pt x="625" y="673"/>
                    <a:pt x="625" y="672"/>
                  </a:cubicBezTo>
                  <a:cubicBezTo>
                    <a:pt x="626" y="672"/>
                    <a:pt x="627" y="672"/>
                    <a:pt x="628" y="671"/>
                  </a:cubicBezTo>
                  <a:cubicBezTo>
                    <a:pt x="629" y="671"/>
                    <a:pt x="629" y="671"/>
                    <a:pt x="630" y="671"/>
                  </a:cubicBezTo>
                  <a:cubicBezTo>
                    <a:pt x="631" y="670"/>
                    <a:pt x="632" y="670"/>
                    <a:pt x="633" y="669"/>
                  </a:cubicBezTo>
                  <a:cubicBezTo>
                    <a:pt x="634" y="668"/>
                    <a:pt x="635" y="668"/>
                    <a:pt x="636" y="667"/>
                  </a:cubicBezTo>
                  <a:cubicBezTo>
                    <a:pt x="638" y="666"/>
                    <a:pt x="640" y="666"/>
                    <a:pt x="641" y="665"/>
                  </a:cubicBezTo>
                  <a:cubicBezTo>
                    <a:pt x="642" y="665"/>
                    <a:pt x="643" y="664"/>
                    <a:pt x="644" y="664"/>
                  </a:cubicBezTo>
                  <a:cubicBezTo>
                    <a:pt x="645" y="663"/>
                    <a:pt x="647" y="662"/>
                    <a:pt x="647" y="662"/>
                  </a:cubicBezTo>
                  <a:cubicBezTo>
                    <a:pt x="648" y="662"/>
                    <a:pt x="648" y="662"/>
                    <a:pt x="648" y="662"/>
                  </a:cubicBezTo>
                  <a:cubicBezTo>
                    <a:pt x="648" y="662"/>
                    <a:pt x="649" y="661"/>
                    <a:pt x="649" y="661"/>
                  </a:cubicBezTo>
                  <a:cubicBezTo>
                    <a:pt x="649" y="661"/>
                    <a:pt x="649" y="661"/>
                    <a:pt x="650" y="661"/>
                  </a:cubicBezTo>
                  <a:cubicBezTo>
                    <a:pt x="650" y="661"/>
                    <a:pt x="650" y="660"/>
                    <a:pt x="651" y="660"/>
                  </a:cubicBezTo>
                  <a:cubicBezTo>
                    <a:pt x="651" y="660"/>
                    <a:pt x="651" y="659"/>
                    <a:pt x="652" y="659"/>
                  </a:cubicBezTo>
                  <a:cubicBezTo>
                    <a:pt x="653" y="659"/>
                    <a:pt x="654" y="658"/>
                    <a:pt x="655" y="658"/>
                  </a:cubicBezTo>
                  <a:cubicBezTo>
                    <a:pt x="656" y="657"/>
                    <a:pt x="656" y="657"/>
                    <a:pt x="656" y="657"/>
                  </a:cubicBezTo>
                  <a:cubicBezTo>
                    <a:pt x="656" y="656"/>
                    <a:pt x="657" y="657"/>
                    <a:pt x="657" y="657"/>
                  </a:cubicBezTo>
                  <a:cubicBezTo>
                    <a:pt x="660" y="655"/>
                    <a:pt x="659" y="654"/>
                    <a:pt x="662" y="653"/>
                  </a:cubicBezTo>
                  <a:cubicBezTo>
                    <a:pt x="663" y="652"/>
                    <a:pt x="664" y="651"/>
                    <a:pt x="665" y="651"/>
                  </a:cubicBezTo>
                  <a:cubicBezTo>
                    <a:pt x="668" y="648"/>
                    <a:pt x="671" y="649"/>
                    <a:pt x="675" y="647"/>
                  </a:cubicBezTo>
                  <a:cubicBezTo>
                    <a:pt x="678" y="644"/>
                    <a:pt x="681" y="641"/>
                    <a:pt x="684" y="639"/>
                  </a:cubicBezTo>
                  <a:cubicBezTo>
                    <a:pt x="687" y="637"/>
                    <a:pt x="690" y="634"/>
                    <a:pt x="692" y="632"/>
                  </a:cubicBezTo>
                  <a:cubicBezTo>
                    <a:pt x="693" y="631"/>
                    <a:pt x="693" y="631"/>
                    <a:pt x="693" y="631"/>
                  </a:cubicBezTo>
                  <a:cubicBezTo>
                    <a:pt x="694" y="630"/>
                    <a:pt x="695" y="629"/>
                    <a:pt x="695" y="629"/>
                  </a:cubicBezTo>
                  <a:cubicBezTo>
                    <a:pt x="695" y="629"/>
                    <a:pt x="696" y="629"/>
                    <a:pt x="696" y="628"/>
                  </a:cubicBezTo>
                  <a:cubicBezTo>
                    <a:pt x="697" y="628"/>
                    <a:pt x="697" y="628"/>
                    <a:pt x="698" y="627"/>
                  </a:cubicBezTo>
                  <a:cubicBezTo>
                    <a:pt x="698" y="627"/>
                    <a:pt x="699" y="626"/>
                    <a:pt x="699" y="625"/>
                  </a:cubicBezTo>
                  <a:cubicBezTo>
                    <a:pt x="699" y="625"/>
                    <a:pt x="700" y="624"/>
                    <a:pt x="700" y="624"/>
                  </a:cubicBezTo>
                  <a:cubicBezTo>
                    <a:pt x="700" y="624"/>
                    <a:pt x="700" y="623"/>
                    <a:pt x="700" y="623"/>
                  </a:cubicBezTo>
                  <a:cubicBezTo>
                    <a:pt x="701" y="623"/>
                    <a:pt x="701" y="623"/>
                    <a:pt x="701" y="623"/>
                  </a:cubicBezTo>
                  <a:cubicBezTo>
                    <a:pt x="702" y="622"/>
                    <a:pt x="703" y="622"/>
                    <a:pt x="703" y="622"/>
                  </a:cubicBezTo>
                  <a:cubicBezTo>
                    <a:pt x="704" y="621"/>
                    <a:pt x="704" y="620"/>
                    <a:pt x="704" y="620"/>
                  </a:cubicBezTo>
                  <a:cubicBezTo>
                    <a:pt x="704" y="620"/>
                    <a:pt x="704" y="619"/>
                    <a:pt x="704" y="619"/>
                  </a:cubicBezTo>
                  <a:cubicBezTo>
                    <a:pt x="705" y="619"/>
                    <a:pt x="705" y="619"/>
                    <a:pt x="705" y="619"/>
                  </a:cubicBezTo>
                  <a:cubicBezTo>
                    <a:pt x="706" y="618"/>
                    <a:pt x="707" y="617"/>
                    <a:pt x="708" y="616"/>
                  </a:cubicBezTo>
                  <a:cubicBezTo>
                    <a:pt x="709" y="616"/>
                    <a:pt x="709" y="615"/>
                    <a:pt x="709" y="614"/>
                  </a:cubicBezTo>
                  <a:cubicBezTo>
                    <a:pt x="710" y="613"/>
                    <a:pt x="710" y="612"/>
                    <a:pt x="711" y="611"/>
                  </a:cubicBezTo>
                  <a:cubicBezTo>
                    <a:pt x="712" y="611"/>
                    <a:pt x="713" y="610"/>
                    <a:pt x="713" y="609"/>
                  </a:cubicBezTo>
                  <a:cubicBezTo>
                    <a:pt x="715" y="607"/>
                    <a:pt x="716" y="603"/>
                    <a:pt x="718" y="601"/>
                  </a:cubicBezTo>
                  <a:cubicBezTo>
                    <a:pt x="718" y="601"/>
                    <a:pt x="718" y="600"/>
                    <a:pt x="719" y="600"/>
                  </a:cubicBezTo>
                  <a:cubicBezTo>
                    <a:pt x="719" y="599"/>
                    <a:pt x="721" y="597"/>
                    <a:pt x="721" y="596"/>
                  </a:cubicBezTo>
                  <a:cubicBezTo>
                    <a:pt x="721" y="596"/>
                    <a:pt x="722" y="596"/>
                    <a:pt x="722" y="596"/>
                  </a:cubicBezTo>
                  <a:cubicBezTo>
                    <a:pt x="722" y="595"/>
                    <a:pt x="723" y="594"/>
                    <a:pt x="723" y="593"/>
                  </a:cubicBezTo>
                  <a:cubicBezTo>
                    <a:pt x="723" y="593"/>
                    <a:pt x="724" y="593"/>
                    <a:pt x="724" y="593"/>
                  </a:cubicBezTo>
                  <a:cubicBezTo>
                    <a:pt x="724" y="592"/>
                    <a:pt x="724" y="592"/>
                    <a:pt x="724" y="591"/>
                  </a:cubicBezTo>
                  <a:cubicBezTo>
                    <a:pt x="725" y="591"/>
                    <a:pt x="725" y="591"/>
                    <a:pt x="725" y="591"/>
                  </a:cubicBezTo>
                  <a:cubicBezTo>
                    <a:pt x="724" y="593"/>
                    <a:pt x="723" y="595"/>
                    <a:pt x="722" y="597"/>
                  </a:cubicBezTo>
                  <a:cubicBezTo>
                    <a:pt x="718" y="606"/>
                    <a:pt x="712" y="614"/>
                    <a:pt x="706" y="622"/>
                  </a:cubicBezTo>
                  <a:cubicBezTo>
                    <a:pt x="700" y="629"/>
                    <a:pt x="693" y="634"/>
                    <a:pt x="687" y="641"/>
                  </a:cubicBezTo>
                  <a:cubicBezTo>
                    <a:pt x="684" y="644"/>
                    <a:pt x="680" y="648"/>
                    <a:pt x="677" y="651"/>
                  </a:cubicBezTo>
                  <a:cubicBezTo>
                    <a:pt x="650" y="673"/>
                    <a:pt x="617" y="686"/>
                    <a:pt x="583" y="692"/>
                  </a:cubicBezTo>
                  <a:cubicBezTo>
                    <a:pt x="579" y="693"/>
                    <a:pt x="575" y="694"/>
                    <a:pt x="571" y="694"/>
                  </a:cubicBezTo>
                  <a:cubicBezTo>
                    <a:pt x="558" y="696"/>
                    <a:pt x="544" y="697"/>
                    <a:pt x="530" y="699"/>
                  </a:cubicBezTo>
                  <a:cubicBezTo>
                    <a:pt x="524" y="700"/>
                    <a:pt x="518" y="700"/>
                    <a:pt x="512" y="702"/>
                  </a:cubicBezTo>
                  <a:cubicBezTo>
                    <a:pt x="505" y="703"/>
                    <a:pt x="498" y="706"/>
                    <a:pt x="493" y="711"/>
                  </a:cubicBezTo>
                  <a:cubicBezTo>
                    <a:pt x="487" y="716"/>
                    <a:pt x="487" y="724"/>
                    <a:pt x="491" y="731"/>
                  </a:cubicBezTo>
                  <a:cubicBezTo>
                    <a:pt x="491" y="732"/>
                    <a:pt x="492" y="732"/>
                    <a:pt x="492" y="733"/>
                  </a:cubicBezTo>
                  <a:cubicBezTo>
                    <a:pt x="492" y="733"/>
                    <a:pt x="472" y="742"/>
                    <a:pt x="480" y="763"/>
                  </a:cubicBezTo>
                  <a:cubicBezTo>
                    <a:pt x="488" y="785"/>
                    <a:pt x="508" y="778"/>
                    <a:pt x="515" y="774"/>
                  </a:cubicBezTo>
                  <a:cubicBezTo>
                    <a:pt x="515" y="774"/>
                    <a:pt x="524" y="801"/>
                    <a:pt x="560" y="783"/>
                  </a:cubicBezTo>
                  <a:cubicBezTo>
                    <a:pt x="564" y="781"/>
                    <a:pt x="568" y="779"/>
                    <a:pt x="571" y="776"/>
                  </a:cubicBezTo>
                  <a:cubicBezTo>
                    <a:pt x="583" y="766"/>
                    <a:pt x="589" y="745"/>
                    <a:pt x="575" y="733"/>
                  </a:cubicBezTo>
                  <a:cubicBezTo>
                    <a:pt x="565" y="725"/>
                    <a:pt x="546" y="730"/>
                    <a:pt x="543" y="743"/>
                  </a:cubicBezTo>
                  <a:cubicBezTo>
                    <a:pt x="541" y="748"/>
                    <a:pt x="542" y="755"/>
                    <a:pt x="547" y="758"/>
                  </a:cubicBezTo>
                  <a:cubicBezTo>
                    <a:pt x="552" y="760"/>
                    <a:pt x="555" y="760"/>
                    <a:pt x="559" y="758"/>
                  </a:cubicBezTo>
                  <a:cubicBezTo>
                    <a:pt x="559" y="758"/>
                    <a:pt x="543" y="775"/>
                    <a:pt x="530" y="760"/>
                  </a:cubicBezTo>
                  <a:cubicBezTo>
                    <a:pt x="525" y="754"/>
                    <a:pt x="526" y="746"/>
                    <a:pt x="530" y="740"/>
                  </a:cubicBezTo>
                  <a:cubicBezTo>
                    <a:pt x="537" y="728"/>
                    <a:pt x="550" y="722"/>
                    <a:pt x="563" y="718"/>
                  </a:cubicBezTo>
                  <a:cubicBezTo>
                    <a:pt x="574" y="715"/>
                    <a:pt x="586" y="713"/>
                    <a:pt x="597" y="709"/>
                  </a:cubicBezTo>
                  <a:cubicBezTo>
                    <a:pt x="605" y="707"/>
                    <a:pt x="613" y="704"/>
                    <a:pt x="620" y="701"/>
                  </a:cubicBezTo>
                  <a:cubicBezTo>
                    <a:pt x="643" y="690"/>
                    <a:pt x="665" y="676"/>
                    <a:pt x="683" y="659"/>
                  </a:cubicBezTo>
                  <a:cubicBezTo>
                    <a:pt x="689" y="653"/>
                    <a:pt x="695" y="647"/>
                    <a:pt x="700" y="640"/>
                  </a:cubicBezTo>
                  <a:cubicBezTo>
                    <a:pt x="705" y="633"/>
                    <a:pt x="709" y="626"/>
                    <a:pt x="714" y="618"/>
                  </a:cubicBezTo>
                  <a:cubicBezTo>
                    <a:pt x="718" y="610"/>
                    <a:pt x="722" y="602"/>
                    <a:pt x="725" y="594"/>
                  </a:cubicBezTo>
                  <a:cubicBezTo>
                    <a:pt x="726" y="591"/>
                    <a:pt x="727" y="589"/>
                    <a:pt x="728" y="587"/>
                  </a:cubicBezTo>
                  <a:cubicBezTo>
                    <a:pt x="728" y="587"/>
                    <a:pt x="728" y="587"/>
                    <a:pt x="728" y="587"/>
                  </a:cubicBezTo>
                  <a:cubicBezTo>
                    <a:pt x="728" y="587"/>
                    <a:pt x="728" y="586"/>
                    <a:pt x="728" y="586"/>
                  </a:cubicBezTo>
                  <a:cubicBezTo>
                    <a:pt x="728" y="586"/>
                    <a:pt x="728" y="586"/>
                    <a:pt x="728" y="586"/>
                  </a:cubicBezTo>
                  <a:cubicBezTo>
                    <a:pt x="728" y="585"/>
                    <a:pt x="728" y="585"/>
                    <a:pt x="729" y="584"/>
                  </a:cubicBezTo>
                  <a:cubicBezTo>
                    <a:pt x="729" y="584"/>
                    <a:pt x="729" y="584"/>
                    <a:pt x="729" y="584"/>
                  </a:cubicBezTo>
                  <a:cubicBezTo>
                    <a:pt x="730" y="583"/>
                    <a:pt x="730" y="582"/>
                    <a:pt x="730" y="582"/>
                  </a:cubicBezTo>
                  <a:cubicBezTo>
                    <a:pt x="730" y="581"/>
                    <a:pt x="731" y="581"/>
                    <a:pt x="731" y="581"/>
                  </a:cubicBezTo>
                  <a:cubicBezTo>
                    <a:pt x="733" y="578"/>
                    <a:pt x="734" y="574"/>
                    <a:pt x="736" y="571"/>
                  </a:cubicBezTo>
                  <a:cubicBezTo>
                    <a:pt x="735" y="571"/>
                    <a:pt x="735" y="572"/>
                    <a:pt x="734" y="573"/>
                  </a:cubicBezTo>
                  <a:close/>
                  <a:moveTo>
                    <a:pt x="482" y="492"/>
                  </a:moveTo>
                  <a:cubicBezTo>
                    <a:pt x="482" y="492"/>
                    <a:pt x="482" y="492"/>
                    <a:pt x="482" y="492"/>
                  </a:cubicBezTo>
                  <a:cubicBezTo>
                    <a:pt x="483" y="492"/>
                    <a:pt x="483" y="492"/>
                    <a:pt x="483" y="492"/>
                  </a:cubicBezTo>
                  <a:cubicBezTo>
                    <a:pt x="484" y="492"/>
                    <a:pt x="485" y="492"/>
                    <a:pt x="485" y="492"/>
                  </a:cubicBezTo>
                  <a:cubicBezTo>
                    <a:pt x="485" y="492"/>
                    <a:pt x="486" y="493"/>
                    <a:pt x="486" y="493"/>
                  </a:cubicBezTo>
                  <a:cubicBezTo>
                    <a:pt x="485" y="494"/>
                    <a:pt x="484" y="494"/>
                    <a:pt x="484" y="494"/>
                  </a:cubicBezTo>
                  <a:cubicBezTo>
                    <a:pt x="484" y="494"/>
                    <a:pt x="481" y="493"/>
                    <a:pt x="481" y="492"/>
                  </a:cubicBezTo>
                  <a:cubicBezTo>
                    <a:pt x="481" y="492"/>
                    <a:pt x="481" y="492"/>
                    <a:pt x="482" y="492"/>
                  </a:cubicBezTo>
                  <a:close/>
                  <a:moveTo>
                    <a:pt x="483" y="495"/>
                  </a:moveTo>
                  <a:cubicBezTo>
                    <a:pt x="484" y="495"/>
                    <a:pt x="484" y="495"/>
                    <a:pt x="484" y="495"/>
                  </a:cubicBezTo>
                  <a:cubicBezTo>
                    <a:pt x="484" y="495"/>
                    <a:pt x="485" y="496"/>
                    <a:pt x="486" y="496"/>
                  </a:cubicBezTo>
                  <a:cubicBezTo>
                    <a:pt x="488" y="496"/>
                    <a:pt x="491" y="496"/>
                    <a:pt x="492" y="497"/>
                  </a:cubicBezTo>
                  <a:cubicBezTo>
                    <a:pt x="493" y="498"/>
                    <a:pt x="494" y="499"/>
                    <a:pt x="495" y="500"/>
                  </a:cubicBezTo>
                  <a:cubicBezTo>
                    <a:pt x="496" y="500"/>
                    <a:pt x="496" y="500"/>
                    <a:pt x="497" y="500"/>
                  </a:cubicBezTo>
                  <a:cubicBezTo>
                    <a:pt x="497" y="502"/>
                    <a:pt x="500" y="502"/>
                    <a:pt x="500" y="503"/>
                  </a:cubicBezTo>
                  <a:cubicBezTo>
                    <a:pt x="500" y="503"/>
                    <a:pt x="500" y="504"/>
                    <a:pt x="500" y="504"/>
                  </a:cubicBezTo>
                  <a:cubicBezTo>
                    <a:pt x="500" y="505"/>
                    <a:pt x="502" y="507"/>
                    <a:pt x="502" y="508"/>
                  </a:cubicBezTo>
                  <a:cubicBezTo>
                    <a:pt x="502" y="508"/>
                    <a:pt x="500" y="506"/>
                    <a:pt x="499" y="504"/>
                  </a:cubicBezTo>
                  <a:cubicBezTo>
                    <a:pt x="499" y="504"/>
                    <a:pt x="498" y="504"/>
                    <a:pt x="497" y="504"/>
                  </a:cubicBezTo>
                  <a:cubicBezTo>
                    <a:pt x="497" y="503"/>
                    <a:pt x="497" y="502"/>
                    <a:pt x="497" y="502"/>
                  </a:cubicBezTo>
                  <a:cubicBezTo>
                    <a:pt x="497" y="502"/>
                    <a:pt x="493" y="501"/>
                    <a:pt x="492" y="500"/>
                  </a:cubicBezTo>
                  <a:cubicBezTo>
                    <a:pt x="492" y="500"/>
                    <a:pt x="489" y="497"/>
                    <a:pt x="489" y="497"/>
                  </a:cubicBezTo>
                  <a:cubicBezTo>
                    <a:pt x="489" y="497"/>
                    <a:pt x="488" y="497"/>
                    <a:pt x="488" y="497"/>
                  </a:cubicBezTo>
                  <a:cubicBezTo>
                    <a:pt x="487" y="497"/>
                    <a:pt x="486" y="497"/>
                    <a:pt x="486" y="497"/>
                  </a:cubicBezTo>
                  <a:cubicBezTo>
                    <a:pt x="485" y="497"/>
                    <a:pt x="484" y="496"/>
                    <a:pt x="484" y="496"/>
                  </a:cubicBezTo>
                  <a:cubicBezTo>
                    <a:pt x="482" y="496"/>
                    <a:pt x="480" y="495"/>
                    <a:pt x="480" y="495"/>
                  </a:cubicBezTo>
                  <a:cubicBezTo>
                    <a:pt x="479" y="494"/>
                    <a:pt x="480" y="494"/>
                    <a:pt x="481" y="494"/>
                  </a:cubicBezTo>
                  <a:cubicBezTo>
                    <a:pt x="482" y="494"/>
                    <a:pt x="482" y="495"/>
                    <a:pt x="483" y="495"/>
                  </a:cubicBezTo>
                  <a:close/>
                  <a:moveTo>
                    <a:pt x="470" y="488"/>
                  </a:moveTo>
                  <a:cubicBezTo>
                    <a:pt x="470" y="488"/>
                    <a:pt x="470" y="489"/>
                    <a:pt x="471" y="489"/>
                  </a:cubicBezTo>
                  <a:cubicBezTo>
                    <a:pt x="471" y="489"/>
                    <a:pt x="471" y="489"/>
                    <a:pt x="471" y="489"/>
                  </a:cubicBezTo>
                  <a:cubicBezTo>
                    <a:pt x="471" y="489"/>
                    <a:pt x="472" y="489"/>
                    <a:pt x="472" y="489"/>
                  </a:cubicBezTo>
                  <a:cubicBezTo>
                    <a:pt x="472" y="489"/>
                    <a:pt x="473" y="490"/>
                    <a:pt x="474" y="490"/>
                  </a:cubicBezTo>
                  <a:cubicBezTo>
                    <a:pt x="474" y="490"/>
                    <a:pt x="474" y="490"/>
                    <a:pt x="474" y="490"/>
                  </a:cubicBezTo>
                  <a:cubicBezTo>
                    <a:pt x="474" y="490"/>
                    <a:pt x="475" y="490"/>
                    <a:pt x="475" y="490"/>
                  </a:cubicBezTo>
                  <a:cubicBezTo>
                    <a:pt x="475" y="490"/>
                    <a:pt x="476" y="490"/>
                    <a:pt x="477" y="490"/>
                  </a:cubicBezTo>
                  <a:cubicBezTo>
                    <a:pt x="477" y="490"/>
                    <a:pt x="478" y="491"/>
                    <a:pt x="478" y="492"/>
                  </a:cubicBezTo>
                  <a:cubicBezTo>
                    <a:pt x="479" y="492"/>
                    <a:pt x="478" y="491"/>
                    <a:pt x="478" y="491"/>
                  </a:cubicBezTo>
                  <a:cubicBezTo>
                    <a:pt x="479" y="491"/>
                    <a:pt x="479" y="491"/>
                    <a:pt x="479" y="491"/>
                  </a:cubicBezTo>
                  <a:cubicBezTo>
                    <a:pt x="479" y="491"/>
                    <a:pt x="479" y="492"/>
                    <a:pt x="479" y="492"/>
                  </a:cubicBezTo>
                  <a:cubicBezTo>
                    <a:pt x="479" y="492"/>
                    <a:pt x="480" y="492"/>
                    <a:pt x="480" y="492"/>
                  </a:cubicBezTo>
                  <a:cubicBezTo>
                    <a:pt x="480" y="493"/>
                    <a:pt x="479" y="493"/>
                    <a:pt x="479" y="493"/>
                  </a:cubicBezTo>
                  <a:cubicBezTo>
                    <a:pt x="479" y="493"/>
                    <a:pt x="478" y="492"/>
                    <a:pt x="478" y="491"/>
                  </a:cubicBezTo>
                  <a:cubicBezTo>
                    <a:pt x="477" y="491"/>
                    <a:pt x="475" y="491"/>
                    <a:pt x="474" y="491"/>
                  </a:cubicBezTo>
                  <a:cubicBezTo>
                    <a:pt x="473" y="490"/>
                    <a:pt x="473" y="491"/>
                    <a:pt x="473" y="490"/>
                  </a:cubicBezTo>
                  <a:cubicBezTo>
                    <a:pt x="472" y="490"/>
                    <a:pt x="472" y="490"/>
                    <a:pt x="471" y="490"/>
                  </a:cubicBezTo>
                  <a:cubicBezTo>
                    <a:pt x="471" y="490"/>
                    <a:pt x="470" y="489"/>
                    <a:pt x="470" y="489"/>
                  </a:cubicBezTo>
                  <a:cubicBezTo>
                    <a:pt x="469" y="489"/>
                    <a:pt x="469" y="489"/>
                    <a:pt x="469" y="489"/>
                  </a:cubicBezTo>
                  <a:cubicBezTo>
                    <a:pt x="469" y="489"/>
                    <a:pt x="469" y="488"/>
                    <a:pt x="470" y="488"/>
                  </a:cubicBezTo>
                  <a:close/>
                  <a:moveTo>
                    <a:pt x="436" y="502"/>
                  </a:moveTo>
                  <a:cubicBezTo>
                    <a:pt x="436" y="502"/>
                    <a:pt x="435" y="503"/>
                    <a:pt x="435" y="503"/>
                  </a:cubicBezTo>
                  <a:cubicBezTo>
                    <a:pt x="434" y="503"/>
                    <a:pt x="434" y="503"/>
                    <a:pt x="434" y="503"/>
                  </a:cubicBezTo>
                  <a:cubicBezTo>
                    <a:pt x="434" y="503"/>
                    <a:pt x="433" y="504"/>
                    <a:pt x="432" y="504"/>
                  </a:cubicBezTo>
                  <a:cubicBezTo>
                    <a:pt x="432" y="504"/>
                    <a:pt x="432" y="504"/>
                    <a:pt x="432" y="505"/>
                  </a:cubicBezTo>
                  <a:cubicBezTo>
                    <a:pt x="432" y="505"/>
                    <a:pt x="431" y="505"/>
                    <a:pt x="431" y="505"/>
                  </a:cubicBezTo>
                  <a:cubicBezTo>
                    <a:pt x="431" y="505"/>
                    <a:pt x="431" y="505"/>
                    <a:pt x="431" y="505"/>
                  </a:cubicBezTo>
                  <a:cubicBezTo>
                    <a:pt x="430" y="506"/>
                    <a:pt x="429" y="507"/>
                    <a:pt x="429" y="507"/>
                  </a:cubicBezTo>
                  <a:cubicBezTo>
                    <a:pt x="429" y="507"/>
                    <a:pt x="428" y="507"/>
                    <a:pt x="428" y="508"/>
                  </a:cubicBezTo>
                  <a:cubicBezTo>
                    <a:pt x="428" y="508"/>
                    <a:pt x="427" y="509"/>
                    <a:pt x="427" y="508"/>
                  </a:cubicBezTo>
                  <a:cubicBezTo>
                    <a:pt x="427" y="508"/>
                    <a:pt x="428" y="507"/>
                    <a:pt x="428" y="507"/>
                  </a:cubicBezTo>
                  <a:cubicBezTo>
                    <a:pt x="428" y="507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30" y="506"/>
                    <a:pt x="430" y="505"/>
                  </a:cubicBezTo>
                  <a:cubicBezTo>
                    <a:pt x="430" y="505"/>
                    <a:pt x="430" y="506"/>
                    <a:pt x="430" y="506"/>
                  </a:cubicBezTo>
                  <a:cubicBezTo>
                    <a:pt x="430" y="505"/>
                    <a:pt x="430" y="505"/>
                    <a:pt x="430" y="505"/>
                  </a:cubicBezTo>
                  <a:cubicBezTo>
                    <a:pt x="430" y="505"/>
                    <a:pt x="431" y="505"/>
                    <a:pt x="431" y="505"/>
                  </a:cubicBezTo>
                  <a:cubicBezTo>
                    <a:pt x="431" y="505"/>
                    <a:pt x="431" y="505"/>
                    <a:pt x="431" y="504"/>
                  </a:cubicBezTo>
                  <a:cubicBezTo>
                    <a:pt x="431" y="504"/>
                    <a:pt x="432" y="504"/>
                    <a:pt x="432" y="504"/>
                  </a:cubicBezTo>
                  <a:cubicBezTo>
                    <a:pt x="432" y="504"/>
                    <a:pt x="432" y="504"/>
                    <a:pt x="433" y="503"/>
                  </a:cubicBezTo>
                  <a:cubicBezTo>
                    <a:pt x="433" y="503"/>
                    <a:pt x="434" y="501"/>
                    <a:pt x="434" y="501"/>
                  </a:cubicBezTo>
                  <a:cubicBezTo>
                    <a:pt x="434" y="501"/>
                    <a:pt x="436" y="500"/>
                    <a:pt x="436" y="500"/>
                  </a:cubicBezTo>
                  <a:cubicBezTo>
                    <a:pt x="437" y="500"/>
                    <a:pt x="439" y="498"/>
                    <a:pt x="440" y="497"/>
                  </a:cubicBezTo>
                  <a:cubicBezTo>
                    <a:pt x="440" y="497"/>
                    <a:pt x="440" y="497"/>
                    <a:pt x="441" y="497"/>
                  </a:cubicBezTo>
                  <a:cubicBezTo>
                    <a:pt x="439" y="498"/>
                    <a:pt x="437" y="502"/>
                    <a:pt x="436" y="502"/>
                  </a:cubicBezTo>
                  <a:close/>
                  <a:moveTo>
                    <a:pt x="454" y="492"/>
                  </a:moveTo>
                  <a:cubicBezTo>
                    <a:pt x="454" y="492"/>
                    <a:pt x="453" y="492"/>
                    <a:pt x="453" y="493"/>
                  </a:cubicBezTo>
                  <a:cubicBezTo>
                    <a:pt x="453" y="493"/>
                    <a:pt x="453" y="493"/>
                    <a:pt x="452" y="493"/>
                  </a:cubicBezTo>
                  <a:cubicBezTo>
                    <a:pt x="452" y="493"/>
                    <a:pt x="452" y="493"/>
                    <a:pt x="451" y="494"/>
                  </a:cubicBezTo>
                  <a:cubicBezTo>
                    <a:pt x="451" y="494"/>
                    <a:pt x="451" y="494"/>
                    <a:pt x="450" y="494"/>
                  </a:cubicBezTo>
                  <a:cubicBezTo>
                    <a:pt x="450" y="494"/>
                    <a:pt x="449" y="494"/>
                    <a:pt x="449" y="494"/>
                  </a:cubicBezTo>
                  <a:cubicBezTo>
                    <a:pt x="449" y="494"/>
                    <a:pt x="448" y="495"/>
                    <a:pt x="448" y="495"/>
                  </a:cubicBezTo>
                  <a:cubicBezTo>
                    <a:pt x="448" y="495"/>
                    <a:pt x="448" y="495"/>
                    <a:pt x="448" y="495"/>
                  </a:cubicBezTo>
                  <a:cubicBezTo>
                    <a:pt x="447" y="495"/>
                    <a:pt x="447" y="496"/>
                    <a:pt x="446" y="496"/>
                  </a:cubicBezTo>
                  <a:cubicBezTo>
                    <a:pt x="446" y="495"/>
                    <a:pt x="445" y="496"/>
                    <a:pt x="445" y="496"/>
                  </a:cubicBezTo>
                  <a:cubicBezTo>
                    <a:pt x="445" y="495"/>
                    <a:pt x="445" y="495"/>
                    <a:pt x="446" y="495"/>
                  </a:cubicBezTo>
                  <a:cubicBezTo>
                    <a:pt x="446" y="495"/>
                    <a:pt x="446" y="495"/>
                    <a:pt x="446" y="495"/>
                  </a:cubicBezTo>
                  <a:cubicBezTo>
                    <a:pt x="446" y="495"/>
                    <a:pt x="446" y="495"/>
                    <a:pt x="447" y="495"/>
                  </a:cubicBezTo>
                  <a:cubicBezTo>
                    <a:pt x="447" y="495"/>
                    <a:pt x="448" y="494"/>
                    <a:pt x="448" y="494"/>
                  </a:cubicBezTo>
                  <a:cubicBezTo>
                    <a:pt x="448" y="494"/>
                    <a:pt x="448" y="493"/>
                    <a:pt x="448" y="493"/>
                  </a:cubicBezTo>
                  <a:cubicBezTo>
                    <a:pt x="448" y="493"/>
                    <a:pt x="449" y="493"/>
                    <a:pt x="450" y="493"/>
                  </a:cubicBezTo>
                  <a:cubicBezTo>
                    <a:pt x="450" y="492"/>
                    <a:pt x="450" y="493"/>
                    <a:pt x="451" y="493"/>
                  </a:cubicBezTo>
                  <a:cubicBezTo>
                    <a:pt x="451" y="493"/>
                    <a:pt x="452" y="492"/>
                    <a:pt x="453" y="492"/>
                  </a:cubicBezTo>
                  <a:cubicBezTo>
                    <a:pt x="453" y="492"/>
                    <a:pt x="453" y="492"/>
                    <a:pt x="453" y="491"/>
                  </a:cubicBezTo>
                  <a:cubicBezTo>
                    <a:pt x="453" y="491"/>
                    <a:pt x="454" y="491"/>
                    <a:pt x="454" y="491"/>
                  </a:cubicBezTo>
                  <a:cubicBezTo>
                    <a:pt x="454" y="491"/>
                    <a:pt x="455" y="490"/>
                    <a:pt x="456" y="491"/>
                  </a:cubicBezTo>
                  <a:cubicBezTo>
                    <a:pt x="455" y="492"/>
                    <a:pt x="455" y="491"/>
                    <a:pt x="454" y="492"/>
                  </a:cubicBezTo>
                  <a:close/>
                  <a:moveTo>
                    <a:pt x="462" y="491"/>
                  </a:moveTo>
                  <a:cubicBezTo>
                    <a:pt x="462" y="491"/>
                    <a:pt x="462" y="491"/>
                    <a:pt x="462" y="491"/>
                  </a:cubicBezTo>
                  <a:cubicBezTo>
                    <a:pt x="462" y="491"/>
                    <a:pt x="461" y="491"/>
                    <a:pt x="461" y="491"/>
                  </a:cubicBezTo>
                  <a:cubicBezTo>
                    <a:pt x="461" y="491"/>
                    <a:pt x="460" y="491"/>
                    <a:pt x="460" y="491"/>
                  </a:cubicBezTo>
                  <a:cubicBezTo>
                    <a:pt x="460" y="491"/>
                    <a:pt x="460" y="491"/>
                    <a:pt x="460" y="491"/>
                  </a:cubicBezTo>
                  <a:cubicBezTo>
                    <a:pt x="460" y="491"/>
                    <a:pt x="460" y="491"/>
                    <a:pt x="460" y="491"/>
                  </a:cubicBezTo>
                  <a:cubicBezTo>
                    <a:pt x="459" y="491"/>
                    <a:pt x="459" y="491"/>
                    <a:pt x="459" y="491"/>
                  </a:cubicBezTo>
                  <a:cubicBezTo>
                    <a:pt x="458" y="491"/>
                    <a:pt x="458" y="491"/>
                    <a:pt x="458" y="491"/>
                  </a:cubicBezTo>
                  <a:cubicBezTo>
                    <a:pt x="458" y="491"/>
                    <a:pt x="457" y="492"/>
                    <a:pt x="456" y="492"/>
                  </a:cubicBezTo>
                  <a:cubicBezTo>
                    <a:pt x="456" y="491"/>
                    <a:pt x="458" y="491"/>
                    <a:pt x="458" y="491"/>
                  </a:cubicBezTo>
                  <a:cubicBezTo>
                    <a:pt x="459" y="491"/>
                    <a:pt x="460" y="490"/>
                    <a:pt x="461" y="489"/>
                  </a:cubicBezTo>
                  <a:cubicBezTo>
                    <a:pt x="461" y="489"/>
                    <a:pt x="461" y="490"/>
                    <a:pt x="461" y="490"/>
                  </a:cubicBezTo>
                  <a:cubicBezTo>
                    <a:pt x="461" y="490"/>
                    <a:pt x="461" y="489"/>
                    <a:pt x="462" y="489"/>
                  </a:cubicBezTo>
                  <a:cubicBezTo>
                    <a:pt x="462" y="489"/>
                    <a:pt x="462" y="489"/>
                    <a:pt x="463" y="489"/>
                  </a:cubicBezTo>
                  <a:cubicBezTo>
                    <a:pt x="463" y="489"/>
                    <a:pt x="464" y="489"/>
                    <a:pt x="464" y="489"/>
                  </a:cubicBezTo>
                  <a:cubicBezTo>
                    <a:pt x="464" y="489"/>
                    <a:pt x="466" y="489"/>
                    <a:pt x="467" y="490"/>
                  </a:cubicBezTo>
                  <a:cubicBezTo>
                    <a:pt x="467" y="490"/>
                    <a:pt x="467" y="490"/>
                    <a:pt x="467" y="490"/>
                  </a:cubicBezTo>
                  <a:cubicBezTo>
                    <a:pt x="466" y="490"/>
                    <a:pt x="465" y="490"/>
                    <a:pt x="464" y="490"/>
                  </a:cubicBezTo>
                  <a:cubicBezTo>
                    <a:pt x="464" y="490"/>
                    <a:pt x="464" y="490"/>
                    <a:pt x="463" y="490"/>
                  </a:cubicBezTo>
                  <a:cubicBezTo>
                    <a:pt x="463" y="490"/>
                    <a:pt x="463" y="490"/>
                    <a:pt x="462" y="491"/>
                  </a:cubicBezTo>
                  <a:close/>
                  <a:moveTo>
                    <a:pt x="464" y="577"/>
                  </a:moveTo>
                  <a:cubicBezTo>
                    <a:pt x="464" y="577"/>
                    <a:pt x="462" y="550"/>
                    <a:pt x="483" y="543"/>
                  </a:cubicBezTo>
                  <a:cubicBezTo>
                    <a:pt x="489" y="541"/>
                    <a:pt x="495" y="545"/>
                    <a:pt x="495" y="545"/>
                  </a:cubicBezTo>
                  <a:cubicBezTo>
                    <a:pt x="482" y="544"/>
                    <a:pt x="474" y="560"/>
                    <a:pt x="474" y="560"/>
                  </a:cubicBezTo>
                  <a:cubicBezTo>
                    <a:pt x="461" y="588"/>
                    <a:pt x="493" y="636"/>
                    <a:pt x="546" y="643"/>
                  </a:cubicBezTo>
                  <a:cubicBezTo>
                    <a:pt x="546" y="643"/>
                    <a:pt x="471" y="637"/>
                    <a:pt x="464" y="577"/>
                  </a:cubicBezTo>
                  <a:close/>
                  <a:moveTo>
                    <a:pt x="337" y="674"/>
                  </a:moveTo>
                  <a:cubicBezTo>
                    <a:pt x="336" y="673"/>
                    <a:pt x="335" y="672"/>
                    <a:pt x="336" y="671"/>
                  </a:cubicBezTo>
                  <a:cubicBezTo>
                    <a:pt x="338" y="672"/>
                    <a:pt x="336" y="672"/>
                    <a:pt x="337" y="674"/>
                  </a:cubicBezTo>
                  <a:close/>
                  <a:moveTo>
                    <a:pt x="341" y="672"/>
                  </a:moveTo>
                  <a:cubicBezTo>
                    <a:pt x="341" y="673"/>
                    <a:pt x="341" y="674"/>
                    <a:pt x="341" y="675"/>
                  </a:cubicBezTo>
                  <a:cubicBezTo>
                    <a:pt x="341" y="676"/>
                    <a:pt x="341" y="677"/>
                    <a:pt x="340" y="677"/>
                  </a:cubicBezTo>
                  <a:cubicBezTo>
                    <a:pt x="339" y="676"/>
                    <a:pt x="340" y="678"/>
                    <a:pt x="339" y="678"/>
                  </a:cubicBezTo>
                  <a:cubicBezTo>
                    <a:pt x="337" y="677"/>
                    <a:pt x="340" y="676"/>
                    <a:pt x="339" y="675"/>
                  </a:cubicBezTo>
                  <a:cubicBezTo>
                    <a:pt x="339" y="675"/>
                    <a:pt x="340" y="675"/>
                    <a:pt x="340" y="674"/>
                  </a:cubicBezTo>
                  <a:cubicBezTo>
                    <a:pt x="340" y="674"/>
                    <a:pt x="339" y="674"/>
                    <a:pt x="339" y="674"/>
                  </a:cubicBezTo>
                  <a:cubicBezTo>
                    <a:pt x="339" y="673"/>
                    <a:pt x="340" y="673"/>
                    <a:pt x="340" y="673"/>
                  </a:cubicBezTo>
                  <a:cubicBezTo>
                    <a:pt x="340" y="672"/>
                    <a:pt x="340" y="671"/>
                    <a:pt x="341" y="671"/>
                  </a:cubicBezTo>
                  <a:cubicBezTo>
                    <a:pt x="342" y="671"/>
                    <a:pt x="342" y="671"/>
                    <a:pt x="342" y="671"/>
                  </a:cubicBezTo>
                  <a:cubicBezTo>
                    <a:pt x="342" y="672"/>
                    <a:pt x="342" y="672"/>
                    <a:pt x="341" y="672"/>
                  </a:cubicBezTo>
                  <a:close/>
                  <a:moveTo>
                    <a:pt x="344" y="659"/>
                  </a:moveTo>
                  <a:cubicBezTo>
                    <a:pt x="342" y="659"/>
                    <a:pt x="342" y="661"/>
                    <a:pt x="341" y="661"/>
                  </a:cubicBezTo>
                  <a:cubicBezTo>
                    <a:pt x="340" y="662"/>
                    <a:pt x="342" y="662"/>
                    <a:pt x="342" y="663"/>
                  </a:cubicBezTo>
                  <a:cubicBezTo>
                    <a:pt x="342" y="663"/>
                    <a:pt x="342" y="663"/>
                    <a:pt x="342" y="664"/>
                  </a:cubicBezTo>
                  <a:cubicBezTo>
                    <a:pt x="341" y="664"/>
                    <a:pt x="341" y="665"/>
                    <a:pt x="340" y="666"/>
                  </a:cubicBezTo>
                  <a:cubicBezTo>
                    <a:pt x="341" y="667"/>
                    <a:pt x="342" y="666"/>
                    <a:pt x="342" y="666"/>
                  </a:cubicBezTo>
                  <a:cubicBezTo>
                    <a:pt x="343" y="666"/>
                    <a:pt x="343" y="665"/>
                    <a:pt x="344" y="665"/>
                  </a:cubicBezTo>
                  <a:cubicBezTo>
                    <a:pt x="344" y="666"/>
                    <a:pt x="345" y="667"/>
                    <a:pt x="343" y="666"/>
                  </a:cubicBezTo>
                  <a:cubicBezTo>
                    <a:pt x="343" y="667"/>
                    <a:pt x="344" y="667"/>
                    <a:pt x="343" y="668"/>
                  </a:cubicBezTo>
                  <a:cubicBezTo>
                    <a:pt x="342" y="668"/>
                    <a:pt x="342" y="668"/>
                    <a:pt x="341" y="667"/>
                  </a:cubicBezTo>
                  <a:cubicBezTo>
                    <a:pt x="340" y="667"/>
                    <a:pt x="340" y="668"/>
                    <a:pt x="340" y="669"/>
                  </a:cubicBezTo>
                  <a:cubicBezTo>
                    <a:pt x="340" y="669"/>
                    <a:pt x="339" y="669"/>
                    <a:pt x="339" y="669"/>
                  </a:cubicBezTo>
                  <a:cubicBezTo>
                    <a:pt x="338" y="670"/>
                    <a:pt x="339" y="670"/>
                    <a:pt x="338" y="671"/>
                  </a:cubicBezTo>
                  <a:cubicBezTo>
                    <a:pt x="337" y="671"/>
                    <a:pt x="337" y="669"/>
                    <a:pt x="336" y="670"/>
                  </a:cubicBezTo>
                  <a:cubicBezTo>
                    <a:pt x="335" y="670"/>
                    <a:pt x="336" y="669"/>
                    <a:pt x="336" y="669"/>
                  </a:cubicBezTo>
                  <a:cubicBezTo>
                    <a:pt x="336" y="668"/>
                    <a:pt x="336" y="668"/>
                    <a:pt x="337" y="667"/>
                  </a:cubicBezTo>
                  <a:cubicBezTo>
                    <a:pt x="337" y="666"/>
                    <a:pt x="336" y="667"/>
                    <a:pt x="334" y="667"/>
                  </a:cubicBezTo>
                  <a:cubicBezTo>
                    <a:pt x="336" y="666"/>
                    <a:pt x="339" y="664"/>
                    <a:pt x="338" y="662"/>
                  </a:cubicBezTo>
                  <a:cubicBezTo>
                    <a:pt x="339" y="661"/>
                    <a:pt x="340" y="661"/>
                    <a:pt x="341" y="660"/>
                  </a:cubicBezTo>
                  <a:cubicBezTo>
                    <a:pt x="342" y="659"/>
                    <a:pt x="341" y="658"/>
                    <a:pt x="342" y="658"/>
                  </a:cubicBezTo>
                  <a:cubicBezTo>
                    <a:pt x="342" y="658"/>
                    <a:pt x="342" y="657"/>
                    <a:pt x="342" y="657"/>
                  </a:cubicBezTo>
                  <a:cubicBezTo>
                    <a:pt x="343" y="657"/>
                    <a:pt x="342" y="656"/>
                    <a:pt x="343" y="656"/>
                  </a:cubicBezTo>
                  <a:cubicBezTo>
                    <a:pt x="344" y="655"/>
                    <a:pt x="344" y="656"/>
                    <a:pt x="345" y="656"/>
                  </a:cubicBezTo>
                  <a:cubicBezTo>
                    <a:pt x="345" y="658"/>
                    <a:pt x="344" y="658"/>
                    <a:pt x="344" y="659"/>
                  </a:cubicBezTo>
                  <a:close/>
                  <a:moveTo>
                    <a:pt x="596" y="666"/>
                  </a:moveTo>
                  <a:cubicBezTo>
                    <a:pt x="598" y="667"/>
                    <a:pt x="600" y="665"/>
                    <a:pt x="601" y="666"/>
                  </a:cubicBezTo>
                  <a:cubicBezTo>
                    <a:pt x="600" y="667"/>
                    <a:pt x="597" y="666"/>
                    <a:pt x="596" y="667"/>
                  </a:cubicBezTo>
                  <a:cubicBezTo>
                    <a:pt x="595" y="667"/>
                    <a:pt x="596" y="666"/>
                    <a:pt x="596" y="666"/>
                  </a:cubicBezTo>
                  <a:close/>
                  <a:moveTo>
                    <a:pt x="591" y="668"/>
                  </a:moveTo>
                  <a:cubicBezTo>
                    <a:pt x="591" y="669"/>
                    <a:pt x="590" y="669"/>
                    <a:pt x="590" y="669"/>
                  </a:cubicBezTo>
                  <a:cubicBezTo>
                    <a:pt x="589" y="669"/>
                    <a:pt x="590" y="668"/>
                    <a:pt x="591" y="668"/>
                  </a:cubicBezTo>
                  <a:close/>
                  <a:moveTo>
                    <a:pt x="560" y="664"/>
                  </a:moveTo>
                  <a:cubicBezTo>
                    <a:pt x="560" y="664"/>
                    <a:pt x="561" y="665"/>
                    <a:pt x="561" y="665"/>
                  </a:cubicBezTo>
                  <a:cubicBezTo>
                    <a:pt x="561" y="665"/>
                    <a:pt x="562" y="664"/>
                    <a:pt x="562" y="664"/>
                  </a:cubicBezTo>
                  <a:cubicBezTo>
                    <a:pt x="562" y="664"/>
                    <a:pt x="562" y="665"/>
                    <a:pt x="562" y="665"/>
                  </a:cubicBezTo>
                  <a:cubicBezTo>
                    <a:pt x="562" y="665"/>
                    <a:pt x="563" y="665"/>
                    <a:pt x="563" y="665"/>
                  </a:cubicBezTo>
                  <a:cubicBezTo>
                    <a:pt x="563" y="665"/>
                    <a:pt x="564" y="665"/>
                    <a:pt x="564" y="665"/>
                  </a:cubicBezTo>
                  <a:cubicBezTo>
                    <a:pt x="565" y="665"/>
                    <a:pt x="565" y="665"/>
                    <a:pt x="566" y="665"/>
                  </a:cubicBezTo>
                  <a:cubicBezTo>
                    <a:pt x="566" y="665"/>
                    <a:pt x="567" y="665"/>
                    <a:pt x="567" y="666"/>
                  </a:cubicBezTo>
                  <a:cubicBezTo>
                    <a:pt x="568" y="666"/>
                    <a:pt x="568" y="665"/>
                    <a:pt x="569" y="665"/>
                  </a:cubicBezTo>
                  <a:cubicBezTo>
                    <a:pt x="569" y="665"/>
                    <a:pt x="570" y="665"/>
                    <a:pt x="570" y="665"/>
                  </a:cubicBezTo>
                  <a:cubicBezTo>
                    <a:pt x="570" y="665"/>
                    <a:pt x="570" y="665"/>
                    <a:pt x="570" y="665"/>
                  </a:cubicBezTo>
                  <a:cubicBezTo>
                    <a:pt x="570" y="665"/>
                    <a:pt x="570" y="665"/>
                    <a:pt x="570" y="665"/>
                  </a:cubicBezTo>
                  <a:cubicBezTo>
                    <a:pt x="571" y="666"/>
                    <a:pt x="571" y="666"/>
                    <a:pt x="571" y="666"/>
                  </a:cubicBezTo>
                  <a:cubicBezTo>
                    <a:pt x="572" y="666"/>
                    <a:pt x="571" y="666"/>
                    <a:pt x="572" y="665"/>
                  </a:cubicBezTo>
                  <a:cubicBezTo>
                    <a:pt x="572" y="665"/>
                    <a:pt x="572" y="665"/>
                    <a:pt x="572" y="665"/>
                  </a:cubicBezTo>
                  <a:cubicBezTo>
                    <a:pt x="572" y="665"/>
                    <a:pt x="572" y="665"/>
                    <a:pt x="572" y="665"/>
                  </a:cubicBezTo>
                  <a:cubicBezTo>
                    <a:pt x="572" y="664"/>
                    <a:pt x="572" y="664"/>
                    <a:pt x="573" y="664"/>
                  </a:cubicBezTo>
                  <a:cubicBezTo>
                    <a:pt x="573" y="664"/>
                    <a:pt x="573" y="664"/>
                    <a:pt x="573" y="664"/>
                  </a:cubicBezTo>
                  <a:cubicBezTo>
                    <a:pt x="574" y="664"/>
                    <a:pt x="576" y="664"/>
                    <a:pt x="577" y="664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578" y="664"/>
                    <a:pt x="578" y="664"/>
                    <a:pt x="579" y="664"/>
                  </a:cubicBezTo>
                  <a:cubicBezTo>
                    <a:pt x="580" y="664"/>
                    <a:pt x="580" y="664"/>
                    <a:pt x="580" y="665"/>
                  </a:cubicBezTo>
                  <a:cubicBezTo>
                    <a:pt x="580" y="665"/>
                    <a:pt x="580" y="666"/>
                    <a:pt x="579" y="665"/>
                  </a:cubicBezTo>
                  <a:cubicBezTo>
                    <a:pt x="579" y="665"/>
                    <a:pt x="579" y="665"/>
                    <a:pt x="579" y="665"/>
                  </a:cubicBezTo>
                  <a:cubicBezTo>
                    <a:pt x="578" y="666"/>
                    <a:pt x="579" y="665"/>
                    <a:pt x="578" y="665"/>
                  </a:cubicBezTo>
                  <a:cubicBezTo>
                    <a:pt x="578" y="665"/>
                    <a:pt x="577" y="665"/>
                    <a:pt x="577" y="665"/>
                  </a:cubicBezTo>
                  <a:cubicBezTo>
                    <a:pt x="577" y="665"/>
                    <a:pt x="577" y="665"/>
                    <a:pt x="576" y="665"/>
                  </a:cubicBezTo>
                  <a:cubicBezTo>
                    <a:pt x="576" y="665"/>
                    <a:pt x="575" y="665"/>
                    <a:pt x="575" y="665"/>
                  </a:cubicBezTo>
                  <a:cubicBezTo>
                    <a:pt x="575" y="665"/>
                    <a:pt x="574" y="665"/>
                    <a:pt x="574" y="665"/>
                  </a:cubicBezTo>
                  <a:cubicBezTo>
                    <a:pt x="573" y="665"/>
                    <a:pt x="573" y="665"/>
                    <a:pt x="572" y="665"/>
                  </a:cubicBezTo>
                  <a:cubicBezTo>
                    <a:pt x="572" y="665"/>
                    <a:pt x="572" y="665"/>
                    <a:pt x="573" y="665"/>
                  </a:cubicBezTo>
                  <a:cubicBezTo>
                    <a:pt x="573" y="665"/>
                    <a:pt x="573" y="666"/>
                    <a:pt x="573" y="666"/>
                  </a:cubicBezTo>
                  <a:cubicBezTo>
                    <a:pt x="573" y="666"/>
                    <a:pt x="573" y="666"/>
                    <a:pt x="573" y="666"/>
                  </a:cubicBezTo>
                  <a:cubicBezTo>
                    <a:pt x="572" y="666"/>
                    <a:pt x="572" y="667"/>
                    <a:pt x="572" y="667"/>
                  </a:cubicBezTo>
                  <a:cubicBezTo>
                    <a:pt x="572" y="667"/>
                    <a:pt x="572" y="667"/>
                    <a:pt x="571" y="667"/>
                  </a:cubicBezTo>
                  <a:cubicBezTo>
                    <a:pt x="571" y="667"/>
                    <a:pt x="571" y="667"/>
                    <a:pt x="571" y="667"/>
                  </a:cubicBezTo>
                  <a:cubicBezTo>
                    <a:pt x="571" y="666"/>
                    <a:pt x="571" y="666"/>
                    <a:pt x="571" y="666"/>
                  </a:cubicBezTo>
                  <a:cubicBezTo>
                    <a:pt x="570" y="666"/>
                    <a:pt x="570" y="667"/>
                    <a:pt x="570" y="667"/>
                  </a:cubicBezTo>
                  <a:cubicBezTo>
                    <a:pt x="569" y="667"/>
                    <a:pt x="569" y="666"/>
                    <a:pt x="568" y="666"/>
                  </a:cubicBezTo>
                  <a:cubicBezTo>
                    <a:pt x="568" y="666"/>
                    <a:pt x="568" y="666"/>
                    <a:pt x="567" y="666"/>
                  </a:cubicBezTo>
                  <a:cubicBezTo>
                    <a:pt x="567" y="666"/>
                    <a:pt x="567" y="666"/>
                    <a:pt x="567" y="666"/>
                  </a:cubicBezTo>
                  <a:cubicBezTo>
                    <a:pt x="566" y="666"/>
                    <a:pt x="566" y="666"/>
                    <a:pt x="566" y="666"/>
                  </a:cubicBezTo>
                  <a:cubicBezTo>
                    <a:pt x="565" y="666"/>
                    <a:pt x="565" y="666"/>
                    <a:pt x="565" y="666"/>
                  </a:cubicBezTo>
                  <a:cubicBezTo>
                    <a:pt x="565" y="666"/>
                    <a:pt x="565" y="666"/>
                    <a:pt x="565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5"/>
                    <a:pt x="563" y="666"/>
                  </a:cubicBezTo>
                  <a:cubicBezTo>
                    <a:pt x="563" y="666"/>
                    <a:pt x="562" y="666"/>
                    <a:pt x="562" y="666"/>
                  </a:cubicBezTo>
                  <a:cubicBezTo>
                    <a:pt x="562" y="666"/>
                    <a:pt x="562" y="665"/>
                    <a:pt x="562" y="665"/>
                  </a:cubicBezTo>
                  <a:cubicBezTo>
                    <a:pt x="562" y="665"/>
                    <a:pt x="561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59" y="665"/>
                  </a:cubicBezTo>
                  <a:cubicBezTo>
                    <a:pt x="559" y="665"/>
                    <a:pt x="559" y="664"/>
                    <a:pt x="560" y="664"/>
                  </a:cubicBezTo>
                  <a:close/>
                  <a:moveTo>
                    <a:pt x="412" y="644"/>
                  </a:moveTo>
                  <a:cubicBezTo>
                    <a:pt x="411" y="645"/>
                    <a:pt x="410" y="645"/>
                    <a:pt x="410" y="646"/>
                  </a:cubicBezTo>
                  <a:cubicBezTo>
                    <a:pt x="409" y="646"/>
                    <a:pt x="409" y="646"/>
                    <a:pt x="408" y="646"/>
                  </a:cubicBezTo>
                  <a:cubicBezTo>
                    <a:pt x="406" y="646"/>
                    <a:pt x="407" y="646"/>
                    <a:pt x="405" y="646"/>
                  </a:cubicBezTo>
                  <a:cubicBezTo>
                    <a:pt x="405" y="646"/>
                    <a:pt x="404" y="645"/>
                    <a:pt x="404" y="644"/>
                  </a:cubicBezTo>
                  <a:cubicBezTo>
                    <a:pt x="406" y="644"/>
                    <a:pt x="406" y="645"/>
                    <a:pt x="407" y="645"/>
                  </a:cubicBezTo>
                  <a:cubicBezTo>
                    <a:pt x="409" y="645"/>
                    <a:pt x="410" y="645"/>
                    <a:pt x="411" y="644"/>
                  </a:cubicBezTo>
                  <a:cubicBezTo>
                    <a:pt x="411" y="644"/>
                    <a:pt x="411" y="644"/>
                    <a:pt x="412" y="644"/>
                  </a:cubicBezTo>
                  <a:close/>
                  <a:moveTo>
                    <a:pt x="397" y="640"/>
                  </a:moveTo>
                  <a:cubicBezTo>
                    <a:pt x="398" y="640"/>
                    <a:pt x="398" y="640"/>
                    <a:pt x="398" y="641"/>
                  </a:cubicBezTo>
                  <a:cubicBezTo>
                    <a:pt x="398" y="642"/>
                    <a:pt x="399" y="642"/>
                    <a:pt x="398" y="642"/>
                  </a:cubicBezTo>
                  <a:cubicBezTo>
                    <a:pt x="400" y="643"/>
                    <a:pt x="400" y="641"/>
                    <a:pt x="401" y="641"/>
                  </a:cubicBezTo>
                  <a:cubicBezTo>
                    <a:pt x="402" y="641"/>
                    <a:pt x="401" y="641"/>
                    <a:pt x="402" y="642"/>
                  </a:cubicBezTo>
                  <a:cubicBezTo>
                    <a:pt x="402" y="642"/>
                    <a:pt x="402" y="642"/>
                    <a:pt x="403" y="642"/>
                  </a:cubicBezTo>
                  <a:cubicBezTo>
                    <a:pt x="403" y="642"/>
                    <a:pt x="404" y="642"/>
                    <a:pt x="404" y="642"/>
                  </a:cubicBezTo>
                  <a:cubicBezTo>
                    <a:pt x="404" y="642"/>
                    <a:pt x="404" y="642"/>
                    <a:pt x="405" y="642"/>
                  </a:cubicBezTo>
                  <a:cubicBezTo>
                    <a:pt x="406" y="642"/>
                    <a:pt x="407" y="642"/>
                    <a:pt x="409" y="643"/>
                  </a:cubicBezTo>
                  <a:cubicBezTo>
                    <a:pt x="408" y="644"/>
                    <a:pt x="405" y="642"/>
                    <a:pt x="404" y="644"/>
                  </a:cubicBezTo>
                  <a:cubicBezTo>
                    <a:pt x="404" y="644"/>
                    <a:pt x="404" y="643"/>
                    <a:pt x="403" y="643"/>
                  </a:cubicBezTo>
                  <a:cubicBezTo>
                    <a:pt x="403" y="643"/>
                    <a:pt x="402" y="643"/>
                    <a:pt x="402" y="643"/>
                  </a:cubicBezTo>
                  <a:cubicBezTo>
                    <a:pt x="402" y="643"/>
                    <a:pt x="401" y="644"/>
                    <a:pt x="401" y="644"/>
                  </a:cubicBezTo>
                  <a:cubicBezTo>
                    <a:pt x="400" y="644"/>
                    <a:pt x="399" y="643"/>
                    <a:pt x="398" y="644"/>
                  </a:cubicBezTo>
                  <a:cubicBezTo>
                    <a:pt x="397" y="644"/>
                    <a:pt x="397" y="643"/>
                    <a:pt x="397" y="642"/>
                  </a:cubicBezTo>
                  <a:cubicBezTo>
                    <a:pt x="397" y="642"/>
                    <a:pt x="396" y="642"/>
                    <a:pt x="396" y="642"/>
                  </a:cubicBezTo>
                  <a:cubicBezTo>
                    <a:pt x="396" y="642"/>
                    <a:pt x="396" y="641"/>
                    <a:pt x="396" y="641"/>
                  </a:cubicBezTo>
                  <a:cubicBezTo>
                    <a:pt x="396" y="641"/>
                    <a:pt x="397" y="640"/>
                    <a:pt x="397" y="640"/>
                  </a:cubicBezTo>
                  <a:close/>
                  <a:moveTo>
                    <a:pt x="393" y="640"/>
                  </a:moveTo>
                  <a:cubicBezTo>
                    <a:pt x="394" y="640"/>
                    <a:pt x="394" y="641"/>
                    <a:pt x="393" y="643"/>
                  </a:cubicBezTo>
                  <a:cubicBezTo>
                    <a:pt x="393" y="643"/>
                    <a:pt x="394" y="644"/>
                    <a:pt x="393" y="644"/>
                  </a:cubicBezTo>
                  <a:cubicBezTo>
                    <a:pt x="392" y="643"/>
                    <a:pt x="392" y="644"/>
                    <a:pt x="390" y="644"/>
                  </a:cubicBezTo>
                  <a:cubicBezTo>
                    <a:pt x="391" y="643"/>
                    <a:pt x="392" y="642"/>
                    <a:pt x="392" y="641"/>
                  </a:cubicBezTo>
                  <a:cubicBezTo>
                    <a:pt x="393" y="641"/>
                    <a:pt x="392" y="641"/>
                    <a:pt x="392" y="641"/>
                  </a:cubicBezTo>
                  <a:cubicBezTo>
                    <a:pt x="392" y="640"/>
                    <a:pt x="393" y="640"/>
                    <a:pt x="393" y="640"/>
                  </a:cubicBezTo>
                  <a:close/>
                  <a:moveTo>
                    <a:pt x="392" y="640"/>
                  </a:moveTo>
                  <a:cubicBezTo>
                    <a:pt x="391" y="641"/>
                    <a:pt x="391" y="641"/>
                    <a:pt x="389" y="641"/>
                  </a:cubicBezTo>
                  <a:cubicBezTo>
                    <a:pt x="390" y="641"/>
                    <a:pt x="390" y="639"/>
                    <a:pt x="392" y="640"/>
                  </a:cubicBezTo>
                  <a:close/>
                  <a:moveTo>
                    <a:pt x="388" y="641"/>
                  </a:moveTo>
                  <a:cubicBezTo>
                    <a:pt x="388" y="642"/>
                    <a:pt x="387" y="641"/>
                    <a:pt x="387" y="642"/>
                  </a:cubicBezTo>
                  <a:cubicBezTo>
                    <a:pt x="386" y="641"/>
                    <a:pt x="387" y="640"/>
                    <a:pt x="388" y="641"/>
                  </a:cubicBezTo>
                  <a:close/>
                  <a:moveTo>
                    <a:pt x="364" y="650"/>
                  </a:moveTo>
                  <a:cubicBezTo>
                    <a:pt x="363" y="650"/>
                    <a:pt x="363" y="652"/>
                    <a:pt x="362" y="652"/>
                  </a:cubicBezTo>
                  <a:cubicBezTo>
                    <a:pt x="362" y="652"/>
                    <a:pt x="362" y="651"/>
                    <a:pt x="362" y="651"/>
                  </a:cubicBezTo>
                  <a:cubicBezTo>
                    <a:pt x="360" y="651"/>
                    <a:pt x="359" y="652"/>
                    <a:pt x="359" y="654"/>
                  </a:cubicBezTo>
                  <a:cubicBezTo>
                    <a:pt x="359" y="654"/>
                    <a:pt x="359" y="653"/>
                    <a:pt x="358" y="653"/>
                  </a:cubicBezTo>
                  <a:cubicBezTo>
                    <a:pt x="358" y="655"/>
                    <a:pt x="358" y="654"/>
                    <a:pt x="358" y="656"/>
                  </a:cubicBezTo>
                  <a:cubicBezTo>
                    <a:pt x="358" y="657"/>
                    <a:pt x="359" y="657"/>
                    <a:pt x="359" y="658"/>
                  </a:cubicBezTo>
                  <a:cubicBezTo>
                    <a:pt x="358" y="658"/>
                    <a:pt x="358" y="659"/>
                    <a:pt x="358" y="659"/>
                  </a:cubicBezTo>
                  <a:cubicBezTo>
                    <a:pt x="357" y="659"/>
                    <a:pt x="356" y="659"/>
                    <a:pt x="356" y="659"/>
                  </a:cubicBezTo>
                  <a:cubicBezTo>
                    <a:pt x="356" y="659"/>
                    <a:pt x="355" y="659"/>
                    <a:pt x="355" y="659"/>
                  </a:cubicBezTo>
                  <a:cubicBezTo>
                    <a:pt x="354" y="659"/>
                    <a:pt x="353" y="658"/>
                    <a:pt x="352" y="659"/>
                  </a:cubicBezTo>
                  <a:cubicBezTo>
                    <a:pt x="352" y="659"/>
                    <a:pt x="352" y="658"/>
                    <a:pt x="350" y="658"/>
                  </a:cubicBezTo>
                  <a:cubicBezTo>
                    <a:pt x="349" y="659"/>
                    <a:pt x="352" y="659"/>
                    <a:pt x="352" y="660"/>
                  </a:cubicBezTo>
                  <a:cubicBezTo>
                    <a:pt x="350" y="660"/>
                    <a:pt x="348" y="659"/>
                    <a:pt x="348" y="661"/>
                  </a:cubicBezTo>
                  <a:cubicBezTo>
                    <a:pt x="348" y="661"/>
                    <a:pt x="347" y="661"/>
                    <a:pt x="347" y="662"/>
                  </a:cubicBezTo>
                  <a:cubicBezTo>
                    <a:pt x="346" y="661"/>
                    <a:pt x="347" y="659"/>
                    <a:pt x="348" y="660"/>
                  </a:cubicBezTo>
                  <a:cubicBezTo>
                    <a:pt x="349" y="659"/>
                    <a:pt x="348" y="659"/>
                    <a:pt x="348" y="658"/>
                  </a:cubicBezTo>
                  <a:cubicBezTo>
                    <a:pt x="350" y="657"/>
                    <a:pt x="351" y="657"/>
                    <a:pt x="352" y="655"/>
                  </a:cubicBezTo>
                  <a:cubicBezTo>
                    <a:pt x="353" y="656"/>
                    <a:pt x="352" y="657"/>
                    <a:pt x="353" y="657"/>
                  </a:cubicBezTo>
                  <a:cubicBezTo>
                    <a:pt x="354" y="657"/>
                    <a:pt x="355" y="656"/>
                    <a:pt x="355" y="656"/>
                  </a:cubicBezTo>
                  <a:cubicBezTo>
                    <a:pt x="355" y="654"/>
                    <a:pt x="356" y="654"/>
                    <a:pt x="357" y="652"/>
                  </a:cubicBezTo>
                  <a:cubicBezTo>
                    <a:pt x="358" y="653"/>
                    <a:pt x="359" y="652"/>
                    <a:pt x="360" y="651"/>
                  </a:cubicBezTo>
                  <a:cubicBezTo>
                    <a:pt x="361" y="650"/>
                    <a:pt x="362" y="650"/>
                    <a:pt x="363" y="650"/>
                  </a:cubicBezTo>
                  <a:cubicBezTo>
                    <a:pt x="364" y="650"/>
                    <a:pt x="364" y="650"/>
                    <a:pt x="365" y="650"/>
                  </a:cubicBezTo>
                  <a:cubicBezTo>
                    <a:pt x="366" y="650"/>
                    <a:pt x="367" y="649"/>
                    <a:pt x="368" y="648"/>
                  </a:cubicBezTo>
                  <a:cubicBezTo>
                    <a:pt x="369" y="649"/>
                    <a:pt x="369" y="648"/>
                    <a:pt x="370" y="648"/>
                  </a:cubicBezTo>
                  <a:cubicBezTo>
                    <a:pt x="371" y="649"/>
                    <a:pt x="372" y="648"/>
                    <a:pt x="373" y="648"/>
                  </a:cubicBezTo>
                  <a:cubicBezTo>
                    <a:pt x="374" y="648"/>
                    <a:pt x="374" y="648"/>
                    <a:pt x="375" y="648"/>
                  </a:cubicBezTo>
                  <a:cubicBezTo>
                    <a:pt x="376" y="648"/>
                    <a:pt x="374" y="647"/>
                    <a:pt x="375" y="647"/>
                  </a:cubicBezTo>
                  <a:cubicBezTo>
                    <a:pt x="376" y="647"/>
                    <a:pt x="378" y="647"/>
                    <a:pt x="379" y="646"/>
                  </a:cubicBezTo>
                  <a:cubicBezTo>
                    <a:pt x="379" y="646"/>
                    <a:pt x="379" y="647"/>
                    <a:pt x="379" y="647"/>
                  </a:cubicBezTo>
                  <a:cubicBezTo>
                    <a:pt x="380" y="647"/>
                    <a:pt x="380" y="646"/>
                    <a:pt x="381" y="646"/>
                  </a:cubicBezTo>
                  <a:cubicBezTo>
                    <a:pt x="381" y="646"/>
                    <a:pt x="382" y="646"/>
                    <a:pt x="382" y="646"/>
                  </a:cubicBezTo>
                  <a:cubicBezTo>
                    <a:pt x="382" y="647"/>
                    <a:pt x="383" y="646"/>
                    <a:pt x="384" y="647"/>
                  </a:cubicBezTo>
                  <a:cubicBezTo>
                    <a:pt x="384" y="647"/>
                    <a:pt x="384" y="648"/>
                    <a:pt x="384" y="649"/>
                  </a:cubicBezTo>
                  <a:cubicBezTo>
                    <a:pt x="382" y="648"/>
                    <a:pt x="382" y="649"/>
                    <a:pt x="381" y="649"/>
                  </a:cubicBezTo>
                  <a:cubicBezTo>
                    <a:pt x="380" y="650"/>
                    <a:pt x="382" y="650"/>
                    <a:pt x="381" y="651"/>
                  </a:cubicBezTo>
                  <a:cubicBezTo>
                    <a:pt x="380" y="651"/>
                    <a:pt x="380" y="648"/>
                    <a:pt x="379" y="650"/>
                  </a:cubicBezTo>
                  <a:cubicBezTo>
                    <a:pt x="378" y="650"/>
                    <a:pt x="379" y="649"/>
                    <a:pt x="378" y="649"/>
                  </a:cubicBezTo>
                  <a:cubicBezTo>
                    <a:pt x="377" y="648"/>
                    <a:pt x="377" y="649"/>
                    <a:pt x="377" y="650"/>
                  </a:cubicBezTo>
                  <a:cubicBezTo>
                    <a:pt x="375" y="649"/>
                    <a:pt x="374" y="649"/>
                    <a:pt x="374" y="650"/>
                  </a:cubicBezTo>
                  <a:cubicBezTo>
                    <a:pt x="373" y="650"/>
                    <a:pt x="372" y="650"/>
                    <a:pt x="372" y="650"/>
                  </a:cubicBezTo>
                  <a:cubicBezTo>
                    <a:pt x="371" y="651"/>
                    <a:pt x="371" y="651"/>
                    <a:pt x="372" y="651"/>
                  </a:cubicBezTo>
                  <a:cubicBezTo>
                    <a:pt x="372" y="652"/>
                    <a:pt x="371" y="651"/>
                    <a:pt x="371" y="652"/>
                  </a:cubicBezTo>
                  <a:cubicBezTo>
                    <a:pt x="370" y="652"/>
                    <a:pt x="370" y="651"/>
                    <a:pt x="370" y="650"/>
                  </a:cubicBezTo>
                  <a:cubicBezTo>
                    <a:pt x="369" y="651"/>
                    <a:pt x="368" y="650"/>
                    <a:pt x="368" y="650"/>
                  </a:cubicBezTo>
                  <a:cubicBezTo>
                    <a:pt x="367" y="650"/>
                    <a:pt x="366" y="650"/>
                    <a:pt x="365" y="651"/>
                  </a:cubicBezTo>
                  <a:cubicBezTo>
                    <a:pt x="365" y="651"/>
                    <a:pt x="364" y="651"/>
                    <a:pt x="364" y="650"/>
                  </a:cubicBezTo>
                  <a:close/>
                  <a:moveTo>
                    <a:pt x="370" y="732"/>
                  </a:moveTo>
                  <a:cubicBezTo>
                    <a:pt x="370" y="732"/>
                    <a:pt x="334" y="663"/>
                    <a:pt x="447" y="667"/>
                  </a:cubicBezTo>
                  <a:cubicBezTo>
                    <a:pt x="467" y="668"/>
                    <a:pt x="495" y="674"/>
                    <a:pt x="515" y="678"/>
                  </a:cubicBezTo>
                  <a:cubicBezTo>
                    <a:pt x="351" y="655"/>
                    <a:pt x="369" y="723"/>
                    <a:pt x="370" y="732"/>
                  </a:cubicBezTo>
                  <a:close/>
                  <a:moveTo>
                    <a:pt x="586" y="673"/>
                  </a:moveTo>
                  <a:cubicBezTo>
                    <a:pt x="586" y="673"/>
                    <a:pt x="585" y="673"/>
                    <a:pt x="585" y="673"/>
                  </a:cubicBezTo>
                  <a:cubicBezTo>
                    <a:pt x="585" y="674"/>
                    <a:pt x="584" y="674"/>
                    <a:pt x="584" y="674"/>
                  </a:cubicBezTo>
                  <a:cubicBezTo>
                    <a:pt x="583" y="674"/>
                    <a:pt x="583" y="674"/>
                    <a:pt x="583" y="674"/>
                  </a:cubicBezTo>
                  <a:cubicBezTo>
                    <a:pt x="583" y="674"/>
                    <a:pt x="581" y="674"/>
                    <a:pt x="581" y="675"/>
                  </a:cubicBezTo>
                  <a:cubicBezTo>
                    <a:pt x="581" y="675"/>
                    <a:pt x="580" y="675"/>
                    <a:pt x="579" y="675"/>
                  </a:cubicBezTo>
                  <a:cubicBezTo>
                    <a:pt x="578" y="675"/>
                    <a:pt x="578" y="675"/>
                    <a:pt x="577" y="675"/>
                  </a:cubicBezTo>
                  <a:cubicBezTo>
                    <a:pt x="577" y="675"/>
                    <a:pt x="577" y="675"/>
                    <a:pt x="577" y="676"/>
                  </a:cubicBezTo>
                  <a:cubicBezTo>
                    <a:pt x="576" y="676"/>
                    <a:pt x="576" y="676"/>
                    <a:pt x="575" y="676"/>
                  </a:cubicBezTo>
                  <a:cubicBezTo>
                    <a:pt x="575" y="676"/>
                    <a:pt x="575" y="676"/>
                    <a:pt x="574" y="676"/>
                  </a:cubicBezTo>
                  <a:cubicBezTo>
                    <a:pt x="574" y="676"/>
                    <a:pt x="573" y="676"/>
                    <a:pt x="572" y="676"/>
                  </a:cubicBezTo>
                  <a:cubicBezTo>
                    <a:pt x="571" y="677"/>
                    <a:pt x="570" y="677"/>
                    <a:pt x="570" y="677"/>
                  </a:cubicBezTo>
                  <a:cubicBezTo>
                    <a:pt x="570" y="677"/>
                    <a:pt x="570" y="677"/>
                    <a:pt x="570" y="677"/>
                  </a:cubicBezTo>
                  <a:cubicBezTo>
                    <a:pt x="571" y="677"/>
                    <a:pt x="572" y="677"/>
                    <a:pt x="573" y="678"/>
                  </a:cubicBezTo>
                  <a:cubicBezTo>
                    <a:pt x="572" y="679"/>
                    <a:pt x="571" y="680"/>
                    <a:pt x="570" y="679"/>
                  </a:cubicBezTo>
                  <a:cubicBezTo>
                    <a:pt x="570" y="678"/>
                    <a:pt x="569" y="678"/>
                    <a:pt x="569" y="679"/>
                  </a:cubicBezTo>
                  <a:cubicBezTo>
                    <a:pt x="568" y="680"/>
                    <a:pt x="569" y="679"/>
                    <a:pt x="566" y="679"/>
                  </a:cubicBezTo>
                  <a:cubicBezTo>
                    <a:pt x="566" y="679"/>
                    <a:pt x="566" y="679"/>
                    <a:pt x="565" y="679"/>
                  </a:cubicBezTo>
                  <a:cubicBezTo>
                    <a:pt x="565" y="679"/>
                    <a:pt x="564" y="679"/>
                    <a:pt x="563" y="679"/>
                  </a:cubicBezTo>
                  <a:cubicBezTo>
                    <a:pt x="562" y="679"/>
                    <a:pt x="561" y="679"/>
                    <a:pt x="559" y="679"/>
                  </a:cubicBezTo>
                  <a:cubicBezTo>
                    <a:pt x="559" y="678"/>
                    <a:pt x="558" y="678"/>
                    <a:pt x="557" y="678"/>
                  </a:cubicBezTo>
                  <a:cubicBezTo>
                    <a:pt x="556" y="678"/>
                    <a:pt x="555" y="678"/>
                    <a:pt x="554" y="678"/>
                  </a:cubicBezTo>
                  <a:cubicBezTo>
                    <a:pt x="554" y="678"/>
                    <a:pt x="554" y="679"/>
                    <a:pt x="554" y="679"/>
                  </a:cubicBezTo>
                  <a:cubicBezTo>
                    <a:pt x="554" y="679"/>
                    <a:pt x="554" y="679"/>
                    <a:pt x="555" y="679"/>
                  </a:cubicBezTo>
                  <a:cubicBezTo>
                    <a:pt x="555" y="679"/>
                    <a:pt x="555" y="680"/>
                    <a:pt x="554" y="680"/>
                  </a:cubicBezTo>
                  <a:cubicBezTo>
                    <a:pt x="555" y="680"/>
                    <a:pt x="556" y="681"/>
                    <a:pt x="555" y="681"/>
                  </a:cubicBezTo>
                  <a:cubicBezTo>
                    <a:pt x="555" y="681"/>
                    <a:pt x="554" y="682"/>
                    <a:pt x="554" y="682"/>
                  </a:cubicBezTo>
                  <a:cubicBezTo>
                    <a:pt x="554" y="681"/>
                    <a:pt x="554" y="683"/>
                    <a:pt x="553" y="683"/>
                  </a:cubicBezTo>
                  <a:cubicBezTo>
                    <a:pt x="553" y="683"/>
                    <a:pt x="552" y="683"/>
                    <a:pt x="551" y="683"/>
                  </a:cubicBezTo>
                  <a:cubicBezTo>
                    <a:pt x="551" y="683"/>
                    <a:pt x="551" y="683"/>
                    <a:pt x="550" y="683"/>
                  </a:cubicBezTo>
                  <a:cubicBezTo>
                    <a:pt x="550" y="683"/>
                    <a:pt x="550" y="682"/>
                    <a:pt x="550" y="682"/>
                  </a:cubicBezTo>
                  <a:cubicBezTo>
                    <a:pt x="549" y="682"/>
                    <a:pt x="549" y="683"/>
                    <a:pt x="548" y="683"/>
                  </a:cubicBezTo>
                  <a:cubicBezTo>
                    <a:pt x="547" y="683"/>
                    <a:pt x="545" y="683"/>
                    <a:pt x="544" y="683"/>
                  </a:cubicBezTo>
                  <a:cubicBezTo>
                    <a:pt x="543" y="682"/>
                    <a:pt x="543" y="683"/>
                    <a:pt x="542" y="682"/>
                  </a:cubicBezTo>
                  <a:cubicBezTo>
                    <a:pt x="541" y="682"/>
                    <a:pt x="541" y="682"/>
                    <a:pt x="540" y="682"/>
                  </a:cubicBezTo>
                  <a:cubicBezTo>
                    <a:pt x="539" y="682"/>
                    <a:pt x="538" y="682"/>
                    <a:pt x="537" y="682"/>
                  </a:cubicBezTo>
                  <a:cubicBezTo>
                    <a:pt x="537" y="682"/>
                    <a:pt x="536" y="682"/>
                    <a:pt x="536" y="682"/>
                  </a:cubicBezTo>
                  <a:cubicBezTo>
                    <a:pt x="536" y="682"/>
                    <a:pt x="535" y="681"/>
                    <a:pt x="535" y="681"/>
                  </a:cubicBezTo>
                  <a:cubicBezTo>
                    <a:pt x="535" y="681"/>
                    <a:pt x="533" y="681"/>
                    <a:pt x="533" y="681"/>
                  </a:cubicBezTo>
                  <a:cubicBezTo>
                    <a:pt x="533" y="681"/>
                    <a:pt x="532" y="681"/>
                    <a:pt x="532" y="681"/>
                  </a:cubicBezTo>
                  <a:cubicBezTo>
                    <a:pt x="532" y="681"/>
                    <a:pt x="531" y="681"/>
                    <a:pt x="531" y="681"/>
                  </a:cubicBezTo>
                  <a:cubicBezTo>
                    <a:pt x="531" y="681"/>
                    <a:pt x="531" y="681"/>
                    <a:pt x="531" y="681"/>
                  </a:cubicBezTo>
                  <a:cubicBezTo>
                    <a:pt x="530" y="681"/>
                    <a:pt x="530" y="681"/>
                    <a:pt x="529" y="681"/>
                  </a:cubicBezTo>
                  <a:cubicBezTo>
                    <a:pt x="529" y="681"/>
                    <a:pt x="529" y="681"/>
                    <a:pt x="529" y="681"/>
                  </a:cubicBezTo>
                  <a:cubicBezTo>
                    <a:pt x="528" y="681"/>
                    <a:pt x="526" y="680"/>
                    <a:pt x="525" y="681"/>
                  </a:cubicBezTo>
                  <a:cubicBezTo>
                    <a:pt x="525" y="681"/>
                    <a:pt x="524" y="681"/>
                    <a:pt x="524" y="681"/>
                  </a:cubicBezTo>
                  <a:cubicBezTo>
                    <a:pt x="524" y="680"/>
                    <a:pt x="523" y="680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3" y="679"/>
                    <a:pt x="523" y="679"/>
                    <a:pt x="523" y="679"/>
                  </a:cubicBezTo>
                  <a:cubicBezTo>
                    <a:pt x="524" y="678"/>
                    <a:pt x="525" y="679"/>
                    <a:pt x="526" y="679"/>
                  </a:cubicBezTo>
                  <a:cubicBezTo>
                    <a:pt x="527" y="679"/>
                    <a:pt x="528" y="678"/>
                    <a:pt x="529" y="678"/>
                  </a:cubicBezTo>
                  <a:cubicBezTo>
                    <a:pt x="529" y="678"/>
                    <a:pt x="529" y="679"/>
                    <a:pt x="529" y="679"/>
                  </a:cubicBezTo>
                  <a:cubicBezTo>
                    <a:pt x="529" y="679"/>
                    <a:pt x="531" y="679"/>
                    <a:pt x="531" y="679"/>
                  </a:cubicBezTo>
                  <a:cubicBezTo>
                    <a:pt x="532" y="679"/>
                    <a:pt x="533" y="679"/>
                    <a:pt x="535" y="679"/>
                  </a:cubicBezTo>
                  <a:cubicBezTo>
                    <a:pt x="536" y="679"/>
                    <a:pt x="537" y="679"/>
                    <a:pt x="538" y="679"/>
                  </a:cubicBezTo>
                  <a:cubicBezTo>
                    <a:pt x="538" y="680"/>
                    <a:pt x="540" y="679"/>
                    <a:pt x="540" y="680"/>
                  </a:cubicBezTo>
                  <a:cubicBezTo>
                    <a:pt x="541" y="680"/>
                    <a:pt x="542" y="680"/>
                    <a:pt x="543" y="679"/>
                  </a:cubicBezTo>
                  <a:cubicBezTo>
                    <a:pt x="544" y="680"/>
                    <a:pt x="544" y="680"/>
                    <a:pt x="544" y="680"/>
                  </a:cubicBezTo>
                  <a:cubicBezTo>
                    <a:pt x="545" y="680"/>
                    <a:pt x="545" y="679"/>
                    <a:pt x="546" y="679"/>
                  </a:cubicBezTo>
                  <a:cubicBezTo>
                    <a:pt x="546" y="680"/>
                    <a:pt x="547" y="680"/>
                    <a:pt x="547" y="680"/>
                  </a:cubicBezTo>
                  <a:cubicBezTo>
                    <a:pt x="548" y="680"/>
                    <a:pt x="547" y="680"/>
                    <a:pt x="548" y="680"/>
                  </a:cubicBezTo>
                  <a:cubicBezTo>
                    <a:pt x="548" y="680"/>
                    <a:pt x="549" y="680"/>
                    <a:pt x="549" y="680"/>
                  </a:cubicBezTo>
                  <a:cubicBezTo>
                    <a:pt x="550" y="681"/>
                    <a:pt x="550" y="681"/>
                    <a:pt x="552" y="682"/>
                  </a:cubicBezTo>
                  <a:cubicBezTo>
                    <a:pt x="553" y="681"/>
                    <a:pt x="551" y="680"/>
                    <a:pt x="552" y="680"/>
                  </a:cubicBezTo>
                  <a:cubicBezTo>
                    <a:pt x="552" y="680"/>
                    <a:pt x="552" y="680"/>
                    <a:pt x="552" y="680"/>
                  </a:cubicBezTo>
                  <a:cubicBezTo>
                    <a:pt x="551" y="680"/>
                    <a:pt x="546" y="679"/>
                    <a:pt x="546" y="679"/>
                  </a:cubicBezTo>
                  <a:cubicBezTo>
                    <a:pt x="546" y="678"/>
                    <a:pt x="551" y="679"/>
                    <a:pt x="552" y="679"/>
                  </a:cubicBezTo>
                  <a:cubicBezTo>
                    <a:pt x="552" y="679"/>
                    <a:pt x="552" y="679"/>
                    <a:pt x="553" y="679"/>
                  </a:cubicBezTo>
                  <a:cubicBezTo>
                    <a:pt x="553" y="679"/>
                    <a:pt x="553" y="678"/>
                    <a:pt x="553" y="678"/>
                  </a:cubicBezTo>
                  <a:cubicBezTo>
                    <a:pt x="553" y="678"/>
                    <a:pt x="552" y="678"/>
                    <a:pt x="552" y="678"/>
                  </a:cubicBezTo>
                  <a:cubicBezTo>
                    <a:pt x="552" y="677"/>
                    <a:pt x="554" y="676"/>
                    <a:pt x="554" y="676"/>
                  </a:cubicBezTo>
                  <a:cubicBezTo>
                    <a:pt x="555" y="677"/>
                    <a:pt x="555" y="677"/>
                    <a:pt x="556" y="677"/>
                  </a:cubicBezTo>
                  <a:cubicBezTo>
                    <a:pt x="558" y="677"/>
                    <a:pt x="561" y="676"/>
                    <a:pt x="564" y="676"/>
                  </a:cubicBezTo>
                  <a:cubicBezTo>
                    <a:pt x="564" y="676"/>
                    <a:pt x="564" y="676"/>
                    <a:pt x="564" y="676"/>
                  </a:cubicBezTo>
                  <a:cubicBezTo>
                    <a:pt x="565" y="676"/>
                    <a:pt x="565" y="676"/>
                    <a:pt x="565" y="677"/>
                  </a:cubicBezTo>
                  <a:cubicBezTo>
                    <a:pt x="565" y="676"/>
                    <a:pt x="566" y="676"/>
                    <a:pt x="566" y="676"/>
                  </a:cubicBezTo>
                  <a:cubicBezTo>
                    <a:pt x="568" y="676"/>
                    <a:pt x="568" y="676"/>
                    <a:pt x="570" y="676"/>
                  </a:cubicBezTo>
                  <a:cubicBezTo>
                    <a:pt x="570" y="675"/>
                    <a:pt x="572" y="675"/>
                    <a:pt x="573" y="675"/>
                  </a:cubicBezTo>
                  <a:cubicBezTo>
                    <a:pt x="573" y="675"/>
                    <a:pt x="574" y="675"/>
                    <a:pt x="575" y="674"/>
                  </a:cubicBezTo>
                  <a:cubicBezTo>
                    <a:pt x="576" y="674"/>
                    <a:pt x="576" y="675"/>
                    <a:pt x="577" y="675"/>
                  </a:cubicBezTo>
                  <a:cubicBezTo>
                    <a:pt x="579" y="674"/>
                    <a:pt x="580" y="674"/>
                    <a:pt x="581" y="673"/>
                  </a:cubicBezTo>
                  <a:cubicBezTo>
                    <a:pt x="582" y="673"/>
                    <a:pt x="582" y="673"/>
                    <a:pt x="583" y="673"/>
                  </a:cubicBezTo>
                  <a:cubicBezTo>
                    <a:pt x="584" y="673"/>
                    <a:pt x="585" y="673"/>
                    <a:pt x="586" y="673"/>
                  </a:cubicBezTo>
                  <a:cubicBezTo>
                    <a:pt x="586" y="671"/>
                    <a:pt x="588" y="672"/>
                    <a:pt x="589" y="672"/>
                  </a:cubicBezTo>
                  <a:cubicBezTo>
                    <a:pt x="589" y="673"/>
                    <a:pt x="587" y="673"/>
                    <a:pt x="586" y="673"/>
                  </a:cubicBezTo>
                  <a:close/>
                  <a:moveTo>
                    <a:pt x="592" y="672"/>
                  </a:moveTo>
                  <a:cubicBezTo>
                    <a:pt x="590" y="672"/>
                    <a:pt x="590" y="672"/>
                    <a:pt x="590" y="672"/>
                  </a:cubicBezTo>
                  <a:cubicBezTo>
                    <a:pt x="591" y="672"/>
                    <a:pt x="591" y="672"/>
                    <a:pt x="591" y="672"/>
                  </a:cubicBezTo>
                  <a:cubicBezTo>
                    <a:pt x="592" y="672"/>
                    <a:pt x="592" y="672"/>
                    <a:pt x="592" y="672"/>
                  </a:cubicBezTo>
                  <a:close/>
                  <a:moveTo>
                    <a:pt x="593" y="671"/>
                  </a:moveTo>
                  <a:cubicBezTo>
                    <a:pt x="593" y="671"/>
                    <a:pt x="594" y="671"/>
                    <a:pt x="594" y="670"/>
                  </a:cubicBezTo>
                  <a:cubicBezTo>
                    <a:pt x="595" y="671"/>
                    <a:pt x="593" y="672"/>
                    <a:pt x="593" y="671"/>
                  </a:cubicBezTo>
                  <a:close/>
                  <a:moveTo>
                    <a:pt x="596" y="671"/>
                  </a:moveTo>
                  <a:cubicBezTo>
                    <a:pt x="597" y="670"/>
                    <a:pt x="599" y="669"/>
                    <a:pt x="601" y="669"/>
                  </a:cubicBezTo>
                  <a:cubicBezTo>
                    <a:pt x="599" y="670"/>
                    <a:pt x="598" y="670"/>
                    <a:pt x="596" y="671"/>
                  </a:cubicBezTo>
                  <a:close/>
                  <a:moveTo>
                    <a:pt x="600" y="668"/>
                  </a:moveTo>
                  <a:cubicBezTo>
                    <a:pt x="598" y="669"/>
                    <a:pt x="595" y="669"/>
                    <a:pt x="592" y="671"/>
                  </a:cubicBezTo>
                  <a:cubicBezTo>
                    <a:pt x="592" y="671"/>
                    <a:pt x="590" y="670"/>
                    <a:pt x="589" y="670"/>
                  </a:cubicBezTo>
                  <a:cubicBezTo>
                    <a:pt x="589" y="670"/>
                    <a:pt x="589" y="671"/>
                    <a:pt x="589" y="671"/>
                  </a:cubicBezTo>
                  <a:cubicBezTo>
                    <a:pt x="589" y="671"/>
                    <a:pt x="588" y="671"/>
                    <a:pt x="588" y="671"/>
                  </a:cubicBezTo>
                  <a:cubicBezTo>
                    <a:pt x="588" y="671"/>
                    <a:pt x="586" y="671"/>
                    <a:pt x="585" y="671"/>
                  </a:cubicBezTo>
                  <a:cubicBezTo>
                    <a:pt x="585" y="671"/>
                    <a:pt x="586" y="671"/>
                    <a:pt x="586" y="670"/>
                  </a:cubicBezTo>
                  <a:cubicBezTo>
                    <a:pt x="587" y="671"/>
                    <a:pt x="589" y="670"/>
                    <a:pt x="590" y="670"/>
                  </a:cubicBezTo>
                  <a:cubicBezTo>
                    <a:pt x="591" y="670"/>
                    <a:pt x="591" y="669"/>
                    <a:pt x="592" y="669"/>
                  </a:cubicBezTo>
                  <a:cubicBezTo>
                    <a:pt x="592" y="669"/>
                    <a:pt x="593" y="669"/>
                    <a:pt x="593" y="669"/>
                  </a:cubicBezTo>
                  <a:cubicBezTo>
                    <a:pt x="594" y="669"/>
                    <a:pt x="594" y="668"/>
                    <a:pt x="594" y="668"/>
                  </a:cubicBezTo>
                  <a:cubicBezTo>
                    <a:pt x="595" y="668"/>
                    <a:pt x="596" y="668"/>
                    <a:pt x="597" y="668"/>
                  </a:cubicBezTo>
                  <a:cubicBezTo>
                    <a:pt x="599" y="668"/>
                    <a:pt x="600" y="667"/>
                    <a:pt x="602" y="667"/>
                  </a:cubicBezTo>
                  <a:cubicBezTo>
                    <a:pt x="602" y="668"/>
                    <a:pt x="601" y="668"/>
                    <a:pt x="600" y="668"/>
                  </a:cubicBezTo>
                  <a:close/>
                  <a:moveTo>
                    <a:pt x="604" y="667"/>
                  </a:moveTo>
                  <a:cubicBezTo>
                    <a:pt x="605" y="664"/>
                    <a:pt x="609" y="666"/>
                    <a:pt x="609" y="665"/>
                  </a:cubicBezTo>
                  <a:cubicBezTo>
                    <a:pt x="611" y="667"/>
                    <a:pt x="604" y="667"/>
                    <a:pt x="604" y="667"/>
                  </a:cubicBezTo>
                  <a:close/>
                  <a:moveTo>
                    <a:pt x="617" y="662"/>
                  </a:moveTo>
                  <a:cubicBezTo>
                    <a:pt x="616" y="662"/>
                    <a:pt x="616" y="662"/>
                    <a:pt x="615" y="662"/>
                  </a:cubicBezTo>
                  <a:cubicBezTo>
                    <a:pt x="615" y="662"/>
                    <a:pt x="616" y="662"/>
                    <a:pt x="615" y="663"/>
                  </a:cubicBezTo>
                  <a:cubicBezTo>
                    <a:pt x="615" y="663"/>
                    <a:pt x="614" y="663"/>
                    <a:pt x="614" y="663"/>
                  </a:cubicBezTo>
                  <a:cubicBezTo>
                    <a:pt x="614" y="663"/>
                    <a:pt x="614" y="663"/>
                    <a:pt x="614" y="663"/>
                  </a:cubicBezTo>
                  <a:cubicBezTo>
                    <a:pt x="614" y="663"/>
                    <a:pt x="614" y="663"/>
                    <a:pt x="613" y="663"/>
                  </a:cubicBezTo>
                  <a:cubicBezTo>
                    <a:pt x="613" y="663"/>
                    <a:pt x="613" y="664"/>
                    <a:pt x="612" y="663"/>
                  </a:cubicBezTo>
                  <a:cubicBezTo>
                    <a:pt x="612" y="662"/>
                    <a:pt x="614" y="662"/>
                    <a:pt x="615" y="661"/>
                  </a:cubicBezTo>
                  <a:cubicBezTo>
                    <a:pt x="616" y="662"/>
                    <a:pt x="618" y="661"/>
                    <a:pt x="617" y="662"/>
                  </a:cubicBezTo>
                  <a:close/>
                  <a:moveTo>
                    <a:pt x="624" y="672"/>
                  </a:moveTo>
                  <a:cubicBezTo>
                    <a:pt x="625" y="672"/>
                    <a:pt x="625" y="671"/>
                    <a:pt x="626" y="672"/>
                  </a:cubicBezTo>
                  <a:cubicBezTo>
                    <a:pt x="625" y="672"/>
                    <a:pt x="625" y="673"/>
                    <a:pt x="624" y="672"/>
                  </a:cubicBezTo>
                  <a:close/>
                  <a:moveTo>
                    <a:pt x="627" y="671"/>
                  </a:moveTo>
                  <a:cubicBezTo>
                    <a:pt x="626" y="671"/>
                    <a:pt x="628" y="671"/>
                    <a:pt x="628" y="670"/>
                  </a:cubicBezTo>
                  <a:cubicBezTo>
                    <a:pt x="630" y="671"/>
                    <a:pt x="627" y="671"/>
                    <a:pt x="627" y="671"/>
                  </a:cubicBezTo>
                  <a:close/>
                  <a:moveTo>
                    <a:pt x="630" y="669"/>
                  </a:moveTo>
                  <a:cubicBezTo>
                    <a:pt x="630" y="669"/>
                    <a:pt x="630" y="669"/>
                    <a:pt x="631" y="669"/>
                  </a:cubicBezTo>
                  <a:cubicBezTo>
                    <a:pt x="632" y="669"/>
                    <a:pt x="632" y="667"/>
                    <a:pt x="633" y="668"/>
                  </a:cubicBezTo>
                  <a:cubicBezTo>
                    <a:pt x="632" y="668"/>
                    <a:pt x="632" y="670"/>
                    <a:pt x="630" y="669"/>
                  </a:cubicBezTo>
                  <a:close/>
                  <a:moveTo>
                    <a:pt x="633" y="653"/>
                  </a:moveTo>
                  <a:cubicBezTo>
                    <a:pt x="632" y="653"/>
                    <a:pt x="632" y="653"/>
                    <a:pt x="632" y="653"/>
                  </a:cubicBezTo>
                  <a:cubicBezTo>
                    <a:pt x="631" y="654"/>
                    <a:pt x="632" y="654"/>
                    <a:pt x="630" y="654"/>
                  </a:cubicBezTo>
                  <a:cubicBezTo>
                    <a:pt x="630" y="654"/>
                    <a:pt x="629" y="654"/>
                    <a:pt x="629" y="655"/>
                  </a:cubicBezTo>
                  <a:cubicBezTo>
                    <a:pt x="629" y="655"/>
                    <a:pt x="628" y="655"/>
                    <a:pt x="627" y="655"/>
                  </a:cubicBezTo>
                  <a:cubicBezTo>
                    <a:pt x="627" y="655"/>
                    <a:pt x="626" y="655"/>
                    <a:pt x="624" y="656"/>
                  </a:cubicBezTo>
                  <a:cubicBezTo>
                    <a:pt x="624" y="655"/>
                    <a:pt x="623" y="655"/>
                    <a:pt x="623" y="655"/>
                  </a:cubicBezTo>
                  <a:cubicBezTo>
                    <a:pt x="622" y="655"/>
                    <a:pt x="621" y="656"/>
                    <a:pt x="620" y="656"/>
                  </a:cubicBezTo>
                  <a:cubicBezTo>
                    <a:pt x="620" y="656"/>
                    <a:pt x="620" y="657"/>
                    <a:pt x="621" y="657"/>
                  </a:cubicBezTo>
                  <a:cubicBezTo>
                    <a:pt x="621" y="657"/>
                    <a:pt x="622" y="658"/>
                    <a:pt x="622" y="658"/>
                  </a:cubicBezTo>
                  <a:cubicBezTo>
                    <a:pt x="622" y="658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60"/>
                  </a:cubicBezTo>
                  <a:cubicBezTo>
                    <a:pt x="621" y="660"/>
                    <a:pt x="620" y="660"/>
                    <a:pt x="619" y="660"/>
                  </a:cubicBezTo>
                  <a:cubicBezTo>
                    <a:pt x="619" y="660"/>
                    <a:pt x="619" y="660"/>
                    <a:pt x="618" y="660"/>
                  </a:cubicBezTo>
                  <a:cubicBezTo>
                    <a:pt x="618" y="660"/>
                    <a:pt x="618" y="660"/>
                    <a:pt x="618" y="660"/>
                  </a:cubicBezTo>
                  <a:cubicBezTo>
                    <a:pt x="617" y="660"/>
                    <a:pt x="617" y="661"/>
                    <a:pt x="617" y="661"/>
                  </a:cubicBezTo>
                  <a:cubicBezTo>
                    <a:pt x="616" y="661"/>
                    <a:pt x="615" y="661"/>
                    <a:pt x="613" y="661"/>
                  </a:cubicBezTo>
                  <a:cubicBezTo>
                    <a:pt x="613" y="661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0" y="662"/>
                    <a:pt x="609" y="662"/>
                    <a:pt x="608" y="663"/>
                  </a:cubicBezTo>
                  <a:cubicBezTo>
                    <a:pt x="608" y="662"/>
                    <a:pt x="608" y="663"/>
                    <a:pt x="607" y="662"/>
                  </a:cubicBezTo>
                  <a:cubicBezTo>
                    <a:pt x="607" y="662"/>
                    <a:pt x="607" y="662"/>
                    <a:pt x="606" y="662"/>
                  </a:cubicBezTo>
                  <a:cubicBezTo>
                    <a:pt x="606" y="662"/>
                    <a:pt x="605" y="663"/>
                    <a:pt x="605" y="663"/>
                  </a:cubicBezTo>
                  <a:cubicBezTo>
                    <a:pt x="604" y="663"/>
                    <a:pt x="604" y="663"/>
                    <a:pt x="604" y="663"/>
                  </a:cubicBezTo>
                  <a:cubicBezTo>
                    <a:pt x="604" y="663"/>
                    <a:pt x="604" y="663"/>
                    <a:pt x="603" y="663"/>
                  </a:cubicBezTo>
                  <a:cubicBezTo>
                    <a:pt x="603" y="663"/>
                    <a:pt x="603" y="663"/>
                    <a:pt x="603" y="663"/>
                  </a:cubicBezTo>
                  <a:cubicBezTo>
                    <a:pt x="603" y="663"/>
                    <a:pt x="602" y="663"/>
                    <a:pt x="602" y="663"/>
                  </a:cubicBezTo>
                  <a:cubicBezTo>
                    <a:pt x="602" y="663"/>
                    <a:pt x="602" y="663"/>
                    <a:pt x="602" y="663"/>
                  </a:cubicBezTo>
                  <a:cubicBezTo>
                    <a:pt x="601" y="663"/>
                    <a:pt x="600" y="663"/>
                    <a:pt x="599" y="664"/>
                  </a:cubicBezTo>
                  <a:cubicBezTo>
                    <a:pt x="599" y="664"/>
                    <a:pt x="598" y="664"/>
                    <a:pt x="598" y="664"/>
                  </a:cubicBezTo>
                  <a:cubicBezTo>
                    <a:pt x="598" y="664"/>
                    <a:pt x="597" y="663"/>
                    <a:pt x="597" y="663"/>
                  </a:cubicBezTo>
                  <a:cubicBezTo>
                    <a:pt x="596" y="663"/>
                    <a:pt x="596" y="663"/>
                    <a:pt x="597" y="663"/>
                  </a:cubicBezTo>
                  <a:cubicBezTo>
                    <a:pt x="597" y="662"/>
                    <a:pt x="598" y="662"/>
                    <a:pt x="599" y="662"/>
                  </a:cubicBezTo>
                  <a:cubicBezTo>
                    <a:pt x="600" y="662"/>
                    <a:pt x="600" y="661"/>
                    <a:pt x="601" y="661"/>
                  </a:cubicBezTo>
                  <a:cubicBezTo>
                    <a:pt x="601" y="661"/>
                    <a:pt x="601" y="662"/>
                    <a:pt x="601" y="661"/>
                  </a:cubicBezTo>
                  <a:cubicBezTo>
                    <a:pt x="602" y="661"/>
                    <a:pt x="603" y="661"/>
                    <a:pt x="603" y="661"/>
                  </a:cubicBezTo>
                  <a:cubicBezTo>
                    <a:pt x="603" y="662"/>
                    <a:pt x="605" y="661"/>
                    <a:pt x="606" y="660"/>
                  </a:cubicBezTo>
                  <a:cubicBezTo>
                    <a:pt x="606" y="660"/>
                    <a:pt x="607" y="660"/>
                    <a:pt x="608" y="660"/>
                  </a:cubicBezTo>
                  <a:cubicBezTo>
                    <a:pt x="609" y="661"/>
                    <a:pt x="610" y="659"/>
                    <a:pt x="611" y="661"/>
                  </a:cubicBezTo>
                  <a:cubicBezTo>
                    <a:pt x="612" y="660"/>
                    <a:pt x="613" y="659"/>
                    <a:pt x="614" y="659"/>
                  </a:cubicBezTo>
                  <a:cubicBezTo>
                    <a:pt x="615" y="659"/>
                    <a:pt x="615" y="659"/>
                    <a:pt x="616" y="659"/>
                  </a:cubicBezTo>
                  <a:cubicBezTo>
                    <a:pt x="616" y="659"/>
                    <a:pt x="616" y="659"/>
                    <a:pt x="616" y="659"/>
                  </a:cubicBezTo>
                  <a:cubicBezTo>
                    <a:pt x="616" y="659"/>
                    <a:pt x="616" y="659"/>
                    <a:pt x="617" y="658"/>
                  </a:cubicBezTo>
                  <a:cubicBezTo>
                    <a:pt x="617" y="659"/>
                    <a:pt x="618" y="659"/>
                    <a:pt x="619" y="659"/>
                  </a:cubicBezTo>
                  <a:cubicBezTo>
                    <a:pt x="620" y="659"/>
                    <a:pt x="618" y="658"/>
                    <a:pt x="619" y="658"/>
                  </a:cubicBezTo>
                  <a:cubicBezTo>
                    <a:pt x="619" y="658"/>
                    <a:pt x="620" y="657"/>
                    <a:pt x="620" y="656"/>
                  </a:cubicBezTo>
                  <a:cubicBezTo>
                    <a:pt x="619" y="656"/>
                    <a:pt x="619" y="657"/>
                    <a:pt x="619" y="657"/>
                  </a:cubicBezTo>
                  <a:cubicBezTo>
                    <a:pt x="618" y="656"/>
                    <a:pt x="620" y="655"/>
                    <a:pt x="620" y="655"/>
                  </a:cubicBezTo>
                  <a:cubicBezTo>
                    <a:pt x="620" y="655"/>
                    <a:pt x="621" y="655"/>
                    <a:pt x="622" y="655"/>
                  </a:cubicBezTo>
                  <a:cubicBezTo>
                    <a:pt x="623" y="654"/>
                    <a:pt x="625" y="653"/>
                    <a:pt x="627" y="653"/>
                  </a:cubicBezTo>
                  <a:cubicBezTo>
                    <a:pt x="627" y="653"/>
                    <a:pt x="628" y="652"/>
                    <a:pt x="628" y="652"/>
                  </a:cubicBezTo>
                  <a:cubicBezTo>
                    <a:pt x="628" y="652"/>
                    <a:pt x="628" y="653"/>
                    <a:pt x="629" y="653"/>
                  </a:cubicBezTo>
                  <a:cubicBezTo>
                    <a:pt x="630" y="652"/>
                    <a:pt x="631" y="652"/>
                    <a:pt x="632" y="652"/>
                  </a:cubicBezTo>
                  <a:cubicBezTo>
                    <a:pt x="633" y="652"/>
                    <a:pt x="634" y="651"/>
                    <a:pt x="635" y="652"/>
                  </a:cubicBezTo>
                  <a:cubicBezTo>
                    <a:pt x="634" y="653"/>
                    <a:pt x="634" y="654"/>
                    <a:pt x="633" y="653"/>
                  </a:cubicBezTo>
                  <a:close/>
                  <a:moveTo>
                    <a:pt x="655" y="641"/>
                  </a:moveTo>
                  <a:cubicBezTo>
                    <a:pt x="655" y="641"/>
                    <a:pt x="655" y="641"/>
                    <a:pt x="654" y="641"/>
                  </a:cubicBezTo>
                  <a:cubicBezTo>
                    <a:pt x="654" y="641"/>
                    <a:pt x="654" y="641"/>
                    <a:pt x="654" y="641"/>
                  </a:cubicBezTo>
                  <a:cubicBezTo>
                    <a:pt x="655" y="641"/>
                    <a:pt x="656" y="640"/>
                    <a:pt x="656" y="640"/>
                  </a:cubicBezTo>
                  <a:cubicBezTo>
                    <a:pt x="656" y="641"/>
                    <a:pt x="656" y="641"/>
                    <a:pt x="655" y="641"/>
                  </a:cubicBezTo>
                  <a:close/>
                  <a:moveTo>
                    <a:pt x="660" y="639"/>
                  </a:moveTo>
                  <a:cubicBezTo>
                    <a:pt x="660" y="640"/>
                    <a:pt x="659" y="640"/>
                    <a:pt x="658" y="640"/>
                  </a:cubicBezTo>
                  <a:cubicBezTo>
                    <a:pt x="658" y="640"/>
                    <a:pt x="658" y="639"/>
                    <a:pt x="659" y="639"/>
                  </a:cubicBezTo>
                  <a:cubicBezTo>
                    <a:pt x="660" y="639"/>
                    <a:pt x="661" y="639"/>
                    <a:pt x="661" y="639"/>
                  </a:cubicBezTo>
                  <a:cubicBezTo>
                    <a:pt x="661" y="639"/>
                    <a:pt x="661" y="639"/>
                    <a:pt x="661" y="639"/>
                  </a:cubicBezTo>
                  <a:cubicBezTo>
                    <a:pt x="661" y="639"/>
                    <a:pt x="661" y="638"/>
                    <a:pt x="661" y="638"/>
                  </a:cubicBezTo>
                  <a:cubicBezTo>
                    <a:pt x="661" y="638"/>
                    <a:pt x="662" y="638"/>
                    <a:pt x="662" y="638"/>
                  </a:cubicBezTo>
                  <a:cubicBezTo>
                    <a:pt x="661" y="639"/>
                    <a:pt x="661" y="639"/>
                    <a:pt x="660" y="639"/>
                  </a:cubicBezTo>
                  <a:close/>
                  <a:moveTo>
                    <a:pt x="663" y="638"/>
                  </a:moveTo>
                  <a:cubicBezTo>
                    <a:pt x="663" y="638"/>
                    <a:pt x="663" y="638"/>
                    <a:pt x="663" y="638"/>
                  </a:cubicBezTo>
                  <a:cubicBezTo>
                    <a:pt x="663" y="638"/>
                    <a:pt x="663" y="638"/>
                    <a:pt x="663" y="638"/>
                  </a:cubicBezTo>
                  <a:close/>
                  <a:moveTo>
                    <a:pt x="668" y="635"/>
                  </a:moveTo>
                  <a:cubicBezTo>
                    <a:pt x="667" y="635"/>
                    <a:pt x="667" y="636"/>
                    <a:pt x="666" y="636"/>
                  </a:cubicBezTo>
                  <a:cubicBezTo>
                    <a:pt x="666" y="636"/>
                    <a:pt x="666" y="636"/>
                    <a:pt x="666" y="636"/>
                  </a:cubicBezTo>
                  <a:cubicBezTo>
                    <a:pt x="667" y="635"/>
                    <a:pt x="668" y="635"/>
                    <a:pt x="669" y="634"/>
                  </a:cubicBezTo>
                  <a:cubicBezTo>
                    <a:pt x="669" y="635"/>
                    <a:pt x="669" y="635"/>
                    <a:pt x="668" y="635"/>
                  </a:cubicBezTo>
                  <a:close/>
                  <a:moveTo>
                    <a:pt x="670" y="632"/>
                  </a:moveTo>
                  <a:cubicBezTo>
                    <a:pt x="670" y="632"/>
                    <a:pt x="669" y="632"/>
                    <a:pt x="669" y="632"/>
                  </a:cubicBezTo>
                  <a:cubicBezTo>
                    <a:pt x="669" y="632"/>
                    <a:pt x="669" y="633"/>
                    <a:pt x="669" y="633"/>
                  </a:cubicBezTo>
                  <a:cubicBezTo>
                    <a:pt x="668" y="633"/>
                    <a:pt x="668" y="633"/>
                    <a:pt x="667" y="633"/>
                  </a:cubicBezTo>
                  <a:cubicBezTo>
                    <a:pt x="667" y="633"/>
                    <a:pt x="667" y="634"/>
                    <a:pt x="667" y="634"/>
                  </a:cubicBezTo>
                  <a:cubicBezTo>
                    <a:pt x="666" y="634"/>
                    <a:pt x="666" y="634"/>
                    <a:pt x="666" y="634"/>
                  </a:cubicBezTo>
                  <a:cubicBezTo>
                    <a:pt x="665" y="634"/>
                    <a:pt x="663" y="635"/>
                    <a:pt x="662" y="635"/>
                  </a:cubicBezTo>
                  <a:cubicBezTo>
                    <a:pt x="661" y="635"/>
                    <a:pt x="661" y="635"/>
                    <a:pt x="660" y="635"/>
                  </a:cubicBezTo>
                  <a:cubicBezTo>
                    <a:pt x="660" y="635"/>
                    <a:pt x="659" y="635"/>
                    <a:pt x="659" y="635"/>
                  </a:cubicBezTo>
                  <a:cubicBezTo>
                    <a:pt x="658" y="636"/>
                    <a:pt x="657" y="637"/>
                    <a:pt x="656" y="637"/>
                  </a:cubicBezTo>
                  <a:cubicBezTo>
                    <a:pt x="655" y="637"/>
                    <a:pt x="654" y="637"/>
                    <a:pt x="654" y="637"/>
                  </a:cubicBezTo>
                  <a:cubicBezTo>
                    <a:pt x="655" y="637"/>
                    <a:pt x="655" y="636"/>
                    <a:pt x="656" y="636"/>
                  </a:cubicBezTo>
                  <a:cubicBezTo>
                    <a:pt x="656" y="636"/>
                    <a:pt x="656" y="636"/>
                    <a:pt x="656" y="635"/>
                  </a:cubicBezTo>
                  <a:cubicBezTo>
                    <a:pt x="657" y="635"/>
                    <a:pt x="658" y="635"/>
                    <a:pt x="658" y="635"/>
                  </a:cubicBezTo>
                  <a:cubicBezTo>
                    <a:pt x="658" y="634"/>
                    <a:pt x="658" y="635"/>
                    <a:pt x="659" y="635"/>
                  </a:cubicBezTo>
                  <a:cubicBezTo>
                    <a:pt x="660" y="634"/>
                    <a:pt x="660" y="634"/>
                    <a:pt x="660" y="633"/>
                  </a:cubicBezTo>
                  <a:cubicBezTo>
                    <a:pt x="661" y="633"/>
                    <a:pt x="662" y="633"/>
                    <a:pt x="662" y="634"/>
                  </a:cubicBezTo>
                  <a:cubicBezTo>
                    <a:pt x="664" y="633"/>
                    <a:pt x="665" y="633"/>
                    <a:pt x="667" y="633"/>
                  </a:cubicBezTo>
                  <a:cubicBezTo>
                    <a:pt x="668" y="633"/>
                    <a:pt x="668" y="632"/>
                    <a:pt x="668" y="632"/>
                  </a:cubicBezTo>
                  <a:cubicBezTo>
                    <a:pt x="669" y="632"/>
                    <a:pt x="669" y="630"/>
                    <a:pt x="671" y="631"/>
                  </a:cubicBezTo>
                  <a:cubicBezTo>
                    <a:pt x="670" y="631"/>
                    <a:pt x="670" y="631"/>
                    <a:pt x="670" y="632"/>
                  </a:cubicBezTo>
                  <a:close/>
                  <a:moveTo>
                    <a:pt x="669" y="622"/>
                  </a:moveTo>
                  <a:cubicBezTo>
                    <a:pt x="668" y="623"/>
                    <a:pt x="668" y="623"/>
                    <a:pt x="668" y="624"/>
                  </a:cubicBezTo>
                  <a:cubicBezTo>
                    <a:pt x="666" y="623"/>
                    <a:pt x="665" y="624"/>
                    <a:pt x="664" y="625"/>
                  </a:cubicBezTo>
                  <a:cubicBezTo>
                    <a:pt x="663" y="625"/>
                    <a:pt x="662" y="625"/>
                    <a:pt x="661" y="626"/>
                  </a:cubicBezTo>
                  <a:cubicBezTo>
                    <a:pt x="660" y="626"/>
                    <a:pt x="662" y="625"/>
                    <a:pt x="662" y="625"/>
                  </a:cubicBezTo>
                  <a:cubicBezTo>
                    <a:pt x="663" y="624"/>
                    <a:pt x="663" y="624"/>
                    <a:pt x="664" y="623"/>
                  </a:cubicBezTo>
                  <a:cubicBezTo>
                    <a:pt x="665" y="623"/>
                    <a:pt x="664" y="624"/>
                    <a:pt x="665" y="623"/>
                  </a:cubicBezTo>
                  <a:cubicBezTo>
                    <a:pt x="666" y="623"/>
                    <a:pt x="665" y="623"/>
                    <a:pt x="665" y="623"/>
                  </a:cubicBezTo>
                  <a:cubicBezTo>
                    <a:pt x="667" y="623"/>
                    <a:pt x="667" y="622"/>
                    <a:pt x="668" y="622"/>
                  </a:cubicBezTo>
                  <a:cubicBezTo>
                    <a:pt x="669" y="622"/>
                    <a:pt x="669" y="621"/>
                    <a:pt x="669" y="621"/>
                  </a:cubicBezTo>
                  <a:cubicBezTo>
                    <a:pt x="670" y="621"/>
                    <a:pt x="671" y="621"/>
                    <a:pt x="671" y="622"/>
                  </a:cubicBezTo>
                  <a:cubicBezTo>
                    <a:pt x="670" y="622"/>
                    <a:pt x="669" y="623"/>
                    <a:pt x="669" y="622"/>
                  </a:cubicBezTo>
                  <a:close/>
                  <a:moveTo>
                    <a:pt x="672" y="619"/>
                  </a:moveTo>
                  <a:cubicBezTo>
                    <a:pt x="673" y="619"/>
                    <a:pt x="672" y="619"/>
                    <a:pt x="673" y="619"/>
                  </a:cubicBezTo>
                  <a:cubicBezTo>
                    <a:pt x="673" y="619"/>
                    <a:pt x="674" y="619"/>
                    <a:pt x="673" y="618"/>
                  </a:cubicBezTo>
                  <a:cubicBezTo>
                    <a:pt x="674" y="618"/>
                    <a:pt x="674" y="618"/>
                    <a:pt x="674" y="618"/>
                  </a:cubicBezTo>
                  <a:cubicBezTo>
                    <a:pt x="675" y="619"/>
                    <a:pt x="674" y="619"/>
                    <a:pt x="674" y="619"/>
                  </a:cubicBezTo>
                  <a:cubicBezTo>
                    <a:pt x="674" y="619"/>
                    <a:pt x="673" y="620"/>
                    <a:pt x="673" y="620"/>
                  </a:cubicBezTo>
                  <a:cubicBezTo>
                    <a:pt x="672" y="621"/>
                    <a:pt x="672" y="620"/>
                    <a:pt x="671" y="620"/>
                  </a:cubicBezTo>
                  <a:cubicBezTo>
                    <a:pt x="671" y="620"/>
                    <a:pt x="672" y="620"/>
                    <a:pt x="672" y="619"/>
                  </a:cubicBezTo>
                  <a:close/>
                  <a:moveTo>
                    <a:pt x="675" y="629"/>
                  </a:moveTo>
                  <a:cubicBezTo>
                    <a:pt x="674" y="630"/>
                    <a:pt x="674" y="630"/>
                    <a:pt x="672" y="631"/>
                  </a:cubicBezTo>
                  <a:cubicBezTo>
                    <a:pt x="672" y="630"/>
                    <a:pt x="672" y="630"/>
                    <a:pt x="671" y="630"/>
                  </a:cubicBezTo>
                  <a:cubicBezTo>
                    <a:pt x="671" y="629"/>
                    <a:pt x="674" y="630"/>
                    <a:pt x="673" y="629"/>
                  </a:cubicBezTo>
                  <a:cubicBezTo>
                    <a:pt x="673" y="629"/>
                    <a:pt x="674" y="628"/>
                    <a:pt x="674" y="628"/>
                  </a:cubicBezTo>
                  <a:cubicBezTo>
                    <a:pt x="675" y="629"/>
                    <a:pt x="676" y="629"/>
                    <a:pt x="677" y="628"/>
                  </a:cubicBezTo>
                  <a:cubicBezTo>
                    <a:pt x="677" y="629"/>
                    <a:pt x="676" y="629"/>
                    <a:pt x="675" y="629"/>
                  </a:cubicBezTo>
                  <a:close/>
                  <a:moveTo>
                    <a:pt x="699" y="603"/>
                  </a:moveTo>
                  <a:cubicBezTo>
                    <a:pt x="700" y="602"/>
                    <a:pt x="701" y="602"/>
                    <a:pt x="701" y="601"/>
                  </a:cubicBezTo>
                  <a:cubicBezTo>
                    <a:pt x="703" y="601"/>
                    <a:pt x="703" y="600"/>
                    <a:pt x="704" y="599"/>
                  </a:cubicBezTo>
                  <a:cubicBezTo>
                    <a:pt x="704" y="599"/>
                    <a:pt x="704" y="599"/>
                    <a:pt x="704" y="599"/>
                  </a:cubicBezTo>
                  <a:cubicBezTo>
                    <a:pt x="704" y="599"/>
                    <a:pt x="704" y="599"/>
                    <a:pt x="705" y="599"/>
                  </a:cubicBezTo>
                  <a:cubicBezTo>
                    <a:pt x="705" y="598"/>
                    <a:pt x="706" y="598"/>
                    <a:pt x="707" y="597"/>
                  </a:cubicBezTo>
                  <a:cubicBezTo>
                    <a:pt x="708" y="598"/>
                    <a:pt x="705" y="598"/>
                    <a:pt x="705" y="599"/>
                  </a:cubicBezTo>
                  <a:cubicBezTo>
                    <a:pt x="704" y="599"/>
                    <a:pt x="704" y="600"/>
                    <a:pt x="704" y="600"/>
                  </a:cubicBezTo>
                  <a:cubicBezTo>
                    <a:pt x="703" y="600"/>
                    <a:pt x="703" y="601"/>
                    <a:pt x="703" y="601"/>
                  </a:cubicBezTo>
                  <a:cubicBezTo>
                    <a:pt x="703" y="601"/>
                    <a:pt x="701" y="602"/>
                    <a:pt x="702" y="602"/>
                  </a:cubicBezTo>
                  <a:cubicBezTo>
                    <a:pt x="701" y="602"/>
                    <a:pt x="701" y="602"/>
                    <a:pt x="701" y="603"/>
                  </a:cubicBezTo>
                  <a:cubicBezTo>
                    <a:pt x="700" y="603"/>
                    <a:pt x="700" y="603"/>
                    <a:pt x="700" y="603"/>
                  </a:cubicBezTo>
                  <a:cubicBezTo>
                    <a:pt x="700" y="603"/>
                    <a:pt x="699" y="604"/>
                    <a:pt x="699" y="604"/>
                  </a:cubicBezTo>
                  <a:cubicBezTo>
                    <a:pt x="699" y="604"/>
                    <a:pt x="699" y="604"/>
                    <a:pt x="699" y="604"/>
                  </a:cubicBezTo>
                  <a:cubicBezTo>
                    <a:pt x="699" y="604"/>
                    <a:pt x="698" y="604"/>
                    <a:pt x="698" y="605"/>
                  </a:cubicBezTo>
                  <a:cubicBezTo>
                    <a:pt x="698" y="604"/>
                    <a:pt x="698" y="604"/>
                    <a:pt x="697" y="605"/>
                  </a:cubicBezTo>
                  <a:cubicBezTo>
                    <a:pt x="697" y="604"/>
                    <a:pt x="698" y="603"/>
                    <a:pt x="699" y="603"/>
                  </a:cubicBezTo>
                  <a:close/>
                  <a:moveTo>
                    <a:pt x="694" y="609"/>
                  </a:moveTo>
                  <a:cubicBezTo>
                    <a:pt x="694" y="610"/>
                    <a:pt x="694" y="610"/>
                    <a:pt x="693" y="610"/>
                  </a:cubicBezTo>
                  <a:cubicBezTo>
                    <a:pt x="693" y="610"/>
                    <a:pt x="693" y="610"/>
                    <a:pt x="693" y="610"/>
                  </a:cubicBezTo>
                  <a:cubicBezTo>
                    <a:pt x="693" y="609"/>
                    <a:pt x="694" y="609"/>
                    <a:pt x="694" y="609"/>
                  </a:cubicBezTo>
                  <a:close/>
                  <a:moveTo>
                    <a:pt x="680" y="615"/>
                  </a:moveTo>
                  <a:cubicBezTo>
                    <a:pt x="680" y="615"/>
                    <a:pt x="680" y="615"/>
                    <a:pt x="681" y="614"/>
                  </a:cubicBezTo>
                  <a:cubicBezTo>
                    <a:pt x="681" y="614"/>
                    <a:pt x="683" y="614"/>
                    <a:pt x="683" y="614"/>
                  </a:cubicBezTo>
                  <a:cubicBezTo>
                    <a:pt x="683" y="614"/>
                    <a:pt x="683" y="613"/>
                    <a:pt x="683" y="613"/>
                  </a:cubicBezTo>
                  <a:cubicBezTo>
                    <a:pt x="683" y="613"/>
                    <a:pt x="684" y="613"/>
                    <a:pt x="684" y="613"/>
                  </a:cubicBezTo>
                  <a:cubicBezTo>
                    <a:pt x="684" y="613"/>
                    <a:pt x="685" y="612"/>
                    <a:pt x="685" y="612"/>
                  </a:cubicBezTo>
                  <a:cubicBezTo>
                    <a:pt x="685" y="612"/>
                    <a:pt x="686" y="612"/>
                    <a:pt x="686" y="612"/>
                  </a:cubicBezTo>
                  <a:cubicBezTo>
                    <a:pt x="687" y="611"/>
                    <a:pt x="686" y="611"/>
                    <a:pt x="687" y="611"/>
                  </a:cubicBezTo>
                  <a:cubicBezTo>
                    <a:pt x="688" y="610"/>
                    <a:pt x="688" y="610"/>
                    <a:pt x="688" y="609"/>
                  </a:cubicBezTo>
                  <a:cubicBezTo>
                    <a:pt x="689" y="609"/>
                    <a:pt x="690" y="609"/>
                    <a:pt x="690" y="609"/>
                  </a:cubicBezTo>
                  <a:cubicBezTo>
                    <a:pt x="692" y="608"/>
                    <a:pt x="690" y="609"/>
                    <a:pt x="690" y="609"/>
                  </a:cubicBezTo>
                  <a:cubicBezTo>
                    <a:pt x="690" y="610"/>
                    <a:pt x="690" y="610"/>
                    <a:pt x="689" y="611"/>
                  </a:cubicBezTo>
                  <a:cubicBezTo>
                    <a:pt x="689" y="611"/>
                    <a:pt x="688" y="611"/>
                    <a:pt x="688" y="611"/>
                  </a:cubicBezTo>
                  <a:cubicBezTo>
                    <a:pt x="688" y="611"/>
                    <a:pt x="687" y="612"/>
                    <a:pt x="687" y="612"/>
                  </a:cubicBezTo>
                  <a:cubicBezTo>
                    <a:pt x="686" y="612"/>
                    <a:pt x="685" y="613"/>
                    <a:pt x="684" y="613"/>
                  </a:cubicBezTo>
                  <a:cubicBezTo>
                    <a:pt x="685" y="614"/>
                    <a:pt x="686" y="614"/>
                    <a:pt x="686" y="615"/>
                  </a:cubicBezTo>
                  <a:cubicBezTo>
                    <a:pt x="686" y="615"/>
                    <a:pt x="685" y="615"/>
                    <a:pt x="685" y="615"/>
                  </a:cubicBezTo>
                  <a:cubicBezTo>
                    <a:pt x="685" y="615"/>
                    <a:pt x="684" y="615"/>
                    <a:pt x="683" y="615"/>
                  </a:cubicBezTo>
                  <a:cubicBezTo>
                    <a:pt x="683" y="615"/>
                    <a:pt x="683" y="615"/>
                    <a:pt x="683" y="615"/>
                  </a:cubicBezTo>
                  <a:cubicBezTo>
                    <a:pt x="683" y="615"/>
                    <a:pt x="682" y="614"/>
                    <a:pt x="682" y="614"/>
                  </a:cubicBezTo>
                  <a:cubicBezTo>
                    <a:pt x="681" y="615"/>
                    <a:pt x="682" y="615"/>
                    <a:pt x="682" y="616"/>
                  </a:cubicBezTo>
                  <a:cubicBezTo>
                    <a:pt x="681" y="616"/>
                    <a:pt x="680" y="617"/>
                    <a:pt x="680" y="617"/>
                  </a:cubicBezTo>
                  <a:cubicBezTo>
                    <a:pt x="679" y="617"/>
                    <a:pt x="679" y="616"/>
                    <a:pt x="678" y="616"/>
                  </a:cubicBezTo>
                  <a:cubicBezTo>
                    <a:pt x="678" y="615"/>
                    <a:pt x="679" y="615"/>
                    <a:pt x="680" y="615"/>
                  </a:cubicBezTo>
                  <a:close/>
                  <a:moveTo>
                    <a:pt x="689" y="614"/>
                  </a:moveTo>
                  <a:cubicBezTo>
                    <a:pt x="688" y="614"/>
                    <a:pt x="687" y="614"/>
                    <a:pt x="687" y="614"/>
                  </a:cubicBezTo>
                  <a:cubicBezTo>
                    <a:pt x="687" y="614"/>
                    <a:pt x="688" y="614"/>
                    <a:pt x="688" y="613"/>
                  </a:cubicBezTo>
                  <a:cubicBezTo>
                    <a:pt x="690" y="613"/>
                    <a:pt x="690" y="612"/>
                    <a:pt x="691" y="612"/>
                  </a:cubicBezTo>
                  <a:cubicBezTo>
                    <a:pt x="691" y="613"/>
                    <a:pt x="690" y="612"/>
                    <a:pt x="690" y="613"/>
                  </a:cubicBezTo>
                  <a:cubicBezTo>
                    <a:pt x="689" y="613"/>
                    <a:pt x="688" y="613"/>
                    <a:pt x="689" y="614"/>
                  </a:cubicBezTo>
                  <a:close/>
                  <a:moveTo>
                    <a:pt x="683" y="617"/>
                  </a:moveTo>
                  <a:cubicBezTo>
                    <a:pt x="683" y="618"/>
                    <a:pt x="682" y="618"/>
                    <a:pt x="681" y="618"/>
                  </a:cubicBezTo>
                  <a:cubicBezTo>
                    <a:pt x="681" y="617"/>
                    <a:pt x="682" y="617"/>
                    <a:pt x="683" y="617"/>
                  </a:cubicBezTo>
                  <a:close/>
                  <a:moveTo>
                    <a:pt x="700" y="610"/>
                  </a:moveTo>
                  <a:cubicBezTo>
                    <a:pt x="701" y="611"/>
                    <a:pt x="700" y="611"/>
                    <a:pt x="700" y="611"/>
                  </a:cubicBezTo>
                  <a:cubicBezTo>
                    <a:pt x="700" y="612"/>
                    <a:pt x="700" y="612"/>
                    <a:pt x="700" y="612"/>
                  </a:cubicBezTo>
                  <a:cubicBezTo>
                    <a:pt x="699" y="612"/>
                    <a:pt x="699" y="613"/>
                    <a:pt x="698" y="613"/>
                  </a:cubicBezTo>
                  <a:cubicBezTo>
                    <a:pt x="698" y="613"/>
                    <a:pt x="698" y="613"/>
                    <a:pt x="697" y="613"/>
                  </a:cubicBezTo>
                  <a:cubicBezTo>
                    <a:pt x="697" y="614"/>
                    <a:pt x="697" y="614"/>
                    <a:pt x="696" y="614"/>
                  </a:cubicBezTo>
                  <a:cubicBezTo>
                    <a:pt x="696" y="614"/>
                    <a:pt x="696" y="614"/>
                    <a:pt x="696" y="614"/>
                  </a:cubicBezTo>
                  <a:cubicBezTo>
                    <a:pt x="695" y="614"/>
                    <a:pt x="695" y="615"/>
                    <a:pt x="695" y="615"/>
                  </a:cubicBezTo>
                  <a:cubicBezTo>
                    <a:pt x="695" y="615"/>
                    <a:pt x="695" y="616"/>
                    <a:pt x="695" y="616"/>
                  </a:cubicBezTo>
                  <a:cubicBezTo>
                    <a:pt x="694" y="616"/>
                    <a:pt x="694" y="616"/>
                    <a:pt x="693" y="617"/>
                  </a:cubicBezTo>
                  <a:cubicBezTo>
                    <a:pt x="693" y="617"/>
                    <a:pt x="693" y="617"/>
                    <a:pt x="693" y="617"/>
                  </a:cubicBezTo>
                  <a:cubicBezTo>
                    <a:pt x="693" y="617"/>
                    <a:pt x="693" y="617"/>
                    <a:pt x="692" y="617"/>
                  </a:cubicBezTo>
                  <a:cubicBezTo>
                    <a:pt x="692" y="617"/>
                    <a:pt x="692" y="618"/>
                    <a:pt x="692" y="618"/>
                  </a:cubicBezTo>
                  <a:cubicBezTo>
                    <a:pt x="692" y="618"/>
                    <a:pt x="692" y="618"/>
                    <a:pt x="692" y="618"/>
                  </a:cubicBezTo>
                  <a:cubicBezTo>
                    <a:pt x="692" y="618"/>
                    <a:pt x="692" y="618"/>
                    <a:pt x="692" y="618"/>
                  </a:cubicBezTo>
                  <a:cubicBezTo>
                    <a:pt x="692" y="618"/>
                    <a:pt x="691" y="618"/>
                    <a:pt x="691" y="618"/>
                  </a:cubicBezTo>
                  <a:cubicBezTo>
                    <a:pt x="691" y="619"/>
                    <a:pt x="691" y="619"/>
                    <a:pt x="691" y="619"/>
                  </a:cubicBezTo>
                  <a:cubicBezTo>
                    <a:pt x="691" y="619"/>
                    <a:pt x="691" y="619"/>
                    <a:pt x="691" y="619"/>
                  </a:cubicBezTo>
                  <a:cubicBezTo>
                    <a:pt x="691" y="619"/>
                    <a:pt x="690" y="619"/>
                    <a:pt x="690" y="619"/>
                  </a:cubicBezTo>
                  <a:cubicBezTo>
                    <a:pt x="690" y="619"/>
                    <a:pt x="689" y="619"/>
                    <a:pt x="689" y="620"/>
                  </a:cubicBezTo>
                  <a:cubicBezTo>
                    <a:pt x="689" y="620"/>
                    <a:pt x="689" y="620"/>
                    <a:pt x="689" y="620"/>
                  </a:cubicBezTo>
                  <a:cubicBezTo>
                    <a:pt x="689" y="620"/>
                    <a:pt x="689" y="620"/>
                    <a:pt x="689" y="620"/>
                  </a:cubicBezTo>
                  <a:cubicBezTo>
                    <a:pt x="687" y="621"/>
                    <a:pt x="686" y="622"/>
                    <a:pt x="685" y="623"/>
                  </a:cubicBezTo>
                  <a:cubicBezTo>
                    <a:pt x="685" y="623"/>
                    <a:pt x="685" y="623"/>
                    <a:pt x="684" y="623"/>
                  </a:cubicBezTo>
                  <a:cubicBezTo>
                    <a:pt x="683" y="623"/>
                    <a:pt x="684" y="624"/>
                    <a:pt x="683" y="624"/>
                  </a:cubicBezTo>
                  <a:cubicBezTo>
                    <a:pt x="683" y="624"/>
                    <a:pt x="683" y="625"/>
                    <a:pt x="683" y="625"/>
                  </a:cubicBezTo>
                  <a:cubicBezTo>
                    <a:pt x="682" y="625"/>
                    <a:pt x="682" y="625"/>
                    <a:pt x="681" y="625"/>
                  </a:cubicBezTo>
                  <a:cubicBezTo>
                    <a:pt x="681" y="625"/>
                    <a:pt x="681" y="625"/>
                    <a:pt x="681" y="625"/>
                  </a:cubicBezTo>
                  <a:cubicBezTo>
                    <a:pt x="681" y="625"/>
                    <a:pt x="681" y="626"/>
                    <a:pt x="680" y="626"/>
                  </a:cubicBezTo>
                  <a:cubicBezTo>
                    <a:pt x="680" y="626"/>
                    <a:pt x="680" y="626"/>
                    <a:pt x="680" y="626"/>
                  </a:cubicBezTo>
                  <a:cubicBezTo>
                    <a:pt x="679" y="627"/>
                    <a:pt x="679" y="627"/>
                    <a:pt x="678" y="628"/>
                  </a:cubicBezTo>
                  <a:cubicBezTo>
                    <a:pt x="677" y="628"/>
                    <a:pt x="678" y="627"/>
                    <a:pt x="678" y="626"/>
                  </a:cubicBezTo>
                  <a:cubicBezTo>
                    <a:pt x="679" y="626"/>
                    <a:pt x="679" y="625"/>
                    <a:pt x="680" y="625"/>
                  </a:cubicBezTo>
                  <a:cubicBezTo>
                    <a:pt x="680" y="625"/>
                    <a:pt x="680" y="625"/>
                    <a:pt x="680" y="624"/>
                  </a:cubicBezTo>
                  <a:cubicBezTo>
                    <a:pt x="681" y="624"/>
                    <a:pt x="682" y="624"/>
                    <a:pt x="682" y="624"/>
                  </a:cubicBezTo>
                  <a:cubicBezTo>
                    <a:pt x="682" y="624"/>
                    <a:pt x="683" y="623"/>
                    <a:pt x="683" y="623"/>
                  </a:cubicBezTo>
                  <a:cubicBezTo>
                    <a:pt x="684" y="622"/>
                    <a:pt x="684" y="622"/>
                    <a:pt x="685" y="621"/>
                  </a:cubicBezTo>
                  <a:cubicBezTo>
                    <a:pt x="687" y="621"/>
                    <a:pt x="687" y="620"/>
                    <a:pt x="688" y="620"/>
                  </a:cubicBezTo>
                  <a:cubicBezTo>
                    <a:pt x="688" y="619"/>
                    <a:pt x="688" y="619"/>
                    <a:pt x="688" y="619"/>
                  </a:cubicBezTo>
                  <a:cubicBezTo>
                    <a:pt x="688" y="619"/>
                    <a:pt x="688" y="619"/>
                    <a:pt x="689" y="619"/>
                  </a:cubicBezTo>
                  <a:cubicBezTo>
                    <a:pt x="689" y="619"/>
                    <a:pt x="689" y="618"/>
                    <a:pt x="690" y="618"/>
                  </a:cubicBezTo>
                  <a:cubicBezTo>
                    <a:pt x="691" y="618"/>
                    <a:pt x="691" y="617"/>
                    <a:pt x="692" y="617"/>
                  </a:cubicBezTo>
                  <a:cubicBezTo>
                    <a:pt x="693" y="617"/>
                    <a:pt x="692" y="616"/>
                    <a:pt x="692" y="616"/>
                  </a:cubicBezTo>
                  <a:cubicBezTo>
                    <a:pt x="692" y="616"/>
                    <a:pt x="693" y="616"/>
                    <a:pt x="692" y="615"/>
                  </a:cubicBezTo>
                  <a:cubicBezTo>
                    <a:pt x="693" y="615"/>
                    <a:pt x="694" y="615"/>
                    <a:pt x="695" y="615"/>
                  </a:cubicBezTo>
                  <a:cubicBezTo>
                    <a:pt x="695" y="614"/>
                    <a:pt x="693" y="614"/>
                    <a:pt x="694" y="614"/>
                  </a:cubicBezTo>
                  <a:cubicBezTo>
                    <a:pt x="695" y="614"/>
                    <a:pt x="695" y="613"/>
                    <a:pt x="696" y="613"/>
                  </a:cubicBezTo>
                  <a:cubicBezTo>
                    <a:pt x="697" y="613"/>
                    <a:pt x="697" y="612"/>
                    <a:pt x="697" y="612"/>
                  </a:cubicBezTo>
                  <a:cubicBezTo>
                    <a:pt x="698" y="612"/>
                    <a:pt x="699" y="611"/>
                    <a:pt x="700" y="611"/>
                  </a:cubicBezTo>
                  <a:cubicBezTo>
                    <a:pt x="700" y="610"/>
                    <a:pt x="700" y="610"/>
                    <a:pt x="700" y="609"/>
                  </a:cubicBezTo>
                  <a:cubicBezTo>
                    <a:pt x="700" y="609"/>
                    <a:pt x="701" y="610"/>
                    <a:pt x="701" y="609"/>
                  </a:cubicBezTo>
                  <a:cubicBezTo>
                    <a:pt x="701" y="609"/>
                    <a:pt x="701" y="609"/>
                    <a:pt x="702" y="609"/>
                  </a:cubicBezTo>
                  <a:cubicBezTo>
                    <a:pt x="703" y="609"/>
                    <a:pt x="702" y="607"/>
                    <a:pt x="703" y="608"/>
                  </a:cubicBezTo>
                  <a:cubicBezTo>
                    <a:pt x="703" y="609"/>
                    <a:pt x="702" y="609"/>
                    <a:pt x="700" y="610"/>
                  </a:cubicBezTo>
                  <a:close/>
                  <a:moveTo>
                    <a:pt x="707" y="605"/>
                  </a:moveTo>
                  <a:cubicBezTo>
                    <a:pt x="706" y="604"/>
                    <a:pt x="705" y="608"/>
                    <a:pt x="703" y="607"/>
                  </a:cubicBezTo>
                  <a:cubicBezTo>
                    <a:pt x="703" y="606"/>
                    <a:pt x="704" y="606"/>
                    <a:pt x="705" y="606"/>
                  </a:cubicBezTo>
                  <a:cubicBezTo>
                    <a:pt x="705" y="605"/>
                    <a:pt x="706" y="605"/>
                    <a:pt x="706" y="605"/>
                  </a:cubicBezTo>
                  <a:cubicBezTo>
                    <a:pt x="707" y="605"/>
                    <a:pt x="707" y="605"/>
                    <a:pt x="707" y="605"/>
                  </a:cubicBezTo>
                  <a:cubicBezTo>
                    <a:pt x="707" y="605"/>
                    <a:pt x="707" y="605"/>
                    <a:pt x="707" y="605"/>
                  </a:cubicBezTo>
                  <a:close/>
                  <a:moveTo>
                    <a:pt x="723" y="588"/>
                  </a:moveTo>
                  <a:cubicBezTo>
                    <a:pt x="723" y="588"/>
                    <a:pt x="723" y="588"/>
                    <a:pt x="723" y="588"/>
                  </a:cubicBezTo>
                  <a:cubicBezTo>
                    <a:pt x="723" y="588"/>
                    <a:pt x="723" y="588"/>
                    <a:pt x="723" y="588"/>
                  </a:cubicBezTo>
                  <a:cubicBezTo>
                    <a:pt x="723" y="588"/>
                    <a:pt x="723" y="588"/>
                    <a:pt x="723" y="588"/>
                  </a:cubicBezTo>
                  <a:close/>
                  <a:moveTo>
                    <a:pt x="724" y="587"/>
                  </a:moveTo>
                  <a:cubicBezTo>
                    <a:pt x="724" y="587"/>
                    <a:pt x="724" y="587"/>
                    <a:pt x="724" y="587"/>
                  </a:cubicBezTo>
                  <a:cubicBezTo>
                    <a:pt x="724" y="587"/>
                    <a:pt x="724" y="587"/>
                    <a:pt x="724" y="587"/>
                  </a:cubicBezTo>
                  <a:cubicBezTo>
                    <a:pt x="724" y="587"/>
                    <a:pt x="724" y="587"/>
                    <a:pt x="724" y="587"/>
                  </a:cubicBezTo>
                  <a:close/>
                  <a:moveTo>
                    <a:pt x="727" y="584"/>
                  </a:moveTo>
                  <a:cubicBezTo>
                    <a:pt x="727" y="584"/>
                    <a:pt x="726" y="584"/>
                    <a:pt x="726" y="584"/>
                  </a:cubicBezTo>
                  <a:cubicBezTo>
                    <a:pt x="726" y="584"/>
                    <a:pt x="726" y="583"/>
                    <a:pt x="727" y="583"/>
                  </a:cubicBezTo>
                  <a:cubicBezTo>
                    <a:pt x="727" y="583"/>
                    <a:pt x="727" y="583"/>
                    <a:pt x="727" y="583"/>
                  </a:cubicBezTo>
                  <a:lnTo>
                    <a:pt x="727" y="584"/>
                  </a:lnTo>
                  <a:close/>
                  <a:moveTo>
                    <a:pt x="729" y="581"/>
                  </a:moveTo>
                  <a:cubicBezTo>
                    <a:pt x="729" y="581"/>
                    <a:pt x="729" y="581"/>
                    <a:pt x="729" y="581"/>
                  </a:cubicBezTo>
                  <a:cubicBezTo>
                    <a:pt x="729" y="581"/>
                    <a:pt x="729" y="581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0"/>
                    <a:pt x="729" y="580"/>
                  </a:cubicBezTo>
                  <a:cubicBezTo>
                    <a:pt x="729" y="580"/>
                    <a:pt x="729" y="581"/>
                    <a:pt x="729" y="581"/>
                  </a:cubicBezTo>
                  <a:close/>
                  <a:moveTo>
                    <a:pt x="730" y="580"/>
                  </a:moveTo>
                  <a:cubicBezTo>
                    <a:pt x="730" y="580"/>
                    <a:pt x="730" y="580"/>
                    <a:pt x="730" y="580"/>
                  </a:cubicBezTo>
                  <a:cubicBezTo>
                    <a:pt x="730" y="580"/>
                    <a:pt x="730" y="580"/>
                    <a:pt x="730" y="580"/>
                  </a:cubicBezTo>
                  <a:cubicBezTo>
                    <a:pt x="730" y="580"/>
                    <a:pt x="730" y="580"/>
                    <a:pt x="730" y="580"/>
                  </a:cubicBezTo>
                  <a:close/>
                  <a:moveTo>
                    <a:pt x="730" y="579"/>
                  </a:move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ubicBezTo>
                    <a:pt x="730" y="579"/>
                    <a:pt x="730" y="579"/>
                    <a:pt x="730" y="579"/>
                  </a:cubicBezTo>
                  <a:close/>
                  <a:moveTo>
                    <a:pt x="88" y="594"/>
                  </a:moveTo>
                  <a:cubicBezTo>
                    <a:pt x="79" y="568"/>
                    <a:pt x="73" y="541"/>
                    <a:pt x="74" y="513"/>
                  </a:cubicBezTo>
                  <a:cubicBezTo>
                    <a:pt x="74" y="506"/>
                    <a:pt x="75" y="498"/>
                    <a:pt x="76" y="490"/>
                  </a:cubicBezTo>
                  <a:cubicBezTo>
                    <a:pt x="76" y="488"/>
                    <a:pt x="77" y="487"/>
                    <a:pt x="77" y="485"/>
                  </a:cubicBezTo>
                  <a:cubicBezTo>
                    <a:pt x="78" y="478"/>
                    <a:pt x="79" y="473"/>
                    <a:pt x="81" y="467"/>
                  </a:cubicBezTo>
                  <a:cubicBezTo>
                    <a:pt x="84" y="459"/>
                    <a:pt x="88" y="455"/>
                    <a:pt x="88" y="447"/>
                  </a:cubicBezTo>
                  <a:cubicBezTo>
                    <a:pt x="88" y="443"/>
                    <a:pt x="87" y="439"/>
                    <a:pt x="84" y="435"/>
                  </a:cubicBezTo>
                  <a:cubicBezTo>
                    <a:pt x="79" y="429"/>
                    <a:pt x="71" y="431"/>
                    <a:pt x="70" y="431"/>
                  </a:cubicBezTo>
                  <a:cubicBezTo>
                    <a:pt x="71" y="430"/>
                    <a:pt x="72" y="428"/>
                    <a:pt x="73" y="423"/>
                  </a:cubicBezTo>
                  <a:cubicBezTo>
                    <a:pt x="76" y="401"/>
                    <a:pt x="49" y="399"/>
                    <a:pt x="37" y="411"/>
                  </a:cubicBezTo>
                  <a:cubicBezTo>
                    <a:pt x="34" y="413"/>
                    <a:pt x="32" y="416"/>
                    <a:pt x="31" y="419"/>
                  </a:cubicBezTo>
                  <a:cubicBezTo>
                    <a:pt x="30" y="421"/>
                    <a:pt x="30" y="427"/>
                    <a:pt x="31" y="429"/>
                  </a:cubicBezTo>
                  <a:cubicBezTo>
                    <a:pt x="26" y="426"/>
                    <a:pt x="21" y="429"/>
                    <a:pt x="18" y="431"/>
                  </a:cubicBezTo>
                  <a:cubicBezTo>
                    <a:pt x="0" y="441"/>
                    <a:pt x="5" y="476"/>
                    <a:pt x="22" y="485"/>
                  </a:cubicBezTo>
                  <a:cubicBezTo>
                    <a:pt x="53" y="503"/>
                    <a:pt x="67" y="446"/>
                    <a:pt x="36" y="453"/>
                  </a:cubicBezTo>
                  <a:cubicBezTo>
                    <a:pt x="31" y="454"/>
                    <a:pt x="29" y="460"/>
                    <a:pt x="30" y="466"/>
                  </a:cubicBezTo>
                  <a:cubicBezTo>
                    <a:pt x="29" y="465"/>
                    <a:pt x="26" y="460"/>
                    <a:pt x="28" y="454"/>
                  </a:cubicBezTo>
                  <a:cubicBezTo>
                    <a:pt x="30" y="446"/>
                    <a:pt x="38" y="443"/>
                    <a:pt x="45" y="445"/>
                  </a:cubicBezTo>
                  <a:cubicBezTo>
                    <a:pt x="60" y="448"/>
                    <a:pt x="58" y="463"/>
                    <a:pt x="57" y="475"/>
                  </a:cubicBezTo>
                  <a:cubicBezTo>
                    <a:pt x="54" y="495"/>
                    <a:pt x="52" y="516"/>
                    <a:pt x="56" y="537"/>
                  </a:cubicBezTo>
                  <a:cubicBezTo>
                    <a:pt x="60" y="564"/>
                    <a:pt x="70" y="590"/>
                    <a:pt x="83" y="614"/>
                  </a:cubicBezTo>
                  <a:cubicBezTo>
                    <a:pt x="90" y="627"/>
                    <a:pt x="97" y="641"/>
                    <a:pt x="105" y="653"/>
                  </a:cubicBezTo>
                  <a:cubicBezTo>
                    <a:pt x="110" y="661"/>
                    <a:pt x="114" y="668"/>
                    <a:pt x="119" y="675"/>
                  </a:cubicBezTo>
                  <a:cubicBezTo>
                    <a:pt x="125" y="683"/>
                    <a:pt x="130" y="685"/>
                    <a:pt x="136" y="693"/>
                  </a:cubicBezTo>
                  <a:cubicBezTo>
                    <a:pt x="145" y="700"/>
                    <a:pt x="145" y="700"/>
                    <a:pt x="145" y="700"/>
                  </a:cubicBezTo>
                  <a:cubicBezTo>
                    <a:pt x="132" y="681"/>
                    <a:pt x="120" y="663"/>
                    <a:pt x="110" y="644"/>
                  </a:cubicBezTo>
                  <a:cubicBezTo>
                    <a:pt x="101" y="628"/>
                    <a:pt x="94" y="611"/>
                    <a:pt x="88" y="594"/>
                  </a:cubicBezTo>
                  <a:close/>
                  <a:moveTo>
                    <a:pt x="103" y="645"/>
                  </a:moveTo>
                  <a:cubicBezTo>
                    <a:pt x="102" y="645"/>
                    <a:pt x="102" y="645"/>
                    <a:pt x="102" y="645"/>
                  </a:cubicBezTo>
                  <a:cubicBezTo>
                    <a:pt x="102" y="645"/>
                    <a:pt x="102" y="645"/>
                    <a:pt x="102" y="645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2" y="644"/>
                    <a:pt x="102" y="643"/>
                    <a:pt x="101" y="643"/>
                  </a:cubicBezTo>
                  <a:cubicBezTo>
                    <a:pt x="101" y="643"/>
                    <a:pt x="101" y="642"/>
                    <a:pt x="101" y="642"/>
                  </a:cubicBezTo>
                  <a:cubicBezTo>
                    <a:pt x="101" y="642"/>
                    <a:pt x="101" y="642"/>
                    <a:pt x="100" y="641"/>
                  </a:cubicBezTo>
                  <a:cubicBezTo>
                    <a:pt x="100" y="641"/>
                    <a:pt x="100" y="640"/>
                    <a:pt x="100" y="640"/>
                  </a:cubicBezTo>
                  <a:cubicBezTo>
                    <a:pt x="100" y="640"/>
                    <a:pt x="100" y="640"/>
                    <a:pt x="99" y="639"/>
                  </a:cubicBezTo>
                  <a:cubicBezTo>
                    <a:pt x="99" y="639"/>
                    <a:pt x="99" y="638"/>
                    <a:pt x="99" y="638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9" y="637"/>
                    <a:pt x="98" y="637"/>
                    <a:pt x="98" y="637"/>
                  </a:cubicBezTo>
                  <a:cubicBezTo>
                    <a:pt x="98" y="636"/>
                    <a:pt x="98" y="636"/>
                    <a:pt x="98" y="636"/>
                  </a:cubicBezTo>
                  <a:cubicBezTo>
                    <a:pt x="98" y="636"/>
                    <a:pt x="98" y="636"/>
                    <a:pt x="98" y="636"/>
                  </a:cubicBezTo>
                  <a:cubicBezTo>
                    <a:pt x="97" y="635"/>
                    <a:pt x="97" y="635"/>
                    <a:pt x="97" y="634"/>
                  </a:cubicBezTo>
                  <a:cubicBezTo>
                    <a:pt x="97" y="634"/>
                    <a:pt x="97" y="634"/>
                    <a:pt x="97" y="633"/>
                  </a:cubicBezTo>
                  <a:cubicBezTo>
                    <a:pt x="97" y="633"/>
                    <a:pt x="97" y="632"/>
                    <a:pt x="96" y="632"/>
                  </a:cubicBezTo>
                  <a:cubicBezTo>
                    <a:pt x="96" y="632"/>
                    <a:pt x="96" y="632"/>
                    <a:pt x="96" y="631"/>
                  </a:cubicBezTo>
                  <a:cubicBezTo>
                    <a:pt x="96" y="631"/>
                    <a:pt x="96" y="630"/>
                    <a:pt x="95" y="630"/>
                  </a:cubicBezTo>
                  <a:cubicBezTo>
                    <a:pt x="95" y="630"/>
                    <a:pt x="95" y="630"/>
                    <a:pt x="95" y="629"/>
                  </a:cubicBezTo>
                  <a:cubicBezTo>
                    <a:pt x="94" y="629"/>
                    <a:pt x="94" y="628"/>
                    <a:pt x="94" y="628"/>
                  </a:cubicBezTo>
                  <a:cubicBezTo>
                    <a:pt x="94" y="628"/>
                    <a:pt x="94" y="627"/>
                    <a:pt x="94" y="627"/>
                  </a:cubicBezTo>
                  <a:cubicBezTo>
                    <a:pt x="93" y="626"/>
                    <a:pt x="93" y="626"/>
                    <a:pt x="93" y="625"/>
                  </a:cubicBezTo>
                  <a:cubicBezTo>
                    <a:pt x="93" y="625"/>
                    <a:pt x="93" y="625"/>
                    <a:pt x="93" y="624"/>
                  </a:cubicBezTo>
                  <a:cubicBezTo>
                    <a:pt x="93" y="624"/>
                    <a:pt x="93" y="623"/>
                    <a:pt x="93" y="623"/>
                  </a:cubicBezTo>
                  <a:cubicBezTo>
                    <a:pt x="93" y="623"/>
                    <a:pt x="93" y="623"/>
                    <a:pt x="92" y="622"/>
                  </a:cubicBezTo>
                  <a:cubicBezTo>
                    <a:pt x="92" y="622"/>
                    <a:pt x="92" y="622"/>
                    <a:pt x="92" y="622"/>
                  </a:cubicBezTo>
                  <a:cubicBezTo>
                    <a:pt x="92" y="621"/>
                    <a:pt x="92" y="621"/>
                    <a:pt x="92" y="620"/>
                  </a:cubicBezTo>
                  <a:cubicBezTo>
                    <a:pt x="92" y="620"/>
                    <a:pt x="92" y="620"/>
                    <a:pt x="92" y="620"/>
                  </a:cubicBezTo>
                  <a:cubicBezTo>
                    <a:pt x="92" y="620"/>
                    <a:pt x="91" y="620"/>
                    <a:pt x="91" y="619"/>
                  </a:cubicBezTo>
                  <a:cubicBezTo>
                    <a:pt x="91" y="618"/>
                    <a:pt x="91" y="619"/>
                    <a:pt x="91" y="618"/>
                  </a:cubicBezTo>
                  <a:cubicBezTo>
                    <a:pt x="91" y="618"/>
                    <a:pt x="92" y="618"/>
                    <a:pt x="92" y="619"/>
                  </a:cubicBezTo>
                  <a:cubicBezTo>
                    <a:pt x="92" y="619"/>
                    <a:pt x="93" y="620"/>
                    <a:pt x="92" y="620"/>
                  </a:cubicBezTo>
                  <a:cubicBezTo>
                    <a:pt x="93" y="620"/>
                    <a:pt x="93" y="621"/>
                    <a:pt x="93" y="621"/>
                  </a:cubicBezTo>
                  <a:cubicBezTo>
                    <a:pt x="93" y="621"/>
                    <a:pt x="93" y="622"/>
                    <a:pt x="93" y="622"/>
                  </a:cubicBezTo>
                  <a:cubicBezTo>
                    <a:pt x="93" y="622"/>
                    <a:pt x="93" y="622"/>
                    <a:pt x="93" y="622"/>
                  </a:cubicBezTo>
                  <a:cubicBezTo>
                    <a:pt x="93" y="623"/>
                    <a:pt x="93" y="623"/>
                    <a:pt x="93" y="623"/>
                  </a:cubicBezTo>
                  <a:cubicBezTo>
                    <a:pt x="94" y="623"/>
                    <a:pt x="94" y="623"/>
                    <a:pt x="94" y="623"/>
                  </a:cubicBezTo>
                  <a:cubicBezTo>
                    <a:pt x="94" y="623"/>
                    <a:pt x="94" y="623"/>
                    <a:pt x="94" y="624"/>
                  </a:cubicBezTo>
                  <a:cubicBezTo>
                    <a:pt x="94" y="624"/>
                    <a:pt x="94" y="624"/>
                    <a:pt x="94" y="624"/>
                  </a:cubicBezTo>
                  <a:cubicBezTo>
                    <a:pt x="94" y="624"/>
                    <a:pt x="94" y="624"/>
                    <a:pt x="94" y="625"/>
                  </a:cubicBezTo>
                  <a:cubicBezTo>
                    <a:pt x="94" y="625"/>
                    <a:pt x="94" y="625"/>
                    <a:pt x="94" y="625"/>
                  </a:cubicBezTo>
                  <a:cubicBezTo>
                    <a:pt x="94" y="625"/>
                    <a:pt x="94" y="625"/>
                    <a:pt x="94" y="625"/>
                  </a:cubicBezTo>
                  <a:cubicBezTo>
                    <a:pt x="94" y="626"/>
                    <a:pt x="95" y="626"/>
                    <a:pt x="95" y="626"/>
                  </a:cubicBezTo>
                  <a:cubicBezTo>
                    <a:pt x="95" y="626"/>
                    <a:pt x="95" y="626"/>
                    <a:pt x="95" y="627"/>
                  </a:cubicBezTo>
                  <a:cubicBezTo>
                    <a:pt x="95" y="627"/>
                    <a:pt x="96" y="627"/>
                    <a:pt x="96" y="627"/>
                  </a:cubicBezTo>
                  <a:cubicBezTo>
                    <a:pt x="96" y="628"/>
                    <a:pt x="95" y="628"/>
                    <a:pt x="96" y="628"/>
                  </a:cubicBezTo>
                  <a:cubicBezTo>
                    <a:pt x="96" y="628"/>
                    <a:pt x="96" y="628"/>
                    <a:pt x="96" y="628"/>
                  </a:cubicBezTo>
                  <a:cubicBezTo>
                    <a:pt x="96" y="629"/>
                    <a:pt x="96" y="629"/>
                    <a:pt x="96" y="629"/>
                  </a:cubicBezTo>
                  <a:cubicBezTo>
                    <a:pt x="96" y="629"/>
                    <a:pt x="96" y="629"/>
                    <a:pt x="96" y="630"/>
                  </a:cubicBezTo>
                  <a:cubicBezTo>
                    <a:pt x="96" y="630"/>
                    <a:pt x="96" y="630"/>
                    <a:pt x="96" y="631"/>
                  </a:cubicBezTo>
                  <a:cubicBezTo>
                    <a:pt x="96" y="631"/>
                    <a:pt x="97" y="632"/>
                    <a:pt x="97" y="631"/>
                  </a:cubicBezTo>
                  <a:cubicBezTo>
                    <a:pt x="97" y="631"/>
                    <a:pt x="97" y="631"/>
                    <a:pt x="97" y="631"/>
                  </a:cubicBezTo>
                  <a:cubicBezTo>
                    <a:pt x="97" y="630"/>
                    <a:pt x="97" y="630"/>
                    <a:pt x="97" y="631"/>
                  </a:cubicBezTo>
                  <a:cubicBezTo>
                    <a:pt x="97" y="630"/>
                    <a:pt x="97" y="630"/>
                    <a:pt x="97" y="630"/>
                  </a:cubicBezTo>
                  <a:cubicBezTo>
                    <a:pt x="97" y="630"/>
                    <a:pt x="97" y="631"/>
                    <a:pt x="97" y="631"/>
                  </a:cubicBezTo>
                  <a:cubicBezTo>
                    <a:pt x="98" y="631"/>
                    <a:pt x="98" y="631"/>
                    <a:pt x="98" y="632"/>
                  </a:cubicBezTo>
                  <a:cubicBezTo>
                    <a:pt x="98" y="632"/>
                    <a:pt x="98" y="632"/>
                    <a:pt x="98" y="632"/>
                  </a:cubicBezTo>
                  <a:cubicBezTo>
                    <a:pt x="98" y="632"/>
                    <a:pt x="98" y="632"/>
                    <a:pt x="98" y="633"/>
                  </a:cubicBezTo>
                  <a:cubicBezTo>
                    <a:pt x="97" y="633"/>
                    <a:pt x="98" y="633"/>
                    <a:pt x="98" y="633"/>
                  </a:cubicBezTo>
                  <a:cubicBezTo>
                    <a:pt x="98" y="633"/>
                    <a:pt x="98" y="634"/>
                    <a:pt x="98" y="634"/>
                  </a:cubicBezTo>
                  <a:cubicBezTo>
                    <a:pt x="98" y="634"/>
                    <a:pt x="98" y="635"/>
                    <a:pt x="98" y="635"/>
                  </a:cubicBezTo>
                  <a:cubicBezTo>
                    <a:pt x="98" y="635"/>
                    <a:pt x="99" y="636"/>
                    <a:pt x="99" y="636"/>
                  </a:cubicBezTo>
                  <a:cubicBezTo>
                    <a:pt x="99" y="636"/>
                    <a:pt x="99" y="637"/>
                    <a:pt x="99" y="637"/>
                  </a:cubicBezTo>
                  <a:cubicBezTo>
                    <a:pt x="99" y="637"/>
                    <a:pt x="99" y="637"/>
                    <a:pt x="100" y="638"/>
                  </a:cubicBezTo>
                  <a:cubicBezTo>
                    <a:pt x="100" y="638"/>
                    <a:pt x="100" y="639"/>
                    <a:pt x="100" y="639"/>
                  </a:cubicBezTo>
                  <a:cubicBezTo>
                    <a:pt x="100" y="639"/>
                    <a:pt x="101" y="640"/>
                    <a:pt x="101" y="640"/>
                  </a:cubicBezTo>
                  <a:cubicBezTo>
                    <a:pt x="101" y="640"/>
                    <a:pt x="101" y="641"/>
                    <a:pt x="101" y="641"/>
                  </a:cubicBezTo>
                  <a:cubicBezTo>
                    <a:pt x="101" y="641"/>
                    <a:pt x="101" y="642"/>
                    <a:pt x="102" y="642"/>
                  </a:cubicBezTo>
                  <a:cubicBezTo>
                    <a:pt x="102" y="642"/>
                    <a:pt x="102" y="643"/>
                    <a:pt x="102" y="643"/>
                  </a:cubicBezTo>
                  <a:cubicBezTo>
                    <a:pt x="102" y="643"/>
                    <a:pt x="102" y="644"/>
                    <a:pt x="102" y="644"/>
                  </a:cubicBezTo>
                  <a:cubicBezTo>
                    <a:pt x="102" y="644"/>
                    <a:pt x="103" y="644"/>
                    <a:pt x="103" y="645"/>
                  </a:cubicBezTo>
                  <a:cubicBezTo>
                    <a:pt x="103" y="645"/>
                    <a:pt x="103" y="645"/>
                    <a:pt x="103" y="645"/>
                  </a:cubicBezTo>
                  <a:cubicBezTo>
                    <a:pt x="103" y="645"/>
                    <a:pt x="103" y="646"/>
                    <a:pt x="103" y="645"/>
                  </a:cubicBezTo>
                  <a:close/>
                  <a:moveTo>
                    <a:pt x="105" y="650"/>
                  </a:moveTo>
                  <a:cubicBezTo>
                    <a:pt x="105" y="650"/>
                    <a:pt x="104" y="650"/>
                    <a:pt x="104" y="650"/>
                  </a:cubicBezTo>
                  <a:cubicBezTo>
                    <a:pt x="104" y="649"/>
                    <a:pt x="104" y="648"/>
                    <a:pt x="104" y="648"/>
                  </a:cubicBezTo>
                  <a:cubicBezTo>
                    <a:pt x="104" y="647"/>
                    <a:pt x="103" y="647"/>
                    <a:pt x="103" y="646"/>
                  </a:cubicBezTo>
                  <a:cubicBezTo>
                    <a:pt x="103" y="646"/>
                    <a:pt x="104" y="646"/>
                    <a:pt x="104" y="646"/>
                  </a:cubicBezTo>
                  <a:cubicBezTo>
                    <a:pt x="104" y="647"/>
                    <a:pt x="104" y="648"/>
                    <a:pt x="105" y="648"/>
                  </a:cubicBezTo>
                  <a:cubicBezTo>
                    <a:pt x="105" y="649"/>
                    <a:pt x="105" y="649"/>
                    <a:pt x="105" y="649"/>
                  </a:cubicBezTo>
                  <a:cubicBezTo>
                    <a:pt x="105" y="650"/>
                    <a:pt x="106" y="650"/>
                    <a:pt x="106" y="651"/>
                  </a:cubicBezTo>
                  <a:cubicBezTo>
                    <a:pt x="105" y="651"/>
                    <a:pt x="105" y="650"/>
                    <a:pt x="105" y="650"/>
                  </a:cubicBezTo>
                  <a:close/>
                  <a:moveTo>
                    <a:pt x="109" y="656"/>
                  </a:moveTo>
                  <a:cubicBezTo>
                    <a:pt x="108" y="656"/>
                    <a:pt x="108" y="655"/>
                    <a:pt x="107" y="654"/>
                  </a:cubicBezTo>
                  <a:cubicBezTo>
                    <a:pt x="107" y="654"/>
                    <a:pt x="106" y="653"/>
                    <a:pt x="107" y="653"/>
                  </a:cubicBezTo>
                  <a:cubicBezTo>
                    <a:pt x="107" y="653"/>
                    <a:pt x="107" y="653"/>
                    <a:pt x="107" y="653"/>
                  </a:cubicBezTo>
                  <a:cubicBezTo>
                    <a:pt x="108" y="654"/>
                    <a:pt x="109" y="655"/>
                    <a:pt x="109" y="656"/>
                  </a:cubicBezTo>
                  <a:close/>
                  <a:moveTo>
                    <a:pt x="124" y="674"/>
                  </a:moveTo>
                  <a:cubicBezTo>
                    <a:pt x="124" y="675"/>
                    <a:pt x="124" y="675"/>
                    <a:pt x="124" y="675"/>
                  </a:cubicBezTo>
                  <a:cubicBezTo>
                    <a:pt x="125" y="676"/>
                    <a:pt x="125" y="676"/>
                    <a:pt x="125" y="676"/>
                  </a:cubicBezTo>
                  <a:cubicBezTo>
                    <a:pt x="126" y="676"/>
                    <a:pt x="126" y="677"/>
                    <a:pt x="126" y="677"/>
                  </a:cubicBezTo>
                  <a:cubicBezTo>
                    <a:pt x="126" y="677"/>
                    <a:pt x="126" y="677"/>
                    <a:pt x="126" y="677"/>
                  </a:cubicBezTo>
                  <a:cubicBezTo>
                    <a:pt x="127" y="677"/>
                    <a:pt x="127" y="678"/>
                    <a:pt x="127" y="677"/>
                  </a:cubicBezTo>
                  <a:cubicBezTo>
                    <a:pt x="127" y="678"/>
                    <a:pt x="127" y="678"/>
                    <a:pt x="128" y="679"/>
                  </a:cubicBezTo>
                  <a:cubicBezTo>
                    <a:pt x="129" y="680"/>
                    <a:pt x="130" y="681"/>
                    <a:pt x="130" y="682"/>
                  </a:cubicBezTo>
                  <a:cubicBezTo>
                    <a:pt x="131" y="683"/>
                    <a:pt x="131" y="683"/>
                    <a:pt x="131" y="683"/>
                  </a:cubicBezTo>
                  <a:cubicBezTo>
                    <a:pt x="131" y="682"/>
                    <a:pt x="130" y="682"/>
                    <a:pt x="130" y="682"/>
                  </a:cubicBezTo>
                  <a:cubicBezTo>
                    <a:pt x="131" y="682"/>
                    <a:pt x="131" y="682"/>
                    <a:pt x="131" y="682"/>
                  </a:cubicBezTo>
                  <a:cubicBezTo>
                    <a:pt x="131" y="683"/>
                    <a:pt x="131" y="683"/>
                    <a:pt x="132" y="683"/>
                  </a:cubicBezTo>
                  <a:cubicBezTo>
                    <a:pt x="132" y="684"/>
                    <a:pt x="132" y="684"/>
                    <a:pt x="132" y="684"/>
                  </a:cubicBezTo>
                  <a:cubicBezTo>
                    <a:pt x="133" y="685"/>
                    <a:pt x="133" y="685"/>
                    <a:pt x="133" y="685"/>
                  </a:cubicBezTo>
                  <a:cubicBezTo>
                    <a:pt x="133" y="685"/>
                    <a:pt x="133" y="686"/>
                    <a:pt x="134" y="686"/>
                  </a:cubicBezTo>
                  <a:cubicBezTo>
                    <a:pt x="134" y="686"/>
                    <a:pt x="135" y="687"/>
                    <a:pt x="135" y="687"/>
                  </a:cubicBezTo>
                  <a:cubicBezTo>
                    <a:pt x="136" y="688"/>
                    <a:pt x="136" y="688"/>
                    <a:pt x="137" y="689"/>
                  </a:cubicBezTo>
                  <a:cubicBezTo>
                    <a:pt x="137" y="689"/>
                    <a:pt x="138" y="690"/>
                    <a:pt x="138" y="691"/>
                  </a:cubicBezTo>
                  <a:cubicBezTo>
                    <a:pt x="138" y="691"/>
                    <a:pt x="139" y="692"/>
                    <a:pt x="139" y="692"/>
                  </a:cubicBezTo>
                  <a:cubicBezTo>
                    <a:pt x="138" y="691"/>
                    <a:pt x="138" y="690"/>
                    <a:pt x="137" y="690"/>
                  </a:cubicBezTo>
                  <a:cubicBezTo>
                    <a:pt x="136" y="689"/>
                    <a:pt x="136" y="688"/>
                    <a:pt x="135" y="688"/>
                  </a:cubicBezTo>
                  <a:cubicBezTo>
                    <a:pt x="135" y="687"/>
                    <a:pt x="134" y="687"/>
                    <a:pt x="133" y="686"/>
                  </a:cubicBezTo>
                  <a:cubicBezTo>
                    <a:pt x="133" y="686"/>
                    <a:pt x="133" y="685"/>
                    <a:pt x="132" y="685"/>
                  </a:cubicBezTo>
                  <a:cubicBezTo>
                    <a:pt x="132" y="685"/>
                    <a:pt x="132" y="684"/>
                    <a:pt x="131" y="684"/>
                  </a:cubicBezTo>
                  <a:cubicBezTo>
                    <a:pt x="131" y="684"/>
                    <a:pt x="131" y="684"/>
                    <a:pt x="131" y="683"/>
                  </a:cubicBezTo>
                  <a:cubicBezTo>
                    <a:pt x="130" y="683"/>
                    <a:pt x="130" y="683"/>
                    <a:pt x="130" y="682"/>
                  </a:cubicBezTo>
                  <a:cubicBezTo>
                    <a:pt x="129" y="682"/>
                    <a:pt x="129" y="681"/>
                    <a:pt x="129" y="681"/>
                  </a:cubicBezTo>
                  <a:cubicBezTo>
                    <a:pt x="127" y="679"/>
                    <a:pt x="127" y="679"/>
                    <a:pt x="127" y="679"/>
                  </a:cubicBezTo>
                  <a:cubicBezTo>
                    <a:pt x="127" y="679"/>
                    <a:pt x="126" y="678"/>
                    <a:pt x="126" y="678"/>
                  </a:cubicBezTo>
                  <a:cubicBezTo>
                    <a:pt x="126" y="679"/>
                    <a:pt x="126" y="678"/>
                    <a:pt x="126" y="678"/>
                  </a:cubicBezTo>
                  <a:cubicBezTo>
                    <a:pt x="126" y="677"/>
                    <a:pt x="125" y="677"/>
                    <a:pt x="125" y="677"/>
                  </a:cubicBezTo>
                  <a:cubicBezTo>
                    <a:pt x="125" y="677"/>
                    <a:pt x="125" y="676"/>
                    <a:pt x="125" y="676"/>
                  </a:cubicBezTo>
                  <a:cubicBezTo>
                    <a:pt x="125" y="676"/>
                    <a:pt x="124" y="676"/>
                    <a:pt x="124" y="676"/>
                  </a:cubicBezTo>
                  <a:cubicBezTo>
                    <a:pt x="124" y="675"/>
                    <a:pt x="124" y="675"/>
                    <a:pt x="123" y="674"/>
                  </a:cubicBezTo>
                  <a:cubicBezTo>
                    <a:pt x="123" y="674"/>
                    <a:pt x="123" y="674"/>
                    <a:pt x="124" y="674"/>
                  </a:cubicBezTo>
                  <a:close/>
                  <a:moveTo>
                    <a:pt x="116" y="664"/>
                  </a:moveTo>
                  <a:cubicBezTo>
                    <a:pt x="116" y="664"/>
                    <a:pt x="117" y="664"/>
                    <a:pt x="117" y="664"/>
                  </a:cubicBezTo>
                  <a:cubicBezTo>
                    <a:pt x="117" y="665"/>
                    <a:pt x="119" y="666"/>
                    <a:pt x="118" y="667"/>
                  </a:cubicBezTo>
                  <a:cubicBezTo>
                    <a:pt x="117" y="667"/>
                    <a:pt x="117" y="666"/>
                    <a:pt x="117" y="666"/>
                  </a:cubicBezTo>
                  <a:cubicBezTo>
                    <a:pt x="117" y="665"/>
                    <a:pt x="116" y="665"/>
                    <a:pt x="116" y="664"/>
                  </a:cubicBezTo>
                  <a:close/>
                  <a:moveTo>
                    <a:pt x="113" y="658"/>
                  </a:moveTo>
                  <a:cubicBezTo>
                    <a:pt x="113" y="659"/>
                    <a:pt x="114" y="659"/>
                    <a:pt x="114" y="660"/>
                  </a:cubicBezTo>
                  <a:cubicBezTo>
                    <a:pt x="114" y="660"/>
                    <a:pt x="114" y="661"/>
                    <a:pt x="114" y="661"/>
                  </a:cubicBezTo>
                  <a:cubicBezTo>
                    <a:pt x="115" y="662"/>
                    <a:pt x="115" y="662"/>
                    <a:pt x="116" y="663"/>
                  </a:cubicBezTo>
                  <a:cubicBezTo>
                    <a:pt x="115" y="663"/>
                    <a:pt x="115" y="662"/>
                    <a:pt x="114" y="662"/>
                  </a:cubicBezTo>
                  <a:cubicBezTo>
                    <a:pt x="114" y="662"/>
                    <a:pt x="114" y="662"/>
                    <a:pt x="114" y="662"/>
                  </a:cubicBezTo>
                  <a:cubicBezTo>
                    <a:pt x="113" y="661"/>
                    <a:pt x="113" y="660"/>
                    <a:pt x="113" y="660"/>
                  </a:cubicBezTo>
                  <a:cubicBezTo>
                    <a:pt x="113" y="659"/>
                    <a:pt x="112" y="659"/>
                    <a:pt x="112" y="658"/>
                  </a:cubicBezTo>
                  <a:cubicBezTo>
                    <a:pt x="113" y="658"/>
                    <a:pt x="113" y="658"/>
                    <a:pt x="113" y="658"/>
                  </a:cubicBezTo>
                  <a:close/>
                  <a:moveTo>
                    <a:pt x="114" y="663"/>
                  </a:moveTo>
                  <a:cubicBezTo>
                    <a:pt x="114" y="664"/>
                    <a:pt x="114" y="664"/>
                    <a:pt x="114" y="664"/>
                  </a:cubicBezTo>
                  <a:cubicBezTo>
                    <a:pt x="114" y="665"/>
                    <a:pt x="115" y="665"/>
                    <a:pt x="115" y="665"/>
                  </a:cubicBezTo>
                  <a:cubicBezTo>
                    <a:pt x="115" y="665"/>
                    <a:pt x="115" y="666"/>
                    <a:pt x="116" y="667"/>
                  </a:cubicBezTo>
                  <a:cubicBezTo>
                    <a:pt x="116" y="666"/>
                    <a:pt x="116" y="666"/>
                    <a:pt x="116" y="666"/>
                  </a:cubicBezTo>
                  <a:cubicBezTo>
                    <a:pt x="116" y="666"/>
                    <a:pt x="116" y="667"/>
                    <a:pt x="117" y="667"/>
                  </a:cubicBezTo>
                  <a:cubicBezTo>
                    <a:pt x="117" y="667"/>
                    <a:pt x="117" y="668"/>
                    <a:pt x="118" y="668"/>
                  </a:cubicBezTo>
                  <a:cubicBezTo>
                    <a:pt x="119" y="669"/>
                    <a:pt x="119" y="671"/>
                    <a:pt x="120" y="672"/>
                  </a:cubicBezTo>
                  <a:cubicBezTo>
                    <a:pt x="120" y="672"/>
                    <a:pt x="120" y="673"/>
                    <a:pt x="120" y="672"/>
                  </a:cubicBezTo>
                  <a:cubicBezTo>
                    <a:pt x="120" y="672"/>
                    <a:pt x="120" y="672"/>
                    <a:pt x="120" y="671"/>
                  </a:cubicBezTo>
                  <a:cubicBezTo>
                    <a:pt x="120" y="671"/>
                    <a:pt x="120" y="672"/>
                    <a:pt x="120" y="672"/>
                  </a:cubicBezTo>
                  <a:cubicBezTo>
                    <a:pt x="121" y="672"/>
                    <a:pt x="121" y="672"/>
                    <a:pt x="121" y="673"/>
                  </a:cubicBezTo>
                  <a:cubicBezTo>
                    <a:pt x="121" y="673"/>
                    <a:pt x="121" y="674"/>
                    <a:pt x="122" y="674"/>
                  </a:cubicBezTo>
                  <a:cubicBezTo>
                    <a:pt x="122" y="674"/>
                    <a:pt x="122" y="675"/>
                    <a:pt x="122" y="675"/>
                  </a:cubicBezTo>
                  <a:cubicBezTo>
                    <a:pt x="123" y="675"/>
                    <a:pt x="123" y="676"/>
                    <a:pt x="123" y="676"/>
                  </a:cubicBezTo>
                  <a:cubicBezTo>
                    <a:pt x="123" y="676"/>
                    <a:pt x="124" y="677"/>
                    <a:pt x="124" y="677"/>
                  </a:cubicBezTo>
                  <a:cubicBezTo>
                    <a:pt x="125" y="678"/>
                    <a:pt x="125" y="678"/>
                    <a:pt x="126" y="679"/>
                  </a:cubicBezTo>
                  <a:cubicBezTo>
                    <a:pt x="126" y="680"/>
                    <a:pt x="127" y="680"/>
                    <a:pt x="126" y="680"/>
                  </a:cubicBezTo>
                  <a:cubicBezTo>
                    <a:pt x="125" y="679"/>
                    <a:pt x="125" y="679"/>
                    <a:pt x="124" y="678"/>
                  </a:cubicBezTo>
                  <a:cubicBezTo>
                    <a:pt x="124" y="677"/>
                    <a:pt x="123" y="677"/>
                    <a:pt x="123" y="676"/>
                  </a:cubicBezTo>
                  <a:cubicBezTo>
                    <a:pt x="122" y="676"/>
                    <a:pt x="122" y="675"/>
                    <a:pt x="122" y="675"/>
                  </a:cubicBezTo>
                  <a:cubicBezTo>
                    <a:pt x="121" y="674"/>
                    <a:pt x="121" y="674"/>
                    <a:pt x="121" y="673"/>
                  </a:cubicBezTo>
                  <a:cubicBezTo>
                    <a:pt x="121" y="674"/>
                    <a:pt x="120" y="673"/>
                    <a:pt x="120" y="673"/>
                  </a:cubicBezTo>
                  <a:cubicBezTo>
                    <a:pt x="120" y="672"/>
                    <a:pt x="119" y="672"/>
                    <a:pt x="119" y="672"/>
                  </a:cubicBezTo>
                  <a:cubicBezTo>
                    <a:pt x="119" y="671"/>
                    <a:pt x="119" y="671"/>
                    <a:pt x="118" y="670"/>
                  </a:cubicBezTo>
                  <a:cubicBezTo>
                    <a:pt x="117" y="668"/>
                    <a:pt x="117" y="668"/>
                    <a:pt x="117" y="668"/>
                  </a:cubicBezTo>
                  <a:cubicBezTo>
                    <a:pt x="116" y="668"/>
                    <a:pt x="116" y="667"/>
                    <a:pt x="116" y="667"/>
                  </a:cubicBezTo>
                  <a:cubicBezTo>
                    <a:pt x="116" y="668"/>
                    <a:pt x="116" y="667"/>
                    <a:pt x="115" y="667"/>
                  </a:cubicBezTo>
                  <a:cubicBezTo>
                    <a:pt x="115" y="667"/>
                    <a:pt x="115" y="666"/>
                    <a:pt x="115" y="666"/>
                  </a:cubicBezTo>
                  <a:cubicBezTo>
                    <a:pt x="115" y="666"/>
                    <a:pt x="115" y="665"/>
                    <a:pt x="115" y="665"/>
                  </a:cubicBezTo>
                  <a:cubicBezTo>
                    <a:pt x="114" y="665"/>
                    <a:pt x="114" y="665"/>
                    <a:pt x="114" y="665"/>
                  </a:cubicBezTo>
                  <a:cubicBezTo>
                    <a:pt x="114" y="664"/>
                    <a:pt x="114" y="664"/>
                    <a:pt x="113" y="663"/>
                  </a:cubicBezTo>
                  <a:cubicBezTo>
                    <a:pt x="113" y="663"/>
                    <a:pt x="112" y="663"/>
                    <a:pt x="112" y="662"/>
                  </a:cubicBezTo>
                  <a:cubicBezTo>
                    <a:pt x="112" y="662"/>
                    <a:pt x="111" y="661"/>
                    <a:pt x="111" y="661"/>
                  </a:cubicBezTo>
                  <a:cubicBezTo>
                    <a:pt x="111" y="661"/>
                    <a:pt x="111" y="660"/>
                    <a:pt x="111" y="660"/>
                  </a:cubicBezTo>
                  <a:cubicBezTo>
                    <a:pt x="112" y="660"/>
                    <a:pt x="112" y="661"/>
                    <a:pt x="112" y="662"/>
                  </a:cubicBezTo>
                  <a:cubicBezTo>
                    <a:pt x="113" y="662"/>
                    <a:pt x="113" y="663"/>
                    <a:pt x="114" y="663"/>
                  </a:cubicBezTo>
                  <a:close/>
                  <a:moveTo>
                    <a:pt x="110" y="654"/>
                  </a:moveTo>
                  <a:cubicBezTo>
                    <a:pt x="111" y="654"/>
                    <a:pt x="111" y="655"/>
                    <a:pt x="111" y="655"/>
                  </a:cubicBezTo>
                  <a:cubicBezTo>
                    <a:pt x="111" y="655"/>
                    <a:pt x="111" y="656"/>
                    <a:pt x="111" y="656"/>
                  </a:cubicBezTo>
                  <a:cubicBezTo>
                    <a:pt x="112" y="656"/>
                    <a:pt x="112" y="656"/>
                    <a:pt x="112" y="657"/>
                  </a:cubicBezTo>
                  <a:cubicBezTo>
                    <a:pt x="112" y="657"/>
                    <a:pt x="112" y="657"/>
                    <a:pt x="112" y="657"/>
                  </a:cubicBezTo>
                  <a:cubicBezTo>
                    <a:pt x="112" y="657"/>
                    <a:pt x="112" y="658"/>
                    <a:pt x="112" y="658"/>
                  </a:cubicBezTo>
                  <a:cubicBezTo>
                    <a:pt x="111" y="658"/>
                    <a:pt x="111" y="657"/>
                    <a:pt x="111" y="657"/>
                  </a:cubicBezTo>
                  <a:cubicBezTo>
                    <a:pt x="111" y="657"/>
                    <a:pt x="111" y="657"/>
                    <a:pt x="111" y="657"/>
                  </a:cubicBezTo>
                  <a:cubicBezTo>
                    <a:pt x="111" y="656"/>
                    <a:pt x="111" y="656"/>
                    <a:pt x="111" y="656"/>
                  </a:cubicBezTo>
                  <a:cubicBezTo>
                    <a:pt x="111" y="656"/>
                    <a:pt x="111" y="656"/>
                    <a:pt x="111" y="656"/>
                  </a:cubicBezTo>
                  <a:cubicBezTo>
                    <a:pt x="111" y="656"/>
                    <a:pt x="111" y="655"/>
                    <a:pt x="110" y="655"/>
                  </a:cubicBezTo>
                  <a:cubicBezTo>
                    <a:pt x="110" y="655"/>
                    <a:pt x="110" y="655"/>
                    <a:pt x="110" y="654"/>
                  </a:cubicBezTo>
                  <a:cubicBezTo>
                    <a:pt x="110" y="654"/>
                    <a:pt x="110" y="654"/>
                    <a:pt x="109" y="654"/>
                  </a:cubicBezTo>
                  <a:cubicBezTo>
                    <a:pt x="109" y="653"/>
                    <a:pt x="109" y="653"/>
                    <a:pt x="109" y="652"/>
                  </a:cubicBezTo>
                  <a:cubicBezTo>
                    <a:pt x="109" y="652"/>
                    <a:pt x="108" y="652"/>
                    <a:pt x="108" y="652"/>
                  </a:cubicBezTo>
                  <a:cubicBezTo>
                    <a:pt x="108" y="651"/>
                    <a:pt x="108" y="651"/>
                    <a:pt x="108" y="651"/>
                  </a:cubicBezTo>
                  <a:cubicBezTo>
                    <a:pt x="108" y="650"/>
                    <a:pt x="108" y="650"/>
                    <a:pt x="108" y="650"/>
                  </a:cubicBezTo>
                  <a:cubicBezTo>
                    <a:pt x="107" y="650"/>
                    <a:pt x="107" y="649"/>
                    <a:pt x="107" y="649"/>
                  </a:cubicBezTo>
                  <a:cubicBezTo>
                    <a:pt x="107" y="649"/>
                    <a:pt x="107" y="649"/>
                    <a:pt x="107" y="649"/>
                  </a:cubicBezTo>
                  <a:cubicBezTo>
                    <a:pt x="107" y="649"/>
                    <a:pt x="106" y="648"/>
                    <a:pt x="106" y="648"/>
                  </a:cubicBezTo>
                  <a:cubicBezTo>
                    <a:pt x="106" y="648"/>
                    <a:pt x="106" y="647"/>
                    <a:pt x="106" y="647"/>
                  </a:cubicBezTo>
                  <a:cubicBezTo>
                    <a:pt x="106" y="646"/>
                    <a:pt x="105" y="646"/>
                    <a:pt x="105" y="646"/>
                  </a:cubicBezTo>
                  <a:cubicBezTo>
                    <a:pt x="105" y="645"/>
                    <a:pt x="105" y="645"/>
                    <a:pt x="105" y="645"/>
                  </a:cubicBezTo>
                  <a:cubicBezTo>
                    <a:pt x="104" y="645"/>
                    <a:pt x="104" y="644"/>
                    <a:pt x="104" y="644"/>
                  </a:cubicBezTo>
                  <a:cubicBezTo>
                    <a:pt x="104" y="643"/>
                    <a:pt x="104" y="643"/>
                    <a:pt x="104" y="643"/>
                  </a:cubicBezTo>
                  <a:cubicBezTo>
                    <a:pt x="103" y="643"/>
                    <a:pt x="103" y="642"/>
                    <a:pt x="103" y="642"/>
                  </a:cubicBezTo>
                  <a:cubicBezTo>
                    <a:pt x="103" y="642"/>
                    <a:pt x="102" y="641"/>
                    <a:pt x="102" y="641"/>
                  </a:cubicBezTo>
                  <a:cubicBezTo>
                    <a:pt x="102" y="640"/>
                    <a:pt x="102" y="640"/>
                    <a:pt x="102" y="640"/>
                  </a:cubicBezTo>
                  <a:cubicBezTo>
                    <a:pt x="101" y="639"/>
                    <a:pt x="101" y="639"/>
                    <a:pt x="101" y="638"/>
                  </a:cubicBezTo>
                  <a:cubicBezTo>
                    <a:pt x="101" y="638"/>
                    <a:pt x="101" y="638"/>
                    <a:pt x="101" y="637"/>
                  </a:cubicBezTo>
                  <a:cubicBezTo>
                    <a:pt x="101" y="637"/>
                    <a:pt x="101" y="636"/>
                    <a:pt x="101" y="636"/>
                  </a:cubicBezTo>
                  <a:cubicBezTo>
                    <a:pt x="101" y="636"/>
                    <a:pt x="100" y="636"/>
                    <a:pt x="100" y="635"/>
                  </a:cubicBezTo>
                  <a:cubicBezTo>
                    <a:pt x="100" y="635"/>
                    <a:pt x="100" y="635"/>
                    <a:pt x="100" y="635"/>
                  </a:cubicBezTo>
                  <a:cubicBezTo>
                    <a:pt x="100" y="634"/>
                    <a:pt x="100" y="634"/>
                    <a:pt x="100" y="633"/>
                  </a:cubicBezTo>
                  <a:cubicBezTo>
                    <a:pt x="100" y="633"/>
                    <a:pt x="100" y="633"/>
                    <a:pt x="99" y="633"/>
                  </a:cubicBezTo>
                  <a:cubicBezTo>
                    <a:pt x="99" y="633"/>
                    <a:pt x="99" y="633"/>
                    <a:pt x="99" y="633"/>
                  </a:cubicBezTo>
                  <a:cubicBezTo>
                    <a:pt x="99" y="631"/>
                    <a:pt x="99" y="632"/>
                    <a:pt x="99" y="631"/>
                  </a:cubicBezTo>
                  <a:cubicBezTo>
                    <a:pt x="99" y="631"/>
                    <a:pt x="99" y="631"/>
                    <a:pt x="100" y="632"/>
                  </a:cubicBezTo>
                  <a:cubicBezTo>
                    <a:pt x="100" y="632"/>
                    <a:pt x="100" y="633"/>
                    <a:pt x="100" y="633"/>
                  </a:cubicBezTo>
                  <a:cubicBezTo>
                    <a:pt x="100" y="633"/>
                    <a:pt x="101" y="633"/>
                    <a:pt x="101" y="634"/>
                  </a:cubicBezTo>
                  <a:cubicBezTo>
                    <a:pt x="101" y="634"/>
                    <a:pt x="101" y="634"/>
                    <a:pt x="101" y="635"/>
                  </a:cubicBezTo>
                  <a:cubicBezTo>
                    <a:pt x="101" y="635"/>
                    <a:pt x="101" y="635"/>
                    <a:pt x="101" y="635"/>
                  </a:cubicBezTo>
                  <a:cubicBezTo>
                    <a:pt x="101" y="636"/>
                    <a:pt x="101" y="636"/>
                    <a:pt x="101" y="636"/>
                  </a:cubicBezTo>
                  <a:cubicBezTo>
                    <a:pt x="101" y="636"/>
                    <a:pt x="101" y="636"/>
                    <a:pt x="102" y="636"/>
                  </a:cubicBezTo>
                  <a:cubicBezTo>
                    <a:pt x="102" y="636"/>
                    <a:pt x="102" y="636"/>
                    <a:pt x="102" y="636"/>
                  </a:cubicBezTo>
                  <a:cubicBezTo>
                    <a:pt x="102" y="637"/>
                    <a:pt x="102" y="637"/>
                    <a:pt x="102" y="637"/>
                  </a:cubicBezTo>
                  <a:cubicBezTo>
                    <a:pt x="102" y="637"/>
                    <a:pt x="102" y="637"/>
                    <a:pt x="102" y="637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3" y="638"/>
                    <a:pt x="103" y="638"/>
                  </a:cubicBezTo>
                  <a:cubicBezTo>
                    <a:pt x="103" y="639"/>
                    <a:pt x="103" y="639"/>
                    <a:pt x="103" y="639"/>
                  </a:cubicBezTo>
                  <a:cubicBezTo>
                    <a:pt x="103" y="640"/>
                    <a:pt x="104" y="640"/>
                    <a:pt x="104" y="640"/>
                  </a:cubicBezTo>
                  <a:cubicBezTo>
                    <a:pt x="104" y="640"/>
                    <a:pt x="104" y="640"/>
                    <a:pt x="104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2"/>
                    <a:pt x="104" y="642"/>
                    <a:pt x="104" y="642"/>
                  </a:cubicBezTo>
                  <a:cubicBezTo>
                    <a:pt x="105" y="643"/>
                    <a:pt x="105" y="643"/>
                    <a:pt x="105" y="644"/>
                  </a:cubicBezTo>
                  <a:cubicBezTo>
                    <a:pt x="105" y="644"/>
                    <a:pt x="105" y="644"/>
                    <a:pt x="105" y="644"/>
                  </a:cubicBezTo>
                  <a:cubicBezTo>
                    <a:pt x="105" y="644"/>
                    <a:pt x="105" y="644"/>
                    <a:pt x="105" y="643"/>
                  </a:cubicBezTo>
                  <a:cubicBezTo>
                    <a:pt x="105" y="643"/>
                    <a:pt x="105" y="643"/>
                    <a:pt x="105" y="643"/>
                  </a:cubicBezTo>
                  <a:cubicBezTo>
                    <a:pt x="105" y="643"/>
                    <a:pt x="106" y="643"/>
                    <a:pt x="106" y="643"/>
                  </a:cubicBezTo>
                  <a:cubicBezTo>
                    <a:pt x="106" y="643"/>
                    <a:pt x="106" y="643"/>
                    <a:pt x="106" y="644"/>
                  </a:cubicBezTo>
                  <a:cubicBezTo>
                    <a:pt x="106" y="644"/>
                    <a:pt x="106" y="644"/>
                    <a:pt x="106" y="644"/>
                  </a:cubicBezTo>
                  <a:cubicBezTo>
                    <a:pt x="106" y="644"/>
                    <a:pt x="106" y="645"/>
                    <a:pt x="106" y="645"/>
                  </a:cubicBezTo>
                  <a:cubicBezTo>
                    <a:pt x="106" y="645"/>
                    <a:pt x="106" y="645"/>
                    <a:pt x="106" y="645"/>
                  </a:cubicBezTo>
                  <a:cubicBezTo>
                    <a:pt x="106" y="645"/>
                    <a:pt x="106" y="646"/>
                    <a:pt x="106" y="646"/>
                  </a:cubicBezTo>
                  <a:cubicBezTo>
                    <a:pt x="106" y="646"/>
                    <a:pt x="106" y="646"/>
                    <a:pt x="106" y="647"/>
                  </a:cubicBezTo>
                  <a:cubicBezTo>
                    <a:pt x="106" y="647"/>
                    <a:pt x="107" y="647"/>
                    <a:pt x="107" y="647"/>
                  </a:cubicBezTo>
                  <a:cubicBezTo>
                    <a:pt x="107" y="648"/>
                    <a:pt x="107" y="648"/>
                    <a:pt x="107" y="648"/>
                  </a:cubicBezTo>
                  <a:cubicBezTo>
                    <a:pt x="107" y="649"/>
                    <a:pt x="108" y="649"/>
                    <a:pt x="108" y="649"/>
                  </a:cubicBezTo>
                  <a:cubicBezTo>
                    <a:pt x="108" y="649"/>
                    <a:pt x="108" y="650"/>
                    <a:pt x="108" y="650"/>
                  </a:cubicBezTo>
                  <a:cubicBezTo>
                    <a:pt x="108" y="650"/>
                    <a:pt x="109" y="651"/>
                    <a:pt x="109" y="651"/>
                  </a:cubicBezTo>
                  <a:cubicBezTo>
                    <a:pt x="109" y="652"/>
                    <a:pt x="109" y="652"/>
                    <a:pt x="109" y="652"/>
                  </a:cubicBezTo>
                  <a:cubicBezTo>
                    <a:pt x="110" y="653"/>
                    <a:pt x="110" y="653"/>
                    <a:pt x="110" y="653"/>
                  </a:cubicBezTo>
                  <a:cubicBezTo>
                    <a:pt x="110" y="654"/>
                    <a:pt x="110" y="654"/>
                    <a:pt x="110" y="654"/>
                  </a:cubicBezTo>
                  <a:close/>
                  <a:moveTo>
                    <a:pt x="130" y="137"/>
                  </a:moveTo>
                  <a:cubicBezTo>
                    <a:pt x="130" y="137"/>
                    <a:pt x="130" y="137"/>
                    <a:pt x="130" y="137"/>
                  </a:cubicBezTo>
                  <a:cubicBezTo>
                    <a:pt x="130" y="138"/>
                    <a:pt x="129" y="139"/>
                    <a:pt x="130" y="139"/>
                  </a:cubicBezTo>
                  <a:cubicBezTo>
                    <a:pt x="130" y="139"/>
                    <a:pt x="130" y="138"/>
                    <a:pt x="131" y="138"/>
                  </a:cubicBezTo>
                  <a:cubicBezTo>
                    <a:pt x="131" y="138"/>
                    <a:pt x="131" y="138"/>
                    <a:pt x="131" y="139"/>
                  </a:cubicBezTo>
                  <a:cubicBezTo>
                    <a:pt x="131" y="139"/>
                    <a:pt x="131" y="139"/>
                    <a:pt x="132" y="139"/>
                  </a:cubicBezTo>
                  <a:cubicBezTo>
                    <a:pt x="131" y="140"/>
                    <a:pt x="131" y="140"/>
                    <a:pt x="130" y="140"/>
                  </a:cubicBezTo>
                  <a:cubicBezTo>
                    <a:pt x="130" y="141"/>
                    <a:pt x="130" y="142"/>
                    <a:pt x="129" y="141"/>
                  </a:cubicBezTo>
                  <a:cubicBezTo>
                    <a:pt x="130" y="143"/>
                    <a:pt x="129" y="143"/>
                    <a:pt x="129" y="144"/>
                  </a:cubicBezTo>
                  <a:cubicBezTo>
                    <a:pt x="128" y="144"/>
                    <a:pt x="129" y="145"/>
                    <a:pt x="129" y="145"/>
                  </a:cubicBezTo>
                  <a:cubicBezTo>
                    <a:pt x="130" y="146"/>
                    <a:pt x="128" y="144"/>
                    <a:pt x="128" y="146"/>
                  </a:cubicBezTo>
                  <a:cubicBezTo>
                    <a:pt x="127" y="146"/>
                    <a:pt x="127" y="146"/>
                    <a:pt x="127" y="147"/>
                  </a:cubicBezTo>
                  <a:cubicBezTo>
                    <a:pt x="127" y="148"/>
                    <a:pt x="127" y="148"/>
                    <a:pt x="128" y="149"/>
                  </a:cubicBezTo>
                  <a:cubicBezTo>
                    <a:pt x="126" y="149"/>
                    <a:pt x="126" y="151"/>
                    <a:pt x="125" y="151"/>
                  </a:cubicBezTo>
                  <a:cubicBezTo>
                    <a:pt x="125" y="152"/>
                    <a:pt x="125" y="153"/>
                    <a:pt x="125" y="155"/>
                  </a:cubicBezTo>
                  <a:cubicBezTo>
                    <a:pt x="124" y="154"/>
                    <a:pt x="124" y="156"/>
                    <a:pt x="124" y="156"/>
                  </a:cubicBezTo>
                  <a:cubicBezTo>
                    <a:pt x="124" y="156"/>
                    <a:pt x="123" y="157"/>
                    <a:pt x="123" y="157"/>
                  </a:cubicBezTo>
                  <a:cubicBezTo>
                    <a:pt x="123" y="158"/>
                    <a:pt x="124" y="158"/>
                    <a:pt x="124" y="159"/>
                  </a:cubicBezTo>
                  <a:cubicBezTo>
                    <a:pt x="122" y="160"/>
                    <a:pt x="123" y="161"/>
                    <a:pt x="122" y="161"/>
                  </a:cubicBezTo>
                  <a:cubicBezTo>
                    <a:pt x="122" y="163"/>
                    <a:pt x="121" y="163"/>
                    <a:pt x="121" y="165"/>
                  </a:cubicBezTo>
                  <a:cubicBezTo>
                    <a:pt x="120" y="165"/>
                    <a:pt x="120" y="16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9" y="166"/>
                    <a:pt x="120" y="167"/>
                    <a:pt x="120" y="167"/>
                  </a:cubicBezTo>
                  <a:cubicBezTo>
                    <a:pt x="119" y="169"/>
                    <a:pt x="121" y="168"/>
                    <a:pt x="121" y="170"/>
                  </a:cubicBezTo>
                  <a:cubicBezTo>
                    <a:pt x="119" y="169"/>
                    <a:pt x="120" y="171"/>
                    <a:pt x="119" y="171"/>
                  </a:cubicBezTo>
                  <a:cubicBezTo>
                    <a:pt x="118" y="173"/>
                    <a:pt x="119" y="173"/>
                    <a:pt x="119" y="174"/>
                  </a:cubicBezTo>
                  <a:cubicBezTo>
                    <a:pt x="119" y="174"/>
                    <a:pt x="118" y="174"/>
                    <a:pt x="118" y="174"/>
                  </a:cubicBezTo>
                  <a:cubicBezTo>
                    <a:pt x="118" y="175"/>
                    <a:pt x="119" y="175"/>
                    <a:pt x="119" y="176"/>
                  </a:cubicBezTo>
                  <a:cubicBezTo>
                    <a:pt x="118" y="176"/>
                    <a:pt x="119" y="176"/>
                    <a:pt x="118" y="176"/>
                  </a:cubicBezTo>
                  <a:cubicBezTo>
                    <a:pt x="118" y="177"/>
                    <a:pt x="117" y="178"/>
                    <a:pt x="117" y="178"/>
                  </a:cubicBezTo>
                  <a:cubicBezTo>
                    <a:pt x="117" y="178"/>
                    <a:pt x="117" y="179"/>
                    <a:pt x="116" y="179"/>
                  </a:cubicBezTo>
                  <a:cubicBezTo>
                    <a:pt x="116" y="181"/>
                    <a:pt x="116" y="181"/>
                    <a:pt x="116" y="184"/>
                  </a:cubicBezTo>
                  <a:cubicBezTo>
                    <a:pt x="116" y="184"/>
                    <a:pt x="115" y="184"/>
                    <a:pt x="115" y="185"/>
                  </a:cubicBezTo>
                  <a:cubicBezTo>
                    <a:pt x="115" y="185"/>
                    <a:pt x="115" y="185"/>
                    <a:pt x="115" y="185"/>
                  </a:cubicBezTo>
                  <a:cubicBezTo>
                    <a:pt x="115" y="185"/>
                    <a:pt x="115" y="186"/>
                    <a:pt x="114" y="186"/>
                  </a:cubicBezTo>
                  <a:cubicBezTo>
                    <a:pt x="114" y="187"/>
                    <a:pt x="114" y="188"/>
                    <a:pt x="114" y="189"/>
                  </a:cubicBezTo>
                  <a:cubicBezTo>
                    <a:pt x="113" y="189"/>
                    <a:pt x="114" y="191"/>
                    <a:pt x="113" y="191"/>
                  </a:cubicBezTo>
                  <a:cubicBezTo>
                    <a:pt x="112" y="188"/>
                    <a:pt x="114" y="185"/>
                    <a:pt x="114" y="182"/>
                  </a:cubicBezTo>
                  <a:cubicBezTo>
                    <a:pt x="114" y="181"/>
                    <a:pt x="115" y="181"/>
                    <a:pt x="115" y="180"/>
                  </a:cubicBezTo>
                  <a:cubicBezTo>
                    <a:pt x="115" y="178"/>
                    <a:pt x="117" y="177"/>
                    <a:pt x="117" y="176"/>
                  </a:cubicBezTo>
                  <a:cubicBezTo>
                    <a:pt x="117" y="175"/>
                    <a:pt x="116" y="175"/>
                    <a:pt x="116" y="174"/>
                  </a:cubicBezTo>
                  <a:cubicBezTo>
                    <a:pt x="117" y="174"/>
                    <a:pt x="117" y="173"/>
                    <a:pt x="118" y="173"/>
                  </a:cubicBezTo>
                  <a:cubicBezTo>
                    <a:pt x="118" y="170"/>
                    <a:pt x="119" y="167"/>
                    <a:pt x="119" y="164"/>
                  </a:cubicBezTo>
                  <a:cubicBezTo>
                    <a:pt x="120" y="163"/>
                    <a:pt x="120" y="163"/>
                    <a:pt x="120" y="162"/>
                  </a:cubicBezTo>
                  <a:cubicBezTo>
                    <a:pt x="121" y="162"/>
                    <a:pt x="121" y="162"/>
                    <a:pt x="122" y="161"/>
                  </a:cubicBezTo>
                  <a:cubicBezTo>
                    <a:pt x="122" y="160"/>
                    <a:pt x="121" y="160"/>
                    <a:pt x="121" y="160"/>
                  </a:cubicBezTo>
                  <a:cubicBezTo>
                    <a:pt x="121" y="160"/>
                    <a:pt x="122" y="159"/>
                    <a:pt x="122" y="158"/>
                  </a:cubicBezTo>
                  <a:cubicBezTo>
                    <a:pt x="122" y="158"/>
                    <a:pt x="122" y="157"/>
                    <a:pt x="123" y="157"/>
                  </a:cubicBezTo>
                  <a:cubicBezTo>
                    <a:pt x="123" y="155"/>
                    <a:pt x="125" y="153"/>
                    <a:pt x="124" y="151"/>
                  </a:cubicBezTo>
                  <a:cubicBezTo>
                    <a:pt x="125" y="151"/>
                    <a:pt x="125" y="149"/>
                    <a:pt x="125" y="149"/>
                  </a:cubicBezTo>
                  <a:cubicBezTo>
                    <a:pt x="125" y="148"/>
                    <a:pt x="125" y="148"/>
                    <a:pt x="126" y="147"/>
                  </a:cubicBezTo>
                  <a:cubicBezTo>
                    <a:pt x="126" y="147"/>
                    <a:pt x="126" y="146"/>
                    <a:pt x="126" y="146"/>
                  </a:cubicBezTo>
                  <a:cubicBezTo>
                    <a:pt x="127" y="145"/>
                    <a:pt x="127" y="145"/>
                    <a:pt x="127" y="144"/>
                  </a:cubicBezTo>
                  <a:cubicBezTo>
                    <a:pt x="127" y="144"/>
                    <a:pt x="128" y="144"/>
                    <a:pt x="128" y="143"/>
                  </a:cubicBezTo>
                  <a:cubicBezTo>
                    <a:pt x="127" y="142"/>
                    <a:pt x="126" y="144"/>
                    <a:pt x="126" y="145"/>
                  </a:cubicBezTo>
                  <a:cubicBezTo>
                    <a:pt x="125" y="145"/>
                    <a:pt x="126" y="146"/>
                    <a:pt x="126" y="146"/>
                  </a:cubicBezTo>
                  <a:cubicBezTo>
                    <a:pt x="125" y="147"/>
                    <a:pt x="125" y="147"/>
                    <a:pt x="124" y="147"/>
                  </a:cubicBezTo>
                  <a:cubicBezTo>
                    <a:pt x="124" y="148"/>
                    <a:pt x="124" y="149"/>
                    <a:pt x="124" y="149"/>
                  </a:cubicBezTo>
                  <a:cubicBezTo>
                    <a:pt x="123" y="149"/>
                    <a:pt x="124" y="150"/>
                    <a:pt x="123" y="150"/>
                  </a:cubicBezTo>
                  <a:cubicBezTo>
                    <a:pt x="123" y="152"/>
                    <a:pt x="123" y="151"/>
                    <a:pt x="122" y="152"/>
                  </a:cubicBezTo>
                  <a:cubicBezTo>
                    <a:pt x="122" y="153"/>
                    <a:pt x="122" y="154"/>
                    <a:pt x="122" y="154"/>
                  </a:cubicBezTo>
                  <a:cubicBezTo>
                    <a:pt x="122" y="154"/>
                    <a:pt x="121" y="154"/>
                    <a:pt x="121" y="154"/>
                  </a:cubicBezTo>
                  <a:cubicBezTo>
                    <a:pt x="121" y="154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6"/>
                  </a:cubicBezTo>
                  <a:cubicBezTo>
                    <a:pt x="121" y="156"/>
                    <a:pt x="120" y="157"/>
                    <a:pt x="120" y="157"/>
                  </a:cubicBezTo>
                  <a:cubicBezTo>
                    <a:pt x="120" y="158"/>
                    <a:pt x="121" y="159"/>
                    <a:pt x="121" y="159"/>
                  </a:cubicBezTo>
                  <a:cubicBezTo>
                    <a:pt x="121" y="159"/>
                    <a:pt x="120" y="160"/>
                    <a:pt x="120" y="160"/>
                  </a:cubicBezTo>
                  <a:cubicBezTo>
                    <a:pt x="120" y="160"/>
                    <a:pt x="120" y="161"/>
                    <a:pt x="120" y="162"/>
                  </a:cubicBezTo>
                  <a:cubicBezTo>
                    <a:pt x="119" y="162"/>
                    <a:pt x="119" y="163"/>
                    <a:pt x="119" y="164"/>
                  </a:cubicBezTo>
                  <a:cubicBezTo>
                    <a:pt x="119" y="165"/>
                    <a:pt x="119" y="166"/>
                    <a:pt x="118" y="166"/>
                  </a:cubicBezTo>
                  <a:cubicBezTo>
                    <a:pt x="118" y="166"/>
                    <a:pt x="118" y="165"/>
                    <a:pt x="117" y="165"/>
                  </a:cubicBezTo>
                  <a:cubicBezTo>
                    <a:pt x="117" y="166"/>
                    <a:pt x="117" y="167"/>
                    <a:pt x="117" y="167"/>
                  </a:cubicBezTo>
                  <a:cubicBezTo>
                    <a:pt x="117" y="168"/>
                    <a:pt x="115" y="169"/>
                    <a:pt x="116" y="170"/>
                  </a:cubicBezTo>
                  <a:cubicBezTo>
                    <a:pt x="116" y="169"/>
                    <a:pt x="117" y="169"/>
                    <a:pt x="117" y="169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7"/>
                    <a:pt x="118" y="167"/>
                    <a:pt x="118" y="167"/>
                  </a:cubicBezTo>
                  <a:cubicBezTo>
                    <a:pt x="118" y="168"/>
                    <a:pt x="118" y="167"/>
                    <a:pt x="118" y="168"/>
                  </a:cubicBezTo>
                  <a:cubicBezTo>
                    <a:pt x="117" y="168"/>
                    <a:pt x="118" y="169"/>
                    <a:pt x="118" y="169"/>
                  </a:cubicBezTo>
                  <a:cubicBezTo>
                    <a:pt x="117" y="170"/>
                    <a:pt x="117" y="172"/>
                    <a:pt x="117" y="173"/>
                  </a:cubicBezTo>
                  <a:cubicBezTo>
                    <a:pt x="116" y="173"/>
                    <a:pt x="116" y="174"/>
                    <a:pt x="116" y="174"/>
                  </a:cubicBezTo>
                  <a:cubicBezTo>
                    <a:pt x="116" y="175"/>
                    <a:pt x="115" y="175"/>
                    <a:pt x="115" y="176"/>
                  </a:cubicBezTo>
                  <a:cubicBezTo>
                    <a:pt x="114" y="177"/>
                    <a:pt x="116" y="176"/>
                    <a:pt x="115" y="177"/>
                  </a:cubicBezTo>
                  <a:cubicBezTo>
                    <a:pt x="115" y="177"/>
                    <a:pt x="114" y="178"/>
                    <a:pt x="114" y="179"/>
                  </a:cubicBezTo>
                  <a:cubicBezTo>
                    <a:pt x="114" y="179"/>
                    <a:pt x="114" y="179"/>
                    <a:pt x="114" y="180"/>
                  </a:cubicBezTo>
                  <a:cubicBezTo>
                    <a:pt x="113" y="180"/>
                    <a:pt x="113" y="179"/>
                    <a:pt x="113" y="180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2" y="181"/>
                    <a:pt x="113" y="181"/>
                    <a:pt x="113" y="182"/>
                  </a:cubicBezTo>
                  <a:cubicBezTo>
                    <a:pt x="112" y="183"/>
                    <a:pt x="113" y="184"/>
                    <a:pt x="112" y="185"/>
                  </a:cubicBezTo>
                  <a:cubicBezTo>
                    <a:pt x="112" y="186"/>
                    <a:pt x="112" y="187"/>
                    <a:pt x="112" y="188"/>
                  </a:cubicBezTo>
                  <a:cubicBezTo>
                    <a:pt x="112" y="189"/>
                    <a:pt x="112" y="190"/>
                    <a:pt x="112" y="191"/>
                  </a:cubicBezTo>
                  <a:cubicBezTo>
                    <a:pt x="112" y="191"/>
                    <a:pt x="111" y="192"/>
                    <a:pt x="111" y="192"/>
                  </a:cubicBezTo>
                  <a:cubicBezTo>
                    <a:pt x="111" y="193"/>
                    <a:pt x="111" y="193"/>
                    <a:pt x="111" y="194"/>
                  </a:cubicBezTo>
                  <a:cubicBezTo>
                    <a:pt x="110" y="196"/>
                    <a:pt x="110" y="198"/>
                    <a:pt x="110" y="201"/>
                  </a:cubicBezTo>
                  <a:cubicBezTo>
                    <a:pt x="110" y="201"/>
                    <a:pt x="110" y="202"/>
                    <a:pt x="110" y="202"/>
                  </a:cubicBezTo>
                  <a:cubicBezTo>
                    <a:pt x="110" y="203"/>
                    <a:pt x="110" y="204"/>
                    <a:pt x="110" y="204"/>
                  </a:cubicBezTo>
                  <a:cubicBezTo>
                    <a:pt x="110" y="205"/>
                    <a:pt x="109" y="205"/>
                    <a:pt x="109" y="205"/>
                  </a:cubicBezTo>
                  <a:cubicBezTo>
                    <a:pt x="109" y="205"/>
                    <a:pt x="109" y="205"/>
                    <a:pt x="109" y="206"/>
                  </a:cubicBezTo>
                  <a:cubicBezTo>
                    <a:pt x="109" y="206"/>
                    <a:pt x="109" y="206"/>
                    <a:pt x="109" y="205"/>
                  </a:cubicBezTo>
                  <a:cubicBezTo>
                    <a:pt x="109" y="206"/>
                    <a:pt x="108" y="207"/>
                    <a:pt x="109" y="207"/>
                  </a:cubicBezTo>
                  <a:cubicBezTo>
                    <a:pt x="109" y="208"/>
                    <a:pt x="110" y="208"/>
                    <a:pt x="110" y="209"/>
                  </a:cubicBezTo>
                  <a:cubicBezTo>
                    <a:pt x="110" y="210"/>
                    <a:pt x="110" y="212"/>
                    <a:pt x="110" y="214"/>
                  </a:cubicBezTo>
                  <a:cubicBezTo>
                    <a:pt x="110" y="214"/>
                    <a:pt x="109" y="215"/>
                    <a:pt x="109" y="215"/>
                  </a:cubicBezTo>
                  <a:cubicBezTo>
                    <a:pt x="109" y="216"/>
                    <a:pt x="110" y="216"/>
                    <a:pt x="110" y="217"/>
                  </a:cubicBezTo>
                  <a:cubicBezTo>
                    <a:pt x="110" y="218"/>
                    <a:pt x="109" y="219"/>
                    <a:pt x="110" y="221"/>
                  </a:cubicBezTo>
                  <a:cubicBezTo>
                    <a:pt x="110" y="222"/>
                    <a:pt x="110" y="223"/>
                    <a:pt x="110" y="225"/>
                  </a:cubicBezTo>
                  <a:cubicBezTo>
                    <a:pt x="113" y="247"/>
                    <a:pt x="124" y="265"/>
                    <a:pt x="143" y="277"/>
                  </a:cubicBezTo>
                  <a:cubicBezTo>
                    <a:pt x="162" y="290"/>
                    <a:pt x="187" y="290"/>
                    <a:pt x="207" y="279"/>
                  </a:cubicBezTo>
                  <a:cubicBezTo>
                    <a:pt x="220" y="273"/>
                    <a:pt x="230" y="264"/>
                    <a:pt x="238" y="252"/>
                  </a:cubicBezTo>
                  <a:cubicBezTo>
                    <a:pt x="244" y="242"/>
                    <a:pt x="251" y="228"/>
                    <a:pt x="248" y="216"/>
                  </a:cubicBezTo>
                  <a:cubicBezTo>
                    <a:pt x="246" y="210"/>
                    <a:pt x="243" y="204"/>
                    <a:pt x="238" y="202"/>
                  </a:cubicBezTo>
                  <a:cubicBezTo>
                    <a:pt x="236" y="201"/>
                    <a:pt x="235" y="201"/>
                    <a:pt x="233" y="200"/>
                  </a:cubicBezTo>
                  <a:cubicBezTo>
                    <a:pt x="240" y="191"/>
                    <a:pt x="238" y="179"/>
                    <a:pt x="231" y="171"/>
                  </a:cubicBezTo>
                  <a:cubicBezTo>
                    <a:pt x="222" y="162"/>
                    <a:pt x="209" y="159"/>
                    <a:pt x="198" y="166"/>
                  </a:cubicBezTo>
                  <a:cubicBezTo>
                    <a:pt x="198" y="167"/>
                    <a:pt x="191" y="173"/>
                    <a:pt x="191" y="173"/>
                  </a:cubicBezTo>
                  <a:cubicBezTo>
                    <a:pt x="183" y="167"/>
                    <a:pt x="171" y="172"/>
                    <a:pt x="165" y="179"/>
                  </a:cubicBezTo>
                  <a:cubicBezTo>
                    <a:pt x="160" y="187"/>
                    <a:pt x="157" y="198"/>
                    <a:pt x="159" y="208"/>
                  </a:cubicBezTo>
                  <a:cubicBezTo>
                    <a:pt x="161" y="219"/>
                    <a:pt x="168" y="228"/>
                    <a:pt x="180" y="228"/>
                  </a:cubicBezTo>
                  <a:cubicBezTo>
                    <a:pt x="190" y="228"/>
                    <a:pt x="200" y="211"/>
                    <a:pt x="190" y="204"/>
                  </a:cubicBezTo>
                  <a:cubicBezTo>
                    <a:pt x="185" y="200"/>
                    <a:pt x="181" y="204"/>
                    <a:pt x="181" y="204"/>
                  </a:cubicBezTo>
                  <a:cubicBezTo>
                    <a:pt x="182" y="198"/>
                    <a:pt x="191" y="199"/>
                    <a:pt x="191" y="199"/>
                  </a:cubicBezTo>
                  <a:cubicBezTo>
                    <a:pt x="213" y="201"/>
                    <a:pt x="200" y="228"/>
                    <a:pt x="200" y="228"/>
                  </a:cubicBezTo>
                  <a:cubicBezTo>
                    <a:pt x="200" y="229"/>
                    <a:pt x="199" y="230"/>
                    <a:pt x="199" y="231"/>
                  </a:cubicBezTo>
                  <a:cubicBezTo>
                    <a:pt x="199" y="231"/>
                    <a:pt x="198" y="231"/>
                    <a:pt x="198" y="232"/>
                  </a:cubicBezTo>
                  <a:cubicBezTo>
                    <a:pt x="198" y="232"/>
                    <a:pt x="198" y="233"/>
                    <a:pt x="198" y="233"/>
                  </a:cubicBezTo>
                  <a:cubicBezTo>
                    <a:pt x="198" y="233"/>
                    <a:pt x="197" y="233"/>
                    <a:pt x="197" y="234"/>
                  </a:cubicBezTo>
                  <a:cubicBezTo>
                    <a:pt x="196" y="235"/>
                    <a:pt x="196" y="236"/>
                    <a:pt x="195" y="237"/>
                  </a:cubicBezTo>
                  <a:cubicBezTo>
                    <a:pt x="195" y="237"/>
                    <a:pt x="194" y="236"/>
                    <a:pt x="194" y="237"/>
                  </a:cubicBezTo>
                  <a:cubicBezTo>
                    <a:pt x="193" y="237"/>
                    <a:pt x="193" y="239"/>
                    <a:pt x="192" y="239"/>
                  </a:cubicBezTo>
                  <a:cubicBezTo>
                    <a:pt x="192" y="239"/>
                    <a:pt x="192" y="238"/>
                    <a:pt x="192" y="238"/>
                  </a:cubicBezTo>
                  <a:cubicBezTo>
                    <a:pt x="191" y="239"/>
                    <a:pt x="191" y="239"/>
                    <a:pt x="191" y="239"/>
                  </a:cubicBezTo>
                  <a:cubicBezTo>
                    <a:pt x="191" y="239"/>
                    <a:pt x="190" y="240"/>
                    <a:pt x="190" y="240"/>
                  </a:cubicBezTo>
                  <a:cubicBezTo>
                    <a:pt x="190" y="240"/>
                    <a:pt x="190" y="240"/>
                    <a:pt x="189" y="240"/>
                  </a:cubicBezTo>
                  <a:cubicBezTo>
                    <a:pt x="189" y="240"/>
                    <a:pt x="189" y="240"/>
                    <a:pt x="189" y="240"/>
                  </a:cubicBezTo>
                  <a:cubicBezTo>
                    <a:pt x="189" y="241"/>
                    <a:pt x="189" y="241"/>
                    <a:pt x="188" y="241"/>
                  </a:cubicBezTo>
                  <a:cubicBezTo>
                    <a:pt x="188" y="241"/>
                    <a:pt x="188" y="241"/>
                    <a:pt x="188" y="241"/>
                  </a:cubicBezTo>
                  <a:cubicBezTo>
                    <a:pt x="187" y="242"/>
                    <a:pt x="187" y="242"/>
                    <a:pt x="186" y="242"/>
                  </a:cubicBezTo>
                  <a:cubicBezTo>
                    <a:pt x="186" y="242"/>
                    <a:pt x="186" y="242"/>
                    <a:pt x="186" y="242"/>
                  </a:cubicBezTo>
                  <a:cubicBezTo>
                    <a:pt x="185" y="243"/>
                    <a:pt x="185" y="243"/>
                    <a:pt x="184" y="243"/>
                  </a:cubicBezTo>
                  <a:cubicBezTo>
                    <a:pt x="184" y="243"/>
                    <a:pt x="183" y="243"/>
                    <a:pt x="183" y="244"/>
                  </a:cubicBezTo>
                  <a:cubicBezTo>
                    <a:pt x="182" y="244"/>
                    <a:pt x="183" y="244"/>
                    <a:pt x="182" y="244"/>
                  </a:cubicBezTo>
                  <a:cubicBezTo>
                    <a:pt x="182" y="244"/>
                    <a:pt x="181" y="244"/>
                    <a:pt x="180" y="244"/>
                  </a:cubicBezTo>
                  <a:cubicBezTo>
                    <a:pt x="179" y="244"/>
                    <a:pt x="178" y="245"/>
                    <a:pt x="177" y="245"/>
                  </a:cubicBezTo>
                  <a:cubicBezTo>
                    <a:pt x="174" y="245"/>
                    <a:pt x="171" y="245"/>
                    <a:pt x="169" y="244"/>
                  </a:cubicBezTo>
                  <a:cubicBezTo>
                    <a:pt x="169" y="244"/>
                    <a:pt x="168" y="245"/>
                    <a:pt x="168" y="244"/>
                  </a:cubicBezTo>
                  <a:cubicBezTo>
                    <a:pt x="167" y="244"/>
                    <a:pt x="165" y="244"/>
                    <a:pt x="164" y="243"/>
                  </a:cubicBezTo>
                  <a:cubicBezTo>
                    <a:pt x="143" y="237"/>
                    <a:pt x="136" y="214"/>
                    <a:pt x="137" y="194"/>
                  </a:cubicBezTo>
                  <a:cubicBezTo>
                    <a:pt x="138" y="162"/>
                    <a:pt x="153" y="128"/>
                    <a:pt x="174" y="105"/>
                  </a:cubicBezTo>
                  <a:cubicBezTo>
                    <a:pt x="176" y="104"/>
                    <a:pt x="178" y="101"/>
                    <a:pt x="180" y="100"/>
                  </a:cubicBezTo>
                  <a:cubicBezTo>
                    <a:pt x="180" y="99"/>
                    <a:pt x="181" y="99"/>
                    <a:pt x="181" y="99"/>
                  </a:cubicBezTo>
                  <a:cubicBezTo>
                    <a:pt x="181" y="98"/>
                    <a:pt x="181" y="98"/>
                    <a:pt x="182" y="97"/>
                  </a:cubicBezTo>
                  <a:cubicBezTo>
                    <a:pt x="182" y="97"/>
                    <a:pt x="183" y="97"/>
                    <a:pt x="183" y="96"/>
                  </a:cubicBezTo>
                  <a:cubicBezTo>
                    <a:pt x="182" y="96"/>
                    <a:pt x="181" y="96"/>
                    <a:pt x="181" y="95"/>
                  </a:cubicBezTo>
                  <a:cubicBezTo>
                    <a:pt x="182" y="95"/>
                    <a:pt x="182" y="95"/>
                    <a:pt x="182" y="95"/>
                  </a:cubicBezTo>
                  <a:cubicBezTo>
                    <a:pt x="183" y="95"/>
                    <a:pt x="183" y="94"/>
                    <a:pt x="183" y="94"/>
                  </a:cubicBezTo>
                  <a:cubicBezTo>
                    <a:pt x="184" y="94"/>
                    <a:pt x="185" y="93"/>
                    <a:pt x="185" y="92"/>
                  </a:cubicBezTo>
                  <a:cubicBezTo>
                    <a:pt x="185" y="92"/>
                    <a:pt x="186" y="93"/>
                    <a:pt x="186" y="92"/>
                  </a:cubicBezTo>
                  <a:cubicBezTo>
                    <a:pt x="186" y="92"/>
                    <a:pt x="186" y="91"/>
                    <a:pt x="186" y="91"/>
                  </a:cubicBezTo>
                  <a:cubicBezTo>
                    <a:pt x="188" y="91"/>
                    <a:pt x="188" y="89"/>
                    <a:pt x="190" y="89"/>
                  </a:cubicBezTo>
                  <a:cubicBezTo>
                    <a:pt x="189" y="87"/>
                    <a:pt x="190" y="87"/>
                    <a:pt x="191" y="86"/>
                  </a:cubicBezTo>
                  <a:cubicBezTo>
                    <a:pt x="191" y="86"/>
                    <a:pt x="190" y="85"/>
                    <a:pt x="191" y="85"/>
                  </a:cubicBezTo>
                  <a:cubicBezTo>
                    <a:pt x="191" y="85"/>
                    <a:pt x="192" y="85"/>
                    <a:pt x="192" y="84"/>
                  </a:cubicBezTo>
                  <a:cubicBezTo>
                    <a:pt x="193" y="84"/>
                    <a:pt x="194" y="83"/>
                    <a:pt x="195" y="83"/>
                  </a:cubicBezTo>
                  <a:cubicBezTo>
                    <a:pt x="195" y="82"/>
                    <a:pt x="196" y="82"/>
                    <a:pt x="196" y="81"/>
                  </a:cubicBezTo>
                  <a:cubicBezTo>
                    <a:pt x="194" y="81"/>
                    <a:pt x="194" y="81"/>
                    <a:pt x="193" y="81"/>
                  </a:cubicBezTo>
                  <a:cubicBezTo>
                    <a:pt x="193" y="82"/>
                    <a:pt x="193" y="81"/>
                    <a:pt x="193" y="81"/>
                  </a:cubicBezTo>
                  <a:cubicBezTo>
                    <a:pt x="192" y="82"/>
                    <a:pt x="193" y="82"/>
                    <a:pt x="193" y="82"/>
                  </a:cubicBezTo>
                  <a:cubicBezTo>
                    <a:pt x="192" y="83"/>
                    <a:pt x="191" y="83"/>
                    <a:pt x="191" y="84"/>
                  </a:cubicBezTo>
                  <a:cubicBezTo>
                    <a:pt x="191" y="85"/>
                    <a:pt x="190" y="85"/>
                    <a:pt x="190" y="85"/>
                  </a:cubicBezTo>
                  <a:cubicBezTo>
                    <a:pt x="189" y="85"/>
                    <a:pt x="189" y="86"/>
                    <a:pt x="188" y="86"/>
                  </a:cubicBezTo>
                  <a:cubicBezTo>
                    <a:pt x="187" y="87"/>
                    <a:pt x="187" y="88"/>
                    <a:pt x="187" y="89"/>
                  </a:cubicBezTo>
                  <a:cubicBezTo>
                    <a:pt x="186" y="90"/>
                    <a:pt x="185" y="90"/>
                    <a:pt x="184" y="91"/>
                  </a:cubicBezTo>
                  <a:cubicBezTo>
                    <a:pt x="183" y="91"/>
                    <a:pt x="183" y="92"/>
                    <a:pt x="183" y="91"/>
                  </a:cubicBezTo>
                  <a:cubicBezTo>
                    <a:pt x="184" y="90"/>
                    <a:pt x="185" y="90"/>
                    <a:pt x="186" y="88"/>
                  </a:cubicBezTo>
                  <a:cubicBezTo>
                    <a:pt x="186" y="88"/>
                    <a:pt x="186" y="88"/>
                    <a:pt x="186" y="87"/>
                  </a:cubicBezTo>
                  <a:cubicBezTo>
                    <a:pt x="187" y="87"/>
                    <a:pt x="188" y="86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8" y="84"/>
                    <a:pt x="189" y="84"/>
                    <a:pt x="189" y="84"/>
                  </a:cubicBezTo>
                  <a:cubicBezTo>
                    <a:pt x="190" y="84"/>
                    <a:pt x="189" y="83"/>
                    <a:pt x="190" y="83"/>
                  </a:cubicBezTo>
                  <a:cubicBezTo>
                    <a:pt x="191" y="81"/>
                    <a:pt x="192" y="80"/>
                    <a:pt x="194" y="79"/>
                  </a:cubicBezTo>
                  <a:cubicBezTo>
                    <a:pt x="195" y="80"/>
                    <a:pt x="195" y="80"/>
                    <a:pt x="196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8"/>
                    <a:pt x="198" y="78"/>
                    <a:pt x="199" y="78"/>
                  </a:cubicBezTo>
                  <a:cubicBezTo>
                    <a:pt x="199" y="78"/>
                    <a:pt x="199" y="77"/>
                    <a:pt x="199" y="77"/>
                  </a:cubicBezTo>
                  <a:cubicBezTo>
                    <a:pt x="198" y="77"/>
                    <a:pt x="197" y="78"/>
                    <a:pt x="197" y="76"/>
                  </a:cubicBezTo>
                  <a:cubicBezTo>
                    <a:pt x="197" y="75"/>
                    <a:pt x="199" y="76"/>
                    <a:pt x="199" y="75"/>
                  </a:cubicBezTo>
                  <a:cubicBezTo>
                    <a:pt x="198" y="75"/>
                    <a:pt x="199" y="74"/>
                    <a:pt x="199" y="73"/>
                  </a:cubicBezTo>
                  <a:cubicBezTo>
                    <a:pt x="200" y="73"/>
                    <a:pt x="200" y="73"/>
                    <a:pt x="201" y="72"/>
                  </a:cubicBezTo>
                  <a:cubicBezTo>
                    <a:pt x="201" y="71"/>
                    <a:pt x="203" y="71"/>
                    <a:pt x="203" y="72"/>
                  </a:cubicBezTo>
                  <a:cubicBezTo>
                    <a:pt x="203" y="72"/>
                    <a:pt x="203" y="73"/>
                    <a:pt x="203" y="73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1" y="73"/>
                    <a:pt x="201" y="74"/>
                    <a:pt x="201" y="74"/>
                  </a:cubicBezTo>
                  <a:cubicBezTo>
                    <a:pt x="201" y="74"/>
                    <a:pt x="200" y="74"/>
                    <a:pt x="200" y="75"/>
                  </a:cubicBezTo>
                  <a:cubicBezTo>
                    <a:pt x="202" y="76"/>
                    <a:pt x="202" y="74"/>
                    <a:pt x="203" y="73"/>
                  </a:cubicBezTo>
                  <a:cubicBezTo>
                    <a:pt x="204" y="73"/>
                    <a:pt x="205" y="71"/>
                    <a:pt x="205" y="70"/>
                  </a:cubicBezTo>
                  <a:cubicBezTo>
                    <a:pt x="205" y="70"/>
                    <a:pt x="204" y="70"/>
                    <a:pt x="204" y="70"/>
                  </a:cubicBezTo>
                  <a:cubicBezTo>
                    <a:pt x="204" y="69"/>
                    <a:pt x="205" y="68"/>
                    <a:pt x="205" y="70"/>
                  </a:cubicBezTo>
                  <a:cubicBezTo>
                    <a:pt x="206" y="70"/>
                    <a:pt x="206" y="69"/>
                    <a:pt x="206" y="69"/>
                  </a:cubicBezTo>
                  <a:cubicBezTo>
                    <a:pt x="206" y="69"/>
                    <a:pt x="205" y="69"/>
                    <a:pt x="205" y="68"/>
                  </a:cubicBezTo>
                  <a:cubicBezTo>
                    <a:pt x="206" y="67"/>
                    <a:pt x="207" y="67"/>
                    <a:pt x="209" y="66"/>
                  </a:cubicBezTo>
                  <a:cubicBezTo>
                    <a:pt x="209" y="66"/>
                    <a:pt x="209" y="65"/>
                    <a:pt x="209" y="65"/>
                  </a:cubicBezTo>
                  <a:cubicBezTo>
                    <a:pt x="210" y="64"/>
                    <a:pt x="210" y="64"/>
                    <a:pt x="211" y="63"/>
                  </a:cubicBezTo>
                  <a:cubicBezTo>
                    <a:pt x="211" y="63"/>
                    <a:pt x="211" y="63"/>
                    <a:pt x="211" y="63"/>
                  </a:cubicBezTo>
                  <a:cubicBezTo>
                    <a:pt x="212" y="63"/>
                    <a:pt x="212" y="62"/>
                    <a:pt x="212" y="62"/>
                  </a:cubicBezTo>
                  <a:cubicBezTo>
                    <a:pt x="214" y="62"/>
                    <a:pt x="214" y="61"/>
                    <a:pt x="215" y="60"/>
                  </a:cubicBezTo>
                  <a:cubicBezTo>
                    <a:pt x="216" y="59"/>
                    <a:pt x="217" y="59"/>
                    <a:pt x="21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8" y="58"/>
                    <a:pt x="218" y="58"/>
                    <a:pt x="219" y="58"/>
                  </a:cubicBezTo>
                  <a:cubicBezTo>
                    <a:pt x="219" y="57"/>
                    <a:pt x="220" y="56"/>
                    <a:pt x="220" y="55"/>
                  </a:cubicBezTo>
                  <a:cubicBezTo>
                    <a:pt x="220" y="55"/>
                    <a:pt x="221" y="55"/>
                    <a:pt x="221" y="55"/>
                  </a:cubicBezTo>
                  <a:cubicBezTo>
                    <a:pt x="221" y="55"/>
                    <a:pt x="221" y="55"/>
                    <a:pt x="221" y="54"/>
                  </a:cubicBezTo>
                  <a:cubicBezTo>
                    <a:pt x="221" y="54"/>
                    <a:pt x="222" y="55"/>
                    <a:pt x="222" y="54"/>
                  </a:cubicBezTo>
                  <a:cubicBezTo>
                    <a:pt x="222" y="54"/>
                    <a:pt x="222" y="54"/>
                    <a:pt x="223" y="53"/>
                  </a:cubicBezTo>
                  <a:cubicBezTo>
                    <a:pt x="223" y="53"/>
                    <a:pt x="224" y="53"/>
                    <a:pt x="224" y="53"/>
                  </a:cubicBezTo>
                  <a:cubicBezTo>
                    <a:pt x="224" y="53"/>
                    <a:pt x="224" y="53"/>
                    <a:pt x="225" y="52"/>
                  </a:cubicBezTo>
                  <a:cubicBezTo>
                    <a:pt x="226" y="52"/>
                    <a:pt x="226" y="52"/>
                    <a:pt x="226" y="51"/>
                  </a:cubicBezTo>
                  <a:cubicBezTo>
                    <a:pt x="227" y="51"/>
                    <a:pt x="228" y="50"/>
                    <a:pt x="228" y="50"/>
                  </a:cubicBezTo>
                  <a:cubicBezTo>
                    <a:pt x="228" y="50"/>
                    <a:pt x="228" y="50"/>
                    <a:pt x="228" y="50"/>
                  </a:cubicBezTo>
                  <a:cubicBezTo>
                    <a:pt x="229" y="49"/>
                    <a:pt x="230" y="49"/>
                    <a:pt x="230" y="49"/>
                  </a:cubicBezTo>
                  <a:cubicBezTo>
                    <a:pt x="230" y="48"/>
                    <a:pt x="230" y="48"/>
                    <a:pt x="230" y="48"/>
                  </a:cubicBezTo>
                  <a:cubicBezTo>
                    <a:pt x="231" y="47"/>
                    <a:pt x="233" y="47"/>
                    <a:pt x="234" y="46"/>
                  </a:cubicBezTo>
                  <a:cubicBezTo>
                    <a:pt x="235" y="46"/>
                    <a:pt x="236" y="44"/>
                    <a:pt x="238" y="44"/>
                  </a:cubicBezTo>
                  <a:cubicBezTo>
                    <a:pt x="238" y="43"/>
                    <a:pt x="239" y="43"/>
                    <a:pt x="240" y="43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2" y="41"/>
                    <a:pt x="242" y="41"/>
                    <a:pt x="243" y="41"/>
                  </a:cubicBezTo>
                  <a:cubicBezTo>
                    <a:pt x="243" y="41"/>
                    <a:pt x="243" y="40"/>
                    <a:pt x="244" y="40"/>
                  </a:cubicBezTo>
                  <a:cubicBezTo>
                    <a:pt x="246" y="38"/>
                    <a:pt x="248" y="38"/>
                    <a:pt x="250" y="36"/>
                  </a:cubicBezTo>
                  <a:cubicBezTo>
                    <a:pt x="251" y="36"/>
                    <a:pt x="251" y="35"/>
                    <a:pt x="252" y="35"/>
                  </a:cubicBezTo>
                  <a:cubicBezTo>
                    <a:pt x="252" y="34"/>
                    <a:pt x="253" y="34"/>
                    <a:pt x="253" y="33"/>
                  </a:cubicBezTo>
                  <a:cubicBezTo>
                    <a:pt x="250" y="33"/>
                    <a:pt x="249" y="35"/>
                    <a:pt x="246" y="36"/>
                  </a:cubicBezTo>
                  <a:cubicBezTo>
                    <a:pt x="246" y="36"/>
                    <a:pt x="248" y="35"/>
                    <a:pt x="247" y="35"/>
                  </a:cubicBezTo>
                  <a:cubicBezTo>
                    <a:pt x="246" y="36"/>
                    <a:pt x="245" y="35"/>
                    <a:pt x="245" y="37"/>
                  </a:cubicBezTo>
                  <a:cubicBezTo>
                    <a:pt x="245" y="37"/>
                    <a:pt x="246" y="36"/>
                    <a:pt x="246" y="37"/>
                  </a:cubicBezTo>
                  <a:cubicBezTo>
                    <a:pt x="245" y="37"/>
                    <a:pt x="245" y="38"/>
                    <a:pt x="244" y="37"/>
                  </a:cubicBezTo>
                  <a:cubicBezTo>
                    <a:pt x="243" y="36"/>
                    <a:pt x="245" y="36"/>
                    <a:pt x="245" y="35"/>
                  </a:cubicBezTo>
                  <a:cubicBezTo>
                    <a:pt x="243" y="34"/>
                    <a:pt x="244" y="35"/>
                    <a:pt x="243" y="36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2" y="36"/>
                    <a:pt x="242" y="36"/>
                    <a:pt x="241" y="36"/>
                  </a:cubicBezTo>
                  <a:cubicBezTo>
                    <a:pt x="241" y="36"/>
                    <a:pt x="241" y="37"/>
                    <a:pt x="241" y="37"/>
                  </a:cubicBezTo>
                  <a:cubicBezTo>
                    <a:pt x="240" y="37"/>
                    <a:pt x="239" y="37"/>
                    <a:pt x="239" y="38"/>
                  </a:cubicBezTo>
                  <a:cubicBezTo>
                    <a:pt x="241" y="38"/>
                    <a:pt x="239" y="39"/>
                    <a:pt x="240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8" y="41"/>
                    <a:pt x="238" y="42"/>
                    <a:pt x="236" y="42"/>
                  </a:cubicBezTo>
                  <a:cubicBezTo>
                    <a:pt x="236" y="42"/>
                    <a:pt x="236" y="41"/>
                    <a:pt x="236" y="41"/>
                  </a:cubicBezTo>
                  <a:cubicBezTo>
                    <a:pt x="235" y="42"/>
                    <a:pt x="234" y="41"/>
                    <a:pt x="234" y="41"/>
                  </a:cubicBezTo>
                  <a:cubicBezTo>
                    <a:pt x="233" y="42"/>
                    <a:pt x="233" y="42"/>
                    <a:pt x="232" y="42"/>
                  </a:cubicBezTo>
                  <a:cubicBezTo>
                    <a:pt x="231" y="42"/>
                    <a:pt x="232" y="43"/>
                    <a:pt x="231" y="43"/>
                  </a:cubicBezTo>
                  <a:cubicBezTo>
                    <a:pt x="231" y="43"/>
                    <a:pt x="230" y="43"/>
                    <a:pt x="230" y="43"/>
                  </a:cubicBezTo>
                  <a:cubicBezTo>
                    <a:pt x="230" y="43"/>
                    <a:pt x="229" y="44"/>
                    <a:pt x="229" y="44"/>
                  </a:cubicBezTo>
                  <a:cubicBezTo>
                    <a:pt x="229" y="44"/>
                    <a:pt x="228" y="45"/>
                    <a:pt x="228" y="45"/>
                  </a:cubicBezTo>
                  <a:cubicBezTo>
                    <a:pt x="227" y="45"/>
                    <a:pt x="227" y="45"/>
                    <a:pt x="226" y="46"/>
                  </a:cubicBezTo>
                  <a:cubicBezTo>
                    <a:pt x="226" y="47"/>
                    <a:pt x="225" y="46"/>
                    <a:pt x="225" y="47"/>
                  </a:cubicBezTo>
                  <a:cubicBezTo>
                    <a:pt x="225" y="49"/>
                    <a:pt x="224" y="50"/>
                    <a:pt x="222" y="50"/>
                  </a:cubicBezTo>
                  <a:cubicBezTo>
                    <a:pt x="222" y="49"/>
                    <a:pt x="224" y="49"/>
                    <a:pt x="223" y="48"/>
                  </a:cubicBezTo>
                  <a:cubicBezTo>
                    <a:pt x="222" y="48"/>
                    <a:pt x="221" y="49"/>
                    <a:pt x="221" y="49"/>
                  </a:cubicBezTo>
                  <a:cubicBezTo>
                    <a:pt x="221" y="49"/>
                    <a:pt x="220" y="49"/>
                    <a:pt x="220" y="49"/>
                  </a:cubicBezTo>
                  <a:cubicBezTo>
                    <a:pt x="220" y="50"/>
                    <a:pt x="219" y="50"/>
                    <a:pt x="219" y="50"/>
                  </a:cubicBezTo>
                  <a:cubicBezTo>
                    <a:pt x="219" y="50"/>
                    <a:pt x="218" y="51"/>
                    <a:pt x="218" y="51"/>
                  </a:cubicBezTo>
                  <a:cubicBezTo>
                    <a:pt x="218" y="51"/>
                    <a:pt x="217" y="51"/>
                    <a:pt x="217" y="51"/>
                  </a:cubicBezTo>
                  <a:cubicBezTo>
                    <a:pt x="217" y="51"/>
                    <a:pt x="217" y="51"/>
                    <a:pt x="217" y="52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15" y="53"/>
                    <a:pt x="214" y="53"/>
                    <a:pt x="214" y="54"/>
                  </a:cubicBezTo>
                  <a:cubicBezTo>
                    <a:pt x="212" y="54"/>
                    <a:pt x="212" y="55"/>
                    <a:pt x="211" y="55"/>
                  </a:cubicBezTo>
                  <a:cubicBezTo>
                    <a:pt x="209" y="57"/>
                    <a:pt x="207" y="58"/>
                    <a:pt x="205" y="60"/>
                  </a:cubicBezTo>
                  <a:cubicBezTo>
                    <a:pt x="204" y="60"/>
                    <a:pt x="204" y="60"/>
                    <a:pt x="203" y="60"/>
                  </a:cubicBezTo>
                  <a:cubicBezTo>
                    <a:pt x="203" y="60"/>
                    <a:pt x="202" y="61"/>
                    <a:pt x="202" y="61"/>
                  </a:cubicBezTo>
                  <a:cubicBezTo>
                    <a:pt x="202" y="62"/>
                    <a:pt x="202" y="62"/>
                    <a:pt x="201" y="62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0" y="64"/>
                    <a:pt x="199" y="64"/>
                    <a:pt x="199" y="64"/>
                  </a:cubicBezTo>
                  <a:cubicBezTo>
                    <a:pt x="199" y="64"/>
                    <a:pt x="198" y="64"/>
                    <a:pt x="198" y="65"/>
                  </a:cubicBezTo>
                  <a:cubicBezTo>
                    <a:pt x="197" y="65"/>
                    <a:pt x="197" y="66"/>
                    <a:pt x="196" y="66"/>
                  </a:cubicBezTo>
                  <a:cubicBezTo>
                    <a:pt x="196" y="67"/>
                    <a:pt x="196" y="66"/>
                    <a:pt x="195" y="67"/>
                  </a:cubicBezTo>
                  <a:cubicBezTo>
                    <a:pt x="195" y="67"/>
                    <a:pt x="195" y="67"/>
                    <a:pt x="195" y="67"/>
                  </a:cubicBezTo>
                  <a:cubicBezTo>
                    <a:pt x="194" y="68"/>
                    <a:pt x="194" y="68"/>
                    <a:pt x="193" y="69"/>
                  </a:cubicBezTo>
                  <a:cubicBezTo>
                    <a:pt x="192" y="69"/>
                    <a:pt x="192" y="70"/>
                    <a:pt x="191" y="69"/>
                  </a:cubicBezTo>
                  <a:cubicBezTo>
                    <a:pt x="190" y="70"/>
                    <a:pt x="190" y="71"/>
                    <a:pt x="188" y="71"/>
                  </a:cubicBezTo>
                  <a:cubicBezTo>
                    <a:pt x="187" y="72"/>
                    <a:pt x="189" y="72"/>
                    <a:pt x="187" y="73"/>
                  </a:cubicBezTo>
                  <a:cubicBezTo>
                    <a:pt x="187" y="72"/>
                    <a:pt x="186" y="73"/>
                    <a:pt x="186" y="74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4" y="74"/>
                    <a:pt x="185" y="75"/>
                    <a:pt x="184" y="75"/>
                  </a:cubicBezTo>
                  <a:cubicBezTo>
                    <a:pt x="184" y="75"/>
                    <a:pt x="183" y="74"/>
                    <a:pt x="183" y="74"/>
                  </a:cubicBezTo>
                  <a:cubicBezTo>
                    <a:pt x="183" y="76"/>
                    <a:pt x="182" y="76"/>
                    <a:pt x="182" y="76"/>
                  </a:cubicBezTo>
                  <a:cubicBezTo>
                    <a:pt x="182" y="76"/>
                    <a:pt x="182" y="77"/>
                    <a:pt x="181" y="77"/>
                  </a:cubicBezTo>
                  <a:cubicBezTo>
                    <a:pt x="181" y="77"/>
                    <a:pt x="180" y="78"/>
                    <a:pt x="179" y="78"/>
                  </a:cubicBezTo>
                  <a:cubicBezTo>
                    <a:pt x="180" y="79"/>
                    <a:pt x="179" y="80"/>
                    <a:pt x="178" y="80"/>
                  </a:cubicBezTo>
                  <a:cubicBezTo>
                    <a:pt x="178" y="80"/>
                    <a:pt x="178" y="80"/>
                    <a:pt x="177" y="80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6" y="81"/>
                    <a:pt x="176" y="82"/>
                    <a:pt x="176" y="82"/>
                  </a:cubicBezTo>
                  <a:cubicBezTo>
                    <a:pt x="176" y="82"/>
                    <a:pt x="176" y="81"/>
                    <a:pt x="175" y="81"/>
                  </a:cubicBezTo>
                  <a:cubicBezTo>
                    <a:pt x="176" y="82"/>
                    <a:pt x="175" y="83"/>
                    <a:pt x="174" y="83"/>
                  </a:cubicBezTo>
                  <a:cubicBezTo>
                    <a:pt x="174" y="84"/>
                    <a:pt x="173" y="85"/>
                    <a:pt x="172" y="84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0" y="87"/>
                    <a:pt x="170" y="87"/>
                    <a:pt x="169" y="87"/>
                  </a:cubicBezTo>
                  <a:cubicBezTo>
                    <a:pt x="169" y="88"/>
                    <a:pt x="170" y="88"/>
                    <a:pt x="169" y="89"/>
                  </a:cubicBezTo>
                  <a:cubicBezTo>
                    <a:pt x="169" y="89"/>
                    <a:pt x="169" y="89"/>
                    <a:pt x="168" y="89"/>
                  </a:cubicBezTo>
                  <a:cubicBezTo>
                    <a:pt x="168" y="89"/>
                    <a:pt x="168" y="89"/>
                    <a:pt x="167" y="89"/>
                  </a:cubicBezTo>
                  <a:cubicBezTo>
                    <a:pt x="167" y="90"/>
                    <a:pt x="167" y="90"/>
                    <a:pt x="167" y="91"/>
                  </a:cubicBezTo>
                  <a:cubicBezTo>
                    <a:pt x="167" y="92"/>
                    <a:pt x="166" y="92"/>
                    <a:pt x="166" y="93"/>
                  </a:cubicBezTo>
                  <a:cubicBezTo>
                    <a:pt x="165" y="92"/>
                    <a:pt x="166" y="91"/>
                    <a:pt x="165" y="91"/>
                  </a:cubicBezTo>
                  <a:cubicBezTo>
                    <a:pt x="165" y="91"/>
                    <a:pt x="165" y="92"/>
                    <a:pt x="165" y="92"/>
                  </a:cubicBezTo>
                  <a:cubicBezTo>
                    <a:pt x="164" y="93"/>
                    <a:pt x="164" y="94"/>
                    <a:pt x="163" y="94"/>
                  </a:cubicBezTo>
                  <a:cubicBezTo>
                    <a:pt x="162" y="95"/>
                    <a:pt x="161" y="95"/>
                    <a:pt x="161" y="96"/>
                  </a:cubicBezTo>
                  <a:cubicBezTo>
                    <a:pt x="160" y="96"/>
                    <a:pt x="160" y="97"/>
                    <a:pt x="160" y="97"/>
                  </a:cubicBezTo>
                  <a:cubicBezTo>
                    <a:pt x="160" y="98"/>
                    <a:pt x="159" y="98"/>
                    <a:pt x="160" y="99"/>
                  </a:cubicBezTo>
                  <a:cubicBezTo>
                    <a:pt x="162" y="98"/>
                    <a:pt x="162" y="95"/>
                    <a:pt x="164" y="95"/>
                  </a:cubicBezTo>
                  <a:cubicBezTo>
                    <a:pt x="165" y="95"/>
                    <a:pt x="165" y="94"/>
                    <a:pt x="166" y="94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2"/>
                    <a:pt x="169" y="92"/>
                    <a:pt x="169" y="92"/>
                  </a:cubicBezTo>
                  <a:cubicBezTo>
                    <a:pt x="169" y="91"/>
                    <a:pt x="169" y="91"/>
                    <a:pt x="169" y="90"/>
                  </a:cubicBezTo>
                  <a:cubicBezTo>
                    <a:pt x="170" y="90"/>
                    <a:pt x="170" y="89"/>
                    <a:pt x="170" y="89"/>
                  </a:cubicBezTo>
                  <a:cubicBezTo>
                    <a:pt x="170" y="89"/>
                    <a:pt x="170" y="89"/>
                    <a:pt x="170" y="88"/>
                  </a:cubicBezTo>
                  <a:cubicBezTo>
                    <a:pt x="171" y="88"/>
                    <a:pt x="170" y="88"/>
                    <a:pt x="171" y="88"/>
                  </a:cubicBezTo>
                  <a:cubicBezTo>
                    <a:pt x="171" y="88"/>
                    <a:pt x="172" y="88"/>
                    <a:pt x="172" y="88"/>
                  </a:cubicBezTo>
                  <a:cubicBezTo>
                    <a:pt x="173" y="87"/>
                    <a:pt x="174" y="86"/>
                    <a:pt x="175" y="85"/>
                  </a:cubicBezTo>
                  <a:cubicBezTo>
                    <a:pt x="175" y="84"/>
                    <a:pt x="176" y="83"/>
                    <a:pt x="177" y="82"/>
                  </a:cubicBezTo>
                  <a:cubicBezTo>
                    <a:pt x="178" y="81"/>
                    <a:pt x="178" y="82"/>
                    <a:pt x="178" y="81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0" y="80"/>
                    <a:pt x="181" y="79"/>
                    <a:pt x="181" y="79"/>
                  </a:cubicBezTo>
                  <a:cubicBezTo>
                    <a:pt x="182" y="78"/>
                    <a:pt x="183" y="78"/>
                    <a:pt x="183" y="77"/>
                  </a:cubicBezTo>
                  <a:cubicBezTo>
                    <a:pt x="183" y="77"/>
                    <a:pt x="184" y="77"/>
                    <a:pt x="184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85" y="79"/>
                    <a:pt x="183" y="78"/>
                    <a:pt x="182" y="79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81"/>
                    <a:pt x="182" y="81"/>
                    <a:pt x="181" y="82"/>
                  </a:cubicBezTo>
                  <a:cubicBezTo>
                    <a:pt x="180" y="83"/>
                    <a:pt x="179" y="85"/>
                    <a:pt x="177" y="85"/>
                  </a:cubicBezTo>
                  <a:cubicBezTo>
                    <a:pt x="176" y="86"/>
                    <a:pt x="175" y="87"/>
                    <a:pt x="174" y="88"/>
                  </a:cubicBezTo>
                  <a:cubicBezTo>
                    <a:pt x="174" y="88"/>
                    <a:pt x="174" y="88"/>
                    <a:pt x="173" y="88"/>
                  </a:cubicBezTo>
                  <a:cubicBezTo>
                    <a:pt x="173" y="90"/>
                    <a:pt x="172" y="90"/>
                    <a:pt x="172" y="91"/>
                  </a:cubicBezTo>
                  <a:cubicBezTo>
                    <a:pt x="170" y="90"/>
                    <a:pt x="171" y="93"/>
                    <a:pt x="169" y="93"/>
                  </a:cubicBezTo>
                  <a:cubicBezTo>
                    <a:pt x="169" y="94"/>
                    <a:pt x="168" y="94"/>
                    <a:pt x="167" y="95"/>
                  </a:cubicBezTo>
                  <a:cubicBezTo>
                    <a:pt x="167" y="95"/>
                    <a:pt x="167" y="96"/>
                    <a:pt x="166" y="96"/>
                  </a:cubicBezTo>
                  <a:cubicBezTo>
                    <a:pt x="165" y="97"/>
                    <a:pt x="164" y="98"/>
                    <a:pt x="163" y="99"/>
                  </a:cubicBezTo>
                  <a:cubicBezTo>
                    <a:pt x="162" y="100"/>
                    <a:pt x="161" y="101"/>
                    <a:pt x="161" y="101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60" y="103"/>
                    <a:pt x="158" y="103"/>
                    <a:pt x="159" y="104"/>
                  </a:cubicBezTo>
                  <a:cubicBezTo>
                    <a:pt x="159" y="104"/>
                    <a:pt x="158" y="104"/>
                    <a:pt x="158" y="105"/>
                  </a:cubicBezTo>
                  <a:cubicBezTo>
                    <a:pt x="158" y="106"/>
                    <a:pt x="159" y="104"/>
                    <a:pt x="159" y="106"/>
                  </a:cubicBezTo>
                  <a:cubicBezTo>
                    <a:pt x="158" y="106"/>
                    <a:pt x="159" y="107"/>
                    <a:pt x="158" y="107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57" y="107"/>
                    <a:pt x="158" y="108"/>
                    <a:pt x="157" y="108"/>
                  </a:cubicBezTo>
                  <a:cubicBezTo>
                    <a:pt x="157" y="107"/>
                    <a:pt x="156" y="107"/>
                    <a:pt x="156" y="107"/>
                  </a:cubicBezTo>
                  <a:cubicBezTo>
                    <a:pt x="155" y="109"/>
                    <a:pt x="157" y="107"/>
                    <a:pt x="157" y="109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5" y="110"/>
                    <a:pt x="155" y="109"/>
                    <a:pt x="154" y="109"/>
                  </a:cubicBezTo>
                  <a:cubicBezTo>
                    <a:pt x="153" y="110"/>
                    <a:pt x="151" y="111"/>
                    <a:pt x="152" y="113"/>
                  </a:cubicBezTo>
                  <a:cubicBezTo>
                    <a:pt x="153" y="113"/>
                    <a:pt x="152" y="114"/>
                    <a:pt x="152" y="114"/>
                  </a:cubicBezTo>
                  <a:cubicBezTo>
                    <a:pt x="151" y="113"/>
                    <a:pt x="152" y="113"/>
                    <a:pt x="151" y="112"/>
                  </a:cubicBezTo>
                  <a:cubicBezTo>
                    <a:pt x="151" y="113"/>
                    <a:pt x="150" y="114"/>
                    <a:pt x="150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5"/>
                    <a:pt x="149" y="115"/>
                    <a:pt x="149" y="115"/>
                  </a:cubicBezTo>
                  <a:cubicBezTo>
                    <a:pt x="149" y="116"/>
                    <a:pt x="148" y="117"/>
                    <a:pt x="147" y="118"/>
                  </a:cubicBezTo>
                  <a:cubicBezTo>
                    <a:pt x="147" y="118"/>
                    <a:pt x="146" y="118"/>
                    <a:pt x="146" y="118"/>
                  </a:cubicBezTo>
                  <a:cubicBezTo>
                    <a:pt x="146" y="119"/>
                    <a:pt x="145" y="120"/>
                    <a:pt x="145" y="121"/>
                  </a:cubicBezTo>
                  <a:cubicBezTo>
                    <a:pt x="144" y="121"/>
                    <a:pt x="144" y="121"/>
                    <a:pt x="145" y="122"/>
                  </a:cubicBezTo>
                  <a:cubicBezTo>
                    <a:pt x="145" y="123"/>
                    <a:pt x="143" y="122"/>
                    <a:pt x="143" y="122"/>
                  </a:cubicBezTo>
                  <a:cubicBezTo>
                    <a:pt x="143" y="123"/>
                    <a:pt x="144" y="124"/>
                    <a:pt x="144" y="124"/>
                  </a:cubicBezTo>
                  <a:cubicBezTo>
                    <a:pt x="143" y="124"/>
                    <a:pt x="143" y="123"/>
                    <a:pt x="143" y="123"/>
                  </a:cubicBezTo>
                  <a:cubicBezTo>
                    <a:pt x="143" y="124"/>
                    <a:pt x="143" y="125"/>
                    <a:pt x="143" y="126"/>
                  </a:cubicBezTo>
                  <a:cubicBezTo>
                    <a:pt x="142" y="126"/>
                    <a:pt x="142" y="126"/>
                    <a:pt x="141" y="126"/>
                  </a:cubicBezTo>
                  <a:cubicBezTo>
                    <a:pt x="141" y="126"/>
                    <a:pt x="141" y="126"/>
                    <a:pt x="140" y="126"/>
                  </a:cubicBezTo>
                  <a:cubicBezTo>
                    <a:pt x="141" y="125"/>
                    <a:pt x="140" y="125"/>
                    <a:pt x="141" y="124"/>
                  </a:cubicBezTo>
                  <a:cubicBezTo>
                    <a:pt x="141" y="123"/>
                    <a:pt x="142" y="123"/>
                    <a:pt x="142" y="121"/>
                  </a:cubicBezTo>
                  <a:cubicBezTo>
                    <a:pt x="141" y="121"/>
                    <a:pt x="140" y="122"/>
                    <a:pt x="140" y="122"/>
                  </a:cubicBezTo>
                  <a:cubicBezTo>
                    <a:pt x="140" y="123"/>
                    <a:pt x="139" y="124"/>
                    <a:pt x="139" y="124"/>
                  </a:cubicBezTo>
                  <a:cubicBezTo>
                    <a:pt x="139" y="125"/>
                    <a:pt x="139" y="124"/>
                    <a:pt x="139" y="125"/>
                  </a:cubicBezTo>
                  <a:cubicBezTo>
                    <a:pt x="138" y="125"/>
                    <a:pt x="139" y="126"/>
                    <a:pt x="138" y="127"/>
                  </a:cubicBezTo>
                  <a:cubicBezTo>
                    <a:pt x="139" y="126"/>
                    <a:pt x="140" y="127"/>
                    <a:pt x="140" y="128"/>
                  </a:cubicBezTo>
                  <a:cubicBezTo>
                    <a:pt x="140" y="128"/>
                    <a:pt x="139" y="128"/>
                    <a:pt x="139" y="129"/>
                  </a:cubicBezTo>
                  <a:cubicBezTo>
                    <a:pt x="139" y="129"/>
                    <a:pt x="140" y="129"/>
                    <a:pt x="140" y="130"/>
                  </a:cubicBezTo>
                  <a:cubicBezTo>
                    <a:pt x="139" y="130"/>
                    <a:pt x="139" y="129"/>
                    <a:pt x="139" y="130"/>
                  </a:cubicBezTo>
                  <a:cubicBezTo>
                    <a:pt x="139" y="130"/>
                    <a:pt x="138" y="130"/>
                    <a:pt x="138" y="130"/>
                  </a:cubicBezTo>
                  <a:cubicBezTo>
                    <a:pt x="137" y="129"/>
                    <a:pt x="139" y="127"/>
                    <a:pt x="137" y="127"/>
                  </a:cubicBezTo>
                  <a:cubicBezTo>
                    <a:pt x="137" y="127"/>
                    <a:pt x="137" y="128"/>
                    <a:pt x="136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5" y="129"/>
                    <a:pt x="135" y="130"/>
                    <a:pt x="134" y="130"/>
                  </a:cubicBezTo>
                  <a:cubicBezTo>
                    <a:pt x="134" y="131"/>
                    <a:pt x="134" y="131"/>
                    <a:pt x="135" y="131"/>
                  </a:cubicBezTo>
                  <a:cubicBezTo>
                    <a:pt x="134" y="131"/>
                    <a:pt x="134" y="133"/>
                    <a:pt x="133" y="133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33" y="133"/>
                    <a:pt x="132" y="133"/>
                    <a:pt x="132" y="133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4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6"/>
                    <a:pt x="132" y="136"/>
                    <a:pt x="132" y="137"/>
                  </a:cubicBezTo>
                  <a:cubicBezTo>
                    <a:pt x="132" y="137"/>
                    <a:pt x="132" y="138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2" y="135"/>
                    <a:pt x="131" y="135"/>
                  </a:cubicBezTo>
                  <a:cubicBezTo>
                    <a:pt x="131" y="135"/>
                    <a:pt x="130" y="136"/>
                    <a:pt x="130" y="137"/>
                  </a:cubicBezTo>
                  <a:cubicBezTo>
                    <a:pt x="130" y="137"/>
                    <a:pt x="130" y="137"/>
                    <a:pt x="130" y="137"/>
                  </a:cubicBezTo>
                  <a:close/>
                  <a:moveTo>
                    <a:pt x="112" y="193"/>
                  </a:moveTo>
                  <a:cubicBezTo>
                    <a:pt x="112" y="193"/>
                    <a:pt x="112" y="194"/>
                    <a:pt x="113" y="194"/>
                  </a:cubicBezTo>
                  <a:cubicBezTo>
                    <a:pt x="113" y="195"/>
                    <a:pt x="112" y="195"/>
                    <a:pt x="112" y="195"/>
                  </a:cubicBezTo>
                  <a:cubicBezTo>
                    <a:pt x="112" y="195"/>
                    <a:pt x="112" y="194"/>
                    <a:pt x="112" y="193"/>
                  </a:cubicBezTo>
                  <a:close/>
                  <a:moveTo>
                    <a:pt x="112" y="219"/>
                  </a:moveTo>
                  <a:cubicBezTo>
                    <a:pt x="110" y="217"/>
                    <a:pt x="111" y="214"/>
                    <a:pt x="111" y="212"/>
                  </a:cubicBezTo>
                  <a:cubicBezTo>
                    <a:pt x="111" y="213"/>
                    <a:pt x="112" y="213"/>
                    <a:pt x="112" y="212"/>
                  </a:cubicBezTo>
                  <a:cubicBezTo>
                    <a:pt x="113" y="212"/>
                    <a:pt x="112" y="213"/>
                    <a:pt x="112" y="214"/>
                  </a:cubicBezTo>
                  <a:cubicBezTo>
                    <a:pt x="112" y="214"/>
                    <a:pt x="112" y="214"/>
                    <a:pt x="111" y="214"/>
                  </a:cubicBezTo>
                  <a:cubicBezTo>
                    <a:pt x="111" y="216"/>
                    <a:pt x="112" y="216"/>
                    <a:pt x="112" y="219"/>
                  </a:cubicBezTo>
                  <a:close/>
                  <a:moveTo>
                    <a:pt x="112" y="216"/>
                  </a:moveTo>
                  <a:cubicBezTo>
                    <a:pt x="113" y="216"/>
                    <a:pt x="112" y="218"/>
                    <a:pt x="113" y="217"/>
                  </a:cubicBezTo>
                  <a:cubicBezTo>
                    <a:pt x="112" y="219"/>
                    <a:pt x="113" y="220"/>
                    <a:pt x="113" y="222"/>
                  </a:cubicBezTo>
                  <a:cubicBezTo>
                    <a:pt x="112" y="221"/>
                    <a:pt x="112" y="218"/>
                    <a:pt x="112" y="216"/>
                  </a:cubicBezTo>
                  <a:close/>
                  <a:moveTo>
                    <a:pt x="113" y="228"/>
                  </a:moveTo>
                  <a:cubicBezTo>
                    <a:pt x="113" y="229"/>
                    <a:pt x="113" y="227"/>
                    <a:pt x="113" y="226"/>
                  </a:cubicBezTo>
                  <a:cubicBezTo>
                    <a:pt x="114" y="225"/>
                    <a:pt x="113" y="227"/>
                    <a:pt x="113" y="228"/>
                  </a:cubicBezTo>
                  <a:close/>
                  <a:moveTo>
                    <a:pt x="113" y="225"/>
                  </a:moveTo>
                  <a:cubicBezTo>
                    <a:pt x="112" y="226"/>
                    <a:pt x="113" y="224"/>
                    <a:pt x="113" y="224"/>
                  </a:cubicBezTo>
                  <a:cubicBezTo>
                    <a:pt x="113" y="224"/>
                    <a:pt x="114" y="224"/>
                    <a:pt x="113" y="225"/>
                  </a:cubicBezTo>
                  <a:close/>
                  <a:moveTo>
                    <a:pt x="114" y="203"/>
                  </a:moveTo>
                  <a:cubicBezTo>
                    <a:pt x="113" y="203"/>
                    <a:pt x="114" y="202"/>
                    <a:pt x="113" y="202"/>
                  </a:cubicBezTo>
                  <a:cubicBezTo>
                    <a:pt x="112" y="202"/>
                    <a:pt x="113" y="203"/>
                    <a:pt x="113" y="204"/>
                  </a:cubicBezTo>
                  <a:cubicBezTo>
                    <a:pt x="112" y="204"/>
                    <a:pt x="113" y="209"/>
                    <a:pt x="112" y="210"/>
                  </a:cubicBezTo>
                  <a:cubicBezTo>
                    <a:pt x="110" y="211"/>
                    <a:pt x="111" y="209"/>
                    <a:pt x="111" y="208"/>
                  </a:cubicBezTo>
                  <a:cubicBezTo>
                    <a:pt x="111" y="206"/>
                    <a:pt x="111" y="204"/>
                    <a:pt x="112" y="202"/>
                  </a:cubicBezTo>
                  <a:cubicBezTo>
                    <a:pt x="112" y="202"/>
                    <a:pt x="113" y="201"/>
                    <a:pt x="113" y="200"/>
                  </a:cubicBezTo>
                  <a:cubicBezTo>
                    <a:pt x="113" y="200"/>
                    <a:pt x="112" y="200"/>
                    <a:pt x="112" y="200"/>
                  </a:cubicBezTo>
                  <a:cubicBezTo>
                    <a:pt x="112" y="200"/>
                    <a:pt x="113" y="200"/>
                    <a:pt x="113" y="199"/>
                  </a:cubicBezTo>
                  <a:cubicBezTo>
                    <a:pt x="114" y="200"/>
                    <a:pt x="114" y="201"/>
                    <a:pt x="114" y="203"/>
                  </a:cubicBezTo>
                  <a:close/>
                  <a:moveTo>
                    <a:pt x="116" y="188"/>
                  </a:moveTo>
                  <a:cubicBezTo>
                    <a:pt x="116" y="188"/>
                    <a:pt x="117" y="189"/>
                    <a:pt x="116" y="190"/>
                  </a:cubicBezTo>
                  <a:cubicBezTo>
                    <a:pt x="116" y="190"/>
                    <a:pt x="116" y="190"/>
                    <a:pt x="116" y="190"/>
                  </a:cubicBezTo>
                  <a:cubicBezTo>
                    <a:pt x="115" y="190"/>
                    <a:pt x="116" y="189"/>
                    <a:pt x="116" y="188"/>
                  </a:cubicBezTo>
                  <a:cubicBezTo>
                    <a:pt x="116" y="187"/>
                    <a:pt x="116" y="187"/>
                    <a:pt x="116" y="186"/>
                  </a:cubicBezTo>
                  <a:cubicBezTo>
                    <a:pt x="117" y="186"/>
                    <a:pt x="117" y="187"/>
                    <a:pt x="117" y="187"/>
                  </a:cubicBezTo>
                  <a:cubicBezTo>
                    <a:pt x="118" y="188"/>
                    <a:pt x="117" y="188"/>
                    <a:pt x="116" y="188"/>
                  </a:cubicBezTo>
                  <a:close/>
                  <a:moveTo>
                    <a:pt x="243" y="38"/>
                  </a:moveTo>
                  <a:cubicBezTo>
                    <a:pt x="243" y="39"/>
                    <a:pt x="242" y="39"/>
                    <a:pt x="241" y="39"/>
                  </a:cubicBezTo>
                  <a:cubicBezTo>
                    <a:pt x="241" y="38"/>
                    <a:pt x="242" y="38"/>
                    <a:pt x="243" y="38"/>
                  </a:cubicBezTo>
                  <a:close/>
                  <a:moveTo>
                    <a:pt x="230" y="46"/>
                  </a:moveTo>
                  <a:cubicBezTo>
                    <a:pt x="230" y="46"/>
                    <a:pt x="230" y="46"/>
                    <a:pt x="230" y="46"/>
                  </a:cubicBezTo>
                  <a:cubicBezTo>
                    <a:pt x="231" y="45"/>
                    <a:pt x="231" y="46"/>
                    <a:pt x="231" y="45"/>
                  </a:cubicBezTo>
                  <a:cubicBezTo>
                    <a:pt x="232" y="45"/>
                    <a:pt x="232" y="45"/>
                    <a:pt x="232" y="45"/>
                  </a:cubicBezTo>
                  <a:cubicBezTo>
                    <a:pt x="233" y="44"/>
                    <a:pt x="234" y="43"/>
                    <a:pt x="234" y="43"/>
                  </a:cubicBezTo>
                  <a:cubicBezTo>
                    <a:pt x="235" y="42"/>
                    <a:pt x="235" y="43"/>
                    <a:pt x="235" y="43"/>
                  </a:cubicBezTo>
                  <a:cubicBezTo>
                    <a:pt x="235" y="45"/>
                    <a:pt x="233" y="44"/>
                    <a:pt x="232" y="45"/>
                  </a:cubicBezTo>
                  <a:cubicBezTo>
                    <a:pt x="232" y="46"/>
                    <a:pt x="231" y="46"/>
                    <a:pt x="230" y="47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29" y="47"/>
                    <a:pt x="230" y="47"/>
                    <a:pt x="230" y="46"/>
                  </a:cubicBezTo>
                  <a:close/>
                  <a:moveTo>
                    <a:pt x="229" y="47"/>
                  </a:moveTo>
                  <a:cubicBezTo>
                    <a:pt x="229" y="48"/>
                    <a:pt x="228" y="47"/>
                    <a:pt x="228" y="48"/>
                  </a:cubicBezTo>
                  <a:cubicBezTo>
                    <a:pt x="227" y="48"/>
                    <a:pt x="227" y="49"/>
                    <a:pt x="226" y="49"/>
                  </a:cubicBezTo>
                  <a:cubicBezTo>
                    <a:pt x="227" y="48"/>
                    <a:pt x="227" y="46"/>
                    <a:pt x="229" y="47"/>
                  </a:cubicBezTo>
                  <a:close/>
                  <a:moveTo>
                    <a:pt x="219" y="51"/>
                  </a:moveTo>
                  <a:cubicBezTo>
                    <a:pt x="219" y="51"/>
                    <a:pt x="219" y="51"/>
                    <a:pt x="219" y="51"/>
                  </a:cubicBezTo>
                  <a:cubicBezTo>
                    <a:pt x="220" y="51"/>
                    <a:pt x="221" y="51"/>
                    <a:pt x="220" y="52"/>
                  </a:cubicBezTo>
                  <a:cubicBezTo>
                    <a:pt x="220" y="53"/>
                    <a:pt x="218" y="52"/>
                    <a:pt x="219" y="51"/>
                  </a:cubicBezTo>
                  <a:close/>
                  <a:moveTo>
                    <a:pt x="200" y="65"/>
                  </a:moveTo>
                  <a:cubicBezTo>
                    <a:pt x="200" y="66"/>
                    <a:pt x="199" y="68"/>
                    <a:pt x="198" y="67"/>
                  </a:cubicBezTo>
                  <a:cubicBezTo>
                    <a:pt x="197" y="67"/>
                    <a:pt x="199" y="66"/>
                    <a:pt x="200" y="65"/>
                  </a:cubicBezTo>
                  <a:close/>
                  <a:moveTo>
                    <a:pt x="198" y="68"/>
                  </a:moveTo>
                  <a:cubicBezTo>
                    <a:pt x="198" y="68"/>
                    <a:pt x="195" y="69"/>
                    <a:pt x="195" y="69"/>
                  </a:cubicBezTo>
                  <a:cubicBezTo>
                    <a:pt x="195" y="67"/>
                    <a:pt x="197" y="67"/>
                    <a:pt x="198" y="68"/>
                  </a:cubicBezTo>
                  <a:close/>
                  <a:moveTo>
                    <a:pt x="193" y="69"/>
                  </a:moveTo>
                  <a:cubicBezTo>
                    <a:pt x="193" y="70"/>
                    <a:pt x="194" y="69"/>
                    <a:pt x="194" y="69"/>
                  </a:cubicBezTo>
                  <a:cubicBezTo>
                    <a:pt x="194" y="69"/>
                    <a:pt x="194" y="70"/>
                    <a:pt x="195" y="70"/>
                  </a:cubicBezTo>
                  <a:cubicBezTo>
                    <a:pt x="195" y="71"/>
                    <a:pt x="193" y="71"/>
                    <a:pt x="193" y="69"/>
                  </a:cubicBezTo>
                  <a:close/>
                  <a:moveTo>
                    <a:pt x="171" y="94"/>
                  </a:moveTo>
                  <a:cubicBezTo>
                    <a:pt x="172" y="94"/>
                    <a:pt x="169" y="98"/>
                    <a:pt x="168" y="97"/>
                  </a:cubicBezTo>
                  <a:cubicBezTo>
                    <a:pt x="168" y="97"/>
                    <a:pt x="170" y="93"/>
                    <a:pt x="171" y="94"/>
                  </a:cubicBezTo>
                  <a:close/>
                  <a:moveTo>
                    <a:pt x="167" y="98"/>
                  </a:moveTo>
                  <a:cubicBezTo>
                    <a:pt x="167" y="99"/>
                    <a:pt x="167" y="99"/>
                    <a:pt x="167" y="99"/>
                  </a:cubicBezTo>
                  <a:cubicBezTo>
                    <a:pt x="159" y="105"/>
                    <a:pt x="166" y="96"/>
                    <a:pt x="167" y="98"/>
                  </a:cubicBezTo>
                  <a:close/>
                  <a:moveTo>
                    <a:pt x="161" y="102"/>
                  </a:moveTo>
                  <a:cubicBezTo>
                    <a:pt x="162" y="102"/>
                    <a:pt x="163" y="102"/>
                    <a:pt x="163" y="103"/>
                  </a:cubicBezTo>
                  <a:cubicBezTo>
                    <a:pt x="164" y="102"/>
                    <a:pt x="162" y="104"/>
                    <a:pt x="160" y="104"/>
                  </a:cubicBezTo>
                  <a:cubicBezTo>
                    <a:pt x="160" y="103"/>
                    <a:pt x="161" y="103"/>
                    <a:pt x="161" y="102"/>
                  </a:cubicBezTo>
                  <a:close/>
                  <a:moveTo>
                    <a:pt x="161" y="105"/>
                  </a:moveTo>
                  <a:cubicBezTo>
                    <a:pt x="161" y="106"/>
                    <a:pt x="159" y="110"/>
                    <a:pt x="158" y="109"/>
                  </a:cubicBezTo>
                  <a:cubicBezTo>
                    <a:pt x="158" y="108"/>
                    <a:pt x="160" y="106"/>
                    <a:pt x="161" y="105"/>
                  </a:cubicBezTo>
                  <a:close/>
                  <a:moveTo>
                    <a:pt x="126" y="158"/>
                  </a:moveTo>
                  <a:cubicBezTo>
                    <a:pt x="126" y="159"/>
                    <a:pt x="125" y="160"/>
                    <a:pt x="125" y="160"/>
                  </a:cubicBezTo>
                  <a:cubicBezTo>
                    <a:pt x="124" y="160"/>
                    <a:pt x="125" y="157"/>
                    <a:pt x="126" y="157"/>
                  </a:cubicBezTo>
                  <a:cubicBezTo>
                    <a:pt x="127" y="156"/>
                    <a:pt x="126" y="158"/>
                    <a:pt x="126" y="158"/>
                  </a:cubicBezTo>
                  <a:close/>
                  <a:moveTo>
                    <a:pt x="128" y="154"/>
                  </a:moveTo>
                  <a:cubicBezTo>
                    <a:pt x="128" y="154"/>
                    <a:pt x="127" y="154"/>
                    <a:pt x="127" y="155"/>
                  </a:cubicBezTo>
                  <a:cubicBezTo>
                    <a:pt x="127" y="155"/>
                    <a:pt x="127" y="157"/>
                    <a:pt x="126" y="156"/>
                  </a:cubicBezTo>
                  <a:cubicBezTo>
                    <a:pt x="126" y="155"/>
                    <a:pt x="127" y="155"/>
                    <a:pt x="127" y="154"/>
                  </a:cubicBezTo>
                  <a:cubicBezTo>
                    <a:pt x="127" y="154"/>
                    <a:pt x="127" y="152"/>
                    <a:pt x="128" y="152"/>
                  </a:cubicBezTo>
                  <a:cubicBezTo>
                    <a:pt x="128" y="153"/>
                    <a:pt x="128" y="153"/>
                    <a:pt x="128" y="154"/>
                  </a:cubicBezTo>
                  <a:close/>
                  <a:moveTo>
                    <a:pt x="136" y="131"/>
                  </a:moveTo>
                  <a:cubicBezTo>
                    <a:pt x="137" y="131"/>
                    <a:pt x="137" y="133"/>
                    <a:pt x="136" y="134"/>
                  </a:cubicBezTo>
                  <a:cubicBezTo>
                    <a:pt x="135" y="133"/>
                    <a:pt x="136" y="133"/>
                    <a:pt x="136" y="131"/>
                  </a:cubicBezTo>
                  <a:close/>
                  <a:moveTo>
                    <a:pt x="133" y="139"/>
                  </a:moveTo>
                  <a:cubicBezTo>
                    <a:pt x="132" y="137"/>
                    <a:pt x="133" y="137"/>
                    <a:pt x="134" y="136"/>
                  </a:cubicBezTo>
                  <a:cubicBezTo>
                    <a:pt x="134" y="136"/>
                    <a:pt x="135" y="135"/>
                    <a:pt x="135" y="134"/>
                  </a:cubicBezTo>
                  <a:cubicBezTo>
                    <a:pt x="135" y="134"/>
                    <a:pt x="135" y="135"/>
                    <a:pt x="135" y="136"/>
                  </a:cubicBezTo>
                  <a:cubicBezTo>
                    <a:pt x="135" y="137"/>
                    <a:pt x="134" y="137"/>
                    <a:pt x="134" y="137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9"/>
                    <a:pt x="134" y="139"/>
                    <a:pt x="134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0"/>
                    <a:pt x="133" y="141"/>
                    <a:pt x="132" y="141"/>
                  </a:cubicBezTo>
                  <a:cubicBezTo>
                    <a:pt x="132" y="140"/>
                    <a:pt x="133" y="140"/>
                    <a:pt x="133" y="139"/>
                  </a:cubicBezTo>
                  <a:close/>
                  <a:moveTo>
                    <a:pt x="132" y="142"/>
                  </a:moveTo>
                  <a:cubicBezTo>
                    <a:pt x="132" y="142"/>
                    <a:pt x="132" y="143"/>
                    <a:pt x="132" y="143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1" y="145"/>
                    <a:pt x="131" y="146"/>
                    <a:pt x="130" y="146"/>
                  </a:cubicBezTo>
                  <a:cubicBezTo>
                    <a:pt x="130" y="147"/>
                    <a:pt x="130" y="147"/>
                    <a:pt x="130" y="148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29" y="150"/>
                    <a:pt x="130" y="152"/>
                    <a:pt x="128" y="152"/>
                  </a:cubicBezTo>
                  <a:cubicBezTo>
                    <a:pt x="128" y="151"/>
                    <a:pt x="130" y="149"/>
                    <a:pt x="129" y="147"/>
                  </a:cubicBezTo>
                  <a:cubicBezTo>
                    <a:pt x="130" y="147"/>
                    <a:pt x="130" y="146"/>
                    <a:pt x="130" y="146"/>
                  </a:cubicBezTo>
                  <a:cubicBezTo>
                    <a:pt x="130" y="145"/>
                    <a:pt x="131" y="145"/>
                    <a:pt x="131" y="143"/>
                  </a:cubicBezTo>
                  <a:cubicBezTo>
                    <a:pt x="131" y="143"/>
                    <a:pt x="132" y="143"/>
                    <a:pt x="132" y="142"/>
                  </a:cubicBezTo>
                  <a:close/>
                  <a:moveTo>
                    <a:pt x="114" y="175"/>
                  </a:moveTo>
                  <a:cubicBezTo>
                    <a:pt x="114" y="174"/>
                    <a:pt x="115" y="174"/>
                    <a:pt x="115" y="173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3" y="175"/>
                    <a:pt x="114" y="175"/>
                  </a:cubicBezTo>
                  <a:close/>
                </a:path>
              </a:pathLst>
            </a:custGeom>
            <a:solidFill>
              <a:schemeClr val="bg1">
                <a:alpha val="2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D651CD36-0F9E-40CD-BFA7-4F954805BA17}"/>
                </a:ext>
              </a:extLst>
            </p:cNvPr>
            <p:cNvSpPr txBox="1"/>
            <p:nvPr/>
          </p:nvSpPr>
          <p:spPr>
            <a:xfrm>
              <a:off x="1911011" y="3052610"/>
              <a:ext cx="1611729" cy="941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发展</a:t>
              </a:r>
              <a:endParaRPr lang="en-US" altLang="zh-CN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algn="ctr">
                <a:lnSpc>
                  <a:spcPct val="12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计划</a:t>
              </a:r>
            </a:p>
          </p:txBody>
        </p:sp>
      </p:grpSp>
      <p:sp>
        <p:nvSpPr>
          <p:cNvPr id="41" name="文本框 40">
            <a:extLst>
              <a:ext uri="{FF2B5EF4-FFF2-40B4-BE49-F238E27FC236}">
                <a16:creationId xmlns:a16="http://schemas.microsoft.com/office/drawing/2014/main" id="{1F1749C5-7320-4450-90AA-89865C06C2E2}"/>
              </a:ext>
            </a:extLst>
          </p:cNvPr>
          <p:cNvSpPr txBox="1"/>
          <p:nvPr/>
        </p:nvSpPr>
        <p:spPr>
          <a:xfrm>
            <a:off x="1490329" y="4807356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88D88486-008A-44F4-AEA8-7EFF999B93CF}"/>
              </a:ext>
            </a:extLst>
          </p:cNvPr>
          <p:cNvSpPr txBox="1"/>
          <p:nvPr/>
        </p:nvSpPr>
        <p:spPr>
          <a:xfrm>
            <a:off x="6016361" y="4807356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6409292E-8297-44F3-AF4B-987375E9401F}"/>
              </a:ext>
            </a:extLst>
          </p:cNvPr>
          <p:cNvSpPr txBox="1"/>
          <p:nvPr/>
        </p:nvSpPr>
        <p:spPr>
          <a:xfrm>
            <a:off x="3753345" y="1543667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1347CD7C-FE38-4C97-9650-D0532C98E986}"/>
              </a:ext>
            </a:extLst>
          </p:cNvPr>
          <p:cNvSpPr txBox="1"/>
          <p:nvPr/>
        </p:nvSpPr>
        <p:spPr>
          <a:xfrm>
            <a:off x="8279378" y="1543667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45" name="矩形 3">
            <a:extLst>
              <a:ext uri="{FF2B5EF4-FFF2-40B4-BE49-F238E27FC236}">
                <a16:creationId xmlns:a16="http://schemas.microsoft.com/office/drawing/2014/main" id="{2575C0D2-D004-4D75-8BE2-85FBF5C32F8B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未来发展计划</a:t>
            </a:r>
          </a:p>
        </p:txBody>
      </p:sp>
    </p:spTree>
    <p:extLst>
      <p:ext uri="{BB962C8B-B14F-4D97-AF65-F5344CB8AC3E}">
        <p14:creationId xmlns:p14="http://schemas.microsoft.com/office/powerpoint/2010/main" val="363083855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DBAB58D-6B9C-4E4F-951B-6451C08585DF}"/>
              </a:ext>
            </a:extLst>
          </p:cNvPr>
          <p:cNvGrpSpPr/>
          <p:nvPr/>
        </p:nvGrpSpPr>
        <p:grpSpPr>
          <a:xfrm>
            <a:off x="831574" y="2685812"/>
            <a:ext cx="9240986" cy="1907168"/>
            <a:chOff x="975612" y="2902941"/>
            <a:chExt cx="9595073" cy="1980245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1DFB9473-55F7-436E-9D7F-7C26AAECE455}"/>
                </a:ext>
              </a:extLst>
            </p:cNvPr>
            <p:cNvGrpSpPr/>
            <p:nvPr/>
          </p:nvGrpSpPr>
          <p:grpSpPr>
            <a:xfrm>
              <a:off x="975612" y="2902941"/>
              <a:ext cx="1980245" cy="1980245"/>
              <a:chOff x="866810" y="2652715"/>
              <a:chExt cx="1597660" cy="1597660"/>
            </a:xfrm>
          </p:grpSpPr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A11CFE3A-3521-4A0D-985F-CE838667718E}"/>
                  </a:ext>
                </a:extLst>
              </p:cNvPr>
              <p:cNvGrpSpPr/>
              <p:nvPr/>
            </p:nvGrpSpPr>
            <p:grpSpPr>
              <a:xfrm>
                <a:off x="866810" y="2652715"/>
                <a:ext cx="1597660" cy="1597660"/>
                <a:chOff x="1828800" y="2301240"/>
                <a:chExt cx="2204720" cy="2204720"/>
              </a:xfrm>
            </p:grpSpPr>
            <p:sp>
              <p:nvSpPr>
                <p:cNvPr id="44" name="椭圆 43">
                  <a:extLst>
                    <a:ext uri="{FF2B5EF4-FFF2-40B4-BE49-F238E27FC236}">
                      <a16:creationId xmlns:a16="http://schemas.microsoft.com/office/drawing/2014/main" id="{9F401F83-63A6-4CD1-8C45-207D1C1008E0}"/>
                    </a:ext>
                  </a:extLst>
                </p:cNvPr>
                <p:cNvSpPr/>
                <p:nvPr/>
              </p:nvSpPr>
              <p:spPr>
                <a:xfrm>
                  <a:off x="1828800" y="2301240"/>
                  <a:ext cx="2204720" cy="2204720"/>
                </a:xfrm>
                <a:prstGeom prst="ellipse">
                  <a:avLst/>
                </a:prstGeom>
                <a:noFill/>
                <a:ln w="9525">
                  <a:solidFill>
                    <a:schemeClr val="accent1">
                      <a:shade val="50000"/>
                      <a:alpha val="43000"/>
                    </a:schemeClr>
                  </a:solidFill>
                  <a:prstDash val="sysDot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46" name="椭圆 45">
                  <a:extLst>
                    <a:ext uri="{FF2B5EF4-FFF2-40B4-BE49-F238E27FC236}">
                      <a16:creationId xmlns:a16="http://schemas.microsoft.com/office/drawing/2014/main" id="{50E2BAE6-307C-435B-9639-3BB8C6555CB5}"/>
                    </a:ext>
                  </a:extLst>
                </p:cNvPr>
                <p:cNvSpPr/>
                <p:nvPr/>
              </p:nvSpPr>
              <p:spPr>
                <a:xfrm>
                  <a:off x="1940560" y="2413000"/>
                  <a:ext cx="1981200" cy="1981200"/>
                </a:xfrm>
                <a:prstGeom prst="ellipse">
                  <a:avLst/>
                </a:prstGeom>
                <a:solidFill>
                  <a:schemeClr val="accent1">
                    <a:alpha val="6000"/>
                  </a:schemeClr>
                </a:solidFill>
                <a:ln w="9525">
                  <a:solidFill>
                    <a:schemeClr val="accent1">
                      <a:shade val="50000"/>
                      <a:alpha val="79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53" name="Freeform 5">
                <a:extLst>
                  <a:ext uri="{FF2B5EF4-FFF2-40B4-BE49-F238E27FC236}">
                    <a16:creationId xmlns:a16="http://schemas.microsoft.com/office/drawing/2014/main" id="{FCC0FB86-0890-4D69-AE91-D69EBB19D6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6794" y="2868376"/>
                <a:ext cx="1143621" cy="1166335"/>
              </a:xfrm>
              <a:custGeom>
                <a:avLst/>
                <a:gdLst>
                  <a:gd name="T0" fmla="*/ 363 w 786"/>
                  <a:gd name="T1" fmla="*/ 284 h 801"/>
                  <a:gd name="T2" fmla="*/ 626 w 786"/>
                  <a:gd name="T3" fmla="*/ 134 h 801"/>
                  <a:gd name="T4" fmla="*/ 682 w 786"/>
                  <a:gd name="T5" fmla="*/ 349 h 801"/>
                  <a:gd name="T6" fmla="*/ 783 w 786"/>
                  <a:gd name="T7" fmla="*/ 364 h 801"/>
                  <a:gd name="T8" fmla="*/ 755 w 786"/>
                  <a:gd name="T9" fmla="*/ 486 h 801"/>
                  <a:gd name="T10" fmla="*/ 672 w 786"/>
                  <a:gd name="T11" fmla="*/ 431 h 801"/>
                  <a:gd name="T12" fmla="*/ 701 w 786"/>
                  <a:gd name="T13" fmla="*/ 535 h 801"/>
                  <a:gd name="T14" fmla="*/ 403 w 786"/>
                  <a:gd name="T15" fmla="*/ 326 h 801"/>
                  <a:gd name="T16" fmla="*/ 578 w 786"/>
                  <a:gd name="T17" fmla="*/ 516 h 801"/>
                  <a:gd name="T18" fmla="*/ 671 w 786"/>
                  <a:gd name="T19" fmla="*/ 565 h 801"/>
                  <a:gd name="T20" fmla="*/ 608 w 786"/>
                  <a:gd name="T21" fmla="*/ 488 h 801"/>
                  <a:gd name="T22" fmla="*/ 662 w 786"/>
                  <a:gd name="T23" fmla="*/ 523 h 801"/>
                  <a:gd name="T24" fmla="*/ 431 w 786"/>
                  <a:gd name="T25" fmla="*/ 280 h 801"/>
                  <a:gd name="T26" fmla="*/ 578 w 786"/>
                  <a:gd name="T27" fmla="*/ 486 h 801"/>
                  <a:gd name="T28" fmla="*/ 620 w 786"/>
                  <a:gd name="T29" fmla="*/ 536 h 801"/>
                  <a:gd name="T30" fmla="*/ 666 w 786"/>
                  <a:gd name="T31" fmla="*/ 549 h 801"/>
                  <a:gd name="T32" fmla="*/ 225 w 786"/>
                  <a:gd name="T33" fmla="*/ 648 h 801"/>
                  <a:gd name="T34" fmla="*/ 179 w 786"/>
                  <a:gd name="T35" fmla="*/ 491 h 801"/>
                  <a:gd name="T36" fmla="*/ 301 w 786"/>
                  <a:gd name="T37" fmla="*/ 440 h 801"/>
                  <a:gd name="T38" fmla="*/ 242 w 786"/>
                  <a:gd name="T39" fmla="*/ 369 h 801"/>
                  <a:gd name="T40" fmla="*/ 167 w 786"/>
                  <a:gd name="T41" fmla="*/ 436 h 801"/>
                  <a:gd name="T42" fmla="*/ 148 w 786"/>
                  <a:gd name="T43" fmla="*/ 665 h 801"/>
                  <a:gd name="T44" fmla="*/ 145 w 786"/>
                  <a:gd name="T45" fmla="*/ 433 h 801"/>
                  <a:gd name="T46" fmla="*/ 405 w 786"/>
                  <a:gd name="T47" fmla="*/ 261 h 801"/>
                  <a:gd name="T48" fmla="*/ 323 w 786"/>
                  <a:gd name="T49" fmla="*/ 106 h 801"/>
                  <a:gd name="T50" fmla="*/ 235 w 786"/>
                  <a:gd name="T51" fmla="*/ 281 h 801"/>
                  <a:gd name="T52" fmla="*/ 121 w 786"/>
                  <a:gd name="T53" fmla="*/ 394 h 801"/>
                  <a:gd name="T54" fmla="*/ 91 w 786"/>
                  <a:gd name="T55" fmla="*/ 557 h 801"/>
                  <a:gd name="T56" fmla="*/ 212 w 786"/>
                  <a:gd name="T57" fmla="*/ 743 h 801"/>
                  <a:gd name="T58" fmla="*/ 293 w 786"/>
                  <a:gd name="T59" fmla="*/ 785 h 801"/>
                  <a:gd name="T60" fmla="*/ 251 w 786"/>
                  <a:gd name="T61" fmla="*/ 366 h 801"/>
                  <a:gd name="T62" fmla="*/ 173 w 786"/>
                  <a:gd name="T63" fmla="*/ 436 h 801"/>
                  <a:gd name="T64" fmla="*/ 289 w 786"/>
                  <a:gd name="T65" fmla="*/ 291 h 801"/>
                  <a:gd name="T66" fmla="*/ 142 w 786"/>
                  <a:gd name="T67" fmla="*/ 394 h 801"/>
                  <a:gd name="T68" fmla="*/ 158 w 786"/>
                  <a:gd name="T69" fmla="*/ 370 h 801"/>
                  <a:gd name="T70" fmla="*/ 127 w 786"/>
                  <a:gd name="T71" fmla="*/ 418 h 801"/>
                  <a:gd name="T72" fmla="*/ 146 w 786"/>
                  <a:gd name="T73" fmla="*/ 545 h 801"/>
                  <a:gd name="T74" fmla="*/ 151 w 786"/>
                  <a:gd name="T75" fmla="*/ 534 h 801"/>
                  <a:gd name="T76" fmla="*/ 234 w 786"/>
                  <a:gd name="T77" fmla="*/ 738 h 801"/>
                  <a:gd name="T78" fmla="*/ 92 w 786"/>
                  <a:gd name="T79" fmla="*/ 213 h 801"/>
                  <a:gd name="T80" fmla="*/ 76 w 786"/>
                  <a:gd name="T81" fmla="*/ 291 h 801"/>
                  <a:gd name="T82" fmla="*/ 75 w 786"/>
                  <a:gd name="T83" fmla="*/ 237 h 801"/>
                  <a:gd name="T84" fmla="*/ 644 w 786"/>
                  <a:gd name="T85" fmla="*/ 118 h 801"/>
                  <a:gd name="T86" fmla="*/ 664 w 786"/>
                  <a:gd name="T87" fmla="*/ 139 h 801"/>
                  <a:gd name="T88" fmla="*/ 578 w 786"/>
                  <a:gd name="T89" fmla="*/ 526 h 801"/>
                  <a:gd name="T90" fmla="*/ 562 w 786"/>
                  <a:gd name="T91" fmla="*/ 256 h 801"/>
                  <a:gd name="T92" fmla="*/ 556 w 786"/>
                  <a:gd name="T93" fmla="*/ 67 h 801"/>
                  <a:gd name="T94" fmla="*/ 178 w 786"/>
                  <a:gd name="T95" fmla="*/ 415 h 801"/>
                  <a:gd name="T96" fmla="*/ 704 w 786"/>
                  <a:gd name="T97" fmla="*/ 598 h 801"/>
                  <a:gd name="T98" fmla="*/ 579 w 786"/>
                  <a:gd name="T99" fmla="*/ 663 h 801"/>
                  <a:gd name="T100" fmla="*/ 633 w 786"/>
                  <a:gd name="T101" fmla="*/ 669 h 801"/>
                  <a:gd name="T102" fmla="*/ 471 w 786"/>
                  <a:gd name="T103" fmla="*/ 490 h 801"/>
                  <a:gd name="T104" fmla="*/ 561 w 786"/>
                  <a:gd name="T105" fmla="*/ 665 h 801"/>
                  <a:gd name="T106" fmla="*/ 382 w 786"/>
                  <a:gd name="T107" fmla="*/ 646 h 801"/>
                  <a:gd name="T108" fmla="*/ 593 w 786"/>
                  <a:gd name="T109" fmla="*/ 669 h 801"/>
                  <a:gd name="T110" fmla="*/ 668 w 786"/>
                  <a:gd name="T111" fmla="*/ 624 h 801"/>
                  <a:gd name="T112" fmla="*/ 694 w 786"/>
                  <a:gd name="T113" fmla="*/ 614 h 801"/>
                  <a:gd name="T114" fmla="*/ 97 w 786"/>
                  <a:gd name="T115" fmla="*/ 631 h 801"/>
                  <a:gd name="T116" fmla="*/ 112 w 786"/>
                  <a:gd name="T117" fmla="*/ 657 h 801"/>
                  <a:gd name="T118" fmla="*/ 126 w 786"/>
                  <a:gd name="T119" fmla="*/ 145 h 801"/>
                  <a:gd name="T120" fmla="*/ 194 w 786"/>
                  <a:gd name="T121" fmla="*/ 79 h 801"/>
                  <a:gd name="T122" fmla="*/ 160 w 786"/>
                  <a:gd name="T123" fmla="*/ 97 h 801"/>
                  <a:gd name="T124" fmla="*/ 243 w 786"/>
                  <a:gd name="T125" fmla="*/ 3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801">
                    <a:moveTo>
                      <a:pt x="214" y="292"/>
                    </a:moveTo>
                    <a:cubicBezTo>
                      <a:pt x="214" y="291"/>
                      <a:pt x="216" y="292"/>
                      <a:pt x="216" y="290"/>
                    </a:cubicBezTo>
                    <a:cubicBezTo>
                      <a:pt x="214" y="289"/>
                      <a:pt x="213" y="291"/>
                      <a:pt x="214" y="292"/>
                    </a:cubicBezTo>
                    <a:close/>
                    <a:moveTo>
                      <a:pt x="209" y="293"/>
                    </a:moveTo>
                    <a:cubicBezTo>
                      <a:pt x="210" y="293"/>
                      <a:pt x="211" y="293"/>
                      <a:pt x="211" y="292"/>
                    </a:cubicBezTo>
                    <a:cubicBezTo>
                      <a:pt x="210" y="292"/>
                      <a:pt x="208" y="292"/>
                      <a:pt x="209" y="293"/>
                    </a:cubicBezTo>
                    <a:close/>
                    <a:moveTo>
                      <a:pt x="196" y="302"/>
                    </a:moveTo>
                    <a:cubicBezTo>
                      <a:pt x="197" y="302"/>
                      <a:pt x="198" y="302"/>
                      <a:pt x="198" y="301"/>
                    </a:cubicBezTo>
                    <a:cubicBezTo>
                      <a:pt x="197" y="300"/>
                      <a:pt x="197" y="301"/>
                      <a:pt x="196" y="302"/>
                    </a:cubicBezTo>
                    <a:close/>
                    <a:moveTo>
                      <a:pt x="221" y="285"/>
                    </a:moveTo>
                    <a:cubicBezTo>
                      <a:pt x="222" y="285"/>
                      <a:pt x="222" y="285"/>
                      <a:pt x="222" y="285"/>
                    </a:cubicBezTo>
                    <a:cubicBezTo>
                      <a:pt x="223" y="285"/>
                      <a:pt x="223" y="284"/>
                      <a:pt x="222" y="283"/>
                    </a:cubicBezTo>
                    <a:cubicBezTo>
                      <a:pt x="222" y="284"/>
                      <a:pt x="221" y="284"/>
                      <a:pt x="221" y="285"/>
                    </a:cubicBezTo>
                    <a:close/>
                    <a:moveTo>
                      <a:pt x="206" y="295"/>
                    </a:moveTo>
                    <a:cubicBezTo>
                      <a:pt x="205" y="294"/>
                      <a:pt x="205" y="295"/>
                      <a:pt x="204" y="295"/>
                    </a:cubicBezTo>
                    <a:cubicBezTo>
                      <a:pt x="205" y="297"/>
                      <a:pt x="207" y="295"/>
                      <a:pt x="207" y="295"/>
                    </a:cubicBezTo>
                    <a:cubicBezTo>
                      <a:pt x="208" y="295"/>
                      <a:pt x="208" y="295"/>
                      <a:pt x="209" y="294"/>
                    </a:cubicBezTo>
                    <a:cubicBezTo>
                      <a:pt x="209" y="294"/>
                      <a:pt x="208" y="293"/>
                      <a:pt x="208" y="293"/>
                    </a:cubicBezTo>
                    <a:cubicBezTo>
                      <a:pt x="207" y="294"/>
                      <a:pt x="207" y="294"/>
                      <a:pt x="206" y="295"/>
                    </a:cubicBezTo>
                    <a:close/>
                    <a:moveTo>
                      <a:pt x="195" y="303"/>
                    </a:moveTo>
                    <a:cubicBezTo>
                      <a:pt x="196" y="303"/>
                      <a:pt x="196" y="303"/>
                      <a:pt x="196" y="302"/>
                    </a:cubicBezTo>
                    <a:cubicBezTo>
                      <a:pt x="196" y="302"/>
                      <a:pt x="196" y="302"/>
                      <a:pt x="196" y="302"/>
                    </a:cubicBezTo>
                    <a:cubicBezTo>
                      <a:pt x="195" y="302"/>
                      <a:pt x="196" y="303"/>
                      <a:pt x="195" y="303"/>
                    </a:cubicBezTo>
                    <a:close/>
                    <a:moveTo>
                      <a:pt x="200" y="297"/>
                    </a:moveTo>
                    <a:cubicBezTo>
                      <a:pt x="200" y="298"/>
                      <a:pt x="200" y="299"/>
                      <a:pt x="200" y="299"/>
                    </a:cubicBezTo>
                    <a:cubicBezTo>
                      <a:pt x="200" y="299"/>
                      <a:pt x="198" y="299"/>
                      <a:pt x="199" y="300"/>
                    </a:cubicBezTo>
                    <a:cubicBezTo>
                      <a:pt x="199" y="301"/>
                      <a:pt x="200" y="299"/>
                      <a:pt x="201" y="299"/>
                    </a:cubicBezTo>
                    <a:cubicBezTo>
                      <a:pt x="201" y="299"/>
                      <a:pt x="202" y="299"/>
                      <a:pt x="202" y="299"/>
                    </a:cubicBezTo>
                    <a:cubicBezTo>
                      <a:pt x="202" y="299"/>
                      <a:pt x="202" y="298"/>
                      <a:pt x="203" y="298"/>
                    </a:cubicBezTo>
                    <a:cubicBezTo>
                      <a:pt x="203" y="298"/>
                      <a:pt x="204" y="298"/>
                      <a:pt x="204" y="297"/>
                    </a:cubicBezTo>
                    <a:cubicBezTo>
                      <a:pt x="202" y="296"/>
                      <a:pt x="202" y="297"/>
                      <a:pt x="202" y="297"/>
                    </a:cubicBezTo>
                    <a:cubicBezTo>
                      <a:pt x="201" y="297"/>
                      <a:pt x="201" y="297"/>
                      <a:pt x="200" y="297"/>
                    </a:cubicBezTo>
                    <a:close/>
                    <a:moveTo>
                      <a:pt x="217" y="288"/>
                    </a:moveTo>
                    <a:cubicBezTo>
                      <a:pt x="219" y="290"/>
                      <a:pt x="220" y="287"/>
                      <a:pt x="221" y="286"/>
                    </a:cubicBezTo>
                    <a:cubicBezTo>
                      <a:pt x="220" y="285"/>
                      <a:pt x="220" y="284"/>
                      <a:pt x="218" y="284"/>
                    </a:cubicBezTo>
                    <a:cubicBezTo>
                      <a:pt x="218" y="285"/>
                      <a:pt x="219" y="286"/>
                      <a:pt x="219" y="287"/>
                    </a:cubicBezTo>
                    <a:cubicBezTo>
                      <a:pt x="218" y="287"/>
                      <a:pt x="217" y="287"/>
                      <a:pt x="217" y="288"/>
                    </a:cubicBezTo>
                    <a:close/>
                    <a:moveTo>
                      <a:pt x="245" y="272"/>
                    </a:moveTo>
                    <a:cubicBezTo>
                      <a:pt x="245" y="273"/>
                      <a:pt x="246" y="272"/>
                      <a:pt x="246" y="272"/>
                    </a:cubicBezTo>
                    <a:cubicBezTo>
                      <a:pt x="247" y="272"/>
                      <a:pt x="246" y="271"/>
                      <a:pt x="245" y="271"/>
                    </a:cubicBezTo>
                    <a:cubicBezTo>
                      <a:pt x="245" y="272"/>
                      <a:pt x="245" y="272"/>
                      <a:pt x="245" y="272"/>
                    </a:cubicBezTo>
                    <a:close/>
                    <a:moveTo>
                      <a:pt x="247" y="271"/>
                    </a:moveTo>
                    <a:cubicBezTo>
                      <a:pt x="248" y="271"/>
                      <a:pt x="249" y="270"/>
                      <a:pt x="250" y="270"/>
                    </a:cubicBezTo>
                    <a:cubicBezTo>
                      <a:pt x="250" y="270"/>
                      <a:pt x="250" y="271"/>
                      <a:pt x="250" y="271"/>
                    </a:cubicBezTo>
                    <a:cubicBezTo>
                      <a:pt x="251" y="270"/>
                      <a:pt x="251" y="269"/>
                      <a:pt x="253" y="268"/>
                    </a:cubicBezTo>
                    <a:cubicBezTo>
                      <a:pt x="251" y="267"/>
                      <a:pt x="250" y="269"/>
                      <a:pt x="249" y="268"/>
                    </a:cubicBezTo>
                    <a:cubicBezTo>
                      <a:pt x="249" y="271"/>
                      <a:pt x="247" y="269"/>
                      <a:pt x="247" y="271"/>
                    </a:cubicBezTo>
                    <a:close/>
                    <a:moveTo>
                      <a:pt x="243" y="272"/>
                    </a:moveTo>
                    <a:cubicBezTo>
                      <a:pt x="243" y="273"/>
                      <a:pt x="243" y="273"/>
                      <a:pt x="243" y="273"/>
                    </a:cubicBezTo>
                    <a:cubicBezTo>
                      <a:pt x="244" y="273"/>
                      <a:pt x="244" y="273"/>
                      <a:pt x="244" y="273"/>
                    </a:cubicBezTo>
                    <a:cubicBezTo>
                      <a:pt x="244" y="273"/>
                      <a:pt x="244" y="273"/>
                      <a:pt x="245" y="273"/>
                    </a:cubicBezTo>
                    <a:cubicBezTo>
                      <a:pt x="244" y="273"/>
                      <a:pt x="244" y="272"/>
                      <a:pt x="243" y="272"/>
                    </a:cubicBezTo>
                    <a:close/>
                    <a:moveTo>
                      <a:pt x="237" y="277"/>
                    </a:moveTo>
                    <a:cubicBezTo>
                      <a:pt x="238" y="277"/>
                      <a:pt x="238" y="277"/>
                      <a:pt x="238" y="277"/>
                    </a:cubicBezTo>
                    <a:cubicBezTo>
                      <a:pt x="238" y="277"/>
                      <a:pt x="238" y="277"/>
                      <a:pt x="238" y="276"/>
                    </a:cubicBezTo>
                    <a:cubicBezTo>
                      <a:pt x="238" y="276"/>
                      <a:pt x="238" y="276"/>
                      <a:pt x="238" y="276"/>
                    </a:cubicBezTo>
                    <a:cubicBezTo>
                      <a:pt x="238" y="276"/>
                      <a:pt x="237" y="276"/>
                      <a:pt x="237" y="277"/>
                    </a:cubicBezTo>
                    <a:close/>
                    <a:moveTo>
                      <a:pt x="232" y="280"/>
                    </a:moveTo>
                    <a:cubicBezTo>
                      <a:pt x="233" y="279"/>
                      <a:pt x="235" y="280"/>
                      <a:pt x="235" y="278"/>
                    </a:cubicBezTo>
                    <a:cubicBezTo>
                      <a:pt x="234" y="278"/>
                      <a:pt x="234" y="278"/>
                      <a:pt x="234" y="278"/>
                    </a:cubicBezTo>
                    <a:cubicBezTo>
                      <a:pt x="233" y="279"/>
                      <a:pt x="231" y="280"/>
                      <a:pt x="232" y="280"/>
                    </a:cubicBezTo>
                    <a:close/>
                    <a:moveTo>
                      <a:pt x="239" y="276"/>
                    </a:moveTo>
                    <a:cubicBezTo>
                      <a:pt x="239" y="275"/>
                      <a:pt x="240" y="276"/>
                      <a:pt x="240" y="275"/>
                    </a:cubicBezTo>
                    <a:cubicBezTo>
                      <a:pt x="239" y="275"/>
                      <a:pt x="239" y="275"/>
                      <a:pt x="239" y="275"/>
                    </a:cubicBezTo>
                    <a:cubicBezTo>
                      <a:pt x="239" y="276"/>
                      <a:pt x="239" y="276"/>
                      <a:pt x="239" y="276"/>
                    </a:cubicBezTo>
                    <a:close/>
                    <a:moveTo>
                      <a:pt x="231" y="278"/>
                    </a:moveTo>
                    <a:cubicBezTo>
                      <a:pt x="231" y="278"/>
                      <a:pt x="228" y="279"/>
                      <a:pt x="227" y="280"/>
                    </a:cubicBezTo>
                    <a:cubicBezTo>
                      <a:pt x="226" y="280"/>
                      <a:pt x="225" y="280"/>
                      <a:pt x="225" y="281"/>
                    </a:cubicBezTo>
                    <a:cubicBezTo>
                      <a:pt x="225" y="281"/>
                      <a:pt x="225" y="282"/>
                      <a:pt x="225" y="282"/>
                    </a:cubicBezTo>
                    <a:cubicBezTo>
                      <a:pt x="225" y="282"/>
                      <a:pt x="226" y="282"/>
                      <a:pt x="226" y="282"/>
                    </a:cubicBezTo>
                    <a:cubicBezTo>
                      <a:pt x="226" y="282"/>
                      <a:pt x="226" y="283"/>
                      <a:pt x="227" y="283"/>
                    </a:cubicBezTo>
                    <a:cubicBezTo>
                      <a:pt x="228" y="282"/>
                      <a:pt x="229" y="281"/>
                      <a:pt x="229" y="280"/>
                    </a:cubicBezTo>
                    <a:cubicBezTo>
                      <a:pt x="229" y="279"/>
                      <a:pt x="230" y="280"/>
                      <a:pt x="231" y="279"/>
                    </a:cubicBezTo>
                    <a:cubicBezTo>
                      <a:pt x="230" y="279"/>
                      <a:pt x="231" y="278"/>
                      <a:pt x="231" y="278"/>
                    </a:cubicBezTo>
                    <a:close/>
                    <a:moveTo>
                      <a:pt x="442" y="246"/>
                    </a:moveTo>
                    <a:cubicBezTo>
                      <a:pt x="441" y="246"/>
                      <a:pt x="442" y="248"/>
                      <a:pt x="442" y="248"/>
                    </a:cubicBezTo>
                    <a:cubicBezTo>
                      <a:pt x="443" y="249"/>
                      <a:pt x="443" y="247"/>
                      <a:pt x="444" y="247"/>
                    </a:cubicBezTo>
                    <a:cubicBezTo>
                      <a:pt x="445" y="247"/>
                      <a:pt x="445" y="248"/>
                      <a:pt x="446" y="248"/>
                    </a:cubicBezTo>
                    <a:cubicBezTo>
                      <a:pt x="446" y="246"/>
                      <a:pt x="444" y="246"/>
                      <a:pt x="444" y="245"/>
                    </a:cubicBezTo>
                    <a:cubicBezTo>
                      <a:pt x="443" y="245"/>
                      <a:pt x="443" y="245"/>
                      <a:pt x="443" y="244"/>
                    </a:cubicBezTo>
                    <a:cubicBezTo>
                      <a:pt x="442" y="244"/>
                      <a:pt x="442" y="244"/>
                      <a:pt x="442" y="244"/>
                    </a:cubicBezTo>
                    <a:cubicBezTo>
                      <a:pt x="442" y="246"/>
                      <a:pt x="443" y="246"/>
                      <a:pt x="442" y="246"/>
                    </a:cubicBezTo>
                    <a:close/>
                    <a:moveTo>
                      <a:pt x="192" y="305"/>
                    </a:moveTo>
                    <a:cubicBezTo>
                      <a:pt x="191" y="305"/>
                      <a:pt x="191" y="305"/>
                      <a:pt x="191" y="306"/>
                    </a:cubicBezTo>
                    <a:cubicBezTo>
                      <a:pt x="192" y="307"/>
                      <a:pt x="193" y="305"/>
                      <a:pt x="192" y="305"/>
                    </a:cubicBezTo>
                    <a:close/>
                    <a:moveTo>
                      <a:pt x="429" y="259"/>
                    </a:moveTo>
                    <a:cubicBezTo>
                      <a:pt x="429" y="258"/>
                      <a:pt x="431" y="257"/>
                      <a:pt x="430" y="255"/>
                    </a:cubicBezTo>
                    <a:cubicBezTo>
                      <a:pt x="429" y="255"/>
                      <a:pt x="429" y="255"/>
                      <a:pt x="429" y="255"/>
                    </a:cubicBezTo>
                    <a:cubicBezTo>
                      <a:pt x="428" y="255"/>
                      <a:pt x="427" y="257"/>
                      <a:pt x="425" y="257"/>
                    </a:cubicBezTo>
                    <a:cubicBezTo>
                      <a:pt x="424" y="259"/>
                      <a:pt x="424" y="259"/>
                      <a:pt x="424" y="259"/>
                    </a:cubicBezTo>
                    <a:cubicBezTo>
                      <a:pt x="423" y="259"/>
                      <a:pt x="422" y="259"/>
                      <a:pt x="421" y="260"/>
                    </a:cubicBezTo>
                    <a:cubicBezTo>
                      <a:pt x="421" y="259"/>
                      <a:pt x="419" y="259"/>
                      <a:pt x="418" y="258"/>
                    </a:cubicBezTo>
                    <a:cubicBezTo>
                      <a:pt x="418" y="260"/>
                      <a:pt x="419" y="260"/>
                      <a:pt x="418" y="262"/>
                    </a:cubicBezTo>
                    <a:cubicBezTo>
                      <a:pt x="418" y="262"/>
                      <a:pt x="417" y="262"/>
                      <a:pt x="417" y="262"/>
                    </a:cubicBezTo>
                    <a:cubicBezTo>
                      <a:pt x="416" y="262"/>
                      <a:pt x="416" y="262"/>
                      <a:pt x="416" y="262"/>
                    </a:cubicBezTo>
                    <a:cubicBezTo>
                      <a:pt x="416" y="262"/>
                      <a:pt x="415" y="262"/>
                      <a:pt x="415" y="262"/>
                    </a:cubicBezTo>
                    <a:cubicBezTo>
                      <a:pt x="414" y="263"/>
                      <a:pt x="413" y="263"/>
                      <a:pt x="412" y="263"/>
                    </a:cubicBezTo>
                    <a:cubicBezTo>
                      <a:pt x="412" y="263"/>
                      <a:pt x="412" y="263"/>
                      <a:pt x="411" y="263"/>
                    </a:cubicBezTo>
                    <a:cubicBezTo>
                      <a:pt x="411" y="263"/>
                      <a:pt x="410" y="263"/>
                      <a:pt x="410" y="263"/>
                    </a:cubicBezTo>
                    <a:cubicBezTo>
                      <a:pt x="409" y="264"/>
                      <a:pt x="409" y="264"/>
                      <a:pt x="408" y="264"/>
                    </a:cubicBezTo>
                    <a:cubicBezTo>
                      <a:pt x="408" y="264"/>
                      <a:pt x="407" y="264"/>
                      <a:pt x="407" y="264"/>
                    </a:cubicBezTo>
                    <a:cubicBezTo>
                      <a:pt x="407" y="265"/>
                      <a:pt x="406" y="265"/>
                      <a:pt x="406" y="265"/>
                    </a:cubicBezTo>
                    <a:cubicBezTo>
                      <a:pt x="405" y="265"/>
                      <a:pt x="404" y="266"/>
                      <a:pt x="403" y="267"/>
                    </a:cubicBezTo>
                    <a:cubicBezTo>
                      <a:pt x="401" y="267"/>
                      <a:pt x="399" y="268"/>
                      <a:pt x="399" y="268"/>
                    </a:cubicBezTo>
                    <a:cubicBezTo>
                      <a:pt x="399" y="268"/>
                      <a:pt x="400" y="269"/>
                      <a:pt x="400" y="269"/>
                    </a:cubicBezTo>
                    <a:cubicBezTo>
                      <a:pt x="400" y="270"/>
                      <a:pt x="401" y="270"/>
                      <a:pt x="400" y="271"/>
                    </a:cubicBezTo>
                    <a:cubicBezTo>
                      <a:pt x="399" y="270"/>
                      <a:pt x="398" y="272"/>
                      <a:pt x="397" y="271"/>
                    </a:cubicBezTo>
                    <a:cubicBezTo>
                      <a:pt x="396" y="272"/>
                      <a:pt x="396" y="274"/>
                      <a:pt x="394" y="273"/>
                    </a:cubicBezTo>
                    <a:cubicBezTo>
                      <a:pt x="393" y="273"/>
                      <a:pt x="396" y="271"/>
                      <a:pt x="394" y="271"/>
                    </a:cubicBezTo>
                    <a:cubicBezTo>
                      <a:pt x="394" y="270"/>
                      <a:pt x="393" y="271"/>
                      <a:pt x="393" y="271"/>
                    </a:cubicBezTo>
                    <a:cubicBezTo>
                      <a:pt x="392" y="272"/>
                      <a:pt x="391" y="271"/>
                      <a:pt x="391" y="272"/>
                    </a:cubicBezTo>
                    <a:cubicBezTo>
                      <a:pt x="390" y="273"/>
                      <a:pt x="391" y="273"/>
                      <a:pt x="391" y="274"/>
                    </a:cubicBezTo>
                    <a:cubicBezTo>
                      <a:pt x="390" y="274"/>
                      <a:pt x="390" y="275"/>
                      <a:pt x="390" y="275"/>
                    </a:cubicBezTo>
                    <a:cubicBezTo>
                      <a:pt x="390" y="275"/>
                      <a:pt x="389" y="275"/>
                      <a:pt x="389" y="275"/>
                    </a:cubicBezTo>
                    <a:cubicBezTo>
                      <a:pt x="388" y="276"/>
                      <a:pt x="388" y="276"/>
                      <a:pt x="387" y="277"/>
                    </a:cubicBezTo>
                    <a:cubicBezTo>
                      <a:pt x="386" y="276"/>
                      <a:pt x="386" y="276"/>
                      <a:pt x="385" y="276"/>
                    </a:cubicBezTo>
                    <a:cubicBezTo>
                      <a:pt x="385" y="277"/>
                      <a:pt x="384" y="277"/>
                      <a:pt x="384" y="278"/>
                    </a:cubicBezTo>
                    <a:cubicBezTo>
                      <a:pt x="383" y="277"/>
                      <a:pt x="382" y="278"/>
                      <a:pt x="381" y="278"/>
                    </a:cubicBezTo>
                    <a:cubicBezTo>
                      <a:pt x="380" y="278"/>
                      <a:pt x="380" y="278"/>
                      <a:pt x="379" y="279"/>
                    </a:cubicBezTo>
                    <a:cubicBezTo>
                      <a:pt x="377" y="279"/>
                      <a:pt x="376" y="280"/>
                      <a:pt x="374" y="280"/>
                    </a:cubicBezTo>
                    <a:cubicBezTo>
                      <a:pt x="373" y="281"/>
                      <a:pt x="372" y="281"/>
                      <a:pt x="371" y="282"/>
                    </a:cubicBezTo>
                    <a:cubicBezTo>
                      <a:pt x="370" y="281"/>
                      <a:pt x="370" y="282"/>
                      <a:pt x="369" y="282"/>
                    </a:cubicBezTo>
                    <a:cubicBezTo>
                      <a:pt x="368" y="282"/>
                      <a:pt x="367" y="282"/>
                      <a:pt x="367" y="282"/>
                    </a:cubicBezTo>
                    <a:cubicBezTo>
                      <a:pt x="366" y="283"/>
                      <a:pt x="365" y="283"/>
                      <a:pt x="364" y="284"/>
                    </a:cubicBezTo>
                    <a:cubicBezTo>
                      <a:pt x="364" y="284"/>
                      <a:pt x="364" y="284"/>
                      <a:pt x="363" y="284"/>
                    </a:cubicBezTo>
                    <a:cubicBezTo>
                      <a:pt x="363" y="284"/>
                      <a:pt x="363" y="285"/>
                      <a:pt x="363" y="285"/>
                    </a:cubicBezTo>
                    <a:cubicBezTo>
                      <a:pt x="363" y="285"/>
                      <a:pt x="362" y="285"/>
                      <a:pt x="362" y="286"/>
                    </a:cubicBezTo>
                    <a:cubicBezTo>
                      <a:pt x="363" y="287"/>
                      <a:pt x="364" y="286"/>
                      <a:pt x="365" y="287"/>
                    </a:cubicBezTo>
                    <a:cubicBezTo>
                      <a:pt x="365" y="285"/>
                      <a:pt x="365" y="286"/>
                      <a:pt x="366" y="285"/>
                    </a:cubicBezTo>
                    <a:cubicBezTo>
                      <a:pt x="367" y="285"/>
                      <a:pt x="368" y="284"/>
                      <a:pt x="369" y="284"/>
                    </a:cubicBezTo>
                    <a:cubicBezTo>
                      <a:pt x="370" y="284"/>
                      <a:pt x="371" y="283"/>
                      <a:pt x="372" y="283"/>
                    </a:cubicBezTo>
                    <a:cubicBezTo>
                      <a:pt x="374" y="282"/>
                      <a:pt x="375" y="282"/>
                      <a:pt x="377" y="282"/>
                    </a:cubicBezTo>
                    <a:cubicBezTo>
                      <a:pt x="378" y="281"/>
                      <a:pt x="380" y="280"/>
                      <a:pt x="381" y="280"/>
                    </a:cubicBezTo>
                    <a:cubicBezTo>
                      <a:pt x="381" y="280"/>
                      <a:pt x="381" y="280"/>
                      <a:pt x="381" y="280"/>
                    </a:cubicBezTo>
                    <a:cubicBezTo>
                      <a:pt x="382" y="280"/>
                      <a:pt x="382" y="280"/>
                      <a:pt x="383" y="280"/>
                    </a:cubicBezTo>
                    <a:cubicBezTo>
                      <a:pt x="384" y="280"/>
                      <a:pt x="385" y="278"/>
                      <a:pt x="386" y="279"/>
                    </a:cubicBezTo>
                    <a:cubicBezTo>
                      <a:pt x="388" y="278"/>
                      <a:pt x="389" y="277"/>
                      <a:pt x="391" y="277"/>
                    </a:cubicBezTo>
                    <a:cubicBezTo>
                      <a:pt x="391" y="276"/>
                      <a:pt x="392" y="275"/>
                      <a:pt x="393" y="275"/>
                    </a:cubicBezTo>
                    <a:cubicBezTo>
                      <a:pt x="394" y="276"/>
                      <a:pt x="394" y="275"/>
                      <a:pt x="395" y="275"/>
                    </a:cubicBezTo>
                    <a:cubicBezTo>
                      <a:pt x="396" y="275"/>
                      <a:pt x="397" y="274"/>
                      <a:pt x="398" y="274"/>
                    </a:cubicBezTo>
                    <a:cubicBezTo>
                      <a:pt x="399" y="274"/>
                      <a:pt x="400" y="274"/>
                      <a:pt x="402" y="274"/>
                    </a:cubicBezTo>
                    <a:cubicBezTo>
                      <a:pt x="403" y="274"/>
                      <a:pt x="404" y="273"/>
                      <a:pt x="405" y="272"/>
                    </a:cubicBezTo>
                    <a:cubicBezTo>
                      <a:pt x="406" y="273"/>
                      <a:pt x="406" y="272"/>
                      <a:pt x="407" y="272"/>
                    </a:cubicBezTo>
                    <a:cubicBezTo>
                      <a:pt x="408" y="271"/>
                      <a:pt x="409" y="271"/>
                      <a:pt x="410" y="270"/>
                    </a:cubicBezTo>
                    <a:cubicBezTo>
                      <a:pt x="411" y="270"/>
                      <a:pt x="411" y="269"/>
                      <a:pt x="412" y="269"/>
                    </a:cubicBezTo>
                    <a:cubicBezTo>
                      <a:pt x="413" y="268"/>
                      <a:pt x="413" y="267"/>
                      <a:pt x="414" y="266"/>
                    </a:cubicBezTo>
                    <a:cubicBezTo>
                      <a:pt x="414" y="267"/>
                      <a:pt x="415" y="267"/>
                      <a:pt x="416" y="268"/>
                    </a:cubicBezTo>
                    <a:cubicBezTo>
                      <a:pt x="416" y="267"/>
                      <a:pt x="417" y="266"/>
                      <a:pt x="417" y="265"/>
                    </a:cubicBezTo>
                    <a:cubicBezTo>
                      <a:pt x="419" y="265"/>
                      <a:pt x="421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3" y="263"/>
                      <a:pt x="424" y="262"/>
                      <a:pt x="423" y="261"/>
                    </a:cubicBezTo>
                    <a:cubicBezTo>
                      <a:pt x="423" y="261"/>
                      <a:pt x="423" y="261"/>
                      <a:pt x="423" y="261"/>
                    </a:cubicBezTo>
                    <a:cubicBezTo>
                      <a:pt x="426" y="261"/>
                      <a:pt x="427" y="259"/>
                      <a:pt x="429" y="259"/>
                    </a:cubicBezTo>
                    <a:close/>
                    <a:moveTo>
                      <a:pt x="276" y="253"/>
                    </a:moveTo>
                    <a:cubicBezTo>
                      <a:pt x="276" y="255"/>
                      <a:pt x="274" y="254"/>
                      <a:pt x="275" y="256"/>
                    </a:cubicBezTo>
                    <a:cubicBezTo>
                      <a:pt x="276" y="255"/>
                      <a:pt x="276" y="255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5"/>
                      <a:pt x="277" y="253"/>
                      <a:pt x="276" y="253"/>
                    </a:cubicBezTo>
                    <a:close/>
                    <a:moveTo>
                      <a:pt x="149" y="348"/>
                    </a:moveTo>
                    <a:cubicBezTo>
                      <a:pt x="149" y="347"/>
                      <a:pt x="148" y="346"/>
                      <a:pt x="147" y="346"/>
                    </a:cubicBezTo>
                    <a:cubicBezTo>
                      <a:pt x="147" y="348"/>
                      <a:pt x="149" y="348"/>
                      <a:pt x="148" y="350"/>
                    </a:cubicBezTo>
                    <a:cubicBezTo>
                      <a:pt x="149" y="351"/>
                      <a:pt x="147" y="347"/>
                      <a:pt x="149" y="348"/>
                    </a:cubicBezTo>
                    <a:close/>
                    <a:moveTo>
                      <a:pt x="356" y="285"/>
                    </a:moveTo>
                    <a:cubicBezTo>
                      <a:pt x="356" y="286"/>
                      <a:pt x="355" y="286"/>
                      <a:pt x="353" y="287"/>
                    </a:cubicBezTo>
                    <a:cubicBezTo>
                      <a:pt x="353" y="288"/>
                      <a:pt x="352" y="288"/>
                      <a:pt x="352" y="289"/>
                    </a:cubicBezTo>
                    <a:cubicBezTo>
                      <a:pt x="351" y="290"/>
                      <a:pt x="348" y="290"/>
                      <a:pt x="348" y="292"/>
                    </a:cubicBezTo>
                    <a:cubicBezTo>
                      <a:pt x="350" y="293"/>
                      <a:pt x="350" y="291"/>
                      <a:pt x="352" y="291"/>
                    </a:cubicBezTo>
                    <a:cubicBezTo>
                      <a:pt x="353" y="291"/>
                      <a:pt x="353" y="291"/>
                      <a:pt x="354" y="291"/>
                    </a:cubicBezTo>
                    <a:cubicBezTo>
                      <a:pt x="355" y="290"/>
                      <a:pt x="355" y="289"/>
                      <a:pt x="356" y="287"/>
                    </a:cubicBezTo>
                    <a:cubicBezTo>
                      <a:pt x="357" y="287"/>
                      <a:pt x="359" y="287"/>
                      <a:pt x="359" y="285"/>
                    </a:cubicBezTo>
                    <a:cubicBezTo>
                      <a:pt x="359" y="284"/>
                      <a:pt x="358" y="285"/>
                      <a:pt x="356" y="285"/>
                    </a:cubicBezTo>
                    <a:close/>
                    <a:moveTo>
                      <a:pt x="163" y="330"/>
                    </a:move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1" y="331"/>
                      <a:pt x="160" y="331"/>
                      <a:pt x="161" y="332"/>
                    </a:cubicBezTo>
                    <a:cubicBezTo>
                      <a:pt x="161" y="332"/>
                      <a:pt x="162" y="331"/>
                      <a:pt x="162" y="331"/>
                    </a:cubicBezTo>
                    <a:cubicBezTo>
                      <a:pt x="162" y="331"/>
                      <a:pt x="163" y="331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lose/>
                    <a:moveTo>
                      <a:pt x="324" y="300"/>
                    </a:moveTo>
                    <a:cubicBezTo>
                      <a:pt x="324" y="300"/>
                      <a:pt x="323" y="299"/>
                      <a:pt x="322" y="300"/>
                    </a:cubicBezTo>
                    <a:cubicBezTo>
                      <a:pt x="322" y="300"/>
                      <a:pt x="321" y="300"/>
                      <a:pt x="322" y="301"/>
                    </a:cubicBezTo>
                    <a:cubicBezTo>
                      <a:pt x="323" y="302"/>
                      <a:pt x="323" y="301"/>
                      <a:pt x="324" y="301"/>
                    </a:cubicBezTo>
                    <a:cubicBezTo>
                      <a:pt x="326" y="301"/>
                      <a:pt x="327" y="300"/>
                      <a:pt x="328" y="300"/>
                    </a:cubicBezTo>
                    <a:cubicBezTo>
                      <a:pt x="328" y="300"/>
                      <a:pt x="329" y="300"/>
                      <a:pt x="329" y="299"/>
                    </a:cubicBezTo>
                    <a:cubicBezTo>
                      <a:pt x="329" y="299"/>
                      <a:pt x="328" y="298"/>
                      <a:pt x="328" y="298"/>
                    </a:cubicBezTo>
                    <a:cubicBezTo>
                      <a:pt x="327" y="299"/>
                      <a:pt x="326" y="299"/>
                      <a:pt x="324" y="300"/>
                    </a:cubicBezTo>
                    <a:close/>
                    <a:moveTo>
                      <a:pt x="338" y="296"/>
                    </a:moveTo>
                    <a:cubicBezTo>
                      <a:pt x="340" y="296"/>
                      <a:pt x="340" y="295"/>
                      <a:pt x="342" y="295"/>
                    </a:cubicBezTo>
                    <a:cubicBezTo>
                      <a:pt x="342" y="294"/>
                      <a:pt x="343" y="295"/>
                      <a:pt x="344" y="294"/>
                    </a:cubicBezTo>
                    <a:cubicBezTo>
                      <a:pt x="343" y="293"/>
                      <a:pt x="343" y="293"/>
                      <a:pt x="342" y="293"/>
                    </a:cubicBezTo>
                    <a:cubicBezTo>
                      <a:pt x="341" y="294"/>
                      <a:pt x="338" y="294"/>
                      <a:pt x="338" y="296"/>
                    </a:cubicBezTo>
                    <a:close/>
                    <a:moveTo>
                      <a:pt x="146" y="387"/>
                    </a:moveTo>
                    <a:cubicBezTo>
                      <a:pt x="146" y="387"/>
                      <a:pt x="146" y="386"/>
                      <a:pt x="146" y="386"/>
                    </a:cubicBezTo>
                    <a:cubicBezTo>
                      <a:pt x="146" y="386"/>
                      <a:pt x="147" y="386"/>
                      <a:pt x="147" y="386"/>
                    </a:cubicBezTo>
                    <a:cubicBezTo>
                      <a:pt x="147" y="386"/>
                      <a:pt x="147" y="385"/>
                      <a:pt x="148" y="385"/>
                    </a:cubicBezTo>
                    <a:cubicBezTo>
                      <a:pt x="146" y="384"/>
                      <a:pt x="146" y="385"/>
                      <a:pt x="146" y="386"/>
                    </a:cubicBezTo>
                    <a:cubicBezTo>
                      <a:pt x="146" y="386"/>
                      <a:pt x="146" y="386"/>
                      <a:pt x="145" y="386"/>
                    </a:cubicBezTo>
                    <a:cubicBezTo>
                      <a:pt x="146" y="386"/>
                      <a:pt x="145" y="386"/>
                      <a:pt x="145" y="386"/>
                    </a:cubicBezTo>
                    <a:cubicBezTo>
                      <a:pt x="145" y="387"/>
                      <a:pt x="145" y="387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9"/>
                      <a:pt x="143" y="388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4" y="389"/>
                      <a:pt x="144" y="389"/>
                      <a:pt x="145" y="388"/>
                    </a:cubicBezTo>
                    <a:cubicBezTo>
                      <a:pt x="145" y="387"/>
                      <a:pt x="146" y="387"/>
                      <a:pt x="146" y="387"/>
                    </a:cubicBezTo>
                    <a:close/>
                    <a:moveTo>
                      <a:pt x="187" y="312"/>
                    </a:moveTo>
                    <a:cubicBezTo>
                      <a:pt x="188" y="311"/>
                      <a:pt x="189" y="309"/>
                      <a:pt x="187" y="309"/>
                    </a:cubicBezTo>
                    <a:cubicBezTo>
                      <a:pt x="186" y="310"/>
                      <a:pt x="186" y="311"/>
                      <a:pt x="187" y="312"/>
                    </a:cubicBezTo>
                    <a:close/>
                    <a:moveTo>
                      <a:pt x="190" y="308"/>
                    </a:moveTo>
                    <a:cubicBezTo>
                      <a:pt x="190" y="308"/>
                      <a:pt x="191" y="307"/>
                      <a:pt x="191" y="307"/>
                    </a:cubicBezTo>
                    <a:cubicBezTo>
                      <a:pt x="189" y="306"/>
                      <a:pt x="189" y="308"/>
                      <a:pt x="190" y="308"/>
                    </a:cubicBezTo>
                    <a:close/>
                    <a:moveTo>
                      <a:pt x="186" y="311"/>
                    </a:moveTo>
                    <a:cubicBezTo>
                      <a:pt x="185" y="310"/>
                      <a:pt x="186" y="309"/>
                      <a:pt x="185" y="309"/>
                    </a:cubicBezTo>
                    <a:cubicBezTo>
                      <a:pt x="184" y="310"/>
                      <a:pt x="183" y="310"/>
                      <a:pt x="183" y="312"/>
                    </a:cubicBezTo>
                    <a:cubicBezTo>
                      <a:pt x="182" y="313"/>
                      <a:pt x="181" y="312"/>
                      <a:pt x="181" y="314"/>
                    </a:cubicBezTo>
                    <a:cubicBezTo>
                      <a:pt x="181" y="314"/>
                      <a:pt x="182" y="315"/>
                      <a:pt x="183" y="315"/>
                    </a:cubicBezTo>
                    <a:cubicBezTo>
                      <a:pt x="183" y="314"/>
                      <a:pt x="184" y="314"/>
                      <a:pt x="184" y="314"/>
                    </a:cubicBezTo>
                    <a:cubicBezTo>
                      <a:pt x="185" y="313"/>
                      <a:pt x="184" y="313"/>
                      <a:pt x="184" y="312"/>
                    </a:cubicBezTo>
                    <a:cubicBezTo>
                      <a:pt x="185" y="311"/>
                      <a:pt x="186" y="312"/>
                      <a:pt x="186" y="311"/>
                    </a:cubicBezTo>
                    <a:close/>
                    <a:moveTo>
                      <a:pt x="165" y="328"/>
                    </a:moveTo>
                    <a:cubicBezTo>
                      <a:pt x="164" y="328"/>
                      <a:pt x="163" y="329"/>
                      <a:pt x="163" y="330"/>
                    </a:cubicBezTo>
                    <a:cubicBezTo>
                      <a:pt x="164" y="330"/>
                      <a:pt x="164" y="329"/>
                      <a:pt x="165" y="328"/>
                    </a:cubicBezTo>
                    <a:close/>
                    <a:moveTo>
                      <a:pt x="177" y="318"/>
                    </a:moveTo>
                    <a:cubicBezTo>
                      <a:pt x="179" y="319"/>
                      <a:pt x="180" y="317"/>
                      <a:pt x="178" y="317"/>
                    </a:cubicBezTo>
                    <a:lnTo>
                      <a:pt x="177" y="318"/>
                    </a:lnTo>
                    <a:close/>
                    <a:moveTo>
                      <a:pt x="170" y="323"/>
                    </a:moveTo>
                    <a:cubicBezTo>
                      <a:pt x="170" y="322"/>
                      <a:pt x="169" y="322"/>
                      <a:pt x="168" y="323"/>
                    </a:cubicBezTo>
                    <a:cubicBezTo>
                      <a:pt x="169" y="324"/>
                      <a:pt x="170" y="324"/>
                      <a:pt x="170" y="323"/>
                    </a:cubicBezTo>
                    <a:close/>
                    <a:moveTo>
                      <a:pt x="166" y="325"/>
                    </a:moveTo>
                    <a:cubicBezTo>
                      <a:pt x="166" y="326"/>
                      <a:pt x="166" y="326"/>
                      <a:pt x="166" y="327"/>
                    </a:cubicBezTo>
                    <a:cubicBezTo>
                      <a:pt x="167" y="326"/>
                      <a:pt x="168" y="326"/>
                      <a:pt x="168" y="325"/>
                    </a:cubicBezTo>
                    <a:cubicBezTo>
                      <a:pt x="167" y="325"/>
                      <a:pt x="167" y="325"/>
                      <a:pt x="166" y="325"/>
                    </a:cubicBezTo>
                    <a:close/>
                    <a:moveTo>
                      <a:pt x="168" y="327"/>
                    </a:moveTo>
                    <a:cubicBezTo>
                      <a:pt x="170" y="328"/>
                      <a:pt x="170" y="327"/>
                      <a:pt x="171" y="326"/>
                    </a:cubicBezTo>
                    <a:cubicBezTo>
                      <a:pt x="172" y="326"/>
                      <a:pt x="173" y="325"/>
                      <a:pt x="173" y="324"/>
                    </a:cubicBezTo>
                    <a:cubicBezTo>
                      <a:pt x="173" y="324"/>
                      <a:pt x="173" y="324"/>
                      <a:pt x="172" y="323"/>
                    </a:cubicBezTo>
                    <a:cubicBezTo>
                      <a:pt x="172" y="324"/>
                      <a:pt x="172" y="324"/>
                      <a:pt x="171" y="323"/>
                    </a:cubicBezTo>
                    <a:cubicBezTo>
                      <a:pt x="170" y="325"/>
                      <a:pt x="168" y="326"/>
                      <a:pt x="168" y="327"/>
                    </a:cubicBezTo>
                    <a:close/>
                    <a:moveTo>
                      <a:pt x="174" y="322"/>
                    </a:moveTo>
                    <a:cubicBezTo>
                      <a:pt x="175" y="323"/>
                      <a:pt x="175" y="322"/>
                      <a:pt x="176" y="321"/>
                    </a:cubicBezTo>
                    <a:cubicBezTo>
                      <a:pt x="176" y="321"/>
                      <a:pt x="177" y="320"/>
                      <a:pt x="177" y="319"/>
                    </a:cubicBezTo>
                    <a:cubicBezTo>
                      <a:pt x="176" y="319"/>
                      <a:pt x="176" y="318"/>
                      <a:pt x="175" y="317"/>
                    </a:cubicBezTo>
                    <a:cubicBezTo>
                      <a:pt x="174" y="319"/>
                      <a:pt x="175" y="319"/>
                      <a:pt x="175" y="320"/>
                    </a:cubicBezTo>
                    <a:cubicBezTo>
                      <a:pt x="175" y="321"/>
                      <a:pt x="173" y="321"/>
                      <a:pt x="174" y="322"/>
                    </a:cubicBezTo>
                    <a:close/>
                    <a:moveTo>
                      <a:pt x="612" y="103"/>
                    </a:moveTo>
                    <a:cubicBezTo>
                      <a:pt x="618" y="113"/>
                      <a:pt x="623" y="123"/>
                      <a:pt x="626" y="134"/>
                    </a:cubicBezTo>
                    <a:cubicBezTo>
                      <a:pt x="627" y="136"/>
                      <a:pt x="627" y="139"/>
                      <a:pt x="628" y="141"/>
                    </a:cubicBezTo>
                    <a:cubicBezTo>
                      <a:pt x="628" y="141"/>
                      <a:pt x="628" y="141"/>
                      <a:pt x="628" y="141"/>
                    </a:cubicBezTo>
                    <a:cubicBezTo>
                      <a:pt x="627" y="141"/>
                      <a:pt x="628" y="142"/>
                      <a:pt x="628" y="143"/>
                    </a:cubicBezTo>
                    <a:cubicBezTo>
                      <a:pt x="628" y="144"/>
                      <a:pt x="628" y="144"/>
                      <a:pt x="628" y="145"/>
                    </a:cubicBezTo>
                    <a:cubicBezTo>
                      <a:pt x="628" y="146"/>
                      <a:pt x="630" y="147"/>
                      <a:pt x="630" y="149"/>
                    </a:cubicBezTo>
                    <a:cubicBezTo>
                      <a:pt x="630" y="149"/>
                      <a:pt x="630" y="149"/>
                      <a:pt x="630" y="149"/>
                    </a:cubicBezTo>
                    <a:cubicBezTo>
                      <a:pt x="630" y="150"/>
                      <a:pt x="630" y="150"/>
                      <a:pt x="630" y="150"/>
                    </a:cubicBezTo>
                    <a:cubicBezTo>
                      <a:pt x="630" y="151"/>
                      <a:pt x="630" y="151"/>
                      <a:pt x="630" y="152"/>
                    </a:cubicBezTo>
                    <a:cubicBezTo>
                      <a:pt x="631" y="152"/>
                      <a:pt x="630" y="152"/>
                      <a:pt x="630" y="152"/>
                    </a:cubicBezTo>
                    <a:cubicBezTo>
                      <a:pt x="631" y="154"/>
                      <a:pt x="631" y="155"/>
                      <a:pt x="631" y="156"/>
                    </a:cubicBezTo>
                    <a:cubicBezTo>
                      <a:pt x="630" y="156"/>
                      <a:pt x="631" y="157"/>
                      <a:pt x="630" y="158"/>
                    </a:cubicBezTo>
                    <a:cubicBezTo>
                      <a:pt x="630" y="159"/>
                      <a:pt x="631" y="160"/>
                      <a:pt x="630" y="161"/>
                    </a:cubicBezTo>
                    <a:cubicBezTo>
                      <a:pt x="632" y="164"/>
                      <a:pt x="632" y="167"/>
                      <a:pt x="633" y="171"/>
                    </a:cubicBezTo>
                    <a:cubicBezTo>
                      <a:pt x="632" y="173"/>
                      <a:pt x="634" y="175"/>
                      <a:pt x="634" y="177"/>
                    </a:cubicBezTo>
                    <a:cubicBezTo>
                      <a:pt x="634" y="178"/>
                      <a:pt x="633" y="179"/>
                      <a:pt x="633" y="179"/>
                    </a:cubicBezTo>
                    <a:cubicBezTo>
                      <a:pt x="633" y="180"/>
                      <a:pt x="634" y="180"/>
                      <a:pt x="633" y="180"/>
                    </a:cubicBezTo>
                    <a:cubicBezTo>
                      <a:pt x="633" y="180"/>
                      <a:pt x="633" y="181"/>
                      <a:pt x="633" y="181"/>
                    </a:cubicBezTo>
                    <a:cubicBezTo>
                      <a:pt x="633" y="182"/>
                      <a:pt x="633" y="182"/>
                      <a:pt x="633" y="183"/>
                    </a:cubicBezTo>
                    <a:cubicBezTo>
                      <a:pt x="633" y="184"/>
                      <a:pt x="634" y="184"/>
                      <a:pt x="634" y="185"/>
                    </a:cubicBezTo>
                    <a:cubicBezTo>
                      <a:pt x="635" y="186"/>
                      <a:pt x="633" y="188"/>
                      <a:pt x="633" y="189"/>
                    </a:cubicBezTo>
                    <a:cubicBezTo>
                      <a:pt x="633" y="189"/>
                      <a:pt x="633" y="190"/>
                      <a:pt x="633" y="190"/>
                    </a:cubicBezTo>
                    <a:cubicBezTo>
                      <a:pt x="633" y="192"/>
                      <a:pt x="632" y="194"/>
                      <a:pt x="632" y="195"/>
                    </a:cubicBezTo>
                    <a:cubicBezTo>
                      <a:pt x="633" y="197"/>
                      <a:pt x="632" y="200"/>
                      <a:pt x="632" y="203"/>
                    </a:cubicBezTo>
                    <a:cubicBezTo>
                      <a:pt x="632" y="204"/>
                      <a:pt x="632" y="205"/>
                      <a:pt x="631" y="205"/>
                    </a:cubicBezTo>
                    <a:cubicBezTo>
                      <a:pt x="632" y="205"/>
                      <a:pt x="632" y="205"/>
                      <a:pt x="632" y="205"/>
                    </a:cubicBezTo>
                    <a:cubicBezTo>
                      <a:pt x="631" y="207"/>
                      <a:pt x="632" y="209"/>
                      <a:pt x="631" y="211"/>
                    </a:cubicBezTo>
                    <a:cubicBezTo>
                      <a:pt x="631" y="212"/>
                      <a:pt x="631" y="213"/>
                      <a:pt x="631" y="214"/>
                    </a:cubicBezTo>
                    <a:cubicBezTo>
                      <a:pt x="631" y="214"/>
                      <a:pt x="631" y="214"/>
                      <a:pt x="630" y="215"/>
                    </a:cubicBezTo>
                    <a:cubicBezTo>
                      <a:pt x="630" y="215"/>
                      <a:pt x="630" y="215"/>
                      <a:pt x="630" y="215"/>
                    </a:cubicBezTo>
                    <a:cubicBezTo>
                      <a:pt x="630" y="216"/>
                      <a:pt x="630" y="217"/>
                      <a:pt x="630" y="218"/>
                    </a:cubicBezTo>
                    <a:cubicBezTo>
                      <a:pt x="630" y="218"/>
                      <a:pt x="630" y="219"/>
                      <a:pt x="630" y="219"/>
                    </a:cubicBezTo>
                    <a:cubicBezTo>
                      <a:pt x="631" y="221"/>
                      <a:pt x="628" y="222"/>
                      <a:pt x="629" y="223"/>
                    </a:cubicBezTo>
                    <a:cubicBezTo>
                      <a:pt x="629" y="223"/>
                      <a:pt x="628" y="224"/>
                      <a:pt x="628" y="224"/>
                    </a:cubicBezTo>
                    <a:cubicBezTo>
                      <a:pt x="628" y="226"/>
                      <a:pt x="627" y="227"/>
                      <a:pt x="626" y="229"/>
                    </a:cubicBezTo>
                    <a:cubicBezTo>
                      <a:pt x="627" y="231"/>
                      <a:pt x="626" y="234"/>
                      <a:pt x="625" y="236"/>
                    </a:cubicBezTo>
                    <a:cubicBezTo>
                      <a:pt x="625" y="237"/>
                      <a:pt x="625" y="238"/>
                      <a:pt x="624" y="238"/>
                    </a:cubicBezTo>
                    <a:cubicBezTo>
                      <a:pt x="625" y="239"/>
                      <a:pt x="625" y="239"/>
                      <a:pt x="625" y="240"/>
                    </a:cubicBezTo>
                    <a:cubicBezTo>
                      <a:pt x="625" y="240"/>
                      <a:pt x="625" y="239"/>
                      <a:pt x="625" y="239"/>
                    </a:cubicBezTo>
                    <a:cubicBezTo>
                      <a:pt x="625" y="240"/>
                      <a:pt x="625" y="240"/>
                      <a:pt x="625" y="241"/>
                    </a:cubicBezTo>
                    <a:cubicBezTo>
                      <a:pt x="625" y="241"/>
                      <a:pt x="625" y="242"/>
                      <a:pt x="625" y="242"/>
                    </a:cubicBezTo>
                    <a:cubicBezTo>
                      <a:pt x="625" y="242"/>
                      <a:pt x="624" y="243"/>
                      <a:pt x="624" y="243"/>
                    </a:cubicBezTo>
                    <a:cubicBezTo>
                      <a:pt x="624" y="244"/>
                      <a:pt x="624" y="245"/>
                      <a:pt x="624" y="245"/>
                    </a:cubicBezTo>
                    <a:cubicBezTo>
                      <a:pt x="624" y="246"/>
                      <a:pt x="624" y="246"/>
                      <a:pt x="624" y="247"/>
                    </a:cubicBezTo>
                    <a:cubicBezTo>
                      <a:pt x="624" y="247"/>
                      <a:pt x="624" y="247"/>
                      <a:pt x="624" y="247"/>
                    </a:cubicBezTo>
                    <a:cubicBezTo>
                      <a:pt x="623" y="247"/>
                      <a:pt x="624" y="248"/>
                      <a:pt x="624" y="248"/>
                    </a:cubicBezTo>
                    <a:cubicBezTo>
                      <a:pt x="624" y="248"/>
                      <a:pt x="623" y="248"/>
                      <a:pt x="623" y="248"/>
                    </a:cubicBezTo>
                    <a:cubicBezTo>
                      <a:pt x="623" y="249"/>
                      <a:pt x="624" y="251"/>
                      <a:pt x="624" y="251"/>
                    </a:cubicBezTo>
                    <a:cubicBezTo>
                      <a:pt x="624" y="250"/>
                      <a:pt x="624" y="251"/>
                      <a:pt x="625" y="251"/>
                    </a:cubicBezTo>
                    <a:cubicBezTo>
                      <a:pt x="624" y="253"/>
                      <a:pt x="624" y="254"/>
                      <a:pt x="624" y="256"/>
                    </a:cubicBezTo>
                    <a:cubicBezTo>
                      <a:pt x="624" y="256"/>
                      <a:pt x="624" y="257"/>
                      <a:pt x="624" y="257"/>
                    </a:cubicBezTo>
                    <a:cubicBezTo>
                      <a:pt x="623" y="258"/>
                      <a:pt x="623" y="256"/>
                      <a:pt x="623" y="255"/>
                    </a:cubicBezTo>
                    <a:cubicBezTo>
                      <a:pt x="623" y="255"/>
                      <a:pt x="624" y="251"/>
                      <a:pt x="622" y="252"/>
                    </a:cubicBezTo>
                    <a:cubicBezTo>
                      <a:pt x="623" y="254"/>
                      <a:pt x="622" y="255"/>
                      <a:pt x="622" y="255"/>
                    </a:cubicBezTo>
                    <a:cubicBezTo>
                      <a:pt x="622" y="256"/>
                      <a:pt x="622" y="257"/>
                      <a:pt x="621" y="257"/>
                    </a:cubicBezTo>
                    <a:cubicBezTo>
                      <a:pt x="621" y="258"/>
                      <a:pt x="621" y="260"/>
                      <a:pt x="621" y="261"/>
                    </a:cubicBezTo>
                    <a:cubicBezTo>
                      <a:pt x="620" y="262"/>
                      <a:pt x="621" y="262"/>
                      <a:pt x="621" y="264"/>
                    </a:cubicBezTo>
                    <a:cubicBezTo>
                      <a:pt x="621" y="265"/>
                      <a:pt x="620" y="264"/>
                      <a:pt x="621" y="266"/>
                    </a:cubicBezTo>
                    <a:cubicBezTo>
                      <a:pt x="621" y="266"/>
                      <a:pt x="621" y="267"/>
                      <a:pt x="621" y="267"/>
                    </a:cubicBezTo>
                    <a:cubicBezTo>
                      <a:pt x="621" y="266"/>
                      <a:pt x="623" y="263"/>
                      <a:pt x="623" y="262"/>
                    </a:cubicBezTo>
                    <a:cubicBezTo>
                      <a:pt x="623" y="262"/>
                      <a:pt x="623" y="261"/>
                      <a:pt x="624" y="260"/>
                    </a:cubicBezTo>
                    <a:cubicBezTo>
                      <a:pt x="624" y="260"/>
                      <a:pt x="624" y="260"/>
                      <a:pt x="624" y="260"/>
                    </a:cubicBezTo>
                    <a:cubicBezTo>
                      <a:pt x="623" y="265"/>
                      <a:pt x="624" y="272"/>
                      <a:pt x="622" y="276"/>
                    </a:cubicBezTo>
                    <a:cubicBezTo>
                      <a:pt x="622" y="276"/>
                      <a:pt x="622" y="276"/>
                      <a:pt x="622" y="276"/>
                    </a:cubicBezTo>
                    <a:cubicBezTo>
                      <a:pt x="621" y="277"/>
                      <a:pt x="622" y="273"/>
                      <a:pt x="621" y="273"/>
                    </a:cubicBezTo>
                    <a:cubicBezTo>
                      <a:pt x="620" y="273"/>
                      <a:pt x="621" y="274"/>
                      <a:pt x="621" y="275"/>
                    </a:cubicBezTo>
                    <a:cubicBezTo>
                      <a:pt x="621" y="277"/>
                      <a:pt x="621" y="280"/>
                      <a:pt x="621" y="282"/>
                    </a:cubicBezTo>
                    <a:cubicBezTo>
                      <a:pt x="621" y="283"/>
                      <a:pt x="620" y="284"/>
                      <a:pt x="621" y="284"/>
                    </a:cubicBezTo>
                    <a:cubicBezTo>
                      <a:pt x="621" y="284"/>
                      <a:pt x="621" y="289"/>
                      <a:pt x="621" y="289"/>
                    </a:cubicBezTo>
                    <a:cubicBezTo>
                      <a:pt x="621" y="289"/>
                      <a:pt x="621" y="290"/>
                      <a:pt x="621" y="290"/>
                    </a:cubicBezTo>
                    <a:cubicBezTo>
                      <a:pt x="621" y="291"/>
                      <a:pt x="622" y="291"/>
                      <a:pt x="622" y="292"/>
                    </a:cubicBezTo>
                    <a:cubicBezTo>
                      <a:pt x="621" y="293"/>
                      <a:pt x="622" y="295"/>
                      <a:pt x="622" y="297"/>
                    </a:cubicBezTo>
                    <a:cubicBezTo>
                      <a:pt x="622" y="298"/>
                      <a:pt x="622" y="299"/>
                      <a:pt x="622" y="300"/>
                    </a:cubicBezTo>
                    <a:cubicBezTo>
                      <a:pt x="622" y="301"/>
                      <a:pt x="623" y="301"/>
                      <a:pt x="623" y="302"/>
                    </a:cubicBezTo>
                    <a:cubicBezTo>
                      <a:pt x="624" y="305"/>
                      <a:pt x="624" y="308"/>
                      <a:pt x="626" y="309"/>
                    </a:cubicBezTo>
                    <a:cubicBezTo>
                      <a:pt x="625" y="309"/>
                      <a:pt x="625" y="309"/>
                      <a:pt x="624" y="309"/>
                    </a:cubicBezTo>
                    <a:cubicBezTo>
                      <a:pt x="625" y="311"/>
                      <a:pt x="625" y="312"/>
                      <a:pt x="626" y="313"/>
                    </a:cubicBezTo>
                    <a:cubicBezTo>
                      <a:pt x="625" y="315"/>
                      <a:pt x="628" y="317"/>
                      <a:pt x="627" y="319"/>
                    </a:cubicBezTo>
                    <a:cubicBezTo>
                      <a:pt x="628" y="319"/>
                      <a:pt x="628" y="319"/>
                      <a:pt x="629" y="320"/>
                    </a:cubicBezTo>
                    <a:cubicBezTo>
                      <a:pt x="629" y="321"/>
                      <a:pt x="628" y="321"/>
                      <a:pt x="628" y="321"/>
                    </a:cubicBezTo>
                    <a:cubicBezTo>
                      <a:pt x="628" y="322"/>
                      <a:pt x="629" y="322"/>
                      <a:pt x="630" y="322"/>
                    </a:cubicBezTo>
                    <a:cubicBezTo>
                      <a:pt x="630" y="323"/>
                      <a:pt x="631" y="324"/>
                      <a:pt x="631" y="325"/>
                    </a:cubicBezTo>
                    <a:cubicBezTo>
                      <a:pt x="632" y="327"/>
                      <a:pt x="634" y="329"/>
                      <a:pt x="635" y="331"/>
                    </a:cubicBezTo>
                    <a:cubicBezTo>
                      <a:pt x="635" y="331"/>
                      <a:pt x="635" y="332"/>
                      <a:pt x="635" y="332"/>
                    </a:cubicBezTo>
                    <a:cubicBezTo>
                      <a:pt x="636" y="334"/>
                      <a:pt x="638" y="335"/>
                      <a:pt x="637" y="337"/>
                    </a:cubicBezTo>
                    <a:cubicBezTo>
                      <a:pt x="639" y="337"/>
                      <a:pt x="639" y="339"/>
                      <a:pt x="641" y="340"/>
                    </a:cubicBezTo>
                    <a:cubicBezTo>
                      <a:pt x="641" y="337"/>
                      <a:pt x="638" y="336"/>
                      <a:pt x="637" y="334"/>
                    </a:cubicBezTo>
                    <a:cubicBezTo>
                      <a:pt x="637" y="334"/>
                      <a:pt x="637" y="332"/>
                      <a:pt x="636" y="332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8" y="333"/>
                      <a:pt x="639" y="335"/>
                      <a:pt x="640" y="336"/>
                    </a:cubicBezTo>
                    <a:cubicBezTo>
                      <a:pt x="641" y="337"/>
                      <a:pt x="642" y="338"/>
                      <a:pt x="643" y="339"/>
                    </a:cubicBezTo>
                    <a:cubicBezTo>
                      <a:pt x="642" y="339"/>
                      <a:pt x="642" y="339"/>
                      <a:pt x="642" y="340"/>
                    </a:cubicBezTo>
                    <a:cubicBezTo>
                      <a:pt x="642" y="340"/>
                      <a:pt x="643" y="340"/>
                      <a:pt x="643" y="341"/>
                    </a:cubicBezTo>
                    <a:cubicBezTo>
                      <a:pt x="643" y="341"/>
                      <a:pt x="643" y="342"/>
                      <a:pt x="643" y="342"/>
                    </a:cubicBezTo>
                    <a:cubicBezTo>
                      <a:pt x="643" y="342"/>
                      <a:pt x="644" y="342"/>
                      <a:pt x="644" y="343"/>
                    </a:cubicBezTo>
                    <a:cubicBezTo>
                      <a:pt x="644" y="343"/>
                      <a:pt x="644" y="343"/>
                      <a:pt x="644" y="343"/>
                    </a:cubicBezTo>
                    <a:cubicBezTo>
                      <a:pt x="644" y="343"/>
                      <a:pt x="645" y="343"/>
                      <a:pt x="645" y="343"/>
                    </a:cubicBezTo>
                    <a:cubicBezTo>
                      <a:pt x="645" y="344"/>
                      <a:pt x="645" y="344"/>
                      <a:pt x="646" y="344"/>
                    </a:cubicBezTo>
                    <a:cubicBezTo>
                      <a:pt x="646" y="344"/>
                      <a:pt x="646" y="345"/>
                      <a:pt x="646" y="345"/>
                    </a:cubicBezTo>
                    <a:cubicBezTo>
                      <a:pt x="648" y="346"/>
                      <a:pt x="649" y="347"/>
                      <a:pt x="650" y="348"/>
                    </a:cubicBezTo>
                    <a:cubicBezTo>
                      <a:pt x="651" y="348"/>
                      <a:pt x="651" y="348"/>
                      <a:pt x="651" y="348"/>
                    </a:cubicBezTo>
                    <a:cubicBezTo>
                      <a:pt x="651" y="348"/>
                      <a:pt x="652" y="349"/>
                      <a:pt x="652" y="349"/>
                    </a:cubicBezTo>
                    <a:cubicBezTo>
                      <a:pt x="653" y="349"/>
                      <a:pt x="654" y="350"/>
                      <a:pt x="654" y="350"/>
                    </a:cubicBezTo>
                    <a:cubicBezTo>
                      <a:pt x="656" y="351"/>
                      <a:pt x="657" y="352"/>
                      <a:pt x="659" y="352"/>
                    </a:cubicBezTo>
                    <a:cubicBezTo>
                      <a:pt x="659" y="352"/>
                      <a:pt x="659" y="353"/>
                      <a:pt x="660" y="353"/>
                    </a:cubicBezTo>
                    <a:cubicBezTo>
                      <a:pt x="660" y="353"/>
                      <a:pt x="660" y="352"/>
                      <a:pt x="660" y="353"/>
                    </a:cubicBezTo>
                    <a:cubicBezTo>
                      <a:pt x="661" y="353"/>
                      <a:pt x="661" y="353"/>
                      <a:pt x="661" y="353"/>
                    </a:cubicBezTo>
                    <a:cubicBezTo>
                      <a:pt x="662" y="353"/>
                      <a:pt x="662" y="353"/>
                      <a:pt x="663" y="353"/>
                    </a:cubicBezTo>
                    <a:cubicBezTo>
                      <a:pt x="663" y="353"/>
                      <a:pt x="663" y="353"/>
                      <a:pt x="663" y="354"/>
                    </a:cubicBezTo>
                    <a:cubicBezTo>
                      <a:pt x="664" y="354"/>
                      <a:pt x="665" y="353"/>
                      <a:pt x="666" y="353"/>
                    </a:cubicBezTo>
                    <a:cubicBezTo>
                      <a:pt x="666" y="353"/>
                      <a:pt x="666" y="354"/>
                      <a:pt x="666" y="354"/>
                    </a:cubicBezTo>
                    <a:cubicBezTo>
                      <a:pt x="667" y="354"/>
                      <a:pt x="667" y="353"/>
                      <a:pt x="667" y="354"/>
                    </a:cubicBezTo>
                    <a:cubicBezTo>
                      <a:pt x="668" y="354"/>
                      <a:pt x="669" y="354"/>
                      <a:pt x="669" y="354"/>
                    </a:cubicBezTo>
                    <a:cubicBezTo>
                      <a:pt x="670" y="354"/>
                      <a:pt x="670" y="354"/>
                      <a:pt x="670" y="353"/>
                    </a:cubicBezTo>
                    <a:cubicBezTo>
                      <a:pt x="671" y="353"/>
                      <a:pt x="671" y="354"/>
                      <a:pt x="672" y="353"/>
                    </a:cubicBezTo>
                    <a:cubicBezTo>
                      <a:pt x="672" y="353"/>
                      <a:pt x="672" y="353"/>
                      <a:pt x="672" y="353"/>
                    </a:cubicBezTo>
                    <a:cubicBezTo>
                      <a:pt x="673" y="353"/>
                      <a:pt x="673" y="353"/>
                      <a:pt x="673" y="353"/>
                    </a:cubicBezTo>
                    <a:cubicBezTo>
                      <a:pt x="674" y="353"/>
                      <a:pt x="674" y="352"/>
                      <a:pt x="676" y="353"/>
                    </a:cubicBezTo>
                    <a:cubicBezTo>
                      <a:pt x="676" y="352"/>
                      <a:pt x="676" y="352"/>
                      <a:pt x="677" y="352"/>
                    </a:cubicBezTo>
                    <a:cubicBezTo>
                      <a:pt x="677" y="352"/>
                      <a:pt x="677" y="352"/>
                      <a:pt x="677" y="352"/>
                    </a:cubicBezTo>
                    <a:cubicBezTo>
                      <a:pt x="678" y="351"/>
                      <a:pt x="679" y="351"/>
                      <a:pt x="680" y="351"/>
                    </a:cubicBezTo>
                    <a:cubicBezTo>
                      <a:pt x="680" y="351"/>
                      <a:pt x="680" y="350"/>
                      <a:pt x="680" y="350"/>
                    </a:cubicBezTo>
                    <a:cubicBezTo>
                      <a:pt x="680" y="350"/>
                      <a:pt x="681" y="350"/>
                      <a:pt x="681" y="350"/>
                    </a:cubicBezTo>
                    <a:cubicBezTo>
                      <a:pt x="681" y="350"/>
                      <a:pt x="681" y="350"/>
                      <a:pt x="681" y="350"/>
                    </a:cubicBezTo>
                    <a:cubicBezTo>
                      <a:pt x="682" y="350"/>
                      <a:pt x="682" y="350"/>
                      <a:pt x="682" y="349"/>
                    </a:cubicBezTo>
                    <a:cubicBezTo>
                      <a:pt x="683" y="349"/>
                      <a:pt x="683" y="349"/>
                      <a:pt x="684" y="349"/>
                    </a:cubicBezTo>
                    <a:cubicBezTo>
                      <a:pt x="684" y="349"/>
                      <a:pt x="685" y="348"/>
                      <a:pt x="685" y="348"/>
                    </a:cubicBezTo>
                    <a:cubicBezTo>
                      <a:pt x="685" y="348"/>
                      <a:pt x="687" y="347"/>
                      <a:pt x="688" y="345"/>
                    </a:cubicBezTo>
                    <a:cubicBezTo>
                      <a:pt x="688" y="346"/>
                      <a:pt x="688" y="346"/>
                      <a:pt x="688" y="346"/>
                    </a:cubicBezTo>
                    <a:cubicBezTo>
                      <a:pt x="688" y="345"/>
                      <a:pt x="689" y="345"/>
                      <a:pt x="690" y="344"/>
                    </a:cubicBezTo>
                    <a:cubicBezTo>
                      <a:pt x="690" y="344"/>
                      <a:pt x="690" y="344"/>
                      <a:pt x="690" y="344"/>
                    </a:cubicBezTo>
                    <a:cubicBezTo>
                      <a:pt x="690" y="344"/>
                      <a:pt x="690" y="344"/>
                      <a:pt x="691" y="343"/>
                    </a:cubicBezTo>
                    <a:cubicBezTo>
                      <a:pt x="691" y="343"/>
                      <a:pt x="692" y="342"/>
                      <a:pt x="692" y="341"/>
                    </a:cubicBezTo>
                    <a:cubicBezTo>
                      <a:pt x="693" y="340"/>
                      <a:pt x="695" y="337"/>
                      <a:pt x="694" y="338"/>
                    </a:cubicBezTo>
                    <a:cubicBezTo>
                      <a:pt x="693" y="339"/>
                      <a:pt x="693" y="339"/>
                      <a:pt x="693" y="339"/>
                    </a:cubicBezTo>
                    <a:cubicBezTo>
                      <a:pt x="692" y="340"/>
                      <a:pt x="690" y="342"/>
                      <a:pt x="690" y="343"/>
                    </a:cubicBezTo>
                    <a:cubicBezTo>
                      <a:pt x="689" y="343"/>
                      <a:pt x="689" y="343"/>
                      <a:pt x="689" y="344"/>
                    </a:cubicBezTo>
                    <a:cubicBezTo>
                      <a:pt x="689" y="344"/>
                      <a:pt x="689" y="344"/>
                      <a:pt x="689" y="344"/>
                    </a:cubicBezTo>
                    <a:cubicBezTo>
                      <a:pt x="689" y="343"/>
                      <a:pt x="689" y="343"/>
                      <a:pt x="689" y="343"/>
                    </a:cubicBezTo>
                    <a:cubicBezTo>
                      <a:pt x="688" y="344"/>
                      <a:pt x="687" y="346"/>
                      <a:pt x="687" y="346"/>
                    </a:cubicBezTo>
                    <a:cubicBezTo>
                      <a:pt x="685" y="347"/>
                      <a:pt x="684" y="348"/>
                      <a:pt x="683" y="349"/>
                    </a:cubicBezTo>
                    <a:cubicBezTo>
                      <a:pt x="681" y="348"/>
                      <a:pt x="681" y="350"/>
                      <a:pt x="680" y="349"/>
                    </a:cubicBezTo>
                    <a:cubicBezTo>
                      <a:pt x="686" y="346"/>
                      <a:pt x="692" y="340"/>
                      <a:pt x="695" y="335"/>
                    </a:cubicBezTo>
                    <a:cubicBezTo>
                      <a:pt x="697" y="339"/>
                      <a:pt x="700" y="339"/>
                      <a:pt x="703" y="343"/>
                    </a:cubicBezTo>
                    <a:cubicBezTo>
                      <a:pt x="708" y="349"/>
                      <a:pt x="715" y="351"/>
                      <a:pt x="723" y="352"/>
                    </a:cubicBezTo>
                    <a:cubicBezTo>
                      <a:pt x="732" y="353"/>
                      <a:pt x="742" y="348"/>
                      <a:pt x="749" y="340"/>
                    </a:cubicBezTo>
                    <a:cubicBezTo>
                      <a:pt x="754" y="332"/>
                      <a:pt x="757" y="323"/>
                      <a:pt x="758" y="312"/>
                    </a:cubicBezTo>
                    <a:cubicBezTo>
                      <a:pt x="758" y="281"/>
                      <a:pt x="735" y="282"/>
                      <a:pt x="735" y="282"/>
                    </a:cubicBezTo>
                    <a:cubicBezTo>
                      <a:pt x="736" y="282"/>
                      <a:pt x="750" y="252"/>
                      <a:pt x="731" y="233"/>
                    </a:cubicBezTo>
                    <a:cubicBezTo>
                      <a:pt x="727" y="229"/>
                      <a:pt x="720" y="226"/>
                      <a:pt x="714" y="225"/>
                    </a:cubicBezTo>
                    <a:cubicBezTo>
                      <a:pt x="685" y="218"/>
                      <a:pt x="672" y="245"/>
                      <a:pt x="670" y="252"/>
                    </a:cubicBezTo>
                    <a:cubicBezTo>
                      <a:pt x="663" y="289"/>
                      <a:pt x="703" y="294"/>
                      <a:pt x="712" y="277"/>
                    </a:cubicBezTo>
                    <a:cubicBezTo>
                      <a:pt x="705" y="306"/>
                      <a:pt x="676" y="293"/>
                      <a:pt x="668" y="281"/>
                    </a:cubicBezTo>
                    <a:cubicBezTo>
                      <a:pt x="662" y="271"/>
                      <a:pt x="661" y="257"/>
                      <a:pt x="658" y="244"/>
                    </a:cubicBezTo>
                    <a:cubicBezTo>
                      <a:pt x="654" y="223"/>
                      <a:pt x="656" y="200"/>
                      <a:pt x="652" y="179"/>
                    </a:cubicBezTo>
                    <a:cubicBezTo>
                      <a:pt x="647" y="150"/>
                      <a:pt x="637" y="122"/>
                      <a:pt x="620" y="98"/>
                    </a:cubicBezTo>
                    <a:cubicBezTo>
                      <a:pt x="609" y="82"/>
                      <a:pt x="594" y="70"/>
                      <a:pt x="580" y="57"/>
                    </a:cubicBezTo>
                    <a:cubicBezTo>
                      <a:pt x="588" y="64"/>
                      <a:pt x="612" y="103"/>
                      <a:pt x="612" y="103"/>
                    </a:cubicBezTo>
                    <a:close/>
                    <a:moveTo>
                      <a:pt x="626" y="238"/>
                    </a:moveTo>
                    <a:cubicBezTo>
                      <a:pt x="627" y="237"/>
                      <a:pt x="627" y="236"/>
                      <a:pt x="626" y="235"/>
                    </a:cubicBezTo>
                    <a:cubicBezTo>
                      <a:pt x="626" y="234"/>
                      <a:pt x="628" y="234"/>
                      <a:pt x="628" y="234"/>
                    </a:cubicBezTo>
                    <a:cubicBezTo>
                      <a:pt x="628" y="233"/>
                      <a:pt x="627" y="237"/>
                      <a:pt x="627" y="239"/>
                    </a:cubicBezTo>
                    <a:cubicBezTo>
                      <a:pt x="627" y="239"/>
                      <a:pt x="626" y="239"/>
                      <a:pt x="626" y="238"/>
                    </a:cubicBezTo>
                    <a:close/>
                    <a:moveTo>
                      <a:pt x="629" y="316"/>
                    </a:moveTo>
                    <a:cubicBezTo>
                      <a:pt x="628" y="314"/>
                      <a:pt x="627" y="313"/>
                      <a:pt x="627" y="311"/>
                    </a:cubicBezTo>
                    <a:cubicBezTo>
                      <a:pt x="626" y="310"/>
                      <a:pt x="625" y="310"/>
                      <a:pt x="626" y="309"/>
                    </a:cubicBezTo>
                    <a:cubicBezTo>
                      <a:pt x="626" y="309"/>
                      <a:pt x="626" y="309"/>
                      <a:pt x="626" y="309"/>
                    </a:cubicBezTo>
                    <a:cubicBezTo>
                      <a:pt x="626" y="308"/>
                      <a:pt x="625" y="306"/>
                      <a:pt x="625" y="305"/>
                    </a:cubicBezTo>
                    <a:cubicBezTo>
                      <a:pt x="625" y="304"/>
                      <a:pt x="625" y="304"/>
                      <a:pt x="625" y="304"/>
                    </a:cubicBezTo>
                    <a:cubicBezTo>
                      <a:pt x="628" y="308"/>
                      <a:pt x="629" y="316"/>
                      <a:pt x="629" y="316"/>
                    </a:cubicBezTo>
                    <a:close/>
                    <a:moveTo>
                      <a:pt x="676" y="351"/>
                    </a:moveTo>
                    <a:cubicBezTo>
                      <a:pt x="676" y="351"/>
                      <a:pt x="676" y="352"/>
                      <a:pt x="675" y="352"/>
                    </a:cubicBezTo>
                    <a:cubicBezTo>
                      <a:pt x="675" y="352"/>
                      <a:pt x="674" y="352"/>
                      <a:pt x="673" y="352"/>
                    </a:cubicBezTo>
                    <a:cubicBezTo>
                      <a:pt x="673" y="352"/>
                      <a:pt x="672" y="352"/>
                      <a:pt x="671" y="352"/>
                    </a:cubicBezTo>
                    <a:cubicBezTo>
                      <a:pt x="671" y="352"/>
                      <a:pt x="671" y="352"/>
                      <a:pt x="671" y="352"/>
                    </a:cubicBezTo>
                    <a:cubicBezTo>
                      <a:pt x="671" y="351"/>
                      <a:pt x="677" y="351"/>
                      <a:pt x="676" y="351"/>
                    </a:cubicBezTo>
                    <a:close/>
                    <a:moveTo>
                      <a:pt x="667" y="353"/>
                    </a:moveTo>
                    <a:cubicBezTo>
                      <a:pt x="667" y="353"/>
                      <a:pt x="667" y="353"/>
                      <a:pt x="667" y="353"/>
                    </a:cubicBezTo>
                    <a:cubicBezTo>
                      <a:pt x="667" y="353"/>
                      <a:pt x="663" y="353"/>
                      <a:pt x="662" y="352"/>
                    </a:cubicBezTo>
                    <a:cubicBezTo>
                      <a:pt x="661" y="352"/>
                      <a:pt x="661" y="352"/>
                      <a:pt x="660" y="352"/>
                    </a:cubicBezTo>
                    <a:cubicBezTo>
                      <a:pt x="660" y="352"/>
                      <a:pt x="660" y="351"/>
                      <a:pt x="660" y="351"/>
                    </a:cubicBezTo>
                    <a:cubicBezTo>
                      <a:pt x="659" y="351"/>
                      <a:pt x="658" y="351"/>
                      <a:pt x="657" y="351"/>
                    </a:cubicBezTo>
                    <a:cubicBezTo>
                      <a:pt x="656" y="350"/>
                      <a:pt x="655" y="350"/>
                      <a:pt x="655" y="349"/>
                    </a:cubicBezTo>
                    <a:cubicBezTo>
                      <a:pt x="654" y="349"/>
                      <a:pt x="654" y="349"/>
                      <a:pt x="654" y="348"/>
                    </a:cubicBezTo>
                    <a:cubicBezTo>
                      <a:pt x="656" y="347"/>
                      <a:pt x="662" y="352"/>
                      <a:pt x="667" y="353"/>
                    </a:cubicBezTo>
                    <a:close/>
                    <a:moveTo>
                      <a:pt x="653" y="348"/>
                    </a:moveTo>
                    <a:cubicBezTo>
                      <a:pt x="653" y="348"/>
                      <a:pt x="653" y="347"/>
                      <a:pt x="652" y="348"/>
                    </a:cubicBezTo>
                    <a:cubicBezTo>
                      <a:pt x="651" y="347"/>
                      <a:pt x="650" y="346"/>
                      <a:pt x="649" y="346"/>
                    </a:cubicBezTo>
                    <a:cubicBezTo>
                      <a:pt x="649" y="345"/>
                      <a:pt x="648" y="345"/>
                      <a:pt x="648" y="344"/>
                    </a:cubicBezTo>
                    <a:cubicBezTo>
                      <a:pt x="649" y="343"/>
                      <a:pt x="651" y="347"/>
                      <a:pt x="653" y="348"/>
                    </a:cubicBezTo>
                    <a:close/>
                    <a:moveTo>
                      <a:pt x="635" y="330"/>
                    </a:moveTo>
                    <a:cubicBezTo>
                      <a:pt x="635" y="330"/>
                      <a:pt x="635" y="329"/>
                      <a:pt x="635" y="328"/>
                    </a:cubicBezTo>
                    <a:cubicBezTo>
                      <a:pt x="634" y="328"/>
                      <a:pt x="634" y="328"/>
                      <a:pt x="633" y="327"/>
                    </a:cubicBezTo>
                    <a:cubicBezTo>
                      <a:pt x="632" y="327"/>
                      <a:pt x="632" y="324"/>
                      <a:pt x="632" y="324"/>
                    </a:cubicBezTo>
                    <a:cubicBezTo>
                      <a:pt x="635" y="325"/>
                      <a:pt x="635" y="329"/>
                      <a:pt x="636" y="331"/>
                    </a:cubicBezTo>
                    <a:cubicBezTo>
                      <a:pt x="636" y="330"/>
                      <a:pt x="635" y="330"/>
                      <a:pt x="635" y="330"/>
                    </a:cubicBezTo>
                    <a:close/>
                    <a:moveTo>
                      <a:pt x="621" y="268"/>
                    </a:moveTo>
                    <a:cubicBezTo>
                      <a:pt x="621" y="270"/>
                      <a:pt x="621" y="270"/>
                      <a:pt x="622" y="270"/>
                    </a:cubicBezTo>
                    <a:cubicBezTo>
                      <a:pt x="622" y="269"/>
                      <a:pt x="622" y="267"/>
                      <a:pt x="621" y="268"/>
                    </a:cubicBezTo>
                    <a:close/>
                    <a:moveTo>
                      <a:pt x="622" y="273"/>
                    </a:moveTo>
                    <a:cubicBezTo>
                      <a:pt x="623" y="270"/>
                      <a:pt x="620" y="271"/>
                      <a:pt x="622" y="273"/>
                    </a:cubicBezTo>
                    <a:close/>
                    <a:moveTo>
                      <a:pt x="597" y="456"/>
                    </a:moveTo>
                    <a:cubicBezTo>
                      <a:pt x="597" y="456"/>
                      <a:pt x="597" y="455"/>
                      <a:pt x="597" y="455"/>
                    </a:cubicBezTo>
                    <a:cubicBezTo>
                      <a:pt x="596" y="456"/>
                      <a:pt x="596" y="456"/>
                      <a:pt x="596" y="456"/>
                    </a:cubicBezTo>
                    <a:cubicBezTo>
                      <a:pt x="596" y="457"/>
                      <a:pt x="596" y="457"/>
                      <a:pt x="596" y="458"/>
                    </a:cubicBezTo>
                    <a:cubicBezTo>
                      <a:pt x="596" y="458"/>
                      <a:pt x="596" y="459"/>
                      <a:pt x="596" y="459"/>
                    </a:cubicBezTo>
                    <a:cubicBezTo>
                      <a:pt x="596" y="460"/>
                      <a:pt x="596" y="460"/>
                      <a:pt x="596" y="460"/>
                    </a:cubicBezTo>
                    <a:cubicBezTo>
                      <a:pt x="596" y="461"/>
                      <a:pt x="596" y="462"/>
                      <a:pt x="596" y="463"/>
                    </a:cubicBezTo>
                    <a:cubicBezTo>
                      <a:pt x="596" y="464"/>
                      <a:pt x="597" y="466"/>
                      <a:pt x="596" y="467"/>
                    </a:cubicBezTo>
                    <a:cubicBezTo>
                      <a:pt x="597" y="468"/>
                      <a:pt x="597" y="469"/>
                      <a:pt x="598" y="470"/>
                    </a:cubicBezTo>
                    <a:cubicBezTo>
                      <a:pt x="598" y="471"/>
                      <a:pt x="598" y="472"/>
                      <a:pt x="599" y="473"/>
                    </a:cubicBezTo>
                    <a:cubicBezTo>
                      <a:pt x="600" y="472"/>
                      <a:pt x="598" y="471"/>
                      <a:pt x="599" y="470"/>
                    </a:cubicBezTo>
                    <a:cubicBezTo>
                      <a:pt x="599" y="469"/>
                      <a:pt x="598" y="468"/>
                      <a:pt x="599" y="468"/>
                    </a:cubicBezTo>
                    <a:cubicBezTo>
                      <a:pt x="599" y="467"/>
                      <a:pt x="599" y="466"/>
                      <a:pt x="599" y="465"/>
                    </a:cubicBezTo>
                    <a:cubicBezTo>
                      <a:pt x="598" y="465"/>
                      <a:pt x="597" y="464"/>
                      <a:pt x="597" y="463"/>
                    </a:cubicBezTo>
                    <a:cubicBezTo>
                      <a:pt x="598" y="462"/>
                      <a:pt x="598" y="462"/>
                      <a:pt x="599" y="460"/>
                    </a:cubicBezTo>
                    <a:cubicBezTo>
                      <a:pt x="598" y="459"/>
                      <a:pt x="598" y="460"/>
                      <a:pt x="597" y="460"/>
                    </a:cubicBezTo>
                    <a:cubicBezTo>
                      <a:pt x="597" y="459"/>
                      <a:pt x="597" y="458"/>
                      <a:pt x="597" y="458"/>
                    </a:cubicBezTo>
                    <a:cubicBezTo>
                      <a:pt x="597" y="457"/>
                      <a:pt x="596" y="457"/>
                      <a:pt x="596" y="456"/>
                    </a:cubicBezTo>
                    <a:cubicBezTo>
                      <a:pt x="596" y="456"/>
                      <a:pt x="597" y="456"/>
                      <a:pt x="597" y="456"/>
                    </a:cubicBezTo>
                    <a:close/>
                    <a:moveTo>
                      <a:pt x="785" y="422"/>
                    </a:moveTo>
                    <a:cubicBezTo>
                      <a:pt x="785" y="421"/>
                      <a:pt x="785" y="420"/>
                      <a:pt x="786" y="419"/>
                    </a:cubicBezTo>
                    <a:cubicBezTo>
                      <a:pt x="784" y="418"/>
                      <a:pt x="785" y="416"/>
                      <a:pt x="785" y="415"/>
                    </a:cubicBezTo>
                    <a:cubicBezTo>
                      <a:pt x="785" y="413"/>
                      <a:pt x="785" y="412"/>
                      <a:pt x="785" y="410"/>
                    </a:cubicBezTo>
                    <a:cubicBezTo>
                      <a:pt x="785" y="410"/>
                      <a:pt x="785" y="410"/>
                      <a:pt x="785" y="410"/>
                    </a:cubicBezTo>
                    <a:cubicBezTo>
                      <a:pt x="785" y="409"/>
                      <a:pt x="785" y="409"/>
                      <a:pt x="785" y="409"/>
                    </a:cubicBezTo>
                    <a:cubicBezTo>
                      <a:pt x="785" y="408"/>
                      <a:pt x="785" y="408"/>
                      <a:pt x="785" y="408"/>
                    </a:cubicBezTo>
                    <a:cubicBezTo>
                      <a:pt x="785" y="408"/>
                      <a:pt x="785" y="407"/>
                      <a:pt x="785" y="407"/>
                    </a:cubicBezTo>
                    <a:cubicBezTo>
                      <a:pt x="785" y="407"/>
                      <a:pt x="785" y="406"/>
                      <a:pt x="785" y="406"/>
                    </a:cubicBezTo>
                    <a:cubicBezTo>
                      <a:pt x="785" y="406"/>
                      <a:pt x="785" y="406"/>
                      <a:pt x="785" y="406"/>
                    </a:cubicBezTo>
                    <a:cubicBezTo>
                      <a:pt x="785" y="405"/>
                      <a:pt x="785" y="404"/>
                      <a:pt x="785" y="403"/>
                    </a:cubicBezTo>
                    <a:cubicBezTo>
                      <a:pt x="785" y="403"/>
                      <a:pt x="785" y="402"/>
                      <a:pt x="785" y="401"/>
                    </a:cubicBezTo>
                    <a:cubicBezTo>
                      <a:pt x="785" y="400"/>
                      <a:pt x="785" y="399"/>
                      <a:pt x="785" y="399"/>
                    </a:cubicBezTo>
                    <a:cubicBezTo>
                      <a:pt x="785" y="398"/>
                      <a:pt x="785" y="397"/>
                      <a:pt x="785" y="396"/>
                    </a:cubicBezTo>
                    <a:cubicBezTo>
                      <a:pt x="785" y="396"/>
                      <a:pt x="785" y="396"/>
                      <a:pt x="785" y="396"/>
                    </a:cubicBezTo>
                    <a:cubicBezTo>
                      <a:pt x="785" y="395"/>
                      <a:pt x="785" y="395"/>
                      <a:pt x="785" y="395"/>
                    </a:cubicBezTo>
                    <a:cubicBezTo>
                      <a:pt x="785" y="395"/>
                      <a:pt x="785" y="394"/>
                      <a:pt x="785" y="394"/>
                    </a:cubicBezTo>
                    <a:cubicBezTo>
                      <a:pt x="785" y="394"/>
                      <a:pt x="785" y="393"/>
                      <a:pt x="785" y="393"/>
                    </a:cubicBezTo>
                    <a:cubicBezTo>
                      <a:pt x="784" y="392"/>
                      <a:pt x="785" y="390"/>
                      <a:pt x="785" y="389"/>
                    </a:cubicBezTo>
                    <a:cubicBezTo>
                      <a:pt x="784" y="389"/>
                      <a:pt x="785" y="388"/>
                      <a:pt x="785" y="388"/>
                    </a:cubicBezTo>
                    <a:cubicBezTo>
                      <a:pt x="784" y="387"/>
                      <a:pt x="784" y="386"/>
                      <a:pt x="785" y="385"/>
                    </a:cubicBezTo>
                    <a:cubicBezTo>
                      <a:pt x="784" y="383"/>
                      <a:pt x="786" y="379"/>
                      <a:pt x="783" y="376"/>
                    </a:cubicBezTo>
                    <a:cubicBezTo>
                      <a:pt x="783" y="377"/>
                      <a:pt x="784" y="378"/>
                      <a:pt x="783" y="378"/>
                    </a:cubicBezTo>
                    <a:cubicBezTo>
                      <a:pt x="782" y="376"/>
                      <a:pt x="784" y="377"/>
                      <a:pt x="784" y="375"/>
                    </a:cubicBezTo>
                    <a:cubicBezTo>
                      <a:pt x="784" y="374"/>
                      <a:pt x="784" y="373"/>
                      <a:pt x="783" y="372"/>
                    </a:cubicBezTo>
                    <a:cubicBezTo>
                      <a:pt x="784" y="371"/>
                      <a:pt x="783" y="370"/>
                      <a:pt x="783" y="369"/>
                    </a:cubicBezTo>
                    <a:cubicBezTo>
                      <a:pt x="783" y="368"/>
                      <a:pt x="783" y="368"/>
                      <a:pt x="783" y="367"/>
                    </a:cubicBezTo>
                    <a:cubicBezTo>
                      <a:pt x="783" y="367"/>
                      <a:pt x="783" y="367"/>
                      <a:pt x="783" y="366"/>
                    </a:cubicBezTo>
                    <a:cubicBezTo>
                      <a:pt x="783" y="366"/>
                      <a:pt x="783" y="366"/>
                      <a:pt x="783" y="365"/>
                    </a:cubicBezTo>
                    <a:cubicBezTo>
                      <a:pt x="783" y="365"/>
                      <a:pt x="783" y="364"/>
                      <a:pt x="783" y="364"/>
                    </a:cubicBezTo>
                    <a:cubicBezTo>
                      <a:pt x="783" y="363"/>
                      <a:pt x="783" y="363"/>
                      <a:pt x="783" y="362"/>
                    </a:cubicBezTo>
                    <a:cubicBezTo>
                      <a:pt x="783" y="362"/>
                      <a:pt x="783" y="362"/>
                      <a:pt x="782" y="362"/>
                    </a:cubicBezTo>
                    <a:cubicBezTo>
                      <a:pt x="782" y="361"/>
                      <a:pt x="783" y="359"/>
                      <a:pt x="783" y="358"/>
                    </a:cubicBezTo>
                    <a:cubicBezTo>
                      <a:pt x="782" y="356"/>
                      <a:pt x="782" y="356"/>
                      <a:pt x="782" y="357"/>
                    </a:cubicBezTo>
                    <a:cubicBezTo>
                      <a:pt x="781" y="358"/>
                      <a:pt x="782" y="359"/>
                      <a:pt x="781" y="360"/>
                    </a:cubicBezTo>
                    <a:cubicBezTo>
                      <a:pt x="781" y="359"/>
                      <a:pt x="780" y="359"/>
                      <a:pt x="781" y="359"/>
                    </a:cubicBezTo>
                    <a:cubicBezTo>
                      <a:pt x="781" y="359"/>
                      <a:pt x="780" y="356"/>
                      <a:pt x="780" y="355"/>
                    </a:cubicBezTo>
                    <a:cubicBezTo>
                      <a:pt x="780" y="355"/>
                      <a:pt x="780" y="354"/>
                      <a:pt x="780" y="354"/>
                    </a:cubicBezTo>
                    <a:cubicBezTo>
                      <a:pt x="781" y="354"/>
                      <a:pt x="780" y="352"/>
                      <a:pt x="779" y="352"/>
                    </a:cubicBezTo>
                    <a:cubicBezTo>
                      <a:pt x="779" y="353"/>
                      <a:pt x="780" y="354"/>
                      <a:pt x="778" y="354"/>
                    </a:cubicBezTo>
                    <a:cubicBezTo>
                      <a:pt x="779" y="354"/>
                      <a:pt x="779" y="353"/>
                      <a:pt x="779" y="353"/>
                    </a:cubicBezTo>
                    <a:cubicBezTo>
                      <a:pt x="778" y="352"/>
                      <a:pt x="779" y="352"/>
                      <a:pt x="779" y="351"/>
                    </a:cubicBezTo>
                    <a:cubicBezTo>
                      <a:pt x="779" y="351"/>
                      <a:pt x="778" y="350"/>
                      <a:pt x="779" y="350"/>
                    </a:cubicBezTo>
                    <a:cubicBezTo>
                      <a:pt x="779" y="349"/>
                      <a:pt x="779" y="348"/>
                      <a:pt x="779" y="347"/>
                    </a:cubicBezTo>
                    <a:cubicBezTo>
                      <a:pt x="778" y="346"/>
                      <a:pt x="778" y="346"/>
                      <a:pt x="778" y="345"/>
                    </a:cubicBezTo>
                    <a:cubicBezTo>
                      <a:pt x="778" y="345"/>
                      <a:pt x="778" y="345"/>
                      <a:pt x="778" y="345"/>
                    </a:cubicBezTo>
                    <a:cubicBezTo>
                      <a:pt x="778" y="345"/>
                      <a:pt x="778" y="344"/>
                      <a:pt x="778" y="343"/>
                    </a:cubicBezTo>
                    <a:cubicBezTo>
                      <a:pt x="778" y="343"/>
                      <a:pt x="777" y="342"/>
                      <a:pt x="777" y="342"/>
                    </a:cubicBezTo>
                    <a:cubicBezTo>
                      <a:pt x="777" y="342"/>
                      <a:pt x="777" y="341"/>
                      <a:pt x="777" y="341"/>
                    </a:cubicBezTo>
                    <a:cubicBezTo>
                      <a:pt x="777" y="341"/>
                      <a:pt x="777" y="340"/>
                      <a:pt x="777" y="340"/>
                    </a:cubicBezTo>
                    <a:cubicBezTo>
                      <a:pt x="777" y="340"/>
                      <a:pt x="777" y="339"/>
                      <a:pt x="776" y="339"/>
                    </a:cubicBezTo>
                    <a:cubicBezTo>
                      <a:pt x="775" y="338"/>
                      <a:pt x="776" y="337"/>
                      <a:pt x="774" y="337"/>
                    </a:cubicBezTo>
                    <a:cubicBezTo>
                      <a:pt x="774" y="336"/>
                      <a:pt x="773" y="335"/>
                      <a:pt x="773" y="333"/>
                    </a:cubicBezTo>
                    <a:cubicBezTo>
                      <a:pt x="773" y="333"/>
                      <a:pt x="774" y="332"/>
                      <a:pt x="774" y="332"/>
                    </a:cubicBezTo>
                    <a:cubicBezTo>
                      <a:pt x="774" y="331"/>
                      <a:pt x="773" y="331"/>
                      <a:pt x="774" y="330"/>
                    </a:cubicBezTo>
                    <a:cubicBezTo>
                      <a:pt x="774" y="331"/>
                      <a:pt x="774" y="332"/>
                      <a:pt x="775" y="332"/>
                    </a:cubicBezTo>
                    <a:cubicBezTo>
                      <a:pt x="775" y="331"/>
                      <a:pt x="774" y="331"/>
                      <a:pt x="774" y="330"/>
                    </a:cubicBezTo>
                    <a:cubicBezTo>
                      <a:pt x="774" y="330"/>
                      <a:pt x="774" y="329"/>
                      <a:pt x="774" y="328"/>
                    </a:cubicBezTo>
                    <a:cubicBezTo>
                      <a:pt x="774" y="328"/>
                      <a:pt x="774" y="328"/>
                      <a:pt x="774" y="328"/>
                    </a:cubicBezTo>
                    <a:cubicBezTo>
                      <a:pt x="774" y="327"/>
                      <a:pt x="774" y="327"/>
                      <a:pt x="774" y="327"/>
                    </a:cubicBezTo>
                    <a:cubicBezTo>
                      <a:pt x="774" y="326"/>
                      <a:pt x="774" y="326"/>
                      <a:pt x="773" y="326"/>
                    </a:cubicBezTo>
                    <a:cubicBezTo>
                      <a:pt x="773" y="326"/>
                      <a:pt x="774" y="325"/>
                      <a:pt x="773" y="325"/>
                    </a:cubicBezTo>
                    <a:cubicBezTo>
                      <a:pt x="773" y="326"/>
                      <a:pt x="774" y="327"/>
                      <a:pt x="772" y="327"/>
                    </a:cubicBezTo>
                    <a:cubicBezTo>
                      <a:pt x="771" y="327"/>
                      <a:pt x="771" y="327"/>
                      <a:pt x="771" y="326"/>
                    </a:cubicBezTo>
                    <a:cubicBezTo>
                      <a:pt x="772" y="326"/>
                      <a:pt x="771" y="327"/>
                      <a:pt x="772" y="327"/>
                    </a:cubicBezTo>
                    <a:cubicBezTo>
                      <a:pt x="772" y="327"/>
                      <a:pt x="771" y="327"/>
                      <a:pt x="772" y="326"/>
                    </a:cubicBezTo>
                    <a:cubicBezTo>
                      <a:pt x="772" y="325"/>
                      <a:pt x="772" y="324"/>
                      <a:pt x="771" y="323"/>
                    </a:cubicBezTo>
                    <a:cubicBezTo>
                      <a:pt x="771" y="324"/>
                      <a:pt x="771" y="323"/>
                      <a:pt x="771" y="323"/>
                    </a:cubicBezTo>
                    <a:cubicBezTo>
                      <a:pt x="771" y="322"/>
                      <a:pt x="770" y="321"/>
                      <a:pt x="771" y="321"/>
                    </a:cubicBezTo>
                    <a:cubicBezTo>
                      <a:pt x="770" y="320"/>
                      <a:pt x="770" y="319"/>
                      <a:pt x="770" y="319"/>
                    </a:cubicBezTo>
                    <a:cubicBezTo>
                      <a:pt x="769" y="320"/>
                      <a:pt x="769" y="318"/>
                      <a:pt x="768" y="317"/>
                    </a:cubicBezTo>
                    <a:cubicBezTo>
                      <a:pt x="769" y="317"/>
                      <a:pt x="769" y="316"/>
                      <a:pt x="769" y="316"/>
                    </a:cubicBezTo>
                    <a:cubicBezTo>
                      <a:pt x="764" y="312"/>
                      <a:pt x="767" y="318"/>
                      <a:pt x="767" y="318"/>
                    </a:cubicBezTo>
                    <a:cubicBezTo>
                      <a:pt x="767" y="319"/>
                      <a:pt x="768" y="320"/>
                      <a:pt x="767" y="321"/>
                    </a:cubicBezTo>
                    <a:cubicBezTo>
                      <a:pt x="768" y="323"/>
                      <a:pt x="769" y="326"/>
                      <a:pt x="769" y="329"/>
                    </a:cubicBezTo>
                    <a:cubicBezTo>
                      <a:pt x="770" y="330"/>
                      <a:pt x="770" y="331"/>
                      <a:pt x="770" y="332"/>
                    </a:cubicBezTo>
                    <a:cubicBezTo>
                      <a:pt x="771" y="334"/>
                      <a:pt x="772" y="336"/>
                      <a:pt x="771" y="337"/>
                    </a:cubicBezTo>
                    <a:cubicBezTo>
                      <a:pt x="772" y="338"/>
                      <a:pt x="772" y="339"/>
                      <a:pt x="772" y="340"/>
                    </a:cubicBezTo>
                    <a:cubicBezTo>
                      <a:pt x="772" y="340"/>
                      <a:pt x="773" y="341"/>
                      <a:pt x="773" y="342"/>
                    </a:cubicBezTo>
                    <a:cubicBezTo>
                      <a:pt x="773" y="342"/>
                      <a:pt x="773" y="342"/>
                      <a:pt x="773" y="342"/>
                    </a:cubicBezTo>
                    <a:cubicBezTo>
                      <a:pt x="773" y="343"/>
                      <a:pt x="773" y="343"/>
                      <a:pt x="773" y="343"/>
                    </a:cubicBezTo>
                    <a:cubicBezTo>
                      <a:pt x="773" y="343"/>
                      <a:pt x="773" y="344"/>
                      <a:pt x="773" y="344"/>
                    </a:cubicBezTo>
                    <a:cubicBezTo>
                      <a:pt x="774" y="344"/>
                      <a:pt x="773" y="344"/>
                      <a:pt x="773" y="344"/>
                    </a:cubicBezTo>
                    <a:cubicBezTo>
                      <a:pt x="774" y="345"/>
                      <a:pt x="774" y="346"/>
                      <a:pt x="774" y="346"/>
                    </a:cubicBezTo>
                    <a:cubicBezTo>
                      <a:pt x="773" y="347"/>
                      <a:pt x="774" y="347"/>
                      <a:pt x="774" y="348"/>
                    </a:cubicBezTo>
                    <a:cubicBezTo>
                      <a:pt x="774" y="348"/>
                      <a:pt x="774" y="349"/>
                      <a:pt x="774" y="349"/>
                    </a:cubicBezTo>
                    <a:cubicBezTo>
                      <a:pt x="774" y="350"/>
                      <a:pt x="774" y="349"/>
                      <a:pt x="774" y="350"/>
                    </a:cubicBezTo>
                    <a:cubicBezTo>
                      <a:pt x="775" y="351"/>
                      <a:pt x="774" y="351"/>
                      <a:pt x="774" y="352"/>
                    </a:cubicBezTo>
                    <a:cubicBezTo>
                      <a:pt x="775" y="353"/>
                      <a:pt x="775" y="353"/>
                      <a:pt x="775" y="354"/>
                    </a:cubicBezTo>
                    <a:cubicBezTo>
                      <a:pt x="775" y="354"/>
                      <a:pt x="775" y="355"/>
                      <a:pt x="775" y="355"/>
                    </a:cubicBezTo>
                    <a:cubicBezTo>
                      <a:pt x="775" y="356"/>
                      <a:pt x="775" y="356"/>
                      <a:pt x="775" y="357"/>
                    </a:cubicBezTo>
                    <a:cubicBezTo>
                      <a:pt x="776" y="357"/>
                      <a:pt x="776" y="358"/>
                      <a:pt x="776" y="358"/>
                    </a:cubicBezTo>
                    <a:cubicBezTo>
                      <a:pt x="776" y="359"/>
                      <a:pt x="776" y="360"/>
                      <a:pt x="776" y="360"/>
                    </a:cubicBezTo>
                    <a:cubicBezTo>
                      <a:pt x="775" y="361"/>
                      <a:pt x="776" y="362"/>
                      <a:pt x="775" y="363"/>
                    </a:cubicBezTo>
                    <a:cubicBezTo>
                      <a:pt x="776" y="363"/>
                      <a:pt x="776" y="364"/>
                      <a:pt x="776" y="365"/>
                    </a:cubicBezTo>
                    <a:cubicBezTo>
                      <a:pt x="776" y="365"/>
                      <a:pt x="776" y="365"/>
                      <a:pt x="776" y="366"/>
                    </a:cubicBezTo>
                    <a:cubicBezTo>
                      <a:pt x="776" y="367"/>
                      <a:pt x="776" y="368"/>
                      <a:pt x="776" y="369"/>
                    </a:cubicBezTo>
                    <a:cubicBezTo>
                      <a:pt x="776" y="369"/>
                      <a:pt x="777" y="369"/>
                      <a:pt x="777" y="369"/>
                    </a:cubicBezTo>
                    <a:cubicBezTo>
                      <a:pt x="777" y="369"/>
                      <a:pt x="776" y="370"/>
                      <a:pt x="776" y="370"/>
                    </a:cubicBezTo>
                    <a:cubicBezTo>
                      <a:pt x="776" y="370"/>
                      <a:pt x="777" y="370"/>
                      <a:pt x="777" y="371"/>
                    </a:cubicBezTo>
                    <a:cubicBezTo>
                      <a:pt x="777" y="371"/>
                      <a:pt x="777" y="371"/>
                      <a:pt x="777" y="371"/>
                    </a:cubicBezTo>
                    <a:cubicBezTo>
                      <a:pt x="777" y="372"/>
                      <a:pt x="777" y="372"/>
                      <a:pt x="777" y="372"/>
                    </a:cubicBezTo>
                    <a:cubicBezTo>
                      <a:pt x="778" y="374"/>
                      <a:pt x="777" y="375"/>
                      <a:pt x="776" y="377"/>
                    </a:cubicBezTo>
                    <a:cubicBezTo>
                      <a:pt x="777" y="379"/>
                      <a:pt x="778" y="379"/>
                      <a:pt x="777" y="382"/>
                    </a:cubicBezTo>
                    <a:cubicBezTo>
                      <a:pt x="777" y="381"/>
                      <a:pt x="777" y="380"/>
                      <a:pt x="776" y="381"/>
                    </a:cubicBezTo>
                    <a:cubicBezTo>
                      <a:pt x="775" y="382"/>
                      <a:pt x="776" y="384"/>
                      <a:pt x="776" y="385"/>
                    </a:cubicBezTo>
                    <a:cubicBezTo>
                      <a:pt x="775" y="387"/>
                      <a:pt x="774" y="389"/>
                      <a:pt x="776" y="389"/>
                    </a:cubicBezTo>
                    <a:cubicBezTo>
                      <a:pt x="778" y="389"/>
                      <a:pt x="777" y="386"/>
                      <a:pt x="777" y="385"/>
                    </a:cubicBezTo>
                    <a:cubicBezTo>
                      <a:pt x="778" y="386"/>
                      <a:pt x="777" y="387"/>
                      <a:pt x="777" y="388"/>
                    </a:cubicBezTo>
                    <a:cubicBezTo>
                      <a:pt x="777" y="388"/>
                      <a:pt x="777" y="389"/>
                      <a:pt x="778" y="389"/>
                    </a:cubicBezTo>
                    <a:cubicBezTo>
                      <a:pt x="778" y="390"/>
                      <a:pt x="777" y="390"/>
                      <a:pt x="777" y="391"/>
                    </a:cubicBezTo>
                    <a:cubicBezTo>
                      <a:pt x="777" y="392"/>
                      <a:pt x="778" y="392"/>
                      <a:pt x="777" y="393"/>
                    </a:cubicBezTo>
                    <a:cubicBezTo>
                      <a:pt x="776" y="392"/>
                      <a:pt x="777" y="392"/>
                      <a:pt x="776" y="392"/>
                    </a:cubicBezTo>
                    <a:cubicBezTo>
                      <a:pt x="775" y="393"/>
                      <a:pt x="775" y="395"/>
                      <a:pt x="775" y="396"/>
                    </a:cubicBezTo>
                    <a:cubicBezTo>
                      <a:pt x="776" y="395"/>
                      <a:pt x="776" y="397"/>
                      <a:pt x="776" y="397"/>
                    </a:cubicBezTo>
                    <a:cubicBezTo>
                      <a:pt x="775" y="399"/>
                      <a:pt x="777" y="398"/>
                      <a:pt x="776" y="401"/>
                    </a:cubicBezTo>
                    <a:cubicBezTo>
                      <a:pt x="777" y="403"/>
                      <a:pt x="776" y="405"/>
                      <a:pt x="776" y="406"/>
                    </a:cubicBezTo>
                    <a:cubicBezTo>
                      <a:pt x="776" y="407"/>
                      <a:pt x="776" y="408"/>
                      <a:pt x="776" y="409"/>
                    </a:cubicBezTo>
                    <a:cubicBezTo>
                      <a:pt x="776" y="409"/>
                      <a:pt x="776" y="409"/>
                      <a:pt x="776" y="410"/>
                    </a:cubicBezTo>
                    <a:cubicBezTo>
                      <a:pt x="776" y="411"/>
                      <a:pt x="776" y="412"/>
                      <a:pt x="775" y="413"/>
                    </a:cubicBezTo>
                    <a:cubicBezTo>
                      <a:pt x="775" y="414"/>
                      <a:pt x="775" y="415"/>
                      <a:pt x="775" y="416"/>
                    </a:cubicBezTo>
                    <a:cubicBezTo>
                      <a:pt x="775" y="416"/>
                      <a:pt x="775" y="416"/>
                      <a:pt x="775" y="417"/>
                    </a:cubicBezTo>
                    <a:cubicBezTo>
                      <a:pt x="775" y="417"/>
                      <a:pt x="775" y="418"/>
                      <a:pt x="775" y="418"/>
                    </a:cubicBezTo>
                    <a:cubicBezTo>
                      <a:pt x="775" y="419"/>
                      <a:pt x="775" y="419"/>
                      <a:pt x="774" y="420"/>
                    </a:cubicBezTo>
                    <a:cubicBezTo>
                      <a:pt x="774" y="421"/>
                      <a:pt x="775" y="421"/>
                      <a:pt x="775" y="421"/>
                    </a:cubicBezTo>
                    <a:cubicBezTo>
                      <a:pt x="775" y="422"/>
                      <a:pt x="774" y="422"/>
                      <a:pt x="774" y="422"/>
                    </a:cubicBezTo>
                    <a:cubicBezTo>
                      <a:pt x="774" y="423"/>
                      <a:pt x="775" y="423"/>
                      <a:pt x="775" y="423"/>
                    </a:cubicBezTo>
                    <a:cubicBezTo>
                      <a:pt x="775" y="425"/>
                      <a:pt x="774" y="426"/>
                      <a:pt x="773" y="428"/>
                    </a:cubicBezTo>
                    <a:cubicBezTo>
                      <a:pt x="773" y="429"/>
                      <a:pt x="773" y="430"/>
                      <a:pt x="773" y="431"/>
                    </a:cubicBezTo>
                    <a:cubicBezTo>
                      <a:pt x="771" y="433"/>
                      <a:pt x="772" y="436"/>
                      <a:pt x="772" y="439"/>
                    </a:cubicBezTo>
                    <a:cubicBezTo>
                      <a:pt x="771" y="440"/>
                      <a:pt x="771" y="441"/>
                      <a:pt x="770" y="442"/>
                    </a:cubicBezTo>
                    <a:cubicBezTo>
                      <a:pt x="770" y="442"/>
                      <a:pt x="771" y="443"/>
                      <a:pt x="770" y="443"/>
                    </a:cubicBezTo>
                    <a:cubicBezTo>
                      <a:pt x="770" y="446"/>
                      <a:pt x="769" y="448"/>
                      <a:pt x="768" y="450"/>
                    </a:cubicBezTo>
                    <a:cubicBezTo>
                      <a:pt x="768" y="451"/>
                      <a:pt x="768" y="451"/>
                      <a:pt x="768" y="451"/>
                    </a:cubicBezTo>
                    <a:cubicBezTo>
                      <a:pt x="767" y="454"/>
                      <a:pt x="766" y="457"/>
                      <a:pt x="765" y="459"/>
                    </a:cubicBezTo>
                    <a:cubicBezTo>
                      <a:pt x="765" y="460"/>
                      <a:pt x="765" y="460"/>
                      <a:pt x="765" y="460"/>
                    </a:cubicBezTo>
                    <a:cubicBezTo>
                      <a:pt x="764" y="460"/>
                      <a:pt x="764" y="462"/>
                      <a:pt x="764" y="462"/>
                    </a:cubicBezTo>
                    <a:cubicBezTo>
                      <a:pt x="763" y="463"/>
                      <a:pt x="763" y="463"/>
                      <a:pt x="762" y="464"/>
                    </a:cubicBezTo>
                    <a:cubicBezTo>
                      <a:pt x="762" y="464"/>
                      <a:pt x="762" y="464"/>
                      <a:pt x="762" y="465"/>
                    </a:cubicBezTo>
                    <a:cubicBezTo>
                      <a:pt x="762" y="465"/>
                      <a:pt x="762" y="465"/>
                      <a:pt x="762" y="466"/>
                    </a:cubicBezTo>
                    <a:cubicBezTo>
                      <a:pt x="761" y="467"/>
                      <a:pt x="761" y="469"/>
                      <a:pt x="760" y="470"/>
                    </a:cubicBezTo>
                    <a:cubicBezTo>
                      <a:pt x="762" y="470"/>
                      <a:pt x="762" y="468"/>
                      <a:pt x="763" y="469"/>
                    </a:cubicBezTo>
                    <a:cubicBezTo>
                      <a:pt x="764" y="468"/>
                      <a:pt x="764" y="467"/>
                      <a:pt x="765" y="467"/>
                    </a:cubicBezTo>
                    <a:cubicBezTo>
                      <a:pt x="765" y="467"/>
                      <a:pt x="765" y="469"/>
                      <a:pt x="765" y="470"/>
                    </a:cubicBezTo>
                    <a:cubicBezTo>
                      <a:pt x="765" y="470"/>
                      <a:pt x="764" y="470"/>
                      <a:pt x="764" y="470"/>
                    </a:cubicBezTo>
                    <a:cubicBezTo>
                      <a:pt x="763" y="472"/>
                      <a:pt x="763" y="472"/>
                      <a:pt x="762" y="472"/>
                    </a:cubicBezTo>
                    <a:cubicBezTo>
                      <a:pt x="761" y="472"/>
                      <a:pt x="763" y="470"/>
                      <a:pt x="762" y="470"/>
                    </a:cubicBezTo>
                    <a:cubicBezTo>
                      <a:pt x="761" y="471"/>
                      <a:pt x="760" y="472"/>
                      <a:pt x="760" y="473"/>
                    </a:cubicBezTo>
                    <a:cubicBezTo>
                      <a:pt x="760" y="473"/>
                      <a:pt x="760" y="474"/>
                      <a:pt x="760" y="474"/>
                    </a:cubicBezTo>
                    <a:cubicBezTo>
                      <a:pt x="760" y="475"/>
                      <a:pt x="762" y="475"/>
                      <a:pt x="761" y="476"/>
                    </a:cubicBezTo>
                    <a:cubicBezTo>
                      <a:pt x="761" y="477"/>
                      <a:pt x="760" y="478"/>
                      <a:pt x="759" y="480"/>
                    </a:cubicBezTo>
                    <a:cubicBezTo>
                      <a:pt x="759" y="480"/>
                      <a:pt x="759" y="481"/>
                      <a:pt x="758" y="482"/>
                    </a:cubicBezTo>
                    <a:cubicBezTo>
                      <a:pt x="758" y="482"/>
                      <a:pt x="757" y="483"/>
                      <a:pt x="757" y="484"/>
                    </a:cubicBezTo>
                    <a:cubicBezTo>
                      <a:pt x="756" y="484"/>
                      <a:pt x="756" y="484"/>
                      <a:pt x="756" y="484"/>
                    </a:cubicBezTo>
                    <a:cubicBezTo>
                      <a:pt x="755" y="485"/>
                      <a:pt x="756" y="485"/>
                      <a:pt x="755" y="486"/>
                    </a:cubicBezTo>
                    <a:cubicBezTo>
                      <a:pt x="755" y="486"/>
                      <a:pt x="755" y="487"/>
                      <a:pt x="755" y="487"/>
                    </a:cubicBezTo>
                    <a:cubicBezTo>
                      <a:pt x="754" y="486"/>
                      <a:pt x="755" y="485"/>
                      <a:pt x="754" y="485"/>
                    </a:cubicBezTo>
                    <a:cubicBezTo>
                      <a:pt x="756" y="485"/>
                      <a:pt x="755" y="483"/>
                      <a:pt x="756" y="482"/>
                    </a:cubicBezTo>
                    <a:cubicBezTo>
                      <a:pt x="756" y="482"/>
                      <a:pt x="757" y="482"/>
                      <a:pt x="757" y="481"/>
                    </a:cubicBezTo>
                    <a:cubicBezTo>
                      <a:pt x="758" y="481"/>
                      <a:pt x="757" y="480"/>
                      <a:pt x="758" y="479"/>
                    </a:cubicBezTo>
                    <a:cubicBezTo>
                      <a:pt x="758" y="479"/>
                      <a:pt x="758" y="479"/>
                      <a:pt x="758" y="479"/>
                    </a:cubicBezTo>
                    <a:cubicBezTo>
                      <a:pt x="758" y="479"/>
                      <a:pt x="758" y="478"/>
                      <a:pt x="759" y="478"/>
                    </a:cubicBezTo>
                    <a:cubicBezTo>
                      <a:pt x="760" y="476"/>
                      <a:pt x="761" y="475"/>
                      <a:pt x="759" y="474"/>
                    </a:cubicBezTo>
                    <a:cubicBezTo>
                      <a:pt x="757" y="475"/>
                      <a:pt x="758" y="477"/>
                      <a:pt x="757" y="479"/>
                    </a:cubicBezTo>
                    <a:cubicBezTo>
                      <a:pt x="756" y="479"/>
                      <a:pt x="756" y="481"/>
                      <a:pt x="755" y="480"/>
                    </a:cubicBezTo>
                    <a:cubicBezTo>
                      <a:pt x="755" y="482"/>
                      <a:pt x="754" y="482"/>
                      <a:pt x="753" y="484"/>
                    </a:cubicBezTo>
                    <a:cubicBezTo>
                      <a:pt x="752" y="484"/>
                      <a:pt x="752" y="486"/>
                      <a:pt x="751" y="485"/>
                    </a:cubicBezTo>
                    <a:cubicBezTo>
                      <a:pt x="750" y="488"/>
                      <a:pt x="748" y="488"/>
                      <a:pt x="747" y="491"/>
                    </a:cubicBezTo>
                    <a:cubicBezTo>
                      <a:pt x="747" y="491"/>
                      <a:pt x="747" y="491"/>
                      <a:pt x="746" y="491"/>
                    </a:cubicBezTo>
                    <a:cubicBezTo>
                      <a:pt x="746" y="493"/>
                      <a:pt x="744" y="493"/>
                      <a:pt x="744" y="494"/>
                    </a:cubicBezTo>
                    <a:cubicBezTo>
                      <a:pt x="743" y="494"/>
                      <a:pt x="743" y="494"/>
                      <a:pt x="743" y="494"/>
                    </a:cubicBezTo>
                    <a:cubicBezTo>
                      <a:pt x="742" y="495"/>
                      <a:pt x="741" y="495"/>
                      <a:pt x="741" y="496"/>
                    </a:cubicBezTo>
                    <a:cubicBezTo>
                      <a:pt x="741" y="496"/>
                      <a:pt x="740" y="496"/>
                      <a:pt x="740" y="497"/>
                    </a:cubicBezTo>
                    <a:cubicBezTo>
                      <a:pt x="739" y="497"/>
                      <a:pt x="739" y="497"/>
                      <a:pt x="739" y="497"/>
                    </a:cubicBezTo>
                    <a:cubicBezTo>
                      <a:pt x="739" y="497"/>
                      <a:pt x="739" y="497"/>
                      <a:pt x="738" y="498"/>
                    </a:cubicBezTo>
                    <a:cubicBezTo>
                      <a:pt x="738" y="498"/>
                      <a:pt x="738" y="498"/>
                      <a:pt x="738" y="498"/>
                    </a:cubicBezTo>
                    <a:cubicBezTo>
                      <a:pt x="737" y="498"/>
                      <a:pt x="737" y="499"/>
                      <a:pt x="737" y="499"/>
                    </a:cubicBezTo>
                    <a:cubicBezTo>
                      <a:pt x="736" y="499"/>
                      <a:pt x="736" y="499"/>
                      <a:pt x="736" y="499"/>
                    </a:cubicBezTo>
                    <a:cubicBezTo>
                      <a:pt x="736" y="499"/>
                      <a:pt x="736" y="500"/>
                      <a:pt x="735" y="500"/>
                    </a:cubicBezTo>
                    <a:cubicBezTo>
                      <a:pt x="735" y="500"/>
                      <a:pt x="735" y="500"/>
                      <a:pt x="734" y="500"/>
                    </a:cubicBezTo>
                    <a:cubicBezTo>
                      <a:pt x="734" y="500"/>
                      <a:pt x="734" y="501"/>
                      <a:pt x="734" y="501"/>
                    </a:cubicBezTo>
                    <a:cubicBezTo>
                      <a:pt x="734" y="501"/>
                      <a:pt x="733" y="501"/>
                      <a:pt x="733" y="501"/>
                    </a:cubicBezTo>
                    <a:cubicBezTo>
                      <a:pt x="733" y="501"/>
                      <a:pt x="732" y="502"/>
                      <a:pt x="732" y="502"/>
                    </a:cubicBezTo>
                    <a:cubicBezTo>
                      <a:pt x="732" y="502"/>
                      <a:pt x="732" y="502"/>
                      <a:pt x="732" y="502"/>
                    </a:cubicBezTo>
                    <a:cubicBezTo>
                      <a:pt x="732" y="502"/>
                      <a:pt x="732" y="503"/>
                      <a:pt x="732" y="503"/>
                    </a:cubicBezTo>
                    <a:cubicBezTo>
                      <a:pt x="731" y="503"/>
                      <a:pt x="730" y="503"/>
                      <a:pt x="730" y="503"/>
                    </a:cubicBezTo>
                    <a:cubicBezTo>
                      <a:pt x="729" y="503"/>
                      <a:pt x="729" y="504"/>
                      <a:pt x="729" y="504"/>
                    </a:cubicBezTo>
                    <a:cubicBezTo>
                      <a:pt x="729" y="504"/>
                      <a:pt x="728" y="504"/>
                      <a:pt x="728" y="504"/>
                    </a:cubicBezTo>
                    <a:cubicBezTo>
                      <a:pt x="728" y="504"/>
                      <a:pt x="728" y="505"/>
                      <a:pt x="727" y="505"/>
                    </a:cubicBezTo>
                    <a:cubicBezTo>
                      <a:pt x="727" y="506"/>
                      <a:pt x="725" y="506"/>
                      <a:pt x="725" y="506"/>
                    </a:cubicBezTo>
                    <a:cubicBezTo>
                      <a:pt x="725" y="507"/>
                      <a:pt x="724" y="506"/>
                      <a:pt x="724" y="507"/>
                    </a:cubicBezTo>
                    <a:cubicBezTo>
                      <a:pt x="721" y="508"/>
                      <a:pt x="717" y="510"/>
                      <a:pt x="714" y="511"/>
                    </a:cubicBezTo>
                    <a:cubicBezTo>
                      <a:pt x="713" y="511"/>
                      <a:pt x="711" y="512"/>
                      <a:pt x="710" y="512"/>
                    </a:cubicBezTo>
                    <a:cubicBezTo>
                      <a:pt x="710" y="512"/>
                      <a:pt x="710" y="512"/>
                      <a:pt x="710" y="512"/>
                    </a:cubicBezTo>
                    <a:cubicBezTo>
                      <a:pt x="709" y="512"/>
                      <a:pt x="709" y="512"/>
                      <a:pt x="709" y="512"/>
                    </a:cubicBezTo>
                    <a:cubicBezTo>
                      <a:pt x="708" y="512"/>
                      <a:pt x="708" y="512"/>
                      <a:pt x="708" y="512"/>
                    </a:cubicBezTo>
                    <a:cubicBezTo>
                      <a:pt x="707" y="513"/>
                      <a:pt x="707" y="513"/>
                      <a:pt x="707" y="513"/>
                    </a:cubicBezTo>
                    <a:cubicBezTo>
                      <a:pt x="706" y="513"/>
                      <a:pt x="704" y="513"/>
                      <a:pt x="703" y="513"/>
                    </a:cubicBezTo>
                    <a:cubicBezTo>
                      <a:pt x="703" y="514"/>
                      <a:pt x="703" y="514"/>
                      <a:pt x="703" y="514"/>
                    </a:cubicBezTo>
                    <a:cubicBezTo>
                      <a:pt x="703" y="514"/>
                      <a:pt x="702" y="514"/>
                      <a:pt x="702" y="514"/>
                    </a:cubicBezTo>
                    <a:cubicBezTo>
                      <a:pt x="702" y="514"/>
                      <a:pt x="701" y="514"/>
                      <a:pt x="701" y="514"/>
                    </a:cubicBezTo>
                    <a:cubicBezTo>
                      <a:pt x="701" y="514"/>
                      <a:pt x="700" y="514"/>
                      <a:pt x="699" y="514"/>
                    </a:cubicBezTo>
                    <a:cubicBezTo>
                      <a:pt x="697" y="514"/>
                      <a:pt x="694" y="514"/>
                      <a:pt x="692" y="514"/>
                    </a:cubicBezTo>
                    <a:cubicBezTo>
                      <a:pt x="692" y="514"/>
                      <a:pt x="692" y="514"/>
                      <a:pt x="691" y="514"/>
                    </a:cubicBezTo>
                    <a:cubicBezTo>
                      <a:pt x="691" y="514"/>
                      <a:pt x="690" y="515"/>
                      <a:pt x="690" y="515"/>
                    </a:cubicBezTo>
                    <a:cubicBezTo>
                      <a:pt x="690" y="515"/>
                      <a:pt x="689" y="515"/>
                      <a:pt x="689" y="515"/>
                    </a:cubicBezTo>
                    <a:cubicBezTo>
                      <a:pt x="689" y="515"/>
                      <a:pt x="689" y="515"/>
                      <a:pt x="689" y="515"/>
                    </a:cubicBezTo>
                    <a:cubicBezTo>
                      <a:pt x="688" y="515"/>
                      <a:pt x="687" y="515"/>
                      <a:pt x="686" y="515"/>
                    </a:cubicBezTo>
                    <a:cubicBezTo>
                      <a:pt x="685" y="515"/>
                      <a:pt x="685" y="515"/>
                      <a:pt x="685" y="515"/>
                    </a:cubicBezTo>
                    <a:cubicBezTo>
                      <a:pt x="684" y="515"/>
                      <a:pt x="684" y="515"/>
                      <a:pt x="684" y="515"/>
                    </a:cubicBezTo>
                    <a:cubicBezTo>
                      <a:pt x="684" y="515"/>
                      <a:pt x="683" y="515"/>
                      <a:pt x="682" y="515"/>
                    </a:cubicBezTo>
                    <a:cubicBezTo>
                      <a:pt x="682" y="515"/>
                      <a:pt x="682" y="515"/>
                      <a:pt x="682" y="515"/>
                    </a:cubicBezTo>
                    <a:cubicBezTo>
                      <a:pt x="681" y="515"/>
                      <a:pt x="681" y="515"/>
                      <a:pt x="680" y="515"/>
                    </a:cubicBezTo>
                    <a:cubicBezTo>
                      <a:pt x="680" y="515"/>
                      <a:pt x="678" y="515"/>
                      <a:pt x="678" y="515"/>
                    </a:cubicBezTo>
                    <a:cubicBezTo>
                      <a:pt x="677" y="516"/>
                      <a:pt x="677" y="516"/>
                      <a:pt x="676" y="516"/>
                    </a:cubicBezTo>
                    <a:cubicBezTo>
                      <a:pt x="675" y="516"/>
                      <a:pt x="673" y="515"/>
                      <a:pt x="672" y="515"/>
                    </a:cubicBezTo>
                    <a:cubicBezTo>
                      <a:pt x="670" y="515"/>
                      <a:pt x="669" y="515"/>
                      <a:pt x="668" y="514"/>
                    </a:cubicBezTo>
                    <a:cubicBezTo>
                      <a:pt x="668" y="514"/>
                      <a:pt x="667" y="514"/>
                      <a:pt x="667" y="513"/>
                    </a:cubicBezTo>
                    <a:cubicBezTo>
                      <a:pt x="666" y="513"/>
                      <a:pt x="665" y="513"/>
                      <a:pt x="664" y="512"/>
                    </a:cubicBezTo>
                    <a:cubicBezTo>
                      <a:pt x="664" y="512"/>
                      <a:pt x="663" y="512"/>
                      <a:pt x="663" y="512"/>
                    </a:cubicBezTo>
                    <a:cubicBezTo>
                      <a:pt x="662" y="512"/>
                      <a:pt x="662" y="511"/>
                      <a:pt x="661" y="511"/>
                    </a:cubicBezTo>
                    <a:cubicBezTo>
                      <a:pt x="660" y="510"/>
                      <a:pt x="658" y="510"/>
                      <a:pt x="659" y="508"/>
                    </a:cubicBezTo>
                    <a:cubicBezTo>
                      <a:pt x="660" y="508"/>
                      <a:pt x="661" y="509"/>
                      <a:pt x="662" y="509"/>
                    </a:cubicBezTo>
                    <a:cubicBezTo>
                      <a:pt x="662" y="509"/>
                      <a:pt x="663" y="509"/>
                      <a:pt x="663" y="510"/>
                    </a:cubicBezTo>
                    <a:cubicBezTo>
                      <a:pt x="663" y="510"/>
                      <a:pt x="662" y="511"/>
                      <a:pt x="664" y="511"/>
                    </a:cubicBezTo>
                    <a:cubicBezTo>
                      <a:pt x="665" y="512"/>
                      <a:pt x="665" y="511"/>
                      <a:pt x="666" y="511"/>
                    </a:cubicBezTo>
                    <a:cubicBezTo>
                      <a:pt x="666" y="512"/>
                      <a:pt x="667" y="511"/>
                      <a:pt x="667" y="512"/>
                    </a:cubicBezTo>
                    <a:cubicBezTo>
                      <a:pt x="669" y="512"/>
                      <a:pt x="668" y="513"/>
                      <a:pt x="669" y="513"/>
                    </a:cubicBezTo>
                    <a:cubicBezTo>
                      <a:pt x="670" y="513"/>
                      <a:pt x="671" y="513"/>
                      <a:pt x="672" y="514"/>
                    </a:cubicBezTo>
                    <a:cubicBezTo>
                      <a:pt x="672" y="514"/>
                      <a:pt x="672" y="513"/>
                      <a:pt x="673" y="514"/>
                    </a:cubicBezTo>
                    <a:cubicBezTo>
                      <a:pt x="674" y="514"/>
                      <a:pt x="674" y="514"/>
                      <a:pt x="675" y="514"/>
                    </a:cubicBezTo>
                    <a:cubicBezTo>
                      <a:pt x="675" y="514"/>
                      <a:pt x="675" y="514"/>
                      <a:pt x="676" y="514"/>
                    </a:cubicBezTo>
                    <a:cubicBezTo>
                      <a:pt x="676" y="514"/>
                      <a:pt x="677" y="513"/>
                      <a:pt x="677" y="513"/>
                    </a:cubicBezTo>
                    <a:cubicBezTo>
                      <a:pt x="679" y="514"/>
                      <a:pt x="679" y="513"/>
                      <a:pt x="681" y="514"/>
                    </a:cubicBezTo>
                    <a:cubicBezTo>
                      <a:pt x="682" y="513"/>
                      <a:pt x="685" y="514"/>
                      <a:pt x="687" y="514"/>
                    </a:cubicBezTo>
                    <a:cubicBezTo>
                      <a:pt x="687" y="514"/>
                      <a:pt x="689" y="514"/>
                      <a:pt x="689" y="514"/>
                    </a:cubicBezTo>
                    <a:cubicBezTo>
                      <a:pt x="687" y="513"/>
                      <a:pt x="685" y="513"/>
                      <a:pt x="683" y="512"/>
                    </a:cubicBezTo>
                    <a:cubicBezTo>
                      <a:pt x="683" y="512"/>
                      <a:pt x="682" y="512"/>
                      <a:pt x="682" y="512"/>
                    </a:cubicBezTo>
                    <a:cubicBezTo>
                      <a:pt x="680" y="511"/>
                      <a:pt x="679" y="512"/>
                      <a:pt x="677" y="511"/>
                    </a:cubicBezTo>
                    <a:cubicBezTo>
                      <a:pt x="677" y="511"/>
                      <a:pt x="676" y="510"/>
                      <a:pt x="675" y="510"/>
                    </a:cubicBezTo>
                    <a:cubicBezTo>
                      <a:pt x="674" y="509"/>
                      <a:pt x="674" y="509"/>
                      <a:pt x="674" y="509"/>
                    </a:cubicBezTo>
                    <a:cubicBezTo>
                      <a:pt x="673" y="509"/>
                      <a:pt x="673" y="509"/>
                      <a:pt x="672" y="509"/>
                    </a:cubicBezTo>
                    <a:cubicBezTo>
                      <a:pt x="672" y="509"/>
                      <a:pt x="672" y="509"/>
                      <a:pt x="672" y="509"/>
                    </a:cubicBezTo>
                    <a:cubicBezTo>
                      <a:pt x="671" y="508"/>
                      <a:pt x="669" y="507"/>
                      <a:pt x="669" y="507"/>
                    </a:cubicBezTo>
                    <a:cubicBezTo>
                      <a:pt x="668" y="506"/>
                      <a:pt x="667" y="506"/>
                      <a:pt x="667" y="506"/>
                    </a:cubicBezTo>
                    <a:cubicBezTo>
                      <a:pt x="664" y="506"/>
                      <a:pt x="666" y="504"/>
                      <a:pt x="664" y="504"/>
                    </a:cubicBezTo>
                    <a:cubicBezTo>
                      <a:pt x="663" y="504"/>
                      <a:pt x="663" y="503"/>
                      <a:pt x="662" y="502"/>
                    </a:cubicBezTo>
                    <a:cubicBezTo>
                      <a:pt x="662" y="503"/>
                      <a:pt x="661" y="502"/>
                      <a:pt x="660" y="502"/>
                    </a:cubicBezTo>
                    <a:cubicBezTo>
                      <a:pt x="659" y="501"/>
                      <a:pt x="658" y="500"/>
                      <a:pt x="657" y="499"/>
                    </a:cubicBezTo>
                    <a:cubicBezTo>
                      <a:pt x="656" y="498"/>
                      <a:pt x="656" y="498"/>
                      <a:pt x="656" y="498"/>
                    </a:cubicBezTo>
                    <a:cubicBezTo>
                      <a:pt x="655" y="498"/>
                      <a:pt x="655" y="498"/>
                      <a:pt x="654" y="498"/>
                    </a:cubicBezTo>
                    <a:cubicBezTo>
                      <a:pt x="654" y="497"/>
                      <a:pt x="653" y="497"/>
                      <a:pt x="653" y="497"/>
                    </a:cubicBezTo>
                    <a:cubicBezTo>
                      <a:pt x="653" y="495"/>
                      <a:pt x="652" y="495"/>
                      <a:pt x="652" y="494"/>
                    </a:cubicBezTo>
                    <a:cubicBezTo>
                      <a:pt x="652" y="494"/>
                      <a:pt x="650" y="494"/>
                      <a:pt x="650" y="493"/>
                    </a:cubicBezTo>
                    <a:cubicBezTo>
                      <a:pt x="649" y="493"/>
                      <a:pt x="649" y="494"/>
                      <a:pt x="648" y="494"/>
                    </a:cubicBezTo>
                    <a:cubicBezTo>
                      <a:pt x="648" y="493"/>
                      <a:pt x="647" y="493"/>
                      <a:pt x="647" y="492"/>
                    </a:cubicBezTo>
                    <a:cubicBezTo>
                      <a:pt x="647" y="492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0"/>
                    </a:cubicBezTo>
                    <a:cubicBezTo>
                      <a:pt x="645" y="490"/>
                      <a:pt x="644" y="489"/>
                      <a:pt x="645" y="488"/>
                    </a:cubicBezTo>
                    <a:cubicBezTo>
                      <a:pt x="645" y="489"/>
                      <a:pt x="646" y="489"/>
                      <a:pt x="646" y="489"/>
                    </a:cubicBezTo>
                    <a:cubicBezTo>
                      <a:pt x="647" y="490"/>
                      <a:pt x="646" y="490"/>
                      <a:pt x="647" y="490"/>
                    </a:cubicBezTo>
                    <a:cubicBezTo>
                      <a:pt x="647" y="491"/>
                      <a:pt x="648" y="491"/>
                      <a:pt x="649" y="491"/>
                    </a:cubicBezTo>
                    <a:cubicBezTo>
                      <a:pt x="649" y="492"/>
                      <a:pt x="650" y="492"/>
                      <a:pt x="650" y="492"/>
                    </a:cubicBezTo>
                    <a:cubicBezTo>
                      <a:pt x="650" y="490"/>
                      <a:pt x="648" y="489"/>
                      <a:pt x="648" y="488"/>
                    </a:cubicBezTo>
                    <a:cubicBezTo>
                      <a:pt x="646" y="487"/>
                      <a:pt x="646" y="486"/>
                      <a:pt x="645" y="486"/>
                    </a:cubicBezTo>
                    <a:cubicBezTo>
                      <a:pt x="645" y="485"/>
                      <a:pt x="644" y="484"/>
                      <a:pt x="644" y="483"/>
                    </a:cubicBezTo>
                    <a:cubicBezTo>
                      <a:pt x="644" y="482"/>
                      <a:pt x="642" y="481"/>
                      <a:pt x="642" y="480"/>
                    </a:cubicBezTo>
                    <a:cubicBezTo>
                      <a:pt x="642" y="480"/>
                      <a:pt x="642" y="480"/>
                      <a:pt x="642" y="479"/>
                    </a:cubicBezTo>
                    <a:cubicBezTo>
                      <a:pt x="642" y="479"/>
                      <a:pt x="642" y="479"/>
                      <a:pt x="642" y="478"/>
                    </a:cubicBezTo>
                    <a:cubicBezTo>
                      <a:pt x="641" y="478"/>
                      <a:pt x="642" y="477"/>
                      <a:pt x="641" y="477"/>
                    </a:cubicBezTo>
                    <a:cubicBezTo>
                      <a:pt x="641" y="477"/>
                      <a:pt x="640" y="477"/>
                      <a:pt x="640" y="476"/>
                    </a:cubicBezTo>
                    <a:cubicBezTo>
                      <a:pt x="640" y="475"/>
                      <a:pt x="640" y="474"/>
                      <a:pt x="640" y="474"/>
                    </a:cubicBezTo>
                    <a:cubicBezTo>
                      <a:pt x="640" y="473"/>
                      <a:pt x="640" y="473"/>
                      <a:pt x="639" y="473"/>
                    </a:cubicBezTo>
                    <a:cubicBezTo>
                      <a:pt x="639" y="473"/>
                      <a:pt x="639" y="472"/>
                      <a:pt x="639" y="472"/>
                    </a:cubicBezTo>
                    <a:cubicBezTo>
                      <a:pt x="640" y="472"/>
                      <a:pt x="639" y="472"/>
                      <a:pt x="639" y="471"/>
                    </a:cubicBezTo>
                    <a:cubicBezTo>
                      <a:pt x="639" y="471"/>
                      <a:pt x="639" y="470"/>
                      <a:pt x="639" y="469"/>
                    </a:cubicBezTo>
                    <a:cubicBezTo>
                      <a:pt x="638" y="467"/>
                      <a:pt x="638" y="464"/>
                      <a:pt x="639" y="462"/>
                    </a:cubicBezTo>
                    <a:cubicBezTo>
                      <a:pt x="640" y="453"/>
                      <a:pt x="645" y="445"/>
                      <a:pt x="652" y="439"/>
                    </a:cubicBezTo>
                    <a:cubicBezTo>
                      <a:pt x="657" y="434"/>
                      <a:pt x="665" y="431"/>
                      <a:pt x="672" y="431"/>
                    </a:cubicBezTo>
                    <a:cubicBezTo>
                      <a:pt x="676" y="431"/>
                      <a:pt x="679" y="431"/>
                      <a:pt x="683" y="432"/>
                    </a:cubicBezTo>
                    <a:cubicBezTo>
                      <a:pt x="686" y="434"/>
                      <a:pt x="691" y="436"/>
                      <a:pt x="693" y="439"/>
                    </a:cubicBezTo>
                    <a:cubicBezTo>
                      <a:pt x="695" y="441"/>
                      <a:pt x="696" y="442"/>
                      <a:pt x="697" y="445"/>
                    </a:cubicBezTo>
                    <a:cubicBezTo>
                      <a:pt x="697" y="445"/>
                      <a:pt x="697" y="446"/>
                      <a:pt x="695" y="445"/>
                    </a:cubicBezTo>
                    <a:cubicBezTo>
                      <a:pt x="693" y="442"/>
                      <a:pt x="681" y="435"/>
                      <a:pt x="671" y="445"/>
                    </a:cubicBezTo>
                    <a:cubicBezTo>
                      <a:pt x="661" y="456"/>
                      <a:pt x="664" y="492"/>
                      <a:pt x="700" y="496"/>
                    </a:cubicBezTo>
                    <a:cubicBezTo>
                      <a:pt x="735" y="500"/>
                      <a:pt x="748" y="461"/>
                      <a:pt x="749" y="449"/>
                    </a:cubicBezTo>
                    <a:cubicBezTo>
                      <a:pt x="750" y="437"/>
                      <a:pt x="748" y="400"/>
                      <a:pt x="718" y="399"/>
                    </a:cubicBezTo>
                    <a:cubicBezTo>
                      <a:pt x="718" y="399"/>
                      <a:pt x="719" y="378"/>
                      <a:pt x="695" y="366"/>
                    </a:cubicBezTo>
                    <a:cubicBezTo>
                      <a:pt x="695" y="366"/>
                      <a:pt x="679" y="359"/>
                      <a:pt x="658" y="363"/>
                    </a:cubicBezTo>
                    <a:cubicBezTo>
                      <a:pt x="639" y="367"/>
                      <a:pt x="629" y="382"/>
                      <a:pt x="637" y="393"/>
                    </a:cubicBezTo>
                    <a:cubicBezTo>
                      <a:pt x="633" y="389"/>
                      <a:pt x="623" y="392"/>
                      <a:pt x="620" y="394"/>
                    </a:cubicBezTo>
                    <a:cubicBezTo>
                      <a:pt x="601" y="403"/>
                      <a:pt x="596" y="430"/>
                      <a:pt x="597" y="449"/>
                    </a:cubicBezTo>
                    <a:cubicBezTo>
                      <a:pt x="597" y="449"/>
                      <a:pt x="597" y="453"/>
                      <a:pt x="597" y="453"/>
                    </a:cubicBezTo>
                    <a:cubicBezTo>
                      <a:pt x="597" y="455"/>
                      <a:pt x="596" y="458"/>
                      <a:pt x="599" y="459"/>
                    </a:cubicBezTo>
                    <a:cubicBezTo>
                      <a:pt x="600" y="460"/>
                      <a:pt x="600" y="457"/>
                      <a:pt x="601" y="458"/>
                    </a:cubicBezTo>
                    <a:cubicBezTo>
                      <a:pt x="600" y="460"/>
                      <a:pt x="600" y="460"/>
                      <a:pt x="599" y="461"/>
                    </a:cubicBezTo>
                    <a:cubicBezTo>
                      <a:pt x="599" y="462"/>
                      <a:pt x="599" y="462"/>
                      <a:pt x="599" y="463"/>
                    </a:cubicBezTo>
                    <a:cubicBezTo>
                      <a:pt x="599" y="464"/>
                      <a:pt x="600" y="465"/>
                      <a:pt x="599" y="466"/>
                    </a:cubicBezTo>
                    <a:cubicBezTo>
                      <a:pt x="600" y="467"/>
                      <a:pt x="601" y="467"/>
                      <a:pt x="601" y="467"/>
                    </a:cubicBezTo>
                    <a:cubicBezTo>
                      <a:pt x="600" y="468"/>
                      <a:pt x="600" y="469"/>
                      <a:pt x="600" y="470"/>
                    </a:cubicBezTo>
                    <a:cubicBezTo>
                      <a:pt x="601" y="470"/>
                      <a:pt x="600" y="471"/>
                      <a:pt x="600" y="472"/>
                    </a:cubicBezTo>
                    <a:cubicBezTo>
                      <a:pt x="600" y="473"/>
                      <a:pt x="601" y="473"/>
                      <a:pt x="601" y="474"/>
                    </a:cubicBezTo>
                    <a:cubicBezTo>
                      <a:pt x="602" y="476"/>
                      <a:pt x="603" y="477"/>
                      <a:pt x="602" y="478"/>
                    </a:cubicBezTo>
                    <a:cubicBezTo>
                      <a:pt x="602" y="479"/>
                      <a:pt x="602" y="480"/>
                      <a:pt x="603" y="480"/>
                    </a:cubicBezTo>
                    <a:cubicBezTo>
                      <a:pt x="603" y="482"/>
                      <a:pt x="604" y="483"/>
                      <a:pt x="605" y="484"/>
                    </a:cubicBezTo>
                    <a:cubicBezTo>
                      <a:pt x="605" y="483"/>
                      <a:pt x="606" y="483"/>
                      <a:pt x="605" y="484"/>
                    </a:cubicBezTo>
                    <a:cubicBezTo>
                      <a:pt x="605" y="485"/>
                      <a:pt x="607" y="487"/>
                      <a:pt x="606" y="487"/>
                    </a:cubicBezTo>
                    <a:cubicBezTo>
                      <a:pt x="606" y="488"/>
                      <a:pt x="606" y="488"/>
                      <a:pt x="606" y="488"/>
                    </a:cubicBezTo>
                    <a:cubicBezTo>
                      <a:pt x="605" y="488"/>
                      <a:pt x="606" y="486"/>
                      <a:pt x="605" y="486"/>
                    </a:cubicBezTo>
                    <a:cubicBezTo>
                      <a:pt x="604" y="485"/>
                      <a:pt x="604" y="484"/>
                      <a:pt x="602" y="483"/>
                    </a:cubicBezTo>
                    <a:cubicBezTo>
                      <a:pt x="601" y="481"/>
                      <a:pt x="601" y="479"/>
                      <a:pt x="601" y="477"/>
                    </a:cubicBezTo>
                    <a:cubicBezTo>
                      <a:pt x="600" y="476"/>
                      <a:pt x="600" y="475"/>
                      <a:pt x="599" y="474"/>
                    </a:cubicBezTo>
                    <a:cubicBezTo>
                      <a:pt x="598" y="476"/>
                      <a:pt x="599" y="476"/>
                      <a:pt x="599" y="477"/>
                    </a:cubicBezTo>
                    <a:cubicBezTo>
                      <a:pt x="599" y="477"/>
                      <a:pt x="599" y="477"/>
                      <a:pt x="599" y="478"/>
                    </a:cubicBezTo>
                    <a:cubicBezTo>
                      <a:pt x="599" y="478"/>
                      <a:pt x="599" y="479"/>
                      <a:pt x="599" y="480"/>
                    </a:cubicBezTo>
                    <a:cubicBezTo>
                      <a:pt x="600" y="481"/>
                      <a:pt x="601" y="483"/>
                      <a:pt x="602" y="484"/>
                    </a:cubicBezTo>
                    <a:cubicBezTo>
                      <a:pt x="602" y="485"/>
                      <a:pt x="602" y="485"/>
                      <a:pt x="603" y="485"/>
                    </a:cubicBezTo>
                    <a:cubicBezTo>
                      <a:pt x="603" y="485"/>
                      <a:pt x="602" y="485"/>
                      <a:pt x="602" y="486"/>
                    </a:cubicBezTo>
                    <a:cubicBezTo>
                      <a:pt x="602" y="486"/>
                      <a:pt x="603" y="486"/>
                      <a:pt x="603" y="486"/>
                    </a:cubicBezTo>
                    <a:cubicBezTo>
                      <a:pt x="603" y="486"/>
                      <a:pt x="603" y="487"/>
                      <a:pt x="604" y="487"/>
                    </a:cubicBezTo>
                    <a:cubicBezTo>
                      <a:pt x="604" y="488"/>
                      <a:pt x="604" y="488"/>
                      <a:pt x="604" y="489"/>
                    </a:cubicBezTo>
                    <a:cubicBezTo>
                      <a:pt x="605" y="489"/>
                      <a:pt x="604" y="490"/>
                      <a:pt x="606" y="490"/>
                    </a:cubicBezTo>
                    <a:cubicBezTo>
                      <a:pt x="605" y="491"/>
                      <a:pt x="606" y="492"/>
                      <a:pt x="606" y="492"/>
                    </a:cubicBezTo>
                    <a:cubicBezTo>
                      <a:pt x="606" y="493"/>
                      <a:pt x="607" y="494"/>
                      <a:pt x="607" y="494"/>
                    </a:cubicBezTo>
                    <a:cubicBezTo>
                      <a:pt x="607" y="495"/>
                      <a:pt x="607" y="494"/>
                      <a:pt x="607" y="495"/>
                    </a:cubicBezTo>
                    <a:cubicBezTo>
                      <a:pt x="608" y="496"/>
                      <a:pt x="609" y="497"/>
                      <a:pt x="609" y="498"/>
                    </a:cubicBezTo>
                    <a:cubicBezTo>
                      <a:pt x="610" y="499"/>
                      <a:pt x="610" y="499"/>
                      <a:pt x="610" y="499"/>
                    </a:cubicBezTo>
                    <a:cubicBezTo>
                      <a:pt x="610" y="500"/>
                      <a:pt x="610" y="500"/>
                      <a:pt x="611" y="500"/>
                    </a:cubicBezTo>
                    <a:cubicBezTo>
                      <a:pt x="611" y="501"/>
                      <a:pt x="611" y="501"/>
                      <a:pt x="612" y="501"/>
                    </a:cubicBezTo>
                    <a:cubicBezTo>
                      <a:pt x="612" y="499"/>
                      <a:pt x="611" y="498"/>
                      <a:pt x="609" y="497"/>
                    </a:cubicBezTo>
                    <a:cubicBezTo>
                      <a:pt x="609" y="496"/>
                      <a:pt x="609" y="496"/>
                      <a:pt x="609" y="495"/>
                    </a:cubicBezTo>
                    <a:cubicBezTo>
                      <a:pt x="608" y="495"/>
                      <a:pt x="607" y="494"/>
                      <a:pt x="608" y="493"/>
                    </a:cubicBezTo>
                    <a:cubicBezTo>
                      <a:pt x="609" y="493"/>
                      <a:pt x="609" y="494"/>
                      <a:pt x="609" y="495"/>
                    </a:cubicBezTo>
                    <a:cubicBezTo>
                      <a:pt x="609" y="495"/>
                      <a:pt x="610" y="495"/>
                      <a:pt x="610" y="495"/>
                    </a:cubicBezTo>
                    <a:cubicBezTo>
                      <a:pt x="610" y="495"/>
                      <a:pt x="610" y="495"/>
                      <a:pt x="610" y="495"/>
                    </a:cubicBezTo>
                    <a:cubicBezTo>
                      <a:pt x="610" y="495"/>
                      <a:pt x="611" y="495"/>
                      <a:pt x="611" y="495"/>
                    </a:cubicBezTo>
                    <a:cubicBezTo>
                      <a:pt x="611" y="496"/>
                      <a:pt x="611" y="496"/>
                      <a:pt x="611" y="496"/>
                    </a:cubicBezTo>
                    <a:cubicBezTo>
                      <a:pt x="611" y="497"/>
                      <a:pt x="611" y="497"/>
                      <a:pt x="611" y="498"/>
                    </a:cubicBezTo>
                    <a:cubicBezTo>
                      <a:pt x="611" y="498"/>
                      <a:pt x="612" y="498"/>
                      <a:pt x="612" y="498"/>
                    </a:cubicBezTo>
                    <a:cubicBezTo>
                      <a:pt x="612" y="499"/>
                      <a:pt x="613" y="500"/>
                      <a:pt x="613" y="501"/>
                    </a:cubicBezTo>
                    <a:cubicBezTo>
                      <a:pt x="614" y="502"/>
                      <a:pt x="615" y="504"/>
                      <a:pt x="616" y="504"/>
                    </a:cubicBezTo>
                    <a:cubicBezTo>
                      <a:pt x="616" y="507"/>
                      <a:pt x="619" y="508"/>
                      <a:pt x="620" y="510"/>
                    </a:cubicBezTo>
                    <a:cubicBezTo>
                      <a:pt x="621" y="511"/>
                      <a:pt x="622" y="511"/>
                      <a:pt x="622" y="511"/>
                    </a:cubicBezTo>
                    <a:cubicBezTo>
                      <a:pt x="622" y="512"/>
                      <a:pt x="622" y="512"/>
                      <a:pt x="623" y="512"/>
                    </a:cubicBezTo>
                    <a:cubicBezTo>
                      <a:pt x="623" y="512"/>
                      <a:pt x="623" y="512"/>
                      <a:pt x="623" y="513"/>
                    </a:cubicBezTo>
                    <a:cubicBezTo>
                      <a:pt x="624" y="514"/>
                      <a:pt x="624" y="514"/>
                      <a:pt x="625" y="515"/>
                    </a:cubicBezTo>
                    <a:cubicBezTo>
                      <a:pt x="626" y="516"/>
                      <a:pt x="626" y="516"/>
                      <a:pt x="626" y="516"/>
                    </a:cubicBezTo>
                    <a:cubicBezTo>
                      <a:pt x="627" y="516"/>
                      <a:pt x="626" y="516"/>
                      <a:pt x="627" y="516"/>
                    </a:cubicBezTo>
                    <a:cubicBezTo>
                      <a:pt x="627" y="517"/>
                      <a:pt x="629" y="517"/>
                      <a:pt x="630" y="518"/>
                    </a:cubicBezTo>
                    <a:cubicBezTo>
                      <a:pt x="631" y="519"/>
                      <a:pt x="631" y="519"/>
                      <a:pt x="631" y="519"/>
                    </a:cubicBezTo>
                    <a:cubicBezTo>
                      <a:pt x="632" y="520"/>
                      <a:pt x="633" y="520"/>
                      <a:pt x="633" y="520"/>
                    </a:cubicBezTo>
                    <a:cubicBezTo>
                      <a:pt x="633" y="520"/>
                      <a:pt x="634" y="521"/>
                      <a:pt x="634" y="521"/>
                    </a:cubicBezTo>
                    <a:cubicBezTo>
                      <a:pt x="636" y="523"/>
                      <a:pt x="639" y="525"/>
                      <a:pt x="641" y="526"/>
                    </a:cubicBezTo>
                    <a:cubicBezTo>
                      <a:pt x="643" y="528"/>
                      <a:pt x="646" y="528"/>
                      <a:pt x="648" y="529"/>
                    </a:cubicBezTo>
                    <a:cubicBezTo>
                      <a:pt x="649" y="530"/>
                      <a:pt x="649" y="530"/>
                      <a:pt x="649" y="531"/>
                    </a:cubicBezTo>
                    <a:cubicBezTo>
                      <a:pt x="650" y="530"/>
                      <a:pt x="651" y="532"/>
                      <a:pt x="652" y="532"/>
                    </a:cubicBezTo>
                    <a:cubicBezTo>
                      <a:pt x="653" y="532"/>
                      <a:pt x="654" y="532"/>
                      <a:pt x="655" y="533"/>
                    </a:cubicBezTo>
                    <a:cubicBezTo>
                      <a:pt x="656" y="533"/>
                      <a:pt x="657" y="534"/>
                      <a:pt x="657" y="534"/>
                    </a:cubicBezTo>
                    <a:cubicBezTo>
                      <a:pt x="658" y="534"/>
                      <a:pt x="660" y="534"/>
                      <a:pt x="661" y="534"/>
                    </a:cubicBezTo>
                    <a:cubicBezTo>
                      <a:pt x="662" y="535"/>
                      <a:pt x="663" y="535"/>
                      <a:pt x="663" y="535"/>
                    </a:cubicBezTo>
                    <a:cubicBezTo>
                      <a:pt x="664" y="535"/>
                      <a:pt x="665" y="535"/>
                      <a:pt x="665" y="536"/>
                    </a:cubicBezTo>
                    <a:cubicBezTo>
                      <a:pt x="665" y="536"/>
                      <a:pt x="666" y="536"/>
                      <a:pt x="666" y="536"/>
                    </a:cubicBezTo>
                    <a:cubicBezTo>
                      <a:pt x="666" y="536"/>
                      <a:pt x="667" y="535"/>
                      <a:pt x="667" y="535"/>
                    </a:cubicBezTo>
                    <a:cubicBezTo>
                      <a:pt x="667" y="535"/>
                      <a:pt x="668" y="535"/>
                      <a:pt x="668" y="535"/>
                    </a:cubicBezTo>
                    <a:cubicBezTo>
                      <a:pt x="671" y="536"/>
                      <a:pt x="673" y="537"/>
                      <a:pt x="676" y="538"/>
                    </a:cubicBezTo>
                    <a:cubicBezTo>
                      <a:pt x="678" y="538"/>
                      <a:pt x="679" y="537"/>
                      <a:pt x="682" y="538"/>
                    </a:cubicBezTo>
                    <a:cubicBezTo>
                      <a:pt x="683" y="538"/>
                      <a:pt x="684" y="539"/>
                      <a:pt x="686" y="539"/>
                    </a:cubicBezTo>
                    <a:cubicBezTo>
                      <a:pt x="686" y="539"/>
                      <a:pt x="686" y="538"/>
                      <a:pt x="687" y="538"/>
                    </a:cubicBezTo>
                    <a:cubicBezTo>
                      <a:pt x="687" y="538"/>
                      <a:pt x="688" y="539"/>
                      <a:pt x="688" y="539"/>
                    </a:cubicBezTo>
                    <a:cubicBezTo>
                      <a:pt x="689" y="539"/>
                      <a:pt x="690" y="539"/>
                      <a:pt x="691" y="538"/>
                    </a:cubicBezTo>
                    <a:cubicBezTo>
                      <a:pt x="690" y="538"/>
                      <a:pt x="689" y="537"/>
                      <a:pt x="688" y="537"/>
                    </a:cubicBezTo>
                    <a:cubicBezTo>
                      <a:pt x="688" y="537"/>
                      <a:pt x="688" y="537"/>
                      <a:pt x="687" y="537"/>
                    </a:cubicBezTo>
                    <a:cubicBezTo>
                      <a:pt x="687" y="537"/>
                      <a:pt x="687" y="537"/>
                      <a:pt x="686" y="537"/>
                    </a:cubicBezTo>
                    <a:cubicBezTo>
                      <a:pt x="685" y="537"/>
                      <a:pt x="685" y="537"/>
                      <a:pt x="684" y="537"/>
                    </a:cubicBezTo>
                    <a:cubicBezTo>
                      <a:pt x="684" y="537"/>
                      <a:pt x="683" y="537"/>
                      <a:pt x="683" y="537"/>
                    </a:cubicBezTo>
                    <a:cubicBezTo>
                      <a:pt x="683" y="537"/>
                      <a:pt x="682" y="537"/>
                      <a:pt x="682" y="536"/>
                    </a:cubicBezTo>
                    <a:cubicBezTo>
                      <a:pt x="681" y="536"/>
                      <a:pt x="680" y="537"/>
                      <a:pt x="680" y="536"/>
                    </a:cubicBezTo>
                    <a:cubicBezTo>
                      <a:pt x="681" y="536"/>
                      <a:pt x="682" y="535"/>
                      <a:pt x="683" y="536"/>
                    </a:cubicBezTo>
                    <a:cubicBezTo>
                      <a:pt x="684" y="536"/>
                      <a:pt x="684" y="536"/>
                      <a:pt x="685" y="536"/>
                    </a:cubicBezTo>
                    <a:cubicBezTo>
                      <a:pt x="685" y="536"/>
                      <a:pt x="686" y="537"/>
                      <a:pt x="686" y="537"/>
                    </a:cubicBezTo>
                    <a:cubicBezTo>
                      <a:pt x="686" y="537"/>
                      <a:pt x="687" y="536"/>
                      <a:pt x="687" y="536"/>
                    </a:cubicBezTo>
                    <a:cubicBezTo>
                      <a:pt x="688" y="536"/>
                      <a:pt x="690" y="537"/>
                      <a:pt x="691" y="537"/>
                    </a:cubicBezTo>
                    <a:cubicBezTo>
                      <a:pt x="692" y="537"/>
                      <a:pt x="692" y="538"/>
                      <a:pt x="693" y="539"/>
                    </a:cubicBezTo>
                    <a:cubicBezTo>
                      <a:pt x="693" y="538"/>
                      <a:pt x="694" y="538"/>
                      <a:pt x="694" y="538"/>
                    </a:cubicBezTo>
                    <a:cubicBezTo>
                      <a:pt x="694" y="538"/>
                      <a:pt x="695" y="538"/>
                      <a:pt x="695" y="538"/>
                    </a:cubicBezTo>
                    <a:cubicBezTo>
                      <a:pt x="695" y="538"/>
                      <a:pt x="695" y="537"/>
                      <a:pt x="696" y="537"/>
                    </a:cubicBezTo>
                    <a:cubicBezTo>
                      <a:pt x="697" y="537"/>
                      <a:pt x="697" y="538"/>
                      <a:pt x="698" y="538"/>
                    </a:cubicBezTo>
                    <a:cubicBezTo>
                      <a:pt x="699" y="538"/>
                      <a:pt x="699" y="538"/>
                      <a:pt x="700" y="538"/>
                    </a:cubicBezTo>
                    <a:cubicBezTo>
                      <a:pt x="700" y="538"/>
                      <a:pt x="701" y="538"/>
                      <a:pt x="701" y="538"/>
                    </a:cubicBezTo>
                    <a:cubicBezTo>
                      <a:pt x="701" y="538"/>
                      <a:pt x="701" y="538"/>
                      <a:pt x="701" y="538"/>
                    </a:cubicBezTo>
                    <a:cubicBezTo>
                      <a:pt x="701" y="537"/>
                      <a:pt x="701" y="538"/>
                      <a:pt x="702" y="538"/>
                    </a:cubicBezTo>
                    <a:cubicBezTo>
                      <a:pt x="702" y="538"/>
                      <a:pt x="702" y="537"/>
                      <a:pt x="702" y="537"/>
                    </a:cubicBezTo>
                    <a:cubicBezTo>
                      <a:pt x="702" y="537"/>
                      <a:pt x="702" y="538"/>
                      <a:pt x="702" y="538"/>
                    </a:cubicBezTo>
                    <a:cubicBezTo>
                      <a:pt x="703" y="538"/>
                      <a:pt x="703" y="537"/>
                      <a:pt x="704" y="537"/>
                    </a:cubicBezTo>
                    <a:cubicBezTo>
                      <a:pt x="704" y="537"/>
                      <a:pt x="704" y="537"/>
                      <a:pt x="705" y="537"/>
                    </a:cubicBezTo>
                    <a:cubicBezTo>
                      <a:pt x="705" y="537"/>
                      <a:pt x="706" y="537"/>
                      <a:pt x="706" y="537"/>
                    </a:cubicBezTo>
                    <a:cubicBezTo>
                      <a:pt x="706" y="537"/>
                      <a:pt x="707" y="537"/>
                      <a:pt x="708" y="537"/>
                    </a:cubicBezTo>
                    <a:cubicBezTo>
                      <a:pt x="709" y="537"/>
                      <a:pt x="709" y="536"/>
                      <a:pt x="711" y="536"/>
                    </a:cubicBezTo>
                    <a:cubicBezTo>
                      <a:pt x="712" y="536"/>
                      <a:pt x="714" y="535"/>
                      <a:pt x="715" y="535"/>
                    </a:cubicBezTo>
                    <a:cubicBezTo>
                      <a:pt x="713" y="534"/>
                      <a:pt x="712" y="536"/>
                      <a:pt x="709" y="535"/>
                    </a:cubicBezTo>
                    <a:cubicBezTo>
                      <a:pt x="709" y="535"/>
                      <a:pt x="708" y="536"/>
                      <a:pt x="708" y="536"/>
                    </a:cubicBezTo>
                    <a:cubicBezTo>
                      <a:pt x="706" y="535"/>
                      <a:pt x="704" y="536"/>
                      <a:pt x="703" y="536"/>
                    </a:cubicBezTo>
                    <a:cubicBezTo>
                      <a:pt x="703" y="536"/>
                      <a:pt x="703" y="536"/>
                      <a:pt x="703" y="536"/>
                    </a:cubicBezTo>
                    <a:cubicBezTo>
                      <a:pt x="703" y="536"/>
                      <a:pt x="700" y="536"/>
                      <a:pt x="701" y="535"/>
                    </a:cubicBezTo>
                    <a:cubicBezTo>
                      <a:pt x="701" y="535"/>
                      <a:pt x="701" y="535"/>
                      <a:pt x="702" y="535"/>
                    </a:cubicBezTo>
                    <a:cubicBezTo>
                      <a:pt x="702" y="535"/>
                      <a:pt x="702" y="535"/>
                      <a:pt x="703" y="535"/>
                    </a:cubicBezTo>
                    <a:cubicBezTo>
                      <a:pt x="703" y="534"/>
                      <a:pt x="703" y="534"/>
                      <a:pt x="704" y="534"/>
                    </a:cubicBezTo>
                    <a:cubicBezTo>
                      <a:pt x="705" y="535"/>
                      <a:pt x="707" y="534"/>
                      <a:pt x="708" y="534"/>
                    </a:cubicBezTo>
                    <a:cubicBezTo>
                      <a:pt x="708" y="534"/>
                      <a:pt x="708" y="534"/>
                      <a:pt x="708" y="534"/>
                    </a:cubicBezTo>
                    <a:cubicBezTo>
                      <a:pt x="709" y="534"/>
                      <a:pt x="709" y="534"/>
                      <a:pt x="710" y="534"/>
                    </a:cubicBezTo>
                    <a:cubicBezTo>
                      <a:pt x="710" y="534"/>
                      <a:pt x="710" y="533"/>
                      <a:pt x="710" y="533"/>
                    </a:cubicBezTo>
                    <a:cubicBezTo>
                      <a:pt x="710" y="533"/>
                      <a:pt x="711" y="534"/>
                      <a:pt x="711" y="534"/>
                    </a:cubicBezTo>
                    <a:cubicBezTo>
                      <a:pt x="711" y="534"/>
                      <a:pt x="712" y="533"/>
                      <a:pt x="712" y="533"/>
                    </a:cubicBezTo>
                    <a:cubicBezTo>
                      <a:pt x="712" y="533"/>
                      <a:pt x="712" y="532"/>
                      <a:pt x="713" y="532"/>
                    </a:cubicBezTo>
                    <a:cubicBezTo>
                      <a:pt x="713" y="533"/>
                      <a:pt x="713" y="532"/>
                      <a:pt x="714" y="532"/>
                    </a:cubicBezTo>
                    <a:cubicBezTo>
                      <a:pt x="715" y="532"/>
                      <a:pt x="714" y="533"/>
                      <a:pt x="715" y="534"/>
                    </a:cubicBezTo>
                    <a:cubicBezTo>
                      <a:pt x="715" y="533"/>
                      <a:pt x="716" y="533"/>
                      <a:pt x="717" y="532"/>
                    </a:cubicBezTo>
                    <a:cubicBezTo>
                      <a:pt x="717" y="532"/>
                      <a:pt x="717" y="532"/>
                      <a:pt x="717" y="532"/>
                    </a:cubicBezTo>
                    <a:cubicBezTo>
                      <a:pt x="718" y="532"/>
                      <a:pt x="718" y="531"/>
                      <a:pt x="719" y="531"/>
                    </a:cubicBezTo>
                    <a:cubicBezTo>
                      <a:pt x="719" y="531"/>
                      <a:pt x="720" y="530"/>
                      <a:pt x="721" y="531"/>
                    </a:cubicBezTo>
                    <a:cubicBezTo>
                      <a:pt x="721" y="531"/>
                      <a:pt x="720" y="533"/>
                      <a:pt x="719" y="533"/>
                    </a:cubicBezTo>
                    <a:cubicBezTo>
                      <a:pt x="719" y="533"/>
                      <a:pt x="717" y="533"/>
                      <a:pt x="718" y="534"/>
                    </a:cubicBezTo>
                    <a:cubicBezTo>
                      <a:pt x="719" y="533"/>
                      <a:pt x="720" y="533"/>
                      <a:pt x="721" y="533"/>
                    </a:cubicBezTo>
                    <a:cubicBezTo>
                      <a:pt x="721" y="533"/>
                      <a:pt x="722" y="532"/>
                      <a:pt x="723" y="532"/>
                    </a:cubicBezTo>
                    <a:cubicBezTo>
                      <a:pt x="724" y="531"/>
                      <a:pt x="724" y="531"/>
                      <a:pt x="725" y="531"/>
                    </a:cubicBezTo>
                    <a:cubicBezTo>
                      <a:pt x="725" y="531"/>
                      <a:pt x="725" y="531"/>
                      <a:pt x="725" y="531"/>
                    </a:cubicBezTo>
                    <a:cubicBezTo>
                      <a:pt x="724" y="531"/>
                      <a:pt x="725" y="531"/>
                      <a:pt x="724" y="532"/>
                    </a:cubicBezTo>
                    <a:cubicBezTo>
                      <a:pt x="724" y="532"/>
                      <a:pt x="722" y="534"/>
                      <a:pt x="721" y="534"/>
                    </a:cubicBezTo>
                    <a:cubicBezTo>
                      <a:pt x="720" y="534"/>
                      <a:pt x="712" y="538"/>
                      <a:pt x="712" y="538"/>
                    </a:cubicBezTo>
                    <a:cubicBezTo>
                      <a:pt x="711" y="539"/>
                      <a:pt x="711" y="538"/>
                      <a:pt x="710" y="539"/>
                    </a:cubicBezTo>
                    <a:cubicBezTo>
                      <a:pt x="710" y="539"/>
                      <a:pt x="710" y="539"/>
                      <a:pt x="709" y="539"/>
                    </a:cubicBezTo>
                    <a:cubicBezTo>
                      <a:pt x="709" y="539"/>
                      <a:pt x="708" y="539"/>
                      <a:pt x="708" y="539"/>
                    </a:cubicBezTo>
                    <a:cubicBezTo>
                      <a:pt x="708" y="539"/>
                      <a:pt x="708" y="540"/>
                      <a:pt x="708" y="540"/>
                    </a:cubicBezTo>
                    <a:cubicBezTo>
                      <a:pt x="707" y="540"/>
                      <a:pt x="706" y="540"/>
                      <a:pt x="705" y="540"/>
                    </a:cubicBezTo>
                    <a:cubicBezTo>
                      <a:pt x="704" y="540"/>
                      <a:pt x="703" y="540"/>
                      <a:pt x="703" y="540"/>
                    </a:cubicBezTo>
                    <a:cubicBezTo>
                      <a:pt x="703" y="540"/>
                      <a:pt x="702" y="540"/>
                      <a:pt x="702" y="540"/>
                    </a:cubicBezTo>
                    <a:cubicBezTo>
                      <a:pt x="702" y="540"/>
                      <a:pt x="701" y="541"/>
                      <a:pt x="700" y="541"/>
                    </a:cubicBezTo>
                    <a:cubicBezTo>
                      <a:pt x="700" y="542"/>
                      <a:pt x="699" y="541"/>
                      <a:pt x="698" y="542"/>
                    </a:cubicBezTo>
                    <a:cubicBezTo>
                      <a:pt x="698" y="542"/>
                      <a:pt x="698" y="542"/>
                      <a:pt x="697" y="542"/>
                    </a:cubicBezTo>
                    <a:cubicBezTo>
                      <a:pt x="696" y="542"/>
                      <a:pt x="695" y="543"/>
                      <a:pt x="694" y="542"/>
                    </a:cubicBezTo>
                    <a:cubicBezTo>
                      <a:pt x="693" y="542"/>
                      <a:pt x="693" y="542"/>
                      <a:pt x="693" y="543"/>
                    </a:cubicBezTo>
                    <a:cubicBezTo>
                      <a:pt x="692" y="543"/>
                      <a:pt x="690" y="543"/>
                      <a:pt x="689" y="543"/>
                    </a:cubicBezTo>
                    <a:cubicBezTo>
                      <a:pt x="689" y="543"/>
                      <a:pt x="689" y="542"/>
                      <a:pt x="689" y="542"/>
                    </a:cubicBezTo>
                    <a:cubicBezTo>
                      <a:pt x="688" y="543"/>
                      <a:pt x="685" y="542"/>
                      <a:pt x="685" y="542"/>
                    </a:cubicBezTo>
                    <a:cubicBezTo>
                      <a:pt x="684" y="542"/>
                      <a:pt x="684" y="542"/>
                      <a:pt x="684" y="542"/>
                    </a:cubicBezTo>
                    <a:cubicBezTo>
                      <a:pt x="684" y="542"/>
                      <a:pt x="683" y="542"/>
                      <a:pt x="683" y="542"/>
                    </a:cubicBezTo>
                    <a:cubicBezTo>
                      <a:pt x="682" y="542"/>
                      <a:pt x="682" y="543"/>
                      <a:pt x="682" y="543"/>
                    </a:cubicBezTo>
                    <a:cubicBezTo>
                      <a:pt x="682" y="543"/>
                      <a:pt x="682" y="542"/>
                      <a:pt x="681" y="542"/>
                    </a:cubicBezTo>
                    <a:cubicBezTo>
                      <a:pt x="682" y="542"/>
                      <a:pt x="681" y="542"/>
                      <a:pt x="681" y="542"/>
                    </a:cubicBezTo>
                    <a:cubicBezTo>
                      <a:pt x="680" y="543"/>
                      <a:pt x="675" y="542"/>
                      <a:pt x="675" y="542"/>
                    </a:cubicBezTo>
                    <a:cubicBezTo>
                      <a:pt x="674" y="542"/>
                      <a:pt x="668" y="541"/>
                      <a:pt x="667" y="541"/>
                    </a:cubicBezTo>
                    <a:cubicBezTo>
                      <a:pt x="667" y="541"/>
                      <a:pt x="667" y="541"/>
                      <a:pt x="667" y="541"/>
                    </a:cubicBezTo>
                    <a:cubicBezTo>
                      <a:pt x="666" y="542"/>
                      <a:pt x="666" y="541"/>
                      <a:pt x="665" y="541"/>
                    </a:cubicBezTo>
                    <a:cubicBezTo>
                      <a:pt x="665" y="541"/>
                      <a:pt x="664" y="541"/>
                      <a:pt x="664" y="541"/>
                    </a:cubicBezTo>
                    <a:cubicBezTo>
                      <a:pt x="663" y="540"/>
                      <a:pt x="662" y="540"/>
                      <a:pt x="661" y="540"/>
                    </a:cubicBezTo>
                    <a:cubicBezTo>
                      <a:pt x="658" y="541"/>
                      <a:pt x="657" y="538"/>
                      <a:pt x="653" y="539"/>
                    </a:cubicBezTo>
                    <a:cubicBezTo>
                      <a:pt x="652" y="538"/>
                      <a:pt x="652" y="538"/>
                      <a:pt x="651" y="538"/>
                    </a:cubicBezTo>
                    <a:cubicBezTo>
                      <a:pt x="651" y="538"/>
                      <a:pt x="651" y="537"/>
                      <a:pt x="651" y="537"/>
                    </a:cubicBezTo>
                    <a:cubicBezTo>
                      <a:pt x="651" y="537"/>
                      <a:pt x="651" y="537"/>
                      <a:pt x="651" y="537"/>
                    </a:cubicBezTo>
                    <a:cubicBezTo>
                      <a:pt x="650" y="537"/>
                      <a:pt x="650" y="537"/>
                      <a:pt x="650" y="537"/>
                    </a:cubicBezTo>
                    <a:cubicBezTo>
                      <a:pt x="650" y="537"/>
                      <a:pt x="648" y="536"/>
                      <a:pt x="647" y="536"/>
                    </a:cubicBezTo>
                    <a:cubicBezTo>
                      <a:pt x="647" y="536"/>
                      <a:pt x="647" y="536"/>
                      <a:pt x="647" y="536"/>
                    </a:cubicBezTo>
                    <a:cubicBezTo>
                      <a:pt x="646" y="536"/>
                      <a:pt x="645" y="536"/>
                      <a:pt x="645" y="536"/>
                    </a:cubicBezTo>
                    <a:cubicBezTo>
                      <a:pt x="644" y="536"/>
                      <a:pt x="644" y="535"/>
                      <a:pt x="644" y="535"/>
                    </a:cubicBezTo>
                    <a:cubicBezTo>
                      <a:pt x="644" y="535"/>
                      <a:pt x="643" y="535"/>
                      <a:pt x="643" y="535"/>
                    </a:cubicBezTo>
                    <a:cubicBezTo>
                      <a:pt x="642" y="535"/>
                      <a:pt x="642" y="534"/>
                      <a:pt x="641" y="534"/>
                    </a:cubicBezTo>
                    <a:cubicBezTo>
                      <a:pt x="640" y="533"/>
                      <a:pt x="638" y="532"/>
                      <a:pt x="638" y="531"/>
                    </a:cubicBezTo>
                    <a:cubicBezTo>
                      <a:pt x="635" y="531"/>
                      <a:pt x="635" y="531"/>
                      <a:pt x="635" y="531"/>
                    </a:cubicBezTo>
                    <a:cubicBezTo>
                      <a:pt x="635" y="530"/>
                      <a:pt x="634" y="530"/>
                      <a:pt x="634" y="529"/>
                    </a:cubicBezTo>
                    <a:cubicBezTo>
                      <a:pt x="634" y="529"/>
                      <a:pt x="633" y="529"/>
                      <a:pt x="633" y="530"/>
                    </a:cubicBezTo>
                    <a:cubicBezTo>
                      <a:pt x="632" y="529"/>
                      <a:pt x="631" y="529"/>
                      <a:pt x="631" y="528"/>
                    </a:cubicBezTo>
                    <a:cubicBezTo>
                      <a:pt x="630" y="528"/>
                      <a:pt x="630" y="527"/>
                      <a:pt x="629" y="527"/>
                    </a:cubicBezTo>
                    <a:cubicBezTo>
                      <a:pt x="629" y="527"/>
                      <a:pt x="629" y="526"/>
                      <a:pt x="629" y="526"/>
                    </a:cubicBezTo>
                    <a:cubicBezTo>
                      <a:pt x="627" y="526"/>
                      <a:pt x="627" y="526"/>
                      <a:pt x="627" y="526"/>
                    </a:cubicBezTo>
                    <a:cubicBezTo>
                      <a:pt x="626" y="525"/>
                      <a:pt x="626" y="524"/>
                      <a:pt x="625" y="524"/>
                    </a:cubicBezTo>
                    <a:cubicBezTo>
                      <a:pt x="625" y="523"/>
                      <a:pt x="625" y="524"/>
                      <a:pt x="624" y="524"/>
                    </a:cubicBezTo>
                    <a:cubicBezTo>
                      <a:pt x="624" y="523"/>
                      <a:pt x="623" y="523"/>
                      <a:pt x="623" y="522"/>
                    </a:cubicBezTo>
                    <a:cubicBezTo>
                      <a:pt x="622" y="522"/>
                      <a:pt x="621" y="521"/>
                      <a:pt x="620" y="521"/>
                    </a:cubicBezTo>
                    <a:cubicBezTo>
                      <a:pt x="619" y="519"/>
                      <a:pt x="618" y="517"/>
                      <a:pt x="616" y="515"/>
                    </a:cubicBezTo>
                    <a:cubicBezTo>
                      <a:pt x="615" y="515"/>
                      <a:pt x="615" y="515"/>
                      <a:pt x="614" y="515"/>
                    </a:cubicBezTo>
                    <a:cubicBezTo>
                      <a:pt x="614" y="514"/>
                      <a:pt x="613" y="513"/>
                      <a:pt x="612" y="512"/>
                    </a:cubicBezTo>
                    <a:cubicBezTo>
                      <a:pt x="611" y="512"/>
                      <a:pt x="610" y="511"/>
                      <a:pt x="610" y="511"/>
                    </a:cubicBezTo>
                    <a:cubicBezTo>
                      <a:pt x="610" y="510"/>
                      <a:pt x="609" y="510"/>
                      <a:pt x="610" y="509"/>
                    </a:cubicBezTo>
                    <a:cubicBezTo>
                      <a:pt x="609" y="508"/>
                      <a:pt x="609" y="508"/>
                      <a:pt x="608" y="508"/>
                    </a:cubicBezTo>
                    <a:cubicBezTo>
                      <a:pt x="608" y="506"/>
                      <a:pt x="606" y="505"/>
                      <a:pt x="605" y="503"/>
                    </a:cubicBezTo>
                    <a:cubicBezTo>
                      <a:pt x="605" y="503"/>
                      <a:pt x="605" y="503"/>
                      <a:pt x="604" y="503"/>
                    </a:cubicBezTo>
                    <a:cubicBezTo>
                      <a:pt x="603" y="501"/>
                      <a:pt x="602" y="500"/>
                      <a:pt x="601" y="499"/>
                    </a:cubicBezTo>
                    <a:cubicBezTo>
                      <a:pt x="601" y="499"/>
                      <a:pt x="601" y="498"/>
                      <a:pt x="601" y="498"/>
                    </a:cubicBezTo>
                    <a:cubicBezTo>
                      <a:pt x="601" y="498"/>
                      <a:pt x="600" y="498"/>
                      <a:pt x="600" y="498"/>
                    </a:cubicBezTo>
                    <a:cubicBezTo>
                      <a:pt x="600" y="498"/>
                      <a:pt x="600" y="497"/>
                      <a:pt x="600" y="497"/>
                    </a:cubicBezTo>
                    <a:cubicBezTo>
                      <a:pt x="599" y="496"/>
                      <a:pt x="599" y="496"/>
                      <a:pt x="599" y="496"/>
                    </a:cubicBezTo>
                    <a:cubicBezTo>
                      <a:pt x="599" y="495"/>
                      <a:pt x="597" y="495"/>
                      <a:pt x="598" y="495"/>
                    </a:cubicBezTo>
                    <a:cubicBezTo>
                      <a:pt x="598" y="494"/>
                      <a:pt x="598" y="494"/>
                      <a:pt x="598" y="494"/>
                    </a:cubicBezTo>
                    <a:cubicBezTo>
                      <a:pt x="598" y="493"/>
                      <a:pt x="597" y="492"/>
                      <a:pt x="597" y="491"/>
                    </a:cubicBezTo>
                    <a:cubicBezTo>
                      <a:pt x="597" y="491"/>
                      <a:pt x="597" y="491"/>
                      <a:pt x="597" y="491"/>
                    </a:cubicBezTo>
                    <a:cubicBezTo>
                      <a:pt x="597" y="491"/>
                      <a:pt x="596" y="491"/>
                      <a:pt x="596" y="490"/>
                    </a:cubicBezTo>
                    <a:cubicBezTo>
                      <a:pt x="596" y="490"/>
                      <a:pt x="596" y="489"/>
                      <a:pt x="596" y="489"/>
                    </a:cubicBezTo>
                    <a:cubicBezTo>
                      <a:pt x="596" y="488"/>
                      <a:pt x="595" y="488"/>
                      <a:pt x="595" y="488"/>
                    </a:cubicBezTo>
                    <a:cubicBezTo>
                      <a:pt x="595" y="487"/>
                      <a:pt x="595" y="487"/>
                      <a:pt x="595" y="486"/>
                    </a:cubicBezTo>
                    <a:cubicBezTo>
                      <a:pt x="595" y="486"/>
                      <a:pt x="594" y="486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4"/>
                      <a:pt x="594" y="484"/>
                    </a:cubicBezTo>
                    <a:cubicBezTo>
                      <a:pt x="593" y="483"/>
                      <a:pt x="594" y="483"/>
                      <a:pt x="594" y="482"/>
                    </a:cubicBezTo>
                    <a:cubicBezTo>
                      <a:pt x="593" y="481"/>
                      <a:pt x="592" y="480"/>
                      <a:pt x="592" y="479"/>
                    </a:cubicBezTo>
                    <a:cubicBezTo>
                      <a:pt x="592" y="479"/>
                      <a:pt x="592" y="478"/>
                      <a:pt x="592" y="477"/>
                    </a:cubicBezTo>
                    <a:cubicBezTo>
                      <a:pt x="592" y="476"/>
                      <a:pt x="591" y="476"/>
                      <a:pt x="591" y="476"/>
                    </a:cubicBezTo>
                    <a:cubicBezTo>
                      <a:pt x="591" y="476"/>
                      <a:pt x="591" y="476"/>
                      <a:pt x="591" y="475"/>
                    </a:cubicBezTo>
                    <a:cubicBezTo>
                      <a:pt x="591" y="475"/>
                      <a:pt x="590" y="474"/>
                      <a:pt x="590" y="473"/>
                    </a:cubicBezTo>
                    <a:cubicBezTo>
                      <a:pt x="589" y="473"/>
                      <a:pt x="589" y="471"/>
                      <a:pt x="588" y="471"/>
                    </a:cubicBezTo>
                    <a:cubicBezTo>
                      <a:pt x="588" y="470"/>
                      <a:pt x="588" y="470"/>
                      <a:pt x="588" y="469"/>
                    </a:cubicBezTo>
                    <a:cubicBezTo>
                      <a:pt x="588" y="469"/>
                      <a:pt x="588" y="468"/>
                      <a:pt x="588" y="468"/>
                    </a:cubicBezTo>
                    <a:cubicBezTo>
                      <a:pt x="587" y="466"/>
                      <a:pt x="587" y="466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4"/>
                      <a:pt x="587" y="464"/>
                    </a:cubicBezTo>
                    <a:cubicBezTo>
                      <a:pt x="586" y="462"/>
                      <a:pt x="586" y="460"/>
                      <a:pt x="586" y="459"/>
                    </a:cubicBezTo>
                    <a:cubicBezTo>
                      <a:pt x="585" y="458"/>
                      <a:pt x="586" y="457"/>
                      <a:pt x="586" y="457"/>
                    </a:cubicBezTo>
                    <a:cubicBezTo>
                      <a:pt x="586" y="456"/>
                      <a:pt x="585" y="456"/>
                      <a:pt x="585" y="456"/>
                    </a:cubicBezTo>
                    <a:cubicBezTo>
                      <a:pt x="585" y="455"/>
                      <a:pt x="585" y="454"/>
                      <a:pt x="585" y="454"/>
                    </a:cubicBezTo>
                    <a:cubicBezTo>
                      <a:pt x="585" y="453"/>
                      <a:pt x="585" y="452"/>
                      <a:pt x="585" y="452"/>
                    </a:cubicBezTo>
                    <a:cubicBezTo>
                      <a:pt x="584" y="442"/>
                      <a:pt x="584" y="442"/>
                      <a:pt x="584" y="442"/>
                    </a:cubicBezTo>
                    <a:cubicBezTo>
                      <a:pt x="583" y="421"/>
                      <a:pt x="582" y="418"/>
                      <a:pt x="583" y="396"/>
                    </a:cubicBezTo>
                    <a:cubicBezTo>
                      <a:pt x="585" y="367"/>
                      <a:pt x="588" y="334"/>
                      <a:pt x="571" y="308"/>
                    </a:cubicBezTo>
                    <a:cubicBezTo>
                      <a:pt x="547" y="273"/>
                      <a:pt x="513" y="290"/>
                      <a:pt x="513" y="290"/>
                    </a:cubicBezTo>
                    <a:cubicBezTo>
                      <a:pt x="513" y="290"/>
                      <a:pt x="509" y="285"/>
                      <a:pt x="508" y="284"/>
                    </a:cubicBezTo>
                    <a:cubicBezTo>
                      <a:pt x="505" y="280"/>
                      <a:pt x="502" y="277"/>
                      <a:pt x="496" y="274"/>
                    </a:cubicBezTo>
                    <a:cubicBezTo>
                      <a:pt x="491" y="271"/>
                      <a:pt x="488" y="270"/>
                      <a:pt x="483" y="269"/>
                    </a:cubicBezTo>
                    <a:cubicBezTo>
                      <a:pt x="452" y="261"/>
                      <a:pt x="407" y="281"/>
                      <a:pt x="403" y="326"/>
                    </a:cubicBezTo>
                    <a:cubicBezTo>
                      <a:pt x="402" y="335"/>
                      <a:pt x="404" y="348"/>
                      <a:pt x="413" y="352"/>
                    </a:cubicBezTo>
                    <a:cubicBezTo>
                      <a:pt x="398" y="362"/>
                      <a:pt x="393" y="387"/>
                      <a:pt x="395" y="402"/>
                    </a:cubicBezTo>
                    <a:cubicBezTo>
                      <a:pt x="399" y="435"/>
                      <a:pt x="456" y="481"/>
                      <a:pt x="506" y="441"/>
                    </a:cubicBezTo>
                    <a:cubicBezTo>
                      <a:pt x="539" y="415"/>
                      <a:pt x="524" y="355"/>
                      <a:pt x="479" y="369"/>
                    </a:cubicBezTo>
                    <a:cubicBezTo>
                      <a:pt x="468" y="374"/>
                      <a:pt x="463" y="383"/>
                      <a:pt x="465" y="389"/>
                    </a:cubicBezTo>
                    <a:cubicBezTo>
                      <a:pt x="467" y="397"/>
                      <a:pt x="476" y="399"/>
                      <a:pt x="479" y="399"/>
                    </a:cubicBezTo>
                    <a:cubicBezTo>
                      <a:pt x="478" y="401"/>
                      <a:pt x="452" y="406"/>
                      <a:pt x="454" y="379"/>
                    </a:cubicBezTo>
                    <a:cubicBezTo>
                      <a:pt x="455" y="367"/>
                      <a:pt x="468" y="357"/>
                      <a:pt x="478" y="355"/>
                    </a:cubicBezTo>
                    <a:cubicBezTo>
                      <a:pt x="490" y="352"/>
                      <a:pt x="502" y="353"/>
                      <a:pt x="511" y="359"/>
                    </a:cubicBezTo>
                    <a:cubicBezTo>
                      <a:pt x="539" y="376"/>
                      <a:pt x="538" y="412"/>
                      <a:pt x="543" y="434"/>
                    </a:cubicBezTo>
                    <a:cubicBezTo>
                      <a:pt x="543" y="434"/>
                      <a:pt x="542" y="433"/>
                      <a:pt x="543" y="434"/>
                    </a:cubicBezTo>
                    <a:cubicBezTo>
                      <a:pt x="543" y="434"/>
                      <a:pt x="543" y="434"/>
                      <a:pt x="544" y="435"/>
                    </a:cubicBezTo>
                    <a:cubicBezTo>
                      <a:pt x="544" y="435"/>
                      <a:pt x="544" y="435"/>
                      <a:pt x="544" y="436"/>
                    </a:cubicBezTo>
                    <a:cubicBezTo>
                      <a:pt x="544" y="436"/>
                      <a:pt x="544" y="436"/>
                      <a:pt x="544" y="436"/>
                    </a:cubicBezTo>
                    <a:cubicBezTo>
                      <a:pt x="544" y="437"/>
                      <a:pt x="543" y="436"/>
                      <a:pt x="544" y="437"/>
                    </a:cubicBezTo>
                    <a:cubicBezTo>
                      <a:pt x="544" y="437"/>
                      <a:pt x="544" y="437"/>
                      <a:pt x="544" y="438"/>
                    </a:cubicBezTo>
                    <a:cubicBezTo>
                      <a:pt x="544" y="438"/>
                      <a:pt x="544" y="439"/>
                      <a:pt x="544" y="439"/>
                    </a:cubicBezTo>
                    <a:cubicBezTo>
                      <a:pt x="544" y="439"/>
                      <a:pt x="544" y="440"/>
                      <a:pt x="544" y="440"/>
                    </a:cubicBezTo>
                    <a:cubicBezTo>
                      <a:pt x="544" y="440"/>
                      <a:pt x="544" y="441"/>
                      <a:pt x="544" y="441"/>
                    </a:cubicBezTo>
                    <a:cubicBezTo>
                      <a:pt x="545" y="441"/>
                      <a:pt x="545" y="442"/>
                      <a:pt x="545" y="443"/>
                    </a:cubicBezTo>
                    <a:cubicBezTo>
                      <a:pt x="545" y="443"/>
                      <a:pt x="545" y="444"/>
                      <a:pt x="545" y="445"/>
                    </a:cubicBezTo>
                    <a:cubicBezTo>
                      <a:pt x="545" y="445"/>
                      <a:pt x="545" y="445"/>
                      <a:pt x="545" y="445"/>
                    </a:cubicBezTo>
                    <a:cubicBezTo>
                      <a:pt x="545" y="446"/>
                      <a:pt x="545" y="446"/>
                      <a:pt x="546" y="446"/>
                    </a:cubicBezTo>
                    <a:cubicBezTo>
                      <a:pt x="546" y="446"/>
                      <a:pt x="546" y="447"/>
                      <a:pt x="546" y="447"/>
                    </a:cubicBezTo>
                    <a:cubicBezTo>
                      <a:pt x="546" y="447"/>
                      <a:pt x="546" y="453"/>
                      <a:pt x="546" y="453"/>
                    </a:cubicBezTo>
                    <a:cubicBezTo>
                      <a:pt x="546" y="454"/>
                      <a:pt x="546" y="454"/>
                      <a:pt x="546" y="454"/>
                    </a:cubicBezTo>
                    <a:cubicBezTo>
                      <a:pt x="547" y="455"/>
                      <a:pt x="546" y="455"/>
                      <a:pt x="547" y="456"/>
                    </a:cubicBezTo>
                    <a:cubicBezTo>
                      <a:pt x="547" y="456"/>
                      <a:pt x="546" y="457"/>
                      <a:pt x="546" y="457"/>
                    </a:cubicBezTo>
                    <a:cubicBezTo>
                      <a:pt x="546" y="458"/>
                      <a:pt x="547" y="459"/>
                      <a:pt x="547" y="460"/>
                    </a:cubicBezTo>
                    <a:cubicBezTo>
                      <a:pt x="548" y="460"/>
                      <a:pt x="546" y="460"/>
                      <a:pt x="546" y="460"/>
                    </a:cubicBezTo>
                    <a:cubicBezTo>
                      <a:pt x="547" y="461"/>
                      <a:pt x="547" y="461"/>
                      <a:pt x="547" y="462"/>
                    </a:cubicBezTo>
                    <a:cubicBezTo>
                      <a:pt x="547" y="462"/>
                      <a:pt x="547" y="462"/>
                      <a:pt x="547" y="462"/>
                    </a:cubicBezTo>
                    <a:cubicBezTo>
                      <a:pt x="548" y="463"/>
                      <a:pt x="548" y="464"/>
                      <a:pt x="549" y="464"/>
                    </a:cubicBezTo>
                    <a:cubicBezTo>
                      <a:pt x="549" y="464"/>
                      <a:pt x="548" y="464"/>
                      <a:pt x="548" y="464"/>
                    </a:cubicBezTo>
                    <a:cubicBezTo>
                      <a:pt x="548" y="464"/>
                      <a:pt x="547" y="466"/>
                      <a:pt x="548" y="466"/>
                    </a:cubicBezTo>
                    <a:cubicBezTo>
                      <a:pt x="548" y="466"/>
                      <a:pt x="548" y="466"/>
                      <a:pt x="548" y="467"/>
                    </a:cubicBezTo>
                    <a:cubicBezTo>
                      <a:pt x="548" y="467"/>
                      <a:pt x="548" y="468"/>
                      <a:pt x="549" y="469"/>
                    </a:cubicBezTo>
                    <a:cubicBezTo>
                      <a:pt x="549" y="469"/>
                      <a:pt x="549" y="469"/>
                      <a:pt x="549" y="469"/>
                    </a:cubicBezTo>
                    <a:cubicBezTo>
                      <a:pt x="549" y="469"/>
                      <a:pt x="549" y="469"/>
                      <a:pt x="549" y="470"/>
                    </a:cubicBezTo>
                    <a:cubicBezTo>
                      <a:pt x="549" y="470"/>
                      <a:pt x="549" y="470"/>
                      <a:pt x="549" y="470"/>
                    </a:cubicBezTo>
                    <a:cubicBezTo>
                      <a:pt x="550" y="471"/>
                      <a:pt x="550" y="472"/>
                      <a:pt x="550" y="472"/>
                    </a:cubicBezTo>
                    <a:cubicBezTo>
                      <a:pt x="550" y="473"/>
                      <a:pt x="551" y="474"/>
                      <a:pt x="551" y="476"/>
                    </a:cubicBezTo>
                    <a:cubicBezTo>
                      <a:pt x="551" y="476"/>
                      <a:pt x="551" y="477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9"/>
                      <a:pt x="552" y="479"/>
                      <a:pt x="552" y="479"/>
                    </a:cubicBezTo>
                    <a:cubicBezTo>
                      <a:pt x="552" y="479"/>
                      <a:pt x="552" y="480"/>
                      <a:pt x="552" y="480"/>
                    </a:cubicBezTo>
                    <a:cubicBezTo>
                      <a:pt x="552" y="480"/>
                      <a:pt x="553" y="481"/>
                      <a:pt x="553" y="481"/>
                    </a:cubicBezTo>
                    <a:cubicBezTo>
                      <a:pt x="553" y="482"/>
                      <a:pt x="553" y="482"/>
                      <a:pt x="553" y="483"/>
                    </a:cubicBezTo>
                    <a:cubicBezTo>
                      <a:pt x="553" y="483"/>
                      <a:pt x="554" y="485"/>
                      <a:pt x="554" y="485"/>
                    </a:cubicBezTo>
                    <a:cubicBezTo>
                      <a:pt x="554" y="485"/>
                      <a:pt x="554" y="485"/>
                      <a:pt x="555" y="486"/>
                    </a:cubicBezTo>
                    <a:cubicBezTo>
                      <a:pt x="555" y="486"/>
                      <a:pt x="555" y="486"/>
                      <a:pt x="555" y="486"/>
                    </a:cubicBezTo>
                    <a:cubicBezTo>
                      <a:pt x="556" y="486"/>
                      <a:pt x="555" y="486"/>
                      <a:pt x="556" y="486"/>
                    </a:cubicBezTo>
                    <a:cubicBezTo>
                      <a:pt x="556" y="487"/>
                      <a:pt x="557" y="489"/>
                      <a:pt x="556" y="489"/>
                    </a:cubicBezTo>
                    <a:cubicBezTo>
                      <a:pt x="557" y="490"/>
                      <a:pt x="558" y="489"/>
                      <a:pt x="558" y="489"/>
                    </a:cubicBezTo>
                    <a:cubicBezTo>
                      <a:pt x="558" y="491"/>
                      <a:pt x="559" y="490"/>
                      <a:pt x="559" y="491"/>
                    </a:cubicBezTo>
                    <a:cubicBezTo>
                      <a:pt x="558" y="491"/>
                      <a:pt x="559" y="491"/>
                      <a:pt x="559" y="492"/>
                    </a:cubicBezTo>
                    <a:cubicBezTo>
                      <a:pt x="560" y="492"/>
                      <a:pt x="560" y="492"/>
                      <a:pt x="560" y="493"/>
                    </a:cubicBezTo>
                    <a:cubicBezTo>
                      <a:pt x="560" y="495"/>
                      <a:pt x="561" y="495"/>
                      <a:pt x="561" y="496"/>
                    </a:cubicBezTo>
                    <a:cubicBezTo>
                      <a:pt x="561" y="496"/>
                      <a:pt x="561" y="497"/>
                      <a:pt x="562" y="497"/>
                    </a:cubicBezTo>
                    <a:cubicBezTo>
                      <a:pt x="562" y="499"/>
                      <a:pt x="563" y="500"/>
                      <a:pt x="564" y="501"/>
                    </a:cubicBezTo>
                    <a:cubicBezTo>
                      <a:pt x="564" y="501"/>
                      <a:pt x="563" y="502"/>
                      <a:pt x="564" y="503"/>
                    </a:cubicBezTo>
                    <a:cubicBezTo>
                      <a:pt x="565" y="503"/>
                      <a:pt x="565" y="502"/>
                      <a:pt x="565" y="503"/>
                    </a:cubicBezTo>
                    <a:cubicBezTo>
                      <a:pt x="566" y="504"/>
                      <a:pt x="564" y="505"/>
                      <a:pt x="565" y="505"/>
                    </a:cubicBezTo>
                    <a:cubicBezTo>
                      <a:pt x="565" y="505"/>
                      <a:pt x="566" y="505"/>
                      <a:pt x="566" y="505"/>
                    </a:cubicBezTo>
                    <a:cubicBezTo>
                      <a:pt x="566" y="506"/>
                      <a:pt x="567" y="506"/>
                      <a:pt x="567" y="507"/>
                    </a:cubicBezTo>
                    <a:cubicBezTo>
                      <a:pt x="566" y="506"/>
                      <a:pt x="566" y="507"/>
                      <a:pt x="566" y="507"/>
                    </a:cubicBezTo>
                    <a:cubicBezTo>
                      <a:pt x="566" y="508"/>
                      <a:pt x="567" y="507"/>
                      <a:pt x="567" y="507"/>
                    </a:cubicBezTo>
                    <a:cubicBezTo>
                      <a:pt x="567" y="508"/>
                      <a:pt x="568" y="508"/>
                      <a:pt x="568" y="509"/>
                    </a:cubicBezTo>
                    <a:cubicBezTo>
                      <a:pt x="568" y="510"/>
                      <a:pt x="568" y="510"/>
                      <a:pt x="568" y="511"/>
                    </a:cubicBezTo>
                    <a:cubicBezTo>
                      <a:pt x="568" y="511"/>
                      <a:pt x="569" y="511"/>
                      <a:pt x="569" y="512"/>
                    </a:cubicBezTo>
                    <a:cubicBezTo>
                      <a:pt x="569" y="512"/>
                      <a:pt x="570" y="513"/>
                      <a:pt x="571" y="513"/>
                    </a:cubicBezTo>
                    <a:cubicBezTo>
                      <a:pt x="571" y="514"/>
                      <a:pt x="571" y="515"/>
                      <a:pt x="572" y="515"/>
                    </a:cubicBezTo>
                    <a:cubicBezTo>
                      <a:pt x="572" y="514"/>
                      <a:pt x="571" y="513"/>
                      <a:pt x="571" y="513"/>
                    </a:cubicBezTo>
                    <a:cubicBezTo>
                      <a:pt x="570" y="512"/>
                      <a:pt x="571" y="512"/>
                      <a:pt x="571" y="512"/>
                    </a:cubicBezTo>
                    <a:cubicBezTo>
                      <a:pt x="570" y="512"/>
                      <a:pt x="570" y="512"/>
                      <a:pt x="570" y="511"/>
                    </a:cubicBezTo>
                    <a:cubicBezTo>
                      <a:pt x="570" y="511"/>
                      <a:pt x="570" y="511"/>
                      <a:pt x="569" y="510"/>
                    </a:cubicBezTo>
                    <a:cubicBezTo>
                      <a:pt x="569" y="510"/>
                      <a:pt x="569" y="510"/>
                      <a:pt x="569" y="510"/>
                    </a:cubicBezTo>
                    <a:cubicBezTo>
                      <a:pt x="569" y="509"/>
                      <a:pt x="568" y="508"/>
                      <a:pt x="568" y="507"/>
                    </a:cubicBezTo>
                    <a:cubicBezTo>
                      <a:pt x="568" y="506"/>
                      <a:pt x="568" y="506"/>
                      <a:pt x="568" y="505"/>
                    </a:cubicBezTo>
                    <a:cubicBezTo>
                      <a:pt x="567" y="505"/>
                      <a:pt x="567" y="504"/>
                      <a:pt x="567" y="503"/>
                    </a:cubicBezTo>
                    <a:cubicBezTo>
                      <a:pt x="566" y="502"/>
                      <a:pt x="565" y="502"/>
                      <a:pt x="565" y="501"/>
                    </a:cubicBezTo>
                    <a:cubicBezTo>
                      <a:pt x="565" y="501"/>
                      <a:pt x="564" y="500"/>
                      <a:pt x="565" y="499"/>
                    </a:cubicBezTo>
                    <a:cubicBezTo>
                      <a:pt x="564" y="499"/>
                      <a:pt x="563" y="498"/>
                      <a:pt x="564" y="497"/>
                    </a:cubicBezTo>
                    <a:cubicBezTo>
                      <a:pt x="563" y="497"/>
                      <a:pt x="563" y="496"/>
                      <a:pt x="562" y="496"/>
                    </a:cubicBezTo>
                    <a:cubicBezTo>
                      <a:pt x="562" y="496"/>
                      <a:pt x="563" y="495"/>
                      <a:pt x="562" y="495"/>
                    </a:cubicBezTo>
                    <a:cubicBezTo>
                      <a:pt x="562" y="495"/>
                      <a:pt x="562" y="495"/>
                      <a:pt x="562" y="495"/>
                    </a:cubicBezTo>
                    <a:cubicBezTo>
                      <a:pt x="561" y="494"/>
                      <a:pt x="561" y="494"/>
                      <a:pt x="561" y="493"/>
                    </a:cubicBezTo>
                    <a:cubicBezTo>
                      <a:pt x="561" y="493"/>
                      <a:pt x="561" y="493"/>
                      <a:pt x="561" y="493"/>
                    </a:cubicBezTo>
                    <a:cubicBezTo>
                      <a:pt x="561" y="492"/>
                      <a:pt x="561" y="492"/>
                      <a:pt x="560" y="491"/>
                    </a:cubicBezTo>
                    <a:cubicBezTo>
                      <a:pt x="560" y="491"/>
                      <a:pt x="560" y="491"/>
                      <a:pt x="560" y="490"/>
                    </a:cubicBezTo>
                    <a:cubicBezTo>
                      <a:pt x="560" y="490"/>
                      <a:pt x="559" y="489"/>
                      <a:pt x="559" y="489"/>
                    </a:cubicBezTo>
                    <a:cubicBezTo>
                      <a:pt x="559" y="488"/>
                      <a:pt x="558" y="487"/>
                      <a:pt x="559" y="486"/>
                    </a:cubicBezTo>
                    <a:cubicBezTo>
                      <a:pt x="558" y="486"/>
                      <a:pt x="558" y="485"/>
                      <a:pt x="557" y="485"/>
                    </a:cubicBezTo>
                    <a:cubicBezTo>
                      <a:pt x="558" y="485"/>
                      <a:pt x="557" y="483"/>
                      <a:pt x="558" y="483"/>
                    </a:cubicBezTo>
                    <a:cubicBezTo>
                      <a:pt x="558" y="485"/>
                      <a:pt x="559" y="484"/>
                      <a:pt x="559" y="485"/>
                    </a:cubicBezTo>
                    <a:cubicBezTo>
                      <a:pt x="560" y="485"/>
                      <a:pt x="560" y="486"/>
                      <a:pt x="560" y="486"/>
                    </a:cubicBezTo>
                    <a:cubicBezTo>
                      <a:pt x="561" y="487"/>
                      <a:pt x="561" y="487"/>
                      <a:pt x="561" y="488"/>
                    </a:cubicBezTo>
                    <a:cubicBezTo>
                      <a:pt x="561" y="488"/>
                      <a:pt x="561" y="489"/>
                      <a:pt x="561" y="489"/>
                    </a:cubicBezTo>
                    <a:cubicBezTo>
                      <a:pt x="562" y="489"/>
                      <a:pt x="562" y="490"/>
                      <a:pt x="562" y="490"/>
                    </a:cubicBezTo>
                    <a:cubicBezTo>
                      <a:pt x="562" y="491"/>
                      <a:pt x="564" y="491"/>
                      <a:pt x="563" y="491"/>
                    </a:cubicBezTo>
                    <a:cubicBezTo>
                      <a:pt x="563" y="492"/>
                      <a:pt x="564" y="492"/>
                      <a:pt x="564" y="492"/>
                    </a:cubicBezTo>
                    <a:cubicBezTo>
                      <a:pt x="563" y="493"/>
                      <a:pt x="564" y="493"/>
                      <a:pt x="564" y="494"/>
                    </a:cubicBezTo>
                    <a:cubicBezTo>
                      <a:pt x="564" y="494"/>
                      <a:pt x="564" y="495"/>
                      <a:pt x="564" y="495"/>
                    </a:cubicBezTo>
                    <a:cubicBezTo>
                      <a:pt x="564" y="495"/>
                      <a:pt x="565" y="496"/>
                      <a:pt x="565" y="496"/>
                    </a:cubicBezTo>
                    <a:cubicBezTo>
                      <a:pt x="565" y="496"/>
                      <a:pt x="565" y="496"/>
                      <a:pt x="565" y="496"/>
                    </a:cubicBezTo>
                    <a:cubicBezTo>
                      <a:pt x="565" y="497"/>
                      <a:pt x="566" y="497"/>
                      <a:pt x="566" y="497"/>
                    </a:cubicBezTo>
                    <a:cubicBezTo>
                      <a:pt x="566" y="498"/>
                      <a:pt x="567" y="499"/>
                      <a:pt x="567" y="499"/>
                    </a:cubicBezTo>
                    <a:cubicBezTo>
                      <a:pt x="567" y="500"/>
                      <a:pt x="567" y="501"/>
                      <a:pt x="567" y="501"/>
                    </a:cubicBezTo>
                    <a:cubicBezTo>
                      <a:pt x="567" y="502"/>
                      <a:pt x="568" y="502"/>
                      <a:pt x="568" y="503"/>
                    </a:cubicBezTo>
                    <a:cubicBezTo>
                      <a:pt x="569" y="504"/>
                      <a:pt x="570" y="505"/>
                      <a:pt x="570" y="507"/>
                    </a:cubicBezTo>
                    <a:cubicBezTo>
                      <a:pt x="570" y="507"/>
                      <a:pt x="571" y="507"/>
                      <a:pt x="571" y="508"/>
                    </a:cubicBezTo>
                    <a:cubicBezTo>
                      <a:pt x="571" y="508"/>
                      <a:pt x="571" y="509"/>
                      <a:pt x="571" y="509"/>
                    </a:cubicBezTo>
                    <a:cubicBezTo>
                      <a:pt x="571" y="509"/>
                      <a:pt x="571" y="509"/>
                      <a:pt x="571" y="509"/>
                    </a:cubicBezTo>
                    <a:cubicBezTo>
                      <a:pt x="572" y="509"/>
                      <a:pt x="572" y="510"/>
                      <a:pt x="572" y="510"/>
                    </a:cubicBezTo>
                    <a:cubicBezTo>
                      <a:pt x="572" y="510"/>
                      <a:pt x="572" y="510"/>
                      <a:pt x="572" y="511"/>
                    </a:cubicBezTo>
                    <a:cubicBezTo>
                      <a:pt x="572" y="511"/>
                      <a:pt x="572" y="511"/>
                      <a:pt x="573" y="512"/>
                    </a:cubicBezTo>
                    <a:cubicBezTo>
                      <a:pt x="573" y="512"/>
                      <a:pt x="573" y="512"/>
                      <a:pt x="573" y="512"/>
                    </a:cubicBezTo>
                    <a:cubicBezTo>
                      <a:pt x="573" y="512"/>
                      <a:pt x="573" y="513"/>
                      <a:pt x="573" y="513"/>
                    </a:cubicBezTo>
                    <a:cubicBezTo>
                      <a:pt x="574" y="513"/>
                      <a:pt x="573" y="513"/>
                      <a:pt x="574" y="513"/>
                    </a:cubicBezTo>
                    <a:cubicBezTo>
                      <a:pt x="574" y="514"/>
                      <a:pt x="575" y="514"/>
                      <a:pt x="575" y="514"/>
                    </a:cubicBezTo>
                    <a:cubicBezTo>
                      <a:pt x="575" y="515"/>
                      <a:pt x="575" y="515"/>
                      <a:pt x="576" y="515"/>
                    </a:cubicBezTo>
                    <a:cubicBezTo>
                      <a:pt x="576" y="515"/>
                      <a:pt x="576" y="514"/>
                      <a:pt x="576" y="514"/>
                    </a:cubicBezTo>
                    <a:cubicBezTo>
                      <a:pt x="576" y="515"/>
                      <a:pt x="577" y="515"/>
                      <a:pt x="577" y="516"/>
                    </a:cubicBezTo>
                    <a:cubicBezTo>
                      <a:pt x="577" y="516"/>
                      <a:pt x="578" y="516"/>
                      <a:pt x="578" y="516"/>
                    </a:cubicBezTo>
                    <a:cubicBezTo>
                      <a:pt x="578" y="517"/>
                      <a:pt x="577" y="517"/>
                      <a:pt x="577" y="518"/>
                    </a:cubicBezTo>
                    <a:cubicBezTo>
                      <a:pt x="577" y="517"/>
                      <a:pt x="578" y="517"/>
                      <a:pt x="578" y="517"/>
                    </a:cubicBezTo>
                    <a:cubicBezTo>
                      <a:pt x="578" y="518"/>
                      <a:pt x="579" y="518"/>
                      <a:pt x="579" y="519"/>
                    </a:cubicBezTo>
                    <a:cubicBezTo>
                      <a:pt x="579" y="519"/>
                      <a:pt x="578" y="519"/>
                      <a:pt x="578" y="519"/>
                    </a:cubicBezTo>
                    <a:cubicBezTo>
                      <a:pt x="578" y="519"/>
                      <a:pt x="578" y="519"/>
                      <a:pt x="578" y="520"/>
                    </a:cubicBezTo>
                    <a:cubicBezTo>
                      <a:pt x="579" y="520"/>
                      <a:pt x="579" y="521"/>
                      <a:pt x="580" y="522"/>
                    </a:cubicBezTo>
                    <a:cubicBezTo>
                      <a:pt x="580" y="522"/>
                      <a:pt x="580" y="522"/>
                      <a:pt x="580" y="522"/>
                    </a:cubicBezTo>
                    <a:cubicBezTo>
                      <a:pt x="581" y="522"/>
                      <a:pt x="581" y="521"/>
                      <a:pt x="582" y="522"/>
                    </a:cubicBezTo>
                    <a:cubicBezTo>
                      <a:pt x="582" y="523"/>
                      <a:pt x="580" y="522"/>
                      <a:pt x="580" y="523"/>
                    </a:cubicBezTo>
                    <a:cubicBezTo>
                      <a:pt x="581" y="524"/>
                      <a:pt x="581" y="524"/>
                      <a:pt x="582" y="524"/>
                    </a:cubicBezTo>
                    <a:cubicBezTo>
                      <a:pt x="582" y="525"/>
                      <a:pt x="582" y="525"/>
                      <a:pt x="582" y="526"/>
                    </a:cubicBezTo>
                    <a:cubicBezTo>
                      <a:pt x="583" y="526"/>
                      <a:pt x="583" y="526"/>
                      <a:pt x="583" y="526"/>
                    </a:cubicBezTo>
                    <a:cubicBezTo>
                      <a:pt x="583" y="527"/>
                      <a:pt x="584" y="527"/>
                      <a:pt x="584" y="527"/>
                    </a:cubicBezTo>
                    <a:cubicBezTo>
                      <a:pt x="584" y="527"/>
                      <a:pt x="584" y="528"/>
                      <a:pt x="584" y="529"/>
                    </a:cubicBezTo>
                    <a:cubicBezTo>
                      <a:pt x="585" y="529"/>
                      <a:pt x="585" y="529"/>
                      <a:pt x="586" y="530"/>
                    </a:cubicBezTo>
                    <a:cubicBezTo>
                      <a:pt x="586" y="531"/>
                      <a:pt x="587" y="531"/>
                      <a:pt x="587" y="531"/>
                    </a:cubicBezTo>
                    <a:cubicBezTo>
                      <a:pt x="587" y="531"/>
                      <a:pt x="587" y="532"/>
                      <a:pt x="587" y="532"/>
                    </a:cubicBezTo>
                    <a:cubicBezTo>
                      <a:pt x="587" y="532"/>
                      <a:pt x="588" y="532"/>
                      <a:pt x="588" y="533"/>
                    </a:cubicBezTo>
                    <a:cubicBezTo>
                      <a:pt x="588" y="533"/>
                      <a:pt x="588" y="533"/>
                      <a:pt x="589" y="533"/>
                    </a:cubicBezTo>
                    <a:cubicBezTo>
                      <a:pt x="588" y="535"/>
                      <a:pt x="587" y="533"/>
                      <a:pt x="586" y="534"/>
                    </a:cubicBezTo>
                    <a:cubicBezTo>
                      <a:pt x="586" y="535"/>
                      <a:pt x="586" y="535"/>
                      <a:pt x="587" y="536"/>
                    </a:cubicBezTo>
                    <a:cubicBezTo>
                      <a:pt x="587" y="537"/>
                      <a:pt x="588" y="537"/>
                      <a:pt x="588" y="537"/>
                    </a:cubicBezTo>
                    <a:cubicBezTo>
                      <a:pt x="589" y="538"/>
                      <a:pt x="590" y="537"/>
                      <a:pt x="590" y="537"/>
                    </a:cubicBezTo>
                    <a:cubicBezTo>
                      <a:pt x="591" y="538"/>
                      <a:pt x="591" y="538"/>
                      <a:pt x="591" y="540"/>
                    </a:cubicBezTo>
                    <a:cubicBezTo>
                      <a:pt x="592" y="540"/>
                      <a:pt x="591" y="539"/>
                      <a:pt x="592" y="539"/>
                    </a:cubicBezTo>
                    <a:cubicBezTo>
                      <a:pt x="592" y="539"/>
                      <a:pt x="593" y="539"/>
                      <a:pt x="593" y="540"/>
                    </a:cubicBezTo>
                    <a:cubicBezTo>
                      <a:pt x="593" y="540"/>
                      <a:pt x="594" y="540"/>
                      <a:pt x="594" y="540"/>
                    </a:cubicBezTo>
                    <a:cubicBezTo>
                      <a:pt x="594" y="541"/>
                      <a:pt x="593" y="541"/>
                      <a:pt x="593" y="542"/>
                    </a:cubicBezTo>
                    <a:cubicBezTo>
                      <a:pt x="594" y="542"/>
                      <a:pt x="594" y="541"/>
                      <a:pt x="595" y="540"/>
                    </a:cubicBezTo>
                    <a:cubicBezTo>
                      <a:pt x="595" y="540"/>
                      <a:pt x="595" y="541"/>
                      <a:pt x="596" y="541"/>
                    </a:cubicBezTo>
                    <a:cubicBezTo>
                      <a:pt x="596" y="541"/>
                      <a:pt x="596" y="541"/>
                      <a:pt x="596" y="542"/>
                    </a:cubicBezTo>
                    <a:cubicBezTo>
                      <a:pt x="596" y="542"/>
                      <a:pt x="596" y="542"/>
                      <a:pt x="596" y="542"/>
                    </a:cubicBezTo>
                    <a:cubicBezTo>
                      <a:pt x="597" y="543"/>
                      <a:pt x="597" y="542"/>
                      <a:pt x="597" y="542"/>
                    </a:cubicBezTo>
                    <a:cubicBezTo>
                      <a:pt x="598" y="543"/>
                      <a:pt x="599" y="543"/>
                      <a:pt x="600" y="543"/>
                    </a:cubicBezTo>
                    <a:cubicBezTo>
                      <a:pt x="600" y="544"/>
                      <a:pt x="601" y="544"/>
                      <a:pt x="600" y="545"/>
                    </a:cubicBezTo>
                    <a:cubicBezTo>
                      <a:pt x="601" y="545"/>
                      <a:pt x="601" y="544"/>
                      <a:pt x="602" y="544"/>
                    </a:cubicBezTo>
                    <a:cubicBezTo>
                      <a:pt x="602" y="545"/>
                      <a:pt x="604" y="546"/>
                      <a:pt x="605" y="547"/>
                    </a:cubicBezTo>
                    <a:cubicBezTo>
                      <a:pt x="605" y="546"/>
                      <a:pt x="605" y="546"/>
                      <a:pt x="605" y="546"/>
                    </a:cubicBezTo>
                    <a:cubicBezTo>
                      <a:pt x="605" y="546"/>
                      <a:pt x="606" y="546"/>
                      <a:pt x="606" y="546"/>
                    </a:cubicBezTo>
                    <a:cubicBezTo>
                      <a:pt x="606" y="547"/>
                      <a:pt x="607" y="547"/>
                      <a:pt x="607" y="547"/>
                    </a:cubicBezTo>
                    <a:cubicBezTo>
                      <a:pt x="607" y="547"/>
                      <a:pt x="608" y="548"/>
                      <a:pt x="608" y="548"/>
                    </a:cubicBezTo>
                    <a:cubicBezTo>
                      <a:pt x="609" y="548"/>
                      <a:pt x="609" y="548"/>
                      <a:pt x="610" y="548"/>
                    </a:cubicBezTo>
                    <a:cubicBezTo>
                      <a:pt x="611" y="549"/>
                      <a:pt x="612" y="550"/>
                      <a:pt x="614" y="551"/>
                    </a:cubicBezTo>
                    <a:cubicBezTo>
                      <a:pt x="614" y="551"/>
                      <a:pt x="615" y="552"/>
                      <a:pt x="616" y="552"/>
                    </a:cubicBezTo>
                    <a:cubicBezTo>
                      <a:pt x="616" y="552"/>
                      <a:pt x="617" y="552"/>
                      <a:pt x="617" y="551"/>
                    </a:cubicBezTo>
                    <a:cubicBezTo>
                      <a:pt x="618" y="552"/>
                      <a:pt x="617" y="550"/>
                      <a:pt x="618" y="550"/>
                    </a:cubicBezTo>
                    <a:cubicBezTo>
                      <a:pt x="618" y="550"/>
                      <a:pt x="618" y="551"/>
                      <a:pt x="618" y="552"/>
                    </a:cubicBezTo>
                    <a:cubicBezTo>
                      <a:pt x="618" y="552"/>
                      <a:pt x="619" y="552"/>
                      <a:pt x="619" y="552"/>
                    </a:cubicBezTo>
                    <a:cubicBezTo>
                      <a:pt x="619" y="553"/>
                      <a:pt x="619" y="553"/>
                      <a:pt x="620" y="553"/>
                    </a:cubicBezTo>
                    <a:cubicBezTo>
                      <a:pt x="620" y="554"/>
                      <a:pt x="620" y="553"/>
                      <a:pt x="621" y="553"/>
                    </a:cubicBezTo>
                    <a:cubicBezTo>
                      <a:pt x="621" y="553"/>
                      <a:pt x="621" y="553"/>
                      <a:pt x="622" y="553"/>
                    </a:cubicBezTo>
                    <a:cubicBezTo>
                      <a:pt x="622" y="553"/>
                      <a:pt x="622" y="553"/>
                      <a:pt x="622" y="553"/>
                    </a:cubicBezTo>
                    <a:cubicBezTo>
                      <a:pt x="623" y="553"/>
                      <a:pt x="623" y="552"/>
                      <a:pt x="623" y="552"/>
                    </a:cubicBezTo>
                    <a:cubicBezTo>
                      <a:pt x="623" y="554"/>
                      <a:pt x="624" y="554"/>
                      <a:pt x="624" y="555"/>
                    </a:cubicBezTo>
                    <a:cubicBezTo>
                      <a:pt x="626" y="555"/>
                      <a:pt x="628" y="556"/>
                      <a:pt x="630" y="556"/>
                    </a:cubicBezTo>
                    <a:cubicBezTo>
                      <a:pt x="630" y="556"/>
                      <a:pt x="631" y="557"/>
                      <a:pt x="631" y="557"/>
                    </a:cubicBezTo>
                    <a:cubicBezTo>
                      <a:pt x="633" y="557"/>
                      <a:pt x="635" y="558"/>
                      <a:pt x="635" y="558"/>
                    </a:cubicBezTo>
                    <a:cubicBezTo>
                      <a:pt x="635" y="558"/>
                      <a:pt x="636" y="558"/>
                      <a:pt x="636" y="559"/>
                    </a:cubicBezTo>
                    <a:cubicBezTo>
                      <a:pt x="635" y="559"/>
                      <a:pt x="635" y="560"/>
                      <a:pt x="634" y="560"/>
                    </a:cubicBezTo>
                    <a:cubicBezTo>
                      <a:pt x="634" y="559"/>
                      <a:pt x="634" y="558"/>
                      <a:pt x="634" y="559"/>
                    </a:cubicBezTo>
                    <a:cubicBezTo>
                      <a:pt x="633" y="560"/>
                      <a:pt x="632" y="559"/>
                      <a:pt x="632" y="559"/>
                    </a:cubicBezTo>
                    <a:cubicBezTo>
                      <a:pt x="631" y="559"/>
                      <a:pt x="631" y="559"/>
                      <a:pt x="631" y="559"/>
                    </a:cubicBezTo>
                    <a:cubicBezTo>
                      <a:pt x="631" y="559"/>
                      <a:pt x="630" y="559"/>
                      <a:pt x="630" y="559"/>
                    </a:cubicBezTo>
                    <a:cubicBezTo>
                      <a:pt x="630" y="558"/>
                      <a:pt x="630" y="559"/>
                      <a:pt x="629" y="558"/>
                    </a:cubicBezTo>
                    <a:cubicBezTo>
                      <a:pt x="629" y="558"/>
                      <a:pt x="629" y="558"/>
                      <a:pt x="629" y="558"/>
                    </a:cubicBezTo>
                    <a:cubicBezTo>
                      <a:pt x="629" y="558"/>
                      <a:pt x="628" y="559"/>
                      <a:pt x="628" y="558"/>
                    </a:cubicBezTo>
                    <a:cubicBezTo>
                      <a:pt x="628" y="558"/>
                      <a:pt x="627" y="557"/>
                      <a:pt x="627" y="557"/>
                    </a:cubicBezTo>
                    <a:cubicBezTo>
                      <a:pt x="625" y="556"/>
                      <a:pt x="624" y="555"/>
                      <a:pt x="623" y="554"/>
                    </a:cubicBezTo>
                    <a:cubicBezTo>
                      <a:pt x="622" y="555"/>
                      <a:pt x="622" y="556"/>
                      <a:pt x="622" y="556"/>
                    </a:cubicBezTo>
                    <a:cubicBezTo>
                      <a:pt x="622" y="555"/>
                      <a:pt x="621" y="555"/>
                      <a:pt x="620" y="554"/>
                    </a:cubicBezTo>
                    <a:cubicBezTo>
                      <a:pt x="617" y="554"/>
                      <a:pt x="615" y="553"/>
                      <a:pt x="613" y="552"/>
                    </a:cubicBezTo>
                    <a:cubicBezTo>
                      <a:pt x="612" y="551"/>
                      <a:pt x="612" y="550"/>
                      <a:pt x="611" y="550"/>
                    </a:cubicBezTo>
                    <a:cubicBezTo>
                      <a:pt x="610" y="550"/>
                      <a:pt x="611" y="551"/>
                      <a:pt x="610" y="551"/>
                    </a:cubicBezTo>
                    <a:cubicBezTo>
                      <a:pt x="610" y="550"/>
                      <a:pt x="608" y="550"/>
                      <a:pt x="608" y="549"/>
                    </a:cubicBezTo>
                    <a:cubicBezTo>
                      <a:pt x="607" y="549"/>
                      <a:pt x="606" y="547"/>
                      <a:pt x="605" y="547"/>
                    </a:cubicBezTo>
                    <a:cubicBezTo>
                      <a:pt x="604" y="547"/>
                      <a:pt x="604" y="548"/>
                      <a:pt x="603" y="547"/>
                    </a:cubicBezTo>
                    <a:cubicBezTo>
                      <a:pt x="603" y="547"/>
                      <a:pt x="602" y="547"/>
                      <a:pt x="602" y="546"/>
                    </a:cubicBezTo>
                    <a:cubicBezTo>
                      <a:pt x="602" y="546"/>
                      <a:pt x="601" y="546"/>
                      <a:pt x="601" y="546"/>
                    </a:cubicBezTo>
                    <a:cubicBezTo>
                      <a:pt x="601" y="546"/>
                      <a:pt x="601" y="546"/>
                      <a:pt x="601" y="546"/>
                    </a:cubicBezTo>
                    <a:cubicBezTo>
                      <a:pt x="600" y="545"/>
                      <a:pt x="600" y="545"/>
                      <a:pt x="599" y="545"/>
                    </a:cubicBezTo>
                    <a:cubicBezTo>
                      <a:pt x="599" y="545"/>
                      <a:pt x="599" y="544"/>
                      <a:pt x="599" y="544"/>
                    </a:cubicBezTo>
                    <a:cubicBezTo>
                      <a:pt x="598" y="544"/>
                      <a:pt x="598" y="544"/>
                      <a:pt x="598" y="544"/>
                    </a:cubicBezTo>
                    <a:cubicBezTo>
                      <a:pt x="598" y="545"/>
                      <a:pt x="598" y="546"/>
                      <a:pt x="600" y="546"/>
                    </a:cubicBezTo>
                    <a:cubicBezTo>
                      <a:pt x="600" y="547"/>
                      <a:pt x="601" y="547"/>
                      <a:pt x="600" y="547"/>
                    </a:cubicBezTo>
                    <a:cubicBezTo>
                      <a:pt x="602" y="547"/>
                      <a:pt x="602" y="547"/>
                      <a:pt x="602" y="547"/>
                    </a:cubicBezTo>
                    <a:cubicBezTo>
                      <a:pt x="602" y="548"/>
                      <a:pt x="603" y="549"/>
                      <a:pt x="604" y="549"/>
                    </a:cubicBezTo>
                    <a:cubicBezTo>
                      <a:pt x="604" y="549"/>
                      <a:pt x="604" y="549"/>
                      <a:pt x="604" y="549"/>
                    </a:cubicBezTo>
                    <a:cubicBezTo>
                      <a:pt x="604" y="549"/>
                      <a:pt x="605" y="550"/>
                      <a:pt x="605" y="550"/>
                    </a:cubicBezTo>
                    <a:cubicBezTo>
                      <a:pt x="606" y="550"/>
                      <a:pt x="606" y="551"/>
                      <a:pt x="607" y="551"/>
                    </a:cubicBezTo>
                    <a:cubicBezTo>
                      <a:pt x="607" y="551"/>
                      <a:pt x="607" y="551"/>
                      <a:pt x="607" y="551"/>
                    </a:cubicBezTo>
                    <a:cubicBezTo>
                      <a:pt x="608" y="551"/>
                      <a:pt x="607" y="551"/>
                      <a:pt x="608" y="551"/>
                    </a:cubicBezTo>
                    <a:cubicBezTo>
                      <a:pt x="609" y="552"/>
                      <a:pt x="610" y="552"/>
                      <a:pt x="612" y="552"/>
                    </a:cubicBezTo>
                    <a:cubicBezTo>
                      <a:pt x="612" y="553"/>
                      <a:pt x="614" y="553"/>
                      <a:pt x="616" y="554"/>
                    </a:cubicBezTo>
                    <a:cubicBezTo>
                      <a:pt x="616" y="554"/>
                      <a:pt x="616" y="554"/>
                      <a:pt x="616" y="554"/>
                    </a:cubicBezTo>
                    <a:cubicBezTo>
                      <a:pt x="617" y="554"/>
                      <a:pt x="616" y="554"/>
                      <a:pt x="617" y="554"/>
                    </a:cubicBezTo>
                    <a:cubicBezTo>
                      <a:pt x="617" y="555"/>
                      <a:pt x="619" y="555"/>
                      <a:pt x="620" y="555"/>
                    </a:cubicBezTo>
                    <a:cubicBezTo>
                      <a:pt x="620" y="555"/>
                      <a:pt x="620" y="555"/>
                      <a:pt x="620" y="555"/>
                    </a:cubicBezTo>
                    <a:cubicBezTo>
                      <a:pt x="620" y="555"/>
                      <a:pt x="621" y="556"/>
                      <a:pt x="621" y="556"/>
                    </a:cubicBezTo>
                    <a:cubicBezTo>
                      <a:pt x="621" y="556"/>
                      <a:pt x="621" y="556"/>
                      <a:pt x="622" y="556"/>
                    </a:cubicBezTo>
                    <a:cubicBezTo>
                      <a:pt x="622" y="557"/>
                      <a:pt x="623" y="557"/>
                      <a:pt x="624" y="558"/>
                    </a:cubicBezTo>
                    <a:cubicBezTo>
                      <a:pt x="624" y="557"/>
                      <a:pt x="624" y="557"/>
                      <a:pt x="624" y="556"/>
                    </a:cubicBezTo>
                    <a:cubicBezTo>
                      <a:pt x="625" y="557"/>
                      <a:pt x="625" y="558"/>
                      <a:pt x="625" y="558"/>
                    </a:cubicBezTo>
                    <a:cubicBezTo>
                      <a:pt x="626" y="559"/>
                      <a:pt x="627" y="560"/>
                      <a:pt x="628" y="560"/>
                    </a:cubicBezTo>
                    <a:cubicBezTo>
                      <a:pt x="628" y="560"/>
                      <a:pt x="628" y="559"/>
                      <a:pt x="629" y="559"/>
                    </a:cubicBezTo>
                    <a:cubicBezTo>
                      <a:pt x="630" y="560"/>
                      <a:pt x="631" y="560"/>
                      <a:pt x="632" y="560"/>
                    </a:cubicBezTo>
                    <a:cubicBezTo>
                      <a:pt x="633" y="561"/>
                      <a:pt x="635" y="561"/>
                      <a:pt x="636" y="561"/>
                    </a:cubicBezTo>
                    <a:cubicBezTo>
                      <a:pt x="638" y="562"/>
                      <a:pt x="640" y="562"/>
                      <a:pt x="643" y="562"/>
                    </a:cubicBezTo>
                    <a:cubicBezTo>
                      <a:pt x="644" y="563"/>
                      <a:pt x="644" y="563"/>
                      <a:pt x="644" y="563"/>
                    </a:cubicBezTo>
                    <a:cubicBezTo>
                      <a:pt x="646" y="562"/>
                      <a:pt x="646" y="563"/>
                      <a:pt x="647" y="563"/>
                    </a:cubicBezTo>
                    <a:cubicBezTo>
                      <a:pt x="648" y="563"/>
                      <a:pt x="650" y="564"/>
                      <a:pt x="651" y="564"/>
                    </a:cubicBezTo>
                    <a:cubicBezTo>
                      <a:pt x="651" y="564"/>
                      <a:pt x="651" y="563"/>
                      <a:pt x="652" y="563"/>
                    </a:cubicBezTo>
                    <a:cubicBezTo>
                      <a:pt x="652" y="563"/>
                      <a:pt x="654" y="564"/>
                      <a:pt x="654" y="564"/>
                    </a:cubicBezTo>
                    <a:cubicBezTo>
                      <a:pt x="655" y="564"/>
                      <a:pt x="655" y="564"/>
                      <a:pt x="655" y="564"/>
                    </a:cubicBezTo>
                    <a:cubicBezTo>
                      <a:pt x="656" y="564"/>
                      <a:pt x="656" y="564"/>
                      <a:pt x="656" y="564"/>
                    </a:cubicBezTo>
                    <a:cubicBezTo>
                      <a:pt x="657" y="564"/>
                      <a:pt x="658" y="565"/>
                      <a:pt x="658" y="565"/>
                    </a:cubicBezTo>
                    <a:cubicBezTo>
                      <a:pt x="659" y="565"/>
                      <a:pt x="659" y="565"/>
                      <a:pt x="659" y="565"/>
                    </a:cubicBezTo>
                    <a:cubicBezTo>
                      <a:pt x="659" y="565"/>
                      <a:pt x="659" y="565"/>
                      <a:pt x="660" y="565"/>
                    </a:cubicBezTo>
                    <a:cubicBezTo>
                      <a:pt x="660" y="565"/>
                      <a:pt x="660" y="564"/>
                      <a:pt x="660" y="563"/>
                    </a:cubicBezTo>
                    <a:cubicBezTo>
                      <a:pt x="660" y="563"/>
                      <a:pt x="661" y="565"/>
                      <a:pt x="661" y="565"/>
                    </a:cubicBezTo>
                    <a:cubicBezTo>
                      <a:pt x="661" y="565"/>
                      <a:pt x="662" y="565"/>
                      <a:pt x="662" y="565"/>
                    </a:cubicBezTo>
                    <a:cubicBezTo>
                      <a:pt x="662" y="565"/>
                      <a:pt x="663" y="565"/>
                      <a:pt x="663" y="565"/>
                    </a:cubicBezTo>
                    <a:cubicBezTo>
                      <a:pt x="664" y="565"/>
                      <a:pt x="665" y="566"/>
                      <a:pt x="665" y="566"/>
                    </a:cubicBezTo>
                    <a:cubicBezTo>
                      <a:pt x="666" y="566"/>
                      <a:pt x="666" y="565"/>
                      <a:pt x="667" y="565"/>
                    </a:cubicBezTo>
                    <a:cubicBezTo>
                      <a:pt x="668" y="565"/>
                      <a:pt x="670" y="566"/>
                      <a:pt x="671" y="566"/>
                    </a:cubicBezTo>
                    <a:cubicBezTo>
                      <a:pt x="671" y="566"/>
                      <a:pt x="671" y="565"/>
                      <a:pt x="671" y="565"/>
                    </a:cubicBezTo>
                    <a:cubicBezTo>
                      <a:pt x="672" y="565"/>
                      <a:pt x="673" y="566"/>
                      <a:pt x="673" y="566"/>
                    </a:cubicBezTo>
                    <a:cubicBezTo>
                      <a:pt x="673" y="566"/>
                      <a:pt x="673" y="565"/>
                      <a:pt x="673" y="565"/>
                    </a:cubicBezTo>
                    <a:cubicBezTo>
                      <a:pt x="673" y="565"/>
                      <a:pt x="674" y="566"/>
                      <a:pt x="675" y="566"/>
                    </a:cubicBezTo>
                    <a:cubicBezTo>
                      <a:pt x="675" y="566"/>
                      <a:pt x="675" y="566"/>
                      <a:pt x="676" y="566"/>
                    </a:cubicBezTo>
                    <a:cubicBezTo>
                      <a:pt x="676" y="566"/>
                      <a:pt x="676" y="565"/>
                      <a:pt x="677" y="565"/>
                    </a:cubicBezTo>
                    <a:cubicBezTo>
                      <a:pt x="677" y="565"/>
                      <a:pt x="677" y="565"/>
                      <a:pt x="677" y="564"/>
                    </a:cubicBezTo>
                    <a:cubicBezTo>
                      <a:pt x="677" y="564"/>
                      <a:pt x="677" y="565"/>
                      <a:pt x="677" y="565"/>
                    </a:cubicBezTo>
                    <a:cubicBezTo>
                      <a:pt x="678" y="564"/>
                      <a:pt x="678" y="565"/>
                      <a:pt x="679" y="565"/>
                    </a:cubicBezTo>
                    <a:cubicBezTo>
                      <a:pt x="680" y="565"/>
                      <a:pt x="682" y="565"/>
                      <a:pt x="683" y="565"/>
                    </a:cubicBezTo>
                    <a:cubicBezTo>
                      <a:pt x="683" y="565"/>
                      <a:pt x="683" y="565"/>
                      <a:pt x="684" y="565"/>
                    </a:cubicBezTo>
                    <a:cubicBezTo>
                      <a:pt x="684" y="565"/>
                      <a:pt x="684" y="565"/>
                      <a:pt x="685" y="564"/>
                    </a:cubicBezTo>
                    <a:cubicBezTo>
                      <a:pt x="685" y="564"/>
                      <a:pt x="687" y="564"/>
                      <a:pt x="687" y="564"/>
                    </a:cubicBezTo>
                    <a:cubicBezTo>
                      <a:pt x="688" y="564"/>
                      <a:pt x="689" y="564"/>
                      <a:pt x="689" y="564"/>
                    </a:cubicBezTo>
                    <a:cubicBezTo>
                      <a:pt x="689" y="564"/>
                      <a:pt x="690" y="564"/>
                      <a:pt x="690" y="564"/>
                    </a:cubicBezTo>
                    <a:cubicBezTo>
                      <a:pt x="690" y="564"/>
                      <a:pt x="690" y="564"/>
                      <a:pt x="691" y="564"/>
                    </a:cubicBezTo>
                    <a:cubicBezTo>
                      <a:pt x="692" y="563"/>
                      <a:pt x="693" y="563"/>
                      <a:pt x="693" y="563"/>
                    </a:cubicBezTo>
                    <a:cubicBezTo>
                      <a:pt x="694" y="563"/>
                      <a:pt x="694" y="563"/>
                      <a:pt x="694" y="562"/>
                    </a:cubicBezTo>
                    <a:cubicBezTo>
                      <a:pt x="695" y="562"/>
                      <a:pt x="696" y="563"/>
                      <a:pt x="696" y="563"/>
                    </a:cubicBezTo>
                    <a:cubicBezTo>
                      <a:pt x="697" y="563"/>
                      <a:pt x="697" y="563"/>
                      <a:pt x="697" y="562"/>
                    </a:cubicBezTo>
                    <a:cubicBezTo>
                      <a:pt x="697" y="562"/>
                      <a:pt x="698" y="562"/>
                      <a:pt x="698" y="562"/>
                    </a:cubicBezTo>
                    <a:cubicBezTo>
                      <a:pt x="698" y="562"/>
                      <a:pt x="699" y="562"/>
                      <a:pt x="699" y="562"/>
                    </a:cubicBezTo>
                    <a:cubicBezTo>
                      <a:pt x="699" y="561"/>
                      <a:pt x="700" y="561"/>
                      <a:pt x="700" y="561"/>
                    </a:cubicBezTo>
                    <a:cubicBezTo>
                      <a:pt x="701" y="561"/>
                      <a:pt x="702" y="562"/>
                      <a:pt x="702" y="561"/>
                    </a:cubicBezTo>
                    <a:cubicBezTo>
                      <a:pt x="702" y="561"/>
                      <a:pt x="703" y="560"/>
                      <a:pt x="703" y="559"/>
                    </a:cubicBezTo>
                    <a:cubicBezTo>
                      <a:pt x="703" y="559"/>
                      <a:pt x="704" y="560"/>
                      <a:pt x="704" y="560"/>
                    </a:cubicBezTo>
                    <a:cubicBezTo>
                      <a:pt x="704" y="560"/>
                      <a:pt x="705" y="560"/>
                      <a:pt x="705" y="560"/>
                    </a:cubicBezTo>
                    <a:cubicBezTo>
                      <a:pt x="705" y="560"/>
                      <a:pt x="706" y="560"/>
                      <a:pt x="706" y="559"/>
                    </a:cubicBezTo>
                    <a:cubicBezTo>
                      <a:pt x="707" y="559"/>
                      <a:pt x="707" y="559"/>
                      <a:pt x="708" y="559"/>
                    </a:cubicBezTo>
                    <a:cubicBezTo>
                      <a:pt x="708" y="559"/>
                      <a:pt x="732" y="550"/>
                      <a:pt x="735" y="544"/>
                    </a:cubicBezTo>
                    <a:cubicBezTo>
                      <a:pt x="735" y="543"/>
                      <a:pt x="736" y="543"/>
                      <a:pt x="736" y="543"/>
                    </a:cubicBezTo>
                    <a:cubicBezTo>
                      <a:pt x="742" y="541"/>
                      <a:pt x="750" y="531"/>
                      <a:pt x="750" y="531"/>
                    </a:cubicBezTo>
                    <a:cubicBezTo>
                      <a:pt x="750" y="530"/>
                      <a:pt x="751" y="530"/>
                      <a:pt x="751" y="530"/>
                    </a:cubicBezTo>
                    <a:cubicBezTo>
                      <a:pt x="751" y="529"/>
                      <a:pt x="751" y="529"/>
                      <a:pt x="751" y="529"/>
                    </a:cubicBezTo>
                    <a:cubicBezTo>
                      <a:pt x="751" y="529"/>
                      <a:pt x="751" y="529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9"/>
                      <a:pt x="751" y="529"/>
                      <a:pt x="752" y="530"/>
                    </a:cubicBezTo>
                    <a:cubicBezTo>
                      <a:pt x="752" y="530"/>
                      <a:pt x="752" y="530"/>
                      <a:pt x="752" y="530"/>
                    </a:cubicBezTo>
                    <a:cubicBezTo>
                      <a:pt x="753" y="529"/>
                      <a:pt x="753" y="529"/>
                      <a:pt x="754" y="528"/>
                    </a:cubicBezTo>
                    <a:cubicBezTo>
                      <a:pt x="754" y="527"/>
                      <a:pt x="754" y="527"/>
                      <a:pt x="755" y="527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4" y="526"/>
                      <a:pt x="753" y="526"/>
                      <a:pt x="753" y="526"/>
                    </a:cubicBezTo>
                    <a:cubicBezTo>
                      <a:pt x="754" y="525"/>
                      <a:pt x="755" y="524"/>
                      <a:pt x="755" y="523"/>
                    </a:cubicBezTo>
                    <a:cubicBezTo>
                      <a:pt x="756" y="522"/>
                      <a:pt x="757" y="522"/>
                      <a:pt x="758" y="521"/>
                    </a:cubicBezTo>
                    <a:cubicBezTo>
                      <a:pt x="757" y="521"/>
                      <a:pt x="757" y="521"/>
                      <a:pt x="757" y="520"/>
                    </a:cubicBezTo>
                    <a:cubicBezTo>
                      <a:pt x="757" y="520"/>
                      <a:pt x="757" y="518"/>
                      <a:pt x="758" y="518"/>
                    </a:cubicBezTo>
                    <a:cubicBezTo>
                      <a:pt x="758" y="518"/>
                      <a:pt x="758" y="518"/>
                      <a:pt x="758" y="517"/>
                    </a:cubicBezTo>
                    <a:cubicBezTo>
                      <a:pt x="758" y="517"/>
                      <a:pt x="758" y="517"/>
                      <a:pt x="758" y="517"/>
                    </a:cubicBezTo>
                    <a:cubicBezTo>
                      <a:pt x="758" y="517"/>
                      <a:pt x="759" y="516"/>
                      <a:pt x="759" y="516"/>
                    </a:cubicBezTo>
                    <a:cubicBezTo>
                      <a:pt x="759" y="516"/>
                      <a:pt x="759" y="516"/>
                      <a:pt x="759" y="516"/>
                    </a:cubicBezTo>
                    <a:cubicBezTo>
                      <a:pt x="759" y="516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4"/>
                      <a:pt x="760" y="514"/>
                      <a:pt x="760" y="514"/>
                    </a:cubicBezTo>
                    <a:cubicBezTo>
                      <a:pt x="760" y="514"/>
                      <a:pt x="759" y="513"/>
                      <a:pt x="760" y="512"/>
                    </a:cubicBezTo>
                    <a:cubicBezTo>
                      <a:pt x="760" y="512"/>
                      <a:pt x="760" y="512"/>
                      <a:pt x="760" y="511"/>
                    </a:cubicBezTo>
                    <a:cubicBezTo>
                      <a:pt x="760" y="511"/>
                      <a:pt x="761" y="511"/>
                      <a:pt x="761" y="510"/>
                    </a:cubicBezTo>
                    <a:cubicBezTo>
                      <a:pt x="761" y="510"/>
                      <a:pt x="761" y="509"/>
                      <a:pt x="761" y="509"/>
                    </a:cubicBezTo>
                    <a:cubicBezTo>
                      <a:pt x="762" y="508"/>
                      <a:pt x="761" y="507"/>
                      <a:pt x="762" y="506"/>
                    </a:cubicBezTo>
                    <a:cubicBezTo>
                      <a:pt x="762" y="505"/>
                      <a:pt x="762" y="505"/>
                      <a:pt x="762" y="505"/>
                    </a:cubicBezTo>
                    <a:cubicBezTo>
                      <a:pt x="762" y="505"/>
                      <a:pt x="762" y="504"/>
                      <a:pt x="762" y="504"/>
                    </a:cubicBezTo>
                    <a:cubicBezTo>
                      <a:pt x="763" y="503"/>
                      <a:pt x="761" y="503"/>
                      <a:pt x="762" y="502"/>
                    </a:cubicBezTo>
                    <a:cubicBezTo>
                      <a:pt x="762" y="501"/>
                      <a:pt x="762" y="501"/>
                      <a:pt x="761" y="500"/>
                    </a:cubicBezTo>
                    <a:cubicBezTo>
                      <a:pt x="763" y="500"/>
                      <a:pt x="763" y="498"/>
                      <a:pt x="763" y="496"/>
                    </a:cubicBezTo>
                    <a:cubicBezTo>
                      <a:pt x="763" y="496"/>
                      <a:pt x="764" y="496"/>
                      <a:pt x="764" y="495"/>
                    </a:cubicBezTo>
                    <a:cubicBezTo>
                      <a:pt x="764" y="495"/>
                      <a:pt x="765" y="495"/>
                      <a:pt x="765" y="495"/>
                    </a:cubicBezTo>
                    <a:cubicBezTo>
                      <a:pt x="764" y="496"/>
                      <a:pt x="764" y="496"/>
                      <a:pt x="764" y="497"/>
                    </a:cubicBezTo>
                    <a:cubicBezTo>
                      <a:pt x="764" y="498"/>
                      <a:pt x="763" y="499"/>
                      <a:pt x="764" y="500"/>
                    </a:cubicBezTo>
                    <a:cubicBezTo>
                      <a:pt x="763" y="498"/>
                      <a:pt x="765" y="498"/>
                      <a:pt x="764" y="497"/>
                    </a:cubicBezTo>
                    <a:cubicBezTo>
                      <a:pt x="765" y="496"/>
                      <a:pt x="764" y="495"/>
                      <a:pt x="765" y="494"/>
                    </a:cubicBezTo>
                    <a:cubicBezTo>
                      <a:pt x="765" y="494"/>
                      <a:pt x="765" y="494"/>
                      <a:pt x="765" y="493"/>
                    </a:cubicBezTo>
                    <a:cubicBezTo>
                      <a:pt x="765" y="493"/>
                      <a:pt x="764" y="493"/>
                      <a:pt x="764" y="493"/>
                    </a:cubicBezTo>
                    <a:cubicBezTo>
                      <a:pt x="764" y="492"/>
                      <a:pt x="764" y="492"/>
                      <a:pt x="764" y="492"/>
                    </a:cubicBezTo>
                    <a:cubicBezTo>
                      <a:pt x="764" y="491"/>
                      <a:pt x="764" y="491"/>
                      <a:pt x="764" y="491"/>
                    </a:cubicBezTo>
                    <a:cubicBezTo>
                      <a:pt x="765" y="489"/>
                      <a:pt x="765" y="488"/>
                      <a:pt x="766" y="487"/>
                    </a:cubicBezTo>
                    <a:cubicBezTo>
                      <a:pt x="766" y="486"/>
                      <a:pt x="767" y="486"/>
                      <a:pt x="768" y="485"/>
                    </a:cubicBezTo>
                    <a:cubicBezTo>
                      <a:pt x="768" y="485"/>
                      <a:pt x="767" y="484"/>
                      <a:pt x="767" y="484"/>
                    </a:cubicBezTo>
                    <a:cubicBezTo>
                      <a:pt x="768" y="483"/>
                      <a:pt x="768" y="483"/>
                      <a:pt x="769" y="482"/>
                    </a:cubicBezTo>
                    <a:cubicBezTo>
                      <a:pt x="769" y="481"/>
                      <a:pt x="770" y="479"/>
                      <a:pt x="771" y="477"/>
                    </a:cubicBezTo>
                    <a:cubicBezTo>
                      <a:pt x="771" y="477"/>
                      <a:pt x="771" y="477"/>
                      <a:pt x="771" y="476"/>
                    </a:cubicBezTo>
                    <a:cubicBezTo>
                      <a:pt x="772" y="475"/>
                      <a:pt x="772" y="473"/>
                      <a:pt x="773" y="472"/>
                    </a:cubicBezTo>
                    <a:cubicBezTo>
                      <a:pt x="773" y="472"/>
                      <a:pt x="774" y="472"/>
                      <a:pt x="774" y="471"/>
                    </a:cubicBezTo>
                    <a:cubicBezTo>
                      <a:pt x="774" y="470"/>
                      <a:pt x="774" y="470"/>
                      <a:pt x="774" y="469"/>
                    </a:cubicBezTo>
                    <a:cubicBezTo>
                      <a:pt x="775" y="466"/>
                      <a:pt x="777" y="462"/>
                      <a:pt x="778" y="459"/>
                    </a:cubicBezTo>
                    <a:cubicBezTo>
                      <a:pt x="778" y="459"/>
                      <a:pt x="778" y="459"/>
                      <a:pt x="778" y="458"/>
                    </a:cubicBezTo>
                    <a:cubicBezTo>
                      <a:pt x="779" y="456"/>
                      <a:pt x="780" y="455"/>
                      <a:pt x="780" y="454"/>
                    </a:cubicBezTo>
                    <a:cubicBezTo>
                      <a:pt x="781" y="453"/>
                      <a:pt x="781" y="452"/>
                      <a:pt x="781" y="451"/>
                    </a:cubicBezTo>
                    <a:cubicBezTo>
                      <a:pt x="781" y="450"/>
                      <a:pt x="781" y="450"/>
                      <a:pt x="781" y="449"/>
                    </a:cubicBezTo>
                    <a:cubicBezTo>
                      <a:pt x="781" y="449"/>
                      <a:pt x="781" y="449"/>
                      <a:pt x="781" y="449"/>
                    </a:cubicBezTo>
                    <a:cubicBezTo>
                      <a:pt x="781" y="448"/>
                      <a:pt x="781" y="447"/>
                      <a:pt x="781" y="446"/>
                    </a:cubicBezTo>
                    <a:cubicBezTo>
                      <a:pt x="782" y="445"/>
                      <a:pt x="782" y="445"/>
                      <a:pt x="782" y="445"/>
                    </a:cubicBezTo>
                    <a:cubicBezTo>
                      <a:pt x="782" y="444"/>
                      <a:pt x="783" y="443"/>
                      <a:pt x="782" y="443"/>
                    </a:cubicBezTo>
                    <a:cubicBezTo>
                      <a:pt x="781" y="445"/>
                      <a:pt x="781" y="445"/>
                      <a:pt x="781" y="445"/>
                    </a:cubicBezTo>
                    <a:cubicBezTo>
                      <a:pt x="781" y="446"/>
                      <a:pt x="781" y="447"/>
                      <a:pt x="780" y="448"/>
                    </a:cubicBezTo>
                    <a:cubicBezTo>
                      <a:pt x="780" y="449"/>
                      <a:pt x="780" y="449"/>
                      <a:pt x="780" y="449"/>
                    </a:cubicBezTo>
                    <a:cubicBezTo>
                      <a:pt x="780" y="450"/>
                      <a:pt x="780" y="452"/>
                      <a:pt x="779" y="452"/>
                    </a:cubicBezTo>
                    <a:cubicBezTo>
                      <a:pt x="779" y="452"/>
                      <a:pt x="779" y="452"/>
                      <a:pt x="779" y="451"/>
                    </a:cubicBezTo>
                    <a:cubicBezTo>
                      <a:pt x="779" y="451"/>
                      <a:pt x="779" y="451"/>
                      <a:pt x="779" y="451"/>
                    </a:cubicBezTo>
                    <a:cubicBezTo>
                      <a:pt x="779" y="449"/>
                      <a:pt x="780" y="449"/>
                      <a:pt x="780" y="447"/>
                    </a:cubicBezTo>
                    <a:cubicBezTo>
                      <a:pt x="780" y="447"/>
                      <a:pt x="780" y="447"/>
                      <a:pt x="780" y="446"/>
                    </a:cubicBezTo>
                    <a:cubicBezTo>
                      <a:pt x="780" y="445"/>
                      <a:pt x="781" y="444"/>
                      <a:pt x="782" y="442"/>
                    </a:cubicBezTo>
                    <a:cubicBezTo>
                      <a:pt x="782" y="443"/>
                      <a:pt x="783" y="443"/>
                      <a:pt x="783" y="442"/>
                    </a:cubicBezTo>
                    <a:cubicBezTo>
                      <a:pt x="783" y="440"/>
                      <a:pt x="784" y="437"/>
                      <a:pt x="784" y="435"/>
                    </a:cubicBezTo>
                    <a:cubicBezTo>
                      <a:pt x="784" y="434"/>
                      <a:pt x="784" y="433"/>
                      <a:pt x="784" y="432"/>
                    </a:cubicBezTo>
                    <a:cubicBezTo>
                      <a:pt x="785" y="432"/>
                      <a:pt x="784" y="431"/>
                      <a:pt x="784" y="430"/>
                    </a:cubicBezTo>
                    <a:cubicBezTo>
                      <a:pt x="785" y="430"/>
                      <a:pt x="784" y="430"/>
                      <a:pt x="784" y="430"/>
                    </a:cubicBezTo>
                    <a:cubicBezTo>
                      <a:pt x="784" y="429"/>
                      <a:pt x="785" y="429"/>
                      <a:pt x="785" y="428"/>
                    </a:cubicBezTo>
                    <a:cubicBezTo>
                      <a:pt x="785" y="427"/>
                      <a:pt x="785" y="426"/>
                      <a:pt x="785" y="426"/>
                    </a:cubicBezTo>
                    <a:cubicBezTo>
                      <a:pt x="785" y="426"/>
                      <a:pt x="784" y="426"/>
                      <a:pt x="784" y="426"/>
                    </a:cubicBezTo>
                    <a:cubicBezTo>
                      <a:pt x="785" y="424"/>
                      <a:pt x="785" y="424"/>
                      <a:pt x="785" y="424"/>
                    </a:cubicBezTo>
                    <a:cubicBezTo>
                      <a:pt x="785" y="423"/>
                      <a:pt x="784" y="423"/>
                      <a:pt x="785" y="422"/>
                    </a:cubicBezTo>
                    <a:close/>
                    <a:moveTo>
                      <a:pt x="772" y="331"/>
                    </a:moveTo>
                    <a:cubicBezTo>
                      <a:pt x="771" y="331"/>
                      <a:pt x="772" y="330"/>
                      <a:pt x="771" y="329"/>
                    </a:cubicBezTo>
                    <a:cubicBezTo>
                      <a:pt x="772" y="328"/>
                      <a:pt x="773" y="330"/>
                      <a:pt x="772" y="331"/>
                    </a:cubicBezTo>
                    <a:close/>
                    <a:moveTo>
                      <a:pt x="601" y="472"/>
                    </a:moveTo>
                    <a:cubicBezTo>
                      <a:pt x="601" y="471"/>
                      <a:pt x="602" y="472"/>
                      <a:pt x="602" y="471"/>
                    </a:cubicBezTo>
                    <a:cubicBezTo>
                      <a:pt x="602" y="471"/>
                      <a:pt x="603" y="472"/>
                      <a:pt x="603" y="472"/>
                    </a:cubicBezTo>
                    <a:cubicBezTo>
                      <a:pt x="604" y="476"/>
                      <a:pt x="602" y="472"/>
                      <a:pt x="601" y="472"/>
                    </a:cubicBezTo>
                    <a:close/>
                    <a:moveTo>
                      <a:pt x="607" y="491"/>
                    </a:moveTo>
                    <a:cubicBezTo>
                      <a:pt x="607" y="492"/>
                      <a:pt x="608" y="492"/>
                      <a:pt x="607" y="493"/>
                    </a:cubicBezTo>
                    <a:cubicBezTo>
                      <a:pt x="607" y="492"/>
                      <a:pt x="606" y="490"/>
                      <a:pt x="606" y="489"/>
                    </a:cubicBezTo>
                    <a:cubicBezTo>
                      <a:pt x="607" y="489"/>
                      <a:pt x="607" y="489"/>
                      <a:pt x="608" y="488"/>
                    </a:cubicBezTo>
                    <a:cubicBezTo>
                      <a:pt x="608" y="489"/>
                      <a:pt x="608" y="490"/>
                      <a:pt x="607" y="491"/>
                    </a:cubicBezTo>
                    <a:close/>
                    <a:moveTo>
                      <a:pt x="635" y="505"/>
                    </a:moveTo>
                    <a:cubicBezTo>
                      <a:pt x="635" y="505"/>
                      <a:pt x="635" y="505"/>
                      <a:pt x="635" y="505"/>
                    </a:cubicBezTo>
                    <a:cubicBezTo>
                      <a:pt x="634" y="505"/>
                      <a:pt x="634" y="504"/>
                      <a:pt x="633" y="504"/>
                    </a:cubicBezTo>
                    <a:cubicBezTo>
                      <a:pt x="633" y="504"/>
                      <a:pt x="633" y="504"/>
                      <a:pt x="633" y="504"/>
                    </a:cubicBezTo>
                    <a:cubicBezTo>
                      <a:pt x="633" y="503"/>
                      <a:pt x="631" y="502"/>
                      <a:pt x="631" y="501"/>
                    </a:cubicBezTo>
                    <a:cubicBezTo>
                      <a:pt x="631" y="501"/>
                      <a:pt x="631" y="501"/>
                      <a:pt x="631" y="501"/>
                    </a:cubicBezTo>
                    <a:cubicBezTo>
                      <a:pt x="630" y="501"/>
                      <a:pt x="631" y="500"/>
                      <a:pt x="631" y="500"/>
                    </a:cubicBezTo>
                    <a:cubicBezTo>
                      <a:pt x="630" y="500"/>
                      <a:pt x="630" y="500"/>
                      <a:pt x="630" y="500"/>
                    </a:cubicBezTo>
                    <a:cubicBezTo>
                      <a:pt x="629" y="498"/>
                      <a:pt x="629" y="496"/>
                      <a:pt x="628" y="494"/>
                    </a:cubicBezTo>
                    <a:cubicBezTo>
                      <a:pt x="628" y="494"/>
                      <a:pt x="628" y="494"/>
                      <a:pt x="629" y="493"/>
                    </a:cubicBezTo>
                    <a:cubicBezTo>
                      <a:pt x="629" y="493"/>
                      <a:pt x="629" y="494"/>
                      <a:pt x="629" y="494"/>
                    </a:cubicBezTo>
                    <a:cubicBezTo>
                      <a:pt x="629" y="495"/>
                      <a:pt x="630" y="494"/>
                      <a:pt x="631" y="495"/>
                    </a:cubicBezTo>
                    <a:cubicBezTo>
                      <a:pt x="631" y="495"/>
                      <a:pt x="630" y="496"/>
                      <a:pt x="630" y="496"/>
                    </a:cubicBezTo>
                    <a:cubicBezTo>
                      <a:pt x="631" y="496"/>
                      <a:pt x="631" y="497"/>
                      <a:pt x="631" y="498"/>
                    </a:cubicBezTo>
                    <a:cubicBezTo>
                      <a:pt x="632" y="499"/>
                      <a:pt x="632" y="499"/>
                      <a:pt x="633" y="500"/>
                    </a:cubicBezTo>
                    <a:cubicBezTo>
                      <a:pt x="633" y="500"/>
                      <a:pt x="633" y="500"/>
                      <a:pt x="633" y="501"/>
                    </a:cubicBezTo>
                    <a:cubicBezTo>
                      <a:pt x="634" y="501"/>
                      <a:pt x="633" y="502"/>
                      <a:pt x="634" y="502"/>
                    </a:cubicBezTo>
                    <a:cubicBezTo>
                      <a:pt x="634" y="502"/>
                      <a:pt x="635" y="503"/>
                      <a:pt x="635" y="503"/>
                    </a:cubicBezTo>
                    <a:cubicBezTo>
                      <a:pt x="635" y="503"/>
                      <a:pt x="636" y="504"/>
                      <a:pt x="635" y="505"/>
                    </a:cubicBezTo>
                    <a:close/>
                    <a:moveTo>
                      <a:pt x="649" y="496"/>
                    </a:moveTo>
                    <a:cubicBezTo>
                      <a:pt x="650" y="496"/>
                      <a:pt x="650" y="496"/>
                      <a:pt x="651" y="496"/>
                    </a:cubicBezTo>
                    <a:cubicBezTo>
                      <a:pt x="654" y="500"/>
                      <a:pt x="654" y="500"/>
                      <a:pt x="654" y="500"/>
                    </a:cubicBezTo>
                    <a:cubicBezTo>
                      <a:pt x="651" y="501"/>
                      <a:pt x="649" y="497"/>
                      <a:pt x="649" y="496"/>
                    </a:cubicBezTo>
                    <a:close/>
                    <a:moveTo>
                      <a:pt x="644" y="491"/>
                    </a:moveTo>
                    <a:cubicBezTo>
                      <a:pt x="643" y="490"/>
                      <a:pt x="642" y="489"/>
                      <a:pt x="642" y="487"/>
                    </a:cubicBezTo>
                    <a:cubicBezTo>
                      <a:pt x="643" y="488"/>
                      <a:pt x="645" y="489"/>
                      <a:pt x="644" y="491"/>
                    </a:cubicBezTo>
                    <a:close/>
                    <a:moveTo>
                      <a:pt x="643" y="485"/>
                    </a:moveTo>
                    <a:cubicBezTo>
                      <a:pt x="641" y="485"/>
                      <a:pt x="642" y="483"/>
                      <a:pt x="641" y="482"/>
                    </a:cubicBezTo>
                    <a:cubicBezTo>
                      <a:pt x="641" y="482"/>
                      <a:pt x="642" y="484"/>
                      <a:pt x="643" y="485"/>
                    </a:cubicBezTo>
                    <a:close/>
                    <a:moveTo>
                      <a:pt x="645" y="519"/>
                    </a:moveTo>
                    <a:cubicBezTo>
                      <a:pt x="644" y="519"/>
                      <a:pt x="646" y="518"/>
                      <a:pt x="644" y="518"/>
                    </a:cubicBezTo>
                    <a:cubicBezTo>
                      <a:pt x="644" y="518"/>
                      <a:pt x="644" y="518"/>
                      <a:pt x="643" y="518"/>
                    </a:cubicBezTo>
                    <a:cubicBezTo>
                      <a:pt x="643" y="517"/>
                      <a:pt x="643" y="517"/>
                      <a:pt x="643" y="517"/>
                    </a:cubicBezTo>
                    <a:cubicBezTo>
                      <a:pt x="643" y="517"/>
                      <a:pt x="642" y="516"/>
                      <a:pt x="642" y="516"/>
                    </a:cubicBezTo>
                    <a:cubicBezTo>
                      <a:pt x="642" y="515"/>
                      <a:pt x="642" y="516"/>
                      <a:pt x="642" y="516"/>
                    </a:cubicBezTo>
                    <a:cubicBezTo>
                      <a:pt x="643" y="516"/>
                      <a:pt x="643" y="517"/>
                      <a:pt x="644" y="517"/>
                    </a:cubicBezTo>
                    <a:cubicBezTo>
                      <a:pt x="645" y="518"/>
                      <a:pt x="647" y="518"/>
                      <a:pt x="647" y="519"/>
                    </a:cubicBezTo>
                    <a:cubicBezTo>
                      <a:pt x="647" y="520"/>
                      <a:pt x="646" y="519"/>
                      <a:pt x="645" y="519"/>
                    </a:cubicBezTo>
                    <a:close/>
                    <a:moveTo>
                      <a:pt x="649" y="519"/>
                    </a:moveTo>
                    <a:cubicBezTo>
                      <a:pt x="648" y="518"/>
                      <a:pt x="648" y="518"/>
                      <a:pt x="647" y="517"/>
                    </a:cubicBezTo>
                    <a:cubicBezTo>
                      <a:pt x="647" y="517"/>
                      <a:pt x="647" y="516"/>
                      <a:pt x="646" y="516"/>
                    </a:cubicBezTo>
                    <a:cubicBezTo>
                      <a:pt x="645" y="515"/>
                      <a:pt x="644" y="515"/>
                      <a:pt x="643" y="514"/>
                    </a:cubicBezTo>
                    <a:cubicBezTo>
                      <a:pt x="643" y="514"/>
                      <a:pt x="645" y="514"/>
                      <a:pt x="646" y="514"/>
                    </a:cubicBezTo>
                    <a:cubicBezTo>
                      <a:pt x="646" y="515"/>
                      <a:pt x="646" y="515"/>
                      <a:pt x="647" y="515"/>
                    </a:cubicBezTo>
                    <a:cubicBezTo>
                      <a:pt x="647" y="515"/>
                      <a:pt x="648" y="515"/>
                      <a:pt x="648" y="516"/>
                    </a:cubicBezTo>
                    <a:cubicBezTo>
                      <a:pt x="649" y="516"/>
                      <a:pt x="649" y="516"/>
                      <a:pt x="649" y="517"/>
                    </a:cubicBezTo>
                    <a:cubicBezTo>
                      <a:pt x="649" y="517"/>
                      <a:pt x="651" y="517"/>
                      <a:pt x="651" y="518"/>
                    </a:cubicBezTo>
                    <a:cubicBezTo>
                      <a:pt x="651" y="518"/>
                      <a:pt x="651" y="518"/>
                      <a:pt x="651" y="518"/>
                    </a:cubicBezTo>
                    <a:cubicBezTo>
                      <a:pt x="651" y="519"/>
                      <a:pt x="653" y="519"/>
                      <a:pt x="653" y="520"/>
                    </a:cubicBezTo>
                    <a:cubicBezTo>
                      <a:pt x="653" y="521"/>
                      <a:pt x="651" y="520"/>
                      <a:pt x="651" y="520"/>
                    </a:cubicBezTo>
                    <a:cubicBezTo>
                      <a:pt x="650" y="520"/>
                      <a:pt x="650" y="519"/>
                      <a:pt x="649" y="519"/>
                    </a:cubicBezTo>
                    <a:close/>
                    <a:moveTo>
                      <a:pt x="652" y="524"/>
                    </a:moveTo>
                    <a:cubicBezTo>
                      <a:pt x="651" y="523"/>
                      <a:pt x="651" y="522"/>
                      <a:pt x="650" y="522"/>
                    </a:cubicBezTo>
                    <a:cubicBezTo>
                      <a:pt x="650" y="521"/>
                      <a:pt x="650" y="522"/>
                      <a:pt x="650" y="522"/>
                    </a:cubicBezTo>
                    <a:cubicBezTo>
                      <a:pt x="651" y="522"/>
                      <a:pt x="651" y="522"/>
                      <a:pt x="652" y="522"/>
                    </a:cubicBezTo>
                    <a:cubicBezTo>
                      <a:pt x="653" y="522"/>
                      <a:pt x="653" y="523"/>
                      <a:pt x="655" y="524"/>
                    </a:cubicBezTo>
                    <a:cubicBezTo>
                      <a:pt x="654" y="525"/>
                      <a:pt x="653" y="524"/>
                      <a:pt x="652" y="524"/>
                    </a:cubicBezTo>
                    <a:close/>
                    <a:moveTo>
                      <a:pt x="654" y="516"/>
                    </a:moveTo>
                    <a:cubicBezTo>
                      <a:pt x="651" y="514"/>
                      <a:pt x="649" y="512"/>
                      <a:pt x="647" y="510"/>
                    </a:cubicBezTo>
                    <a:cubicBezTo>
                      <a:pt x="647" y="509"/>
                      <a:pt x="646" y="509"/>
                      <a:pt x="647" y="508"/>
                    </a:cubicBezTo>
                    <a:cubicBezTo>
                      <a:pt x="646" y="508"/>
                      <a:pt x="646" y="508"/>
                      <a:pt x="646" y="508"/>
                    </a:cubicBezTo>
                    <a:cubicBezTo>
                      <a:pt x="645" y="507"/>
                      <a:pt x="645" y="507"/>
                      <a:pt x="644" y="507"/>
                    </a:cubicBezTo>
                    <a:cubicBezTo>
                      <a:pt x="644" y="507"/>
                      <a:pt x="644" y="506"/>
                      <a:pt x="644" y="506"/>
                    </a:cubicBezTo>
                    <a:cubicBezTo>
                      <a:pt x="644" y="506"/>
                      <a:pt x="643" y="506"/>
                      <a:pt x="643" y="505"/>
                    </a:cubicBezTo>
                    <a:cubicBezTo>
                      <a:pt x="643" y="505"/>
                      <a:pt x="643" y="505"/>
                      <a:pt x="643" y="505"/>
                    </a:cubicBezTo>
                    <a:cubicBezTo>
                      <a:pt x="642" y="505"/>
                      <a:pt x="642" y="504"/>
                      <a:pt x="642" y="504"/>
                    </a:cubicBezTo>
                    <a:cubicBezTo>
                      <a:pt x="641" y="503"/>
                      <a:pt x="641" y="503"/>
                      <a:pt x="640" y="502"/>
                    </a:cubicBezTo>
                    <a:cubicBezTo>
                      <a:pt x="640" y="502"/>
                      <a:pt x="640" y="502"/>
                      <a:pt x="640" y="502"/>
                    </a:cubicBezTo>
                    <a:cubicBezTo>
                      <a:pt x="639" y="501"/>
                      <a:pt x="639" y="501"/>
                      <a:pt x="638" y="500"/>
                    </a:cubicBezTo>
                    <a:cubicBezTo>
                      <a:pt x="639" y="499"/>
                      <a:pt x="639" y="500"/>
                      <a:pt x="639" y="499"/>
                    </a:cubicBezTo>
                    <a:cubicBezTo>
                      <a:pt x="640" y="499"/>
                      <a:pt x="640" y="499"/>
                      <a:pt x="641" y="500"/>
                    </a:cubicBezTo>
                    <a:cubicBezTo>
                      <a:pt x="641" y="500"/>
                      <a:pt x="641" y="501"/>
                      <a:pt x="641" y="502"/>
                    </a:cubicBezTo>
                    <a:cubicBezTo>
                      <a:pt x="642" y="503"/>
                      <a:pt x="642" y="504"/>
                      <a:pt x="644" y="505"/>
                    </a:cubicBezTo>
                    <a:cubicBezTo>
                      <a:pt x="645" y="505"/>
                      <a:pt x="643" y="504"/>
                      <a:pt x="644" y="503"/>
                    </a:cubicBezTo>
                    <a:cubicBezTo>
                      <a:pt x="645" y="504"/>
                      <a:pt x="645" y="505"/>
                      <a:pt x="646" y="506"/>
                    </a:cubicBezTo>
                    <a:cubicBezTo>
                      <a:pt x="647" y="505"/>
                      <a:pt x="647" y="506"/>
                      <a:pt x="648" y="507"/>
                    </a:cubicBezTo>
                    <a:cubicBezTo>
                      <a:pt x="648" y="508"/>
                      <a:pt x="649" y="508"/>
                      <a:pt x="650" y="509"/>
                    </a:cubicBezTo>
                    <a:cubicBezTo>
                      <a:pt x="650" y="509"/>
                      <a:pt x="650" y="509"/>
                      <a:pt x="651" y="509"/>
                    </a:cubicBezTo>
                    <a:cubicBezTo>
                      <a:pt x="651" y="509"/>
                      <a:pt x="652" y="509"/>
                      <a:pt x="652" y="510"/>
                    </a:cubicBezTo>
                    <a:cubicBezTo>
                      <a:pt x="652" y="510"/>
                      <a:pt x="652" y="510"/>
                      <a:pt x="652" y="510"/>
                    </a:cubicBezTo>
                    <a:cubicBezTo>
                      <a:pt x="653" y="510"/>
                      <a:pt x="653" y="510"/>
                      <a:pt x="653" y="511"/>
                    </a:cubicBezTo>
                    <a:cubicBezTo>
                      <a:pt x="654" y="512"/>
                      <a:pt x="653" y="510"/>
                      <a:pt x="654" y="511"/>
                    </a:cubicBezTo>
                    <a:cubicBezTo>
                      <a:pt x="654" y="511"/>
                      <a:pt x="656" y="511"/>
                      <a:pt x="655" y="512"/>
                    </a:cubicBezTo>
                    <a:cubicBezTo>
                      <a:pt x="657" y="512"/>
                      <a:pt x="657" y="513"/>
                      <a:pt x="659" y="514"/>
                    </a:cubicBezTo>
                    <a:cubicBezTo>
                      <a:pt x="659" y="515"/>
                      <a:pt x="660" y="515"/>
                      <a:pt x="660" y="516"/>
                    </a:cubicBezTo>
                    <a:cubicBezTo>
                      <a:pt x="662" y="516"/>
                      <a:pt x="664" y="515"/>
                      <a:pt x="667" y="517"/>
                    </a:cubicBezTo>
                    <a:cubicBezTo>
                      <a:pt x="667" y="517"/>
                      <a:pt x="668" y="518"/>
                      <a:pt x="669" y="518"/>
                    </a:cubicBezTo>
                    <a:cubicBezTo>
                      <a:pt x="670" y="519"/>
                      <a:pt x="670" y="519"/>
                      <a:pt x="671" y="519"/>
                    </a:cubicBezTo>
                    <a:cubicBezTo>
                      <a:pt x="671" y="519"/>
                      <a:pt x="671" y="519"/>
                      <a:pt x="671" y="519"/>
                    </a:cubicBezTo>
                    <a:cubicBezTo>
                      <a:pt x="672" y="519"/>
                      <a:pt x="674" y="519"/>
                      <a:pt x="675" y="519"/>
                    </a:cubicBezTo>
                    <a:cubicBezTo>
                      <a:pt x="675" y="519"/>
                      <a:pt x="676" y="519"/>
                      <a:pt x="676" y="519"/>
                    </a:cubicBezTo>
                    <a:cubicBezTo>
                      <a:pt x="677" y="519"/>
                      <a:pt x="676" y="519"/>
                      <a:pt x="676" y="519"/>
                    </a:cubicBezTo>
                    <a:cubicBezTo>
                      <a:pt x="677" y="520"/>
                      <a:pt x="677" y="519"/>
                      <a:pt x="677" y="519"/>
                    </a:cubicBezTo>
                    <a:cubicBezTo>
                      <a:pt x="678" y="520"/>
                      <a:pt x="677" y="520"/>
                      <a:pt x="678" y="520"/>
                    </a:cubicBezTo>
                    <a:cubicBezTo>
                      <a:pt x="679" y="521"/>
                      <a:pt x="679" y="519"/>
                      <a:pt x="680" y="520"/>
                    </a:cubicBezTo>
                    <a:cubicBezTo>
                      <a:pt x="680" y="522"/>
                      <a:pt x="679" y="522"/>
                      <a:pt x="677" y="522"/>
                    </a:cubicBezTo>
                    <a:cubicBezTo>
                      <a:pt x="676" y="522"/>
                      <a:pt x="676" y="522"/>
                      <a:pt x="675" y="522"/>
                    </a:cubicBezTo>
                    <a:cubicBezTo>
                      <a:pt x="675" y="522"/>
                      <a:pt x="674" y="522"/>
                      <a:pt x="674" y="522"/>
                    </a:cubicBezTo>
                    <a:cubicBezTo>
                      <a:pt x="671" y="521"/>
                      <a:pt x="669" y="521"/>
                      <a:pt x="666" y="520"/>
                    </a:cubicBezTo>
                    <a:cubicBezTo>
                      <a:pt x="665" y="519"/>
                      <a:pt x="665" y="521"/>
                      <a:pt x="664" y="520"/>
                    </a:cubicBezTo>
                    <a:cubicBezTo>
                      <a:pt x="663" y="519"/>
                      <a:pt x="661" y="519"/>
                      <a:pt x="660" y="519"/>
                    </a:cubicBezTo>
                    <a:cubicBezTo>
                      <a:pt x="659" y="518"/>
                      <a:pt x="659" y="518"/>
                      <a:pt x="658" y="517"/>
                    </a:cubicBezTo>
                    <a:cubicBezTo>
                      <a:pt x="658" y="517"/>
                      <a:pt x="657" y="517"/>
                      <a:pt x="657" y="516"/>
                    </a:cubicBezTo>
                    <a:cubicBezTo>
                      <a:pt x="656" y="515"/>
                      <a:pt x="655" y="516"/>
                      <a:pt x="654" y="516"/>
                    </a:cubicBezTo>
                    <a:close/>
                    <a:moveTo>
                      <a:pt x="678" y="525"/>
                    </a:moveTo>
                    <a:cubicBezTo>
                      <a:pt x="677" y="525"/>
                      <a:pt x="675" y="525"/>
                      <a:pt x="674" y="525"/>
                    </a:cubicBezTo>
                    <a:cubicBezTo>
                      <a:pt x="674" y="525"/>
                      <a:pt x="674" y="525"/>
                      <a:pt x="673" y="525"/>
                    </a:cubicBezTo>
                    <a:cubicBezTo>
                      <a:pt x="672" y="526"/>
                      <a:pt x="673" y="524"/>
                      <a:pt x="672" y="524"/>
                    </a:cubicBezTo>
                    <a:cubicBezTo>
                      <a:pt x="671" y="525"/>
                      <a:pt x="671" y="525"/>
                      <a:pt x="671" y="525"/>
                    </a:cubicBezTo>
                    <a:cubicBezTo>
                      <a:pt x="670" y="525"/>
                      <a:pt x="669" y="524"/>
                      <a:pt x="668" y="524"/>
                    </a:cubicBezTo>
                    <a:cubicBezTo>
                      <a:pt x="669" y="524"/>
                      <a:pt x="669" y="523"/>
                      <a:pt x="669" y="523"/>
                    </a:cubicBezTo>
                    <a:cubicBezTo>
                      <a:pt x="670" y="523"/>
                      <a:pt x="670" y="524"/>
                      <a:pt x="671" y="524"/>
                    </a:cubicBezTo>
                    <a:cubicBezTo>
                      <a:pt x="671" y="524"/>
                      <a:pt x="671" y="524"/>
                      <a:pt x="672" y="524"/>
                    </a:cubicBezTo>
                    <a:cubicBezTo>
                      <a:pt x="672" y="524"/>
                      <a:pt x="672" y="524"/>
                      <a:pt x="672" y="524"/>
                    </a:cubicBezTo>
                    <a:cubicBezTo>
                      <a:pt x="673" y="523"/>
                      <a:pt x="674" y="524"/>
                      <a:pt x="675" y="524"/>
                    </a:cubicBezTo>
                    <a:cubicBezTo>
                      <a:pt x="675" y="524"/>
                      <a:pt x="676" y="524"/>
                      <a:pt x="676" y="524"/>
                    </a:cubicBezTo>
                    <a:cubicBezTo>
                      <a:pt x="677" y="524"/>
                      <a:pt x="678" y="524"/>
                      <a:pt x="678" y="524"/>
                    </a:cubicBezTo>
                    <a:cubicBezTo>
                      <a:pt x="678" y="524"/>
                      <a:pt x="678" y="524"/>
                      <a:pt x="678" y="525"/>
                    </a:cubicBezTo>
                    <a:close/>
                    <a:moveTo>
                      <a:pt x="657" y="520"/>
                    </a:moveTo>
                    <a:cubicBezTo>
                      <a:pt x="660" y="521"/>
                      <a:pt x="664" y="521"/>
                      <a:pt x="665" y="523"/>
                    </a:cubicBezTo>
                    <a:cubicBezTo>
                      <a:pt x="665" y="524"/>
                      <a:pt x="664" y="523"/>
                      <a:pt x="664" y="523"/>
                    </a:cubicBezTo>
                    <a:cubicBezTo>
                      <a:pt x="663" y="524"/>
                      <a:pt x="664" y="524"/>
                      <a:pt x="664" y="525"/>
                    </a:cubicBezTo>
                    <a:cubicBezTo>
                      <a:pt x="662" y="525"/>
                      <a:pt x="660" y="525"/>
                      <a:pt x="658" y="524"/>
                    </a:cubicBezTo>
                    <a:cubicBezTo>
                      <a:pt x="659" y="523"/>
                      <a:pt x="662" y="525"/>
                      <a:pt x="662" y="523"/>
                    </a:cubicBezTo>
                    <a:cubicBezTo>
                      <a:pt x="661" y="521"/>
                      <a:pt x="656" y="522"/>
                      <a:pt x="657" y="520"/>
                    </a:cubicBezTo>
                    <a:close/>
                    <a:moveTo>
                      <a:pt x="676" y="535"/>
                    </a:moveTo>
                    <a:cubicBezTo>
                      <a:pt x="675" y="535"/>
                      <a:pt x="674" y="535"/>
                      <a:pt x="673" y="535"/>
                    </a:cubicBezTo>
                    <a:cubicBezTo>
                      <a:pt x="672" y="535"/>
                      <a:pt x="672" y="535"/>
                      <a:pt x="671" y="535"/>
                    </a:cubicBezTo>
                    <a:cubicBezTo>
                      <a:pt x="671" y="535"/>
                      <a:pt x="671" y="535"/>
                      <a:pt x="670" y="535"/>
                    </a:cubicBezTo>
                    <a:cubicBezTo>
                      <a:pt x="670" y="535"/>
                      <a:pt x="670" y="534"/>
                      <a:pt x="670" y="534"/>
                    </a:cubicBezTo>
                    <a:cubicBezTo>
                      <a:pt x="669" y="534"/>
                      <a:pt x="669" y="534"/>
                      <a:pt x="668" y="534"/>
                    </a:cubicBezTo>
                    <a:cubicBezTo>
                      <a:pt x="667" y="533"/>
                      <a:pt x="667" y="533"/>
                      <a:pt x="665" y="533"/>
                    </a:cubicBezTo>
                    <a:cubicBezTo>
                      <a:pt x="665" y="533"/>
                      <a:pt x="665" y="533"/>
                      <a:pt x="665" y="533"/>
                    </a:cubicBezTo>
                    <a:cubicBezTo>
                      <a:pt x="664" y="533"/>
                      <a:pt x="664" y="533"/>
                      <a:pt x="664" y="533"/>
                    </a:cubicBezTo>
                    <a:cubicBezTo>
                      <a:pt x="663" y="533"/>
                      <a:pt x="663" y="533"/>
                      <a:pt x="662" y="533"/>
                    </a:cubicBezTo>
                    <a:cubicBezTo>
                      <a:pt x="662" y="533"/>
                      <a:pt x="661" y="532"/>
                      <a:pt x="661" y="532"/>
                    </a:cubicBezTo>
                    <a:cubicBezTo>
                      <a:pt x="661" y="532"/>
                      <a:pt x="661" y="532"/>
                      <a:pt x="660" y="532"/>
                    </a:cubicBezTo>
                    <a:cubicBezTo>
                      <a:pt x="660" y="532"/>
                      <a:pt x="659" y="532"/>
                      <a:pt x="659" y="531"/>
                    </a:cubicBezTo>
                    <a:cubicBezTo>
                      <a:pt x="658" y="531"/>
                      <a:pt x="656" y="531"/>
                      <a:pt x="657" y="530"/>
                    </a:cubicBezTo>
                    <a:cubicBezTo>
                      <a:pt x="659" y="531"/>
                      <a:pt x="660" y="532"/>
                      <a:pt x="662" y="531"/>
                    </a:cubicBezTo>
                    <a:cubicBezTo>
                      <a:pt x="663" y="532"/>
                      <a:pt x="666" y="533"/>
                      <a:pt x="667" y="532"/>
                    </a:cubicBezTo>
                    <a:cubicBezTo>
                      <a:pt x="667" y="532"/>
                      <a:pt x="668" y="532"/>
                      <a:pt x="669" y="533"/>
                    </a:cubicBezTo>
                    <a:cubicBezTo>
                      <a:pt x="669" y="533"/>
                      <a:pt x="669" y="533"/>
                      <a:pt x="669" y="533"/>
                    </a:cubicBezTo>
                    <a:cubicBezTo>
                      <a:pt x="670" y="534"/>
                      <a:pt x="670" y="533"/>
                      <a:pt x="671" y="533"/>
                    </a:cubicBezTo>
                    <a:cubicBezTo>
                      <a:pt x="672" y="533"/>
                      <a:pt x="672" y="534"/>
                      <a:pt x="672" y="534"/>
                    </a:cubicBezTo>
                    <a:cubicBezTo>
                      <a:pt x="672" y="534"/>
                      <a:pt x="673" y="534"/>
                      <a:pt x="673" y="535"/>
                    </a:cubicBezTo>
                    <a:cubicBezTo>
                      <a:pt x="674" y="534"/>
                      <a:pt x="676" y="535"/>
                      <a:pt x="678" y="535"/>
                    </a:cubicBezTo>
                    <a:cubicBezTo>
                      <a:pt x="679" y="535"/>
                      <a:pt x="679" y="536"/>
                      <a:pt x="679" y="536"/>
                    </a:cubicBezTo>
                    <a:cubicBezTo>
                      <a:pt x="679" y="537"/>
                      <a:pt x="677" y="536"/>
                      <a:pt x="676" y="535"/>
                    </a:cubicBezTo>
                    <a:close/>
                    <a:moveTo>
                      <a:pt x="681" y="534"/>
                    </a:moveTo>
                    <a:cubicBezTo>
                      <a:pt x="681" y="534"/>
                      <a:pt x="680" y="534"/>
                      <a:pt x="680" y="534"/>
                    </a:cubicBezTo>
                    <a:cubicBezTo>
                      <a:pt x="678" y="534"/>
                      <a:pt x="678" y="534"/>
                      <a:pt x="678" y="534"/>
                    </a:cubicBezTo>
                    <a:cubicBezTo>
                      <a:pt x="678" y="533"/>
                      <a:pt x="679" y="534"/>
                      <a:pt x="679" y="534"/>
                    </a:cubicBezTo>
                    <a:cubicBezTo>
                      <a:pt x="681" y="534"/>
                      <a:pt x="682" y="533"/>
                      <a:pt x="683" y="534"/>
                    </a:cubicBezTo>
                    <a:cubicBezTo>
                      <a:pt x="682" y="535"/>
                      <a:pt x="682" y="534"/>
                      <a:pt x="681" y="534"/>
                    </a:cubicBezTo>
                    <a:close/>
                    <a:moveTo>
                      <a:pt x="683" y="522"/>
                    </a:moveTo>
                    <a:cubicBezTo>
                      <a:pt x="684" y="521"/>
                      <a:pt x="684" y="521"/>
                      <a:pt x="685" y="522"/>
                    </a:cubicBezTo>
                    <a:cubicBezTo>
                      <a:pt x="685" y="522"/>
                      <a:pt x="684" y="522"/>
                      <a:pt x="683" y="522"/>
                    </a:cubicBezTo>
                    <a:close/>
                    <a:moveTo>
                      <a:pt x="688" y="535"/>
                    </a:moveTo>
                    <a:cubicBezTo>
                      <a:pt x="688" y="535"/>
                      <a:pt x="686" y="536"/>
                      <a:pt x="686" y="535"/>
                    </a:cubicBezTo>
                    <a:cubicBezTo>
                      <a:pt x="686" y="534"/>
                      <a:pt x="686" y="535"/>
                      <a:pt x="687" y="535"/>
                    </a:cubicBezTo>
                    <a:cubicBezTo>
                      <a:pt x="687" y="535"/>
                      <a:pt x="688" y="535"/>
                      <a:pt x="688" y="535"/>
                    </a:cubicBezTo>
                    <a:cubicBezTo>
                      <a:pt x="688" y="535"/>
                      <a:pt x="689" y="535"/>
                      <a:pt x="689" y="535"/>
                    </a:cubicBezTo>
                    <a:cubicBezTo>
                      <a:pt x="690" y="536"/>
                      <a:pt x="689" y="535"/>
                      <a:pt x="688" y="535"/>
                    </a:cubicBezTo>
                    <a:close/>
                    <a:moveTo>
                      <a:pt x="692" y="536"/>
                    </a:moveTo>
                    <a:cubicBezTo>
                      <a:pt x="692" y="535"/>
                      <a:pt x="692" y="536"/>
                      <a:pt x="693" y="536"/>
                    </a:cubicBezTo>
                    <a:cubicBezTo>
                      <a:pt x="694" y="536"/>
                      <a:pt x="694" y="535"/>
                      <a:pt x="695" y="536"/>
                    </a:cubicBezTo>
                    <a:cubicBezTo>
                      <a:pt x="694" y="537"/>
                      <a:pt x="693" y="536"/>
                      <a:pt x="692" y="536"/>
                    </a:cubicBezTo>
                    <a:close/>
                    <a:moveTo>
                      <a:pt x="694" y="523"/>
                    </a:moveTo>
                    <a:cubicBezTo>
                      <a:pt x="691" y="522"/>
                      <a:pt x="688" y="523"/>
                      <a:pt x="686" y="522"/>
                    </a:cubicBezTo>
                    <a:cubicBezTo>
                      <a:pt x="686" y="521"/>
                      <a:pt x="687" y="521"/>
                      <a:pt x="688" y="521"/>
                    </a:cubicBezTo>
                    <a:cubicBezTo>
                      <a:pt x="688" y="521"/>
                      <a:pt x="688" y="522"/>
                      <a:pt x="689" y="522"/>
                    </a:cubicBezTo>
                    <a:cubicBezTo>
                      <a:pt x="689" y="522"/>
                      <a:pt x="689" y="521"/>
                      <a:pt x="689" y="521"/>
                    </a:cubicBezTo>
                    <a:cubicBezTo>
                      <a:pt x="690" y="521"/>
                      <a:pt x="691" y="522"/>
                      <a:pt x="691" y="522"/>
                    </a:cubicBezTo>
                    <a:cubicBezTo>
                      <a:pt x="692" y="521"/>
                      <a:pt x="692" y="521"/>
                      <a:pt x="692" y="521"/>
                    </a:cubicBezTo>
                    <a:cubicBezTo>
                      <a:pt x="693" y="521"/>
                      <a:pt x="694" y="521"/>
                      <a:pt x="695" y="521"/>
                    </a:cubicBezTo>
                    <a:cubicBezTo>
                      <a:pt x="695" y="521"/>
                      <a:pt x="696" y="522"/>
                      <a:pt x="697" y="520"/>
                    </a:cubicBezTo>
                    <a:cubicBezTo>
                      <a:pt x="697" y="521"/>
                      <a:pt x="698" y="521"/>
                      <a:pt x="699" y="521"/>
                    </a:cubicBezTo>
                    <a:cubicBezTo>
                      <a:pt x="699" y="521"/>
                      <a:pt x="699" y="520"/>
                      <a:pt x="700" y="520"/>
                    </a:cubicBezTo>
                    <a:cubicBezTo>
                      <a:pt x="701" y="520"/>
                      <a:pt x="702" y="520"/>
                      <a:pt x="703" y="519"/>
                    </a:cubicBezTo>
                    <a:cubicBezTo>
                      <a:pt x="703" y="520"/>
                      <a:pt x="703" y="520"/>
                      <a:pt x="703" y="521"/>
                    </a:cubicBezTo>
                    <a:cubicBezTo>
                      <a:pt x="703" y="520"/>
                      <a:pt x="704" y="521"/>
                      <a:pt x="705" y="521"/>
                    </a:cubicBezTo>
                    <a:cubicBezTo>
                      <a:pt x="706" y="521"/>
                      <a:pt x="706" y="520"/>
                      <a:pt x="707" y="520"/>
                    </a:cubicBezTo>
                    <a:cubicBezTo>
                      <a:pt x="708" y="520"/>
                      <a:pt x="708" y="520"/>
                      <a:pt x="709" y="520"/>
                    </a:cubicBezTo>
                    <a:cubicBezTo>
                      <a:pt x="709" y="520"/>
                      <a:pt x="710" y="519"/>
                      <a:pt x="710" y="519"/>
                    </a:cubicBezTo>
                    <a:cubicBezTo>
                      <a:pt x="711" y="519"/>
                      <a:pt x="711" y="520"/>
                      <a:pt x="711" y="519"/>
                    </a:cubicBezTo>
                    <a:cubicBezTo>
                      <a:pt x="712" y="519"/>
                      <a:pt x="712" y="519"/>
                      <a:pt x="712" y="519"/>
                    </a:cubicBezTo>
                    <a:cubicBezTo>
                      <a:pt x="713" y="519"/>
                      <a:pt x="713" y="518"/>
                      <a:pt x="715" y="519"/>
                    </a:cubicBezTo>
                    <a:cubicBezTo>
                      <a:pt x="715" y="519"/>
                      <a:pt x="715" y="519"/>
                      <a:pt x="716" y="518"/>
                    </a:cubicBezTo>
                    <a:cubicBezTo>
                      <a:pt x="716" y="520"/>
                      <a:pt x="715" y="519"/>
                      <a:pt x="714" y="519"/>
                    </a:cubicBezTo>
                    <a:cubicBezTo>
                      <a:pt x="714" y="519"/>
                      <a:pt x="713" y="520"/>
                      <a:pt x="713" y="520"/>
                    </a:cubicBezTo>
                    <a:cubicBezTo>
                      <a:pt x="713" y="520"/>
                      <a:pt x="712" y="520"/>
                      <a:pt x="712" y="520"/>
                    </a:cubicBezTo>
                    <a:cubicBezTo>
                      <a:pt x="712" y="520"/>
                      <a:pt x="711" y="521"/>
                      <a:pt x="711" y="521"/>
                    </a:cubicBezTo>
                    <a:cubicBezTo>
                      <a:pt x="711" y="521"/>
                      <a:pt x="710" y="521"/>
                      <a:pt x="710" y="521"/>
                    </a:cubicBezTo>
                    <a:cubicBezTo>
                      <a:pt x="709" y="521"/>
                      <a:pt x="709" y="521"/>
                      <a:pt x="709" y="521"/>
                    </a:cubicBezTo>
                    <a:cubicBezTo>
                      <a:pt x="708" y="521"/>
                      <a:pt x="708" y="522"/>
                      <a:pt x="708" y="522"/>
                    </a:cubicBezTo>
                    <a:cubicBezTo>
                      <a:pt x="707" y="522"/>
                      <a:pt x="706" y="521"/>
                      <a:pt x="705" y="522"/>
                    </a:cubicBezTo>
                    <a:cubicBezTo>
                      <a:pt x="705" y="522"/>
                      <a:pt x="705" y="522"/>
                      <a:pt x="704" y="522"/>
                    </a:cubicBezTo>
                    <a:cubicBezTo>
                      <a:pt x="703" y="522"/>
                      <a:pt x="701" y="522"/>
                      <a:pt x="700" y="523"/>
                    </a:cubicBezTo>
                    <a:cubicBezTo>
                      <a:pt x="697" y="522"/>
                      <a:pt x="695" y="522"/>
                      <a:pt x="694" y="523"/>
                    </a:cubicBezTo>
                    <a:close/>
                    <a:moveTo>
                      <a:pt x="698" y="535"/>
                    </a:moveTo>
                    <a:cubicBezTo>
                      <a:pt x="698" y="534"/>
                      <a:pt x="700" y="536"/>
                      <a:pt x="700" y="536"/>
                    </a:cubicBezTo>
                    <a:cubicBezTo>
                      <a:pt x="700" y="537"/>
                      <a:pt x="698" y="536"/>
                      <a:pt x="698" y="535"/>
                    </a:cubicBezTo>
                    <a:close/>
                    <a:moveTo>
                      <a:pt x="716" y="527"/>
                    </a:moveTo>
                    <a:cubicBezTo>
                      <a:pt x="715" y="527"/>
                      <a:pt x="715" y="527"/>
                      <a:pt x="715" y="527"/>
                    </a:cubicBezTo>
                    <a:cubicBezTo>
                      <a:pt x="714" y="527"/>
                      <a:pt x="714" y="526"/>
                      <a:pt x="714" y="527"/>
                    </a:cubicBezTo>
                    <a:cubicBezTo>
                      <a:pt x="713" y="527"/>
                      <a:pt x="712" y="527"/>
                      <a:pt x="712" y="527"/>
                    </a:cubicBezTo>
                    <a:cubicBezTo>
                      <a:pt x="712" y="528"/>
                      <a:pt x="711" y="527"/>
                      <a:pt x="711" y="528"/>
                    </a:cubicBezTo>
                    <a:cubicBezTo>
                      <a:pt x="709" y="527"/>
                      <a:pt x="708" y="529"/>
                      <a:pt x="706" y="528"/>
                    </a:cubicBezTo>
                    <a:cubicBezTo>
                      <a:pt x="705" y="528"/>
                      <a:pt x="705" y="529"/>
                      <a:pt x="705" y="529"/>
                    </a:cubicBezTo>
                    <a:cubicBezTo>
                      <a:pt x="704" y="529"/>
                      <a:pt x="703" y="530"/>
                      <a:pt x="703" y="530"/>
                    </a:cubicBezTo>
                    <a:cubicBezTo>
                      <a:pt x="702" y="530"/>
                      <a:pt x="702" y="529"/>
                      <a:pt x="702" y="529"/>
                    </a:cubicBezTo>
                    <a:cubicBezTo>
                      <a:pt x="702" y="529"/>
                      <a:pt x="701" y="530"/>
                      <a:pt x="701" y="530"/>
                    </a:cubicBezTo>
                    <a:cubicBezTo>
                      <a:pt x="701" y="530"/>
                      <a:pt x="700" y="530"/>
                      <a:pt x="699" y="530"/>
                    </a:cubicBezTo>
                    <a:cubicBezTo>
                      <a:pt x="698" y="530"/>
                      <a:pt x="698" y="530"/>
                      <a:pt x="698" y="530"/>
                    </a:cubicBezTo>
                    <a:cubicBezTo>
                      <a:pt x="698" y="529"/>
                      <a:pt x="698" y="529"/>
                      <a:pt x="699" y="530"/>
                    </a:cubicBezTo>
                    <a:cubicBezTo>
                      <a:pt x="700" y="530"/>
                      <a:pt x="700" y="529"/>
                      <a:pt x="700" y="529"/>
                    </a:cubicBezTo>
                    <a:cubicBezTo>
                      <a:pt x="701" y="528"/>
                      <a:pt x="701" y="529"/>
                      <a:pt x="701" y="529"/>
                    </a:cubicBezTo>
                    <a:cubicBezTo>
                      <a:pt x="701" y="529"/>
                      <a:pt x="702" y="528"/>
                      <a:pt x="702" y="528"/>
                    </a:cubicBezTo>
                    <a:cubicBezTo>
                      <a:pt x="702" y="528"/>
                      <a:pt x="702" y="529"/>
                      <a:pt x="702" y="529"/>
                    </a:cubicBezTo>
                    <a:cubicBezTo>
                      <a:pt x="703" y="528"/>
                      <a:pt x="703" y="528"/>
                      <a:pt x="703" y="528"/>
                    </a:cubicBezTo>
                    <a:cubicBezTo>
                      <a:pt x="704" y="528"/>
                      <a:pt x="705" y="528"/>
                      <a:pt x="706" y="527"/>
                    </a:cubicBezTo>
                    <a:cubicBezTo>
                      <a:pt x="707" y="527"/>
                      <a:pt x="709" y="527"/>
                      <a:pt x="710" y="527"/>
                    </a:cubicBezTo>
                    <a:cubicBezTo>
                      <a:pt x="711" y="526"/>
                      <a:pt x="713" y="526"/>
                      <a:pt x="714" y="526"/>
                    </a:cubicBezTo>
                    <a:cubicBezTo>
                      <a:pt x="715" y="526"/>
                      <a:pt x="714" y="526"/>
                      <a:pt x="714" y="527"/>
                    </a:cubicBezTo>
                    <a:cubicBezTo>
                      <a:pt x="715" y="527"/>
                      <a:pt x="715" y="526"/>
                      <a:pt x="716" y="526"/>
                    </a:cubicBezTo>
                    <a:cubicBezTo>
                      <a:pt x="716" y="526"/>
                      <a:pt x="716" y="526"/>
                      <a:pt x="717" y="526"/>
                    </a:cubicBezTo>
                    <a:cubicBezTo>
                      <a:pt x="718" y="527"/>
                      <a:pt x="716" y="527"/>
                      <a:pt x="716" y="527"/>
                    </a:cubicBezTo>
                    <a:close/>
                    <a:moveTo>
                      <a:pt x="484" y="270"/>
                    </a:moveTo>
                    <a:cubicBezTo>
                      <a:pt x="484" y="270"/>
                      <a:pt x="484" y="271"/>
                      <a:pt x="484" y="271"/>
                    </a:cubicBezTo>
                    <a:cubicBezTo>
                      <a:pt x="485" y="271"/>
                      <a:pt x="485" y="270"/>
                      <a:pt x="485" y="270"/>
                    </a:cubicBezTo>
                    <a:cubicBezTo>
                      <a:pt x="486" y="270"/>
                      <a:pt x="487" y="271"/>
                      <a:pt x="487" y="270"/>
                    </a:cubicBezTo>
                    <a:cubicBezTo>
                      <a:pt x="488" y="271"/>
                      <a:pt x="488" y="271"/>
                      <a:pt x="488" y="272"/>
                    </a:cubicBezTo>
                    <a:cubicBezTo>
                      <a:pt x="488" y="272"/>
                      <a:pt x="487" y="272"/>
                      <a:pt x="486" y="272"/>
                    </a:cubicBezTo>
                    <a:cubicBezTo>
                      <a:pt x="485" y="271"/>
                      <a:pt x="484" y="272"/>
                      <a:pt x="483" y="271"/>
                    </a:cubicBezTo>
                    <a:cubicBezTo>
                      <a:pt x="483" y="270"/>
                      <a:pt x="484" y="271"/>
                      <a:pt x="484" y="270"/>
                    </a:cubicBezTo>
                    <a:close/>
                    <a:moveTo>
                      <a:pt x="438" y="278"/>
                    </a:moveTo>
                    <a:cubicBezTo>
                      <a:pt x="438" y="278"/>
                      <a:pt x="437" y="278"/>
                      <a:pt x="437" y="278"/>
                    </a:cubicBezTo>
                    <a:cubicBezTo>
                      <a:pt x="436" y="278"/>
                      <a:pt x="436" y="278"/>
                      <a:pt x="436" y="278"/>
                    </a:cubicBezTo>
                    <a:cubicBezTo>
                      <a:pt x="435" y="278"/>
                      <a:pt x="435" y="278"/>
                      <a:pt x="434" y="279"/>
                    </a:cubicBez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9"/>
                    </a:cubicBezTo>
                    <a:cubicBezTo>
                      <a:pt x="432" y="280"/>
                      <a:pt x="432" y="281"/>
                      <a:pt x="431" y="281"/>
                    </a:cubicBezTo>
                    <a:cubicBezTo>
                      <a:pt x="431" y="281"/>
                      <a:pt x="430" y="281"/>
                      <a:pt x="430" y="281"/>
                    </a:cubicBezTo>
                    <a:cubicBezTo>
                      <a:pt x="430" y="281"/>
                      <a:pt x="429" y="282"/>
                      <a:pt x="429" y="282"/>
                    </a:cubicBezTo>
                    <a:cubicBezTo>
                      <a:pt x="429" y="281"/>
                      <a:pt x="430" y="281"/>
                      <a:pt x="430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2" y="280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8"/>
                    </a:cubicBezTo>
                    <a:cubicBezTo>
                      <a:pt x="433" y="278"/>
                      <a:pt x="434" y="279"/>
                      <a:pt x="434" y="278"/>
                    </a:cubicBezTo>
                    <a:cubicBezTo>
                      <a:pt x="434" y="278"/>
                      <a:pt x="434" y="278"/>
                      <a:pt x="435" y="278"/>
                    </a:cubicBezTo>
                    <a:cubicBezTo>
                      <a:pt x="435" y="278"/>
                      <a:pt x="436" y="278"/>
                      <a:pt x="436" y="277"/>
                    </a:cubicBezTo>
                    <a:cubicBezTo>
                      <a:pt x="437" y="277"/>
                      <a:pt x="438" y="276"/>
                      <a:pt x="438" y="276"/>
                    </a:cubicBezTo>
                    <a:cubicBezTo>
                      <a:pt x="439" y="275"/>
                      <a:pt x="441" y="275"/>
                      <a:pt x="442" y="275"/>
                    </a:cubicBezTo>
                    <a:cubicBezTo>
                      <a:pt x="442" y="275"/>
                      <a:pt x="442" y="275"/>
                      <a:pt x="443" y="275"/>
                    </a:cubicBezTo>
                    <a:cubicBezTo>
                      <a:pt x="441" y="276"/>
                      <a:pt x="440" y="276"/>
                      <a:pt x="438" y="278"/>
                    </a:cubicBezTo>
                    <a:close/>
                    <a:moveTo>
                      <a:pt x="456" y="271"/>
                    </a:moveTo>
                    <a:cubicBezTo>
                      <a:pt x="456" y="271"/>
                      <a:pt x="455" y="272"/>
                      <a:pt x="455" y="272"/>
                    </a:cubicBezTo>
                    <a:cubicBezTo>
                      <a:pt x="455" y="272"/>
                      <a:pt x="454" y="272"/>
                      <a:pt x="454" y="272"/>
                    </a:cubicBezTo>
                    <a:cubicBezTo>
                      <a:pt x="454" y="272"/>
                      <a:pt x="453" y="272"/>
                      <a:pt x="453" y="272"/>
                    </a:cubicBezTo>
                    <a:cubicBezTo>
                      <a:pt x="453" y="273"/>
                      <a:pt x="452" y="272"/>
                      <a:pt x="452" y="272"/>
                    </a:cubicBezTo>
                    <a:cubicBezTo>
                      <a:pt x="451" y="273"/>
                      <a:pt x="451" y="273"/>
                      <a:pt x="451" y="273"/>
                    </a:cubicBezTo>
                    <a:cubicBezTo>
                      <a:pt x="450" y="273"/>
                      <a:pt x="450" y="273"/>
                      <a:pt x="450" y="274"/>
                    </a:cubicBezTo>
                    <a:cubicBezTo>
                      <a:pt x="450" y="274"/>
                      <a:pt x="449" y="273"/>
                      <a:pt x="449" y="273"/>
                    </a:cubicBezTo>
                    <a:cubicBezTo>
                      <a:pt x="449" y="273"/>
                      <a:pt x="449" y="274"/>
                      <a:pt x="448" y="274"/>
                    </a:cubicBezTo>
                    <a:cubicBezTo>
                      <a:pt x="447" y="274"/>
                      <a:pt x="447" y="274"/>
                      <a:pt x="447" y="274"/>
                    </a:cubicBezTo>
                    <a:cubicBezTo>
                      <a:pt x="447" y="273"/>
                      <a:pt x="447" y="274"/>
                      <a:pt x="447" y="274"/>
                    </a:cubicBezTo>
                    <a:cubicBezTo>
                      <a:pt x="447" y="274"/>
                      <a:pt x="447" y="273"/>
                      <a:pt x="448" y="273"/>
                    </a:cubicBezTo>
                    <a:cubicBezTo>
                      <a:pt x="448" y="273"/>
                      <a:pt x="448" y="273"/>
                      <a:pt x="448" y="273"/>
                    </a:cubicBezTo>
                    <a:cubicBezTo>
                      <a:pt x="449" y="273"/>
                      <a:pt x="449" y="273"/>
                      <a:pt x="450" y="273"/>
                    </a:cubicBezTo>
                    <a:cubicBezTo>
                      <a:pt x="450" y="272"/>
                      <a:pt x="450" y="272"/>
                      <a:pt x="450" y="272"/>
                    </a:cubicBezTo>
                    <a:cubicBezTo>
                      <a:pt x="451" y="273"/>
                      <a:pt x="451" y="271"/>
                      <a:pt x="452" y="271"/>
                    </a:cubicBezTo>
                    <a:cubicBezTo>
                      <a:pt x="452" y="271"/>
                      <a:pt x="452" y="271"/>
                      <a:pt x="453" y="271"/>
                    </a:cubicBezTo>
                    <a:cubicBezTo>
                      <a:pt x="453" y="271"/>
                      <a:pt x="454" y="271"/>
                      <a:pt x="454" y="271"/>
                    </a:cubicBezTo>
                    <a:cubicBezTo>
                      <a:pt x="455" y="271"/>
                      <a:pt x="454" y="271"/>
                      <a:pt x="455" y="271"/>
                    </a:cubicBezTo>
                    <a:cubicBezTo>
                      <a:pt x="455" y="270"/>
                      <a:pt x="456" y="271"/>
                      <a:pt x="456" y="270"/>
                    </a:cubicBezTo>
                    <a:cubicBezTo>
                      <a:pt x="457" y="271"/>
                      <a:pt x="457" y="270"/>
                      <a:pt x="457" y="271"/>
                    </a:cubicBezTo>
                    <a:cubicBezTo>
                      <a:pt x="457" y="271"/>
                      <a:pt x="456" y="271"/>
                      <a:pt x="456" y="271"/>
                    </a:cubicBezTo>
                    <a:close/>
                    <a:moveTo>
                      <a:pt x="469" y="271"/>
                    </a:moveTo>
                    <a:cubicBezTo>
                      <a:pt x="468" y="271"/>
                      <a:pt x="467" y="271"/>
                      <a:pt x="467" y="271"/>
                    </a:cubicBezTo>
                    <a:cubicBezTo>
                      <a:pt x="466" y="271"/>
                      <a:pt x="466" y="271"/>
                      <a:pt x="466" y="271"/>
                    </a:cubicBezTo>
                    <a:cubicBezTo>
                      <a:pt x="465" y="271"/>
                      <a:pt x="465" y="271"/>
                      <a:pt x="464" y="271"/>
                    </a:cubicBezTo>
                    <a:cubicBezTo>
                      <a:pt x="464" y="271"/>
                      <a:pt x="464" y="271"/>
                      <a:pt x="464" y="271"/>
                    </a:cubicBezTo>
                    <a:cubicBezTo>
                      <a:pt x="464" y="271"/>
                      <a:pt x="463" y="271"/>
                      <a:pt x="463" y="271"/>
                    </a:cubicBezTo>
                    <a:cubicBezTo>
                      <a:pt x="463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1" y="271"/>
                      <a:pt x="461" y="271"/>
                      <a:pt x="461" y="271"/>
                    </a:cubicBezTo>
                    <a:cubicBezTo>
                      <a:pt x="460" y="271"/>
                      <a:pt x="460" y="271"/>
                      <a:pt x="460" y="271"/>
                    </a:cubicBezTo>
                    <a:cubicBezTo>
                      <a:pt x="460" y="271"/>
                      <a:pt x="459" y="272"/>
                      <a:pt x="458" y="271"/>
                    </a:cubicBezTo>
                    <a:cubicBezTo>
                      <a:pt x="459" y="271"/>
                      <a:pt x="460" y="271"/>
                      <a:pt x="460" y="271"/>
                    </a:cubicBezTo>
                    <a:cubicBezTo>
                      <a:pt x="461" y="271"/>
                      <a:pt x="462" y="271"/>
                      <a:pt x="463" y="270"/>
                    </a:cubicBezTo>
                    <a:cubicBezTo>
                      <a:pt x="463" y="270"/>
                      <a:pt x="463" y="270"/>
                      <a:pt x="463" y="270"/>
                    </a:cubicBezTo>
                    <a:cubicBezTo>
                      <a:pt x="463" y="270"/>
                      <a:pt x="464" y="270"/>
                      <a:pt x="464" y="270"/>
                    </a:cubicBezTo>
                    <a:cubicBezTo>
                      <a:pt x="464" y="270"/>
                      <a:pt x="464" y="270"/>
                      <a:pt x="465" y="270"/>
                    </a:cubicBezTo>
                    <a:cubicBezTo>
                      <a:pt x="465" y="270"/>
                      <a:pt x="465" y="270"/>
                      <a:pt x="466" y="269"/>
                    </a:cubicBezTo>
                    <a:cubicBezTo>
                      <a:pt x="467" y="270"/>
                      <a:pt x="468" y="270"/>
                      <a:pt x="470" y="271"/>
                    </a:cubicBezTo>
                    <a:cubicBezTo>
                      <a:pt x="469" y="271"/>
                      <a:pt x="469" y="271"/>
                      <a:pt x="469" y="271"/>
                    </a:cubicBezTo>
                    <a:close/>
                    <a:moveTo>
                      <a:pt x="481" y="272"/>
                    </a:moveTo>
                    <a:cubicBezTo>
                      <a:pt x="481" y="271"/>
                      <a:pt x="480" y="271"/>
                      <a:pt x="480" y="271"/>
                    </a:cubicBezTo>
                    <a:cubicBezTo>
                      <a:pt x="478" y="271"/>
                      <a:pt x="477" y="271"/>
                      <a:pt x="476" y="270"/>
                    </a:cubicBezTo>
                    <a:cubicBezTo>
                      <a:pt x="475" y="270"/>
                      <a:pt x="475" y="271"/>
                      <a:pt x="475" y="270"/>
                    </a:cubicBezTo>
                    <a:cubicBezTo>
                      <a:pt x="475" y="270"/>
                      <a:pt x="474" y="270"/>
                      <a:pt x="473" y="270"/>
                    </a:cubicBezTo>
                    <a:cubicBezTo>
                      <a:pt x="473" y="270"/>
                      <a:pt x="472" y="270"/>
                      <a:pt x="472" y="270"/>
                    </a:cubicBezTo>
                    <a:cubicBezTo>
                      <a:pt x="471" y="270"/>
                      <a:pt x="471" y="270"/>
                      <a:pt x="471" y="270"/>
                    </a:cubicBezTo>
                    <a:cubicBezTo>
                      <a:pt x="471" y="269"/>
                      <a:pt x="472" y="269"/>
                      <a:pt x="472" y="269"/>
                    </a:cubicBezTo>
                    <a:cubicBezTo>
                      <a:pt x="472" y="269"/>
                      <a:pt x="472" y="269"/>
                      <a:pt x="473" y="269"/>
                    </a:cubicBezTo>
                    <a:cubicBezTo>
                      <a:pt x="473" y="269"/>
                      <a:pt x="473" y="270"/>
                      <a:pt x="474" y="269"/>
                    </a:cubicBezTo>
                    <a:cubicBezTo>
                      <a:pt x="474" y="269"/>
                      <a:pt x="474" y="269"/>
                      <a:pt x="474" y="269"/>
                    </a:cubicBezTo>
                    <a:cubicBezTo>
                      <a:pt x="475" y="269"/>
                      <a:pt x="475" y="270"/>
                      <a:pt x="476" y="270"/>
                    </a:cubicBezTo>
                    <a:cubicBezTo>
                      <a:pt x="476" y="270"/>
                      <a:pt x="476" y="269"/>
                      <a:pt x="476" y="269"/>
                    </a:cubicBezTo>
                    <a:cubicBezTo>
                      <a:pt x="477" y="269"/>
                      <a:pt x="477" y="270"/>
                      <a:pt x="477" y="270"/>
                    </a:cubicBezTo>
                    <a:cubicBezTo>
                      <a:pt x="478" y="270"/>
                      <a:pt x="478" y="270"/>
                      <a:pt x="479" y="270"/>
                    </a:cubicBezTo>
                    <a:cubicBezTo>
                      <a:pt x="479" y="270"/>
                      <a:pt x="480" y="270"/>
                      <a:pt x="480" y="271"/>
                    </a:cubicBezTo>
                    <a:cubicBezTo>
                      <a:pt x="481" y="271"/>
                      <a:pt x="480" y="270"/>
                      <a:pt x="480" y="270"/>
                    </a:cubicBezTo>
                    <a:cubicBezTo>
                      <a:pt x="480" y="270"/>
                      <a:pt x="481" y="270"/>
                      <a:pt x="481" y="270"/>
                    </a:cubicBezTo>
                    <a:cubicBezTo>
                      <a:pt x="481" y="270"/>
                      <a:pt x="481" y="271"/>
                      <a:pt x="481" y="271"/>
                    </a:cubicBezTo>
                    <a:cubicBezTo>
                      <a:pt x="481" y="271"/>
                      <a:pt x="482" y="271"/>
                      <a:pt x="483" y="271"/>
                    </a:cubicBezTo>
                    <a:cubicBezTo>
                      <a:pt x="482" y="272"/>
                      <a:pt x="482" y="271"/>
                      <a:pt x="481" y="272"/>
                    </a:cubicBezTo>
                    <a:close/>
                    <a:moveTo>
                      <a:pt x="495" y="278"/>
                    </a:moveTo>
                    <a:cubicBezTo>
                      <a:pt x="494" y="276"/>
                      <a:pt x="492" y="276"/>
                      <a:pt x="491" y="275"/>
                    </a:cubicBezTo>
                    <a:cubicBezTo>
                      <a:pt x="490" y="275"/>
                      <a:pt x="490" y="275"/>
                      <a:pt x="490" y="275"/>
                    </a:cubicBezTo>
                    <a:cubicBezTo>
                      <a:pt x="488" y="275"/>
                      <a:pt x="488" y="275"/>
                      <a:pt x="488" y="275"/>
                    </a:cubicBezTo>
                    <a:cubicBezTo>
                      <a:pt x="487" y="275"/>
                      <a:pt x="486" y="275"/>
                      <a:pt x="486" y="274"/>
                    </a:cubicBezTo>
                    <a:cubicBezTo>
                      <a:pt x="484" y="274"/>
                      <a:pt x="483" y="274"/>
                      <a:pt x="482" y="273"/>
                    </a:cubicBezTo>
                    <a:cubicBezTo>
                      <a:pt x="482" y="273"/>
                      <a:pt x="482" y="273"/>
                      <a:pt x="483" y="273"/>
                    </a:cubicBezTo>
                    <a:cubicBezTo>
                      <a:pt x="484" y="272"/>
                      <a:pt x="485" y="273"/>
                      <a:pt x="486" y="273"/>
                    </a:cubicBezTo>
                    <a:cubicBezTo>
                      <a:pt x="486" y="273"/>
                      <a:pt x="486" y="273"/>
                      <a:pt x="486" y="273"/>
                    </a:cubicBezTo>
                    <a:cubicBezTo>
                      <a:pt x="487" y="273"/>
                      <a:pt x="487" y="274"/>
                      <a:pt x="488" y="274"/>
                    </a:cubicBezTo>
                    <a:cubicBezTo>
                      <a:pt x="491" y="274"/>
                      <a:pt x="492" y="274"/>
                      <a:pt x="494" y="275"/>
                    </a:cubicBezTo>
                    <a:cubicBezTo>
                      <a:pt x="495" y="276"/>
                      <a:pt x="496" y="276"/>
                      <a:pt x="497" y="277"/>
                    </a:cubicBezTo>
                    <a:cubicBezTo>
                      <a:pt x="499" y="277"/>
                      <a:pt x="499" y="277"/>
                      <a:pt x="499" y="277"/>
                    </a:cubicBezTo>
                    <a:cubicBezTo>
                      <a:pt x="500" y="278"/>
                      <a:pt x="501" y="278"/>
                      <a:pt x="502" y="279"/>
                    </a:cubicBezTo>
                    <a:cubicBezTo>
                      <a:pt x="503" y="280"/>
                      <a:pt x="503" y="280"/>
                      <a:pt x="503" y="280"/>
                    </a:cubicBezTo>
                    <a:cubicBezTo>
                      <a:pt x="504" y="281"/>
                      <a:pt x="504" y="282"/>
                      <a:pt x="504" y="283"/>
                    </a:cubicBezTo>
                    <a:cubicBezTo>
                      <a:pt x="503" y="283"/>
                      <a:pt x="502" y="282"/>
                      <a:pt x="502" y="281"/>
                    </a:cubicBezTo>
                    <a:cubicBezTo>
                      <a:pt x="501" y="280"/>
                      <a:pt x="500" y="281"/>
                      <a:pt x="500" y="280"/>
                    </a:cubicBezTo>
                    <a:cubicBezTo>
                      <a:pt x="500" y="279"/>
                      <a:pt x="499" y="279"/>
                      <a:pt x="499" y="278"/>
                    </a:cubicBezTo>
                    <a:cubicBezTo>
                      <a:pt x="497" y="279"/>
                      <a:pt x="497" y="276"/>
                      <a:pt x="495" y="278"/>
                    </a:cubicBezTo>
                    <a:close/>
                    <a:moveTo>
                      <a:pt x="557" y="414"/>
                    </a:moveTo>
                    <a:cubicBezTo>
                      <a:pt x="553" y="387"/>
                      <a:pt x="555" y="351"/>
                      <a:pt x="531" y="332"/>
                    </a:cubicBezTo>
                    <a:cubicBezTo>
                      <a:pt x="524" y="327"/>
                      <a:pt x="518" y="323"/>
                      <a:pt x="510" y="323"/>
                    </a:cubicBezTo>
                    <a:cubicBezTo>
                      <a:pt x="503" y="323"/>
                      <a:pt x="502" y="323"/>
                      <a:pt x="496" y="324"/>
                    </a:cubicBezTo>
                    <a:cubicBezTo>
                      <a:pt x="496" y="324"/>
                      <a:pt x="504" y="322"/>
                      <a:pt x="510" y="322"/>
                    </a:cubicBezTo>
                    <a:cubicBezTo>
                      <a:pt x="529" y="321"/>
                      <a:pt x="549" y="333"/>
                      <a:pt x="555" y="366"/>
                    </a:cubicBezTo>
                    <a:cubicBezTo>
                      <a:pt x="558" y="383"/>
                      <a:pt x="559" y="400"/>
                      <a:pt x="561" y="414"/>
                    </a:cubicBezTo>
                    <a:cubicBezTo>
                      <a:pt x="562" y="422"/>
                      <a:pt x="563" y="433"/>
                      <a:pt x="566" y="441"/>
                    </a:cubicBezTo>
                    <a:cubicBezTo>
                      <a:pt x="569" y="452"/>
                      <a:pt x="571" y="460"/>
                      <a:pt x="575" y="471"/>
                    </a:cubicBezTo>
                    <a:cubicBezTo>
                      <a:pt x="566" y="454"/>
                      <a:pt x="561" y="437"/>
                      <a:pt x="557" y="414"/>
                    </a:cubicBezTo>
                    <a:close/>
                    <a:moveTo>
                      <a:pt x="575" y="513"/>
                    </a:moveTo>
                    <a:cubicBezTo>
                      <a:pt x="574" y="512"/>
                      <a:pt x="574" y="512"/>
                      <a:pt x="574" y="511"/>
                    </a:cubicBezTo>
                    <a:cubicBezTo>
                      <a:pt x="575" y="511"/>
                      <a:pt x="576" y="512"/>
                      <a:pt x="575" y="513"/>
                    </a:cubicBezTo>
                    <a:close/>
                    <a:moveTo>
                      <a:pt x="577" y="491"/>
                    </a:moveTo>
                    <a:cubicBezTo>
                      <a:pt x="579" y="491"/>
                      <a:pt x="579" y="491"/>
                      <a:pt x="579" y="491"/>
                    </a:cubicBezTo>
                    <a:cubicBezTo>
                      <a:pt x="578" y="492"/>
                      <a:pt x="579" y="493"/>
                      <a:pt x="579" y="494"/>
                    </a:cubicBezTo>
                    <a:cubicBezTo>
                      <a:pt x="579" y="495"/>
                      <a:pt x="579" y="494"/>
                      <a:pt x="579" y="494"/>
                    </a:cubicBezTo>
                    <a:cubicBezTo>
                      <a:pt x="578" y="493"/>
                      <a:pt x="577" y="492"/>
                      <a:pt x="577" y="491"/>
                    </a:cubicBezTo>
                    <a:close/>
                    <a:moveTo>
                      <a:pt x="579" y="495"/>
                    </a:moveTo>
                    <a:cubicBezTo>
                      <a:pt x="579" y="494"/>
                      <a:pt x="581" y="495"/>
                      <a:pt x="580" y="496"/>
                    </a:cubicBezTo>
                    <a:cubicBezTo>
                      <a:pt x="579" y="496"/>
                      <a:pt x="579" y="495"/>
                      <a:pt x="579" y="495"/>
                    </a:cubicBezTo>
                    <a:close/>
                    <a:moveTo>
                      <a:pt x="581" y="493"/>
                    </a:moveTo>
                    <a:cubicBezTo>
                      <a:pt x="581" y="493"/>
                      <a:pt x="581" y="493"/>
                      <a:pt x="580" y="493"/>
                    </a:cubicBezTo>
                    <a:cubicBezTo>
                      <a:pt x="580" y="492"/>
                      <a:pt x="580" y="492"/>
                      <a:pt x="580" y="491"/>
                    </a:cubicBezTo>
                    <a:cubicBezTo>
                      <a:pt x="580" y="491"/>
                      <a:pt x="580" y="490"/>
                      <a:pt x="579" y="490"/>
                    </a:cubicBezTo>
                    <a:cubicBezTo>
                      <a:pt x="579" y="490"/>
                      <a:pt x="579" y="489"/>
                      <a:pt x="579" y="489"/>
                    </a:cubicBezTo>
                    <a:cubicBezTo>
                      <a:pt x="578" y="488"/>
                      <a:pt x="579" y="488"/>
                      <a:pt x="578" y="487"/>
                    </a:cubicBezTo>
                    <a:cubicBezTo>
                      <a:pt x="578" y="487"/>
                      <a:pt x="578" y="486"/>
                      <a:pt x="578" y="486"/>
                    </a:cubicBezTo>
                    <a:cubicBezTo>
                      <a:pt x="578" y="486"/>
                      <a:pt x="578" y="486"/>
                      <a:pt x="578" y="485"/>
                    </a:cubicBezTo>
                    <a:cubicBezTo>
                      <a:pt x="578" y="484"/>
                      <a:pt x="576" y="483"/>
                      <a:pt x="576" y="482"/>
                    </a:cubicBezTo>
                    <a:cubicBezTo>
                      <a:pt x="576" y="481"/>
                      <a:pt x="576" y="481"/>
                      <a:pt x="575" y="481"/>
                    </a:cubicBezTo>
                    <a:cubicBezTo>
                      <a:pt x="576" y="480"/>
                      <a:pt x="575" y="480"/>
                      <a:pt x="575" y="479"/>
                    </a:cubicBezTo>
                    <a:cubicBezTo>
                      <a:pt x="576" y="479"/>
                      <a:pt x="576" y="479"/>
                      <a:pt x="576" y="479"/>
                    </a:cubicBezTo>
                    <a:cubicBezTo>
                      <a:pt x="576" y="480"/>
                      <a:pt x="577" y="481"/>
                      <a:pt x="577" y="482"/>
                    </a:cubicBezTo>
                    <a:cubicBezTo>
                      <a:pt x="577" y="483"/>
                      <a:pt x="578" y="483"/>
                      <a:pt x="578" y="483"/>
                    </a:cubicBezTo>
                    <a:cubicBezTo>
                      <a:pt x="578" y="485"/>
                      <a:pt x="578" y="487"/>
                      <a:pt x="580" y="487"/>
                    </a:cubicBezTo>
                    <a:cubicBezTo>
                      <a:pt x="580" y="489"/>
                      <a:pt x="580" y="490"/>
                      <a:pt x="582" y="490"/>
                    </a:cubicBezTo>
                    <a:cubicBezTo>
                      <a:pt x="582" y="491"/>
                      <a:pt x="581" y="491"/>
                      <a:pt x="581" y="492"/>
                    </a:cubicBezTo>
                    <a:cubicBezTo>
                      <a:pt x="581" y="493"/>
                      <a:pt x="583" y="494"/>
                      <a:pt x="582" y="495"/>
                    </a:cubicBezTo>
                    <a:cubicBezTo>
                      <a:pt x="582" y="495"/>
                      <a:pt x="582" y="494"/>
                      <a:pt x="582" y="494"/>
                    </a:cubicBezTo>
                    <a:cubicBezTo>
                      <a:pt x="581" y="494"/>
                      <a:pt x="581" y="494"/>
                      <a:pt x="581" y="493"/>
                    </a:cubicBezTo>
                    <a:close/>
                    <a:moveTo>
                      <a:pt x="582" y="501"/>
                    </a:moveTo>
                    <a:cubicBezTo>
                      <a:pt x="582" y="501"/>
                      <a:pt x="582" y="500"/>
                      <a:pt x="582" y="500"/>
                    </a:cubicBezTo>
                    <a:cubicBezTo>
                      <a:pt x="582" y="500"/>
                      <a:pt x="581" y="499"/>
                      <a:pt x="581" y="499"/>
                    </a:cubicBezTo>
                    <a:cubicBezTo>
                      <a:pt x="581" y="499"/>
                      <a:pt x="582" y="499"/>
                      <a:pt x="582" y="499"/>
                    </a:cubicBezTo>
                    <a:cubicBezTo>
                      <a:pt x="582" y="500"/>
                      <a:pt x="582" y="500"/>
                      <a:pt x="583" y="500"/>
                    </a:cubicBezTo>
                    <a:cubicBezTo>
                      <a:pt x="583" y="501"/>
                      <a:pt x="583" y="501"/>
                      <a:pt x="583" y="502"/>
                    </a:cubicBezTo>
                    <a:cubicBezTo>
                      <a:pt x="583" y="502"/>
                      <a:pt x="584" y="502"/>
                      <a:pt x="584" y="502"/>
                    </a:cubicBezTo>
                    <a:cubicBezTo>
                      <a:pt x="584" y="502"/>
                      <a:pt x="584" y="502"/>
                      <a:pt x="584" y="502"/>
                    </a:cubicBezTo>
                    <a:cubicBezTo>
                      <a:pt x="583" y="503"/>
                      <a:pt x="582" y="502"/>
                      <a:pt x="582" y="501"/>
                    </a:cubicBezTo>
                    <a:close/>
                    <a:moveTo>
                      <a:pt x="588" y="505"/>
                    </a:moveTo>
                    <a:cubicBezTo>
                      <a:pt x="587" y="505"/>
                      <a:pt x="586" y="503"/>
                      <a:pt x="586" y="502"/>
                    </a:cubicBezTo>
                    <a:cubicBezTo>
                      <a:pt x="585" y="501"/>
                      <a:pt x="583" y="498"/>
                      <a:pt x="583" y="497"/>
                    </a:cubicBezTo>
                    <a:cubicBezTo>
                      <a:pt x="586" y="498"/>
                      <a:pt x="586" y="498"/>
                      <a:pt x="586" y="498"/>
                    </a:cubicBezTo>
                    <a:cubicBezTo>
                      <a:pt x="586" y="499"/>
                      <a:pt x="586" y="501"/>
                      <a:pt x="586" y="502"/>
                    </a:cubicBezTo>
                    <a:cubicBezTo>
                      <a:pt x="587" y="501"/>
                      <a:pt x="588" y="504"/>
                      <a:pt x="588" y="505"/>
                    </a:cubicBezTo>
                    <a:close/>
                    <a:moveTo>
                      <a:pt x="589" y="536"/>
                    </a:moveTo>
                    <a:cubicBezTo>
                      <a:pt x="589" y="535"/>
                      <a:pt x="591" y="535"/>
                      <a:pt x="591" y="535"/>
                    </a:cubicBezTo>
                    <a:cubicBezTo>
                      <a:pt x="591" y="536"/>
                      <a:pt x="590" y="536"/>
                      <a:pt x="589" y="536"/>
                    </a:cubicBezTo>
                    <a:close/>
                    <a:moveTo>
                      <a:pt x="595" y="538"/>
                    </a:moveTo>
                    <a:cubicBezTo>
                      <a:pt x="594" y="538"/>
                      <a:pt x="594" y="539"/>
                      <a:pt x="594" y="539"/>
                    </a:cubicBezTo>
                    <a:cubicBezTo>
                      <a:pt x="593" y="539"/>
                      <a:pt x="593" y="538"/>
                      <a:pt x="592" y="538"/>
                    </a:cubicBezTo>
                    <a:cubicBezTo>
                      <a:pt x="592" y="537"/>
                      <a:pt x="591" y="537"/>
                      <a:pt x="591" y="536"/>
                    </a:cubicBezTo>
                    <a:cubicBezTo>
                      <a:pt x="593" y="536"/>
                      <a:pt x="593" y="536"/>
                      <a:pt x="593" y="536"/>
                    </a:cubicBezTo>
                    <a:cubicBezTo>
                      <a:pt x="592" y="538"/>
                      <a:pt x="594" y="537"/>
                      <a:pt x="594" y="538"/>
                    </a:cubicBezTo>
                    <a:cubicBezTo>
                      <a:pt x="594" y="538"/>
                      <a:pt x="595" y="538"/>
                      <a:pt x="595" y="537"/>
                    </a:cubicBezTo>
                    <a:cubicBezTo>
                      <a:pt x="595" y="538"/>
                      <a:pt x="596" y="538"/>
                      <a:pt x="596" y="538"/>
                    </a:cubicBezTo>
                    <a:cubicBezTo>
                      <a:pt x="596" y="540"/>
                      <a:pt x="595" y="539"/>
                      <a:pt x="595" y="538"/>
                    </a:cubicBezTo>
                    <a:close/>
                    <a:moveTo>
                      <a:pt x="601" y="542"/>
                    </a:moveTo>
                    <a:cubicBezTo>
                      <a:pt x="600" y="541"/>
                      <a:pt x="599" y="541"/>
                      <a:pt x="597" y="540"/>
                    </a:cubicBezTo>
                    <a:cubicBezTo>
                      <a:pt x="597" y="540"/>
                      <a:pt x="597" y="539"/>
                      <a:pt x="597" y="539"/>
                    </a:cubicBezTo>
                    <a:cubicBezTo>
                      <a:pt x="598" y="539"/>
                      <a:pt x="598" y="540"/>
                      <a:pt x="600" y="540"/>
                    </a:cubicBezTo>
                    <a:cubicBezTo>
                      <a:pt x="600" y="541"/>
                      <a:pt x="601" y="542"/>
                      <a:pt x="603" y="541"/>
                    </a:cubicBezTo>
                    <a:cubicBezTo>
                      <a:pt x="603" y="542"/>
                      <a:pt x="604" y="542"/>
                      <a:pt x="604" y="543"/>
                    </a:cubicBezTo>
                    <a:cubicBezTo>
                      <a:pt x="604" y="544"/>
                      <a:pt x="602" y="542"/>
                      <a:pt x="601" y="542"/>
                    </a:cubicBezTo>
                    <a:close/>
                    <a:moveTo>
                      <a:pt x="601" y="525"/>
                    </a:moveTo>
                    <a:cubicBezTo>
                      <a:pt x="601" y="526"/>
                      <a:pt x="601" y="526"/>
                      <a:pt x="601" y="526"/>
                    </a:cubicBezTo>
                    <a:cubicBezTo>
                      <a:pt x="600" y="526"/>
                      <a:pt x="600" y="525"/>
                      <a:pt x="599" y="525"/>
                    </a:cubicBezTo>
                    <a:cubicBezTo>
                      <a:pt x="600" y="524"/>
                      <a:pt x="599" y="524"/>
                      <a:pt x="599" y="523"/>
                    </a:cubicBezTo>
                    <a:cubicBezTo>
                      <a:pt x="600" y="523"/>
                      <a:pt x="600" y="524"/>
                      <a:pt x="600" y="524"/>
                    </a:cubicBezTo>
                    <a:cubicBezTo>
                      <a:pt x="600" y="525"/>
                      <a:pt x="601" y="525"/>
                      <a:pt x="601" y="525"/>
                    </a:cubicBezTo>
                    <a:close/>
                    <a:moveTo>
                      <a:pt x="610" y="547"/>
                    </a:moveTo>
                    <a:cubicBezTo>
                      <a:pt x="609" y="547"/>
                      <a:pt x="609" y="546"/>
                      <a:pt x="608" y="546"/>
                    </a:cubicBezTo>
                    <a:cubicBezTo>
                      <a:pt x="608" y="544"/>
                      <a:pt x="604" y="545"/>
                      <a:pt x="604" y="543"/>
                    </a:cubicBezTo>
                    <a:cubicBezTo>
                      <a:pt x="605" y="543"/>
                      <a:pt x="605" y="543"/>
                      <a:pt x="606" y="544"/>
                    </a:cubicBezTo>
                    <a:cubicBezTo>
                      <a:pt x="606" y="544"/>
                      <a:pt x="607" y="544"/>
                      <a:pt x="607" y="545"/>
                    </a:cubicBezTo>
                    <a:cubicBezTo>
                      <a:pt x="608" y="545"/>
                      <a:pt x="608" y="545"/>
                      <a:pt x="608" y="545"/>
                    </a:cubicBezTo>
                    <a:cubicBezTo>
                      <a:pt x="609" y="545"/>
                      <a:pt x="609" y="545"/>
                      <a:pt x="609" y="545"/>
                    </a:cubicBezTo>
                    <a:cubicBezTo>
                      <a:pt x="609" y="546"/>
                      <a:pt x="611" y="545"/>
                      <a:pt x="610" y="547"/>
                    </a:cubicBezTo>
                    <a:close/>
                    <a:moveTo>
                      <a:pt x="616" y="534"/>
                    </a:moveTo>
                    <a:cubicBezTo>
                      <a:pt x="615" y="534"/>
                      <a:pt x="614" y="533"/>
                      <a:pt x="613" y="533"/>
                    </a:cubicBezTo>
                    <a:cubicBezTo>
                      <a:pt x="612" y="532"/>
                      <a:pt x="611" y="531"/>
                      <a:pt x="609" y="530"/>
                    </a:cubicBezTo>
                    <a:cubicBezTo>
                      <a:pt x="609" y="529"/>
                      <a:pt x="608" y="530"/>
                      <a:pt x="608" y="529"/>
                    </a:cubicBezTo>
                    <a:cubicBezTo>
                      <a:pt x="607" y="529"/>
                      <a:pt x="607" y="528"/>
                      <a:pt x="606" y="527"/>
                    </a:cubicBezTo>
                    <a:cubicBezTo>
                      <a:pt x="606" y="527"/>
                      <a:pt x="606" y="527"/>
                      <a:pt x="605" y="527"/>
                    </a:cubicBezTo>
                    <a:cubicBezTo>
                      <a:pt x="605" y="527"/>
                      <a:pt x="605" y="526"/>
                      <a:pt x="605" y="526"/>
                    </a:cubicBezTo>
                    <a:cubicBezTo>
                      <a:pt x="605" y="526"/>
                      <a:pt x="604" y="526"/>
                      <a:pt x="604" y="526"/>
                    </a:cubicBezTo>
                    <a:cubicBezTo>
                      <a:pt x="604" y="525"/>
                      <a:pt x="604" y="524"/>
                      <a:pt x="603" y="524"/>
                    </a:cubicBezTo>
                    <a:cubicBezTo>
                      <a:pt x="602" y="523"/>
                      <a:pt x="602" y="523"/>
                      <a:pt x="601" y="522"/>
                    </a:cubicBezTo>
                    <a:cubicBezTo>
                      <a:pt x="601" y="522"/>
                      <a:pt x="600" y="521"/>
                      <a:pt x="600" y="521"/>
                    </a:cubicBezTo>
                    <a:cubicBezTo>
                      <a:pt x="600" y="521"/>
                      <a:pt x="599" y="520"/>
                      <a:pt x="599" y="520"/>
                    </a:cubicBezTo>
                    <a:cubicBezTo>
                      <a:pt x="598" y="520"/>
                      <a:pt x="599" y="519"/>
                      <a:pt x="598" y="519"/>
                    </a:cubicBezTo>
                    <a:cubicBezTo>
                      <a:pt x="598" y="518"/>
                      <a:pt x="597" y="517"/>
                      <a:pt x="596" y="517"/>
                    </a:cubicBezTo>
                    <a:cubicBezTo>
                      <a:pt x="596" y="516"/>
                      <a:pt x="594" y="516"/>
                      <a:pt x="595" y="514"/>
                    </a:cubicBezTo>
                    <a:cubicBezTo>
                      <a:pt x="595" y="514"/>
                      <a:pt x="594" y="514"/>
                      <a:pt x="594" y="514"/>
                    </a:cubicBezTo>
                    <a:cubicBezTo>
                      <a:pt x="594" y="512"/>
                      <a:pt x="592" y="511"/>
                      <a:pt x="591" y="510"/>
                    </a:cubicBezTo>
                    <a:cubicBezTo>
                      <a:pt x="590" y="509"/>
                      <a:pt x="590" y="509"/>
                      <a:pt x="589" y="508"/>
                    </a:cubicBezTo>
                    <a:cubicBezTo>
                      <a:pt x="589" y="507"/>
                      <a:pt x="589" y="507"/>
                      <a:pt x="589" y="507"/>
                    </a:cubicBezTo>
                    <a:cubicBezTo>
                      <a:pt x="590" y="507"/>
                      <a:pt x="590" y="507"/>
                      <a:pt x="590" y="507"/>
                    </a:cubicBezTo>
                    <a:cubicBezTo>
                      <a:pt x="591" y="508"/>
                      <a:pt x="591" y="509"/>
                      <a:pt x="592" y="510"/>
                    </a:cubicBezTo>
                    <a:cubicBezTo>
                      <a:pt x="593" y="511"/>
                      <a:pt x="593" y="512"/>
                      <a:pt x="594" y="512"/>
                    </a:cubicBezTo>
                    <a:cubicBezTo>
                      <a:pt x="594" y="513"/>
                      <a:pt x="595" y="514"/>
                      <a:pt x="595" y="515"/>
                    </a:cubicBezTo>
                    <a:cubicBezTo>
                      <a:pt x="596" y="515"/>
                      <a:pt x="596" y="514"/>
                      <a:pt x="596" y="514"/>
                    </a:cubicBezTo>
                    <a:cubicBezTo>
                      <a:pt x="597" y="514"/>
                      <a:pt x="597" y="514"/>
                      <a:pt x="597" y="515"/>
                    </a:cubicBezTo>
                    <a:cubicBezTo>
                      <a:pt x="597" y="515"/>
                      <a:pt x="597" y="515"/>
                      <a:pt x="597" y="515"/>
                    </a:cubicBezTo>
                    <a:cubicBezTo>
                      <a:pt x="597" y="516"/>
                      <a:pt x="597" y="516"/>
                      <a:pt x="597" y="517"/>
                    </a:cubicBezTo>
                    <a:cubicBezTo>
                      <a:pt x="597" y="517"/>
                      <a:pt x="597" y="517"/>
                      <a:pt x="597" y="517"/>
                    </a:cubicBezTo>
                    <a:cubicBezTo>
                      <a:pt x="597" y="518"/>
                      <a:pt x="599" y="518"/>
                      <a:pt x="599" y="519"/>
                    </a:cubicBezTo>
                    <a:cubicBezTo>
                      <a:pt x="600" y="519"/>
                      <a:pt x="600" y="520"/>
                      <a:pt x="600" y="519"/>
                    </a:cubicBezTo>
                    <a:cubicBezTo>
                      <a:pt x="601" y="520"/>
                      <a:pt x="600" y="521"/>
                      <a:pt x="602" y="521"/>
                    </a:cubicBezTo>
                    <a:cubicBezTo>
                      <a:pt x="601" y="521"/>
                      <a:pt x="602" y="521"/>
                      <a:pt x="602" y="522"/>
                    </a:cubicBezTo>
                    <a:cubicBezTo>
                      <a:pt x="603" y="522"/>
                      <a:pt x="603" y="523"/>
                      <a:pt x="604" y="523"/>
                    </a:cubicBezTo>
                    <a:cubicBezTo>
                      <a:pt x="603" y="524"/>
                      <a:pt x="604" y="524"/>
                      <a:pt x="605" y="525"/>
                    </a:cubicBezTo>
                    <a:cubicBezTo>
                      <a:pt x="606" y="525"/>
                      <a:pt x="606" y="526"/>
                      <a:pt x="608" y="526"/>
                    </a:cubicBezTo>
                    <a:cubicBezTo>
                      <a:pt x="608" y="528"/>
                      <a:pt x="610" y="528"/>
                      <a:pt x="610" y="529"/>
                    </a:cubicBezTo>
                    <a:cubicBezTo>
                      <a:pt x="611" y="529"/>
                      <a:pt x="611" y="529"/>
                      <a:pt x="611" y="529"/>
                    </a:cubicBezTo>
                    <a:cubicBezTo>
                      <a:pt x="611" y="530"/>
                      <a:pt x="612" y="530"/>
                      <a:pt x="612" y="530"/>
                    </a:cubicBezTo>
                    <a:cubicBezTo>
                      <a:pt x="612" y="531"/>
                      <a:pt x="613" y="531"/>
                      <a:pt x="613" y="531"/>
                    </a:cubicBezTo>
                    <a:cubicBezTo>
                      <a:pt x="614" y="531"/>
                      <a:pt x="614" y="532"/>
                      <a:pt x="614" y="532"/>
                    </a:cubicBezTo>
                    <a:cubicBezTo>
                      <a:pt x="615" y="532"/>
                      <a:pt x="615" y="532"/>
                      <a:pt x="615" y="532"/>
                    </a:cubicBezTo>
                    <a:cubicBezTo>
                      <a:pt x="615" y="532"/>
                      <a:pt x="615" y="533"/>
                      <a:pt x="615" y="533"/>
                    </a:cubicBezTo>
                    <a:cubicBezTo>
                      <a:pt x="616" y="533"/>
                      <a:pt x="617" y="533"/>
                      <a:pt x="617" y="534"/>
                    </a:cubicBezTo>
                    <a:cubicBezTo>
                      <a:pt x="616" y="534"/>
                      <a:pt x="616" y="535"/>
                      <a:pt x="616" y="534"/>
                    </a:cubicBezTo>
                    <a:close/>
                    <a:moveTo>
                      <a:pt x="628" y="555"/>
                    </a:moveTo>
                    <a:cubicBezTo>
                      <a:pt x="627" y="555"/>
                      <a:pt x="627" y="555"/>
                      <a:pt x="627" y="555"/>
                    </a:cubicBezTo>
                    <a:cubicBezTo>
                      <a:pt x="627" y="554"/>
                      <a:pt x="627" y="554"/>
                      <a:pt x="627" y="554"/>
                    </a:cubicBezTo>
                    <a:cubicBezTo>
                      <a:pt x="628" y="554"/>
                      <a:pt x="628" y="554"/>
                      <a:pt x="628" y="554"/>
                    </a:cubicBezTo>
                    <a:cubicBezTo>
                      <a:pt x="628" y="554"/>
                      <a:pt x="628" y="554"/>
                      <a:pt x="628" y="555"/>
                    </a:cubicBezTo>
                    <a:close/>
                    <a:moveTo>
                      <a:pt x="630" y="542"/>
                    </a:moveTo>
                    <a:cubicBezTo>
                      <a:pt x="628" y="542"/>
                      <a:pt x="628" y="542"/>
                      <a:pt x="628" y="542"/>
                    </a:cubicBezTo>
                    <a:cubicBezTo>
                      <a:pt x="628" y="542"/>
                      <a:pt x="628" y="541"/>
                      <a:pt x="628" y="541"/>
                    </a:cubicBezTo>
                    <a:cubicBezTo>
                      <a:pt x="626" y="541"/>
                      <a:pt x="624" y="540"/>
                      <a:pt x="623" y="539"/>
                    </a:cubicBezTo>
                    <a:cubicBezTo>
                      <a:pt x="622" y="539"/>
                      <a:pt x="622" y="538"/>
                      <a:pt x="621" y="538"/>
                    </a:cubicBezTo>
                    <a:cubicBezTo>
                      <a:pt x="621" y="538"/>
                      <a:pt x="620" y="538"/>
                      <a:pt x="620" y="537"/>
                    </a:cubicBezTo>
                    <a:cubicBezTo>
                      <a:pt x="620" y="537"/>
                      <a:pt x="620" y="537"/>
                      <a:pt x="619" y="537"/>
                    </a:cubicBezTo>
                    <a:cubicBezTo>
                      <a:pt x="619" y="536"/>
                      <a:pt x="618" y="537"/>
                      <a:pt x="618" y="536"/>
                    </a:cubicBezTo>
                    <a:cubicBezTo>
                      <a:pt x="618" y="536"/>
                      <a:pt x="618" y="536"/>
                      <a:pt x="618" y="536"/>
                    </a:cubicBezTo>
                    <a:cubicBezTo>
                      <a:pt x="618" y="535"/>
                      <a:pt x="617" y="535"/>
                      <a:pt x="617" y="535"/>
                    </a:cubicBezTo>
                    <a:cubicBezTo>
                      <a:pt x="617" y="535"/>
                      <a:pt x="617" y="535"/>
                      <a:pt x="616" y="535"/>
                    </a:cubicBezTo>
                    <a:cubicBezTo>
                      <a:pt x="616" y="534"/>
                      <a:pt x="617" y="534"/>
                      <a:pt x="617" y="534"/>
                    </a:cubicBezTo>
                    <a:cubicBezTo>
                      <a:pt x="618" y="534"/>
                      <a:pt x="617" y="535"/>
                      <a:pt x="618" y="535"/>
                    </a:cubicBezTo>
                    <a:cubicBezTo>
                      <a:pt x="618" y="535"/>
                      <a:pt x="619" y="535"/>
                      <a:pt x="619" y="535"/>
                    </a:cubicBezTo>
                    <a:cubicBezTo>
                      <a:pt x="619" y="536"/>
                      <a:pt x="619" y="536"/>
                      <a:pt x="620" y="536"/>
                    </a:cubicBezTo>
                    <a:cubicBezTo>
                      <a:pt x="620" y="536"/>
                      <a:pt x="620" y="535"/>
                      <a:pt x="620" y="535"/>
                    </a:cubicBezTo>
                    <a:cubicBezTo>
                      <a:pt x="621" y="535"/>
                      <a:pt x="621" y="536"/>
                      <a:pt x="621" y="537"/>
                    </a:cubicBezTo>
                    <a:cubicBezTo>
                      <a:pt x="622" y="537"/>
                      <a:pt x="622" y="537"/>
                      <a:pt x="622" y="537"/>
                    </a:cubicBezTo>
                    <a:cubicBezTo>
                      <a:pt x="623" y="538"/>
                      <a:pt x="623" y="538"/>
                      <a:pt x="624" y="539"/>
                    </a:cubicBezTo>
                    <a:cubicBezTo>
                      <a:pt x="625" y="539"/>
                      <a:pt x="625" y="538"/>
                      <a:pt x="625" y="538"/>
                    </a:cubicBezTo>
                    <a:cubicBezTo>
                      <a:pt x="625" y="539"/>
                      <a:pt x="626" y="539"/>
                      <a:pt x="626" y="539"/>
                    </a:cubicBezTo>
                    <a:cubicBezTo>
                      <a:pt x="626" y="540"/>
                      <a:pt x="627" y="539"/>
                      <a:pt x="627" y="540"/>
                    </a:cubicBezTo>
                    <a:cubicBezTo>
                      <a:pt x="627" y="540"/>
                      <a:pt x="627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9" y="540"/>
                      <a:pt x="630" y="540"/>
                      <a:pt x="630" y="541"/>
                    </a:cubicBezTo>
                    <a:cubicBezTo>
                      <a:pt x="630" y="541"/>
                      <a:pt x="631" y="541"/>
                      <a:pt x="631" y="541"/>
                    </a:cubicBezTo>
                    <a:cubicBezTo>
                      <a:pt x="632" y="541"/>
                      <a:pt x="631" y="543"/>
                      <a:pt x="633" y="543"/>
                    </a:cubicBezTo>
                    <a:cubicBezTo>
                      <a:pt x="633" y="544"/>
                      <a:pt x="632" y="543"/>
                      <a:pt x="631" y="543"/>
                    </a:cubicBezTo>
                    <a:cubicBezTo>
                      <a:pt x="631" y="543"/>
                      <a:pt x="630" y="542"/>
                      <a:pt x="630" y="542"/>
                    </a:cubicBezTo>
                    <a:close/>
                    <a:moveTo>
                      <a:pt x="634" y="555"/>
                    </a:moveTo>
                    <a:cubicBezTo>
                      <a:pt x="633" y="555"/>
                      <a:pt x="631" y="556"/>
                      <a:pt x="632" y="555"/>
                    </a:cubicBezTo>
                    <a:cubicBezTo>
                      <a:pt x="633" y="555"/>
                      <a:pt x="635" y="555"/>
                      <a:pt x="635" y="556"/>
                    </a:cubicBezTo>
                    <a:cubicBezTo>
                      <a:pt x="635" y="557"/>
                      <a:pt x="634" y="556"/>
                      <a:pt x="634" y="555"/>
                    </a:cubicBezTo>
                    <a:close/>
                    <a:moveTo>
                      <a:pt x="640" y="561"/>
                    </a:moveTo>
                    <a:cubicBezTo>
                      <a:pt x="640" y="561"/>
                      <a:pt x="640" y="560"/>
                      <a:pt x="640" y="560"/>
                    </a:cubicBezTo>
                    <a:cubicBezTo>
                      <a:pt x="639" y="560"/>
                      <a:pt x="638" y="560"/>
                      <a:pt x="638" y="560"/>
                    </a:cubicBezTo>
                    <a:cubicBezTo>
                      <a:pt x="638" y="559"/>
                      <a:pt x="640" y="560"/>
                      <a:pt x="641" y="560"/>
                    </a:cubicBezTo>
                    <a:cubicBezTo>
                      <a:pt x="641" y="560"/>
                      <a:pt x="641" y="561"/>
                      <a:pt x="640" y="561"/>
                    </a:cubicBezTo>
                    <a:close/>
                    <a:moveTo>
                      <a:pt x="654" y="561"/>
                    </a:moveTo>
                    <a:cubicBezTo>
                      <a:pt x="653" y="561"/>
                      <a:pt x="652" y="561"/>
                      <a:pt x="651" y="561"/>
                    </a:cubicBezTo>
                    <a:cubicBezTo>
                      <a:pt x="650" y="561"/>
                      <a:pt x="650" y="561"/>
                      <a:pt x="649" y="561"/>
                    </a:cubicBezTo>
                    <a:cubicBezTo>
                      <a:pt x="649" y="561"/>
                      <a:pt x="649" y="561"/>
                      <a:pt x="649" y="560"/>
                    </a:cubicBezTo>
                    <a:cubicBezTo>
                      <a:pt x="647" y="560"/>
                      <a:pt x="647" y="560"/>
                      <a:pt x="646" y="560"/>
                    </a:cubicBezTo>
                    <a:cubicBezTo>
                      <a:pt x="646" y="560"/>
                      <a:pt x="645" y="559"/>
                      <a:pt x="645" y="559"/>
                    </a:cubicBezTo>
                    <a:cubicBezTo>
                      <a:pt x="645" y="559"/>
                      <a:pt x="644" y="560"/>
                      <a:pt x="644" y="559"/>
                    </a:cubicBezTo>
                    <a:cubicBezTo>
                      <a:pt x="644" y="558"/>
                      <a:pt x="645" y="558"/>
                      <a:pt x="647" y="558"/>
                    </a:cubicBezTo>
                    <a:cubicBezTo>
                      <a:pt x="647" y="558"/>
                      <a:pt x="646" y="559"/>
                      <a:pt x="646" y="559"/>
                    </a:cubicBezTo>
                    <a:cubicBezTo>
                      <a:pt x="646" y="560"/>
                      <a:pt x="647" y="559"/>
                      <a:pt x="647" y="558"/>
                    </a:cubicBezTo>
                    <a:cubicBezTo>
                      <a:pt x="648" y="559"/>
                      <a:pt x="648" y="559"/>
                      <a:pt x="648" y="559"/>
                    </a:cubicBezTo>
                    <a:cubicBezTo>
                      <a:pt x="649" y="560"/>
                      <a:pt x="649" y="559"/>
                      <a:pt x="649" y="560"/>
                    </a:cubicBezTo>
                    <a:cubicBezTo>
                      <a:pt x="649" y="560"/>
                      <a:pt x="651" y="560"/>
                      <a:pt x="651" y="559"/>
                    </a:cubicBezTo>
                    <a:cubicBezTo>
                      <a:pt x="651" y="559"/>
                      <a:pt x="651" y="559"/>
                      <a:pt x="651" y="559"/>
                    </a:cubicBezTo>
                    <a:cubicBezTo>
                      <a:pt x="652" y="559"/>
                      <a:pt x="653" y="560"/>
                      <a:pt x="654" y="560"/>
                    </a:cubicBezTo>
                    <a:cubicBezTo>
                      <a:pt x="653" y="560"/>
                      <a:pt x="654" y="561"/>
                      <a:pt x="654" y="561"/>
                    </a:cubicBezTo>
                    <a:close/>
                    <a:moveTo>
                      <a:pt x="655" y="548"/>
                    </a:moveTo>
                    <a:cubicBezTo>
                      <a:pt x="655" y="548"/>
                      <a:pt x="654" y="549"/>
                      <a:pt x="654" y="549"/>
                    </a:cubicBezTo>
                    <a:cubicBezTo>
                      <a:pt x="654" y="549"/>
                      <a:pt x="654" y="548"/>
                      <a:pt x="654" y="548"/>
                    </a:cubicBezTo>
                    <a:cubicBezTo>
                      <a:pt x="653" y="548"/>
                      <a:pt x="652" y="548"/>
                      <a:pt x="651" y="548"/>
                    </a:cubicBezTo>
                    <a:cubicBezTo>
                      <a:pt x="650" y="548"/>
                      <a:pt x="648" y="547"/>
                      <a:pt x="647" y="547"/>
                    </a:cubicBezTo>
                    <a:cubicBezTo>
                      <a:pt x="646" y="547"/>
                      <a:pt x="645" y="547"/>
                      <a:pt x="643" y="546"/>
                    </a:cubicBezTo>
                    <a:cubicBezTo>
                      <a:pt x="643" y="546"/>
                      <a:pt x="643" y="546"/>
                      <a:pt x="642" y="546"/>
                    </a:cubicBezTo>
                    <a:cubicBezTo>
                      <a:pt x="642" y="546"/>
                      <a:pt x="640" y="546"/>
                      <a:pt x="640" y="546"/>
                    </a:cubicBezTo>
                    <a:cubicBezTo>
                      <a:pt x="640" y="546"/>
                      <a:pt x="640" y="545"/>
                      <a:pt x="640" y="545"/>
                    </a:cubicBezTo>
                    <a:cubicBezTo>
                      <a:pt x="640" y="545"/>
                      <a:pt x="640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8" y="545"/>
                      <a:pt x="638" y="545"/>
                      <a:pt x="638" y="545"/>
                    </a:cubicBezTo>
                    <a:cubicBezTo>
                      <a:pt x="637" y="545"/>
                      <a:pt x="636" y="545"/>
                      <a:pt x="636" y="545"/>
                    </a:cubicBezTo>
                    <a:cubicBezTo>
                      <a:pt x="635" y="545"/>
                      <a:pt x="635" y="544"/>
                      <a:pt x="635" y="544"/>
                    </a:cubicBezTo>
                    <a:cubicBezTo>
                      <a:pt x="635" y="544"/>
                      <a:pt x="635" y="544"/>
                      <a:pt x="635" y="544"/>
                    </a:cubicBezTo>
                    <a:cubicBezTo>
                      <a:pt x="635" y="544"/>
                      <a:pt x="634" y="544"/>
                      <a:pt x="634" y="544"/>
                    </a:cubicBezTo>
                    <a:cubicBezTo>
                      <a:pt x="634" y="544"/>
                      <a:pt x="633" y="543"/>
                      <a:pt x="633" y="543"/>
                    </a:cubicBezTo>
                    <a:cubicBezTo>
                      <a:pt x="633" y="543"/>
                      <a:pt x="634" y="543"/>
                      <a:pt x="634" y="543"/>
                    </a:cubicBezTo>
                    <a:cubicBezTo>
                      <a:pt x="634" y="543"/>
                      <a:pt x="635" y="543"/>
                      <a:pt x="635" y="543"/>
                    </a:cubicBezTo>
                    <a:cubicBezTo>
                      <a:pt x="635" y="543"/>
                      <a:pt x="635" y="543"/>
                      <a:pt x="635" y="543"/>
                    </a:cubicBezTo>
                    <a:cubicBezTo>
                      <a:pt x="636" y="543"/>
                      <a:pt x="636" y="543"/>
                      <a:pt x="636" y="543"/>
                    </a:cubicBezTo>
                    <a:cubicBezTo>
                      <a:pt x="636" y="543"/>
                      <a:pt x="637" y="543"/>
                      <a:pt x="637" y="543"/>
                    </a:cubicBezTo>
                    <a:cubicBezTo>
                      <a:pt x="637" y="543"/>
                      <a:pt x="637" y="544"/>
                      <a:pt x="637" y="544"/>
                    </a:cubicBezTo>
                    <a:cubicBezTo>
                      <a:pt x="637" y="544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9" y="543"/>
                      <a:pt x="639" y="544"/>
                      <a:pt x="639" y="544"/>
                    </a:cubicBezTo>
                    <a:cubicBezTo>
                      <a:pt x="639" y="544"/>
                      <a:pt x="639" y="544"/>
                      <a:pt x="639" y="544"/>
                    </a:cubicBezTo>
                    <a:cubicBezTo>
                      <a:pt x="639" y="544"/>
                      <a:pt x="640" y="543"/>
                      <a:pt x="640" y="543"/>
                    </a:cubicBezTo>
                    <a:cubicBezTo>
                      <a:pt x="640" y="543"/>
                      <a:pt x="640" y="544"/>
                      <a:pt x="640" y="54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0" y="544"/>
                      <a:pt x="641" y="544"/>
                      <a:pt x="641" y="545"/>
                    </a:cubicBezTo>
                    <a:cubicBezTo>
                      <a:pt x="641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3" y="545"/>
                    </a:cubicBezTo>
                    <a:cubicBezTo>
                      <a:pt x="643" y="545"/>
                      <a:pt x="643" y="545"/>
                      <a:pt x="643" y="545"/>
                    </a:cubicBezTo>
                    <a:cubicBezTo>
                      <a:pt x="643" y="545"/>
                      <a:pt x="643" y="544"/>
                      <a:pt x="643" y="544"/>
                    </a:cubicBezTo>
                    <a:cubicBezTo>
                      <a:pt x="643" y="544"/>
                      <a:pt x="643" y="544"/>
                      <a:pt x="643" y="544"/>
                    </a:cubicBezTo>
                    <a:cubicBezTo>
                      <a:pt x="643" y="544"/>
                      <a:pt x="644" y="544"/>
                      <a:pt x="644" y="545"/>
                    </a:cubicBezTo>
                    <a:cubicBezTo>
                      <a:pt x="644" y="545"/>
                      <a:pt x="644" y="545"/>
                      <a:pt x="644" y="545"/>
                    </a:cubicBezTo>
                    <a:cubicBezTo>
                      <a:pt x="645" y="546"/>
                      <a:pt x="645" y="546"/>
                      <a:pt x="645" y="546"/>
                    </a:cubicBezTo>
                    <a:cubicBezTo>
                      <a:pt x="645" y="546"/>
                      <a:pt x="646" y="546"/>
                      <a:pt x="646" y="546"/>
                    </a:cubicBezTo>
                    <a:cubicBezTo>
                      <a:pt x="646" y="546"/>
                      <a:pt x="647" y="546"/>
                      <a:pt x="647" y="546"/>
                    </a:cubicBezTo>
                    <a:cubicBezTo>
                      <a:pt x="647" y="546"/>
                      <a:pt x="648" y="546"/>
                      <a:pt x="648" y="546"/>
                    </a:cubicBezTo>
                    <a:cubicBezTo>
                      <a:pt x="648" y="547"/>
                      <a:pt x="648" y="547"/>
                      <a:pt x="648" y="547"/>
                    </a:cubicBezTo>
                    <a:cubicBezTo>
                      <a:pt x="648" y="547"/>
                      <a:pt x="648" y="547"/>
                      <a:pt x="648" y="546"/>
                    </a:cubicBezTo>
                    <a:cubicBezTo>
                      <a:pt x="648" y="546"/>
                      <a:pt x="648" y="546"/>
                      <a:pt x="648" y="546"/>
                    </a:cubicBezTo>
                    <a:cubicBezTo>
                      <a:pt x="649" y="546"/>
                      <a:pt x="650" y="546"/>
                      <a:pt x="651" y="547"/>
                    </a:cubicBezTo>
                    <a:cubicBezTo>
                      <a:pt x="651" y="547"/>
                      <a:pt x="651" y="547"/>
                      <a:pt x="651" y="547"/>
                    </a:cubicBezTo>
                    <a:cubicBezTo>
                      <a:pt x="652" y="547"/>
                      <a:pt x="652" y="546"/>
                      <a:pt x="653" y="546"/>
                    </a:cubicBezTo>
                    <a:cubicBezTo>
                      <a:pt x="653" y="548"/>
                      <a:pt x="655" y="547"/>
                      <a:pt x="656" y="548"/>
                    </a:cubicBezTo>
                    <a:cubicBezTo>
                      <a:pt x="656" y="548"/>
                      <a:pt x="657" y="547"/>
                      <a:pt x="657" y="547"/>
                    </a:cubicBezTo>
                    <a:cubicBezTo>
                      <a:pt x="658" y="548"/>
                      <a:pt x="658" y="547"/>
                      <a:pt x="659" y="547"/>
                    </a:cubicBezTo>
                    <a:cubicBezTo>
                      <a:pt x="660" y="547"/>
                      <a:pt x="660" y="548"/>
                      <a:pt x="660" y="548"/>
                    </a:cubicBezTo>
                    <a:cubicBezTo>
                      <a:pt x="660" y="548"/>
                      <a:pt x="662" y="547"/>
                      <a:pt x="663" y="548"/>
                    </a:cubicBezTo>
                    <a:cubicBezTo>
                      <a:pt x="662" y="549"/>
                      <a:pt x="661" y="548"/>
                      <a:pt x="660" y="548"/>
                    </a:cubicBezTo>
                    <a:cubicBezTo>
                      <a:pt x="659" y="548"/>
                      <a:pt x="658" y="548"/>
                      <a:pt x="657" y="548"/>
                    </a:cubicBezTo>
                    <a:cubicBezTo>
                      <a:pt x="657" y="549"/>
                      <a:pt x="656" y="548"/>
                      <a:pt x="655" y="548"/>
                    </a:cubicBezTo>
                    <a:close/>
                    <a:moveTo>
                      <a:pt x="664" y="561"/>
                    </a:moveTo>
                    <a:cubicBezTo>
                      <a:pt x="663" y="561"/>
                      <a:pt x="663" y="561"/>
                      <a:pt x="662" y="561"/>
                    </a:cubicBezTo>
                    <a:cubicBezTo>
                      <a:pt x="661" y="561"/>
                      <a:pt x="660" y="560"/>
                      <a:pt x="659" y="560"/>
                    </a:cubicBezTo>
                    <a:cubicBezTo>
                      <a:pt x="659" y="560"/>
                      <a:pt x="659" y="560"/>
                      <a:pt x="658" y="560"/>
                    </a:cubicBezTo>
                    <a:cubicBezTo>
                      <a:pt x="658" y="560"/>
                      <a:pt x="658" y="560"/>
                      <a:pt x="658" y="560"/>
                    </a:cubicBezTo>
                    <a:cubicBezTo>
                      <a:pt x="658" y="560"/>
                      <a:pt x="657" y="560"/>
                      <a:pt x="657" y="560"/>
                    </a:cubicBezTo>
                    <a:cubicBezTo>
                      <a:pt x="656" y="561"/>
                      <a:pt x="657" y="561"/>
                      <a:pt x="657" y="561"/>
                    </a:cubicBezTo>
                    <a:cubicBezTo>
                      <a:pt x="658" y="561"/>
                      <a:pt x="658" y="561"/>
                      <a:pt x="659" y="561"/>
                    </a:cubicBezTo>
                    <a:cubicBezTo>
                      <a:pt x="660" y="562"/>
                      <a:pt x="661" y="561"/>
                      <a:pt x="662" y="562"/>
                    </a:cubicBezTo>
                    <a:cubicBezTo>
                      <a:pt x="661" y="563"/>
                      <a:pt x="660" y="562"/>
                      <a:pt x="660" y="562"/>
                    </a:cubicBezTo>
                    <a:cubicBezTo>
                      <a:pt x="658" y="562"/>
                      <a:pt x="658" y="562"/>
                      <a:pt x="658" y="562"/>
                    </a:cubicBezTo>
                    <a:cubicBezTo>
                      <a:pt x="657" y="561"/>
                      <a:pt x="657" y="562"/>
                      <a:pt x="656" y="561"/>
                    </a:cubicBezTo>
                    <a:cubicBezTo>
                      <a:pt x="656" y="561"/>
                      <a:pt x="656" y="560"/>
                      <a:pt x="656" y="560"/>
                    </a:cubicBezTo>
                    <a:cubicBezTo>
                      <a:pt x="656" y="559"/>
                      <a:pt x="656" y="560"/>
                      <a:pt x="657" y="560"/>
                    </a:cubicBezTo>
                    <a:cubicBezTo>
                      <a:pt x="657" y="560"/>
                      <a:pt x="658" y="560"/>
                      <a:pt x="658" y="560"/>
                    </a:cubicBezTo>
                    <a:cubicBezTo>
                      <a:pt x="658" y="560"/>
                      <a:pt x="659" y="560"/>
                      <a:pt x="660" y="560"/>
                    </a:cubicBezTo>
                    <a:cubicBezTo>
                      <a:pt x="660" y="560"/>
                      <a:pt x="661" y="560"/>
                      <a:pt x="661" y="560"/>
                    </a:cubicBezTo>
                    <a:cubicBezTo>
                      <a:pt x="662" y="560"/>
                      <a:pt x="662" y="561"/>
                      <a:pt x="662" y="561"/>
                    </a:cubicBezTo>
                    <a:cubicBezTo>
                      <a:pt x="664" y="561"/>
                      <a:pt x="665" y="560"/>
                      <a:pt x="666" y="561"/>
                    </a:cubicBezTo>
                    <a:cubicBezTo>
                      <a:pt x="666" y="562"/>
                      <a:pt x="665" y="561"/>
                      <a:pt x="664" y="561"/>
                    </a:cubicBezTo>
                    <a:close/>
                    <a:moveTo>
                      <a:pt x="666" y="550"/>
                    </a:moveTo>
                    <a:cubicBezTo>
                      <a:pt x="665" y="550"/>
                      <a:pt x="665" y="549"/>
                      <a:pt x="663" y="549"/>
                    </a:cubicBezTo>
                    <a:cubicBezTo>
                      <a:pt x="664" y="549"/>
                      <a:pt x="665" y="549"/>
                      <a:pt x="666" y="549"/>
                    </a:cubicBezTo>
                    <a:cubicBezTo>
                      <a:pt x="667" y="549"/>
                      <a:pt x="667" y="549"/>
                      <a:pt x="667" y="549"/>
                    </a:cubicBezTo>
                    <a:cubicBezTo>
                      <a:pt x="668" y="549"/>
                      <a:pt x="668" y="549"/>
                      <a:pt x="669" y="549"/>
                    </a:cubicBezTo>
                    <a:cubicBezTo>
                      <a:pt x="670" y="549"/>
                      <a:pt x="670" y="548"/>
                      <a:pt x="671" y="549"/>
                    </a:cubicBezTo>
                    <a:cubicBezTo>
                      <a:pt x="670" y="550"/>
                      <a:pt x="668" y="550"/>
                      <a:pt x="666" y="550"/>
                    </a:cubicBezTo>
                    <a:close/>
                    <a:moveTo>
                      <a:pt x="670" y="562"/>
                    </a:moveTo>
                    <a:cubicBezTo>
                      <a:pt x="669" y="562"/>
                      <a:pt x="668" y="562"/>
                      <a:pt x="667" y="561"/>
                    </a:cubicBezTo>
                    <a:cubicBezTo>
                      <a:pt x="667" y="560"/>
                      <a:pt x="668" y="561"/>
                      <a:pt x="669" y="561"/>
                    </a:cubicBezTo>
                    <a:cubicBezTo>
                      <a:pt x="670" y="561"/>
                      <a:pt x="671" y="561"/>
                      <a:pt x="672" y="562"/>
                    </a:cubicBezTo>
                    <a:cubicBezTo>
                      <a:pt x="672" y="563"/>
                      <a:pt x="671" y="562"/>
                      <a:pt x="670" y="562"/>
                    </a:cubicBezTo>
                    <a:close/>
                    <a:moveTo>
                      <a:pt x="727" y="527"/>
                    </a:moveTo>
                    <a:cubicBezTo>
                      <a:pt x="727" y="528"/>
                      <a:pt x="727" y="528"/>
                      <a:pt x="726" y="528"/>
                    </a:cubicBezTo>
                    <a:cubicBezTo>
                      <a:pt x="726" y="528"/>
                      <a:pt x="726" y="528"/>
                      <a:pt x="726" y="528"/>
                    </a:cubicBezTo>
                    <a:cubicBezTo>
                      <a:pt x="726" y="528"/>
                      <a:pt x="725" y="529"/>
                      <a:pt x="725" y="529"/>
                    </a:cubicBezTo>
                    <a:cubicBezTo>
                      <a:pt x="725" y="529"/>
                      <a:pt x="725" y="529"/>
                      <a:pt x="724" y="529"/>
                    </a:cubicBezTo>
                    <a:cubicBezTo>
                      <a:pt x="724" y="529"/>
                      <a:pt x="724" y="529"/>
                      <a:pt x="723" y="530"/>
                    </a:cubicBezTo>
                    <a:cubicBezTo>
                      <a:pt x="722" y="529"/>
                      <a:pt x="724" y="529"/>
                      <a:pt x="725" y="528"/>
                    </a:cubicBezTo>
                    <a:cubicBezTo>
                      <a:pt x="726" y="528"/>
                      <a:pt x="727" y="528"/>
                      <a:pt x="727" y="527"/>
                    </a:cubicBezTo>
                    <a:cubicBezTo>
                      <a:pt x="728" y="527"/>
                      <a:pt x="727" y="528"/>
                      <a:pt x="727" y="527"/>
                    </a:cubicBezTo>
                    <a:close/>
                    <a:moveTo>
                      <a:pt x="753" y="501"/>
                    </a:moveTo>
                    <a:cubicBezTo>
                      <a:pt x="753" y="501"/>
                      <a:pt x="752" y="501"/>
                      <a:pt x="752" y="501"/>
                    </a:cubicBezTo>
                    <a:cubicBezTo>
                      <a:pt x="751" y="503"/>
                      <a:pt x="752" y="503"/>
                      <a:pt x="751" y="504"/>
                    </a:cubicBezTo>
                    <a:cubicBezTo>
                      <a:pt x="750" y="506"/>
                      <a:pt x="748" y="507"/>
                      <a:pt x="748" y="507"/>
                    </a:cubicBezTo>
                    <a:cubicBezTo>
                      <a:pt x="746" y="507"/>
                      <a:pt x="749" y="505"/>
                      <a:pt x="750" y="502"/>
                    </a:cubicBezTo>
                    <a:cubicBezTo>
                      <a:pt x="750" y="503"/>
                      <a:pt x="751" y="500"/>
                      <a:pt x="752" y="501"/>
                    </a:cubicBezTo>
                    <a:cubicBezTo>
                      <a:pt x="752" y="500"/>
                      <a:pt x="754" y="500"/>
                      <a:pt x="753" y="500"/>
                    </a:cubicBezTo>
                    <a:cubicBezTo>
                      <a:pt x="754" y="499"/>
                      <a:pt x="754" y="500"/>
                      <a:pt x="753" y="501"/>
                    </a:cubicBezTo>
                    <a:close/>
                    <a:moveTo>
                      <a:pt x="756" y="520"/>
                    </a:move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2"/>
                      <a:pt x="756" y="522"/>
                      <a:pt x="756" y="522"/>
                    </a:cubicBezTo>
                    <a:cubicBezTo>
                      <a:pt x="755" y="522"/>
                      <a:pt x="755" y="522"/>
                      <a:pt x="755" y="521"/>
                    </a:cubicBezTo>
                    <a:cubicBezTo>
                      <a:pt x="755" y="521"/>
                      <a:pt x="755" y="521"/>
                      <a:pt x="755" y="521"/>
                    </a:cubicBezTo>
                    <a:cubicBezTo>
                      <a:pt x="755" y="521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lose/>
                    <a:moveTo>
                      <a:pt x="757" y="517"/>
                    </a:moveTo>
                    <a:cubicBezTo>
                      <a:pt x="756" y="517"/>
                      <a:pt x="759" y="516"/>
                      <a:pt x="759" y="515"/>
                    </a:cubicBezTo>
                    <a:cubicBezTo>
                      <a:pt x="760" y="515"/>
                      <a:pt x="757" y="517"/>
                      <a:pt x="757" y="517"/>
                    </a:cubicBezTo>
                    <a:close/>
                    <a:moveTo>
                      <a:pt x="759" y="512"/>
                    </a:moveTo>
                    <a:cubicBezTo>
                      <a:pt x="758" y="512"/>
                      <a:pt x="759" y="511"/>
                      <a:pt x="759" y="510"/>
                    </a:cubicBezTo>
                    <a:cubicBezTo>
                      <a:pt x="760" y="511"/>
                      <a:pt x="759" y="511"/>
                      <a:pt x="759" y="512"/>
                    </a:cubicBezTo>
                    <a:close/>
                    <a:moveTo>
                      <a:pt x="760" y="510"/>
                    </a:moveTo>
                    <a:cubicBezTo>
                      <a:pt x="759" y="510"/>
                      <a:pt x="759" y="508"/>
                      <a:pt x="759" y="507"/>
                    </a:cubicBezTo>
                    <a:cubicBezTo>
                      <a:pt x="760" y="508"/>
                      <a:pt x="760" y="509"/>
                      <a:pt x="760" y="510"/>
                    </a:cubicBezTo>
                    <a:close/>
                    <a:moveTo>
                      <a:pt x="760" y="507"/>
                    </a:moveTo>
                    <a:cubicBezTo>
                      <a:pt x="759" y="507"/>
                      <a:pt x="760" y="506"/>
                      <a:pt x="761" y="505"/>
                    </a:cubicBezTo>
                    <a:cubicBezTo>
                      <a:pt x="761" y="506"/>
                      <a:pt x="760" y="507"/>
                      <a:pt x="760" y="507"/>
                    </a:cubicBezTo>
                    <a:close/>
                    <a:moveTo>
                      <a:pt x="321" y="795"/>
                    </a:moveTo>
                    <a:cubicBezTo>
                      <a:pt x="320" y="795"/>
                      <a:pt x="320" y="793"/>
                      <a:pt x="319" y="793"/>
                    </a:cubicBezTo>
                    <a:cubicBezTo>
                      <a:pt x="318" y="793"/>
                      <a:pt x="318" y="793"/>
                      <a:pt x="317" y="792"/>
                    </a:cubicBezTo>
                    <a:cubicBezTo>
                      <a:pt x="316" y="792"/>
                      <a:pt x="314" y="790"/>
                      <a:pt x="313" y="790"/>
                    </a:cubicBezTo>
                    <a:cubicBezTo>
                      <a:pt x="312" y="790"/>
                      <a:pt x="311" y="788"/>
                      <a:pt x="311" y="788"/>
                    </a:cubicBezTo>
                    <a:cubicBezTo>
                      <a:pt x="311" y="788"/>
                      <a:pt x="310" y="788"/>
                      <a:pt x="310" y="788"/>
                    </a:cubicBezTo>
                    <a:cubicBezTo>
                      <a:pt x="309" y="787"/>
                      <a:pt x="308" y="787"/>
                      <a:pt x="308" y="786"/>
                    </a:cubicBezTo>
                    <a:cubicBezTo>
                      <a:pt x="308" y="786"/>
                      <a:pt x="308" y="786"/>
                      <a:pt x="308" y="786"/>
                    </a:cubicBezTo>
                    <a:cubicBezTo>
                      <a:pt x="308" y="785"/>
                      <a:pt x="306" y="785"/>
                      <a:pt x="304" y="784"/>
                    </a:cubicBezTo>
                    <a:cubicBezTo>
                      <a:pt x="303" y="783"/>
                      <a:pt x="301" y="781"/>
                      <a:pt x="300" y="781"/>
                    </a:cubicBezTo>
                    <a:cubicBezTo>
                      <a:pt x="299" y="781"/>
                      <a:pt x="296" y="778"/>
                      <a:pt x="296" y="778"/>
                    </a:cubicBezTo>
                    <a:cubicBezTo>
                      <a:pt x="296" y="778"/>
                      <a:pt x="295" y="778"/>
                      <a:pt x="295" y="778"/>
                    </a:cubicBezTo>
                    <a:cubicBezTo>
                      <a:pt x="295" y="778"/>
                      <a:pt x="294" y="777"/>
                      <a:pt x="294" y="777"/>
                    </a:cubicBezTo>
                    <a:cubicBezTo>
                      <a:pt x="294" y="777"/>
                      <a:pt x="294" y="777"/>
                      <a:pt x="293" y="776"/>
                    </a:cubicBezTo>
                    <a:cubicBezTo>
                      <a:pt x="292" y="776"/>
                      <a:pt x="291" y="775"/>
                      <a:pt x="289" y="774"/>
                    </a:cubicBezTo>
                    <a:cubicBezTo>
                      <a:pt x="289" y="773"/>
                      <a:pt x="289" y="773"/>
                      <a:pt x="288" y="772"/>
                    </a:cubicBezTo>
                    <a:cubicBezTo>
                      <a:pt x="288" y="772"/>
                      <a:pt x="287" y="771"/>
                      <a:pt x="287" y="771"/>
                    </a:cubicBezTo>
                    <a:cubicBezTo>
                      <a:pt x="286" y="771"/>
                      <a:pt x="285" y="770"/>
                      <a:pt x="285" y="770"/>
                    </a:cubicBezTo>
                    <a:cubicBezTo>
                      <a:pt x="284" y="769"/>
                      <a:pt x="284" y="769"/>
                      <a:pt x="283" y="768"/>
                    </a:cubicBezTo>
                    <a:cubicBezTo>
                      <a:pt x="283" y="768"/>
                      <a:pt x="282" y="768"/>
                      <a:pt x="281" y="767"/>
                    </a:cubicBezTo>
                    <a:cubicBezTo>
                      <a:pt x="280" y="767"/>
                      <a:pt x="280" y="766"/>
                      <a:pt x="279" y="766"/>
                    </a:cubicBezTo>
                    <a:cubicBezTo>
                      <a:pt x="279" y="765"/>
                      <a:pt x="278" y="765"/>
                      <a:pt x="278" y="764"/>
                    </a:cubicBezTo>
                    <a:cubicBezTo>
                      <a:pt x="277" y="764"/>
                      <a:pt x="277" y="764"/>
                      <a:pt x="277" y="763"/>
                    </a:cubicBezTo>
                    <a:cubicBezTo>
                      <a:pt x="276" y="762"/>
                      <a:pt x="274" y="761"/>
                      <a:pt x="274" y="761"/>
                    </a:cubicBezTo>
                    <a:cubicBezTo>
                      <a:pt x="273" y="760"/>
                      <a:pt x="272" y="759"/>
                      <a:pt x="272" y="759"/>
                    </a:cubicBezTo>
                    <a:cubicBezTo>
                      <a:pt x="271" y="759"/>
                      <a:pt x="272" y="758"/>
                      <a:pt x="271" y="758"/>
                    </a:cubicBezTo>
                    <a:cubicBezTo>
                      <a:pt x="271" y="758"/>
                      <a:pt x="271" y="758"/>
                      <a:pt x="270" y="758"/>
                    </a:cubicBezTo>
                    <a:cubicBezTo>
                      <a:pt x="270" y="757"/>
                      <a:pt x="270" y="757"/>
                      <a:pt x="270" y="756"/>
                    </a:cubicBezTo>
                    <a:cubicBezTo>
                      <a:pt x="269" y="756"/>
                      <a:pt x="269" y="755"/>
                      <a:pt x="268" y="755"/>
                    </a:cubicBezTo>
                    <a:cubicBezTo>
                      <a:pt x="268" y="755"/>
                      <a:pt x="267" y="754"/>
                      <a:pt x="266" y="753"/>
                    </a:cubicBezTo>
                    <a:cubicBezTo>
                      <a:pt x="265" y="752"/>
                      <a:pt x="264" y="751"/>
                      <a:pt x="264" y="750"/>
                    </a:cubicBezTo>
                    <a:cubicBezTo>
                      <a:pt x="262" y="750"/>
                      <a:pt x="262" y="749"/>
                      <a:pt x="261" y="749"/>
                    </a:cubicBezTo>
                    <a:cubicBezTo>
                      <a:pt x="261" y="748"/>
                      <a:pt x="260" y="748"/>
                      <a:pt x="259" y="747"/>
                    </a:cubicBezTo>
                    <a:cubicBezTo>
                      <a:pt x="260" y="746"/>
                      <a:pt x="258" y="746"/>
                      <a:pt x="258" y="746"/>
                    </a:cubicBezTo>
                    <a:cubicBezTo>
                      <a:pt x="258" y="745"/>
                      <a:pt x="258" y="745"/>
                      <a:pt x="258" y="744"/>
                    </a:cubicBezTo>
                    <a:cubicBezTo>
                      <a:pt x="258" y="744"/>
                      <a:pt x="257" y="744"/>
                      <a:pt x="257" y="744"/>
                    </a:cubicBezTo>
                    <a:cubicBezTo>
                      <a:pt x="257" y="743"/>
                      <a:pt x="256" y="743"/>
                      <a:pt x="256" y="743"/>
                    </a:cubicBezTo>
                    <a:cubicBezTo>
                      <a:pt x="256" y="743"/>
                      <a:pt x="256" y="742"/>
                      <a:pt x="256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1"/>
                      <a:pt x="254" y="741"/>
                      <a:pt x="254" y="740"/>
                    </a:cubicBezTo>
                    <a:cubicBezTo>
                      <a:pt x="253" y="740"/>
                      <a:pt x="251" y="738"/>
                      <a:pt x="251" y="738"/>
                    </a:cubicBezTo>
                    <a:cubicBezTo>
                      <a:pt x="250" y="737"/>
                      <a:pt x="250" y="737"/>
                      <a:pt x="250" y="737"/>
                    </a:cubicBezTo>
                    <a:cubicBezTo>
                      <a:pt x="250" y="737"/>
                      <a:pt x="250" y="736"/>
                      <a:pt x="250" y="736"/>
                    </a:cubicBezTo>
                    <a:cubicBezTo>
                      <a:pt x="249" y="735"/>
                      <a:pt x="248" y="734"/>
                      <a:pt x="247" y="733"/>
                    </a:cubicBezTo>
                    <a:cubicBezTo>
                      <a:pt x="247" y="732"/>
                      <a:pt x="246" y="731"/>
                      <a:pt x="246" y="730"/>
                    </a:cubicBezTo>
                    <a:cubicBezTo>
                      <a:pt x="246" y="730"/>
                      <a:pt x="245" y="729"/>
                      <a:pt x="245" y="729"/>
                    </a:cubicBezTo>
                    <a:cubicBezTo>
                      <a:pt x="244" y="729"/>
                      <a:pt x="244" y="728"/>
                      <a:pt x="244" y="728"/>
                    </a:cubicBezTo>
                    <a:cubicBezTo>
                      <a:pt x="243" y="727"/>
                      <a:pt x="242" y="725"/>
                      <a:pt x="241" y="724"/>
                    </a:cubicBezTo>
                    <a:cubicBezTo>
                      <a:pt x="241" y="724"/>
                      <a:pt x="241" y="723"/>
                      <a:pt x="241" y="723"/>
                    </a:cubicBezTo>
                    <a:cubicBezTo>
                      <a:pt x="241" y="723"/>
                      <a:pt x="240" y="723"/>
                      <a:pt x="240" y="723"/>
                    </a:cubicBezTo>
                    <a:cubicBezTo>
                      <a:pt x="240" y="722"/>
                      <a:pt x="239" y="720"/>
                      <a:pt x="239" y="720"/>
                    </a:cubicBezTo>
                    <a:cubicBezTo>
                      <a:pt x="239" y="720"/>
                      <a:pt x="239" y="719"/>
                      <a:pt x="238" y="719"/>
                    </a:cubicBezTo>
                    <a:cubicBezTo>
                      <a:pt x="238" y="718"/>
                      <a:pt x="237" y="717"/>
                      <a:pt x="237" y="717"/>
                    </a:cubicBezTo>
                    <a:cubicBezTo>
                      <a:pt x="237" y="716"/>
                      <a:pt x="236" y="715"/>
                      <a:pt x="236" y="714"/>
                    </a:cubicBezTo>
                    <a:cubicBezTo>
                      <a:pt x="235" y="713"/>
                      <a:pt x="235" y="712"/>
                      <a:pt x="235" y="712"/>
                    </a:cubicBezTo>
                    <a:cubicBezTo>
                      <a:pt x="235" y="712"/>
                      <a:pt x="235" y="712"/>
                      <a:pt x="235" y="712"/>
                    </a:cubicBezTo>
                    <a:cubicBezTo>
                      <a:pt x="235" y="711"/>
                      <a:pt x="234" y="711"/>
                      <a:pt x="234" y="711"/>
                    </a:cubicBezTo>
                    <a:cubicBezTo>
                      <a:pt x="234" y="710"/>
                      <a:pt x="233" y="708"/>
                      <a:pt x="233" y="707"/>
                    </a:cubicBezTo>
                    <a:cubicBezTo>
                      <a:pt x="233" y="707"/>
                      <a:pt x="232" y="707"/>
                      <a:pt x="232" y="707"/>
                    </a:cubicBezTo>
                    <a:cubicBezTo>
                      <a:pt x="232" y="706"/>
                      <a:pt x="232" y="705"/>
                      <a:pt x="232" y="705"/>
                    </a:cubicBezTo>
                    <a:cubicBezTo>
                      <a:pt x="232" y="705"/>
                      <a:pt x="232" y="705"/>
                      <a:pt x="232" y="704"/>
                    </a:cubicBezTo>
                    <a:cubicBezTo>
                      <a:pt x="232" y="704"/>
                      <a:pt x="231" y="704"/>
                      <a:pt x="231" y="704"/>
                    </a:cubicBezTo>
                    <a:cubicBezTo>
                      <a:pt x="230" y="703"/>
                      <a:pt x="230" y="702"/>
                      <a:pt x="230" y="701"/>
                    </a:cubicBezTo>
                    <a:cubicBezTo>
                      <a:pt x="230" y="701"/>
                      <a:pt x="230" y="701"/>
                      <a:pt x="230" y="701"/>
                    </a:cubicBezTo>
                    <a:cubicBezTo>
                      <a:pt x="229" y="699"/>
                      <a:pt x="229" y="698"/>
                      <a:pt x="229" y="696"/>
                    </a:cubicBezTo>
                    <a:cubicBezTo>
                      <a:pt x="229" y="696"/>
                      <a:pt x="228" y="697"/>
                      <a:pt x="228" y="696"/>
                    </a:cubicBezTo>
                    <a:cubicBezTo>
                      <a:pt x="228" y="696"/>
                      <a:pt x="228" y="695"/>
                      <a:pt x="228" y="695"/>
                    </a:cubicBezTo>
                    <a:cubicBezTo>
                      <a:pt x="227" y="695"/>
                      <a:pt x="228" y="693"/>
                      <a:pt x="228" y="692"/>
                    </a:cubicBezTo>
                    <a:cubicBezTo>
                      <a:pt x="227" y="691"/>
                      <a:pt x="226" y="695"/>
                      <a:pt x="226" y="694"/>
                    </a:cubicBezTo>
                    <a:cubicBezTo>
                      <a:pt x="224" y="685"/>
                      <a:pt x="222" y="673"/>
                      <a:pt x="223" y="665"/>
                    </a:cubicBezTo>
                    <a:cubicBezTo>
                      <a:pt x="223" y="664"/>
                      <a:pt x="223" y="663"/>
                      <a:pt x="223" y="663"/>
                    </a:cubicBezTo>
                    <a:cubicBezTo>
                      <a:pt x="223" y="662"/>
                      <a:pt x="223" y="662"/>
                      <a:pt x="223" y="662"/>
                    </a:cubicBezTo>
                    <a:cubicBezTo>
                      <a:pt x="223" y="662"/>
                      <a:pt x="223" y="661"/>
                      <a:pt x="223" y="660"/>
                    </a:cubicBezTo>
                    <a:cubicBezTo>
                      <a:pt x="223" y="660"/>
                      <a:pt x="224" y="660"/>
                      <a:pt x="224" y="660"/>
                    </a:cubicBezTo>
                    <a:cubicBezTo>
                      <a:pt x="224" y="658"/>
                      <a:pt x="224" y="650"/>
                      <a:pt x="225" y="649"/>
                    </a:cubicBezTo>
                    <a:cubicBezTo>
                      <a:pt x="225" y="649"/>
                      <a:pt x="225" y="649"/>
                      <a:pt x="225" y="648"/>
                    </a:cubicBezTo>
                    <a:cubicBezTo>
                      <a:pt x="225" y="648"/>
                      <a:pt x="226" y="648"/>
                      <a:pt x="226" y="648"/>
                    </a:cubicBezTo>
                    <a:cubicBezTo>
                      <a:pt x="226" y="648"/>
                      <a:pt x="225" y="648"/>
                      <a:pt x="226" y="647"/>
                    </a:cubicBezTo>
                    <a:cubicBezTo>
                      <a:pt x="226" y="646"/>
                      <a:pt x="227" y="645"/>
                      <a:pt x="227" y="644"/>
                    </a:cubicBezTo>
                    <a:cubicBezTo>
                      <a:pt x="227" y="643"/>
                      <a:pt x="228" y="643"/>
                      <a:pt x="228" y="642"/>
                    </a:cubicBezTo>
                    <a:cubicBezTo>
                      <a:pt x="228" y="642"/>
                      <a:pt x="228" y="642"/>
                      <a:pt x="228" y="642"/>
                    </a:cubicBezTo>
                    <a:cubicBezTo>
                      <a:pt x="229" y="640"/>
                      <a:pt x="229" y="639"/>
                      <a:pt x="230" y="639"/>
                    </a:cubicBezTo>
                    <a:cubicBezTo>
                      <a:pt x="230" y="639"/>
                      <a:pt x="230" y="638"/>
                      <a:pt x="230" y="638"/>
                    </a:cubicBezTo>
                    <a:cubicBezTo>
                      <a:pt x="230" y="637"/>
                      <a:pt x="231" y="637"/>
                      <a:pt x="231" y="636"/>
                    </a:cubicBezTo>
                    <a:cubicBezTo>
                      <a:pt x="233" y="635"/>
                      <a:pt x="234" y="633"/>
                      <a:pt x="236" y="632"/>
                    </a:cubicBezTo>
                    <a:cubicBezTo>
                      <a:pt x="243" y="626"/>
                      <a:pt x="251" y="621"/>
                      <a:pt x="260" y="623"/>
                    </a:cubicBezTo>
                    <a:cubicBezTo>
                      <a:pt x="266" y="623"/>
                      <a:pt x="273" y="626"/>
                      <a:pt x="277" y="630"/>
                    </a:cubicBezTo>
                    <a:cubicBezTo>
                      <a:pt x="281" y="635"/>
                      <a:pt x="280" y="641"/>
                      <a:pt x="278" y="646"/>
                    </a:cubicBezTo>
                    <a:cubicBezTo>
                      <a:pt x="278" y="647"/>
                      <a:pt x="276" y="648"/>
                      <a:pt x="276" y="647"/>
                    </a:cubicBezTo>
                    <a:cubicBezTo>
                      <a:pt x="276" y="646"/>
                      <a:pt x="276" y="645"/>
                      <a:pt x="276" y="644"/>
                    </a:cubicBezTo>
                    <a:cubicBezTo>
                      <a:pt x="276" y="642"/>
                      <a:pt x="274" y="639"/>
                      <a:pt x="272" y="638"/>
                    </a:cubicBezTo>
                    <a:cubicBezTo>
                      <a:pt x="268" y="634"/>
                      <a:pt x="262" y="634"/>
                      <a:pt x="258" y="637"/>
                    </a:cubicBezTo>
                    <a:cubicBezTo>
                      <a:pt x="254" y="639"/>
                      <a:pt x="250" y="644"/>
                      <a:pt x="251" y="653"/>
                    </a:cubicBezTo>
                    <a:cubicBezTo>
                      <a:pt x="251" y="660"/>
                      <a:pt x="256" y="667"/>
                      <a:pt x="261" y="671"/>
                    </a:cubicBezTo>
                    <a:cubicBezTo>
                      <a:pt x="268" y="675"/>
                      <a:pt x="277" y="676"/>
                      <a:pt x="284" y="674"/>
                    </a:cubicBezTo>
                    <a:cubicBezTo>
                      <a:pt x="293" y="672"/>
                      <a:pt x="303" y="667"/>
                      <a:pt x="309" y="656"/>
                    </a:cubicBezTo>
                    <a:cubicBezTo>
                      <a:pt x="314" y="646"/>
                      <a:pt x="318" y="633"/>
                      <a:pt x="315" y="622"/>
                    </a:cubicBezTo>
                    <a:cubicBezTo>
                      <a:pt x="312" y="614"/>
                      <a:pt x="305" y="605"/>
                      <a:pt x="295" y="609"/>
                    </a:cubicBezTo>
                    <a:cubicBezTo>
                      <a:pt x="298" y="600"/>
                      <a:pt x="296" y="591"/>
                      <a:pt x="288" y="585"/>
                    </a:cubicBezTo>
                    <a:cubicBezTo>
                      <a:pt x="282" y="579"/>
                      <a:pt x="275" y="578"/>
                      <a:pt x="267" y="577"/>
                    </a:cubicBezTo>
                    <a:cubicBezTo>
                      <a:pt x="243" y="577"/>
                      <a:pt x="240" y="595"/>
                      <a:pt x="239" y="596"/>
                    </a:cubicBezTo>
                    <a:cubicBezTo>
                      <a:pt x="233" y="589"/>
                      <a:pt x="227" y="589"/>
                      <a:pt x="220" y="590"/>
                    </a:cubicBezTo>
                    <a:cubicBezTo>
                      <a:pt x="213" y="591"/>
                      <a:pt x="208" y="596"/>
                      <a:pt x="203" y="601"/>
                    </a:cubicBezTo>
                    <a:cubicBezTo>
                      <a:pt x="184" y="619"/>
                      <a:pt x="183" y="654"/>
                      <a:pt x="190" y="678"/>
                    </a:cubicBezTo>
                    <a:cubicBezTo>
                      <a:pt x="192" y="686"/>
                      <a:pt x="196" y="693"/>
                      <a:pt x="199" y="701"/>
                    </a:cubicBezTo>
                    <a:cubicBezTo>
                      <a:pt x="199" y="702"/>
                      <a:pt x="199" y="702"/>
                      <a:pt x="200" y="702"/>
                    </a:cubicBezTo>
                    <a:cubicBezTo>
                      <a:pt x="200" y="702"/>
                      <a:pt x="200" y="702"/>
                      <a:pt x="200" y="703"/>
                    </a:cubicBezTo>
                    <a:cubicBezTo>
                      <a:pt x="200" y="703"/>
                      <a:pt x="199" y="703"/>
                      <a:pt x="199" y="702"/>
                    </a:cubicBezTo>
                    <a:cubicBezTo>
                      <a:pt x="198" y="701"/>
                      <a:pt x="197" y="699"/>
                      <a:pt x="196" y="698"/>
                    </a:cubicBezTo>
                    <a:cubicBezTo>
                      <a:pt x="195" y="697"/>
                      <a:pt x="194" y="696"/>
                      <a:pt x="194" y="695"/>
                    </a:cubicBezTo>
                    <a:cubicBezTo>
                      <a:pt x="194" y="695"/>
                      <a:pt x="193" y="695"/>
                      <a:pt x="193" y="695"/>
                    </a:cubicBezTo>
                    <a:cubicBezTo>
                      <a:pt x="193" y="694"/>
                      <a:pt x="193" y="694"/>
                      <a:pt x="193" y="694"/>
                    </a:cubicBezTo>
                    <a:cubicBezTo>
                      <a:pt x="192" y="693"/>
                      <a:pt x="192" y="693"/>
                      <a:pt x="192" y="692"/>
                    </a:cubicBezTo>
                    <a:cubicBezTo>
                      <a:pt x="192" y="692"/>
                      <a:pt x="192" y="692"/>
                      <a:pt x="192" y="692"/>
                    </a:cubicBezTo>
                    <a:cubicBezTo>
                      <a:pt x="191" y="692"/>
                      <a:pt x="192" y="692"/>
                      <a:pt x="192" y="691"/>
                    </a:cubicBezTo>
                    <a:cubicBezTo>
                      <a:pt x="192" y="691"/>
                      <a:pt x="191" y="691"/>
                      <a:pt x="191" y="690"/>
                    </a:cubicBezTo>
                    <a:cubicBezTo>
                      <a:pt x="190" y="690"/>
                      <a:pt x="190" y="689"/>
                      <a:pt x="189" y="688"/>
                    </a:cubicBezTo>
                    <a:cubicBezTo>
                      <a:pt x="188" y="687"/>
                      <a:pt x="188" y="685"/>
                      <a:pt x="187" y="685"/>
                    </a:cubicBezTo>
                    <a:cubicBezTo>
                      <a:pt x="187" y="684"/>
                      <a:pt x="187" y="684"/>
                      <a:pt x="187" y="684"/>
                    </a:cubicBezTo>
                    <a:cubicBezTo>
                      <a:pt x="186" y="683"/>
                      <a:pt x="186" y="683"/>
                      <a:pt x="186" y="683"/>
                    </a:cubicBezTo>
                    <a:cubicBezTo>
                      <a:pt x="186" y="682"/>
                      <a:pt x="185" y="681"/>
                      <a:pt x="185" y="681"/>
                    </a:cubicBezTo>
                    <a:cubicBezTo>
                      <a:pt x="185" y="681"/>
                      <a:pt x="185" y="681"/>
                      <a:pt x="185" y="681"/>
                    </a:cubicBezTo>
                    <a:cubicBezTo>
                      <a:pt x="185" y="680"/>
                      <a:pt x="185" y="680"/>
                      <a:pt x="184" y="679"/>
                    </a:cubicBezTo>
                    <a:cubicBezTo>
                      <a:pt x="184" y="678"/>
                      <a:pt x="183" y="678"/>
                      <a:pt x="183" y="677"/>
                    </a:cubicBezTo>
                    <a:cubicBezTo>
                      <a:pt x="182" y="676"/>
                      <a:pt x="182" y="676"/>
                      <a:pt x="182" y="675"/>
                    </a:cubicBezTo>
                    <a:cubicBezTo>
                      <a:pt x="182" y="674"/>
                      <a:pt x="182" y="674"/>
                      <a:pt x="181" y="674"/>
                    </a:cubicBezTo>
                    <a:cubicBezTo>
                      <a:pt x="181" y="674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2"/>
                      <a:pt x="181" y="673"/>
                      <a:pt x="180" y="673"/>
                    </a:cubicBezTo>
                    <a:cubicBezTo>
                      <a:pt x="180" y="672"/>
                      <a:pt x="181" y="672"/>
                      <a:pt x="181" y="672"/>
                    </a:cubicBezTo>
                    <a:cubicBezTo>
                      <a:pt x="180" y="672"/>
                      <a:pt x="180" y="672"/>
                      <a:pt x="180" y="671"/>
                    </a:cubicBezTo>
                    <a:cubicBezTo>
                      <a:pt x="180" y="671"/>
                      <a:pt x="180" y="670"/>
                      <a:pt x="179" y="670"/>
                    </a:cubicBezTo>
                    <a:cubicBezTo>
                      <a:pt x="179" y="669"/>
                      <a:pt x="178" y="667"/>
                      <a:pt x="178" y="667"/>
                    </a:cubicBezTo>
                    <a:cubicBezTo>
                      <a:pt x="178" y="666"/>
                      <a:pt x="178" y="666"/>
                      <a:pt x="178" y="666"/>
                    </a:cubicBezTo>
                    <a:cubicBezTo>
                      <a:pt x="178" y="666"/>
                      <a:pt x="177" y="666"/>
                      <a:pt x="177" y="666"/>
                    </a:cubicBezTo>
                    <a:cubicBezTo>
                      <a:pt x="177" y="666"/>
                      <a:pt x="178" y="665"/>
                      <a:pt x="177" y="665"/>
                    </a:cubicBezTo>
                    <a:cubicBezTo>
                      <a:pt x="177" y="665"/>
                      <a:pt x="177" y="665"/>
                      <a:pt x="177" y="665"/>
                    </a:cubicBezTo>
                    <a:cubicBezTo>
                      <a:pt x="177" y="665"/>
                      <a:pt x="177" y="664"/>
                      <a:pt x="177" y="664"/>
                    </a:cubicBezTo>
                    <a:cubicBezTo>
                      <a:pt x="177" y="664"/>
                      <a:pt x="177" y="664"/>
                      <a:pt x="176" y="663"/>
                    </a:cubicBezTo>
                    <a:cubicBezTo>
                      <a:pt x="176" y="663"/>
                      <a:pt x="176" y="662"/>
                      <a:pt x="176" y="661"/>
                    </a:cubicBezTo>
                    <a:cubicBezTo>
                      <a:pt x="175" y="660"/>
                      <a:pt x="175" y="660"/>
                      <a:pt x="175" y="659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58"/>
                      <a:pt x="174" y="658"/>
                      <a:pt x="174" y="658"/>
                    </a:cubicBezTo>
                    <a:cubicBezTo>
                      <a:pt x="174" y="656"/>
                      <a:pt x="173" y="654"/>
                      <a:pt x="173" y="653"/>
                    </a:cubicBezTo>
                    <a:cubicBezTo>
                      <a:pt x="173" y="652"/>
                      <a:pt x="173" y="652"/>
                      <a:pt x="172" y="652"/>
                    </a:cubicBezTo>
                    <a:cubicBezTo>
                      <a:pt x="172" y="651"/>
                      <a:pt x="172" y="650"/>
                      <a:pt x="172" y="650"/>
                    </a:cubicBezTo>
                    <a:cubicBezTo>
                      <a:pt x="172" y="650"/>
                      <a:pt x="172" y="650"/>
                      <a:pt x="172" y="650"/>
                    </a:cubicBezTo>
                    <a:cubicBezTo>
                      <a:pt x="172" y="650"/>
                      <a:pt x="172" y="649"/>
                      <a:pt x="172" y="649"/>
                    </a:cubicBezTo>
                    <a:cubicBezTo>
                      <a:pt x="172" y="649"/>
                      <a:pt x="171" y="648"/>
                      <a:pt x="171" y="648"/>
                    </a:cubicBezTo>
                    <a:cubicBezTo>
                      <a:pt x="171" y="647"/>
                      <a:pt x="170" y="645"/>
                      <a:pt x="170" y="644"/>
                    </a:cubicBezTo>
                    <a:cubicBezTo>
                      <a:pt x="170" y="643"/>
                      <a:pt x="169" y="643"/>
                      <a:pt x="169" y="642"/>
                    </a:cubicBezTo>
                    <a:cubicBezTo>
                      <a:pt x="169" y="641"/>
                      <a:pt x="169" y="641"/>
                      <a:pt x="169" y="641"/>
                    </a:cubicBezTo>
                    <a:cubicBezTo>
                      <a:pt x="168" y="639"/>
                      <a:pt x="168" y="637"/>
                      <a:pt x="168" y="636"/>
                    </a:cubicBezTo>
                    <a:cubicBezTo>
                      <a:pt x="168" y="636"/>
                      <a:pt x="167" y="635"/>
                      <a:pt x="167" y="635"/>
                    </a:cubicBezTo>
                    <a:cubicBezTo>
                      <a:pt x="167" y="634"/>
                      <a:pt x="167" y="635"/>
                      <a:pt x="167" y="635"/>
                    </a:cubicBezTo>
                    <a:cubicBezTo>
                      <a:pt x="167" y="634"/>
                      <a:pt x="167" y="634"/>
                      <a:pt x="167" y="633"/>
                    </a:cubicBezTo>
                    <a:cubicBezTo>
                      <a:pt x="167" y="633"/>
                      <a:pt x="166" y="633"/>
                      <a:pt x="166" y="633"/>
                    </a:cubicBezTo>
                    <a:cubicBezTo>
                      <a:pt x="166" y="631"/>
                      <a:pt x="166" y="631"/>
                      <a:pt x="166" y="630"/>
                    </a:cubicBezTo>
                    <a:cubicBezTo>
                      <a:pt x="166" y="630"/>
                      <a:pt x="166" y="630"/>
                      <a:pt x="166" y="630"/>
                    </a:cubicBezTo>
                    <a:cubicBezTo>
                      <a:pt x="165" y="628"/>
                      <a:pt x="165" y="626"/>
                      <a:pt x="165" y="625"/>
                    </a:cubicBezTo>
                    <a:cubicBezTo>
                      <a:pt x="165" y="623"/>
                      <a:pt x="165" y="621"/>
                      <a:pt x="165" y="621"/>
                    </a:cubicBezTo>
                    <a:cubicBezTo>
                      <a:pt x="164" y="620"/>
                      <a:pt x="165" y="619"/>
                      <a:pt x="164" y="619"/>
                    </a:cubicBezTo>
                    <a:cubicBezTo>
                      <a:pt x="164" y="618"/>
                      <a:pt x="164" y="616"/>
                      <a:pt x="164" y="615"/>
                    </a:cubicBezTo>
                    <a:cubicBezTo>
                      <a:pt x="163" y="613"/>
                      <a:pt x="163" y="612"/>
                      <a:pt x="163" y="611"/>
                    </a:cubicBezTo>
                    <a:cubicBezTo>
                      <a:pt x="163" y="608"/>
                      <a:pt x="162" y="604"/>
                      <a:pt x="162" y="602"/>
                    </a:cubicBezTo>
                    <a:cubicBezTo>
                      <a:pt x="162" y="601"/>
                      <a:pt x="162" y="600"/>
                      <a:pt x="162" y="599"/>
                    </a:cubicBezTo>
                    <a:cubicBezTo>
                      <a:pt x="162" y="597"/>
                      <a:pt x="162" y="596"/>
                      <a:pt x="162" y="595"/>
                    </a:cubicBezTo>
                    <a:cubicBezTo>
                      <a:pt x="162" y="594"/>
                      <a:pt x="162" y="594"/>
                      <a:pt x="162" y="594"/>
                    </a:cubicBezTo>
                    <a:cubicBezTo>
                      <a:pt x="162" y="592"/>
                      <a:pt x="162" y="590"/>
                      <a:pt x="162" y="588"/>
                    </a:cubicBezTo>
                    <a:cubicBezTo>
                      <a:pt x="162" y="588"/>
                      <a:pt x="162" y="587"/>
                      <a:pt x="162" y="587"/>
                    </a:cubicBezTo>
                    <a:cubicBezTo>
                      <a:pt x="161" y="584"/>
                      <a:pt x="162" y="581"/>
                      <a:pt x="162" y="578"/>
                    </a:cubicBezTo>
                    <a:cubicBezTo>
                      <a:pt x="162" y="575"/>
                      <a:pt x="162" y="572"/>
                      <a:pt x="162" y="569"/>
                    </a:cubicBezTo>
                    <a:cubicBezTo>
                      <a:pt x="162" y="569"/>
                      <a:pt x="162" y="569"/>
                      <a:pt x="162" y="568"/>
                    </a:cubicBezTo>
                    <a:cubicBezTo>
                      <a:pt x="163" y="566"/>
                      <a:pt x="162" y="565"/>
                      <a:pt x="163" y="563"/>
                    </a:cubicBezTo>
                    <a:cubicBezTo>
                      <a:pt x="163" y="562"/>
                      <a:pt x="163" y="562"/>
                      <a:pt x="163" y="561"/>
                    </a:cubicBezTo>
                    <a:cubicBezTo>
                      <a:pt x="163" y="560"/>
                      <a:pt x="163" y="558"/>
                      <a:pt x="164" y="558"/>
                    </a:cubicBezTo>
                    <a:cubicBezTo>
                      <a:pt x="164" y="556"/>
                      <a:pt x="164" y="554"/>
                      <a:pt x="164" y="553"/>
                    </a:cubicBezTo>
                    <a:cubicBezTo>
                      <a:pt x="164" y="552"/>
                      <a:pt x="164" y="550"/>
                      <a:pt x="165" y="550"/>
                    </a:cubicBezTo>
                    <a:cubicBezTo>
                      <a:pt x="165" y="548"/>
                      <a:pt x="165" y="547"/>
                      <a:pt x="165" y="546"/>
                    </a:cubicBezTo>
                    <a:cubicBezTo>
                      <a:pt x="165" y="545"/>
                      <a:pt x="165" y="545"/>
                      <a:pt x="165" y="544"/>
                    </a:cubicBezTo>
                    <a:cubicBezTo>
                      <a:pt x="166" y="544"/>
                      <a:pt x="165" y="543"/>
                      <a:pt x="165" y="543"/>
                    </a:cubicBezTo>
                    <a:cubicBezTo>
                      <a:pt x="166" y="542"/>
                      <a:pt x="166" y="542"/>
                      <a:pt x="166" y="542"/>
                    </a:cubicBezTo>
                    <a:cubicBezTo>
                      <a:pt x="166" y="541"/>
                      <a:pt x="166" y="541"/>
                      <a:pt x="166" y="540"/>
                    </a:cubicBezTo>
                    <a:cubicBezTo>
                      <a:pt x="166" y="538"/>
                      <a:pt x="167" y="537"/>
                      <a:pt x="167" y="535"/>
                    </a:cubicBezTo>
                    <a:cubicBezTo>
                      <a:pt x="168" y="532"/>
                      <a:pt x="168" y="530"/>
                      <a:pt x="169" y="527"/>
                    </a:cubicBezTo>
                    <a:cubicBezTo>
                      <a:pt x="169" y="525"/>
                      <a:pt x="170" y="524"/>
                      <a:pt x="170" y="522"/>
                    </a:cubicBezTo>
                    <a:cubicBezTo>
                      <a:pt x="170" y="521"/>
                      <a:pt x="171" y="521"/>
                      <a:pt x="171" y="520"/>
                    </a:cubicBezTo>
                    <a:cubicBezTo>
                      <a:pt x="171" y="519"/>
                      <a:pt x="171" y="518"/>
                      <a:pt x="171" y="518"/>
                    </a:cubicBezTo>
                    <a:cubicBezTo>
                      <a:pt x="172" y="517"/>
                      <a:pt x="172" y="515"/>
                      <a:pt x="173" y="514"/>
                    </a:cubicBezTo>
                    <a:cubicBezTo>
                      <a:pt x="173" y="514"/>
                      <a:pt x="173" y="513"/>
                      <a:pt x="173" y="513"/>
                    </a:cubicBezTo>
                    <a:cubicBezTo>
                      <a:pt x="173" y="512"/>
                      <a:pt x="173" y="512"/>
                      <a:pt x="173" y="512"/>
                    </a:cubicBezTo>
                    <a:cubicBezTo>
                      <a:pt x="174" y="511"/>
                      <a:pt x="173" y="511"/>
                      <a:pt x="174" y="510"/>
                    </a:cubicBezTo>
                    <a:cubicBezTo>
                      <a:pt x="175" y="507"/>
                      <a:pt x="175" y="505"/>
                      <a:pt x="176" y="503"/>
                    </a:cubicBezTo>
                    <a:cubicBezTo>
                      <a:pt x="176" y="502"/>
                      <a:pt x="177" y="502"/>
                      <a:pt x="177" y="501"/>
                    </a:cubicBezTo>
                    <a:cubicBezTo>
                      <a:pt x="177" y="501"/>
                      <a:pt x="177" y="500"/>
                      <a:pt x="177" y="500"/>
                    </a:cubicBezTo>
                    <a:cubicBezTo>
                      <a:pt x="177" y="500"/>
                      <a:pt x="177" y="499"/>
                      <a:pt x="177" y="499"/>
                    </a:cubicBezTo>
                    <a:cubicBezTo>
                      <a:pt x="177" y="499"/>
                      <a:pt x="178" y="499"/>
                      <a:pt x="178" y="498"/>
                    </a:cubicBezTo>
                    <a:cubicBezTo>
                      <a:pt x="178" y="498"/>
                      <a:pt x="178" y="497"/>
                      <a:pt x="179" y="496"/>
                    </a:cubicBezTo>
                    <a:cubicBezTo>
                      <a:pt x="179" y="495"/>
                      <a:pt x="178" y="495"/>
                      <a:pt x="178" y="493"/>
                    </a:cubicBezTo>
                    <a:cubicBezTo>
                      <a:pt x="178" y="492"/>
                      <a:pt x="179" y="492"/>
                      <a:pt x="179" y="491"/>
                    </a:cubicBezTo>
                    <a:cubicBezTo>
                      <a:pt x="179" y="491"/>
                      <a:pt x="180" y="491"/>
                      <a:pt x="180" y="491"/>
                    </a:cubicBezTo>
                    <a:cubicBezTo>
                      <a:pt x="180" y="491"/>
                      <a:pt x="181" y="491"/>
                      <a:pt x="181" y="490"/>
                    </a:cubicBezTo>
                    <a:cubicBezTo>
                      <a:pt x="181" y="490"/>
                      <a:pt x="181" y="489"/>
                      <a:pt x="181" y="489"/>
                    </a:cubicBezTo>
                    <a:cubicBezTo>
                      <a:pt x="181" y="488"/>
                      <a:pt x="181" y="487"/>
                      <a:pt x="182" y="487"/>
                    </a:cubicBezTo>
                    <a:cubicBezTo>
                      <a:pt x="182" y="487"/>
                      <a:pt x="183" y="487"/>
                      <a:pt x="183" y="486"/>
                    </a:cubicBezTo>
                    <a:cubicBezTo>
                      <a:pt x="183" y="485"/>
                      <a:pt x="183" y="485"/>
                      <a:pt x="184" y="484"/>
                    </a:cubicBezTo>
                    <a:cubicBezTo>
                      <a:pt x="184" y="484"/>
                      <a:pt x="184" y="483"/>
                      <a:pt x="184" y="483"/>
                    </a:cubicBezTo>
                    <a:cubicBezTo>
                      <a:pt x="185" y="483"/>
                      <a:pt x="185" y="483"/>
                      <a:pt x="185" y="482"/>
                    </a:cubicBezTo>
                    <a:cubicBezTo>
                      <a:pt x="185" y="482"/>
                      <a:pt x="186" y="482"/>
                      <a:pt x="186" y="482"/>
                    </a:cubicBezTo>
                    <a:cubicBezTo>
                      <a:pt x="186" y="480"/>
                      <a:pt x="188" y="478"/>
                      <a:pt x="189" y="477"/>
                    </a:cubicBezTo>
                    <a:cubicBezTo>
                      <a:pt x="189" y="476"/>
                      <a:pt x="189" y="476"/>
                      <a:pt x="189" y="476"/>
                    </a:cubicBezTo>
                    <a:cubicBezTo>
                      <a:pt x="190" y="476"/>
                      <a:pt x="190" y="476"/>
                      <a:pt x="190" y="476"/>
                    </a:cubicBezTo>
                    <a:cubicBezTo>
                      <a:pt x="191" y="475"/>
                      <a:pt x="191" y="475"/>
                      <a:pt x="191" y="475"/>
                    </a:cubicBezTo>
                    <a:cubicBezTo>
                      <a:pt x="191" y="475"/>
                      <a:pt x="191" y="474"/>
                      <a:pt x="192" y="474"/>
                    </a:cubicBezTo>
                    <a:cubicBezTo>
                      <a:pt x="192" y="473"/>
                      <a:pt x="192" y="472"/>
                      <a:pt x="192" y="472"/>
                    </a:cubicBezTo>
                    <a:cubicBezTo>
                      <a:pt x="192" y="472"/>
                      <a:pt x="193" y="471"/>
                      <a:pt x="193" y="471"/>
                    </a:cubicBezTo>
                    <a:cubicBezTo>
                      <a:pt x="193" y="470"/>
                      <a:pt x="192" y="470"/>
                      <a:pt x="192" y="470"/>
                    </a:cubicBezTo>
                    <a:cubicBezTo>
                      <a:pt x="193" y="469"/>
                      <a:pt x="193" y="470"/>
                      <a:pt x="194" y="470"/>
                    </a:cubicBezTo>
                    <a:cubicBezTo>
                      <a:pt x="194" y="469"/>
                      <a:pt x="194" y="469"/>
                      <a:pt x="194" y="469"/>
                    </a:cubicBezTo>
                    <a:cubicBezTo>
                      <a:pt x="194" y="469"/>
                      <a:pt x="194" y="468"/>
                      <a:pt x="194" y="468"/>
                    </a:cubicBezTo>
                    <a:cubicBezTo>
                      <a:pt x="194" y="468"/>
                      <a:pt x="195" y="467"/>
                      <a:pt x="195" y="467"/>
                    </a:cubicBezTo>
                    <a:cubicBezTo>
                      <a:pt x="195" y="467"/>
                      <a:pt x="196" y="462"/>
                      <a:pt x="196" y="462"/>
                    </a:cubicBezTo>
                    <a:cubicBezTo>
                      <a:pt x="197" y="462"/>
                      <a:pt x="197" y="461"/>
                      <a:pt x="197" y="461"/>
                    </a:cubicBezTo>
                    <a:cubicBezTo>
                      <a:pt x="197" y="460"/>
                      <a:pt x="197" y="459"/>
                      <a:pt x="197" y="459"/>
                    </a:cubicBezTo>
                    <a:cubicBezTo>
                      <a:pt x="198" y="458"/>
                      <a:pt x="199" y="459"/>
                      <a:pt x="199" y="458"/>
                    </a:cubicBezTo>
                    <a:cubicBezTo>
                      <a:pt x="199" y="458"/>
                      <a:pt x="199" y="458"/>
                      <a:pt x="199" y="458"/>
                    </a:cubicBezTo>
                    <a:cubicBezTo>
                      <a:pt x="199" y="457"/>
                      <a:pt x="200" y="457"/>
                      <a:pt x="201" y="457"/>
                    </a:cubicBezTo>
                    <a:cubicBezTo>
                      <a:pt x="201" y="455"/>
                      <a:pt x="203" y="454"/>
                      <a:pt x="203" y="452"/>
                    </a:cubicBezTo>
                    <a:cubicBezTo>
                      <a:pt x="205" y="452"/>
                      <a:pt x="206" y="449"/>
                      <a:pt x="207" y="448"/>
                    </a:cubicBezTo>
                    <a:cubicBezTo>
                      <a:pt x="208" y="448"/>
                      <a:pt x="209" y="448"/>
                      <a:pt x="209" y="447"/>
                    </a:cubicBezTo>
                    <a:cubicBezTo>
                      <a:pt x="210" y="446"/>
                      <a:pt x="211" y="445"/>
                      <a:pt x="212" y="444"/>
                    </a:cubicBezTo>
                    <a:cubicBezTo>
                      <a:pt x="212" y="444"/>
                      <a:pt x="213" y="444"/>
                      <a:pt x="213" y="443"/>
                    </a:cubicBezTo>
                    <a:cubicBezTo>
                      <a:pt x="214" y="443"/>
                      <a:pt x="215" y="442"/>
                      <a:pt x="215" y="442"/>
                    </a:cubicBezTo>
                    <a:cubicBezTo>
                      <a:pt x="216" y="442"/>
                      <a:pt x="215" y="439"/>
                      <a:pt x="216" y="439"/>
                    </a:cubicBezTo>
                    <a:cubicBezTo>
                      <a:pt x="216" y="439"/>
                      <a:pt x="217" y="438"/>
                      <a:pt x="218" y="438"/>
                    </a:cubicBezTo>
                    <a:cubicBezTo>
                      <a:pt x="219" y="438"/>
                      <a:pt x="218" y="438"/>
                      <a:pt x="218" y="438"/>
                    </a:cubicBezTo>
                    <a:cubicBezTo>
                      <a:pt x="219" y="437"/>
                      <a:pt x="219" y="435"/>
                      <a:pt x="219" y="434"/>
                    </a:cubicBezTo>
                    <a:cubicBezTo>
                      <a:pt x="219" y="434"/>
                      <a:pt x="219" y="434"/>
                      <a:pt x="220" y="434"/>
                    </a:cubicBezTo>
                    <a:cubicBezTo>
                      <a:pt x="220" y="433"/>
                      <a:pt x="220" y="435"/>
                      <a:pt x="221" y="434"/>
                    </a:cubicBezTo>
                    <a:cubicBezTo>
                      <a:pt x="221" y="434"/>
                      <a:pt x="221" y="434"/>
                      <a:pt x="221" y="434"/>
                    </a:cubicBezTo>
                    <a:cubicBezTo>
                      <a:pt x="222" y="433"/>
                      <a:pt x="222" y="433"/>
                      <a:pt x="222" y="433"/>
                    </a:cubicBezTo>
                    <a:cubicBezTo>
                      <a:pt x="222" y="433"/>
                      <a:pt x="223" y="433"/>
                      <a:pt x="223" y="433"/>
                    </a:cubicBezTo>
                    <a:cubicBezTo>
                      <a:pt x="224" y="432"/>
                      <a:pt x="223" y="432"/>
                      <a:pt x="224" y="432"/>
                    </a:cubicBezTo>
                    <a:cubicBezTo>
                      <a:pt x="225" y="432"/>
                      <a:pt x="225" y="433"/>
                      <a:pt x="226" y="432"/>
                    </a:cubicBezTo>
                    <a:cubicBezTo>
                      <a:pt x="226" y="432"/>
                      <a:pt x="226" y="431"/>
                      <a:pt x="226" y="430"/>
                    </a:cubicBezTo>
                    <a:cubicBezTo>
                      <a:pt x="226" y="430"/>
                      <a:pt x="226" y="431"/>
                      <a:pt x="226" y="430"/>
                    </a:cubicBezTo>
                    <a:cubicBezTo>
                      <a:pt x="226" y="430"/>
                      <a:pt x="227" y="430"/>
                      <a:pt x="227" y="430"/>
                    </a:cubicBezTo>
                    <a:cubicBezTo>
                      <a:pt x="228" y="429"/>
                      <a:pt x="228" y="428"/>
                      <a:pt x="229" y="427"/>
                    </a:cubicBezTo>
                    <a:cubicBezTo>
                      <a:pt x="229" y="427"/>
                      <a:pt x="230" y="426"/>
                      <a:pt x="230" y="425"/>
                    </a:cubicBezTo>
                    <a:cubicBezTo>
                      <a:pt x="230" y="425"/>
                      <a:pt x="231" y="425"/>
                      <a:pt x="231" y="425"/>
                    </a:cubicBezTo>
                    <a:cubicBezTo>
                      <a:pt x="232" y="424"/>
                      <a:pt x="232" y="424"/>
                      <a:pt x="232" y="424"/>
                    </a:cubicBezTo>
                    <a:cubicBezTo>
                      <a:pt x="233" y="423"/>
                      <a:pt x="234" y="422"/>
                      <a:pt x="235" y="422"/>
                    </a:cubicBezTo>
                    <a:cubicBezTo>
                      <a:pt x="236" y="421"/>
                      <a:pt x="237" y="422"/>
                      <a:pt x="238" y="421"/>
                    </a:cubicBezTo>
                    <a:cubicBezTo>
                      <a:pt x="239" y="421"/>
                      <a:pt x="239" y="420"/>
                      <a:pt x="239" y="421"/>
                    </a:cubicBezTo>
                    <a:cubicBezTo>
                      <a:pt x="240" y="421"/>
                      <a:pt x="240" y="423"/>
                      <a:pt x="240" y="423"/>
                    </a:cubicBezTo>
                    <a:cubicBezTo>
                      <a:pt x="240" y="423"/>
                      <a:pt x="241" y="423"/>
                      <a:pt x="241" y="423"/>
                    </a:cubicBezTo>
                    <a:cubicBezTo>
                      <a:pt x="241" y="423"/>
                      <a:pt x="242" y="424"/>
                      <a:pt x="242" y="423"/>
                    </a:cubicBezTo>
                    <a:cubicBezTo>
                      <a:pt x="243" y="423"/>
                      <a:pt x="243" y="423"/>
                      <a:pt x="243" y="422"/>
                    </a:cubicBezTo>
                    <a:cubicBezTo>
                      <a:pt x="243" y="422"/>
                      <a:pt x="244" y="422"/>
                      <a:pt x="244" y="422"/>
                    </a:cubicBezTo>
                    <a:cubicBezTo>
                      <a:pt x="245" y="422"/>
                      <a:pt x="245" y="422"/>
                      <a:pt x="246" y="421"/>
                    </a:cubicBezTo>
                    <a:cubicBezTo>
                      <a:pt x="246" y="421"/>
                      <a:pt x="247" y="421"/>
                      <a:pt x="247" y="421"/>
                    </a:cubicBezTo>
                    <a:cubicBezTo>
                      <a:pt x="247" y="421"/>
                      <a:pt x="247" y="421"/>
                      <a:pt x="247" y="420"/>
                    </a:cubicBezTo>
                    <a:cubicBezTo>
                      <a:pt x="248" y="420"/>
                      <a:pt x="248" y="420"/>
                      <a:pt x="249" y="420"/>
                    </a:cubicBezTo>
                    <a:cubicBezTo>
                      <a:pt x="249" y="420"/>
                      <a:pt x="250" y="420"/>
                      <a:pt x="250" y="419"/>
                    </a:cubicBezTo>
                    <a:cubicBezTo>
                      <a:pt x="250" y="419"/>
                      <a:pt x="251" y="419"/>
                      <a:pt x="251" y="419"/>
                    </a:cubicBezTo>
                    <a:cubicBezTo>
                      <a:pt x="251" y="419"/>
                      <a:pt x="251" y="419"/>
                      <a:pt x="252" y="419"/>
                    </a:cubicBezTo>
                    <a:cubicBezTo>
                      <a:pt x="252" y="419"/>
                      <a:pt x="252" y="419"/>
                      <a:pt x="252" y="419"/>
                    </a:cubicBezTo>
                    <a:cubicBezTo>
                      <a:pt x="252" y="419"/>
                      <a:pt x="253" y="418"/>
                      <a:pt x="253" y="418"/>
                    </a:cubicBezTo>
                    <a:cubicBezTo>
                      <a:pt x="254" y="418"/>
                      <a:pt x="254" y="418"/>
                      <a:pt x="254" y="418"/>
                    </a:cubicBezTo>
                    <a:cubicBezTo>
                      <a:pt x="255" y="417"/>
                      <a:pt x="255" y="418"/>
                      <a:pt x="256" y="418"/>
                    </a:cubicBezTo>
                    <a:cubicBezTo>
                      <a:pt x="256" y="418"/>
                      <a:pt x="256" y="418"/>
                      <a:pt x="257" y="418"/>
                    </a:cubicBezTo>
                    <a:cubicBezTo>
                      <a:pt x="258" y="417"/>
                      <a:pt x="258" y="417"/>
                      <a:pt x="258" y="417"/>
                    </a:cubicBezTo>
                    <a:cubicBezTo>
                      <a:pt x="259" y="417"/>
                      <a:pt x="259" y="418"/>
                      <a:pt x="260" y="417"/>
                    </a:cubicBezTo>
                    <a:cubicBezTo>
                      <a:pt x="260" y="417"/>
                      <a:pt x="261" y="417"/>
                      <a:pt x="261" y="417"/>
                    </a:cubicBezTo>
                    <a:cubicBezTo>
                      <a:pt x="261" y="417"/>
                      <a:pt x="262" y="418"/>
                      <a:pt x="263" y="418"/>
                    </a:cubicBezTo>
                    <a:cubicBezTo>
                      <a:pt x="264" y="417"/>
                      <a:pt x="265" y="418"/>
                      <a:pt x="267" y="418"/>
                    </a:cubicBezTo>
                    <a:cubicBezTo>
                      <a:pt x="267" y="418"/>
                      <a:pt x="268" y="418"/>
                      <a:pt x="268" y="417"/>
                    </a:cubicBezTo>
                    <a:cubicBezTo>
                      <a:pt x="269" y="417"/>
                      <a:pt x="270" y="417"/>
                      <a:pt x="270" y="417"/>
                    </a:cubicBezTo>
                    <a:cubicBezTo>
                      <a:pt x="270" y="417"/>
                      <a:pt x="271" y="417"/>
                      <a:pt x="271" y="417"/>
                    </a:cubicBezTo>
                    <a:cubicBezTo>
                      <a:pt x="271" y="416"/>
                      <a:pt x="271" y="416"/>
                      <a:pt x="271" y="416"/>
                    </a:cubicBezTo>
                    <a:cubicBezTo>
                      <a:pt x="272" y="416"/>
                      <a:pt x="271" y="416"/>
                      <a:pt x="271" y="416"/>
                    </a:cubicBezTo>
                    <a:cubicBezTo>
                      <a:pt x="271" y="416"/>
                      <a:pt x="271" y="415"/>
                      <a:pt x="271" y="415"/>
                    </a:cubicBezTo>
                    <a:cubicBezTo>
                      <a:pt x="271" y="415"/>
                      <a:pt x="271" y="415"/>
                      <a:pt x="271" y="415"/>
                    </a:cubicBezTo>
                    <a:cubicBezTo>
                      <a:pt x="274" y="415"/>
                      <a:pt x="274" y="415"/>
                      <a:pt x="274" y="415"/>
                    </a:cubicBezTo>
                    <a:cubicBezTo>
                      <a:pt x="275" y="415"/>
                      <a:pt x="275" y="416"/>
                      <a:pt x="276" y="416"/>
                    </a:cubicBezTo>
                    <a:cubicBezTo>
                      <a:pt x="277" y="416"/>
                      <a:pt x="278" y="416"/>
                      <a:pt x="278" y="417"/>
                    </a:cubicBezTo>
                    <a:cubicBezTo>
                      <a:pt x="278" y="417"/>
                      <a:pt x="278" y="416"/>
                      <a:pt x="279" y="416"/>
                    </a:cubicBezTo>
                    <a:cubicBezTo>
                      <a:pt x="279" y="417"/>
                      <a:pt x="281" y="416"/>
                      <a:pt x="282" y="416"/>
                    </a:cubicBezTo>
                    <a:cubicBezTo>
                      <a:pt x="282" y="417"/>
                      <a:pt x="283" y="417"/>
                      <a:pt x="283" y="417"/>
                    </a:cubicBezTo>
                    <a:cubicBezTo>
                      <a:pt x="283" y="418"/>
                      <a:pt x="284" y="418"/>
                      <a:pt x="284" y="419"/>
                    </a:cubicBezTo>
                    <a:cubicBezTo>
                      <a:pt x="284" y="420"/>
                      <a:pt x="285" y="419"/>
                      <a:pt x="285" y="420"/>
                    </a:cubicBezTo>
                    <a:cubicBezTo>
                      <a:pt x="283" y="420"/>
                      <a:pt x="282" y="419"/>
                      <a:pt x="282" y="418"/>
                    </a:cubicBezTo>
                    <a:cubicBezTo>
                      <a:pt x="281" y="418"/>
                      <a:pt x="281" y="419"/>
                      <a:pt x="280" y="419"/>
                    </a:cubicBezTo>
                    <a:cubicBezTo>
                      <a:pt x="280" y="418"/>
                      <a:pt x="280" y="418"/>
                      <a:pt x="280" y="418"/>
                    </a:cubicBezTo>
                    <a:cubicBezTo>
                      <a:pt x="278" y="417"/>
                      <a:pt x="276" y="418"/>
                      <a:pt x="275" y="417"/>
                    </a:cubicBezTo>
                    <a:cubicBezTo>
                      <a:pt x="274" y="417"/>
                      <a:pt x="274" y="417"/>
                      <a:pt x="273" y="417"/>
                    </a:cubicBezTo>
                    <a:cubicBezTo>
                      <a:pt x="273" y="417"/>
                      <a:pt x="272" y="418"/>
                      <a:pt x="272" y="418"/>
                    </a:cubicBezTo>
                    <a:cubicBezTo>
                      <a:pt x="272" y="418"/>
                      <a:pt x="272" y="418"/>
                      <a:pt x="272" y="418"/>
                    </a:cubicBezTo>
                    <a:cubicBezTo>
                      <a:pt x="272" y="418"/>
                      <a:pt x="273" y="419"/>
                      <a:pt x="273" y="419"/>
                    </a:cubicBezTo>
                    <a:cubicBezTo>
                      <a:pt x="273" y="419"/>
                      <a:pt x="274" y="420"/>
                      <a:pt x="274" y="420"/>
                    </a:cubicBezTo>
                    <a:cubicBezTo>
                      <a:pt x="275" y="420"/>
                      <a:pt x="275" y="420"/>
                      <a:pt x="276" y="420"/>
                    </a:cubicBezTo>
                    <a:cubicBezTo>
                      <a:pt x="276" y="420"/>
                      <a:pt x="277" y="420"/>
                      <a:pt x="277" y="420"/>
                    </a:cubicBezTo>
                    <a:cubicBezTo>
                      <a:pt x="278" y="420"/>
                      <a:pt x="278" y="420"/>
                      <a:pt x="278" y="420"/>
                    </a:cubicBezTo>
                    <a:cubicBezTo>
                      <a:pt x="278" y="421"/>
                      <a:pt x="279" y="421"/>
                      <a:pt x="279" y="421"/>
                    </a:cubicBezTo>
                    <a:cubicBezTo>
                      <a:pt x="280" y="422"/>
                      <a:pt x="280" y="421"/>
                      <a:pt x="281" y="421"/>
                    </a:cubicBezTo>
                    <a:cubicBezTo>
                      <a:pt x="282" y="421"/>
                      <a:pt x="283" y="422"/>
                      <a:pt x="283" y="422"/>
                    </a:cubicBezTo>
                    <a:cubicBezTo>
                      <a:pt x="284" y="422"/>
                      <a:pt x="284" y="422"/>
                      <a:pt x="284" y="422"/>
                    </a:cubicBezTo>
                    <a:cubicBezTo>
                      <a:pt x="284" y="422"/>
                      <a:pt x="285" y="422"/>
                      <a:pt x="285" y="422"/>
                    </a:cubicBezTo>
                    <a:cubicBezTo>
                      <a:pt x="285" y="423"/>
                      <a:pt x="285" y="423"/>
                      <a:pt x="286" y="423"/>
                    </a:cubicBezTo>
                    <a:cubicBezTo>
                      <a:pt x="286" y="423"/>
                      <a:pt x="283" y="424"/>
                      <a:pt x="283" y="424"/>
                    </a:cubicBezTo>
                    <a:cubicBezTo>
                      <a:pt x="284" y="424"/>
                      <a:pt x="284" y="424"/>
                      <a:pt x="285" y="424"/>
                    </a:cubicBezTo>
                    <a:cubicBezTo>
                      <a:pt x="285" y="424"/>
                      <a:pt x="285" y="424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7" y="425"/>
                      <a:pt x="287" y="425"/>
                    </a:cubicBezTo>
                    <a:cubicBezTo>
                      <a:pt x="287" y="425"/>
                      <a:pt x="288" y="426"/>
                      <a:pt x="288" y="426"/>
                    </a:cubicBezTo>
                    <a:cubicBezTo>
                      <a:pt x="289" y="426"/>
                      <a:pt x="289" y="427"/>
                      <a:pt x="290" y="428"/>
                    </a:cubicBezTo>
                    <a:cubicBezTo>
                      <a:pt x="290" y="428"/>
                      <a:pt x="290" y="428"/>
                      <a:pt x="290" y="428"/>
                    </a:cubicBezTo>
                    <a:cubicBezTo>
                      <a:pt x="291" y="428"/>
                      <a:pt x="291" y="428"/>
                      <a:pt x="291" y="428"/>
                    </a:cubicBezTo>
                    <a:cubicBezTo>
                      <a:pt x="294" y="430"/>
                      <a:pt x="297" y="435"/>
                      <a:pt x="297" y="435"/>
                    </a:cubicBezTo>
                    <a:cubicBezTo>
                      <a:pt x="297" y="436"/>
                      <a:pt x="298" y="436"/>
                      <a:pt x="298" y="436"/>
                    </a:cubicBezTo>
                    <a:cubicBezTo>
                      <a:pt x="298" y="436"/>
                      <a:pt x="299" y="436"/>
                      <a:pt x="299" y="437"/>
                    </a:cubicBezTo>
                    <a:cubicBezTo>
                      <a:pt x="300" y="437"/>
                      <a:pt x="299" y="439"/>
                      <a:pt x="300" y="439"/>
                    </a:cubicBezTo>
                    <a:cubicBezTo>
                      <a:pt x="300" y="439"/>
                      <a:pt x="299" y="439"/>
                      <a:pt x="300" y="440"/>
                    </a:cubicBezTo>
                    <a:cubicBezTo>
                      <a:pt x="301" y="440"/>
                      <a:pt x="301" y="440"/>
                      <a:pt x="301" y="440"/>
                    </a:cubicBezTo>
                    <a:cubicBezTo>
                      <a:pt x="301" y="441"/>
                      <a:pt x="302" y="440"/>
                      <a:pt x="302" y="440"/>
                    </a:cubicBezTo>
                    <a:cubicBezTo>
                      <a:pt x="302" y="441"/>
                      <a:pt x="302" y="444"/>
                      <a:pt x="303" y="444"/>
                    </a:cubicBezTo>
                    <a:cubicBezTo>
                      <a:pt x="304" y="444"/>
                      <a:pt x="305" y="450"/>
                      <a:pt x="305" y="451"/>
                    </a:cubicBezTo>
                    <a:cubicBezTo>
                      <a:pt x="307" y="456"/>
                      <a:pt x="308" y="461"/>
                      <a:pt x="308" y="467"/>
                    </a:cubicBezTo>
                    <a:cubicBezTo>
                      <a:pt x="308" y="476"/>
                      <a:pt x="305" y="485"/>
                      <a:pt x="299" y="493"/>
                    </a:cubicBezTo>
                    <a:cubicBezTo>
                      <a:pt x="293" y="499"/>
                      <a:pt x="286" y="501"/>
                      <a:pt x="278" y="501"/>
                    </a:cubicBezTo>
                    <a:cubicBezTo>
                      <a:pt x="277" y="501"/>
                      <a:pt x="267" y="498"/>
                      <a:pt x="270" y="498"/>
                    </a:cubicBezTo>
                    <a:cubicBezTo>
                      <a:pt x="282" y="495"/>
                      <a:pt x="286" y="491"/>
                      <a:pt x="287" y="483"/>
                    </a:cubicBezTo>
                    <a:cubicBezTo>
                      <a:pt x="288" y="480"/>
                      <a:pt x="287" y="467"/>
                      <a:pt x="277" y="458"/>
                    </a:cubicBezTo>
                    <a:cubicBezTo>
                      <a:pt x="258" y="439"/>
                      <a:pt x="222" y="449"/>
                      <a:pt x="211" y="479"/>
                    </a:cubicBezTo>
                    <a:cubicBezTo>
                      <a:pt x="202" y="505"/>
                      <a:pt x="210" y="544"/>
                      <a:pt x="253" y="556"/>
                    </a:cubicBezTo>
                    <a:cubicBezTo>
                      <a:pt x="315" y="573"/>
                      <a:pt x="339" y="545"/>
                      <a:pt x="340" y="525"/>
                    </a:cubicBezTo>
                    <a:cubicBezTo>
                      <a:pt x="341" y="525"/>
                      <a:pt x="350" y="529"/>
                      <a:pt x="363" y="523"/>
                    </a:cubicBezTo>
                    <a:cubicBezTo>
                      <a:pt x="377" y="517"/>
                      <a:pt x="387" y="505"/>
                      <a:pt x="393" y="492"/>
                    </a:cubicBezTo>
                    <a:cubicBezTo>
                      <a:pt x="396" y="485"/>
                      <a:pt x="397" y="477"/>
                      <a:pt x="398" y="470"/>
                    </a:cubicBezTo>
                    <a:cubicBezTo>
                      <a:pt x="399" y="454"/>
                      <a:pt x="395" y="431"/>
                      <a:pt x="379" y="424"/>
                    </a:cubicBezTo>
                    <a:cubicBezTo>
                      <a:pt x="378" y="423"/>
                      <a:pt x="368" y="419"/>
                      <a:pt x="367" y="421"/>
                    </a:cubicBezTo>
                    <a:cubicBezTo>
                      <a:pt x="367" y="421"/>
                      <a:pt x="390" y="387"/>
                      <a:pt x="336" y="359"/>
                    </a:cubicBezTo>
                    <a:cubicBezTo>
                      <a:pt x="336" y="359"/>
                      <a:pt x="334" y="358"/>
                      <a:pt x="331" y="356"/>
                    </a:cubicBezTo>
                    <a:cubicBezTo>
                      <a:pt x="330" y="356"/>
                      <a:pt x="329" y="356"/>
                      <a:pt x="328" y="356"/>
                    </a:cubicBezTo>
                    <a:cubicBezTo>
                      <a:pt x="327" y="355"/>
                      <a:pt x="328" y="355"/>
                      <a:pt x="327" y="355"/>
                    </a:cubicBezTo>
                    <a:cubicBezTo>
                      <a:pt x="326" y="355"/>
                      <a:pt x="326" y="355"/>
                      <a:pt x="326" y="354"/>
                    </a:cubicBezTo>
                    <a:cubicBezTo>
                      <a:pt x="326" y="354"/>
                      <a:pt x="325" y="354"/>
                      <a:pt x="325" y="354"/>
                    </a:cubicBezTo>
                    <a:cubicBezTo>
                      <a:pt x="325" y="354"/>
                      <a:pt x="324" y="354"/>
                      <a:pt x="324" y="354"/>
                    </a:cubicBezTo>
                    <a:cubicBezTo>
                      <a:pt x="322" y="354"/>
                      <a:pt x="322" y="354"/>
                      <a:pt x="321" y="354"/>
                    </a:cubicBezTo>
                    <a:cubicBezTo>
                      <a:pt x="321" y="353"/>
                      <a:pt x="321" y="354"/>
                      <a:pt x="321" y="354"/>
                    </a:cubicBezTo>
                    <a:cubicBezTo>
                      <a:pt x="321" y="354"/>
                      <a:pt x="320" y="353"/>
                      <a:pt x="320" y="353"/>
                    </a:cubicBezTo>
                    <a:cubicBezTo>
                      <a:pt x="319" y="353"/>
                      <a:pt x="319" y="353"/>
                      <a:pt x="318" y="353"/>
                    </a:cubicBezTo>
                    <a:cubicBezTo>
                      <a:pt x="318" y="353"/>
                      <a:pt x="317" y="352"/>
                      <a:pt x="317" y="352"/>
                    </a:cubicBezTo>
                    <a:cubicBezTo>
                      <a:pt x="317" y="352"/>
                      <a:pt x="316" y="352"/>
                      <a:pt x="316" y="353"/>
                    </a:cubicBezTo>
                    <a:cubicBezTo>
                      <a:pt x="316" y="353"/>
                      <a:pt x="316" y="352"/>
                      <a:pt x="316" y="352"/>
                    </a:cubicBezTo>
                    <a:cubicBezTo>
                      <a:pt x="314" y="352"/>
                      <a:pt x="313" y="351"/>
                      <a:pt x="313" y="351"/>
                    </a:cubicBezTo>
                    <a:cubicBezTo>
                      <a:pt x="310" y="352"/>
                      <a:pt x="307" y="351"/>
                      <a:pt x="305" y="351"/>
                    </a:cubicBezTo>
                    <a:cubicBezTo>
                      <a:pt x="305" y="351"/>
                      <a:pt x="305" y="351"/>
                      <a:pt x="304" y="351"/>
                    </a:cubicBezTo>
                    <a:cubicBezTo>
                      <a:pt x="304" y="352"/>
                      <a:pt x="304" y="351"/>
                      <a:pt x="303" y="352"/>
                    </a:cubicBezTo>
                    <a:cubicBezTo>
                      <a:pt x="302" y="352"/>
                      <a:pt x="300" y="351"/>
                      <a:pt x="300" y="351"/>
                    </a:cubicBezTo>
                    <a:cubicBezTo>
                      <a:pt x="300" y="351"/>
                      <a:pt x="300" y="352"/>
                      <a:pt x="299" y="352"/>
                    </a:cubicBezTo>
                    <a:cubicBezTo>
                      <a:pt x="299" y="351"/>
                      <a:pt x="297" y="352"/>
                      <a:pt x="296" y="351"/>
                    </a:cubicBezTo>
                    <a:cubicBezTo>
                      <a:pt x="296" y="352"/>
                      <a:pt x="294" y="352"/>
                      <a:pt x="293" y="352"/>
                    </a:cubicBezTo>
                    <a:cubicBezTo>
                      <a:pt x="293" y="352"/>
                      <a:pt x="293" y="352"/>
                      <a:pt x="293" y="353"/>
                    </a:cubicBezTo>
                    <a:cubicBezTo>
                      <a:pt x="293" y="353"/>
                      <a:pt x="293" y="352"/>
                      <a:pt x="292" y="352"/>
                    </a:cubicBezTo>
                    <a:cubicBezTo>
                      <a:pt x="292" y="353"/>
                      <a:pt x="293" y="353"/>
                      <a:pt x="293" y="353"/>
                    </a:cubicBezTo>
                    <a:cubicBezTo>
                      <a:pt x="294" y="353"/>
                      <a:pt x="294" y="353"/>
                      <a:pt x="296" y="353"/>
                    </a:cubicBezTo>
                    <a:cubicBezTo>
                      <a:pt x="296" y="353"/>
                      <a:pt x="297" y="353"/>
                      <a:pt x="297" y="353"/>
                    </a:cubicBezTo>
                    <a:cubicBezTo>
                      <a:pt x="298" y="353"/>
                      <a:pt x="299" y="353"/>
                      <a:pt x="300" y="352"/>
                    </a:cubicBezTo>
                    <a:cubicBezTo>
                      <a:pt x="301" y="353"/>
                      <a:pt x="302" y="353"/>
                      <a:pt x="303" y="353"/>
                    </a:cubicBezTo>
                    <a:cubicBezTo>
                      <a:pt x="303" y="353"/>
                      <a:pt x="303" y="353"/>
                      <a:pt x="303" y="353"/>
                    </a:cubicBezTo>
                    <a:cubicBezTo>
                      <a:pt x="304" y="353"/>
                      <a:pt x="304" y="354"/>
                      <a:pt x="304" y="354"/>
                    </a:cubicBezTo>
                    <a:cubicBezTo>
                      <a:pt x="304" y="354"/>
                      <a:pt x="304" y="354"/>
                      <a:pt x="305" y="354"/>
                    </a:cubicBezTo>
                    <a:cubicBezTo>
                      <a:pt x="306" y="353"/>
                      <a:pt x="307" y="354"/>
                      <a:pt x="307" y="354"/>
                    </a:cubicBezTo>
                    <a:cubicBezTo>
                      <a:pt x="309" y="354"/>
                      <a:pt x="310" y="354"/>
                      <a:pt x="310" y="354"/>
                    </a:cubicBezTo>
                    <a:cubicBezTo>
                      <a:pt x="310" y="355"/>
                      <a:pt x="311" y="354"/>
                      <a:pt x="312" y="354"/>
                    </a:cubicBezTo>
                    <a:cubicBezTo>
                      <a:pt x="313" y="355"/>
                      <a:pt x="313" y="355"/>
                      <a:pt x="314" y="355"/>
                    </a:cubicBezTo>
                    <a:cubicBezTo>
                      <a:pt x="315" y="356"/>
                      <a:pt x="315" y="355"/>
                      <a:pt x="316" y="356"/>
                    </a:cubicBezTo>
                    <a:cubicBezTo>
                      <a:pt x="318" y="356"/>
                      <a:pt x="317" y="357"/>
                      <a:pt x="319" y="356"/>
                    </a:cubicBezTo>
                    <a:cubicBezTo>
                      <a:pt x="323" y="357"/>
                      <a:pt x="323" y="355"/>
                      <a:pt x="325" y="357"/>
                    </a:cubicBezTo>
                    <a:cubicBezTo>
                      <a:pt x="326" y="357"/>
                      <a:pt x="330" y="359"/>
                      <a:pt x="330" y="359"/>
                    </a:cubicBezTo>
                    <a:cubicBezTo>
                      <a:pt x="330" y="360"/>
                      <a:pt x="330" y="360"/>
                      <a:pt x="330" y="360"/>
                    </a:cubicBezTo>
                    <a:cubicBezTo>
                      <a:pt x="329" y="359"/>
                      <a:pt x="327" y="359"/>
                      <a:pt x="325" y="359"/>
                    </a:cubicBezTo>
                    <a:cubicBezTo>
                      <a:pt x="325" y="359"/>
                      <a:pt x="323" y="358"/>
                      <a:pt x="323" y="358"/>
                    </a:cubicBezTo>
                    <a:cubicBezTo>
                      <a:pt x="322" y="358"/>
                      <a:pt x="322" y="357"/>
                      <a:pt x="321" y="357"/>
                    </a:cubicBezTo>
                    <a:cubicBezTo>
                      <a:pt x="320" y="357"/>
                      <a:pt x="318" y="358"/>
                      <a:pt x="316" y="357"/>
                    </a:cubicBezTo>
                    <a:cubicBezTo>
                      <a:pt x="316" y="357"/>
                      <a:pt x="315" y="358"/>
                      <a:pt x="314" y="357"/>
                    </a:cubicBezTo>
                    <a:cubicBezTo>
                      <a:pt x="313" y="357"/>
                      <a:pt x="312" y="357"/>
                      <a:pt x="310" y="357"/>
                    </a:cubicBezTo>
                    <a:cubicBezTo>
                      <a:pt x="309" y="357"/>
                      <a:pt x="309" y="356"/>
                      <a:pt x="308" y="356"/>
                    </a:cubicBezTo>
                    <a:cubicBezTo>
                      <a:pt x="306" y="357"/>
                      <a:pt x="304" y="357"/>
                      <a:pt x="302" y="357"/>
                    </a:cubicBezTo>
                    <a:cubicBezTo>
                      <a:pt x="302" y="357"/>
                      <a:pt x="301" y="357"/>
                      <a:pt x="301" y="357"/>
                    </a:cubicBezTo>
                    <a:cubicBezTo>
                      <a:pt x="301" y="357"/>
                      <a:pt x="301" y="358"/>
                      <a:pt x="300" y="358"/>
                    </a:cubicBezTo>
                    <a:cubicBezTo>
                      <a:pt x="298" y="358"/>
                      <a:pt x="298" y="358"/>
                      <a:pt x="298" y="358"/>
                    </a:cubicBezTo>
                    <a:cubicBezTo>
                      <a:pt x="297" y="359"/>
                      <a:pt x="299" y="358"/>
                      <a:pt x="299" y="359"/>
                    </a:cubicBezTo>
                    <a:cubicBezTo>
                      <a:pt x="299" y="359"/>
                      <a:pt x="301" y="360"/>
                      <a:pt x="300" y="360"/>
                    </a:cubicBezTo>
                    <a:cubicBezTo>
                      <a:pt x="299" y="360"/>
                      <a:pt x="299" y="361"/>
                      <a:pt x="298" y="361"/>
                    </a:cubicBezTo>
                    <a:cubicBezTo>
                      <a:pt x="298" y="360"/>
                      <a:pt x="298" y="360"/>
                      <a:pt x="297" y="360"/>
                    </a:cubicBezTo>
                    <a:cubicBezTo>
                      <a:pt x="297" y="360"/>
                      <a:pt x="297" y="361"/>
                      <a:pt x="297" y="361"/>
                    </a:cubicBezTo>
                    <a:cubicBezTo>
                      <a:pt x="295" y="360"/>
                      <a:pt x="295" y="359"/>
                      <a:pt x="294" y="359"/>
                    </a:cubicBezTo>
                    <a:cubicBezTo>
                      <a:pt x="294" y="360"/>
                      <a:pt x="295" y="359"/>
                      <a:pt x="295" y="361"/>
                    </a:cubicBezTo>
                    <a:cubicBezTo>
                      <a:pt x="294" y="361"/>
                      <a:pt x="293" y="361"/>
                      <a:pt x="292" y="361"/>
                    </a:cubicBezTo>
                    <a:cubicBezTo>
                      <a:pt x="292" y="360"/>
                      <a:pt x="292" y="359"/>
                      <a:pt x="291" y="358"/>
                    </a:cubicBezTo>
                    <a:cubicBezTo>
                      <a:pt x="288" y="358"/>
                      <a:pt x="288" y="358"/>
                      <a:pt x="288" y="358"/>
                    </a:cubicBezTo>
                    <a:cubicBezTo>
                      <a:pt x="287" y="359"/>
                      <a:pt x="287" y="359"/>
                      <a:pt x="287" y="360"/>
                    </a:cubicBezTo>
                    <a:cubicBezTo>
                      <a:pt x="287" y="360"/>
                      <a:pt x="287" y="361"/>
                      <a:pt x="287" y="362"/>
                    </a:cubicBezTo>
                    <a:cubicBezTo>
                      <a:pt x="287" y="362"/>
                      <a:pt x="286" y="362"/>
                      <a:pt x="286" y="362"/>
                    </a:cubicBezTo>
                    <a:cubicBezTo>
                      <a:pt x="285" y="360"/>
                      <a:pt x="287" y="360"/>
                      <a:pt x="286" y="359"/>
                    </a:cubicBezTo>
                    <a:cubicBezTo>
                      <a:pt x="284" y="359"/>
                      <a:pt x="285" y="360"/>
                      <a:pt x="283" y="360"/>
                    </a:cubicBezTo>
                    <a:cubicBezTo>
                      <a:pt x="283" y="360"/>
                      <a:pt x="282" y="360"/>
                      <a:pt x="281" y="360"/>
                    </a:cubicBezTo>
                    <a:cubicBezTo>
                      <a:pt x="281" y="360"/>
                      <a:pt x="281" y="361"/>
                      <a:pt x="280" y="361"/>
                    </a:cubicBezTo>
                    <a:cubicBezTo>
                      <a:pt x="280" y="361"/>
                      <a:pt x="279" y="360"/>
                      <a:pt x="279" y="361"/>
                    </a:cubicBezTo>
                    <a:cubicBezTo>
                      <a:pt x="279" y="360"/>
                      <a:pt x="279" y="361"/>
                      <a:pt x="279" y="361"/>
                    </a:cubicBezTo>
                    <a:cubicBezTo>
                      <a:pt x="277" y="361"/>
                      <a:pt x="276" y="360"/>
                      <a:pt x="275" y="360"/>
                    </a:cubicBezTo>
                    <a:cubicBezTo>
                      <a:pt x="274" y="361"/>
                      <a:pt x="274" y="362"/>
                      <a:pt x="272" y="363"/>
                    </a:cubicBezTo>
                    <a:cubicBezTo>
                      <a:pt x="270" y="363"/>
                      <a:pt x="269" y="364"/>
                      <a:pt x="267" y="363"/>
                    </a:cubicBezTo>
                    <a:cubicBezTo>
                      <a:pt x="267" y="364"/>
                      <a:pt x="267" y="365"/>
                      <a:pt x="266" y="365"/>
                    </a:cubicBezTo>
                    <a:cubicBezTo>
                      <a:pt x="266" y="364"/>
                      <a:pt x="264" y="364"/>
                      <a:pt x="264" y="364"/>
                    </a:cubicBezTo>
                    <a:cubicBezTo>
                      <a:pt x="263" y="363"/>
                      <a:pt x="264" y="365"/>
                      <a:pt x="263" y="364"/>
                    </a:cubicBezTo>
                    <a:cubicBezTo>
                      <a:pt x="263" y="364"/>
                      <a:pt x="262" y="364"/>
                      <a:pt x="262" y="363"/>
                    </a:cubicBezTo>
                    <a:cubicBezTo>
                      <a:pt x="262" y="363"/>
                      <a:pt x="263" y="363"/>
                      <a:pt x="263" y="363"/>
                    </a:cubicBezTo>
                    <a:cubicBezTo>
                      <a:pt x="263" y="363"/>
                      <a:pt x="263" y="362"/>
                      <a:pt x="263" y="362"/>
                    </a:cubicBezTo>
                    <a:cubicBezTo>
                      <a:pt x="264" y="361"/>
                      <a:pt x="265" y="360"/>
                      <a:pt x="266" y="360"/>
                    </a:cubicBezTo>
                    <a:cubicBezTo>
                      <a:pt x="266" y="359"/>
                      <a:pt x="267" y="359"/>
                      <a:pt x="267" y="358"/>
                    </a:cubicBezTo>
                    <a:cubicBezTo>
                      <a:pt x="265" y="357"/>
                      <a:pt x="264" y="360"/>
                      <a:pt x="262" y="359"/>
                    </a:cubicBezTo>
                    <a:cubicBezTo>
                      <a:pt x="262" y="359"/>
                      <a:pt x="262" y="359"/>
                      <a:pt x="262" y="359"/>
                    </a:cubicBezTo>
                    <a:cubicBezTo>
                      <a:pt x="262" y="359"/>
                      <a:pt x="261" y="359"/>
                      <a:pt x="261" y="360"/>
                    </a:cubicBezTo>
                    <a:cubicBezTo>
                      <a:pt x="261" y="360"/>
                      <a:pt x="261" y="361"/>
                      <a:pt x="260" y="361"/>
                    </a:cubicBezTo>
                    <a:cubicBezTo>
                      <a:pt x="259" y="361"/>
                      <a:pt x="259" y="361"/>
                      <a:pt x="259" y="361"/>
                    </a:cubicBezTo>
                    <a:cubicBezTo>
                      <a:pt x="258" y="363"/>
                      <a:pt x="260" y="362"/>
                      <a:pt x="261" y="363"/>
                    </a:cubicBezTo>
                    <a:cubicBezTo>
                      <a:pt x="261" y="363"/>
                      <a:pt x="261" y="365"/>
                      <a:pt x="261" y="365"/>
                    </a:cubicBezTo>
                    <a:cubicBezTo>
                      <a:pt x="261" y="365"/>
                      <a:pt x="261" y="366"/>
                      <a:pt x="261" y="366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67"/>
                      <a:pt x="260" y="367"/>
                      <a:pt x="259" y="367"/>
                    </a:cubicBezTo>
                    <a:cubicBezTo>
                      <a:pt x="258" y="367"/>
                      <a:pt x="258" y="367"/>
                      <a:pt x="258" y="367"/>
                    </a:cubicBezTo>
                    <a:cubicBezTo>
                      <a:pt x="257" y="366"/>
                      <a:pt x="256" y="365"/>
                      <a:pt x="256" y="364"/>
                    </a:cubicBezTo>
                    <a:cubicBezTo>
                      <a:pt x="257" y="364"/>
                      <a:pt x="257" y="363"/>
                      <a:pt x="258" y="363"/>
                    </a:cubicBezTo>
                    <a:cubicBezTo>
                      <a:pt x="258" y="363"/>
                      <a:pt x="258" y="363"/>
                      <a:pt x="259" y="362"/>
                    </a:cubicBezTo>
                    <a:cubicBezTo>
                      <a:pt x="259" y="361"/>
                      <a:pt x="258" y="361"/>
                      <a:pt x="258" y="360"/>
                    </a:cubicBezTo>
                    <a:cubicBezTo>
                      <a:pt x="257" y="360"/>
                      <a:pt x="257" y="361"/>
                      <a:pt x="256" y="361"/>
                    </a:cubicBezTo>
                    <a:cubicBezTo>
                      <a:pt x="254" y="361"/>
                      <a:pt x="253" y="362"/>
                      <a:pt x="251" y="361"/>
                    </a:cubicBezTo>
                    <a:cubicBezTo>
                      <a:pt x="250" y="362"/>
                      <a:pt x="250" y="363"/>
                      <a:pt x="250" y="364"/>
                    </a:cubicBezTo>
                    <a:cubicBezTo>
                      <a:pt x="250" y="364"/>
                      <a:pt x="249" y="365"/>
                      <a:pt x="248" y="365"/>
                    </a:cubicBezTo>
                    <a:cubicBezTo>
                      <a:pt x="247" y="364"/>
                      <a:pt x="247" y="362"/>
                      <a:pt x="245" y="362"/>
                    </a:cubicBezTo>
                    <a:cubicBezTo>
                      <a:pt x="245" y="364"/>
                      <a:pt x="246" y="364"/>
                      <a:pt x="246" y="365"/>
                    </a:cubicBezTo>
                    <a:cubicBezTo>
                      <a:pt x="246" y="366"/>
                      <a:pt x="246" y="366"/>
                      <a:pt x="246" y="366"/>
                    </a:cubicBezTo>
                    <a:cubicBezTo>
                      <a:pt x="245" y="366"/>
                      <a:pt x="245" y="366"/>
                      <a:pt x="245" y="366"/>
                    </a:cubicBezTo>
                    <a:cubicBezTo>
                      <a:pt x="245" y="366"/>
                      <a:pt x="244" y="366"/>
                      <a:pt x="243" y="366"/>
                    </a:cubicBezTo>
                    <a:cubicBezTo>
                      <a:pt x="243" y="367"/>
                      <a:pt x="243" y="367"/>
                      <a:pt x="243" y="367"/>
                    </a:cubicBezTo>
                    <a:cubicBezTo>
                      <a:pt x="242" y="367"/>
                      <a:pt x="242" y="369"/>
                      <a:pt x="242" y="369"/>
                    </a:cubicBezTo>
                    <a:cubicBezTo>
                      <a:pt x="242" y="368"/>
                      <a:pt x="241" y="368"/>
                      <a:pt x="241" y="367"/>
                    </a:cubicBezTo>
                    <a:cubicBezTo>
                      <a:pt x="242" y="365"/>
                      <a:pt x="241" y="364"/>
                      <a:pt x="240" y="364"/>
                    </a:cubicBezTo>
                    <a:cubicBezTo>
                      <a:pt x="240" y="365"/>
                      <a:pt x="240" y="367"/>
                      <a:pt x="240" y="369"/>
                    </a:cubicBezTo>
                    <a:cubicBezTo>
                      <a:pt x="241" y="369"/>
                      <a:pt x="242" y="370"/>
                      <a:pt x="241" y="371"/>
                    </a:cubicBezTo>
                    <a:cubicBezTo>
                      <a:pt x="240" y="371"/>
                      <a:pt x="240" y="370"/>
                      <a:pt x="239" y="370"/>
                    </a:cubicBezTo>
                    <a:cubicBezTo>
                      <a:pt x="238" y="370"/>
                      <a:pt x="238" y="372"/>
                      <a:pt x="237" y="372"/>
                    </a:cubicBezTo>
                    <a:cubicBezTo>
                      <a:pt x="237" y="371"/>
                      <a:pt x="237" y="370"/>
                      <a:pt x="236" y="370"/>
                    </a:cubicBezTo>
                    <a:cubicBezTo>
                      <a:pt x="235" y="371"/>
                      <a:pt x="236" y="371"/>
                      <a:pt x="236" y="372"/>
                    </a:cubicBezTo>
                    <a:cubicBezTo>
                      <a:pt x="235" y="372"/>
                      <a:pt x="234" y="373"/>
                      <a:pt x="233" y="373"/>
                    </a:cubicBezTo>
                    <a:cubicBezTo>
                      <a:pt x="233" y="374"/>
                      <a:pt x="233" y="375"/>
                      <a:pt x="233" y="375"/>
                    </a:cubicBezTo>
                    <a:cubicBezTo>
                      <a:pt x="233" y="375"/>
                      <a:pt x="232" y="374"/>
                      <a:pt x="232" y="374"/>
                    </a:cubicBezTo>
                    <a:cubicBezTo>
                      <a:pt x="231" y="375"/>
                      <a:pt x="232" y="376"/>
                      <a:pt x="231" y="376"/>
                    </a:cubicBezTo>
                    <a:cubicBezTo>
                      <a:pt x="230" y="375"/>
                      <a:pt x="230" y="374"/>
                      <a:pt x="228" y="375"/>
                    </a:cubicBezTo>
                    <a:cubicBezTo>
                      <a:pt x="228" y="376"/>
                      <a:pt x="229" y="378"/>
                      <a:pt x="228" y="379"/>
                    </a:cubicBezTo>
                    <a:cubicBezTo>
                      <a:pt x="227" y="378"/>
                      <a:pt x="227" y="378"/>
                      <a:pt x="225" y="378"/>
                    </a:cubicBezTo>
                    <a:cubicBezTo>
                      <a:pt x="225" y="378"/>
                      <a:pt x="225" y="379"/>
                      <a:pt x="224" y="379"/>
                    </a:cubicBezTo>
                    <a:cubicBezTo>
                      <a:pt x="224" y="379"/>
                      <a:pt x="224" y="380"/>
                      <a:pt x="224" y="380"/>
                    </a:cubicBezTo>
                    <a:cubicBezTo>
                      <a:pt x="223" y="380"/>
                      <a:pt x="222" y="380"/>
                      <a:pt x="221" y="381"/>
                    </a:cubicBezTo>
                    <a:cubicBezTo>
                      <a:pt x="221" y="382"/>
                      <a:pt x="222" y="382"/>
                      <a:pt x="222" y="384"/>
                    </a:cubicBezTo>
                    <a:cubicBezTo>
                      <a:pt x="221" y="384"/>
                      <a:pt x="221" y="383"/>
                      <a:pt x="220" y="383"/>
                    </a:cubicBezTo>
                    <a:cubicBezTo>
                      <a:pt x="219" y="384"/>
                      <a:pt x="218" y="384"/>
                      <a:pt x="218" y="385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8" y="383"/>
                      <a:pt x="219" y="382"/>
                      <a:pt x="220" y="383"/>
                    </a:cubicBezTo>
                    <a:cubicBezTo>
                      <a:pt x="220" y="381"/>
                      <a:pt x="222" y="381"/>
                      <a:pt x="222" y="380"/>
                    </a:cubicBezTo>
                    <a:cubicBezTo>
                      <a:pt x="223" y="379"/>
                      <a:pt x="221" y="379"/>
                      <a:pt x="221" y="377"/>
                    </a:cubicBezTo>
                    <a:cubicBezTo>
                      <a:pt x="224" y="378"/>
                      <a:pt x="224" y="378"/>
                      <a:pt x="224" y="378"/>
                    </a:cubicBezTo>
                    <a:cubicBezTo>
                      <a:pt x="224" y="377"/>
                      <a:pt x="224" y="376"/>
                      <a:pt x="225" y="376"/>
                    </a:cubicBezTo>
                    <a:cubicBezTo>
                      <a:pt x="226" y="376"/>
                      <a:pt x="226" y="376"/>
                      <a:pt x="226" y="376"/>
                    </a:cubicBezTo>
                    <a:cubicBezTo>
                      <a:pt x="227" y="374"/>
                      <a:pt x="229" y="374"/>
                      <a:pt x="229" y="373"/>
                    </a:cubicBezTo>
                    <a:cubicBezTo>
                      <a:pt x="231" y="373"/>
                      <a:pt x="231" y="372"/>
                      <a:pt x="231" y="372"/>
                    </a:cubicBezTo>
                    <a:cubicBezTo>
                      <a:pt x="231" y="372"/>
                      <a:pt x="233" y="372"/>
                      <a:pt x="233" y="372"/>
                    </a:cubicBezTo>
                    <a:cubicBezTo>
                      <a:pt x="233" y="372"/>
                      <a:pt x="233" y="371"/>
                      <a:pt x="234" y="370"/>
                    </a:cubicBezTo>
                    <a:cubicBezTo>
                      <a:pt x="231" y="369"/>
                      <a:pt x="229" y="370"/>
                      <a:pt x="228" y="372"/>
                    </a:cubicBezTo>
                    <a:cubicBezTo>
                      <a:pt x="227" y="372"/>
                      <a:pt x="227" y="373"/>
                      <a:pt x="226" y="372"/>
                    </a:cubicBezTo>
                    <a:cubicBezTo>
                      <a:pt x="226" y="372"/>
                      <a:pt x="226" y="372"/>
                      <a:pt x="225" y="372"/>
                    </a:cubicBezTo>
                    <a:cubicBezTo>
                      <a:pt x="224" y="373"/>
                      <a:pt x="225" y="375"/>
                      <a:pt x="224" y="375"/>
                    </a:cubicBezTo>
                    <a:cubicBezTo>
                      <a:pt x="222" y="375"/>
                      <a:pt x="222" y="376"/>
                      <a:pt x="220" y="375"/>
                    </a:cubicBezTo>
                    <a:cubicBezTo>
                      <a:pt x="220" y="376"/>
                      <a:pt x="221" y="377"/>
                      <a:pt x="220" y="377"/>
                    </a:cubicBezTo>
                    <a:cubicBezTo>
                      <a:pt x="217" y="377"/>
                      <a:pt x="217" y="379"/>
                      <a:pt x="214" y="379"/>
                    </a:cubicBezTo>
                    <a:cubicBezTo>
                      <a:pt x="214" y="380"/>
                      <a:pt x="214" y="381"/>
                      <a:pt x="213" y="381"/>
                    </a:cubicBezTo>
                    <a:cubicBezTo>
                      <a:pt x="212" y="381"/>
                      <a:pt x="212" y="382"/>
                      <a:pt x="211" y="382"/>
                    </a:cubicBezTo>
                    <a:cubicBezTo>
                      <a:pt x="211" y="383"/>
                      <a:pt x="210" y="383"/>
                      <a:pt x="210" y="384"/>
                    </a:cubicBezTo>
                    <a:cubicBezTo>
                      <a:pt x="209" y="385"/>
                      <a:pt x="208" y="387"/>
                      <a:pt x="207" y="388"/>
                    </a:cubicBezTo>
                    <a:cubicBezTo>
                      <a:pt x="205" y="388"/>
                      <a:pt x="205" y="390"/>
                      <a:pt x="203" y="390"/>
                    </a:cubicBezTo>
                    <a:cubicBezTo>
                      <a:pt x="203" y="391"/>
                      <a:pt x="203" y="392"/>
                      <a:pt x="202" y="392"/>
                    </a:cubicBezTo>
                    <a:cubicBezTo>
                      <a:pt x="201" y="393"/>
                      <a:pt x="201" y="394"/>
                      <a:pt x="200" y="395"/>
                    </a:cubicBezTo>
                    <a:cubicBezTo>
                      <a:pt x="199" y="395"/>
                      <a:pt x="199" y="395"/>
                      <a:pt x="198" y="395"/>
                    </a:cubicBezTo>
                    <a:cubicBezTo>
                      <a:pt x="198" y="397"/>
                      <a:pt x="197" y="397"/>
                      <a:pt x="196" y="398"/>
                    </a:cubicBezTo>
                    <a:cubicBezTo>
                      <a:pt x="196" y="398"/>
                      <a:pt x="195" y="399"/>
                      <a:pt x="195" y="399"/>
                    </a:cubicBezTo>
                    <a:cubicBezTo>
                      <a:pt x="195" y="399"/>
                      <a:pt x="194" y="400"/>
                      <a:pt x="194" y="401"/>
                    </a:cubicBezTo>
                    <a:cubicBezTo>
                      <a:pt x="193" y="400"/>
                      <a:pt x="193" y="402"/>
                      <a:pt x="192" y="402"/>
                    </a:cubicBezTo>
                    <a:cubicBezTo>
                      <a:pt x="192" y="402"/>
                      <a:pt x="192" y="402"/>
                      <a:pt x="192" y="402"/>
                    </a:cubicBezTo>
                    <a:cubicBezTo>
                      <a:pt x="191" y="401"/>
                      <a:pt x="190" y="403"/>
                      <a:pt x="191" y="404"/>
                    </a:cubicBezTo>
                    <a:cubicBezTo>
                      <a:pt x="191" y="403"/>
                      <a:pt x="191" y="404"/>
                      <a:pt x="191" y="404"/>
                    </a:cubicBezTo>
                    <a:cubicBezTo>
                      <a:pt x="191" y="404"/>
                      <a:pt x="192" y="404"/>
                      <a:pt x="192" y="404"/>
                    </a:cubicBezTo>
                    <a:cubicBezTo>
                      <a:pt x="193" y="403"/>
                      <a:pt x="193" y="403"/>
                      <a:pt x="193" y="402"/>
                    </a:cubicBezTo>
                    <a:cubicBezTo>
                      <a:pt x="194" y="402"/>
                      <a:pt x="194" y="402"/>
                      <a:pt x="195" y="402"/>
                    </a:cubicBezTo>
                    <a:cubicBezTo>
                      <a:pt x="195" y="402"/>
                      <a:pt x="195" y="402"/>
                      <a:pt x="195" y="401"/>
                    </a:cubicBezTo>
                    <a:cubicBezTo>
                      <a:pt x="195" y="401"/>
                      <a:pt x="195" y="401"/>
                      <a:pt x="196" y="401"/>
                    </a:cubicBezTo>
                    <a:cubicBezTo>
                      <a:pt x="196" y="400"/>
                      <a:pt x="197" y="399"/>
                      <a:pt x="197" y="399"/>
                    </a:cubicBezTo>
                    <a:cubicBezTo>
                      <a:pt x="197" y="399"/>
                      <a:pt x="198" y="399"/>
                      <a:pt x="198" y="398"/>
                    </a:cubicBezTo>
                    <a:cubicBezTo>
                      <a:pt x="199" y="398"/>
                      <a:pt x="199" y="397"/>
                      <a:pt x="199" y="397"/>
                    </a:cubicBezTo>
                    <a:cubicBezTo>
                      <a:pt x="201" y="396"/>
                      <a:pt x="201" y="395"/>
                      <a:pt x="202" y="394"/>
                    </a:cubicBezTo>
                    <a:cubicBezTo>
                      <a:pt x="204" y="394"/>
                      <a:pt x="203" y="392"/>
                      <a:pt x="204" y="392"/>
                    </a:cubicBezTo>
                    <a:cubicBezTo>
                      <a:pt x="205" y="392"/>
                      <a:pt x="205" y="391"/>
                      <a:pt x="205" y="391"/>
                    </a:cubicBezTo>
                    <a:cubicBezTo>
                      <a:pt x="206" y="391"/>
                      <a:pt x="207" y="389"/>
                      <a:pt x="208" y="389"/>
                    </a:cubicBezTo>
                    <a:cubicBezTo>
                      <a:pt x="209" y="389"/>
                      <a:pt x="209" y="391"/>
                      <a:pt x="210" y="390"/>
                    </a:cubicBezTo>
                    <a:cubicBezTo>
                      <a:pt x="210" y="389"/>
                      <a:pt x="212" y="389"/>
                      <a:pt x="211" y="388"/>
                    </a:cubicBezTo>
                    <a:cubicBezTo>
                      <a:pt x="211" y="387"/>
                      <a:pt x="210" y="389"/>
                      <a:pt x="210" y="387"/>
                    </a:cubicBezTo>
                    <a:cubicBezTo>
                      <a:pt x="210" y="386"/>
                      <a:pt x="210" y="386"/>
                      <a:pt x="212" y="386"/>
                    </a:cubicBezTo>
                    <a:cubicBezTo>
                      <a:pt x="212" y="385"/>
                      <a:pt x="213" y="385"/>
                      <a:pt x="213" y="385"/>
                    </a:cubicBezTo>
                    <a:cubicBezTo>
                      <a:pt x="213" y="385"/>
                      <a:pt x="213" y="384"/>
                      <a:pt x="213" y="384"/>
                    </a:cubicBezTo>
                    <a:cubicBezTo>
                      <a:pt x="214" y="385"/>
                      <a:pt x="214" y="386"/>
                      <a:pt x="215" y="386"/>
                    </a:cubicBezTo>
                    <a:cubicBezTo>
                      <a:pt x="215" y="385"/>
                      <a:pt x="215" y="385"/>
                      <a:pt x="215" y="385"/>
                    </a:cubicBezTo>
                    <a:cubicBezTo>
                      <a:pt x="215" y="386"/>
                      <a:pt x="215" y="388"/>
                      <a:pt x="214" y="389"/>
                    </a:cubicBezTo>
                    <a:cubicBezTo>
                      <a:pt x="212" y="389"/>
                      <a:pt x="212" y="389"/>
                      <a:pt x="212" y="389"/>
                    </a:cubicBezTo>
                    <a:cubicBezTo>
                      <a:pt x="210" y="391"/>
                      <a:pt x="207" y="392"/>
                      <a:pt x="205" y="394"/>
                    </a:cubicBezTo>
                    <a:cubicBezTo>
                      <a:pt x="204" y="395"/>
                      <a:pt x="202" y="394"/>
                      <a:pt x="202" y="395"/>
                    </a:cubicBezTo>
                    <a:cubicBezTo>
                      <a:pt x="202" y="395"/>
                      <a:pt x="202" y="396"/>
                      <a:pt x="201" y="396"/>
                    </a:cubicBezTo>
                    <a:cubicBezTo>
                      <a:pt x="201" y="397"/>
                      <a:pt x="202" y="399"/>
                      <a:pt x="202" y="399"/>
                    </a:cubicBezTo>
                    <a:cubicBezTo>
                      <a:pt x="203" y="400"/>
                      <a:pt x="203" y="400"/>
                      <a:pt x="203" y="401"/>
                    </a:cubicBezTo>
                    <a:cubicBezTo>
                      <a:pt x="202" y="402"/>
                      <a:pt x="202" y="401"/>
                      <a:pt x="200" y="401"/>
                    </a:cubicBezTo>
                    <a:cubicBezTo>
                      <a:pt x="200" y="401"/>
                      <a:pt x="199" y="402"/>
                      <a:pt x="199" y="402"/>
                    </a:cubicBezTo>
                    <a:cubicBezTo>
                      <a:pt x="198" y="402"/>
                      <a:pt x="197" y="401"/>
                      <a:pt x="196" y="401"/>
                    </a:cubicBezTo>
                    <a:cubicBezTo>
                      <a:pt x="195" y="402"/>
                      <a:pt x="196" y="403"/>
                      <a:pt x="196" y="405"/>
                    </a:cubicBezTo>
                    <a:cubicBezTo>
                      <a:pt x="195" y="405"/>
                      <a:pt x="195" y="404"/>
                      <a:pt x="194" y="405"/>
                    </a:cubicBezTo>
                    <a:cubicBezTo>
                      <a:pt x="194" y="405"/>
                      <a:pt x="195" y="406"/>
                      <a:pt x="194" y="407"/>
                    </a:cubicBezTo>
                    <a:cubicBezTo>
                      <a:pt x="194" y="408"/>
                      <a:pt x="193" y="408"/>
                      <a:pt x="193" y="408"/>
                    </a:cubicBezTo>
                    <a:cubicBezTo>
                      <a:pt x="192" y="409"/>
                      <a:pt x="193" y="410"/>
                      <a:pt x="192" y="410"/>
                    </a:cubicBezTo>
                    <a:cubicBezTo>
                      <a:pt x="191" y="409"/>
                      <a:pt x="190" y="409"/>
                      <a:pt x="188" y="409"/>
                    </a:cubicBezTo>
                    <a:cubicBezTo>
                      <a:pt x="188" y="411"/>
                      <a:pt x="187" y="411"/>
                      <a:pt x="187" y="412"/>
                    </a:cubicBezTo>
                    <a:cubicBezTo>
                      <a:pt x="186" y="413"/>
                      <a:pt x="185" y="413"/>
                      <a:pt x="184" y="414"/>
                    </a:cubicBezTo>
                    <a:cubicBezTo>
                      <a:pt x="184" y="414"/>
                      <a:pt x="184" y="415"/>
                      <a:pt x="183" y="415"/>
                    </a:cubicBezTo>
                    <a:cubicBezTo>
                      <a:pt x="183" y="417"/>
                      <a:pt x="183" y="416"/>
                      <a:pt x="183" y="417"/>
                    </a:cubicBezTo>
                    <a:cubicBezTo>
                      <a:pt x="181" y="418"/>
                      <a:pt x="181" y="420"/>
                      <a:pt x="179" y="420"/>
                    </a:cubicBezTo>
                    <a:cubicBezTo>
                      <a:pt x="179" y="422"/>
                      <a:pt x="178" y="423"/>
                      <a:pt x="177" y="424"/>
                    </a:cubicBezTo>
                    <a:cubicBezTo>
                      <a:pt x="177" y="424"/>
                      <a:pt x="177" y="424"/>
                      <a:pt x="177" y="425"/>
                    </a:cubicBezTo>
                    <a:cubicBezTo>
                      <a:pt x="177" y="425"/>
                      <a:pt x="177" y="425"/>
                      <a:pt x="177" y="425"/>
                    </a:cubicBezTo>
                    <a:cubicBezTo>
                      <a:pt x="177" y="426"/>
                      <a:pt x="177" y="427"/>
                      <a:pt x="176" y="427"/>
                    </a:cubicBezTo>
                    <a:cubicBezTo>
                      <a:pt x="175" y="427"/>
                      <a:pt x="175" y="425"/>
                      <a:pt x="175" y="425"/>
                    </a:cubicBezTo>
                    <a:cubicBezTo>
                      <a:pt x="175" y="425"/>
                      <a:pt x="175" y="425"/>
                      <a:pt x="174" y="425"/>
                    </a:cubicBezTo>
                    <a:cubicBezTo>
                      <a:pt x="174" y="427"/>
                      <a:pt x="176" y="428"/>
                      <a:pt x="175" y="430"/>
                    </a:cubicBezTo>
                    <a:cubicBezTo>
                      <a:pt x="174" y="429"/>
                      <a:pt x="174" y="430"/>
                      <a:pt x="173" y="430"/>
                    </a:cubicBezTo>
                    <a:cubicBezTo>
                      <a:pt x="173" y="431"/>
                      <a:pt x="174" y="432"/>
                      <a:pt x="173" y="432"/>
                    </a:cubicBezTo>
                    <a:cubicBezTo>
                      <a:pt x="172" y="432"/>
                      <a:pt x="173" y="430"/>
                      <a:pt x="171" y="430"/>
                    </a:cubicBezTo>
                    <a:cubicBezTo>
                      <a:pt x="171" y="430"/>
                      <a:pt x="171" y="430"/>
                      <a:pt x="171" y="430"/>
                    </a:cubicBezTo>
                    <a:cubicBezTo>
                      <a:pt x="171" y="432"/>
                      <a:pt x="172" y="432"/>
                      <a:pt x="172" y="433"/>
                    </a:cubicBezTo>
                    <a:cubicBezTo>
                      <a:pt x="171" y="434"/>
                      <a:pt x="170" y="435"/>
                      <a:pt x="170" y="437"/>
                    </a:cubicBezTo>
                    <a:cubicBezTo>
                      <a:pt x="170" y="437"/>
                      <a:pt x="170" y="437"/>
                      <a:pt x="169" y="437"/>
                    </a:cubicBezTo>
                    <a:cubicBezTo>
                      <a:pt x="169" y="438"/>
                      <a:pt x="170" y="439"/>
                      <a:pt x="169" y="439"/>
                    </a:cubicBezTo>
                    <a:cubicBezTo>
                      <a:pt x="168" y="439"/>
                      <a:pt x="167" y="438"/>
                      <a:pt x="166" y="439"/>
                    </a:cubicBezTo>
                    <a:cubicBezTo>
                      <a:pt x="166" y="441"/>
                      <a:pt x="167" y="442"/>
                      <a:pt x="167" y="443"/>
                    </a:cubicBezTo>
                    <a:cubicBezTo>
                      <a:pt x="166" y="443"/>
                      <a:pt x="166" y="444"/>
                      <a:pt x="164" y="444"/>
                    </a:cubicBezTo>
                    <a:cubicBezTo>
                      <a:pt x="164" y="446"/>
                      <a:pt x="163" y="446"/>
                      <a:pt x="163" y="446"/>
                    </a:cubicBezTo>
                    <a:cubicBezTo>
                      <a:pt x="162" y="447"/>
                      <a:pt x="163" y="448"/>
                      <a:pt x="162" y="448"/>
                    </a:cubicBezTo>
                    <a:cubicBezTo>
                      <a:pt x="162" y="449"/>
                      <a:pt x="160" y="449"/>
                      <a:pt x="160" y="449"/>
                    </a:cubicBezTo>
                    <a:cubicBezTo>
                      <a:pt x="161" y="448"/>
                      <a:pt x="161" y="447"/>
                      <a:pt x="161" y="446"/>
                    </a:cubicBezTo>
                    <a:cubicBezTo>
                      <a:pt x="161" y="445"/>
                      <a:pt x="160" y="445"/>
                      <a:pt x="160" y="443"/>
                    </a:cubicBezTo>
                    <a:cubicBezTo>
                      <a:pt x="161" y="444"/>
                      <a:pt x="161" y="444"/>
                      <a:pt x="162" y="443"/>
                    </a:cubicBezTo>
                    <a:cubicBezTo>
                      <a:pt x="162" y="442"/>
                      <a:pt x="163" y="442"/>
                      <a:pt x="163" y="441"/>
                    </a:cubicBezTo>
                    <a:cubicBezTo>
                      <a:pt x="163" y="441"/>
                      <a:pt x="164" y="441"/>
                      <a:pt x="164" y="440"/>
                    </a:cubicBezTo>
                    <a:cubicBezTo>
                      <a:pt x="164" y="438"/>
                      <a:pt x="165" y="438"/>
                      <a:pt x="165" y="437"/>
                    </a:cubicBezTo>
                    <a:cubicBezTo>
                      <a:pt x="166" y="437"/>
                      <a:pt x="166" y="436"/>
                      <a:pt x="166" y="436"/>
                    </a:cubicBezTo>
                    <a:cubicBezTo>
                      <a:pt x="166" y="436"/>
                      <a:pt x="167" y="436"/>
                      <a:pt x="167" y="436"/>
                    </a:cubicBezTo>
                    <a:cubicBezTo>
                      <a:pt x="167" y="436"/>
                      <a:pt x="167" y="435"/>
                      <a:pt x="167" y="435"/>
                    </a:cubicBezTo>
                    <a:cubicBezTo>
                      <a:pt x="168" y="434"/>
                      <a:pt x="169" y="434"/>
                      <a:pt x="169" y="433"/>
                    </a:cubicBezTo>
                    <a:cubicBezTo>
                      <a:pt x="169" y="432"/>
                      <a:pt x="169" y="432"/>
                      <a:pt x="168" y="431"/>
                    </a:cubicBezTo>
                    <a:cubicBezTo>
                      <a:pt x="166" y="432"/>
                      <a:pt x="165" y="433"/>
                      <a:pt x="165" y="436"/>
                    </a:cubicBezTo>
                    <a:cubicBezTo>
                      <a:pt x="164" y="436"/>
                      <a:pt x="163" y="437"/>
                      <a:pt x="162" y="437"/>
                    </a:cubicBezTo>
                    <a:cubicBezTo>
                      <a:pt x="162" y="437"/>
                      <a:pt x="162" y="438"/>
                      <a:pt x="162" y="438"/>
                    </a:cubicBezTo>
                    <a:cubicBezTo>
                      <a:pt x="162" y="439"/>
                      <a:pt x="163" y="439"/>
                      <a:pt x="162" y="440"/>
                    </a:cubicBezTo>
                    <a:cubicBezTo>
                      <a:pt x="161" y="440"/>
                      <a:pt x="160" y="441"/>
                      <a:pt x="159" y="442"/>
                    </a:cubicBezTo>
                    <a:cubicBezTo>
                      <a:pt x="159" y="442"/>
                      <a:pt x="159" y="443"/>
                      <a:pt x="159" y="443"/>
                    </a:cubicBezTo>
                    <a:cubicBezTo>
                      <a:pt x="158" y="442"/>
                      <a:pt x="159" y="444"/>
                      <a:pt x="158" y="444"/>
                    </a:cubicBezTo>
                    <a:cubicBezTo>
                      <a:pt x="158" y="446"/>
                      <a:pt x="158" y="446"/>
                      <a:pt x="158" y="446"/>
                    </a:cubicBezTo>
                    <a:cubicBezTo>
                      <a:pt x="158" y="446"/>
                      <a:pt x="157" y="446"/>
                      <a:pt x="157" y="447"/>
                    </a:cubicBezTo>
                    <a:cubicBezTo>
                      <a:pt x="157" y="447"/>
                      <a:pt x="156" y="447"/>
                      <a:pt x="156" y="447"/>
                    </a:cubicBezTo>
                    <a:cubicBezTo>
                      <a:pt x="156" y="448"/>
                      <a:pt x="155" y="448"/>
                      <a:pt x="155" y="449"/>
                    </a:cubicBezTo>
                    <a:cubicBezTo>
                      <a:pt x="155" y="449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4" y="450"/>
                      <a:pt x="154" y="450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3"/>
                      <a:pt x="153" y="453"/>
                      <a:pt x="153" y="453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5"/>
                      <a:pt x="154" y="455"/>
                      <a:pt x="154" y="455"/>
                    </a:cubicBezTo>
                    <a:cubicBezTo>
                      <a:pt x="153" y="456"/>
                      <a:pt x="152" y="457"/>
                      <a:pt x="152" y="459"/>
                    </a:cubicBezTo>
                    <a:cubicBezTo>
                      <a:pt x="151" y="460"/>
                      <a:pt x="151" y="459"/>
                      <a:pt x="150" y="460"/>
                    </a:cubicBezTo>
                    <a:cubicBezTo>
                      <a:pt x="150" y="461"/>
                      <a:pt x="149" y="460"/>
                      <a:pt x="149" y="462"/>
                    </a:cubicBezTo>
                    <a:cubicBezTo>
                      <a:pt x="150" y="462"/>
                      <a:pt x="148" y="462"/>
                      <a:pt x="148" y="463"/>
                    </a:cubicBezTo>
                    <a:cubicBezTo>
                      <a:pt x="147" y="464"/>
                      <a:pt x="150" y="463"/>
                      <a:pt x="150" y="464"/>
                    </a:cubicBezTo>
                    <a:cubicBezTo>
                      <a:pt x="150" y="464"/>
                      <a:pt x="150" y="464"/>
                      <a:pt x="150" y="464"/>
                    </a:cubicBezTo>
                    <a:cubicBezTo>
                      <a:pt x="150" y="464"/>
                      <a:pt x="151" y="464"/>
                      <a:pt x="151" y="464"/>
                    </a:cubicBezTo>
                    <a:cubicBezTo>
                      <a:pt x="151" y="466"/>
                      <a:pt x="150" y="466"/>
                      <a:pt x="148" y="466"/>
                    </a:cubicBezTo>
                    <a:cubicBezTo>
                      <a:pt x="148" y="467"/>
                      <a:pt x="148" y="467"/>
                      <a:pt x="147" y="468"/>
                    </a:cubicBezTo>
                    <a:cubicBezTo>
                      <a:pt x="147" y="468"/>
                      <a:pt x="147" y="468"/>
                      <a:pt x="147" y="468"/>
                    </a:cubicBezTo>
                    <a:cubicBezTo>
                      <a:pt x="146" y="469"/>
                      <a:pt x="146" y="471"/>
                      <a:pt x="146" y="473"/>
                    </a:cubicBezTo>
                    <a:cubicBezTo>
                      <a:pt x="145" y="473"/>
                      <a:pt x="145" y="474"/>
                      <a:pt x="144" y="475"/>
                    </a:cubicBezTo>
                    <a:cubicBezTo>
                      <a:pt x="144" y="475"/>
                      <a:pt x="142" y="482"/>
                      <a:pt x="142" y="487"/>
                    </a:cubicBezTo>
                    <a:cubicBezTo>
                      <a:pt x="141" y="489"/>
                      <a:pt x="139" y="490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8" y="498"/>
                      <a:pt x="137" y="498"/>
                      <a:pt x="137" y="499"/>
                    </a:cubicBezTo>
                    <a:cubicBezTo>
                      <a:pt x="137" y="500"/>
                      <a:pt x="137" y="500"/>
                      <a:pt x="136" y="501"/>
                    </a:cubicBezTo>
                    <a:cubicBezTo>
                      <a:pt x="136" y="503"/>
                      <a:pt x="137" y="503"/>
                      <a:pt x="136" y="503"/>
                    </a:cubicBezTo>
                    <a:cubicBezTo>
                      <a:pt x="136" y="503"/>
                      <a:pt x="136" y="505"/>
                      <a:pt x="136" y="505"/>
                    </a:cubicBezTo>
                    <a:cubicBezTo>
                      <a:pt x="136" y="505"/>
                      <a:pt x="136" y="505"/>
                      <a:pt x="136" y="506"/>
                    </a:cubicBezTo>
                    <a:cubicBezTo>
                      <a:pt x="135" y="506"/>
                      <a:pt x="136" y="507"/>
                      <a:pt x="135" y="507"/>
                    </a:cubicBezTo>
                    <a:cubicBezTo>
                      <a:pt x="135" y="510"/>
                      <a:pt x="133" y="513"/>
                      <a:pt x="135" y="516"/>
                    </a:cubicBezTo>
                    <a:cubicBezTo>
                      <a:pt x="133" y="517"/>
                      <a:pt x="135" y="519"/>
                      <a:pt x="134" y="520"/>
                    </a:cubicBezTo>
                    <a:cubicBezTo>
                      <a:pt x="134" y="521"/>
                      <a:pt x="134" y="522"/>
                      <a:pt x="134" y="522"/>
                    </a:cubicBezTo>
                    <a:cubicBezTo>
                      <a:pt x="133" y="523"/>
                      <a:pt x="134" y="524"/>
                      <a:pt x="134" y="524"/>
                    </a:cubicBezTo>
                    <a:cubicBezTo>
                      <a:pt x="133" y="525"/>
                      <a:pt x="133" y="525"/>
                      <a:pt x="133" y="525"/>
                    </a:cubicBezTo>
                    <a:cubicBezTo>
                      <a:pt x="133" y="526"/>
                      <a:pt x="133" y="527"/>
                      <a:pt x="133" y="528"/>
                    </a:cubicBezTo>
                    <a:cubicBezTo>
                      <a:pt x="133" y="529"/>
                      <a:pt x="133" y="529"/>
                      <a:pt x="133" y="530"/>
                    </a:cubicBezTo>
                    <a:cubicBezTo>
                      <a:pt x="133" y="531"/>
                      <a:pt x="133" y="531"/>
                      <a:pt x="133" y="531"/>
                    </a:cubicBezTo>
                    <a:cubicBezTo>
                      <a:pt x="132" y="533"/>
                      <a:pt x="132" y="534"/>
                      <a:pt x="132" y="536"/>
                    </a:cubicBezTo>
                    <a:cubicBezTo>
                      <a:pt x="133" y="538"/>
                      <a:pt x="132" y="542"/>
                      <a:pt x="132" y="543"/>
                    </a:cubicBezTo>
                    <a:cubicBezTo>
                      <a:pt x="132" y="543"/>
                      <a:pt x="132" y="543"/>
                      <a:pt x="131" y="544"/>
                    </a:cubicBezTo>
                    <a:cubicBezTo>
                      <a:pt x="131" y="545"/>
                      <a:pt x="132" y="545"/>
                      <a:pt x="132" y="546"/>
                    </a:cubicBezTo>
                    <a:cubicBezTo>
                      <a:pt x="132" y="546"/>
                      <a:pt x="131" y="546"/>
                      <a:pt x="131" y="546"/>
                    </a:cubicBezTo>
                    <a:cubicBezTo>
                      <a:pt x="131" y="546"/>
                      <a:pt x="131" y="547"/>
                      <a:pt x="131" y="547"/>
                    </a:cubicBezTo>
                    <a:cubicBezTo>
                      <a:pt x="131" y="548"/>
                      <a:pt x="132" y="549"/>
                      <a:pt x="132" y="550"/>
                    </a:cubicBezTo>
                    <a:cubicBezTo>
                      <a:pt x="132" y="551"/>
                      <a:pt x="131" y="552"/>
                      <a:pt x="131" y="553"/>
                    </a:cubicBezTo>
                    <a:cubicBezTo>
                      <a:pt x="131" y="555"/>
                      <a:pt x="131" y="557"/>
                      <a:pt x="131" y="559"/>
                    </a:cubicBezTo>
                    <a:cubicBezTo>
                      <a:pt x="131" y="561"/>
                      <a:pt x="131" y="561"/>
                      <a:pt x="131" y="561"/>
                    </a:cubicBezTo>
                    <a:cubicBezTo>
                      <a:pt x="130" y="564"/>
                      <a:pt x="131" y="567"/>
                      <a:pt x="131" y="569"/>
                    </a:cubicBezTo>
                    <a:cubicBezTo>
                      <a:pt x="131" y="571"/>
                      <a:pt x="130" y="570"/>
                      <a:pt x="131" y="571"/>
                    </a:cubicBezTo>
                    <a:cubicBezTo>
                      <a:pt x="131" y="571"/>
                      <a:pt x="131" y="572"/>
                      <a:pt x="131" y="572"/>
                    </a:cubicBezTo>
                    <a:cubicBezTo>
                      <a:pt x="131" y="573"/>
                      <a:pt x="131" y="574"/>
                      <a:pt x="131" y="576"/>
                    </a:cubicBezTo>
                    <a:cubicBezTo>
                      <a:pt x="131" y="577"/>
                      <a:pt x="131" y="577"/>
                      <a:pt x="131" y="578"/>
                    </a:cubicBezTo>
                    <a:cubicBezTo>
                      <a:pt x="131" y="578"/>
                      <a:pt x="131" y="579"/>
                      <a:pt x="131" y="579"/>
                    </a:cubicBezTo>
                    <a:cubicBezTo>
                      <a:pt x="131" y="580"/>
                      <a:pt x="131" y="581"/>
                      <a:pt x="131" y="582"/>
                    </a:cubicBezTo>
                    <a:cubicBezTo>
                      <a:pt x="131" y="583"/>
                      <a:pt x="131" y="584"/>
                      <a:pt x="131" y="584"/>
                    </a:cubicBezTo>
                    <a:cubicBezTo>
                      <a:pt x="131" y="585"/>
                      <a:pt x="132" y="586"/>
                      <a:pt x="132" y="586"/>
                    </a:cubicBezTo>
                    <a:cubicBezTo>
                      <a:pt x="132" y="587"/>
                      <a:pt x="132" y="587"/>
                      <a:pt x="132" y="587"/>
                    </a:cubicBezTo>
                    <a:cubicBezTo>
                      <a:pt x="132" y="588"/>
                      <a:pt x="133" y="588"/>
                      <a:pt x="133" y="589"/>
                    </a:cubicBezTo>
                    <a:cubicBezTo>
                      <a:pt x="133" y="590"/>
                      <a:pt x="132" y="590"/>
                      <a:pt x="132" y="591"/>
                    </a:cubicBezTo>
                    <a:cubicBezTo>
                      <a:pt x="132" y="591"/>
                      <a:pt x="132" y="592"/>
                      <a:pt x="132" y="592"/>
                    </a:cubicBezTo>
                    <a:cubicBezTo>
                      <a:pt x="132" y="593"/>
                      <a:pt x="133" y="594"/>
                      <a:pt x="133" y="595"/>
                    </a:cubicBezTo>
                    <a:cubicBezTo>
                      <a:pt x="134" y="598"/>
                      <a:pt x="133" y="602"/>
                      <a:pt x="134" y="604"/>
                    </a:cubicBezTo>
                    <a:cubicBezTo>
                      <a:pt x="134" y="605"/>
                      <a:pt x="134" y="607"/>
                      <a:pt x="134" y="607"/>
                    </a:cubicBezTo>
                    <a:cubicBezTo>
                      <a:pt x="134" y="608"/>
                      <a:pt x="134" y="608"/>
                      <a:pt x="135" y="609"/>
                    </a:cubicBezTo>
                    <a:cubicBezTo>
                      <a:pt x="135" y="609"/>
                      <a:pt x="135" y="609"/>
                      <a:pt x="135" y="609"/>
                    </a:cubicBezTo>
                    <a:cubicBezTo>
                      <a:pt x="135" y="610"/>
                      <a:pt x="135" y="609"/>
                      <a:pt x="135" y="609"/>
                    </a:cubicBezTo>
                    <a:cubicBezTo>
                      <a:pt x="136" y="610"/>
                      <a:pt x="135" y="613"/>
                      <a:pt x="135" y="614"/>
                    </a:cubicBezTo>
                    <a:cubicBezTo>
                      <a:pt x="136" y="615"/>
                      <a:pt x="137" y="616"/>
                      <a:pt x="137" y="617"/>
                    </a:cubicBezTo>
                    <a:cubicBezTo>
                      <a:pt x="137" y="619"/>
                      <a:pt x="137" y="620"/>
                      <a:pt x="137" y="621"/>
                    </a:cubicBezTo>
                    <a:cubicBezTo>
                      <a:pt x="137" y="621"/>
                      <a:pt x="137" y="621"/>
                      <a:pt x="137" y="622"/>
                    </a:cubicBezTo>
                    <a:cubicBezTo>
                      <a:pt x="137" y="622"/>
                      <a:pt x="138" y="622"/>
                      <a:pt x="138" y="622"/>
                    </a:cubicBezTo>
                    <a:cubicBezTo>
                      <a:pt x="138" y="623"/>
                      <a:pt x="138" y="623"/>
                      <a:pt x="138" y="624"/>
                    </a:cubicBezTo>
                    <a:cubicBezTo>
                      <a:pt x="138" y="624"/>
                      <a:pt x="138" y="624"/>
                      <a:pt x="139" y="625"/>
                    </a:cubicBezTo>
                    <a:cubicBezTo>
                      <a:pt x="139" y="626"/>
                      <a:pt x="139" y="626"/>
                      <a:pt x="139" y="627"/>
                    </a:cubicBezTo>
                    <a:cubicBezTo>
                      <a:pt x="139" y="627"/>
                      <a:pt x="139" y="628"/>
                      <a:pt x="140" y="628"/>
                    </a:cubicBezTo>
                    <a:cubicBezTo>
                      <a:pt x="140" y="628"/>
                      <a:pt x="140" y="629"/>
                      <a:pt x="140" y="630"/>
                    </a:cubicBezTo>
                    <a:cubicBezTo>
                      <a:pt x="141" y="631"/>
                      <a:pt x="140" y="632"/>
                      <a:pt x="140" y="633"/>
                    </a:cubicBezTo>
                    <a:cubicBezTo>
                      <a:pt x="141" y="635"/>
                      <a:pt x="142" y="636"/>
                      <a:pt x="142" y="638"/>
                    </a:cubicBezTo>
                    <a:cubicBezTo>
                      <a:pt x="144" y="640"/>
                      <a:pt x="143" y="642"/>
                      <a:pt x="143" y="643"/>
                    </a:cubicBezTo>
                    <a:cubicBezTo>
                      <a:pt x="143" y="644"/>
                      <a:pt x="144" y="643"/>
                      <a:pt x="144" y="644"/>
                    </a:cubicBezTo>
                    <a:cubicBezTo>
                      <a:pt x="144" y="645"/>
                      <a:pt x="144" y="645"/>
                      <a:pt x="144" y="645"/>
                    </a:cubicBezTo>
                    <a:cubicBezTo>
                      <a:pt x="145" y="646"/>
                      <a:pt x="145" y="646"/>
                      <a:pt x="145" y="647"/>
                    </a:cubicBezTo>
                    <a:cubicBezTo>
                      <a:pt x="145" y="647"/>
                      <a:pt x="145" y="647"/>
                      <a:pt x="145" y="647"/>
                    </a:cubicBezTo>
                    <a:cubicBezTo>
                      <a:pt x="146" y="648"/>
                      <a:pt x="146" y="648"/>
                      <a:pt x="146" y="649"/>
                    </a:cubicBezTo>
                    <a:cubicBezTo>
                      <a:pt x="146" y="649"/>
                      <a:pt x="146" y="650"/>
                      <a:pt x="147" y="650"/>
                    </a:cubicBezTo>
                    <a:cubicBezTo>
                      <a:pt x="147" y="650"/>
                      <a:pt x="146" y="650"/>
                      <a:pt x="146" y="651"/>
                    </a:cubicBezTo>
                    <a:cubicBezTo>
                      <a:pt x="147" y="651"/>
                      <a:pt x="147" y="653"/>
                      <a:pt x="147" y="653"/>
                    </a:cubicBezTo>
                    <a:cubicBezTo>
                      <a:pt x="147" y="653"/>
                      <a:pt x="147" y="654"/>
                      <a:pt x="147" y="654"/>
                    </a:cubicBezTo>
                    <a:cubicBezTo>
                      <a:pt x="147" y="654"/>
                      <a:pt x="147" y="654"/>
                      <a:pt x="147" y="655"/>
                    </a:cubicBezTo>
                    <a:cubicBezTo>
                      <a:pt x="147" y="655"/>
                      <a:pt x="148" y="655"/>
                      <a:pt x="148" y="656"/>
                    </a:cubicBezTo>
                    <a:cubicBezTo>
                      <a:pt x="148" y="656"/>
                      <a:pt x="148" y="657"/>
                      <a:pt x="148" y="657"/>
                    </a:cubicBezTo>
                    <a:cubicBezTo>
                      <a:pt x="149" y="658"/>
                      <a:pt x="149" y="659"/>
                      <a:pt x="149" y="660"/>
                    </a:cubicBezTo>
                    <a:cubicBezTo>
                      <a:pt x="149" y="660"/>
                      <a:pt x="150" y="661"/>
                      <a:pt x="150" y="661"/>
                    </a:cubicBezTo>
                    <a:cubicBezTo>
                      <a:pt x="150" y="661"/>
                      <a:pt x="150" y="662"/>
                      <a:pt x="150" y="662"/>
                    </a:cubicBezTo>
                    <a:cubicBezTo>
                      <a:pt x="150" y="662"/>
                      <a:pt x="150" y="663"/>
                      <a:pt x="150" y="663"/>
                    </a:cubicBezTo>
                    <a:cubicBezTo>
                      <a:pt x="151" y="664"/>
                      <a:pt x="151" y="665"/>
                      <a:pt x="152" y="665"/>
                    </a:cubicBezTo>
                    <a:cubicBezTo>
                      <a:pt x="152" y="665"/>
                      <a:pt x="151" y="666"/>
                      <a:pt x="151" y="666"/>
                    </a:cubicBezTo>
                    <a:cubicBezTo>
                      <a:pt x="152" y="666"/>
                      <a:pt x="152" y="666"/>
                      <a:pt x="152" y="667"/>
                    </a:cubicBezTo>
                    <a:cubicBezTo>
                      <a:pt x="153" y="667"/>
                      <a:pt x="153" y="668"/>
                      <a:pt x="153" y="669"/>
                    </a:cubicBezTo>
                    <a:cubicBezTo>
                      <a:pt x="153" y="669"/>
                      <a:pt x="153" y="670"/>
                      <a:pt x="154" y="670"/>
                    </a:cubicBezTo>
                    <a:cubicBezTo>
                      <a:pt x="154" y="670"/>
                      <a:pt x="153" y="670"/>
                      <a:pt x="154" y="671"/>
                    </a:cubicBezTo>
                    <a:cubicBezTo>
                      <a:pt x="154" y="671"/>
                      <a:pt x="154" y="671"/>
                      <a:pt x="154" y="671"/>
                    </a:cubicBezTo>
                    <a:cubicBezTo>
                      <a:pt x="154" y="671"/>
                      <a:pt x="154" y="672"/>
                      <a:pt x="154" y="672"/>
                    </a:cubicBezTo>
                    <a:cubicBezTo>
                      <a:pt x="154" y="671"/>
                      <a:pt x="153" y="671"/>
                      <a:pt x="153" y="670"/>
                    </a:cubicBezTo>
                    <a:cubicBezTo>
                      <a:pt x="153" y="670"/>
                      <a:pt x="153" y="670"/>
                      <a:pt x="153" y="670"/>
                    </a:cubicBezTo>
                    <a:cubicBezTo>
                      <a:pt x="152" y="669"/>
                      <a:pt x="150" y="667"/>
                      <a:pt x="150" y="666"/>
                    </a:cubicBezTo>
                    <a:cubicBezTo>
                      <a:pt x="149" y="666"/>
                      <a:pt x="149" y="665"/>
                      <a:pt x="148" y="665"/>
                    </a:cubicBezTo>
                    <a:cubicBezTo>
                      <a:pt x="148" y="663"/>
                      <a:pt x="146" y="662"/>
                      <a:pt x="146" y="661"/>
                    </a:cubicBezTo>
                    <a:cubicBezTo>
                      <a:pt x="146" y="661"/>
                      <a:pt x="146" y="660"/>
                      <a:pt x="146" y="660"/>
                    </a:cubicBezTo>
                    <a:cubicBezTo>
                      <a:pt x="146" y="660"/>
                      <a:pt x="145" y="660"/>
                      <a:pt x="145" y="660"/>
                    </a:cubicBezTo>
                    <a:cubicBezTo>
                      <a:pt x="145" y="659"/>
                      <a:pt x="144" y="658"/>
                      <a:pt x="144" y="658"/>
                    </a:cubicBezTo>
                    <a:cubicBezTo>
                      <a:pt x="145" y="658"/>
                      <a:pt x="145" y="658"/>
                      <a:pt x="146" y="658"/>
                    </a:cubicBezTo>
                    <a:cubicBezTo>
                      <a:pt x="146" y="658"/>
                      <a:pt x="146" y="659"/>
                      <a:pt x="146" y="660"/>
                    </a:cubicBezTo>
                    <a:cubicBezTo>
                      <a:pt x="146" y="660"/>
                      <a:pt x="146" y="662"/>
                      <a:pt x="147" y="662"/>
                    </a:cubicBezTo>
                    <a:cubicBezTo>
                      <a:pt x="148" y="662"/>
                      <a:pt x="147" y="663"/>
                      <a:pt x="148" y="663"/>
                    </a:cubicBezTo>
                    <a:cubicBezTo>
                      <a:pt x="148" y="660"/>
                      <a:pt x="146" y="658"/>
                      <a:pt x="146" y="655"/>
                    </a:cubicBezTo>
                    <a:cubicBezTo>
                      <a:pt x="145" y="653"/>
                      <a:pt x="145" y="650"/>
                      <a:pt x="142" y="650"/>
                    </a:cubicBezTo>
                    <a:cubicBezTo>
                      <a:pt x="142" y="653"/>
                      <a:pt x="145" y="654"/>
                      <a:pt x="144" y="656"/>
                    </a:cubicBezTo>
                    <a:cubicBezTo>
                      <a:pt x="142" y="656"/>
                      <a:pt x="142" y="655"/>
                      <a:pt x="142" y="654"/>
                    </a:cubicBezTo>
                    <a:cubicBezTo>
                      <a:pt x="141" y="653"/>
                      <a:pt x="140" y="653"/>
                      <a:pt x="140" y="652"/>
                    </a:cubicBezTo>
                    <a:cubicBezTo>
                      <a:pt x="141" y="649"/>
                      <a:pt x="141" y="649"/>
                      <a:pt x="141" y="649"/>
                    </a:cubicBezTo>
                    <a:cubicBezTo>
                      <a:pt x="140" y="649"/>
                      <a:pt x="139" y="649"/>
                      <a:pt x="139" y="648"/>
                    </a:cubicBezTo>
                    <a:cubicBezTo>
                      <a:pt x="140" y="648"/>
                      <a:pt x="139" y="646"/>
                      <a:pt x="140" y="647"/>
                    </a:cubicBezTo>
                    <a:cubicBezTo>
                      <a:pt x="140" y="647"/>
                      <a:pt x="141" y="648"/>
                      <a:pt x="141" y="648"/>
                    </a:cubicBezTo>
                    <a:cubicBezTo>
                      <a:pt x="142" y="646"/>
                      <a:pt x="142" y="646"/>
                      <a:pt x="142" y="646"/>
                    </a:cubicBezTo>
                    <a:cubicBezTo>
                      <a:pt x="142" y="645"/>
                      <a:pt x="141" y="645"/>
                      <a:pt x="141" y="644"/>
                    </a:cubicBezTo>
                    <a:cubicBezTo>
                      <a:pt x="141" y="644"/>
                      <a:pt x="140" y="643"/>
                      <a:pt x="139" y="643"/>
                    </a:cubicBezTo>
                    <a:cubicBezTo>
                      <a:pt x="138" y="642"/>
                      <a:pt x="138" y="643"/>
                      <a:pt x="138" y="643"/>
                    </a:cubicBezTo>
                    <a:cubicBezTo>
                      <a:pt x="138" y="643"/>
                      <a:pt x="138" y="643"/>
                      <a:pt x="138" y="643"/>
                    </a:cubicBezTo>
                    <a:cubicBezTo>
                      <a:pt x="137" y="642"/>
                      <a:pt x="137" y="642"/>
                      <a:pt x="137" y="642"/>
                    </a:cubicBezTo>
                    <a:cubicBezTo>
                      <a:pt x="136" y="640"/>
                      <a:pt x="135" y="639"/>
                      <a:pt x="135" y="637"/>
                    </a:cubicBezTo>
                    <a:cubicBezTo>
                      <a:pt x="135" y="636"/>
                      <a:pt x="133" y="636"/>
                      <a:pt x="134" y="634"/>
                    </a:cubicBezTo>
                    <a:cubicBezTo>
                      <a:pt x="133" y="634"/>
                      <a:pt x="133" y="633"/>
                      <a:pt x="133" y="632"/>
                    </a:cubicBezTo>
                    <a:cubicBezTo>
                      <a:pt x="133" y="632"/>
                      <a:pt x="133" y="631"/>
                      <a:pt x="133" y="630"/>
                    </a:cubicBezTo>
                    <a:cubicBezTo>
                      <a:pt x="132" y="630"/>
                      <a:pt x="132" y="628"/>
                      <a:pt x="132" y="627"/>
                    </a:cubicBezTo>
                    <a:cubicBezTo>
                      <a:pt x="132" y="627"/>
                      <a:pt x="131" y="627"/>
                      <a:pt x="131" y="627"/>
                    </a:cubicBezTo>
                    <a:cubicBezTo>
                      <a:pt x="133" y="630"/>
                      <a:pt x="127" y="625"/>
                      <a:pt x="131" y="624"/>
                    </a:cubicBezTo>
                    <a:cubicBezTo>
                      <a:pt x="132" y="625"/>
                      <a:pt x="132" y="628"/>
                      <a:pt x="133" y="629"/>
                    </a:cubicBezTo>
                    <a:cubicBezTo>
                      <a:pt x="133" y="631"/>
                      <a:pt x="134" y="631"/>
                      <a:pt x="134" y="632"/>
                    </a:cubicBezTo>
                    <a:cubicBezTo>
                      <a:pt x="134" y="633"/>
                      <a:pt x="134" y="633"/>
                      <a:pt x="134" y="634"/>
                    </a:cubicBezTo>
                    <a:cubicBezTo>
                      <a:pt x="135" y="634"/>
                      <a:pt x="135" y="634"/>
                      <a:pt x="135" y="635"/>
                    </a:cubicBezTo>
                    <a:cubicBezTo>
                      <a:pt x="135" y="635"/>
                      <a:pt x="136" y="635"/>
                      <a:pt x="136" y="636"/>
                    </a:cubicBezTo>
                    <a:cubicBezTo>
                      <a:pt x="136" y="636"/>
                      <a:pt x="136" y="636"/>
                      <a:pt x="136" y="636"/>
                    </a:cubicBezTo>
                    <a:cubicBezTo>
                      <a:pt x="136" y="637"/>
                      <a:pt x="136" y="637"/>
                      <a:pt x="136" y="637"/>
                    </a:cubicBezTo>
                    <a:cubicBezTo>
                      <a:pt x="137" y="638"/>
                      <a:pt x="137" y="639"/>
                      <a:pt x="137" y="640"/>
                    </a:cubicBezTo>
                    <a:cubicBezTo>
                      <a:pt x="137" y="640"/>
                      <a:pt x="138" y="641"/>
                      <a:pt x="138" y="641"/>
                    </a:cubicBezTo>
                    <a:cubicBezTo>
                      <a:pt x="139" y="641"/>
                      <a:pt x="140" y="643"/>
                      <a:pt x="140" y="641"/>
                    </a:cubicBezTo>
                    <a:cubicBezTo>
                      <a:pt x="139" y="639"/>
                      <a:pt x="138" y="636"/>
                      <a:pt x="137" y="635"/>
                    </a:cubicBezTo>
                    <a:cubicBezTo>
                      <a:pt x="136" y="635"/>
                      <a:pt x="137" y="634"/>
                      <a:pt x="137" y="634"/>
                    </a:cubicBezTo>
                    <a:cubicBezTo>
                      <a:pt x="137" y="634"/>
                      <a:pt x="136" y="634"/>
                      <a:pt x="136" y="634"/>
                    </a:cubicBezTo>
                    <a:cubicBezTo>
                      <a:pt x="136" y="634"/>
                      <a:pt x="136" y="633"/>
                      <a:pt x="136" y="633"/>
                    </a:cubicBezTo>
                    <a:cubicBezTo>
                      <a:pt x="136" y="633"/>
                      <a:pt x="136" y="633"/>
                      <a:pt x="136" y="633"/>
                    </a:cubicBezTo>
                    <a:cubicBezTo>
                      <a:pt x="136" y="633"/>
                      <a:pt x="136" y="632"/>
                      <a:pt x="136" y="632"/>
                    </a:cubicBezTo>
                    <a:cubicBezTo>
                      <a:pt x="136" y="632"/>
                      <a:pt x="136" y="632"/>
                      <a:pt x="136" y="632"/>
                    </a:cubicBezTo>
                    <a:cubicBezTo>
                      <a:pt x="136" y="632"/>
                      <a:pt x="136" y="631"/>
                      <a:pt x="136" y="631"/>
                    </a:cubicBezTo>
                    <a:cubicBezTo>
                      <a:pt x="136" y="631"/>
                      <a:pt x="135" y="631"/>
                      <a:pt x="135" y="631"/>
                    </a:cubicBezTo>
                    <a:cubicBezTo>
                      <a:pt x="135" y="631"/>
                      <a:pt x="136" y="631"/>
                      <a:pt x="135" y="630"/>
                    </a:cubicBezTo>
                    <a:cubicBezTo>
                      <a:pt x="135" y="630"/>
                      <a:pt x="135" y="630"/>
                      <a:pt x="135" y="630"/>
                    </a:cubicBezTo>
                    <a:cubicBezTo>
                      <a:pt x="134" y="629"/>
                      <a:pt x="134" y="628"/>
                      <a:pt x="134" y="627"/>
                    </a:cubicBezTo>
                    <a:cubicBezTo>
                      <a:pt x="133" y="625"/>
                      <a:pt x="132" y="624"/>
                      <a:pt x="133" y="621"/>
                    </a:cubicBezTo>
                    <a:cubicBezTo>
                      <a:pt x="132" y="621"/>
                      <a:pt x="131" y="621"/>
                      <a:pt x="131" y="620"/>
                    </a:cubicBezTo>
                    <a:cubicBezTo>
                      <a:pt x="132" y="618"/>
                      <a:pt x="130" y="618"/>
                      <a:pt x="131" y="617"/>
                    </a:cubicBezTo>
                    <a:cubicBezTo>
                      <a:pt x="129" y="615"/>
                      <a:pt x="129" y="611"/>
                      <a:pt x="128" y="608"/>
                    </a:cubicBezTo>
                    <a:cubicBezTo>
                      <a:pt x="128" y="607"/>
                      <a:pt x="127" y="605"/>
                      <a:pt x="127" y="605"/>
                    </a:cubicBezTo>
                    <a:cubicBezTo>
                      <a:pt x="127" y="605"/>
                      <a:pt x="127" y="604"/>
                      <a:pt x="127" y="604"/>
                    </a:cubicBezTo>
                    <a:cubicBezTo>
                      <a:pt x="127" y="603"/>
                      <a:pt x="127" y="604"/>
                      <a:pt x="127" y="603"/>
                    </a:cubicBezTo>
                    <a:cubicBezTo>
                      <a:pt x="126" y="602"/>
                      <a:pt x="127" y="601"/>
                      <a:pt x="126" y="601"/>
                    </a:cubicBezTo>
                    <a:cubicBezTo>
                      <a:pt x="126" y="601"/>
                      <a:pt x="126" y="600"/>
                      <a:pt x="126" y="600"/>
                    </a:cubicBezTo>
                    <a:cubicBezTo>
                      <a:pt x="126" y="600"/>
                      <a:pt x="126" y="599"/>
                      <a:pt x="126" y="599"/>
                    </a:cubicBezTo>
                    <a:cubicBezTo>
                      <a:pt x="125" y="598"/>
                      <a:pt x="125" y="597"/>
                      <a:pt x="125" y="596"/>
                    </a:cubicBezTo>
                    <a:cubicBezTo>
                      <a:pt x="125" y="596"/>
                      <a:pt x="125" y="596"/>
                      <a:pt x="125" y="596"/>
                    </a:cubicBezTo>
                    <a:cubicBezTo>
                      <a:pt x="125" y="596"/>
                      <a:pt x="125" y="595"/>
                      <a:pt x="125" y="595"/>
                    </a:cubicBezTo>
                    <a:cubicBezTo>
                      <a:pt x="125" y="595"/>
                      <a:pt x="125" y="595"/>
                      <a:pt x="125" y="595"/>
                    </a:cubicBezTo>
                    <a:cubicBezTo>
                      <a:pt x="125" y="594"/>
                      <a:pt x="125" y="594"/>
                      <a:pt x="125" y="593"/>
                    </a:cubicBezTo>
                    <a:cubicBezTo>
                      <a:pt x="125" y="593"/>
                      <a:pt x="124" y="592"/>
                      <a:pt x="124" y="592"/>
                    </a:cubicBezTo>
                    <a:cubicBezTo>
                      <a:pt x="124" y="592"/>
                      <a:pt x="124" y="590"/>
                      <a:pt x="124" y="590"/>
                    </a:cubicBezTo>
                    <a:cubicBezTo>
                      <a:pt x="123" y="588"/>
                      <a:pt x="122" y="586"/>
                      <a:pt x="123" y="584"/>
                    </a:cubicBezTo>
                    <a:cubicBezTo>
                      <a:pt x="122" y="584"/>
                      <a:pt x="122" y="583"/>
                      <a:pt x="122" y="582"/>
                    </a:cubicBezTo>
                    <a:cubicBezTo>
                      <a:pt x="122" y="581"/>
                      <a:pt x="122" y="580"/>
                      <a:pt x="122" y="580"/>
                    </a:cubicBezTo>
                    <a:cubicBezTo>
                      <a:pt x="122" y="579"/>
                      <a:pt x="122" y="579"/>
                      <a:pt x="122" y="579"/>
                    </a:cubicBezTo>
                    <a:cubicBezTo>
                      <a:pt x="121" y="578"/>
                      <a:pt x="122" y="576"/>
                      <a:pt x="121" y="575"/>
                    </a:cubicBezTo>
                    <a:cubicBezTo>
                      <a:pt x="121" y="575"/>
                      <a:pt x="121" y="575"/>
                      <a:pt x="121" y="575"/>
                    </a:cubicBezTo>
                    <a:cubicBezTo>
                      <a:pt x="121" y="573"/>
                      <a:pt x="120" y="573"/>
                      <a:pt x="120" y="571"/>
                    </a:cubicBezTo>
                    <a:cubicBezTo>
                      <a:pt x="120" y="571"/>
                      <a:pt x="120" y="571"/>
                      <a:pt x="120" y="570"/>
                    </a:cubicBezTo>
                    <a:cubicBezTo>
                      <a:pt x="121" y="569"/>
                      <a:pt x="120" y="569"/>
                      <a:pt x="120" y="568"/>
                    </a:cubicBezTo>
                    <a:cubicBezTo>
                      <a:pt x="120" y="568"/>
                      <a:pt x="120" y="567"/>
                      <a:pt x="120" y="567"/>
                    </a:cubicBezTo>
                    <a:cubicBezTo>
                      <a:pt x="120" y="566"/>
                      <a:pt x="120" y="566"/>
                      <a:pt x="120" y="566"/>
                    </a:cubicBezTo>
                    <a:cubicBezTo>
                      <a:pt x="120" y="565"/>
                      <a:pt x="120" y="565"/>
                      <a:pt x="120" y="564"/>
                    </a:cubicBezTo>
                    <a:cubicBezTo>
                      <a:pt x="120" y="564"/>
                      <a:pt x="120" y="563"/>
                      <a:pt x="120" y="563"/>
                    </a:cubicBezTo>
                    <a:cubicBezTo>
                      <a:pt x="120" y="563"/>
                      <a:pt x="119" y="563"/>
                      <a:pt x="119" y="563"/>
                    </a:cubicBezTo>
                    <a:cubicBezTo>
                      <a:pt x="119" y="563"/>
                      <a:pt x="120" y="563"/>
                      <a:pt x="120" y="562"/>
                    </a:cubicBezTo>
                    <a:cubicBezTo>
                      <a:pt x="119" y="562"/>
                      <a:pt x="120" y="561"/>
                      <a:pt x="119" y="561"/>
                    </a:cubicBezTo>
                    <a:cubicBezTo>
                      <a:pt x="119" y="559"/>
                      <a:pt x="119" y="557"/>
                      <a:pt x="119" y="555"/>
                    </a:cubicBezTo>
                    <a:cubicBezTo>
                      <a:pt x="119" y="554"/>
                      <a:pt x="119" y="553"/>
                      <a:pt x="119" y="553"/>
                    </a:cubicBezTo>
                    <a:cubicBezTo>
                      <a:pt x="119" y="552"/>
                      <a:pt x="119" y="551"/>
                      <a:pt x="119" y="550"/>
                    </a:cubicBezTo>
                    <a:cubicBezTo>
                      <a:pt x="119" y="550"/>
                      <a:pt x="119" y="550"/>
                      <a:pt x="119" y="549"/>
                    </a:cubicBezTo>
                    <a:cubicBezTo>
                      <a:pt x="119" y="549"/>
                      <a:pt x="119" y="548"/>
                      <a:pt x="118" y="548"/>
                    </a:cubicBezTo>
                    <a:cubicBezTo>
                      <a:pt x="118" y="546"/>
                      <a:pt x="118" y="543"/>
                      <a:pt x="118" y="541"/>
                    </a:cubicBezTo>
                    <a:cubicBezTo>
                      <a:pt x="119" y="539"/>
                      <a:pt x="118" y="539"/>
                      <a:pt x="118" y="537"/>
                    </a:cubicBezTo>
                    <a:cubicBezTo>
                      <a:pt x="118" y="537"/>
                      <a:pt x="118" y="536"/>
                      <a:pt x="118" y="536"/>
                    </a:cubicBezTo>
                    <a:cubicBezTo>
                      <a:pt x="118" y="536"/>
                      <a:pt x="118" y="536"/>
                      <a:pt x="118" y="535"/>
                    </a:cubicBezTo>
                    <a:cubicBezTo>
                      <a:pt x="118" y="535"/>
                      <a:pt x="118" y="535"/>
                      <a:pt x="118" y="535"/>
                    </a:cubicBezTo>
                    <a:cubicBezTo>
                      <a:pt x="118" y="533"/>
                      <a:pt x="118" y="533"/>
                      <a:pt x="118" y="532"/>
                    </a:cubicBezTo>
                    <a:cubicBezTo>
                      <a:pt x="118" y="529"/>
                      <a:pt x="119" y="526"/>
                      <a:pt x="119" y="524"/>
                    </a:cubicBezTo>
                    <a:cubicBezTo>
                      <a:pt x="119" y="524"/>
                      <a:pt x="119" y="519"/>
                      <a:pt x="119" y="519"/>
                    </a:cubicBezTo>
                    <a:cubicBezTo>
                      <a:pt x="120" y="517"/>
                      <a:pt x="120" y="517"/>
                      <a:pt x="120" y="516"/>
                    </a:cubicBezTo>
                    <a:cubicBezTo>
                      <a:pt x="120" y="513"/>
                      <a:pt x="120" y="508"/>
                      <a:pt x="121" y="506"/>
                    </a:cubicBezTo>
                    <a:cubicBezTo>
                      <a:pt x="121" y="505"/>
                      <a:pt x="121" y="505"/>
                      <a:pt x="121" y="504"/>
                    </a:cubicBezTo>
                    <a:cubicBezTo>
                      <a:pt x="121" y="503"/>
                      <a:pt x="121" y="503"/>
                      <a:pt x="121" y="503"/>
                    </a:cubicBezTo>
                    <a:cubicBezTo>
                      <a:pt x="122" y="498"/>
                      <a:pt x="123" y="493"/>
                      <a:pt x="123" y="488"/>
                    </a:cubicBezTo>
                    <a:cubicBezTo>
                      <a:pt x="124" y="487"/>
                      <a:pt x="124" y="487"/>
                      <a:pt x="124" y="486"/>
                    </a:cubicBezTo>
                    <a:cubicBezTo>
                      <a:pt x="125" y="484"/>
                      <a:pt x="125" y="480"/>
                      <a:pt x="126" y="478"/>
                    </a:cubicBezTo>
                    <a:cubicBezTo>
                      <a:pt x="127" y="478"/>
                      <a:pt x="128" y="477"/>
                      <a:pt x="128" y="476"/>
                    </a:cubicBezTo>
                    <a:cubicBezTo>
                      <a:pt x="128" y="476"/>
                      <a:pt x="127" y="475"/>
                      <a:pt x="127" y="474"/>
                    </a:cubicBezTo>
                    <a:cubicBezTo>
                      <a:pt x="127" y="473"/>
                      <a:pt x="127" y="470"/>
                      <a:pt x="128" y="469"/>
                    </a:cubicBezTo>
                    <a:cubicBezTo>
                      <a:pt x="129" y="468"/>
                      <a:pt x="128" y="468"/>
                      <a:pt x="128" y="467"/>
                    </a:cubicBezTo>
                    <a:cubicBezTo>
                      <a:pt x="129" y="467"/>
                      <a:pt x="130" y="466"/>
                      <a:pt x="130" y="465"/>
                    </a:cubicBezTo>
                    <a:cubicBezTo>
                      <a:pt x="131" y="463"/>
                      <a:pt x="131" y="461"/>
                      <a:pt x="131" y="460"/>
                    </a:cubicBezTo>
                    <a:cubicBezTo>
                      <a:pt x="131" y="460"/>
                      <a:pt x="132" y="460"/>
                      <a:pt x="132" y="460"/>
                    </a:cubicBezTo>
                    <a:cubicBezTo>
                      <a:pt x="133" y="459"/>
                      <a:pt x="133" y="459"/>
                      <a:pt x="133" y="459"/>
                    </a:cubicBezTo>
                    <a:cubicBezTo>
                      <a:pt x="133" y="458"/>
                      <a:pt x="133" y="458"/>
                      <a:pt x="133" y="457"/>
                    </a:cubicBezTo>
                    <a:cubicBezTo>
                      <a:pt x="134" y="457"/>
                      <a:pt x="133" y="455"/>
                      <a:pt x="134" y="455"/>
                    </a:cubicBezTo>
                    <a:cubicBezTo>
                      <a:pt x="135" y="453"/>
                      <a:pt x="135" y="452"/>
                      <a:pt x="136" y="450"/>
                    </a:cubicBezTo>
                    <a:cubicBezTo>
                      <a:pt x="136" y="449"/>
                      <a:pt x="137" y="448"/>
                      <a:pt x="138" y="447"/>
                    </a:cubicBezTo>
                    <a:cubicBezTo>
                      <a:pt x="139" y="446"/>
                      <a:pt x="140" y="444"/>
                      <a:pt x="140" y="442"/>
                    </a:cubicBezTo>
                    <a:cubicBezTo>
                      <a:pt x="141" y="441"/>
                      <a:pt x="142" y="441"/>
                      <a:pt x="142" y="441"/>
                    </a:cubicBezTo>
                    <a:cubicBezTo>
                      <a:pt x="142" y="440"/>
                      <a:pt x="142" y="441"/>
                      <a:pt x="142" y="440"/>
                    </a:cubicBezTo>
                    <a:cubicBezTo>
                      <a:pt x="143" y="440"/>
                      <a:pt x="143" y="439"/>
                      <a:pt x="143" y="439"/>
                    </a:cubicBezTo>
                    <a:cubicBezTo>
                      <a:pt x="143" y="438"/>
                      <a:pt x="144" y="438"/>
                      <a:pt x="144" y="438"/>
                    </a:cubicBezTo>
                    <a:cubicBezTo>
                      <a:pt x="144" y="438"/>
                      <a:pt x="143" y="436"/>
                      <a:pt x="143" y="435"/>
                    </a:cubicBezTo>
                    <a:cubicBezTo>
                      <a:pt x="143" y="435"/>
                      <a:pt x="144" y="435"/>
                      <a:pt x="144" y="435"/>
                    </a:cubicBezTo>
                    <a:cubicBezTo>
                      <a:pt x="145" y="434"/>
                      <a:pt x="145" y="434"/>
                      <a:pt x="145" y="433"/>
                    </a:cubicBezTo>
                    <a:cubicBezTo>
                      <a:pt x="145" y="432"/>
                      <a:pt x="146" y="431"/>
                      <a:pt x="146" y="430"/>
                    </a:cubicBezTo>
                    <a:cubicBezTo>
                      <a:pt x="147" y="430"/>
                      <a:pt x="148" y="429"/>
                      <a:pt x="149" y="429"/>
                    </a:cubicBezTo>
                    <a:cubicBezTo>
                      <a:pt x="149" y="427"/>
                      <a:pt x="151" y="427"/>
                      <a:pt x="151" y="426"/>
                    </a:cubicBezTo>
                    <a:cubicBezTo>
                      <a:pt x="152" y="421"/>
                      <a:pt x="152" y="421"/>
                      <a:pt x="152" y="421"/>
                    </a:cubicBezTo>
                    <a:cubicBezTo>
                      <a:pt x="153" y="421"/>
                      <a:pt x="154" y="420"/>
                      <a:pt x="154" y="420"/>
                    </a:cubicBezTo>
                    <a:cubicBezTo>
                      <a:pt x="155" y="418"/>
                      <a:pt x="156" y="416"/>
                      <a:pt x="157" y="415"/>
                    </a:cubicBezTo>
                    <a:cubicBezTo>
                      <a:pt x="157" y="414"/>
                      <a:pt x="157" y="414"/>
                      <a:pt x="158" y="414"/>
                    </a:cubicBezTo>
                    <a:cubicBezTo>
                      <a:pt x="158" y="413"/>
                      <a:pt x="159" y="412"/>
                      <a:pt x="160" y="411"/>
                    </a:cubicBezTo>
                    <a:cubicBezTo>
                      <a:pt x="159" y="409"/>
                      <a:pt x="161" y="408"/>
                      <a:pt x="163" y="408"/>
                    </a:cubicBezTo>
                    <a:cubicBezTo>
                      <a:pt x="163" y="406"/>
                      <a:pt x="164" y="406"/>
                      <a:pt x="165" y="405"/>
                    </a:cubicBezTo>
                    <a:cubicBezTo>
                      <a:pt x="166" y="403"/>
                      <a:pt x="167" y="403"/>
                      <a:pt x="167" y="402"/>
                    </a:cubicBezTo>
                    <a:cubicBezTo>
                      <a:pt x="168" y="401"/>
                      <a:pt x="168" y="400"/>
                      <a:pt x="170" y="400"/>
                    </a:cubicBezTo>
                    <a:cubicBezTo>
                      <a:pt x="170" y="398"/>
                      <a:pt x="170" y="398"/>
                      <a:pt x="171" y="397"/>
                    </a:cubicBezTo>
                    <a:cubicBezTo>
                      <a:pt x="171" y="397"/>
                      <a:pt x="172" y="396"/>
                      <a:pt x="173" y="396"/>
                    </a:cubicBezTo>
                    <a:cubicBezTo>
                      <a:pt x="173" y="395"/>
                      <a:pt x="174" y="394"/>
                      <a:pt x="175" y="392"/>
                    </a:cubicBezTo>
                    <a:cubicBezTo>
                      <a:pt x="175" y="392"/>
                      <a:pt x="176" y="391"/>
                      <a:pt x="177" y="390"/>
                    </a:cubicBezTo>
                    <a:cubicBezTo>
                      <a:pt x="177" y="390"/>
                      <a:pt x="177" y="390"/>
                      <a:pt x="177" y="389"/>
                    </a:cubicBezTo>
                    <a:cubicBezTo>
                      <a:pt x="178" y="388"/>
                      <a:pt x="178" y="389"/>
                      <a:pt x="178" y="388"/>
                    </a:cubicBezTo>
                    <a:cubicBezTo>
                      <a:pt x="179" y="388"/>
                      <a:pt x="179" y="387"/>
                      <a:pt x="179" y="387"/>
                    </a:cubicBezTo>
                    <a:cubicBezTo>
                      <a:pt x="179" y="387"/>
                      <a:pt x="180" y="387"/>
                      <a:pt x="180" y="386"/>
                    </a:cubicBezTo>
                    <a:cubicBezTo>
                      <a:pt x="180" y="386"/>
                      <a:pt x="180" y="386"/>
                      <a:pt x="181" y="385"/>
                    </a:cubicBezTo>
                    <a:cubicBezTo>
                      <a:pt x="182" y="385"/>
                      <a:pt x="183" y="385"/>
                      <a:pt x="184" y="384"/>
                    </a:cubicBezTo>
                    <a:cubicBezTo>
                      <a:pt x="184" y="384"/>
                      <a:pt x="184" y="383"/>
                      <a:pt x="185" y="383"/>
                    </a:cubicBezTo>
                    <a:cubicBezTo>
                      <a:pt x="185" y="383"/>
                      <a:pt x="184" y="382"/>
                      <a:pt x="184" y="382"/>
                    </a:cubicBezTo>
                    <a:cubicBezTo>
                      <a:pt x="185" y="381"/>
                      <a:pt x="185" y="380"/>
                      <a:pt x="185" y="380"/>
                    </a:cubicBezTo>
                    <a:cubicBezTo>
                      <a:pt x="186" y="379"/>
                      <a:pt x="186" y="379"/>
                      <a:pt x="186" y="379"/>
                    </a:cubicBezTo>
                    <a:cubicBezTo>
                      <a:pt x="187" y="379"/>
                      <a:pt x="189" y="378"/>
                      <a:pt x="189" y="377"/>
                    </a:cubicBezTo>
                    <a:cubicBezTo>
                      <a:pt x="189" y="377"/>
                      <a:pt x="189" y="377"/>
                      <a:pt x="189" y="377"/>
                    </a:cubicBezTo>
                    <a:cubicBezTo>
                      <a:pt x="190" y="377"/>
                      <a:pt x="190" y="376"/>
                      <a:pt x="190" y="376"/>
                    </a:cubicBezTo>
                    <a:cubicBezTo>
                      <a:pt x="190" y="376"/>
                      <a:pt x="191" y="376"/>
                      <a:pt x="191" y="375"/>
                    </a:cubicBezTo>
                    <a:cubicBezTo>
                      <a:pt x="191" y="375"/>
                      <a:pt x="192" y="374"/>
                      <a:pt x="192" y="374"/>
                    </a:cubicBezTo>
                    <a:cubicBezTo>
                      <a:pt x="193" y="373"/>
                      <a:pt x="194" y="373"/>
                      <a:pt x="194" y="373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195" y="371"/>
                      <a:pt x="196" y="371"/>
                      <a:pt x="196" y="371"/>
                    </a:cubicBezTo>
                    <a:cubicBezTo>
                      <a:pt x="197" y="371"/>
                      <a:pt x="197" y="370"/>
                      <a:pt x="197" y="370"/>
                    </a:cubicBezTo>
                    <a:cubicBezTo>
                      <a:pt x="197" y="370"/>
                      <a:pt x="198" y="369"/>
                      <a:pt x="198" y="369"/>
                    </a:cubicBezTo>
                    <a:cubicBezTo>
                      <a:pt x="198" y="369"/>
                      <a:pt x="198" y="369"/>
                      <a:pt x="199" y="368"/>
                    </a:cubicBezTo>
                    <a:cubicBezTo>
                      <a:pt x="199" y="368"/>
                      <a:pt x="199" y="368"/>
                      <a:pt x="200" y="368"/>
                    </a:cubicBezTo>
                    <a:cubicBezTo>
                      <a:pt x="200" y="368"/>
                      <a:pt x="200" y="367"/>
                      <a:pt x="200" y="367"/>
                    </a:cubicBezTo>
                    <a:cubicBezTo>
                      <a:pt x="200" y="367"/>
                      <a:pt x="200" y="367"/>
                      <a:pt x="200" y="367"/>
                    </a:cubicBezTo>
                    <a:cubicBezTo>
                      <a:pt x="200" y="367"/>
                      <a:pt x="198" y="366"/>
                      <a:pt x="198" y="366"/>
                    </a:cubicBezTo>
                    <a:cubicBezTo>
                      <a:pt x="200" y="365"/>
                      <a:pt x="203" y="364"/>
                      <a:pt x="203" y="362"/>
                    </a:cubicBezTo>
                    <a:cubicBezTo>
                      <a:pt x="203" y="362"/>
                      <a:pt x="204" y="362"/>
                      <a:pt x="204" y="362"/>
                    </a:cubicBezTo>
                    <a:cubicBezTo>
                      <a:pt x="204" y="362"/>
                      <a:pt x="205" y="361"/>
                      <a:pt x="206" y="360"/>
                    </a:cubicBezTo>
                    <a:cubicBezTo>
                      <a:pt x="206" y="359"/>
                      <a:pt x="206" y="360"/>
                      <a:pt x="206" y="360"/>
                    </a:cubicBezTo>
                    <a:cubicBezTo>
                      <a:pt x="207" y="359"/>
                      <a:pt x="207" y="358"/>
                      <a:pt x="207" y="357"/>
                    </a:cubicBezTo>
                    <a:cubicBezTo>
                      <a:pt x="208" y="357"/>
                      <a:pt x="209" y="357"/>
                      <a:pt x="209" y="356"/>
                    </a:cubicBezTo>
                    <a:cubicBezTo>
                      <a:pt x="212" y="354"/>
                      <a:pt x="215" y="353"/>
                      <a:pt x="217" y="350"/>
                    </a:cubicBezTo>
                    <a:cubicBezTo>
                      <a:pt x="219" y="350"/>
                      <a:pt x="219" y="350"/>
                      <a:pt x="219" y="350"/>
                    </a:cubicBezTo>
                    <a:cubicBezTo>
                      <a:pt x="219" y="349"/>
                      <a:pt x="220" y="349"/>
                      <a:pt x="220" y="348"/>
                    </a:cubicBezTo>
                    <a:cubicBezTo>
                      <a:pt x="221" y="348"/>
                      <a:pt x="222" y="348"/>
                      <a:pt x="222" y="347"/>
                    </a:cubicBezTo>
                    <a:cubicBezTo>
                      <a:pt x="222" y="347"/>
                      <a:pt x="222" y="348"/>
                      <a:pt x="222" y="348"/>
                    </a:cubicBezTo>
                    <a:cubicBezTo>
                      <a:pt x="223" y="348"/>
                      <a:pt x="222" y="347"/>
                      <a:pt x="223" y="347"/>
                    </a:cubicBezTo>
                    <a:cubicBezTo>
                      <a:pt x="223" y="347"/>
                      <a:pt x="223" y="347"/>
                      <a:pt x="224" y="347"/>
                    </a:cubicBezTo>
                    <a:cubicBezTo>
                      <a:pt x="225" y="346"/>
                      <a:pt x="226" y="345"/>
                      <a:pt x="227" y="345"/>
                    </a:cubicBezTo>
                    <a:cubicBezTo>
                      <a:pt x="228" y="345"/>
                      <a:pt x="228" y="344"/>
                      <a:pt x="229" y="345"/>
                    </a:cubicBezTo>
                    <a:cubicBezTo>
                      <a:pt x="232" y="341"/>
                      <a:pt x="236" y="338"/>
                      <a:pt x="241" y="337"/>
                    </a:cubicBezTo>
                    <a:cubicBezTo>
                      <a:pt x="242" y="336"/>
                      <a:pt x="242" y="335"/>
                      <a:pt x="243" y="335"/>
                    </a:cubicBezTo>
                    <a:cubicBezTo>
                      <a:pt x="244" y="335"/>
                      <a:pt x="243" y="336"/>
                      <a:pt x="244" y="336"/>
                    </a:cubicBezTo>
                    <a:cubicBezTo>
                      <a:pt x="246" y="334"/>
                      <a:pt x="249" y="334"/>
                      <a:pt x="249" y="331"/>
                    </a:cubicBezTo>
                    <a:cubicBezTo>
                      <a:pt x="250" y="331"/>
                      <a:pt x="250" y="330"/>
                      <a:pt x="251" y="330"/>
                    </a:cubicBezTo>
                    <a:cubicBezTo>
                      <a:pt x="252" y="330"/>
                      <a:pt x="253" y="330"/>
                      <a:pt x="253" y="329"/>
                    </a:cubicBezTo>
                    <a:cubicBezTo>
                      <a:pt x="255" y="328"/>
                      <a:pt x="256" y="327"/>
                      <a:pt x="258" y="326"/>
                    </a:cubicBezTo>
                    <a:cubicBezTo>
                      <a:pt x="258" y="326"/>
                      <a:pt x="259" y="326"/>
                      <a:pt x="259" y="326"/>
                    </a:cubicBezTo>
                    <a:cubicBezTo>
                      <a:pt x="261" y="325"/>
                      <a:pt x="262" y="324"/>
                      <a:pt x="263" y="323"/>
                    </a:cubicBezTo>
                    <a:cubicBezTo>
                      <a:pt x="264" y="323"/>
                      <a:pt x="264" y="323"/>
                      <a:pt x="265" y="323"/>
                    </a:cubicBezTo>
                    <a:cubicBezTo>
                      <a:pt x="266" y="323"/>
                      <a:pt x="268" y="320"/>
                      <a:pt x="269" y="321"/>
                    </a:cubicBezTo>
                    <a:cubicBezTo>
                      <a:pt x="269" y="321"/>
                      <a:pt x="269" y="320"/>
                      <a:pt x="269" y="320"/>
                    </a:cubicBezTo>
                    <a:cubicBezTo>
                      <a:pt x="271" y="320"/>
                      <a:pt x="272" y="319"/>
                      <a:pt x="273" y="318"/>
                    </a:cubicBezTo>
                    <a:cubicBezTo>
                      <a:pt x="273" y="318"/>
                      <a:pt x="273" y="319"/>
                      <a:pt x="274" y="319"/>
                    </a:cubicBezTo>
                    <a:cubicBezTo>
                      <a:pt x="274" y="318"/>
                      <a:pt x="275" y="318"/>
                      <a:pt x="275" y="317"/>
                    </a:cubicBezTo>
                    <a:cubicBezTo>
                      <a:pt x="276" y="317"/>
                      <a:pt x="277" y="317"/>
                      <a:pt x="277" y="316"/>
                    </a:cubicBezTo>
                    <a:cubicBezTo>
                      <a:pt x="278" y="316"/>
                      <a:pt x="278" y="316"/>
                      <a:pt x="278" y="316"/>
                    </a:cubicBezTo>
                    <a:cubicBezTo>
                      <a:pt x="282" y="314"/>
                      <a:pt x="285" y="313"/>
                      <a:pt x="288" y="311"/>
                    </a:cubicBezTo>
                    <a:cubicBezTo>
                      <a:pt x="289" y="310"/>
                      <a:pt x="290" y="310"/>
                      <a:pt x="291" y="309"/>
                    </a:cubicBezTo>
                    <a:cubicBezTo>
                      <a:pt x="292" y="309"/>
                      <a:pt x="293" y="309"/>
                      <a:pt x="294" y="308"/>
                    </a:cubicBezTo>
                    <a:cubicBezTo>
                      <a:pt x="295" y="308"/>
                      <a:pt x="295" y="308"/>
                      <a:pt x="296" y="307"/>
                    </a:cubicBezTo>
                    <a:cubicBezTo>
                      <a:pt x="296" y="307"/>
                      <a:pt x="296" y="308"/>
                      <a:pt x="296" y="307"/>
                    </a:cubicBezTo>
                    <a:cubicBezTo>
                      <a:pt x="297" y="307"/>
                      <a:pt x="298" y="306"/>
                      <a:pt x="299" y="306"/>
                    </a:cubicBezTo>
                    <a:cubicBezTo>
                      <a:pt x="299" y="306"/>
                      <a:pt x="299" y="306"/>
                      <a:pt x="300" y="306"/>
                    </a:cubicBezTo>
                    <a:cubicBezTo>
                      <a:pt x="300" y="306"/>
                      <a:pt x="300" y="305"/>
                      <a:pt x="300" y="305"/>
                    </a:cubicBezTo>
                    <a:cubicBezTo>
                      <a:pt x="301" y="305"/>
                      <a:pt x="301" y="305"/>
                      <a:pt x="301" y="305"/>
                    </a:cubicBezTo>
                    <a:cubicBezTo>
                      <a:pt x="302" y="305"/>
                      <a:pt x="302" y="304"/>
                      <a:pt x="303" y="304"/>
                    </a:cubicBezTo>
                    <a:cubicBezTo>
                      <a:pt x="304" y="304"/>
                      <a:pt x="307" y="304"/>
                      <a:pt x="308" y="303"/>
                    </a:cubicBezTo>
                    <a:cubicBezTo>
                      <a:pt x="309" y="303"/>
                      <a:pt x="309" y="303"/>
                      <a:pt x="310" y="303"/>
                    </a:cubicBezTo>
                    <a:cubicBezTo>
                      <a:pt x="311" y="302"/>
                      <a:pt x="311" y="302"/>
                      <a:pt x="312" y="302"/>
                    </a:cubicBezTo>
                    <a:cubicBezTo>
                      <a:pt x="313" y="302"/>
                      <a:pt x="313" y="301"/>
                      <a:pt x="314" y="301"/>
                    </a:cubicBezTo>
                    <a:cubicBezTo>
                      <a:pt x="314" y="301"/>
                      <a:pt x="315" y="301"/>
                      <a:pt x="315" y="300"/>
                    </a:cubicBezTo>
                    <a:cubicBezTo>
                      <a:pt x="315" y="300"/>
                      <a:pt x="316" y="301"/>
                      <a:pt x="316" y="300"/>
                    </a:cubicBezTo>
                    <a:cubicBezTo>
                      <a:pt x="316" y="300"/>
                      <a:pt x="316" y="300"/>
                      <a:pt x="317" y="300"/>
                    </a:cubicBezTo>
                    <a:cubicBezTo>
                      <a:pt x="318" y="299"/>
                      <a:pt x="320" y="298"/>
                      <a:pt x="321" y="298"/>
                    </a:cubicBezTo>
                    <a:cubicBezTo>
                      <a:pt x="321" y="298"/>
                      <a:pt x="322" y="298"/>
                      <a:pt x="322" y="298"/>
                    </a:cubicBezTo>
                    <a:cubicBezTo>
                      <a:pt x="322" y="298"/>
                      <a:pt x="322" y="298"/>
                      <a:pt x="322" y="298"/>
                    </a:cubicBezTo>
                    <a:cubicBezTo>
                      <a:pt x="322" y="297"/>
                      <a:pt x="322" y="298"/>
                      <a:pt x="323" y="298"/>
                    </a:cubicBezTo>
                    <a:cubicBezTo>
                      <a:pt x="323" y="297"/>
                      <a:pt x="324" y="297"/>
                      <a:pt x="325" y="297"/>
                    </a:cubicBezTo>
                    <a:cubicBezTo>
                      <a:pt x="326" y="296"/>
                      <a:pt x="329" y="295"/>
                      <a:pt x="331" y="295"/>
                    </a:cubicBezTo>
                    <a:cubicBezTo>
                      <a:pt x="333" y="294"/>
                      <a:pt x="336" y="293"/>
                      <a:pt x="337" y="291"/>
                    </a:cubicBezTo>
                    <a:cubicBezTo>
                      <a:pt x="338" y="290"/>
                      <a:pt x="339" y="289"/>
                      <a:pt x="342" y="290"/>
                    </a:cubicBezTo>
                    <a:cubicBezTo>
                      <a:pt x="342" y="289"/>
                      <a:pt x="342" y="289"/>
                      <a:pt x="343" y="289"/>
                    </a:cubicBezTo>
                    <a:cubicBezTo>
                      <a:pt x="343" y="289"/>
                      <a:pt x="345" y="289"/>
                      <a:pt x="345" y="289"/>
                    </a:cubicBezTo>
                    <a:cubicBezTo>
                      <a:pt x="345" y="288"/>
                      <a:pt x="346" y="287"/>
                      <a:pt x="346" y="287"/>
                    </a:cubicBezTo>
                    <a:cubicBezTo>
                      <a:pt x="348" y="287"/>
                      <a:pt x="350" y="286"/>
                      <a:pt x="352" y="285"/>
                    </a:cubicBezTo>
                    <a:cubicBezTo>
                      <a:pt x="353" y="283"/>
                      <a:pt x="353" y="283"/>
                      <a:pt x="353" y="280"/>
                    </a:cubicBezTo>
                    <a:cubicBezTo>
                      <a:pt x="353" y="280"/>
                      <a:pt x="354" y="280"/>
                      <a:pt x="355" y="281"/>
                    </a:cubicBezTo>
                    <a:cubicBezTo>
                      <a:pt x="356" y="280"/>
                      <a:pt x="357" y="279"/>
                      <a:pt x="358" y="279"/>
                    </a:cubicBezTo>
                    <a:cubicBezTo>
                      <a:pt x="360" y="279"/>
                      <a:pt x="359" y="281"/>
                      <a:pt x="360" y="280"/>
                    </a:cubicBezTo>
                    <a:cubicBezTo>
                      <a:pt x="362" y="280"/>
                      <a:pt x="360" y="278"/>
                      <a:pt x="362" y="278"/>
                    </a:cubicBezTo>
                    <a:cubicBezTo>
                      <a:pt x="362" y="279"/>
                      <a:pt x="364" y="279"/>
                      <a:pt x="365" y="279"/>
                    </a:cubicBezTo>
                    <a:cubicBezTo>
                      <a:pt x="366" y="279"/>
                      <a:pt x="366" y="279"/>
                      <a:pt x="366" y="280"/>
                    </a:cubicBezTo>
                    <a:cubicBezTo>
                      <a:pt x="368" y="279"/>
                      <a:pt x="368" y="276"/>
                      <a:pt x="371" y="276"/>
                    </a:cubicBezTo>
                    <a:cubicBezTo>
                      <a:pt x="372" y="278"/>
                      <a:pt x="376" y="277"/>
                      <a:pt x="378" y="276"/>
                    </a:cubicBezTo>
                    <a:cubicBezTo>
                      <a:pt x="378" y="274"/>
                      <a:pt x="379" y="274"/>
                      <a:pt x="379" y="273"/>
                    </a:cubicBezTo>
                    <a:cubicBezTo>
                      <a:pt x="381" y="272"/>
                      <a:pt x="384" y="274"/>
                      <a:pt x="385" y="273"/>
                    </a:cubicBezTo>
                    <a:cubicBezTo>
                      <a:pt x="386" y="272"/>
                      <a:pt x="387" y="271"/>
                      <a:pt x="388" y="271"/>
                    </a:cubicBezTo>
                    <a:cubicBezTo>
                      <a:pt x="388" y="270"/>
                      <a:pt x="388" y="270"/>
                      <a:pt x="388" y="270"/>
                    </a:cubicBezTo>
                    <a:cubicBezTo>
                      <a:pt x="388" y="270"/>
                      <a:pt x="389" y="270"/>
                      <a:pt x="389" y="270"/>
                    </a:cubicBezTo>
                    <a:cubicBezTo>
                      <a:pt x="389" y="270"/>
                      <a:pt x="389" y="269"/>
                      <a:pt x="390" y="269"/>
                    </a:cubicBezTo>
                    <a:cubicBezTo>
                      <a:pt x="390" y="269"/>
                      <a:pt x="390" y="269"/>
                      <a:pt x="390" y="269"/>
                    </a:cubicBezTo>
                    <a:cubicBezTo>
                      <a:pt x="391" y="269"/>
                      <a:pt x="391" y="268"/>
                      <a:pt x="391" y="268"/>
                    </a:cubicBezTo>
                    <a:cubicBezTo>
                      <a:pt x="392" y="266"/>
                      <a:pt x="392" y="266"/>
                      <a:pt x="392" y="266"/>
                    </a:cubicBezTo>
                    <a:cubicBezTo>
                      <a:pt x="394" y="265"/>
                      <a:pt x="398" y="267"/>
                      <a:pt x="399" y="266"/>
                    </a:cubicBezTo>
                    <a:cubicBezTo>
                      <a:pt x="400" y="265"/>
                      <a:pt x="399" y="265"/>
                      <a:pt x="399" y="264"/>
                    </a:cubicBezTo>
                    <a:cubicBezTo>
                      <a:pt x="401" y="263"/>
                      <a:pt x="401" y="263"/>
                      <a:pt x="402" y="262"/>
                    </a:cubicBezTo>
                    <a:cubicBezTo>
                      <a:pt x="403" y="261"/>
                      <a:pt x="402" y="259"/>
                      <a:pt x="403" y="259"/>
                    </a:cubicBezTo>
                    <a:cubicBezTo>
                      <a:pt x="405" y="260"/>
                      <a:pt x="403" y="261"/>
                      <a:pt x="405" y="261"/>
                    </a:cubicBezTo>
                    <a:cubicBezTo>
                      <a:pt x="405" y="260"/>
                      <a:pt x="405" y="259"/>
                      <a:pt x="406" y="259"/>
                    </a:cubicBezTo>
                    <a:cubicBezTo>
                      <a:pt x="406" y="257"/>
                      <a:pt x="408" y="257"/>
                      <a:pt x="410" y="256"/>
                    </a:cubicBezTo>
                    <a:cubicBezTo>
                      <a:pt x="410" y="255"/>
                      <a:pt x="413" y="257"/>
                      <a:pt x="414" y="256"/>
                    </a:cubicBezTo>
                    <a:cubicBezTo>
                      <a:pt x="416" y="257"/>
                      <a:pt x="417" y="257"/>
                      <a:pt x="418" y="257"/>
                    </a:cubicBezTo>
                    <a:cubicBezTo>
                      <a:pt x="418" y="257"/>
                      <a:pt x="418" y="257"/>
                      <a:pt x="418" y="256"/>
                    </a:cubicBezTo>
                    <a:cubicBezTo>
                      <a:pt x="419" y="256"/>
                      <a:pt x="419" y="256"/>
                      <a:pt x="420" y="256"/>
                    </a:cubicBezTo>
                    <a:cubicBezTo>
                      <a:pt x="421" y="255"/>
                      <a:pt x="419" y="254"/>
                      <a:pt x="420" y="254"/>
                    </a:cubicBezTo>
                    <a:cubicBezTo>
                      <a:pt x="422" y="255"/>
                      <a:pt x="422" y="255"/>
                      <a:pt x="422" y="255"/>
                    </a:cubicBezTo>
                    <a:cubicBezTo>
                      <a:pt x="424" y="254"/>
                      <a:pt x="424" y="252"/>
                      <a:pt x="426" y="252"/>
                    </a:cubicBezTo>
                    <a:cubicBezTo>
                      <a:pt x="426" y="252"/>
                      <a:pt x="428" y="253"/>
                      <a:pt x="429" y="253"/>
                    </a:cubicBezTo>
                    <a:cubicBezTo>
                      <a:pt x="428" y="253"/>
                      <a:pt x="429" y="252"/>
                      <a:pt x="428" y="252"/>
                    </a:cubicBezTo>
                    <a:cubicBezTo>
                      <a:pt x="428" y="252"/>
                      <a:pt x="428" y="252"/>
                      <a:pt x="427" y="252"/>
                    </a:cubicBezTo>
                    <a:cubicBezTo>
                      <a:pt x="427" y="251"/>
                      <a:pt x="427" y="251"/>
                      <a:pt x="427" y="251"/>
                    </a:cubicBezTo>
                    <a:cubicBezTo>
                      <a:pt x="427" y="251"/>
                      <a:pt x="426" y="251"/>
                      <a:pt x="426" y="250"/>
                    </a:cubicBezTo>
                    <a:cubicBezTo>
                      <a:pt x="427" y="250"/>
                      <a:pt x="428" y="250"/>
                      <a:pt x="429" y="250"/>
                    </a:cubicBezTo>
                    <a:cubicBezTo>
                      <a:pt x="429" y="247"/>
                      <a:pt x="429" y="246"/>
                      <a:pt x="431" y="246"/>
                    </a:cubicBezTo>
                    <a:cubicBezTo>
                      <a:pt x="430" y="246"/>
                      <a:pt x="432" y="248"/>
                      <a:pt x="432" y="249"/>
                    </a:cubicBezTo>
                    <a:cubicBezTo>
                      <a:pt x="432" y="249"/>
                      <a:pt x="433" y="249"/>
                      <a:pt x="433" y="249"/>
                    </a:cubicBezTo>
                    <a:cubicBezTo>
                      <a:pt x="434" y="250"/>
                      <a:pt x="431" y="252"/>
                      <a:pt x="432" y="252"/>
                    </a:cubicBezTo>
                    <a:cubicBezTo>
                      <a:pt x="433" y="251"/>
                      <a:pt x="441" y="249"/>
                      <a:pt x="442" y="248"/>
                    </a:cubicBezTo>
                    <a:cubicBezTo>
                      <a:pt x="440" y="247"/>
                      <a:pt x="440" y="248"/>
                      <a:pt x="438" y="248"/>
                    </a:cubicBezTo>
                    <a:cubicBezTo>
                      <a:pt x="438" y="247"/>
                      <a:pt x="437" y="247"/>
                      <a:pt x="437" y="246"/>
                    </a:cubicBezTo>
                    <a:cubicBezTo>
                      <a:pt x="439" y="246"/>
                      <a:pt x="439" y="244"/>
                      <a:pt x="440" y="245"/>
                    </a:cubicBezTo>
                    <a:cubicBezTo>
                      <a:pt x="441" y="244"/>
                      <a:pt x="442" y="243"/>
                      <a:pt x="443" y="242"/>
                    </a:cubicBezTo>
                    <a:cubicBezTo>
                      <a:pt x="444" y="242"/>
                      <a:pt x="445" y="244"/>
                      <a:pt x="446" y="244"/>
                    </a:cubicBezTo>
                    <a:cubicBezTo>
                      <a:pt x="447" y="241"/>
                      <a:pt x="444" y="241"/>
                      <a:pt x="445" y="239"/>
                    </a:cubicBezTo>
                    <a:cubicBezTo>
                      <a:pt x="445" y="238"/>
                      <a:pt x="446" y="238"/>
                      <a:pt x="446" y="238"/>
                    </a:cubicBezTo>
                    <a:cubicBezTo>
                      <a:pt x="446" y="237"/>
                      <a:pt x="446" y="237"/>
                      <a:pt x="447" y="237"/>
                    </a:cubicBezTo>
                    <a:cubicBezTo>
                      <a:pt x="454" y="237"/>
                      <a:pt x="454" y="237"/>
                      <a:pt x="454" y="237"/>
                    </a:cubicBezTo>
                    <a:cubicBezTo>
                      <a:pt x="455" y="236"/>
                      <a:pt x="455" y="234"/>
                      <a:pt x="455" y="233"/>
                    </a:cubicBezTo>
                    <a:cubicBezTo>
                      <a:pt x="455" y="233"/>
                      <a:pt x="455" y="232"/>
                      <a:pt x="456" y="232"/>
                    </a:cubicBezTo>
                    <a:cubicBezTo>
                      <a:pt x="456" y="231"/>
                      <a:pt x="458" y="231"/>
                      <a:pt x="457" y="230"/>
                    </a:cubicBezTo>
                    <a:cubicBezTo>
                      <a:pt x="458" y="230"/>
                      <a:pt x="459" y="230"/>
                      <a:pt x="460" y="229"/>
                    </a:cubicBezTo>
                    <a:cubicBezTo>
                      <a:pt x="459" y="229"/>
                      <a:pt x="459" y="228"/>
                      <a:pt x="459" y="228"/>
                    </a:cubicBezTo>
                    <a:cubicBezTo>
                      <a:pt x="460" y="228"/>
                      <a:pt x="459" y="227"/>
                      <a:pt x="460" y="227"/>
                    </a:cubicBezTo>
                    <a:cubicBezTo>
                      <a:pt x="460" y="227"/>
                      <a:pt x="460" y="227"/>
                      <a:pt x="461" y="227"/>
                    </a:cubicBezTo>
                    <a:cubicBezTo>
                      <a:pt x="461" y="226"/>
                      <a:pt x="461" y="226"/>
                      <a:pt x="461" y="226"/>
                    </a:cubicBezTo>
                    <a:cubicBezTo>
                      <a:pt x="461" y="226"/>
                      <a:pt x="462" y="225"/>
                      <a:pt x="462" y="225"/>
                    </a:cubicBezTo>
                    <a:cubicBezTo>
                      <a:pt x="463" y="225"/>
                      <a:pt x="464" y="225"/>
                      <a:pt x="464" y="224"/>
                    </a:cubicBezTo>
                    <a:cubicBezTo>
                      <a:pt x="464" y="224"/>
                      <a:pt x="465" y="223"/>
                      <a:pt x="465" y="223"/>
                    </a:cubicBezTo>
                    <a:cubicBezTo>
                      <a:pt x="465" y="223"/>
                      <a:pt x="465" y="223"/>
                      <a:pt x="465" y="223"/>
                    </a:cubicBezTo>
                    <a:cubicBezTo>
                      <a:pt x="466" y="222"/>
                      <a:pt x="466" y="221"/>
                      <a:pt x="466" y="221"/>
                    </a:cubicBezTo>
                    <a:cubicBezTo>
                      <a:pt x="467" y="221"/>
                      <a:pt x="467" y="219"/>
                      <a:pt x="468" y="219"/>
                    </a:cubicBezTo>
                    <a:cubicBezTo>
                      <a:pt x="468" y="218"/>
                      <a:pt x="469" y="218"/>
                      <a:pt x="469" y="218"/>
                    </a:cubicBezTo>
                    <a:cubicBezTo>
                      <a:pt x="469" y="218"/>
                      <a:pt x="470" y="217"/>
                      <a:pt x="470" y="218"/>
                    </a:cubicBezTo>
                    <a:cubicBezTo>
                      <a:pt x="470" y="218"/>
                      <a:pt x="470" y="219"/>
                      <a:pt x="470" y="219"/>
                    </a:cubicBezTo>
                    <a:cubicBezTo>
                      <a:pt x="470" y="220"/>
                      <a:pt x="470" y="219"/>
                      <a:pt x="470" y="220"/>
                    </a:cubicBezTo>
                    <a:cubicBezTo>
                      <a:pt x="469" y="220"/>
                      <a:pt x="469" y="221"/>
                      <a:pt x="469" y="221"/>
                    </a:cubicBezTo>
                    <a:cubicBezTo>
                      <a:pt x="469" y="221"/>
                      <a:pt x="468" y="222"/>
                      <a:pt x="468" y="222"/>
                    </a:cubicBezTo>
                    <a:cubicBezTo>
                      <a:pt x="468" y="222"/>
                      <a:pt x="468" y="222"/>
                      <a:pt x="468" y="222"/>
                    </a:cubicBezTo>
                    <a:cubicBezTo>
                      <a:pt x="467" y="223"/>
                      <a:pt x="465" y="223"/>
                      <a:pt x="465" y="225"/>
                    </a:cubicBezTo>
                    <a:cubicBezTo>
                      <a:pt x="464" y="225"/>
                      <a:pt x="463" y="228"/>
                      <a:pt x="462" y="228"/>
                    </a:cubicBezTo>
                    <a:cubicBezTo>
                      <a:pt x="461" y="230"/>
                      <a:pt x="459" y="230"/>
                      <a:pt x="458" y="232"/>
                    </a:cubicBezTo>
                    <a:cubicBezTo>
                      <a:pt x="461" y="232"/>
                      <a:pt x="461" y="229"/>
                      <a:pt x="463" y="229"/>
                    </a:cubicBezTo>
                    <a:cubicBezTo>
                      <a:pt x="463" y="228"/>
                      <a:pt x="464" y="228"/>
                      <a:pt x="464" y="227"/>
                    </a:cubicBezTo>
                    <a:cubicBezTo>
                      <a:pt x="466" y="226"/>
                      <a:pt x="468" y="224"/>
                      <a:pt x="469" y="222"/>
                    </a:cubicBezTo>
                    <a:cubicBezTo>
                      <a:pt x="471" y="222"/>
                      <a:pt x="472" y="221"/>
                      <a:pt x="473" y="218"/>
                    </a:cubicBezTo>
                    <a:cubicBezTo>
                      <a:pt x="473" y="218"/>
                      <a:pt x="474" y="217"/>
                      <a:pt x="474" y="217"/>
                    </a:cubicBezTo>
                    <a:cubicBezTo>
                      <a:pt x="474" y="215"/>
                      <a:pt x="475" y="214"/>
                      <a:pt x="475" y="214"/>
                    </a:cubicBezTo>
                    <a:cubicBezTo>
                      <a:pt x="476" y="214"/>
                      <a:pt x="476" y="214"/>
                      <a:pt x="476" y="214"/>
                    </a:cubicBezTo>
                    <a:cubicBezTo>
                      <a:pt x="476" y="213"/>
                      <a:pt x="477" y="212"/>
                      <a:pt x="477" y="212"/>
                    </a:cubicBezTo>
                    <a:cubicBezTo>
                      <a:pt x="477" y="212"/>
                      <a:pt x="477" y="212"/>
                      <a:pt x="477" y="211"/>
                    </a:cubicBezTo>
                    <a:cubicBezTo>
                      <a:pt x="477" y="211"/>
                      <a:pt x="478" y="211"/>
                      <a:pt x="478" y="211"/>
                    </a:cubicBezTo>
                    <a:cubicBezTo>
                      <a:pt x="478" y="211"/>
                      <a:pt x="478" y="210"/>
                      <a:pt x="479" y="210"/>
                    </a:cubicBezTo>
                    <a:cubicBezTo>
                      <a:pt x="479" y="209"/>
                      <a:pt x="479" y="209"/>
                      <a:pt x="479" y="209"/>
                    </a:cubicBezTo>
                    <a:cubicBezTo>
                      <a:pt x="479" y="209"/>
                      <a:pt x="480" y="209"/>
                      <a:pt x="480" y="208"/>
                    </a:cubicBezTo>
                    <a:cubicBezTo>
                      <a:pt x="480" y="208"/>
                      <a:pt x="480" y="208"/>
                      <a:pt x="480" y="208"/>
                    </a:cubicBezTo>
                    <a:cubicBezTo>
                      <a:pt x="481" y="207"/>
                      <a:pt x="481" y="206"/>
                      <a:pt x="481" y="206"/>
                    </a:cubicBezTo>
                    <a:cubicBezTo>
                      <a:pt x="482" y="205"/>
                      <a:pt x="484" y="205"/>
                      <a:pt x="484" y="204"/>
                    </a:cubicBezTo>
                    <a:cubicBezTo>
                      <a:pt x="484" y="204"/>
                      <a:pt x="484" y="204"/>
                      <a:pt x="484" y="204"/>
                    </a:cubicBezTo>
                    <a:cubicBezTo>
                      <a:pt x="486" y="203"/>
                      <a:pt x="485" y="200"/>
                      <a:pt x="486" y="200"/>
                    </a:cubicBezTo>
                    <a:cubicBezTo>
                      <a:pt x="486" y="200"/>
                      <a:pt x="486" y="199"/>
                      <a:pt x="486" y="199"/>
                    </a:cubicBezTo>
                    <a:cubicBezTo>
                      <a:pt x="487" y="198"/>
                      <a:pt x="487" y="197"/>
                      <a:pt x="488" y="197"/>
                    </a:cubicBezTo>
                    <a:cubicBezTo>
                      <a:pt x="488" y="196"/>
                      <a:pt x="488" y="195"/>
                      <a:pt x="489" y="194"/>
                    </a:cubicBezTo>
                    <a:cubicBezTo>
                      <a:pt x="489" y="194"/>
                      <a:pt x="489" y="194"/>
                      <a:pt x="489" y="194"/>
                    </a:cubicBezTo>
                    <a:cubicBezTo>
                      <a:pt x="490" y="192"/>
                      <a:pt x="491" y="190"/>
                      <a:pt x="491" y="188"/>
                    </a:cubicBezTo>
                    <a:cubicBezTo>
                      <a:pt x="492" y="188"/>
                      <a:pt x="492" y="187"/>
                      <a:pt x="492" y="187"/>
                    </a:cubicBezTo>
                    <a:cubicBezTo>
                      <a:pt x="492" y="187"/>
                      <a:pt x="492" y="186"/>
                      <a:pt x="492" y="186"/>
                    </a:cubicBezTo>
                    <a:cubicBezTo>
                      <a:pt x="492" y="185"/>
                      <a:pt x="493" y="186"/>
                      <a:pt x="493" y="185"/>
                    </a:cubicBezTo>
                    <a:cubicBezTo>
                      <a:pt x="494" y="183"/>
                      <a:pt x="494" y="181"/>
                      <a:pt x="495" y="179"/>
                    </a:cubicBezTo>
                    <a:cubicBezTo>
                      <a:pt x="495" y="179"/>
                      <a:pt x="495" y="179"/>
                      <a:pt x="495" y="178"/>
                    </a:cubicBezTo>
                    <a:cubicBezTo>
                      <a:pt x="495" y="178"/>
                      <a:pt x="495" y="178"/>
                      <a:pt x="495" y="178"/>
                    </a:cubicBezTo>
                    <a:cubicBezTo>
                      <a:pt x="495" y="178"/>
                      <a:pt x="496" y="178"/>
                      <a:pt x="496" y="178"/>
                    </a:cubicBezTo>
                    <a:cubicBezTo>
                      <a:pt x="496" y="178"/>
                      <a:pt x="496" y="177"/>
                      <a:pt x="496" y="177"/>
                    </a:cubicBezTo>
                    <a:cubicBezTo>
                      <a:pt x="496" y="177"/>
                      <a:pt x="496" y="177"/>
                      <a:pt x="496" y="177"/>
                    </a:cubicBezTo>
                    <a:cubicBezTo>
                      <a:pt x="496" y="177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7" y="175"/>
                      <a:pt x="496" y="174"/>
                      <a:pt x="497" y="173"/>
                    </a:cubicBezTo>
                    <a:cubicBezTo>
                      <a:pt x="497" y="173"/>
                      <a:pt x="497" y="173"/>
                      <a:pt x="497" y="173"/>
                    </a:cubicBezTo>
                    <a:cubicBezTo>
                      <a:pt x="499" y="169"/>
                      <a:pt x="499" y="165"/>
                      <a:pt x="500" y="161"/>
                    </a:cubicBezTo>
                    <a:cubicBezTo>
                      <a:pt x="500" y="161"/>
                      <a:pt x="500" y="160"/>
                      <a:pt x="500" y="160"/>
                    </a:cubicBezTo>
                    <a:cubicBezTo>
                      <a:pt x="500" y="160"/>
                      <a:pt x="500" y="160"/>
                      <a:pt x="500" y="160"/>
                    </a:cubicBezTo>
                    <a:cubicBezTo>
                      <a:pt x="500" y="159"/>
                      <a:pt x="500" y="159"/>
                      <a:pt x="500" y="159"/>
                    </a:cubicBezTo>
                    <a:cubicBezTo>
                      <a:pt x="500" y="158"/>
                      <a:pt x="501" y="158"/>
                      <a:pt x="501" y="158"/>
                    </a:cubicBezTo>
                    <a:cubicBezTo>
                      <a:pt x="500" y="157"/>
                      <a:pt x="500" y="157"/>
                      <a:pt x="500" y="157"/>
                    </a:cubicBezTo>
                    <a:cubicBezTo>
                      <a:pt x="500" y="157"/>
                      <a:pt x="501" y="157"/>
                      <a:pt x="501" y="156"/>
                    </a:cubicBezTo>
                    <a:cubicBezTo>
                      <a:pt x="501" y="156"/>
                      <a:pt x="501" y="156"/>
                      <a:pt x="501" y="155"/>
                    </a:cubicBezTo>
                    <a:cubicBezTo>
                      <a:pt x="501" y="155"/>
                      <a:pt x="501" y="154"/>
                      <a:pt x="501" y="153"/>
                    </a:cubicBezTo>
                    <a:cubicBezTo>
                      <a:pt x="501" y="153"/>
                      <a:pt x="501" y="152"/>
                      <a:pt x="501" y="151"/>
                    </a:cubicBezTo>
                    <a:cubicBezTo>
                      <a:pt x="501" y="151"/>
                      <a:pt x="501" y="150"/>
                      <a:pt x="501" y="150"/>
                    </a:cubicBezTo>
                    <a:cubicBezTo>
                      <a:pt x="502" y="135"/>
                      <a:pt x="491" y="126"/>
                      <a:pt x="480" y="119"/>
                    </a:cubicBezTo>
                    <a:cubicBezTo>
                      <a:pt x="480" y="119"/>
                      <a:pt x="486" y="109"/>
                      <a:pt x="487" y="109"/>
                    </a:cubicBezTo>
                    <a:cubicBezTo>
                      <a:pt x="490" y="102"/>
                      <a:pt x="493" y="95"/>
                      <a:pt x="495" y="88"/>
                    </a:cubicBezTo>
                    <a:cubicBezTo>
                      <a:pt x="496" y="82"/>
                      <a:pt x="497" y="77"/>
                      <a:pt x="497" y="71"/>
                    </a:cubicBezTo>
                    <a:cubicBezTo>
                      <a:pt x="497" y="57"/>
                      <a:pt x="493" y="40"/>
                      <a:pt x="483" y="29"/>
                    </a:cubicBezTo>
                    <a:cubicBezTo>
                      <a:pt x="481" y="27"/>
                      <a:pt x="478" y="24"/>
                      <a:pt x="475" y="22"/>
                    </a:cubicBezTo>
                    <a:cubicBezTo>
                      <a:pt x="465" y="13"/>
                      <a:pt x="453" y="7"/>
                      <a:pt x="439" y="3"/>
                    </a:cubicBezTo>
                    <a:cubicBezTo>
                      <a:pt x="434" y="2"/>
                      <a:pt x="429" y="1"/>
                      <a:pt x="424" y="1"/>
                    </a:cubicBezTo>
                    <a:cubicBezTo>
                      <a:pt x="406" y="0"/>
                      <a:pt x="386" y="5"/>
                      <a:pt x="374" y="19"/>
                    </a:cubicBezTo>
                    <a:cubicBezTo>
                      <a:pt x="372" y="20"/>
                      <a:pt x="368" y="26"/>
                      <a:pt x="369" y="28"/>
                    </a:cubicBezTo>
                    <a:cubicBezTo>
                      <a:pt x="357" y="8"/>
                      <a:pt x="325" y="13"/>
                      <a:pt x="307" y="19"/>
                    </a:cubicBezTo>
                    <a:cubicBezTo>
                      <a:pt x="297" y="22"/>
                      <a:pt x="289" y="27"/>
                      <a:pt x="280" y="32"/>
                    </a:cubicBezTo>
                    <a:cubicBezTo>
                      <a:pt x="266" y="42"/>
                      <a:pt x="254" y="57"/>
                      <a:pt x="246" y="73"/>
                    </a:cubicBezTo>
                    <a:cubicBezTo>
                      <a:pt x="234" y="98"/>
                      <a:pt x="230" y="128"/>
                      <a:pt x="234" y="156"/>
                    </a:cubicBezTo>
                    <a:cubicBezTo>
                      <a:pt x="236" y="164"/>
                      <a:pt x="240" y="174"/>
                      <a:pt x="245" y="181"/>
                    </a:cubicBezTo>
                    <a:cubicBezTo>
                      <a:pt x="253" y="195"/>
                      <a:pt x="267" y="205"/>
                      <a:pt x="282" y="208"/>
                    </a:cubicBezTo>
                    <a:cubicBezTo>
                      <a:pt x="293" y="211"/>
                      <a:pt x="305" y="211"/>
                      <a:pt x="316" y="209"/>
                    </a:cubicBezTo>
                    <a:cubicBezTo>
                      <a:pt x="329" y="206"/>
                      <a:pt x="342" y="200"/>
                      <a:pt x="352" y="191"/>
                    </a:cubicBezTo>
                    <a:cubicBezTo>
                      <a:pt x="360" y="184"/>
                      <a:pt x="365" y="174"/>
                      <a:pt x="367" y="163"/>
                    </a:cubicBezTo>
                    <a:cubicBezTo>
                      <a:pt x="371" y="149"/>
                      <a:pt x="368" y="132"/>
                      <a:pt x="355" y="123"/>
                    </a:cubicBezTo>
                    <a:cubicBezTo>
                      <a:pt x="346" y="117"/>
                      <a:pt x="331" y="118"/>
                      <a:pt x="323" y="125"/>
                    </a:cubicBezTo>
                    <a:cubicBezTo>
                      <a:pt x="320" y="128"/>
                      <a:pt x="317" y="132"/>
                      <a:pt x="316" y="136"/>
                    </a:cubicBezTo>
                    <a:cubicBezTo>
                      <a:pt x="315" y="138"/>
                      <a:pt x="311" y="148"/>
                      <a:pt x="312" y="149"/>
                    </a:cubicBezTo>
                    <a:cubicBezTo>
                      <a:pt x="311" y="148"/>
                      <a:pt x="304" y="122"/>
                      <a:pt x="323" y="106"/>
                    </a:cubicBezTo>
                    <a:cubicBezTo>
                      <a:pt x="328" y="101"/>
                      <a:pt x="334" y="99"/>
                      <a:pt x="340" y="97"/>
                    </a:cubicBezTo>
                    <a:cubicBezTo>
                      <a:pt x="350" y="94"/>
                      <a:pt x="362" y="95"/>
                      <a:pt x="371" y="98"/>
                    </a:cubicBezTo>
                    <a:cubicBezTo>
                      <a:pt x="375" y="99"/>
                      <a:pt x="379" y="102"/>
                      <a:pt x="382" y="104"/>
                    </a:cubicBezTo>
                    <a:cubicBezTo>
                      <a:pt x="388" y="109"/>
                      <a:pt x="393" y="115"/>
                      <a:pt x="397" y="122"/>
                    </a:cubicBezTo>
                    <a:cubicBezTo>
                      <a:pt x="400" y="129"/>
                      <a:pt x="401" y="136"/>
                      <a:pt x="400" y="143"/>
                    </a:cubicBezTo>
                    <a:cubicBezTo>
                      <a:pt x="399" y="161"/>
                      <a:pt x="391" y="182"/>
                      <a:pt x="378" y="195"/>
                    </a:cubicBezTo>
                    <a:cubicBezTo>
                      <a:pt x="375" y="197"/>
                      <a:pt x="374" y="199"/>
                      <a:pt x="372" y="202"/>
                    </a:cubicBezTo>
                    <a:cubicBezTo>
                      <a:pt x="370" y="204"/>
                      <a:pt x="368" y="206"/>
                      <a:pt x="365" y="208"/>
                    </a:cubicBezTo>
                    <a:cubicBezTo>
                      <a:pt x="363" y="208"/>
                      <a:pt x="363" y="208"/>
                      <a:pt x="362" y="209"/>
                    </a:cubicBezTo>
                    <a:cubicBezTo>
                      <a:pt x="362" y="210"/>
                      <a:pt x="360" y="211"/>
                      <a:pt x="360" y="212"/>
                    </a:cubicBezTo>
                    <a:cubicBezTo>
                      <a:pt x="360" y="212"/>
                      <a:pt x="359" y="212"/>
                      <a:pt x="359" y="212"/>
                    </a:cubicBezTo>
                    <a:cubicBezTo>
                      <a:pt x="359" y="212"/>
                      <a:pt x="359" y="212"/>
                      <a:pt x="358" y="212"/>
                    </a:cubicBezTo>
                    <a:cubicBezTo>
                      <a:pt x="358" y="213"/>
                      <a:pt x="357" y="214"/>
                      <a:pt x="356" y="215"/>
                    </a:cubicBezTo>
                    <a:cubicBezTo>
                      <a:pt x="356" y="215"/>
                      <a:pt x="356" y="216"/>
                      <a:pt x="355" y="215"/>
                    </a:cubicBezTo>
                    <a:cubicBezTo>
                      <a:pt x="355" y="215"/>
                      <a:pt x="354" y="214"/>
                      <a:pt x="354" y="215"/>
                    </a:cubicBezTo>
                    <a:cubicBezTo>
                      <a:pt x="354" y="215"/>
                      <a:pt x="353" y="215"/>
                      <a:pt x="353" y="215"/>
                    </a:cubicBezTo>
                    <a:cubicBezTo>
                      <a:pt x="353" y="215"/>
                      <a:pt x="353" y="216"/>
                      <a:pt x="353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7"/>
                      <a:pt x="351" y="217"/>
                      <a:pt x="351" y="217"/>
                    </a:cubicBezTo>
                    <a:cubicBezTo>
                      <a:pt x="351" y="218"/>
                      <a:pt x="350" y="217"/>
                      <a:pt x="350" y="217"/>
                    </a:cubicBezTo>
                    <a:cubicBezTo>
                      <a:pt x="350" y="218"/>
                      <a:pt x="350" y="218"/>
                      <a:pt x="350" y="219"/>
                    </a:cubicBezTo>
                    <a:cubicBezTo>
                      <a:pt x="349" y="219"/>
                      <a:pt x="348" y="218"/>
                      <a:pt x="348" y="218"/>
                    </a:cubicBezTo>
                    <a:cubicBezTo>
                      <a:pt x="347" y="219"/>
                      <a:pt x="346" y="219"/>
                      <a:pt x="346" y="219"/>
                    </a:cubicBezTo>
                    <a:cubicBezTo>
                      <a:pt x="345" y="220"/>
                      <a:pt x="345" y="220"/>
                      <a:pt x="345" y="220"/>
                    </a:cubicBezTo>
                    <a:cubicBezTo>
                      <a:pt x="345" y="221"/>
                      <a:pt x="344" y="221"/>
                      <a:pt x="344" y="221"/>
                    </a:cubicBezTo>
                    <a:cubicBezTo>
                      <a:pt x="344" y="221"/>
                      <a:pt x="344" y="221"/>
                      <a:pt x="344" y="222"/>
                    </a:cubicBezTo>
                    <a:cubicBezTo>
                      <a:pt x="343" y="222"/>
                      <a:pt x="342" y="223"/>
                      <a:pt x="341" y="223"/>
                    </a:cubicBezTo>
                    <a:cubicBezTo>
                      <a:pt x="340" y="224"/>
                      <a:pt x="339" y="224"/>
                      <a:pt x="339" y="225"/>
                    </a:cubicBezTo>
                    <a:cubicBezTo>
                      <a:pt x="338" y="225"/>
                      <a:pt x="337" y="225"/>
                      <a:pt x="336" y="225"/>
                    </a:cubicBezTo>
                    <a:cubicBezTo>
                      <a:pt x="336" y="225"/>
                      <a:pt x="336" y="226"/>
                      <a:pt x="336" y="226"/>
                    </a:cubicBezTo>
                    <a:cubicBezTo>
                      <a:pt x="335" y="226"/>
                      <a:pt x="332" y="227"/>
                      <a:pt x="331" y="228"/>
                    </a:cubicBezTo>
                    <a:cubicBezTo>
                      <a:pt x="330" y="228"/>
                      <a:pt x="329" y="229"/>
                      <a:pt x="328" y="230"/>
                    </a:cubicBezTo>
                    <a:cubicBezTo>
                      <a:pt x="328" y="230"/>
                      <a:pt x="328" y="230"/>
                      <a:pt x="328" y="230"/>
                    </a:cubicBez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6" y="230"/>
                      <a:pt x="326" y="230"/>
                      <a:pt x="325" y="231"/>
                    </a:cubicBezTo>
                    <a:cubicBezTo>
                      <a:pt x="324" y="233"/>
                      <a:pt x="323" y="232"/>
                      <a:pt x="321" y="233"/>
                    </a:cubicBezTo>
                    <a:cubicBezTo>
                      <a:pt x="317" y="235"/>
                      <a:pt x="313" y="239"/>
                      <a:pt x="308" y="240"/>
                    </a:cubicBezTo>
                    <a:cubicBezTo>
                      <a:pt x="307" y="242"/>
                      <a:pt x="304" y="242"/>
                      <a:pt x="303" y="243"/>
                    </a:cubicBezTo>
                    <a:cubicBezTo>
                      <a:pt x="302" y="243"/>
                      <a:pt x="301" y="244"/>
                      <a:pt x="300" y="243"/>
                    </a:cubicBezTo>
                    <a:cubicBezTo>
                      <a:pt x="300" y="244"/>
                      <a:pt x="300" y="245"/>
                      <a:pt x="299" y="245"/>
                    </a:cubicBezTo>
                    <a:cubicBezTo>
                      <a:pt x="298" y="245"/>
                      <a:pt x="297" y="246"/>
                      <a:pt x="295" y="246"/>
                    </a:cubicBezTo>
                    <a:cubicBezTo>
                      <a:pt x="295" y="247"/>
                      <a:pt x="294" y="247"/>
                      <a:pt x="292" y="247"/>
                    </a:cubicBezTo>
                    <a:cubicBezTo>
                      <a:pt x="291" y="248"/>
                      <a:pt x="290" y="250"/>
                      <a:pt x="288" y="249"/>
                    </a:cubicBezTo>
                    <a:cubicBezTo>
                      <a:pt x="287" y="250"/>
                      <a:pt x="287" y="250"/>
                      <a:pt x="287" y="250"/>
                    </a:cubicBezTo>
                    <a:cubicBezTo>
                      <a:pt x="286" y="249"/>
                      <a:pt x="284" y="250"/>
                      <a:pt x="283" y="251"/>
                    </a:cubicBezTo>
                    <a:cubicBezTo>
                      <a:pt x="284" y="251"/>
                      <a:pt x="283" y="252"/>
                      <a:pt x="283" y="253"/>
                    </a:cubicBezTo>
                    <a:cubicBezTo>
                      <a:pt x="282" y="253"/>
                      <a:pt x="281" y="253"/>
                      <a:pt x="280" y="254"/>
                    </a:cubicBezTo>
                    <a:cubicBezTo>
                      <a:pt x="280" y="253"/>
                      <a:pt x="280" y="252"/>
                      <a:pt x="279" y="252"/>
                    </a:cubicBezTo>
                    <a:cubicBezTo>
                      <a:pt x="278" y="253"/>
                      <a:pt x="278" y="253"/>
                      <a:pt x="278" y="253"/>
                    </a:cubicBezTo>
                    <a:cubicBezTo>
                      <a:pt x="278" y="254"/>
                      <a:pt x="278" y="254"/>
                      <a:pt x="278" y="255"/>
                    </a:cubicBezTo>
                    <a:cubicBezTo>
                      <a:pt x="278" y="255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7"/>
                      <a:pt x="277" y="257"/>
                    </a:cubicBezTo>
                    <a:cubicBezTo>
                      <a:pt x="276" y="257"/>
                      <a:pt x="276" y="257"/>
                      <a:pt x="275" y="257"/>
                    </a:cubicBezTo>
                    <a:cubicBezTo>
                      <a:pt x="274" y="257"/>
                      <a:pt x="274" y="258"/>
                      <a:pt x="273" y="257"/>
                    </a:cubicBezTo>
                    <a:cubicBezTo>
                      <a:pt x="273" y="257"/>
                      <a:pt x="274" y="257"/>
                      <a:pt x="274" y="256"/>
                    </a:cubicBezTo>
                    <a:cubicBezTo>
                      <a:pt x="274" y="255"/>
                      <a:pt x="273" y="255"/>
                      <a:pt x="273" y="255"/>
                    </a:cubicBezTo>
                    <a:cubicBezTo>
                      <a:pt x="272" y="255"/>
                      <a:pt x="273" y="256"/>
                      <a:pt x="273" y="257"/>
                    </a:cubicBezTo>
                    <a:cubicBezTo>
                      <a:pt x="271" y="258"/>
                      <a:pt x="270" y="258"/>
                      <a:pt x="269" y="259"/>
                    </a:cubicBezTo>
                    <a:cubicBezTo>
                      <a:pt x="268" y="259"/>
                      <a:pt x="266" y="259"/>
                      <a:pt x="265" y="260"/>
                    </a:cubicBezTo>
                    <a:cubicBezTo>
                      <a:pt x="264" y="260"/>
                      <a:pt x="264" y="261"/>
                      <a:pt x="262" y="260"/>
                    </a:cubicBezTo>
                    <a:cubicBezTo>
                      <a:pt x="261" y="262"/>
                      <a:pt x="259" y="263"/>
                      <a:pt x="258" y="265"/>
                    </a:cubicBezTo>
                    <a:cubicBezTo>
                      <a:pt x="256" y="264"/>
                      <a:pt x="256" y="265"/>
                      <a:pt x="255" y="266"/>
                    </a:cubicBezTo>
                    <a:cubicBezTo>
                      <a:pt x="255" y="266"/>
                      <a:pt x="254" y="265"/>
                      <a:pt x="254" y="265"/>
                    </a:cubicBezTo>
                    <a:cubicBezTo>
                      <a:pt x="254" y="266"/>
                      <a:pt x="253" y="266"/>
                      <a:pt x="253" y="266"/>
                    </a:cubicBezTo>
                    <a:cubicBezTo>
                      <a:pt x="255" y="267"/>
                      <a:pt x="256" y="266"/>
                      <a:pt x="256" y="266"/>
                    </a:cubicBezTo>
                    <a:cubicBezTo>
                      <a:pt x="256" y="266"/>
                      <a:pt x="257" y="266"/>
                      <a:pt x="257" y="266"/>
                    </a:cubicBezTo>
                    <a:cubicBezTo>
                      <a:pt x="257" y="266"/>
                      <a:pt x="258" y="265"/>
                      <a:pt x="258" y="265"/>
                    </a:cubicBezTo>
                    <a:cubicBezTo>
                      <a:pt x="259" y="265"/>
                      <a:pt x="259" y="265"/>
                      <a:pt x="260" y="265"/>
                    </a:cubicBezTo>
                    <a:cubicBezTo>
                      <a:pt x="260" y="265"/>
                      <a:pt x="261" y="265"/>
                      <a:pt x="261" y="264"/>
                    </a:cubicBezTo>
                    <a:cubicBezTo>
                      <a:pt x="261" y="264"/>
                      <a:pt x="261" y="264"/>
                      <a:pt x="262" y="264"/>
                    </a:cubicBezTo>
                    <a:cubicBezTo>
                      <a:pt x="262" y="263"/>
                      <a:pt x="263" y="263"/>
                      <a:pt x="263" y="263"/>
                    </a:cubicBezTo>
                    <a:cubicBezTo>
                      <a:pt x="266" y="261"/>
                      <a:pt x="269" y="261"/>
                      <a:pt x="272" y="259"/>
                    </a:cubicBezTo>
                    <a:cubicBezTo>
                      <a:pt x="273" y="259"/>
                      <a:pt x="273" y="259"/>
                      <a:pt x="274" y="260"/>
                    </a:cubicBezTo>
                    <a:cubicBezTo>
                      <a:pt x="275" y="259"/>
                      <a:pt x="277" y="258"/>
                      <a:pt x="279" y="258"/>
                    </a:cubicBezTo>
                    <a:cubicBezTo>
                      <a:pt x="280" y="257"/>
                      <a:pt x="281" y="257"/>
                      <a:pt x="281" y="256"/>
                    </a:cubicBezTo>
                    <a:cubicBezTo>
                      <a:pt x="281" y="256"/>
                      <a:pt x="281" y="256"/>
                      <a:pt x="282" y="256"/>
                    </a:cubicBezTo>
                    <a:cubicBezTo>
                      <a:pt x="283" y="255"/>
                      <a:pt x="284" y="254"/>
                      <a:pt x="285" y="254"/>
                    </a:cubicBezTo>
                    <a:cubicBezTo>
                      <a:pt x="285" y="253"/>
                      <a:pt x="285" y="251"/>
                      <a:pt x="286" y="252"/>
                    </a:cubicBezTo>
                    <a:cubicBezTo>
                      <a:pt x="287" y="252"/>
                      <a:pt x="286" y="253"/>
                      <a:pt x="288" y="253"/>
                    </a:cubicBezTo>
                    <a:cubicBezTo>
                      <a:pt x="288" y="252"/>
                      <a:pt x="289" y="252"/>
                      <a:pt x="290" y="252"/>
                    </a:cubicBezTo>
                    <a:cubicBezTo>
                      <a:pt x="291" y="251"/>
                      <a:pt x="292" y="250"/>
                      <a:pt x="294" y="250"/>
                    </a:cubicBezTo>
                    <a:cubicBezTo>
                      <a:pt x="295" y="250"/>
                      <a:pt x="295" y="249"/>
                      <a:pt x="297" y="250"/>
                    </a:cubicBezTo>
                    <a:cubicBezTo>
                      <a:pt x="297" y="248"/>
                      <a:pt x="298" y="248"/>
                      <a:pt x="298" y="247"/>
                    </a:cubicBezTo>
                    <a:cubicBezTo>
                      <a:pt x="299" y="248"/>
                      <a:pt x="300" y="247"/>
                      <a:pt x="301" y="247"/>
                    </a:cubicBezTo>
                    <a:cubicBezTo>
                      <a:pt x="302" y="246"/>
                      <a:pt x="302" y="244"/>
                      <a:pt x="304" y="245"/>
                    </a:cubicBezTo>
                    <a:cubicBezTo>
                      <a:pt x="304" y="247"/>
                      <a:pt x="303" y="246"/>
                      <a:pt x="303" y="247"/>
                    </a:cubicBezTo>
                    <a:cubicBezTo>
                      <a:pt x="302" y="247"/>
                      <a:pt x="302" y="248"/>
                      <a:pt x="301" y="248"/>
                    </a:cubicBezTo>
                    <a:cubicBezTo>
                      <a:pt x="301" y="248"/>
                      <a:pt x="301" y="249"/>
                      <a:pt x="300" y="249"/>
                    </a:cubicBezTo>
                    <a:cubicBezTo>
                      <a:pt x="300" y="249"/>
                      <a:pt x="299" y="249"/>
                      <a:pt x="299" y="249"/>
                    </a:cubicBezTo>
                    <a:cubicBezTo>
                      <a:pt x="299" y="249"/>
                      <a:pt x="299" y="249"/>
                      <a:pt x="299" y="249"/>
                    </a:cubicBezTo>
                    <a:cubicBezTo>
                      <a:pt x="298" y="249"/>
                      <a:pt x="298" y="249"/>
                      <a:pt x="297" y="249"/>
                    </a:cubicBezTo>
                    <a:cubicBezTo>
                      <a:pt x="297" y="249"/>
                      <a:pt x="297" y="250"/>
                      <a:pt x="297" y="250"/>
                    </a:cubicBezTo>
                    <a:cubicBezTo>
                      <a:pt x="296" y="250"/>
                      <a:pt x="295" y="251"/>
                      <a:pt x="295" y="251"/>
                    </a:cubicBezTo>
                    <a:cubicBezTo>
                      <a:pt x="295" y="251"/>
                      <a:pt x="294" y="251"/>
                      <a:pt x="294" y="251"/>
                    </a:cubicBezTo>
                    <a:cubicBezTo>
                      <a:pt x="293" y="252"/>
                      <a:pt x="292" y="252"/>
                      <a:pt x="292" y="252"/>
                    </a:cubicBezTo>
                    <a:cubicBezTo>
                      <a:pt x="291" y="253"/>
                      <a:pt x="291" y="253"/>
                      <a:pt x="291" y="254"/>
                    </a:cubicBezTo>
                    <a:cubicBezTo>
                      <a:pt x="290" y="254"/>
                      <a:pt x="289" y="255"/>
                      <a:pt x="287" y="255"/>
                    </a:cubicBezTo>
                    <a:cubicBezTo>
                      <a:pt x="287" y="256"/>
                      <a:pt x="286" y="256"/>
                      <a:pt x="287" y="257"/>
                    </a:cubicBezTo>
                    <a:cubicBezTo>
                      <a:pt x="286" y="258"/>
                      <a:pt x="284" y="258"/>
                      <a:pt x="283" y="258"/>
                    </a:cubicBezTo>
                    <a:cubicBezTo>
                      <a:pt x="283" y="259"/>
                      <a:pt x="283" y="260"/>
                      <a:pt x="282" y="260"/>
                    </a:cubicBezTo>
                    <a:cubicBezTo>
                      <a:pt x="280" y="259"/>
                      <a:pt x="280" y="261"/>
                      <a:pt x="278" y="260"/>
                    </a:cubicBezTo>
                    <a:cubicBezTo>
                      <a:pt x="278" y="261"/>
                      <a:pt x="278" y="261"/>
                      <a:pt x="277" y="263"/>
                    </a:cubicBezTo>
                    <a:cubicBezTo>
                      <a:pt x="276" y="263"/>
                      <a:pt x="274" y="263"/>
                      <a:pt x="272" y="264"/>
                    </a:cubicBezTo>
                    <a:cubicBezTo>
                      <a:pt x="271" y="263"/>
                      <a:pt x="271" y="265"/>
                      <a:pt x="270" y="264"/>
                    </a:cubicBezTo>
                    <a:cubicBezTo>
                      <a:pt x="269" y="265"/>
                      <a:pt x="269" y="266"/>
                      <a:pt x="268" y="266"/>
                    </a:cubicBezTo>
                    <a:cubicBezTo>
                      <a:pt x="265" y="266"/>
                      <a:pt x="263" y="269"/>
                      <a:pt x="259" y="269"/>
                    </a:cubicBezTo>
                    <a:cubicBezTo>
                      <a:pt x="259" y="270"/>
                      <a:pt x="258" y="271"/>
                      <a:pt x="257" y="271"/>
                    </a:cubicBezTo>
                    <a:cubicBezTo>
                      <a:pt x="257" y="271"/>
                      <a:pt x="257" y="271"/>
                      <a:pt x="256" y="271"/>
                    </a:cubicBezTo>
                    <a:cubicBezTo>
                      <a:pt x="255" y="271"/>
                      <a:pt x="255" y="272"/>
                      <a:pt x="254" y="272"/>
                    </a:cubicBezTo>
                    <a:cubicBezTo>
                      <a:pt x="253" y="274"/>
                      <a:pt x="253" y="274"/>
                      <a:pt x="253" y="274"/>
                    </a:cubicBezTo>
                    <a:cubicBezTo>
                      <a:pt x="253" y="274"/>
                      <a:pt x="252" y="273"/>
                      <a:pt x="252" y="274"/>
                    </a:cubicBezTo>
                    <a:cubicBezTo>
                      <a:pt x="252" y="274"/>
                      <a:pt x="252" y="274"/>
                      <a:pt x="252" y="274"/>
                    </a:cubicBezTo>
                    <a:cubicBezTo>
                      <a:pt x="251" y="275"/>
                      <a:pt x="250" y="275"/>
                      <a:pt x="250" y="276"/>
                    </a:cubicBezTo>
                    <a:cubicBezTo>
                      <a:pt x="251" y="276"/>
                      <a:pt x="252" y="275"/>
                      <a:pt x="252" y="276"/>
                    </a:cubicBezTo>
                    <a:cubicBezTo>
                      <a:pt x="252" y="277"/>
                      <a:pt x="250" y="277"/>
                      <a:pt x="250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9"/>
                      <a:pt x="248" y="280"/>
                      <a:pt x="247" y="279"/>
                    </a:cubicBezTo>
                    <a:cubicBezTo>
                      <a:pt x="246" y="279"/>
                      <a:pt x="246" y="278"/>
                      <a:pt x="245" y="278"/>
                    </a:cubicBezTo>
                    <a:cubicBezTo>
                      <a:pt x="244" y="280"/>
                      <a:pt x="246" y="278"/>
                      <a:pt x="246" y="280"/>
                    </a:cubicBezTo>
                    <a:cubicBezTo>
                      <a:pt x="246" y="280"/>
                      <a:pt x="245" y="280"/>
                      <a:pt x="245" y="281"/>
                    </a:cubicBezTo>
                    <a:cubicBezTo>
                      <a:pt x="244" y="281"/>
                      <a:pt x="241" y="281"/>
                      <a:pt x="240" y="281"/>
                    </a:cubicBezTo>
                    <a:cubicBezTo>
                      <a:pt x="240" y="280"/>
                      <a:pt x="242" y="280"/>
                      <a:pt x="242" y="280"/>
                    </a:cubicBezTo>
                    <a:cubicBezTo>
                      <a:pt x="240" y="279"/>
                      <a:pt x="237" y="281"/>
                      <a:pt x="235" y="281"/>
                    </a:cubicBezTo>
                    <a:cubicBezTo>
                      <a:pt x="234" y="282"/>
                      <a:pt x="233" y="284"/>
                      <a:pt x="233" y="285"/>
                    </a:cubicBezTo>
                    <a:cubicBezTo>
                      <a:pt x="233" y="285"/>
                      <a:pt x="233" y="286"/>
                      <a:pt x="232" y="286"/>
                    </a:cubicBezTo>
                    <a:cubicBezTo>
                      <a:pt x="232" y="285"/>
                      <a:pt x="233" y="285"/>
                      <a:pt x="233" y="283"/>
                    </a:cubicBezTo>
                    <a:cubicBezTo>
                      <a:pt x="231" y="282"/>
                      <a:pt x="230" y="284"/>
                      <a:pt x="230" y="284"/>
                    </a:cubicBezTo>
                    <a:cubicBezTo>
                      <a:pt x="230" y="286"/>
                      <a:pt x="230" y="286"/>
                      <a:pt x="230" y="286"/>
                    </a:cubicBezTo>
                    <a:cubicBezTo>
                      <a:pt x="229" y="286"/>
                      <a:pt x="228" y="286"/>
                      <a:pt x="226" y="286"/>
                    </a:cubicBezTo>
                    <a:cubicBezTo>
                      <a:pt x="226" y="287"/>
                      <a:pt x="226" y="288"/>
                      <a:pt x="225" y="288"/>
                    </a:cubicBezTo>
                    <a:cubicBezTo>
                      <a:pt x="225" y="288"/>
                      <a:pt x="225" y="287"/>
                      <a:pt x="224" y="288"/>
                    </a:cubicBezTo>
                    <a:cubicBezTo>
                      <a:pt x="224" y="290"/>
                      <a:pt x="221" y="289"/>
                      <a:pt x="220" y="290"/>
                    </a:cubicBezTo>
                    <a:cubicBezTo>
                      <a:pt x="219" y="291"/>
                      <a:pt x="218" y="291"/>
                      <a:pt x="218" y="293"/>
                    </a:cubicBezTo>
                    <a:cubicBezTo>
                      <a:pt x="217" y="293"/>
                      <a:pt x="216" y="293"/>
                      <a:pt x="216" y="294"/>
                    </a:cubicBezTo>
                    <a:cubicBezTo>
                      <a:pt x="215" y="294"/>
                      <a:pt x="215" y="294"/>
                      <a:pt x="215" y="294"/>
                    </a:cubicBezTo>
                    <a:cubicBezTo>
                      <a:pt x="214" y="295"/>
                      <a:pt x="214" y="295"/>
                      <a:pt x="214" y="295"/>
                    </a:cubicBezTo>
                    <a:cubicBezTo>
                      <a:pt x="213" y="296"/>
                      <a:pt x="212" y="295"/>
                      <a:pt x="212" y="296"/>
                    </a:cubicBezTo>
                    <a:cubicBezTo>
                      <a:pt x="212" y="297"/>
                      <a:pt x="211" y="296"/>
                      <a:pt x="211" y="297"/>
                    </a:cubicBezTo>
                    <a:cubicBezTo>
                      <a:pt x="211" y="298"/>
                      <a:pt x="210" y="297"/>
                      <a:pt x="210" y="298"/>
                    </a:cubicBezTo>
                    <a:cubicBezTo>
                      <a:pt x="208" y="299"/>
                      <a:pt x="205" y="300"/>
                      <a:pt x="206" y="302"/>
                    </a:cubicBezTo>
                    <a:cubicBezTo>
                      <a:pt x="204" y="302"/>
                      <a:pt x="204" y="303"/>
                      <a:pt x="204" y="303"/>
                    </a:cubicBezTo>
                    <a:cubicBezTo>
                      <a:pt x="203" y="303"/>
                      <a:pt x="203" y="303"/>
                      <a:pt x="202" y="303"/>
                    </a:cubicBezTo>
                    <a:cubicBezTo>
                      <a:pt x="202" y="305"/>
                      <a:pt x="202" y="305"/>
                      <a:pt x="202" y="305"/>
                    </a:cubicBezTo>
                    <a:cubicBezTo>
                      <a:pt x="200" y="305"/>
                      <a:pt x="200" y="308"/>
                      <a:pt x="198" y="307"/>
                    </a:cubicBezTo>
                    <a:cubicBezTo>
                      <a:pt x="198" y="308"/>
                      <a:pt x="197" y="309"/>
                      <a:pt x="196" y="308"/>
                    </a:cubicBezTo>
                    <a:cubicBezTo>
                      <a:pt x="196" y="309"/>
                      <a:pt x="196" y="310"/>
                      <a:pt x="195" y="310"/>
                    </a:cubicBezTo>
                    <a:cubicBezTo>
                      <a:pt x="193" y="309"/>
                      <a:pt x="192" y="312"/>
                      <a:pt x="190" y="312"/>
                    </a:cubicBezTo>
                    <a:cubicBezTo>
                      <a:pt x="190" y="314"/>
                      <a:pt x="189" y="315"/>
                      <a:pt x="189" y="316"/>
                    </a:cubicBezTo>
                    <a:cubicBezTo>
                      <a:pt x="188" y="315"/>
                      <a:pt x="188" y="314"/>
                      <a:pt x="187" y="315"/>
                    </a:cubicBezTo>
                    <a:cubicBezTo>
                      <a:pt x="187" y="316"/>
                      <a:pt x="186" y="316"/>
                      <a:pt x="186" y="318"/>
                    </a:cubicBezTo>
                    <a:cubicBezTo>
                      <a:pt x="185" y="318"/>
                      <a:pt x="185" y="318"/>
                      <a:pt x="184" y="319"/>
                    </a:cubicBezTo>
                    <a:cubicBezTo>
                      <a:pt x="184" y="319"/>
                      <a:pt x="183" y="319"/>
                      <a:pt x="183" y="319"/>
                    </a:cubicBezTo>
                    <a:cubicBezTo>
                      <a:pt x="182" y="319"/>
                      <a:pt x="183" y="320"/>
                      <a:pt x="182" y="321"/>
                    </a:cubicBezTo>
                    <a:cubicBezTo>
                      <a:pt x="181" y="320"/>
                      <a:pt x="181" y="320"/>
                      <a:pt x="181" y="320"/>
                    </a:cubicBezTo>
                    <a:cubicBezTo>
                      <a:pt x="181" y="322"/>
                      <a:pt x="179" y="322"/>
                      <a:pt x="179" y="323"/>
                    </a:cubicBezTo>
                    <a:cubicBezTo>
                      <a:pt x="178" y="323"/>
                      <a:pt x="177" y="323"/>
                      <a:pt x="176" y="323"/>
                    </a:cubicBezTo>
                    <a:cubicBezTo>
                      <a:pt x="176" y="325"/>
                      <a:pt x="174" y="326"/>
                      <a:pt x="174" y="328"/>
                    </a:cubicBezTo>
                    <a:cubicBezTo>
                      <a:pt x="172" y="327"/>
                      <a:pt x="173" y="331"/>
                      <a:pt x="170" y="330"/>
                    </a:cubicBezTo>
                    <a:cubicBezTo>
                      <a:pt x="170" y="331"/>
                      <a:pt x="171" y="331"/>
                      <a:pt x="170" y="332"/>
                    </a:cubicBezTo>
                    <a:cubicBezTo>
                      <a:pt x="169" y="332"/>
                      <a:pt x="170" y="331"/>
                      <a:pt x="169" y="330"/>
                    </a:cubicBezTo>
                    <a:cubicBezTo>
                      <a:pt x="168" y="331"/>
                      <a:pt x="169" y="333"/>
                      <a:pt x="168" y="335"/>
                    </a:cubicBezTo>
                    <a:cubicBezTo>
                      <a:pt x="167" y="335"/>
                      <a:pt x="167" y="335"/>
                      <a:pt x="165" y="334"/>
                    </a:cubicBezTo>
                    <a:cubicBezTo>
                      <a:pt x="165" y="335"/>
                      <a:pt x="165" y="336"/>
                      <a:pt x="164" y="335"/>
                    </a:cubicBezTo>
                    <a:cubicBezTo>
                      <a:pt x="164" y="334"/>
                      <a:pt x="164" y="334"/>
                      <a:pt x="165" y="333"/>
                    </a:cubicBezTo>
                    <a:cubicBezTo>
                      <a:pt x="165" y="333"/>
                      <a:pt x="165" y="333"/>
                      <a:pt x="165" y="333"/>
                    </a:cubicBezTo>
                    <a:cubicBezTo>
                      <a:pt x="165" y="332"/>
                      <a:pt x="166" y="332"/>
                      <a:pt x="166" y="331"/>
                    </a:cubicBezTo>
                    <a:cubicBezTo>
                      <a:pt x="167" y="331"/>
                      <a:pt x="169" y="328"/>
                      <a:pt x="167" y="327"/>
                    </a:cubicBezTo>
                    <a:cubicBezTo>
                      <a:pt x="166" y="327"/>
                      <a:pt x="166" y="328"/>
                      <a:pt x="165" y="329"/>
                    </a:cubicBezTo>
                    <a:cubicBezTo>
                      <a:pt x="164" y="330"/>
                      <a:pt x="164" y="331"/>
                      <a:pt x="163" y="331"/>
                    </a:cubicBezTo>
                    <a:cubicBezTo>
                      <a:pt x="162" y="333"/>
                      <a:pt x="161" y="334"/>
                      <a:pt x="160" y="335"/>
                    </a:cubicBezTo>
                    <a:cubicBezTo>
                      <a:pt x="163" y="335"/>
                      <a:pt x="163" y="337"/>
                      <a:pt x="163" y="339"/>
                    </a:cubicBezTo>
                    <a:cubicBezTo>
                      <a:pt x="162" y="339"/>
                      <a:pt x="162" y="339"/>
                      <a:pt x="162" y="339"/>
                    </a:cubicBezTo>
                    <a:cubicBezTo>
                      <a:pt x="161" y="340"/>
                      <a:pt x="164" y="341"/>
                      <a:pt x="163" y="342"/>
                    </a:cubicBezTo>
                    <a:cubicBezTo>
                      <a:pt x="162" y="342"/>
                      <a:pt x="162" y="342"/>
                      <a:pt x="161" y="342"/>
                    </a:cubicBezTo>
                    <a:cubicBezTo>
                      <a:pt x="159" y="342"/>
                      <a:pt x="159" y="338"/>
                      <a:pt x="160" y="337"/>
                    </a:cubicBezTo>
                    <a:cubicBezTo>
                      <a:pt x="160" y="337"/>
                      <a:pt x="159" y="337"/>
                      <a:pt x="160" y="336"/>
                    </a:cubicBezTo>
                    <a:cubicBezTo>
                      <a:pt x="160" y="336"/>
                      <a:pt x="159" y="335"/>
                      <a:pt x="159" y="335"/>
                    </a:cubicBezTo>
                    <a:cubicBezTo>
                      <a:pt x="158" y="337"/>
                      <a:pt x="158" y="338"/>
                      <a:pt x="158" y="340"/>
                    </a:cubicBezTo>
                    <a:cubicBezTo>
                      <a:pt x="157" y="340"/>
                      <a:pt x="156" y="341"/>
                      <a:pt x="155" y="340"/>
                    </a:cubicBezTo>
                    <a:cubicBezTo>
                      <a:pt x="154" y="341"/>
                      <a:pt x="155" y="342"/>
                      <a:pt x="155" y="344"/>
                    </a:cubicBezTo>
                    <a:cubicBezTo>
                      <a:pt x="154" y="345"/>
                      <a:pt x="152" y="345"/>
                      <a:pt x="151" y="345"/>
                    </a:cubicBezTo>
                    <a:cubicBezTo>
                      <a:pt x="150" y="344"/>
                      <a:pt x="150" y="343"/>
                      <a:pt x="149" y="344"/>
                    </a:cubicBezTo>
                    <a:cubicBezTo>
                      <a:pt x="148" y="345"/>
                      <a:pt x="150" y="346"/>
                      <a:pt x="149" y="348"/>
                    </a:cubicBezTo>
                    <a:cubicBezTo>
                      <a:pt x="149" y="348"/>
                      <a:pt x="150" y="349"/>
                      <a:pt x="150" y="350"/>
                    </a:cubicBezTo>
                    <a:cubicBezTo>
                      <a:pt x="150" y="351"/>
                      <a:pt x="149" y="351"/>
                      <a:pt x="149" y="351"/>
                    </a:cubicBezTo>
                    <a:cubicBezTo>
                      <a:pt x="148" y="352"/>
                      <a:pt x="149" y="353"/>
                      <a:pt x="148" y="353"/>
                    </a:cubicBezTo>
                    <a:cubicBezTo>
                      <a:pt x="146" y="352"/>
                      <a:pt x="148" y="349"/>
                      <a:pt x="146" y="350"/>
                    </a:cubicBezTo>
                    <a:cubicBezTo>
                      <a:pt x="145" y="350"/>
                      <a:pt x="147" y="352"/>
                      <a:pt x="147" y="352"/>
                    </a:cubicBezTo>
                    <a:cubicBezTo>
                      <a:pt x="147" y="353"/>
                      <a:pt x="147" y="353"/>
                      <a:pt x="147" y="353"/>
                    </a:cubicBezTo>
                    <a:cubicBezTo>
                      <a:pt x="147" y="354"/>
                      <a:pt x="148" y="354"/>
                      <a:pt x="148" y="355"/>
                    </a:cubicBezTo>
                    <a:cubicBezTo>
                      <a:pt x="147" y="356"/>
                      <a:pt x="145" y="356"/>
                      <a:pt x="145" y="358"/>
                    </a:cubicBezTo>
                    <a:cubicBezTo>
                      <a:pt x="144" y="358"/>
                      <a:pt x="144" y="357"/>
                      <a:pt x="143" y="357"/>
                    </a:cubicBezTo>
                    <a:cubicBezTo>
                      <a:pt x="143" y="358"/>
                      <a:pt x="144" y="358"/>
                      <a:pt x="144" y="359"/>
                    </a:cubicBezTo>
                    <a:cubicBezTo>
                      <a:pt x="143" y="359"/>
                      <a:pt x="143" y="361"/>
                      <a:pt x="141" y="361"/>
                    </a:cubicBezTo>
                    <a:cubicBezTo>
                      <a:pt x="141" y="362"/>
                      <a:pt x="142" y="362"/>
                      <a:pt x="142" y="363"/>
                    </a:cubicBezTo>
                    <a:cubicBezTo>
                      <a:pt x="140" y="363"/>
                      <a:pt x="141" y="364"/>
                      <a:pt x="140" y="365"/>
                    </a:cubicBezTo>
                    <a:cubicBezTo>
                      <a:pt x="140" y="365"/>
                      <a:pt x="138" y="365"/>
                      <a:pt x="138" y="365"/>
                    </a:cubicBezTo>
                    <a:cubicBezTo>
                      <a:pt x="137" y="367"/>
                      <a:pt x="140" y="368"/>
                      <a:pt x="140" y="369"/>
                    </a:cubicBezTo>
                    <a:cubicBezTo>
                      <a:pt x="139" y="370"/>
                      <a:pt x="137" y="370"/>
                      <a:pt x="137" y="371"/>
                    </a:cubicBezTo>
                    <a:cubicBezTo>
                      <a:pt x="136" y="371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5" y="372"/>
                      <a:pt x="135" y="374"/>
                      <a:pt x="135" y="374"/>
                    </a:cubicBezTo>
                    <a:cubicBezTo>
                      <a:pt x="135" y="374"/>
                      <a:pt x="134" y="375"/>
                      <a:pt x="134" y="375"/>
                    </a:cubicBezTo>
                    <a:cubicBezTo>
                      <a:pt x="134" y="376"/>
                      <a:pt x="135" y="376"/>
                      <a:pt x="135" y="377"/>
                    </a:cubicBezTo>
                    <a:cubicBezTo>
                      <a:pt x="135" y="377"/>
                      <a:pt x="133" y="377"/>
                      <a:pt x="133" y="377"/>
                    </a:cubicBezTo>
                    <a:cubicBezTo>
                      <a:pt x="133" y="377"/>
                      <a:pt x="133" y="378"/>
                      <a:pt x="133" y="378"/>
                    </a:cubicBezTo>
                    <a:cubicBezTo>
                      <a:pt x="132" y="379"/>
                      <a:pt x="131" y="379"/>
                      <a:pt x="131" y="380"/>
                    </a:cubicBezTo>
                    <a:cubicBezTo>
                      <a:pt x="130" y="382"/>
                      <a:pt x="131" y="382"/>
                      <a:pt x="131" y="383"/>
                    </a:cubicBezTo>
                    <a:cubicBezTo>
                      <a:pt x="130" y="384"/>
                      <a:pt x="128" y="385"/>
                      <a:pt x="128" y="386"/>
                    </a:cubicBezTo>
                    <a:cubicBezTo>
                      <a:pt x="128" y="387"/>
                      <a:pt x="128" y="387"/>
                      <a:pt x="127" y="387"/>
                    </a:cubicBezTo>
                    <a:cubicBezTo>
                      <a:pt x="127" y="387"/>
                      <a:pt x="127" y="388"/>
                      <a:pt x="126" y="388"/>
                    </a:cubicBezTo>
                    <a:cubicBezTo>
                      <a:pt x="126" y="389"/>
                      <a:pt x="126" y="390"/>
                      <a:pt x="125" y="391"/>
                    </a:cubicBezTo>
                    <a:cubicBezTo>
                      <a:pt x="125" y="391"/>
                      <a:pt x="124" y="391"/>
                      <a:pt x="124" y="391"/>
                    </a:cubicBezTo>
                    <a:cubicBezTo>
                      <a:pt x="124" y="392"/>
                      <a:pt x="124" y="392"/>
                      <a:pt x="123" y="392"/>
                    </a:cubicBezTo>
                    <a:cubicBezTo>
                      <a:pt x="123" y="392"/>
                      <a:pt x="123" y="393"/>
                      <a:pt x="122" y="393"/>
                    </a:cubicBezTo>
                    <a:cubicBezTo>
                      <a:pt x="120" y="395"/>
                      <a:pt x="123" y="396"/>
                      <a:pt x="123" y="399"/>
                    </a:cubicBezTo>
                    <a:cubicBezTo>
                      <a:pt x="122" y="398"/>
                      <a:pt x="122" y="399"/>
                      <a:pt x="121" y="399"/>
                    </a:cubicBezTo>
                    <a:cubicBezTo>
                      <a:pt x="121" y="401"/>
                      <a:pt x="118" y="401"/>
                      <a:pt x="119" y="403"/>
                    </a:cubicBezTo>
                    <a:cubicBezTo>
                      <a:pt x="119" y="404"/>
                      <a:pt x="118" y="403"/>
                      <a:pt x="118" y="404"/>
                    </a:cubicBezTo>
                    <a:cubicBezTo>
                      <a:pt x="119" y="405"/>
                      <a:pt x="118" y="407"/>
                      <a:pt x="119" y="408"/>
                    </a:cubicBezTo>
                    <a:cubicBezTo>
                      <a:pt x="118" y="408"/>
                      <a:pt x="117" y="409"/>
                      <a:pt x="116" y="409"/>
                    </a:cubicBezTo>
                    <a:cubicBezTo>
                      <a:pt x="115" y="410"/>
                      <a:pt x="114" y="411"/>
                      <a:pt x="114" y="412"/>
                    </a:cubicBezTo>
                    <a:cubicBezTo>
                      <a:pt x="113" y="413"/>
                      <a:pt x="113" y="414"/>
                      <a:pt x="113" y="414"/>
                    </a:cubicBezTo>
                    <a:cubicBezTo>
                      <a:pt x="113" y="415"/>
                      <a:pt x="113" y="415"/>
                      <a:pt x="112" y="415"/>
                    </a:cubicBezTo>
                    <a:cubicBezTo>
                      <a:pt x="112" y="416"/>
                      <a:pt x="112" y="416"/>
                      <a:pt x="112" y="416"/>
                    </a:cubicBezTo>
                    <a:cubicBezTo>
                      <a:pt x="112" y="416"/>
                      <a:pt x="112" y="417"/>
                      <a:pt x="112" y="418"/>
                    </a:cubicBezTo>
                    <a:cubicBezTo>
                      <a:pt x="112" y="418"/>
                      <a:pt x="111" y="418"/>
                      <a:pt x="111" y="419"/>
                    </a:cubicBezTo>
                    <a:cubicBezTo>
                      <a:pt x="111" y="419"/>
                      <a:pt x="111" y="420"/>
                      <a:pt x="110" y="420"/>
                    </a:cubicBezTo>
                    <a:cubicBezTo>
                      <a:pt x="110" y="420"/>
                      <a:pt x="110" y="421"/>
                      <a:pt x="110" y="421"/>
                    </a:cubicBezTo>
                    <a:cubicBezTo>
                      <a:pt x="110" y="422"/>
                      <a:pt x="110" y="421"/>
                      <a:pt x="110" y="422"/>
                    </a:cubicBezTo>
                    <a:cubicBezTo>
                      <a:pt x="110" y="422"/>
                      <a:pt x="109" y="422"/>
                      <a:pt x="109" y="423"/>
                    </a:cubicBezTo>
                    <a:cubicBezTo>
                      <a:pt x="110" y="422"/>
                      <a:pt x="111" y="422"/>
                      <a:pt x="112" y="421"/>
                    </a:cubicBezTo>
                    <a:cubicBezTo>
                      <a:pt x="113" y="422"/>
                      <a:pt x="113" y="422"/>
                      <a:pt x="113" y="424"/>
                    </a:cubicBezTo>
                    <a:cubicBezTo>
                      <a:pt x="111" y="423"/>
                      <a:pt x="113" y="427"/>
                      <a:pt x="111" y="428"/>
                    </a:cubicBezTo>
                    <a:cubicBezTo>
                      <a:pt x="111" y="428"/>
                      <a:pt x="110" y="429"/>
                      <a:pt x="109" y="428"/>
                    </a:cubicBezTo>
                    <a:cubicBezTo>
                      <a:pt x="109" y="429"/>
                      <a:pt x="109" y="426"/>
                      <a:pt x="108" y="426"/>
                    </a:cubicBezTo>
                    <a:cubicBezTo>
                      <a:pt x="108" y="422"/>
                      <a:pt x="109" y="419"/>
                      <a:pt x="110" y="414"/>
                    </a:cubicBezTo>
                    <a:cubicBezTo>
                      <a:pt x="110" y="414"/>
                      <a:pt x="111" y="413"/>
                      <a:pt x="112" y="413"/>
                    </a:cubicBezTo>
                    <a:cubicBezTo>
                      <a:pt x="112" y="413"/>
                      <a:pt x="112" y="412"/>
                      <a:pt x="113" y="412"/>
                    </a:cubicBezTo>
                    <a:cubicBezTo>
                      <a:pt x="114" y="409"/>
                      <a:pt x="115" y="408"/>
                      <a:pt x="117" y="406"/>
                    </a:cubicBezTo>
                    <a:cubicBezTo>
                      <a:pt x="116" y="406"/>
                      <a:pt x="115" y="405"/>
                      <a:pt x="115" y="404"/>
                    </a:cubicBezTo>
                    <a:cubicBezTo>
                      <a:pt x="116" y="404"/>
                      <a:pt x="116" y="403"/>
                      <a:pt x="117" y="402"/>
                    </a:cubicBezTo>
                    <a:cubicBezTo>
                      <a:pt x="117" y="401"/>
                      <a:pt x="117" y="402"/>
                      <a:pt x="117" y="402"/>
                    </a:cubicBezTo>
                    <a:cubicBezTo>
                      <a:pt x="118" y="400"/>
                      <a:pt x="118" y="400"/>
                      <a:pt x="118" y="399"/>
                    </a:cubicBezTo>
                    <a:cubicBezTo>
                      <a:pt x="118" y="399"/>
                      <a:pt x="119" y="399"/>
                      <a:pt x="119" y="399"/>
                    </a:cubicBezTo>
                    <a:cubicBezTo>
                      <a:pt x="119" y="398"/>
                      <a:pt x="119" y="397"/>
                      <a:pt x="120" y="396"/>
                    </a:cubicBezTo>
                    <a:cubicBezTo>
                      <a:pt x="120" y="396"/>
                      <a:pt x="120" y="396"/>
                      <a:pt x="120" y="396"/>
                    </a:cubicBezTo>
                    <a:cubicBezTo>
                      <a:pt x="121" y="395"/>
                      <a:pt x="120" y="394"/>
                      <a:pt x="121" y="394"/>
                    </a:cubicBezTo>
                    <a:cubicBezTo>
                      <a:pt x="121" y="394"/>
                      <a:pt x="121" y="393"/>
                      <a:pt x="121" y="393"/>
                    </a:cubicBezTo>
                    <a:cubicBezTo>
                      <a:pt x="121" y="393"/>
                      <a:pt x="122" y="393"/>
                      <a:pt x="122" y="393"/>
                    </a:cubicBezTo>
                    <a:cubicBezTo>
                      <a:pt x="122" y="391"/>
                      <a:pt x="123" y="389"/>
                      <a:pt x="123" y="389"/>
                    </a:cubicBezTo>
                    <a:cubicBezTo>
                      <a:pt x="124" y="388"/>
                      <a:pt x="124" y="387"/>
                      <a:pt x="124" y="387"/>
                    </a:cubicBezTo>
                    <a:cubicBezTo>
                      <a:pt x="125" y="387"/>
                      <a:pt x="125" y="387"/>
                      <a:pt x="126" y="387"/>
                    </a:cubicBezTo>
                    <a:cubicBezTo>
                      <a:pt x="126" y="386"/>
                      <a:pt x="126" y="386"/>
                      <a:pt x="127" y="386"/>
                    </a:cubicBezTo>
                    <a:cubicBezTo>
                      <a:pt x="128" y="385"/>
                      <a:pt x="126" y="385"/>
                      <a:pt x="126" y="384"/>
                    </a:cubicBezTo>
                    <a:cubicBezTo>
                      <a:pt x="127" y="382"/>
                      <a:pt x="128" y="381"/>
                      <a:pt x="130" y="381"/>
                    </a:cubicBezTo>
                    <a:cubicBezTo>
                      <a:pt x="130" y="379"/>
                      <a:pt x="132" y="377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4" y="375"/>
                      <a:pt x="133" y="374"/>
                      <a:pt x="134" y="373"/>
                    </a:cubicBezTo>
                    <a:cubicBezTo>
                      <a:pt x="134" y="372"/>
                      <a:pt x="134" y="372"/>
                      <a:pt x="133" y="371"/>
                    </a:cubicBezTo>
                    <a:cubicBezTo>
                      <a:pt x="133" y="370"/>
                      <a:pt x="135" y="371"/>
                      <a:pt x="135" y="370"/>
                    </a:cubicBezTo>
                    <a:cubicBezTo>
                      <a:pt x="137" y="366"/>
                      <a:pt x="139" y="364"/>
                      <a:pt x="140" y="359"/>
                    </a:cubicBezTo>
                    <a:cubicBezTo>
                      <a:pt x="139" y="358"/>
                      <a:pt x="139" y="360"/>
                      <a:pt x="138" y="360"/>
                    </a:cubicBezTo>
                    <a:cubicBezTo>
                      <a:pt x="137" y="361"/>
                      <a:pt x="137" y="361"/>
                      <a:pt x="136" y="362"/>
                    </a:cubicBezTo>
                    <a:cubicBezTo>
                      <a:pt x="136" y="362"/>
                      <a:pt x="136" y="362"/>
                      <a:pt x="136" y="363"/>
                    </a:cubicBezTo>
                    <a:cubicBezTo>
                      <a:pt x="136" y="363"/>
                      <a:pt x="135" y="363"/>
                      <a:pt x="135" y="363"/>
                    </a:cubicBezTo>
                    <a:cubicBezTo>
                      <a:pt x="135" y="364"/>
                      <a:pt x="136" y="367"/>
                      <a:pt x="135" y="367"/>
                    </a:cubicBezTo>
                    <a:cubicBezTo>
                      <a:pt x="135" y="367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4" y="368"/>
                    </a:cubicBezTo>
                    <a:cubicBezTo>
                      <a:pt x="134" y="368"/>
                      <a:pt x="134" y="368"/>
                      <a:pt x="134" y="368"/>
                    </a:cubicBezTo>
                    <a:cubicBezTo>
                      <a:pt x="134" y="368"/>
                      <a:pt x="134" y="369"/>
                      <a:pt x="134" y="369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71"/>
                      <a:pt x="132" y="371"/>
                      <a:pt x="132" y="371"/>
                    </a:cubicBezTo>
                    <a:cubicBezTo>
                      <a:pt x="132" y="371"/>
                      <a:pt x="131" y="372"/>
                      <a:pt x="131" y="372"/>
                    </a:cubicBezTo>
                    <a:cubicBezTo>
                      <a:pt x="131" y="373"/>
                      <a:pt x="131" y="373"/>
                      <a:pt x="130" y="373"/>
                    </a:cubicBezTo>
                    <a:cubicBezTo>
                      <a:pt x="130" y="373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5"/>
                    </a:cubicBezTo>
                    <a:cubicBezTo>
                      <a:pt x="128" y="377"/>
                      <a:pt x="126" y="379"/>
                      <a:pt x="126" y="382"/>
                    </a:cubicBezTo>
                    <a:cubicBezTo>
                      <a:pt x="125" y="382"/>
                      <a:pt x="126" y="384"/>
                      <a:pt x="125" y="384"/>
                    </a:cubicBezTo>
                    <a:cubicBezTo>
                      <a:pt x="124" y="385"/>
                      <a:pt x="125" y="385"/>
                      <a:pt x="125" y="386"/>
                    </a:cubicBezTo>
                    <a:cubicBezTo>
                      <a:pt x="124" y="386"/>
                      <a:pt x="123" y="387"/>
                      <a:pt x="123" y="387"/>
                    </a:cubicBezTo>
                    <a:cubicBezTo>
                      <a:pt x="123" y="388"/>
                      <a:pt x="123" y="387"/>
                      <a:pt x="122" y="388"/>
                    </a:cubicBezTo>
                    <a:cubicBezTo>
                      <a:pt x="122" y="389"/>
                      <a:pt x="122" y="390"/>
                      <a:pt x="121" y="391"/>
                    </a:cubicBezTo>
                    <a:cubicBezTo>
                      <a:pt x="121" y="391"/>
                      <a:pt x="121" y="391"/>
                      <a:pt x="121" y="392"/>
                    </a:cubicBezTo>
                    <a:cubicBezTo>
                      <a:pt x="120" y="393"/>
                      <a:pt x="120" y="394"/>
                      <a:pt x="120" y="395"/>
                    </a:cubicBezTo>
                    <a:cubicBezTo>
                      <a:pt x="120" y="395"/>
                      <a:pt x="119" y="394"/>
                      <a:pt x="119" y="394"/>
                    </a:cubicBezTo>
                    <a:cubicBezTo>
                      <a:pt x="119" y="394"/>
                      <a:pt x="119" y="395"/>
                      <a:pt x="119" y="395"/>
                    </a:cubicBezTo>
                    <a:cubicBezTo>
                      <a:pt x="119" y="396"/>
                      <a:pt x="119" y="396"/>
                      <a:pt x="119" y="396"/>
                    </a:cubicBezTo>
                    <a:cubicBezTo>
                      <a:pt x="119" y="396"/>
                      <a:pt x="118" y="397"/>
                      <a:pt x="118" y="397"/>
                    </a:cubicBezTo>
                    <a:cubicBezTo>
                      <a:pt x="118" y="397"/>
                      <a:pt x="118" y="397"/>
                      <a:pt x="118" y="397"/>
                    </a:cubicBezTo>
                    <a:cubicBezTo>
                      <a:pt x="117" y="399"/>
                      <a:pt x="117" y="401"/>
                      <a:pt x="116" y="401"/>
                    </a:cubicBezTo>
                    <a:cubicBezTo>
                      <a:pt x="116" y="401"/>
                      <a:pt x="116" y="402"/>
                      <a:pt x="116" y="402"/>
                    </a:cubicBezTo>
                    <a:cubicBezTo>
                      <a:pt x="115" y="403"/>
                      <a:pt x="113" y="405"/>
                      <a:pt x="113" y="406"/>
                    </a:cubicBezTo>
                    <a:cubicBezTo>
                      <a:pt x="113" y="407"/>
                      <a:pt x="115" y="407"/>
                      <a:pt x="114" y="408"/>
                    </a:cubicBezTo>
                    <a:cubicBezTo>
                      <a:pt x="113" y="409"/>
                      <a:pt x="112" y="408"/>
                      <a:pt x="111" y="409"/>
                    </a:cubicBezTo>
                    <a:cubicBezTo>
                      <a:pt x="111" y="410"/>
                      <a:pt x="109" y="411"/>
                      <a:pt x="108" y="412"/>
                    </a:cubicBezTo>
                    <a:cubicBezTo>
                      <a:pt x="108" y="413"/>
                      <a:pt x="109" y="413"/>
                      <a:pt x="109" y="414"/>
                    </a:cubicBezTo>
                    <a:cubicBezTo>
                      <a:pt x="107" y="416"/>
                      <a:pt x="107" y="418"/>
                      <a:pt x="106" y="420"/>
                    </a:cubicBezTo>
                    <a:cubicBezTo>
                      <a:pt x="106" y="421"/>
                      <a:pt x="106" y="421"/>
                      <a:pt x="106" y="421"/>
                    </a:cubicBezTo>
                    <a:cubicBezTo>
                      <a:pt x="105" y="423"/>
                      <a:pt x="107" y="423"/>
                      <a:pt x="107" y="424"/>
                    </a:cubicBezTo>
                    <a:cubicBezTo>
                      <a:pt x="107" y="425"/>
                      <a:pt x="106" y="426"/>
                      <a:pt x="106" y="426"/>
                    </a:cubicBezTo>
                    <a:cubicBezTo>
                      <a:pt x="106" y="427"/>
                      <a:pt x="105" y="428"/>
                      <a:pt x="105" y="428"/>
                    </a:cubicBezTo>
                    <a:cubicBezTo>
                      <a:pt x="105" y="428"/>
                      <a:pt x="105" y="428"/>
                      <a:pt x="104" y="428"/>
                    </a:cubicBezTo>
                    <a:cubicBezTo>
                      <a:pt x="104" y="430"/>
                      <a:pt x="104" y="430"/>
                      <a:pt x="103" y="432"/>
                    </a:cubicBezTo>
                    <a:cubicBezTo>
                      <a:pt x="103" y="432"/>
                      <a:pt x="103" y="432"/>
                      <a:pt x="103" y="433"/>
                    </a:cubicBezTo>
                    <a:cubicBezTo>
                      <a:pt x="102" y="434"/>
                      <a:pt x="102" y="435"/>
                      <a:pt x="102" y="435"/>
                    </a:cubicBezTo>
                    <a:cubicBezTo>
                      <a:pt x="101" y="436"/>
                      <a:pt x="101" y="436"/>
                      <a:pt x="101" y="437"/>
                    </a:cubicBezTo>
                    <a:cubicBezTo>
                      <a:pt x="101" y="438"/>
                      <a:pt x="100" y="438"/>
                      <a:pt x="101" y="438"/>
                    </a:cubicBezTo>
                    <a:cubicBezTo>
                      <a:pt x="101" y="439"/>
                      <a:pt x="100" y="442"/>
                      <a:pt x="100" y="442"/>
                    </a:cubicBezTo>
                    <a:cubicBezTo>
                      <a:pt x="100" y="443"/>
                      <a:pt x="99" y="442"/>
                      <a:pt x="99" y="443"/>
                    </a:cubicBezTo>
                    <a:cubicBezTo>
                      <a:pt x="100" y="444"/>
                      <a:pt x="98" y="447"/>
                      <a:pt x="98" y="447"/>
                    </a:cubicBezTo>
                    <a:cubicBezTo>
                      <a:pt x="97" y="449"/>
                      <a:pt x="98" y="450"/>
                      <a:pt x="98" y="451"/>
                    </a:cubicBezTo>
                    <a:cubicBezTo>
                      <a:pt x="98" y="451"/>
                      <a:pt x="97" y="451"/>
                      <a:pt x="97" y="451"/>
                    </a:cubicBezTo>
                    <a:cubicBezTo>
                      <a:pt x="97" y="453"/>
                      <a:pt x="97" y="453"/>
                      <a:pt x="97" y="454"/>
                    </a:cubicBezTo>
                    <a:cubicBezTo>
                      <a:pt x="97" y="455"/>
                      <a:pt x="96" y="455"/>
                      <a:pt x="96" y="456"/>
                    </a:cubicBezTo>
                    <a:cubicBezTo>
                      <a:pt x="96" y="456"/>
                      <a:pt x="96" y="456"/>
                      <a:pt x="95" y="456"/>
                    </a:cubicBezTo>
                    <a:cubicBezTo>
                      <a:pt x="95" y="456"/>
                      <a:pt x="95" y="455"/>
                      <a:pt x="95" y="456"/>
                    </a:cubicBezTo>
                    <a:cubicBezTo>
                      <a:pt x="95" y="456"/>
                      <a:pt x="95" y="456"/>
                      <a:pt x="95" y="456"/>
                    </a:cubicBezTo>
                    <a:cubicBezTo>
                      <a:pt x="94" y="456"/>
                      <a:pt x="94" y="457"/>
                      <a:pt x="94" y="457"/>
                    </a:cubicBezTo>
                    <a:cubicBezTo>
                      <a:pt x="94" y="458"/>
                      <a:pt x="93" y="458"/>
                      <a:pt x="93" y="459"/>
                    </a:cubicBezTo>
                    <a:cubicBezTo>
                      <a:pt x="93" y="460"/>
                      <a:pt x="93" y="460"/>
                      <a:pt x="93" y="461"/>
                    </a:cubicBezTo>
                    <a:cubicBezTo>
                      <a:pt x="93" y="462"/>
                      <a:pt x="94" y="465"/>
                      <a:pt x="94" y="466"/>
                    </a:cubicBezTo>
                    <a:cubicBezTo>
                      <a:pt x="94" y="466"/>
                      <a:pt x="94" y="467"/>
                      <a:pt x="93" y="468"/>
                    </a:cubicBezTo>
                    <a:cubicBezTo>
                      <a:pt x="93" y="470"/>
                      <a:pt x="94" y="472"/>
                      <a:pt x="94" y="473"/>
                    </a:cubicBezTo>
                    <a:cubicBezTo>
                      <a:pt x="93" y="475"/>
                      <a:pt x="92" y="476"/>
                      <a:pt x="92" y="477"/>
                    </a:cubicBezTo>
                    <a:cubicBezTo>
                      <a:pt x="92" y="478"/>
                      <a:pt x="93" y="480"/>
                      <a:pt x="93" y="481"/>
                    </a:cubicBezTo>
                    <a:cubicBezTo>
                      <a:pt x="93" y="481"/>
                      <a:pt x="92" y="481"/>
                      <a:pt x="92" y="482"/>
                    </a:cubicBezTo>
                    <a:cubicBezTo>
                      <a:pt x="92" y="483"/>
                      <a:pt x="93" y="484"/>
                      <a:pt x="93" y="485"/>
                    </a:cubicBezTo>
                    <a:cubicBezTo>
                      <a:pt x="93" y="486"/>
                      <a:pt x="93" y="487"/>
                      <a:pt x="93" y="488"/>
                    </a:cubicBezTo>
                    <a:cubicBezTo>
                      <a:pt x="93" y="490"/>
                      <a:pt x="92" y="491"/>
                      <a:pt x="93" y="492"/>
                    </a:cubicBezTo>
                    <a:cubicBezTo>
                      <a:pt x="93" y="492"/>
                      <a:pt x="93" y="493"/>
                      <a:pt x="93" y="493"/>
                    </a:cubicBezTo>
                    <a:cubicBezTo>
                      <a:pt x="92" y="493"/>
                      <a:pt x="92" y="491"/>
                      <a:pt x="92" y="490"/>
                    </a:cubicBezTo>
                    <a:cubicBezTo>
                      <a:pt x="92" y="489"/>
                      <a:pt x="93" y="487"/>
                      <a:pt x="93" y="485"/>
                    </a:cubicBezTo>
                    <a:cubicBezTo>
                      <a:pt x="92" y="485"/>
                      <a:pt x="93" y="484"/>
                      <a:pt x="92" y="484"/>
                    </a:cubicBezTo>
                    <a:cubicBezTo>
                      <a:pt x="91" y="485"/>
                      <a:pt x="92" y="486"/>
                      <a:pt x="92" y="487"/>
                    </a:cubicBezTo>
                    <a:cubicBezTo>
                      <a:pt x="92" y="489"/>
                      <a:pt x="90" y="492"/>
                      <a:pt x="90" y="495"/>
                    </a:cubicBezTo>
                    <a:cubicBezTo>
                      <a:pt x="90" y="496"/>
                      <a:pt x="90" y="497"/>
                      <a:pt x="90" y="497"/>
                    </a:cubicBezTo>
                    <a:cubicBezTo>
                      <a:pt x="90" y="498"/>
                      <a:pt x="90" y="499"/>
                      <a:pt x="90" y="499"/>
                    </a:cubicBezTo>
                    <a:cubicBezTo>
                      <a:pt x="90" y="500"/>
                      <a:pt x="90" y="500"/>
                      <a:pt x="90" y="500"/>
                    </a:cubicBezTo>
                    <a:cubicBezTo>
                      <a:pt x="90" y="502"/>
                      <a:pt x="90" y="503"/>
                      <a:pt x="90" y="505"/>
                    </a:cubicBezTo>
                    <a:cubicBezTo>
                      <a:pt x="90" y="505"/>
                      <a:pt x="91" y="510"/>
                      <a:pt x="91" y="510"/>
                    </a:cubicBezTo>
                    <a:cubicBezTo>
                      <a:pt x="90" y="510"/>
                      <a:pt x="91" y="510"/>
                      <a:pt x="90" y="511"/>
                    </a:cubicBezTo>
                    <a:cubicBezTo>
                      <a:pt x="90" y="520"/>
                      <a:pt x="90" y="520"/>
                      <a:pt x="90" y="520"/>
                    </a:cubicBezTo>
                    <a:cubicBezTo>
                      <a:pt x="90" y="522"/>
                      <a:pt x="90" y="523"/>
                      <a:pt x="90" y="526"/>
                    </a:cubicBezTo>
                    <a:cubicBezTo>
                      <a:pt x="90" y="527"/>
                      <a:pt x="90" y="527"/>
                      <a:pt x="90" y="527"/>
                    </a:cubicBezTo>
                    <a:cubicBezTo>
                      <a:pt x="90" y="528"/>
                      <a:pt x="89" y="529"/>
                      <a:pt x="89" y="529"/>
                    </a:cubicBezTo>
                    <a:cubicBezTo>
                      <a:pt x="90" y="528"/>
                      <a:pt x="89" y="531"/>
                      <a:pt x="89" y="530"/>
                    </a:cubicBezTo>
                    <a:cubicBezTo>
                      <a:pt x="89" y="531"/>
                      <a:pt x="90" y="532"/>
                      <a:pt x="89" y="533"/>
                    </a:cubicBezTo>
                    <a:cubicBezTo>
                      <a:pt x="91" y="534"/>
                      <a:pt x="90" y="536"/>
                      <a:pt x="90" y="537"/>
                    </a:cubicBezTo>
                    <a:cubicBezTo>
                      <a:pt x="90" y="538"/>
                      <a:pt x="90" y="538"/>
                      <a:pt x="90" y="538"/>
                    </a:cubicBezTo>
                    <a:cubicBezTo>
                      <a:pt x="90" y="539"/>
                      <a:pt x="90" y="539"/>
                      <a:pt x="90" y="539"/>
                    </a:cubicBezTo>
                    <a:cubicBezTo>
                      <a:pt x="90" y="539"/>
                      <a:pt x="90" y="540"/>
                      <a:pt x="90" y="540"/>
                    </a:cubicBezTo>
                    <a:cubicBezTo>
                      <a:pt x="90" y="541"/>
                      <a:pt x="89" y="542"/>
                      <a:pt x="90" y="543"/>
                    </a:cubicBezTo>
                    <a:cubicBezTo>
                      <a:pt x="91" y="541"/>
                      <a:pt x="91" y="539"/>
                      <a:pt x="91" y="537"/>
                    </a:cubicBezTo>
                    <a:cubicBezTo>
                      <a:pt x="91" y="536"/>
                      <a:pt x="91" y="533"/>
                      <a:pt x="91" y="532"/>
                    </a:cubicBezTo>
                    <a:cubicBezTo>
                      <a:pt x="92" y="533"/>
                      <a:pt x="91" y="529"/>
                      <a:pt x="92" y="530"/>
                    </a:cubicBezTo>
                    <a:cubicBezTo>
                      <a:pt x="92" y="532"/>
                      <a:pt x="93" y="534"/>
                      <a:pt x="93" y="536"/>
                    </a:cubicBezTo>
                    <a:cubicBezTo>
                      <a:pt x="93" y="537"/>
                      <a:pt x="92" y="537"/>
                      <a:pt x="92" y="538"/>
                    </a:cubicBezTo>
                    <a:cubicBezTo>
                      <a:pt x="92" y="539"/>
                      <a:pt x="93" y="538"/>
                      <a:pt x="93" y="540"/>
                    </a:cubicBezTo>
                    <a:cubicBezTo>
                      <a:pt x="92" y="542"/>
                      <a:pt x="92" y="542"/>
                      <a:pt x="92" y="544"/>
                    </a:cubicBezTo>
                    <a:cubicBezTo>
                      <a:pt x="91" y="545"/>
                      <a:pt x="91" y="544"/>
                      <a:pt x="90" y="544"/>
                    </a:cubicBezTo>
                    <a:cubicBezTo>
                      <a:pt x="90" y="545"/>
                      <a:pt x="90" y="546"/>
                      <a:pt x="90" y="546"/>
                    </a:cubicBezTo>
                    <a:cubicBezTo>
                      <a:pt x="90" y="548"/>
                      <a:pt x="90" y="549"/>
                      <a:pt x="90" y="550"/>
                    </a:cubicBezTo>
                    <a:cubicBezTo>
                      <a:pt x="90" y="551"/>
                      <a:pt x="89" y="552"/>
                      <a:pt x="90" y="552"/>
                    </a:cubicBezTo>
                    <a:cubicBezTo>
                      <a:pt x="90" y="552"/>
                      <a:pt x="91" y="552"/>
                      <a:pt x="91" y="552"/>
                    </a:cubicBezTo>
                    <a:cubicBezTo>
                      <a:pt x="91" y="551"/>
                      <a:pt x="91" y="551"/>
                      <a:pt x="92" y="551"/>
                    </a:cubicBezTo>
                    <a:cubicBezTo>
                      <a:pt x="92" y="552"/>
                      <a:pt x="92" y="552"/>
                      <a:pt x="92" y="553"/>
                    </a:cubicBezTo>
                    <a:cubicBezTo>
                      <a:pt x="92" y="554"/>
                      <a:pt x="92" y="554"/>
                      <a:pt x="92" y="555"/>
                    </a:cubicBezTo>
                    <a:cubicBezTo>
                      <a:pt x="91" y="555"/>
                      <a:pt x="91" y="555"/>
                      <a:pt x="91" y="556"/>
                    </a:cubicBezTo>
                    <a:cubicBezTo>
                      <a:pt x="91" y="556"/>
                      <a:pt x="91" y="556"/>
                      <a:pt x="91" y="557"/>
                    </a:cubicBezTo>
                    <a:cubicBezTo>
                      <a:pt x="91" y="557"/>
                      <a:pt x="91" y="556"/>
                      <a:pt x="92" y="557"/>
                    </a:cubicBezTo>
                    <a:cubicBezTo>
                      <a:pt x="92" y="557"/>
                      <a:pt x="93" y="557"/>
                      <a:pt x="93" y="558"/>
                    </a:cubicBezTo>
                    <a:cubicBezTo>
                      <a:pt x="93" y="558"/>
                      <a:pt x="93" y="559"/>
                      <a:pt x="93" y="559"/>
                    </a:cubicBezTo>
                    <a:cubicBezTo>
                      <a:pt x="92" y="559"/>
                      <a:pt x="92" y="559"/>
                      <a:pt x="91" y="559"/>
                    </a:cubicBezTo>
                    <a:cubicBezTo>
                      <a:pt x="91" y="559"/>
                      <a:pt x="91" y="560"/>
                      <a:pt x="91" y="560"/>
                    </a:cubicBezTo>
                    <a:cubicBezTo>
                      <a:pt x="91" y="560"/>
                      <a:pt x="92" y="561"/>
                      <a:pt x="92" y="561"/>
                    </a:cubicBezTo>
                    <a:cubicBezTo>
                      <a:pt x="92" y="562"/>
                      <a:pt x="91" y="564"/>
                      <a:pt x="91" y="565"/>
                    </a:cubicBezTo>
                    <a:cubicBezTo>
                      <a:pt x="91" y="565"/>
                      <a:pt x="92" y="565"/>
                      <a:pt x="92" y="565"/>
                    </a:cubicBezTo>
                    <a:cubicBezTo>
                      <a:pt x="92" y="566"/>
                      <a:pt x="91" y="567"/>
                      <a:pt x="91" y="568"/>
                    </a:cubicBezTo>
                    <a:cubicBezTo>
                      <a:pt x="92" y="568"/>
                      <a:pt x="91" y="568"/>
                      <a:pt x="91" y="569"/>
                    </a:cubicBezTo>
                    <a:cubicBezTo>
                      <a:pt x="92" y="568"/>
                      <a:pt x="91" y="570"/>
                      <a:pt x="92" y="570"/>
                    </a:cubicBezTo>
                    <a:cubicBezTo>
                      <a:pt x="92" y="571"/>
                      <a:pt x="93" y="571"/>
                      <a:pt x="93" y="571"/>
                    </a:cubicBezTo>
                    <a:cubicBezTo>
                      <a:pt x="93" y="572"/>
                      <a:pt x="92" y="574"/>
                      <a:pt x="93" y="573"/>
                    </a:cubicBezTo>
                    <a:cubicBezTo>
                      <a:pt x="95" y="573"/>
                      <a:pt x="93" y="570"/>
                      <a:pt x="95" y="569"/>
                    </a:cubicBezTo>
                    <a:cubicBezTo>
                      <a:pt x="95" y="569"/>
                      <a:pt x="95" y="571"/>
                      <a:pt x="95" y="572"/>
                    </a:cubicBezTo>
                    <a:cubicBezTo>
                      <a:pt x="96" y="573"/>
                      <a:pt x="97" y="574"/>
                      <a:pt x="97" y="575"/>
                    </a:cubicBezTo>
                    <a:cubicBezTo>
                      <a:pt x="96" y="578"/>
                      <a:pt x="97" y="579"/>
                      <a:pt x="97" y="581"/>
                    </a:cubicBezTo>
                    <a:cubicBezTo>
                      <a:pt x="98" y="581"/>
                      <a:pt x="98" y="583"/>
                      <a:pt x="98" y="583"/>
                    </a:cubicBezTo>
                    <a:cubicBezTo>
                      <a:pt x="98" y="584"/>
                      <a:pt x="98" y="584"/>
                      <a:pt x="99" y="585"/>
                    </a:cubicBezTo>
                    <a:cubicBezTo>
                      <a:pt x="99" y="586"/>
                      <a:pt x="99" y="587"/>
                      <a:pt x="99" y="588"/>
                    </a:cubicBezTo>
                    <a:cubicBezTo>
                      <a:pt x="99" y="589"/>
                      <a:pt x="99" y="590"/>
                      <a:pt x="99" y="591"/>
                    </a:cubicBezTo>
                    <a:cubicBezTo>
                      <a:pt x="100" y="591"/>
                      <a:pt x="100" y="592"/>
                      <a:pt x="100" y="593"/>
                    </a:cubicBezTo>
                    <a:cubicBezTo>
                      <a:pt x="100" y="594"/>
                      <a:pt x="101" y="594"/>
                      <a:pt x="100" y="595"/>
                    </a:cubicBezTo>
                    <a:cubicBezTo>
                      <a:pt x="100" y="596"/>
                      <a:pt x="101" y="595"/>
                      <a:pt x="101" y="596"/>
                    </a:cubicBezTo>
                    <a:cubicBezTo>
                      <a:pt x="101" y="597"/>
                      <a:pt x="101" y="598"/>
                      <a:pt x="102" y="599"/>
                    </a:cubicBezTo>
                    <a:cubicBezTo>
                      <a:pt x="102" y="599"/>
                      <a:pt x="102" y="600"/>
                      <a:pt x="102" y="600"/>
                    </a:cubicBezTo>
                    <a:cubicBezTo>
                      <a:pt x="102" y="601"/>
                      <a:pt x="102" y="601"/>
                      <a:pt x="102" y="601"/>
                    </a:cubicBezTo>
                    <a:cubicBezTo>
                      <a:pt x="102" y="601"/>
                      <a:pt x="101" y="602"/>
                      <a:pt x="101" y="602"/>
                    </a:cubicBezTo>
                    <a:cubicBezTo>
                      <a:pt x="100" y="602"/>
                      <a:pt x="101" y="602"/>
                      <a:pt x="101" y="603"/>
                    </a:cubicBezTo>
                    <a:cubicBezTo>
                      <a:pt x="101" y="603"/>
                      <a:pt x="101" y="604"/>
                      <a:pt x="101" y="604"/>
                    </a:cubicBezTo>
                    <a:cubicBezTo>
                      <a:pt x="101" y="605"/>
                      <a:pt x="101" y="606"/>
                      <a:pt x="102" y="606"/>
                    </a:cubicBezTo>
                    <a:cubicBezTo>
                      <a:pt x="102" y="606"/>
                      <a:pt x="102" y="607"/>
                      <a:pt x="102" y="607"/>
                    </a:cubicBezTo>
                    <a:cubicBezTo>
                      <a:pt x="102" y="608"/>
                      <a:pt x="103" y="608"/>
                      <a:pt x="103" y="609"/>
                    </a:cubicBezTo>
                    <a:cubicBezTo>
                      <a:pt x="103" y="610"/>
                      <a:pt x="103" y="610"/>
                      <a:pt x="104" y="611"/>
                    </a:cubicBezTo>
                    <a:cubicBezTo>
                      <a:pt x="102" y="610"/>
                      <a:pt x="102" y="608"/>
                      <a:pt x="101" y="606"/>
                    </a:cubicBezTo>
                    <a:cubicBezTo>
                      <a:pt x="101" y="606"/>
                      <a:pt x="101" y="605"/>
                      <a:pt x="101" y="605"/>
                    </a:cubicBezTo>
                    <a:cubicBezTo>
                      <a:pt x="101" y="604"/>
                      <a:pt x="100" y="604"/>
                      <a:pt x="100" y="604"/>
                    </a:cubicBezTo>
                    <a:cubicBezTo>
                      <a:pt x="100" y="603"/>
                      <a:pt x="100" y="602"/>
                      <a:pt x="100" y="602"/>
                    </a:cubicBezTo>
                    <a:cubicBezTo>
                      <a:pt x="100" y="602"/>
                      <a:pt x="99" y="602"/>
                      <a:pt x="99" y="602"/>
                    </a:cubicBezTo>
                    <a:cubicBezTo>
                      <a:pt x="98" y="602"/>
                      <a:pt x="99" y="603"/>
                      <a:pt x="99" y="603"/>
                    </a:cubicBezTo>
                    <a:cubicBezTo>
                      <a:pt x="99" y="604"/>
                      <a:pt x="99" y="604"/>
                      <a:pt x="100" y="605"/>
                    </a:cubicBezTo>
                    <a:cubicBezTo>
                      <a:pt x="99" y="606"/>
                      <a:pt x="101" y="609"/>
                      <a:pt x="101" y="610"/>
                    </a:cubicBezTo>
                    <a:cubicBezTo>
                      <a:pt x="102" y="613"/>
                      <a:pt x="104" y="620"/>
                      <a:pt x="104" y="621"/>
                    </a:cubicBezTo>
                    <a:cubicBezTo>
                      <a:pt x="105" y="621"/>
                      <a:pt x="105" y="622"/>
                      <a:pt x="105" y="623"/>
                    </a:cubicBezTo>
                    <a:cubicBezTo>
                      <a:pt x="106" y="623"/>
                      <a:pt x="107" y="621"/>
                      <a:pt x="107" y="623"/>
                    </a:cubicBezTo>
                    <a:cubicBezTo>
                      <a:pt x="107" y="623"/>
                      <a:pt x="107" y="623"/>
                      <a:pt x="107" y="623"/>
                    </a:cubicBezTo>
                    <a:cubicBezTo>
                      <a:pt x="107" y="625"/>
                      <a:pt x="106" y="624"/>
                      <a:pt x="106" y="626"/>
                    </a:cubicBezTo>
                    <a:cubicBezTo>
                      <a:pt x="107" y="627"/>
                      <a:pt x="108" y="627"/>
                      <a:pt x="108" y="629"/>
                    </a:cubicBezTo>
                    <a:cubicBezTo>
                      <a:pt x="108" y="630"/>
                      <a:pt x="109" y="631"/>
                      <a:pt x="109" y="631"/>
                    </a:cubicBezTo>
                    <a:cubicBezTo>
                      <a:pt x="109" y="631"/>
                      <a:pt x="109" y="632"/>
                      <a:pt x="109" y="632"/>
                    </a:cubicBezTo>
                    <a:cubicBezTo>
                      <a:pt x="110" y="633"/>
                      <a:pt x="110" y="634"/>
                      <a:pt x="110" y="634"/>
                    </a:cubicBezTo>
                    <a:cubicBezTo>
                      <a:pt x="111" y="636"/>
                      <a:pt x="113" y="637"/>
                      <a:pt x="112" y="640"/>
                    </a:cubicBezTo>
                    <a:cubicBezTo>
                      <a:pt x="114" y="640"/>
                      <a:pt x="114" y="642"/>
                      <a:pt x="114" y="643"/>
                    </a:cubicBezTo>
                    <a:cubicBezTo>
                      <a:pt x="114" y="643"/>
                      <a:pt x="115" y="643"/>
                      <a:pt x="115" y="644"/>
                    </a:cubicBezTo>
                    <a:cubicBezTo>
                      <a:pt x="115" y="645"/>
                      <a:pt x="117" y="648"/>
                      <a:pt x="116" y="648"/>
                    </a:cubicBezTo>
                    <a:cubicBezTo>
                      <a:pt x="117" y="648"/>
                      <a:pt x="118" y="650"/>
                      <a:pt x="118" y="651"/>
                    </a:cubicBezTo>
                    <a:cubicBezTo>
                      <a:pt x="118" y="652"/>
                      <a:pt x="119" y="652"/>
                      <a:pt x="119" y="653"/>
                    </a:cubicBezTo>
                    <a:cubicBezTo>
                      <a:pt x="121" y="654"/>
                      <a:pt x="121" y="655"/>
                      <a:pt x="122" y="656"/>
                    </a:cubicBezTo>
                    <a:cubicBezTo>
                      <a:pt x="122" y="655"/>
                      <a:pt x="122" y="655"/>
                      <a:pt x="122" y="655"/>
                    </a:cubicBezTo>
                    <a:cubicBezTo>
                      <a:pt x="122" y="655"/>
                      <a:pt x="121" y="655"/>
                      <a:pt x="121" y="655"/>
                    </a:cubicBezTo>
                    <a:cubicBezTo>
                      <a:pt x="121" y="655"/>
                      <a:pt x="121" y="655"/>
                      <a:pt x="121" y="654"/>
                    </a:cubicBezTo>
                    <a:cubicBezTo>
                      <a:pt x="121" y="654"/>
                      <a:pt x="121" y="654"/>
                      <a:pt x="121" y="654"/>
                    </a:cubicBezTo>
                    <a:cubicBezTo>
                      <a:pt x="120" y="653"/>
                      <a:pt x="120" y="652"/>
                      <a:pt x="120" y="652"/>
                    </a:cubicBezTo>
                    <a:cubicBezTo>
                      <a:pt x="119" y="650"/>
                      <a:pt x="118" y="650"/>
                      <a:pt x="118" y="648"/>
                    </a:cubicBezTo>
                    <a:cubicBezTo>
                      <a:pt x="120" y="649"/>
                      <a:pt x="121" y="650"/>
                      <a:pt x="121" y="653"/>
                    </a:cubicBezTo>
                    <a:cubicBezTo>
                      <a:pt x="122" y="654"/>
                      <a:pt x="121" y="654"/>
                      <a:pt x="121" y="654"/>
                    </a:cubicBezTo>
                    <a:cubicBezTo>
                      <a:pt x="122" y="654"/>
                      <a:pt x="122" y="655"/>
                      <a:pt x="122" y="655"/>
                    </a:cubicBezTo>
                    <a:cubicBezTo>
                      <a:pt x="122" y="655"/>
                      <a:pt x="123" y="654"/>
                      <a:pt x="123" y="654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6"/>
                      <a:pt x="123" y="656"/>
                      <a:pt x="123" y="656"/>
                    </a:cubicBezTo>
                    <a:cubicBezTo>
                      <a:pt x="123" y="657"/>
                      <a:pt x="124" y="657"/>
                      <a:pt x="124" y="658"/>
                    </a:cubicBezTo>
                    <a:cubicBezTo>
                      <a:pt x="124" y="658"/>
                      <a:pt x="125" y="659"/>
                      <a:pt x="125" y="660"/>
                    </a:cubicBezTo>
                    <a:cubicBezTo>
                      <a:pt x="125" y="660"/>
                      <a:pt x="125" y="661"/>
                      <a:pt x="125" y="662"/>
                    </a:cubicBezTo>
                    <a:cubicBezTo>
                      <a:pt x="125" y="662"/>
                      <a:pt x="126" y="662"/>
                      <a:pt x="126" y="662"/>
                    </a:cubicBezTo>
                    <a:cubicBezTo>
                      <a:pt x="126" y="663"/>
                      <a:pt x="126" y="663"/>
                      <a:pt x="126" y="663"/>
                    </a:cubicBezTo>
                    <a:cubicBezTo>
                      <a:pt x="126" y="664"/>
                      <a:pt x="126" y="664"/>
                      <a:pt x="126" y="664"/>
                    </a:cubicBezTo>
                    <a:cubicBezTo>
                      <a:pt x="126" y="664"/>
                      <a:pt x="126" y="665"/>
                      <a:pt x="126" y="665"/>
                    </a:cubicBezTo>
                    <a:cubicBezTo>
                      <a:pt x="126" y="665"/>
                      <a:pt x="127" y="665"/>
                      <a:pt x="127" y="665"/>
                    </a:cubicBezTo>
                    <a:cubicBezTo>
                      <a:pt x="127" y="665"/>
                      <a:pt x="127" y="666"/>
                      <a:pt x="127" y="666"/>
                    </a:cubicBezTo>
                    <a:cubicBezTo>
                      <a:pt x="127" y="667"/>
                      <a:pt x="128" y="667"/>
                      <a:pt x="127" y="668"/>
                    </a:cubicBezTo>
                    <a:cubicBezTo>
                      <a:pt x="128" y="669"/>
                      <a:pt x="130" y="671"/>
                      <a:pt x="130" y="672"/>
                    </a:cubicBezTo>
                    <a:cubicBezTo>
                      <a:pt x="131" y="673"/>
                      <a:pt x="133" y="674"/>
                      <a:pt x="133" y="674"/>
                    </a:cubicBezTo>
                    <a:cubicBezTo>
                      <a:pt x="134" y="675"/>
                      <a:pt x="133" y="676"/>
                      <a:pt x="134" y="676"/>
                    </a:cubicBezTo>
                    <a:cubicBezTo>
                      <a:pt x="134" y="676"/>
                      <a:pt x="134" y="677"/>
                      <a:pt x="134" y="677"/>
                    </a:cubicBezTo>
                    <a:cubicBezTo>
                      <a:pt x="135" y="678"/>
                      <a:pt x="136" y="679"/>
                      <a:pt x="137" y="680"/>
                    </a:cubicBezTo>
                    <a:cubicBezTo>
                      <a:pt x="137" y="681"/>
                      <a:pt x="138" y="681"/>
                      <a:pt x="138" y="681"/>
                    </a:cubicBezTo>
                    <a:cubicBezTo>
                      <a:pt x="138" y="682"/>
                      <a:pt x="138" y="682"/>
                      <a:pt x="138" y="682"/>
                    </a:cubicBezTo>
                    <a:cubicBezTo>
                      <a:pt x="138" y="683"/>
                      <a:pt x="139" y="683"/>
                      <a:pt x="139" y="683"/>
                    </a:cubicBezTo>
                    <a:cubicBezTo>
                      <a:pt x="140" y="685"/>
                      <a:pt x="140" y="685"/>
                      <a:pt x="141" y="686"/>
                    </a:cubicBezTo>
                    <a:cubicBezTo>
                      <a:pt x="141" y="687"/>
                      <a:pt x="143" y="687"/>
                      <a:pt x="143" y="687"/>
                    </a:cubicBezTo>
                    <a:cubicBezTo>
                      <a:pt x="144" y="689"/>
                      <a:pt x="144" y="687"/>
                      <a:pt x="144" y="689"/>
                    </a:cubicBezTo>
                    <a:cubicBezTo>
                      <a:pt x="146" y="689"/>
                      <a:pt x="146" y="691"/>
                      <a:pt x="147" y="692"/>
                    </a:cubicBezTo>
                    <a:cubicBezTo>
                      <a:pt x="147" y="692"/>
                      <a:pt x="148" y="692"/>
                      <a:pt x="148" y="693"/>
                    </a:cubicBezTo>
                    <a:cubicBezTo>
                      <a:pt x="148" y="695"/>
                      <a:pt x="149" y="696"/>
                      <a:pt x="151" y="697"/>
                    </a:cubicBezTo>
                    <a:cubicBezTo>
                      <a:pt x="151" y="698"/>
                      <a:pt x="152" y="699"/>
                      <a:pt x="152" y="700"/>
                    </a:cubicBezTo>
                    <a:cubicBezTo>
                      <a:pt x="154" y="701"/>
                      <a:pt x="158" y="704"/>
                      <a:pt x="158" y="706"/>
                    </a:cubicBezTo>
                    <a:cubicBezTo>
                      <a:pt x="160" y="706"/>
                      <a:pt x="161" y="707"/>
                      <a:pt x="161" y="709"/>
                    </a:cubicBezTo>
                    <a:cubicBezTo>
                      <a:pt x="163" y="709"/>
                      <a:pt x="162" y="710"/>
                      <a:pt x="164" y="711"/>
                    </a:cubicBezTo>
                    <a:cubicBezTo>
                      <a:pt x="164" y="712"/>
                      <a:pt x="165" y="712"/>
                      <a:pt x="165" y="713"/>
                    </a:cubicBezTo>
                    <a:cubicBezTo>
                      <a:pt x="167" y="713"/>
                      <a:pt x="168" y="715"/>
                      <a:pt x="169" y="716"/>
                    </a:cubicBezTo>
                    <a:cubicBezTo>
                      <a:pt x="169" y="716"/>
                      <a:pt x="169" y="715"/>
                      <a:pt x="169" y="716"/>
                    </a:cubicBezTo>
                    <a:cubicBezTo>
                      <a:pt x="170" y="716"/>
                      <a:pt x="170" y="717"/>
                      <a:pt x="170" y="717"/>
                    </a:cubicBezTo>
                    <a:cubicBezTo>
                      <a:pt x="171" y="717"/>
                      <a:pt x="171" y="718"/>
                      <a:pt x="172" y="718"/>
                    </a:cubicBezTo>
                    <a:cubicBezTo>
                      <a:pt x="173" y="720"/>
                      <a:pt x="174" y="720"/>
                      <a:pt x="174" y="721"/>
                    </a:cubicBezTo>
                    <a:cubicBezTo>
                      <a:pt x="176" y="721"/>
                      <a:pt x="176" y="723"/>
                      <a:pt x="177" y="723"/>
                    </a:cubicBezTo>
                    <a:cubicBezTo>
                      <a:pt x="178" y="723"/>
                      <a:pt x="178" y="724"/>
                      <a:pt x="178" y="724"/>
                    </a:cubicBezTo>
                    <a:cubicBezTo>
                      <a:pt x="179" y="724"/>
                      <a:pt x="179" y="724"/>
                      <a:pt x="179" y="725"/>
                    </a:cubicBezTo>
                    <a:cubicBezTo>
                      <a:pt x="180" y="726"/>
                      <a:pt x="180" y="726"/>
                      <a:pt x="182" y="726"/>
                    </a:cubicBezTo>
                    <a:cubicBezTo>
                      <a:pt x="182" y="727"/>
                      <a:pt x="183" y="727"/>
                      <a:pt x="184" y="728"/>
                    </a:cubicBezTo>
                    <a:cubicBezTo>
                      <a:pt x="184" y="728"/>
                      <a:pt x="184" y="728"/>
                      <a:pt x="184" y="728"/>
                    </a:cubicBezTo>
                    <a:cubicBezTo>
                      <a:pt x="184" y="729"/>
                      <a:pt x="185" y="728"/>
                      <a:pt x="185" y="728"/>
                    </a:cubicBezTo>
                    <a:cubicBezTo>
                      <a:pt x="185" y="729"/>
                      <a:pt x="185" y="729"/>
                      <a:pt x="185" y="729"/>
                    </a:cubicBezTo>
                    <a:cubicBezTo>
                      <a:pt x="185" y="730"/>
                      <a:pt x="186" y="729"/>
                      <a:pt x="186" y="729"/>
                    </a:cubicBezTo>
                    <a:cubicBezTo>
                      <a:pt x="186" y="729"/>
                      <a:pt x="186" y="730"/>
                      <a:pt x="186" y="730"/>
                    </a:cubicBezTo>
                    <a:cubicBezTo>
                      <a:pt x="186" y="730"/>
                      <a:pt x="187" y="730"/>
                      <a:pt x="187" y="730"/>
                    </a:cubicBezTo>
                    <a:cubicBezTo>
                      <a:pt x="187" y="730"/>
                      <a:pt x="187" y="731"/>
                      <a:pt x="188" y="731"/>
                    </a:cubicBezTo>
                    <a:cubicBezTo>
                      <a:pt x="189" y="732"/>
                      <a:pt x="190" y="732"/>
                      <a:pt x="191" y="733"/>
                    </a:cubicBezTo>
                    <a:cubicBezTo>
                      <a:pt x="191" y="733"/>
                      <a:pt x="192" y="733"/>
                      <a:pt x="192" y="734"/>
                    </a:cubicBezTo>
                    <a:cubicBezTo>
                      <a:pt x="193" y="734"/>
                      <a:pt x="193" y="734"/>
                      <a:pt x="194" y="735"/>
                    </a:cubicBezTo>
                    <a:cubicBezTo>
                      <a:pt x="196" y="736"/>
                      <a:pt x="198" y="737"/>
                      <a:pt x="201" y="738"/>
                    </a:cubicBezTo>
                    <a:cubicBezTo>
                      <a:pt x="204" y="740"/>
                      <a:pt x="207" y="741"/>
                      <a:pt x="210" y="743"/>
                    </a:cubicBezTo>
                    <a:cubicBezTo>
                      <a:pt x="211" y="744"/>
                      <a:pt x="213" y="744"/>
                      <a:pt x="214" y="745"/>
                    </a:cubicBezTo>
                    <a:cubicBezTo>
                      <a:pt x="214" y="745"/>
                      <a:pt x="215" y="745"/>
                      <a:pt x="215" y="745"/>
                    </a:cubicBezTo>
                    <a:cubicBezTo>
                      <a:pt x="214" y="744"/>
                      <a:pt x="213" y="743"/>
                      <a:pt x="212" y="743"/>
                    </a:cubicBezTo>
                    <a:cubicBezTo>
                      <a:pt x="212" y="743"/>
                      <a:pt x="212" y="742"/>
                      <a:pt x="211" y="742"/>
                    </a:cubicBezTo>
                    <a:cubicBezTo>
                      <a:pt x="211" y="741"/>
                      <a:pt x="211" y="741"/>
                      <a:pt x="210" y="741"/>
                    </a:cubicBezTo>
                    <a:cubicBezTo>
                      <a:pt x="208" y="740"/>
                      <a:pt x="206" y="738"/>
                      <a:pt x="205" y="737"/>
                    </a:cubicBezTo>
                    <a:cubicBezTo>
                      <a:pt x="203" y="736"/>
                      <a:pt x="201" y="736"/>
                      <a:pt x="200" y="734"/>
                    </a:cubicBezTo>
                    <a:cubicBezTo>
                      <a:pt x="200" y="734"/>
                      <a:pt x="200" y="733"/>
                      <a:pt x="200" y="733"/>
                    </a:cubicBezTo>
                    <a:cubicBezTo>
                      <a:pt x="199" y="733"/>
                      <a:pt x="198" y="733"/>
                      <a:pt x="197" y="733"/>
                    </a:cubicBezTo>
                    <a:cubicBezTo>
                      <a:pt x="197" y="731"/>
                      <a:pt x="197" y="731"/>
                      <a:pt x="196" y="730"/>
                    </a:cubicBezTo>
                    <a:cubicBezTo>
                      <a:pt x="196" y="730"/>
                      <a:pt x="196" y="730"/>
                      <a:pt x="196" y="730"/>
                    </a:cubicBezTo>
                    <a:cubicBezTo>
                      <a:pt x="196" y="730"/>
                      <a:pt x="192" y="726"/>
                      <a:pt x="192" y="726"/>
                    </a:cubicBezTo>
                    <a:cubicBezTo>
                      <a:pt x="191" y="726"/>
                      <a:pt x="191" y="726"/>
                      <a:pt x="191" y="726"/>
                    </a:cubicBezTo>
                    <a:cubicBezTo>
                      <a:pt x="190" y="725"/>
                      <a:pt x="190" y="724"/>
                      <a:pt x="189" y="724"/>
                    </a:cubicBezTo>
                    <a:cubicBezTo>
                      <a:pt x="189" y="724"/>
                      <a:pt x="189" y="723"/>
                      <a:pt x="189" y="723"/>
                    </a:cubicBezTo>
                    <a:cubicBezTo>
                      <a:pt x="189" y="723"/>
                      <a:pt x="189" y="723"/>
                      <a:pt x="190" y="724"/>
                    </a:cubicBezTo>
                    <a:cubicBezTo>
                      <a:pt x="190" y="724"/>
                      <a:pt x="190" y="724"/>
                      <a:pt x="190" y="725"/>
                    </a:cubicBezTo>
                    <a:cubicBezTo>
                      <a:pt x="191" y="725"/>
                      <a:pt x="191" y="725"/>
                      <a:pt x="191" y="726"/>
                    </a:cubicBezTo>
                    <a:cubicBezTo>
                      <a:pt x="191" y="726"/>
                      <a:pt x="191" y="726"/>
                      <a:pt x="192" y="726"/>
                    </a:cubicBezTo>
                    <a:cubicBezTo>
                      <a:pt x="192" y="726"/>
                      <a:pt x="192" y="726"/>
                      <a:pt x="193" y="726"/>
                    </a:cubicBezTo>
                    <a:cubicBezTo>
                      <a:pt x="193" y="726"/>
                      <a:pt x="193" y="726"/>
                      <a:pt x="193" y="726"/>
                    </a:cubicBezTo>
                    <a:cubicBezTo>
                      <a:pt x="194" y="727"/>
                      <a:pt x="195" y="728"/>
                      <a:pt x="196" y="729"/>
                    </a:cubicBezTo>
                    <a:cubicBezTo>
                      <a:pt x="196" y="730"/>
                      <a:pt x="197" y="730"/>
                      <a:pt x="197" y="731"/>
                    </a:cubicBezTo>
                    <a:cubicBezTo>
                      <a:pt x="198" y="731"/>
                      <a:pt x="198" y="731"/>
                      <a:pt x="198" y="732"/>
                    </a:cubicBezTo>
                    <a:cubicBezTo>
                      <a:pt x="198" y="732"/>
                      <a:pt x="198" y="732"/>
                      <a:pt x="198" y="732"/>
                    </a:cubicBezTo>
                    <a:cubicBezTo>
                      <a:pt x="199" y="732"/>
                      <a:pt x="199" y="732"/>
                      <a:pt x="199" y="732"/>
                    </a:cubicBezTo>
                    <a:cubicBezTo>
                      <a:pt x="199" y="732"/>
                      <a:pt x="200" y="731"/>
                      <a:pt x="200" y="731"/>
                    </a:cubicBezTo>
                    <a:cubicBezTo>
                      <a:pt x="200" y="731"/>
                      <a:pt x="201" y="732"/>
                      <a:pt x="201" y="732"/>
                    </a:cubicBezTo>
                    <a:cubicBezTo>
                      <a:pt x="201" y="733"/>
                      <a:pt x="201" y="734"/>
                      <a:pt x="201" y="734"/>
                    </a:cubicBezTo>
                    <a:cubicBezTo>
                      <a:pt x="201" y="734"/>
                      <a:pt x="202" y="734"/>
                      <a:pt x="202" y="734"/>
                    </a:cubicBezTo>
                    <a:cubicBezTo>
                      <a:pt x="202" y="734"/>
                      <a:pt x="203" y="734"/>
                      <a:pt x="203" y="734"/>
                    </a:cubicBezTo>
                    <a:cubicBezTo>
                      <a:pt x="204" y="735"/>
                      <a:pt x="205" y="735"/>
                      <a:pt x="206" y="736"/>
                    </a:cubicBezTo>
                    <a:cubicBezTo>
                      <a:pt x="206" y="737"/>
                      <a:pt x="207" y="737"/>
                      <a:pt x="207" y="737"/>
                    </a:cubicBezTo>
                    <a:cubicBezTo>
                      <a:pt x="207" y="737"/>
                      <a:pt x="207" y="737"/>
                      <a:pt x="207" y="737"/>
                    </a:cubicBezTo>
                    <a:cubicBezTo>
                      <a:pt x="208" y="737"/>
                      <a:pt x="208" y="737"/>
                      <a:pt x="208" y="737"/>
                    </a:cubicBezTo>
                    <a:cubicBezTo>
                      <a:pt x="209" y="738"/>
                      <a:pt x="209" y="738"/>
                      <a:pt x="209" y="739"/>
                    </a:cubicBezTo>
                    <a:cubicBezTo>
                      <a:pt x="209" y="739"/>
                      <a:pt x="209" y="740"/>
                      <a:pt x="209" y="740"/>
                    </a:cubicBezTo>
                    <a:cubicBezTo>
                      <a:pt x="210" y="740"/>
                      <a:pt x="211" y="740"/>
                      <a:pt x="211" y="740"/>
                    </a:cubicBezTo>
                    <a:cubicBezTo>
                      <a:pt x="211" y="740"/>
                      <a:pt x="211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3" y="740"/>
                      <a:pt x="213" y="741"/>
                    </a:cubicBezTo>
                    <a:cubicBezTo>
                      <a:pt x="213" y="741"/>
                      <a:pt x="213" y="741"/>
                      <a:pt x="213" y="741"/>
                    </a:cubicBezTo>
                    <a:cubicBezTo>
                      <a:pt x="213" y="742"/>
                      <a:pt x="213" y="742"/>
                      <a:pt x="214" y="743"/>
                    </a:cubicBezTo>
                    <a:cubicBezTo>
                      <a:pt x="214" y="743"/>
                      <a:pt x="214" y="743"/>
                      <a:pt x="214" y="743"/>
                    </a:cubicBezTo>
                    <a:cubicBezTo>
                      <a:pt x="214" y="744"/>
                      <a:pt x="215" y="745"/>
                      <a:pt x="215" y="745"/>
                    </a:cubicBezTo>
                    <a:cubicBezTo>
                      <a:pt x="215" y="745"/>
                      <a:pt x="215" y="746"/>
                      <a:pt x="216" y="746"/>
                    </a:cubicBezTo>
                    <a:cubicBezTo>
                      <a:pt x="216" y="746"/>
                      <a:pt x="216" y="746"/>
                      <a:pt x="216" y="746"/>
                    </a:cubicBezTo>
                    <a:cubicBezTo>
                      <a:pt x="217" y="746"/>
                      <a:pt x="217" y="746"/>
                      <a:pt x="217" y="746"/>
                    </a:cubicBezTo>
                    <a:cubicBezTo>
                      <a:pt x="217" y="747"/>
                      <a:pt x="217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9" y="748"/>
                      <a:pt x="220" y="748"/>
                      <a:pt x="220" y="748"/>
                    </a:cubicBezTo>
                    <a:cubicBezTo>
                      <a:pt x="220" y="748"/>
                      <a:pt x="220" y="749"/>
                      <a:pt x="221" y="749"/>
                    </a:cubicBezTo>
                    <a:cubicBezTo>
                      <a:pt x="221" y="749"/>
                      <a:pt x="221" y="749"/>
                      <a:pt x="221" y="748"/>
                    </a:cubicBezTo>
                    <a:cubicBezTo>
                      <a:pt x="222" y="748"/>
                      <a:pt x="222" y="748"/>
                      <a:pt x="222" y="749"/>
                    </a:cubicBezTo>
                    <a:cubicBezTo>
                      <a:pt x="222" y="749"/>
                      <a:pt x="221" y="750"/>
                      <a:pt x="221" y="750"/>
                    </a:cubicBezTo>
                    <a:cubicBezTo>
                      <a:pt x="222" y="751"/>
                      <a:pt x="222" y="750"/>
                      <a:pt x="223" y="751"/>
                    </a:cubicBezTo>
                    <a:cubicBezTo>
                      <a:pt x="223" y="751"/>
                      <a:pt x="223" y="751"/>
                      <a:pt x="223" y="751"/>
                    </a:cubicBezTo>
                    <a:cubicBezTo>
                      <a:pt x="223" y="751"/>
                      <a:pt x="224" y="752"/>
                      <a:pt x="224" y="752"/>
                    </a:cubicBezTo>
                    <a:cubicBezTo>
                      <a:pt x="224" y="752"/>
                      <a:pt x="224" y="753"/>
                      <a:pt x="224" y="753"/>
                    </a:cubicBezTo>
                    <a:cubicBezTo>
                      <a:pt x="225" y="753"/>
                      <a:pt x="225" y="754"/>
                      <a:pt x="225" y="754"/>
                    </a:cubicBezTo>
                    <a:cubicBezTo>
                      <a:pt x="225" y="754"/>
                      <a:pt x="226" y="754"/>
                      <a:pt x="226" y="754"/>
                    </a:cubicBezTo>
                    <a:cubicBezTo>
                      <a:pt x="226" y="754"/>
                      <a:pt x="226" y="755"/>
                      <a:pt x="227" y="755"/>
                    </a:cubicBezTo>
                    <a:cubicBezTo>
                      <a:pt x="227" y="756"/>
                      <a:pt x="228" y="755"/>
                      <a:pt x="228" y="756"/>
                    </a:cubicBezTo>
                    <a:cubicBezTo>
                      <a:pt x="228" y="756"/>
                      <a:pt x="228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30" y="757"/>
                      <a:pt x="230" y="757"/>
                      <a:pt x="230" y="757"/>
                    </a:cubicBezTo>
                    <a:cubicBezTo>
                      <a:pt x="230" y="757"/>
                      <a:pt x="231" y="757"/>
                      <a:pt x="231" y="758"/>
                    </a:cubicBezTo>
                    <a:cubicBezTo>
                      <a:pt x="231" y="758"/>
                      <a:pt x="232" y="758"/>
                      <a:pt x="232" y="758"/>
                    </a:cubicBezTo>
                    <a:cubicBezTo>
                      <a:pt x="232" y="759"/>
                      <a:pt x="233" y="759"/>
                      <a:pt x="233" y="759"/>
                    </a:cubicBezTo>
                    <a:cubicBezTo>
                      <a:pt x="233" y="760"/>
                      <a:pt x="233" y="760"/>
                      <a:pt x="234" y="760"/>
                    </a:cubicBezTo>
                    <a:cubicBezTo>
                      <a:pt x="234" y="760"/>
                      <a:pt x="234" y="760"/>
                      <a:pt x="234" y="760"/>
                    </a:cubicBezTo>
                    <a:cubicBezTo>
                      <a:pt x="234" y="760"/>
                      <a:pt x="234" y="760"/>
                      <a:pt x="235" y="760"/>
                    </a:cubicBezTo>
                    <a:cubicBezTo>
                      <a:pt x="235" y="761"/>
                      <a:pt x="236" y="761"/>
                      <a:pt x="236" y="761"/>
                    </a:cubicBezTo>
                    <a:cubicBezTo>
                      <a:pt x="236" y="761"/>
                      <a:pt x="236" y="761"/>
                      <a:pt x="237" y="761"/>
                    </a:cubicBezTo>
                    <a:cubicBezTo>
                      <a:pt x="237" y="761"/>
                      <a:pt x="237" y="761"/>
                      <a:pt x="237" y="761"/>
                    </a:cubicBezTo>
                    <a:cubicBezTo>
                      <a:pt x="237" y="762"/>
                      <a:pt x="238" y="762"/>
                      <a:pt x="239" y="763"/>
                    </a:cubicBezTo>
                    <a:cubicBezTo>
                      <a:pt x="240" y="763"/>
                      <a:pt x="240" y="763"/>
                      <a:pt x="241" y="764"/>
                    </a:cubicBezTo>
                    <a:cubicBezTo>
                      <a:pt x="241" y="764"/>
                      <a:pt x="241" y="764"/>
                      <a:pt x="241" y="764"/>
                    </a:cubicBezTo>
                    <a:cubicBezTo>
                      <a:pt x="241" y="764"/>
                      <a:pt x="241" y="764"/>
                      <a:pt x="242" y="764"/>
                    </a:cubicBezTo>
                    <a:cubicBezTo>
                      <a:pt x="242" y="764"/>
                      <a:pt x="242" y="764"/>
                      <a:pt x="242" y="764"/>
                    </a:cubicBezTo>
                    <a:cubicBezTo>
                      <a:pt x="242" y="764"/>
                      <a:pt x="243" y="764"/>
                      <a:pt x="243" y="764"/>
                    </a:cubicBezTo>
                    <a:cubicBezTo>
                      <a:pt x="243" y="764"/>
                      <a:pt x="243" y="765"/>
                      <a:pt x="243" y="765"/>
                    </a:cubicBezTo>
                    <a:cubicBezTo>
                      <a:pt x="244" y="765"/>
                      <a:pt x="244" y="766"/>
                      <a:pt x="244" y="766"/>
                    </a:cubicBezTo>
                    <a:cubicBezTo>
                      <a:pt x="244" y="766"/>
                      <a:pt x="245" y="766"/>
                      <a:pt x="246" y="766"/>
                    </a:cubicBezTo>
                    <a:cubicBezTo>
                      <a:pt x="247" y="767"/>
                      <a:pt x="248" y="767"/>
                      <a:pt x="248" y="767"/>
                    </a:cubicBezTo>
                    <a:cubicBezTo>
                      <a:pt x="249" y="767"/>
                      <a:pt x="249" y="768"/>
                      <a:pt x="249" y="768"/>
                    </a:cubicBezTo>
                    <a:cubicBezTo>
                      <a:pt x="248" y="768"/>
                      <a:pt x="250" y="769"/>
                      <a:pt x="250" y="769"/>
                    </a:cubicBezTo>
                    <a:cubicBezTo>
                      <a:pt x="251" y="769"/>
                      <a:pt x="251" y="770"/>
                      <a:pt x="252" y="770"/>
                    </a:cubicBezTo>
                    <a:cubicBezTo>
                      <a:pt x="253" y="770"/>
                      <a:pt x="252" y="770"/>
                      <a:pt x="253" y="770"/>
                    </a:cubicBezTo>
                    <a:cubicBezTo>
                      <a:pt x="253" y="770"/>
                      <a:pt x="254" y="770"/>
                      <a:pt x="254" y="770"/>
                    </a:cubicBezTo>
                    <a:cubicBezTo>
                      <a:pt x="254" y="770"/>
                      <a:pt x="255" y="771"/>
                      <a:pt x="255" y="771"/>
                    </a:cubicBezTo>
                    <a:cubicBezTo>
                      <a:pt x="255" y="772"/>
                      <a:pt x="255" y="772"/>
                      <a:pt x="256" y="772"/>
                    </a:cubicBezTo>
                    <a:cubicBezTo>
                      <a:pt x="257" y="773"/>
                      <a:pt x="258" y="772"/>
                      <a:pt x="259" y="774"/>
                    </a:cubicBezTo>
                    <a:cubicBezTo>
                      <a:pt x="259" y="774"/>
                      <a:pt x="259" y="775"/>
                      <a:pt x="259" y="775"/>
                    </a:cubicBezTo>
                    <a:cubicBezTo>
                      <a:pt x="260" y="775"/>
                      <a:pt x="260" y="774"/>
                      <a:pt x="261" y="774"/>
                    </a:cubicBezTo>
                    <a:cubicBezTo>
                      <a:pt x="261" y="774"/>
                      <a:pt x="261" y="774"/>
                      <a:pt x="262" y="775"/>
                    </a:cubicBezTo>
                    <a:cubicBezTo>
                      <a:pt x="262" y="775"/>
                      <a:pt x="263" y="775"/>
                      <a:pt x="263" y="775"/>
                    </a:cubicBezTo>
                    <a:cubicBezTo>
                      <a:pt x="265" y="775"/>
                      <a:pt x="265" y="776"/>
                      <a:pt x="267" y="777"/>
                    </a:cubicBezTo>
                    <a:cubicBezTo>
                      <a:pt x="267" y="777"/>
                      <a:pt x="267" y="776"/>
                      <a:pt x="268" y="776"/>
                    </a:cubicBezTo>
                    <a:cubicBezTo>
                      <a:pt x="269" y="777"/>
                      <a:pt x="271" y="778"/>
                      <a:pt x="271" y="778"/>
                    </a:cubicBezTo>
                    <a:cubicBezTo>
                      <a:pt x="271" y="778"/>
                      <a:pt x="272" y="779"/>
                      <a:pt x="272" y="779"/>
                    </a:cubicBezTo>
                    <a:cubicBezTo>
                      <a:pt x="272" y="779"/>
                      <a:pt x="273" y="779"/>
                      <a:pt x="273" y="779"/>
                    </a:cubicBezTo>
                    <a:cubicBezTo>
                      <a:pt x="273" y="779"/>
                      <a:pt x="273" y="779"/>
                      <a:pt x="273" y="779"/>
                    </a:cubicBezTo>
                    <a:cubicBezTo>
                      <a:pt x="274" y="779"/>
                      <a:pt x="274" y="779"/>
                      <a:pt x="274" y="779"/>
                    </a:cubicBezTo>
                    <a:cubicBezTo>
                      <a:pt x="275" y="779"/>
                      <a:pt x="275" y="779"/>
                      <a:pt x="275" y="779"/>
                    </a:cubicBezTo>
                    <a:cubicBezTo>
                      <a:pt x="275" y="780"/>
                      <a:pt x="276" y="780"/>
                      <a:pt x="276" y="780"/>
                    </a:cubicBezTo>
                    <a:cubicBezTo>
                      <a:pt x="276" y="780"/>
                      <a:pt x="277" y="780"/>
                      <a:pt x="278" y="780"/>
                    </a:cubicBezTo>
                    <a:cubicBezTo>
                      <a:pt x="278" y="780"/>
                      <a:pt x="278" y="780"/>
                      <a:pt x="279" y="781"/>
                    </a:cubicBezTo>
                    <a:cubicBezTo>
                      <a:pt x="279" y="781"/>
                      <a:pt x="279" y="781"/>
                      <a:pt x="279" y="781"/>
                    </a:cubicBezTo>
                    <a:cubicBezTo>
                      <a:pt x="279" y="781"/>
                      <a:pt x="279" y="781"/>
                      <a:pt x="280" y="781"/>
                    </a:cubicBezTo>
                    <a:cubicBezTo>
                      <a:pt x="280" y="781"/>
                      <a:pt x="281" y="781"/>
                      <a:pt x="281" y="782"/>
                    </a:cubicBezTo>
                    <a:cubicBezTo>
                      <a:pt x="281" y="782"/>
                      <a:pt x="282" y="782"/>
                      <a:pt x="282" y="782"/>
                    </a:cubicBezTo>
                    <a:cubicBezTo>
                      <a:pt x="282" y="782"/>
                      <a:pt x="282" y="782"/>
                      <a:pt x="282" y="782"/>
                    </a:cubicBezTo>
                    <a:cubicBezTo>
                      <a:pt x="282" y="782"/>
                      <a:pt x="283" y="782"/>
                      <a:pt x="283" y="782"/>
                    </a:cubicBezTo>
                    <a:cubicBezTo>
                      <a:pt x="284" y="782"/>
                      <a:pt x="285" y="782"/>
                      <a:pt x="285" y="783"/>
                    </a:cubicBezTo>
                    <a:cubicBezTo>
                      <a:pt x="285" y="783"/>
                      <a:pt x="286" y="783"/>
                      <a:pt x="286" y="783"/>
                    </a:cubicBezTo>
                    <a:cubicBezTo>
                      <a:pt x="286" y="783"/>
                      <a:pt x="287" y="783"/>
                      <a:pt x="287" y="784"/>
                    </a:cubicBezTo>
                    <a:cubicBezTo>
                      <a:pt x="288" y="784"/>
                      <a:pt x="288" y="784"/>
                      <a:pt x="289" y="784"/>
                    </a:cubicBezTo>
                    <a:cubicBezTo>
                      <a:pt x="290" y="784"/>
                      <a:pt x="290" y="783"/>
                      <a:pt x="290" y="783"/>
                    </a:cubicBezTo>
                    <a:cubicBezTo>
                      <a:pt x="290" y="783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2" y="784"/>
                      <a:pt x="292" y="785"/>
                    </a:cubicBezTo>
                    <a:cubicBezTo>
                      <a:pt x="292" y="785"/>
                      <a:pt x="293" y="785"/>
                      <a:pt x="293" y="785"/>
                    </a:cubicBezTo>
                    <a:cubicBezTo>
                      <a:pt x="293" y="785"/>
                      <a:pt x="293" y="785"/>
                      <a:pt x="293" y="785"/>
                    </a:cubicBezTo>
                    <a:cubicBezTo>
                      <a:pt x="293" y="785"/>
                      <a:pt x="294" y="785"/>
                      <a:pt x="294" y="785"/>
                    </a:cubicBezTo>
                    <a:cubicBezTo>
                      <a:pt x="294" y="785"/>
                      <a:pt x="294" y="785"/>
                      <a:pt x="294" y="785"/>
                    </a:cubicBezTo>
                    <a:cubicBezTo>
                      <a:pt x="294" y="785"/>
                      <a:pt x="295" y="785"/>
                      <a:pt x="295" y="785"/>
                    </a:cubicBezTo>
                    <a:cubicBezTo>
                      <a:pt x="295" y="785"/>
                      <a:pt x="295" y="785"/>
                      <a:pt x="295" y="785"/>
                    </a:cubicBezTo>
                    <a:cubicBezTo>
                      <a:pt x="295" y="786"/>
                      <a:pt x="295" y="786"/>
                      <a:pt x="296" y="786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97" y="787"/>
                      <a:pt x="299" y="787"/>
                      <a:pt x="300" y="788"/>
                    </a:cubicBezTo>
                    <a:cubicBezTo>
                      <a:pt x="300" y="788"/>
                      <a:pt x="300" y="788"/>
                      <a:pt x="300" y="788"/>
                    </a:cubicBezTo>
                    <a:cubicBezTo>
                      <a:pt x="300" y="788"/>
                      <a:pt x="301" y="788"/>
                      <a:pt x="301" y="788"/>
                    </a:cubicBezTo>
                    <a:cubicBezTo>
                      <a:pt x="302" y="788"/>
                      <a:pt x="303" y="789"/>
                      <a:pt x="303" y="789"/>
                    </a:cubicBezTo>
                    <a:cubicBezTo>
                      <a:pt x="303" y="790"/>
                      <a:pt x="304" y="789"/>
                      <a:pt x="304" y="789"/>
                    </a:cubicBezTo>
                    <a:cubicBezTo>
                      <a:pt x="304" y="789"/>
                      <a:pt x="304" y="790"/>
                      <a:pt x="304" y="790"/>
                    </a:cubicBezTo>
                    <a:cubicBezTo>
                      <a:pt x="304" y="790"/>
                      <a:pt x="305" y="790"/>
                      <a:pt x="305" y="790"/>
                    </a:cubicBezTo>
                    <a:cubicBezTo>
                      <a:pt x="305" y="790"/>
                      <a:pt x="305" y="790"/>
                      <a:pt x="305" y="790"/>
                    </a:cubicBezTo>
                    <a:cubicBezTo>
                      <a:pt x="305" y="790"/>
                      <a:pt x="306" y="790"/>
                      <a:pt x="306" y="790"/>
                    </a:cubicBezTo>
                    <a:cubicBezTo>
                      <a:pt x="307" y="790"/>
                      <a:pt x="307" y="791"/>
                      <a:pt x="308" y="791"/>
                    </a:cubicBezTo>
                    <a:cubicBezTo>
                      <a:pt x="309" y="792"/>
                      <a:pt x="309" y="792"/>
                      <a:pt x="310" y="793"/>
                    </a:cubicBezTo>
                    <a:cubicBezTo>
                      <a:pt x="311" y="792"/>
                      <a:pt x="312" y="793"/>
                      <a:pt x="313" y="793"/>
                    </a:cubicBezTo>
                    <a:cubicBezTo>
                      <a:pt x="313" y="793"/>
                      <a:pt x="313" y="794"/>
                      <a:pt x="314" y="794"/>
                    </a:cubicBezTo>
                    <a:cubicBezTo>
                      <a:pt x="315" y="794"/>
                      <a:pt x="315" y="794"/>
                      <a:pt x="316" y="794"/>
                    </a:cubicBezTo>
                    <a:cubicBezTo>
                      <a:pt x="316" y="794"/>
                      <a:pt x="317" y="795"/>
                      <a:pt x="317" y="795"/>
                    </a:cubicBezTo>
                    <a:cubicBezTo>
                      <a:pt x="319" y="796"/>
                      <a:pt x="320" y="797"/>
                      <a:pt x="322" y="797"/>
                    </a:cubicBezTo>
                    <a:cubicBezTo>
                      <a:pt x="322" y="798"/>
                      <a:pt x="324" y="797"/>
                      <a:pt x="323" y="796"/>
                    </a:cubicBezTo>
                    <a:cubicBezTo>
                      <a:pt x="323" y="796"/>
                      <a:pt x="323" y="797"/>
                      <a:pt x="322" y="797"/>
                    </a:cubicBezTo>
                    <a:cubicBezTo>
                      <a:pt x="323" y="795"/>
                      <a:pt x="321" y="796"/>
                      <a:pt x="321" y="795"/>
                    </a:cubicBezTo>
                    <a:close/>
                    <a:moveTo>
                      <a:pt x="250" y="413"/>
                    </a:moveTo>
                    <a:cubicBezTo>
                      <a:pt x="250" y="414"/>
                      <a:pt x="248" y="414"/>
                      <a:pt x="248" y="415"/>
                    </a:cubicBezTo>
                    <a:cubicBezTo>
                      <a:pt x="247" y="415"/>
                      <a:pt x="247" y="415"/>
                      <a:pt x="246" y="415"/>
                    </a:cubicBezTo>
                    <a:cubicBezTo>
                      <a:pt x="245" y="415"/>
                      <a:pt x="245" y="415"/>
                      <a:pt x="244" y="416"/>
                    </a:cubicBezTo>
                    <a:cubicBezTo>
                      <a:pt x="244" y="416"/>
                      <a:pt x="243" y="416"/>
                      <a:pt x="243" y="416"/>
                    </a:cubicBezTo>
                    <a:cubicBezTo>
                      <a:pt x="242" y="416"/>
                      <a:pt x="242" y="416"/>
                      <a:pt x="241" y="416"/>
                    </a:cubicBezTo>
                    <a:cubicBezTo>
                      <a:pt x="240" y="416"/>
                      <a:pt x="240" y="418"/>
                      <a:pt x="240" y="418"/>
                    </a:cubicBezTo>
                    <a:cubicBezTo>
                      <a:pt x="238" y="418"/>
                      <a:pt x="238" y="419"/>
                      <a:pt x="237" y="418"/>
                    </a:cubicBezTo>
                    <a:cubicBezTo>
                      <a:pt x="237" y="419"/>
                      <a:pt x="236" y="419"/>
                      <a:pt x="236" y="420"/>
                    </a:cubicBezTo>
                    <a:cubicBezTo>
                      <a:pt x="235" y="419"/>
                      <a:pt x="235" y="420"/>
                      <a:pt x="234" y="420"/>
                    </a:cubicBezTo>
                    <a:cubicBezTo>
                      <a:pt x="234" y="419"/>
                      <a:pt x="236" y="419"/>
                      <a:pt x="236" y="418"/>
                    </a:cubicBezTo>
                    <a:cubicBezTo>
                      <a:pt x="236" y="418"/>
                      <a:pt x="235" y="418"/>
                      <a:pt x="235" y="417"/>
                    </a:cubicBezTo>
                    <a:cubicBezTo>
                      <a:pt x="236" y="415"/>
                      <a:pt x="236" y="414"/>
                      <a:pt x="238" y="413"/>
                    </a:cubicBezTo>
                    <a:cubicBezTo>
                      <a:pt x="239" y="412"/>
                      <a:pt x="239" y="413"/>
                      <a:pt x="239" y="413"/>
                    </a:cubicBezTo>
                    <a:cubicBezTo>
                      <a:pt x="240" y="412"/>
                      <a:pt x="241" y="412"/>
                      <a:pt x="242" y="411"/>
                    </a:cubicBezTo>
                    <a:cubicBezTo>
                      <a:pt x="242" y="410"/>
                      <a:pt x="243" y="411"/>
                      <a:pt x="244" y="410"/>
                    </a:cubicBezTo>
                    <a:cubicBezTo>
                      <a:pt x="245" y="410"/>
                      <a:pt x="244" y="411"/>
                      <a:pt x="243" y="412"/>
                    </a:cubicBezTo>
                    <a:cubicBezTo>
                      <a:pt x="243" y="412"/>
                      <a:pt x="242" y="413"/>
                      <a:pt x="242" y="413"/>
                    </a:cubicBezTo>
                    <a:cubicBezTo>
                      <a:pt x="241" y="414"/>
                      <a:pt x="241" y="413"/>
                      <a:pt x="241" y="413"/>
                    </a:cubicBezTo>
                    <a:cubicBezTo>
                      <a:pt x="241" y="413"/>
                      <a:pt x="240" y="413"/>
                      <a:pt x="240" y="413"/>
                    </a:cubicBezTo>
                    <a:cubicBezTo>
                      <a:pt x="240" y="414"/>
                      <a:pt x="239" y="414"/>
                      <a:pt x="239" y="415"/>
                    </a:cubicBezTo>
                    <a:cubicBezTo>
                      <a:pt x="238" y="414"/>
                      <a:pt x="238" y="415"/>
                      <a:pt x="237" y="415"/>
                    </a:cubicBezTo>
                    <a:cubicBezTo>
                      <a:pt x="237" y="416"/>
                      <a:pt x="237" y="416"/>
                      <a:pt x="237" y="417"/>
                    </a:cubicBezTo>
                    <a:cubicBezTo>
                      <a:pt x="238" y="417"/>
                      <a:pt x="239" y="416"/>
                      <a:pt x="240" y="415"/>
                    </a:cubicBezTo>
                    <a:cubicBezTo>
                      <a:pt x="241" y="415"/>
                      <a:pt x="242" y="415"/>
                      <a:pt x="243" y="415"/>
                    </a:cubicBezTo>
                    <a:cubicBezTo>
                      <a:pt x="244" y="414"/>
                      <a:pt x="244" y="414"/>
                      <a:pt x="245" y="414"/>
                    </a:cubicBezTo>
                    <a:cubicBezTo>
                      <a:pt x="245" y="414"/>
                      <a:pt x="246" y="413"/>
                      <a:pt x="247" y="412"/>
                    </a:cubicBezTo>
                    <a:cubicBezTo>
                      <a:pt x="249" y="412"/>
                      <a:pt x="249" y="412"/>
                      <a:pt x="249" y="412"/>
                    </a:cubicBezTo>
                    <a:cubicBezTo>
                      <a:pt x="251" y="412"/>
                      <a:pt x="251" y="411"/>
                      <a:pt x="253" y="411"/>
                    </a:cubicBezTo>
                    <a:cubicBezTo>
                      <a:pt x="254" y="413"/>
                      <a:pt x="252" y="412"/>
                      <a:pt x="250" y="413"/>
                    </a:cubicBezTo>
                    <a:close/>
                    <a:moveTo>
                      <a:pt x="247" y="410"/>
                    </a:moveTo>
                    <a:cubicBezTo>
                      <a:pt x="247" y="409"/>
                      <a:pt x="247" y="409"/>
                      <a:pt x="247" y="409"/>
                    </a:cubicBezTo>
                    <a:cubicBezTo>
                      <a:pt x="248" y="409"/>
                      <a:pt x="248" y="409"/>
                      <a:pt x="248" y="409"/>
                    </a:cubicBezTo>
                    <a:cubicBezTo>
                      <a:pt x="248" y="410"/>
                      <a:pt x="248" y="410"/>
                      <a:pt x="248" y="410"/>
                    </a:cubicBezTo>
                    <a:lnTo>
                      <a:pt x="247" y="410"/>
                    </a:lnTo>
                    <a:close/>
                    <a:moveTo>
                      <a:pt x="249" y="408"/>
                    </a:moveTo>
                    <a:cubicBezTo>
                      <a:pt x="250" y="408"/>
                      <a:pt x="250" y="408"/>
                      <a:pt x="250" y="408"/>
                    </a:cubicBezTo>
                    <a:cubicBezTo>
                      <a:pt x="251" y="408"/>
                      <a:pt x="251" y="408"/>
                      <a:pt x="252" y="407"/>
                    </a:cubicBezTo>
                    <a:cubicBezTo>
                      <a:pt x="252" y="407"/>
                      <a:pt x="253" y="407"/>
                      <a:pt x="253" y="408"/>
                    </a:cubicBezTo>
                    <a:cubicBezTo>
                      <a:pt x="252" y="408"/>
                      <a:pt x="252" y="409"/>
                      <a:pt x="252" y="409"/>
                    </a:cubicBezTo>
                    <a:cubicBezTo>
                      <a:pt x="251" y="409"/>
                      <a:pt x="251" y="410"/>
                      <a:pt x="250" y="409"/>
                    </a:cubicBezTo>
                    <a:cubicBezTo>
                      <a:pt x="249" y="409"/>
                      <a:pt x="249" y="409"/>
                      <a:pt x="249" y="408"/>
                    </a:cubicBezTo>
                    <a:close/>
                    <a:moveTo>
                      <a:pt x="271" y="409"/>
                    </a:moveTo>
                    <a:cubicBezTo>
                      <a:pt x="270" y="409"/>
                      <a:pt x="270" y="410"/>
                      <a:pt x="269" y="410"/>
                    </a:cubicBezTo>
                    <a:cubicBezTo>
                      <a:pt x="268" y="410"/>
                      <a:pt x="269" y="409"/>
                      <a:pt x="267" y="409"/>
                    </a:cubicBezTo>
                    <a:cubicBezTo>
                      <a:pt x="266" y="410"/>
                      <a:pt x="265" y="410"/>
                      <a:pt x="265" y="411"/>
                    </a:cubicBezTo>
                    <a:cubicBezTo>
                      <a:pt x="264" y="411"/>
                      <a:pt x="263" y="412"/>
                      <a:pt x="262" y="410"/>
                    </a:cubicBezTo>
                    <a:cubicBezTo>
                      <a:pt x="262" y="410"/>
                      <a:pt x="262" y="411"/>
                      <a:pt x="262" y="411"/>
                    </a:cubicBezTo>
                    <a:cubicBezTo>
                      <a:pt x="261" y="411"/>
                      <a:pt x="261" y="411"/>
                      <a:pt x="260" y="411"/>
                    </a:cubicBezTo>
                    <a:cubicBezTo>
                      <a:pt x="260" y="411"/>
                      <a:pt x="260" y="411"/>
                      <a:pt x="259" y="412"/>
                    </a:cubicBezTo>
                    <a:cubicBezTo>
                      <a:pt x="259" y="412"/>
                      <a:pt x="258" y="412"/>
                      <a:pt x="258" y="412"/>
                    </a:cubicBezTo>
                    <a:cubicBezTo>
                      <a:pt x="257" y="412"/>
                      <a:pt x="256" y="412"/>
                      <a:pt x="255" y="412"/>
                    </a:cubicBezTo>
                    <a:cubicBezTo>
                      <a:pt x="255" y="411"/>
                      <a:pt x="256" y="411"/>
                      <a:pt x="256" y="411"/>
                    </a:cubicBezTo>
                    <a:cubicBezTo>
                      <a:pt x="256" y="411"/>
                      <a:pt x="256" y="410"/>
                      <a:pt x="256" y="410"/>
                    </a:cubicBezTo>
                    <a:cubicBezTo>
                      <a:pt x="257" y="410"/>
                      <a:pt x="257" y="410"/>
                      <a:pt x="257" y="410"/>
                    </a:cubicBezTo>
                    <a:cubicBezTo>
                      <a:pt x="258" y="410"/>
                      <a:pt x="258" y="409"/>
                      <a:pt x="259" y="409"/>
                    </a:cubicBezTo>
                    <a:cubicBezTo>
                      <a:pt x="260" y="409"/>
                      <a:pt x="259" y="410"/>
                      <a:pt x="260" y="410"/>
                    </a:cubicBezTo>
                    <a:cubicBezTo>
                      <a:pt x="260" y="410"/>
                      <a:pt x="261" y="409"/>
                      <a:pt x="262" y="410"/>
                    </a:cubicBezTo>
                    <a:cubicBezTo>
                      <a:pt x="263" y="410"/>
                      <a:pt x="263" y="409"/>
                      <a:pt x="263" y="408"/>
                    </a:cubicBezTo>
                    <a:cubicBezTo>
                      <a:pt x="263" y="408"/>
                      <a:pt x="264" y="407"/>
                      <a:pt x="264" y="407"/>
                    </a:cubicBezTo>
                    <a:cubicBezTo>
                      <a:pt x="266" y="407"/>
                      <a:pt x="268" y="408"/>
                      <a:pt x="270" y="407"/>
                    </a:cubicBezTo>
                    <a:cubicBezTo>
                      <a:pt x="270" y="407"/>
                      <a:pt x="271" y="407"/>
                      <a:pt x="272" y="407"/>
                    </a:cubicBezTo>
                    <a:cubicBezTo>
                      <a:pt x="273" y="407"/>
                      <a:pt x="273" y="406"/>
                      <a:pt x="274" y="406"/>
                    </a:cubicBezTo>
                    <a:cubicBezTo>
                      <a:pt x="275" y="406"/>
                      <a:pt x="275" y="406"/>
                      <a:pt x="275" y="406"/>
                    </a:cubicBezTo>
                    <a:cubicBezTo>
                      <a:pt x="275" y="406"/>
                      <a:pt x="272" y="408"/>
                      <a:pt x="271" y="409"/>
                    </a:cubicBezTo>
                    <a:close/>
                    <a:moveTo>
                      <a:pt x="258" y="406"/>
                    </a:moveTo>
                    <a:cubicBezTo>
                      <a:pt x="259" y="406"/>
                      <a:pt x="258" y="408"/>
                      <a:pt x="256" y="408"/>
                    </a:cubicBezTo>
                    <a:cubicBezTo>
                      <a:pt x="256" y="406"/>
                      <a:pt x="257" y="407"/>
                      <a:pt x="258" y="406"/>
                    </a:cubicBezTo>
                    <a:close/>
                    <a:moveTo>
                      <a:pt x="259" y="407"/>
                    </a:moveTo>
                    <a:cubicBezTo>
                      <a:pt x="259" y="407"/>
                      <a:pt x="259" y="406"/>
                      <a:pt x="259" y="406"/>
                    </a:cubicBezTo>
                    <a:cubicBezTo>
                      <a:pt x="260" y="406"/>
                      <a:pt x="260" y="406"/>
                      <a:pt x="260" y="406"/>
                    </a:cubicBezTo>
                    <a:cubicBezTo>
                      <a:pt x="261" y="407"/>
                      <a:pt x="260" y="407"/>
                      <a:pt x="259" y="407"/>
                    </a:cubicBezTo>
                    <a:close/>
                    <a:moveTo>
                      <a:pt x="291" y="419"/>
                    </a:moveTo>
                    <a:cubicBezTo>
                      <a:pt x="291" y="419"/>
                      <a:pt x="291" y="420"/>
                      <a:pt x="290" y="420"/>
                    </a:cubicBezTo>
                    <a:cubicBezTo>
                      <a:pt x="290" y="420"/>
                      <a:pt x="290" y="419"/>
                      <a:pt x="290" y="419"/>
                    </a:cubicBezTo>
                    <a:cubicBezTo>
                      <a:pt x="289" y="419"/>
                      <a:pt x="288" y="419"/>
                      <a:pt x="288" y="419"/>
                    </a:cubicBezTo>
                    <a:cubicBezTo>
                      <a:pt x="287" y="419"/>
                      <a:pt x="287" y="418"/>
                      <a:pt x="287" y="418"/>
                    </a:cubicBezTo>
                    <a:cubicBezTo>
                      <a:pt x="287" y="417"/>
                      <a:pt x="286" y="418"/>
                      <a:pt x="286" y="418"/>
                    </a:cubicBezTo>
                    <a:cubicBezTo>
                      <a:pt x="286" y="417"/>
                      <a:pt x="286" y="417"/>
                      <a:pt x="285" y="417"/>
                    </a:cubicBezTo>
                    <a:cubicBezTo>
                      <a:pt x="285" y="417"/>
                      <a:pt x="285" y="417"/>
                      <a:pt x="284" y="417"/>
                    </a:cubicBezTo>
                    <a:cubicBezTo>
                      <a:pt x="284" y="416"/>
                      <a:pt x="284" y="416"/>
                      <a:pt x="285" y="416"/>
                    </a:cubicBezTo>
                    <a:cubicBezTo>
                      <a:pt x="286" y="415"/>
                      <a:pt x="286" y="415"/>
                      <a:pt x="288" y="416"/>
                    </a:cubicBezTo>
                    <a:cubicBezTo>
                      <a:pt x="288" y="416"/>
                      <a:pt x="288" y="416"/>
                      <a:pt x="288" y="416"/>
                    </a:cubicBezTo>
                    <a:cubicBezTo>
                      <a:pt x="289" y="416"/>
                      <a:pt x="289" y="417"/>
                      <a:pt x="290" y="417"/>
                    </a:cubicBezTo>
                    <a:cubicBezTo>
                      <a:pt x="290" y="417"/>
                      <a:pt x="292" y="418"/>
                      <a:pt x="291" y="419"/>
                    </a:cubicBezTo>
                    <a:close/>
                    <a:moveTo>
                      <a:pt x="305" y="359"/>
                    </a:moveTo>
                    <a:cubicBezTo>
                      <a:pt x="305" y="360"/>
                      <a:pt x="305" y="360"/>
                      <a:pt x="305" y="360"/>
                    </a:cubicBezTo>
                    <a:cubicBezTo>
                      <a:pt x="303" y="360"/>
                      <a:pt x="302" y="361"/>
                      <a:pt x="302" y="358"/>
                    </a:cubicBezTo>
                    <a:cubicBezTo>
                      <a:pt x="303" y="359"/>
                      <a:pt x="304" y="358"/>
                      <a:pt x="305" y="359"/>
                    </a:cubicBezTo>
                    <a:close/>
                    <a:moveTo>
                      <a:pt x="254" y="363"/>
                    </a:moveTo>
                    <a:cubicBezTo>
                      <a:pt x="255" y="363"/>
                      <a:pt x="255" y="365"/>
                      <a:pt x="255" y="366"/>
                    </a:cubicBezTo>
                    <a:cubicBezTo>
                      <a:pt x="254" y="366"/>
                      <a:pt x="254" y="367"/>
                      <a:pt x="253" y="367"/>
                    </a:cubicBezTo>
                    <a:cubicBezTo>
                      <a:pt x="253" y="366"/>
                      <a:pt x="253" y="366"/>
                      <a:pt x="252" y="366"/>
                    </a:cubicBezTo>
                    <a:cubicBezTo>
                      <a:pt x="252" y="364"/>
                      <a:pt x="254" y="364"/>
                      <a:pt x="254" y="363"/>
                    </a:cubicBezTo>
                    <a:close/>
                    <a:moveTo>
                      <a:pt x="243" y="371"/>
                    </a:moveTo>
                    <a:cubicBezTo>
                      <a:pt x="243" y="370"/>
                      <a:pt x="245" y="370"/>
                      <a:pt x="245" y="370"/>
                    </a:cubicBezTo>
                    <a:cubicBezTo>
                      <a:pt x="245" y="368"/>
                      <a:pt x="245" y="368"/>
                      <a:pt x="246" y="366"/>
                    </a:cubicBezTo>
                    <a:cubicBezTo>
                      <a:pt x="248" y="367"/>
                      <a:pt x="249" y="366"/>
                      <a:pt x="250" y="365"/>
                    </a:cubicBezTo>
                    <a:cubicBezTo>
                      <a:pt x="251" y="365"/>
                      <a:pt x="251" y="366"/>
                      <a:pt x="251" y="366"/>
                    </a:cubicBezTo>
                    <a:cubicBezTo>
                      <a:pt x="252" y="368"/>
                      <a:pt x="250" y="367"/>
                      <a:pt x="250" y="369"/>
                    </a:cubicBezTo>
                    <a:cubicBezTo>
                      <a:pt x="250" y="369"/>
                      <a:pt x="249" y="368"/>
                      <a:pt x="249" y="368"/>
                    </a:cubicBezTo>
                    <a:cubicBezTo>
                      <a:pt x="247" y="368"/>
                      <a:pt x="247" y="369"/>
                      <a:pt x="246" y="369"/>
                    </a:cubicBezTo>
                    <a:cubicBezTo>
                      <a:pt x="245" y="370"/>
                      <a:pt x="247" y="370"/>
                      <a:pt x="247" y="371"/>
                    </a:cubicBezTo>
                    <a:cubicBezTo>
                      <a:pt x="246" y="371"/>
                      <a:pt x="246" y="371"/>
                      <a:pt x="246" y="371"/>
                    </a:cubicBezTo>
                    <a:cubicBezTo>
                      <a:pt x="245" y="371"/>
                      <a:pt x="245" y="372"/>
                      <a:pt x="245" y="372"/>
                    </a:cubicBezTo>
                    <a:cubicBezTo>
                      <a:pt x="244" y="373"/>
                      <a:pt x="244" y="372"/>
                      <a:pt x="243" y="372"/>
                    </a:cubicBezTo>
                    <a:lnTo>
                      <a:pt x="243" y="371"/>
                    </a:lnTo>
                    <a:close/>
                    <a:moveTo>
                      <a:pt x="225" y="382"/>
                    </a:moveTo>
                    <a:cubicBezTo>
                      <a:pt x="226" y="382"/>
                      <a:pt x="227" y="381"/>
                      <a:pt x="227" y="381"/>
                    </a:cubicBezTo>
                    <a:cubicBezTo>
                      <a:pt x="228" y="381"/>
                      <a:pt x="229" y="381"/>
                      <a:pt x="229" y="381"/>
                    </a:cubicBezTo>
                    <a:cubicBezTo>
                      <a:pt x="229" y="381"/>
                      <a:pt x="229" y="380"/>
                      <a:pt x="229" y="380"/>
                    </a:cubicBezTo>
                    <a:cubicBezTo>
                      <a:pt x="229" y="379"/>
                      <a:pt x="230" y="380"/>
                      <a:pt x="231" y="379"/>
                    </a:cubicBezTo>
                    <a:cubicBezTo>
                      <a:pt x="231" y="378"/>
                      <a:pt x="231" y="378"/>
                      <a:pt x="232" y="378"/>
                    </a:cubicBezTo>
                    <a:cubicBezTo>
                      <a:pt x="232" y="376"/>
                      <a:pt x="234" y="377"/>
                      <a:pt x="234" y="375"/>
                    </a:cubicBezTo>
                    <a:cubicBezTo>
                      <a:pt x="235" y="375"/>
                      <a:pt x="236" y="375"/>
                      <a:pt x="236" y="375"/>
                    </a:cubicBezTo>
                    <a:cubicBezTo>
                      <a:pt x="237" y="374"/>
                      <a:pt x="237" y="374"/>
                      <a:pt x="238" y="374"/>
                    </a:cubicBezTo>
                    <a:cubicBezTo>
                      <a:pt x="239" y="374"/>
                      <a:pt x="239" y="373"/>
                      <a:pt x="239" y="373"/>
                    </a:cubicBezTo>
                    <a:cubicBezTo>
                      <a:pt x="239" y="373"/>
                      <a:pt x="239" y="372"/>
                      <a:pt x="239" y="372"/>
                    </a:cubicBezTo>
                    <a:cubicBezTo>
                      <a:pt x="243" y="372"/>
                      <a:pt x="243" y="372"/>
                      <a:pt x="243" y="372"/>
                    </a:cubicBezTo>
                    <a:cubicBezTo>
                      <a:pt x="243" y="374"/>
                      <a:pt x="241" y="374"/>
                      <a:pt x="240" y="375"/>
                    </a:cubicBezTo>
                    <a:cubicBezTo>
                      <a:pt x="239" y="375"/>
                      <a:pt x="239" y="375"/>
                      <a:pt x="239" y="376"/>
                    </a:cubicBezTo>
                    <a:cubicBezTo>
                      <a:pt x="239" y="376"/>
                      <a:pt x="238" y="376"/>
                      <a:pt x="238" y="376"/>
                    </a:cubicBezTo>
                    <a:cubicBezTo>
                      <a:pt x="237" y="376"/>
                      <a:pt x="237" y="376"/>
                      <a:pt x="237" y="376"/>
                    </a:cubicBezTo>
                    <a:cubicBezTo>
                      <a:pt x="237" y="376"/>
                      <a:pt x="236" y="377"/>
                      <a:pt x="236" y="377"/>
                    </a:cubicBezTo>
                    <a:cubicBezTo>
                      <a:pt x="236" y="377"/>
                      <a:pt x="236" y="376"/>
                      <a:pt x="236" y="377"/>
                    </a:cubicBezTo>
                    <a:cubicBezTo>
                      <a:pt x="235" y="377"/>
                      <a:pt x="235" y="377"/>
                      <a:pt x="235" y="378"/>
                    </a:cubicBezTo>
                    <a:cubicBezTo>
                      <a:pt x="235" y="378"/>
                      <a:pt x="234" y="378"/>
                      <a:pt x="234" y="378"/>
                    </a:cubicBezTo>
                    <a:cubicBezTo>
                      <a:pt x="233" y="378"/>
                      <a:pt x="234" y="379"/>
                      <a:pt x="234" y="380"/>
                    </a:cubicBezTo>
                    <a:cubicBezTo>
                      <a:pt x="232" y="380"/>
                      <a:pt x="231" y="381"/>
                      <a:pt x="230" y="382"/>
                    </a:cubicBezTo>
                    <a:cubicBezTo>
                      <a:pt x="230" y="382"/>
                      <a:pt x="230" y="382"/>
                      <a:pt x="229" y="382"/>
                    </a:cubicBezTo>
                    <a:cubicBezTo>
                      <a:pt x="229" y="382"/>
                      <a:pt x="229" y="383"/>
                      <a:pt x="229" y="384"/>
                    </a:cubicBezTo>
                    <a:cubicBezTo>
                      <a:pt x="227" y="382"/>
                      <a:pt x="226" y="385"/>
                      <a:pt x="224" y="386"/>
                    </a:cubicBezTo>
                    <a:cubicBezTo>
                      <a:pt x="223" y="386"/>
                      <a:pt x="223" y="385"/>
                      <a:pt x="223" y="384"/>
                    </a:cubicBezTo>
                    <a:cubicBezTo>
                      <a:pt x="224" y="383"/>
                      <a:pt x="225" y="383"/>
                      <a:pt x="225" y="382"/>
                    </a:cubicBezTo>
                    <a:close/>
                    <a:moveTo>
                      <a:pt x="217" y="388"/>
                    </a:moveTo>
                    <a:cubicBezTo>
                      <a:pt x="217" y="388"/>
                      <a:pt x="218" y="388"/>
                      <a:pt x="218" y="388"/>
                    </a:cubicBezTo>
                    <a:cubicBezTo>
                      <a:pt x="218" y="388"/>
                      <a:pt x="218" y="388"/>
                      <a:pt x="219" y="387"/>
                    </a:cubicBezTo>
                    <a:cubicBezTo>
                      <a:pt x="219" y="387"/>
                      <a:pt x="219" y="387"/>
                      <a:pt x="220" y="386"/>
                    </a:cubicBezTo>
                    <a:cubicBezTo>
                      <a:pt x="220" y="386"/>
                      <a:pt x="220" y="386"/>
                      <a:pt x="220" y="386"/>
                    </a:cubicBezTo>
                    <a:cubicBezTo>
                      <a:pt x="221" y="386"/>
                      <a:pt x="221" y="386"/>
                      <a:pt x="221" y="385"/>
                    </a:cubicBezTo>
                    <a:cubicBezTo>
                      <a:pt x="222" y="385"/>
                      <a:pt x="222" y="385"/>
                      <a:pt x="222" y="385"/>
                    </a:cubicBezTo>
                    <a:cubicBezTo>
                      <a:pt x="222" y="386"/>
                      <a:pt x="223" y="386"/>
                      <a:pt x="223" y="387"/>
                    </a:cubicBezTo>
                    <a:cubicBezTo>
                      <a:pt x="222" y="388"/>
                      <a:pt x="222" y="387"/>
                      <a:pt x="221" y="388"/>
                    </a:cubicBezTo>
                    <a:cubicBezTo>
                      <a:pt x="221" y="388"/>
                      <a:pt x="221" y="389"/>
                      <a:pt x="220" y="389"/>
                    </a:cubicBezTo>
                    <a:cubicBezTo>
                      <a:pt x="220" y="389"/>
                      <a:pt x="220" y="389"/>
                      <a:pt x="219" y="389"/>
                    </a:cubicBezTo>
                    <a:cubicBezTo>
                      <a:pt x="219" y="389"/>
                      <a:pt x="218" y="391"/>
                      <a:pt x="217" y="390"/>
                    </a:cubicBezTo>
                    <a:cubicBezTo>
                      <a:pt x="217" y="389"/>
                      <a:pt x="217" y="390"/>
                      <a:pt x="217" y="388"/>
                    </a:cubicBezTo>
                    <a:close/>
                    <a:moveTo>
                      <a:pt x="206" y="398"/>
                    </a:moveTo>
                    <a:cubicBezTo>
                      <a:pt x="207" y="396"/>
                      <a:pt x="207" y="395"/>
                      <a:pt x="208" y="393"/>
                    </a:cubicBezTo>
                    <a:cubicBezTo>
                      <a:pt x="209" y="394"/>
                      <a:pt x="210" y="393"/>
                      <a:pt x="210" y="394"/>
                    </a:cubicBezTo>
                    <a:cubicBezTo>
                      <a:pt x="211" y="393"/>
                      <a:pt x="212" y="392"/>
                      <a:pt x="213" y="391"/>
                    </a:cubicBezTo>
                    <a:cubicBezTo>
                      <a:pt x="213" y="391"/>
                      <a:pt x="214" y="391"/>
                      <a:pt x="215" y="391"/>
                    </a:cubicBezTo>
                    <a:cubicBezTo>
                      <a:pt x="214" y="390"/>
                      <a:pt x="215" y="390"/>
                      <a:pt x="215" y="389"/>
                    </a:cubicBezTo>
                    <a:cubicBezTo>
                      <a:pt x="216" y="389"/>
                      <a:pt x="217" y="389"/>
                      <a:pt x="217" y="390"/>
                    </a:cubicBezTo>
                    <a:cubicBezTo>
                      <a:pt x="217" y="391"/>
                      <a:pt x="216" y="391"/>
                      <a:pt x="216" y="392"/>
                    </a:cubicBezTo>
                    <a:cubicBezTo>
                      <a:pt x="216" y="392"/>
                      <a:pt x="215" y="392"/>
                      <a:pt x="215" y="392"/>
                    </a:cubicBezTo>
                    <a:cubicBezTo>
                      <a:pt x="215" y="392"/>
                      <a:pt x="215" y="393"/>
                      <a:pt x="214" y="393"/>
                    </a:cubicBezTo>
                    <a:cubicBezTo>
                      <a:pt x="213" y="394"/>
                      <a:pt x="212" y="394"/>
                      <a:pt x="211" y="396"/>
                    </a:cubicBezTo>
                    <a:cubicBezTo>
                      <a:pt x="210" y="395"/>
                      <a:pt x="210" y="395"/>
                      <a:pt x="210" y="395"/>
                    </a:cubicBezTo>
                    <a:cubicBezTo>
                      <a:pt x="209" y="396"/>
                      <a:pt x="209" y="397"/>
                      <a:pt x="208" y="398"/>
                    </a:cubicBezTo>
                    <a:cubicBezTo>
                      <a:pt x="207" y="397"/>
                      <a:pt x="208" y="399"/>
                      <a:pt x="207" y="398"/>
                    </a:cubicBezTo>
                    <a:cubicBezTo>
                      <a:pt x="206" y="399"/>
                      <a:pt x="206" y="400"/>
                      <a:pt x="204" y="400"/>
                    </a:cubicBezTo>
                    <a:cubicBezTo>
                      <a:pt x="204" y="399"/>
                      <a:pt x="204" y="399"/>
                      <a:pt x="204" y="399"/>
                    </a:cubicBezTo>
                    <a:cubicBezTo>
                      <a:pt x="204" y="398"/>
                      <a:pt x="205" y="396"/>
                      <a:pt x="206" y="398"/>
                    </a:cubicBezTo>
                    <a:close/>
                    <a:moveTo>
                      <a:pt x="199" y="421"/>
                    </a:moveTo>
                    <a:cubicBezTo>
                      <a:pt x="199" y="420"/>
                      <a:pt x="199" y="419"/>
                      <a:pt x="199" y="419"/>
                    </a:cubicBezTo>
                    <a:cubicBezTo>
                      <a:pt x="200" y="419"/>
                      <a:pt x="200" y="418"/>
                      <a:pt x="200" y="418"/>
                    </a:cubicBezTo>
                    <a:cubicBezTo>
                      <a:pt x="200" y="418"/>
                      <a:pt x="201" y="418"/>
                      <a:pt x="201" y="418"/>
                    </a:cubicBezTo>
                    <a:cubicBezTo>
                      <a:pt x="201" y="418"/>
                      <a:pt x="201" y="417"/>
                      <a:pt x="201" y="417"/>
                    </a:cubicBezTo>
                    <a:cubicBezTo>
                      <a:pt x="201" y="416"/>
                      <a:pt x="202" y="417"/>
                      <a:pt x="202" y="416"/>
                    </a:cubicBezTo>
                    <a:cubicBezTo>
                      <a:pt x="202" y="416"/>
                      <a:pt x="202" y="416"/>
                      <a:pt x="202" y="416"/>
                    </a:cubicBezTo>
                    <a:cubicBezTo>
                      <a:pt x="203" y="415"/>
                      <a:pt x="204" y="416"/>
                      <a:pt x="204" y="415"/>
                    </a:cubicBezTo>
                    <a:cubicBezTo>
                      <a:pt x="205" y="414"/>
                      <a:pt x="204" y="414"/>
                      <a:pt x="204" y="413"/>
                    </a:cubicBezTo>
                    <a:cubicBezTo>
                      <a:pt x="205" y="413"/>
                      <a:pt x="205" y="414"/>
                      <a:pt x="206" y="414"/>
                    </a:cubicBezTo>
                    <a:cubicBezTo>
                      <a:pt x="207" y="413"/>
                      <a:pt x="207" y="411"/>
                      <a:pt x="208" y="411"/>
                    </a:cubicBezTo>
                    <a:cubicBezTo>
                      <a:pt x="208" y="409"/>
                      <a:pt x="210" y="409"/>
                      <a:pt x="211" y="410"/>
                    </a:cubicBezTo>
                    <a:cubicBezTo>
                      <a:pt x="211" y="411"/>
                      <a:pt x="211" y="411"/>
                      <a:pt x="210" y="411"/>
                    </a:cubicBezTo>
                    <a:cubicBezTo>
                      <a:pt x="210" y="411"/>
                      <a:pt x="210" y="412"/>
                      <a:pt x="210" y="412"/>
                    </a:cubicBezTo>
                    <a:cubicBezTo>
                      <a:pt x="210" y="412"/>
                      <a:pt x="209" y="412"/>
                      <a:pt x="209" y="412"/>
                    </a:cubicBezTo>
                    <a:cubicBezTo>
                      <a:pt x="209" y="413"/>
                      <a:pt x="209" y="413"/>
                      <a:pt x="209" y="413"/>
                    </a:cubicBezTo>
                    <a:cubicBezTo>
                      <a:pt x="209" y="414"/>
                      <a:pt x="211" y="414"/>
                      <a:pt x="211" y="415"/>
                    </a:cubicBezTo>
                    <a:cubicBezTo>
                      <a:pt x="210" y="414"/>
                      <a:pt x="210" y="415"/>
                      <a:pt x="209" y="416"/>
                    </a:cubicBezTo>
                    <a:cubicBezTo>
                      <a:pt x="209" y="416"/>
                      <a:pt x="209" y="416"/>
                      <a:pt x="209" y="416"/>
                    </a:cubicBezTo>
                    <a:cubicBezTo>
                      <a:pt x="208" y="416"/>
                      <a:pt x="208" y="415"/>
                      <a:pt x="208" y="415"/>
                    </a:cubicBezTo>
                    <a:cubicBezTo>
                      <a:pt x="207" y="416"/>
                      <a:pt x="207" y="416"/>
                      <a:pt x="206" y="417"/>
                    </a:cubicBezTo>
                    <a:cubicBezTo>
                      <a:pt x="207" y="418"/>
                      <a:pt x="206" y="418"/>
                      <a:pt x="206" y="419"/>
                    </a:cubicBezTo>
                    <a:cubicBezTo>
                      <a:pt x="205" y="419"/>
                      <a:pt x="205" y="419"/>
                      <a:pt x="205" y="418"/>
                    </a:cubicBezTo>
                    <a:cubicBezTo>
                      <a:pt x="204" y="418"/>
                      <a:pt x="205" y="419"/>
                      <a:pt x="204" y="419"/>
                    </a:cubicBezTo>
                    <a:cubicBezTo>
                      <a:pt x="204" y="419"/>
                      <a:pt x="203" y="419"/>
                      <a:pt x="203" y="419"/>
                    </a:cubicBezTo>
                    <a:cubicBezTo>
                      <a:pt x="202" y="419"/>
                      <a:pt x="203" y="420"/>
                      <a:pt x="203" y="421"/>
                    </a:cubicBezTo>
                    <a:cubicBezTo>
                      <a:pt x="202" y="420"/>
                      <a:pt x="203" y="420"/>
                      <a:pt x="202" y="420"/>
                    </a:cubicBezTo>
                    <a:cubicBezTo>
                      <a:pt x="202" y="420"/>
                      <a:pt x="202" y="421"/>
                      <a:pt x="202" y="421"/>
                    </a:cubicBezTo>
                    <a:cubicBezTo>
                      <a:pt x="202" y="421"/>
                      <a:pt x="202" y="422"/>
                      <a:pt x="202" y="422"/>
                    </a:cubicBezTo>
                    <a:cubicBezTo>
                      <a:pt x="201" y="422"/>
                      <a:pt x="199" y="420"/>
                      <a:pt x="199" y="422"/>
                    </a:cubicBezTo>
                    <a:cubicBezTo>
                      <a:pt x="199" y="422"/>
                      <a:pt x="199" y="422"/>
                      <a:pt x="198" y="422"/>
                    </a:cubicBezTo>
                    <a:cubicBezTo>
                      <a:pt x="198" y="421"/>
                      <a:pt x="198" y="421"/>
                      <a:pt x="199" y="421"/>
                    </a:cubicBezTo>
                    <a:close/>
                    <a:moveTo>
                      <a:pt x="190" y="411"/>
                    </a:moveTo>
                    <a:cubicBezTo>
                      <a:pt x="192" y="411"/>
                      <a:pt x="192" y="413"/>
                      <a:pt x="190" y="413"/>
                    </a:cubicBezTo>
                    <a:cubicBezTo>
                      <a:pt x="190" y="412"/>
                      <a:pt x="190" y="412"/>
                      <a:pt x="190" y="411"/>
                    </a:cubicBezTo>
                    <a:close/>
                    <a:moveTo>
                      <a:pt x="181" y="419"/>
                    </a:moveTo>
                    <a:cubicBezTo>
                      <a:pt x="183" y="419"/>
                      <a:pt x="183" y="417"/>
                      <a:pt x="185" y="417"/>
                    </a:cubicBezTo>
                    <a:cubicBezTo>
                      <a:pt x="186" y="417"/>
                      <a:pt x="185" y="416"/>
                      <a:pt x="185" y="415"/>
                    </a:cubicBezTo>
                    <a:cubicBezTo>
                      <a:pt x="186" y="415"/>
                      <a:pt x="187" y="415"/>
                      <a:pt x="187" y="414"/>
                    </a:cubicBezTo>
                    <a:cubicBezTo>
                      <a:pt x="188" y="413"/>
                      <a:pt x="189" y="414"/>
                      <a:pt x="189" y="414"/>
                    </a:cubicBezTo>
                    <a:cubicBezTo>
                      <a:pt x="189" y="416"/>
                      <a:pt x="187" y="415"/>
                      <a:pt x="187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5" y="418"/>
                      <a:pt x="186" y="418"/>
                      <a:pt x="186" y="419"/>
                    </a:cubicBezTo>
                    <a:cubicBezTo>
                      <a:pt x="185" y="419"/>
                      <a:pt x="185" y="419"/>
                      <a:pt x="185" y="419"/>
                    </a:cubicBezTo>
                    <a:cubicBezTo>
                      <a:pt x="184" y="420"/>
                      <a:pt x="184" y="421"/>
                      <a:pt x="183" y="420"/>
                    </a:cubicBezTo>
                    <a:cubicBezTo>
                      <a:pt x="183" y="422"/>
                      <a:pt x="183" y="423"/>
                      <a:pt x="182" y="425"/>
                    </a:cubicBezTo>
                    <a:cubicBezTo>
                      <a:pt x="181" y="424"/>
                      <a:pt x="181" y="423"/>
                      <a:pt x="181" y="423"/>
                    </a:cubicBezTo>
                    <a:cubicBezTo>
                      <a:pt x="180" y="421"/>
                      <a:pt x="182" y="421"/>
                      <a:pt x="181" y="419"/>
                    </a:cubicBezTo>
                    <a:close/>
                    <a:moveTo>
                      <a:pt x="176" y="427"/>
                    </a:moveTo>
                    <a:cubicBezTo>
                      <a:pt x="178" y="427"/>
                      <a:pt x="179" y="426"/>
                      <a:pt x="180" y="424"/>
                    </a:cubicBezTo>
                    <a:cubicBezTo>
                      <a:pt x="181" y="424"/>
                      <a:pt x="181" y="425"/>
                      <a:pt x="181" y="427"/>
                    </a:cubicBezTo>
                    <a:cubicBezTo>
                      <a:pt x="180" y="427"/>
                      <a:pt x="180" y="428"/>
                      <a:pt x="178" y="428"/>
                    </a:cubicBezTo>
                    <a:cubicBezTo>
                      <a:pt x="177" y="427"/>
                      <a:pt x="177" y="429"/>
                      <a:pt x="177" y="429"/>
                    </a:cubicBezTo>
                    <a:cubicBezTo>
                      <a:pt x="175" y="429"/>
                      <a:pt x="177" y="428"/>
                      <a:pt x="176" y="427"/>
                    </a:cubicBezTo>
                    <a:close/>
                    <a:moveTo>
                      <a:pt x="174" y="432"/>
                    </a:moveTo>
                    <a:cubicBezTo>
                      <a:pt x="175" y="432"/>
                      <a:pt x="175" y="434"/>
                      <a:pt x="174" y="434"/>
                    </a:cubicBezTo>
                    <a:cubicBezTo>
                      <a:pt x="174" y="433"/>
                      <a:pt x="174" y="433"/>
                      <a:pt x="174" y="432"/>
                    </a:cubicBezTo>
                    <a:close/>
                    <a:moveTo>
                      <a:pt x="173" y="436"/>
                    </a:moveTo>
                    <a:cubicBezTo>
                      <a:pt x="172" y="437"/>
                      <a:pt x="172" y="438"/>
                      <a:pt x="170" y="438"/>
                    </a:cubicBezTo>
                    <a:cubicBezTo>
                      <a:pt x="170" y="437"/>
                      <a:pt x="172" y="436"/>
                      <a:pt x="173" y="436"/>
                    </a:cubicBezTo>
                    <a:close/>
                    <a:moveTo>
                      <a:pt x="168" y="441"/>
                    </a:moveTo>
                    <a:cubicBezTo>
                      <a:pt x="168" y="441"/>
                      <a:pt x="170" y="441"/>
                      <a:pt x="169" y="440"/>
                    </a:cubicBezTo>
                    <a:cubicBezTo>
                      <a:pt x="170" y="440"/>
                      <a:pt x="170" y="440"/>
                      <a:pt x="170" y="440"/>
                    </a:cubicBezTo>
                    <a:cubicBezTo>
                      <a:pt x="170" y="442"/>
                      <a:pt x="169" y="441"/>
                      <a:pt x="168" y="442"/>
                    </a:cubicBezTo>
                    <a:cubicBezTo>
                      <a:pt x="168" y="443"/>
                      <a:pt x="168" y="445"/>
                      <a:pt x="167" y="445"/>
                    </a:cubicBezTo>
                    <a:cubicBezTo>
                      <a:pt x="167" y="444"/>
                      <a:pt x="167" y="442"/>
                      <a:pt x="168" y="442"/>
                    </a:cubicBezTo>
                    <a:cubicBezTo>
                      <a:pt x="168" y="441"/>
                      <a:pt x="168" y="441"/>
                      <a:pt x="168" y="441"/>
                    </a:cubicBezTo>
                    <a:close/>
                    <a:moveTo>
                      <a:pt x="247" y="396"/>
                    </a:moveTo>
                    <a:cubicBezTo>
                      <a:pt x="247" y="396"/>
                      <a:pt x="297" y="379"/>
                      <a:pt x="325" y="419"/>
                    </a:cubicBezTo>
                    <a:cubicBezTo>
                      <a:pt x="325" y="419"/>
                      <a:pt x="335" y="433"/>
                      <a:pt x="331" y="454"/>
                    </a:cubicBezTo>
                    <a:cubicBezTo>
                      <a:pt x="331" y="454"/>
                      <a:pt x="336" y="425"/>
                      <a:pt x="300" y="405"/>
                    </a:cubicBezTo>
                    <a:cubicBezTo>
                      <a:pt x="285" y="396"/>
                      <a:pt x="265" y="396"/>
                      <a:pt x="249" y="401"/>
                    </a:cubicBezTo>
                    <a:cubicBezTo>
                      <a:pt x="235" y="405"/>
                      <a:pt x="223" y="411"/>
                      <a:pt x="211" y="420"/>
                    </a:cubicBezTo>
                    <a:cubicBezTo>
                      <a:pt x="200" y="430"/>
                      <a:pt x="190" y="443"/>
                      <a:pt x="183" y="456"/>
                    </a:cubicBezTo>
                    <a:cubicBezTo>
                      <a:pt x="180" y="462"/>
                      <a:pt x="177" y="467"/>
                      <a:pt x="174" y="473"/>
                    </a:cubicBezTo>
                    <a:cubicBezTo>
                      <a:pt x="171" y="479"/>
                      <a:pt x="167" y="486"/>
                      <a:pt x="165" y="492"/>
                    </a:cubicBezTo>
                    <a:cubicBezTo>
                      <a:pt x="165" y="492"/>
                      <a:pt x="182" y="417"/>
                      <a:pt x="247" y="396"/>
                    </a:cubicBezTo>
                    <a:close/>
                    <a:moveTo>
                      <a:pt x="165" y="449"/>
                    </a:moveTo>
                    <a:cubicBezTo>
                      <a:pt x="165" y="448"/>
                      <a:pt x="165" y="447"/>
                      <a:pt x="165" y="447"/>
                    </a:cubicBezTo>
                    <a:cubicBezTo>
                      <a:pt x="165" y="447"/>
                      <a:pt x="166" y="447"/>
                      <a:pt x="166" y="445"/>
                    </a:cubicBezTo>
                    <a:cubicBezTo>
                      <a:pt x="167" y="445"/>
                      <a:pt x="166" y="447"/>
                      <a:pt x="167" y="448"/>
                    </a:cubicBezTo>
                    <a:cubicBezTo>
                      <a:pt x="166" y="448"/>
                      <a:pt x="165" y="449"/>
                      <a:pt x="165" y="450"/>
                    </a:cubicBezTo>
                    <a:cubicBezTo>
                      <a:pt x="165" y="450"/>
                      <a:pt x="164" y="450"/>
                      <a:pt x="165" y="449"/>
                    </a:cubicBezTo>
                    <a:cubicBezTo>
                      <a:pt x="165" y="449"/>
                      <a:pt x="165" y="449"/>
                      <a:pt x="165" y="449"/>
                    </a:cubicBezTo>
                    <a:close/>
                    <a:moveTo>
                      <a:pt x="137" y="502"/>
                    </a:moveTo>
                    <a:cubicBezTo>
                      <a:pt x="138" y="502"/>
                      <a:pt x="138" y="505"/>
                      <a:pt x="138" y="506"/>
                    </a:cubicBezTo>
                    <a:cubicBezTo>
                      <a:pt x="137" y="507"/>
                      <a:pt x="137" y="503"/>
                      <a:pt x="137" y="502"/>
                    </a:cubicBezTo>
                    <a:close/>
                    <a:moveTo>
                      <a:pt x="135" y="525"/>
                    </a:moveTo>
                    <a:cubicBezTo>
                      <a:pt x="135" y="526"/>
                      <a:pt x="135" y="527"/>
                      <a:pt x="135" y="528"/>
                    </a:cubicBezTo>
                    <a:cubicBezTo>
                      <a:pt x="133" y="528"/>
                      <a:pt x="134" y="525"/>
                      <a:pt x="135" y="525"/>
                    </a:cubicBezTo>
                    <a:close/>
                    <a:moveTo>
                      <a:pt x="135" y="537"/>
                    </a:moveTo>
                    <a:cubicBezTo>
                      <a:pt x="133" y="538"/>
                      <a:pt x="135" y="530"/>
                      <a:pt x="135" y="530"/>
                    </a:cubicBezTo>
                    <a:cubicBezTo>
                      <a:pt x="137" y="530"/>
                      <a:pt x="135" y="537"/>
                      <a:pt x="135" y="537"/>
                    </a:cubicBezTo>
                    <a:close/>
                    <a:moveTo>
                      <a:pt x="136" y="544"/>
                    </a:moveTo>
                    <a:cubicBezTo>
                      <a:pt x="134" y="544"/>
                      <a:pt x="135" y="543"/>
                      <a:pt x="135" y="541"/>
                    </a:cubicBezTo>
                    <a:cubicBezTo>
                      <a:pt x="135" y="541"/>
                      <a:pt x="135" y="539"/>
                      <a:pt x="135" y="539"/>
                    </a:cubicBezTo>
                    <a:cubicBezTo>
                      <a:pt x="136" y="539"/>
                      <a:pt x="136" y="539"/>
                      <a:pt x="136" y="539"/>
                    </a:cubicBezTo>
                    <a:cubicBezTo>
                      <a:pt x="136" y="540"/>
                      <a:pt x="136" y="540"/>
                      <a:pt x="136" y="541"/>
                    </a:cubicBezTo>
                    <a:cubicBezTo>
                      <a:pt x="136" y="542"/>
                      <a:pt x="137" y="543"/>
                      <a:pt x="136" y="544"/>
                    </a:cubicBezTo>
                    <a:close/>
                    <a:moveTo>
                      <a:pt x="138" y="513"/>
                    </a:moveTo>
                    <a:cubicBezTo>
                      <a:pt x="138" y="515"/>
                      <a:pt x="137" y="517"/>
                      <a:pt x="136" y="518"/>
                    </a:cubicBezTo>
                    <a:cubicBezTo>
                      <a:pt x="136" y="519"/>
                      <a:pt x="136" y="520"/>
                      <a:pt x="136" y="522"/>
                    </a:cubicBezTo>
                    <a:cubicBezTo>
                      <a:pt x="135" y="522"/>
                      <a:pt x="135" y="521"/>
                      <a:pt x="135" y="520"/>
                    </a:cubicBezTo>
                    <a:cubicBezTo>
                      <a:pt x="135" y="520"/>
                      <a:pt x="135" y="519"/>
                      <a:pt x="136" y="519"/>
                    </a:cubicBezTo>
                    <a:cubicBezTo>
                      <a:pt x="136" y="518"/>
                      <a:pt x="135" y="516"/>
                      <a:pt x="136" y="516"/>
                    </a:cubicBezTo>
                    <a:cubicBezTo>
                      <a:pt x="136" y="515"/>
                      <a:pt x="136" y="515"/>
                      <a:pt x="136" y="514"/>
                    </a:cubicBezTo>
                    <a:cubicBezTo>
                      <a:pt x="136" y="512"/>
                      <a:pt x="137" y="513"/>
                      <a:pt x="137" y="512"/>
                    </a:cubicBezTo>
                    <a:cubicBezTo>
                      <a:pt x="137" y="510"/>
                      <a:pt x="138" y="509"/>
                      <a:pt x="139" y="507"/>
                    </a:cubicBezTo>
                    <a:cubicBezTo>
                      <a:pt x="139" y="507"/>
                      <a:pt x="139" y="508"/>
                      <a:pt x="139" y="508"/>
                    </a:cubicBezTo>
                    <a:cubicBezTo>
                      <a:pt x="139" y="510"/>
                      <a:pt x="138" y="511"/>
                      <a:pt x="138" y="513"/>
                    </a:cubicBezTo>
                    <a:close/>
                    <a:moveTo>
                      <a:pt x="139" y="506"/>
                    </a:moveTo>
                    <a:cubicBezTo>
                      <a:pt x="139" y="503"/>
                      <a:pt x="139" y="503"/>
                      <a:pt x="139" y="503"/>
                    </a:cubicBezTo>
                    <a:cubicBezTo>
                      <a:pt x="140" y="502"/>
                      <a:pt x="140" y="507"/>
                      <a:pt x="139" y="506"/>
                    </a:cubicBezTo>
                    <a:close/>
                    <a:moveTo>
                      <a:pt x="140" y="498"/>
                    </a:moveTo>
                    <a:cubicBezTo>
                      <a:pt x="139" y="498"/>
                      <a:pt x="139" y="497"/>
                      <a:pt x="139" y="497"/>
                    </a:cubicBezTo>
                    <a:cubicBezTo>
                      <a:pt x="138" y="496"/>
                      <a:pt x="140" y="496"/>
                      <a:pt x="140" y="496"/>
                    </a:cubicBezTo>
                    <a:cubicBezTo>
                      <a:pt x="140" y="494"/>
                      <a:pt x="139" y="494"/>
                      <a:pt x="139" y="493"/>
                    </a:cubicBezTo>
                    <a:cubicBezTo>
                      <a:pt x="139" y="493"/>
                      <a:pt x="140" y="493"/>
                      <a:pt x="140" y="493"/>
                    </a:cubicBezTo>
                    <a:cubicBezTo>
                      <a:pt x="141" y="494"/>
                      <a:pt x="140" y="495"/>
                      <a:pt x="141" y="495"/>
                    </a:cubicBezTo>
                    <a:cubicBezTo>
                      <a:pt x="141" y="496"/>
                      <a:pt x="139" y="496"/>
                      <a:pt x="140" y="498"/>
                    </a:cubicBezTo>
                    <a:close/>
                    <a:moveTo>
                      <a:pt x="289" y="273"/>
                    </a:moveTo>
                    <a:cubicBezTo>
                      <a:pt x="289" y="273"/>
                      <a:pt x="289" y="273"/>
                      <a:pt x="289" y="273"/>
                    </a:cubicBezTo>
                    <a:cubicBezTo>
                      <a:pt x="290" y="273"/>
                      <a:pt x="290" y="273"/>
                      <a:pt x="291" y="273"/>
                    </a:cubicBezTo>
                    <a:cubicBezTo>
                      <a:pt x="292" y="272"/>
                      <a:pt x="292" y="272"/>
                      <a:pt x="292" y="271"/>
                    </a:cubicBezTo>
                    <a:cubicBezTo>
                      <a:pt x="293" y="271"/>
                      <a:pt x="295" y="271"/>
                      <a:pt x="295" y="271"/>
                    </a:cubicBezTo>
                    <a:cubicBezTo>
                      <a:pt x="295" y="271"/>
                      <a:pt x="295" y="271"/>
                      <a:pt x="296" y="271"/>
                    </a:cubicBezTo>
                    <a:cubicBezTo>
                      <a:pt x="296" y="271"/>
                      <a:pt x="296" y="270"/>
                      <a:pt x="297" y="271"/>
                    </a:cubicBezTo>
                    <a:cubicBezTo>
                      <a:pt x="297" y="270"/>
                      <a:pt x="298" y="270"/>
                      <a:pt x="298" y="270"/>
                    </a:cubicBezTo>
                    <a:cubicBezTo>
                      <a:pt x="298" y="270"/>
                      <a:pt x="299" y="270"/>
                      <a:pt x="299" y="270"/>
                    </a:cubicBezTo>
                    <a:cubicBezTo>
                      <a:pt x="299" y="270"/>
                      <a:pt x="300" y="270"/>
                      <a:pt x="300" y="270"/>
                    </a:cubicBezTo>
                    <a:cubicBezTo>
                      <a:pt x="300" y="270"/>
                      <a:pt x="301" y="270"/>
                      <a:pt x="301" y="270"/>
                    </a:cubicBezTo>
                    <a:cubicBezTo>
                      <a:pt x="301" y="270"/>
                      <a:pt x="302" y="270"/>
                      <a:pt x="302" y="269"/>
                    </a:cubicBezTo>
                    <a:cubicBezTo>
                      <a:pt x="302" y="269"/>
                      <a:pt x="302" y="269"/>
                      <a:pt x="302" y="269"/>
                    </a:cubicBezTo>
                    <a:cubicBezTo>
                      <a:pt x="302" y="268"/>
                      <a:pt x="302" y="267"/>
                      <a:pt x="302" y="266"/>
                    </a:cubicBezTo>
                    <a:cubicBezTo>
                      <a:pt x="303" y="267"/>
                      <a:pt x="303" y="267"/>
                      <a:pt x="304" y="267"/>
                    </a:cubicBezTo>
                    <a:cubicBezTo>
                      <a:pt x="305" y="266"/>
                      <a:pt x="306" y="264"/>
                      <a:pt x="308" y="263"/>
                    </a:cubicBezTo>
                    <a:cubicBezTo>
                      <a:pt x="308" y="263"/>
                      <a:pt x="308" y="263"/>
                      <a:pt x="308" y="262"/>
                    </a:cubicBezTo>
                    <a:cubicBezTo>
                      <a:pt x="308" y="263"/>
                      <a:pt x="309" y="263"/>
                      <a:pt x="309" y="263"/>
                    </a:cubicBezTo>
                    <a:cubicBezTo>
                      <a:pt x="311" y="261"/>
                      <a:pt x="314" y="260"/>
                      <a:pt x="317" y="258"/>
                    </a:cubicBezTo>
                    <a:cubicBezTo>
                      <a:pt x="317" y="257"/>
                      <a:pt x="317" y="257"/>
                      <a:pt x="317" y="256"/>
                    </a:cubicBezTo>
                    <a:cubicBezTo>
                      <a:pt x="319" y="258"/>
                      <a:pt x="319" y="255"/>
                      <a:pt x="320" y="255"/>
                    </a:cubicBezTo>
                    <a:cubicBezTo>
                      <a:pt x="320" y="255"/>
                      <a:pt x="320" y="255"/>
                      <a:pt x="321" y="256"/>
                    </a:cubicBezTo>
                    <a:cubicBezTo>
                      <a:pt x="322" y="255"/>
                      <a:pt x="323" y="254"/>
                      <a:pt x="325" y="253"/>
                    </a:cubicBezTo>
                    <a:cubicBezTo>
                      <a:pt x="328" y="251"/>
                      <a:pt x="446" y="200"/>
                      <a:pt x="428" y="131"/>
                    </a:cubicBezTo>
                    <a:cubicBezTo>
                      <a:pt x="425" y="123"/>
                      <a:pt x="412" y="99"/>
                      <a:pt x="400" y="93"/>
                    </a:cubicBezTo>
                    <a:cubicBezTo>
                      <a:pt x="413" y="98"/>
                      <a:pt x="429" y="115"/>
                      <a:pt x="435" y="135"/>
                    </a:cubicBezTo>
                    <a:cubicBezTo>
                      <a:pt x="445" y="168"/>
                      <a:pt x="419" y="195"/>
                      <a:pt x="403" y="209"/>
                    </a:cubicBezTo>
                    <a:cubicBezTo>
                      <a:pt x="387" y="222"/>
                      <a:pt x="357" y="240"/>
                      <a:pt x="339" y="250"/>
                    </a:cubicBezTo>
                    <a:cubicBezTo>
                      <a:pt x="329" y="255"/>
                      <a:pt x="324" y="258"/>
                      <a:pt x="319" y="260"/>
                    </a:cubicBezTo>
                    <a:cubicBezTo>
                      <a:pt x="318" y="261"/>
                      <a:pt x="317" y="262"/>
                      <a:pt x="316" y="263"/>
                    </a:cubicBezTo>
                    <a:cubicBezTo>
                      <a:pt x="316" y="264"/>
                      <a:pt x="315" y="263"/>
                      <a:pt x="314" y="263"/>
                    </a:cubicBezTo>
                    <a:cubicBezTo>
                      <a:pt x="313" y="264"/>
                      <a:pt x="311" y="265"/>
                      <a:pt x="309" y="266"/>
                    </a:cubicBezTo>
                    <a:cubicBezTo>
                      <a:pt x="309" y="266"/>
                      <a:pt x="309" y="267"/>
                      <a:pt x="309" y="267"/>
                    </a:cubicBezTo>
                    <a:cubicBezTo>
                      <a:pt x="309" y="267"/>
                      <a:pt x="308" y="267"/>
                      <a:pt x="308" y="267"/>
                    </a:cubicBezTo>
                    <a:cubicBezTo>
                      <a:pt x="307" y="268"/>
                      <a:pt x="307" y="267"/>
                      <a:pt x="307" y="267"/>
                    </a:cubicBezTo>
                    <a:cubicBezTo>
                      <a:pt x="306" y="268"/>
                      <a:pt x="306" y="268"/>
                      <a:pt x="306" y="268"/>
                    </a:cubicBezTo>
                    <a:cubicBezTo>
                      <a:pt x="305" y="268"/>
                      <a:pt x="305" y="268"/>
                      <a:pt x="305" y="268"/>
                    </a:cubicBezTo>
                    <a:cubicBezTo>
                      <a:pt x="304" y="269"/>
                      <a:pt x="304" y="269"/>
                      <a:pt x="304" y="269"/>
                    </a:cubicBezTo>
                    <a:cubicBezTo>
                      <a:pt x="303" y="269"/>
                      <a:pt x="303" y="269"/>
                      <a:pt x="303" y="269"/>
                    </a:cubicBezTo>
                    <a:cubicBezTo>
                      <a:pt x="302" y="270"/>
                      <a:pt x="303" y="270"/>
                      <a:pt x="302" y="270"/>
                    </a:cubicBezTo>
                    <a:cubicBezTo>
                      <a:pt x="302" y="270"/>
                      <a:pt x="302" y="270"/>
                      <a:pt x="302" y="270"/>
                    </a:cubicBezTo>
                    <a:cubicBezTo>
                      <a:pt x="301" y="270"/>
                      <a:pt x="301" y="270"/>
                      <a:pt x="301" y="270"/>
                    </a:cubicBezTo>
                    <a:cubicBezTo>
                      <a:pt x="300" y="271"/>
                      <a:pt x="299" y="272"/>
                      <a:pt x="299" y="272"/>
                    </a:cubicBezTo>
                    <a:cubicBezTo>
                      <a:pt x="298" y="272"/>
                      <a:pt x="298" y="272"/>
                      <a:pt x="298" y="272"/>
                    </a:cubicBezTo>
                    <a:cubicBezTo>
                      <a:pt x="297" y="272"/>
                      <a:pt x="297" y="272"/>
                      <a:pt x="297" y="272"/>
                    </a:cubicBezTo>
                    <a:cubicBezTo>
                      <a:pt x="296" y="272"/>
                      <a:pt x="296" y="272"/>
                      <a:pt x="295" y="272"/>
                    </a:cubicBezTo>
                    <a:cubicBezTo>
                      <a:pt x="295" y="272"/>
                      <a:pt x="296" y="273"/>
                      <a:pt x="295" y="273"/>
                    </a:cubicBezTo>
                    <a:cubicBezTo>
                      <a:pt x="294" y="274"/>
                      <a:pt x="293" y="274"/>
                      <a:pt x="292" y="273"/>
                    </a:cubicBezTo>
                    <a:cubicBezTo>
                      <a:pt x="291" y="274"/>
                      <a:pt x="289" y="274"/>
                      <a:pt x="289" y="274"/>
                    </a:cubicBezTo>
                    <a:cubicBezTo>
                      <a:pt x="289" y="274"/>
                      <a:pt x="288" y="274"/>
                      <a:pt x="288" y="275"/>
                    </a:cubicBezTo>
                    <a:cubicBezTo>
                      <a:pt x="288" y="275"/>
                      <a:pt x="288" y="274"/>
                      <a:pt x="288" y="274"/>
                    </a:cubicBezTo>
                    <a:cubicBezTo>
                      <a:pt x="287" y="273"/>
                      <a:pt x="287" y="273"/>
                      <a:pt x="287" y="273"/>
                    </a:cubicBezTo>
                    <a:cubicBezTo>
                      <a:pt x="287" y="273"/>
                      <a:pt x="289" y="273"/>
                      <a:pt x="289" y="273"/>
                    </a:cubicBezTo>
                    <a:close/>
                    <a:moveTo>
                      <a:pt x="284" y="292"/>
                    </a:moveTo>
                    <a:cubicBezTo>
                      <a:pt x="284" y="291"/>
                      <a:pt x="285" y="292"/>
                      <a:pt x="285" y="292"/>
                    </a:cubicBezTo>
                    <a:cubicBezTo>
                      <a:pt x="285" y="292"/>
                      <a:pt x="285" y="291"/>
                      <a:pt x="286" y="291"/>
                    </a:cubicBezTo>
                    <a:cubicBezTo>
                      <a:pt x="286" y="291"/>
                      <a:pt x="286" y="291"/>
                      <a:pt x="287" y="291"/>
                    </a:cubicBezTo>
                    <a:cubicBezTo>
                      <a:pt x="287" y="291"/>
                      <a:pt x="287" y="290"/>
                      <a:pt x="287" y="290"/>
                    </a:cubicBezTo>
                    <a:cubicBezTo>
                      <a:pt x="287" y="290"/>
                      <a:pt x="287" y="290"/>
                      <a:pt x="287" y="290"/>
                    </a:cubicBezTo>
                    <a:cubicBezTo>
                      <a:pt x="288" y="290"/>
                      <a:pt x="288" y="290"/>
                      <a:pt x="289" y="289"/>
                    </a:cubicBezTo>
                    <a:cubicBezTo>
                      <a:pt x="289" y="289"/>
                      <a:pt x="289" y="290"/>
                      <a:pt x="290" y="290"/>
                    </a:cubicBezTo>
                    <a:cubicBezTo>
                      <a:pt x="290" y="289"/>
                      <a:pt x="291" y="289"/>
                      <a:pt x="292" y="290"/>
                    </a:cubicBezTo>
                    <a:cubicBezTo>
                      <a:pt x="291" y="290"/>
                      <a:pt x="291" y="291"/>
                      <a:pt x="290" y="291"/>
                    </a:cubicBezTo>
                    <a:cubicBezTo>
                      <a:pt x="290" y="291"/>
                      <a:pt x="290" y="290"/>
                      <a:pt x="290" y="290"/>
                    </a:cubicBezTo>
                    <a:cubicBezTo>
                      <a:pt x="290" y="290"/>
                      <a:pt x="289" y="291"/>
                      <a:pt x="289" y="291"/>
                    </a:cubicBezTo>
                    <a:cubicBezTo>
                      <a:pt x="289" y="291"/>
                      <a:pt x="288" y="290"/>
                      <a:pt x="287" y="292"/>
                    </a:cubicBezTo>
                    <a:cubicBezTo>
                      <a:pt x="287" y="292"/>
                      <a:pt x="287" y="293"/>
                      <a:pt x="286" y="293"/>
                    </a:cubicBezTo>
                    <a:cubicBezTo>
                      <a:pt x="286" y="293"/>
                      <a:pt x="285" y="293"/>
                      <a:pt x="285" y="293"/>
                    </a:cubicBezTo>
                    <a:cubicBezTo>
                      <a:pt x="285" y="293"/>
                      <a:pt x="284" y="293"/>
                      <a:pt x="283" y="292"/>
                    </a:cubicBezTo>
                    <a:cubicBezTo>
                      <a:pt x="284" y="292"/>
                      <a:pt x="283" y="292"/>
                      <a:pt x="284" y="292"/>
                    </a:cubicBezTo>
                    <a:close/>
                    <a:moveTo>
                      <a:pt x="282" y="292"/>
                    </a:moveTo>
                    <a:cubicBezTo>
                      <a:pt x="283" y="293"/>
                      <a:pt x="283" y="294"/>
                      <a:pt x="284" y="295"/>
                    </a:cubicBezTo>
                    <a:cubicBezTo>
                      <a:pt x="283" y="296"/>
                      <a:pt x="283" y="294"/>
                      <a:pt x="282" y="294"/>
                    </a:cubicBezTo>
                    <a:cubicBezTo>
                      <a:pt x="281" y="294"/>
                      <a:pt x="280" y="294"/>
                      <a:pt x="278" y="295"/>
                    </a:cubicBezTo>
                    <a:cubicBezTo>
                      <a:pt x="278" y="292"/>
                      <a:pt x="281" y="293"/>
                      <a:pt x="282" y="292"/>
                    </a:cubicBezTo>
                    <a:close/>
                    <a:moveTo>
                      <a:pt x="282" y="279"/>
                    </a:moveTo>
                    <a:cubicBezTo>
                      <a:pt x="282" y="279"/>
                      <a:pt x="281" y="280"/>
                      <a:pt x="282" y="280"/>
                    </a:cubicBezTo>
                    <a:cubicBezTo>
                      <a:pt x="281" y="281"/>
                      <a:pt x="280" y="280"/>
                      <a:pt x="280" y="281"/>
                    </a:cubicBezTo>
                    <a:cubicBezTo>
                      <a:pt x="279" y="281"/>
                      <a:pt x="277" y="283"/>
                      <a:pt x="276" y="282"/>
                    </a:cubicBezTo>
                    <a:cubicBezTo>
                      <a:pt x="278" y="281"/>
                      <a:pt x="280" y="279"/>
                      <a:pt x="282" y="279"/>
                    </a:cubicBezTo>
                    <a:close/>
                    <a:moveTo>
                      <a:pt x="256" y="274"/>
                    </a:moveTo>
                    <a:cubicBezTo>
                      <a:pt x="257" y="274"/>
                      <a:pt x="257" y="274"/>
                      <a:pt x="258" y="273"/>
                    </a:cubicBezTo>
                    <a:cubicBezTo>
                      <a:pt x="259" y="273"/>
                      <a:pt x="259" y="274"/>
                      <a:pt x="259" y="275"/>
                    </a:cubicBezTo>
                    <a:cubicBezTo>
                      <a:pt x="258" y="275"/>
                      <a:pt x="257" y="275"/>
                      <a:pt x="256" y="276"/>
                    </a:cubicBezTo>
                    <a:cubicBezTo>
                      <a:pt x="256" y="275"/>
                      <a:pt x="256" y="275"/>
                      <a:pt x="256" y="274"/>
                    </a:cubicBezTo>
                    <a:close/>
                    <a:moveTo>
                      <a:pt x="249" y="294"/>
                    </a:moveTo>
                    <a:cubicBezTo>
                      <a:pt x="252" y="293"/>
                      <a:pt x="252" y="293"/>
                      <a:pt x="252" y="293"/>
                    </a:cubicBezTo>
                    <a:cubicBezTo>
                      <a:pt x="252" y="294"/>
                      <a:pt x="247" y="297"/>
                      <a:pt x="246" y="297"/>
                    </a:cubicBezTo>
                    <a:cubicBezTo>
                      <a:pt x="246" y="296"/>
                      <a:pt x="248" y="294"/>
                      <a:pt x="249" y="294"/>
                    </a:cubicBezTo>
                    <a:close/>
                    <a:moveTo>
                      <a:pt x="238" y="326"/>
                    </a:moveTo>
                    <a:cubicBezTo>
                      <a:pt x="238" y="327"/>
                      <a:pt x="237" y="325"/>
                      <a:pt x="236" y="326"/>
                    </a:cubicBezTo>
                    <a:cubicBezTo>
                      <a:pt x="235" y="327"/>
                      <a:pt x="234" y="329"/>
                      <a:pt x="233" y="327"/>
                    </a:cubicBezTo>
                    <a:cubicBezTo>
                      <a:pt x="234" y="326"/>
                      <a:pt x="235" y="326"/>
                      <a:pt x="236" y="326"/>
                    </a:cubicBezTo>
                    <a:cubicBezTo>
                      <a:pt x="237" y="325"/>
                      <a:pt x="238" y="324"/>
                      <a:pt x="239" y="324"/>
                    </a:cubicBezTo>
                    <a:cubicBezTo>
                      <a:pt x="239" y="325"/>
                      <a:pt x="239" y="325"/>
                      <a:pt x="238" y="326"/>
                    </a:cubicBezTo>
                    <a:close/>
                    <a:moveTo>
                      <a:pt x="243" y="313"/>
                    </a:moveTo>
                    <a:cubicBezTo>
                      <a:pt x="243" y="315"/>
                      <a:pt x="241" y="314"/>
                      <a:pt x="241" y="314"/>
                    </a:cubicBezTo>
                    <a:cubicBezTo>
                      <a:pt x="240" y="312"/>
                      <a:pt x="242" y="314"/>
                      <a:pt x="243" y="313"/>
                    </a:cubicBezTo>
                    <a:close/>
                    <a:moveTo>
                      <a:pt x="240" y="314"/>
                    </a:moveTo>
                    <a:cubicBezTo>
                      <a:pt x="240" y="315"/>
                      <a:pt x="240" y="315"/>
                      <a:pt x="240" y="316"/>
                    </a:cubicBezTo>
                    <a:cubicBezTo>
                      <a:pt x="240" y="316"/>
                      <a:pt x="239" y="317"/>
                      <a:pt x="239" y="317"/>
                    </a:cubicBezTo>
                    <a:cubicBezTo>
                      <a:pt x="238" y="316"/>
                      <a:pt x="239" y="315"/>
                      <a:pt x="240" y="314"/>
                    </a:cubicBezTo>
                    <a:close/>
                    <a:moveTo>
                      <a:pt x="237" y="317"/>
                    </a:moveTo>
                    <a:cubicBezTo>
                      <a:pt x="238" y="318"/>
                      <a:pt x="236" y="318"/>
                      <a:pt x="235" y="319"/>
                    </a:cubicBezTo>
                    <a:cubicBezTo>
                      <a:pt x="234" y="320"/>
                      <a:pt x="233" y="321"/>
                      <a:pt x="232" y="321"/>
                    </a:cubicBezTo>
                    <a:cubicBezTo>
                      <a:pt x="232" y="319"/>
                      <a:pt x="236" y="318"/>
                      <a:pt x="237" y="317"/>
                    </a:cubicBezTo>
                    <a:close/>
                    <a:moveTo>
                      <a:pt x="231" y="303"/>
                    </a:moveTo>
                    <a:cubicBezTo>
                      <a:pt x="234" y="302"/>
                      <a:pt x="231" y="306"/>
                      <a:pt x="230" y="306"/>
                    </a:cubicBezTo>
                    <a:cubicBezTo>
                      <a:pt x="229" y="305"/>
                      <a:pt x="230" y="304"/>
                      <a:pt x="231" y="303"/>
                    </a:cubicBezTo>
                    <a:close/>
                    <a:moveTo>
                      <a:pt x="218" y="338"/>
                    </a:moveTo>
                    <a:cubicBezTo>
                      <a:pt x="218" y="338"/>
                      <a:pt x="217" y="338"/>
                      <a:pt x="216" y="337"/>
                    </a:cubicBezTo>
                    <a:cubicBezTo>
                      <a:pt x="217" y="336"/>
                      <a:pt x="218" y="338"/>
                      <a:pt x="219" y="337"/>
                    </a:cubicBezTo>
                    <a:cubicBezTo>
                      <a:pt x="219" y="336"/>
                      <a:pt x="218" y="336"/>
                      <a:pt x="218" y="336"/>
                    </a:cubicBezTo>
                    <a:cubicBezTo>
                      <a:pt x="218" y="335"/>
                      <a:pt x="220" y="333"/>
                      <a:pt x="221" y="333"/>
                    </a:cubicBezTo>
                    <a:cubicBezTo>
                      <a:pt x="222" y="335"/>
                      <a:pt x="220" y="336"/>
                      <a:pt x="218" y="338"/>
                    </a:cubicBezTo>
                    <a:close/>
                    <a:moveTo>
                      <a:pt x="229" y="305"/>
                    </a:moveTo>
                    <a:cubicBezTo>
                      <a:pt x="229" y="306"/>
                      <a:pt x="225" y="310"/>
                      <a:pt x="224" y="310"/>
                    </a:cubicBezTo>
                    <a:cubicBezTo>
                      <a:pt x="224" y="310"/>
                      <a:pt x="228" y="305"/>
                      <a:pt x="229" y="305"/>
                    </a:cubicBezTo>
                    <a:close/>
                    <a:moveTo>
                      <a:pt x="213" y="319"/>
                    </a:moveTo>
                    <a:cubicBezTo>
                      <a:pt x="213" y="318"/>
                      <a:pt x="214" y="318"/>
                      <a:pt x="214" y="318"/>
                    </a:cubicBezTo>
                    <a:cubicBezTo>
                      <a:pt x="215" y="317"/>
                      <a:pt x="217" y="316"/>
                      <a:pt x="217" y="315"/>
                    </a:cubicBezTo>
                    <a:cubicBezTo>
                      <a:pt x="217" y="315"/>
                      <a:pt x="217" y="315"/>
                      <a:pt x="217" y="315"/>
                    </a:cubicBezTo>
                    <a:cubicBezTo>
                      <a:pt x="218" y="314"/>
                      <a:pt x="218" y="314"/>
                      <a:pt x="219" y="314"/>
                    </a:cubicBezTo>
                    <a:cubicBezTo>
                      <a:pt x="220" y="314"/>
                      <a:pt x="220" y="313"/>
                      <a:pt x="221" y="313"/>
                    </a:cubicBezTo>
                    <a:cubicBezTo>
                      <a:pt x="221" y="312"/>
                      <a:pt x="221" y="313"/>
                      <a:pt x="221" y="313"/>
                    </a:cubicBezTo>
                    <a:cubicBezTo>
                      <a:pt x="222" y="312"/>
                      <a:pt x="224" y="311"/>
                      <a:pt x="225" y="311"/>
                    </a:cubicBezTo>
                    <a:cubicBezTo>
                      <a:pt x="225" y="312"/>
                      <a:pt x="223" y="315"/>
                      <a:pt x="222" y="315"/>
                    </a:cubicBezTo>
                    <a:cubicBezTo>
                      <a:pt x="222" y="314"/>
                      <a:pt x="222" y="314"/>
                      <a:pt x="223" y="313"/>
                    </a:cubicBezTo>
                    <a:cubicBezTo>
                      <a:pt x="222" y="312"/>
                      <a:pt x="221" y="314"/>
                      <a:pt x="221" y="315"/>
                    </a:cubicBezTo>
                    <a:cubicBezTo>
                      <a:pt x="220" y="316"/>
                      <a:pt x="220" y="315"/>
                      <a:pt x="219" y="315"/>
                    </a:cubicBezTo>
                    <a:cubicBezTo>
                      <a:pt x="219" y="316"/>
                      <a:pt x="218" y="316"/>
                      <a:pt x="217" y="317"/>
                    </a:cubicBezTo>
                    <a:cubicBezTo>
                      <a:pt x="217" y="317"/>
                      <a:pt x="216" y="318"/>
                      <a:pt x="216" y="319"/>
                    </a:cubicBezTo>
                    <a:cubicBezTo>
                      <a:pt x="215" y="319"/>
                      <a:pt x="215" y="319"/>
                      <a:pt x="214" y="319"/>
                    </a:cubicBezTo>
                    <a:cubicBezTo>
                      <a:pt x="214" y="320"/>
                      <a:pt x="214" y="321"/>
                      <a:pt x="213" y="320"/>
                    </a:cubicBezTo>
                    <a:cubicBezTo>
                      <a:pt x="213" y="320"/>
                      <a:pt x="213" y="319"/>
                      <a:pt x="213" y="319"/>
                    </a:cubicBezTo>
                    <a:close/>
                    <a:moveTo>
                      <a:pt x="210" y="321"/>
                    </a:moveTo>
                    <a:cubicBezTo>
                      <a:pt x="211" y="322"/>
                      <a:pt x="211" y="322"/>
                      <a:pt x="211" y="322"/>
                    </a:cubicBezTo>
                    <a:cubicBezTo>
                      <a:pt x="211" y="323"/>
                      <a:pt x="211" y="324"/>
                      <a:pt x="210" y="324"/>
                    </a:cubicBezTo>
                    <a:cubicBezTo>
                      <a:pt x="210" y="322"/>
                      <a:pt x="209" y="322"/>
                      <a:pt x="209" y="324"/>
                    </a:cubicBezTo>
                    <a:cubicBezTo>
                      <a:pt x="208" y="323"/>
                      <a:pt x="210" y="322"/>
                      <a:pt x="210" y="321"/>
                    </a:cubicBezTo>
                    <a:close/>
                    <a:moveTo>
                      <a:pt x="93" y="498"/>
                    </a:moveTo>
                    <a:cubicBezTo>
                      <a:pt x="92" y="499"/>
                      <a:pt x="93" y="500"/>
                      <a:pt x="92" y="502"/>
                    </a:cubicBezTo>
                    <a:cubicBezTo>
                      <a:pt x="92" y="502"/>
                      <a:pt x="92" y="501"/>
                      <a:pt x="92" y="501"/>
                    </a:cubicBezTo>
                    <a:cubicBezTo>
                      <a:pt x="92" y="500"/>
                      <a:pt x="92" y="498"/>
                      <a:pt x="92" y="496"/>
                    </a:cubicBezTo>
                    <a:cubicBezTo>
                      <a:pt x="94" y="497"/>
                      <a:pt x="93" y="498"/>
                      <a:pt x="93" y="498"/>
                    </a:cubicBezTo>
                    <a:close/>
                    <a:moveTo>
                      <a:pt x="100" y="460"/>
                    </a:moveTo>
                    <a:cubicBezTo>
                      <a:pt x="99" y="460"/>
                      <a:pt x="98" y="459"/>
                      <a:pt x="98" y="460"/>
                    </a:cubicBezTo>
                    <a:cubicBezTo>
                      <a:pt x="98" y="460"/>
                      <a:pt x="98" y="461"/>
                      <a:pt x="98" y="461"/>
                    </a:cubicBezTo>
                    <a:cubicBezTo>
                      <a:pt x="98" y="461"/>
                      <a:pt x="98" y="461"/>
                      <a:pt x="98" y="461"/>
                    </a:cubicBezTo>
                    <a:cubicBezTo>
                      <a:pt x="98" y="460"/>
                      <a:pt x="98" y="460"/>
                      <a:pt x="98" y="459"/>
                    </a:cubicBezTo>
                    <a:cubicBezTo>
                      <a:pt x="98" y="459"/>
                      <a:pt x="98" y="458"/>
                      <a:pt x="98" y="458"/>
                    </a:cubicBezTo>
                    <a:cubicBezTo>
                      <a:pt x="98" y="458"/>
                      <a:pt x="98" y="458"/>
                      <a:pt x="99" y="458"/>
                    </a:cubicBezTo>
                    <a:cubicBezTo>
                      <a:pt x="99" y="458"/>
                      <a:pt x="99" y="458"/>
                      <a:pt x="99" y="458"/>
                    </a:cubicBezTo>
                    <a:cubicBezTo>
                      <a:pt x="99" y="458"/>
                      <a:pt x="99" y="459"/>
                      <a:pt x="99" y="459"/>
                    </a:cubicBezTo>
                    <a:cubicBezTo>
                      <a:pt x="99" y="459"/>
                      <a:pt x="100" y="459"/>
                      <a:pt x="100" y="459"/>
                    </a:cubicBezTo>
                    <a:cubicBezTo>
                      <a:pt x="100" y="459"/>
                      <a:pt x="100" y="460"/>
                      <a:pt x="100" y="460"/>
                    </a:cubicBezTo>
                    <a:cubicBezTo>
                      <a:pt x="100" y="460"/>
                      <a:pt x="100" y="460"/>
                      <a:pt x="100" y="460"/>
                    </a:cubicBezTo>
                    <a:close/>
                    <a:moveTo>
                      <a:pt x="104" y="446"/>
                    </a:moveTo>
                    <a:cubicBezTo>
                      <a:pt x="104" y="446"/>
                      <a:pt x="104" y="445"/>
                      <a:pt x="104" y="444"/>
                    </a:cubicBezTo>
                    <a:cubicBezTo>
                      <a:pt x="103" y="444"/>
                      <a:pt x="103" y="446"/>
                      <a:pt x="103" y="447"/>
                    </a:cubicBezTo>
                    <a:cubicBezTo>
                      <a:pt x="104" y="448"/>
                      <a:pt x="103" y="447"/>
                      <a:pt x="102" y="448"/>
                    </a:cubicBezTo>
                    <a:cubicBezTo>
                      <a:pt x="103" y="449"/>
                      <a:pt x="102" y="450"/>
                      <a:pt x="101" y="451"/>
                    </a:cubicBezTo>
                    <a:cubicBezTo>
                      <a:pt x="101" y="451"/>
                      <a:pt x="101" y="452"/>
                      <a:pt x="101" y="453"/>
                    </a:cubicBezTo>
                    <a:cubicBezTo>
                      <a:pt x="101" y="454"/>
                      <a:pt x="101" y="454"/>
                      <a:pt x="101" y="454"/>
                    </a:cubicBezTo>
                    <a:cubicBezTo>
                      <a:pt x="100" y="455"/>
                      <a:pt x="100" y="456"/>
                      <a:pt x="100" y="456"/>
                    </a:cubicBezTo>
                    <a:cubicBezTo>
                      <a:pt x="99" y="455"/>
                      <a:pt x="99" y="455"/>
                      <a:pt x="99" y="455"/>
                    </a:cubicBezTo>
                    <a:cubicBezTo>
                      <a:pt x="99" y="454"/>
                      <a:pt x="99" y="454"/>
                      <a:pt x="100" y="453"/>
                    </a:cubicBezTo>
                    <a:cubicBezTo>
                      <a:pt x="100" y="452"/>
                      <a:pt x="101" y="450"/>
                      <a:pt x="100" y="449"/>
                    </a:cubicBezTo>
                    <a:cubicBezTo>
                      <a:pt x="100" y="449"/>
                      <a:pt x="100" y="449"/>
                      <a:pt x="100" y="449"/>
                    </a:cubicBezTo>
                    <a:cubicBezTo>
                      <a:pt x="100" y="448"/>
                      <a:pt x="101" y="448"/>
                      <a:pt x="101" y="447"/>
                    </a:cubicBezTo>
                    <a:cubicBezTo>
                      <a:pt x="102" y="446"/>
                      <a:pt x="102" y="445"/>
                      <a:pt x="102" y="445"/>
                    </a:cubicBezTo>
                    <a:cubicBezTo>
                      <a:pt x="102" y="445"/>
                      <a:pt x="102" y="445"/>
                      <a:pt x="102" y="445"/>
                    </a:cubicBezTo>
                    <a:cubicBezTo>
                      <a:pt x="103" y="444"/>
                      <a:pt x="104" y="442"/>
                      <a:pt x="104" y="441"/>
                    </a:cubicBezTo>
                    <a:cubicBezTo>
                      <a:pt x="106" y="442"/>
                      <a:pt x="105" y="445"/>
                      <a:pt x="104" y="446"/>
                    </a:cubicBezTo>
                    <a:close/>
                    <a:moveTo>
                      <a:pt x="104" y="439"/>
                    </a:moveTo>
                    <a:cubicBezTo>
                      <a:pt x="103" y="439"/>
                      <a:pt x="104" y="435"/>
                      <a:pt x="104" y="434"/>
                    </a:cubicBezTo>
                    <a:cubicBezTo>
                      <a:pt x="108" y="438"/>
                      <a:pt x="104" y="439"/>
                      <a:pt x="104" y="439"/>
                    </a:cubicBezTo>
                    <a:close/>
                    <a:moveTo>
                      <a:pt x="105" y="434"/>
                    </a:moveTo>
                    <a:cubicBezTo>
                      <a:pt x="105" y="433"/>
                      <a:pt x="106" y="430"/>
                      <a:pt x="108" y="429"/>
                    </a:cubicBezTo>
                    <a:cubicBezTo>
                      <a:pt x="108" y="429"/>
                      <a:pt x="106" y="433"/>
                      <a:pt x="105" y="434"/>
                    </a:cubicBezTo>
                    <a:close/>
                    <a:moveTo>
                      <a:pt x="124" y="446"/>
                    </a:moveTo>
                    <a:cubicBezTo>
                      <a:pt x="124" y="447"/>
                      <a:pt x="122" y="446"/>
                      <a:pt x="122" y="447"/>
                    </a:cubicBezTo>
                    <a:cubicBezTo>
                      <a:pt x="122" y="449"/>
                      <a:pt x="122" y="450"/>
                      <a:pt x="120" y="450"/>
                    </a:cubicBezTo>
                    <a:cubicBezTo>
                      <a:pt x="120" y="448"/>
                      <a:pt x="121" y="447"/>
                      <a:pt x="121" y="447"/>
                    </a:cubicBezTo>
                    <a:cubicBezTo>
                      <a:pt x="122" y="446"/>
                      <a:pt x="122" y="444"/>
                      <a:pt x="123" y="444"/>
                    </a:cubicBezTo>
                    <a:cubicBezTo>
                      <a:pt x="124" y="444"/>
                      <a:pt x="124" y="445"/>
                      <a:pt x="124" y="446"/>
                    </a:cubicBezTo>
                    <a:close/>
                    <a:moveTo>
                      <a:pt x="126" y="439"/>
                    </a:moveTo>
                    <a:cubicBezTo>
                      <a:pt x="124" y="439"/>
                      <a:pt x="124" y="438"/>
                      <a:pt x="125" y="437"/>
                    </a:cubicBezTo>
                    <a:cubicBezTo>
                      <a:pt x="126" y="437"/>
                      <a:pt x="126" y="438"/>
                      <a:pt x="126" y="439"/>
                    </a:cubicBezTo>
                    <a:close/>
                    <a:moveTo>
                      <a:pt x="142" y="394"/>
                    </a:moveTo>
                    <a:cubicBezTo>
                      <a:pt x="141" y="394"/>
                      <a:pt x="140" y="395"/>
                      <a:pt x="139" y="396"/>
                    </a:cubicBezTo>
                    <a:cubicBezTo>
                      <a:pt x="138" y="395"/>
                      <a:pt x="141" y="394"/>
                      <a:pt x="141" y="392"/>
                    </a:cubicBezTo>
                    <a:cubicBezTo>
                      <a:pt x="142" y="393"/>
                      <a:pt x="143" y="393"/>
                      <a:pt x="144" y="393"/>
                    </a:cubicBezTo>
                    <a:cubicBezTo>
                      <a:pt x="144" y="395"/>
                      <a:pt x="143" y="393"/>
                      <a:pt x="142" y="394"/>
                    </a:cubicBezTo>
                    <a:close/>
                    <a:moveTo>
                      <a:pt x="191" y="374"/>
                    </a:moveTo>
                    <a:cubicBezTo>
                      <a:pt x="190" y="375"/>
                      <a:pt x="185" y="377"/>
                      <a:pt x="188" y="374"/>
                    </a:cubicBezTo>
                    <a:cubicBezTo>
                      <a:pt x="189" y="372"/>
                      <a:pt x="192" y="372"/>
                      <a:pt x="191" y="374"/>
                    </a:cubicBezTo>
                    <a:close/>
                    <a:moveTo>
                      <a:pt x="196" y="370"/>
                    </a:moveTo>
                    <a:cubicBezTo>
                      <a:pt x="195" y="369"/>
                      <a:pt x="195" y="370"/>
                      <a:pt x="193" y="370"/>
                    </a:cubicBezTo>
                    <a:cubicBezTo>
                      <a:pt x="194" y="368"/>
                      <a:pt x="195" y="367"/>
                      <a:pt x="197" y="367"/>
                    </a:cubicBezTo>
                    <a:cubicBezTo>
                      <a:pt x="197" y="366"/>
                      <a:pt x="196" y="364"/>
                      <a:pt x="197" y="364"/>
                    </a:cubicBezTo>
                    <a:cubicBezTo>
                      <a:pt x="199" y="364"/>
                      <a:pt x="198" y="365"/>
                      <a:pt x="198" y="365"/>
                    </a:cubicBezTo>
                    <a:cubicBezTo>
                      <a:pt x="197" y="367"/>
                      <a:pt x="198" y="369"/>
                      <a:pt x="196" y="370"/>
                    </a:cubicBezTo>
                    <a:close/>
                    <a:moveTo>
                      <a:pt x="179" y="354"/>
                    </a:moveTo>
                    <a:cubicBezTo>
                      <a:pt x="179" y="354"/>
                      <a:pt x="180" y="354"/>
                      <a:pt x="181" y="354"/>
                    </a:cubicBezTo>
                    <a:cubicBezTo>
                      <a:pt x="182" y="353"/>
                      <a:pt x="183" y="352"/>
                      <a:pt x="183" y="351"/>
                    </a:cubicBezTo>
                    <a:cubicBezTo>
                      <a:pt x="183" y="351"/>
                      <a:pt x="183" y="350"/>
                      <a:pt x="182" y="350"/>
                    </a:cubicBezTo>
                    <a:cubicBezTo>
                      <a:pt x="182" y="350"/>
                      <a:pt x="180" y="350"/>
                      <a:pt x="180" y="350"/>
                    </a:cubicBezTo>
                    <a:cubicBezTo>
                      <a:pt x="181" y="349"/>
                      <a:pt x="181" y="349"/>
                      <a:pt x="181" y="349"/>
                    </a:cubicBezTo>
                    <a:cubicBezTo>
                      <a:pt x="181" y="348"/>
                      <a:pt x="179" y="345"/>
                      <a:pt x="179" y="345"/>
                    </a:cubicBezTo>
                    <a:cubicBezTo>
                      <a:pt x="180" y="345"/>
                      <a:pt x="182" y="346"/>
                      <a:pt x="182" y="346"/>
                    </a:cubicBezTo>
                    <a:cubicBezTo>
                      <a:pt x="182" y="346"/>
                      <a:pt x="183" y="346"/>
                      <a:pt x="183" y="345"/>
                    </a:cubicBezTo>
                    <a:cubicBezTo>
                      <a:pt x="183" y="345"/>
                      <a:pt x="184" y="345"/>
                      <a:pt x="184" y="345"/>
                    </a:cubicBezTo>
                    <a:cubicBezTo>
                      <a:pt x="184" y="345"/>
                      <a:pt x="184" y="344"/>
                      <a:pt x="185" y="343"/>
                    </a:cubicBezTo>
                    <a:cubicBezTo>
                      <a:pt x="186" y="343"/>
                      <a:pt x="187" y="342"/>
                      <a:pt x="188" y="341"/>
                    </a:cubicBezTo>
                    <a:cubicBezTo>
                      <a:pt x="188" y="341"/>
                      <a:pt x="189" y="340"/>
                      <a:pt x="189" y="340"/>
                    </a:cubicBezTo>
                    <a:cubicBezTo>
                      <a:pt x="190" y="339"/>
                      <a:pt x="191" y="340"/>
                      <a:pt x="191" y="339"/>
                    </a:cubicBezTo>
                    <a:cubicBezTo>
                      <a:pt x="192" y="339"/>
                      <a:pt x="192" y="337"/>
                      <a:pt x="193" y="337"/>
                    </a:cubicBezTo>
                    <a:cubicBezTo>
                      <a:pt x="193" y="337"/>
                      <a:pt x="194" y="336"/>
                      <a:pt x="194" y="336"/>
                    </a:cubicBezTo>
                    <a:cubicBezTo>
                      <a:pt x="194" y="336"/>
                      <a:pt x="195" y="336"/>
                      <a:pt x="195" y="336"/>
                    </a:cubicBezTo>
                    <a:cubicBezTo>
                      <a:pt x="196" y="336"/>
                      <a:pt x="196" y="335"/>
                      <a:pt x="197" y="335"/>
                    </a:cubicBezTo>
                    <a:cubicBezTo>
                      <a:pt x="197" y="335"/>
                      <a:pt x="197" y="334"/>
                      <a:pt x="197" y="334"/>
                    </a:cubicBezTo>
                    <a:cubicBezTo>
                      <a:pt x="198" y="334"/>
                      <a:pt x="198" y="334"/>
                      <a:pt x="198" y="333"/>
                    </a:cubicBezTo>
                    <a:cubicBezTo>
                      <a:pt x="198" y="333"/>
                      <a:pt x="198" y="334"/>
                      <a:pt x="199" y="333"/>
                    </a:cubicBezTo>
                    <a:cubicBezTo>
                      <a:pt x="199" y="333"/>
                      <a:pt x="199" y="332"/>
                      <a:pt x="200" y="332"/>
                    </a:cubicBezTo>
                    <a:cubicBezTo>
                      <a:pt x="200" y="332"/>
                      <a:pt x="200" y="332"/>
                      <a:pt x="200" y="332"/>
                    </a:cubicBezTo>
                    <a:cubicBezTo>
                      <a:pt x="201" y="332"/>
                      <a:pt x="202" y="331"/>
                      <a:pt x="203" y="329"/>
                    </a:cubicBezTo>
                    <a:cubicBezTo>
                      <a:pt x="203" y="330"/>
                      <a:pt x="203" y="329"/>
                      <a:pt x="204" y="329"/>
                    </a:cubicBezTo>
                    <a:cubicBezTo>
                      <a:pt x="204" y="329"/>
                      <a:pt x="205" y="329"/>
                      <a:pt x="206" y="329"/>
                    </a:cubicBezTo>
                    <a:cubicBezTo>
                      <a:pt x="206" y="329"/>
                      <a:pt x="206" y="330"/>
                      <a:pt x="206" y="330"/>
                    </a:cubicBezTo>
                    <a:cubicBezTo>
                      <a:pt x="206" y="331"/>
                      <a:pt x="204" y="331"/>
                      <a:pt x="203" y="332"/>
                    </a:cubicBezTo>
                    <a:cubicBezTo>
                      <a:pt x="203" y="333"/>
                      <a:pt x="202" y="334"/>
                      <a:pt x="202" y="334"/>
                    </a:cubicBezTo>
                    <a:cubicBezTo>
                      <a:pt x="202" y="334"/>
                      <a:pt x="202" y="334"/>
                      <a:pt x="201" y="334"/>
                    </a:cubicBezTo>
                    <a:cubicBezTo>
                      <a:pt x="201" y="334"/>
                      <a:pt x="200" y="335"/>
                      <a:pt x="199" y="335"/>
                    </a:cubicBezTo>
                    <a:cubicBezTo>
                      <a:pt x="199" y="335"/>
                      <a:pt x="198" y="337"/>
                      <a:pt x="197" y="338"/>
                    </a:cubicBezTo>
                    <a:cubicBezTo>
                      <a:pt x="197" y="338"/>
                      <a:pt x="195" y="339"/>
                      <a:pt x="195" y="340"/>
                    </a:cubicBezTo>
                    <a:cubicBezTo>
                      <a:pt x="194" y="339"/>
                      <a:pt x="193" y="341"/>
                      <a:pt x="191" y="340"/>
                    </a:cubicBezTo>
                    <a:cubicBezTo>
                      <a:pt x="190" y="342"/>
                      <a:pt x="189" y="343"/>
                      <a:pt x="189" y="345"/>
                    </a:cubicBezTo>
                    <a:cubicBezTo>
                      <a:pt x="188" y="345"/>
                      <a:pt x="187" y="345"/>
                      <a:pt x="187" y="345"/>
                    </a:cubicBezTo>
                    <a:cubicBezTo>
                      <a:pt x="187" y="346"/>
                      <a:pt x="187" y="345"/>
                      <a:pt x="187" y="345"/>
                    </a:cubicBezTo>
                    <a:cubicBezTo>
                      <a:pt x="186" y="346"/>
                      <a:pt x="186" y="346"/>
                      <a:pt x="186" y="346"/>
                    </a:cubicBezTo>
                    <a:cubicBezTo>
                      <a:pt x="185" y="346"/>
                      <a:pt x="184" y="346"/>
                      <a:pt x="183" y="347"/>
                    </a:cubicBezTo>
                    <a:cubicBezTo>
                      <a:pt x="182" y="348"/>
                      <a:pt x="184" y="348"/>
                      <a:pt x="184" y="349"/>
                    </a:cubicBezTo>
                    <a:cubicBezTo>
                      <a:pt x="183" y="349"/>
                      <a:pt x="184" y="350"/>
                      <a:pt x="184" y="351"/>
                    </a:cubicBezTo>
                    <a:cubicBezTo>
                      <a:pt x="184" y="350"/>
                      <a:pt x="184" y="350"/>
                      <a:pt x="185" y="350"/>
                    </a:cubicBezTo>
                    <a:cubicBezTo>
                      <a:pt x="186" y="350"/>
                      <a:pt x="185" y="352"/>
                      <a:pt x="184" y="353"/>
                    </a:cubicBezTo>
                    <a:cubicBezTo>
                      <a:pt x="184" y="353"/>
                      <a:pt x="183" y="353"/>
                      <a:pt x="182" y="353"/>
                    </a:cubicBezTo>
                    <a:cubicBezTo>
                      <a:pt x="181" y="355"/>
                      <a:pt x="179" y="358"/>
                      <a:pt x="177" y="359"/>
                    </a:cubicBezTo>
                    <a:cubicBezTo>
                      <a:pt x="177" y="359"/>
                      <a:pt x="177" y="360"/>
                      <a:pt x="177" y="360"/>
                    </a:cubicBezTo>
                    <a:cubicBezTo>
                      <a:pt x="176" y="360"/>
                      <a:pt x="176" y="360"/>
                      <a:pt x="176" y="360"/>
                    </a:cubicBezTo>
                    <a:cubicBezTo>
                      <a:pt x="175" y="361"/>
                      <a:pt x="174" y="362"/>
                      <a:pt x="173" y="363"/>
                    </a:cubicBezTo>
                    <a:cubicBezTo>
                      <a:pt x="172" y="363"/>
                      <a:pt x="170" y="364"/>
                      <a:pt x="169" y="364"/>
                    </a:cubicBezTo>
                    <a:cubicBezTo>
                      <a:pt x="169" y="362"/>
                      <a:pt x="169" y="362"/>
                      <a:pt x="171" y="361"/>
                    </a:cubicBezTo>
                    <a:cubicBezTo>
                      <a:pt x="171" y="361"/>
                      <a:pt x="172" y="362"/>
                      <a:pt x="172" y="361"/>
                    </a:cubicBezTo>
                    <a:cubicBezTo>
                      <a:pt x="172" y="359"/>
                      <a:pt x="172" y="360"/>
                      <a:pt x="173" y="359"/>
                    </a:cubicBezTo>
                    <a:cubicBezTo>
                      <a:pt x="174" y="359"/>
                      <a:pt x="174" y="358"/>
                      <a:pt x="174" y="358"/>
                    </a:cubicBezTo>
                    <a:cubicBezTo>
                      <a:pt x="175" y="358"/>
                      <a:pt x="175" y="357"/>
                      <a:pt x="176" y="356"/>
                    </a:cubicBezTo>
                    <a:cubicBezTo>
                      <a:pt x="176" y="356"/>
                      <a:pt x="178" y="355"/>
                      <a:pt x="179" y="354"/>
                    </a:cubicBezTo>
                    <a:close/>
                    <a:moveTo>
                      <a:pt x="158" y="344"/>
                    </a:moveTo>
                    <a:cubicBezTo>
                      <a:pt x="158" y="344"/>
                      <a:pt x="159" y="345"/>
                      <a:pt x="158" y="346"/>
                    </a:cubicBezTo>
                    <a:cubicBezTo>
                      <a:pt x="158" y="347"/>
                      <a:pt x="157" y="348"/>
                      <a:pt x="156" y="347"/>
                    </a:cubicBezTo>
                    <a:cubicBezTo>
                      <a:pt x="156" y="346"/>
                      <a:pt x="157" y="345"/>
                      <a:pt x="158" y="344"/>
                    </a:cubicBezTo>
                    <a:close/>
                    <a:moveTo>
                      <a:pt x="150" y="357"/>
                    </a:moveTo>
                    <a:cubicBezTo>
                      <a:pt x="151" y="356"/>
                      <a:pt x="150" y="356"/>
                      <a:pt x="150" y="355"/>
                    </a:cubicBezTo>
                    <a:cubicBezTo>
                      <a:pt x="150" y="355"/>
                      <a:pt x="150" y="355"/>
                      <a:pt x="150" y="355"/>
                    </a:cubicBezTo>
                    <a:cubicBezTo>
                      <a:pt x="150" y="354"/>
                      <a:pt x="150" y="354"/>
                      <a:pt x="150" y="354"/>
                    </a:cubicBezTo>
                    <a:cubicBezTo>
                      <a:pt x="151" y="353"/>
                      <a:pt x="150" y="353"/>
                      <a:pt x="150" y="352"/>
                    </a:cubicBezTo>
                    <a:cubicBezTo>
                      <a:pt x="151" y="352"/>
                      <a:pt x="150" y="350"/>
                      <a:pt x="151" y="350"/>
                    </a:cubicBezTo>
                    <a:cubicBezTo>
                      <a:pt x="151" y="349"/>
                      <a:pt x="152" y="349"/>
                      <a:pt x="152" y="348"/>
                    </a:cubicBezTo>
                    <a:cubicBezTo>
                      <a:pt x="154" y="348"/>
                      <a:pt x="155" y="350"/>
                      <a:pt x="155" y="352"/>
                    </a:cubicBezTo>
                    <a:cubicBezTo>
                      <a:pt x="154" y="352"/>
                      <a:pt x="153" y="352"/>
                      <a:pt x="152" y="352"/>
                    </a:cubicBezTo>
                    <a:cubicBezTo>
                      <a:pt x="152" y="354"/>
                      <a:pt x="151" y="354"/>
                      <a:pt x="151" y="354"/>
                    </a:cubicBezTo>
                    <a:cubicBezTo>
                      <a:pt x="150" y="356"/>
                      <a:pt x="152" y="355"/>
                      <a:pt x="151" y="357"/>
                    </a:cubicBezTo>
                    <a:cubicBezTo>
                      <a:pt x="151" y="357"/>
                      <a:pt x="151" y="357"/>
                      <a:pt x="150" y="357"/>
                    </a:cubicBezTo>
                    <a:cubicBezTo>
                      <a:pt x="151" y="358"/>
                      <a:pt x="149" y="358"/>
                      <a:pt x="149" y="359"/>
                    </a:cubicBezTo>
                    <a:cubicBezTo>
                      <a:pt x="148" y="358"/>
                      <a:pt x="149" y="357"/>
                      <a:pt x="150" y="357"/>
                    </a:cubicBezTo>
                    <a:close/>
                    <a:moveTo>
                      <a:pt x="149" y="381"/>
                    </a:moveTo>
                    <a:cubicBezTo>
                      <a:pt x="150" y="380"/>
                      <a:pt x="151" y="380"/>
                      <a:pt x="152" y="378"/>
                    </a:cubicBezTo>
                    <a:cubicBezTo>
                      <a:pt x="152" y="378"/>
                      <a:pt x="153" y="378"/>
                      <a:pt x="154" y="378"/>
                    </a:cubicBezTo>
                    <a:cubicBezTo>
                      <a:pt x="155" y="377"/>
                      <a:pt x="155" y="376"/>
                      <a:pt x="156" y="375"/>
                    </a:cubicBezTo>
                    <a:cubicBezTo>
                      <a:pt x="156" y="375"/>
                      <a:pt x="155" y="374"/>
                      <a:pt x="155" y="374"/>
                    </a:cubicBezTo>
                    <a:cubicBezTo>
                      <a:pt x="154" y="374"/>
                      <a:pt x="153" y="375"/>
                      <a:pt x="153" y="374"/>
                    </a:cubicBezTo>
                    <a:cubicBezTo>
                      <a:pt x="153" y="374"/>
                      <a:pt x="153" y="373"/>
                      <a:pt x="154" y="373"/>
                    </a:cubicBezTo>
                    <a:cubicBezTo>
                      <a:pt x="154" y="373"/>
                      <a:pt x="151" y="370"/>
                      <a:pt x="152" y="369"/>
                    </a:cubicBezTo>
                    <a:cubicBezTo>
                      <a:pt x="152" y="369"/>
                      <a:pt x="154" y="370"/>
                      <a:pt x="155" y="370"/>
                    </a:cubicBezTo>
                    <a:cubicBezTo>
                      <a:pt x="155" y="370"/>
                      <a:pt x="155" y="370"/>
                      <a:pt x="156" y="369"/>
                    </a:cubicBezTo>
                    <a:cubicBezTo>
                      <a:pt x="156" y="369"/>
                      <a:pt x="156" y="369"/>
                      <a:pt x="156" y="369"/>
                    </a:cubicBezTo>
                    <a:cubicBezTo>
                      <a:pt x="156" y="369"/>
                      <a:pt x="156" y="368"/>
                      <a:pt x="157" y="367"/>
                    </a:cubicBezTo>
                    <a:cubicBezTo>
                      <a:pt x="158" y="366"/>
                      <a:pt x="159" y="366"/>
                      <a:pt x="160" y="365"/>
                    </a:cubicBezTo>
                    <a:cubicBezTo>
                      <a:pt x="160" y="364"/>
                      <a:pt x="161" y="364"/>
                      <a:pt x="161" y="363"/>
                    </a:cubicBezTo>
                    <a:cubicBezTo>
                      <a:pt x="162" y="363"/>
                      <a:pt x="162" y="363"/>
                      <a:pt x="163" y="363"/>
                    </a:cubicBezTo>
                    <a:cubicBezTo>
                      <a:pt x="164" y="362"/>
                      <a:pt x="164" y="361"/>
                      <a:pt x="165" y="360"/>
                    </a:cubicBezTo>
                    <a:cubicBezTo>
                      <a:pt x="165" y="360"/>
                      <a:pt x="166" y="360"/>
                      <a:pt x="166" y="360"/>
                    </a:cubicBezTo>
                    <a:cubicBezTo>
                      <a:pt x="166" y="359"/>
                      <a:pt x="167" y="359"/>
                      <a:pt x="167" y="359"/>
                    </a:cubicBezTo>
                    <a:cubicBezTo>
                      <a:pt x="168" y="359"/>
                      <a:pt x="168" y="358"/>
                      <a:pt x="169" y="358"/>
                    </a:cubicBezTo>
                    <a:cubicBezTo>
                      <a:pt x="169" y="358"/>
                      <a:pt x="169" y="357"/>
                      <a:pt x="169" y="357"/>
                    </a:cubicBezTo>
                    <a:cubicBezTo>
                      <a:pt x="169" y="357"/>
                      <a:pt x="169" y="357"/>
                      <a:pt x="170" y="356"/>
                    </a:cubicBezTo>
                    <a:cubicBezTo>
                      <a:pt x="170" y="356"/>
                      <a:pt x="170" y="357"/>
                      <a:pt x="170" y="356"/>
                    </a:cubicBezTo>
                    <a:cubicBezTo>
                      <a:pt x="171" y="356"/>
                      <a:pt x="171" y="355"/>
                      <a:pt x="171" y="355"/>
                    </a:cubicBezTo>
                    <a:cubicBezTo>
                      <a:pt x="171" y="355"/>
                      <a:pt x="171" y="355"/>
                      <a:pt x="172" y="355"/>
                    </a:cubicBezTo>
                    <a:cubicBezTo>
                      <a:pt x="172" y="354"/>
                      <a:pt x="173" y="354"/>
                      <a:pt x="174" y="352"/>
                    </a:cubicBezTo>
                    <a:cubicBezTo>
                      <a:pt x="174" y="352"/>
                      <a:pt x="175" y="352"/>
                      <a:pt x="175" y="352"/>
                    </a:cubicBezTo>
                    <a:cubicBezTo>
                      <a:pt x="176" y="352"/>
                      <a:pt x="176" y="352"/>
                      <a:pt x="177" y="352"/>
                    </a:cubicBezTo>
                    <a:cubicBezTo>
                      <a:pt x="177" y="352"/>
                      <a:pt x="177" y="352"/>
                      <a:pt x="177" y="352"/>
                    </a:cubicBezTo>
                    <a:cubicBezTo>
                      <a:pt x="177" y="354"/>
                      <a:pt x="176" y="354"/>
                      <a:pt x="175" y="355"/>
                    </a:cubicBezTo>
                    <a:cubicBezTo>
                      <a:pt x="174" y="355"/>
                      <a:pt x="174" y="356"/>
                      <a:pt x="173" y="357"/>
                    </a:cubicBezTo>
                    <a:cubicBezTo>
                      <a:pt x="173" y="357"/>
                      <a:pt x="173" y="356"/>
                      <a:pt x="173" y="357"/>
                    </a:cubicBezTo>
                    <a:cubicBezTo>
                      <a:pt x="173" y="357"/>
                      <a:pt x="172" y="358"/>
                      <a:pt x="171" y="358"/>
                    </a:cubicBezTo>
                    <a:cubicBezTo>
                      <a:pt x="171" y="358"/>
                      <a:pt x="170" y="360"/>
                      <a:pt x="169" y="361"/>
                    </a:cubicBezTo>
                    <a:cubicBezTo>
                      <a:pt x="168" y="361"/>
                      <a:pt x="167" y="362"/>
                      <a:pt x="167" y="363"/>
                    </a:cubicBezTo>
                    <a:cubicBezTo>
                      <a:pt x="166" y="363"/>
                      <a:pt x="165" y="365"/>
                      <a:pt x="163" y="363"/>
                    </a:cubicBezTo>
                    <a:cubicBezTo>
                      <a:pt x="162" y="365"/>
                      <a:pt x="162" y="367"/>
                      <a:pt x="161" y="368"/>
                    </a:cubicBezTo>
                    <a:cubicBezTo>
                      <a:pt x="160" y="368"/>
                      <a:pt x="160" y="369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9" y="370"/>
                      <a:pt x="158" y="370"/>
                      <a:pt x="158" y="370"/>
                    </a:cubicBezTo>
                    <a:cubicBezTo>
                      <a:pt x="157" y="370"/>
                      <a:pt x="156" y="370"/>
                      <a:pt x="155" y="371"/>
                    </a:cubicBezTo>
                    <a:cubicBezTo>
                      <a:pt x="155" y="372"/>
                      <a:pt x="156" y="371"/>
                      <a:pt x="156" y="373"/>
                    </a:cubicBezTo>
                    <a:cubicBezTo>
                      <a:pt x="156" y="373"/>
                      <a:pt x="156" y="374"/>
                      <a:pt x="156" y="375"/>
                    </a:cubicBezTo>
                    <a:cubicBezTo>
                      <a:pt x="157" y="374"/>
                      <a:pt x="157" y="374"/>
                      <a:pt x="157" y="373"/>
                    </a:cubicBezTo>
                    <a:cubicBezTo>
                      <a:pt x="158" y="374"/>
                      <a:pt x="157" y="376"/>
                      <a:pt x="157" y="377"/>
                    </a:cubicBezTo>
                    <a:cubicBezTo>
                      <a:pt x="157" y="377"/>
                      <a:pt x="156" y="377"/>
                      <a:pt x="155" y="377"/>
                    </a:cubicBezTo>
                    <a:cubicBezTo>
                      <a:pt x="154" y="379"/>
                      <a:pt x="152" y="382"/>
                      <a:pt x="151" y="384"/>
                    </a:cubicBezTo>
                    <a:cubicBezTo>
                      <a:pt x="151" y="384"/>
                      <a:pt x="150" y="384"/>
                      <a:pt x="150" y="384"/>
                    </a:cubicBezTo>
                    <a:cubicBezTo>
                      <a:pt x="150" y="384"/>
                      <a:pt x="150" y="384"/>
                      <a:pt x="149" y="384"/>
                    </a:cubicBezTo>
                    <a:cubicBezTo>
                      <a:pt x="148" y="385"/>
                      <a:pt x="147" y="387"/>
                      <a:pt x="146" y="387"/>
                    </a:cubicBezTo>
                    <a:cubicBezTo>
                      <a:pt x="146" y="388"/>
                      <a:pt x="145" y="388"/>
                      <a:pt x="145" y="388"/>
                    </a:cubicBezTo>
                    <a:cubicBezTo>
                      <a:pt x="145" y="388"/>
                      <a:pt x="145" y="388"/>
                      <a:pt x="145" y="389"/>
                    </a:cubicBezTo>
                    <a:cubicBezTo>
                      <a:pt x="145" y="389"/>
                      <a:pt x="145" y="390"/>
                      <a:pt x="145" y="390"/>
                    </a:cubicBezTo>
                    <a:cubicBezTo>
                      <a:pt x="144" y="391"/>
                      <a:pt x="144" y="391"/>
                      <a:pt x="144" y="391"/>
                    </a:cubicBezTo>
                    <a:cubicBezTo>
                      <a:pt x="143" y="391"/>
                      <a:pt x="143" y="392"/>
                      <a:pt x="142" y="392"/>
                    </a:cubicBezTo>
                    <a:cubicBezTo>
                      <a:pt x="142" y="391"/>
                      <a:pt x="142" y="391"/>
                      <a:pt x="142" y="391"/>
                    </a:cubicBezTo>
                    <a:cubicBezTo>
                      <a:pt x="142" y="391"/>
                      <a:pt x="143" y="391"/>
                      <a:pt x="143" y="390"/>
                    </a:cubicBezTo>
                    <a:cubicBezTo>
                      <a:pt x="143" y="390"/>
                      <a:pt x="143" y="389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3" y="387"/>
                      <a:pt x="143" y="386"/>
                      <a:pt x="144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4"/>
                      <a:pt x="145" y="385"/>
                      <a:pt x="147" y="384"/>
                    </a:cubicBezTo>
                    <a:cubicBezTo>
                      <a:pt x="147" y="383"/>
                      <a:pt x="147" y="383"/>
                      <a:pt x="147" y="383"/>
                    </a:cubicBezTo>
                    <a:cubicBezTo>
                      <a:pt x="148" y="382"/>
                      <a:pt x="148" y="382"/>
                      <a:pt x="149" y="381"/>
                    </a:cubicBezTo>
                    <a:close/>
                    <a:moveTo>
                      <a:pt x="140" y="374"/>
                    </a:move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41" y="373"/>
                      <a:pt x="141" y="372"/>
                      <a:pt x="141" y="372"/>
                    </a:cubicBezTo>
                    <a:cubicBezTo>
                      <a:pt x="141" y="372"/>
                      <a:pt x="141" y="371"/>
                      <a:pt x="142" y="370"/>
                    </a:cubicBezTo>
                    <a:cubicBezTo>
                      <a:pt x="142" y="369"/>
                      <a:pt x="141" y="368"/>
                      <a:pt x="141" y="367"/>
                    </a:cubicBezTo>
                    <a:cubicBezTo>
                      <a:pt x="141" y="367"/>
                      <a:pt x="142" y="367"/>
                      <a:pt x="142" y="367"/>
                    </a:cubicBezTo>
                    <a:cubicBezTo>
                      <a:pt x="142" y="366"/>
                      <a:pt x="143" y="366"/>
                      <a:pt x="143" y="366"/>
                    </a:cubicBezTo>
                    <a:cubicBezTo>
                      <a:pt x="143" y="366"/>
                      <a:pt x="143" y="365"/>
                      <a:pt x="143" y="365"/>
                    </a:cubicBezTo>
                    <a:cubicBezTo>
                      <a:pt x="144" y="365"/>
                      <a:pt x="143" y="364"/>
                      <a:pt x="145" y="364"/>
                    </a:cubicBezTo>
                    <a:cubicBezTo>
                      <a:pt x="145" y="363"/>
                      <a:pt x="144" y="363"/>
                      <a:pt x="145" y="362"/>
                    </a:cubicBezTo>
                    <a:cubicBezTo>
                      <a:pt x="145" y="362"/>
                      <a:pt x="145" y="361"/>
                      <a:pt x="146" y="361"/>
                    </a:cubicBezTo>
                    <a:cubicBezTo>
                      <a:pt x="146" y="361"/>
                      <a:pt x="147" y="361"/>
                      <a:pt x="147" y="360"/>
                    </a:cubicBezTo>
                    <a:cubicBezTo>
                      <a:pt x="148" y="360"/>
                      <a:pt x="148" y="361"/>
                      <a:pt x="148" y="361"/>
                    </a:cubicBezTo>
                    <a:cubicBezTo>
                      <a:pt x="147" y="363"/>
                      <a:pt x="145" y="363"/>
                      <a:pt x="145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3" y="367"/>
                      <a:pt x="143" y="368"/>
                      <a:pt x="142" y="368"/>
                    </a:cubicBezTo>
                    <a:cubicBezTo>
                      <a:pt x="142" y="369"/>
                      <a:pt x="142" y="370"/>
                      <a:pt x="143" y="372"/>
                    </a:cubicBezTo>
                    <a:cubicBezTo>
                      <a:pt x="142" y="372"/>
                      <a:pt x="142" y="373"/>
                      <a:pt x="142" y="373"/>
                    </a:cubicBezTo>
                    <a:cubicBezTo>
                      <a:pt x="142" y="373"/>
                      <a:pt x="141" y="373"/>
                      <a:pt x="141" y="373"/>
                    </a:cubicBezTo>
                    <a:cubicBezTo>
                      <a:pt x="141" y="374"/>
                      <a:pt x="141" y="376"/>
                      <a:pt x="140" y="375"/>
                    </a:cubicBezTo>
                    <a:cubicBezTo>
                      <a:pt x="140" y="375"/>
                      <a:pt x="139" y="374"/>
                      <a:pt x="140" y="374"/>
                    </a:cubicBezTo>
                    <a:close/>
                    <a:moveTo>
                      <a:pt x="139" y="376"/>
                    </a:moveTo>
                    <a:cubicBezTo>
                      <a:pt x="139" y="376"/>
                      <a:pt x="139" y="376"/>
                      <a:pt x="140" y="376"/>
                    </a:cubicBezTo>
                    <a:cubicBezTo>
                      <a:pt x="139" y="377"/>
                      <a:pt x="139" y="378"/>
                      <a:pt x="138" y="378"/>
                    </a:cubicBezTo>
                    <a:cubicBezTo>
                      <a:pt x="138" y="380"/>
                      <a:pt x="137" y="381"/>
                      <a:pt x="136" y="382"/>
                    </a:cubicBezTo>
                    <a:cubicBezTo>
                      <a:pt x="135" y="380"/>
                      <a:pt x="137" y="377"/>
                      <a:pt x="139" y="376"/>
                    </a:cubicBezTo>
                    <a:close/>
                    <a:moveTo>
                      <a:pt x="135" y="381"/>
                    </a:move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4" y="383"/>
                      <a:pt x="134" y="384"/>
                    </a:cubicBezTo>
                    <a:cubicBezTo>
                      <a:pt x="133" y="385"/>
                      <a:pt x="133" y="387"/>
                      <a:pt x="132" y="386"/>
                    </a:cubicBezTo>
                    <a:cubicBezTo>
                      <a:pt x="133" y="385"/>
                      <a:pt x="133" y="382"/>
                      <a:pt x="135" y="381"/>
                    </a:cubicBezTo>
                    <a:close/>
                    <a:moveTo>
                      <a:pt x="113" y="421"/>
                    </a:moveTo>
                    <a:cubicBezTo>
                      <a:pt x="112" y="421"/>
                      <a:pt x="114" y="416"/>
                      <a:pt x="114" y="415"/>
                    </a:cubicBezTo>
                    <a:cubicBezTo>
                      <a:pt x="115" y="415"/>
                      <a:pt x="115" y="415"/>
                      <a:pt x="115" y="415"/>
                    </a:cubicBezTo>
                    <a:cubicBezTo>
                      <a:pt x="116" y="411"/>
                      <a:pt x="126" y="410"/>
                      <a:pt x="113" y="421"/>
                    </a:cubicBezTo>
                    <a:close/>
                    <a:moveTo>
                      <a:pt x="120" y="436"/>
                    </a:moveTo>
                    <a:cubicBezTo>
                      <a:pt x="119" y="436"/>
                      <a:pt x="119" y="437"/>
                      <a:pt x="119" y="438"/>
                    </a:cubicBezTo>
                    <a:cubicBezTo>
                      <a:pt x="118" y="437"/>
                      <a:pt x="118" y="436"/>
                      <a:pt x="119" y="435"/>
                    </a:cubicBezTo>
                    <a:cubicBezTo>
                      <a:pt x="119" y="435"/>
                      <a:pt x="120" y="436"/>
                      <a:pt x="120" y="436"/>
                    </a:cubicBezTo>
                    <a:close/>
                    <a:moveTo>
                      <a:pt x="121" y="432"/>
                    </a:moveTo>
                    <a:cubicBezTo>
                      <a:pt x="122" y="433"/>
                      <a:pt x="120" y="434"/>
                      <a:pt x="119" y="435"/>
                    </a:cubicBezTo>
                    <a:cubicBezTo>
                      <a:pt x="118" y="433"/>
                      <a:pt x="121" y="433"/>
                      <a:pt x="121" y="432"/>
                    </a:cubicBezTo>
                    <a:close/>
                    <a:moveTo>
                      <a:pt x="117" y="442"/>
                    </a:moveTo>
                    <a:cubicBezTo>
                      <a:pt x="116" y="443"/>
                      <a:pt x="116" y="444"/>
                      <a:pt x="116" y="445"/>
                    </a:cubicBezTo>
                    <a:cubicBezTo>
                      <a:pt x="114" y="443"/>
                      <a:pt x="117" y="440"/>
                      <a:pt x="118" y="439"/>
                    </a:cubicBezTo>
                    <a:cubicBezTo>
                      <a:pt x="120" y="439"/>
                      <a:pt x="117" y="441"/>
                      <a:pt x="117" y="442"/>
                    </a:cubicBezTo>
                    <a:close/>
                    <a:moveTo>
                      <a:pt x="114" y="467"/>
                    </a:moveTo>
                    <a:cubicBezTo>
                      <a:pt x="113" y="467"/>
                      <a:pt x="113" y="468"/>
                      <a:pt x="112" y="468"/>
                    </a:cubicBezTo>
                    <a:cubicBezTo>
                      <a:pt x="112" y="466"/>
                      <a:pt x="114" y="467"/>
                      <a:pt x="114" y="466"/>
                    </a:cubicBezTo>
                    <a:cubicBezTo>
                      <a:pt x="114" y="465"/>
                      <a:pt x="113" y="466"/>
                      <a:pt x="113" y="466"/>
                    </a:cubicBezTo>
                    <a:cubicBezTo>
                      <a:pt x="112" y="465"/>
                      <a:pt x="113" y="462"/>
                      <a:pt x="113" y="461"/>
                    </a:cubicBezTo>
                    <a:cubicBezTo>
                      <a:pt x="115" y="463"/>
                      <a:pt x="114" y="465"/>
                      <a:pt x="114" y="467"/>
                    </a:cubicBezTo>
                    <a:close/>
                    <a:moveTo>
                      <a:pt x="114" y="458"/>
                    </a:moveTo>
                    <a:cubicBezTo>
                      <a:pt x="114" y="459"/>
                      <a:pt x="113" y="455"/>
                      <a:pt x="114" y="455"/>
                    </a:cubicBezTo>
                    <a:cubicBezTo>
                      <a:pt x="115" y="456"/>
                      <a:pt x="114" y="458"/>
                      <a:pt x="114" y="458"/>
                    </a:cubicBezTo>
                    <a:close/>
                    <a:moveTo>
                      <a:pt x="115" y="455"/>
                    </a:moveTo>
                    <a:cubicBezTo>
                      <a:pt x="113" y="455"/>
                      <a:pt x="116" y="450"/>
                      <a:pt x="116" y="450"/>
                    </a:cubicBezTo>
                    <a:cubicBezTo>
                      <a:pt x="117" y="450"/>
                      <a:pt x="118" y="456"/>
                      <a:pt x="115" y="455"/>
                    </a:cubicBezTo>
                    <a:close/>
                    <a:moveTo>
                      <a:pt x="117" y="449"/>
                    </a:moveTo>
                    <a:cubicBezTo>
                      <a:pt x="116" y="448"/>
                      <a:pt x="116" y="447"/>
                      <a:pt x="117" y="446"/>
                    </a:cubicBezTo>
                    <a:cubicBezTo>
                      <a:pt x="118" y="446"/>
                      <a:pt x="118" y="446"/>
                      <a:pt x="118" y="445"/>
                    </a:cubicBezTo>
                    <a:cubicBezTo>
                      <a:pt x="117" y="444"/>
                      <a:pt x="117" y="445"/>
                      <a:pt x="118" y="443"/>
                    </a:cubicBezTo>
                    <a:cubicBezTo>
                      <a:pt x="119" y="443"/>
                      <a:pt x="118" y="442"/>
                      <a:pt x="119" y="442"/>
                    </a:cubicBezTo>
                    <a:cubicBezTo>
                      <a:pt x="119" y="441"/>
                      <a:pt x="119" y="441"/>
                      <a:pt x="120" y="440"/>
                    </a:cubicBezTo>
                    <a:cubicBezTo>
                      <a:pt x="120" y="439"/>
                      <a:pt x="121" y="438"/>
                      <a:pt x="121" y="436"/>
                    </a:cubicBezTo>
                    <a:cubicBezTo>
                      <a:pt x="122" y="436"/>
                      <a:pt x="122" y="435"/>
                      <a:pt x="123" y="435"/>
                    </a:cubicBezTo>
                    <a:cubicBezTo>
                      <a:pt x="124" y="433"/>
                      <a:pt x="124" y="432"/>
                      <a:pt x="124" y="431"/>
                    </a:cubicBezTo>
                    <a:cubicBezTo>
                      <a:pt x="124" y="432"/>
                      <a:pt x="123" y="431"/>
                      <a:pt x="123" y="431"/>
                    </a:cubicBezTo>
                    <a:cubicBezTo>
                      <a:pt x="122" y="431"/>
                      <a:pt x="121" y="432"/>
                      <a:pt x="121" y="431"/>
                    </a:cubicBezTo>
                    <a:cubicBezTo>
                      <a:pt x="121" y="431"/>
                      <a:pt x="121" y="431"/>
                      <a:pt x="121" y="430"/>
                    </a:cubicBezTo>
                    <a:cubicBezTo>
                      <a:pt x="121" y="430"/>
                      <a:pt x="118" y="428"/>
                      <a:pt x="118" y="428"/>
                    </a:cubicBezTo>
                    <a:cubicBezTo>
                      <a:pt x="118" y="428"/>
                      <a:pt x="121" y="428"/>
                      <a:pt x="121" y="427"/>
                    </a:cubicBezTo>
                    <a:cubicBezTo>
                      <a:pt x="121" y="427"/>
                      <a:pt x="121" y="427"/>
                      <a:pt x="122" y="426"/>
                    </a:cubicBezTo>
                    <a:cubicBezTo>
                      <a:pt x="122" y="426"/>
                      <a:pt x="122" y="426"/>
                      <a:pt x="122" y="426"/>
                    </a:cubicBezTo>
                    <a:cubicBezTo>
                      <a:pt x="122" y="425"/>
                      <a:pt x="122" y="425"/>
                      <a:pt x="122" y="424"/>
                    </a:cubicBezTo>
                    <a:cubicBezTo>
                      <a:pt x="123" y="423"/>
                      <a:pt x="123" y="422"/>
                      <a:pt x="124" y="420"/>
                    </a:cubicBezTo>
                    <a:cubicBezTo>
                      <a:pt x="124" y="420"/>
                      <a:pt x="125" y="419"/>
                      <a:pt x="125" y="419"/>
                    </a:cubicBezTo>
                    <a:cubicBezTo>
                      <a:pt x="125" y="418"/>
                      <a:pt x="126" y="418"/>
                      <a:pt x="126" y="417"/>
                    </a:cubicBezTo>
                    <a:cubicBezTo>
                      <a:pt x="126" y="416"/>
                      <a:pt x="126" y="415"/>
                      <a:pt x="127" y="414"/>
                    </a:cubicBezTo>
                    <a:cubicBezTo>
                      <a:pt x="127" y="414"/>
                      <a:pt x="128" y="414"/>
                      <a:pt x="128" y="413"/>
                    </a:cubicBezTo>
                    <a:cubicBezTo>
                      <a:pt x="128" y="413"/>
                      <a:pt x="129" y="413"/>
                      <a:pt x="129" y="413"/>
                    </a:cubicBezTo>
                    <a:cubicBezTo>
                      <a:pt x="129" y="412"/>
                      <a:pt x="129" y="411"/>
                      <a:pt x="130" y="411"/>
                    </a:cubicBezTo>
                    <a:cubicBezTo>
                      <a:pt x="130" y="410"/>
                      <a:pt x="130" y="410"/>
                      <a:pt x="130" y="410"/>
                    </a:cubicBezTo>
                    <a:cubicBezTo>
                      <a:pt x="130" y="410"/>
                      <a:pt x="130" y="409"/>
                      <a:pt x="130" y="409"/>
                    </a:cubicBezTo>
                    <a:cubicBezTo>
                      <a:pt x="130" y="409"/>
                      <a:pt x="131" y="409"/>
                      <a:pt x="131" y="409"/>
                    </a:cubicBezTo>
                    <a:cubicBezTo>
                      <a:pt x="131" y="408"/>
                      <a:pt x="131" y="408"/>
                      <a:pt x="131" y="407"/>
                    </a:cubicBezTo>
                    <a:cubicBezTo>
                      <a:pt x="131" y="407"/>
                      <a:pt x="131" y="407"/>
                      <a:pt x="132" y="407"/>
                    </a:cubicBezTo>
                    <a:cubicBezTo>
                      <a:pt x="132" y="406"/>
                      <a:pt x="133" y="405"/>
                      <a:pt x="133" y="403"/>
                    </a:cubicBezTo>
                    <a:cubicBezTo>
                      <a:pt x="133" y="403"/>
                      <a:pt x="133" y="403"/>
                      <a:pt x="133" y="403"/>
                    </a:cubicBezTo>
                    <a:cubicBezTo>
                      <a:pt x="134" y="402"/>
                      <a:pt x="135" y="402"/>
                      <a:pt x="135" y="402"/>
                    </a:cubicBezTo>
                    <a:cubicBezTo>
                      <a:pt x="136" y="402"/>
                      <a:pt x="136" y="402"/>
                      <a:pt x="136" y="402"/>
                    </a:cubicBezTo>
                    <a:cubicBezTo>
                      <a:pt x="136" y="404"/>
                      <a:pt x="135" y="404"/>
                      <a:pt x="134" y="406"/>
                    </a:cubicBezTo>
                    <a:cubicBezTo>
                      <a:pt x="134" y="406"/>
                      <a:pt x="134" y="407"/>
                      <a:pt x="134" y="408"/>
                    </a:cubicBezTo>
                    <a:cubicBezTo>
                      <a:pt x="134" y="408"/>
                      <a:pt x="133" y="408"/>
                      <a:pt x="133" y="408"/>
                    </a:cubicBezTo>
                    <a:cubicBezTo>
                      <a:pt x="133" y="409"/>
                      <a:pt x="133" y="409"/>
                      <a:pt x="132" y="410"/>
                    </a:cubicBezTo>
                    <a:cubicBezTo>
                      <a:pt x="132" y="410"/>
                      <a:pt x="132" y="412"/>
                      <a:pt x="131" y="413"/>
                    </a:cubicBezTo>
                    <a:cubicBezTo>
                      <a:pt x="131" y="414"/>
                      <a:pt x="130" y="415"/>
                      <a:pt x="130" y="416"/>
                    </a:cubicBezTo>
                    <a:cubicBezTo>
                      <a:pt x="129" y="416"/>
                      <a:pt x="129" y="419"/>
                      <a:pt x="127" y="418"/>
                    </a:cubicBezTo>
                    <a:cubicBezTo>
                      <a:pt x="126" y="420"/>
                      <a:pt x="126" y="422"/>
                      <a:pt x="126" y="423"/>
                    </a:cubicBezTo>
                    <a:cubicBezTo>
                      <a:pt x="126" y="424"/>
                      <a:pt x="125" y="424"/>
                      <a:pt x="125" y="425"/>
                    </a:cubicBezTo>
                    <a:cubicBezTo>
                      <a:pt x="125" y="425"/>
                      <a:pt x="125" y="425"/>
                      <a:pt x="125" y="425"/>
                    </a:cubicBezTo>
                    <a:cubicBezTo>
                      <a:pt x="125" y="425"/>
                      <a:pt x="124" y="426"/>
                      <a:pt x="124" y="426"/>
                    </a:cubicBezTo>
                    <a:cubicBezTo>
                      <a:pt x="123" y="426"/>
                      <a:pt x="123" y="427"/>
                      <a:pt x="122" y="428"/>
                    </a:cubicBezTo>
                    <a:cubicBezTo>
                      <a:pt x="122" y="429"/>
                      <a:pt x="123" y="428"/>
                      <a:pt x="123" y="429"/>
                    </a:cubicBezTo>
                    <a:cubicBezTo>
                      <a:pt x="123" y="429"/>
                      <a:pt x="124" y="430"/>
                      <a:pt x="125" y="431"/>
                    </a:cubicBezTo>
                    <a:cubicBezTo>
                      <a:pt x="125" y="430"/>
                      <a:pt x="125" y="430"/>
                      <a:pt x="125" y="429"/>
                    </a:cubicBezTo>
                    <a:cubicBezTo>
                      <a:pt x="126" y="430"/>
                      <a:pt x="126" y="432"/>
                      <a:pt x="125" y="433"/>
                    </a:cubicBezTo>
                    <a:cubicBezTo>
                      <a:pt x="125" y="433"/>
                      <a:pt x="124" y="433"/>
                      <a:pt x="124" y="434"/>
                    </a:cubicBezTo>
                    <a:cubicBezTo>
                      <a:pt x="123" y="436"/>
                      <a:pt x="123" y="439"/>
                      <a:pt x="122" y="441"/>
                    </a:cubicBezTo>
                    <a:cubicBezTo>
                      <a:pt x="122" y="442"/>
                      <a:pt x="122" y="442"/>
                      <a:pt x="122" y="442"/>
                    </a:cubicBezTo>
                    <a:cubicBezTo>
                      <a:pt x="121" y="442"/>
                      <a:pt x="121" y="442"/>
                      <a:pt x="121" y="443"/>
                    </a:cubicBezTo>
                    <a:cubicBezTo>
                      <a:pt x="120" y="444"/>
                      <a:pt x="120" y="445"/>
                      <a:pt x="119" y="447"/>
                    </a:cubicBezTo>
                    <a:cubicBezTo>
                      <a:pt x="118" y="448"/>
                      <a:pt x="118" y="449"/>
                      <a:pt x="117" y="449"/>
                    </a:cubicBezTo>
                    <a:close/>
                    <a:moveTo>
                      <a:pt x="125" y="427"/>
                    </a:moveTo>
                    <a:cubicBezTo>
                      <a:pt x="124" y="427"/>
                      <a:pt x="125" y="426"/>
                      <a:pt x="125" y="426"/>
                    </a:cubicBezTo>
                    <a:cubicBezTo>
                      <a:pt x="126" y="426"/>
                      <a:pt x="125" y="427"/>
                      <a:pt x="125" y="427"/>
                    </a:cubicBezTo>
                    <a:close/>
                    <a:moveTo>
                      <a:pt x="142" y="487"/>
                    </a:moveTo>
                    <a:cubicBezTo>
                      <a:pt x="142" y="486"/>
                      <a:pt x="143" y="486"/>
                      <a:pt x="143" y="485"/>
                    </a:cubicBezTo>
                    <a:cubicBezTo>
                      <a:pt x="143" y="484"/>
                      <a:pt x="142" y="485"/>
                      <a:pt x="143" y="483"/>
                    </a:cubicBezTo>
                    <a:cubicBezTo>
                      <a:pt x="142" y="483"/>
                      <a:pt x="143" y="483"/>
                      <a:pt x="143" y="482"/>
                    </a:cubicBezTo>
                    <a:cubicBezTo>
                      <a:pt x="143" y="482"/>
                      <a:pt x="143" y="481"/>
                      <a:pt x="144" y="481"/>
                    </a:cubicBezTo>
                    <a:cubicBezTo>
                      <a:pt x="144" y="479"/>
                      <a:pt x="144" y="477"/>
                      <a:pt x="145" y="476"/>
                    </a:cubicBezTo>
                    <a:cubicBezTo>
                      <a:pt x="145" y="474"/>
                      <a:pt x="145" y="474"/>
                      <a:pt x="145" y="474"/>
                    </a:cubicBezTo>
                    <a:cubicBezTo>
                      <a:pt x="146" y="473"/>
                      <a:pt x="146" y="473"/>
                      <a:pt x="147" y="473"/>
                    </a:cubicBezTo>
                    <a:cubicBezTo>
                      <a:pt x="147" y="473"/>
                      <a:pt x="148" y="473"/>
                      <a:pt x="148" y="472"/>
                    </a:cubicBezTo>
                    <a:cubicBezTo>
                      <a:pt x="148" y="472"/>
                      <a:pt x="149" y="471"/>
                      <a:pt x="149" y="469"/>
                    </a:cubicBezTo>
                    <a:cubicBezTo>
                      <a:pt x="150" y="468"/>
                      <a:pt x="150" y="466"/>
                      <a:pt x="151" y="467"/>
                    </a:cubicBezTo>
                    <a:cubicBezTo>
                      <a:pt x="152" y="467"/>
                      <a:pt x="153" y="468"/>
                      <a:pt x="154" y="468"/>
                    </a:cubicBezTo>
                    <a:cubicBezTo>
                      <a:pt x="154" y="470"/>
                      <a:pt x="152" y="468"/>
                      <a:pt x="152" y="469"/>
                    </a:cubicBezTo>
                    <a:cubicBezTo>
                      <a:pt x="151" y="469"/>
                      <a:pt x="151" y="470"/>
                      <a:pt x="151" y="470"/>
                    </a:cubicBezTo>
                    <a:cubicBezTo>
                      <a:pt x="150" y="470"/>
                      <a:pt x="150" y="471"/>
                      <a:pt x="150" y="471"/>
                    </a:cubicBezTo>
                    <a:cubicBezTo>
                      <a:pt x="149" y="471"/>
                      <a:pt x="150" y="472"/>
                      <a:pt x="149" y="472"/>
                    </a:cubicBezTo>
                    <a:cubicBezTo>
                      <a:pt x="149" y="472"/>
                      <a:pt x="149" y="472"/>
                      <a:pt x="149" y="472"/>
                    </a:cubicBezTo>
                    <a:cubicBezTo>
                      <a:pt x="149" y="472"/>
                      <a:pt x="149" y="473"/>
                      <a:pt x="149" y="473"/>
                    </a:cubicBezTo>
                    <a:cubicBezTo>
                      <a:pt x="149" y="473"/>
                      <a:pt x="149" y="473"/>
                      <a:pt x="149" y="475"/>
                    </a:cubicBezTo>
                    <a:cubicBezTo>
                      <a:pt x="149" y="475"/>
                      <a:pt x="149" y="476"/>
                      <a:pt x="149" y="476"/>
                    </a:cubicBezTo>
                    <a:cubicBezTo>
                      <a:pt x="149" y="476"/>
                      <a:pt x="148" y="476"/>
                      <a:pt x="148" y="476"/>
                    </a:cubicBezTo>
                    <a:cubicBezTo>
                      <a:pt x="148" y="476"/>
                      <a:pt x="148" y="476"/>
                      <a:pt x="148" y="476"/>
                    </a:cubicBezTo>
                    <a:cubicBezTo>
                      <a:pt x="148" y="477"/>
                      <a:pt x="148" y="477"/>
                      <a:pt x="148" y="478"/>
                    </a:cubicBezTo>
                    <a:cubicBezTo>
                      <a:pt x="148" y="478"/>
                      <a:pt x="147" y="479"/>
                      <a:pt x="148" y="480"/>
                    </a:cubicBezTo>
                    <a:cubicBezTo>
                      <a:pt x="147" y="481"/>
                      <a:pt x="147" y="481"/>
                      <a:pt x="146" y="481"/>
                    </a:cubicBezTo>
                    <a:cubicBezTo>
                      <a:pt x="145" y="484"/>
                      <a:pt x="145" y="487"/>
                      <a:pt x="143" y="489"/>
                    </a:cubicBezTo>
                    <a:cubicBezTo>
                      <a:pt x="142" y="489"/>
                      <a:pt x="142" y="488"/>
                      <a:pt x="142" y="487"/>
                    </a:cubicBezTo>
                    <a:close/>
                    <a:moveTo>
                      <a:pt x="151" y="477"/>
                    </a:moveTo>
                    <a:cubicBezTo>
                      <a:pt x="150" y="477"/>
                      <a:pt x="150" y="476"/>
                      <a:pt x="150" y="474"/>
                    </a:cubicBezTo>
                    <a:cubicBezTo>
                      <a:pt x="152" y="474"/>
                      <a:pt x="151" y="476"/>
                      <a:pt x="151" y="477"/>
                    </a:cubicBezTo>
                    <a:close/>
                    <a:moveTo>
                      <a:pt x="148" y="594"/>
                    </a:moveTo>
                    <a:cubicBezTo>
                      <a:pt x="148" y="594"/>
                      <a:pt x="148" y="594"/>
                      <a:pt x="148" y="595"/>
                    </a:cubicBezTo>
                    <a:cubicBezTo>
                      <a:pt x="148" y="595"/>
                      <a:pt x="148" y="595"/>
                      <a:pt x="148" y="596"/>
                    </a:cubicBezTo>
                    <a:cubicBezTo>
                      <a:pt x="148" y="596"/>
                      <a:pt x="148" y="597"/>
                      <a:pt x="148" y="598"/>
                    </a:cubicBezTo>
                    <a:cubicBezTo>
                      <a:pt x="148" y="598"/>
                      <a:pt x="148" y="599"/>
                      <a:pt x="148" y="599"/>
                    </a:cubicBezTo>
                    <a:cubicBezTo>
                      <a:pt x="147" y="600"/>
                      <a:pt x="147" y="600"/>
                      <a:pt x="147" y="600"/>
                    </a:cubicBezTo>
                    <a:cubicBezTo>
                      <a:pt x="147" y="600"/>
                      <a:pt x="147" y="599"/>
                      <a:pt x="147" y="599"/>
                    </a:cubicBezTo>
                    <a:cubicBezTo>
                      <a:pt x="146" y="599"/>
                      <a:pt x="147" y="598"/>
                      <a:pt x="147" y="598"/>
                    </a:cubicBezTo>
                    <a:cubicBezTo>
                      <a:pt x="147" y="597"/>
                      <a:pt x="147" y="597"/>
                      <a:pt x="147" y="597"/>
                    </a:cubicBezTo>
                    <a:cubicBezTo>
                      <a:pt x="146" y="597"/>
                      <a:pt x="146" y="597"/>
                      <a:pt x="146" y="596"/>
                    </a:cubicBezTo>
                    <a:cubicBezTo>
                      <a:pt x="146" y="596"/>
                      <a:pt x="146" y="595"/>
                      <a:pt x="146" y="595"/>
                    </a:cubicBezTo>
                    <a:cubicBezTo>
                      <a:pt x="146" y="593"/>
                      <a:pt x="146" y="592"/>
                      <a:pt x="146" y="591"/>
                    </a:cubicBezTo>
                    <a:cubicBezTo>
                      <a:pt x="146" y="590"/>
                      <a:pt x="145" y="590"/>
                      <a:pt x="146" y="590"/>
                    </a:cubicBezTo>
                    <a:cubicBezTo>
                      <a:pt x="146" y="590"/>
                      <a:pt x="147" y="589"/>
                      <a:pt x="147" y="589"/>
                    </a:cubicBezTo>
                    <a:cubicBezTo>
                      <a:pt x="147" y="589"/>
                      <a:pt x="147" y="588"/>
                      <a:pt x="147" y="588"/>
                    </a:cubicBezTo>
                    <a:cubicBezTo>
                      <a:pt x="147" y="587"/>
                      <a:pt x="146" y="586"/>
                      <a:pt x="146" y="585"/>
                    </a:cubicBezTo>
                    <a:cubicBezTo>
                      <a:pt x="146" y="586"/>
                      <a:pt x="146" y="586"/>
                      <a:pt x="146" y="586"/>
                    </a:cubicBezTo>
                    <a:cubicBezTo>
                      <a:pt x="145" y="586"/>
                      <a:pt x="145" y="587"/>
                      <a:pt x="145" y="587"/>
                    </a:cubicBezTo>
                    <a:cubicBezTo>
                      <a:pt x="144" y="587"/>
                      <a:pt x="144" y="586"/>
                      <a:pt x="144" y="586"/>
                    </a:cubicBezTo>
                    <a:cubicBezTo>
                      <a:pt x="144" y="586"/>
                      <a:pt x="142" y="586"/>
                      <a:pt x="142" y="585"/>
                    </a:cubicBezTo>
                    <a:cubicBezTo>
                      <a:pt x="142" y="585"/>
                      <a:pt x="143" y="584"/>
                      <a:pt x="143" y="584"/>
                    </a:cubicBezTo>
                    <a:cubicBezTo>
                      <a:pt x="143" y="584"/>
                      <a:pt x="143" y="583"/>
                      <a:pt x="143" y="583"/>
                    </a:cubicBezTo>
                    <a:cubicBezTo>
                      <a:pt x="143" y="583"/>
                      <a:pt x="143" y="583"/>
                      <a:pt x="143" y="583"/>
                    </a:cubicBezTo>
                    <a:cubicBezTo>
                      <a:pt x="143" y="582"/>
                      <a:pt x="143" y="582"/>
                      <a:pt x="143" y="581"/>
                    </a:cubicBezTo>
                    <a:cubicBezTo>
                      <a:pt x="143" y="580"/>
                      <a:pt x="143" y="579"/>
                      <a:pt x="143" y="578"/>
                    </a:cubicBezTo>
                    <a:cubicBezTo>
                      <a:pt x="143" y="578"/>
                      <a:pt x="143" y="577"/>
                      <a:pt x="143" y="577"/>
                    </a:cubicBezTo>
                    <a:cubicBezTo>
                      <a:pt x="143" y="576"/>
                      <a:pt x="143" y="576"/>
                      <a:pt x="143" y="575"/>
                    </a:cubicBezTo>
                    <a:cubicBezTo>
                      <a:pt x="143" y="575"/>
                      <a:pt x="143" y="574"/>
                      <a:pt x="143" y="573"/>
                    </a:cubicBezTo>
                    <a:cubicBezTo>
                      <a:pt x="143" y="573"/>
                      <a:pt x="143" y="573"/>
                      <a:pt x="143" y="572"/>
                    </a:cubicBezTo>
                    <a:cubicBezTo>
                      <a:pt x="143" y="572"/>
                      <a:pt x="144" y="572"/>
                      <a:pt x="144" y="571"/>
                    </a:cubicBezTo>
                    <a:cubicBezTo>
                      <a:pt x="144" y="571"/>
                      <a:pt x="143" y="570"/>
                      <a:pt x="144" y="570"/>
                    </a:cubicBezTo>
                    <a:cubicBezTo>
                      <a:pt x="144" y="570"/>
                      <a:pt x="144" y="569"/>
                      <a:pt x="144" y="569"/>
                    </a:cubicBezTo>
                    <a:cubicBezTo>
                      <a:pt x="144" y="569"/>
                      <a:pt x="143" y="569"/>
                      <a:pt x="143" y="568"/>
                    </a:cubicBezTo>
                    <a:cubicBezTo>
                      <a:pt x="143" y="568"/>
                      <a:pt x="144" y="568"/>
                      <a:pt x="144" y="568"/>
                    </a:cubicBezTo>
                    <a:cubicBezTo>
                      <a:pt x="144" y="568"/>
                      <a:pt x="143" y="567"/>
                      <a:pt x="143" y="567"/>
                    </a:cubicBezTo>
                    <a:cubicBezTo>
                      <a:pt x="143" y="567"/>
                      <a:pt x="144" y="567"/>
                      <a:pt x="144" y="567"/>
                    </a:cubicBezTo>
                    <a:cubicBezTo>
                      <a:pt x="143" y="566"/>
                      <a:pt x="144" y="565"/>
                      <a:pt x="143" y="564"/>
                    </a:cubicBezTo>
                    <a:cubicBezTo>
                      <a:pt x="143" y="564"/>
                      <a:pt x="143" y="563"/>
                      <a:pt x="143" y="563"/>
                    </a:cubicBezTo>
                    <a:cubicBezTo>
                      <a:pt x="144" y="563"/>
                      <a:pt x="144" y="562"/>
                      <a:pt x="144" y="562"/>
                    </a:cubicBezTo>
                    <a:cubicBezTo>
                      <a:pt x="145" y="562"/>
                      <a:pt x="145" y="562"/>
                      <a:pt x="145" y="562"/>
                    </a:cubicBezTo>
                    <a:cubicBezTo>
                      <a:pt x="146" y="563"/>
                      <a:pt x="145" y="564"/>
                      <a:pt x="145" y="565"/>
                    </a:cubicBezTo>
                    <a:cubicBezTo>
                      <a:pt x="145" y="565"/>
                      <a:pt x="145" y="566"/>
                      <a:pt x="145" y="567"/>
                    </a:cubicBezTo>
                    <a:cubicBezTo>
                      <a:pt x="145" y="567"/>
                      <a:pt x="145" y="567"/>
                      <a:pt x="145" y="567"/>
                    </a:cubicBezTo>
                    <a:cubicBezTo>
                      <a:pt x="145" y="567"/>
                      <a:pt x="145" y="568"/>
                      <a:pt x="145" y="568"/>
                    </a:cubicBezTo>
                    <a:cubicBezTo>
                      <a:pt x="145" y="569"/>
                      <a:pt x="145" y="570"/>
                      <a:pt x="145" y="571"/>
                    </a:cubicBezTo>
                    <a:cubicBezTo>
                      <a:pt x="145" y="572"/>
                      <a:pt x="145" y="573"/>
                      <a:pt x="146" y="573"/>
                    </a:cubicBezTo>
                    <a:cubicBezTo>
                      <a:pt x="145" y="574"/>
                      <a:pt x="145" y="575"/>
                      <a:pt x="144" y="576"/>
                    </a:cubicBezTo>
                    <a:cubicBezTo>
                      <a:pt x="144" y="577"/>
                      <a:pt x="145" y="578"/>
                      <a:pt x="145" y="579"/>
                    </a:cubicBezTo>
                    <a:cubicBezTo>
                      <a:pt x="145" y="580"/>
                      <a:pt x="145" y="580"/>
                      <a:pt x="145" y="581"/>
                    </a:cubicBezTo>
                    <a:cubicBezTo>
                      <a:pt x="145" y="581"/>
                      <a:pt x="145" y="581"/>
                      <a:pt x="145" y="581"/>
                    </a:cubicBezTo>
                    <a:cubicBezTo>
                      <a:pt x="145" y="581"/>
                      <a:pt x="145" y="582"/>
                      <a:pt x="145" y="582"/>
                    </a:cubicBezTo>
                    <a:cubicBezTo>
                      <a:pt x="144" y="582"/>
                      <a:pt x="144" y="583"/>
                      <a:pt x="144" y="584"/>
                    </a:cubicBezTo>
                    <a:cubicBezTo>
                      <a:pt x="144" y="585"/>
                      <a:pt x="145" y="584"/>
                      <a:pt x="145" y="584"/>
                    </a:cubicBezTo>
                    <a:cubicBezTo>
                      <a:pt x="145" y="585"/>
                      <a:pt x="146" y="585"/>
                      <a:pt x="146" y="585"/>
                    </a:cubicBezTo>
                    <a:cubicBezTo>
                      <a:pt x="146" y="585"/>
                      <a:pt x="146" y="584"/>
                      <a:pt x="146" y="584"/>
                    </a:cubicBezTo>
                    <a:cubicBezTo>
                      <a:pt x="147" y="584"/>
                      <a:pt x="148" y="585"/>
                      <a:pt x="148" y="586"/>
                    </a:cubicBezTo>
                    <a:cubicBezTo>
                      <a:pt x="148" y="586"/>
                      <a:pt x="147" y="587"/>
                      <a:pt x="147" y="587"/>
                    </a:cubicBezTo>
                    <a:cubicBezTo>
                      <a:pt x="147" y="589"/>
                      <a:pt x="149" y="591"/>
                      <a:pt x="148" y="593"/>
                    </a:cubicBezTo>
                    <a:cubicBezTo>
                      <a:pt x="148" y="593"/>
                      <a:pt x="149" y="593"/>
                      <a:pt x="148" y="594"/>
                    </a:cubicBezTo>
                    <a:close/>
                    <a:moveTo>
                      <a:pt x="149" y="557"/>
                    </a:moveTo>
                    <a:cubicBezTo>
                      <a:pt x="148" y="558"/>
                      <a:pt x="149" y="560"/>
                      <a:pt x="148" y="561"/>
                    </a:cubicBezTo>
                    <a:cubicBezTo>
                      <a:pt x="148" y="562"/>
                      <a:pt x="148" y="563"/>
                      <a:pt x="147" y="563"/>
                    </a:cubicBezTo>
                    <a:cubicBezTo>
                      <a:pt x="146" y="562"/>
                      <a:pt x="146" y="562"/>
                      <a:pt x="147" y="561"/>
                    </a:cubicBezTo>
                    <a:cubicBezTo>
                      <a:pt x="147" y="561"/>
                      <a:pt x="148" y="560"/>
                      <a:pt x="147" y="560"/>
                    </a:cubicBezTo>
                    <a:cubicBezTo>
                      <a:pt x="146" y="559"/>
                      <a:pt x="147" y="560"/>
                      <a:pt x="147" y="558"/>
                    </a:cubicBezTo>
                    <a:cubicBezTo>
                      <a:pt x="147" y="558"/>
                      <a:pt x="147" y="558"/>
                      <a:pt x="147" y="557"/>
                    </a:cubicBezTo>
                    <a:cubicBezTo>
                      <a:pt x="147" y="557"/>
                      <a:pt x="147" y="556"/>
                      <a:pt x="147" y="556"/>
                    </a:cubicBezTo>
                    <a:cubicBezTo>
                      <a:pt x="147" y="555"/>
                      <a:pt x="147" y="554"/>
                      <a:pt x="147" y="553"/>
                    </a:cubicBezTo>
                    <a:cubicBezTo>
                      <a:pt x="148" y="552"/>
                      <a:pt x="148" y="552"/>
                      <a:pt x="149" y="551"/>
                    </a:cubicBezTo>
                    <a:cubicBezTo>
                      <a:pt x="148" y="550"/>
                      <a:pt x="148" y="549"/>
                      <a:pt x="148" y="548"/>
                    </a:cubicBezTo>
                    <a:cubicBezTo>
                      <a:pt x="148" y="549"/>
                      <a:pt x="148" y="549"/>
                      <a:pt x="147" y="549"/>
                    </a:cubicBezTo>
                    <a:cubicBezTo>
                      <a:pt x="147" y="549"/>
                      <a:pt x="146" y="550"/>
                      <a:pt x="146" y="549"/>
                    </a:cubicBezTo>
                    <a:cubicBezTo>
                      <a:pt x="146" y="549"/>
                      <a:pt x="146" y="549"/>
                      <a:pt x="146" y="549"/>
                    </a:cubicBezTo>
                    <a:cubicBezTo>
                      <a:pt x="146" y="548"/>
                      <a:pt x="144" y="548"/>
                      <a:pt x="144" y="548"/>
                    </a:cubicBezTo>
                    <a:cubicBezTo>
                      <a:pt x="144" y="547"/>
                      <a:pt x="145" y="547"/>
                      <a:pt x="145" y="546"/>
                    </a:cubicBezTo>
                    <a:cubicBezTo>
                      <a:pt x="145" y="546"/>
                      <a:pt x="145" y="546"/>
                      <a:pt x="145" y="546"/>
                    </a:cubicBezTo>
                    <a:cubicBezTo>
                      <a:pt x="146" y="545"/>
                      <a:pt x="146" y="545"/>
                      <a:pt x="146" y="545"/>
                    </a:cubicBezTo>
                    <a:cubicBezTo>
                      <a:pt x="146" y="545"/>
                      <a:pt x="145" y="544"/>
                      <a:pt x="145" y="544"/>
                    </a:cubicBezTo>
                    <a:cubicBezTo>
                      <a:pt x="146" y="543"/>
                      <a:pt x="146" y="542"/>
                      <a:pt x="146" y="541"/>
                    </a:cubicBezTo>
                    <a:cubicBezTo>
                      <a:pt x="146" y="540"/>
                      <a:pt x="146" y="540"/>
                      <a:pt x="146" y="539"/>
                    </a:cubicBezTo>
                    <a:cubicBezTo>
                      <a:pt x="146" y="539"/>
                      <a:pt x="147" y="539"/>
                      <a:pt x="147" y="538"/>
                    </a:cubicBezTo>
                    <a:cubicBezTo>
                      <a:pt x="147" y="537"/>
                      <a:pt x="147" y="537"/>
                      <a:pt x="147" y="536"/>
                    </a:cubicBezTo>
                    <a:cubicBezTo>
                      <a:pt x="147" y="536"/>
                      <a:pt x="147" y="535"/>
                      <a:pt x="147" y="535"/>
                    </a:cubicBezTo>
                    <a:cubicBezTo>
                      <a:pt x="147" y="535"/>
                      <a:pt x="148" y="534"/>
                      <a:pt x="148" y="534"/>
                    </a:cubicBezTo>
                    <a:cubicBezTo>
                      <a:pt x="148" y="534"/>
                      <a:pt x="148" y="533"/>
                      <a:pt x="148" y="532"/>
                    </a:cubicBezTo>
                    <a:cubicBezTo>
                      <a:pt x="148" y="532"/>
                      <a:pt x="148" y="532"/>
                      <a:pt x="148" y="532"/>
                    </a:cubicBezTo>
                    <a:cubicBezTo>
                      <a:pt x="148" y="532"/>
                      <a:pt x="148" y="532"/>
                      <a:pt x="148" y="531"/>
                    </a:cubicBezTo>
                    <a:cubicBezTo>
                      <a:pt x="148" y="531"/>
                      <a:pt x="148" y="531"/>
                      <a:pt x="148" y="531"/>
                    </a:cubicBezTo>
                    <a:cubicBezTo>
                      <a:pt x="148" y="531"/>
                      <a:pt x="148" y="530"/>
                      <a:pt x="148" y="530"/>
                    </a:cubicBezTo>
                    <a:cubicBezTo>
                      <a:pt x="148" y="530"/>
                      <a:pt x="149" y="530"/>
                      <a:pt x="149" y="529"/>
                    </a:cubicBezTo>
                    <a:cubicBezTo>
                      <a:pt x="149" y="529"/>
                      <a:pt x="149" y="528"/>
                      <a:pt x="149" y="527"/>
                    </a:cubicBezTo>
                    <a:cubicBezTo>
                      <a:pt x="149" y="527"/>
                      <a:pt x="149" y="526"/>
                      <a:pt x="149" y="526"/>
                    </a:cubicBezTo>
                    <a:cubicBezTo>
                      <a:pt x="149" y="526"/>
                      <a:pt x="150" y="525"/>
                      <a:pt x="150" y="525"/>
                    </a:cubicBezTo>
                    <a:cubicBezTo>
                      <a:pt x="150" y="525"/>
                      <a:pt x="151" y="525"/>
                      <a:pt x="151" y="525"/>
                    </a:cubicBezTo>
                    <a:cubicBezTo>
                      <a:pt x="151" y="526"/>
                      <a:pt x="150" y="527"/>
                      <a:pt x="150" y="528"/>
                    </a:cubicBezTo>
                    <a:cubicBezTo>
                      <a:pt x="150" y="528"/>
                      <a:pt x="150" y="529"/>
                      <a:pt x="150" y="530"/>
                    </a:cubicBezTo>
                    <a:cubicBezTo>
                      <a:pt x="150" y="530"/>
                      <a:pt x="150" y="530"/>
                      <a:pt x="150" y="530"/>
                    </a:cubicBezTo>
                    <a:cubicBezTo>
                      <a:pt x="150" y="530"/>
                      <a:pt x="150" y="531"/>
                      <a:pt x="150" y="531"/>
                    </a:cubicBezTo>
                    <a:cubicBezTo>
                      <a:pt x="149" y="532"/>
                      <a:pt x="150" y="533"/>
                      <a:pt x="150" y="534"/>
                    </a:cubicBezTo>
                    <a:cubicBezTo>
                      <a:pt x="149" y="535"/>
                      <a:pt x="149" y="536"/>
                      <a:pt x="149" y="537"/>
                    </a:cubicBezTo>
                    <a:cubicBezTo>
                      <a:pt x="148" y="537"/>
                      <a:pt x="149" y="538"/>
                      <a:pt x="147" y="538"/>
                    </a:cubicBezTo>
                    <a:cubicBezTo>
                      <a:pt x="147" y="540"/>
                      <a:pt x="148" y="541"/>
                      <a:pt x="148" y="542"/>
                    </a:cubicBezTo>
                    <a:cubicBezTo>
                      <a:pt x="148" y="543"/>
                      <a:pt x="148" y="543"/>
                      <a:pt x="148" y="544"/>
                    </a:cubicBezTo>
                    <a:cubicBezTo>
                      <a:pt x="148" y="544"/>
                      <a:pt x="147" y="544"/>
                      <a:pt x="147" y="544"/>
                    </a:cubicBezTo>
                    <a:cubicBezTo>
                      <a:pt x="147" y="544"/>
                      <a:pt x="148" y="545"/>
                      <a:pt x="148" y="545"/>
                    </a:cubicBezTo>
                    <a:cubicBezTo>
                      <a:pt x="147" y="545"/>
                      <a:pt x="146" y="546"/>
                      <a:pt x="146" y="547"/>
                    </a:cubicBezTo>
                    <a:cubicBezTo>
                      <a:pt x="146" y="548"/>
                      <a:pt x="147" y="546"/>
                      <a:pt x="147" y="547"/>
                    </a:cubicBezTo>
                    <a:cubicBezTo>
                      <a:pt x="147" y="547"/>
                      <a:pt x="148" y="548"/>
                      <a:pt x="148" y="548"/>
                    </a:cubicBezTo>
                    <a:cubicBezTo>
                      <a:pt x="148" y="548"/>
                      <a:pt x="148" y="547"/>
                      <a:pt x="149" y="547"/>
                    </a:cubicBezTo>
                    <a:cubicBezTo>
                      <a:pt x="149" y="547"/>
                      <a:pt x="150" y="549"/>
                      <a:pt x="150" y="549"/>
                    </a:cubicBezTo>
                    <a:cubicBezTo>
                      <a:pt x="150" y="549"/>
                      <a:pt x="149" y="550"/>
                      <a:pt x="149" y="550"/>
                    </a:cubicBezTo>
                    <a:cubicBezTo>
                      <a:pt x="149" y="552"/>
                      <a:pt x="150" y="555"/>
                      <a:pt x="149" y="556"/>
                    </a:cubicBezTo>
                    <a:cubicBezTo>
                      <a:pt x="149" y="556"/>
                      <a:pt x="149" y="557"/>
                      <a:pt x="149" y="557"/>
                    </a:cubicBezTo>
                    <a:cubicBezTo>
                      <a:pt x="149" y="557"/>
                      <a:pt x="149" y="557"/>
                      <a:pt x="149" y="557"/>
                    </a:cubicBezTo>
                    <a:close/>
                    <a:moveTo>
                      <a:pt x="154" y="631"/>
                    </a:moveTo>
                    <a:cubicBezTo>
                      <a:pt x="154" y="630"/>
                      <a:pt x="154" y="630"/>
                      <a:pt x="154" y="629"/>
                    </a:cubicBezTo>
                    <a:cubicBezTo>
                      <a:pt x="154" y="629"/>
                      <a:pt x="154" y="629"/>
                      <a:pt x="154" y="629"/>
                    </a:cubicBezTo>
                    <a:cubicBezTo>
                      <a:pt x="153" y="628"/>
                      <a:pt x="154" y="629"/>
                      <a:pt x="154" y="628"/>
                    </a:cubicBezTo>
                    <a:cubicBezTo>
                      <a:pt x="154" y="627"/>
                      <a:pt x="153" y="627"/>
                      <a:pt x="153" y="627"/>
                    </a:cubicBezTo>
                    <a:cubicBezTo>
                      <a:pt x="153" y="627"/>
                      <a:pt x="153" y="626"/>
                      <a:pt x="153" y="626"/>
                    </a:cubicBezTo>
                    <a:cubicBezTo>
                      <a:pt x="153" y="625"/>
                      <a:pt x="153" y="625"/>
                      <a:pt x="153" y="624"/>
                    </a:cubicBezTo>
                    <a:cubicBezTo>
                      <a:pt x="153" y="624"/>
                      <a:pt x="153" y="623"/>
                      <a:pt x="153" y="623"/>
                    </a:cubicBezTo>
                    <a:cubicBezTo>
                      <a:pt x="153" y="622"/>
                      <a:pt x="153" y="621"/>
                      <a:pt x="153" y="621"/>
                    </a:cubicBezTo>
                    <a:cubicBezTo>
                      <a:pt x="153" y="621"/>
                      <a:pt x="152" y="621"/>
                      <a:pt x="152" y="621"/>
                    </a:cubicBezTo>
                    <a:cubicBezTo>
                      <a:pt x="152" y="622"/>
                      <a:pt x="152" y="622"/>
                      <a:pt x="151" y="622"/>
                    </a:cubicBezTo>
                    <a:cubicBezTo>
                      <a:pt x="151" y="622"/>
                      <a:pt x="151" y="622"/>
                      <a:pt x="151" y="621"/>
                    </a:cubicBezTo>
                    <a:cubicBezTo>
                      <a:pt x="151" y="621"/>
                      <a:pt x="150" y="622"/>
                      <a:pt x="150" y="621"/>
                    </a:cubicBezTo>
                    <a:cubicBezTo>
                      <a:pt x="150" y="621"/>
                      <a:pt x="150" y="621"/>
                      <a:pt x="150" y="620"/>
                    </a:cubicBezTo>
                    <a:cubicBezTo>
                      <a:pt x="150" y="620"/>
                      <a:pt x="150" y="620"/>
                      <a:pt x="150" y="620"/>
                    </a:cubicBezTo>
                    <a:cubicBezTo>
                      <a:pt x="150" y="619"/>
                      <a:pt x="150" y="619"/>
                      <a:pt x="150" y="619"/>
                    </a:cubicBezTo>
                    <a:cubicBezTo>
                      <a:pt x="150" y="619"/>
                      <a:pt x="150" y="619"/>
                      <a:pt x="150" y="618"/>
                    </a:cubicBezTo>
                    <a:cubicBezTo>
                      <a:pt x="150" y="618"/>
                      <a:pt x="150" y="617"/>
                      <a:pt x="150" y="616"/>
                    </a:cubicBezTo>
                    <a:cubicBezTo>
                      <a:pt x="150" y="616"/>
                      <a:pt x="150" y="616"/>
                      <a:pt x="150" y="615"/>
                    </a:cubicBezTo>
                    <a:cubicBezTo>
                      <a:pt x="150" y="615"/>
                      <a:pt x="150" y="615"/>
                      <a:pt x="150" y="614"/>
                    </a:cubicBezTo>
                    <a:cubicBezTo>
                      <a:pt x="150" y="614"/>
                      <a:pt x="149" y="613"/>
                      <a:pt x="149" y="613"/>
                    </a:cubicBezTo>
                    <a:cubicBezTo>
                      <a:pt x="149" y="613"/>
                      <a:pt x="149" y="612"/>
                      <a:pt x="150" y="612"/>
                    </a:cubicBezTo>
                    <a:cubicBezTo>
                      <a:pt x="150" y="612"/>
                      <a:pt x="150" y="612"/>
                      <a:pt x="150" y="612"/>
                    </a:cubicBezTo>
                    <a:cubicBezTo>
                      <a:pt x="150" y="611"/>
                      <a:pt x="150" y="611"/>
                      <a:pt x="150" y="611"/>
                    </a:cubicBezTo>
                    <a:cubicBezTo>
                      <a:pt x="150" y="610"/>
                      <a:pt x="150" y="610"/>
                      <a:pt x="150" y="610"/>
                    </a:cubicBezTo>
                    <a:cubicBezTo>
                      <a:pt x="150" y="610"/>
                      <a:pt x="149" y="610"/>
                      <a:pt x="149" y="610"/>
                    </a:cubicBezTo>
                    <a:cubicBezTo>
                      <a:pt x="149" y="610"/>
                      <a:pt x="150" y="610"/>
                      <a:pt x="149" y="609"/>
                    </a:cubicBezTo>
                    <a:cubicBezTo>
                      <a:pt x="149" y="609"/>
                      <a:pt x="149" y="609"/>
                      <a:pt x="149" y="609"/>
                    </a:cubicBezTo>
                    <a:cubicBezTo>
                      <a:pt x="149" y="609"/>
                      <a:pt x="149" y="609"/>
                      <a:pt x="149" y="608"/>
                    </a:cubicBezTo>
                    <a:cubicBezTo>
                      <a:pt x="149" y="608"/>
                      <a:pt x="149" y="607"/>
                      <a:pt x="149" y="606"/>
                    </a:cubicBezTo>
                    <a:cubicBezTo>
                      <a:pt x="149" y="606"/>
                      <a:pt x="149" y="606"/>
                      <a:pt x="149" y="606"/>
                    </a:cubicBezTo>
                    <a:cubicBezTo>
                      <a:pt x="149" y="606"/>
                      <a:pt x="149" y="606"/>
                      <a:pt x="150" y="605"/>
                    </a:cubicBezTo>
                    <a:cubicBezTo>
                      <a:pt x="150" y="605"/>
                      <a:pt x="150" y="605"/>
                      <a:pt x="150" y="605"/>
                    </a:cubicBezTo>
                    <a:cubicBezTo>
                      <a:pt x="150" y="606"/>
                      <a:pt x="150" y="606"/>
                      <a:pt x="150" y="607"/>
                    </a:cubicBezTo>
                    <a:cubicBezTo>
                      <a:pt x="150" y="607"/>
                      <a:pt x="151" y="608"/>
                      <a:pt x="151" y="608"/>
                    </a:cubicBezTo>
                    <a:cubicBezTo>
                      <a:pt x="151" y="608"/>
                      <a:pt x="150" y="608"/>
                      <a:pt x="150" y="608"/>
                    </a:cubicBezTo>
                    <a:cubicBezTo>
                      <a:pt x="150" y="609"/>
                      <a:pt x="150" y="609"/>
                      <a:pt x="150" y="610"/>
                    </a:cubicBezTo>
                    <a:cubicBezTo>
                      <a:pt x="150" y="610"/>
                      <a:pt x="151" y="611"/>
                      <a:pt x="151" y="611"/>
                    </a:cubicBezTo>
                    <a:cubicBezTo>
                      <a:pt x="151" y="612"/>
                      <a:pt x="151" y="612"/>
                      <a:pt x="151" y="613"/>
                    </a:cubicBezTo>
                    <a:cubicBezTo>
                      <a:pt x="151" y="613"/>
                      <a:pt x="151" y="614"/>
                      <a:pt x="150" y="614"/>
                    </a:cubicBezTo>
                    <a:cubicBezTo>
                      <a:pt x="151" y="616"/>
                      <a:pt x="151" y="616"/>
                      <a:pt x="152" y="617"/>
                    </a:cubicBezTo>
                    <a:cubicBezTo>
                      <a:pt x="151" y="617"/>
                      <a:pt x="151" y="618"/>
                      <a:pt x="151" y="618"/>
                    </a:cubicBezTo>
                    <a:cubicBezTo>
                      <a:pt x="151" y="618"/>
                      <a:pt x="151" y="618"/>
                      <a:pt x="151" y="618"/>
                    </a:cubicBezTo>
                    <a:cubicBezTo>
                      <a:pt x="151" y="618"/>
                      <a:pt x="151" y="619"/>
                      <a:pt x="152" y="619"/>
                    </a:cubicBezTo>
                    <a:cubicBezTo>
                      <a:pt x="151" y="619"/>
                      <a:pt x="151" y="620"/>
                      <a:pt x="151" y="620"/>
                    </a:cubicBezTo>
                    <a:cubicBezTo>
                      <a:pt x="151" y="621"/>
                      <a:pt x="151" y="620"/>
                      <a:pt x="152" y="620"/>
                    </a:cubicBezTo>
                    <a:cubicBezTo>
                      <a:pt x="152" y="620"/>
                      <a:pt x="152" y="621"/>
                      <a:pt x="153" y="621"/>
                    </a:cubicBezTo>
                    <a:cubicBezTo>
                      <a:pt x="153" y="621"/>
                      <a:pt x="153" y="620"/>
                      <a:pt x="153" y="620"/>
                    </a:cubicBezTo>
                    <a:cubicBezTo>
                      <a:pt x="153" y="620"/>
                      <a:pt x="154" y="621"/>
                      <a:pt x="154" y="621"/>
                    </a:cubicBezTo>
                    <a:cubicBezTo>
                      <a:pt x="154" y="621"/>
                      <a:pt x="154" y="622"/>
                      <a:pt x="154" y="622"/>
                    </a:cubicBezTo>
                    <a:cubicBezTo>
                      <a:pt x="154" y="623"/>
                      <a:pt x="155" y="625"/>
                      <a:pt x="155" y="626"/>
                    </a:cubicBezTo>
                    <a:cubicBezTo>
                      <a:pt x="155" y="626"/>
                      <a:pt x="155" y="626"/>
                      <a:pt x="155" y="626"/>
                    </a:cubicBezTo>
                    <a:cubicBezTo>
                      <a:pt x="155" y="626"/>
                      <a:pt x="155" y="627"/>
                      <a:pt x="155" y="627"/>
                    </a:cubicBezTo>
                    <a:cubicBezTo>
                      <a:pt x="155" y="627"/>
                      <a:pt x="155" y="628"/>
                      <a:pt x="155" y="629"/>
                    </a:cubicBezTo>
                    <a:cubicBezTo>
                      <a:pt x="155" y="630"/>
                      <a:pt x="155" y="630"/>
                      <a:pt x="154" y="631"/>
                    </a:cubicBezTo>
                    <a:close/>
                    <a:moveTo>
                      <a:pt x="157" y="678"/>
                    </a:moveTo>
                    <a:cubicBezTo>
                      <a:pt x="156" y="678"/>
                      <a:pt x="156" y="677"/>
                      <a:pt x="155" y="676"/>
                    </a:cubicBezTo>
                    <a:cubicBezTo>
                      <a:pt x="155" y="675"/>
                      <a:pt x="155" y="675"/>
                      <a:pt x="155" y="674"/>
                    </a:cubicBezTo>
                    <a:cubicBezTo>
                      <a:pt x="156" y="675"/>
                      <a:pt x="156" y="675"/>
                      <a:pt x="156" y="675"/>
                    </a:cubicBezTo>
                    <a:cubicBezTo>
                      <a:pt x="156" y="676"/>
                      <a:pt x="156" y="677"/>
                      <a:pt x="157" y="677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678"/>
                    </a:move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501"/>
                    </a:moveTo>
                    <a:cubicBezTo>
                      <a:pt x="157" y="502"/>
                      <a:pt x="157" y="502"/>
                      <a:pt x="157" y="503"/>
                    </a:cubicBezTo>
                    <a:cubicBezTo>
                      <a:pt x="157" y="503"/>
                      <a:pt x="156" y="503"/>
                      <a:pt x="156" y="503"/>
                    </a:cubicBezTo>
                    <a:cubicBezTo>
                      <a:pt x="156" y="503"/>
                      <a:pt x="156" y="504"/>
                      <a:pt x="156" y="505"/>
                    </a:cubicBezTo>
                    <a:cubicBezTo>
                      <a:pt x="156" y="505"/>
                      <a:pt x="156" y="506"/>
                      <a:pt x="156" y="507"/>
                    </a:cubicBezTo>
                    <a:cubicBezTo>
                      <a:pt x="156" y="508"/>
                      <a:pt x="155" y="509"/>
                      <a:pt x="155" y="510"/>
                    </a:cubicBezTo>
                    <a:cubicBezTo>
                      <a:pt x="154" y="510"/>
                      <a:pt x="155" y="511"/>
                      <a:pt x="153" y="511"/>
                    </a:cubicBezTo>
                    <a:cubicBezTo>
                      <a:pt x="153" y="513"/>
                      <a:pt x="154" y="514"/>
                      <a:pt x="154" y="515"/>
                    </a:cubicBezTo>
                    <a:cubicBezTo>
                      <a:pt x="154" y="516"/>
                      <a:pt x="153" y="516"/>
                      <a:pt x="153" y="517"/>
                    </a:cubicBezTo>
                    <a:cubicBezTo>
                      <a:pt x="153" y="517"/>
                      <a:pt x="153" y="517"/>
                      <a:pt x="153" y="517"/>
                    </a:cubicBezTo>
                    <a:cubicBezTo>
                      <a:pt x="153" y="517"/>
                      <a:pt x="153" y="517"/>
                      <a:pt x="153" y="518"/>
                    </a:cubicBezTo>
                    <a:cubicBezTo>
                      <a:pt x="152" y="518"/>
                      <a:pt x="152" y="519"/>
                      <a:pt x="151" y="519"/>
                    </a:cubicBezTo>
                    <a:cubicBezTo>
                      <a:pt x="152" y="521"/>
                      <a:pt x="152" y="519"/>
                      <a:pt x="153" y="520"/>
                    </a:cubicBezTo>
                    <a:cubicBezTo>
                      <a:pt x="152" y="520"/>
                      <a:pt x="153" y="521"/>
                      <a:pt x="154" y="521"/>
                    </a:cubicBezTo>
                    <a:cubicBezTo>
                      <a:pt x="154" y="521"/>
                      <a:pt x="154" y="520"/>
                      <a:pt x="154" y="520"/>
                    </a:cubicBezTo>
                    <a:cubicBezTo>
                      <a:pt x="154" y="520"/>
                      <a:pt x="155" y="522"/>
                      <a:pt x="155" y="522"/>
                    </a:cubicBezTo>
                    <a:cubicBezTo>
                      <a:pt x="155" y="522"/>
                      <a:pt x="154" y="523"/>
                      <a:pt x="154" y="523"/>
                    </a:cubicBezTo>
                    <a:cubicBezTo>
                      <a:pt x="154" y="525"/>
                      <a:pt x="154" y="528"/>
                      <a:pt x="154" y="529"/>
                    </a:cubicBezTo>
                    <a:cubicBezTo>
                      <a:pt x="154" y="529"/>
                      <a:pt x="154" y="530"/>
                      <a:pt x="154" y="530"/>
                    </a:cubicBezTo>
                    <a:cubicBezTo>
                      <a:pt x="153" y="530"/>
                      <a:pt x="153" y="530"/>
                      <a:pt x="153" y="530"/>
                    </a:cubicBezTo>
                    <a:cubicBezTo>
                      <a:pt x="153" y="531"/>
                      <a:pt x="153" y="533"/>
                      <a:pt x="153" y="534"/>
                    </a:cubicBezTo>
                    <a:cubicBezTo>
                      <a:pt x="152" y="534"/>
                      <a:pt x="152" y="536"/>
                      <a:pt x="151" y="536"/>
                    </a:cubicBezTo>
                    <a:cubicBezTo>
                      <a:pt x="151" y="535"/>
                      <a:pt x="150" y="534"/>
                      <a:pt x="151" y="534"/>
                    </a:cubicBezTo>
                    <a:cubicBezTo>
                      <a:pt x="151" y="533"/>
                      <a:pt x="152" y="533"/>
                      <a:pt x="151" y="533"/>
                    </a:cubicBezTo>
                    <a:cubicBezTo>
                      <a:pt x="151" y="532"/>
                      <a:pt x="151" y="533"/>
                      <a:pt x="151" y="531"/>
                    </a:cubicBezTo>
                    <a:cubicBezTo>
                      <a:pt x="151" y="531"/>
                      <a:pt x="151" y="530"/>
                      <a:pt x="151" y="530"/>
                    </a:cubicBezTo>
                    <a:cubicBezTo>
                      <a:pt x="151" y="530"/>
                      <a:pt x="152" y="529"/>
                      <a:pt x="152" y="528"/>
                    </a:cubicBezTo>
                    <a:cubicBezTo>
                      <a:pt x="152" y="528"/>
                      <a:pt x="152" y="527"/>
                      <a:pt x="152" y="525"/>
                    </a:cubicBezTo>
                    <a:cubicBezTo>
                      <a:pt x="153" y="525"/>
                      <a:pt x="153" y="525"/>
                      <a:pt x="154" y="524"/>
                    </a:cubicBezTo>
                    <a:cubicBezTo>
                      <a:pt x="154" y="523"/>
                      <a:pt x="153" y="522"/>
                      <a:pt x="154" y="521"/>
                    </a:cubicBezTo>
                    <a:cubicBezTo>
                      <a:pt x="153" y="522"/>
                      <a:pt x="153" y="521"/>
                      <a:pt x="153" y="522"/>
                    </a:cubicBezTo>
                    <a:cubicBezTo>
                      <a:pt x="152" y="522"/>
                      <a:pt x="152" y="523"/>
                      <a:pt x="151" y="522"/>
                    </a:cubicBezTo>
                    <a:cubicBezTo>
                      <a:pt x="151" y="522"/>
                      <a:pt x="151" y="522"/>
                      <a:pt x="151" y="521"/>
                    </a:cubicBezTo>
                    <a:cubicBezTo>
                      <a:pt x="151" y="521"/>
                      <a:pt x="148" y="521"/>
                      <a:pt x="149" y="520"/>
                    </a:cubicBezTo>
                    <a:cubicBezTo>
                      <a:pt x="149" y="520"/>
                      <a:pt x="150" y="520"/>
                      <a:pt x="151" y="519"/>
                    </a:cubicBezTo>
                    <a:cubicBezTo>
                      <a:pt x="151" y="519"/>
                      <a:pt x="151" y="519"/>
                      <a:pt x="151" y="518"/>
                    </a:cubicBezTo>
                    <a:cubicBezTo>
                      <a:pt x="151" y="518"/>
                      <a:pt x="151" y="518"/>
                      <a:pt x="151" y="518"/>
                    </a:cubicBezTo>
                    <a:cubicBezTo>
                      <a:pt x="151" y="518"/>
                      <a:pt x="151" y="517"/>
                      <a:pt x="151" y="517"/>
                    </a:cubicBezTo>
                    <a:cubicBezTo>
                      <a:pt x="151" y="516"/>
                      <a:pt x="151" y="515"/>
                      <a:pt x="152" y="514"/>
                    </a:cubicBezTo>
                    <a:cubicBezTo>
                      <a:pt x="152" y="513"/>
                      <a:pt x="152" y="513"/>
                      <a:pt x="152" y="512"/>
                    </a:cubicBezTo>
                    <a:cubicBezTo>
                      <a:pt x="152" y="512"/>
                      <a:pt x="153" y="511"/>
                      <a:pt x="153" y="511"/>
                    </a:cubicBezTo>
                    <a:cubicBezTo>
                      <a:pt x="153" y="510"/>
                      <a:pt x="153" y="509"/>
                      <a:pt x="153" y="509"/>
                    </a:cubicBezTo>
                    <a:cubicBezTo>
                      <a:pt x="153" y="508"/>
                      <a:pt x="153" y="508"/>
                      <a:pt x="153" y="508"/>
                    </a:cubicBezTo>
                    <a:cubicBezTo>
                      <a:pt x="153" y="508"/>
                      <a:pt x="154" y="507"/>
                      <a:pt x="154" y="507"/>
                    </a:cubicBezTo>
                    <a:cubicBezTo>
                      <a:pt x="154" y="507"/>
                      <a:pt x="154" y="506"/>
                      <a:pt x="154" y="505"/>
                    </a:cubicBezTo>
                    <a:cubicBezTo>
                      <a:pt x="154" y="505"/>
                      <a:pt x="154" y="505"/>
                      <a:pt x="154" y="505"/>
                    </a:cubicBezTo>
                    <a:cubicBezTo>
                      <a:pt x="154" y="505"/>
                      <a:pt x="154" y="504"/>
                      <a:pt x="154" y="504"/>
                    </a:cubicBezTo>
                    <a:cubicBezTo>
                      <a:pt x="154" y="504"/>
                      <a:pt x="155" y="504"/>
                      <a:pt x="155" y="504"/>
                    </a:cubicBezTo>
                    <a:cubicBezTo>
                      <a:pt x="155" y="504"/>
                      <a:pt x="155" y="503"/>
                      <a:pt x="155" y="503"/>
                    </a:cubicBezTo>
                    <a:cubicBezTo>
                      <a:pt x="155" y="503"/>
                      <a:pt x="155" y="503"/>
                      <a:pt x="155" y="502"/>
                    </a:cubicBezTo>
                    <a:cubicBezTo>
                      <a:pt x="155" y="502"/>
                      <a:pt x="156" y="501"/>
                      <a:pt x="155" y="500"/>
                    </a:cubicBezTo>
                    <a:cubicBezTo>
                      <a:pt x="156" y="500"/>
                      <a:pt x="156" y="499"/>
                      <a:pt x="156" y="499"/>
                    </a:cubicBezTo>
                    <a:cubicBezTo>
                      <a:pt x="156" y="499"/>
                      <a:pt x="157" y="499"/>
                      <a:pt x="157" y="498"/>
                    </a:cubicBezTo>
                    <a:cubicBezTo>
                      <a:pt x="157" y="498"/>
                      <a:pt x="157" y="498"/>
                      <a:pt x="157" y="498"/>
                    </a:cubicBezTo>
                    <a:cubicBezTo>
                      <a:pt x="158" y="499"/>
                      <a:pt x="157" y="500"/>
                      <a:pt x="157" y="501"/>
                    </a:cubicBezTo>
                    <a:close/>
                    <a:moveTo>
                      <a:pt x="158" y="454"/>
                    </a:moveTo>
                    <a:cubicBezTo>
                      <a:pt x="157" y="455"/>
                      <a:pt x="157" y="454"/>
                      <a:pt x="157" y="454"/>
                    </a:cubicBezTo>
                    <a:cubicBezTo>
                      <a:pt x="157" y="454"/>
                      <a:pt x="157" y="454"/>
                      <a:pt x="157" y="455"/>
                    </a:cubicBezTo>
                    <a:cubicBezTo>
                      <a:pt x="157" y="455"/>
                      <a:pt x="156" y="455"/>
                      <a:pt x="156" y="455"/>
                    </a:cubicBezTo>
                    <a:cubicBezTo>
                      <a:pt x="156" y="455"/>
                      <a:pt x="156" y="456"/>
                      <a:pt x="156" y="456"/>
                    </a:cubicBezTo>
                    <a:cubicBezTo>
                      <a:pt x="156" y="457"/>
                      <a:pt x="156" y="457"/>
                      <a:pt x="156" y="458"/>
                    </a:cubicBezTo>
                    <a:cubicBezTo>
                      <a:pt x="156" y="458"/>
                      <a:pt x="156" y="458"/>
                      <a:pt x="156" y="458"/>
                    </a:cubicBezTo>
                    <a:cubicBezTo>
                      <a:pt x="156" y="459"/>
                      <a:pt x="156" y="459"/>
                      <a:pt x="156" y="459"/>
                    </a:cubicBezTo>
                    <a:cubicBezTo>
                      <a:pt x="156" y="459"/>
                      <a:pt x="155" y="459"/>
                      <a:pt x="155" y="459"/>
                    </a:cubicBezTo>
                    <a:cubicBezTo>
                      <a:pt x="155" y="459"/>
                      <a:pt x="155" y="459"/>
                      <a:pt x="155" y="459"/>
                    </a:cubicBezTo>
                    <a:cubicBezTo>
                      <a:pt x="155" y="460"/>
                      <a:pt x="155" y="460"/>
                      <a:pt x="155" y="460"/>
                    </a:cubicBezTo>
                    <a:cubicBezTo>
                      <a:pt x="155" y="460"/>
                      <a:pt x="155" y="461"/>
                      <a:pt x="155" y="461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153" y="461"/>
                      <a:pt x="153" y="461"/>
                      <a:pt x="153" y="462"/>
                    </a:cubicBezTo>
                    <a:cubicBezTo>
                      <a:pt x="153" y="462"/>
                      <a:pt x="153" y="462"/>
                      <a:pt x="153" y="463"/>
                    </a:cubicBezTo>
                    <a:cubicBezTo>
                      <a:pt x="153" y="463"/>
                      <a:pt x="153" y="464"/>
                      <a:pt x="152" y="464"/>
                    </a:cubicBezTo>
                    <a:cubicBezTo>
                      <a:pt x="152" y="463"/>
                      <a:pt x="150" y="464"/>
                      <a:pt x="150" y="463"/>
                    </a:cubicBezTo>
                    <a:cubicBezTo>
                      <a:pt x="150" y="462"/>
                      <a:pt x="149" y="463"/>
                      <a:pt x="149" y="463"/>
                    </a:cubicBezTo>
                    <a:cubicBezTo>
                      <a:pt x="148" y="462"/>
                      <a:pt x="151" y="462"/>
                      <a:pt x="152" y="463"/>
                    </a:cubicBezTo>
                    <a:cubicBezTo>
                      <a:pt x="152" y="462"/>
                      <a:pt x="152" y="461"/>
                      <a:pt x="153" y="460"/>
                    </a:cubicBezTo>
                    <a:cubicBezTo>
                      <a:pt x="153" y="459"/>
                      <a:pt x="152" y="460"/>
                      <a:pt x="152" y="459"/>
                    </a:cubicBezTo>
                    <a:cubicBezTo>
                      <a:pt x="152" y="459"/>
                      <a:pt x="152" y="458"/>
                      <a:pt x="152" y="458"/>
                    </a:cubicBezTo>
                    <a:cubicBezTo>
                      <a:pt x="153" y="458"/>
                      <a:pt x="153" y="458"/>
                      <a:pt x="153" y="457"/>
                    </a:cubicBezTo>
                    <a:cubicBezTo>
                      <a:pt x="153" y="457"/>
                      <a:pt x="153" y="456"/>
                      <a:pt x="153" y="456"/>
                    </a:cubicBezTo>
                    <a:cubicBezTo>
                      <a:pt x="153" y="456"/>
                      <a:pt x="154" y="456"/>
                      <a:pt x="154" y="456"/>
                    </a:cubicBezTo>
                    <a:cubicBezTo>
                      <a:pt x="154" y="456"/>
                      <a:pt x="155" y="456"/>
                      <a:pt x="155" y="455"/>
                    </a:cubicBezTo>
                    <a:cubicBezTo>
                      <a:pt x="155" y="455"/>
                      <a:pt x="155" y="455"/>
                      <a:pt x="155" y="454"/>
                    </a:cubicBezTo>
                    <a:cubicBezTo>
                      <a:pt x="155" y="454"/>
                      <a:pt x="156" y="454"/>
                      <a:pt x="156" y="454"/>
                    </a:cubicBezTo>
                    <a:cubicBezTo>
                      <a:pt x="156" y="453"/>
                      <a:pt x="156" y="452"/>
                      <a:pt x="157" y="452"/>
                    </a:cubicBezTo>
                    <a:cubicBezTo>
                      <a:pt x="157" y="451"/>
                      <a:pt x="158" y="451"/>
                      <a:pt x="158" y="451"/>
                    </a:cubicBezTo>
                    <a:cubicBezTo>
                      <a:pt x="158" y="451"/>
                      <a:pt x="158" y="452"/>
                      <a:pt x="158" y="453"/>
                    </a:cubicBezTo>
                    <a:cubicBezTo>
                      <a:pt x="158" y="453"/>
                      <a:pt x="158" y="454"/>
                      <a:pt x="158" y="454"/>
                    </a:cubicBezTo>
                    <a:close/>
                    <a:moveTo>
                      <a:pt x="159" y="682"/>
                    </a:moveTo>
                    <a:cubicBezTo>
                      <a:pt x="160" y="682"/>
                      <a:pt x="160" y="682"/>
                      <a:pt x="160" y="683"/>
                    </a:cubicBezTo>
                    <a:cubicBezTo>
                      <a:pt x="160" y="683"/>
                      <a:pt x="160" y="683"/>
                      <a:pt x="160" y="683"/>
                    </a:cubicBezTo>
                    <a:cubicBezTo>
                      <a:pt x="160" y="683"/>
                      <a:pt x="159" y="684"/>
                      <a:pt x="159" y="682"/>
                    </a:cubicBezTo>
                    <a:close/>
                    <a:moveTo>
                      <a:pt x="170" y="661"/>
                    </a:moveTo>
                    <a:cubicBezTo>
                      <a:pt x="170" y="662"/>
                      <a:pt x="172" y="665"/>
                      <a:pt x="171" y="666"/>
                    </a:cubicBezTo>
                    <a:cubicBezTo>
                      <a:pt x="170" y="666"/>
                      <a:pt x="168" y="660"/>
                      <a:pt x="170" y="661"/>
                    </a:cubicBezTo>
                    <a:close/>
                    <a:moveTo>
                      <a:pt x="173" y="673"/>
                    </a:moveTo>
                    <a:cubicBezTo>
                      <a:pt x="173" y="670"/>
                      <a:pt x="171" y="670"/>
                      <a:pt x="171" y="667"/>
                    </a:cubicBezTo>
                    <a:cubicBezTo>
                      <a:pt x="172" y="667"/>
                      <a:pt x="172" y="667"/>
                      <a:pt x="172" y="667"/>
                    </a:cubicBezTo>
                    <a:cubicBezTo>
                      <a:pt x="171" y="668"/>
                      <a:pt x="173" y="668"/>
                      <a:pt x="173" y="668"/>
                    </a:cubicBezTo>
                    <a:cubicBezTo>
                      <a:pt x="173" y="669"/>
                      <a:pt x="173" y="669"/>
                      <a:pt x="173" y="670"/>
                    </a:cubicBezTo>
                    <a:cubicBezTo>
                      <a:pt x="174" y="670"/>
                      <a:pt x="174" y="671"/>
                      <a:pt x="174" y="673"/>
                    </a:cubicBezTo>
                    <a:cubicBezTo>
                      <a:pt x="175" y="674"/>
                      <a:pt x="176" y="675"/>
                      <a:pt x="176" y="677"/>
                    </a:cubicBezTo>
                    <a:cubicBezTo>
                      <a:pt x="175" y="676"/>
                      <a:pt x="175" y="673"/>
                      <a:pt x="173" y="673"/>
                    </a:cubicBezTo>
                    <a:close/>
                    <a:moveTo>
                      <a:pt x="183" y="715"/>
                    </a:moveTo>
                    <a:cubicBezTo>
                      <a:pt x="183" y="715"/>
                      <a:pt x="183" y="715"/>
                      <a:pt x="183" y="716"/>
                    </a:cubicBezTo>
                    <a:cubicBezTo>
                      <a:pt x="184" y="716"/>
                      <a:pt x="184" y="717"/>
                      <a:pt x="184" y="717"/>
                    </a:cubicBezTo>
                    <a:cubicBezTo>
                      <a:pt x="184" y="717"/>
                      <a:pt x="184" y="717"/>
                      <a:pt x="184" y="717"/>
                    </a:cubicBezTo>
                    <a:cubicBezTo>
                      <a:pt x="184" y="717"/>
                      <a:pt x="183" y="716"/>
                      <a:pt x="183" y="715"/>
                    </a:cubicBezTo>
                    <a:close/>
                    <a:moveTo>
                      <a:pt x="187" y="721"/>
                    </a:moveTo>
                    <a:cubicBezTo>
                      <a:pt x="187" y="721"/>
                      <a:pt x="187" y="721"/>
                      <a:pt x="188" y="721"/>
                    </a:cubicBezTo>
                    <a:cubicBezTo>
                      <a:pt x="187" y="721"/>
                      <a:pt x="187" y="721"/>
                      <a:pt x="187" y="721"/>
                    </a:cubicBezTo>
                    <a:close/>
                    <a:moveTo>
                      <a:pt x="200" y="706"/>
                    </a:moveTo>
                    <a:cubicBezTo>
                      <a:pt x="199" y="706"/>
                      <a:pt x="199" y="706"/>
                      <a:pt x="199" y="705"/>
                    </a:cubicBezTo>
                    <a:cubicBezTo>
                      <a:pt x="200" y="705"/>
                      <a:pt x="201" y="705"/>
                      <a:pt x="200" y="706"/>
                    </a:cubicBezTo>
                    <a:close/>
                    <a:moveTo>
                      <a:pt x="200" y="704"/>
                    </a:moveTo>
                    <a:cubicBezTo>
                      <a:pt x="200" y="704"/>
                      <a:pt x="200" y="704"/>
                      <a:pt x="200" y="703"/>
                    </a:cubicBezTo>
                    <a:cubicBezTo>
                      <a:pt x="200" y="703"/>
                      <a:pt x="200" y="703"/>
                      <a:pt x="200" y="703"/>
                    </a:cubicBezTo>
                    <a:cubicBezTo>
                      <a:pt x="200" y="704"/>
                      <a:pt x="200" y="704"/>
                      <a:pt x="201" y="704"/>
                    </a:cubicBezTo>
                    <a:cubicBezTo>
                      <a:pt x="201" y="704"/>
                      <a:pt x="201" y="704"/>
                      <a:pt x="201" y="704"/>
                    </a:cubicBezTo>
                    <a:cubicBezTo>
                      <a:pt x="201" y="704"/>
                      <a:pt x="200" y="704"/>
                      <a:pt x="200" y="704"/>
                    </a:cubicBezTo>
                    <a:close/>
                    <a:moveTo>
                      <a:pt x="202" y="708"/>
                    </a:moveTo>
                    <a:cubicBezTo>
                      <a:pt x="202" y="707"/>
                      <a:pt x="202" y="707"/>
                      <a:pt x="202" y="706"/>
                    </a:cubicBezTo>
                    <a:cubicBezTo>
                      <a:pt x="202" y="707"/>
                      <a:pt x="202" y="707"/>
                      <a:pt x="203" y="708"/>
                    </a:cubicBezTo>
                    <a:cubicBezTo>
                      <a:pt x="202" y="708"/>
                      <a:pt x="202" y="709"/>
                      <a:pt x="202" y="708"/>
                    </a:cubicBezTo>
                    <a:close/>
                    <a:moveTo>
                      <a:pt x="206" y="713"/>
                    </a:moveTo>
                    <a:cubicBezTo>
                      <a:pt x="205" y="713"/>
                      <a:pt x="205" y="712"/>
                      <a:pt x="205" y="711"/>
                    </a:cubicBezTo>
                    <a:cubicBezTo>
                      <a:pt x="205" y="711"/>
                      <a:pt x="205" y="711"/>
                      <a:pt x="205" y="711"/>
                    </a:cubicBezTo>
                    <a:cubicBezTo>
                      <a:pt x="205" y="712"/>
                      <a:pt x="206" y="712"/>
                      <a:pt x="206" y="713"/>
                    </a:cubicBezTo>
                    <a:cubicBezTo>
                      <a:pt x="206" y="713"/>
                      <a:pt x="206" y="713"/>
                      <a:pt x="206" y="713"/>
                    </a:cubicBezTo>
                    <a:close/>
                    <a:moveTo>
                      <a:pt x="234" y="739"/>
                    </a:moveTo>
                    <a:cubicBezTo>
                      <a:pt x="233" y="739"/>
                      <a:pt x="233" y="737"/>
                      <a:pt x="232" y="736"/>
                    </a:cubicBezTo>
                    <a:cubicBezTo>
                      <a:pt x="232" y="736"/>
                      <a:pt x="232" y="736"/>
                      <a:pt x="231" y="737"/>
                    </a:cubicBezTo>
                    <a:cubicBezTo>
                      <a:pt x="231" y="736"/>
                      <a:pt x="231" y="736"/>
                      <a:pt x="230" y="736"/>
                    </a:cubicBezTo>
                    <a:cubicBezTo>
                      <a:pt x="230" y="735"/>
                      <a:pt x="230" y="735"/>
                      <a:pt x="230" y="734"/>
                    </a:cubicBezTo>
                    <a:cubicBezTo>
                      <a:pt x="230" y="734"/>
                      <a:pt x="230" y="734"/>
                      <a:pt x="229" y="734"/>
                    </a:cubicBezTo>
                    <a:cubicBezTo>
                      <a:pt x="229" y="734"/>
                      <a:pt x="229" y="734"/>
                      <a:pt x="229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7" y="732"/>
                      <a:pt x="226" y="732"/>
                      <a:pt x="226" y="731"/>
                    </a:cubicBezTo>
                    <a:cubicBezTo>
                      <a:pt x="226" y="731"/>
                      <a:pt x="226" y="731"/>
                      <a:pt x="226" y="731"/>
                    </a:cubicBezTo>
                    <a:cubicBezTo>
                      <a:pt x="226" y="731"/>
                      <a:pt x="225" y="731"/>
                      <a:pt x="225" y="730"/>
                    </a:cubicBezTo>
                    <a:cubicBezTo>
                      <a:pt x="225" y="729"/>
                      <a:pt x="225" y="729"/>
                      <a:pt x="224" y="728"/>
                    </a:cubicBezTo>
                    <a:cubicBezTo>
                      <a:pt x="225" y="728"/>
                      <a:pt x="226" y="728"/>
                      <a:pt x="226" y="729"/>
                    </a:cubicBezTo>
                    <a:cubicBezTo>
                      <a:pt x="227" y="730"/>
                      <a:pt x="228" y="730"/>
                      <a:pt x="229" y="731"/>
                    </a:cubicBezTo>
                    <a:cubicBezTo>
                      <a:pt x="229" y="732"/>
                      <a:pt x="231" y="732"/>
                      <a:pt x="230" y="734"/>
                    </a:cubicBezTo>
                    <a:cubicBezTo>
                      <a:pt x="231" y="734"/>
                      <a:pt x="231" y="734"/>
                      <a:pt x="232" y="735"/>
                    </a:cubicBezTo>
                    <a:cubicBezTo>
                      <a:pt x="232" y="735"/>
                      <a:pt x="233" y="735"/>
                      <a:pt x="233" y="736"/>
                    </a:cubicBezTo>
                    <a:cubicBezTo>
                      <a:pt x="234" y="736"/>
                      <a:pt x="234" y="737"/>
                      <a:pt x="234" y="738"/>
                    </a:cubicBezTo>
                    <a:cubicBezTo>
                      <a:pt x="234" y="738"/>
                      <a:pt x="234" y="739"/>
                      <a:pt x="234" y="739"/>
                    </a:cubicBezTo>
                    <a:close/>
                    <a:moveTo>
                      <a:pt x="254" y="745"/>
                    </a:moveTo>
                    <a:cubicBezTo>
                      <a:pt x="253" y="745"/>
                      <a:pt x="253" y="743"/>
                      <a:pt x="252" y="743"/>
                    </a:cubicBezTo>
                    <a:cubicBezTo>
                      <a:pt x="252" y="742"/>
                      <a:pt x="254" y="744"/>
                      <a:pt x="254" y="745"/>
                    </a:cubicBezTo>
                    <a:close/>
                    <a:moveTo>
                      <a:pt x="253" y="751"/>
                    </a:moveTo>
                    <a:cubicBezTo>
                      <a:pt x="253" y="751"/>
                      <a:pt x="252" y="751"/>
                      <a:pt x="252" y="751"/>
                    </a:cubicBezTo>
                    <a:cubicBezTo>
                      <a:pt x="252" y="749"/>
                      <a:pt x="251" y="749"/>
                      <a:pt x="250" y="747"/>
                    </a:cubicBezTo>
                    <a:cubicBezTo>
                      <a:pt x="250" y="747"/>
                      <a:pt x="249" y="746"/>
                      <a:pt x="249" y="746"/>
                    </a:cubicBezTo>
                    <a:cubicBezTo>
                      <a:pt x="248" y="744"/>
                      <a:pt x="247" y="743"/>
                      <a:pt x="245" y="742"/>
                    </a:cubicBezTo>
                    <a:cubicBezTo>
                      <a:pt x="245" y="740"/>
                      <a:pt x="243" y="739"/>
                      <a:pt x="242" y="738"/>
                    </a:cubicBezTo>
                    <a:cubicBezTo>
                      <a:pt x="242" y="737"/>
                      <a:pt x="244" y="738"/>
                      <a:pt x="244" y="739"/>
                    </a:cubicBezTo>
                    <a:cubicBezTo>
                      <a:pt x="246" y="739"/>
                      <a:pt x="246" y="741"/>
                      <a:pt x="248" y="741"/>
                    </a:cubicBezTo>
                    <a:cubicBezTo>
                      <a:pt x="248" y="741"/>
                      <a:pt x="248" y="742"/>
                      <a:pt x="249" y="742"/>
                    </a:cubicBezTo>
                    <a:cubicBezTo>
                      <a:pt x="249" y="742"/>
                      <a:pt x="250" y="743"/>
                      <a:pt x="250" y="743"/>
                    </a:cubicBezTo>
                    <a:cubicBezTo>
                      <a:pt x="250" y="743"/>
                      <a:pt x="249" y="744"/>
                      <a:pt x="250" y="744"/>
                    </a:cubicBezTo>
                    <a:cubicBezTo>
                      <a:pt x="250" y="745"/>
                      <a:pt x="251" y="745"/>
                      <a:pt x="251" y="745"/>
                    </a:cubicBezTo>
                    <a:cubicBezTo>
                      <a:pt x="251" y="746"/>
                      <a:pt x="251" y="748"/>
                      <a:pt x="253" y="747"/>
                    </a:cubicBezTo>
                    <a:cubicBezTo>
                      <a:pt x="255" y="748"/>
                      <a:pt x="253" y="749"/>
                      <a:pt x="253" y="751"/>
                    </a:cubicBezTo>
                    <a:close/>
                    <a:moveTo>
                      <a:pt x="257" y="754"/>
                    </a:moveTo>
                    <a:cubicBezTo>
                      <a:pt x="255" y="753"/>
                      <a:pt x="256" y="751"/>
                      <a:pt x="257" y="750"/>
                    </a:cubicBezTo>
                    <a:cubicBezTo>
                      <a:pt x="258" y="751"/>
                      <a:pt x="261" y="752"/>
                      <a:pt x="261" y="754"/>
                    </a:cubicBezTo>
                    <a:cubicBezTo>
                      <a:pt x="260" y="754"/>
                      <a:pt x="260" y="753"/>
                      <a:pt x="260" y="752"/>
                    </a:cubicBezTo>
                    <a:cubicBezTo>
                      <a:pt x="258" y="753"/>
                      <a:pt x="259" y="754"/>
                      <a:pt x="257" y="754"/>
                    </a:cubicBezTo>
                    <a:close/>
                    <a:moveTo>
                      <a:pt x="260" y="758"/>
                    </a:moveTo>
                    <a:cubicBezTo>
                      <a:pt x="260" y="757"/>
                      <a:pt x="259" y="757"/>
                      <a:pt x="258" y="756"/>
                    </a:cubicBezTo>
                    <a:cubicBezTo>
                      <a:pt x="259" y="755"/>
                      <a:pt x="262" y="757"/>
                      <a:pt x="262" y="759"/>
                    </a:cubicBezTo>
                    <a:cubicBezTo>
                      <a:pt x="261" y="759"/>
                      <a:pt x="260" y="758"/>
                      <a:pt x="260" y="758"/>
                    </a:cubicBezTo>
                    <a:close/>
                    <a:moveTo>
                      <a:pt x="261" y="755"/>
                    </a:moveTo>
                    <a:cubicBezTo>
                      <a:pt x="261" y="755"/>
                      <a:pt x="263" y="754"/>
                      <a:pt x="263" y="754"/>
                    </a:cubicBezTo>
                    <a:cubicBezTo>
                      <a:pt x="264" y="755"/>
                      <a:pt x="264" y="756"/>
                      <a:pt x="264" y="756"/>
                    </a:cubicBezTo>
                    <a:cubicBezTo>
                      <a:pt x="265" y="756"/>
                      <a:pt x="266" y="756"/>
                      <a:pt x="267" y="757"/>
                    </a:cubicBezTo>
                    <a:cubicBezTo>
                      <a:pt x="267" y="757"/>
                      <a:pt x="267" y="758"/>
                      <a:pt x="267" y="758"/>
                    </a:cubicBezTo>
                    <a:cubicBezTo>
                      <a:pt x="268" y="759"/>
                      <a:pt x="268" y="759"/>
                      <a:pt x="268" y="760"/>
                    </a:cubicBezTo>
                    <a:cubicBezTo>
                      <a:pt x="265" y="759"/>
                      <a:pt x="264" y="756"/>
                      <a:pt x="261" y="755"/>
                    </a:cubicBezTo>
                    <a:close/>
                    <a:moveTo>
                      <a:pt x="287" y="774"/>
                    </a:moveTo>
                    <a:cubicBezTo>
                      <a:pt x="286" y="774"/>
                      <a:pt x="286" y="774"/>
                      <a:pt x="286" y="774"/>
                    </a:cubicBezTo>
                    <a:cubicBezTo>
                      <a:pt x="285" y="774"/>
                      <a:pt x="284" y="773"/>
                      <a:pt x="284" y="773"/>
                    </a:cubicBezTo>
                    <a:cubicBezTo>
                      <a:pt x="283" y="772"/>
                      <a:pt x="283" y="772"/>
                      <a:pt x="283" y="772"/>
                    </a:cubicBezTo>
                    <a:cubicBezTo>
                      <a:pt x="283" y="772"/>
                      <a:pt x="282" y="772"/>
                      <a:pt x="282" y="772"/>
                    </a:cubicBezTo>
                    <a:cubicBezTo>
                      <a:pt x="282" y="771"/>
                      <a:pt x="282" y="771"/>
                      <a:pt x="281" y="771"/>
                    </a:cubicBezTo>
                    <a:cubicBezTo>
                      <a:pt x="281" y="770"/>
                      <a:pt x="279" y="770"/>
                      <a:pt x="279" y="769"/>
                    </a:cubicBezTo>
                    <a:cubicBezTo>
                      <a:pt x="278" y="768"/>
                      <a:pt x="276" y="768"/>
                      <a:pt x="277" y="767"/>
                    </a:cubicBezTo>
                    <a:cubicBezTo>
                      <a:pt x="277" y="767"/>
                      <a:pt x="278" y="767"/>
                      <a:pt x="279" y="767"/>
                    </a:cubicBezTo>
                    <a:cubicBezTo>
                      <a:pt x="279" y="768"/>
                      <a:pt x="279" y="768"/>
                      <a:pt x="279" y="768"/>
                    </a:cubicBezTo>
                    <a:cubicBezTo>
                      <a:pt x="279" y="769"/>
                      <a:pt x="280" y="768"/>
                      <a:pt x="280" y="768"/>
                    </a:cubicBezTo>
                    <a:cubicBezTo>
                      <a:pt x="280" y="768"/>
                      <a:pt x="280" y="769"/>
                      <a:pt x="280" y="769"/>
                    </a:cubicBezTo>
                    <a:cubicBezTo>
                      <a:pt x="280" y="769"/>
                      <a:pt x="281" y="769"/>
                      <a:pt x="281" y="769"/>
                    </a:cubicBezTo>
                    <a:cubicBezTo>
                      <a:pt x="282" y="769"/>
                      <a:pt x="282" y="770"/>
                      <a:pt x="282" y="770"/>
                    </a:cubicBezTo>
                    <a:cubicBezTo>
                      <a:pt x="283" y="770"/>
                      <a:pt x="283" y="771"/>
                      <a:pt x="283" y="772"/>
                    </a:cubicBezTo>
                    <a:cubicBezTo>
                      <a:pt x="284" y="772"/>
                      <a:pt x="285" y="773"/>
                      <a:pt x="285" y="773"/>
                    </a:cubicBezTo>
                    <a:cubicBezTo>
                      <a:pt x="285" y="773"/>
                      <a:pt x="286" y="773"/>
                      <a:pt x="286" y="773"/>
                    </a:cubicBezTo>
                    <a:cubicBezTo>
                      <a:pt x="286" y="773"/>
                      <a:pt x="286" y="774"/>
                      <a:pt x="287" y="774"/>
                    </a:cubicBezTo>
                    <a:close/>
                    <a:moveTo>
                      <a:pt x="41" y="386"/>
                    </a:moveTo>
                    <a:cubicBezTo>
                      <a:pt x="48" y="388"/>
                      <a:pt x="55" y="386"/>
                      <a:pt x="61" y="382"/>
                    </a:cubicBezTo>
                    <a:cubicBezTo>
                      <a:pt x="60" y="382"/>
                      <a:pt x="63" y="388"/>
                      <a:pt x="63" y="389"/>
                    </a:cubicBezTo>
                    <a:cubicBezTo>
                      <a:pt x="68" y="395"/>
                      <a:pt x="70" y="398"/>
                      <a:pt x="78" y="400"/>
                    </a:cubicBezTo>
                    <a:cubicBezTo>
                      <a:pt x="91" y="403"/>
                      <a:pt x="105" y="391"/>
                      <a:pt x="113" y="379"/>
                    </a:cubicBezTo>
                    <a:cubicBezTo>
                      <a:pt x="121" y="366"/>
                      <a:pt x="114" y="355"/>
                      <a:pt x="114" y="355"/>
                    </a:cubicBezTo>
                    <a:cubicBezTo>
                      <a:pt x="125" y="349"/>
                      <a:pt x="126" y="340"/>
                      <a:pt x="126" y="340"/>
                    </a:cubicBezTo>
                    <a:cubicBezTo>
                      <a:pt x="127" y="338"/>
                      <a:pt x="127" y="338"/>
                      <a:pt x="127" y="337"/>
                    </a:cubicBezTo>
                    <a:cubicBezTo>
                      <a:pt x="128" y="334"/>
                      <a:pt x="128" y="331"/>
                      <a:pt x="128" y="330"/>
                    </a:cubicBezTo>
                    <a:cubicBezTo>
                      <a:pt x="128" y="329"/>
                      <a:pt x="128" y="329"/>
                      <a:pt x="128" y="329"/>
                    </a:cubicBezTo>
                    <a:cubicBezTo>
                      <a:pt x="128" y="328"/>
                      <a:pt x="128" y="327"/>
                      <a:pt x="128" y="326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5"/>
                      <a:pt x="128" y="325"/>
                      <a:pt x="128" y="324"/>
                    </a:cubicBezTo>
                    <a:cubicBezTo>
                      <a:pt x="127" y="323"/>
                      <a:pt x="127" y="322"/>
                      <a:pt x="127" y="320"/>
                    </a:cubicBezTo>
                    <a:cubicBezTo>
                      <a:pt x="127" y="320"/>
                      <a:pt x="127" y="319"/>
                      <a:pt x="127" y="318"/>
                    </a:cubicBezTo>
                    <a:cubicBezTo>
                      <a:pt x="127" y="318"/>
                      <a:pt x="126" y="316"/>
                      <a:pt x="126" y="316"/>
                    </a:cubicBezTo>
                    <a:cubicBezTo>
                      <a:pt x="126" y="315"/>
                      <a:pt x="126" y="315"/>
                      <a:pt x="126" y="315"/>
                    </a:cubicBezTo>
                    <a:cubicBezTo>
                      <a:pt x="125" y="314"/>
                      <a:pt x="125" y="313"/>
                      <a:pt x="125" y="312"/>
                    </a:cubicBezTo>
                    <a:cubicBezTo>
                      <a:pt x="125" y="311"/>
                      <a:pt x="124" y="311"/>
                      <a:pt x="125" y="309"/>
                    </a:cubicBezTo>
                    <a:cubicBezTo>
                      <a:pt x="124" y="308"/>
                      <a:pt x="124" y="306"/>
                      <a:pt x="123" y="305"/>
                    </a:cubicBezTo>
                    <a:cubicBezTo>
                      <a:pt x="122" y="304"/>
                      <a:pt x="122" y="302"/>
                      <a:pt x="121" y="301"/>
                    </a:cubicBezTo>
                    <a:cubicBezTo>
                      <a:pt x="121" y="301"/>
                      <a:pt x="120" y="300"/>
                      <a:pt x="120" y="300"/>
                    </a:cubicBezTo>
                    <a:cubicBezTo>
                      <a:pt x="120" y="300"/>
                      <a:pt x="121" y="299"/>
                      <a:pt x="120" y="299"/>
                    </a:cubicBezTo>
                    <a:cubicBezTo>
                      <a:pt x="120" y="299"/>
                      <a:pt x="119" y="298"/>
                      <a:pt x="119" y="298"/>
                    </a:cubicBezTo>
                    <a:cubicBezTo>
                      <a:pt x="119" y="297"/>
                      <a:pt x="119" y="297"/>
                      <a:pt x="119" y="296"/>
                    </a:cubicBezTo>
                    <a:cubicBezTo>
                      <a:pt x="118" y="295"/>
                      <a:pt x="118" y="294"/>
                      <a:pt x="118" y="292"/>
                    </a:cubicBezTo>
                    <a:cubicBezTo>
                      <a:pt x="116" y="292"/>
                      <a:pt x="115" y="290"/>
                      <a:pt x="115" y="290"/>
                    </a:cubicBezTo>
                    <a:cubicBezTo>
                      <a:pt x="114" y="289"/>
                      <a:pt x="114" y="288"/>
                      <a:pt x="114" y="288"/>
                    </a:cubicBezTo>
                    <a:cubicBezTo>
                      <a:pt x="113" y="287"/>
                      <a:pt x="113" y="287"/>
                      <a:pt x="113" y="287"/>
                    </a:cubicBezTo>
                    <a:cubicBezTo>
                      <a:pt x="113" y="286"/>
                      <a:pt x="113" y="284"/>
                      <a:pt x="112" y="284"/>
                    </a:cubicBezTo>
                    <a:cubicBezTo>
                      <a:pt x="112" y="283"/>
                      <a:pt x="112" y="283"/>
                      <a:pt x="112" y="282"/>
                    </a:cubicBezTo>
                    <a:cubicBezTo>
                      <a:pt x="112" y="282"/>
                      <a:pt x="111" y="282"/>
                      <a:pt x="111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cubicBezTo>
                      <a:pt x="111" y="280"/>
                      <a:pt x="110" y="279"/>
                      <a:pt x="110" y="279"/>
                    </a:cubicBezTo>
                    <a:cubicBezTo>
                      <a:pt x="109" y="277"/>
                      <a:pt x="109" y="274"/>
                      <a:pt x="108" y="273"/>
                    </a:cubicBezTo>
                    <a:cubicBezTo>
                      <a:pt x="108" y="272"/>
                      <a:pt x="107" y="272"/>
                      <a:pt x="107" y="271"/>
                    </a:cubicBezTo>
                    <a:cubicBezTo>
                      <a:pt x="106" y="270"/>
                      <a:pt x="105" y="268"/>
                      <a:pt x="105" y="267"/>
                    </a:cubicBezTo>
                    <a:cubicBezTo>
                      <a:pt x="105" y="266"/>
                      <a:pt x="105" y="266"/>
                      <a:pt x="105" y="266"/>
                    </a:cubicBezTo>
                    <a:cubicBezTo>
                      <a:pt x="104" y="265"/>
                      <a:pt x="104" y="265"/>
                      <a:pt x="104" y="265"/>
                    </a:cubicBezTo>
                    <a:cubicBezTo>
                      <a:pt x="103" y="264"/>
                      <a:pt x="104" y="264"/>
                      <a:pt x="103" y="263"/>
                    </a:cubicBezTo>
                    <a:cubicBezTo>
                      <a:pt x="103" y="262"/>
                      <a:pt x="102" y="263"/>
                      <a:pt x="102" y="262"/>
                    </a:cubicBezTo>
                    <a:cubicBezTo>
                      <a:pt x="102" y="262"/>
                      <a:pt x="102" y="262"/>
                      <a:pt x="102" y="262"/>
                    </a:cubicBezTo>
                    <a:cubicBezTo>
                      <a:pt x="102" y="261"/>
                      <a:pt x="103" y="260"/>
                      <a:pt x="103" y="259"/>
                    </a:cubicBezTo>
                    <a:cubicBezTo>
                      <a:pt x="103" y="259"/>
                      <a:pt x="102" y="258"/>
                      <a:pt x="102" y="258"/>
                    </a:cubicBezTo>
                    <a:cubicBezTo>
                      <a:pt x="102" y="257"/>
                      <a:pt x="102" y="257"/>
                      <a:pt x="102" y="256"/>
                    </a:cubicBezTo>
                    <a:cubicBezTo>
                      <a:pt x="100" y="253"/>
                      <a:pt x="100" y="250"/>
                      <a:pt x="98" y="247"/>
                    </a:cubicBezTo>
                    <a:cubicBezTo>
                      <a:pt x="98" y="246"/>
                      <a:pt x="98" y="245"/>
                      <a:pt x="98" y="244"/>
                    </a:cubicBezTo>
                    <a:cubicBezTo>
                      <a:pt x="98" y="243"/>
                      <a:pt x="97" y="243"/>
                      <a:pt x="97" y="242"/>
                    </a:cubicBezTo>
                    <a:cubicBezTo>
                      <a:pt x="97" y="242"/>
                      <a:pt x="97" y="241"/>
                      <a:pt x="97" y="241"/>
                    </a:cubicBezTo>
                    <a:cubicBezTo>
                      <a:pt x="97" y="240"/>
                      <a:pt x="97" y="240"/>
                      <a:pt x="97" y="240"/>
                    </a:cubicBezTo>
                    <a:cubicBezTo>
                      <a:pt x="97" y="240"/>
                      <a:pt x="97" y="239"/>
                      <a:pt x="97" y="239"/>
                    </a:cubicBezTo>
                    <a:cubicBezTo>
                      <a:pt x="97" y="239"/>
                      <a:pt x="96" y="238"/>
                      <a:pt x="96" y="238"/>
                    </a:cubicBezTo>
                    <a:cubicBezTo>
                      <a:pt x="96" y="237"/>
                      <a:pt x="96" y="236"/>
                      <a:pt x="96" y="236"/>
                    </a:cubicBezTo>
                    <a:cubicBezTo>
                      <a:pt x="96" y="235"/>
                      <a:pt x="96" y="235"/>
                      <a:pt x="95" y="235"/>
                    </a:cubicBezTo>
                    <a:cubicBezTo>
                      <a:pt x="95" y="235"/>
                      <a:pt x="96" y="234"/>
                      <a:pt x="96" y="234"/>
                    </a:cubicBezTo>
                    <a:cubicBezTo>
                      <a:pt x="96" y="234"/>
                      <a:pt x="95" y="234"/>
                      <a:pt x="95" y="234"/>
                    </a:cubicBezTo>
                    <a:cubicBezTo>
                      <a:pt x="95" y="233"/>
                      <a:pt x="95" y="233"/>
                      <a:pt x="95" y="233"/>
                    </a:cubicBezTo>
                    <a:cubicBezTo>
                      <a:pt x="95" y="232"/>
                      <a:pt x="95" y="232"/>
                      <a:pt x="95" y="231"/>
                    </a:cubicBezTo>
                    <a:cubicBezTo>
                      <a:pt x="95" y="231"/>
                      <a:pt x="95" y="230"/>
                      <a:pt x="95" y="230"/>
                    </a:cubicBezTo>
                    <a:cubicBezTo>
                      <a:pt x="95" y="229"/>
                      <a:pt x="94" y="229"/>
                      <a:pt x="94" y="229"/>
                    </a:cubicBezTo>
                    <a:cubicBezTo>
                      <a:pt x="94" y="228"/>
                      <a:pt x="94" y="228"/>
                      <a:pt x="94" y="228"/>
                    </a:cubicBezTo>
                    <a:cubicBezTo>
                      <a:pt x="94" y="228"/>
                      <a:pt x="94" y="227"/>
                      <a:pt x="94" y="227"/>
                    </a:cubicBezTo>
                    <a:cubicBezTo>
                      <a:pt x="94" y="226"/>
                      <a:pt x="94" y="226"/>
                      <a:pt x="94" y="226"/>
                    </a:cubicBezTo>
                    <a:cubicBezTo>
                      <a:pt x="94" y="225"/>
                      <a:pt x="93" y="224"/>
                      <a:pt x="94" y="224"/>
                    </a:cubicBezTo>
                    <a:cubicBezTo>
                      <a:pt x="94" y="223"/>
                      <a:pt x="93" y="223"/>
                      <a:pt x="93" y="222"/>
                    </a:cubicBezTo>
                    <a:cubicBezTo>
                      <a:pt x="94" y="222"/>
                      <a:pt x="93" y="222"/>
                      <a:pt x="93" y="222"/>
                    </a:cubicBezTo>
                    <a:cubicBezTo>
                      <a:pt x="93" y="220"/>
                      <a:pt x="93" y="222"/>
                      <a:pt x="93" y="220"/>
                    </a:cubicBezTo>
                    <a:cubicBezTo>
                      <a:pt x="93" y="220"/>
                      <a:pt x="93" y="220"/>
                      <a:pt x="93" y="220"/>
                    </a:cubicBezTo>
                    <a:cubicBezTo>
                      <a:pt x="93" y="220"/>
                      <a:pt x="93" y="219"/>
                      <a:pt x="93" y="219"/>
                    </a:cubicBezTo>
                    <a:cubicBezTo>
                      <a:pt x="93" y="218"/>
                      <a:pt x="93" y="218"/>
                      <a:pt x="93" y="218"/>
                    </a:cubicBezTo>
                    <a:cubicBezTo>
                      <a:pt x="92" y="218"/>
                      <a:pt x="93" y="216"/>
                      <a:pt x="93" y="215"/>
                    </a:cubicBezTo>
                    <a:cubicBezTo>
                      <a:pt x="93" y="215"/>
                      <a:pt x="93" y="215"/>
                      <a:pt x="92" y="215"/>
                    </a:cubicBezTo>
                    <a:cubicBezTo>
                      <a:pt x="92" y="214"/>
                      <a:pt x="92" y="214"/>
                      <a:pt x="92" y="213"/>
                    </a:cubicBezTo>
                    <a:cubicBezTo>
                      <a:pt x="93" y="212"/>
                      <a:pt x="92" y="212"/>
                      <a:pt x="92" y="212"/>
                    </a:cubicBezTo>
                    <a:cubicBezTo>
                      <a:pt x="92" y="211"/>
                      <a:pt x="92" y="210"/>
                      <a:pt x="92" y="210"/>
                    </a:cubicBezTo>
                    <a:cubicBezTo>
                      <a:pt x="92" y="209"/>
                      <a:pt x="92" y="208"/>
                      <a:pt x="92" y="207"/>
                    </a:cubicBezTo>
                    <a:cubicBezTo>
                      <a:pt x="92" y="207"/>
                      <a:pt x="92" y="206"/>
                      <a:pt x="92" y="206"/>
                    </a:cubicBezTo>
                    <a:cubicBezTo>
                      <a:pt x="92" y="206"/>
                      <a:pt x="92" y="206"/>
                      <a:pt x="92" y="206"/>
                    </a:cubicBezTo>
                    <a:cubicBezTo>
                      <a:pt x="92" y="206"/>
                      <a:pt x="92" y="205"/>
                      <a:pt x="92" y="205"/>
                    </a:cubicBezTo>
                    <a:cubicBezTo>
                      <a:pt x="92" y="204"/>
                      <a:pt x="92" y="203"/>
                      <a:pt x="92" y="202"/>
                    </a:cubicBezTo>
                    <a:cubicBezTo>
                      <a:pt x="92" y="201"/>
                      <a:pt x="92" y="201"/>
                      <a:pt x="92" y="201"/>
                    </a:cubicBezTo>
                    <a:cubicBezTo>
                      <a:pt x="92" y="200"/>
                      <a:pt x="92" y="200"/>
                      <a:pt x="92" y="200"/>
                    </a:cubicBezTo>
                    <a:cubicBezTo>
                      <a:pt x="92" y="199"/>
                      <a:pt x="92" y="199"/>
                      <a:pt x="92" y="198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5"/>
                      <a:pt x="92" y="194"/>
                      <a:pt x="92" y="192"/>
                    </a:cubicBezTo>
                    <a:cubicBezTo>
                      <a:pt x="92" y="191"/>
                      <a:pt x="93" y="189"/>
                      <a:pt x="92" y="189"/>
                    </a:cubicBezTo>
                    <a:cubicBezTo>
                      <a:pt x="91" y="189"/>
                      <a:pt x="91" y="191"/>
                      <a:pt x="91" y="192"/>
                    </a:cubicBezTo>
                    <a:cubicBezTo>
                      <a:pt x="91" y="193"/>
                      <a:pt x="90" y="193"/>
                      <a:pt x="90" y="194"/>
                    </a:cubicBezTo>
                    <a:cubicBezTo>
                      <a:pt x="90" y="195"/>
                      <a:pt x="90" y="196"/>
                      <a:pt x="90" y="197"/>
                    </a:cubicBezTo>
                    <a:cubicBezTo>
                      <a:pt x="90" y="198"/>
                      <a:pt x="90" y="200"/>
                      <a:pt x="89" y="200"/>
                    </a:cubicBezTo>
                    <a:cubicBezTo>
                      <a:pt x="88" y="199"/>
                      <a:pt x="89" y="198"/>
                      <a:pt x="89" y="198"/>
                    </a:cubicBezTo>
                    <a:cubicBezTo>
                      <a:pt x="89" y="197"/>
                      <a:pt x="89" y="197"/>
                      <a:pt x="89" y="197"/>
                    </a:cubicBezTo>
                    <a:cubicBezTo>
                      <a:pt x="89" y="196"/>
                      <a:pt x="89" y="196"/>
                      <a:pt x="89" y="196"/>
                    </a:cubicBezTo>
                    <a:cubicBezTo>
                      <a:pt x="89" y="195"/>
                      <a:pt x="90" y="193"/>
                      <a:pt x="90" y="192"/>
                    </a:cubicBezTo>
                    <a:cubicBezTo>
                      <a:pt x="90" y="190"/>
                      <a:pt x="90" y="189"/>
                      <a:pt x="91" y="188"/>
                    </a:cubicBezTo>
                    <a:cubicBezTo>
                      <a:pt x="91" y="188"/>
                      <a:pt x="92" y="188"/>
                      <a:pt x="92" y="189"/>
                    </a:cubicBezTo>
                    <a:cubicBezTo>
                      <a:pt x="92" y="189"/>
                      <a:pt x="92" y="188"/>
                      <a:pt x="92" y="188"/>
                    </a:cubicBezTo>
                    <a:cubicBezTo>
                      <a:pt x="93" y="187"/>
                      <a:pt x="93" y="187"/>
                      <a:pt x="93" y="186"/>
                    </a:cubicBezTo>
                    <a:cubicBezTo>
                      <a:pt x="93" y="185"/>
                      <a:pt x="91" y="186"/>
                      <a:pt x="92" y="185"/>
                    </a:cubicBezTo>
                    <a:cubicBezTo>
                      <a:pt x="92" y="185"/>
                      <a:pt x="92" y="185"/>
                      <a:pt x="92" y="184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93" y="183"/>
                      <a:pt x="93" y="182"/>
                      <a:pt x="93" y="181"/>
                    </a:cubicBezTo>
                    <a:cubicBezTo>
                      <a:pt x="93" y="181"/>
                      <a:pt x="92" y="181"/>
                      <a:pt x="93" y="180"/>
                    </a:cubicBezTo>
                    <a:cubicBezTo>
                      <a:pt x="93" y="180"/>
                      <a:pt x="92" y="180"/>
                      <a:pt x="93" y="180"/>
                    </a:cubicBezTo>
                    <a:cubicBezTo>
                      <a:pt x="93" y="180"/>
                      <a:pt x="94" y="180"/>
                      <a:pt x="93" y="180"/>
                    </a:cubicBezTo>
                    <a:cubicBezTo>
                      <a:pt x="93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8"/>
                      <a:pt x="94" y="178"/>
                      <a:pt x="95" y="178"/>
                    </a:cubicBezTo>
                    <a:cubicBezTo>
                      <a:pt x="95" y="177"/>
                      <a:pt x="96" y="177"/>
                      <a:pt x="96" y="175"/>
                    </a:cubicBezTo>
                    <a:cubicBezTo>
                      <a:pt x="96" y="175"/>
                      <a:pt x="96" y="174"/>
                      <a:pt x="96" y="174"/>
                    </a:cubicBezTo>
                    <a:cubicBezTo>
                      <a:pt x="96" y="172"/>
                      <a:pt x="97" y="171"/>
                      <a:pt x="98" y="169"/>
                    </a:cubicBezTo>
                    <a:cubicBezTo>
                      <a:pt x="99" y="167"/>
                      <a:pt x="100" y="166"/>
                      <a:pt x="100" y="164"/>
                    </a:cubicBezTo>
                    <a:cubicBezTo>
                      <a:pt x="101" y="163"/>
                      <a:pt x="101" y="160"/>
                      <a:pt x="102" y="159"/>
                    </a:cubicBezTo>
                    <a:cubicBezTo>
                      <a:pt x="102" y="159"/>
                      <a:pt x="103" y="159"/>
                      <a:pt x="103" y="159"/>
                    </a:cubicBezTo>
                    <a:cubicBezTo>
                      <a:pt x="103" y="158"/>
                      <a:pt x="103" y="158"/>
                      <a:pt x="104" y="157"/>
                    </a:cubicBezTo>
                    <a:cubicBezTo>
                      <a:pt x="104" y="156"/>
                      <a:pt x="104" y="155"/>
                      <a:pt x="105" y="155"/>
                    </a:cubicBezTo>
                    <a:cubicBezTo>
                      <a:pt x="106" y="153"/>
                      <a:pt x="107" y="152"/>
                      <a:pt x="108" y="150"/>
                    </a:cubicBezTo>
                    <a:cubicBezTo>
                      <a:pt x="108" y="149"/>
                      <a:pt x="109" y="149"/>
                      <a:pt x="109" y="148"/>
                    </a:cubicBezTo>
                    <a:cubicBezTo>
                      <a:pt x="109" y="148"/>
                      <a:pt x="110" y="148"/>
                      <a:pt x="110" y="147"/>
                    </a:cubicBezTo>
                    <a:cubicBezTo>
                      <a:pt x="110" y="146"/>
                      <a:pt x="111" y="146"/>
                      <a:pt x="112" y="145"/>
                    </a:cubicBezTo>
                    <a:cubicBezTo>
                      <a:pt x="112" y="144"/>
                      <a:pt x="113" y="142"/>
                      <a:pt x="114" y="142"/>
                    </a:cubicBezTo>
                    <a:cubicBezTo>
                      <a:pt x="114" y="141"/>
                      <a:pt x="115" y="141"/>
                      <a:pt x="115" y="140"/>
                    </a:cubicBezTo>
                    <a:cubicBezTo>
                      <a:pt x="116" y="139"/>
                      <a:pt x="118" y="138"/>
                      <a:pt x="118" y="137"/>
                    </a:cubicBezTo>
                    <a:cubicBezTo>
                      <a:pt x="119" y="136"/>
                      <a:pt x="121" y="135"/>
                      <a:pt x="121" y="134"/>
                    </a:cubicBezTo>
                    <a:cubicBezTo>
                      <a:pt x="123" y="131"/>
                      <a:pt x="129" y="128"/>
                      <a:pt x="130" y="125"/>
                    </a:cubicBezTo>
                    <a:cubicBezTo>
                      <a:pt x="129" y="125"/>
                      <a:pt x="129" y="126"/>
                      <a:pt x="128" y="127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7" y="127"/>
                      <a:pt x="125" y="128"/>
                      <a:pt x="124" y="129"/>
                    </a:cubicBezTo>
                    <a:cubicBezTo>
                      <a:pt x="123" y="130"/>
                      <a:pt x="118" y="133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5"/>
                      <a:pt x="115" y="136"/>
                      <a:pt x="114" y="136"/>
                    </a:cubicBezTo>
                    <a:cubicBezTo>
                      <a:pt x="114" y="136"/>
                      <a:pt x="113" y="138"/>
                      <a:pt x="113" y="138"/>
                    </a:cubicBezTo>
                    <a:cubicBezTo>
                      <a:pt x="113" y="139"/>
                      <a:pt x="111" y="139"/>
                      <a:pt x="110" y="140"/>
                    </a:cubicBezTo>
                    <a:cubicBezTo>
                      <a:pt x="110" y="141"/>
                      <a:pt x="109" y="142"/>
                      <a:pt x="109" y="143"/>
                    </a:cubicBezTo>
                    <a:cubicBezTo>
                      <a:pt x="108" y="143"/>
                      <a:pt x="108" y="145"/>
                      <a:pt x="107" y="145"/>
                    </a:cubicBezTo>
                    <a:cubicBezTo>
                      <a:pt x="106" y="145"/>
                      <a:pt x="107" y="143"/>
                      <a:pt x="106" y="143"/>
                    </a:cubicBezTo>
                    <a:cubicBezTo>
                      <a:pt x="105" y="145"/>
                      <a:pt x="104" y="146"/>
                      <a:pt x="103" y="147"/>
                    </a:cubicBezTo>
                    <a:cubicBezTo>
                      <a:pt x="104" y="147"/>
                      <a:pt x="104" y="148"/>
                      <a:pt x="104" y="149"/>
                    </a:cubicBezTo>
                    <a:cubicBezTo>
                      <a:pt x="104" y="150"/>
                      <a:pt x="103" y="149"/>
                      <a:pt x="103" y="150"/>
                    </a:cubicBezTo>
                    <a:cubicBezTo>
                      <a:pt x="102" y="150"/>
                      <a:pt x="102" y="151"/>
                      <a:pt x="101" y="151"/>
                    </a:cubicBezTo>
                    <a:cubicBezTo>
                      <a:pt x="100" y="153"/>
                      <a:pt x="98" y="154"/>
                      <a:pt x="97" y="156"/>
                    </a:cubicBezTo>
                    <a:cubicBezTo>
                      <a:pt x="98" y="156"/>
                      <a:pt x="98" y="157"/>
                      <a:pt x="98" y="156"/>
                    </a:cubicBezTo>
                    <a:cubicBezTo>
                      <a:pt x="99" y="156"/>
                      <a:pt x="99" y="156"/>
                      <a:pt x="99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7" y="158"/>
                      <a:pt x="97" y="159"/>
                      <a:pt x="97" y="159"/>
                    </a:cubicBezTo>
                    <a:cubicBezTo>
                      <a:pt x="96" y="159"/>
                      <a:pt x="97" y="158"/>
                      <a:pt x="96" y="158"/>
                    </a:cubicBezTo>
                    <a:cubicBezTo>
                      <a:pt x="96" y="158"/>
                      <a:pt x="94" y="160"/>
                      <a:pt x="94" y="160"/>
                    </a:cubicBezTo>
                    <a:cubicBezTo>
                      <a:pt x="92" y="162"/>
                      <a:pt x="92" y="164"/>
                      <a:pt x="91" y="167"/>
                    </a:cubicBezTo>
                    <a:cubicBezTo>
                      <a:pt x="91" y="167"/>
                      <a:pt x="90" y="167"/>
                      <a:pt x="90" y="168"/>
                    </a:cubicBezTo>
                    <a:cubicBezTo>
                      <a:pt x="90" y="168"/>
                      <a:pt x="89" y="168"/>
                      <a:pt x="89" y="169"/>
                    </a:cubicBezTo>
                    <a:cubicBezTo>
                      <a:pt x="88" y="170"/>
                      <a:pt x="87" y="171"/>
                      <a:pt x="87" y="172"/>
                    </a:cubicBezTo>
                    <a:cubicBezTo>
                      <a:pt x="87" y="173"/>
                      <a:pt x="86" y="173"/>
                      <a:pt x="86" y="174"/>
                    </a:cubicBezTo>
                    <a:cubicBezTo>
                      <a:pt x="85" y="175"/>
                      <a:pt x="84" y="176"/>
                      <a:pt x="84" y="177"/>
                    </a:cubicBezTo>
                    <a:cubicBezTo>
                      <a:pt x="85" y="178"/>
                      <a:pt x="86" y="176"/>
                      <a:pt x="86" y="177"/>
                    </a:cubicBezTo>
                    <a:cubicBezTo>
                      <a:pt x="86" y="179"/>
                      <a:pt x="84" y="177"/>
                      <a:pt x="84" y="179"/>
                    </a:cubicBezTo>
                    <a:cubicBezTo>
                      <a:pt x="84" y="179"/>
                      <a:pt x="84" y="179"/>
                      <a:pt x="84" y="179"/>
                    </a:cubicBezTo>
                    <a:cubicBezTo>
                      <a:pt x="84" y="180"/>
                      <a:pt x="83" y="180"/>
                      <a:pt x="83" y="180"/>
                    </a:cubicBezTo>
                    <a:cubicBezTo>
                      <a:pt x="83" y="181"/>
                      <a:pt x="82" y="182"/>
                      <a:pt x="82" y="183"/>
                    </a:cubicBezTo>
                    <a:cubicBezTo>
                      <a:pt x="81" y="184"/>
                      <a:pt x="80" y="186"/>
                      <a:pt x="80" y="187"/>
                    </a:cubicBezTo>
                    <a:cubicBezTo>
                      <a:pt x="80" y="188"/>
                      <a:pt x="80" y="189"/>
                      <a:pt x="80" y="189"/>
                    </a:cubicBezTo>
                    <a:cubicBezTo>
                      <a:pt x="80" y="190"/>
                      <a:pt x="79" y="190"/>
                      <a:pt x="80" y="191"/>
                    </a:cubicBezTo>
                    <a:cubicBezTo>
                      <a:pt x="80" y="191"/>
                      <a:pt x="79" y="192"/>
                      <a:pt x="79" y="192"/>
                    </a:cubicBezTo>
                    <a:cubicBezTo>
                      <a:pt x="79" y="194"/>
                      <a:pt x="78" y="196"/>
                      <a:pt x="78" y="198"/>
                    </a:cubicBezTo>
                    <a:cubicBezTo>
                      <a:pt x="78" y="199"/>
                      <a:pt x="78" y="199"/>
                      <a:pt x="78" y="200"/>
                    </a:cubicBezTo>
                    <a:cubicBezTo>
                      <a:pt x="78" y="200"/>
                      <a:pt x="77" y="200"/>
                      <a:pt x="77" y="200"/>
                    </a:cubicBezTo>
                    <a:cubicBezTo>
                      <a:pt x="77" y="203"/>
                      <a:pt x="76" y="205"/>
                      <a:pt x="76" y="207"/>
                    </a:cubicBezTo>
                    <a:cubicBezTo>
                      <a:pt x="76" y="210"/>
                      <a:pt x="74" y="211"/>
                      <a:pt x="75" y="213"/>
                    </a:cubicBezTo>
                    <a:cubicBezTo>
                      <a:pt x="75" y="214"/>
                      <a:pt x="75" y="214"/>
                      <a:pt x="75" y="215"/>
                    </a:cubicBezTo>
                    <a:cubicBezTo>
                      <a:pt x="75" y="216"/>
                      <a:pt x="75" y="216"/>
                      <a:pt x="74" y="217"/>
                    </a:cubicBezTo>
                    <a:cubicBezTo>
                      <a:pt x="74" y="218"/>
                      <a:pt x="74" y="219"/>
                      <a:pt x="74" y="220"/>
                    </a:cubicBezTo>
                    <a:cubicBezTo>
                      <a:pt x="74" y="221"/>
                      <a:pt x="74" y="222"/>
                      <a:pt x="73" y="223"/>
                    </a:cubicBezTo>
                    <a:cubicBezTo>
                      <a:pt x="73" y="224"/>
                      <a:pt x="73" y="225"/>
                      <a:pt x="73" y="226"/>
                    </a:cubicBezTo>
                    <a:cubicBezTo>
                      <a:pt x="73" y="226"/>
                      <a:pt x="73" y="227"/>
                      <a:pt x="73" y="228"/>
                    </a:cubicBezTo>
                    <a:cubicBezTo>
                      <a:pt x="73" y="229"/>
                      <a:pt x="73" y="229"/>
                      <a:pt x="73" y="230"/>
                    </a:cubicBezTo>
                    <a:cubicBezTo>
                      <a:pt x="74" y="230"/>
                      <a:pt x="73" y="231"/>
                      <a:pt x="73" y="232"/>
                    </a:cubicBezTo>
                    <a:cubicBezTo>
                      <a:pt x="73" y="232"/>
                      <a:pt x="73" y="232"/>
                      <a:pt x="73" y="233"/>
                    </a:cubicBezTo>
                    <a:cubicBezTo>
                      <a:pt x="73" y="233"/>
                      <a:pt x="73" y="234"/>
                      <a:pt x="73" y="235"/>
                    </a:cubicBezTo>
                    <a:cubicBezTo>
                      <a:pt x="73" y="235"/>
                      <a:pt x="73" y="236"/>
                      <a:pt x="73" y="236"/>
                    </a:cubicBezTo>
                    <a:cubicBezTo>
                      <a:pt x="73" y="239"/>
                      <a:pt x="73" y="242"/>
                      <a:pt x="73" y="244"/>
                    </a:cubicBezTo>
                    <a:cubicBezTo>
                      <a:pt x="73" y="246"/>
                      <a:pt x="73" y="247"/>
                      <a:pt x="73" y="248"/>
                    </a:cubicBezTo>
                    <a:cubicBezTo>
                      <a:pt x="73" y="249"/>
                      <a:pt x="73" y="249"/>
                      <a:pt x="73" y="250"/>
                    </a:cubicBezTo>
                    <a:cubicBezTo>
                      <a:pt x="73" y="250"/>
                      <a:pt x="73" y="250"/>
                      <a:pt x="73" y="251"/>
                    </a:cubicBezTo>
                    <a:cubicBezTo>
                      <a:pt x="73" y="252"/>
                      <a:pt x="73" y="252"/>
                      <a:pt x="73" y="253"/>
                    </a:cubicBezTo>
                    <a:cubicBezTo>
                      <a:pt x="73" y="254"/>
                      <a:pt x="73" y="255"/>
                      <a:pt x="72" y="256"/>
                    </a:cubicBezTo>
                    <a:cubicBezTo>
                      <a:pt x="72" y="257"/>
                      <a:pt x="73" y="257"/>
                      <a:pt x="73" y="258"/>
                    </a:cubicBezTo>
                    <a:cubicBezTo>
                      <a:pt x="73" y="259"/>
                      <a:pt x="73" y="261"/>
                      <a:pt x="73" y="263"/>
                    </a:cubicBezTo>
                    <a:cubicBezTo>
                      <a:pt x="74" y="263"/>
                      <a:pt x="74" y="263"/>
                      <a:pt x="74" y="264"/>
                    </a:cubicBezTo>
                    <a:cubicBezTo>
                      <a:pt x="74" y="265"/>
                      <a:pt x="74" y="266"/>
                      <a:pt x="74" y="267"/>
                    </a:cubicBezTo>
                    <a:cubicBezTo>
                      <a:pt x="73" y="268"/>
                      <a:pt x="74" y="269"/>
                      <a:pt x="74" y="270"/>
                    </a:cubicBezTo>
                    <a:cubicBezTo>
                      <a:pt x="74" y="271"/>
                      <a:pt x="74" y="273"/>
                      <a:pt x="74" y="274"/>
                    </a:cubicBezTo>
                    <a:cubicBezTo>
                      <a:pt x="74" y="275"/>
                      <a:pt x="74" y="276"/>
                      <a:pt x="74" y="276"/>
                    </a:cubicBezTo>
                    <a:cubicBezTo>
                      <a:pt x="74" y="277"/>
                      <a:pt x="75" y="279"/>
                      <a:pt x="75" y="279"/>
                    </a:cubicBezTo>
                    <a:cubicBezTo>
                      <a:pt x="75" y="280"/>
                      <a:pt x="74" y="281"/>
                      <a:pt x="74" y="282"/>
                    </a:cubicBezTo>
                    <a:cubicBezTo>
                      <a:pt x="75" y="282"/>
                      <a:pt x="75" y="283"/>
                      <a:pt x="75" y="283"/>
                    </a:cubicBezTo>
                    <a:cubicBezTo>
                      <a:pt x="75" y="284"/>
                      <a:pt x="75" y="284"/>
                      <a:pt x="75" y="285"/>
                    </a:cubicBezTo>
                    <a:cubicBezTo>
                      <a:pt x="76" y="286"/>
                      <a:pt x="76" y="287"/>
                      <a:pt x="76" y="288"/>
                    </a:cubicBezTo>
                    <a:cubicBezTo>
                      <a:pt x="76" y="289"/>
                      <a:pt x="76" y="290"/>
                      <a:pt x="76" y="291"/>
                    </a:cubicBezTo>
                    <a:cubicBezTo>
                      <a:pt x="76" y="292"/>
                      <a:pt x="76" y="293"/>
                      <a:pt x="76" y="294"/>
                    </a:cubicBezTo>
                    <a:cubicBezTo>
                      <a:pt x="76" y="298"/>
                      <a:pt x="77" y="302"/>
                      <a:pt x="77" y="305"/>
                    </a:cubicBezTo>
                    <a:cubicBezTo>
                      <a:pt x="78" y="314"/>
                      <a:pt x="79" y="323"/>
                      <a:pt x="77" y="332"/>
                    </a:cubicBezTo>
                    <a:cubicBezTo>
                      <a:pt x="76" y="337"/>
                      <a:pt x="74" y="343"/>
                      <a:pt x="71" y="346"/>
                    </a:cubicBezTo>
                    <a:cubicBezTo>
                      <a:pt x="70" y="347"/>
                      <a:pt x="69" y="348"/>
                      <a:pt x="67" y="349"/>
                    </a:cubicBezTo>
                    <a:cubicBezTo>
                      <a:pt x="66" y="350"/>
                      <a:pt x="65" y="350"/>
                      <a:pt x="64" y="350"/>
                    </a:cubicBezTo>
                    <a:cubicBezTo>
                      <a:pt x="62" y="351"/>
                      <a:pt x="60" y="351"/>
                      <a:pt x="59" y="350"/>
                    </a:cubicBezTo>
                    <a:cubicBezTo>
                      <a:pt x="58" y="350"/>
                      <a:pt x="57" y="349"/>
                      <a:pt x="56" y="349"/>
                    </a:cubicBezTo>
                    <a:cubicBezTo>
                      <a:pt x="55" y="348"/>
                      <a:pt x="54" y="348"/>
                      <a:pt x="53" y="347"/>
                    </a:cubicBezTo>
                    <a:cubicBezTo>
                      <a:pt x="50" y="344"/>
                      <a:pt x="48" y="340"/>
                      <a:pt x="49" y="336"/>
                    </a:cubicBezTo>
                    <a:cubicBezTo>
                      <a:pt x="52" y="343"/>
                      <a:pt x="63" y="342"/>
                      <a:pt x="68" y="335"/>
                    </a:cubicBezTo>
                    <a:cubicBezTo>
                      <a:pt x="69" y="333"/>
                      <a:pt x="71" y="330"/>
                      <a:pt x="71" y="327"/>
                    </a:cubicBezTo>
                    <a:cubicBezTo>
                      <a:pt x="72" y="305"/>
                      <a:pt x="42" y="296"/>
                      <a:pt x="27" y="308"/>
                    </a:cubicBezTo>
                    <a:cubicBezTo>
                      <a:pt x="22" y="312"/>
                      <a:pt x="17" y="319"/>
                      <a:pt x="16" y="325"/>
                    </a:cubicBezTo>
                    <a:cubicBezTo>
                      <a:pt x="9" y="345"/>
                      <a:pt x="18" y="378"/>
                      <a:pt x="41" y="386"/>
                    </a:cubicBezTo>
                    <a:close/>
                    <a:moveTo>
                      <a:pt x="125" y="331"/>
                    </a:moveTo>
                    <a:cubicBezTo>
                      <a:pt x="124" y="331"/>
                      <a:pt x="123" y="332"/>
                      <a:pt x="122" y="332"/>
                    </a:cubicBezTo>
                    <a:cubicBezTo>
                      <a:pt x="124" y="331"/>
                      <a:pt x="122" y="330"/>
                      <a:pt x="122" y="329"/>
                    </a:cubicBezTo>
                    <a:cubicBezTo>
                      <a:pt x="123" y="329"/>
                      <a:pt x="123" y="328"/>
                      <a:pt x="124" y="329"/>
                    </a:cubicBezTo>
                    <a:cubicBezTo>
                      <a:pt x="125" y="328"/>
                      <a:pt x="124" y="328"/>
                      <a:pt x="124" y="327"/>
                    </a:cubicBezTo>
                    <a:cubicBezTo>
                      <a:pt x="124" y="326"/>
                      <a:pt x="125" y="326"/>
                      <a:pt x="125" y="325"/>
                    </a:cubicBezTo>
                    <a:cubicBezTo>
                      <a:pt x="126" y="325"/>
                      <a:pt x="126" y="326"/>
                      <a:pt x="126" y="326"/>
                    </a:cubicBezTo>
                    <a:cubicBezTo>
                      <a:pt x="125" y="328"/>
                      <a:pt x="126" y="329"/>
                      <a:pt x="125" y="331"/>
                    </a:cubicBezTo>
                    <a:close/>
                    <a:moveTo>
                      <a:pt x="125" y="317"/>
                    </a:moveTo>
                    <a:cubicBezTo>
                      <a:pt x="127" y="318"/>
                      <a:pt x="125" y="321"/>
                      <a:pt x="127" y="322"/>
                    </a:cubicBezTo>
                    <a:cubicBezTo>
                      <a:pt x="126" y="325"/>
                      <a:pt x="126" y="325"/>
                      <a:pt x="126" y="325"/>
                    </a:cubicBezTo>
                    <a:cubicBezTo>
                      <a:pt x="125" y="325"/>
                      <a:pt x="125" y="324"/>
                      <a:pt x="126" y="324"/>
                    </a:cubicBezTo>
                    <a:cubicBezTo>
                      <a:pt x="126" y="323"/>
                      <a:pt x="125" y="324"/>
                      <a:pt x="124" y="323"/>
                    </a:cubicBezTo>
                    <a:cubicBezTo>
                      <a:pt x="127" y="322"/>
                      <a:pt x="124" y="319"/>
                      <a:pt x="125" y="317"/>
                    </a:cubicBezTo>
                    <a:close/>
                    <a:moveTo>
                      <a:pt x="125" y="320"/>
                    </a:moveTo>
                    <a:cubicBezTo>
                      <a:pt x="125" y="321"/>
                      <a:pt x="125" y="322"/>
                      <a:pt x="124" y="322"/>
                    </a:cubicBezTo>
                    <a:cubicBezTo>
                      <a:pt x="124" y="322"/>
                      <a:pt x="123" y="321"/>
                      <a:pt x="124" y="320"/>
                    </a:cubicBezTo>
                    <a:cubicBezTo>
                      <a:pt x="124" y="320"/>
                      <a:pt x="124" y="320"/>
                      <a:pt x="125" y="320"/>
                    </a:cubicBezTo>
                    <a:close/>
                    <a:moveTo>
                      <a:pt x="123" y="314"/>
                    </a:moveTo>
                    <a:cubicBezTo>
                      <a:pt x="123" y="313"/>
                      <a:pt x="123" y="314"/>
                      <a:pt x="124" y="314"/>
                    </a:cubicBezTo>
                    <a:cubicBezTo>
                      <a:pt x="123" y="316"/>
                      <a:pt x="125" y="318"/>
                      <a:pt x="123" y="320"/>
                    </a:cubicBezTo>
                    <a:cubicBezTo>
                      <a:pt x="123" y="319"/>
                      <a:pt x="123" y="318"/>
                      <a:pt x="123" y="316"/>
                    </a:cubicBezTo>
                    <a:cubicBezTo>
                      <a:pt x="123" y="316"/>
                      <a:pt x="123" y="315"/>
                      <a:pt x="122" y="315"/>
                    </a:cubicBezTo>
                    <a:cubicBezTo>
                      <a:pt x="122" y="314"/>
                      <a:pt x="123" y="314"/>
                      <a:pt x="123" y="314"/>
                    </a:cubicBezTo>
                    <a:close/>
                    <a:moveTo>
                      <a:pt x="123" y="313"/>
                    </a:moveTo>
                    <a:cubicBezTo>
                      <a:pt x="122" y="313"/>
                      <a:pt x="122" y="312"/>
                      <a:pt x="121" y="312"/>
                    </a:cubicBezTo>
                    <a:cubicBezTo>
                      <a:pt x="122" y="310"/>
                      <a:pt x="122" y="312"/>
                      <a:pt x="123" y="313"/>
                    </a:cubicBezTo>
                    <a:close/>
                    <a:moveTo>
                      <a:pt x="120" y="308"/>
                    </a:moveTo>
                    <a:cubicBezTo>
                      <a:pt x="119" y="310"/>
                      <a:pt x="121" y="310"/>
                      <a:pt x="120" y="311"/>
                    </a:cubicBezTo>
                    <a:cubicBezTo>
                      <a:pt x="120" y="310"/>
                      <a:pt x="119" y="309"/>
                      <a:pt x="119" y="308"/>
                    </a:cubicBezTo>
                    <a:cubicBezTo>
                      <a:pt x="119" y="308"/>
                      <a:pt x="120" y="308"/>
                      <a:pt x="120" y="308"/>
                    </a:cubicBezTo>
                    <a:close/>
                    <a:moveTo>
                      <a:pt x="117" y="298"/>
                    </a:moveTo>
                    <a:cubicBezTo>
                      <a:pt x="117" y="298"/>
                      <a:pt x="117" y="297"/>
                      <a:pt x="117" y="297"/>
                    </a:cubicBezTo>
                    <a:cubicBezTo>
                      <a:pt x="118" y="296"/>
                      <a:pt x="118" y="298"/>
                      <a:pt x="117" y="298"/>
                    </a:cubicBezTo>
                    <a:close/>
                    <a:moveTo>
                      <a:pt x="117" y="300"/>
                    </a:moveTo>
                    <a:cubicBezTo>
                      <a:pt x="118" y="300"/>
                      <a:pt x="118" y="302"/>
                      <a:pt x="119" y="302"/>
                    </a:cubicBezTo>
                    <a:cubicBezTo>
                      <a:pt x="119" y="303"/>
                      <a:pt x="117" y="304"/>
                      <a:pt x="118" y="304"/>
                    </a:cubicBezTo>
                    <a:cubicBezTo>
                      <a:pt x="117" y="305"/>
                      <a:pt x="117" y="303"/>
                      <a:pt x="118" y="303"/>
                    </a:cubicBezTo>
                    <a:cubicBezTo>
                      <a:pt x="117" y="303"/>
                      <a:pt x="117" y="302"/>
                      <a:pt x="116" y="302"/>
                    </a:cubicBezTo>
                    <a:cubicBezTo>
                      <a:pt x="117" y="301"/>
                      <a:pt x="117" y="301"/>
                      <a:pt x="117" y="300"/>
                    </a:cubicBezTo>
                    <a:close/>
                    <a:moveTo>
                      <a:pt x="115" y="295"/>
                    </a:moveTo>
                    <a:cubicBezTo>
                      <a:pt x="116" y="296"/>
                      <a:pt x="116" y="297"/>
                      <a:pt x="116" y="297"/>
                    </a:cubicBezTo>
                    <a:cubicBezTo>
                      <a:pt x="116" y="298"/>
                      <a:pt x="115" y="297"/>
                      <a:pt x="114" y="297"/>
                    </a:cubicBezTo>
                    <a:cubicBezTo>
                      <a:pt x="115" y="296"/>
                      <a:pt x="115" y="296"/>
                      <a:pt x="115" y="295"/>
                    </a:cubicBezTo>
                    <a:close/>
                    <a:moveTo>
                      <a:pt x="102" y="152"/>
                    </a:moveTo>
                    <a:cubicBezTo>
                      <a:pt x="104" y="151"/>
                      <a:pt x="101" y="156"/>
                      <a:pt x="100" y="155"/>
                    </a:cubicBezTo>
                    <a:cubicBezTo>
                      <a:pt x="98" y="155"/>
                      <a:pt x="102" y="151"/>
                      <a:pt x="102" y="152"/>
                    </a:cubicBezTo>
                    <a:close/>
                    <a:moveTo>
                      <a:pt x="93" y="166"/>
                    </a:moveTo>
                    <a:cubicBezTo>
                      <a:pt x="93" y="165"/>
                      <a:pt x="94" y="163"/>
                      <a:pt x="93" y="163"/>
                    </a:cubicBezTo>
                    <a:cubicBezTo>
                      <a:pt x="94" y="163"/>
                      <a:pt x="94" y="162"/>
                      <a:pt x="94" y="161"/>
                    </a:cubicBezTo>
                    <a:cubicBezTo>
                      <a:pt x="95" y="161"/>
                      <a:pt x="95" y="161"/>
                      <a:pt x="95" y="161"/>
                    </a:cubicBezTo>
                    <a:cubicBezTo>
                      <a:pt x="95" y="162"/>
                      <a:pt x="95" y="162"/>
                      <a:pt x="94" y="163"/>
                    </a:cubicBezTo>
                    <a:cubicBezTo>
                      <a:pt x="94" y="163"/>
                      <a:pt x="95" y="163"/>
                      <a:pt x="94" y="164"/>
                    </a:cubicBezTo>
                    <a:cubicBezTo>
                      <a:pt x="94" y="166"/>
                      <a:pt x="93" y="168"/>
                      <a:pt x="91" y="167"/>
                    </a:cubicBezTo>
                    <a:cubicBezTo>
                      <a:pt x="92" y="167"/>
                      <a:pt x="92" y="166"/>
                      <a:pt x="93" y="166"/>
                    </a:cubicBezTo>
                    <a:close/>
                    <a:moveTo>
                      <a:pt x="97" y="252"/>
                    </a:moveTo>
                    <a:cubicBezTo>
                      <a:pt x="98" y="253"/>
                      <a:pt x="97" y="255"/>
                      <a:pt x="98" y="256"/>
                    </a:cubicBezTo>
                    <a:cubicBezTo>
                      <a:pt x="98" y="257"/>
                      <a:pt x="99" y="258"/>
                      <a:pt x="98" y="261"/>
                    </a:cubicBezTo>
                    <a:cubicBezTo>
                      <a:pt x="98" y="260"/>
                      <a:pt x="98" y="260"/>
                      <a:pt x="98" y="259"/>
                    </a:cubicBezTo>
                    <a:cubicBezTo>
                      <a:pt x="98" y="259"/>
                      <a:pt x="97" y="258"/>
                      <a:pt x="97" y="256"/>
                    </a:cubicBezTo>
                    <a:cubicBezTo>
                      <a:pt x="97" y="256"/>
                      <a:pt x="97" y="256"/>
                      <a:pt x="97" y="255"/>
                    </a:cubicBezTo>
                    <a:cubicBezTo>
                      <a:pt x="97" y="255"/>
                      <a:pt x="97" y="255"/>
                      <a:pt x="97" y="255"/>
                    </a:cubicBezTo>
                    <a:cubicBezTo>
                      <a:pt x="97" y="254"/>
                      <a:pt x="96" y="253"/>
                      <a:pt x="97" y="252"/>
                    </a:cubicBezTo>
                    <a:close/>
                    <a:moveTo>
                      <a:pt x="89" y="202"/>
                    </a:moveTo>
                    <a:cubicBezTo>
                      <a:pt x="90" y="202"/>
                      <a:pt x="89" y="204"/>
                      <a:pt x="89" y="205"/>
                    </a:cubicBezTo>
                    <a:cubicBezTo>
                      <a:pt x="88" y="204"/>
                      <a:pt x="89" y="203"/>
                      <a:pt x="89" y="202"/>
                    </a:cubicBezTo>
                    <a:close/>
                    <a:moveTo>
                      <a:pt x="88" y="206"/>
                    </a:moveTo>
                    <a:cubicBezTo>
                      <a:pt x="91" y="209"/>
                      <a:pt x="86" y="208"/>
                      <a:pt x="88" y="206"/>
                    </a:cubicBezTo>
                    <a:close/>
                    <a:moveTo>
                      <a:pt x="87" y="212"/>
                    </a:moveTo>
                    <a:cubicBezTo>
                      <a:pt x="87" y="211"/>
                      <a:pt x="87" y="210"/>
                      <a:pt x="87" y="208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8" y="210"/>
                      <a:pt x="87" y="210"/>
                      <a:pt x="88" y="210"/>
                    </a:cubicBezTo>
                    <a:cubicBezTo>
                      <a:pt x="88" y="211"/>
                      <a:pt x="87" y="212"/>
                      <a:pt x="87" y="213"/>
                    </a:cubicBezTo>
                    <a:cubicBezTo>
                      <a:pt x="87" y="213"/>
                      <a:pt x="87" y="214"/>
                      <a:pt x="87" y="214"/>
                    </a:cubicBezTo>
                    <a:cubicBezTo>
                      <a:pt x="87" y="214"/>
                      <a:pt x="87" y="215"/>
                      <a:pt x="87" y="216"/>
                    </a:cubicBezTo>
                    <a:cubicBezTo>
                      <a:pt x="86" y="216"/>
                      <a:pt x="87" y="218"/>
                      <a:pt x="86" y="217"/>
                    </a:cubicBezTo>
                    <a:cubicBezTo>
                      <a:pt x="86" y="215"/>
                      <a:pt x="86" y="214"/>
                      <a:pt x="87" y="212"/>
                    </a:cubicBezTo>
                    <a:close/>
                    <a:moveTo>
                      <a:pt x="85" y="183"/>
                    </a:moveTo>
                    <a:cubicBezTo>
                      <a:pt x="87" y="184"/>
                      <a:pt x="81" y="190"/>
                      <a:pt x="80" y="190"/>
                    </a:cubicBezTo>
                    <a:cubicBezTo>
                      <a:pt x="81" y="190"/>
                      <a:pt x="83" y="182"/>
                      <a:pt x="85" y="183"/>
                    </a:cubicBezTo>
                    <a:close/>
                    <a:moveTo>
                      <a:pt x="80" y="192"/>
                    </a:moveTo>
                    <a:cubicBezTo>
                      <a:pt x="81" y="191"/>
                      <a:pt x="82" y="191"/>
                      <a:pt x="82" y="191"/>
                    </a:cubicBezTo>
                    <a:cubicBezTo>
                      <a:pt x="83" y="192"/>
                      <a:pt x="80" y="197"/>
                      <a:pt x="80" y="192"/>
                    </a:cubicBezTo>
                    <a:close/>
                    <a:moveTo>
                      <a:pt x="80" y="195"/>
                    </a:moveTo>
                    <a:cubicBezTo>
                      <a:pt x="81" y="195"/>
                      <a:pt x="81" y="196"/>
                      <a:pt x="80" y="197"/>
                    </a:cubicBezTo>
                    <a:cubicBezTo>
                      <a:pt x="79" y="197"/>
                      <a:pt x="79" y="196"/>
                      <a:pt x="80" y="195"/>
                    </a:cubicBezTo>
                    <a:close/>
                    <a:moveTo>
                      <a:pt x="80" y="198"/>
                    </a:moveTo>
                    <a:cubicBezTo>
                      <a:pt x="81" y="198"/>
                      <a:pt x="80" y="199"/>
                      <a:pt x="80" y="199"/>
                    </a:cubicBezTo>
                    <a:cubicBezTo>
                      <a:pt x="80" y="199"/>
                      <a:pt x="80" y="200"/>
                      <a:pt x="80" y="201"/>
                    </a:cubicBezTo>
                    <a:cubicBezTo>
                      <a:pt x="78" y="201"/>
                      <a:pt x="80" y="198"/>
                      <a:pt x="80" y="198"/>
                    </a:cubicBezTo>
                    <a:close/>
                    <a:moveTo>
                      <a:pt x="78" y="209"/>
                    </a:moveTo>
                    <a:cubicBezTo>
                      <a:pt x="78" y="208"/>
                      <a:pt x="78" y="208"/>
                      <a:pt x="79" y="207"/>
                    </a:cubicBezTo>
                    <a:cubicBezTo>
                      <a:pt x="79" y="206"/>
                      <a:pt x="78" y="205"/>
                      <a:pt x="79" y="204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9" y="206"/>
                      <a:pt x="79" y="206"/>
                      <a:pt x="79" y="206"/>
                    </a:cubicBezTo>
                    <a:cubicBezTo>
                      <a:pt x="79" y="207"/>
                      <a:pt x="79" y="208"/>
                      <a:pt x="79" y="209"/>
                    </a:cubicBezTo>
                    <a:cubicBezTo>
                      <a:pt x="79" y="209"/>
                      <a:pt x="79" y="209"/>
                      <a:pt x="79" y="209"/>
                    </a:cubicBezTo>
                    <a:cubicBezTo>
                      <a:pt x="79" y="210"/>
                      <a:pt x="78" y="211"/>
                      <a:pt x="79" y="212"/>
                    </a:cubicBezTo>
                    <a:cubicBezTo>
                      <a:pt x="78" y="213"/>
                      <a:pt x="78" y="211"/>
                      <a:pt x="78" y="210"/>
                    </a:cubicBezTo>
                    <a:cubicBezTo>
                      <a:pt x="78" y="210"/>
                      <a:pt x="78" y="209"/>
                      <a:pt x="78" y="209"/>
                    </a:cubicBezTo>
                    <a:close/>
                    <a:moveTo>
                      <a:pt x="76" y="227"/>
                    </a:moveTo>
                    <a:cubicBezTo>
                      <a:pt x="76" y="227"/>
                      <a:pt x="76" y="227"/>
                      <a:pt x="76" y="226"/>
                    </a:cubicBezTo>
                    <a:cubicBezTo>
                      <a:pt x="76" y="226"/>
                      <a:pt x="76" y="225"/>
                      <a:pt x="76" y="224"/>
                    </a:cubicBezTo>
                    <a:cubicBezTo>
                      <a:pt x="77" y="225"/>
                      <a:pt x="76" y="226"/>
                      <a:pt x="76" y="228"/>
                    </a:cubicBezTo>
                    <a:cubicBezTo>
                      <a:pt x="76" y="229"/>
                      <a:pt x="77" y="230"/>
                      <a:pt x="76" y="233"/>
                    </a:cubicBezTo>
                    <a:cubicBezTo>
                      <a:pt x="76" y="232"/>
                      <a:pt x="76" y="232"/>
                      <a:pt x="76" y="231"/>
                    </a:cubicBezTo>
                    <a:cubicBezTo>
                      <a:pt x="76" y="231"/>
                      <a:pt x="76" y="229"/>
                      <a:pt x="76" y="228"/>
                    </a:cubicBezTo>
                    <a:cubicBezTo>
                      <a:pt x="76" y="227"/>
                      <a:pt x="76" y="227"/>
                      <a:pt x="76" y="227"/>
                    </a:cubicBezTo>
                    <a:close/>
                    <a:moveTo>
                      <a:pt x="75" y="234"/>
                    </a:moveTo>
                    <a:cubicBezTo>
                      <a:pt x="76" y="235"/>
                      <a:pt x="75" y="236"/>
                      <a:pt x="75" y="237"/>
                    </a:cubicBezTo>
                    <a:cubicBezTo>
                      <a:pt x="75" y="239"/>
                      <a:pt x="76" y="240"/>
                      <a:pt x="75" y="242"/>
                    </a:cubicBezTo>
                    <a:cubicBezTo>
                      <a:pt x="74" y="240"/>
                      <a:pt x="74" y="237"/>
                      <a:pt x="75" y="234"/>
                    </a:cubicBezTo>
                    <a:close/>
                    <a:moveTo>
                      <a:pt x="75" y="253"/>
                    </a:moveTo>
                    <a:cubicBezTo>
                      <a:pt x="74" y="252"/>
                      <a:pt x="74" y="251"/>
                      <a:pt x="74" y="249"/>
                    </a:cubicBezTo>
                    <a:cubicBezTo>
                      <a:pt x="75" y="249"/>
                      <a:pt x="74" y="250"/>
                      <a:pt x="75" y="251"/>
                    </a:cubicBezTo>
                    <a:cubicBezTo>
                      <a:pt x="75" y="251"/>
                      <a:pt x="75" y="251"/>
                      <a:pt x="75" y="252"/>
                    </a:cubicBezTo>
                    <a:cubicBezTo>
                      <a:pt x="75" y="252"/>
                      <a:pt x="75" y="253"/>
                      <a:pt x="75" y="253"/>
                    </a:cubicBezTo>
                    <a:cubicBezTo>
                      <a:pt x="75" y="253"/>
                      <a:pt x="75" y="253"/>
                      <a:pt x="75" y="253"/>
                    </a:cubicBezTo>
                    <a:cubicBezTo>
                      <a:pt x="75" y="255"/>
                      <a:pt x="75" y="256"/>
                      <a:pt x="75" y="257"/>
                    </a:cubicBezTo>
                    <a:cubicBezTo>
                      <a:pt x="74" y="257"/>
                      <a:pt x="75" y="255"/>
                      <a:pt x="75" y="253"/>
                    </a:cubicBezTo>
                    <a:close/>
                    <a:moveTo>
                      <a:pt x="75" y="258"/>
                    </a:moveTo>
                    <a:cubicBezTo>
                      <a:pt x="76" y="258"/>
                      <a:pt x="75" y="260"/>
                      <a:pt x="76" y="260"/>
                    </a:cubicBezTo>
                    <a:cubicBezTo>
                      <a:pt x="76" y="261"/>
                      <a:pt x="77" y="261"/>
                      <a:pt x="77" y="262"/>
                    </a:cubicBezTo>
                    <a:cubicBezTo>
                      <a:pt x="75" y="261"/>
                      <a:pt x="75" y="260"/>
                      <a:pt x="75" y="258"/>
                    </a:cubicBezTo>
                    <a:close/>
                    <a:moveTo>
                      <a:pt x="76" y="264"/>
                    </a:moveTo>
                    <a:cubicBezTo>
                      <a:pt x="77" y="264"/>
                      <a:pt x="76" y="265"/>
                      <a:pt x="77" y="267"/>
                    </a:cubicBezTo>
                    <a:cubicBezTo>
                      <a:pt x="77" y="268"/>
                      <a:pt x="77" y="269"/>
                      <a:pt x="77" y="269"/>
                    </a:cubicBezTo>
                    <a:cubicBezTo>
                      <a:pt x="77" y="270"/>
                      <a:pt x="77" y="271"/>
                      <a:pt x="77" y="273"/>
                    </a:cubicBezTo>
                    <a:cubicBezTo>
                      <a:pt x="76" y="271"/>
                      <a:pt x="76" y="267"/>
                      <a:pt x="76" y="264"/>
                    </a:cubicBezTo>
                    <a:close/>
                    <a:moveTo>
                      <a:pt x="78" y="280"/>
                    </a:moveTo>
                    <a:cubicBezTo>
                      <a:pt x="78" y="280"/>
                      <a:pt x="78" y="279"/>
                      <a:pt x="77" y="278"/>
                    </a:cubicBezTo>
                    <a:cubicBezTo>
                      <a:pt x="78" y="277"/>
                      <a:pt x="77" y="275"/>
                      <a:pt x="77" y="274"/>
                    </a:cubicBezTo>
                    <a:cubicBezTo>
                      <a:pt x="78" y="274"/>
                      <a:pt x="77" y="275"/>
                      <a:pt x="78" y="275"/>
                    </a:cubicBezTo>
                    <a:cubicBezTo>
                      <a:pt x="78" y="276"/>
                      <a:pt x="79" y="276"/>
                      <a:pt x="79" y="277"/>
                    </a:cubicBezTo>
                    <a:cubicBezTo>
                      <a:pt x="79" y="278"/>
                      <a:pt x="78" y="279"/>
                      <a:pt x="78" y="280"/>
                    </a:cubicBezTo>
                    <a:cubicBezTo>
                      <a:pt x="79" y="281"/>
                      <a:pt x="79" y="282"/>
                      <a:pt x="80" y="283"/>
                    </a:cubicBezTo>
                    <a:cubicBezTo>
                      <a:pt x="80" y="283"/>
                      <a:pt x="80" y="283"/>
                      <a:pt x="80" y="284"/>
                    </a:cubicBezTo>
                    <a:cubicBezTo>
                      <a:pt x="79" y="284"/>
                      <a:pt x="79" y="285"/>
                      <a:pt x="79" y="285"/>
                    </a:cubicBezTo>
                    <a:cubicBezTo>
                      <a:pt x="80" y="288"/>
                      <a:pt x="81" y="290"/>
                      <a:pt x="81" y="294"/>
                    </a:cubicBezTo>
                    <a:cubicBezTo>
                      <a:pt x="79" y="294"/>
                      <a:pt x="80" y="292"/>
                      <a:pt x="80" y="291"/>
                    </a:cubicBezTo>
                    <a:cubicBezTo>
                      <a:pt x="80" y="290"/>
                      <a:pt x="80" y="290"/>
                      <a:pt x="79" y="289"/>
                    </a:cubicBezTo>
                    <a:cubicBezTo>
                      <a:pt x="79" y="289"/>
                      <a:pt x="80" y="288"/>
                      <a:pt x="79" y="288"/>
                    </a:cubicBezTo>
                    <a:cubicBezTo>
                      <a:pt x="79" y="288"/>
                      <a:pt x="79" y="288"/>
                      <a:pt x="79" y="288"/>
                    </a:cubicBezTo>
                    <a:cubicBezTo>
                      <a:pt x="79" y="288"/>
                      <a:pt x="79" y="287"/>
                      <a:pt x="79" y="287"/>
                    </a:cubicBezTo>
                    <a:cubicBezTo>
                      <a:pt x="79" y="287"/>
                      <a:pt x="79" y="286"/>
                      <a:pt x="78" y="285"/>
                    </a:cubicBezTo>
                    <a:cubicBezTo>
                      <a:pt x="78" y="284"/>
                      <a:pt x="78" y="282"/>
                      <a:pt x="78" y="280"/>
                    </a:cubicBezTo>
                    <a:close/>
                    <a:moveTo>
                      <a:pt x="88" y="356"/>
                    </a:moveTo>
                    <a:cubicBezTo>
                      <a:pt x="108" y="336"/>
                      <a:pt x="102" y="306"/>
                      <a:pt x="97" y="281"/>
                    </a:cubicBezTo>
                    <a:cubicBezTo>
                      <a:pt x="94" y="269"/>
                      <a:pt x="88" y="249"/>
                      <a:pt x="88" y="237"/>
                    </a:cubicBezTo>
                    <a:cubicBezTo>
                      <a:pt x="87" y="223"/>
                      <a:pt x="87" y="216"/>
                      <a:pt x="92" y="203"/>
                    </a:cubicBezTo>
                    <a:cubicBezTo>
                      <a:pt x="82" y="236"/>
                      <a:pt x="104" y="274"/>
                      <a:pt x="106" y="308"/>
                    </a:cubicBezTo>
                    <a:cubicBezTo>
                      <a:pt x="107" y="318"/>
                      <a:pt x="108" y="327"/>
                      <a:pt x="105" y="336"/>
                    </a:cubicBezTo>
                    <a:cubicBezTo>
                      <a:pt x="103" y="346"/>
                      <a:pt x="98" y="356"/>
                      <a:pt x="90" y="361"/>
                    </a:cubicBezTo>
                    <a:cubicBezTo>
                      <a:pt x="81" y="367"/>
                      <a:pt x="69" y="368"/>
                      <a:pt x="62" y="362"/>
                    </a:cubicBezTo>
                    <a:cubicBezTo>
                      <a:pt x="71" y="364"/>
                      <a:pt x="82" y="363"/>
                      <a:pt x="88" y="356"/>
                    </a:cubicBezTo>
                    <a:close/>
                    <a:moveTo>
                      <a:pt x="642" y="115"/>
                    </a:moveTo>
                    <a:cubicBezTo>
                      <a:pt x="642" y="115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5"/>
                      <a:pt x="642" y="115"/>
                      <a:pt x="642" y="115"/>
                    </a:cubicBezTo>
                    <a:close/>
                    <a:moveTo>
                      <a:pt x="641" y="113"/>
                    </a:move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2"/>
                      <a:pt x="640" y="112"/>
                      <a:pt x="640" y="111"/>
                    </a:cubicBezTo>
                    <a:cubicBezTo>
                      <a:pt x="639" y="111"/>
                      <a:pt x="639" y="110"/>
                      <a:pt x="639" y="110"/>
                    </a:cubicBezTo>
                    <a:cubicBezTo>
                      <a:pt x="638" y="110"/>
                      <a:pt x="638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8" y="110"/>
                      <a:pt x="640" y="111"/>
                      <a:pt x="640" y="112"/>
                    </a:cubicBez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3"/>
                      <a:pt x="641" y="113"/>
                      <a:pt x="641" y="114"/>
                    </a:cubicBezTo>
                    <a:cubicBezTo>
                      <a:pt x="641" y="114"/>
                      <a:pt x="641" y="115"/>
                      <a:pt x="641" y="115"/>
                    </a:cubicBezTo>
                    <a:cubicBezTo>
                      <a:pt x="641" y="115"/>
                      <a:pt x="642" y="115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1" y="114"/>
                      <a:pt x="641" y="114"/>
                      <a:pt x="641" y="113"/>
                    </a:cubicBezTo>
                    <a:close/>
                    <a:moveTo>
                      <a:pt x="606" y="75"/>
                    </a:moveTo>
                    <a:cubicBezTo>
                      <a:pt x="606" y="75"/>
                      <a:pt x="606" y="75"/>
                      <a:pt x="606" y="75"/>
                    </a:cubicBezTo>
                    <a:cubicBezTo>
                      <a:pt x="607" y="76"/>
                      <a:pt x="608" y="76"/>
                      <a:pt x="608" y="77"/>
                    </a:cubicBezTo>
                    <a:cubicBezTo>
                      <a:pt x="608" y="77"/>
                      <a:pt x="609" y="77"/>
                      <a:pt x="609" y="77"/>
                    </a:cubicBezTo>
                    <a:cubicBezTo>
                      <a:pt x="609" y="77"/>
                      <a:pt x="609" y="77"/>
                      <a:pt x="609" y="77"/>
                    </a:cubicBezTo>
                    <a:cubicBezTo>
                      <a:pt x="609" y="78"/>
                      <a:pt x="609" y="78"/>
                      <a:pt x="609" y="78"/>
                    </a:cubicBezTo>
                    <a:cubicBezTo>
                      <a:pt x="609" y="78"/>
                      <a:pt x="610" y="78"/>
                      <a:pt x="610" y="78"/>
                    </a:cubicBezTo>
                    <a:cubicBezTo>
                      <a:pt x="610" y="78"/>
                      <a:pt x="610" y="78"/>
                      <a:pt x="610" y="78"/>
                    </a:cubicBezTo>
                    <a:cubicBezTo>
                      <a:pt x="610" y="79"/>
                      <a:pt x="611" y="79"/>
                      <a:pt x="612" y="79"/>
                    </a:cubicBezTo>
                    <a:cubicBezTo>
                      <a:pt x="612" y="79"/>
                      <a:pt x="612" y="79"/>
                      <a:pt x="612" y="79"/>
                    </a:cubicBezTo>
                    <a:cubicBezTo>
                      <a:pt x="612" y="80"/>
                      <a:pt x="613" y="81"/>
                      <a:pt x="613" y="81"/>
                    </a:cubicBezTo>
                    <a:cubicBezTo>
                      <a:pt x="613" y="81"/>
                      <a:pt x="613" y="80"/>
                      <a:pt x="613" y="80"/>
                    </a:cubicBezTo>
                    <a:cubicBezTo>
                      <a:pt x="614" y="81"/>
                      <a:pt x="614" y="82"/>
                      <a:pt x="614" y="82"/>
                    </a:cubicBezTo>
                    <a:cubicBezTo>
                      <a:pt x="615" y="82"/>
                      <a:pt x="615" y="82"/>
                      <a:pt x="615" y="82"/>
                    </a:cubicBezTo>
                    <a:cubicBezTo>
                      <a:pt x="615" y="83"/>
                      <a:pt x="616" y="83"/>
                      <a:pt x="616" y="83"/>
                    </a:cubicBezTo>
                    <a:cubicBezTo>
                      <a:pt x="616" y="83"/>
                      <a:pt x="616" y="83"/>
                      <a:pt x="616" y="84"/>
                    </a:cubicBezTo>
                    <a:cubicBezTo>
                      <a:pt x="616" y="84"/>
                      <a:pt x="617" y="84"/>
                      <a:pt x="617" y="84"/>
                    </a:cubicBezTo>
                    <a:cubicBezTo>
                      <a:pt x="617" y="85"/>
                      <a:pt x="618" y="84"/>
                      <a:pt x="618" y="84"/>
                    </a:cubicBezTo>
                    <a:cubicBezTo>
                      <a:pt x="619" y="85"/>
                      <a:pt x="620" y="87"/>
                      <a:pt x="620" y="87"/>
                    </a:cubicBezTo>
                    <a:cubicBezTo>
                      <a:pt x="620" y="88"/>
                      <a:pt x="621" y="88"/>
                      <a:pt x="621" y="88"/>
                    </a:cubicBezTo>
                    <a:cubicBezTo>
                      <a:pt x="621" y="88"/>
                      <a:pt x="621" y="88"/>
                      <a:pt x="621" y="88"/>
                    </a:cubicBezTo>
                    <a:cubicBezTo>
                      <a:pt x="621" y="88"/>
                      <a:pt x="621" y="89"/>
                      <a:pt x="621" y="89"/>
                    </a:cubicBezTo>
                    <a:cubicBezTo>
                      <a:pt x="621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3" y="90"/>
                      <a:pt x="624" y="91"/>
                      <a:pt x="624" y="92"/>
                    </a:cubicBezTo>
                    <a:cubicBezTo>
                      <a:pt x="625" y="92"/>
                      <a:pt x="626" y="93"/>
                      <a:pt x="626" y="93"/>
                    </a:cubicBezTo>
                    <a:cubicBezTo>
                      <a:pt x="626" y="93"/>
                      <a:pt x="626" y="94"/>
                      <a:pt x="626" y="94"/>
                    </a:cubicBezTo>
                    <a:cubicBezTo>
                      <a:pt x="627" y="94"/>
                      <a:pt x="627" y="94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8" y="95"/>
                      <a:pt x="628" y="96"/>
                      <a:pt x="628" y="96"/>
                    </a:cubicBezTo>
                    <a:cubicBezTo>
                      <a:pt x="628" y="96"/>
                      <a:pt x="629" y="97"/>
                      <a:pt x="629" y="97"/>
                    </a:cubicBezTo>
                    <a:cubicBezTo>
                      <a:pt x="629" y="98"/>
                      <a:pt x="630" y="98"/>
                      <a:pt x="630" y="99"/>
                    </a:cubicBezTo>
                    <a:cubicBezTo>
                      <a:pt x="631" y="99"/>
                      <a:pt x="631" y="100"/>
                      <a:pt x="632" y="100"/>
                    </a:cubicBezTo>
                    <a:cubicBezTo>
                      <a:pt x="632" y="100"/>
                      <a:pt x="632" y="101"/>
                      <a:pt x="632" y="101"/>
                    </a:cubicBezTo>
                    <a:cubicBezTo>
                      <a:pt x="633" y="102"/>
                      <a:pt x="633" y="102"/>
                      <a:pt x="633" y="102"/>
                    </a:cubicBezTo>
                    <a:cubicBezTo>
                      <a:pt x="633" y="102"/>
                      <a:pt x="633" y="103"/>
                      <a:pt x="634" y="103"/>
                    </a:cubicBezTo>
                    <a:cubicBezTo>
                      <a:pt x="634" y="103"/>
                      <a:pt x="634" y="104"/>
                      <a:pt x="634" y="104"/>
                    </a:cubicBezTo>
                    <a:cubicBezTo>
                      <a:pt x="634" y="104"/>
                      <a:pt x="634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6"/>
                      <a:pt x="636" y="106"/>
                      <a:pt x="636" y="106"/>
                    </a:cubicBezTo>
                    <a:cubicBezTo>
                      <a:pt x="636" y="106"/>
                      <a:pt x="636" y="107"/>
                      <a:pt x="636" y="107"/>
                    </a:cubicBezTo>
                    <a:cubicBezTo>
                      <a:pt x="636" y="107"/>
                      <a:pt x="636" y="107"/>
                      <a:pt x="637" y="107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9"/>
                      <a:pt x="637" y="109"/>
                    </a:cubicBezTo>
                    <a:cubicBezTo>
                      <a:pt x="638" y="109"/>
                      <a:pt x="639" y="110"/>
                      <a:pt x="639" y="110"/>
                    </a:cubicBezTo>
                    <a:cubicBezTo>
                      <a:pt x="639" y="110"/>
                      <a:pt x="640" y="110"/>
                      <a:pt x="640" y="111"/>
                    </a:cubicBezTo>
                    <a:cubicBezTo>
                      <a:pt x="640" y="111"/>
                      <a:pt x="640" y="111"/>
                      <a:pt x="640" y="111"/>
                    </a:cubicBezTo>
                    <a:cubicBezTo>
                      <a:pt x="640" y="111"/>
                      <a:pt x="640" y="112"/>
                      <a:pt x="640" y="112"/>
                    </a:cubicBezTo>
                    <a:cubicBezTo>
                      <a:pt x="641" y="112"/>
                      <a:pt x="641" y="113"/>
                      <a:pt x="642" y="113"/>
                    </a:cubicBezTo>
                    <a:cubicBezTo>
                      <a:pt x="642" y="113"/>
                      <a:pt x="641" y="113"/>
                      <a:pt x="641" y="113"/>
                    </a:cubicBezTo>
                    <a:cubicBezTo>
                      <a:pt x="641" y="114"/>
                      <a:pt x="641" y="113"/>
                      <a:pt x="642" y="114"/>
                    </a:cubicBezTo>
                    <a:cubicBezTo>
                      <a:pt x="642" y="114"/>
                      <a:pt x="642" y="114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3" y="116"/>
                      <a:pt x="643" y="116"/>
                      <a:pt x="643" y="117"/>
                    </a:cubicBezTo>
                    <a:cubicBezTo>
                      <a:pt x="643" y="117"/>
                      <a:pt x="643" y="117"/>
                      <a:pt x="643" y="117"/>
                    </a:cubicBezTo>
                    <a:cubicBezTo>
                      <a:pt x="643" y="117"/>
                      <a:pt x="643" y="117"/>
                      <a:pt x="644" y="118"/>
                    </a:cubicBezTo>
                    <a:cubicBezTo>
                      <a:pt x="644" y="118"/>
                      <a:pt x="644" y="118"/>
                      <a:pt x="644" y="118"/>
                    </a:cubicBezTo>
                    <a:cubicBezTo>
                      <a:pt x="645" y="118"/>
                      <a:pt x="644" y="120"/>
                      <a:pt x="645" y="120"/>
                    </a:cubicBezTo>
                    <a:cubicBezTo>
                      <a:pt x="645" y="120"/>
                      <a:pt x="645" y="120"/>
                      <a:pt x="645" y="120"/>
                    </a:cubicBezTo>
                    <a:cubicBezTo>
                      <a:pt x="645" y="121"/>
                      <a:pt x="646" y="121"/>
                      <a:pt x="646" y="122"/>
                    </a:cubicBezTo>
                    <a:cubicBezTo>
                      <a:pt x="646" y="122"/>
                      <a:pt x="646" y="122"/>
                      <a:pt x="646" y="122"/>
                    </a:cubicBezTo>
                    <a:cubicBezTo>
                      <a:pt x="646" y="122"/>
                      <a:pt x="646" y="123"/>
                      <a:pt x="647" y="123"/>
                    </a:cubicBezTo>
                    <a:cubicBezTo>
                      <a:pt x="646" y="124"/>
                      <a:pt x="647" y="124"/>
                      <a:pt x="647" y="125"/>
                    </a:cubicBez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8" y="124"/>
                      <a:pt x="648" y="124"/>
                      <a:pt x="648" y="124"/>
                    </a:cubicBezTo>
                    <a:cubicBezTo>
                      <a:pt x="648" y="126"/>
                      <a:pt x="648" y="126"/>
                      <a:pt x="649" y="127"/>
                    </a:cubicBezTo>
                    <a:cubicBezTo>
                      <a:pt x="649" y="127"/>
                      <a:pt x="649" y="128"/>
                      <a:pt x="649" y="129"/>
                    </a:cubicBezTo>
                    <a:cubicBezTo>
                      <a:pt x="650" y="130"/>
                      <a:pt x="650" y="131"/>
                      <a:pt x="651" y="132"/>
                    </a:cubicBezTo>
                    <a:cubicBezTo>
                      <a:pt x="651" y="133"/>
                      <a:pt x="651" y="133"/>
                      <a:pt x="651" y="134"/>
                    </a:cubicBezTo>
                    <a:cubicBezTo>
                      <a:pt x="652" y="134"/>
                      <a:pt x="651" y="135"/>
                      <a:pt x="652" y="135"/>
                    </a:cubicBezTo>
                    <a:cubicBezTo>
                      <a:pt x="652" y="136"/>
                      <a:pt x="652" y="137"/>
                      <a:pt x="652" y="137"/>
                    </a:cubicBezTo>
                    <a:cubicBezTo>
                      <a:pt x="653" y="138"/>
                      <a:pt x="653" y="139"/>
                      <a:pt x="654" y="139"/>
                    </a:cubicBezTo>
                    <a:cubicBezTo>
                      <a:pt x="653" y="140"/>
                      <a:pt x="654" y="140"/>
                      <a:pt x="654" y="141"/>
                    </a:cubicBezTo>
                    <a:cubicBezTo>
                      <a:pt x="654" y="141"/>
                      <a:pt x="655" y="142"/>
                      <a:pt x="655" y="142"/>
                    </a:cubicBezTo>
                    <a:cubicBezTo>
                      <a:pt x="655" y="143"/>
                      <a:pt x="655" y="144"/>
                      <a:pt x="655" y="145"/>
                    </a:cubicBezTo>
                    <a:cubicBezTo>
                      <a:pt x="655" y="145"/>
                      <a:pt x="655" y="145"/>
                      <a:pt x="655" y="146"/>
                    </a:cubicBezTo>
                    <a:cubicBezTo>
                      <a:pt x="655" y="145"/>
                      <a:pt x="657" y="149"/>
                      <a:pt x="657" y="149"/>
                    </a:cubicBezTo>
                    <a:cubicBezTo>
                      <a:pt x="661" y="166"/>
                      <a:pt x="658" y="183"/>
                      <a:pt x="666" y="200"/>
                    </a:cubicBezTo>
                    <a:cubicBezTo>
                      <a:pt x="669" y="205"/>
                      <a:pt x="678" y="215"/>
                      <a:pt x="690" y="210"/>
                    </a:cubicBezTo>
                    <a:cubicBezTo>
                      <a:pt x="692" y="210"/>
                      <a:pt x="695" y="208"/>
                      <a:pt x="696" y="207"/>
                    </a:cubicBezTo>
                    <a:cubicBezTo>
                      <a:pt x="696" y="207"/>
                      <a:pt x="700" y="211"/>
                      <a:pt x="707" y="211"/>
                    </a:cubicBezTo>
                    <a:cubicBezTo>
                      <a:pt x="723" y="213"/>
                      <a:pt x="737" y="192"/>
                      <a:pt x="735" y="179"/>
                    </a:cubicBezTo>
                    <a:cubicBezTo>
                      <a:pt x="734" y="172"/>
                      <a:pt x="728" y="169"/>
                      <a:pt x="728" y="169"/>
                    </a:cubicBezTo>
                    <a:cubicBezTo>
                      <a:pt x="729" y="169"/>
                      <a:pt x="737" y="165"/>
                      <a:pt x="736" y="152"/>
                    </a:cubicBezTo>
                    <a:cubicBezTo>
                      <a:pt x="735" y="141"/>
                      <a:pt x="726" y="137"/>
                      <a:pt x="721" y="135"/>
                    </a:cubicBezTo>
                    <a:cubicBezTo>
                      <a:pt x="712" y="130"/>
                      <a:pt x="699" y="131"/>
                      <a:pt x="691" y="136"/>
                    </a:cubicBezTo>
                    <a:cubicBezTo>
                      <a:pt x="683" y="142"/>
                      <a:pt x="679" y="149"/>
                      <a:pt x="681" y="158"/>
                    </a:cubicBezTo>
                    <a:cubicBezTo>
                      <a:pt x="682" y="166"/>
                      <a:pt x="689" y="176"/>
                      <a:pt x="699" y="174"/>
                    </a:cubicBezTo>
                    <a:cubicBezTo>
                      <a:pt x="712" y="171"/>
                      <a:pt x="702" y="153"/>
                      <a:pt x="696" y="162"/>
                    </a:cubicBezTo>
                    <a:cubicBezTo>
                      <a:pt x="695" y="155"/>
                      <a:pt x="702" y="154"/>
                      <a:pt x="706" y="154"/>
                    </a:cubicBezTo>
                    <a:cubicBezTo>
                      <a:pt x="719" y="156"/>
                      <a:pt x="719" y="177"/>
                      <a:pt x="709" y="183"/>
                    </a:cubicBezTo>
                    <a:cubicBezTo>
                      <a:pt x="705" y="185"/>
                      <a:pt x="700" y="185"/>
                      <a:pt x="697" y="184"/>
                    </a:cubicBezTo>
                    <a:cubicBezTo>
                      <a:pt x="693" y="183"/>
                      <a:pt x="689" y="180"/>
                      <a:pt x="686" y="177"/>
                    </a:cubicBezTo>
                    <a:cubicBezTo>
                      <a:pt x="683" y="173"/>
                      <a:pt x="680" y="169"/>
                      <a:pt x="678" y="164"/>
                    </a:cubicBezTo>
                    <a:cubicBezTo>
                      <a:pt x="677" y="161"/>
                      <a:pt x="676" y="158"/>
                      <a:pt x="675" y="155"/>
                    </a:cubicBezTo>
                    <a:cubicBezTo>
                      <a:pt x="675" y="153"/>
                      <a:pt x="675" y="152"/>
                      <a:pt x="674" y="151"/>
                    </a:cubicBezTo>
                    <a:cubicBezTo>
                      <a:pt x="674" y="150"/>
                      <a:pt x="673" y="150"/>
                      <a:pt x="673" y="149"/>
                    </a:cubicBezTo>
                    <a:cubicBezTo>
                      <a:pt x="673" y="148"/>
                      <a:pt x="673" y="150"/>
                      <a:pt x="673" y="149"/>
                    </a:cubicBezTo>
                    <a:cubicBezTo>
                      <a:pt x="673" y="149"/>
                      <a:pt x="673" y="149"/>
                      <a:pt x="673" y="148"/>
                    </a:cubicBezTo>
                    <a:cubicBezTo>
                      <a:pt x="673" y="148"/>
                      <a:pt x="673" y="148"/>
                      <a:pt x="673" y="147"/>
                    </a:cubicBezTo>
                    <a:cubicBezTo>
                      <a:pt x="672" y="147"/>
                      <a:pt x="672" y="146"/>
                      <a:pt x="672" y="146"/>
                    </a:cubicBezTo>
                    <a:cubicBezTo>
                      <a:pt x="672" y="146"/>
                      <a:pt x="672" y="145"/>
                      <a:pt x="672" y="145"/>
                    </a:cubicBezTo>
                    <a:cubicBezTo>
                      <a:pt x="671" y="145"/>
                      <a:pt x="672" y="144"/>
                      <a:pt x="671" y="143"/>
                    </a:cubicBezTo>
                    <a:cubicBezTo>
                      <a:pt x="671" y="142"/>
                      <a:pt x="671" y="141"/>
                      <a:pt x="671" y="140"/>
                    </a:cubicBezTo>
                    <a:cubicBezTo>
                      <a:pt x="670" y="139"/>
                      <a:pt x="668" y="137"/>
                      <a:pt x="669" y="136"/>
                    </a:cubicBezTo>
                    <a:cubicBezTo>
                      <a:pt x="668" y="136"/>
                      <a:pt x="668" y="135"/>
                      <a:pt x="668" y="135"/>
                    </a:cubicBezTo>
                    <a:cubicBezTo>
                      <a:pt x="668" y="135"/>
                      <a:pt x="667" y="135"/>
                      <a:pt x="667" y="135"/>
                    </a:cubicBezTo>
                    <a:cubicBezTo>
                      <a:pt x="666" y="133"/>
                      <a:pt x="666" y="133"/>
                      <a:pt x="665" y="132"/>
                    </a:cubicBezTo>
                    <a:cubicBezTo>
                      <a:pt x="665" y="132"/>
                      <a:pt x="666" y="131"/>
                      <a:pt x="665" y="131"/>
                    </a:cubicBezTo>
                    <a:cubicBezTo>
                      <a:pt x="665" y="130"/>
                      <a:pt x="664" y="130"/>
                      <a:pt x="665" y="129"/>
                    </a:cubicBezTo>
                    <a:cubicBezTo>
                      <a:pt x="664" y="129"/>
                      <a:pt x="664" y="130"/>
                      <a:pt x="664" y="129"/>
                    </a:cubicBezTo>
                    <a:cubicBezTo>
                      <a:pt x="664" y="129"/>
                      <a:pt x="663" y="128"/>
                      <a:pt x="663" y="127"/>
                    </a:cubicBezTo>
                    <a:cubicBezTo>
                      <a:pt x="662" y="126"/>
                      <a:pt x="662" y="125"/>
                      <a:pt x="662" y="125"/>
                    </a:cubicBezTo>
                    <a:cubicBezTo>
                      <a:pt x="662" y="124"/>
                      <a:pt x="661" y="124"/>
                      <a:pt x="661" y="124"/>
                    </a:cubicBezTo>
                    <a:cubicBezTo>
                      <a:pt x="661" y="123"/>
                      <a:pt x="661" y="123"/>
                      <a:pt x="660" y="123"/>
                    </a:cubicBezTo>
                    <a:cubicBezTo>
                      <a:pt x="660" y="122"/>
                      <a:pt x="660" y="122"/>
                      <a:pt x="659" y="122"/>
                    </a:cubicBezTo>
                    <a:cubicBezTo>
                      <a:pt x="659" y="121"/>
                      <a:pt x="659" y="121"/>
                      <a:pt x="659" y="120"/>
                    </a:cubicBezTo>
                    <a:cubicBezTo>
                      <a:pt x="658" y="120"/>
                      <a:pt x="658" y="119"/>
                      <a:pt x="658" y="119"/>
                    </a:cubicBezTo>
                    <a:cubicBezTo>
                      <a:pt x="658" y="119"/>
                      <a:pt x="658" y="119"/>
                      <a:pt x="658" y="119"/>
                    </a:cubicBezTo>
                    <a:cubicBezTo>
                      <a:pt x="657" y="119"/>
                      <a:pt x="657" y="118"/>
                      <a:pt x="657" y="118"/>
                    </a:cubicBezTo>
                    <a:cubicBezTo>
                      <a:pt x="657" y="117"/>
                      <a:pt x="656" y="117"/>
                      <a:pt x="656" y="116"/>
                    </a:cubicBezTo>
                    <a:cubicBezTo>
                      <a:pt x="656" y="116"/>
                      <a:pt x="656" y="116"/>
                      <a:pt x="656" y="116"/>
                    </a:cubicBezTo>
                    <a:cubicBezTo>
                      <a:pt x="656" y="116"/>
                      <a:pt x="655" y="116"/>
                      <a:pt x="655" y="116"/>
                    </a:cubicBezTo>
                    <a:cubicBezTo>
                      <a:pt x="654" y="115"/>
                      <a:pt x="654" y="114"/>
                      <a:pt x="654" y="113"/>
                    </a:cubicBezTo>
                    <a:cubicBezTo>
                      <a:pt x="652" y="112"/>
                      <a:pt x="652" y="110"/>
                      <a:pt x="650" y="110"/>
                    </a:cubicBezTo>
                    <a:cubicBezTo>
                      <a:pt x="650" y="109"/>
                      <a:pt x="650" y="109"/>
                      <a:pt x="649" y="108"/>
                    </a:cubicBezTo>
                    <a:cubicBezTo>
                      <a:pt x="649" y="107"/>
                      <a:pt x="648" y="107"/>
                      <a:pt x="649" y="106"/>
                    </a:cubicBezTo>
                    <a:cubicBezTo>
                      <a:pt x="648" y="106"/>
                      <a:pt x="648" y="106"/>
                      <a:pt x="647" y="106"/>
                    </a:cubicBezTo>
                    <a:cubicBezTo>
                      <a:pt x="647" y="103"/>
                      <a:pt x="645" y="102"/>
                      <a:pt x="643" y="100"/>
                    </a:cubicBezTo>
                    <a:cubicBezTo>
                      <a:pt x="642" y="99"/>
                      <a:pt x="641" y="97"/>
                      <a:pt x="639" y="97"/>
                    </a:cubicBezTo>
                    <a:cubicBezTo>
                      <a:pt x="639" y="96"/>
                      <a:pt x="638" y="96"/>
                      <a:pt x="638" y="95"/>
                    </a:cubicBezTo>
                    <a:cubicBezTo>
                      <a:pt x="638" y="95"/>
                      <a:pt x="636" y="94"/>
                      <a:pt x="637" y="96"/>
                    </a:cubicBezTo>
                    <a:cubicBezTo>
                      <a:pt x="636" y="95"/>
                      <a:pt x="635" y="93"/>
                      <a:pt x="635" y="92"/>
                    </a:cubicBezTo>
                    <a:cubicBezTo>
                      <a:pt x="634" y="92"/>
                      <a:pt x="634" y="93"/>
                      <a:pt x="634" y="92"/>
                    </a:cubicBezTo>
                    <a:cubicBezTo>
                      <a:pt x="634" y="92"/>
                      <a:pt x="633" y="91"/>
                      <a:pt x="633" y="91"/>
                    </a:cubicBezTo>
                    <a:cubicBezTo>
                      <a:pt x="632" y="91"/>
                      <a:pt x="632" y="91"/>
                      <a:pt x="632" y="91"/>
                    </a:cubicBezTo>
                    <a:cubicBezTo>
                      <a:pt x="632" y="91"/>
                      <a:pt x="632" y="90"/>
                      <a:pt x="632" y="90"/>
                    </a:cubicBezTo>
                    <a:cubicBezTo>
                      <a:pt x="631" y="90"/>
                      <a:pt x="631" y="90"/>
                      <a:pt x="631" y="89"/>
                    </a:cubicBezTo>
                    <a:cubicBezTo>
                      <a:pt x="631" y="89"/>
                      <a:pt x="630" y="89"/>
                      <a:pt x="630" y="89"/>
                    </a:cubicBezTo>
                    <a:cubicBezTo>
                      <a:pt x="630" y="89"/>
                      <a:pt x="631" y="89"/>
                      <a:pt x="631" y="89"/>
                    </a:cubicBezTo>
                    <a:cubicBezTo>
                      <a:pt x="630" y="89"/>
                      <a:pt x="629" y="88"/>
                      <a:pt x="629" y="87"/>
                    </a:cubicBezTo>
                    <a:cubicBezTo>
                      <a:pt x="629" y="87"/>
                      <a:pt x="628" y="87"/>
                      <a:pt x="628" y="87"/>
                    </a:cubicBezTo>
                    <a:cubicBezTo>
                      <a:pt x="628" y="87"/>
                      <a:pt x="628" y="87"/>
                      <a:pt x="628" y="87"/>
                    </a:cubicBezTo>
                    <a:cubicBezTo>
                      <a:pt x="627" y="87"/>
                      <a:pt x="627" y="87"/>
                      <a:pt x="627" y="87"/>
                    </a:cubicBezTo>
                    <a:cubicBezTo>
                      <a:pt x="627" y="86"/>
                      <a:pt x="627" y="87"/>
                      <a:pt x="627" y="87"/>
                    </a:cubicBezTo>
                    <a:cubicBezTo>
                      <a:pt x="627" y="87"/>
                      <a:pt x="627" y="86"/>
                      <a:pt x="626" y="86"/>
                    </a:cubicBezTo>
                    <a:cubicBezTo>
                      <a:pt x="625" y="85"/>
                      <a:pt x="625" y="85"/>
                      <a:pt x="624" y="85"/>
                    </a:cubicBezTo>
                    <a:cubicBezTo>
                      <a:pt x="624" y="85"/>
                      <a:pt x="624" y="85"/>
                      <a:pt x="623" y="84"/>
                    </a:cubicBezTo>
                    <a:cubicBezTo>
                      <a:pt x="623" y="84"/>
                      <a:pt x="624" y="84"/>
                      <a:pt x="624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3"/>
                      <a:pt x="623" y="83"/>
                      <a:pt x="623" y="83"/>
                    </a:cubicBezTo>
                    <a:cubicBezTo>
                      <a:pt x="622" y="83"/>
                      <a:pt x="622" y="83"/>
                      <a:pt x="621" y="82"/>
                    </a:cubicBezTo>
                    <a:cubicBezTo>
                      <a:pt x="621" y="82"/>
                      <a:pt x="621" y="83"/>
                      <a:pt x="621" y="82"/>
                    </a:cubicBezTo>
                    <a:cubicBezTo>
                      <a:pt x="620" y="82"/>
                      <a:pt x="620" y="82"/>
                      <a:pt x="620" y="82"/>
                    </a:cubicBezTo>
                    <a:cubicBezTo>
                      <a:pt x="619" y="81"/>
                      <a:pt x="619" y="81"/>
                      <a:pt x="618" y="81"/>
                    </a:cubicBezTo>
                    <a:cubicBezTo>
                      <a:pt x="617" y="80"/>
                      <a:pt x="617" y="80"/>
                      <a:pt x="617" y="80"/>
                    </a:cubicBezTo>
                    <a:cubicBezTo>
                      <a:pt x="616" y="79"/>
                      <a:pt x="615" y="79"/>
                      <a:pt x="614" y="78"/>
                    </a:cubicBezTo>
                    <a:cubicBezTo>
                      <a:pt x="614" y="78"/>
                      <a:pt x="614" y="78"/>
                      <a:pt x="614" y="78"/>
                    </a:cubicBezTo>
                    <a:cubicBezTo>
                      <a:pt x="613" y="78"/>
                      <a:pt x="614" y="77"/>
                      <a:pt x="614" y="77"/>
                    </a:cubicBezTo>
                    <a:cubicBezTo>
                      <a:pt x="613" y="77"/>
                      <a:pt x="613" y="77"/>
                      <a:pt x="613" y="77"/>
                    </a:cubicBezTo>
                    <a:cubicBezTo>
                      <a:pt x="612" y="77"/>
                      <a:pt x="612" y="76"/>
                      <a:pt x="611" y="76"/>
                    </a:cubicBezTo>
                    <a:cubicBezTo>
                      <a:pt x="611" y="76"/>
                      <a:pt x="610" y="76"/>
                      <a:pt x="610" y="75"/>
                    </a:cubicBezTo>
                    <a:cubicBezTo>
                      <a:pt x="610" y="75"/>
                      <a:pt x="611" y="76"/>
                      <a:pt x="611" y="76"/>
                    </a:cubicBezTo>
                    <a:cubicBezTo>
                      <a:pt x="610" y="75"/>
                      <a:pt x="607" y="74"/>
                      <a:pt x="607" y="74"/>
                    </a:cubicBezTo>
                    <a:cubicBezTo>
                      <a:pt x="607" y="74"/>
                      <a:pt x="607" y="74"/>
                      <a:pt x="607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3"/>
                      <a:pt x="605" y="74"/>
                      <a:pt x="605" y="73"/>
                    </a:cubicBezTo>
                    <a:cubicBezTo>
                      <a:pt x="605" y="74"/>
                      <a:pt x="605" y="74"/>
                      <a:pt x="605" y="74"/>
                    </a:cubicBezTo>
                    <a:cubicBezTo>
                      <a:pt x="606" y="75"/>
                      <a:pt x="606" y="74"/>
                      <a:pt x="606" y="75"/>
                    </a:cubicBezTo>
                    <a:close/>
                    <a:moveTo>
                      <a:pt x="661" y="133"/>
                    </a:moveTo>
                    <a:cubicBezTo>
                      <a:pt x="663" y="135"/>
                      <a:pt x="664" y="138"/>
                      <a:pt x="665" y="140"/>
                    </a:cubicBezTo>
                    <a:cubicBezTo>
                      <a:pt x="665" y="141"/>
                      <a:pt x="665" y="141"/>
                      <a:pt x="665" y="142"/>
                    </a:cubicBezTo>
                    <a:cubicBezTo>
                      <a:pt x="665" y="142"/>
                      <a:pt x="666" y="142"/>
                      <a:pt x="666" y="143"/>
                    </a:cubicBezTo>
                    <a:cubicBezTo>
                      <a:pt x="666" y="144"/>
                      <a:pt x="667" y="144"/>
                      <a:pt x="667" y="145"/>
                    </a:cubicBezTo>
                    <a:cubicBezTo>
                      <a:pt x="668" y="145"/>
                      <a:pt x="667" y="146"/>
                      <a:pt x="668" y="147"/>
                    </a:cubicBezTo>
                    <a:cubicBezTo>
                      <a:pt x="668" y="147"/>
                      <a:pt x="668" y="148"/>
                      <a:pt x="668" y="148"/>
                    </a:cubicBezTo>
                    <a:cubicBezTo>
                      <a:pt x="668" y="148"/>
                      <a:pt x="668" y="149"/>
                      <a:pt x="668" y="149"/>
                    </a:cubicBezTo>
                    <a:cubicBezTo>
                      <a:pt x="667" y="148"/>
                      <a:pt x="668" y="148"/>
                      <a:pt x="667" y="147"/>
                    </a:cubicBezTo>
                    <a:cubicBezTo>
                      <a:pt x="665" y="146"/>
                      <a:pt x="666" y="143"/>
                      <a:pt x="664" y="142"/>
                    </a:cubicBezTo>
                    <a:cubicBezTo>
                      <a:pt x="664" y="141"/>
                      <a:pt x="664" y="140"/>
                      <a:pt x="664" y="139"/>
                    </a:cubicBezTo>
                    <a:cubicBezTo>
                      <a:pt x="664" y="139"/>
                      <a:pt x="663" y="138"/>
                      <a:pt x="663" y="138"/>
                    </a:cubicBezTo>
                    <a:cubicBezTo>
                      <a:pt x="663" y="137"/>
                      <a:pt x="663" y="137"/>
                      <a:pt x="663" y="136"/>
                    </a:cubicBezTo>
                    <a:cubicBezTo>
                      <a:pt x="662" y="135"/>
                      <a:pt x="662" y="135"/>
                      <a:pt x="662" y="135"/>
                    </a:cubicBezTo>
                    <a:cubicBezTo>
                      <a:pt x="662" y="135"/>
                      <a:pt x="662" y="135"/>
                      <a:pt x="661" y="134"/>
                    </a:cubicBezTo>
                    <a:cubicBezTo>
                      <a:pt x="661" y="134"/>
                      <a:pt x="660" y="133"/>
                      <a:pt x="661" y="133"/>
                    </a:cubicBezTo>
                    <a:close/>
                    <a:moveTo>
                      <a:pt x="658" y="127"/>
                    </a:moveTo>
                    <a:cubicBezTo>
                      <a:pt x="659" y="128"/>
                      <a:pt x="659" y="129"/>
                      <a:pt x="660" y="130"/>
                    </a:cubicBezTo>
                    <a:cubicBezTo>
                      <a:pt x="660" y="132"/>
                      <a:pt x="660" y="132"/>
                      <a:pt x="660" y="132"/>
                    </a:cubicBezTo>
                    <a:cubicBezTo>
                      <a:pt x="659" y="131"/>
                      <a:pt x="660" y="130"/>
                      <a:pt x="658" y="130"/>
                    </a:cubicBezTo>
                    <a:cubicBezTo>
                      <a:pt x="659" y="128"/>
                      <a:pt x="658" y="128"/>
                      <a:pt x="658" y="127"/>
                    </a:cubicBezTo>
                    <a:close/>
                    <a:moveTo>
                      <a:pt x="644" y="116"/>
                    </a:moveTo>
                    <a:cubicBezTo>
                      <a:pt x="644" y="115"/>
                      <a:pt x="643" y="115"/>
                      <a:pt x="644" y="114"/>
                    </a:cubicBezTo>
                    <a:cubicBezTo>
                      <a:pt x="643" y="114"/>
                      <a:pt x="643" y="114"/>
                      <a:pt x="643" y="113"/>
                    </a:cubicBezTo>
                    <a:cubicBezTo>
                      <a:pt x="643" y="113"/>
                      <a:pt x="644" y="114"/>
                      <a:pt x="644" y="114"/>
                    </a:cubicBezTo>
                    <a:cubicBezTo>
                      <a:pt x="644" y="115"/>
                      <a:pt x="645" y="116"/>
                      <a:pt x="645" y="116"/>
                    </a:cubicBezTo>
                    <a:cubicBezTo>
                      <a:pt x="645" y="117"/>
                      <a:pt x="645" y="115"/>
                      <a:pt x="644" y="116"/>
                    </a:cubicBezTo>
                    <a:close/>
                    <a:moveTo>
                      <a:pt x="646" y="121"/>
                    </a:move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lose/>
                    <a:moveTo>
                      <a:pt x="636" y="99"/>
                    </a:moveTo>
                    <a:cubicBezTo>
                      <a:pt x="637" y="100"/>
                      <a:pt x="637" y="100"/>
                      <a:pt x="637" y="101"/>
                    </a:cubicBezTo>
                    <a:cubicBezTo>
                      <a:pt x="637" y="101"/>
                      <a:pt x="638" y="101"/>
                      <a:pt x="638" y="101"/>
                    </a:cubicBezTo>
                    <a:cubicBezTo>
                      <a:pt x="638" y="102"/>
                      <a:pt x="638" y="101"/>
                      <a:pt x="639" y="101"/>
                    </a:cubicBezTo>
                    <a:cubicBezTo>
                      <a:pt x="639" y="102"/>
                      <a:pt x="640" y="102"/>
                      <a:pt x="640" y="103"/>
                    </a:cubicBezTo>
                    <a:cubicBezTo>
                      <a:pt x="640" y="103"/>
                      <a:pt x="640" y="103"/>
                      <a:pt x="640" y="103"/>
                    </a:cubicBezTo>
                    <a:cubicBezTo>
                      <a:pt x="641" y="103"/>
                      <a:pt x="641" y="104"/>
                      <a:pt x="641" y="104"/>
                    </a:cubicBezTo>
                    <a:cubicBezTo>
                      <a:pt x="642" y="104"/>
                      <a:pt x="642" y="105"/>
                      <a:pt x="642" y="105"/>
                    </a:cubicBezTo>
                    <a:cubicBezTo>
                      <a:pt x="643" y="105"/>
                      <a:pt x="642" y="105"/>
                      <a:pt x="643" y="106"/>
                    </a:cubicBezTo>
                    <a:cubicBezTo>
                      <a:pt x="643" y="107"/>
                      <a:pt x="645" y="108"/>
                      <a:pt x="645" y="110"/>
                    </a:cubicBezTo>
                    <a:cubicBezTo>
                      <a:pt x="646" y="110"/>
                      <a:pt x="646" y="111"/>
                      <a:pt x="646" y="112"/>
                    </a:cubicBezTo>
                    <a:cubicBezTo>
                      <a:pt x="648" y="112"/>
                      <a:pt x="648" y="112"/>
                      <a:pt x="648" y="112"/>
                    </a:cubicBezTo>
                    <a:cubicBezTo>
                      <a:pt x="648" y="113"/>
                      <a:pt x="649" y="114"/>
                      <a:pt x="649" y="115"/>
                    </a:cubicBezTo>
                    <a:cubicBezTo>
                      <a:pt x="650" y="115"/>
                      <a:pt x="650" y="115"/>
                      <a:pt x="650" y="115"/>
                    </a:cubicBezTo>
                    <a:cubicBezTo>
                      <a:pt x="650" y="116"/>
                      <a:pt x="651" y="117"/>
                      <a:pt x="651" y="118"/>
                    </a:cubicBezTo>
                    <a:cubicBezTo>
                      <a:pt x="651" y="118"/>
                      <a:pt x="651" y="118"/>
                      <a:pt x="651" y="118"/>
                    </a:cubicBezTo>
                    <a:cubicBezTo>
                      <a:pt x="652" y="118"/>
                      <a:pt x="652" y="119"/>
                      <a:pt x="652" y="119"/>
                    </a:cubicBezTo>
                    <a:cubicBezTo>
                      <a:pt x="652" y="119"/>
                      <a:pt x="652" y="119"/>
                      <a:pt x="652" y="120"/>
                    </a:cubicBezTo>
                    <a:cubicBezTo>
                      <a:pt x="653" y="120"/>
                      <a:pt x="653" y="120"/>
                      <a:pt x="653" y="120"/>
                    </a:cubicBezTo>
                    <a:cubicBezTo>
                      <a:pt x="654" y="121"/>
                      <a:pt x="654" y="121"/>
                      <a:pt x="654" y="122"/>
                    </a:cubicBezTo>
                    <a:cubicBezTo>
                      <a:pt x="655" y="123"/>
                      <a:pt x="656" y="125"/>
                      <a:pt x="657" y="126"/>
                    </a:cubicBezTo>
                    <a:cubicBezTo>
                      <a:pt x="657" y="127"/>
                      <a:pt x="656" y="125"/>
                      <a:pt x="656" y="125"/>
                    </a:cubicBezTo>
                    <a:cubicBezTo>
                      <a:pt x="655" y="125"/>
                      <a:pt x="655" y="124"/>
                      <a:pt x="655" y="124"/>
                    </a:cubicBezTo>
                    <a:cubicBezTo>
                      <a:pt x="653" y="123"/>
                      <a:pt x="653" y="120"/>
                      <a:pt x="651" y="119"/>
                    </a:cubicBezTo>
                    <a:cubicBezTo>
                      <a:pt x="651" y="119"/>
                      <a:pt x="651" y="119"/>
                      <a:pt x="651" y="118"/>
                    </a:cubicBezTo>
                    <a:cubicBezTo>
                      <a:pt x="650" y="118"/>
                      <a:pt x="650" y="117"/>
                      <a:pt x="650" y="117"/>
                    </a:cubicBezTo>
                    <a:cubicBezTo>
                      <a:pt x="650" y="116"/>
                      <a:pt x="649" y="116"/>
                      <a:pt x="649" y="115"/>
                    </a:cubicBezTo>
                    <a:cubicBezTo>
                      <a:pt x="649" y="115"/>
                      <a:pt x="649" y="115"/>
                      <a:pt x="648" y="115"/>
                    </a:cubicBezTo>
                    <a:cubicBezTo>
                      <a:pt x="648" y="115"/>
                      <a:pt x="648" y="114"/>
                      <a:pt x="648" y="114"/>
                    </a:cubicBezTo>
                    <a:cubicBezTo>
                      <a:pt x="648" y="113"/>
                      <a:pt x="647" y="113"/>
                      <a:pt x="647" y="113"/>
                    </a:cubicBezTo>
                    <a:cubicBezTo>
                      <a:pt x="647" y="113"/>
                      <a:pt x="647" y="112"/>
                      <a:pt x="647" y="112"/>
                    </a:cubicBezTo>
                    <a:cubicBezTo>
                      <a:pt x="647" y="112"/>
                      <a:pt x="646" y="113"/>
                      <a:pt x="646" y="113"/>
                    </a:cubicBezTo>
                    <a:cubicBezTo>
                      <a:pt x="646" y="112"/>
                      <a:pt x="646" y="113"/>
                      <a:pt x="645" y="112"/>
                    </a:cubicBezTo>
                    <a:cubicBezTo>
                      <a:pt x="646" y="112"/>
                      <a:pt x="646" y="111"/>
                      <a:pt x="646" y="111"/>
                    </a:cubicBezTo>
                    <a:cubicBezTo>
                      <a:pt x="645" y="111"/>
                      <a:pt x="645" y="110"/>
                      <a:pt x="644" y="110"/>
                    </a:cubicBezTo>
                    <a:cubicBezTo>
                      <a:pt x="644" y="109"/>
                      <a:pt x="643" y="108"/>
                      <a:pt x="642" y="108"/>
                    </a:cubicBezTo>
                    <a:cubicBezTo>
                      <a:pt x="642" y="108"/>
                      <a:pt x="642" y="107"/>
                      <a:pt x="642" y="107"/>
                    </a:cubicBezTo>
                    <a:cubicBezTo>
                      <a:pt x="642" y="107"/>
                      <a:pt x="642" y="107"/>
                      <a:pt x="642" y="106"/>
                    </a:cubicBezTo>
                    <a:cubicBezTo>
                      <a:pt x="641" y="106"/>
                      <a:pt x="641" y="106"/>
                      <a:pt x="641" y="106"/>
                    </a:cubicBezTo>
                    <a:cubicBezTo>
                      <a:pt x="641" y="105"/>
                      <a:pt x="641" y="105"/>
                      <a:pt x="641" y="105"/>
                    </a:cubicBezTo>
                    <a:cubicBezTo>
                      <a:pt x="640" y="105"/>
                      <a:pt x="640" y="104"/>
                      <a:pt x="639" y="104"/>
                    </a:cubicBezTo>
                    <a:cubicBezTo>
                      <a:pt x="640" y="103"/>
                      <a:pt x="638" y="103"/>
                      <a:pt x="639" y="102"/>
                    </a:cubicBezTo>
                    <a:cubicBezTo>
                      <a:pt x="638" y="101"/>
                      <a:pt x="638" y="102"/>
                      <a:pt x="637" y="102"/>
                    </a:cubicBezTo>
                    <a:cubicBezTo>
                      <a:pt x="637" y="102"/>
                      <a:pt x="637" y="101"/>
                      <a:pt x="637" y="101"/>
                    </a:cubicBezTo>
                    <a:cubicBezTo>
                      <a:pt x="636" y="101"/>
                      <a:pt x="636" y="99"/>
                      <a:pt x="635" y="99"/>
                    </a:cubicBezTo>
                    <a:cubicBezTo>
                      <a:pt x="635" y="98"/>
                      <a:pt x="636" y="99"/>
                      <a:pt x="636" y="99"/>
                    </a:cubicBezTo>
                    <a:close/>
                    <a:moveTo>
                      <a:pt x="642" y="116"/>
                    </a:move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3" y="116"/>
                      <a:pt x="643" y="117"/>
                    </a:cubicBezTo>
                    <a:cubicBezTo>
                      <a:pt x="643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lose/>
                    <a:moveTo>
                      <a:pt x="587" y="538"/>
                    </a:moveTo>
                    <a:cubicBezTo>
                      <a:pt x="587" y="538"/>
                      <a:pt x="587" y="538"/>
                      <a:pt x="587" y="538"/>
                    </a:cubicBezTo>
                    <a:cubicBezTo>
                      <a:pt x="587" y="538"/>
                      <a:pt x="587" y="539"/>
                      <a:pt x="588" y="538"/>
                    </a:cubicBezTo>
                    <a:cubicBezTo>
                      <a:pt x="588" y="537"/>
                      <a:pt x="587" y="536"/>
                      <a:pt x="586" y="536"/>
                    </a:cubicBezTo>
                    <a:cubicBezTo>
                      <a:pt x="586" y="537"/>
                      <a:pt x="586" y="537"/>
                      <a:pt x="587" y="537"/>
                    </a:cubicBezTo>
                    <a:cubicBezTo>
                      <a:pt x="587" y="537"/>
                      <a:pt x="587" y="538"/>
                      <a:pt x="587" y="538"/>
                    </a:cubicBezTo>
                    <a:close/>
                    <a:moveTo>
                      <a:pt x="577" y="523"/>
                    </a:moveTo>
                    <a:cubicBezTo>
                      <a:pt x="577" y="522"/>
                      <a:pt x="576" y="522"/>
                      <a:pt x="576" y="521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3"/>
                      <a:pt x="577" y="523"/>
                    </a:cubicBezTo>
                    <a:close/>
                    <a:moveTo>
                      <a:pt x="559" y="493"/>
                    </a:moveTo>
                    <a:cubicBezTo>
                      <a:pt x="559" y="494"/>
                      <a:pt x="559" y="494"/>
                      <a:pt x="559" y="494"/>
                    </a:cubicBezTo>
                    <a:cubicBezTo>
                      <a:pt x="560" y="494"/>
                      <a:pt x="560" y="493"/>
                      <a:pt x="559" y="493"/>
                    </a:cubicBezTo>
                    <a:close/>
                    <a:moveTo>
                      <a:pt x="763" y="503"/>
                    </a:moveTo>
                    <a:cubicBezTo>
                      <a:pt x="762" y="503"/>
                      <a:pt x="764" y="504"/>
                      <a:pt x="762" y="505"/>
                    </a:cubicBezTo>
                    <a:cubicBezTo>
                      <a:pt x="763" y="506"/>
                      <a:pt x="763" y="506"/>
                      <a:pt x="763" y="506"/>
                    </a:cubicBezTo>
                    <a:cubicBezTo>
                      <a:pt x="762" y="507"/>
                      <a:pt x="762" y="509"/>
                      <a:pt x="762" y="509"/>
                    </a:cubicBezTo>
                    <a:cubicBezTo>
                      <a:pt x="762" y="509"/>
                      <a:pt x="761" y="510"/>
                      <a:pt x="761" y="510"/>
                    </a:cubicBezTo>
                    <a:cubicBezTo>
                      <a:pt x="761" y="511"/>
                      <a:pt x="761" y="511"/>
                      <a:pt x="761" y="511"/>
                    </a:cubicBezTo>
                    <a:cubicBezTo>
                      <a:pt x="761" y="512"/>
                      <a:pt x="761" y="512"/>
                      <a:pt x="760" y="512"/>
                    </a:cubicBezTo>
                    <a:cubicBezTo>
                      <a:pt x="760" y="512"/>
                      <a:pt x="760" y="513"/>
                      <a:pt x="760" y="513"/>
                    </a:cubicBezTo>
                    <a:cubicBezTo>
                      <a:pt x="760" y="513"/>
                      <a:pt x="760" y="513"/>
                      <a:pt x="760" y="514"/>
                    </a:cubicBezTo>
                    <a:cubicBezTo>
                      <a:pt x="760" y="514"/>
                      <a:pt x="760" y="514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4"/>
                    </a:cubicBezTo>
                    <a:cubicBezTo>
                      <a:pt x="761" y="514"/>
                      <a:pt x="760" y="513"/>
                      <a:pt x="761" y="513"/>
                    </a:cubicBezTo>
                    <a:cubicBezTo>
                      <a:pt x="761" y="513"/>
                      <a:pt x="761" y="512"/>
                      <a:pt x="761" y="512"/>
                    </a:cubicBezTo>
                    <a:cubicBezTo>
                      <a:pt x="761" y="512"/>
                      <a:pt x="762" y="511"/>
                      <a:pt x="762" y="511"/>
                    </a:cubicBezTo>
                    <a:cubicBezTo>
                      <a:pt x="762" y="510"/>
                      <a:pt x="763" y="510"/>
                      <a:pt x="763" y="509"/>
                    </a:cubicBezTo>
                    <a:cubicBezTo>
                      <a:pt x="763" y="508"/>
                      <a:pt x="763" y="507"/>
                      <a:pt x="763" y="506"/>
                    </a:cubicBezTo>
                    <a:cubicBezTo>
                      <a:pt x="763" y="505"/>
                      <a:pt x="763" y="505"/>
                      <a:pt x="764" y="505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3" y="503"/>
                      <a:pt x="763" y="503"/>
                    </a:cubicBezTo>
                    <a:close/>
                    <a:moveTo>
                      <a:pt x="578" y="523"/>
                    </a:moveTo>
                    <a:cubicBezTo>
                      <a:pt x="578" y="523"/>
                      <a:pt x="578" y="524"/>
                      <a:pt x="577" y="523"/>
                    </a:cubicBezTo>
                    <a:cubicBezTo>
                      <a:pt x="577" y="524"/>
                      <a:pt x="577" y="525"/>
                      <a:pt x="577" y="525"/>
                    </a:cubicBezTo>
                    <a:cubicBezTo>
                      <a:pt x="578" y="524"/>
                      <a:pt x="579" y="524"/>
                      <a:pt x="578" y="523"/>
                    </a:cubicBezTo>
                    <a:close/>
                    <a:moveTo>
                      <a:pt x="575" y="519"/>
                    </a:moveTo>
                    <a:cubicBezTo>
                      <a:pt x="574" y="519"/>
                      <a:pt x="575" y="518"/>
                      <a:pt x="574" y="518"/>
                    </a:cubicBezTo>
                    <a:cubicBezTo>
                      <a:pt x="573" y="519"/>
                      <a:pt x="574" y="520"/>
                      <a:pt x="575" y="519"/>
                    </a:cubicBezTo>
                    <a:close/>
                    <a:moveTo>
                      <a:pt x="566" y="505"/>
                    </a:moveTo>
                    <a:cubicBezTo>
                      <a:pt x="565" y="505"/>
                      <a:pt x="565" y="506"/>
                      <a:pt x="565" y="506"/>
                    </a:cubicBezTo>
                    <a:cubicBezTo>
                      <a:pt x="566" y="507"/>
                      <a:pt x="566" y="506"/>
                      <a:pt x="566" y="505"/>
                    </a:cubicBezTo>
                    <a:close/>
                    <a:moveTo>
                      <a:pt x="573" y="516"/>
                    </a:moveTo>
                    <a:cubicBezTo>
                      <a:pt x="573" y="516"/>
                      <a:pt x="572" y="516"/>
                      <a:pt x="572" y="516"/>
                    </a:cubicBezTo>
                    <a:cubicBezTo>
                      <a:pt x="572" y="517"/>
                      <a:pt x="573" y="518"/>
                      <a:pt x="573" y="518"/>
                    </a:cubicBezTo>
                    <a:cubicBezTo>
                      <a:pt x="574" y="518"/>
                      <a:pt x="573" y="517"/>
                      <a:pt x="573" y="516"/>
                    </a:cubicBezTo>
                    <a:close/>
                    <a:moveTo>
                      <a:pt x="578" y="526"/>
                    </a:moveTo>
                    <a:cubicBezTo>
                      <a:pt x="579" y="526"/>
                      <a:pt x="579" y="527"/>
                      <a:pt x="579" y="528"/>
                    </a:cubicBezTo>
                    <a:cubicBezTo>
                      <a:pt x="580" y="527"/>
                      <a:pt x="580" y="527"/>
                      <a:pt x="580" y="526"/>
                    </a:cubicBezTo>
                    <a:cubicBezTo>
                      <a:pt x="579" y="526"/>
                      <a:pt x="578" y="525"/>
                      <a:pt x="578" y="525"/>
                    </a:cubicBezTo>
                    <a:cubicBezTo>
                      <a:pt x="578" y="525"/>
                      <a:pt x="578" y="525"/>
                      <a:pt x="577" y="525"/>
                    </a:cubicBezTo>
                    <a:cubicBezTo>
                      <a:pt x="577" y="526"/>
                      <a:pt x="577" y="526"/>
                      <a:pt x="578" y="526"/>
                    </a:cubicBezTo>
                    <a:close/>
                    <a:moveTo>
                      <a:pt x="593" y="541"/>
                    </a:moveTo>
                    <a:cubicBezTo>
                      <a:pt x="593" y="540"/>
                      <a:pt x="592" y="540"/>
                      <a:pt x="592" y="540"/>
                    </a:cubicBezTo>
                    <a:cubicBezTo>
                      <a:pt x="592" y="540"/>
                      <a:pt x="591" y="541"/>
                      <a:pt x="592" y="541"/>
                    </a:cubicBezTo>
                    <a:cubicBezTo>
                      <a:pt x="592" y="541"/>
                      <a:pt x="592" y="541"/>
                      <a:pt x="593" y="541"/>
                    </a:cubicBezTo>
                    <a:close/>
                    <a:moveTo>
                      <a:pt x="752" y="531"/>
                    </a:moveTo>
                    <a:cubicBezTo>
                      <a:pt x="751" y="531"/>
                      <a:pt x="751" y="531"/>
                      <a:pt x="751" y="531"/>
                    </a:cubicBezTo>
                    <a:cubicBezTo>
                      <a:pt x="751" y="531"/>
                      <a:pt x="752" y="531"/>
                      <a:pt x="752" y="531"/>
                    </a:cubicBezTo>
                    <a:close/>
                    <a:moveTo>
                      <a:pt x="759" y="517"/>
                    </a:moveTo>
                    <a:cubicBezTo>
                      <a:pt x="761" y="517"/>
                      <a:pt x="761" y="516"/>
                      <a:pt x="760" y="516"/>
                    </a:cubicBezTo>
                    <a:cubicBezTo>
                      <a:pt x="760" y="516"/>
                      <a:pt x="759" y="516"/>
                      <a:pt x="759" y="517"/>
                    </a:cubicBezTo>
                    <a:close/>
                    <a:moveTo>
                      <a:pt x="584" y="535"/>
                    </a:moveTo>
                    <a:cubicBezTo>
                      <a:pt x="584" y="536"/>
                      <a:pt x="586" y="535"/>
                      <a:pt x="585" y="535"/>
                    </a:cubicBezTo>
                    <a:cubicBezTo>
                      <a:pt x="585" y="534"/>
                      <a:pt x="584" y="535"/>
                      <a:pt x="584" y="535"/>
                    </a:cubicBezTo>
                    <a:close/>
                    <a:moveTo>
                      <a:pt x="582" y="530"/>
                    </a:moveTo>
                    <a:cubicBezTo>
                      <a:pt x="582" y="530"/>
                      <a:pt x="583" y="531"/>
                      <a:pt x="583" y="531"/>
                    </a:cubicBezTo>
                    <a:cubicBezTo>
                      <a:pt x="583" y="531"/>
                      <a:pt x="584" y="530"/>
                      <a:pt x="584" y="530"/>
                    </a:cubicBezTo>
                    <a:cubicBezTo>
                      <a:pt x="583" y="530"/>
                      <a:pt x="583" y="529"/>
                      <a:pt x="582" y="529"/>
                    </a:cubicBezTo>
                    <a:cubicBezTo>
                      <a:pt x="582" y="530"/>
                      <a:pt x="581" y="530"/>
                      <a:pt x="581" y="531"/>
                    </a:cubicBezTo>
                    <a:cubicBezTo>
                      <a:pt x="582" y="531"/>
                      <a:pt x="582" y="530"/>
                      <a:pt x="582" y="530"/>
                    </a:cubicBezTo>
                    <a:close/>
                    <a:moveTo>
                      <a:pt x="584" y="531"/>
                    </a:moveTo>
                    <a:cubicBezTo>
                      <a:pt x="584" y="533"/>
                      <a:pt x="584" y="533"/>
                      <a:pt x="584" y="533"/>
                    </a:cubicBezTo>
                    <a:cubicBezTo>
                      <a:pt x="585" y="533"/>
                      <a:pt x="584" y="534"/>
                      <a:pt x="586" y="534"/>
                    </a:cubicBezTo>
                    <a:cubicBezTo>
                      <a:pt x="585" y="533"/>
                      <a:pt x="585" y="531"/>
                      <a:pt x="584" y="531"/>
                    </a:cubicBezTo>
                    <a:close/>
                    <a:moveTo>
                      <a:pt x="581" y="529"/>
                    </a:moveTo>
                    <a:cubicBezTo>
                      <a:pt x="581" y="529"/>
                      <a:pt x="581" y="529"/>
                      <a:pt x="581" y="529"/>
                    </a:cubicBezTo>
                    <a:cubicBezTo>
                      <a:pt x="581" y="529"/>
                      <a:pt x="582" y="529"/>
                      <a:pt x="582" y="528"/>
                    </a:cubicBezTo>
                    <a:cubicBezTo>
                      <a:pt x="581" y="528"/>
                      <a:pt x="581" y="528"/>
                      <a:pt x="581" y="528"/>
                    </a:cubicBezTo>
                    <a:lnTo>
                      <a:pt x="581" y="529"/>
                    </a:lnTo>
                    <a:close/>
                    <a:moveTo>
                      <a:pt x="479" y="13"/>
                    </a:moveTo>
                    <a:cubicBezTo>
                      <a:pt x="480" y="14"/>
                      <a:pt x="479" y="13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2" y="15"/>
                      <a:pt x="484" y="15"/>
                      <a:pt x="484" y="16"/>
                    </a:cubicBezTo>
                    <a:cubicBezTo>
                      <a:pt x="484" y="16"/>
                      <a:pt x="485" y="16"/>
                      <a:pt x="485" y="16"/>
                    </a:cubicBezTo>
                    <a:cubicBezTo>
                      <a:pt x="485" y="16"/>
                      <a:pt x="485" y="17"/>
                      <a:pt x="485" y="17"/>
                    </a:cubicBezTo>
                    <a:cubicBezTo>
                      <a:pt x="485" y="17"/>
                      <a:pt x="486" y="17"/>
                      <a:pt x="486" y="17"/>
                    </a:cubicBezTo>
                    <a:cubicBezTo>
                      <a:pt x="486" y="17"/>
                      <a:pt x="486" y="17"/>
                      <a:pt x="486" y="17"/>
                    </a:cubicBezTo>
                    <a:cubicBezTo>
                      <a:pt x="486" y="17"/>
                      <a:pt x="487" y="17"/>
                      <a:pt x="487" y="17"/>
                    </a:cubicBezTo>
                    <a:cubicBezTo>
                      <a:pt x="488" y="18"/>
                      <a:pt x="489" y="17"/>
                      <a:pt x="489" y="18"/>
                    </a:cubicBezTo>
                    <a:cubicBezTo>
                      <a:pt x="490" y="18"/>
                      <a:pt x="490" y="18"/>
                      <a:pt x="490" y="18"/>
                    </a:cubicBezTo>
                    <a:cubicBezTo>
                      <a:pt x="491" y="19"/>
                      <a:pt x="492" y="19"/>
                      <a:pt x="492" y="19"/>
                    </a:cubicBezTo>
                    <a:cubicBezTo>
                      <a:pt x="493" y="20"/>
                      <a:pt x="492" y="18"/>
                      <a:pt x="493" y="19"/>
                    </a:cubicBezTo>
                    <a:cubicBezTo>
                      <a:pt x="493" y="19"/>
                      <a:pt x="494" y="20"/>
                      <a:pt x="495" y="20"/>
                    </a:cubicBezTo>
                    <a:cubicBezTo>
                      <a:pt x="495" y="21"/>
                      <a:pt x="495" y="21"/>
                      <a:pt x="495" y="21"/>
                    </a:cubicBezTo>
                    <a:cubicBezTo>
                      <a:pt x="496" y="21"/>
                      <a:pt x="497" y="21"/>
                      <a:pt x="497" y="21"/>
                    </a:cubicBezTo>
                    <a:cubicBezTo>
                      <a:pt x="497" y="21"/>
                      <a:pt x="497" y="22"/>
                      <a:pt x="498" y="22"/>
                    </a:cubicBezTo>
                    <a:cubicBezTo>
                      <a:pt x="498" y="23"/>
                      <a:pt x="499" y="23"/>
                      <a:pt x="499" y="23"/>
                    </a:cubicBezTo>
                    <a:cubicBezTo>
                      <a:pt x="500" y="23"/>
                      <a:pt x="500" y="22"/>
                      <a:pt x="501" y="22"/>
                    </a:cubicBezTo>
                    <a:cubicBezTo>
                      <a:pt x="502" y="23"/>
                      <a:pt x="504" y="25"/>
                      <a:pt x="504" y="26"/>
                    </a:cubicBezTo>
                    <a:cubicBezTo>
                      <a:pt x="505" y="26"/>
                      <a:pt x="506" y="26"/>
                      <a:pt x="506" y="27"/>
                    </a:cubicBezTo>
                    <a:cubicBezTo>
                      <a:pt x="506" y="27"/>
                      <a:pt x="507" y="27"/>
                      <a:pt x="507" y="27"/>
                    </a:cubicBezTo>
                    <a:cubicBezTo>
                      <a:pt x="507" y="27"/>
                      <a:pt x="507" y="27"/>
                      <a:pt x="507" y="27"/>
                    </a:cubicBezTo>
                    <a:cubicBezTo>
                      <a:pt x="507" y="27"/>
                      <a:pt x="508" y="27"/>
                      <a:pt x="508" y="27"/>
                    </a:cubicBezTo>
                    <a:cubicBezTo>
                      <a:pt x="508" y="27"/>
                      <a:pt x="508" y="28"/>
                      <a:pt x="508" y="28"/>
                    </a:cubicBezTo>
                    <a:cubicBezTo>
                      <a:pt x="508" y="28"/>
                      <a:pt x="508" y="28"/>
                      <a:pt x="508" y="28"/>
                    </a:cubicBezTo>
                    <a:cubicBezTo>
                      <a:pt x="510" y="29"/>
                      <a:pt x="512" y="30"/>
                      <a:pt x="513" y="30"/>
                    </a:cubicBezTo>
                    <a:cubicBezTo>
                      <a:pt x="514" y="31"/>
                      <a:pt x="515" y="31"/>
                      <a:pt x="516" y="32"/>
                    </a:cubicBezTo>
                    <a:cubicBezTo>
                      <a:pt x="516" y="32"/>
                      <a:pt x="516" y="32"/>
                      <a:pt x="516" y="33"/>
                    </a:cubicBezTo>
                    <a:cubicBezTo>
                      <a:pt x="517" y="33"/>
                      <a:pt x="517" y="33"/>
                      <a:pt x="518" y="34"/>
                    </a:cubicBezTo>
                    <a:cubicBezTo>
                      <a:pt x="518" y="34"/>
                      <a:pt x="518" y="34"/>
                      <a:pt x="518" y="34"/>
                    </a:cubicBezTo>
                    <a:cubicBezTo>
                      <a:pt x="518" y="34"/>
                      <a:pt x="519" y="35"/>
                      <a:pt x="519" y="35"/>
                    </a:cubicBezTo>
                    <a:cubicBezTo>
                      <a:pt x="520" y="36"/>
                      <a:pt x="521" y="36"/>
                      <a:pt x="521" y="36"/>
                    </a:cubicBezTo>
                    <a:cubicBezTo>
                      <a:pt x="522" y="38"/>
                      <a:pt x="523" y="37"/>
                      <a:pt x="523" y="39"/>
                    </a:cubicBezTo>
                    <a:cubicBezTo>
                      <a:pt x="524" y="39"/>
                      <a:pt x="526" y="39"/>
                      <a:pt x="526" y="40"/>
                    </a:cubicBezTo>
                    <a:cubicBezTo>
                      <a:pt x="527" y="40"/>
                      <a:pt x="527" y="41"/>
                      <a:pt x="527" y="41"/>
                    </a:cubicBezTo>
                    <a:cubicBezTo>
                      <a:pt x="528" y="41"/>
                      <a:pt x="529" y="41"/>
                      <a:pt x="529" y="42"/>
                    </a:cubicBezTo>
                    <a:cubicBezTo>
                      <a:pt x="529" y="42"/>
                      <a:pt x="529" y="43"/>
                      <a:pt x="530" y="43"/>
                    </a:cubicBezTo>
                    <a:cubicBezTo>
                      <a:pt x="530" y="43"/>
                      <a:pt x="531" y="44"/>
                      <a:pt x="531" y="44"/>
                    </a:cubicBezTo>
                    <a:cubicBezTo>
                      <a:pt x="531" y="44"/>
                      <a:pt x="531" y="45"/>
                      <a:pt x="532" y="45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3" y="46"/>
                      <a:pt x="533" y="46"/>
                      <a:pt x="533" y="46"/>
                    </a:cubicBezTo>
                    <a:cubicBezTo>
                      <a:pt x="533" y="46"/>
                      <a:pt x="533" y="46"/>
                      <a:pt x="534" y="46"/>
                    </a:cubicBezTo>
                    <a:cubicBezTo>
                      <a:pt x="534" y="47"/>
                      <a:pt x="534" y="47"/>
                      <a:pt x="534" y="48"/>
                    </a:cubicBezTo>
                    <a:cubicBezTo>
                      <a:pt x="535" y="48"/>
                      <a:pt x="535" y="48"/>
                      <a:pt x="536" y="48"/>
                    </a:cubicBezTo>
                    <a:cubicBezTo>
                      <a:pt x="536" y="48"/>
                      <a:pt x="536" y="49"/>
                      <a:pt x="536" y="49"/>
                    </a:cubicBezTo>
                    <a:cubicBezTo>
                      <a:pt x="536" y="49"/>
                      <a:pt x="537" y="49"/>
                      <a:pt x="537" y="49"/>
                    </a:cubicBezTo>
                    <a:cubicBezTo>
                      <a:pt x="537" y="49"/>
                      <a:pt x="537" y="50"/>
                      <a:pt x="537" y="50"/>
                    </a:cubicBezTo>
                    <a:cubicBezTo>
                      <a:pt x="538" y="50"/>
                      <a:pt x="539" y="51"/>
                      <a:pt x="539" y="51"/>
                    </a:cubicBezTo>
                    <a:cubicBezTo>
                      <a:pt x="540" y="51"/>
                      <a:pt x="541" y="52"/>
                      <a:pt x="542" y="52"/>
                    </a:cubicBezTo>
                    <a:cubicBezTo>
                      <a:pt x="542" y="54"/>
                      <a:pt x="543" y="54"/>
                      <a:pt x="543" y="54"/>
                    </a:cubicBezTo>
                    <a:cubicBezTo>
                      <a:pt x="543" y="55"/>
                      <a:pt x="543" y="55"/>
                      <a:pt x="543" y="55"/>
                    </a:cubicBezTo>
                    <a:cubicBezTo>
                      <a:pt x="544" y="56"/>
                      <a:pt x="545" y="56"/>
                      <a:pt x="546" y="57"/>
                    </a:cubicBezTo>
                    <a:cubicBezTo>
                      <a:pt x="546" y="57"/>
                      <a:pt x="546" y="58"/>
                      <a:pt x="546" y="58"/>
                    </a:cubicBezTo>
                    <a:cubicBezTo>
                      <a:pt x="546" y="58"/>
                      <a:pt x="547" y="58"/>
                      <a:pt x="547" y="58"/>
                    </a:cubicBezTo>
                    <a:cubicBezTo>
                      <a:pt x="548" y="59"/>
                      <a:pt x="549" y="60"/>
                      <a:pt x="550" y="61"/>
                    </a:cubicBezTo>
                    <a:cubicBezTo>
                      <a:pt x="551" y="61"/>
                      <a:pt x="551" y="62"/>
                      <a:pt x="552" y="63"/>
                    </a:cubicBezTo>
                    <a:cubicBezTo>
                      <a:pt x="552" y="64"/>
                      <a:pt x="553" y="64"/>
                      <a:pt x="553" y="64"/>
                    </a:cubicBezTo>
                    <a:cubicBezTo>
                      <a:pt x="554" y="65"/>
                      <a:pt x="554" y="65"/>
                      <a:pt x="554" y="66"/>
                    </a:cubicBezTo>
                    <a:cubicBezTo>
                      <a:pt x="556" y="67"/>
                      <a:pt x="556" y="68"/>
                      <a:pt x="558" y="68"/>
                    </a:cubicBezTo>
                    <a:cubicBezTo>
                      <a:pt x="558" y="71"/>
                      <a:pt x="559" y="71"/>
                      <a:pt x="560" y="71"/>
                    </a:cubicBezTo>
                    <a:cubicBezTo>
                      <a:pt x="560" y="73"/>
                      <a:pt x="560" y="73"/>
                      <a:pt x="561" y="74"/>
                    </a:cubicBezTo>
                    <a:cubicBezTo>
                      <a:pt x="562" y="75"/>
                      <a:pt x="563" y="78"/>
                      <a:pt x="565" y="79"/>
                    </a:cubicBezTo>
                    <a:cubicBezTo>
                      <a:pt x="565" y="80"/>
                      <a:pt x="565" y="80"/>
                      <a:pt x="565" y="81"/>
                    </a:cubicBezTo>
                    <a:cubicBezTo>
                      <a:pt x="566" y="81"/>
                      <a:pt x="566" y="82"/>
                      <a:pt x="567" y="82"/>
                    </a:cubicBezTo>
                    <a:cubicBezTo>
                      <a:pt x="567" y="84"/>
                      <a:pt x="568" y="85"/>
                      <a:pt x="568" y="86"/>
                    </a:cubicBezTo>
                    <a:cubicBezTo>
                      <a:pt x="569" y="86"/>
                      <a:pt x="570" y="88"/>
                      <a:pt x="571" y="88"/>
                    </a:cubicBezTo>
                    <a:cubicBezTo>
                      <a:pt x="570" y="89"/>
                      <a:pt x="572" y="89"/>
                      <a:pt x="572" y="90"/>
                    </a:cubicBezTo>
                    <a:cubicBezTo>
                      <a:pt x="572" y="91"/>
                      <a:pt x="573" y="91"/>
                      <a:pt x="574" y="92"/>
                    </a:cubicBezTo>
                    <a:cubicBezTo>
                      <a:pt x="573" y="94"/>
                      <a:pt x="574" y="95"/>
                      <a:pt x="574" y="96"/>
                    </a:cubicBezTo>
                    <a:cubicBezTo>
                      <a:pt x="574" y="97"/>
                      <a:pt x="575" y="97"/>
                      <a:pt x="574" y="97"/>
                    </a:cubicBezTo>
                    <a:cubicBezTo>
                      <a:pt x="576" y="98"/>
                      <a:pt x="576" y="99"/>
                      <a:pt x="577" y="99"/>
                    </a:cubicBezTo>
                    <a:cubicBezTo>
                      <a:pt x="577" y="99"/>
                      <a:pt x="577" y="101"/>
                      <a:pt x="577" y="101"/>
                    </a:cubicBezTo>
                    <a:cubicBezTo>
                      <a:pt x="577" y="101"/>
                      <a:pt x="578" y="101"/>
                      <a:pt x="578" y="101"/>
                    </a:cubicBezTo>
                    <a:cubicBezTo>
                      <a:pt x="577" y="102"/>
                      <a:pt x="577" y="102"/>
                      <a:pt x="577" y="102"/>
                    </a:cubicBezTo>
                    <a:cubicBezTo>
                      <a:pt x="577" y="103"/>
                      <a:pt x="578" y="103"/>
                      <a:pt x="578" y="104"/>
                    </a:cubicBezTo>
                    <a:cubicBezTo>
                      <a:pt x="579" y="104"/>
                      <a:pt x="579" y="105"/>
                      <a:pt x="579" y="106"/>
                    </a:cubicBezTo>
                    <a:cubicBezTo>
                      <a:pt x="579" y="108"/>
                      <a:pt x="580" y="109"/>
                      <a:pt x="580" y="111"/>
                    </a:cubicBezTo>
                    <a:cubicBezTo>
                      <a:pt x="583" y="120"/>
                      <a:pt x="586" y="129"/>
                      <a:pt x="587" y="139"/>
                    </a:cubicBezTo>
                    <a:cubicBezTo>
                      <a:pt x="587" y="142"/>
                      <a:pt x="587" y="144"/>
                      <a:pt x="587" y="147"/>
                    </a:cubicBezTo>
                    <a:cubicBezTo>
                      <a:pt x="587" y="155"/>
                      <a:pt x="587" y="163"/>
                      <a:pt x="583" y="171"/>
                    </a:cubicBezTo>
                    <a:cubicBezTo>
                      <a:pt x="582" y="172"/>
                      <a:pt x="581" y="175"/>
                      <a:pt x="580" y="176"/>
                    </a:cubicBezTo>
                    <a:cubicBezTo>
                      <a:pt x="577" y="179"/>
                      <a:pt x="575" y="181"/>
                      <a:pt x="571" y="183"/>
                    </a:cubicBezTo>
                    <a:cubicBezTo>
                      <a:pt x="565" y="185"/>
                      <a:pt x="557" y="185"/>
                      <a:pt x="552" y="180"/>
                    </a:cubicBezTo>
                    <a:cubicBezTo>
                      <a:pt x="550" y="179"/>
                      <a:pt x="549" y="178"/>
                      <a:pt x="548" y="177"/>
                    </a:cubicBezTo>
                    <a:cubicBezTo>
                      <a:pt x="547" y="175"/>
                      <a:pt x="547" y="174"/>
                      <a:pt x="546" y="172"/>
                    </a:cubicBezTo>
                    <a:cubicBezTo>
                      <a:pt x="546" y="170"/>
                      <a:pt x="546" y="168"/>
                      <a:pt x="546" y="167"/>
                    </a:cubicBezTo>
                    <a:cubicBezTo>
                      <a:pt x="548" y="172"/>
                      <a:pt x="556" y="172"/>
                      <a:pt x="560" y="171"/>
                    </a:cubicBezTo>
                    <a:cubicBezTo>
                      <a:pt x="565" y="169"/>
                      <a:pt x="569" y="166"/>
                      <a:pt x="571" y="161"/>
                    </a:cubicBezTo>
                    <a:cubicBezTo>
                      <a:pt x="576" y="148"/>
                      <a:pt x="570" y="133"/>
                      <a:pt x="559" y="127"/>
                    </a:cubicBezTo>
                    <a:cubicBezTo>
                      <a:pt x="550" y="122"/>
                      <a:pt x="537" y="121"/>
                      <a:pt x="528" y="126"/>
                    </a:cubicBezTo>
                    <a:cubicBezTo>
                      <a:pt x="523" y="128"/>
                      <a:pt x="518" y="132"/>
                      <a:pt x="515" y="137"/>
                    </a:cubicBezTo>
                    <a:cubicBezTo>
                      <a:pt x="504" y="154"/>
                      <a:pt x="503" y="179"/>
                      <a:pt x="518" y="194"/>
                    </a:cubicBezTo>
                    <a:cubicBezTo>
                      <a:pt x="521" y="198"/>
                      <a:pt x="526" y="201"/>
                      <a:pt x="531" y="203"/>
                    </a:cubicBezTo>
                    <a:cubicBezTo>
                      <a:pt x="531" y="203"/>
                      <a:pt x="531" y="203"/>
                      <a:pt x="531" y="203"/>
                    </a:cubicBezTo>
                    <a:cubicBezTo>
                      <a:pt x="526" y="211"/>
                      <a:pt x="521" y="220"/>
                      <a:pt x="525" y="230"/>
                    </a:cubicBezTo>
                    <a:cubicBezTo>
                      <a:pt x="531" y="248"/>
                      <a:pt x="545" y="255"/>
                      <a:pt x="562" y="256"/>
                    </a:cubicBezTo>
                    <a:cubicBezTo>
                      <a:pt x="572" y="256"/>
                      <a:pt x="582" y="249"/>
                      <a:pt x="586" y="243"/>
                    </a:cubicBezTo>
                    <a:cubicBezTo>
                      <a:pt x="592" y="233"/>
                      <a:pt x="589" y="232"/>
                      <a:pt x="588" y="231"/>
                    </a:cubicBezTo>
                    <a:cubicBezTo>
                      <a:pt x="595" y="231"/>
                      <a:pt x="603" y="230"/>
                      <a:pt x="608" y="226"/>
                    </a:cubicBezTo>
                    <a:cubicBezTo>
                      <a:pt x="621" y="217"/>
                      <a:pt x="623" y="201"/>
                      <a:pt x="625" y="180"/>
                    </a:cubicBezTo>
                    <a:cubicBezTo>
                      <a:pt x="626" y="165"/>
                      <a:pt x="625" y="150"/>
                      <a:pt x="621" y="135"/>
                    </a:cubicBezTo>
                    <a:cubicBezTo>
                      <a:pt x="619" y="130"/>
                      <a:pt x="617" y="124"/>
                      <a:pt x="615" y="119"/>
                    </a:cubicBezTo>
                    <a:cubicBezTo>
                      <a:pt x="615" y="118"/>
                      <a:pt x="615" y="118"/>
                      <a:pt x="614" y="117"/>
                    </a:cubicBezTo>
                    <a:cubicBezTo>
                      <a:pt x="612" y="112"/>
                      <a:pt x="610" y="106"/>
                      <a:pt x="607" y="101"/>
                    </a:cubicBezTo>
                    <a:cubicBezTo>
                      <a:pt x="606" y="100"/>
                      <a:pt x="606" y="97"/>
                      <a:pt x="605" y="95"/>
                    </a:cubicBezTo>
                    <a:cubicBezTo>
                      <a:pt x="604" y="94"/>
                      <a:pt x="604" y="94"/>
                      <a:pt x="603" y="93"/>
                    </a:cubicBezTo>
                    <a:cubicBezTo>
                      <a:pt x="602" y="92"/>
                      <a:pt x="603" y="94"/>
                      <a:pt x="603" y="93"/>
                    </a:cubicBezTo>
                    <a:cubicBezTo>
                      <a:pt x="603" y="93"/>
                      <a:pt x="603" y="92"/>
                      <a:pt x="603" y="92"/>
                    </a:cubicBezTo>
                    <a:cubicBezTo>
                      <a:pt x="603" y="92"/>
                      <a:pt x="602" y="91"/>
                      <a:pt x="602" y="91"/>
                    </a:cubicBezTo>
                    <a:cubicBezTo>
                      <a:pt x="601" y="91"/>
                      <a:pt x="601" y="89"/>
                      <a:pt x="600" y="89"/>
                    </a:cubicBezTo>
                    <a:cubicBezTo>
                      <a:pt x="600" y="89"/>
                      <a:pt x="600" y="88"/>
                      <a:pt x="600" y="87"/>
                    </a:cubicBezTo>
                    <a:cubicBezTo>
                      <a:pt x="598" y="88"/>
                      <a:pt x="599" y="86"/>
                      <a:pt x="598" y="86"/>
                    </a:cubicBezTo>
                    <a:cubicBezTo>
                      <a:pt x="597" y="84"/>
                      <a:pt x="598" y="83"/>
                      <a:pt x="597" y="81"/>
                    </a:cubicBezTo>
                    <a:cubicBezTo>
                      <a:pt x="596" y="80"/>
                      <a:pt x="592" y="78"/>
                      <a:pt x="593" y="76"/>
                    </a:cubicBezTo>
                    <a:cubicBezTo>
                      <a:pt x="592" y="76"/>
                      <a:pt x="591" y="75"/>
                      <a:pt x="591" y="75"/>
                    </a:cubicBezTo>
                    <a:cubicBezTo>
                      <a:pt x="590" y="74"/>
                      <a:pt x="590" y="75"/>
                      <a:pt x="589" y="75"/>
                    </a:cubicBezTo>
                    <a:cubicBezTo>
                      <a:pt x="587" y="72"/>
                      <a:pt x="588" y="73"/>
                      <a:pt x="586" y="71"/>
                    </a:cubicBezTo>
                    <a:cubicBezTo>
                      <a:pt x="586" y="71"/>
                      <a:pt x="586" y="70"/>
                      <a:pt x="585" y="69"/>
                    </a:cubicBezTo>
                    <a:cubicBezTo>
                      <a:pt x="586" y="68"/>
                      <a:pt x="584" y="69"/>
                      <a:pt x="584" y="67"/>
                    </a:cubicBezTo>
                    <a:cubicBezTo>
                      <a:pt x="584" y="67"/>
                      <a:pt x="584" y="68"/>
                      <a:pt x="583" y="68"/>
                    </a:cubicBezTo>
                    <a:cubicBezTo>
                      <a:pt x="582" y="67"/>
                      <a:pt x="582" y="65"/>
                      <a:pt x="582" y="64"/>
                    </a:cubicBezTo>
                    <a:cubicBezTo>
                      <a:pt x="580" y="64"/>
                      <a:pt x="580" y="62"/>
                      <a:pt x="578" y="62"/>
                    </a:cubicBezTo>
                    <a:cubicBezTo>
                      <a:pt x="578" y="61"/>
                      <a:pt x="577" y="61"/>
                      <a:pt x="577" y="61"/>
                    </a:cubicBezTo>
                    <a:cubicBezTo>
                      <a:pt x="576" y="60"/>
                      <a:pt x="576" y="60"/>
                      <a:pt x="576" y="60"/>
                    </a:cubicBezTo>
                    <a:cubicBezTo>
                      <a:pt x="575" y="59"/>
                      <a:pt x="575" y="58"/>
                      <a:pt x="574" y="59"/>
                    </a:cubicBezTo>
                    <a:cubicBezTo>
                      <a:pt x="573" y="58"/>
                      <a:pt x="573" y="57"/>
                      <a:pt x="572" y="56"/>
                    </a:cubicBezTo>
                    <a:cubicBezTo>
                      <a:pt x="572" y="56"/>
                      <a:pt x="571" y="56"/>
                      <a:pt x="571" y="56"/>
                    </a:cubicBezTo>
                    <a:cubicBezTo>
                      <a:pt x="571" y="55"/>
                      <a:pt x="571" y="55"/>
                      <a:pt x="571" y="55"/>
                    </a:cubicBezTo>
                    <a:cubicBezTo>
                      <a:pt x="570" y="55"/>
                      <a:pt x="570" y="55"/>
                      <a:pt x="569" y="54"/>
                    </a:cubicBezTo>
                    <a:cubicBezTo>
                      <a:pt x="569" y="53"/>
                      <a:pt x="568" y="53"/>
                      <a:pt x="567" y="52"/>
                    </a:cubicBezTo>
                    <a:cubicBezTo>
                      <a:pt x="567" y="52"/>
                      <a:pt x="567" y="52"/>
                      <a:pt x="567" y="52"/>
                    </a:cubicBezTo>
                    <a:cubicBezTo>
                      <a:pt x="567" y="51"/>
                      <a:pt x="565" y="52"/>
                      <a:pt x="565" y="51"/>
                    </a:cubicBezTo>
                    <a:cubicBezTo>
                      <a:pt x="564" y="50"/>
                      <a:pt x="564" y="49"/>
                      <a:pt x="563" y="48"/>
                    </a:cubicBezTo>
                    <a:cubicBezTo>
                      <a:pt x="560" y="48"/>
                      <a:pt x="560" y="45"/>
                      <a:pt x="557" y="45"/>
                    </a:cubicBezTo>
                    <a:cubicBezTo>
                      <a:pt x="557" y="44"/>
                      <a:pt x="556" y="43"/>
                      <a:pt x="554" y="43"/>
                    </a:cubicBezTo>
                    <a:cubicBezTo>
                      <a:pt x="555" y="42"/>
                      <a:pt x="553" y="42"/>
                      <a:pt x="553" y="41"/>
                    </a:cubicBezTo>
                    <a:cubicBezTo>
                      <a:pt x="552" y="41"/>
                      <a:pt x="552" y="40"/>
                      <a:pt x="551" y="40"/>
                    </a:cubicBezTo>
                    <a:cubicBezTo>
                      <a:pt x="549" y="37"/>
                      <a:pt x="546" y="35"/>
                      <a:pt x="543" y="34"/>
                    </a:cubicBezTo>
                    <a:cubicBezTo>
                      <a:pt x="541" y="32"/>
                      <a:pt x="538" y="30"/>
                      <a:pt x="536" y="31"/>
                    </a:cubicBezTo>
                    <a:cubicBezTo>
                      <a:pt x="535" y="30"/>
                      <a:pt x="534" y="30"/>
                      <a:pt x="534" y="29"/>
                    </a:cubicBezTo>
                    <a:cubicBezTo>
                      <a:pt x="533" y="29"/>
                      <a:pt x="531" y="27"/>
                      <a:pt x="532" y="30"/>
                    </a:cubicBezTo>
                    <a:cubicBezTo>
                      <a:pt x="531" y="29"/>
                      <a:pt x="530" y="27"/>
                      <a:pt x="529" y="26"/>
                    </a:cubicBezTo>
                    <a:cubicBezTo>
                      <a:pt x="527" y="25"/>
                      <a:pt x="528" y="27"/>
                      <a:pt x="527" y="26"/>
                    </a:cubicBezTo>
                    <a:cubicBezTo>
                      <a:pt x="527" y="25"/>
                      <a:pt x="526" y="25"/>
                      <a:pt x="525" y="25"/>
                    </a:cubicBezTo>
                    <a:cubicBezTo>
                      <a:pt x="524" y="25"/>
                      <a:pt x="524" y="25"/>
                      <a:pt x="524" y="25"/>
                    </a:cubicBezTo>
                    <a:cubicBezTo>
                      <a:pt x="523" y="25"/>
                      <a:pt x="524" y="24"/>
                      <a:pt x="523" y="24"/>
                    </a:cubicBezTo>
                    <a:cubicBezTo>
                      <a:pt x="522" y="24"/>
                      <a:pt x="522" y="24"/>
                      <a:pt x="522" y="24"/>
                    </a:cubicBezTo>
                    <a:cubicBezTo>
                      <a:pt x="522" y="24"/>
                      <a:pt x="521" y="24"/>
                      <a:pt x="521" y="24"/>
                    </a:cubicBezTo>
                    <a:cubicBezTo>
                      <a:pt x="521" y="24"/>
                      <a:pt x="521" y="23"/>
                      <a:pt x="521" y="23"/>
                    </a:cubicBezTo>
                    <a:cubicBezTo>
                      <a:pt x="521" y="23"/>
                      <a:pt x="519" y="22"/>
                      <a:pt x="518" y="21"/>
                    </a:cubicBezTo>
                    <a:cubicBezTo>
                      <a:pt x="518" y="21"/>
                      <a:pt x="516" y="22"/>
                      <a:pt x="516" y="22"/>
                    </a:cubicBezTo>
                    <a:cubicBezTo>
                      <a:pt x="516" y="22"/>
                      <a:pt x="516" y="22"/>
                      <a:pt x="516" y="22"/>
                    </a:cubicBezTo>
                    <a:cubicBezTo>
                      <a:pt x="515" y="21"/>
                      <a:pt x="516" y="21"/>
                      <a:pt x="515" y="21"/>
                    </a:cubicBezTo>
                    <a:cubicBezTo>
                      <a:pt x="515" y="21"/>
                      <a:pt x="515" y="21"/>
                      <a:pt x="515" y="21"/>
                    </a:cubicBezTo>
                    <a:cubicBezTo>
                      <a:pt x="514" y="21"/>
                      <a:pt x="514" y="21"/>
                      <a:pt x="514" y="21"/>
                    </a:cubicBezTo>
                    <a:cubicBezTo>
                      <a:pt x="512" y="20"/>
                      <a:pt x="512" y="20"/>
                      <a:pt x="510" y="20"/>
                    </a:cubicBezTo>
                    <a:cubicBezTo>
                      <a:pt x="510" y="19"/>
                      <a:pt x="509" y="20"/>
                      <a:pt x="509" y="20"/>
                    </a:cubicBezTo>
                    <a:cubicBezTo>
                      <a:pt x="509" y="20"/>
                      <a:pt x="509" y="19"/>
                      <a:pt x="509" y="19"/>
                    </a:cubicBezTo>
                    <a:cubicBezTo>
                      <a:pt x="509" y="19"/>
                      <a:pt x="508" y="19"/>
                      <a:pt x="508" y="19"/>
                    </a:cubicBezTo>
                    <a:cubicBezTo>
                      <a:pt x="508" y="19"/>
                      <a:pt x="508" y="19"/>
                      <a:pt x="508" y="19"/>
                    </a:cubicBezTo>
                    <a:cubicBezTo>
                      <a:pt x="508" y="18"/>
                      <a:pt x="508" y="19"/>
                      <a:pt x="508" y="18"/>
                    </a:cubicBezTo>
                    <a:cubicBezTo>
                      <a:pt x="506" y="18"/>
                      <a:pt x="506" y="18"/>
                      <a:pt x="505" y="18"/>
                    </a:cubicBezTo>
                    <a:cubicBezTo>
                      <a:pt x="505" y="17"/>
                      <a:pt x="505" y="18"/>
                      <a:pt x="504" y="18"/>
                    </a:cubicBezTo>
                    <a:cubicBezTo>
                      <a:pt x="504" y="18"/>
                      <a:pt x="503" y="18"/>
                      <a:pt x="503" y="18"/>
                    </a:cubicBezTo>
                    <a:cubicBezTo>
                      <a:pt x="502" y="17"/>
                      <a:pt x="501" y="17"/>
                      <a:pt x="499" y="17"/>
                    </a:cubicBezTo>
                    <a:cubicBezTo>
                      <a:pt x="499" y="16"/>
                      <a:pt x="498" y="16"/>
                      <a:pt x="498" y="15"/>
                    </a:cubicBezTo>
                    <a:cubicBezTo>
                      <a:pt x="496" y="15"/>
                      <a:pt x="495" y="15"/>
                      <a:pt x="493" y="15"/>
                    </a:cubicBezTo>
                    <a:cubicBezTo>
                      <a:pt x="493" y="15"/>
                      <a:pt x="493" y="14"/>
                      <a:pt x="492" y="14"/>
                    </a:cubicBezTo>
                    <a:cubicBezTo>
                      <a:pt x="492" y="14"/>
                      <a:pt x="492" y="14"/>
                      <a:pt x="492" y="14"/>
                    </a:cubicBezTo>
                    <a:cubicBezTo>
                      <a:pt x="491" y="14"/>
                      <a:pt x="491" y="14"/>
                      <a:pt x="490" y="14"/>
                    </a:cubicBezTo>
                    <a:cubicBezTo>
                      <a:pt x="490" y="14"/>
                      <a:pt x="489" y="13"/>
                      <a:pt x="488" y="13"/>
                    </a:cubicBezTo>
                    <a:cubicBezTo>
                      <a:pt x="487" y="13"/>
                      <a:pt x="487" y="13"/>
                      <a:pt x="486" y="13"/>
                    </a:cubicBezTo>
                    <a:cubicBezTo>
                      <a:pt x="485" y="12"/>
                      <a:pt x="488" y="14"/>
                      <a:pt x="487" y="14"/>
                    </a:cubicBezTo>
                    <a:cubicBezTo>
                      <a:pt x="486" y="13"/>
                      <a:pt x="482" y="13"/>
                      <a:pt x="481" y="12"/>
                    </a:cubicBezTo>
                    <a:cubicBezTo>
                      <a:pt x="481" y="12"/>
                      <a:pt x="481" y="12"/>
                      <a:pt x="480" y="12"/>
                    </a:cubicBezTo>
                    <a:cubicBezTo>
                      <a:pt x="480" y="12"/>
                      <a:pt x="480" y="13"/>
                      <a:pt x="480" y="13"/>
                    </a:cubicBezTo>
                    <a:cubicBezTo>
                      <a:pt x="480" y="13"/>
                      <a:pt x="480" y="12"/>
                      <a:pt x="479" y="12"/>
                    </a:cubicBezTo>
                    <a:cubicBezTo>
                      <a:pt x="479" y="12"/>
                      <a:pt x="478" y="12"/>
                      <a:pt x="478" y="12"/>
                    </a:cubicBezTo>
                    <a:cubicBezTo>
                      <a:pt x="478" y="13"/>
                      <a:pt x="478" y="13"/>
                      <a:pt x="479" y="13"/>
                    </a:cubicBezTo>
                    <a:close/>
                    <a:moveTo>
                      <a:pt x="590" y="77"/>
                    </a:moveTo>
                    <a:cubicBezTo>
                      <a:pt x="590" y="77"/>
                      <a:pt x="601" y="96"/>
                      <a:pt x="605" y="108"/>
                    </a:cubicBezTo>
                    <a:cubicBezTo>
                      <a:pt x="616" y="143"/>
                      <a:pt x="614" y="182"/>
                      <a:pt x="593" y="193"/>
                    </a:cubicBezTo>
                    <a:cubicBezTo>
                      <a:pt x="582" y="198"/>
                      <a:pt x="571" y="194"/>
                      <a:pt x="570" y="193"/>
                    </a:cubicBezTo>
                    <a:cubicBezTo>
                      <a:pt x="572" y="194"/>
                      <a:pt x="594" y="197"/>
                      <a:pt x="604" y="172"/>
                    </a:cubicBezTo>
                    <a:cubicBezTo>
                      <a:pt x="613" y="153"/>
                      <a:pt x="611" y="116"/>
                      <a:pt x="590" y="77"/>
                    </a:cubicBezTo>
                    <a:close/>
                    <a:moveTo>
                      <a:pt x="548" y="57"/>
                    </a:moveTo>
                    <a:cubicBezTo>
                      <a:pt x="548" y="56"/>
                      <a:pt x="547" y="57"/>
                      <a:pt x="546" y="56"/>
                    </a:cubicBezTo>
                    <a:cubicBezTo>
                      <a:pt x="546" y="56"/>
                      <a:pt x="546" y="56"/>
                      <a:pt x="546" y="55"/>
                    </a:cubicBezTo>
                    <a:cubicBezTo>
                      <a:pt x="546" y="55"/>
                      <a:pt x="545" y="55"/>
                      <a:pt x="544" y="55"/>
                    </a:cubicBezTo>
                    <a:cubicBezTo>
                      <a:pt x="544" y="54"/>
                      <a:pt x="544" y="53"/>
                      <a:pt x="544" y="53"/>
                    </a:cubicBezTo>
                    <a:cubicBezTo>
                      <a:pt x="543" y="53"/>
                      <a:pt x="543" y="53"/>
                      <a:pt x="543" y="53"/>
                    </a:cubicBezTo>
                    <a:cubicBezTo>
                      <a:pt x="542" y="52"/>
                      <a:pt x="542" y="52"/>
                      <a:pt x="542" y="52"/>
                    </a:cubicBezTo>
                    <a:cubicBezTo>
                      <a:pt x="541" y="50"/>
                      <a:pt x="538" y="49"/>
                      <a:pt x="537" y="47"/>
                    </a:cubicBezTo>
                    <a:cubicBezTo>
                      <a:pt x="537" y="47"/>
                      <a:pt x="539" y="48"/>
                      <a:pt x="540" y="48"/>
                    </a:cubicBezTo>
                    <a:cubicBezTo>
                      <a:pt x="540" y="49"/>
                      <a:pt x="541" y="49"/>
                      <a:pt x="541" y="49"/>
                    </a:cubicBezTo>
                    <a:cubicBezTo>
                      <a:pt x="541" y="50"/>
                      <a:pt x="542" y="49"/>
                      <a:pt x="542" y="50"/>
                    </a:cubicBezTo>
                    <a:cubicBezTo>
                      <a:pt x="542" y="50"/>
                      <a:pt x="542" y="51"/>
                      <a:pt x="542" y="51"/>
                    </a:cubicBezTo>
                    <a:cubicBezTo>
                      <a:pt x="543" y="51"/>
                      <a:pt x="544" y="51"/>
                      <a:pt x="545" y="51"/>
                    </a:cubicBezTo>
                    <a:cubicBezTo>
                      <a:pt x="545" y="52"/>
                      <a:pt x="544" y="52"/>
                      <a:pt x="544" y="52"/>
                    </a:cubicBezTo>
                    <a:cubicBezTo>
                      <a:pt x="544" y="53"/>
                      <a:pt x="544" y="53"/>
                      <a:pt x="545" y="53"/>
                    </a:cubicBezTo>
                    <a:cubicBezTo>
                      <a:pt x="545" y="53"/>
                      <a:pt x="546" y="54"/>
                      <a:pt x="546" y="54"/>
                    </a:cubicBezTo>
                    <a:cubicBezTo>
                      <a:pt x="546" y="54"/>
                      <a:pt x="546" y="54"/>
                      <a:pt x="546" y="54"/>
                    </a:cubicBezTo>
                    <a:cubicBezTo>
                      <a:pt x="547" y="55"/>
                      <a:pt x="548" y="55"/>
                      <a:pt x="548" y="57"/>
                    </a:cubicBezTo>
                    <a:close/>
                    <a:moveTo>
                      <a:pt x="547" y="52"/>
                    </a:moveTo>
                    <a:cubicBezTo>
                      <a:pt x="547" y="51"/>
                      <a:pt x="548" y="52"/>
                      <a:pt x="549" y="52"/>
                    </a:cubicBezTo>
                    <a:cubicBezTo>
                      <a:pt x="549" y="53"/>
                      <a:pt x="551" y="54"/>
                      <a:pt x="551" y="55"/>
                    </a:cubicBezTo>
                    <a:cubicBezTo>
                      <a:pt x="550" y="56"/>
                      <a:pt x="550" y="54"/>
                      <a:pt x="549" y="54"/>
                    </a:cubicBezTo>
                    <a:cubicBezTo>
                      <a:pt x="549" y="53"/>
                      <a:pt x="548" y="54"/>
                      <a:pt x="548" y="52"/>
                    </a:cubicBezTo>
                    <a:cubicBezTo>
                      <a:pt x="547" y="53"/>
                      <a:pt x="547" y="52"/>
                      <a:pt x="547" y="52"/>
                    </a:cubicBezTo>
                    <a:close/>
                    <a:moveTo>
                      <a:pt x="556" y="67"/>
                    </a:moveTo>
                    <a:cubicBezTo>
                      <a:pt x="555" y="67"/>
                      <a:pt x="555" y="65"/>
                      <a:pt x="555" y="64"/>
                    </a:cubicBezTo>
                    <a:cubicBezTo>
                      <a:pt x="553" y="64"/>
                      <a:pt x="553" y="62"/>
                      <a:pt x="552" y="60"/>
                    </a:cubicBezTo>
                    <a:cubicBezTo>
                      <a:pt x="550" y="61"/>
                      <a:pt x="551" y="59"/>
                      <a:pt x="549" y="59"/>
                    </a:cubicBezTo>
                    <a:cubicBezTo>
                      <a:pt x="549" y="58"/>
                      <a:pt x="549" y="57"/>
                      <a:pt x="548" y="57"/>
                    </a:cubicBezTo>
                    <a:cubicBezTo>
                      <a:pt x="549" y="56"/>
                      <a:pt x="550" y="58"/>
                      <a:pt x="551" y="59"/>
                    </a:cubicBezTo>
                    <a:cubicBezTo>
                      <a:pt x="552" y="59"/>
                      <a:pt x="551" y="57"/>
                      <a:pt x="551" y="57"/>
                    </a:cubicBezTo>
                    <a:cubicBezTo>
                      <a:pt x="552" y="57"/>
                      <a:pt x="552" y="56"/>
                      <a:pt x="553" y="56"/>
                    </a:cubicBezTo>
                    <a:cubicBezTo>
                      <a:pt x="552" y="59"/>
                      <a:pt x="554" y="59"/>
                      <a:pt x="553" y="62"/>
                    </a:cubicBezTo>
                    <a:cubicBezTo>
                      <a:pt x="553" y="62"/>
                      <a:pt x="554" y="61"/>
                      <a:pt x="554" y="61"/>
                    </a:cubicBezTo>
                    <a:cubicBezTo>
                      <a:pt x="556" y="62"/>
                      <a:pt x="556" y="64"/>
                      <a:pt x="557" y="65"/>
                    </a:cubicBezTo>
                    <a:cubicBezTo>
                      <a:pt x="557" y="65"/>
                      <a:pt x="556" y="65"/>
                      <a:pt x="556" y="67"/>
                    </a:cubicBezTo>
                    <a:close/>
                    <a:moveTo>
                      <a:pt x="556" y="60"/>
                    </a:moveTo>
                    <a:cubicBezTo>
                      <a:pt x="557" y="60"/>
                      <a:pt x="557" y="61"/>
                      <a:pt x="558" y="61"/>
                    </a:cubicBezTo>
                    <a:cubicBezTo>
                      <a:pt x="557" y="62"/>
                      <a:pt x="556" y="61"/>
                      <a:pt x="556" y="60"/>
                    </a:cubicBezTo>
                    <a:close/>
                    <a:moveTo>
                      <a:pt x="564" y="73"/>
                    </a:moveTo>
                    <a:cubicBezTo>
                      <a:pt x="563" y="73"/>
                      <a:pt x="563" y="73"/>
                      <a:pt x="563" y="72"/>
                    </a:cubicBezTo>
                    <a:cubicBezTo>
                      <a:pt x="562" y="72"/>
                      <a:pt x="561" y="72"/>
                      <a:pt x="561" y="71"/>
                    </a:cubicBezTo>
                    <a:cubicBezTo>
                      <a:pt x="562" y="70"/>
                      <a:pt x="563" y="73"/>
                      <a:pt x="565" y="72"/>
                    </a:cubicBezTo>
                    <a:cubicBezTo>
                      <a:pt x="564" y="72"/>
                      <a:pt x="564" y="73"/>
                      <a:pt x="565" y="73"/>
                    </a:cubicBezTo>
                    <a:cubicBezTo>
                      <a:pt x="565" y="74"/>
                      <a:pt x="564" y="74"/>
                      <a:pt x="564" y="73"/>
                    </a:cubicBezTo>
                    <a:close/>
                    <a:moveTo>
                      <a:pt x="574" y="82"/>
                    </a:moveTo>
                    <a:cubicBezTo>
                      <a:pt x="574" y="83"/>
                      <a:pt x="575" y="84"/>
                      <a:pt x="575" y="85"/>
                    </a:cubicBezTo>
                    <a:cubicBezTo>
                      <a:pt x="576" y="86"/>
                      <a:pt x="577" y="86"/>
                      <a:pt x="577" y="87"/>
                    </a:cubicBezTo>
                    <a:cubicBezTo>
                      <a:pt x="576" y="87"/>
                      <a:pt x="575" y="86"/>
                      <a:pt x="575" y="85"/>
                    </a:cubicBezTo>
                    <a:cubicBezTo>
                      <a:pt x="573" y="85"/>
                      <a:pt x="573" y="83"/>
                      <a:pt x="571" y="83"/>
                    </a:cubicBezTo>
                    <a:cubicBezTo>
                      <a:pt x="572" y="82"/>
                      <a:pt x="571" y="82"/>
                      <a:pt x="570" y="81"/>
                    </a:cubicBezTo>
                    <a:cubicBezTo>
                      <a:pt x="570" y="81"/>
                      <a:pt x="570" y="80"/>
                      <a:pt x="570" y="80"/>
                    </a:cubicBezTo>
                    <a:cubicBezTo>
                      <a:pt x="569" y="79"/>
                      <a:pt x="568" y="79"/>
                      <a:pt x="568" y="77"/>
                    </a:cubicBezTo>
                    <a:cubicBezTo>
                      <a:pt x="567" y="77"/>
                      <a:pt x="567" y="78"/>
                      <a:pt x="566" y="77"/>
                    </a:cubicBezTo>
                    <a:cubicBezTo>
                      <a:pt x="566" y="75"/>
                      <a:pt x="567" y="75"/>
                      <a:pt x="567" y="74"/>
                    </a:cubicBezTo>
                    <a:cubicBezTo>
                      <a:pt x="567" y="74"/>
                      <a:pt x="567" y="74"/>
                      <a:pt x="567" y="74"/>
                    </a:cubicBezTo>
                    <a:cubicBezTo>
                      <a:pt x="568" y="74"/>
                      <a:pt x="569" y="76"/>
                      <a:pt x="569" y="77"/>
                    </a:cubicBezTo>
                    <a:cubicBezTo>
                      <a:pt x="570" y="78"/>
                      <a:pt x="570" y="78"/>
                      <a:pt x="570" y="78"/>
                    </a:cubicBezTo>
                    <a:cubicBezTo>
                      <a:pt x="571" y="80"/>
                      <a:pt x="572" y="82"/>
                      <a:pt x="574" y="82"/>
                    </a:cubicBezTo>
                    <a:close/>
                    <a:moveTo>
                      <a:pt x="533" y="33"/>
                    </a:moveTo>
                    <a:cubicBezTo>
                      <a:pt x="533" y="34"/>
                      <a:pt x="534" y="34"/>
                      <a:pt x="534" y="35"/>
                    </a:cubicBezTo>
                    <a:cubicBezTo>
                      <a:pt x="535" y="35"/>
                      <a:pt x="535" y="35"/>
                      <a:pt x="535" y="36"/>
                    </a:cubicBezTo>
                    <a:cubicBezTo>
                      <a:pt x="536" y="36"/>
                      <a:pt x="536" y="35"/>
                      <a:pt x="537" y="35"/>
                    </a:cubicBezTo>
                    <a:cubicBezTo>
                      <a:pt x="537" y="36"/>
                      <a:pt x="539" y="36"/>
                      <a:pt x="539" y="37"/>
                    </a:cubicBezTo>
                    <a:cubicBezTo>
                      <a:pt x="540" y="37"/>
                      <a:pt x="540" y="37"/>
                      <a:pt x="540" y="37"/>
                    </a:cubicBezTo>
                    <a:cubicBezTo>
                      <a:pt x="541" y="38"/>
                      <a:pt x="540" y="38"/>
                      <a:pt x="542" y="38"/>
                    </a:cubicBezTo>
                    <a:cubicBezTo>
                      <a:pt x="542" y="39"/>
                      <a:pt x="543" y="39"/>
                      <a:pt x="543" y="40"/>
                    </a:cubicBezTo>
                    <a:cubicBezTo>
                      <a:pt x="544" y="40"/>
                      <a:pt x="543" y="40"/>
                      <a:pt x="544" y="40"/>
                    </a:cubicBezTo>
                    <a:cubicBezTo>
                      <a:pt x="545" y="42"/>
                      <a:pt x="548" y="43"/>
                      <a:pt x="549" y="45"/>
                    </a:cubicBezTo>
                    <a:cubicBezTo>
                      <a:pt x="550" y="46"/>
                      <a:pt x="551" y="46"/>
                      <a:pt x="551" y="47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4" y="49"/>
                      <a:pt x="556" y="49"/>
                      <a:pt x="556" y="51"/>
                    </a:cubicBezTo>
                    <a:cubicBezTo>
                      <a:pt x="558" y="51"/>
                      <a:pt x="558" y="51"/>
                      <a:pt x="558" y="51"/>
                    </a:cubicBezTo>
                    <a:cubicBezTo>
                      <a:pt x="558" y="53"/>
                      <a:pt x="560" y="53"/>
                      <a:pt x="560" y="54"/>
                    </a:cubicBezTo>
                    <a:cubicBezTo>
                      <a:pt x="561" y="54"/>
                      <a:pt x="560" y="54"/>
                      <a:pt x="561" y="54"/>
                    </a:cubicBezTo>
                    <a:cubicBezTo>
                      <a:pt x="561" y="54"/>
                      <a:pt x="561" y="55"/>
                      <a:pt x="562" y="55"/>
                    </a:cubicBezTo>
                    <a:cubicBezTo>
                      <a:pt x="563" y="55"/>
                      <a:pt x="563" y="56"/>
                      <a:pt x="563" y="56"/>
                    </a:cubicBezTo>
                    <a:cubicBezTo>
                      <a:pt x="563" y="57"/>
                      <a:pt x="564" y="57"/>
                      <a:pt x="564" y="57"/>
                    </a:cubicBezTo>
                    <a:cubicBezTo>
                      <a:pt x="565" y="57"/>
                      <a:pt x="565" y="58"/>
                      <a:pt x="566" y="58"/>
                    </a:cubicBezTo>
                    <a:cubicBezTo>
                      <a:pt x="567" y="61"/>
                      <a:pt x="570" y="62"/>
                      <a:pt x="572" y="63"/>
                    </a:cubicBezTo>
                    <a:cubicBezTo>
                      <a:pt x="572" y="65"/>
                      <a:pt x="570" y="63"/>
                      <a:pt x="569" y="63"/>
                    </a:cubicBezTo>
                    <a:cubicBezTo>
                      <a:pt x="569" y="63"/>
                      <a:pt x="568" y="62"/>
                      <a:pt x="568" y="61"/>
                    </a:cubicBezTo>
                    <a:cubicBezTo>
                      <a:pt x="565" y="61"/>
                      <a:pt x="565" y="57"/>
                      <a:pt x="561" y="57"/>
                    </a:cubicBezTo>
                    <a:cubicBezTo>
                      <a:pt x="561" y="56"/>
                      <a:pt x="560" y="56"/>
                      <a:pt x="560" y="55"/>
                    </a:cubicBezTo>
                    <a:cubicBezTo>
                      <a:pt x="559" y="55"/>
                      <a:pt x="559" y="53"/>
                      <a:pt x="558" y="53"/>
                    </a:cubicBezTo>
                    <a:cubicBezTo>
                      <a:pt x="558" y="52"/>
                      <a:pt x="556" y="53"/>
                      <a:pt x="557" y="51"/>
                    </a:cubicBezTo>
                    <a:cubicBezTo>
                      <a:pt x="556" y="52"/>
                      <a:pt x="555" y="51"/>
                      <a:pt x="555" y="52"/>
                    </a:cubicBezTo>
                    <a:cubicBezTo>
                      <a:pt x="555" y="51"/>
                      <a:pt x="554" y="51"/>
                      <a:pt x="554" y="50"/>
                    </a:cubicBezTo>
                    <a:cubicBezTo>
                      <a:pt x="554" y="49"/>
                      <a:pt x="553" y="49"/>
                      <a:pt x="553" y="49"/>
                    </a:cubicBezTo>
                    <a:cubicBezTo>
                      <a:pt x="553" y="48"/>
                      <a:pt x="553" y="48"/>
                      <a:pt x="552" y="48"/>
                    </a:cubicBezTo>
                    <a:cubicBezTo>
                      <a:pt x="552" y="48"/>
                      <a:pt x="552" y="49"/>
                      <a:pt x="552" y="49"/>
                    </a:cubicBezTo>
                    <a:cubicBezTo>
                      <a:pt x="551" y="48"/>
                      <a:pt x="551" y="49"/>
                      <a:pt x="550" y="48"/>
                    </a:cubicBezTo>
                    <a:cubicBezTo>
                      <a:pt x="550" y="48"/>
                      <a:pt x="550" y="47"/>
                      <a:pt x="550" y="47"/>
                    </a:cubicBezTo>
                    <a:cubicBezTo>
                      <a:pt x="549" y="47"/>
                      <a:pt x="548" y="46"/>
                      <a:pt x="547" y="45"/>
                    </a:cubicBezTo>
                    <a:cubicBezTo>
                      <a:pt x="547" y="45"/>
                      <a:pt x="545" y="44"/>
                      <a:pt x="544" y="43"/>
                    </a:cubicBezTo>
                    <a:cubicBezTo>
                      <a:pt x="544" y="43"/>
                      <a:pt x="544" y="43"/>
                      <a:pt x="543" y="42"/>
                    </a:cubicBezTo>
                    <a:cubicBezTo>
                      <a:pt x="543" y="42"/>
                      <a:pt x="543" y="42"/>
                      <a:pt x="542" y="42"/>
                    </a:cubicBezTo>
                    <a:cubicBezTo>
                      <a:pt x="542" y="41"/>
                      <a:pt x="542" y="41"/>
                      <a:pt x="542" y="41"/>
                    </a:cubicBezTo>
                    <a:cubicBezTo>
                      <a:pt x="542" y="40"/>
                      <a:pt x="541" y="40"/>
                      <a:pt x="541" y="40"/>
                    </a:cubicBezTo>
                    <a:cubicBezTo>
                      <a:pt x="540" y="40"/>
                      <a:pt x="540" y="39"/>
                      <a:pt x="539" y="39"/>
                    </a:cubicBezTo>
                    <a:cubicBezTo>
                      <a:pt x="539" y="37"/>
                      <a:pt x="536" y="38"/>
                      <a:pt x="537" y="36"/>
                    </a:cubicBezTo>
                    <a:cubicBezTo>
                      <a:pt x="535" y="36"/>
                      <a:pt x="536" y="37"/>
                      <a:pt x="535" y="37"/>
                    </a:cubicBezTo>
                    <a:cubicBezTo>
                      <a:pt x="534" y="36"/>
                      <a:pt x="534" y="36"/>
                      <a:pt x="534" y="35"/>
                    </a:cubicBezTo>
                    <a:cubicBezTo>
                      <a:pt x="533" y="36"/>
                      <a:pt x="533" y="34"/>
                      <a:pt x="531" y="33"/>
                    </a:cubicBezTo>
                    <a:cubicBezTo>
                      <a:pt x="531" y="32"/>
                      <a:pt x="532" y="33"/>
                      <a:pt x="533" y="33"/>
                    </a:cubicBezTo>
                    <a:close/>
                    <a:moveTo>
                      <a:pt x="520" y="33"/>
                    </a:moveTo>
                    <a:cubicBezTo>
                      <a:pt x="522" y="33"/>
                      <a:pt x="523" y="35"/>
                      <a:pt x="525" y="35"/>
                    </a:cubicBezTo>
                    <a:cubicBezTo>
                      <a:pt x="525" y="36"/>
                      <a:pt x="526" y="36"/>
                      <a:pt x="526" y="36"/>
                    </a:cubicBezTo>
                    <a:cubicBezTo>
                      <a:pt x="527" y="37"/>
                      <a:pt x="528" y="37"/>
                      <a:pt x="529" y="38"/>
                    </a:cubicBezTo>
                    <a:cubicBezTo>
                      <a:pt x="529" y="40"/>
                      <a:pt x="528" y="39"/>
                      <a:pt x="528" y="38"/>
                    </a:cubicBezTo>
                    <a:cubicBezTo>
                      <a:pt x="527" y="38"/>
                      <a:pt x="526" y="37"/>
                      <a:pt x="525" y="37"/>
                    </a:cubicBezTo>
                    <a:cubicBezTo>
                      <a:pt x="524" y="36"/>
                      <a:pt x="524" y="36"/>
                      <a:pt x="523" y="35"/>
                    </a:cubicBezTo>
                    <a:cubicBezTo>
                      <a:pt x="522" y="35"/>
                      <a:pt x="521" y="34"/>
                      <a:pt x="520" y="33"/>
                    </a:cubicBezTo>
                    <a:cubicBezTo>
                      <a:pt x="519" y="33"/>
                      <a:pt x="519" y="33"/>
                      <a:pt x="519" y="33"/>
                    </a:cubicBezTo>
                    <a:cubicBezTo>
                      <a:pt x="520" y="33"/>
                      <a:pt x="520" y="33"/>
                      <a:pt x="520" y="33"/>
                    </a:cubicBezTo>
                    <a:close/>
                    <a:moveTo>
                      <a:pt x="269" y="357"/>
                    </a:moveTo>
                    <a:cubicBezTo>
                      <a:pt x="271" y="358"/>
                      <a:pt x="272" y="358"/>
                      <a:pt x="274" y="358"/>
                    </a:cubicBezTo>
                    <a:cubicBezTo>
                      <a:pt x="274" y="356"/>
                      <a:pt x="273" y="356"/>
                      <a:pt x="273" y="356"/>
                    </a:cubicBezTo>
                    <a:cubicBezTo>
                      <a:pt x="271" y="356"/>
                      <a:pt x="269" y="355"/>
                      <a:pt x="269" y="357"/>
                    </a:cubicBezTo>
                    <a:close/>
                    <a:moveTo>
                      <a:pt x="270" y="353"/>
                    </a:moveTo>
                    <a:cubicBezTo>
                      <a:pt x="270" y="354"/>
                      <a:pt x="270" y="354"/>
                      <a:pt x="270" y="354"/>
                    </a:cubicBez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1" y="354"/>
                      <a:pt x="271" y="353"/>
                      <a:pt x="270" y="353"/>
                    </a:cubicBezTo>
                    <a:close/>
                    <a:moveTo>
                      <a:pt x="271" y="353"/>
                    </a:move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2" y="354"/>
                      <a:pt x="272" y="354"/>
                      <a:pt x="272" y="354"/>
                    </a:cubicBezTo>
                    <a:cubicBezTo>
                      <a:pt x="273" y="353"/>
                      <a:pt x="272" y="353"/>
                      <a:pt x="271" y="353"/>
                    </a:cubicBezTo>
                    <a:close/>
                    <a:moveTo>
                      <a:pt x="268" y="352"/>
                    </a:moveTo>
                    <a:cubicBezTo>
                      <a:pt x="268" y="352"/>
                      <a:pt x="268" y="352"/>
                      <a:pt x="268" y="353"/>
                    </a:cubicBezTo>
                    <a:cubicBezTo>
                      <a:pt x="269" y="353"/>
                      <a:pt x="269" y="353"/>
                      <a:pt x="269" y="353"/>
                    </a:cubicBezTo>
                    <a:cubicBezTo>
                      <a:pt x="269" y="352"/>
                      <a:pt x="269" y="352"/>
                      <a:pt x="268" y="352"/>
                    </a:cubicBezTo>
                    <a:close/>
                    <a:moveTo>
                      <a:pt x="288" y="352"/>
                    </a:moveTo>
                    <a:cubicBezTo>
                      <a:pt x="286" y="352"/>
                      <a:pt x="286" y="352"/>
                      <a:pt x="286" y="352"/>
                    </a:cubicBezTo>
                    <a:cubicBezTo>
                      <a:pt x="286" y="353"/>
                      <a:pt x="287" y="353"/>
                      <a:pt x="287" y="354"/>
                    </a:cubicBezTo>
                    <a:cubicBezTo>
                      <a:pt x="289" y="355"/>
                      <a:pt x="288" y="354"/>
                      <a:pt x="288" y="352"/>
                    </a:cubicBezTo>
                    <a:close/>
                    <a:moveTo>
                      <a:pt x="291" y="351"/>
                    </a:moveTo>
                    <a:cubicBezTo>
                      <a:pt x="291" y="352"/>
                      <a:pt x="291" y="352"/>
                      <a:pt x="290" y="352"/>
                    </a:cubicBezTo>
                    <a:cubicBezTo>
                      <a:pt x="290" y="352"/>
                      <a:pt x="290" y="352"/>
                      <a:pt x="289" y="352"/>
                    </a:cubicBezTo>
                    <a:cubicBezTo>
                      <a:pt x="289" y="354"/>
                      <a:pt x="293" y="352"/>
                      <a:pt x="291" y="351"/>
                    </a:cubicBezTo>
                    <a:close/>
                    <a:moveTo>
                      <a:pt x="275" y="356"/>
                    </a:moveTo>
                    <a:cubicBezTo>
                      <a:pt x="276" y="357"/>
                      <a:pt x="278" y="356"/>
                      <a:pt x="278" y="355"/>
                    </a:cubicBezTo>
                    <a:cubicBezTo>
                      <a:pt x="277" y="354"/>
                      <a:pt x="276" y="354"/>
                      <a:pt x="276" y="353"/>
                    </a:cubicBezTo>
                    <a:cubicBezTo>
                      <a:pt x="276" y="353"/>
                      <a:pt x="275" y="352"/>
                      <a:pt x="275" y="353"/>
                    </a:cubicBezTo>
                    <a:cubicBezTo>
                      <a:pt x="276" y="353"/>
                      <a:pt x="276" y="355"/>
                      <a:pt x="276" y="355"/>
                    </a:cubicBezTo>
                    <a:cubicBezTo>
                      <a:pt x="276" y="355"/>
                      <a:pt x="275" y="355"/>
                      <a:pt x="275" y="356"/>
                    </a:cubicBezTo>
                    <a:close/>
                    <a:moveTo>
                      <a:pt x="267" y="354"/>
                    </a:moveTo>
                    <a:cubicBezTo>
                      <a:pt x="267" y="355"/>
                      <a:pt x="268" y="355"/>
                      <a:pt x="268" y="355"/>
                    </a:cubicBezTo>
                    <a:cubicBezTo>
                      <a:pt x="269" y="354"/>
                      <a:pt x="268" y="354"/>
                      <a:pt x="267" y="354"/>
                    </a:cubicBezTo>
                    <a:close/>
                    <a:moveTo>
                      <a:pt x="281" y="352"/>
                    </a:moveTo>
                    <a:cubicBezTo>
                      <a:pt x="281" y="353"/>
                      <a:pt x="282" y="353"/>
                      <a:pt x="282" y="353"/>
                    </a:cubicBezTo>
                    <a:cubicBezTo>
                      <a:pt x="283" y="354"/>
                      <a:pt x="282" y="354"/>
                      <a:pt x="283" y="355"/>
                    </a:cubicBezTo>
                    <a:cubicBezTo>
                      <a:pt x="283" y="355"/>
                      <a:pt x="284" y="355"/>
                      <a:pt x="284" y="355"/>
                    </a:cubicBezTo>
                    <a:cubicBezTo>
                      <a:pt x="285" y="354"/>
                      <a:pt x="284" y="353"/>
                      <a:pt x="286" y="353"/>
                    </a:cubicBezTo>
                    <a:cubicBezTo>
                      <a:pt x="286" y="352"/>
                      <a:pt x="286" y="350"/>
                      <a:pt x="285" y="350"/>
                    </a:cubicBezTo>
                    <a:cubicBezTo>
                      <a:pt x="284" y="352"/>
                      <a:pt x="283" y="353"/>
                      <a:pt x="281" y="352"/>
                    </a:cubicBezTo>
                    <a:close/>
                    <a:moveTo>
                      <a:pt x="279" y="355"/>
                    </a:moveTo>
                    <a:cubicBezTo>
                      <a:pt x="280" y="355"/>
                      <a:pt x="279" y="353"/>
                      <a:pt x="278" y="353"/>
                    </a:cubicBezTo>
                    <a:cubicBezTo>
                      <a:pt x="278" y="355"/>
                      <a:pt x="279" y="355"/>
                      <a:pt x="279" y="355"/>
                    </a:cubicBezTo>
                    <a:close/>
                    <a:moveTo>
                      <a:pt x="176" y="418"/>
                    </a:moveTo>
                    <a:cubicBezTo>
                      <a:pt x="178" y="419"/>
                      <a:pt x="179" y="417"/>
                      <a:pt x="179" y="415"/>
                    </a:cubicBezTo>
                    <a:cubicBezTo>
                      <a:pt x="178" y="415"/>
                      <a:pt x="178" y="415"/>
                      <a:pt x="178" y="415"/>
                    </a:cubicBezTo>
                    <a:cubicBezTo>
                      <a:pt x="178" y="417"/>
                      <a:pt x="176" y="416"/>
                      <a:pt x="176" y="418"/>
                    </a:cubicBezTo>
                    <a:close/>
                    <a:moveTo>
                      <a:pt x="166" y="436"/>
                    </a:moveTo>
                    <a:cubicBezTo>
                      <a:pt x="166" y="437"/>
                      <a:pt x="167" y="437"/>
                      <a:pt x="167" y="437"/>
                    </a:cubicBezTo>
                    <a:cubicBezTo>
                      <a:pt x="167" y="437"/>
                      <a:pt x="167" y="436"/>
                      <a:pt x="166" y="436"/>
                    </a:cubicBezTo>
                    <a:close/>
                    <a:moveTo>
                      <a:pt x="196" y="397"/>
                    </a:moveTo>
                    <a:cubicBezTo>
                      <a:pt x="196" y="395"/>
                      <a:pt x="196" y="395"/>
                      <a:pt x="197" y="395"/>
                    </a:cubicBezTo>
                    <a:cubicBezTo>
                      <a:pt x="197" y="395"/>
                      <a:pt x="197" y="395"/>
                      <a:pt x="197" y="394"/>
                    </a:cubicBezTo>
                    <a:cubicBezTo>
                      <a:pt x="197" y="394"/>
                      <a:pt x="197" y="395"/>
                      <a:pt x="197" y="395"/>
                    </a:cubicBezTo>
                    <a:cubicBezTo>
                      <a:pt x="198" y="394"/>
                      <a:pt x="198" y="393"/>
                      <a:pt x="198" y="393"/>
                    </a:cubicBezTo>
                    <a:cubicBezTo>
                      <a:pt x="197" y="392"/>
                      <a:pt x="197" y="393"/>
                      <a:pt x="196" y="394"/>
                    </a:cubicBezTo>
                    <a:cubicBezTo>
                      <a:pt x="196" y="394"/>
                      <a:pt x="196" y="394"/>
                      <a:pt x="195" y="394"/>
                    </a:cubicBezTo>
                    <a:cubicBezTo>
                      <a:pt x="195" y="395"/>
                      <a:pt x="195" y="396"/>
                      <a:pt x="195" y="396"/>
                    </a:cubicBezTo>
                    <a:cubicBezTo>
                      <a:pt x="195" y="396"/>
                      <a:pt x="195" y="396"/>
                      <a:pt x="195" y="396"/>
                    </a:cubicBezTo>
                    <a:cubicBezTo>
                      <a:pt x="195" y="396"/>
                      <a:pt x="195" y="397"/>
                      <a:pt x="194" y="397"/>
                    </a:cubicBezTo>
                    <a:cubicBezTo>
                      <a:pt x="194" y="397"/>
                      <a:pt x="194" y="397"/>
                      <a:pt x="194" y="397"/>
                    </a:cubicBezTo>
                    <a:cubicBezTo>
                      <a:pt x="194" y="397"/>
                      <a:pt x="194" y="398"/>
                      <a:pt x="194" y="399"/>
                    </a:cubicBezTo>
                    <a:cubicBezTo>
                      <a:pt x="194" y="399"/>
                      <a:pt x="193" y="399"/>
                      <a:pt x="193" y="399"/>
                    </a:cubicBezTo>
                    <a:cubicBezTo>
                      <a:pt x="193" y="399"/>
                      <a:pt x="193" y="400"/>
                      <a:pt x="193" y="400"/>
                    </a:cubicBezTo>
                    <a:cubicBezTo>
                      <a:pt x="194" y="401"/>
                      <a:pt x="194" y="399"/>
                      <a:pt x="194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6" y="398"/>
                      <a:pt x="196" y="398"/>
                    </a:cubicBezTo>
                    <a:cubicBezTo>
                      <a:pt x="196" y="398"/>
                      <a:pt x="196" y="397"/>
                      <a:pt x="196" y="397"/>
                    </a:cubicBezTo>
                    <a:close/>
                    <a:moveTo>
                      <a:pt x="265" y="356"/>
                    </a:move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6" y="356"/>
                      <a:pt x="266" y="356"/>
                    </a:cubicBezTo>
                    <a:cubicBezTo>
                      <a:pt x="266" y="356"/>
                      <a:pt x="266" y="355"/>
                      <a:pt x="266" y="355"/>
                    </a:cubicBezTo>
                    <a:cubicBezTo>
                      <a:pt x="266" y="355"/>
                      <a:pt x="266" y="355"/>
                      <a:pt x="266" y="355"/>
                    </a:cubicBezTo>
                    <a:cubicBezTo>
                      <a:pt x="266" y="355"/>
                      <a:pt x="265" y="355"/>
                      <a:pt x="265" y="355"/>
                    </a:cubicBezTo>
                    <a:cubicBezTo>
                      <a:pt x="265" y="355"/>
                      <a:pt x="265" y="355"/>
                      <a:pt x="265" y="355"/>
                    </a:cubicBezTo>
                    <a:cubicBezTo>
                      <a:pt x="264" y="355"/>
                      <a:pt x="264" y="355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3" y="356"/>
                      <a:pt x="262" y="356"/>
                      <a:pt x="262" y="356"/>
                    </a:cubicBezTo>
                    <a:cubicBezTo>
                      <a:pt x="262" y="356"/>
                      <a:pt x="261" y="356"/>
                      <a:pt x="261" y="357"/>
                    </a:cubicBezTo>
                    <a:cubicBezTo>
                      <a:pt x="262" y="357"/>
                      <a:pt x="262" y="357"/>
                      <a:pt x="263" y="357"/>
                    </a:cubicBezTo>
                    <a:cubicBezTo>
                      <a:pt x="263" y="357"/>
                      <a:pt x="263" y="357"/>
                      <a:pt x="263" y="357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5" y="356"/>
                    </a:cubicBezTo>
                    <a:close/>
                    <a:moveTo>
                      <a:pt x="168" y="431"/>
                    </a:moveTo>
                    <a:cubicBezTo>
                      <a:pt x="168" y="431"/>
                      <a:pt x="168" y="431"/>
                      <a:pt x="168" y="431"/>
                    </a:cubicBezTo>
                    <a:cubicBezTo>
                      <a:pt x="168" y="430"/>
                      <a:pt x="168" y="430"/>
                      <a:pt x="168" y="430"/>
                    </a:cubicBezTo>
                    <a:cubicBezTo>
                      <a:pt x="169" y="430"/>
                      <a:pt x="169" y="430"/>
                      <a:pt x="169" y="430"/>
                    </a:cubicBezTo>
                    <a:cubicBezTo>
                      <a:pt x="169" y="430"/>
                      <a:pt x="169" y="429"/>
                      <a:pt x="169" y="429"/>
                    </a:cubicBezTo>
                    <a:cubicBezTo>
                      <a:pt x="170" y="429"/>
                      <a:pt x="169" y="428"/>
                      <a:pt x="169" y="428"/>
                    </a:cubicBezTo>
                    <a:cubicBezTo>
                      <a:pt x="169" y="429"/>
                      <a:pt x="168" y="428"/>
                      <a:pt x="168" y="429"/>
                    </a:cubicBezTo>
                    <a:cubicBezTo>
                      <a:pt x="167" y="429"/>
                      <a:pt x="167" y="431"/>
                      <a:pt x="168" y="431"/>
                    </a:cubicBezTo>
                    <a:close/>
                    <a:moveTo>
                      <a:pt x="170" y="427"/>
                    </a:moveTo>
                    <a:cubicBezTo>
                      <a:pt x="169" y="427"/>
                      <a:pt x="170" y="428"/>
                      <a:pt x="170" y="428"/>
                    </a:cubicBezTo>
                    <a:cubicBezTo>
                      <a:pt x="170" y="427"/>
                      <a:pt x="170" y="428"/>
                      <a:pt x="171" y="427"/>
                    </a:cubicBezTo>
                    <a:cubicBezTo>
                      <a:pt x="171" y="427"/>
                      <a:pt x="171" y="426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4"/>
                    </a:cubicBezTo>
                    <a:cubicBezTo>
                      <a:pt x="173" y="424"/>
                      <a:pt x="173" y="423"/>
                      <a:pt x="172" y="423"/>
                    </a:cubicBezTo>
                    <a:cubicBezTo>
                      <a:pt x="172" y="424"/>
                      <a:pt x="171" y="424"/>
                      <a:pt x="170" y="425"/>
                    </a:cubicBezTo>
                    <a:cubicBezTo>
                      <a:pt x="170" y="425"/>
                      <a:pt x="170" y="426"/>
                      <a:pt x="170" y="426"/>
                    </a:cubicBezTo>
                    <a:cubicBezTo>
                      <a:pt x="170" y="427"/>
                      <a:pt x="170" y="427"/>
                      <a:pt x="170" y="427"/>
                    </a:cubicBezTo>
                    <a:close/>
                    <a:moveTo>
                      <a:pt x="242" y="364"/>
                    </a:moveTo>
                    <a:cubicBezTo>
                      <a:pt x="242" y="364"/>
                      <a:pt x="243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3"/>
                      <a:pt x="243" y="362"/>
                      <a:pt x="243" y="361"/>
                    </a:cubicBezTo>
                    <a:cubicBezTo>
                      <a:pt x="243" y="361"/>
                      <a:pt x="242" y="361"/>
                      <a:pt x="242" y="362"/>
                    </a:cubicBezTo>
                    <a:cubicBezTo>
                      <a:pt x="243" y="362"/>
                      <a:pt x="241" y="363"/>
                      <a:pt x="242" y="364"/>
                    </a:cubicBezTo>
                    <a:close/>
                    <a:moveTo>
                      <a:pt x="186" y="408"/>
                    </a:moveTo>
                    <a:cubicBezTo>
                      <a:pt x="185" y="408"/>
                      <a:pt x="184" y="408"/>
                      <a:pt x="183" y="408"/>
                    </a:cubicBezTo>
                    <a:cubicBezTo>
                      <a:pt x="183" y="409"/>
                      <a:pt x="183" y="410"/>
                      <a:pt x="182" y="410"/>
                    </a:cubicBezTo>
                    <a:cubicBezTo>
                      <a:pt x="182" y="411"/>
                      <a:pt x="181" y="411"/>
                      <a:pt x="181" y="413"/>
                    </a:cubicBezTo>
                    <a:cubicBezTo>
                      <a:pt x="182" y="413"/>
                      <a:pt x="182" y="411"/>
                      <a:pt x="183" y="411"/>
                    </a:cubicBezTo>
                    <a:cubicBezTo>
                      <a:pt x="184" y="411"/>
                      <a:pt x="184" y="410"/>
                      <a:pt x="184" y="410"/>
                    </a:cubicBezTo>
                    <a:cubicBezTo>
                      <a:pt x="185" y="410"/>
                      <a:pt x="185" y="410"/>
                      <a:pt x="186" y="410"/>
                    </a:cubicBezTo>
                    <a:cubicBezTo>
                      <a:pt x="186" y="408"/>
                      <a:pt x="189" y="409"/>
                      <a:pt x="188" y="406"/>
                    </a:cubicBezTo>
                    <a:cubicBezTo>
                      <a:pt x="187" y="406"/>
                      <a:pt x="187" y="406"/>
                      <a:pt x="187" y="406"/>
                    </a:cubicBezTo>
                    <a:cubicBezTo>
                      <a:pt x="187" y="407"/>
                      <a:pt x="186" y="407"/>
                      <a:pt x="186" y="408"/>
                    </a:cubicBezTo>
                    <a:close/>
                    <a:moveTo>
                      <a:pt x="734" y="573"/>
                    </a:moveTo>
                    <a:cubicBezTo>
                      <a:pt x="734" y="573"/>
                      <a:pt x="734" y="574"/>
                      <a:pt x="733" y="575"/>
                    </a:cubicBezTo>
                    <a:cubicBezTo>
                      <a:pt x="733" y="575"/>
                      <a:pt x="732" y="576"/>
                      <a:pt x="732" y="577"/>
                    </a:cubicBezTo>
                    <a:cubicBezTo>
                      <a:pt x="732" y="577"/>
                      <a:pt x="731" y="577"/>
                      <a:pt x="731" y="577"/>
                    </a:cubicBezTo>
                    <a:cubicBezTo>
                      <a:pt x="731" y="577"/>
                      <a:pt x="731" y="577"/>
                      <a:pt x="731" y="577"/>
                    </a:cubicBezTo>
                    <a:cubicBezTo>
                      <a:pt x="731" y="577"/>
                      <a:pt x="732" y="576"/>
                      <a:pt x="732" y="576"/>
                    </a:cubicBezTo>
                    <a:cubicBezTo>
                      <a:pt x="732" y="576"/>
                      <a:pt x="732" y="576"/>
                      <a:pt x="732" y="575"/>
                    </a:cubicBezTo>
                    <a:cubicBezTo>
                      <a:pt x="732" y="575"/>
                      <a:pt x="732" y="575"/>
                      <a:pt x="732" y="575"/>
                    </a:cubicBezTo>
                    <a:cubicBezTo>
                      <a:pt x="732" y="574"/>
                      <a:pt x="733" y="574"/>
                      <a:pt x="733" y="574"/>
                    </a:cubicBezTo>
                    <a:cubicBezTo>
                      <a:pt x="733" y="574"/>
                      <a:pt x="732" y="574"/>
                      <a:pt x="732" y="573"/>
                    </a:cubicBezTo>
                    <a:cubicBezTo>
                      <a:pt x="730" y="573"/>
                      <a:pt x="731" y="575"/>
                      <a:pt x="730" y="575"/>
                    </a:cubicBezTo>
                    <a:cubicBezTo>
                      <a:pt x="730" y="575"/>
                      <a:pt x="730" y="576"/>
                      <a:pt x="729" y="576"/>
                    </a:cubicBezTo>
                    <a:cubicBezTo>
                      <a:pt x="729" y="576"/>
                      <a:pt x="729" y="577"/>
                      <a:pt x="729" y="577"/>
                    </a:cubicBezTo>
                    <a:cubicBezTo>
                      <a:pt x="728" y="577"/>
                      <a:pt x="728" y="578"/>
                      <a:pt x="727" y="578"/>
                    </a:cubicBezTo>
                    <a:cubicBezTo>
                      <a:pt x="727" y="578"/>
                      <a:pt x="727" y="578"/>
                      <a:pt x="727" y="578"/>
                    </a:cubicBezTo>
                    <a:cubicBezTo>
                      <a:pt x="727" y="578"/>
                      <a:pt x="727" y="579"/>
                      <a:pt x="727" y="579"/>
                    </a:cubicBezTo>
                    <a:cubicBezTo>
                      <a:pt x="726" y="579"/>
                      <a:pt x="726" y="579"/>
                      <a:pt x="726" y="579"/>
                    </a:cubicBezTo>
                    <a:cubicBezTo>
                      <a:pt x="726" y="579"/>
                      <a:pt x="725" y="580"/>
                      <a:pt x="725" y="580"/>
                    </a:cubicBezTo>
                    <a:cubicBezTo>
                      <a:pt x="724" y="580"/>
                      <a:pt x="724" y="580"/>
                      <a:pt x="724" y="581"/>
                    </a:cubicBezTo>
                    <a:cubicBezTo>
                      <a:pt x="724" y="581"/>
                      <a:pt x="723" y="581"/>
                      <a:pt x="723" y="581"/>
                    </a:cubicBezTo>
                    <a:cubicBezTo>
                      <a:pt x="723" y="582"/>
                      <a:pt x="723" y="582"/>
                      <a:pt x="722" y="582"/>
                    </a:cubicBezTo>
                    <a:cubicBezTo>
                      <a:pt x="722" y="583"/>
                      <a:pt x="721" y="584"/>
                      <a:pt x="721" y="584"/>
                    </a:cubicBezTo>
                    <a:cubicBezTo>
                      <a:pt x="720" y="584"/>
                      <a:pt x="720" y="584"/>
                      <a:pt x="719" y="585"/>
                    </a:cubicBezTo>
                    <a:cubicBezTo>
                      <a:pt x="719" y="585"/>
                      <a:pt x="720" y="585"/>
                      <a:pt x="719" y="585"/>
                    </a:cubicBezTo>
                    <a:cubicBezTo>
                      <a:pt x="719" y="585"/>
                      <a:pt x="718" y="586"/>
                      <a:pt x="718" y="586"/>
                    </a:cubicBezTo>
                    <a:cubicBezTo>
                      <a:pt x="718" y="586"/>
                      <a:pt x="718" y="587"/>
                      <a:pt x="717" y="587"/>
                    </a:cubicBezTo>
                    <a:cubicBezTo>
                      <a:pt x="717" y="587"/>
                      <a:pt x="716" y="587"/>
                      <a:pt x="716" y="588"/>
                    </a:cubicBezTo>
                    <a:cubicBezTo>
                      <a:pt x="716" y="588"/>
                      <a:pt x="716" y="588"/>
                      <a:pt x="715" y="589"/>
                    </a:cubicBezTo>
                    <a:cubicBezTo>
                      <a:pt x="715" y="589"/>
                      <a:pt x="715" y="589"/>
                      <a:pt x="715" y="589"/>
                    </a:cubicBezTo>
                    <a:cubicBezTo>
                      <a:pt x="715" y="589"/>
                      <a:pt x="714" y="589"/>
                      <a:pt x="714" y="589"/>
                    </a:cubicBezTo>
                    <a:cubicBezTo>
                      <a:pt x="714" y="589"/>
                      <a:pt x="713" y="590"/>
                      <a:pt x="713" y="590"/>
                    </a:cubicBezTo>
                    <a:cubicBezTo>
                      <a:pt x="713" y="590"/>
                      <a:pt x="713" y="590"/>
                      <a:pt x="713" y="590"/>
                    </a:cubicBezTo>
                    <a:cubicBezTo>
                      <a:pt x="713" y="591"/>
                      <a:pt x="712" y="591"/>
                      <a:pt x="712" y="591"/>
                    </a:cubicBezTo>
                    <a:cubicBezTo>
                      <a:pt x="712" y="591"/>
                      <a:pt x="712" y="592"/>
                      <a:pt x="711" y="592"/>
                    </a:cubicBezTo>
                    <a:cubicBezTo>
                      <a:pt x="711" y="592"/>
                      <a:pt x="710" y="592"/>
                      <a:pt x="710" y="593"/>
                    </a:cubicBezTo>
                    <a:cubicBezTo>
                      <a:pt x="709" y="593"/>
                      <a:pt x="709" y="594"/>
                      <a:pt x="709" y="594"/>
                    </a:cubicBezTo>
                    <a:cubicBezTo>
                      <a:pt x="709" y="594"/>
                      <a:pt x="708" y="594"/>
                      <a:pt x="708" y="594"/>
                    </a:cubicBezTo>
                    <a:cubicBezTo>
                      <a:pt x="708" y="594"/>
                      <a:pt x="708" y="595"/>
                      <a:pt x="708" y="595"/>
                    </a:cubicBezTo>
                    <a:cubicBezTo>
                      <a:pt x="708" y="595"/>
                      <a:pt x="708" y="595"/>
                      <a:pt x="708" y="595"/>
                    </a:cubicBezTo>
                    <a:cubicBezTo>
                      <a:pt x="707" y="595"/>
                      <a:pt x="708" y="595"/>
                      <a:pt x="708" y="595"/>
                    </a:cubicBezTo>
                    <a:cubicBezTo>
                      <a:pt x="707" y="595"/>
                      <a:pt x="707" y="595"/>
                      <a:pt x="707" y="595"/>
                    </a:cubicBezTo>
                    <a:cubicBezTo>
                      <a:pt x="707" y="595"/>
                      <a:pt x="707" y="596"/>
                      <a:pt x="707" y="596"/>
                    </a:cubicBezTo>
                    <a:cubicBezTo>
                      <a:pt x="706" y="596"/>
                      <a:pt x="706" y="596"/>
                      <a:pt x="706" y="596"/>
                    </a:cubicBezTo>
                    <a:cubicBezTo>
                      <a:pt x="706" y="596"/>
                      <a:pt x="705" y="597"/>
                      <a:pt x="705" y="597"/>
                    </a:cubicBezTo>
                    <a:cubicBezTo>
                      <a:pt x="705" y="597"/>
                      <a:pt x="705" y="597"/>
                      <a:pt x="705" y="597"/>
                    </a:cubicBezTo>
                    <a:cubicBezTo>
                      <a:pt x="704" y="597"/>
                      <a:pt x="705" y="597"/>
                      <a:pt x="704" y="597"/>
                    </a:cubicBezTo>
                    <a:cubicBezTo>
                      <a:pt x="704" y="597"/>
                      <a:pt x="704" y="597"/>
                      <a:pt x="704" y="598"/>
                    </a:cubicBezTo>
                    <a:cubicBezTo>
                      <a:pt x="702" y="599"/>
                      <a:pt x="701" y="600"/>
                      <a:pt x="698" y="601"/>
                    </a:cubicBezTo>
                    <a:cubicBezTo>
                      <a:pt x="699" y="602"/>
                      <a:pt x="697" y="602"/>
                      <a:pt x="697" y="603"/>
                    </a:cubicBezTo>
                    <a:cubicBezTo>
                      <a:pt x="697" y="603"/>
                      <a:pt x="696" y="603"/>
                      <a:pt x="696" y="603"/>
                    </a:cubicBezTo>
                    <a:cubicBezTo>
                      <a:pt x="695" y="604"/>
                      <a:pt x="695" y="604"/>
                      <a:pt x="695" y="604"/>
                    </a:cubicBezTo>
                    <a:cubicBezTo>
                      <a:pt x="695" y="604"/>
                      <a:pt x="694" y="604"/>
                      <a:pt x="694" y="604"/>
                    </a:cubicBezTo>
                    <a:cubicBezTo>
                      <a:pt x="694" y="604"/>
                      <a:pt x="694" y="604"/>
                      <a:pt x="693" y="605"/>
                    </a:cubicBezTo>
                    <a:cubicBezTo>
                      <a:pt x="693" y="605"/>
                      <a:pt x="692" y="605"/>
                      <a:pt x="692" y="605"/>
                    </a:cubicBezTo>
                    <a:cubicBezTo>
                      <a:pt x="692" y="605"/>
                      <a:pt x="692" y="606"/>
                      <a:pt x="692" y="606"/>
                    </a:cubicBezTo>
                    <a:cubicBezTo>
                      <a:pt x="692" y="606"/>
                      <a:pt x="691" y="606"/>
                      <a:pt x="691" y="606"/>
                    </a:cubicBezTo>
                    <a:cubicBezTo>
                      <a:pt x="691" y="606"/>
                      <a:pt x="690" y="606"/>
                      <a:pt x="689" y="607"/>
                    </a:cubicBezTo>
                    <a:cubicBezTo>
                      <a:pt x="689" y="607"/>
                      <a:pt x="690" y="607"/>
                      <a:pt x="689" y="607"/>
                    </a:cubicBezTo>
                    <a:cubicBezTo>
                      <a:pt x="689" y="607"/>
                      <a:pt x="689" y="607"/>
                      <a:pt x="689" y="607"/>
                    </a:cubicBezTo>
                    <a:cubicBezTo>
                      <a:pt x="689" y="607"/>
                      <a:pt x="689" y="608"/>
                      <a:pt x="688" y="608"/>
                    </a:cubicBezTo>
                    <a:cubicBezTo>
                      <a:pt x="688" y="608"/>
                      <a:pt x="688" y="608"/>
                      <a:pt x="687" y="608"/>
                    </a:cubicBezTo>
                    <a:cubicBezTo>
                      <a:pt x="687" y="608"/>
                      <a:pt x="687" y="608"/>
                      <a:pt x="687" y="608"/>
                    </a:cubicBezTo>
                    <a:cubicBezTo>
                      <a:pt x="686" y="609"/>
                      <a:pt x="686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10"/>
                      <a:pt x="684" y="609"/>
                      <a:pt x="684" y="610"/>
                    </a:cubicBezTo>
                    <a:cubicBezTo>
                      <a:pt x="684" y="610"/>
                      <a:pt x="684" y="610"/>
                      <a:pt x="684" y="610"/>
                    </a:cubicBezTo>
                    <a:cubicBezTo>
                      <a:pt x="684" y="610"/>
                      <a:pt x="684" y="610"/>
                      <a:pt x="683" y="610"/>
                    </a:cubicBezTo>
                    <a:cubicBezTo>
                      <a:pt x="683" y="610"/>
                      <a:pt x="683" y="610"/>
                      <a:pt x="683" y="610"/>
                    </a:cubicBezTo>
                    <a:cubicBezTo>
                      <a:pt x="682" y="611"/>
                      <a:pt x="682" y="611"/>
                      <a:pt x="681" y="611"/>
                    </a:cubicBezTo>
                    <a:cubicBezTo>
                      <a:pt x="681" y="611"/>
                      <a:pt x="682" y="611"/>
                      <a:pt x="682" y="611"/>
                    </a:cubicBezTo>
                    <a:cubicBezTo>
                      <a:pt x="681" y="612"/>
                      <a:pt x="681" y="611"/>
                      <a:pt x="681" y="612"/>
                    </a:cubicBezTo>
                    <a:cubicBezTo>
                      <a:pt x="681" y="612"/>
                      <a:pt x="681" y="612"/>
                      <a:pt x="680" y="612"/>
                    </a:cubicBezTo>
                    <a:cubicBezTo>
                      <a:pt x="680" y="612"/>
                      <a:pt x="679" y="612"/>
                      <a:pt x="679" y="613"/>
                    </a:cubicBezTo>
                    <a:cubicBezTo>
                      <a:pt x="679" y="613"/>
                      <a:pt x="679" y="613"/>
                      <a:pt x="679" y="613"/>
                    </a:cubicBezTo>
                    <a:cubicBezTo>
                      <a:pt x="679" y="613"/>
                      <a:pt x="677" y="613"/>
                      <a:pt x="677" y="613"/>
                    </a:cubicBezTo>
                    <a:cubicBezTo>
                      <a:pt x="677" y="614"/>
                      <a:pt x="676" y="614"/>
                      <a:pt x="676" y="614"/>
                    </a:cubicBezTo>
                    <a:cubicBezTo>
                      <a:pt x="676" y="614"/>
                      <a:pt x="675" y="615"/>
                      <a:pt x="675" y="615"/>
                    </a:cubicBezTo>
                    <a:cubicBezTo>
                      <a:pt x="674" y="615"/>
                      <a:pt x="673" y="616"/>
                      <a:pt x="672" y="616"/>
                    </a:cubicBezTo>
                    <a:cubicBezTo>
                      <a:pt x="671" y="616"/>
                      <a:pt x="671" y="616"/>
                      <a:pt x="670" y="616"/>
                    </a:cubicBezTo>
                    <a:cubicBezTo>
                      <a:pt x="670" y="617"/>
                      <a:pt x="670" y="616"/>
                      <a:pt x="670" y="617"/>
                    </a:cubicBezTo>
                    <a:cubicBezTo>
                      <a:pt x="669" y="617"/>
                      <a:pt x="669" y="617"/>
                      <a:pt x="669" y="617"/>
                    </a:cubicBezTo>
                    <a:cubicBezTo>
                      <a:pt x="669" y="617"/>
                      <a:pt x="668" y="617"/>
                      <a:pt x="668" y="617"/>
                    </a:cubicBezTo>
                    <a:cubicBezTo>
                      <a:pt x="668" y="617"/>
                      <a:pt x="668" y="618"/>
                      <a:pt x="668" y="618"/>
                    </a:cubicBezTo>
                    <a:cubicBezTo>
                      <a:pt x="667" y="618"/>
                      <a:pt x="666" y="618"/>
                      <a:pt x="665" y="618"/>
                    </a:cubicBezTo>
                    <a:cubicBezTo>
                      <a:pt x="665" y="619"/>
                      <a:pt x="664" y="619"/>
                      <a:pt x="664" y="619"/>
                    </a:cubicBezTo>
                    <a:cubicBezTo>
                      <a:pt x="664" y="619"/>
                      <a:pt x="664" y="619"/>
                      <a:pt x="664" y="619"/>
                    </a:cubicBezTo>
                    <a:cubicBezTo>
                      <a:pt x="663" y="619"/>
                      <a:pt x="663" y="619"/>
                      <a:pt x="663" y="620"/>
                    </a:cubicBezTo>
                    <a:cubicBezTo>
                      <a:pt x="662" y="620"/>
                      <a:pt x="661" y="620"/>
                      <a:pt x="661" y="621"/>
                    </a:cubicBezTo>
                    <a:cubicBezTo>
                      <a:pt x="660" y="621"/>
                      <a:pt x="660" y="621"/>
                      <a:pt x="659" y="621"/>
                    </a:cubicBezTo>
                    <a:cubicBezTo>
                      <a:pt x="659" y="621"/>
                      <a:pt x="659" y="621"/>
                      <a:pt x="658" y="622"/>
                    </a:cubicBezTo>
                    <a:cubicBezTo>
                      <a:pt x="658" y="622"/>
                      <a:pt x="657" y="622"/>
                      <a:pt x="657" y="622"/>
                    </a:cubicBezTo>
                    <a:cubicBezTo>
                      <a:pt x="657" y="622"/>
                      <a:pt x="657" y="622"/>
                      <a:pt x="656" y="622"/>
                    </a:cubicBezTo>
                    <a:cubicBezTo>
                      <a:pt x="655" y="622"/>
                      <a:pt x="655" y="622"/>
                      <a:pt x="654" y="623"/>
                    </a:cubicBezTo>
                    <a:cubicBezTo>
                      <a:pt x="653" y="623"/>
                      <a:pt x="652" y="623"/>
                      <a:pt x="651" y="624"/>
                    </a:cubicBezTo>
                    <a:cubicBezTo>
                      <a:pt x="651" y="624"/>
                      <a:pt x="650" y="624"/>
                      <a:pt x="650" y="624"/>
                    </a:cubicBezTo>
                    <a:cubicBezTo>
                      <a:pt x="647" y="624"/>
                      <a:pt x="644" y="626"/>
                      <a:pt x="641" y="626"/>
                    </a:cubicBezTo>
                    <a:cubicBezTo>
                      <a:pt x="641" y="626"/>
                      <a:pt x="639" y="626"/>
                      <a:pt x="639" y="626"/>
                    </a:cubicBezTo>
                    <a:cubicBezTo>
                      <a:pt x="639" y="627"/>
                      <a:pt x="639" y="627"/>
                      <a:pt x="639" y="627"/>
                    </a:cubicBezTo>
                    <a:cubicBezTo>
                      <a:pt x="605" y="634"/>
                      <a:pt x="566" y="633"/>
                      <a:pt x="542" y="625"/>
                    </a:cubicBezTo>
                    <a:cubicBezTo>
                      <a:pt x="529" y="621"/>
                      <a:pt x="516" y="617"/>
                      <a:pt x="505" y="610"/>
                    </a:cubicBezTo>
                    <a:cubicBezTo>
                      <a:pt x="496" y="604"/>
                      <a:pt x="488" y="593"/>
                      <a:pt x="487" y="581"/>
                    </a:cubicBezTo>
                    <a:cubicBezTo>
                      <a:pt x="487" y="571"/>
                      <a:pt x="493" y="559"/>
                      <a:pt x="502" y="555"/>
                    </a:cubicBezTo>
                    <a:cubicBezTo>
                      <a:pt x="507" y="553"/>
                      <a:pt x="513" y="553"/>
                      <a:pt x="518" y="555"/>
                    </a:cubicBezTo>
                    <a:cubicBezTo>
                      <a:pt x="520" y="556"/>
                      <a:pt x="522" y="557"/>
                      <a:pt x="524" y="560"/>
                    </a:cubicBezTo>
                    <a:cubicBezTo>
                      <a:pt x="524" y="561"/>
                      <a:pt x="524" y="565"/>
                      <a:pt x="524" y="565"/>
                    </a:cubicBezTo>
                    <a:cubicBezTo>
                      <a:pt x="524" y="565"/>
                      <a:pt x="523" y="563"/>
                      <a:pt x="519" y="563"/>
                    </a:cubicBezTo>
                    <a:cubicBezTo>
                      <a:pt x="514" y="562"/>
                      <a:pt x="512" y="562"/>
                      <a:pt x="510" y="563"/>
                    </a:cubicBezTo>
                    <a:cubicBezTo>
                      <a:pt x="506" y="565"/>
                      <a:pt x="505" y="566"/>
                      <a:pt x="503" y="570"/>
                    </a:cubicBezTo>
                    <a:cubicBezTo>
                      <a:pt x="499" y="582"/>
                      <a:pt x="505" y="591"/>
                      <a:pt x="515" y="595"/>
                    </a:cubicBezTo>
                    <a:cubicBezTo>
                      <a:pt x="534" y="604"/>
                      <a:pt x="555" y="586"/>
                      <a:pt x="559" y="567"/>
                    </a:cubicBezTo>
                    <a:cubicBezTo>
                      <a:pt x="560" y="559"/>
                      <a:pt x="561" y="550"/>
                      <a:pt x="558" y="542"/>
                    </a:cubicBezTo>
                    <a:cubicBezTo>
                      <a:pt x="555" y="531"/>
                      <a:pt x="548" y="519"/>
                      <a:pt x="537" y="514"/>
                    </a:cubicBezTo>
                    <a:cubicBezTo>
                      <a:pt x="526" y="508"/>
                      <a:pt x="514" y="507"/>
                      <a:pt x="504" y="515"/>
                    </a:cubicBezTo>
                    <a:cubicBezTo>
                      <a:pt x="506" y="514"/>
                      <a:pt x="504" y="506"/>
                      <a:pt x="503" y="505"/>
                    </a:cubicBezTo>
                    <a:cubicBezTo>
                      <a:pt x="489" y="483"/>
                      <a:pt x="453" y="482"/>
                      <a:pt x="435" y="498"/>
                    </a:cubicBezTo>
                    <a:cubicBezTo>
                      <a:pt x="422" y="510"/>
                      <a:pt x="415" y="527"/>
                      <a:pt x="420" y="545"/>
                    </a:cubicBezTo>
                    <a:cubicBezTo>
                      <a:pt x="420" y="548"/>
                      <a:pt x="418" y="547"/>
                      <a:pt x="411" y="552"/>
                    </a:cubicBezTo>
                    <a:cubicBezTo>
                      <a:pt x="396" y="563"/>
                      <a:pt x="400" y="585"/>
                      <a:pt x="407" y="599"/>
                    </a:cubicBezTo>
                    <a:cubicBezTo>
                      <a:pt x="414" y="612"/>
                      <a:pt x="426" y="623"/>
                      <a:pt x="439" y="630"/>
                    </a:cubicBezTo>
                    <a:cubicBezTo>
                      <a:pt x="467" y="645"/>
                      <a:pt x="498" y="651"/>
                      <a:pt x="529" y="656"/>
                    </a:cubicBezTo>
                    <a:cubicBezTo>
                      <a:pt x="551" y="659"/>
                      <a:pt x="573" y="659"/>
                      <a:pt x="595" y="656"/>
                    </a:cubicBezTo>
                    <a:cubicBezTo>
                      <a:pt x="603" y="655"/>
                      <a:pt x="611" y="654"/>
                      <a:pt x="619" y="652"/>
                    </a:cubicBezTo>
                    <a:cubicBezTo>
                      <a:pt x="628" y="649"/>
                      <a:pt x="638" y="646"/>
                      <a:pt x="647" y="643"/>
                    </a:cubicBezTo>
                    <a:cubicBezTo>
                      <a:pt x="648" y="643"/>
                      <a:pt x="649" y="643"/>
                      <a:pt x="650" y="642"/>
                    </a:cubicBezTo>
                    <a:cubicBezTo>
                      <a:pt x="650" y="642"/>
                      <a:pt x="650" y="642"/>
                      <a:pt x="651" y="642"/>
                    </a:cubicBezTo>
                    <a:cubicBezTo>
                      <a:pt x="650" y="642"/>
                      <a:pt x="650" y="643"/>
                      <a:pt x="649" y="643"/>
                    </a:cubicBezTo>
                    <a:cubicBezTo>
                      <a:pt x="649" y="643"/>
                      <a:pt x="648" y="643"/>
                      <a:pt x="648" y="643"/>
                    </a:cubicBezTo>
                    <a:cubicBezTo>
                      <a:pt x="648" y="643"/>
                      <a:pt x="648" y="644"/>
                      <a:pt x="647" y="644"/>
                    </a:cubicBezTo>
                    <a:cubicBezTo>
                      <a:pt x="646" y="644"/>
                      <a:pt x="646" y="644"/>
                      <a:pt x="645" y="645"/>
                    </a:cubicBezTo>
                    <a:cubicBezTo>
                      <a:pt x="645" y="645"/>
                      <a:pt x="644" y="645"/>
                      <a:pt x="644" y="645"/>
                    </a:cubicBezTo>
                    <a:cubicBezTo>
                      <a:pt x="643" y="645"/>
                      <a:pt x="642" y="646"/>
                      <a:pt x="642" y="646"/>
                    </a:cubicBezTo>
                    <a:cubicBezTo>
                      <a:pt x="641" y="646"/>
                      <a:pt x="640" y="647"/>
                      <a:pt x="639" y="647"/>
                    </a:cubicBezTo>
                    <a:cubicBezTo>
                      <a:pt x="639" y="647"/>
                      <a:pt x="639" y="647"/>
                      <a:pt x="638" y="647"/>
                    </a:cubicBezTo>
                    <a:cubicBezTo>
                      <a:pt x="638" y="648"/>
                      <a:pt x="638" y="647"/>
                      <a:pt x="637" y="648"/>
                    </a:cubicBezTo>
                    <a:cubicBezTo>
                      <a:pt x="637" y="648"/>
                      <a:pt x="637" y="648"/>
                      <a:pt x="636" y="648"/>
                    </a:cubicBezTo>
                    <a:cubicBezTo>
                      <a:pt x="636" y="648"/>
                      <a:pt x="635" y="648"/>
                      <a:pt x="635" y="648"/>
                    </a:cubicBezTo>
                    <a:cubicBezTo>
                      <a:pt x="635" y="649"/>
                      <a:pt x="634" y="649"/>
                      <a:pt x="634" y="649"/>
                    </a:cubicBezTo>
                    <a:cubicBezTo>
                      <a:pt x="634" y="649"/>
                      <a:pt x="633" y="649"/>
                      <a:pt x="633" y="649"/>
                    </a:cubicBezTo>
                    <a:cubicBezTo>
                      <a:pt x="632" y="649"/>
                      <a:pt x="632" y="650"/>
                      <a:pt x="632" y="650"/>
                    </a:cubicBezTo>
                    <a:cubicBezTo>
                      <a:pt x="631" y="650"/>
                      <a:pt x="631" y="650"/>
                      <a:pt x="630" y="650"/>
                    </a:cubicBezTo>
                    <a:cubicBezTo>
                      <a:pt x="630" y="650"/>
                      <a:pt x="630" y="651"/>
                      <a:pt x="630" y="651"/>
                    </a:cubicBezTo>
                    <a:cubicBezTo>
                      <a:pt x="629" y="651"/>
                      <a:pt x="629" y="651"/>
                      <a:pt x="628" y="651"/>
                    </a:cubicBezTo>
                    <a:cubicBezTo>
                      <a:pt x="628" y="651"/>
                      <a:pt x="628" y="651"/>
                      <a:pt x="627" y="652"/>
                    </a:cubicBezTo>
                    <a:cubicBezTo>
                      <a:pt x="627" y="652"/>
                      <a:pt x="626" y="652"/>
                      <a:pt x="626" y="652"/>
                    </a:cubicBezTo>
                    <a:cubicBezTo>
                      <a:pt x="626" y="652"/>
                      <a:pt x="625" y="652"/>
                      <a:pt x="625" y="652"/>
                    </a:cubicBezTo>
                    <a:cubicBezTo>
                      <a:pt x="625" y="653"/>
                      <a:pt x="624" y="652"/>
                      <a:pt x="624" y="653"/>
                    </a:cubicBezTo>
                    <a:cubicBezTo>
                      <a:pt x="624" y="653"/>
                      <a:pt x="623" y="653"/>
                      <a:pt x="623" y="653"/>
                    </a:cubicBezTo>
                    <a:cubicBezTo>
                      <a:pt x="622" y="653"/>
                      <a:pt x="621" y="653"/>
                      <a:pt x="620" y="654"/>
                    </a:cubicBezTo>
                    <a:cubicBezTo>
                      <a:pt x="620" y="654"/>
                      <a:pt x="620" y="654"/>
                      <a:pt x="619" y="654"/>
                    </a:cubicBezTo>
                    <a:cubicBezTo>
                      <a:pt x="619" y="654"/>
                      <a:pt x="618" y="654"/>
                      <a:pt x="618" y="655"/>
                    </a:cubicBezTo>
                    <a:cubicBezTo>
                      <a:pt x="617" y="655"/>
                      <a:pt x="617" y="655"/>
                      <a:pt x="616" y="655"/>
                    </a:cubicBezTo>
                    <a:cubicBezTo>
                      <a:pt x="615" y="655"/>
                      <a:pt x="615" y="655"/>
                      <a:pt x="615" y="656"/>
                    </a:cubicBezTo>
                    <a:cubicBezTo>
                      <a:pt x="614" y="656"/>
                      <a:pt x="614" y="656"/>
                      <a:pt x="614" y="656"/>
                    </a:cubicBezTo>
                    <a:cubicBezTo>
                      <a:pt x="612" y="657"/>
                      <a:pt x="611" y="657"/>
                      <a:pt x="610" y="657"/>
                    </a:cubicBezTo>
                    <a:cubicBezTo>
                      <a:pt x="609" y="657"/>
                      <a:pt x="609" y="657"/>
                      <a:pt x="609" y="657"/>
                    </a:cubicBezTo>
                    <a:cubicBezTo>
                      <a:pt x="608" y="658"/>
                      <a:pt x="607" y="658"/>
                      <a:pt x="606" y="658"/>
                    </a:cubicBezTo>
                    <a:cubicBezTo>
                      <a:pt x="606" y="658"/>
                      <a:pt x="605" y="658"/>
                      <a:pt x="605" y="659"/>
                    </a:cubicBezTo>
                    <a:cubicBezTo>
                      <a:pt x="605" y="659"/>
                      <a:pt x="605" y="658"/>
                      <a:pt x="604" y="658"/>
                    </a:cubicBezTo>
                    <a:cubicBezTo>
                      <a:pt x="604" y="659"/>
                      <a:pt x="604" y="659"/>
                      <a:pt x="604" y="659"/>
                    </a:cubicBezTo>
                    <a:cubicBezTo>
                      <a:pt x="603" y="659"/>
                      <a:pt x="602" y="659"/>
                      <a:pt x="601" y="659"/>
                    </a:cubicBezTo>
                    <a:cubicBezTo>
                      <a:pt x="601" y="659"/>
                      <a:pt x="601" y="660"/>
                      <a:pt x="600" y="660"/>
                    </a:cubicBezTo>
                    <a:cubicBezTo>
                      <a:pt x="600" y="660"/>
                      <a:pt x="600" y="660"/>
                      <a:pt x="600" y="660"/>
                    </a:cubicBezTo>
                    <a:cubicBezTo>
                      <a:pt x="599" y="660"/>
                      <a:pt x="599" y="660"/>
                      <a:pt x="599" y="660"/>
                    </a:cubicBezTo>
                    <a:cubicBezTo>
                      <a:pt x="596" y="661"/>
                      <a:pt x="592" y="660"/>
                      <a:pt x="589" y="661"/>
                    </a:cubicBezTo>
                    <a:cubicBezTo>
                      <a:pt x="589" y="661"/>
                      <a:pt x="589" y="661"/>
                      <a:pt x="589" y="661"/>
                    </a:cubicBezTo>
                    <a:cubicBezTo>
                      <a:pt x="588" y="661"/>
                      <a:pt x="588" y="661"/>
                      <a:pt x="588" y="661"/>
                    </a:cubicBezTo>
                    <a:cubicBezTo>
                      <a:pt x="588" y="661"/>
                      <a:pt x="587" y="662"/>
                      <a:pt x="587" y="662"/>
                    </a:cubicBezTo>
                    <a:cubicBezTo>
                      <a:pt x="587" y="662"/>
                      <a:pt x="586" y="662"/>
                      <a:pt x="586" y="662"/>
                    </a:cubicBezTo>
                    <a:cubicBezTo>
                      <a:pt x="586" y="662"/>
                      <a:pt x="586" y="662"/>
                      <a:pt x="586" y="662"/>
                    </a:cubicBezTo>
                    <a:cubicBezTo>
                      <a:pt x="583" y="662"/>
                      <a:pt x="581" y="663"/>
                      <a:pt x="579" y="663"/>
                    </a:cubicBezTo>
                    <a:cubicBezTo>
                      <a:pt x="576" y="664"/>
                      <a:pt x="539" y="662"/>
                      <a:pt x="512" y="660"/>
                    </a:cubicBezTo>
                    <a:cubicBezTo>
                      <a:pt x="486" y="657"/>
                      <a:pt x="444" y="646"/>
                      <a:pt x="443" y="645"/>
                    </a:cubicBezTo>
                    <a:cubicBezTo>
                      <a:pt x="443" y="645"/>
                      <a:pt x="442" y="645"/>
                      <a:pt x="442" y="645"/>
                    </a:cubicBezTo>
                    <a:cubicBezTo>
                      <a:pt x="440" y="644"/>
                      <a:pt x="439" y="644"/>
                      <a:pt x="438" y="644"/>
                    </a:cubicBezTo>
                    <a:cubicBezTo>
                      <a:pt x="438" y="644"/>
                      <a:pt x="435" y="644"/>
                      <a:pt x="434" y="643"/>
                    </a:cubicBezTo>
                    <a:cubicBezTo>
                      <a:pt x="434" y="643"/>
                      <a:pt x="434" y="644"/>
                      <a:pt x="433" y="644"/>
                    </a:cubicBezTo>
                    <a:cubicBezTo>
                      <a:pt x="433" y="644"/>
                      <a:pt x="433" y="643"/>
                      <a:pt x="433" y="643"/>
                    </a:cubicBezTo>
                    <a:cubicBezTo>
                      <a:pt x="432" y="643"/>
                      <a:pt x="431" y="643"/>
                      <a:pt x="431" y="643"/>
                    </a:cubicBezTo>
                    <a:cubicBezTo>
                      <a:pt x="430" y="643"/>
                      <a:pt x="430" y="643"/>
                      <a:pt x="429" y="642"/>
                    </a:cubicBezTo>
                    <a:cubicBezTo>
                      <a:pt x="429" y="642"/>
                      <a:pt x="428" y="642"/>
                      <a:pt x="427" y="642"/>
                    </a:cubicBezTo>
                    <a:cubicBezTo>
                      <a:pt x="426" y="642"/>
                      <a:pt x="425" y="642"/>
                      <a:pt x="424" y="642"/>
                    </a:cubicBezTo>
                    <a:cubicBezTo>
                      <a:pt x="424" y="642"/>
                      <a:pt x="423" y="642"/>
                      <a:pt x="423" y="642"/>
                    </a:cubicBezTo>
                    <a:cubicBezTo>
                      <a:pt x="422" y="642"/>
                      <a:pt x="422" y="642"/>
                      <a:pt x="421" y="642"/>
                    </a:cubicBezTo>
                    <a:cubicBezTo>
                      <a:pt x="421" y="642"/>
                      <a:pt x="421" y="641"/>
                      <a:pt x="420" y="641"/>
                    </a:cubicBezTo>
                    <a:cubicBezTo>
                      <a:pt x="417" y="640"/>
                      <a:pt x="418" y="641"/>
                      <a:pt x="416" y="640"/>
                    </a:cubicBezTo>
                    <a:cubicBezTo>
                      <a:pt x="415" y="640"/>
                      <a:pt x="414" y="640"/>
                      <a:pt x="413" y="639"/>
                    </a:cubicBezTo>
                    <a:cubicBezTo>
                      <a:pt x="412" y="640"/>
                      <a:pt x="409" y="640"/>
                      <a:pt x="408" y="639"/>
                    </a:cubicBezTo>
                    <a:cubicBezTo>
                      <a:pt x="407" y="639"/>
                      <a:pt x="405" y="639"/>
                      <a:pt x="404" y="639"/>
                    </a:cubicBezTo>
                    <a:cubicBezTo>
                      <a:pt x="403" y="639"/>
                      <a:pt x="403" y="638"/>
                      <a:pt x="401" y="638"/>
                    </a:cubicBezTo>
                    <a:cubicBezTo>
                      <a:pt x="400" y="638"/>
                      <a:pt x="400" y="640"/>
                      <a:pt x="399" y="639"/>
                    </a:cubicBezTo>
                    <a:cubicBezTo>
                      <a:pt x="397" y="638"/>
                      <a:pt x="393" y="638"/>
                      <a:pt x="392" y="638"/>
                    </a:cubicBezTo>
                    <a:cubicBezTo>
                      <a:pt x="392" y="638"/>
                      <a:pt x="392" y="638"/>
                      <a:pt x="391" y="638"/>
                    </a:cubicBezTo>
                    <a:cubicBezTo>
                      <a:pt x="390" y="638"/>
                      <a:pt x="390" y="639"/>
                      <a:pt x="389" y="639"/>
                    </a:cubicBezTo>
                    <a:cubicBezTo>
                      <a:pt x="389" y="638"/>
                      <a:pt x="389" y="639"/>
                      <a:pt x="389" y="639"/>
                    </a:cubicBezTo>
                    <a:cubicBezTo>
                      <a:pt x="388" y="639"/>
                      <a:pt x="386" y="639"/>
                      <a:pt x="386" y="639"/>
                    </a:cubicBezTo>
                    <a:cubicBezTo>
                      <a:pt x="385" y="639"/>
                      <a:pt x="384" y="639"/>
                      <a:pt x="383" y="639"/>
                    </a:cubicBezTo>
                    <a:cubicBezTo>
                      <a:pt x="382" y="639"/>
                      <a:pt x="382" y="641"/>
                      <a:pt x="381" y="640"/>
                    </a:cubicBezTo>
                    <a:cubicBezTo>
                      <a:pt x="380" y="642"/>
                      <a:pt x="382" y="642"/>
                      <a:pt x="381" y="642"/>
                    </a:cubicBezTo>
                    <a:cubicBezTo>
                      <a:pt x="380" y="642"/>
                      <a:pt x="378" y="642"/>
                      <a:pt x="378" y="642"/>
                    </a:cubicBezTo>
                    <a:cubicBezTo>
                      <a:pt x="376" y="643"/>
                      <a:pt x="374" y="643"/>
                      <a:pt x="373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1" y="643"/>
                      <a:pt x="371" y="644"/>
                      <a:pt x="371" y="644"/>
                    </a:cubicBezTo>
                    <a:cubicBezTo>
                      <a:pt x="370" y="644"/>
                      <a:pt x="370" y="643"/>
                      <a:pt x="369" y="643"/>
                    </a:cubicBezTo>
                    <a:cubicBezTo>
                      <a:pt x="369" y="643"/>
                      <a:pt x="369" y="644"/>
                      <a:pt x="369" y="644"/>
                    </a:cubicBezTo>
                    <a:cubicBezTo>
                      <a:pt x="368" y="644"/>
                      <a:pt x="367" y="643"/>
                      <a:pt x="367" y="644"/>
                    </a:cubicBezTo>
                    <a:cubicBezTo>
                      <a:pt x="366" y="644"/>
                      <a:pt x="365" y="645"/>
                      <a:pt x="364" y="645"/>
                    </a:cubicBezTo>
                    <a:cubicBezTo>
                      <a:pt x="361" y="646"/>
                      <a:pt x="359" y="647"/>
                      <a:pt x="357" y="648"/>
                    </a:cubicBezTo>
                    <a:cubicBezTo>
                      <a:pt x="356" y="648"/>
                      <a:pt x="355" y="649"/>
                      <a:pt x="353" y="649"/>
                    </a:cubicBezTo>
                    <a:cubicBezTo>
                      <a:pt x="353" y="651"/>
                      <a:pt x="351" y="652"/>
                      <a:pt x="350" y="652"/>
                    </a:cubicBezTo>
                    <a:cubicBezTo>
                      <a:pt x="350" y="653"/>
                      <a:pt x="349" y="653"/>
                      <a:pt x="348" y="654"/>
                    </a:cubicBezTo>
                    <a:cubicBezTo>
                      <a:pt x="347" y="654"/>
                      <a:pt x="346" y="655"/>
                      <a:pt x="345" y="654"/>
                    </a:cubicBezTo>
                    <a:cubicBezTo>
                      <a:pt x="345" y="653"/>
                      <a:pt x="347" y="653"/>
                      <a:pt x="347" y="652"/>
                    </a:cubicBezTo>
                    <a:cubicBezTo>
                      <a:pt x="347" y="651"/>
                      <a:pt x="348" y="651"/>
                      <a:pt x="348" y="650"/>
                    </a:cubicBezTo>
                    <a:cubicBezTo>
                      <a:pt x="350" y="650"/>
                      <a:pt x="351" y="649"/>
                      <a:pt x="352" y="648"/>
                    </a:cubicBezTo>
                    <a:cubicBezTo>
                      <a:pt x="352" y="648"/>
                      <a:pt x="353" y="648"/>
                      <a:pt x="353" y="648"/>
                    </a:cubicBezTo>
                    <a:cubicBezTo>
                      <a:pt x="353" y="648"/>
                      <a:pt x="354" y="647"/>
                      <a:pt x="354" y="647"/>
                    </a:cubicBezTo>
                    <a:cubicBezTo>
                      <a:pt x="355" y="646"/>
                      <a:pt x="357" y="646"/>
                      <a:pt x="358" y="645"/>
                    </a:cubicBezTo>
                    <a:cubicBezTo>
                      <a:pt x="359" y="646"/>
                      <a:pt x="359" y="645"/>
                      <a:pt x="360" y="645"/>
                    </a:cubicBezTo>
                    <a:cubicBezTo>
                      <a:pt x="361" y="644"/>
                      <a:pt x="361" y="644"/>
                      <a:pt x="363" y="643"/>
                    </a:cubicBezTo>
                    <a:cubicBezTo>
                      <a:pt x="363" y="643"/>
                      <a:pt x="364" y="644"/>
                      <a:pt x="364" y="643"/>
                    </a:cubicBezTo>
                    <a:cubicBezTo>
                      <a:pt x="364" y="643"/>
                      <a:pt x="364" y="643"/>
                      <a:pt x="365" y="643"/>
                    </a:cubicBezTo>
                    <a:cubicBezTo>
                      <a:pt x="365" y="643"/>
                      <a:pt x="365" y="643"/>
                      <a:pt x="366" y="643"/>
                    </a:cubicBezTo>
                    <a:cubicBezTo>
                      <a:pt x="366" y="643"/>
                      <a:pt x="366" y="642"/>
                      <a:pt x="367" y="642"/>
                    </a:cubicBezTo>
                    <a:cubicBezTo>
                      <a:pt x="367" y="642"/>
                      <a:pt x="368" y="642"/>
                      <a:pt x="368" y="642"/>
                    </a:cubicBezTo>
                    <a:cubicBezTo>
                      <a:pt x="368" y="642"/>
                      <a:pt x="369" y="642"/>
                      <a:pt x="369" y="642"/>
                    </a:cubicBezTo>
                    <a:cubicBezTo>
                      <a:pt x="370" y="642"/>
                      <a:pt x="370" y="642"/>
                      <a:pt x="370" y="642"/>
                    </a:cubicBezTo>
                    <a:cubicBezTo>
                      <a:pt x="371" y="642"/>
                      <a:pt x="371" y="641"/>
                      <a:pt x="372" y="641"/>
                    </a:cubicBezTo>
                    <a:cubicBezTo>
                      <a:pt x="372" y="641"/>
                      <a:pt x="373" y="642"/>
                      <a:pt x="373" y="642"/>
                    </a:cubicBezTo>
                    <a:cubicBezTo>
                      <a:pt x="374" y="641"/>
                      <a:pt x="374" y="640"/>
                      <a:pt x="375" y="640"/>
                    </a:cubicBezTo>
                    <a:cubicBezTo>
                      <a:pt x="377" y="641"/>
                      <a:pt x="378" y="641"/>
                      <a:pt x="378" y="640"/>
                    </a:cubicBezTo>
                    <a:cubicBezTo>
                      <a:pt x="378" y="639"/>
                      <a:pt x="377" y="640"/>
                      <a:pt x="377" y="640"/>
                    </a:cubicBezTo>
                    <a:cubicBezTo>
                      <a:pt x="376" y="640"/>
                      <a:pt x="375" y="640"/>
                      <a:pt x="374" y="640"/>
                    </a:cubicBezTo>
                    <a:cubicBezTo>
                      <a:pt x="374" y="640"/>
                      <a:pt x="374" y="640"/>
                      <a:pt x="373" y="640"/>
                    </a:cubicBezTo>
                    <a:cubicBezTo>
                      <a:pt x="373" y="640"/>
                      <a:pt x="373" y="640"/>
                      <a:pt x="372" y="640"/>
                    </a:cubicBezTo>
                    <a:cubicBezTo>
                      <a:pt x="371" y="640"/>
                      <a:pt x="371" y="640"/>
                      <a:pt x="370" y="641"/>
                    </a:cubicBezTo>
                    <a:cubicBezTo>
                      <a:pt x="369" y="641"/>
                      <a:pt x="369" y="640"/>
                      <a:pt x="368" y="640"/>
                    </a:cubicBezTo>
                    <a:cubicBezTo>
                      <a:pt x="367" y="641"/>
                      <a:pt x="366" y="641"/>
                      <a:pt x="365" y="642"/>
                    </a:cubicBezTo>
                    <a:cubicBezTo>
                      <a:pt x="364" y="641"/>
                      <a:pt x="363" y="642"/>
                      <a:pt x="361" y="642"/>
                    </a:cubicBezTo>
                    <a:cubicBezTo>
                      <a:pt x="361" y="642"/>
                      <a:pt x="360" y="644"/>
                      <a:pt x="359" y="644"/>
                    </a:cubicBezTo>
                    <a:cubicBezTo>
                      <a:pt x="358" y="643"/>
                      <a:pt x="357" y="644"/>
                      <a:pt x="355" y="644"/>
                    </a:cubicBezTo>
                    <a:cubicBezTo>
                      <a:pt x="355" y="645"/>
                      <a:pt x="354" y="645"/>
                      <a:pt x="353" y="646"/>
                    </a:cubicBezTo>
                    <a:cubicBezTo>
                      <a:pt x="353" y="646"/>
                      <a:pt x="353" y="646"/>
                      <a:pt x="352" y="646"/>
                    </a:cubicBezTo>
                    <a:cubicBezTo>
                      <a:pt x="352" y="646"/>
                      <a:pt x="351" y="647"/>
                      <a:pt x="350" y="646"/>
                    </a:cubicBezTo>
                    <a:cubicBezTo>
                      <a:pt x="349" y="648"/>
                      <a:pt x="347" y="649"/>
                      <a:pt x="345" y="649"/>
                    </a:cubicBezTo>
                    <a:cubicBezTo>
                      <a:pt x="345" y="650"/>
                      <a:pt x="344" y="650"/>
                      <a:pt x="344" y="651"/>
                    </a:cubicBezTo>
                    <a:cubicBezTo>
                      <a:pt x="343" y="651"/>
                      <a:pt x="342" y="652"/>
                      <a:pt x="341" y="652"/>
                    </a:cubicBezTo>
                    <a:cubicBezTo>
                      <a:pt x="340" y="655"/>
                      <a:pt x="339" y="655"/>
                      <a:pt x="339" y="656"/>
                    </a:cubicBezTo>
                    <a:cubicBezTo>
                      <a:pt x="338" y="656"/>
                      <a:pt x="337" y="657"/>
                      <a:pt x="337" y="657"/>
                    </a:cubicBezTo>
                    <a:cubicBezTo>
                      <a:pt x="336" y="659"/>
                      <a:pt x="335" y="659"/>
                      <a:pt x="334" y="660"/>
                    </a:cubicBezTo>
                    <a:cubicBezTo>
                      <a:pt x="330" y="664"/>
                      <a:pt x="329" y="671"/>
                      <a:pt x="330" y="672"/>
                    </a:cubicBezTo>
                    <a:cubicBezTo>
                      <a:pt x="329" y="672"/>
                      <a:pt x="329" y="674"/>
                      <a:pt x="329" y="675"/>
                    </a:cubicBezTo>
                    <a:cubicBezTo>
                      <a:pt x="330" y="675"/>
                      <a:pt x="330" y="676"/>
                      <a:pt x="330" y="676"/>
                    </a:cubicBezTo>
                    <a:cubicBezTo>
                      <a:pt x="329" y="677"/>
                      <a:pt x="330" y="679"/>
                      <a:pt x="330" y="679"/>
                    </a:cubicBezTo>
                    <a:cubicBezTo>
                      <a:pt x="332" y="683"/>
                      <a:pt x="332" y="683"/>
                      <a:pt x="332" y="683"/>
                    </a:cubicBezTo>
                    <a:cubicBezTo>
                      <a:pt x="311" y="686"/>
                      <a:pt x="293" y="704"/>
                      <a:pt x="301" y="737"/>
                    </a:cubicBezTo>
                    <a:cubicBezTo>
                      <a:pt x="310" y="776"/>
                      <a:pt x="347" y="767"/>
                      <a:pt x="347" y="767"/>
                    </a:cubicBezTo>
                    <a:cubicBezTo>
                      <a:pt x="347" y="767"/>
                      <a:pt x="348" y="772"/>
                      <a:pt x="348" y="773"/>
                    </a:cubicBezTo>
                    <a:cubicBezTo>
                      <a:pt x="349" y="777"/>
                      <a:pt x="351" y="781"/>
                      <a:pt x="353" y="784"/>
                    </a:cubicBezTo>
                    <a:cubicBezTo>
                      <a:pt x="361" y="796"/>
                      <a:pt x="376" y="800"/>
                      <a:pt x="389" y="800"/>
                    </a:cubicBezTo>
                    <a:cubicBezTo>
                      <a:pt x="396" y="800"/>
                      <a:pt x="403" y="800"/>
                      <a:pt x="410" y="798"/>
                    </a:cubicBezTo>
                    <a:cubicBezTo>
                      <a:pt x="426" y="795"/>
                      <a:pt x="442" y="784"/>
                      <a:pt x="448" y="767"/>
                    </a:cubicBezTo>
                    <a:cubicBezTo>
                      <a:pt x="455" y="751"/>
                      <a:pt x="451" y="729"/>
                      <a:pt x="434" y="720"/>
                    </a:cubicBezTo>
                    <a:cubicBezTo>
                      <a:pt x="431" y="719"/>
                      <a:pt x="428" y="718"/>
                      <a:pt x="424" y="718"/>
                    </a:cubicBezTo>
                    <a:cubicBezTo>
                      <a:pt x="414" y="717"/>
                      <a:pt x="400" y="725"/>
                      <a:pt x="396" y="735"/>
                    </a:cubicBezTo>
                    <a:cubicBezTo>
                      <a:pt x="394" y="740"/>
                      <a:pt x="394" y="747"/>
                      <a:pt x="398" y="751"/>
                    </a:cubicBezTo>
                    <a:cubicBezTo>
                      <a:pt x="401" y="753"/>
                      <a:pt x="404" y="755"/>
                      <a:pt x="407" y="754"/>
                    </a:cubicBezTo>
                    <a:cubicBezTo>
                      <a:pt x="410" y="754"/>
                      <a:pt x="417" y="753"/>
                      <a:pt x="418" y="752"/>
                    </a:cubicBezTo>
                    <a:cubicBezTo>
                      <a:pt x="419" y="751"/>
                      <a:pt x="419" y="750"/>
                      <a:pt x="419" y="751"/>
                    </a:cubicBezTo>
                    <a:cubicBezTo>
                      <a:pt x="420" y="756"/>
                      <a:pt x="416" y="762"/>
                      <a:pt x="412" y="764"/>
                    </a:cubicBezTo>
                    <a:cubicBezTo>
                      <a:pt x="407" y="768"/>
                      <a:pt x="399" y="768"/>
                      <a:pt x="393" y="766"/>
                    </a:cubicBezTo>
                    <a:cubicBezTo>
                      <a:pt x="390" y="765"/>
                      <a:pt x="386" y="763"/>
                      <a:pt x="384" y="760"/>
                    </a:cubicBezTo>
                    <a:cubicBezTo>
                      <a:pt x="380" y="756"/>
                      <a:pt x="378" y="749"/>
                      <a:pt x="378" y="743"/>
                    </a:cubicBezTo>
                    <a:cubicBezTo>
                      <a:pt x="377" y="736"/>
                      <a:pt x="379" y="729"/>
                      <a:pt x="381" y="722"/>
                    </a:cubicBezTo>
                    <a:cubicBezTo>
                      <a:pt x="385" y="709"/>
                      <a:pt x="396" y="703"/>
                      <a:pt x="407" y="699"/>
                    </a:cubicBezTo>
                    <a:cubicBezTo>
                      <a:pt x="417" y="695"/>
                      <a:pt x="427" y="695"/>
                      <a:pt x="436" y="694"/>
                    </a:cubicBezTo>
                    <a:cubicBezTo>
                      <a:pt x="442" y="694"/>
                      <a:pt x="447" y="694"/>
                      <a:pt x="453" y="694"/>
                    </a:cubicBezTo>
                    <a:cubicBezTo>
                      <a:pt x="462" y="694"/>
                      <a:pt x="471" y="694"/>
                      <a:pt x="480" y="695"/>
                    </a:cubicBezTo>
                    <a:cubicBezTo>
                      <a:pt x="488" y="695"/>
                      <a:pt x="495" y="696"/>
                      <a:pt x="503" y="696"/>
                    </a:cubicBezTo>
                    <a:cubicBezTo>
                      <a:pt x="516" y="696"/>
                      <a:pt x="530" y="696"/>
                      <a:pt x="543" y="694"/>
                    </a:cubicBezTo>
                    <a:cubicBezTo>
                      <a:pt x="554" y="693"/>
                      <a:pt x="566" y="691"/>
                      <a:pt x="578" y="688"/>
                    </a:cubicBezTo>
                    <a:cubicBezTo>
                      <a:pt x="589" y="686"/>
                      <a:pt x="600" y="683"/>
                      <a:pt x="611" y="678"/>
                    </a:cubicBezTo>
                    <a:cubicBezTo>
                      <a:pt x="611" y="678"/>
                      <a:pt x="612" y="678"/>
                      <a:pt x="612" y="678"/>
                    </a:cubicBezTo>
                    <a:cubicBezTo>
                      <a:pt x="612" y="678"/>
                      <a:pt x="613" y="677"/>
                      <a:pt x="613" y="677"/>
                    </a:cubicBezTo>
                    <a:cubicBezTo>
                      <a:pt x="614" y="677"/>
                      <a:pt x="613" y="677"/>
                      <a:pt x="614" y="677"/>
                    </a:cubicBezTo>
                    <a:cubicBezTo>
                      <a:pt x="615" y="676"/>
                      <a:pt x="618" y="676"/>
                      <a:pt x="618" y="676"/>
                    </a:cubicBezTo>
                    <a:cubicBezTo>
                      <a:pt x="619" y="675"/>
                      <a:pt x="619" y="675"/>
                      <a:pt x="620" y="674"/>
                    </a:cubicBezTo>
                    <a:cubicBezTo>
                      <a:pt x="620" y="674"/>
                      <a:pt x="620" y="674"/>
                      <a:pt x="621" y="674"/>
                    </a:cubicBezTo>
                    <a:cubicBezTo>
                      <a:pt x="622" y="674"/>
                      <a:pt x="622" y="672"/>
                      <a:pt x="623" y="673"/>
                    </a:cubicBezTo>
                    <a:cubicBezTo>
                      <a:pt x="623" y="673"/>
                      <a:pt x="622" y="674"/>
                      <a:pt x="623" y="674"/>
                    </a:cubicBezTo>
                    <a:cubicBezTo>
                      <a:pt x="623" y="673"/>
                      <a:pt x="625" y="673"/>
                      <a:pt x="625" y="673"/>
                    </a:cubicBezTo>
                    <a:cubicBezTo>
                      <a:pt x="625" y="673"/>
                      <a:pt x="625" y="673"/>
                      <a:pt x="625" y="672"/>
                    </a:cubicBezTo>
                    <a:cubicBezTo>
                      <a:pt x="626" y="672"/>
                      <a:pt x="627" y="672"/>
                      <a:pt x="628" y="671"/>
                    </a:cubicBezTo>
                    <a:cubicBezTo>
                      <a:pt x="629" y="671"/>
                      <a:pt x="629" y="671"/>
                      <a:pt x="630" y="671"/>
                    </a:cubicBezTo>
                    <a:cubicBezTo>
                      <a:pt x="631" y="670"/>
                      <a:pt x="632" y="670"/>
                      <a:pt x="633" y="669"/>
                    </a:cubicBezTo>
                    <a:cubicBezTo>
                      <a:pt x="634" y="668"/>
                      <a:pt x="635" y="668"/>
                      <a:pt x="636" y="667"/>
                    </a:cubicBezTo>
                    <a:cubicBezTo>
                      <a:pt x="638" y="666"/>
                      <a:pt x="640" y="666"/>
                      <a:pt x="641" y="665"/>
                    </a:cubicBezTo>
                    <a:cubicBezTo>
                      <a:pt x="642" y="665"/>
                      <a:pt x="643" y="664"/>
                      <a:pt x="644" y="664"/>
                    </a:cubicBezTo>
                    <a:cubicBezTo>
                      <a:pt x="645" y="663"/>
                      <a:pt x="647" y="662"/>
                      <a:pt x="647" y="662"/>
                    </a:cubicBezTo>
                    <a:cubicBezTo>
                      <a:pt x="648" y="662"/>
                      <a:pt x="648" y="662"/>
                      <a:pt x="648" y="662"/>
                    </a:cubicBezTo>
                    <a:cubicBezTo>
                      <a:pt x="648" y="662"/>
                      <a:pt x="649" y="661"/>
                      <a:pt x="649" y="661"/>
                    </a:cubicBezTo>
                    <a:cubicBezTo>
                      <a:pt x="649" y="661"/>
                      <a:pt x="649" y="661"/>
                      <a:pt x="650" y="661"/>
                    </a:cubicBezTo>
                    <a:cubicBezTo>
                      <a:pt x="650" y="661"/>
                      <a:pt x="650" y="660"/>
                      <a:pt x="651" y="660"/>
                    </a:cubicBezTo>
                    <a:cubicBezTo>
                      <a:pt x="651" y="660"/>
                      <a:pt x="651" y="659"/>
                      <a:pt x="652" y="659"/>
                    </a:cubicBezTo>
                    <a:cubicBezTo>
                      <a:pt x="653" y="659"/>
                      <a:pt x="654" y="658"/>
                      <a:pt x="655" y="658"/>
                    </a:cubicBezTo>
                    <a:cubicBezTo>
                      <a:pt x="656" y="657"/>
                      <a:pt x="656" y="657"/>
                      <a:pt x="656" y="657"/>
                    </a:cubicBezTo>
                    <a:cubicBezTo>
                      <a:pt x="656" y="656"/>
                      <a:pt x="657" y="657"/>
                      <a:pt x="657" y="657"/>
                    </a:cubicBezTo>
                    <a:cubicBezTo>
                      <a:pt x="660" y="655"/>
                      <a:pt x="659" y="654"/>
                      <a:pt x="662" y="653"/>
                    </a:cubicBezTo>
                    <a:cubicBezTo>
                      <a:pt x="663" y="652"/>
                      <a:pt x="664" y="651"/>
                      <a:pt x="665" y="651"/>
                    </a:cubicBezTo>
                    <a:cubicBezTo>
                      <a:pt x="668" y="648"/>
                      <a:pt x="671" y="649"/>
                      <a:pt x="675" y="647"/>
                    </a:cubicBezTo>
                    <a:cubicBezTo>
                      <a:pt x="678" y="644"/>
                      <a:pt x="681" y="641"/>
                      <a:pt x="684" y="639"/>
                    </a:cubicBezTo>
                    <a:cubicBezTo>
                      <a:pt x="687" y="637"/>
                      <a:pt x="690" y="634"/>
                      <a:pt x="692" y="632"/>
                    </a:cubicBezTo>
                    <a:cubicBezTo>
                      <a:pt x="693" y="631"/>
                      <a:pt x="693" y="631"/>
                      <a:pt x="693" y="631"/>
                    </a:cubicBezTo>
                    <a:cubicBezTo>
                      <a:pt x="694" y="630"/>
                      <a:pt x="695" y="629"/>
                      <a:pt x="695" y="629"/>
                    </a:cubicBezTo>
                    <a:cubicBezTo>
                      <a:pt x="695" y="629"/>
                      <a:pt x="696" y="629"/>
                      <a:pt x="696" y="628"/>
                    </a:cubicBezTo>
                    <a:cubicBezTo>
                      <a:pt x="697" y="628"/>
                      <a:pt x="697" y="628"/>
                      <a:pt x="698" y="627"/>
                    </a:cubicBezTo>
                    <a:cubicBezTo>
                      <a:pt x="698" y="627"/>
                      <a:pt x="699" y="626"/>
                      <a:pt x="699" y="625"/>
                    </a:cubicBezTo>
                    <a:cubicBezTo>
                      <a:pt x="699" y="625"/>
                      <a:pt x="700" y="624"/>
                      <a:pt x="700" y="624"/>
                    </a:cubicBezTo>
                    <a:cubicBezTo>
                      <a:pt x="700" y="624"/>
                      <a:pt x="700" y="623"/>
                      <a:pt x="700" y="623"/>
                    </a:cubicBezTo>
                    <a:cubicBezTo>
                      <a:pt x="701" y="623"/>
                      <a:pt x="701" y="623"/>
                      <a:pt x="701" y="623"/>
                    </a:cubicBezTo>
                    <a:cubicBezTo>
                      <a:pt x="702" y="622"/>
                      <a:pt x="703" y="622"/>
                      <a:pt x="703" y="622"/>
                    </a:cubicBezTo>
                    <a:cubicBezTo>
                      <a:pt x="704" y="621"/>
                      <a:pt x="704" y="620"/>
                      <a:pt x="704" y="620"/>
                    </a:cubicBezTo>
                    <a:cubicBezTo>
                      <a:pt x="704" y="620"/>
                      <a:pt x="704" y="619"/>
                      <a:pt x="704" y="619"/>
                    </a:cubicBezTo>
                    <a:cubicBezTo>
                      <a:pt x="705" y="619"/>
                      <a:pt x="705" y="619"/>
                      <a:pt x="705" y="619"/>
                    </a:cubicBezTo>
                    <a:cubicBezTo>
                      <a:pt x="706" y="618"/>
                      <a:pt x="707" y="617"/>
                      <a:pt x="708" y="616"/>
                    </a:cubicBezTo>
                    <a:cubicBezTo>
                      <a:pt x="709" y="616"/>
                      <a:pt x="709" y="615"/>
                      <a:pt x="709" y="614"/>
                    </a:cubicBezTo>
                    <a:cubicBezTo>
                      <a:pt x="710" y="613"/>
                      <a:pt x="710" y="612"/>
                      <a:pt x="711" y="611"/>
                    </a:cubicBezTo>
                    <a:cubicBezTo>
                      <a:pt x="712" y="611"/>
                      <a:pt x="713" y="610"/>
                      <a:pt x="713" y="609"/>
                    </a:cubicBezTo>
                    <a:cubicBezTo>
                      <a:pt x="715" y="607"/>
                      <a:pt x="716" y="603"/>
                      <a:pt x="718" y="601"/>
                    </a:cubicBezTo>
                    <a:cubicBezTo>
                      <a:pt x="718" y="601"/>
                      <a:pt x="718" y="600"/>
                      <a:pt x="719" y="600"/>
                    </a:cubicBezTo>
                    <a:cubicBezTo>
                      <a:pt x="719" y="599"/>
                      <a:pt x="721" y="597"/>
                      <a:pt x="721" y="596"/>
                    </a:cubicBezTo>
                    <a:cubicBezTo>
                      <a:pt x="721" y="596"/>
                      <a:pt x="722" y="596"/>
                      <a:pt x="722" y="596"/>
                    </a:cubicBezTo>
                    <a:cubicBezTo>
                      <a:pt x="722" y="595"/>
                      <a:pt x="723" y="594"/>
                      <a:pt x="723" y="593"/>
                    </a:cubicBezTo>
                    <a:cubicBezTo>
                      <a:pt x="723" y="593"/>
                      <a:pt x="724" y="593"/>
                      <a:pt x="724" y="593"/>
                    </a:cubicBezTo>
                    <a:cubicBezTo>
                      <a:pt x="724" y="592"/>
                      <a:pt x="724" y="592"/>
                      <a:pt x="724" y="591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4" y="593"/>
                      <a:pt x="723" y="595"/>
                      <a:pt x="722" y="597"/>
                    </a:cubicBezTo>
                    <a:cubicBezTo>
                      <a:pt x="718" y="606"/>
                      <a:pt x="712" y="614"/>
                      <a:pt x="706" y="622"/>
                    </a:cubicBezTo>
                    <a:cubicBezTo>
                      <a:pt x="700" y="629"/>
                      <a:pt x="693" y="634"/>
                      <a:pt x="687" y="641"/>
                    </a:cubicBezTo>
                    <a:cubicBezTo>
                      <a:pt x="684" y="644"/>
                      <a:pt x="680" y="648"/>
                      <a:pt x="677" y="651"/>
                    </a:cubicBezTo>
                    <a:cubicBezTo>
                      <a:pt x="650" y="673"/>
                      <a:pt x="617" y="686"/>
                      <a:pt x="583" y="692"/>
                    </a:cubicBezTo>
                    <a:cubicBezTo>
                      <a:pt x="579" y="693"/>
                      <a:pt x="575" y="694"/>
                      <a:pt x="571" y="694"/>
                    </a:cubicBezTo>
                    <a:cubicBezTo>
                      <a:pt x="558" y="696"/>
                      <a:pt x="544" y="697"/>
                      <a:pt x="530" y="699"/>
                    </a:cubicBezTo>
                    <a:cubicBezTo>
                      <a:pt x="524" y="700"/>
                      <a:pt x="518" y="700"/>
                      <a:pt x="512" y="702"/>
                    </a:cubicBezTo>
                    <a:cubicBezTo>
                      <a:pt x="505" y="703"/>
                      <a:pt x="498" y="706"/>
                      <a:pt x="493" y="711"/>
                    </a:cubicBezTo>
                    <a:cubicBezTo>
                      <a:pt x="487" y="716"/>
                      <a:pt x="487" y="724"/>
                      <a:pt x="491" y="731"/>
                    </a:cubicBezTo>
                    <a:cubicBezTo>
                      <a:pt x="491" y="732"/>
                      <a:pt x="492" y="732"/>
                      <a:pt x="492" y="733"/>
                    </a:cubicBezTo>
                    <a:cubicBezTo>
                      <a:pt x="492" y="733"/>
                      <a:pt x="472" y="742"/>
                      <a:pt x="480" y="763"/>
                    </a:cubicBezTo>
                    <a:cubicBezTo>
                      <a:pt x="488" y="785"/>
                      <a:pt x="508" y="778"/>
                      <a:pt x="515" y="774"/>
                    </a:cubicBezTo>
                    <a:cubicBezTo>
                      <a:pt x="515" y="774"/>
                      <a:pt x="524" y="801"/>
                      <a:pt x="560" y="783"/>
                    </a:cubicBezTo>
                    <a:cubicBezTo>
                      <a:pt x="564" y="781"/>
                      <a:pt x="568" y="779"/>
                      <a:pt x="571" y="776"/>
                    </a:cubicBezTo>
                    <a:cubicBezTo>
                      <a:pt x="583" y="766"/>
                      <a:pt x="589" y="745"/>
                      <a:pt x="575" y="733"/>
                    </a:cubicBezTo>
                    <a:cubicBezTo>
                      <a:pt x="565" y="725"/>
                      <a:pt x="546" y="730"/>
                      <a:pt x="543" y="743"/>
                    </a:cubicBezTo>
                    <a:cubicBezTo>
                      <a:pt x="541" y="748"/>
                      <a:pt x="542" y="755"/>
                      <a:pt x="547" y="758"/>
                    </a:cubicBezTo>
                    <a:cubicBezTo>
                      <a:pt x="552" y="760"/>
                      <a:pt x="555" y="760"/>
                      <a:pt x="559" y="758"/>
                    </a:cubicBezTo>
                    <a:cubicBezTo>
                      <a:pt x="559" y="758"/>
                      <a:pt x="543" y="775"/>
                      <a:pt x="530" y="760"/>
                    </a:cubicBezTo>
                    <a:cubicBezTo>
                      <a:pt x="525" y="754"/>
                      <a:pt x="526" y="746"/>
                      <a:pt x="530" y="740"/>
                    </a:cubicBezTo>
                    <a:cubicBezTo>
                      <a:pt x="537" y="728"/>
                      <a:pt x="550" y="722"/>
                      <a:pt x="563" y="718"/>
                    </a:cubicBezTo>
                    <a:cubicBezTo>
                      <a:pt x="574" y="715"/>
                      <a:pt x="586" y="713"/>
                      <a:pt x="597" y="709"/>
                    </a:cubicBezTo>
                    <a:cubicBezTo>
                      <a:pt x="605" y="707"/>
                      <a:pt x="613" y="704"/>
                      <a:pt x="620" y="701"/>
                    </a:cubicBezTo>
                    <a:cubicBezTo>
                      <a:pt x="643" y="690"/>
                      <a:pt x="665" y="676"/>
                      <a:pt x="683" y="659"/>
                    </a:cubicBezTo>
                    <a:cubicBezTo>
                      <a:pt x="689" y="653"/>
                      <a:pt x="695" y="647"/>
                      <a:pt x="700" y="640"/>
                    </a:cubicBezTo>
                    <a:cubicBezTo>
                      <a:pt x="705" y="633"/>
                      <a:pt x="709" y="626"/>
                      <a:pt x="714" y="618"/>
                    </a:cubicBezTo>
                    <a:cubicBezTo>
                      <a:pt x="718" y="610"/>
                      <a:pt x="722" y="602"/>
                      <a:pt x="725" y="594"/>
                    </a:cubicBezTo>
                    <a:cubicBezTo>
                      <a:pt x="726" y="591"/>
                      <a:pt x="727" y="589"/>
                      <a:pt x="728" y="587"/>
                    </a:cubicBezTo>
                    <a:cubicBezTo>
                      <a:pt x="728" y="587"/>
                      <a:pt x="728" y="587"/>
                      <a:pt x="728" y="587"/>
                    </a:cubicBezTo>
                    <a:cubicBezTo>
                      <a:pt x="728" y="587"/>
                      <a:pt x="728" y="586"/>
                      <a:pt x="728" y="586"/>
                    </a:cubicBezTo>
                    <a:cubicBezTo>
                      <a:pt x="728" y="586"/>
                      <a:pt x="728" y="586"/>
                      <a:pt x="728" y="586"/>
                    </a:cubicBezTo>
                    <a:cubicBezTo>
                      <a:pt x="728" y="585"/>
                      <a:pt x="728" y="585"/>
                      <a:pt x="729" y="584"/>
                    </a:cubicBezTo>
                    <a:cubicBezTo>
                      <a:pt x="729" y="584"/>
                      <a:pt x="729" y="584"/>
                      <a:pt x="729" y="584"/>
                    </a:cubicBezTo>
                    <a:cubicBezTo>
                      <a:pt x="730" y="583"/>
                      <a:pt x="730" y="582"/>
                      <a:pt x="730" y="582"/>
                    </a:cubicBezTo>
                    <a:cubicBezTo>
                      <a:pt x="730" y="581"/>
                      <a:pt x="731" y="581"/>
                      <a:pt x="731" y="581"/>
                    </a:cubicBezTo>
                    <a:cubicBezTo>
                      <a:pt x="733" y="578"/>
                      <a:pt x="734" y="574"/>
                      <a:pt x="736" y="571"/>
                    </a:cubicBezTo>
                    <a:cubicBezTo>
                      <a:pt x="735" y="571"/>
                      <a:pt x="735" y="572"/>
                      <a:pt x="734" y="573"/>
                    </a:cubicBezTo>
                    <a:close/>
                    <a:moveTo>
                      <a:pt x="482" y="492"/>
                    </a:moveTo>
                    <a:cubicBezTo>
                      <a:pt x="482" y="492"/>
                      <a:pt x="482" y="492"/>
                      <a:pt x="482" y="492"/>
                    </a:cubicBezTo>
                    <a:cubicBezTo>
                      <a:pt x="483" y="492"/>
                      <a:pt x="483" y="492"/>
                      <a:pt x="483" y="492"/>
                    </a:cubicBezTo>
                    <a:cubicBezTo>
                      <a:pt x="484" y="492"/>
                      <a:pt x="485" y="492"/>
                      <a:pt x="485" y="492"/>
                    </a:cubicBezTo>
                    <a:cubicBezTo>
                      <a:pt x="485" y="492"/>
                      <a:pt x="486" y="493"/>
                      <a:pt x="486" y="493"/>
                    </a:cubicBezTo>
                    <a:cubicBezTo>
                      <a:pt x="485" y="494"/>
                      <a:pt x="484" y="494"/>
                      <a:pt x="484" y="494"/>
                    </a:cubicBezTo>
                    <a:cubicBezTo>
                      <a:pt x="484" y="494"/>
                      <a:pt x="481" y="493"/>
                      <a:pt x="481" y="492"/>
                    </a:cubicBezTo>
                    <a:cubicBezTo>
                      <a:pt x="481" y="492"/>
                      <a:pt x="481" y="492"/>
                      <a:pt x="482" y="492"/>
                    </a:cubicBezTo>
                    <a:close/>
                    <a:moveTo>
                      <a:pt x="483" y="495"/>
                    </a:moveTo>
                    <a:cubicBezTo>
                      <a:pt x="484" y="495"/>
                      <a:pt x="484" y="495"/>
                      <a:pt x="484" y="495"/>
                    </a:cubicBezTo>
                    <a:cubicBezTo>
                      <a:pt x="484" y="495"/>
                      <a:pt x="485" y="496"/>
                      <a:pt x="486" y="496"/>
                    </a:cubicBezTo>
                    <a:cubicBezTo>
                      <a:pt x="488" y="496"/>
                      <a:pt x="491" y="496"/>
                      <a:pt x="492" y="497"/>
                    </a:cubicBezTo>
                    <a:cubicBezTo>
                      <a:pt x="493" y="498"/>
                      <a:pt x="494" y="499"/>
                      <a:pt x="495" y="500"/>
                    </a:cubicBezTo>
                    <a:cubicBezTo>
                      <a:pt x="496" y="500"/>
                      <a:pt x="496" y="500"/>
                      <a:pt x="497" y="500"/>
                    </a:cubicBezTo>
                    <a:cubicBezTo>
                      <a:pt x="497" y="502"/>
                      <a:pt x="500" y="502"/>
                      <a:pt x="500" y="503"/>
                    </a:cubicBezTo>
                    <a:cubicBezTo>
                      <a:pt x="500" y="503"/>
                      <a:pt x="500" y="504"/>
                      <a:pt x="500" y="504"/>
                    </a:cubicBezTo>
                    <a:cubicBezTo>
                      <a:pt x="500" y="505"/>
                      <a:pt x="502" y="507"/>
                      <a:pt x="502" y="508"/>
                    </a:cubicBezTo>
                    <a:cubicBezTo>
                      <a:pt x="502" y="508"/>
                      <a:pt x="500" y="506"/>
                      <a:pt x="499" y="504"/>
                    </a:cubicBezTo>
                    <a:cubicBezTo>
                      <a:pt x="499" y="504"/>
                      <a:pt x="498" y="504"/>
                      <a:pt x="497" y="504"/>
                    </a:cubicBezTo>
                    <a:cubicBezTo>
                      <a:pt x="497" y="503"/>
                      <a:pt x="497" y="502"/>
                      <a:pt x="497" y="502"/>
                    </a:cubicBezTo>
                    <a:cubicBezTo>
                      <a:pt x="497" y="502"/>
                      <a:pt x="493" y="501"/>
                      <a:pt x="492" y="500"/>
                    </a:cubicBezTo>
                    <a:cubicBezTo>
                      <a:pt x="492" y="500"/>
                      <a:pt x="489" y="497"/>
                      <a:pt x="489" y="497"/>
                    </a:cubicBezTo>
                    <a:cubicBezTo>
                      <a:pt x="489" y="497"/>
                      <a:pt x="488" y="497"/>
                      <a:pt x="488" y="497"/>
                    </a:cubicBezTo>
                    <a:cubicBezTo>
                      <a:pt x="487" y="497"/>
                      <a:pt x="486" y="497"/>
                      <a:pt x="486" y="497"/>
                    </a:cubicBezTo>
                    <a:cubicBezTo>
                      <a:pt x="485" y="497"/>
                      <a:pt x="484" y="496"/>
                      <a:pt x="484" y="496"/>
                    </a:cubicBezTo>
                    <a:cubicBezTo>
                      <a:pt x="482" y="496"/>
                      <a:pt x="480" y="495"/>
                      <a:pt x="480" y="495"/>
                    </a:cubicBezTo>
                    <a:cubicBezTo>
                      <a:pt x="479" y="494"/>
                      <a:pt x="480" y="494"/>
                      <a:pt x="481" y="494"/>
                    </a:cubicBezTo>
                    <a:cubicBezTo>
                      <a:pt x="482" y="494"/>
                      <a:pt x="482" y="495"/>
                      <a:pt x="483" y="495"/>
                    </a:cubicBezTo>
                    <a:close/>
                    <a:moveTo>
                      <a:pt x="470" y="488"/>
                    </a:moveTo>
                    <a:cubicBezTo>
                      <a:pt x="470" y="488"/>
                      <a:pt x="470" y="489"/>
                      <a:pt x="471" y="489"/>
                    </a:cubicBezTo>
                    <a:cubicBezTo>
                      <a:pt x="471" y="489"/>
                      <a:pt x="471" y="489"/>
                      <a:pt x="471" y="489"/>
                    </a:cubicBezTo>
                    <a:cubicBezTo>
                      <a:pt x="471" y="489"/>
                      <a:pt x="472" y="489"/>
                      <a:pt x="472" y="489"/>
                    </a:cubicBezTo>
                    <a:cubicBezTo>
                      <a:pt x="472" y="489"/>
                      <a:pt x="473" y="490"/>
                      <a:pt x="474" y="490"/>
                    </a:cubicBezTo>
                    <a:cubicBezTo>
                      <a:pt x="474" y="490"/>
                      <a:pt x="474" y="490"/>
                      <a:pt x="474" y="490"/>
                    </a:cubicBezTo>
                    <a:cubicBezTo>
                      <a:pt x="474" y="490"/>
                      <a:pt x="475" y="490"/>
                      <a:pt x="475" y="490"/>
                    </a:cubicBezTo>
                    <a:cubicBezTo>
                      <a:pt x="475" y="490"/>
                      <a:pt x="476" y="490"/>
                      <a:pt x="477" y="490"/>
                    </a:cubicBezTo>
                    <a:cubicBezTo>
                      <a:pt x="477" y="490"/>
                      <a:pt x="478" y="491"/>
                      <a:pt x="478" y="492"/>
                    </a:cubicBezTo>
                    <a:cubicBezTo>
                      <a:pt x="479" y="492"/>
                      <a:pt x="478" y="491"/>
                      <a:pt x="478" y="491"/>
                    </a:cubicBezTo>
                    <a:cubicBezTo>
                      <a:pt x="479" y="491"/>
                      <a:pt x="479" y="491"/>
                      <a:pt x="479" y="491"/>
                    </a:cubicBezTo>
                    <a:cubicBezTo>
                      <a:pt x="479" y="491"/>
                      <a:pt x="479" y="492"/>
                      <a:pt x="479" y="492"/>
                    </a:cubicBezTo>
                    <a:cubicBezTo>
                      <a:pt x="479" y="492"/>
                      <a:pt x="480" y="492"/>
                      <a:pt x="480" y="492"/>
                    </a:cubicBezTo>
                    <a:cubicBezTo>
                      <a:pt x="480" y="493"/>
                      <a:pt x="479" y="493"/>
                      <a:pt x="479" y="493"/>
                    </a:cubicBezTo>
                    <a:cubicBezTo>
                      <a:pt x="479" y="493"/>
                      <a:pt x="478" y="492"/>
                      <a:pt x="478" y="491"/>
                    </a:cubicBezTo>
                    <a:cubicBezTo>
                      <a:pt x="477" y="491"/>
                      <a:pt x="475" y="491"/>
                      <a:pt x="474" y="491"/>
                    </a:cubicBezTo>
                    <a:cubicBezTo>
                      <a:pt x="473" y="490"/>
                      <a:pt x="473" y="491"/>
                      <a:pt x="473" y="490"/>
                    </a:cubicBezTo>
                    <a:cubicBezTo>
                      <a:pt x="472" y="490"/>
                      <a:pt x="472" y="490"/>
                      <a:pt x="471" y="490"/>
                    </a:cubicBezTo>
                    <a:cubicBezTo>
                      <a:pt x="471" y="490"/>
                      <a:pt x="470" y="489"/>
                      <a:pt x="470" y="489"/>
                    </a:cubicBezTo>
                    <a:cubicBezTo>
                      <a:pt x="469" y="489"/>
                      <a:pt x="469" y="489"/>
                      <a:pt x="469" y="489"/>
                    </a:cubicBezTo>
                    <a:cubicBezTo>
                      <a:pt x="469" y="489"/>
                      <a:pt x="469" y="488"/>
                      <a:pt x="470" y="488"/>
                    </a:cubicBezTo>
                    <a:close/>
                    <a:moveTo>
                      <a:pt x="436" y="502"/>
                    </a:moveTo>
                    <a:cubicBezTo>
                      <a:pt x="436" y="502"/>
                      <a:pt x="435" y="503"/>
                      <a:pt x="435" y="503"/>
                    </a:cubicBezTo>
                    <a:cubicBezTo>
                      <a:pt x="434" y="503"/>
                      <a:pt x="434" y="503"/>
                      <a:pt x="434" y="503"/>
                    </a:cubicBezTo>
                    <a:cubicBezTo>
                      <a:pt x="434" y="503"/>
                      <a:pt x="433" y="504"/>
                      <a:pt x="432" y="504"/>
                    </a:cubicBezTo>
                    <a:cubicBezTo>
                      <a:pt x="432" y="504"/>
                      <a:pt x="432" y="504"/>
                      <a:pt x="432" y="505"/>
                    </a:cubicBezTo>
                    <a:cubicBezTo>
                      <a:pt x="432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5"/>
                    </a:cubicBezTo>
                    <a:cubicBezTo>
                      <a:pt x="430" y="506"/>
                      <a:pt x="429" y="507"/>
                      <a:pt x="429" y="507"/>
                    </a:cubicBezTo>
                    <a:cubicBezTo>
                      <a:pt x="429" y="507"/>
                      <a:pt x="428" y="507"/>
                      <a:pt x="428" y="508"/>
                    </a:cubicBezTo>
                    <a:cubicBezTo>
                      <a:pt x="428" y="508"/>
                      <a:pt x="427" y="509"/>
                      <a:pt x="427" y="508"/>
                    </a:cubicBezTo>
                    <a:cubicBezTo>
                      <a:pt x="427" y="508"/>
                      <a:pt x="428" y="507"/>
                      <a:pt x="428" y="507"/>
                    </a:cubicBezTo>
                    <a:cubicBezTo>
                      <a:pt x="428" y="507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30" y="506"/>
                      <a:pt x="430" y="505"/>
                    </a:cubicBezTo>
                    <a:cubicBezTo>
                      <a:pt x="430" y="505"/>
                      <a:pt x="430" y="506"/>
                      <a:pt x="430" y="506"/>
                    </a:cubicBezTo>
                    <a:cubicBezTo>
                      <a:pt x="430" y="505"/>
                      <a:pt x="430" y="505"/>
                      <a:pt x="430" y="505"/>
                    </a:cubicBezTo>
                    <a:cubicBezTo>
                      <a:pt x="430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4"/>
                    </a:cubicBezTo>
                    <a:cubicBezTo>
                      <a:pt x="431" y="504"/>
                      <a:pt x="432" y="504"/>
                      <a:pt x="432" y="504"/>
                    </a:cubicBezTo>
                    <a:cubicBezTo>
                      <a:pt x="432" y="504"/>
                      <a:pt x="432" y="504"/>
                      <a:pt x="433" y="503"/>
                    </a:cubicBezTo>
                    <a:cubicBezTo>
                      <a:pt x="433" y="503"/>
                      <a:pt x="434" y="501"/>
                      <a:pt x="434" y="501"/>
                    </a:cubicBezTo>
                    <a:cubicBezTo>
                      <a:pt x="434" y="501"/>
                      <a:pt x="436" y="500"/>
                      <a:pt x="436" y="500"/>
                    </a:cubicBezTo>
                    <a:cubicBezTo>
                      <a:pt x="437" y="500"/>
                      <a:pt x="439" y="498"/>
                      <a:pt x="440" y="497"/>
                    </a:cubicBezTo>
                    <a:cubicBezTo>
                      <a:pt x="440" y="497"/>
                      <a:pt x="440" y="497"/>
                      <a:pt x="441" y="497"/>
                    </a:cubicBezTo>
                    <a:cubicBezTo>
                      <a:pt x="439" y="498"/>
                      <a:pt x="437" y="502"/>
                      <a:pt x="436" y="502"/>
                    </a:cubicBezTo>
                    <a:close/>
                    <a:moveTo>
                      <a:pt x="454" y="492"/>
                    </a:moveTo>
                    <a:cubicBezTo>
                      <a:pt x="454" y="492"/>
                      <a:pt x="453" y="492"/>
                      <a:pt x="453" y="493"/>
                    </a:cubicBezTo>
                    <a:cubicBezTo>
                      <a:pt x="453" y="493"/>
                      <a:pt x="453" y="493"/>
                      <a:pt x="452" y="493"/>
                    </a:cubicBezTo>
                    <a:cubicBezTo>
                      <a:pt x="452" y="493"/>
                      <a:pt x="452" y="493"/>
                      <a:pt x="451" y="494"/>
                    </a:cubicBezTo>
                    <a:cubicBezTo>
                      <a:pt x="451" y="494"/>
                      <a:pt x="451" y="494"/>
                      <a:pt x="450" y="494"/>
                    </a:cubicBezTo>
                    <a:cubicBezTo>
                      <a:pt x="450" y="494"/>
                      <a:pt x="449" y="494"/>
                      <a:pt x="449" y="494"/>
                    </a:cubicBezTo>
                    <a:cubicBezTo>
                      <a:pt x="449" y="494"/>
                      <a:pt x="448" y="495"/>
                      <a:pt x="448" y="495"/>
                    </a:cubicBezTo>
                    <a:cubicBezTo>
                      <a:pt x="448" y="495"/>
                      <a:pt x="448" y="495"/>
                      <a:pt x="448" y="495"/>
                    </a:cubicBezTo>
                    <a:cubicBezTo>
                      <a:pt x="447" y="495"/>
                      <a:pt x="447" y="496"/>
                      <a:pt x="446" y="496"/>
                    </a:cubicBezTo>
                    <a:cubicBezTo>
                      <a:pt x="446" y="495"/>
                      <a:pt x="445" y="496"/>
                      <a:pt x="445" y="496"/>
                    </a:cubicBezTo>
                    <a:cubicBezTo>
                      <a:pt x="445" y="495"/>
                      <a:pt x="445" y="495"/>
                      <a:pt x="446" y="495"/>
                    </a:cubicBezTo>
                    <a:cubicBezTo>
                      <a:pt x="446" y="495"/>
                      <a:pt x="446" y="495"/>
                      <a:pt x="446" y="495"/>
                    </a:cubicBezTo>
                    <a:cubicBezTo>
                      <a:pt x="446" y="495"/>
                      <a:pt x="446" y="495"/>
                      <a:pt x="447" y="495"/>
                    </a:cubicBezTo>
                    <a:cubicBezTo>
                      <a:pt x="447" y="495"/>
                      <a:pt x="448" y="494"/>
                      <a:pt x="448" y="494"/>
                    </a:cubicBezTo>
                    <a:cubicBezTo>
                      <a:pt x="448" y="494"/>
                      <a:pt x="448" y="493"/>
                      <a:pt x="448" y="493"/>
                    </a:cubicBezTo>
                    <a:cubicBezTo>
                      <a:pt x="448" y="493"/>
                      <a:pt x="449" y="493"/>
                      <a:pt x="450" y="493"/>
                    </a:cubicBezTo>
                    <a:cubicBezTo>
                      <a:pt x="450" y="492"/>
                      <a:pt x="450" y="493"/>
                      <a:pt x="451" y="493"/>
                    </a:cubicBezTo>
                    <a:cubicBezTo>
                      <a:pt x="451" y="493"/>
                      <a:pt x="452" y="492"/>
                      <a:pt x="453" y="492"/>
                    </a:cubicBezTo>
                    <a:cubicBezTo>
                      <a:pt x="453" y="492"/>
                      <a:pt x="453" y="492"/>
                      <a:pt x="453" y="491"/>
                    </a:cubicBezTo>
                    <a:cubicBezTo>
                      <a:pt x="453" y="491"/>
                      <a:pt x="454" y="491"/>
                      <a:pt x="454" y="491"/>
                    </a:cubicBezTo>
                    <a:cubicBezTo>
                      <a:pt x="454" y="491"/>
                      <a:pt x="455" y="490"/>
                      <a:pt x="456" y="491"/>
                    </a:cubicBezTo>
                    <a:cubicBezTo>
                      <a:pt x="455" y="492"/>
                      <a:pt x="455" y="491"/>
                      <a:pt x="454" y="492"/>
                    </a:cubicBezTo>
                    <a:close/>
                    <a:moveTo>
                      <a:pt x="462" y="491"/>
                    </a:moveTo>
                    <a:cubicBezTo>
                      <a:pt x="462" y="491"/>
                      <a:pt x="462" y="491"/>
                      <a:pt x="462" y="491"/>
                    </a:cubicBezTo>
                    <a:cubicBezTo>
                      <a:pt x="462" y="491"/>
                      <a:pt x="461" y="491"/>
                      <a:pt x="461" y="491"/>
                    </a:cubicBezTo>
                    <a:cubicBezTo>
                      <a:pt x="461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59" y="491"/>
                      <a:pt x="459" y="491"/>
                      <a:pt x="459" y="491"/>
                    </a:cubicBezTo>
                    <a:cubicBezTo>
                      <a:pt x="458" y="491"/>
                      <a:pt x="458" y="491"/>
                      <a:pt x="458" y="491"/>
                    </a:cubicBezTo>
                    <a:cubicBezTo>
                      <a:pt x="458" y="491"/>
                      <a:pt x="457" y="492"/>
                      <a:pt x="456" y="492"/>
                    </a:cubicBezTo>
                    <a:cubicBezTo>
                      <a:pt x="456" y="491"/>
                      <a:pt x="458" y="491"/>
                      <a:pt x="458" y="491"/>
                    </a:cubicBezTo>
                    <a:cubicBezTo>
                      <a:pt x="459" y="491"/>
                      <a:pt x="460" y="490"/>
                      <a:pt x="461" y="489"/>
                    </a:cubicBezTo>
                    <a:cubicBezTo>
                      <a:pt x="461" y="489"/>
                      <a:pt x="461" y="490"/>
                      <a:pt x="461" y="490"/>
                    </a:cubicBezTo>
                    <a:cubicBezTo>
                      <a:pt x="461" y="490"/>
                      <a:pt x="461" y="489"/>
                      <a:pt x="462" y="489"/>
                    </a:cubicBezTo>
                    <a:cubicBezTo>
                      <a:pt x="462" y="489"/>
                      <a:pt x="462" y="489"/>
                      <a:pt x="463" y="489"/>
                    </a:cubicBezTo>
                    <a:cubicBezTo>
                      <a:pt x="463" y="489"/>
                      <a:pt x="464" y="489"/>
                      <a:pt x="464" y="489"/>
                    </a:cubicBezTo>
                    <a:cubicBezTo>
                      <a:pt x="464" y="489"/>
                      <a:pt x="466" y="489"/>
                      <a:pt x="467" y="490"/>
                    </a:cubicBezTo>
                    <a:cubicBezTo>
                      <a:pt x="467" y="490"/>
                      <a:pt x="467" y="490"/>
                      <a:pt x="467" y="490"/>
                    </a:cubicBezTo>
                    <a:cubicBezTo>
                      <a:pt x="466" y="490"/>
                      <a:pt x="465" y="490"/>
                      <a:pt x="464" y="490"/>
                    </a:cubicBezTo>
                    <a:cubicBezTo>
                      <a:pt x="464" y="490"/>
                      <a:pt x="464" y="490"/>
                      <a:pt x="463" y="490"/>
                    </a:cubicBezTo>
                    <a:cubicBezTo>
                      <a:pt x="463" y="490"/>
                      <a:pt x="463" y="490"/>
                      <a:pt x="462" y="491"/>
                    </a:cubicBezTo>
                    <a:close/>
                    <a:moveTo>
                      <a:pt x="464" y="577"/>
                    </a:moveTo>
                    <a:cubicBezTo>
                      <a:pt x="464" y="577"/>
                      <a:pt x="462" y="550"/>
                      <a:pt x="483" y="543"/>
                    </a:cubicBezTo>
                    <a:cubicBezTo>
                      <a:pt x="489" y="541"/>
                      <a:pt x="495" y="545"/>
                      <a:pt x="495" y="545"/>
                    </a:cubicBezTo>
                    <a:cubicBezTo>
                      <a:pt x="482" y="544"/>
                      <a:pt x="474" y="560"/>
                      <a:pt x="474" y="560"/>
                    </a:cubicBezTo>
                    <a:cubicBezTo>
                      <a:pt x="461" y="588"/>
                      <a:pt x="493" y="636"/>
                      <a:pt x="546" y="643"/>
                    </a:cubicBezTo>
                    <a:cubicBezTo>
                      <a:pt x="546" y="643"/>
                      <a:pt x="471" y="637"/>
                      <a:pt x="464" y="577"/>
                    </a:cubicBezTo>
                    <a:close/>
                    <a:moveTo>
                      <a:pt x="337" y="674"/>
                    </a:moveTo>
                    <a:cubicBezTo>
                      <a:pt x="336" y="673"/>
                      <a:pt x="335" y="672"/>
                      <a:pt x="336" y="671"/>
                    </a:cubicBezTo>
                    <a:cubicBezTo>
                      <a:pt x="338" y="672"/>
                      <a:pt x="336" y="672"/>
                      <a:pt x="337" y="674"/>
                    </a:cubicBezTo>
                    <a:close/>
                    <a:moveTo>
                      <a:pt x="341" y="672"/>
                    </a:moveTo>
                    <a:cubicBezTo>
                      <a:pt x="341" y="673"/>
                      <a:pt x="341" y="674"/>
                      <a:pt x="341" y="675"/>
                    </a:cubicBezTo>
                    <a:cubicBezTo>
                      <a:pt x="341" y="676"/>
                      <a:pt x="341" y="677"/>
                      <a:pt x="340" y="677"/>
                    </a:cubicBezTo>
                    <a:cubicBezTo>
                      <a:pt x="339" y="676"/>
                      <a:pt x="340" y="678"/>
                      <a:pt x="339" y="678"/>
                    </a:cubicBezTo>
                    <a:cubicBezTo>
                      <a:pt x="337" y="677"/>
                      <a:pt x="340" y="676"/>
                      <a:pt x="339" y="675"/>
                    </a:cubicBezTo>
                    <a:cubicBezTo>
                      <a:pt x="339" y="675"/>
                      <a:pt x="340" y="675"/>
                      <a:pt x="340" y="674"/>
                    </a:cubicBezTo>
                    <a:cubicBezTo>
                      <a:pt x="340" y="674"/>
                      <a:pt x="339" y="674"/>
                      <a:pt x="339" y="674"/>
                    </a:cubicBezTo>
                    <a:cubicBezTo>
                      <a:pt x="339" y="673"/>
                      <a:pt x="340" y="673"/>
                      <a:pt x="340" y="673"/>
                    </a:cubicBezTo>
                    <a:cubicBezTo>
                      <a:pt x="340" y="672"/>
                      <a:pt x="340" y="671"/>
                      <a:pt x="341" y="671"/>
                    </a:cubicBezTo>
                    <a:cubicBezTo>
                      <a:pt x="342" y="671"/>
                      <a:pt x="342" y="671"/>
                      <a:pt x="342" y="671"/>
                    </a:cubicBezTo>
                    <a:cubicBezTo>
                      <a:pt x="342" y="672"/>
                      <a:pt x="342" y="672"/>
                      <a:pt x="341" y="672"/>
                    </a:cubicBezTo>
                    <a:close/>
                    <a:moveTo>
                      <a:pt x="344" y="659"/>
                    </a:moveTo>
                    <a:cubicBezTo>
                      <a:pt x="342" y="659"/>
                      <a:pt x="342" y="661"/>
                      <a:pt x="341" y="661"/>
                    </a:cubicBezTo>
                    <a:cubicBezTo>
                      <a:pt x="340" y="662"/>
                      <a:pt x="342" y="662"/>
                      <a:pt x="342" y="663"/>
                    </a:cubicBezTo>
                    <a:cubicBezTo>
                      <a:pt x="342" y="663"/>
                      <a:pt x="342" y="663"/>
                      <a:pt x="342" y="664"/>
                    </a:cubicBezTo>
                    <a:cubicBezTo>
                      <a:pt x="341" y="664"/>
                      <a:pt x="341" y="665"/>
                      <a:pt x="340" y="666"/>
                    </a:cubicBezTo>
                    <a:cubicBezTo>
                      <a:pt x="341" y="667"/>
                      <a:pt x="342" y="666"/>
                      <a:pt x="342" y="666"/>
                    </a:cubicBezTo>
                    <a:cubicBezTo>
                      <a:pt x="343" y="666"/>
                      <a:pt x="343" y="665"/>
                      <a:pt x="344" y="665"/>
                    </a:cubicBezTo>
                    <a:cubicBezTo>
                      <a:pt x="344" y="666"/>
                      <a:pt x="345" y="667"/>
                      <a:pt x="343" y="666"/>
                    </a:cubicBezTo>
                    <a:cubicBezTo>
                      <a:pt x="343" y="667"/>
                      <a:pt x="344" y="667"/>
                      <a:pt x="343" y="668"/>
                    </a:cubicBezTo>
                    <a:cubicBezTo>
                      <a:pt x="342" y="668"/>
                      <a:pt x="342" y="668"/>
                      <a:pt x="341" y="667"/>
                    </a:cubicBezTo>
                    <a:cubicBezTo>
                      <a:pt x="340" y="667"/>
                      <a:pt x="340" y="668"/>
                      <a:pt x="340" y="669"/>
                    </a:cubicBezTo>
                    <a:cubicBezTo>
                      <a:pt x="340" y="669"/>
                      <a:pt x="339" y="669"/>
                      <a:pt x="339" y="669"/>
                    </a:cubicBezTo>
                    <a:cubicBezTo>
                      <a:pt x="338" y="670"/>
                      <a:pt x="339" y="670"/>
                      <a:pt x="338" y="671"/>
                    </a:cubicBezTo>
                    <a:cubicBezTo>
                      <a:pt x="337" y="671"/>
                      <a:pt x="337" y="669"/>
                      <a:pt x="336" y="670"/>
                    </a:cubicBezTo>
                    <a:cubicBezTo>
                      <a:pt x="335" y="670"/>
                      <a:pt x="336" y="669"/>
                      <a:pt x="336" y="669"/>
                    </a:cubicBezTo>
                    <a:cubicBezTo>
                      <a:pt x="336" y="668"/>
                      <a:pt x="336" y="668"/>
                      <a:pt x="337" y="667"/>
                    </a:cubicBezTo>
                    <a:cubicBezTo>
                      <a:pt x="337" y="666"/>
                      <a:pt x="336" y="667"/>
                      <a:pt x="334" y="667"/>
                    </a:cubicBezTo>
                    <a:cubicBezTo>
                      <a:pt x="336" y="666"/>
                      <a:pt x="339" y="664"/>
                      <a:pt x="338" y="662"/>
                    </a:cubicBezTo>
                    <a:cubicBezTo>
                      <a:pt x="339" y="661"/>
                      <a:pt x="340" y="661"/>
                      <a:pt x="341" y="660"/>
                    </a:cubicBezTo>
                    <a:cubicBezTo>
                      <a:pt x="342" y="659"/>
                      <a:pt x="341" y="658"/>
                      <a:pt x="342" y="658"/>
                    </a:cubicBezTo>
                    <a:cubicBezTo>
                      <a:pt x="342" y="658"/>
                      <a:pt x="342" y="657"/>
                      <a:pt x="342" y="657"/>
                    </a:cubicBezTo>
                    <a:cubicBezTo>
                      <a:pt x="343" y="657"/>
                      <a:pt x="342" y="656"/>
                      <a:pt x="343" y="656"/>
                    </a:cubicBezTo>
                    <a:cubicBezTo>
                      <a:pt x="344" y="655"/>
                      <a:pt x="344" y="656"/>
                      <a:pt x="345" y="656"/>
                    </a:cubicBezTo>
                    <a:cubicBezTo>
                      <a:pt x="345" y="658"/>
                      <a:pt x="344" y="658"/>
                      <a:pt x="344" y="659"/>
                    </a:cubicBezTo>
                    <a:close/>
                    <a:moveTo>
                      <a:pt x="596" y="666"/>
                    </a:moveTo>
                    <a:cubicBezTo>
                      <a:pt x="598" y="667"/>
                      <a:pt x="600" y="665"/>
                      <a:pt x="601" y="666"/>
                    </a:cubicBezTo>
                    <a:cubicBezTo>
                      <a:pt x="600" y="667"/>
                      <a:pt x="597" y="666"/>
                      <a:pt x="596" y="667"/>
                    </a:cubicBezTo>
                    <a:cubicBezTo>
                      <a:pt x="595" y="667"/>
                      <a:pt x="596" y="666"/>
                      <a:pt x="596" y="666"/>
                    </a:cubicBezTo>
                    <a:close/>
                    <a:moveTo>
                      <a:pt x="591" y="668"/>
                    </a:moveTo>
                    <a:cubicBezTo>
                      <a:pt x="591" y="669"/>
                      <a:pt x="590" y="669"/>
                      <a:pt x="590" y="669"/>
                    </a:cubicBezTo>
                    <a:cubicBezTo>
                      <a:pt x="589" y="669"/>
                      <a:pt x="590" y="668"/>
                      <a:pt x="591" y="668"/>
                    </a:cubicBezTo>
                    <a:close/>
                    <a:moveTo>
                      <a:pt x="560" y="664"/>
                    </a:moveTo>
                    <a:cubicBezTo>
                      <a:pt x="560" y="664"/>
                      <a:pt x="561" y="665"/>
                      <a:pt x="561" y="665"/>
                    </a:cubicBezTo>
                    <a:cubicBezTo>
                      <a:pt x="561" y="665"/>
                      <a:pt x="562" y="664"/>
                      <a:pt x="562" y="664"/>
                    </a:cubicBezTo>
                    <a:cubicBezTo>
                      <a:pt x="562" y="664"/>
                      <a:pt x="562" y="665"/>
                      <a:pt x="562" y="665"/>
                    </a:cubicBezTo>
                    <a:cubicBezTo>
                      <a:pt x="562" y="665"/>
                      <a:pt x="563" y="665"/>
                      <a:pt x="563" y="665"/>
                    </a:cubicBezTo>
                    <a:cubicBezTo>
                      <a:pt x="563" y="665"/>
                      <a:pt x="564" y="665"/>
                      <a:pt x="564" y="665"/>
                    </a:cubicBezTo>
                    <a:cubicBezTo>
                      <a:pt x="565" y="665"/>
                      <a:pt x="565" y="665"/>
                      <a:pt x="566" y="665"/>
                    </a:cubicBezTo>
                    <a:cubicBezTo>
                      <a:pt x="566" y="665"/>
                      <a:pt x="567" y="665"/>
                      <a:pt x="567" y="666"/>
                    </a:cubicBezTo>
                    <a:cubicBezTo>
                      <a:pt x="568" y="666"/>
                      <a:pt x="568" y="665"/>
                      <a:pt x="569" y="665"/>
                    </a:cubicBezTo>
                    <a:cubicBezTo>
                      <a:pt x="569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2" y="666"/>
                      <a:pt x="571" y="666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4"/>
                      <a:pt x="572" y="664"/>
                      <a:pt x="573" y="664"/>
                    </a:cubicBezTo>
                    <a:cubicBezTo>
                      <a:pt x="573" y="664"/>
                      <a:pt x="573" y="664"/>
                      <a:pt x="573" y="664"/>
                    </a:cubicBezTo>
                    <a:cubicBezTo>
                      <a:pt x="574" y="664"/>
                      <a:pt x="576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8" y="664"/>
                      <a:pt x="578" y="664"/>
                      <a:pt x="579" y="664"/>
                    </a:cubicBezTo>
                    <a:cubicBezTo>
                      <a:pt x="580" y="664"/>
                      <a:pt x="580" y="664"/>
                      <a:pt x="580" y="665"/>
                    </a:cubicBezTo>
                    <a:cubicBezTo>
                      <a:pt x="580" y="665"/>
                      <a:pt x="580" y="666"/>
                      <a:pt x="579" y="665"/>
                    </a:cubicBezTo>
                    <a:cubicBezTo>
                      <a:pt x="579" y="665"/>
                      <a:pt x="579" y="665"/>
                      <a:pt x="579" y="665"/>
                    </a:cubicBezTo>
                    <a:cubicBezTo>
                      <a:pt x="578" y="666"/>
                      <a:pt x="579" y="665"/>
                      <a:pt x="578" y="665"/>
                    </a:cubicBezTo>
                    <a:cubicBezTo>
                      <a:pt x="578" y="665"/>
                      <a:pt x="577" y="665"/>
                      <a:pt x="577" y="665"/>
                    </a:cubicBezTo>
                    <a:cubicBezTo>
                      <a:pt x="577" y="665"/>
                      <a:pt x="577" y="665"/>
                      <a:pt x="576" y="665"/>
                    </a:cubicBezTo>
                    <a:cubicBezTo>
                      <a:pt x="576" y="665"/>
                      <a:pt x="575" y="665"/>
                      <a:pt x="575" y="665"/>
                    </a:cubicBezTo>
                    <a:cubicBezTo>
                      <a:pt x="575" y="665"/>
                      <a:pt x="574" y="665"/>
                      <a:pt x="574" y="665"/>
                    </a:cubicBezTo>
                    <a:cubicBezTo>
                      <a:pt x="573" y="665"/>
                      <a:pt x="573" y="665"/>
                      <a:pt x="572" y="665"/>
                    </a:cubicBezTo>
                    <a:cubicBezTo>
                      <a:pt x="572" y="665"/>
                      <a:pt x="572" y="665"/>
                      <a:pt x="573" y="665"/>
                    </a:cubicBezTo>
                    <a:cubicBezTo>
                      <a:pt x="573" y="665"/>
                      <a:pt x="573" y="666"/>
                      <a:pt x="573" y="666"/>
                    </a:cubicBezTo>
                    <a:cubicBezTo>
                      <a:pt x="573" y="666"/>
                      <a:pt x="573" y="666"/>
                      <a:pt x="573" y="666"/>
                    </a:cubicBezTo>
                    <a:cubicBezTo>
                      <a:pt x="572" y="666"/>
                      <a:pt x="572" y="667"/>
                      <a:pt x="572" y="667"/>
                    </a:cubicBezTo>
                    <a:cubicBezTo>
                      <a:pt x="572" y="667"/>
                      <a:pt x="572" y="667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0" y="666"/>
                      <a:pt x="570" y="667"/>
                      <a:pt x="570" y="667"/>
                    </a:cubicBezTo>
                    <a:cubicBezTo>
                      <a:pt x="569" y="667"/>
                      <a:pt x="569" y="666"/>
                      <a:pt x="568" y="666"/>
                    </a:cubicBezTo>
                    <a:cubicBezTo>
                      <a:pt x="568" y="666"/>
                      <a:pt x="568" y="666"/>
                      <a:pt x="567" y="666"/>
                    </a:cubicBezTo>
                    <a:cubicBezTo>
                      <a:pt x="567" y="666"/>
                      <a:pt x="567" y="666"/>
                      <a:pt x="567" y="666"/>
                    </a:cubicBezTo>
                    <a:cubicBezTo>
                      <a:pt x="566" y="666"/>
                      <a:pt x="566" y="666"/>
                      <a:pt x="566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4" y="666"/>
                      <a:pt x="564" y="666"/>
                      <a:pt x="564" y="666"/>
                    </a:cubicBezTo>
                    <a:cubicBezTo>
                      <a:pt x="564" y="666"/>
                      <a:pt x="564" y="666"/>
                      <a:pt x="563" y="666"/>
                    </a:cubicBezTo>
                    <a:cubicBezTo>
                      <a:pt x="563" y="666"/>
                      <a:pt x="563" y="666"/>
                      <a:pt x="563" y="666"/>
                    </a:cubicBezTo>
                    <a:cubicBezTo>
                      <a:pt x="563" y="666"/>
                      <a:pt x="563" y="665"/>
                      <a:pt x="563" y="666"/>
                    </a:cubicBezTo>
                    <a:cubicBezTo>
                      <a:pt x="563" y="666"/>
                      <a:pt x="562" y="666"/>
                      <a:pt x="562" y="666"/>
                    </a:cubicBezTo>
                    <a:cubicBezTo>
                      <a:pt x="562" y="666"/>
                      <a:pt x="562" y="665"/>
                      <a:pt x="562" y="665"/>
                    </a:cubicBezTo>
                    <a:cubicBezTo>
                      <a:pt x="562" y="665"/>
                      <a:pt x="561" y="665"/>
                      <a:pt x="560" y="665"/>
                    </a:cubicBezTo>
                    <a:cubicBezTo>
                      <a:pt x="560" y="665"/>
                      <a:pt x="560" y="665"/>
                      <a:pt x="560" y="665"/>
                    </a:cubicBezTo>
                    <a:cubicBezTo>
                      <a:pt x="560" y="665"/>
                      <a:pt x="560" y="665"/>
                      <a:pt x="559" y="665"/>
                    </a:cubicBezTo>
                    <a:cubicBezTo>
                      <a:pt x="559" y="665"/>
                      <a:pt x="559" y="664"/>
                      <a:pt x="560" y="664"/>
                    </a:cubicBezTo>
                    <a:close/>
                    <a:moveTo>
                      <a:pt x="412" y="644"/>
                    </a:moveTo>
                    <a:cubicBezTo>
                      <a:pt x="411" y="645"/>
                      <a:pt x="410" y="645"/>
                      <a:pt x="410" y="646"/>
                    </a:cubicBezTo>
                    <a:cubicBezTo>
                      <a:pt x="409" y="646"/>
                      <a:pt x="409" y="646"/>
                      <a:pt x="408" y="646"/>
                    </a:cubicBezTo>
                    <a:cubicBezTo>
                      <a:pt x="406" y="646"/>
                      <a:pt x="407" y="646"/>
                      <a:pt x="405" y="646"/>
                    </a:cubicBezTo>
                    <a:cubicBezTo>
                      <a:pt x="405" y="646"/>
                      <a:pt x="404" y="645"/>
                      <a:pt x="404" y="644"/>
                    </a:cubicBezTo>
                    <a:cubicBezTo>
                      <a:pt x="406" y="644"/>
                      <a:pt x="406" y="645"/>
                      <a:pt x="407" y="645"/>
                    </a:cubicBezTo>
                    <a:cubicBezTo>
                      <a:pt x="409" y="645"/>
                      <a:pt x="410" y="645"/>
                      <a:pt x="411" y="644"/>
                    </a:cubicBezTo>
                    <a:cubicBezTo>
                      <a:pt x="411" y="644"/>
                      <a:pt x="411" y="644"/>
                      <a:pt x="412" y="644"/>
                    </a:cubicBezTo>
                    <a:close/>
                    <a:moveTo>
                      <a:pt x="397" y="640"/>
                    </a:moveTo>
                    <a:cubicBezTo>
                      <a:pt x="398" y="640"/>
                      <a:pt x="398" y="640"/>
                      <a:pt x="398" y="641"/>
                    </a:cubicBezTo>
                    <a:cubicBezTo>
                      <a:pt x="398" y="642"/>
                      <a:pt x="399" y="642"/>
                      <a:pt x="398" y="642"/>
                    </a:cubicBezTo>
                    <a:cubicBezTo>
                      <a:pt x="400" y="643"/>
                      <a:pt x="400" y="641"/>
                      <a:pt x="401" y="641"/>
                    </a:cubicBezTo>
                    <a:cubicBezTo>
                      <a:pt x="402" y="641"/>
                      <a:pt x="401" y="641"/>
                      <a:pt x="402" y="642"/>
                    </a:cubicBezTo>
                    <a:cubicBezTo>
                      <a:pt x="402" y="642"/>
                      <a:pt x="402" y="642"/>
                      <a:pt x="403" y="642"/>
                    </a:cubicBezTo>
                    <a:cubicBezTo>
                      <a:pt x="403" y="642"/>
                      <a:pt x="404" y="642"/>
                      <a:pt x="404" y="642"/>
                    </a:cubicBezTo>
                    <a:cubicBezTo>
                      <a:pt x="404" y="642"/>
                      <a:pt x="404" y="642"/>
                      <a:pt x="405" y="642"/>
                    </a:cubicBezTo>
                    <a:cubicBezTo>
                      <a:pt x="406" y="642"/>
                      <a:pt x="407" y="642"/>
                      <a:pt x="409" y="643"/>
                    </a:cubicBezTo>
                    <a:cubicBezTo>
                      <a:pt x="408" y="644"/>
                      <a:pt x="405" y="642"/>
                      <a:pt x="404" y="644"/>
                    </a:cubicBezTo>
                    <a:cubicBezTo>
                      <a:pt x="404" y="644"/>
                      <a:pt x="404" y="643"/>
                      <a:pt x="403" y="643"/>
                    </a:cubicBezTo>
                    <a:cubicBezTo>
                      <a:pt x="403" y="643"/>
                      <a:pt x="402" y="643"/>
                      <a:pt x="402" y="643"/>
                    </a:cubicBezTo>
                    <a:cubicBezTo>
                      <a:pt x="402" y="643"/>
                      <a:pt x="401" y="644"/>
                      <a:pt x="401" y="644"/>
                    </a:cubicBezTo>
                    <a:cubicBezTo>
                      <a:pt x="400" y="644"/>
                      <a:pt x="399" y="643"/>
                      <a:pt x="398" y="644"/>
                    </a:cubicBezTo>
                    <a:cubicBezTo>
                      <a:pt x="397" y="644"/>
                      <a:pt x="397" y="643"/>
                      <a:pt x="397" y="642"/>
                    </a:cubicBezTo>
                    <a:cubicBezTo>
                      <a:pt x="397" y="642"/>
                      <a:pt x="396" y="642"/>
                      <a:pt x="396" y="642"/>
                    </a:cubicBezTo>
                    <a:cubicBezTo>
                      <a:pt x="396" y="642"/>
                      <a:pt x="396" y="641"/>
                      <a:pt x="396" y="641"/>
                    </a:cubicBezTo>
                    <a:cubicBezTo>
                      <a:pt x="396" y="641"/>
                      <a:pt x="397" y="640"/>
                      <a:pt x="397" y="640"/>
                    </a:cubicBezTo>
                    <a:close/>
                    <a:moveTo>
                      <a:pt x="393" y="640"/>
                    </a:moveTo>
                    <a:cubicBezTo>
                      <a:pt x="394" y="640"/>
                      <a:pt x="394" y="641"/>
                      <a:pt x="393" y="643"/>
                    </a:cubicBezTo>
                    <a:cubicBezTo>
                      <a:pt x="393" y="643"/>
                      <a:pt x="394" y="644"/>
                      <a:pt x="393" y="644"/>
                    </a:cubicBezTo>
                    <a:cubicBezTo>
                      <a:pt x="392" y="643"/>
                      <a:pt x="392" y="644"/>
                      <a:pt x="390" y="644"/>
                    </a:cubicBezTo>
                    <a:cubicBezTo>
                      <a:pt x="391" y="643"/>
                      <a:pt x="392" y="642"/>
                      <a:pt x="392" y="641"/>
                    </a:cubicBezTo>
                    <a:cubicBezTo>
                      <a:pt x="393" y="641"/>
                      <a:pt x="392" y="641"/>
                      <a:pt x="392" y="641"/>
                    </a:cubicBezTo>
                    <a:cubicBezTo>
                      <a:pt x="392" y="640"/>
                      <a:pt x="393" y="640"/>
                      <a:pt x="393" y="640"/>
                    </a:cubicBezTo>
                    <a:close/>
                    <a:moveTo>
                      <a:pt x="392" y="640"/>
                    </a:moveTo>
                    <a:cubicBezTo>
                      <a:pt x="391" y="641"/>
                      <a:pt x="391" y="641"/>
                      <a:pt x="389" y="641"/>
                    </a:cubicBezTo>
                    <a:cubicBezTo>
                      <a:pt x="390" y="641"/>
                      <a:pt x="390" y="639"/>
                      <a:pt x="392" y="640"/>
                    </a:cubicBezTo>
                    <a:close/>
                    <a:moveTo>
                      <a:pt x="388" y="641"/>
                    </a:moveTo>
                    <a:cubicBezTo>
                      <a:pt x="388" y="642"/>
                      <a:pt x="387" y="641"/>
                      <a:pt x="387" y="642"/>
                    </a:cubicBezTo>
                    <a:cubicBezTo>
                      <a:pt x="386" y="641"/>
                      <a:pt x="387" y="640"/>
                      <a:pt x="388" y="641"/>
                    </a:cubicBezTo>
                    <a:close/>
                    <a:moveTo>
                      <a:pt x="364" y="650"/>
                    </a:moveTo>
                    <a:cubicBezTo>
                      <a:pt x="363" y="650"/>
                      <a:pt x="363" y="652"/>
                      <a:pt x="362" y="652"/>
                    </a:cubicBezTo>
                    <a:cubicBezTo>
                      <a:pt x="362" y="652"/>
                      <a:pt x="362" y="651"/>
                      <a:pt x="362" y="651"/>
                    </a:cubicBezTo>
                    <a:cubicBezTo>
                      <a:pt x="360" y="651"/>
                      <a:pt x="359" y="652"/>
                      <a:pt x="359" y="654"/>
                    </a:cubicBezTo>
                    <a:cubicBezTo>
                      <a:pt x="359" y="654"/>
                      <a:pt x="359" y="653"/>
                      <a:pt x="358" y="653"/>
                    </a:cubicBezTo>
                    <a:cubicBezTo>
                      <a:pt x="358" y="655"/>
                      <a:pt x="358" y="654"/>
                      <a:pt x="358" y="656"/>
                    </a:cubicBezTo>
                    <a:cubicBezTo>
                      <a:pt x="358" y="657"/>
                      <a:pt x="359" y="657"/>
                      <a:pt x="359" y="658"/>
                    </a:cubicBezTo>
                    <a:cubicBezTo>
                      <a:pt x="358" y="658"/>
                      <a:pt x="358" y="659"/>
                      <a:pt x="358" y="659"/>
                    </a:cubicBezTo>
                    <a:cubicBezTo>
                      <a:pt x="357" y="659"/>
                      <a:pt x="356" y="659"/>
                      <a:pt x="356" y="659"/>
                    </a:cubicBezTo>
                    <a:cubicBezTo>
                      <a:pt x="356" y="659"/>
                      <a:pt x="355" y="659"/>
                      <a:pt x="355" y="659"/>
                    </a:cubicBezTo>
                    <a:cubicBezTo>
                      <a:pt x="354" y="659"/>
                      <a:pt x="353" y="658"/>
                      <a:pt x="352" y="659"/>
                    </a:cubicBezTo>
                    <a:cubicBezTo>
                      <a:pt x="352" y="659"/>
                      <a:pt x="352" y="658"/>
                      <a:pt x="350" y="658"/>
                    </a:cubicBezTo>
                    <a:cubicBezTo>
                      <a:pt x="349" y="659"/>
                      <a:pt x="352" y="659"/>
                      <a:pt x="352" y="660"/>
                    </a:cubicBezTo>
                    <a:cubicBezTo>
                      <a:pt x="350" y="660"/>
                      <a:pt x="348" y="659"/>
                      <a:pt x="348" y="661"/>
                    </a:cubicBezTo>
                    <a:cubicBezTo>
                      <a:pt x="348" y="661"/>
                      <a:pt x="347" y="661"/>
                      <a:pt x="347" y="662"/>
                    </a:cubicBezTo>
                    <a:cubicBezTo>
                      <a:pt x="346" y="661"/>
                      <a:pt x="347" y="659"/>
                      <a:pt x="348" y="660"/>
                    </a:cubicBezTo>
                    <a:cubicBezTo>
                      <a:pt x="349" y="659"/>
                      <a:pt x="348" y="659"/>
                      <a:pt x="348" y="658"/>
                    </a:cubicBezTo>
                    <a:cubicBezTo>
                      <a:pt x="350" y="657"/>
                      <a:pt x="351" y="657"/>
                      <a:pt x="352" y="655"/>
                    </a:cubicBezTo>
                    <a:cubicBezTo>
                      <a:pt x="353" y="656"/>
                      <a:pt x="352" y="657"/>
                      <a:pt x="353" y="657"/>
                    </a:cubicBezTo>
                    <a:cubicBezTo>
                      <a:pt x="354" y="657"/>
                      <a:pt x="355" y="656"/>
                      <a:pt x="355" y="656"/>
                    </a:cubicBezTo>
                    <a:cubicBezTo>
                      <a:pt x="355" y="654"/>
                      <a:pt x="356" y="654"/>
                      <a:pt x="357" y="652"/>
                    </a:cubicBezTo>
                    <a:cubicBezTo>
                      <a:pt x="358" y="653"/>
                      <a:pt x="359" y="652"/>
                      <a:pt x="360" y="651"/>
                    </a:cubicBezTo>
                    <a:cubicBezTo>
                      <a:pt x="361" y="650"/>
                      <a:pt x="362" y="650"/>
                      <a:pt x="363" y="650"/>
                    </a:cubicBezTo>
                    <a:cubicBezTo>
                      <a:pt x="364" y="650"/>
                      <a:pt x="364" y="650"/>
                      <a:pt x="365" y="650"/>
                    </a:cubicBezTo>
                    <a:cubicBezTo>
                      <a:pt x="366" y="650"/>
                      <a:pt x="367" y="649"/>
                      <a:pt x="368" y="648"/>
                    </a:cubicBezTo>
                    <a:cubicBezTo>
                      <a:pt x="369" y="649"/>
                      <a:pt x="369" y="648"/>
                      <a:pt x="370" y="648"/>
                    </a:cubicBezTo>
                    <a:cubicBezTo>
                      <a:pt x="371" y="649"/>
                      <a:pt x="372" y="648"/>
                      <a:pt x="373" y="648"/>
                    </a:cubicBezTo>
                    <a:cubicBezTo>
                      <a:pt x="374" y="648"/>
                      <a:pt x="374" y="648"/>
                      <a:pt x="375" y="648"/>
                    </a:cubicBezTo>
                    <a:cubicBezTo>
                      <a:pt x="376" y="648"/>
                      <a:pt x="374" y="647"/>
                      <a:pt x="375" y="647"/>
                    </a:cubicBezTo>
                    <a:cubicBezTo>
                      <a:pt x="376" y="647"/>
                      <a:pt x="378" y="647"/>
                      <a:pt x="379" y="646"/>
                    </a:cubicBezTo>
                    <a:cubicBezTo>
                      <a:pt x="379" y="646"/>
                      <a:pt x="379" y="647"/>
                      <a:pt x="379" y="647"/>
                    </a:cubicBezTo>
                    <a:cubicBezTo>
                      <a:pt x="380" y="647"/>
                      <a:pt x="380" y="646"/>
                      <a:pt x="381" y="646"/>
                    </a:cubicBezTo>
                    <a:cubicBezTo>
                      <a:pt x="381" y="646"/>
                      <a:pt x="382" y="646"/>
                      <a:pt x="382" y="646"/>
                    </a:cubicBezTo>
                    <a:cubicBezTo>
                      <a:pt x="382" y="647"/>
                      <a:pt x="383" y="646"/>
                      <a:pt x="384" y="647"/>
                    </a:cubicBezTo>
                    <a:cubicBezTo>
                      <a:pt x="384" y="647"/>
                      <a:pt x="384" y="648"/>
                      <a:pt x="384" y="649"/>
                    </a:cubicBezTo>
                    <a:cubicBezTo>
                      <a:pt x="382" y="648"/>
                      <a:pt x="382" y="649"/>
                      <a:pt x="381" y="649"/>
                    </a:cubicBezTo>
                    <a:cubicBezTo>
                      <a:pt x="380" y="650"/>
                      <a:pt x="382" y="650"/>
                      <a:pt x="381" y="651"/>
                    </a:cubicBezTo>
                    <a:cubicBezTo>
                      <a:pt x="380" y="651"/>
                      <a:pt x="380" y="648"/>
                      <a:pt x="379" y="650"/>
                    </a:cubicBezTo>
                    <a:cubicBezTo>
                      <a:pt x="378" y="650"/>
                      <a:pt x="379" y="649"/>
                      <a:pt x="378" y="649"/>
                    </a:cubicBezTo>
                    <a:cubicBezTo>
                      <a:pt x="377" y="648"/>
                      <a:pt x="377" y="649"/>
                      <a:pt x="377" y="650"/>
                    </a:cubicBezTo>
                    <a:cubicBezTo>
                      <a:pt x="375" y="649"/>
                      <a:pt x="374" y="649"/>
                      <a:pt x="374" y="650"/>
                    </a:cubicBezTo>
                    <a:cubicBezTo>
                      <a:pt x="373" y="650"/>
                      <a:pt x="372" y="650"/>
                      <a:pt x="372" y="650"/>
                    </a:cubicBezTo>
                    <a:cubicBezTo>
                      <a:pt x="371" y="651"/>
                      <a:pt x="371" y="651"/>
                      <a:pt x="372" y="651"/>
                    </a:cubicBezTo>
                    <a:cubicBezTo>
                      <a:pt x="372" y="652"/>
                      <a:pt x="371" y="651"/>
                      <a:pt x="371" y="652"/>
                    </a:cubicBezTo>
                    <a:cubicBezTo>
                      <a:pt x="370" y="652"/>
                      <a:pt x="370" y="651"/>
                      <a:pt x="370" y="650"/>
                    </a:cubicBezTo>
                    <a:cubicBezTo>
                      <a:pt x="369" y="651"/>
                      <a:pt x="368" y="650"/>
                      <a:pt x="368" y="650"/>
                    </a:cubicBezTo>
                    <a:cubicBezTo>
                      <a:pt x="367" y="650"/>
                      <a:pt x="366" y="650"/>
                      <a:pt x="365" y="651"/>
                    </a:cubicBezTo>
                    <a:cubicBezTo>
                      <a:pt x="365" y="651"/>
                      <a:pt x="364" y="651"/>
                      <a:pt x="364" y="650"/>
                    </a:cubicBezTo>
                    <a:close/>
                    <a:moveTo>
                      <a:pt x="370" y="732"/>
                    </a:moveTo>
                    <a:cubicBezTo>
                      <a:pt x="370" y="732"/>
                      <a:pt x="334" y="663"/>
                      <a:pt x="447" y="667"/>
                    </a:cubicBezTo>
                    <a:cubicBezTo>
                      <a:pt x="467" y="668"/>
                      <a:pt x="495" y="674"/>
                      <a:pt x="515" y="678"/>
                    </a:cubicBezTo>
                    <a:cubicBezTo>
                      <a:pt x="351" y="655"/>
                      <a:pt x="369" y="723"/>
                      <a:pt x="370" y="732"/>
                    </a:cubicBezTo>
                    <a:close/>
                    <a:moveTo>
                      <a:pt x="586" y="673"/>
                    </a:moveTo>
                    <a:cubicBezTo>
                      <a:pt x="586" y="673"/>
                      <a:pt x="585" y="673"/>
                      <a:pt x="585" y="673"/>
                    </a:cubicBezTo>
                    <a:cubicBezTo>
                      <a:pt x="585" y="674"/>
                      <a:pt x="584" y="674"/>
                      <a:pt x="584" y="674"/>
                    </a:cubicBezTo>
                    <a:cubicBezTo>
                      <a:pt x="583" y="674"/>
                      <a:pt x="583" y="674"/>
                      <a:pt x="583" y="674"/>
                    </a:cubicBezTo>
                    <a:cubicBezTo>
                      <a:pt x="583" y="674"/>
                      <a:pt x="581" y="674"/>
                      <a:pt x="581" y="675"/>
                    </a:cubicBezTo>
                    <a:cubicBezTo>
                      <a:pt x="581" y="675"/>
                      <a:pt x="580" y="675"/>
                      <a:pt x="579" y="675"/>
                    </a:cubicBezTo>
                    <a:cubicBezTo>
                      <a:pt x="578" y="675"/>
                      <a:pt x="578" y="675"/>
                      <a:pt x="577" y="675"/>
                    </a:cubicBezTo>
                    <a:cubicBezTo>
                      <a:pt x="577" y="675"/>
                      <a:pt x="577" y="675"/>
                      <a:pt x="577" y="676"/>
                    </a:cubicBezTo>
                    <a:cubicBezTo>
                      <a:pt x="576" y="676"/>
                      <a:pt x="576" y="676"/>
                      <a:pt x="575" y="676"/>
                    </a:cubicBezTo>
                    <a:cubicBezTo>
                      <a:pt x="575" y="676"/>
                      <a:pt x="575" y="676"/>
                      <a:pt x="574" y="676"/>
                    </a:cubicBezTo>
                    <a:cubicBezTo>
                      <a:pt x="574" y="676"/>
                      <a:pt x="573" y="676"/>
                      <a:pt x="572" y="676"/>
                    </a:cubicBezTo>
                    <a:cubicBezTo>
                      <a:pt x="571" y="677"/>
                      <a:pt x="570" y="677"/>
                      <a:pt x="570" y="677"/>
                    </a:cubicBezTo>
                    <a:cubicBezTo>
                      <a:pt x="570" y="677"/>
                      <a:pt x="570" y="677"/>
                      <a:pt x="570" y="677"/>
                    </a:cubicBezTo>
                    <a:cubicBezTo>
                      <a:pt x="571" y="677"/>
                      <a:pt x="572" y="677"/>
                      <a:pt x="573" y="678"/>
                    </a:cubicBezTo>
                    <a:cubicBezTo>
                      <a:pt x="572" y="679"/>
                      <a:pt x="571" y="680"/>
                      <a:pt x="570" y="679"/>
                    </a:cubicBezTo>
                    <a:cubicBezTo>
                      <a:pt x="570" y="678"/>
                      <a:pt x="569" y="678"/>
                      <a:pt x="569" y="679"/>
                    </a:cubicBezTo>
                    <a:cubicBezTo>
                      <a:pt x="568" y="680"/>
                      <a:pt x="569" y="679"/>
                      <a:pt x="566" y="679"/>
                    </a:cubicBezTo>
                    <a:cubicBezTo>
                      <a:pt x="566" y="679"/>
                      <a:pt x="566" y="679"/>
                      <a:pt x="565" y="679"/>
                    </a:cubicBezTo>
                    <a:cubicBezTo>
                      <a:pt x="565" y="679"/>
                      <a:pt x="564" y="679"/>
                      <a:pt x="563" y="679"/>
                    </a:cubicBezTo>
                    <a:cubicBezTo>
                      <a:pt x="562" y="679"/>
                      <a:pt x="561" y="679"/>
                      <a:pt x="559" y="679"/>
                    </a:cubicBezTo>
                    <a:cubicBezTo>
                      <a:pt x="559" y="678"/>
                      <a:pt x="558" y="678"/>
                      <a:pt x="557" y="678"/>
                    </a:cubicBezTo>
                    <a:cubicBezTo>
                      <a:pt x="556" y="678"/>
                      <a:pt x="555" y="678"/>
                      <a:pt x="554" y="678"/>
                    </a:cubicBezTo>
                    <a:cubicBezTo>
                      <a:pt x="554" y="678"/>
                      <a:pt x="554" y="679"/>
                      <a:pt x="554" y="679"/>
                    </a:cubicBezTo>
                    <a:cubicBezTo>
                      <a:pt x="554" y="679"/>
                      <a:pt x="554" y="679"/>
                      <a:pt x="555" y="679"/>
                    </a:cubicBezTo>
                    <a:cubicBezTo>
                      <a:pt x="555" y="679"/>
                      <a:pt x="555" y="680"/>
                      <a:pt x="554" y="680"/>
                    </a:cubicBezTo>
                    <a:cubicBezTo>
                      <a:pt x="555" y="680"/>
                      <a:pt x="556" y="681"/>
                      <a:pt x="555" y="681"/>
                    </a:cubicBezTo>
                    <a:cubicBezTo>
                      <a:pt x="555" y="681"/>
                      <a:pt x="554" y="682"/>
                      <a:pt x="554" y="682"/>
                    </a:cubicBezTo>
                    <a:cubicBezTo>
                      <a:pt x="554" y="681"/>
                      <a:pt x="554" y="683"/>
                      <a:pt x="553" y="683"/>
                    </a:cubicBezTo>
                    <a:cubicBezTo>
                      <a:pt x="553" y="683"/>
                      <a:pt x="552" y="683"/>
                      <a:pt x="551" y="683"/>
                    </a:cubicBezTo>
                    <a:cubicBezTo>
                      <a:pt x="551" y="683"/>
                      <a:pt x="551" y="683"/>
                      <a:pt x="550" y="683"/>
                    </a:cubicBezTo>
                    <a:cubicBezTo>
                      <a:pt x="550" y="683"/>
                      <a:pt x="550" y="682"/>
                      <a:pt x="550" y="682"/>
                    </a:cubicBezTo>
                    <a:cubicBezTo>
                      <a:pt x="549" y="682"/>
                      <a:pt x="549" y="683"/>
                      <a:pt x="548" y="683"/>
                    </a:cubicBezTo>
                    <a:cubicBezTo>
                      <a:pt x="547" y="683"/>
                      <a:pt x="545" y="683"/>
                      <a:pt x="544" y="683"/>
                    </a:cubicBezTo>
                    <a:cubicBezTo>
                      <a:pt x="543" y="682"/>
                      <a:pt x="543" y="683"/>
                      <a:pt x="542" y="682"/>
                    </a:cubicBezTo>
                    <a:cubicBezTo>
                      <a:pt x="541" y="682"/>
                      <a:pt x="541" y="682"/>
                      <a:pt x="540" y="682"/>
                    </a:cubicBezTo>
                    <a:cubicBezTo>
                      <a:pt x="539" y="682"/>
                      <a:pt x="538" y="682"/>
                      <a:pt x="537" y="682"/>
                    </a:cubicBezTo>
                    <a:cubicBezTo>
                      <a:pt x="537" y="682"/>
                      <a:pt x="536" y="682"/>
                      <a:pt x="536" y="682"/>
                    </a:cubicBezTo>
                    <a:cubicBezTo>
                      <a:pt x="536" y="682"/>
                      <a:pt x="535" y="681"/>
                      <a:pt x="535" y="681"/>
                    </a:cubicBezTo>
                    <a:cubicBezTo>
                      <a:pt x="535" y="681"/>
                      <a:pt x="533" y="681"/>
                      <a:pt x="533" y="681"/>
                    </a:cubicBezTo>
                    <a:cubicBezTo>
                      <a:pt x="533" y="681"/>
                      <a:pt x="532" y="681"/>
                      <a:pt x="532" y="681"/>
                    </a:cubicBezTo>
                    <a:cubicBezTo>
                      <a:pt x="532" y="681"/>
                      <a:pt x="531" y="681"/>
                      <a:pt x="531" y="681"/>
                    </a:cubicBezTo>
                    <a:cubicBezTo>
                      <a:pt x="531" y="681"/>
                      <a:pt x="531" y="681"/>
                      <a:pt x="531" y="681"/>
                    </a:cubicBezTo>
                    <a:cubicBezTo>
                      <a:pt x="530" y="681"/>
                      <a:pt x="530" y="681"/>
                      <a:pt x="529" y="681"/>
                    </a:cubicBezTo>
                    <a:cubicBezTo>
                      <a:pt x="529" y="681"/>
                      <a:pt x="529" y="681"/>
                      <a:pt x="529" y="681"/>
                    </a:cubicBezTo>
                    <a:cubicBezTo>
                      <a:pt x="528" y="681"/>
                      <a:pt x="526" y="680"/>
                      <a:pt x="525" y="681"/>
                    </a:cubicBezTo>
                    <a:cubicBezTo>
                      <a:pt x="525" y="681"/>
                      <a:pt x="524" y="681"/>
                      <a:pt x="524" y="681"/>
                    </a:cubicBezTo>
                    <a:cubicBezTo>
                      <a:pt x="524" y="680"/>
                      <a:pt x="523" y="680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4" y="678"/>
                      <a:pt x="525" y="679"/>
                      <a:pt x="526" y="679"/>
                    </a:cubicBezTo>
                    <a:cubicBezTo>
                      <a:pt x="527" y="679"/>
                      <a:pt x="528" y="678"/>
                      <a:pt x="529" y="678"/>
                    </a:cubicBezTo>
                    <a:cubicBezTo>
                      <a:pt x="529" y="678"/>
                      <a:pt x="529" y="679"/>
                      <a:pt x="529" y="679"/>
                    </a:cubicBezTo>
                    <a:cubicBezTo>
                      <a:pt x="529" y="679"/>
                      <a:pt x="531" y="679"/>
                      <a:pt x="531" y="679"/>
                    </a:cubicBezTo>
                    <a:cubicBezTo>
                      <a:pt x="532" y="679"/>
                      <a:pt x="533" y="679"/>
                      <a:pt x="535" y="679"/>
                    </a:cubicBezTo>
                    <a:cubicBezTo>
                      <a:pt x="536" y="679"/>
                      <a:pt x="537" y="679"/>
                      <a:pt x="538" y="679"/>
                    </a:cubicBezTo>
                    <a:cubicBezTo>
                      <a:pt x="538" y="680"/>
                      <a:pt x="540" y="679"/>
                      <a:pt x="540" y="680"/>
                    </a:cubicBezTo>
                    <a:cubicBezTo>
                      <a:pt x="541" y="680"/>
                      <a:pt x="542" y="680"/>
                      <a:pt x="543" y="679"/>
                    </a:cubicBezTo>
                    <a:cubicBezTo>
                      <a:pt x="544" y="680"/>
                      <a:pt x="544" y="680"/>
                      <a:pt x="544" y="680"/>
                    </a:cubicBezTo>
                    <a:cubicBezTo>
                      <a:pt x="545" y="680"/>
                      <a:pt x="545" y="679"/>
                      <a:pt x="546" y="679"/>
                    </a:cubicBezTo>
                    <a:cubicBezTo>
                      <a:pt x="546" y="680"/>
                      <a:pt x="547" y="680"/>
                      <a:pt x="547" y="680"/>
                    </a:cubicBezTo>
                    <a:cubicBezTo>
                      <a:pt x="548" y="680"/>
                      <a:pt x="547" y="680"/>
                      <a:pt x="548" y="680"/>
                    </a:cubicBezTo>
                    <a:cubicBezTo>
                      <a:pt x="548" y="680"/>
                      <a:pt x="549" y="680"/>
                      <a:pt x="549" y="680"/>
                    </a:cubicBezTo>
                    <a:cubicBezTo>
                      <a:pt x="550" y="681"/>
                      <a:pt x="550" y="681"/>
                      <a:pt x="552" y="682"/>
                    </a:cubicBezTo>
                    <a:cubicBezTo>
                      <a:pt x="553" y="681"/>
                      <a:pt x="551" y="680"/>
                      <a:pt x="552" y="680"/>
                    </a:cubicBezTo>
                    <a:cubicBezTo>
                      <a:pt x="552" y="680"/>
                      <a:pt x="552" y="680"/>
                      <a:pt x="552" y="680"/>
                    </a:cubicBezTo>
                    <a:cubicBezTo>
                      <a:pt x="551" y="680"/>
                      <a:pt x="546" y="679"/>
                      <a:pt x="546" y="679"/>
                    </a:cubicBezTo>
                    <a:cubicBezTo>
                      <a:pt x="546" y="678"/>
                      <a:pt x="551" y="679"/>
                      <a:pt x="552" y="679"/>
                    </a:cubicBezTo>
                    <a:cubicBezTo>
                      <a:pt x="552" y="679"/>
                      <a:pt x="552" y="679"/>
                      <a:pt x="553" y="679"/>
                    </a:cubicBezTo>
                    <a:cubicBezTo>
                      <a:pt x="553" y="679"/>
                      <a:pt x="553" y="678"/>
                      <a:pt x="553" y="678"/>
                    </a:cubicBezTo>
                    <a:cubicBezTo>
                      <a:pt x="553" y="678"/>
                      <a:pt x="552" y="678"/>
                      <a:pt x="552" y="678"/>
                    </a:cubicBezTo>
                    <a:cubicBezTo>
                      <a:pt x="552" y="677"/>
                      <a:pt x="554" y="676"/>
                      <a:pt x="554" y="676"/>
                    </a:cubicBezTo>
                    <a:cubicBezTo>
                      <a:pt x="555" y="677"/>
                      <a:pt x="555" y="677"/>
                      <a:pt x="556" y="677"/>
                    </a:cubicBezTo>
                    <a:cubicBezTo>
                      <a:pt x="558" y="677"/>
                      <a:pt x="561" y="676"/>
                      <a:pt x="564" y="676"/>
                    </a:cubicBezTo>
                    <a:cubicBezTo>
                      <a:pt x="564" y="676"/>
                      <a:pt x="564" y="676"/>
                      <a:pt x="564" y="676"/>
                    </a:cubicBezTo>
                    <a:cubicBezTo>
                      <a:pt x="565" y="676"/>
                      <a:pt x="565" y="676"/>
                      <a:pt x="565" y="677"/>
                    </a:cubicBezTo>
                    <a:cubicBezTo>
                      <a:pt x="565" y="676"/>
                      <a:pt x="566" y="676"/>
                      <a:pt x="566" y="676"/>
                    </a:cubicBezTo>
                    <a:cubicBezTo>
                      <a:pt x="568" y="676"/>
                      <a:pt x="568" y="676"/>
                      <a:pt x="570" y="676"/>
                    </a:cubicBezTo>
                    <a:cubicBezTo>
                      <a:pt x="570" y="675"/>
                      <a:pt x="572" y="675"/>
                      <a:pt x="573" y="675"/>
                    </a:cubicBezTo>
                    <a:cubicBezTo>
                      <a:pt x="573" y="675"/>
                      <a:pt x="574" y="675"/>
                      <a:pt x="575" y="674"/>
                    </a:cubicBezTo>
                    <a:cubicBezTo>
                      <a:pt x="576" y="674"/>
                      <a:pt x="576" y="675"/>
                      <a:pt x="577" y="675"/>
                    </a:cubicBezTo>
                    <a:cubicBezTo>
                      <a:pt x="579" y="674"/>
                      <a:pt x="580" y="674"/>
                      <a:pt x="581" y="673"/>
                    </a:cubicBezTo>
                    <a:cubicBezTo>
                      <a:pt x="582" y="673"/>
                      <a:pt x="582" y="673"/>
                      <a:pt x="583" y="673"/>
                    </a:cubicBezTo>
                    <a:cubicBezTo>
                      <a:pt x="584" y="673"/>
                      <a:pt x="585" y="673"/>
                      <a:pt x="586" y="673"/>
                    </a:cubicBezTo>
                    <a:cubicBezTo>
                      <a:pt x="586" y="671"/>
                      <a:pt x="588" y="672"/>
                      <a:pt x="589" y="672"/>
                    </a:cubicBezTo>
                    <a:cubicBezTo>
                      <a:pt x="589" y="673"/>
                      <a:pt x="587" y="673"/>
                      <a:pt x="586" y="673"/>
                    </a:cubicBezTo>
                    <a:close/>
                    <a:moveTo>
                      <a:pt x="592" y="672"/>
                    </a:moveTo>
                    <a:cubicBezTo>
                      <a:pt x="590" y="672"/>
                      <a:pt x="590" y="672"/>
                      <a:pt x="590" y="672"/>
                    </a:cubicBezTo>
                    <a:cubicBezTo>
                      <a:pt x="591" y="672"/>
                      <a:pt x="591" y="672"/>
                      <a:pt x="591" y="672"/>
                    </a:cubicBezTo>
                    <a:cubicBezTo>
                      <a:pt x="592" y="672"/>
                      <a:pt x="592" y="672"/>
                      <a:pt x="592" y="672"/>
                    </a:cubicBezTo>
                    <a:close/>
                    <a:moveTo>
                      <a:pt x="593" y="671"/>
                    </a:moveTo>
                    <a:cubicBezTo>
                      <a:pt x="593" y="671"/>
                      <a:pt x="594" y="671"/>
                      <a:pt x="594" y="670"/>
                    </a:cubicBezTo>
                    <a:cubicBezTo>
                      <a:pt x="595" y="671"/>
                      <a:pt x="593" y="672"/>
                      <a:pt x="593" y="671"/>
                    </a:cubicBezTo>
                    <a:close/>
                    <a:moveTo>
                      <a:pt x="596" y="671"/>
                    </a:moveTo>
                    <a:cubicBezTo>
                      <a:pt x="597" y="670"/>
                      <a:pt x="599" y="669"/>
                      <a:pt x="601" y="669"/>
                    </a:cubicBezTo>
                    <a:cubicBezTo>
                      <a:pt x="599" y="670"/>
                      <a:pt x="598" y="670"/>
                      <a:pt x="596" y="671"/>
                    </a:cubicBezTo>
                    <a:close/>
                    <a:moveTo>
                      <a:pt x="600" y="668"/>
                    </a:moveTo>
                    <a:cubicBezTo>
                      <a:pt x="598" y="669"/>
                      <a:pt x="595" y="669"/>
                      <a:pt x="592" y="671"/>
                    </a:cubicBezTo>
                    <a:cubicBezTo>
                      <a:pt x="592" y="671"/>
                      <a:pt x="590" y="670"/>
                      <a:pt x="589" y="670"/>
                    </a:cubicBezTo>
                    <a:cubicBezTo>
                      <a:pt x="589" y="670"/>
                      <a:pt x="589" y="671"/>
                      <a:pt x="589" y="671"/>
                    </a:cubicBezTo>
                    <a:cubicBezTo>
                      <a:pt x="589" y="671"/>
                      <a:pt x="588" y="671"/>
                      <a:pt x="588" y="671"/>
                    </a:cubicBezTo>
                    <a:cubicBezTo>
                      <a:pt x="588" y="671"/>
                      <a:pt x="586" y="671"/>
                      <a:pt x="585" y="671"/>
                    </a:cubicBezTo>
                    <a:cubicBezTo>
                      <a:pt x="585" y="671"/>
                      <a:pt x="586" y="671"/>
                      <a:pt x="586" y="670"/>
                    </a:cubicBezTo>
                    <a:cubicBezTo>
                      <a:pt x="587" y="671"/>
                      <a:pt x="589" y="670"/>
                      <a:pt x="590" y="670"/>
                    </a:cubicBezTo>
                    <a:cubicBezTo>
                      <a:pt x="591" y="670"/>
                      <a:pt x="591" y="669"/>
                      <a:pt x="592" y="669"/>
                    </a:cubicBezTo>
                    <a:cubicBezTo>
                      <a:pt x="592" y="669"/>
                      <a:pt x="593" y="669"/>
                      <a:pt x="593" y="669"/>
                    </a:cubicBezTo>
                    <a:cubicBezTo>
                      <a:pt x="594" y="669"/>
                      <a:pt x="594" y="668"/>
                      <a:pt x="594" y="668"/>
                    </a:cubicBezTo>
                    <a:cubicBezTo>
                      <a:pt x="595" y="668"/>
                      <a:pt x="596" y="668"/>
                      <a:pt x="597" y="668"/>
                    </a:cubicBezTo>
                    <a:cubicBezTo>
                      <a:pt x="599" y="668"/>
                      <a:pt x="600" y="667"/>
                      <a:pt x="602" y="667"/>
                    </a:cubicBezTo>
                    <a:cubicBezTo>
                      <a:pt x="602" y="668"/>
                      <a:pt x="601" y="668"/>
                      <a:pt x="600" y="668"/>
                    </a:cubicBezTo>
                    <a:close/>
                    <a:moveTo>
                      <a:pt x="604" y="667"/>
                    </a:moveTo>
                    <a:cubicBezTo>
                      <a:pt x="605" y="664"/>
                      <a:pt x="609" y="666"/>
                      <a:pt x="609" y="665"/>
                    </a:cubicBezTo>
                    <a:cubicBezTo>
                      <a:pt x="611" y="667"/>
                      <a:pt x="604" y="667"/>
                      <a:pt x="604" y="667"/>
                    </a:cubicBezTo>
                    <a:close/>
                    <a:moveTo>
                      <a:pt x="617" y="662"/>
                    </a:moveTo>
                    <a:cubicBezTo>
                      <a:pt x="616" y="662"/>
                      <a:pt x="616" y="662"/>
                      <a:pt x="615" y="662"/>
                    </a:cubicBezTo>
                    <a:cubicBezTo>
                      <a:pt x="615" y="662"/>
                      <a:pt x="616" y="662"/>
                      <a:pt x="615" y="663"/>
                    </a:cubicBezTo>
                    <a:cubicBezTo>
                      <a:pt x="615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3" y="663"/>
                    </a:cubicBezTo>
                    <a:cubicBezTo>
                      <a:pt x="613" y="663"/>
                      <a:pt x="613" y="664"/>
                      <a:pt x="612" y="663"/>
                    </a:cubicBezTo>
                    <a:cubicBezTo>
                      <a:pt x="612" y="662"/>
                      <a:pt x="614" y="662"/>
                      <a:pt x="615" y="661"/>
                    </a:cubicBezTo>
                    <a:cubicBezTo>
                      <a:pt x="616" y="662"/>
                      <a:pt x="618" y="661"/>
                      <a:pt x="617" y="662"/>
                    </a:cubicBezTo>
                    <a:close/>
                    <a:moveTo>
                      <a:pt x="624" y="672"/>
                    </a:moveTo>
                    <a:cubicBezTo>
                      <a:pt x="625" y="672"/>
                      <a:pt x="625" y="671"/>
                      <a:pt x="626" y="672"/>
                    </a:cubicBezTo>
                    <a:cubicBezTo>
                      <a:pt x="625" y="672"/>
                      <a:pt x="625" y="673"/>
                      <a:pt x="624" y="672"/>
                    </a:cubicBezTo>
                    <a:close/>
                    <a:moveTo>
                      <a:pt x="627" y="671"/>
                    </a:moveTo>
                    <a:cubicBezTo>
                      <a:pt x="626" y="671"/>
                      <a:pt x="628" y="671"/>
                      <a:pt x="628" y="670"/>
                    </a:cubicBezTo>
                    <a:cubicBezTo>
                      <a:pt x="630" y="671"/>
                      <a:pt x="627" y="671"/>
                      <a:pt x="627" y="671"/>
                    </a:cubicBezTo>
                    <a:close/>
                    <a:moveTo>
                      <a:pt x="630" y="669"/>
                    </a:moveTo>
                    <a:cubicBezTo>
                      <a:pt x="630" y="669"/>
                      <a:pt x="630" y="669"/>
                      <a:pt x="631" y="669"/>
                    </a:cubicBezTo>
                    <a:cubicBezTo>
                      <a:pt x="632" y="669"/>
                      <a:pt x="632" y="667"/>
                      <a:pt x="633" y="668"/>
                    </a:cubicBezTo>
                    <a:cubicBezTo>
                      <a:pt x="632" y="668"/>
                      <a:pt x="632" y="670"/>
                      <a:pt x="630" y="669"/>
                    </a:cubicBezTo>
                    <a:close/>
                    <a:moveTo>
                      <a:pt x="633" y="653"/>
                    </a:moveTo>
                    <a:cubicBezTo>
                      <a:pt x="632" y="653"/>
                      <a:pt x="632" y="653"/>
                      <a:pt x="632" y="653"/>
                    </a:cubicBezTo>
                    <a:cubicBezTo>
                      <a:pt x="631" y="654"/>
                      <a:pt x="632" y="654"/>
                      <a:pt x="630" y="654"/>
                    </a:cubicBezTo>
                    <a:cubicBezTo>
                      <a:pt x="630" y="654"/>
                      <a:pt x="629" y="654"/>
                      <a:pt x="629" y="655"/>
                    </a:cubicBezTo>
                    <a:cubicBezTo>
                      <a:pt x="629" y="655"/>
                      <a:pt x="628" y="655"/>
                      <a:pt x="627" y="655"/>
                    </a:cubicBezTo>
                    <a:cubicBezTo>
                      <a:pt x="627" y="655"/>
                      <a:pt x="626" y="655"/>
                      <a:pt x="624" y="656"/>
                    </a:cubicBezTo>
                    <a:cubicBezTo>
                      <a:pt x="624" y="655"/>
                      <a:pt x="623" y="655"/>
                      <a:pt x="623" y="655"/>
                    </a:cubicBezTo>
                    <a:cubicBezTo>
                      <a:pt x="622" y="655"/>
                      <a:pt x="621" y="656"/>
                      <a:pt x="620" y="656"/>
                    </a:cubicBezTo>
                    <a:cubicBezTo>
                      <a:pt x="620" y="656"/>
                      <a:pt x="620" y="657"/>
                      <a:pt x="621" y="657"/>
                    </a:cubicBezTo>
                    <a:cubicBezTo>
                      <a:pt x="621" y="657"/>
                      <a:pt x="622" y="658"/>
                      <a:pt x="622" y="658"/>
                    </a:cubicBezTo>
                    <a:cubicBezTo>
                      <a:pt x="622" y="658"/>
                      <a:pt x="621" y="659"/>
                      <a:pt x="621" y="659"/>
                    </a:cubicBezTo>
                    <a:cubicBezTo>
                      <a:pt x="621" y="659"/>
                      <a:pt x="621" y="659"/>
                      <a:pt x="621" y="660"/>
                    </a:cubicBezTo>
                    <a:cubicBezTo>
                      <a:pt x="621" y="660"/>
                      <a:pt x="620" y="660"/>
                      <a:pt x="619" y="660"/>
                    </a:cubicBezTo>
                    <a:cubicBezTo>
                      <a:pt x="619" y="660"/>
                      <a:pt x="619" y="660"/>
                      <a:pt x="618" y="660"/>
                    </a:cubicBezTo>
                    <a:cubicBezTo>
                      <a:pt x="618" y="660"/>
                      <a:pt x="618" y="660"/>
                      <a:pt x="618" y="660"/>
                    </a:cubicBezTo>
                    <a:cubicBezTo>
                      <a:pt x="617" y="660"/>
                      <a:pt x="617" y="661"/>
                      <a:pt x="617" y="661"/>
                    </a:cubicBezTo>
                    <a:cubicBezTo>
                      <a:pt x="616" y="661"/>
                      <a:pt x="615" y="661"/>
                      <a:pt x="613" y="661"/>
                    </a:cubicBezTo>
                    <a:cubicBezTo>
                      <a:pt x="613" y="661"/>
                      <a:pt x="612" y="662"/>
                      <a:pt x="612" y="662"/>
                    </a:cubicBezTo>
                    <a:cubicBezTo>
                      <a:pt x="611" y="662"/>
                      <a:pt x="611" y="662"/>
                      <a:pt x="611" y="662"/>
                    </a:cubicBezTo>
                    <a:cubicBezTo>
                      <a:pt x="610" y="662"/>
                      <a:pt x="609" y="662"/>
                      <a:pt x="608" y="663"/>
                    </a:cubicBezTo>
                    <a:cubicBezTo>
                      <a:pt x="608" y="662"/>
                      <a:pt x="608" y="663"/>
                      <a:pt x="607" y="662"/>
                    </a:cubicBezTo>
                    <a:cubicBezTo>
                      <a:pt x="607" y="662"/>
                      <a:pt x="607" y="662"/>
                      <a:pt x="606" y="662"/>
                    </a:cubicBezTo>
                    <a:cubicBezTo>
                      <a:pt x="606" y="662"/>
                      <a:pt x="605" y="663"/>
                      <a:pt x="605" y="663"/>
                    </a:cubicBezTo>
                    <a:cubicBezTo>
                      <a:pt x="604" y="663"/>
                      <a:pt x="604" y="663"/>
                      <a:pt x="604" y="663"/>
                    </a:cubicBezTo>
                    <a:cubicBezTo>
                      <a:pt x="604" y="663"/>
                      <a:pt x="604" y="663"/>
                      <a:pt x="603" y="663"/>
                    </a:cubicBezTo>
                    <a:cubicBezTo>
                      <a:pt x="603" y="663"/>
                      <a:pt x="603" y="663"/>
                      <a:pt x="603" y="663"/>
                    </a:cubicBezTo>
                    <a:cubicBezTo>
                      <a:pt x="603" y="663"/>
                      <a:pt x="602" y="663"/>
                      <a:pt x="602" y="663"/>
                    </a:cubicBezTo>
                    <a:cubicBezTo>
                      <a:pt x="602" y="663"/>
                      <a:pt x="602" y="663"/>
                      <a:pt x="602" y="663"/>
                    </a:cubicBezTo>
                    <a:cubicBezTo>
                      <a:pt x="601" y="663"/>
                      <a:pt x="600" y="663"/>
                      <a:pt x="599" y="664"/>
                    </a:cubicBezTo>
                    <a:cubicBezTo>
                      <a:pt x="599" y="664"/>
                      <a:pt x="598" y="664"/>
                      <a:pt x="598" y="664"/>
                    </a:cubicBezTo>
                    <a:cubicBezTo>
                      <a:pt x="598" y="664"/>
                      <a:pt x="597" y="663"/>
                      <a:pt x="597" y="663"/>
                    </a:cubicBezTo>
                    <a:cubicBezTo>
                      <a:pt x="596" y="663"/>
                      <a:pt x="596" y="663"/>
                      <a:pt x="597" y="663"/>
                    </a:cubicBezTo>
                    <a:cubicBezTo>
                      <a:pt x="597" y="662"/>
                      <a:pt x="598" y="662"/>
                      <a:pt x="599" y="662"/>
                    </a:cubicBezTo>
                    <a:cubicBezTo>
                      <a:pt x="600" y="662"/>
                      <a:pt x="600" y="661"/>
                      <a:pt x="601" y="661"/>
                    </a:cubicBezTo>
                    <a:cubicBezTo>
                      <a:pt x="601" y="661"/>
                      <a:pt x="601" y="662"/>
                      <a:pt x="601" y="661"/>
                    </a:cubicBezTo>
                    <a:cubicBezTo>
                      <a:pt x="602" y="661"/>
                      <a:pt x="603" y="661"/>
                      <a:pt x="603" y="661"/>
                    </a:cubicBezTo>
                    <a:cubicBezTo>
                      <a:pt x="603" y="662"/>
                      <a:pt x="605" y="661"/>
                      <a:pt x="606" y="660"/>
                    </a:cubicBezTo>
                    <a:cubicBezTo>
                      <a:pt x="606" y="660"/>
                      <a:pt x="607" y="660"/>
                      <a:pt x="608" y="660"/>
                    </a:cubicBezTo>
                    <a:cubicBezTo>
                      <a:pt x="609" y="661"/>
                      <a:pt x="610" y="659"/>
                      <a:pt x="611" y="661"/>
                    </a:cubicBezTo>
                    <a:cubicBezTo>
                      <a:pt x="612" y="660"/>
                      <a:pt x="613" y="659"/>
                      <a:pt x="614" y="659"/>
                    </a:cubicBezTo>
                    <a:cubicBezTo>
                      <a:pt x="615" y="659"/>
                      <a:pt x="615" y="659"/>
                      <a:pt x="616" y="659"/>
                    </a:cubicBezTo>
                    <a:cubicBezTo>
                      <a:pt x="616" y="659"/>
                      <a:pt x="616" y="659"/>
                      <a:pt x="616" y="659"/>
                    </a:cubicBezTo>
                    <a:cubicBezTo>
                      <a:pt x="616" y="659"/>
                      <a:pt x="616" y="659"/>
                      <a:pt x="617" y="658"/>
                    </a:cubicBezTo>
                    <a:cubicBezTo>
                      <a:pt x="617" y="659"/>
                      <a:pt x="618" y="659"/>
                      <a:pt x="619" y="659"/>
                    </a:cubicBezTo>
                    <a:cubicBezTo>
                      <a:pt x="620" y="659"/>
                      <a:pt x="618" y="658"/>
                      <a:pt x="619" y="658"/>
                    </a:cubicBezTo>
                    <a:cubicBezTo>
                      <a:pt x="619" y="658"/>
                      <a:pt x="620" y="657"/>
                      <a:pt x="620" y="656"/>
                    </a:cubicBezTo>
                    <a:cubicBezTo>
                      <a:pt x="619" y="656"/>
                      <a:pt x="619" y="657"/>
                      <a:pt x="619" y="657"/>
                    </a:cubicBezTo>
                    <a:cubicBezTo>
                      <a:pt x="618" y="656"/>
                      <a:pt x="620" y="655"/>
                      <a:pt x="620" y="655"/>
                    </a:cubicBezTo>
                    <a:cubicBezTo>
                      <a:pt x="620" y="655"/>
                      <a:pt x="621" y="655"/>
                      <a:pt x="622" y="655"/>
                    </a:cubicBezTo>
                    <a:cubicBezTo>
                      <a:pt x="623" y="654"/>
                      <a:pt x="625" y="653"/>
                      <a:pt x="627" y="653"/>
                    </a:cubicBezTo>
                    <a:cubicBezTo>
                      <a:pt x="627" y="653"/>
                      <a:pt x="628" y="652"/>
                      <a:pt x="628" y="652"/>
                    </a:cubicBezTo>
                    <a:cubicBezTo>
                      <a:pt x="628" y="652"/>
                      <a:pt x="628" y="653"/>
                      <a:pt x="629" y="653"/>
                    </a:cubicBezTo>
                    <a:cubicBezTo>
                      <a:pt x="630" y="652"/>
                      <a:pt x="631" y="652"/>
                      <a:pt x="632" y="652"/>
                    </a:cubicBezTo>
                    <a:cubicBezTo>
                      <a:pt x="633" y="652"/>
                      <a:pt x="634" y="651"/>
                      <a:pt x="635" y="652"/>
                    </a:cubicBezTo>
                    <a:cubicBezTo>
                      <a:pt x="634" y="653"/>
                      <a:pt x="634" y="654"/>
                      <a:pt x="633" y="653"/>
                    </a:cubicBezTo>
                    <a:close/>
                    <a:moveTo>
                      <a:pt x="655" y="641"/>
                    </a:moveTo>
                    <a:cubicBezTo>
                      <a:pt x="655" y="641"/>
                      <a:pt x="655" y="641"/>
                      <a:pt x="654" y="641"/>
                    </a:cubicBezTo>
                    <a:cubicBezTo>
                      <a:pt x="654" y="641"/>
                      <a:pt x="654" y="641"/>
                      <a:pt x="654" y="641"/>
                    </a:cubicBezTo>
                    <a:cubicBezTo>
                      <a:pt x="655" y="641"/>
                      <a:pt x="656" y="640"/>
                      <a:pt x="656" y="640"/>
                    </a:cubicBezTo>
                    <a:cubicBezTo>
                      <a:pt x="656" y="641"/>
                      <a:pt x="656" y="641"/>
                      <a:pt x="655" y="641"/>
                    </a:cubicBezTo>
                    <a:close/>
                    <a:moveTo>
                      <a:pt x="660" y="639"/>
                    </a:moveTo>
                    <a:cubicBezTo>
                      <a:pt x="660" y="640"/>
                      <a:pt x="659" y="640"/>
                      <a:pt x="658" y="640"/>
                    </a:cubicBezTo>
                    <a:cubicBezTo>
                      <a:pt x="658" y="640"/>
                      <a:pt x="658" y="639"/>
                      <a:pt x="659" y="639"/>
                    </a:cubicBezTo>
                    <a:cubicBezTo>
                      <a:pt x="660" y="639"/>
                      <a:pt x="661" y="639"/>
                      <a:pt x="661" y="639"/>
                    </a:cubicBezTo>
                    <a:cubicBezTo>
                      <a:pt x="661" y="639"/>
                      <a:pt x="661" y="639"/>
                      <a:pt x="661" y="639"/>
                    </a:cubicBezTo>
                    <a:cubicBezTo>
                      <a:pt x="661" y="639"/>
                      <a:pt x="661" y="638"/>
                      <a:pt x="661" y="638"/>
                    </a:cubicBezTo>
                    <a:cubicBezTo>
                      <a:pt x="661" y="638"/>
                      <a:pt x="662" y="638"/>
                      <a:pt x="662" y="638"/>
                    </a:cubicBezTo>
                    <a:cubicBezTo>
                      <a:pt x="661" y="639"/>
                      <a:pt x="661" y="639"/>
                      <a:pt x="660" y="639"/>
                    </a:cubicBezTo>
                    <a:close/>
                    <a:moveTo>
                      <a:pt x="663" y="638"/>
                    </a:moveTo>
                    <a:cubicBezTo>
                      <a:pt x="663" y="638"/>
                      <a:pt x="663" y="638"/>
                      <a:pt x="663" y="638"/>
                    </a:cubicBezTo>
                    <a:cubicBezTo>
                      <a:pt x="663" y="638"/>
                      <a:pt x="663" y="638"/>
                      <a:pt x="663" y="638"/>
                    </a:cubicBezTo>
                    <a:close/>
                    <a:moveTo>
                      <a:pt x="668" y="635"/>
                    </a:moveTo>
                    <a:cubicBezTo>
                      <a:pt x="667" y="635"/>
                      <a:pt x="667" y="636"/>
                      <a:pt x="666" y="636"/>
                    </a:cubicBezTo>
                    <a:cubicBezTo>
                      <a:pt x="666" y="636"/>
                      <a:pt x="666" y="636"/>
                      <a:pt x="666" y="636"/>
                    </a:cubicBezTo>
                    <a:cubicBezTo>
                      <a:pt x="667" y="635"/>
                      <a:pt x="668" y="635"/>
                      <a:pt x="669" y="634"/>
                    </a:cubicBezTo>
                    <a:cubicBezTo>
                      <a:pt x="669" y="635"/>
                      <a:pt x="669" y="635"/>
                      <a:pt x="668" y="635"/>
                    </a:cubicBezTo>
                    <a:close/>
                    <a:moveTo>
                      <a:pt x="670" y="632"/>
                    </a:moveTo>
                    <a:cubicBezTo>
                      <a:pt x="670" y="632"/>
                      <a:pt x="669" y="632"/>
                      <a:pt x="669" y="632"/>
                    </a:cubicBezTo>
                    <a:cubicBezTo>
                      <a:pt x="669" y="632"/>
                      <a:pt x="669" y="633"/>
                      <a:pt x="669" y="633"/>
                    </a:cubicBezTo>
                    <a:cubicBezTo>
                      <a:pt x="668" y="633"/>
                      <a:pt x="668" y="633"/>
                      <a:pt x="667" y="633"/>
                    </a:cubicBezTo>
                    <a:cubicBezTo>
                      <a:pt x="667" y="633"/>
                      <a:pt x="667" y="634"/>
                      <a:pt x="667" y="634"/>
                    </a:cubicBezTo>
                    <a:cubicBezTo>
                      <a:pt x="666" y="634"/>
                      <a:pt x="666" y="634"/>
                      <a:pt x="666" y="634"/>
                    </a:cubicBezTo>
                    <a:cubicBezTo>
                      <a:pt x="665" y="634"/>
                      <a:pt x="663" y="635"/>
                      <a:pt x="662" y="635"/>
                    </a:cubicBezTo>
                    <a:cubicBezTo>
                      <a:pt x="661" y="635"/>
                      <a:pt x="661" y="635"/>
                      <a:pt x="660" y="635"/>
                    </a:cubicBezTo>
                    <a:cubicBezTo>
                      <a:pt x="660" y="635"/>
                      <a:pt x="659" y="635"/>
                      <a:pt x="659" y="635"/>
                    </a:cubicBezTo>
                    <a:cubicBezTo>
                      <a:pt x="658" y="636"/>
                      <a:pt x="657" y="637"/>
                      <a:pt x="656" y="637"/>
                    </a:cubicBezTo>
                    <a:cubicBezTo>
                      <a:pt x="655" y="637"/>
                      <a:pt x="654" y="637"/>
                      <a:pt x="654" y="637"/>
                    </a:cubicBezTo>
                    <a:cubicBezTo>
                      <a:pt x="655" y="637"/>
                      <a:pt x="655" y="636"/>
                      <a:pt x="656" y="636"/>
                    </a:cubicBezTo>
                    <a:cubicBezTo>
                      <a:pt x="656" y="636"/>
                      <a:pt x="656" y="636"/>
                      <a:pt x="656" y="635"/>
                    </a:cubicBezTo>
                    <a:cubicBezTo>
                      <a:pt x="657" y="635"/>
                      <a:pt x="658" y="635"/>
                      <a:pt x="658" y="635"/>
                    </a:cubicBezTo>
                    <a:cubicBezTo>
                      <a:pt x="658" y="634"/>
                      <a:pt x="658" y="635"/>
                      <a:pt x="659" y="635"/>
                    </a:cubicBezTo>
                    <a:cubicBezTo>
                      <a:pt x="660" y="634"/>
                      <a:pt x="660" y="634"/>
                      <a:pt x="660" y="633"/>
                    </a:cubicBezTo>
                    <a:cubicBezTo>
                      <a:pt x="661" y="633"/>
                      <a:pt x="662" y="633"/>
                      <a:pt x="662" y="634"/>
                    </a:cubicBezTo>
                    <a:cubicBezTo>
                      <a:pt x="664" y="633"/>
                      <a:pt x="665" y="633"/>
                      <a:pt x="667" y="633"/>
                    </a:cubicBezTo>
                    <a:cubicBezTo>
                      <a:pt x="668" y="633"/>
                      <a:pt x="668" y="632"/>
                      <a:pt x="668" y="632"/>
                    </a:cubicBezTo>
                    <a:cubicBezTo>
                      <a:pt x="669" y="632"/>
                      <a:pt x="669" y="630"/>
                      <a:pt x="671" y="631"/>
                    </a:cubicBezTo>
                    <a:cubicBezTo>
                      <a:pt x="670" y="631"/>
                      <a:pt x="670" y="631"/>
                      <a:pt x="670" y="632"/>
                    </a:cubicBezTo>
                    <a:close/>
                    <a:moveTo>
                      <a:pt x="669" y="622"/>
                    </a:moveTo>
                    <a:cubicBezTo>
                      <a:pt x="668" y="623"/>
                      <a:pt x="668" y="623"/>
                      <a:pt x="668" y="624"/>
                    </a:cubicBezTo>
                    <a:cubicBezTo>
                      <a:pt x="666" y="623"/>
                      <a:pt x="665" y="624"/>
                      <a:pt x="664" y="625"/>
                    </a:cubicBezTo>
                    <a:cubicBezTo>
                      <a:pt x="663" y="625"/>
                      <a:pt x="662" y="625"/>
                      <a:pt x="661" y="626"/>
                    </a:cubicBezTo>
                    <a:cubicBezTo>
                      <a:pt x="660" y="626"/>
                      <a:pt x="662" y="625"/>
                      <a:pt x="662" y="625"/>
                    </a:cubicBezTo>
                    <a:cubicBezTo>
                      <a:pt x="663" y="624"/>
                      <a:pt x="663" y="624"/>
                      <a:pt x="664" y="623"/>
                    </a:cubicBezTo>
                    <a:cubicBezTo>
                      <a:pt x="665" y="623"/>
                      <a:pt x="664" y="624"/>
                      <a:pt x="665" y="623"/>
                    </a:cubicBezTo>
                    <a:cubicBezTo>
                      <a:pt x="666" y="623"/>
                      <a:pt x="665" y="623"/>
                      <a:pt x="665" y="623"/>
                    </a:cubicBezTo>
                    <a:cubicBezTo>
                      <a:pt x="667" y="623"/>
                      <a:pt x="667" y="622"/>
                      <a:pt x="668" y="622"/>
                    </a:cubicBezTo>
                    <a:cubicBezTo>
                      <a:pt x="669" y="622"/>
                      <a:pt x="669" y="621"/>
                      <a:pt x="669" y="621"/>
                    </a:cubicBezTo>
                    <a:cubicBezTo>
                      <a:pt x="670" y="621"/>
                      <a:pt x="671" y="621"/>
                      <a:pt x="671" y="622"/>
                    </a:cubicBezTo>
                    <a:cubicBezTo>
                      <a:pt x="670" y="622"/>
                      <a:pt x="669" y="623"/>
                      <a:pt x="669" y="622"/>
                    </a:cubicBezTo>
                    <a:close/>
                    <a:moveTo>
                      <a:pt x="672" y="619"/>
                    </a:moveTo>
                    <a:cubicBezTo>
                      <a:pt x="673" y="619"/>
                      <a:pt x="672" y="619"/>
                      <a:pt x="673" y="619"/>
                    </a:cubicBezTo>
                    <a:cubicBezTo>
                      <a:pt x="673" y="619"/>
                      <a:pt x="674" y="619"/>
                      <a:pt x="673" y="618"/>
                    </a:cubicBezTo>
                    <a:cubicBezTo>
                      <a:pt x="674" y="618"/>
                      <a:pt x="674" y="618"/>
                      <a:pt x="674" y="618"/>
                    </a:cubicBezTo>
                    <a:cubicBezTo>
                      <a:pt x="675" y="619"/>
                      <a:pt x="674" y="619"/>
                      <a:pt x="674" y="619"/>
                    </a:cubicBezTo>
                    <a:cubicBezTo>
                      <a:pt x="674" y="619"/>
                      <a:pt x="673" y="620"/>
                      <a:pt x="673" y="620"/>
                    </a:cubicBezTo>
                    <a:cubicBezTo>
                      <a:pt x="672" y="621"/>
                      <a:pt x="672" y="620"/>
                      <a:pt x="671" y="620"/>
                    </a:cubicBezTo>
                    <a:cubicBezTo>
                      <a:pt x="671" y="620"/>
                      <a:pt x="672" y="620"/>
                      <a:pt x="672" y="619"/>
                    </a:cubicBezTo>
                    <a:close/>
                    <a:moveTo>
                      <a:pt x="675" y="629"/>
                    </a:moveTo>
                    <a:cubicBezTo>
                      <a:pt x="674" y="630"/>
                      <a:pt x="674" y="630"/>
                      <a:pt x="672" y="631"/>
                    </a:cubicBezTo>
                    <a:cubicBezTo>
                      <a:pt x="672" y="630"/>
                      <a:pt x="672" y="630"/>
                      <a:pt x="671" y="630"/>
                    </a:cubicBezTo>
                    <a:cubicBezTo>
                      <a:pt x="671" y="629"/>
                      <a:pt x="674" y="630"/>
                      <a:pt x="673" y="629"/>
                    </a:cubicBezTo>
                    <a:cubicBezTo>
                      <a:pt x="673" y="629"/>
                      <a:pt x="674" y="628"/>
                      <a:pt x="674" y="628"/>
                    </a:cubicBezTo>
                    <a:cubicBezTo>
                      <a:pt x="675" y="629"/>
                      <a:pt x="676" y="629"/>
                      <a:pt x="677" y="628"/>
                    </a:cubicBezTo>
                    <a:cubicBezTo>
                      <a:pt x="677" y="629"/>
                      <a:pt x="676" y="629"/>
                      <a:pt x="675" y="629"/>
                    </a:cubicBezTo>
                    <a:close/>
                    <a:moveTo>
                      <a:pt x="699" y="603"/>
                    </a:moveTo>
                    <a:cubicBezTo>
                      <a:pt x="700" y="602"/>
                      <a:pt x="701" y="602"/>
                      <a:pt x="701" y="601"/>
                    </a:cubicBezTo>
                    <a:cubicBezTo>
                      <a:pt x="703" y="601"/>
                      <a:pt x="703" y="600"/>
                      <a:pt x="704" y="599"/>
                    </a:cubicBezTo>
                    <a:cubicBezTo>
                      <a:pt x="704" y="599"/>
                      <a:pt x="704" y="599"/>
                      <a:pt x="704" y="599"/>
                    </a:cubicBezTo>
                    <a:cubicBezTo>
                      <a:pt x="704" y="599"/>
                      <a:pt x="704" y="599"/>
                      <a:pt x="705" y="599"/>
                    </a:cubicBezTo>
                    <a:cubicBezTo>
                      <a:pt x="705" y="598"/>
                      <a:pt x="706" y="598"/>
                      <a:pt x="707" y="597"/>
                    </a:cubicBezTo>
                    <a:cubicBezTo>
                      <a:pt x="708" y="598"/>
                      <a:pt x="705" y="598"/>
                      <a:pt x="705" y="599"/>
                    </a:cubicBezTo>
                    <a:cubicBezTo>
                      <a:pt x="704" y="599"/>
                      <a:pt x="704" y="600"/>
                      <a:pt x="704" y="600"/>
                    </a:cubicBezTo>
                    <a:cubicBezTo>
                      <a:pt x="703" y="600"/>
                      <a:pt x="703" y="601"/>
                      <a:pt x="703" y="601"/>
                    </a:cubicBezTo>
                    <a:cubicBezTo>
                      <a:pt x="703" y="601"/>
                      <a:pt x="701" y="602"/>
                      <a:pt x="702" y="602"/>
                    </a:cubicBezTo>
                    <a:cubicBezTo>
                      <a:pt x="701" y="602"/>
                      <a:pt x="701" y="602"/>
                      <a:pt x="701" y="603"/>
                    </a:cubicBezTo>
                    <a:cubicBezTo>
                      <a:pt x="700" y="603"/>
                      <a:pt x="700" y="603"/>
                      <a:pt x="700" y="603"/>
                    </a:cubicBezTo>
                    <a:cubicBezTo>
                      <a:pt x="700" y="603"/>
                      <a:pt x="699" y="604"/>
                      <a:pt x="699" y="604"/>
                    </a:cubicBezTo>
                    <a:cubicBezTo>
                      <a:pt x="699" y="604"/>
                      <a:pt x="699" y="604"/>
                      <a:pt x="699" y="604"/>
                    </a:cubicBezTo>
                    <a:cubicBezTo>
                      <a:pt x="699" y="604"/>
                      <a:pt x="698" y="604"/>
                      <a:pt x="698" y="605"/>
                    </a:cubicBezTo>
                    <a:cubicBezTo>
                      <a:pt x="698" y="604"/>
                      <a:pt x="698" y="604"/>
                      <a:pt x="697" y="605"/>
                    </a:cubicBezTo>
                    <a:cubicBezTo>
                      <a:pt x="697" y="604"/>
                      <a:pt x="698" y="603"/>
                      <a:pt x="699" y="603"/>
                    </a:cubicBezTo>
                    <a:close/>
                    <a:moveTo>
                      <a:pt x="694" y="609"/>
                    </a:moveTo>
                    <a:cubicBezTo>
                      <a:pt x="694" y="610"/>
                      <a:pt x="694" y="610"/>
                      <a:pt x="693" y="610"/>
                    </a:cubicBezTo>
                    <a:cubicBezTo>
                      <a:pt x="693" y="610"/>
                      <a:pt x="693" y="610"/>
                      <a:pt x="693" y="610"/>
                    </a:cubicBezTo>
                    <a:cubicBezTo>
                      <a:pt x="693" y="609"/>
                      <a:pt x="694" y="609"/>
                      <a:pt x="694" y="609"/>
                    </a:cubicBezTo>
                    <a:close/>
                    <a:moveTo>
                      <a:pt x="680" y="615"/>
                    </a:moveTo>
                    <a:cubicBezTo>
                      <a:pt x="680" y="615"/>
                      <a:pt x="680" y="615"/>
                      <a:pt x="681" y="614"/>
                    </a:cubicBezTo>
                    <a:cubicBezTo>
                      <a:pt x="681" y="614"/>
                      <a:pt x="683" y="614"/>
                      <a:pt x="683" y="614"/>
                    </a:cubicBezTo>
                    <a:cubicBezTo>
                      <a:pt x="683" y="614"/>
                      <a:pt x="683" y="613"/>
                      <a:pt x="683" y="613"/>
                    </a:cubicBezTo>
                    <a:cubicBezTo>
                      <a:pt x="683" y="613"/>
                      <a:pt x="684" y="613"/>
                      <a:pt x="684" y="613"/>
                    </a:cubicBezTo>
                    <a:cubicBezTo>
                      <a:pt x="684" y="613"/>
                      <a:pt x="685" y="612"/>
                      <a:pt x="685" y="612"/>
                    </a:cubicBezTo>
                    <a:cubicBezTo>
                      <a:pt x="685" y="612"/>
                      <a:pt x="686" y="612"/>
                      <a:pt x="686" y="612"/>
                    </a:cubicBezTo>
                    <a:cubicBezTo>
                      <a:pt x="687" y="611"/>
                      <a:pt x="686" y="611"/>
                      <a:pt x="687" y="611"/>
                    </a:cubicBezTo>
                    <a:cubicBezTo>
                      <a:pt x="688" y="610"/>
                      <a:pt x="688" y="610"/>
                      <a:pt x="688" y="609"/>
                    </a:cubicBezTo>
                    <a:cubicBezTo>
                      <a:pt x="689" y="609"/>
                      <a:pt x="690" y="609"/>
                      <a:pt x="690" y="609"/>
                    </a:cubicBezTo>
                    <a:cubicBezTo>
                      <a:pt x="692" y="608"/>
                      <a:pt x="690" y="609"/>
                      <a:pt x="690" y="609"/>
                    </a:cubicBezTo>
                    <a:cubicBezTo>
                      <a:pt x="690" y="610"/>
                      <a:pt x="690" y="610"/>
                      <a:pt x="689" y="611"/>
                    </a:cubicBezTo>
                    <a:cubicBezTo>
                      <a:pt x="689" y="611"/>
                      <a:pt x="688" y="611"/>
                      <a:pt x="688" y="611"/>
                    </a:cubicBezTo>
                    <a:cubicBezTo>
                      <a:pt x="688" y="611"/>
                      <a:pt x="687" y="612"/>
                      <a:pt x="687" y="612"/>
                    </a:cubicBezTo>
                    <a:cubicBezTo>
                      <a:pt x="686" y="612"/>
                      <a:pt x="685" y="613"/>
                      <a:pt x="684" y="613"/>
                    </a:cubicBezTo>
                    <a:cubicBezTo>
                      <a:pt x="685" y="614"/>
                      <a:pt x="686" y="614"/>
                      <a:pt x="686" y="615"/>
                    </a:cubicBezTo>
                    <a:cubicBezTo>
                      <a:pt x="686" y="615"/>
                      <a:pt x="685" y="615"/>
                      <a:pt x="685" y="615"/>
                    </a:cubicBezTo>
                    <a:cubicBezTo>
                      <a:pt x="685" y="615"/>
                      <a:pt x="684" y="615"/>
                      <a:pt x="683" y="615"/>
                    </a:cubicBezTo>
                    <a:cubicBezTo>
                      <a:pt x="683" y="615"/>
                      <a:pt x="683" y="615"/>
                      <a:pt x="683" y="615"/>
                    </a:cubicBezTo>
                    <a:cubicBezTo>
                      <a:pt x="683" y="615"/>
                      <a:pt x="682" y="614"/>
                      <a:pt x="682" y="614"/>
                    </a:cubicBezTo>
                    <a:cubicBezTo>
                      <a:pt x="681" y="615"/>
                      <a:pt x="682" y="615"/>
                      <a:pt x="682" y="616"/>
                    </a:cubicBezTo>
                    <a:cubicBezTo>
                      <a:pt x="681" y="616"/>
                      <a:pt x="680" y="617"/>
                      <a:pt x="680" y="617"/>
                    </a:cubicBezTo>
                    <a:cubicBezTo>
                      <a:pt x="679" y="617"/>
                      <a:pt x="679" y="616"/>
                      <a:pt x="678" y="616"/>
                    </a:cubicBezTo>
                    <a:cubicBezTo>
                      <a:pt x="678" y="615"/>
                      <a:pt x="679" y="615"/>
                      <a:pt x="680" y="615"/>
                    </a:cubicBezTo>
                    <a:close/>
                    <a:moveTo>
                      <a:pt x="689" y="614"/>
                    </a:moveTo>
                    <a:cubicBezTo>
                      <a:pt x="688" y="614"/>
                      <a:pt x="687" y="614"/>
                      <a:pt x="687" y="614"/>
                    </a:cubicBezTo>
                    <a:cubicBezTo>
                      <a:pt x="687" y="614"/>
                      <a:pt x="688" y="614"/>
                      <a:pt x="688" y="613"/>
                    </a:cubicBezTo>
                    <a:cubicBezTo>
                      <a:pt x="690" y="613"/>
                      <a:pt x="690" y="612"/>
                      <a:pt x="691" y="612"/>
                    </a:cubicBezTo>
                    <a:cubicBezTo>
                      <a:pt x="691" y="613"/>
                      <a:pt x="690" y="612"/>
                      <a:pt x="690" y="613"/>
                    </a:cubicBezTo>
                    <a:cubicBezTo>
                      <a:pt x="689" y="613"/>
                      <a:pt x="688" y="613"/>
                      <a:pt x="689" y="614"/>
                    </a:cubicBezTo>
                    <a:close/>
                    <a:moveTo>
                      <a:pt x="683" y="617"/>
                    </a:moveTo>
                    <a:cubicBezTo>
                      <a:pt x="683" y="618"/>
                      <a:pt x="682" y="618"/>
                      <a:pt x="681" y="618"/>
                    </a:cubicBezTo>
                    <a:cubicBezTo>
                      <a:pt x="681" y="617"/>
                      <a:pt x="682" y="617"/>
                      <a:pt x="683" y="617"/>
                    </a:cubicBezTo>
                    <a:close/>
                    <a:moveTo>
                      <a:pt x="700" y="610"/>
                    </a:moveTo>
                    <a:cubicBezTo>
                      <a:pt x="701" y="611"/>
                      <a:pt x="700" y="611"/>
                      <a:pt x="700" y="611"/>
                    </a:cubicBezTo>
                    <a:cubicBezTo>
                      <a:pt x="700" y="612"/>
                      <a:pt x="700" y="612"/>
                      <a:pt x="700" y="612"/>
                    </a:cubicBezTo>
                    <a:cubicBezTo>
                      <a:pt x="699" y="612"/>
                      <a:pt x="699" y="613"/>
                      <a:pt x="698" y="613"/>
                    </a:cubicBezTo>
                    <a:cubicBezTo>
                      <a:pt x="698" y="613"/>
                      <a:pt x="698" y="613"/>
                      <a:pt x="697" y="613"/>
                    </a:cubicBezTo>
                    <a:cubicBezTo>
                      <a:pt x="697" y="614"/>
                      <a:pt x="697" y="614"/>
                      <a:pt x="696" y="614"/>
                    </a:cubicBezTo>
                    <a:cubicBezTo>
                      <a:pt x="696" y="614"/>
                      <a:pt x="696" y="614"/>
                      <a:pt x="696" y="614"/>
                    </a:cubicBezTo>
                    <a:cubicBezTo>
                      <a:pt x="695" y="614"/>
                      <a:pt x="695" y="615"/>
                      <a:pt x="695" y="615"/>
                    </a:cubicBezTo>
                    <a:cubicBezTo>
                      <a:pt x="695" y="615"/>
                      <a:pt x="695" y="616"/>
                      <a:pt x="695" y="616"/>
                    </a:cubicBezTo>
                    <a:cubicBezTo>
                      <a:pt x="694" y="616"/>
                      <a:pt x="694" y="616"/>
                      <a:pt x="693" y="617"/>
                    </a:cubicBezTo>
                    <a:cubicBezTo>
                      <a:pt x="693" y="617"/>
                      <a:pt x="693" y="617"/>
                      <a:pt x="693" y="617"/>
                    </a:cubicBezTo>
                    <a:cubicBezTo>
                      <a:pt x="693" y="617"/>
                      <a:pt x="693" y="617"/>
                      <a:pt x="692" y="617"/>
                    </a:cubicBezTo>
                    <a:cubicBezTo>
                      <a:pt x="692" y="617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1" y="618"/>
                      <a:pt x="691" y="618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0" y="619"/>
                      <a:pt x="690" y="619"/>
                    </a:cubicBezTo>
                    <a:cubicBezTo>
                      <a:pt x="690" y="619"/>
                      <a:pt x="689" y="619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7" y="621"/>
                      <a:pt x="686" y="622"/>
                      <a:pt x="685" y="623"/>
                    </a:cubicBezTo>
                    <a:cubicBezTo>
                      <a:pt x="685" y="623"/>
                      <a:pt x="685" y="623"/>
                      <a:pt x="684" y="623"/>
                    </a:cubicBezTo>
                    <a:cubicBezTo>
                      <a:pt x="683" y="623"/>
                      <a:pt x="684" y="624"/>
                      <a:pt x="683" y="624"/>
                    </a:cubicBezTo>
                    <a:cubicBezTo>
                      <a:pt x="683" y="624"/>
                      <a:pt x="683" y="625"/>
                      <a:pt x="683" y="625"/>
                    </a:cubicBezTo>
                    <a:cubicBezTo>
                      <a:pt x="682" y="625"/>
                      <a:pt x="682" y="625"/>
                      <a:pt x="681" y="625"/>
                    </a:cubicBezTo>
                    <a:cubicBezTo>
                      <a:pt x="681" y="625"/>
                      <a:pt x="681" y="625"/>
                      <a:pt x="681" y="625"/>
                    </a:cubicBezTo>
                    <a:cubicBezTo>
                      <a:pt x="681" y="625"/>
                      <a:pt x="681" y="626"/>
                      <a:pt x="680" y="626"/>
                    </a:cubicBezTo>
                    <a:cubicBezTo>
                      <a:pt x="680" y="626"/>
                      <a:pt x="680" y="626"/>
                      <a:pt x="680" y="626"/>
                    </a:cubicBezTo>
                    <a:cubicBezTo>
                      <a:pt x="679" y="627"/>
                      <a:pt x="679" y="627"/>
                      <a:pt x="678" y="628"/>
                    </a:cubicBezTo>
                    <a:cubicBezTo>
                      <a:pt x="677" y="628"/>
                      <a:pt x="678" y="627"/>
                      <a:pt x="678" y="626"/>
                    </a:cubicBezTo>
                    <a:cubicBezTo>
                      <a:pt x="679" y="626"/>
                      <a:pt x="679" y="625"/>
                      <a:pt x="680" y="625"/>
                    </a:cubicBezTo>
                    <a:cubicBezTo>
                      <a:pt x="680" y="625"/>
                      <a:pt x="680" y="625"/>
                      <a:pt x="680" y="624"/>
                    </a:cubicBezTo>
                    <a:cubicBezTo>
                      <a:pt x="681" y="624"/>
                      <a:pt x="682" y="624"/>
                      <a:pt x="682" y="624"/>
                    </a:cubicBezTo>
                    <a:cubicBezTo>
                      <a:pt x="682" y="624"/>
                      <a:pt x="683" y="623"/>
                      <a:pt x="683" y="623"/>
                    </a:cubicBezTo>
                    <a:cubicBezTo>
                      <a:pt x="684" y="622"/>
                      <a:pt x="684" y="622"/>
                      <a:pt x="685" y="621"/>
                    </a:cubicBezTo>
                    <a:cubicBezTo>
                      <a:pt x="687" y="621"/>
                      <a:pt x="687" y="620"/>
                      <a:pt x="688" y="620"/>
                    </a:cubicBezTo>
                    <a:cubicBezTo>
                      <a:pt x="688" y="619"/>
                      <a:pt x="688" y="619"/>
                      <a:pt x="688" y="619"/>
                    </a:cubicBezTo>
                    <a:cubicBezTo>
                      <a:pt x="688" y="619"/>
                      <a:pt x="688" y="619"/>
                      <a:pt x="689" y="619"/>
                    </a:cubicBezTo>
                    <a:cubicBezTo>
                      <a:pt x="689" y="619"/>
                      <a:pt x="689" y="618"/>
                      <a:pt x="690" y="618"/>
                    </a:cubicBezTo>
                    <a:cubicBezTo>
                      <a:pt x="691" y="618"/>
                      <a:pt x="691" y="617"/>
                      <a:pt x="692" y="617"/>
                    </a:cubicBezTo>
                    <a:cubicBezTo>
                      <a:pt x="693" y="617"/>
                      <a:pt x="692" y="616"/>
                      <a:pt x="692" y="616"/>
                    </a:cubicBezTo>
                    <a:cubicBezTo>
                      <a:pt x="692" y="616"/>
                      <a:pt x="693" y="616"/>
                      <a:pt x="692" y="615"/>
                    </a:cubicBezTo>
                    <a:cubicBezTo>
                      <a:pt x="693" y="615"/>
                      <a:pt x="694" y="615"/>
                      <a:pt x="695" y="615"/>
                    </a:cubicBezTo>
                    <a:cubicBezTo>
                      <a:pt x="695" y="614"/>
                      <a:pt x="693" y="614"/>
                      <a:pt x="694" y="614"/>
                    </a:cubicBezTo>
                    <a:cubicBezTo>
                      <a:pt x="695" y="614"/>
                      <a:pt x="695" y="613"/>
                      <a:pt x="696" y="613"/>
                    </a:cubicBezTo>
                    <a:cubicBezTo>
                      <a:pt x="697" y="613"/>
                      <a:pt x="697" y="612"/>
                      <a:pt x="697" y="612"/>
                    </a:cubicBezTo>
                    <a:cubicBezTo>
                      <a:pt x="698" y="612"/>
                      <a:pt x="699" y="611"/>
                      <a:pt x="700" y="611"/>
                    </a:cubicBezTo>
                    <a:cubicBezTo>
                      <a:pt x="700" y="610"/>
                      <a:pt x="700" y="610"/>
                      <a:pt x="700" y="609"/>
                    </a:cubicBezTo>
                    <a:cubicBezTo>
                      <a:pt x="700" y="609"/>
                      <a:pt x="701" y="610"/>
                      <a:pt x="701" y="609"/>
                    </a:cubicBezTo>
                    <a:cubicBezTo>
                      <a:pt x="701" y="609"/>
                      <a:pt x="701" y="609"/>
                      <a:pt x="702" y="609"/>
                    </a:cubicBezTo>
                    <a:cubicBezTo>
                      <a:pt x="703" y="609"/>
                      <a:pt x="702" y="607"/>
                      <a:pt x="703" y="608"/>
                    </a:cubicBezTo>
                    <a:cubicBezTo>
                      <a:pt x="703" y="609"/>
                      <a:pt x="702" y="609"/>
                      <a:pt x="700" y="610"/>
                    </a:cubicBezTo>
                    <a:close/>
                    <a:moveTo>
                      <a:pt x="707" y="605"/>
                    </a:moveTo>
                    <a:cubicBezTo>
                      <a:pt x="706" y="604"/>
                      <a:pt x="705" y="608"/>
                      <a:pt x="703" y="607"/>
                    </a:cubicBezTo>
                    <a:cubicBezTo>
                      <a:pt x="703" y="606"/>
                      <a:pt x="704" y="606"/>
                      <a:pt x="705" y="606"/>
                    </a:cubicBezTo>
                    <a:cubicBezTo>
                      <a:pt x="705" y="605"/>
                      <a:pt x="706" y="605"/>
                      <a:pt x="706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lose/>
                    <a:moveTo>
                      <a:pt x="723" y="588"/>
                    </a:move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lose/>
                    <a:moveTo>
                      <a:pt x="724" y="587"/>
                    </a:move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lose/>
                    <a:moveTo>
                      <a:pt x="727" y="584"/>
                    </a:moveTo>
                    <a:cubicBezTo>
                      <a:pt x="727" y="584"/>
                      <a:pt x="726" y="584"/>
                      <a:pt x="726" y="584"/>
                    </a:cubicBezTo>
                    <a:cubicBezTo>
                      <a:pt x="726" y="584"/>
                      <a:pt x="726" y="583"/>
                      <a:pt x="727" y="583"/>
                    </a:cubicBezTo>
                    <a:cubicBezTo>
                      <a:pt x="727" y="583"/>
                      <a:pt x="727" y="583"/>
                      <a:pt x="727" y="583"/>
                    </a:cubicBezTo>
                    <a:lnTo>
                      <a:pt x="727" y="584"/>
                    </a:lnTo>
                    <a:close/>
                    <a:moveTo>
                      <a:pt x="729" y="581"/>
                    </a:moveTo>
                    <a:cubicBezTo>
                      <a:pt x="729" y="581"/>
                      <a:pt x="729" y="581"/>
                      <a:pt x="729" y="581"/>
                    </a:cubicBezTo>
                    <a:cubicBezTo>
                      <a:pt x="729" y="581"/>
                      <a:pt x="729" y="581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1"/>
                      <a:pt x="729" y="581"/>
                    </a:cubicBezTo>
                    <a:close/>
                    <a:moveTo>
                      <a:pt x="730" y="580"/>
                    </a:move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lose/>
                    <a:moveTo>
                      <a:pt x="730" y="579"/>
                    </a:move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lose/>
                    <a:moveTo>
                      <a:pt x="88" y="594"/>
                    </a:moveTo>
                    <a:cubicBezTo>
                      <a:pt x="79" y="568"/>
                      <a:pt x="73" y="541"/>
                      <a:pt x="74" y="513"/>
                    </a:cubicBezTo>
                    <a:cubicBezTo>
                      <a:pt x="74" y="506"/>
                      <a:pt x="75" y="498"/>
                      <a:pt x="76" y="490"/>
                    </a:cubicBezTo>
                    <a:cubicBezTo>
                      <a:pt x="76" y="488"/>
                      <a:pt x="77" y="487"/>
                      <a:pt x="77" y="485"/>
                    </a:cubicBezTo>
                    <a:cubicBezTo>
                      <a:pt x="78" y="478"/>
                      <a:pt x="79" y="473"/>
                      <a:pt x="81" y="467"/>
                    </a:cubicBezTo>
                    <a:cubicBezTo>
                      <a:pt x="84" y="459"/>
                      <a:pt x="88" y="455"/>
                      <a:pt x="88" y="447"/>
                    </a:cubicBezTo>
                    <a:cubicBezTo>
                      <a:pt x="88" y="443"/>
                      <a:pt x="87" y="439"/>
                      <a:pt x="84" y="435"/>
                    </a:cubicBezTo>
                    <a:cubicBezTo>
                      <a:pt x="79" y="429"/>
                      <a:pt x="71" y="431"/>
                      <a:pt x="70" y="431"/>
                    </a:cubicBezTo>
                    <a:cubicBezTo>
                      <a:pt x="71" y="430"/>
                      <a:pt x="72" y="428"/>
                      <a:pt x="73" y="423"/>
                    </a:cubicBezTo>
                    <a:cubicBezTo>
                      <a:pt x="76" y="401"/>
                      <a:pt x="49" y="399"/>
                      <a:pt x="37" y="411"/>
                    </a:cubicBezTo>
                    <a:cubicBezTo>
                      <a:pt x="34" y="413"/>
                      <a:pt x="32" y="416"/>
                      <a:pt x="31" y="419"/>
                    </a:cubicBezTo>
                    <a:cubicBezTo>
                      <a:pt x="30" y="421"/>
                      <a:pt x="30" y="427"/>
                      <a:pt x="31" y="429"/>
                    </a:cubicBezTo>
                    <a:cubicBezTo>
                      <a:pt x="26" y="426"/>
                      <a:pt x="21" y="429"/>
                      <a:pt x="18" y="431"/>
                    </a:cubicBezTo>
                    <a:cubicBezTo>
                      <a:pt x="0" y="441"/>
                      <a:pt x="5" y="476"/>
                      <a:pt x="22" y="485"/>
                    </a:cubicBezTo>
                    <a:cubicBezTo>
                      <a:pt x="53" y="503"/>
                      <a:pt x="67" y="446"/>
                      <a:pt x="36" y="453"/>
                    </a:cubicBezTo>
                    <a:cubicBezTo>
                      <a:pt x="31" y="454"/>
                      <a:pt x="29" y="460"/>
                      <a:pt x="30" y="466"/>
                    </a:cubicBezTo>
                    <a:cubicBezTo>
                      <a:pt x="29" y="465"/>
                      <a:pt x="26" y="460"/>
                      <a:pt x="28" y="454"/>
                    </a:cubicBezTo>
                    <a:cubicBezTo>
                      <a:pt x="30" y="446"/>
                      <a:pt x="38" y="443"/>
                      <a:pt x="45" y="445"/>
                    </a:cubicBezTo>
                    <a:cubicBezTo>
                      <a:pt x="60" y="448"/>
                      <a:pt x="58" y="463"/>
                      <a:pt x="57" y="475"/>
                    </a:cubicBezTo>
                    <a:cubicBezTo>
                      <a:pt x="54" y="495"/>
                      <a:pt x="52" y="516"/>
                      <a:pt x="56" y="537"/>
                    </a:cubicBezTo>
                    <a:cubicBezTo>
                      <a:pt x="60" y="564"/>
                      <a:pt x="70" y="590"/>
                      <a:pt x="83" y="614"/>
                    </a:cubicBezTo>
                    <a:cubicBezTo>
                      <a:pt x="90" y="627"/>
                      <a:pt x="97" y="641"/>
                      <a:pt x="105" y="653"/>
                    </a:cubicBezTo>
                    <a:cubicBezTo>
                      <a:pt x="110" y="661"/>
                      <a:pt x="114" y="668"/>
                      <a:pt x="119" y="675"/>
                    </a:cubicBezTo>
                    <a:cubicBezTo>
                      <a:pt x="125" y="683"/>
                      <a:pt x="130" y="685"/>
                      <a:pt x="136" y="693"/>
                    </a:cubicBezTo>
                    <a:cubicBezTo>
                      <a:pt x="145" y="700"/>
                      <a:pt x="145" y="700"/>
                      <a:pt x="145" y="700"/>
                    </a:cubicBezTo>
                    <a:cubicBezTo>
                      <a:pt x="132" y="681"/>
                      <a:pt x="120" y="663"/>
                      <a:pt x="110" y="644"/>
                    </a:cubicBezTo>
                    <a:cubicBezTo>
                      <a:pt x="101" y="628"/>
                      <a:pt x="94" y="611"/>
                      <a:pt x="88" y="594"/>
                    </a:cubicBezTo>
                    <a:close/>
                    <a:moveTo>
                      <a:pt x="103" y="645"/>
                    </a:move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3"/>
                      <a:pt x="101" y="643"/>
                    </a:cubicBezTo>
                    <a:cubicBezTo>
                      <a:pt x="101" y="643"/>
                      <a:pt x="101" y="642"/>
                      <a:pt x="101" y="642"/>
                    </a:cubicBezTo>
                    <a:cubicBezTo>
                      <a:pt x="101" y="642"/>
                      <a:pt x="101" y="642"/>
                      <a:pt x="100" y="641"/>
                    </a:cubicBezTo>
                    <a:cubicBezTo>
                      <a:pt x="100" y="641"/>
                      <a:pt x="100" y="640"/>
                      <a:pt x="100" y="640"/>
                    </a:cubicBezTo>
                    <a:cubicBezTo>
                      <a:pt x="100" y="640"/>
                      <a:pt x="100" y="640"/>
                      <a:pt x="99" y="639"/>
                    </a:cubicBezTo>
                    <a:cubicBezTo>
                      <a:pt x="99" y="639"/>
                      <a:pt x="99" y="638"/>
                      <a:pt x="99" y="638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9" y="637"/>
                      <a:pt x="98" y="637"/>
                      <a:pt x="98" y="637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7" y="635"/>
                      <a:pt x="97" y="635"/>
                      <a:pt x="97" y="634"/>
                    </a:cubicBezTo>
                    <a:cubicBezTo>
                      <a:pt x="97" y="634"/>
                      <a:pt x="97" y="634"/>
                      <a:pt x="97" y="633"/>
                    </a:cubicBezTo>
                    <a:cubicBezTo>
                      <a:pt x="97" y="633"/>
                      <a:pt x="97" y="632"/>
                      <a:pt x="96" y="632"/>
                    </a:cubicBezTo>
                    <a:cubicBezTo>
                      <a:pt x="96" y="632"/>
                      <a:pt x="96" y="632"/>
                      <a:pt x="96" y="631"/>
                    </a:cubicBezTo>
                    <a:cubicBezTo>
                      <a:pt x="96" y="631"/>
                      <a:pt x="96" y="630"/>
                      <a:pt x="95" y="630"/>
                    </a:cubicBezTo>
                    <a:cubicBezTo>
                      <a:pt x="95" y="630"/>
                      <a:pt x="95" y="630"/>
                      <a:pt x="95" y="629"/>
                    </a:cubicBezTo>
                    <a:cubicBezTo>
                      <a:pt x="94" y="629"/>
                      <a:pt x="94" y="628"/>
                      <a:pt x="94" y="628"/>
                    </a:cubicBezTo>
                    <a:cubicBezTo>
                      <a:pt x="94" y="628"/>
                      <a:pt x="94" y="627"/>
                      <a:pt x="94" y="627"/>
                    </a:cubicBezTo>
                    <a:cubicBezTo>
                      <a:pt x="93" y="626"/>
                      <a:pt x="93" y="626"/>
                      <a:pt x="93" y="625"/>
                    </a:cubicBezTo>
                    <a:cubicBezTo>
                      <a:pt x="93" y="625"/>
                      <a:pt x="93" y="625"/>
                      <a:pt x="93" y="624"/>
                    </a:cubicBezTo>
                    <a:cubicBezTo>
                      <a:pt x="93" y="624"/>
                      <a:pt x="93" y="623"/>
                      <a:pt x="93" y="623"/>
                    </a:cubicBezTo>
                    <a:cubicBezTo>
                      <a:pt x="93" y="623"/>
                      <a:pt x="93" y="623"/>
                      <a:pt x="92" y="622"/>
                    </a:cubicBezTo>
                    <a:cubicBezTo>
                      <a:pt x="92" y="622"/>
                      <a:pt x="92" y="622"/>
                      <a:pt x="92" y="622"/>
                    </a:cubicBezTo>
                    <a:cubicBezTo>
                      <a:pt x="92" y="621"/>
                      <a:pt x="92" y="621"/>
                      <a:pt x="92" y="620"/>
                    </a:cubicBezTo>
                    <a:cubicBezTo>
                      <a:pt x="92" y="620"/>
                      <a:pt x="92" y="620"/>
                      <a:pt x="92" y="620"/>
                    </a:cubicBezTo>
                    <a:cubicBezTo>
                      <a:pt x="92" y="620"/>
                      <a:pt x="91" y="620"/>
                      <a:pt x="91" y="619"/>
                    </a:cubicBezTo>
                    <a:cubicBezTo>
                      <a:pt x="91" y="618"/>
                      <a:pt x="91" y="619"/>
                      <a:pt x="91" y="618"/>
                    </a:cubicBezTo>
                    <a:cubicBezTo>
                      <a:pt x="91" y="618"/>
                      <a:pt x="92" y="618"/>
                      <a:pt x="92" y="619"/>
                    </a:cubicBezTo>
                    <a:cubicBezTo>
                      <a:pt x="92" y="619"/>
                      <a:pt x="93" y="620"/>
                      <a:pt x="92" y="620"/>
                    </a:cubicBezTo>
                    <a:cubicBezTo>
                      <a:pt x="93" y="620"/>
                      <a:pt x="93" y="621"/>
                      <a:pt x="93" y="621"/>
                    </a:cubicBezTo>
                    <a:cubicBezTo>
                      <a:pt x="93" y="621"/>
                      <a:pt x="93" y="622"/>
                      <a:pt x="93" y="622"/>
                    </a:cubicBezTo>
                    <a:cubicBezTo>
                      <a:pt x="93" y="622"/>
                      <a:pt x="93" y="622"/>
                      <a:pt x="93" y="622"/>
                    </a:cubicBezTo>
                    <a:cubicBezTo>
                      <a:pt x="93" y="623"/>
                      <a:pt x="93" y="623"/>
                      <a:pt x="93" y="623"/>
                    </a:cubicBezTo>
                    <a:cubicBezTo>
                      <a:pt x="94" y="623"/>
                      <a:pt x="94" y="623"/>
                      <a:pt x="94" y="623"/>
                    </a:cubicBezTo>
                    <a:cubicBezTo>
                      <a:pt x="94" y="623"/>
                      <a:pt x="94" y="623"/>
                      <a:pt x="94" y="624"/>
                    </a:cubicBezTo>
                    <a:cubicBezTo>
                      <a:pt x="94" y="624"/>
                      <a:pt x="94" y="624"/>
                      <a:pt x="94" y="624"/>
                    </a:cubicBezTo>
                    <a:cubicBezTo>
                      <a:pt x="94" y="624"/>
                      <a:pt x="94" y="624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6"/>
                      <a:pt x="95" y="626"/>
                      <a:pt x="95" y="626"/>
                    </a:cubicBezTo>
                    <a:cubicBezTo>
                      <a:pt x="95" y="626"/>
                      <a:pt x="95" y="626"/>
                      <a:pt x="95" y="627"/>
                    </a:cubicBezTo>
                    <a:cubicBezTo>
                      <a:pt x="95" y="627"/>
                      <a:pt x="96" y="627"/>
                      <a:pt x="96" y="627"/>
                    </a:cubicBezTo>
                    <a:cubicBezTo>
                      <a:pt x="96" y="628"/>
                      <a:pt x="95" y="628"/>
                      <a:pt x="96" y="628"/>
                    </a:cubicBezTo>
                    <a:cubicBezTo>
                      <a:pt x="96" y="628"/>
                      <a:pt x="96" y="628"/>
                      <a:pt x="96" y="628"/>
                    </a:cubicBezTo>
                    <a:cubicBezTo>
                      <a:pt x="96" y="629"/>
                      <a:pt x="96" y="629"/>
                      <a:pt x="96" y="629"/>
                    </a:cubicBezTo>
                    <a:cubicBezTo>
                      <a:pt x="96" y="629"/>
                      <a:pt x="96" y="629"/>
                      <a:pt x="96" y="630"/>
                    </a:cubicBezTo>
                    <a:cubicBezTo>
                      <a:pt x="96" y="630"/>
                      <a:pt x="96" y="630"/>
                      <a:pt x="96" y="631"/>
                    </a:cubicBezTo>
                    <a:cubicBezTo>
                      <a:pt x="96" y="631"/>
                      <a:pt x="97" y="632"/>
                      <a:pt x="97" y="631"/>
                    </a:cubicBezTo>
                    <a:cubicBezTo>
                      <a:pt x="97" y="631"/>
                      <a:pt x="97" y="631"/>
                      <a:pt x="97" y="631"/>
                    </a:cubicBezTo>
                    <a:cubicBezTo>
                      <a:pt x="97" y="630"/>
                      <a:pt x="97" y="630"/>
                      <a:pt x="97" y="631"/>
                    </a:cubicBezTo>
                    <a:cubicBezTo>
                      <a:pt x="97" y="630"/>
                      <a:pt x="97" y="630"/>
                      <a:pt x="97" y="630"/>
                    </a:cubicBezTo>
                    <a:cubicBezTo>
                      <a:pt x="97" y="630"/>
                      <a:pt x="97" y="631"/>
                      <a:pt x="97" y="631"/>
                    </a:cubicBezTo>
                    <a:cubicBezTo>
                      <a:pt x="98" y="631"/>
                      <a:pt x="98" y="631"/>
                      <a:pt x="98" y="632"/>
                    </a:cubicBezTo>
                    <a:cubicBezTo>
                      <a:pt x="98" y="632"/>
                      <a:pt x="98" y="632"/>
                      <a:pt x="98" y="632"/>
                    </a:cubicBezTo>
                    <a:cubicBezTo>
                      <a:pt x="98" y="632"/>
                      <a:pt x="98" y="632"/>
                      <a:pt x="98" y="633"/>
                    </a:cubicBezTo>
                    <a:cubicBezTo>
                      <a:pt x="97" y="633"/>
                      <a:pt x="98" y="633"/>
                      <a:pt x="98" y="633"/>
                    </a:cubicBezTo>
                    <a:cubicBezTo>
                      <a:pt x="98" y="633"/>
                      <a:pt x="98" y="634"/>
                      <a:pt x="98" y="634"/>
                    </a:cubicBezTo>
                    <a:cubicBezTo>
                      <a:pt x="98" y="634"/>
                      <a:pt x="98" y="635"/>
                      <a:pt x="98" y="635"/>
                    </a:cubicBezTo>
                    <a:cubicBezTo>
                      <a:pt x="98" y="635"/>
                      <a:pt x="99" y="636"/>
                      <a:pt x="99" y="636"/>
                    </a:cubicBezTo>
                    <a:cubicBezTo>
                      <a:pt x="99" y="636"/>
                      <a:pt x="99" y="637"/>
                      <a:pt x="99" y="637"/>
                    </a:cubicBezTo>
                    <a:cubicBezTo>
                      <a:pt x="99" y="637"/>
                      <a:pt x="99" y="637"/>
                      <a:pt x="100" y="638"/>
                    </a:cubicBezTo>
                    <a:cubicBezTo>
                      <a:pt x="100" y="638"/>
                      <a:pt x="100" y="639"/>
                      <a:pt x="100" y="639"/>
                    </a:cubicBezTo>
                    <a:cubicBezTo>
                      <a:pt x="100" y="639"/>
                      <a:pt x="101" y="640"/>
                      <a:pt x="101" y="640"/>
                    </a:cubicBezTo>
                    <a:cubicBezTo>
                      <a:pt x="101" y="640"/>
                      <a:pt x="101" y="641"/>
                      <a:pt x="101" y="641"/>
                    </a:cubicBezTo>
                    <a:cubicBezTo>
                      <a:pt x="101" y="641"/>
                      <a:pt x="101" y="642"/>
                      <a:pt x="102" y="642"/>
                    </a:cubicBezTo>
                    <a:cubicBezTo>
                      <a:pt x="102" y="642"/>
                      <a:pt x="102" y="643"/>
                      <a:pt x="102" y="643"/>
                    </a:cubicBezTo>
                    <a:cubicBezTo>
                      <a:pt x="102" y="643"/>
                      <a:pt x="102" y="644"/>
                      <a:pt x="102" y="644"/>
                    </a:cubicBezTo>
                    <a:cubicBezTo>
                      <a:pt x="102" y="644"/>
                      <a:pt x="103" y="644"/>
                      <a:pt x="103" y="645"/>
                    </a:cubicBezTo>
                    <a:cubicBezTo>
                      <a:pt x="103" y="645"/>
                      <a:pt x="103" y="645"/>
                      <a:pt x="103" y="645"/>
                    </a:cubicBezTo>
                    <a:cubicBezTo>
                      <a:pt x="103" y="645"/>
                      <a:pt x="103" y="646"/>
                      <a:pt x="103" y="645"/>
                    </a:cubicBezTo>
                    <a:close/>
                    <a:moveTo>
                      <a:pt x="105" y="650"/>
                    </a:moveTo>
                    <a:cubicBezTo>
                      <a:pt x="105" y="650"/>
                      <a:pt x="104" y="650"/>
                      <a:pt x="104" y="650"/>
                    </a:cubicBezTo>
                    <a:cubicBezTo>
                      <a:pt x="104" y="649"/>
                      <a:pt x="104" y="648"/>
                      <a:pt x="104" y="648"/>
                    </a:cubicBezTo>
                    <a:cubicBezTo>
                      <a:pt x="104" y="647"/>
                      <a:pt x="103" y="647"/>
                      <a:pt x="103" y="646"/>
                    </a:cubicBezTo>
                    <a:cubicBezTo>
                      <a:pt x="103" y="646"/>
                      <a:pt x="104" y="646"/>
                      <a:pt x="104" y="646"/>
                    </a:cubicBezTo>
                    <a:cubicBezTo>
                      <a:pt x="104" y="647"/>
                      <a:pt x="104" y="648"/>
                      <a:pt x="105" y="648"/>
                    </a:cubicBezTo>
                    <a:cubicBezTo>
                      <a:pt x="105" y="649"/>
                      <a:pt x="105" y="649"/>
                      <a:pt x="105" y="649"/>
                    </a:cubicBezTo>
                    <a:cubicBezTo>
                      <a:pt x="105" y="650"/>
                      <a:pt x="106" y="650"/>
                      <a:pt x="106" y="651"/>
                    </a:cubicBezTo>
                    <a:cubicBezTo>
                      <a:pt x="105" y="651"/>
                      <a:pt x="105" y="650"/>
                      <a:pt x="105" y="650"/>
                    </a:cubicBezTo>
                    <a:close/>
                    <a:moveTo>
                      <a:pt x="109" y="656"/>
                    </a:moveTo>
                    <a:cubicBezTo>
                      <a:pt x="108" y="656"/>
                      <a:pt x="108" y="655"/>
                      <a:pt x="107" y="654"/>
                    </a:cubicBezTo>
                    <a:cubicBezTo>
                      <a:pt x="107" y="654"/>
                      <a:pt x="106" y="653"/>
                      <a:pt x="107" y="653"/>
                    </a:cubicBezTo>
                    <a:cubicBezTo>
                      <a:pt x="107" y="653"/>
                      <a:pt x="107" y="653"/>
                      <a:pt x="107" y="653"/>
                    </a:cubicBezTo>
                    <a:cubicBezTo>
                      <a:pt x="108" y="654"/>
                      <a:pt x="109" y="655"/>
                      <a:pt x="109" y="656"/>
                    </a:cubicBezTo>
                    <a:close/>
                    <a:moveTo>
                      <a:pt x="124" y="674"/>
                    </a:moveTo>
                    <a:cubicBezTo>
                      <a:pt x="124" y="675"/>
                      <a:pt x="124" y="675"/>
                      <a:pt x="124" y="675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6" y="676"/>
                      <a:pt x="126" y="677"/>
                      <a:pt x="126" y="677"/>
                    </a:cubicBezTo>
                    <a:cubicBezTo>
                      <a:pt x="126" y="677"/>
                      <a:pt x="126" y="677"/>
                      <a:pt x="126" y="677"/>
                    </a:cubicBezTo>
                    <a:cubicBezTo>
                      <a:pt x="127" y="677"/>
                      <a:pt x="127" y="678"/>
                      <a:pt x="127" y="677"/>
                    </a:cubicBezTo>
                    <a:cubicBezTo>
                      <a:pt x="127" y="678"/>
                      <a:pt x="127" y="678"/>
                      <a:pt x="128" y="679"/>
                    </a:cubicBezTo>
                    <a:cubicBezTo>
                      <a:pt x="129" y="680"/>
                      <a:pt x="130" y="681"/>
                      <a:pt x="130" y="682"/>
                    </a:cubicBezTo>
                    <a:cubicBezTo>
                      <a:pt x="131" y="683"/>
                      <a:pt x="131" y="683"/>
                      <a:pt x="131" y="683"/>
                    </a:cubicBezTo>
                    <a:cubicBezTo>
                      <a:pt x="131" y="682"/>
                      <a:pt x="130" y="682"/>
                      <a:pt x="130" y="682"/>
                    </a:cubicBezTo>
                    <a:cubicBezTo>
                      <a:pt x="131" y="682"/>
                      <a:pt x="131" y="682"/>
                      <a:pt x="131" y="682"/>
                    </a:cubicBezTo>
                    <a:cubicBezTo>
                      <a:pt x="131" y="683"/>
                      <a:pt x="131" y="683"/>
                      <a:pt x="132" y="683"/>
                    </a:cubicBezTo>
                    <a:cubicBezTo>
                      <a:pt x="132" y="684"/>
                      <a:pt x="132" y="684"/>
                      <a:pt x="132" y="684"/>
                    </a:cubicBezTo>
                    <a:cubicBezTo>
                      <a:pt x="133" y="685"/>
                      <a:pt x="133" y="685"/>
                      <a:pt x="133" y="685"/>
                    </a:cubicBezTo>
                    <a:cubicBezTo>
                      <a:pt x="133" y="685"/>
                      <a:pt x="133" y="686"/>
                      <a:pt x="134" y="686"/>
                    </a:cubicBezTo>
                    <a:cubicBezTo>
                      <a:pt x="134" y="686"/>
                      <a:pt x="135" y="687"/>
                      <a:pt x="135" y="687"/>
                    </a:cubicBezTo>
                    <a:cubicBezTo>
                      <a:pt x="136" y="688"/>
                      <a:pt x="136" y="688"/>
                      <a:pt x="137" y="689"/>
                    </a:cubicBezTo>
                    <a:cubicBezTo>
                      <a:pt x="137" y="689"/>
                      <a:pt x="138" y="690"/>
                      <a:pt x="138" y="691"/>
                    </a:cubicBezTo>
                    <a:cubicBezTo>
                      <a:pt x="138" y="691"/>
                      <a:pt x="139" y="692"/>
                      <a:pt x="139" y="692"/>
                    </a:cubicBezTo>
                    <a:cubicBezTo>
                      <a:pt x="138" y="691"/>
                      <a:pt x="138" y="690"/>
                      <a:pt x="137" y="690"/>
                    </a:cubicBezTo>
                    <a:cubicBezTo>
                      <a:pt x="136" y="689"/>
                      <a:pt x="136" y="688"/>
                      <a:pt x="135" y="688"/>
                    </a:cubicBezTo>
                    <a:cubicBezTo>
                      <a:pt x="135" y="687"/>
                      <a:pt x="134" y="687"/>
                      <a:pt x="133" y="686"/>
                    </a:cubicBezTo>
                    <a:cubicBezTo>
                      <a:pt x="133" y="686"/>
                      <a:pt x="133" y="685"/>
                      <a:pt x="132" y="685"/>
                    </a:cubicBezTo>
                    <a:cubicBezTo>
                      <a:pt x="132" y="685"/>
                      <a:pt x="132" y="684"/>
                      <a:pt x="131" y="684"/>
                    </a:cubicBezTo>
                    <a:cubicBezTo>
                      <a:pt x="131" y="684"/>
                      <a:pt x="131" y="684"/>
                      <a:pt x="131" y="683"/>
                    </a:cubicBezTo>
                    <a:cubicBezTo>
                      <a:pt x="130" y="683"/>
                      <a:pt x="130" y="683"/>
                      <a:pt x="130" y="682"/>
                    </a:cubicBezTo>
                    <a:cubicBezTo>
                      <a:pt x="129" y="682"/>
                      <a:pt x="129" y="681"/>
                      <a:pt x="129" y="681"/>
                    </a:cubicBezTo>
                    <a:cubicBezTo>
                      <a:pt x="127" y="679"/>
                      <a:pt x="127" y="679"/>
                      <a:pt x="127" y="679"/>
                    </a:cubicBezTo>
                    <a:cubicBezTo>
                      <a:pt x="127" y="679"/>
                      <a:pt x="126" y="678"/>
                      <a:pt x="126" y="678"/>
                    </a:cubicBezTo>
                    <a:cubicBezTo>
                      <a:pt x="126" y="679"/>
                      <a:pt x="126" y="678"/>
                      <a:pt x="126" y="678"/>
                    </a:cubicBezTo>
                    <a:cubicBezTo>
                      <a:pt x="126" y="677"/>
                      <a:pt x="125" y="677"/>
                      <a:pt x="125" y="677"/>
                    </a:cubicBezTo>
                    <a:cubicBezTo>
                      <a:pt x="125" y="677"/>
                      <a:pt x="125" y="676"/>
                      <a:pt x="125" y="676"/>
                    </a:cubicBezTo>
                    <a:cubicBezTo>
                      <a:pt x="125" y="676"/>
                      <a:pt x="124" y="676"/>
                      <a:pt x="124" y="676"/>
                    </a:cubicBezTo>
                    <a:cubicBezTo>
                      <a:pt x="124" y="675"/>
                      <a:pt x="124" y="675"/>
                      <a:pt x="123" y="674"/>
                    </a:cubicBezTo>
                    <a:cubicBezTo>
                      <a:pt x="123" y="674"/>
                      <a:pt x="123" y="674"/>
                      <a:pt x="124" y="674"/>
                    </a:cubicBezTo>
                    <a:close/>
                    <a:moveTo>
                      <a:pt x="116" y="664"/>
                    </a:moveTo>
                    <a:cubicBezTo>
                      <a:pt x="116" y="664"/>
                      <a:pt x="117" y="664"/>
                      <a:pt x="117" y="664"/>
                    </a:cubicBezTo>
                    <a:cubicBezTo>
                      <a:pt x="117" y="665"/>
                      <a:pt x="119" y="666"/>
                      <a:pt x="118" y="667"/>
                    </a:cubicBezTo>
                    <a:cubicBezTo>
                      <a:pt x="117" y="667"/>
                      <a:pt x="117" y="666"/>
                      <a:pt x="117" y="666"/>
                    </a:cubicBezTo>
                    <a:cubicBezTo>
                      <a:pt x="117" y="665"/>
                      <a:pt x="116" y="665"/>
                      <a:pt x="116" y="664"/>
                    </a:cubicBezTo>
                    <a:close/>
                    <a:moveTo>
                      <a:pt x="113" y="658"/>
                    </a:moveTo>
                    <a:cubicBezTo>
                      <a:pt x="113" y="659"/>
                      <a:pt x="114" y="659"/>
                      <a:pt x="114" y="660"/>
                    </a:cubicBezTo>
                    <a:cubicBezTo>
                      <a:pt x="114" y="660"/>
                      <a:pt x="114" y="661"/>
                      <a:pt x="114" y="661"/>
                    </a:cubicBezTo>
                    <a:cubicBezTo>
                      <a:pt x="115" y="662"/>
                      <a:pt x="115" y="662"/>
                      <a:pt x="116" y="663"/>
                    </a:cubicBezTo>
                    <a:cubicBezTo>
                      <a:pt x="115" y="663"/>
                      <a:pt x="115" y="662"/>
                      <a:pt x="114" y="662"/>
                    </a:cubicBezTo>
                    <a:cubicBezTo>
                      <a:pt x="114" y="662"/>
                      <a:pt x="114" y="662"/>
                      <a:pt x="114" y="662"/>
                    </a:cubicBezTo>
                    <a:cubicBezTo>
                      <a:pt x="113" y="661"/>
                      <a:pt x="113" y="660"/>
                      <a:pt x="113" y="660"/>
                    </a:cubicBezTo>
                    <a:cubicBezTo>
                      <a:pt x="113" y="659"/>
                      <a:pt x="112" y="659"/>
                      <a:pt x="112" y="658"/>
                    </a:cubicBezTo>
                    <a:cubicBezTo>
                      <a:pt x="113" y="658"/>
                      <a:pt x="113" y="658"/>
                      <a:pt x="113" y="658"/>
                    </a:cubicBezTo>
                    <a:close/>
                    <a:moveTo>
                      <a:pt x="114" y="663"/>
                    </a:moveTo>
                    <a:cubicBezTo>
                      <a:pt x="114" y="664"/>
                      <a:pt x="114" y="664"/>
                      <a:pt x="114" y="664"/>
                    </a:cubicBezTo>
                    <a:cubicBezTo>
                      <a:pt x="114" y="665"/>
                      <a:pt x="115" y="665"/>
                      <a:pt x="115" y="665"/>
                    </a:cubicBezTo>
                    <a:cubicBezTo>
                      <a:pt x="115" y="665"/>
                      <a:pt x="115" y="666"/>
                      <a:pt x="116" y="667"/>
                    </a:cubicBezTo>
                    <a:cubicBezTo>
                      <a:pt x="116" y="666"/>
                      <a:pt x="116" y="666"/>
                      <a:pt x="116" y="666"/>
                    </a:cubicBezTo>
                    <a:cubicBezTo>
                      <a:pt x="116" y="666"/>
                      <a:pt x="116" y="667"/>
                      <a:pt x="117" y="667"/>
                    </a:cubicBezTo>
                    <a:cubicBezTo>
                      <a:pt x="117" y="667"/>
                      <a:pt x="117" y="668"/>
                      <a:pt x="118" y="668"/>
                    </a:cubicBezTo>
                    <a:cubicBezTo>
                      <a:pt x="119" y="669"/>
                      <a:pt x="119" y="671"/>
                      <a:pt x="120" y="672"/>
                    </a:cubicBezTo>
                    <a:cubicBezTo>
                      <a:pt x="120" y="672"/>
                      <a:pt x="120" y="673"/>
                      <a:pt x="120" y="672"/>
                    </a:cubicBezTo>
                    <a:cubicBezTo>
                      <a:pt x="120" y="672"/>
                      <a:pt x="120" y="672"/>
                      <a:pt x="120" y="671"/>
                    </a:cubicBezTo>
                    <a:cubicBezTo>
                      <a:pt x="120" y="671"/>
                      <a:pt x="120" y="672"/>
                      <a:pt x="120" y="672"/>
                    </a:cubicBezTo>
                    <a:cubicBezTo>
                      <a:pt x="121" y="672"/>
                      <a:pt x="121" y="672"/>
                      <a:pt x="121" y="673"/>
                    </a:cubicBezTo>
                    <a:cubicBezTo>
                      <a:pt x="121" y="673"/>
                      <a:pt x="121" y="674"/>
                      <a:pt x="122" y="674"/>
                    </a:cubicBezTo>
                    <a:cubicBezTo>
                      <a:pt x="122" y="674"/>
                      <a:pt x="122" y="675"/>
                      <a:pt x="122" y="675"/>
                    </a:cubicBezTo>
                    <a:cubicBezTo>
                      <a:pt x="123" y="675"/>
                      <a:pt x="123" y="676"/>
                      <a:pt x="123" y="676"/>
                    </a:cubicBezTo>
                    <a:cubicBezTo>
                      <a:pt x="123" y="676"/>
                      <a:pt x="124" y="677"/>
                      <a:pt x="124" y="677"/>
                    </a:cubicBezTo>
                    <a:cubicBezTo>
                      <a:pt x="125" y="678"/>
                      <a:pt x="125" y="678"/>
                      <a:pt x="126" y="679"/>
                    </a:cubicBezTo>
                    <a:cubicBezTo>
                      <a:pt x="126" y="680"/>
                      <a:pt x="127" y="680"/>
                      <a:pt x="126" y="680"/>
                    </a:cubicBezTo>
                    <a:cubicBezTo>
                      <a:pt x="125" y="679"/>
                      <a:pt x="125" y="679"/>
                      <a:pt x="124" y="678"/>
                    </a:cubicBezTo>
                    <a:cubicBezTo>
                      <a:pt x="124" y="677"/>
                      <a:pt x="123" y="677"/>
                      <a:pt x="123" y="676"/>
                    </a:cubicBezTo>
                    <a:cubicBezTo>
                      <a:pt x="122" y="676"/>
                      <a:pt x="122" y="675"/>
                      <a:pt x="122" y="675"/>
                    </a:cubicBezTo>
                    <a:cubicBezTo>
                      <a:pt x="121" y="674"/>
                      <a:pt x="121" y="674"/>
                      <a:pt x="121" y="673"/>
                    </a:cubicBezTo>
                    <a:cubicBezTo>
                      <a:pt x="121" y="674"/>
                      <a:pt x="120" y="673"/>
                      <a:pt x="120" y="673"/>
                    </a:cubicBezTo>
                    <a:cubicBezTo>
                      <a:pt x="120" y="672"/>
                      <a:pt x="119" y="672"/>
                      <a:pt x="119" y="672"/>
                    </a:cubicBezTo>
                    <a:cubicBezTo>
                      <a:pt x="119" y="671"/>
                      <a:pt x="119" y="671"/>
                      <a:pt x="118" y="670"/>
                    </a:cubicBezTo>
                    <a:cubicBezTo>
                      <a:pt x="117" y="668"/>
                      <a:pt x="117" y="668"/>
                      <a:pt x="117" y="668"/>
                    </a:cubicBezTo>
                    <a:cubicBezTo>
                      <a:pt x="116" y="668"/>
                      <a:pt x="116" y="667"/>
                      <a:pt x="116" y="667"/>
                    </a:cubicBezTo>
                    <a:cubicBezTo>
                      <a:pt x="116" y="668"/>
                      <a:pt x="116" y="667"/>
                      <a:pt x="115" y="667"/>
                    </a:cubicBezTo>
                    <a:cubicBezTo>
                      <a:pt x="115" y="667"/>
                      <a:pt x="115" y="666"/>
                      <a:pt x="115" y="666"/>
                    </a:cubicBezTo>
                    <a:cubicBezTo>
                      <a:pt x="115" y="666"/>
                      <a:pt x="115" y="665"/>
                      <a:pt x="115" y="665"/>
                    </a:cubicBezTo>
                    <a:cubicBezTo>
                      <a:pt x="114" y="665"/>
                      <a:pt x="114" y="665"/>
                      <a:pt x="114" y="665"/>
                    </a:cubicBezTo>
                    <a:cubicBezTo>
                      <a:pt x="114" y="664"/>
                      <a:pt x="114" y="664"/>
                      <a:pt x="113" y="663"/>
                    </a:cubicBezTo>
                    <a:cubicBezTo>
                      <a:pt x="113" y="663"/>
                      <a:pt x="112" y="663"/>
                      <a:pt x="112" y="662"/>
                    </a:cubicBezTo>
                    <a:cubicBezTo>
                      <a:pt x="112" y="662"/>
                      <a:pt x="111" y="661"/>
                      <a:pt x="111" y="661"/>
                    </a:cubicBezTo>
                    <a:cubicBezTo>
                      <a:pt x="111" y="661"/>
                      <a:pt x="111" y="660"/>
                      <a:pt x="111" y="660"/>
                    </a:cubicBezTo>
                    <a:cubicBezTo>
                      <a:pt x="112" y="660"/>
                      <a:pt x="112" y="661"/>
                      <a:pt x="112" y="662"/>
                    </a:cubicBezTo>
                    <a:cubicBezTo>
                      <a:pt x="113" y="662"/>
                      <a:pt x="113" y="663"/>
                      <a:pt x="114" y="663"/>
                    </a:cubicBezTo>
                    <a:close/>
                    <a:moveTo>
                      <a:pt x="110" y="654"/>
                    </a:moveTo>
                    <a:cubicBezTo>
                      <a:pt x="111" y="654"/>
                      <a:pt x="111" y="655"/>
                      <a:pt x="111" y="655"/>
                    </a:cubicBezTo>
                    <a:cubicBezTo>
                      <a:pt x="111" y="655"/>
                      <a:pt x="111" y="656"/>
                      <a:pt x="111" y="656"/>
                    </a:cubicBezTo>
                    <a:cubicBezTo>
                      <a:pt x="112" y="656"/>
                      <a:pt x="112" y="656"/>
                      <a:pt x="112" y="657"/>
                    </a:cubicBezTo>
                    <a:cubicBezTo>
                      <a:pt x="112" y="657"/>
                      <a:pt x="112" y="657"/>
                      <a:pt x="112" y="657"/>
                    </a:cubicBezTo>
                    <a:cubicBezTo>
                      <a:pt x="112" y="657"/>
                      <a:pt x="112" y="658"/>
                      <a:pt x="112" y="658"/>
                    </a:cubicBezTo>
                    <a:cubicBezTo>
                      <a:pt x="111" y="658"/>
                      <a:pt x="111" y="657"/>
                      <a:pt x="111" y="657"/>
                    </a:cubicBezTo>
                    <a:cubicBezTo>
                      <a:pt x="111" y="657"/>
                      <a:pt x="111" y="657"/>
                      <a:pt x="111" y="657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5"/>
                      <a:pt x="110" y="655"/>
                    </a:cubicBezTo>
                    <a:cubicBezTo>
                      <a:pt x="110" y="655"/>
                      <a:pt x="110" y="655"/>
                      <a:pt x="110" y="654"/>
                    </a:cubicBezTo>
                    <a:cubicBezTo>
                      <a:pt x="110" y="654"/>
                      <a:pt x="110" y="654"/>
                      <a:pt x="109" y="654"/>
                    </a:cubicBezTo>
                    <a:cubicBezTo>
                      <a:pt x="109" y="653"/>
                      <a:pt x="109" y="653"/>
                      <a:pt x="109" y="652"/>
                    </a:cubicBezTo>
                    <a:cubicBezTo>
                      <a:pt x="109" y="652"/>
                      <a:pt x="108" y="652"/>
                      <a:pt x="108" y="652"/>
                    </a:cubicBezTo>
                    <a:cubicBezTo>
                      <a:pt x="108" y="651"/>
                      <a:pt x="108" y="651"/>
                      <a:pt x="108" y="651"/>
                    </a:cubicBezTo>
                    <a:cubicBezTo>
                      <a:pt x="108" y="650"/>
                      <a:pt x="108" y="650"/>
                      <a:pt x="108" y="650"/>
                    </a:cubicBezTo>
                    <a:cubicBezTo>
                      <a:pt x="107" y="650"/>
                      <a:pt x="107" y="649"/>
                      <a:pt x="107" y="649"/>
                    </a:cubicBezTo>
                    <a:cubicBezTo>
                      <a:pt x="107" y="649"/>
                      <a:pt x="107" y="649"/>
                      <a:pt x="107" y="649"/>
                    </a:cubicBezTo>
                    <a:cubicBezTo>
                      <a:pt x="107" y="649"/>
                      <a:pt x="106" y="648"/>
                      <a:pt x="106" y="648"/>
                    </a:cubicBezTo>
                    <a:cubicBezTo>
                      <a:pt x="106" y="648"/>
                      <a:pt x="106" y="647"/>
                      <a:pt x="106" y="647"/>
                    </a:cubicBezTo>
                    <a:cubicBezTo>
                      <a:pt x="106" y="646"/>
                      <a:pt x="105" y="646"/>
                      <a:pt x="105" y="646"/>
                    </a:cubicBezTo>
                    <a:cubicBezTo>
                      <a:pt x="105" y="645"/>
                      <a:pt x="105" y="645"/>
                      <a:pt x="105" y="645"/>
                    </a:cubicBezTo>
                    <a:cubicBezTo>
                      <a:pt x="104" y="645"/>
                      <a:pt x="104" y="644"/>
                      <a:pt x="104" y="644"/>
                    </a:cubicBezTo>
                    <a:cubicBezTo>
                      <a:pt x="104" y="643"/>
                      <a:pt x="104" y="643"/>
                      <a:pt x="104" y="643"/>
                    </a:cubicBezTo>
                    <a:cubicBezTo>
                      <a:pt x="103" y="643"/>
                      <a:pt x="103" y="642"/>
                      <a:pt x="103" y="642"/>
                    </a:cubicBezTo>
                    <a:cubicBezTo>
                      <a:pt x="103" y="642"/>
                      <a:pt x="102" y="641"/>
                      <a:pt x="102" y="641"/>
                    </a:cubicBezTo>
                    <a:cubicBezTo>
                      <a:pt x="102" y="640"/>
                      <a:pt x="102" y="640"/>
                      <a:pt x="102" y="640"/>
                    </a:cubicBezTo>
                    <a:cubicBezTo>
                      <a:pt x="101" y="639"/>
                      <a:pt x="101" y="639"/>
                      <a:pt x="101" y="638"/>
                    </a:cubicBezTo>
                    <a:cubicBezTo>
                      <a:pt x="101" y="638"/>
                      <a:pt x="101" y="638"/>
                      <a:pt x="101" y="637"/>
                    </a:cubicBezTo>
                    <a:cubicBezTo>
                      <a:pt x="101" y="637"/>
                      <a:pt x="101" y="636"/>
                      <a:pt x="101" y="636"/>
                    </a:cubicBezTo>
                    <a:cubicBezTo>
                      <a:pt x="101" y="636"/>
                      <a:pt x="100" y="636"/>
                      <a:pt x="100" y="635"/>
                    </a:cubicBezTo>
                    <a:cubicBezTo>
                      <a:pt x="100" y="635"/>
                      <a:pt x="100" y="635"/>
                      <a:pt x="100" y="635"/>
                    </a:cubicBezTo>
                    <a:cubicBezTo>
                      <a:pt x="100" y="634"/>
                      <a:pt x="100" y="634"/>
                      <a:pt x="100" y="633"/>
                    </a:cubicBezTo>
                    <a:cubicBezTo>
                      <a:pt x="100" y="633"/>
                      <a:pt x="100" y="633"/>
                      <a:pt x="99" y="633"/>
                    </a:cubicBezTo>
                    <a:cubicBezTo>
                      <a:pt x="99" y="633"/>
                      <a:pt x="99" y="633"/>
                      <a:pt x="99" y="633"/>
                    </a:cubicBezTo>
                    <a:cubicBezTo>
                      <a:pt x="99" y="631"/>
                      <a:pt x="99" y="632"/>
                      <a:pt x="99" y="631"/>
                    </a:cubicBezTo>
                    <a:cubicBezTo>
                      <a:pt x="99" y="631"/>
                      <a:pt x="99" y="631"/>
                      <a:pt x="100" y="632"/>
                    </a:cubicBezTo>
                    <a:cubicBezTo>
                      <a:pt x="100" y="632"/>
                      <a:pt x="100" y="633"/>
                      <a:pt x="100" y="633"/>
                    </a:cubicBezTo>
                    <a:cubicBezTo>
                      <a:pt x="100" y="633"/>
                      <a:pt x="101" y="633"/>
                      <a:pt x="101" y="634"/>
                    </a:cubicBezTo>
                    <a:cubicBezTo>
                      <a:pt x="101" y="634"/>
                      <a:pt x="101" y="634"/>
                      <a:pt x="101" y="635"/>
                    </a:cubicBezTo>
                    <a:cubicBezTo>
                      <a:pt x="101" y="635"/>
                      <a:pt x="101" y="635"/>
                      <a:pt x="101" y="635"/>
                    </a:cubicBezTo>
                    <a:cubicBezTo>
                      <a:pt x="101" y="636"/>
                      <a:pt x="101" y="636"/>
                      <a:pt x="101" y="636"/>
                    </a:cubicBezTo>
                    <a:cubicBezTo>
                      <a:pt x="101" y="636"/>
                      <a:pt x="101" y="636"/>
                      <a:pt x="102" y="636"/>
                    </a:cubicBezTo>
                    <a:cubicBezTo>
                      <a:pt x="102" y="636"/>
                      <a:pt x="102" y="636"/>
                      <a:pt x="102" y="636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3" y="638"/>
                      <a:pt x="103" y="638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3" y="640"/>
                      <a:pt x="104" y="640"/>
                      <a:pt x="104" y="640"/>
                    </a:cubicBezTo>
                    <a:cubicBezTo>
                      <a:pt x="104" y="640"/>
                      <a:pt x="104" y="640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2"/>
                      <a:pt x="104" y="642"/>
                      <a:pt x="104" y="642"/>
                    </a:cubicBezTo>
                    <a:cubicBezTo>
                      <a:pt x="105" y="643"/>
                      <a:pt x="105" y="643"/>
                      <a:pt x="105" y="644"/>
                    </a:cubicBezTo>
                    <a:cubicBezTo>
                      <a:pt x="105" y="644"/>
                      <a:pt x="105" y="644"/>
                      <a:pt x="105" y="644"/>
                    </a:cubicBezTo>
                    <a:cubicBezTo>
                      <a:pt x="105" y="644"/>
                      <a:pt x="105" y="644"/>
                      <a:pt x="105" y="643"/>
                    </a:cubicBezTo>
                    <a:cubicBezTo>
                      <a:pt x="105" y="643"/>
                      <a:pt x="105" y="643"/>
                      <a:pt x="105" y="643"/>
                    </a:cubicBezTo>
                    <a:cubicBezTo>
                      <a:pt x="105" y="643"/>
                      <a:pt x="106" y="643"/>
                      <a:pt x="106" y="643"/>
                    </a:cubicBezTo>
                    <a:cubicBezTo>
                      <a:pt x="106" y="643"/>
                      <a:pt x="106" y="643"/>
                      <a:pt x="106" y="644"/>
                    </a:cubicBezTo>
                    <a:cubicBezTo>
                      <a:pt x="106" y="644"/>
                      <a:pt x="106" y="644"/>
                      <a:pt x="106" y="644"/>
                    </a:cubicBezTo>
                    <a:cubicBezTo>
                      <a:pt x="106" y="644"/>
                      <a:pt x="106" y="645"/>
                      <a:pt x="106" y="645"/>
                    </a:cubicBezTo>
                    <a:cubicBezTo>
                      <a:pt x="106" y="645"/>
                      <a:pt x="106" y="645"/>
                      <a:pt x="106" y="645"/>
                    </a:cubicBezTo>
                    <a:cubicBezTo>
                      <a:pt x="106" y="645"/>
                      <a:pt x="106" y="646"/>
                      <a:pt x="106" y="646"/>
                    </a:cubicBezTo>
                    <a:cubicBezTo>
                      <a:pt x="106" y="646"/>
                      <a:pt x="106" y="646"/>
                      <a:pt x="106" y="647"/>
                    </a:cubicBezTo>
                    <a:cubicBezTo>
                      <a:pt x="106" y="647"/>
                      <a:pt x="107" y="647"/>
                      <a:pt x="107" y="647"/>
                    </a:cubicBezTo>
                    <a:cubicBezTo>
                      <a:pt x="107" y="648"/>
                      <a:pt x="107" y="648"/>
                      <a:pt x="107" y="648"/>
                    </a:cubicBezTo>
                    <a:cubicBezTo>
                      <a:pt x="107" y="649"/>
                      <a:pt x="108" y="649"/>
                      <a:pt x="108" y="649"/>
                    </a:cubicBezTo>
                    <a:cubicBezTo>
                      <a:pt x="108" y="649"/>
                      <a:pt x="108" y="650"/>
                      <a:pt x="108" y="650"/>
                    </a:cubicBezTo>
                    <a:cubicBezTo>
                      <a:pt x="108" y="650"/>
                      <a:pt x="109" y="651"/>
                      <a:pt x="109" y="651"/>
                    </a:cubicBezTo>
                    <a:cubicBezTo>
                      <a:pt x="109" y="652"/>
                      <a:pt x="109" y="652"/>
                      <a:pt x="109" y="652"/>
                    </a:cubicBezTo>
                    <a:cubicBezTo>
                      <a:pt x="110" y="653"/>
                      <a:pt x="110" y="653"/>
                      <a:pt x="110" y="653"/>
                    </a:cubicBezTo>
                    <a:cubicBezTo>
                      <a:pt x="110" y="654"/>
                      <a:pt x="110" y="654"/>
                      <a:pt x="110" y="654"/>
                    </a:cubicBezTo>
                    <a:close/>
                    <a:moveTo>
                      <a:pt x="130" y="137"/>
                    </a:move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8"/>
                      <a:pt x="129" y="139"/>
                      <a:pt x="130" y="139"/>
                    </a:cubicBezTo>
                    <a:cubicBezTo>
                      <a:pt x="130" y="139"/>
                      <a:pt x="130" y="138"/>
                      <a:pt x="131" y="138"/>
                    </a:cubicBezTo>
                    <a:cubicBezTo>
                      <a:pt x="131" y="138"/>
                      <a:pt x="131" y="138"/>
                      <a:pt x="131" y="139"/>
                    </a:cubicBezTo>
                    <a:cubicBezTo>
                      <a:pt x="131" y="139"/>
                      <a:pt x="131" y="139"/>
                      <a:pt x="132" y="139"/>
                    </a:cubicBezTo>
                    <a:cubicBezTo>
                      <a:pt x="131" y="140"/>
                      <a:pt x="131" y="140"/>
                      <a:pt x="130" y="140"/>
                    </a:cubicBezTo>
                    <a:cubicBezTo>
                      <a:pt x="130" y="141"/>
                      <a:pt x="130" y="142"/>
                      <a:pt x="129" y="141"/>
                    </a:cubicBezTo>
                    <a:cubicBezTo>
                      <a:pt x="130" y="143"/>
                      <a:pt x="129" y="143"/>
                      <a:pt x="129" y="144"/>
                    </a:cubicBezTo>
                    <a:cubicBezTo>
                      <a:pt x="128" y="144"/>
                      <a:pt x="129" y="145"/>
                      <a:pt x="129" y="145"/>
                    </a:cubicBezTo>
                    <a:cubicBezTo>
                      <a:pt x="130" y="146"/>
                      <a:pt x="128" y="144"/>
                      <a:pt x="128" y="146"/>
                    </a:cubicBezTo>
                    <a:cubicBezTo>
                      <a:pt x="127" y="146"/>
                      <a:pt x="127" y="146"/>
                      <a:pt x="127" y="147"/>
                    </a:cubicBezTo>
                    <a:cubicBezTo>
                      <a:pt x="127" y="148"/>
                      <a:pt x="127" y="148"/>
                      <a:pt x="128" y="149"/>
                    </a:cubicBezTo>
                    <a:cubicBezTo>
                      <a:pt x="126" y="149"/>
                      <a:pt x="126" y="151"/>
                      <a:pt x="125" y="151"/>
                    </a:cubicBezTo>
                    <a:cubicBezTo>
                      <a:pt x="125" y="152"/>
                      <a:pt x="125" y="153"/>
                      <a:pt x="125" y="155"/>
                    </a:cubicBezTo>
                    <a:cubicBezTo>
                      <a:pt x="124" y="154"/>
                      <a:pt x="124" y="156"/>
                      <a:pt x="124" y="156"/>
                    </a:cubicBezTo>
                    <a:cubicBezTo>
                      <a:pt x="124" y="156"/>
                      <a:pt x="123" y="157"/>
                      <a:pt x="123" y="157"/>
                    </a:cubicBezTo>
                    <a:cubicBezTo>
                      <a:pt x="123" y="158"/>
                      <a:pt x="124" y="158"/>
                      <a:pt x="124" y="159"/>
                    </a:cubicBezTo>
                    <a:cubicBezTo>
                      <a:pt x="122" y="160"/>
                      <a:pt x="123" y="161"/>
                      <a:pt x="122" y="161"/>
                    </a:cubicBezTo>
                    <a:cubicBezTo>
                      <a:pt x="122" y="163"/>
                      <a:pt x="121" y="163"/>
                      <a:pt x="121" y="165"/>
                    </a:cubicBezTo>
                    <a:cubicBezTo>
                      <a:pt x="120" y="165"/>
                      <a:pt x="120" y="166"/>
                      <a:pt x="120" y="166"/>
                    </a:cubicBezTo>
                    <a:cubicBezTo>
                      <a:pt x="120" y="166"/>
                      <a:pt x="120" y="166"/>
                      <a:pt x="120" y="166"/>
                    </a:cubicBezTo>
                    <a:cubicBezTo>
                      <a:pt x="119" y="166"/>
                      <a:pt x="120" y="167"/>
                      <a:pt x="120" y="167"/>
                    </a:cubicBezTo>
                    <a:cubicBezTo>
                      <a:pt x="119" y="169"/>
                      <a:pt x="121" y="168"/>
                      <a:pt x="121" y="170"/>
                    </a:cubicBezTo>
                    <a:cubicBezTo>
                      <a:pt x="119" y="169"/>
                      <a:pt x="120" y="171"/>
                      <a:pt x="119" y="171"/>
                    </a:cubicBezTo>
                    <a:cubicBezTo>
                      <a:pt x="118" y="173"/>
                      <a:pt x="119" y="173"/>
                      <a:pt x="119" y="174"/>
                    </a:cubicBezTo>
                    <a:cubicBezTo>
                      <a:pt x="119" y="174"/>
                      <a:pt x="118" y="174"/>
                      <a:pt x="118" y="174"/>
                    </a:cubicBezTo>
                    <a:cubicBezTo>
                      <a:pt x="118" y="175"/>
                      <a:pt x="119" y="175"/>
                      <a:pt x="119" y="176"/>
                    </a:cubicBezTo>
                    <a:cubicBezTo>
                      <a:pt x="118" y="176"/>
                      <a:pt x="119" y="176"/>
                      <a:pt x="118" y="176"/>
                    </a:cubicBezTo>
                    <a:cubicBezTo>
                      <a:pt x="118" y="177"/>
                      <a:pt x="117" y="178"/>
                      <a:pt x="117" y="178"/>
                    </a:cubicBezTo>
                    <a:cubicBezTo>
                      <a:pt x="117" y="178"/>
                      <a:pt x="117" y="179"/>
                      <a:pt x="116" y="179"/>
                    </a:cubicBezTo>
                    <a:cubicBezTo>
                      <a:pt x="116" y="181"/>
                      <a:pt x="116" y="181"/>
                      <a:pt x="116" y="184"/>
                    </a:cubicBezTo>
                    <a:cubicBezTo>
                      <a:pt x="116" y="184"/>
                      <a:pt x="115" y="184"/>
                      <a:pt x="115" y="185"/>
                    </a:cubicBezTo>
                    <a:cubicBezTo>
                      <a:pt x="115" y="185"/>
                      <a:pt x="115" y="185"/>
                      <a:pt x="115" y="185"/>
                    </a:cubicBezTo>
                    <a:cubicBezTo>
                      <a:pt x="115" y="185"/>
                      <a:pt x="115" y="186"/>
                      <a:pt x="114" y="186"/>
                    </a:cubicBezTo>
                    <a:cubicBezTo>
                      <a:pt x="114" y="187"/>
                      <a:pt x="114" y="188"/>
                      <a:pt x="114" y="189"/>
                    </a:cubicBezTo>
                    <a:cubicBezTo>
                      <a:pt x="113" y="189"/>
                      <a:pt x="114" y="191"/>
                      <a:pt x="113" y="191"/>
                    </a:cubicBezTo>
                    <a:cubicBezTo>
                      <a:pt x="112" y="188"/>
                      <a:pt x="114" y="185"/>
                      <a:pt x="114" y="182"/>
                    </a:cubicBezTo>
                    <a:cubicBezTo>
                      <a:pt x="114" y="181"/>
                      <a:pt x="115" y="181"/>
                      <a:pt x="115" y="180"/>
                    </a:cubicBezTo>
                    <a:cubicBezTo>
                      <a:pt x="115" y="178"/>
                      <a:pt x="117" y="177"/>
                      <a:pt x="117" y="176"/>
                    </a:cubicBezTo>
                    <a:cubicBezTo>
                      <a:pt x="117" y="175"/>
                      <a:pt x="116" y="175"/>
                      <a:pt x="116" y="174"/>
                    </a:cubicBezTo>
                    <a:cubicBezTo>
                      <a:pt x="117" y="174"/>
                      <a:pt x="117" y="173"/>
                      <a:pt x="118" y="173"/>
                    </a:cubicBezTo>
                    <a:cubicBezTo>
                      <a:pt x="118" y="170"/>
                      <a:pt x="119" y="167"/>
                      <a:pt x="119" y="164"/>
                    </a:cubicBezTo>
                    <a:cubicBezTo>
                      <a:pt x="120" y="163"/>
                      <a:pt x="120" y="163"/>
                      <a:pt x="120" y="162"/>
                    </a:cubicBezTo>
                    <a:cubicBezTo>
                      <a:pt x="121" y="162"/>
                      <a:pt x="121" y="162"/>
                      <a:pt x="122" y="161"/>
                    </a:cubicBezTo>
                    <a:cubicBezTo>
                      <a:pt x="122" y="160"/>
                      <a:pt x="121" y="160"/>
                      <a:pt x="121" y="160"/>
                    </a:cubicBezTo>
                    <a:cubicBezTo>
                      <a:pt x="121" y="160"/>
                      <a:pt x="122" y="159"/>
                      <a:pt x="122" y="158"/>
                    </a:cubicBezTo>
                    <a:cubicBezTo>
                      <a:pt x="122" y="158"/>
                      <a:pt x="122" y="157"/>
                      <a:pt x="123" y="157"/>
                    </a:cubicBezTo>
                    <a:cubicBezTo>
                      <a:pt x="123" y="155"/>
                      <a:pt x="125" y="153"/>
                      <a:pt x="124" y="151"/>
                    </a:cubicBezTo>
                    <a:cubicBezTo>
                      <a:pt x="125" y="151"/>
                      <a:pt x="125" y="149"/>
                      <a:pt x="125" y="149"/>
                    </a:cubicBezTo>
                    <a:cubicBezTo>
                      <a:pt x="125" y="148"/>
                      <a:pt x="125" y="148"/>
                      <a:pt x="126" y="147"/>
                    </a:cubicBezTo>
                    <a:cubicBezTo>
                      <a:pt x="126" y="147"/>
                      <a:pt x="126" y="146"/>
                      <a:pt x="126" y="146"/>
                    </a:cubicBezTo>
                    <a:cubicBezTo>
                      <a:pt x="127" y="145"/>
                      <a:pt x="127" y="145"/>
                      <a:pt x="127" y="144"/>
                    </a:cubicBezTo>
                    <a:cubicBezTo>
                      <a:pt x="127" y="144"/>
                      <a:pt x="128" y="144"/>
                      <a:pt x="128" y="143"/>
                    </a:cubicBezTo>
                    <a:cubicBezTo>
                      <a:pt x="127" y="142"/>
                      <a:pt x="126" y="144"/>
                      <a:pt x="126" y="145"/>
                    </a:cubicBezTo>
                    <a:cubicBezTo>
                      <a:pt x="125" y="145"/>
                      <a:pt x="126" y="146"/>
                      <a:pt x="126" y="146"/>
                    </a:cubicBezTo>
                    <a:cubicBezTo>
                      <a:pt x="125" y="147"/>
                      <a:pt x="125" y="147"/>
                      <a:pt x="124" y="147"/>
                    </a:cubicBezTo>
                    <a:cubicBezTo>
                      <a:pt x="124" y="148"/>
                      <a:pt x="124" y="149"/>
                      <a:pt x="124" y="149"/>
                    </a:cubicBezTo>
                    <a:cubicBezTo>
                      <a:pt x="123" y="149"/>
                      <a:pt x="124" y="150"/>
                      <a:pt x="123" y="150"/>
                    </a:cubicBezTo>
                    <a:cubicBezTo>
                      <a:pt x="123" y="152"/>
                      <a:pt x="123" y="151"/>
                      <a:pt x="122" y="152"/>
                    </a:cubicBezTo>
                    <a:cubicBezTo>
                      <a:pt x="122" y="153"/>
                      <a:pt x="122" y="154"/>
                      <a:pt x="122" y="154"/>
                    </a:cubicBezTo>
                    <a:cubicBezTo>
                      <a:pt x="122" y="154"/>
                      <a:pt x="121" y="154"/>
                      <a:pt x="121" y="154"/>
                    </a:cubicBezTo>
                    <a:cubicBezTo>
                      <a:pt x="121" y="154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6"/>
                    </a:cubicBezTo>
                    <a:cubicBezTo>
                      <a:pt x="121" y="156"/>
                      <a:pt x="120" y="157"/>
                      <a:pt x="120" y="157"/>
                    </a:cubicBezTo>
                    <a:cubicBezTo>
                      <a:pt x="120" y="158"/>
                      <a:pt x="121" y="159"/>
                      <a:pt x="121" y="159"/>
                    </a:cubicBezTo>
                    <a:cubicBezTo>
                      <a:pt x="121" y="159"/>
                      <a:pt x="120" y="160"/>
                      <a:pt x="120" y="160"/>
                    </a:cubicBezTo>
                    <a:cubicBezTo>
                      <a:pt x="120" y="160"/>
                      <a:pt x="120" y="161"/>
                      <a:pt x="120" y="162"/>
                    </a:cubicBezTo>
                    <a:cubicBezTo>
                      <a:pt x="119" y="162"/>
                      <a:pt x="119" y="163"/>
                      <a:pt x="119" y="164"/>
                    </a:cubicBezTo>
                    <a:cubicBezTo>
                      <a:pt x="119" y="165"/>
                      <a:pt x="119" y="166"/>
                      <a:pt x="118" y="166"/>
                    </a:cubicBezTo>
                    <a:cubicBezTo>
                      <a:pt x="118" y="166"/>
                      <a:pt x="118" y="165"/>
                      <a:pt x="117" y="165"/>
                    </a:cubicBezTo>
                    <a:cubicBezTo>
                      <a:pt x="117" y="166"/>
                      <a:pt x="117" y="167"/>
                      <a:pt x="117" y="167"/>
                    </a:cubicBezTo>
                    <a:cubicBezTo>
                      <a:pt x="117" y="168"/>
                      <a:pt x="115" y="169"/>
                      <a:pt x="116" y="170"/>
                    </a:cubicBezTo>
                    <a:cubicBezTo>
                      <a:pt x="116" y="169"/>
                      <a:pt x="117" y="169"/>
                      <a:pt x="117" y="169"/>
                    </a:cubicBezTo>
                    <a:cubicBezTo>
                      <a:pt x="117" y="169"/>
                      <a:pt x="117" y="168"/>
                      <a:pt x="117" y="168"/>
                    </a:cubicBezTo>
                    <a:cubicBezTo>
                      <a:pt x="117" y="167"/>
                      <a:pt x="118" y="167"/>
                      <a:pt x="118" y="167"/>
                    </a:cubicBezTo>
                    <a:cubicBezTo>
                      <a:pt x="118" y="168"/>
                      <a:pt x="118" y="167"/>
                      <a:pt x="118" y="168"/>
                    </a:cubicBezTo>
                    <a:cubicBezTo>
                      <a:pt x="117" y="168"/>
                      <a:pt x="118" y="169"/>
                      <a:pt x="118" y="169"/>
                    </a:cubicBezTo>
                    <a:cubicBezTo>
                      <a:pt x="117" y="170"/>
                      <a:pt x="117" y="172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6" y="175"/>
                      <a:pt x="115" y="175"/>
                      <a:pt x="115" y="176"/>
                    </a:cubicBezTo>
                    <a:cubicBezTo>
                      <a:pt x="114" y="177"/>
                      <a:pt x="116" y="176"/>
                      <a:pt x="115" y="177"/>
                    </a:cubicBezTo>
                    <a:cubicBezTo>
                      <a:pt x="115" y="177"/>
                      <a:pt x="114" y="178"/>
                      <a:pt x="114" y="179"/>
                    </a:cubicBezTo>
                    <a:cubicBezTo>
                      <a:pt x="114" y="179"/>
                      <a:pt x="114" y="179"/>
                      <a:pt x="114" y="180"/>
                    </a:cubicBezTo>
                    <a:cubicBezTo>
                      <a:pt x="113" y="180"/>
                      <a:pt x="113" y="179"/>
                      <a:pt x="113" y="180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12" y="181"/>
                      <a:pt x="113" y="181"/>
                      <a:pt x="113" y="182"/>
                    </a:cubicBezTo>
                    <a:cubicBezTo>
                      <a:pt x="112" y="183"/>
                      <a:pt x="113" y="184"/>
                      <a:pt x="112" y="185"/>
                    </a:cubicBezTo>
                    <a:cubicBezTo>
                      <a:pt x="112" y="186"/>
                      <a:pt x="112" y="187"/>
                      <a:pt x="112" y="188"/>
                    </a:cubicBezTo>
                    <a:cubicBezTo>
                      <a:pt x="112" y="189"/>
                      <a:pt x="112" y="190"/>
                      <a:pt x="112" y="191"/>
                    </a:cubicBezTo>
                    <a:cubicBezTo>
                      <a:pt x="112" y="191"/>
                      <a:pt x="111" y="192"/>
                      <a:pt x="111" y="192"/>
                    </a:cubicBezTo>
                    <a:cubicBezTo>
                      <a:pt x="111" y="193"/>
                      <a:pt x="111" y="193"/>
                      <a:pt x="111" y="194"/>
                    </a:cubicBezTo>
                    <a:cubicBezTo>
                      <a:pt x="110" y="196"/>
                      <a:pt x="110" y="198"/>
                      <a:pt x="110" y="201"/>
                    </a:cubicBezTo>
                    <a:cubicBezTo>
                      <a:pt x="110" y="201"/>
                      <a:pt x="110" y="202"/>
                      <a:pt x="110" y="202"/>
                    </a:cubicBezTo>
                    <a:cubicBezTo>
                      <a:pt x="110" y="203"/>
                      <a:pt x="110" y="204"/>
                      <a:pt x="110" y="204"/>
                    </a:cubicBezTo>
                    <a:cubicBezTo>
                      <a:pt x="110" y="205"/>
                      <a:pt x="109" y="205"/>
                      <a:pt x="109" y="205"/>
                    </a:cubicBezTo>
                    <a:cubicBezTo>
                      <a:pt x="109" y="205"/>
                      <a:pt x="109" y="205"/>
                      <a:pt x="109" y="206"/>
                    </a:cubicBezTo>
                    <a:cubicBezTo>
                      <a:pt x="109" y="206"/>
                      <a:pt x="109" y="206"/>
                      <a:pt x="109" y="205"/>
                    </a:cubicBezTo>
                    <a:cubicBezTo>
                      <a:pt x="109" y="206"/>
                      <a:pt x="108" y="207"/>
                      <a:pt x="109" y="207"/>
                    </a:cubicBezTo>
                    <a:cubicBezTo>
                      <a:pt x="109" y="208"/>
                      <a:pt x="110" y="208"/>
                      <a:pt x="110" y="209"/>
                    </a:cubicBezTo>
                    <a:cubicBezTo>
                      <a:pt x="110" y="210"/>
                      <a:pt x="110" y="212"/>
                      <a:pt x="110" y="214"/>
                    </a:cubicBezTo>
                    <a:cubicBezTo>
                      <a:pt x="110" y="214"/>
                      <a:pt x="109" y="215"/>
                      <a:pt x="109" y="215"/>
                    </a:cubicBezTo>
                    <a:cubicBezTo>
                      <a:pt x="109" y="216"/>
                      <a:pt x="110" y="216"/>
                      <a:pt x="110" y="217"/>
                    </a:cubicBezTo>
                    <a:cubicBezTo>
                      <a:pt x="110" y="218"/>
                      <a:pt x="109" y="219"/>
                      <a:pt x="110" y="221"/>
                    </a:cubicBezTo>
                    <a:cubicBezTo>
                      <a:pt x="110" y="222"/>
                      <a:pt x="110" y="223"/>
                      <a:pt x="110" y="225"/>
                    </a:cubicBezTo>
                    <a:cubicBezTo>
                      <a:pt x="113" y="247"/>
                      <a:pt x="124" y="265"/>
                      <a:pt x="143" y="277"/>
                    </a:cubicBezTo>
                    <a:cubicBezTo>
                      <a:pt x="162" y="290"/>
                      <a:pt x="187" y="290"/>
                      <a:pt x="207" y="279"/>
                    </a:cubicBezTo>
                    <a:cubicBezTo>
                      <a:pt x="220" y="273"/>
                      <a:pt x="230" y="264"/>
                      <a:pt x="238" y="252"/>
                    </a:cubicBezTo>
                    <a:cubicBezTo>
                      <a:pt x="244" y="242"/>
                      <a:pt x="251" y="228"/>
                      <a:pt x="248" y="216"/>
                    </a:cubicBezTo>
                    <a:cubicBezTo>
                      <a:pt x="246" y="210"/>
                      <a:pt x="243" y="204"/>
                      <a:pt x="238" y="202"/>
                    </a:cubicBezTo>
                    <a:cubicBezTo>
                      <a:pt x="236" y="201"/>
                      <a:pt x="235" y="201"/>
                      <a:pt x="233" y="200"/>
                    </a:cubicBezTo>
                    <a:cubicBezTo>
                      <a:pt x="240" y="191"/>
                      <a:pt x="238" y="179"/>
                      <a:pt x="231" y="171"/>
                    </a:cubicBezTo>
                    <a:cubicBezTo>
                      <a:pt x="222" y="162"/>
                      <a:pt x="209" y="159"/>
                      <a:pt x="198" y="166"/>
                    </a:cubicBezTo>
                    <a:cubicBezTo>
                      <a:pt x="198" y="167"/>
                      <a:pt x="191" y="173"/>
                      <a:pt x="191" y="173"/>
                    </a:cubicBezTo>
                    <a:cubicBezTo>
                      <a:pt x="183" y="167"/>
                      <a:pt x="171" y="172"/>
                      <a:pt x="165" y="179"/>
                    </a:cubicBezTo>
                    <a:cubicBezTo>
                      <a:pt x="160" y="187"/>
                      <a:pt x="157" y="198"/>
                      <a:pt x="159" y="208"/>
                    </a:cubicBezTo>
                    <a:cubicBezTo>
                      <a:pt x="161" y="219"/>
                      <a:pt x="168" y="228"/>
                      <a:pt x="180" y="228"/>
                    </a:cubicBezTo>
                    <a:cubicBezTo>
                      <a:pt x="190" y="228"/>
                      <a:pt x="200" y="211"/>
                      <a:pt x="190" y="204"/>
                    </a:cubicBezTo>
                    <a:cubicBezTo>
                      <a:pt x="185" y="200"/>
                      <a:pt x="181" y="204"/>
                      <a:pt x="181" y="204"/>
                    </a:cubicBezTo>
                    <a:cubicBezTo>
                      <a:pt x="182" y="198"/>
                      <a:pt x="191" y="199"/>
                      <a:pt x="191" y="199"/>
                    </a:cubicBezTo>
                    <a:cubicBezTo>
                      <a:pt x="213" y="201"/>
                      <a:pt x="200" y="228"/>
                      <a:pt x="200" y="228"/>
                    </a:cubicBezTo>
                    <a:cubicBezTo>
                      <a:pt x="200" y="229"/>
                      <a:pt x="199" y="230"/>
                      <a:pt x="199" y="231"/>
                    </a:cubicBezTo>
                    <a:cubicBezTo>
                      <a:pt x="199" y="231"/>
                      <a:pt x="198" y="231"/>
                      <a:pt x="198" y="232"/>
                    </a:cubicBezTo>
                    <a:cubicBezTo>
                      <a:pt x="198" y="232"/>
                      <a:pt x="198" y="233"/>
                      <a:pt x="198" y="233"/>
                    </a:cubicBezTo>
                    <a:cubicBezTo>
                      <a:pt x="198" y="233"/>
                      <a:pt x="197" y="233"/>
                      <a:pt x="197" y="234"/>
                    </a:cubicBezTo>
                    <a:cubicBezTo>
                      <a:pt x="196" y="235"/>
                      <a:pt x="196" y="236"/>
                      <a:pt x="195" y="237"/>
                    </a:cubicBezTo>
                    <a:cubicBezTo>
                      <a:pt x="195" y="237"/>
                      <a:pt x="194" y="236"/>
                      <a:pt x="194" y="237"/>
                    </a:cubicBezTo>
                    <a:cubicBezTo>
                      <a:pt x="193" y="237"/>
                      <a:pt x="193" y="239"/>
                      <a:pt x="192" y="239"/>
                    </a:cubicBezTo>
                    <a:cubicBezTo>
                      <a:pt x="192" y="239"/>
                      <a:pt x="192" y="238"/>
                      <a:pt x="192" y="238"/>
                    </a:cubicBezTo>
                    <a:cubicBezTo>
                      <a:pt x="191" y="239"/>
                      <a:pt x="191" y="239"/>
                      <a:pt x="191" y="239"/>
                    </a:cubicBezTo>
                    <a:cubicBezTo>
                      <a:pt x="191" y="239"/>
                      <a:pt x="190" y="240"/>
                      <a:pt x="190" y="240"/>
                    </a:cubicBezTo>
                    <a:cubicBezTo>
                      <a:pt x="190" y="240"/>
                      <a:pt x="190" y="240"/>
                      <a:pt x="189" y="240"/>
                    </a:cubicBezTo>
                    <a:cubicBezTo>
                      <a:pt x="189" y="240"/>
                      <a:pt x="189" y="240"/>
                      <a:pt x="189" y="240"/>
                    </a:cubicBezTo>
                    <a:cubicBezTo>
                      <a:pt x="189" y="241"/>
                      <a:pt x="189" y="241"/>
                      <a:pt x="188" y="241"/>
                    </a:cubicBezTo>
                    <a:cubicBezTo>
                      <a:pt x="188" y="241"/>
                      <a:pt x="188" y="241"/>
                      <a:pt x="188" y="241"/>
                    </a:cubicBezTo>
                    <a:cubicBezTo>
                      <a:pt x="187" y="242"/>
                      <a:pt x="187" y="242"/>
                      <a:pt x="186" y="242"/>
                    </a:cubicBezTo>
                    <a:cubicBezTo>
                      <a:pt x="186" y="242"/>
                      <a:pt x="186" y="242"/>
                      <a:pt x="186" y="242"/>
                    </a:cubicBezTo>
                    <a:cubicBezTo>
                      <a:pt x="185" y="243"/>
                      <a:pt x="185" y="243"/>
                      <a:pt x="184" y="243"/>
                    </a:cubicBezTo>
                    <a:cubicBezTo>
                      <a:pt x="184" y="243"/>
                      <a:pt x="183" y="243"/>
                      <a:pt x="183" y="244"/>
                    </a:cubicBezTo>
                    <a:cubicBezTo>
                      <a:pt x="182" y="244"/>
                      <a:pt x="183" y="244"/>
                      <a:pt x="182" y="244"/>
                    </a:cubicBezTo>
                    <a:cubicBezTo>
                      <a:pt x="182" y="244"/>
                      <a:pt x="181" y="244"/>
                      <a:pt x="180" y="244"/>
                    </a:cubicBezTo>
                    <a:cubicBezTo>
                      <a:pt x="179" y="244"/>
                      <a:pt x="178" y="245"/>
                      <a:pt x="177" y="245"/>
                    </a:cubicBezTo>
                    <a:cubicBezTo>
                      <a:pt x="174" y="245"/>
                      <a:pt x="171" y="245"/>
                      <a:pt x="169" y="244"/>
                    </a:cubicBezTo>
                    <a:cubicBezTo>
                      <a:pt x="169" y="244"/>
                      <a:pt x="168" y="245"/>
                      <a:pt x="168" y="244"/>
                    </a:cubicBezTo>
                    <a:cubicBezTo>
                      <a:pt x="167" y="244"/>
                      <a:pt x="165" y="244"/>
                      <a:pt x="164" y="243"/>
                    </a:cubicBezTo>
                    <a:cubicBezTo>
                      <a:pt x="143" y="237"/>
                      <a:pt x="136" y="214"/>
                      <a:pt x="137" y="194"/>
                    </a:cubicBezTo>
                    <a:cubicBezTo>
                      <a:pt x="138" y="162"/>
                      <a:pt x="153" y="128"/>
                      <a:pt x="174" y="105"/>
                    </a:cubicBezTo>
                    <a:cubicBezTo>
                      <a:pt x="176" y="104"/>
                      <a:pt x="178" y="101"/>
                      <a:pt x="180" y="100"/>
                    </a:cubicBezTo>
                    <a:cubicBezTo>
                      <a:pt x="180" y="99"/>
                      <a:pt x="181" y="99"/>
                      <a:pt x="181" y="99"/>
                    </a:cubicBezTo>
                    <a:cubicBezTo>
                      <a:pt x="181" y="98"/>
                      <a:pt x="181" y="98"/>
                      <a:pt x="182" y="97"/>
                    </a:cubicBezTo>
                    <a:cubicBezTo>
                      <a:pt x="182" y="97"/>
                      <a:pt x="183" y="97"/>
                      <a:pt x="183" y="96"/>
                    </a:cubicBezTo>
                    <a:cubicBezTo>
                      <a:pt x="182" y="96"/>
                      <a:pt x="181" y="96"/>
                      <a:pt x="181" y="95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3" y="95"/>
                      <a:pt x="183" y="94"/>
                      <a:pt x="183" y="94"/>
                    </a:cubicBezTo>
                    <a:cubicBezTo>
                      <a:pt x="184" y="94"/>
                      <a:pt x="185" y="93"/>
                      <a:pt x="185" y="92"/>
                    </a:cubicBezTo>
                    <a:cubicBezTo>
                      <a:pt x="185" y="92"/>
                      <a:pt x="186" y="93"/>
                      <a:pt x="186" y="92"/>
                    </a:cubicBezTo>
                    <a:cubicBezTo>
                      <a:pt x="186" y="92"/>
                      <a:pt x="186" y="91"/>
                      <a:pt x="186" y="91"/>
                    </a:cubicBezTo>
                    <a:cubicBezTo>
                      <a:pt x="188" y="91"/>
                      <a:pt x="188" y="89"/>
                      <a:pt x="190" y="89"/>
                    </a:cubicBezTo>
                    <a:cubicBezTo>
                      <a:pt x="189" y="87"/>
                      <a:pt x="190" y="87"/>
                      <a:pt x="191" y="86"/>
                    </a:cubicBezTo>
                    <a:cubicBezTo>
                      <a:pt x="191" y="86"/>
                      <a:pt x="190" y="85"/>
                      <a:pt x="191" y="85"/>
                    </a:cubicBezTo>
                    <a:cubicBezTo>
                      <a:pt x="191" y="85"/>
                      <a:pt x="192" y="85"/>
                      <a:pt x="192" y="84"/>
                    </a:cubicBezTo>
                    <a:cubicBezTo>
                      <a:pt x="193" y="84"/>
                      <a:pt x="194" y="83"/>
                      <a:pt x="195" y="83"/>
                    </a:cubicBezTo>
                    <a:cubicBezTo>
                      <a:pt x="195" y="82"/>
                      <a:pt x="196" y="82"/>
                      <a:pt x="196" y="81"/>
                    </a:cubicBezTo>
                    <a:cubicBezTo>
                      <a:pt x="194" y="81"/>
                      <a:pt x="194" y="81"/>
                      <a:pt x="193" y="81"/>
                    </a:cubicBezTo>
                    <a:cubicBezTo>
                      <a:pt x="193" y="82"/>
                      <a:pt x="193" y="81"/>
                      <a:pt x="193" y="81"/>
                    </a:cubicBezTo>
                    <a:cubicBezTo>
                      <a:pt x="192" y="82"/>
                      <a:pt x="193" y="82"/>
                      <a:pt x="193" y="82"/>
                    </a:cubicBezTo>
                    <a:cubicBezTo>
                      <a:pt x="192" y="83"/>
                      <a:pt x="191" y="83"/>
                      <a:pt x="191" y="84"/>
                    </a:cubicBezTo>
                    <a:cubicBezTo>
                      <a:pt x="191" y="85"/>
                      <a:pt x="190" y="85"/>
                      <a:pt x="190" y="85"/>
                    </a:cubicBezTo>
                    <a:cubicBezTo>
                      <a:pt x="189" y="85"/>
                      <a:pt x="189" y="86"/>
                      <a:pt x="188" y="86"/>
                    </a:cubicBezTo>
                    <a:cubicBezTo>
                      <a:pt x="187" y="87"/>
                      <a:pt x="187" y="88"/>
                      <a:pt x="187" y="89"/>
                    </a:cubicBezTo>
                    <a:cubicBezTo>
                      <a:pt x="186" y="90"/>
                      <a:pt x="185" y="90"/>
                      <a:pt x="184" y="91"/>
                    </a:cubicBezTo>
                    <a:cubicBezTo>
                      <a:pt x="183" y="91"/>
                      <a:pt x="183" y="92"/>
                      <a:pt x="183" y="91"/>
                    </a:cubicBezTo>
                    <a:cubicBezTo>
                      <a:pt x="184" y="90"/>
                      <a:pt x="185" y="90"/>
                      <a:pt x="186" y="88"/>
                    </a:cubicBezTo>
                    <a:cubicBezTo>
                      <a:pt x="186" y="88"/>
                      <a:pt x="186" y="88"/>
                      <a:pt x="186" y="87"/>
                    </a:cubicBezTo>
                    <a:cubicBezTo>
                      <a:pt x="187" y="87"/>
                      <a:pt x="188" y="86"/>
                      <a:pt x="188" y="85"/>
                    </a:cubicBezTo>
                    <a:cubicBezTo>
                      <a:pt x="188" y="85"/>
                      <a:pt x="188" y="85"/>
                      <a:pt x="188" y="85"/>
                    </a:cubicBezTo>
                    <a:cubicBezTo>
                      <a:pt x="188" y="84"/>
                      <a:pt x="189" y="84"/>
                      <a:pt x="189" y="84"/>
                    </a:cubicBezTo>
                    <a:cubicBezTo>
                      <a:pt x="190" y="84"/>
                      <a:pt x="189" y="83"/>
                      <a:pt x="190" y="83"/>
                    </a:cubicBezTo>
                    <a:cubicBezTo>
                      <a:pt x="191" y="81"/>
                      <a:pt x="192" y="80"/>
                      <a:pt x="194" y="79"/>
                    </a:cubicBezTo>
                    <a:cubicBezTo>
                      <a:pt x="195" y="80"/>
                      <a:pt x="195" y="80"/>
                      <a:pt x="196" y="80"/>
                    </a:cubicBezTo>
                    <a:cubicBezTo>
                      <a:pt x="197" y="80"/>
                      <a:pt x="197" y="79"/>
                      <a:pt x="198" y="79"/>
                    </a:cubicBezTo>
                    <a:cubicBezTo>
                      <a:pt x="198" y="78"/>
                      <a:pt x="198" y="78"/>
                      <a:pt x="199" y="78"/>
                    </a:cubicBezTo>
                    <a:cubicBezTo>
                      <a:pt x="199" y="78"/>
                      <a:pt x="199" y="77"/>
                      <a:pt x="199" y="77"/>
                    </a:cubicBezTo>
                    <a:cubicBezTo>
                      <a:pt x="198" y="77"/>
                      <a:pt x="197" y="78"/>
                      <a:pt x="197" y="76"/>
                    </a:cubicBezTo>
                    <a:cubicBezTo>
                      <a:pt x="197" y="75"/>
                      <a:pt x="199" y="76"/>
                      <a:pt x="199" y="75"/>
                    </a:cubicBezTo>
                    <a:cubicBezTo>
                      <a:pt x="198" y="75"/>
                      <a:pt x="199" y="74"/>
                      <a:pt x="199" y="73"/>
                    </a:cubicBezTo>
                    <a:cubicBezTo>
                      <a:pt x="200" y="73"/>
                      <a:pt x="200" y="73"/>
                      <a:pt x="201" y="72"/>
                    </a:cubicBezTo>
                    <a:cubicBezTo>
                      <a:pt x="201" y="71"/>
                      <a:pt x="203" y="71"/>
                      <a:pt x="203" y="72"/>
                    </a:cubicBezTo>
                    <a:cubicBezTo>
                      <a:pt x="203" y="72"/>
                      <a:pt x="203" y="73"/>
                      <a:pt x="203" y="73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1" y="73"/>
                      <a:pt x="201" y="74"/>
                      <a:pt x="201" y="74"/>
                    </a:cubicBezTo>
                    <a:cubicBezTo>
                      <a:pt x="201" y="74"/>
                      <a:pt x="200" y="74"/>
                      <a:pt x="200" y="75"/>
                    </a:cubicBezTo>
                    <a:cubicBezTo>
                      <a:pt x="202" y="76"/>
                      <a:pt x="202" y="74"/>
                      <a:pt x="203" y="73"/>
                    </a:cubicBezTo>
                    <a:cubicBezTo>
                      <a:pt x="204" y="73"/>
                      <a:pt x="205" y="71"/>
                      <a:pt x="205" y="70"/>
                    </a:cubicBezTo>
                    <a:cubicBezTo>
                      <a:pt x="205" y="70"/>
                      <a:pt x="204" y="70"/>
                      <a:pt x="204" y="70"/>
                    </a:cubicBezTo>
                    <a:cubicBezTo>
                      <a:pt x="204" y="69"/>
                      <a:pt x="205" y="68"/>
                      <a:pt x="205" y="70"/>
                    </a:cubicBezTo>
                    <a:cubicBezTo>
                      <a:pt x="206" y="70"/>
                      <a:pt x="206" y="69"/>
                      <a:pt x="206" y="69"/>
                    </a:cubicBezTo>
                    <a:cubicBezTo>
                      <a:pt x="206" y="69"/>
                      <a:pt x="205" y="69"/>
                      <a:pt x="205" y="68"/>
                    </a:cubicBezTo>
                    <a:cubicBezTo>
                      <a:pt x="206" y="67"/>
                      <a:pt x="207" y="67"/>
                      <a:pt x="209" y="66"/>
                    </a:cubicBezTo>
                    <a:cubicBezTo>
                      <a:pt x="209" y="66"/>
                      <a:pt x="209" y="65"/>
                      <a:pt x="209" y="65"/>
                    </a:cubicBezTo>
                    <a:cubicBezTo>
                      <a:pt x="210" y="64"/>
                      <a:pt x="210" y="64"/>
                      <a:pt x="211" y="63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12" y="63"/>
                      <a:pt x="212" y="62"/>
                      <a:pt x="212" y="62"/>
                    </a:cubicBezTo>
                    <a:cubicBezTo>
                      <a:pt x="214" y="62"/>
                      <a:pt x="214" y="61"/>
                      <a:pt x="215" y="60"/>
                    </a:cubicBezTo>
                    <a:cubicBezTo>
                      <a:pt x="216" y="59"/>
                      <a:pt x="217" y="59"/>
                      <a:pt x="217" y="58"/>
                    </a:cubicBezTo>
                    <a:cubicBezTo>
                      <a:pt x="217" y="58"/>
                      <a:pt x="217" y="58"/>
                      <a:pt x="217" y="58"/>
                    </a:cubicBezTo>
                    <a:cubicBezTo>
                      <a:pt x="218" y="58"/>
                      <a:pt x="218" y="58"/>
                      <a:pt x="219" y="58"/>
                    </a:cubicBezTo>
                    <a:cubicBezTo>
                      <a:pt x="219" y="57"/>
                      <a:pt x="220" y="56"/>
                      <a:pt x="220" y="55"/>
                    </a:cubicBezTo>
                    <a:cubicBezTo>
                      <a:pt x="220" y="55"/>
                      <a:pt x="221" y="55"/>
                      <a:pt x="221" y="55"/>
                    </a:cubicBezTo>
                    <a:cubicBezTo>
                      <a:pt x="221" y="55"/>
                      <a:pt x="221" y="55"/>
                      <a:pt x="221" y="54"/>
                    </a:cubicBezTo>
                    <a:cubicBezTo>
                      <a:pt x="221" y="54"/>
                      <a:pt x="222" y="55"/>
                      <a:pt x="222" y="54"/>
                    </a:cubicBezTo>
                    <a:cubicBezTo>
                      <a:pt x="222" y="54"/>
                      <a:pt x="222" y="54"/>
                      <a:pt x="223" y="53"/>
                    </a:cubicBezTo>
                    <a:cubicBezTo>
                      <a:pt x="223" y="53"/>
                      <a:pt x="224" y="53"/>
                      <a:pt x="224" y="53"/>
                    </a:cubicBezTo>
                    <a:cubicBezTo>
                      <a:pt x="224" y="53"/>
                      <a:pt x="224" y="53"/>
                      <a:pt x="225" y="52"/>
                    </a:cubicBezTo>
                    <a:cubicBezTo>
                      <a:pt x="226" y="52"/>
                      <a:pt x="226" y="52"/>
                      <a:pt x="226" y="51"/>
                    </a:cubicBezTo>
                    <a:cubicBezTo>
                      <a:pt x="227" y="51"/>
                      <a:pt x="228" y="50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49"/>
                      <a:pt x="230" y="49"/>
                      <a:pt x="230" y="49"/>
                    </a:cubicBezTo>
                    <a:cubicBezTo>
                      <a:pt x="230" y="48"/>
                      <a:pt x="230" y="48"/>
                      <a:pt x="230" y="48"/>
                    </a:cubicBezTo>
                    <a:cubicBezTo>
                      <a:pt x="231" y="47"/>
                      <a:pt x="233" y="47"/>
                      <a:pt x="234" y="46"/>
                    </a:cubicBezTo>
                    <a:cubicBezTo>
                      <a:pt x="235" y="46"/>
                      <a:pt x="236" y="44"/>
                      <a:pt x="238" y="44"/>
                    </a:cubicBezTo>
                    <a:cubicBezTo>
                      <a:pt x="238" y="43"/>
                      <a:pt x="239" y="43"/>
                      <a:pt x="240" y="43"/>
                    </a:cubicBezTo>
                    <a:cubicBezTo>
                      <a:pt x="240" y="42"/>
                      <a:pt x="240" y="42"/>
                      <a:pt x="240" y="42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2" y="41"/>
                      <a:pt x="242" y="41"/>
                      <a:pt x="243" y="41"/>
                    </a:cubicBezTo>
                    <a:cubicBezTo>
                      <a:pt x="243" y="41"/>
                      <a:pt x="243" y="40"/>
                      <a:pt x="244" y="40"/>
                    </a:cubicBezTo>
                    <a:cubicBezTo>
                      <a:pt x="246" y="38"/>
                      <a:pt x="248" y="38"/>
                      <a:pt x="250" y="36"/>
                    </a:cubicBezTo>
                    <a:cubicBezTo>
                      <a:pt x="251" y="36"/>
                      <a:pt x="251" y="35"/>
                      <a:pt x="252" y="35"/>
                    </a:cubicBezTo>
                    <a:cubicBezTo>
                      <a:pt x="252" y="34"/>
                      <a:pt x="253" y="34"/>
                      <a:pt x="253" y="33"/>
                    </a:cubicBezTo>
                    <a:cubicBezTo>
                      <a:pt x="250" y="33"/>
                      <a:pt x="249" y="35"/>
                      <a:pt x="246" y="36"/>
                    </a:cubicBezTo>
                    <a:cubicBezTo>
                      <a:pt x="246" y="36"/>
                      <a:pt x="248" y="35"/>
                      <a:pt x="247" y="35"/>
                    </a:cubicBezTo>
                    <a:cubicBezTo>
                      <a:pt x="246" y="36"/>
                      <a:pt x="245" y="35"/>
                      <a:pt x="245" y="37"/>
                    </a:cubicBezTo>
                    <a:cubicBezTo>
                      <a:pt x="245" y="37"/>
                      <a:pt x="246" y="36"/>
                      <a:pt x="246" y="37"/>
                    </a:cubicBezTo>
                    <a:cubicBezTo>
                      <a:pt x="245" y="37"/>
                      <a:pt x="245" y="38"/>
                      <a:pt x="244" y="37"/>
                    </a:cubicBezTo>
                    <a:cubicBezTo>
                      <a:pt x="243" y="36"/>
                      <a:pt x="245" y="36"/>
                      <a:pt x="245" y="35"/>
                    </a:cubicBezTo>
                    <a:cubicBezTo>
                      <a:pt x="243" y="34"/>
                      <a:pt x="244" y="35"/>
                      <a:pt x="243" y="36"/>
                    </a:cubicBezTo>
                    <a:cubicBezTo>
                      <a:pt x="243" y="36"/>
                      <a:pt x="243" y="36"/>
                      <a:pt x="243" y="36"/>
                    </a:cubicBezTo>
                    <a:cubicBezTo>
                      <a:pt x="242" y="36"/>
                      <a:pt x="242" y="36"/>
                      <a:pt x="241" y="36"/>
                    </a:cubicBezTo>
                    <a:cubicBezTo>
                      <a:pt x="241" y="36"/>
                      <a:pt x="241" y="37"/>
                      <a:pt x="241" y="37"/>
                    </a:cubicBezTo>
                    <a:cubicBezTo>
                      <a:pt x="240" y="37"/>
                      <a:pt x="239" y="37"/>
                      <a:pt x="239" y="38"/>
                    </a:cubicBezTo>
                    <a:cubicBezTo>
                      <a:pt x="241" y="38"/>
                      <a:pt x="239" y="39"/>
                      <a:pt x="240" y="40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8" y="41"/>
                      <a:pt x="238" y="42"/>
                      <a:pt x="236" y="42"/>
                    </a:cubicBezTo>
                    <a:cubicBezTo>
                      <a:pt x="236" y="42"/>
                      <a:pt x="236" y="41"/>
                      <a:pt x="236" y="41"/>
                    </a:cubicBezTo>
                    <a:cubicBezTo>
                      <a:pt x="235" y="42"/>
                      <a:pt x="234" y="41"/>
                      <a:pt x="234" y="41"/>
                    </a:cubicBezTo>
                    <a:cubicBezTo>
                      <a:pt x="233" y="42"/>
                      <a:pt x="233" y="42"/>
                      <a:pt x="232" y="42"/>
                    </a:cubicBezTo>
                    <a:cubicBezTo>
                      <a:pt x="231" y="42"/>
                      <a:pt x="232" y="43"/>
                      <a:pt x="231" y="43"/>
                    </a:cubicBezTo>
                    <a:cubicBezTo>
                      <a:pt x="231" y="43"/>
                      <a:pt x="230" y="43"/>
                      <a:pt x="230" y="43"/>
                    </a:cubicBezTo>
                    <a:cubicBezTo>
                      <a:pt x="230" y="43"/>
                      <a:pt x="229" y="44"/>
                      <a:pt x="229" y="44"/>
                    </a:cubicBezTo>
                    <a:cubicBezTo>
                      <a:pt x="229" y="44"/>
                      <a:pt x="228" y="45"/>
                      <a:pt x="228" y="45"/>
                    </a:cubicBezTo>
                    <a:cubicBezTo>
                      <a:pt x="227" y="45"/>
                      <a:pt x="227" y="45"/>
                      <a:pt x="226" y="46"/>
                    </a:cubicBezTo>
                    <a:cubicBezTo>
                      <a:pt x="226" y="47"/>
                      <a:pt x="225" y="46"/>
                      <a:pt x="225" y="47"/>
                    </a:cubicBezTo>
                    <a:cubicBezTo>
                      <a:pt x="225" y="49"/>
                      <a:pt x="224" y="50"/>
                      <a:pt x="222" y="50"/>
                    </a:cubicBezTo>
                    <a:cubicBezTo>
                      <a:pt x="222" y="49"/>
                      <a:pt x="224" y="49"/>
                      <a:pt x="223" y="48"/>
                    </a:cubicBezTo>
                    <a:cubicBezTo>
                      <a:pt x="222" y="48"/>
                      <a:pt x="221" y="49"/>
                      <a:pt x="221" y="49"/>
                    </a:cubicBezTo>
                    <a:cubicBezTo>
                      <a:pt x="221" y="49"/>
                      <a:pt x="220" y="49"/>
                      <a:pt x="220" y="49"/>
                    </a:cubicBezTo>
                    <a:cubicBezTo>
                      <a:pt x="220" y="50"/>
                      <a:pt x="219" y="50"/>
                      <a:pt x="219" y="50"/>
                    </a:cubicBezTo>
                    <a:cubicBezTo>
                      <a:pt x="219" y="50"/>
                      <a:pt x="218" y="51"/>
                      <a:pt x="218" y="51"/>
                    </a:cubicBezTo>
                    <a:cubicBezTo>
                      <a:pt x="218" y="51"/>
                      <a:pt x="217" y="51"/>
                      <a:pt x="217" y="51"/>
                    </a:cubicBezTo>
                    <a:cubicBezTo>
                      <a:pt x="217" y="51"/>
                      <a:pt x="217" y="51"/>
                      <a:pt x="217" y="52"/>
                    </a:cubicBezTo>
                    <a:cubicBezTo>
                      <a:pt x="216" y="52"/>
                      <a:pt x="216" y="52"/>
                      <a:pt x="216" y="52"/>
                    </a:cubicBezTo>
                    <a:cubicBezTo>
                      <a:pt x="215" y="53"/>
                      <a:pt x="214" y="53"/>
                      <a:pt x="214" y="54"/>
                    </a:cubicBezTo>
                    <a:cubicBezTo>
                      <a:pt x="212" y="54"/>
                      <a:pt x="212" y="55"/>
                      <a:pt x="211" y="55"/>
                    </a:cubicBezTo>
                    <a:cubicBezTo>
                      <a:pt x="209" y="57"/>
                      <a:pt x="207" y="58"/>
                      <a:pt x="205" y="60"/>
                    </a:cubicBezTo>
                    <a:cubicBezTo>
                      <a:pt x="204" y="60"/>
                      <a:pt x="204" y="60"/>
                      <a:pt x="203" y="60"/>
                    </a:cubicBezTo>
                    <a:cubicBezTo>
                      <a:pt x="203" y="60"/>
                      <a:pt x="202" y="61"/>
                      <a:pt x="202" y="61"/>
                    </a:cubicBezTo>
                    <a:cubicBezTo>
                      <a:pt x="202" y="62"/>
                      <a:pt x="202" y="62"/>
                      <a:pt x="201" y="62"/>
                    </a:cubicBezTo>
                    <a:cubicBezTo>
                      <a:pt x="201" y="62"/>
                      <a:pt x="201" y="62"/>
                      <a:pt x="201" y="62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200" y="64"/>
                      <a:pt x="199" y="64"/>
                      <a:pt x="199" y="64"/>
                    </a:cubicBezTo>
                    <a:cubicBezTo>
                      <a:pt x="199" y="64"/>
                      <a:pt x="198" y="64"/>
                      <a:pt x="198" y="65"/>
                    </a:cubicBezTo>
                    <a:cubicBezTo>
                      <a:pt x="197" y="65"/>
                      <a:pt x="197" y="66"/>
                      <a:pt x="196" y="66"/>
                    </a:cubicBezTo>
                    <a:cubicBezTo>
                      <a:pt x="196" y="67"/>
                      <a:pt x="196" y="66"/>
                      <a:pt x="195" y="67"/>
                    </a:cubicBezTo>
                    <a:cubicBezTo>
                      <a:pt x="195" y="67"/>
                      <a:pt x="195" y="67"/>
                      <a:pt x="195" y="67"/>
                    </a:cubicBezTo>
                    <a:cubicBezTo>
                      <a:pt x="194" y="68"/>
                      <a:pt x="194" y="68"/>
                      <a:pt x="193" y="69"/>
                    </a:cubicBezTo>
                    <a:cubicBezTo>
                      <a:pt x="192" y="69"/>
                      <a:pt x="192" y="70"/>
                      <a:pt x="191" y="69"/>
                    </a:cubicBezTo>
                    <a:cubicBezTo>
                      <a:pt x="190" y="70"/>
                      <a:pt x="190" y="71"/>
                      <a:pt x="188" y="71"/>
                    </a:cubicBezTo>
                    <a:cubicBezTo>
                      <a:pt x="187" y="72"/>
                      <a:pt x="189" y="72"/>
                      <a:pt x="187" y="73"/>
                    </a:cubicBezTo>
                    <a:cubicBezTo>
                      <a:pt x="187" y="72"/>
                      <a:pt x="186" y="73"/>
                      <a:pt x="186" y="74"/>
                    </a:cubicBez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4"/>
                      <a:pt x="185" y="75"/>
                      <a:pt x="184" y="75"/>
                    </a:cubicBezTo>
                    <a:cubicBezTo>
                      <a:pt x="184" y="75"/>
                      <a:pt x="183" y="74"/>
                      <a:pt x="183" y="74"/>
                    </a:cubicBezTo>
                    <a:cubicBezTo>
                      <a:pt x="183" y="76"/>
                      <a:pt x="182" y="76"/>
                      <a:pt x="182" y="76"/>
                    </a:cubicBezTo>
                    <a:cubicBezTo>
                      <a:pt x="182" y="76"/>
                      <a:pt x="182" y="77"/>
                      <a:pt x="181" y="77"/>
                    </a:cubicBezTo>
                    <a:cubicBezTo>
                      <a:pt x="181" y="77"/>
                      <a:pt x="180" y="78"/>
                      <a:pt x="179" y="78"/>
                    </a:cubicBezTo>
                    <a:cubicBezTo>
                      <a:pt x="180" y="79"/>
                      <a:pt x="179" y="80"/>
                      <a:pt x="178" y="80"/>
                    </a:cubicBezTo>
                    <a:cubicBezTo>
                      <a:pt x="178" y="80"/>
                      <a:pt x="178" y="80"/>
                      <a:pt x="177" y="80"/>
                    </a:cubicBezTo>
                    <a:cubicBezTo>
                      <a:pt x="177" y="81"/>
                      <a:pt x="177" y="81"/>
                      <a:pt x="177" y="81"/>
                    </a:cubicBezTo>
                    <a:cubicBezTo>
                      <a:pt x="176" y="81"/>
                      <a:pt x="176" y="82"/>
                      <a:pt x="176" y="82"/>
                    </a:cubicBezTo>
                    <a:cubicBezTo>
                      <a:pt x="176" y="82"/>
                      <a:pt x="176" y="81"/>
                      <a:pt x="175" y="81"/>
                    </a:cubicBezTo>
                    <a:cubicBezTo>
                      <a:pt x="176" y="82"/>
                      <a:pt x="175" y="83"/>
                      <a:pt x="174" y="83"/>
                    </a:cubicBezTo>
                    <a:cubicBezTo>
                      <a:pt x="174" y="84"/>
                      <a:pt x="173" y="85"/>
                      <a:pt x="172" y="84"/>
                    </a:cubicBezTo>
                    <a:cubicBezTo>
                      <a:pt x="172" y="86"/>
                      <a:pt x="171" y="86"/>
                      <a:pt x="171" y="87"/>
                    </a:cubicBezTo>
                    <a:cubicBezTo>
                      <a:pt x="170" y="87"/>
                      <a:pt x="170" y="87"/>
                      <a:pt x="169" y="87"/>
                    </a:cubicBezTo>
                    <a:cubicBezTo>
                      <a:pt x="169" y="88"/>
                      <a:pt x="170" y="88"/>
                      <a:pt x="169" y="89"/>
                    </a:cubicBezTo>
                    <a:cubicBezTo>
                      <a:pt x="169" y="89"/>
                      <a:pt x="169" y="89"/>
                      <a:pt x="168" y="89"/>
                    </a:cubicBezTo>
                    <a:cubicBezTo>
                      <a:pt x="168" y="89"/>
                      <a:pt x="168" y="89"/>
                      <a:pt x="167" y="89"/>
                    </a:cubicBezTo>
                    <a:cubicBezTo>
                      <a:pt x="167" y="90"/>
                      <a:pt x="167" y="90"/>
                      <a:pt x="167" y="91"/>
                    </a:cubicBezTo>
                    <a:cubicBezTo>
                      <a:pt x="167" y="92"/>
                      <a:pt x="166" y="92"/>
                      <a:pt x="166" y="93"/>
                    </a:cubicBezTo>
                    <a:cubicBezTo>
                      <a:pt x="165" y="92"/>
                      <a:pt x="166" y="91"/>
                      <a:pt x="165" y="91"/>
                    </a:cubicBezTo>
                    <a:cubicBezTo>
                      <a:pt x="165" y="91"/>
                      <a:pt x="165" y="92"/>
                      <a:pt x="165" y="92"/>
                    </a:cubicBezTo>
                    <a:cubicBezTo>
                      <a:pt x="164" y="93"/>
                      <a:pt x="164" y="94"/>
                      <a:pt x="163" y="94"/>
                    </a:cubicBezTo>
                    <a:cubicBezTo>
                      <a:pt x="162" y="95"/>
                      <a:pt x="161" y="95"/>
                      <a:pt x="161" y="96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8"/>
                      <a:pt x="159" y="98"/>
                      <a:pt x="160" y="99"/>
                    </a:cubicBezTo>
                    <a:cubicBezTo>
                      <a:pt x="162" y="98"/>
                      <a:pt x="162" y="95"/>
                      <a:pt x="164" y="95"/>
                    </a:cubicBezTo>
                    <a:cubicBezTo>
                      <a:pt x="165" y="95"/>
                      <a:pt x="165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7" y="93"/>
                      <a:pt x="168" y="92"/>
                      <a:pt x="168" y="92"/>
                    </a:cubicBezTo>
                    <a:cubicBezTo>
                      <a:pt x="168" y="92"/>
                      <a:pt x="169" y="92"/>
                      <a:pt x="169" y="92"/>
                    </a:cubicBezTo>
                    <a:cubicBezTo>
                      <a:pt x="169" y="91"/>
                      <a:pt x="169" y="91"/>
                      <a:pt x="169" y="90"/>
                    </a:cubicBezTo>
                    <a:cubicBezTo>
                      <a:pt x="170" y="90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8"/>
                    </a:cubicBezTo>
                    <a:cubicBezTo>
                      <a:pt x="171" y="88"/>
                      <a:pt x="170" y="88"/>
                      <a:pt x="171" y="88"/>
                    </a:cubicBezTo>
                    <a:cubicBezTo>
                      <a:pt x="171" y="88"/>
                      <a:pt x="172" y="88"/>
                      <a:pt x="172" y="88"/>
                    </a:cubicBezTo>
                    <a:cubicBezTo>
                      <a:pt x="173" y="87"/>
                      <a:pt x="174" y="86"/>
                      <a:pt x="175" y="85"/>
                    </a:cubicBezTo>
                    <a:cubicBezTo>
                      <a:pt x="175" y="84"/>
                      <a:pt x="176" y="83"/>
                      <a:pt x="177" y="82"/>
                    </a:cubicBezTo>
                    <a:cubicBezTo>
                      <a:pt x="178" y="81"/>
                      <a:pt x="178" y="82"/>
                      <a:pt x="178" y="81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0" y="80"/>
                      <a:pt x="181" y="79"/>
                      <a:pt x="181" y="79"/>
                    </a:cubicBezTo>
                    <a:cubicBezTo>
                      <a:pt x="182" y="78"/>
                      <a:pt x="183" y="78"/>
                      <a:pt x="183" y="77"/>
                    </a:cubicBezTo>
                    <a:cubicBezTo>
                      <a:pt x="183" y="77"/>
                      <a:pt x="184" y="77"/>
                      <a:pt x="184" y="76"/>
                    </a:cubicBezTo>
                    <a:cubicBezTo>
                      <a:pt x="185" y="77"/>
                      <a:pt x="185" y="76"/>
                      <a:pt x="185" y="76"/>
                    </a:cubicBezTo>
                    <a:cubicBezTo>
                      <a:pt x="185" y="79"/>
                      <a:pt x="183" y="78"/>
                      <a:pt x="182" y="79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81"/>
                      <a:pt x="182" y="81"/>
                      <a:pt x="181" y="82"/>
                    </a:cubicBezTo>
                    <a:cubicBezTo>
                      <a:pt x="180" y="83"/>
                      <a:pt x="179" y="85"/>
                      <a:pt x="177" y="85"/>
                    </a:cubicBezTo>
                    <a:cubicBezTo>
                      <a:pt x="176" y="86"/>
                      <a:pt x="175" y="87"/>
                      <a:pt x="174" y="88"/>
                    </a:cubicBezTo>
                    <a:cubicBezTo>
                      <a:pt x="174" y="88"/>
                      <a:pt x="174" y="88"/>
                      <a:pt x="173" y="88"/>
                    </a:cubicBezTo>
                    <a:cubicBezTo>
                      <a:pt x="173" y="90"/>
                      <a:pt x="172" y="90"/>
                      <a:pt x="172" y="91"/>
                    </a:cubicBezTo>
                    <a:cubicBezTo>
                      <a:pt x="170" y="90"/>
                      <a:pt x="171" y="93"/>
                      <a:pt x="169" y="93"/>
                    </a:cubicBezTo>
                    <a:cubicBezTo>
                      <a:pt x="169" y="94"/>
                      <a:pt x="168" y="94"/>
                      <a:pt x="167" y="95"/>
                    </a:cubicBezTo>
                    <a:cubicBezTo>
                      <a:pt x="167" y="95"/>
                      <a:pt x="167" y="96"/>
                      <a:pt x="166" y="96"/>
                    </a:cubicBezTo>
                    <a:cubicBezTo>
                      <a:pt x="165" y="97"/>
                      <a:pt x="164" y="98"/>
                      <a:pt x="163" y="99"/>
                    </a:cubicBezTo>
                    <a:cubicBezTo>
                      <a:pt x="162" y="100"/>
                      <a:pt x="161" y="101"/>
                      <a:pt x="161" y="101"/>
                    </a:cubicBezTo>
                    <a:cubicBezTo>
                      <a:pt x="160" y="102"/>
                      <a:pt x="160" y="102"/>
                      <a:pt x="160" y="102"/>
                    </a:cubicBezTo>
                    <a:cubicBezTo>
                      <a:pt x="160" y="103"/>
                      <a:pt x="158" y="103"/>
                      <a:pt x="159" y="104"/>
                    </a:cubicBezTo>
                    <a:cubicBezTo>
                      <a:pt x="159" y="104"/>
                      <a:pt x="158" y="104"/>
                      <a:pt x="158" y="105"/>
                    </a:cubicBezTo>
                    <a:cubicBezTo>
                      <a:pt x="158" y="106"/>
                      <a:pt x="159" y="104"/>
                      <a:pt x="159" y="106"/>
                    </a:cubicBezTo>
                    <a:cubicBezTo>
                      <a:pt x="158" y="106"/>
                      <a:pt x="159" y="107"/>
                      <a:pt x="158" y="107"/>
                    </a:cubicBezTo>
                    <a:cubicBezTo>
                      <a:pt x="158" y="107"/>
                      <a:pt x="158" y="107"/>
                      <a:pt x="158" y="107"/>
                    </a:cubicBezTo>
                    <a:cubicBezTo>
                      <a:pt x="157" y="107"/>
                      <a:pt x="158" y="108"/>
                      <a:pt x="157" y="108"/>
                    </a:cubicBezTo>
                    <a:cubicBezTo>
                      <a:pt x="157" y="107"/>
                      <a:pt x="156" y="107"/>
                      <a:pt x="156" y="107"/>
                    </a:cubicBezTo>
                    <a:cubicBezTo>
                      <a:pt x="155" y="109"/>
                      <a:pt x="157" y="107"/>
                      <a:pt x="157" y="109"/>
                    </a:cubicBezTo>
                    <a:cubicBezTo>
                      <a:pt x="156" y="109"/>
                      <a:pt x="156" y="109"/>
                      <a:pt x="156" y="109"/>
                    </a:cubicBezTo>
                    <a:cubicBezTo>
                      <a:pt x="155" y="110"/>
                      <a:pt x="155" y="109"/>
                      <a:pt x="154" y="109"/>
                    </a:cubicBezTo>
                    <a:cubicBezTo>
                      <a:pt x="153" y="110"/>
                      <a:pt x="151" y="111"/>
                      <a:pt x="152" y="113"/>
                    </a:cubicBezTo>
                    <a:cubicBezTo>
                      <a:pt x="153" y="113"/>
                      <a:pt x="152" y="114"/>
                      <a:pt x="152" y="114"/>
                    </a:cubicBezTo>
                    <a:cubicBezTo>
                      <a:pt x="151" y="113"/>
                      <a:pt x="152" y="113"/>
                      <a:pt x="151" y="112"/>
                    </a:cubicBezTo>
                    <a:cubicBezTo>
                      <a:pt x="151" y="113"/>
                      <a:pt x="150" y="114"/>
                      <a:pt x="150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0" y="115"/>
                      <a:pt x="149" y="115"/>
                      <a:pt x="149" y="115"/>
                    </a:cubicBezTo>
                    <a:cubicBezTo>
                      <a:pt x="149" y="116"/>
                      <a:pt x="148" y="117"/>
                      <a:pt x="147" y="118"/>
                    </a:cubicBezTo>
                    <a:cubicBezTo>
                      <a:pt x="147" y="118"/>
                      <a:pt x="146" y="118"/>
                      <a:pt x="146" y="118"/>
                    </a:cubicBezTo>
                    <a:cubicBezTo>
                      <a:pt x="146" y="119"/>
                      <a:pt x="145" y="120"/>
                      <a:pt x="145" y="121"/>
                    </a:cubicBezTo>
                    <a:cubicBezTo>
                      <a:pt x="144" y="121"/>
                      <a:pt x="144" y="121"/>
                      <a:pt x="145" y="122"/>
                    </a:cubicBezTo>
                    <a:cubicBezTo>
                      <a:pt x="145" y="123"/>
                      <a:pt x="143" y="122"/>
                      <a:pt x="143" y="122"/>
                    </a:cubicBezTo>
                    <a:cubicBezTo>
                      <a:pt x="143" y="123"/>
                      <a:pt x="144" y="124"/>
                      <a:pt x="144" y="124"/>
                    </a:cubicBezTo>
                    <a:cubicBezTo>
                      <a:pt x="143" y="124"/>
                      <a:pt x="143" y="123"/>
                      <a:pt x="143" y="123"/>
                    </a:cubicBezTo>
                    <a:cubicBezTo>
                      <a:pt x="143" y="124"/>
                      <a:pt x="143" y="125"/>
                      <a:pt x="143" y="126"/>
                    </a:cubicBezTo>
                    <a:cubicBezTo>
                      <a:pt x="142" y="126"/>
                      <a:pt x="142" y="126"/>
                      <a:pt x="141" y="126"/>
                    </a:cubicBezTo>
                    <a:cubicBezTo>
                      <a:pt x="141" y="126"/>
                      <a:pt x="141" y="126"/>
                      <a:pt x="140" y="126"/>
                    </a:cubicBezTo>
                    <a:cubicBezTo>
                      <a:pt x="141" y="125"/>
                      <a:pt x="140" y="125"/>
                      <a:pt x="141" y="124"/>
                    </a:cubicBezTo>
                    <a:cubicBezTo>
                      <a:pt x="141" y="123"/>
                      <a:pt x="142" y="123"/>
                      <a:pt x="142" y="121"/>
                    </a:cubicBezTo>
                    <a:cubicBezTo>
                      <a:pt x="141" y="121"/>
                      <a:pt x="140" y="122"/>
                      <a:pt x="140" y="122"/>
                    </a:cubicBezTo>
                    <a:cubicBezTo>
                      <a:pt x="140" y="123"/>
                      <a:pt x="139" y="124"/>
                      <a:pt x="139" y="124"/>
                    </a:cubicBezTo>
                    <a:cubicBezTo>
                      <a:pt x="139" y="125"/>
                      <a:pt x="139" y="124"/>
                      <a:pt x="139" y="125"/>
                    </a:cubicBezTo>
                    <a:cubicBezTo>
                      <a:pt x="138" y="125"/>
                      <a:pt x="139" y="126"/>
                      <a:pt x="138" y="127"/>
                    </a:cubicBezTo>
                    <a:cubicBezTo>
                      <a:pt x="139" y="126"/>
                      <a:pt x="140" y="127"/>
                      <a:pt x="140" y="128"/>
                    </a:cubicBezTo>
                    <a:cubicBezTo>
                      <a:pt x="140" y="128"/>
                      <a:pt x="139" y="128"/>
                      <a:pt x="139" y="129"/>
                    </a:cubicBezTo>
                    <a:cubicBezTo>
                      <a:pt x="139" y="129"/>
                      <a:pt x="140" y="129"/>
                      <a:pt x="140" y="130"/>
                    </a:cubicBezTo>
                    <a:cubicBezTo>
                      <a:pt x="139" y="130"/>
                      <a:pt x="139" y="129"/>
                      <a:pt x="139" y="130"/>
                    </a:cubicBezTo>
                    <a:cubicBezTo>
                      <a:pt x="139" y="130"/>
                      <a:pt x="138" y="130"/>
                      <a:pt x="138" y="130"/>
                    </a:cubicBezTo>
                    <a:cubicBezTo>
                      <a:pt x="137" y="129"/>
                      <a:pt x="139" y="127"/>
                      <a:pt x="137" y="127"/>
                    </a:cubicBezTo>
                    <a:cubicBezTo>
                      <a:pt x="137" y="127"/>
                      <a:pt x="137" y="128"/>
                      <a:pt x="136" y="128"/>
                    </a:cubicBezTo>
                    <a:cubicBezTo>
                      <a:pt x="136" y="128"/>
                      <a:pt x="136" y="128"/>
                      <a:pt x="136" y="128"/>
                    </a:cubicBezTo>
                    <a:cubicBezTo>
                      <a:pt x="135" y="129"/>
                      <a:pt x="135" y="130"/>
                      <a:pt x="134" y="130"/>
                    </a:cubicBezTo>
                    <a:cubicBezTo>
                      <a:pt x="134" y="131"/>
                      <a:pt x="134" y="131"/>
                      <a:pt x="135" y="131"/>
                    </a:cubicBezTo>
                    <a:cubicBezTo>
                      <a:pt x="134" y="131"/>
                      <a:pt x="134" y="133"/>
                      <a:pt x="133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133"/>
                      <a:pt x="132" y="133"/>
                      <a:pt x="132" y="133"/>
                    </a:cubicBezTo>
                    <a:cubicBezTo>
                      <a:pt x="132" y="134"/>
                      <a:pt x="132" y="134"/>
                      <a:pt x="132" y="134"/>
                    </a:cubicBezTo>
                    <a:cubicBezTo>
                      <a:pt x="132" y="134"/>
                      <a:pt x="132" y="135"/>
                      <a:pt x="132" y="135"/>
                    </a:cubicBez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2" y="136"/>
                      <a:pt x="132" y="136"/>
                      <a:pt x="132" y="137"/>
                    </a:cubicBezTo>
                    <a:cubicBezTo>
                      <a:pt x="132" y="137"/>
                      <a:pt x="132" y="138"/>
                      <a:pt x="131" y="138"/>
                    </a:cubicBezTo>
                    <a:cubicBezTo>
                      <a:pt x="131" y="138"/>
                      <a:pt x="131" y="138"/>
                      <a:pt x="131" y="138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1" y="136"/>
                      <a:pt x="132" y="135"/>
                      <a:pt x="131" y="135"/>
                    </a:cubicBezTo>
                    <a:cubicBezTo>
                      <a:pt x="131" y="135"/>
                      <a:pt x="130" y="136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lose/>
                    <a:moveTo>
                      <a:pt x="112" y="193"/>
                    </a:moveTo>
                    <a:cubicBezTo>
                      <a:pt x="112" y="193"/>
                      <a:pt x="112" y="194"/>
                      <a:pt x="113" y="194"/>
                    </a:cubicBezTo>
                    <a:cubicBezTo>
                      <a:pt x="113" y="195"/>
                      <a:pt x="112" y="195"/>
                      <a:pt x="112" y="195"/>
                    </a:cubicBezTo>
                    <a:cubicBezTo>
                      <a:pt x="112" y="195"/>
                      <a:pt x="112" y="194"/>
                      <a:pt x="112" y="193"/>
                    </a:cubicBezTo>
                    <a:close/>
                    <a:moveTo>
                      <a:pt x="112" y="219"/>
                    </a:moveTo>
                    <a:cubicBezTo>
                      <a:pt x="110" y="217"/>
                      <a:pt x="111" y="214"/>
                      <a:pt x="111" y="212"/>
                    </a:cubicBezTo>
                    <a:cubicBezTo>
                      <a:pt x="111" y="213"/>
                      <a:pt x="112" y="213"/>
                      <a:pt x="112" y="212"/>
                    </a:cubicBezTo>
                    <a:cubicBezTo>
                      <a:pt x="113" y="212"/>
                      <a:pt x="112" y="213"/>
                      <a:pt x="112" y="214"/>
                    </a:cubicBezTo>
                    <a:cubicBezTo>
                      <a:pt x="112" y="214"/>
                      <a:pt x="112" y="214"/>
                      <a:pt x="111" y="214"/>
                    </a:cubicBezTo>
                    <a:cubicBezTo>
                      <a:pt x="111" y="216"/>
                      <a:pt x="112" y="216"/>
                      <a:pt x="112" y="219"/>
                    </a:cubicBezTo>
                    <a:close/>
                    <a:moveTo>
                      <a:pt x="112" y="216"/>
                    </a:moveTo>
                    <a:cubicBezTo>
                      <a:pt x="113" y="216"/>
                      <a:pt x="112" y="218"/>
                      <a:pt x="113" y="217"/>
                    </a:cubicBezTo>
                    <a:cubicBezTo>
                      <a:pt x="112" y="219"/>
                      <a:pt x="113" y="220"/>
                      <a:pt x="113" y="222"/>
                    </a:cubicBezTo>
                    <a:cubicBezTo>
                      <a:pt x="112" y="221"/>
                      <a:pt x="112" y="218"/>
                      <a:pt x="112" y="216"/>
                    </a:cubicBezTo>
                    <a:close/>
                    <a:moveTo>
                      <a:pt x="113" y="228"/>
                    </a:moveTo>
                    <a:cubicBezTo>
                      <a:pt x="113" y="229"/>
                      <a:pt x="113" y="227"/>
                      <a:pt x="113" y="226"/>
                    </a:cubicBezTo>
                    <a:cubicBezTo>
                      <a:pt x="114" y="225"/>
                      <a:pt x="113" y="227"/>
                      <a:pt x="113" y="228"/>
                    </a:cubicBezTo>
                    <a:close/>
                    <a:moveTo>
                      <a:pt x="113" y="225"/>
                    </a:moveTo>
                    <a:cubicBezTo>
                      <a:pt x="112" y="226"/>
                      <a:pt x="113" y="224"/>
                      <a:pt x="113" y="224"/>
                    </a:cubicBezTo>
                    <a:cubicBezTo>
                      <a:pt x="113" y="224"/>
                      <a:pt x="114" y="224"/>
                      <a:pt x="113" y="225"/>
                    </a:cubicBezTo>
                    <a:close/>
                    <a:moveTo>
                      <a:pt x="114" y="203"/>
                    </a:moveTo>
                    <a:cubicBezTo>
                      <a:pt x="113" y="203"/>
                      <a:pt x="114" y="202"/>
                      <a:pt x="113" y="202"/>
                    </a:cubicBezTo>
                    <a:cubicBezTo>
                      <a:pt x="112" y="202"/>
                      <a:pt x="113" y="203"/>
                      <a:pt x="113" y="204"/>
                    </a:cubicBezTo>
                    <a:cubicBezTo>
                      <a:pt x="112" y="204"/>
                      <a:pt x="113" y="209"/>
                      <a:pt x="112" y="210"/>
                    </a:cubicBezTo>
                    <a:cubicBezTo>
                      <a:pt x="110" y="211"/>
                      <a:pt x="111" y="209"/>
                      <a:pt x="111" y="208"/>
                    </a:cubicBezTo>
                    <a:cubicBezTo>
                      <a:pt x="111" y="206"/>
                      <a:pt x="111" y="204"/>
                      <a:pt x="112" y="202"/>
                    </a:cubicBezTo>
                    <a:cubicBezTo>
                      <a:pt x="112" y="202"/>
                      <a:pt x="113" y="201"/>
                      <a:pt x="113" y="200"/>
                    </a:cubicBezTo>
                    <a:cubicBezTo>
                      <a:pt x="113" y="200"/>
                      <a:pt x="112" y="200"/>
                      <a:pt x="112" y="200"/>
                    </a:cubicBezTo>
                    <a:cubicBezTo>
                      <a:pt x="112" y="200"/>
                      <a:pt x="113" y="200"/>
                      <a:pt x="113" y="199"/>
                    </a:cubicBezTo>
                    <a:cubicBezTo>
                      <a:pt x="114" y="200"/>
                      <a:pt x="114" y="201"/>
                      <a:pt x="114" y="203"/>
                    </a:cubicBezTo>
                    <a:close/>
                    <a:moveTo>
                      <a:pt x="116" y="188"/>
                    </a:moveTo>
                    <a:cubicBezTo>
                      <a:pt x="116" y="188"/>
                      <a:pt x="117" y="189"/>
                      <a:pt x="116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15" y="190"/>
                      <a:pt x="116" y="189"/>
                      <a:pt x="116" y="188"/>
                    </a:cubicBezTo>
                    <a:cubicBezTo>
                      <a:pt x="116" y="187"/>
                      <a:pt x="116" y="187"/>
                      <a:pt x="116" y="186"/>
                    </a:cubicBezTo>
                    <a:cubicBezTo>
                      <a:pt x="117" y="186"/>
                      <a:pt x="117" y="187"/>
                      <a:pt x="117" y="187"/>
                    </a:cubicBezTo>
                    <a:cubicBezTo>
                      <a:pt x="118" y="188"/>
                      <a:pt x="117" y="188"/>
                      <a:pt x="116" y="188"/>
                    </a:cubicBezTo>
                    <a:close/>
                    <a:moveTo>
                      <a:pt x="243" y="38"/>
                    </a:moveTo>
                    <a:cubicBezTo>
                      <a:pt x="243" y="39"/>
                      <a:pt x="242" y="39"/>
                      <a:pt x="241" y="39"/>
                    </a:cubicBezTo>
                    <a:cubicBezTo>
                      <a:pt x="241" y="38"/>
                      <a:pt x="242" y="38"/>
                      <a:pt x="243" y="38"/>
                    </a:cubicBezTo>
                    <a:close/>
                    <a:moveTo>
                      <a:pt x="230" y="46"/>
                    </a:moveTo>
                    <a:cubicBezTo>
                      <a:pt x="230" y="46"/>
                      <a:pt x="230" y="46"/>
                      <a:pt x="230" y="46"/>
                    </a:cubicBezTo>
                    <a:cubicBezTo>
                      <a:pt x="231" y="45"/>
                      <a:pt x="231" y="46"/>
                      <a:pt x="231" y="45"/>
                    </a:cubicBezTo>
                    <a:cubicBezTo>
                      <a:pt x="232" y="45"/>
                      <a:pt x="232" y="45"/>
                      <a:pt x="232" y="45"/>
                    </a:cubicBezTo>
                    <a:cubicBezTo>
                      <a:pt x="233" y="44"/>
                      <a:pt x="234" y="43"/>
                      <a:pt x="234" y="43"/>
                    </a:cubicBezTo>
                    <a:cubicBezTo>
                      <a:pt x="235" y="42"/>
                      <a:pt x="235" y="43"/>
                      <a:pt x="235" y="43"/>
                    </a:cubicBezTo>
                    <a:cubicBezTo>
                      <a:pt x="235" y="45"/>
                      <a:pt x="233" y="44"/>
                      <a:pt x="232" y="45"/>
                    </a:cubicBezTo>
                    <a:cubicBezTo>
                      <a:pt x="232" y="46"/>
                      <a:pt x="231" y="46"/>
                      <a:pt x="230" y="47"/>
                    </a:cubicBezTo>
                    <a:cubicBezTo>
                      <a:pt x="230" y="47"/>
                      <a:pt x="230" y="47"/>
                      <a:pt x="230" y="47"/>
                    </a:cubicBezTo>
                    <a:cubicBezTo>
                      <a:pt x="229" y="47"/>
                      <a:pt x="230" y="47"/>
                      <a:pt x="230" y="46"/>
                    </a:cubicBezTo>
                    <a:close/>
                    <a:moveTo>
                      <a:pt x="229" y="47"/>
                    </a:moveTo>
                    <a:cubicBezTo>
                      <a:pt x="229" y="48"/>
                      <a:pt x="228" y="47"/>
                      <a:pt x="228" y="48"/>
                    </a:cubicBezTo>
                    <a:cubicBezTo>
                      <a:pt x="227" y="48"/>
                      <a:pt x="227" y="49"/>
                      <a:pt x="226" y="49"/>
                    </a:cubicBezTo>
                    <a:cubicBezTo>
                      <a:pt x="227" y="48"/>
                      <a:pt x="227" y="46"/>
                      <a:pt x="229" y="47"/>
                    </a:cubicBezTo>
                    <a:close/>
                    <a:moveTo>
                      <a:pt x="219" y="51"/>
                    </a:moveTo>
                    <a:cubicBezTo>
                      <a:pt x="219" y="51"/>
                      <a:pt x="219" y="51"/>
                      <a:pt x="219" y="51"/>
                    </a:cubicBezTo>
                    <a:cubicBezTo>
                      <a:pt x="220" y="51"/>
                      <a:pt x="221" y="51"/>
                      <a:pt x="220" y="52"/>
                    </a:cubicBezTo>
                    <a:cubicBezTo>
                      <a:pt x="220" y="53"/>
                      <a:pt x="218" y="52"/>
                      <a:pt x="219" y="51"/>
                    </a:cubicBezTo>
                    <a:close/>
                    <a:moveTo>
                      <a:pt x="200" y="65"/>
                    </a:moveTo>
                    <a:cubicBezTo>
                      <a:pt x="200" y="66"/>
                      <a:pt x="199" y="68"/>
                      <a:pt x="198" y="67"/>
                    </a:cubicBezTo>
                    <a:cubicBezTo>
                      <a:pt x="197" y="67"/>
                      <a:pt x="199" y="66"/>
                      <a:pt x="200" y="65"/>
                    </a:cubicBezTo>
                    <a:close/>
                    <a:moveTo>
                      <a:pt x="198" y="68"/>
                    </a:moveTo>
                    <a:cubicBezTo>
                      <a:pt x="198" y="68"/>
                      <a:pt x="195" y="69"/>
                      <a:pt x="195" y="69"/>
                    </a:cubicBezTo>
                    <a:cubicBezTo>
                      <a:pt x="195" y="67"/>
                      <a:pt x="197" y="67"/>
                      <a:pt x="198" y="68"/>
                    </a:cubicBezTo>
                    <a:close/>
                    <a:moveTo>
                      <a:pt x="193" y="69"/>
                    </a:moveTo>
                    <a:cubicBezTo>
                      <a:pt x="193" y="70"/>
                      <a:pt x="194" y="69"/>
                      <a:pt x="194" y="69"/>
                    </a:cubicBezTo>
                    <a:cubicBezTo>
                      <a:pt x="194" y="69"/>
                      <a:pt x="194" y="70"/>
                      <a:pt x="195" y="70"/>
                    </a:cubicBezTo>
                    <a:cubicBezTo>
                      <a:pt x="195" y="71"/>
                      <a:pt x="193" y="71"/>
                      <a:pt x="193" y="69"/>
                    </a:cubicBezTo>
                    <a:close/>
                    <a:moveTo>
                      <a:pt x="171" y="94"/>
                    </a:moveTo>
                    <a:cubicBezTo>
                      <a:pt x="172" y="94"/>
                      <a:pt x="169" y="98"/>
                      <a:pt x="168" y="97"/>
                    </a:cubicBezTo>
                    <a:cubicBezTo>
                      <a:pt x="168" y="97"/>
                      <a:pt x="170" y="93"/>
                      <a:pt x="171" y="94"/>
                    </a:cubicBezTo>
                    <a:close/>
                    <a:moveTo>
                      <a:pt x="167" y="98"/>
                    </a:moveTo>
                    <a:cubicBezTo>
                      <a:pt x="167" y="99"/>
                      <a:pt x="167" y="99"/>
                      <a:pt x="167" y="99"/>
                    </a:cubicBezTo>
                    <a:cubicBezTo>
                      <a:pt x="159" y="105"/>
                      <a:pt x="166" y="96"/>
                      <a:pt x="167" y="98"/>
                    </a:cubicBezTo>
                    <a:close/>
                    <a:moveTo>
                      <a:pt x="161" y="102"/>
                    </a:moveTo>
                    <a:cubicBezTo>
                      <a:pt x="162" y="102"/>
                      <a:pt x="163" y="102"/>
                      <a:pt x="163" y="103"/>
                    </a:cubicBezTo>
                    <a:cubicBezTo>
                      <a:pt x="164" y="102"/>
                      <a:pt x="162" y="104"/>
                      <a:pt x="160" y="104"/>
                    </a:cubicBezTo>
                    <a:cubicBezTo>
                      <a:pt x="160" y="103"/>
                      <a:pt x="161" y="103"/>
                      <a:pt x="161" y="102"/>
                    </a:cubicBezTo>
                    <a:close/>
                    <a:moveTo>
                      <a:pt x="161" y="105"/>
                    </a:moveTo>
                    <a:cubicBezTo>
                      <a:pt x="161" y="106"/>
                      <a:pt x="159" y="110"/>
                      <a:pt x="158" y="109"/>
                    </a:cubicBezTo>
                    <a:cubicBezTo>
                      <a:pt x="158" y="108"/>
                      <a:pt x="160" y="106"/>
                      <a:pt x="161" y="105"/>
                    </a:cubicBezTo>
                    <a:close/>
                    <a:moveTo>
                      <a:pt x="126" y="158"/>
                    </a:moveTo>
                    <a:cubicBezTo>
                      <a:pt x="126" y="159"/>
                      <a:pt x="125" y="160"/>
                      <a:pt x="125" y="160"/>
                    </a:cubicBezTo>
                    <a:cubicBezTo>
                      <a:pt x="124" y="160"/>
                      <a:pt x="125" y="157"/>
                      <a:pt x="126" y="157"/>
                    </a:cubicBezTo>
                    <a:cubicBezTo>
                      <a:pt x="127" y="156"/>
                      <a:pt x="126" y="158"/>
                      <a:pt x="126" y="158"/>
                    </a:cubicBezTo>
                    <a:close/>
                    <a:moveTo>
                      <a:pt x="128" y="154"/>
                    </a:moveTo>
                    <a:cubicBezTo>
                      <a:pt x="128" y="154"/>
                      <a:pt x="127" y="154"/>
                      <a:pt x="127" y="155"/>
                    </a:cubicBezTo>
                    <a:cubicBezTo>
                      <a:pt x="127" y="155"/>
                      <a:pt x="127" y="157"/>
                      <a:pt x="126" y="156"/>
                    </a:cubicBezTo>
                    <a:cubicBezTo>
                      <a:pt x="126" y="155"/>
                      <a:pt x="127" y="155"/>
                      <a:pt x="127" y="154"/>
                    </a:cubicBezTo>
                    <a:cubicBezTo>
                      <a:pt x="127" y="154"/>
                      <a:pt x="127" y="152"/>
                      <a:pt x="128" y="152"/>
                    </a:cubicBezTo>
                    <a:cubicBezTo>
                      <a:pt x="128" y="153"/>
                      <a:pt x="128" y="153"/>
                      <a:pt x="128" y="154"/>
                    </a:cubicBezTo>
                    <a:close/>
                    <a:moveTo>
                      <a:pt x="136" y="131"/>
                    </a:moveTo>
                    <a:cubicBezTo>
                      <a:pt x="137" y="131"/>
                      <a:pt x="137" y="133"/>
                      <a:pt x="136" y="134"/>
                    </a:cubicBezTo>
                    <a:cubicBezTo>
                      <a:pt x="135" y="133"/>
                      <a:pt x="136" y="133"/>
                      <a:pt x="136" y="131"/>
                    </a:cubicBezTo>
                    <a:close/>
                    <a:moveTo>
                      <a:pt x="133" y="139"/>
                    </a:moveTo>
                    <a:cubicBezTo>
                      <a:pt x="132" y="137"/>
                      <a:pt x="133" y="137"/>
                      <a:pt x="134" y="136"/>
                    </a:cubicBezTo>
                    <a:cubicBezTo>
                      <a:pt x="134" y="136"/>
                      <a:pt x="135" y="135"/>
                      <a:pt x="135" y="134"/>
                    </a:cubicBezTo>
                    <a:cubicBezTo>
                      <a:pt x="135" y="134"/>
                      <a:pt x="135" y="135"/>
                      <a:pt x="135" y="136"/>
                    </a:cubicBezTo>
                    <a:cubicBezTo>
                      <a:pt x="135" y="137"/>
                      <a:pt x="134" y="137"/>
                      <a:pt x="134" y="137"/>
                    </a:cubicBezTo>
                    <a:cubicBezTo>
                      <a:pt x="134" y="137"/>
                      <a:pt x="133" y="138"/>
                      <a:pt x="133" y="138"/>
                    </a:cubicBezTo>
                    <a:cubicBezTo>
                      <a:pt x="133" y="139"/>
                      <a:pt x="134" y="139"/>
                      <a:pt x="134" y="140"/>
                    </a:cubicBezTo>
                    <a:cubicBezTo>
                      <a:pt x="133" y="140"/>
                      <a:pt x="133" y="140"/>
                      <a:pt x="133" y="140"/>
                    </a:cubicBezTo>
                    <a:cubicBezTo>
                      <a:pt x="133" y="140"/>
                      <a:pt x="133" y="141"/>
                      <a:pt x="132" y="141"/>
                    </a:cubicBezTo>
                    <a:cubicBezTo>
                      <a:pt x="132" y="140"/>
                      <a:pt x="133" y="140"/>
                      <a:pt x="133" y="139"/>
                    </a:cubicBezTo>
                    <a:close/>
                    <a:moveTo>
                      <a:pt x="132" y="142"/>
                    </a:moveTo>
                    <a:cubicBezTo>
                      <a:pt x="132" y="142"/>
                      <a:pt x="132" y="143"/>
                      <a:pt x="132" y="143"/>
                    </a:cubicBezTo>
                    <a:cubicBezTo>
                      <a:pt x="132" y="144"/>
                      <a:pt x="132" y="144"/>
                      <a:pt x="132" y="144"/>
                    </a:cubicBezTo>
                    <a:cubicBezTo>
                      <a:pt x="131" y="145"/>
                      <a:pt x="131" y="146"/>
                      <a:pt x="130" y="146"/>
                    </a:cubicBezTo>
                    <a:cubicBezTo>
                      <a:pt x="130" y="147"/>
                      <a:pt x="130" y="147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29" y="150"/>
                      <a:pt x="130" y="152"/>
                      <a:pt x="128" y="152"/>
                    </a:cubicBezTo>
                    <a:cubicBezTo>
                      <a:pt x="128" y="151"/>
                      <a:pt x="130" y="149"/>
                      <a:pt x="129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5"/>
                      <a:pt x="131" y="145"/>
                      <a:pt x="131" y="143"/>
                    </a:cubicBezTo>
                    <a:cubicBezTo>
                      <a:pt x="131" y="143"/>
                      <a:pt x="132" y="143"/>
                      <a:pt x="132" y="142"/>
                    </a:cubicBezTo>
                    <a:close/>
                    <a:moveTo>
                      <a:pt x="114" y="175"/>
                    </a:moveTo>
                    <a:cubicBezTo>
                      <a:pt x="114" y="174"/>
                      <a:pt x="115" y="174"/>
                      <a:pt x="115" y="173"/>
                    </a:cubicBezTo>
                    <a:cubicBezTo>
                      <a:pt x="114" y="173"/>
                      <a:pt x="114" y="173"/>
                      <a:pt x="114" y="173"/>
                    </a:cubicBezTo>
                    <a:cubicBezTo>
                      <a:pt x="114" y="174"/>
                      <a:pt x="113" y="175"/>
                      <a:pt x="114" y="175"/>
                    </a:cubicBezTo>
                    <a:close/>
                  </a:path>
                </a:pathLst>
              </a:custGeom>
              <a:solidFill>
                <a:schemeClr val="bg1">
                  <a:alpha val="32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4160E9B5-7D3D-43A4-B0C0-9ABD6C8024E2}"/>
                </a:ext>
              </a:extLst>
            </p:cNvPr>
            <p:cNvGrpSpPr/>
            <p:nvPr/>
          </p:nvGrpSpPr>
          <p:grpSpPr>
            <a:xfrm>
              <a:off x="2879319" y="2902941"/>
              <a:ext cx="1980245" cy="1980245"/>
              <a:chOff x="866810" y="2652715"/>
              <a:chExt cx="1597660" cy="1597660"/>
            </a:xfrm>
          </p:grpSpPr>
          <p:grpSp>
            <p:nvGrpSpPr>
              <p:cNvPr id="73" name="组合 72">
                <a:extLst>
                  <a:ext uri="{FF2B5EF4-FFF2-40B4-BE49-F238E27FC236}">
                    <a16:creationId xmlns:a16="http://schemas.microsoft.com/office/drawing/2014/main" id="{C975D951-0A7C-4278-8347-E742FAFFF1F4}"/>
                  </a:ext>
                </a:extLst>
              </p:cNvPr>
              <p:cNvGrpSpPr/>
              <p:nvPr/>
            </p:nvGrpSpPr>
            <p:grpSpPr>
              <a:xfrm>
                <a:off x="866810" y="2652715"/>
                <a:ext cx="1597660" cy="1597660"/>
                <a:chOff x="1828800" y="2301240"/>
                <a:chExt cx="2204720" cy="2204720"/>
              </a:xfrm>
            </p:grpSpPr>
            <p:sp>
              <p:nvSpPr>
                <p:cNvPr id="75" name="椭圆 74">
                  <a:extLst>
                    <a:ext uri="{FF2B5EF4-FFF2-40B4-BE49-F238E27FC236}">
                      <a16:creationId xmlns:a16="http://schemas.microsoft.com/office/drawing/2014/main" id="{070B434F-1BC8-4DC9-83A5-E37960192C0B}"/>
                    </a:ext>
                  </a:extLst>
                </p:cNvPr>
                <p:cNvSpPr/>
                <p:nvPr/>
              </p:nvSpPr>
              <p:spPr>
                <a:xfrm>
                  <a:off x="1828800" y="2301240"/>
                  <a:ext cx="2204720" cy="2204720"/>
                </a:xfrm>
                <a:prstGeom prst="ellipse">
                  <a:avLst/>
                </a:prstGeom>
                <a:noFill/>
                <a:ln w="9525">
                  <a:solidFill>
                    <a:schemeClr val="accent1">
                      <a:shade val="50000"/>
                      <a:alpha val="43000"/>
                    </a:schemeClr>
                  </a:solidFill>
                  <a:prstDash val="sysDot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76" name="椭圆 75">
                  <a:extLst>
                    <a:ext uri="{FF2B5EF4-FFF2-40B4-BE49-F238E27FC236}">
                      <a16:creationId xmlns:a16="http://schemas.microsoft.com/office/drawing/2014/main" id="{F8F41DAF-4CEE-4B81-AF83-009330DB8B74}"/>
                    </a:ext>
                  </a:extLst>
                </p:cNvPr>
                <p:cNvSpPr/>
                <p:nvPr/>
              </p:nvSpPr>
              <p:spPr>
                <a:xfrm>
                  <a:off x="1940560" y="2413000"/>
                  <a:ext cx="1981200" cy="198120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accent1">
                      <a:shade val="50000"/>
                      <a:alpha val="79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4" name="Freeform 5">
                <a:extLst>
                  <a:ext uri="{FF2B5EF4-FFF2-40B4-BE49-F238E27FC236}">
                    <a16:creationId xmlns:a16="http://schemas.microsoft.com/office/drawing/2014/main" id="{CE361A06-96BC-4108-8238-E46D22E675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6794" y="2868376"/>
                <a:ext cx="1143621" cy="1166335"/>
              </a:xfrm>
              <a:custGeom>
                <a:avLst/>
                <a:gdLst>
                  <a:gd name="T0" fmla="*/ 363 w 786"/>
                  <a:gd name="T1" fmla="*/ 284 h 801"/>
                  <a:gd name="T2" fmla="*/ 626 w 786"/>
                  <a:gd name="T3" fmla="*/ 134 h 801"/>
                  <a:gd name="T4" fmla="*/ 682 w 786"/>
                  <a:gd name="T5" fmla="*/ 349 h 801"/>
                  <a:gd name="T6" fmla="*/ 783 w 786"/>
                  <a:gd name="T7" fmla="*/ 364 h 801"/>
                  <a:gd name="T8" fmla="*/ 755 w 786"/>
                  <a:gd name="T9" fmla="*/ 486 h 801"/>
                  <a:gd name="T10" fmla="*/ 672 w 786"/>
                  <a:gd name="T11" fmla="*/ 431 h 801"/>
                  <a:gd name="T12" fmla="*/ 701 w 786"/>
                  <a:gd name="T13" fmla="*/ 535 h 801"/>
                  <a:gd name="T14" fmla="*/ 403 w 786"/>
                  <a:gd name="T15" fmla="*/ 326 h 801"/>
                  <a:gd name="T16" fmla="*/ 578 w 786"/>
                  <a:gd name="T17" fmla="*/ 516 h 801"/>
                  <a:gd name="T18" fmla="*/ 671 w 786"/>
                  <a:gd name="T19" fmla="*/ 565 h 801"/>
                  <a:gd name="T20" fmla="*/ 608 w 786"/>
                  <a:gd name="T21" fmla="*/ 488 h 801"/>
                  <a:gd name="T22" fmla="*/ 662 w 786"/>
                  <a:gd name="T23" fmla="*/ 523 h 801"/>
                  <a:gd name="T24" fmla="*/ 431 w 786"/>
                  <a:gd name="T25" fmla="*/ 280 h 801"/>
                  <a:gd name="T26" fmla="*/ 578 w 786"/>
                  <a:gd name="T27" fmla="*/ 486 h 801"/>
                  <a:gd name="T28" fmla="*/ 620 w 786"/>
                  <a:gd name="T29" fmla="*/ 536 h 801"/>
                  <a:gd name="T30" fmla="*/ 666 w 786"/>
                  <a:gd name="T31" fmla="*/ 549 h 801"/>
                  <a:gd name="T32" fmla="*/ 225 w 786"/>
                  <a:gd name="T33" fmla="*/ 648 h 801"/>
                  <a:gd name="T34" fmla="*/ 179 w 786"/>
                  <a:gd name="T35" fmla="*/ 491 h 801"/>
                  <a:gd name="T36" fmla="*/ 301 w 786"/>
                  <a:gd name="T37" fmla="*/ 440 h 801"/>
                  <a:gd name="T38" fmla="*/ 242 w 786"/>
                  <a:gd name="T39" fmla="*/ 369 h 801"/>
                  <a:gd name="T40" fmla="*/ 167 w 786"/>
                  <a:gd name="T41" fmla="*/ 436 h 801"/>
                  <a:gd name="T42" fmla="*/ 148 w 786"/>
                  <a:gd name="T43" fmla="*/ 665 h 801"/>
                  <a:gd name="T44" fmla="*/ 145 w 786"/>
                  <a:gd name="T45" fmla="*/ 433 h 801"/>
                  <a:gd name="T46" fmla="*/ 405 w 786"/>
                  <a:gd name="T47" fmla="*/ 261 h 801"/>
                  <a:gd name="T48" fmla="*/ 323 w 786"/>
                  <a:gd name="T49" fmla="*/ 106 h 801"/>
                  <a:gd name="T50" fmla="*/ 235 w 786"/>
                  <a:gd name="T51" fmla="*/ 281 h 801"/>
                  <a:gd name="T52" fmla="*/ 121 w 786"/>
                  <a:gd name="T53" fmla="*/ 394 h 801"/>
                  <a:gd name="T54" fmla="*/ 91 w 786"/>
                  <a:gd name="T55" fmla="*/ 557 h 801"/>
                  <a:gd name="T56" fmla="*/ 212 w 786"/>
                  <a:gd name="T57" fmla="*/ 743 h 801"/>
                  <a:gd name="T58" fmla="*/ 293 w 786"/>
                  <a:gd name="T59" fmla="*/ 785 h 801"/>
                  <a:gd name="T60" fmla="*/ 251 w 786"/>
                  <a:gd name="T61" fmla="*/ 366 h 801"/>
                  <a:gd name="T62" fmla="*/ 173 w 786"/>
                  <a:gd name="T63" fmla="*/ 436 h 801"/>
                  <a:gd name="T64" fmla="*/ 289 w 786"/>
                  <a:gd name="T65" fmla="*/ 291 h 801"/>
                  <a:gd name="T66" fmla="*/ 142 w 786"/>
                  <a:gd name="T67" fmla="*/ 394 h 801"/>
                  <a:gd name="T68" fmla="*/ 158 w 786"/>
                  <a:gd name="T69" fmla="*/ 370 h 801"/>
                  <a:gd name="T70" fmla="*/ 127 w 786"/>
                  <a:gd name="T71" fmla="*/ 418 h 801"/>
                  <a:gd name="T72" fmla="*/ 146 w 786"/>
                  <a:gd name="T73" fmla="*/ 545 h 801"/>
                  <a:gd name="T74" fmla="*/ 151 w 786"/>
                  <a:gd name="T75" fmla="*/ 534 h 801"/>
                  <a:gd name="T76" fmla="*/ 234 w 786"/>
                  <a:gd name="T77" fmla="*/ 738 h 801"/>
                  <a:gd name="T78" fmla="*/ 92 w 786"/>
                  <a:gd name="T79" fmla="*/ 213 h 801"/>
                  <a:gd name="T80" fmla="*/ 76 w 786"/>
                  <a:gd name="T81" fmla="*/ 291 h 801"/>
                  <a:gd name="T82" fmla="*/ 75 w 786"/>
                  <a:gd name="T83" fmla="*/ 237 h 801"/>
                  <a:gd name="T84" fmla="*/ 644 w 786"/>
                  <a:gd name="T85" fmla="*/ 118 h 801"/>
                  <a:gd name="T86" fmla="*/ 664 w 786"/>
                  <a:gd name="T87" fmla="*/ 139 h 801"/>
                  <a:gd name="T88" fmla="*/ 578 w 786"/>
                  <a:gd name="T89" fmla="*/ 526 h 801"/>
                  <a:gd name="T90" fmla="*/ 562 w 786"/>
                  <a:gd name="T91" fmla="*/ 256 h 801"/>
                  <a:gd name="T92" fmla="*/ 556 w 786"/>
                  <a:gd name="T93" fmla="*/ 67 h 801"/>
                  <a:gd name="T94" fmla="*/ 178 w 786"/>
                  <a:gd name="T95" fmla="*/ 415 h 801"/>
                  <a:gd name="T96" fmla="*/ 704 w 786"/>
                  <a:gd name="T97" fmla="*/ 598 h 801"/>
                  <a:gd name="T98" fmla="*/ 579 w 786"/>
                  <a:gd name="T99" fmla="*/ 663 h 801"/>
                  <a:gd name="T100" fmla="*/ 633 w 786"/>
                  <a:gd name="T101" fmla="*/ 669 h 801"/>
                  <a:gd name="T102" fmla="*/ 471 w 786"/>
                  <a:gd name="T103" fmla="*/ 490 h 801"/>
                  <a:gd name="T104" fmla="*/ 561 w 786"/>
                  <a:gd name="T105" fmla="*/ 665 h 801"/>
                  <a:gd name="T106" fmla="*/ 382 w 786"/>
                  <a:gd name="T107" fmla="*/ 646 h 801"/>
                  <a:gd name="T108" fmla="*/ 593 w 786"/>
                  <a:gd name="T109" fmla="*/ 669 h 801"/>
                  <a:gd name="T110" fmla="*/ 668 w 786"/>
                  <a:gd name="T111" fmla="*/ 624 h 801"/>
                  <a:gd name="T112" fmla="*/ 694 w 786"/>
                  <a:gd name="T113" fmla="*/ 614 h 801"/>
                  <a:gd name="T114" fmla="*/ 97 w 786"/>
                  <a:gd name="T115" fmla="*/ 631 h 801"/>
                  <a:gd name="T116" fmla="*/ 112 w 786"/>
                  <a:gd name="T117" fmla="*/ 657 h 801"/>
                  <a:gd name="T118" fmla="*/ 126 w 786"/>
                  <a:gd name="T119" fmla="*/ 145 h 801"/>
                  <a:gd name="T120" fmla="*/ 194 w 786"/>
                  <a:gd name="T121" fmla="*/ 79 h 801"/>
                  <a:gd name="T122" fmla="*/ 160 w 786"/>
                  <a:gd name="T123" fmla="*/ 97 h 801"/>
                  <a:gd name="T124" fmla="*/ 243 w 786"/>
                  <a:gd name="T125" fmla="*/ 3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801">
                    <a:moveTo>
                      <a:pt x="214" y="292"/>
                    </a:moveTo>
                    <a:cubicBezTo>
                      <a:pt x="214" y="291"/>
                      <a:pt x="216" y="292"/>
                      <a:pt x="216" y="290"/>
                    </a:cubicBezTo>
                    <a:cubicBezTo>
                      <a:pt x="214" y="289"/>
                      <a:pt x="213" y="291"/>
                      <a:pt x="214" y="292"/>
                    </a:cubicBezTo>
                    <a:close/>
                    <a:moveTo>
                      <a:pt x="209" y="293"/>
                    </a:moveTo>
                    <a:cubicBezTo>
                      <a:pt x="210" y="293"/>
                      <a:pt x="211" y="293"/>
                      <a:pt x="211" y="292"/>
                    </a:cubicBezTo>
                    <a:cubicBezTo>
                      <a:pt x="210" y="292"/>
                      <a:pt x="208" y="292"/>
                      <a:pt x="209" y="293"/>
                    </a:cubicBezTo>
                    <a:close/>
                    <a:moveTo>
                      <a:pt x="196" y="302"/>
                    </a:moveTo>
                    <a:cubicBezTo>
                      <a:pt x="197" y="302"/>
                      <a:pt x="198" y="302"/>
                      <a:pt x="198" y="301"/>
                    </a:cubicBezTo>
                    <a:cubicBezTo>
                      <a:pt x="197" y="300"/>
                      <a:pt x="197" y="301"/>
                      <a:pt x="196" y="302"/>
                    </a:cubicBezTo>
                    <a:close/>
                    <a:moveTo>
                      <a:pt x="221" y="285"/>
                    </a:moveTo>
                    <a:cubicBezTo>
                      <a:pt x="222" y="285"/>
                      <a:pt x="222" y="285"/>
                      <a:pt x="222" y="285"/>
                    </a:cubicBezTo>
                    <a:cubicBezTo>
                      <a:pt x="223" y="285"/>
                      <a:pt x="223" y="284"/>
                      <a:pt x="222" y="283"/>
                    </a:cubicBezTo>
                    <a:cubicBezTo>
                      <a:pt x="222" y="284"/>
                      <a:pt x="221" y="284"/>
                      <a:pt x="221" y="285"/>
                    </a:cubicBezTo>
                    <a:close/>
                    <a:moveTo>
                      <a:pt x="206" y="295"/>
                    </a:moveTo>
                    <a:cubicBezTo>
                      <a:pt x="205" y="294"/>
                      <a:pt x="205" y="295"/>
                      <a:pt x="204" y="295"/>
                    </a:cubicBezTo>
                    <a:cubicBezTo>
                      <a:pt x="205" y="297"/>
                      <a:pt x="207" y="295"/>
                      <a:pt x="207" y="295"/>
                    </a:cubicBezTo>
                    <a:cubicBezTo>
                      <a:pt x="208" y="295"/>
                      <a:pt x="208" y="295"/>
                      <a:pt x="209" y="294"/>
                    </a:cubicBezTo>
                    <a:cubicBezTo>
                      <a:pt x="209" y="294"/>
                      <a:pt x="208" y="293"/>
                      <a:pt x="208" y="293"/>
                    </a:cubicBezTo>
                    <a:cubicBezTo>
                      <a:pt x="207" y="294"/>
                      <a:pt x="207" y="294"/>
                      <a:pt x="206" y="295"/>
                    </a:cubicBezTo>
                    <a:close/>
                    <a:moveTo>
                      <a:pt x="195" y="303"/>
                    </a:moveTo>
                    <a:cubicBezTo>
                      <a:pt x="196" y="303"/>
                      <a:pt x="196" y="303"/>
                      <a:pt x="196" y="302"/>
                    </a:cubicBezTo>
                    <a:cubicBezTo>
                      <a:pt x="196" y="302"/>
                      <a:pt x="196" y="302"/>
                      <a:pt x="196" y="302"/>
                    </a:cubicBezTo>
                    <a:cubicBezTo>
                      <a:pt x="195" y="302"/>
                      <a:pt x="196" y="303"/>
                      <a:pt x="195" y="303"/>
                    </a:cubicBezTo>
                    <a:close/>
                    <a:moveTo>
                      <a:pt x="200" y="297"/>
                    </a:moveTo>
                    <a:cubicBezTo>
                      <a:pt x="200" y="298"/>
                      <a:pt x="200" y="299"/>
                      <a:pt x="200" y="299"/>
                    </a:cubicBezTo>
                    <a:cubicBezTo>
                      <a:pt x="200" y="299"/>
                      <a:pt x="198" y="299"/>
                      <a:pt x="199" y="300"/>
                    </a:cubicBezTo>
                    <a:cubicBezTo>
                      <a:pt x="199" y="301"/>
                      <a:pt x="200" y="299"/>
                      <a:pt x="201" y="299"/>
                    </a:cubicBezTo>
                    <a:cubicBezTo>
                      <a:pt x="201" y="299"/>
                      <a:pt x="202" y="299"/>
                      <a:pt x="202" y="299"/>
                    </a:cubicBezTo>
                    <a:cubicBezTo>
                      <a:pt x="202" y="299"/>
                      <a:pt x="202" y="298"/>
                      <a:pt x="203" y="298"/>
                    </a:cubicBezTo>
                    <a:cubicBezTo>
                      <a:pt x="203" y="298"/>
                      <a:pt x="204" y="298"/>
                      <a:pt x="204" y="297"/>
                    </a:cubicBezTo>
                    <a:cubicBezTo>
                      <a:pt x="202" y="296"/>
                      <a:pt x="202" y="297"/>
                      <a:pt x="202" y="297"/>
                    </a:cubicBezTo>
                    <a:cubicBezTo>
                      <a:pt x="201" y="297"/>
                      <a:pt x="201" y="297"/>
                      <a:pt x="200" y="297"/>
                    </a:cubicBezTo>
                    <a:close/>
                    <a:moveTo>
                      <a:pt x="217" y="288"/>
                    </a:moveTo>
                    <a:cubicBezTo>
                      <a:pt x="219" y="290"/>
                      <a:pt x="220" y="287"/>
                      <a:pt x="221" y="286"/>
                    </a:cubicBezTo>
                    <a:cubicBezTo>
                      <a:pt x="220" y="285"/>
                      <a:pt x="220" y="284"/>
                      <a:pt x="218" y="284"/>
                    </a:cubicBezTo>
                    <a:cubicBezTo>
                      <a:pt x="218" y="285"/>
                      <a:pt x="219" y="286"/>
                      <a:pt x="219" y="287"/>
                    </a:cubicBezTo>
                    <a:cubicBezTo>
                      <a:pt x="218" y="287"/>
                      <a:pt x="217" y="287"/>
                      <a:pt x="217" y="288"/>
                    </a:cubicBezTo>
                    <a:close/>
                    <a:moveTo>
                      <a:pt x="245" y="272"/>
                    </a:moveTo>
                    <a:cubicBezTo>
                      <a:pt x="245" y="273"/>
                      <a:pt x="246" y="272"/>
                      <a:pt x="246" y="272"/>
                    </a:cubicBezTo>
                    <a:cubicBezTo>
                      <a:pt x="247" y="272"/>
                      <a:pt x="246" y="271"/>
                      <a:pt x="245" y="271"/>
                    </a:cubicBezTo>
                    <a:cubicBezTo>
                      <a:pt x="245" y="272"/>
                      <a:pt x="245" y="272"/>
                      <a:pt x="245" y="272"/>
                    </a:cubicBezTo>
                    <a:close/>
                    <a:moveTo>
                      <a:pt x="247" y="271"/>
                    </a:moveTo>
                    <a:cubicBezTo>
                      <a:pt x="248" y="271"/>
                      <a:pt x="249" y="270"/>
                      <a:pt x="250" y="270"/>
                    </a:cubicBezTo>
                    <a:cubicBezTo>
                      <a:pt x="250" y="270"/>
                      <a:pt x="250" y="271"/>
                      <a:pt x="250" y="271"/>
                    </a:cubicBezTo>
                    <a:cubicBezTo>
                      <a:pt x="251" y="270"/>
                      <a:pt x="251" y="269"/>
                      <a:pt x="253" y="268"/>
                    </a:cubicBezTo>
                    <a:cubicBezTo>
                      <a:pt x="251" y="267"/>
                      <a:pt x="250" y="269"/>
                      <a:pt x="249" y="268"/>
                    </a:cubicBezTo>
                    <a:cubicBezTo>
                      <a:pt x="249" y="271"/>
                      <a:pt x="247" y="269"/>
                      <a:pt x="247" y="271"/>
                    </a:cubicBezTo>
                    <a:close/>
                    <a:moveTo>
                      <a:pt x="243" y="272"/>
                    </a:moveTo>
                    <a:cubicBezTo>
                      <a:pt x="243" y="273"/>
                      <a:pt x="243" y="273"/>
                      <a:pt x="243" y="273"/>
                    </a:cubicBezTo>
                    <a:cubicBezTo>
                      <a:pt x="244" y="273"/>
                      <a:pt x="244" y="273"/>
                      <a:pt x="244" y="273"/>
                    </a:cubicBezTo>
                    <a:cubicBezTo>
                      <a:pt x="244" y="273"/>
                      <a:pt x="244" y="273"/>
                      <a:pt x="245" y="273"/>
                    </a:cubicBezTo>
                    <a:cubicBezTo>
                      <a:pt x="244" y="273"/>
                      <a:pt x="244" y="272"/>
                      <a:pt x="243" y="272"/>
                    </a:cubicBezTo>
                    <a:close/>
                    <a:moveTo>
                      <a:pt x="237" y="277"/>
                    </a:moveTo>
                    <a:cubicBezTo>
                      <a:pt x="238" y="277"/>
                      <a:pt x="238" y="277"/>
                      <a:pt x="238" y="277"/>
                    </a:cubicBezTo>
                    <a:cubicBezTo>
                      <a:pt x="238" y="277"/>
                      <a:pt x="238" y="277"/>
                      <a:pt x="238" y="276"/>
                    </a:cubicBezTo>
                    <a:cubicBezTo>
                      <a:pt x="238" y="276"/>
                      <a:pt x="238" y="276"/>
                      <a:pt x="238" y="276"/>
                    </a:cubicBezTo>
                    <a:cubicBezTo>
                      <a:pt x="238" y="276"/>
                      <a:pt x="237" y="276"/>
                      <a:pt x="237" y="277"/>
                    </a:cubicBezTo>
                    <a:close/>
                    <a:moveTo>
                      <a:pt x="232" y="280"/>
                    </a:moveTo>
                    <a:cubicBezTo>
                      <a:pt x="233" y="279"/>
                      <a:pt x="235" y="280"/>
                      <a:pt x="235" y="278"/>
                    </a:cubicBezTo>
                    <a:cubicBezTo>
                      <a:pt x="234" y="278"/>
                      <a:pt x="234" y="278"/>
                      <a:pt x="234" y="278"/>
                    </a:cubicBezTo>
                    <a:cubicBezTo>
                      <a:pt x="233" y="279"/>
                      <a:pt x="231" y="280"/>
                      <a:pt x="232" y="280"/>
                    </a:cubicBezTo>
                    <a:close/>
                    <a:moveTo>
                      <a:pt x="239" y="276"/>
                    </a:moveTo>
                    <a:cubicBezTo>
                      <a:pt x="239" y="275"/>
                      <a:pt x="240" y="276"/>
                      <a:pt x="240" y="275"/>
                    </a:cubicBezTo>
                    <a:cubicBezTo>
                      <a:pt x="239" y="275"/>
                      <a:pt x="239" y="275"/>
                      <a:pt x="239" y="275"/>
                    </a:cubicBezTo>
                    <a:cubicBezTo>
                      <a:pt x="239" y="276"/>
                      <a:pt x="239" y="276"/>
                      <a:pt x="239" y="276"/>
                    </a:cubicBezTo>
                    <a:close/>
                    <a:moveTo>
                      <a:pt x="231" y="278"/>
                    </a:moveTo>
                    <a:cubicBezTo>
                      <a:pt x="231" y="278"/>
                      <a:pt x="228" y="279"/>
                      <a:pt x="227" y="280"/>
                    </a:cubicBezTo>
                    <a:cubicBezTo>
                      <a:pt x="226" y="280"/>
                      <a:pt x="225" y="280"/>
                      <a:pt x="225" y="281"/>
                    </a:cubicBezTo>
                    <a:cubicBezTo>
                      <a:pt x="225" y="281"/>
                      <a:pt x="225" y="282"/>
                      <a:pt x="225" y="282"/>
                    </a:cubicBezTo>
                    <a:cubicBezTo>
                      <a:pt x="225" y="282"/>
                      <a:pt x="226" y="282"/>
                      <a:pt x="226" y="282"/>
                    </a:cubicBezTo>
                    <a:cubicBezTo>
                      <a:pt x="226" y="282"/>
                      <a:pt x="226" y="283"/>
                      <a:pt x="227" y="283"/>
                    </a:cubicBezTo>
                    <a:cubicBezTo>
                      <a:pt x="228" y="282"/>
                      <a:pt x="229" y="281"/>
                      <a:pt x="229" y="280"/>
                    </a:cubicBezTo>
                    <a:cubicBezTo>
                      <a:pt x="229" y="279"/>
                      <a:pt x="230" y="280"/>
                      <a:pt x="231" y="279"/>
                    </a:cubicBezTo>
                    <a:cubicBezTo>
                      <a:pt x="230" y="279"/>
                      <a:pt x="231" y="278"/>
                      <a:pt x="231" y="278"/>
                    </a:cubicBezTo>
                    <a:close/>
                    <a:moveTo>
                      <a:pt x="442" y="246"/>
                    </a:moveTo>
                    <a:cubicBezTo>
                      <a:pt x="441" y="246"/>
                      <a:pt x="442" y="248"/>
                      <a:pt x="442" y="248"/>
                    </a:cubicBezTo>
                    <a:cubicBezTo>
                      <a:pt x="443" y="249"/>
                      <a:pt x="443" y="247"/>
                      <a:pt x="444" y="247"/>
                    </a:cubicBezTo>
                    <a:cubicBezTo>
                      <a:pt x="445" y="247"/>
                      <a:pt x="445" y="248"/>
                      <a:pt x="446" y="248"/>
                    </a:cubicBezTo>
                    <a:cubicBezTo>
                      <a:pt x="446" y="246"/>
                      <a:pt x="444" y="246"/>
                      <a:pt x="444" y="245"/>
                    </a:cubicBezTo>
                    <a:cubicBezTo>
                      <a:pt x="443" y="245"/>
                      <a:pt x="443" y="245"/>
                      <a:pt x="443" y="244"/>
                    </a:cubicBezTo>
                    <a:cubicBezTo>
                      <a:pt x="442" y="244"/>
                      <a:pt x="442" y="244"/>
                      <a:pt x="442" y="244"/>
                    </a:cubicBezTo>
                    <a:cubicBezTo>
                      <a:pt x="442" y="246"/>
                      <a:pt x="443" y="246"/>
                      <a:pt x="442" y="246"/>
                    </a:cubicBezTo>
                    <a:close/>
                    <a:moveTo>
                      <a:pt x="192" y="305"/>
                    </a:moveTo>
                    <a:cubicBezTo>
                      <a:pt x="191" y="305"/>
                      <a:pt x="191" y="305"/>
                      <a:pt x="191" y="306"/>
                    </a:cubicBezTo>
                    <a:cubicBezTo>
                      <a:pt x="192" y="307"/>
                      <a:pt x="193" y="305"/>
                      <a:pt x="192" y="305"/>
                    </a:cubicBezTo>
                    <a:close/>
                    <a:moveTo>
                      <a:pt x="429" y="259"/>
                    </a:moveTo>
                    <a:cubicBezTo>
                      <a:pt x="429" y="258"/>
                      <a:pt x="431" y="257"/>
                      <a:pt x="430" y="255"/>
                    </a:cubicBezTo>
                    <a:cubicBezTo>
                      <a:pt x="429" y="255"/>
                      <a:pt x="429" y="255"/>
                      <a:pt x="429" y="255"/>
                    </a:cubicBezTo>
                    <a:cubicBezTo>
                      <a:pt x="428" y="255"/>
                      <a:pt x="427" y="257"/>
                      <a:pt x="425" y="257"/>
                    </a:cubicBezTo>
                    <a:cubicBezTo>
                      <a:pt x="424" y="259"/>
                      <a:pt x="424" y="259"/>
                      <a:pt x="424" y="259"/>
                    </a:cubicBezTo>
                    <a:cubicBezTo>
                      <a:pt x="423" y="259"/>
                      <a:pt x="422" y="259"/>
                      <a:pt x="421" y="260"/>
                    </a:cubicBezTo>
                    <a:cubicBezTo>
                      <a:pt x="421" y="259"/>
                      <a:pt x="419" y="259"/>
                      <a:pt x="418" y="258"/>
                    </a:cubicBezTo>
                    <a:cubicBezTo>
                      <a:pt x="418" y="260"/>
                      <a:pt x="419" y="260"/>
                      <a:pt x="418" y="262"/>
                    </a:cubicBezTo>
                    <a:cubicBezTo>
                      <a:pt x="418" y="262"/>
                      <a:pt x="417" y="262"/>
                      <a:pt x="417" y="262"/>
                    </a:cubicBezTo>
                    <a:cubicBezTo>
                      <a:pt x="416" y="262"/>
                      <a:pt x="416" y="262"/>
                      <a:pt x="416" y="262"/>
                    </a:cubicBezTo>
                    <a:cubicBezTo>
                      <a:pt x="416" y="262"/>
                      <a:pt x="415" y="262"/>
                      <a:pt x="415" y="262"/>
                    </a:cubicBezTo>
                    <a:cubicBezTo>
                      <a:pt x="414" y="263"/>
                      <a:pt x="413" y="263"/>
                      <a:pt x="412" y="263"/>
                    </a:cubicBezTo>
                    <a:cubicBezTo>
                      <a:pt x="412" y="263"/>
                      <a:pt x="412" y="263"/>
                      <a:pt x="411" y="263"/>
                    </a:cubicBezTo>
                    <a:cubicBezTo>
                      <a:pt x="411" y="263"/>
                      <a:pt x="410" y="263"/>
                      <a:pt x="410" y="263"/>
                    </a:cubicBezTo>
                    <a:cubicBezTo>
                      <a:pt x="409" y="264"/>
                      <a:pt x="409" y="264"/>
                      <a:pt x="408" y="264"/>
                    </a:cubicBezTo>
                    <a:cubicBezTo>
                      <a:pt x="408" y="264"/>
                      <a:pt x="407" y="264"/>
                      <a:pt x="407" y="264"/>
                    </a:cubicBezTo>
                    <a:cubicBezTo>
                      <a:pt x="407" y="265"/>
                      <a:pt x="406" y="265"/>
                      <a:pt x="406" y="265"/>
                    </a:cubicBezTo>
                    <a:cubicBezTo>
                      <a:pt x="405" y="265"/>
                      <a:pt x="404" y="266"/>
                      <a:pt x="403" y="267"/>
                    </a:cubicBezTo>
                    <a:cubicBezTo>
                      <a:pt x="401" y="267"/>
                      <a:pt x="399" y="268"/>
                      <a:pt x="399" y="268"/>
                    </a:cubicBezTo>
                    <a:cubicBezTo>
                      <a:pt x="399" y="268"/>
                      <a:pt x="400" y="269"/>
                      <a:pt x="400" y="269"/>
                    </a:cubicBezTo>
                    <a:cubicBezTo>
                      <a:pt x="400" y="270"/>
                      <a:pt x="401" y="270"/>
                      <a:pt x="400" y="271"/>
                    </a:cubicBezTo>
                    <a:cubicBezTo>
                      <a:pt x="399" y="270"/>
                      <a:pt x="398" y="272"/>
                      <a:pt x="397" y="271"/>
                    </a:cubicBezTo>
                    <a:cubicBezTo>
                      <a:pt x="396" y="272"/>
                      <a:pt x="396" y="274"/>
                      <a:pt x="394" y="273"/>
                    </a:cubicBezTo>
                    <a:cubicBezTo>
                      <a:pt x="393" y="273"/>
                      <a:pt x="396" y="271"/>
                      <a:pt x="394" y="271"/>
                    </a:cubicBezTo>
                    <a:cubicBezTo>
                      <a:pt x="394" y="270"/>
                      <a:pt x="393" y="271"/>
                      <a:pt x="393" y="271"/>
                    </a:cubicBezTo>
                    <a:cubicBezTo>
                      <a:pt x="392" y="272"/>
                      <a:pt x="391" y="271"/>
                      <a:pt x="391" y="272"/>
                    </a:cubicBezTo>
                    <a:cubicBezTo>
                      <a:pt x="390" y="273"/>
                      <a:pt x="391" y="273"/>
                      <a:pt x="391" y="274"/>
                    </a:cubicBezTo>
                    <a:cubicBezTo>
                      <a:pt x="390" y="274"/>
                      <a:pt x="390" y="275"/>
                      <a:pt x="390" y="275"/>
                    </a:cubicBezTo>
                    <a:cubicBezTo>
                      <a:pt x="390" y="275"/>
                      <a:pt x="389" y="275"/>
                      <a:pt x="389" y="275"/>
                    </a:cubicBezTo>
                    <a:cubicBezTo>
                      <a:pt x="388" y="276"/>
                      <a:pt x="388" y="276"/>
                      <a:pt x="387" y="277"/>
                    </a:cubicBezTo>
                    <a:cubicBezTo>
                      <a:pt x="386" y="276"/>
                      <a:pt x="386" y="276"/>
                      <a:pt x="385" y="276"/>
                    </a:cubicBezTo>
                    <a:cubicBezTo>
                      <a:pt x="385" y="277"/>
                      <a:pt x="384" y="277"/>
                      <a:pt x="384" y="278"/>
                    </a:cubicBezTo>
                    <a:cubicBezTo>
                      <a:pt x="383" y="277"/>
                      <a:pt x="382" y="278"/>
                      <a:pt x="381" y="278"/>
                    </a:cubicBezTo>
                    <a:cubicBezTo>
                      <a:pt x="380" y="278"/>
                      <a:pt x="380" y="278"/>
                      <a:pt x="379" y="279"/>
                    </a:cubicBezTo>
                    <a:cubicBezTo>
                      <a:pt x="377" y="279"/>
                      <a:pt x="376" y="280"/>
                      <a:pt x="374" y="280"/>
                    </a:cubicBezTo>
                    <a:cubicBezTo>
                      <a:pt x="373" y="281"/>
                      <a:pt x="372" y="281"/>
                      <a:pt x="371" y="282"/>
                    </a:cubicBezTo>
                    <a:cubicBezTo>
                      <a:pt x="370" y="281"/>
                      <a:pt x="370" y="282"/>
                      <a:pt x="369" y="282"/>
                    </a:cubicBezTo>
                    <a:cubicBezTo>
                      <a:pt x="368" y="282"/>
                      <a:pt x="367" y="282"/>
                      <a:pt x="367" y="282"/>
                    </a:cubicBezTo>
                    <a:cubicBezTo>
                      <a:pt x="366" y="283"/>
                      <a:pt x="365" y="283"/>
                      <a:pt x="364" y="284"/>
                    </a:cubicBezTo>
                    <a:cubicBezTo>
                      <a:pt x="364" y="284"/>
                      <a:pt x="364" y="284"/>
                      <a:pt x="363" y="284"/>
                    </a:cubicBezTo>
                    <a:cubicBezTo>
                      <a:pt x="363" y="284"/>
                      <a:pt x="363" y="285"/>
                      <a:pt x="363" y="285"/>
                    </a:cubicBezTo>
                    <a:cubicBezTo>
                      <a:pt x="363" y="285"/>
                      <a:pt x="362" y="285"/>
                      <a:pt x="362" y="286"/>
                    </a:cubicBezTo>
                    <a:cubicBezTo>
                      <a:pt x="363" y="287"/>
                      <a:pt x="364" y="286"/>
                      <a:pt x="365" y="287"/>
                    </a:cubicBezTo>
                    <a:cubicBezTo>
                      <a:pt x="365" y="285"/>
                      <a:pt x="365" y="286"/>
                      <a:pt x="366" y="285"/>
                    </a:cubicBezTo>
                    <a:cubicBezTo>
                      <a:pt x="367" y="285"/>
                      <a:pt x="368" y="284"/>
                      <a:pt x="369" y="284"/>
                    </a:cubicBezTo>
                    <a:cubicBezTo>
                      <a:pt x="370" y="284"/>
                      <a:pt x="371" y="283"/>
                      <a:pt x="372" y="283"/>
                    </a:cubicBezTo>
                    <a:cubicBezTo>
                      <a:pt x="374" y="282"/>
                      <a:pt x="375" y="282"/>
                      <a:pt x="377" y="282"/>
                    </a:cubicBezTo>
                    <a:cubicBezTo>
                      <a:pt x="378" y="281"/>
                      <a:pt x="380" y="280"/>
                      <a:pt x="381" y="280"/>
                    </a:cubicBezTo>
                    <a:cubicBezTo>
                      <a:pt x="381" y="280"/>
                      <a:pt x="381" y="280"/>
                      <a:pt x="381" y="280"/>
                    </a:cubicBezTo>
                    <a:cubicBezTo>
                      <a:pt x="382" y="280"/>
                      <a:pt x="382" y="280"/>
                      <a:pt x="383" y="280"/>
                    </a:cubicBezTo>
                    <a:cubicBezTo>
                      <a:pt x="384" y="280"/>
                      <a:pt x="385" y="278"/>
                      <a:pt x="386" y="279"/>
                    </a:cubicBezTo>
                    <a:cubicBezTo>
                      <a:pt x="388" y="278"/>
                      <a:pt x="389" y="277"/>
                      <a:pt x="391" y="277"/>
                    </a:cubicBezTo>
                    <a:cubicBezTo>
                      <a:pt x="391" y="276"/>
                      <a:pt x="392" y="275"/>
                      <a:pt x="393" y="275"/>
                    </a:cubicBezTo>
                    <a:cubicBezTo>
                      <a:pt x="394" y="276"/>
                      <a:pt x="394" y="275"/>
                      <a:pt x="395" y="275"/>
                    </a:cubicBezTo>
                    <a:cubicBezTo>
                      <a:pt x="396" y="275"/>
                      <a:pt x="397" y="274"/>
                      <a:pt x="398" y="274"/>
                    </a:cubicBezTo>
                    <a:cubicBezTo>
                      <a:pt x="399" y="274"/>
                      <a:pt x="400" y="274"/>
                      <a:pt x="402" y="274"/>
                    </a:cubicBezTo>
                    <a:cubicBezTo>
                      <a:pt x="403" y="274"/>
                      <a:pt x="404" y="273"/>
                      <a:pt x="405" y="272"/>
                    </a:cubicBezTo>
                    <a:cubicBezTo>
                      <a:pt x="406" y="273"/>
                      <a:pt x="406" y="272"/>
                      <a:pt x="407" y="272"/>
                    </a:cubicBezTo>
                    <a:cubicBezTo>
                      <a:pt x="408" y="271"/>
                      <a:pt x="409" y="271"/>
                      <a:pt x="410" y="270"/>
                    </a:cubicBezTo>
                    <a:cubicBezTo>
                      <a:pt x="411" y="270"/>
                      <a:pt x="411" y="269"/>
                      <a:pt x="412" y="269"/>
                    </a:cubicBezTo>
                    <a:cubicBezTo>
                      <a:pt x="413" y="268"/>
                      <a:pt x="413" y="267"/>
                      <a:pt x="414" y="266"/>
                    </a:cubicBezTo>
                    <a:cubicBezTo>
                      <a:pt x="414" y="267"/>
                      <a:pt x="415" y="267"/>
                      <a:pt x="416" y="268"/>
                    </a:cubicBezTo>
                    <a:cubicBezTo>
                      <a:pt x="416" y="267"/>
                      <a:pt x="417" y="266"/>
                      <a:pt x="417" y="265"/>
                    </a:cubicBezTo>
                    <a:cubicBezTo>
                      <a:pt x="419" y="265"/>
                      <a:pt x="421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3" y="263"/>
                      <a:pt x="424" y="262"/>
                      <a:pt x="423" y="261"/>
                    </a:cubicBezTo>
                    <a:cubicBezTo>
                      <a:pt x="423" y="261"/>
                      <a:pt x="423" y="261"/>
                      <a:pt x="423" y="261"/>
                    </a:cubicBezTo>
                    <a:cubicBezTo>
                      <a:pt x="426" y="261"/>
                      <a:pt x="427" y="259"/>
                      <a:pt x="429" y="259"/>
                    </a:cubicBezTo>
                    <a:close/>
                    <a:moveTo>
                      <a:pt x="276" y="253"/>
                    </a:moveTo>
                    <a:cubicBezTo>
                      <a:pt x="276" y="255"/>
                      <a:pt x="274" y="254"/>
                      <a:pt x="275" y="256"/>
                    </a:cubicBezTo>
                    <a:cubicBezTo>
                      <a:pt x="276" y="255"/>
                      <a:pt x="276" y="255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5"/>
                      <a:pt x="277" y="253"/>
                      <a:pt x="276" y="253"/>
                    </a:cubicBezTo>
                    <a:close/>
                    <a:moveTo>
                      <a:pt x="149" y="348"/>
                    </a:moveTo>
                    <a:cubicBezTo>
                      <a:pt x="149" y="347"/>
                      <a:pt x="148" y="346"/>
                      <a:pt x="147" y="346"/>
                    </a:cubicBezTo>
                    <a:cubicBezTo>
                      <a:pt x="147" y="348"/>
                      <a:pt x="149" y="348"/>
                      <a:pt x="148" y="350"/>
                    </a:cubicBezTo>
                    <a:cubicBezTo>
                      <a:pt x="149" y="351"/>
                      <a:pt x="147" y="347"/>
                      <a:pt x="149" y="348"/>
                    </a:cubicBezTo>
                    <a:close/>
                    <a:moveTo>
                      <a:pt x="356" y="285"/>
                    </a:moveTo>
                    <a:cubicBezTo>
                      <a:pt x="356" y="286"/>
                      <a:pt x="355" y="286"/>
                      <a:pt x="353" y="287"/>
                    </a:cubicBezTo>
                    <a:cubicBezTo>
                      <a:pt x="353" y="288"/>
                      <a:pt x="352" y="288"/>
                      <a:pt x="352" y="289"/>
                    </a:cubicBezTo>
                    <a:cubicBezTo>
                      <a:pt x="351" y="290"/>
                      <a:pt x="348" y="290"/>
                      <a:pt x="348" y="292"/>
                    </a:cubicBezTo>
                    <a:cubicBezTo>
                      <a:pt x="350" y="293"/>
                      <a:pt x="350" y="291"/>
                      <a:pt x="352" y="291"/>
                    </a:cubicBezTo>
                    <a:cubicBezTo>
                      <a:pt x="353" y="291"/>
                      <a:pt x="353" y="291"/>
                      <a:pt x="354" y="291"/>
                    </a:cubicBezTo>
                    <a:cubicBezTo>
                      <a:pt x="355" y="290"/>
                      <a:pt x="355" y="289"/>
                      <a:pt x="356" y="287"/>
                    </a:cubicBezTo>
                    <a:cubicBezTo>
                      <a:pt x="357" y="287"/>
                      <a:pt x="359" y="287"/>
                      <a:pt x="359" y="285"/>
                    </a:cubicBezTo>
                    <a:cubicBezTo>
                      <a:pt x="359" y="284"/>
                      <a:pt x="358" y="285"/>
                      <a:pt x="356" y="285"/>
                    </a:cubicBezTo>
                    <a:close/>
                    <a:moveTo>
                      <a:pt x="163" y="330"/>
                    </a:move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1" y="331"/>
                      <a:pt x="160" y="331"/>
                      <a:pt x="161" y="332"/>
                    </a:cubicBezTo>
                    <a:cubicBezTo>
                      <a:pt x="161" y="332"/>
                      <a:pt x="162" y="331"/>
                      <a:pt x="162" y="331"/>
                    </a:cubicBezTo>
                    <a:cubicBezTo>
                      <a:pt x="162" y="331"/>
                      <a:pt x="163" y="331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lose/>
                    <a:moveTo>
                      <a:pt x="324" y="300"/>
                    </a:moveTo>
                    <a:cubicBezTo>
                      <a:pt x="324" y="300"/>
                      <a:pt x="323" y="299"/>
                      <a:pt x="322" y="300"/>
                    </a:cubicBezTo>
                    <a:cubicBezTo>
                      <a:pt x="322" y="300"/>
                      <a:pt x="321" y="300"/>
                      <a:pt x="322" y="301"/>
                    </a:cubicBezTo>
                    <a:cubicBezTo>
                      <a:pt x="323" y="302"/>
                      <a:pt x="323" y="301"/>
                      <a:pt x="324" y="301"/>
                    </a:cubicBezTo>
                    <a:cubicBezTo>
                      <a:pt x="326" y="301"/>
                      <a:pt x="327" y="300"/>
                      <a:pt x="328" y="300"/>
                    </a:cubicBezTo>
                    <a:cubicBezTo>
                      <a:pt x="328" y="300"/>
                      <a:pt x="329" y="300"/>
                      <a:pt x="329" y="299"/>
                    </a:cubicBezTo>
                    <a:cubicBezTo>
                      <a:pt x="329" y="299"/>
                      <a:pt x="328" y="298"/>
                      <a:pt x="328" y="298"/>
                    </a:cubicBezTo>
                    <a:cubicBezTo>
                      <a:pt x="327" y="299"/>
                      <a:pt x="326" y="299"/>
                      <a:pt x="324" y="300"/>
                    </a:cubicBezTo>
                    <a:close/>
                    <a:moveTo>
                      <a:pt x="338" y="296"/>
                    </a:moveTo>
                    <a:cubicBezTo>
                      <a:pt x="340" y="296"/>
                      <a:pt x="340" y="295"/>
                      <a:pt x="342" y="295"/>
                    </a:cubicBezTo>
                    <a:cubicBezTo>
                      <a:pt x="342" y="294"/>
                      <a:pt x="343" y="295"/>
                      <a:pt x="344" y="294"/>
                    </a:cubicBezTo>
                    <a:cubicBezTo>
                      <a:pt x="343" y="293"/>
                      <a:pt x="343" y="293"/>
                      <a:pt x="342" y="293"/>
                    </a:cubicBezTo>
                    <a:cubicBezTo>
                      <a:pt x="341" y="294"/>
                      <a:pt x="338" y="294"/>
                      <a:pt x="338" y="296"/>
                    </a:cubicBezTo>
                    <a:close/>
                    <a:moveTo>
                      <a:pt x="146" y="387"/>
                    </a:moveTo>
                    <a:cubicBezTo>
                      <a:pt x="146" y="387"/>
                      <a:pt x="146" y="386"/>
                      <a:pt x="146" y="386"/>
                    </a:cubicBezTo>
                    <a:cubicBezTo>
                      <a:pt x="146" y="386"/>
                      <a:pt x="147" y="386"/>
                      <a:pt x="147" y="386"/>
                    </a:cubicBezTo>
                    <a:cubicBezTo>
                      <a:pt x="147" y="386"/>
                      <a:pt x="147" y="385"/>
                      <a:pt x="148" y="385"/>
                    </a:cubicBezTo>
                    <a:cubicBezTo>
                      <a:pt x="146" y="384"/>
                      <a:pt x="146" y="385"/>
                      <a:pt x="146" y="386"/>
                    </a:cubicBezTo>
                    <a:cubicBezTo>
                      <a:pt x="146" y="386"/>
                      <a:pt x="146" y="386"/>
                      <a:pt x="145" y="386"/>
                    </a:cubicBezTo>
                    <a:cubicBezTo>
                      <a:pt x="146" y="386"/>
                      <a:pt x="145" y="386"/>
                      <a:pt x="145" y="386"/>
                    </a:cubicBezTo>
                    <a:cubicBezTo>
                      <a:pt x="145" y="387"/>
                      <a:pt x="145" y="387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9"/>
                      <a:pt x="143" y="388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4" y="389"/>
                      <a:pt x="144" y="389"/>
                      <a:pt x="145" y="388"/>
                    </a:cubicBezTo>
                    <a:cubicBezTo>
                      <a:pt x="145" y="387"/>
                      <a:pt x="146" y="387"/>
                      <a:pt x="146" y="387"/>
                    </a:cubicBezTo>
                    <a:close/>
                    <a:moveTo>
                      <a:pt x="187" y="312"/>
                    </a:moveTo>
                    <a:cubicBezTo>
                      <a:pt x="188" y="311"/>
                      <a:pt x="189" y="309"/>
                      <a:pt x="187" y="309"/>
                    </a:cubicBezTo>
                    <a:cubicBezTo>
                      <a:pt x="186" y="310"/>
                      <a:pt x="186" y="311"/>
                      <a:pt x="187" y="312"/>
                    </a:cubicBezTo>
                    <a:close/>
                    <a:moveTo>
                      <a:pt x="190" y="308"/>
                    </a:moveTo>
                    <a:cubicBezTo>
                      <a:pt x="190" y="308"/>
                      <a:pt x="191" y="307"/>
                      <a:pt x="191" y="307"/>
                    </a:cubicBezTo>
                    <a:cubicBezTo>
                      <a:pt x="189" y="306"/>
                      <a:pt x="189" y="308"/>
                      <a:pt x="190" y="308"/>
                    </a:cubicBezTo>
                    <a:close/>
                    <a:moveTo>
                      <a:pt x="186" y="311"/>
                    </a:moveTo>
                    <a:cubicBezTo>
                      <a:pt x="185" y="310"/>
                      <a:pt x="186" y="309"/>
                      <a:pt x="185" y="309"/>
                    </a:cubicBezTo>
                    <a:cubicBezTo>
                      <a:pt x="184" y="310"/>
                      <a:pt x="183" y="310"/>
                      <a:pt x="183" y="312"/>
                    </a:cubicBezTo>
                    <a:cubicBezTo>
                      <a:pt x="182" y="313"/>
                      <a:pt x="181" y="312"/>
                      <a:pt x="181" y="314"/>
                    </a:cubicBezTo>
                    <a:cubicBezTo>
                      <a:pt x="181" y="314"/>
                      <a:pt x="182" y="315"/>
                      <a:pt x="183" y="315"/>
                    </a:cubicBezTo>
                    <a:cubicBezTo>
                      <a:pt x="183" y="314"/>
                      <a:pt x="184" y="314"/>
                      <a:pt x="184" y="314"/>
                    </a:cubicBezTo>
                    <a:cubicBezTo>
                      <a:pt x="185" y="313"/>
                      <a:pt x="184" y="313"/>
                      <a:pt x="184" y="312"/>
                    </a:cubicBezTo>
                    <a:cubicBezTo>
                      <a:pt x="185" y="311"/>
                      <a:pt x="186" y="312"/>
                      <a:pt x="186" y="311"/>
                    </a:cubicBezTo>
                    <a:close/>
                    <a:moveTo>
                      <a:pt x="165" y="328"/>
                    </a:moveTo>
                    <a:cubicBezTo>
                      <a:pt x="164" y="328"/>
                      <a:pt x="163" y="329"/>
                      <a:pt x="163" y="330"/>
                    </a:cubicBezTo>
                    <a:cubicBezTo>
                      <a:pt x="164" y="330"/>
                      <a:pt x="164" y="329"/>
                      <a:pt x="165" y="328"/>
                    </a:cubicBezTo>
                    <a:close/>
                    <a:moveTo>
                      <a:pt x="177" y="318"/>
                    </a:moveTo>
                    <a:cubicBezTo>
                      <a:pt x="179" y="319"/>
                      <a:pt x="180" y="317"/>
                      <a:pt x="178" y="317"/>
                    </a:cubicBezTo>
                    <a:lnTo>
                      <a:pt x="177" y="318"/>
                    </a:lnTo>
                    <a:close/>
                    <a:moveTo>
                      <a:pt x="170" y="323"/>
                    </a:moveTo>
                    <a:cubicBezTo>
                      <a:pt x="170" y="322"/>
                      <a:pt x="169" y="322"/>
                      <a:pt x="168" y="323"/>
                    </a:cubicBezTo>
                    <a:cubicBezTo>
                      <a:pt x="169" y="324"/>
                      <a:pt x="170" y="324"/>
                      <a:pt x="170" y="323"/>
                    </a:cubicBezTo>
                    <a:close/>
                    <a:moveTo>
                      <a:pt x="166" y="325"/>
                    </a:moveTo>
                    <a:cubicBezTo>
                      <a:pt x="166" y="326"/>
                      <a:pt x="166" y="326"/>
                      <a:pt x="166" y="327"/>
                    </a:cubicBezTo>
                    <a:cubicBezTo>
                      <a:pt x="167" y="326"/>
                      <a:pt x="168" y="326"/>
                      <a:pt x="168" y="325"/>
                    </a:cubicBezTo>
                    <a:cubicBezTo>
                      <a:pt x="167" y="325"/>
                      <a:pt x="167" y="325"/>
                      <a:pt x="166" y="325"/>
                    </a:cubicBezTo>
                    <a:close/>
                    <a:moveTo>
                      <a:pt x="168" y="327"/>
                    </a:moveTo>
                    <a:cubicBezTo>
                      <a:pt x="170" y="328"/>
                      <a:pt x="170" y="327"/>
                      <a:pt x="171" y="326"/>
                    </a:cubicBezTo>
                    <a:cubicBezTo>
                      <a:pt x="172" y="326"/>
                      <a:pt x="173" y="325"/>
                      <a:pt x="173" y="324"/>
                    </a:cubicBezTo>
                    <a:cubicBezTo>
                      <a:pt x="173" y="324"/>
                      <a:pt x="173" y="324"/>
                      <a:pt x="172" y="323"/>
                    </a:cubicBezTo>
                    <a:cubicBezTo>
                      <a:pt x="172" y="324"/>
                      <a:pt x="172" y="324"/>
                      <a:pt x="171" y="323"/>
                    </a:cubicBezTo>
                    <a:cubicBezTo>
                      <a:pt x="170" y="325"/>
                      <a:pt x="168" y="326"/>
                      <a:pt x="168" y="327"/>
                    </a:cubicBezTo>
                    <a:close/>
                    <a:moveTo>
                      <a:pt x="174" y="322"/>
                    </a:moveTo>
                    <a:cubicBezTo>
                      <a:pt x="175" y="323"/>
                      <a:pt x="175" y="322"/>
                      <a:pt x="176" y="321"/>
                    </a:cubicBezTo>
                    <a:cubicBezTo>
                      <a:pt x="176" y="321"/>
                      <a:pt x="177" y="320"/>
                      <a:pt x="177" y="319"/>
                    </a:cubicBezTo>
                    <a:cubicBezTo>
                      <a:pt x="176" y="319"/>
                      <a:pt x="176" y="318"/>
                      <a:pt x="175" y="317"/>
                    </a:cubicBezTo>
                    <a:cubicBezTo>
                      <a:pt x="174" y="319"/>
                      <a:pt x="175" y="319"/>
                      <a:pt x="175" y="320"/>
                    </a:cubicBezTo>
                    <a:cubicBezTo>
                      <a:pt x="175" y="321"/>
                      <a:pt x="173" y="321"/>
                      <a:pt x="174" y="322"/>
                    </a:cubicBezTo>
                    <a:close/>
                    <a:moveTo>
                      <a:pt x="612" y="103"/>
                    </a:moveTo>
                    <a:cubicBezTo>
                      <a:pt x="618" y="113"/>
                      <a:pt x="623" y="123"/>
                      <a:pt x="626" y="134"/>
                    </a:cubicBezTo>
                    <a:cubicBezTo>
                      <a:pt x="627" y="136"/>
                      <a:pt x="627" y="139"/>
                      <a:pt x="628" y="141"/>
                    </a:cubicBezTo>
                    <a:cubicBezTo>
                      <a:pt x="628" y="141"/>
                      <a:pt x="628" y="141"/>
                      <a:pt x="628" y="141"/>
                    </a:cubicBezTo>
                    <a:cubicBezTo>
                      <a:pt x="627" y="141"/>
                      <a:pt x="628" y="142"/>
                      <a:pt x="628" y="143"/>
                    </a:cubicBezTo>
                    <a:cubicBezTo>
                      <a:pt x="628" y="144"/>
                      <a:pt x="628" y="144"/>
                      <a:pt x="628" y="145"/>
                    </a:cubicBezTo>
                    <a:cubicBezTo>
                      <a:pt x="628" y="146"/>
                      <a:pt x="630" y="147"/>
                      <a:pt x="630" y="149"/>
                    </a:cubicBezTo>
                    <a:cubicBezTo>
                      <a:pt x="630" y="149"/>
                      <a:pt x="630" y="149"/>
                      <a:pt x="630" y="149"/>
                    </a:cubicBezTo>
                    <a:cubicBezTo>
                      <a:pt x="630" y="150"/>
                      <a:pt x="630" y="150"/>
                      <a:pt x="630" y="150"/>
                    </a:cubicBezTo>
                    <a:cubicBezTo>
                      <a:pt x="630" y="151"/>
                      <a:pt x="630" y="151"/>
                      <a:pt x="630" y="152"/>
                    </a:cubicBezTo>
                    <a:cubicBezTo>
                      <a:pt x="631" y="152"/>
                      <a:pt x="630" y="152"/>
                      <a:pt x="630" y="152"/>
                    </a:cubicBezTo>
                    <a:cubicBezTo>
                      <a:pt x="631" y="154"/>
                      <a:pt x="631" y="155"/>
                      <a:pt x="631" y="156"/>
                    </a:cubicBezTo>
                    <a:cubicBezTo>
                      <a:pt x="630" y="156"/>
                      <a:pt x="631" y="157"/>
                      <a:pt x="630" y="158"/>
                    </a:cubicBezTo>
                    <a:cubicBezTo>
                      <a:pt x="630" y="159"/>
                      <a:pt x="631" y="160"/>
                      <a:pt x="630" y="161"/>
                    </a:cubicBezTo>
                    <a:cubicBezTo>
                      <a:pt x="632" y="164"/>
                      <a:pt x="632" y="167"/>
                      <a:pt x="633" y="171"/>
                    </a:cubicBezTo>
                    <a:cubicBezTo>
                      <a:pt x="632" y="173"/>
                      <a:pt x="634" y="175"/>
                      <a:pt x="634" y="177"/>
                    </a:cubicBezTo>
                    <a:cubicBezTo>
                      <a:pt x="634" y="178"/>
                      <a:pt x="633" y="179"/>
                      <a:pt x="633" y="179"/>
                    </a:cubicBezTo>
                    <a:cubicBezTo>
                      <a:pt x="633" y="180"/>
                      <a:pt x="634" y="180"/>
                      <a:pt x="633" y="180"/>
                    </a:cubicBezTo>
                    <a:cubicBezTo>
                      <a:pt x="633" y="180"/>
                      <a:pt x="633" y="181"/>
                      <a:pt x="633" y="181"/>
                    </a:cubicBezTo>
                    <a:cubicBezTo>
                      <a:pt x="633" y="182"/>
                      <a:pt x="633" y="182"/>
                      <a:pt x="633" y="183"/>
                    </a:cubicBezTo>
                    <a:cubicBezTo>
                      <a:pt x="633" y="184"/>
                      <a:pt x="634" y="184"/>
                      <a:pt x="634" y="185"/>
                    </a:cubicBezTo>
                    <a:cubicBezTo>
                      <a:pt x="635" y="186"/>
                      <a:pt x="633" y="188"/>
                      <a:pt x="633" y="189"/>
                    </a:cubicBezTo>
                    <a:cubicBezTo>
                      <a:pt x="633" y="189"/>
                      <a:pt x="633" y="190"/>
                      <a:pt x="633" y="190"/>
                    </a:cubicBezTo>
                    <a:cubicBezTo>
                      <a:pt x="633" y="192"/>
                      <a:pt x="632" y="194"/>
                      <a:pt x="632" y="195"/>
                    </a:cubicBezTo>
                    <a:cubicBezTo>
                      <a:pt x="633" y="197"/>
                      <a:pt x="632" y="200"/>
                      <a:pt x="632" y="203"/>
                    </a:cubicBezTo>
                    <a:cubicBezTo>
                      <a:pt x="632" y="204"/>
                      <a:pt x="632" y="205"/>
                      <a:pt x="631" y="205"/>
                    </a:cubicBezTo>
                    <a:cubicBezTo>
                      <a:pt x="632" y="205"/>
                      <a:pt x="632" y="205"/>
                      <a:pt x="632" y="205"/>
                    </a:cubicBezTo>
                    <a:cubicBezTo>
                      <a:pt x="631" y="207"/>
                      <a:pt x="632" y="209"/>
                      <a:pt x="631" y="211"/>
                    </a:cubicBezTo>
                    <a:cubicBezTo>
                      <a:pt x="631" y="212"/>
                      <a:pt x="631" y="213"/>
                      <a:pt x="631" y="214"/>
                    </a:cubicBezTo>
                    <a:cubicBezTo>
                      <a:pt x="631" y="214"/>
                      <a:pt x="631" y="214"/>
                      <a:pt x="630" y="215"/>
                    </a:cubicBezTo>
                    <a:cubicBezTo>
                      <a:pt x="630" y="215"/>
                      <a:pt x="630" y="215"/>
                      <a:pt x="630" y="215"/>
                    </a:cubicBezTo>
                    <a:cubicBezTo>
                      <a:pt x="630" y="216"/>
                      <a:pt x="630" y="217"/>
                      <a:pt x="630" y="218"/>
                    </a:cubicBezTo>
                    <a:cubicBezTo>
                      <a:pt x="630" y="218"/>
                      <a:pt x="630" y="219"/>
                      <a:pt x="630" y="219"/>
                    </a:cubicBezTo>
                    <a:cubicBezTo>
                      <a:pt x="631" y="221"/>
                      <a:pt x="628" y="222"/>
                      <a:pt x="629" y="223"/>
                    </a:cubicBezTo>
                    <a:cubicBezTo>
                      <a:pt x="629" y="223"/>
                      <a:pt x="628" y="224"/>
                      <a:pt x="628" y="224"/>
                    </a:cubicBezTo>
                    <a:cubicBezTo>
                      <a:pt x="628" y="226"/>
                      <a:pt x="627" y="227"/>
                      <a:pt x="626" y="229"/>
                    </a:cubicBezTo>
                    <a:cubicBezTo>
                      <a:pt x="627" y="231"/>
                      <a:pt x="626" y="234"/>
                      <a:pt x="625" y="236"/>
                    </a:cubicBezTo>
                    <a:cubicBezTo>
                      <a:pt x="625" y="237"/>
                      <a:pt x="625" y="238"/>
                      <a:pt x="624" y="238"/>
                    </a:cubicBezTo>
                    <a:cubicBezTo>
                      <a:pt x="625" y="239"/>
                      <a:pt x="625" y="239"/>
                      <a:pt x="625" y="240"/>
                    </a:cubicBezTo>
                    <a:cubicBezTo>
                      <a:pt x="625" y="240"/>
                      <a:pt x="625" y="239"/>
                      <a:pt x="625" y="239"/>
                    </a:cubicBezTo>
                    <a:cubicBezTo>
                      <a:pt x="625" y="240"/>
                      <a:pt x="625" y="240"/>
                      <a:pt x="625" y="241"/>
                    </a:cubicBezTo>
                    <a:cubicBezTo>
                      <a:pt x="625" y="241"/>
                      <a:pt x="625" y="242"/>
                      <a:pt x="625" y="242"/>
                    </a:cubicBezTo>
                    <a:cubicBezTo>
                      <a:pt x="625" y="242"/>
                      <a:pt x="624" y="243"/>
                      <a:pt x="624" y="243"/>
                    </a:cubicBezTo>
                    <a:cubicBezTo>
                      <a:pt x="624" y="244"/>
                      <a:pt x="624" y="245"/>
                      <a:pt x="624" y="245"/>
                    </a:cubicBezTo>
                    <a:cubicBezTo>
                      <a:pt x="624" y="246"/>
                      <a:pt x="624" y="246"/>
                      <a:pt x="624" y="247"/>
                    </a:cubicBezTo>
                    <a:cubicBezTo>
                      <a:pt x="624" y="247"/>
                      <a:pt x="624" y="247"/>
                      <a:pt x="624" y="247"/>
                    </a:cubicBezTo>
                    <a:cubicBezTo>
                      <a:pt x="623" y="247"/>
                      <a:pt x="624" y="248"/>
                      <a:pt x="624" y="248"/>
                    </a:cubicBezTo>
                    <a:cubicBezTo>
                      <a:pt x="624" y="248"/>
                      <a:pt x="623" y="248"/>
                      <a:pt x="623" y="248"/>
                    </a:cubicBezTo>
                    <a:cubicBezTo>
                      <a:pt x="623" y="249"/>
                      <a:pt x="624" y="251"/>
                      <a:pt x="624" y="251"/>
                    </a:cubicBezTo>
                    <a:cubicBezTo>
                      <a:pt x="624" y="250"/>
                      <a:pt x="624" y="251"/>
                      <a:pt x="625" y="251"/>
                    </a:cubicBezTo>
                    <a:cubicBezTo>
                      <a:pt x="624" y="253"/>
                      <a:pt x="624" y="254"/>
                      <a:pt x="624" y="256"/>
                    </a:cubicBezTo>
                    <a:cubicBezTo>
                      <a:pt x="624" y="256"/>
                      <a:pt x="624" y="257"/>
                      <a:pt x="624" y="257"/>
                    </a:cubicBezTo>
                    <a:cubicBezTo>
                      <a:pt x="623" y="258"/>
                      <a:pt x="623" y="256"/>
                      <a:pt x="623" y="255"/>
                    </a:cubicBezTo>
                    <a:cubicBezTo>
                      <a:pt x="623" y="255"/>
                      <a:pt x="624" y="251"/>
                      <a:pt x="622" y="252"/>
                    </a:cubicBezTo>
                    <a:cubicBezTo>
                      <a:pt x="623" y="254"/>
                      <a:pt x="622" y="255"/>
                      <a:pt x="622" y="255"/>
                    </a:cubicBezTo>
                    <a:cubicBezTo>
                      <a:pt x="622" y="256"/>
                      <a:pt x="622" y="257"/>
                      <a:pt x="621" y="257"/>
                    </a:cubicBezTo>
                    <a:cubicBezTo>
                      <a:pt x="621" y="258"/>
                      <a:pt x="621" y="260"/>
                      <a:pt x="621" y="261"/>
                    </a:cubicBezTo>
                    <a:cubicBezTo>
                      <a:pt x="620" y="262"/>
                      <a:pt x="621" y="262"/>
                      <a:pt x="621" y="264"/>
                    </a:cubicBezTo>
                    <a:cubicBezTo>
                      <a:pt x="621" y="265"/>
                      <a:pt x="620" y="264"/>
                      <a:pt x="621" y="266"/>
                    </a:cubicBezTo>
                    <a:cubicBezTo>
                      <a:pt x="621" y="266"/>
                      <a:pt x="621" y="267"/>
                      <a:pt x="621" y="267"/>
                    </a:cubicBezTo>
                    <a:cubicBezTo>
                      <a:pt x="621" y="266"/>
                      <a:pt x="623" y="263"/>
                      <a:pt x="623" y="262"/>
                    </a:cubicBezTo>
                    <a:cubicBezTo>
                      <a:pt x="623" y="262"/>
                      <a:pt x="623" y="261"/>
                      <a:pt x="624" y="260"/>
                    </a:cubicBezTo>
                    <a:cubicBezTo>
                      <a:pt x="624" y="260"/>
                      <a:pt x="624" y="260"/>
                      <a:pt x="624" y="260"/>
                    </a:cubicBezTo>
                    <a:cubicBezTo>
                      <a:pt x="623" y="265"/>
                      <a:pt x="624" y="272"/>
                      <a:pt x="622" y="276"/>
                    </a:cubicBezTo>
                    <a:cubicBezTo>
                      <a:pt x="622" y="276"/>
                      <a:pt x="622" y="276"/>
                      <a:pt x="622" y="276"/>
                    </a:cubicBezTo>
                    <a:cubicBezTo>
                      <a:pt x="621" y="277"/>
                      <a:pt x="622" y="273"/>
                      <a:pt x="621" y="273"/>
                    </a:cubicBezTo>
                    <a:cubicBezTo>
                      <a:pt x="620" y="273"/>
                      <a:pt x="621" y="274"/>
                      <a:pt x="621" y="275"/>
                    </a:cubicBezTo>
                    <a:cubicBezTo>
                      <a:pt x="621" y="277"/>
                      <a:pt x="621" y="280"/>
                      <a:pt x="621" y="282"/>
                    </a:cubicBezTo>
                    <a:cubicBezTo>
                      <a:pt x="621" y="283"/>
                      <a:pt x="620" y="284"/>
                      <a:pt x="621" y="284"/>
                    </a:cubicBezTo>
                    <a:cubicBezTo>
                      <a:pt x="621" y="284"/>
                      <a:pt x="621" y="289"/>
                      <a:pt x="621" y="289"/>
                    </a:cubicBezTo>
                    <a:cubicBezTo>
                      <a:pt x="621" y="289"/>
                      <a:pt x="621" y="290"/>
                      <a:pt x="621" y="290"/>
                    </a:cubicBezTo>
                    <a:cubicBezTo>
                      <a:pt x="621" y="291"/>
                      <a:pt x="622" y="291"/>
                      <a:pt x="622" y="292"/>
                    </a:cubicBezTo>
                    <a:cubicBezTo>
                      <a:pt x="621" y="293"/>
                      <a:pt x="622" y="295"/>
                      <a:pt x="622" y="297"/>
                    </a:cubicBezTo>
                    <a:cubicBezTo>
                      <a:pt x="622" y="298"/>
                      <a:pt x="622" y="299"/>
                      <a:pt x="622" y="300"/>
                    </a:cubicBezTo>
                    <a:cubicBezTo>
                      <a:pt x="622" y="301"/>
                      <a:pt x="623" y="301"/>
                      <a:pt x="623" y="302"/>
                    </a:cubicBezTo>
                    <a:cubicBezTo>
                      <a:pt x="624" y="305"/>
                      <a:pt x="624" y="308"/>
                      <a:pt x="626" y="309"/>
                    </a:cubicBezTo>
                    <a:cubicBezTo>
                      <a:pt x="625" y="309"/>
                      <a:pt x="625" y="309"/>
                      <a:pt x="624" y="309"/>
                    </a:cubicBezTo>
                    <a:cubicBezTo>
                      <a:pt x="625" y="311"/>
                      <a:pt x="625" y="312"/>
                      <a:pt x="626" y="313"/>
                    </a:cubicBezTo>
                    <a:cubicBezTo>
                      <a:pt x="625" y="315"/>
                      <a:pt x="628" y="317"/>
                      <a:pt x="627" y="319"/>
                    </a:cubicBezTo>
                    <a:cubicBezTo>
                      <a:pt x="628" y="319"/>
                      <a:pt x="628" y="319"/>
                      <a:pt x="629" y="320"/>
                    </a:cubicBezTo>
                    <a:cubicBezTo>
                      <a:pt x="629" y="321"/>
                      <a:pt x="628" y="321"/>
                      <a:pt x="628" y="321"/>
                    </a:cubicBezTo>
                    <a:cubicBezTo>
                      <a:pt x="628" y="322"/>
                      <a:pt x="629" y="322"/>
                      <a:pt x="630" y="322"/>
                    </a:cubicBezTo>
                    <a:cubicBezTo>
                      <a:pt x="630" y="323"/>
                      <a:pt x="631" y="324"/>
                      <a:pt x="631" y="325"/>
                    </a:cubicBezTo>
                    <a:cubicBezTo>
                      <a:pt x="632" y="327"/>
                      <a:pt x="634" y="329"/>
                      <a:pt x="635" y="331"/>
                    </a:cubicBezTo>
                    <a:cubicBezTo>
                      <a:pt x="635" y="331"/>
                      <a:pt x="635" y="332"/>
                      <a:pt x="635" y="332"/>
                    </a:cubicBezTo>
                    <a:cubicBezTo>
                      <a:pt x="636" y="334"/>
                      <a:pt x="638" y="335"/>
                      <a:pt x="637" y="337"/>
                    </a:cubicBezTo>
                    <a:cubicBezTo>
                      <a:pt x="639" y="337"/>
                      <a:pt x="639" y="339"/>
                      <a:pt x="641" y="340"/>
                    </a:cubicBezTo>
                    <a:cubicBezTo>
                      <a:pt x="641" y="337"/>
                      <a:pt x="638" y="336"/>
                      <a:pt x="637" y="334"/>
                    </a:cubicBezTo>
                    <a:cubicBezTo>
                      <a:pt x="637" y="334"/>
                      <a:pt x="637" y="332"/>
                      <a:pt x="636" y="332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8" y="333"/>
                      <a:pt x="639" y="335"/>
                      <a:pt x="640" y="336"/>
                    </a:cubicBezTo>
                    <a:cubicBezTo>
                      <a:pt x="641" y="337"/>
                      <a:pt x="642" y="338"/>
                      <a:pt x="643" y="339"/>
                    </a:cubicBezTo>
                    <a:cubicBezTo>
                      <a:pt x="642" y="339"/>
                      <a:pt x="642" y="339"/>
                      <a:pt x="642" y="340"/>
                    </a:cubicBezTo>
                    <a:cubicBezTo>
                      <a:pt x="642" y="340"/>
                      <a:pt x="643" y="340"/>
                      <a:pt x="643" y="341"/>
                    </a:cubicBezTo>
                    <a:cubicBezTo>
                      <a:pt x="643" y="341"/>
                      <a:pt x="643" y="342"/>
                      <a:pt x="643" y="342"/>
                    </a:cubicBezTo>
                    <a:cubicBezTo>
                      <a:pt x="643" y="342"/>
                      <a:pt x="644" y="342"/>
                      <a:pt x="644" y="343"/>
                    </a:cubicBezTo>
                    <a:cubicBezTo>
                      <a:pt x="644" y="343"/>
                      <a:pt x="644" y="343"/>
                      <a:pt x="644" y="343"/>
                    </a:cubicBezTo>
                    <a:cubicBezTo>
                      <a:pt x="644" y="343"/>
                      <a:pt x="645" y="343"/>
                      <a:pt x="645" y="343"/>
                    </a:cubicBezTo>
                    <a:cubicBezTo>
                      <a:pt x="645" y="344"/>
                      <a:pt x="645" y="344"/>
                      <a:pt x="646" y="344"/>
                    </a:cubicBezTo>
                    <a:cubicBezTo>
                      <a:pt x="646" y="344"/>
                      <a:pt x="646" y="345"/>
                      <a:pt x="646" y="345"/>
                    </a:cubicBezTo>
                    <a:cubicBezTo>
                      <a:pt x="648" y="346"/>
                      <a:pt x="649" y="347"/>
                      <a:pt x="650" y="348"/>
                    </a:cubicBezTo>
                    <a:cubicBezTo>
                      <a:pt x="651" y="348"/>
                      <a:pt x="651" y="348"/>
                      <a:pt x="651" y="348"/>
                    </a:cubicBezTo>
                    <a:cubicBezTo>
                      <a:pt x="651" y="348"/>
                      <a:pt x="652" y="349"/>
                      <a:pt x="652" y="349"/>
                    </a:cubicBezTo>
                    <a:cubicBezTo>
                      <a:pt x="653" y="349"/>
                      <a:pt x="654" y="350"/>
                      <a:pt x="654" y="350"/>
                    </a:cubicBezTo>
                    <a:cubicBezTo>
                      <a:pt x="656" y="351"/>
                      <a:pt x="657" y="352"/>
                      <a:pt x="659" y="352"/>
                    </a:cubicBezTo>
                    <a:cubicBezTo>
                      <a:pt x="659" y="352"/>
                      <a:pt x="659" y="353"/>
                      <a:pt x="660" y="353"/>
                    </a:cubicBezTo>
                    <a:cubicBezTo>
                      <a:pt x="660" y="353"/>
                      <a:pt x="660" y="352"/>
                      <a:pt x="660" y="353"/>
                    </a:cubicBezTo>
                    <a:cubicBezTo>
                      <a:pt x="661" y="353"/>
                      <a:pt x="661" y="353"/>
                      <a:pt x="661" y="353"/>
                    </a:cubicBezTo>
                    <a:cubicBezTo>
                      <a:pt x="662" y="353"/>
                      <a:pt x="662" y="353"/>
                      <a:pt x="663" y="353"/>
                    </a:cubicBezTo>
                    <a:cubicBezTo>
                      <a:pt x="663" y="353"/>
                      <a:pt x="663" y="353"/>
                      <a:pt x="663" y="354"/>
                    </a:cubicBezTo>
                    <a:cubicBezTo>
                      <a:pt x="664" y="354"/>
                      <a:pt x="665" y="353"/>
                      <a:pt x="666" y="353"/>
                    </a:cubicBezTo>
                    <a:cubicBezTo>
                      <a:pt x="666" y="353"/>
                      <a:pt x="666" y="354"/>
                      <a:pt x="666" y="354"/>
                    </a:cubicBezTo>
                    <a:cubicBezTo>
                      <a:pt x="667" y="354"/>
                      <a:pt x="667" y="353"/>
                      <a:pt x="667" y="354"/>
                    </a:cubicBezTo>
                    <a:cubicBezTo>
                      <a:pt x="668" y="354"/>
                      <a:pt x="669" y="354"/>
                      <a:pt x="669" y="354"/>
                    </a:cubicBezTo>
                    <a:cubicBezTo>
                      <a:pt x="670" y="354"/>
                      <a:pt x="670" y="354"/>
                      <a:pt x="670" y="353"/>
                    </a:cubicBezTo>
                    <a:cubicBezTo>
                      <a:pt x="671" y="353"/>
                      <a:pt x="671" y="354"/>
                      <a:pt x="672" y="353"/>
                    </a:cubicBezTo>
                    <a:cubicBezTo>
                      <a:pt x="672" y="353"/>
                      <a:pt x="672" y="353"/>
                      <a:pt x="672" y="353"/>
                    </a:cubicBezTo>
                    <a:cubicBezTo>
                      <a:pt x="673" y="353"/>
                      <a:pt x="673" y="353"/>
                      <a:pt x="673" y="353"/>
                    </a:cubicBezTo>
                    <a:cubicBezTo>
                      <a:pt x="674" y="353"/>
                      <a:pt x="674" y="352"/>
                      <a:pt x="676" y="353"/>
                    </a:cubicBezTo>
                    <a:cubicBezTo>
                      <a:pt x="676" y="352"/>
                      <a:pt x="676" y="352"/>
                      <a:pt x="677" y="352"/>
                    </a:cubicBezTo>
                    <a:cubicBezTo>
                      <a:pt x="677" y="352"/>
                      <a:pt x="677" y="352"/>
                      <a:pt x="677" y="352"/>
                    </a:cubicBezTo>
                    <a:cubicBezTo>
                      <a:pt x="678" y="351"/>
                      <a:pt x="679" y="351"/>
                      <a:pt x="680" y="351"/>
                    </a:cubicBezTo>
                    <a:cubicBezTo>
                      <a:pt x="680" y="351"/>
                      <a:pt x="680" y="350"/>
                      <a:pt x="680" y="350"/>
                    </a:cubicBezTo>
                    <a:cubicBezTo>
                      <a:pt x="680" y="350"/>
                      <a:pt x="681" y="350"/>
                      <a:pt x="681" y="350"/>
                    </a:cubicBezTo>
                    <a:cubicBezTo>
                      <a:pt x="681" y="350"/>
                      <a:pt x="681" y="350"/>
                      <a:pt x="681" y="350"/>
                    </a:cubicBezTo>
                    <a:cubicBezTo>
                      <a:pt x="682" y="350"/>
                      <a:pt x="682" y="350"/>
                      <a:pt x="682" y="349"/>
                    </a:cubicBezTo>
                    <a:cubicBezTo>
                      <a:pt x="683" y="349"/>
                      <a:pt x="683" y="349"/>
                      <a:pt x="684" y="349"/>
                    </a:cubicBezTo>
                    <a:cubicBezTo>
                      <a:pt x="684" y="349"/>
                      <a:pt x="685" y="348"/>
                      <a:pt x="685" y="348"/>
                    </a:cubicBezTo>
                    <a:cubicBezTo>
                      <a:pt x="685" y="348"/>
                      <a:pt x="687" y="347"/>
                      <a:pt x="688" y="345"/>
                    </a:cubicBezTo>
                    <a:cubicBezTo>
                      <a:pt x="688" y="346"/>
                      <a:pt x="688" y="346"/>
                      <a:pt x="688" y="346"/>
                    </a:cubicBezTo>
                    <a:cubicBezTo>
                      <a:pt x="688" y="345"/>
                      <a:pt x="689" y="345"/>
                      <a:pt x="690" y="344"/>
                    </a:cubicBezTo>
                    <a:cubicBezTo>
                      <a:pt x="690" y="344"/>
                      <a:pt x="690" y="344"/>
                      <a:pt x="690" y="344"/>
                    </a:cubicBezTo>
                    <a:cubicBezTo>
                      <a:pt x="690" y="344"/>
                      <a:pt x="690" y="344"/>
                      <a:pt x="691" y="343"/>
                    </a:cubicBezTo>
                    <a:cubicBezTo>
                      <a:pt x="691" y="343"/>
                      <a:pt x="692" y="342"/>
                      <a:pt x="692" y="341"/>
                    </a:cubicBezTo>
                    <a:cubicBezTo>
                      <a:pt x="693" y="340"/>
                      <a:pt x="695" y="337"/>
                      <a:pt x="694" y="338"/>
                    </a:cubicBezTo>
                    <a:cubicBezTo>
                      <a:pt x="693" y="339"/>
                      <a:pt x="693" y="339"/>
                      <a:pt x="693" y="339"/>
                    </a:cubicBezTo>
                    <a:cubicBezTo>
                      <a:pt x="692" y="340"/>
                      <a:pt x="690" y="342"/>
                      <a:pt x="690" y="343"/>
                    </a:cubicBezTo>
                    <a:cubicBezTo>
                      <a:pt x="689" y="343"/>
                      <a:pt x="689" y="343"/>
                      <a:pt x="689" y="344"/>
                    </a:cubicBezTo>
                    <a:cubicBezTo>
                      <a:pt x="689" y="344"/>
                      <a:pt x="689" y="344"/>
                      <a:pt x="689" y="344"/>
                    </a:cubicBezTo>
                    <a:cubicBezTo>
                      <a:pt x="689" y="343"/>
                      <a:pt x="689" y="343"/>
                      <a:pt x="689" y="343"/>
                    </a:cubicBezTo>
                    <a:cubicBezTo>
                      <a:pt x="688" y="344"/>
                      <a:pt x="687" y="346"/>
                      <a:pt x="687" y="346"/>
                    </a:cubicBezTo>
                    <a:cubicBezTo>
                      <a:pt x="685" y="347"/>
                      <a:pt x="684" y="348"/>
                      <a:pt x="683" y="349"/>
                    </a:cubicBezTo>
                    <a:cubicBezTo>
                      <a:pt x="681" y="348"/>
                      <a:pt x="681" y="350"/>
                      <a:pt x="680" y="349"/>
                    </a:cubicBezTo>
                    <a:cubicBezTo>
                      <a:pt x="686" y="346"/>
                      <a:pt x="692" y="340"/>
                      <a:pt x="695" y="335"/>
                    </a:cubicBezTo>
                    <a:cubicBezTo>
                      <a:pt x="697" y="339"/>
                      <a:pt x="700" y="339"/>
                      <a:pt x="703" y="343"/>
                    </a:cubicBezTo>
                    <a:cubicBezTo>
                      <a:pt x="708" y="349"/>
                      <a:pt x="715" y="351"/>
                      <a:pt x="723" y="352"/>
                    </a:cubicBezTo>
                    <a:cubicBezTo>
                      <a:pt x="732" y="353"/>
                      <a:pt x="742" y="348"/>
                      <a:pt x="749" y="340"/>
                    </a:cubicBezTo>
                    <a:cubicBezTo>
                      <a:pt x="754" y="332"/>
                      <a:pt x="757" y="323"/>
                      <a:pt x="758" y="312"/>
                    </a:cubicBezTo>
                    <a:cubicBezTo>
                      <a:pt x="758" y="281"/>
                      <a:pt x="735" y="282"/>
                      <a:pt x="735" y="282"/>
                    </a:cubicBezTo>
                    <a:cubicBezTo>
                      <a:pt x="736" y="282"/>
                      <a:pt x="750" y="252"/>
                      <a:pt x="731" y="233"/>
                    </a:cubicBezTo>
                    <a:cubicBezTo>
                      <a:pt x="727" y="229"/>
                      <a:pt x="720" y="226"/>
                      <a:pt x="714" y="225"/>
                    </a:cubicBezTo>
                    <a:cubicBezTo>
                      <a:pt x="685" y="218"/>
                      <a:pt x="672" y="245"/>
                      <a:pt x="670" y="252"/>
                    </a:cubicBezTo>
                    <a:cubicBezTo>
                      <a:pt x="663" y="289"/>
                      <a:pt x="703" y="294"/>
                      <a:pt x="712" y="277"/>
                    </a:cubicBezTo>
                    <a:cubicBezTo>
                      <a:pt x="705" y="306"/>
                      <a:pt x="676" y="293"/>
                      <a:pt x="668" y="281"/>
                    </a:cubicBezTo>
                    <a:cubicBezTo>
                      <a:pt x="662" y="271"/>
                      <a:pt x="661" y="257"/>
                      <a:pt x="658" y="244"/>
                    </a:cubicBezTo>
                    <a:cubicBezTo>
                      <a:pt x="654" y="223"/>
                      <a:pt x="656" y="200"/>
                      <a:pt x="652" y="179"/>
                    </a:cubicBezTo>
                    <a:cubicBezTo>
                      <a:pt x="647" y="150"/>
                      <a:pt x="637" y="122"/>
                      <a:pt x="620" y="98"/>
                    </a:cubicBezTo>
                    <a:cubicBezTo>
                      <a:pt x="609" y="82"/>
                      <a:pt x="594" y="70"/>
                      <a:pt x="580" y="57"/>
                    </a:cubicBezTo>
                    <a:cubicBezTo>
                      <a:pt x="588" y="64"/>
                      <a:pt x="612" y="103"/>
                      <a:pt x="612" y="103"/>
                    </a:cubicBezTo>
                    <a:close/>
                    <a:moveTo>
                      <a:pt x="626" y="238"/>
                    </a:moveTo>
                    <a:cubicBezTo>
                      <a:pt x="627" y="237"/>
                      <a:pt x="627" y="236"/>
                      <a:pt x="626" y="235"/>
                    </a:cubicBezTo>
                    <a:cubicBezTo>
                      <a:pt x="626" y="234"/>
                      <a:pt x="628" y="234"/>
                      <a:pt x="628" y="234"/>
                    </a:cubicBezTo>
                    <a:cubicBezTo>
                      <a:pt x="628" y="233"/>
                      <a:pt x="627" y="237"/>
                      <a:pt x="627" y="239"/>
                    </a:cubicBezTo>
                    <a:cubicBezTo>
                      <a:pt x="627" y="239"/>
                      <a:pt x="626" y="239"/>
                      <a:pt x="626" y="238"/>
                    </a:cubicBezTo>
                    <a:close/>
                    <a:moveTo>
                      <a:pt x="629" y="316"/>
                    </a:moveTo>
                    <a:cubicBezTo>
                      <a:pt x="628" y="314"/>
                      <a:pt x="627" y="313"/>
                      <a:pt x="627" y="311"/>
                    </a:cubicBezTo>
                    <a:cubicBezTo>
                      <a:pt x="626" y="310"/>
                      <a:pt x="625" y="310"/>
                      <a:pt x="626" y="309"/>
                    </a:cubicBezTo>
                    <a:cubicBezTo>
                      <a:pt x="626" y="309"/>
                      <a:pt x="626" y="309"/>
                      <a:pt x="626" y="309"/>
                    </a:cubicBezTo>
                    <a:cubicBezTo>
                      <a:pt x="626" y="308"/>
                      <a:pt x="625" y="306"/>
                      <a:pt x="625" y="305"/>
                    </a:cubicBezTo>
                    <a:cubicBezTo>
                      <a:pt x="625" y="304"/>
                      <a:pt x="625" y="304"/>
                      <a:pt x="625" y="304"/>
                    </a:cubicBezTo>
                    <a:cubicBezTo>
                      <a:pt x="628" y="308"/>
                      <a:pt x="629" y="316"/>
                      <a:pt x="629" y="316"/>
                    </a:cubicBezTo>
                    <a:close/>
                    <a:moveTo>
                      <a:pt x="676" y="351"/>
                    </a:moveTo>
                    <a:cubicBezTo>
                      <a:pt x="676" y="351"/>
                      <a:pt x="676" y="352"/>
                      <a:pt x="675" y="352"/>
                    </a:cubicBezTo>
                    <a:cubicBezTo>
                      <a:pt x="675" y="352"/>
                      <a:pt x="674" y="352"/>
                      <a:pt x="673" y="352"/>
                    </a:cubicBezTo>
                    <a:cubicBezTo>
                      <a:pt x="673" y="352"/>
                      <a:pt x="672" y="352"/>
                      <a:pt x="671" y="352"/>
                    </a:cubicBezTo>
                    <a:cubicBezTo>
                      <a:pt x="671" y="352"/>
                      <a:pt x="671" y="352"/>
                      <a:pt x="671" y="352"/>
                    </a:cubicBezTo>
                    <a:cubicBezTo>
                      <a:pt x="671" y="351"/>
                      <a:pt x="677" y="351"/>
                      <a:pt x="676" y="351"/>
                    </a:cubicBezTo>
                    <a:close/>
                    <a:moveTo>
                      <a:pt x="667" y="353"/>
                    </a:moveTo>
                    <a:cubicBezTo>
                      <a:pt x="667" y="353"/>
                      <a:pt x="667" y="353"/>
                      <a:pt x="667" y="353"/>
                    </a:cubicBezTo>
                    <a:cubicBezTo>
                      <a:pt x="667" y="353"/>
                      <a:pt x="663" y="353"/>
                      <a:pt x="662" y="352"/>
                    </a:cubicBezTo>
                    <a:cubicBezTo>
                      <a:pt x="661" y="352"/>
                      <a:pt x="661" y="352"/>
                      <a:pt x="660" y="352"/>
                    </a:cubicBezTo>
                    <a:cubicBezTo>
                      <a:pt x="660" y="352"/>
                      <a:pt x="660" y="351"/>
                      <a:pt x="660" y="351"/>
                    </a:cubicBezTo>
                    <a:cubicBezTo>
                      <a:pt x="659" y="351"/>
                      <a:pt x="658" y="351"/>
                      <a:pt x="657" y="351"/>
                    </a:cubicBezTo>
                    <a:cubicBezTo>
                      <a:pt x="656" y="350"/>
                      <a:pt x="655" y="350"/>
                      <a:pt x="655" y="349"/>
                    </a:cubicBezTo>
                    <a:cubicBezTo>
                      <a:pt x="654" y="349"/>
                      <a:pt x="654" y="349"/>
                      <a:pt x="654" y="348"/>
                    </a:cubicBezTo>
                    <a:cubicBezTo>
                      <a:pt x="656" y="347"/>
                      <a:pt x="662" y="352"/>
                      <a:pt x="667" y="353"/>
                    </a:cubicBezTo>
                    <a:close/>
                    <a:moveTo>
                      <a:pt x="653" y="348"/>
                    </a:moveTo>
                    <a:cubicBezTo>
                      <a:pt x="653" y="348"/>
                      <a:pt x="653" y="347"/>
                      <a:pt x="652" y="348"/>
                    </a:cubicBezTo>
                    <a:cubicBezTo>
                      <a:pt x="651" y="347"/>
                      <a:pt x="650" y="346"/>
                      <a:pt x="649" y="346"/>
                    </a:cubicBezTo>
                    <a:cubicBezTo>
                      <a:pt x="649" y="345"/>
                      <a:pt x="648" y="345"/>
                      <a:pt x="648" y="344"/>
                    </a:cubicBezTo>
                    <a:cubicBezTo>
                      <a:pt x="649" y="343"/>
                      <a:pt x="651" y="347"/>
                      <a:pt x="653" y="348"/>
                    </a:cubicBezTo>
                    <a:close/>
                    <a:moveTo>
                      <a:pt x="635" y="330"/>
                    </a:moveTo>
                    <a:cubicBezTo>
                      <a:pt x="635" y="330"/>
                      <a:pt x="635" y="329"/>
                      <a:pt x="635" y="328"/>
                    </a:cubicBezTo>
                    <a:cubicBezTo>
                      <a:pt x="634" y="328"/>
                      <a:pt x="634" y="328"/>
                      <a:pt x="633" y="327"/>
                    </a:cubicBezTo>
                    <a:cubicBezTo>
                      <a:pt x="632" y="327"/>
                      <a:pt x="632" y="324"/>
                      <a:pt x="632" y="324"/>
                    </a:cubicBezTo>
                    <a:cubicBezTo>
                      <a:pt x="635" y="325"/>
                      <a:pt x="635" y="329"/>
                      <a:pt x="636" y="331"/>
                    </a:cubicBezTo>
                    <a:cubicBezTo>
                      <a:pt x="636" y="330"/>
                      <a:pt x="635" y="330"/>
                      <a:pt x="635" y="330"/>
                    </a:cubicBezTo>
                    <a:close/>
                    <a:moveTo>
                      <a:pt x="621" y="268"/>
                    </a:moveTo>
                    <a:cubicBezTo>
                      <a:pt x="621" y="270"/>
                      <a:pt x="621" y="270"/>
                      <a:pt x="622" y="270"/>
                    </a:cubicBezTo>
                    <a:cubicBezTo>
                      <a:pt x="622" y="269"/>
                      <a:pt x="622" y="267"/>
                      <a:pt x="621" y="268"/>
                    </a:cubicBezTo>
                    <a:close/>
                    <a:moveTo>
                      <a:pt x="622" y="273"/>
                    </a:moveTo>
                    <a:cubicBezTo>
                      <a:pt x="623" y="270"/>
                      <a:pt x="620" y="271"/>
                      <a:pt x="622" y="273"/>
                    </a:cubicBezTo>
                    <a:close/>
                    <a:moveTo>
                      <a:pt x="597" y="456"/>
                    </a:moveTo>
                    <a:cubicBezTo>
                      <a:pt x="597" y="456"/>
                      <a:pt x="597" y="455"/>
                      <a:pt x="597" y="455"/>
                    </a:cubicBezTo>
                    <a:cubicBezTo>
                      <a:pt x="596" y="456"/>
                      <a:pt x="596" y="456"/>
                      <a:pt x="596" y="456"/>
                    </a:cubicBezTo>
                    <a:cubicBezTo>
                      <a:pt x="596" y="457"/>
                      <a:pt x="596" y="457"/>
                      <a:pt x="596" y="458"/>
                    </a:cubicBezTo>
                    <a:cubicBezTo>
                      <a:pt x="596" y="458"/>
                      <a:pt x="596" y="459"/>
                      <a:pt x="596" y="459"/>
                    </a:cubicBezTo>
                    <a:cubicBezTo>
                      <a:pt x="596" y="460"/>
                      <a:pt x="596" y="460"/>
                      <a:pt x="596" y="460"/>
                    </a:cubicBezTo>
                    <a:cubicBezTo>
                      <a:pt x="596" y="461"/>
                      <a:pt x="596" y="462"/>
                      <a:pt x="596" y="463"/>
                    </a:cubicBezTo>
                    <a:cubicBezTo>
                      <a:pt x="596" y="464"/>
                      <a:pt x="597" y="466"/>
                      <a:pt x="596" y="467"/>
                    </a:cubicBezTo>
                    <a:cubicBezTo>
                      <a:pt x="597" y="468"/>
                      <a:pt x="597" y="469"/>
                      <a:pt x="598" y="470"/>
                    </a:cubicBezTo>
                    <a:cubicBezTo>
                      <a:pt x="598" y="471"/>
                      <a:pt x="598" y="472"/>
                      <a:pt x="599" y="473"/>
                    </a:cubicBezTo>
                    <a:cubicBezTo>
                      <a:pt x="600" y="472"/>
                      <a:pt x="598" y="471"/>
                      <a:pt x="599" y="470"/>
                    </a:cubicBezTo>
                    <a:cubicBezTo>
                      <a:pt x="599" y="469"/>
                      <a:pt x="598" y="468"/>
                      <a:pt x="599" y="468"/>
                    </a:cubicBezTo>
                    <a:cubicBezTo>
                      <a:pt x="599" y="467"/>
                      <a:pt x="599" y="466"/>
                      <a:pt x="599" y="465"/>
                    </a:cubicBezTo>
                    <a:cubicBezTo>
                      <a:pt x="598" y="465"/>
                      <a:pt x="597" y="464"/>
                      <a:pt x="597" y="463"/>
                    </a:cubicBezTo>
                    <a:cubicBezTo>
                      <a:pt x="598" y="462"/>
                      <a:pt x="598" y="462"/>
                      <a:pt x="599" y="460"/>
                    </a:cubicBezTo>
                    <a:cubicBezTo>
                      <a:pt x="598" y="459"/>
                      <a:pt x="598" y="460"/>
                      <a:pt x="597" y="460"/>
                    </a:cubicBezTo>
                    <a:cubicBezTo>
                      <a:pt x="597" y="459"/>
                      <a:pt x="597" y="458"/>
                      <a:pt x="597" y="458"/>
                    </a:cubicBezTo>
                    <a:cubicBezTo>
                      <a:pt x="597" y="457"/>
                      <a:pt x="596" y="457"/>
                      <a:pt x="596" y="456"/>
                    </a:cubicBezTo>
                    <a:cubicBezTo>
                      <a:pt x="596" y="456"/>
                      <a:pt x="597" y="456"/>
                      <a:pt x="597" y="456"/>
                    </a:cubicBezTo>
                    <a:close/>
                    <a:moveTo>
                      <a:pt x="785" y="422"/>
                    </a:moveTo>
                    <a:cubicBezTo>
                      <a:pt x="785" y="421"/>
                      <a:pt x="785" y="420"/>
                      <a:pt x="786" y="419"/>
                    </a:cubicBezTo>
                    <a:cubicBezTo>
                      <a:pt x="784" y="418"/>
                      <a:pt x="785" y="416"/>
                      <a:pt x="785" y="415"/>
                    </a:cubicBezTo>
                    <a:cubicBezTo>
                      <a:pt x="785" y="413"/>
                      <a:pt x="785" y="412"/>
                      <a:pt x="785" y="410"/>
                    </a:cubicBezTo>
                    <a:cubicBezTo>
                      <a:pt x="785" y="410"/>
                      <a:pt x="785" y="410"/>
                      <a:pt x="785" y="410"/>
                    </a:cubicBezTo>
                    <a:cubicBezTo>
                      <a:pt x="785" y="409"/>
                      <a:pt x="785" y="409"/>
                      <a:pt x="785" y="409"/>
                    </a:cubicBezTo>
                    <a:cubicBezTo>
                      <a:pt x="785" y="408"/>
                      <a:pt x="785" y="408"/>
                      <a:pt x="785" y="408"/>
                    </a:cubicBezTo>
                    <a:cubicBezTo>
                      <a:pt x="785" y="408"/>
                      <a:pt x="785" y="407"/>
                      <a:pt x="785" y="407"/>
                    </a:cubicBezTo>
                    <a:cubicBezTo>
                      <a:pt x="785" y="407"/>
                      <a:pt x="785" y="406"/>
                      <a:pt x="785" y="406"/>
                    </a:cubicBezTo>
                    <a:cubicBezTo>
                      <a:pt x="785" y="406"/>
                      <a:pt x="785" y="406"/>
                      <a:pt x="785" y="406"/>
                    </a:cubicBezTo>
                    <a:cubicBezTo>
                      <a:pt x="785" y="405"/>
                      <a:pt x="785" y="404"/>
                      <a:pt x="785" y="403"/>
                    </a:cubicBezTo>
                    <a:cubicBezTo>
                      <a:pt x="785" y="403"/>
                      <a:pt x="785" y="402"/>
                      <a:pt x="785" y="401"/>
                    </a:cubicBezTo>
                    <a:cubicBezTo>
                      <a:pt x="785" y="400"/>
                      <a:pt x="785" y="399"/>
                      <a:pt x="785" y="399"/>
                    </a:cubicBezTo>
                    <a:cubicBezTo>
                      <a:pt x="785" y="398"/>
                      <a:pt x="785" y="397"/>
                      <a:pt x="785" y="396"/>
                    </a:cubicBezTo>
                    <a:cubicBezTo>
                      <a:pt x="785" y="396"/>
                      <a:pt x="785" y="396"/>
                      <a:pt x="785" y="396"/>
                    </a:cubicBezTo>
                    <a:cubicBezTo>
                      <a:pt x="785" y="395"/>
                      <a:pt x="785" y="395"/>
                      <a:pt x="785" y="395"/>
                    </a:cubicBezTo>
                    <a:cubicBezTo>
                      <a:pt x="785" y="395"/>
                      <a:pt x="785" y="394"/>
                      <a:pt x="785" y="394"/>
                    </a:cubicBezTo>
                    <a:cubicBezTo>
                      <a:pt x="785" y="394"/>
                      <a:pt x="785" y="393"/>
                      <a:pt x="785" y="393"/>
                    </a:cubicBezTo>
                    <a:cubicBezTo>
                      <a:pt x="784" y="392"/>
                      <a:pt x="785" y="390"/>
                      <a:pt x="785" y="389"/>
                    </a:cubicBezTo>
                    <a:cubicBezTo>
                      <a:pt x="784" y="389"/>
                      <a:pt x="785" y="388"/>
                      <a:pt x="785" y="388"/>
                    </a:cubicBezTo>
                    <a:cubicBezTo>
                      <a:pt x="784" y="387"/>
                      <a:pt x="784" y="386"/>
                      <a:pt x="785" y="385"/>
                    </a:cubicBezTo>
                    <a:cubicBezTo>
                      <a:pt x="784" y="383"/>
                      <a:pt x="786" y="379"/>
                      <a:pt x="783" y="376"/>
                    </a:cubicBezTo>
                    <a:cubicBezTo>
                      <a:pt x="783" y="377"/>
                      <a:pt x="784" y="378"/>
                      <a:pt x="783" y="378"/>
                    </a:cubicBezTo>
                    <a:cubicBezTo>
                      <a:pt x="782" y="376"/>
                      <a:pt x="784" y="377"/>
                      <a:pt x="784" y="375"/>
                    </a:cubicBezTo>
                    <a:cubicBezTo>
                      <a:pt x="784" y="374"/>
                      <a:pt x="784" y="373"/>
                      <a:pt x="783" y="372"/>
                    </a:cubicBezTo>
                    <a:cubicBezTo>
                      <a:pt x="784" y="371"/>
                      <a:pt x="783" y="370"/>
                      <a:pt x="783" y="369"/>
                    </a:cubicBezTo>
                    <a:cubicBezTo>
                      <a:pt x="783" y="368"/>
                      <a:pt x="783" y="368"/>
                      <a:pt x="783" y="367"/>
                    </a:cubicBezTo>
                    <a:cubicBezTo>
                      <a:pt x="783" y="367"/>
                      <a:pt x="783" y="367"/>
                      <a:pt x="783" y="366"/>
                    </a:cubicBezTo>
                    <a:cubicBezTo>
                      <a:pt x="783" y="366"/>
                      <a:pt x="783" y="366"/>
                      <a:pt x="783" y="365"/>
                    </a:cubicBezTo>
                    <a:cubicBezTo>
                      <a:pt x="783" y="365"/>
                      <a:pt x="783" y="364"/>
                      <a:pt x="783" y="364"/>
                    </a:cubicBezTo>
                    <a:cubicBezTo>
                      <a:pt x="783" y="363"/>
                      <a:pt x="783" y="363"/>
                      <a:pt x="783" y="362"/>
                    </a:cubicBezTo>
                    <a:cubicBezTo>
                      <a:pt x="783" y="362"/>
                      <a:pt x="783" y="362"/>
                      <a:pt x="782" y="362"/>
                    </a:cubicBezTo>
                    <a:cubicBezTo>
                      <a:pt x="782" y="361"/>
                      <a:pt x="783" y="359"/>
                      <a:pt x="783" y="358"/>
                    </a:cubicBezTo>
                    <a:cubicBezTo>
                      <a:pt x="782" y="356"/>
                      <a:pt x="782" y="356"/>
                      <a:pt x="782" y="357"/>
                    </a:cubicBezTo>
                    <a:cubicBezTo>
                      <a:pt x="781" y="358"/>
                      <a:pt x="782" y="359"/>
                      <a:pt x="781" y="360"/>
                    </a:cubicBezTo>
                    <a:cubicBezTo>
                      <a:pt x="781" y="359"/>
                      <a:pt x="780" y="359"/>
                      <a:pt x="781" y="359"/>
                    </a:cubicBezTo>
                    <a:cubicBezTo>
                      <a:pt x="781" y="359"/>
                      <a:pt x="780" y="356"/>
                      <a:pt x="780" y="355"/>
                    </a:cubicBezTo>
                    <a:cubicBezTo>
                      <a:pt x="780" y="355"/>
                      <a:pt x="780" y="354"/>
                      <a:pt x="780" y="354"/>
                    </a:cubicBezTo>
                    <a:cubicBezTo>
                      <a:pt x="781" y="354"/>
                      <a:pt x="780" y="352"/>
                      <a:pt x="779" y="352"/>
                    </a:cubicBezTo>
                    <a:cubicBezTo>
                      <a:pt x="779" y="353"/>
                      <a:pt x="780" y="354"/>
                      <a:pt x="778" y="354"/>
                    </a:cubicBezTo>
                    <a:cubicBezTo>
                      <a:pt x="779" y="354"/>
                      <a:pt x="779" y="353"/>
                      <a:pt x="779" y="353"/>
                    </a:cubicBezTo>
                    <a:cubicBezTo>
                      <a:pt x="778" y="352"/>
                      <a:pt x="779" y="352"/>
                      <a:pt x="779" y="351"/>
                    </a:cubicBezTo>
                    <a:cubicBezTo>
                      <a:pt x="779" y="351"/>
                      <a:pt x="778" y="350"/>
                      <a:pt x="779" y="350"/>
                    </a:cubicBezTo>
                    <a:cubicBezTo>
                      <a:pt x="779" y="349"/>
                      <a:pt x="779" y="348"/>
                      <a:pt x="779" y="347"/>
                    </a:cubicBezTo>
                    <a:cubicBezTo>
                      <a:pt x="778" y="346"/>
                      <a:pt x="778" y="346"/>
                      <a:pt x="778" y="345"/>
                    </a:cubicBezTo>
                    <a:cubicBezTo>
                      <a:pt x="778" y="345"/>
                      <a:pt x="778" y="345"/>
                      <a:pt x="778" y="345"/>
                    </a:cubicBezTo>
                    <a:cubicBezTo>
                      <a:pt x="778" y="345"/>
                      <a:pt x="778" y="344"/>
                      <a:pt x="778" y="343"/>
                    </a:cubicBezTo>
                    <a:cubicBezTo>
                      <a:pt x="778" y="343"/>
                      <a:pt x="777" y="342"/>
                      <a:pt x="777" y="342"/>
                    </a:cubicBezTo>
                    <a:cubicBezTo>
                      <a:pt x="777" y="342"/>
                      <a:pt x="777" y="341"/>
                      <a:pt x="777" y="341"/>
                    </a:cubicBezTo>
                    <a:cubicBezTo>
                      <a:pt x="777" y="341"/>
                      <a:pt x="777" y="340"/>
                      <a:pt x="777" y="340"/>
                    </a:cubicBezTo>
                    <a:cubicBezTo>
                      <a:pt x="777" y="340"/>
                      <a:pt x="777" y="339"/>
                      <a:pt x="776" y="339"/>
                    </a:cubicBezTo>
                    <a:cubicBezTo>
                      <a:pt x="775" y="338"/>
                      <a:pt x="776" y="337"/>
                      <a:pt x="774" y="337"/>
                    </a:cubicBezTo>
                    <a:cubicBezTo>
                      <a:pt x="774" y="336"/>
                      <a:pt x="773" y="335"/>
                      <a:pt x="773" y="333"/>
                    </a:cubicBezTo>
                    <a:cubicBezTo>
                      <a:pt x="773" y="333"/>
                      <a:pt x="774" y="332"/>
                      <a:pt x="774" y="332"/>
                    </a:cubicBezTo>
                    <a:cubicBezTo>
                      <a:pt x="774" y="331"/>
                      <a:pt x="773" y="331"/>
                      <a:pt x="774" y="330"/>
                    </a:cubicBezTo>
                    <a:cubicBezTo>
                      <a:pt x="774" y="331"/>
                      <a:pt x="774" y="332"/>
                      <a:pt x="775" y="332"/>
                    </a:cubicBezTo>
                    <a:cubicBezTo>
                      <a:pt x="775" y="331"/>
                      <a:pt x="774" y="331"/>
                      <a:pt x="774" y="330"/>
                    </a:cubicBezTo>
                    <a:cubicBezTo>
                      <a:pt x="774" y="330"/>
                      <a:pt x="774" y="329"/>
                      <a:pt x="774" y="328"/>
                    </a:cubicBezTo>
                    <a:cubicBezTo>
                      <a:pt x="774" y="328"/>
                      <a:pt x="774" y="328"/>
                      <a:pt x="774" y="328"/>
                    </a:cubicBezTo>
                    <a:cubicBezTo>
                      <a:pt x="774" y="327"/>
                      <a:pt x="774" y="327"/>
                      <a:pt x="774" y="327"/>
                    </a:cubicBezTo>
                    <a:cubicBezTo>
                      <a:pt x="774" y="326"/>
                      <a:pt x="774" y="326"/>
                      <a:pt x="773" y="326"/>
                    </a:cubicBezTo>
                    <a:cubicBezTo>
                      <a:pt x="773" y="326"/>
                      <a:pt x="774" y="325"/>
                      <a:pt x="773" y="325"/>
                    </a:cubicBezTo>
                    <a:cubicBezTo>
                      <a:pt x="773" y="326"/>
                      <a:pt x="774" y="327"/>
                      <a:pt x="772" y="327"/>
                    </a:cubicBezTo>
                    <a:cubicBezTo>
                      <a:pt x="771" y="327"/>
                      <a:pt x="771" y="327"/>
                      <a:pt x="771" y="326"/>
                    </a:cubicBezTo>
                    <a:cubicBezTo>
                      <a:pt x="772" y="326"/>
                      <a:pt x="771" y="327"/>
                      <a:pt x="772" y="327"/>
                    </a:cubicBezTo>
                    <a:cubicBezTo>
                      <a:pt x="772" y="327"/>
                      <a:pt x="771" y="327"/>
                      <a:pt x="772" y="326"/>
                    </a:cubicBezTo>
                    <a:cubicBezTo>
                      <a:pt x="772" y="325"/>
                      <a:pt x="772" y="324"/>
                      <a:pt x="771" y="323"/>
                    </a:cubicBezTo>
                    <a:cubicBezTo>
                      <a:pt x="771" y="324"/>
                      <a:pt x="771" y="323"/>
                      <a:pt x="771" y="323"/>
                    </a:cubicBezTo>
                    <a:cubicBezTo>
                      <a:pt x="771" y="322"/>
                      <a:pt x="770" y="321"/>
                      <a:pt x="771" y="321"/>
                    </a:cubicBezTo>
                    <a:cubicBezTo>
                      <a:pt x="770" y="320"/>
                      <a:pt x="770" y="319"/>
                      <a:pt x="770" y="319"/>
                    </a:cubicBezTo>
                    <a:cubicBezTo>
                      <a:pt x="769" y="320"/>
                      <a:pt x="769" y="318"/>
                      <a:pt x="768" y="317"/>
                    </a:cubicBezTo>
                    <a:cubicBezTo>
                      <a:pt x="769" y="317"/>
                      <a:pt x="769" y="316"/>
                      <a:pt x="769" y="316"/>
                    </a:cubicBezTo>
                    <a:cubicBezTo>
                      <a:pt x="764" y="312"/>
                      <a:pt x="767" y="318"/>
                      <a:pt x="767" y="318"/>
                    </a:cubicBezTo>
                    <a:cubicBezTo>
                      <a:pt x="767" y="319"/>
                      <a:pt x="768" y="320"/>
                      <a:pt x="767" y="321"/>
                    </a:cubicBezTo>
                    <a:cubicBezTo>
                      <a:pt x="768" y="323"/>
                      <a:pt x="769" y="326"/>
                      <a:pt x="769" y="329"/>
                    </a:cubicBezTo>
                    <a:cubicBezTo>
                      <a:pt x="770" y="330"/>
                      <a:pt x="770" y="331"/>
                      <a:pt x="770" y="332"/>
                    </a:cubicBezTo>
                    <a:cubicBezTo>
                      <a:pt x="771" y="334"/>
                      <a:pt x="772" y="336"/>
                      <a:pt x="771" y="337"/>
                    </a:cubicBezTo>
                    <a:cubicBezTo>
                      <a:pt x="772" y="338"/>
                      <a:pt x="772" y="339"/>
                      <a:pt x="772" y="340"/>
                    </a:cubicBezTo>
                    <a:cubicBezTo>
                      <a:pt x="772" y="340"/>
                      <a:pt x="773" y="341"/>
                      <a:pt x="773" y="342"/>
                    </a:cubicBezTo>
                    <a:cubicBezTo>
                      <a:pt x="773" y="342"/>
                      <a:pt x="773" y="342"/>
                      <a:pt x="773" y="342"/>
                    </a:cubicBezTo>
                    <a:cubicBezTo>
                      <a:pt x="773" y="343"/>
                      <a:pt x="773" y="343"/>
                      <a:pt x="773" y="343"/>
                    </a:cubicBezTo>
                    <a:cubicBezTo>
                      <a:pt x="773" y="343"/>
                      <a:pt x="773" y="344"/>
                      <a:pt x="773" y="344"/>
                    </a:cubicBezTo>
                    <a:cubicBezTo>
                      <a:pt x="774" y="344"/>
                      <a:pt x="773" y="344"/>
                      <a:pt x="773" y="344"/>
                    </a:cubicBezTo>
                    <a:cubicBezTo>
                      <a:pt x="774" y="345"/>
                      <a:pt x="774" y="346"/>
                      <a:pt x="774" y="346"/>
                    </a:cubicBezTo>
                    <a:cubicBezTo>
                      <a:pt x="773" y="347"/>
                      <a:pt x="774" y="347"/>
                      <a:pt x="774" y="348"/>
                    </a:cubicBezTo>
                    <a:cubicBezTo>
                      <a:pt x="774" y="348"/>
                      <a:pt x="774" y="349"/>
                      <a:pt x="774" y="349"/>
                    </a:cubicBezTo>
                    <a:cubicBezTo>
                      <a:pt x="774" y="350"/>
                      <a:pt x="774" y="349"/>
                      <a:pt x="774" y="350"/>
                    </a:cubicBezTo>
                    <a:cubicBezTo>
                      <a:pt x="775" y="351"/>
                      <a:pt x="774" y="351"/>
                      <a:pt x="774" y="352"/>
                    </a:cubicBezTo>
                    <a:cubicBezTo>
                      <a:pt x="775" y="353"/>
                      <a:pt x="775" y="353"/>
                      <a:pt x="775" y="354"/>
                    </a:cubicBezTo>
                    <a:cubicBezTo>
                      <a:pt x="775" y="354"/>
                      <a:pt x="775" y="355"/>
                      <a:pt x="775" y="355"/>
                    </a:cubicBezTo>
                    <a:cubicBezTo>
                      <a:pt x="775" y="356"/>
                      <a:pt x="775" y="356"/>
                      <a:pt x="775" y="357"/>
                    </a:cubicBezTo>
                    <a:cubicBezTo>
                      <a:pt x="776" y="357"/>
                      <a:pt x="776" y="358"/>
                      <a:pt x="776" y="358"/>
                    </a:cubicBezTo>
                    <a:cubicBezTo>
                      <a:pt x="776" y="359"/>
                      <a:pt x="776" y="360"/>
                      <a:pt x="776" y="360"/>
                    </a:cubicBezTo>
                    <a:cubicBezTo>
                      <a:pt x="775" y="361"/>
                      <a:pt x="776" y="362"/>
                      <a:pt x="775" y="363"/>
                    </a:cubicBezTo>
                    <a:cubicBezTo>
                      <a:pt x="776" y="363"/>
                      <a:pt x="776" y="364"/>
                      <a:pt x="776" y="365"/>
                    </a:cubicBezTo>
                    <a:cubicBezTo>
                      <a:pt x="776" y="365"/>
                      <a:pt x="776" y="365"/>
                      <a:pt x="776" y="366"/>
                    </a:cubicBezTo>
                    <a:cubicBezTo>
                      <a:pt x="776" y="367"/>
                      <a:pt x="776" y="368"/>
                      <a:pt x="776" y="369"/>
                    </a:cubicBezTo>
                    <a:cubicBezTo>
                      <a:pt x="776" y="369"/>
                      <a:pt x="777" y="369"/>
                      <a:pt x="777" y="369"/>
                    </a:cubicBezTo>
                    <a:cubicBezTo>
                      <a:pt x="777" y="369"/>
                      <a:pt x="776" y="370"/>
                      <a:pt x="776" y="370"/>
                    </a:cubicBezTo>
                    <a:cubicBezTo>
                      <a:pt x="776" y="370"/>
                      <a:pt x="777" y="370"/>
                      <a:pt x="777" y="371"/>
                    </a:cubicBezTo>
                    <a:cubicBezTo>
                      <a:pt x="777" y="371"/>
                      <a:pt x="777" y="371"/>
                      <a:pt x="777" y="371"/>
                    </a:cubicBezTo>
                    <a:cubicBezTo>
                      <a:pt x="777" y="372"/>
                      <a:pt x="777" y="372"/>
                      <a:pt x="777" y="372"/>
                    </a:cubicBezTo>
                    <a:cubicBezTo>
                      <a:pt x="778" y="374"/>
                      <a:pt x="777" y="375"/>
                      <a:pt x="776" y="377"/>
                    </a:cubicBezTo>
                    <a:cubicBezTo>
                      <a:pt x="777" y="379"/>
                      <a:pt x="778" y="379"/>
                      <a:pt x="777" y="382"/>
                    </a:cubicBezTo>
                    <a:cubicBezTo>
                      <a:pt x="777" y="381"/>
                      <a:pt x="777" y="380"/>
                      <a:pt x="776" y="381"/>
                    </a:cubicBezTo>
                    <a:cubicBezTo>
                      <a:pt x="775" y="382"/>
                      <a:pt x="776" y="384"/>
                      <a:pt x="776" y="385"/>
                    </a:cubicBezTo>
                    <a:cubicBezTo>
                      <a:pt x="775" y="387"/>
                      <a:pt x="774" y="389"/>
                      <a:pt x="776" y="389"/>
                    </a:cubicBezTo>
                    <a:cubicBezTo>
                      <a:pt x="778" y="389"/>
                      <a:pt x="777" y="386"/>
                      <a:pt x="777" y="385"/>
                    </a:cubicBezTo>
                    <a:cubicBezTo>
                      <a:pt x="778" y="386"/>
                      <a:pt x="777" y="387"/>
                      <a:pt x="777" y="388"/>
                    </a:cubicBezTo>
                    <a:cubicBezTo>
                      <a:pt x="777" y="388"/>
                      <a:pt x="777" y="389"/>
                      <a:pt x="778" y="389"/>
                    </a:cubicBezTo>
                    <a:cubicBezTo>
                      <a:pt x="778" y="390"/>
                      <a:pt x="777" y="390"/>
                      <a:pt x="777" y="391"/>
                    </a:cubicBezTo>
                    <a:cubicBezTo>
                      <a:pt x="777" y="392"/>
                      <a:pt x="778" y="392"/>
                      <a:pt x="777" y="393"/>
                    </a:cubicBezTo>
                    <a:cubicBezTo>
                      <a:pt x="776" y="392"/>
                      <a:pt x="777" y="392"/>
                      <a:pt x="776" y="392"/>
                    </a:cubicBezTo>
                    <a:cubicBezTo>
                      <a:pt x="775" y="393"/>
                      <a:pt x="775" y="395"/>
                      <a:pt x="775" y="396"/>
                    </a:cubicBezTo>
                    <a:cubicBezTo>
                      <a:pt x="776" y="395"/>
                      <a:pt x="776" y="397"/>
                      <a:pt x="776" y="397"/>
                    </a:cubicBezTo>
                    <a:cubicBezTo>
                      <a:pt x="775" y="399"/>
                      <a:pt x="777" y="398"/>
                      <a:pt x="776" y="401"/>
                    </a:cubicBezTo>
                    <a:cubicBezTo>
                      <a:pt x="777" y="403"/>
                      <a:pt x="776" y="405"/>
                      <a:pt x="776" y="406"/>
                    </a:cubicBezTo>
                    <a:cubicBezTo>
                      <a:pt x="776" y="407"/>
                      <a:pt x="776" y="408"/>
                      <a:pt x="776" y="409"/>
                    </a:cubicBezTo>
                    <a:cubicBezTo>
                      <a:pt x="776" y="409"/>
                      <a:pt x="776" y="409"/>
                      <a:pt x="776" y="410"/>
                    </a:cubicBezTo>
                    <a:cubicBezTo>
                      <a:pt x="776" y="411"/>
                      <a:pt x="776" y="412"/>
                      <a:pt x="775" y="413"/>
                    </a:cubicBezTo>
                    <a:cubicBezTo>
                      <a:pt x="775" y="414"/>
                      <a:pt x="775" y="415"/>
                      <a:pt x="775" y="416"/>
                    </a:cubicBezTo>
                    <a:cubicBezTo>
                      <a:pt x="775" y="416"/>
                      <a:pt x="775" y="416"/>
                      <a:pt x="775" y="417"/>
                    </a:cubicBezTo>
                    <a:cubicBezTo>
                      <a:pt x="775" y="417"/>
                      <a:pt x="775" y="418"/>
                      <a:pt x="775" y="418"/>
                    </a:cubicBezTo>
                    <a:cubicBezTo>
                      <a:pt x="775" y="419"/>
                      <a:pt x="775" y="419"/>
                      <a:pt x="774" y="420"/>
                    </a:cubicBezTo>
                    <a:cubicBezTo>
                      <a:pt x="774" y="421"/>
                      <a:pt x="775" y="421"/>
                      <a:pt x="775" y="421"/>
                    </a:cubicBezTo>
                    <a:cubicBezTo>
                      <a:pt x="775" y="422"/>
                      <a:pt x="774" y="422"/>
                      <a:pt x="774" y="422"/>
                    </a:cubicBezTo>
                    <a:cubicBezTo>
                      <a:pt x="774" y="423"/>
                      <a:pt x="775" y="423"/>
                      <a:pt x="775" y="423"/>
                    </a:cubicBezTo>
                    <a:cubicBezTo>
                      <a:pt x="775" y="425"/>
                      <a:pt x="774" y="426"/>
                      <a:pt x="773" y="428"/>
                    </a:cubicBezTo>
                    <a:cubicBezTo>
                      <a:pt x="773" y="429"/>
                      <a:pt x="773" y="430"/>
                      <a:pt x="773" y="431"/>
                    </a:cubicBezTo>
                    <a:cubicBezTo>
                      <a:pt x="771" y="433"/>
                      <a:pt x="772" y="436"/>
                      <a:pt x="772" y="439"/>
                    </a:cubicBezTo>
                    <a:cubicBezTo>
                      <a:pt x="771" y="440"/>
                      <a:pt x="771" y="441"/>
                      <a:pt x="770" y="442"/>
                    </a:cubicBezTo>
                    <a:cubicBezTo>
                      <a:pt x="770" y="442"/>
                      <a:pt x="771" y="443"/>
                      <a:pt x="770" y="443"/>
                    </a:cubicBezTo>
                    <a:cubicBezTo>
                      <a:pt x="770" y="446"/>
                      <a:pt x="769" y="448"/>
                      <a:pt x="768" y="450"/>
                    </a:cubicBezTo>
                    <a:cubicBezTo>
                      <a:pt x="768" y="451"/>
                      <a:pt x="768" y="451"/>
                      <a:pt x="768" y="451"/>
                    </a:cubicBezTo>
                    <a:cubicBezTo>
                      <a:pt x="767" y="454"/>
                      <a:pt x="766" y="457"/>
                      <a:pt x="765" y="459"/>
                    </a:cubicBezTo>
                    <a:cubicBezTo>
                      <a:pt x="765" y="460"/>
                      <a:pt x="765" y="460"/>
                      <a:pt x="765" y="460"/>
                    </a:cubicBezTo>
                    <a:cubicBezTo>
                      <a:pt x="764" y="460"/>
                      <a:pt x="764" y="462"/>
                      <a:pt x="764" y="462"/>
                    </a:cubicBezTo>
                    <a:cubicBezTo>
                      <a:pt x="763" y="463"/>
                      <a:pt x="763" y="463"/>
                      <a:pt x="762" y="464"/>
                    </a:cubicBezTo>
                    <a:cubicBezTo>
                      <a:pt x="762" y="464"/>
                      <a:pt x="762" y="464"/>
                      <a:pt x="762" y="465"/>
                    </a:cubicBezTo>
                    <a:cubicBezTo>
                      <a:pt x="762" y="465"/>
                      <a:pt x="762" y="465"/>
                      <a:pt x="762" y="466"/>
                    </a:cubicBezTo>
                    <a:cubicBezTo>
                      <a:pt x="761" y="467"/>
                      <a:pt x="761" y="469"/>
                      <a:pt x="760" y="470"/>
                    </a:cubicBezTo>
                    <a:cubicBezTo>
                      <a:pt x="762" y="470"/>
                      <a:pt x="762" y="468"/>
                      <a:pt x="763" y="469"/>
                    </a:cubicBezTo>
                    <a:cubicBezTo>
                      <a:pt x="764" y="468"/>
                      <a:pt x="764" y="467"/>
                      <a:pt x="765" y="467"/>
                    </a:cubicBezTo>
                    <a:cubicBezTo>
                      <a:pt x="765" y="467"/>
                      <a:pt x="765" y="469"/>
                      <a:pt x="765" y="470"/>
                    </a:cubicBezTo>
                    <a:cubicBezTo>
                      <a:pt x="765" y="470"/>
                      <a:pt x="764" y="470"/>
                      <a:pt x="764" y="470"/>
                    </a:cubicBezTo>
                    <a:cubicBezTo>
                      <a:pt x="763" y="472"/>
                      <a:pt x="763" y="472"/>
                      <a:pt x="762" y="472"/>
                    </a:cubicBezTo>
                    <a:cubicBezTo>
                      <a:pt x="761" y="472"/>
                      <a:pt x="763" y="470"/>
                      <a:pt x="762" y="470"/>
                    </a:cubicBezTo>
                    <a:cubicBezTo>
                      <a:pt x="761" y="471"/>
                      <a:pt x="760" y="472"/>
                      <a:pt x="760" y="473"/>
                    </a:cubicBezTo>
                    <a:cubicBezTo>
                      <a:pt x="760" y="473"/>
                      <a:pt x="760" y="474"/>
                      <a:pt x="760" y="474"/>
                    </a:cubicBezTo>
                    <a:cubicBezTo>
                      <a:pt x="760" y="475"/>
                      <a:pt x="762" y="475"/>
                      <a:pt x="761" y="476"/>
                    </a:cubicBezTo>
                    <a:cubicBezTo>
                      <a:pt x="761" y="477"/>
                      <a:pt x="760" y="478"/>
                      <a:pt x="759" y="480"/>
                    </a:cubicBezTo>
                    <a:cubicBezTo>
                      <a:pt x="759" y="480"/>
                      <a:pt x="759" y="481"/>
                      <a:pt x="758" y="482"/>
                    </a:cubicBezTo>
                    <a:cubicBezTo>
                      <a:pt x="758" y="482"/>
                      <a:pt x="757" y="483"/>
                      <a:pt x="757" y="484"/>
                    </a:cubicBezTo>
                    <a:cubicBezTo>
                      <a:pt x="756" y="484"/>
                      <a:pt x="756" y="484"/>
                      <a:pt x="756" y="484"/>
                    </a:cubicBezTo>
                    <a:cubicBezTo>
                      <a:pt x="755" y="485"/>
                      <a:pt x="756" y="485"/>
                      <a:pt x="755" y="486"/>
                    </a:cubicBezTo>
                    <a:cubicBezTo>
                      <a:pt x="755" y="486"/>
                      <a:pt x="755" y="487"/>
                      <a:pt x="755" y="487"/>
                    </a:cubicBezTo>
                    <a:cubicBezTo>
                      <a:pt x="754" y="486"/>
                      <a:pt x="755" y="485"/>
                      <a:pt x="754" y="485"/>
                    </a:cubicBezTo>
                    <a:cubicBezTo>
                      <a:pt x="756" y="485"/>
                      <a:pt x="755" y="483"/>
                      <a:pt x="756" y="482"/>
                    </a:cubicBezTo>
                    <a:cubicBezTo>
                      <a:pt x="756" y="482"/>
                      <a:pt x="757" y="482"/>
                      <a:pt x="757" y="481"/>
                    </a:cubicBezTo>
                    <a:cubicBezTo>
                      <a:pt x="758" y="481"/>
                      <a:pt x="757" y="480"/>
                      <a:pt x="758" y="479"/>
                    </a:cubicBezTo>
                    <a:cubicBezTo>
                      <a:pt x="758" y="479"/>
                      <a:pt x="758" y="479"/>
                      <a:pt x="758" y="479"/>
                    </a:cubicBezTo>
                    <a:cubicBezTo>
                      <a:pt x="758" y="479"/>
                      <a:pt x="758" y="478"/>
                      <a:pt x="759" y="478"/>
                    </a:cubicBezTo>
                    <a:cubicBezTo>
                      <a:pt x="760" y="476"/>
                      <a:pt x="761" y="475"/>
                      <a:pt x="759" y="474"/>
                    </a:cubicBezTo>
                    <a:cubicBezTo>
                      <a:pt x="757" y="475"/>
                      <a:pt x="758" y="477"/>
                      <a:pt x="757" y="479"/>
                    </a:cubicBezTo>
                    <a:cubicBezTo>
                      <a:pt x="756" y="479"/>
                      <a:pt x="756" y="481"/>
                      <a:pt x="755" y="480"/>
                    </a:cubicBezTo>
                    <a:cubicBezTo>
                      <a:pt x="755" y="482"/>
                      <a:pt x="754" y="482"/>
                      <a:pt x="753" y="484"/>
                    </a:cubicBezTo>
                    <a:cubicBezTo>
                      <a:pt x="752" y="484"/>
                      <a:pt x="752" y="486"/>
                      <a:pt x="751" y="485"/>
                    </a:cubicBezTo>
                    <a:cubicBezTo>
                      <a:pt x="750" y="488"/>
                      <a:pt x="748" y="488"/>
                      <a:pt x="747" y="491"/>
                    </a:cubicBezTo>
                    <a:cubicBezTo>
                      <a:pt x="747" y="491"/>
                      <a:pt x="747" y="491"/>
                      <a:pt x="746" y="491"/>
                    </a:cubicBezTo>
                    <a:cubicBezTo>
                      <a:pt x="746" y="493"/>
                      <a:pt x="744" y="493"/>
                      <a:pt x="744" y="494"/>
                    </a:cubicBezTo>
                    <a:cubicBezTo>
                      <a:pt x="743" y="494"/>
                      <a:pt x="743" y="494"/>
                      <a:pt x="743" y="494"/>
                    </a:cubicBezTo>
                    <a:cubicBezTo>
                      <a:pt x="742" y="495"/>
                      <a:pt x="741" y="495"/>
                      <a:pt x="741" y="496"/>
                    </a:cubicBezTo>
                    <a:cubicBezTo>
                      <a:pt x="741" y="496"/>
                      <a:pt x="740" y="496"/>
                      <a:pt x="740" y="497"/>
                    </a:cubicBezTo>
                    <a:cubicBezTo>
                      <a:pt x="739" y="497"/>
                      <a:pt x="739" y="497"/>
                      <a:pt x="739" y="497"/>
                    </a:cubicBezTo>
                    <a:cubicBezTo>
                      <a:pt x="739" y="497"/>
                      <a:pt x="739" y="497"/>
                      <a:pt x="738" y="498"/>
                    </a:cubicBezTo>
                    <a:cubicBezTo>
                      <a:pt x="738" y="498"/>
                      <a:pt x="738" y="498"/>
                      <a:pt x="738" y="498"/>
                    </a:cubicBezTo>
                    <a:cubicBezTo>
                      <a:pt x="737" y="498"/>
                      <a:pt x="737" y="499"/>
                      <a:pt x="737" y="499"/>
                    </a:cubicBezTo>
                    <a:cubicBezTo>
                      <a:pt x="736" y="499"/>
                      <a:pt x="736" y="499"/>
                      <a:pt x="736" y="499"/>
                    </a:cubicBezTo>
                    <a:cubicBezTo>
                      <a:pt x="736" y="499"/>
                      <a:pt x="736" y="500"/>
                      <a:pt x="735" y="500"/>
                    </a:cubicBezTo>
                    <a:cubicBezTo>
                      <a:pt x="735" y="500"/>
                      <a:pt x="735" y="500"/>
                      <a:pt x="734" y="500"/>
                    </a:cubicBezTo>
                    <a:cubicBezTo>
                      <a:pt x="734" y="500"/>
                      <a:pt x="734" y="501"/>
                      <a:pt x="734" y="501"/>
                    </a:cubicBezTo>
                    <a:cubicBezTo>
                      <a:pt x="734" y="501"/>
                      <a:pt x="733" y="501"/>
                      <a:pt x="733" y="501"/>
                    </a:cubicBezTo>
                    <a:cubicBezTo>
                      <a:pt x="733" y="501"/>
                      <a:pt x="732" y="502"/>
                      <a:pt x="732" y="502"/>
                    </a:cubicBezTo>
                    <a:cubicBezTo>
                      <a:pt x="732" y="502"/>
                      <a:pt x="732" y="502"/>
                      <a:pt x="732" y="502"/>
                    </a:cubicBezTo>
                    <a:cubicBezTo>
                      <a:pt x="732" y="502"/>
                      <a:pt x="732" y="503"/>
                      <a:pt x="732" y="503"/>
                    </a:cubicBezTo>
                    <a:cubicBezTo>
                      <a:pt x="731" y="503"/>
                      <a:pt x="730" y="503"/>
                      <a:pt x="730" y="503"/>
                    </a:cubicBezTo>
                    <a:cubicBezTo>
                      <a:pt x="729" y="503"/>
                      <a:pt x="729" y="504"/>
                      <a:pt x="729" y="504"/>
                    </a:cubicBezTo>
                    <a:cubicBezTo>
                      <a:pt x="729" y="504"/>
                      <a:pt x="728" y="504"/>
                      <a:pt x="728" y="504"/>
                    </a:cubicBezTo>
                    <a:cubicBezTo>
                      <a:pt x="728" y="504"/>
                      <a:pt x="728" y="505"/>
                      <a:pt x="727" y="505"/>
                    </a:cubicBezTo>
                    <a:cubicBezTo>
                      <a:pt x="727" y="506"/>
                      <a:pt x="725" y="506"/>
                      <a:pt x="725" y="506"/>
                    </a:cubicBezTo>
                    <a:cubicBezTo>
                      <a:pt x="725" y="507"/>
                      <a:pt x="724" y="506"/>
                      <a:pt x="724" y="507"/>
                    </a:cubicBezTo>
                    <a:cubicBezTo>
                      <a:pt x="721" y="508"/>
                      <a:pt x="717" y="510"/>
                      <a:pt x="714" y="511"/>
                    </a:cubicBezTo>
                    <a:cubicBezTo>
                      <a:pt x="713" y="511"/>
                      <a:pt x="711" y="512"/>
                      <a:pt x="710" y="512"/>
                    </a:cubicBezTo>
                    <a:cubicBezTo>
                      <a:pt x="710" y="512"/>
                      <a:pt x="710" y="512"/>
                      <a:pt x="710" y="512"/>
                    </a:cubicBezTo>
                    <a:cubicBezTo>
                      <a:pt x="709" y="512"/>
                      <a:pt x="709" y="512"/>
                      <a:pt x="709" y="512"/>
                    </a:cubicBezTo>
                    <a:cubicBezTo>
                      <a:pt x="708" y="512"/>
                      <a:pt x="708" y="512"/>
                      <a:pt x="708" y="512"/>
                    </a:cubicBezTo>
                    <a:cubicBezTo>
                      <a:pt x="707" y="513"/>
                      <a:pt x="707" y="513"/>
                      <a:pt x="707" y="513"/>
                    </a:cubicBezTo>
                    <a:cubicBezTo>
                      <a:pt x="706" y="513"/>
                      <a:pt x="704" y="513"/>
                      <a:pt x="703" y="513"/>
                    </a:cubicBezTo>
                    <a:cubicBezTo>
                      <a:pt x="703" y="514"/>
                      <a:pt x="703" y="514"/>
                      <a:pt x="703" y="514"/>
                    </a:cubicBezTo>
                    <a:cubicBezTo>
                      <a:pt x="703" y="514"/>
                      <a:pt x="702" y="514"/>
                      <a:pt x="702" y="514"/>
                    </a:cubicBezTo>
                    <a:cubicBezTo>
                      <a:pt x="702" y="514"/>
                      <a:pt x="701" y="514"/>
                      <a:pt x="701" y="514"/>
                    </a:cubicBezTo>
                    <a:cubicBezTo>
                      <a:pt x="701" y="514"/>
                      <a:pt x="700" y="514"/>
                      <a:pt x="699" y="514"/>
                    </a:cubicBezTo>
                    <a:cubicBezTo>
                      <a:pt x="697" y="514"/>
                      <a:pt x="694" y="514"/>
                      <a:pt x="692" y="514"/>
                    </a:cubicBezTo>
                    <a:cubicBezTo>
                      <a:pt x="692" y="514"/>
                      <a:pt x="692" y="514"/>
                      <a:pt x="691" y="514"/>
                    </a:cubicBezTo>
                    <a:cubicBezTo>
                      <a:pt x="691" y="514"/>
                      <a:pt x="690" y="515"/>
                      <a:pt x="690" y="515"/>
                    </a:cubicBezTo>
                    <a:cubicBezTo>
                      <a:pt x="690" y="515"/>
                      <a:pt x="689" y="515"/>
                      <a:pt x="689" y="515"/>
                    </a:cubicBezTo>
                    <a:cubicBezTo>
                      <a:pt x="689" y="515"/>
                      <a:pt x="689" y="515"/>
                      <a:pt x="689" y="515"/>
                    </a:cubicBezTo>
                    <a:cubicBezTo>
                      <a:pt x="688" y="515"/>
                      <a:pt x="687" y="515"/>
                      <a:pt x="686" y="515"/>
                    </a:cubicBezTo>
                    <a:cubicBezTo>
                      <a:pt x="685" y="515"/>
                      <a:pt x="685" y="515"/>
                      <a:pt x="685" y="515"/>
                    </a:cubicBezTo>
                    <a:cubicBezTo>
                      <a:pt x="684" y="515"/>
                      <a:pt x="684" y="515"/>
                      <a:pt x="684" y="515"/>
                    </a:cubicBezTo>
                    <a:cubicBezTo>
                      <a:pt x="684" y="515"/>
                      <a:pt x="683" y="515"/>
                      <a:pt x="682" y="515"/>
                    </a:cubicBezTo>
                    <a:cubicBezTo>
                      <a:pt x="682" y="515"/>
                      <a:pt x="682" y="515"/>
                      <a:pt x="682" y="515"/>
                    </a:cubicBezTo>
                    <a:cubicBezTo>
                      <a:pt x="681" y="515"/>
                      <a:pt x="681" y="515"/>
                      <a:pt x="680" y="515"/>
                    </a:cubicBezTo>
                    <a:cubicBezTo>
                      <a:pt x="680" y="515"/>
                      <a:pt x="678" y="515"/>
                      <a:pt x="678" y="515"/>
                    </a:cubicBezTo>
                    <a:cubicBezTo>
                      <a:pt x="677" y="516"/>
                      <a:pt x="677" y="516"/>
                      <a:pt x="676" y="516"/>
                    </a:cubicBezTo>
                    <a:cubicBezTo>
                      <a:pt x="675" y="516"/>
                      <a:pt x="673" y="515"/>
                      <a:pt x="672" y="515"/>
                    </a:cubicBezTo>
                    <a:cubicBezTo>
                      <a:pt x="670" y="515"/>
                      <a:pt x="669" y="515"/>
                      <a:pt x="668" y="514"/>
                    </a:cubicBezTo>
                    <a:cubicBezTo>
                      <a:pt x="668" y="514"/>
                      <a:pt x="667" y="514"/>
                      <a:pt x="667" y="513"/>
                    </a:cubicBezTo>
                    <a:cubicBezTo>
                      <a:pt x="666" y="513"/>
                      <a:pt x="665" y="513"/>
                      <a:pt x="664" y="512"/>
                    </a:cubicBezTo>
                    <a:cubicBezTo>
                      <a:pt x="664" y="512"/>
                      <a:pt x="663" y="512"/>
                      <a:pt x="663" y="512"/>
                    </a:cubicBezTo>
                    <a:cubicBezTo>
                      <a:pt x="662" y="512"/>
                      <a:pt x="662" y="511"/>
                      <a:pt x="661" y="511"/>
                    </a:cubicBezTo>
                    <a:cubicBezTo>
                      <a:pt x="660" y="510"/>
                      <a:pt x="658" y="510"/>
                      <a:pt x="659" y="508"/>
                    </a:cubicBezTo>
                    <a:cubicBezTo>
                      <a:pt x="660" y="508"/>
                      <a:pt x="661" y="509"/>
                      <a:pt x="662" y="509"/>
                    </a:cubicBezTo>
                    <a:cubicBezTo>
                      <a:pt x="662" y="509"/>
                      <a:pt x="663" y="509"/>
                      <a:pt x="663" y="510"/>
                    </a:cubicBezTo>
                    <a:cubicBezTo>
                      <a:pt x="663" y="510"/>
                      <a:pt x="662" y="511"/>
                      <a:pt x="664" y="511"/>
                    </a:cubicBezTo>
                    <a:cubicBezTo>
                      <a:pt x="665" y="512"/>
                      <a:pt x="665" y="511"/>
                      <a:pt x="666" y="511"/>
                    </a:cubicBezTo>
                    <a:cubicBezTo>
                      <a:pt x="666" y="512"/>
                      <a:pt x="667" y="511"/>
                      <a:pt x="667" y="512"/>
                    </a:cubicBezTo>
                    <a:cubicBezTo>
                      <a:pt x="669" y="512"/>
                      <a:pt x="668" y="513"/>
                      <a:pt x="669" y="513"/>
                    </a:cubicBezTo>
                    <a:cubicBezTo>
                      <a:pt x="670" y="513"/>
                      <a:pt x="671" y="513"/>
                      <a:pt x="672" y="514"/>
                    </a:cubicBezTo>
                    <a:cubicBezTo>
                      <a:pt x="672" y="514"/>
                      <a:pt x="672" y="513"/>
                      <a:pt x="673" y="514"/>
                    </a:cubicBezTo>
                    <a:cubicBezTo>
                      <a:pt x="674" y="514"/>
                      <a:pt x="674" y="514"/>
                      <a:pt x="675" y="514"/>
                    </a:cubicBezTo>
                    <a:cubicBezTo>
                      <a:pt x="675" y="514"/>
                      <a:pt x="675" y="514"/>
                      <a:pt x="676" y="514"/>
                    </a:cubicBezTo>
                    <a:cubicBezTo>
                      <a:pt x="676" y="514"/>
                      <a:pt x="677" y="513"/>
                      <a:pt x="677" y="513"/>
                    </a:cubicBezTo>
                    <a:cubicBezTo>
                      <a:pt x="679" y="514"/>
                      <a:pt x="679" y="513"/>
                      <a:pt x="681" y="514"/>
                    </a:cubicBezTo>
                    <a:cubicBezTo>
                      <a:pt x="682" y="513"/>
                      <a:pt x="685" y="514"/>
                      <a:pt x="687" y="514"/>
                    </a:cubicBezTo>
                    <a:cubicBezTo>
                      <a:pt x="687" y="514"/>
                      <a:pt x="689" y="514"/>
                      <a:pt x="689" y="514"/>
                    </a:cubicBezTo>
                    <a:cubicBezTo>
                      <a:pt x="687" y="513"/>
                      <a:pt x="685" y="513"/>
                      <a:pt x="683" y="512"/>
                    </a:cubicBezTo>
                    <a:cubicBezTo>
                      <a:pt x="683" y="512"/>
                      <a:pt x="682" y="512"/>
                      <a:pt x="682" y="512"/>
                    </a:cubicBezTo>
                    <a:cubicBezTo>
                      <a:pt x="680" y="511"/>
                      <a:pt x="679" y="512"/>
                      <a:pt x="677" y="511"/>
                    </a:cubicBezTo>
                    <a:cubicBezTo>
                      <a:pt x="677" y="511"/>
                      <a:pt x="676" y="510"/>
                      <a:pt x="675" y="510"/>
                    </a:cubicBezTo>
                    <a:cubicBezTo>
                      <a:pt x="674" y="509"/>
                      <a:pt x="674" y="509"/>
                      <a:pt x="674" y="509"/>
                    </a:cubicBezTo>
                    <a:cubicBezTo>
                      <a:pt x="673" y="509"/>
                      <a:pt x="673" y="509"/>
                      <a:pt x="672" y="509"/>
                    </a:cubicBezTo>
                    <a:cubicBezTo>
                      <a:pt x="672" y="509"/>
                      <a:pt x="672" y="509"/>
                      <a:pt x="672" y="509"/>
                    </a:cubicBezTo>
                    <a:cubicBezTo>
                      <a:pt x="671" y="508"/>
                      <a:pt x="669" y="507"/>
                      <a:pt x="669" y="507"/>
                    </a:cubicBezTo>
                    <a:cubicBezTo>
                      <a:pt x="668" y="506"/>
                      <a:pt x="667" y="506"/>
                      <a:pt x="667" y="506"/>
                    </a:cubicBezTo>
                    <a:cubicBezTo>
                      <a:pt x="664" y="506"/>
                      <a:pt x="666" y="504"/>
                      <a:pt x="664" y="504"/>
                    </a:cubicBezTo>
                    <a:cubicBezTo>
                      <a:pt x="663" y="504"/>
                      <a:pt x="663" y="503"/>
                      <a:pt x="662" y="502"/>
                    </a:cubicBezTo>
                    <a:cubicBezTo>
                      <a:pt x="662" y="503"/>
                      <a:pt x="661" y="502"/>
                      <a:pt x="660" y="502"/>
                    </a:cubicBezTo>
                    <a:cubicBezTo>
                      <a:pt x="659" y="501"/>
                      <a:pt x="658" y="500"/>
                      <a:pt x="657" y="499"/>
                    </a:cubicBezTo>
                    <a:cubicBezTo>
                      <a:pt x="656" y="498"/>
                      <a:pt x="656" y="498"/>
                      <a:pt x="656" y="498"/>
                    </a:cubicBezTo>
                    <a:cubicBezTo>
                      <a:pt x="655" y="498"/>
                      <a:pt x="655" y="498"/>
                      <a:pt x="654" y="498"/>
                    </a:cubicBezTo>
                    <a:cubicBezTo>
                      <a:pt x="654" y="497"/>
                      <a:pt x="653" y="497"/>
                      <a:pt x="653" y="497"/>
                    </a:cubicBezTo>
                    <a:cubicBezTo>
                      <a:pt x="653" y="495"/>
                      <a:pt x="652" y="495"/>
                      <a:pt x="652" y="494"/>
                    </a:cubicBezTo>
                    <a:cubicBezTo>
                      <a:pt x="652" y="494"/>
                      <a:pt x="650" y="494"/>
                      <a:pt x="650" y="493"/>
                    </a:cubicBezTo>
                    <a:cubicBezTo>
                      <a:pt x="649" y="493"/>
                      <a:pt x="649" y="494"/>
                      <a:pt x="648" y="494"/>
                    </a:cubicBezTo>
                    <a:cubicBezTo>
                      <a:pt x="648" y="493"/>
                      <a:pt x="647" y="493"/>
                      <a:pt x="647" y="492"/>
                    </a:cubicBezTo>
                    <a:cubicBezTo>
                      <a:pt x="647" y="492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0"/>
                    </a:cubicBezTo>
                    <a:cubicBezTo>
                      <a:pt x="645" y="490"/>
                      <a:pt x="644" y="489"/>
                      <a:pt x="645" y="488"/>
                    </a:cubicBezTo>
                    <a:cubicBezTo>
                      <a:pt x="645" y="489"/>
                      <a:pt x="646" y="489"/>
                      <a:pt x="646" y="489"/>
                    </a:cubicBezTo>
                    <a:cubicBezTo>
                      <a:pt x="647" y="490"/>
                      <a:pt x="646" y="490"/>
                      <a:pt x="647" y="490"/>
                    </a:cubicBezTo>
                    <a:cubicBezTo>
                      <a:pt x="647" y="491"/>
                      <a:pt x="648" y="491"/>
                      <a:pt x="649" y="491"/>
                    </a:cubicBezTo>
                    <a:cubicBezTo>
                      <a:pt x="649" y="492"/>
                      <a:pt x="650" y="492"/>
                      <a:pt x="650" y="492"/>
                    </a:cubicBezTo>
                    <a:cubicBezTo>
                      <a:pt x="650" y="490"/>
                      <a:pt x="648" y="489"/>
                      <a:pt x="648" y="488"/>
                    </a:cubicBezTo>
                    <a:cubicBezTo>
                      <a:pt x="646" y="487"/>
                      <a:pt x="646" y="486"/>
                      <a:pt x="645" y="486"/>
                    </a:cubicBezTo>
                    <a:cubicBezTo>
                      <a:pt x="645" y="485"/>
                      <a:pt x="644" y="484"/>
                      <a:pt x="644" y="483"/>
                    </a:cubicBezTo>
                    <a:cubicBezTo>
                      <a:pt x="644" y="482"/>
                      <a:pt x="642" y="481"/>
                      <a:pt x="642" y="480"/>
                    </a:cubicBezTo>
                    <a:cubicBezTo>
                      <a:pt x="642" y="480"/>
                      <a:pt x="642" y="480"/>
                      <a:pt x="642" y="479"/>
                    </a:cubicBezTo>
                    <a:cubicBezTo>
                      <a:pt x="642" y="479"/>
                      <a:pt x="642" y="479"/>
                      <a:pt x="642" y="478"/>
                    </a:cubicBezTo>
                    <a:cubicBezTo>
                      <a:pt x="641" y="478"/>
                      <a:pt x="642" y="477"/>
                      <a:pt x="641" y="477"/>
                    </a:cubicBezTo>
                    <a:cubicBezTo>
                      <a:pt x="641" y="477"/>
                      <a:pt x="640" y="477"/>
                      <a:pt x="640" y="476"/>
                    </a:cubicBezTo>
                    <a:cubicBezTo>
                      <a:pt x="640" y="475"/>
                      <a:pt x="640" y="474"/>
                      <a:pt x="640" y="474"/>
                    </a:cubicBezTo>
                    <a:cubicBezTo>
                      <a:pt x="640" y="473"/>
                      <a:pt x="640" y="473"/>
                      <a:pt x="639" y="473"/>
                    </a:cubicBezTo>
                    <a:cubicBezTo>
                      <a:pt x="639" y="473"/>
                      <a:pt x="639" y="472"/>
                      <a:pt x="639" y="472"/>
                    </a:cubicBezTo>
                    <a:cubicBezTo>
                      <a:pt x="640" y="472"/>
                      <a:pt x="639" y="472"/>
                      <a:pt x="639" y="471"/>
                    </a:cubicBezTo>
                    <a:cubicBezTo>
                      <a:pt x="639" y="471"/>
                      <a:pt x="639" y="470"/>
                      <a:pt x="639" y="469"/>
                    </a:cubicBezTo>
                    <a:cubicBezTo>
                      <a:pt x="638" y="467"/>
                      <a:pt x="638" y="464"/>
                      <a:pt x="639" y="462"/>
                    </a:cubicBezTo>
                    <a:cubicBezTo>
                      <a:pt x="640" y="453"/>
                      <a:pt x="645" y="445"/>
                      <a:pt x="652" y="439"/>
                    </a:cubicBezTo>
                    <a:cubicBezTo>
                      <a:pt x="657" y="434"/>
                      <a:pt x="665" y="431"/>
                      <a:pt x="672" y="431"/>
                    </a:cubicBezTo>
                    <a:cubicBezTo>
                      <a:pt x="676" y="431"/>
                      <a:pt x="679" y="431"/>
                      <a:pt x="683" y="432"/>
                    </a:cubicBezTo>
                    <a:cubicBezTo>
                      <a:pt x="686" y="434"/>
                      <a:pt x="691" y="436"/>
                      <a:pt x="693" y="439"/>
                    </a:cubicBezTo>
                    <a:cubicBezTo>
                      <a:pt x="695" y="441"/>
                      <a:pt x="696" y="442"/>
                      <a:pt x="697" y="445"/>
                    </a:cubicBezTo>
                    <a:cubicBezTo>
                      <a:pt x="697" y="445"/>
                      <a:pt x="697" y="446"/>
                      <a:pt x="695" y="445"/>
                    </a:cubicBezTo>
                    <a:cubicBezTo>
                      <a:pt x="693" y="442"/>
                      <a:pt x="681" y="435"/>
                      <a:pt x="671" y="445"/>
                    </a:cubicBezTo>
                    <a:cubicBezTo>
                      <a:pt x="661" y="456"/>
                      <a:pt x="664" y="492"/>
                      <a:pt x="700" y="496"/>
                    </a:cubicBezTo>
                    <a:cubicBezTo>
                      <a:pt x="735" y="500"/>
                      <a:pt x="748" y="461"/>
                      <a:pt x="749" y="449"/>
                    </a:cubicBezTo>
                    <a:cubicBezTo>
                      <a:pt x="750" y="437"/>
                      <a:pt x="748" y="400"/>
                      <a:pt x="718" y="399"/>
                    </a:cubicBezTo>
                    <a:cubicBezTo>
                      <a:pt x="718" y="399"/>
                      <a:pt x="719" y="378"/>
                      <a:pt x="695" y="366"/>
                    </a:cubicBezTo>
                    <a:cubicBezTo>
                      <a:pt x="695" y="366"/>
                      <a:pt x="679" y="359"/>
                      <a:pt x="658" y="363"/>
                    </a:cubicBezTo>
                    <a:cubicBezTo>
                      <a:pt x="639" y="367"/>
                      <a:pt x="629" y="382"/>
                      <a:pt x="637" y="393"/>
                    </a:cubicBezTo>
                    <a:cubicBezTo>
                      <a:pt x="633" y="389"/>
                      <a:pt x="623" y="392"/>
                      <a:pt x="620" y="394"/>
                    </a:cubicBezTo>
                    <a:cubicBezTo>
                      <a:pt x="601" y="403"/>
                      <a:pt x="596" y="430"/>
                      <a:pt x="597" y="449"/>
                    </a:cubicBezTo>
                    <a:cubicBezTo>
                      <a:pt x="597" y="449"/>
                      <a:pt x="597" y="453"/>
                      <a:pt x="597" y="453"/>
                    </a:cubicBezTo>
                    <a:cubicBezTo>
                      <a:pt x="597" y="455"/>
                      <a:pt x="596" y="458"/>
                      <a:pt x="599" y="459"/>
                    </a:cubicBezTo>
                    <a:cubicBezTo>
                      <a:pt x="600" y="460"/>
                      <a:pt x="600" y="457"/>
                      <a:pt x="601" y="458"/>
                    </a:cubicBezTo>
                    <a:cubicBezTo>
                      <a:pt x="600" y="460"/>
                      <a:pt x="600" y="460"/>
                      <a:pt x="599" y="461"/>
                    </a:cubicBezTo>
                    <a:cubicBezTo>
                      <a:pt x="599" y="462"/>
                      <a:pt x="599" y="462"/>
                      <a:pt x="599" y="463"/>
                    </a:cubicBezTo>
                    <a:cubicBezTo>
                      <a:pt x="599" y="464"/>
                      <a:pt x="600" y="465"/>
                      <a:pt x="599" y="466"/>
                    </a:cubicBezTo>
                    <a:cubicBezTo>
                      <a:pt x="600" y="467"/>
                      <a:pt x="601" y="467"/>
                      <a:pt x="601" y="467"/>
                    </a:cubicBezTo>
                    <a:cubicBezTo>
                      <a:pt x="600" y="468"/>
                      <a:pt x="600" y="469"/>
                      <a:pt x="600" y="470"/>
                    </a:cubicBezTo>
                    <a:cubicBezTo>
                      <a:pt x="601" y="470"/>
                      <a:pt x="600" y="471"/>
                      <a:pt x="600" y="472"/>
                    </a:cubicBezTo>
                    <a:cubicBezTo>
                      <a:pt x="600" y="473"/>
                      <a:pt x="601" y="473"/>
                      <a:pt x="601" y="474"/>
                    </a:cubicBezTo>
                    <a:cubicBezTo>
                      <a:pt x="602" y="476"/>
                      <a:pt x="603" y="477"/>
                      <a:pt x="602" y="478"/>
                    </a:cubicBezTo>
                    <a:cubicBezTo>
                      <a:pt x="602" y="479"/>
                      <a:pt x="602" y="480"/>
                      <a:pt x="603" y="480"/>
                    </a:cubicBezTo>
                    <a:cubicBezTo>
                      <a:pt x="603" y="482"/>
                      <a:pt x="604" y="483"/>
                      <a:pt x="605" y="484"/>
                    </a:cubicBezTo>
                    <a:cubicBezTo>
                      <a:pt x="605" y="483"/>
                      <a:pt x="606" y="483"/>
                      <a:pt x="605" y="484"/>
                    </a:cubicBezTo>
                    <a:cubicBezTo>
                      <a:pt x="605" y="485"/>
                      <a:pt x="607" y="487"/>
                      <a:pt x="606" y="487"/>
                    </a:cubicBezTo>
                    <a:cubicBezTo>
                      <a:pt x="606" y="488"/>
                      <a:pt x="606" y="488"/>
                      <a:pt x="606" y="488"/>
                    </a:cubicBezTo>
                    <a:cubicBezTo>
                      <a:pt x="605" y="488"/>
                      <a:pt x="606" y="486"/>
                      <a:pt x="605" y="486"/>
                    </a:cubicBezTo>
                    <a:cubicBezTo>
                      <a:pt x="604" y="485"/>
                      <a:pt x="604" y="484"/>
                      <a:pt x="602" y="483"/>
                    </a:cubicBezTo>
                    <a:cubicBezTo>
                      <a:pt x="601" y="481"/>
                      <a:pt x="601" y="479"/>
                      <a:pt x="601" y="477"/>
                    </a:cubicBezTo>
                    <a:cubicBezTo>
                      <a:pt x="600" y="476"/>
                      <a:pt x="600" y="475"/>
                      <a:pt x="599" y="474"/>
                    </a:cubicBezTo>
                    <a:cubicBezTo>
                      <a:pt x="598" y="476"/>
                      <a:pt x="599" y="476"/>
                      <a:pt x="599" y="477"/>
                    </a:cubicBezTo>
                    <a:cubicBezTo>
                      <a:pt x="599" y="477"/>
                      <a:pt x="599" y="477"/>
                      <a:pt x="599" y="478"/>
                    </a:cubicBezTo>
                    <a:cubicBezTo>
                      <a:pt x="599" y="478"/>
                      <a:pt x="599" y="479"/>
                      <a:pt x="599" y="480"/>
                    </a:cubicBezTo>
                    <a:cubicBezTo>
                      <a:pt x="600" y="481"/>
                      <a:pt x="601" y="483"/>
                      <a:pt x="602" y="484"/>
                    </a:cubicBezTo>
                    <a:cubicBezTo>
                      <a:pt x="602" y="485"/>
                      <a:pt x="602" y="485"/>
                      <a:pt x="603" y="485"/>
                    </a:cubicBezTo>
                    <a:cubicBezTo>
                      <a:pt x="603" y="485"/>
                      <a:pt x="602" y="485"/>
                      <a:pt x="602" y="486"/>
                    </a:cubicBezTo>
                    <a:cubicBezTo>
                      <a:pt x="602" y="486"/>
                      <a:pt x="603" y="486"/>
                      <a:pt x="603" y="486"/>
                    </a:cubicBezTo>
                    <a:cubicBezTo>
                      <a:pt x="603" y="486"/>
                      <a:pt x="603" y="487"/>
                      <a:pt x="604" y="487"/>
                    </a:cubicBezTo>
                    <a:cubicBezTo>
                      <a:pt x="604" y="488"/>
                      <a:pt x="604" y="488"/>
                      <a:pt x="604" y="489"/>
                    </a:cubicBezTo>
                    <a:cubicBezTo>
                      <a:pt x="605" y="489"/>
                      <a:pt x="604" y="490"/>
                      <a:pt x="606" y="490"/>
                    </a:cubicBezTo>
                    <a:cubicBezTo>
                      <a:pt x="605" y="491"/>
                      <a:pt x="606" y="492"/>
                      <a:pt x="606" y="492"/>
                    </a:cubicBezTo>
                    <a:cubicBezTo>
                      <a:pt x="606" y="493"/>
                      <a:pt x="607" y="494"/>
                      <a:pt x="607" y="494"/>
                    </a:cubicBezTo>
                    <a:cubicBezTo>
                      <a:pt x="607" y="495"/>
                      <a:pt x="607" y="494"/>
                      <a:pt x="607" y="495"/>
                    </a:cubicBezTo>
                    <a:cubicBezTo>
                      <a:pt x="608" y="496"/>
                      <a:pt x="609" y="497"/>
                      <a:pt x="609" y="498"/>
                    </a:cubicBezTo>
                    <a:cubicBezTo>
                      <a:pt x="610" y="499"/>
                      <a:pt x="610" y="499"/>
                      <a:pt x="610" y="499"/>
                    </a:cubicBezTo>
                    <a:cubicBezTo>
                      <a:pt x="610" y="500"/>
                      <a:pt x="610" y="500"/>
                      <a:pt x="611" y="500"/>
                    </a:cubicBezTo>
                    <a:cubicBezTo>
                      <a:pt x="611" y="501"/>
                      <a:pt x="611" y="501"/>
                      <a:pt x="612" y="501"/>
                    </a:cubicBezTo>
                    <a:cubicBezTo>
                      <a:pt x="612" y="499"/>
                      <a:pt x="611" y="498"/>
                      <a:pt x="609" y="497"/>
                    </a:cubicBezTo>
                    <a:cubicBezTo>
                      <a:pt x="609" y="496"/>
                      <a:pt x="609" y="496"/>
                      <a:pt x="609" y="495"/>
                    </a:cubicBezTo>
                    <a:cubicBezTo>
                      <a:pt x="608" y="495"/>
                      <a:pt x="607" y="494"/>
                      <a:pt x="608" y="493"/>
                    </a:cubicBezTo>
                    <a:cubicBezTo>
                      <a:pt x="609" y="493"/>
                      <a:pt x="609" y="494"/>
                      <a:pt x="609" y="495"/>
                    </a:cubicBezTo>
                    <a:cubicBezTo>
                      <a:pt x="609" y="495"/>
                      <a:pt x="610" y="495"/>
                      <a:pt x="610" y="495"/>
                    </a:cubicBezTo>
                    <a:cubicBezTo>
                      <a:pt x="610" y="495"/>
                      <a:pt x="610" y="495"/>
                      <a:pt x="610" y="495"/>
                    </a:cubicBezTo>
                    <a:cubicBezTo>
                      <a:pt x="610" y="495"/>
                      <a:pt x="611" y="495"/>
                      <a:pt x="611" y="495"/>
                    </a:cubicBezTo>
                    <a:cubicBezTo>
                      <a:pt x="611" y="496"/>
                      <a:pt x="611" y="496"/>
                      <a:pt x="611" y="496"/>
                    </a:cubicBezTo>
                    <a:cubicBezTo>
                      <a:pt x="611" y="497"/>
                      <a:pt x="611" y="497"/>
                      <a:pt x="611" y="498"/>
                    </a:cubicBezTo>
                    <a:cubicBezTo>
                      <a:pt x="611" y="498"/>
                      <a:pt x="612" y="498"/>
                      <a:pt x="612" y="498"/>
                    </a:cubicBezTo>
                    <a:cubicBezTo>
                      <a:pt x="612" y="499"/>
                      <a:pt x="613" y="500"/>
                      <a:pt x="613" y="501"/>
                    </a:cubicBezTo>
                    <a:cubicBezTo>
                      <a:pt x="614" y="502"/>
                      <a:pt x="615" y="504"/>
                      <a:pt x="616" y="504"/>
                    </a:cubicBezTo>
                    <a:cubicBezTo>
                      <a:pt x="616" y="507"/>
                      <a:pt x="619" y="508"/>
                      <a:pt x="620" y="510"/>
                    </a:cubicBezTo>
                    <a:cubicBezTo>
                      <a:pt x="621" y="511"/>
                      <a:pt x="622" y="511"/>
                      <a:pt x="622" y="511"/>
                    </a:cubicBezTo>
                    <a:cubicBezTo>
                      <a:pt x="622" y="512"/>
                      <a:pt x="622" y="512"/>
                      <a:pt x="623" y="512"/>
                    </a:cubicBezTo>
                    <a:cubicBezTo>
                      <a:pt x="623" y="512"/>
                      <a:pt x="623" y="512"/>
                      <a:pt x="623" y="513"/>
                    </a:cubicBezTo>
                    <a:cubicBezTo>
                      <a:pt x="624" y="514"/>
                      <a:pt x="624" y="514"/>
                      <a:pt x="625" y="515"/>
                    </a:cubicBezTo>
                    <a:cubicBezTo>
                      <a:pt x="626" y="516"/>
                      <a:pt x="626" y="516"/>
                      <a:pt x="626" y="516"/>
                    </a:cubicBezTo>
                    <a:cubicBezTo>
                      <a:pt x="627" y="516"/>
                      <a:pt x="626" y="516"/>
                      <a:pt x="627" y="516"/>
                    </a:cubicBezTo>
                    <a:cubicBezTo>
                      <a:pt x="627" y="517"/>
                      <a:pt x="629" y="517"/>
                      <a:pt x="630" y="518"/>
                    </a:cubicBezTo>
                    <a:cubicBezTo>
                      <a:pt x="631" y="519"/>
                      <a:pt x="631" y="519"/>
                      <a:pt x="631" y="519"/>
                    </a:cubicBezTo>
                    <a:cubicBezTo>
                      <a:pt x="632" y="520"/>
                      <a:pt x="633" y="520"/>
                      <a:pt x="633" y="520"/>
                    </a:cubicBezTo>
                    <a:cubicBezTo>
                      <a:pt x="633" y="520"/>
                      <a:pt x="634" y="521"/>
                      <a:pt x="634" y="521"/>
                    </a:cubicBezTo>
                    <a:cubicBezTo>
                      <a:pt x="636" y="523"/>
                      <a:pt x="639" y="525"/>
                      <a:pt x="641" y="526"/>
                    </a:cubicBezTo>
                    <a:cubicBezTo>
                      <a:pt x="643" y="528"/>
                      <a:pt x="646" y="528"/>
                      <a:pt x="648" y="529"/>
                    </a:cubicBezTo>
                    <a:cubicBezTo>
                      <a:pt x="649" y="530"/>
                      <a:pt x="649" y="530"/>
                      <a:pt x="649" y="531"/>
                    </a:cubicBezTo>
                    <a:cubicBezTo>
                      <a:pt x="650" y="530"/>
                      <a:pt x="651" y="532"/>
                      <a:pt x="652" y="532"/>
                    </a:cubicBezTo>
                    <a:cubicBezTo>
                      <a:pt x="653" y="532"/>
                      <a:pt x="654" y="532"/>
                      <a:pt x="655" y="533"/>
                    </a:cubicBezTo>
                    <a:cubicBezTo>
                      <a:pt x="656" y="533"/>
                      <a:pt x="657" y="534"/>
                      <a:pt x="657" y="534"/>
                    </a:cubicBezTo>
                    <a:cubicBezTo>
                      <a:pt x="658" y="534"/>
                      <a:pt x="660" y="534"/>
                      <a:pt x="661" y="534"/>
                    </a:cubicBezTo>
                    <a:cubicBezTo>
                      <a:pt x="662" y="535"/>
                      <a:pt x="663" y="535"/>
                      <a:pt x="663" y="535"/>
                    </a:cubicBezTo>
                    <a:cubicBezTo>
                      <a:pt x="664" y="535"/>
                      <a:pt x="665" y="535"/>
                      <a:pt x="665" y="536"/>
                    </a:cubicBezTo>
                    <a:cubicBezTo>
                      <a:pt x="665" y="536"/>
                      <a:pt x="666" y="536"/>
                      <a:pt x="666" y="536"/>
                    </a:cubicBezTo>
                    <a:cubicBezTo>
                      <a:pt x="666" y="536"/>
                      <a:pt x="667" y="535"/>
                      <a:pt x="667" y="535"/>
                    </a:cubicBezTo>
                    <a:cubicBezTo>
                      <a:pt x="667" y="535"/>
                      <a:pt x="668" y="535"/>
                      <a:pt x="668" y="535"/>
                    </a:cubicBezTo>
                    <a:cubicBezTo>
                      <a:pt x="671" y="536"/>
                      <a:pt x="673" y="537"/>
                      <a:pt x="676" y="538"/>
                    </a:cubicBezTo>
                    <a:cubicBezTo>
                      <a:pt x="678" y="538"/>
                      <a:pt x="679" y="537"/>
                      <a:pt x="682" y="538"/>
                    </a:cubicBezTo>
                    <a:cubicBezTo>
                      <a:pt x="683" y="538"/>
                      <a:pt x="684" y="539"/>
                      <a:pt x="686" y="539"/>
                    </a:cubicBezTo>
                    <a:cubicBezTo>
                      <a:pt x="686" y="539"/>
                      <a:pt x="686" y="538"/>
                      <a:pt x="687" y="538"/>
                    </a:cubicBezTo>
                    <a:cubicBezTo>
                      <a:pt x="687" y="538"/>
                      <a:pt x="688" y="539"/>
                      <a:pt x="688" y="539"/>
                    </a:cubicBezTo>
                    <a:cubicBezTo>
                      <a:pt x="689" y="539"/>
                      <a:pt x="690" y="539"/>
                      <a:pt x="691" y="538"/>
                    </a:cubicBezTo>
                    <a:cubicBezTo>
                      <a:pt x="690" y="538"/>
                      <a:pt x="689" y="537"/>
                      <a:pt x="688" y="537"/>
                    </a:cubicBezTo>
                    <a:cubicBezTo>
                      <a:pt x="688" y="537"/>
                      <a:pt x="688" y="537"/>
                      <a:pt x="687" y="537"/>
                    </a:cubicBezTo>
                    <a:cubicBezTo>
                      <a:pt x="687" y="537"/>
                      <a:pt x="687" y="537"/>
                      <a:pt x="686" y="537"/>
                    </a:cubicBezTo>
                    <a:cubicBezTo>
                      <a:pt x="685" y="537"/>
                      <a:pt x="685" y="537"/>
                      <a:pt x="684" y="537"/>
                    </a:cubicBezTo>
                    <a:cubicBezTo>
                      <a:pt x="684" y="537"/>
                      <a:pt x="683" y="537"/>
                      <a:pt x="683" y="537"/>
                    </a:cubicBezTo>
                    <a:cubicBezTo>
                      <a:pt x="683" y="537"/>
                      <a:pt x="682" y="537"/>
                      <a:pt x="682" y="536"/>
                    </a:cubicBezTo>
                    <a:cubicBezTo>
                      <a:pt x="681" y="536"/>
                      <a:pt x="680" y="537"/>
                      <a:pt x="680" y="536"/>
                    </a:cubicBezTo>
                    <a:cubicBezTo>
                      <a:pt x="681" y="536"/>
                      <a:pt x="682" y="535"/>
                      <a:pt x="683" y="536"/>
                    </a:cubicBezTo>
                    <a:cubicBezTo>
                      <a:pt x="684" y="536"/>
                      <a:pt x="684" y="536"/>
                      <a:pt x="685" y="536"/>
                    </a:cubicBezTo>
                    <a:cubicBezTo>
                      <a:pt x="685" y="536"/>
                      <a:pt x="686" y="537"/>
                      <a:pt x="686" y="537"/>
                    </a:cubicBezTo>
                    <a:cubicBezTo>
                      <a:pt x="686" y="537"/>
                      <a:pt x="687" y="536"/>
                      <a:pt x="687" y="536"/>
                    </a:cubicBezTo>
                    <a:cubicBezTo>
                      <a:pt x="688" y="536"/>
                      <a:pt x="690" y="537"/>
                      <a:pt x="691" y="537"/>
                    </a:cubicBezTo>
                    <a:cubicBezTo>
                      <a:pt x="692" y="537"/>
                      <a:pt x="692" y="538"/>
                      <a:pt x="693" y="539"/>
                    </a:cubicBezTo>
                    <a:cubicBezTo>
                      <a:pt x="693" y="538"/>
                      <a:pt x="694" y="538"/>
                      <a:pt x="694" y="538"/>
                    </a:cubicBezTo>
                    <a:cubicBezTo>
                      <a:pt x="694" y="538"/>
                      <a:pt x="695" y="538"/>
                      <a:pt x="695" y="538"/>
                    </a:cubicBezTo>
                    <a:cubicBezTo>
                      <a:pt x="695" y="538"/>
                      <a:pt x="695" y="537"/>
                      <a:pt x="696" y="537"/>
                    </a:cubicBezTo>
                    <a:cubicBezTo>
                      <a:pt x="697" y="537"/>
                      <a:pt x="697" y="538"/>
                      <a:pt x="698" y="538"/>
                    </a:cubicBezTo>
                    <a:cubicBezTo>
                      <a:pt x="699" y="538"/>
                      <a:pt x="699" y="538"/>
                      <a:pt x="700" y="538"/>
                    </a:cubicBezTo>
                    <a:cubicBezTo>
                      <a:pt x="700" y="538"/>
                      <a:pt x="701" y="538"/>
                      <a:pt x="701" y="538"/>
                    </a:cubicBezTo>
                    <a:cubicBezTo>
                      <a:pt x="701" y="538"/>
                      <a:pt x="701" y="538"/>
                      <a:pt x="701" y="538"/>
                    </a:cubicBezTo>
                    <a:cubicBezTo>
                      <a:pt x="701" y="537"/>
                      <a:pt x="701" y="538"/>
                      <a:pt x="702" y="538"/>
                    </a:cubicBezTo>
                    <a:cubicBezTo>
                      <a:pt x="702" y="538"/>
                      <a:pt x="702" y="537"/>
                      <a:pt x="702" y="537"/>
                    </a:cubicBezTo>
                    <a:cubicBezTo>
                      <a:pt x="702" y="537"/>
                      <a:pt x="702" y="538"/>
                      <a:pt x="702" y="538"/>
                    </a:cubicBezTo>
                    <a:cubicBezTo>
                      <a:pt x="703" y="538"/>
                      <a:pt x="703" y="537"/>
                      <a:pt x="704" y="537"/>
                    </a:cubicBezTo>
                    <a:cubicBezTo>
                      <a:pt x="704" y="537"/>
                      <a:pt x="704" y="537"/>
                      <a:pt x="705" y="537"/>
                    </a:cubicBezTo>
                    <a:cubicBezTo>
                      <a:pt x="705" y="537"/>
                      <a:pt x="706" y="537"/>
                      <a:pt x="706" y="537"/>
                    </a:cubicBezTo>
                    <a:cubicBezTo>
                      <a:pt x="706" y="537"/>
                      <a:pt x="707" y="537"/>
                      <a:pt x="708" y="537"/>
                    </a:cubicBezTo>
                    <a:cubicBezTo>
                      <a:pt x="709" y="537"/>
                      <a:pt x="709" y="536"/>
                      <a:pt x="711" y="536"/>
                    </a:cubicBezTo>
                    <a:cubicBezTo>
                      <a:pt x="712" y="536"/>
                      <a:pt x="714" y="535"/>
                      <a:pt x="715" y="535"/>
                    </a:cubicBezTo>
                    <a:cubicBezTo>
                      <a:pt x="713" y="534"/>
                      <a:pt x="712" y="536"/>
                      <a:pt x="709" y="535"/>
                    </a:cubicBezTo>
                    <a:cubicBezTo>
                      <a:pt x="709" y="535"/>
                      <a:pt x="708" y="536"/>
                      <a:pt x="708" y="536"/>
                    </a:cubicBezTo>
                    <a:cubicBezTo>
                      <a:pt x="706" y="535"/>
                      <a:pt x="704" y="536"/>
                      <a:pt x="703" y="536"/>
                    </a:cubicBezTo>
                    <a:cubicBezTo>
                      <a:pt x="703" y="536"/>
                      <a:pt x="703" y="536"/>
                      <a:pt x="703" y="536"/>
                    </a:cubicBezTo>
                    <a:cubicBezTo>
                      <a:pt x="703" y="536"/>
                      <a:pt x="700" y="536"/>
                      <a:pt x="701" y="535"/>
                    </a:cubicBezTo>
                    <a:cubicBezTo>
                      <a:pt x="701" y="535"/>
                      <a:pt x="701" y="535"/>
                      <a:pt x="702" y="535"/>
                    </a:cubicBezTo>
                    <a:cubicBezTo>
                      <a:pt x="702" y="535"/>
                      <a:pt x="702" y="535"/>
                      <a:pt x="703" y="535"/>
                    </a:cubicBezTo>
                    <a:cubicBezTo>
                      <a:pt x="703" y="534"/>
                      <a:pt x="703" y="534"/>
                      <a:pt x="704" y="534"/>
                    </a:cubicBezTo>
                    <a:cubicBezTo>
                      <a:pt x="705" y="535"/>
                      <a:pt x="707" y="534"/>
                      <a:pt x="708" y="534"/>
                    </a:cubicBezTo>
                    <a:cubicBezTo>
                      <a:pt x="708" y="534"/>
                      <a:pt x="708" y="534"/>
                      <a:pt x="708" y="534"/>
                    </a:cubicBezTo>
                    <a:cubicBezTo>
                      <a:pt x="709" y="534"/>
                      <a:pt x="709" y="534"/>
                      <a:pt x="710" y="534"/>
                    </a:cubicBezTo>
                    <a:cubicBezTo>
                      <a:pt x="710" y="534"/>
                      <a:pt x="710" y="533"/>
                      <a:pt x="710" y="533"/>
                    </a:cubicBezTo>
                    <a:cubicBezTo>
                      <a:pt x="710" y="533"/>
                      <a:pt x="711" y="534"/>
                      <a:pt x="711" y="534"/>
                    </a:cubicBezTo>
                    <a:cubicBezTo>
                      <a:pt x="711" y="534"/>
                      <a:pt x="712" y="533"/>
                      <a:pt x="712" y="533"/>
                    </a:cubicBezTo>
                    <a:cubicBezTo>
                      <a:pt x="712" y="533"/>
                      <a:pt x="712" y="532"/>
                      <a:pt x="713" y="532"/>
                    </a:cubicBezTo>
                    <a:cubicBezTo>
                      <a:pt x="713" y="533"/>
                      <a:pt x="713" y="532"/>
                      <a:pt x="714" y="532"/>
                    </a:cubicBezTo>
                    <a:cubicBezTo>
                      <a:pt x="715" y="532"/>
                      <a:pt x="714" y="533"/>
                      <a:pt x="715" y="534"/>
                    </a:cubicBezTo>
                    <a:cubicBezTo>
                      <a:pt x="715" y="533"/>
                      <a:pt x="716" y="533"/>
                      <a:pt x="717" y="532"/>
                    </a:cubicBezTo>
                    <a:cubicBezTo>
                      <a:pt x="717" y="532"/>
                      <a:pt x="717" y="532"/>
                      <a:pt x="717" y="532"/>
                    </a:cubicBezTo>
                    <a:cubicBezTo>
                      <a:pt x="718" y="532"/>
                      <a:pt x="718" y="531"/>
                      <a:pt x="719" y="531"/>
                    </a:cubicBezTo>
                    <a:cubicBezTo>
                      <a:pt x="719" y="531"/>
                      <a:pt x="720" y="530"/>
                      <a:pt x="721" y="531"/>
                    </a:cubicBezTo>
                    <a:cubicBezTo>
                      <a:pt x="721" y="531"/>
                      <a:pt x="720" y="533"/>
                      <a:pt x="719" y="533"/>
                    </a:cubicBezTo>
                    <a:cubicBezTo>
                      <a:pt x="719" y="533"/>
                      <a:pt x="717" y="533"/>
                      <a:pt x="718" y="534"/>
                    </a:cubicBezTo>
                    <a:cubicBezTo>
                      <a:pt x="719" y="533"/>
                      <a:pt x="720" y="533"/>
                      <a:pt x="721" y="533"/>
                    </a:cubicBezTo>
                    <a:cubicBezTo>
                      <a:pt x="721" y="533"/>
                      <a:pt x="722" y="532"/>
                      <a:pt x="723" y="532"/>
                    </a:cubicBezTo>
                    <a:cubicBezTo>
                      <a:pt x="724" y="531"/>
                      <a:pt x="724" y="531"/>
                      <a:pt x="725" y="531"/>
                    </a:cubicBezTo>
                    <a:cubicBezTo>
                      <a:pt x="725" y="531"/>
                      <a:pt x="725" y="531"/>
                      <a:pt x="725" y="531"/>
                    </a:cubicBezTo>
                    <a:cubicBezTo>
                      <a:pt x="724" y="531"/>
                      <a:pt x="725" y="531"/>
                      <a:pt x="724" y="532"/>
                    </a:cubicBezTo>
                    <a:cubicBezTo>
                      <a:pt x="724" y="532"/>
                      <a:pt x="722" y="534"/>
                      <a:pt x="721" y="534"/>
                    </a:cubicBezTo>
                    <a:cubicBezTo>
                      <a:pt x="720" y="534"/>
                      <a:pt x="712" y="538"/>
                      <a:pt x="712" y="538"/>
                    </a:cubicBezTo>
                    <a:cubicBezTo>
                      <a:pt x="711" y="539"/>
                      <a:pt x="711" y="538"/>
                      <a:pt x="710" y="539"/>
                    </a:cubicBezTo>
                    <a:cubicBezTo>
                      <a:pt x="710" y="539"/>
                      <a:pt x="710" y="539"/>
                      <a:pt x="709" y="539"/>
                    </a:cubicBezTo>
                    <a:cubicBezTo>
                      <a:pt x="709" y="539"/>
                      <a:pt x="708" y="539"/>
                      <a:pt x="708" y="539"/>
                    </a:cubicBezTo>
                    <a:cubicBezTo>
                      <a:pt x="708" y="539"/>
                      <a:pt x="708" y="540"/>
                      <a:pt x="708" y="540"/>
                    </a:cubicBezTo>
                    <a:cubicBezTo>
                      <a:pt x="707" y="540"/>
                      <a:pt x="706" y="540"/>
                      <a:pt x="705" y="540"/>
                    </a:cubicBezTo>
                    <a:cubicBezTo>
                      <a:pt x="704" y="540"/>
                      <a:pt x="703" y="540"/>
                      <a:pt x="703" y="540"/>
                    </a:cubicBezTo>
                    <a:cubicBezTo>
                      <a:pt x="703" y="540"/>
                      <a:pt x="702" y="540"/>
                      <a:pt x="702" y="540"/>
                    </a:cubicBezTo>
                    <a:cubicBezTo>
                      <a:pt x="702" y="540"/>
                      <a:pt x="701" y="541"/>
                      <a:pt x="700" y="541"/>
                    </a:cubicBezTo>
                    <a:cubicBezTo>
                      <a:pt x="700" y="542"/>
                      <a:pt x="699" y="541"/>
                      <a:pt x="698" y="542"/>
                    </a:cubicBezTo>
                    <a:cubicBezTo>
                      <a:pt x="698" y="542"/>
                      <a:pt x="698" y="542"/>
                      <a:pt x="697" y="542"/>
                    </a:cubicBezTo>
                    <a:cubicBezTo>
                      <a:pt x="696" y="542"/>
                      <a:pt x="695" y="543"/>
                      <a:pt x="694" y="542"/>
                    </a:cubicBezTo>
                    <a:cubicBezTo>
                      <a:pt x="693" y="542"/>
                      <a:pt x="693" y="542"/>
                      <a:pt x="693" y="543"/>
                    </a:cubicBezTo>
                    <a:cubicBezTo>
                      <a:pt x="692" y="543"/>
                      <a:pt x="690" y="543"/>
                      <a:pt x="689" y="543"/>
                    </a:cubicBezTo>
                    <a:cubicBezTo>
                      <a:pt x="689" y="543"/>
                      <a:pt x="689" y="542"/>
                      <a:pt x="689" y="542"/>
                    </a:cubicBezTo>
                    <a:cubicBezTo>
                      <a:pt x="688" y="543"/>
                      <a:pt x="685" y="542"/>
                      <a:pt x="685" y="542"/>
                    </a:cubicBezTo>
                    <a:cubicBezTo>
                      <a:pt x="684" y="542"/>
                      <a:pt x="684" y="542"/>
                      <a:pt x="684" y="542"/>
                    </a:cubicBezTo>
                    <a:cubicBezTo>
                      <a:pt x="684" y="542"/>
                      <a:pt x="683" y="542"/>
                      <a:pt x="683" y="542"/>
                    </a:cubicBezTo>
                    <a:cubicBezTo>
                      <a:pt x="682" y="542"/>
                      <a:pt x="682" y="543"/>
                      <a:pt x="682" y="543"/>
                    </a:cubicBezTo>
                    <a:cubicBezTo>
                      <a:pt x="682" y="543"/>
                      <a:pt x="682" y="542"/>
                      <a:pt x="681" y="542"/>
                    </a:cubicBezTo>
                    <a:cubicBezTo>
                      <a:pt x="682" y="542"/>
                      <a:pt x="681" y="542"/>
                      <a:pt x="681" y="542"/>
                    </a:cubicBezTo>
                    <a:cubicBezTo>
                      <a:pt x="680" y="543"/>
                      <a:pt x="675" y="542"/>
                      <a:pt x="675" y="542"/>
                    </a:cubicBezTo>
                    <a:cubicBezTo>
                      <a:pt x="674" y="542"/>
                      <a:pt x="668" y="541"/>
                      <a:pt x="667" y="541"/>
                    </a:cubicBezTo>
                    <a:cubicBezTo>
                      <a:pt x="667" y="541"/>
                      <a:pt x="667" y="541"/>
                      <a:pt x="667" y="541"/>
                    </a:cubicBezTo>
                    <a:cubicBezTo>
                      <a:pt x="666" y="542"/>
                      <a:pt x="666" y="541"/>
                      <a:pt x="665" y="541"/>
                    </a:cubicBezTo>
                    <a:cubicBezTo>
                      <a:pt x="665" y="541"/>
                      <a:pt x="664" y="541"/>
                      <a:pt x="664" y="541"/>
                    </a:cubicBezTo>
                    <a:cubicBezTo>
                      <a:pt x="663" y="540"/>
                      <a:pt x="662" y="540"/>
                      <a:pt x="661" y="540"/>
                    </a:cubicBezTo>
                    <a:cubicBezTo>
                      <a:pt x="658" y="541"/>
                      <a:pt x="657" y="538"/>
                      <a:pt x="653" y="539"/>
                    </a:cubicBezTo>
                    <a:cubicBezTo>
                      <a:pt x="652" y="538"/>
                      <a:pt x="652" y="538"/>
                      <a:pt x="651" y="538"/>
                    </a:cubicBezTo>
                    <a:cubicBezTo>
                      <a:pt x="651" y="538"/>
                      <a:pt x="651" y="537"/>
                      <a:pt x="651" y="537"/>
                    </a:cubicBezTo>
                    <a:cubicBezTo>
                      <a:pt x="651" y="537"/>
                      <a:pt x="651" y="537"/>
                      <a:pt x="651" y="537"/>
                    </a:cubicBezTo>
                    <a:cubicBezTo>
                      <a:pt x="650" y="537"/>
                      <a:pt x="650" y="537"/>
                      <a:pt x="650" y="537"/>
                    </a:cubicBezTo>
                    <a:cubicBezTo>
                      <a:pt x="650" y="537"/>
                      <a:pt x="648" y="536"/>
                      <a:pt x="647" y="536"/>
                    </a:cubicBezTo>
                    <a:cubicBezTo>
                      <a:pt x="647" y="536"/>
                      <a:pt x="647" y="536"/>
                      <a:pt x="647" y="536"/>
                    </a:cubicBezTo>
                    <a:cubicBezTo>
                      <a:pt x="646" y="536"/>
                      <a:pt x="645" y="536"/>
                      <a:pt x="645" y="536"/>
                    </a:cubicBezTo>
                    <a:cubicBezTo>
                      <a:pt x="644" y="536"/>
                      <a:pt x="644" y="535"/>
                      <a:pt x="644" y="535"/>
                    </a:cubicBezTo>
                    <a:cubicBezTo>
                      <a:pt x="644" y="535"/>
                      <a:pt x="643" y="535"/>
                      <a:pt x="643" y="535"/>
                    </a:cubicBezTo>
                    <a:cubicBezTo>
                      <a:pt x="642" y="535"/>
                      <a:pt x="642" y="534"/>
                      <a:pt x="641" y="534"/>
                    </a:cubicBezTo>
                    <a:cubicBezTo>
                      <a:pt x="640" y="533"/>
                      <a:pt x="638" y="532"/>
                      <a:pt x="638" y="531"/>
                    </a:cubicBezTo>
                    <a:cubicBezTo>
                      <a:pt x="635" y="531"/>
                      <a:pt x="635" y="531"/>
                      <a:pt x="635" y="531"/>
                    </a:cubicBezTo>
                    <a:cubicBezTo>
                      <a:pt x="635" y="530"/>
                      <a:pt x="634" y="530"/>
                      <a:pt x="634" y="529"/>
                    </a:cubicBezTo>
                    <a:cubicBezTo>
                      <a:pt x="634" y="529"/>
                      <a:pt x="633" y="529"/>
                      <a:pt x="633" y="530"/>
                    </a:cubicBezTo>
                    <a:cubicBezTo>
                      <a:pt x="632" y="529"/>
                      <a:pt x="631" y="529"/>
                      <a:pt x="631" y="528"/>
                    </a:cubicBezTo>
                    <a:cubicBezTo>
                      <a:pt x="630" y="528"/>
                      <a:pt x="630" y="527"/>
                      <a:pt x="629" y="527"/>
                    </a:cubicBezTo>
                    <a:cubicBezTo>
                      <a:pt x="629" y="527"/>
                      <a:pt x="629" y="526"/>
                      <a:pt x="629" y="526"/>
                    </a:cubicBezTo>
                    <a:cubicBezTo>
                      <a:pt x="627" y="526"/>
                      <a:pt x="627" y="526"/>
                      <a:pt x="627" y="526"/>
                    </a:cubicBezTo>
                    <a:cubicBezTo>
                      <a:pt x="626" y="525"/>
                      <a:pt x="626" y="524"/>
                      <a:pt x="625" y="524"/>
                    </a:cubicBezTo>
                    <a:cubicBezTo>
                      <a:pt x="625" y="523"/>
                      <a:pt x="625" y="524"/>
                      <a:pt x="624" y="524"/>
                    </a:cubicBezTo>
                    <a:cubicBezTo>
                      <a:pt x="624" y="523"/>
                      <a:pt x="623" y="523"/>
                      <a:pt x="623" y="522"/>
                    </a:cubicBezTo>
                    <a:cubicBezTo>
                      <a:pt x="622" y="522"/>
                      <a:pt x="621" y="521"/>
                      <a:pt x="620" y="521"/>
                    </a:cubicBezTo>
                    <a:cubicBezTo>
                      <a:pt x="619" y="519"/>
                      <a:pt x="618" y="517"/>
                      <a:pt x="616" y="515"/>
                    </a:cubicBezTo>
                    <a:cubicBezTo>
                      <a:pt x="615" y="515"/>
                      <a:pt x="615" y="515"/>
                      <a:pt x="614" y="515"/>
                    </a:cubicBezTo>
                    <a:cubicBezTo>
                      <a:pt x="614" y="514"/>
                      <a:pt x="613" y="513"/>
                      <a:pt x="612" y="512"/>
                    </a:cubicBezTo>
                    <a:cubicBezTo>
                      <a:pt x="611" y="512"/>
                      <a:pt x="610" y="511"/>
                      <a:pt x="610" y="511"/>
                    </a:cubicBezTo>
                    <a:cubicBezTo>
                      <a:pt x="610" y="510"/>
                      <a:pt x="609" y="510"/>
                      <a:pt x="610" y="509"/>
                    </a:cubicBezTo>
                    <a:cubicBezTo>
                      <a:pt x="609" y="508"/>
                      <a:pt x="609" y="508"/>
                      <a:pt x="608" y="508"/>
                    </a:cubicBezTo>
                    <a:cubicBezTo>
                      <a:pt x="608" y="506"/>
                      <a:pt x="606" y="505"/>
                      <a:pt x="605" y="503"/>
                    </a:cubicBezTo>
                    <a:cubicBezTo>
                      <a:pt x="605" y="503"/>
                      <a:pt x="605" y="503"/>
                      <a:pt x="604" y="503"/>
                    </a:cubicBezTo>
                    <a:cubicBezTo>
                      <a:pt x="603" y="501"/>
                      <a:pt x="602" y="500"/>
                      <a:pt x="601" y="499"/>
                    </a:cubicBezTo>
                    <a:cubicBezTo>
                      <a:pt x="601" y="499"/>
                      <a:pt x="601" y="498"/>
                      <a:pt x="601" y="498"/>
                    </a:cubicBezTo>
                    <a:cubicBezTo>
                      <a:pt x="601" y="498"/>
                      <a:pt x="600" y="498"/>
                      <a:pt x="600" y="498"/>
                    </a:cubicBezTo>
                    <a:cubicBezTo>
                      <a:pt x="600" y="498"/>
                      <a:pt x="600" y="497"/>
                      <a:pt x="600" y="497"/>
                    </a:cubicBezTo>
                    <a:cubicBezTo>
                      <a:pt x="599" y="496"/>
                      <a:pt x="599" y="496"/>
                      <a:pt x="599" y="496"/>
                    </a:cubicBezTo>
                    <a:cubicBezTo>
                      <a:pt x="599" y="495"/>
                      <a:pt x="597" y="495"/>
                      <a:pt x="598" y="495"/>
                    </a:cubicBezTo>
                    <a:cubicBezTo>
                      <a:pt x="598" y="494"/>
                      <a:pt x="598" y="494"/>
                      <a:pt x="598" y="494"/>
                    </a:cubicBezTo>
                    <a:cubicBezTo>
                      <a:pt x="598" y="493"/>
                      <a:pt x="597" y="492"/>
                      <a:pt x="597" y="491"/>
                    </a:cubicBezTo>
                    <a:cubicBezTo>
                      <a:pt x="597" y="491"/>
                      <a:pt x="597" y="491"/>
                      <a:pt x="597" y="491"/>
                    </a:cubicBezTo>
                    <a:cubicBezTo>
                      <a:pt x="597" y="491"/>
                      <a:pt x="596" y="491"/>
                      <a:pt x="596" y="490"/>
                    </a:cubicBezTo>
                    <a:cubicBezTo>
                      <a:pt x="596" y="490"/>
                      <a:pt x="596" y="489"/>
                      <a:pt x="596" y="489"/>
                    </a:cubicBezTo>
                    <a:cubicBezTo>
                      <a:pt x="596" y="488"/>
                      <a:pt x="595" y="488"/>
                      <a:pt x="595" y="488"/>
                    </a:cubicBezTo>
                    <a:cubicBezTo>
                      <a:pt x="595" y="487"/>
                      <a:pt x="595" y="487"/>
                      <a:pt x="595" y="486"/>
                    </a:cubicBezTo>
                    <a:cubicBezTo>
                      <a:pt x="595" y="486"/>
                      <a:pt x="594" y="486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4"/>
                      <a:pt x="594" y="484"/>
                    </a:cubicBezTo>
                    <a:cubicBezTo>
                      <a:pt x="593" y="483"/>
                      <a:pt x="594" y="483"/>
                      <a:pt x="594" y="482"/>
                    </a:cubicBezTo>
                    <a:cubicBezTo>
                      <a:pt x="593" y="481"/>
                      <a:pt x="592" y="480"/>
                      <a:pt x="592" y="479"/>
                    </a:cubicBezTo>
                    <a:cubicBezTo>
                      <a:pt x="592" y="479"/>
                      <a:pt x="592" y="478"/>
                      <a:pt x="592" y="477"/>
                    </a:cubicBezTo>
                    <a:cubicBezTo>
                      <a:pt x="592" y="476"/>
                      <a:pt x="591" y="476"/>
                      <a:pt x="591" y="476"/>
                    </a:cubicBezTo>
                    <a:cubicBezTo>
                      <a:pt x="591" y="476"/>
                      <a:pt x="591" y="476"/>
                      <a:pt x="591" y="475"/>
                    </a:cubicBezTo>
                    <a:cubicBezTo>
                      <a:pt x="591" y="475"/>
                      <a:pt x="590" y="474"/>
                      <a:pt x="590" y="473"/>
                    </a:cubicBezTo>
                    <a:cubicBezTo>
                      <a:pt x="589" y="473"/>
                      <a:pt x="589" y="471"/>
                      <a:pt x="588" y="471"/>
                    </a:cubicBezTo>
                    <a:cubicBezTo>
                      <a:pt x="588" y="470"/>
                      <a:pt x="588" y="470"/>
                      <a:pt x="588" y="469"/>
                    </a:cubicBezTo>
                    <a:cubicBezTo>
                      <a:pt x="588" y="469"/>
                      <a:pt x="588" y="468"/>
                      <a:pt x="588" y="468"/>
                    </a:cubicBezTo>
                    <a:cubicBezTo>
                      <a:pt x="587" y="466"/>
                      <a:pt x="587" y="466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4"/>
                      <a:pt x="587" y="464"/>
                    </a:cubicBezTo>
                    <a:cubicBezTo>
                      <a:pt x="586" y="462"/>
                      <a:pt x="586" y="460"/>
                      <a:pt x="586" y="459"/>
                    </a:cubicBezTo>
                    <a:cubicBezTo>
                      <a:pt x="585" y="458"/>
                      <a:pt x="586" y="457"/>
                      <a:pt x="586" y="457"/>
                    </a:cubicBezTo>
                    <a:cubicBezTo>
                      <a:pt x="586" y="456"/>
                      <a:pt x="585" y="456"/>
                      <a:pt x="585" y="456"/>
                    </a:cubicBezTo>
                    <a:cubicBezTo>
                      <a:pt x="585" y="455"/>
                      <a:pt x="585" y="454"/>
                      <a:pt x="585" y="454"/>
                    </a:cubicBezTo>
                    <a:cubicBezTo>
                      <a:pt x="585" y="453"/>
                      <a:pt x="585" y="452"/>
                      <a:pt x="585" y="452"/>
                    </a:cubicBezTo>
                    <a:cubicBezTo>
                      <a:pt x="584" y="442"/>
                      <a:pt x="584" y="442"/>
                      <a:pt x="584" y="442"/>
                    </a:cubicBezTo>
                    <a:cubicBezTo>
                      <a:pt x="583" y="421"/>
                      <a:pt x="582" y="418"/>
                      <a:pt x="583" y="396"/>
                    </a:cubicBezTo>
                    <a:cubicBezTo>
                      <a:pt x="585" y="367"/>
                      <a:pt x="588" y="334"/>
                      <a:pt x="571" y="308"/>
                    </a:cubicBezTo>
                    <a:cubicBezTo>
                      <a:pt x="547" y="273"/>
                      <a:pt x="513" y="290"/>
                      <a:pt x="513" y="290"/>
                    </a:cubicBezTo>
                    <a:cubicBezTo>
                      <a:pt x="513" y="290"/>
                      <a:pt x="509" y="285"/>
                      <a:pt x="508" y="284"/>
                    </a:cubicBezTo>
                    <a:cubicBezTo>
                      <a:pt x="505" y="280"/>
                      <a:pt x="502" y="277"/>
                      <a:pt x="496" y="274"/>
                    </a:cubicBezTo>
                    <a:cubicBezTo>
                      <a:pt x="491" y="271"/>
                      <a:pt x="488" y="270"/>
                      <a:pt x="483" y="269"/>
                    </a:cubicBezTo>
                    <a:cubicBezTo>
                      <a:pt x="452" y="261"/>
                      <a:pt x="407" y="281"/>
                      <a:pt x="403" y="326"/>
                    </a:cubicBezTo>
                    <a:cubicBezTo>
                      <a:pt x="402" y="335"/>
                      <a:pt x="404" y="348"/>
                      <a:pt x="413" y="352"/>
                    </a:cubicBezTo>
                    <a:cubicBezTo>
                      <a:pt x="398" y="362"/>
                      <a:pt x="393" y="387"/>
                      <a:pt x="395" y="402"/>
                    </a:cubicBezTo>
                    <a:cubicBezTo>
                      <a:pt x="399" y="435"/>
                      <a:pt x="456" y="481"/>
                      <a:pt x="506" y="441"/>
                    </a:cubicBezTo>
                    <a:cubicBezTo>
                      <a:pt x="539" y="415"/>
                      <a:pt x="524" y="355"/>
                      <a:pt x="479" y="369"/>
                    </a:cubicBezTo>
                    <a:cubicBezTo>
                      <a:pt x="468" y="374"/>
                      <a:pt x="463" y="383"/>
                      <a:pt x="465" y="389"/>
                    </a:cubicBezTo>
                    <a:cubicBezTo>
                      <a:pt x="467" y="397"/>
                      <a:pt x="476" y="399"/>
                      <a:pt x="479" y="399"/>
                    </a:cubicBezTo>
                    <a:cubicBezTo>
                      <a:pt x="478" y="401"/>
                      <a:pt x="452" y="406"/>
                      <a:pt x="454" y="379"/>
                    </a:cubicBezTo>
                    <a:cubicBezTo>
                      <a:pt x="455" y="367"/>
                      <a:pt x="468" y="357"/>
                      <a:pt x="478" y="355"/>
                    </a:cubicBezTo>
                    <a:cubicBezTo>
                      <a:pt x="490" y="352"/>
                      <a:pt x="502" y="353"/>
                      <a:pt x="511" y="359"/>
                    </a:cubicBezTo>
                    <a:cubicBezTo>
                      <a:pt x="539" y="376"/>
                      <a:pt x="538" y="412"/>
                      <a:pt x="543" y="434"/>
                    </a:cubicBezTo>
                    <a:cubicBezTo>
                      <a:pt x="543" y="434"/>
                      <a:pt x="542" y="433"/>
                      <a:pt x="543" y="434"/>
                    </a:cubicBezTo>
                    <a:cubicBezTo>
                      <a:pt x="543" y="434"/>
                      <a:pt x="543" y="434"/>
                      <a:pt x="544" y="435"/>
                    </a:cubicBezTo>
                    <a:cubicBezTo>
                      <a:pt x="544" y="435"/>
                      <a:pt x="544" y="435"/>
                      <a:pt x="544" y="436"/>
                    </a:cubicBezTo>
                    <a:cubicBezTo>
                      <a:pt x="544" y="436"/>
                      <a:pt x="544" y="436"/>
                      <a:pt x="544" y="436"/>
                    </a:cubicBezTo>
                    <a:cubicBezTo>
                      <a:pt x="544" y="437"/>
                      <a:pt x="543" y="436"/>
                      <a:pt x="544" y="437"/>
                    </a:cubicBezTo>
                    <a:cubicBezTo>
                      <a:pt x="544" y="437"/>
                      <a:pt x="544" y="437"/>
                      <a:pt x="544" y="438"/>
                    </a:cubicBezTo>
                    <a:cubicBezTo>
                      <a:pt x="544" y="438"/>
                      <a:pt x="544" y="439"/>
                      <a:pt x="544" y="439"/>
                    </a:cubicBezTo>
                    <a:cubicBezTo>
                      <a:pt x="544" y="439"/>
                      <a:pt x="544" y="440"/>
                      <a:pt x="544" y="440"/>
                    </a:cubicBezTo>
                    <a:cubicBezTo>
                      <a:pt x="544" y="440"/>
                      <a:pt x="544" y="441"/>
                      <a:pt x="544" y="441"/>
                    </a:cubicBezTo>
                    <a:cubicBezTo>
                      <a:pt x="545" y="441"/>
                      <a:pt x="545" y="442"/>
                      <a:pt x="545" y="443"/>
                    </a:cubicBezTo>
                    <a:cubicBezTo>
                      <a:pt x="545" y="443"/>
                      <a:pt x="545" y="444"/>
                      <a:pt x="545" y="445"/>
                    </a:cubicBezTo>
                    <a:cubicBezTo>
                      <a:pt x="545" y="445"/>
                      <a:pt x="545" y="445"/>
                      <a:pt x="545" y="445"/>
                    </a:cubicBezTo>
                    <a:cubicBezTo>
                      <a:pt x="545" y="446"/>
                      <a:pt x="545" y="446"/>
                      <a:pt x="546" y="446"/>
                    </a:cubicBezTo>
                    <a:cubicBezTo>
                      <a:pt x="546" y="446"/>
                      <a:pt x="546" y="447"/>
                      <a:pt x="546" y="447"/>
                    </a:cubicBezTo>
                    <a:cubicBezTo>
                      <a:pt x="546" y="447"/>
                      <a:pt x="546" y="453"/>
                      <a:pt x="546" y="453"/>
                    </a:cubicBezTo>
                    <a:cubicBezTo>
                      <a:pt x="546" y="454"/>
                      <a:pt x="546" y="454"/>
                      <a:pt x="546" y="454"/>
                    </a:cubicBezTo>
                    <a:cubicBezTo>
                      <a:pt x="547" y="455"/>
                      <a:pt x="546" y="455"/>
                      <a:pt x="547" y="456"/>
                    </a:cubicBezTo>
                    <a:cubicBezTo>
                      <a:pt x="547" y="456"/>
                      <a:pt x="546" y="457"/>
                      <a:pt x="546" y="457"/>
                    </a:cubicBezTo>
                    <a:cubicBezTo>
                      <a:pt x="546" y="458"/>
                      <a:pt x="547" y="459"/>
                      <a:pt x="547" y="460"/>
                    </a:cubicBezTo>
                    <a:cubicBezTo>
                      <a:pt x="548" y="460"/>
                      <a:pt x="546" y="460"/>
                      <a:pt x="546" y="460"/>
                    </a:cubicBezTo>
                    <a:cubicBezTo>
                      <a:pt x="547" y="461"/>
                      <a:pt x="547" y="461"/>
                      <a:pt x="547" y="462"/>
                    </a:cubicBezTo>
                    <a:cubicBezTo>
                      <a:pt x="547" y="462"/>
                      <a:pt x="547" y="462"/>
                      <a:pt x="547" y="462"/>
                    </a:cubicBezTo>
                    <a:cubicBezTo>
                      <a:pt x="548" y="463"/>
                      <a:pt x="548" y="464"/>
                      <a:pt x="549" y="464"/>
                    </a:cubicBezTo>
                    <a:cubicBezTo>
                      <a:pt x="549" y="464"/>
                      <a:pt x="548" y="464"/>
                      <a:pt x="548" y="464"/>
                    </a:cubicBezTo>
                    <a:cubicBezTo>
                      <a:pt x="548" y="464"/>
                      <a:pt x="547" y="466"/>
                      <a:pt x="548" y="466"/>
                    </a:cubicBezTo>
                    <a:cubicBezTo>
                      <a:pt x="548" y="466"/>
                      <a:pt x="548" y="466"/>
                      <a:pt x="548" y="467"/>
                    </a:cubicBezTo>
                    <a:cubicBezTo>
                      <a:pt x="548" y="467"/>
                      <a:pt x="548" y="468"/>
                      <a:pt x="549" y="469"/>
                    </a:cubicBezTo>
                    <a:cubicBezTo>
                      <a:pt x="549" y="469"/>
                      <a:pt x="549" y="469"/>
                      <a:pt x="549" y="469"/>
                    </a:cubicBezTo>
                    <a:cubicBezTo>
                      <a:pt x="549" y="469"/>
                      <a:pt x="549" y="469"/>
                      <a:pt x="549" y="470"/>
                    </a:cubicBezTo>
                    <a:cubicBezTo>
                      <a:pt x="549" y="470"/>
                      <a:pt x="549" y="470"/>
                      <a:pt x="549" y="470"/>
                    </a:cubicBezTo>
                    <a:cubicBezTo>
                      <a:pt x="550" y="471"/>
                      <a:pt x="550" y="472"/>
                      <a:pt x="550" y="472"/>
                    </a:cubicBezTo>
                    <a:cubicBezTo>
                      <a:pt x="550" y="473"/>
                      <a:pt x="551" y="474"/>
                      <a:pt x="551" y="476"/>
                    </a:cubicBezTo>
                    <a:cubicBezTo>
                      <a:pt x="551" y="476"/>
                      <a:pt x="551" y="477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9"/>
                      <a:pt x="552" y="479"/>
                      <a:pt x="552" y="479"/>
                    </a:cubicBezTo>
                    <a:cubicBezTo>
                      <a:pt x="552" y="479"/>
                      <a:pt x="552" y="480"/>
                      <a:pt x="552" y="480"/>
                    </a:cubicBezTo>
                    <a:cubicBezTo>
                      <a:pt x="552" y="480"/>
                      <a:pt x="553" y="481"/>
                      <a:pt x="553" y="481"/>
                    </a:cubicBezTo>
                    <a:cubicBezTo>
                      <a:pt x="553" y="482"/>
                      <a:pt x="553" y="482"/>
                      <a:pt x="553" y="483"/>
                    </a:cubicBezTo>
                    <a:cubicBezTo>
                      <a:pt x="553" y="483"/>
                      <a:pt x="554" y="485"/>
                      <a:pt x="554" y="485"/>
                    </a:cubicBezTo>
                    <a:cubicBezTo>
                      <a:pt x="554" y="485"/>
                      <a:pt x="554" y="485"/>
                      <a:pt x="555" y="486"/>
                    </a:cubicBezTo>
                    <a:cubicBezTo>
                      <a:pt x="555" y="486"/>
                      <a:pt x="555" y="486"/>
                      <a:pt x="555" y="486"/>
                    </a:cubicBezTo>
                    <a:cubicBezTo>
                      <a:pt x="556" y="486"/>
                      <a:pt x="555" y="486"/>
                      <a:pt x="556" y="486"/>
                    </a:cubicBezTo>
                    <a:cubicBezTo>
                      <a:pt x="556" y="487"/>
                      <a:pt x="557" y="489"/>
                      <a:pt x="556" y="489"/>
                    </a:cubicBezTo>
                    <a:cubicBezTo>
                      <a:pt x="557" y="490"/>
                      <a:pt x="558" y="489"/>
                      <a:pt x="558" y="489"/>
                    </a:cubicBezTo>
                    <a:cubicBezTo>
                      <a:pt x="558" y="491"/>
                      <a:pt x="559" y="490"/>
                      <a:pt x="559" y="491"/>
                    </a:cubicBezTo>
                    <a:cubicBezTo>
                      <a:pt x="558" y="491"/>
                      <a:pt x="559" y="491"/>
                      <a:pt x="559" y="492"/>
                    </a:cubicBezTo>
                    <a:cubicBezTo>
                      <a:pt x="560" y="492"/>
                      <a:pt x="560" y="492"/>
                      <a:pt x="560" y="493"/>
                    </a:cubicBezTo>
                    <a:cubicBezTo>
                      <a:pt x="560" y="495"/>
                      <a:pt x="561" y="495"/>
                      <a:pt x="561" y="496"/>
                    </a:cubicBezTo>
                    <a:cubicBezTo>
                      <a:pt x="561" y="496"/>
                      <a:pt x="561" y="497"/>
                      <a:pt x="562" y="497"/>
                    </a:cubicBezTo>
                    <a:cubicBezTo>
                      <a:pt x="562" y="499"/>
                      <a:pt x="563" y="500"/>
                      <a:pt x="564" y="501"/>
                    </a:cubicBezTo>
                    <a:cubicBezTo>
                      <a:pt x="564" y="501"/>
                      <a:pt x="563" y="502"/>
                      <a:pt x="564" y="503"/>
                    </a:cubicBezTo>
                    <a:cubicBezTo>
                      <a:pt x="565" y="503"/>
                      <a:pt x="565" y="502"/>
                      <a:pt x="565" y="503"/>
                    </a:cubicBezTo>
                    <a:cubicBezTo>
                      <a:pt x="566" y="504"/>
                      <a:pt x="564" y="505"/>
                      <a:pt x="565" y="505"/>
                    </a:cubicBezTo>
                    <a:cubicBezTo>
                      <a:pt x="565" y="505"/>
                      <a:pt x="566" y="505"/>
                      <a:pt x="566" y="505"/>
                    </a:cubicBezTo>
                    <a:cubicBezTo>
                      <a:pt x="566" y="506"/>
                      <a:pt x="567" y="506"/>
                      <a:pt x="567" y="507"/>
                    </a:cubicBezTo>
                    <a:cubicBezTo>
                      <a:pt x="566" y="506"/>
                      <a:pt x="566" y="507"/>
                      <a:pt x="566" y="507"/>
                    </a:cubicBezTo>
                    <a:cubicBezTo>
                      <a:pt x="566" y="508"/>
                      <a:pt x="567" y="507"/>
                      <a:pt x="567" y="507"/>
                    </a:cubicBezTo>
                    <a:cubicBezTo>
                      <a:pt x="567" y="508"/>
                      <a:pt x="568" y="508"/>
                      <a:pt x="568" y="509"/>
                    </a:cubicBezTo>
                    <a:cubicBezTo>
                      <a:pt x="568" y="510"/>
                      <a:pt x="568" y="510"/>
                      <a:pt x="568" y="511"/>
                    </a:cubicBezTo>
                    <a:cubicBezTo>
                      <a:pt x="568" y="511"/>
                      <a:pt x="569" y="511"/>
                      <a:pt x="569" y="512"/>
                    </a:cubicBezTo>
                    <a:cubicBezTo>
                      <a:pt x="569" y="512"/>
                      <a:pt x="570" y="513"/>
                      <a:pt x="571" y="513"/>
                    </a:cubicBezTo>
                    <a:cubicBezTo>
                      <a:pt x="571" y="514"/>
                      <a:pt x="571" y="515"/>
                      <a:pt x="572" y="515"/>
                    </a:cubicBezTo>
                    <a:cubicBezTo>
                      <a:pt x="572" y="514"/>
                      <a:pt x="571" y="513"/>
                      <a:pt x="571" y="513"/>
                    </a:cubicBezTo>
                    <a:cubicBezTo>
                      <a:pt x="570" y="512"/>
                      <a:pt x="571" y="512"/>
                      <a:pt x="571" y="512"/>
                    </a:cubicBezTo>
                    <a:cubicBezTo>
                      <a:pt x="570" y="512"/>
                      <a:pt x="570" y="512"/>
                      <a:pt x="570" y="511"/>
                    </a:cubicBezTo>
                    <a:cubicBezTo>
                      <a:pt x="570" y="511"/>
                      <a:pt x="570" y="511"/>
                      <a:pt x="569" y="510"/>
                    </a:cubicBezTo>
                    <a:cubicBezTo>
                      <a:pt x="569" y="510"/>
                      <a:pt x="569" y="510"/>
                      <a:pt x="569" y="510"/>
                    </a:cubicBezTo>
                    <a:cubicBezTo>
                      <a:pt x="569" y="509"/>
                      <a:pt x="568" y="508"/>
                      <a:pt x="568" y="507"/>
                    </a:cubicBezTo>
                    <a:cubicBezTo>
                      <a:pt x="568" y="506"/>
                      <a:pt x="568" y="506"/>
                      <a:pt x="568" y="505"/>
                    </a:cubicBezTo>
                    <a:cubicBezTo>
                      <a:pt x="567" y="505"/>
                      <a:pt x="567" y="504"/>
                      <a:pt x="567" y="503"/>
                    </a:cubicBezTo>
                    <a:cubicBezTo>
                      <a:pt x="566" y="502"/>
                      <a:pt x="565" y="502"/>
                      <a:pt x="565" y="501"/>
                    </a:cubicBezTo>
                    <a:cubicBezTo>
                      <a:pt x="565" y="501"/>
                      <a:pt x="564" y="500"/>
                      <a:pt x="565" y="499"/>
                    </a:cubicBezTo>
                    <a:cubicBezTo>
                      <a:pt x="564" y="499"/>
                      <a:pt x="563" y="498"/>
                      <a:pt x="564" y="497"/>
                    </a:cubicBezTo>
                    <a:cubicBezTo>
                      <a:pt x="563" y="497"/>
                      <a:pt x="563" y="496"/>
                      <a:pt x="562" y="496"/>
                    </a:cubicBezTo>
                    <a:cubicBezTo>
                      <a:pt x="562" y="496"/>
                      <a:pt x="563" y="495"/>
                      <a:pt x="562" y="495"/>
                    </a:cubicBezTo>
                    <a:cubicBezTo>
                      <a:pt x="562" y="495"/>
                      <a:pt x="562" y="495"/>
                      <a:pt x="562" y="495"/>
                    </a:cubicBezTo>
                    <a:cubicBezTo>
                      <a:pt x="561" y="494"/>
                      <a:pt x="561" y="494"/>
                      <a:pt x="561" y="493"/>
                    </a:cubicBezTo>
                    <a:cubicBezTo>
                      <a:pt x="561" y="493"/>
                      <a:pt x="561" y="493"/>
                      <a:pt x="561" y="493"/>
                    </a:cubicBezTo>
                    <a:cubicBezTo>
                      <a:pt x="561" y="492"/>
                      <a:pt x="561" y="492"/>
                      <a:pt x="560" y="491"/>
                    </a:cubicBezTo>
                    <a:cubicBezTo>
                      <a:pt x="560" y="491"/>
                      <a:pt x="560" y="491"/>
                      <a:pt x="560" y="490"/>
                    </a:cubicBezTo>
                    <a:cubicBezTo>
                      <a:pt x="560" y="490"/>
                      <a:pt x="559" y="489"/>
                      <a:pt x="559" y="489"/>
                    </a:cubicBezTo>
                    <a:cubicBezTo>
                      <a:pt x="559" y="488"/>
                      <a:pt x="558" y="487"/>
                      <a:pt x="559" y="486"/>
                    </a:cubicBezTo>
                    <a:cubicBezTo>
                      <a:pt x="558" y="486"/>
                      <a:pt x="558" y="485"/>
                      <a:pt x="557" y="485"/>
                    </a:cubicBezTo>
                    <a:cubicBezTo>
                      <a:pt x="558" y="485"/>
                      <a:pt x="557" y="483"/>
                      <a:pt x="558" y="483"/>
                    </a:cubicBezTo>
                    <a:cubicBezTo>
                      <a:pt x="558" y="485"/>
                      <a:pt x="559" y="484"/>
                      <a:pt x="559" y="485"/>
                    </a:cubicBezTo>
                    <a:cubicBezTo>
                      <a:pt x="560" y="485"/>
                      <a:pt x="560" y="486"/>
                      <a:pt x="560" y="486"/>
                    </a:cubicBezTo>
                    <a:cubicBezTo>
                      <a:pt x="561" y="487"/>
                      <a:pt x="561" y="487"/>
                      <a:pt x="561" y="488"/>
                    </a:cubicBezTo>
                    <a:cubicBezTo>
                      <a:pt x="561" y="488"/>
                      <a:pt x="561" y="489"/>
                      <a:pt x="561" y="489"/>
                    </a:cubicBezTo>
                    <a:cubicBezTo>
                      <a:pt x="562" y="489"/>
                      <a:pt x="562" y="490"/>
                      <a:pt x="562" y="490"/>
                    </a:cubicBezTo>
                    <a:cubicBezTo>
                      <a:pt x="562" y="491"/>
                      <a:pt x="564" y="491"/>
                      <a:pt x="563" y="491"/>
                    </a:cubicBezTo>
                    <a:cubicBezTo>
                      <a:pt x="563" y="492"/>
                      <a:pt x="564" y="492"/>
                      <a:pt x="564" y="492"/>
                    </a:cubicBezTo>
                    <a:cubicBezTo>
                      <a:pt x="563" y="493"/>
                      <a:pt x="564" y="493"/>
                      <a:pt x="564" y="494"/>
                    </a:cubicBezTo>
                    <a:cubicBezTo>
                      <a:pt x="564" y="494"/>
                      <a:pt x="564" y="495"/>
                      <a:pt x="564" y="495"/>
                    </a:cubicBezTo>
                    <a:cubicBezTo>
                      <a:pt x="564" y="495"/>
                      <a:pt x="565" y="496"/>
                      <a:pt x="565" y="496"/>
                    </a:cubicBezTo>
                    <a:cubicBezTo>
                      <a:pt x="565" y="496"/>
                      <a:pt x="565" y="496"/>
                      <a:pt x="565" y="496"/>
                    </a:cubicBezTo>
                    <a:cubicBezTo>
                      <a:pt x="565" y="497"/>
                      <a:pt x="566" y="497"/>
                      <a:pt x="566" y="497"/>
                    </a:cubicBezTo>
                    <a:cubicBezTo>
                      <a:pt x="566" y="498"/>
                      <a:pt x="567" y="499"/>
                      <a:pt x="567" y="499"/>
                    </a:cubicBezTo>
                    <a:cubicBezTo>
                      <a:pt x="567" y="500"/>
                      <a:pt x="567" y="501"/>
                      <a:pt x="567" y="501"/>
                    </a:cubicBezTo>
                    <a:cubicBezTo>
                      <a:pt x="567" y="502"/>
                      <a:pt x="568" y="502"/>
                      <a:pt x="568" y="503"/>
                    </a:cubicBezTo>
                    <a:cubicBezTo>
                      <a:pt x="569" y="504"/>
                      <a:pt x="570" y="505"/>
                      <a:pt x="570" y="507"/>
                    </a:cubicBezTo>
                    <a:cubicBezTo>
                      <a:pt x="570" y="507"/>
                      <a:pt x="571" y="507"/>
                      <a:pt x="571" y="508"/>
                    </a:cubicBezTo>
                    <a:cubicBezTo>
                      <a:pt x="571" y="508"/>
                      <a:pt x="571" y="509"/>
                      <a:pt x="571" y="509"/>
                    </a:cubicBezTo>
                    <a:cubicBezTo>
                      <a:pt x="571" y="509"/>
                      <a:pt x="571" y="509"/>
                      <a:pt x="571" y="509"/>
                    </a:cubicBezTo>
                    <a:cubicBezTo>
                      <a:pt x="572" y="509"/>
                      <a:pt x="572" y="510"/>
                      <a:pt x="572" y="510"/>
                    </a:cubicBezTo>
                    <a:cubicBezTo>
                      <a:pt x="572" y="510"/>
                      <a:pt x="572" y="510"/>
                      <a:pt x="572" y="511"/>
                    </a:cubicBezTo>
                    <a:cubicBezTo>
                      <a:pt x="572" y="511"/>
                      <a:pt x="572" y="511"/>
                      <a:pt x="573" y="512"/>
                    </a:cubicBezTo>
                    <a:cubicBezTo>
                      <a:pt x="573" y="512"/>
                      <a:pt x="573" y="512"/>
                      <a:pt x="573" y="512"/>
                    </a:cubicBezTo>
                    <a:cubicBezTo>
                      <a:pt x="573" y="512"/>
                      <a:pt x="573" y="513"/>
                      <a:pt x="573" y="513"/>
                    </a:cubicBezTo>
                    <a:cubicBezTo>
                      <a:pt x="574" y="513"/>
                      <a:pt x="573" y="513"/>
                      <a:pt x="574" y="513"/>
                    </a:cubicBezTo>
                    <a:cubicBezTo>
                      <a:pt x="574" y="514"/>
                      <a:pt x="575" y="514"/>
                      <a:pt x="575" y="514"/>
                    </a:cubicBezTo>
                    <a:cubicBezTo>
                      <a:pt x="575" y="515"/>
                      <a:pt x="575" y="515"/>
                      <a:pt x="576" y="515"/>
                    </a:cubicBezTo>
                    <a:cubicBezTo>
                      <a:pt x="576" y="515"/>
                      <a:pt x="576" y="514"/>
                      <a:pt x="576" y="514"/>
                    </a:cubicBezTo>
                    <a:cubicBezTo>
                      <a:pt x="576" y="515"/>
                      <a:pt x="577" y="515"/>
                      <a:pt x="577" y="516"/>
                    </a:cubicBezTo>
                    <a:cubicBezTo>
                      <a:pt x="577" y="516"/>
                      <a:pt x="578" y="516"/>
                      <a:pt x="578" y="516"/>
                    </a:cubicBezTo>
                    <a:cubicBezTo>
                      <a:pt x="578" y="517"/>
                      <a:pt x="577" y="517"/>
                      <a:pt x="577" y="518"/>
                    </a:cubicBezTo>
                    <a:cubicBezTo>
                      <a:pt x="577" y="517"/>
                      <a:pt x="578" y="517"/>
                      <a:pt x="578" y="517"/>
                    </a:cubicBezTo>
                    <a:cubicBezTo>
                      <a:pt x="578" y="518"/>
                      <a:pt x="579" y="518"/>
                      <a:pt x="579" y="519"/>
                    </a:cubicBezTo>
                    <a:cubicBezTo>
                      <a:pt x="579" y="519"/>
                      <a:pt x="578" y="519"/>
                      <a:pt x="578" y="519"/>
                    </a:cubicBezTo>
                    <a:cubicBezTo>
                      <a:pt x="578" y="519"/>
                      <a:pt x="578" y="519"/>
                      <a:pt x="578" y="520"/>
                    </a:cubicBezTo>
                    <a:cubicBezTo>
                      <a:pt x="579" y="520"/>
                      <a:pt x="579" y="521"/>
                      <a:pt x="580" y="522"/>
                    </a:cubicBezTo>
                    <a:cubicBezTo>
                      <a:pt x="580" y="522"/>
                      <a:pt x="580" y="522"/>
                      <a:pt x="580" y="522"/>
                    </a:cubicBezTo>
                    <a:cubicBezTo>
                      <a:pt x="581" y="522"/>
                      <a:pt x="581" y="521"/>
                      <a:pt x="582" y="522"/>
                    </a:cubicBezTo>
                    <a:cubicBezTo>
                      <a:pt x="582" y="523"/>
                      <a:pt x="580" y="522"/>
                      <a:pt x="580" y="523"/>
                    </a:cubicBezTo>
                    <a:cubicBezTo>
                      <a:pt x="581" y="524"/>
                      <a:pt x="581" y="524"/>
                      <a:pt x="582" y="524"/>
                    </a:cubicBezTo>
                    <a:cubicBezTo>
                      <a:pt x="582" y="525"/>
                      <a:pt x="582" y="525"/>
                      <a:pt x="582" y="526"/>
                    </a:cubicBezTo>
                    <a:cubicBezTo>
                      <a:pt x="583" y="526"/>
                      <a:pt x="583" y="526"/>
                      <a:pt x="583" y="526"/>
                    </a:cubicBezTo>
                    <a:cubicBezTo>
                      <a:pt x="583" y="527"/>
                      <a:pt x="584" y="527"/>
                      <a:pt x="584" y="527"/>
                    </a:cubicBezTo>
                    <a:cubicBezTo>
                      <a:pt x="584" y="527"/>
                      <a:pt x="584" y="528"/>
                      <a:pt x="584" y="529"/>
                    </a:cubicBezTo>
                    <a:cubicBezTo>
                      <a:pt x="585" y="529"/>
                      <a:pt x="585" y="529"/>
                      <a:pt x="586" y="530"/>
                    </a:cubicBezTo>
                    <a:cubicBezTo>
                      <a:pt x="586" y="531"/>
                      <a:pt x="587" y="531"/>
                      <a:pt x="587" y="531"/>
                    </a:cubicBezTo>
                    <a:cubicBezTo>
                      <a:pt x="587" y="531"/>
                      <a:pt x="587" y="532"/>
                      <a:pt x="587" y="532"/>
                    </a:cubicBezTo>
                    <a:cubicBezTo>
                      <a:pt x="587" y="532"/>
                      <a:pt x="588" y="532"/>
                      <a:pt x="588" y="533"/>
                    </a:cubicBezTo>
                    <a:cubicBezTo>
                      <a:pt x="588" y="533"/>
                      <a:pt x="588" y="533"/>
                      <a:pt x="589" y="533"/>
                    </a:cubicBezTo>
                    <a:cubicBezTo>
                      <a:pt x="588" y="535"/>
                      <a:pt x="587" y="533"/>
                      <a:pt x="586" y="534"/>
                    </a:cubicBezTo>
                    <a:cubicBezTo>
                      <a:pt x="586" y="535"/>
                      <a:pt x="586" y="535"/>
                      <a:pt x="587" y="536"/>
                    </a:cubicBezTo>
                    <a:cubicBezTo>
                      <a:pt x="587" y="537"/>
                      <a:pt x="588" y="537"/>
                      <a:pt x="588" y="537"/>
                    </a:cubicBezTo>
                    <a:cubicBezTo>
                      <a:pt x="589" y="538"/>
                      <a:pt x="590" y="537"/>
                      <a:pt x="590" y="537"/>
                    </a:cubicBezTo>
                    <a:cubicBezTo>
                      <a:pt x="591" y="538"/>
                      <a:pt x="591" y="538"/>
                      <a:pt x="591" y="540"/>
                    </a:cubicBezTo>
                    <a:cubicBezTo>
                      <a:pt x="592" y="540"/>
                      <a:pt x="591" y="539"/>
                      <a:pt x="592" y="539"/>
                    </a:cubicBezTo>
                    <a:cubicBezTo>
                      <a:pt x="592" y="539"/>
                      <a:pt x="593" y="539"/>
                      <a:pt x="593" y="540"/>
                    </a:cubicBezTo>
                    <a:cubicBezTo>
                      <a:pt x="593" y="540"/>
                      <a:pt x="594" y="540"/>
                      <a:pt x="594" y="540"/>
                    </a:cubicBezTo>
                    <a:cubicBezTo>
                      <a:pt x="594" y="541"/>
                      <a:pt x="593" y="541"/>
                      <a:pt x="593" y="542"/>
                    </a:cubicBezTo>
                    <a:cubicBezTo>
                      <a:pt x="594" y="542"/>
                      <a:pt x="594" y="541"/>
                      <a:pt x="595" y="540"/>
                    </a:cubicBezTo>
                    <a:cubicBezTo>
                      <a:pt x="595" y="540"/>
                      <a:pt x="595" y="541"/>
                      <a:pt x="596" y="541"/>
                    </a:cubicBezTo>
                    <a:cubicBezTo>
                      <a:pt x="596" y="541"/>
                      <a:pt x="596" y="541"/>
                      <a:pt x="596" y="542"/>
                    </a:cubicBezTo>
                    <a:cubicBezTo>
                      <a:pt x="596" y="542"/>
                      <a:pt x="596" y="542"/>
                      <a:pt x="596" y="542"/>
                    </a:cubicBezTo>
                    <a:cubicBezTo>
                      <a:pt x="597" y="543"/>
                      <a:pt x="597" y="542"/>
                      <a:pt x="597" y="542"/>
                    </a:cubicBezTo>
                    <a:cubicBezTo>
                      <a:pt x="598" y="543"/>
                      <a:pt x="599" y="543"/>
                      <a:pt x="600" y="543"/>
                    </a:cubicBezTo>
                    <a:cubicBezTo>
                      <a:pt x="600" y="544"/>
                      <a:pt x="601" y="544"/>
                      <a:pt x="600" y="545"/>
                    </a:cubicBezTo>
                    <a:cubicBezTo>
                      <a:pt x="601" y="545"/>
                      <a:pt x="601" y="544"/>
                      <a:pt x="602" y="544"/>
                    </a:cubicBezTo>
                    <a:cubicBezTo>
                      <a:pt x="602" y="545"/>
                      <a:pt x="604" y="546"/>
                      <a:pt x="605" y="547"/>
                    </a:cubicBezTo>
                    <a:cubicBezTo>
                      <a:pt x="605" y="546"/>
                      <a:pt x="605" y="546"/>
                      <a:pt x="605" y="546"/>
                    </a:cubicBezTo>
                    <a:cubicBezTo>
                      <a:pt x="605" y="546"/>
                      <a:pt x="606" y="546"/>
                      <a:pt x="606" y="546"/>
                    </a:cubicBezTo>
                    <a:cubicBezTo>
                      <a:pt x="606" y="547"/>
                      <a:pt x="607" y="547"/>
                      <a:pt x="607" y="547"/>
                    </a:cubicBezTo>
                    <a:cubicBezTo>
                      <a:pt x="607" y="547"/>
                      <a:pt x="608" y="548"/>
                      <a:pt x="608" y="548"/>
                    </a:cubicBezTo>
                    <a:cubicBezTo>
                      <a:pt x="609" y="548"/>
                      <a:pt x="609" y="548"/>
                      <a:pt x="610" y="548"/>
                    </a:cubicBezTo>
                    <a:cubicBezTo>
                      <a:pt x="611" y="549"/>
                      <a:pt x="612" y="550"/>
                      <a:pt x="614" y="551"/>
                    </a:cubicBezTo>
                    <a:cubicBezTo>
                      <a:pt x="614" y="551"/>
                      <a:pt x="615" y="552"/>
                      <a:pt x="616" y="552"/>
                    </a:cubicBezTo>
                    <a:cubicBezTo>
                      <a:pt x="616" y="552"/>
                      <a:pt x="617" y="552"/>
                      <a:pt x="617" y="551"/>
                    </a:cubicBezTo>
                    <a:cubicBezTo>
                      <a:pt x="618" y="552"/>
                      <a:pt x="617" y="550"/>
                      <a:pt x="618" y="550"/>
                    </a:cubicBezTo>
                    <a:cubicBezTo>
                      <a:pt x="618" y="550"/>
                      <a:pt x="618" y="551"/>
                      <a:pt x="618" y="552"/>
                    </a:cubicBezTo>
                    <a:cubicBezTo>
                      <a:pt x="618" y="552"/>
                      <a:pt x="619" y="552"/>
                      <a:pt x="619" y="552"/>
                    </a:cubicBezTo>
                    <a:cubicBezTo>
                      <a:pt x="619" y="553"/>
                      <a:pt x="619" y="553"/>
                      <a:pt x="620" y="553"/>
                    </a:cubicBezTo>
                    <a:cubicBezTo>
                      <a:pt x="620" y="554"/>
                      <a:pt x="620" y="553"/>
                      <a:pt x="621" y="553"/>
                    </a:cubicBezTo>
                    <a:cubicBezTo>
                      <a:pt x="621" y="553"/>
                      <a:pt x="621" y="553"/>
                      <a:pt x="622" y="553"/>
                    </a:cubicBezTo>
                    <a:cubicBezTo>
                      <a:pt x="622" y="553"/>
                      <a:pt x="622" y="553"/>
                      <a:pt x="622" y="553"/>
                    </a:cubicBezTo>
                    <a:cubicBezTo>
                      <a:pt x="623" y="553"/>
                      <a:pt x="623" y="552"/>
                      <a:pt x="623" y="552"/>
                    </a:cubicBezTo>
                    <a:cubicBezTo>
                      <a:pt x="623" y="554"/>
                      <a:pt x="624" y="554"/>
                      <a:pt x="624" y="555"/>
                    </a:cubicBezTo>
                    <a:cubicBezTo>
                      <a:pt x="626" y="555"/>
                      <a:pt x="628" y="556"/>
                      <a:pt x="630" y="556"/>
                    </a:cubicBezTo>
                    <a:cubicBezTo>
                      <a:pt x="630" y="556"/>
                      <a:pt x="631" y="557"/>
                      <a:pt x="631" y="557"/>
                    </a:cubicBezTo>
                    <a:cubicBezTo>
                      <a:pt x="633" y="557"/>
                      <a:pt x="635" y="558"/>
                      <a:pt x="635" y="558"/>
                    </a:cubicBezTo>
                    <a:cubicBezTo>
                      <a:pt x="635" y="558"/>
                      <a:pt x="636" y="558"/>
                      <a:pt x="636" y="559"/>
                    </a:cubicBezTo>
                    <a:cubicBezTo>
                      <a:pt x="635" y="559"/>
                      <a:pt x="635" y="560"/>
                      <a:pt x="634" y="560"/>
                    </a:cubicBezTo>
                    <a:cubicBezTo>
                      <a:pt x="634" y="559"/>
                      <a:pt x="634" y="558"/>
                      <a:pt x="634" y="559"/>
                    </a:cubicBezTo>
                    <a:cubicBezTo>
                      <a:pt x="633" y="560"/>
                      <a:pt x="632" y="559"/>
                      <a:pt x="632" y="559"/>
                    </a:cubicBezTo>
                    <a:cubicBezTo>
                      <a:pt x="631" y="559"/>
                      <a:pt x="631" y="559"/>
                      <a:pt x="631" y="559"/>
                    </a:cubicBezTo>
                    <a:cubicBezTo>
                      <a:pt x="631" y="559"/>
                      <a:pt x="630" y="559"/>
                      <a:pt x="630" y="559"/>
                    </a:cubicBezTo>
                    <a:cubicBezTo>
                      <a:pt x="630" y="558"/>
                      <a:pt x="630" y="559"/>
                      <a:pt x="629" y="558"/>
                    </a:cubicBezTo>
                    <a:cubicBezTo>
                      <a:pt x="629" y="558"/>
                      <a:pt x="629" y="558"/>
                      <a:pt x="629" y="558"/>
                    </a:cubicBezTo>
                    <a:cubicBezTo>
                      <a:pt x="629" y="558"/>
                      <a:pt x="628" y="559"/>
                      <a:pt x="628" y="558"/>
                    </a:cubicBezTo>
                    <a:cubicBezTo>
                      <a:pt x="628" y="558"/>
                      <a:pt x="627" y="557"/>
                      <a:pt x="627" y="557"/>
                    </a:cubicBezTo>
                    <a:cubicBezTo>
                      <a:pt x="625" y="556"/>
                      <a:pt x="624" y="555"/>
                      <a:pt x="623" y="554"/>
                    </a:cubicBezTo>
                    <a:cubicBezTo>
                      <a:pt x="622" y="555"/>
                      <a:pt x="622" y="556"/>
                      <a:pt x="622" y="556"/>
                    </a:cubicBezTo>
                    <a:cubicBezTo>
                      <a:pt x="622" y="555"/>
                      <a:pt x="621" y="555"/>
                      <a:pt x="620" y="554"/>
                    </a:cubicBezTo>
                    <a:cubicBezTo>
                      <a:pt x="617" y="554"/>
                      <a:pt x="615" y="553"/>
                      <a:pt x="613" y="552"/>
                    </a:cubicBezTo>
                    <a:cubicBezTo>
                      <a:pt x="612" y="551"/>
                      <a:pt x="612" y="550"/>
                      <a:pt x="611" y="550"/>
                    </a:cubicBezTo>
                    <a:cubicBezTo>
                      <a:pt x="610" y="550"/>
                      <a:pt x="611" y="551"/>
                      <a:pt x="610" y="551"/>
                    </a:cubicBezTo>
                    <a:cubicBezTo>
                      <a:pt x="610" y="550"/>
                      <a:pt x="608" y="550"/>
                      <a:pt x="608" y="549"/>
                    </a:cubicBezTo>
                    <a:cubicBezTo>
                      <a:pt x="607" y="549"/>
                      <a:pt x="606" y="547"/>
                      <a:pt x="605" y="547"/>
                    </a:cubicBezTo>
                    <a:cubicBezTo>
                      <a:pt x="604" y="547"/>
                      <a:pt x="604" y="548"/>
                      <a:pt x="603" y="547"/>
                    </a:cubicBezTo>
                    <a:cubicBezTo>
                      <a:pt x="603" y="547"/>
                      <a:pt x="602" y="547"/>
                      <a:pt x="602" y="546"/>
                    </a:cubicBezTo>
                    <a:cubicBezTo>
                      <a:pt x="602" y="546"/>
                      <a:pt x="601" y="546"/>
                      <a:pt x="601" y="546"/>
                    </a:cubicBezTo>
                    <a:cubicBezTo>
                      <a:pt x="601" y="546"/>
                      <a:pt x="601" y="546"/>
                      <a:pt x="601" y="546"/>
                    </a:cubicBezTo>
                    <a:cubicBezTo>
                      <a:pt x="600" y="545"/>
                      <a:pt x="600" y="545"/>
                      <a:pt x="599" y="545"/>
                    </a:cubicBezTo>
                    <a:cubicBezTo>
                      <a:pt x="599" y="545"/>
                      <a:pt x="599" y="544"/>
                      <a:pt x="599" y="544"/>
                    </a:cubicBezTo>
                    <a:cubicBezTo>
                      <a:pt x="598" y="544"/>
                      <a:pt x="598" y="544"/>
                      <a:pt x="598" y="544"/>
                    </a:cubicBezTo>
                    <a:cubicBezTo>
                      <a:pt x="598" y="545"/>
                      <a:pt x="598" y="546"/>
                      <a:pt x="600" y="546"/>
                    </a:cubicBezTo>
                    <a:cubicBezTo>
                      <a:pt x="600" y="547"/>
                      <a:pt x="601" y="547"/>
                      <a:pt x="600" y="547"/>
                    </a:cubicBezTo>
                    <a:cubicBezTo>
                      <a:pt x="602" y="547"/>
                      <a:pt x="602" y="547"/>
                      <a:pt x="602" y="547"/>
                    </a:cubicBezTo>
                    <a:cubicBezTo>
                      <a:pt x="602" y="548"/>
                      <a:pt x="603" y="549"/>
                      <a:pt x="604" y="549"/>
                    </a:cubicBezTo>
                    <a:cubicBezTo>
                      <a:pt x="604" y="549"/>
                      <a:pt x="604" y="549"/>
                      <a:pt x="604" y="549"/>
                    </a:cubicBezTo>
                    <a:cubicBezTo>
                      <a:pt x="604" y="549"/>
                      <a:pt x="605" y="550"/>
                      <a:pt x="605" y="550"/>
                    </a:cubicBezTo>
                    <a:cubicBezTo>
                      <a:pt x="606" y="550"/>
                      <a:pt x="606" y="551"/>
                      <a:pt x="607" y="551"/>
                    </a:cubicBezTo>
                    <a:cubicBezTo>
                      <a:pt x="607" y="551"/>
                      <a:pt x="607" y="551"/>
                      <a:pt x="607" y="551"/>
                    </a:cubicBezTo>
                    <a:cubicBezTo>
                      <a:pt x="608" y="551"/>
                      <a:pt x="607" y="551"/>
                      <a:pt x="608" y="551"/>
                    </a:cubicBezTo>
                    <a:cubicBezTo>
                      <a:pt x="609" y="552"/>
                      <a:pt x="610" y="552"/>
                      <a:pt x="612" y="552"/>
                    </a:cubicBezTo>
                    <a:cubicBezTo>
                      <a:pt x="612" y="553"/>
                      <a:pt x="614" y="553"/>
                      <a:pt x="616" y="554"/>
                    </a:cubicBezTo>
                    <a:cubicBezTo>
                      <a:pt x="616" y="554"/>
                      <a:pt x="616" y="554"/>
                      <a:pt x="616" y="554"/>
                    </a:cubicBezTo>
                    <a:cubicBezTo>
                      <a:pt x="617" y="554"/>
                      <a:pt x="616" y="554"/>
                      <a:pt x="617" y="554"/>
                    </a:cubicBezTo>
                    <a:cubicBezTo>
                      <a:pt x="617" y="555"/>
                      <a:pt x="619" y="555"/>
                      <a:pt x="620" y="555"/>
                    </a:cubicBezTo>
                    <a:cubicBezTo>
                      <a:pt x="620" y="555"/>
                      <a:pt x="620" y="555"/>
                      <a:pt x="620" y="555"/>
                    </a:cubicBezTo>
                    <a:cubicBezTo>
                      <a:pt x="620" y="555"/>
                      <a:pt x="621" y="556"/>
                      <a:pt x="621" y="556"/>
                    </a:cubicBezTo>
                    <a:cubicBezTo>
                      <a:pt x="621" y="556"/>
                      <a:pt x="621" y="556"/>
                      <a:pt x="622" y="556"/>
                    </a:cubicBezTo>
                    <a:cubicBezTo>
                      <a:pt x="622" y="557"/>
                      <a:pt x="623" y="557"/>
                      <a:pt x="624" y="558"/>
                    </a:cubicBezTo>
                    <a:cubicBezTo>
                      <a:pt x="624" y="557"/>
                      <a:pt x="624" y="557"/>
                      <a:pt x="624" y="556"/>
                    </a:cubicBezTo>
                    <a:cubicBezTo>
                      <a:pt x="625" y="557"/>
                      <a:pt x="625" y="558"/>
                      <a:pt x="625" y="558"/>
                    </a:cubicBezTo>
                    <a:cubicBezTo>
                      <a:pt x="626" y="559"/>
                      <a:pt x="627" y="560"/>
                      <a:pt x="628" y="560"/>
                    </a:cubicBezTo>
                    <a:cubicBezTo>
                      <a:pt x="628" y="560"/>
                      <a:pt x="628" y="559"/>
                      <a:pt x="629" y="559"/>
                    </a:cubicBezTo>
                    <a:cubicBezTo>
                      <a:pt x="630" y="560"/>
                      <a:pt x="631" y="560"/>
                      <a:pt x="632" y="560"/>
                    </a:cubicBezTo>
                    <a:cubicBezTo>
                      <a:pt x="633" y="561"/>
                      <a:pt x="635" y="561"/>
                      <a:pt x="636" y="561"/>
                    </a:cubicBezTo>
                    <a:cubicBezTo>
                      <a:pt x="638" y="562"/>
                      <a:pt x="640" y="562"/>
                      <a:pt x="643" y="562"/>
                    </a:cubicBezTo>
                    <a:cubicBezTo>
                      <a:pt x="644" y="563"/>
                      <a:pt x="644" y="563"/>
                      <a:pt x="644" y="563"/>
                    </a:cubicBezTo>
                    <a:cubicBezTo>
                      <a:pt x="646" y="562"/>
                      <a:pt x="646" y="563"/>
                      <a:pt x="647" y="563"/>
                    </a:cubicBezTo>
                    <a:cubicBezTo>
                      <a:pt x="648" y="563"/>
                      <a:pt x="650" y="564"/>
                      <a:pt x="651" y="564"/>
                    </a:cubicBezTo>
                    <a:cubicBezTo>
                      <a:pt x="651" y="564"/>
                      <a:pt x="651" y="563"/>
                      <a:pt x="652" y="563"/>
                    </a:cubicBezTo>
                    <a:cubicBezTo>
                      <a:pt x="652" y="563"/>
                      <a:pt x="654" y="564"/>
                      <a:pt x="654" y="564"/>
                    </a:cubicBezTo>
                    <a:cubicBezTo>
                      <a:pt x="655" y="564"/>
                      <a:pt x="655" y="564"/>
                      <a:pt x="655" y="564"/>
                    </a:cubicBezTo>
                    <a:cubicBezTo>
                      <a:pt x="656" y="564"/>
                      <a:pt x="656" y="564"/>
                      <a:pt x="656" y="564"/>
                    </a:cubicBezTo>
                    <a:cubicBezTo>
                      <a:pt x="657" y="564"/>
                      <a:pt x="658" y="565"/>
                      <a:pt x="658" y="565"/>
                    </a:cubicBezTo>
                    <a:cubicBezTo>
                      <a:pt x="659" y="565"/>
                      <a:pt x="659" y="565"/>
                      <a:pt x="659" y="565"/>
                    </a:cubicBezTo>
                    <a:cubicBezTo>
                      <a:pt x="659" y="565"/>
                      <a:pt x="659" y="565"/>
                      <a:pt x="660" y="565"/>
                    </a:cubicBezTo>
                    <a:cubicBezTo>
                      <a:pt x="660" y="565"/>
                      <a:pt x="660" y="564"/>
                      <a:pt x="660" y="563"/>
                    </a:cubicBezTo>
                    <a:cubicBezTo>
                      <a:pt x="660" y="563"/>
                      <a:pt x="661" y="565"/>
                      <a:pt x="661" y="565"/>
                    </a:cubicBezTo>
                    <a:cubicBezTo>
                      <a:pt x="661" y="565"/>
                      <a:pt x="662" y="565"/>
                      <a:pt x="662" y="565"/>
                    </a:cubicBezTo>
                    <a:cubicBezTo>
                      <a:pt x="662" y="565"/>
                      <a:pt x="663" y="565"/>
                      <a:pt x="663" y="565"/>
                    </a:cubicBezTo>
                    <a:cubicBezTo>
                      <a:pt x="664" y="565"/>
                      <a:pt x="665" y="566"/>
                      <a:pt x="665" y="566"/>
                    </a:cubicBezTo>
                    <a:cubicBezTo>
                      <a:pt x="666" y="566"/>
                      <a:pt x="666" y="565"/>
                      <a:pt x="667" y="565"/>
                    </a:cubicBezTo>
                    <a:cubicBezTo>
                      <a:pt x="668" y="565"/>
                      <a:pt x="670" y="566"/>
                      <a:pt x="671" y="566"/>
                    </a:cubicBezTo>
                    <a:cubicBezTo>
                      <a:pt x="671" y="566"/>
                      <a:pt x="671" y="565"/>
                      <a:pt x="671" y="565"/>
                    </a:cubicBezTo>
                    <a:cubicBezTo>
                      <a:pt x="672" y="565"/>
                      <a:pt x="673" y="566"/>
                      <a:pt x="673" y="566"/>
                    </a:cubicBezTo>
                    <a:cubicBezTo>
                      <a:pt x="673" y="566"/>
                      <a:pt x="673" y="565"/>
                      <a:pt x="673" y="565"/>
                    </a:cubicBezTo>
                    <a:cubicBezTo>
                      <a:pt x="673" y="565"/>
                      <a:pt x="674" y="566"/>
                      <a:pt x="675" y="566"/>
                    </a:cubicBezTo>
                    <a:cubicBezTo>
                      <a:pt x="675" y="566"/>
                      <a:pt x="675" y="566"/>
                      <a:pt x="676" y="566"/>
                    </a:cubicBezTo>
                    <a:cubicBezTo>
                      <a:pt x="676" y="566"/>
                      <a:pt x="676" y="565"/>
                      <a:pt x="677" y="565"/>
                    </a:cubicBezTo>
                    <a:cubicBezTo>
                      <a:pt x="677" y="565"/>
                      <a:pt x="677" y="565"/>
                      <a:pt x="677" y="564"/>
                    </a:cubicBezTo>
                    <a:cubicBezTo>
                      <a:pt x="677" y="564"/>
                      <a:pt x="677" y="565"/>
                      <a:pt x="677" y="565"/>
                    </a:cubicBezTo>
                    <a:cubicBezTo>
                      <a:pt x="678" y="564"/>
                      <a:pt x="678" y="565"/>
                      <a:pt x="679" y="565"/>
                    </a:cubicBezTo>
                    <a:cubicBezTo>
                      <a:pt x="680" y="565"/>
                      <a:pt x="682" y="565"/>
                      <a:pt x="683" y="565"/>
                    </a:cubicBezTo>
                    <a:cubicBezTo>
                      <a:pt x="683" y="565"/>
                      <a:pt x="683" y="565"/>
                      <a:pt x="684" y="565"/>
                    </a:cubicBezTo>
                    <a:cubicBezTo>
                      <a:pt x="684" y="565"/>
                      <a:pt x="684" y="565"/>
                      <a:pt x="685" y="564"/>
                    </a:cubicBezTo>
                    <a:cubicBezTo>
                      <a:pt x="685" y="564"/>
                      <a:pt x="687" y="564"/>
                      <a:pt x="687" y="564"/>
                    </a:cubicBezTo>
                    <a:cubicBezTo>
                      <a:pt x="688" y="564"/>
                      <a:pt x="689" y="564"/>
                      <a:pt x="689" y="564"/>
                    </a:cubicBezTo>
                    <a:cubicBezTo>
                      <a:pt x="689" y="564"/>
                      <a:pt x="690" y="564"/>
                      <a:pt x="690" y="564"/>
                    </a:cubicBezTo>
                    <a:cubicBezTo>
                      <a:pt x="690" y="564"/>
                      <a:pt x="690" y="564"/>
                      <a:pt x="691" y="564"/>
                    </a:cubicBezTo>
                    <a:cubicBezTo>
                      <a:pt x="692" y="563"/>
                      <a:pt x="693" y="563"/>
                      <a:pt x="693" y="563"/>
                    </a:cubicBezTo>
                    <a:cubicBezTo>
                      <a:pt x="694" y="563"/>
                      <a:pt x="694" y="563"/>
                      <a:pt x="694" y="562"/>
                    </a:cubicBezTo>
                    <a:cubicBezTo>
                      <a:pt x="695" y="562"/>
                      <a:pt x="696" y="563"/>
                      <a:pt x="696" y="563"/>
                    </a:cubicBezTo>
                    <a:cubicBezTo>
                      <a:pt x="697" y="563"/>
                      <a:pt x="697" y="563"/>
                      <a:pt x="697" y="562"/>
                    </a:cubicBezTo>
                    <a:cubicBezTo>
                      <a:pt x="697" y="562"/>
                      <a:pt x="698" y="562"/>
                      <a:pt x="698" y="562"/>
                    </a:cubicBezTo>
                    <a:cubicBezTo>
                      <a:pt x="698" y="562"/>
                      <a:pt x="699" y="562"/>
                      <a:pt x="699" y="562"/>
                    </a:cubicBezTo>
                    <a:cubicBezTo>
                      <a:pt x="699" y="561"/>
                      <a:pt x="700" y="561"/>
                      <a:pt x="700" y="561"/>
                    </a:cubicBezTo>
                    <a:cubicBezTo>
                      <a:pt x="701" y="561"/>
                      <a:pt x="702" y="562"/>
                      <a:pt x="702" y="561"/>
                    </a:cubicBezTo>
                    <a:cubicBezTo>
                      <a:pt x="702" y="561"/>
                      <a:pt x="703" y="560"/>
                      <a:pt x="703" y="559"/>
                    </a:cubicBezTo>
                    <a:cubicBezTo>
                      <a:pt x="703" y="559"/>
                      <a:pt x="704" y="560"/>
                      <a:pt x="704" y="560"/>
                    </a:cubicBezTo>
                    <a:cubicBezTo>
                      <a:pt x="704" y="560"/>
                      <a:pt x="705" y="560"/>
                      <a:pt x="705" y="560"/>
                    </a:cubicBezTo>
                    <a:cubicBezTo>
                      <a:pt x="705" y="560"/>
                      <a:pt x="706" y="560"/>
                      <a:pt x="706" y="559"/>
                    </a:cubicBezTo>
                    <a:cubicBezTo>
                      <a:pt x="707" y="559"/>
                      <a:pt x="707" y="559"/>
                      <a:pt x="708" y="559"/>
                    </a:cubicBezTo>
                    <a:cubicBezTo>
                      <a:pt x="708" y="559"/>
                      <a:pt x="732" y="550"/>
                      <a:pt x="735" y="544"/>
                    </a:cubicBezTo>
                    <a:cubicBezTo>
                      <a:pt x="735" y="543"/>
                      <a:pt x="736" y="543"/>
                      <a:pt x="736" y="543"/>
                    </a:cubicBezTo>
                    <a:cubicBezTo>
                      <a:pt x="742" y="541"/>
                      <a:pt x="750" y="531"/>
                      <a:pt x="750" y="531"/>
                    </a:cubicBezTo>
                    <a:cubicBezTo>
                      <a:pt x="750" y="530"/>
                      <a:pt x="751" y="530"/>
                      <a:pt x="751" y="530"/>
                    </a:cubicBezTo>
                    <a:cubicBezTo>
                      <a:pt x="751" y="529"/>
                      <a:pt x="751" y="529"/>
                      <a:pt x="751" y="529"/>
                    </a:cubicBezTo>
                    <a:cubicBezTo>
                      <a:pt x="751" y="529"/>
                      <a:pt x="751" y="529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9"/>
                      <a:pt x="751" y="529"/>
                      <a:pt x="752" y="530"/>
                    </a:cubicBezTo>
                    <a:cubicBezTo>
                      <a:pt x="752" y="530"/>
                      <a:pt x="752" y="530"/>
                      <a:pt x="752" y="530"/>
                    </a:cubicBezTo>
                    <a:cubicBezTo>
                      <a:pt x="753" y="529"/>
                      <a:pt x="753" y="529"/>
                      <a:pt x="754" y="528"/>
                    </a:cubicBezTo>
                    <a:cubicBezTo>
                      <a:pt x="754" y="527"/>
                      <a:pt x="754" y="527"/>
                      <a:pt x="755" y="527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4" y="526"/>
                      <a:pt x="753" y="526"/>
                      <a:pt x="753" y="526"/>
                    </a:cubicBezTo>
                    <a:cubicBezTo>
                      <a:pt x="754" y="525"/>
                      <a:pt x="755" y="524"/>
                      <a:pt x="755" y="523"/>
                    </a:cubicBezTo>
                    <a:cubicBezTo>
                      <a:pt x="756" y="522"/>
                      <a:pt x="757" y="522"/>
                      <a:pt x="758" y="521"/>
                    </a:cubicBezTo>
                    <a:cubicBezTo>
                      <a:pt x="757" y="521"/>
                      <a:pt x="757" y="521"/>
                      <a:pt x="757" y="520"/>
                    </a:cubicBezTo>
                    <a:cubicBezTo>
                      <a:pt x="757" y="520"/>
                      <a:pt x="757" y="518"/>
                      <a:pt x="758" y="518"/>
                    </a:cubicBezTo>
                    <a:cubicBezTo>
                      <a:pt x="758" y="518"/>
                      <a:pt x="758" y="518"/>
                      <a:pt x="758" y="517"/>
                    </a:cubicBezTo>
                    <a:cubicBezTo>
                      <a:pt x="758" y="517"/>
                      <a:pt x="758" y="517"/>
                      <a:pt x="758" y="517"/>
                    </a:cubicBezTo>
                    <a:cubicBezTo>
                      <a:pt x="758" y="517"/>
                      <a:pt x="759" y="516"/>
                      <a:pt x="759" y="516"/>
                    </a:cubicBezTo>
                    <a:cubicBezTo>
                      <a:pt x="759" y="516"/>
                      <a:pt x="759" y="516"/>
                      <a:pt x="759" y="516"/>
                    </a:cubicBezTo>
                    <a:cubicBezTo>
                      <a:pt x="759" y="516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4"/>
                      <a:pt x="760" y="514"/>
                      <a:pt x="760" y="514"/>
                    </a:cubicBezTo>
                    <a:cubicBezTo>
                      <a:pt x="760" y="514"/>
                      <a:pt x="759" y="513"/>
                      <a:pt x="760" y="512"/>
                    </a:cubicBezTo>
                    <a:cubicBezTo>
                      <a:pt x="760" y="512"/>
                      <a:pt x="760" y="512"/>
                      <a:pt x="760" y="511"/>
                    </a:cubicBezTo>
                    <a:cubicBezTo>
                      <a:pt x="760" y="511"/>
                      <a:pt x="761" y="511"/>
                      <a:pt x="761" y="510"/>
                    </a:cubicBezTo>
                    <a:cubicBezTo>
                      <a:pt x="761" y="510"/>
                      <a:pt x="761" y="509"/>
                      <a:pt x="761" y="509"/>
                    </a:cubicBezTo>
                    <a:cubicBezTo>
                      <a:pt x="762" y="508"/>
                      <a:pt x="761" y="507"/>
                      <a:pt x="762" y="506"/>
                    </a:cubicBezTo>
                    <a:cubicBezTo>
                      <a:pt x="762" y="505"/>
                      <a:pt x="762" y="505"/>
                      <a:pt x="762" y="505"/>
                    </a:cubicBezTo>
                    <a:cubicBezTo>
                      <a:pt x="762" y="505"/>
                      <a:pt x="762" y="504"/>
                      <a:pt x="762" y="504"/>
                    </a:cubicBezTo>
                    <a:cubicBezTo>
                      <a:pt x="763" y="503"/>
                      <a:pt x="761" y="503"/>
                      <a:pt x="762" y="502"/>
                    </a:cubicBezTo>
                    <a:cubicBezTo>
                      <a:pt x="762" y="501"/>
                      <a:pt x="762" y="501"/>
                      <a:pt x="761" y="500"/>
                    </a:cubicBezTo>
                    <a:cubicBezTo>
                      <a:pt x="763" y="500"/>
                      <a:pt x="763" y="498"/>
                      <a:pt x="763" y="496"/>
                    </a:cubicBezTo>
                    <a:cubicBezTo>
                      <a:pt x="763" y="496"/>
                      <a:pt x="764" y="496"/>
                      <a:pt x="764" y="495"/>
                    </a:cubicBezTo>
                    <a:cubicBezTo>
                      <a:pt x="764" y="495"/>
                      <a:pt x="765" y="495"/>
                      <a:pt x="765" y="495"/>
                    </a:cubicBezTo>
                    <a:cubicBezTo>
                      <a:pt x="764" y="496"/>
                      <a:pt x="764" y="496"/>
                      <a:pt x="764" y="497"/>
                    </a:cubicBezTo>
                    <a:cubicBezTo>
                      <a:pt x="764" y="498"/>
                      <a:pt x="763" y="499"/>
                      <a:pt x="764" y="500"/>
                    </a:cubicBezTo>
                    <a:cubicBezTo>
                      <a:pt x="763" y="498"/>
                      <a:pt x="765" y="498"/>
                      <a:pt x="764" y="497"/>
                    </a:cubicBezTo>
                    <a:cubicBezTo>
                      <a:pt x="765" y="496"/>
                      <a:pt x="764" y="495"/>
                      <a:pt x="765" y="494"/>
                    </a:cubicBezTo>
                    <a:cubicBezTo>
                      <a:pt x="765" y="494"/>
                      <a:pt x="765" y="494"/>
                      <a:pt x="765" y="493"/>
                    </a:cubicBezTo>
                    <a:cubicBezTo>
                      <a:pt x="765" y="493"/>
                      <a:pt x="764" y="493"/>
                      <a:pt x="764" y="493"/>
                    </a:cubicBezTo>
                    <a:cubicBezTo>
                      <a:pt x="764" y="492"/>
                      <a:pt x="764" y="492"/>
                      <a:pt x="764" y="492"/>
                    </a:cubicBezTo>
                    <a:cubicBezTo>
                      <a:pt x="764" y="491"/>
                      <a:pt x="764" y="491"/>
                      <a:pt x="764" y="491"/>
                    </a:cubicBezTo>
                    <a:cubicBezTo>
                      <a:pt x="765" y="489"/>
                      <a:pt x="765" y="488"/>
                      <a:pt x="766" y="487"/>
                    </a:cubicBezTo>
                    <a:cubicBezTo>
                      <a:pt x="766" y="486"/>
                      <a:pt x="767" y="486"/>
                      <a:pt x="768" y="485"/>
                    </a:cubicBezTo>
                    <a:cubicBezTo>
                      <a:pt x="768" y="485"/>
                      <a:pt x="767" y="484"/>
                      <a:pt x="767" y="484"/>
                    </a:cubicBezTo>
                    <a:cubicBezTo>
                      <a:pt x="768" y="483"/>
                      <a:pt x="768" y="483"/>
                      <a:pt x="769" y="482"/>
                    </a:cubicBezTo>
                    <a:cubicBezTo>
                      <a:pt x="769" y="481"/>
                      <a:pt x="770" y="479"/>
                      <a:pt x="771" y="477"/>
                    </a:cubicBezTo>
                    <a:cubicBezTo>
                      <a:pt x="771" y="477"/>
                      <a:pt x="771" y="477"/>
                      <a:pt x="771" y="476"/>
                    </a:cubicBezTo>
                    <a:cubicBezTo>
                      <a:pt x="772" y="475"/>
                      <a:pt x="772" y="473"/>
                      <a:pt x="773" y="472"/>
                    </a:cubicBezTo>
                    <a:cubicBezTo>
                      <a:pt x="773" y="472"/>
                      <a:pt x="774" y="472"/>
                      <a:pt x="774" y="471"/>
                    </a:cubicBezTo>
                    <a:cubicBezTo>
                      <a:pt x="774" y="470"/>
                      <a:pt x="774" y="470"/>
                      <a:pt x="774" y="469"/>
                    </a:cubicBezTo>
                    <a:cubicBezTo>
                      <a:pt x="775" y="466"/>
                      <a:pt x="777" y="462"/>
                      <a:pt x="778" y="459"/>
                    </a:cubicBezTo>
                    <a:cubicBezTo>
                      <a:pt x="778" y="459"/>
                      <a:pt x="778" y="459"/>
                      <a:pt x="778" y="458"/>
                    </a:cubicBezTo>
                    <a:cubicBezTo>
                      <a:pt x="779" y="456"/>
                      <a:pt x="780" y="455"/>
                      <a:pt x="780" y="454"/>
                    </a:cubicBezTo>
                    <a:cubicBezTo>
                      <a:pt x="781" y="453"/>
                      <a:pt x="781" y="452"/>
                      <a:pt x="781" y="451"/>
                    </a:cubicBezTo>
                    <a:cubicBezTo>
                      <a:pt x="781" y="450"/>
                      <a:pt x="781" y="450"/>
                      <a:pt x="781" y="449"/>
                    </a:cubicBezTo>
                    <a:cubicBezTo>
                      <a:pt x="781" y="449"/>
                      <a:pt x="781" y="449"/>
                      <a:pt x="781" y="449"/>
                    </a:cubicBezTo>
                    <a:cubicBezTo>
                      <a:pt x="781" y="448"/>
                      <a:pt x="781" y="447"/>
                      <a:pt x="781" y="446"/>
                    </a:cubicBezTo>
                    <a:cubicBezTo>
                      <a:pt x="782" y="445"/>
                      <a:pt x="782" y="445"/>
                      <a:pt x="782" y="445"/>
                    </a:cubicBezTo>
                    <a:cubicBezTo>
                      <a:pt x="782" y="444"/>
                      <a:pt x="783" y="443"/>
                      <a:pt x="782" y="443"/>
                    </a:cubicBezTo>
                    <a:cubicBezTo>
                      <a:pt x="781" y="445"/>
                      <a:pt x="781" y="445"/>
                      <a:pt x="781" y="445"/>
                    </a:cubicBezTo>
                    <a:cubicBezTo>
                      <a:pt x="781" y="446"/>
                      <a:pt x="781" y="447"/>
                      <a:pt x="780" y="448"/>
                    </a:cubicBezTo>
                    <a:cubicBezTo>
                      <a:pt x="780" y="449"/>
                      <a:pt x="780" y="449"/>
                      <a:pt x="780" y="449"/>
                    </a:cubicBezTo>
                    <a:cubicBezTo>
                      <a:pt x="780" y="450"/>
                      <a:pt x="780" y="452"/>
                      <a:pt x="779" y="452"/>
                    </a:cubicBezTo>
                    <a:cubicBezTo>
                      <a:pt x="779" y="452"/>
                      <a:pt x="779" y="452"/>
                      <a:pt x="779" y="451"/>
                    </a:cubicBezTo>
                    <a:cubicBezTo>
                      <a:pt x="779" y="451"/>
                      <a:pt x="779" y="451"/>
                      <a:pt x="779" y="451"/>
                    </a:cubicBezTo>
                    <a:cubicBezTo>
                      <a:pt x="779" y="449"/>
                      <a:pt x="780" y="449"/>
                      <a:pt x="780" y="447"/>
                    </a:cubicBezTo>
                    <a:cubicBezTo>
                      <a:pt x="780" y="447"/>
                      <a:pt x="780" y="447"/>
                      <a:pt x="780" y="446"/>
                    </a:cubicBezTo>
                    <a:cubicBezTo>
                      <a:pt x="780" y="445"/>
                      <a:pt x="781" y="444"/>
                      <a:pt x="782" y="442"/>
                    </a:cubicBezTo>
                    <a:cubicBezTo>
                      <a:pt x="782" y="443"/>
                      <a:pt x="783" y="443"/>
                      <a:pt x="783" y="442"/>
                    </a:cubicBezTo>
                    <a:cubicBezTo>
                      <a:pt x="783" y="440"/>
                      <a:pt x="784" y="437"/>
                      <a:pt x="784" y="435"/>
                    </a:cubicBezTo>
                    <a:cubicBezTo>
                      <a:pt x="784" y="434"/>
                      <a:pt x="784" y="433"/>
                      <a:pt x="784" y="432"/>
                    </a:cubicBezTo>
                    <a:cubicBezTo>
                      <a:pt x="785" y="432"/>
                      <a:pt x="784" y="431"/>
                      <a:pt x="784" y="430"/>
                    </a:cubicBezTo>
                    <a:cubicBezTo>
                      <a:pt x="785" y="430"/>
                      <a:pt x="784" y="430"/>
                      <a:pt x="784" y="430"/>
                    </a:cubicBezTo>
                    <a:cubicBezTo>
                      <a:pt x="784" y="429"/>
                      <a:pt x="785" y="429"/>
                      <a:pt x="785" y="428"/>
                    </a:cubicBezTo>
                    <a:cubicBezTo>
                      <a:pt x="785" y="427"/>
                      <a:pt x="785" y="426"/>
                      <a:pt x="785" y="426"/>
                    </a:cubicBezTo>
                    <a:cubicBezTo>
                      <a:pt x="785" y="426"/>
                      <a:pt x="784" y="426"/>
                      <a:pt x="784" y="426"/>
                    </a:cubicBezTo>
                    <a:cubicBezTo>
                      <a:pt x="785" y="424"/>
                      <a:pt x="785" y="424"/>
                      <a:pt x="785" y="424"/>
                    </a:cubicBezTo>
                    <a:cubicBezTo>
                      <a:pt x="785" y="423"/>
                      <a:pt x="784" y="423"/>
                      <a:pt x="785" y="422"/>
                    </a:cubicBezTo>
                    <a:close/>
                    <a:moveTo>
                      <a:pt x="772" y="331"/>
                    </a:moveTo>
                    <a:cubicBezTo>
                      <a:pt x="771" y="331"/>
                      <a:pt x="772" y="330"/>
                      <a:pt x="771" y="329"/>
                    </a:cubicBezTo>
                    <a:cubicBezTo>
                      <a:pt x="772" y="328"/>
                      <a:pt x="773" y="330"/>
                      <a:pt x="772" y="331"/>
                    </a:cubicBezTo>
                    <a:close/>
                    <a:moveTo>
                      <a:pt x="601" y="472"/>
                    </a:moveTo>
                    <a:cubicBezTo>
                      <a:pt x="601" y="471"/>
                      <a:pt x="602" y="472"/>
                      <a:pt x="602" y="471"/>
                    </a:cubicBezTo>
                    <a:cubicBezTo>
                      <a:pt x="602" y="471"/>
                      <a:pt x="603" y="472"/>
                      <a:pt x="603" y="472"/>
                    </a:cubicBezTo>
                    <a:cubicBezTo>
                      <a:pt x="604" y="476"/>
                      <a:pt x="602" y="472"/>
                      <a:pt x="601" y="472"/>
                    </a:cubicBezTo>
                    <a:close/>
                    <a:moveTo>
                      <a:pt x="607" y="491"/>
                    </a:moveTo>
                    <a:cubicBezTo>
                      <a:pt x="607" y="492"/>
                      <a:pt x="608" y="492"/>
                      <a:pt x="607" y="493"/>
                    </a:cubicBezTo>
                    <a:cubicBezTo>
                      <a:pt x="607" y="492"/>
                      <a:pt x="606" y="490"/>
                      <a:pt x="606" y="489"/>
                    </a:cubicBezTo>
                    <a:cubicBezTo>
                      <a:pt x="607" y="489"/>
                      <a:pt x="607" y="489"/>
                      <a:pt x="608" y="488"/>
                    </a:cubicBezTo>
                    <a:cubicBezTo>
                      <a:pt x="608" y="489"/>
                      <a:pt x="608" y="490"/>
                      <a:pt x="607" y="491"/>
                    </a:cubicBezTo>
                    <a:close/>
                    <a:moveTo>
                      <a:pt x="635" y="505"/>
                    </a:moveTo>
                    <a:cubicBezTo>
                      <a:pt x="635" y="505"/>
                      <a:pt x="635" y="505"/>
                      <a:pt x="635" y="505"/>
                    </a:cubicBezTo>
                    <a:cubicBezTo>
                      <a:pt x="634" y="505"/>
                      <a:pt x="634" y="504"/>
                      <a:pt x="633" y="504"/>
                    </a:cubicBezTo>
                    <a:cubicBezTo>
                      <a:pt x="633" y="504"/>
                      <a:pt x="633" y="504"/>
                      <a:pt x="633" y="504"/>
                    </a:cubicBezTo>
                    <a:cubicBezTo>
                      <a:pt x="633" y="503"/>
                      <a:pt x="631" y="502"/>
                      <a:pt x="631" y="501"/>
                    </a:cubicBezTo>
                    <a:cubicBezTo>
                      <a:pt x="631" y="501"/>
                      <a:pt x="631" y="501"/>
                      <a:pt x="631" y="501"/>
                    </a:cubicBezTo>
                    <a:cubicBezTo>
                      <a:pt x="630" y="501"/>
                      <a:pt x="631" y="500"/>
                      <a:pt x="631" y="500"/>
                    </a:cubicBezTo>
                    <a:cubicBezTo>
                      <a:pt x="630" y="500"/>
                      <a:pt x="630" y="500"/>
                      <a:pt x="630" y="500"/>
                    </a:cubicBezTo>
                    <a:cubicBezTo>
                      <a:pt x="629" y="498"/>
                      <a:pt x="629" y="496"/>
                      <a:pt x="628" y="494"/>
                    </a:cubicBezTo>
                    <a:cubicBezTo>
                      <a:pt x="628" y="494"/>
                      <a:pt x="628" y="494"/>
                      <a:pt x="629" y="493"/>
                    </a:cubicBezTo>
                    <a:cubicBezTo>
                      <a:pt x="629" y="493"/>
                      <a:pt x="629" y="494"/>
                      <a:pt x="629" y="494"/>
                    </a:cubicBezTo>
                    <a:cubicBezTo>
                      <a:pt x="629" y="495"/>
                      <a:pt x="630" y="494"/>
                      <a:pt x="631" y="495"/>
                    </a:cubicBezTo>
                    <a:cubicBezTo>
                      <a:pt x="631" y="495"/>
                      <a:pt x="630" y="496"/>
                      <a:pt x="630" y="496"/>
                    </a:cubicBezTo>
                    <a:cubicBezTo>
                      <a:pt x="631" y="496"/>
                      <a:pt x="631" y="497"/>
                      <a:pt x="631" y="498"/>
                    </a:cubicBezTo>
                    <a:cubicBezTo>
                      <a:pt x="632" y="499"/>
                      <a:pt x="632" y="499"/>
                      <a:pt x="633" y="500"/>
                    </a:cubicBezTo>
                    <a:cubicBezTo>
                      <a:pt x="633" y="500"/>
                      <a:pt x="633" y="500"/>
                      <a:pt x="633" y="501"/>
                    </a:cubicBezTo>
                    <a:cubicBezTo>
                      <a:pt x="634" y="501"/>
                      <a:pt x="633" y="502"/>
                      <a:pt x="634" y="502"/>
                    </a:cubicBezTo>
                    <a:cubicBezTo>
                      <a:pt x="634" y="502"/>
                      <a:pt x="635" y="503"/>
                      <a:pt x="635" y="503"/>
                    </a:cubicBezTo>
                    <a:cubicBezTo>
                      <a:pt x="635" y="503"/>
                      <a:pt x="636" y="504"/>
                      <a:pt x="635" y="505"/>
                    </a:cubicBezTo>
                    <a:close/>
                    <a:moveTo>
                      <a:pt x="649" y="496"/>
                    </a:moveTo>
                    <a:cubicBezTo>
                      <a:pt x="650" y="496"/>
                      <a:pt x="650" y="496"/>
                      <a:pt x="651" y="496"/>
                    </a:cubicBezTo>
                    <a:cubicBezTo>
                      <a:pt x="654" y="500"/>
                      <a:pt x="654" y="500"/>
                      <a:pt x="654" y="500"/>
                    </a:cubicBezTo>
                    <a:cubicBezTo>
                      <a:pt x="651" y="501"/>
                      <a:pt x="649" y="497"/>
                      <a:pt x="649" y="496"/>
                    </a:cubicBezTo>
                    <a:close/>
                    <a:moveTo>
                      <a:pt x="644" y="491"/>
                    </a:moveTo>
                    <a:cubicBezTo>
                      <a:pt x="643" y="490"/>
                      <a:pt x="642" y="489"/>
                      <a:pt x="642" y="487"/>
                    </a:cubicBezTo>
                    <a:cubicBezTo>
                      <a:pt x="643" y="488"/>
                      <a:pt x="645" y="489"/>
                      <a:pt x="644" y="491"/>
                    </a:cubicBezTo>
                    <a:close/>
                    <a:moveTo>
                      <a:pt x="643" y="485"/>
                    </a:moveTo>
                    <a:cubicBezTo>
                      <a:pt x="641" y="485"/>
                      <a:pt x="642" y="483"/>
                      <a:pt x="641" y="482"/>
                    </a:cubicBezTo>
                    <a:cubicBezTo>
                      <a:pt x="641" y="482"/>
                      <a:pt x="642" y="484"/>
                      <a:pt x="643" y="485"/>
                    </a:cubicBezTo>
                    <a:close/>
                    <a:moveTo>
                      <a:pt x="645" y="519"/>
                    </a:moveTo>
                    <a:cubicBezTo>
                      <a:pt x="644" y="519"/>
                      <a:pt x="646" y="518"/>
                      <a:pt x="644" y="518"/>
                    </a:cubicBezTo>
                    <a:cubicBezTo>
                      <a:pt x="644" y="518"/>
                      <a:pt x="644" y="518"/>
                      <a:pt x="643" y="518"/>
                    </a:cubicBezTo>
                    <a:cubicBezTo>
                      <a:pt x="643" y="517"/>
                      <a:pt x="643" y="517"/>
                      <a:pt x="643" y="517"/>
                    </a:cubicBezTo>
                    <a:cubicBezTo>
                      <a:pt x="643" y="517"/>
                      <a:pt x="642" y="516"/>
                      <a:pt x="642" y="516"/>
                    </a:cubicBezTo>
                    <a:cubicBezTo>
                      <a:pt x="642" y="515"/>
                      <a:pt x="642" y="516"/>
                      <a:pt x="642" y="516"/>
                    </a:cubicBezTo>
                    <a:cubicBezTo>
                      <a:pt x="643" y="516"/>
                      <a:pt x="643" y="517"/>
                      <a:pt x="644" y="517"/>
                    </a:cubicBezTo>
                    <a:cubicBezTo>
                      <a:pt x="645" y="518"/>
                      <a:pt x="647" y="518"/>
                      <a:pt x="647" y="519"/>
                    </a:cubicBezTo>
                    <a:cubicBezTo>
                      <a:pt x="647" y="520"/>
                      <a:pt x="646" y="519"/>
                      <a:pt x="645" y="519"/>
                    </a:cubicBezTo>
                    <a:close/>
                    <a:moveTo>
                      <a:pt x="649" y="519"/>
                    </a:moveTo>
                    <a:cubicBezTo>
                      <a:pt x="648" y="518"/>
                      <a:pt x="648" y="518"/>
                      <a:pt x="647" y="517"/>
                    </a:cubicBezTo>
                    <a:cubicBezTo>
                      <a:pt x="647" y="517"/>
                      <a:pt x="647" y="516"/>
                      <a:pt x="646" y="516"/>
                    </a:cubicBezTo>
                    <a:cubicBezTo>
                      <a:pt x="645" y="515"/>
                      <a:pt x="644" y="515"/>
                      <a:pt x="643" y="514"/>
                    </a:cubicBezTo>
                    <a:cubicBezTo>
                      <a:pt x="643" y="514"/>
                      <a:pt x="645" y="514"/>
                      <a:pt x="646" y="514"/>
                    </a:cubicBezTo>
                    <a:cubicBezTo>
                      <a:pt x="646" y="515"/>
                      <a:pt x="646" y="515"/>
                      <a:pt x="647" y="515"/>
                    </a:cubicBezTo>
                    <a:cubicBezTo>
                      <a:pt x="647" y="515"/>
                      <a:pt x="648" y="515"/>
                      <a:pt x="648" y="516"/>
                    </a:cubicBezTo>
                    <a:cubicBezTo>
                      <a:pt x="649" y="516"/>
                      <a:pt x="649" y="516"/>
                      <a:pt x="649" y="517"/>
                    </a:cubicBezTo>
                    <a:cubicBezTo>
                      <a:pt x="649" y="517"/>
                      <a:pt x="651" y="517"/>
                      <a:pt x="651" y="518"/>
                    </a:cubicBezTo>
                    <a:cubicBezTo>
                      <a:pt x="651" y="518"/>
                      <a:pt x="651" y="518"/>
                      <a:pt x="651" y="518"/>
                    </a:cubicBezTo>
                    <a:cubicBezTo>
                      <a:pt x="651" y="519"/>
                      <a:pt x="653" y="519"/>
                      <a:pt x="653" y="520"/>
                    </a:cubicBezTo>
                    <a:cubicBezTo>
                      <a:pt x="653" y="521"/>
                      <a:pt x="651" y="520"/>
                      <a:pt x="651" y="520"/>
                    </a:cubicBezTo>
                    <a:cubicBezTo>
                      <a:pt x="650" y="520"/>
                      <a:pt x="650" y="519"/>
                      <a:pt x="649" y="519"/>
                    </a:cubicBezTo>
                    <a:close/>
                    <a:moveTo>
                      <a:pt x="652" y="524"/>
                    </a:moveTo>
                    <a:cubicBezTo>
                      <a:pt x="651" y="523"/>
                      <a:pt x="651" y="522"/>
                      <a:pt x="650" y="522"/>
                    </a:cubicBezTo>
                    <a:cubicBezTo>
                      <a:pt x="650" y="521"/>
                      <a:pt x="650" y="522"/>
                      <a:pt x="650" y="522"/>
                    </a:cubicBezTo>
                    <a:cubicBezTo>
                      <a:pt x="651" y="522"/>
                      <a:pt x="651" y="522"/>
                      <a:pt x="652" y="522"/>
                    </a:cubicBezTo>
                    <a:cubicBezTo>
                      <a:pt x="653" y="522"/>
                      <a:pt x="653" y="523"/>
                      <a:pt x="655" y="524"/>
                    </a:cubicBezTo>
                    <a:cubicBezTo>
                      <a:pt x="654" y="525"/>
                      <a:pt x="653" y="524"/>
                      <a:pt x="652" y="524"/>
                    </a:cubicBezTo>
                    <a:close/>
                    <a:moveTo>
                      <a:pt x="654" y="516"/>
                    </a:moveTo>
                    <a:cubicBezTo>
                      <a:pt x="651" y="514"/>
                      <a:pt x="649" y="512"/>
                      <a:pt x="647" y="510"/>
                    </a:cubicBezTo>
                    <a:cubicBezTo>
                      <a:pt x="647" y="509"/>
                      <a:pt x="646" y="509"/>
                      <a:pt x="647" y="508"/>
                    </a:cubicBezTo>
                    <a:cubicBezTo>
                      <a:pt x="646" y="508"/>
                      <a:pt x="646" y="508"/>
                      <a:pt x="646" y="508"/>
                    </a:cubicBezTo>
                    <a:cubicBezTo>
                      <a:pt x="645" y="507"/>
                      <a:pt x="645" y="507"/>
                      <a:pt x="644" y="507"/>
                    </a:cubicBezTo>
                    <a:cubicBezTo>
                      <a:pt x="644" y="507"/>
                      <a:pt x="644" y="506"/>
                      <a:pt x="644" y="506"/>
                    </a:cubicBezTo>
                    <a:cubicBezTo>
                      <a:pt x="644" y="506"/>
                      <a:pt x="643" y="506"/>
                      <a:pt x="643" y="505"/>
                    </a:cubicBezTo>
                    <a:cubicBezTo>
                      <a:pt x="643" y="505"/>
                      <a:pt x="643" y="505"/>
                      <a:pt x="643" y="505"/>
                    </a:cubicBezTo>
                    <a:cubicBezTo>
                      <a:pt x="642" y="505"/>
                      <a:pt x="642" y="504"/>
                      <a:pt x="642" y="504"/>
                    </a:cubicBezTo>
                    <a:cubicBezTo>
                      <a:pt x="641" y="503"/>
                      <a:pt x="641" y="503"/>
                      <a:pt x="640" y="502"/>
                    </a:cubicBezTo>
                    <a:cubicBezTo>
                      <a:pt x="640" y="502"/>
                      <a:pt x="640" y="502"/>
                      <a:pt x="640" y="502"/>
                    </a:cubicBezTo>
                    <a:cubicBezTo>
                      <a:pt x="639" y="501"/>
                      <a:pt x="639" y="501"/>
                      <a:pt x="638" y="500"/>
                    </a:cubicBezTo>
                    <a:cubicBezTo>
                      <a:pt x="639" y="499"/>
                      <a:pt x="639" y="500"/>
                      <a:pt x="639" y="499"/>
                    </a:cubicBezTo>
                    <a:cubicBezTo>
                      <a:pt x="640" y="499"/>
                      <a:pt x="640" y="499"/>
                      <a:pt x="641" y="500"/>
                    </a:cubicBezTo>
                    <a:cubicBezTo>
                      <a:pt x="641" y="500"/>
                      <a:pt x="641" y="501"/>
                      <a:pt x="641" y="502"/>
                    </a:cubicBezTo>
                    <a:cubicBezTo>
                      <a:pt x="642" y="503"/>
                      <a:pt x="642" y="504"/>
                      <a:pt x="644" y="505"/>
                    </a:cubicBezTo>
                    <a:cubicBezTo>
                      <a:pt x="645" y="505"/>
                      <a:pt x="643" y="504"/>
                      <a:pt x="644" y="503"/>
                    </a:cubicBezTo>
                    <a:cubicBezTo>
                      <a:pt x="645" y="504"/>
                      <a:pt x="645" y="505"/>
                      <a:pt x="646" y="506"/>
                    </a:cubicBezTo>
                    <a:cubicBezTo>
                      <a:pt x="647" y="505"/>
                      <a:pt x="647" y="506"/>
                      <a:pt x="648" y="507"/>
                    </a:cubicBezTo>
                    <a:cubicBezTo>
                      <a:pt x="648" y="508"/>
                      <a:pt x="649" y="508"/>
                      <a:pt x="650" y="509"/>
                    </a:cubicBezTo>
                    <a:cubicBezTo>
                      <a:pt x="650" y="509"/>
                      <a:pt x="650" y="509"/>
                      <a:pt x="651" y="509"/>
                    </a:cubicBezTo>
                    <a:cubicBezTo>
                      <a:pt x="651" y="509"/>
                      <a:pt x="652" y="509"/>
                      <a:pt x="652" y="510"/>
                    </a:cubicBezTo>
                    <a:cubicBezTo>
                      <a:pt x="652" y="510"/>
                      <a:pt x="652" y="510"/>
                      <a:pt x="652" y="510"/>
                    </a:cubicBezTo>
                    <a:cubicBezTo>
                      <a:pt x="653" y="510"/>
                      <a:pt x="653" y="510"/>
                      <a:pt x="653" y="511"/>
                    </a:cubicBezTo>
                    <a:cubicBezTo>
                      <a:pt x="654" y="512"/>
                      <a:pt x="653" y="510"/>
                      <a:pt x="654" y="511"/>
                    </a:cubicBezTo>
                    <a:cubicBezTo>
                      <a:pt x="654" y="511"/>
                      <a:pt x="656" y="511"/>
                      <a:pt x="655" y="512"/>
                    </a:cubicBezTo>
                    <a:cubicBezTo>
                      <a:pt x="657" y="512"/>
                      <a:pt x="657" y="513"/>
                      <a:pt x="659" y="514"/>
                    </a:cubicBezTo>
                    <a:cubicBezTo>
                      <a:pt x="659" y="515"/>
                      <a:pt x="660" y="515"/>
                      <a:pt x="660" y="516"/>
                    </a:cubicBezTo>
                    <a:cubicBezTo>
                      <a:pt x="662" y="516"/>
                      <a:pt x="664" y="515"/>
                      <a:pt x="667" y="517"/>
                    </a:cubicBezTo>
                    <a:cubicBezTo>
                      <a:pt x="667" y="517"/>
                      <a:pt x="668" y="518"/>
                      <a:pt x="669" y="518"/>
                    </a:cubicBezTo>
                    <a:cubicBezTo>
                      <a:pt x="670" y="519"/>
                      <a:pt x="670" y="519"/>
                      <a:pt x="671" y="519"/>
                    </a:cubicBezTo>
                    <a:cubicBezTo>
                      <a:pt x="671" y="519"/>
                      <a:pt x="671" y="519"/>
                      <a:pt x="671" y="519"/>
                    </a:cubicBezTo>
                    <a:cubicBezTo>
                      <a:pt x="672" y="519"/>
                      <a:pt x="674" y="519"/>
                      <a:pt x="675" y="519"/>
                    </a:cubicBezTo>
                    <a:cubicBezTo>
                      <a:pt x="675" y="519"/>
                      <a:pt x="676" y="519"/>
                      <a:pt x="676" y="519"/>
                    </a:cubicBezTo>
                    <a:cubicBezTo>
                      <a:pt x="677" y="519"/>
                      <a:pt x="676" y="519"/>
                      <a:pt x="676" y="519"/>
                    </a:cubicBezTo>
                    <a:cubicBezTo>
                      <a:pt x="677" y="520"/>
                      <a:pt x="677" y="519"/>
                      <a:pt x="677" y="519"/>
                    </a:cubicBezTo>
                    <a:cubicBezTo>
                      <a:pt x="678" y="520"/>
                      <a:pt x="677" y="520"/>
                      <a:pt x="678" y="520"/>
                    </a:cubicBezTo>
                    <a:cubicBezTo>
                      <a:pt x="679" y="521"/>
                      <a:pt x="679" y="519"/>
                      <a:pt x="680" y="520"/>
                    </a:cubicBezTo>
                    <a:cubicBezTo>
                      <a:pt x="680" y="522"/>
                      <a:pt x="679" y="522"/>
                      <a:pt x="677" y="522"/>
                    </a:cubicBezTo>
                    <a:cubicBezTo>
                      <a:pt x="676" y="522"/>
                      <a:pt x="676" y="522"/>
                      <a:pt x="675" y="522"/>
                    </a:cubicBezTo>
                    <a:cubicBezTo>
                      <a:pt x="675" y="522"/>
                      <a:pt x="674" y="522"/>
                      <a:pt x="674" y="522"/>
                    </a:cubicBezTo>
                    <a:cubicBezTo>
                      <a:pt x="671" y="521"/>
                      <a:pt x="669" y="521"/>
                      <a:pt x="666" y="520"/>
                    </a:cubicBezTo>
                    <a:cubicBezTo>
                      <a:pt x="665" y="519"/>
                      <a:pt x="665" y="521"/>
                      <a:pt x="664" y="520"/>
                    </a:cubicBezTo>
                    <a:cubicBezTo>
                      <a:pt x="663" y="519"/>
                      <a:pt x="661" y="519"/>
                      <a:pt x="660" y="519"/>
                    </a:cubicBezTo>
                    <a:cubicBezTo>
                      <a:pt x="659" y="518"/>
                      <a:pt x="659" y="518"/>
                      <a:pt x="658" y="517"/>
                    </a:cubicBezTo>
                    <a:cubicBezTo>
                      <a:pt x="658" y="517"/>
                      <a:pt x="657" y="517"/>
                      <a:pt x="657" y="516"/>
                    </a:cubicBezTo>
                    <a:cubicBezTo>
                      <a:pt x="656" y="515"/>
                      <a:pt x="655" y="516"/>
                      <a:pt x="654" y="516"/>
                    </a:cubicBezTo>
                    <a:close/>
                    <a:moveTo>
                      <a:pt x="678" y="525"/>
                    </a:moveTo>
                    <a:cubicBezTo>
                      <a:pt x="677" y="525"/>
                      <a:pt x="675" y="525"/>
                      <a:pt x="674" y="525"/>
                    </a:cubicBezTo>
                    <a:cubicBezTo>
                      <a:pt x="674" y="525"/>
                      <a:pt x="674" y="525"/>
                      <a:pt x="673" y="525"/>
                    </a:cubicBezTo>
                    <a:cubicBezTo>
                      <a:pt x="672" y="526"/>
                      <a:pt x="673" y="524"/>
                      <a:pt x="672" y="524"/>
                    </a:cubicBezTo>
                    <a:cubicBezTo>
                      <a:pt x="671" y="525"/>
                      <a:pt x="671" y="525"/>
                      <a:pt x="671" y="525"/>
                    </a:cubicBezTo>
                    <a:cubicBezTo>
                      <a:pt x="670" y="525"/>
                      <a:pt x="669" y="524"/>
                      <a:pt x="668" y="524"/>
                    </a:cubicBezTo>
                    <a:cubicBezTo>
                      <a:pt x="669" y="524"/>
                      <a:pt x="669" y="523"/>
                      <a:pt x="669" y="523"/>
                    </a:cubicBezTo>
                    <a:cubicBezTo>
                      <a:pt x="670" y="523"/>
                      <a:pt x="670" y="524"/>
                      <a:pt x="671" y="524"/>
                    </a:cubicBezTo>
                    <a:cubicBezTo>
                      <a:pt x="671" y="524"/>
                      <a:pt x="671" y="524"/>
                      <a:pt x="672" y="524"/>
                    </a:cubicBezTo>
                    <a:cubicBezTo>
                      <a:pt x="672" y="524"/>
                      <a:pt x="672" y="524"/>
                      <a:pt x="672" y="524"/>
                    </a:cubicBezTo>
                    <a:cubicBezTo>
                      <a:pt x="673" y="523"/>
                      <a:pt x="674" y="524"/>
                      <a:pt x="675" y="524"/>
                    </a:cubicBezTo>
                    <a:cubicBezTo>
                      <a:pt x="675" y="524"/>
                      <a:pt x="676" y="524"/>
                      <a:pt x="676" y="524"/>
                    </a:cubicBezTo>
                    <a:cubicBezTo>
                      <a:pt x="677" y="524"/>
                      <a:pt x="678" y="524"/>
                      <a:pt x="678" y="524"/>
                    </a:cubicBezTo>
                    <a:cubicBezTo>
                      <a:pt x="678" y="524"/>
                      <a:pt x="678" y="524"/>
                      <a:pt x="678" y="525"/>
                    </a:cubicBezTo>
                    <a:close/>
                    <a:moveTo>
                      <a:pt x="657" y="520"/>
                    </a:moveTo>
                    <a:cubicBezTo>
                      <a:pt x="660" y="521"/>
                      <a:pt x="664" y="521"/>
                      <a:pt x="665" y="523"/>
                    </a:cubicBezTo>
                    <a:cubicBezTo>
                      <a:pt x="665" y="524"/>
                      <a:pt x="664" y="523"/>
                      <a:pt x="664" y="523"/>
                    </a:cubicBezTo>
                    <a:cubicBezTo>
                      <a:pt x="663" y="524"/>
                      <a:pt x="664" y="524"/>
                      <a:pt x="664" y="525"/>
                    </a:cubicBezTo>
                    <a:cubicBezTo>
                      <a:pt x="662" y="525"/>
                      <a:pt x="660" y="525"/>
                      <a:pt x="658" y="524"/>
                    </a:cubicBezTo>
                    <a:cubicBezTo>
                      <a:pt x="659" y="523"/>
                      <a:pt x="662" y="525"/>
                      <a:pt x="662" y="523"/>
                    </a:cubicBezTo>
                    <a:cubicBezTo>
                      <a:pt x="661" y="521"/>
                      <a:pt x="656" y="522"/>
                      <a:pt x="657" y="520"/>
                    </a:cubicBezTo>
                    <a:close/>
                    <a:moveTo>
                      <a:pt x="676" y="535"/>
                    </a:moveTo>
                    <a:cubicBezTo>
                      <a:pt x="675" y="535"/>
                      <a:pt x="674" y="535"/>
                      <a:pt x="673" y="535"/>
                    </a:cubicBezTo>
                    <a:cubicBezTo>
                      <a:pt x="672" y="535"/>
                      <a:pt x="672" y="535"/>
                      <a:pt x="671" y="535"/>
                    </a:cubicBezTo>
                    <a:cubicBezTo>
                      <a:pt x="671" y="535"/>
                      <a:pt x="671" y="535"/>
                      <a:pt x="670" y="535"/>
                    </a:cubicBezTo>
                    <a:cubicBezTo>
                      <a:pt x="670" y="535"/>
                      <a:pt x="670" y="534"/>
                      <a:pt x="670" y="534"/>
                    </a:cubicBezTo>
                    <a:cubicBezTo>
                      <a:pt x="669" y="534"/>
                      <a:pt x="669" y="534"/>
                      <a:pt x="668" y="534"/>
                    </a:cubicBezTo>
                    <a:cubicBezTo>
                      <a:pt x="667" y="533"/>
                      <a:pt x="667" y="533"/>
                      <a:pt x="665" y="533"/>
                    </a:cubicBezTo>
                    <a:cubicBezTo>
                      <a:pt x="665" y="533"/>
                      <a:pt x="665" y="533"/>
                      <a:pt x="665" y="533"/>
                    </a:cubicBezTo>
                    <a:cubicBezTo>
                      <a:pt x="664" y="533"/>
                      <a:pt x="664" y="533"/>
                      <a:pt x="664" y="533"/>
                    </a:cubicBezTo>
                    <a:cubicBezTo>
                      <a:pt x="663" y="533"/>
                      <a:pt x="663" y="533"/>
                      <a:pt x="662" y="533"/>
                    </a:cubicBezTo>
                    <a:cubicBezTo>
                      <a:pt x="662" y="533"/>
                      <a:pt x="661" y="532"/>
                      <a:pt x="661" y="532"/>
                    </a:cubicBezTo>
                    <a:cubicBezTo>
                      <a:pt x="661" y="532"/>
                      <a:pt x="661" y="532"/>
                      <a:pt x="660" y="532"/>
                    </a:cubicBezTo>
                    <a:cubicBezTo>
                      <a:pt x="660" y="532"/>
                      <a:pt x="659" y="532"/>
                      <a:pt x="659" y="531"/>
                    </a:cubicBezTo>
                    <a:cubicBezTo>
                      <a:pt x="658" y="531"/>
                      <a:pt x="656" y="531"/>
                      <a:pt x="657" y="530"/>
                    </a:cubicBezTo>
                    <a:cubicBezTo>
                      <a:pt x="659" y="531"/>
                      <a:pt x="660" y="532"/>
                      <a:pt x="662" y="531"/>
                    </a:cubicBezTo>
                    <a:cubicBezTo>
                      <a:pt x="663" y="532"/>
                      <a:pt x="666" y="533"/>
                      <a:pt x="667" y="532"/>
                    </a:cubicBezTo>
                    <a:cubicBezTo>
                      <a:pt x="667" y="532"/>
                      <a:pt x="668" y="532"/>
                      <a:pt x="669" y="533"/>
                    </a:cubicBezTo>
                    <a:cubicBezTo>
                      <a:pt x="669" y="533"/>
                      <a:pt x="669" y="533"/>
                      <a:pt x="669" y="533"/>
                    </a:cubicBezTo>
                    <a:cubicBezTo>
                      <a:pt x="670" y="534"/>
                      <a:pt x="670" y="533"/>
                      <a:pt x="671" y="533"/>
                    </a:cubicBezTo>
                    <a:cubicBezTo>
                      <a:pt x="672" y="533"/>
                      <a:pt x="672" y="534"/>
                      <a:pt x="672" y="534"/>
                    </a:cubicBezTo>
                    <a:cubicBezTo>
                      <a:pt x="672" y="534"/>
                      <a:pt x="673" y="534"/>
                      <a:pt x="673" y="535"/>
                    </a:cubicBezTo>
                    <a:cubicBezTo>
                      <a:pt x="674" y="534"/>
                      <a:pt x="676" y="535"/>
                      <a:pt x="678" y="535"/>
                    </a:cubicBezTo>
                    <a:cubicBezTo>
                      <a:pt x="679" y="535"/>
                      <a:pt x="679" y="536"/>
                      <a:pt x="679" y="536"/>
                    </a:cubicBezTo>
                    <a:cubicBezTo>
                      <a:pt x="679" y="537"/>
                      <a:pt x="677" y="536"/>
                      <a:pt x="676" y="535"/>
                    </a:cubicBezTo>
                    <a:close/>
                    <a:moveTo>
                      <a:pt x="681" y="534"/>
                    </a:moveTo>
                    <a:cubicBezTo>
                      <a:pt x="681" y="534"/>
                      <a:pt x="680" y="534"/>
                      <a:pt x="680" y="534"/>
                    </a:cubicBezTo>
                    <a:cubicBezTo>
                      <a:pt x="678" y="534"/>
                      <a:pt x="678" y="534"/>
                      <a:pt x="678" y="534"/>
                    </a:cubicBezTo>
                    <a:cubicBezTo>
                      <a:pt x="678" y="533"/>
                      <a:pt x="679" y="534"/>
                      <a:pt x="679" y="534"/>
                    </a:cubicBezTo>
                    <a:cubicBezTo>
                      <a:pt x="681" y="534"/>
                      <a:pt x="682" y="533"/>
                      <a:pt x="683" y="534"/>
                    </a:cubicBezTo>
                    <a:cubicBezTo>
                      <a:pt x="682" y="535"/>
                      <a:pt x="682" y="534"/>
                      <a:pt x="681" y="534"/>
                    </a:cubicBezTo>
                    <a:close/>
                    <a:moveTo>
                      <a:pt x="683" y="522"/>
                    </a:moveTo>
                    <a:cubicBezTo>
                      <a:pt x="684" y="521"/>
                      <a:pt x="684" y="521"/>
                      <a:pt x="685" y="522"/>
                    </a:cubicBezTo>
                    <a:cubicBezTo>
                      <a:pt x="685" y="522"/>
                      <a:pt x="684" y="522"/>
                      <a:pt x="683" y="522"/>
                    </a:cubicBezTo>
                    <a:close/>
                    <a:moveTo>
                      <a:pt x="688" y="535"/>
                    </a:moveTo>
                    <a:cubicBezTo>
                      <a:pt x="688" y="535"/>
                      <a:pt x="686" y="536"/>
                      <a:pt x="686" y="535"/>
                    </a:cubicBezTo>
                    <a:cubicBezTo>
                      <a:pt x="686" y="534"/>
                      <a:pt x="686" y="535"/>
                      <a:pt x="687" y="535"/>
                    </a:cubicBezTo>
                    <a:cubicBezTo>
                      <a:pt x="687" y="535"/>
                      <a:pt x="688" y="535"/>
                      <a:pt x="688" y="535"/>
                    </a:cubicBezTo>
                    <a:cubicBezTo>
                      <a:pt x="688" y="535"/>
                      <a:pt x="689" y="535"/>
                      <a:pt x="689" y="535"/>
                    </a:cubicBezTo>
                    <a:cubicBezTo>
                      <a:pt x="690" y="536"/>
                      <a:pt x="689" y="535"/>
                      <a:pt x="688" y="535"/>
                    </a:cubicBezTo>
                    <a:close/>
                    <a:moveTo>
                      <a:pt x="692" y="536"/>
                    </a:moveTo>
                    <a:cubicBezTo>
                      <a:pt x="692" y="535"/>
                      <a:pt x="692" y="536"/>
                      <a:pt x="693" y="536"/>
                    </a:cubicBezTo>
                    <a:cubicBezTo>
                      <a:pt x="694" y="536"/>
                      <a:pt x="694" y="535"/>
                      <a:pt x="695" y="536"/>
                    </a:cubicBezTo>
                    <a:cubicBezTo>
                      <a:pt x="694" y="537"/>
                      <a:pt x="693" y="536"/>
                      <a:pt x="692" y="536"/>
                    </a:cubicBezTo>
                    <a:close/>
                    <a:moveTo>
                      <a:pt x="694" y="523"/>
                    </a:moveTo>
                    <a:cubicBezTo>
                      <a:pt x="691" y="522"/>
                      <a:pt x="688" y="523"/>
                      <a:pt x="686" y="522"/>
                    </a:cubicBezTo>
                    <a:cubicBezTo>
                      <a:pt x="686" y="521"/>
                      <a:pt x="687" y="521"/>
                      <a:pt x="688" y="521"/>
                    </a:cubicBezTo>
                    <a:cubicBezTo>
                      <a:pt x="688" y="521"/>
                      <a:pt x="688" y="522"/>
                      <a:pt x="689" y="522"/>
                    </a:cubicBezTo>
                    <a:cubicBezTo>
                      <a:pt x="689" y="522"/>
                      <a:pt x="689" y="521"/>
                      <a:pt x="689" y="521"/>
                    </a:cubicBezTo>
                    <a:cubicBezTo>
                      <a:pt x="690" y="521"/>
                      <a:pt x="691" y="522"/>
                      <a:pt x="691" y="522"/>
                    </a:cubicBezTo>
                    <a:cubicBezTo>
                      <a:pt x="692" y="521"/>
                      <a:pt x="692" y="521"/>
                      <a:pt x="692" y="521"/>
                    </a:cubicBezTo>
                    <a:cubicBezTo>
                      <a:pt x="693" y="521"/>
                      <a:pt x="694" y="521"/>
                      <a:pt x="695" y="521"/>
                    </a:cubicBezTo>
                    <a:cubicBezTo>
                      <a:pt x="695" y="521"/>
                      <a:pt x="696" y="522"/>
                      <a:pt x="697" y="520"/>
                    </a:cubicBezTo>
                    <a:cubicBezTo>
                      <a:pt x="697" y="521"/>
                      <a:pt x="698" y="521"/>
                      <a:pt x="699" y="521"/>
                    </a:cubicBezTo>
                    <a:cubicBezTo>
                      <a:pt x="699" y="521"/>
                      <a:pt x="699" y="520"/>
                      <a:pt x="700" y="520"/>
                    </a:cubicBezTo>
                    <a:cubicBezTo>
                      <a:pt x="701" y="520"/>
                      <a:pt x="702" y="520"/>
                      <a:pt x="703" y="519"/>
                    </a:cubicBezTo>
                    <a:cubicBezTo>
                      <a:pt x="703" y="520"/>
                      <a:pt x="703" y="520"/>
                      <a:pt x="703" y="521"/>
                    </a:cubicBezTo>
                    <a:cubicBezTo>
                      <a:pt x="703" y="520"/>
                      <a:pt x="704" y="521"/>
                      <a:pt x="705" y="521"/>
                    </a:cubicBezTo>
                    <a:cubicBezTo>
                      <a:pt x="706" y="521"/>
                      <a:pt x="706" y="520"/>
                      <a:pt x="707" y="520"/>
                    </a:cubicBezTo>
                    <a:cubicBezTo>
                      <a:pt x="708" y="520"/>
                      <a:pt x="708" y="520"/>
                      <a:pt x="709" y="520"/>
                    </a:cubicBezTo>
                    <a:cubicBezTo>
                      <a:pt x="709" y="520"/>
                      <a:pt x="710" y="519"/>
                      <a:pt x="710" y="519"/>
                    </a:cubicBezTo>
                    <a:cubicBezTo>
                      <a:pt x="711" y="519"/>
                      <a:pt x="711" y="520"/>
                      <a:pt x="711" y="519"/>
                    </a:cubicBezTo>
                    <a:cubicBezTo>
                      <a:pt x="712" y="519"/>
                      <a:pt x="712" y="519"/>
                      <a:pt x="712" y="519"/>
                    </a:cubicBezTo>
                    <a:cubicBezTo>
                      <a:pt x="713" y="519"/>
                      <a:pt x="713" y="518"/>
                      <a:pt x="715" y="519"/>
                    </a:cubicBezTo>
                    <a:cubicBezTo>
                      <a:pt x="715" y="519"/>
                      <a:pt x="715" y="519"/>
                      <a:pt x="716" y="518"/>
                    </a:cubicBezTo>
                    <a:cubicBezTo>
                      <a:pt x="716" y="520"/>
                      <a:pt x="715" y="519"/>
                      <a:pt x="714" y="519"/>
                    </a:cubicBezTo>
                    <a:cubicBezTo>
                      <a:pt x="714" y="519"/>
                      <a:pt x="713" y="520"/>
                      <a:pt x="713" y="520"/>
                    </a:cubicBezTo>
                    <a:cubicBezTo>
                      <a:pt x="713" y="520"/>
                      <a:pt x="712" y="520"/>
                      <a:pt x="712" y="520"/>
                    </a:cubicBezTo>
                    <a:cubicBezTo>
                      <a:pt x="712" y="520"/>
                      <a:pt x="711" y="521"/>
                      <a:pt x="711" y="521"/>
                    </a:cubicBezTo>
                    <a:cubicBezTo>
                      <a:pt x="711" y="521"/>
                      <a:pt x="710" y="521"/>
                      <a:pt x="710" y="521"/>
                    </a:cubicBezTo>
                    <a:cubicBezTo>
                      <a:pt x="709" y="521"/>
                      <a:pt x="709" y="521"/>
                      <a:pt x="709" y="521"/>
                    </a:cubicBezTo>
                    <a:cubicBezTo>
                      <a:pt x="708" y="521"/>
                      <a:pt x="708" y="522"/>
                      <a:pt x="708" y="522"/>
                    </a:cubicBezTo>
                    <a:cubicBezTo>
                      <a:pt x="707" y="522"/>
                      <a:pt x="706" y="521"/>
                      <a:pt x="705" y="522"/>
                    </a:cubicBezTo>
                    <a:cubicBezTo>
                      <a:pt x="705" y="522"/>
                      <a:pt x="705" y="522"/>
                      <a:pt x="704" y="522"/>
                    </a:cubicBezTo>
                    <a:cubicBezTo>
                      <a:pt x="703" y="522"/>
                      <a:pt x="701" y="522"/>
                      <a:pt x="700" y="523"/>
                    </a:cubicBezTo>
                    <a:cubicBezTo>
                      <a:pt x="697" y="522"/>
                      <a:pt x="695" y="522"/>
                      <a:pt x="694" y="523"/>
                    </a:cubicBezTo>
                    <a:close/>
                    <a:moveTo>
                      <a:pt x="698" y="535"/>
                    </a:moveTo>
                    <a:cubicBezTo>
                      <a:pt x="698" y="534"/>
                      <a:pt x="700" y="536"/>
                      <a:pt x="700" y="536"/>
                    </a:cubicBezTo>
                    <a:cubicBezTo>
                      <a:pt x="700" y="537"/>
                      <a:pt x="698" y="536"/>
                      <a:pt x="698" y="535"/>
                    </a:cubicBezTo>
                    <a:close/>
                    <a:moveTo>
                      <a:pt x="716" y="527"/>
                    </a:moveTo>
                    <a:cubicBezTo>
                      <a:pt x="715" y="527"/>
                      <a:pt x="715" y="527"/>
                      <a:pt x="715" y="527"/>
                    </a:cubicBezTo>
                    <a:cubicBezTo>
                      <a:pt x="714" y="527"/>
                      <a:pt x="714" y="526"/>
                      <a:pt x="714" y="527"/>
                    </a:cubicBezTo>
                    <a:cubicBezTo>
                      <a:pt x="713" y="527"/>
                      <a:pt x="712" y="527"/>
                      <a:pt x="712" y="527"/>
                    </a:cubicBezTo>
                    <a:cubicBezTo>
                      <a:pt x="712" y="528"/>
                      <a:pt x="711" y="527"/>
                      <a:pt x="711" y="528"/>
                    </a:cubicBezTo>
                    <a:cubicBezTo>
                      <a:pt x="709" y="527"/>
                      <a:pt x="708" y="529"/>
                      <a:pt x="706" y="528"/>
                    </a:cubicBezTo>
                    <a:cubicBezTo>
                      <a:pt x="705" y="528"/>
                      <a:pt x="705" y="529"/>
                      <a:pt x="705" y="529"/>
                    </a:cubicBezTo>
                    <a:cubicBezTo>
                      <a:pt x="704" y="529"/>
                      <a:pt x="703" y="530"/>
                      <a:pt x="703" y="530"/>
                    </a:cubicBezTo>
                    <a:cubicBezTo>
                      <a:pt x="702" y="530"/>
                      <a:pt x="702" y="529"/>
                      <a:pt x="702" y="529"/>
                    </a:cubicBezTo>
                    <a:cubicBezTo>
                      <a:pt x="702" y="529"/>
                      <a:pt x="701" y="530"/>
                      <a:pt x="701" y="530"/>
                    </a:cubicBezTo>
                    <a:cubicBezTo>
                      <a:pt x="701" y="530"/>
                      <a:pt x="700" y="530"/>
                      <a:pt x="699" y="530"/>
                    </a:cubicBezTo>
                    <a:cubicBezTo>
                      <a:pt x="698" y="530"/>
                      <a:pt x="698" y="530"/>
                      <a:pt x="698" y="530"/>
                    </a:cubicBezTo>
                    <a:cubicBezTo>
                      <a:pt x="698" y="529"/>
                      <a:pt x="698" y="529"/>
                      <a:pt x="699" y="530"/>
                    </a:cubicBezTo>
                    <a:cubicBezTo>
                      <a:pt x="700" y="530"/>
                      <a:pt x="700" y="529"/>
                      <a:pt x="700" y="529"/>
                    </a:cubicBezTo>
                    <a:cubicBezTo>
                      <a:pt x="701" y="528"/>
                      <a:pt x="701" y="529"/>
                      <a:pt x="701" y="529"/>
                    </a:cubicBezTo>
                    <a:cubicBezTo>
                      <a:pt x="701" y="529"/>
                      <a:pt x="702" y="528"/>
                      <a:pt x="702" y="528"/>
                    </a:cubicBezTo>
                    <a:cubicBezTo>
                      <a:pt x="702" y="528"/>
                      <a:pt x="702" y="529"/>
                      <a:pt x="702" y="529"/>
                    </a:cubicBezTo>
                    <a:cubicBezTo>
                      <a:pt x="703" y="528"/>
                      <a:pt x="703" y="528"/>
                      <a:pt x="703" y="528"/>
                    </a:cubicBezTo>
                    <a:cubicBezTo>
                      <a:pt x="704" y="528"/>
                      <a:pt x="705" y="528"/>
                      <a:pt x="706" y="527"/>
                    </a:cubicBezTo>
                    <a:cubicBezTo>
                      <a:pt x="707" y="527"/>
                      <a:pt x="709" y="527"/>
                      <a:pt x="710" y="527"/>
                    </a:cubicBezTo>
                    <a:cubicBezTo>
                      <a:pt x="711" y="526"/>
                      <a:pt x="713" y="526"/>
                      <a:pt x="714" y="526"/>
                    </a:cubicBezTo>
                    <a:cubicBezTo>
                      <a:pt x="715" y="526"/>
                      <a:pt x="714" y="526"/>
                      <a:pt x="714" y="527"/>
                    </a:cubicBezTo>
                    <a:cubicBezTo>
                      <a:pt x="715" y="527"/>
                      <a:pt x="715" y="526"/>
                      <a:pt x="716" y="526"/>
                    </a:cubicBezTo>
                    <a:cubicBezTo>
                      <a:pt x="716" y="526"/>
                      <a:pt x="716" y="526"/>
                      <a:pt x="717" y="526"/>
                    </a:cubicBezTo>
                    <a:cubicBezTo>
                      <a:pt x="718" y="527"/>
                      <a:pt x="716" y="527"/>
                      <a:pt x="716" y="527"/>
                    </a:cubicBezTo>
                    <a:close/>
                    <a:moveTo>
                      <a:pt x="484" y="270"/>
                    </a:moveTo>
                    <a:cubicBezTo>
                      <a:pt x="484" y="270"/>
                      <a:pt x="484" y="271"/>
                      <a:pt x="484" y="271"/>
                    </a:cubicBezTo>
                    <a:cubicBezTo>
                      <a:pt x="485" y="271"/>
                      <a:pt x="485" y="270"/>
                      <a:pt x="485" y="270"/>
                    </a:cubicBezTo>
                    <a:cubicBezTo>
                      <a:pt x="486" y="270"/>
                      <a:pt x="487" y="271"/>
                      <a:pt x="487" y="270"/>
                    </a:cubicBezTo>
                    <a:cubicBezTo>
                      <a:pt x="488" y="271"/>
                      <a:pt x="488" y="271"/>
                      <a:pt x="488" y="272"/>
                    </a:cubicBezTo>
                    <a:cubicBezTo>
                      <a:pt x="488" y="272"/>
                      <a:pt x="487" y="272"/>
                      <a:pt x="486" y="272"/>
                    </a:cubicBezTo>
                    <a:cubicBezTo>
                      <a:pt x="485" y="271"/>
                      <a:pt x="484" y="272"/>
                      <a:pt x="483" y="271"/>
                    </a:cubicBezTo>
                    <a:cubicBezTo>
                      <a:pt x="483" y="270"/>
                      <a:pt x="484" y="271"/>
                      <a:pt x="484" y="270"/>
                    </a:cubicBezTo>
                    <a:close/>
                    <a:moveTo>
                      <a:pt x="438" y="278"/>
                    </a:moveTo>
                    <a:cubicBezTo>
                      <a:pt x="438" y="278"/>
                      <a:pt x="437" y="278"/>
                      <a:pt x="437" y="278"/>
                    </a:cubicBezTo>
                    <a:cubicBezTo>
                      <a:pt x="436" y="278"/>
                      <a:pt x="436" y="278"/>
                      <a:pt x="436" y="278"/>
                    </a:cubicBezTo>
                    <a:cubicBezTo>
                      <a:pt x="435" y="278"/>
                      <a:pt x="435" y="278"/>
                      <a:pt x="434" y="279"/>
                    </a:cubicBez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9"/>
                    </a:cubicBezTo>
                    <a:cubicBezTo>
                      <a:pt x="432" y="280"/>
                      <a:pt x="432" y="281"/>
                      <a:pt x="431" y="281"/>
                    </a:cubicBezTo>
                    <a:cubicBezTo>
                      <a:pt x="431" y="281"/>
                      <a:pt x="430" y="281"/>
                      <a:pt x="430" y="281"/>
                    </a:cubicBezTo>
                    <a:cubicBezTo>
                      <a:pt x="430" y="281"/>
                      <a:pt x="429" y="282"/>
                      <a:pt x="429" y="282"/>
                    </a:cubicBezTo>
                    <a:cubicBezTo>
                      <a:pt x="429" y="281"/>
                      <a:pt x="430" y="281"/>
                      <a:pt x="430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2" y="280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8"/>
                    </a:cubicBezTo>
                    <a:cubicBezTo>
                      <a:pt x="433" y="278"/>
                      <a:pt x="434" y="279"/>
                      <a:pt x="434" y="278"/>
                    </a:cubicBezTo>
                    <a:cubicBezTo>
                      <a:pt x="434" y="278"/>
                      <a:pt x="434" y="278"/>
                      <a:pt x="435" y="278"/>
                    </a:cubicBezTo>
                    <a:cubicBezTo>
                      <a:pt x="435" y="278"/>
                      <a:pt x="436" y="278"/>
                      <a:pt x="436" y="277"/>
                    </a:cubicBezTo>
                    <a:cubicBezTo>
                      <a:pt x="437" y="277"/>
                      <a:pt x="438" y="276"/>
                      <a:pt x="438" y="276"/>
                    </a:cubicBezTo>
                    <a:cubicBezTo>
                      <a:pt x="439" y="275"/>
                      <a:pt x="441" y="275"/>
                      <a:pt x="442" y="275"/>
                    </a:cubicBezTo>
                    <a:cubicBezTo>
                      <a:pt x="442" y="275"/>
                      <a:pt x="442" y="275"/>
                      <a:pt x="443" y="275"/>
                    </a:cubicBezTo>
                    <a:cubicBezTo>
                      <a:pt x="441" y="276"/>
                      <a:pt x="440" y="276"/>
                      <a:pt x="438" y="278"/>
                    </a:cubicBezTo>
                    <a:close/>
                    <a:moveTo>
                      <a:pt x="456" y="271"/>
                    </a:moveTo>
                    <a:cubicBezTo>
                      <a:pt x="456" y="271"/>
                      <a:pt x="455" y="272"/>
                      <a:pt x="455" y="272"/>
                    </a:cubicBezTo>
                    <a:cubicBezTo>
                      <a:pt x="455" y="272"/>
                      <a:pt x="454" y="272"/>
                      <a:pt x="454" y="272"/>
                    </a:cubicBezTo>
                    <a:cubicBezTo>
                      <a:pt x="454" y="272"/>
                      <a:pt x="453" y="272"/>
                      <a:pt x="453" y="272"/>
                    </a:cubicBezTo>
                    <a:cubicBezTo>
                      <a:pt x="453" y="273"/>
                      <a:pt x="452" y="272"/>
                      <a:pt x="452" y="272"/>
                    </a:cubicBezTo>
                    <a:cubicBezTo>
                      <a:pt x="451" y="273"/>
                      <a:pt x="451" y="273"/>
                      <a:pt x="451" y="273"/>
                    </a:cubicBezTo>
                    <a:cubicBezTo>
                      <a:pt x="450" y="273"/>
                      <a:pt x="450" y="273"/>
                      <a:pt x="450" y="274"/>
                    </a:cubicBezTo>
                    <a:cubicBezTo>
                      <a:pt x="450" y="274"/>
                      <a:pt x="449" y="273"/>
                      <a:pt x="449" y="273"/>
                    </a:cubicBezTo>
                    <a:cubicBezTo>
                      <a:pt x="449" y="273"/>
                      <a:pt x="449" y="274"/>
                      <a:pt x="448" y="274"/>
                    </a:cubicBezTo>
                    <a:cubicBezTo>
                      <a:pt x="447" y="274"/>
                      <a:pt x="447" y="274"/>
                      <a:pt x="447" y="274"/>
                    </a:cubicBezTo>
                    <a:cubicBezTo>
                      <a:pt x="447" y="273"/>
                      <a:pt x="447" y="274"/>
                      <a:pt x="447" y="274"/>
                    </a:cubicBezTo>
                    <a:cubicBezTo>
                      <a:pt x="447" y="274"/>
                      <a:pt x="447" y="273"/>
                      <a:pt x="448" y="273"/>
                    </a:cubicBezTo>
                    <a:cubicBezTo>
                      <a:pt x="448" y="273"/>
                      <a:pt x="448" y="273"/>
                      <a:pt x="448" y="273"/>
                    </a:cubicBezTo>
                    <a:cubicBezTo>
                      <a:pt x="449" y="273"/>
                      <a:pt x="449" y="273"/>
                      <a:pt x="450" y="273"/>
                    </a:cubicBezTo>
                    <a:cubicBezTo>
                      <a:pt x="450" y="272"/>
                      <a:pt x="450" y="272"/>
                      <a:pt x="450" y="272"/>
                    </a:cubicBezTo>
                    <a:cubicBezTo>
                      <a:pt x="451" y="273"/>
                      <a:pt x="451" y="271"/>
                      <a:pt x="452" y="271"/>
                    </a:cubicBezTo>
                    <a:cubicBezTo>
                      <a:pt x="452" y="271"/>
                      <a:pt x="452" y="271"/>
                      <a:pt x="453" y="271"/>
                    </a:cubicBezTo>
                    <a:cubicBezTo>
                      <a:pt x="453" y="271"/>
                      <a:pt x="454" y="271"/>
                      <a:pt x="454" y="271"/>
                    </a:cubicBezTo>
                    <a:cubicBezTo>
                      <a:pt x="455" y="271"/>
                      <a:pt x="454" y="271"/>
                      <a:pt x="455" y="271"/>
                    </a:cubicBezTo>
                    <a:cubicBezTo>
                      <a:pt x="455" y="270"/>
                      <a:pt x="456" y="271"/>
                      <a:pt x="456" y="270"/>
                    </a:cubicBezTo>
                    <a:cubicBezTo>
                      <a:pt x="457" y="271"/>
                      <a:pt x="457" y="270"/>
                      <a:pt x="457" y="271"/>
                    </a:cubicBezTo>
                    <a:cubicBezTo>
                      <a:pt x="457" y="271"/>
                      <a:pt x="456" y="271"/>
                      <a:pt x="456" y="271"/>
                    </a:cubicBezTo>
                    <a:close/>
                    <a:moveTo>
                      <a:pt x="469" y="271"/>
                    </a:moveTo>
                    <a:cubicBezTo>
                      <a:pt x="468" y="271"/>
                      <a:pt x="467" y="271"/>
                      <a:pt x="467" y="271"/>
                    </a:cubicBezTo>
                    <a:cubicBezTo>
                      <a:pt x="466" y="271"/>
                      <a:pt x="466" y="271"/>
                      <a:pt x="466" y="271"/>
                    </a:cubicBezTo>
                    <a:cubicBezTo>
                      <a:pt x="465" y="271"/>
                      <a:pt x="465" y="271"/>
                      <a:pt x="464" y="271"/>
                    </a:cubicBezTo>
                    <a:cubicBezTo>
                      <a:pt x="464" y="271"/>
                      <a:pt x="464" y="271"/>
                      <a:pt x="464" y="271"/>
                    </a:cubicBezTo>
                    <a:cubicBezTo>
                      <a:pt x="464" y="271"/>
                      <a:pt x="463" y="271"/>
                      <a:pt x="463" y="271"/>
                    </a:cubicBezTo>
                    <a:cubicBezTo>
                      <a:pt x="463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1" y="271"/>
                      <a:pt x="461" y="271"/>
                      <a:pt x="461" y="271"/>
                    </a:cubicBezTo>
                    <a:cubicBezTo>
                      <a:pt x="460" y="271"/>
                      <a:pt x="460" y="271"/>
                      <a:pt x="460" y="271"/>
                    </a:cubicBezTo>
                    <a:cubicBezTo>
                      <a:pt x="460" y="271"/>
                      <a:pt x="459" y="272"/>
                      <a:pt x="458" y="271"/>
                    </a:cubicBezTo>
                    <a:cubicBezTo>
                      <a:pt x="459" y="271"/>
                      <a:pt x="460" y="271"/>
                      <a:pt x="460" y="271"/>
                    </a:cubicBezTo>
                    <a:cubicBezTo>
                      <a:pt x="461" y="271"/>
                      <a:pt x="462" y="271"/>
                      <a:pt x="463" y="270"/>
                    </a:cubicBezTo>
                    <a:cubicBezTo>
                      <a:pt x="463" y="270"/>
                      <a:pt x="463" y="270"/>
                      <a:pt x="463" y="270"/>
                    </a:cubicBezTo>
                    <a:cubicBezTo>
                      <a:pt x="463" y="270"/>
                      <a:pt x="464" y="270"/>
                      <a:pt x="464" y="270"/>
                    </a:cubicBezTo>
                    <a:cubicBezTo>
                      <a:pt x="464" y="270"/>
                      <a:pt x="464" y="270"/>
                      <a:pt x="465" y="270"/>
                    </a:cubicBezTo>
                    <a:cubicBezTo>
                      <a:pt x="465" y="270"/>
                      <a:pt x="465" y="270"/>
                      <a:pt x="466" y="269"/>
                    </a:cubicBezTo>
                    <a:cubicBezTo>
                      <a:pt x="467" y="270"/>
                      <a:pt x="468" y="270"/>
                      <a:pt x="470" y="271"/>
                    </a:cubicBezTo>
                    <a:cubicBezTo>
                      <a:pt x="469" y="271"/>
                      <a:pt x="469" y="271"/>
                      <a:pt x="469" y="271"/>
                    </a:cubicBezTo>
                    <a:close/>
                    <a:moveTo>
                      <a:pt x="481" y="272"/>
                    </a:moveTo>
                    <a:cubicBezTo>
                      <a:pt x="481" y="271"/>
                      <a:pt x="480" y="271"/>
                      <a:pt x="480" y="271"/>
                    </a:cubicBezTo>
                    <a:cubicBezTo>
                      <a:pt x="478" y="271"/>
                      <a:pt x="477" y="271"/>
                      <a:pt x="476" y="270"/>
                    </a:cubicBezTo>
                    <a:cubicBezTo>
                      <a:pt x="475" y="270"/>
                      <a:pt x="475" y="271"/>
                      <a:pt x="475" y="270"/>
                    </a:cubicBezTo>
                    <a:cubicBezTo>
                      <a:pt x="475" y="270"/>
                      <a:pt x="474" y="270"/>
                      <a:pt x="473" y="270"/>
                    </a:cubicBezTo>
                    <a:cubicBezTo>
                      <a:pt x="473" y="270"/>
                      <a:pt x="472" y="270"/>
                      <a:pt x="472" y="270"/>
                    </a:cubicBezTo>
                    <a:cubicBezTo>
                      <a:pt x="471" y="270"/>
                      <a:pt x="471" y="270"/>
                      <a:pt x="471" y="270"/>
                    </a:cubicBezTo>
                    <a:cubicBezTo>
                      <a:pt x="471" y="269"/>
                      <a:pt x="472" y="269"/>
                      <a:pt x="472" y="269"/>
                    </a:cubicBezTo>
                    <a:cubicBezTo>
                      <a:pt x="472" y="269"/>
                      <a:pt x="472" y="269"/>
                      <a:pt x="473" y="269"/>
                    </a:cubicBezTo>
                    <a:cubicBezTo>
                      <a:pt x="473" y="269"/>
                      <a:pt x="473" y="270"/>
                      <a:pt x="474" y="269"/>
                    </a:cubicBezTo>
                    <a:cubicBezTo>
                      <a:pt x="474" y="269"/>
                      <a:pt x="474" y="269"/>
                      <a:pt x="474" y="269"/>
                    </a:cubicBezTo>
                    <a:cubicBezTo>
                      <a:pt x="475" y="269"/>
                      <a:pt x="475" y="270"/>
                      <a:pt x="476" y="270"/>
                    </a:cubicBezTo>
                    <a:cubicBezTo>
                      <a:pt x="476" y="270"/>
                      <a:pt x="476" y="269"/>
                      <a:pt x="476" y="269"/>
                    </a:cubicBezTo>
                    <a:cubicBezTo>
                      <a:pt x="477" y="269"/>
                      <a:pt x="477" y="270"/>
                      <a:pt x="477" y="270"/>
                    </a:cubicBezTo>
                    <a:cubicBezTo>
                      <a:pt x="478" y="270"/>
                      <a:pt x="478" y="270"/>
                      <a:pt x="479" y="270"/>
                    </a:cubicBezTo>
                    <a:cubicBezTo>
                      <a:pt x="479" y="270"/>
                      <a:pt x="480" y="270"/>
                      <a:pt x="480" y="271"/>
                    </a:cubicBezTo>
                    <a:cubicBezTo>
                      <a:pt x="481" y="271"/>
                      <a:pt x="480" y="270"/>
                      <a:pt x="480" y="270"/>
                    </a:cubicBezTo>
                    <a:cubicBezTo>
                      <a:pt x="480" y="270"/>
                      <a:pt x="481" y="270"/>
                      <a:pt x="481" y="270"/>
                    </a:cubicBezTo>
                    <a:cubicBezTo>
                      <a:pt x="481" y="270"/>
                      <a:pt x="481" y="271"/>
                      <a:pt x="481" y="271"/>
                    </a:cubicBezTo>
                    <a:cubicBezTo>
                      <a:pt x="481" y="271"/>
                      <a:pt x="482" y="271"/>
                      <a:pt x="483" y="271"/>
                    </a:cubicBezTo>
                    <a:cubicBezTo>
                      <a:pt x="482" y="272"/>
                      <a:pt x="482" y="271"/>
                      <a:pt x="481" y="272"/>
                    </a:cubicBezTo>
                    <a:close/>
                    <a:moveTo>
                      <a:pt x="495" y="278"/>
                    </a:moveTo>
                    <a:cubicBezTo>
                      <a:pt x="494" y="276"/>
                      <a:pt x="492" y="276"/>
                      <a:pt x="491" y="275"/>
                    </a:cubicBezTo>
                    <a:cubicBezTo>
                      <a:pt x="490" y="275"/>
                      <a:pt x="490" y="275"/>
                      <a:pt x="490" y="275"/>
                    </a:cubicBezTo>
                    <a:cubicBezTo>
                      <a:pt x="488" y="275"/>
                      <a:pt x="488" y="275"/>
                      <a:pt x="488" y="275"/>
                    </a:cubicBezTo>
                    <a:cubicBezTo>
                      <a:pt x="487" y="275"/>
                      <a:pt x="486" y="275"/>
                      <a:pt x="486" y="274"/>
                    </a:cubicBezTo>
                    <a:cubicBezTo>
                      <a:pt x="484" y="274"/>
                      <a:pt x="483" y="274"/>
                      <a:pt x="482" y="273"/>
                    </a:cubicBezTo>
                    <a:cubicBezTo>
                      <a:pt x="482" y="273"/>
                      <a:pt x="482" y="273"/>
                      <a:pt x="483" y="273"/>
                    </a:cubicBezTo>
                    <a:cubicBezTo>
                      <a:pt x="484" y="272"/>
                      <a:pt x="485" y="273"/>
                      <a:pt x="486" y="273"/>
                    </a:cubicBezTo>
                    <a:cubicBezTo>
                      <a:pt x="486" y="273"/>
                      <a:pt x="486" y="273"/>
                      <a:pt x="486" y="273"/>
                    </a:cubicBezTo>
                    <a:cubicBezTo>
                      <a:pt x="487" y="273"/>
                      <a:pt x="487" y="274"/>
                      <a:pt x="488" y="274"/>
                    </a:cubicBezTo>
                    <a:cubicBezTo>
                      <a:pt x="491" y="274"/>
                      <a:pt x="492" y="274"/>
                      <a:pt x="494" y="275"/>
                    </a:cubicBezTo>
                    <a:cubicBezTo>
                      <a:pt x="495" y="276"/>
                      <a:pt x="496" y="276"/>
                      <a:pt x="497" y="277"/>
                    </a:cubicBezTo>
                    <a:cubicBezTo>
                      <a:pt x="499" y="277"/>
                      <a:pt x="499" y="277"/>
                      <a:pt x="499" y="277"/>
                    </a:cubicBezTo>
                    <a:cubicBezTo>
                      <a:pt x="500" y="278"/>
                      <a:pt x="501" y="278"/>
                      <a:pt x="502" y="279"/>
                    </a:cubicBezTo>
                    <a:cubicBezTo>
                      <a:pt x="503" y="280"/>
                      <a:pt x="503" y="280"/>
                      <a:pt x="503" y="280"/>
                    </a:cubicBezTo>
                    <a:cubicBezTo>
                      <a:pt x="504" y="281"/>
                      <a:pt x="504" y="282"/>
                      <a:pt x="504" y="283"/>
                    </a:cubicBezTo>
                    <a:cubicBezTo>
                      <a:pt x="503" y="283"/>
                      <a:pt x="502" y="282"/>
                      <a:pt x="502" y="281"/>
                    </a:cubicBezTo>
                    <a:cubicBezTo>
                      <a:pt x="501" y="280"/>
                      <a:pt x="500" y="281"/>
                      <a:pt x="500" y="280"/>
                    </a:cubicBezTo>
                    <a:cubicBezTo>
                      <a:pt x="500" y="279"/>
                      <a:pt x="499" y="279"/>
                      <a:pt x="499" y="278"/>
                    </a:cubicBezTo>
                    <a:cubicBezTo>
                      <a:pt x="497" y="279"/>
                      <a:pt x="497" y="276"/>
                      <a:pt x="495" y="278"/>
                    </a:cubicBezTo>
                    <a:close/>
                    <a:moveTo>
                      <a:pt x="557" y="414"/>
                    </a:moveTo>
                    <a:cubicBezTo>
                      <a:pt x="553" y="387"/>
                      <a:pt x="555" y="351"/>
                      <a:pt x="531" y="332"/>
                    </a:cubicBezTo>
                    <a:cubicBezTo>
                      <a:pt x="524" y="327"/>
                      <a:pt x="518" y="323"/>
                      <a:pt x="510" y="323"/>
                    </a:cubicBezTo>
                    <a:cubicBezTo>
                      <a:pt x="503" y="323"/>
                      <a:pt x="502" y="323"/>
                      <a:pt x="496" y="324"/>
                    </a:cubicBezTo>
                    <a:cubicBezTo>
                      <a:pt x="496" y="324"/>
                      <a:pt x="504" y="322"/>
                      <a:pt x="510" y="322"/>
                    </a:cubicBezTo>
                    <a:cubicBezTo>
                      <a:pt x="529" y="321"/>
                      <a:pt x="549" y="333"/>
                      <a:pt x="555" y="366"/>
                    </a:cubicBezTo>
                    <a:cubicBezTo>
                      <a:pt x="558" y="383"/>
                      <a:pt x="559" y="400"/>
                      <a:pt x="561" y="414"/>
                    </a:cubicBezTo>
                    <a:cubicBezTo>
                      <a:pt x="562" y="422"/>
                      <a:pt x="563" y="433"/>
                      <a:pt x="566" y="441"/>
                    </a:cubicBezTo>
                    <a:cubicBezTo>
                      <a:pt x="569" y="452"/>
                      <a:pt x="571" y="460"/>
                      <a:pt x="575" y="471"/>
                    </a:cubicBezTo>
                    <a:cubicBezTo>
                      <a:pt x="566" y="454"/>
                      <a:pt x="561" y="437"/>
                      <a:pt x="557" y="414"/>
                    </a:cubicBezTo>
                    <a:close/>
                    <a:moveTo>
                      <a:pt x="575" y="513"/>
                    </a:moveTo>
                    <a:cubicBezTo>
                      <a:pt x="574" y="512"/>
                      <a:pt x="574" y="512"/>
                      <a:pt x="574" y="511"/>
                    </a:cubicBezTo>
                    <a:cubicBezTo>
                      <a:pt x="575" y="511"/>
                      <a:pt x="576" y="512"/>
                      <a:pt x="575" y="513"/>
                    </a:cubicBezTo>
                    <a:close/>
                    <a:moveTo>
                      <a:pt x="577" y="491"/>
                    </a:moveTo>
                    <a:cubicBezTo>
                      <a:pt x="579" y="491"/>
                      <a:pt x="579" y="491"/>
                      <a:pt x="579" y="491"/>
                    </a:cubicBezTo>
                    <a:cubicBezTo>
                      <a:pt x="578" y="492"/>
                      <a:pt x="579" y="493"/>
                      <a:pt x="579" y="494"/>
                    </a:cubicBezTo>
                    <a:cubicBezTo>
                      <a:pt x="579" y="495"/>
                      <a:pt x="579" y="494"/>
                      <a:pt x="579" y="494"/>
                    </a:cubicBezTo>
                    <a:cubicBezTo>
                      <a:pt x="578" y="493"/>
                      <a:pt x="577" y="492"/>
                      <a:pt x="577" y="491"/>
                    </a:cubicBezTo>
                    <a:close/>
                    <a:moveTo>
                      <a:pt x="579" y="495"/>
                    </a:moveTo>
                    <a:cubicBezTo>
                      <a:pt x="579" y="494"/>
                      <a:pt x="581" y="495"/>
                      <a:pt x="580" y="496"/>
                    </a:cubicBezTo>
                    <a:cubicBezTo>
                      <a:pt x="579" y="496"/>
                      <a:pt x="579" y="495"/>
                      <a:pt x="579" y="495"/>
                    </a:cubicBezTo>
                    <a:close/>
                    <a:moveTo>
                      <a:pt x="581" y="493"/>
                    </a:moveTo>
                    <a:cubicBezTo>
                      <a:pt x="581" y="493"/>
                      <a:pt x="581" y="493"/>
                      <a:pt x="580" y="493"/>
                    </a:cubicBezTo>
                    <a:cubicBezTo>
                      <a:pt x="580" y="492"/>
                      <a:pt x="580" y="492"/>
                      <a:pt x="580" y="491"/>
                    </a:cubicBezTo>
                    <a:cubicBezTo>
                      <a:pt x="580" y="491"/>
                      <a:pt x="580" y="490"/>
                      <a:pt x="579" y="490"/>
                    </a:cubicBezTo>
                    <a:cubicBezTo>
                      <a:pt x="579" y="490"/>
                      <a:pt x="579" y="489"/>
                      <a:pt x="579" y="489"/>
                    </a:cubicBezTo>
                    <a:cubicBezTo>
                      <a:pt x="578" y="488"/>
                      <a:pt x="579" y="488"/>
                      <a:pt x="578" y="487"/>
                    </a:cubicBezTo>
                    <a:cubicBezTo>
                      <a:pt x="578" y="487"/>
                      <a:pt x="578" y="486"/>
                      <a:pt x="578" y="486"/>
                    </a:cubicBezTo>
                    <a:cubicBezTo>
                      <a:pt x="578" y="486"/>
                      <a:pt x="578" y="486"/>
                      <a:pt x="578" y="485"/>
                    </a:cubicBezTo>
                    <a:cubicBezTo>
                      <a:pt x="578" y="484"/>
                      <a:pt x="576" y="483"/>
                      <a:pt x="576" y="482"/>
                    </a:cubicBezTo>
                    <a:cubicBezTo>
                      <a:pt x="576" y="481"/>
                      <a:pt x="576" y="481"/>
                      <a:pt x="575" y="481"/>
                    </a:cubicBezTo>
                    <a:cubicBezTo>
                      <a:pt x="576" y="480"/>
                      <a:pt x="575" y="480"/>
                      <a:pt x="575" y="479"/>
                    </a:cubicBezTo>
                    <a:cubicBezTo>
                      <a:pt x="576" y="479"/>
                      <a:pt x="576" y="479"/>
                      <a:pt x="576" y="479"/>
                    </a:cubicBezTo>
                    <a:cubicBezTo>
                      <a:pt x="576" y="480"/>
                      <a:pt x="577" y="481"/>
                      <a:pt x="577" y="482"/>
                    </a:cubicBezTo>
                    <a:cubicBezTo>
                      <a:pt x="577" y="483"/>
                      <a:pt x="578" y="483"/>
                      <a:pt x="578" y="483"/>
                    </a:cubicBezTo>
                    <a:cubicBezTo>
                      <a:pt x="578" y="485"/>
                      <a:pt x="578" y="487"/>
                      <a:pt x="580" y="487"/>
                    </a:cubicBezTo>
                    <a:cubicBezTo>
                      <a:pt x="580" y="489"/>
                      <a:pt x="580" y="490"/>
                      <a:pt x="582" y="490"/>
                    </a:cubicBezTo>
                    <a:cubicBezTo>
                      <a:pt x="582" y="491"/>
                      <a:pt x="581" y="491"/>
                      <a:pt x="581" y="492"/>
                    </a:cubicBezTo>
                    <a:cubicBezTo>
                      <a:pt x="581" y="493"/>
                      <a:pt x="583" y="494"/>
                      <a:pt x="582" y="495"/>
                    </a:cubicBezTo>
                    <a:cubicBezTo>
                      <a:pt x="582" y="495"/>
                      <a:pt x="582" y="494"/>
                      <a:pt x="582" y="494"/>
                    </a:cubicBezTo>
                    <a:cubicBezTo>
                      <a:pt x="581" y="494"/>
                      <a:pt x="581" y="494"/>
                      <a:pt x="581" y="493"/>
                    </a:cubicBezTo>
                    <a:close/>
                    <a:moveTo>
                      <a:pt x="582" y="501"/>
                    </a:moveTo>
                    <a:cubicBezTo>
                      <a:pt x="582" y="501"/>
                      <a:pt x="582" y="500"/>
                      <a:pt x="582" y="500"/>
                    </a:cubicBezTo>
                    <a:cubicBezTo>
                      <a:pt x="582" y="500"/>
                      <a:pt x="581" y="499"/>
                      <a:pt x="581" y="499"/>
                    </a:cubicBezTo>
                    <a:cubicBezTo>
                      <a:pt x="581" y="499"/>
                      <a:pt x="582" y="499"/>
                      <a:pt x="582" y="499"/>
                    </a:cubicBezTo>
                    <a:cubicBezTo>
                      <a:pt x="582" y="500"/>
                      <a:pt x="582" y="500"/>
                      <a:pt x="583" y="500"/>
                    </a:cubicBezTo>
                    <a:cubicBezTo>
                      <a:pt x="583" y="501"/>
                      <a:pt x="583" y="501"/>
                      <a:pt x="583" y="502"/>
                    </a:cubicBezTo>
                    <a:cubicBezTo>
                      <a:pt x="583" y="502"/>
                      <a:pt x="584" y="502"/>
                      <a:pt x="584" y="502"/>
                    </a:cubicBezTo>
                    <a:cubicBezTo>
                      <a:pt x="584" y="502"/>
                      <a:pt x="584" y="502"/>
                      <a:pt x="584" y="502"/>
                    </a:cubicBezTo>
                    <a:cubicBezTo>
                      <a:pt x="583" y="503"/>
                      <a:pt x="582" y="502"/>
                      <a:pt x="582" y="501"/>
                    </a:cubicBezTo>
                    <a:close/>
                    <a:moveTo>
                      <a:pt x="588" y="505"/>
                    </a:moveTo>
                    <a:cubicBezTo>
                      <a:pt x="587" y="505"/>
                      <a:pt x="586" y="503"/>
                      <a:pt x="586" y="502"/>
                    </a:cubicBezTo>
                    <a:cubicBezTo>
                      <a:pt x="585" y="501"/>
                      <a:pt x="583" y="498"/>
                      <a:pt x="583" y="497"/>
                    </a:cubicBezTo>
                    <a:cubicBezTo>
                      <a:pt x="586" y="498"/>
                      <a:pt x="586" y="498"/>
                      <a:pt x="586" y="498"/>
                    </a:cubicBezTo>
                    <a:cubicBezTo>
                      <a:pt x="586" y="499"/>
                      <a:pt x="586" y="501"/>
                      <a:pt x="586" y="502"/>
                    </a:cubicBezTo>
                    <a:cubicBezTo>
                      <a:pt x="587" y="501"/>
                      <a:pt x="588" y="504"/>
                      <a:pt x="588" y="505"/>
                    </a:cubicBezTo>
                    <a:close/>
                    <a:moveTo>
                      <a:pt x="589" y="536"/>
                    </a:moveTo>
                    <a:cubicBezTo>
                      <a:pt x="589" y="535"/>
                      <a:pt x="591" y="535"/>
                      <a:pt x="591" y="535"/>
                    </a:cubicBezTo>
                    <a:cubicBezTo>
                      <a:pt x="591" y="536"/>
                      <a:pt x="590" y="536"/>
                      <a:pt x="589" y="536"/>
                    </a:cubicBezTo>
                    <a:close/>
                    <a:moveTo>
                      <a:pt x="595" y="538"/>
                    </a:moveTo>
                    <a:cubicBezTo>
                      <a:pt x="594" y="538"/>
                      <a:pt x="594" y="539"/>
                      <a:pt x="594" y="539"/>
                    </a:cubicBezTo>
                    <a:cubicBezTo>
                      <a:pt x="593" y="539"/>
                      <a:pt x="593" y="538"/>
                      <a:pt x="592" y="538"/>
                    </a:cubicBezTo>
                    <a:cubicBezTo>
                      <a:pt x="592" y="537"/>
                      <a:pt x="591" y="537"/>
                      <a:pt x="591" y="536"/>
                    </a:cubicBezTo>
                    <a:cubicBezTo>
                      <a:pt x="593" y="536"/>
                      <a:pt x="593" y="536"/>
                      <a:pt x="593" y="536"/>
                    </a:cubicBezTo>
                    <a:cubicBezTo>
                      <a:pt x="592" y="538"/>
                      <a:pt x="594" y="537"/>
                      <a:pt x="594" y="538"/>
                    </a:cubicBezTo>
                    <a:cubicBezTo>
                      <a:pt x="594" y="538"/>
                      <a:pt x="595" y="538"/>
                      <a:pt x="595" y="537"/>
                    </a:cubicBezTo>
                    <a:cubicBezTo>
                      <a:pt x="595" y="538"/>
                      <a:pt x="596" y="538"/>
                      <a:pt x="596" y="538"/>
                    </a:cubicBezTo>
                    <a:cubicBezTo>
                      <a:pt x="596" y="540"/>
                      <a:pt x="595" y="539"/>
                      <a:pt x="595" y="538"/>
                    </a:cubicBezTo>
                    <a:close/>
                    <a:moveTo>
                      <a:pt x="601" y="542"/>
                    </a:moveTo>
                    <a:cubicBezTo>
                      <a:pt x="600" y="541"/>
                      <a:pt x="599" y="541"/>
                      <a:pt x="597" y="540"/>
                    </a:cubicBezTo>
                    <a:cubicBezTo>
                      <a:pt x="597" y="540"/>
                      <a:pt x="597" y="539"/>
                      <a:pt x="597" y="539"/>
                    </a:cubicBezTo>
                    <a:cubicBezTo>
                      <a:pt x="598" y="539"/>
                      <a:pt x="598" y="540"/>
                      <a:pt x="600" y="540"/>
                    </a:cubicBezTo>
                    <a:cubicBezTo>
                      <a:pt x="600" y="541"/>
                      <a:pt x="601" y="542"/>
                      <a:pt x="603" y="541"/>
                    </a:cubicBezTo>
                    <a:cubicBezTo>
                      <a:pt x="603" y="542"/>
                      <a:pt x="604" y="542"/>
                      <a:pt x="604" y="543"/>
                    </a:cubicBezTo>
                    <a:cubicBezTo>
                      <a:pt x="604" y="544"/>
                      <a:pt x="602" y="542"/>
                      <a:pt x="601" y="542"/>
                    </a:cubicBezTo>
                    <a:close/>
                    <a:moveTo>
                      <a:pt x="601" y="525"/>
                    </a:moveTo>
                    <a:cubicBezTo>
                      <a:pt x="601" y="526"/>
                      <a:pt x="601" y="526"/>
                      <a:pt x="601" y="526"/>
                    </a:cubicBezTo>
                    <a:cubicBezTo>
                      <a:pt x="600" y="526"/>
                      <a:pt x="600" y="525"/>
                      <a:pt x="599" y="525"/>
                    </a:cubicBezTo>
                    <a:cubicBezTo>
                      <a:pt x="600" y="524"/>
                      <a:pt x="599" y="524"/>
                      <a:pt x="599" y="523"/>
                    </a:cubicBezTo>
                    <a:cubicBezTo>
                      <a:pt x="600" y="523"/>
                      <a:pt x="600" y="524"/>
                      <a:pt x="600" y="524"/>
                    </a:cubicBezTo>
                    <a:cubicBezTo>
                      <a:pt x="600" y="525"/>
                      <a:pt x="601" y="525"/>
                      <a:pt x="601" y="525"/>
                    </a:cubicBezTo>
                    <a:close/>
                    <a:moveTo>
                      <a:pt x="610" y="547"/>
                    </a:moveTo>
                    <a:cubicBezTo>
                      <a:pt x="609" y="547"/>
                      <a:pt x="609" y="546"/>
                      <a:pt x="608" y="546"/>
                    </a:cubicBezTo>
                    <a:cubicBezTo>
                      <a:pt x="608" y="544"/>
                      <a:pt x="604" y="545"/>
                      <a:pt x="604" y="543"/>
                    </a:cubicBezTo>
                    <a:cubicBezTo>
                      <a:pt x="605" y="543"/>
                      <a:pt x="605" y="543"/>
                      <a:pt x="606" y="544"/>
                    </a:cubicBezTo>
                    <a:cubicBezTo>
                      <a:pt x="606" y="544"/>
                      <a:pt x="607" y="544"/>
                      <a:pt x="607" y="545"/>
                    </a:cubicBezTo>
                    <a:cubicBezTo>
                      <a:pt x="608" y="545"/>
                      <a:pt x="608" y="545"/>
                      <a:pt x="608" y="545"/>
                    </a:cubicBezTo>
                    <a:cubicBezTo>
                      <a:pt x="609" y="545"/>
                      <a:pt x="609" y="545"/>
                      <a:pt x="609" y="545"/>
                    </a:cubicBezTo>
                    <a:cubicBezTo>
                      <a:pt x="609" y="546"/>
                      <a:pt x="611" y="545"/>
                      <a:pt x="610" y="547"/>
                    </a:cubicBezTo>
                    <a:close/>
                    <a:moveTo>
                      <a:pt x="616" y="534"/>
                    </a:moveTo>
                    <a:cubicBezTo>
                      <a:pt x="615" y="534"/>
                      <a:pt x="614" y="533"/>
                      <a:pt x="613" y="533"/>
                    </a:cubicBezTo>
                    <a:cubicBezTo>
                      <a:pt x="612" y="532"/>
                      <a:pt x="611" y="531"/>
                      <a:pt x="609" y="530"/>
                    </a:cubicBezTo>
                    <a:cubicBezTo>
                      <a:pt x="609" y="529"/>
                      <a:pt x="608" y="530"/>
                      <a:pt x="608" y="529"/>
                    </a:cubicBezTo>
                    <a:cubicBezTo>
                      <a:pt x="607" y="529"/>
                      <a:pt x="607" y="528"/>
                      <a:pt x="606" y="527"/>
                    </a:cubicBezTo>
                    <a:cubicBezTo>
                      <a:pt x="606" y="527"/>
                      <a:pt x="606" y="527"/>
                      <a:pt x="605" y="527"/>
                    </a:cubicBezTo>
                    <a:cubicBezTo>
                      <a:pt x="605" y="527"/>
                      <a:pt x="605" y="526"/>
                      <a:pt x="605" y="526"/>
                    </a:cubicBezTo>
                    <a:cubicBezTo>
                      <a:pt x="605" y="526"/>
                      <a:pt x="604" y="526"/>
                      <a:pt x="604" y="526"/>
                    </a:cubicBezTo>
                    <a:cubicBezTo>
                      <a:pt x="604" y="525"/>
                      <a:pt x="604" y="524"/>
                      <a:pt x="603" y="524"/>
                    </a:cubicBezTo>
                    <a:cubicBezTo>
                      <a:pt x="602" y="523"/>
                      <a:pt x="602" y="523"/>
                      <a:pt x="601" y="522"/>
                    </a:cubicBezTo>
                    <a:cubicBezTo>
                      <a:pt x="601" y="522"/>
                      <a:pt x="600" y="521"/>
                      <a:pt x="600" y="521"/>
                    </a:cubicBezTo>
                    <a:cubicBezTo>
                      <a:pt x="600" y="521"/>
                      <a:pt x="599" y="520"/>
                      <a:pt x="599" y="520"/>
                    </a:cubicBezTo>
                    <a:cubicBezTo>
                      <a:pt x="598" y="520"/>
                      <a:pt x="599" y="519"/>
                      <a:pt x="598" y="519"/>
                    </a:cubicBezTo>
                    <a:cubicBezTo>
                      <a:pt x="598" y="518"/>
                      <a:pt x="597" y="517"/>
                      <a:pt x="596" y="517"/>
                    </a:cubicBezTo>
                    <a:cubicBezTo>
                      <a:pt x="596" y="516"/>
                      <a:pt x="594" y="516"/>
                      <a:pt x="595" y="514"/>
                    </a:cubicBezTo>
                    <a:cubicBezTo>
                      <a:pt x="595" y="514"/>
                      <a:pt x="594" y="514"/>
                      <a:pt x="594" y="514"/>
                    </a:cubicBezTo>
                    <a:cubicBezTo>
                      <a:pt x="594" y="512"/>
                      <a:pt x="592" y="511"/>
                      <a:pt x="591" y="510"/>
                    </a:cubicBezTo>
                    <a:cubicBezTo>
                      <a:pt x="590" y="509"/>
                      <a:pt x="590" y="509"/>
                      <a:pt x="589" y="508"/>
                    </a:cubicBezTo>
                    <a:cubicBezTo>
                      <a:pt x="589" y="507"/>
                      <a:pt x="589" y="507"/>
                      <a:pt x="589" y="507"/>
                    </a:cubicBezTo>
                    <a:cubicBezTo>
                      <a:pt x="590" y="507"/>
                      <a:pt x="590" y="507"/>
                      <a:pt x="590" y="507"/>
                    </a:cubicBezTo>
                    <a:cubicBezTo>
                      <a:pt x="591" y="508"/>
                      <a:pt x="591" y="509"/>
                      <a:pt x="592" y="510"/>
                    </a:cubicBezTo>
                    <a:cubicBezTo>
                      <a:pt x="593" y="511"/>
                      <a:pt x="593" y="512"/>
                      <a:pt x="594" y="512"/>
                    </a:cubicBezTo>
                    <a:cubicBezTo>
                      <a:pt x="594" y="513"/>
                      <a:pt x="595" y="514"/>
                      <a:pt x="595" y="515"/>
                    </a:cubicBezTo>
                    <a:cubicBezTo>
                      <a:pt x="596" y="515"/>
                      <a:pt x="596" y="514"/>
                      <a:pt x="596" y="514"/>
                    </a:cubicBezTo>
                    <a:cubicBezTo>
                      <a:pt x="597" y="514"/>
                      <a:pt x="597" y="514"/>
                      <a:pt x="597" y="515"/>
                    </a:cubicBezTo>
                    <a:cubicBezTo>
                      <a:pt x="597" y="515"/>
                      <a:pt x="597" y="515"/>
                      <a:pt x="597" y="515"/>
                    </a:cubicBezTo>
                    <a:cubicBezTo>
                      <a:pt x="597" y="516"/>
                      <a:pt x="597" y="516"/>
                      <a:pt x="597" y="517"/>
                    </a:cubicBezTo>
                    <a:cubicBezTo>
                      <a:pt x="597" y="517"/>
                      <a:pt x="597" y="517"/>
                      <a:pt x="597" y="517"/>
                    </a:cubicBezTo>
                    <a:cubicBezTo>
                      <a:pt x="597" y="518"/>
                      <a:pt x="599" y="518"/>
                      <a:pt x="599" y="519"/>
                    </a:cubicBezTo>
                    <a:cubicBezTo>
                      <a:pt x="600" y="519"/>
                      <a:pt x="600" y="520"/>
                      <a:pt x="600" y="519"/>
                    </a:cubicBezTo>
                    <a:cubicBezTo>
                      <a:pt x="601" y="520"/>
                      <a:pt x="600" y="521"/>
                      <a:pt x="602" y="521"/>
                    </a:cubicBezTo>
                    <a:cubicBezTo>
                      <a:pt x="601" y="521"/>
                      <a:pt x="602" y="521"/>
                      <a:pt x="602" y="522"/>
                    </a:cubicBezTo>
                    <a:cubicBezTo>
                      <a:pt x="603" y="522"/>
                      <a:pt x="603" y="523"/>
                      <a:pt x="604" y="523"/>
                    </a:cubicBezTo>
                    <a:cubicBezTo>
                      <a:pt x="603" y="524"/>
                      <a:pt x="604" y="524"/>
                      <a:pt x="605" y="525"/>
                    </a:cubicBezTo>
                    <a:cubicBezTo>
                      <a:pt x="606" y="525"/>
                      <a:pt x="606" y="526"/>
                      <a:pt x="608" y="526"/>
                    </a:cubicBezTo>
                    <a:cubicBezTo>
                      <a:pt x="608" y="528"/>
                      <a:pt x="610" y="528"/>
                      <a:pt x="610" y="529"/>
                    </a:cubicBezTo>
                    <a:cubicBezTo>
                      <a:pt x="611" y="529"/>
                      <a:pt x="611" y="529"/>
                      <a:pt x="611" y="529"/>
                    </a:cubicBezTo>
                    <a:cubicBezTo>
                      <a:pt x="611" y="530"/>
                      <a:pt x="612" y="530"/>
                      <a:pt x="612" y="530"/>
                    </a:cubicBezTo>
                    <a:cubicBezTo>
                      <a:pt x="612" y="531"/>
                      <a:pt x="613" y="531"/>
                      <a:pt x="613" y="531"/>
                    </a:cubicBezTo>
                    <a:cubicBezTo>
                      <a:pt x="614" y="531"/>
                      <a:pt x="614" y="532"/>
                      <a:pt x="614" y="532"/>
                    </a:cubicBezTo>
                    <a:cubicBezTo>
                      <a:pt x="615" y="532"/>
                      <a:pt x="615" y="532"/>
                      <a:pt x="615" y="532"/>
                    </a:cubicBezTo>
                    <a:cubicBezTo>
                      <a:pt x="615" y="532"/>
                      <a:pt x="615" y="533"/>
                      <a:pt x="615" y="533"/>
                    </a:cubicBezTo>
                    <a:cubicBezTo>
                      <a:pt x="616" y="533"/>
                      <a:pt x="617" y="533"/>
                      <a:pt x="617" y="534"/>
                    </a:cubicBezTo>
                    <a:cubicBezTo>
                      <a:pt x="616" y="534"/>
                      <a:pt x="616" y="535"/>
                      <a:pt x="616" y="534"/>
                    </a:cubicBezTo>
                    <a:close/>
                    <a:moveTo>
                      <a:pt x="628" y="555"/>
                    </a:moveTo>
                    <a:cubicBezTo>
                      <a:pt x="627" y="555"/>
                      <a:pt x="627" y="555"/>
                      <a:pt x="627" y="555"/>
                    </a:cubicBezTo>
                    <a:cubicBezTo>
                      <a:pt x="627" y="554"/>
                      <a:pt x="627" y="554"/>
                      <a:pt x="627" y="554"/>
                    </a:cubicBezTo>
                    <a:cubicBezTo>
                      <a:pt x="628" y="554"/>
                      <a:pt x="628" y="554"/>
                      <a:pt x="628" y="554"/>
                    </a:cubicBezTo>
                    <a:cubicBezTo>
                      <a:pt x="628" y="554"/>
                      <a:pt x="628" y="554"/>
                      <a:pt x="628" y="555"/>
                    </a:cubicBezTo>
                    <a:close/>
                    <a:moveTo>
                      <a:pt x="630" y="542"/>
                    </a:moveTo>
                    <a:cubicBezTo>
                      <a:pt x="628" y="542"/>
                      <a:pt x="628" y="542"/>
                      <a:pt x="628" y="542"/>
                    </a:cubicBezTo>
                    <a:cubicBezTo>
                      <a:pt x="628" y="542"/>
                      <a:pt x="628" y="541"/>
                      <a:pt x="628" y="541"/>
                    </a:cubicBezTo>
                    <a:cubicBezTo>
                      <a:pt x="626" y="541"/>
                      <a:pt x="624" y="540"/>
                      <a:pt x="623" y="539"/>
                    </a:cubicBezTo>
                    <a:cubicBezTo>
                      <a:pt x="622" y="539"/>
                      <a:pt x="622" y="538"/>
                      <a:pt x="621" y="538"/>
                    </a:cubicBezTo>
                    <a:cubicBezTo>
                      <a:pt x="621" y="538"/>
                      <a:pt x="620" y="538"/>
                      <a:pt x="620" y="537"/>
                    </a:cubicBezTo>
                    <a:cubicBezTo>
                      <a:pt x="620" y="537"/>
                      <a:pt x="620" y="537"/>
                      <a:pt x="619" y="537"/>
                    </a:cubicBezTo>
                    <a:cubicBezTo>
                      <a:pt x="619" y="536"/>
                      <a:pt x="618" y="537"/>
                      <a:pt x="618" y="536"/>
                    </a:cubicBezTo>
                    <a:cubicBezTo>
                      <a:pt x="618" y="536"/>
                      <a:pt x="618" y="536"/>
                      <a:pt x="618" y="536"/>
                    </a:cubicBezTo>
                    <a:cubicBezTo>
                      <a:pt x="618" y="535"/>
                      <a:pt x="617" y="535"/>
                      <a:pt x="617" y="535"/>
                    </a:cubicBezTo>
                    <a:cubicBezTo>
                      <a:pt x="617" y="535"/>
                      <a:pt x="617" y="535"/>
                      <a:pt x="616" y="535"/>
                    </a:cubicBezTo>
                    <a:cubicBezTo>
                      <a:pt x="616" y="534"/>
                      <a:pt x="617" y="534"/>
                      <a:pt x="617" y="534"/>
                    </a:cubicBezTo>
                    <a:cubicBezTo>
                      <a:pt x="618" y="534"/>
                      <a:pt x="617" y="535"/>
                      <a:pt x="618" y="535"/>
                    </a:cubicBezTo>
                    <a:cubicBezTo>
                      <a:pt x="618" y="535"/>
                      <a:pt x="619" y="535"/>
                      <a:pt x="619" y="535"/>
                    </a:cubicBezTo>
                    <a:cubicBezTo>
                      <a:pt x="619" y="536"/>
                      <a:pt x="619" y="536"/>
                      <a:pt x="620" y="536"/>
                    </a:cubicBezTo>
                    <a:cubicBezTo>
                      <a:pt x="620" y="536"/>
                      <a:pt x="620" y="535"/>
                      <a:pt x="620" y="535"/>
                    </a:cubicBezTo>
                    <a:cubicBezTo>
                      <a:pt x="621" y="535"/>
                      <a:pt x="621" y="536"/>
                      <a:pt x="621" y="537"/>
                    </a:cubicBezTo>
                    <a:cubicBezTo>
                      <a:pt x="622" y="537"/>
                      <a:pt x="622" y="537"/>
                      <a:pt x="622" y="537"/>
                    </a:cubicBezTo>
                    <a:cubicBezTo>
                      <a:pt x="623" y="538"/>
                      <a:pt x="623" y="538"/>
                      <a:pt x="624" y="539"/>
                    </a:cubicBezTo>
                    <a:cubicBezTo>
                      <a:pt x="625" y="539"/>
                      <a:pt x="625" y="538"/>
                      <a:pt x="625" y="538"/>
                    </a:cubicBezTo>
                    <a:cubicBezTo>
                      <a:pt x="625" y="539"/>
                      <a:pt x="626" y="539"/>
                      <a:pt x="626" y="539"/>
                    </a:cubicBezTo>
                    <a:cubicBezTo>
                      <a:pt x="626" y="540"/>
                      <a:pt x="627" y="539"/>
                      <a:pt x="627" y="540"/>
                    </a:cubicBezTo>
                    <a:cubicBezTo>
                      <a:pt x="627" y="540"/>
                      <a:pt x="627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9" y="540"/>
                      <a:pt x="630" y="540"/>
                      <a:pt x="630" y="541"/>
                    </a:cubicBezTo>
                    <a:cubicBezTo>
                      <a:pt x="630" y="541"/>
                      <a:pt x="631" y="541"/>
                      <a:pt x="631" y="541"/>
                    </a:cubicBezTo>
                    <a:cubicBezTo>
                      <a:pt x="632" y="541"/>
                      <a:pt x="631" y="543"/>
                      <a:pt x="633" y="543"/>
                    </a:cubicBezTo>
                    <a:cubicBezTo>
                      <a:pt x="633" y="544"/>
                      <a:pt x="632" y="543"/>
                      <a:pt x="631" y="543"/>
                    </a:cubicBezTo>
                    <a:cubicBezTo>
                      <a:pt x="631" y="543"/>
                      <a:pt x="630" y="542"/>
                      <a:pt x="630" y="542"/>
                    </a:cubicBezTo>
                    <a:close/>
                    <a:moveTo>
                      <a:pt x="634" y="555"/>
                    </a:moveTo>
                    <a:cubicBezTo>
                      <a:pt x="633" y="555"/>
                      <a:pt x="631" y="556"/>
                      <a:pt x="632" y="555"/>
                    </a:cubicBezTo>
                    <a:cubicBezTo>
                      <a:pt x="633" y="555"/>
                      <a:pt x="635" y="555"/>
                      <a:pt x="635" y="556"/>
                    </a:cubicBezTo>
                    <a:cubicBezTo>
                      <a:pt x="635" y="557"/>
                      <a:pt x="634" y="556"/>
                      <a:pt x="634" y="555"/>
                    </a:cubicBezTo>
                    <a:close/>
                    <a:moveTo>
                      <a:pt x="640" y="561"/>
                    </a:moveTo>
                    <a:cubicBezTo>
                      <a:pt x="640" y="561"/>
                      <a:pt x="640" y="560"/>
                      <a:pt x="640" y="560"/>
                    </a:cubicBezTo>
                    <a:cubicBezTo>
                      <a:pt x="639" y="560"/>
                      <a:pt x="638" y="560"/>
                      <a:pt x="638" y="560"/>
                    </a:cubicBezTo>
                    <a:cubicBezTo>
                      <a:pt x="638" y="559"/>
                      <a:pt x="640" y="560"/>
                      <a:pt x="641" y="560"/>
                    </a:cubicBezTo>
                    <a:cubicBezTo>
                      <a:pt x="641" y="560"/>
                      <a:pt x="641" y="561"/>
                      <a:pt x="640" y="561"/>
                    </a:cubicBezTo>
                    <a:close/>
                    <a:moveTo>
                      <a:pt x="654" y="561"/>
                    </a:moveTo>
                    <a:cubicBezTo>
                      <a:pt x="653" y="561"/>
                      <a:pt x="652" y="561"/>
                      <a:pt x="651" y="561"/>
                    </a:cubicBezTo>
                    <a:cubicBezTo>
                      <a:pt x="650" y="561"/>
                      <a:pt x="650" y="561"/>
                      <a:pt x="649" y="561"/>
                    </a:cubicBezTo>
                    <a:cubicBezTo>
                      <a:pt x="649" y="561"/>
                      <a:pt x="649" y="561"/>
                      <a:pt x="649" y="560"/>
                    </a:cubicBezTo>
                    <a:cubicBezTo>
                      <a:pt x="647" y="560"/>
                      <a:pt x="647" y="560"/>
                      <a:pt x="646" y="560"/>
                    </a:cubicBezTo>
                    <a:cubicBezTo>
                      <a:pt x="646" y="560"/>
                      <a:pt x="645" y="559"/>
                      <a:pt x="645" y="559"/>
                    </a:cubicBezTo>
                    <a:cubicBezTo>
                      <a:pt x="645" y="559"/>
                      <a:pt x="644" y="560"/>
                      <a:pt x="644" y="559"/>
                    </a:cubicBezTo>
                    <a:cubicBezTo>
                      <a:pt x="644" y="558"/>
                      <a:pt x="645" y="558"/>
                      <a:pt x="647" y="558"/>
                    </a:cubicBezTo>
                    <a:cubicBezTo>
                      <a:pt x="647" y="558"/>
                      <a:pt x="646" y="559"/>
                      <a:pt x="646" y="559"/>
                    </a:cubicBezTo>
                    <a:cubicBezTo>
                      <a:pt x="646" y="560"/>
                      <a:pt x="647" y="559"/>
                      <a:pt x="647" y="558"/>
                    </a:cubicBezTo>
                    <a:cubicBezTo>
                      <a:pt x="648" y="559"/>
                      <a:pt x="648" y="559"/>
                      <a:pt x="648" y="559"/>
                    </a:cubicBezTo>
                    <a:cubicBezTo>
                      <a:pt x="649" y="560"/>
                      <a:pt x="649" y="559"/>
                      <a:pt x="649" y="560"/>
                    </a:cubicBezTo>
                    <a:cubicBezTo>
                      <a:pt x="649" y="560"/>
                      <a:pt x="651" y="560"/>
                      <a:pt x="651" y="559"/>
                    </a:cubicBezTo>
                    <a:cubicBezTo>
                      <a:pt x="651" y="559"/>
                      <a:pt x="651" y="559"/>
                      <a:pt x="651" y="559"/>
                    </a:cubicBezTo>
                    <a:cubicBezTo>
                      <a:pt x="652" y="559"/>
                      <a:pt x="653" y="560"/>
                      <a:pt x="654" y="560"/>
                    </a:cubicBezTo>
                    <a:cubicBezTo>
                      <a:pt x="653" y="560"/>
                      <a:pt x="654" y="561"/>
                      <a:pt x="654" y="561"/>
                    </a:cubicBezTo>
                    <a:close/>
                    <a:moveTo>
                      <a:pt x="655" y="548"/>
                    </a:moveTo>
                    <a:cubicBezTo>
                      <a:pt x="655" y="548"/>
                      <a:pt x="654" y="549"/>
                      <a:pt x="654" y="549"/>
                    </a:cubicBezTo>
                    <a:cubicBezTo>
                      <a:pt x="654" y="549"/>
                      <a:pt x="654" y="548"/>
                      <a:pt x="654" y="548"/>
                    </a:cubicBezTo>
                    <a:cubicBezTo>
                      <a:pt x="653" y="548"/>
                      <a:pt x="652" y="548"/>
                      <a:pt x="651" y="548"/>
                    </a:cubicBezTo>
                    <a:cubicBezTo>
                      <a:pt x="650" y="548"/>
                      <a:pt x="648" y="547"/>
                      <a:pt x="647" y="547"/>
                    </a:cubicBezTo>
                    <a:cubicBezTo>
                      <a:pt x="646" y="547"/>
                      <a:pt x="645" y="547"/>
                      <a:pt x="643" y="546"/>
                    </a:cubicBezTo>
                    <a:cubicBezTo>
                      <a:pt x="643" y="546"/>
                      <a:pt x="643" y="546"/>
                      <a:pt x="642" y="546"/>
                    </a:cubicBezTo>
                    <a:cubicBezTo>
                      <a:pt x="642" y="546"/>
                      <a:pt x="640" y="546"/>
                      <a:pt x="640" y="546"/>
                    </a:cubicBezTo>
                    <a:cubicBezTo>
                      <a:pt x="640" y="546"/>
                      <a:pt x="640" y="545"/>
                      <a:pt x="640" y="545"/>
                    </a:cubicBezTo>
                    <a:cubicBezTo>
                      <a:pt x="640" y="545"/>
                      <a:pt x="640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8" y="545"/>
                      <a:pt x="638" y="545"/>
                      <a:pt x="638" y="545"/>
                    </a:cubicBezTo>
                    <a:cubicBezTo>
                      <a:pt x="637" y="545"/>
                      <a:pt x="636" y="545"/>
                      <a:pt x="636" y="545"/>
                    </a:cubicBezTo>
                    <a:cubicBezTo>
                      <a:pt x="635" y="545"/>
                      <a:pt x="635" y="544"/>
                      <a:pt x="635" y="544"/>
                    </a:cubicBezTo>
                    <a:cubicBezTo>
                      <a:pt x="635" y="544"/>
                      <a:pt x="635" y="544"/>
                      <a:pt x="635" y="544"/>
                    </a:cubicBezTo>
                    <a:cubicBezTo>
                      <a:pt x="635" y="544"/>
                      <a:pt x="634" y="544"/>
                      <a:pt x="634" y="544"/>
                    </a:cubicBezTo>
                    <a:cubicBezTo>
                      <a:pt x="634" y="544"/>
                      <a:pt x="633" y="543"/>
                      <a:pt x="633" y="543"/>
                    </a:cubicBezTo>
                    <a:cubicBezTo>
                      <a:pt x="633" y="543"/>
                      <a:pt x="634" y="543"/>
                      <a:pt x="634" y="543"/>
                    </a:cubicBezTo>
                    <a:cubicBezTo>
                      <a:pt x="634" y="543"/>
                      <a:pt x="635" y="543"/>
                      <a:pt x="635" y="543"/>
                    </a:cubicBezTo>
                    <a:cubicBezTo>
                      <a:pt x="635" y="543"/>
                      <a:pt x="635" y="543"/>
                      <a:pt x="635" y="543"/>
                    </a:cubicBezTo>
                    <a:cubicBezTo>
                      <a:pt x="636" y="543"/>
                      <a:pt x="636" y="543"/>
                      <a:pt x="636" y="543"/>
                    </a:cubicBezTo>
                    <a:cubicBezTo>
                      <a:pt x="636" y="543"/>
                      <a:pt x="637" y="543"/>
                      <a:pt x="637" y="543"/>
                    </a:cubicBezTo>
                    <a:cubicBezTo>
                      <a:pt x="637" y="543"/>
                      <a:pt x="637" y="544"/>
                      <a:pt x="637" y="544"/>
                    </a:cubicBezTo>
                    <a:cubicBezTo>
                      <a:pt x="637" y="544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9" y="543"/>
                      <a:pt x="639" y="544"/>
                      <a:pt x="639" y="544"/>
                    </a:cubicBezTo>
                    <a:cubicBezTo>
                      <a:pt x="639" y="544"/>
                      <a:pt x="639" y="544"/>
                      <a:pt x="639" y="544"/>
                    </a:cubicBezTo>
                    <a:cubicBezTo>
                      <a:pt x="639" y="544"/>
                      <a:pt x="640" y="543"/>
                      <a:pt x="640" y="543"/>
                    </a:cubicBezTo>
                    <a:cubicBezTo>
                      <a:pt x="640" y="543"/>
                      <a:pt x="640" y="544"/>
                      <a:pt x="640" y="54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0" y="544"/>
                      <a:pt x="641" y="544"/>
                      <a:pt x="641" y="545"/>
                    </a:cubicBezTo>
                    <a:cubicBezTo>
                      <a:pt x="641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3" y="545"/>
                    </a:cubicBezTo>
                    <a:cubicBezTo>
                      <a:pt x="643" y="545"/>
                      <a:pt x="643" y="545"/>
                      <a:pt x="643" y="545"/>
                    </a:cubicBezTo>
                    <a:cubicBezTo>
                      <a:pt x="643" y="545"/>
                      <a:pt x="643" y="544"/>
                      <a:pt x="643" y="544"/>
                    </a:cubicBezTo>
                    <a:cubicBezTo>
                      <a:pt x="643" y="544"/>
                      <a:pt x="643" y="544"/>
                      <a:pt x="643" y="544"/>
                    </a:cubicBezTo>
                    <a:cubicBezTo>
                      <a:pt x="643" y="544"/>
                      <a:pt x="644" y="544"/>
                      <a:pt x="644" y="545"/>
                    </a:cubicBezTo>
                    <a:cubicBezTo>
                      <a:pt x="644" y="545"/>
                      <a:pt x="644" y="545"/>
                      <a:pt x="644" y="545"/>
                    </a:cubicBezTo>
                    <a:cubicBezTo>
                      <a:pt x="645" y="546"/>
                      <a:pt x="645" y="546"/>
                      <a:pt x="645" y="546"/>
                    </a:cubicBezTo>
                    <a:cubicBezTo>
                      <a:pt x="645" y="546"/>
                      <a:pt x="646" y="546"/>
                      <a:pt x="646" y="546"/>
                    </a:cubicBezTo>
                    <a:cubicBezTo>
                      <a:pt x="646" y="546"/>
                      <a:pt x="647" y="546"/>
                      <a:pt x="647" y="546"/>
                    </a:cubicBezTo>
                    <a:cubicBezTo>
                      <a:pt x="647" y="546"/>
                      <a:pt x="648" y="546"/>
                      <a:pt x="648" y="546"/>
                    </a:cubicBezTo>
                    <a:cubicBezTo>
                      <a:pt x="648" y="547"/>
                      <a:pt x="648" y="547"/>
                      <a:pt x="648" y="547"/>
                    </a:cubicBezTo>
                    <a:cubicBezTo>
                      <a:pt x="648" y="547"/>
                      <a:pt x="648" y="547"/>
                      <a:pt x="648" y="546"/>
                    </a:cubicBezTo>
                    <a:cubicBezTo>
                      <a:pt x="648" y="546"/>
                      <a:pt x="648" y="546"/>
                      <a:pt x="648" y="546"/>
                    </a:cubicBezTo>
                    <a:cubicBezTo>
                      <a:pt x="649" y="546"/>
                      <a:pt x="650" y="546"/>
                      <a:pt x="651" y="547"/>
                    </a:cubicBezTo>
                    <a:cubicBezTo>
                      <a:pt x="651" y="547"/>
                      <a:pt x="651" y="547"/>
                      <a:pt x="651" y="547"/>
                    </a:cubicBezTo>
                    <a:cubicBezTo>
                      <a:pt x="652" y="547"/>
                      <a:pt x="652" y="546"/>
                      <a:pt x="653" y="546"/>
                    </a:cubicBezTo>
                    <a:cubicBezTo>
                      <a:pt x="653" y="548"/>
                      <a:pt x="655" y="547"/>
                      <a:pt x="656" y="548"/>
                    </a:cubicBezTo>
                    <a:cubicBezTo>
                      <a:pt x="656" y="548"/>
                      <a:pt x="657" y="547"/>
                      <a:pt x="657" y="547"/>
                    </a:cubicBezTo>
                    <a:cubicBezTo>
                      <a:pt x="658" y="548"/>
                      <a:pt x="658" y="547"/>
                      <a:pt x="659" y="547"/>
                    </a:cubicBezTo>
                    <a:cubicBezTo>
                      <a:pt x="660" y="547"/>
                      <a:pt x="660" y="548"/>
                      <a:pt x="660" y="548"/>
                    </a:cubicBezTo>
                    <a:cubicBezTo>
                      <a:pt x="660" y="548"/>
                      <a:pt x="662" y="547"/>
                      <a:pt x="663" y="548"/>
                    </a:cubicBezTo>
                    <a:cubicBezTo>
                      <a:pt x="662" y="549"/>
                      <a:pt x="661" y="548"/>
                      <a:pt x="660" y="548"/>
                    </a:cubicBezTo>
                    <a:cubicBezTo>
                      <a:pt x="659" y="548"/>
                      <a:pt x="658" y="548"/>
                      <a:pt x="657" y="548"/>
                    </a:cubicBezTo>
                    <a:cubicBezTo>
                      <a:pt x="657" y="549"/>
                      <a:pt x="656" y="548"/>
                      <a:pt x="655" y="548"/>
                    </a:cubicBezTo>
                    <a:close/>
                    <a:moveTo>
                      <a:pt x="664" y="561"/>
                    </a:moveTo>
                    <a:cubicBezTo>
                      <a:pt x="663" y="561"/>
                      <a:pt x="663" y="561"/>
                      <a:pt x="662" y="561"/>
                    </a:cubicBezTo>
                    <a:cubicBezTo>
                      <a:pt x="661" y="561"/>
                      <a:pt x="660" y="560"/>
                      <a:pt x="659" y="560"/>
                    </a:cubicBezTo>
                    <a:cubicBezTo>
                      <a:pt x="659" y="560"/>
                      <a:pt x="659" y="560"/>
                      <a:pt x="658" y="560"/>
                    </a:cubicBezTo>
                    <a:cubicBezTo>
                      <a:pt x="658" y="560"/>
                      <a:pt x="658" y="560"/>
                      <a:pt x="658" y="560"/>
                    </a:cubicBezTo>
                    <a:cubicBezTo>
                      <a:pt x="658" y="560"/>
                      <a:pt x="657" y="560"/>
                      <a:pt x="657" y="560"/>
                    </a:cubicBezTo>
                    <a:cubicBezTo>
                      <a:pt x="656" y="561"/>
                      <a:pt x="657" y="561"/>
                      <a:pt x="657" y="561"/>
                    </a:cubicBezTo>
                    <a:cubicBezTo>
                      <a:pt x="658" y="561"/>
                      <a:pt x="658" y="561"/>
                      <a:pt x="659" y="561"/>
                    </a:cubicBezTo>
                    <a:cubicBezTo>
                      <a:pt x="660" y="562"/>
                      <a:pt x="661" y="561"/>
                      <a:pt x="662" y="562"/>
                    </a:cubicBezTo>
                    <a:cubicBezTo>
                      <a:pt x="661" y="563"/>
                      <a:pt x="660" y="562"/>
                      <a:pt x="660" y="562"/>
                    </a:cubicBezTo>
                    <a:cubicBezTo>
                      <a:pt x="658" y="562"/>
                      <a:pt x="658" y="562"/>
                      <a:pt x="658" y="562"/>
                    </a:cubicBezTo>
                    <a:cubicBezTo>
                      <a:pt x="657" y="561"/>
                      <a:pt x="657" y="562"/>
                      <a:pt x="656" y="561"/>
                    </a:cubicBezTo>
                    <a:cubicBezTo>
                      <a:pt x="656" y="561"/>
                      <a:pt x="656" y="560"/>
                      <a:pt x="656" y="560"/>
                    </a:cubicBezTo>
                    <a:cubicBezTo>
                      <a:pt x="656" y="559"/>
                      <a:pt x="656" y="560"/>
                      <a:pt x="657" y="560"/>
                    </a:cubicBezTo>
                    <a:cubicBezTo>
                      <a:pt x="657" y="560"/>
                      <a:pt x="658" y="560"/>
                      <a:pt x="658" y="560"/>
                    </a:cubicBezTo>
                    <a:cubicBezTo>
                      <a:pt x="658" y="560"/>
                      <a:pt x="659" y="560"/>
                      <a:pt x="660" y="560"/>
                    </a:cubicBezTo>
                    <a:cubicBezTo>
                      <a:pt x="660" y="560"/>
                      <a:pt x="661" y="560"/>
                      <a:pt x="661" y="560"/>
                    </a:cubicBezTo>
                    <a:cubicBezTo>
                      <a:pt x="662" y="560"/>
                      <a:pt x="662" y="561"/>
                      <a:pt x="662" y="561"/>
                    </a:cubicBezTo>
                    <a:cubicBezTo>
                      <a:pt x="664" y="561"/>
                      <a:pt x="665" y="560"/>
                      <a:pt x="666" y="561"/>
                    </a:cubicBezTo>
                    <a:cubicBezTo>
                      <a:pt x="666" y="562"/>
                      <a:pt x="665" y="561"/>
                      <a:pt x="664" y="561"/>
                    </a:cubicBezTo>
                    <a:close/>
                    <a:moveTo>
                      <a:pt x="666" y="550"/>
                    </a:moveTo>
                    <a:cubicBezTo>
                      <a:pt x="665" y="550"/>
                      <a:pt x="665" y="549"/>
                      <a:pt x="663" y="549"/>
                    </a:cubicBezTo>
                    <a:cubicBezTo>
                      <a:pt x="664" y="549"/>
                      <a:pt x="665" y="549"/>
                      <a:pt x="666" y="549"/>
                    </a:cubicBezTo>
                    <a:cubicBezTo>
                      <a:pt x="667" y="549"/>
                      <a:pt x="667" y="549"/>
                      <a:pt x="667" y="549"/>
                    </a:cubicBezTo>
                    <a:cubicBezTo>
                      <a:pt x="668" y="549"/>
                      <a:pt x="668" y="549"/>
                      <a:pt x="669" y="549"/>
                    </a:cubicBezTo>
                    <a:cubicBezTo>
                      <a:pt x="670" y="549"/>
                      <a:pt x="670" y="548"/>
                      <a:pt x="671" y="549"/>
                    </a:cubicBezTo>
                    <a:cubicBezTo>
                      <a:pt x="670" y="550"/>
                      <a:pt x="668" y="550"/>
                      <a:pt x="666" y="550"/>
                    </a:cubicBezTo>
                    <a:close/>
                    <a:moveTo>
                      <a:pt x="670" y="562"/>
                    </a:moveTo>
                    <a:cubicBezTo>
                      <a:pt x="669" y="562"/>
                      <a:pt x="668" y="562"/>
                      <a:pt x="667" y="561"/>
                    </a:cubicBezTo>
                    <a:cubicBezTo>
                      <a:pt x="667" y="560"/>
                      <a:pt x="668" y="561"/>
                      <a:pt x="669" y="561"/>
                    </a:cubicBezTo>
                    <a:cubicBezTo>
                      <a:pt x="670" y="561"/>
                      <a:pt x="671" y="561"/>
                      <a:pt x="672" y="562"/>
                    </a:cubicBezTo>
                    <a:cubicBezTo>
                      <a:pt x="672" y="563"/>
                      <a:pt x="671" y="562"/>
                      <a:pt x="670" y="562"/>
                    </a:cubicBezTo>
                    <a:close/>
                    <a:moveTo>
                      <a:pt x="727" y="527"/>
                    </a:moveTo>
                    <a:cubicBezTo>
                      <a:pt x="727" y="528"/>
                      <a:pt x="727" y="528"/>
                      <a:pt x="726" y="528"/>
                    </a:cubicBezTo>
                    <a:cubicBezTo>
                      <a:pt x="726" y="528"/>
                      <a:pt x="726" y="528"/>
                      <a:pt x="726" y="528"/>
                    </a:cubicBezTo>
                    <a:cubicBezTo>
                      <a:pt x="726" y="528"/>
                      <a:pt x="725" y="529"/>
                      <a:pt x="725" y="529"/>
                    </a:cubicBezTo>
                    <a:cubicBezTo>
                      <a:pt x="725" y="529"/>
                      <a:pt x="725" y="529"/>
                      <a:pt x="724" y="529"/>
                    </a:cubicBezTo>
                    <a:cubicBezTo>
                      <a:pt x="724" y="529"/>
                      <a:pt x="724" y="529"/>
                      <a:pt x="723" y="530"/>
                    </a:cubicBezTo>
                    <a:cubicBezTo>
                      <a:pt x="722" y="529"/>
                      <a:pt x="724" y="529"/>
                      <a:pt x="725" y="528"/>
                    </a:cubicBezTo>
                    <a:cubicBezTo>
                      <a:pt x="726" y="528"/>
                      <a:pt x="727" y="528"/>
                      <a:pt x="727" y="527"/>
                    </a:cubicBezTo>
                    <a:cubicBezTo>
                      <a:pt x="728" y="527"/>
                      <a:pt x="727" y="528"/>
                      <a:pt x="727" y="527"/>
                    </a:cubicBezTo>
                    <a:close/>
                    <a:moveTo>
                      <a:pt x="753" y="501"/>
                    </a:moveTo>
                    <a:cubicBezTo>
                      <a:pt x="753" y="501"/>
                      <a:pt x="752" y="501"/>
                      <a:pt x="752" y="501"/>
                    </a:cubicBezTo>
                    <a:cubicBezTo>
                      <a:pt x="751" y="503"/>
                      <a:pt x="752" y="503"/>
                      <a:pt x="751" y="504"/>
                    </a:cubicBezTo>
                    <a:cubicBezTo>
                      <a:pt x="750" y="506"/>
                      <a:pt x="748" y="507"/>
                      <a:pt x="748" y="507"/>
                    </a:cubicBezTo>
                    <a:cubicBezTo>
                      <a:pt x="746" y="507"/>
                      <a:pt x="749" y="505"/>
                      <a:pt x="750" y="502"/>
                    </a:cubicBezTo>
                    <a:cubicBezTo>
                      <a:pt x="750" y="503"/>
                      <a:pt x="751" y="500"/>
                      <a:pt x="752" y="501"/>
                    </a:cubicBezTo>
                    <a:cubicBezTo>
                      <a:pt x="752" y="500"/>
                      <a:pt x="754" y="500"/>
                      <a:pt x="753" y="500"/>
                    </a:cubicBezTo>
                    <a:cubicBezTo>
                      <a:pt x="754" y="499"/>
                      <a:pt x="754" y="500"/>
                      <a:pt x="753" y="501"/>
                    </a:cubicBezTo>
                    <a:close/>
                    <a:moveTo>
                      <a:pt x="756" y="520"/>
                    </a:move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2"/>
                      <a:pt x="756" y="522"/>
                      <a:pt x="756" y="522"/>
                    </a:cubicBezTo>
                    <a:cubicBezTo>
                      <a:pt x="755" y="522"/>
                      <a:pt x="755" y="522"/>
                      <a:pt x="755" y="521"/>
                    </a:cubicBezTo>
                    <a:cubicBezTo>
                      <a:pt x="755" y="521"/>
                      <a:pt x="755" y="521"/>
                      <a:pt x="755" y="521"/>
                    </a:cubicBezTo>
                    <a:cubicBezTo>
                      <a:pt x="755" y="521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lose/>
                    <a:moveTo>
                      <a:pt x="757" y="517"/>
                    </a:moveTo>
                    <a:cubicBezTo>
                      <a:pt x="756" y="517"/>
                      <a:pt x="759" y="516"/>
                      <a:pt x="759" y="515"/>
                    </a:cubicBezTo>
                    <a:cubicBezTo>
                      <a:pt x="760" y="515"/>
                      <a:pt x="757" y="517"/>
                      <a:pt x="757" y="517"/>
                    </a:cubicBezTo>
                    <a:close/>
                    <a:moveTo>
                      <a:pt x="759" y="512"/>
                    </a:moveTo>
                    <a:cubicBezTo>
                      <a:pt x="758" y="512"/>
                      <a:pt x="759" y="511"/>
                      <a:pt x="759" y="510"/>
                    </a:cubicBezTo>
                    <a:cubicBezTo>
                      <a:pt x="760" y="511"/>
                      <a:pt x="759" y="511"/>
                      <a:pt x="759" y="512"/>
                    </a:cubicBezTo>
                    <a:close/>
                    <a:moveTo>
                      <a:pt x="760" y="510"/>
                    </a:moveTo>
                    <a:cubicBezTo>
                      <a:pt x="759" y="510"/>
                      <a:pt x="759" y="508"/>
                      <a:pt x="759" y="507"/>
                    </a:cubicBezTo>
                    <a:cubicBezTo>
                      <a:pt x="760" y="508"/>
                      <a:pt x="760" y="509"/>
                      <a:pt x="760" y="510"/>
                    </a:cubicBezTo>
                    <a:close/>
                    <a:moveTo>
                      <a:pt x="760" y="507"/>
                    </a:moveTo>
                    <a:cubicBezTo>
                      <a:pt x="759" y="507"/>
                      <a:pt x="760" y="506"/>
                      <a:pt x="761" y="505"/>
                    </a:cubicBezTo>
                    <a:cubicBezTo>
                      <a:pt x="761" y="506"/>
                      <a:pt x="760" y="507"/>
                      <a:pt x="760" y="507"/>
                    </a:cubicBezTo>
                    <a:close/>
                    <a:moveTo>
                      <a:pt x="321" y="795"/>
                    </a:moveTo>
                    <a:cubicBezTo>
                      <a:pt x="320" y="795"/>
                      <a:pt x="320" y="793"/>
                      <a:pt x="319" y="793"/>
                    </a:cubicBezTo>
                    <a:cubicBezTo>
                      <a:pt x="318" y="793"/>
                      <a:pt x="318" y="793"/>
                      <a:pt x="317" y="792"/>
                    </a:cubicBezTo>
                    <a:cubicBezTo>
                      <a:pt x="316" y="792"/>
                      <a:pt x="314" y="790"/>
                      <a:pt x="313" y="790"/>
                    </a:cubicBezTo>
                    <a:cubicBezTo>
                      <a:pt x="312" y="790"/>
                      <a:pt x="311" y="788"/>
                      <a:pt x="311" y="788"/>
                    </a:cubicBezTo>
                    <a:cubicBezTo>
                      <a:pt x="311" y="788"/>
                      <a:pt x="310" y="788"/>
                      <a:pt x="310" y="788"/>
                    </a:cubicBezTo>
                    <a:cubicBezTo>
                      <a:pt x="309" y="787"/>
                      <a:pt x="308" y="787"/>
                      <a:pt x="308" y="786"/>
                    </a:cubicBezTo>
                    <a:cubicBezTo>
                      <a:pt x="308" y="786"/>
                      <a:pt x="308" y="786"/>
                      <a:pt x="308" y="786"/>
                    </a:cubicBezTo>
                    <a:cubicBezTo>
                      <a:pt x="308" y="785"/>
                      <a:pt x="306" y="785"/>
                      <a:pt x="304" y="784"/>
                    </a:cubicBezTo>
                    <a:cubicBezTo>
                      <a:pt x="303" y="783"/>
                      <a:pt x="301" y="781"/>
                      <a:pt x="300" y="781"/>
                    </a:cubicBezTo>
                    <a:cubicBezTo>
                      <a:pt x="299" y="781"/>
                      <a:pt x="296" y="778"/>
                      <a:pt x="296" y="778"/>
                    </a:cubicBezTo>
                    <a:cubicBezTo>
                      <a:pt x="296" y="778"/>
                      <a:pt x="295" y="778"/>
                      <a:pt x="295" y="778"/>
                    </a:cubicBezTo>
                    <a:cubicBezTo>
                      <a:pt x="295" y="778"/>
                      <a:pt x="294" y="777"/>
                      <a:pt x="294" y="777"/>
                    </a:cubicBezTo>
                    <a:cubicBezTo>
                      <a:pt x="294" y="777"/>
                      <a:pt x="294" y="777"/>
                      <a:pt x="293" y="776"/>
                    </a:cubicBezTo>
                    <a:cubicBezTo>
                      <a:pt x="292" y="776"/>
                      <a:pt x="291" y="775"/>
                      <a:pt x="289" y="774"/>
                    </a:cubicBezTo>
                    <a:cubicBezTo>
                      <a:pt x="289" y="773"/>
                      <a:pt x="289" y="773"/>
                      <a:pt x="288" y="772"/>
                    </a:cubicBezTo>
                    <a:cubicBezTo>
                      <a:pt x="288" y="772"/>
                      <a:pt x="287" y="771"/>
                      <a:pt x="287" y="771"/>
                    </a:cubicBezTo>
                    <a:cubicBezTo>
                      <a:pt x="286" y="771"/>
                      <a:pt x="285" y="770"/>
                      <a:pt x="285" y="770"/>
                    </a:cubicBezTo>
                    <a:cubicBezTo>
                      <a:pt x="284" y="769"/>
                      <a:pt x="284" y="769"/>
                      <a:pt x="283" y="768"/>
                    </a:cubicBezTo>
                    <a:cubicBezTo>
                      <a:pt x="283" y="768"/>
                      <a:pt x="282" y="768"/>
                      <a:pt x="281" y="767"/>
                    </a:cubicBezTo>
                    <a:cubicBezTo>
                      <a:pt x="280" y="767"/>
                      <a:pt x="280" y="766"/>
                      <a:pt x="279" y="766"/>
                    </a:cubicBezTo>
                    <a:cubicBezTo>
                      <a:pt x="279" y="765"/>
                      <a:pt x="278" y="765"/>
                      <a:pt x="278" y="764"/>
                    </a:cubicBezTo>
                    <a:cubicBezTo>
                      <a:pt x="277" y="764"/>
                      <a:pt x="277" y="764"/>
                      <a:pt x="277" y="763"/>
                    </a:cubicBezTo>
                    <a:cubicBezTo>
                      <a:pt x="276" y="762"/>
                      <a:pt x="274" y="761"/>
                      <a:pt x="274" y="761"/>
                    </a:cubicBezTo>
                    <a:cubicBezTo>
                      <a:pt x="273" y="760"/>
                      <a:pt x="272" y="759"/>
                      <a:pt x="272" y="759"/>
                    </a:cubicBezTo>
                    <a:cubicBezTo>
                      <a:pt x="271" y="759"/>
                      <a:pt x="272" y="758"/>
                      <a:pt x="271" y="758"/>
                    </a:cubicBezTo>
                    <a:cubicBezTo>
                      <a:pt x="271" y="758"/>
                      <a:pt x="271" y="758"/>
                      <a:pt x="270" y="758"/>
                    </a:cubicBezTo>
                    <a:cubicBezTo>
                      <a:pt x="270" y="757"/>
                      <a:pt x="270" y="757"/>
                      <a:pt x="270" y="756"/>
                    </a:cubicBezTo>
                    <a:cubicBezTo>
                      <a:pt x="269" y="756"/>
                      <a:pt x="269" y="755"/>
                      <a:pt x="268" y="755"/>
                    </a:cubicBezTo>
                    <a:cubicBezTo>
                      <a:pt x="268" y="755"/>
                      <a:pt x="267" y="754"/>
                      <a:pt x="266" y="753"/>
                    </a:cubicBezTo>
                    <a:cubicBezTo>
                      <a:pt x="265" y="752"/>
                      <a:pt x="264" y="751"/>
                      <a:pt x="264" y="750"/>
                    </a:cubicBezTo>
                    <a:cubicBezTo>
                      <a:pt x="262" y="750"/>
                      <a:pt x="262" y="749"/>
                      <a:pt x="261" y="749"/>
                    </a:cubicBezTo>
                    <a:cubicBezTo>
                      <a:pt x="261" y="748"/>
                      <a:pt x="260" y="748"/>
                      <a:pt x="259" y="747"/>
                    </a:cubicBezTo>
                    <a:cubicBezTo>
                      <a:pt x="260" y="746"/>
                      <a:pt x="258" y="746"/>
                      <a:pt x="258" y="746"/>
                    </a:cubicBezTo>
                    <a:cubicBezTo>
                      <a:pt x="258" y="745"/>
                      <a:pt x="258" y="745"/>
                      <a:pt x="258" y="744"/>
                    </a:cubicBezTo>
                    <a:cubicBezTo>
                      <a:pt x="258" y="744"/>
                      <a:pt x="257" y="744"/>
                      <a:pt x="257" y="744"/>
                    </a:cubicBezTo>
                    <a:cubicBezTo>
                      <a:pt x="257" y="743"/>
                      <a:pt x="256" y="743"/>
                      <a:pt x="256" y="743"/>
                    </a:cubicBezTo>
                    <a:cubicBezTo>
                      <a:pt x="256" y="743"/>
                      <a:pt x="256" y="742"/>
                      <a:pt x="256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1"/>
                      <a:pt x="254" y="741"/>
                      <a:pt x="254" y="740"/>
                    </a:cubicBezTo>
                    <a:cubicBezTo>
                      <a:pt x="253" y="740"/>
                      <a:pt x="251" y="738"/>
                      <a:pt x="251" y="738"/>
                    </a:cubicBezTo>
                    <a:cubicBezTo>
                      <a:pt x="250" y="737"/>
                      <a:pt x="250" y="737"/>
                      <a:pt x="250" y="737"/>
                    </a:cubicBezTo>
                    <a:cubicBezTo>
                      <a:pt x="250" y="737"/>
                      <a:pt x="250" y="736"/>
                      <a:pt x="250" y="736"/>
                    </a:cubicBezTo>
                    <a:cubicBezTo>
                      <a:pt x="249" y="735"/>
                      <a:pt x="248" y="734"/>
                      <a:pt x="247" y="733"/>
                    </a:cubicBezTo>
                    <a:cubicBezTo>
                      <a:pt x="247" y="732"/>
                      <a:pt x="246" y="731"/>
                      <a:pt x="246" y="730"/>
                    </a:cubicBezTo>
                    <a:cubicBezTo>
                      <a:pt x="246" y="730"/>
                      <a:pt x="245" y="729"/>
                      <a:pt x="245" y="729"/>
                    </a:cubicBezTo>
                    <a:cubicBezTo>
                      <a:pt x="244" y="729"/>
                      <a:pt x="244" y="728"/>
                      <a:pt x="244" y="728"/>
                    </a:cubicBezTo>
                    <a:cubicBezTo>
                      <a:pt x="243" y="727"/>
                      <a:pt x="242" y="725"/>
                      <a:pt x="241" y="724"/>
                    </a:cubicBezTo>
                    <a:cubicBezTo>
                      <a:pt x="241" y="724"/>
                      <a:pt x="241" y="723"/>
                      <a:pt x="241" y="723"/>
                    </a:cubicBezTo>
                    <a:cubicBezTo>
                      <a:pt x="241" y="723"/>
                      <a:pt x="240" y="723"/>
                      <a:pt x="240" y="723"/>
                    </a:cubicBezTo>
                    <a:cubicBezTo>
                      <a:pt x="240" y="722"/>
                      <a:pt x="239" y="720"/>
                      <a:pt x="239" y="720"/>
                    </a:cubicBezTo>
                    <a:cubicBezTo>
                      <a:pt x="239" y="720"/>
                      <a:pt x="239" y="719"/>
                      <a:pt x="238" y="719"/>
                    </a:cubicBezTo>
                    <a:cubicBezTo>
                      <a:pt x="238" y="718"/>
                      <a:pt x="237" y="717"/>
                      <a:pt x="237" y="717"/>
                    </a:cubicBezTo>
                    <a:cubicBezTo>
                      <a:pt x="237" y="716"/>
                      <a:pt x="236" y="715"/>
                      <a:pt x="236" y="714"/>
                    </a:cubicBezTo>
                    <a:cubicBezTo>
                      <a:pt x="235" y="713"/>
                      <a:pt x="235" y="712"/>
                      <a:pt x="235" y="712"/>
                    </a:cubicBezTo>
                    <a:cubicBezTo>
                      <a:pt x="235" y="712"/>
                      <a:pt x="235" y="712"/>
                      <a:pt x="235" y="712"/>
                    </a:cubicBezTo>
                    <a:cubicBezTo>
                      <a:pt x="235" y="711"/>
                      <a:pt x="234" y="711"/>
                      <a:pt x="234" y="711"/>
                    </a:cubicBezTo>
                    <a:cubicBezTo>
                      <a:pt x="234" y="710"/>
                      <a:pt x="233" y="708"/>
                      <a:pt x="233" y="707"/>
                    </a:cubicBezTo>
                    <a:cubicBezTo>
                      <a:pt x="233" y="707"/>
                      <a:pt x="232" y="707"/>
                      <a:pt x="232" y="707"/>
                    </a:cubicBezTo>
                    <a:cubicBezTo>
                      <a:pt x="232" y="706"/>
                      <a:pt x="232" y="705"/>
                      <a:pt x="232" y="705"/>
                    </a:cubicBezTo>
                    <a:cubicBezTo>
                      <a:pt x="232" y="705"/>
                      <a:pt x="232" y="705"/>
                      <a:pt x="232" y="704"/>
                    </a:cubicBezTo>
                    <a:cubicBezTo>
                      <a:pt x="232" y="704"/>
                      <a:pt x="231" y="704"/>
                      <a:pt x="231" y="704"/>
                    </a:cubicBezTo>
                    <a:cubicBezTo>
                      <a:pt x="230" y="703"/>
                      <a:pt x="230" y="702"/>
                      <a:pt x="230" y="701"/>
                    </a:cubicBezTo>
                    <a:cubicBezTo>
                      <a:pt x="230" y="701"/>
                      <a:pt x="230" y="701"/>
                      <a:pt x="230" y="701"/>
                    </a:cubicBezTo>
                    <a:cubicBezTo>
                      <a:pt x="229" y="699"/>
                      <a:pt x="229" y="698"/>
                      <a:pt x="229" y="696"/>
                    </a:cubicBezTo>
                    <a:cubicBezTo>
                      <a:pt x="229" y="696"/>
                      <a:pt x="228" y="697"/>
                      <a:pt x="228" y="696"/>
                    </a:cubicBezTo>
                    <a:cubicBezTo>
                      <a:pt x="228" y="696"/>
                      <a:pt x="228" y="695"/>
                      <a:pt x="228" y="695"/>
                    </a:cubicBezTo>
                    <a:cubicBezTo>
                      <a:pt x="227" y="695"/>
                      <a:pt x="228" y="693"/>
                      <a:pt x="228" y="692"/>
                    </a:cubicBezTo>
                    <a:cubicBezTo>
                      <a:pt x="227" y="691"/>
                      <a:pt x="226" y="695"/>
                      <a:pt x="226" y="694"/>
                    </a:cubicBezTo>
                    <a:cubicBezTo>
                      <a:pt x="224" y="685"/>
                      <a:pt x="222" y="673"/>
                      <a:pt x="223" y="665"/>
                    </a:cubicBezTo>
                    <a:cubicBezTo>
                      <a:pt x="223" y="664"/>
                      <a:pt x="223" y="663"/>
                      <a:pt x="223" y="663"/>
                    </a:cubicBezTo>
                    <a:cubicBezTo>
                      <a:pt x="223" y="662"/>
                      <a:pt x="223" y="662"/>
                      <a:pt x="223" y="662"/>
                    </a:cubicBezTo>
                    <a:cubicBezTo>
                      <a:pt x="223" y="662"/>
                      <a:pt x="223" y="661"/>
                      <a:pt x="223" y="660"/>
                    </a:cubicBezTo>
                    <a:cubicBezTo>
                      <a:pt x="223" y="660"/>
                      <a:pt x="224" y="660"/>
                      <a:pt x="224" y="660"/>
                    </a:cubicBezTo>
                    <a:cubicBezTo>
                      <a:pt x="224" y="658"/>
                      <a:pt x="224" y="650"/>
                      <a:pt x="225" y="649"/>
                    </a:cubicBezTo>
                    <a:cubicBezTo>
                      <a:pt x="225" y="649"/>
                      <a:pt x="225" y="649"/>
                      <a:pt x="225" y="648"/>
                    </a:cubicBezTo>
                    <a:cubicBezTo>
                      <a:pt x="225" y="648"/>
                      <a:pt x="226" y="648"/>
                      <a:pt x="226" y="648"/>
                    </a:cubicBezTo>
                    <a:cubicBezTo>
                      <a:pt x="226" y="648"/>
                      <a:pt x="225" y="648"/>
                      <a:pt x="226" y="647"/>
                    </a:cubicBezTo>
                    <a:cubicBezTo>
                      <a:pt x="226" y="646"/>
                      <a:pt x="227" y="645"/>
                      <a:pt x="227" y="644"/>
                    </a:cubicBezTo>
                    <a:cubicBezTo>
                      <a:pt x="227" y="643"/>
                      <a:pt x="228" y="643"/>
                      <a:pt x="228" y="642"/>
                    </a:cubicBezTo>
                    <a:cubicBezTo>
                      <a:pt x="228" y="642"/>
                      <a:pt x="228" y="642"/>
                      <a:pt x="228" y="642"/>
                    </a:cubicBezTo>
                    <a:cubicBezTo>
                      <a:pt x="229" y="640"/>
                      <a:pt x="229" y="639"/>
                      <a:pt x="230" y="639"/>
                    </a:cubicBezTo>
                    <a:cubicBezTo>
                      <a:pt x="230" y="639"/>
                      <a:pt x="230" y="638"/>
                      <a:pt x="230" y="638"/>
                    </a:cubicBezTo>
                    <a:cubicBezTo>
                      <a:pt x="230" y="637"/>
                      <a:pt x="231" y="637"/>
                      <a:pt x="231" y="636"/>
                    </a:cubicBezTo>
                    <a:cubicBezTo>
                      <a:pt x="233" y="635"/>
                      <a:pt x="234" y="633"/>
                      <a:pt x="236" y="632"/>
                    </a:cubicBezTo>
                    <a:cubicBezTo>
                      <a:pt x="243" y="626"/>
                      <a:pt x="251" y="621"/>
                      <a:pt x="260" y="623"/>
                    </a:cubicBezTo>
                    <a:cubicBezTo>
                      <a:pt x="266" y="623"/>
                      <a:pt x="273" y="626"/>
                      <a:pt x="277" y="630"/>
                    </a:cubicBezTo>
                    <a:cubicBezTo>
                      <a:pt x="281" y="635"/>
                      <a:pt x="280" y="641"/>
                      <a:pt x="278" y="646"/>
                    </a:cubicBezTo>
                    <a:cubicBezTo>
                      <a:pt x="278" y="647"/>
                      <a:pt x="276" y="648"/>
                      <a:pt x="276" y="647"/>
                    </a:cubicBezTo>
                    <a:cubicBezTo>
                      <a:pt x="276" y="646"/>
                      <a:pt x="276" y="645"/>
                      <a:pt x="276" y="644"/>
                    </a:cubicBezTo>
                    <a:cubicBezTo>
                      <a:pt x="276" y="642"/>
                      <a:pt x="274" y="639"/>
                      <a:pt x="272" y="638"/>
                    </a:cubicBezTo>
                    <a:cubicBezTo>
                      <a:pt x="268" y="634"/>
                      <a:pt x="262" y="634"/>
                      <a:pt x="258" y="637"/>
                    </a:cubicBezTo>
                    <a:cubicBezTo>
                      <a:pt x="254" y="639"/>
                      <a:pt x="250" y="644"/>
                      <a:pt x="251" y="653"/>
                    </a:cubicBezTo>
                    <a:cubicBezTo>
                      <a:pt x="251" y="660"/>
                      <a:pt x="256" y="667"/>
                      <a:pt x="261" y="671"/>
                    </a:cubicBezTo>
                    <a:cubicBezTo>
                      <a:pt x="268" y="675"/>
                      <a:pt x="277" y="676"/>
                      <a:pt x="284" y="674"/>
                    </a:cubicBezTo>
                    <a:cubicBezTo>
                      <a:pt x="293" y="672"/>
                      <a:pt x="303" y="667"/>
                      <a:pt x="309" y="656"/>
                    </a:cubicBezTo>
                    <a:cubicBezTo>
                      <a:pt x="314" y="646"/>
                      <a:pt x="318" y="633"/>
                      <a:pt x="315" y="622"/>
                    </a:cubicBezTo>
                    <a:cubicBezTo>
                      <a:pt x="312" y="614"/>
                      <a:pt x="305" y="605"/>
                      <a:pt x="295" y="609"/>
                    </a:cubicBezTo>
                    <a:cubicBezTo>
                      <a:pt x="298" y="600"/>
                      <a:pt x="296" y="591"/>
                      <a:pt x="288" y="585"/>
                    </a:cubicBezTo>
                    <a:cubicBezTo>
                      <a:pt x="282" y="579"/>
                      <a:pt x="275" y="578"/>
                      <a:pt x="267" y="577"/>
                    </a:cubicBezTo>
                    <a:cubicBezTo>
                      <a:pt x="243" y="577"/>
                      <a:pt x="240" y="595"/>
                      <a:pt x="239" y="596"/>
                    </a:cubicBezTo>
                    <a:cubicBezTo>
                      <a:pt x="233" y="589"/>
                      <a:pt x="227" y="589"/>
                      <a:pt x="220" y="590"/>
                    </a:cubicBezTo>
                    <a:cubicBezTo>
                      <a:pt x="213" y="591"/>
                      <a:pt x="208" y="596"/>
                      <a:pt x="203" y="601"/>
                    </a:cubicBezTo>
                    <a:cubicBezTo>
                      <a:pt x="184" y="619"/>
                      <a:pt x="183" y="654"/>
                      <a:pt x="190" y="678"/>
                    </a:cubicBezTo>
                    <a:cubicBezTo>
                      <a:pt x="192" y="686"/>
                      <a:pt x="196" y="693"/>
                      <a:pt x="199" y="701"/>
                    </a:cubicBezTo>
                    <a:cubicBezTo>
                      <a:pt x="199" y="702"/>
                      <a:pt x="199" y="702"/>
                      <a:pt x="200" y="702"/>
                    </a:cubicBezTo>
                    <a:cubicBezTo>
                      <a:pt x="200" y="702"/>
                      <a:pt x="200" y="702"/>
                      <a:pt x="200" y="703"/>
                    </a:cubicBezTo>
                    <a:cubicBezTo>
                      <a:pt x="200" y="703"/>
                      <a:pt x="199" y="703"/>
                      <a:pt x="199" y="702"/>
                    </a:cubicBezTo>
                    <a:cubicBezTo>
                      <a:pt x="198" y="701"/>
                      <a:pt x="197" y="699"/>
                      <a:pt x="196" y="698"/>
                    </a:cubicBezTo>
                    <a:cubicBezTo>
                      <a:pt x="195" y="697"/>
                      <a:pt x="194" y="696"/>
                      <a:pt x="194" y="695"/>
                    </a:cubicBezTo>
                    <a:cubicBezTo>
                      <a:pt x="194" y="695"/>
                      <a:pt x="193" y="695"/>
                      <a:pt x="193" y="695"/>
                    </a:cubicBezTo>
                    <a:cubicBezTo>
                      <a:pt x="193" y="694"/>
                      <a:pt x="193" y="694"/>
                      <a:pt x="193" y="694"/>
                    </a:cubicBezTo>
                    <a:cubicBezTo>
                      <a:pt x="192" y="693"/>
                      <a:pt x="192" y="693"/>
                      <a:pt x="192" y="692"/>
                    </a:cubicBezTo>
                    <a:cubicBezTo>
                      <a:pt x="192" y="692"/>
                      <a:pt x="192" y="692"/>
                      <a:pt x="192" y="692"/>
                    </a:cubicBezTo>
                    <a:cubicBezTo>
                      <a:pt x="191" y="692"/>
                      <a:pt x="192" y="692"/>
                      <a:pt x="192" y="691"/>
                    </a:cubicBezTo>
                    <a:cubicBezTo>
                      <a:pt x="192" y="691"/>
                      <a:pt x="191" y="691"/>
                      <a:pt x="191" y="690"/>
                    </a:cubicBezTo>
                    <a:cubicBezTo>
                      <a:pt x="190" y="690"/>
                      <a:pt x="190" y="689"/>
                      <a:pt x="189" y="688"/>
                    </a:cubicBezTo>
                    <a:cubicBezTo>
                      <a:pt x="188" y="687"/>
                      <a:pt x="188" y="685"/>
                      <a:pt x="187" y="685"/>
                    </a:cubicBezTo>
                    <a:cubicBezTo>
                      <a:pt x="187" y="684"/>
                      <a:pt x="187" y="684"/>
                      <a:pt x="187" y="684"/>
                    </a:cubicBezTo>
                    <a:cubicBezTo>
                      <a:pt x="186" y="683"/>
                      <a:pt x="186" y="683"/>
                      <a:pt x="186" y="683"/>
                    </a:cubicBezTo>
                    <a:cubicBezTo>
                      <a:pt x="186" y="682"/>
                      <a:pt x="185" y="681"/>
                      <a:pt x="185" y="681"/>
                    </a:cubicBezTo>
                    <a:cubicBezTo>
                      <a:pt x="185" y="681"/>
                      <a:pt x="185" y="681"/>
                      <a:pt x="185" y="681"/>
                    </a:cubicBezTo>
                    <a:cubicBezTo>
                      <a:pt x="185" y="680"/>
                      <a:pt x="185" y="680"/>
                      <a:pt x="184" y="679"/>
                    </a:cubicBezTo>
                    <a:cubicBezTo>
                      <a:pt x="184" y="678"/>
                      <a:pt x="183" y="678"/>
                      <a:pt x="183" y="677"/>
                    </a:cubicBezTo>
                    <a:cubicBezTo>
                      <a:pt x="182" y="676"/>
                      <a:pt x="182" y="676"/>
                      <a:pt x="182" y="675"/>
                    </a:cubicBezTo>
                    <a:cubicBezTo>
                      <a:pt x="182" y="674"/>
                      <a:pt x="182" y="674"/>
                      <a:pt x="181" y="674"/>
                    </a:cubicBezTo>
                    <a:cubicBezTo>
                      <a:pt x="181" y="674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2"/>
                      <a:pt x="181" y="673"/>
                      <a:pt x="180" y="673"/>
                    </a:cubicBezTo>
                    <a:cubicBezTo>
                      <a:pt x="180" y="672"/>
                      <a:pt x="181" y="672"/>
                      <a:pt x="181" y="672"/>
                    </a:cubicBezTo>
                    <a:cubicBezTo>
                      <a:pt x="180" y="672"/>
                      <a:pt x="180" y="672"/>
                      <a:pt x="180" y="671"/>
                    </a:cubicBezTo>
                    <a:cubicBezTo>
                      <a:pt x="180" y="671"/>
                      <a:pt x="180" y="670"/>
                      <a:pt x="179" y="670"/>
                    </a:cubicBezTo>
                    <a:cubicBezTo>
                      <a:pt x="179" y="669"/>
                      <a:pt x="178" y="667"/>
                      <a:pt x="178" y="667"/>
                    </a:cubicBezTo>
                    <a:cubicBezTo>
                      <a:pt x="178" y="666"/>
                      <a:pt x="178" y="666"/>
                      <a:pt x="178" y="666"/>
                    </a:cubicBezTo>
                    <a:cubicBezTo>
                      <a:pt x="178" y="666"/>
                      <a:pt x="177" y="666"/>
                      <a:pt x="177" y="666"/>
                    </a:cubicBezTo>
                    <a:cubicBezTo>
                      <a:pt x="177" y="666"/>
                      <a:pt x="178" y="665"/>
                      <a:pt x="177" y="665"/>
                    </a:cubicBezTo>
                    <a:cubicBezTo>
                      <a:pt x="177" y="665"/>
                      <a:pt x="177" y="665"/>
                      <a:pt x="177" y="665"/>
                    </a:cubicBezTo>
                    <a:cubicBezTo>
                      <a:pt x="177" y="665"/>
                      <a:pt x="177" y="664"/>
                      <a:pt x="177" y="664"/>
                    </a:cubicBezTo>
                    <a:cubicBezTo>
                      <a:pt x="177" y="664"/>
                      <a:pt x="177" y="664"/>
                      <a:pt x="176" y="663"/>
                    </a:cubicBezTo>
                    <a:cubicBezTo>
                      <a:pt x="176" y="663"/>
                      <a:pt x="176" y="662"/>
                      <a:pt x="176" y="661"/>
                    </a:cubicBezTo>
                    <a:cubicBezTo>
                      <a:pt x="175" y="660"/>
                      <a:pt x="175" y="660"/>
                      <a:pt x="175" y="659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58"/>
                      <a:pt x="174" y="658"/>
                      <a:pt x="174" y="658"/>
                    </a:cubicBezTo>
                    <a:cubicBezTo>
                      <a:pt x="174" y="656"/>
                      <a:pt x="173" y="654"/>
                      <a:pt x="173" y="653"/>
                    </a:cubicBezTo>
                    <a:cubicBezTo>
                      <a:pt x="173" y="652"/>
                      <a:pt x="173" y="652"/>
                      <a:pt x="172" y="652"/>
                    </a:cubicBezTo>
                    <a:cubicBezTo>
                      <a:pt x="172" y="651"/>
                      <a:pt x="172" y="650"/>
                      <a:pt x="172" y="650"/>
                    </a:cubicBezTo>
                    <a:cubicBezTo>
                      <a:pt x="172" y="650"/>
                      <a:pt x="172" y="650"/>
                      <a:pt x="172" y="650"/>
                    </a:cubicBezTo>
                    <a:cubicBezTo>
                      <a:pt x="172" y="650"/>
                      <a:pt x="172" y="649"/>
                      <a:pt x="172" y="649"/>
                    </a:cubicBezTo>
                    <a:cubicBezTo>
                      <a:pt x="172" y="649"/>
                      <a:pt x="171" y="648"/>
                      <a:pt x="171" y="648"/>
                    </a:cubicBezTo>
                    <a:cubicBezTo>
                      <a:pt x="171" y="647"/>
                      <a:pt x="170" y="645"/>
                      <a:pt x="170" y="644"/>
                    </a:cubicBezTo>
                    <a:cubicBezTo>
                      <a:pt x="170" y="643"/>
                      <a:pt x="169" y="643"/>
                      <a:pt x="169" y="642"/>
                    </a:cubicBezTo>
                    <a:cubicBezTo>
                      <a:pt x="169" y="641"/>
                      <a:pt x="169" y="641"/>
                      <a:pt x="169" y="641"/>
                    </a:cubicBezTo>
                    <a:cubicBezTo>
                      <a:pt x="168" y="639"/>
                      <a:pt x="168" y="637"/>
                      <a:pt x="168" y="636"/>
                    </a:cubicBezTo>
                    <a:cubicBezTo>
                      <a:pt x="168" y="636"/>
                      <a:pt x="167" y="635"/>
                      <a:pt x="167" y="635"/>
                    </a:cubicBezTo>
                    <a:cubicBezTo>
                      <a:pt x="167" y="634"/>
                      <a:pt x="167" y="635"/>
                      <a:pt x="167" y="635"/>
                    </a:cubicBezTo>
                    <a:cubicBezTo>
                      <a:pt x="167" y="634"/>
                      <a:pt x="167" y="634"/>
                      <a:pt x="167" y="633"/>
                    </a:cubicBezTo>
                    <a:cubicBezTo>
                      <a:pt x="167" y="633"/>
                      <a:pt x="166" y="633"/>
                      <a:pt x="166" y="633"/>
                    </a:cubicBezTo>
                    <a:cubicBezTo>
                      <a:pt x="166" y="631"/>
                      <a:pt x="166" y="631"/>
                      <a:pt x="166" y="630"/>
                    </a:cubicBezTo>
                    <a:cubicBezTo>
                      <a:pt x="166" y="630"/>
                      <a:pt x="166" y="630"/>
                      <a:pt x="166" y="630"/>
                    </a:cubicBezTo>
                    <a:cubicBezTo>
                      <a:pt x="165" y="628"/>
                      <a:pt x="165" y="626"/>
                      <a:pt x="165" y="625"/>
                    </a:cubicBezTo>
                    <a:cubicBezTo>
                      <a:pt x="165" y="623"/>
                      <a:pt x="165" y="621"/>
                      <a:pt x="165" y="621"/>
                    </a:cubicBezTo>
                    <a:cubicBezTo>
                      <a:pt x="164" y="620"/>
                      <a:pt x="165" y="619"/>
                      <a:pt x="164" y="619"/>
                    </a:cubicBezTo>
                    <a:cubicBezTo>
                      <a:pt x="164" y="618"/>
                      <a:pt x="164" y="616"/>
                      <a:pt x="164" y="615"/>
                    </a:cubicBezTo>
                    <a:cubicBezTo>
                      <a:pt x="163" y="613"/>
                      <a:pt x="163" y="612"/>
                      <a:pt x="163" y="611"/>
                    </a:cubicBezTo>
                    <a:cubicBezTo>
                      <a:pt x="163" y="608"/>
                      <a:pt x="162" y="604"/>
                      <a:pt x="162" y="602"/>
                    </a:cubicBezTo>
                    <a:cubicBezTo>
                      <a:pt x="162" y="601"/>
                      <a:pt x="162" y="600"/>
                      <a:pt x="162" y="599"/>
                    </a:cubicBezTo>
                    <a:cubicBezTo>
                      <a:pt x="162" y="597"/>
                      <a:pt x="162" y="596"/>
                      <a:pt x="162" y="595"/>
                    </a:cubicBezTo>
                    <a:cubicBezTo>
                      <a:pt x="162" y="594"/>
                      <a:pt x="162" y="594"/>
                      <a:pt x="162" y="594"/>
                    </a:cubicBezTo>
                    <a:cubicBezTo>
                      <a:pt x="162" y="592"/>
                      <a:pt x="162" y="590"/>
                      <a:pt x="162" y="588"/>
                    </a:cubicBezTo>
                    <a:cubicBezTo>
                      <a:pt x="162" y="588"/>
                      <a:pt x="162" y="587"/>
                      <a:pt x="162" y="587"/>
                    </a:cubicBezTo>
                    <a:cubicBezTo>
                      <a:pt x="161" y="584"/>
                      <a:pt x="162" y="581"/>
                      <a:pt x="162" y="578"/>
                    </a:cubicBezTo>
                    <a:cubicBezTo>
                      <a:pt x="162" y="575"/>
                      <a:pt x="162" y="572"/>
                      <a:pt x="162" y="569"/>
                    </a:cubicBezTo>
                    <a:cubicBezTo>
                      <a:pt x="162" y="569"/>
                      <a:pt x="162" y="569"/>
                      <a:pt x="162" y="568"/>
                    </a:cubicBezTo>
                    <a:cubicBezTo>
                      <a:pt x="163" y="566"/>
                      <a:pt x="162" y="565"/>
                      <a:pt x="163" y="563"/>
                    </a:cubicBezTo>
                    <a:cubicBezTo>
                      <a:pt x="163" y="562"/>
                      <a:pt x="163" y="562"/>
                      <a:pt x="163" y="561"/>
                    </a:cubicBezTo>
                    <a:cubicBezTo>
                      <a:pt x="163" y="560"/>
                      <a:pt x="163" y="558"/>
                      <a:pt x="164" y="558"/>
                    </a:cubicBezTo>
                    <a:cubicBezTo>
                      <a:pt x="164" y="556"/>
                      <a:pt x="164" y="554"/>
                      <a:pt x="164" y="553"/>
                    </a:cubicBezTo>
                    <a:cubicBezTo>
                      <a:pt x="164" y="552"/>
                      <a:pt x="164" y="550"/>
                      <a:pt x="165" y="550"/>
                    </a:cubicBezTo>
                    <a:cubicBezTo>
                      <a:pt x="165" y="548"/>
                      <a:pt x="165" y="547"/>
                      <a:pt x="165" y="546"/>
                    </a:cubicBezTo>
                    <a:cubicBezTo>
                      <a:pt x="165" y="545"/>
                      <a:pt x="165" y="545"/>
                      <a:pt x="165" y="544"/>
                    </a:cubicBezTo>
                    <a:cubicBezTo>
                      <a:pt x="166" y="544"/>
                      <a:pt x="165" y="543"/>
                      <a:pt x="165" y="543"/>
                    </a:cubicBezTo>
                    <a:cubicBezTo>
                      <a:pt x="166" y="542"/>
                      <a:pt x="166" y="542"/>
                      <a:pt x="166" y="542"/>
                    </a:cubicBezTo>
                    <a:cubicBezTo>
                      <a:pt x="166" y="541"/>
                      <a:pt x="166" y="541"/>
                      <a:pt x="166" y="540"/>
                    </a:cubicBezTo>
                    <a:cubicBezTo>
                      <a:pt x="166" y="538"/>
                      <a:pt x="167" y="537"/>
                      <a:pt x="167" y="535"/>
                    </a:cubicBezTo>
                    <a:cubicBezTo>
                      <a:pt x="168" y="532"/>
                      <a:pt x="168" y="530"/>
                      <a:pt x="169" y="527"/>
                    </a:cubicBezTo>
                    <a:cubicBezTo>
                      <a:pt x="169" y="525"/>
                      <a:pt x="170" y="524"/>
                      <a:pt x="170" y="522"/>
                    </a:cubicBezTo>
                    <a:cubicBezTo>
                      <a:pt x="170" y="521"/>
                      <a:pt x="171" y="521"/>
                      <a:pt x="171" y="520"/>
                    </a:cubicBezTo>
                    <a:cubicBezTo>
                      <a:pt x="171" y="519"/>
                      <a:pt x="171" y="518"/>
                      <a:pt x="171" y="518"/>
                    </a:cubicBezTo>
                    <a:cubicBezTo>
                      <a:pt x="172" y="517"/>
                      <a:pt x="172" y="515"/>
                      <a:pt x="173" y="514"/>
                    </a:cubicBezTo>
                    <a:cubicBezTo>
                      <a:pt x="173" y="514"/>
                      <a:pt x="173" y="513"/>
                      <a:pt x="173" y="513"/>
                    </a:cubicBezTo>
                    <a:cubicBezTo>
                      <a:pt x="173" y="512"/>
                      <a:pt x="173" y="512"/>
                      <a:pt x="173" y="512"/>
                    </a:cubicBezTo>
                    <a:cubicBezTo>
                      <a:pt x="174" y="511"/>
                      <a:pt x="173" y="511"/>
                      <a:pt x="174" y="510"/>
                    </a:cubicBezTo>
                    <a:cubicBezTo>
                      <a:pt x="175" y="507"/>
                      <a:pt x="175" y="505"/>
                      <a:pt x="176" y="503"/>
                    </a:cubicBezTo>
                    <a:cubicBezTo>
                      <a:pt x="176" y="502"/>
                      <a:pt x="177" y="502"/>
                      <a:pt x="177" y="501"/>
                    </a:cubicBezTo>
                    <a:cubicBezTo>
                      <a:pt x="177" y="501"/>
                      <a:pt x="177" y="500"/>
                      <a:pt x="177" y="500"/>
                    </a:cubicBezTo>
                    <a:cubicBezTo>
                      <a:pt x="177" y="500"/>
                      <a:pt x="177" y="499"/>
                      <a:pt x="177" y="499"/>
                    </a:cubicBezTo>
                    <a:cubicBezTo>
                      <a:pt x="177" y="499"/>
                      <a:pt x="178" y="499"/>
                      <a:pt x="178" y="498"/>
                    </a:cubicBezTo>
                    <a:cubicBezTo>
                      <a:pt x="178" y="498"/>
                      <a:pt x="178" y="497"/>
                      <a:pt x="179" y="496"/>
                    </a:cubicBezTo>
                    <a:cubicBezTo>
                      <a:pt x="179" y="495"/>
                      <a:pt x="178" y="495"/>
                      <a:pt x="178" y="493"/>
                    </a:cubicBezTo>
                    <a:cubicBezTo>
                      <a:pt x="178" y="492"/>
                      <a:pt x="179" y="492"/>
                      <a:pt x="179" y="491"/>
                    </a:cubicBezTo>
                    <a:cubicBezTo>
                      <a:pt x="179" y="491"/>
                      <a:pt x="180" y="491"/>
                      <a:pt x="180" y="491"/>
                    </a:cubicBezTo>
                    <a:cubicBezTo>
                      <a:pt x="180" y="491"/>
                      <a:pt x="181" y="491"/>
                      <a:pt x="181" y="490"/>
                    </a:cubicBezTo>
                    <a:cubicBezTo>
                      <a:pt x="181" y="490"/>
                      <a:pt x="181" y="489"/>
                      <a:pt x="181" y="489"/>
                    </a:cubicBezTo>
                    <a:cubicBezTo>
                      <a:pt x="181" y="488"/>
                      <a:pt x="181" y="487"/>
                      <a:pt x="182" y="487"/>
                    </a:cubicBezTo>
                    <a:cubicBezTo>
                      <a:pt x="182" y="487"/>
                      <a:pt x="183" y="487"/>
                      <a:pt x="183" y="486"/>
                    </a:cubicBezTo>
                    <a:cubicBezTo>
                      <a:pt x="183" y="485"/>
                      <a:pt x="183" y="485"/>
                      <a:pt x="184" y="484"/>
                    </a:cubicBezTo>
                    <a:cubicBezTo>
                      <a:pt x="184" y="484"/>
                      <a:pt x="184" y="483"/>
                      <a:pt x="184" y="483"/>
                    </a:cubicBezTo>
                    <a:cubicBezTo>
                      <a:pt x="185" y="483"/>
                      <a:pt x="185" y="483"/>
                      <a:pt x="185" y="482"/>
                    </a:cubicBezTo>
                    <a:cubicBezTo>
                      <a:pt x="185" y="482"/>
                      <a:pt x="186" y="482"/>
                      <a:pt x="186" y="482"/>
                    </a:cubicBezTo>
                    <a:cubicBezTo>
                      <a:pt x="186" y="480"/>
                      <a:pt x="188" y="478"/>
                      <a:pt x="189" y="477"/>
                    </a:cubicBezTo>
                    <a:cubicBezTo>
                      <a:pt x="189" y="476"/>
                      <a:pt x="189" y="476"/>
                      <a:pt x="189" y="476"/>
                    </a:cubicBezTo>
                    <a:cubicBezTo>
                      <a:pt x="190" y="476"/>
                      <a:pt x="190" y="476"/>
                      <a:pt x="190" y="476"/>
                    </a:cubicBezTo>
                    <a:cubicBezTo>
                      <a:pt x="191" y="475"/>
                      <a:pt x="191" y="475"/>
                      <a:pt x="191" y="475"/>
                    </a:cubicBezTo>
                    <a:cubicBezTo>
                      <a:pt x="191" y="475"/>
                      <a:pt x="191" y="474"/>
                      <a:pt x="192" y="474"/>
                    </a:cubicBezTo>
                    <a:cubicBezTo>
                      <a:pt x="192" y="473"/>
                      <a:pt x="192" y="472"/>
                      <a:pt x="192" y="472"/>
                    </a:cubicBezTo>
                    <a:cubicBezTo>
                      <a:pt x="192" y="472"/>
                      <a:pt x="193" y="471"/>
                      <a:pt x="193" y="471"/>
                    </a:cubicBezTo>
                    <a:cubicBezTo>
                      <a:pt x="193" y="470"/>
                      <a:pt x="192" y="470"/>
                      <a:pt x="192" y="470"/>
                    </a:cubicBezTo>
                    <a:cubicBezTo>
                      <a:pt x="193" y="469"/>
                      <a:pt x="193" y="470"/>
                      <a:pt x="194" y="470"/>
                    </a:cubicBezTo>
                    <a:cubicBezTo>
                      <a:pt x="194" y="469"/>
                      <a:pt x="194" y="469"/>
                      <a:pt x="194" y="469"/>
                    </a:cubicBezTo>
                    <a:cubicBezTo>
                      <a:pt x="194" y="469"/>
                      <a:pt x="194" y="468"/>
                      <a:pt x="194" y="468"/>
                    </a:cubicBezTo>
                    <a:cubicBezTo>
                      <a:pt x="194" y="468"/>
                      <a:pt x="195" y="467"/>
                      <a:pt x="195" y="467"/>
                    </a:cubicBezTo>
                    <a:cubicBezTo>
                      <a:pt x="195" y="467"/>
                      <a:pt x="196" y="462"/>
                      <a:pt x="196" y="462"/>
                    </a:cubicBezTo>
                    <a:cubicBezTo>
                      <a:pt x="197" y="462"/>
                      <a:pt x="197" y="461"/>
                      <a:pt x="197" y="461"/>
                    </a:cubicBezTo>
                    <a:cubicBezTo>
                      <a:pt x="197" y="460"/>
                      <a:pt x="197" y="459"/>
                      <a:pt x="197" y="459"/>
                    </a:cubicBezTo>
                    <a:cubicBezTo>
                      <a:pt x="198" y="458"/>
                      <a:pt x="199" y="459"/>
                      <a:pt x="199" y="458"/>
                    </a:cubicBezTo>
                    <a:cubicBezTo>
                      <a:pt x="199" y="458"/>
                      <a:pt x="199" y="458"/>
                      <a:pt x="199" y="458"/>
                    </a:cubicBezTo>
                    <a:cubicBezTo>
                      <a:pt x="199" y="457"/>
                      <a:pt x="200" y="457"/>
                      <a:pt x="201" y="457"/>
                    </a:cubicBezTo>
                    <a:cubicBezTo>
                      <a:pt x="201" y="455"/>
                      <a:pt x="203" y="454"/>
                      <a:pt x="203" y="452"/>
                    </a:cubicBezTo>
                    <a:cubicBezTo>
                      <a:pt x="205" y="452"/>
                      <a:pt x="206" y="449"/>
                      <a:pt x="207" y="448"/>
                    </a:cubicBezTo>
                    <a:cubicBezTo>
                      <a:pt x="208" y="448"/>
                      <a:pt x="209" y="448"/>
                      <a:pt x="209" y="447"/>
                    </a:cubicBezTo>
                    <a:cubicBezTo>
                      <a:pt x="210" y="446"/>
                      <a:pt x="211" y="445"/>
                      <a:pt x="212" y="444"/>
                    </a:cubicBezTo>
                    <a:cubicBezTo>
                      <a:pt x="212" y="444"/>
                      <a:pt x="213" y="444"/>
                      <a:pt x="213" y="443"/>
                    </a:cubicBezTo>
                    <a:cubicBezTo>
                      <a:pt x="214" y="443"/>
                      <a:pt x="215" y="442"/>
                      <a:pt x="215" y="442"/>
                    </a:cubicBezTo>
                    <a:cubicBezTo>
                      <a:pt x="216" y="442"/>
                      <a:pt x="215" y="439"/>
                      <a:pt x="216" y="439"/>
                    </a:cubicBezTo>
                    <a:cubicBezTo>
                      <a:pt x="216" y="439"/>
                      <a:pt x="217" y="438"/>
                      <a:pt x="218" y="438"/>
                    </a:cubicBezTo>
                    <a:cubicBezTo>
                      <a:pt x="219" y="438"/>
                      <a:pt x="218" y="438"/>
                      <a:pt x="218" y="438"/>
                    </a:cubicBezTo>
                    <a:cubicBezTo>
                      <a:pt x="219" y="437"/>
                      <a:pt x="219" y="435"/>
                      <a:pt x="219" y="434"/>
                    </a:cubicBezTo>
                    <a:cubicBezTo>
                      <a:pt x="219" y="434"/>
                      <a:pt x="219" y="434"/>
                      <a:pt x="220" y="434"/>
                    </a:cubicBezTo>
                    <a:cubicBezTo>
                      <a:pt x="220" y="433"/>
                      <a:pt x="220" y="435"/>
                      <a:pt x="221" y="434"/>
                    </a:cubicBezTo>
                    <a:cubicBezTo>
                      <a:pt x="221" y="434"/>
                      <a:pt x="221" y="434"/>
                      <a:pt x="221" y="434"/>
                    </a:cubicBezTo>
                    <a:cubicBezTo>
                      <a:pt x="222" y="433"/>
                      <a:pt x="222" y="433"/>
                      <a:pt x="222" y="433"/>
                    </a:cubicBezTo>
                    <a:cubicBezTo>
                      <a:pt x="222" y="433"/>
                      <a:pt x="223" y="433"/>
                      <a:pt x="223" y="433"/>
                    </a:cubicBezTo>
                    <a:cubicBezTo>
                      <a:pt x="224" y="432"/>
                      <a:pt x="223" y="432"/>
                      <a:pt x="224" y="432"/>
                    </a:cubicBezTo>
                    <a:cubicBezTo>
                      <a:pt x="225" y="432"/>
                      <a:pt x="225" y="433"/>
                      <a:pt x="226" y="432"/>
                    </a:cubicBezTo>
                    <a:cubicBezTo>
                      <a:pt x="226" y="432"/>
                      <a:pt x="226" y="431"/>
                      <a:pt x="226" y="430"/>
                    </a:cubicBezTo>
                    <a:cubicBezTo>
                      <a:pt x="226" y="430"/>
                      <a:pt x="226" y="431"/>
                      <a:pt x="226" y="430"/>
                    </a:cubicBezTo>
                    <a:cubicBezTo>
                      <a:pt x="226" y="430"/>
                      <a:pt x="227" y="430"/>
                      <a:pt x="227" y="430"/>
                    </a:cubicBezTo>
                    <a:cubicBezTo>
                      <a:pt x="228" y="429"/>
                      <a:pt x="228" y="428"/>
                      <a:pt x="229" y="427"/>
                    </a:cubicBezTo>
                    <a:cubicBezTo>
                      <a:pt x="229" y="427"/>
                      <a:pt x="230" y="426"/>
                      <a:pt x="230" y="425"/>
                    </a:cubicBezTo>
                    <a:cubicBezTo>
                      <a:pt x="230" y="425"/>
                      <a:pt x="231" y="425"/>
                      <a:pt x="231" y="425"/>
                    </a:cubicBezTo>
                    <a:cubicBezTo>
                      <a:pt x="232" y="424"/>
                      <a:pt x="232" y="424"/>
                      <a:pt x="232" y="424"/>
                    </a:cubicBezTo>
                    <a:cubicBezTo>
                      <a:pt x="233" y="423"/>
                      <a:pt x="234" y="422"/>
                      <a:pt x="235" y="422"/>
                    </a:cubicBezTo>
                    <a:cubicBezTo>
                      <a:pt x="236" y="421"/>
                      <a:pt x="237" y="422"/>
                      <a:pt x="238" y="421"/>
                    </a:cubicBezTo>
                    <a:cubicBezTo>
                      <a:pt x="239" y="421"/>
                      <a:pt x="239" y="420"/>
                      <a:pt x="239" y="421"/>
                    </a:cubicBezTo>
                    <a:cubicBezTo>
                      <a:pt x="240" y="421"/>
                      <a:pt x="240" y="423"/>
                      <a:pt x="240" y="423"/>
                    </a:cubicBezTo>
                    <a:cubicBezTo>
                      <a:pt x="240" y="423"/>
                      <a:pt x="241" y="423"/>
                      <a:pt x="241" y="423"/>
                    </a:cubicBezTo>
                    <a:cubicBezTo>
                      <a:pt x="241" y="423"/>
                      <a:pt x="242" y="424"/>
                      <a:pt x="242" y="423"/>
                    </a:cubicBezTo>
                    <a:cubicBezTo>
                      <a:pt x="243" y="423"/>
                      <a:pt x="243" y="423"/>
                      <a:pt x="243" y="422"/>
                    </a:cubicBezTo>
                    <a:cubicBezTo>
                      <a:pt x="243" y="422"/>
                      <a:pt x="244" y="422"/>
                      <a:pt x="244" y="422"/>
                    </a:cubicBezTo>
                    <a:cubicBezTo>
                      <a:pt x="245" y="422"/>
                      <a:pt x="245" y="422"/>
                      <a:pt x="246" y="421"/>
                    </a:cubicBezTo>
                    <a:cubicBezTo>
                      <a:pt x="246" y="421"/>
                      <a:pt x="247" y="421"/>
                      <a:pt x="247" y="421"/>
                    </a:cubicBezTo>
                    <a:cubicBezTo>
                      <a:pt x="247" y="421"/>
                      <a:pt x="247" y="421"/>
                      <a:pt x="247" y="420"/>
                    </a:cubicBezTo>
                    <a:cubicBezTo>
                      <a:pt x="248" y="420"/>
                      <a:pt x="248" y="420"/>
                      <a:pt x="249" y="420"/>
                    </a:cubicBezTo>
                    <a:cubicBezTo>
                      <a:pt x="249" y="420"/>
                      <a:pt x="250" y="420"/>
                      <a:pt x="250" y="419"/>
                    </a:cubicBezTo>
                    <a:cubicBezTo>
                      <a:pt x="250" y="419"/>
                      <a:pt x="251" y="419"/>
                      <a:pt x="251" y="419"/>
                    </a:cubicBezTo>
                    <a:cubicBezTo>
                      <a:pt x="251" y="419"/>
                      <a:pt x="251" y="419"/>
                      <a:pt x="252" y="419"/>
                    </a:cubicBezTo>
                    <a:cubicBezTo>
                      <a:pt x="252" y="419"/>
                      <a:pt x="252" y="419"/>
                      <a:pt x="252" y="419"/>
                    </a:cubicBezTo>
                    <a:cubicBezTo>
                      <a:pt x="252" y="419"/>
                      <a:pt x="253" y="418"/>
                      <a:pt x="253" y="418"/>
                    </a:cubicBezTo>
                    <a:cubicBezTo>
                      <a:pt x="254" y="418"/>
                      <a:pt x="254" y="418"/>
                      <a:pt x="254" y="418"/>
                    </a:cubicBezTo>
                    <a:cubicBezTo>
                      <a:pt x="255" y="417"/>
                      <a:pt x="255" y="418"/>
                      <a:pt x="256" y="418"/>
                    </a:cubicBezTo>
                    <a:cubicBezTo>
                      <a:pt x="256" y="418"/>
                      <a:pt x="256" y="418"/>
                      <a:pt x="257" y="418"/>
                    </a:cubicBezTo>
                    <a:cubicBezTo>
                      <a:pt x="258" y="417"/>
                      <a:pt x="258" y="417"/>
                      <a:pt x="258" y="417"/>
                    </a:cubicBezTo>
                    <a:cubicBezTo>
                      <a:pt x="259" y="417"/>
                      <a:pt x="259" y="418"/>
                      <a:pt x="260" y="417"/>
                    </a:cubicBezTo>
                    <a:cubicBezTo>
                      <a:pt x="260" y="417"/>
                      <a:pt x="261" y="417"/>
                      <a:pt x="261" y="417"/>
                    </a:cubicBezTo>
                    <a:cubicBezTo>
                      <a:pt x="261" y="417"/>
                      <a:pt x="262" y="418"/>
                      <a:pt x="263" y="418"/>
                    </a:cubicBezTo>
                    <a:cubicBezTo>
                      <a:pt x="264" y="417"/>
                      <a:pt x="265" y="418"/>
                      <a:pt x="267" y="418"/>
                    </a:cubicBezTo>
                    <a:cubicBezTo>
                      <a:pt x="267" y="418"/>
                      <a:pt x="268" y="418"/>
                      <a:pt x="268" y="417"/>
                    </a:cubicBezTo>
                    <a:cubicBezTo>
                      <a:pt x="269" y="417"/>
                      <a:pt x="270" y="417"/>
                      <a:pt x="270" y="417"/>
                    </a:cubicBezTo>
                    <a:cubicBezTo>
                      <a:pt x="270" y="417"/>
                      <a:pt x="271" y="417"/>
                      <a:pt x="271" y="417"/>
                    </a:cubicBezTo>
                    <a:cubicBezTo>
                      <a:pt x="271" y="416"/>
                      <a:pt x="271" y="416"/>
                      <a:pt x="271" y="416"/>
                    </a:cubicBezTo>
                    <a:cubicBezTo>
                      <a:pt x="272" y="416"/>
                      <a:pt x="271" y="416"/>
                      <a:pt x="271" y="416"/>
                    </a:cubicBezTo>
                    <a:cubicBezTo>
                      <a:pt x="271" y="416"/>
                      <a:pt x="271" y="415"/>
                      <a:pt x="271" y="415"/>
                    </a:cubicBezTo>
                    <a:cubicBezTo>
                      <a:pt x="271" y="415"/>
                      <a:pt x="271" y="415"/>
                      <a:pt x="271" y="415"/>
                    </a:cubicBezTo>
                    <a:cubicBezTo>
                      <a:pt x="274" y="415"/>
                      <a:pt x="274" y="415"/>
                      <a:pt x="274" y="415"/>
                    </a:cubicBezTo>
                    <a:cubicBezTo>
                      <a:pt x="275" y="415"/>
                      <a:pt x="275" y="416"/>
                      <a:pt x="276" y="416"/>
                    </a:cubicBezTo>
                    <a:cubicBezTo>
                      <a:pt x="277" y="416"/>
                      <a:pt x="278" y="416"/>
                      <a:pt x="278" y="417"/>
                    </a:cubicBezTo>
                    <a:cubicBezTo>
                      <a:pt x="278" y="417"/>
                      <a:pt x="278" y="416"/>
                      <a:pt x="279" y="416"/>
                    </a:cubicBezTo>
                    <a:cubicBezTo>
                      <a:pt x="279" y="417"/>
                      <a:pt x="281" y="416"/>
                      <a:pt x="282" y="416"/>
                    </a:cubicBezTo>
                    <a:cubicBezTo>
                      <a:pt x="282" y="417"/>
                      <a:pt x="283" y="417"/>
                      <a:pt x="283" y="417"/>
                    </a:cubicBezTo>
                    <a:cubicBezTo>
                      <a:pt x="283" y="418"/>
                      <a:pt x="284" y="418"/>
                      <a:pt x="284" y="419"/>
                    </a:cubicBezTo>
                    <a:cubicBezTo>
                      <a:pt x="284" y="420"/>
                      <a:pt x="285" y="419"/>
                      <a:pt x="285" y="420"/>
                    </a:cubicBezTo>
                    <a:cubicBezTo>
                      <a:pt x="283" y="420"/>
                      <a:pt x="282" y="419"/>
                      <a:pt x="282" y="418"/>
                    </a:cubicBezTo>
                    <a:cubicBezTo>
                      <a:pt x="281" y="418"/>
                      <a:pt x="281" y="419"/>
                      <a:pt x="280" y="419"/>
                    </a:cubicBezTo>
                    <a:cubicBezTo>
                      <a:pt x="280" y="418"/>
                      <a:pt x="280" y="418"/>
                      <a:pt x="280" y="418"/>
                    </a:cubicBezTo>
                    <a:cubicBezTo>
                      <a:pt x="278" y="417"/>
                      <a:pt x="276" y="418"/>
                      <a:pt x="275" y="417"/>
                    </a:cubicBezTo>
                    <a:cubicBezTo>
                      <a:pt x="274" y="417"/>
                      <a:pt x="274" y="417"/>
                      <a:pt x="273" y="417"/>
                    </a:cubicBezTo>
                    <a:cubicBezTo>
                      <a:pt x="273" y="417"/>
                      <a:pt x="272" y="418"/>
                      <a:pt x="272" y="418"/>
                    </a:cubicBezTo>
                    <a:cubicBezTo>
                      <a:pt x="272" y="418"/>
                      <a:pt x="272" y="418"/>
                      <a:pt x="272" y="418"/>
                    </a:cubicBezTo>
                    <a:cubicBezTo>
                      <a:pt x="272" y="418"/>
                      <a:pt x="273" y="419"/>
                      <a:pt x="273" y="419"/>
                    </a:cubicBezTo>
                    <a:cubicBezTo>
                      <a:pt x="273" y="419"/>
                      <a:pt x="274" y="420"/>
                      <a:pt x="274" y="420"/>
                    </a:cubicBezTo>
                    <a:cubicBezTo>
                      <a:pt x="275" y="420"/>
                      <a:pt x="275" y="420"/>
                      <a:pt x="276" y="420"/>
                    </a:cubicBezTo>
                    <a:cubicBezTo>
                      <a:pt x="276" y="420"/>
                      <a:pt x="277" y="420"/>
                      <a:pt x="277" y="420"/>
                    </a:cubicBezTo>
                    <a:cubicBezTo>
                      <a:pt x="278" y="420"/>
                      <a:pt x="278" y="420"/>
                      <a:pt x="278" y="420"/>
                    </a:cubicBezTo>
                    <a:cubicBezTo>
                      <a:pt x="278" y="421"/>
                      <a:pt x="279" y="421"/>
                      <a:pt x="279" y="421"/>
                    </a:cubicBezTo>
                    <a:cubicBezTo>
                      <a:pt x="280" y="422"/>
                      <a:pt x="280" y="421"/>
                      <a:pt x="281" y="421"/>
                    </a:cubicBezTo>
                    <a:cubicBezTo>
                      <a:pt x="282" y="421"/>
                      <a:pt x="283" y="422"/>
                      <a:pt x="283" y="422"/>
                    </a:cubicBezTo>
                    <a:cubicBezTo>
                      <a:pt x="284" y="422"/>
                      <a:pt x="284" y="422"/>
                      <a:pt x="284" y="422"/>
                    </a:cubicBezTo>
                    <a:cubicBezTo>
                      <a:pt x="284" y="422"/>
                      <a:pt x="285" y="422"/>
                      <a:pt x="285" y="422"/>
                    </a:cubicBezTo>
                    <a:cubicBezTo>
                      <a:pt x="285" y="423"/>
                      <a:pt x="285" y="423"/>
                      <a:pt x="286" y="423"/>
                    </a:cubicBezTo>
                    <a:cubicBezTo>
                      <a:pt x="286" y="423"/>
                      <a:pt x="283" y="424"/>
                      <a:pt x="283" y="424"/>
                    </a:cubicBezTo>
                    <a:cubicBezTo>
                      <a:pt x="284" y="424"/>
                      <a:pt x="284" y="424"/>
                      <a:pt x="285" y="424"/>
                    </a:cubicBezTo>
                    <a:cubicBezTo>
                      <a:pt x="285" y="424"/>
                      <a:pt x="285" y="424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7" y="425"/>
                      <a:pt x="287" y="425"/>
                    </a:cubicBezTo>
                    <a:cubicBezTo>
                      <a:pt x="287" y="425"/>
                      <a:pt x="288" y="426"/>
                      <a:pt x="288" y="426"/>
                    </a:cubicBezTo>
                    <a:cubicBezTo>
                      <a:pt x="289" y="426"/>
                      <a:pt x="289" y="427"/>
                      <a:pt x="290" y="428"/>
                    </a:cubicBezTo>
                    <a:cubicBezTo>
                      <a:pt x="290" y="428"/>
                      <a:pt x="290" y="428"/>
                      <a:pt x="290" y="428"/>
                    </a:cubicBezTo>
                    <a:cubicBezTo>
                      <a:pt x="291" y="428"/>
                      <a:pt x="291" y="428"/>
                      <a:pt x="291" y="428"/>
                    </a:cubicBezTo>
                    <a:cubicBezTo>
                      <a:pt x="294" y="430"/>
                      <a:pt x="297" y="435"/>
                      <a:pt x="297" y="435"/>
                    </a:cubicBezTo>
                    <a:cubicBezTo>
                      <a:pt x="297" y="436"/>
                      <a:pt x="298" y="436"/>
                      <a:pt x="298" y="436"/>
                    </a:cubicBezTo>
                    <a:cubicBezTo>
                      <a:pt x="298" y="436"/>
                      <a:pt x="299" y="436"/>
                      <a:pt x="299" y="437"/>
                    </a:cubicBezTo>
                    <a:cubicBezTo>
                      <a:pt x="300" y="437"/>
                      <a:pt x="299" y="439"/>
                      <a:pt x="300" y="439"/>
                    </a:cubicBezTo>
                    <a:cubicBezTo>
                      <a:pt x="300" y="439"/>
                      <a:pt x="299" y="439"/>
                      <a:pt x="300" y="440"/>
                    </a:cubicBezTo>
                    <a:cubicBezTo>
                      <a:pt x="301" y="440"/>
                      <a:pt x="301" y="440"/>
                      <a:pt x="301" y="440"/>
                    </a:cubicBezTo>
                    <a:cubicBezTo>
                      <a:pt x="301" y="441"/>
                      <a:pt x="302" y="440"/>
                      <a:pt x="302" y="440"/>
                    </a:cubicBezTo>
                    <a:cubicBezTo>
                      <a:pt x="302" y="441"/>
                      <a:pt x="302" y="444"/>
                      <a:pt x="303" y="444"/>
                    </a:cubicBezTo>
                    <a:cubicBezTo>
                      <a:pt x="304" y="444"/>
                      <a:pt x="305" y="450"/>
                      <a:pt x="305" y="451"/>
                    </a:cubicBezTo>
                    <a:cubicBezTo>
                      <a:pt x="307" y="456"/>
                      <a:pt x="308" y="461"/>
                      <a:pt x="308" y="467"/>
                    </a:cubicBezTo>
                    <a:cubicBezTo>
                      <a:pt x="308" y="476"/>
                      <a:pt x="305" y="485"/>
                      <a:pt x="299" y="493"/>
                    </a:cubicBezTo>
                    <a:cubicBezTo>
                      <a:pt x="293" y="499"/>
                      <a:pt x="286" y="501"/>
                      <a:pt x="278" y="501"/>
                    </a:cubicBezTo>
                    <a:cubicBezTo>
                      <a:pt x="277" y="501"/>
                      <a:pt x="267" y="498"/>
                      <a:pt x="270" y="498"/>
                    </a:cubicBezTo>
                    <a:cubicBezTo>
                      <a:pt x="282" y="495"/>
                      <a:pt x="286" y="491"/>
                      <a:pt x="287" y="483"/>
                    </a:cubicBezTo>
                    <a:cubicBezTo>
                      <a:pt x="288" y="480"/>
                      <a:pt x="287" y="467"/>
                      <a:pt x="277" y="458"/>
                    </a:cubicBezTo>
                    <a:cubicBezTo>
                      <a:pt x="258" y="439"/>
                      <a:pt x="222" y="449"/>
                      <a:pt x="211" y="479"/>
                    </a:cubicBezTo>
                    <a:cubicBezTo>
                      <a:pt x="202" y="505"/>
                      <a:pt x="210" y="544"/>
                      <a:pt x="253" y="556"/>
                    </a:cubicBezTo>
                    <a:cubicBezTo>
                      <a:pt x="315" y="573"/>
                      <a:pt x="339" y="545"/>
                      <a:pt x="340" y="525"/>
                    </a:cubicBezTo>
                    <a:cubicBezTo>
                      <a:pt x="341" y="525"/>
                      <a:pt x="350" y="529"/>
                      <a:pt x="363" y="523"/>
                    </a:cubicBezTo>
                    <a:cubicBezTo>
                      <a:pt x="377" y="517"/>
                      <a:pt x="387" y="505"/>
                      <a:pt x="393" y="492"/>
                    </a:cubicBezTo>
                    <a:cubicBezTo>
                      <a:pt x="396" y="485"/>
                      <a:pt x="397" y="477"/>
                      <a:pt x="398" y="470"/>
                    </a:cubicBezTo>
                    <a:cubicBezTo>
                      <a:pt x="399" y="454"/>
                      <a:pt x="395" y="431"/>
                      <a:pt x="379" y="424"/>
                    </a:cubicBezTo>
                    <a:cubicBezTo>
                      <a:pt x="378" y="423"/>
                      <a:pt x="368" y="419"/>
                      <a:pt x="367" y="421"/>
                    </a:cubicBezTo>
                    <a:cubicBezTo>
                      <a:pt x="367" y="421"/>
                      <a:pt x="390" y="387"/>
                      <a:pt x="336" y="359"/>
                    </a:cubicBezTo>
                    <a:cubicBezTo>
                      <a:pt x="336" y="359"/>
                      <a:pt x="334" y="358"/>
                      <a:pt x="331" y="356"/>
                    </a:cubicBezTo>
                    <a:cubicBezTo>
                      <a:pt x="330" y="356"/>
                      <a:pt x="329" y="356"/>
                      <a:pt x="328" y="356"/>
                    </a:cubicBezTo>
                    <a:cubicBezTo>
                      <a:pt x="327" y="355"/>
                      <a:pt x="328" y="355"/>
                      <a:pt x="327" y="355"/>
                    </a:cubicBezTo>
                    <a:cubicBezTo>
                      <a:pt x="326" y="355"/>
                      <a:pt x="326" y="355"/>
                      <a:pt x="326" y="354"/>
                    </a:cubicBezTo>
                    <a:cubicBezTo>
                      <a:pt x="326" y="354"/>
                      <a:pt x="325" y="354"/>
                      <a:pt x="325" y="354"/>
                    </a:cubicBezTo>
                    <a:cubicBezTo>
                      <a:pt x="325" y="354"/>
                      <a:pt x="324" y="354"/>
                      <a:pt x="324" y="354"/>
                    </a:cubicBezTo>
                    <a:cubicBezTo>
                      <a:pt x="322" y="354"/>
                      <a:pt x="322" y="354"/>
                      <a:pt x="321" y="354"/>
                    </a:cubicBezTo>
                    <a:cubicBezTo>
                      <a:pt x="321" y="353"/>
                      <a:pt x="321" y="354"/>
                      <a:pt x="321" y="354"/>
                    </a:cubicBezTo>
                    <a:cubicBezTo>
                      <a:pt x="321" y="354"/>
                      <a:pt x="320" y="353"/>
                      <a:pt x="320" y="353"/>
                    </a:cubicBezTo>
                    <a:cubicBezTo>
                      <a:pt x="319" y="353"/>
                      <a:pt x="319" y="353"/>
                      <a:pt x="318" y="353"/>
                    </a:cubicBezTo>
                    <a:cubicBezTo>
                      <a:pt x="318" y="353"/>
                      <a:pt x="317" y="352"/>
                      <a:pt x="317" y="352"/>
                    </a:cubicBezTo>
                    <a:cubicBezTo>
                      <a:pt x="317" y="352"/>
                      <a:pt x="316" y="352"/>
                      <a:pt x="316" y="353"/>
                    </a:cubicBezTo>
                    <a:cubicBezTo>
                      <a:pt x="316" y="353"/>
                      <a:pt x="316" y="352"/>
                      <a:pt x="316" y="352"/>
                    </a:cubicBezTo>
                    <a:cubicBezTo>
                      <a:pt x="314" y="352"/>
                      <a:pt x="313" y="351"/>
                      <a:pt x="313" y="351"/>
                    </a:cubicBezTo>
                    <a:cubicBezTo>
                      <a:pt x="310" y="352"/>
                      <a:pt x="307" y="351"/>
                      <a:pt x="305" y="351"/>
                    </a:cubicBezTo>
                    <a:cubicBezTo>
                      <a:pt x="305" y="351"/>
                      <a:pt x="305" y="351"/>
                      <a:pt x="304" y="351"/>
                    </a:cubicBezTo>
                    <a:cubicBezTo>
                      <a:pt x="304" y="352"/>
                      <a:pt x="304" y="351"/>
                      <a:pt x="303" y="352"/>
                    </a:cubicBezTo>
                    <a:cubicBezTo>
                      <a:pt x="302" y="352"/>
                      <a:pt x="300" y="351"/>
                      <a:pt x="300" y="351"/>
                    </a:cubicBezTo>
                    <a:cubicBezTo>
                      <a:pt x="300" y="351"/>
                      <a:pt x="300" y="352"/>
                      <a:pt x="299" y="352"/>
                    </a:cubicBezTo>
                    <a:cubicBezTo>
                      <a:pt x="299" y="351"/>
                      <a:pt x="297" y="352"/>
                      <a:pt x="296" y="351"/>
                    </a:cubicBezTo>
                    <a:cubicBezTo>
                      <a:pt x="296" y="352"/>
                      <a:pt x="294" y="352"/>
                      <a:pt x="293" y="352"/>
                    </a:cubicBezTo>
                    <a:cubicBezTo>
                      <a:pt x="293" y="352"/>
                      <a:pt x="293" y="352"/>
                      <a:pt x="293" y="353"/>
                    </a:cubicBezTo>
                    <a:cubicBezTo>
                      <a:pt x="293" y="353"/>
                      <a:pt x="293" y="352"/>
                      <a:pt x="292" y="352"/>
                    </a:cubicBezTo>
                    <a:cubicBezTo>
                      <a:pt x="292" y="353"/>
                      <a:pt x="293" y="353"/>
                      <a:pt x="293" y="353"/>
                    </a:cubicBezTo>
                    <a:cubicBezTo>
                      <a:pt x="294" y="353"/>
                      <a:pt x="294" y="353"/>
                      <a:pt x="296" y="353"/>
                    </a:cubicBezTo>
                    <a:cubicBezTo>
                      <a:pt x="296" y="353"/>
                      <a:pt x="297" y="353"/>
                      <a:pt x="297" y="353"/>
                    </a:cubicBezTo>
                    <a:cubicBezTo>
                      <a:pt x="298" y="353"/>
                      <a:pt x="299" y="353"/>
                      <a:pt x="300" y="352"/>
                    </a:cubicBezTo>
                    <a:cubicBezTo>
                      <a:pt x="301" y="353"/>
                      <a:pt x="302" y="353"/>
                      <a:pt x="303" y="353"/>
                    </a:cubicBezTo>
                    <a:cubicBezTo>
                      <a:pt x="303" y="353"/>
                      <a:pt x="303" y="353"/>
                      <a:pt x="303" y="353"/>
                    </a:cubicBezTo>
                    <a:cubicBezTo>
                      <a:pt x="304" y="353"/>
                      <a:pt x="304" y="354"/>
                      <a:pt x="304" y="354"/>
                    </a:cubicBezTo>
                    <a:cubicBezTo>
                      <a:pt x="304" y="354"/>
                      <a:pt x="304" y="354"/>
                      <a:pt x="305" y="354"/>
                    </a:cubicBezTo>
                    <a:cubicBezTo>
                      <a:pt x="306" y="353"/>
                      <a:pt x="307" y="354"/>
                      <a:pt x="307" y="354"/>
                    </a:cubicBezTo>
                    <a:cubicBezTo>
                      <a:pt x="309" y="354"/>
                      <a:pt x="310" y="354"/>
                      <a:pt x="310" y="354"/>
                    </a:cubicBezTo>
                    <a:cubicBezTo>
                      <a:pt x="310" y="355"/>
                      <a:pt x="311" y="354"/>
                      <a:pt x="312" y="354"/>
                    </a:cubicBezTo>
                    <a:cubicBezTo>
                      <a:pt x="313" y="355"/>
                      <a:pt x="313" y="355"/>
                      <a:pt x="314" y="355"/>
                    </a:cubicBezTo>
                    <a:cubicBezTo>
                      <a:pt x="315" y="356"/>
                      <a:pt x="315" y="355"/>
                      <a:pt x="316" y="356"/>
                    </a:cubicBezTo>
                    <a:cubicBezTo>
                      <a:pt x="318" y="356"/>
                      <a:pt x="317" y="357"/>
                      <a:pt x="319" y="356"/>
                    </a:cubicBezTo>
                    <a:cubicBezTo>
                      <a:pt x="323" y="357"/>
                      <a:pt x="323" y="355"/>
                      <a:pt x="325" y="357"/>
                    </a:cubicBezTo>
                    <a:cubicBezTo>
                      <a:pt x="326" y="357"/>
                      <a:pt x="330" y="359"/>
                      <a:pt x="330" y="359"/>
                    </a:cubicBezTo>
                    <a:cubicBezTo>
                      <a:pt x="330" y="360"/>
                      <a:pt x="330" y="360"/>
                      <a:pt x="330" y="360"/>
                    </a:cubicBezTo>
                    <a:cubicBezTo>
                      <a:pt x="329" y="359"/>
                      <a:pt x="327" y="359"/>
                      <a:pt x="325" y="359"/>
                    </a:cubicBezTo>
                    <a:cubicBezTo>
                      <a:pt x="325" y="359"/>
                      <a:pt x="323" y="358"/>
                      <a:pt x="323" y="358"/>
                    </a:cubicBezTo>
                    <a:cubicBezTo>
                      <a:pt x="322" y="358"/>
                      <a:pt x="322" y="357"/>
                      <a:pt x="321" y="357"/>
                    </a:cubicBezTo>
                    <a:cubicBezTo>
                      <a:pt x="320" y="357"/>
                      <a:pt x="318" y="358"/>
                      <a:pt x="316" y="357"/>
                    </a:cubicBezTo>
                    <a:cubicBezTo>
                      <a:pt x="316" y="357"/>
                      <a:pt x="315" y="358"/>
                      <a:pt x="314" y="357"/>
                    </a:cubicBezTo>
                    <a:cubicBezTo>
                      <a:pt x="313" y="357"/>
                      <a:pt x="312" y="357"/>
                      <a:pt x="310" y="357"/>
                    </a:cubicBezTo>
                    <a:cubicBezTo>
                      <a:pt x="309" y="357"/>
                      <a:pt x="309" y="356"/>
                      <a:pt x="308" y="356"/>
                    </a:cubicBezTo>
                    <a:cubicBezTo>
                      <a:pt x="306" y="357"/>
                      <a:pt x="304" y="357"/>
                      <a:pt x="302" y="357"/>
                    </a:cubicBezTo>
                    <a:cubicBezTo>
                      <a:pt x="302" y="357"/>
                      <a:pt x="301" y="357"/>
                      <a:pt x="301" y="357"/>
                    </a:cubicBezTo>
                    <a:cubicBezTo>
                      <a:pt x="301" y="357"/>
                      <a:pt x="301" y="358"/>
                      <a:pt x="300" y="358"/>
                    </a:cubicBezTo>
                    <a:cubicBezTo>
                      <a:pt x="298" y="358"/>
                      <a:pt x="298" y="358"/>
                      <a:pt x="298" y="358"/>
                    </a:cubicBezTo>
                    <a:cubicBezTo>
                      <a:pt x="297" y="359"/>
                      <a:pt x="299" y="358"/>
                      <a:pt x="299" y="359"/>
                    </a:cubicBezTo>
                    <a:cubicBezTo>
                      <a:pt x="299" y="359"/>
                      <a:pt x="301" y="360"/>
                      <a:pt x="300" y="360"/>
                    </a:cubicBezTo>
                    <a:cubicBezTo>
                      <a:pt x="299" y="360"/>
                      <a:pt x="299" y="361"/>
                      <a:pt x="298" y="361"/>
                    </a:cubicBezTo>
                    <a:cubicBezTo>
                      <a:pt x="298" y="360"/>
                      <a:pt x="298" y="360"/>
                      <a:pt x="297" y="360"/>
                    </a:cubicBezTo>
                    <a:cubicBezTo>
                      <a:pt x="297" y="360"/>
                      <a:pt x="297" y="361"/>
                      <a:pt x="297" y="361"/>
                    </a:cubicBezTo>
                    <a:cubicBezTo>
                      <a:pt x="295" y="360"/>
                      <a:pt x="295" y="359"/>
                      <a:pt x="294" y="359"/>
                    </a:cubicBezTo>
                    <a:cubicBezTo>
                      <a:pt x="294" y="360"/>
                      <a:pt x="295" y="359"/>
                      <a:pt x="295" y="361"/>
                    </a:cubicBezTo>
                    <a:cubicBezTo>
                      <a:pt x="294" y="361"/>
                      <a:pt x="293" y="361"/>
                      <a:pt x="292" y="361"/>
                    </a:cubicBezTo>
                    <a:cubicBezTo>
                      <a:pt x="292" y="360"/>
                      <a:pt x="292" y="359"/>
                      <a:pt x="291" y="358"/>
                    </a:cubicBezTo>
                    <a:cubicBezTo>
                      <a:pt x="288" y="358"/>
                      <a:pt x="288" y="358"/>
                      <a:pt x="288" y="358"/>
                    </a:cubicBezTo>
                    <a:cubicBezTo>
                      <a:pt x="287" y="359"/>
                      <a:pt x="287" y="359"/>
                      <a:pt x="287" y="360"/>
                    </a:cubicBezTo>
                    <a:cubicBezTo>
                      <a:pt x="287" y="360"/>
                      <a:pt x="287" y="361"/>
                      <a:pt x="287" y="362"/>
                    </a:cubicBezTo>
                    <a:cubicBezTo>
                      <a:pt x="287" y="362"/>
                      <a:pt x="286" y="362"/>
                      <a:pt x="286" y="362"/>
                    </a:cubicBezTo>
                    <a:cubicBezTo>
                      <a:pt x="285" y="360"/>
                      <a:pt x="287" y="360"/>
                      <a:pt x="286" y="359"/>
                    </a:cubicBezTo>
                    <a:cubicBezTo>
                      <a:pt x="284" y="359"/>
                      <a:pt x="285" y="360"/>
                      <a:pt x="283" y="360"/>
                    </a:cubicBezTo>
                    <a:cubicBezTo>
                      <a:pt x="283" y="360"/>
                      <a:pt x="282" y="360"/>
                      <a:pt x="281" y="360"/>
                    </a:cubicBezTo>
                    <a:cubicBezTo>
                      <a:pt x="281" y="360"/>
                      <a:pt x="281" y="361"/>
                      <a:pt x="280" y="361"/>
                    </a:cubicBezTo>
                    <a:cubicBezTo>
                      <a:pt x="280" y="361"/>
                      <a:pt x="279" y="360"/>
                      <a:pt x="279" y="361"/>
                    </a:cubicBezTo>
                    <a:cubicBezTo>
                      <a:pt x="279" y="360"/>
                      <a:pt x="279" y="361"/>
                      <a:pt x="279" y="361"/>
                    </a:cubicBezTo>
                    <a:cubicBezTo>
                      <a:pt x="277" y="361"/>
                      <a:pt x="276" y="360"/>
                      <a:pt x="275" y="360"/>
                    </a:cubicBezTo>
                    <a:cubicBezTo>
                      <a:pt x="274" y="361"/>
                      <a:pt x="274" y="362"/>
                      <a:pt x="272" y="363"/>
                    </a:cubicBezTo>
                    <a:cubicBezTo>
                      <a:pt x="270" y="363"/>
                      <a:pt x="269" y="364"/>
                      <a:pt x="267" y="363"/>
                    </a:cubicBezTo>
                    <a:cubicBezTo>
                      <a:pt x="267" y="364"/>
                      <a:pt x="267" y="365"/>
                      <a:pt x="266" y="365"/>
                    </a:cubicBezTo>
                    <a:cubicBezTo>
                      <a:pt x="266" y="364"/>
                      <a:pt x="264" y="364"/>
                      <a:pt x="264" y="364"/>
                    </a:cubicBezTo>
                    <a:cubicBezTo>
                      <a:pt x="263" y="363"/>
                      <a:pt x="264" y="365"/>
                      <a:pt x="263" y="364"/>
                    </a:cubicBezTo>
                    <a:cubicBezTo>
                      <a:pt x="263" y="364"/>
                      <a:pt x="262" y="364"/>
                      <a:pt x="262" y="363"/>
                    </a:cubicBezTo>
                    <a:cubicBezTo>
                      <a:pt x="262" y="363"/>
                      <a:pt x="263" y="363"/>
                      <a:pt x="263" y="363"/>
                    </a:cubicBezTo>
                    <a:cubicBezTo>
                      <a:pt x="263" y="363"/>
                      <a:pt x="263" y="362"/>
                      <a:pt x="263" y="362"/>
                    </a:cubicBezTo>
                    <a:cubicBezTo>
                      <a:pt x="264" y="361"/>
                      <a:pt x="265" y="360"/>
                      <a:pt x="266" y="360"/>
                    </a:cubicBezTo>
                    <a:cubicBezTo>
                      <a:pt x="266" y="359"/>
                      <a:pt x="267" y="359"/>
                      <a:pt x="267" y="358"/>
                    </a:cubicBezTo>
                    <a:cubicBezTo>
                      <a:pt x="265" y="357"/>
                      <a:pt x="264" y="360"/>
                      <a:pt x="262" y="359"/>
                    </a:cubicBezTo>
                    <a:cubicBezTo>
                      <a:pt x="262" y="359"/>
                      <a:pt x="262" y="359"/>
                      <a:pt x="262" y="359"/>
                    </a:cubicBezTo>
                    <a:cubicBezTo>
                      <a:pt x="262" y="359"/>
                      <a:pt x="261" y="359"/>
                      <a:pt x="261" y="360"/>
                    </a:cubicBezTo>
                    <a:cubicBezTo>
                      <a:pt x="261" y="360"/>
                      <a:pt x="261" y="361"/>
                      <a:pt x="260" y="361"/>
                    </a:cubicBezTo>
                    <a:cubicBezTo>
                      <a:pt x="259" y="361"/>
                      <a:pt x="259" y="361"/>
                      <a:pt x="259" y="361"/>
                    </a:cubicBezTo>
                    <a:cubicBezTo>
                      <a:pt x="258" y="363"/>
                      <a:pt x="260" y="362"/>
                      <a:pt x="261" y="363"/>
                    </a:cubicBezTo>
                    <a:cubicBezTo>
                      <a:pt x="261" y="363"/>
                      <a:pt x="261" y="365"/>
                      <a:pt x="261" y="365"/>
                    </a:cubicBezTo>
                    <a:cubicBezTo>
                      <a:pt x="261" y="365"/>
                      <a:pt x="261" y="366"/>
                      <a:pt x="261" y="366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67"/>
                      <a:pt x="260" y="367"/>
                      <a:pt x="259" y="367"/>
                    </a:cubicBezTo>
                    <a:cubicBezTo>
                      <a:pt x="258" y="367"/>
                      <a:pt x="258" y="367"/>
                      <a:pt x="258" y="367"/>
                    </a:cubicBezTo>
                    <a:cubicBezTo>
                      <a:pt x="257" y="366"/>
                      <a:pt x="256" y="365"/>
                      <a:pt x="256" y="364"/>
                    </a:cubicBezTo>
                    <a:cubicBezTo>
                      <a:pt x="257" y="364"/>
                      <a:pt x="257" y="363"/>
                      <a:pt x="258" y="363"/>
                    </a:cubicBezTo>
                    <a:cubicBezTo>
                      <a:pt x="258" y="363"/>
                      <a:pt x="258" y="363"/>
                      <a:pt x="259" y="362"/>
                    </a:cubicBezTo>
                    <a:cubicBezTo>
                      <a:pt x="259" y="361"/>
                      <a:pt x="258" y="361"/>
                      <a:pt x="258" y="360"/>
                    </a:cubicBezTo>
                    <a:cubicBezTo>
                      <a:pt x="257" y="360"/>
                      <a:pt x="257" y="361"/>
                      <a:pt x="256" y="361"/>
                    </a:cubicBezTo>
                    <a:cubicBezTo>
                      <a:pt x="254" y="361"/>
                      <a:pt x="253" y="362"/>
                      <a:pt x="251" y="361"/>
                    </a:cubicBezTo>
                    <a:cubicBezTo>
                      <a:pt x="250" y="362"/>
                      <a:pt x="250" y="363"/>
                      <a:pt x="250" y="364"/>
                    </a:cubicBezTo>
                    <a:cubicBezTo>
                      <a:pt x="250" y="364"/>
                      <a:pt x="249" y="365"/>
                      <a:pt x="248" y="365"/>
                    </a:cubicBezTo>
                    <a:cubicBezTo>
                      <a:pt x="247" y="364"/>
                      <a:pt x="247" y="362"/>
                      <a:pt x="245" y="362"/>
                    </a:cubicBezTo>
                    <a:cubicBezTo>
                      <a:pt x="245" y="364"/>
                      <a:pt x="246" y="364"/>
                      <a:pt x="246" y="365"/>
                    </a:cubicBezTo>
                    <a:cubicBezTo>
                      <a:pt x="246" y="366"/>
                      <a:pt x="246" y="366"/>
                      <a:pt x="246" y="366"/>
                    </a:cubicBezTo>
                    <a:cubicBezTo>
                      <a:pt x="245" y="366"/>
                      <a:pt x="245" y="366"/>
                      <a:pt x="245" y="366"/>
                    </a:cubicBezTo>
                    <a:cubicBezTo>
                      <a:pt x="245" y="366"/>
                      <a:pt x="244" y="366"/>
                      <a:pt x="243" y="366"/>
                    </a:cubicBezTo>
                    <a:cubicBezTo>
                      <a:pt x="243" y="367"/>
                      <a:pt x="243" y="367"/>
                      <a:pt x="243" y="367"/>
                    </a:cubicBezTo>
                    <a:cubicBezTo>
                      <a:pt x="242" y="367"/>
                      <a:pt x="242" y="369"/>
                      <a:pt x="242" y="369"/>
                    </a:cubicBezTo>
                    <a:cubicBezTo>
                      <a:pt x="242" y="368"/>
                      <a:pt x="241" y="368"/>
                      <a:pt x="241" y="367"/>
                    </a:cubicBezTo>
                    <a:cubicBezTo>
                      <a:pt x="242" y="365"/>
                      <a:pt x="241" y="364"/>
                      <a:pt x="240" y="364"/>
                    </a:cubicBezTo>
                    <a:cubicBezTo>
                      <a:pt x="240" y="365"/>
                      <a:pt x="240" y="367"/>
                      <a:pt x="240" y="369"/>
                    </a:cubicBezTo>
                    <a:cubicBezTo>
                      <a:pt x="241" y="369"/>
                      <a:pt x="242" y="370"/>
                      <a:pt x="241" y="371"/>
                    </a:cubicBezTo>
                    <a:cubicBezTo>
                      <a:pt x="240" y="371"/>
                      <a:pt x="240" y="370"/>
                      <a:pt x="239" y="370"/>
                    </a:cubicBezTo>
                    <a:cubicBezTo>
                      <a:pt x="238" y="370"/>
                      <a:pt x="238" y="372"/>
                      <a:pt x="237" y="372"/>
                    </a:cubicBezTo>
                    <a:cubicBezTo>
                      <a:pt x="237" y="371"/>
                      <a:pt x="237" y="370"/>
                      <a:pt x="236" y="370"/>
                    </a:cubicBezTo>
                    <a:cubicBezTo>
                      <a:pt x="235" y="371"/>
                      <a:pt x="236" y="371"/>
                      <a:pt x="236" y="372"/>
                    </a:cubicBezTo>
                    <a:cubicBezTo>
                      <a:pt x="235" y="372"/>
                      <a:pt x="234" y="373"/>
                      <a:pt x="233" y="373"/>
                    </a:cubicBezTo>
                    <a:cubicBezTo>
                      <a:pt x="233" y="374"/>
                      <a:pt x="233" y="375"/>
                      <a:pt x="233" y="375"/>
                    </a:cubicBezTo>
                    <a:cubicBezTo>
                      <a:pt x="233" y="375"/>
                      <a:pt x="232" y="374"/>
                      <a:pt x="232" y="374"/>
                    </a:cubicBezTo>
                    <a:cubicBezTo>
                      <a:pt x="231" y="375"/>
                      <a:pt x="232" y="376"/>
                      <a:pt x="231" y="376"/>
                    </a:cubicBezTo>
                    <a:cubicBezTo>
                      <a:pt x="230" y="375"/>
                      <a:pt x="230" y="374"/>
                      <a:pt x="228" y="375"/>
                    </a:cubicBezTo>
                    <a:cubicBezTo>
                      <a:pt x="228" y="376"/>
                      <a:pt x="229" y="378"/>
                      <a:pt x="228" y="379"/>
                    </a:cubicBezTo>
                    <a:cubicBezTo>
                      <a:pt x="227" y="378"/>
                      <a:pt x="227" y="378"/>
                      <a:pt x="225" y="378"/>
                    </a:cubicBezTo>
                    <a:cubicBezTo>
                      <a:pt x="225" y="378"/>
                      <a:pt x="225" y="379"/>
                      <a:pt x="224" y="379"/>
                    </a:cubicBezTo>
                    <a:cubicBezTo>
                      <a:pt x="224" y="379"/>
                      <a:pt x="224" y="380"/>
                      <a:pt x="224" y="380"/>
                    </a:cubicBezTo>
                    <a:cubicBezTo>
                      <a:pt x="223" y="380"/>
                      <a:pt x="222" y="380"/>
                      <a:pt x="221" y="381"/>
                    </a:cubicBezTo>
                    <a:cubicBezTo>
                      <a:pt x="221" y="382"/>
                      <a:pt x="222" y="382"/>
                      <a:pt x="222" y="384"/>
                    </a:cubicBezTo>
                    <a:cubicBezTo>
                      <a:pt x="221" y="384"/>
                      <a:pt x="221" y="383"/>
                      <a:pt x="220" y="383"/>
                    </a:cubicBezTo>
                    <a:cubicBezTo>
                      <a:pt x="219" y="384"/>
                      <a:pt x="218" y="384"/>
                      <a:pt x="218" y="385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8" y="383"/>
                      <a:pt x="219" y="382"/>
                      <a:pt x="220" y="383"/>
                    </a:cubicBezTo>
                    <a:cubicBezTo>
                      <a:pt x="220" y="381"/>
                      <a:pt x="222" y="381"/>
                      <a:pt x="222" y="380"/>
                    </a:cubicBezTo>
                    <a:cubicBezTo>
                      <a:pt x="223" y="379"/>
                      <a:pt x="221" y="379"/>
                      <a:pt x="221" y="377"/>
                    </a:cubicBezTo>
                    <a:cubicBezTo>
                      <a:pt x="224" y="378"/>
                      <a:pt x="224" y="378"/>
                      <a:pt x="224" y="378"/>
                    </a:cubicBezTo>
                    <a:cubicBezTo>
                      <a:pt x="224" y="377"/>
                      <a:pt x="224" y="376"/>
                      <a:pt x="225" y="376"/>
                    </a:cubicBezTo>
                    <a:cubicBezTo>
                      <a:pt x="226" y="376"/>
                      <a:pt x="226" y="376"/>
                      <a:pt x="226" y="376"/>
                    </a:cubicBezTo>
                    <a:cubicBezTo>
                      <a:pt x="227" y="374"/>
                      <a:pt x="229" y="374"/>
                      <a:pt x="229" y="373"/>
                    </a:cubicBezTo>
                    <a:cubicBezTo>
                      <a:pt x="231" y="373"/>
                      <a:pt x="231" y="372"/>
                      <a:pt x="231" y="372"/>
                    </a:cubicBezTo>
                    <a:cubicBezTo>
                      <a:pt x="231" y="372"/>
                      <a:pt x="233" y="372"/>
                      <a:pt x="233" y="372"/>
                    </a:cubicBezTo>
                    <a:cubicBezTo>
                      <a:pt x="233" y="372"/>
                      <a:pt x="233" y="371"/>
                      <a:pt x="234" y="370"/>
                    </a:cubicBezTo>
                    <a:cubicBezTo>
                      <a:pt x="231" y="369"/>
                      <a:pt x="229" y="370"/>
                      <a:pt x="228" y="372"/>
                    </a:cubicBezTo>
                    <a:cubicBezTo>
                      <a:pt x="227" y="372"/>
                      <a:pt x="227" y="373"/>
                      <a:pt x="226" y="372"/>
                    </a:cubicBezTo>
                    <a:cubicBezTo>
                      <a:pt x="226" y="372"/>
                      <a:pt x="226" y="372"/>
                      <a:pt x="225" y="372"/>
                    </a:cubicBezTo>
                    <a:cubicBezTo>
                      <a:pt x="224" y="373"/>
                      <a:pt x="225" y="375"/>
                      <a:pt x="224" y="375"/>
                    </a:cubicBezTo>
                    <a:cubicBezTo>
                      <a:pt x="222" y="375"/>
                      <a:pt x="222" y="376"/>
                      <a:pt x="220" y="375"/>
                    </a:cubicBezTo>
                    <a:cubicBezTo>
                      <a:pt x="220" y="376"/>
                      <a:pt x="221" y="377"/>
                      <a:pt x="220" y="377"/>
                    </a:cubicBezTo>
                    <a:cubicBezTo>
                      <a:pt x="217" y="377"/>
                      <a:pt x="217" y="379"/>
                      <a:pt x="214" y="379"/>
                    </a:cubicBezTo>
                    <a:cubicBezTo>
                      <a:pt x="214" y="380"/>
                      <a:pt x="214" y="381"/>
                      <a:pt x="213" y="381"/>
                    </a:cubicBezTo>
                    <a:cubicBezTo>
                      <a:pt x="212" y="381"/>
                      <a:pt x="212" y="382"/>
                      <a:pt x="211" y="382"/>
                    </a:cubicBezTo>
                    <a:cubicBezTo>
                      <a:pt x="211" y="383"/>
                      <a:pt x="210" y="383"/>
                      <a:pt x="210" y="384"/>
                    </a:cubicBezTo>
                    <a:cubicBezTo>
                      <a:pt x="209" y="385"/>
                      <a:pt x="208" y="387"/>
                      <a:pt x="207" y="388"/>
                    </a:cubicBezTo>
                    <a:cubicBezTo>
                      <a:pt x="205" y="388"/>
                      <a:pt x="205" y="390"/>
                      <a:pt x="203" y="390"/>
                    </a:cubicBezTo>
                    <a:cubicBezTo>
                      <a:pt x="203" y="391"/>
                      <a:pt x="203" y="392"/>
                      <a:pt x="202" y="392"/>
                    </a:cubicBezTo>
                    <a:cubicBezTo>
                      <a:pt x="201" y="393"/>
                      <a:pt x="201" y="394"/>
                      <a:pt x="200" y="395"/>
                    </a:cubicBezTo>
                    <a:cubicBezTo>
                      <a:pt x="199" y="395"/>
                      <a:pt x="199" y="395"/>
                      <a:pt x="198" y="395"/>
                    </a:cubicBezTo>
                    <a:cubicBezTo>
                      <a:pt x="198" y="397"/>
                      <a:pt x="197" y="397"/>
                      <a:pt x="196" y="398"/>
                    </a:cubicBezTo>
                    <a:cubicBezTo>
                      <a:pt x="196" y="398"/>
                      <a:pt x="195" y="399"/>
                      <a:pt x="195" y="399"/>
                    </a:cubicBezTo>
                    <a:cubicBezTo>
                      <a:pt x="195" y="399"/>
                      <a:pt x="194" y="400"/>
                      <a:pt x="194" y="401"/>
                    </a:cubicBezTo>
                    <a:cubicBezTo>
                      <a:pt x="193" y="400"/>
                      <a:pt x="193" y="402"/>
                      <a:pt x="192" y="402"/>
                    </a:cubicBezTo>
                    <a:cubicBezTo>
                      <a:pt x="192" y="402"/>
                      <a:pt x="192" y="402"/>
                      <a:pt x="192" y="402"/>
                    </a:cubicBezTo>
                    <a:cubicBezTo>
                      <a:pt x="191" y="401"/>
                      <a:pt x="190" y="403"/>
                      <a:pt x="191" y="404"/>
                    </a:cubicBezTo>
                    <a:cubicBezTo>
                      <a:pt x="191" y="403"/>
                      <a:pt x="191" y="404"/>
                      <a:pt x="191" y="404"/>
                    </a:cubicBezTo>
                    <a:cubicBezTo>
                      <a:pt x="191" y="404"/>
                      <a:pt x="192" y="404"/>
                      <a:pt x="192" y="404"/>
                    </a:cubicBezTo>
                    <a:cubicBezTo>
                      <a:pt x="193" y="403"/>
                      <a:pt x="193" y="403"/>
                      <a:pt x="193" y="402"/>
                    </a:cubicBezTo>
                    <a:cubicBezTo>
                      <a:pt x="194" y="402"/>
                      <a:pt x="194" y="402"/>
                      <a:pt x="195" y="402"/>
                    </a:cubicBezTo>
                    <a:cubicBezTo>
                      <a:pt x="195" y="402"/>
                      <a:pt x="195" y="402"/>
                      <a:pt x="195" y="401"/>
                    </a:cubicBezTo>
                    <a:cubicBezTo>
                      <a:pt x="195" y="401"/>
                      <a:pt x="195" y="401"/>
                      <a:pt x="196" y="401"/>
                    </a:cubicBezTo>
                    <a:cubicBezTo>
                      <a:pt x="196" y="400"/>
                      <a:pt x="197" y="399"/>
                      <a:pt x="197" y="399"/>
                    </a:cubicBezTo>
                    <a:cubicBezTo>
                      <a:pt x="197" y="399"/>
                      <a:pt x="198" y="399"/>
                      <a:pt x="198" y="398"/>
                    </a:cubicBezTo>
                    <a:cubicBezTo>
                      <a:pt x="199" y="398"/>
                      <a:pt x="199" y="397"/>
                      <a:pt x="199" y="397"/>
                    </a:cubicBezTo>
                    <a:cubicBezTo>
                      <a:pt x="201" y="396"/>
                      <a:pt x="201" y="395"/>
                      <a:pt x="202" y="394"/>
                    </a:cubicBezTo>
                    <a:cubicBezTo>
                      <a:pt x="204" y="394"/>
                      <a:pt x="203" y="392"/>
                      <a:pt x="204" y="392"/>
                    </a:cubicBezTo>
                    <a:cubicBezTo>
                      <a:pt x="205" y="392"/>
                      <a:pt x="205" y="391"/>
                      <a:pt x="205" y="391"/>
                    </a:cubicBezTo>
                    <a:cubicBezTo>
                      <a:pt x="206" y="391"/>
                      <a:pt x="207" y="389"/>
                      <a:pt x="208" y="389"/>
                    </a:cubicBezTo>
                    <a:cubicBezTo>
                      <a:pt x="209" y="389"/>
                      <a:pt x="209" y="391"/>
                      <a:pt x="210" y="390"/>
                    </a:cubicBezTo>
                    <a:cubicBezTo>
                      <a:pt x="210" y="389"/>
                      <a:pt x="212" y="389"/>
                      <a:pt x="211" y="388"/>
                    </a:cubicBezTo>
                    <a:cubicBezTo>
                      <a:pt x="211" y="387"/>
                      <a:pt x="210" y="389"/>
                      <a:pt x="210" y="387"/>
                    </a:cubicBezTo>
                    <a:cubicBezTo>
                      <a:pt x="210" y="386"/>
                      <a:pt x="210" y="386"/>
                      <a:pt x="212" y="386"/>
                    </a:cubicBezTo>
                    <a:cubicBezTo>
                      <a:pt x="212" y="385"/>
                      <a:pt x="213" y="385"/>
                      <a:pt x="213" y="385"/>
                    </a:cubicBezTo>
                    <a:cubicBezTo>
                      <a:pt x="213" y="385"/>
                      <a:pt x="213" y="384"/>
                      <a:pt x="213" y="384"/>
                    </a:cubicBezTo>
                    <a:cubicBezTo>
                      <a:pt x="214" y="385"/>
                      <a:pt x="214" y="386"/>
                      <a:pt x="215" y="386"/>
                    </a:cubicBezTo>
                    <a:cubicBezTo>
                      <a:pt x="215" y="385"/>
                      <a:pt x="215" y="385"/>
                      <a:pt x="215" y="385"/>
                    </a:cubicBezTo>
                    <a:cubicBezTo>
                      <a:pt x="215" y="386"/>
                      <a:pt x="215" y="388"/>
                      <a:pt x="214" y="389"/>
                    </a:cubicBezTo>
                    <a:cubicBezTo>
                      <a:pt x="212" y="389"/>
                      <a:pt x="212" y="389"/>
                      <a:pt x="212" y="389"/>
                    </a:cubicBezTo>
                    <a:cubicBezTo>
                      <a:pt x="210" y="391"/>
                      <a:pt x="207" y="392"/>
                      <a:pt x="205" y="394"/>
                    </a:cubicBezTo>
                    <a:cubicBezTo>
                      <a:pt x="204" y="395"/>
                      <a:pt x="202" y="394"/>
                      <a:pt x="202" y="395"/>
                    </a:cubicBezTo>
                    <a:cubicBezTo>
                      <a:pt x="202" y="395"/>
                      <a:pt x="202" y="396"/>
                      <a:pt x="201" y="396"/>
                    </a:cubicBezTo>
                    <a:cubicBezTo>
                      <a:pt x="201" y="397"/>
                      <a:pt x="202" y="399"/>
                      <a:pt x="202" y="399"/>
                    </a:cubicBezTo>
                    <a:cubicBezTo>
                      <a:pt x="203" y="400"/>
                      <a:pt x="203" y="400"/>
                      <a:pt x="203" y="401"/>
                    </a:cubicBezTo>
                    <a:cubicBezTo>
                      <a:pt x="202" y="402"/>
                      <a:pt x="202" y="401"/>
                      <a:pt x="200" y="401"/>
                    </a:cubicBezTo>
                    <a:cubicBezTo>
                      <a:pt x="200" y="401"/>
                      <a:pt x="199" y="402"/>
                      <a:pt x="199" y="402"/>
                    </a:cubicBezTo>
                    <a:cubicBezTo>
                      <a:pt x="198" y="402"/>
                      <a:pt x="197" y="401"/>
                      <a:pt x="196" y="401"/>
                    </a:cubicBezTo>
                    <a:cubicBezTo>
                      <a:pt x="195" y="402"/>
                      <a:pt x="196" y="403"/>
                      <a:pt x="196" y="405"/>
                    </a:cubicBezTo>
                    <a:cubicBezTo>
                      <a:pt x="195" y="405"/>
                      <a:pt x="195" y="404"/>
                      <a:pt x="194" y="405"/>
                    </a:cubicBezTo>
                    <a:cubicBezTo>
                      <a:pt x="194" y="405"/>
                      <a:pt x="195" y="406"/>
                      <a:pt x="194" y="407"/>
                    </a:cubicBezTo>
                    <a:cubicBezTo>
                      <a:pt x="194" y="408"/>
                      <a:pt x="193" y="408"/>
                      <a:pt x="193" y="408"/>
                    </a:cubicBezTo>
                    <a:cubicBezTo>
                      <a:pt x="192" y="409"/>
                      <a:pt x="193" y="410"/>
                      <a:pt x="192" y="410"/>
                    </a:cubicBezTo>
                    <a:cubicBezTo>
                      <a:pt x="191" y="409"/>
                      <a:pt x="190" y="409"/>
                      <a:pt x="188" y="409"/>
                    </a:cubicBezTo>
                    <a:cubicBezTo>
                      <a:pt x="188" y="411"/>
                      <a:pt x="187" y="411"/>
                      <a:pt x="187" y="412"/>
                    </a:cubicBezTo>
                    <a:cubicBezTo>
                      <a:pt x="186" y="413"/>
                      <a:pt x="185" y="413"/>
                      <a:pt x="184" y="414"/>
                    </a:cubicBezTo>
                    <a:cubicBezTo>
                      <a:pt x="184" y="414"/>
                      <a:pt x="184" y="415"/>
                      <a:pt x="183" y="415"/>
                    </a:cubicBezTo>
                    <a:cubicBezTo>
                      <a:pt x="183" y="417"/>
                      <a:pt x="183" y="416"/>
                      <a:pt x="183" y="417"/>
                    </a:cubicBezTo>
                    <a:cubicBezTo>
                      <a:pt x="181" y="418"/>
                      <a:pt x="181" y="420"/>
                      <a:pt x="179" y="420"/>
                    </a:cubicBezTo>
                    <a:cubicBezTo>
                      <a:pt x="179" y="422"/>
                      <a:pt x="178" y="423"/>
                      <a:pt x="177" y="424"/>
                    </a:cubicBezTo>
                    <a:cubicBezTo>
                      <a:pt x="177" y="424"/>
                      <a:pt x="177" y="424"/>
                      <a:pt x="177" y="425"/>
                    </a:cubicBezTo>
                    <a:cubicBezTo>
                      <a:pt x="177" y="425"/>
                      <a:pt x="177" y="425"/>
                      <a:pt x="177" y="425"/>
                    </a:cubicBezTo>
                    <a:cubicBezTo>
                      <a:pt x="177" y="426"/>
                      <a:pt x="177" y="427"/>
                      <a:pt x="176" y="427"/>
                    </a:cubicBezTo>
                    <a:cubicBezTo>
                      <a:pt x="175" y="427"/>
                      <a:pt x="175" y="425"/>
                      <a:pt x="175" y="425"/>
                    </a:cubicBezTo>
                    <a:cubicBezTo>
                      <a:pt x="175" y="425"/>
                      <a:pt x="175" y="425"/>
                      <a:pt x="174" y="425"/>
                    </a:cubicBezTo>
                    <a:cubicBezTo>
                      <a:pt x="174" y="427"/>
                      <a:pt x="176" y="428"/>
                      <a:pt x="175" y="430"/>
                    </a:cubicBezTo>
                    <a:cubicBezTo>
                      <a:pt x="174" y="429"/>
                      <a:pt x="174" y="430"/>
                      <a:pt x="173" y="430"/>
                    </a:cubicBezTo>
                    <a:cubicBezTo>
                      <a:pt x="173" y="431"/>
                      <a:pt x="174" y="432"/>
                      <a:pt x="173" y="432"/>
                    </a:cubicBezTo>
                    <a:cubicBezTo>
                      <a:pt x="172" y="432"/>
                      <a:pt x="173" y="430"/>
                      <a:pt x="171" y="430"/>
                    </a:cubicBezTo>
                    <a:cubicBezTo>
                      <a:pt x="171" y="430"/>
                      <a:pt x="171" y="430"/>
                      <a:pt x="171" y="430"/>
                    </a:cubicBezTo>
                    <a:cubicBezTo>
                      <a:pt x="171" y="432"/>
                      <a:pt x="172" y="432"/>
                      <a:pt x="172" y="433"/>
                    </a:cubicBezTo>
                    <a:cubicBezTo>
                      <a:pt x="171" y="434"/>
                      <a:pt x="170" y="435"/>
                      <a:pt x="170" y="437"/>
                    </a:cubicBezTo>
                    <a:cubicBezTo>
                      <a:pt x="170" y="437"/>
                      <a:pt x="170" y="437"/>
                      <a:pt x="169" y="437"/>
                    </a:cubicBezTo>
                    <a:cubicBezTo>
                      <a:pt x="169" y="438"/>
                      <a:pt x="170" y="439"/>
                      <a:pt x="169" y="439"/>
                    </a:cubicBezTo>
                    <a:cubicBezTo>
                      <a:pt x="168" y="439"/>
                      <a:pt x="167" y="438"/>
                      <a:pt x="166" y="439"/>
                    </a:cubicBezTo>
                    <a:cubicBezTo>
                      <a:pt x="166" y="441"/>
                      <a:pt x="167" y="442"/>
                      <a:pt x="167" y="443"/>
                    </a:cubicBezTo>
                    <a:cubicBezTo>
                      <a:pt x="166" y="443"/>
                      <a:pt x="166" y="444"/>
                      <a:pt x="164" y="444"/>
                    </a:cubicBezTo>
                    <a:cubicBezTo>
                      <a:pt x="164" y="446"/>
                      <a:pt x="163" y="446"/>
                      <a:pt x="163" y="446"/>
                    </a:cubicBezTo>
                    <a:cubicBezTo>
                      <a:pt x="162" y="447"/>
                      <a:pt x="163" y="448"/>
                      <a:pt x="162" y="448"/>
                    </a:cubicBezTo>
                    <a:cubicBezTo>
                      <a:pt x="162" y="449"/>
                      <a:pt x="160" y="449"/>
                      <a:pt x="160" y="449"/>
                    </a:cubicBezTo>
                    <a:cubicBezTo>
                      <a:pt x="161" y="448"/>
                      <a:pt x="161" y="447"/>
                      <a:pt x="161" y="446"/>
                    </a:cubicBezTo>
                    <a:cubicBezTo>
                      <a:pt x="161" y="445"/>
                      <a:pt x="160" y="445"/>
                      <a:pt x="160" y="443"/>
                    </a:cubicBezTo>
                    <a:cubicBezTo>
                      <a:pt x="161" y="444"/>
                      <a:pt x="161" y="444"/>
                      <a:pt x="162" y="443"/>
                    </a:cubicBezTo>
                    <a:cubicBezTo>
                      <a:pt x="162" y="442"/>
                      <a:pt x="163" y="442"/>
                      <a:pt x="163" y="441"/>
                    </a:cubicBezTo>
                    <a:cubicBezTo>
                      <a:pt x="163" y="441"/>
                      <a:pt x="164" y="441"/>
                      <a:pt x="164" y="440"/>
                    </a:cubicBezTo>
                    <a:cubicBezTo>
                      <a:pt x="164" y="438"/>
                      <a:pt x="165" y="438"/>
                      <a:pt x="165" y="437"/>
                    </a:cubicBezTo>
                    <a:cubicBezTo>
                      <a:pt x="166" y="437"/>
                      <a:pt x="166" y="436"/>
                      <a:pt x="166" y="436"/>
                    </a:cubicBezTo>
                    <a:cubicBezTo>
                      <a:pt x="166" y="436"/>
                      <a:pt x="167" y="436"/>
                      <a:pt x="167" y="436"/>
                    </a:cubicBezTo>
                    <a:cubicBezTo>
                      <a:pt x="167" y="436"/>
                      <a:pt x="167" y="435"/>
                      <a:pt x="167" y="435"/>
                    </a:cubicBezTo>
                    <a:cubicBezTo>
                      <a:pt x="168" y="434"/>
                      <a:pt x="169" y="434"/>
                      <a:pt x="169" y="433"/>
                    </a:cubicBezTo>
                    <a:cubicBezTo>
                      <a:pt x="169" y="432"/>
                      <a:pt x="169" y="432"/>
                      <a:pt x="168" y="431"/>
                    </a:cubicBezTo>
                    <a:cubicBezTo>
                      <a:pt x="166" y="432"/>
                      <a:pt x="165" y="433"/>
                      <a:pt x="165" y="436"/>
                    </a:cubicBezTo>
                    <a:cubicBezTo>
                      <a:pt x="164" y="436"/>
                      <a:pt x="163" y="437"/>
                      <a:pt x="162" y="437"/>
                    </a:cubicBezTo>
                    <a:cubicBezTo>
                      <a:pt x="162" y="437"/>
                      <a:pt x="162" y="438"/>
                      <a:pt x="162" y="438"/>
                    </a:cubicBezTo>
                    <a:cubicBezTo>
                      <a:pt x="162" y="439"/>
                      <a:pt x="163" y="439"/>
                      <a:pt x="162" y="440"/>
                    </a:cubicBezTo>
                    <a:cubicBezTo>
                      <a:pt x="161" y="440"/>
                      <a:pt x="160" y="441"/>
                      <a:pt x="159" y="442"/>
                    </a:cubicBezTo>
                    <a:cubicBezTo>
                      <a:pt x="159" y="442"/>
                      <a:pt x="159" y="443"/>
                      <a:pt x="159" y="443"/>
                    </a:cubicBezTo>
                    <a:cubicBezTo>
                      <a:pt x="158" y="442"/>
                      <a:pt x="159" y="444"/>
                      <a:pt x="158" y="444"/>
                    </a:cubicBezTo>
                    <a:cubicBezTo>
                      <a:pt x="158" y="446"/>
                      <a:pt x="158" y="446"/>
                      <a:pt x="158" y="446"/>
                    </a:cubicBezTo>
                    <a:cubicBezTo>
                      <a:pt x="158" y="446"/>
                      <a:pt x="157" y="446"/>
                      <a:pt x="157" y="447"/>
                    </a:cubicBezTo>
                    <a:cubicBezTo>
                      <a:pt x="157" y="447"/>
                      <a:pt x="156" y="447"/>
                      <a:pt x="156" y="447"/>
                    </a:cubicBezTo>
                    <a:cubicBezTo>
                      <a:pt x="156" y="448"/>
                      <a:pt x="155" y="448"/>
                      <a:pt x="155" y="449"/>
                    </a:cubicBezTo>
                    <a:cubicBezTo>
                      <a:pt x="155" y="449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4" y="450"/>
                      <a:pt x="154" y="450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3"/>
                      <a:pt x="153" y="453"/>
                      <a:pt x="153" y="453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5"/>
                      <a:pt x="154" y="455"/>
                      <a:pt x="154" y="455"/>
                    </a:cubicBezTo>
                    <a:cubicBezTo>
                      <a:pt x="153" y="456"/>
                      <a:pt x="152" y="457"/>
                      <a:pt x="152" y="459"/>
                    </a:cubicBezTo>
                    <a:cubicBezTo>
                      <a:pt x="151" y="460"/>
                      <a:pt x="151" y="459"/>
                      <a:pt x="150" y="460"/>
                    </a:cubicBezTo>
                    <a:cubicBezTo>
                      <a:pt x="150" y="461"/>
                      <a:pt x="149" y="460"/>
                      <a:pt x="149" y="462"/>
                    </a:cubicBezTo>
                    <a:cubicBezTo>
                      <a:pt x="150" y="462"/>
                      <a:pt x="148" y="462"/>
                      <a:pt x="148" y="463"/>
                    </a:cubicBezTo>
                    <a:cubicBezTo>
                      <a:pt x="147" y="464"/>
                      <a:pt x="150" y="463"/>
                      <a:pt x="150" y="464"/>
                    </a:cubicBezTo>
                    <a:cubicBezTo>
                      <a:pt x="150" y="464"/>
                      <a:pt x="150" y="464"/>
                      <a:pt x="150" y="464"/>
                    </a:cubicBezTo>
                    <a:cubicBezTo>
                      <a:pt x="150" y="464"/>
                      <a:pt x="151" y="464"/>
                      <a:pt x="151" y="464"/>
                    </a:cubicBezTo>
                    <a:cubicBezTo>
                      <a:pt x="151" y="466"/>
                      <a:pt x="150" y="466"/>
                      <a:pt x="148" y="466"/>
                    </a:cubicBezTo>
                    <a:cubicBezTo>
                      <a:pt x="148" y="467"/>
                      <a:pt x="148" y="467"/>
                      <a:pt x="147" y="468"/>
                    </a:cubicBezTo>
                    <a:cubicBezTo>
                      <a:pt x="147" y="468"/>
                      <a:pt x="147" y="468"/>
                      <a:pt x="147" y="468"/>
                    </a:cubicBezTo>
                    <a:cubicBezTo>
                      <a:pt x="146" y="469"/>
                      <a:pt x="146" y="471"/>
                      <a:pt x="146" y="473"/>
                    </a:cubicBezTo>
                    <a:cubicBezTo>
                      <a:pt x="145" y="473"/>
                      <a:pt x="145" y="474"/>
                      <a:pt x="144" y="475"/>
                    </a:cubicBezTo>
                    <a:cubicBezTo>
                      <a:pt x="144" y="475"/>
                      <a:pt x="142" y="482"/>
                      <a:pt x="142" y="487"/>
                    </a:cubicBezTo>
                    <a:cubicBezTo>
                      <a:pt x="141" y="489"/>
                      <a:pt x="139" y="490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8" y="498"/>
                      <a:pt x="137" y="498"/>
                      <a:pt x="137" y="499"/>
                    </a:cubicBezTo>
                    <a:cubicBezTo>
                      <a:pt x="137" y="500"/>
                      <a:pt x="137" y="500"/>
                      <a:pt x="136" y="501"/>
                    </a:cubicBezTo>
                    <a:cubicBezTo>
                      <a:pt x="136" y="503"/>
                      <a:pt x="137" y="503"/>
                      <a:pt x="136" y="503"/>
                    </a:cubicBezTo>
                    <a:cubicBezTo>
                      <a:pt x="136" y="503"/>
                      <a:pt x="136" y="505"/>
                      <a:pt x="136" y="505"/>
                    </a:cubicBezTo>
                    <a:cubicBezTo>
                      <a:pt x="136" y="505"/>
                      <a:pt x="136" y="505"/>
                      <a:pt x="136" y="506"/>
                    </a:cubicBezTo>
                    <a:cubicBezTo>
                      <a:pt x="135" y="506"/>
                      <a:pt x="136" y="507"/>
                      <a:pt x="135" y="507"/>
                    </a:cubicBezTo>
                    <a:cubicBezTo>
                      <a:pt x="135" y="510"/>
                      <a:pt x="133" y="513"/>
                      <a:pt x="135" y="516"/>
                    </a:cubicBezTo>
                    <a:cubicBezTo>
                      <a:pt x="133" y="517"/>
                      <a:pt x="135" y="519"/>
                      <a:pt x="134" y="520"/>
                    </a:cubicBezTo>
                    <a:cubicBezTo>
                      <a:pt x="134" y="521"/>
                      <a:pt x="134" y="522"/>
                      <a:pt x="134" y="522"/>
                    </a:cubicBezTo>
                    <a:cubicBezTo>
                      <a:pt x="133" y="523"/>
                      <a:pt x="134" y="524"/>
                      <a:pt x="134" y="524"/>
                    </a:cubicBezTo>
                    <a:cubicBezTo>
                      <a:pt x="133" y="525"/>
                      <a:pt x="133" y="525"/>
                      <a:pt x="133" y="525"/>
                    </a:cubicBezTo>
                    <a:cubicBezTo>
                      <a:pt x="133" y="526"/>
                      <a:pt x="133" y="527"/>
                      <a:pt x="133" y="528"/>
                    </a:cubicBezTo>
                    <a:cubicBezTo>
                      <a:pt x="133" y="529"/>
                      <a:pt x="133" y="529"/>
                      <a:pt x="133" y="530"/>
                    </a:cubicBezTo>
                    <a:cubicBezTo>
                      <a:pt x="133" y="531"/>
                      <a:pt x="133" y="531"/>
                      <a:pt x="133" y="531"/>
                    </a:cubicBezTo>
                    <a:cubicBezTo>
                      <a:pt x="132" y="533"/>
                      <a:pt x="132" y="534"/>
                      <a:pt x="132" y="536"/>
                    </a:cubicBezTo>
                    <a:cubicBezTo>
                      <a:pt x="133" y="538"/>
                      <a:pt x="132" y="542"/>
                      <a:pt x="132" y="543"/>
                    </a:cubicBezTo>
                    <a:cubicBezTo>
                      <a:pt x="132" y="543"/>
                      <a:pt x="132" y="543"/>
                      <a:pt x="131" y="544"/>
                    </a:cubicBezTo>
                    <a:cubicBezTo>
                      <a:pt x="131" y="545"/>
                      <a:pt x="132" y="545"/>
                      <a:pt x="132" y="546"/>
                    </a:cubicBezTo>
                    <a:cubicBezTo>
                      <a:pt x="132" y="546"/>
                      <a:pt x="131" y="546"/>
                      <a:pt x="131" y="546"/>
                    </a:cubicBezTo>
                    <a:cubicBezTo>
                      <a:pt x="131" y="546"/>
                      <a:pt x="131" y="547"/>
                      <a:pt x="131" y="547"/>
                    </a:cubicBezTo>
                    <a:cubicBezTo>
                      <a:pt x="131" y="548"/>
                      <a:pt x="132" y="549"/>
                      <a:pt x="132" y="550"/>
                    </a:cubicBezTo>
                    <a:cubicBezTo>
                      <a:pt x="132" y="551"/>
                      <a:pt x="131" y="552"/>
                      <a:pt x="131" y="553"/>
                    </a:cubicBezTo>
                    <a:cubicBezTo>
                      <a:pt x="131" y="555"/>
                      <a:pt x="131" y="557"/>
                      <a:pt x="131" y="559"/>
                    </a:cubicBezTo>
                    <a:cubicBezTo>
                      <a:pt x="131" y="561"/>
                      <a:pt x="131" y="561"/>
                      <a:pt x="131" y="561"/>
                    </a:cubicBezTo>
                    <a:cubicBezTo>
                      <a:pt x="130" y="564"/>
                      <a:pt x="131" y="567"/>
                      <a:pt x="131" y="569"/>
                    </a:cubicBezTo>
                    <a:cubicBezTo>
                      <a:pt x="131" y="571"/>
                      <a:pt x="130" y="570"/>
                      <a:pt x="131" y="571"/>
                    </a:cubicBezTo>
                    <a:cubicBezTo>
                      <a:pt x="131" y="571"/>
                      <a:pt x="131" y="572"/>
                      <a:pt x="131" y="572"/>
                    </a:cubicBezTo>
                    <a:cubicBezTo>
                      <a:pt x="131" y="573"/>
                      <a:pt x="131" y="574"/>
                      <a:pt x="131" y="576"/>
                    </a:cubicBezTo>
                    <a:cubicBezTo>
                      <a:pt x="131" y="577"/>
                      <a:pt x="131" y="577"/>
                      <a:pt x="131" y="578"/>
                    </a:cubicBezTo>
                    <a:cubicBezTo>
                      <a:pt x="131" y="578"/>
                      <a:pt x="131" y="579"/>
                      <a:pt x="131" y="579"/>
                    </a:cubicBezTo>
                    <a:cubicBezTo>
                      <a:pt x="131" y="580"/>
                      <a:pt x="131" y="581"/>
                      <a:pt x="131" y="582"/>
                    </a:cubicBezTo>
                    <a:cubicBezTo>
                      <a:pt x="131" y="583"/>
                      <a:pt x="131" y="584"/>
                      <a:pt x="131" y="584"/>
                    </a:cubicBezTo>
                    <a:cubicBezTo>
                      <a:pt x="131" y="585"/>
                      <a:pt x="132" y="586"/>
                      <a:pt x="132" y="586"/>
                    </a:cubicBezTo>
                    <a:cubicBezTo>
                      <a:pt x="132" y="587"/>
                      <a:pt x="132" y="587"/>
                      <a:pt x="132" y="587"/>
                    </a:cubicBezTo>
                    <a:cubicBezTo>
                      <a:pt x="132" y="588"/>
                      <a:pt x="133" y="588"/>
                      <a:pt x="133" y="589"/>
                    </a:cubicBezTo>
                    <a:cubicBezTo>
                      <a:pt x="133" y="590"/>
                      <a:pt x="132" y="590"/>
                      <a:pt x="132" y="591"/>
                    </a:cubicBezTo>
                    <a:cubicBezTo>
                      <a:pt x="132" y="591"/>
                      <a:pt x="132" y="592"/>
                      <a:pt x="132" y="592"/>
                    </a:cubicBezTo>
                    <a:cubicBezTo>
                      <a:pt x="132" y="593"/>
                      <a:pt x="133" y="594"/>
                      <a:pt x="133" y="595"/>
                    </a:cubicBezTo>
                    <a:cubicBezTo>
                      <a:pt x="134" y="598"/>
                      <a:pt x="133" y="602"/>
                      <a:pt x="134" y="604"/>
                    </a:cubicBezTo>
                    <a:cubicBezTo>
                      <a:pt x="134" y="605"/>
                      <a:pt x="134" y="607"/>
                      <a:pt x="134" y="607"/>
                    </a:cubicBezTo>
                    <a:cubicBezTo>
                      <a:pt x="134" y="608"/>
                      <a:pt x="134" y="608"/>
                      <a:pt x="135" y="609"/>
                    </a:cubicBezTo>
                    <a:cubicBezTo>
                      <a:pt x="135" y="609"/>
                      <a:pt x="135" y="609"/>
                      <a:pt x="135" y="609"/>
                    </a:cubicBezTo>
                    <a:cubicBezTo>
                      <a:pt x="135" y="610"/>
                      <a:pt x="135" y="609"/>
                      <a:pt x="135" y="609"/>
                    </a:cubicBezTo>
                    <a:cubicBezTo>
                      <a:pt x="136" y="610"/>
                      <a:pt x="135" y="613"/>
                      <a:pt x="135" y="614"/>
                    </a:cubicBezTo>
                    <a:cubicBezTo>
                      <a:pt x="136" y="615"/>
                      <a:pt x="137" y="616"/>
                      <a:pt x="137" y="617"/>
                    </a:cubicBezTo>
                    <a:cubicBezTo>
                      <a:pt x="137" y="619"/>
                      <a:pt x="137" y="620"/>
                      <a:pt x="137" y="621"/>
                    </a:cubicBezTo>
                    <a:cubicBezTo>
                      <a:pt x="137" y="621"/>
                      <a:pt x="137" y="621"/>
                      <a:pt x="137" y="622"/>
                    </a:cubicBezTo>
                    <a:cubicBezTo>
                      <a:pt x="137" y="622"/>
                      <a:pt x="138" y="622"/>
                      <a:pt x="138" y="622"/>
                    </a:cubicBezTo>
                    <a:cubicBezTo>
                      <a:pt x="138" y="623"/>
                      <a:pt x="138" y="623"/>
                      <a:pt x="138" y="624"/>
                    </a:cubicBezTo>
                    <a:cubicBezTo>
                      <a:pt x="138" y="624"/>
                      <a:pt x="138" y="624"/>
                      <a:pt x="139" y="625"/>
                    </a:cubicBezTo>
                    <a:cubicBezTo>
                      <a:pt x="139" y="626"/>
                      <a:pt x="139" y="626"/>
                      <a:pt x="139" y="627"/>
                    </a:cubicBezTo>
                    <a:cubicBezTo>
                      <a:pt x="139" y="627"/>
                      <a:pt x="139" y="628"/>
                      <a:pt x="140" y="628"/>
                    </a:cubicBezTo>
                    <a:cubicBezTo>
                      <a:pt x="140" y="628"/>
                      <a:pt x="140" y="629"/>
                      <a:pt x="140" y="630"/>
                    </a:cubicBezTo>
                    <a:cubicBezTo>
                      <a:pt x="141" y="631"/>
                      <a:pt x="140" y="632"/>
                      <a:pt x="140" y="633"/>
                    </a:cubicBezTo>
                    <a:cubicBezTo>
                      <a:pt x="141" y="635"/>
                      <a:pt x="142" y="636"/>
                      <a:pt x="142" y="638"/>
                    </a:cubicBezTo>
                    <a:cubicBezTo>
                      <a:pt x="144" y="640"/>
                      <a:pt x="143" y="642"/>
                      <a:pt x="143" y="643"/>
                    </a:cubicBezTo>
                    <a:cubicBezTo>
                      <a:pt x="143" y="644"/>
                      <a:pt x="144" y="643"/>
                      <a:pt x="144" y="644"/>
                    </a:cubicBezTo>
                    <a:cubicBezTo>
                      <a:pt x="144" y="645"/>
                      <a:pt x="144" y="645"/>
                      <a:pt x="144" y="645"/>
                    </a:cubicBezTo>
                    <a:cubicBezTo>
                      <a:pt x="145" y="646"/>
                      <a:pt x="145" y="646"/>
                      <a:pt x="145" y="647"/>
                    </a:cubicBezTo>
                    <a:cubicBezTo>
                      <a:pt x="145" y="647"/>
                      <a:pt x="145" y="647"/>
                      <a:pt x="145" y="647"/>
                    </a:cubicBezTo>
                    <a:cubicBezTo>
                      <a:pt x="146" y="648"/>
                      <a:pt x="146" y="648"/>
                      <a:pt x="146" y="649"/>
                    </a:cubicBezTo>
                    <a:cubicBezTo>
                      <a:pt x="146" y="649"/>
                      <a:pt x="146" y="650"/>
                      <a:pt x="147" y="650"/>
                    </a:cubicBezTo>
                    <a:cubicBezTo>
                      <a:pt x="147" y="650"/>
                      <a:pt x="146" y="650"/>
                      <a:pt x="146" y="651"/>
                    </a:cubicBezTo>
                    <a:cubicBezTo>
                      <a:pt x="147" y="651"/>
                      <a:pt x="147" y="653"/>
                      <a:pt x="147" y="653"/>
                    </a:cubicBezTo>
                    <a:cubicBezTo>
                      <a:pt x="147" y="653"/>
                      <a:pt x="147" y="654"/>
                      <a:pt x="147" y="654"/>
                    </a:cubicBezTo>
                    <a:cubicBezTo>
                      <a:pt x="147" y="654"/>
                      <a:pt x="147" y="654"/>
                      <a:pt x="147" y="655"/>
                    </a:cubicBezTo>
                    <a:cubicBezTo>
                      <a:pt x="147" y="655"/>
                      <a:pt x="148" y="655"/>
                      <a:pt x="148" y="656"/>
                    </a:cubicBezTo>
                    <a:cubicBezTo>
                      <a:pt x="148" y="656"/>
                      <a:pt x="148" y="657"/>
                      <a:pt x="148" y="657"/>
                    </a:cubicBezTo>
                    <a:cubicBezTo>
                      <a:pt x="149" y="658"/>
                      <a:pt x="149" y="659"/>
                      <a:pt x="149" y="660"/>
                    </a:cubicBezTo>
                    <a:cubicBezTo>
                      <a:pt x="149" y="660"/>
                      <a:pt x="150" y="661"/>
                      <a:pt x="150" y="661"/>
                    </a:cubicBezTo>
                    <a:cubicBezTo>
                      <a:pt x="150" y="661"/>
                      <a:pt x="150" y="662"/>
                      <a:pt x="150" y="662"/>
                    </a:cubicBezTo>
                    <a:cubicBezTo>
                      <a:pt x="150" y="662"/>
                      <a:pt x="150" y="663"/>
                      <a:pt x="150" y="663"/>
                    </a:cubicBezTo>
                    <a:cubicBezTo>
                      <a:pt x="151" y="664"/>
                      <a:pt x="151" y="665"/>
                      <a:pt x="152" y="665"/>
                    </a:cubicBezTo>
                    <a:cubicBezTo>
                      <a:pt x="152" y="665"/>
                      <a:pt x="151" y="666"/>
                      <a:pt x="151" y="666"/>
                    </a:cubicBezTo>
                    <a:cubicBezTo>
                      <a:pt x="152" y="666"/>
                      <a:pt x="152" y="666"/>
                      <a:pt x="152" y="667"/>
                    </a:cubicBezTo>
                    <a:cubicBezTo>
                      <a:pt x="153" y="667"/>
                      <a:pt x="153" y="668"/>
                      <a:pt x="153" y="669"/>
                    </a:cubicBezTo>
                    <a:cubicBezTo>
                      <a:pt x="153" y="669"/>
                      <a:pt x="153" y="670"/>
                      <a:pt x="154" y="670"/>
                    </a:cubicBezTo>
                    <a:cubicBezTo>
                      <a:pt x="154" y="670"/>
                      <a:pt x="153" y="670"/>
                      <a:pt x="154" y="671"/>
                    </a:cubicBezTo>
                    <a:cubicBezTo>
                      <a:pt x="154" y="671"/>
                      <a:pt x="154" y="671"/>
                      <a:pt x="154" y="671"/>
                    </a:cubicBezTo>
                    <a:cubicBezTo>
                      <a:pt x="154" y="671"/>
                      <a:pt x="154" y="672"/>
                      <a:pt x="154" y="672"/>
                    </a:cubicBezTo>
                    <a:cubicBezTo>
                      <a:pt x="154" y="671"/>
                      <a:pt x="153" y="671"/>
                      <a:pt x="153" y="670"/>
                    </a:cubicBezTo>
                    <a:cubicBezTo>
                      <a:pt x="153" y="670"/>
                      <a:pt x="153" y="670"/>
                      <a:pt x="153" y="670"/>
                    </a:cubicBezTo>
                    <a:cubicBezTo>
                      <a:pt x="152" y="669"/>
                      <a:pt x="150" y="667"/>
                      <a:pt x="150" y="666"/>
                    </a:cubicBezTo>
                    <a:cubicBezTo>
                      <a:pt x="149" y="666"/>
                      <a:pt x="149" y="665"/>
                      <a:pt x="148" y="665"/>
                    </a:cubicBezTo>
                    <a:cubicBezTo>
                      <a:pt x="148" y="663"/>
                      <a:pt x="146" y="662"/>
                      <a:pt x="146" y="661"/>
                    </a:cubicBezTo>
                    <a:cubicBezTo>
                      <a:pt x="146" y="661"/>
                      <a:pt x="146" y="660"/>
                      <a:pt x="146" y="660"/>
                    </a:cubicBezTo>
                    <a:cubicBezTo>
                      <a:pt x="146" y="660"/>
                      <a:pt x="145" y="660"/>
                      <a:pt x="145" y="660"/>
                    </a:cubicBezTo>
                    <a:cubicBezTo>
                      <a:pt x="145" y="659"/>
                      <a:pt x="144" y="658"/>
                      <a:pt x="144" y="658"/>
                    </a:cubicBezTo>
                    <a:cubicBezTo>
                      <a:pt x="145" y="658"/>
                      <a:pt x="145" y="658"/>
                      <a:pt x="146" y="658"/>
                    </a:cubicBezTo>
                    <a:cubicBezTo>
                      <a:pt x="146" y="658"/>
                      <a:pt x="146" y="659"/>
                      <a:pt x="146" y="660"/>
                    </a:cubicBezTo>
                    <a:cubicBezTo>
                      <a:pt x="146" y="660"/>
                      <a:pt x="146" y="662"/>
                      <a:pt x="147" y="662"/>
                    </a:cubicBezTo>
                    <a:cubicBezTo>
                      <a:pt x="148" y="662"/>
                      <a:pt x="147" y="663"/>
                      <a:pt x="148" y="663"/>
                    </a:cubicBezTo>
                    <a:cubicBezTo>
                      <a:pt x="148" y="660"/>
                      <a:pt x="146" y="658"/>
                      <a:pt x="146" y="655"/>
                    </a:cubicBezTo>
                    <a:cubicBezTo>
                      <a:pt x="145" y="653"/>
                      <a:pt x="145" y="650"/>
                      <a:pt x="142" y="650"/>
                    </a:cubicBezTo>
                    <a:cubicBezTo>
                      <a:pt x="142" y="653"/>
                      <a:pt x="145" y="654"/>
                      <a:pt x="144" y="656"/>
                    </a:cubicBezTo>
                    <a:cubicBezTo>
                      <a:pt x="142" y="656"/>
                      <a:pt x="142" y="655"/>
                      <a:pt x="142" y="654"/>
                    </a:cubicBezTo>
                    <a:cubicBezTo>
                      <a:pt x="141" y="653"/>
                      <a:pt x="140" y="653"/>
                      <a:pt x="140" y="652"/>
                    </a:cubicBezTo>
                    <a:cubicBezTo>
                      <a:pt x="141" y="649"/>
                      <a:pt x="141" y="649"/>
                      <a:pt x="141" y="649"/>
                    </a:cubicBezTo>
                    <a:cubicBezTo>
                      <a:pt x="140" y="649"/>
                      <a:pt x="139" y="649"/>
                      <a:pt x="139" y="648"/>
                    </a:cubicBezTo>
                    <a:cubicBezTo>
                      <a:pt x="140" y="648"/>
                      <a:pt x="139" y="646"/>
                      <a:pt x="140" y="647"/>
                    </a:cubicBezTo>
                    <a:cubicBezTo>
                      <a:pt x="140" y="647"/>
                      <a:pt x="141" y="648"/>
                      <a:pt x="141" y="648"/>
                    </a:cubicBezTo>
                    <a:cubicBezTo>
                      <a:pt x="142" y="646"/>
                      <a:pt x="142" y="646"/>
                      <a:pt x="142" y="646"/>
                    </a:cubicBezTo>
                    <a:cubicBezTo>
                      <a:pt x="142" y="645"/>
                      <a:pt x="141" y="645"/>
                      <a:pt x="141" y="644"/>
                    </a:cubicBezTo>
                    <a:cubicBezTo>
                      <a:pt x="141" y="644"/>
                      <a:pt x="140" y="643"/>
                      <a:pt x="139" y="643"/>
                    </a:cubicBezTo>
                    <a:cubicBezTo>
                      <a:pt x="138" y="642"/>
                      <a:pt x="138" y="643"/>
                      <a:pt x="138" y="643"/>
                    </a:cubicBezTo>
                    <a:cubicBezTo>
                      <a:pt x="138" y="643"/>
                      <a:pt x="138" y="643"/>
                      <a:pt x="138" y="643"/>
                    </a:cubicBezTo>
                    <a:cubicBezTo>
                      <a:pt x="137" y="642"/>
                      <a:pt x="137" y="642"/>
                      <a:pt x="137" y="642"/>
                    </a:cubicBezTo>
                    <a:cubicBezTo>
                      <a:pt x="136" y="640"/>
                      <a:pt x="135" y="639"/>
                      <a:pt x="135" y="637"/>
                    </a:cubicBezTo>
                    <a:cubicBezTo>
                      <a:pt x="135" y="636"/>
                      <a:pt x="133" y="636"/>
                      <a:pt x="134" y="634"/>
                    </a:cubicBezTo>
                    <a:cubicBezTo>
                      <a:pt x="133" y="634"/>
                      <a:pt x="133" y="633"/>
                      <a:pt x="133" y="632"/>
                    </a:cubicBezTo>
                    <a:cubicBezTo>
                      <a:pt x="133" y="632"/>
                      <a:pt x="133" y="631"/>
                      <a:pt x="133" y="630"/>
                    </a:cubicBezTo>
                    <a:cubicBezTo>
                      <a:pt x="132" y="630"/>
                      <a:pt x="132" y="628"/>
                      <a:pt x="132" y="627"/>
                    </a:cubicBezTo>
                    <a:cubicBezTo>
                      <a:pt x="132" y="627"/>
                      <a:pt x="131" y="627"/>
                      <a:pt x="131" y="627"/>
                    </a:cubicBezTo>
                    <a:cubicBezTo>
                      <a:pt x="133" y="630"/>
                      <a:pt x="127" y="625"/>
                      <a:pt x="131" y="624"/>
                    </a:cubicBezTo>
                    <a:cubicBezTo>
                      <a:pt x="132" y="625"/>
                      <a:pt x="132" y="628"/>
                      <a:pt x="133" y="629"/>
                    </a:cubicBezTo>
                    <a:cubicBezTo>
                      <a:pt x="133" y="631"/>
                      <a:pt x="134" y="631"/>
                      <a:pt x="134" y="632"/>
                    </a:cubicBezTo>
                    <a:cubicBezTo>
                      <a:pt x="134" y="633"/>
                      <a:pt x="134" y="633"/>
                      <a:pt x="134" y="634"/>
                    </a:cubicBezTo>
                    <a:cubicBezTo>
                      <a:pt x="135" y="634"/>
                      <a:pt x="135" y="634"/>
                      <a:pt x="135" y="635"/>
                    </a:cubicBezTo>
                    <a:cubicBezTo>
                      <a:pt x="135" y="635"/>
                      <a:pt x="136" y="635"/>
                      <a:pt x="136" y="636"/>
                    </a:cubicBezTo>
                    <a:cubicBezTo>
                      <a:pt x="136" y="636"/>
                      <a:pt x="136" y="636"/>
                      <a:pt x="136" y="636"/>
                    </a:cubicBezTo>
                    <a:cubicBezTo>
                      <a:pt x="136" y="637"/>
                      <a:pt x="136" y="637"/>
                      <a:pt x="136" y="637"/>
                    </a:cubicBezTo>
                    <a:cubicBezTo>
                      <a:pt x="137" y="638"/>
                      <a:pt x="137" y="639"/>
                      <a:pt x="137" y="640"/>
                    </a:cubicBezTo>
                    <a:cubicBezTo>
                      <a:pt x="137" y="640"/>
                      <a:pt x="138" y="641"/>
                      <a:pt x="138" y="641"/>
                    </a:cubicBezTo>
                    <a:cubicBezTo>
                      <a:pt x="139" y="641"/>
                      <a:pt x="140" y="643"/>
                      <a:pt x="140" y="641"/>
                    </a:cubicBezTo>
                    <a:cubicBezTo>
                      <a:pt x="139" y="639"/>
                      <a:pt x="138" y="636"/>
                      <a:pt x="137" y="635"/>
                    </a:cubicBezTo>
                    <a:cubicBezTo>
                      <a:pt x="136" y="635"/>
                      <a:pt x="137" y="634"/>
                      <a:pt x="137" y="634"/>
                    </a:cubicBezTo>
                    <a:cubicBezTo>
                      <a:pt x="137" y="634"/>
                      <a:pt x="136" y="634"/>
                      <a:pt x="136" y="634"/>
                    </a:cubicBezTo>
                    <a:cubicBezTo>
                      <a:pt x="136" y="634"/>
                      <a:pt x="136" y="633"/>
                      <a:pt x="136" y="633"/>
                    </a:cubicBezTo>
                    <a:cubicBezTo>
                      <a:pt x="136" y="633"/>
                      <a:pt x="136" y="633"/>
                      <a:pt x="136" y="633"/>
                    </a:cubicBezTo>
                    <a:cubicBezTo>
                      <a:pt x="136" y="633"/>
                      <a:pt x="136" y="632"/>
                      <a:pt x="136" y="632"/>
                    </a:cubicBezTo>
                    <a:cubicBezTo>
                      <a:pt x="136" y="632"/>
                      <a:pt x="136" y="632"/>
                      <a:pt x="136" y="632"/>
                    </a:cubicBezTo>
                    <a:cubicBezTo>
                      <a:pt x="136" y="632"/>
                      <a:pt x="136" y="631"/>
                      <a:pt x="136" y="631"/>
                    </a:cubicBezTo>
                    <a:cubicBezTo>
                      <a:pt x="136" y="631"/>
                      <a:pt x="135" y="631"/>
                      <a:pt x="135" y="631"/>
                    </a:cubicBezTo>
                    <a:cubicBezTo>
                      <a:pt x="135" y="631"/>
                      <a:pt x="136" y="631"/>
                      <a:pt x="135" y="630"/>
                    </a:cubicBezTo>
                    <a:cubicBezTo>
                      <a:pt x="135" y="630"/>
                      <a:pt x="135" y="630"/>
                      <a:pt x="135" y="630"/>
                    </a:cubicBezTo>
                    <a:cubicBezTo>
                      <a:pt x="134" y="629"/>
                      <a:pt x="134" y="628"/>
                      <a:pt x="134" y="627"/>
                    </a:cubicBezTo>
                    <a:cubicBezTo>
                      <a:pt x="133" y="625"/>
                      <a:pt x="132" y="624"/>
                      <a:pt x="133" y="621"/>
                    </a:cubicBezTo>
                    <a:cubicBezTo>
                      <a:pt x="132" y="621"/>
                      <a:pt x="131" y="621"/>
                      <a:pt x="131" y="620"/>
                    </a:cubicBezTo>
                    <a:cubicBezTo>
                      <a:pt x="132" y="618"/>
                      <a:pt x="130" y="618"/>
                      <a:pt x="131" y="617"/>
                    </a:cubicBezTo>
                    <a:cubicBezTo>
                      <a:pt x="129" y="615"/>
                      <a:pt x="129" y="611"/>
                      <a:pt x="128" y="608"/>
                    </a:cubicBezTo>
                    <a:cubicBezTo>
                      <a:pt x="128" y="607"/>
                      <a:pt x="127" y="605"/>
                      <a:pt x="127" y="605"/>
                    </a:cubicBezTo>
                    <a:cubicBezTo>
                      <a:pt x="127" y="605"/>
                      <a:pt x="127" y="604"/>
                      <a:pt x="127" y="604"/>
                    </a:cubicBezTo>
                    <a:cubicBezTo>
                      <a:pt x="127" y="603"/>
                      <a:pt x="127" y="604"/>
                      <a:pt x="127" y="603"/>
                    </a:cubicBezTo>
                    <a:cubicBezTo>
                      <a:pt x="126" y="602"/>
                      <a:pt x="127" y="601"/>
                      <a:pt x="126" y="601"/>
                    </a:cubicBezTo>
                    <a:cubicBezTo>
                      <a:pt x="126" y="601"/>
                      <a:pt x="126" y="600"/>
                      <a:pt x="126" y="600"/>
                    </a:cubicBezTo>
                    <a:cubicBezTo>
                      <a:pt x="126" y="600"/>
                      <a:pt x="126" y="599"/>
                      <a:pt x="126" y="599"/>
                    </a:cubicBezTo>
                    <a:cubicBezTo>
                      <a:pt x="125" y="598"/>
                      <a:pt x="125" y="597"/>
                      <a:pt x="125" y="596"/>
                    </a:cubicBezTo>
                    <a:cubicBezTo>
                      <a:pt x="125" y="596"/>
                      <a:pt x="125" y="596"/>
                      <a:pt x="125" y="596"/>
                    </a:cubicBezTo>
                    <a:cubicBezTo>
                      <a:pt x="125" y="596"/>
                      <a:pt x="125" y="595"/>
                      <a:pt x="125" y="595"/>
                    </a:cubicBezTo>
                    <a:cubicBezTo>
                      <a:pt x="125" y="595"/>
                      <a:pt x="125" y="595"/>
                      <a:pt x="125" y="595"/>
                    </a:cubicBezTo>
                    <a:cubicBezTo>
                      <a:pt x="125" y="594"/>
                      <a:pt x="125" y="594"/>
                      <a:pt x="125" y="593"/>
                    </a:cubicBezTo>
                    <a:cubicBezTo>
                      <a:pt x="125" y="593"/>
                      <a:pt x="124" y="592"/>
                      <a:pt x="124" y="592"/>
                    </a:cubicBezTo>
                    <a:cubicBezTo>
                      <a:pt x="124" y="592"/>
                      <a:pt x="124" y="590"/>
                      <a:pt x="124" y="590"/>
                    </a:cubicBezTo>
                    <a:cubicBezTo>
                      <a:pt x="123" y="588"/>
                      <a:pt x="122" y="586"/>
                      <a:pt x="123" y="584"/>
                    </a:cubicBezTo>
                    <a:cubicBezTo>
                      <a:pt x="122" y="584"/>
                      <a:pt x="122" y="583"/>
                      <a:pt x="122" y="582"/>
                    </a:cubicBezTo>
                    <a:cubicBezTo>
                      <a:pt x="122" y="581"/>
                      <a:pt x="122" y="580"/>
                      <a:pt x="122" y="580"/>
                    </a:cubicBezTo>
                    <a:cubicBezTo>
                      <a:pt x="122" y="579"/>
                      <a:pt x="122" y="579"/>
                      <a:pt x="122" y="579"/>
                    </a:cubicBezTo>
                    <a:cubicBezTo>
                      <a:pt x="121" y="578"/>
                      <a:pt x="122" y="576"/>
                      <a:pt x="121" y="575"/>
                    </a:cubicBezTo>
                    <a:cubicBezTo>
                      <a:pt x="121" y="575"/>
                      <a:pt x="121" y="575"/>
                      <a:pt x="121" y="575"/>
                    </a:cubicBezTo>
                    <a:cubicBezTo>
                      <a:pt x="121" y="573"/>
                      <a:pt x="120" y="573"/>
                      <a:pt x="120" y="571"/>
                    </a:cubicBezTo>
                    <a:cubicBezTo>
                      <a:pt x="120" y="571"/>
                      <a:pt x="120" y="571"/>
                      <a:pt x="120" y="570"/>
                    </a:cubicBezTo>
                    <a:cubicBezTo>
                      <a:pt x="121" y="569"/>
                      <a:pt x="120" y="569"/>
                      <a:pt x="120" y="568"/>
                    </a:cubicBezTo>
                    <a:cubicBezTo>
                      <a:pt x="120" y="568"/>
                      <a:pt x="120" y="567"/>
                      <a:pt x="120" y="567"/>
                    </a:cubicBezTo>
                    <a:cubicBezTo>
                      <a:pt x="120" y="566"/>
                      <a:pt x="120" y="566"/>
                      <a:pt x="120" y="566"/>
                    </a:cubicBezTo>
                    <a:cubicBezTo>
                      <a:pt x="120" y="565"/>
                      <a:pt x="120" y="565"/>
                      <a:pt x="120" y="564"/>
                    </a:cubicBezTo>
                    <a:cubicBezTo>
                      <a:pt x="120" y="564"/>
                      <a:pt x="120" y="563"/>
                      <a:pt x="120" y="563"/>
                    </a:cubicBezTo>
                    <a:cubicBezTo>
                      <a:pt x="120" y="563"/>
                      <a:pt x="119" y="563"/>
                      <a:pt x="119" y="563"/>
                    </a:cubicBezTo>
                    <a:cubicBezTo>
                      <a:pt x="119" y="563"/>
                      <a:pt x="120" y="563"/>
                      <a:pt x="120" y="562"/>
                    </a:cubicBezTo>
                    <a:cubicBezTo>
                      <a:pt x="119" y="562"/>
                      <a:pt x="120" y="561"/>
                      <a:pt x="119" y="561"/>
                    </a:cubicBezTo>
                    <a:cubicBezTo>
                      <a:pt x="119" y="559"/>
                      <a:pt x="119" y="557"/>
                      <a:pt x="119" y="555"/>
                    </a:cubicBezTo>
                    <a:cubicBezTo>
                      <a:pt x="119" y="554"/>
                      <a:pt x="119" y="553"/>
                      <a:pt x="119" y="553"/>
                    </a:cubicBezTo>
                    <a:cubicBezTo>
                      <a:pt x="119" y="552"/>
                      <a:pt x="119" y="551"/>
                      <a:pt x="119" y="550"/>
                    </a:cubicBezTo>
                    <a:cubicBezTo>
                      <a:pt x="119" y="550"/>
                      <a:pt x="119" y="550"/>
                      <a:pt x="119" y="549"/>
                    </a:cubicBezTo>
                    <a:cubicBezTo>
                      <a:pt x="119" y="549"/>
                      <a:pt x="119" y="548"/>
                      <a:pt x="118" y="548"/>
                    </a:cubicBezTo>
                    <a:cubicBezTo>
                      <a:pt x="118" y="546"/>
                      <a:pt x="118" y="543"/>
                      <a:pt x="118" y="541"/>
                    </a:cubicBezTo>
                    <a:cubicBezTo>
                      <a:pt x="119" y="539"/>
                      <a:pt x="118" y="539"/>
                      <a:pt x="118" y="537"/>
                    </a:cubicBezTo>
                    <a:cubicBezTo>
                      <a:pt x="118" y="537"/>
                      <a:pt x="118" y="536"/>
                      <a:pt x="118" y="536"/>
                    </a:cubicBezTo>
                    <a:cubicBezTo>
                      <a:pt x="118" y="536"/>
                      <a:pt x="118" y="536"/>
                      <a:pt x="118" y="535"/>
                    </a:cubicBezTo>
                    <a:cubicBezTo>
                      <a:pt x="118" y="535"/>
                      <a:pt x="118" y="535"/>
                      <a:pt x="118" y="535"/>
                    </a:cubicBezTo>
                    <a:cubicBezTo>
                      <a:pt x="118" y="533"/>
                      <a:pt x="118" y="533"/>
                      <a:pt x="118" y="532"/>
                    </a:cubicBezTo>
                    <a:cubicBezTo>
                      <a:pt x="118" y="529"/>
                      <a:pt x="119" y="526"/>
                      <a:pt x="119" y="524"/>
                    </a:cubicBezTo>
                    <a:cubicBezTo>
                      <a:pt x="119" y="524"/>
                      <a:pt x="119" y="519"/>
                      <a:pt x="119" y="519"/>
                    </a:cubicBezTo>
                    <a:cubicBezTo>
                      <a:pt x="120" y="517"/>
                      <a:pt x="120" y="517"/>
                      <a:pt x="120" y="516"/>
                    </a:cubicBezTo>
                    <a:cubicBezTo>
                      <a:pt x="120" y="513"/>
                      <a:pt x="120" y="508"/>
                      <a:pt x="121" y="506"/>
                    </a:cubicBezTo>
                    <a:cubicBezTo>
                      <a:pt x="121" y="505"/>
                      <a:pt x="121" y="505"/>
                      <a:pt x="121" y="504"/>
                    </a:cubicBezTo>
                    <a:cubicBezTo>
                      <a:pt x="121" y="503"/>
                      <a:pt x="121" y="503"/>
                      <a:pt x="121" y="503"/>
                    </a:cubicBezTo>
                    <a:cubicBezTo>
                      <a:pt x="122" y="498"/>
                      <a:pt x="123" y="493"/>
                      <a:pt x="123" y="488"/>
                    </a:cubicBezTo>
                    <a:cubicBezTo>
                      <a:pt x="124" y="487"/>
                      <a:pt x="124" y="487"/>
                      <a:pt x="124" y="486"/>
                    </a:cubicBezTo>
                    <a:cubicBezTo>
                      <a:pt x="125" y="484"/>
                      <a:pt x="125" y="480"/>
                      <a:pt x="126" y="478"/>
                    </a:cubicBezTo>
                    <a:cubicBezTo>
                      <a:pt x="127" y="478"/>
                      <a:pt x="128" y="477"/>
                      <a:pt x="128" y="476"/>
                    </a:cubicBezTo>
                    <a:cubicBezTo>
                      <a:pt x="128" y="476"/>
                      <a:pt x="127" y="475"/>
                      <a:pt x="127" y="474"/>
                    </a:cubicBezTo>
                    <a:cubicBezTo>
                      <a:pt x="127" y="473"/>
                      <a:pt x="127" y="470"/>
                      <a:pt x="128" y="469"/>
                    </a:cubicBezTo>
                    <a:cubicBezTo>
                      <a:pt x="129" y="468"/>
                      <a:pt x="128" y="468"/>
                      <a:pt x="128" y="467"/>
                    </a:cubicBezTo>
                    <a:cubicBezTo>
                      <a:pt x="129" y="467"/>
                      <a:pt x="130" y="466"/>
                      <a:pt x="130" y="465"/>
                    </a:cubicBezTo>
                    <a:cubicBezTo>
                      <a:pt x="131" y="463"/>
                      <a:pt x="131" y="461"/>
                      <a:pt x="131" y="460"/>
                    </a:cubicBezTo>
                    <a:cubicBezTo>
                      <a:pt x="131" y="460"/>
                      <a:pt x="132" y="460"/>
                      <a:pt x="132" y="460"/>
                    </a:cubicBezTo>
                    <a:cubicBezTo>
                      <a:pt x="133" y="459"/>
                      <a:pt x="133" y="459"/>
                      <a:pt x="133" y="459"/>
                    </a:cubicBezTo>
                    <a:cubicBezTo>
                      <a:pt x="133" y="458"/>
                      <a:pt x="133" y="458"/>
                      <a:pt x="133" y="457"/>
                    </a:cubicBezTo>
                    <a:cubicBezTo>
                      <a:pt x="134" y="457"/>
                      <a:pt x="133" y="455"/>
                      <a:pt x="134" y="455"/>
                    </a:cubicBezTo>
                    <a:cubicBezTo>
                      <a:pt x="135" y="453"/>
                      <a:pt x="135" y="452"/>
                      <a:pt x="136" y="450"/>
                    </a:cubicBezTo>
                    <a:cubicBezTo>
                      <a:pt x="136" y="449"/>
                      <a:pt x="137" y="448"/>
                      <a:pt x="138" y="447"/>
                    </a:cubicBezTo>
                    <a:cubicBezTo>
                      <a:pt x="139" y="446"/>
                      <a:pt x="140" y="444"/>
                      <a:pt x="140" y="442"/>
                    </a:cubicBezTo>
                    <a:cubicBezTo>
                      <a:pt x="141" y="441"/>
                      <a:pt x="142" y="441"/>
                      <a:pt x="142" y="441"/>
                    </a:cubicBezTo>
                    <a:cubicBezTo>
                      <a:pt x="142" y="440"/>
                      <a:pt x="142" y="441"/>
                      <a:pt x="142" y="440"/>
                    </a:cubicBezTo>
                    <a:cubicBezTo>
                      <a:pt x="143" y="440"/>
                      <a:pt x="143" y="439"/>
                      <a:pt x="143" y="439"/>
                    </a:cubicBezTo>
                    <a:cubicBezTo>
                      <a:pt x="143" y="438"/>
                      <a:pt x="144" y="438"/>
                      <a:pt x="144" y="438"/>
                    </a:cubicBezTo>
                    <a:cubicBezTo>
                      <a:pt x="144" y="438"/>
                      <a:pt x="143" y="436"/>
                      <a:pt x="143" y="435"/>
                    </a:cubicBezTo>
                    <a:cubicBezTo>
                      <a:pt x="143" y="435"/>
                      <a:pt x="144" y="435"/>
                      <a:pt x="144" y="435"/>
                    </a:cubicBezTo>
                    <a:cubicBezTo>
                      <a:pt x="145" y="434"/>
                      <a:pt x="145" y="434"/>
                      <a:pt x="145" y="433"/>
                    </a:cubicBezTo>
                    <a:cubicBezTo>
                      <a:pt x="145" y="432"/>
                      <a:pt x="146" y="431"/>
                      <a:pt x="146" y="430"/>
                    </a:cubicBezTo>
                    <a:cubicBezTo>
                      <a:pt x="147" y="430"/>
                      <a:pt x="148" y="429"/>
                      <a:pt x="149" y="429"/>
                    </a:cubicBezTo>
                    <a:cubicBezTo>
                      <a:pt x="149" y="427"/>
                      <a:pt x="151" y="427"/>
                      <a:pt x="151" y="426"/>
                    </a:cubicBezTo>
                    <a:cubicBezTo>
                      <a:pt x="152" y="421"/>
                      <a:pt x="152" y="421"/>
                      <a:pt x="152" y="421"/>
                    </a:cubicBezTo>
                    <a:cubicBezTo>
                      <a:pt x="153" y="421"/>
                      <a:pt x="154" y="420"/>
                      <a:pt x="154" y="420"/>
                    </a:cubicBezTo>
                    <a:cubicBezTo>
                      <a:pt x="155" y="418"/>
                      <a:pt x="156" y="416"/>
                      <a:pt x="157" y="415"/>
                    </a:cubicBezTo>
                    <a:cubicBezTo>
                      <a:pt x="157" y="414"/>
                      <a:pt x="157" y="414"/>
                      <a:pt x="158" y="414"/>
                    </a:cubicBezTo>
                    <a:cubicBezTo>
                      <a:pt x="158" y="413"/>
                      <a:pt x="159" y="412"/>
                      <a:pt x="160" y="411"/>
                    </a:cubicBezTo>
                    <a:cubicBezTo>
                      <a:pt x="159" y="409"/>
                      <a:pt x="161" y="408"/>
                      <a:pt x="163" y="408"/>
                    </a:cubicBezTo>
                    <a:cubicBezTo>
                      <a:pt x="163" y="406"/>
                      <a:pt x="164" y="406"/>
                      <a:pt x="165" y="405"/>
                    </a:cubicBezTo>
                    <a:cubicBezTo>
                      <a:pt x="166" y="403"/>
                      <a:pt x="167" y="403"/>
                      <a:pt x="167" y="402"/>
                    </a:cubicBezTo>
                    <a:cubicBezTo>
                      <a:pt x="168" y="401"/>
                      <a:pt x="168" y="400"/>
                      <a:pt x="170" y="400"/>
                    </a:cubicBezTo>
                    <a:cubicBezTo>
                      <a:pt x="170" y="398"/>
                      <a:pt x="170" y="398"/>
                      <a:pt x="171" y="397"/>
                    </a:cubicBezTo>
                    <a:cubicBezTo>
                      <a:pt x="171" y="397"/>
                      <a:pt x="172" y="396"/>
                      <a:pt x="173" y="396"/>
                    </a:cubicBezTo>
                    <a:cubicBezTo>
                      <a:pt x="173" y="395"/>
                      <a:pt x="174" y="394"/>
                      <a:pt x="175" y="392"/>
                    </a:cubicBezTo>
                    <a:cubicBezTo>
                      <a:pt x="175" y="392"/>
                      <a:pt x="176" y="391"/>
                      <a:pt x="177" y="390"/>
                    </a:cubicBezTo>
                    <a:cubicBezTo>
                      <a:pt x="177" y="390"/>
                      <a:pt x="177" y="390"/>
                      <a:pt x="177" y="389"/>
                    </a:cubicBezTo>
                    <a:cubicBezTo>
                      <a:pt x="178" y="388"/>
                      <a:pt x="178" y="389"/>
                      <a:pt x="178" y="388"/>
                    </a:cubicBezTo>
                    <a:cubicBezTo>
                      <a:pt x="179" y="388"/>
                      <a:pt x="179" y="387"/>
                      <a:pt x="179" y="387"/>
                    </a:cubicBezTo>
                    <a:cubicBezTo>
                      <a:pt x="179" y="387"/>
                      <a:pt x="180" y="387"/>
                      <a:pt x="180" y="386"/>
                    </a:cubicBezTo>
                    <a:cubicBezTo>
                      <a:pt x="180" y="386"/>
                      <a:pt x="180" y="386"/>
                      <a:pt x="181" y="385"/>
                    </a:cubicBezTo>
                    <a:cubicBezTo>
                      <a:pt x="182" y="385"/>
                      <a:pt x="183" y="385"/>
                      <a:pt x="184" y="384"/>
                    </a:cubicBezTo>
                    <a:cubicBezTo>
                      <a:pt x="184" y="384"/>
                      <a:pt x="184" y="383"/>
                      <a:pt x="185" y="383"/>
                    </a:cubicBezTo>
                    <a:cubicBezTo>
                      <a:pt x="185" y="383"/>
                      <a:pt x="184" y="382"/>
                      <a:pt x="184" y="382"/>
                    </a:cubicBezTo>
                    <a:cubicBezTo>
                      <a:pt x="185" y="381"/>
                      <a:pt x="185" y="380"/>
                      <a:pt x="185" y="380"/>
                    </a:cubicBezTo>
                    <a:cubicBezTo>
                      <a:pt x="186" y="379"/>
                      <a:pt x="186" y="379"/>
                      <a:pt x="186" y="379"/>
                    </a:cubicBezTo>
                    <a:cubicBezTo>
                      <a:pt x="187" y="379"/>
                      <a:pt x="189" y="378"/>
                      <a:pt x="189" y="377"/>
                    </a:cubicBezTo>
                    <a:cubicBezTo>
                      <a:pt x="189" y="377"/>
                      <a:pt x="189" y="377"/>
                      <a:pt x="189" y="377"/>
                    </a:cubicBezTo>
                    <a:cubicBezTo>
                      <a:pt x="190" y="377"/>
                      <a:pt x="190" y="376"/>
                      <a:pt x="190" y="376"/>
                    </a:cubicBezTo>
                    <a:cubicBezTo>
                      <a:pt x="190" y="376"/>
                      <a:pt x="191" y="376"/>
                      <a:pt x="191" y="375"/>
                    </a:cubicBezTo>
                    <a:cubicBezTo>
                      <a:pt x="191" y="375"/>
                      <a:pt x="192" y="374"/>
                      <a:pt x="192" y="374"/>
                    </a:cubicBezTo>
                    <a:cubicBezTo>
                      <a:pt x="193" y="373"/>
                      <a:pt x="194" y="373"/>
                      <a:pt x="194" y="373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195" y="371"/>
                      <a:pt x="196" y="371"/>
                      <a:pt x="196" y="371"/>
                    </a:cubicBezTo>
                    <a:cubicBezTo>
                      <a:pt x="197" y="371"/>
                      <a:pt x="197" y="370"/>
                      <a:pt x="197" y="370"/>
                    </a:cubicBezTo>
                    <a:cubicBezTo>
                      <a:pt x="197" y="370"/>
                      <a:pt x="198" y="369"/>
                      <a:pt x="198" y="369"/>
                    </a:cubicBezTo>
                    <a:cubicBezTo>
                      <a:pt x="198" y="369"/>
                      <a:pt x="198" y="369"/>
                      <a:pt x="199" y="368"/>
                    </a:cubicBezTo>
                    <a:cubicBezTo>
                      <a:pt x="199" y="368"/>
                      <a:pt x="199" y="368"/>
                      <a:pt x="200" y="368"/>
                    </a:cubicBezTo>
                    <a:cubicBezTo>
                      <a:pt x="200" y="368"/>
                      <a:pt x="200" y="367"/>
                      <a:pt x="200" y="367"/>
                    </a:cubicBezTo>
                    <a:cubicBezTo>
                      <a:pt x="200" y="367"/>
                      <a:pt x="200" y="367"/>
                      <a:pt x="200" y="367"/>
                    </a:cubicBezTo>
                    <a:cubicBezTo>
                      <a:pt x="200" y="367"/>
                      <a:pt x="198" y="366"/>
                      <a:pt x="198" y="366"/>
                    </a:cubicBezTo>
                    <a:cubicBezTo>
                      <a:pt x="200" y="365"/>
                      <a:pt x="203" y="364"/>
                      <a:pt x="203" y="362"/>
                    </a:cubicBezTo>
                    <a:cubicBezTo>
                      <a:pt x="203" y="362"/>
                      <a:pt x="204" y="362"/>
                      <a:pt x="204" y="362"/>
                    </a:cubicBezTo>
                    <a:cubicBezTo>
                      <a:pt x="204" y="362"/>
                      <a:pt x="205" y="361"/>
                      <a:pt x="206" y="360"/>
                    </a:cubicBezTo>
                    <a:cubicBezTo>
                      <a:pt x="206" y="359"/>
                      <a:pt x="206" y="360"/>
                      <a:pt x="206" y="360"/>
                    </a:cubicBezTo>
                    <a:cubicBezTo>
                      <a:pt x="207" y="359"/>
                      <a:pt x="207" y="358"/>
                      <a:pt x="207" y="357"/>
                    </a:cubicBezTo>
                    <a:cubicBezTo>
                      <a:pt x="208" y="357"/>
                      <a:pt x="209" y="357"/>
                      <a:pt x="209" y="356"/>
                    </a:cubicBezTo>
                    <a:cubicBezTo>
                      <a:pt x="212" y="354"/>
                      <a:pt x="215" y="353"/>
                      <a:pt x="217" y="350"/>
                    </a:cubicBezTo>
                    <a:cubicBezTo>
                      <a:pt x="219" y="350"/>
                      <a:pt x="219" y="350"/>
                      <a:pt x="219" y="350"/>
                    </a:cubicBezTo>
                    <a:cubicBezTo>
                      <a:pt x="219" y="349"/>
                      <a:pt x="220" y="349"/>
                      <a:pt x="220" y="348"/>
                    </a:cubicBezTo>
                    <a:cubicBezTo>
                      <a:pt x="221" y="348"/>
                      <a:pt x="222" y="348"/>
                      <a:pt x="222" y="347"/>
                    </a:cubicBezTo>
                    <a:cubicBezTo>
                      <a:pt x="222" y="347"/>
                      <a:pt x="222" y="348"/>
                      <a:pt x="222" y="348"/>
                    </a:cubicBezTo>
                    <a:cubicBezTo>
                      <a:pt x="223" y="348"/>
                      <a:pt x="222" y="347"/>
                      <a:pt x="223" y="347"/>
                    </a:cubicBezTo>
                    <a:cubicBezTo>
                      <a:pt x="223" y="347"/>
                      <a:pt x="223" y="347"/>
                      <a:pt x="224" y="347"/>
                    </a:cubicBezTo>
                    <a:cubicBezTo>
                      <a:pt x="225" y="346"/>
                      <a:pt x="226" y="345"/>
                      <a:pt x="227" y="345"/>
                    </a:cubicBezTo>
                    <a:cubicBezTo>
                      <a:pt x="228" y="345"/>
                      <a:pt x="228" y="344"/>
                      <a:pt x="229" y="345"/>
                    </a:cubicBezTo>
                    <a:cubicBezTo>
                      <a:pt x="232" y="341"/>
                      <a:pt x="236" y="338"/>
                      <a:pt x="241" y="337"/>
                    </a:cubicBezTo>
                    <a:cubicBezTo>
                      <a:pt x="242" y="336"/>
                      <a:pt x="242" y="335"/>
                      <a:pt x="243" y="335"/>
                    </a:cubicBezTo>
                    <a:cubicBezTo>
                      <a:pt x="244" y="335"/>
                      <a:pt x="243" y="336"/>
                      <a:pt x="244" y="336"/>
                    </a:cubicBezTo>
                    <a:cubicBezTo>
                      <a:pt x="246" y="334"/>
                      <a:pt x="249" y="334"/>
                      <a:pt x="249" y="331"/>
                    </a:cubicBezTo>
                    <a:cubicBezTo>
                      <a:pt x="250" y="331"/>
                      <a:pt x="250" y="330"/>
                      <a:pt x="251" y="330"/>
                    </a:cubicBezTo>
                    <a:cubicBezTo>
                      <a:pt x="252" y="330"/>
                      <a:pt x="253" y="330"/>
                      <a:pt x="253" y="329"/>
                    </a:cubicBezTo>
                    <a:cubicBezTo>
                      <a:pt x="255" y="328"/>
                      <a:pt x="256" y="327"/>
                      <a:pt x="258" y="326"/>
                    </a:cubicBezTo>
                    <a:cubicBezTo>
                      <a:pt x="258" y="326"/>
                      <a:pt x="259" y="326"/>
                      <a:pt x="259" y="326"/>
                    </a:cubicBezTo>
                    <a:cubicBezTo>
                      <a:pt x="261" y="325"/>
                      <a:pt x="262" y="324"/>
                      <a:pt x="263" y="323"/>
                    </a:cubicBezTo>
                    <a:cubicBezTo>
                      <a:pt x="264" y="323"/>
                      <a:pt x="264" y="323"/>
                      <a:pt x="265" y="323"/>
                    </a:cubicBezTo>
                    <a:cubicBezTo>
                      <a:pt x="266" y="323"/>
                      <a:pt x="268" y="320"/>
                      <a:pt x="269" y="321"/>
                    </a:cubicBezTo>
                    <a:cubicBezTo>
                      <a:pt x="269" y="321"/>
                      <a:pt x="269" y="320"/>
                      <a:pt x="269" y="320"/>
                    </a:cubicBezTo>
                    <a:cubicBezTo>
                      <a:pt x="271" y="320"/>
                      <a:pt x="272" y="319"/>
                      <a:pt x="273" y="318"/>
                    </a:cubicBezTo>
                    <a:cubicBezTo>
                      <a:pt x="273" y="318"/>
                      <a:pt x="273" y="319"/>
                      <a:pt x="274" y="319"/>
                    </a:cubicBezTo>
                    <a:cubicBezTo>
                      <a:pt x="274" y="318"/>
                      <a:pt x="275" y="318"/>
                      <a:pt x="275" y="317"/>
                    </a:cubicBezTo>
                    <a:cubicBezTo>
                      <a:pt x="276" y="317"/>
                      <a:pt x="277" y="317"/>
                      <a:pt x="277" y="316"/>
                    </a:cubicBezTo>
                    <a:cubicBezTo>
                      <a:pt x="278" y="316"/>
                      <a:pt x="278" y="316"/>
                      <a:pt x="278" y="316"/>
                    </a:cubicBezTo>
                    <a:cubicBezTo>
                      <a:pt x="282" y="314"/>
                      <a:pt x="285" y="313"/>
                      <a:pt x="288" y="311"/>
                    </a:cubicBezTo>
                    <a:cubicBezTo>
                      <a:pt x="289" y="310"/>
                      <a:pt x="290" y="310"/>
                      <a:pt x="291" y="309"/>
                    </a:cubicBezTo>
                    <a:cubicBezTo>
                      <a:pt x="292" y="309"/>
                      <a:pt x="293" y="309"/>
                      <a:pt x="294" y="308"/>
                    </a:cubicBezTo>
                    <a:cubicBezTo>
                      <a:pt x="295" y="308"/>
                      <a:pt x="295" y="308"/>
                      <a:pt x="296" y="307"/>
                    </a:cubicBezTo>
                    <a:cubicBezTo>
                      <a:pt x="296" y="307"/>
                      <a:pt x="296" y="308"/>
                      <a:pt x="296" y="307"/>
                    </a:cubicBezTo>
                    <a:cubicBezTo>
                      <a:pt x="297" y="307"/>
                      <a:pt x="298" y="306"/>
                      <a:pt x="299" y="306"/>
                    </a:cubicBezTo>
                    <a:cubicBezTo>
                      <a:pt x="299" y="306"/>
                      <a:pt x="299" y="306"/>
                      <a:pt x="300" y="306"/>
                    </a:cubicBezTo>
                    <a:cubicBezTo>
                      <a:pt x="300" y="306"/>
                      <a:pt x="300" y="305"/>
                      <a:pt x="300" y="305"/>
                    </a:cubicBezTo>
                    <a:cubicBezTo>
                      <a:pt x="301" y="305"/>
                      <a:pt x="301" y="305"/>
                      <a:pt x="301" y="305"/>
                    </a:cubicBezTo>
                    <a:cubicBezTo>
                      <a:pt x="302" y="305"/>
                      <a:pt x="302" y="304"/>
                      <a:pt x="303" y="304"/>
                    </a:cubicBezTo>
                    <a:cubicBezTo>
                      <a:pt x="304" y="304"/>
                      <a:pt x="307" y="304"/>
                      <a:pt x="308" y="303"/>
                    </a:cubicBezTo>
                    <a:cubicBezTo>
                      <a:pt x="309" y="303"/>
                      <a:pt x="309" y="303"/>
                      <a:pt x="310" y="303"/>
                    </a:cubicBezTo>
                    <a:cubicBezTo>
                      <a:pt x="311" y="302"/>
                      <a:pt x="311" y="302"/>
                      <a:pt x="312" y="302"/>
                    </a:cubicBezTo>
                    <a:cubicBezTo>
                      <a:pt x="313" y="302"/>
                      <a:pt x="313" y="301"/>
                      <a:pt x="314" y="301"/>
                    </a:cubicBezTo>
                    <a:cubicBezTo>
                      <a:pt x="314" y="301"/>
                      <a:pt x="315" y="301"/>
                      <a:pt x="315" y="300"/>
                    </a:cubicBezTo>
                    <a:cubicBezTo>
                      <a:pt x="315" y="300"/>
                      <a:pt x="316" y="301"/>
                      <a:pt x="316" y="300"/>
                    </a:cubicBezTo>
                    <a:cubicBezTo>
                      <a:pt x="316" y="300"/>
                      <a:pt x="316" y="300"/>
                      <a:pt x="317" y="300"/>
                    </a:cubicBezTo>
                    <a:cubicBezTo>
                      <a:pt x="318" y="299"/>
                      <a:pt x="320" y="298"/>
                      <a:pt x="321" y="298"/>
                    </a:cubicBezTo>
                    <a:cubicBezTo>
                      <a:pt x="321" y="298"/>
                      <a:pt x="322" y="298"/>
                      <a:pt x="322" y="298"/>
                    </a:cubicBezTo>
                    <a:cubicBezTo>
                      <a:pt x="322" y="298"/>
                      <a:pt x="322" y="298"/>
                      <a:pt x="322" y="298"/>
                    </a:cubicBezTo>
                    <a:cubicBezTo>
                      <a:pt x="322" y="297"/>
                      <a:pt x="322" y="298"/>
                      <a:pt x="323" y="298"/>
                    </a:cubicBezTo>
                    <a:cubicBezTo>
                      <a:pt x="323" y="297"/>
                      <a:pt x="324" y="297"/>
                      <a:pt x="325" y="297"/>
                    </a:cubicBezTo>
                    <a:cubicBezTo>
                      <a:pt x="326" y="296"/>
                      <a:pt x="329" y="295"/>
                      <a:pt x="331" y="295"/>
                    </a:cubicBezTo>
                    <a:cubicBezTo>
                      <a:pt x="333" y="294"/>
                      <a:pt x="336" y="293"/>
                      <a:pt x="337" y="291"/>
                    </a:cubicBezTo>
                    <a:cubicBezTo>
                      <a:pt x="338" y="290"/>
                      <a:pt x="339" y="289"/>
                      <a:pt x="342" y="290"/>
                    </a:cubicBezTo>
                    <a:cubicBezTo>
                      <a:pt x="342" y="289"/>
                      <a:pt x="342" y="289"/>
                      <a:pt x="343" y="289"/>
                    </a:cubicBezTo>
                    <a:cubicBezTo>
                      <a:pt x="343" y="289"/>
                      <a:pt x="345" y="289"/>
                      <a:pt x="345" y="289"/>
                    </a:cubicBezTo>
                    <a:cubicBezTo>
                      <a:pt x="345" y="288"/>
                      <a:pt x="346" y="287"/>
                      <a:pt x="346" y="287"/>
                    </a:cubicBezTo>
                    <a:cubicBezTo>
                      <a:pt x="348" y="287"/>
                      <a:pt x="350" y="286"/>
                      <a:pt x="352" y="285"/>
                    </a:cubicBezTo>
                    <a:cubicBezTo>
                      <a:pt x="353" y="283"/>
                      <a:pt x="353" y="283"/>
                      <a:pt x="353" y="280"/>
                    </a:cubicBezTo>
                    <a:cubicBezTo>
                      <a:pt x="353" y="280"/>
                      <a:pt x="354" y="280"/>
                      <a:pt x="355" y="281"/>
                    </a:cubicBezTo>
                    <a:cubicBezTo>
                      <a:pt x="356" y="280"/>
                      <a:pt x="357" y="279"/>
                      <a:pt x="358" y="279"/>
                    </a:cubicBezTo>
                    <a:cubicBezTo>
                      <a:pt x="360" y="279"/>
                      <a:pt x="359" y="281"/>
                      <a:pt x="360" y="280"/>
                    </a:cubicBezTo>
                    <a:cubicBezTo>
                      <a:pt x="362" y="280"/>
                      <a:pt x="360" y="278"/>
                      <a:pt x="362" y="278"/>
                    </a:cubicBezTo>
                    <a:cubicBezTo>
                      <a:pt x="362" y="279"/>
                      <a:pt x="364" y="279"/>
                      <a:pt x="365" y="279"/>
                    </a:cubicBezTo>
                    <a:cubicBezTo>
                      <a:pt x="366" y="279"/>
                      <a:pt x="366" y="279"/>
                      <a:pt x="366" y="280"/>
                    </a:cubicBezTo>
                    <a:cubicBezTo>
                      <a:pt x="368" y="279"/>
                      <a:pt x="368" y="276"/>
                      <a:pt x="371" y="276"/>
                    </a:cubicBezTo>
                    <a:cubicBezTo>
                      <a:pt x="372" y="278"/>
                      <a:pt x="376" y="277"/>
                      <a:pt x="378" y="276"/>
                    </a:cubicBezTo>
                    <a:cubicBezTo>
                      <a:pt x="378" y="274"/>
                      <a:pt x="379" y="274"/>
                      <a:pt x="379" y="273"/>
                    </a:cubicBezTo>
                    <a:cubicBezTo>
                      <a:pt x="381" y="272"/>
                      <a:pt x="384" y="274"/>
                      <a:pt x="385" y="273"/>
                    </a:cubicBezTo>
                    <a:cubicBezTo>
                      <a:pt x="386" y="272"/>
                      <a:pt x="387" y="271"/>
                      <a:pt x="388" y="271"/>
                    </a:cubicBezTo>
                    <a:cubicBezTo>
                      <a:pt x="388" y="270"/>
                      <a:pt x="388" y="270"/>
                      <a:pt x="388" y="270"/>
                    </a:cubicBezTo>
                    <a:cubicBezTo>
                      <a:pt x="388" y="270"/>
                      <a:pt x="389" y="270"/>
                      <a:pt x="389" y="270"/>
                    </a:cubicBezTo>
                    <a:cubicBezTo>
                      <a:pt x="389" y="270"/>
                      <a:pt x="389" y="269"/>
                      <a:pt x="390" y="269"/>
                    </a:cubicBezTo>
                    <a:cubicBezTo>
                      <a:pt x="390" y="269"/>
                      <a:pt x="390" y="269"/>
                      <a:pt x="390" y="269"/>
                    </a:cubicBezTo>
                    <a:cubicBezTo>
                      <a:pt x="391" y="269"/>
                      <a:pt x="391" y="268"/>
                      <a:pt x="391" y="268"/>
                    </a:cubicBezTo>
                    <a:cubicBezTo>
                      <a:pt x="392" y="266"/>
                      <a:pt x="392" y="266"/>
                      <a:pt x="392" y="266"/>
                    </a:cubicBezTo>
                    <a:cubicBezTo>
                      <a:pt x="394" y="265"/>
                      <a:pt x="398" y="267"/>
                      <a:pt x="399" y="266"/>
                    </a:cubicBezTo>
                    <a:cubicBezTo>
                      <a:pt x="400" y="265"/>
                      <a:pt x="399" y="265"/>
                      <a:pt x="399" y="264"/>
                    </a:cubicBezTo>
                    <a:cubicBezTo>
                      <a:pt x="401" y="263"/>
                      <a:pt x="401" y="263"/>
                      <a:pt x="402" y="262"/>
                    </a:cubicBezTo>
                    <a:cubicBezTo>
                      <a:pt x="403" y="261"/>
                      <a:pt x="402" y="259"/>
                      <a:pt x="403" y="259"/>
                    </a:cubicBezTo>
                    <a:cubicBezTo>
                      <a:pt x="405" y="260"/>
                      <a:pt x="403" y="261"/>
                      <a:pt x="405" y="261"/>
                    </a:cubicBezTo>
                    <a:cubicBezTo>
                      <a:pt x="405" y="260"/>
                      <a:pt x="405" y="259"/>
                      <a:pt x="406" y="259"/>
                    </a:cubicBezTo>
                    <a:cubicBezTo>
                      <a:pt x="406" y="257"/>
                      <a:pt x="408" y="257"/>
                      <a:pt x="410" y="256"/>
                    </a:cubicBezTo>
                    <a:cubicBezTo>
                      <a:pt x="410" y="255"/>
                      <a:pt x="413" y="257"/>
                      <a:pt x="414" y="256"/>
                    </a:cubicBezTo>
                    <a:cubicBezTo>
                      <a:pt x="416" y="257"/>
                      <a:pt x="417" y="257"/>
                      <a:pt x="418" y="257"/>
                    </a:cubicBezTo>
                    <a:cubicBezTo>
                      <a:pt x="418" y="257"/>
                      <a:pt x="418" y="257"/>
                      <a:pt x="418" y="256"/>
                    </a:cubicBezTo>
                    <a:cubicBezTo>
                      <a:pt x="419" y="256"/>
                      <a:pt x="419" y="256"/>
                      <a:pt x="420" y="256"/>
                    </a:cubicBezTo>
                    <a:cubicBezTo>
                      <a:pt x="421" y="255"/>
                      <a:pt x="419" y="254"/>
                      <a:pt x="420" y="254"/>
                    </a:cubicBezTo>
                    <a:cubicBezTo>
                      <a:pt x="422" y="255"/>
                      <a:pt x="422" y="255"/>
                      <a:pt x="422" y="255"/>
                    </a:cubicBezTo>
                    <a:cubicBezTo>
                      <a:pt x="424" y="254"/>
                      <a:pt x="424" y="252"/>
                      <a:pt x="426" y="252"/>
                    </a:cubicBezTo>
                    <a:cubicBezTo>
                      <a:pt x="426" y="252"/>
                      <a:pt x="428" y="253"/>
                      <a:pt x="429" y="253"/>
                    </a:cubicBezTo>
                    <a:cubicBezTo>
                      <a:pt x="428" y="253"/>
                      <a:pt x="429" y="252"/>
                      <a:pt x="428" y="252"/>
                    </a:cubicBezTo>
                    <a:cubicBezTo>
                      <a:pt x="428" y="252"/>
                      <a:pt x="428" y="252"/>
                      <a:pt x="427" y="252"/>
                    </a:cubicBezTo>
                    <a:cubicBezTo>
                      <a:pt x="427" y="251"/>
                      <a:pt x="427" y="251"/>
                      <a:pt x="427" y="251"/>
                    </a:cubicBezTo>
                    <a:cubicBezTo>
                      <a:pt x="427" y="251"/>
                      <a:pt x="426" y="251"/>
                      <a:pt x="426" y="250"/>
                    </a:cubicBezTo>
                    <a:cubicBezTo>
                      <a:pt x="427" y="250"/>
                      <a:pt x="428" y="250"/>
                      <a:pt x="429" y="250"/>
                    </a:cubicBezTo>
                    <a:cubicBezTo>
                      <a:pt x="429" y="247"/>
                      <a:pt x="429" y="246"/>
                      <a:pt x="431" y="246"/>
                    </a:cubicBezTo>
                    <a:cubicBezTo>
                      <a:pt x="430" y="246"/>
                      <a:pt x="432" y="248"/>
                      <a:pt x="432" y="249"/>
                    </a:cubicBezTo>
                    <a:cubicBezTo>
                      <a:pt x="432" y="249"/>
                      <a:pt x="433" y="249"/>
                      <a:pt x="433" y="249"/>
                    </a:cubicBezTo>
                    <a:cubicBezTo>
                      <a:pt x="434" y="250"/>
                      <a:pt x="431" y="252"/>
                      <a:pt x="432" y="252"/>
                    </a:cubicBezTo>
                    <a:cubicBezTo>
                      <a:pt x="433" y="251"/>
                      <a:pt x="441" y="249"/>
                      <a:pt x="442" y="248"/>
                    </a:cubicBezTo>
                    <a:cubicBezTo>
                      <a:pt x="440" y="247"/>
                      <a:pt x="440" y="248"/>
                      <a:pt x="438" y="248"/>
                    </a:cubicBezTo>
                    <a:cubicBezTo>
                      <a:pt x="438" y="247"/>
                      <a:pt x="437" y="247"/>
                      <a:pt x="437" y="246"/>
                    </a:cubicBezTo>
                    <a:cubicBezTo>
                      <a:pt x="439" y="246"/>
                      <a:pt x="439" y="244"/>
                      <a:pt x="440" y="245"/>
                    </a:cubicBezTo>
                    <a:cubicBezTo>
                      <a:pt x="441" y="244"/>
                      <a:pt x="442" y="243"/>
                      <a:pt x="443" y="242"/>
                    </a:cubicBezTo>
                    <a:cubicBezTo>
                      <a:pt x="444" y="242"/>
                      <a:pt x="445" y="244"/>
                      <a:pt x="446" y="244"/>
                    </a:cubicBezTo>
                    <a:cubicBezTo>
                      <a:pt x="447" y="241"/>
                      <a:pt x="444" y="241"/>
                      <a:pt x="445" y="239"/>
                    </a:cubicBezTo>
                    <a:cubicBezTo>
                      <a:pt x="445" y="238"/>
                      <a:pt x="446" y="238"/>
                      <a:pt x="446" y="238"/>
                    </a:cubicBezTo>
                    <a:cubicBezTo>
                      <a:pt x="446" y="237"/>
                      <a:pt x="446" y="237"/>
                      <a:pt x="447" y="237"/>
                    </a:cubicBezTo>
                    <a:cubicBezTo>
                      <a:pt x="454" y="237"/>
                      <a:pt x="454" y="237"/>
                      <a:pt x="454" y="237"/>
                    </a:cubicBezTo>
                    <a:cubicBezTo>
                      <a:pt x="455" y="236"/>
                      <a:pt x="455" y="234"/>
                      <a:pt x="455" y="233"/>
                    </a:cubicBezTo>
                    <a:cubicBezTo>
                      <a:pt x="455" y="233"/>
                      <a:pt x="455" y="232"/>
                      <a:pt x="456" y="232"/>
                    </a:cubicBezTo>
                    <a:cubicBezTo>
                      <a:pt x="456" y="231"/>
                      <a:pt x="458" y="231"/>
                      <a:pt x="457" y="230"/>
                    </a:cubicBezTo>
                    <a:cubicBezTo>
                      <a:pt x="458" y="230"/>
                      <a:pt x="459" y="230"/>
                      <a:pt x="460" y="229"/>
                    </a:cubicBezTo>
                    <a:cubicBezTo>
                      <a:pt x="459" y="229"/>
                      <a:pt x="459" y="228"/>
                      <a:pt x="459" y="228"/>
                    </a:cubicBezTo>
                    <a:cubicBezTo>
                      <a:pt x="460" y="228"/>
                      <a:pt x="459" y="227"/>
                      <a:pt x="460" y="227"/>
                    </a:cubicBezTo>
                    <a:cubicBezTo>
                      <a:pt x="460" y="227"/>
                      <a:pt x="460" y="227"/>
                      <a:pt x="461" y="227"/>
                    </a:cubicBezTo>
                    <a:cubicBezTo>
                      <a:pt x="461" y="226"/>
                      <a:pt x="461" y="226"/>
                      <a:pt x="461" y="226"/>
                    </a:cubicBezTo>
                    <a:cubicBezTo>
                      <a:pt x="461" y="226"/>
                      <a:pt x="462" y="225"/>
                      <a:pt x="462" y="225"/>
                    </a:cubicBezTo>
                    <a:cubicBezTo>
                      <a:pt x="463" y="225"/>
                      <a:pt x="464" y="225"/>
                      <a:pt x="464" y="224"/>
                    </a:cubicBezTo>
                    <a:cubicBezTo>
                      <a:pt x="464" y="224"/>
                      <a:pt x="465" y="223"/>
                      <a:pt x="465" y="223"/>
                    </a:cubicBezTo>
                    <a:cubicBezTo>
                      <a:pt x="465" y="223"/>
                      <a:pt x="465" y="223"/>
                      <a:pt x="465" y="223"/>
                    </a:cubicBezTo>
                    <a:cubicBezTo>
                      <a:pt x="466" y="222"/>
                      <a:pt x="466" y="221"/>
                      <a:pt x="466" y="221"/>
                    </a:cubicBezTo>
                    <a:cubicBezTo>
                      <a:pt x="467" y="221"/>
                      <a:pt x="467" y="219"/>
                      <a:pt x="468" y="219"/>
                    </a:cubicBezTo>
                    <a:cubicBezTo>
                      <a:pt x="468" y="218"/>
                      <a:pt x="469" y="218"/>
                      <a:pt x="469" y="218"/>
                    </a:cubicBezTo>
                    <a:cubicBezTo>
                      <a:pt x="469" y="218"/>
                      <a:pt x="470" y="217"/>
                      <a:pt x="470" y="218"/>
                    </a:cubicBezTo>
                    <a:cubicBezTo>
                      <a:pt x="470" y="218"/>
                      <a:pt x="470" y="219"/>
                      <a:pt x="470" y="219"/>
                    </a:cubicBezTo>
                    <a:cubicBezTo>
                      <a:pt x="470" y="220"/>
                      <a:pt x="470" y="219"/>
                      <a:pt x="470" y="220"/>
                    </a:cubicBezTo>
                    <a:cubicBezTo>
                      <a:pt x="469" y="220"/>
                      <a:pt x="469" y="221"/>
                      <a:pt x="469" y="221"/>
                    </a:cubicBezTo>
                    <a:cubicBezTo>
                      <a:pt x="469" y="221"/>
                      <a:pt x="468" y="222"/>
                      <a:pt x="468" y="222"/>
                    </a:cubicBezTo>
                    <a:cubicBezTo>
                      <a:pt x="468" y="222"/>
                      <a:pt x="468" y="222"/>
                      <a:pt x="468" y="222"/>
                    </a:cubicBezTo>
                    <a:cubicBezTo>
                      <a:pt x="467" y="223"/>
                      <a:pt x="465" y="223"/>
                      <a:pt x="465" y="225"/>
                    </a:cubicBezTo>
                    <a:cubicBezTo>
                      <a:pt x="464" y="225"/>
                      <a:pt x="463" y="228"/>
                      <a:pt x="462" y="228"/>
                    </a:cubicBezTo>
                    <a:cubicBezTo>
                      <a:pt x="461" y="230"/>
                      <a:pt x="459" y="230"/>
                      <a:pt x="458" y="232"/>
                    </a:cubicBezTo>
                    <a:cubicBezTo>
                      <a:pt x="461" y="232"/>
                      <a:pt x="461" y="229"/>
                      <a:pt x="463" y="229"/>
                    </a:cubicBezTo>
                    <a:cubicBezTo>
                      <a:pt x="463" y="228"/>
                      <a:pt x="464" y="228"/>
                      <a:pt x="464" y="227"/>
                    </a:cubicBezTo>
                    <a:cubicBezTo>
                      <a:pt x="466" y="226"/>
                      <a:pt x="468" y="224"/>
                      <a:pt x="469" y="222"/>
                    </a:cubicBezTo>
                    <a:cubicBezTo>
                      <a:pt x="471" y="222"/>
                      <a:pt x="472" y="221"/>
                      <a:pt x="473" y="218"/>
                    </a:cubicBezTo>
                    <a:cubicBezTo>
                      <a:pt x="473" y="218"/>
                      <a:pt x="474" y="217"/>
                      <a:pt x="474" y="217"/>
                    </a:cubicBezTo>
                    <a:cubicBezTo>
                      <a:pt x="474" y="215"/>
                      <a:pt x="475" y="214"/>
                      <a:pt x="475" y="214"/>
                    </a:cubicBezTo>
                    <a:cubicBezTo>
                      <a:pt x="476" y="214"/>
                      <a:pt x="476" y="214"/>
                      <a:pt x="476" y="214"/>
                    </a:cubicBezTo>
                    <a:cubicBezTo>
                      <a:pt x="476" y="213"/>
                      <a:pt x="477" y="212"/>
                      <a:pt x="477" y="212"/>
                    </a:cubicBezTo>
                    <a:cubicBezTo>
                      <a:pt x="477" y="212"/>
                      <a:pt x="477" y="212"/>
                      <a:pt x="477" y="211"/>
                    </a:cubicBezTo>
                    <a:cubicBezTo>
                      <a:pt x="477" y="211"/>
                      <a:pt x="478" y="211"/>
                      <a:pt x="478" y="211"/>
                    </a:cubicBezTo>
                    <a:cubicBezTo>
                      <a:pt x="478" y="211"/>
                      <a:pt x="478" y="210"/>
                      <a:pt x="479" y="210"/>
                    </a:cubicBezTo>
                    <a:cubicBezTo>
                      <a:pt x="479" y="209"/>
                      <a:pt x="479" y="209"/>
                      <a:pt x="479" y="209"/>
                    </a:cubicBezTo>
                    <a:cubicBezTo>
                      <a:pt x="479" y="209"/>
                      <a:pt x="480" y="209"/>
                      <a:pt x="480" y="208"/>
                    </a:cubicBezTo>
                    <a:cubicBezTo>
                      <a:pt x="480" y="208"/>
                      <a:pt x="480" y="208"/>
                      <a:pt x="480" y="208"/>
                    </a:cubicBezTo>
                    <a:cubicBezTo>
                      <a:pt x="481" y="207"/>
                      <a:pt x="481" y="206"/>
                      <a:pt x="481" y="206"/>
                    </a:cubicBezTo>
                    <a:cubicBezTo>
                      <a:pt x="482" y="205"/>
                      <a:pt x="484" y="205"/>
                      <a:pt x="484" y="204"/>
                    </a:cubicBezTo>
                    <a:cubicBezTo>
                      <a:pt x="484" y="204"/>
                      <a:pt x="484" y="204"/>
                      <a:pt x="484" y="204"/>
                    </a:cubicBezTo>
                    <a:cubicBezTo>
                      <a:pt x="486" y="203"/>
                      <a:pt x="485" y="200"/>
                      <a:pt x="486" y="200"/>
                    </a:cubicBezTo>
                    <a:cubicBezTo>
                      <a:pt x="486" y="200"/>
                      <a:pt x="486" y="199"/>
                      <a:pt x="486" y="199"/>
                    </a:cubicBezTo>
                    <a:cubicBezTo>
                      <a:pt x="487" y="198"/>
                      <a:pt x="487" y="197"/>
                      <a:pt x="488" y="197"/>
                    </a:cubicBezTo>
                    <a:cubicBezTo>
                      <a:pt x="488" y="196"/>
                      <a:pt x="488" y="195"/>
                      <a:pt x="489" y="194"/>
                    </a:cubicBezTo>
                    <a:cubicBezTo>
                      <a:pt x="489" y="194"/>
                      <a:pt x="489" y="194"/>
                      <a:pt x="489" y="194"/>
                    </a:cubicBezTo>
                    <a:cubicBezTo>
                      <a:pt x="490" y="192"/>
                      <a:pt x="491" y="190"/>
                      <a:pt x="491" y="188"/>
                    </a:cubicBezTo>
                    <a:cubicBezTo>
                      <a:pt x="492" y="188"/>
                      <a:pt x="492" y="187"/>
                      <a:pt x="492" y="187"/>
                    </a:cubicBezTo>
                    <a:cubicBezTo>
                      <a:pt x="492" y="187"/>
                      <a:pt x="492" y="186"/>
                      <a:pt x="492" y="186"/>
                    </a:cubicBezTo>
                    <a:cubicBezTo>
                      <a:pt x="492" y="185"/>
                      <a:pt x="493" y="186"/>
                      <a:pt x="493" y="185"/>
                    </a:cubicBezTo>
                    <a:cubicBezTo>
                      <a:pt x="494" y="183"/>
                      <a:pt x="494" y="181"/>
                      <a:pt x="495" y="179"/>
                    </a:cubicBezTo>
                    <a:cubicBezTo>
                      <a:pt x="495" y="179"/>
                      <a:pt x="495" y="179"/>
                      <a:pt x="495" y="178"/>
                    </a:cubicBezTo>
                    <a:cubicBezTo>
                      <a:pt x="495" y="178"/>
                      <a:pt x="495" y="178"/>
                      <a:pt x="495" y="178"/>
                    </a:cubicBezTo>
                    <a:cubicBezTo>
                      <a:pt x="495" y="178"/>
                      <a:pt x="496" y="178"/>
                      <a:pt x="496" y="178"/>
                    </a:cubicBezTo>
                    <a:cubicBezTo>
                      <a:pt x="496" y="178"/>
                      <a:pt x="496" y="177"/>
                      <a:pt x="496" y="177"/>
                    </a:cubicBezTo>
                    <a:cubicBezTo>
                      <a:pt x="496" y="177"/>
                      <a:pt x="496" y="177"/>
                      <a:pt x="496" y="177"/>
                    </a:cubicBezTo>
                    <a:cubicBezTo>
                      <a:pt x="496" y="177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7" y="175"/>
                      <a:pt x="496" y="174"/>
                      <a:pt x="497" y="173"/>
                    </a:cubicBezTo>
                    <a:cubicBezTo>
                      <a:pt x="497" y="173"/>
                      <a:pt x="497" y="173"/>
                      <a:pt x="497" y="173"/>
                    </a:cubicBezTo>
                    <a:cubicBezTo>
                      <a:pt x="499" y="169"/>
                      <a:pt x="499" y="165"/>
                      <a:pt x="500" y="161"/>
                    </a:cubicBezTo>
                    <a:cubicBezTo>
                      <a:pt x="500" y="161"/>
                      <a:pt x="500" y="160"/>
                      <a:pt x="500" y="160"/>
                    </a:cubicBezTo>
                    <a:cubicBezTo>
                      <a:pt x="500" y="160"/>
                      <a:pt x="500" y="160"/>
                      <a:pt x="500" y="160"/>
                    </a:cubicBezTo>
                    <a:cubicBezTo>
                      <a:pt x="500" y="159"/>
                      <a:pt x="500" y="159"/>
                      <a:pt x="500" y="159"/>
                    </a:cubicBezTo>
                    <a:cubicBezTo>
                      <a:pt x="500" y="158"/>
                      <a:pt x="501" y="158"/>
                      <a:pt x="501" y="158"/>
                    </a:cubicBezTo>
                    <a:cubicBezTo>
                      <a:pt x="500" y="157"/>
                      <a:pt x="500" y="157"/>
                      <a:pt x="500" y="157"/>
                    </a:cubicBezTo>
                    <a:cubicBezTo>
                      <a:pt x="500" y="157"/>
                      <a:pt x="501" y="157"/>
                      <a:pt x="501" y="156"/>
                    </a:cubicBezTo>
                    <a:cubicBezTo>
                      <a:pt x="501" y="156"/>
                      <a:pt x="501" y="156"/>
                      <a:pt x="501" y="155"/>
                    </a:cubicBezTo>
                    <a:cubicBezTo>
                      <a:pt x="501" y="155"/>
                      <a:pt x="501" y="154"/>
                      <a:pt x="501" y="153"/>
                    </a:cubicBezTo>
                    <a:cubicBezTo>
                      <a:pt x="501" y="153"/>
                      <a:pt x="501" y="152"/>
                      <a:pt x="501" y="151"/>
                    </a:cubicBezTo>
                    <a:cubicBezTo>
                      <a:pt x="501" y="151"/>
                      <a:pt x="501" y="150"/>
                      <a:pt x="501" y="150"/>
                    </a:cubicBezTo>
                    <a:cubicBezTo>
                      <a:pt x="502" y="135"/>
                      <a:pt x="491" y="126"/>
                      <a:pt x="480" y="119"/>
                    </a:cubicBezTo>
                    <a:cubicBezTo>
                      <a:pt x="480" y="119"/>
                      <a:pt x="486" y="109"/>
                      <a:pt x="487" y="109"/>
                    </a:cubicBezTo>
                    <a:cubicBezTo>
                      <a:pt x="490" y="102"/>
                      <a:pt x="493" y="95"/>
                      <a:pt x="495" y="88"/>
                    </a:cubicBezTo>
                    <a:cubicBezTo>
                      <a:pt x="496" y="82"/>
                      <a:pt x="497" y="77"/>
                      <a:pt x="497" y="71"/>
                    </a:cubicBezTo>
                    <a:cubicBezTo>
                      <a:pt x="497" y="57"/>
                      <a:pt x="493" y="40"/>
                      <a:pt x="483" y="29"/>
                    </a:cubicBezTo>
                    <a:cubicBezTo>
                      <a:pt x="481" y="27"/>
                      <a:pt x="478" y="24"/>
                      <a:pt x="475" y="22"/>
                    </a:cubicBezTo>
                    <a:cubicBezTo>
                      <a:pt x="465" y="13"/>
                      <a:pt x="453" y="7"/>
                      <a:pt x="439" y="3"/>
                    </a:cubicBezTo>
                    <a:cubicBezTo>
                      <a:pt x="434" y="2"/>
                      <a:pt x="429" y="1"/>
                      <a:pt x="424" y="1"/>
                    </a:cubicBezTo>
                    <a:cubicBezTo>
                      <a:pt x="406" y="0"/>
                      <a:pt x="386" y="5"/>
                      <a:pt x="374" y="19"/>
                    </a:cubicBezTo>
                    <a:cubicBezTo>
                      <a:pt x="372" y="20"/>
                      <a:pt x="368" y="26"/>
                      <a:pt x="369" y="28"/>
                    </a:cubicBezTo>
                    <a:cubicBezTo>
                      <a:pt x="357" y="8"/>
                      <a:pt x="325" y="13"/>
                      <a:pt x="307" y="19"/>
                    </a:cubicBezTo>
                    <a:cubicBezTo>
                      <a:pt x="297" y="22"/>
                      <a:pt x="289" y="27"/>
                      <a:pt x="280" y="32"/>
                    </a:cubicBezTo>
                    <a:cubicBezTo>
                      <a:pt x="266" y="42"/>
                      <a:pt x="254" y="57"/>
                      <a:pt x="246" y="73"/>
                    </a:cubicBezTo>
                    <a:cubicBezTo>
                      <a:pt x="234" y="98"/>
                      <a:pt x="230" y="128"/>
                      <a:pt x="234" y="156"/>
                    </a:cubicBezTo>
                    <a:cubicBezTo>
                      <a:pt x="236" y="164"/>
                      <a:pt x="240" y="174"/>
                      <a:pt x="245" y="181"/>
                    </a:cubicBezTo>
                    <a:cubicBezTo>
                      <a:pt x="253" y="195"/>
                      <a:pt x="267" y="205"/>
                      <a:pt x="282" y="208"/>
                    </a:cubicBezTo>
                    <a:cubicBezTo>
                      <a:pt x="293" y="211"/>
                      <a:pt x="305" y="211"/>
                      <a:pt x="316" y="209"/>
                    </a:cubicBezTo>
                    <a:cubicBezTo>
                      <a:pt x="329" y="206"/>
                      <a:pt x="342" y="200"/>
                      <a:pt x="352" y="191"/>
                    </a:cubicBezTo>
                    <a:cubicBezTo>
                      <a:pt x="360" y="184"/>
                      <a:pt x="365" y="174"/>
                      <a:pt x="367" y="163"/>
                    </a:cubicBezTo>
                    <a:cubicBezTo>
                      <a:pt x="371" y="149"/>
                      <a:pt x="368" y="132"/>
                      <a:pt x="355" y="123"/>
                    </a:cubicBezTo>
                    <a:cubicBezTo>
                      <a:pt x="346" y="117"/>
                      <a:pt x="331" y="118"/>
                      <a:pt x="323" y="125"/>
                    </a:cubicBezTo>
                    <a:cubicBezTo>
                      <a:pt x="320" y="128"/>
                      <a:pt x="317" y="132"/>
                      <a:pt x="316" y="136"/>
                    </a:cubicBezTo>
                    <a:cubicBezTo>
                      <a:pt x="315" y="138"/>
                      <a:pt x="311" y="148"/>
                      <a:pt x="312" y="149"/>
                    </a:cubicBezTo>
                    <a:cubicBezTo>
                      <a:pt x="311" y="148"/>
                      <a:pt x="304" y="122"/>
                      <a:pt x="323" y="106"/>
                    </a:cubicBezTo>
                    <a:cubicBezTo>
                      <a:pt x="328" y="101"/>
                      <a:pt x="334" y="99"/>
                      <a:pt x="340" y="97"/>
                    </a:cubicBezTo>
                    <a:cubicBezTo>
                      <a:pt x="350" y="94"/>
                      <a:pt x="362" y="95"/>
                      <a:pt x="371" y="98"/>
                    </a:cubicBezTo>
                    <a:cubicBezTo>
                      <a:pt x="375" y="99"/>
                      <a:pt x="379" y="102"/>
                      <a:pt x="382" y="104"/>
                    </a:cubicBezTo>
                    <a:cubicBezTo>
                      <a:pt x="388" y="109"/>
                      <a:pt x="393" y="115"/>
                      <a:pt x="397" y="122"/>
                    </a:cubicBezTo>
                    <a:cubicBezTo>
                      <a:pt x="400" y="129"/>
                      <a:pt x="401" y="136"/>
                      <a:pt x="400" y="143"/>
                    </a:cubicBezTo>
                    <a:cubicBezTo>
                      <a:pt x="399" y="161"/>
                      <a:pt x="391" y="182"/>
                      <a:pt x="378" y="195"/>
                    </a:cubicBezTo>
                    <a:cubicBezTo>
                      <a:pt x="375" y="197"/>
                      <a:pt x="374" y="199"/>
                      <a:pt x="372" y="202"/>
                    </a:cubicBezTo>
                    <a:cubicBezTo>
                      <a:pt x="370" y="204"/>
                      <a:pt x="368" y="206"/>
                      <a:pt x="365" y="208"/>
                    </a:cubicBezTo>
                    <a:cubicBezTo>
                      <a:pt x="363" y="208"/>
                      <a:pt x="363" y="208"/>
                      <a:pt x="362" y="209"/>
                    </a:cubicBezTo>
                    <a:cubicBezTo>
                      <a:pt x="362" y="210"/>
                      <a:pt x="360" y="211"/>
                      <a:pt x="360" y="212"/>
                    </a:cubicBezTo>
                    <a:cubicBezTo>
                      <a:pt x="360" y="212"/>
                      <a:pt x="359" y="212"/>
                      <a:pt x="359" y="212"/>
                    </a:cubicBezTo>
                    <a:cubicBezTo>
                      <a:pt x="359" y="212"/>
                      <a:pt x="359" y="212"/>
                      <a:pt x="358" y="212"/>
                    </a:cubicBezTo>
                    <a:cubicBezTo>
                      <a:pt x="358" y="213"/>
                      <a:pt x="357" y="214"/>
                      <a:pt x="356" y="215"/>
                    </a:cubicBezTo>
                    <a:cubicBezTo>
                      <a:pt x="356" y="215"/>
                      <a:pt x="356" y="216"/>
                      <a:pt x="355" y="215"/>
                    </a:cubicBezTo>
                    <a:cubicBezTo>
                      <a:pt x="355" y="215"/>
                      <a:pt x="354" y="214"/>
                      <a:pt x="354" y="215"/>
                    </a:cubicBezTo>
                    <a:cubicBezTo>
                      <a:pt x="354" y="215"/>
                      <a:pt x="353" y="215"/>
                      <a:pt x="353" y="215"/>
                    </a:cubicBezTo>
                    <a:cubicBezTo>
                      <a:pt x="353" y="215"/>
                      <a:pt x="353" y="216"/>
                      <a:pt x="353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7"/>
                      <a:pt x="351" y="217"/>
                      <a:pt x="351" y="217"/>
                    </a:cubicBezTo>
                    <a:cubicBezTo>
                      <a:pt x="351" y="218"/>
                      <a:pt x="350" y="217"/>
                      <a:pt x="350" y="217"/>
                    </a:cubicBezTo>
                    <a:cubicBezTo>
                      <a:pt x="350" y="218"/>
                      <a:pt x="350" y="218"/>
                      <a:pt x="350" y="219"/>
                    </a:cubicBezTo>
                    <a:cubicBezTo>
                      <a:pt x="349" y="219"/>
                      <a:pt x="348" y="218"/>
                      <a:pt x="348" y="218"/>
                    </a:cubicBezTo>
                    <a:cubicBezTo>
                      <a:pt x="347" y="219"/>
                      <a:pt x="346" y="219"/>
                      <a:pt x="346" y="219"/>
                    </a:cubicBezTo>
                    <a:cubicBezTo>
                      <a:pt x="345" y="220"/>
                      <a:pt x="345" y="220"/>
                      <a:pt x="345" y="220"/>
                    </a:cubicBezTo>
                    <a:cubicBezTo>
                      <a:pt x="345" y="221"/>
                      <a:pt x="344" y="221"/>
                      <a:pt x="344" y="221"/>
                    </a:cubicBezTo>
                    <a:cubicBezTo>
                      <a:pt x="344" y="221"/>
                      <a:pt x="344" y="221"/>
                      <a:pt x="344" y="222"/>
                    </a:cubicBezTo>
                    <a:cubicBezTo>
                      <a:pt x="343" y="222"/>
                      <a:pt x="342" y="223"/>
                      <a:pt x="341" y="223"/>
                    </a:cubicBezTo>
                    <a:cubicBezTo>
                      <a:pt x="340" y="224"/>
                      <a:pt x="339" y="224"/>
                      <a:pt x="339" y="225"/>
                    </a:cubicBezTo>
                    <a:cubicBezTo>
                      <a:pt x="338" y="225"/>
                      <a:pt x="337" y="225"/>
                      <a:pt x="336" y="225"/>
                    </a:cubicBezTo>
                    <a:cubicBezTo>
                      <a:pt x="336" y="225"/>
                      <a:pt x="336" y="226"/>
                      <a:pt x="336" y="226"/>
                    </a:cubicBezTo>
                    <a:cubicBezTo>
                      <a:pt x="335" y="226"/>
                      <a:pt x="332" y="227"/>
                      <a:pt x="331" y="228"/>
                    </a:cubicBezTo>
                    <a:cubicBezTo>
                      <a:pt x="330" y="228"/>
                      <a:pt x="329" y="229"/>
                      <a:pt x="328" y="230"/>
                    </a:cubicBezTo>
                    <a:cubicBezTo>
                      <a:pt x="328" y="230"/>
                      <a:pt x="328" y="230"/>
                      <a:pt x="328" y="230"/>
                    </a:cubicBez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6" y="230"/>
                      <a:pt x="326" y="230"/>
                      <a:pt x="325" y="231"/>
                    </a:cubicBezTo>
                    <a:cubicBezTo>
                      <a:pt x="324" y="233"/>
                      <a:pt x="323" y="232"/>
                      <a:pt x="321" y="233"/>
                    </a:cubicBezTo>
                    <a:cubicBezTo>
                      <a:pt x="317" y="235"/>
                      <a:pt x="313" y="239"/>
                      <a:pt x="308" y="240"/>
                    </a:cubicBezTo>
                    <a:cubicBezTo>
                      <a:pt x="307" y="242"/>
                      <a:pt x="304" y="242"/>
                      <a:pt x="303" y="243"/>
                    </a:cubicBezTo>
                    <a:cubicBezTo>
                      <a:pt x="302" y="243"/>
                      <a:pt x="301" y="244"/>
                      <a:pt x="300" y="243"/>
                    </a:cubicBezTo>
                    <a:cubicBezTo>
                      <a:pt x="300" y="244"/>
                      <a:pt x="300" y="245"/>
                      <a:pt x="299" y="245"/>
                    </a:cubicBezTo>
                    <a:cubicBezTo>
                      <a:pt x="298" y="245"/>
                      <a:pt x="297" y="246"/>
                      <a:pt x="295" y="246"/>
                    </a:cubicBezTo>
                    <a:cubicBezTo>
                      <a:pt x="295" y="247"/>
                      <a:pt x="294" y="247"/>
                      <a:pt x="292" y="247"/>
                    </a:cubicBezTo>
                    <a:cubicBezTo>
                      <a:pt x="291" y="248"/>
                      <a:pt x="290" y="250"/>
                      <a:pt x="288" y="249"/>
                    </a:cubicBezTo>
                    <a:cubicBezTo>
                      <a:pt x="287" y="250"/>
                      <a:pt x="287" y="250"/>
                      <a:pt x="287" y="250"/>
                    </a:cubicBezTo>
                    <a:cubicBezTo>
                      <a:pt x="286" y="249"/>
                      <a:pt x="284" y="250"/>
                      <a:pt x="283" y="251"/>
                    </a:cubicBezTo>
                    <a:cubicBezTo>
                      <a:pt x="284" y="251"/>
                      <a:pt x="283" y="252"/>
                      <a:pt x="283" y="253"/>
                    </a:cubicBezTo>
                    <a:cubicBezTo>
                      <a:pt x="282" y="253"/>
                      <a:pt x="281" y="253"/>
                      <a:pt x="280" y="254"/>
                    </a:cubicBezTo>
                    <a:cubicBezTo>
                      <a:pt x="280" y="253"/>
                      <a:pt x="280" y="252"/>
                      <a:pt x="279" y="252"/>
                    </a:cubicBezTo>
                    <a:cubicBezTo>
                      <a:pt x="278" y="253"/>
                      <a:pt x="278" y="253"/>
                      <a:pt x="278" y="253"/>
                    </a:cubicBezTo>
                    <a:cubicBezTo>
                      <a:pt x="278" y="254"/>
                      <a:pt x="278" y="254"/>
                      <a:pt x="278" y="255"/>
                    </a:cubicBezTo>
                    <a:cubicBezTo>
                      <a:pt x="278" y="255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7"/>
                      <a:pt x="277" y="257"/>
                    </a:cubicBezTo>
                    <a:cubicBezTo>
                      <a:pt x="276" y="257"/>
                      <a:pt x="276" y="257"/>
                      <a:pt x="275" y="257"/>
                    </a:cubicBezTo>
                    <a:cubicBezTo>
                      <a:pt x="274" y="257"/>
                      <a:pt x="274" y="258"/>
                      <a:pt x="273" y="257"/>
                    </a:cubicBezTo>
                    <a:cubicBezTo>
                      <a:pt x="273" y="257"/>
                      <a:pt x="274" y="257"/>
                      <a:pt x="274" y="256"/>
                    </a:cubicBezTo>
                    <a:cubicBezTo>
                      <a:pt x="274" y="255"/>
                      <a:pt x="273" y="255"/>
                      <a:pt x="273" y="255"/>
                    </a:cubicBezTo>
                    <a:cubicBezTo>
                      <a:pt x="272" y="255"/>
                      <a:pt x="273" y="256"/>
                      <a:pt x="273" y="257"/>
                    </a:cubicBezTo>
                    <a:cubicBezTo>
                      <a:pt x="271" y="258"/>
                      <a:pt x="270" y="258"/>
                      <a:pt x="269" y="259"/>
                    </a:cubicBezTo>
                    <a:cubicBezTo>
                      <a:pt x="268" y="259"/>
                      <a:pt x="266" y="259"/>
                      <a:pt x="265" y="260"/>
                    </a:cubicBezTo>
                    <a:cubicBezTo>
                      <a:pt x="264" y="260"/>
                      <a:pt x="264" y="261"/>
                      <a:pt x="262" y="260"/>
                    </a:cubicBezTo>
                    <a:cubicBezTo>
                      <a:pt x="261" y="262"/>
                      <a:pt x="259" y="263"/>
                      <a:pt x="258" y="265"/>
                    </a:cubicBezTo>
                    <a:cubicBezTo>
                      <a:pt x="256" y="264"/>
                      <a:pt x="256" y="265"/>
                      <a:pt x="255" y="266"/>
                    </a:cubicBezTo>
                    <a:cubicBezTo>
                      <a:pt x="255" y="266"/>
                      <a:pt x="254" y="265"/>
                      <a:pt x="254" y="265"/>
                    </a:cubicBezTo>
                    <a:cubicBezTo>
                      <a:pt x="254" y="266"/>
                      <a:pt x="253" y="266"/>
                      <a:pt x="253" y="266"/>
                    </a:cubicBezTo>
                    <a:cubicBezTo>
                      <a:pt x="255" y="267"/>
                      <a:pt x="256" y="266"/>
                      <a:pt x="256" y="266"/>
                    </a:cubicBezTo>
                    <a:cubicBezTo>
                      <a:pt x="256" y="266"/>
                      <a:pt x="257" y="266"/>
                      <a:pt x="257" y="266"/>
                    </a:cubicBezTo>
                    <a:cubicBezTo>
                      <a:pt x="257" y="266"/>
                      <a:pt x="258" y="265"/>
                      <a:pt x="258" y="265"/>
                    </a:cubicBezTo>
                    <a:cubicBezTo>
                      <a:pt x="259" y="265"/>
                      <a:pt x="259" y="265"/>
                      <a:pt x="260" y="265"/>
                    </a:cubicBezTo>
                    <a:cubicBezTo>
                      <a:pt x="260" y="265"/>
                      <a:pt x="261" y="265"/>
                      <a:pt x="261" y="264"/>
                    </a:cubicBezTo>
                    <a:cubicBezTo>
                      <a:pt x="261" y="264"/>
                      <a:pt x="261" y="264"/>
                      <a:pt x="262" y="264"/>
                    </a:cubicBezTo>
                    <a:cubicBezTo>
                      <a:pt x="262" y="263"/>
                      <a:pt x="263" y="263"/>
                      <a:pt x="263" y="263"/>
                    </a:cubicBezTo>
                    <a:cubicBezTo>
                      <a:pt x="266" y="261"/>
                      <a:pt x="269" y="261"/>
                      <a:pt x="272" y="259"/>
                    </a:cubicBezTo>
                    <a:cubicBezTo>
                      <a:pt x="273" y="259"/>
                      <a:pt x="273" y="259"/>
                      <a:pt x="274" y="260"/>
                    </a:cubicBezTo>
                    <a:cubicBezTo>
                      <a:pt x="275" y="259"/>
                      <a:pt x="277" y="258"/>
                      <a:pt x="279" y="258"/>
                    </a:cubicBezTo>
                    <a:cubicBezTo>
                      <a:pt x="280" y="257"/>
                      <a:pt x="281" y="257"/>
                      <a:pt x="281" y="256"/>
                    </a:cubicBezTo>
                    <a:cubicBezTo>
                      <a:pt x="281" y="256"/>
                      <a:pt x="281" y="256"/>
                      <a:pt x="282" y="256"/>
                    </a:cubicBezTo>
                    <a:cubicBezTo>
                      <a:pt x="283" y="255"/>
                      <a:pt x="284" y="254"/>
                      <a:pt x="285" y="254"/>
                    </a:cubicBezTo>
                    <a:cubicBezTo>
                      <a:pt x="285" y="253"/>
                      <a:pt x="285" y="251"/>
                      <a:pt x="286" y="252"/>
                    </a:cubicBezTo>
                    <a:cubicBezTo>
                      <a:pt x="287" y="252"/>
                      <a:pt x="286" y="253"/>
                      <a:pt x="288" y="253"/>
                    </a:cubicBezTo>
                    <a:cubicBezTo>
                      <a:pt x="288" y="252"/>
                      <a:pt x="289" y="252"/>
                      <a:pt x="290" y="252"/>
                    </a:cubicBezTo>
                    <a:cubicBezTo>
                      <a:pt x="291" y="251"/>
                      <a:pt x="292" y="250"/>
                      <a:pt x="294" y="250"/>
                    </a:cubicBezTo>
                    <a:cubicBezTo>
                      <a:pt x="295" y="250"/>
                      <a:pt x="295" y="249"/>
                      <a:pt x="297" y="250"/>
                    </a:cubicBezTo>
                    <a:cubicBezTo>
                      <a:pt x="297" y="248"/>
                      <a:pt x="298" y="248"/>
                      <a:pt x="298" y="247"/>
                    </a:cubicBezTo>
                    <a:cubicBezTo>
                      <a:pt x="299" y="248"/>
                      <a:pt x="300" y="247"/>
                      <a:pt x="301" y="247"/>
                    </a:cubicBezTo>
                    <a:cubicBezTo>
                      <a:pt x="302" y="246"/>
                      <a:pt x="302" y="244"/>
                      <a:pt x="304" y="245"/>
                    </a:cubicBezTo>
                    <a:cubicBezTo>
                      <a:pt x="304" y="247"/>
                      <a:pt x="303" y="246"/>
                      <a:pt x="303" y="247"/>
                    </a:cubicBezTo>
                    <a:cubicBezTo>
                      <a:pt x="302" y="247"/>
                      <a:pt x="302" y="248"/>
                      <a:pt x="301" y="248"/>
                    </a:cubicBezTo>
                    <a:cubicBezTo>
                      <a:pt x="301" y="248"/>
                      <a:pt x="301" y="249"/>
                      <a:pt x="300" y="249"/>
                    </a:cubicBezTo>
                    <a:cubicBezTo>
                      <a:pt x="300" y="249"/>
                      <a:pt x="299" y="249"/>
                      <a:pt x="299" y="249"/>
                    </a:cubicBezTo>
                    <a:cubicBezTo>
                      <a:pt x="299" y="249"/>
                      <a:pt x="299" y="249"/>
                      <a:pt x="299" y="249"/>
                    </a:cubicBezTo>
                    <a:cubicBezTo>
                      <a:pt x="298" y="249"/>
                      <a:pt x="298" y="249"/>
                      <a:pt x="297" y="249"/>
                    </a:cubicBezTo>
                    <a:cubicBezTo>
                      <a:pt x="297" y="249"/>
                      <a:pt x="297" y="250"/>
                      <a:pt x="297" y="250"/>
                    </a:cubicBezTo>
                    <a:cubicBezTo>
                      <a:pt x="296" y="250"/>
                      <a:pt x="295" y="251"/>
                      <a:pt x="295" y="251"/>
                    </a:cubicBezTo>
                    <a:cubicBezTo>
                      <a:pt x="295" y="251"/>
                      <a:pt x="294" y="251"/>
                      <a:pt x="294" y="251"/>
                    </a:cubicBezTo>
                    <a:cubicBezTo>
                      <a:pt x="293" y="252"/>
                      <a:pt x="292" y="252"/>
                      <a:pt x="292" y="252"/>
                    </a:cubicBezTo>
                    <a:cubicBezTo>
                      <a:pt x="291" y="253"/>
                      <a:pt x="291" y="253"/>
                      <a:pt x="291" y="254"/>
                    </a:cubicBezTo>
                    <a:cubicBezTo>
                      <a:pt x="290" y="254"/>
                      <a:pt x="289" y="255"/>
                      <a:pt x="287" y="255"/>
                    </a:cubicBezTo>
                    <a:cubicBezTo>
                      <a:pt x="287" y="256"/>
                      <a:pt x="286" y="256"/>
                      <a:pt x="287" y="257"/>
                    </a:cubicBezTo>
                    <a:cubicBezTo>
                      <a:pt x="286" y="258"/>
                      <a:pt x="284" y="258"/>
                      <a:pt x="283" y="258"/>
                    </a:cubicBezTo>
                    <a:cubicBezTo>
                      <a:pt x="283" y="259"/>
                      <a:pt x="283" y="260"/>
                      <a:pt x="282" y="260"/>
                    </a:cubicBezTo>
                    <a:cubicBezTo>
                      <a:pt x="280" y="259"/>
                      <a:pt x="280" y="261"/>
                      <a:pt x="278" y="260"/>
                    </a:cubicBezTo>
                    <a:cubicBezTo>
                      <a:pt x="278" y="261"/>
                      <a:pt x="278" y="261"/>
                      <a:pt x="277" y="263"/>
                    </a:cubicBezTo>
                    <a:cubicBezTo>
                      <a:pt x="276" y="263"/>
                      <a:pt x="274" y="263"/>
                      <a:pt x="272" y="264"/>
                    </a:cubicBezTo>
                    <a:cubicBezTo>
                      <a:pt x="271" y="263"/>
                      <a:pt x="271" y="265"/>
                      <a:pt x="270" y="264"/>
                    </a:cubicBezTo>
                    <a:cubicBezTo>
                      <a:pt x="269" y="265"/>
                      <a:pt x="269" y="266"/>
                      <a:pt x="268" y="266"/>
                    </a:cubicBezTo>
                    <a:cubicBezTo>
                      <a:pt x="265" y="266"/>
                      <a:pt x="263" y="269"/>
                      <a:pt x="259" y="269"/>
                    </a:cubicBezTo>
                    <a:cubicBezTo>
                      <a:pt x="259" y="270"/>
                      <a:pt x="258" y="271"/>
                      <a:pt x="257" y="271"/>
                    </a:cubicBezTo>
                    <a:cubicBezTo>
                      <a:pt x="257" y="271"/>
                      <a:pt x="257" y="271"/>
                      <a:pt x="256" y="271"/>
                    </a:cubicBezTo>
                    <a:cubicBezTo>
                      <a:pt x="255" y="271"/>
                      <a:pt x="255" y="272"/>
                      <a:pt x="254" y="272"/>
                    </a:cubicBezTo>
                    <a:cubicBezTo>
                      <a:pt x="253" y="274"/>
                      <a:pt x="253" y="274"/>
                      <a:pt x="253" y="274"/>
                    </a:cubicBezTo>
                    <a:cubicBezTo>
                      <a:pt x="253" y="274"/>
                      <a:pt x="252" y="273"/>
                      <a:pt x="252" y="274"/>
                    </a:cubicBezTo>
                    <a:cubicBezTo>
                      <a:pt x="252" y="274"/>
                      <a:pt x="252" y="274"/>
                      <a:pt x="252" y="274"/>
                    </a:cubicBezTo>
                    <a:cubicBezTo>
                      <a:pt x="251" y="275"/>
                      <a:pt x="250" y="275"/>
                      <a:pt x="250" y="276"/>
                    </a:cubicBezTo>
                    <a:cubicBezTo>
                      <a:pt x="251" y="276"/>
                      <a:pt x="252" y="275"/>
                      <a:pt x="252" y="276"/>
                    </a:cubicBezTo>
                    <a:cubicBezTo>
                      <a:pt x="252" y="277"/>
                      <a:pt x="250" y="277"/>
                      <a:pt x="250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9"/>
                      <a:pt x="248" y="280"/>
                      <a:pt x="247" y="279"/>
                    </a:cubicBezTo>
                    <a:cubicBezTo>
                      <a:pt x="246" y="279"/>
                      <a:pt x="246" y="278"/>
                      <a:pt x="245" y="278"/>
                    </a:cubicBezTo>
                    <a:cubicBezTo>
                      <a:pt x="244" y="280"/>
                      <a:pt x="246" y="278"/>
                      <a:pt x="246" y="280"/>
                    </a:cubicBezTo>
                    <a:cubicBezTo>
                      <a:pt x="246" y="280"/>
                      <a:pt x="245" y="280"/>
                      <a:pt x="245" y="281"/>
                    </a:cubicBezTo>
                    <a:cubicBezTo>
                      <a:pt x="244" y="281"/>
                      <a:pt x="241" y="281"/>
                      <a:pt x="240" y="281"/>
                    </a:cubicBezTo>
                    <a:cubicBezTo>
                      <a:pt x="240" y="280"/>
                      <a:pt x="242" y="280"/>
                      <a:pt x="242" y="280"/>
                    </a:cubicBezTo>
                    <a:cubicBezTo>
                      <a:pt x="240" y="279"/>
                      <a:pt x="237" y="281"/>
                      <a:pt x="235" y="281"/>
                    </a:cubicBezTo>
                    <a:cubicBezTo>
                      <a:pt x="234" y="282"/>
                      <a:pt x="233" y="284"/>
                      <a:pt x="233" y="285"/>
                    </a:cubicBezTo>
                    <a:cubicBezTo>
                      <a:pt x="233" y="285"/>
                      <a:pt x="233" y="286"/>
                      <a:pt x="232" y="286"/>
                    </a:cubicBezTo>
                    <a:cubicBezTo>
                      <a:pt x="232" y="285"/>
                      <a:pt x="233" y="285"/>
                      <a:pt x="233" y="283"/>
                    </a:cubicBezTo>
                    <a:cubicBezTo>
                      <a:pt x="231" y="282"/>
                      <a:pt x="230" y="284"/>
                      <a:pt x="230" y="284"/>
                    </a:cubicBezTo>
                    <a:cubicBezTo>
                      <a:pt x="230" y="286"/>
                      <a:pt x="230" y="286"/>
                      <a:pt x="230" y="286"/>
                    </a:cubicBezTo>
                    <a:cubicBezTo>
                      <a:pt x="229" y="286"/>
                      <a:pt x="228" y="286"/>
                      <a:pt x="226" y="286"/>
                    </a:cubicBezTo>
                    <a:cubicBezTo>
                      <a:pt x="226" y="287"/>
                      <a:pt x="226" y="288"/>
                      <a:pt x="225" y="288"/>
                    </a:cubicBezTo>
                    <a:cubicBezTo>
                      <a:pt x="225" y="288"/>
                      <a:pt x="225" y="287"/>
                      <a:pt x="224" y="288"/>
                    </a:cubicBezTo>
                    <a:cubicBezTo>
                      <a:pt x="224" y="290"/>
                      <a:pt x="221" y="289"/>
                      <a:pt x="220" y="290"/>
                    </a:cubicBezTo>
                    <a:cubicBezTo>
                      <a:pt x="219" y="291"/>
                      <a:pt x="218" y="291"/>
                      <a:pt x="218" y="293"/>
                    </a:cubicBezTo>
                    <a:cubicBezTo>
                      <a:pt x="217" y="293"/>
                      <a:pt x="216" y="293"/>
                      <a:pt x="216" y="294"/>
                    </a:cubicBezTo>
                    <a:cubicBezTo>
                      <a:pt x="215" y="294"/>
                      <a:pt x="215" y="294"/>
                      <a:pt x="215" y="294"/>
                    </a:cubicBezTo>
                    <a:cubicBezTo>
                      <a:pt x="214" y="295"/>
                      <a:pt x="214" y="295"/>
                      <a:pt x="214" y="295"/>
                    </a:cubicBezTo>
                    <a:cubicBezTo>
                      <a:pt x="213" y="296"/>
                      <a:pt x="212" y="295"/>
                      <a:pt x="212" y="296"/>
                    </a:cubicBezTo>
                    <a:cubicBezTo>
                      <a:pt x="212" y="297"/>
                      <a:pt x="211" y="296"/>
                      <a:pt x="211" y="297"/>
                    </a:cubicBezTo>
                    <a:cubicBezTo>
                      <a:pt x="211" y="298"/>
                      <a:pt x="210" y="297"/>
                      <a:pt x="210" y="298"/>
                    </a:cubicBezTo>
                    <a:cubicBezTo>
                      <a:pt x="208" y="299"/>
                      <a:pt x="205" y="300"/>
                      <a:pt x="206" y="302"/>
                    </a:cubicBezTo>
                    <a:cubicBezTo>
                      <a:pt x="204" y="302"/>
                      <a:pt x="204" y="303"/>
                      <a:pt x="204" y="303"/>
                    </a:cubicBezTo>
                    <a:cubicBezTo>
                      <a:pt x="203" y="303"/>
                      <a:pt x="203" y="303"/>
                      <a:pt x="202" y="303"/>
                    </a:cubicBezTo>
                    <a:cubicBezTo>
                      <a:pt x="202" y="305"/>
                      <a:pt x="202" y="305"/>
                      <a:pt x="202" y="305"/>
                    </a:cubicBezTo>
                    <a:cubicBezTo>
                      <a:pt x="200" y="305"/>
                      <a:pt x="200" y="308"/>
                      <a:pt x="198" y="307"/>
                    </a:cubicBezTo>
                    <a:cubicBezTo>
                      <a:pt x="198" y="308"/>
                      <a:pt x="197" y="309"/>
                      <a:pt x="196" y="308"/>
                    </a:cubicBezTo>
                    <a:cubicBezTo>
                      <a:pt x="196" y="309"/>
                      <a:pt x="196" y="310"/>
                      <a:pt x="195" y="310"/>
                    </a:cubicBezTo>
                    <a:cubicBezTo>
                      <a:pt x="193" y="309"/>
                      <a:pt x="192" y="312"/>
                      <a:pt x="190" y="312"/>
                    </a:cubicBezTo>
                    <a:cubicBezTo>
                      <a:pt x="190" y="314"/>
                      <a:pt x="189" y="315"/>
                      <a:pt x="189" y="316"/>
                    </a:cubicBezTo>
                    <a:cubicBezTo>
                      <a:pt x="188" y="315"/>
                      <a:pt x="188" y="314"/>
                      <a:pt x="187" y="315"/>
                    </a:cubicBezTo>
                    <a:cubicBezTo>
                      <a:pt x="187" y="316"/>
                      <a:pt x="186" y="316"/>
                      <a:pt x="186" y="318"/>
                    </a:cubicBezTo>
                    <a:cubicBezTo>
                      <a:pt x="185" y="318"/>
                      <a:pt x="185" y="318"/>
                      <a:pt x="184" y="319"/>
                    </a:cubicBezTo>
                    <a:cubicBezTo>
                      <a:pt x="184" y="319"/>
                      <a:pt x="183" y="319"/>
                      <a:pt x="183" y="319"/>
                    </a:cubicBezTo>
                    <a:cubicBezTo>
                      <a:pt x="182" y="319"/>
                      <a:pt x="183" y="320"/>
                      <a:pt x="182" y="321"/>
                    </a:cubicBezTo>
                    <a:cubicBezTo>
                      <a:pt x="181" y="320"/>
                      <a:pt x="181" y="320"/>
                      <a:pt x="181" y="320"/>
                    </a:cubicBezTo>
                    <a:cubicBezTo>
                      <a:pt x="181" y="322"/>
                      <a:pt x="179" y="322"/>
                      <a:pt x="179" y="323"/>
                    </a:cubicBezTo>
                    <a:cubicBezTo>
                      <a:pt x="178" y="323"/>
                      <a:pt x="177" y="323"/>
                      <a:pt x="176" y="323"/>
                    </a:cubicBezTo>
                    <a:cubicBezTo>
                      <a:pt x="176" y="325"/>
                      <a:pt x="174" y="326"/>
                      <a:pt x="174" y="328"/>
                    </a:cubicBezTo>
                    <a:cubicBezTo>
                      <a:pt x="172" y="327"/>
                      <a:pt x="173" y="331"/>
                      <a:pt x="170" y="330"/>
                    </a:cubicBezTo>
                    <a:cubicBezTo>
                      <a:pt x="170" y="331"/>
                      <a:pt x="171" y="331"/>
                      <a:pt x="170" y="332"/>
                    </a:cubicBezTo>
                    <a:cubicBezTo>
                      <a:pt x="169" y="332"/>
                      <a:pt x="170" y="331"/>
                      <a:pt x="169" y="330"/>
                    </a:cubicBezTo>
                    <a:cubicBezTo>
                      <a:pt x="168" y="331"/>
                      <a:pt x="169" y="333"/>
                      <a:pt x="168" y="335"/>
                    </a:cubicBezTo>
                    <a:cubicBezTo>
                      <a:pt x="167" y="335"/>
                      <a:pt x="167" y="335"/>
                      <a:pt x="165" y="334"/>
                    </a:cubicBezTo>
                    <a:cubicBezTo>
                      <a:pt x="165" y="335"/>
                      <a:pt x="165" y="336"/>
                      <a:pt x="164" y="335"/>
                    </a:cubicBezTo>
                    <a:cubicBezTo>
                      <a:pt x="164" y="334"/>
                      <a:pt x="164" y="334"/>
                      <a:pt x="165" y="333"/>
                    </a:cubicBezTo>
                    <a:cubicBezTo>
                      <a:pt x="165" y="333"/>
                      <a:pt x="165" y="333"/>
                      <a:pt x="165" y="333"/>
                    </a:cubicBezTo>
                    <a:cubicBezTo>
                      <a:pt x="165" y="332"/>
                      <a:pt x="166" y="332"/>
                      <a:pt x="166" y="331"/>
                    </a:cubicBezTo>
                    <a:cubicBezTo>
                      <a:pt x="167" y="331"/>
                      <a:pt x="169" y="328"/>
                      <a:pt x="167" y="327"/>
                    </a:cubicBezTo>
                    <a:cubicBezTo>
                      <a:pt x="166" y="327"/>
                      <a:pt x="166" y="328"/>
                      <a:pt x="165" y="329"/>
                    </a:cubicBezTo>
                    <a:cubicBezTo>
                      <a:pt x="164" y="330"/>
                      <a:pt x="164" y="331"/>
                      <a:pt x="163" y="331"/>
                    </a:cubicBezTo>
                    <a:cubicBezTo>
                      <a:pt x="162" y="333"/>
                      <a:pt x="161" y="334"/>
                      <a:pt x="160" y="335"/>
                    </a:cubicBezTo>
                    <a:cubicBezTo>
                      <a:pt x="163" y="335"/>
                      <a:pt x="163" y="337"/>
                      <a:pt x="163" y="339"/>
                    </a:cubicBezTo>
                    <a:cubicBezTo>
                      <a:pt x="162" y="339"/>
                      <a:pt x="162" y="339"/>
                      <a:pt x="162" y="339"/>
                    </a:cubicBezTo>
                    <a:cubicBezTo>
                      <a:pt x="161" y="340"/>
                      <a:pt x="164" y="341"/>
                      <a:pt x="163" y="342"/>
                    </a:cubicBezTo>
                    <a:cubicBezTo>
                      <a:pt x="162" y="342"/>
                      <a:pt x="162" y="342"/>
                      <a:pt x="161" y="342"/>
                    </a:cubicBezTo>
                    <a:cubicBezTo>
                      <a:pt x="159" y="342"/>
                      <a:pt x="159" y="338"/>
                      <a:pt x="160" y="337"/>
                    </a:cubicBezTo>
                    <a:cubicBezTo>
                      <a:pt x="160" y="337"/>
                      <a:pt x="159" y="337"/>
                      <a:pt x="160" y="336"/>
                    </a:cubicBezTo>
                    <a:cubicBezTo>
                      <a:pt x="160" y="336"/>
                      <a:pt x="159" y="335"/>
                      <a:pt x="159" y="335"/>
                    </a:cubicBezTo>
                    <a:cubicBezTo>
                      <a:pt x="158" y="337"/>
                      <a:pt x="158" y="338"/>
                      <a:pt x="158" y="340"/>
                    </a:cubicBezTo>
                    <a:cubicBezTo>
                      <a:pt x="157" y="340"/>
                      <a:pt x="156" y="341"/>
                      <a:pt x="155" y="340"/>
                    </a:cubicBezTo>
                    <a:cubicBezTo>
                      <a:pt x="154" y="341"/>
                      <a:pt x="155" y="342"/>
                      <a:pt x="155" y="344"/>
                    </a:cubicBezTo>
                    <a:cubicBezTo>
                      <a:pt x="154" y="345"/>
                      <a:pt x="152" y="345"/>
                      <a:pt x="151" y="345"/>
                    </a:cubicBezTo>
                    <a:cubicBezTo>
                      <a:pt x="150" y="344"/>
                      <a:pt x="150" y="343"/>
                      <a:pt x="149" y="344"/>
                    </a:cubicBezTo>
                    <a:cubicBezTo>
                      <a:pt x="148" y="345"/>
                      <a:pt x="150" y="346"/>
                      <a:pt x="149" y="348"/>
                    </a:cubicBezTo>
                    <a:cubicBezTo>
                      <a:pt x="149" y="348"/>
                      <a:pt x="150" y="349"/>
                      <a:pt x="150" y="350"/>
                    </a:cubicBezTo>
                    <a:cubicBezTo>
                      <a:pt x="150" y="351"/>
                      <a:pt x="149" y="351"/>
                      <a:pt x="149" y="351"/>
                    </a:cubicBezTo>
                    <a:cubicBezTo>
                      <a:pt x="148" y="352"/>
                      <a:pt x="149" y="353"/>
                      <a:pt x="148" y="353"/>
                    </a:cubicBezTo>
                    <a:cubicBezTo>
                      <a:pt x="146" y="352"/>
                      <a:pt x="148" y="349"/>
                      <a:pt x="146" y="350"/>
                    </a:cubicBezTo>
                    <a:cubicBezTo>
                      <a:pt x="145" y="350"/>
                      <a:pt x="147" y="352"/>
                      <a:pt x="147" y="352"/>
                    </a:cubicBezTo>
                    <a:cubicBezTo>
                      <a:pt x="147" y="353"/>
                      <a:pt x="147" y="353"/>
                      <a:pt x="147" y="353"/>
                    </a:cubicBezTo>
                    <a:cubicBezTo>
                      <a:pt x="147" y="354"/>
                      <a:pt x="148" y="354"/>
                      <a:pt x="148" y="355"/>
                    </a:cubicBezTo>
                    <a:cubicBezTo>
                      <a:pt x="147" y="356"/>
                      <a:pt x="145" y="356"/>
                      <a:pt x="145" y="358"/>
                    </a:cubicBezTo>
                    <a:cubicBezTo>
                      <a:pt x="144" y="358"/>
                      <a:pt x="144" y="357"/>
                      <a:pt x="143" y="357"/>
                    </a:cubicBezTo>
                    <a:cubicBezTo>
                      <a:pt x="143" y="358"/>
                      <a:pt x="144" y="358"/>
                      <a:pt x="144" y="359"/>
                    </a:cubicBezTo>
                    <a:cubicBezTo>
                      <a:pt x="143" y="359"/>
                      <a:pt x="143" y="361"/>
                      <a:pt x="141" y="361"/>
                    </a:cubicBezTo>
                    <a:cubicBezTo>
                      <a:pt x="141" y="362"/>
                      <a:pt x="142" y="362"/>
                      <a:pt x="142" y="363"/>
                    </a:cubicBezTo>
                    <a:cubicBezTo>
                      <a:pt x="140" y="363"/>
                      <a:pt x="141" y="364"/>
                      <a:pt x="140" y="365"/>
                    </a:cubicBezTo>
                    <a:cubicBezTo>
                      <a:pt x="140" y="365"/>
                      <a:pt x="138" y="365"/>
                      <a:pt x="138" y="365"/>
                    </a:cubicBezTo>
                    <a:cubicBezTo>
                      <a:pt x="137" y="367"/>
                      <a:pt x="140" y="368"/>
                      <a:pt x="140" y="369"/>
                    </a:cubicBezTo>
                    <a:cubicBezTo>
                      <a:pt x="139" y="370"/>
                      <a:pt x="137" y="370"/>
                      <a:pt x="137" y="371"/>
                    </a:cubicBezTo>
                    <a:cubicBezTo>
                      <a:pt x="136" y="371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5" y="372"/>
                      <a:pt x="135" y="374"/>
                      <a:pt x="135" y="374"/>
                    </a:cubicBezTo>
                    <a:cubicBezTo>
                      <a:pt x="135" y="374"/>
                      <a:pt x="134" y="375"/>
                      <a:pt x="134" y="375"/>
                    </a:cubicBezTo>
                    <a:cubicBezTo>
                      <a:pt x="134" y="376"/>
                      <a:pt x="135" y="376"/>
                      <a:pt x="135" y="377"/>
                    </a:cubicBezTo>
                    <a:cubicBezTo>
                      <a:pt x="135" y="377"/>
                      <a:pt x="133" y="377"/>
                      <a:pt x="133" y="377"/>
                    </a:cubicBezTo>
                    <a:cubicBezTo>
                      <a:pt x="133" y="377"/>
                      <a:pt x="133" y="378"/>
                      <a:pt x="133" y="378"/>
                    </a:cubicBezTo>
                    <a:cubicBezTo>
                      <a:pt x="132" y="379"/>
                      <a:pt x="131" y="379"/>
                      <a:pt x="131" y="380"/>
                    </a:cubicBezTo>
                    <a:cubicBezTo>
                      <a:pt x="130" y="382"/>
                      <a:pt x="131" y="382"/>
                      <a:pt x="131" y="383"/>
                    </a:cubicBezTo>
                    <a:cubicBezTo>
                      <a:pt x="130" y="384"/>
                      <a:pt x="128" y="385"/>
                      <a:pt x="128" y="386"/>
                    </a:cubicBezTo>
                    <a:cubicBezTo>
                      <a:pt x="128" y="387"/>
                      <a:pt x="128" y="387"/>
                      <a:pt x="127" y="387"/>
                    </a:cubicBezTo>
                    <a:cubicBezTo>
                      <a:pt x="127" y="387"/>
                      <a:pt x="127" y="388"/>
                      <a:pt x="126" y="388"/>
                    </a:cubicBezTo>
                    <a:cubicBezTo>
                      <a:pt x="126" y="389"/>
                      <a:pt x="126" y="390"/>
                      <a:pt x="125" y="391"/>
                    </a:cubicBezTo>
                    <a:cubicBezTo>
                      <a:pt x="125" y="391"/>
                      <a:pt x="124" y="391"/>
                      <a:pt x="124" y="391"/>
                    </a:cubicBezTo>
                    <a:cubicBezTo>
                      <a:pt x="124" y="392"/>
                      <a:pt x="124" y="392"/>
                      <a:pt x="123" y="392"/>
                    </a:cubicBezTo>
                    <a:cubicBezTo>
                      <a:pt x="123" y="392"/>
                      <a:pt x="123" y="393"/>
                      <a:pt x="122" y="393"/>
                    </a:cubicBezTo>
                    <a:cubicBezTo>
                      <a:pt x="120" y="395"/>
                      <a:pt x="123" y="396"/>
                      <a:pt x="123" y="399"/>
                    </a:cubicBezTo>
                    <a:cubicBezTo>
                      <a:pt x="122" y="398"/>
                      <a:pt x="122" y="399"/>
                      <a:pt x="121" y="399"/>
                    </a:cubicBezTo>
                    <a:cubicBezTo>
                      <a:pt x="121" y="401"/>
                      <a:pt x="118" y="401"/>
                      <a:pt x="119" y="403"/>
                    </a:cubicBezTo>
                    <a:cubicBezTo>
                      <a:pt x="119" y="404"/>
                      <a:pt x="118" y="403"/>
                      <a:pt x="118" y="404"/>
                    </a:cubicBezTo>
                    <a:cubicBezTo>
                      <a:pt x="119" y="405"/>
                      <a:pt x="118" y="407"/>
                      <a:pt x="119" y="408"/>
                    </a:cubicBezTo>
                    <a:cubicBezTo>
                      <a:pt x="118" y="408"/>
                      <a:pt x="117" y="409"/>
                      <a:pt x="116" y="409"/>
                    </a:cubicBezTo>
                    <a:cubicBezTo>
                      <a:pt x="115" y="410"/>
                      <a:pt x="114" y="411"/>
                      <a:pt x="114" y="412"/>
                    </a:cubicBezTo>
                    <a:cubicBezTo>
                      <a:pt x="113" y="413"/>
                      <a:pt x="113" y="414"/>
                      <a:pt x="113" y="414"/>
                    </a:cubicBezTo>
                    <a:cubicBezTo>
                      <a:pt x="113" y="415"/>
                      <a:pt x="113" y="415"/>
                      <a:pt x="112" y="415"/>
                    </a:cubicBezTo>
                    <a:cubicBezTo>
                      <a:pt x="112" y="416"/>
                      <a:pt x="112" y="416"/>
                      <a:pt x="112" y="416"/>
                    </a:cubicBezTo>
                    <a:cubicBezTo>
                      <a:pt x="112" y="416"/>
                      <a:pt x="112" y="417"/>
                      <a:pt x="112" y="418"/>
                    </a:cubicBezTo>
                    <a:cubicBezTo>
                      <a:pt x="112" y="418"/>
                      <a:pt x="111" y="418"/>
                      <a:pt x="111" y="419"/>
                    </a:cubicBezTo>
                    <a:cubicBezTo>
                      <a:pt x="111" y="419"/>
                      <a:pt x="111" y="420"/>
                      <a:pt x="110" y="420"/>
                    </a:cubicBezTo>
                    <a:cubicBezTo>
                      <a:pt x="110" y="420"/>
                      <a:pt x="110" y="421"/>
                      <a:pt x="110" y="421"/>
                    </a:cubicBezTo>
                    <a:cubicBezTo>
                      <a:pt x="110" y="422"/>
                      <a:pt x="110" y="421"/>
                      <a:pt x="110" y="422"/>
                    </a:cubicBezTo>
                    <a:cubicBezTo>
                      <a:pt x="110" y="422"/>
                      <a:pt x="109" y="422"/>
                      <a:pt x="109" y="423"/>
                    </a:cubicBezTo>
                    <a:cubicBezTo>
                      <a:pt x="110" y="422"/>
                      <a:pt x="111" y="422"/>
                      <a:pt x="112" y="421"/>
                    </a:cubicBezTo>
                    <a:cubicBezTo>
                      <a:pt x="113" y="422"/>
                      <a:pt x="113" y="422"/>
                      <a:pt x="113" y="424"/>
                    </a:cubicBezTo>
                    <a:cubicBezTo>
                      <a:pt x="111" y="423"/>
                      <a:pt x="113" y="427"/>
                      <a:pt x="111" y="428"/>
                    </a:cubicBezTo>
                    <a:cubicBezTo>
                      <a:pt x="111" y="428"/>
                      <a:pt x="110" y="429"/>
                      <a:pt x="109" y="428"/>
                    </a:cubicBezTo>
                    <a:cubicBezTo>
                      <a:pt x="109" y="429"/>
                      <a:pt x="109" y="426"/>
                      <a:pt x="108" y="426"/>
                    </a:cubicBezTo>
                    <a:cubicBezTo>
                      <a:pt x="108" y="422"/>
                      <a:pt x="109" y="419"/>
                      <a:pt x="110" y="414"/>
                    </a:cubicBezTo>
                    <a:cubicBezTo>
                      <a:pt x="110" y="414"/>
                      <a:pt x="111" y="413"/>
                      <a:pt x="112" y="413"/>
                    </a:cubicBezTo>
                    <a:cubicBezTo>
                      <a:pt x="112" y="413"/>
                      <a:pt x="112" y="412"/>
                      <a:pt x="113" y="412"/>
                    </a:cubicBezTo>
                    <a:cubicBezTo>
                      <a:pt x="114" y="409"/>
                      <a:pt x="115" y="408"/>
                      <a:pt x="117" y="406"/>
                    </a:cubicBezTo>
                    <a:cubicBezTo>
                      <a:pt x="116" y="406"/>
                      <a:pt x="115" y="405"/>
                      <a:pt x="115" y="404"/>
                    </a:cubicBezTo>
                    <a:cubicBezTo>
                      <a:pt x="116" y="404"/>
                      <a:pt x="116" y="403"/>
                      <a:pt x="117" y="402"/>
                    </a:cubicBezTo>
                    <a:cubicBezTo>
                      <a:pt x="117" y="401"/>
                      <a:pt x="117" y="402"/>
                      <a:pt x="117" y="402"/>
                    </a:cubicBezTo>
                    <a:cubicBezTo>
                      <a:pt x="118" y="400"/>
                      <a:pt x="118" y="400"/>
                      <a:pt x="118" y="399"/>
                    </a:cubicBezTo>
                    <a:cubicBezTo>
                      <a:pt x="118" y="399"/>
                      <a:pt x="119" y="399"/>
                      <a:pt x="119" y="399"/>
                    </a:cubicBezTo>
                    <a:cubicBezTo>
                      <a:pt x="119" y="398"/>
                      <a:pt x="119" y="397"/>
                      <a:pt x="120" y="396"/>
                    </a:cubicBezTo>
                    <a:cubicBezTo>
                      <a:pt x="120" y="396"/>
                      <a:pt x="120" y="396"/>
                      <a:pt x="120" y="396"/>
                    </a:cubicBezTo>
                    <a:cubicBezTo>
                      <a:pt x="121" y="395"/>
                      <a:pt x="120" y="394"/>
                      <a:pt x="121" y="394"/>
                    </a:cubicBezTo>
                    <a:cubicBezTo>
                      <a:pt x="121" y="394"/>
                      <a:pt x="121" y="393"/>
                      <a:pt x="121" y="393"/>
                    </a:cubicBezTo>
                    <a:cubicBezTo>
                      <a:pt x="121" y="393"/>
                      <a:pt x="122" y="393"/>
                      <a:pt x="122" y="393"/>
                    </a:cubicBezTo>
                    <a:cubicBezTo>
                      <a:pt x="122" y="391"/>
                      <a:pt x="123" y="389"/>
                      <a:pt x="123" y="389"/>
                    </a:cubicBezTo>
                    <a:cubicBezTo>
                      <a:pt x="124" y="388"/>
                      <a:pt x="124" y="387"/>
                      <a:pt x="124" y="387"/>
                    </a:cubicBezTo>
                    <a:cubicBezTo>
                      <a:pt x="125" y="387"/>
                      <a:pt x="125" y="387"/>
                      <a:pt x="126" y="387"/>
                    </a:cubicBezTo>
                    <a:cubicBezTo>
                      <a:pt x="126" y="386"/>
                      <a:pt x="126" y="386"/>
                      <a:pt x="127" y="386"/>
                    </a:cubicBezTo>
                    <a:cubicBezTo>
                      <a:pt x="128" y="385"/>
                      <a:pt x="126" y="385"/>
                      <a:pt x="126" y="384"/>
                    </a:cubicBezTo>
                    <a:cubicBezTo>
                      <a:pt x="127" y="382"/>
                      <a:pt x="128" y="381"/>
                      <a:pt x="130" y="381"/>
                    </a:cubicBezTo>
                    <a:cubicBezTo>
                      <a:pt x="130" y="379"/>
                      <a:pt x="132" y="377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4" y="375"/>
                      <a:pt x="133" y="374"/>
                      <a:pt x="134" y="373"/>
                    </a:cubicBezTo>
                    <a:cubicBezTo>
                      <a:pt x="134" y="372"/>
                      <a:pt x="134" y="372"/>
                      <a:pt x="133" y="371"/>
                    </a:cubicBezTo>
                    <a:cubicBezTo>
                      <a:pt x="133" y="370"/>
                      <a:pt x="135" y="371"/>
                      <a:pt x="135" y="370"/>
                    </a:cubicBezTo>
                    <a:cubicBezTo>
                      <a:pt x="137" y="366"/>
                      <a:pt x="139" y="364"/>
                      <a:pt x="140" y="359"/>
                    </a:cubicBezTo>
                    <a:cubicBezTo>
                      <a:pt x="139" y="358"/>
                      <a:pt x="139" y="360"/>
                      <a:pt x="138" y="360"/>
                    </a:cubicBezTo>
                    <a:cubicBezTo>
                      <a:pt x="137" y="361"/>
                      <a:pt x="137" y="361"/>
                      <a:pt x="136" y="362"/>
                    </a:cubicBezTo>
                    <a:cubicBezTo>
                      <a:pt x="136" y="362"/>
                      <a:pt x="136" y="362"/>
                      <a:pt x="136" y="363"/>
                    </a:cubicBezTo>
                    <a:cubicBezTo>
                      <a:pt x="136" y="363"/>
                      <a:pt x="135" y="363"/>
                      <a:pt x="135" y="363"/>
                    </a:cubicBezTo>
                    <a:cubicBezTo>
                      <a:pt x="135" y="364"/>
                      <a:pt x="136" y="367"/>
                      <a:pt x="135" y="367"/>
                    </a:cubicBezTo>
                    <a:cubicBezTo>
                      <a:pt x="135" y="367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4" y="368"/>
                    </a:cubicBezTo>
                    <a:cubicBezTo>
                      <a:pt x="134" y="368"/>
                      <a:pt x="134" y="368"/>
                      <a:pt x="134" y="368"/>
                    </a:cubicBezTo>
                    <a:cubicBezTo>
                      <a:pt x="134" y="368"/>
                      <a:pt x="134" y="369"/>
                      <a:pt x="134" y="369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71"/>
                      <a:pt x="132" y="371"/>
                      <a:pt x="132" y="371"/>
                    </a:cubicBezTo>
                    <a:cubicBezTo>
                      <a:pt x="132" y="371"/>
                      <a:pt x="131" y="372"/>
                      <a:pt x="131" y="372"/>
                    </a:cubicBezTo>
                    <a:cubicBezTo>
                      <a:pt x="131" y="373"/>
                      <a:pt x="131" y="373"/>
                      <a:pt x="130" y="373"/>
                    </a:cubicBezTo>
                    <a:cubicBezTo>
                      <a:pt x="130" y="373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5"/>
                    </a:cubicBezTo>
                    <a:cubicBezTo>
                      <a:pt x="128" y="377"/>
                      <a:pt x="126" y="379"/>
                      <a:pt x="126" y="382"/>
                    </a:cubicBezTo>
                    <a:cubicBezTo>
                      <a:pt x="125" y="382"/>
                      <a:pt x="126" y="384"/>
                      <a:pt x="125" y="384"/>
                    </a:cubicBezTo>
                    <a:cubicBezTo>
                      <a:pt x="124" y="385"/>
                      <a:pt x="125" y="385"/>
                      <a:pt x="125" y="386"/>
                    </a:cubicBezTo>
                    <a:cubicBezTo>
                      <a:pt x="124" y="386"/>
                      <a:pt x="123" y="387"/>
                      <a:pt x="123" y="387"/>
                    </a:cubicBezTo>
                    <a:cubicBezTo>
                      <a:pt x="123" y="388"/>
                      <a:pt x="123" y="387"/>
                      <a:pt x="122" y="388"/>
                    </a:cubicBezTo>
                    <a:cubicBezTo>
                      <a:pt x="122" y="389"/>
                      <a:pt x="122" y="390"/>
                      <a:pt x="121" y="391"/>
                    </a:cubicBezTo>
                    <a:cubicBezTo>
                      <a:pt x="121" y="391"/>
                      <a:pt x="121" y="391"/>
                      <a:pt x="121" y="392"/>
                    </a:cubicBezTo>
                    <a:cubicBezTo>
                      <a:pt x="120" y="393"/>
                      <a:pt x="120" y="394"/>
                      <a:pt x="120" y="395"/>
                    </a:cubicBezTo>
                    <a:cubicBezTo>
                      <a:pt x="120" y="395"/>
                      <a:pt x="119" y="394"/>
                      <a:pt x="119" y="394"/>
                    </a:cubicBezTo>
                    <a:cubicBezTo>
                      <a:pt x="119" y="394"/>
                      <a:pt x="119" y="395"/>
                      <a:pt x="119" y="395"/>
                    </a:cubicBezTo>
                    <a:cubicBezTo>
                      <a:pt x="119" y="396"/>
                      <a:pt x="119" y="396"/>
                      <a:pt x="119" y="396"/>
                    </a:cubicBezTo>
                    <a:cubicBezTo>
                      <a:pt x="119" y="396"/>
                      <a:pt x="118" y="397"/>
                      <a:pt x="118" y="397"/>
                    </a:cubicBezTo>
                    <a:cubicBezTo>
                      <a:pt x="118" y="397"/>
                      <a:pt x="118" y="397"/>
                      <a:pt x="118" y="397"/>
                    </a:cubicBezTo>
                    <a:cubicBezTo>
                      <a:pt x="117" y="399"/>
                      <a:pt x="117" y="401"/>
                      <a:pt x="116" y="401"/>
                    </a:cubicBezTo>
                    <a:cubicBezTo>
                      <a:pt x="116" y="401"/>
                      <a:pt x="116" y="402"/>
                      <a:pt x="116" y="402"/>
                    </a:cubicBezTo>
                    <a:cubicBezTo>
                      <a:pt x="115" y="403"/>
                      <a:pt x="113" y="405"/>
                      <a:pt x="113" y="406"/>
                    </a:cubicBezTo>
                    <a:cubicBezTo>
                      <a:pt x="113" y="407"/>
                      <a:pt x="115" y="407"/>
                      <a:pt x="114" y="408"/>
                    </a:cubicBezTo>
                    <a:cubicBezTo>
                      <a:pt x="113" y="409"/>
                      <a:pt x="112" y="408"/>
                      <a:pt x="111" y="409"/>
                    </a:cubicBezTo>
                    <a:cubicBezTo>
                      <a:pt x="111" y="410"/>
                      <a:pt x="109" y="411"/>
                      <a:pt x="108" y="412"/>
                    </a:cubicBezTo>
                    <a:cubicBezTo>
                      <a:pt x="108" y="413"/>
                      <a:pt x="109" y="413"/>
                      <a:pt x="109" y="414"/>
                    </a:cubicBezTo>
                    <a:cubicBezTo>
                      <a:pt x="107" y="416"/>
                      <a:pt x="107" y="418"/>
                      <a:pt x="106" y="420"/>
                    </a:cubicBezTo>
                    <a:cubicBezTo>
                      <a:pt x="106" y="421"/>
                      <a:pt x="106" y="421"/>
                      <a:pt x="106" y="421"/>
                    </a:cubicBezTo>
                    <a:cubicBezTo>
                      <a:pt x="105" y="423"/>
                      <a:pt x="107" y="423"/>
                      <a:pt x="107" y="424"/>
                    </a:cubicBezTo>
                    <a:cubicBezTo>
                      <a:pt x="107" y="425"/>
                      <a:pt x="106" y="426"/>
                      <a:pt x="106" y="426"/>
                    </a:cubicBezTo>
                    <a:cubicBezTo>
                      <a:pt x="106" y="427"/>
                      <a:pt x="105" y="428"/>
                      <a:pt x="105" y="428"/>
                    </a:cubicBezTo>
                    <a:cubicBezTo>
                      <a:pt x="105" y="428"/>
                      <a:pt x="105" y="428"/>
                      <a:pt x="104" y="428"/>
                    </a:cubicBezTo>
                    <a:cubicBezTo>
                      <a:pt x="104" y="430"/>
                      <a:pt x="104" y="430"/>
                      <a:pt x="103" y="432"/>
                    </a:cubicBezTo>
                    <a:cubicBezTo>
                      <a:pt x="103" y="432"/>
                      <a:pt x="103" y="432"/>
                      <a:pt x="103" y="433"/>
                    </a:cubicBezTo>
                    <a:cubicBezTo>
                      <a:pt x="102" y="434"/>
                      <a:pt x="102" y="435"/>
                      <a:pt x="102" y="435"/>
                    </a:cubicBezTo>
                    <a:cubicBezTo>
                      <a:pt x="101" y="436"/>
                      <a:pt x="101" y="436"/>
                      <a:pt x="101" y="437"/>
                    </a:cubicBezTo>
                    <a:cubicBezTo>
                      <a:pt x="101" y="438"/>
                      <a:pt x="100" y="438"/>
                      <a:pt x="101" y="438"/>
                    </a:cubicBezTo>
                    <a:cubicBezTo>
                      <a:pt x="101" y="439"/>
                      <a:pt x="100" y="442"/>
                      <a:pt x="100" y="442"/>
                    </a:cubicBezTo>
                    <a:cubicBezTo>
                      <a:pt x="100" y="443"/>
                      <a:pt x="99" y="442"/>
                      <a:pt x="99" y="443"/>
                    </a:cubicBezTo>
                    <a:cubicBezTo>
                      <a:pt x="100" y="444"/>
                      <a:pt x="98" y="447"/>
                      <a:pt x="98" y="447"/>
                    </a:cubicBezTo>
                    <a:cubicBezTo>
                      <a:pt x="97" y="449"/>
                      <a:pt x="98" y="450"/>
                      <a:pt x="98" y="451"/>
                    </a:cubicBezTo>
                    <a:cubicBezTo>
                      <a:pt x="98" y="451"/>
                      <a:pt x="97" y="451"/>
                      <a:pt x="97" y="451"/>
                    </a:cubicBezTo>
                    <a:cubicBezTo>
                      <a:pt x="97" y="453"/>
                      <a:pt x="97" y="453"/>
                      <a:pt x="97" y="454"/>
                    </a:cubicBezTo>
                    <a:cubicBezTo>
                      <a:pt x="97" y="455"/>
                      <a:pt x="96" y="455"/>
                      <a:pt x="96" y="456"/>
                    </a:cubicBezTo>
                    <a:cubicBezTo>
                      <a:pt x="96" y="456"/>
                      <a:pt x="96" y="456"/>
                      <a:pt x="95" y="456"/>
                    </a:cubicBezTo>
                    <a:cubicBezTo>
                      <a:pt x="95" y="456"/>
                      <a:pt x="95" y="455"/>
                      <a:pt x="95" y="456"/>
                    </a:cubicBezTo>
                    <a:cubicBezTo>
                      <a:pt x="95" y="456"/>
                      <a:pt x="95" y="456"/>
                      <a:pt x="95" y="456"/>
                    </a:cubicBezTo>
                    <a:cubicBezTo>
                      <a:pt x="94" y="456"/>
                      <a:pt x="94" y="457"/>
                      <a:pt x="94" y="457"/>
                    </a:cubicBezTo>
                    <a:cubicBezTo>
                      <a:pt x="94" y="458"/>
                      <a:pt x="93" y="458"/>
                      <a:pt x="93" y="459"/>
                    </a:cubicBezTo>
                    <a:cubicBezTo>
                      <a:pt x="93" y="460"/>
                      <a:pt x="93" y="460"/>
                      <a:pt x="93" y="461"/>
                    </a:cubicBezTo>
                    <a:cubicBezTo>
                      <a:pt x="93" y="462"/>
                      <a:pt x="94" y="465"/>
                      <a:pt x="94" y="466"/>
                    </a:cubicBezTo>
                    <a:cubicBezTo>
                      <a:pt x="94" y="466"/>
                      <a:pt x="94" y="467"/>
                      <a:pt x="93" y="468"/>
                    </a:cubicBezTo>
                    <a:cubicBezTo>
                      <a:pt x="93" y="470"/>
                      <a:pt x="94" y="472"/>
                      <a:pt x="94" y="473"/>
                    </a:cubicBezTo>
                    <a:cubicBezTo>
                      <a:pt x="93" y="475"/>
                      <a:pt x="92" y="476"/>
                      <a:pt x="92" y="477"/>
                    </a:cubicBezTo>
                    <a:cubicBezTo>
                      <a:pt x="92" y="478"/>
                      <a:pt x="93" y="480"/>
                      <a:pt x="93" y="481"/>
                    </a:cubicBezTo>
                    <a:cubicBezTo>
                      <a:pt x="93" y="481"/>
                      <a:pt x="92" y="481"/>
                      <a:pt x="92" y="482"/>
                    </a:cubicBezTo>
                    <a:cubicBezTo>
                      <a:pt x="92" y="483"/>
                      <a:pt x="93" y="484"/>
                      <a:pt x="93" y="485"/>
                    </a:cubicBezTo>
                    <a:cubicBezTo>
                      <a:pt x="93" y="486"/>
                      <a:pt x="93" y="487"/>
                      <a:pt x="93" y="488"/>
                    </a:cubicBezTo>
                    <a:cubicBezTo>
                      <a:pt x="93" y="490"/>
                      <a:pt x="92" y="491"/>
                      <a:pt x="93" y="492"/>
                    </a:cubicBezTo>
                    <a:cubicBezTo>
                      <a:pt x="93" y="492"/>
                      <a:pt x="93" y="493"/>
                      <a:pt x="93" y="493"/>
                    </a:cubicBezTo>
                    <a:cubicBezTo>
                      <a:pt x="92" y="493"/>
                      <a:pt x="92" y="491"/>
                      <a:pt x="92" y="490"/>
                    </a:cubicBezTo>
                    <a:cubicBezTo>
                      <a:pt x="92" y="489"/>
                      <a:pt x="93" y="487"/>
                      <a:pt x="93" y="485"/>
                    </a:cubicBezTo>
                    <a:cubicBezTo>
                      <a:pt x="92" y="485"/>
                      <a:pt x="93" y="484"/>
                      <a:pt x="92" y="484"/>
                    </a:cubicBezTo>
                    <a:cubicBezTo>
                      <a:pt x="91" y="485"/>
                      <a:pt x="92" y="486"/>
                      <a:pt x="92" y="487"/>
                    </a:cubicBezTo>
                    <a:cubicBezTo>
                      <a:pt x="92" y="489"/>
                      <a:pt x="90" y="492"/>
                      <a:pt x="90" y="495"/>
                    </a:cubicBezTo>
                    <a:cubicBezTo>
                      <a:pt x="90" y="496"/>
                      <a:pt x="90" y="497"/>
                      <a:pt x="90" y="497"/>
                    </a:cubicBezTo>
                    <a:cubicBezTo>
                      <a:pt x="90" y="498"/>
                      <a:pt x="90" y="499"/>
                      <a:pt x="90" y="499"/>
                    </a:cubicBezTo>
                    <a:cubicBezTo>
                      <a:pt x="90" y="500"/>
                      <a:pt x="90" y="500"/>
                      <a:pt x="90" y="500"/>
                    </a:cubicBezTo>
                    <a:cubicBezTo>
                      <a:pt x="90" y="502"/>
                      <a:pt x="90" y="503"/>
                      <a:pt x="90" y="505"/>
                    </a:cubicBezTo>
                    <a:cubicBezTo>
                      <a:pt x="90" y="505"/>
                      <a:pt x="91" y="510"/>
                      <a:pt x="91" y="510"/>
                    </a:cubicBezTo>
                    <a:cubicBezTo>
                      <a:pt x="90" y="510"/>
                      <a:pt x="91" y="510"/>
                      <a:pt x="90" y="511"/>
                    </a:cubicBezTo>
                    <a:cubicBezTo>
                      <a:pt x="90" y="520"/>
                      <a:pt x="90" y="520"/>
                      <a:pt x="90" y="520"/>
                    </a:cubicBezTo>
                    <a:cubicBezTo>
                      <a:pt x="90" y="522"/>
                      <a:pt x="90" y="523"/>
                      <a:pt x="90" y="526"/>
                    </a:cubicBezTo>
                    <a:cubicBezTo>
                      <a:pt x="90" y="527"/>
                      <a:pt x="90" y="527"/>
                      <a:pt x="90" y="527"/>
                    </a:cubicBezTo>
                    <a:cubicBezTo>
                      <a:pt x="90" y="528"/>
                      <a:pt x="89" y="529"/>
                      <a:pt x="89" y="529"/>
                    </a:cubicBezTo>
                    <a:cubicBezTo>
                      <a:pt x="90" y="528"/>
                      <a:pt x="89" y="531"/>
                      <a:pt x="89" y="530"/>
                    </a:cubicBezTo>
                    <a:cubicBezTo>
                      <a:pt x="89" y="531"/>
                      <a:pt x="90" y="532"/>
                      <a:pt x="89" y="533"/>
                    </a:cubicBezTo>
                    <a:cubicBezTo>
                      <a:pt x="91" y="534"/>
                      <a:pt x="90" y="536"/>
                      <a:pt x="90" y="537"/>
                    </a:cubicBezTo>
                    <a:cubicBezTo>
                      <a:pt x="90" y="538"/>
                      <a:pt x="90" y="538"/>
                      <a:pt x="90" y="538"/>
                    </a:cubicBezTo>
                    <a:cubicBezTo>
                      <a:pt x="90" y="539"/>
                      <a:pt x="90" y="539"/>
                      <a:pt x="90" y="539"/>
                    </a:cubicBezTo>
                    <a:cubicBezTo>
                      <a:pt x="90" y="539"/>
                      <a:pt x="90" y="540"/>
                      <a:pt x="90" y="540"/>
                    </a:cubicBezTo>
                    <a:cubicBezTo>
                      <a:pt x="90" y="541"/>
                      <a:pt x="89" y="542"/>
                      <a:pt x="90" y="543"/>
                    </a:cubicBezTo>
                    <a:cubicBezTo>
                      <a:pt x="91" y="541"/>
                      <a:pt x="91" y="539"/>
                      <a:pt x="91" y="537"/>
                    </a:cubicBezTo>
                    <a:cubicBezTo>
                      <a:pt x="91" y="536"/>
                      <a:pt x="91" y="533"/>
                      <a:pt x="91" y="532"/>
                    </a:cubicBezTo>
                    <a:cubicBezTo>
                      <a:pt x="92" y="533"/>
                      <a:pt x="91" y="529"/>
                      <a:pt x="92" y="530"/>
                    </a:cubicBezTo>
                    <a:cubicBezTo>
                      <a:pt x="92" y="532"/>
                      <a:pt x="93" y="534"/>
                      <a:pt x="93" y="536"/>
                    </a:cubicBezTo>
                    <a:cubicBezTo>
                      <a:pt x="93" y="537"/>
                      <a:pt x="92" y="537"/>
                      <a:pt x="92" y="538"/>
                    </a:cubicBezTo>
                    <a:cubicBezTo>
                      <a:pt x="92" y="539"/>
                      <a:pt x="93" y="538"/>
                      <a:pt x="93" y="540"/>
                    </a:cubicBezTo>
                    <a:cubicBezTo>
                      <a:pt x="92" y="542"/>
                      <a:pt x="92" y="542"/>
                      <a:pt x="92" y="544"/>
                    </a:cubicBezTo>
                    <a:cubicBezTo>
                      <a:pt x="91" y="545"/>
                      <a:pt x="91" y="544"/>
                      <a:pt x="90" y="544"/>
                    </a:cubicBezTo>
                    <a:cubicBezTo>
                      <a:pt x="90" y="545"/>
                      <a:pt x="90" y="546"/>
                      <a:pt x="90" y="546"/>
                    </a:cubicBezTo>
                    <a:cubicBezTo>
                      <a:pt x="90" y="548"/>
                      <a:pt x="90" y="549"/>
                      <a:pt x="90" y="550"/>
                    </a:cubicBezTo>
                    <a:cubicBezTo>
                      <a:pt x="90" y="551"/>
                      <a:pt x="89" y="552"/>
                      <a:pt x="90" y="552"/>
                    </a:cubicBezTo>
                    <a:cubicBezTo>
                      <a:pt x="90" y="552"/>
                      <a:pt x="91" y="552"/>
                      <a:pt x="91" y="552"/>
                    </a:cubicBezTo>
                    <a:cubicBezTo>
                      <a:pt x="91" y="551"/>
                      <a:pt x="91" y="551"/>
                      <a:pt x="92" y="551"/>
                    </a:cubicBezTo>
                    <a:cubicBezTo>
                      <a:pt x="92" y="552"/>
                      <a:pt x="92" y="552"/>
                      <a:pt x="92" y="553"/>
                    </a:cubicBezTo>
                    <a:cubicBezTo>
                      <a:pt x="92" y="554"/>
                      <a:pt x="92" y="554"/>
                      <a:pt x="92" y="555"/>
                    </a:cubicBezTo>
                    <a:cubicBezTo>
                      <a:pt x="91" y="555"/>
                      <a:pt x="91" y="555"/>
                      <a:pt x="91" y="556"/>
                    </a:cubicBezTo>
                    <a:cubicBezTo>
                      <a:pt x="91" y="556"/>
                      <a:pt x="91" y="556"/>
                      <a:pt x="91" y="557"/>
                    </a:cubicBezTo>
                    <a:cubicBezTo>
                      <a:pt x="91" y="557"/>
                      <a:pt x="91" y="556"/>
                      <a:pt x="92" y="557"/>
                    </a:cubicBezTo>
                    <a:cubicBezTo>
                      <a:pt x="92" y="557"/>
                      <a:pt x="93" y="557"/>
                      <a:pt x="93" y="558"/>
                    </a:cubicBezTo>
                    <a:cubicBezTo>
                      <a:pt x="93" y="558"/>
                      <a:pt x="93" y="559"/>
                      <a:pt x="93" y="559"/>
                    </a:cubicBezTo>
                    <a:cubicBezTo>
                      <a:pt x="92" y="559"/>
                      <a:pt x="92" y="559"/>
                      <a:pt x="91" y="559"/>
                    </a:cubicBezTo>
                    <a:cubicBezTo>
                      <a:pt x="91" y="559"/>
                      <a:pt x="91" y="560"/>
                      <a:pt x="91" y="560"/>
                    </a:cubicBezTo>
                    <a:cubicBezTo>
                      <a:pt x="91" y="560"/>
                      <a:pt x="92" y="561"/>
                      <a:pt x="92" y="561"/>
                    </a:cubicBezTo>
                    <a:cubicBezTo>
                      <a:pt x="92" y="562"/>
                      <a:pt x="91" y="564"/>
                      <a:pt x="91" y="565"/>
                    </a:cubicBezTo>
                    <a:cubicBezTo>
                      <a:pt x="91" y="565"/>
                      <a:pt x="92" y="565"/>
                      <a:pt x="92" y="565"/>
                    </a:cubicBezTo>
                    <a:cubicBezTo>
                      <a:pt x="92" y="566"/>
                      <a:pt x="91" y="567"/>
                      <a:pt x="91" y="568"/>
                    </a:cubicBezTo>
                    <a:cubicBezTo>
                      <a:pt x="92" y="568"/>
                      <a:pt x="91" y="568"/>
                      <a:pt x="91" y="569"/>
                    </a:cubicBezTo>
                    <a:cubicBezTo>
                      <a:pt x="92" y="568"/>
                      <a:pt x="91" y="570"/>
                      <a:pt x="92" y="570"/>
                    </a:cubicBezTo>
                    <a:cubicBezTo>
                      <a:pt x="92" y="571"/>
                      <a:pt x="93" y="571"/>
                      <a:pt x="93" y="571"/>
                    </a:cubicBezTo>
                    <a:cubicBezTo>
                      <a:pt x="93" y="572"/>
                      <a:pt x="92" y="574"/>
                      <a:pt x="93" y="573"/>
                    </a:cubicBezTo>
                    <a:cubicBezTo>
                      <a:pt x="95" y="573"/>
                      <a:pt x="93" y="570"/>
                      <a:pt x="95" y="569"/>
                    </a:cubicBezTo>
                    <a:cubicBezTo>
                      <a:pt x="95" y="569"/>
                      <a:pt x="95" y="571"/>
                      <a:pt x="95" y="572"/>
                    </a:cubicBezTo>
                    <a:cubicBezTo>
                      <a:pt x="96" y="573"/>
                      <a:pt x="97" y="574"/>
                      <a:pt x="97" y="575"/>
                    </a:cubicBezTo>
                    <a:cubicBezTo>
                      <a:pt x="96" y="578"/>
                      <a:pt x="97" y="579"/>
                      <a:pt x="97" y="581"/>
                    </a:cubicBezTo>
                    <a:cubicBezTo>
                      <a:pt x="98" y="581"/>
                      <a:pt x="98" y="583"/>
                      <a:pt x="98" y="583"/>
                    </a:cubicBezTo>
                    <a:cubicBezTo>
                      <a:pt x="98" y="584"/>
                      <a:pt x="98" y="584"/>
                      <a:pt x="99" y="585"/>
                    </a:cubicBezTo>
                    <a:cubicBezTo>
                      <a:pt x="99" y="586"/>
                      <a:pt x="99" y="587"/>
                      <a:pt x="99" y="588"/>
                    </a:cubicBezTo>
                    <a:cubicBezTo>
                      <a:pt x="99" y="589"/>
                      <a:pt x="99" y="590"/>
                      <a:pt x="99" y="591"/>
                    </a:cubicBezTo>
                    <a:cubicBezTo>
                      <a:pt x="100" y="591"/>
                      <a:pt x="100" y="592"/>
                      <a:pt x="100" y="593"/>
                    </a:cubicBezTo>
                    <a:cubicBezTo>
                      <a:pt x="100" y="594"/>
                      <a:pt x="101" y="594"/>
                      <a:pt x="100" y="595"/>
                    </a:cubicBezTo>
                    <a:cubicBezTo>
                      <a:pt x="100" y="596"/>
                      <a:pt x="101" y="595"/>
                      <a:pt x="101" y="596"/>
                    </a:cubicBezTo>
                    <a:cubicBezTo>
                      <a:pt x="101" y="597"/>
                      <a:pt x="101" y="598"/>
                      <a:pt x="102" y="599"/>
                    </a:cubicBezTo>
                    <a:cubicBezTo>
                      <a:pt x="102" y="599"/>
                      <a:pt x="102" y="600"/>
                      <a:pt x="102" y="600"/>
                    </a:cubicBezTo>
                    <a:cubicBezTo>
                      <a:pt x="102" y="601"/>
                      <a:pt x="102" y="601"/>
                      <a:pt x="102" y="601"/>
                    </a:cubicBezTo>
                    <a:cubicBezTo>
                      <a:pt x="102" y="601"/>
                      <a:pt x="101" y="602"/>
                      <a:pt x="101" y="602"/>
                    </a:cubicBezTo>
                    <a:cubicBezTo>
                      <a:pt x="100" y="602"/>
                      <a:pt x="101" y="602"/>
                      <a:pt x="101" y="603"/>
                    </a:cubicBezTo>
                    <a:cubicBezTo>
                      <a:pt x="101" y="603"/>
                      <a:pt x="101" y="604"/>
                      <a:pt x="101" y="604"/>
                    </a:cubicBezTo>
                    <a:cubicBezTo>
                      <a:pt x="101" y="605"/>
                      <a:pt x="101" y="606"/>
                      <a:pt x="102" y="606"/>
                    </a:cubicBezTo>
                    <a:cubicBezTo>
                      <a:pt x="102" y="606"/>
                      <a:pt x="102" y="607"/>
                      <a:pt x="102" y="607"/>
                    </a:cubicBezTo>
                    <a:cubicBezTo>
                      <a:pt x="102" y="608"/>
                      <a:pt x="103" y="608"/>
                      <a:pt x="103" y="609"/>
                    </a:cubicBezTo>
                    <a:cubicBezTo>
                      <a:pt x="103" y="610"/>
                      <a:pt x="103" y="610"/>
                      <a:pt x="104" y="611"/>
                    </a:cubicBezTo>
                    <a:cubicBezTo>
                      <a:pt x="102" y="610"/>
                      <a:pt x="102" y="608"/>
                      <a:pt x="101" y="606"/>
                    </a:cubicBezTo>
                    <a:cubicBezTo>
                      <a:pt x="101" y="606"/>
                      <a:pt x="101" y="605"/>
                      <a:pt x="101" y="605"/>
                    </a:cubicBezTo>
                    <a:cubicBezTo>
                      <a:pt x="101" y="604"/>
                      <a:pt x="100" y="604"/>
                      <a:pt x="100" y="604"/>
                    </a:cubicBezTo>
                    <a:cubicBezTo>
                      <a:pt x="100" y="603"/>
                      <a:pt x="100" y="602"/>
                      <a:pt x="100" y="602"/>
                    </a:cubicBezTo>
                    <a:cubicBezTo>
                      <a:pt x="100" y="602"/>
                      <a:pt x="99" y="602"/>
                      <a:pt x="99" y="602"/>
                    </a:cubicBezTo>
                    <a:cubicBezTo>
                      <a:pt x="98" y="602"/>
                      <a:pt x="99" y="603"/>
                      <a:pt x="99" y="603"/>
                    </a:cubicBezTo>
                    <a:cubicBezTo>
                      <a:pt x="99" y="604"/>
                      <a:pt x="99" y="604"/>
                      <a:pt x="100" y="605"/>
                    </a:cubicBezTo>
                    <a:cubicBezTo>
                      <a:pt x="99" y="606"/>
                      <a:pt x="101" y="609"/>
                      <a:pt x="101" y="610"/>
                    </a:cubicBezTo>
                    <a:cubicBezTo>
                      <a:pt x="102" y="613"/>
                      <a:pt x="104" y="620"/>
                      <a:pt x="104" y="621"/>
                    </a:cubicBezTo>
                    <a:cubicBezTo>
                      <a:pt x="105" y="621"/>
                      <a:pt x="105" y="622"/>
                      <a:pt x="105" y="623"/>
                    </a:cubicBezTo>
                    <a:cubicBezTo>
                      <a:pt x="106" y="623"/>
                      <a:pt x="107" y="621"/>
                      <a:pt x="107" y="623"/>
                    </a:cubicBezTo>
                    <a:cubicBezTo>
                      <a:pt x="107" y="623"/>
                      <a:pt x="107" y="623"/>
                      <a:pt x="107" y="623"/>
                    </a:cubicBezTo>
                    <a:cubicBezTo>
                      <a:pt x="107" y="625"/>
                      <a:pt x="106" y="624"/>
                      <a:pt x="106" y="626"/>
                    </a:cubicBezTo>
                    <a:cubicBezTo>
                      <a:pt x="107" y="627"/>
                      <a:pt x="108" y="627"/>
                      <a:pt x="108" y="629"/>
                    </a:cubicBezTo>
                    <a:cubicBezTo>
                      <a:pt x="108" y="630"/>
                      <a:pt x="109" y="631"/>
                      <a:pt x="109" y="631"/>
                    </a:cubicBezTo>
                    <a:cubicBezTo>
                      <a:pt x="109" y="631"/>
                      <a:pt x="109" y="632"/>
                      <a:pt x="109" y="632"/>
                    </a:cubicBezTo>
                    <a:cubicBezTo>
                      <a:pt x="110" y="633"/>
                      <a:pt x="110" y="634"/>
                      <a:pt x="110" y="634"/>
                    </a:cubicBezTo>
                    <a:cubicBezTo>
                      <a:pt x="111" y="636"/>
                      <a:pt x="113" y="637"/>
                      <a:pt x="112" y="640"/>
                    </a:cubicBezTo>
                    <a:cubicBezTo>
                      <a:pt x="114" y="640"/>
                      <a:pt x="114" y="642"/>
                      <a:pt x="114" y="643"/>
                    </a:cubicBezTo>
                    <a:cubicBezTo>
                      <a:pt x="114" y="643"/>
                      <a:pt x="115" y="643"/>
                      <a:pt x="115" y="644"/>
                    </a:cubicBezTo>
                    <a:cubicBezTo>
                      <a:pt x="115" y="645"/>
                      <a:pt x="117" y="648"/>
                      <a:pt x="116" y="648"/>
                    </a:cubicBezTo>
                    <a:cubicBezTo>
                      <a:pt x="117" y="648"/>
                      <a:pt x="118" y="650"/>
                      <a:pt x="118" y="651"/>
                    </a:cubicBezTo>
                    <a:cubicBezTo>
                      <a:pt x="118" y="652"/>
                      <a:pt x="119" y="652"/>
                      <a:pt x="119" y="653"/>
                    </a:cubicBezTo>
                    <a:cubicBezTo>
                      <a:pt x="121" y="654"/>
                      <a:pt x="121" y="655"/>
                      <a:pt x="122" y="656"/>
                    </a:cubicBezTo>
                    <a:cubicBezTo>
                      <a:pt x="122" y="655"/>
                      <a:pt x="122" y="655"/>
                      <a:pt x="122" y="655"/>
                    </a:cubicBezTo>
                    <a:cubicBezTo>
                      <a:pt x="122" y="655"/>
                      <a:pt x="121" y="655"/>
                      <a:pt x="121" y="655"/>
                    </a:cubicBezTo>
                    <a:cubicBezTo>
                      <a:pt x="121" y="655"/>
                      <a:pt x="121" y="655"/>
                      <a:pt x="121" y="654"/>
                    </a:cubicBezTo>
                    <a:cubicBezTo>
                      <a:pt x="121" y="654"/>
                      <a:pt x="121" y="654"/>
                      <a:pt x="121" y="654"/>
                    </a:cubicBezTo>
                    <a:cubicBezTo>
                      <a:pt x="120" y="653"/>
                      <a:pt x="120" y="652"/>
                      <a:pt x="120" y="652"/>
                    </a:cubicBezTo>
                    <a:cubicBezTo>
                      <a:pt x="119" y="650"/>
                      <a:pt x="118" y="650"/>
                      <a:pt x="118" y="648"/>
                    </a:cubicBezTo>
                    <a:cubicBezTo>
                      <a:pt x="120" y="649"/>
                      <a:pt x="121" y="650"/>
                      <a:pt x="121" y="653"/>
                    </a:cubicBezTo>
                    <a:cubicBezTo>
                      <a:pt x="122" y="654"/>
                      <a:pt x="121" y="654"/>
                      <a:pt x="121" y="654"/>
                    </a:cubicBezTo>
                    <a:cubicBezTo>
                      <a:pt x="122" y="654"/>
                      <a:pt x="122" y="655"/>
                      <a:pt x="122" y="655"/>
                    </a:cubicBezTo>
                    <a:cubicBezTo>
                      <a:pt x="122" y="655"/>
                      <a:pt x="123" y="654"/>
                      <a:pt x="123" y="654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6"/>
                      <a:pt x="123" y="656"/>
                      <a:pt x="123" y="656"/>
                    </a:cubicBezTo>
                    <a:cubicBezTo>
                      <a:pt x="123" y="657"/>
                      <a:pt x="124" y="657"/>
                      <a:pt x="124" y="658"/>
                    </a:cubicBezTo>
                    <a:cubicBezTo>
                      <a:pt x="124" y="658"/>
                      <a:pt x="125" y="659"/>
                      <a:pt x="125" y="660"/>
                    </a:cubicBezTo>
                    <a:cubicBezTo>
                      <a:pt x="125" y="660"/>
                      <a:pt x="125" y="661"/>
                      <a:pt x="125" y="662"/>
                    </a:cubicBezTo>
                    <a:cubicBezTo>
                      <a:pt x="125" y="662"/>
                      <a:pt x="126" y="662"/>
                      <a:pt x="126" y="662"/>
                    </a:cubicBezTo>
                    <a:cubicBezTo>
                      <a:pt x="126" y="663"/>
                      <a:pt x="126" y="663"/>
                      <a:pt x="126" y="663"/>
                    </a:cubicBezTo>
                    <a:cubicBezTo>
                      <a:pt x="126" y="664"/>
                      <a:pt x="126" y="664"/>
                      <a:pt x="126" y="664"/>
                    </a:cubicBezTo>
                    <a:cubicBezTo>
                      <a:pt x="126" y="664"/>
                      <a:pt x="126" y="665"/>
                      <a:pt x="126" y="665"/>
                    </a:cubicBezTo>
                    <a:cubicBezTo>
                      <a:pt x="126" y="665"/>
                      <a:pt x="127" y="665"/>
                      <a:pt x="127" y="665"/>
                    </a:cubicBezTo>
                    <a:cubicBezTo>
                      <a:pt x="127" y="665"/>
                      <a:pt x="127" y="666"/>
                      <a:pt x="127" y="666"/>
                    </a:cubicBezTo>
                    <a:cubicBezTo>
                      <a:pt x="127" y="667"/>
                      <a:pt x="128" y="667"/>
                      <a:pt x="127" y="668"/>
                    </a:cubicBezTo>
                    <a:cubicBezTo>
                      <a:pt x="128" y="669"/>
                      <a:pt x="130" y="671"/>
                      <a:pt x="130" y="672"/>
                    </a:cubicBezTo>
                    <a:cubicBezTo>
                      <a:pt x="131" y="673"/>
                      <a:pt x="133" y="674"/>
                      <a:pt x="133" y="674"/>
                    </a:cubicBezTo>
                    <a:cubicBezTo>
                      <a:pt x="134" y="675"/>
                      <a:pt x="133" y="676"/>
                      <a:pt x="134" y="676"/>
                    </a:cubicBezTo>
                    <a:cubicBezTo>
                      <a:pt x="134" y="676"/>
                      <a:pt x="134" y="677"/>
                      <a:pt x="134" y="677"/>
                    </a:cubicBezTo>
                    <a:cubicBezTo>
                      <a:pt x="135" y="678"/>
                      <a:pt x="136" y="679"/>
                      <a:pt x="137" y="680"/>
                    </a:cubicBezTo>
                    <a:cubicBezTo>
                      <a:pt x="137" y="681"/>
                      <a:pt x="138" y="681"/>
                      <a:pt x="138" y="681"/>
                    </a:cubicBezTo>
                    <a:cubicBezTo>
                      <a:pt x="138" y="682"/>
                      <a:pt x="138" y="682"/>
                      <a:pt x="138" y="682"/>
                    </a:cubicBezTo>
                    <a:cubicBezTo>
                      <a:pt x="138" y="683"/>
                      <a:pt x="139" y="683"/>
                      <a:pt x="139" y="683"/>
                    </a:cubicBezTo>
                    <a:cubicBezTo>
                      <a:pt x="140" y="685"/>
                      <a:pt x="140" y="685"/>
                      <a:pt x="141" y="686"/>
                    </a:cubicBezTo>
                    <a:cubicBezTo>
                      <a:pt x="141" y="687"/>
                      <a:pt x="143" y="687"/>
                      <a:pt x="143" y="687"/>
                    </a:cubicBezTo>
                    <a:cubicBezTo>
                      <a:pt x="144" y="689"/>
                      <a:pt x="144" y="687"/>
                      <a:pt x="144" y="689"/>
                    </a:cubicBezTo>
                    <a:cubicBezTo>
                      <a:pt x="146" y="689"/>
                      <a:pt x="146" y="691"/>
                      <a:pt x="147" y="692"/>
                    </a:cubicBezTo>
                    <a:cubicBezTo>
                      <a:pt x="147" y="692"/>
                      <a:pt x="148" y="692"/>
                      <a:pt x="148" y="693"/>
                    </a:cubicBezTo>
                    <a:cubicBezTo>
                      <a:pt x="148" y="695"/>
                      <a:pt x="149" y="696"/>
                      <a:pt x="151" y="697"/>
                    </a:cubicBezTo>
                    <a:cubicBezTo>
                      <a:pt x="151" y="698"/>
                      <a:pt x="152" y="699"/>
                      <a:pt x="152" y="700"/>
                    </a:cubicBezTo>
                    <a:cubicBezTo>
                      <a:pt x="154" y="701"/>
                      <a:pt x="158" y="704"/>
                      <a:pt x="158" y="706"/>
                    </a:cubicBezTo>
                    <a:cubicBezTo>
                      <a:pt x="160" y="706"/>
                      <a:pt x="161" y="707"/>
                      <a:pt x="161" y="709"/>
                    </a:cubicBezTo>
                    <a:cubicBezTo>
                      <a:pt x="163" y="709"/>
                      <a:pt x="162" y="710"/>
                      <a:pt x="164" y="711"/>
                    </a:cubicBezTo>
                    <a:cubicBezTo>
                      <a:pt x="164" y="712"/>
                      <a:pt x="165" y="712"/>
                      <a:pt x="165" y="713"/>
                    </a:cubicBezTo>
                    <a:cubicBezTo>
                      <a:pt x="167" y="713"/>
                      <a:pt x="168" y="715"/>
                      <a:pt x="169" y="716"/>
                    </a:cubicBezTo>
                    <a:cubicBezTo>
                      <a:pt x="169" y="716"/>
                      <a:pt x="169" y="715"/>
                      <a:pt x="169" y="716"/>
                    </a:cubicBezTo>
                    <a:cubicBezTo>
                      <a:pt x="170" y="716"/>
                      <a:pt x="170" y="717"/>
                      <a:pt x="170" y="717"/>
                    </a:cubicBezTo>
                    <a:cubicBezTo>
                      <a:pt x="171" y="717"/>
                      <a:pt x="171" y="718"/>
                      <a:pt x="172" y="718"/>
                    </a:cubicBezTo>
                    <a:cubicBezTo>
                      <a:pt x="173" y="720"/>
                      <a:pt x="174" y="720"/>
                      <a:pt x="174" y="721"/>
                    </a:cubicBezTo>
                    <a:cubicBezTo>
                      <a:pt x="176" y="721"/>
                      <a:pt x="176" y="723"/>
                      <a:pt x="177" y="723"/>
                    </a:cubicBezTo>
                    <a:cubicBezTo>
                      <a:pt x="178" y="723"/>
                      <a:pt x="178" y="724"/>
                      <a:pt x="178" y="724"/>
                    </a:cubicBezTo>
                    <a:cubicBezTo>
                      <a:pt x="179" y="724"/>
                      <a:pt x="179" y="724"/>
                      <a:pt x="179" y="725"/>
                    </a:cubicBezTo>
                    <a:cubicBezTo>
                      <a:pt x="180" y="726"/>
                      <a:pt x="180" y="726"/>
                      <a:pt x="182" y="726"/>
                    </a:cubicBezTo>
                    <a:cubicBezTo>
                      <a:pt x="182" y="727"/>
                      <a:pt x="183" y="727"/>
                      <a:pt x="184" y="728"/>
                    </a:cubicBezTo>
                    <a:cubicBezTo>
                      <a:pt x="184" y="728"/>
                      <a:pt x="184" y="728"/>
                      <a:pt x="184" y="728"/>
                    </a:cubicBezTo>
                    <a:cubicBezTo>
                      <a:pt x="184" y="729"/>
                      <a:pt x="185" y="728"/>
                      <a:pt x="185" y="728"/>
                    </a:cubicBezTo>
                    <a:cubicBezTo>
                      <a:pt x="185" y="729"/>
                      <a:pt x="185" y="729"/>
                      <a:pt x="185" y="729"/>
                    </a:cubicBezTo>
                    <a:cubicBezTo>
                      <a:pt x="185" y="730"/>
                      <a:pt x="186" y="729"/>
                      <a:pt x="186" y="729"/>
                    </a:cubicBezTo>
                    <a:cubicBezTo>
                      <a:pt x="186" y="729"/>
                      <a:pt x="186" y="730"/>
                      <a:pt x="186" y="730"/>
                    </a:cubicBezTo>
                    <a:cubicBezTo>
                      <a:pt x="186" y="730"/>
                      <a:pt x="187" y="730"/>
                      <a:pt x="187" y="730"/>
                    </a:cubicBezTo>
                    <a:cubicBezTo>
                      <a:pt x="187" y="730"/>
                      <a:pt x="187" y="731"/>
                      <a:pt x="188" y="731"/>
                    </a:cubicBezTo>
                    <a:cubicBezTo>
                      <a:pt x="189" y="732"/>
                      <a:pt x="190" y="732"/>
                      <a:pt x="191" y="733"/>
                    </a:cubicBezTo>
                    <a:cubicBezTo>
                      <a:pt x="191" y="733"/>
                      <a:pt x="192" y="733"/>
                      <a:pt x="192" y="734"/>
                    </a:cubicBezTo>
                    <a:cubicBezTo>
                      <a:pt x="193" y="734"/>
                      <a:pt x="193" y="734"/>
                      <a:pt x="194" y="735"/>
                    </a:cubicBezTo>
                    <a:cubicBezTo>
                      <a:pt x="196" y="736"/>
                      <a:pt x="198" y="737"/>
                      <a:pt x="201" y="738"/>
                    </a:cubicBezTo>
                    <a:cubicBezTo>
                      <a:pt x="204" y="740"/>
                      <a:pt x="207" y="741"/>
                      <a:pt x="210" y="743"/>
                    </a:cubicBezTo>
                    <a:cubicBezTo>
                      <a:pt x="211" y="744"/>
                      <a:pt x="213" y="744"/>
                      <a:pt x="214" y="745"/>
                    </a:cubicBezTo>
                    <a:cubicBezTo>
                      <a:pt x="214" y="745"/>
                      <a:pt x="215" y="745"/>
                      <a:pt x="215" y="745"/>
                    </a:cubicBezTo>
                    <a:cubicBezTo>
                      <a:pt x="214" y="744"/>
                      <a:pt x="213" y="743"/>
                      <a:pt x="212" y="743"/>
                    </a:cubicBezTo>
                    <a:cubicBezTo>
                      <a:pt x="212" y="743"/>
                      <a:pt x="212" y="742"/>
                      <a:pt x="211" y="742"/>
                    </a:cubicBezTo>
                    <a:cubicBezTo>
                      <a:pt x="211" y="741"/>
                      <a:pt x="211" y="741"/>
                      <a:pt x="210" y="741"/>
                    </a:cubicBezTo>
                    <a:cubicBezTo>
                      <a:pt x="208" y="740"/>
                      <a:pt x="206" y="738"/>
                      <a:pt x="205" y="737"/>
                    </a:cubicBezTo>
                    <a:cubicBezTo>
                      <a:pt x="203" y="736"/>
                      <a:pt x="201" y="736"/>
                      <a:pt x="200" y="734"/>
                    </a:cubicBezTo>
                    <a:cubicBezTo>
                      <a:pt x="200" y="734"/>
                      <a:pt x="200" y="733"/>
                      <a:pt x="200" y="733"/>
                    </a:cubicBezTo>
                    <a:cubicBezTo>
                      <a:pt x="199" y="733"/>
                      <a:pt x="198" y="733"/>
                      <a:pt x="197" y="733"/>
                    </a:cubicBezTo>
                    <a:cubicBezTo>
                      <a:pt x="197" y="731"/>
                      <a:pt x="197" y="731"/>
                      <a:pt x="196" y="730"/>
                    </a:cubicBezTo>
                    <a:cubicBezTo>
                      <a:pt x="196" y="730"/>
                      <a:pt x="196" y="730"/>
                      <a:pt x="196" y="730"/>
                    </a:cubicBezTo>
                    <a:cubicBezTo>
                      <a:pt x="196" y="730"/>
                      <a:pt x="192" y="726"/>
                      <a:pt x="192" y="726"/>
                    </a:cubicBezTo>
                    <a:cubicBezTo>
                      <a:pt x="191" y="726"/>
                      <a:pt x="191" y="726"/>
                      <a:pt x="191" y="726"/>
                    </a:cubicBezTo>
                    <a:cubicBezTo>
                      <a:pt x="190" y="725"/>
                      <a:pt x="190" y="724"/>
                      <a:pt x="189" y="724"/>
                    </a:cubicBezTo>
                    <a:cubicBezTo>
                      <a:pt x="189" y="724"/>
                      <a:pt x="189" y="723"/>
                      <a:pt x="189" y="723"/>
                    </a:cubicBezTo>
                    <a:cubicBezTo>
                      <a:pt x="189" y="723"/>
                      <a:pt x="189" y="723"/>
                      <a:pt x="190" y="724"/>
                    </a:cubicBezTo>
                    <a:cubicBezTo>
                      <a:pt x="190" y="724"/>
                      <a:pt x="190" y="724"/>
                      <a:pt x="190" y="725"/>
                    </a:cubicBezTo>
                    <a:cubicBezTo>
                      <a:pt x="191" y="725"/>
                      <a:pt x="191" y="725"/>
                      <a:pt x="191" y="726"/>
                    </a:cubicBezTo>
                    <a:cubicBezTo>
                      <a:pt x="191" y="726"/>
                      <a:pt x="191" y="726"/>
                      <a:pt x="192" y="726"/>
                    </a:cubicBezTo>
                    <a:cubicBezTo>
                      <a:pt x="192" y="726"/>
                      <a:pt x="192" y="726"/>
                      <a:pt x="193" y="726"/>
                    </a:cubicBezTo>
                    <a:cubicBezTo>
                      <a:pt x="193" y="726"/>
                      <a:pt x="193" y="726"/>
                      <a:pt x="193" y="726"/>
                    </a:cubicBezTo>
                    <a:cubicBezTo>
                      <a:pt x="194" y="727"/>
                      <a:pt x="195" y="728"/>
                      <a:pt x="196" y="729"/>
                    </a:cubicBezTo>
                    <a:cubicBezTo>
                      <a:pt x="196" y="730"/>
                      <a:pt x="197" y="730"/>
                      <a:pt x="197" y="731"/>
                    </a:cubicBezTo>
                    <a:cubicBezTo>
                      <a:pt x="198" y="731"/>
                      <a:pt x="198" y="731"/>
                      <a:pt x="198" y="732"/>
                    </a:cubicBezTo>
                    <a:cubicBezTo>
                      <a:pt x="198" y="732"/>
                      <a:pt x="198" y="732"/>
                      <a:pt x="198" y="732"/>
                    </a:cubicBezTo>
                    <a:cubicBezTo>
                      <a:pt x="199" y="732"/>
                      <a:pt x="199" y="732"/>
                      <a:pt x="199" y="732"/>
                    </a:cubicBezTo>
                    <a:cubicBezTo>
                      <a:pt x="199" y="732"/>
                      <a:pt x="200" y="731"/>
                      <a:pt x="200" y="731"/>
                    </a:cubicBezTo>
                    <a:cubicBezTo>
                      <a:pt x="200" y="731"/>
                      <a:pt x="201" y="732"/>
                      <a:pt x="201" y="732"/>
                    </a:cubicBezTo>
                    <a:cubicBezTo>
                      <a:pt x="201" y="733"/>
                      <a:pt x="201" y="734"/>
                      <a:pt x="201" y="734"/>
                    </a:cubicBezTo>
                    <a:cubicBezTo>
                      <a:pt x="201" y="734"/>
                      <a:pt x="202" y="734"/>
                      <a:pt x="202" y="734"/>
                    </a:cubicBezTo>
                    <a:cubicBezTo>
                      <a:pt x="202" y="734"/>
                      <a:pt x="203" y="734"/>
                      <a:pt x="203" y="734"/>
                    </a:cubicBezTo>
                    <a:cubicBezTo>
                      <a:pt x="204" y="735"/>
                      <a:pt x="205" y="735"/>
                      <a:pt x="206" y="736"/>
                    </a:cubicBezTo>
                    <a:cubicBezTo>
                      <a:pt x="206" y="737"/>
                      <a:pt x="207" y="737"/>
                      <a:pt x="207" y="737"/>
                    </a:cubicBezTo>
                    <a:cubicBezTo>
                      <a:pt x="207" y="737"/>
                      <a:pt x="207" y="737"/>
                      <a:pt x="207" y="737"/>
                    </a:cubicBezTo>
                    <a:cubicBezTo>
                      <a:pt x="208" y="737"/>
                      <a:pt x="208" y="737"/>
                      <a:pt x="208" y="737"/>
                    </a:cubicBezTo>
                    <a:cubicBezTo>
                      <a:pt x="209" y="738"/>
                      <a:pt x="209" y="738"/>
                      <a:pt x="209" y="739"/>
                    </a:cubicBezTo>
                    <a:cubicBezTo>
                      <a:pt x="209" y="739"/>
                      <a:pt x="209" y="740"/>
                      <a:pt x="209" y="740"/>
                    </a:cubicBezTo>
                    <a:cubicBezTo>
                      <a:pt x="210" y="740"/>
                      <a:pt x="211" y="740"/>
                      <a:pt x="211" y="740"/>
                    </a:cubicBezTo>
                    <a:cubicBezTo>
                      <a:pt x="211" y="740"/>
                      <a:pt x="211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3" y="740"/>
                      <a:pt x="213" y="741"/>
                    </a:cubicBezTo>
                    <a:cubicBezTo>
                      <a:pt x="213" y="741"/>
                      <a:pt x="213" y="741"/>
                      <a:pt x="213" y="741"/>
                    </a:cubicBezTo>
                    <a:cubicBezTo>
                      <a:pt x="213" y="742"/>
                      <a:pt x="213" y="742"/>
                      <a:pt x="214" y="743"/>
                    </a:cubicBezTo>
                    <a:cubicBezTo>
                      <a:pt x="214" y="743"/>
                      <a:pt x="214" y="743"/>
                      <a:pt x="214" y="743"/>
                    </a:cubicBezTo>
                    <a:cubicBezTo>
                      <a:pt x="214" y="744"/>
                      <a:pt x="215" y="745"/>
                      <a:pt x="215" y="745"/>
                    </a:cubicBezTo>
                    <a:cubicBezTo>
                      <a:pt x="215" y="745"/>
                      <a:pt x="215" y="746"/>
                      <a:pt x="216" y="746"/>
                    </a:cubicBezTo>
                    <a:cubicBezTo>
                      <a:pt x="216" y="746"/>
                      <a:pt x="216" y="746"/>
                      <a:pt x="216" y="746"/>
                    </a:cubicBezTo>
                    <a:cubicBezTo>
                      <a:pt x="217" y="746"/>
                      <a:pt x="217" y="746"/>
                      <a:pt x="217" y="746"/>
                    </a:cubicBezTo>
                    <a:cubicBezTo>
                      <a:pt x="217" y="747"/>
                      <a:pt x="217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9" y="748"/>
                      <a:pt x="220" y="748"/>
                      <a:pt x="220" y="748"/>
                    </a:cubicBezTo>
                    <a:cubicBezTo>
                      <a:pt x="220" y="748"/>
                      <a:pt x="220" y="749"/>
                      <a:pt x="221" y="749"/>
                    </a:cubicBezTo>
                    <a:cubicBezTo>
                      <a:pt x="221" y="749"/>
                      <a:pt x="221" y="749"/>
                      <a:pt x="221" y="748"/>
                    </a:cubicBezTo>
                    <a:cubicBezTo>
                      <a:pt x="222" y="748"/>
                      <a:pt x="222" y="748"/>
                      <a:pt x="222" y="749"/>
                    </a:cubicBezTo>
                    <a:cubicBezTo>
                      <a:pt x="222" y="749"/>
                      <a:pt x="221" y="750"/>
                      <a:pt x="221" y="750"/>
                    </a:cubicBezTo>
                    <a:cubicBezTo>
                      <a:pt x="222" y="751"/>
                      <a:pt x="222" y="750"/>
                      <a:pt x="223" y="751"/>
                    </a:cubicBezTo>
                    <a:cubicBezTo>
                      <a:pt x="223" y="751"/>
                      <a:pt x="223" y="751"/>
                      <a:pt x="223" y="751"/>
                    </a:cubicBezTo>
                    <a:cubicBezTo>
                      <a:pt x="223" y="751"/>
                      <a:pt x="224" y="752"/>
                      <a:pt x="224" y="752"/>
                    </a:cubicBezTo>
                    <a:cubicBezTo>
                      <a:pt x="224" y="752"/>
                      <a:pt x="224" y="753"/>
                      <a:pt x="224" y="753"/>
                    </a:cubicBezTo>
                    <a:cubicBezTo>
                      <a:pt x="225" y="753"/>
                      <a:pt x="225" y="754"/>
                      <a:pt x="225" y="754"/>
                    </a:cubicBezTo>
                    <a:cubicBezTo>
                      <a:pt x="225" y="754"/>
                      <a:pt x="226" y="754"/>
                      <a:pt x="226" y="754"/>
                    </a:cubicBezTo>
                    <a:cubicBezTo>
                      <a:pt x="226" y="754"/>
                      <a:pt x="226" y="755"/>
                      <a:pt x="227" y="755"/>
                    </a:cubicBezTo>
                    <a:cubicBezTo>
                      <a:pt x="227" y="756"/>
                      <a:pt x="228" y="755"/>
                      <a:pt x="228" y="756"/>
                    </a:cubicBezTo>
                    <a:cubicBezTo>
                      <a:pt x="228" y="756"/>
                      <a:pt x="228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30" y="757"/>
                      <a:pt x="230" y="757"/>
                      <a:pt x="230" y="757"/>
                    </a:cubicBezTo>
                    <a:cubicBezTo>
                      <a:pt x="230" y="757"/>
                      <a:pt x="231" y="757"/>
                      <a:pt x="231" y="758"/>
                    </a:cubicBezTo>
                    <a:cubicBezTo>
                      <a:pt x="231" y="758"/>
                      <a:pt x="232" y="758"/>
                      <a:pt x="232" y="758"/>
                    </a:cubicBezTo>
                    <a:cubicBezTo>
                      <a:pt x="232" y="759"/>
                      <a:pt x="233" y="759"/>
                      <a:pt x="233" y="759"/>
                    </a:cubicBezTo>
                    <a:cubicBezTo>
                      <a:pt x="233" y="760"/>
                      <a:pt x="233" y="760"/>
                      <a:pt x="234" y="760"/>
                    </a:cubicBezTo>
                    <a:cubicBezTo>
                      <a:pt x="234" y="760"/>
                      <a:pt x="234" y="760"/>
                      <a:pt x="234" y="760"/>
                    </a:cubicBezTo>
                    <a:cubicBezTo>
                      <a:pt x="234" y="760"/>
                      <a:pt x="234" y="760"/>
                      <a:pt x="235" y="760"/>
                    </a:cubicBezTo>
                    <a:cubicBezTo>
                      <a:pt x="235" y="761"/>
                      <a:pt x="236" y="761"/>
                      <a:pt x="236" y="761"/>
                    </a:cubicBezTo>
                    <a:cubicBezTo>
                      <a:pt x="236" y="761"/>
                      <a:pt x="236" y="761"/>
                      <a:pt x="237" y="761"/>
                    </a:cubicBezTo>
                    <a:cubicBezTo>
                      <a:pt x="237" y="761"/>
                      <a:pt x="237" y="761"/>
                      <a:pt x="237" y="761"/>
                    </a:cubicBezTo>
                    <a:cubicBezTo>
                      <a:pt x="237" y="762"/>
                      <a:pt x="238" y="762"/>
                      <a:pt x="239" y="763"/>
                    </a:cubicBezTo>
                    <a:cubicBezTo>
                      <a:pt x="240" y="763"/>
                      <a:pt x="240" y="763"/>
                      <a:pt x="241" y="764"/>
                    </a:cubicBezTo>
                    <a:cubicBezTo>
                      <a:pt x="241" y="764"/>
                      <a:pt x="241" y="764"/>
                      <a:pt x="241" y="764"/>
                    </a:cubicBezTo>
                    <a:cubicBezTo>
                      <a:pt x="241" y="764"/>
                      <a:pt x="241" y="764"/>
                      <a:pt x="242" y="764"/>
                    </a:cubicBezTo>
                    <a:cubicBezTo>
                      <a:pt x="242" y="764"/>
                      <a:pt x="242" y="764"/>
                      <a:pt x="242" y="764"/>
                    </a:cubicBezTo>
                    <a:cubicBezTo>
                      <a:pt x="242" y="764"/>
                      <a:pt x="243" y="764"/>
                      <a:pt x="243" y="764"/>
                    </a:cubicBezTo>
                    <a:cubicBezTo>
                      <a:pt x="243" y="764"/>
                      <a:pt x="243" y="765"/>
                      <a:pt x="243" y="765"/>
                    </a:cubicBezTo>
                    <a:cubicBezTo>
                      <a:pt x="244" y="765"/>
                      <a:pt x="244" y="766"/>
                      <a:pt x="244" y="766"/>
                    </a:cubicBezTo>
                    <a:cubicBezTo>
                      <a:pt x="244" y="766"/>
                      <a:pt x="245" y="766"/>
                      <a:pt x="246" y="766"/>
                    </a:cubicBezTo>
                    <a:cubicBezTo>
                      <a:pt x="247" y="767"/>
                      <a:pt x="248" y="767"/>
                      <a:pt x="248" y="767"/>
                    </a:cubicBezTo>
                    <a:cubicBezTo>
                      <a:pt x="249" y="767"/>
                      <a:pt x="249" y="768"/>
                      <a:pt x="249" y="768"/>
                    </a:cubicBezTo>
                    <a:cubicBezTo>
                      <a:pt x="248" y="768"/>
                      <a:pt x="250" y="769"/>
                      <a:pt x="250" y="769"/>
                    </a:cubicBezTo>
                    <a:cubicBezTo>
                      <a:pt x="251" y="769"/>
                      <a:pt x="251" y="770"/>
                      <a:pt x="252" y="770"/>
                    </a:cubicBezTo>
                    <a:cubicBezTo>
                      <a:pt x="253" y="770"/>
                      <a:pt x="252" y="770"/>
                      <a:pt x="253" y="770"/>
                    </a:cubicBezTo>
                    <a:cubicBezTo>
                      <a:pt x="253" y="770"/>
                      <a:pt x="254" y="770"/>
                      <a:pt x="254" y="770"/>
                    </a:cubicBezTo>
                    <a:cubicBezTo>
                      <a:pt x="254" y="770"/>
                      <a:pt x="255" y="771"/>
                      <a:pt x="255" y="771"/>
                    </a:cubicBezTo>
                    <a:cubicBezTo>
                      <a:pt x="255" y="772"/>
                      <a:pt x="255" y="772"/>
                      <a:pt x="256" y="772"/>
                    </a:cubicBezTo>
                    <a:cubicBezTo>
                      <a:pt x="257" y="773"/>
                      <a:pt x="258" y="772"/>
                      <a:pt x="259" y="774"/>
                    </a:cubicBezTo>
                    <a:cubicBezTo>
                      <a:pt x="259" y="774"/>
                      <a:pt x="259" y="775"/>
                      <a:pt x="259" y="775"/>
                    </a:cubicBezTo>
                    <a:cubicBezTo>
                      <a:pt x="260" y="775"/>
                      <a:pt x="260" y="774"/>
                      <a:pt x="261" y="774"/>
                    </a:cubicBezTo>
                    <a:cubicBezTo>
                      <a:pt x="261" y="774"/>
                      <a:pt x="261" y="774"/>
                      <a:pt x="262" y="775"/>
                    </a:cubicBezTo>
                    <a:cubicBezTo>
                      <a:pt x="262" y="775"/>
                      <a:pt x="263" y="775"/>
                      <a:pt x="263" y="775"/>
                    </a:cubicBezTo>
                    <a:cubicBezTo>
                      <a:pt x="265" y="775"/>
                      <a:pt x="265" y="776"/>
                      <a:pt x="267" y="777"/>
                    </a:cubicBezTo>
                    <a:cubicBezTo>
                      <a:pt x="267" y="777"/>
                      <a:pt x="267" y="776"/>
                      <a:pt x="268" y="776"/>
                    </a:cubicBezTo>
                    <a:cubicBezTo>
                      <a:pt x="269" y="777"/>
                      <a:pt x="271" y="778"/>
                      <a:pt x="271" y="778"/>
                    </a:cubicBezTo>
                    <a:cubicBezTo>
                      <a:pt x="271" y="778"/>
                      <a:pt x="272" y="779"/>
                      <a:pt x="272" y="779"/>
                    </a:cubicBezTo>
                    <a:cubicBezTo>
                      <a:pt x="272" y="779"/>
                      <a:pt x="273" y="779"/>
                      <a:pt x="273" y="779"/>
                    </a:cubicBezTo>
                    <a:cubicBezTo>
                      <a:pt x="273" y="779"/>
                      <a:pt x="273" y="779"/>
                      <a:pt x="273" y="779"/>
                    </a:cubicBezTo>
                    <a:cubicBezTo>
                      <a:pt x="274" y="779"/>
                      <a:pt x="274" y="779"/>
                      <a:pt x="274" y="779"/>
                    </a:cubicBezTo>
                    <a:cubicBezTo>
                      <a:pt x="275" y="779"/>
                      <a:pt x="275" y="779"/>
                      <a:pt x="275" y="779"/>
                    </a:cubicBezTo>
                    <a:cubicBezTo>
                      <a:pt x="275" y="780"/>
                      <a:pt x="276" y="780"/>
                      <a:pt x="276" y="780"/>
                    </a:cubicBezTo>
                    <a:cubicBezTo>
                      <a:pt x="276" y="780"/>
                      <a:pt x="277" y="780"/>
                      <a:pt x="278" y="780"/>
                    </a:cubicBezTo>
                    <a:cubicBezTo>
                      <a:pt x="278" y="780"/>
                      <a:pt x="278" y="780"/>
                      <a:pt x="279" y="781"/>
                    </a:cubicBezTo>
                    <a:cubicBezTo>
                      <a:pt x="279" y="781"/>
                      <a:pt x="279" y="781"/>
                      <a:pt x="279" y="781"/>
                    </a:cubicBezTo>
                    <a:cubicBezTo>
                      <a:pt x="279" y="781"/>
                      <a:pt x="279" y="781"/>
                      <a:pt x="280" y="781"/>
                    </a:cubicBezTo>
                    <a:cubicBezTo>
                      <a:pt x="280" y="781"/>
                      <a:pt x="281" y="781"/>
                      <a:pt x="281" y="782"/>
                    </a:cubicBezTo>
                    <a:cubicBezTo>
                      <a:pt x="281" y="782"/>
                      <a:pt x="282" y="782"/>
                      <a:pt x="282" y="782"/>
                    </a:cubicBezTo>
                    <a:cubicBezTo>
                      <a:pt x="282" y="782"/>
                      <a:pt x="282" y="782"/>
                      <a:pt x="282" y="782"/>
                    </a:cubicBezTo>
                    <a:cubicBezTo>
                      <a:pt x="282" y="782"/>
                      <a:pt x="283" y="782"/>
                      <a:pt x="283" y="782"/>
                    </a:cubicBezTo>
                    <a:cubicBezTo>
                      <a:pt x="284" y="782"/>
                      <a:pt x="285" y="782"/>
                      <a:pt x="285" y="783"/>
                    </a:cubicBezTo>
                    <a:cubicBezTo>
                      <a:pt x="285" y="783"/>
                      <a:pt x="286" y="783"/>
                      <a:pt x="286" y="783"/>
                    </a:cubicBezTo>
                    <a:cubicBezTo>
                      <a:pt x="286" y="783"/>
                      <a:pt x="287" y="783"/>
                      <a:pt x="287" y="784"/>
                    </a:cubicBezTo>
                    <a:cubicBezTo>
                      <a:pt x="288" y="784"/>
                      <a:pt x="288" y="784"/>
                      <a:pt x="289" y="784"/>
                    </a:cubicBezTo>
                    <a:cubicBezTo>
                      <a:pt x="290" y="784"/>
                      <a:pt x="290" y="783"/>
                      <a:pt x="290" y="783"/>
                    </a:cubicBezTo>
                    <a:cubicBezTo>
                      <a:pt x="290" y="783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2" y="784"/>
                      <a:pt x="292" y="785"/>
                    </a:cubicBezTo>
                    <a:cubicBezTo>
                      <a:pt x="292" y="785"/>
                      <a:pt x="293" y="785"/>
                      <a:pt x="293" y="785"/>
                    </a:cubicBezTo>
                    <a:cubicBezTo>
                      <a:pt x="293" y="785"/>
                      <a:pt x="293" y="785"/>
                      <a:pt x="293" y="785"/>
                    </a:cubicBezTo>
                    <a:cubicBezTo>
                      <a:pt x="293" y="785"/>
                      <a:pt x="294" y="785"/>
                      <a:pt x="294" y="785"/>
                    </a:cubicBezTo>
                    <a:cubicBezTo>
                      <a:pt x="294" y="785"/>
                      <a:pt x="294" y="785"/>
                      <a:pt x="294" y="785"/>
                    </a:cubicBezTo>
                    <a:cubicBezTo>
                      <a:pt x="294" y="785"/>
                      <a:pt x="295" y="785"/>
                      <a:pt x="295" y="785"/>
                    </a:cubicBezTo>
                    <a:cubicBezTo>
                      <a:pt x="295" y="785"/>
                      <a:pt x="295" y="785"/>
                      <a:pt x="295" y="785"/>
                    </a:cubicBezTo>
                    <a:cubicBezTo>
                      <a:pt x="295" y="786"/>
                      <a:pt x="295" y="786"/>
                      <a:pt x="296" y="786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97" y="787"/>
                      <a:pt x="299" y="787"/>
                      <a:pt x="300" y="788"/>
                    </a:cubicBezTo>
                    <a:cubicBezTo>
                      <a:pt x="300" y="788"/>
                      <a:pt x="300" y="788"/>
                      <a:pt x="300" y="788"/>
                    </a:cubicBezTo>
                    <a:cubicBezTo>
                      <a:pt x="300" y="788"/>
                      <a:pt x="301" y="788"/>
                      <a:pt x="301" y="788"/>
                    </a:cubicBezTo>
                    <a:cubicBezTo>
                      <a:pt x="302" y="788"/>
                      <a:pt x="303" y="789"/>
                      <a:pt x="303" y="789"/>
                    </a:cubicBezTo>
                    <a:cubicBezTo>
                      <a:pt x="303" y="790"/>
                      <a:pt x="304" y="789"/>
                      <a:pt x="304" y="789"/>
                    </a:cubicBezTo>
                    <a:cubicBezTo>
                      <a:pt x="304" y="789"/>
                      <a:pt x="304" y="790"/>
                      <a:pt x="304" y="790"/>
                    </a:cubicBezTo>
                    <a:cubicBezTo>
                      <a:pt x="304" y="790"/>
                      <a:pt x="305" y="790"/>
                      <a:pt x="305" y="790"/>
                    </a:cubicBezTo>
                    <a:cubicBezTo>
                      <a:pt x="305" y="790"/>
                      <a:pt x="305" y="790"/>
                      <a:pt x="305" y="790"/>
                    </a:cubicBezTo>
                    <a:cubicBezTo>
                      <a:pt x="305" y="790"/>
                      <a:pt x="306" y="790"/>
                      <a:pt x="306" y="790"/>
                    </a:cubicBezTo>
                    <a:cubicBezTo>
                      <a:pt x="307" y="790"/>
                      <a:pt x="307" y="791"/>
                      <a:pt x="308" y="791"/>
                    </a:cubicBezTo>
                    <a:cubicBezTo>
                      <a:pt x="309" y="792"/>
                      <a:pt x="309" y="792"/>
                      <a:pt x="310" y="793"/>
                    </a:cubicBezTo>
                    <a:cubicBezTo>
                      <a:pt x="311" y="792"/>
                      <a:pt x="312" y="793"/>
                      <a:pt x="313" y="793"/>
                    </a:cubicBezTo>
                    <a:cubicBezTo>
                      <a:pt x="313" y="793"/>
                      <a:pt x="313" y="794"/>
                      <a:pt x="314" y="794"/>
                    </a:cubicBezTo>
                    <a:cubicBezTo>
                      <a:pt x="315" y="794"/>
                      <a:pt x="315" y="794"/>
                      <a:pt x="316" y="794"/>
                    </a:cubicBezTo>
                    <a:cubicBezTo>
                      <a:pt x="316" y="794"/>
                      <a:pt x="317" y="795"/>
                      <a:pt x="317" y="795"/>
                    </a:cubicBezTo>
                    <a:cubicBezTo>
                      <a:pt x="319" y="796"/>
                      <a:pt x="320" y="797"/>
                      <a:pt x="322" y="797"/>
                    </a:cubicBezTo>
                    <a:cubicBezTo>
                      <a:pt x="322" y="798"/>
                      <a:pt x="324" y="797"/>
                      <a:pt x="323" y="796"/>
                    </a:cubicBezTo>
                    <a:cubicBezTo>
                      <a:pt x="323" y="796"/>
                      <a:pt x="323" y="797"/>
                      <a:pt x="322" y="797"/>
                    </a:cubicBezTo>
                    <a:cubicBezTo>
                      <a:pt x="323" y="795"/>
                      <a:pt x="321" y="796"/>
                      <a:pt x="321" y="795"/>
                    </a:cubicBezTo>
                    <a:close/>
                    <a:moveTo>
                      <a:pt x="250" y="413"/>
                    </a:moveTo>
                    <a:cubicBezTo>
                      <a:pt x="250" y="414"/>
                      <a:pt x="248" y="414"/>
                      <a:pt x="248" y="415"/>
                    </a:cubicBezTo>
                    <a:cubicBezTo>
                      <a:pt x="247" y="415"/>
                      <a:pt x="247" y="415"/>
                      <a:pt x="246" y="415"/>
                    </a:cubicBezTo>
                    <a:cubicBezTo>
                      <a:pt x="245" y="415"/>
                      <a:pt x="245" y="415"/>
                      <a:pt x="244" y="416"/>
                    </a:cubicBezTo>
                    <a:cubicBezTo>
                      <a:pt x="244" y="416"/>
                      <a:pt x="243" y="416"/>
                      <a:pt x="243" y="416"/>
                    </a:cubicBezTo>
                    <a:cubicBezTo>
                      <a:pt x="242" y="416"/>
                      <a:pt x="242" y="416"/>
                      <a:pt x="241" y="416"/>
                    </a:cubicBezTo>
                    <a:cubicBezTo>
                      <a:pt x="240" y="416"/>
                      <a:pt x="240" y="418"/>
                      <a:pt x="240" y="418"/>
                    </a:cubicBezTo>
                    <a:cubicBezTo>
                      <a:pt x="238" y="418"/>
                      <a:pt x="238" y="419"/>
                      <a:pt x="237" y="418"/>
                    </a:cubicBezTo>
                    <a:cubicBezTo>
                      <a:pt x="237" y="419"/>
                      <a:pt x="236" y="419"/>
                      <a:pt x="236" y="420"/>
                    </a:cubicBezTo>
                    <a:cubicBezTo>
                      <a:pt x="235" y="419"/>
                      <a:pt x="235" y="420"/>
                      <a:pt x="234" y="420"/>
                    </a:cubicBezTo>
                    <a:cubicBezTo>
                      <a:pt x="234" y="419"/>
                      <a:pt x="236" y="419"/>
                      <a:pt x="236" y="418"/>
                    </a:cubicBezTo>
                    <a:cubicBezTo>
                      <a:pt x="236" y="418"/>
                      <a:pt x="235" y="418"/>
                      <a:pt x="235" y="417"/>
                    </a:cubicBezTo>
                    <a:cubicBezTo>
                      <a:pt x="236" y="415"/>
                      <a:pt x="236" y="414"/>
                      <a:pt x="238" y="413"/>
                    </a:cubicBezTo>
                    <a:cubicBezTo>
                      <a:pt x="239" y="412"/>
                      <a:pt x="239" y="413"/>
                      <a:pt x="239" y="413"/>
                    </a:cubicBezTo>
                    <a:cubicBezTo>
                      <a:pt x="240" y="412"/>
                      <a:pt x="241" y="412"/>
                      <a:pt x="242" y="411"/>
                    </a:cubicBezTo>
                    <a:cubicBezTo>
                      <a:pt x="242" y="410"/>
                      <a:pt x="243" y="411"/>
                      <a:pt x="244" y="410"/>
                    </a:cubicBezTo>
                    <a:cubicBezTo>
                      <a:pt x="245" y="410"/>
                      <a:pt x="244" y="411"/>
                      <a:pt x="243" y="412"/>
                    </a:cubicBezTo>
                    <a:cubicBezTo>
                      <a:pt x="243" y="412"/>
                      <a:pt x="242" y="413"/>
                      <a:pt x="242" y="413"/>
                    </a:cubicBezTo>
                    <a:cubicBezTo>
                      <a:pt x="241" y="414"/>
                      <a:pt x="241" y="413"/>
                      <a:pt x="241" y="413"/>
                    </a:cubicBezTo>
                    <a:cubicBezTo>
                      <a:pt x="241" y="413"/>
                      <a:pt x="240" y="413"/>
                      <a:pt x="240" y="413"/>
                    </a:cubicBezTo>
                    <a:cubicBezTo>
                      <a:pt x="240" y="414"/>
                      <a:pt x="239" y="414"/>
                      <a:pt x="239" y="415"/>
                    </a:cubicBezTo>
                    <a:cubicBezTo>
                      <a:pt x="238" y="414"/>
                      <a:pt x="238" y="415"/>
                      <a:pt x="237" y="415"/>
                    </a:cubicBezTo>
                    <a:cubicBezTo>
                      <a:pt x="237" y="416"/>
                      <a:pt x="237" y="416"/>
                      <a:pt x="237" y="417"/>
                    </a:cubicBezTo>
                    <a:cubicBezTo>
                      <a:pt x="238" y="417"/>
                      <a:pt x="239" y="416"/>
                      <a:pt x="240" y="415"/>
                    </a:cubicBezTo>
                    <a:cubicBezTo>
                      <a:pt x="241" y="415"/>
                      <a:pt x="242" y="415"/>
                      <a:pt x="243" y="415"/>
                    </a:cubicBezTo>
                    <a:cubicBezTo>
                      <a:pt x="244" y="414"/>
                      <a:pt x="244" y="414"/>
                      <a:pt x="245" y="414"/>
                    </a:cubicBezTo>
                    <a:cubicBezTo>
                      <a:pt x="245" y="414"/>
                      <a:pt x="246" y="413"/>
                      <a:pt x="247" y="412"/>
                    </a:cubicBezTo>
                    <a:cubicBezTo>
                      <a:pt x="249" y="412"/>
                      <a:pt x="249" y="412"/>
                      <a:pt x="249" y="412"/>
                    </a:cubicBezTo>
                    <a:cubicBezTo>
                      <a:pt x="251" y="412"/>
                      <a:pt x="251" y="411"/>
                      <a:pt x="253" y="411"/>
                    </a:cubicBezTo>
                    <a:cubicBezTo>
                      <a:pt x="254" y="413"/>
                      <a:pt x="252" y="412"/>
                      <a:pt x="250" y="413"/>
                    </a:cubicBezTo>
                    <a:close/>
                    <a:moveTo>
                      <a:pt x="247" y="410"/>
                    </a:moveTo>
                    <a:cubicBezTo>
                      <a:pt x="247" y="409"/>
                      <a:pt x="247" y="409"/>
                      <a:pt x="247" y="409"/>
                    </a:cubicBezTo>
                    <a:cubicBezTo>
                      <a:pt x="248" y="409"/>
                      <a:pt x="248" y="409"/>
                      <a:pt x="248" y="409"/>
                    </a:cubicBezTo>
                    <a:cubicBezTo>
                      <a:pt x="248" y="410"/>
                      <a:pt x="248" y="410"/>
                      <a:pt x="248" y="410"/>
                    </a:cubicBezTo>
                    <a:lnTo>
                      <a:pt x="247" y="410"/>
                    </a:lnTo>
                    <a:close/>
                    <a:moveTo>
                      <a:pt x="249" y="408"/>
                    </a:moveTo>
                    <a:cubicBezTo>
                      <a:pt x="250" y="408"/>
                      <a:pt x="250" y="408"/>
                      <a:pt x="250" y="408"/>
                    </a:cubicBezTo>
                    <a:cubicBezTo>
                      <a:pt x="251" y="408"/>
                      <a:pt x="251" y="408"/>
                      <a:pt x="252" y="407"/>
                    </a:cubicBezTo>
                    <a:cubicBezTo>
                      <a:pt x="252" y="407"/>
                      <a:pt x="253" y="407"/>
                      <a:pt x="253" y="408"/>
                    </a:cubicBezTo>
                    <a:cubicBezTo>
                      <a:pt x="252" y="408"/>
                      <a:pt x="252" y="409"/>
                      <a:pt x="252" y="409"/>
                    </a:cubicBezTo>
                    <a:cubicBezTo>
                      <a:pt x="251" y="409"/>
                      <a:pt x="251" y="410"/>
                      <a:pt x="250" y="409"/>
                    </a:cubicBezTo>
                    <a:cubicBezTo>
                      <a:pt x="249" y="409"/>
                      <a:pt x="249" y="409"/>
                      <a:pt x="249" y="408"/>
                    </a:cubicBezTo>
                    <a:close/>
                    <a:moveTo>
                      <a:pt x="271" y="409"/>
                    </a:moveTo>
                    <a:cubicBezTo>
                      <a:pt x="270" y="409"/>
                      <a:pt x="270" y="410"/>
                      <a:pt x="269" y="410"/>
                    </a:cubicBezTo>
                    <a:cubicBezTo>
                      <a:pt x="268" y="410"/>
                      <a:pt x="269" y="409"/>
                      <a:pt x="267" y="409"/>
                    </a:cubicBezTo>
                    <a:cubicBezTo>
                      <a:pt x="266" y="410"/>
                      <a:pt x="265" y="410"/>
                      <a:pt x="265" y="411"/>
                    </a:cubicBezTo>
                    <a:cubicBezTo>
                      <a:pt x="264" y="411"/>
                      <a:pt x="263" y="412"/>
                      <a:pt x="262" y="410"/>
                    </a:cubicBezTo>
                    <a:cubicBezTo>
                      <a:pt x="262" y="410"/>
                      <a:pt x="262" y="411"/>
                      <a:pt x="262" y="411"/>
                    </a:cubicBezTo>
                    <a:cubicBezTo>
                      <a:pt x="261" y="411"/>
                      <a:pt x="261" y="411"/>
                      <a:pt x="260" y="411"/>
                    </a:cubicBezTo>
                    <a:cubicBezTo>
                      <a:pt x="260" y="411"/>
                      <a:pt x="260" y="411"/>
                      <a:pt x="259" y="412"/>
                    </a:cubicBezTo>
                    <a:cubicBezTo>
                      <a:pt x="259" y="412"/>
                      <a:pt x="258" y="412"/>
                      <a:pt x="258" y="412"/>
                    </a:cubicBezTo>
                    <a:cubicBezTo>
                      <a:pt x="257" y="412"/>
                      <a:pt x="256" y="412"/>
                      <a:pt x="255" y="412"/>
                    </a:cubicBezTo>
                    <a:cubicBezTo>
                      <a:pt x="255" y="411"/>
                      <a:pt x="256" y="411"/>
                      <a:pt x="256" y="411"/>
                    </a:cubicBezTo>
                    <a:cubicBezTo>
                      <a:pt x="256" y="411"/>
                      <a:pt x="256" y="410"/>
                      <a:pt x="256" y="410"/>
                    </a:cubicBezTo>
                    <a:cubicBezTo>
                      <a:pt x="257" y="410"/>
                      <a:pt x="257" y="410"/>
                      <a:pt x="257" y="410"/>
                    </a:cubicBezTo>
                    <a:cubicBezTo>
                      <a:pt x="258" y="410"/>
                      <a:pt x="258" y="409"/>
                      <a:pt x="259" y="409"/>
                    </a:cubicBezTo>
                    <a:cubicBezTo>
                      <a:pt x="260" y="409"/>
                      <a:pt x="259" y="410"/>
                      <a:pt x="260" y="410"/>
                    </a:cubicBezTo>
                    <a:cubicBezTo>
                      <a:pt x="260" y="410"/>
                      <a:pt x="261" y="409"/>
                      <a:pt x="262" y="410"/>
                    </a:cubicBezTo>
                    <a:cubicBezTo>
                      <a:pt x="263" y="410"/>
                      <a:pt x="263" y="409"/>
                      <a:pt x="263" y="408"/>
                    </a:cubicBezTo>
                    <a:cubicBezTo>
                      <a:pt x="263" y="408"/>
                      <a:pt x="264" y="407"/>
                      <a:pt x="264" y="407"/>
                    </a:cubicBezTo>
                    <a:cubicBezTo>
                      <a:pt x="266" y="407"/>
                      <a:pt x="268" y="408"/>
                      <a:pt x="270" y="407"/>
                    </a:cubicBezTo>
                    <a:cubicBezTo>
                      <a:pt x="270" y="407"/>
                      <a:pt x="271" y="407"/>
                      <a:pt x="272" y="407"/>
                    </a:cubicBezTo>
                    <a:cubicBezTo>
                      <a:pt x="273" y="407"/>
                      <a:pt x="273" y="406"/>
                      <a:pt x="274" y="406"/>
                    </a:cubicBezTo>
                    <a:cubicBezTo>
                      <a:pt x="275" y="406"/>
                      <a:pt x="275" y="406"/>
                      <a:pt x="275" y="406"/>
                    </a:cubicBezTo>
                    <a:cubicBezTo>
                      <a:pt x="275" y="406"/>
                      <a:pt x="272" y="408"/>
                      <a:pt x="271" y="409"/>
                    </a:cubicBezTo>
                    <a:close/>
                    <a:moveTo>
                      <a:pt x="258" y="406"/>
                    </a:moveTo>
                    <a:cubicBezTo>
                      <a:pt x="259" y="406"/>
                      <a:pt x="258" y="408"/>
                      <a:pt x="256" y="408"/>
                    </a:cubicBezTo>
                    <a:cubicBezTo>
                      <a:pt x="256" y="406"/>
                      <a:pt x="257" y="407"/>
                      <a:pt x="258" y="406"/>
                    </a:cubicBezTo>
                    <a:close/>
                    <a:moveTo>
                      <a:pt x="259" y="407"/>
                    </a:moveTo>
                    <a:cubicBezTo>
                      <a:pt x="259" y="407"/>
                      <a:pt x="259" y="406"/>
                      <a:pt x="259" y="406"/>
                    </a:cubicBezTo>
                    <a:cubicBezTo>
                      <a:pt x="260" y="406"/>
                      <a:pt x="260" y="406"/>
                      <a:pt x="260" y="406"/>
                    </a:cubicBezTo>
                    <a:cubicBezTo>
                      <a:pt x="261" y="407"/>
                      <a:pt x="260" y="407"/>
                      <a:pt x="259" y="407"/>
                    </a:cubicBezTo>
                    <a:close/>
                    <a:moveTo>
                      <a:pt x="291" y="419"/>
                    </a:moveTo>
                    <a:cubicBezTo>
                      <a:pt x="291" y="419"/>
                      <a:pt x="291" y="420"/>
                      <a:pt x="290" y="420"/>
                    </a:cubicBezTo>
                    <a:cubicBezTo>
                      <a:pt x="290" y="420"/>
                      <a:pt x="290" y="419"/>
                      <a:pt x="290" y="419"/>
                    </a:cubicBezTo>
                    <a:cubicBezTo>
                      <a:pt x="289" y="419"/>
                      <a:pt x="288" y="419"/>
                      <a:pt x="288" y="419"/>
                    </a:cubicBezTo>
                    <a:cubicBezTo>
                      <a:pt x="287" y="419"/>
                      <a:pt x="287" y="418"/>
                      <a:pt x="287" y="418"/>
                    </a:cubicBezTo>
                    <a:cubicBezTo>
                      <a:pt x="287" y="417"/>
                      <a:pt x="286" y="418"/>
                      <a:pt x="286" y="418"/>
                    </a:cubicBezTo>
                    <a:cubicBezTo>
                      <a:pt x="286" y="417"/>
                      <a:pt x="286" y="417"/>
                      <a:pt x="285" y="417"/>
                    </a:cubicBezTo>
                    <a:cubicBezTo>
                      <a:pt x="285" y="417"/>
                      <a:pt x="285" y="417"/>
                      <a:pt x="284" y="417"/>
                    </a:cubicBezTo>
                    <a:cubicBezTo>
                      <a:pt x="284" y="416"/>
                      <a:pt x="284" y="416"/>
                      <a:pt x="285" y="416"/>
                    </a:cubicBezTo>
                    <a:cubicBezTo>
                      <a:pt x="286" y="415"/>
                      <a:pt x="286" y="415"/>
                      <a:pt x="288" y="416"/>
                    </a:cubicBezTo>
                    <a:cubicBezTo>
                      <a:pt x="288" y="416"/>
                      <a:pt x="288" y="416"/>
                      <a:pt x="288" y="416"/>
                    </a:cubicBezTo>
                    <a:cubicBezTo>
                      <a:pt x="289" y="416"/>
                      <a:pt x="289" y="417"/>
                      <a:pt x="290" y="417"/>
                    </a:cubicBezTo>
                    <a:cubicBezTo>
                      <a:pt x="290" y="417"/>
                      <a:pt x="292" y="418"/>
                      <a:pt x="291" y="419"/>
                    </a:cubicBezTo>
                    <a:close/>
                    <a:moveTo>
                      <a:pt x="305" y="359"/>
                    </a:moveTo>
                    <a:cubicBezTo>
                      <a:pt x="305" y="360"/>
                      <a:pt x="305" y="360"/>
                      <a:pt x="305" y="360"/>
                    </a:cubicBezTo>
                    <a:cubicBezTo>
                      <a:pt x="303" y="360"/>
                      <a:pt x="302" y="361"/>
                      <a:pt x="302" y="358"/>
                    </a:cubicBezTo>
                    <a:cubicBezTo>
                      <a:pt x="303" y="359"/>
                      <a:pt x="304" y="358"/>
                      <a:pt x="305" y="359"/>
                    </a:cubicBezTo>
                    <a:close/>
                    <a:moveTo>
                      <a:pt x="254" y="363"/>
                    </a:moveTo>
                    <a:cubicBezTo>
                      <a:pt x="255" y="363"/>
                      <a:pt x="255" y="365"/>
                      <a:pt x="255" y="366"/>
                    </a:cubicBezTo>
                    <a:cubicBezTo>
                      <a:pt x="254" y="366"/>
                      <a:pt x="254" y="367"/>
                      <a:pt x="253" y="367"/>
                    </a:cubicBezTo>
                    <a:cubicBezTo>
                      <a:pt x="253" y="366"/>
                      <a:pt x="253" y="366"/>
                      <a:pt x="252" y="366"/>
                    </a:cubicBezTo>
                    <a:cubicBezTo>
                      <a:pt x="252" y="364"/>
                      <a:pt x="254" y="364"/>
                      <a:pt x="254" y="363"/>
                    </a:cubicBezTo>
                    <a:close/>
                    <a:moveTo>
                      <a:pt x="243" y="371"/>
                    </a:moveTo>
                    <a:cubicBezTo>
                      <a:pt x="243" y="370"/>
                      <a:pt x="245" y="370"/>
                      <a:pt x="245" y="370"/>
                    </a:cubicBezTo>
                    <a:cubicBezTo>
                      <a:pt x="245" y="368"/>
                      <a:pt x="245" y="368"/>
                      <a:pt x="246" y="366"/>
                    </a:cubicBezTo>
                    <a:cubicBezTo>
                      <a:pt x="248" y="367"/>
                      <a:pt x="249" y="366"/>
                      <a:pt x="250" y="365"/>
                    </a:cubicBezTo>
                    <a:cubicBezTo>
                      <a:pt x="251" y="365"/>
                      <a:pt x="251" y="366"/>
                      <a:pt x="251" y="366"/>
                    </a:cubicBezTo>
                    <a:cubicBezTo>
                      <a:pt x="252" y="368"/>
                      <a:pt x="250" y="367"/>
                      <a:pt x="250" y="369"/>
                    </a:cubicBezTo>
                    <a:cubicBezTo>
                      <a:pt x="250" y="369"/>
                      <a:pt x="249" y="368"/>
                      <a:pt x="249" y="368"/>
                    </a:cubicBezTo>
                    <a:cubicBezTo>
                      <a:pt x="247" y="368"/>
                      <a:pt x="247" y="369"/>
                      <a:pt x="246" y="369"/>
                    </a:cubicBezTo>
                    <a:cubicBezTo>
                      <a:pt x="245" y="370"/>
                      <a:pt x="247" y="370"/>
                      <a:pt x="247" y="371"/>
                    </a:cubicBezTo>
                    <a:cubicBezTo>
                      <a:pt x="246" y="371"/>
                      <a:pt x="246" y="371"/>
                      <a:pt x="246" y="371"/>
                    </a:cubicBezTo>
                    <a:cubicBezTo>
                      <a:pt x="245" y="371"/>
                      <a:pt x="245" y="372"/>
                      <a:pt x="245" y="372"/>
                    </a:cubicBezTo>
                    <a:cubicBezTo>
                      <a:pt x="244" y="373"/>
                      <a:pt x="244" y="372"/>
                      <a:pt x="243" y="372"/>
                    </a:cubicBezTo>
                    <a:lnTo>
                      <a:pt x="243" y="371"/>
                    </a:lnTo>
                    <a:close/>
                    <a:moveTo>
                      <a:pt x="225" y="382"/>
                    </a:moveTo>
                    <a:cubicBezTo>
                      <a:pt x="226" y="382"/>
                      <a:pt x="227" y="381"/>
                      <a:pt x="227" y="381"/>
                    </a:cubicBezTo>
                    <a:cubicBezTo>
                      <a:pt x="228" y="381"/>
                      <a:pt x="229" y="381"/>
                      <a:pt x="229" y="381"/>
                    </a:cubicBezTo>
                    <a:cubicBezTo>
                      <a:pt x="229" y="381"/>
                      <a:pt x="229" y="380"/>
                      <a:pt x="229" y="380"/>
                    </a:cubicBezTo>
                    <a:cubicBezTo>
                      <a:pt x="229" y="379"/>
                      <a:pt x="230" y="380"/>
                      <a:pt x="231" y="379"/>
                    </a:cubicBezTo>
                    <a:cubicBezTo>
                      <a:pt x="231" y="378"/>
                      <a:pt x="231" y="378"/>
                      <a:pt x="232" y="378"/>
                    </a:cubicBezTo>
                    <a:cubicBezTo>
                      <a:pt x="232" y="376"/>
                      <a:pt x="234" y="377"/>
                      <a:pt x="234" y="375"/>
                    </a:cubicBezTo>
                    <a:cubicBezTo>
                      <a:pt x="235" y="375"/>
                      <a:pt x="236" y="375"/>
                      <a:pt x="236" y="375"/>
                    </a:cubicBezTo>
                    <a:cubicBezTo>
                      <a:pt x="237" y="374"/>
                      <a:pt x="237" y="374"/>
                      <a:pt x="238" y="374"/>
                    </a:cubicBezTo>
                    <a:cubicBezTo>
                      <a:pt x="239" y="374"/>
                      <a:pt x="239" y="373"/>
                      <a:pt x="239" y="373"/>
                    </a:cubicBezTo>
                    <a:cubicBezTo>
                      <a:pt x="239" y="373"/>
                      <a:pt x="239" y="372"/>
                      <a:pt x="239" y="372"/>
                    </a:cubicBezTo>
                    <a:cubicBezTo>
                      <a:pt x="243" y="372"/>
                      <a:pt x="243" y="372"/>
                      <a:pt x="243" y="372"/>
                    </a:cubicBezTo>
                    <a:cubicBezTo>
                      <a:pt x="243" y="374"/>
                      <a:pt x="241" y="374"/>
                      <a:pt x="240" y="375"/>
                    </a:cubicBezTo>
                    <a:cubicBezTo>
                      <a:pt x="239" y="375"/>
                      <a:pt x="239" y="375"/>
                      <a:pt x="239" y="376"/>
                    </a:cubicBezTo>
                    <a:cubicBezTo>
                      <a:pt x="239" y="376"/>
                      <a:pt x="238" y="376"/>
                      <a:pt x="238" y="376"/>
                    </a:cubicBezTo>
                    <a:cubicBezTo>
                      <a:pt x="237" y="376"/>
                      <a:pt x="237" y="376"/>
                      <a:pt x="237" y="376"/>
                    </a:cubicBezTo>
                    <a:cubicBezTo>
                      <a:pt x="237" y="376"/>
                      <a:pt x="236" y="377"/>
                      <a:pt x="236" y="377"/>
                    </a:cubicBezTo>
                    <a:cubicBezTo>
                      <a:pt x="236" y="377"/>
                      <a:pt x="236" y="376"/>
                      <a:pt x="236" y="377"/>
                    </a:cubicBezTo>
                    <a:cubicBezTo>
                      <a:pt x="235" y="377"/>
                      <a:pt x="235" y="377"/>
                      <a:pt x="235" y="378"/>
                    </a:cubicBezTo>
                    <a:cubicBezTo>
                      <a:pt x="235" y="378"/>
                      <a:pt x="234" y="378"/>
                      <a:pt x="234" y="378"/>
                    </a:cubicBezTo>
                    <a:cubicBezTo>
                      <a:pt x="233" y="378"/>
                      <a:pt x="234" y="379"/>
                      <a:pt x="234" y="380"/>
                    </a:cubicBezTo>
                    <a:cubicBezTo>
                      <a:pt x="232" y="380"/>
                      <a:pt x="231" y="381"/>
                      <a:pt x="230" y="382"/>
                    </a:cubicBezTo>
                    <a:cubicBezTo>
                      <a:pt x="230" y="382"/>
                      <a:pt x="230" y="382"/>
                      <a:pt x="229" y="382"/>
                    </a:cubicBezTo>
                    <a:cubicBezTo>
                      <a:pt x="229" y="382"/>
                      <a:pt x="229" y="383"/>
                      <a:pt x="229" y="384"/>
                    </a:cubicBezTo>
                    <a:cubicBezTo>
                      <a:pt x="227" y="382"/>
                      <a:pt x="226" y="385"/>
                      <a:pt x="224" y="386"/>
                    </a:cubicBezTo>
                    <a:cubicBezTo>
                      <a:pt x="223" y="386"/>
                      <a:pt x="223" y="385"/>
                      <a:pt x="223" y="384"/>
                    </a:cubicBezTo>
                    <a:cubicBezTo>
                      <a:pt x="224" y="383"/>
                      <a:pt x="225" y="383"/>
                      <a:pt x="225" y="382"/>
                    </a:cubicBezTo>
                    <a:close/>
                    <a:moveTo>
                      <a:pt x="217" y="388"/>
                    </a:moveTo>
                    <a:cubicBezTo>
                      <a:pt x="217" y="388"/>
                      <a:pt x="218" y="388"/>
                      <a:pt x="218" y="388"/>
                    </a:cubicBezTo>
                    <a:cubicBezTo>
                      <a:pt x="218" y="388"/>
                      <a:pt x="218" y="388"/>
                      <a:pt x="219" y="387"/>
                    </a:cubicBezTo>
                    <a:cubicBezTo>
                      <a:pt x="219" y="387"/>
                      <a:pt x="219" y="387"/>
                      <a:pt x="220" y="386"/>
                    </a:cubicBezTo>
                    <a:cubicBezTo>
                      <a:pt x="220" y="386"/>
                      <a:pt x="220" y="386"/>
                      <a:pt x="220" y="386"/>
                    </a:cubicBezTo>
                    <a:cubicBezTo>
                      <a:pt x="221" y="386"/>
                      <a:pt x="221" y="386"/>
                      <a:pt x="221" y="385"/>
                    </a:cubicBezTo>
                    <a:cubicBezTo>
                      <a:pt x="222" y="385"/>
                      <a:pt x="222" y="385"/>
                      <a:pt x="222" y="385"/>
                    </a:cubicBezTo>
                    <a:cubicBezTo>
                      <a:pt x="222" y="386"/>
                      <a:pt x="223" y="386"/>
                      <a:pt x="223" y="387"/>
                    </a:cubicBezTo>
                    <a:cubicBezTo>
                      <a:pt x="222" y="388"/>
                      <a:pt x="222" y="387"/>
                      <a:pt x="221" y="388"/>
                    </a:cubicBezTo>
                    <a:cubicBezTo>
                      <a:pt x="221" y="388"/>
                      <a:pt x="221" y="389"/>
                      <a:pt x="220" y="389"/>
                    </a:cubicBezTo>
                    <a:cubicBezTo>
                      <a:pt x="220" y="389"/>
                      <a:pt x="220" y="389"/>
                      <a:pt x="219" y="389"/>
                    </a:cubicBezTo>
                    <a:cubicBezTo>
                      <a:pt x="219" y="389"/>
                      <a:pt x="218" y="391"/>
                      <a:pt x="217" y="390"/>
                    </a:cubicBezTo>
                    <a:cubicBezTo>
                      <a:pt x="217" y="389"/>
                      <a:pt x="217" y="390"/>
                      <a:pt x="217" y="388"/>
                    </a:cubicBezTo>
                    <a:close/>
                    <a:moveTo>
                      <a:pt x="206" y="398"/>
                    </a:moveTo>
                    <a:cubicBezTo>
                      <a:pt x="207" y="396"/>
                      <a:pt x="207" y="395"/>
                      <a:pt x="208" y="393"/>
                    </a:cubicBezTo>
                    <a:cubicBezTo>
                      <a:pt x="209" y="394"/>
                      <a:pt x="210" y="393"/>
                      <a:pt x="210" y="394"/>
                    </a:cubicBezTo>
                    <a:cubicBezTo>
                      <a:pt x="211" y="393"/>
                      <a:pt x="212" y="392"/>
                      <a:pt x="213" y="391"/>
                    </a:cubicBezTo>
                    <a:cubicBezTo>
                      <a:pt x="213" y="391"/>
                      <a:pt x="214" y="391"/>
                      <a:pt x="215" y="391"/>
                    </a:cubicBezTo>
                    <a:cubicBezTo>
                      <a:pt x="214" y="390"/>
                      <a:pt x="215" y="390"/>
                      <a:pt x="215" y="389"/>
                    </a:cubicBezTo>
                    <a:cubicBezTo>
                      <a:pt x="216" y="389"/>
                      <a:pt x="217" y="389"/>
                      <a:pt x="217" y="390"/>
                    </a:cubicBezTo>
                    <a:cubicBezTo>
                      <a:pt x="217" y="391"/>
                      <a:pt x="216" y="391"/>
                      <a:pt x="216" y="392"/>
                    </a:cubicBezTo>
                    <a:cubicBezTo>
                      <a:pt x="216" y="392"/>
                      <a:pt x="215" y="392"/>
                      <a:pt x="215" y="392"/>
                    </a:cubicBezTo>
                    <a:cubicBezTo>
                      <a:pt x="215" y="392"/>
                      <a:pt x="215" y="393"/>
                      <a:pt x="214" y="393"/>
                    </a:cubicBezTo>
                    <a:cubicBezTo>
                      <a:pt x="213" y="394"/>
                      <a:pt x="212" y="394"/>
                      <a:pt x="211" y="396"/>
                    </a:cubicBezTo>
                    <a:cubicBezTo>
                      <a:pt x="210" y="395"/>
                      <a:pt x="210" y="395"/>
                      <a:pt x="210" y="395"/>
                    </a:cubicBezTo>
                    <a:cubicBezTo>
                      <a:pt x="209" y="396"/>
                      <a:pt x="209" y="397"/>
                      <a:pt x="208" y="398"/>
                    </a:cubicBezTo>
                    <a:cubicBezTo>
                      <a:pt x="207" y="397"/>
                      <a:pt x="208" y="399"/>
                      <a:pt x="207" y="398"/>
                    </a:cubicBezTo>
                    <a:cubicBezTo>
                      <a:pt x="206" y="399"/>
                      <a:pt x="206" y="400"/>
                      <a:pt x="204" y="400"/>
                    </a:cubicBezTo>
                    <a:cubicBezTo>
                      <a:pt x="204" y="399"/>
                      <a:pt x="204" y="399"/>
                      <a:pt x="204" y="399"/>
                    </a:cubicBezTo>
                    <a:cubicBezTo>
                      <a:pt x="204" y="398"/>
                      <a:pt x="205" y="396"/>
                      <a:pt x="206" y="398"/>
                    </a:cubicBezTo>
                    <a:close/>
                    <a:moveTo>
                      <a:pt x="199" y="421"/>
                    </a:moveTo>
                    <a:cubicBezTo>
                      <a:pt x="199" y="420"/>
                      <a:pt x="199" y="419"/>
                      <a:pt x="199" y="419"/>
                    </a:cubicBezTo>
                    <a:cubicBezTo>
                      <a:pt x="200" y="419"/>
                      <a:pt x="200" y="418"/>
                      <a:pt x="200" y="418"/>
                    </a:cubicBezTo>
                    <a:cubicBezTo>
                      <a:pt x="200" y="418"/>
                      <a:pt x="201" y="418"/>
                      <a:pt x="201" y="418"/>
                    </a:cubicBezTo>
                    <a:cubicBezTo>
                      <a:pt x="201" y="418"/>
                      <a:pt x="201" y="417"/>
                      <a:pt x="201" y="417"/>
                    </a:cubicBezTo>
                    <a:cubicBezTo>
                      <a:pt x="201" y="416"/>
                      <a:pt x="202" y="417"/>
                      <a:pt x="202" y="416"/>
                    </a:cubicBezTo>
                    <a:cubicBezTo>
                      <a:pt x="202" y="416"/>
                      <a:pt x="202" y="416"/>
                      <a:pt x="202" y="416"/>
                    </a:cubicBezTo>
                    <a:cubicBezTo>
                      <a:pt x="203" y="415"/>
                      <a:pt x="204" y="416"/>
                      <a:pt x="204" y="415"/>
                    </a:cubicBezTo>
                    <a:cubicBezTo>
                      <a:pt x="205" y="414"/>
                      <a:pt x="204" y="414"/>
                      <a:pt x="204" y="413"/>
                    </a:cubicBezTo>
                    <a:cubicBezTo>
                      <a:pt x="205" y="413"/>
                      <a:pt x="205" y="414"/>
                      <a:pt x="206" y="414"/>
                    </a:cubicBezTo>
                    <a:cubicBezTo>
                      <a:pt x="207" y="413"/>
                      <a:pt x="207" y="411"/>
                      <a:pt x="208" y="411"/>
                    </a:cubicBezTo>
                    <a:cubicBezTo>
                      <a:pt x="208" y="409"/>
                      <a:pt x="210" y="409"/>
                      <a:pt x="211" y="410"/>
                    </a:cubicBezTo>
                    <a:cubicBezTo>
                      <a:pt x="211" y="411"/>
                      <a:pt x="211" y="411"/>
                      <a:pt x="210" y="411"/>
                    </a:cubicBezTo>
                    <a:cubicBezTo>
                      <a:pt x="210" y="411"/>
                      <a:pt x="210" y="412"/>
                      <a:pt x="210" y="412"/>
                    </a:cubicBezTo>
                    <a:cubicBezTo>
                      <a:pt x="210" y="412"/>
                      <a:pt x="209" y="412"/>
                      <a:pt x="209" y="412"/>
                    </a:cubicBezTo>
                    <a:cubicBezTo>
                      <a:pt x="209" y="413"/>
                      <a:pt x="209" y="413"/>
                      <a:pt x="209" y="413"/>
                    </a:cubicBezTo>
                    <a:cubicBezTo>
                      <a:pt x="209" y="414"/>
                      <a:pt x="211" y="414"/>
                      <a:pt x="211" y="415"/>
                    </a:cubicBezTo>
                    <a:cubicBezTo>
                      <a:pt x="210" y="414"/>
                      <a:pt x="210" y="415"/>
                      <a:pt x="209" y="416"/>
                    </a:cubicBezTo>
                    <a:cubicBezTo>
                      <a:pt x="209" y="416"/>
                      <a:pt x="209" y="416"/>
                      <a:pt x="209" y="416"/>
                    </a:cubicBezTo>
                    <a:cubicBezTo>
                      <a:pt x="208" y="416"/>
                      <a:pt x="208" y="415"/>
                      <a:pt x="208" y="415"/>
                    </a:cubicBezTo>
                    <a:cubicBezTo>
                      <a:pt x="207" y="416"/>
                      <a:pt x="207" y="416"/>
                      <a:pt x="206" y="417"/>
                    </a:cubicBezTo>
                    <a:cubicBezTo>
                      <a:pt x="207" y="418"/>
                      <a:pt x="206" y="418"/>
                      <a:pt x="206" y="419"/>
                    </a:cubicBezTo>
                    <a:cubicBezTo>
                      <a:pt x="205" y="419"/>
                      <a:pt x="205" y="419"/>
                      <a:pt x="205" y="418"/>
                    </a:cubicBezTo>
                    <a:cubicBezTo>
                      <a:pt x="204" y="418"/>
                      <a:pt x="205" y="419"/>
                      <a:pt x="204" y="419"/>
                    </a:cubicBezTo>
                    <a:cubicBezTo>
                      <a:pt x="204" y="419"/>
                      <a:pt x="203" y="419"/>
                      <a:pt x="203" y="419"/>
                    </a:cubicBezTo>
                    <a:cubicBezTo>
                      <a:pt x="202" y="419"/>
                      <a:pt x="203" y="420"/>
                      <a:pt x="203" y="421"/>
                    </a:cubicBezTo>
                    <a:cubicBezTo>
                      <a:pt x="202" y="420"/>
                      <a:pt x="203" y="420"/>
                      <a:pt x="202" y="420"/>
                    </a:cubicBezTo>
                    <a:cubicBezTo>
                      <a:pt x="202" y="420"/>
                      <a:pt x="202" y="421"/>
                      <a:pt x="202" y="421"/>
                    </a:cubicBezTo>
                    <a:cubicBezTo>
                      <a:pt x="202" y="421"/>
                      <a:pt x="202" y="422"/>
                      <a:pt x="202" y="422"/>
                    </a:cubicBezTo>
                    <a:cubicBezTo>
                      <a:pt x="201" y="422"/>
                      <a:pt x="199" y="420"/>
                      <a:pt x="199" y="422"/>
                    </a:cubicBezTo>
                    <a:cubicBezTo>
                      <a:pt x="199" y="422"/>
                      <a:pt x="199" y="422"/>
                      <a:pt x="198" y="422"/>
                    </a:cubicBezTo>
                    <a:cubicBezTo>
                      <a:pt x="198" y="421"/>
                      <a:pt x="198" y="421"/>
                      <a:pt x="199" y="421"/>
                    </a:cubicBezTo>
                    <a:close/>
                    <a:moveTo>
                      <a:pt x="190" y="411"/>
                    </a:moveTo>
                    <a:cubicBezTo>
                      <a:pt x="192" y="411"/>
                      <a:pt x="192" y="413"/>
                      <a:pt x="190" y="413"/>
                    </a:cubicBezTo>
                    <a:cubicBezTo>
                      <a:pt x="190" y="412"/>
                      <a:pt x="190" y="412"/>
                      <a:pt x="190" y="411"/>
                    </a:cubicBezTo>
                    <a:close/>
                    <a:moveTo>
                      <a:pt x="181" y="419"/>
                    </a:moveTo>
                    <a:cubicBezTo>
                      <a:pt x="183" y="419"/>
                      <a:pt x="183" y="417"/>
                      <a:pt x="185" y="417"/>
                    </a:cubicBezTo>
                    <a:cubicBezTo>
                      <a:pt x="186" y="417"/>
                      <a:pt x="185" y="416"/>
                      <a:pt x="185" y="415"/>
                    </a:cubicBezTo>
                    <a:cubicBezTo>
                      <a:pt x="186" y="415"/>
                      <a:pt x="187" y="415"/>
                      <a:pt x="187" y="414"/>
                    </a:cubicBezTo>
                    <a:cubicBezTo>
                      <a:pt x="188" y="413"/>
                      <a:pt x="189" y="414"/>
                      <a:pt x="189" y="414"/>
                    </a:cubicBezTo>
                    <a:cubicBezTo>
                      <a:pt x="189" y="416"/>
                      <a:pt x="187" y="415"/>
                      <a:pt x="187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5" y="418"/>
                      <a:pt x="186" y="418"/>
                      <a:pt x="186" y="419"/>
                    </a:cubicBezTo>
                    <a:cubicBezTo>
                      <a:pt x="185" y="419"/>
                      <a:pt x="185" y="419"/>
                      <a:pt x="185" y="419"/>
                    </a:cubicBezTo>
                    <a:cubicBezTo>
                      <a:pt x="184" y="420"/>
                      <a:pt x="184" y="421"/>
                      <a:pt x="183" y="420"/>
                    </a:cubicBezTo>
                    <a:cubicBezTo>
                      <a:pt x="183" y="422"/>
                      <a:pt x="183" y="423"/>
                      <a:pt x="182" y="425"/>
                    </a:cubicBezTo>
                    <a:cubicBezTo>
                      <a:pt x="181" y="424"/>
                      <a:pt x="181" y="423"/>
                      <a:pt x="181" y="423"/>
                    </a:cubicBezTo>
                    <a:cubicBezTo>
                      <a:pt x="180" y="421"/>
                      <a:pt x="182" y="421"/>
                      <a:pt x="181" y="419"/>
                    </a:cubicBezTo>
                    <a:close/>
                    <a:moveTo>
                      <a:pt x="176" y="427"/>
                    </a:moveTo>
                    <a:cubicBezTo>
                      <a:pt x="178" y="427"/>
                      <a:pt x="179" y="426"/>
                      <a:pt x="180" y="424"/>
                    </a:cubicBezTo>
                    <a:cubicBezTo>
                      <a:pt x="181" y="424"/>
                      <a:pt x="181" y="425"/>
                      <a:pt x="181" y="427"/>
                    </a:cubicBezTo>
                    <a:cubicBezTo>
                      <a:pt x="180" y="427"/>
                      <a:pt x="180" y="428"/>
                      <a:pt x="178" y="428"/>
                    </a:cubicBezTo>
                    <a:cubicBezTo>
                      <a:pt x="177" y="427"/>
                      <a:pt x="177" y="429"/>
                      <a:pt x="177" y="429"/>
                    </a:cubicBezTo>
                    <a:cubicBezTo>
                      <a:pt x="175" y="429"/>
                      <a:pt x="177" y="428"/>
                      <a:pt x="176" y="427"/>
                    </a:cubicBezTo>
                    <a:close/>
                    <a:moveTo>
                      <a:pt x="174" y="432"/>
                    </a:moveTo>
                    <a:cubicBezTo>
                      <a:pt x="175" y="432"/>
                      <a:pt x="175" y="434"/>
                      <a:pt x="174" y="434"/>
                    </a:cubicBezTo>
                    <a:cubicBezTo>
                      <a:pt x="174" y="433"/>
                      <a:pt x="174" y="433"/>
                      <a:pt x="174" y="432"/>
                    </a:cubicBezTo>
                    <a:close/>
                    <a:moveTo>
                      <a:pt x="173" y="436"/>
                    </a:moveTo>
                    <a:cubicBezTo>
                      <a:pt x="172" y="437"/>
                      <a:pt x="172" y="438"/>
                      <a:pt x="170" y="438"/>
                    </a:cubicBezTo>
                    <a:cubicBezTo>
                      <a:pt x="170" y="437"/>
                      <a:pt x="172" y="436"/>
                      <a:pt x="173" y="436"/>
                    </a:cubicBezTo>
                    <a:close/>
                    <a:moveTo>
                      <a:pt x="168" y="441"/>
                    </a:moveTo>
                    <a:cubicBezTo>
                      <a:pt x="168" y="441"/>
                      <a:pt x="170" y="441"/>
                      <a:pt x="169" y="440"/>
                    </a:cubicBezTo>
                    <a:cubicBezTo>
                      <a:pt x="170" y="440"/>
                      <a:pt x="170" y="440"/>
                      <a:pt x="170" y="440"/>
                    </a:cubicBezTo>
                    <a:cubicBezTo>
                      <a:pt x="170" y="442"/>
                      <a:pt x="169" y="441"/>
                      <a:pt x="168" y="442"/>
                    </a:cubicBezTo>
                    <a:cubicBezTo>
                      <a:pt x="168" y="443"/>
                      <a:pt x="168" y="445"/>
                      <a:pt x="167" y="445"/>
                    </a:cubicBezTo>
                    <a:cubicBezTo>
                      <a:pt x="167" y="444"/>
                      <a:pt x="167" y="442"/>
                      <a:pt x="168" y="442"/>
                    </a:cubicBezTo>
                    <a:cubicBezTo>
                      <a:pt x="168" y="441"/>
                      <a:pt x="168" y="441"/>
                      <a:pt x="168" y="441"/>
                    </a:cubicBezTo>
                    <a:close/>
                    <a:moveTo>
                      <a:pt x="247" y="396"/>
                    </a:moveTo>
                    <a:cubicBezTo>
                      <a:pt x="247" y="396"/>
                      <a:pt x="297" y="379"/>
                      <a:pt x="325" y="419"/>
                    </a:cubicBezTo>
                    <a:cubicBezTo>
                      <a:pt x="325" y="419"/>
                      <a:pt x="335" y="433"/>
                      <a:pt x="331" y="454"/>
                    </a:cubicBezTo>
                    <a:cubicBezTo>
                      <a:pt x="331" y="454"/>
                      <a:pt x="336" y="425"/>
                      <a:pt x="300" y="405"/>
                    </a:cubicBezTo>
                    <a:cubicBezTo>
                      <a:pt x="285" y="396"/>
                      <a:pt x="265" y="396"/>
                      <a:pt x="249" y="401"/>
                    </a:cubicBezTo>
                    <a:cubicBezTo>
                      <a:pt x="235" y="405"/>
                      <a:pt x="223" y="411"/>
                      <a:pt x="211" y="420"/>
                    </a:cubicBezTo>
                    <a:cubicBezTo>
                      <a:pt x="200" y="430"/>
                      <a:pt x="190" y="443"/>
                      <a:pt x="183" y="456"/>
                    </a:cubicBezTo>
                    <a:cubicBezTo>
                      <a:pt x="180" y="462"/>
                      <a:pt x="177" y="467"/>
                      <a:pt x="174" y="473"/>
                    </a:cubicBezTo>
                    <a:cubicBezTo>
                      <a:pt x="171" y="479"/>
                      <a:pt x="167" y="486"/>
                      <a:pt x="165" y="492"/>
                    </a:cubicBezTo>
                    <a:cubicBezTo>
                      <a:pt x="165" y="492"/>
                      <a:pt x="182" y="417"/>
                      <a:pt x="247" y="396"/>
                    </a:cubicBezTo>
                    <a:close/>
                    <a:moveTo>
                      <a:pt x="165" y="449"/>
                    </a:moveTo>
                    <a:cubicBezTo>
                      <a:pt x="165" y="448"/>
                      <a:pt x="165" y="447"/>
                      <a:pt x="165" y="447"/>
                    </a:cubicBezTo>
                    <a:cubicBezTo>
                      <a:pt x="165" y="447"/>
                      <a:pt x="166" y="447"/>
                      <a:pt x="166" y="445"/>
                    </a:cubicBezTo>
                    <a:cubicBezTo>
                      <a:pt x="167" y="445"/>
                      <a:pt x="166" y="447"/>
                      <a:pt x="167" y="448"/>
                    </a:cubicBezTo>
                    <a:cubicBezTo>
                      <a:pt x="166" y="448"/>
                      <a:pt x="165" y="449"/>
                      <a:pt x="165" y="450"/>
                    </a:cubicBezTo>
                    <a:cubicBezTo>
                      <a:pt x="165" y="450"/>
                      <a:pt x="164" y="450"/>
                      <a:pt x="165" y="449"/>
                    </a:cubicBezTo>
                    <a:cubicBezTo>
                      <a:pt x="165" y="449"/>
                      <a:pt x="165" y="449"/>
                      <a:pt x="165" y="449"/>
                    </a:cubicBezTo>
                    <a:close/>
                    <a:moveTo>
                      <a:pt x="137" y="502"/>
                    </a:moveTo>
                    <a:cubicBezTo>
                      <a:pt x="138" y="502"/>
                      <a:pt x="138" y="505"/>
                      <a:pt x="138" y="506"/>
                    </a:cubicBezTo>
                    <a:cubicBezTo>
                      <a:pt x="137" y="507"/>
                      <a:pt x="137" y="503"/>
                      <a:pt x="137" y="502"/>
                    </a:cubicBezTo>
                    <a:close/>
                    <a:moveTo>
                      <a:pt x="135" y="525"/>
                    </a:moveTo>
                    <a:cubicBezTo>
                      <a:pt x="135" y="526"/>
                      <a:pt x="135" y="527"/>
                      <a:pt x="135" y="528"/>
                    </a:cubicBezTo>
                    <a:cubicBezTo>
                      <a:pt x="133" y="528"/>
                      <a:pt x="134" y="525"/>
                      <a:pt x="135" y="525"/>
                    </a:cubicBezTo>
                    <a:close/>
                    <a:moveTo>
                      <a:pt x="135" y="537"/>
                    </a:moveTo>
                    <a:cubicBezTo>
                      <a:pt x="133" y="538"/>
                      <a:pt x="135" y="530"/>
                      <a:pt x="135" y="530"/>
                    </a:cubicBezTo>
                    <a:cubicBezTo>
                      <a:pt x="137" y="530"/>
                      <a:pt x="135" y="537"/>
                      <a:pt x="135" y="537"/>
                    </a:cubicBezTo>
                    <a:close/>
                    <a:moveTo>
                      <a:pt x="136" y="544"/>
                    </a:moveTo>
                    <a:cubicBezTo>
                      <a:pt x="134" y="544"/>
                      <a:pt x="135" y="543"/>
                      <a:pt x="135" y="541"/>
                    </a:cubicBezTo>
                    <a:cubicBezTo>
                      <a:pt x="135" y="541"/>
                      <a:pt x="135" y="539"/>
                      <a:pt x="135" y="539"/>
                    </a:cubicBezTo>
                    <a:cubicBezTo>
                      <a:pt x="136" y="539"/>
                      <a:pt x="136" y="539"/>
                      <a:pt x="136" y="539"/>
                    </a:cubicBezTo>
                    <a:cubicBezTo>
                      <a:pt x="136" y="540"/>
                      <a:pt x="136" y="540"/>
                      <a:pt x="136" y="541"/>
                    </a:cubicBezTo>
                    <a:cubicBezTo>
                      <a:pt x="136" y="542"/>
                      <a:pt x="137" y="543"/>
                      <a:pt x="136" y="544"/>
                    </a:cubicBezTo>
                    <a:close/>
                    <a:moveTo>
                      <a:pt x="138" y="513"/>
                    </a:moveTo>
                    <a:cubicBezTo>
                      <a:pt x="138" y="515"/>
                      <a:pt x="137" y="517"/>
                      <a:pt x="136" y="518"/>
                    </a:cubicBezTo>
                    <a:cubicBezTo>
                      <a:pt x="136" y="519"/>
                      <a:pt x="136" y="520"/>
                      <a:pt x="136" y="522"/>
                    </a:cubicBezTo>
                    <a:cubicBezTo>
                      <a:pt x="135" y="522"/>
                      <a:pt x="135" y="521"/>
                      <a:pt x="135" y="520"/>
                    </a:cubicBezTo>
                    <a:cubicBezTo>
                      <a:pt x="135" y="520"/>
                      <a:pt x="135" y="519"/>
                      <a:pt x="136" y="519"/>
                    </a:cubicBezTo>
                    <a:cubicBezTo>
                      <a:pt x="136" y="518"/>
                      <a:pt x="135" y="516"/>
                      <a:pt x="136" y="516"/>
                    </a:cubicBezTo>
                    <a:cubicBezTo>
                      <a:pt x="136" y="515"/>
                      <a:pt x="136" y="515"/>
                      <a:pt x="136" y="514"/>
                    </a:cubicBezTo>
                    <a:cubicBezTo>
                      <a:pt x="136" y="512"/>
                      <a:pt x="137" y="513"/>
                      <a:pt x="137" y="512"/>
                    </a:cubicBezTo>
                    <a:cubicBezTo>
                      <a:pt x="137" y="510"/>
                      <a:pt x="138" y="509"/>
                      <a:pt x="139" y="507"/>
                    </a:cubicBezTo>
                    <a:cubicBezTo>
                      <a:pt x="139" y="507"/>
                      <a:pt x="139" y="508"/>
                      <a:pt x="139" y="508"/>
                    </a:cubicBezTo>
                    <a:cubicBezTo>
                      <a:pt x="139" y="510"/>
                      <a:pt x="138" y="511"/>
                      <a:pt x="138" y="513"/>
                    </a:cubicBezTo>
                    <a:close/>
                    <a:moveTo>
                      <a:pt x="139" y="506"/>
                    </a:moveTo>
                    <a:cubicBezTo>
                      <a:pt x="139" y="503"/>
                      <a:pt x="139" y="503"/>
                      <a:pt x="139" y="503"/>
                    </a:cubicBezTo>
                    <a:cubicBezTo>
                      <a:pt x="140" y="502"/>
                      <a:pt x="140" y="507"/>
                      <a:pt x="139" y="506"/>
                    </a:cubicBezTo>
                    <a:close/>
                    <a:moveTo>
                      <a:pt x="140" y="498"/>
                    </a:moveTo>
                    <a:cubicBezTo>
                      <a:pt x="139" y="498"/>
                      <a:pt x="139" y="497"/>
                      <a:pt x="139" y="497"/>
                    </a:cubicBezTo>
                    <a:cubicBezTo>
                      <a:pt x="138" y="496"/>
                      <a:pt x="140" y="496"/>
                      <a:pt x="140" y="496"/>
                    </a:cubicBezTo>
                    <a:cubicBezTo>
                      <a:pt x="140" y="494"/>
                      <a:pt x="139" y="494"/>
                      <a:pt x="139" y="493"/>
                    </a:cubicBezTo>
                    <a:cubicBezTo>
                      <a:pt x="139" y="493"/>
                      <a:pt x="140" y="493"/>
                      <a:pt x="140" y="493"/>
                    </a:cubicBezTo>
                    <a:cubicBezTo>
                      <a:pt x="141" y="494"/>
                      <a:pt x="140" y="495"/>
                      <a:pt x="141" y="495"/>
                    </a:cubicBezTo>
                    <a:cubicBezTo>
                      <a:pt x="141" y="496"/>
                      <a:pt x="139" y="496"/>
                      <a:pt x="140" y="498"/>
                    </a:cubicBezTo>
                    <a:close/>
                    <a:moveTo>
                      <a:pt x="289" y="273"/>
                    </a:moveTo>
                    <a:cubicBezTo>
                      <a:pt x="289" y="273"/>
                      <a:pt x="289" y="273"/>
                      <a:pt x="289" y="273"/>
                    </a:cubicBezTo>
                    <a:cubicBezTo>
                      <a:pt x="290" y="273"/>
                      <a:pt x="290" y="273"/>
                      <a:pt x="291" y="273"/>
                    </a:cubicBezTo>
                    <a:cubicBezTo>
                      <a:pt x="292" y="272"/>
                      <a:pt x="292" y="272"/>
                      <a:pt x="292" y="271"/>
                    </a:cubicBezTo>
                    <a:cubicBezTo>
                      <a:pt x="293" y="271"/>
                      <a:pt x="295" y="271"/>
                      <a:pt x="295" y="271"/>
                    </a:cubicBezTo>
                    <a:cubicBezTo>
                      <a:pt x="295" y="271"/>
                      <a:pt x="295" y="271"/>
                      <a:pt x="296" y="271"/>
                    </a:cubicBezTo>
                    <a:cubicBezTo>
                      <a:pt x="296" y="271"/>
                      <a:pt x="296" y="270"/>
                      <a:pt x="297" y="271"/>
                    </a:cubicBezTo>
                    <a:cubicBezTo>
                      <a:pt x="297" y="270"/>
                      <a:pt x="298" y="270"/>
                      <a:pt x="298" y="270"/>
                    </a:cubicBezTo>
                    <a:cubicBezTo>
                      <a:pt x="298" y="270"/>
                      <a:pt x="299" y="270"/>
                      <a:pt x="299" y="270"/>
                    </a:cubicBezTo>
                    <a:cubicBezTo>
                      <a:pt x="299" y="270"/>
                      <a:pt x="300" y="270"/>
                      <a:pt x="300" y="270"/>
                    </a:cubicBezTo>
                    <a:cubicBezTo>
                      <a:pt x="300" y="270"/>
                      <a:pt x="301" y="270"/>
                      <a:pt x="301" y="270"/>
                    </a:cubicBezTo>
                    <a:cubicBezTo>
                      <a:pt x="301" y="270"/>
                      <a:pt x="302" y="270"/>
                      <a:pt x="302" y="269"/>
                    </a:cubicBezTo>
                    <a:cubicBezTo>
                      <a:pt x="302" y="269"/>
                      <a:pt x="302" y="269"/>
                      <a:pt x="302" y="269"/>
                    </a:cubicBezTo>
                    <a:cubicBezTo>
                      <a:pt x="302" y="268"/>
                      <a:pt x="302" y="267"/>
                      <a:pt x="302" y="266"/>
                    </a:cubicBezTo>
                    <a:cubicBezTo>
                      <a:pt x="303" y="267"/>
                      <a:pt x="303" y="267"/>
                      <a:pt x="304" y="267"/>
                    </a:cubicBezTo>
                    <a:cubicBezTo>
                      <a:pt x="305" y="266"/>
                      <a:pt x="306" y="264"/>
                      <a:pt x="308" y="263"/>
                    </a:cubicBezTo>
                    <a:cubicBezTo>
                      <a:pt x="308" y="263"/>
                      <a:pt x="308" y="263"/>
                      <a:pt x="308" y="262"/>
                    </a:cubicBezTo>
                    <a:cubicBezTo>
                      <a:pt x="308" y="263"/>
                      <a:pt x="309" y="263"/>
                      <a:pt x="309" y="263"/>
                    </a:cubicBezTo>
                    <a:cubicBezTo>
                      <a:pt x="311" y="261"/>
                      <a:pt x="314" y="260"/>
                      <a:pt x="317" y="258"/>
                    </a:cubicBezTo>
                    <a:cubicBezTo>
                      <a:pt x="317" y="257"/>
                      <a:pt x="317" y="257"/>
                      <a:pt x="317" y="256"/>
                    </a:cubicBezTo>
                    <a:cubicBezTo>
                      <a:pt x="319" y="258"/>
                      <a:pt x="319" y="255"/>
                      <a:pt x="320" y="255"/>
                    </a:cubicBezTo>
                    <a:cubicBezTo>
                      <a:pt x="320" y="255"/>
                      <a:pt x="320" y="255"/>
                      <a:pt x="321" y="256"/>
                    </a:cubicBezTo>
                    <a:cubicBezTo>
                      <a:pt x="322" y="255"/>
                      <a:pt x="323" y="254"/>
                      <a:pt x="325" y="253"/>
                    </a:cubicBezTo>
                    <a:cubicBezTo>
                      <a:pt x="328" y="251"/>
                      <a:pt x="446" y="200"/>
                      <a:pt x="428" y="131"/>
                    </a:cubicBezTo>
                    <a:cubicBezTo>
                      <a:pt x="425" y="123"/>
                      <a:pt x="412" y="99"/>
                      <a:pt x="400" y="93"/>
                    </a:cubicBezTo>
                    <a:cubicBezTo>
                      <a:pt x="413" y="98"/>
                      <a:pt x="429" y="115"/>
                      <a:pt x="435" y="135"/>
                    </a:cubicBezTo>
                    <a:cubicBezTo>
                      <a:pt x="445" y="168"/>
                      <a:pt x="419" y="195"/>
                      <a:pt x="403" y="209"/>
                    </a:cubicBezTo>
                    <a:cubicBezTo>
                      <a:pt x="387" y="222"/>
                      <a:pt x="357" y="240"/>
                      <a:pt x="339" y="250"/>
                    </a:cubicBezTo>
                    <a:cubicBezTo>
                      <a:pt x="329" y="255"/>
                      <a:pt x="324" y="258"/>
                      <a:pt x="319" y="260"/>
                    </a:cubicBezTo>
                    <a:cubicBezTo>
                      <a:pt x="318" y="261"/>
                      <a:pt x="317" y="262"/>
                      <a:pt x="316" y="263"/>
                    </a:cubicBezTo>
                    <a:cubicBezTo>
                      <a:pt x="316" y="264"/>
                      <a:pt x="315" y="263"/>
                      <a:pt x="314" y="263"/>
                    </a:cubicBezTo>
                    <a:cubicBezTo>
                      <a:pt x="313" y="264"/>
                      <a:pt x="311" y="265"/>
                      <a:pt x="309" y="266"/>
                    </a:cubicBezTo>
                    <a:cubicBezTo>
                      <a:pt x="309" y="266"/>
                      <a:pt x="309" y="267"/>
                      <a:pt x="309" y="267"/>
                    </a:cubicBezTo>
                    <a:cubicBezTo>
                      <a:pt x="309" y="267"/>
                      <a:pt x="308" y="267"/>
                      <a:pt x="308" y="267"/>
                    </a:cubicBezTo>
                    <a:cubicBezTo>
                      <a:pt x="307" y="268"/>
                      <a:pt x="307" y="267"/>
                      <a:pt x="307" y="267"/>
                    </a:cubicBezTo>
                    <a:cubicBezTo>
                      <a:pt x="306" y="268"/>
                      <a:pt x="306" y="268"/>
                      <a:pt x="306" y="268"/>
                    </a:cubicBezTo>
                    <a:cubicBezTo>
                      <a:pt x="305" y="268"/>
                      <a:pt x="305" y="268"/>
                      <a:pt x="305" y="268"/>
                    </a:cubicBezTo>
                    <a:cubicBezTo>
                      <a:pt x="304" y="269"/>
                      <a:pt x="304" y="269"/>
                      <a:pt x="304" y="269"/>
                    </a:cubicBezTo>
                    <a:cubicBezTo>
                      <a:pt x="303" y="269"/>
                      <a:pt x="303" y="269"/>
                      <a:pt x="303" y="269"/>
                    </a:cubicBezTo>
                    <a:cubicBezTo>
                      <a:pt x="302" y="270"/>
                      <a:pt x="303" y="270"/>
                      <a:pt x="302" y="270"/>
                    </a:cubicBezTo>
                    <a:cubicBezTo>
                      <a:pt x="302" y="270"/>
                      <a:pt x="302" y="270"/>
                      <a:pt x="302" y="270"/>
                    </a:cubicBezTo>
                    <a:cubicBezTo>
                      <a:pt x="301" y="270"/>
                      <a:pt x="301" y="270"/>
                      <a:pt x="301" y="270"/>
                    </a:cubicBezTo>
                    <a:cubicBezTo>
                      <a:pt x="300" y="271"/>
                      <a:pt x="299" y="272"/>
                      <a:pt x="299" y="272"/>
                    </a:cubicBezTo>
                    <a:cubicBezTo>
                      <a:pt x="298" y="272"/>
                      <a:pt x="298" y="272"/>
                      <a:pt x="298" y="272"/>
                    </a:cubicBezTo>
                    <a:cubicBezTo>
                      <a:pt x="297" y="272"/>
                      <a:pt x="297" y="272"/>
                      <a:pt x="297" y="272"/>
                    </a:cubicBezTo>
                    <a:cubicBezTo>
                      <a:pt x="296" y="272"/>
                      <a:pt x="296" y="272"/>
                      <a:pt x="295" y="272"/>
                    </a:cubicBezTo>
                    <a:cubicBezTo>
                      <a:pt x="295" y="272"/>
                      <a:pt x="296" y="273"/>
                      <a:pt x="295" y="273"/>
                    </a:cubicBezTo>
                    <a:cubicBezTo>
                      <a:pt x="294" y="274"/>
                      <a:pt x="293" y="274"/>
                      <a:pt x="292" y="273"/>
                    </a:cubicBezTo>
                    <a:cubicBezTo>
                      <a:pt x="291" y="274"/>
                      <a:pt x="289" y="274"/>
                      <a:pt x="289" y="274"/>
                    </a:cubicBezTo>
                    <a:cubicBezTo>
                      <a:pt x="289" y="274"/>
                      <a:pt x="288" y="274"/>
                      <a:pt x="288" y="275"/>
                    </a:cubicBezTo>
                    <a:cubicBezTo>
                      <a:pt x="288" y="275"/>
                      <a:pt x="288" y="274"/>
                      <a:pt x="288" y="274"/>
                    </a:cubicBezTo>
                    <a:cubicBezTo>
                      <a:pt x="287" y="273"/>
                      <a:pt x="287" y="273"/>
                      <a:pt x="287" y="273"/>
                    </a:cubicBezTo>
                    <a:cubicBezTo>
                      <a:pt x="287" y="273"/>
                      <a:pt x="289" y="273"/>
                      <a:pt x="289" y="273"/>
                    </a:cubicBezTo>
                    <a:close/>
                    <a:moveTo>
                      <a:pt x="284" y="292"/>
                    </a:moveTo>
                    <a:cubicBezTo>
                      <a:pt x="284" y="291"/>
                      <a:pt x="285" y="292"/>
                      <a:pt x="285" y="292"/>
                    </a:cubicBezTo>
                    <a:cubicBezTo>
                      <a:pt x="285" y="292"/>
                      <a:pt x="285" y="291"/>
                      <a:pt x="286" y="291"/>
                    </a:cubicBezTo>
                    <a:cubicBezTo>
                      <a:pt x="286" y="291"/>
                      <a:pt x="286" y="291"/>
                      <a:pt x="287" y="291"/>
                    </a:cubicBezTo>
                    <a:cubicBezTo>
                      <a:pt x="287" y="291"/>
                      <a:pt x="287" y="290"/>
                      <a:pt x="287" y="290"/>
                    </a:cubicBezTo>
                    <a:cubicBezTo>
                      <a:pt x="287" y="290"/>
                      <a:pt x="287" y="290"/>
                      <a:pt x="287" y="290"/>
                    </a:cubicBezTo>
                    <a:cubicBezTo>
                      <a:pt x="288" y="290"/>
                      <a:pt x="288" y="290"/>
                      <a:pt x="289" y="289"/>
                    </a:cubicBezTo>
                    <a:cubicBezTo>
                      <a:pt x="289" y="289"/>
                      <a:pt x="289" y="290"/>
                      <a:pt x="290" y="290"/>
                    </a:cubicBezTo>
                    <a:cubicBezTo>
                      <a:pt x="290" y="289"/>
                      <a:pt x="291" y="289"/>
                      <a:pt x="292" y="290"/>
                    </a:cubicBezTo>
                    <a:cubicBezTo>
                      <a:pt x="291" y="290"/>
                      <a:pt x="291" y="291"/>
                      <a:pt x="290" y="291"/>
                    </a:cubicBezTo>
                    <a:cubicBezTo>
                      <a:pt x="290" y="291"/>
                      <a:pt x="290" y="290"/>
                      <a:pt x="290" y="290"/>
                    </a:cubicBezTo>
                    <a:cubicBezTo>
                      <a:pt x="290" y="290"/>
                      <a:pt x="289" y="291"/>
                      <a:pt x="289" y="291"/>
                    </a:cubicBezTo>
                    <a:cubicBezTo>
                      <a:pt x="289" y="291"/>
                      <a:pt x="288" y="290"/>
                      <a:pt x="287" y="292"/>
                    </a:cubicBezTo>
                    <a:cubicBezTo>
                      <a:pt x="287" y="292"/>
                      <a:pt x="287" y="293"/>
                      <a:pt x="286" y="293"/>
                    </a:cubicBezTo>
                    <a:cubicBezTo>
                      <a:pt x="286" y="293"/>
                      <a:pt x="285" y="293"/>
                      <a:pt x="285" y="293"/>
                    </a:cubicBezTo>
                    <a:cubicBezTo>
                      <a:pt x="285" y="293"/>
                      <a:pt x="284" y="293"/>
                      <a:pt x="283" y="292"/>
                    </a:cubicBezTo>
                    <a:cubicBezTo>
                      <a:pt x="284" y="292"/>
                      <a:pt x="283" y="292"/>
                      <a:pt x="284" y="292"/>
                    </a:cubicBezTo>
                    <a:close/>
                    <a:moveTo>
                      <a:pt x="282" y="292"/>
                    </a:moveTo>
                    <a:cubicBezTo>
                      <a:pt x="283" y="293"/>
                      <a:pt x="283" y="294"/>
                      <a:pt x="284" y="295"/>
                    </a:cubicBezTo>
                    <a:cubicBezTo>
                      <a:pt x="283" y="296"/>
                      <a:pt x="283" y="294"/>
                      <a:pt x="282" y="294"/>
                    </a:cubicBezTo>
                    <a:cubicBezTo>
                      <a:pt x="281" y="294"/>
                      <a:pt x="280" y="294"/>
                      <a:pt x="278" y="295"/>
                    </a:cubicBezTo>
                    <a:cubicBezTo>
                      <a:pt x="278" y="292"/>
                      <a:pt x="281" y="293"/>
                      <a:pt x="282" y="292"/>
                    </a:cubicBezTo>
                    <a:close/>
                    <a:moveTo>
                      <a:pt x="282" y="279"/>
                    </a:moveTo>
                    <a:cubicBezTo>
                      <a:pt x="282" y="279"/>
                      <a:pt x="281" y="280"/>
                      <a:pt x="282" y="280"/>
                    </a:cubicBezTo>
                    <a:cubicBezTo>
                      <a:pt x="281" y="281"/>
                      <a:pt x="280" y="280"/>
                      <a:pt x="280" y="281"/>
                    </a:cubicBezTo>
                    <a:cubicBezTo>
                      <a:pt x="279" y="281"/>
                      <a:pt x="277" y="283"/>
                      <a:pt x="276" y="282"/>
                    </a:cubicBezTo>
                    <a:cubicBezTo>
                      <a:pt x="278" y="281"/>
                      <a:pt x="280" y="279"/>
                      <a:pt x="282" y="279"/>
                    </a:cubicBezTo>
                    <a:close/>
                    <a:moveTo>
                      <a:pt x="256" y="274"/>
                    </a:moveTo>
                    <a:cubicBezTo>
                      <a:pt x="257" y="274"/>
                      <a:pt x="257" y="274"/>
                      <a:pt x="258" y="273"/>
                    </a:cubicBezTo>
                    <a:cubicBezTo>
                      <a:pt x="259" y="273"/>
                      <a:pt x="259" y="274"/>
                      <a:pt x="259" y="275"/>
                    </a:cubicBezTo>
                    <a:cubicBezTo>
                      <a:pt x="258" y="275"/>
                      <a:pt x="257" y="275"/>
                      <a:pt x="256" y="276"/>
                    </a:cubicBezTo>
                    <a:cubicBezTo>
                      <a:pt x="256" y="275"/>
                      <a:pt x="256" y="275"/>
                      <a:pt x="256" y="274"/>
                    </a:cubicBezTo>
                    <a:close/>
                    <a:moveTo>
                      <a:pt x="249" y="294"/>
                    </a:moveTo>
                    <a:cubicBezTo>
                      <a:pt x="252" y="293"/>
                      <a:pt x="252" y="293"/>
                      <a:pt x="252" y="293"/>
                    </a:cubicBezTo>
                    <a:cubicBezTo>
                      <a:pt x="252" y="294"/>
                      <a:pt x="247" y="297"/>
                      <a:pt x="246" y="297"/>
                    </a:cubicBezTo>
                    <a:cubicBezTo>
                      <a:pt x="246" y="296"/>
                      <a:pt x="248" y="294"/>
                      <a:pt x="249" y="294"/>
                    </a:cubicBezTo>
                    <a:close/>
                    <a:moveTo>
                      <a:pt x="238" y="326"/>
                    </a:moveTo>
                    <a:cubicBezTo>
                      <a:pt x="238" y="327"/>
                      <a:pt x="237" y="325"/>
                      <a:pt x="236" y="326"/>
                    </a:cubicBezTo>
                    <a:cubicBezTo>
                      <a:pt x="235" y="327"/>
                      <a:pt x="234" y="329"/>
                      <a:pt x="233" y="327"/>
                    </a:cubicBezTo>
                    <a:cubicBezTo>
                      <a:pt x="234" y="326"/>
                      <a:pt x="235" y="326"/>
                      <a:pt x="236" y="326"/>
                    </a:cubicBezTo>
                    <a:cubicBezTo>
                      <a:pt x="237" y="325"/>
                      <a:pt x="238" y="324"/>
                      <a:pt x="239" y="324"/>
                    </a:cubicBezTo>
                    <a:cubicBezTo>
                      <a:pt x="239" y="325"/>
                      <a:pt x="239" y="325"/>
                      <a:pt x="238" y="326"/>
                    </a:cubicBezTo>
                    <a:close/>
                    <a:moveTo>
                      <a:pt x="243" y="313"/>
                    </a:moveTo>
                    <a:cubicBezTo>
                      <a:pt x="243" y="315"/>
                      <a:pt x="241" y="314"/>
                      <a:pt x="241" y="314"/>
                    </a:cubicBezTo>
                    <a:cubicBezTo>
                      <a:pt x="240" y="312"/>
                      <a:pt x="242" y="314"/>
                      <a:pt x="243" y="313"/>
                    </a:cubicBezTo>
                    <a:close/>
                    <a:moveTo>
                      <a:pt x="240" y="314"/>
                    </a:moveTo>
                    <a:cubicBezTo>
                      <a:pt x="240" y="315"/>
                      <a:pt x="240" y="315"/>
                      <a:pt x="240" y="316"/>
                    </a:cubicBezTo>
                    <a:cubicBezTo>
                      <a:pt x="240" y="316"/>
                      <a:pt x="239" y="317"/>
                      <a:pt x="239" y="317"/>
                    </a:cubicBezTo>
                    <a:cubicBezTo>
                      <a:pt x="238" y="316"/>
                      <a:pt x="239" y="315"/>
                      <a:pt x="240" y="314"/>
                    </a:cubicBezTo>
                    <a:close/>
                    <a:moveTo>
                      <a:pt x="237" y="317"/>
                    </a:moveTo>
                    <a:cubicBezTo>
                      <a:pt x="238" y="318"/>
                      <a:pt x="236" y="318"/>
                      <a:pt x="235" y="319"/>
                    </a:cubicBezTo>
                    <a:cubicBezTo>
                      <a:pt x="234" y="320"/>
                      <a:pt x="233" y="321"/>
                      <a:pt x="232" y="321"/>
                    </a:cubicBezTo>
                    <a:cubicBezTo>
                      <a:pt x="232" y="319"/>
                      <a:pt x="236" y="318"/>
                      <a:pt x="237" y="317"/>
                    </a:cubicBezTo>
                    <a:close/>
                    <a:moveTo>
                      <a:pt x="231" y="303"/>
                    </a:moveTo>
                    <a:cubicBezTo>
                      <a:pt x="234" y="302"/>
                      <a:pt x="231" y="306"/>
                      <a:pt x="230" y="306"/>
                    </a:cubicBezTo>
                    <a:cubicBezTo>
                      <a:pt x="229" y="305"/>
                      <a:pt x="230" y="304"/>
                      <a:pt x="231" y="303"/>
                    </a:cubicBezTo>
                    <a:close/>
                    <a:moveTo>
                      <a:pt x="218" y="338"/>
                    </a:moveTo>
                    <a:cubicBezTo>
                      <a:pt x="218" y="338"/>
                      <a:pt x="217" y="338"/>
                      <a:pt x="216" y="337"/>
                    </a:cubicBezTo>
                    <a:cubicBezTo>
                      <a:pt x="217" y="336"/>
                      <a:pt x="218" y="338"/>
                      <a:pt x="219" y="337"/>
                    </a:cubicBezTo>
                    <a:cubicBezTo>
                      <a:pt x="219" y="336"/>
                      <a:pt x="218" y="336"/>
                      <a:pt x="218" y="336"/>
                    </a:cubicBezTo>
                    <a:cubicBezTo>
                      <a:pt x="218" y="335"/>
                      <a:pt x="220" y="333"/>
                      <a:pt x="221" y="333"/>
                    </a:cubicBezTo>
                    <a:cubicBezTo>
                      <a:pt x="222" y="335"/>
                      <a:pt x="220" y="336"/>
                      <a:pt x="218" y="338"/>
                    </a:cubicBezTo>
                    <a:close/>
                    <a:moveTo>
                      <a:pt x="229" y="305"/>
                    </a:moveTo>
                    <a:cubicBezTo>
                      <a:pt x="229" y="306"/>
                      <a:pt x="225" y="310"/>
                      <a:pt x="224" y="310"/>
                    </a:cubicBezTo>
                    <a:cubicBezTo>
                      <a:pt x="224" y="310"/>
                      <a:pt x="228" y="305"/>
                      <a:pt x="229" y="305"/>
                    </a:cubicBezTo>
                    <a:close/>
                    <a:moveTo>
                      <a:pt x="213" y="319"/>
                    </a:moveTo>
                    <a:cubicBezTo>
                      <a:pt x="213" y="318"/>
                      <a:pt x="214" y="318"/>
                      <a:pt x="214" y="318"/>
                    </a:cubicBezTo>
                    <a:cubicBezTo>
                      <a:pt x="215" y="317"/>
                      <a:pt x="217" y="316"/>
                      <a:pt x="217" y="315"/>
                    </a:cubicBezTo>
                    <a:cubicBezTo>
                      <a:pt x="217" y="315"/>
                      <a:pt x="217" y="315"/>
                      <a:pt x="217" y="315"/>
                    </a:cubicBezTo>
                    <a:cubicBezTo>
                      <a:pt x="218" y="314"/>
                      <a:pt x="218" y="314"/>
                      <a:pt x="219" y="314"/>
                    </a:cubicBezTo>
                    <a:cubicBezTo>
                      <a:pt x="220" y="314"/>
                      <a:pt x="220" y="313"/>
                      <a:pt x="221" y="313"/>
                    </a:cubicBezTo>
                    <a:cubicBezTo>
                      <a:pt x="221" y="312"/>
                      <a:pt x="221" y="313"/>
                      <a:pt x="221" y="313"/>
                    </a:cubicBezTo>
                    <a:cubicBezTo>
                      <a:pt x="222" y="312"/>
                      <a:pt x="224" y="311"/>
                      <a:pt x="225" y="311"/>
                    </a:cubicBezTo>
                    <a:cubicBezTo>
                      <a:pt x="225" y="312"/>
                      <a:pt x="223" y="315"/>
                      <a:pt x="222" y="315"/>
                    </a:cubicBezTo>
                    <a:cubicBezTo>
                      <a:pt x="222" y="314"/>
                      <a:pt x="222" y="314"/>
                      <a:pt x="223" y="313"/>
                    </a:cubicBezTo>
                    <a:cubicBezTo>
                      <a:pt x="222" y="312"/>
                      <a:pt x="221" y="314"/>
                      <a:pt x="221" y="315"/>
                    </a:cubicBezTo>
                    <a:cubicBezTo>
                      <a:pt x="220" y="316"/>
                      <a:pt x="220" y="315"/>
                      <a:pt x="219" y="315"/>
                    </a:cubicBezTo>
                    <a:cubicBezTo>
                      <a:pt x="219" y="316"/>
                      <a:pt x="218" y="316"/>
                      <a:pt x="217" y="317"/>
                    </a:cubicBezTo>
                    <a:cubicBezTo>
                      <a:pt x="217" y="317"/>
                      <a:pt x="216" y="318"/>
                      <a:pt x="216" y="319"/>
                    </a:cubicBezTo>
                    <a:cubicBezTo>
                      <a:pt x="215" y="319"/>
                      <a:pt x="215" y="319"/>
                      <a:pt x="214" y="319"/>
                    </a:cubicBezTo>
                    <a:cubicBezTo>
                      <a:pt x="214" y="320"/>
                      <a:pt x="214" y="321"/>
                      <a:pt x="213" y="320"/>
                    </a:cubicBezTo>
                    <a:cubicBezTo>
                      <a:pt x="213" y="320"/>
                      <a:pt x="213" y="319"/>
                      <a:pt x="213" y="319"/>
                    </a:cubicBezTo>
                    <a:close/>
                    <a:moveTo>
                      <a:pt x="210" y="321"/>
                    </a:moveTo>
                    <a:cubicBezTo>
                      <a:pt x="211" y="322"/>
                      <a:pt x="211" y="322"/>
                      <a:pt x="211" y="322"/>
                    </a:cubicBezTo>
                    <a:cubicBezTo>
                      <a:pt x="211" y="323"/>
                      <a:pt x="211" y="324"/>
                      <a:pt x="210" y="324"/>
                    </a:cubicBezTo>
                    <a:cubicBezTo>
                      <a:pt x="210" y="322"/>
                      <a:pt x="209" y="322"/>
                      <a:pt x="209" y="324"/>
                    </a:cubicBezTo>
                    <a:cubicBezTo>
                      <a:pt x="208" y="323"/>
                      <a:pt x="210" y="322"/>
                      <a:pt x="210" y="321"/>
                    </a:cubicBezTo>
                    <a:close/>
                    <a:moveTo>
                      <a:pt x="93" y="498"/>
                    </a:moveTo>
                    <a:cubicBezTo>
                      <a:pt x="92" y="499"/>
                      <a:pt x="93" y="500"/>
                      <a:pt x="92" y="502"/>
                    </a:cubicBezTo>
                    <a:cubicBezTo>
                      <a:pt x="92" y="502"/>
                      <a:pt x="92" y="501"/>
                      <a:pt x="92" y="501"/>
                    </a:cubicBezTo>
                    <a:cubicBezTo>
                      <a:pt x="92" y="500"/>
                      <a:pt x="92" y="498"/>
                      <a:pt x="92" y="496"/>
                    </a:cubicBezTo>
                    <a:cubicBezTo>
                      <a:pt x="94" y="497"/>
                      <a:pt x="93" y="498"/>
                      <a:pt x="93" y="498"/>
                    </a:cubicBezTo>
                    <a:close/>
                    <a:moveTo>
                      <a:pt x="100" y="460"/>
                    </a:moveTo>
                    <a:cubicBezTo>
                      <a:pt x="99" y="460"/>
                      <a:pt x="98" y="459"/>
                      <a:pt x="98" y="460"/>
                    </a:cubicBezTo>
                    <a:cubicBezTo>
                      <a:pt x="98" y="460"/>
                      <a:pt x="98" y="461"/>
                      <a:pt x="98" y="461"/>
                    </a:cubicBezTo>
                    <a:cubicBezTo>
                      <a:pt x="98" y="461"/>
                      <a:pt x="98" y="461"/>
                      <a:pt x="98" y="461"/>
                    </a:cubicBezTo>
                    <a:cubicBezTo>
                      <a:pt x="98" y="460"/>
                      <a:pt x="98" y="460"/>
                      <a:pt x="98" y="459"/>
                    </a:cubicBezTo>
                    <a:cubicBezTo>
                      <a:pt x="98" y="459"/>
                      <a:pt x="98" y="458"/>
                      <a:pt x="98" y="458"/>
                    </a:cubicBezTo>
                    <a:cubicBezTo>
                      <a:pt x="98" y="458"/>
                      <a:pt x="98" y="458"/>
                      <a:pt x="99" y="458"/>
                    </a:cubicBezTo>
                    <a:cubicBezTo>
                      <a:pt x="99" y="458"/>
                      <a:pt x="99" y="458"/>
                      <a:pt x="99" y="458"/>
                    </a:cubicBezTo>
                    <a:cubicBezTo>
                      <a:pt x="99" y="458"/>
                      <a:pt x="99" y="459"/>
                      <a:pt x="99" y="459"/>
                    </a:cubicBezTo>
                    <a:cubicBezTo>
                      <a:pt x="99" y="459"/>
                      <a:pt x="100" y="459"/>
                      <a:pt x="100" y="459"/>
                    </a:cubicBezTo>
                    <a:cubicBezTo>
                      <a:pt x="100" y="459"/>
                      <a:pt x="100" y="460"/>
                      <a:pt x="100" y="460"/>
                    </a:cubicBezTo>
                    <a:cubicBezTo>
                      <a:pt x="100" y="460"/>
                      <a:pt x="100" y="460"/>
                      <a:pt x="100" y="460"/>
                    </a:cubicBezTo>
                    <a:close/>
                    <a:moveTo>
                      <a:pt x="104" y="446"/>
                    </a:moveTo>
                    <a:cubicBezTo>
                      <a:pt x="104" y="446"/>
                      <a:pt x="104" y="445"/>
                      <a:pt x="104" y="444"/>
                    </a:cubicBezTo>
                    <a:cubicBezTo>
                      <a:pt x="103" y="444"/>
                      <a:pt x="103" y="446"/>
                      <a:pt x="103" y="447"/>
                    </a:cubicBezTo>
                    <a:cubicBezTo>
                      <a:pt x="104" y="448"/>
                      <a:pt x="103" y="447"/>
                      <a:pt x="102" y="448"/>
                    </a:cubicBezTo>
                    <a:cubicBezTo>
                      <a:pt x="103" y="449"/>
                      <a:pt x="102" y="450"/>
                      <a:pt x="101" y="451"/>
                    </a:cubicBezTo>
                    <a:cubicBezTo>
                      <a:pt x="101" y="451"/>
                      <a:pt x="101" y="452"/>
                      <a:pt x="101" y="453"/>
                    </a:cubicBezTo>
                    <a:cubicBezTo>
                      <a:pt x="101" y="454"/>
                      <a:pt x="101" y="454"/>
                      <a:pt x="101" y="454"/>
                    </a:cubicBezTo>
                    <a:cubicBezTo>
                      <a:pt x="100" y="455"/>
                      <a:pt x="100" y="456"/>
                      <a:pt x="100" y="456"/>
                    </a:cubicBezTo>
                    <a:cubicBezTo>
                      <a:pt x="99" y="455"/>
                      <a:pt x="99" y="455"/>
                      <a:pt x="99" y="455"/>
                    </a:cubicBezTo>
                    <a:cubicBezTo>
                      <a:pt x="99" y="454"/>
                      <a:pt x="99" y="454"/>
                      <a:pt x="100" y="453"/>
                    </a:cubicBezTo>
                    <a:cubicBezTo>
                      <a:pt x="100" y="452"/>
                      <a:pt x="101" y="450"/>
                      <a:pt x="100" y="449"/>
                    </a:cubicBezTo>
                    <a:cubicBezTo>
                      <a:pt x="100" y="449"/>
                      <a:pt x="100" y="449"/>
                      <a:pt x="100" y="449"/>
                    </a:cubicBezTo>
                    <a:cubicBezTo>
                      <a:pt x="100" y="448"/>
                      <a:pt x="101" y="448"/>
                      <a:pt x="101" y="447"/>
                    </a:cubicBezTo>
                    <a:cubicBezTo>
                      <a:pt x="102" y="446"/>
                      <a:pt x="102" y="445"/>
                      <a:pt x="102" y="445"/>
                    </a:cubicBezTo>
                    <a:cubicBezTo>
                      <a:pt x="102" y="445"/>
                      <a:pt x="102" y="445"/>
                      <a:pt x="102" y="445"/>
                    </a:cubicBezTo>
                    <a:cubicBezTo>
                      <a:pt x="103" y="444"/>
                      <a:pt x="104" y="442"/>
                      <a:pt x="104" y="441"/>
                    </a:cubicBezTo>
                    <a:cubicBezTo>
                      <a:pt x="106" y="442"/>
                      <a:pt x="105" y="445"/>
                      <a:pt x="104" y="446"/>
                    </a:cubicBezTo>
                    <a:close/>
                    <a:moveTo>
                      <a:pt x="104" y="439"/>
                    </a:moveTo>
                    <a:cubicBezTo>
                      <a:pt x="103" y="439"/>
                      <a:pt x="104" y="435"/>
                      <a:pt x="104" y="434"/>
                    </a:cubicBezTo>
                    <a:cubicBezTo>
                      <a:pt x="108" y="438"/>
                      <a:pt x="104" y="439"/>
                      <a:pt x="104" y="439"/>
                    </a:cubicBezTo>
                    <a:close/>
                    <a:moveTo>
                      <a:pt x="105" y="434"/>
                    </a:moveTo>
                    <a:cubicBezTo>
                      <a:pt x="105" y="433"/>
                      <a:pt x="106" y="430"/>
                      <a:pt x="108" y="429"/>
                    </a:cubicBezTo>
                    <a:cubicBezTo>
                      <a:pt x="108" y="429"/>
                      <a:pt x="106" y="433"/>
                      <a:pt x="105" y="434"/>
                    </a:cubicBezTo>
                    <a:close/>
                    <a:moveTo>
                      <a:pt x="124" y="446"/>
                    </a:moveTo>
                    <a:cubicBezTo>
                      <a:pt x="124" y="447"/>
                      <a:pt x="122" y="446"/>
                      <a:pt x="122" y="447"/>
                    </a:cubicBezTo>
                    <a:cubicBezTo>
                      <a:pt x="122" y="449"/>
                      <a:pt x="122" y="450"/>
                      <a:pt x="120" y="450"/>
                    </a:cubicBezTo>
                    <a:cubicBezTo>
                      <a:pt x="120" y="448"/>
                      <a:pt x="121" y="447"/>
                      <a:pt x="121" y="447"/>
                    </a:cubicBezTo>
                    <a:cubicBezTo>
                      <a:pt x="122" y="446"/>
                      <a:pt x="122" y="444"/>
                      <a:pt x="123" y="444"/>
                    </a:cubicBezTo>
                    <a:cubicBezTo>
                      <a:pt x="124" y="444"/>
                      <a:pt x="124" y="445"/>
                      <a:pt x="124" y="446"/>
                    </a:cubicBezTo>
                    <a:close/>
                    <a:moveTo>
                      <a:pt x="126" y="439"/>
                    </a:moveTo>
                    <a:cubicBezTo>
                      <a:pt x="124" y="439"/>
                      <a:pt x="124" y="438"/>
                      <a:pt x="125" y="437"/>
                    </a:cubicBezTo>
                    <a:cubicBezTo>
                      <a:pt x="126" y="437"/>
                      <a:pt x="126" y="438"/>
                      <a:pt x="126" y="439"/>
                    </a:cubicBezTo>
                    <a:close/>
                    <a:moveTo>
                      <a:pt x="142" y="394"/>
                    </a:moveTo>
                    <a:cubicBezTo>
                      <a:pt x="141" y="394"/>
                      <a:pt x="140" y="395"/>
                      <a:pt x="139" y="396"/>
                    </a:cubicBezTo>
                    <a:cubicBezTo>
                      <a:pt x="138" y="395"/>
                      <a:pt x="141" y="394"/>
                      <a:pt x="141" y="392"/>
                    </a:cubicBezTo>
                    <a:cubicBezTo>
                      <a:pt x="142" y="393"/>
                      <a:pt x="143" y="393"/>
                      <a:pt x="144" y="393"/>
                    </a:cubicBezTo>
                    <a:cubicBezTo>
                      <a:pt x="144" y="395"/>
                      <a:pt x="143" y="393"/>
                      <a:pt x="142" y="394"/>
                    </a:cubicBezTo>
                    <a:close/>
                    <a:moveTo>
                      <a:pt x="191" y="374"/>
                    </a:moveTo>
                    <a:cubicBezTo>
                      <a:pt x="190" y="375"/>
                      <a:pt x="185" y="377"/>
                      <a:pt x="188" y="374"/>
                    </a:cubicBezTo>
                    <a:cubicBezTo>
                      <a:pt x="189" y="372"/>
                      <a:pt x="192" y="372"/>
                      <a:pt x="191" y="374"/>
                    </a:cubicBezTo>
                    <a:close/>
                    <a:moveTo>
                      <a:pt x="196" y="370"/>
                    </a:moveTo>
                    <a:cubicBezTo>
                      <a:pt x="195" y="369"/>
                      <a:pt x="195" y="370"/>
                      <a:pt x="193" y="370"/>
                    </a:cubicBezTo>
                    <a:cubicBezTo>
                      <a:pt x="194" y="368"/>
                      <a:pt x="195" y="367"/>
                      <a:pt x="197" y="367"/>
                    </a:cubicBezTo>
                    <a:cubicBezTo>
                      <a:pt x="197" y="366"/>
                      <a:pt x="196" y="364"/>
                      <a:pt x="197" y="364"/>
                    </a:cubicBezTo>
                    <a:cubicBezTo>
                      <a:pt x="199" y="364"/>
                      <a:pt x="198" y="365"/>
                      <a:pt x="198" y="365"/>
                    </a:cubicBezTo>
                    <a:cubicBezTo>
                      <a:pt x="197" y="367"/>
                      <a:pt x="198" y="369"/>
                      <a:pt x="196" y="370"/>
                    </a:cubicBezTo>
                    <a:close/>
                    <a:moveTo>
                      <a:pt x="179" y="354"/>
                    </a:moveTo>
                    <a:cubicBezTo>
                      <a:pt x="179" y="354"/>
                      <a:pt x="180" y="354"/>
                      <a:pt x="181" y="354"/>
                    </a:cubicBezTo>
                    <a:cubicBezTo>
                      <a:pt x="182" y="353"/>
                      <a:pt x="183" y="352"/>
                      <a:pt x="183" y="351"/>
                    </a:cubicBezTo>
                    <a:cubicBezTo>
                      <a:pt x="183" y="351"/>
                      <a:pt x="183" y="350"/>
                      <a:pt x="182" y="350"/>
                    </a:cubicBezTo>
                    <a:cubicBezTo>
                      <a:pt x="182" y="350"/>
                      <a:pt x="180" y="350"/>
                      <a:pt x="180" y="350"/>
                    </a:cubicBezTo>
                    <a:cubicBezTo>
                      <a:pt x="181" y="349"/>
                      <a:pt x="181" y="349"/>
                      <a:pt x="181" y="349"/>
                    </a:cubicBezTo>
                    <a:cubicBezTo>
                      <a:pt x="181" y="348"/>
                      <a:pt x="179" y="345"/>
                      <a:pt x="179" y="345"/>
                    </a:cubicBezTo>
                    <a:cubicBezTo>
                      <a:pt x="180" y="345"/>
                      <a:pt x="182" y="346"/>
                      <a:pt x="182" y="346"/>
                    </a:cubicBezTo>
                    <a:cubicBezTo>
                      <a:pt x="182" y="346"/>
                      <a:pt x="183" y="346"/>
                      <a:pt x="183" y="345"/>
                    </a:cubicBezTo>
                    <a:cubicBezTo>
                      <a:pt x="183" y="345"/>
                      <a:pt x="184" y="345"/>
                      <a:pt x="184" y="345"/>
                    </a:cubicBezTo>
                    <a:cubicBezTo>
                      <a:pt x="184" y="345"/>
                      <a:pt x="184" y="344"/>
                      <a:pt x="185" y="343"/>
                    </a:cubicBezTo>
                    <a:cubicBezTo>
                      <a:pt x="186" y="343"/>
                      <a:pt x="187" y="342"/>
                      <a:pt x="188" y="341"/>
                    </a:cubicBezTo>
                    <a:cubicBezTo>
                      <a:pt x="188" y="341"/>
                      <a:pt x="189" y="340"/>
                      <a:pt x="189" y="340"/>
                    </a:cubicBezTo>
                    <a:cubicBezTo>
                      <a:pt x="190" y="339"/>
                      <a:pt x="191" y="340"/>
                      <a:pt x="191" y="339"/>
                    </a:cubicBezTo>
                    <a:cubicBezTo>
                      <a:pt x="192" y="339"/>
                      <a:pt x="192" y="337"/>
                      <a:pt x="193" y="337"/>
                    </a:cubicBezTo>
                    <a:cubicBezTo>
                      <a:pt x="193" y="337"/>
                      <a:pt x="194" y="336"/>
                      <a:pt x="194" y="336"/>
                    </a:cubicBezTo>
                    <a:cubicBezTo>
                      <a:pt x="194" y="336"/>
                      <a:pt x="195" y="336"/>
                      <a:pt x="195" y="336"/>
                    </a:cubicBezTo>
                    <a:cubicBezTo>
                      <a:pt x="196" y="336"/>
                      <a:pt x="196" y="335"/>
                      <a:pt x="197" y="335"/>
                    </a:cubicBezTo>
                    <a:cubicBezTo>
                      <a:pt x="197" y="335"/>
                      <a:pt x="197" y="334"/>
                      <a:pt x="197" y="334"/>
                    </a:cubicBezTo>
                    <a:cubicBezTo>
                      <a:pt x="198" y="334"/>
                      <a:pt x="198" y="334"/>
                      <a:pt x="198" y="333"/>
                    </a:cubicBezTo>
                    <a:cubicBezTo>
                      <a:pt x="198" y="333"/>
                      <a:pt x="198" y="334"/>
                      <a:pt x="199" y="333"/>
                    </a:cubicBezTo>
                    <a:cubicBezTo>
                      <a:pt x="199" y="333"/>
                      <a:pt x="199" y="332"/>
                      <a:pt x="200" y="332"/>
                    </a:cubicBezTo>
                    <a:cubicBezTo>
                      <a:pt x="200" y="332"/>
                      <a:pt x="200" y="332"/>
                      <a:pt x="200" y="332"/>
                    </a:cubicBezTo>
                    <a:cubicBezTo>
                      <a:pt x="201" y="332"/>
                      <a:pt x="202" y="331"/>
                      <a:pt x="203" y="329"/>
                    </a:cubicBezTo>
                    <a:cubicBezTo>
                      <a:pt x="203" y="330"/>
                      <a:pt x="203" y="329"/>
                      <a:pt x="204" y="329"/>
                    </a:cubicBezTo>
                    <a:cubicBezTo>
                      <a:pt x="204" y="329"/>
                      <a:pt x="205" y="329"/>
                      <a:pt x="206" y="329"/>
                    </a:cubicBezTo>
                    <a:cubicBezTo>
                      <a:pt x="206" y="329"/>
                      <a:pt x="206" y="330"/>
                      <a:pt x="206" y="330"/>
                    </a:cubicBezTo>
                    <a:cubicBezTo>
                      <a:pt x="206" y="331"/>
                      <a:pt x="204" y="331"/>
                      <a:pt x="203" y="332"/>
                    </a:cubicBezTo>
                    <a:cubicBezTo>
                      <a:pt x="203" y="333"/>
                      <a:pt x="202" y="334"/>
                      <a:pt x="202" y="334"/>
                    </a:cubicBezTo>
                    <a:cubicBezTo>
                      <a:pt x="202" y="334"/>
                      <a:pt x="202" y="334"/>
                      <a:pt x="201" y="334"/>
                    </a:cubicBezTo>
                    <a:cubicBezTo>
                      <a:pt x="201" y="334"/>
                      <a:pt x="200" y="335"/>
                      <a:pt x="199" y="335"/>
                    </a:cubicBezTo>
                    <a:cubicBezTo>
                      <a:pt x="199" y="335"/>
                      <a:pt x="198" y="337"/>
                      <a:pt x="197" y="338"/>
                    </a:cubicBezTo>
                    <a:cubicBezTo>
                      <a:pt x="197" y="338"/>
                      <a:pt x="195" y="339"/>
                      <a:pt x="195" y="340"/>
                    </a:cubicBezTo>
                    <a:cubicBezTo>
                      <a:pt x="194" y="339"/>
                      <a:pt x="193" y="341"/>
                      <a:pt x="191" y="340"/>
                    </a:cubicBezTo>
                    <a:cubicBezTo>
                      <a:pt x="190" y="342"/>
                      <a:pt x="189" y="343"/>
                      <a:pt x="189" y="345"/>
                    </a:cubicBezTo>
                    <a:cubicBezTo>
                      <a:pt x="188" y="345"/>
                      <a:pt x="187" y="345"/>
                      <a:pt x="187" y="345"/>
                    </a:cubicBezTo>
                    <a:cubicBezTo>
                      <a:pt x="187" y="346"/>
                      <a:pt x="187" y="345"/>
                      <a:pt x="187" y="345"/>
                    </a:cubicBezTo>
                    <a:cubicBezTo>
                      <a:pt x="186" y="346"/>
                      <a:pt x="186" y="346"/>
                      <a:pt x="186" y="346"/>
                    </a:cubicBezTo>
                    <a:cubicBezTo>
                      <a:pt x="185" y="346"/>
                      <a:pt x="184" y="346"/>
                      <a:pt x="183" y="347"/>
                    </a:cubicBezTo>
                    <a:cubicBezTo>
                      <a:pt x="182" y="348"/>
                      <a:pt x="184" y="348"/>
                      <a:pt x="184" y="349"/>
                    </a:cubicBezTo>
                    <a:cubicBezTo>
                      <a:pt x="183" y="349"/>
                      <a:pt x="184" y="350"/>
                      <a:pt x="184" y="351"/>
                    </a:cubicBezTo>
                    <a:cubicBezTo>
                      <a:pt x="184" y="350"/>
                      <a:pt x="184" y="350"/>
                      <a:pt x="185" y="350"/>
                    </a:cubicBezTo>
                    <a:cubicBezTo>
                      <a:pt x="186" y="350"/>
                      <a:pt x="185" y="352"/>
                      <a:pt x="184" y="353"/>
                    </a:cubicBezTo>
                    <a:cubicBezTo>
                      <a:pt x="184" y="353"/>
                      <a:pt x="183" y="353"/>
                      <a:pt x="182" y="353"/>
                    </a:cubicBezTo>
                    <a:cubicBezTo>
                      <a:pt x="181" y="355"/>
                      <a:pt x="179" y="358"/>
                      <a:pt x="177" y="359"/>
                    </a:cubicBezTo>
                    <a:cubicBezTo>
                      <a:pt x="177" y="359"/>
                      <a:pt x="177" y="360"/>
                      <a:pt x="177" y="360"/>
                    </a:cubicBezTo>
                    <a:cubicBezTo>
                      <a:pt x="176" y="360"/>
                      <a:pt x="176" y="360"/>
                      <a:pt x="176" y="360"/>
                    </a:cubicBezTo>
                    <a:cubicBezTo>
                      <a:pt x="175" y="361"/>
                      <a:pt x="174" y="362"/>
                      <a:pt x="173" y="363"/>
                    </a:cubicBezTo>
                    <a:cubicBezTo>
                      <a:pt x="172" y="363"/>
                      <a:pt x="170" y="364"/>
                      <a:pt x="169" y="364"/>
                    </a:cubicBezTo>
                    <a:cubicBezTo>
                      <a:pt x="169" y="362"/>
                      <a:pt x="169" y="362"/>
                      <a:pt x="171" y="361"/>
                    </a:cubicBezTo>
                    <a:cubicBezTo>
                      <a:pt x="171" y="361"/>
                      <a:pt x="172" y="362"/>
                      <a:pt x="172" y="361"/>
                    </a:cubicBezTo>
                    <a:cubicBezTo>
                      <a:pt x="172" y="359"/>
                      <a:pt x="172" y="360"/>
                      <a:pt x="173" y="359"/>
                    </a:cubicBezTo>
                    <a:cubicBezTo>
                      <a:pt x="174" y="359"/>
                      <a:pt x="174" y="358"/>
                      <a:pt x="174" y="358"/>
                    </a:cubicBezTo>
                    <a:cubicBezTo>
                      <a:pt x="175" y="358"/>
                      <a:pt x="175" y="357"/>
                      <a:pt x="176" y="356"/>
                    </a:cubicBezTo>
                    <a:cubicBezTo>
                      <a:pt x="176" y="356"/>
                      <a:pt x="178" y="355"/>
                      <a:pt x="179" y="354"/>
                    </a:cubicBezTo>
                    <a:close/>
                    <a:moveTo>
                      <a:pt x="158" y="344"/>
                    </a:moveTo>
                    <a:cubicBezTo>
                      <a:pt x="158" y="344"/>
                      <a:pt x="159" y="345"/>
                      <a:pt x="158" y="346"/>
                    </a:cubicBezTo>
                    <a:cubicBezTo>
                      <a:pt x="158" y="347"/>
                      <a:pt x="157" y="348"/>
                      <a:pt x="156" y="347"/>
                    </a:cubicBezTo>
                    <a:cubicBezTo>
                      <a:pt x="156" y="346"/>
                      <a:pt x="157" y="345"/>
                      <a:pt x="158" y="344"/>
                    </a:cubicBezTo>
                    <a:close/>
                    <a:moveTo>
                      <a:pt x="150" y="357"/>
                    </a:moveTo>
                    <a:cubicBezTo>
                      <a:pt x="151" y="356"/>
                      <a:pt x="150" y="356"/>
                      <a:pt x="150" y="355"/>
                    </a:cubicBezTo>
                    <a:cubicBezTo>
                      <a:pt x="150" y="355"/>
                      <a:pt x="150" y="355"/>
                      <a:pt x="150" y="355"/>
                    </a:cubicBezTo>
                    <a:cubicBezTo>
                      <a:pt x="150" y="354"/>
                      <a:pt x="150" y="354"/>
                      <a:pt x="150" y="354"/>
                    </a:cubicBezTo>
                    <a:cubicBezTo>
                      <a:pt x="151" y="353"/>
                      <a:pt x="150" y="353"/>
                      <a:pt x="150" y="352"/>
                    </a:cubicBezTo>
                    <a:cubicBezTo>
                      <a:pt x="151" y="352"/>
                      <a:pt x="150" y="350"/>
                      <a:pt x="151" y="350"/>
                    </a:cubicBezTo>
                    <a:cubicBezTo>
                      <a:pt x="151" y="349"/>
                      <a:pt x="152" y="349"/>
                      <a:pt x="152" y="348"/>
                    </a:cubicBezTo>
                    <a:cubicBezTo>
                      <a:pt x="154" y="348"/>
                      <a:pt x="155" y="350"/>
                      <a:pt x="155" y="352"/>
                    </a:cubicBezTo>
                    <a:cubicBezTo>
                      <a:pt x="154" y="352"/>
                      <a:pt x="153" y="352"/>
                      <a:pt x="152" y="352"/>
                    </a:cubicBezTo>
                    <a:cubicBezTo>
                      <a:pt x="152" y="354"/>
                      <a:pt x="151" y="354"/>
                      <a:pt x="151" y="354"/>
                    </a:cubicBezTo>
                    <a:cubicBezTo>
                      <a:pt x="150" y="356"/>
                      <a:pt x="152" y="355"/>
                      <a:pt x="151" y="357"/>
                    </a:cubicBezTo>
                    <a:cubicBezTo>
                      <a:pt x="151" y="357"/>
                      <a:pt x="151" y="357"/>
                      <a:pt x="150" y="357"/>
                    </a:cubicBezTo>
                    <a:cubicBezTo>
                      <a:pt x="151" y="358"/>
                      <a:pt x="149" y="358"/>
                      <a:pt x="149" y="359"/>
                    </a:cubicBezTo>
                    <a:cubicBezTo>
                      <a:pt x="148" y="358"/>
                      <a:pt x="149" y="357"/>
                      <a:pt x="150" y="357"/>
                    </a:cubicBezTo>
                    <a:close/>
                    <a:moveTo>
                      <a:pt x="149" y="381"/>
                    </a:moveTo>
                    <a:cubicBezTo>
                      <a:pt x="150" y="380"/>
                      <a:pt x="151" y="380"/>
                      <a:pt x="152" y="378"/>
                    </a:cubicBezTo>
                    <a:cubicBezTo>
                      <a:pt x="152" y="378"/>
                      <a:pt x="153" y="378"/>
                      <a:pt x="154" y="378"/>
                    </a:cubicBezTo>
                    <a:cubicBezTo>
                      <a:pt x="155" y="377"/>
                      <a:pt x="155" y="376"/>
                      <a:pt x="156" y="375"/>
                    </a:cubicBezTo>
                    <a:cubicBezTo>
                      <a:pt x="156" y="375"/>
                      <a:pt x="155" y="374"/>
                      <a:pt x="155" y="374"/>
                    </a:cubicBezTo>
                    <a:cubicBezTo>
                      <a:pt x="154" y="374"/>
                      <a:pt x="153" y="375"/>
                      <a:pt x="153" y="374"/>
                    </a:cubicBezTo>
                    <a:cubicBezTo>
                      <a:pt x="153" y="374"/>
                      <a:pt x="153" y="373"/>
                      <a:pt x="154" y="373"/>
                    </a:cubicBezTo>
                    <a:cubicBezTo>
                      <a:pt x="154" y="373"/>
                      <a:pt x="151" y="370"/>
                      <a:pt x="152" y="369"/>
                    </a:cubicBezTo>
                    <a:cubicBezTo>
                      <a:pt x="152" y="369"/>
                      <a:pt x="154" y="370"/>
                      <a:pt x="155" y="370"/>
                    </a:cubicBezTo>
                    <a:cubicBezTo>
                      <a:pt x="155" y="370"/>
                      <a:pt x="155" y="370"/>
                      <a:pt x="156" y="369"/>
                    </a:cubicBezTo>
                    <a:cubicBezTo>
                      <a:pt x="156" y="369"/>
                      <a:pt x="156" y="369"/>
                      <a:pt x="156" y="369"/>
                    </a:cubicBezTo>
                    <a:cubicBezTo>
                      <a:pt x="156" y="369"/>
                      <a:pt x="156" y="368"/>
                      <a:pt x="157" y="367"/>
                    </a:cubicBezTo>
                    <a:cubicBezTo>
                      <a:pt x="158" y="366"/>
                      <a:pt x="159" y="366"/>
                      <a:pt x="160" y="365"/>
                    </a:cubicBezTo>
                    <a:cubicBezTo>
                      <a:pt x="160" y="364"/>
                      <a:pt x="161" y="364"/>
                      <a:pt x="161" y="363"/>
                    </a:cubicBezTo>
                    <a:cubicBezTo>
                      <a:pt x="162" y="363"/>
                      <a:pt x="162" y="363"/>
                      <a:pt x="163" y="363"/>
                    </a:cubicBezTo>
                    <a:cubicBezTo>
                      <a:pt x="164" y="362"/>
                      <a:pt x="164" y="361"/>
                      <a:pt x="165" y="360"/>
                    </a:cubicBezTo>
                    <a:cubicBezTo>
                      <a:pt x="165" y="360"/>
                      <a:pt x="166" y="360"/>
                      <a:pt x="166" y="360"/>
                    </a:cubicBezTo>
                    <a:cubicBezTo>
                      <a:pt x="166" y="359"/>
                      <a:pt x="167" y="359"/>
                      <a:pt x="167" y="359"/>
                    </a:cubicBezTo>
                    <a:cubicBezTo>
                      <a:pt x="168" y="359"/>
                      <a:pt x="168" y="358"/>
                      <a:pt x="169" y="358"/>
                    </a:cubicBezTo>
                    <a:cubicBezTo>
                      <a:pt x="169" y="358"/>
                      <a:pt x="169" y="357"/>
                      <a:pt x="169" y="357"/>
                    </a:cubicBezTo>
                    <a:cubicBezTo>
                      <a:pt x="169" y="357"/>
                      <a:pt x="169" y="357"/>
                      <a:pt x="170" y="356"/>
                    </a:cubicBezTo>
                    <a:cubicBezTo>
                      <a:pt x="170" y="356"/>
                      <a:pt x="170" y="357"/>
                      <a:pt x="170" y="356"/>
                    </a:cubicBezTo>
                    <a:cubicBezTo>
                      <a:pt x="171" y="356"/>
                      <a:pt x="171" y="355"/>
                      <a:pt x="171" y="355"/>
                    </a:cubicBezTo>
                    <a:cubicBezTo>
                      <a:pt x="171" y="355"/>
                      <a:pt x="171" y="355"/>
                      <a:pt x="172" y="355"/>
                    </a:cubicBezTo>
                    <a:cubicBezTo>
                      <a:pt x="172" y="354"/>
                      <a:pt x="173" y="354"/>
                      <a:pt x="174" y="352"/>
                    </a:cubicBezTo>
                    <a:cubicBezTo>
                      <a:pt x="174" y="352"/>
                      <a:pt x="175" y="352"/>
                      <a:pt x="175" y="352"/>
                    </a:cubicBezTo>
                    <a:cubicBezTo>
                      <a:pt x="176" y="352"/>
                      <a:pt x="176" y="352"/>
                      <a:pt x="177" y="352"/>
                    </a:cubicBezTo>
                    <a:cubicBezTo>
                      <a:pt x="177" y="352"/>
                      <a:pt x="177" y="352"/>
                      <a:pt x="177" y="352"/>
                    </a:cubicBezTo>
                    <a:cubicBezTo>
                      <a:pt x="177" y="354"/>
                      <a:pt x="176" y="354"/>
                      <a:pt x="175" y="355"/>
                    </a:cubicBezTo>
                    <a:cubicBezTo>
                      <a:pt x="174" y="355"/>
                      <a:pt x="174" y="356"/>
                      <a:pt x="173" y="357"/>
                    </a:cubicBezTo>
                    <a:cubicBezTo>
                      <a:pt x="173" y="357"/>
                      <a:pt x="173" y="356"/>
                      <a:pt x="173" y="357"/>
                    </a:cubicBezTo>
                    <a:cubicBezTo>
                      <a:pt x="173" y="357"/>
                      <a:pt x="172" y="358"/>
                      <a:pt x="171" y="358"/>
                    </a:cubicBezTo>
                    <a:cubicBezTo>
                      <a:pt x="171" y="358"/>
                      <a:pt x="170" y="360"/>
                      <a:pt x="169" y="361"/>
                    </a:cubicBezTo>
                    <a:cubicBezTo>
                      <a:pt x="168" y="361"/>
                      <a:pt x="167" y="362"/>
                      <a:pt x="167" y="363"/>
                    </a:cubicBezTo>
                    <a:cubicBezTo>
                      <a:pt x="166" y="363"/>
                      <a:pt x="165" y="365"/>
                      <a:pt x="163" y="363"/>
                    </a:cubicBezTo>
                    <a:cubicBezTo>
                      <a:pt x="162" y="365"/>
                      <a:pt x="162" y="367"/>
                      <a:pt x="161" y="368"/>
                    </a:cubicBezTo>
                    <a:cubicBezTo>
                      <a:pt x="160" y="368"/>
                      <a:pt x="160" y="369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9" y="370"/>
                      <a:pt x="158" y="370"/>
                      <a:pt x="158" y="370"/>
                    </a:cubicBezTo>
                    <a:cubicBezTo>
                      <a:pt x="157" y="370"/>
                      <a:pt x="156" y="370"/>
                      <a:pt x="155" y="371"/>
                    </a:cubicBezTo>
                    <a:cubicBezTo>
                      <a:pt x="155" y="372"/>
                      <a:pt x="156" y="371"/>
                      <a:pt x="156" y="373"/>
                    </a:cubicBezTo>
                    <a:cubicBezTo>
                      <a:pt x="156" y="373"/>
                      <a:pt x="156" y="374"/>
                      <a:pt x="156" y="375"/>
                    </a:cubicBezTo>
                    <a:cubicBezTo>
                      <a:pt x="157" y="374"/>
                      <a:pt x="157" y="374"/>
                      <a:pt x="157" y="373"/>
                    </a:cubicBezTo>
                    <a:cubicBezTo>
                      <a:pt x="158" y="374"/>
                      <a:pt x="157" y="376"/>
                      <a:pt x="157" y="377"/>
                    </a:cubicBezTo>
                    <a:cubicBezTo>
                      <a:pt x="157" y="377"/>
                      <a:pt x="156" y="377"/>
                      <a:pt x="155" y="377"/>
                    </a:cubicBezTo>
                    <a:cubicBezTo>
                      <a:pt x="154" y="379"/>
                      <a:pt x="152" y="382"/>
                      <a:pt x="151" y="384"/>
                    </a:cubicBezTo>
                    <a:cubicBezTo>
                      <a:pt x="151" y="384"/>
                      <a:pt x="150" y="384"/>
                      <a:pt x="150" y="384"/>
                    </a:cubicBezTo>
                    <a:cubicBezTo>
                      <a:pt x="150" y="384"/>
                      <a:pt x="150" y="384"/>
                      <a:pt x="149" y="384"/>
                    </a:cubicBezTo>
                    <a:cubicBezTo>
                      <a:pt x="148" y="385"/>
                      <a:pt x="147" y="387"/>
                      <a:pt x="146" y="387"/>
                    </a:cubicBezTo>
                    <a:cubicBezTo>
                      <a:pt x="146" y="388"/>
                      <a:pt x="145" y="388"/>
                      <a:pt x="145" y="388"/>
                    </a:cubicBezTo>
                    <a:cubicBezTo>
                      <a:pt x="145" y="388"/>
                      <a:pt x="145" y="388"/>
                      <a:pt x="145" y="389"/>
                    </a:cubicBezTo>
                    <a:cubicBezTo>
                      <a:pt x="145" y="389"/>
                      <a:pt x="145" y="390"/>
                      <a:pt x="145" y="390"/>
                    </a:cubicBezTo>
                    <a:cubicBezTo>
                      <a:pt x="144" y="391"/>
                      <a:pt x="144" y="391"/>
                      <a:pt x="144" y="391"/>
                    </a:cubicBezTo>
                    <a:cubicBezTo>
                      <a:pt x="143" y="391"/>
                      <a:pt x="143" y="392"/>
                      <a:pt x="142" y="392"/>
                    </a:cubicBezTo>
                    <a:cubicBezTo>
                      <a:pt x="142" y="391"/>
                      <a:pt x="142" y="391"/>
                      <a:pt x="142" y="391"/>
                    </a:cubicBezTo>
                    <a:cubicBezTo>
                      <a:pt x="142" y="391"/>
                      <a:pt x="143" y="391"/>
                      <a:pt x="143" y="390"/>
                    </a:cubicBezTo>
                    <a:cubicBezTo>
                      <a:pt x="143" y="390"/>
                      <a:pt x="143" y="389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3" y="387"/>
                      <a:pt x="143" y="386"/>
                      <a:pt x="144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4"/>
                      <a:pt x="145" y="385"/>
                      <a:pt x="147" y="384"/>
                    </a:cubicBezTo>
                    <a:cubicBezTo>
                      <a:pt x="147" y="383"/>
                      <a:pt x="147" y="383"/>
                      <a:pt x="147" y="383"/>
                    </a:cubicBezTo>
                    <a:cubicBezTo>
                      <a:pt x="148" y="382"/>
                      <a:pt x="148" y="382"/>
                      <a:pt x="149" y="381"/>
                    </a:cubicBezTo>
                    <a:close/>
                    <a:moveTo>
                      <a:pt x="140" y="374"/>
                    </a:move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41" y="373"/>
                      <a:pt x="141" y="372"/>
                      <a:pt x="141" y="372"/>
                    </a:cubicBezTo>
                    <a:cubicBezTo>
                      <a:pt x="141" y="372"/>
                      <a:pt x="141" y="371"/>
                      <a:pt x="142" y="370"/>
                    </a:cubicBezTo>
                    <a:cubicBezTo>
                      <a:pt x="142" y="369"/>
                      <a:pt x="141" y="368"/>
                      <a:pt x="141" y="367"/>
                    </a:cubicBezTo>
                    <a:cubicBezTo>
                      <a:pt x="141" y="367"/>
                      <a:pt x="142" y="367"/>
                      <a:pt x="142" y="367"/>
                    </a:cubicBezTo>
                    <a:cubicBezTo>
                      <a:pt x="142" y="366"/>
                      <a:pt x="143" y="366"/>
                      <a:pt x="143" y="366"/>
                    </a:cubicBezTo>
                    <a:cubicBezTo>
                      <a:pt x="143" y="366"/>
                      <a:pt x="143" y="365"/>
                      <a:pt x="143" y="365"/>
                    </a:cubicBezTo>
                    <a:cubicBezTo>
                      <a:pt x="144" y="365"/>
                      <a:pt x="143" y="364"/>
                      <a:pt x="145" y="364"/>
                    </a:cubicBezTo>
                    <a:cubicBezTo>
                      <a:pt x="145" y="363"/>
                      <a:pt x="144" y="363"/>
                      <a:pt x="145" y="362"/>
                    </a:cubicBezTo>
                    <a:cubicBezTo>
                      <a:pt x="145" y="362"/>
                      <a:pt x="145" y="361"/>
                      <a:pt x="146" y="361"/>
                    </a:cubicBezTo>
                    <a:cubicBezTo>
                      <a:pt x="146" y="361"/>
                      <a:pt x="147" y="361"/>
                      <a:pt x="147" y="360"/>
                    </a:cubicBezTo>
                    <a:cubicBezTo>
                      <a:pt x="148" y="360"/>
                      <a:pt x="148" y="361"/>
                      <a:pt x="148" y="361"/>
                    </a:cubicBezTo>
                    <a:cubicBezTo>
                      <a:pt x="147" y="363"/>
                      <a:pt x="145" y="363"/>
                      <a:pt x="145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3" y="367"/>
                      <a:pt x="143" y="368"/>
                      <a:pt x="142" y="368"/>
                    </a:cubicBezTo>
                    <a:cubicBezTo>
                      <a:pt x="142" y="369"/>
                      <a:pt x="142" y="370"/>
                      <a:pt x="143" y="372"/>
                    </a:cubicBezTo>
                    <a:cubicBezTo>
                      <a:pt x="142" y="372"/>
                      <a:pt x="142" y="373"/>
                      <a:pt x="142" y="373"/>
                    </a:cubicBezTo>
                    <a:cubicBezTo>
                      <a:pt x="142" y="373"/>
                      <a:pt x="141" y="373"/>
                      <a:pt x="141" y="373"/>
                    </a:cubicBezTo>
                    <a:cubicBezTo>
                      <a:pt x="141" y="374"/>
                      <a:pt x="141" y="376"/>
                      <a:pt x="140" y="375"/>
                    </a:cubicBezTo>
                    <a:cubicBezTo>
                      <a:pt x="140" y="375"/>
                      <a:pt x="139" y="374"/>
                      <a:pt x="140" y="374"/>
                    </a:cubicBezTo>
                    <a:close/>
                    <a:moveTo>
                      <a:pt x="139" y="376"/>
                    </a:moveTo>
                    <a:cubicBezTo>
                      <a:pt x="139" y="376"/>
                      <a:pt x="139" y="376"/>
                      <a:pt x="140" y="376"/>
                    </a:cubicBezTo>
                    <a:cubicBezTo>
                      <a:pt x="139" y="377"/>
                      <a:pt x="139" y="378"/>
                      <a:pt x="138" y="378"/>
                    </a:cubicBezTo>
                    <a:cubicBezTo>
                      <a:pt x="138" y="380"/>
                      <a:pt x="137" y="381"/>
                      <a:pt x="136" y="382"/>
                    </a:cubicBezTo>
                    <a:cubicBezTo>
                      <a:pt x="135" y="380"/>
                      <a:pt x="137" y="377"/>
                      <a:pt x="139" y="376"/>
                    </a:cubicBezTo>
                    <a:close/>
                    <a:moveTo>
                      <a:pt x="135" y="381"/>
                    </a:move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4" y="383"/>
                      <a:pt x="134" y="384"/>
                    </a:cubicBezTo>
                    <a:cubicBezTo>
                      <a:pt x="133" y="385"/>
                      <a:pt x="133" y="387"/>
                      <a:pt x="132" y="386"/>
                    </a:cubicBezTo>
                    <a:cubicBezTo>
                      <a:pt x="133" y="385"/>
                      <a:pt x="133" y="382"/>
                      <a:pt x="135" y="381"/>
                    </a:cubicBezTo>
                    <a:close/>
                    <a:moveTo>
                      <a:pt x="113" y="421"/>
                    </a:moveTo>
                    <a:cubicBezTo>
                      <a:pt x="112" y="421"/>
                      <a:pt x="114" y="416"/>
                      <a:pt x="114" y="415"/>
                    </a:cubicBezTo>
                    <a:cubicBezTo>
                      <a:pt x="115" y="415"/>
                      <a:pt x="115" y="415"/>
                      <a:pt x="115" y="415"/>
                    </a:cubicBezTo>
                    <a:cubicBezTo>
                      <a:pt x="116" y="411"/>
                      <a:pt x="126" y="410"/>
                      <a:pt x="113" y="421"/>
                    </a:cubicBezTo>
                    <a:close/>
                    <a:moveTo>
                      <a:pt x="120" y="436"/>
                    </a:moveTo>
                    <a:cubicBezTo>
                      <a:pt x="119" y="436"/>
                      <a:pt x="119" y="437"/>
                      <a:pt x="119" y="438"/>
                    </a:cubicBezTo>
                    <a:cubicBezTo>
                      <a:pt x="118" y="437"/>
                      <a:pt x="118" y="436"/>
                      <a:pt x="119" y="435"/>
                    </a:cubicBezTo>
                    <a:cubicBezTo>
                      <a:pt x="119" y="435"/>
                      <a:pt x="120" y="436"/>
                      <a:pt x="120" y="436"/>
                    </a:cubicBezTo>
                    <a:close/>
                    <a:moveTo>
                      <a:pt x="121" y="432"/>
                    </a:moveTo>
                    <a:cubicBezTo>
                      <a:pt x="122" y="433"/>
                      <a:pt x="120" y="434"/>
                      <a:pt x="119" y="435"/>
                    </a:cubicBezTo>
                    <a:cubicBezTo>
                      <a:pt x="118" y="433"/>
                      <a:pt x="121" y="433"/>
                      <a:pt x="121" y="432"/>
                    </a:cubicBezTo>
                    <a:close/>
                    <a:moveTo>
                      <a:pt x="117" y="442"/>
                    </a:moveTo>
                    <a:cubicBezTo>
                      <a:pt x="116" y="443"/>
                      <a:pt x="116" y="444"/>
                      <a:pt x="116" y="445"/>
                    </a:cubicBezTo>
                    <a:cubicBezTo>
                      <a:pt x="114" y="443"/>
                      <a:pt x="117" y="440"/>
                      <a:pt x="118" y="439"/>
                    </a:cubicBezTo>
                    <a:cubicBezTo>
                      <a:pt x="120" y="439"/>
                      <a:pt x="117" y="441"/>
                      <a:pt x="117" y="442"/>
                    </a:cubicBezTo>
                    <a:close/>
                    <a:moveTo>
                      <a:pt x="114" y="467"/>
                    </a:moveTo>
                    <a:cubicBezTo>
                      <a:pt x="113" y="467"/>
                      <a:pt x="113" y="468"/>
                      <a:pt x="112" y="468"/>
                    </a:cubicBezTo>
                    <a:cubicBezTo>
                      <a:pt x="112" y="466"/>
                      <a:pt x="114" y="467"/>
                      <a:pt x="114" y="466"/>
                    </a:cubicBezTo>
                    <a:cubicBezTo>
                      <a:pt x="114" y="465"/>
                      <a:pt x="113" y="466"/>
                      <a:pt x="113" y="466"/>
                    </a:cubicBezTo>
                    <a:cubicBezTo>
                      <a:pt x="112" y="465"/>
                      <a:pt x="113" y="462"/>
                      <a:pt x="113" y="461"/>
                    </a:cubicBezTo>
                    <a:cubicBezTo>
                      <a:pt x="115" y="463"/>
                      <a:pt x="114" y="465"/>
                      <a:pt x="114" y="467"/>
                    </a:cubicBezTo>
                    <a:close/>
                    <a:moveTo>
                      <a:pt x="114" y="458"/>
                    </a:moveTo>
                    <a:cubicBezTo>
                      <a:pt x="114" y="459"/>
                      <a:pt x="113" y="455"/>
                      <a:pt x="114" y="455"/>
                    </a:cubicBezTo>
                    <a:cubicBezTo>
                      <a:pt x="115" y="456"/>
                      <a:pt x="114" y="458"/>
                      <a:pt x="114" y="458"/>
                    </a:cubicBezTo>
                    <a:close/>
                    <a:moveTo>
                      <a:pt x="115" y="455"/>
                    </a:moveTo>
                    <a:cubicBezTo>
                      <a:pt x="113" y="455"/>
                      <a:pt x="116" y="450"/>
                      <a:pt x="116" y="450"/>
                    </a:cubicBezTo>
                    <a:cubicBezTo>
                      <a:pt x="117" y="450"/>
                      <a:pt x="118" y="456"/>
                      <a:pt x="115" y="455"/>
                    </a:cubicBezTo>
                    <a:close/>
                    <a:moveTo>
                      <a:pt x="117" y="449"/>
                    </a:moveTo>
                    <a:cubicBezTo>
                      <a:pt x="116" y="448"/>
                      <a:pt x="116" y="447"/>
                      <a:pt x="117" y="446"/>
                    </a:cubicBezTo>
                    <a:cubicBezTo>
                      <a:pt x="118" y="446"/>
                      <a:pt x="118" y="446"/>
                      <a:pt x="118" y="445"/>
                    </a:cubicBezTo>
                    <a:cubicBezTo>
                      <a:pt x="117" y="444"/>
                      <a:pt x="117" y="445"/>
                      <a:pt x="118" y="443"/>
                    </a:cubicBezTo>
                    <a:cubicBezTo>
                      <a:pt x="119" y="443"/>
                      <a:pt x="118" y="442"/>
                      <a:pt x="119" y="442"/>
                    </a:cubicBezTo>
                    <a:cubicBezTo>
                      <a:pt x="119" y="441"/>
                      <a:pt x="119" y="441"/>
                      <a:pt x="120" y="440"/>
                    </a:cubicBezTo>
                    <a:cubicBezTo>
                      <a:pt x="120" y="439"/>
                      <a:pt x="121" y="438"/>
                      <a:pt x="121" y="436"/>
                    </a:cubicBezTo>
                    <a:cubicBezTo>
                      <a:pt x="122" y="436"/>
                      <a:pt x="122" y="435"/>
                      <a:pt x="123" y="435"/>
                    </a:cubicBezTo>
                    <a:cubicBezTo>
                      <a:pt x="124" y="433"/>
                      <a:pt x="124" y="432"/>
                      <a:pt x="124" y="431"/>
                    </a:cubicBezTo>
                    <a:cubicBezTo>
                      <a:pt x="124" y="432"/>
                      <a:pt x="123" y="431"/>
                      <a:pt x="123" y="431"/>
                    </a:cubicBezTo>
                    <a:cubicBezTo>
                      <a:pt x="122" y="431"/>
                      <a:pt x="121" y="432"/>
                      <a:pt x="121" y="431"/>
                    </a:cubicBezTo>
                    <a:cubicBezTo>
                      <a:pt x="121" y="431"/>
                      <a:pt x="121" y="431"/>
                      <a:pt x="121" y="430"/>
                    </a:cubicBezTo>
                    <a:cubicBezTo>
                      <a:pt x="121" y="430"/>
                      <a:pt x="118" y="428"/>
                      <a:pt x="118" y="428"/>
                    </a:cubicBezTo>
                    <a:cubicBezTo>
                      <a:pt x="118" y="428"/>
                      <a:pt x="121" y="428"/>
                      <a:pt x="121" y="427"/>
                    </a:cubicBezTo>
                    <a:cubicBezTo>
                      <a:pt x="121" y="427"/>
                      <a:pt x="121" y="427"/>
                      <a:pt x="122" y="426"/>
                    </a:cubicBezTo>
                    <a:cubicBezTo>
                      <a:pt x="122" y="426"/>
                      <a:pt x="122" y="426"/>
                      <a:pt x="122" y="426"/>
                    </a:cubicBezTo>
                    <a:cubicBezTo>
                      <a:pt x="122" y="425"/>
                      <a:pt x="122" y="425"/>
                      <a:pt x="122" y="424"/>
                    </a:cubicBezTo>
                    <a:cubicBezTo>
                      <a:pt x="123" y="423"/>
                      <a:pt x="123" y="422"/>
                      <a:pt x="124" y="420"/>
                    </a:cubicBezTo>
                    <a:cubicBezTo>
                      <a:pt x="124" y="420"/>
                      <a:pt x="125" y="419"/>
                      <a:pt x="125" y="419"/>
                    </a:cubicBezTo>
                    <a:cubicBezTo>
                      <a:pt x="125" y="418"/>
                      <a:pt x="126" y="418"/>
                      <a:pt x="126" y="417"/>
                    </a:cubicBezTo>
                    <a:cubicBezTo>
                      <a:pt x="126" y="416"/>
                      <a:pt x="126" y="415"/>
                      <a:pt x="127" y="414"/>
                    </a:cubicBezTo>
                    <a:cubicBezTo>
                      <a:pt x="127" y="414"/>
                      <a:pt x="128" y="414"/>
                      <a:pt x="128" y="413"/>
                    </a:cubicBezTo>
                    <a:cubicBezTo>
                      <a:pt x="128" y="413"/>
                      <a:pt x="129" y="413"/>
                      <a:pt x="129" y="413"/>
                    </a:cubicBezTo>
                    <a:cubicBezTo>
                      <a:pt x="129" y="412"/>
                      <a:pt x="129" y="411"/>
                      <a:pt x="130" y="411"/>
                    </a:cubicBezTo>
                    <a:cubicBezTo>
                      <a:pt x="130" y="410"/>
                      <a:pt x="130" y="410"/>
                      <a:pt x="130" y="410"/>
                    </a:cubicBezTo>
                    <a:cubicBezTo>
                      <a:pt x="130" y="410"/>
                      <a:pt x="130" y="409"/>
                      <a:pt x="130" y="409"/>
                    </a:cubicBezTo>
                    <a:cubicBezTo>
                      <a:pt x="130" y="409"/>
                      <a:pt x="131" y="409"/>
                      <a:pt x="131" y="409"/>
                    </a:cubicBezTo>
                    <a:cubicBezTo>
                      <a:pt x="131" y="408"/>
                      <a:pt x="131" y="408"/>
                      <a:pt x="131" y="407"/>
                    </a:cubicBezTo>
                    <a:cubicBezTo>
                      <a:pt x="131" y="407"/>
                      <a:pt x="131" y="407"/>
                      <a:pt x="132" y="407"/>
                    </a:cubicBezTo>
                    <a:cubicBezTo>
                      <a:pt x="132" y="406"/>
                      <a:pt x="133" y="405"/>
                      <a:pt x="133" y="403"/>
                    </a:cubicBezTo>
                    <a:cubicBezTo>
                      <a:pt x="133" y="403"/>
                      <a:pt x="133" y="403"/>
                      <a:pt x="133" y="403"/>
                    </a:cubicBezTo>
                    <a:cubicBezTo>
                      <a:pt x="134" y="402"/>
                      <a:pt x="135" y="402"/>
                      <a:pt x="135" y="402"/>
                    </a:cubicBezTo>
                    <a:cubicBezTo>
                      <a:pt x="136" y="402"/>
                      <a:pt x="136" y="402"/>
                      <a:pt x="136" y="402"/>
                    </a:cubicBezTo>
                    <a:cubicBezTo>
                      <a:pt x="136" y="404"/>
                      <a:pt x="135" y="404"/>
                      <a:pt x="134" y="406"/>
                    </a:cubicBezTo>
                    <a:cubicBezTo>
                      <a:pt x="134" y="406"/>
                      <a:pt x="134" y="407"/>
                      <a:pt x="134" y="408"/>
                    </a:cubicBezTo>
                    <a:cubicBezTo>
                      <a:pt x="134" y="408"/>
                      <a:pt x="133" y="408"/>
                      <a:pt x="133" y="408"/>
                    </a:cubicBezTo>
                    <a:cubicBezTo>
                      <a:pt x="133" y="409"/>
                      <a:pt x="133" y="409"/>
                      <a:pt x="132" y="410"/>
                    </a:cubicBezTo>
                    <a:cubicBezTo>
                      <a:pt x="132" y="410"/>
                      <a:pt x="132" y="412"/>
                      <a:pt x="131" y="413"/>
                    </a:cubicBezTo>
                    <a:cubicBezTo>
                      <a:pt x="131" y="414"/>
                      <a:pt x="130" y="415"/>
                      <a:pt x="130" y="416"/>
                    </a:cubicBezTo>
                    <a:cubicBezTo>
                      <a:pt x="129" y="416"/>
                      <a:pt x="129" y="419"/>
                      <a:pt x="127" y="418"/>
                    </a:cubicBezTo>
                    <a:cubicBezTo>
                      <a:pt x="126" y="420"/>
                      <a:pt x="126" y="422"/>
                      <a:pt x="126" y="423"/>
                    </a:cubicBezTo>
                    <a:cubicBezTo>
                      <a:pt x="126" y="424"/>
                      <a:pt x="125" y="424"/>
                      <a:pt x="125" y="425"/>
                    </a:cubicBezTo>
                    <a:cubicBezTo>
                      <a:pt x="125" y="425"/>
                      <a:pt x="125" y="425"/>
                      <a:pt x="125" y="425"/>
                    </a:cubicBezTo>
                    <a:cubicBezTo>
                      <a:pt x="125" y="425"/>
                      <a:pt x="124" y="426"/>
                      <a:pt x="124" y="426"/>
                    </a:cubicBezTo>
                    <a:cubicBezTo>
                      <a:pt x="123" y="426"/>
                      <a:pt x="123" y="427"/>
                      <a:pt x="122" y="428"/>
                    </a:cubicBezTo>
                    <a:cubicBezTo>
                      <a:pt x="122" y="429"/>
                      <a:pt x="123" y="428"/>
                      <a:pt x="123" y="429"/>
                    </a:cubicBezTo>
                    <a:cubicBezTo>
                      <a:pt x="123" y="429"/>
                      <a:pt x="124" y="430"/>
                      <a:pt x="125" y="431"/>
                    </a:cubicBezTo>
                    <a:cubicBezTo>
                      <a:pt x="125" y="430"/>
                      <a:pt x="125" y="430"/>
                      <a:pt x="125" y="429"/>
                    </a:cubicBezTo>
                    <a:cubicBezTo>
                      <a:pt x="126" y="430"/>
                      <a:pt x="126" y="432"/>
                      <a:pt x="125" y="433"/>
                    </a:cubicBezTo>
                    <a:cubicBezTo>
                      <a:pt x="125" y="433"/>
                      <a:pt x="124" y="433"/>
                      <a:pt x="124" y="434"/>
                    </a:cubicBezTo>
                    <a:cubicBezTo>
                      <a:pt x="123" y="436"/>
                      <a:pt x="123" y="439"/>
                      <a:pt x="122" y="441"/>
                    </a:cubicBezTo>
                    <a:cubicBezTo>
                      <a:pt x="122" y="442"/>
                      <a:pt x="122" y="442"/>
                      <a:pt x="122" y="442"/>
                    </a:cubicBezTo>
                    <a:cubicBezTo>
                      <a:pt x="121" y="442"/>
                      <a:pt x="121" y="442"/>
                      <a:pt x="121" y="443"/>
                    </a:cubicBezTo>
                    <a:cubicBezTo>
                      <a:pt x="120" y="444"/>
                      <a:pt x="120" y="445"/>
                      <a:pt x="119" y="447"/>
                    </a:cubicBezTo>
                    <a:cubicBezTo>
                      <a:pt x="118" y="448"/>
                      <a:pt x="118" y="449"/>
                      <a:pt x="117" y="449"/>
                    </a:cubicBezTo>
                    <a:close/>
                    <a:moveTo>
                      <a:pt x="125" y="427"/>
                    </a:moveTo>
                    <a:cubicBezTo>
                      <a:pt x="124" y="427"/>
                      <a:pt x="125" y="426"/>
                      <a:pt x="125" y="426"/>
                    </a:cubicBezTo>
                    <a:cubicBezTo>
                      <a:pt x="126" y="426"/>
                      <a:pt x="125" y="427"/>
                      <a:pt x="125" y="427"/>
                    </a:cubicBezTo>
                    <a:close/>
                    <a:moveTo>
                      <a:pt x="142" y="487"/>
                    </a:moveTo>
                    <a:cubicBezTo>
                      <a:pt x="142" y="486"/>
                      <a:pt x="143" y="486"/>
                      <a:pt x="143" y="485"/>
                    </a:cubicBezTo>
                    <a:cubicBezTo>
                      <a:pt x="143" y="484"/>
                      <a:pt x="142" y="485"/>
                      <a:pt x="143" y="483"/>
                    </a:cubicBezTo>
                    <a:cubicBezTo>
                      <a:pt x="142" y="483"/>
                      <a:pt x="143" y="483"/>
                      <a:pt x="143" y="482"/>
                    </a:cubicBezTo>
                    <a:cubicBezTo>
                      <a:pt x="143" y="482"/>
                      <a:pt x="143" y="481"/>
                      <a:pt x="144" y="481"/>
                    </a:cubicBezTo>
                    <a:cubicBezTo>
                      <a:pt x="144" y="479"/>
                      <a:pt x="144" y="477"/>
                      <a:pt x="145" y="476"/>
                    </a:cubicBezTo>
                    <a:cubicBezTo>
                      <a:pt x="145" y="474"/>
                      <a:pt x="145" y="474"/>
                      <a:pt x="145" y="474"/>
                    </a:cubicBezTo>
                    <a:cubicBezTo>
                      <a:pt x="146" y="473"/>
                      <a:pt x="146" y="473"/>
                      <a:pt x="147" y="473"/>
                    </a:cubicBezTo>
                    <a:cubicBezTo>
                      <a:pt x="147" y="473"/>
                      <a:pt x="148" y="473"/>
                      <a:pt x="148" y="472"/>
                    </a:cubicBezTo>
                    <a:cubicBezTo>
                      <a:pt x="148" y="472"/>
                      <a:pt x="149" y="471"/>
                      <a:pt x="149" y="469"/>
                    </a:cubicBezTo>
                    <a:cubicBezTo>
                      <a:pt x="150" y="468"/>
                      <a:pt x="150" y="466"/>
                      <a:pt x="151" y="467"/>
                    </a:cubicBezTo>
                    <a:cubicBezTo>
                      <a:pt x="152" y="467"/>
                      <a:pt x="153" y="468"/>
                      <a:pt x="154" y="468"/>
                    </a:cubicBezTo>
                    <a:cubicBezTo>
                      <a:pt x="154" y="470"/>
                      <a:pt x="152" y="468"/>
                      <a:pt x="152" y="469"/>
                    </a:cubicBezTo>
                    <a:cubicBezTo>
                      <a:pt x="151" y="469"/>
                      <a:pt x="151" y="470"/>
                      <a:pt x="151" y="470"/>
                    </a:cubicBezTo>
                    <a:cubicBezTo>
                      <a:pt x="150" y="470"/>
                      <a:pt x="150" y="471"/>
                      <a:pt x="150" y="471"/>
                    </a:cubicBezTo>
                    <a:cubicBezTo>
                      <a:pt x="149" y="471"/>
                      <a:pt x="150" y="472"/>
                      <a:pt x="149" y="472"/>
                    </a:cubicBezTo>
                    <a:cubicBezTo>
                      <a:pt x="149" y="472"/>
                      <a:pt x="149" y="472"/>
                      <a:pt x="149" y="472"/>
                    </a:cubicBezTo>
                    <a:cubicBezTo>
                      <a:pt x="149" y="472"/>
                      <a:pt x="149" y="473"/>
                      <a:pt x="149" y="473"/>
                    </a:cubicBezTo>
                    <a:cubicBezTo>
                      <a:pt x="149" y="473"/>
                      <a:pt x="149" y="473"/>
                      <a:pt x="149" y="475"/>
                    </a:cubicBezTo>
                    <a:cubicBezTo>
                      <a:pt x="149" y="475"/>
                      <a:pt x="149" y="476"/>
                      <a:pt x="149" y="476"/>
                    </a:cubicBezTo>
                    <a:cubicBezTo>
                      <a:pt x="149" y="476"/>
                      <a:pt x="148" y="476"/>
                      <a:pt x="148" y="476"/>
                    </a:cubicBezTo>
                    <a:cubicBezTo>
                      <a:pt x="148" y="476"/>
                      <a:pt x="148" y="476"/>
                      <a:pt x="148" y="476"/>
                    </a:cubicBezTo>
                    <a:cubicBezTo>
                      <a:pt x="148" y="477"/>
                      <a:pt x="148" y="477"/>
                      <a:pt x="148" y="478"/>
                    </a:cubicBezTo>
                    <a:cubicBezTo>
                      <a:pt x="148" y="478"/>
                      <a:pt x="147" y="479"/>
                      <a:pt x="148" y="480"/>
                    </a:cubicBezTo>
                    <a:cubicBezTo>
                      <a:pt x="147" y="481"/>
                      <a:pt x="147" y="481"/>
                      <a:pt x="146" y="481"/>
                    </a:cubicBezTo>
                    <a:cubicBezTo>
                      <a:pt x="145" y="484"/>
                      <a:pt x="145" y="487"/>
                      <a:pt x="143" y="489"/>
                    </a:cubicBezTo>
                    <a:cubicBezTo>
                      <a:pt x="142" y="489"/>
                      <a:pt x="142" y="488"/>
                      <a:pt x="142" y="487"/>
                    </a:cubicBezTo>
                    <a:close/>
                    <a:moveTo>
                      <a:pt x="151" y="477"/>
                    </a:moveTo>
                    <a:cubicBezTo>
                      <a:pt x="150" y="477"/>
                      <a:pt x="150" y="476"/>
                      <a:pt x="150" y="474"/>
                    </a:cubicBezTo>
                    <a:cubicBezTo>
                      <a:pt x="152" y="474"/>
                      <a:pt x="151" y="476"/>
                      <a:pt x="151" y="477"/>
                    </a:cubicBezTo>
                    <a:close/>
                    <a:moveTo>
                      <a:pt x="148" y="594"/>
                    </a:moveTo>
                    <a:cubicBezTo>
                      <a:pt x="148" y="594"/>
                      <a:pt x="148" y="594"/>
                      <a:pt x="148" y="595"/>
                    </a:cubicBezTo>
                    <a:cubicBezTo>
                      <a:pt x="148" y="595"/>
                      <a:pt x="148" y="595"/>
                      <a:pt x="148" y="596"/>
                    </a:cubicBezTo>
                    <a:cubicBezTo>
                      <a:pt x="148" y="596"/>
                      <a:pt x="148" y="597"/>
                      <a:pt x="148" y="598"/>
                    </a:cubicBezTo>
                    <a:cubicBezTo>
                      <a:pt x="148" y="598"/>
                      <a:pt x="148" y="599"/>
                      <a:pt x="148" y="599"/>
                    </a:cubicBezTo>
                    <a:cubicBezTo>
                      <a:pt x="147" y="600"/>
                      <a:pt x="147" y="600"/>
                      <a:pt x="147" y="600"/>
                    </a:cubicBezTo>
                    <a:cubicBezTo>
                      <a:pt x="147" y="600"/>
                      <a:pt x="147" y="599"/>
                      <a:pt x="147" y="599"/>
                    </a:cubicBezTo>
                    <a:cubicBezTo>
                      <a:pt x="146" y="599"/>
                      <a:pt x="147" y="598"/>
                      <a:pt x="147" y="598"/>
                    </a:cubicBezTo>
                    <a:cubicBezTo>
                      <a:pt x="147" y="597"/>
                      <a:pt x="147" y="597"/>
                      <a:pt x="147" y="597"/>
                    </a:cubicBezTo>
                    <a:cubicBezTo>
                      <a:pt x="146" y="597"/>
                      <a:pt x="146" y="597"/>
                      <a:pt x="146" y="596"/>
                    </a:cubicBezTo>
                    <a:cubicBezTo>
                      <a:pt x="146" y="596"/>
                      <a:pt x="146" y="595"/>
                      <a:pt x="146" y="595"/>
                    </a:cubicBezTo>
                    <a:cubicBezTo>
                      <a:pt x="146" y="593"/>
                      <a:pt x="146" y="592"/>
                      <a:pt x="146" y="591"/>
                    </a:cubicBezTo>
                    <a:cubicBezTo>
                      <a:pt x="146" y="590"/>
                      <a:pt x="145" y="590"/>
                      <a:pt x="146" y="590"/>
                    </a:cubicBezTo>
                    <a:cubicBezTo>
                      <a:pt x="146" y="590"/>
                      <a:pt x="147" y="589"/>
                      <a:pt x="147" y="589"/>
                    </a:cubicBezTo>
                    <a:cubicBezTo>
                      <a:pt x="147" y="589"/>
                      <a:pt x="147" y="588"/>
                      <a:pt x="147" y="588"/>
                    </a:cubicBezTo>
                    <a:cubicBezTo>
                      <a:pt x="147" y="587"/>
                      <a:pt x="146" y="586"/>
                      <a:pt x="146" y="585"/>
                    </a:cubicBezTo>
                    <a:cubicBezTo>
                      <a:pt x="146" y="586"/>
                      <a:pt x="146" y="586"/>
                      <a:pt x="146" y="586"/>
                    </a:cubicBezTo>
                    <a:cubicBezTo>
                      <a:pt x="145" y="586"/>
                      <a:pt x="145" y="587"/>
                      <a:pt x="145" y="587"/>
                    </a:cubicBezTo>
                    <a:cubicBezTo>
                      <a:pt x="144" y="587"/>
                      <a:pt x="144" y="586"/>
                      <a:pt x="144" y="586"/>
                    </a:cubicBezTo>
                    <a:cubicBezTo>
                      <a:pt x="144" y="586"/>
                      <a:pt x="142" y="586"/>
                      <a:pt x="142" y="585"/>
                    </a:cubicBezTo>
                    <a:cubicBezTo>
                      <a:pt x="142" y="585"/>
                      <a:pt x="143" y="584"/>
                      <a:pt x="143" y="584"/>
                    </a:cubicBezTo>
                    <a:cubicBezTo>
                      <a:pt x="143" y="584"/>
                      <a:pt x="143" y="583"/>
                      <a:pt x="143" y="583"/>
                    </a:cubicBezTo>
                    <a:cubicBezTo>
                      <a:pt x="143" y="583"/>
                      <a:pt x="143" y="583"/>
                      <a:pt x="143" y="583"/>
                    </a:cubicBezTo>
                    <a:cubicBezTo>
                      <a:pt x="143" y="582"/>
                      <a:pt x="143" y="582"/>
                      <a:pt x="143" y="581"/>
                    </a:cubicBezTo>
                    <a:cubicBezTo>
                      <a:pt x="143" y="580"/>
                      <a:pt x="143" y="579"/>
                      <a:pt x="143" y="578"/>
                    </a:cubicBezTo>
                    <a:cubicBezTo>
                      <a:pt x="143" y="578"/>
                      <a:pt x="143" y="577"/>
                      <a:pt x="143" y="577"/>
                    </a:cubicBezTo>
                    <a:cubicBezTo>
                      <a:pt x="143" y="576"/>
                      <a:pt x="143" y="576"/>
                      <a:pt x="143" y="575"/>
                    </a:cubicBezTo>
                    <a:cubicBezTo>
                      <a:pt x="143" y="575"/>
                      <a:pt x="143" y="574"/>
                      <a:pt x="143" y="573"/>
                    </a:cubicBezTo>
                    <a:cubicBezTo>
                      <a:pt x="143" y="573"/>
                      <a:pt x="143" y="573"/>
                      <a:pt x="143" y="572"/>
                    </a:cubicBezTo>
                    <a:cubicBezTo>
                      <a:pt x="143" y="572"/>
                      <a:pt x="144" y="572"/>
                      <a:pt x="144" y="571"/>
                    </a:cubicBezTo>
                    <a:cubicBezTo>
                      <a:pt x="144" y="571"/>
                      <a:pt x="143" y="570"/>
                      <a:pt x="144" y="570"/>
                    </a:cubicBezTo>
                    <a:cubicBezTo>
                      <a:pt x="144" y="570"/>
                      <a:pt x="144" y="569"/>
                      <a:pt x="144" y="569"/>
                    </a:cubicBezTo>
                    <a:cubicBezTo>
                      <a:pt x="144" y="569"/>
                      <a:pt x="143" y="569"/>
                      <a:pt x="143" y="568"/>
                    </a:cubicBezTo>
                    <a:cubicBezTo>
                      <a:pt x="143" y="568"/>
                      <a:pt x="144" y="568"/>
                      <a:pt x="144" y="568"/>
                    </a:cubicBezTo>
                    <a:cubicBezTo>
                      <a:pt x="144" y="568"/>
                      <a:pt x="143" y="567"/>
                      <a:pt x="143" y="567"/>
                    </a:cubicBezTo>
                    <a:cubicBezTo>
                      <a:pt x="143" y="567"/>
                      <a:pt x="144" y="567"/>
                      <a:pt x="144" y="567"/>
                    </a:cubicBezTo>
                    <a:cubicBezTo>
                      <a:pt x="143" y="566"/>
                      <a:pt x="144" y="565"/>
                      <a:pt x="143" y="564"/>
                    </a:cubicBezTo>
                    <a:cubicBezTo>
                      <a:pt x="143" y="564"/>
                      <a:pt x="143" y="563"/>
                      <a:pt x="143" y="563"/>
                    </a:cubicBezTo>
                    <a:cubicBezTo>
                      <a:pt x="144" y="563"/>
                      <a:pt x="144" y="562"/>
                      <a:pt x="144" y="562"/>
                    </a:cubicBezTo>
                    <a:cubicBezTo>
                      <a:pt x="145" y="562"/>
                      <a:pt x="145" y="562"/>
                      <a:pt x="145" y="562"/>
                    </a:cubicBezTo>
                    <a:cubicBezTo>
                      <a:pt x="146" y="563"/>
                      <a:pt x="145" y="564"/>
                      <a:pt x="145" y="565"/>
                    </a:cubicBezTo>
                    <a:cubicBezTo>
                      <a:pt x="145" y="565"/>
                      <a:pt x="145" y="566"/>
                      <a:pt x="145" y="567"/>
                    </a:cubicBezTo>
                    <a:cubicBezTo>
                      <a:pt x="145" y="567"/>
                      <a:pt x="145" y="567"/>
                      <a:pt x="145" y="567"/>
                    </a:cubicBezTo>
                    <a:cubicBezTo>
                      <a:pt x="145" y="567"/>
                      <a:pt x="145" y="568"/>
                      <a:pt x="145" y="568"/>
                    </a:cubicBezTo>
                    <a:cubicBezTo>
                      <a:pt x="145" y="569"/>
                      <a:pt x="145" y="570"/>
                      <a:pt x="145" y="571"/>
                    </a:cubicBezTo>
                    <a:cubicBezTo>
                      <a:pt x="145" y="572"/>
                      <a:pt x="145" y="573"/>
                      <a:pt x="146" y="573"/>
                    </a:cubicBezTo>
                    <a:cubicBezTo>
                      <a:pt x="145" y="574"/>
                      <a:pt x="145" y="575"/>
                      <a:pt x="144" y="576"/>
                    </a:cubicBezTo>
                    <a:cubicBezTo>
                      <a:pt x="144" y="577"/>
                      <a:pt x="145" y="578"/>
                      <a:pt x="145" y="579"/>
                    </a:cubicBezTo>
                    <a:cubicBezTo>
                      <a:pt x="145" y="580"/>
                      <a:pt x="145" y="580"/>
                      <a:pt x="145" y="581"/>
                    </a:cubicBezTo>
                    <a:cubicBezTo>
                      <a:pt x="145" y="581"/>
                      <a:pt x="145" y="581"/>
                      <a:pt x="145" y="581"/>
                    </a:cubicBezTo>
                    <a:cubicBezTo>
                      <a:pt x="145" y="581"/>
                      <a:pt x="145" y="582"/>
                      <a:pt x="145" y="582"/>
                    </a:cubicBezTo>
                    <a:cubicBezTo>
                      <a:pt x="144" y="582"/>
                      <a:pt x="144" y="583"/>
                      <a:pt x="144" y="584"/>
                    </a:cubicBezTo>
                    <a:cubicBezTo>
                      <a:pt x="144" y="585"/>
                      <a:pt x="145" y="584"/>
                      <a:pt x="145" y="584"/>
                    </a:cubicBezTo>
                    <a:cubicBezTo>
                      <a:pt x="145" y="585"/>
                      <a:pt x="146" y="585"/>
                      <a:pt x="146" y="585"/>
                    </a:cubicBezTo>
                    <a:cubicBezTo>
                      <a:pt x="146" y="585"/>
                      <a:pt x="146" y="584"/>
                      <a:pt x="146" y="584"/>
                    </a:cubicBezTo>
                    <a:cubicBezTo>
                      <a:pt x="147" y="584"/>
                      <a:pt x="148" y="585"/>
                      <a:pt x="148" y="586"/>
                    </a:cubicBezTo>
                    <a:cubicBezTo>
                      <a:pt x="148" y="586"/>
                      <a:pt x="147" y="587"/>
                      <a:pt x="147" y="587"/>
                    </a:cubicBezTo>
                    <a:cubicBezTo>
                      <a:pt x="147" y="589"/>
                      <a:pt x="149" y="591"/>
                      <a:pt x="148" y="593"/>
                    </a:cubicBezTo>
                    <a:cubicBezTo>
                      <a:pt x="148" y="593"/>
                      <a:pt x="149" y="593"/>
                      <a:pt x="148" y="594"/>
                    </a:cubicBezTo>
                    <a:close/>
                    <a:moveTo>
                      <a:pt x="149" y="557"/>
                    </a:moveTo>
                    <a:cubicBezTo>
                      <a:pt x="148" y="558"/>
                      <a:pt x="149" y="560"/>
                      <a:pt x="148" y="561"/>
                    </a:cubicBezTo>
                    <a:cubicBezTo>
                      <a:pt x="148" y="562"/>
                      <a:pt x="148" y="563"/>
                      <a:pt x="147" y="563"/>
                    </a:cubicBezTo>
                    <a:cubicBezTo>
                      <a:pt x="146" y="562"/>
                      <a:pt x="146" y="562"/>
                      <a:pt x="147" y="561"/>
                    </a:cubicBezTo>
                    <a:cubicBezTo>
                      <a:pt x="147" y="561"/>
                      <a:pt x="148" y="560"/>
                      <a:pt x="147" y="560"/>
                    </a:cubicBezTo>
                    <a:cubicBezTo>
                      <a:pt x="146" y="559"/>
                      <a:pt x="147" y="560"/>
                      <a:pt x="147" y="558"/>
                    </a:cubicBezTo>
                    <a:cubicBezTo>
                      <a:pt x="147" y="558"/>
                      <a:pt x="147" y="558"/>
                      <a:pt x="147" y="557"/>
                    </a:cubicBezTo>
                    <a:cubicBezTo>
                      <a:pt x="147" y="557"/>
                      <a:pt x="147" y="556"/>
                      <a:pt x="147" y="556"/>
                    </a:cubicBezTo>
                    <a:cubicBezTo>
                      <a:pt x="147" y="555"/>
                      <a:pt x="147" y="554"/>
                      <a:pt x="147" y="553"/>
                    </a:cubicBezTo>
                    <a:cubicBezTo>
                      <a:pt x="148" y="552"/>
                      <a:pt x="148" y="552"/>
                      <a:pt x="149" y="551"/>
                    </a:cubicBezTo>
                    <a:cubicBezTo>
                      <a:pt x="148" y="550"/>
                      <a:pt x="148" y="549"/>
                      <a:pt x="148" y="548"/>
                    </a:cubicBezTo>
                    <a:cubicBezTo>
                      <a:pt x="148" y="549"/>
                      <a:pt x="148" y="549"/>
                      <a:pt x="147" y="549"/>
                    </a:cubicBezTo>
                    <a:cubicBezTo>
                      <a:pt x="147" y="549"/>
                      <a:pt x="146" y="550"/>
                      <a:pt x="146" y="549"/>
                    </a:cubicBezTo>
                    <a:cubicBezTo>
                      <a:pt x="146" y="549"/>
                      <a:pt x="146" y="549"/>
                      <a:pt x="146" y="549"/>
                    </a:cubicBezTo>
                    <a:cubicBezTo>
                      <a:pt x="146" y="548"/>
                      <a:pt x="144" y="548"/>
                      <a:pt x="144" y="548"/>
                    </a:cubicBezTo>
                    <a:cubicBezTo>
                      <a:pt x="144" y="547"/>
                      <a:pt x="145" y="547"/>
                      <a:pt x="145" y="546"/>
                    </a:cubicBezTo>
                    <a:cubicBezTo>
                      <a:pt x="145" y="546"/>
                      <a:pt x="145" y="546"/>
                      <a:pt x="145" y="546"/>
                    </a:cubicBezTo>
                    <a:cubicBezTo>
                      <a:pt x="146" y="545"/>
                      <a:pt x="146" y="545"/>
                      <a:pt x="146" y="545"/>
                    </a:cubicBezTo>
                    <a:cubicBezTo>
                      <a:pt x="146" y="545"/>
                      <a:pt x="145" y="544"/>
                      <a:pt x="145" y="544"/>
                    </a:cubicBezTo>
                    <a:cubicBezTo>
                      <a:pt x="146" y="543"/>
                      <a:pt x="146" y="542"/>
                      <a:pt x="146" y="541"/>
                    </a:cubicBezTo>
                    <a:cubicBezTo>
                      <a:pt x="146" y="540"/>
                      <a:pt x="146" y="540"/>
                      <a:pt x="146" y="539"/>
                    </a:cubicBezTo>
                    <a:cubicBezTo>
                      <a:pt x="146" y="539"/>
                      <a:pt x="147" y="539"/>
                      <a:pt x="147" y="538"/>
                    </a:cubicBezTo>
                    <a:cubicBezTo>
                      <a:pt x="147" y="537"/>
                      <a:pt x="147" y="537"/>
                      <a:pt x="147" y="536"/>
                    </a:cubicBezTo>
                    <a:cubicBezTo>
                      <a:pt x="147" y="536"/>
                      <a:pt x="147" y="535"/>
                      <a:pt x="147" y="535"/>
                    </a:cubicBezTo>
                    <a:cubicBezTo>
                      <a:pt x="147" y="535"/>
                      <a:pt x="148" y="534"/>
                      <a:pt x="148" y="534"/>
                    </a:cubicBezTo>
                    <a:cubicBezTo>
                      <a:pt x="148" y="534"/>
                      <a:pt x="148" y="533"/>
                      <a:pt x="148" y="532"/>
                    </a:cubicBezTo>
                    <a:cubicBezTo>
                      <a:pt x="148" y="532"/>
                      <a:pt x="148" y="532"/>
                      <a:pt x="148" y="532"/>
                    </a:cubicBezTo>
                    <a:cubicBezTo>
                      <a:pt x="148" y="532"/>
                      <a:pt x="148" y="532"/>
                      <a:pt x="148" y="531"/>
                    </a:cubicBezTo>
                    <a:cubicBezTo>
                      <a:pt x="148" y="531"/>
                      <a:pt x="148" y="531"/>
                      <a:pt x="148" y="531"/>
                    </a:cubicBezTo>
                    <a:cubicBezTo>
                      <a:pt x="148" y="531"/>
                      <a:pt x="148" y="530"/>
                      <a:pt x="148" y="530"/>
                    </a:cubicBezTo>
                    <a:cubicBezTo>
                      <a:pt x="148" y="530"/>
                      <a:pt x="149" y="530"/>
                      <a:pt x="149" y="529"/>
                    </a:cubicBezTo>
                    <a:cubicBezTo>
                      <a:pt x="149" y="529"/>
                      <a:pt x="149" y="528"/>
                      <a:pt x="149" y="527"/>
                    </a:cubicBezTo>
                    <a:cubicBezTo>
                      <a:pt x="149" y="527"/>
                      <a:pt x="149" y="526"/>
                      <a:pt x="149" y="526"/>
                    </a:cubicBezTo>
                    <a:cubicBezTo>
                      <a:pt x="149" y="526"/>
                      <a:pt x="150" y="525"/>
                      <a:pt x="150" y="525"/>
                    </a:cubicBezTo>
                    <a:cubicBezTo>
                      <a:pt x="150" y="525"/>
                      <a:pt x="151" y="525"/>
                      <a:pt x="151" y="525"/>
                    </a:cubicBezTo>
                    <a:cubicBezTo>
                      <a:pt x="151" y="526"/>
                      <a:pt x="150" y="527"/>
                      <a:pt x="150" y="528"/>
                    </a:cubicBezTo>
                    <a:cubicBezTo>
                      <a:pt x="150" y="528"/>
                      <a:pt x="150" y="529"/>
                      <a:pt x="150" y="530"/>
                    </a:cubicBezTo>
                    <a:cubicBezTo>
                      <a:pt x="150" y="530"/>
                      <a:pt x="150" y="530"/>
                      <a:pt x="150" y="530"/>
                    </a:cubicBezTo>
                    <a:cubicBezTo>
                      <a:pt x="150" y="530"/>
                      <a:pt x="150" y="531"/>
                      <a:pt x="150" y="531"/>
                    </a:cubicBezTo>
                    <a:cubicBezTo>
                      <a:pt x="149" y="532"/>
                      <a:pt x="150" y="533"/>
                      <a:pt x="150" y="534"/>
                    </a:cubicBezTo>
                    <a:cubicBezTo>
                      <a:pt x="149" y="535"/>
                      <a:pt x="149" y="536"/>
                      <a:pt x="149" y="537"/>
                    </a:cubicBezTo>
                    <a:cubicBezTo>
                      <a:pt x="148" y="537"/>
                      <a:pt x="149" y="538"/>
                      <a:pt x="147" y="538"/>
                    </a:cubicBezTo>
                    <a:cubicBezTo>
                      <a:pt x="147" y="540"/>
                      <a:pt x="148" y="541"/>
                      <a:pt x="148" y="542"/>
                    </a:cubicBezTo>
                    <a:cubicBezTo>
                      <a:pt x="148" y="543"/>
                      <a:pt x="148" y="543"/>
                      <a:pt x="148" y="544"/>
                    </a:cubicBezTo>
                    <a:cubicBezTo>
                      <a:pt x="148" y="544"/>
                      <a:pt x="147" y="544"/>
                      <a:pt x="147" y="544"/>
                    </a:cubicBezTo>
                    <a:cubicBezTo>
                      <a:pt x="147" y="544"/>
                      <a:pt x="148" y="545"/>
                      <a:pt x="148" y="545"/>
                    </a:cubicBezTo>
                    <a:cubicBezTo>
                      <a:pt x="147" y="545"/>
                      <a:pt x="146" y="546"/>
                      <a:pt x="146" y="547"/>
                    </a:cubicBezTo>
                    <a:cubicBezTo>
                      <a:pt x="146" y="548"/>
                      <a:pt x="147" y="546"/>
                      <a:pt x="147" y="547"/>
                    </a:cubicBezTo>
                    <a:cubicBezTo>
                      <a:pt x="147" y="547"/>
                      <a:pt x="148" y="548"/>
                      <a:pt x="148" y="548"/>
                    </a:cubicBezTo>
                    <a:cubicBezTo>
                      <a:pt x="148" y="548"/>
                      <a:pt x="148" y="547"/>
                      <a:pt x="149" y="547"/>
                    </a:cubicBezTo>
                    <a:cubicBezTo>
                      <a:pt x="149" y="547"/>
                      <a:pt x="150" y="549"/>
                      <a:pt x="150" y="549"/>
                    </a:cubicBezTo>
                    <a:cubicBezTo>
                      <a:pt x="150" y="549"/>
                      <a:pt x="149" y="550"/>
                      <a:pt x="149" y="550"/>
                    </a:cubicBezTo>
                    <a:cubicBezTo>
                      <a:pt x="149" y="552"/>
                      <a:pt x="150" y="555"/>
                      <a:pt x="149" y="556"/>
                    </a:cubicBezTo>
                    <a:cubicBezTo>
                      <a:pt x="149" y="556"/>
                      <a:pt x="149" y="557"/>
                      <a:pt x="149" y="557"/>
                    </a:cubicBezTo>
                    <a:cubicBezTo>
                      <a:pt x="149" y="557"/>
                      <a:pt x="149" y="557"/>
                      <a:pt x="149" y="557"/>
                    </a:cubicBezTo>
                    <a:close/>
                    <a:moveTo>
                      <a:pt x="154" y="631"/>
                    </a:moveTo>
                    <a:cubicBezTo>
                      <a:pt x="154" y="630"/>
                      <a:pt x="154" y="630"/>
                      <a:pt x="154" y="629"/>
                    </a:cubicBezTo>
                    <a:cubicBezTo>
                      <a:pt x="154" y="629"/>
                      <a:pt x="154" y="629"/>
                      <a:pt x="154" y="629"/>
                    </a:cubicBezTo>
                    <a:cubicBezTo>
                      <a:pt x="153" y="628"/>
                      <a:pt x="154" y="629"/>
                      <a:pt x="154" y="628"/>
                    </a:cubicBezTo>
                    <a:cubicBezTo>
                      <a:pt x="154" y="627"/>
                      <a:pt x="153" y="627"/>
                      <a:pt x="153" y="627"/>
                    </a:cubicBezTo>
                    <a:cubicBezTo>
                      <a:pt x="153" y="627"/>
                      <a:pt x="153" y="626"/>
                      <a:pt x="153" y="626"/>
                    </a:cubicBezTo>
                    <a:cubicBezTo>
                      <a:pt x="153" y="625"/>
                      <a:pt x="153" y="625"/>
                      <a:pt x="153" y="624"/>
                    </a:cubicBezTo>
                    <a:cubicBezTo>
                      <a:pt x="153" y="624"/>
                      <a:pt x="153" y="623"/>
                      <a:pt x="153" y="623"/>
                    </a:cubicBezTo>
                    <a:cubicBezTo>
                      <a:pt x="153" y="622"/>
                      <a:pt x="153" y="621"/>
                      <a:pt x="153" y="621"/>
                    </a:cubicBezTo>
                    <a:cubicBezTo>
                      <a:pt x="153" y="621"/>
                      <a:pt x="152" y="621"/>
                      <a:pt x="152" y="621"/>
                    </a:cubicBezTo>
                    <a:cubicBezTo>
                      <a:pt x="152" y="622"/>
                      <a:pt x="152" y="622"/>
                      <a:pt x="151" y="622"/>
                    </a:cubicBezTo>
                    <a:cubicBezTo>
                      <a:pt x="151" y="622"/>
                      <a:pt x="151" y="622"/>
                      <a:pt x="151" y="621"/>
                    </a:cubicBezTo>
                    <a:cubicBezTo>
                      <a:pt x="151" y="621"/>
                      <a:pt x="150" y="622"/>
                      <a:pt x="150" y="621"/>
                    </a:cubicBezTo>
                    <a:cubicBezTo>
                      <a:pt x="150" y="621"/>
                      <a:pt x="150" y="621"/>
                      <a:pt x="150" y="620"/>
                    </a:cubicBezTo>
                    <a:cubicBezTo>
                      <a:pt x="150" y="620"/>
                      <a:pt x="150" y="620"/>
                      <a:pt x="150" y="620"/>
                    </a:cubicBezTo>
                    <a:cubicBezTo>
                      <a:pt x="150" y="619"/>
                      <a:pt x="150" y="619"/>
                      <a:pt x="150" y="619"/>
                    </a:cubicBezTo>
                    <a:cubicBezTo>
                      <a:pt x="150" y="619"/>
                      <a:pt x="150" y="619"/>
                      <a:pt x="150" y="618"/>
                    </a:cubicBezTo>
                    <a:cubicBezTo>
                      <a:pt x="150" y="618"/>
                      <a:pt x="150" y="617"/>
                      <a:pt x="150" y="616"/>
                    </a:cubicBezTo>
                    <a:cubicBezTo>
                      <a:pt x="150" y="616"/>
                      <a:pt x="150" y="616"/>
                      <a:pt x="150" y="615"/>
                    </a:cubicBezTo>
                    <a:cubicBezTo>
                      <a:pt x="150" y="615"/>
                      <a:pt x="150" y="615"/>
                      <a:pt x="150" y="614"/>
                    </a:cubicBezTo>
                    <a:cubicBezTo>
                      <a:pt x="150" y="614"/>
                      <a:pt x="149" y="613"/>
                      <a:pt x="149" y="613"/>
                    </a:cubicBezTo>
                    <a:cubicBezTo>
                      <a:pt x="149" y="613"/>
                      <a:pt x="149" y="612"/>
                      <a:pt x="150" y="612"/>
                    </a:cubicBezTo>
                    <a:cubicBezTo>
                      <a:pt x="150" y="612"/>
                      <a:pt x="150" y="612"/>
                      <a:pt x="150" y="612"/>
                    </a:cubicBezTo>
                    <a:cubicBezTo>
                      <a:pt x="150" y="611"/>
                      <a:pt x="150" y="611"/>
                      <a:pt x="150" y="611"/>
                    </a:cubicBezTo>
                    <a:cubicBezTo>
                      <a:pt x="150" y="610"/>
                      <a:pt x="150" y="610"/>
                      <a:pt x="150" y="610"/>
                    </a:cubicBezTo>
                    <a:cubicBezTo>
                      <a:pt x="150" y="610"/>
                      <a:pt x="149" y="610"/>
                      <a:pt x="149" y="610"/>
                    </a:cubicBezTo>
                    <a:cubicBezTo>
                      <a:pt x="149" y="610"/>
                      <a:pt x="150" y="610"/>
                      <a:pt x="149" y="609"/>
                    </a:cubicBezTo>
                    <a:cubicBezTo>
                      <a:pt x="149" y="609"/>
                      <a:pt x="149" y="609"/>
                      <a:pt x="149" y="609"/>
                    </a:cubicBezTo>
                    <a:cubicBezTo>
                      <a:pt x="149" y="609"/>
                      <a:pt x="149" y="609"/>
                      <a:pt x="149" y="608"/>
                    </a:cubicBezTo>
                    <a:cubicBezTo>
                      <a:pt x="149" y="608"/>
                      <a:pt x="149" y="607"/>
                      <a:pt x="149" y="606"/>
                    </a:cubicBezTo>
                    <a:cubicBezTo>
                      <a:pt x="149" y="606"/>
                      <a:pt x="149" y="606"/>
                      <a:pt x="149" y="606"/>
                    </a:cubicBezTo>
                    <a:cubicBezTo>
                      <a:pt x="149" y="606"/>
                      <a:pt x="149" y="606"/>
                      <a:pt x="150" y="605"/>
                    </a:cubicBezTo>
                    <a:cubicBezTo>
                      <a:pt x="150" y="605"/>
                      <a:pt x="150" y="605"/>
                      <a:pt x="150" y="605"/>
                    </a:cubicBezTo>
                    <a:cubicBezTo>
                      <a:pt x="150" y="606"/>
                      <a:pt x="150" y="606"/>
                      <a:pt x="150" y="607"/>
                    </a:cubicBezTo>
                    <a:cubicBezTo>
                      <a:pt x="150" y="607"/>
                      <a:pt x="151" y="608"/>
                      <a:pt x="151" y="608"/>
                    </a:cubicBezTo>
                    <a:cubicBezTo>
                      <a:pt x="151" y="608"/>
                      <a:pt x="150" y="608"/>
                      <a:pt x="150" y="608"/>
                    </a:cubicBezTo>
                    <a:cubicBezTo>
                      <a:pt x="150" y="609"/>
                      <a:pt x="150" y="609"/>
                      <a:pt x="150" y="610"/>
                    </a:cubicBezTo>
                    <a:cubicBezTo>
                      <a:pt x="150" y="610"/>
                      <a:pt x="151" y="611"/>
                      <a:pt x="151" y="611"/>
                    </a:cubicBezTo>
                    <a:cubicBezTo>
                      <a:pt x="151" y="612"/>
                      <a:pt x="151" y="612"/>
                      <a:pt x="151" y="613"/>
                    </a:cubicBezTo>
                    <a:cubicBezTo>
                      <a:pt x="151" y="613"/>
                      <a:pt x="151" y="614"/>
                      <a:pt x="150" y="614"/>
                    </a:cubicBezTo>
                    <a:cubicBezTo>
                      <a:pt x="151" y="616"/>
                      <a:pt x="151" y="616"/>
                      <a:pt x="152" y="617"/>
                    </a:cubicBezTo>
                    <a:cubicBezTo>
                      <a:pt x="151" y="617"/>
                      <a:pt x="151" y="618"/>
                      <a:pt x="151" y="618"/>
                    </a:cubicBezTo>
                    <a:cubicBezTo>
                      <a:pt x="151" y="618"/>
                      <a:pt x="151" y="618"/>
                      <a:pt x="151" y="618"/>
                    </a:cubicBezTo>
                    <a:cubicBezTo>
                      <a:pt x="151" y="618"/>
                      <a:pt x="151" y="619"/>
                      <a:pt x="152" y="619"/>
                    </a:cubicBezTo>
                    <a:cubicBezTo>
                      <a:pt x="151" y="619"/>
                      <a:pt x="151" y="620"/>
                      <a:pt x="151" y="620"/>
                    </a:cubicBezTo>
                    <a:cubicBezTo>
                      <a:pt x="151" y="621"/>
                      <a:pt x="151" y="620"/>
                      <a:pt x="152" y="620"/>
                    </a:cubicBezTo>
                    <a:cubicBezTo>
                      <a:pt x="152" y="620"/>
                      <a:pt x="152" y="621"/>
                      <a:pt x="153" y="621"/>
                    </a:cubicBezTo>
                    <a:cubicBezTo>
                      <a:pt x="153" y="621"/>
                      <a:pt x="153" y="620"/>
                      <a:pt x="153" y="620"/>
                    </a:cubicBezTo>
                    <a:cubicBezTo>
                      <a:pt x="153" y="620"/>
                      <a:pt x="154" y="621"/>
                      <a:pt x="154" y="621"/>
                    </a:cubicBezTo>
                    <a:cubicBezTo>
                      <a:pt x="154" y="621"/>
                      <a:pt x="154" y="622"/>
                      <a:pt x="154" y="622"/>
                    </a:cubicBezTo>
                    <a:cubicBezTo>
                      <a:pt x="154" y="623"/>
                      <a:pt x="155" y="625"/>
                      <a:pt x="155" y="626"/>
                    </a:cubicBezTo>
                    <a:cubicBezTo>
                      <a:pt x="155" y="626"/>
                      <a:pt x="155" y="626"/>
                      <a:pt x="155" y="626"/>
                    </a:cubicBezTo>
                    <a:cubicBezTo>
                      <a:pt x="155" y="626"/>
                      <a:pt x="155" y="627"/>
                      <a:pt x="155" y="627"/>
                    </a:cubicBezTo>
                    <a:cubicBezTo>
                      <a:pt x="155" y="627"/>
                      <a:pt x="155" y="628"/>
                      <a:pt x="155" y="629"/>
                    </a:cubicBezTo>
                    <a:cubicBezTo>
                      <a:pt x="155" y="630"/>
                      <a:pt x="155" y="630"/>
                      <a:pt x="154" y="631"/>
                    </a:cubicBezTo>
                    <a:close/>
                    <a:moveTo>
                      <a:pt x="157" y="678"/>
                    </a:moveTo>
                    <a:cubicBezTo>
                      <a:pt x="156" y="678"/>
                      <a:pt x="156" y="677"/>
                      <a:pt x="155" y="676"/>
                    </a:cubicBezTo>
                    <a:cubicBezTo>
                      <a:pt x="155" y="675"/>
                      <a:pt x="155" y="675"/>
                      <a:pt x="155" y="674"/>
                    </a:cubicBezTo>
                    <a:cubicBezTo>
                      <a:pt x="156" y="675"/>
                      <a:pt x="156" y="675"/>
                      <a:pt x="156" y="675"/>
                    </a:cubicBezTo>
                    <a:cubicBezTo>
                      <a:pt x="156" y="676"/>
                      <a:pt x="156" y="677"/>
                      <a:pt x="157" y="677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678"/>
                    </a:move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501"/>
                    </a:moveTo>
                    <a:cubicBezTo>
                      <a:pt x="157" y="502"/>
                      <a:pt x="157" y="502"/>
                      <a:pt x="157" y="503"/>
                    </a:cubicBezTo>
                    <a:cubicBezTo>
                      <a:pt x="157" y="503"/>
                      <a:pt x="156" y="503"/>
                      <a:pt x="156" y="503"/>
                    </a:cubicBezTo>
                    <a:cubicBezTo>
                      <a:pt x="156" y="503"/>
                      <a:pt x="156" y="504"/>
                      <a:pt x="156" y="505"/>
                    </a:cubicBezTo>
                    <a:cubicBezTo>
                      <a:pt x="156" y="505"/>
                      <a:pt x="156" y="506"/>
                      <a:pt x="156" y="507"/>
                    </a:cubicBezTo>
                    <a:cubicBezTo>
                      <a:pt x="156" y="508"/>
                      <a:pt x="155" y="509"/>
                      <a:pt x="155" y="510"/>
                    </a:cubicBezTo>
                    <a:cubicBezTo>
                      <a:pt x="154" y="510"/>
                      <a:pt x="155" y="511"/>
                      <a:pt x="153" y="511"/>
                    </a:cubicBezTo>
                    <a:cubicBezTo>
                      <a:pt x="153" y="513"/>
                      <a:pt x="154" y="514"/>
                      <a:pt x="154" y="515"/>
                    </a:cubicBezTo>
                    <a:cubicBezTo>
                      <a:pt x="154" y="516"/>
                      <a:pt x="153" y="516"/>
                      <a:pt x="153" y="517"/>
                    </a:cubicBezTo>
                    <a:cubicBezTo>
                      <a:pt x="153" y="517"/>
                      <a:pt x="153" y="517"/>
                      <a:pt x="153" y="517"/>
                    </a:cubicBezTo>
                    <a:cubicBezTo>
                      <a:pt x="153" y="517"/>
                      <a:pt x="153" y="517"/>
                      <a:pt x="153" y="518"/>
                    </a:cubicBezTo>
                    <a:cubicBezTo>
                      <a:pt x="152" y="518"/>
                      <a:pt x="152" y="519"/>
                      <a:pt x="151" y="519"/>
                    </a:cubicBezTo>
                    <a:cubicBezTo>
                      <a:pt x="152" y="521"/>
                      <a:pt x="152" y="519"/>
                      <a:pt x="153" y="520"/>
                    </a:cubicBezTo>
                    <a:cubicBezTo>
                      <a:pt x="152" y="520"/>
                      <a:pt x="153" y="521"/>
                      <a:pt x="154" y="521"/>
                    </a:cubicBezTo>
                    <a:cubicBezTo>
                      <a:pt x="154" y="521"/>
                      <a:pt x="154" y="520"/>
                      <a:pt x="154" y="520"/>
                    </a:cubicBezTo>
                    <a:cubicBezTo>
                      <a:pt x="154" y="520"/>
                      <a:pt x="155" y="522"/>
                      <a:pt x="155" y="522"/>
                    </a:cubicBezTo>
                    <a:cubicBezTo>
                      <a:pt x="155" y="522"/>
                      <a:pt x="154" y="523"/>
                      <a:pt x="154" y="523"/>
                    </a:cubicBezTo>
                    <a:cubicBezTo>
                      <a:pt x="154" y="525"/>
                      <a:pt x="154" y="528"/>
                      <a:pt x="154" y="529"/>
                    </a:cubicBezTo>
                    <a:cubicBezTo>
                      <a:pt x="154" y="529"/>
                      <a:pt x="154" y="530"/>
                      <a:pt x="154" y="530"/>
                    </a:cubicBezTo>
                    <a:cubicBezTo>
                      <a:pt x="153" y="530"/>
                      <a:pt x="153" y="530"/>
                      <a:pt x="153" y="530"/>
                    </a:cubicBezTo>
                    <a:cubicBezTo>
                      <a:pt x="153" y="531"/>
                      <a:pt x="153" y="533"/>
                      <a:pt x="153" y="534"/>
                    </a:cubicBezTo>
                    <a:cubicBezTo>
                      <a:pt x="152" y="534"/>
                      <a:pt x="152" y="536"/>
                      <a:pt x="151" y="536"/>
                    </a:cubicBezTo>
                    <a:cubicBezTo>
                      <a:pt x="151" y="535"/>
                      <a:pt x="150" y="534"/>
                      <a:pt x="151" y="534"/>
                    </a:cubicBezTo>
                    <a:cubicBezTo>
                      <a:pt x="151" y="533"/>
                      <a:pt x="152" y="533"/>
                      <a:pt x="151" y="533"/>
                    </a:cubicBezTo>
                    <a:cubicBezTo>
                      <a:pt x="151" y="532"/>
                      <a:pt x="151" y="533"/>
                      <a:pt x="151" y="531"/>
                    </a:cubicBezTo>
                    <a:cubicBezTo>
                      <a:pt x="151" y="531"/>
                      <a:pt x="151" y="530"/>
                      <a:pt x="151" y="530"/>
                    </a:cubicBezTo>
                    <a:cubicBezTo>
                      <a:pt x="151" y="530"/>
                      <a:pt x="152" y="529"/>
                      <a:pt x="152" y="528"/>
                    </a:cubicBezTo>
                    <a:cubicBezTo>
                      <a:pt x="152" y="528"/>
                      <a:pt x="152" y="527"/>
                      <a:pt x="152" y="525"/>
                    </a:cubicBezTo>
                    <a:cubicBezTo>
                      <a:pt x="153" y="525"/>
                      <a:pt x="153" y="525"/>
                      <a:pt x="154" y="524"/>
                    </a:cubicBezTo>
                    <a:cubicBezTo>
                      <a:pt x="154" y="523"/>
                      <a:pt x="153" y="522"/>
                      <a:pt x="154" y="521"/>
                    </a:cubicBezTo>
                    <a:cubicBezTo>
                      <a:pt x="153" y="522"/>
                      <a:pt x="153" y="521"/>
                      <a:pt x="153" y="522"/>
                    </a:cubicBezTo>
                    <a:cubicBezTo>
                      <a:pt x="152" y="522"/>
                      <a:pt x="152" y="523"/>
                      <a:pt x="151" y="522"/>
                    </a:cubicBezTo>
                    <a:cubicBezTo>
                      <a:pt x="151" y="522"/>
                      <a:pt x="151" y="522"/>
                      <a:pt x="151" y="521"/>
                    </a:cubicBezTo>
                    <a:cubicBezTo>
                      <a:pt x="151" y="521"/>
                      <a:pt x="148" y="521"/>
                      <a:pt x="149" y="520"/>
                    </a:cubicBezTo>
                    <a:cubicBezTo>
                      <a:pt x="149" y="520"/>
                      <a:pt x="150" y="520"/>
                      <a:pt x="151" y="519"/>
                    </a:cubicBezTo>
                    <a:cubicBezTo>
                      <a:pt x="151" y="519"/>
                      <a:pt x="151" y="519"/>
                      <a:pt x="151" y="518"/>
                    </a:cubicBezTo>
                    <a:cubicBezTo>
                      <a:pt x="151" y="518"/>
                      <a:pt x="151" y="518"/>
                      <a:pt x="151" y="518"/>
                    </a:cubicBezTo>
                    <a:cubicBezTo>
                      <a:pt x="151" y="518"/>
                      <a:pt x="151" y="517"/>
                      <a:pt x="151" y="517"/>
                    </a:cubicBezTo>
                    <a:cubicBezTo>
                      <a:pt x="151" y="516"/>
                      <a:pt x="151" y="515"/>
                      <a:pt x="152" y="514"/>
                    </a:cubicBezTo>
                    <a:cubicBezTo>
                      <a:pt x="152" y="513"/>
                      <a:pt x="152" y="513"/>
                      <a:pt x="152" y="512"/>
                    </a:cubicBezTo>
                    <a:cubicBezTo>
                      <a:pt x="152" y="512"/>
                      <a:pt x="153" y="511"/>
                      <a:pt x="153" y="511"/>
                    </a:cubicBezTo>
                    <a:cubicBezTo>
                      <a:pt x="153" y="510"/>
                      <a:pt x="153" y="509"/>
                      <a:pt x="153" y="509"/>
                    </a:cubicBezTo>
                    <a:cubicBezTo>
                      <a:pt x="153" y="508"/>
                      <a:pt x="153" y="508"/>
                      <a:pt x="153" y="508"/>
                    </a:cubicBezTo>
                    <a:cubicBezTo>
                      <a:pt x="153" y="508"/>
                      <a:pt x="154" y="507"/>
                      <a:pt x="154" y="507"/>
                    </a:cubicBezTo>
                    <a:cubicBezTo>
                      <a:pt x="154" y="507"/>
                      <a:pt x="154" y="506"/>
                      <a:pt x="154" y="505"/>
                    </a:cubicBezTo>
                    <a:cubicBezTo>
                      <a:pt x="154" y="505"/>
                      <a:pt x="154" y="505"/>
                      <a:pt x="154" y="505"/>
                    </a:cubicBezTo>
                    <a:cubicBezTo>
                      <a:pt x="154" y="505"/>
                      <a:pt x="154" y="504"/>
                      <a:pt x="154" y="504"/>
                    </a:cubicBezTo>
                    <a:cubicBezTo>
                      <a:pt x="154" y="504"/>
                      <a:pt x="155" y="504"/>
                      <a:pt x="155" y="504"/>
                    </a:cubicBezTo>
                    <a:cubicBezTo>
                      <a:pt x="155" y="504"/>
                      <a:pt x="155" y="503"/>
                      <a:pt x="155" y="503"/>
                    </a:cubicBezTo>
                    <a:cubicBezTo>
                      <a:pt x="155" y="503"/>
                      <a:pt x="155" y="503"/>
                      <a:pt x="155" y="502"/>
                    </a:cubicBezTo>
                    <a:cubicBezTo>
                      <a:pt x="155" y="502"/>
                      <a:pt x="156" y="501"/>
                      <a:pt x="155" y="500"/>
                    </a:cubicBezTo>
                    <a:cubicBezTo>
                      <a:pt x="156" y="500"/>
                      <a:pt x="156" y="499"/>
                      <a:pt x="156" y="499"/>
                    </a:cubicBezTo>
                    <a:cubicBezTo>
                      <a:pt x="156" y="499"/>
                      <a:pt x="157" y="499"/>
                      <a:pt x="157" y="498"/>
                    </a:cubicBezTo>
                    <a:cubicBezTo>
                      <a:pt x="157" y="498"/>
                      <a:pt x="157" y="498"/>
                      <a:pt x="157" y="498"/>
                    </a:cubicBezTo>
                    <a:cubicBezTo>
                      <a:pt x="158" y="499"/>
                      <a:pt x="157" y="500"/>
                      <a:pt x="157" y="501"/>
                    </a:cubicBezTo>
                    <a:close/>
                    <a:moveTo>
                      <a:pt x="158" y="454"/>
                    </a:moveTo>
                    <a:cubicBezTo>
                      <a:pt x="157" y="455"/>
                      <a:pt x="157" y="454"/>
                      <a:pt x="157" y="454"/>
                    </a:cubicBezTo>
                    <a:cubicBezTo>
                      <a:pt x="157" y="454"/>
                      <a:pt x="157" y="454"/>
                      <a:pt x="157" y="455"/>
                    </a:cubicBezTo>
                    <a:cubicBezTo>
                      <a:pt x="157" y="455"/>
                      <a:pt x="156" y="455"/>
                      <a:pt x="156" y="455"/>
                    </a:cubicBezTo>
                    <a:cubicBezTo>
                      <a:pt x="156" y="455"/>
                      <a:pt x="156" y="456"/>
                      <a:pt x="156" y="456"/>
                    </a:cubicBezTo>
                    <a:cubicBezTo>
                      <a:pt x="156" y="457"/>
                      <a:pt x="156" y="457"/>
                      <a:pt x="156" y="458"/>
                    </a:cubicBezTo>
                    <a:cubicBezTo>
                      <a:pt x="156" y="458"/>
                      <a:pt x="156" y="458"/>
                      <a:pt x="156" y="458"/>
                    </a:cubicBezTo>
                    <a:cubicBezTo>
                      <a:pt x="156" y="459"/>
                      <a:pt x="156" y="459"/>
                      <a:pt x="156" y="459"/>
                    </a:cubicBezTo>
                    <a:cubicBezTo>
                      <a:pt x="156" y="459"/>
                      <a:pt x="155" y="459"/>
                      <a:pt x="155" y="459"/>
                    </a:cubicBezTo>
                    <a:cubicBezTo>
                      <a:pt x="155" y="459"/>
                      <a:pt x="155" y="459"/>
                      <a:pt x="155" y="459"/>
                    </a:cubicBezTo>
                    <a:cubicBezTo>
                      <a:pt x="155" y="460"/>
                      <a:pt x="155" y="460"/>
                      <a:pt x="155" y="460"/>
                    </a:cubicBezTo>
                    <a:cubicBezTo>
                      <a:pt x="155" y="460"/>
                      <a:pt x="155" y="461"/>
                      <a:pt x="155" y="461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153" y="461"/>
                      <a:pt x="153" y="461"/>
                      <a:pt x="153" y="462"/>
                    </a:cubicBezTo>
                    <a:cubicBezTo>
                      <a:pt x="153" y="462"/>
                      <a:pt x="153" y="462"/>
                      <a:pt x="153" y="463"/>
                    </a:cubicBezTo>
                    <a:cubicBezTo>
                      <a:pt x="153" y="463"/>
                      <a:pt x="153" y="464"/>
                      <a:pt x="152" y="464"/>
                    </a:cubicBezTo>
                    <a:cubicBezTo>
                      <a:pt x="152" y="463"/>
                      <a:pt x="150" y="464"/>
                      <a:pt x="150" y="463"/>
                    </a:cubicBezTo>
                    <a:cubicBezTo>
                      <a:pt x="150" y="462"/>
                      <a:pt x="149" y="463"/>
                      <a:pt x="149" y="463"/>
                    </a:cubicBezTo>
                    <a:cubicBezTo>
                      <a:pt x="148" y="462"/>
                      <a:pt x="151" y="462"/>
                      <a:pt x="152" y="463"/>
                    </a:cubicBezTo>
                    <a:cubicBezTo>
                      <a:pt x="152" y="462"/>
                      <a:pt x="152" y="461"/>
                      <a:pt x="153" y="460"/>
                    </a:cubicBezTo>
                    <a:cubicBezTo>
                      <a:pt x="153" y="459"/>
                      <a:pt x="152" y="460"/>
                      <a:pt x="152" y="459"/>
                    </a:cubicBezTo>
                    <a:cubicBezTo>
                      <a:pt x="152" y="459"/>
                      <a:pt x="152" y="458"/>
                      <a:pt x="152" y="458"/>
                    </a:cubicBezTo>
                    <a:cubicBezTo>
                      <a:pt x="153" y="458"/>
                      <a:pt x="153" y="458"/>
                      <a:pt x="153" y="457"/>
                    </a:cubicBezTo>
                    <a:cubicBezTo>
                      <a:pt x="153" y="457"/>
                      <a:pt x="153" y="456"/>
                      <a:pt x="153" y="456"/>
                    </a:cubicBezTo>
                    <a:cubicBezTo>
                      <a:pt x="153" y="456"/>
                      <a:pt x="154" y="456"/>
                      <a:pt x="154" y="456"/>
                    </a:cubicBezTo>
                    <a:cubicBezTo>
                      <a:pt x="154" y="456"/>
                      <a:pt x="155" y="456"/>
                      <a:pt x="155" y="455"/>
                    </a:cubicBezTo>
                    <a:cubicBezTo>
                      <a:pt x="155" y="455"/>
                      <a:pt x="155" y="455"/>
                      <a:pt x="155" y="454"/>
                    </a:cubicBezTo>
                    <a:cubicBezTo>
                      <a:pt x="155" y="454"/>
                      <a:pt x="156" y="454"/>
                      <a:pt x="156" y="454"/>
                    </a:cubicBezTo>
                    <a:cubicBezTo>
                      <a:pt x="156" y="453"/>
                      <a:pt x="156" y="452"/>
                      <a:pt x="157" y="452"/>
                    </a:cubicBezTo>
                    <a:cubicBezTo>
                      <a:pt x="157" y="451"/>
                      <a:pt x="158" y="451"/>
                      <a:pt x="158" y="451"/>
                    </a:cubicBezTo>
                    <a:cubicBezTo>
                      <a:pt x="158" y="451"/>
                      <a:pt x="158" y="452"/>
                      <a:pt x="158" y="453"/>
                    </a:cubicBezTo>
                    <a:cubicBezTo>
                      <a:pt x="158" y="453"/>
                      <a:pt x="158" y="454"/>
                      <a:pt x="158" y="454"/>
                    </a:cubicBezTo>
                    <a:close/>
                    <a:moveTo>
                      <a:pt x="159" y="682"/>
                    </a:moveTo>
                    <a:cubicBezTo>
                      <a:pt x="160" y="682"/>
                      <a:pt x="160" y="682"/>
                      <a:pt x="160" y="683"/>
                    </a:cubicBezTo>
                    <a:cubicBezTo>
                      <a:pt x="160" y="683"/>
                      <a:pt x="160" y="683"/>
                      <a:pt x="160" y="683"/>
                    </a:cubicBezTo>
                    <a:cubicBezTo>
                      <a:pt x="160" y="683"/>
                      <a:pt x="159" y="684"/>
                      <a:pt x="159" y="682"/>
                    </a:cubicBezTo>
                    <a:close/>
                    <a:moveTo>
                      <a:pt x="170" y="661"/>
                    </a:moveTo>
                    <a:cubicBezTo>
                      <a:pt x="170" y="662"/>
                      <a:pt x="172" y="665"/>
                      <a:pt x="171" y="666"/>
                    </a:cubicBezTo>
                    <a:cubicBezTo>
                      <a:pt x="170" y="666"/>
                      <a:pt x="168" y="660"/>
                      <a:pt x="170" y="661"/>
                    </a:cubicBezTo>
                    <a:close/>
                    <a:moveTo>
                      <a:pt x="173" y="673"/>
                    </a:moveTo>
                    <a:cubicBezTo>
                      <a:pt x="173" y="670"/>
                      <a:pt x="171" y="670"/>
                      <a:pt x="171" y="667"/>
                    </a:cubicBezTo>
                    <a:cubicBezTo>
                      <a:pt x="172" y="667"/>
                      <a:pt x="172" y="667"/>
                      <a:pt x="172" y="667"/>
                    </a:cubicBezTo>
                    <a:cubicBezTo>
                      <a:pt x="171" y="668"/>
                      <a:pt x="173" y="668"/>
                      <a:pt x="173" y="668"/>
                    </a:cubicBezTo>
                    <a:cubicBezTo>
                      <a:pt x="173" y="669"/>
                      <a:pt x="173" y="669"/>
                      <a:pt x="173" y="670"/>
                    </a:cubicBezTo>
                    <a:cubicBezTo>
                      <a:pt x="174" y="670"/>
                      <a:pt x="174" y="671"/>
                      <a:pt x="174" y="673"/>
                    </a:cubicBezTo>
                    <a:cubicBezTo>
                      <a:pt x="175" y="674"/>
                      <a:pt x="176" y="675"/>
                      <a:pt x="176" y="677"/>
                    </a:cubicBezTo>
                    <a:cubicBezTo>
                      <a:pt x="175" y="676"/>
                      <a:pt x="175" y="673"/>
                      <a:pt x="173" y="673"/>
                    </a:cubicBezTo>
                    <a:close/>
                    <a:moveTo>
                      <a:pt x="183" y="715"/>
                    </a:moveTo>
                    <a:cubicBezTo>
                      <a:pt x="183" y="715"/>
                      <a:pt x="183" y="715"/>
                      <a:pt x="183" y="716"/>
                    </a:cubicBezTo>
                    <a:cubicBezTo>
                      <a:pt x="184" y="716"/>
                      <a:pt x="184" y="717"/>
                      <a:pt x="184" y="717"/>
                    </a:cubicBezTo>
                    <a:cubicBezTo>
                      <a:pt x="184" y="717"/>
                      <a:pt x="184" y="717"/>
                      <a:pt x="184" y="717"/>
                    </a:cubicBezTo>
                    <a:cubicBezTo>
                      <a:pt x="184" y="717"/>
                      <a:pt x="183" y="716"/>
                      <a:pt x="183" y="715"/>
                    </a:cubicBezTo>
                    <a:close/>
                    <a:moveTo>
                      <a:pt x="187" y="721"/>
                    </a:moveTo>
                    <a:cubicBezTo>
                      <a:pt x="187" y="721"/>
                      <a:pt x="187" y="721"/>
                      <a:pt x="188" y="721"/>
                    </a:cubicBezTo>
                    <a:cubicBezTo>
                      <a:pt x="187" y="721"/>
                      <a:pt x="187" y="721"/>
                      <a:pt x="187" y="721"/>
                    </a:cubicBezTo>
                    <a:close/>
                    <a:moveTo>
                      <a:pt x="200" y="706"/>
                    </a:moveTo>
                    <a:cubicBezTo>
                      <a:pt x="199" y="706"/>
                      <a:pt x="199" y="706"/>
                      <a:pt x="199" y="705"/>
                    </a:cubicBezTo>
                    <a:cubicBezTo>
                      <a:pt x="200" y="705"/>
                      <a:pt x="201" y="705"/>
                      <a:pt x="200" y="706"/>
                    </a:cubicBezTo>
                    <a:close/>
                    <a:moveTo>
                      <a:pt x="200" y="704"/>
                    </a:moveTo>
                    <a:cubicBezTo>
                      <a:pt x="200" y="704"/>
                      <a:pt x="200" y="704"/>
                      <a:pt x="200" y="703"/>
                    </a:cubicBezTo>
                    <a:cubicBezTo>
                      <a:pt x="200" y="703"/>
                      <a:pt x="200" y="703"/>
                      <a:pt x="200" y="703"/>
                    </a:cubicBezTo>
                    <a:cubicBezTo>
                      <a:pt x="200" y="704"/>
                      <a:pt x="200" y="704"/>
                      <a:pt x="201" y="704"/>
                    </a:cubicBezTo>
                    <a:cubicBezTo>
                      <a:pt x="201" y="704"/>
                      <a:pt x="201" y="704"/>
                      <a:pt x="201" y="704"/>
                    </a:cubicBezTo>
                    <a:cubicBezTo>
                      <a:pt x="201" y="704"/>
                      <a:pt x="200" y="704"/>
                      <a:pt x="200" y="704"/>
                    </a:cubicBezTo>
                    <a:close/>
                    <a:moveTo>
                      <a:pt x="202" y="708"/>
                    </a:moveTo>
                    <a:cubicBezTo>
                      <a:pt x="202" y="707"/>
                      <a:pt x="202" y="707"/>
                      <a:pt x="202" y="706"/>
                    </a:cubicBezTo>
                    <a:cubicBezTo>
                      <a:pt x="202" y="707"/>
                      <a:pt x="202" y="707"/>
                      <a:pt x="203" y="708"/>
                    </a:cubicBezTo>
                    <a:cubicBezTo>
                      <a:pt x="202" y="708"/>
                      <a:pt x="202" y="709"/>
                      <a:pt x="202" y="708"/>
                    </a:cubicBezTo>
                    <a:close/>
                    <a:moveTo>
                      <a:pt x="206" y="713"/>
                    </a:moveTo>
                    <a:cubicBezTo>
                      <a:pt x="205" y="713"/>
                      <a:pt x="205" y="712"/>
                      <a:pt x="205" y="711"/>
                    </a:cubicBezTo>
                    <a:cubicBezTo>
                      <a:pt x="205" y="711"/>
                      <a:pt x="205" y="711"/>
                      <a:pt x="205" y="711"/>
                    </a:cubicBezTo>
                    <a:cubicBezTo>
                      <a:pt x="205" y="712"/>
                      <a:pt x="206" y="712"/>
                      <a:pt x="206" y="713"/>
                    </a:cubicBezTo>
                    <a:cubicBezTo>
                      <a:pt x="206" y="713"/>
                      <a:pt x="206" y="713"/>
                      <a:pt x="206" y="713"/>
                    </a:cubicBezTo>
                    <a:close/>
                    <a:moveTo>
                      <a:pt x="234" y="739"/>
                    </a:moveTo>
                    <a:cubicBezTo>
                      <a:pt x="233" y="739"/>
                      <a:pt x="233" y="737"/>
                      <a:pt x="232" y="736"/>
                    </a:cubicBezTo>
                    <a:cubicBezTo>
                      <a:pt x="232" y="736"/>
                      <a:pt x="232" y="736"/>
                      <a:pt x="231" y="737"/>
                    </a:cubicBezTo>
                    <a:cubicBezTo>
                      <a:pt x="231" y="736"/>
                      <a:pt x="231" y="736"/>
                      <a:pt x="230" y="736"/>
                    </a:cubicBezTo>
                    <a:cubicBezTo>
                      <a:pt x="230" y="735"/>
                      <a:pt x="230" y="735"/>
                      <a:pt x="230" y="734"/>
                    </a:cubicBezTo>
                    <a:cubicBezTo>
                      <a:pt x="230" y="734"/>
                      <a:pt x="230" y="734"/>
                      <a:pt x="229" y="734"/>
                    </a:cubicBezTo>
                    <a:cubicBezTo>
                      <a:pt x="229" y="734"/>
                      <a:pt x="229" y="734"/>
                      <a:pt x="229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7" y="732"/>
                      <a:pt x="226" y="732"/>
                      <a:pt x="226" y="731"/>
                    </a:cubicBezTo>
                    <a:cubicBezTo>
                      <a:pt x="226" y="731"/>
                      <a:pt x="226" y="731"/>
                      <a:pt x="226" y="731"/>
                    </a:cubicBezTo>
                    <a:cubicBezTo>
                      <a:pt x="226" y="731"/>
                      <a:pt x="225" y="731"/>
                      <a:pt x="225" y="730"/>
                    </a:cubicBezTo>
                    <a:cubicBezTo>
                      <a:pt x="225" y="729"/>
                      <a:pt x="225" y="729"/>
                      <a:pt x="224" y="728"/>
                    </a:cubicBezTo>
                    <a:cubicBezTo>
                      <a:pt x="225" y="728"/>
                      <a:pt x="226" y="728"/>
                      <a:pt x="226" y="729"/>
                    </a:cubicBezTo>
                    <a:cubicBezTo>
                      <a:pt x="227" y="730"/>
                      <a:pt x="228" y="730"/>
                      <a:pt x="229" y="731"/>
                    </a:cubicBezTo>
                    <a:cubicBezTo>
                      <a:pt x="229" y="732"/>
                      <a:pt x="231" y="732"/>
                      <a:pt x="230" y="734"/>
                    </a:cubicBezTo>
                    <a:cubicBezTo>
                      <a:pt x="231" y="734"/>
                      <a:pt x="231" y="734"/>
                      <a:pt x="232" y="735"/>
                    </a:cubicBezTo>
                    <a:cubicBezTo>
                      <a:pt x="232" y="735"/>
                      <a:pt x="233" y="735"/>
                      <a:pt x="233" y="736"/>
                    </a:cubicBezTo>
                    <a:cubicBezTo>
                      <a:pt x="234" y="736"/>
                      <a:pt x="234" y="737"/>
                      <a:pt x="234" y="738"/>
                    </a:cubicBezTo>
                    <a:cubicBezTo>
                      <a:pt x="234" y="738"/>
                      <a:pt x="234" y="739"/>
                      <a:pt x="234" y="739"/>
                    </a:cubicBezTo>
                    <a:close/>
                    <a:moveTo>
                      <a:pt x="254" y="745"/>
                    </a:moveTo>
                    <a:cubicBezTo>
                      <a:pt x="253" y="745"/>
                      <a:pt x="253" y="743"/>
                      <a:pt x="252" y="743"/>
                    </a:cubicBezTo>
                    <a:cubicBezTo>
                      <a:pt x="252" y="742"/>
                      <a:pt x="254" y="744"/>
                      <a:pt x="254" y="745"/>
                    </a:cubicBezTo>
                    <a:close/>
                    <a:moveTo>
                      <a:pt x="253" y="751"/>
                    </a:moveTo>
                    <a:cubicBezTo>
                      <a:pt x="253" y="751"/>
                      <a:pt x="252" y="751"/>
                      <a:pt x="252" y="751"/>
                    </a:cubicBezTo>
                    <a:cubicBezTo>
                      <a:pt x="252" y="749"/>
                      <a:pt x="251" y="749"/>
                      <a:pt x="250" y="747"/>
                    </a:cubicBezTo>
                    <a:cubicBezTo>
                      <a:pt x="250" y="747"/>
                      <a:pt x="249" y="746"/>
                      <a:pt x="249" y="746"/>
                    </a:cubicBezTo>
                    <a:cubicBezTo>
                      <a:pt x="248" y="744"/>
                      <a:pt x="247" y="743"/>
                      <a:pt x="245" y="742"/>
                    </a:cubicBezTo>
                    <a:cubicBezTo>
                      <a:pt x="245" y="740"/>
                      <a:pt x="243" y="739"/>
                      <a:pt x="242" y="738"/>
                    </a:cubicBezTo>
                    <a:cubicBezTo>
                      <a:pt x="242" y="737"/>
                      <a:pt x="244" y="738"/>
                      <a:pt x="244" y="739"/>
                    </a:cubicBezTo>
                    <a:cubicBezTo>
                      <a:pt x="246" y="739"/>
                      <a:pt x="246" y="741"/>
                      <a:pt x="248" y="741"/>
                    </a:cubicBezTo>
                    <a:cubicBezTo>
                      <a:pt x="248" y="741"/>
                      <a:pt x="248" y="742"/>
                      <a:pt x="249" y="742"/>
                    </a:cubicBezTo>
                    <a:cubicBezTo>
                      <a:pt x="249" y="742"/>
                      <a:pt x="250" y="743"/>
                      <a:pt x="250" y="743"/>
                    </a:cubicBezTo>
                    <a:cubicBezTo>
                      <a:pt x="250" y="743"/>
                      <a:pt x="249" y="744"/>
                      <a:pt x="250" y="744"/>
                    </a:cubicBezTo>
                    <a:cubicBezTo>
                      <a:pt x="250" y="745"/>
                      <a:pt x="251" y="745"/>
                      <a:pt x="251" y="745"/>
                    </a:cubicBezTo>
                    <a:cubicBezTo>
                      <a:pt x="251" y="746"/>
                      <a:pt x="251" y="748"/>
                      <a:pt x="253" y="747"/>
                    </a:cubicBezTo>
                    <a:cubicBezTo>
                      <a:pt x="255" y="748"/>
                      <a:pt x="253" y="749"/>
                      <a:pt x="253" y="751"/>
                    </a:cubicBezTo>
                    <a:close/>
                    <a:moveTo>
                      <a:pt x="257" y="754"/>
                    </a:moveTo>
                    <a:cubicBezTo>
                      <a:pt x="255" y="753"/>
                      <a:pt x="256" y="751"/>
                      <a:pt x="257" y="750"/>
                    </a:cubicBezTo>
                    <a:cubicBezTo>
                      <a:pt x="258" y="751"/>
                      <a:pt x="261" y="752"/>
                      <a:pt x="261" y="754"/>
                    </a:cubicBezTo>
                    <a:cubicBezTo>
                      <a:pt x="260" y="754"/>
                      <a:pt x="260" y="753"/>
                      <a:pt x="260" y="752"/>
                    </a:cubicBezTo>
                    <a:cubicBezTo>
                      <a:pt x="258" y="753"/>
                      <a:pt x="259" y="754"/>
                      <a:pt x="257" y="754"/>
                    </a:cubicBezTo>
                    <a:close/>
                    <a:moveTo>
                      <a:pt x="260" y="758"/>
                    </a:moveTo>
                    <a:cubicBezTo>
                      <a:pt x="260" y="757"/>
                      <a:pt x="259" y="757"/>
                      <a:pt x="258" y="756"/>
                    </a:cubicBezTo>
                    <a:cubicBezTo>
                      <a:pt x="259" y="755"/>
                      <a:pt x="262" y="757"/>
                      <a:pt x="262" y="759"/>
                    </a:cubicBezTo>
                    <a:cubicBezTo>
                      <a:pt x="261" y="759"/>
                      <a:pt x="260" y="758"/>
                      <a:pt x="260" y="758"/>
                    </a:cubicBezTo>
                    <a:close/>
                    <a:moveTo>
                      <a:pt x="261" y="755"/>
                    </a:moveTo>
                    <a:cubicBezTo>
                      <a:pt x="261" y="755"/>
                      <a:pt x="263" y="754"/>
                      <a:pt x="263" y="754"/>
                    </a:cubicBezTo>
                    <a:cubicBezTo>
                      <a:pt x="264" y="755"/>
                      <a:pt x="264" y="756"/>
                      <a:pt x="264" y="756"/>
                    </a:cubicBezTo>
                    <a:cubicBezTo>
                      <a:pt x="265" y="756"/>
                      <a:pt x="266" y="756"/>
                      <a:pt x="267" y="757"/>
                    </a:cubicBezTo>
                    <a:cubicBezTo>
                      <a:pt x="267" y="757"/>
                      <a:pt x="267" y="758"/>
                      <a:pt x="267" y="758"/>
                    </a:cubicBezTo>
                    <a:cubicBezTo>
                      <a:pt x="268" y="759"/>
                      <a:pt x="268" y="759"/>
                      <a:pt x="268" y="760"/>
                    </a:cubicBezTo>
                    <a:cubicBezTo>
                      <a:pt x="265" y="759"/>
                      <a:pt x="264" y="756"/>
                      <a:pt x="261" y="755"/>
                    </a:cubicBezTo>
                    <a:close/>
                    <a:moveTo>
                      <a:pt x="287" y="774"/>
                    </a:moveTo>
                    <a:cubicBezTo>
                      <a:pt x="286" y="774"/>
                      <a:pt x="286" y="774"/>
                      <a:pt x="286" y="774"/>
                    </a:cubicBezTo>
                    <a:cubicBezTo>
                      <a:pt x="285" y="774"/>
                      <a:pt x="284" y="773"/>
                      <a:pt x="284" y="773"/>
                    </a:cubicBezTo>
                    <a:cubicBezTo>
                      <a:pt x="283" y="772"/>
                      <a:pt x="283" y="772"/>
                      <a:pt x="283" y="772"/>
                    </a:cubicBezTo>
                    <a:cubicBezTo>
                      <a:pt x="283" y="772"/>
                      <a:pt x="282" y="772"/>
                      <a:pt x="282" y="772"/>
                    </a:cubicBezTo>
                    <a:cubicBezTo>
                      <a:pt x="282" y="771"/>
                      <a:pt x="282" y="771"/>
                      <a:pt x="281" y="771"/>
                    </a:cubicBezTo>
                    <a:cubicBezTo>
                      <a:pt x="281" y="770"/>
                      <a:pt x="279" y="770"/>
                      <a:pt x="279" y="769"/>
                    </a:cubicBezTo>
                    <a:cubicBezTo>
                      <a:pt x="278" y="768"/>
                      <a:pt x="276" y="768"/>
                      <a:pt x="277" y="767"/>
                    </a:cubicBezTo>
                    <a:cubicBezTo>
                      <a:pt x="277" y="767"/>
                      <a:pt x="278" y="767"/>
                      <a:pt x="279" y="767"/>
                    </a:cubicBezTo>
                    <a:cubicBezTo>
                      <a:pt x="279" y="768"/>
                      <a:pt x="279" y="768"/>
                      <a:pt x="279" y="768"/>
                    </a:cubicBezTo>
                    <a:cubicBezTo>
                      <a:pt x="279" y="769"/>
                      <a:pt x="280" y="768"/>
                      <a:pt x="280" y="768"/>
                    </a:cubicBezTo>
                    <a:cubicBezTo>
                      <a:pt x="280" y="768"/>
                      <a:pt x="280" y="769"/>
                      <a:pt x="280" y="769"/>
                    </a:cubicBezTo>
                    <a:cubicBezTo>
                      <a:pt x="280" y="769"/>
                      <a:pt x="281" y="769"/>
                      <a:pt x="281" y="769"/>
                    </a:cubicBezTo>
                    <a:cubicBezTo>
                      <a:pt x="282" y="769"/>
                      <a:pt x="282" y="770"/>
                      <a:pt x="282" y="770"/>
                    </a:cubicBezTo>
                    <a:cubicBezTo>
                      <a:pt x="283" y="770"/>
                      <a:pt x="283" y="771"/>
                      <a:pt x="283" y="772"/>
                    </a:cubicBezTo>
                    <a:cubicBezTo>
                      <a:pt x="284" y="772"/>
                      <a:pt x="285" y="773"/>
                      <a:pt x="285" y="773"/>
                    </a:cubicBezTo>
                    <a:cubicBezTo>
                      <a:pt x="285" y="773"/>
                      <a:pt x="286" y="773"/>
                      <a:pt x="286" y="773"/>
                    </a:cubicBezTo>
                    <a:cubicBezTo>
                      <a:pt x="286" y="773"/>
                      <a:pt x="286" y="774"/>
                      <a:pt x="287" y="774"/>
                    </a:cubicBezTo>
                    <a:close/>
                    <a:moveTo>
                      <a:pt x="41" y="386"/>
                    </a:moveTo>
                    <a:cubicBezTo>
                      <a:pt x="48" y="388"/>
                      <a:pt x="55" y="386"/>
                      <a:pt x="61" y="382"/>
                    </a:cubicBezTo>
                    <a:cubicBezTo>
                      <a:pt x="60" y="382"/>
                      <a:pt x="63" y="388"/>
                      <a:pt x="63" y="389"/>
                    </a:cubicBezTo>
                    <a:cubicBezTo>
                      <a:pt x="68" y="395"/>
                      <a:pt x="70" y="398"/>
                      <a:pt x="78" y="400"/>
                    </a:cubicBezTo>
                    <a:cubicBezTo>
                      <a:pt x="91" y="403"/>
                      <a:pt x="105" y="391"/>
                      <a:pt x="113" y="379"/>
                    </a:cubicBezTo>
                    <a:cubicBezTo>
                      <a:pt x="121" y="366"/>
                      <a:pt x="114" y="355"/>
                      <a:pt x="114" y="355"/>
                    </a:cubicBezTo>
                    <a:cubicBezTo>
                      <a:pt x="125" y="349"/>
                      <a:pt x="126" y="340"/>
                      <a:pt x="126" y="340"/>
                    </a:cubicBezTo>
                    <a:cubicBezTo>
                      <a:pt x="127" y="338"/>
                      <a:pt x="127" y="338"/>
                      <a:pt x="127" y="337"/>
                    </a:cubicBezTo>
                    <a:cubicBezTo>
                      <a:pt x="128" y="334"/>
                      <a:pt x="128" y="331"/>
                      <a:pt x="128" y="330"/>
                    </a:cubicBezTo>
                    <a:cubicBezTo>
                      <a:pt x="128" y="329"/>
                      <a:pt x="128" y="329"/>
                      <a:pt x="128" y="329"/>
                    </a:cubicBezTo>
                    <a:cubicBezTo>
                      <a:pt x="128" y="328"/>
                      <a:pt x="128" y="327"/>
                      <a:pt x="128" y="326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5"/>
                      <a:pt x="128" y="325"/>
                      <a:pt x="128" y="324"/>
                    </a:cubicBezTo>
                    <a:cubicBezTo>
                      <a:pt x="127" y="323"/>
                      <a:pt x="127" y="322"/>
                      <a:pt x="127" y="320"/>
                    </a:cubicBezTo>
                    <a:cubicBezTo>
                      <a:pt x="127" y="320"/>
                      <a:pt x="127" y="319"/>
                      <a:pt x="127" y="318"/>
                    </a:cubicBezTo>
                    <a:cubicBezTo>
                      <a:pt x="127" y="318"/>
                      <a:pt x="126" y="316"/>
                      <a:pt x="126" y="316"/>
                    </a:cubicBezTo>
                    <a:cubicBezTo>
                      <a:pt x="126" y="315"/>
                      <a:pt x="126" y="315"/>
                      <a:pt x="126" y="315"/>
                    </a:cubicBezTo>
                    <a:cubicBezTo>
                      <a:pt x="125" y="314"/>
                      <a:pt x="125" y="313"/>
                      <a:pt x="125" y="312"/>
                    </a:cubicBezTo>
                    <a:cubicBezTo>
                      <a:pt x="125" y="311"/>
                      <a:pt x="124" y="311"/>
                      <a:pt x="125" y="309"/>
                    </a:cubicBezTo>
                    <a:cubicBezTo>
                      <a:pt x="124" y="308"/>
                      <a:pt x="124" y="306"/>
                      <a:pt x="123" y="305"/>
                    </a:cubicBezTo>
                    <a:cubicBezTo>
                      <a:pt x="122" y="304"/>
                      <a:pt x="122" y="302"/>
                      <a:pt x="121" y="301"/>
                    </a:cubicBezTo>
                    <a:cubicBezTo>
                      <a:pt x="121" y="301"/>
                      <a:pt x="120" y="300"/>
                      <a:pt x="120" y="300"/>
                    </a:cubicBezTo>
                    <a:cubicBezTo>
                      <a:pt x="120" y="300"/>
                      <a:pt x="121" y="299"/>
                      <a:pt x="120" y="299"/>
                    </a:cubicBezTo>
                    <a:cubicBezTo>
                      <a:pt x="120" y="299"/>
                      <a:pt x="119" y="298"/>
                      <a:pt x="119" y="298"/>
                    </a:cubicBezTo>
                    <a:cubicBezTo>
                      <a:pt x="119" y="297"/>
                      <a:pt x="119" y="297"/>
                      <a:pt x="119" y="296"/>
                    </a:cubicBezTo>
                    <a:cubicBezTo>
                      <a:pt x="118" y="295"/>
                      <a:pt x="118" y="294"/>
                      <a:pt x="118" y="292"/>
                    </a:cubicBezTo>
                    <a:cubicBezTo>
                      <a:pt x="116" y="292"/>
                      <a:pt x="115" y="290"/>
                      <a:pt x="115" y="290"/>
                    </a:cubicBezTo>
                    <a:cubicBezTo>
                      <a:pt x="114" y="289"/>
                      <a:pt x="114" y="288"/>
                      <a:pt x="114" y="288"/>
                    </a:cubicBezTo>
                    <a:cubicBezTo>
                      <a:pt x="113" y="287"/>
                      <a:pt x="113" y="287"/>
                      <a:pt x="113" y="287"/>
                    </a:cubicBezTo>
                    <a:cubicBezTo>
                      <a:pt x="113" y="286"/>
                      <a:pt x="113" y="284"/>
                      <a:pt x="112" y="284"/>
                    </a:cubicBezTo>
                    <a:cubicBezTo>
                      <a:pt x="112" y="283"/>
                      <a:pt x="112" y="283"/>
                      <a:pt x="112" y="282"/>
                    </a:cubicBezTo>
                    <a:cubicBezTo>
                      <a:pt x="112" y="282"/>
                      <a:pt x="111" y="282"/>
                      <a:pt x="111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cubicBezTo>
                      <a:pt x="111" y="280"/>
                      <a:pt x="110" y="279"/>
                      <a:pt x="110" y="279"/>
                    </a:cubicBezTo>
                    <a:cubicBezTo>
                      <a:pt x="109" y="277"/>
                      <a:pt x="109" y="274"/>
                      <a:pt x="108" y="273"/>
                    </a:cubicBezTo>
                    <a:cubicBezTo>
                      <a:pt x="108" y="272"/>
                      <a:pt x="107" y="272"/>
                      <a:pt x="107" y="271"/>
                    </a:cubicBezTo>
                    <a:cubicBezTo>
                      <a:pt x="106" y="270"/>
                      <a:pt x="105" y="268"/>
                      <a:pt x="105" y="267"/>
                    </a:cubicBezTo>
                    <a:cubicBezTo>
                      <a:pt x="105" y="266"/>
                      <a:pt x="105" y="266"/>
                      <a:pt x="105" y="266"/>
                    </a:cubicBezTo>
                    <a:cubicBezTo>
                      <a:pt x="104" y="265"/>
                      <a:pt x="104" y="265"/>
                      <a:pt x="104" y="265"/>
                    </a:cubicBezTo>
                    <a:cubicBezTo>
                      <a:pt x="103" y="264"/>
                      <a:pt x="104" y="264"/>
                      <a:pt x="103" y="263"/>
                    </a:cubicBezTo>
                    <a:cubicBezTo>
                      <a:pt x="103" y="262"/>
                      <a:pt x="102" y="263"/>
                      <a:pt x="102" y="262"/>
                    </a:cubicBezTo>
                    <a:cubicBezTo>
                      <a:pt x="102" y="262"/>
                      <a:pt x="102" y="262"/>
                      <a:pt x="102" y="262"/>
                    </a:cubicBezTo>
                    <a:cubicBezTo>
                      <a:pt x="102" y="261"/>
                      <a:pt x="103" y="260"/>
                      <a:pt x="103" y="259"/>
                    </a:cubicBezTo>
                    <a:cubicBezTo>
                      <a:pt x="103" y="259"/>
                      <a:pt x="102" y="258"/>
                      <a:pt x="102" y="258"/>
                    </a:cubicBezTo>
                    <a:cubicBezTo>
                      <a:pt x="102" y="257"/>
                      <a:pt x="102" y="257"/>
                      <a:pt x="102" y="256"/>
                    </a:cubicBezTo>
                    <a:cubicBezTo>
                      <a:pt x="100" y="253"/>
                      <a:pt x="100" y="250"/>
                      <a:pt x="98" y="247"/>
                    </a:cubicBezTo>
                    <a:cubicBezTo>
                      <a:pt x="98" y="246"/>
                      <a:pt x="98" y="245"/>
                      <a:pt x="98" y="244"/>
                    </a:cubicBezTo>
                    <a:cubicBezTo>
                      <a:pt x="98" y="243"/>
                      <a:pt x="97" y="243"/>
                      <a:pt x="97" y="242"/>
                    </a:cubicBezTo>
                    <a:cubicBezTo>
                      <a:pt x="97" y="242"/>
                      <a:pt x="97" y="241"/>
                      <a:pt x="97" y="241"/>
                    </a:cubicBezTo>
                    <a:cubicBezTo>
                      <a:pt x="97" y="240"/>
                      <a:pt x="97" y="240"/>
                      <a:pt x="97" y="240"/>
                    </a:cubicBezTo>
                    <a:cubicBezTo>
                      <a:pt x="97" y="240"/>
                      <a:pt x="97" y="239"/>
                      <a:pt x="97" y="239"/>
                    </a:cubicBezTo>
                    <a:cubicBezTo>
                      <a:pt x="97" y="239"/>
                      <a:pt x="96" y="238"/>
                      <a:pt x="96" y="238"/>
                    </a:cubicBezTo>
                    <a:cubicBezTo>
                      <a:pt x="96" y="237"/>
                      <a:pt x="96" y="236"/>
                      <a:pt x="96" y="236"/>
                    </a:cubicBezTo>
                    <a:cubicBezTo>
                      <a:pt x="96" y="235"/>
                      <a:pt x="96" y="235"/>
                      <a:pt x="95" y="235"/>
                    </a:cubicBezTo>
                    <a:cubicBezTo>
                      <a:pt x="95" y="235"/>
                      <a:pt x="96" y="234"/>
                      <a:pt x="96" y="234"/>
                    </a:cubicBezTo>
                    <a:cubicBezTo>
                      <a:pt x="96" y="234"/>
                      <a:pt x="95" y="234"/>
                      <a:pt x="95" y="234"/>
                    </a:cubicBezTo>
                    <a:cubicBezTo>
                      <a:pt x="95" y="233"/>
                      <a:pt x="95" y="233"/>
                      <a:pt x="95" y="233"/>
                    </a:cubicBezTo>
                    <a:cubicBezTo>
                      <a:pt x="95" y="232"/>
                      <a:pt x="95" y="232"/>
                      <a:pt x="95" y="231"/>
                    </a:cubicBezTo>
                    <a:cubicBezTo>
                      <a:pt x="95" y="231"/>
                      <a:pt x="95" y="230"/>
                      <a:pt x="95" y="230"/>
                    </a:cubicBezTo>
                    <a:cubicBezTo>
                      <a:pt x="95" y="229"/>
                      <a:pt x="94" y="229"/>
                      <a:pt x="94" y="229"/>
                    </a:cubicBezTo>
                    <a:cubicBezTo>
                      <a:pt x="94" y="228"/>
                      <a:pt x="94" y="228"/>
                      <a:pt x="94" y="228"/>
                    </a:cubicBezTo>
                    <a:cubicBezTo>
                      <a:pt x="94" y="228"/>
                      <a:pt x="94" y="227"/>
                      <a:pt x="94" y="227"/>
                    </a:cubicBezTo>
                    <a:cubicBezTo>
                      <a:pt x="94" y="226"/>
                      <a:pt x="94" y="226"/>
                      <a:pt x="94" y="226"/>
                    </a:cubicBezTo>
                    <a:cubicBezTo>
                      <a:pt x="94" y="225"/>
                      <a:pt x="93" y="224"/>
                      <a:pt x="94" y="224"/>
                    </a:cubicBezTo>
                    <a:cubicBezTo>
                      <a:pt x="94" y="223"/>
                      <a:pt x="93" y="223"/>
                      <a:pt x="93" y="222"/>
                    </a:cubicBezTo>
                    <a:cubicBezTo>
                      <a:pt x="94" y="222"/>
                      <a:pt x="93" y="222"/>
                      <a:pt x="93" y="222"/>
                    </a:cubicBezTo>
                    <a:cubicBezTo>
                      <a:pt x="93" y="220"/>
                      <a:pt x="93" y="222"/>
                      <a:pt x="93" y="220"/>
                    </a:cubicBezTo>
                    <a:cubicBezTo>
                      <a:pt x="93" y="220"/>
                      <a:pt x="93" y="220"/>
                      <a:pt x="93" y="220"/>
                    </a:cubicBezTo>
                    <a:cubicBezTo>
                      <a:pt x="93" y="220"/>
                      <a:pt x="93" y="219"/>
                      <a:pt x="93" y="219"/>
                    </a:cubicBezTo>
                    <a:cubicBezTo>
                      <a:pt x="93" y="218"/>
                      <a:pt x="93" y="218"/>
                      <a:pt x="93" y="218"/>
                    </a:cubicBezTo>
                    <a:cubicBezTo>
                      <a:pt x="92" y="218"/>
                      <a:pt x="93" y="216"/>
                      <a:pt x="93" y="215"/>
                    </a:cubicBezTo>
                    <a:cubicBezTo>
                      <a:pt x="93" y="215"/>
                      <a:pt x="93" y="215"/>
                      <a:pt x="92" y="215"/>
                    </a:cubicBezTo>
                    <a:cubicBezTo>
                      <a:pt x="92" y="214"/>
                      <a:pt x="92" y="214"/>
                      <a:pt x="92" y="213"/>
                    </a:cubicBezTo>
                    <a:cubicBezTo>
                      <a:pt x="93" y="212"/>
                      <a:pt x="92" y="212"/>
                      <a:pt x="92" y="212"/>
                    </a:cubicBezTo>
                    <a:cubicBezTo>
                      <a:pt x="92" y="211"/>
                      <a:pt x="92" y="210"/>
                      <a:pt x="92" y="210"/>
                    </a:cubicBezTo>
                    <a:cubicBezTo>
                      <a:pt x="92" y="209"/>
                      <a:pt x="92" y="208"/>
                      <a:pt x="92" y="207"/>
                    </a:cubicBezTo>
                    <a:cubicBezTo>
                      <a:pt x="92" y="207"/>
                      <a:pt x="92" y="206"/>
                      <a:pt x="92" y="206"/>
                    </a:cubicBezTo>
                    <a:cubicBezTo>
                      <a:pt x="92" y="206"/>
                      <a:pt x="92" y="206"/>
                      <a:pt x="92" y="206"/>
                    </a:cubicBezTo>
                    <a:cubicBezTo>
                      <a:pt x="92" y="206"/>
                      <a:pt x="92" y="205"/>
                      <a:pt x="92" y="205"/>
                    </a:cubicBezTo>
                    <a:cubicBezTo>
                      <a:pt x="92" y="204"/>
                      <a:pt x="92" y="203"/>
                      <a:pt x="92" y="202"/>
                    </a:cubicBezTo>
                    <a:cubicBezTo>
                      <a:pt x="92" y="201"/>
                      <a:pt x="92" y="201"/>
                      <a:pt x="92" y="201"/>
                    </a:cubicBezTo>
                    <a:cubicBezTo>
                      <a:pt x="92" y="200"/>
                      <a:pt x="92" y="200"/>
                      <a:pt x="92" y="200"/>
                    </a:cubicBezTo>
                    <a:cubicBezTo>
                      <a:pt x="92" y="199"/>
                      <a:pt x="92" y="199"/>
                      <a:pt x="92" y="198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5"/>
                      <a:pt x="92" y="194"/>
                      <a:pt x="92" y="192"/>
                    </a:cubicBezTo>
                    <a:cubicBezTo>
                      <a:pt x="92" y="191"/>
                      <a:pt x="93" y="189"/>
                      <a:pt x="92" y="189"/>
                    </a:cubicBezTo>
                    <a:cubicBezTo>
                      <a:pt x="91" y="189"/>
                      <a:pt x="91" y="191"/>
                      <a:pt x="91" y="192"/>
                    </a:cubicBezTo>
                    <a:cubicBezTo>
                      <a:pt x="91" y="193"/>
                      <a:pt x="90" y="193"/>
                      <a:pt x="90" y="194"/>
                    </a:cubicBezTo>
                    <a:cubicBezTo>
                      <a:pt x="90" y="195"/>
                      <a:pt x="90" y="196"/>
                      <a:pt x="90" y="197"/>
                    </a:cubicBezTo>
                    <a:cubicBezTo>
                      <a:pt x="90" y="198"/>
                      <a:pt x="90" y="200"/>
                      <a:pt x="89" y="200"/>
                    </a:cubicBezTo>
                    <a:cubicBezTo>
                      <a:pt x="88" y="199"/>
                      <a:pt x="89" y="198"/>
                      <a:pt x="89" y="198"/>
                    </a:cubicBezTo>
                    <a:cubicBezTo>
                      <a:pt x="89" y="197"/>
                      <a:pt x="89" y="197"/>
                      <a:pt x="89" y="197"/>
                    </a:cubicBezTo>
                    <a:cubicBezTo>
                      <a:pt x="89" y="196"/>
                      <a:pt x="89" y="196"/>
                      <a:pt x="89" y="196"/>
                    </a:cubicBezTo>
                    <a:cubicBezTo>
                      <a:pt x="89" y="195"/>
                      <a:pt x="90" y="193"/>
                      <a:pt x="90" y="192"/>
                    </a:cubicBezTo>
                    <a:cubicBezTo>
                      <a:pt x="90" y="190"/>
                      <a:pt x="90" y="189"/>
                      <a:pt x="91" y="188"/>
                    </a:cubicBezTo>
                    <a:cubicBezTo>
                      <a:pt x="91" y="188"/>
                      <a:pt x="92" y="188"/>
                      <a:pt x="92" y="189"/>
                    </a:cubicBezTo>
                    <a:cubicBezTo>
                      <a:pt x="92" y="189"/>
                      <a:pt x="92" y="188"/>
                      <a:pt x="92" y="188"/>
                    </a:cubicBezTo>
                    <a:cubicBezTo>
                      <a:pt x="93" y="187"/>
                      <a:pt x="93" y="187"/>
                      <a:pt x="93" y="186"/>
                    </a:cubicBezTo>
                    <a:cubicBezTo>
                      <a:pt x="93" y="185"/>
                      <a:pt x="91" y="186"/>
                      <a:pt x="92" y="185"/>
                    </a:cubicBezTo>
                    <a:cubicBezTo>
                      <a:pt x="92" y="185"/>
                      <a:pt x="92" y="185"/>
                      <a:pt x="92" y="184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93" y="183"/>
                      <a:pt x="93" y="182"/>
                      <a:pt x="93" y="181"/>
                    </a:cubicBezTo>
                    <a:cubicBezTo>
                      <a:pt x="93" y="181"/>
                      <a:pt x="92" y="181"/>
                      <a:pt x="93" y="180"/>
                    </a:cubicBezTo>
                    <a:cubicBezTo>
                      <a:pt x="93" y="180"/>
                      <a:pt x="92" y="180"/>
                      <a:pt x="93" y="180"/>
                    </a:cubicBezTo>
                    <a:cubicBezTo>
                      <a:pt x="93" y="180"/>
                      <a:pt x="94" y="180"/>
                      <a:pt x="93" y="180"/>
                    </a:cubicBezTo>
                    <a:cubicBezTo>
                      <a:pt x="93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8"/>
                      <a:pt x="94" y="178"/>
                      <a:pt x="95" y="178"/>
                    </a:cubicBezTo>
                    <a:cubicBezTo>
                      <a:pt x="95" y="177"/>
                      <a:pt x="96" y="177"/>
                      <a:pt x="96" y="175"/>
                    </a:cubicBezTo>
                    <a:cubicBezTo>
                      <a:pt x="96" y="175"/>
                      <a:pt x="96" y="174"/>
                      <a:pt x="96" y="174"/>
                    </a:cubicBezTo>
                    <a:cubicBezTo>
                      <a:pt x="96" y="172"/>
                      <a:pt x="97" y="171"/>
                      <a:pt x="98" y="169"/>
                    </a:cubicBezTo>
                    <a:cubicBezTo>
                      <a:pt x="99" y="167"/>
                      <a:pt x="100" y="166"/>
                      <a:pt x="100" y="164"/>
                    </a:cubicBezTo>
                    <a:cubicBezTo>
                      <a:pt x="101" y="163"/>
                      <a:pt x="101" y="160"/>
                      <a:pt x="102" y="159"/>
                    </a:cubicBezTo>
                    <a:cubicBezTo>
                      <a:pt x="102" y="159"/>
                      <a:pt x="103" y="159"/>
                      <a:pt x="103" y="159"/>
                    </a:cubicBezTo>
                    <a:cubicBezTo>
                      <a:pt x="103" y="158"/>
                      <a:pt x="103" y="158"/>
                      <a:pt x="104" y="157"/>
                    </a:cubicBezTo>
                    <a:cubicBezTo>
                      <a:pt x="104" y="156"/>
                      <a:pt x="104" y="155"/>
                      <a:pt x="105" y="155"/>
                    </a:cubicBezTo>
                    <a:cubicBezTo>
                      <a:pt x="106" y="153"/>
                      <a:pt x="107" y="152"/>
                      <a:pt x="108" y="150"/>
                    </a:cubicBezTo>
                    <a:cubicBezTo>
                      <a:pt x="108" y="149"/>
                      <a:pt x="109" y="149"/>
                      <a:pt x="109" y="148"/>
                    </a:cubicBezTo>
                    <a:cubicBezTo>
                      <a:pt x="109" y="148"/>
                      <a:pt x="110" y="148"/>
                      <a:pt x="110" y="147"/>
                    </a:cubicBezTo>
                    <a:cubicBezTo>
                      <a:pt x="110" y="146"/>
                      <a:pt x="111" y="146"/>
                      <a:pt x="112" y="145"/>
                    </a:cubicBezTo>
                    <a:cubicBezTo>
                      <a:pt x="112" y="144"/>
                      <a:pt x="113" y="142"/>
                      <a:pt x="114" y="142"/>
                    </a:cubicBezTo>
                    <a:cubicBezTo>
                      <a:pt x="114" y="141"/>
                      <a:pt x="115" y="141"/>
                      <a:pt x="115" y="140"/>
                    </a:cubicBezTo>
                    <a:cubicBezTo>
                      <a:pt x="116" y="139"/>
                      <a:pt x="118" y="138"/>
                      <a:pt x="118" y="137"/>
                    </a:cubicBezTo>
                    <a:cubicBezTo>
                      <a:pt x="119" y="136"/>
                      <a:pt x="121" y="135"/>
                      <a:pt x="121" y="134"/>
                    </a:cubicBezTo>
                    <a:cubicBezTo>
                      <a:pt x="123" y="131"/>
                      <a:pt x="129" y="128"/>
                      <a:pt x="130" y="125"/>
                    </a:cubicBezTo>
                    <a:cubicBezTo>
                      <a:pt x="129" y="125"/>
                      <a:pt x="129" y="126"/>
                      <a:pt x="128" y="127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7" y="127"/>
                      <a:pt x="125" y="128"/>
                      <a:pt x="124" y="129"/>
                    </a:cubicBezTo>
                    <a:cubicBezTo>
                      <a:pt x="123" y="130"/>
                      <a:pt x="118" y="133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5"/>
                      <a:pt x="115" y="136"/>
                      <a:pt x="114" y="136"/>
                    </a:cubicBezTo>
                    <a:cubicBezTo>
                      <a:pt x="114" y="136"/>
                      <a:pt x="113" y="138"/>
                      <a:pt x="113" y="138"/>
                    </a:cubicBezTo>
                    <a:cubicBezTo>
                      <a:pt x="113" y="139"/>
                      <a:pt x="111" y="139"/>
                      <a:pt x="110" y="140"/>
                    </a:cubicBezTo>
                    <a:cubicBezTo>
                      <a:pt x="110" y="141"/>
                      <a:pt x="109" y="142"/>
                      <a:pt x="109" y="143"/>
                    </a:cubicBezTo>
                    <a:cubicBezTo>
                      <a:pt x="108" y="143"/>
                      <a:pt x="108" y="145"/>
                      <a:pt x="107" y="145"/>
                    </a:cubicBezTo>
                    <a:cubicBezTo>
                      <a:pt x="106" y="145"/>
                      <a:pt x="107" y="143"/>
                      <a:pt x="106" y="143"/>
                    </a:cubicBezTo>
                    <a:cubicBezTo>
                      <a:pt x="105" y="145"/>
                      <a:pt x="104" y="146"/>
                      <a:pt x="103" y="147"/>
                    </a:cubicBezTo>
                    <a:cubicBezTo>
                      <a:pt x="104" y="147"/>
                      <a:pt x="104" y="148"/>
                      <a:pt x="104" y="149"/>
                    </a:cubicBezTo>
                    <a:cubicBezTo>
                      <a:pt x="104" y="150"/>
                      <a:pt x="103" y="149"/>
                      <a:pt x="103" y="150"/>
                    </a:cubicBezTo>
                    <a:cubicBezTo>
                      <a:pt x="102" y="150"/>
                      <a:pt x="102" y="151"/>
                      <a:pt x="101" y="151"/>
                    </a:cubicBezTo>
                    <a:cubicBezTo>
                      <a:pt x="100" y="153"/>
                      <a:pt x="98" y="154"/>
                      <a:pt x="97" y="156"/>
                    </a:cubicBezTo>
                    <a:cubicBezTo>
                      <a:pt x="98" y="156"/>
                      <a:pt x="98" y="157"/>
                      <a:pt x="98" y="156"/>
                    </a:cubicBezTo>
                    <a:cubicBezTo>
                      <a:pt x="99" y="156"/>
                      <a:pt x="99" y="156"/>
                      <a:pt x="99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7" y="158"/>
                      <a:pt x="97" y="159"/>
                      <a:pt x="97" y="159"/>
                    </a:cubicBezTo>
                    <a:cubicBezTo>
                      <a:pt x="96" y="159"/>
                      <a:pt x="97" y="158"/>
                      <a:pt x="96" y="158"/>
                    </a:cubicBezTo>
                    <a:cubicBezTo>
                      <a:pt x="96" y="158"/>
                      <a:pt x="94" y="160"/>
                      <a:pt x="94" y="160"/>
                    </a:cubicBezTo>
                    <a:cubicBezTo>
                      <a:pt x="92" y="162"/>
                      <a:pt x="92" y="164"/>
                      <a:pt x="91" y="167"/>
                    </a:cubicBezTo>
                    <a:cubicBezTo>
                      <a:pt x="91" y="167"/>
                      <a:pt x="90" y="167"/>
                      <a:pt x="90" y="168"/>
                    </a:cubicBezTo>
                    <a:cubicBezTo>
                      <a:pt x="90" y="168"/>
                      <a:pt x="89" y="168"/>
                      <a:pt x="89" y="169"/>
                    </a:cubicBezTo>
                    <a:cubicBezTo>
                      <a:pt x="88" y="170"/>
                      <a:pt x="87" y="171"/>
                      <a:pt x="87" y="172"/>
                    </a:cubicBezTo>
                    <a:cubicBezTo>
                      <a:pt x="87" y="173"/>
                      <a:pt x="86" y="173"/>
                      <a:pt x="86" y="174"/>
                    </a:cubicBezTo>
                    <a:cubicBezTo>
                      <a:pt x="85" y="175"/>
                      <a:pt x="84" y="176"/>
                      <a:pt x="84" y="177"/>
                    </a:cubicBezTo>
                    <a:cubicBezTo>
                      <a:pt x="85" y="178"/>
                      <a:pt x="86" y="176"/>
                      <a:pt x="86" y="177"/>
                    </a:cubicBezTo>
                    <a:cubicBezTo>
                      <a:pt x="86" y="179"/>
                      <a:pt x="84" y="177"/>
                      <a:pt x="84" y="179"/>
                    </a:cubicBezTo>
                    <a:cubicBezTo>
                      <a:pt x="84" y="179"/>
                      <a:pt x="84" y="179"/>
                      <a:pt x="84" y="179"/>
                    </a:cubicBezTo>
                    <a:cubicBezTo>
                      <a:pt x="84" y="180"/>
                      <a:pt x="83" y="180"/>
                      <a:pt x="83" y="180"/>
                    </a:cubicBezTo>
                    <a:cubicBezTo>
                      <a:pt x="83" y="181"/>
                      <a:pt x="82" y="182"/>
                      <a:pt x="82" y="183"/>
                    </a:cubicBezTo>
                    <a:cubicBezTo>
                      <a:pt x="81" y="184"/>
                      <a:pt x="80" y="186"/>
                      <a:pt x="80" y="187"/>
                    </a:cubicBezTo>
                    <a:cubicBezTo>
                      <a:pt x="80" y="188"/>
                      <a:pt x="80" y="189"/>
                      <a:pt x="80" y="189"/>
                    </a:cubicBezTo>
                    <a:cubicBezTo>
                      <a:pt x="80" y="190"/>
                      <a:pt x="79" y="190"/>
                      <a:pt x="80" y="191"/>
                    </a:cubicBezTo>
                    <a:cubicBezTo>
                      <a:pt x="80" y="191"/>
                      <a:pt x="79" y="192"/>
                      <a:pt x="79" y="192"/>
                    </a:cubicBezTo>
                    <a:cubicBezTo>
                      <a:pt x="79" y="194"/>
                      <a:pt x="78" y="196"/>
                      <a:pt x="78" y="198"/>
                    </a:cubicBezTo>
                    <a:cubicBezTo>
                      <a:pt x="78" y="199"/>
                      <a:pt x="78" y="199"/>
                      <a:pt x="78" y="200"/>
                    </a:cubicBezTo>
                    <a:cubicBezTo>
                      <a:pt x="78" y="200"/>
                      <a:pt x="77" y="200"/>
                      <a:pt x="77" y="200"/>
                    </a:cubicBezTo>
                    <a:cubicBezTo>
                      <a:pt x="77" y="203"/>
                      <a:pt x="76" y="205"/>
                      <a:pt x="76" y="207"/>
                    </a:cubicBezTo>
                    <a:cubicBezTo>
                      <a:pt x="76" y="210"/>
                      <a:pt x="74" y="211"/>
                      <a:pt x="75" y="213"/>
                    </a:cubicBezTo>
                    <a:cubicBezTo>
                      <a:pt x="75" y="214"/>
                      <a:pt x="75" y="214"/>
                      <a:pt x="75" y="215"/>
                    </a:cubicBezTo>
                    <a:cubicBezTo>
                      <a:pt x="75" y="216"/>
                      <a:pt x="75" y="216"/>
                      <a:pt x="74" y="217"/>
                    </a:cubicBezTo>
                    <a:cubicBezTo>
                      <a:pt x="74" y="218"/>
                      <a:pt x="74" y="219"/>
                      <a:pt x="74" y="220"/>
                    </a:cubicBezTo>
                    <a:cubicBezTo>
                      <a:pt x="74" y="221"/>
                      <a:pt x="74" y="222"/>
                      <a:pt x="73" y="223"/>
                    </a:cubicBezTo>
                    <a:cubicBezTo>
                      <a:pt x="73" y="224"/>
                      <a:pt x="73" y="225"/>
                      <a:pt x="73" y="226"/>
                    </a:cubicBezTo>
                    <a:cubicBezTo>
                      <a:pt x="73" y="226"/>
                      <a:pt x="73" y="227"/>
                      <a:pt x="73" y="228"/>
                    </a:cubicBezTo>
                    <a:cubicBezTo>
                      <a:pt x="73" y="229"/>
                      <a:pt x="73" y="229"/>
                      <a:pt x="73" y="230"/>
                    </a:cubicBezTo>
                    <a:cubicBezTo>
                      <a:pt x="74" y="230"/>
                      <a:pt x="73" y="231"/>
                      <a:pt x="73" y="232"/>
                    </a:cubicBezTo>
                    <a:cubicBezTo>
                      <a:pt x="73" y="232"/>
                      <a:pt x="73" y="232"/>
                      <a:pt x="73" y="233"/>
                    </a:cubicBezTo>
                    <a:cubicBezTo>
                      <a:pt x="73" y="233"/>
                      <a:pt x="73" y="234"/>
                      <a:pt x="73" y="235"/>
                    </a:cubicBezTo>
                    <a:cubicBezTo>
                      <a:pt x="73" y="235"/>
                      <a:pt x="73" y="236"/>
                      <a:pt x="73" y="236"/>
                    </a:cubicBezTo>
                    <a:cubicBezTo>
                      <a:pt x="73" y="239"/>
                      <a:pt x="73" y="242"/>
                      <a:pt x="73" y="244"/>
                    </a:cubicBezTo>
                    <a:cubicBezTo>
                      <a:pt x="73" y="246"/>
                      <a:pt x="73" y="247"/>
                      <a:pt x="73" y="248"/>
                    </a:cubicBezTo>
                    <a:cubicBezTo>
                      <a:pt x="73" y="249"/>
                      <a:pt x="73" y="249"/>
                      <a:pt x="73" y="250"/>
                    </a:cubicBezTo>
                    <a:cubicBezTo>
                      <a:pt x="73" y="250"/>
                      <a:pt x="73" y="250"/>
                      <a:pt x="73" y="251"/>
                    </a:cubicBezTo>
                    <a:cubicBezTo>
                      <a:pt x="73" y="252"/>
                      <a:pt x="73" y="252"/>
                      <a:pt x="73" y="253"/>
                    </a:cubicBezTo>
                    <a:cubicBezTo>
                      <a:pt x="73" y="254"/>
                      <a:pt x="73" y="255"/>
                      <a:pt x="72" y="256"/>
                    </a:cubicBezTo>
                    <a:cubicBezTo>
                      <a:pt x="72" y="257"/>
                      <a:pt x="73" y="257"/>
                      <a:pt x="73" y="258"/>
                    </a:cubicBezTo>
                    <a:cubicBezTo>
                      <a:pt x="73" y="259"/>
                      <a:pt x="73" y="261"/>
                      <a:pt x="73" y="263"/>
                    </a:cubicBezTo>
                    <a:cubicBezTo>
                      <a:pt x="74" y="263"/>
                      <a:pt x="74" y="263"/>
                      <a:pt x="74" y="264"/>
                    </a:cubicBezTo>
                    <a:cubicBezTo>
                      <a:pt x="74" y="265"/>
                      <a:pt x="74" y="266"/>
                      <a:pt x="74" y="267"/>
                    </a:cubicBezTo>
                    <a:cubicBezTo>
                      <a:pt x="73" y="268"/>
                      <a:pt x="74" y="269"/>
                      <a:pt x="74" y="270"/>
                    </a:cubicBezTo>
                    <a:cubicBezTo>
                      <a:pt x="74" y="271"/>
                      <a:pt x="74" y="273"/>
                      <a:pt x="74" y="274"/>
                    </a:cubicBezTo>
                    <a:cubicBezTo>
                      <a:pt x="74" y="275"/>
                      <a:pt x="74" y="276"/>
                      <a:pt x="74" y="276"/>
                    </a:cubicBezTo>
                    <a:cubicBezTo>
                      <a:pt x="74" y="277"/>
                      <a:pt x="75" y="279"/>
                      <a:pt x="75" y="279"/>
                    </a:cubicBezTo>
                    <a:cubicBezTo>
                      <a:pt x="75" y="280"/>
                      <a:pt x="74" y="281"/>
                      <a:pt x="74" y="282"/>
                    </a:cubicBezTo>
                    <a:cubicBezTo>
                      <a:pt x="75" y="282"/>
                      <a:pt x="75" y="283"/>
                      <a:pt x="75" y="283"/>
                    </a:cubicBezTo>
                    <a:cubicBezTo>
                      <a:pt x="75" y="284"/>
                      <a:pt x="75" y="284"/>
                      <a:pt x="75" y="285"/>
                    </a:cubicBezTo>
                    <a:cubicBezTo>
                      <a:pt x="76" y="286"/>
                      <a:pt x="76" y="287"/>
                      <a:pt x="76" y="288"/>
                    </a:cubicBezTo>
                    <a:cubicBezTo>
                      <a:pt x="76" y="289"/>
                      <a:pt x="76" y="290"/>
                      <a:pt x="76" y="291"/>
                    </a:cubicBezTo>
                    <a:cubicBezTo>
                      <a:pt x="76" y="292"/>
                      <a:pt x="76" y="293"/>
                      <a:pt x="76" y="294"/>
                    </a:cubicBezTo>
                    <a:cubicBezTo>
                      <a:pt x="76" y="298"/>
                      <a:pt x="77" y="302"/>
                      <a:pt x="77" y="305"/>
                    </a:cubicBezTo>
                    <a:cubicBezTo>
                      <a:pt x="78" y="314"/>
                      <a:pt x="79" y="323"/>
                      <a:pt x="77" y="332"/>
                    </a:cubicBezTo>
                    <a:cubicBezTo>
                      <a:pt x="76" y="337"/>
                      <a:pt x="74" y="343"/>
                      <a:pt x="71" y="346"/>
                    </a:cubicBezTo>
                    <a:cubicBezTo>
                      <a:pt x="70" y="347"/>
                      <a:pt x="69" y="348"/>
                      <a:pt x="67" y="349"/>
                    </a:cubicBezTo>
                    <a:cubicBezTo>
                      <a:pt x="66" y="350"/>
                      <a:pt x="65" y="350"/>
                      <a:pt x="64" y="350"/>
                    </a:cubicBezTo>
                    <a:cubicBezTo>
                      <a:pt x="62" y="351"/>
                      <a:pt x="60" y="351"/>
                      <a:pt x="59" y="350"/>
                    </a:cubicBezTo>
                    <a:cubicBezTo>
                      <a:pt x="58" y="350"/>
                      <a:pt x="57" y="349"/>
                      <a:pt x="56" y="349"/>
                    </a:cubicBezTo>
                    <a:cubicBezTo>
                      <a:pt x="55" y="348"/>
                      <a:pt x="54" y="348"/>
                      <a:pt x="53" y="347"/>
                    </a:cubicBezTo>
                    <a:cubicBezTo>
                      <a:pt x="50" y="344"/>
                      <a:pt x="48" y="340"/>
                      <a:pt x="49" y="336"/>
                    </a:cubicBezTo>
                    <a:cubicBezTo>
                      <a:pt x="52" y="343"/>
                      <a:pt x="63" y="342"/>
                      <a:pt x="68" y="335"/>
                    </a:cubicBezTo>
                    <a:cubicBezTo>
                      <a:pt x="69" y="333"/>
                      <a:pt x="71" y="330"/>
                      <a:pt x="71" y="327"/>
                    </a:cubicBezTo>
                    <a:cubicBezTo>
                      <a:pt x="72" y="305"/>
                      <a:pt x="42" y="296"/>
                      <a:pt x="27" y="308"/>
                    </a:cubicBezTo>
                    <a:cubicBezTo>
                      <a:pt x="22" y="312"/>
                      <a:pt x="17" y="319"/>
                      <a:pt x="16" y="325"/>
                    </a:cubicBezTo>
                    <a:cubicBezTo>
                      <a:pt x="9" y="345"/>
                      <a:pt x="18" y="378"/>
                      <a:pt x="41" y="386"/>
                    </a:cubicBezTo>
                    <a:close/>
                    <a:moveTo>
                      <a:pt x="125" y="331"/>
                    </a:moveTo>
                    <a:cubicBezTo>
                      <a:pt x="124" y="331"/>
                      <a:pt x="123" y="332"/>
                      <a:pt x="122" y="332"/>
                    </a:cubicBezTo>
                    <a:cubicBezTo>
                      <a:pt x="124" y="331"/>
                      <a:pt x="122" y="330"/>
                      <a:pt x="122" y="329"/>
                    </a:cubicBezTo>
                    <a:cubicBezTo>
                      <a:pt x="123" y="329"/>
                      <a:pt x="123" y="328"/>
                      <a:pt x="124" y="329"/>
                    </a:cubicBezTo>
                    <a:cubicBezTo>
                      <a:pt x="125" y="328"/>
                      <a:pt x="124" y="328"/>
                      <a:pt x="124" y="327"/>
                    </a:cubicBezTo>
                    <a:cubicBezTo>
                      <a:pt x="124" y="326"/>
                      <a:pt x="125" y="326"/>
                      <a:pt x="125" y="325"/>
                    </a:cubicBezTo>
                    <a:cubicBezTo>
                      <a:pt x="126" y="325"/>
                      <a:pt x="126" y="326"/>
                      <a:pt x="126" y="326"/>
                    </a:cubicBezTo>
                    <a:cubicBezTo>
                      <a:pt x="125" y="328"/>
                      <a:pt x="126" y="329"/>
                      <a:pt x="125" y="331"/>
                    </a:cubicBezTo>
                    <a:close/>
                    <a:moveTo>
                      <a:pt x="125" y="317"/>
                    </a:moveTo>
                    <a:cubicBezTo>
                      <a:pt x="127" y="318"/>
                      <a:pt x="125" y="321"/>
                      <a:pt x="127" y="322"/>
                    </a:cubicBezTo>
                    <a:cubicBezTo>
                      <a:pt x="126" y="325"/>
                      <a:pt x="126" y="325"/>
                      <a:pt x="126" y="325"/>
                    </a:cubicBezTo>
                    <a:cubicBezTo>
                      <a:pt x="125" y="325"/>
                      <a:pt x="125" y="324"/>
                      <a:pt x="126" y="324"/>
                    </a:cubicBezTo>
                    <a:cubicBezTo>
                      <a:pt x="126" y="323"/>
                      <a:pt x="125" y="324"/>
                      <a:pt x="124" y="323"/>
                    </a:cubicBezTo>
                    <a:cubicBezTo>
                      <a:pt x="127" y="322"/>
                      <a:pt x="124" y="319"/>
                      <a:pt x="125" y="317"/>
                    </a:cubicBezTo>
                    <a:close/>
                    <a:moveTo>
                      <a:pt x="125" y="320"/>
                    </a:moveTo>
                    <a:cubicBezTo>
                      <a:pt x="125" y="321"/>
                      <a:pt x="125" y="322"/>
                      <a:pt x="124" y="322"/>
                    </a:cubicBezTo>
                    <a:cubicBezTo>
                      <a:pt x="124" y="322"/>
                      <a:pt x="123" y="321"/>
                      <a:pt x="124" y="320"/>
                    </a:cubicBezTo>
                    <a:cubicBezTo>
                      <a:pt x="124" y="320"/>
                      <a:pt x="124" y="320"/>
                      <a:pt x="125" y="320"/>
                    </a:cubicBezTo>
                    <a:close/>
                    <a:moveTo>
                      <a:pt x="123" y="314"/>
                    </a:moveTo>
                    <a:cubicBezTo>
                      <a:pt x="123" y="313"/>
                      <a:pt x="123" y="314"/>
                      <a:pt x="124" y="314"/>
                    </a:cubicBezTo>
                    <a:cubicBezTo>
                      <a:pt x="123" y="316"/>
                      <a:pt x="125" y="318"/>
                      <a:pt x="123" y="320"/>
                    </a:cubicBezTo>
                    <a:cubicBezTo>
                      <a:pt x="123" y="319"/>
                      <a:pt x="123" y="318"/>
                      <a:pt x="123" y="316"/>
                    </a:cubicBezTo>
                    <a:cubicBezTo>
                      <a:pt x="123" y="316"/>
                      <a:pt x="123" y="315"/>
                      <a:pt x="122" y="315"/>
                    </a:cubicBezTo>
                    <a:cubicBezTo>
                      <a:pt x="122" y="314"/>
                      <a:pt x="123" y="314"/>
                      <a:pt x="123" y="314"/>
                    </a:cubicBezTo>
                    <a:close/>
                    <a:moveTo>
                      <a:pt x="123" y="313"/>
                    </a:moveTo>
                    <a:cubicBezTo>
                      <a:pt x="122" y="313"/>
                      <a:pt x="122" y="312"/>
                      <a:pt x="121" y="312"/>
                    </a:cubicBezTo>
                    <a:cubicBezTo>
                      <a:pt x="122" y="310"/>
                      <a:pt x="122" y="312"/>
                      <a:pt x="123" y="313"/>
                    </a:cubicBezTo>
                    <a:close/>
                    <a:moveTo>
                      <a:pt x="120" y="308"/>
                    </a:moveTo>
                    <a:cubicBezTo>
                      <a:pt x="119" y="310"/>
                      <a:pt x="121" y="310"/>
                      <a:pt x="120" y="311"/>
                    </a:cubicBezTo>
                    <a:cubicBezTo>
                      <a:pt x="120" y="310"/>
                      <a:pt x="119" y="309"/>
                      <a:pt x="119" y="308"/>
                    </a:cubicBezTo>
                    <a:cubicBezTo>
                      <a:pt x="119" y="308"/>
                      <a:pt x="120" y="308"/>
                      <a:pt x="120" y="308"/>
                    </a:cubicBezTo>
                    <a:close/>
                    <a:moveTo>
                      <a:pt x="117" y="298"/>
                    </a:moveTo>
                    <a:cubicBezTo>
                      <a:pt x="117" y="298"/>
                      <a:pt x="117" y="297"/>
                      <a:pt x="117" y="297"/>
                    </a:cubicBezTo>
                    <a:cubicBezTo>
                      <a:pt x="118" y="296"/>
                      <a:pt x="118" y="298"/>
                      <a:pt x="117" y="298"/>
                    </a:cubicBezTo>
                    <a:close/>
                    <a:moveTo>
                      <a:pt x="117" y="300"/>
                    </a:moveTo>
                    <a:cubicBezTo>
                      <a:pt x="118" y="300"/>
                      <a:pt x="118" y="302"/>
                      <a:pt x="119" y="302"/>
                    </a:cubicBezTo>
                    <a:cubicBezTo>
                      <a:pt x="119" y="303"/>
                      <a:pt x="117" y="304"/>
                      <a:pt x="118" y="304"/>
                    </a:cubicBezTo>
                    <a:cubicBezTo>
                      <a:pt x="117" y="305"/>
                      <a:pt x="117" y="303"/>
                      <a:pt x="118" y="303"/>
                    </a:cubicBezTo>
                    <a:cubicBezTo>
                      <a:pt x="117" y="303"/>
                      <a:pt x="117" y="302"/>
                      <a:pt x="116" y="302"/>
                    </a:cubicBezTo>
                    <a:cubicBezTo>
                      <a:pt x="117" y="301"/>
                      <a:pt x="117" y="301"/>
                      <a:pt x="117" y="300"/>
                    </a:cubicBezTo>
                    <a:close/>
                    <a:moveTo>
                      <a:pt x="115" y="295"/>
                    </a:moveTo>
                    <a:cubicBezTo>
                      <a:pt x="116" y="296"/>
                      <a:pt x="116" y="297"/>
                      <a:pt x="116" y="297"/>
                    </a:cubicBezTo>
                    <a:cubicBezTo>
                      <a:pt x="116" y="298"/>
                      <a:pt x="115" y="297"/>
                      <a:pt x="114" y="297"/>
                    </a:cubicBezTo>
                    <a:cubicBezTo>
                      <a:pt x="115" y="296"/>
                      <a:pt x="115" y="296"/>
                      <a:pt x="115" y="295"/>
                    </a:cubicBezTo>
                    <a:close/>
                    <a:moveTo>
                      <a:pt x="102" y="152"/>
                    </a:moveTo>
                    <a:cubicBezTo>
                      <a:pt x="104" y="151"/>
                      <a:pt x="101" y="156"/>
                      <a:pt x="100" y="155"/>
                    </a:cubicBezTo>
                    <a:cubicBezTo>
                      <a:pt x="98" y="155"/>
                      <a:pt x="102" y="151"/>
                      <a:pt x="102" y="152"/>
                    </a:cubicBezTo>
                    <a:close/>
                    <a:moveTo>
                      <a:pt x="93" y="166"/>
                    </a:moveTo>
                    <a:cubicBezTo>
                      <a:pt x="93" y="165"/>
                      <a:pt x="94" y="163"/>
                      <a:pt x="93" y="163"/>
                    </a:cubicBezTo>
                    <a:cubicBezTo>
                      <a:pt x="94" y="163"/>
                      <a:pt x="94" y="162"/>
                      <a:pt x="94" y="161"/>
                    </a:cubicBezTo>
                    <a:cubicBezTo>
                      <a:pt x="95" y="161"/>
                      <a:pt x="95" y="161"/>
                      <a:pt x="95" y="161"/>
                    </a:cubicBezTo>
                    <a:cubicBezTo>
                      <a:pt x="95" y="162"/>
                      <a:pt x="95" y="162"/>
                      <a:pt x="94" y="163"/>
                    </a:cubicBezTo>
                    <a:cubicBezTo>
                      <a:pt x="94" y="163"/>
                      <a:pt x="95" y="163"/>
                      <a:pt x="94" y="164"/>
                    </a:cubicBezTo>
                    <a:cubicBezTo>
                      <a:pt x="94" y="166"/>
                      <a:pt x="93" y="168"/>
                      <a:pt x="91" y="167"/>
                    </a:cubicBezTo>
                    <a:cubicBezTo>
                      <a:pt x="92" y="167"/>
                      <a:pt x="92" y="166"/>
                      <a:pt x="93" y="166"/>
                    </a:cubicBezTo>
                    <a:close/>
                    <a:moveTo>
                      <a:pt x="97" y="252"/>
                    </a:moveTo>
                    <a:cubicBezTo>
                      <a:pt x="98" y="253"/>
                      <a:pt x="97" y="255"/>
                      <a:pt x="98" y="256"/>
                    </a:cubicBezTo>
                    <a:cubicBezTo>
                      <a:pt x="98" y="257"/>
                      <a:pt x="99" y="258"/>
                      <a:pt x="98" y="261"/>
                    </a:cubicBezTo>
                    <a:cubicBezTo>
                      <a:pt x="98" y="260"/>
                      <a:pt x="98" y="260"/>
                      <a:pt x="98" y="259"/>
                    </a:cubicBezTo>
                    <a:cubicBezTo>
                      <a:pt x="98" y="259"/>
                      <a:pt x="97" y="258"/>
                      <a:pt x="97" y="256"/>
                    </a:cubicBezTo>
                    <a:cubicBezTo>
                      <a:pt x="97" y="256"/>
                      <a:pt x="97" y="256"/>
                      <a:pt x="97" y="255"/>
                    </a:cubicBezTo>
                    <a:cubicBezTo>
                      <a:pt x="97" y="255"/>
                      <a:pt x="97" y="255"/>
                      <a:pt x="97" y="255"/>
                    </a:cubicBezTo>
                    <a:cubicBezTo>
                      <a:pt x="97" y="254"/>
                      <a:pt x="96" y="253"/>
                      <a:pt x="97" y="252"/>
                    </a:cubicBezTo>
                    <a:close/>
                    <a:moveTo>
                      <a:pt x="89" y="202"/>
                    </a:moveTo>
                    <a:cubicBezTo>
                      <a:pt x="90" y="202"/>
                      <a:pt x="89" y="204"/>
                      <a:pt x="89" y="205"/>
                    </a:cubicBezTo>
                    <a:cubicBezTo>
                      <a:pt x="88" y="204"/>
                      <a:pt x="89" y="203"/>
                      <a:pt x="89" y="202"/>
                    </a:cubicBezTo>
                    <a:close/>
                    <a:moveTo>
                      <a:pt x="88" y="206"/>
                    </a:moveTo>
                    <a:cubicBezTo>
                      <a:pt x="91" y="209"/>
                      <a:pt x="86" y="208"/>
                      <a:pt x="88" y="206"/>
                    </a:cubicBezTo>
                    <a:close/>
                    <a:moveTo>
                      <a:pt x="87" y="212"/>
                    </a:moveTo>
                    <a:cubicBezTo>
                      <a:pt x="87" y="211"/>
                      <a:pt x="87" y="210"/>
                      <a:pt x="87" y="208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8" y="210"/>
                      <a:pt x="87" y="210"/>
                      <a:pt x="88" y="210"/>
                    </a:cubicBezTo>
                    <a:cubicBezTo>
                      <a:pt x="88" y="211"/>
                      <a:pt x="87" y="212"/>
                      <a:pt x="87" y="213"/>
                    </a:cubicBezTo>
                    <a:cubicBezTo>
                      <a:pt x="87" y="213"/>
                      <a:pt x="87" y="214"/>
                      <a:pt x="87" y="214"/>
                    </a:cubicBezTo>
                    <a:cubicBezTo>
                      <a:pt x="87" y="214"/>
                      <a:pt x="87" y="215"/>
                      <a:pt x="87" y="216"/>
                    </a:cubicBezTo>
                    <a:cubicBezTo>
                      <a:pt x="86" y="216"/>
                      <a:pt x="87" y="218"/>
                      <a:pt x="86" y="217"/>
                    </a:cubicBezTo>
                    <a:cubicBezTo>
                      <a:pt x="86" y="215"/>
                      <a:pt x="86" y="214"/>
                      <a:pt x="87" y="212"/>
                    </a:cubicBezTo>
                    <a:close/>
                    <a:moveTo>
                      <a:pt x="85" y="183"/>
                    </a:moveTo>
                    <a:cubicBezTo>
                      <a:pt x="87" y="184"/>
                      <a:pt x="81" y="190"/>
                      <a:pt x="80" y="190"/>
                    </a:cubicBezTo>
                    <a:cubicBezTo>
                      <a:pt x="81" y="190"/>
                      <a:pt x="83" y="182"/>
                      <a:pt x="85" y="183"/>
                    </a:cubicBezTo>
                    <a:close/>
                    <a:moveTo>
                      <a:pt x="80" y="192"/>
                    </a:moveTo>
                    <a:cubicBezTo>
                      <a:pt x="81" y="191"/>
                      <a:pt x="82" y="191"/>
                      <a:pt x="82" y="191"/>
                    </a:cubicBezTo>
                    <a:cubicBezTo>
                      <a:pt x="83" y="192"/>
                      <a:pt x="80" y="197"/>
                      <a:pt x="80" y="192"/>
                    </a:cubicBezTo>
                    <a:close/>
                    <a:moveTo>
                      <a:pt x="80" y="195"/>
                    </a:moveTo>
                    <a:cubicBezTo>
                      <a:pt x="81" y="195"/>
                      <a:pt x="81" y="196"/>
                      <a:pt x="80" y="197"/>
                    </a:cubicBezTo>
                    <a:cubicBezTo>
                      <a:pt x="79" y="197"/>
                      <a:pt x="79" y="196"/>
                      <a:pt x="80" y="195"/>
                    </a:cubicBezTo>
                    <a:close/>
                    <a:moveTo>
                      <a:pt x="80" y="198"/>
                    </a:moveTo>
                    <a:cubicBezTo>
                      <a:pt x="81" y="198"/>
                      <a:pt x="80" y="199"/>
                      <a:pt x="80" y="199"/>
                    </a:cubicBezTo>
                    <a:cubicBezTo>
                      <a:pt x="80" y="199"/>
                      <a:pt x="80" y="200"/>
                      <a:pt x="80" y="201"/>
                    </a:cubicBezTo>
                    <a:cubicBezTo>
                      <a:pt x="78" y="201"/>
                      <a:pt x="80" y="198"/>
                      <a:pt x="80" y="198"/>
                    </a:cubicBezTo>
                    <a:close/>
                    <a:moveTo>
                      <a:pt x="78" y="209"/>
                    </a:moveTo>
                    <a:cubicBezTo>
                      <a:pt x="78" y="208"/>
                      <a:pt x="78" y="208"/>
                      <a:pt x="79" y="207"/>
                    </a:cubicBezTo>
                    <a:cubicBezTo>
                      <a:pt x="79" y="206"/>
                      <a:pt x="78" y="205"/>
                      <a:pt x="79" y="204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9" y="206"/>
                      <a:pt x="79" y="206"/>
                      <a:pt x="79" y="206"/>
                    </a:cubicBezTo>
                    <a:cubicBezTo>
                      <a:pt x="79" y="207"/>
                      <a:pt x="79" y="208"/>
                      <a:pt x="79" y="209"/>
                    </a:cubicBezTo>
                    <a:cubicBezTo>
                      <a:pt x="79" y="209"/>
                      <a:pt x="79" y="209"/>
                      <a:pt x="79" y="209"/>
                    </a:cubicBezTo>
                    <a:cubicBezTo>
                      <a:pt x="79" y="210"/>
                      <a:pt x="78" y="211"/>
                      <a:pt x="79" y="212"/>
                    </a:cubicBezTo>
                    <a:cubicBezTo>
                      <a:pt x="78" y="213"/>
                      <a:pt x="78" y="211"/>
                      <a:pt x="78" y="210"/>
                    </a:cubicBezTo>
                    <a:cubicBezTo>
                      <a:pt x="78" y="210"/>
                      <a:pt x="78" y="209"/>
                      <a:pt x="78" y="209"/>
                    </a:cubicBezTo>
                    <a:close/>
                    <a:moveTo>
                      <a:pt x="76" y="227"/>
                    </a:moveTo>
                    <a:cubicBezTo>
                      <a:pt x="76" y="227"/>
                      <a:pt x="76" y="227"/>
                      <a:pt x="76" y="226"/>
                    </a:cubicBezTo>
                    <a:cubicBezTo>
                      <a:pt x="76" y="226"/>
                      <a:pt x="76" y="225"/>
                      <a:pt x="76" y="224"/>
                    </a:cubicBezTo>
                    <a:cubicBezTo>
                      <a:pt x="77" y="225"/>
                      <a:pt x="76" y="226"/>
                      <a:pt x="76" y="228"/>
                    </a:cubicBezTo>
                    <a:cubicBezTo>
                      <a:pt x="76" y="229"/>
                      <a:pt x="77" y="230"/>
                      <a:pt x="76" y="233"/>
                    </a:cubicBezTo>
                    <a:cubicBezTo>
                      <a:pt x="76" y="232"/>
                      <a:pt x="76" y="232"/>
                      <a:pt x="76" y="231"/>
                    </a:cubicBezTo>
                    <a:cubicBezTo>
                      <a:pt x="76" y="231"/>
                      <a:pt x="76" y="229"/>
                      <a:pt x="76" y="228"/>
                    </a:cubicBezTo>
                    <a:cubicBezTo>
                      <a:pt x="76" y="227"/>
                      <a:pt x="76" y="227"/>
                      <a:pt x="76" y="227"/>
                    </a:cubicBezTo>
                    <a:close/>
                    <a:moveTo>
                      <a:pt x="75" y="234"/>
                    </a:moveTo>
                    <a:cubicBezTo>
                      <a:pt x="76" y="235"/>
                      <a:pt x="75" y="236"/>
                      <a:pt x="75" y="237"/>
                    </a:cubicBezTo>
                    <a:cubicBezTo>
                      <a:pt x="75" y="239"/>
                      <a:pt x="76" y="240"/>
                      <a:pt x="75" y="242"/>
                    </a:cubicBezTo>
                    <a:cubicBezTo>
                      <a:pt x="74" y="240"/>
                      <a:pt x="74" y="237"/>
                      <a:pt x="75" y="234"/>
                    </a:cubicBezTo>
                    <a:close/>
                    <a:moveTo>
                      <a:pt x="75" y="253"/>
                    </a:moveTo>
                    <a:cubicBezTo>
                      <a:pt x="74" y="252"/>
                      <a:pt x="74" y="251"/>
                      <a:pt x="74" y="249"/>
                    </a:cubicBezTo>
                    <a:cubicBezTo>
                      <a:pt x="75" y="249"/>
                      <a:pt x="74" y="250"/>
                      <a:pt x="75" y="251"/>
                    </a:cubicBezTo>
                    <a:cubicBezTo>
                      <a:pt x="75" y="251"/>
                      <a:pt x="75" y="251"/>
                      <a:pt x="75" y="252"/>
                    </a:cubicBezTo>
                    <a:cubicBezTo>
                      <a:pt x="75" y="252"/>
                      <a:pt x="75" y="253"/>
                      <a:pt x="75" y="253"/>
                    </a:cubicBezTo>
                    <a:cubicBezTo>
                      <a:pt x="75" y="253"/>
                      <a:pt x="75" y="253"/>
                      <a:pt x="75" y="253"/>
                    </a:cubicBezTo>
                    <a:cubicBezTo>
                      <a:pt x="75" y="255"/>
                      <a:pt x="75" y="256"/>
                      <a:pt x="75" y="257"/>
                    </a:cubicBezTo>
                    <a:cubicBezTo>
                      <a:pt x="74" y="257"/>
                      <a:pt x="75" y="255"/>
                      <a:pt x="75" y="253"/>
                    </a:cubicBezTo>
                    <a:close/>
                    <a:moveTo>
                      <a:pt x="75" y="258"/>
                    </a:moveTo>
                    <a:cubicBezTo>
                      <a:pt x="76" y="258"/>
                      <a:pt x="75" y="260"/>
                      <a:pt x="76" y="260"/>
                    </a:cubicBezTo>
                    <a:cubicBezTo>
                      <a:pt x="76" y="261"/>
                      <a:pt x="77" y="261"/>
                      <a:pt x="77" y="262"/>
                    </a:cubicBezTo>
                    <a:cubicBezTo>
                      <a:pt x="75" y="261"/>
                      <a:pt x="75" y="260"/>
                      <a:pt x="75" y="258"/>
                    </a:cubicBezTo>
                    <a:close/>
                    <a:moveTo>
                      <a:pt x="76" y="264"/>
                    </a:moveTo>
                    <a:cubicBezTo>
                      <a:pt x="77" y="264"/>
                      <a:pt x="76" y="265"/>
                      <a:pt x="77" y="267"/>
                    </a:cubicBezTo>
                    <a:cubicBezTo>
                      <a:pt x="77" y="268"/>
                      <a:pt x="77" y="269"/>
                      <a:pt x="77" y="269"/>
                    </a:cubicBezTo>
                    <a:cubicBezTo>
                      <a:pt x="77" y="270"/>
                      <a:pt x="77" y="271"/>
                      <a:pt x="77" y="273"/>
                    </a:cubicBezTo>
                    <a:cubicBezTo>
                      <a:pt x="76" y="271"/>
                      <a:pt x="76" y="267"/>
                      <a:pt x="76" y="264"/>
                    </a:cubicBezTo>
                    <a:close/>
                    <a:moveTo>
                      <a:pt x="78" y="280"/>
                    </a:moveTo>
                    <a:cubicBezTo>
                      <a:pt x="78" y="280"/>
                      <a:pt x="78" y="279"/>
                      <a:pt x="77" y="278"/>
                    </a:cubicBezTo>
                    <a:cubicBezTo>
                      <a:pt x="78" y="277"/>
                      <a:pt x="77" y="275"/>
                      <a:pt x="77" y="274"/>
                    </a:cubicBezTo>
                    <a:cubicBezTo>
                      <a:pt x="78" y="274"/>
                      <a:pt x="77" y="275"/>
                      <a:pt x="78" y="275"/>
                    </a:cubicBezTo>
                    <a:cubicBezTo>
                      <a:pt x="78" y="276"/>
                      <a:pt x="79" y="276"/>
                      <a:pt x="79" y="277"/>
                    </a:cubicBezTo>
                    <a:cubicBezTo>
                      <a:pt x="79" y="278"/>
                      <a:pt x="78" y="279"/>
                      <a:pt x="78" y="280"/>
                    </a:cubicBezTo>
                    <a:cubicBezTo>
                      <a:pt x="79" y="281"/>
                      <a:pt x="79" y="282"/>
                      <a:pt x="80" y="283"/>
                    </a:cubicBezTo>
                    <a:cubicBezTo>
                      <a:pt x="80" y="283"/>
                      <a:pt x="80" y="283"/>
                      <a:pt x="80" y="284"/>
                    </a:cubicBezTo>
                    <a:cubicBezTo>
                      <a:pt x="79" y="284"/>
                      <a:pt x="79" y="285"/>
                      <a:pt x="79" y="285"/>
                    </a:cubicBezTo>
                    <a:cubicBezTo>
                      <a:pt x="80" y="288"/>
                      <a:pt x="81" y="290"/>
                      <a:pt x="81" y="294"/>
                    </a:cubicBezTo>
                    <a:cubicBezTo>
                      <a:pt x="79" y="294"/>
                      <a:pt x="80" y="292"/>
                      <a:pt x="80" y="291"/>
                    </a:cubicBezTo>
                    <a:cubicBezTo>
                      <a:pt x="80" y="290"/>
                      <a:pt x="80" y="290"/>
                      <a:pt x="79" y="289"/>
                    </a:cubicBezTo>
                    <a:cubicBezTo>
                      <a:pt x="79" y="289"/>
                      <a:pt x="80" y="288"/>
                      <a:pt x="79" y="288"/>
                    </a:cubicBezTo>
                    <a:cubicBezTo>
                      <a:pt x="79" y="288"/>
                      <a:pt x="79" y="288"/>
                      <a:pt x="79" y="288"/>
                    </a:cubicBezTo>
                    <a:cubicBezTo>
                      <a:pt x="79" y="288"/>
                      <a:pt x="79" y="287"/>
                      <a:pt x="79" y="287"/>
                    </a:cubicBezTo>
                    <a:cubicBezTo>
                      <a:pt x="79" y="287"/>
                      <a:pt x="79" y="286"/>
                      <a:pt x="78" y="285"/>
                    </a:cubicBezTo>
                    <a:cubicBezTo>
                      <a:pt x="78" y="284"/>
                      <a:pt x="78" y="282"/>
                      <a:pt x="78" y="280"/>
                    </a:cubicBezTo>
                    <a:close/>
                    <a:moveTo>
                      <a:pt x="88" y="356"/>
                    </a:moveTo>
                    <a:cubicBezTo>
                      <a:pt x="108" y="336"/>
                      <a:pt x="102" y="306"/>
                      <a:pt x="97" y="281"/>
                    </a:cubicBezTo>
                    <a:cubicBezTo>
                      <a:pt x="94" y="269"/>
                      <a:pt x="88" y="249"/>
                      <a:pt x="88" y="237"/>
                    </a:cubicBezTo>
                    <a:cubicBezTo>
                      <a:pt x="87" y="223"/>
                      <a:pt x="87" y="216"/>
                      <a:pt x="92" y="203"/>
                    </a:cubicBezTo>
                    <a:cubicBezTo>
                      <a:pt x="82" y="236"/>
                      <a:pt x="104" y="274"/>
                      <a:pt x="106" y="308"/>
                    </a:cubicBezTo>
                    <a:cubicBezTo>
                      <a:pt x="107" y="318"/>
                      <a:pt x="108" y="327"/>
                      <a:pt x="105" y="336"/>
                    </a:cubicBezTo>
                    <a:cubicBezTo>
                      <a:pt x="103" y="346"/>
                      <a:pt x="98" y="356"/>
                      <a:pt x="90" y="361"/>
                    </a:cubicBezTo>
                    <a:cubicBezTo>
                      <a:pt x="81" y="367"/>
                      <a:pt x="69" y="368"/>
                      <a:pt x="62" y="362"/>
                    </a:cubicBezTo>
                    <a:cubicBezTo>
                      <a:pt x="71" y="364"/>
                      <a:pt x="82" y="363"/>
                      <a:pt x="88" y="356"/>
                    </a:cubicBezTo>
                    <a:close/>
                    <a:moveTo>
                      <a:pt x="642" y="115"/>
                    </a:moveTo>
                    <a:cubicBezTo>
                      <a:pt x="642" y="115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5"/>
                      <a:pt x="642" y="115"/>
                      <a:pt x="642" y="115"/>
                    </a:cubicBezTo>
                    <a:close/>
                    <a:moveTo>
                      <a:pt x="641" y="113"/>
                    </a:move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2"/>
                      <a:pt x="640" y="112"/>
                      <a:pt x="640" y="111"/>
                    </a:cubicBezTo>
                    <a:cubicBezTo>
                      <a:pt x="639" y="111"/>
                      <a:pt x="639" y="110"/>
                      <a:pt x="639" y="110"/>
                    </a:cubicBezTo>
                    <a:cubicBezTo>
                      <a:pt x="638" y="110"/>
                      <a:pt x="638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8" y="110"/>
                      <a:pt x="640" y="111"/>
                      <a:pt x="640" y="112"/>
                    </a:cubicBez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3"/>
                      <a:pt x="641" y="113"/>
                      <a:pt x="641" y="114"/>
                    </a:cubicBezTo>
                    <a:cubicBezTo>
                      <a:pt x="641" y="114"/>
                      <a:pt x="641" y="115"/>
                      <a:pt x="641" y="115"/>
                    </a:cubicBezTo>
                    <a:cubicBezTo>
                      <a:pt x="641" y="115"/>
                      <a:pt x="642" y="115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1" y="114"/>
                      <a:pt x="641" y="114"/>
                      <a:pt x="641" y="113"/>
                    </a:cubicBezTo>
                    <a:close/>
                    <a:moveTo>
                      <a:pt x="606" y="75"/>
                    </a:moveTo>
                    <a:cubicBezTo>
                      <a:pt x="606" y="75"/>
                      <a:pt x="606" y="75"/>
                      <a:pt x="606" y="75"/>
                    </a:cubicBezTo>
                    <a:cubicBezTo>
                      <a:pt x="607" y="76"/>
                      <a:pt x="608" y="76"/>
                      <a:pt x="608" y="77"/>
                    </a:cubicBezTo>
                    <a:cubicBezTo>
                      <a:pt x="608" y="77"/>
                      <a:pt x="609" y="77"/>
                      <a:pt x="609" y="77"/>
                    </a:cubicBezTo>
                    <a:cubicBezTo>
                      <a:pt x="609" y="77"/>
                      <a:pt x="609" y="77"/>
                      <a:pt x="609" y="77"/>
                    </a:cubicBezTo>
                    <a:cubicBezTo>
                      <a:pt x="609" y="78"/>
                      <a:pt x="609" y="78"/>
                      <a:pt x="609" y="78"/>
                    </a:cubicBezTo>
                    <a:cubicBezTo>
                      <a:pt x="609" y="78"/>
                      <a:pt x="610" y="78"/>
                      <a:pt x="610" y="78"/>
                    </a:cubicBezTo>
                    <a:cubicBezTo>
                      <a:pt x="610" y="78"/>
                      <a:pt x="610" y="78"/>
                      <a:pt x="610" y="78"/>
                    </a:cubicBezTo>
                    <a:cubicBezTo>
                      <a:pt x="610" y="79"/>
                      <a:pt x="611" y="79"/>
                      <a:pt x="612" y="79"/>
                    </a:cubicBezTo>
                    <a:cubicBezTo>
                      <a:pt x="612" y="79"/>
                      <a:pt x="612" y="79"/>
                      <a:pt x="612" y="79"/>
                    </a:cubicBezTo>
                    <a:cubicBezTo>
                      <a:pt x="612" y="80"/>
                      <a:pt x="613" y="81"/>
                      <a:pt x="613" y="81"/>
                    </a:cubicBezTo>
                    <a:cubicBezTo>
                      <a:pt x="613" y="81"/>
                      <a:pt x="613" y="80"/>
                      <a:pt x="613" y="80"/>
                    </a:cubicBezTo>
                    <a:cubicBezTo>
                      <a:pt x="614" y="81"/>
                      <a:pt x="614" y="82"/>
                      <a:pt x="614" y="82"/>
                    </a:cubicBezTo>
                    <a:cubicBezTo>
                      <a:pt x="615" y="82"/>
                      <a:pt x="615" y="82"/>
                      <a:pt x="615" y="82"/>
                    </a:cubicBezTo>
                    <a:cubicBezTo>
                      <a:pt x="615" y="83"/>
                      <a:pt x="616" y="83"/>
                      <a:pt x="616" y="83"/>
                    </a:cubicBezTo>
                    <a:cubicBezTo>
                      <a:pt x="616" y="83"/>
                      <a:pt x="616" y="83"/>
                      <a:pt x="616" y="84"/>
                    </a:cubicBezTo>
                    <a:cubicBezTo>
                      <a:pt x="616" y="84"/>
                      <a:pt x="617" y="84"/>
                      <a:pt x="617" y="84"/>
                    </a:cubicBezTo>
                    <a:cubicBezTo>
                      <a:pt x="617" y="85"/>
                      <a:pt x="618" y="84"/>
                      <a:pt x="618" y="84"/>
                    </a:cubicBezTo>
                    <a:cubicBezTo>
                      <a:pt x="619" y="85"/>
                      <a:pt x="620" y="87"/>
                      <a:pt x="620" y="87"/>
                    </a:cubicBezTo>
                    <a:cubicBezTo>
                      <a:pt x="620" y="88"/>
                      <a:pt x="621" y="88"/>
                      <a:pt x="621" y="88"/>
                    </a:cubicBezTo>
                    <a:cubicBezTo>
                      <a:pt x="621" y="88"/>
                      <a:pt x="621" y="88"/>
                      <a:pt x="621" y="88"/>
                    </a:cubicBezTo>
                    <a:cubicBezTo>
                      <a:pt x="621" y="88"/>
                      <a:pt x="621" y="89"/>
                      <a:pt x="621" y="89"/>
                    </a:cubicBezTo>
                    <a:cubicBezTo>
                      <a:pt x="621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3" y="90"/>
                      <a:pt x="624" y="91"/>
                      <a:pt x="624" y="92"/>
                    </a:cubicBezTo>
                    <a:cubicBezTo>
                      <a:pt x="625" y="92"/>
                      <a:pt x="626" y="93"/>
                      <a:pt x="626" y="93"/>
                    </a:cubicBezTo>
                    <a:cubicBezTo>
                      <a:pt x="626" y="93"/>
                      <a:pt x="626" y="94"/>
                      <a:pt x="626" y="94"/>
                    </a:cubicBezTo>
                    <a:cubicBezTo>
                      <a:pt x="627" y="94"/>
                      <a:pt x="627" y="94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8" y="95"/>
                      <a:pt x="628" y="96"/>
                      <a:pt x="628" y="96"/>
                    </a:cubicBezTo>
                    <a:cubicBezTo>
                      <a:pt x="628" y="96"/>
                      <a:pt x="629" y="97"/>
                      <a:pt x="629" y="97"/>
                    </a:cubicBezTo>
                    <a:cubicBezTo>
                      <a:pt x="629" y="98"/>
                      <a:pt x="630" y="98"/>
                      <a:pt x="630" y="99"/>
                    </a:cubicBezTo>
                    <a:cubicBezTo>
                      <a:pt x="631" y="99"/>
                      <a:pt x="631" y="100"/>
                      <a:pt x="632" y="100"/>
                    </a:cubicBezTo>
                    <a:cubicBezTo>
                      <a:pt x="632" y="100"/>
                      <a:pt x="632" y="101"/>
                      <a:pt x="632" y="101"/>
                    </a:cubicBezTo>
                    <a:cubicBezTo>
                      <a:pt x="633" y="102"/>
                      <a:pt x="633" y="102"/>
                      <a:pt x="633" y="102"/>
                    </a:cubicBezTo>
                    <a:cubicBezTo>
                      <a:pt x="633" y="102"/>
                      <a:pt x="633" y="103"/>
                      <a:pt x="634" y="103"/>
                    </a:cubicBezTo>
                    <a:cubicBezTo>
                      <a:pt x="634" y="103"/>
                      <a:pt x="634" y="104"/>
                      <a:pt x="634" y="104"/>
                    </a:cubicBezTo>
                    <a:cubicBezTo>
                      <a:pt x="634" y="104"/>
                      <a:pt x="634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6"/>
                      <a:pt x="636" y="106"/>
                      <a:pt x="636" y="106"/>
                    </a:cubicBezTo>
                    <a:cubicBezTo>
                      <a:pt x="636" y="106"/>
                      <a:pt x="636" y="107"/>
                      <a:pt x="636" y="107"/>
                    </a:cubicBezTo>
                    <a:cubicBezTo>
                      <a:pt x="636" y="107"/>
                      <a:pt x="636" y="107"/>
                      <a:pt x="637" y="107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9"/>
                      <a:pt x="637" y="109"/>
                    </a:cubicBezTo>
                    <a:cubicBezTo>
                      <a:pt x="638" y="109"/>
                      <a:pt x="639" y="110"/>
                      <a:pt x="639" y="110"/>
                    </a:cubicBezTo>
                    <a:cubicBezTo>
                      <a:pt x="639" y="110"/>
                      <a:pt x="640" y="110"/>
                      <a:pt x="640" y="111"/>
                    </a:cubicBezTo>
                    <a:cubicBezTo>
                      <a:pt x="640" y="111"/>
                      <a:pt x="640" y="111"/>
                      <a:pt x="640" y="111"/>
                    </a:cubicBezTo>
                    <a:cubicBezTo>
                      <a:pt x="640" y="111"/>
                      <a:pt x="640" y="112"/>
                      <a:pt x="640" y="112"/>
                    </a:cubicBezTo>
                    <a:cubicBezTo>
                      <a:pt x="641" y="112"/>
                      <a:pt x="641" y="113"/>
                      <a:pt x="642" y="113"/>
                    </a:cubicBezTo>
                    <a:cubicBezTo>
                      <a:pt x="642" y="113"/>
                      <a:pt x="641" y="113"/>
                      <a:pt x="641" y="113"/>
                    </a:cubicBezTo>
                    <a:cubicBezTo>
                      <a:pt x="641" y="114"/>
                      <a:pt x="641" y="113"/>
                      <a:pt x="642" y="114"/>
                    </a:cubicBezTo>
                    <a:cubicBezTo>
                      <a:pt x="642" y="114"/>
                      <a:pt x="642" y="114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3" y="116"/>
                      <a:pt x="643" y="116"/>
                      <a:pt x="643" y="117"/>
                    </a:cubicBezTo>
                    <a:cubicBezTo>
                      <a:pt x="643" y="117"/>
                      <a:pt x="643" y="117"/>
                      <a:pt x="643" y="117"/>
                    </a:cubicBezTo>
                    <a:cubicBezTo>
                      <a:pt x="643" y="117"/>
                      <a:pt x="643" y="117"/>
                      <a:pt x="644" y="118"/>
                    </a:cubicBezTo>
                    <a:cubicBezTo>
                      <a:pt x="644" y="118"/>
                      <a:pt x="644" y="118"/>
                      <a:pt x="644" y="118"/>
                    </a:cubicBezTo>
                    <a:cubicBezTo>
                      <a:pt x="645" y="118"/>
                      <a:pt x="644" y="120"/>
                      <a:pt x="645" y="120"/>
                    </a:cubicBezTo>
                    <a:cubicBezTo>
                      <a:pt x="645" y="120"/>
                      <a:pt x="645" y="120"/>
                      <a:pt x="645" y="120"/>
                    </a:cubicBezTo>
                    <a:cubicBezTo>
                      <a:pt x="645" y="121"/>
                      <a:pt x="646" y="121"/>
                      <a:pt x="646" y="122"/>
                    </a:cubicBezTo>
                    <a:cubicBezTo>
                      <a:pt x="646" y="122"/>
                      <a:pt x="646" y="122"/>
                      <a:pt x="646" y="122"/>
                    </a:cubicBezTo>
                    <a:cubicBezTo>
                      <a:pt x="646" y="122"/>
                      <a:pt x="646" y="123"/>
                      <a:pt x="647" y="123"/>
                    </a:cubicBezTo>
                    <a:cubicBezTo>
                      <a:pt x="646" y="124"/>
                      <a:pt x="647" y="124"/>
                      <a:pt x="647" y="125"/>
                    </a:cubicBez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8" y="124"/>
                      <a:pt x="648" y="124"/>
                      <a:pt x="648" y="124"/>
                    </a:cubicBezTo>
                    <a:cubicBezTo>
                      <a:pt x="648" y="126"/>
                      <a:pt x="648" y="126"/>
                      <a:pt x="649" y="127"/>
                    </a:cubicBezTo>
                    <a:cubicBezTo>
                      <a:pt x="649" y="127"/>
                      <a:pt x="649" y="128"/>
                      <a:pt x="649" y="129"/>
                    </a:cubicBezTo>
                    <a:cubicBezTo>
                      <a:pt x="650" y="130"/>
                      <a:pt x="650" y="131"/>
                      <a:pt x="651" y="132"/>
                    </a:cubicBezTo>
                    <a:cubicBezTo>
                      <a:pt x="651" y="133"/>
                      <a:pt x="651" y="133"/>
                      <a:pt x="651" y="134"/>
                    </a:cubicBezTo>
                    <a:cubicBezTo>
                      <a:pt x="652" y="134"/>
                      <a:pt x="651" y="135"/>
                      <a:pt x="652" y="135"/>
                    </a:cubicBezTo>
                    <a:cubicBezTo>
                      <a:pt x="652" y="136"/>
                      <a:pt x="652" y="137"/>
                      <a:pt x="652" y="137"/>
                    </a:cubicBezTo>
                    <a:cubicBezTo>
                      <a:pt x="653" y="138"/>
                      <a:pt x="653" y="139"/>
                      <a:pt x="654" y="139"/>
                    </a:cubicBezTo>
                    <a:cubicBezTo>
                      <a:pt x="653" y="140"/>
                      <a:pt x="654" y="140"/>
                      <a:pt x="654" y="141"/>
                    </a:cubicBezTo>
                    <a:cubicBezTo>
                      <a:pt x="654" y="141"/>
                      <a:pt x="655" y="142"/>
                      <a:pt x="655" y="142"/>
                    </a:cubicBezTo>
                    <a:cubicBezTo>
                      <a:pt x="655" y="143"/>
                      <a:pt x="655" y="144"/>
                      <a:pt x="655" y="145"/>
                    </a:cubicBezTo>
                    <a:cubicBezTo>
                      <a:pt x="655" y="145"/>
                      <a:pt x="655" y="145"/>
                      <a:pt x="655" y="146"/>
                    </a:cubicBezTo>
                    <a:cubicBezTo>
                      <a:pt x="655" y="145"/>
                      <a:pt x="657" y="149"/>
                      <a:pt x="657" y="149"/>
                    </a:cubicBezTo>
                    <a:cubicBezTo>
                      <a:pt x="661" y="166"/>
                      <a:pt x="658" y="183"/>
                      <a:pt x="666" y="200"/>
                    </a:cubicBezTo>
                    <a:cubicBezTo>
                      <a:pt x="669" y="205"/>
                      <a:pt x="678" y="215"/>
                      <a:pt x="690" y="210"/>
                    </a:cubicBezTo>
                    <a:cubicBezTo>
                      <a:pt x="692" y="210"/>
                      <a:pt x="695" y="208"/>
                      <a:pt x="696" y="207"/>
                    </a:cubicBezTo>
                    <a:cubicBezTo>
                      <a:pt x="696" y="207"/>
                      <a:pt x="700" y="211"/>
                      <a:pt x="707" y="211"/>
                    </a:cubicBezTo>
                    <a:cubicBezTo>
                      <a:pt x="723" y="213"/>
                      <a:pt x="737" y="192"/>
                      <a:pt x="735" y="179"/>
                    </a:cubicBezTo>
                    <a:cubicBezTo>
                      <a:pt x="734" y="172"/>
                      <a:pt x="728" y="169"/>
                      <a:pt x="728" y="169"/>
                    </a:cubicBezTo>
                    <a:cubicBezTo>
                      <a:pt x="729" y="169"/>
                      <a:pt x="737" y="165"/>
                      <a:pt x="736" y="152"/>
                    </a:cubicBezTo>
                    <a:cubicBezTo>
                      <a:pt x="735" y="141"/>
                      <a:pt x="726" y="137"/>
                      <a:pt x="721" y="135"/>
                    </a:cubicBezTo>
                    <a:cubicBezTo>
                      <a:pt x="712" y="130"/>
                      <a:pt x="699" y="131"/>
                      <a:pt x="691" y="136"/>
                    </a:cubicBezTo>
                    <a:cubicBezTo>
                      <a:pt x="683" y="142"/>
                      <a:pt x="679" y="149"/>
                      <a:pt x="681" y="158"/>
                    </a:cubicBezTo>
                    <a:cubicBezTo>
                      <a:pt x="682" y="166"/>
                      <a:pt x="689" y="176"/>
                      <a:pt x="699" y="174"/>
                    </a:cubicBezTo>
                    <a:cubicBezTo>
                      <a:pt x="712" y="171"/>
                      <a:pt x="702" y="153"/>
                      <a:pt x="696" y="162"/>
                    </a:cubicBezTo>
                    <a:cubicBezTo>
                      <a:pt x="695" y="155"/>
                      <a:pt x="702" y="154"/>
                      <a:pt x="706" y="154"/>
                    </a:cubicBezTo>
                    <a:cubicBezTo>
                      <a:pt x="719" y="156"/>
                      <a:pt x="719" y="177"/>
                      <a:pt x="709" y="183"/>
                    </a:cubicBezTo>
                    <a:cubicBezTo>
                      <a:pt x="705" y="185"/>
                      <a:pt x="700" y="185"/>
                      <a:pt x="697" y="184"/>
                    </a:cubicBezTo>
                    <a:cubicBezTo>
                      <a:pt x="693" y="183"/>
                      <a:pt x="689" y="180"/>
                      <a:pt x="686" y="177"/>
                    </a:cubicBezTo>
                    <a:cubicBezTo>
                      <a:pt x="683" y="173"/>
                      <a:pt x="680" y="169"/>
                      <a:pt x="678" y="164"/>
                    </a:cubicBezTo>
                    <a:cubicBezTo>
                      <a:pt x="677" y="161"/>
                      <a:pt x="676" y="158"/>
                      <a:pt x="675" y="155"/>
                    </a:cubicBezTo>
                    <a:cubicBezTo>
                      <a:pt x="675" y="153"/>
                      <a:pt x="675" y="152"/>
                      <a:pt x="674" y="151"/>
                    </a:cubicBezTo>
                    <a:cubicBezTo>
                      <a:pt x="674" y="150"/>
                      <a:pt x="673" y="150"/>
                      <a:pt x="673" y="149"/>
                    </a:cubicBezTo>
                    <a:cubicBezTo>
                      <a:pt x="673" y="148"/>
                      <a:pt x="673" y="150"/>
                      <a:pt x="673" y="149"/>
                    </a:cubicBezTo>
                    <a:cubicBezTo>
                      <a:pt x="673" y="149"/>
                      <a:pt x="673" y="149"/>
                      <a:pt x="673" y="148"/>
                    </a:cubicBezTo>
                    <a:cubicBezTo>
                      <a:pt x="673" y="148"/>
                      <a:pt x="673" y="148"/>
                      <a:pt x="673" y="147"/>
                    </a:cubicBezTo>
                    <a:cubicBezTo>
                      <a:pt x="672" y="147"/>
                      <a:pt x="672" y="146"/>
                      <a:pt x="672" y="146"/>
                    </a:cubicBezTo>
                    <a:cubicBezTo>
                      <a:pt x="672" y="146"/>
                      <a:pt x="672" y="145"/>
                      <a:pt x="672" y="145"/>
                    </a:cubicBezTo>
                    <a:cubicBezTo>
                      <a:pt x="671" y="145"/>
                      <a:pt x="672" y="144"/>
                      <a:pt x="671" y="143"/>
                    </a:cubicBezTo>
                    <a:cubicBezTo>
                      <a:pt x="671" y="142"/>
                      <a:pt x="671" y="141"/>
                      <a:pt x="671" y="140"/>
                    </a:cubicBezTo>
                    <a:cubicBezTo>
                      <a:pt x="670" y="139"/>
                      <a:pt x="668" y="137"/>
                      <a:pt x="669" y="136"/>
                    </a:cubicBezTo>
                    <a:cubicBezTo>
                      <a:pt x="668" y="136"/>
                      <a:pt x="668" y="135"/>
                      <a:pt x="668" y="135"/>
                    </a:cubicBezTo>
                    <a:cubicBezTo>
                      <a:pt x="668" y="135"/>
                      <a:pt x="667" y="135"/>
                      <a:pt x="667" y="135"/>
                    </a:cubicBezTo>
                    <a:cubicBezTo>
                      <a:pt x="666" y="133"/>
                      <a:pt x="666" y="133"/>
                      <a:pt x="665" y="132"/>
                    </a:cubicBezTo>
                    <a:cubicBezTo>
                      <a:pt x="665" y="132"/>
                      <a:pt x="666" y="131"/>
                      <a:pt x="665" y="131"/>
                    </a:cubicBezTo>
                    <a:cubicBezTo>
                      <a:pt x="665" y="130"/>
                      <a:pt x="664" y="130"/>
                      <a:pt x="665" y="129"/>
                    </a:cubicBezTo>
                    <a:cubicBezTo>
                      <a:pt x="664" y="129"/>
                      <a:pt x="664" y="130"/>
                      <a:pt x="664" y="129"/>
                    </a:cubicBezTo>
                    <a:cubicBezTo>
                      <a:pt x="664" y="129"/>
                      <a:pt x="663" y="128"/>
                      <a:pt x="663" y="127"/>
                    </a:cubicBezTo>
                    <a:cubicBezTo>
                      <a:pt x="662" y="126"/>
                      <a:pt x="662" y="125"/>
                      <a:pt x="662" y="125"/>
                    </a:cubicBezTo>
                    <a:cubicBezTo>
                      <a:pt x="662" y="124"/>
                      <a:pt x="661" y="124"/>
                      <a:pt x="661" y="124"/>
                    </a:cubicBezTo>
                    <a:cubicBezTo>
                      <a:pt x="661" y="123"/>
                      <a:pt x="661" y="123"/>
                      <a:pt x="660" y="123"/>
                    </a:cubicBezTo>
                    <a:cubicBezTo>
                      <a:pt x="660" y="122"/>
                      <a:pt x="660" y="122"/>
                      <a:pt x="659" y="122"/>
                    </a:cubicBezTo>
                    <a:cubicBezTo>
                      <a:pt x="659" y="121"/>
                      <a:pt x="659" y="121"/>
                      <a:pt x="659" y="120"/>
                    </a:cubicBezTo>
                    <a:cubicBezTo>
                      <a:pt x="658" y="120"/>
                      <a:pt x="658" y="119"/>
                      <a:pt x="658" y="119"/>
                    </a:cubicBezTo>
                    <a:cubicBezTo>
                      <a:pt x="658" y="119"/>
                      <a:pt x="658" y="119"/>
                      <a:pt x="658" y="119"/>
                    </a:cubicBezTo>
                    <a:cubicBezTo>
                      <a:pt x="657" y="119"/>
                      <a:pt x="657" y="118"/>
                      <a:pt x="657" y="118"/>
                    </a:cubicBezTo>
                    <a:cubicBezTo>
                      <a:pt x="657" y="117"/>
                      <a:pt x="656" y="117"/>
                      <a:pt x="656" y="116"/>
                    </a:cubicBezTo>
                    <a:cubicBezTo>
                      <a:pt x="656" y="116"/>
                      <a:pt x="656" y="116"/>
                      <a:pt x="656" y="116"/>
                    </a:cubicBezTo>
                    <a:cubicBezTo>
                      <a:pt x="656" y="116"/>
                      <a:pt x="655" y="116"/>
                      <a:pt x="655" y="116"/>
                    </a:cubicBezTo>
                    <a:cubicBezTo>
                      <a:pt x="654" y="115"/>
                      <a:pt x="654" y="114"/>
                      <a:pt x="654" y="113"/>
                    </a:cubicBezTo>
                    <a:cubicBezTo>
                      <a:pt x="652" y="112"/>
                      <a:pt x="652" y="110"/>
                      <a:pt x="650" y="110"/>
                    </a:cubicBezTo>
                    <a:cubicBezTo>
                      <a:pt x="650" y="109"/>
                      <a:pt x="650" y="109"/>
                      <a:pt x="649" y="108"/>
                    </a:cubicBezTo>
                    <a:cubicBezTo>
                      <a:pt x="649" y="107"/>
                      <a:pt x="648" y="107"/>
                      <a:pt x="649" y="106"/>
                    </a:cubicBezTo>
                    <a:cubicBezTo>
                      <a:pt x="648" y="106"/>
                      <a:pt x="648" y="106"/>
                      <a:pt x="647" y="106"/>
                    </a:cubicBezTo>
                    <a:cubicBezTo>
                      <a:pt x="647" y="103"/>
                      <a:pt x="645" y="102"/>
                      <a:pt x="643" y="100"/>
                    </a:cubicBezTo>
                    <a:cubicBezTo>
                      <a:pt x="642" y="99"/>
                      <a:pt x="641" y="97"/>
                      <a:pt x="639" y="97"/>
                    </a:cubicBezTo>
                    <a:cubicBezTo>
                      <a:pt x="639" y="96"/>
                      <a:pt x="638" y="96"/>
                      <a:pt x="638" y="95"/>
                    </a:cubicBezTo>
                    <a:cubicBezTo>
                      <a:pt x="638" y="95"/>
                      <a:pt x="636" y="94"/>
                      <a:pt x="637" y="96"/>
                    </a:cubicBezTo>
                    <a:cubicBezTo>
                      <a:pt x="636" y="95"/>
                      <a:pt x="635" y="93"/>
                      <a:pt x="635" y="92"/>
                    </a:cubicBezTo>
                    <a:cubicBezTo>
                      <a:pt x="634" y="92"/>
                      <a:pt x="634" y="93"/>
                      <a:pt x="634" y="92"/>
                    </a:cubicBezTo>
                    <a:cubicBezTo>
                      <a:pt x="634" y="92"/>
                      <a:pt x="633" y="91"/>
                      <a:pt x="633" y="91"/>
                    </a:cubicBezTo>
                    <a:cubicBezTo>
                      <a:pt x="632" y="91"/>
                      <a:pt x="632" y="91"/>
                      <a:pt x="632" y="91"/>
                    </a:cubicBezTo>
                    <a:cubicBezTo>
                      <a:pt x="632" y="91"/>
                      <a:pt x="632" y="90"/>
                      <a:pt x="632" y="90"/>
                    </a:cubicBezTo>
                    <a:cubicBezTo>
                      <a:pt x="631" y="90"/>
                      <a:pt x="631" y="90"/>
                      <a:pt x="631" y="89"/>
                    </a:cubicBezTo>
                    <a:cubicBezTo>
                      <a:pt x="631" y="89"/>
                      <a:pt x="630" y="89"/>
                      <a:pt x="630" y="89"/>
                    </a:cubicBezTo>
                    <a:cubicBezTo>
                      <a:pt x="630" y="89"/>
                      <a:pt x="631" y="89"/>
                      <a:pt x="631" y="89"/>
                    </a:cubicBezTo>
                    <a:cubicBezTo>
                      <a:pt x="630" y="89"/>
                      <a:pt x="629" y="88"/>
                      <a:pt x="629" y="87"/>
                    </a:cubicBezTo>
                    <a:cubicBezTo>
                      <a:pt x="629" y="87"/>
                      <a:pt x="628" y="87"/>
                      <a:pt x="628" y="87"/>
                    </a:cubicBezTo>
                    <a:cubicBezTo>
                      <a:pt x="628" y="87"/>
                      <a:pt x="628" y="87"/>
                      <a:pt x="628" y="87"/>
                    </a:cubicBezTo>
                    <a:cubicBezTo>
                      <a:pt x="627" y="87"/>
                      <a:pt x="627" y="87"/>
                      <a:pt x="627" y="87"/>
                    </a:cubicBezTo>
                    <a:cubicBezTo>
                      <a:pt x="627" y="86"/>
                      <a:pt x="627" y="87"/>
                      <a:pt x="627" y="87"/>
                    </a:cubicBezTo>
                    <a:cubicBezTo>
                      <a:pt x="627" y="87"/>
                      <a:pt x="627" y="86"/>
                      <a:pt x="626" y="86"/>
                    </a:cubicBezTo>
                    <a:cubicBezTo>
                      <a:pt x="625" y="85"/>
                      <a:pt x="625" y="85"/>
                      <a:pt x="624" y="85"/>
                    </a:cubicBezTo>
                    <a:cubicBezTo>
                      <a:pt x="624" y="85"/>
                      <a:pt x="624" y="85"/>
                      <a:pt x="623" y="84"/>
                    </a:cubicBezTo>
                    <a:cubicBezTo>
                      <a:pt x="623" y="84"/>
                      <a:pt x="624" y="84"/>
                      <a:pt x="624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3"/>
                      <a:pt x="623" y="83"/>
                      <a:pt x="623" y="83"/>
                    </a:cubicBezTo>
                    <a:cubicBezTo>
                      <a:pt x="622" y="83"/>
                      <a:pt x="622" y="83"/>
                      <a:pt x="621" y="82"/>
                    </a:cubicBezTo>
                    <a:cubicBezTo>
                      <a:pt x="621" y="82"/>
                      <a:pt x="621" y="83"/>
                      <a:pt x="621" y="82"/>
                    </a:cubicBezTo>
                    <a:cubicBezTo>
                      <a:pt x="620" y="82"/>
                      <a:pt x="620" y="82"/>
                      <a:pt x="620" y="82"/>
                    </a:cubicBezTo>
                    <a:cubicBezTo>
                      <a:pt x="619" y="81"/>
                      <a:pt x="619" y="81"/>
                      <a:pt x="618" y="81"/>
                    </a:cubicBezTo>
                    <a:cubicBezTo>
                      <a:pt x="617" y="80"/>
                      <a:pt x="617" y="80"/>
                      <a:pt x="617" y="80"/>
                    </a:cubicBezTo>
                    <a:cubicBezTo>
                      <a:pt x="616" y="79"/>
                      <a:pt x="615" y="79"/>
                      <a:pt x="614" y="78"/>
                    </a:cubicBezTo>
                    <a:cubicBezTo>
                      <a:pt x="614" y="78"/>
                      <a:pt x="614" y="78"/>
                      <a:pt x="614" y="78"/>
                    </a:cubicBezTo>
                    <a:cubicBezTo>
                      <a:pt x="613" y="78"/>
                      <a:pt x="614" y="77"/>
                      <a:pt x="614" y="77"/>
                    </a:cubicBezTo>
                    <a:cubicBezTo>
                      <a:pt x="613" y="77"/>
                      <a:pt x="613" y="77"/>
                      <a:pt x="613" y="77"/>
                    </a:cubicBezTo>
                    <a:cubicBezTo>
                      <a:pt x="612" y="77"/>
                      <a:pt x="612" y="76"/>
                      <a:pt x="611" y="76"/>
                    </a:cubicBezTo>
                    <a:cubicBezTo>
                      <a:pt x="611" y="76"/>
                      <a:pt x="610" y="76"/>
                      <a:pt x="610" y="75"/>
                    </a:cubicBezTo>
                    <a:cubicBezTo>
                      <a:pt x="610" y="75"/>
                      <a:pt x="611" y="76"/>
                      <a:pt x="611" y="76"/>
                    </a:cubicBezTo>
                    <a:cubicBezTo>
                      <a:pt x="610" y="75"/>
                      <a:pt x="607" y="74"/>
                      <a:pt x="607" y="74"/>
                    </a:cubicBezTo>
                    <a:cubicBezTo>
                      <a:pt x="607" y="74"/>
                      <a:pt x="607" y="74"/>
                      <a:pt x="607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3"/>
                      <a:pt x="605" y="74"/>
                      <a:pt x="605" y="73"/>
                    </a:cubicBezTo>
                    <a:cubicBezTo>
                      <a:pt x="605" y="74"/>
                      <a:pt x="605" y="74"/>
                      <a:pt x="605" y="74"/>
                    </a:cubicBezTo>
                    <a:cubicBezTo>
                      <a:pt x="606" y="75"/>
                      <a:pt x="606" y="74"/>
                      <a:pt x="606" y="75"/>
                    </a:cubicBezTo>
                    <a:close/>
                    <a:moveTo>
                      <a:pt x="661" y="133"/>
                    </a:moveTo>
                    <a:cubicBezTo>
                      <a:pt x="663" y="135"/>
                      <a:pt x="664" y="138"/>
                      <a:pt x="665" y="140"/>
                    </a:cubicBezTo>
                    <a:cubicBezTo>
                      <a:pt x="665" y="141"/>
                      <a:pt x="665" y="141"/>
                      <a:pt x="665" y="142"/>
                    </a:cubicBezTo>
                    <a:cubicBezTo>
                      <a:pt x="665" y="142"/>
                      <a:pt x="666" y="142"/>
                      <a:pt x="666" y="143"/>
                    </a:cubicBezTo>
                    <a:cubicBezTo>
                      <a:pt x="666" y="144"/>
                      <a:pt x="667" y="144"/>
                      <a:pt x="667" y="145"/>
                    </a:cubicBezTo>
                    <a:cubicBezTo>
                      <a:pt x="668" y="145"/>
                      <a:pt x="667" y="146"/>
                      <a:pt x="668" y="147"/>
                    </a:cubicBezTo>
                    <a:cubicBezTo>
                      <a:pt x="668" y="147"/>
                      <a:pt x="668" y="148"/>
                      <a:pt x="668" y="148"/>
                    </a:cubicBezTo>
                    <a:cubicBezTo>
                      <a:pt x="668" y="148"/>
                      <a:pt x="668" y="149"/>
                      <a:pt x="668" y="149"/>
                    </a:cubicBezTo>
                    <a:cubicBezTo>
                      <a:pt x="667" y="148"/>
                      <a:pt x="668" y="148"/>
                      <a:pt x="667" y="147"/>
                    </a:cubicBezTo>
                    <a:cubicBezTo>
                      <a:pt x="665" y="146"/>
                      <a:pt x="666" y="143"/>
                      <a:pt x="664" y="142"/>
                    </a:cubicBezTo>
                    <a:cubicBezTo>
                      <a:pt x="664" y="141"/>
                      <a:pt x="664" y="140"/>
                      <a:pt x="664" y="139"/>
                    </a:cubicBezTo>
                    <a:cubicBezTo>
                      <a:pt x="664" y="139"/>
                      <a:pt x="663" y="138"/>
                      <a:pt x="663" y="138"/>
                    </a:cubicBezTo>
                    <a:cubicBezTo>
                      <a:pt x="663" y="137"/>
                      <a:pt x="663" y="137"/>
                      <a:pt x="663" y="136"/>
                    </a:cubicBezTo>
                    <a:cubicBezTo>
                      <a:pt x="662" y="135"/>
                      <a:pt x="662" y="135"/>
                      <a:pt x="662" y="135"/>
                    </a:cubicBezTo>
                    <a:cubicBezTo>
                      <a:pt x="662" y="135"/>
                      <a:pt x="662" y="135"/>
                      <a:pt x="661" y="134"/>
                    </a:cubicBezTo>
                    <a:cubicBezTo>
                      <a:pt x="661" y="134"/>
                      <a:pt x="660" y="133"/>
                      <a:pt x="661" y="133"/>
                    </a:cubicBezTo>
                    <a:close/>
                    <a:moveTo>
                      <a:pt x="658" y="127"/>
                    </a:moveTo>
                    <a:cubicBezTo>
                      <a:pt x="659" y="128"/>
                      <a:pt x="659" y="129"/>
                      <a:pt x="660" y="130"/>
                    </a:cubicBezTo>
                    <a:cubicBezTo>
                      <a:pt x="660" y="132"/>
                      <a:pt x="660" y="132"/>
                      <a:pt x="660" y="132"/>
                    </a:cubicBezTo>
                    <a:cubicBezTo>
                      <a:pt x="659" y="131"/>
                      <a:pt x="660" y="130"/>
                      <a:pt x="658" y="130"/>
                    </a:cubicBezTo>
                    <a:cubicBezTo>
                      <a:pt x="659" y="128"/>
                      <a:pt x="658" y="128"/>
                      <a:pt x="658" y="127"/>
                    </a:cubicBezTo>
                    <a:close/>
                    <a:moveTo>
                      <a:pt x="644" y="116"/>
                    </a:moveTo>
                    <a:cubicBezTo>
                      <a:pt x="644" y="115"/>
                      <a:pt x="643" y="115"/>
                      <a:pt x="644" y="114"/>
                    </a:cubicBezTo>
                    <a:cubicBezTo>
                      <a:pt x="643" y="114"/>
                      <a:pt x="643" y="114"/>
                      <a:pt x="643" y="113"/>
                    </a:cubicBezTo>
                    <a:cubicBezTo>
                      <a:pt x="643" y="113"/>
                      <a:pt x="644" y="114"/>
                      <a:pt x="644" y="114"/>
                    </a:cubicBezTo>
                    <a:cubicBezTo>
                      <a:pt x="644" y="115"/>
                      <a:pt x="645" y="116"/>
                      <a:pt x="645" y="116"/>
                    </a:cubicBezTo>
                    <a:cubicBezTo>
                      <a:pt x="645" y="117"/>
                      <a:pt x="645" y="115"/>
                      <a:pt x="644" y="116"/>
                    </a:cubicBezTo>
                    <a:close/>
                    <a:moveTo>
                      <a:pt x="646" y="121"/>
                    </a:move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lose/>
                    <a:moveTo>
                      <a:pt x="636" y="99"/>
                    </a:moveTo>
                    <a:cubicBezTo>
                      <a:pt x="637" y="100"/>
                      <a:pt x="637" y="100"/>
                      <a:pt x="637" y="101"/>
                    </a:cubicBezTo>
                    <a:cubicBezTo>
                      <a:pt x="637" y="101"/>
                      <a:pt x="638" y="101"/>
                      <a:pt x="638" y="101"/>
                    </a:cubicBezTo>
                    <a:cubicBezTo>
                      <a:pt x="638" y="102"/>
                      <a:pt x="638" y="101"/>
                      <a:pt x="639" y="101"/>
                    </a:cubicBezTo>
                    <a:cubicBezTo>
                      <a:pt x="639" y="102"/>
                      <a:pt x="640" y="102"/>
                      <a:pt x="640" y="103"/>
                    </a:cubicBezTo>
                    <a:cubicBezTo>
                      <a:pt x="640" y="103"/>
                      <a:pt x="640" y="103"/>
                      <a:pt x="640" y="103"/>
                    </a:cubicBezTo>
                    <a:cubicBezTo>
                      <a:pt x="641" y="103"/>
                      <a:pt x="641" y="104"/>
                      <a:pt x="641" y="104"/>
                    </a:cubicBezTo>
                    <a:cubicBezTo>
                      <a:pt x="642" y="104"/>
                      <a:pt x="642" y="105"/>
                      <a:pt x="642" y="105"/>
                    </a:cubicBezTo>
                    <a:cubicBezTo>
                      <a:pt x="643" y="105"/>
                      <a:pt x="642" y="105"/>
                      <a:pt x="643" y="106"/>
                    </a:cubicBezTo>
                    <a:cubicBezTo>
                      <a:pt x="643" y="107"/>
                      <a:pt x="645" y="108"/>
                      <a:pt x="645" y="110"/>
                    </a:cubicBezTo>
                    <a:cubicBezTo>
                      <a:pt x="646" y="110"/>
                      <a:pt x="646" y="111"/>
                      <a:pt x="646" y="112"/>
                    </a:cubicBezTo>
                    <a:cubicBezTo>
                      <a:pt x="648" y="112"/>
                      <a:pt x="648" y="112"/>
                      <a:pt x="648" y="112"/>
                    </a:cubicBezTo>
                    <a:cubicBezTo>
                      <a:pt x="648" y="113"/>
                      <a:pt x="649" y="114"/>
                      <a:pt x="649" y="115"/>
                    </a:cubicBezTo>
                    <a:cubicBezTo>
                      <a:pt x="650" y="115"/>
                      <a:pt x="650" y="115"/>
                      <a:pt x="650" y="115"/>
                    </a:cubicBezTo>
                    <a:cubicBezTo>
                      <a:pt x="650" y="116"/>
                      <a:pt x="651" y="117"/>
                      <a:pt x="651" y="118"/>
                    </a:cubicBezTo>
                    <a:cubicBezTo>
                      <a:pt x="651" y="118"/>
                      <a:pt x="651" y="118"/>
                      <a:pt x="651" y="118"/>
                    </a:cubicBezTo>
                    <a:cubicBezTo>
                      <a:pt x="652" y="118"/>
                      <a:pt x="652" y="119"/>
                      <a:pt x="652" y="119"/>
                    </a:cubicBezTo>
                    <a:cubicBezTo>
                      <a:pt x="652" y="119"/>
                      <a:pt x="652" y="119"/>
                      <a:pt x="652" y="120"/>
                    </a:cubicBezTo>
                    <a:cubicBezTo>
                      <a:pt x="653" y="120"/>
                      <a:pt x="653" y="120"/>
                      <a:pt x="653" y="120"/>
                    </a:cubicBezTo>
                    <a:cubicBezTo>
                      <a:pt x="654" y="121"/>
                      <a:pt x="654" y="121"/>
                      <a:pt x="654" y="122"/>
                    </a:cubicBezTo>
                    <a:cubicBezTo>
                      <a:pt x="655" y="123"/>
                      <a:pt x="656" y="125"/>
                      <a:pt x="657" y="126"/>
                    </a:cubicBezTo>
                    <a:cubicBezTo>
                      <a:pt x="657" y="127"/>
                      <a:pt x="656" y="125"/>
                      <a:pt x="656" y="125"/>
                    </a:cubicBezTo>
                    <a:cubicBezTo>
                      <a:pt x="655" y="125"/>
                      <a:pt x="655" y="124"/>
                      <a:pt x="655" y="124"/>
                    </a:cubicBezTo>
                    <a:cubicBezTo>
                      <a:pt x="653" y="123"/>
                      <a:pt x="653" y="120"/>
                      <a:pt x="651" y="119"/>
                    </a:cubicBezTo>
                    <a:cubicBezTo>
                      <a:pt x="651" y="119"/>
                      <a:pt x="651" y="119"/>
                      <a:pt x="651" y="118"/>
                    </a:cubicBezTo>
                    <a:cubicBezTo>
                      <a:pt x="650" y="118"/>
                      <a:pt x="650" y="117"/>
                      <a:pt x="650" y="117"/>
                    </a:cubicBezTo>
                    <a:cubicBezTo>
                      <a:pt x="650" y="116"/>
                      <a:pt x="649" y="116"/>
                      <a:pt x="649" y="115"/>
                    </a:cubicBezTo>
                    <a:cubicBezTo>
                      <a:pt x="649" y="115"/>
                      <a:pt x="649" y="115"/>
                      <a:pt x="648" y="115"/>
                    </a:cubicBezTo>
                    <a:cubicBezTo>
                      <a:pt x="648" y="115"/>
                      <a:pt x="648" y="114"/>
                      <a:pt x="648" y="114"/>
                    </a:cubicBezTo>
                    <a:cubicBezTo>
                      <a:pt x="648" y="113"/>
                      <a:pt x="647" y="113"/>
                      <a:pt x="647" y="113"/>
                    </a:cubicBezTo>
                    <a:cubicBezTo>
                      <a:pt x="647" y="113"/>
                      <a:pt x="647" y="112"/>
                      <a:pt x="647" y="112"/>
                    </a:cubicBezTo>
                    <a:cubicBezTo>
                      <a:pt x="647" y="112"/>
                      <a:pt x="646" y="113"/>
                      <a:pt x="646" y="113"/>
                    </a:cubicBezTo>
                    <a:cubicBezTo>
                      <a:pt x="646" y="112"/>
                      <a:pt x="646" y="113"/>
                      <a:pt x="645" y="112"/>
                    </a:cubicBezTo>
                    <a:cubicBezTo>
                      <a:pt x="646" y="112"/>
                      <a:pt x="646" y="111"/>
                      <a:pt x="646" y="111"/>
                    </a:cubicBezTo>
                    <a:cubicBezTo>
                      <a:pt x="645" y="111"/>
                      <a:pt x="645" y="110"/>
                      <a:pt x="644" y="110"/>
                    </a:cubicBezTo>
                    <a:cubicBezTo>
                      <a:pt x="644" y="109"/>
                      <a:pt x="643" y="108"/>
                      <a:pt x="642" y="108"/>
                    </a:cubicBezTo>
                    <a:cubicBezTo>
                      <a:pt x="642" y="108"/>
                      <a:pt x="642" y="107"/>
                      <a:pt x="642" y="107"/>
                    </a:cubicBezTo>
                    <a:cubicBezTo>
                      <a:pt x="642" y="107"/>
                      <a:pt x="642" y="107"/>
                      <a:pt x="642" y="106"/>
                    </a:cubicBezTo>
                    <a:cubicBezTo>
                      <a:pt x="641" y="106"/>
                      <a:pt x="641" y="106"/>
                      <a:pt x="641" y="106"/>
                    </a:cubicBezTo>
                    <a:cubicBezTo>
                      <a:pt x="641" y="105"/>
                      <a:pt x="641" y="105"/>
                      <a:pt x="641" y="105"/>
                    </a:cubicBezTo>
                    <a:cubicBezTo>
                      <a:pt x="640" y="105"/>
                      <a:pt x="640" y="104"/>
                      <a:pt x="639" y="104"/>
                    </a:cubicBezTo>
                    <a:cubicBezTo>
                      <a:pt x="640" y="103"/>
                      <a:pt x="638" y="103"/>
                      <a:pt x="639" y="102"/>
                    </a:cubicBezTo>
                    <a:cubicBezTo>
                      <a:pt x="638" y="101"/>
                      <a:pt x="638" y="102"/>
                      <a:pt x="637" y="102"/>
                    </a:cubicBezTo>
                    <a:cubicBezTo>
                      <a:pt x="637" y="102"/>
                      <a:pt x="637" y="101"/>
                      <a:pt x="637" y="101"/>
                    </a:cubicBezTo>
                    <a:cubicBezTo>
                      <a:pt x="636" y="101"/>
                      <a:pt x="636" y="99"/>
                      <a:pt x="635" y="99"/>
                    </a:cubicBezTo>
                    <a:cubicBezTo>
                      <a:pt x="635" y="98"/>
                      <a:pt x="636" y="99"/>
                      <a:pt x="636" y="99"/>
                    </a:cubicBezTo>
                    <a:close/>
                    <a:moveTo>
                      <a:pt x="642" y="116"/>
                    </a:move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3" y="116"/>
                      <a:pt x="643" y="117"/>
                    </a:cubicBezTo>
                    <a:cubicBezTo>
                      <a:pt x="643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lose/>
                    <a:moveTo>
                      <a:pt x="587" y="538"/>
                    </a:moveTo>
                    <a:cubicBezTo>
                      <a:pt x="587" y="538"/>
                      <a:pt x="587" y="538"/>
                      <a:pt x="587" y="538"/>
                    </a:cubicBezTo>
                    <a:cubicBezTo>
                      <a:pt x="587" y="538"/>
                      <a:pt x="587" y="539"/>
                      <a:pt x="588" y="538"/>
                    </a:cubicBezTo>
                    <a:cubicBezTo>
                      <a:pt x="588" y="537"/>
                      <a:pt x="587" y="536"/>
                      <a:pt x="586" y="536"/>
                    </a:cubicBezTo>
                    <a:cubicBezTo>
                      <a:pt x="586" y="537"/>
                      <a:pt x="586" y="537"/>
                      <a:pt x="587" y="537"/>
                    </a:cubicBezTo>
                    <a:cubicBezTo>
                      <a:pt x="587" y="537"/>
                      <a:pt x="587" y="538"/>
                      <a:pt x="587" y="538"/>
                    </a:cubicBezTo>
                    <a:close/>
                    <a:moveTo>
                      <a:pt x="577" y="523"/>
                    </a:moveTo>
                    <a:cubicBezTo>
                      <a:pt x="577" y="522"/>
                      <a:pt x="576" y="522"/>
                      <a:pt x="576" y="521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3"/>
                      <a:pt x="577" y="523"/>
                    </a:cubicBezTo>
                    <a:close/>
                    <a:moveTo>
                      <a:pt x="559" y="493"/>
                    </a:moveTo>
                    <a:cubicBezTo>
                      <a:pt x="559" y="494"/>
                      <a:pt x="559" y="494"/>
                      <a:pt x="559" y="494"/>
                    </a:cubicBezTo>
                    <a:cubicBezTo>
                      <a:pt x="560" y="494"/>
                      <a:pt x="560" y="493"/>
                      <a:pt x="559" y="493"/>
                    </a:cubicBezTo>
                    <a:close/>
                    <a:moveTo>
                      <a:pt x="763" y="503"/>
                    </a:moveTo>
                    <a:cubicBezTo>
                      <a:pt x="762" y="503"/>
                      <a:pt x="764" y="504"/>
                      <a:pt x="762" y="505"/>
                    </a:cubicBezTo>
                    <a:cubicBezTo>
                      <a:pt x="763" y="506"/>
                      <a:pt x="763" y="506"/>
                      <a:pt x="763" y="506"/>
                    </a:cubicBezTo>
                    <a:cubicBezTo>
                      <a:pt x="762" y="507"/>
                      <a:pt x="762" y="509"/>
                      <a:pt x="762" y="509"/>
                    </a:cubicBezTo>
                    <a:cubicBezTo>
                      <a:pt x="762" y="509"/>
                      <a:pt x="761" y="510"/>
                      <a:pt x="761" y="510"/>
                    </a:cubicBezTo>
                    <a:cubicBezTo>
                      <a:pt x="761" y="511"/>
                      <a:pt x="761" y="511"/>
                      <a:pt x="761" y="511"/>
                    </a:cubicBezTo>
                    <a:cubicBezTo>
                      <a:pt x="761" y="512"/>
                      <a:pt x="761" y="512"/>
                      <a:pt x="760" y="512"/>
                    </a:cubicBezTo>
                    <a:cubicBezTo>
                      <a:pt x="760" y="512"/>
                      <a:pt x="760" y="513"/>
                      <a:pt x="760" y="513"/>
                    </a:cubicBezTo>
                    <a:cubicBezTo>
                      <a:pt x="760" y="513"/>
                      <a:pt x="760" y="513"/>
                      <a:pt x="760" y="514"/>
                    </a:cubicBezTo>
                    <a:cubicBezTo>
                      <a:pt x="760" y="514"/>
                      <a:pt x="760" y="514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4"/>
                    </a:cubicBezTo>
                    <a:cubicBezTo>
                      <a:pt x="761" y="514"/>
                      <a:pt x="760" y="513"/>
                      <a:pt x="761" y="513"/>
                    </a:cubicBezTo>
                    <a:cubicBezTo>
                      <a:pt x="761" y="513"/>
                      <a:pt x="761" y="512"/>
                      <a:pt x="761" y="512"/>
                    </a:cubicBezTo>
                    <a:cubicBezTo>
                      <a:pt x="761" y="512"/>
                      <a:pt x="762" y="511"/>
                      <a:pt x="762" y="511"/>
                    </a:cubicBezTo>
                    <a:cubicBezTo>
                      <a:pt x="762" y="510"/>
                      <a:pt x="763" y="510"/>
                      <a:pt x="763" y="509"/>
                    </a:cubicBezTo>
                    <a:cubicBezTo>
                      <a:pt x="763" y="508"/>
                      <a:pt x="763" y="507"/>
                      <a:pt x="763" y="506"/>
                    </a:cubicBezTo>
                    <a:cubicBezTo>
                      <a:pt x="763" y="505"/>
                      <a:pt x="763" y="505"/>
                      <a:pt x="764" y="505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3" y="503"/>
                      <a:pt x="763" y="503"/>
                    </a:cubicBezTo>
                    <a:close/>
                    <a:moveTo>
                      <a:pt x="578" y="523"/>
                    </a:moveTo>
                    <a:cubicBezTo>
                      <a:pt x="578" y="523"/>
                      <a:pt x="578" y="524"/>
                      <a:pt x="577" y="523"/>
                    </a:cubicBezTo>
                    <a:cubicBezTo>
                      <a:pt x="577" y="524"/>
                      <a:pt x="577" y="525"/>
                      <a:pt x="577" y="525"/>
                    </a:cubicBezTo>
                    <a:cubicBezTo>
                      <a:pt x="578" y="524"/>
                      <a:pt x="579" y="524"/>
                      <a:pt x="578" y="523"/>
                    </a:cubicBezTo>
                    <a:close/>
                    <a:moveTo>
                      <a:pt x="575" y="519"/>
                    </a:moveTo>
                    <a:cubicBezTo>
                      <a:pt x="574" y="519"/>
                      <a:pt x="575" y="518"/>
                      <a:pt x="574" y="518"/>
                    </a:cubicBezTo>
                    <a:cubicBezTo>
                      <a:pt x="573" y="519"/>
                      <a:pt x="574" y="520"/>
                      <a:pt x="575" y="519"/>
                    </a:cubicBezTo>
                    <a:close/>
                    <a:moveTo>
                      <a:pt x="566" y="505"/>
                    </a:moveTo>
                    <a:cubicBezTo>
                      <a:pt x="565" y="505"/>
                      <a:pt x="565" y="506"/>
                      <a:pt x="565" y="506"/>
                    </a:cubicBezTo>
                    <a:cubicBezTo>
                      <a:pt x="566" y="507"/>
                      <a:pt x="566" y="506"/>
                      <a:pt x="566" y="505"/>
                    </a:cubicBezTo>
                    <a:close/>
                    <a:moveTo>
                      <a:pt x="573" y="516"/>
                    </a:moveTo>
                    <a:cubicBezTo>
                      <a:pt x="573" y="516"/>
                      <a:pt x="572" y="516"/>
                      <a:pt x="572" y="516"/>
                    </a:cubicBezTo>
                    <a:cubicBezTo>
                      <a:pt x="572" y="517"/>
                      <a:pt x="573" y="518"/>
                      <a:pt x="573" y="518"/>
                    </a:cubicBezTo>
                    <a:cubicBezTo>
                      <a:pt x="574" y="518"/>
                      <a:pt x="573" y="517"/>
                      <a:pt x="573" y="516"/>
                    </a:cubicBezTo>
                    <a:close/>
                    <a:moveTo>
                      <a:pt x="578" y="526"/>
                    </a:moveTo>
                    <a:cubicBezTo>
                      <a:pt x="579" y="526"/>
                      <a:pt x="579" y="527"/>
                      <a:pt x="579" y="528"/>
                    </a:cubicBezTo>
                    <a:cubicBezTo>
                      <a:pt x="580" y="527"/>
                      <a:pt x="580" y="527"/>
                      <a:pt x="580" y="526"/>
                    </a:cubicBezTo>
                    <a:cubicBezTo>
                      <a:pt x="579" y="526"/>
                      <a:pt x="578" y="525"/>
                      <a:pt x="578" y="525"/>
                    </a:cubicBezTo>
                    <a:cubicBezTo>
                      <a:pt x="578" y="525"/>
                      <a:pt x="578" y="525"/>
                      <a:pt x="577" y="525"/>
                    </a:cubicBezTo>
                    <a:cubicBezTo>
                      <a:pt x="577" y="526"/>
                      <a:pt x="577" y="526"/>
                      <a:pt x="578" y="526"/>
                    </a:cubicBezTo>
                    <a:close/>
                    <a:moveTo>
                      <a:pt x="593" y="541"/>
                    </a:moveTo>
                    <a:cubicBezTo>
                      <a:pt x="593" y="540"/>
                      <a:pt x="592" y="540"/>
                      <a:pt x="592" y="540"/>
                    </a:cubicBezTo>
                    <a:cubicBezTo>
                      <a:pt x="592" y="540"/>
                      <a:pt x="591" y="541"/>
                      <a:pt x="592" y="541"/>
                    </a:cubicBezTo>
                    <a:cubicBezTo>
                      <a:pt x="592" y="541"/>
                      <a:pt x="592" y="541"/>
                      <a:pt x="593" y="541"/>
                    </a:cubicBezTo>
                    <a:close/>
                    <a:moveTo>
                      <a:pt x="752" y="531"/>
                    </a:moveTo>
                    <a:cubicBezTo>
                      <a:pt x="751" y="531"/>
                      <a:pt x="751" y="531"/>
                      <a:pt x="751" y="531"/>
                    </a:cubicBezTo>
                    <a:cubicBezTo>
                      <a:pt x="751" y="531"/>
                      <a:pt x="752" y="531"/>
                      <a:pt x="752" y="531"/>
                    </a:cubicBezTo>
                    <a:close/>
                    <a:moveTo>
                      <a:pt x="759" y="517"/>
                    </a:moveTo>
                    <a:cubicBezTo>
                      <a:pt x="761" y="517"/>
                      <a:pt x="761" y="516"/>
                      <a:pt x="760" y="516"/>
                    </a:cubicBezTo>
                    <a:cubicBezTo>
                      <a:pt x="760" y="516"/>
                      <a:pt x="759" y="516"/>
                      <a:pt x="759" y="517"/>
                    </a:cubicBezTo>
                    <a:close/>
                    <a:moveTo>
                      <a:pt x="584" y="535"/>
                    </a:moveTo>
                    <a:cubicBezTo>
                      <a:pt x="584" y="536"/>
                      <a:pt x="586" y="535"/>
                      <a:pt x="585" y="535"/>
                    </a:cubicBezTo>
                    <a:cubicBezTo>
                      <a:pt x="585" y="534"/>
                      <a:pt x="584" y="535"/>
                      <a:pt x="584" y="535"/>
                    </a:cubicBezTo>
                    <a:close/>
                    <a:moveTo>
                      <a:pt x="582" y="530"/>
                    </a:moveTo>
                    <a:cubicBezTo>
                      <a:pt x="582" y="530"/>
                      <a:pt x="583" y="531"/>
                      <a:pt x="583" y="531"/>
                    </a:cubicBezTo>
                    <a:cubicBezTo>
                      <a:pt x="583" y="531"/>
                      <a:pt x="584" y="530"/>
                      <a:pt x="584" y="530"/>
                    </a:cubicBezTo>
                    <a:cubicBezTo>
                      <a:pt x="583" y="530"/>
                      <a:pt x="583" y="529"/>
                      <a:pt x="582" y="529"/>
                    </a:cubicBezTo>
                    <a:cubicBezTo>
                      <a:pt x="582" y="530"/>
                      <a:pt x="581" y="530"/>
                      <a:pt x="581" y="531"/>
                    </a:cubicBezTo>
                    <a:cubicBezTo>
                      <a:pt x="582" y="531"/>
                      <a:pt x="582" y="530"/>
                      <a:pt x="582" y="530"/>
                    </a:cubicBezTo>
                    <a:close/>
                    <a:moveTo>
                      <a:pt x="584" y="531"/>
                    </a:moveTo>
                    <a:cubicBezTo>
                      <a:pt x="584" y="533"/>
                      <a:pt x="584" y="533"/>
                      <a:pt x="584" y="533"/>
                    </a:cubicBezTo>
                    <a:cubicBezTo>
                      <a:pt x="585" y="533"/>
                      <a:pt x="584" y="534"/>
                      <a:pt x="586" y="534"/>
                    </a:cubicBezTo>
                    <a:cubicBezTo>
                      <a:pt x="585" y="533"/>
                      <a:pt x="585" y="531"/>
                      <a:pt x="584" y="531"/>
                    </a:cubicBezTo>
                    <a:close/>
                    <a:moveTo>
                      <a:pt x="581" y="529"/>
                    </a:moveTo>
                    <a:cubicBezTo>
                      <a:pt x="581" y="529"/>
                      <a:pt x="581" y="529"/>
                      <a:pt x="581" y="529"/>
                    </a:cubicBezTo>
                    <a:cubicBezTo>
                      <a:pt x="581" y="529"/>
                      <a:pt x="582" y="529"/>
                      <a:pt x="582" y="528"/>
                    </a:cubicBezTo>
                    <a:cubicBezTo>
                      <a:pt x="581" y="528"/>
                      <a:pt x="581" y="528"/>
                      <a:pt x="581" y="528"/>
                    </a:cubicBezTo>
                    <a:lnTo>
                      <a:pt x="581" y="529"/>
                    </a:lnTo>
                    <a:close/>
                    <a:moveTo>
                      <a:pt x="479" y="13"/>
                    </a:moveTo>
                    <a:cubicBezTo>
                      <a:pt x="480" y="14"/>
                      <a:pt x="479" y="13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2" y="15"/>
                      <a:pt x="484" y="15"/>
                      <a:pt x="484" y="16"/>
                    </a:cubicBezTo>
                    <a:cubicBezTo>
                      <a:pt x="484" y="16"/>
                      <a:pt x="485" y="16"/>
                      <a:pt x="485" y="16"/>
                    </a:cubicBezTo>
                    <a:cubicBezTo>
                      <a:pt x="485" y="16"/>
                      <a:pt x="485" y="17"/>
                      <a:pt x="485" y="17"/>
                    </a:cubicBezTo>
                    <a:cubicBezTo>
                      <a:pt x="485" y="17"/>
                      <a:pt x="486" y="17"/>
                      <a:pt x="486" y="17"/>
                    </a:cubicBezTo>
                    <a:cubicBezTo>
                      <a:pt x="486" y="17"/>
                      <a:pt x="486" y="17"/>
                      <a:pt x="486" y="17"/>
                    </a:cubicBezTo>
                    <a:cubicBezTo>
                      <a:pt x="486" y="17"/>
                      <a:pt x="487" y="17"/>
                      <a:pt x="487" y="17"/>
                    </a:cubicBezTo>
                    <a:cubicBezTo>
                      <a:pt x="488" y="18"/>
                      <a:pt x="489" y="17"/>
                      <a:pt x="489" y="18"/>
                    </a:cubicBezTo>
                    <a:cubicBezTo>
                      <a:pt x="490" y="18"/>
                      <a:pt x="490" y="18"/>
                      <a:pt x="490" y="18"/>
                    </a:cubicBezTo>
                    <a:cubicBezTo>
                      <a:pt x="491" y="19"/>
                      <a:pt x="492" y="19"/>
                      <a:pt x="492" y="19"/>
                    </a:cubicBezTo>
                    <a:cubicBezTo>
                      <a:pt x="493" y="20"/>
                      <a:pt x="492" y="18"/>
                      <a:pt x="493" y="19"/>
                    </a:cubicBezTo>
                    <a:cubicBezTo>
                      <a:pt x="493" y="19"/>
                      <a:pt x="494" y="20"/>
                      <a:pt x="495" y="20"/>
                    </a:cubicBezTo>
                    <a:cubicBezTo>
                      <a:pt x="495" y="21"/>
                      <a:pt x="495" y="21"/>
                      <a:pt x="495" y="21"/>
                    </a:cubicBezTo>
                    <a:cubicBezTo>
                      <a:pt x="496" y="21"/>
                      <a:pt x="497" y="21"/>
                      <a:pt x="497" y="21"/>
                    </a:cubicBezTo>
                    <a:cubicBezTo>
                      <a:pt x="497" y="21"/>
                      <a:pt x="497" y="22"/>
                      <a:pt x="498" y="22"/>
                    </a:cubicBezTo>
                    <a:cubicBezTo>
                      <a:pt x="498" y="23"/>
                      <a:pt x="499" y="23"/>
                      <a:pt x="499" y="23"/>
                    </a:cubicBezTo>
                    <a:cubicBezTo>
                      <a:pt x="500" y="23"/>
                      <a:pt x="500" y="22"/>
                      <a:pt x="501" y="22"/>
                    </a:cubicBezTo>
                    <a:cubicBezTo>
                      <a:pt x="502" y="23"/>
                      <a:pt x="504" y="25"/>
                      <a:pt x="504" y="26"/>
                    </a:cubicBezTo>
                    <a:cubicBezTo>
                      <a:pt x="505" y="26"/>
                      <a:pt x="506" y="26"/>
                      <a:pt x="506" y="27"/>
                    </a:cubicBezTo>
                    <a:cubicBezTo>
                      <a:pt x="506" y="27"/>
                      <a:pt x="507" y="27"/>
                      <a:pt x="507" y="27"/>
                    </a:cubicBezTo>
                    <a:cubicBezTo>
                      <a:pt x="507" y="27"/>
                      <a:pt x="507" y="27"/>
                      <a:pt x="507" y="27"/>
                    </a:cubicBezTo>
                    <a:cubicBezTo>
                      <a:pt x="507" y="27"/>
                      <a:pt x="508" y="27"/>
                      <a:pt x="508" y="27"/>
                    </a:cubicBezTo>
                    <a:cubicBezTo>
                      <a:pt x="508" y="27"/>
                      <a:pt x="508" y="28"/>
                      <a:pt x="508" y="28"/>
                    </a:cubicBezTo>
                    <a:cubicBezTo>
                      <a:pt x="508" y="28"/>
                      <a:pt x="508" y="28"/>
                      <a:pt x="508" y="28"/>
                    </a:cubicBezTo>
                    <a:cubicBezTo>
                      <a:pt x="510" y="29"/>
                      <a:pt x="512" y="30"/>
                      <a:pt x="513" y="30"/>
                    </a:cubicBezTo>
                    <a:cubicBezTo>
                      <a:pt x="514" y="31"/>
                      <a:pt x="515" y="31"/>
                      <a:pt x="516" y="32"/>
                    </a:cubicBezTo>
                    <a:cubicBezTo>
                      <a:pt x="516" y="32"/>
                      <a:pt x="516" y="32"/>
                      <a:pt x="516" y="33"/>
                    </a:cubicBezTo>
                    <a:cubicBezTo>
                      <a:pt x="517" y="33"/>
                      <a:pt x="517" y="33"/>
                      <a:pt x="518" y="34"/>
                    </a:cubicBezTo>
                    <a:cubicBezTo>
                      <a:pt x="518" y="34"/>
                      <a:pt x="518" y="34"/>
                      <a:pt x="518" y="34"/>
                    </a:cubicBezTo>
                    <a:cubicBezTo>
                      <a:pt x="518" y="34"/>
                      <a:pt x="519" y="35"/>
                      <a:pt x="519" y="35"/>
                    </a:cubicBezTo>
                    <a:cubicBezTo>
                      <a:pt x="520" y="36"/>
                      <a:pt x="521" y="36"/>
                      <a:pt x="521" y="36"/>
                    </a:cubicBezTo>
                    <a:cubicBezTo>
                      <a:pt x="522" y="38"/>
                      <a:pt x="523" y="37"/>
                      <a:pt x="523" y="39"/>
                    </a:cubicBezTo>
                    <a:cubicBezTo>
                      <a:pt x="524" y="39"/>
                      <a:pt x="526" y="39"/>
                      <a:pt x="526" y="40"/>
                    </a:cubicBezTo>
                    <a:cubicBezTo>
                      <a:pt x="527" y="40"/>
                      <a:pt x="527" y="41"/>
                      <a:pt x="527" y="41"/>
                    </a:cubicBezTo>
                    <a:cubicBezTo>
                      <a:pt x="528" y="41"/>
                      <a:pt x="529" y="41"/>
                      <a:pt x="529" y="42"/>
                    </a:cubicBezTo>
                    <a:cubicBezTo>
                      <a:pt x="529" y="42"/>
                      <a:pt x="529" y="43"/>
                      <a:pt x="530" y="43"/>
                    </a:cubicBezTo>
                    <a:cubicBezTo>
                      <a:pt x="530" y="43"/>
                      <a:pt x="531" y="44"/>
                      <a:pt x="531" y="44"/>
                    </a:cubicBezTo>
                    <a:cubicBezTo>
                      <a:pt x="531" y="44"/>
                      <a:pt x="531" y="45"/>
                      <a:pt x="532" y="45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3" y="46"/>
                      <a:pt x="533" y="46"/>
                      <a:pt x="533" y="46"/>
                    </a:cubicBezTo>
                    <a:cubicBezTo>
                      <a:pt x="533" y="46"/>
                      <a:pt x="533" y="46"/>
                      <a:pt x="534" y="46"/>
                    </a:cubicBezTo>
                    <a:cubicBezTo>
                      <a:pt x="534" y="47"/>
                      <a:pt x="534" y="47"/>
                      <a:pt x="534" y="48"/>
                    </a:cubicBezTo>
                    <a:cubicBezTo>
                      <a:pt x="535" y="48"/>
                      <a:pt x="535" y="48"/>
                      <a:pt x="536" y="48"/>
                    </a:cubicBezTo>
                    <a:cubicBezTo>
                      <a:pt x="536" y="48"/>
                      <a:pt x="536" y="49"/>
                      <a:pt x="536" y="49"/>
                    </a:cubicBezTo>
                    <a:cubicBezTo>
                      <a:pt x="536" y="49"/>
                      <a:pt x="537" y="49"/>
                      <a:pt x="537" y="49"/>
                    </a:cubicBezTo>
                    <a:cubicBezTo>
                      <a:pt x="537" y="49"/>
                      <a:pt x="537" y="50"/>
                      <a:pt x="537" y="50"/>
                    </a:cubicBezTo>
                    <a:cubicBezTo>
                      <a:pt x="538" y="50"/>
                      <a:pt x="539" y="51"/>
                      <a:pt x="539" y="51"/>
                    </a:cubicBezTo>
                    <a:cubicBezTo>
                      <a:pt x="540" y="51"/>
                      <a:pt x="541" y="52"/>
                      <a:pt x="542" y="52"/>
                    </a:cubicBezTo>
                    <a:cubicBezTo>
                      <a:pt x="542" y="54"/>
                      <a:pt x="543" y="54"/>
                      <a:pt x="543" y="54"/>
                    </a:cubicBezTo>
                    <a:cubicBezTo>
                      <a:pt x="543" y="55"/>
                      <a:pt x="543" y="55"/>
                      <a:pt x="543" y="55"/>
                    </a:cubicBezTo>
                    <a:cubicBezTo>
                      <a:pt x="544" y="56"/>
                      <a:pt x="545" y="56"/>
                      <a:pt x="546" y="57"/>
                    </a:cubicBezTo>
                    <a:cubicBezTo>
                      <a:pt x="546" y="57"/>
                      <a:pt x="546" y="58"/>
                      <a:pt x="546" y="58"/>
                    </a:cubicBezTo>
                    <a:cubicBezTo>
                      <a:pt x="546" y="58"/>
                      <a:pt x="547" y="58"/>
                      <a:pt x="547" y="58"/>
                    </a:cubicBezTo>
                    <a:cubicBezTo>
                      <a:pt x="548" y="59"/>
                      <a:pt x="549" y="60"/>
                      <a:pt x="550" y="61"/>
                    </a:cubicBezTo>
                    <a:cubicBezTo>
                      <a:pt x="551" y="61"/>
                      <a:pt x="551" y="62"/>
                      <a:pt x="552" y="63"/>
                    </a:cubicBezTo>
                    <a:cubicBezTo>
                      <a:pt x="552" y="64"/>
                      <a:pt x="553" y="64"/>
                      <a:pt x="553" y="64"/>
                    </a:cubicBezTo>
                    <a:cubicBezTo>
                      <a:pt x="554" y="65"/>
                      <a:pt x="554" y="65"/>
                      <a:pt x="554" y="66"/>
                    </a:cubicBezTo>
                    <a:cubicBezTo>
                      <a:pt x="556" y="67"/>
                      <a:pt x="556" y="68"/>
                      <a:pt x="558" y="68"/>
                    </a:cubicBezTo>
                    <a:cubicBezTo>
                      <a:pt x="558" y="71"/>
                      <a:pt x="559" y="71"/>
                      <a:pt x="560" y="71"/>
                    </a:cubicBezTo>
                    <a:cubicBezTo>
                      <a:pt x="560" y="73"/>
                      <a:pt x="560" y="73"/>
                      <a:pt x="561" y="74"/>
                    </a:cubicBezTo>
                    <a:cubicBezTo>
                      <a:pt x="562" y="75"/>
                      <a:pt x="563" y="78"/>
                      <a:pt x="565" y="79"/>
                    </a:cubicBezTo>
                    <a:cubicBezTo>
                      <a:pt x="565" y="80"/>
                      <a:pt x="565" y="80"/>
                      <a:pt x="565" y="81"/>
                    </a:cubicBezTo>
                    <a:cubicBezTo>
                      <a:pt x="566" y="81"/>
                      <a:pt x="566" y="82"/>
                      <a:pt x="567" y="82"/>
                    </a:cubicBezTo>
                    <a:cubicBezTo>
                      <a:pt x="567" y="84"/>
                      <a:pt x="568" y="85"/>
                      <a:pt x="568" y="86"/>
                    </a:cubicBezTo>
                    <a:cubicBezTo>
                      <a:pt x="569" y="86"/>
                      <a:pt x="570" y="88"/>
                      <a:pt x="571" y="88"/>
                    </a:cubicBezTo>
                    <a:cubicBezTo>
                      <a:pt x="570" y="89"/>
                      <a:pt x="572" y="89"/>
                      <a:pt x="572" y="90"/>
                    </a:cubicBezTo>
                    <a:cubicBezTo>
                      <a:pt x="572" y="91"/>
                      <a:pt x="573" y="91"/>
                      <a:pt x="574" y="92"/>
                    </a:cubicBezTo>
                    <a:cubicBezTo>
                      <a:pt x="573" y="94"/>
                      <a:pt x="574" y="95"/>
                      <a:pt x="574" y="96"/>
                    </a:cubicBezTo>
                    <a:cubicBezTo>
                      <a:pt x="574" y="97"/>
                      <a:pt x="575" y="97"/>
                      <a:pt x="574" y="97"/>
                    </a:cubicBezTo>
                    <a:cubicBezTo>
                      <a:pt x="576" y="98"/>
                      <a:pt x="576" y="99"/>
                      <a:pt x="577" y="99"/>
                    </a:cubicBezTo>
                    <a:cubicBezTo>
                      <a:pt x="577" y="99"/>
                      <a:pt x="577" y="101"/>
                      <a:pt x="577" y="101"/>
                    </a:cubicBezTo>
                    <a:cubicBezTo>
                      <a:pt x="577" y="101"/>
                      <a:pt x="578" y="101"/>
                      <a:pt x="578" y="101"/>
                    </a:cubicBezTo>
                    <a:cubicBezTo>
                      <a:pt x="577" y="102"/>
                      <a:pt x="577" y="102"/>
                      <a:pt x="577" y="102"/>
                    </a:cubicBezTo>
                    <a:cubicBezTo>
                      <a:pt x="577" y="103"/>
                      <a:pt x="578" y="103"/>
                      <a:pt x="578" y="104"/>
                    </a:cubicBezTo>
                    <a:cubicBezTo>
                      <a:pt x="579" y="104"/>
                      <a:pt x="579" y="105"/>
                      <a:pt x="579" y="106"/>
                    </a:cubicBezTo>
                    <a:cubicBezTo>
                      <a:pt x="579" y="108"/>
                      <a:pt x="580" y="109"/>
                      <a:pt x="580" y="111"/>
                    </a:cubicBezTo>
                    <a:cubicBezTo>
                      <a:pt x="583" y="120"/>
                      <a:pt x="586" y="129"/>
                      <a:pt x="587" y="139"/>
                    </a:cubicBezTo>
                    <a:cubicBezTo>
                      <a:pt x="587" y="142"/>
                      <a:pt x="587" y="144"/>
                      <a:pt x="587" y="147"/>
                    </a:cubicBezTo>
                    <a:cubicBezTo>
                      <a:pt x="587" y="155"/>
                      <a:pt x="587" y="163"/>
                      <a:pt x="583" y="171"/>
                    </a:cubicBezTo>
                    <a:cubicBezTo>
                      <a:pt x="582" y="172"/>
                      <a:pt x="581" y="175"/>
                      <a:pt x="580" y="176"/>
                    </a:cubicBezTo>
                    <a:cubicBezTo>
                      <a:pt x="577" y="179"/>
                      <a:pt x="575" y="181"/>
                      <a:pt x="571" y="183"/>
                    </a:cubicBezTo>
                    <a:cubicBezTo>
                      <a:pt x="565" y="185"/>
                      <a:pt x="557" y="185"/>
                      <a:pt x="552" y="180"/>
                    </a:cubicBezTo>
                    <a:cubicBezTo>
                      <a:pt x="550" y="179"/>
                      <a:pt x="549" y="178"/>
                      <a:pt x="548" y="177"/>
                    </a:cubicBezTo>
                    <a:cubicBezTo>
                      <a:pt x="547" y="175"/>
                      <a:pt x="547" y="174"/>
                      <a:pt x="546" y="172"/>
                    </a:cubicBezTo>
                    <a:cubicBezTo>
                      <a:pt x="546" y="170"/>
                      <a:pt x="546" y="168"/>
                      <a:pt x="546" y="167"/>
                    </a:cubicBezTo>
                    <a:cubicBezTo>
                      <a:pt x="548" y="172"/>
                      <a:pt x="556" y="172"/>
                      <a:pt x="560" y="171"/>
                    </a:cubicBezTo>
                    <a:cubicBezTo>
                      <a:pt x="565" y="169"/>
                      <a:pt x="569" y="166"/>
                      <a:pt x="571" y="161"/>
                    </a:cubicBezTo>
                    <a:cubicBezTo>
                      <a:pt x="576" y="148"/>
                      <a:pt x="570" y="133"/>
                      <a:pt x="559" y="127"/>
                    </a:cubicBezTo>
                    <a:cubicBezTo>
                      <a:pt x="550" y="122"/>
                      <a:pt x="537" y="121"/>
                      <a:pt x="528" y="126"/>
                    </a:cubicBezTo>
                    <a:cubicBezTo>
                      <a:pt x="523" y="128"/>
                      <a:pt x="518" y="132"/>
                      <a:pt x="515" y="137"/>
                    </a:cubicBezTo>
                    <a:cubicBezTo>
                      <a:pt x="504" y="154"/>
                      <a:pt x="503" y="179"/>
                      <a:pt x="518" y="194"/>
                    </a:cubicBezTo>
                    <a:cubicBezTo>
                      <a:pt x="521" y="198"/>
                      <a:pt x="526" y="201"/>
                      <a:pt x="531" y="203"/>
                    </a:cubicBezTo>
                    <a:cubicBezTo>
                      <a:pt x="531" y="203"/>
                      <a:pt x="531" y="203"/>
                      <a:pt x="531" y="203"/>
                    </a:cubicBezTo>
                    <a:cubicBezTo>
                      <a:pt x="526" y="211"/>
                      <a:pt x="521" y="220"/>
                      <a:pt x="525" y="230"/>
                    </a:cubicBezTo>
                    <a:cubicBezTo>
                      <a:pt x="531" y="248"/>
                      <a:pt x="545" y="255"/>
                      <a:pt x="562" y="256"/>
                    </a:cubicBezTo>
                    <a:cubicBezTo>
                      <a:pt x="572" y="256"/>
                      <a:pt x="582" y="249"/>
                      <a:pt x="586" y="243"/>
                    </a:cubicBezTo>
                    <a:cubicBezTo>
                      <a:pt x="592" y="233"/>
                      <a:pt x="589" y="232"/>
                      <a:pt x="588" y="231"/>
                    </a:cubicBezTo>
                    <a:cubicBezTo>
                      <a:pt x="595" y="231"/>
                      <a:pt x="603" y="230"/>
                      <a:pt x="608" y="226"/>
                    </a:cubicBezTo>
                    <a:cubicBezTo>
                      <a:pt x="621" y="217"/>
                      <a:pt x="623" y="201"/>
                      <a:pt x="625" y="180"/>
                    </a:cubicBezTo>
                    <a:cubicBezTo>
                      <a:pt x="626" y="165"/>
                      <a:pt x="625" y="150"/>
                      <a:pt x="621" y="135"/>
                    </a:cubicBezTo>
                    <a:cubicBezTo>
                      <a:pt x="619" y="130"/>
                      <a:pt x="617" y="124"/>
                      <a:pt x="615" y="119"/>
                    </a:cubicBezTo>
                    <a:cubicBezTo>
                      <a:pt x="615" y="118"/>
                      <a:pt x="615" y="118"/>
                      <a:pt x="614" y="117"/>
                    </a:cubicBezTo>
                    <a:cubicBezTo>
                      <a:pt x="612" y="112"/>
                      <a:pt x="610" y="106"/>
                      <a:pt x="607" y="101"/>
                    </a:cubicBezTo>
                    <a:cubicBezTo>
                      <a:pt x="606" y="100"/>
                      <a:pt x="606" y="97"/>
                      <a:pt x="605" y="95"/>
                    </a:cubicBezTo>
                    <a:cubicBezTo>
                      <a:pt x="604" y="94"/>
                      <a:pt x="604" y="94"/>
                      <a:pt x="603" y="93"/>
                    </a:cubicBezTo>
                    <a:cubicBezTo>
                      <a:pt x="602" y="92"/>
                      <a:pt x="603" y="94"/>
                      <a:pt x="603" y="93"/>
                    </a:cubicBezTo>
                    <a:cubicBezTo>
                      <a:pt x="603" y="93"/>
                      <a:pt x="603" y="92"/>
                      <a:pt x="603" y="92"/>
                    </a:cubicBezTo>
                    <a:cubicBezTo>
                      <a:pt x="603" y="92"/>
                      <a:pt x="602" y="91"/>
                      <a:pt x="602" y="91"/>
                    </a:cubicBezTo>
                    <a:cubicBezTo>
                      <a:pt x="601" y="91"/>
                      <a:pt x="601" y="89"/>
                      <a:pt x="600" y="89"/>
                    </a:cubicBezTo>
                    <a:cubicBezTo>
                      <a:pt x="600" y="89"/>
                      <a:pt x="600" y="88"/>
                      <a:pt x="600" y="87"/>
                    </a:cubicBezTo>
                    <a:cubicBezTo>
                      <a:pt x="598" y="88"/>
                      <a:pt x="599" y="86"/>
                      <a:pt x="598" y="86"/>
                    </a:cubicBezTo>
                    <a:cubicBezTo>
                      <a:pt x="597" y="84"/>
                      <a:pt x="598" y="83"/>
                      <a:pt x="597" y="81"/>
                    </a:cubicBezTo>
                    <a:cubicBezTo>
                      <a:pt x="596" y="80"/>
                      <a:pt x="592" y="78"/>
                      <a:pt x="593" y="76"/>
                    </a:cubicBezTo>
                    <a:cubicBezTo>
                      <a:pt x="592" y="76"/>
                      <a:pt x="591" y="75"/>
                      <a:pt x="591" y="75"/>
                    </a:cubicBezTo>
                    <a:cubicBezTo>
                      <a:pt x="590" y="74"/>
                      <a:pt x="590" y="75"/>
                      <a:pt x="589" y="75"/>
                    </a:cubicBezTo>
                    <a:cubicBezTo>
                      <a:pt x="587" y="72"/>
                      <a:pt x="588" y="73"/>
                      <a:pt x="586" y="71"/>
                    </a:cubicBezTo>
                    <a:cubicBezTo>
                      <a:pt x="586" y="71"/>
                      <a:pt x="586" y="70"/>
                      <a:pt x="585" y="69"/>
                    </a:cubicBezTo>
                    <a:cubicBezTo>
                      <a:pt x="586" y="68"/>
                      <a:pt x="584" y="69"/>
                      <a:pt x="584" y="67"/>
                    </a:cubicBezTo>
                    <a:cubicBezTo>
                      <a:pt x="584" y="67"/>
                      <a:pt x="584" y="68"/>
                      <a:pt x="583" y="68"/>
                    </a:cubicBezTo>
                    <a:cubicBezTo>
                      <a:pt x="582" y="67"/>
                      <a:pt x="582" y="65"/>
                      <a:pt x="582" y="64"/>
                    </a:cubicBezTo>
                    <a:cubicBezTo>
                      <a:pt x="580" y="64"/>
                      <a:pt x="580" y="62"/>
                      <a:pt x="578" y="62"/>
                    </a:cubicBezTo>
                    <a:cubicBezTo>
                      <a:pt x="578" y="61"/>
                      <a:pt x="577" y="61"/>
                      <a:pt x="577" y="61"/>
                    </a:cubicBezTo>
                    <a:cubicBezTo>
                      <a:pt x="576" y="60"/>
                      <a:pt x="576" y="60"/>
                      <a:pt x="576" y="60"/>
                    </a:cubicBezTo>
                    <a:cubicBezTo>
                      <a:pt x="575" y="59"/>
                      <a:pt x="575" y="58"/>
                      <a:pt x="574" y="59"/>
                    </a:cubicBezTo>
                    <a:cubicBezTo>
                      <a:pt x="573" y="58"/>
                      <a:pt x="573" y="57"/>
                      <a:pt x="572" y="56"/>
                    </a:cubicBezTo>
                    <a:cubicBezTo>
                      <a:pt x="572" y="56"/>
                      <a:pt x="571" y="56"/>
                      <a:pt x="571" y="56"/>
                    </a:cubicBezTo>
                    <a:cubicBezTo>
                      <a:pt x="571" y="55"/>
                      <a:pt x="571" y="55"/>
                      <a:pt x="571" y="55"/>
                    </a:cubicBezTo>
                    <a:cubicBezTo>
                      <a:pt x="570" y="55"/>
                      <a:pt x="570" y="55"/>
                      <a:pt x="569" y="54"/>
                    </a:cubicBezTo>
                    <a:cubicBezTo>
                      <a:pt x="569" y="53"/>
                      <a:pt x="568" y="53"/>
                      <a:pt x="567" y="52"/>
                    </a:cubicBezTo>
                    <a:cubicBezTo>
                      <a:pt x="567" y="52"/>
                      <a:pt x="567" y="52"/>
                      <a:pt x="567" y="52"/>
                    </a:cubicBezTo>
                    <a:cubicBezTo>
                      <a:pt x="567" y="51"/>
                      <a:pt x="565" y="52"/>
                      <a:pt x="565" y="51"/>
                    </a:cubicBezTo>
                    <a:cubicBezTo>
                      <a:pt x="564" y="50"/>
                      <a:pt x="564" y="49"/>
                      <a:pt x="563" y="48"/>
                    </a:cubicBezTo>
                    <a:cubicBezTo>
                      <a:pt x="560" y="48"/>
                      <a:pt x="560" y="45"/>
                      <a:pt x="557" y="45"/>
                    </a:cubicBezTo>
                    <a:cubicBezTo>
                      <a:pt x="557" y="44"/>
                      <a:pt x="556" y="43"/>
                      <a:pt x="554" y="43"/>
                    </a:cubicBezTo>
                    <a:cubicBezTo>
                      <a:pt x="555" y="42"/>
                      <a:pt x="553" y="42"/>
                      <a:pt x="553" y="41"/>
                    </a:cubicBezTo>
                    <a:cubicBezTo>
                      <a:pt x="552" y="41"/>
                      <a:pt x="552" y="40"/>
                      <a:pt x="551" y="40"/>
                    </a:cubicBezTo>
                    <a:cubicBezTo>
                      <a:pt x="549" y="37"/>
                      <a:pt x="546" y="35"/>
                      <a:pt x="543" y="34"/>
                    </a:cubicBezTo>
                    <a:cubicBezTo>
                      <a:pt x="541" y="32"/>
                      <a:pt x="538" y="30"/>
                      <a:pt x="536" y="31"/>
                    </a:cubicBezTo>
                    <a:cubicBezTo>
                      <a:pt x="535" y="30"/>
                      <a:pt x="534" y="30"/>
                      <a:pt x="534" y="29"/>
                    </a:cubicBezTo>
                    <a:cubicBezTo>
                      <a:pt x="533" y="29"/>
                      <a:pt x="531" y="27"/>
                      <a:pt x="532" y="30"/>
                    </a:cubicBezTo>
                    <a:cubicBezTo>
                      <a:pt x="531" y="29"/>
                      <a:pt x="530" y="27"/>
                      <a:pt x="529" y="26"/>
                    </a:cubicBezTo>
                    <a:cubicBezTo>
                      <a:pt x="527" y="25"/>
                      <a:pt x="528" y="27"/>
                      <a:pt x="527" y="26"/>
                    </a:cubicBezTo>
                    <a:cubicBezTo>
                      <a:pt x="527" y="25"/>
                      <a:pt x="526" y="25"/>
                      <a:pt x="525" y="25"/>
                    </a:cubicBezTo>
                    <a:cubicBezTo>
                      <a:pt x="524" y="25"/>
                      <a:pt x="524" y="25"/>
                      <a:pt x="524" y="25"/>
                    </a:cubicBezTo>
                    <a:cubicBezTo>
                      <a:pt x="523" y="25"/>
                      <a:pt x="524" y="24"/>
                      <a:pt x="523" y="24"/>
                    </a:cubicBezTo>
                    <a:cubicBezTo>
                      <a:pt x="522" y="24"/>
                      <a:pt x="522" y="24"/>
                      <a:pt x="522" y="24"/>
                    </a:cubicBezTo>
                    <a:cubicBezTo>
                      <a:pt x="522" y="24"/>
                      <a:pt x="521" y="24"/>
                      <a:pt x="521" y="24"/>
                    </a:cubicBezTo>
                    <a:cubicBezTo>
                      <a:pt x="521" y="24"/>
                      <a:pt x="521" y="23"/>
                      <a:pt x="521" y="23"/>
                    </a:cubicBezTo>
                    <a:cubicBezTo>
                      <a:pt x="521" y="23"/>
                      <a:pt x="519" y="22"/>
                      <a:pt x="518" y="21"/>
                    </a:cubicBezTo>
                    <a:cubicBezTo>
                      <a:pt x="518" y="21"/>
                      <a:pt x="516" y="22"/>
                      <a:pt x="516" y="22"/>
                    </a:cubicBezTo>
                    <a:cubicBezTo>
                      <a:pt x="516" y="22"/>
                      <a:pt x="516" y="22"/>
                      <a:pt x="516" y="22"/>
                    </a:cubicBezTo>
                    <a:cubicBezTo>
                      <a:pt x="515" y="21"/>
                      <a:pt x="516" y="21"/>
                      <a:pt x="515" y="21"/>
                    </a:cubicBezTo>
                    <a:cubicBezTo>
                      <a:pt x="515" y="21"/>
                      <a:pt x="515" y="21"/>
                      <a:pt x="515" y="21"/>
                    </a:cubicBezTo>
                    <a:cubicBezTo>
                      <a:pt x="514" y="21"/>
                      <a:pt x="514" y="21"/>
                      <a:pt x="514" y="21"/>
                    </a:cubicBezTo>
                    <a:cubicBezTo>
                      <a:pt x="512" y="20"/>
                      <a:pt x="512" y="20"/>
                      <a:pt x="510" y="20"/>
                    </a:cubicBezTo>
                    <a:cubicBezTo>
                      <a:pt x="510" y="19"/>
                      <a:pt x="509" y="20"/>
                      <a:pt x="509" y="20"/>
                    </a:cubicBezTo>
                    <a:cubicBezTo>
                      <a:pt x="509" y="20"/>
                      <a:pt x="509" y="19"/>
                      <a:pt x="509" y="19"/>
                    </a:cubicBezTo>
                    <a:cubicBezTo>
                      <a:pt x="509" y="19"/>
                      <a:pt x="508" y="19"/>
                      <a:pt x="508" y="19"/>
                    </a:cubicBezTo>
                    <a:cubicBezTo>
                      <a:pt x="508" y="19"/>
                      <a:pt x="508" y="19"/>
                      <a:pt x="508" y="19"/>
                    </a:cubicBezTo>
                    <a:cubicBezTo>
                      <a:pt x="508" y="18"/>
                      <a:pt x="508" y="19"/>
                      <a:pt x="508" y="18"/>
                    </a:cubicBezTo>
                    <a:cubicBezTo>
                      <a:pt x="506" y="18"/>
                      <a:pt x="506" y="18"/>
                      <a:pt x="505" y="18"/>
                    </a:cubicBezTo>
                    <a:cubicBezTo>
                      <a:pt x="505" y="17"/>
                      <a:pt x="505" y="18"/>
                      <a:pt x="504" y="18"/>
                    </a:cubicBezTo>
                    <a:cubicBezTo>
                      <a:pt x="504" y="18"/>
                      <a:pt x="503" y="18"/>
                      <a:pt x="503" y="18"/>
                    </a:cubicBezTo>
                    <a:cubicBezTo>
                      <a:pt x="502" y="17"/>
                      <a:pt x="501" y="17"/>
                      <a:pt x="499" y="17"/>
                    </a:cubicBezTo>
                    <a:cubicBezTo>
                      <a:pt x="499" y="16"/>
                      <a:pt x="498" y="16"/>
                      <a:pt x="498" y="15"/>
                    </a:cubicBezTo>
                    <a:cubicBezTo>
                      <a:pt x="496" y="15"/>
                      <a:pt x="495" y="15"/>
                      <a:pt x="493" y="15"/>
                    </a:cubicBezTo>
                    <a:cubicBezTo>
                      <a:pt x="493" y="15"/>
                      <a:pt x="493" y="14"/>
                      <a:pt x="492" y="14"/>
                    </a:cubicBezTo>
                    <a:cubicBezTo>
                      <a:pt x="492" y="14"/>
                      <a:pt x="492" y="14"/>
                      <a:pt x="492" y="14"/>
                    </a:cubicBezTo>
                    <a:cubicBezTo>
                      <a:pt x="491" y="14"/>
                      <a:pt x="491" y="14"/>
                      <a:pt x="490" y="14"/>
                    </a:cubicBezTo>
                    <a:cubicBezTo>
                      <a:pt x="490" y="14"/>
                      <a:pt x="489" y="13"/>
                      <a:pt x="488" y="13"/>
                    </a:cubicBezTo>
                    <a:cubicBezTo>
                      <a:pt x="487" y="13"/>
                      <a:pt x="487" y="13"/>
                      <a:pt x="486" y="13"/>
                    </a:cubicBezTo>
                    <a:cubicBezTo>
                      <a:pt x="485" y="12"/>
                      <a:pt x="488" y="14"/>
                      <a:pt x="487" y="14"/>
                    </a:cubicBezTo>
                    <a:cubicBezTo>
                      <a:pt x="486" y="13"/>
                      <a:pt x="482" y="13"/>
                      <a:pt x="481" y="12"/>
                    </a:cubicBezTo>
                    <a:cubicBezTo>
                      <a:pt x="481" y="12"/>
                      <a:pt x="481" y="12"/>
                      <a:pt x="480" y="12"/>
                    </a:cubicBezTo>
                    <a:cubicBezTo>
                      <a:pt x="480" y="12"/>
                      <a:pt x="480" y="13"/>
                      <a:pt x="480" y="13"/>
                    </a:cubicBezTo>
                    <a:cubicBezTo>
                      <a:pt x="480" y="13"/>
                      <a:pt x="480" y="12"/>
                      <a:pt x="479" y="12"/>
                    </a:cubicBezTo>
                    <a:cubicBezTo>
                      <a:pt x="479" y="12"/>
                      <a:pt x="478" y="12"/>
                      <a:pt x="478" y="12"/>
                    </a:cubicBezTo>
                    <a:cubicBezTo>
                      <a:pt x="478" y="13"/>
                      <a:pt x="478" y="13"/>
                      <a:pt x="479" y="13"/>
                    </a:cubicBezTo>
                    <a:close/>
                    <a:moveTo>
                      <a:pt x="590" y="77"/>
                    </a:moveTo>
                    <a:cubicBezTo>
                      <a:pt x="590" y="77"/>
                      <a:pt x="601" y="96"/>
                      <a:pt x="605" y="108"/>
                    </a:cubicBezTo>
                    <a:cubicBezTo>
                      <a:pt x="616" y="143"/>
                      <a:pt x="614" y="182"/>
                      <a:pt x="593" y="193"/>
                    </a:cubicBezTo>
                    <a:cubicBezTo>
                      <a:pt x="582" y="198"/>
                      <a:pt x="571" y="194"/>
                      <a:pt x="570" y="193"/>
                    </a:cubicBezTo>
                    <a:cubicBezTo>
                      <a:pt x="572" y="194"/>
                      <a:pt x="594" y="197"/>
                      <a:pt x="604" y="172"/>
                    </a:cubicBezTo>
                    <a:cubicBezTo>
                      <a:pt x="613" y="153"/>
                      <a:pt x="611" y="116"/>
                      <a:pt x="590" y="77"/>
                    </a:cubicBezTo>
                    <a:close/>
                    <a:moveTo>
                      <a:pt x="548" y="57"/>
                    </a:moveTo>
                    <a:cubicBezTo>
                      <a:pt x="548" y="56"/>
                      <a:pt x="547" y="57"/>
                      <a:pt x="546" y="56"/>
                    </a:cubicBezTo>
                    <a:cubicBezTo>
                      <a:pt x="546" y="56"/>
                      <a:pt x="546" y="56"/>
                      <a:pt x="546" y="55"/>
                    </a:cubicBezTo>
                    <a:cubicBezTo>
                      <a:pt x="546" y="55"/>
                      <a:pt x="545" y="55"/>
                      <a:pt x="544" y="55"/>
                    </a:cubicBezTo>
                    <a:cubicBezTo>
                      <a:pt x="544" y="54"/>
                      <a:pt x="544" y="53"/>
                      <a:pt x="544" y="53"/>
                    </a:cubicBezTo>
                    <a:cubicBezTo>
                      <a:pt x="543" y="53"/>
                      <a:pt x="543" y="53"/>
                      <a:pt x="543" y="53"/>
                    </a:cubicBezTo>
                    <a:cubicBezTo>
                      <a:pt x="542" y="52"/>
                      <a:pt x="542" y="52"/>
                      <a:pt x="542" y="52"/>
                    </a:cubicBezTo>
                    <a:cubicBezTo>
                      <a:pt x="541" y="50"/>
                      <a:pt x="538" y="49"/>
                      <a:pt x="537" y="47"/>
                    </a:cubicBezTo>
                    <a:cubicBezTo>
                      <a:pt x="537" y="47"/>
                      <a:pt x="539" y="48"/>
                      <a:pt x="540" y="48"/>
                    </a:cubicBezTo>
                    <a:cubicBezTo>
                      <a:pt x="540" y="49"/>
                      <a:pt x="541" y="49"/>
                      <a:pt x="541" y="49"/>
                    </a:cubicBezTo>
                    <a:cubicBezTo>
                      <a:pt x="541" y="50"/>
                      <a:pt x="542" y="49"/>
                      <a:pt x="542" y="50"/>
                    </a:cubicBezTo>
                    <a:cubicBezTo>
                      <a:pt x="542" y="50"/>
                      <a:pt x="542" y="51"/>
                      <a:pt x="542" y="51"/>
                    </a:cubicBezTo>
                    <a:cubicBezTo>
                      <a:pt x="543" y="51"/>
                      <a:pt x="544" y="51"/>
                      <a:pt x="545" y="51"/>
                    </a:cubicBezTo>
                    <a:cubicBezTo>
                      <a:pt x="545" y="52"/>
                      <a:pt x="544" y="52"/>
                      <a:pt x="544" y="52"/>
                    </a:cubicBezTo>
                    <a:cubicBezTo>
                      <a:pt x="544" y="53"/>
                      <a:pt x="544" y="53"/>
                      <a:pt x="545" y="53"/>
                    </a:cubicBezTo>
                    <a:cubicBezTo>
                      <a:pt x="545" y="53"/>
                      <a:pt x="546" y="54"/>
                      <a:pt x="546" y="54"/>
                    </a:cubicBezTo>
                    <a:cubicBezTo>
                      <a:pt x="546" y="54"/>
                      <a:pt x="546" y="54"/>
                      <a:pt x="546" y="54"/>
                    </a:cubicBezTo>
                    <a:cubicBezTo>
                      <a:pt x="547" y="55"/>
                      <a:pt x="548" y="55"/>
                      <a:pt x="548" y="57"/>
                    </a:cubicBezTo>
                    <a:close/>
                    <a:moveTo>
                      <a:pt x="547" y="52"/>
                    </a:moveTo>
                    <a:cubicBezTo>
                      <a:pt x="547" y="51"/>
                      <a:pt x="548" y="52"/>
                      <a:pt x="549" y="52"/>
                    </a:cubicBezTo>
                    <a:cubicBezTo>
                      <a:pt x="549" y="53"/>
                      <a:pt x="551" y="54"/>
                      <a:pt x="551" y="55"/>
                    </a:cubicBezTo>
                    <a:cubicBezTo>
                      <a:pt x="550" y="56"/>
                      <a:pt x="550" y="54"/>
                      <a:pt x="549" y="54"/>
                    </a:cubicBezTo>
                    <a:cubicBezTo>
                      <a:pt x="549" y="53"/>
                      <a:pt x="548" y="54"/>
                      <a:pt x="548" y="52"/>
                    </a:cubicBezTo>
                    <a:cubicBezTo>
                      <a:pt x="547" y="53"/>
                      <a:pt x="547" y="52"/>
                      <a:pt x="547" y="52"/>
                    </a:cubicBezTo>
                    <a:close/>
                    <a:moveTo>
                      <a:pt x="556" y="67"/>
                    </a:moveTo>
                    <a:cubicBezTo>
                      <a:pt x="555" y="67"/>
                      <a:pt x="555" y="65"/>
                      <a:pt x="555" y="64"/>
                    </a:cubicBezTo>
                    <a:cubicBezTo>
                      <a:pt x="553" y="64"/>
                      <a:pt x="553" y="62"/>
                      <a:pt x="552" y="60"/>
                    </a:cubicBezTo>
                    <a:cubicBezTo>
                      <a:pt x="550" y="61"/>
                      <a:pt x="551" y="59"/>
                      <a:pt x="549" y="59"/>
                    </a:cubicBezTo>
                    <a:cubicBezTo>
                      <a:pt x="549" y="58"/>
                      <a:pt x="549" y="57"/>
                      <a:pt x="548" y="57"/>
                    </a:cubicBezTo>
                    <a:cubicBezTo>
                      <a:pt x="549" y="56"/>
                      <a:pt x="550" y="58"/>
                      <a:pt x="551" y="59"/>
                    </a:cubicBezTo>
                    <a:cubicBezTo>
                      <a:pt x="552" y="59"/>
                      <a:pt x="551" y="57"/>
                      <a:pt x="551" y="57"/>
                    </a:cubicBezTo>
                    <a:cubicBezTo>
                      <a:pt x="552" y="57"/>
                      <a:pt x="552" y="56"/>
                      <a:pt x="553" y="56"/>
                    </a:cubicBezTo>
                    <a:cubicBezTo>
                      <a:pt x="552" y="59"/>
                      <a:pt x="554" y="59"/>
                      <a:pt x="553" y="62"/>
                    </a:cubicBezTo>
                    <a:cubicBezTo>
                      <a:pt x="553" y="62"/>
                      <a:pt x="554" y="61"/>
                      <a:pt x="554" y="61"/>
                    </a:cubicBezTo>
                    <a:cubicBezTo>
                      <a:pt x="556" y="62"/>
                      <a:pt x="556" y="64"/>
                      <a:pt x="557" y="65"/>
                    </a:cubicBezTo>
                    <a:cubicBezTo>
                      <a:pt x="557" y="65"/>
                      <a:pt x="556" y="65"/>
                      <a:pt x="556" y="67"/>
                    </a:cubicBezTo>
                    <a:close/>
                    <a:moveTo>
                      <a:pt x="556" y="60"/>
                    </a:moveTo>
                    <a:cubicBezTo>
                      <a:pt x="557" y="60"/>
                      <a:pt x="557" y="61"/>
                      <a:pt x="558" y="61"/>
                    </a:cubicBezTo>
                    <a:cubicBezTo>
                      <a:pt x="557" y="62"/>
                      <a:pt x="556" y="61"/>
                      <a:pt x="556" y="60"/>
                    </a:cubicBezTo>
                    <a:close/>
                    <a:moveTo>
                      <a:pt x="564" y="73"/>
                    </a:moveTo>
                    <a:cubicBezTo>
                      <a:pt x="563" y="73"/>
                      <a:pt x="563" y="73"/>
                      <a:pt x="563" y="72"/>
                    </a:cubicBezTo>
                    <a:cubicBezTo>
                      <a:pt x="562" y="72"/>
                      <a:pt x="561" y="72"/>
                      <a:pt x="561" y="71"/>
                    </a:cubicBezTo>
                    <a:cubicBezTo>
                      <a:pt x="562" y="70"/>
                      <a:pt x="563" y="73"/>
                      <a:pt x="565" y="72"/>
                    </a:cubicBezTo>
                    <a:cubicBezTo>
                      <a:pt x="564" y="72"/>
                      <a:pt x="564" y="73"/>
                      <a:pt x="565" y="73"/>
                    </a:cubicBezTo>
                    <a:cubicBezTo>
                      <a:pt x="565" y="74"/>
                      <a:pt x="564" y="74"/>
                      <a:pt x="564" y="73"/>
                    </a:cubicBezTo>
                    <a:close/>
                    <a:moveTo>
                      <a:pt x="574" y="82"/>
                    </a:moveTo>
                    <a:cubicBezTo>
                      <a:pt x="574" y="83"/>
                      <a:pt x="575" y="84"/>
                      <a:pt x="575" y="85"/>
                    </a:cubicBezTo>
                    <a:cubicBezTo>
                      <a:pt x="576" y="86"/>
                      <a:pt x="577" y="86"/>
                      <a:pt x="577" y="87"/>
                    </a:cubicBezTo>
                    <a:cubicBezTo>
                      <a:pt x="576" y="87"/>
                      <a:pt x="575" y="86"/>
                      <a:pt x="575" y="85"/>
                    </a:cubicBezTo>
                    <a:cubicBezTo>
                      <a:pt x="573" y="85"/>
                      <a:pt x="573" y="83"/>
                      <a:pt x="571" y="83"/>
                    </a:cubicBezTo>
                    <a:cubicBezTo>
                      <a:pt x="572" y="82"/>
                      <a:pt x="571" y="82"/>
                      <a:pt x="570" y="81"/>
                    </a:cubicBezTo>
                    <a:cubicBezTo>
                      <a:pt x="570" y="81"/>
                      <a:pt x="570" y="80"/>
                      <a:pt x="570" y="80"/>
                    </a:cubicBezTo>
                    <a:cubicBezTo>
                      <a:pt x="569" y="79"/>
                      <a:pt x="568" y="79"/>
                      <a:pt x="568" y="77"/>
                    </a:cubicBezTo>
                    <a:cubicBezTo>
                      <a:pt x="567" y="77"/>
                      <a:pt x="567" y="78"/>
                      <a:pt x="566" y="77"/>
                    </a:cubicBezTo>
                    <a:cubicBezTo>
                      <a:pt x="566" y="75"/>
                      <a:pt x="567" y="75"/>
                      <a:pt x="567" y="74"/>
                    </a:cubicBezTo>
                    <a:cubicBezTo>
                      <a:pt x="567" y="74"/>
                      <a:pt x="567" y="74"/>
                      <a:pt x="567" y="74"/>
                    </a:cubicBezTo>
                    <a:cubicBezTo>
                      <a:pt x="568" y="74"/>
                      <a:pt x="569" y="76"/>
                      <a:pt x="569" y="77"/>
                    </a:cubicBezTo>
                    <a:cubicBezTo>
                      <a:pt x="570" y="78"/>
                      <a:pt x="570" y="78"/>
                      <a:pt x="570" y="78"/>
                    </a:cubicBezTo>
                    <a:cubicBezTo>
                      <a:pt x="571" y="80"/>
                      <a:pt x="572" y="82"/>
                      <a:pt x="574" y="82"/>
                    </a:cubicBezTo>
                    <a:close/>
                    <a:moveTo>
                      <a:pt x="533" y="33"/>
                    </a:moveTo>
                    <a:cubicBezTo>
                      <a:pt x="533" y="34"/>
                      <a:pt x="534" y="34"/>
                      <a:pt x="534" y="35"/>
                    </a:cubicBezTo>
                    <a:cubicBezTo>
                      <a:pt x="535" y="35"/>
                      <a:pt x="535" y="35"/>
                      <a:pt x="535" y="36"/>
                    </a:cubicBezTo>
                    <a:cubicBezTo>
                      <a:pt x="536" y="36"/>
                      <a:pt x="536" y="35"/>
                      <a:pt x="537" y="35"/>
                    </a:cubicBezTo>
                    <a:cubicBezTo>
                      <a:pt x="537" y="36"/>
                      <a:pt x="539" y="36"/>
                      <a:pt x="539" y="37"/>
                    </a:cubicBezTo>
                    <a:cubicBezTo>
                      <a:pt x="540" y="37"/>
                      <a:pt x="540" y="37"/>
                      <a:pt x="540" y="37"/>
                    </a:cubicBezTo>
                    <a:cubicBezTo>
                      <a:pt x="541" y="38"/>
                      <a:pt x="540" y="38"/>
                      <a:pt x="542" y="38"/>
                    </a:cubicBezTo>
                    <a:cubicBezTo>
                      <a:pt x="542" y="39"/>
                      <a:pt x="543" y="39"/>
                      <a:pt x="543" y="40"/>
                    </a:cubicBezTo>
                    <a:cubicBezTo>
                      <a:pt x="544" y="40"/>
                      <a:pt x="543" y="40"/>
                      <a:pt x="544" y="40"/>
                    </a:cubicBezTo>
                    <a:cubicBezTo>
                      <a:pt x="545" y="42"/>
                      <a:pt x="548" y="43"/>
                      <a:pt x="549" y="45"/>
                    </a:cubicBezTo>
                    <a:cubicBezTo>
                      <a:pt x="550" y="46"/>
                      <a:pt x="551" y="46"/>
                      <a:pt x="551" y="47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4" y="49"/>
                      <a:pt x="556" y="49"/>
                      <a:pt x="556" y="51"/>
                    </a:cubicBezTo>
                    <a:cubicBezTo>
                      <a:pt x="558" y="51"/>
                      <a:pt x="558" y="51"/>
                      <a:pt x="558" y="51"/>
                    </a:cubicBezTo>
                    <a:cubicBezTo>
                      <a:pt x="558" y="53"/>
                      <a:pt x="560" y="53"/>
                      <a:pt x="560" y="54"/>
                    </a:cubicBezTo>
                    <a:cubicBezTo>
                      <a:pt x="561" y="54"/>
                      <a:pt x="560" y="54"/>
                      <a:pt x="561" y="54"/>
                    </a:cubicBezTo>
                    <a:cubicBezTo>
                      <a:pt x="561" y="54"/>
                      <a:pt x="561" y="55"/>
                      <a:pt x="562" y="55"/>
                    </a:cubicBezTo>
                    <a:cubicBezTo>
                      <a:pt x="563" y="55"/>
                      <a:pt x="563" y="56"/>
                      <a:pt x="563" y="56"/>
                    </a:cubicBezTo>
                    <a:cubicBezTo>
                      <a:pt x="563" y="57"/>
                      <a:pt x="564" y="57"/>
                      <a:pt x="564" y="57"/>
                    </a:cubicBezTo>
                    <a:cubicBezTo>
                      <a:pt x="565" y="57"/>
                      <a:pt x="565" y="58"/>
                      <a:pt x="566" y="58"/>
                    </a:cubicBezTo>
                    <a:cubicBezTo>
                      <a:pt x="567" y="61"/>
                      <a:pt x="570" y="62"/>
                      <a:pt x="572" y="63"/>
                    </a:cubicBezTo>
                    <a:cubicBezTo>
                      <a:pt x="572" y="65"/>
                      <a:pt x="570" y="63"/>
                      <a:pt x="569" y="63"/>
                    </a:cubicBezTo>
                    <a:cubicBezTo>
                      <a:pt x="569" y="63"/>
                      <a:pt x="568" y="62"/>
                      <a:pt x="568" y="61"/>
                    </a:cubicBezTo>
                    <a:cubicBezTo>
                      <a:pt x="565" y="61"/>
                      <a:pt x="565" y="57"/>
                      <a:pt x="561" y="57"/>
                    </a:cubicBezTo>
                    <a:cubicBezTo>
                      <a:pt x="561" y="56"/>
                      <a:pt x="560" y="56"/>
                      <a:pt x="560" y="55"/>
                    </a:cubicBezTo>
                    <a:cubicBezTo>
                      <a:pt x="559" y="55"/>
                      <a:pt x="559" y="53"/>
                      <a:pt x="558" y="53"/>
                    </a:cubicBezTo>
                    <a:cubicBezTo>
                      <a:pt x="558" y="52"/>
                      <a:pt x="556" y="53"/>
                      <a:pt x="557" y="51"/>
                    </a:cubicBezTo>
                    <a:cubicBezTo>
                      <a:pt x="556" y="52"/>
                      <a:pt x="555" y="51"/>
                      <a:pt x="555" y="52"/>
                    </a:cubicBezTo>
                    <a:cubicBezTo>
                      <a:pt x="555" y="51"/>
                      <a:pt x="554" y="51"/>
                      <a:pt x="554" y="50"/>
                    </a:cubicBezTo>
                    <a:cubicBezTo>
                      <a:pt x="554" y="49"/>
                      <a:pt x="553" y="49"/>
                      <a:pt x="553" y="49"/>
                    </a:cubicBezTo>
                    <a:cubicBezTo>
                      <a:pt x="553" y="48"/>
                      <a:pt x="553" y="48"/>
                      <a:pt x="552" y="48"/>
                    </a:cubicBezTo>
                    <a:cubicBezTo>
                      <a:pt x="552" y="48"/>
                      <a:pt x="552" y="49"/>
                      <a:pt x="552" y="49"/>
                    </a:cubicBezTo>
                    <a:cubicBezTo>
                      <a:pt x="551" y="48"/>
                      <a:pt x="551" y="49"/>
                      <a:pt x="550" y="48"/>
                    </a:cubicBezTo>
                    <a:cubicBezTo>
                      <a:pt x="550" y="48"/>
                      <a:pt x="550" y="47"/>
                      <a:pt x="550" y="47"/>
                    </a:cubicBezTo>
                    <a:cubicBezTo>
                      <a:pt x="549" y="47"/>
                      <a:pt x="548" y="46"/>
                      <a:pt x="547" y="45"/>
                    </a:cubicBezTo>
                    <a:cubicBezTo>
                      <a:pt x="547" y="45"/>
                      <a:pt x="545" y="44"/>
                      <a:pt x="544" y="43"/>
                    </a:cubicBezTo>
                    <a:cubicBezTo>
                      <a:pt x="544" y="43"/>
                      <a:pt x="544" y="43"/>
                      <a:pt x="543" y="42"/>
                    </a:cubicBezTo>
                    <a:cubicBezTo>
                      <a:pt x="543" y="42"/>
                      <a:pt x="543" y="42"/>
                      <a:pt x="542" y="42"/>
                    </a:cubicBezTo>
                    <a:cubicBezTo>
                      <a:pt x="542" y="41"/>
                      <a:pt x="542" y="41"/>
                      <a:pt x="542" y="41"/>
                    </a:cubicBezTo>
                    <a:cubicBezTo>
                      <a:pt x="542" y="40"/>
                      <a:pt x="541" y="40"/>
                      <a:pt x="541" y="40"/>
                    </a:cubicBezTo>
                    <a:cubicBezTo>
                      <a:pt x="540" y="40"/>
                      <a:pt x="540" y="39"/>
                      <a:pt x="539" y="39"/>
                    </a:cubicBezTo>
                    <a:cubicBezTo>
                      <a:pt x="539" y="37"/>
                      <a:pt x="536" y="38"/>
                      <a:pt x="537" y="36"/>
                    </a:cubicBezTo>
                    <a:cubicBezTo>
                      <a:pt x="535" y="36"/>
                      <a:pt x="536" y="37"/>
                      <a:pt x="535" y="37"/>
                    </a:cubicBezTo>
                    <a:cubicBezTo>
                      <a:pt x="534" y="36"/>
                      <a:pt x="534" y="36"/>
                      <a:pt x="534" y="35"/>
                    </a:cubicBezTo>
                    <a:cubicBezTo>
                      <a:pt x="533" y="36"/>
                      <a:pt x="533" y="34"/>
                      <a:pt x="531" y="33"/>
                    </a:cubicBezTo>
                    <a:cubicBezTo>
                      <a:pt x="531" y="32"/>
                      <a:pt x="532" y="33"/>
                      <a:pt x="533" y="33"/>
                    </a:cubicBezTo>
                    <a:close/>
                    <a:moveTo>
                      <a:pt x="520" y="33"/>
                    </a:moveTo>
                    <a:cubicBezTo>
                      <a:pt x="522" y="33"/>
                      <a:pt x="523" y="35"/>
                      <a:pt x="525" y="35"/>
                    </a:cubicBezTo>
                    <a:cubicBezTo>
                      <a:pt x="525" y="36"/>
                      <a:pt x="526" y="36"/>
                      <a:pt x="526" y="36"/>
                    </a:cubicBezTo>
                    <a:cubicBezTo>
                      <a:pt x="527" y="37"/>
                      <a:pt x="528" y="37"/>
                      <a:pt x="529" y="38"/>
                    </a:cubicBezTo>
                    <a:cubicBezTo>
                      <a:pt x="529" y="40"/>
                      <a:pt x="528" y="39"/>
                      <a:pt x="528" y="38"/>
                    </a:cubicBezTo>
                    <a:cubicBezTo>
                      <a:pt x="527" y="38"/>
                      <a:pt x="526" y="37"/>
                      <a:pt x="525" y="37"/>
                    </a:cubicBezTo>
                    <a:cubicBezTo>
                      <a:pt x="524" y="36"/>
                      <a:pt x="524" y="36"/>
                      <a:pt x="523" y="35"/>
                    </a:cubicBezTo>
                    <a:cubicBezTo>
                      <a:pt x="522" y="35"/>
                      <a:pt x="521" y="34"/>
                      <a:pt x="520" y="33"/>
                    </a:cubicBezTo>
                    <a:cubicBezTo>
                      <a:pt x="519" y="33"/>
                      <a:pt x="519" y="33"/>
                      <a:pt x="519" y="33"/>
                    </a:cubicBezTo>
                    <a:cubicBezTo>
                      <a:pt x="520" y="33"/>
                      <a:pt x="520" y="33"/>
                      <a:pt x="520" y="33"/>
                    </a:cubicBezTo>
                    <a:close/>
                    <a:moveTo>
                      <a:pt x="269" y="357"/>
                    </a:moveTo>
                    <a:cubicBezTo>
                      <a:pt x="271" y="358"/>
                      <a:pt x="272" y="358"/>
                      <a:pt x="274" y="358"/>
                    </a:cubicBezTo>
                    <a:cubicBezTo>
                      <a:pt x="274" y="356"/>
                      <a:pt x="273" y="356"/>
                      <a:pt x="273" y="356"/>
                    </a:cubicBezTo>
                    <a:cubicBezTo>
                      <a:pt x="271" y="356"/>
                      <a:pt x="269" y="355"/>
                      <a:pt x="269" y="357"/>
                    </a:cubicBezTo>
                    <a:close/>
                    <a:moveTo>
                      <a:pt x="270" y="353"/>
                    </a:moveTo>
                    <a:cubicBezTo>
                      <a:pt x="270" y="354"/>
                      <a:pt x="270" y="354"/>
                      <a:pt x="270" y="354"/>
                    </a:cubicBez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1" y="354"/>
                      <a:pt x="271" y="353"/>
                      <a:pt x="270" y="353"/>
                    </a:cubicBezTo>
                    <a:close/>
                    <a:moveTo>
                      <a:pt x="271" y="353"/>
                    </a:move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2" y="354"/>
                      <a:pt x="272" y="354"/>
                      <a:pt x="272" y="354"/>
                    </a:cubicBezTo>
                    <a:cubicBezTo>
                      <a:pt x="273" y="353"/>
                      <a:pt x="272" y="353"/>
                      <a:pt x="271" y="353"/>
                    </a:cubicBezTo>
                    <a:close/>
                    <a:moveTo>
                      <a:pt x="268" y="352"/>
                    </a:moveTo>
                    <a:cubicBezTo>
                      <a:pt x="268" y="352"/>
                      <a:pt x="268" y="352"/>
                      <a:pt x="268" y="353"/>
                    </a:cubicBezTo>
                    <a:cubicBezTo>
                      <a:pt x="269" y="353"/>
                      <a:pt x="269" y="353"/>
                      <a:pt x="269" y="353"/>
                    </a:cubicBezTo>
                    <a:cubicBezTo>
                      <a:pt x="269" y="352"/>
                      <a:pt x="269" y="352"/>
                      <a:pt x="268" y="352"/>
                    </a:cubicBezTo>
                    <a:close/>
                    <a:moveTo>
                      <a:pt x="288" y="352"/>
                    </a:moveTo>
                    <a:cubicBezTo>
                      <a:pt x="286" y="352"/>
                      <a:pt x="286" y="352"/>
                      <a:pt x="286" y="352"/>
                    </a:cubicBezTo>
                    <a:cubicBezTo>
                      <a:pt x="286" y="353"/>
                      <a:pt x="287" y="353"/>
                      <a:pt x="287" y="354"/>
                    </a:cubicBezTo>
                    <a:cubicBezTo>
                      <a:pt x="289" y="355"/>
                      <a:pt x="288" y="354"/>
                      <a:pt x="288" y="352"/>
                    </a:cubicBezTo>
                    <a:close/>
                    <a:moveTo>
                      <a:pt x="291" y="351"/>
                    </a:moveTo>
                    <a:cubicBezTo>
                      <a:pt x="291" y="352"/>
                      <a:pt x="291" y="352"/>
                      <a:pt x="290" y="352"/>
                    </a:cubicBezTo>
                    <a:cubicBezTo>
                      <a:pt x="290" y="352"/>
                      <a:pt x="290" y="352"/>
                      <a:pt x="289" y="352"/>
                    </a:cubicBezTo>
                    <a:cubicBezTo>
                      <a:pt x="289" y="354"/>
                      <a:pt x="293" y="352"/>
                      <a:pt x="291" y="351"/>
                    </a:cubicBezTo>
                    <a:close/>
                    <a:moveTo>
                      <a:pt x="275" y="356"/>
                    </a:moveTo>
                    <a:cubicBezTo>
                      <a:pt x="276" y="357"/>
                      <a:pt x="278" y="356"/>
                      <a:pt x="278" y="355"/>
                    </a:cubicBezTo>
                    <a:cubicBezTo>
                      <a:pt x="277" y="354"/>
                      <a:pt x="276" y="354"/>
                      <a:pt x="276" y="353"/>
                    </a:cubicBezTo>
                    <a:cubicBezTo>
                      <a:pt x="276" y="353"/>
                      <a:pt x="275" y="352"/>
                      <a:pt x="275" y="353"/>
                    </a:cubicBezTo>
                    <a:cubicBezTo>
                      <a:pt x="276" y="353"/>
                      <a:pt x="276" y="355"/>
                      <a:pt x="276" y="355"/>
                    </a:cubicBezTo>
                    <a:cubicBezTo>
                      <a:pt x="276" y="355"/>
                      <a:pt x="275" y="355"/>
                      <a:pt x="275" y="356"/>
                    </a:cubicBezTo>
                    <a:close/>
                    <a:moveTo>
                      <a:pt x="267" y="354"/>
                    </a:moveTo>
                    <a:cubicBezTo>
                      <a:pt x="267" y="355"/>
                      <a:pt x="268" y="355"/>
                      <a:pt x="268" y="355"/>
                    </a:cubicBezTo>
                    <a:cubicBezTo>
                      <a:pt x="269" y="354"/>
                      <a:pt x="268" y="354"/>
                      <a:pt x="267" y="354"/>
                    </a:cubicBezTo>
                    <a:close/>
                    <a:moveTo>
                      <a:pt x="281" y="352"/>
                    </a:moveTo>
                    <a:cubicBezTo>
                      <a:pt x="281" y="353"/>
                      <a:pt x="282" y="353"/>
                      <a:pt x="282" y="353"/>
                    </a:cubicBezTo>
                    <a:cubicBezTo>
                      <a:pt x="283" y="354"/>
                      <a:pt x="282" y="354"/>
                      <a:pt x="283" y="355"/>
                    </a:cubicBezTo>
                    <a:cubicBezTo>
                      <a:pt x="283" y="355"/>
                      <a:pt x="284" y="355"/>
                      <a:pt x="284" y="355"/>
                    </a:cubicBezTo>
                    <a:cubicBezTo>
                      <a:pt x="285" y="354"/>
                      <a:pt x="284" y="353"/>
                      <a:pt x="286" y="353"/>
                    </a:cubicBezTo>
                    <a:cubicBezTo>
                      <a:pt x="286" y="352"/>
                      <a:pt x="286" y="350"/>
                      <a:pt x="285" y="350"/>
                    </a:cubicBezTo>
                    <a:cubicBezTo>
                      <a:pt x="284" y="352"/>
                      <a:pt x="283" y="353"/>
                      <a:pt x="281" y="352"/>
                    </a:cubicBezTo>
                    <a:close/>
                    <a:moveTo>
                      <a:pt x="279" y="355"/>
                    </a:moveTo>
                    <a:cubicBezTo>
                      <a:pt x="280" y="355"/>
                      <a:pt x="279" y="353"/>
                      <a:pt x="278" y="353"/>
                    </a:cubicBezTo>
                    <a:cubicBezTo>
                      <a:pt x="278" y="355"/>
                      <a:pt x="279" y="355"/>
                      <a:pt x="279" y="355"/>
                    </a:cubicBezTo>
                    <a:close/>
                    <a:moveTo>
                      <a:pt x="176" y="418"/>
                    </a:moveTo>
                    <a:cubicBezTo>
                      <a:pt x="178" y="419"/>
                      <a:pt x="179" y="417"/>
                      <a:pt x="179" y="415"/>
                    </a:cubicBezTo>
                    <a:cubicBezTo>
                      <a:pt x="178" y="415"/>
                      <a:pt x="178" y="415"/>
                      <a:pt x="178" y="415"/>
                    </a:cubicBezTo>
                    <a:cubicBezTo>
                      <a:pt x="178" y="417"/>
                      <a:pt x="176" y="416"/>
                      <a:pt x="176" y="418"/>
                    </a:cubicBezTo>
                    <a:close/>
                    <a:moveTo>
                      <a:pt x="166" y="436"/>
                    </a:moveTo>
                    <a:cubicBezTo>
                      <a:pt x="166" y="437"/>
                      <a:pt x="167" y="437"/>
                      <a:pt x="167" y="437"/>
                    </a:cubicBezTo>
                    <a:cubicBezTo>
                      <a:pt x="167" y="437"/>
                      <a:pt x="167" y="436"/>
                      <a:pt x="166" y="436"/>
                    </a:cubicBezTo>
                    <a:close/>
                    <a:moveTo>
                      <a:pt x="196" y="397"/>
                    </a:moveTo>
                    <a:cubicBezTo>
                      <a:pt x="196" y="395"/>
                      <a:pt x="196" y="395"/>
                      <a:pt x="197" y="395"/>
                    </a:cubicBezTo>
                    <a:cubicBezTo>
                      <a:pt x="197" y="395"/>
                      <a:pt x="197" y="395"/>
                      <a:pt x="197" y="394"/>
                    </a:cubicBezTo>
                    <a:cubicBezTo>
                      <a:pt x="197" y="394"/>
                      <a:pt x="197" y="395"/>
                      <a:pt x="197" y="395"/>
                    </a:cubicBezTo>
                    <a:cubicBezTo>
                      <a:pt x="198" y="394"/>
                      <a:pt x="198" y="393"/>
                      <a:pt x="198" y="393"/>
                    </a:cubicBezTo>
                    <a:cubicBezTo>
                      <a:pt x="197" y="392"/>
                      <a:pt x="197" y="393"/>
                      <a:pt x="196" y="394"/>
                    </a:cubicBezTo>
                    <a:cubicBezTo>
                      <a:pt x="196" y="394"/>
                      <a:pt x="196" y="394"/>
                      <a:pt x="195" y="394"/>
                    </a:cubicBezTo>
                    <a:cubicBezTo>
                      <a:pt x="195" y="395"/>
                      <a:pt x="195" y="396"/>
                      <a:pt x="195" y="396"/>
                    </a:cubicBezTo>
                    <a:cubicBezTo>
                      <a:pt x="195" y="396"/>
                      <a:pt x="195" y="396"/>
                      <a:pt x="195" y="396"/>
                    </a:cubicBezTo>
                    <a:cubicBezTo>
                      <a:pt x="195" y="396"/>
                      <a:pt x="195" y="397"/>
                      <a:pt x="194" y="397"/>
                    </a:cubicBezTo>
                    <a:cubicBezTo>
                      <a:pt x="194" y="397"/>
                      <a:pt x="194" y="397"/>
                      <a:pt x="194" y="397"/>
                    </a:cubicBezTo>
                    <a:cubicBezTo>
                      <a:pt x="194" y="397"/>
                      <a:pt x="194" y="398"/>
                      <a:pt x="194" y="399"/>
                    </a:cubicBezTo>
                    <a:cubicBezTo>
                      <a:pt x="194" y="399"/>
                      <a:pt x="193" y="399"/>
                      <a:pt x="193" y="399"/>
                    </a:cubicBezTo>
                    <a:cubicBezTo>
                      <a:pt x="193" y="399"/>
                      <a:pt x="193" y="400"/>
                      <a:pt x="193" y="400"/>
                    </a:cubicBezTo>
                    <a:cubicBezTo>
                      <a:pt x="194" y="401"/>
                      <a:pt x="194" y="399"/>
                      <a:pt x="194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6" y="398"/>
                      <a:pt x="196" y="398"/>
                    </a:cubicBezTo>
                    <a:cubicBezTo>
                      <a:pt x="196" y="398"/>
                      <a:pt x="196" y="397"/>
                      <a:pt x="196" y="397"/>
                    </a:cubicBezTo>
                    <a:close/>
                    <a:moveTo>
                      <a:pt x="265" y="356"/>
                    </a:move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6" y="356"/>
                      <a:pt x="266" y="356"/>
                    </a:cubicBezTo>
                    <a:cubicBezTo>
                      <a:pt x="266" y="356"/>
                      <a:pt x="266" y="355"/>
                      <a:pt x="266" y="355"/>
                    </a:cubicBezTo>
                    <a:cubicBezTo>
                      <a:pt x="266" y="355"/>
                      <a:pt x="266" y="355"/>
                      <a:pt x="266" y="355"/>
                    </a:cubicBezTo>
                    <a:cubicBezTo>
                      <a:pt x="266" y="355"/>
                      <a:pt x="265" y="355"/>
                      <a:pt x="265" y="355"/>
                    </a:cubicBezTo>
                    <a:cubicBezTo>
                      <a:pt x="265" y="355"/>
                      <a:pt x="265" y="355"/>
                      <a:pt x="265" y="355"/>
                    </a:cubicBezTo>
                    <a:cubicBezTo>
                      <a:pt x="264" y="355"/>
                      <a:pt x="264" y="355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3" y="356"/>
                      <a:pt x="262" y="356"/>
                      <a:pt x="262" y="356"/>
                    </a:cubicBezTo>
                    <a:cubicBezTo>
                      <a:pt x="262" y="356"/>
                      <a:pt x="261" y="356"/>
                      <a:pt x="261" y="357"/>
                    </a:cubicBezTo>
                    <a:cubicBezTo>
                      <a:pt x="262" y="357"/>
                      <a:pt x="262" y="357"/>
                      <a:pt x="263" y="357"/>
                    </a:cubicBezTo>
                    <a:cubicBezTo>
                      <a:pt x="263" y="357"/>
                      <a:pt x="263" y="357"/>
                      <a:pt x="263" y="357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5" y="356"/>
                    </a:cubicBezTo>
                    <a:close/>
                    <a:moveTo>
                      <a:pt x="168" y="431"/>
                    </a:moveTo>
                    <a:cubicBezTo>
                      <a:pt x="168" y="431"/>
                      <a:pt x="168" y="431"/>
                      <a:pt x="168" y="431"/>
                    </a:cubicBezTo>
                    <a:cubicBezTo>
                      <a:pt x="168" y="430"/>
                      <a:pt x="168" y="430"/>
                      <a:pt x="168" y="430"/>
                    </a:cubicBezTo>
                    <a:cubicBezTo>
                      <a:pt x="169" y="430"/>
                      <a:pt x="169" y="430"/>
                      <a:pt x="169" y="430"/>
                    </a:cubicBezTo>
                    <a:cubicBezTo>
                      <a:pt x="169" y="430"/>
                      <a:pt x="169" y="429"/>
                      <a:pt x="169" y="429"/>
                    </a:cubicBezTo>
                    <a:cubicBezTo>
                      <a:pt x="170" y="429"/>
                      <a:pt x="169" y="428"/>
                      <a:pt x="169" y="428"/>
                    </a:cubicBezTo>
                    <a:cubicBezTo>
                      <a:pt x="169" y="429"/>
                      <a:pt x="168" y="428"/>
                      <a:pt x="168" y="429"/>
                    </a:cubicBezTo>
                    <a:cubicBezTo>
                      <a:pt x="167" y="429"/>
                      <a:pt x="167" y="431"/>
                      <a:pt x="168" y="431"/>
                    </a:cubicBezTo>
                    <a:close/>
                    <a:moveTo>
                      <a:pt x="170" y="427"/>
                    </a:moveTo>
                    <a:cubicBezTo>
                      <a:pt x="169" y="427"/>
                      <a:pt x="170" y="428"/>
                      <a:pt x="170" y="428"/>
                    </a:cubicBezTo>
                    <a:cubicBezTo>
                      <a:pt x="170" y="427"/>
                      <a:pt x="170" y="428"/>
                      <a:pt x="171" y="427"/>
                    </a:cubicBezTo>
                    <a:cubicBezTo>
                      <a:pt x="171" y="427"/>
                      <a:pt x="171" y="426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4"/>
                    </a:cubicBezTo>
                    <a:cubicBezTo>
                      <a:pt x="173" y="424"/>
                      <a:pt x="173" y="423"/>
                      <a:pt x="172" y="423"/>
                    </a:cubicBezTo>
                    <a:cubicBezTo>
                      <a:pt x="172" y="424"/>
                      <a:pt x="171" y="424"/>
                      <a:pt x="170" y="425"/>
                    </a:cubicBezTo>
                    <a:cubicBezTo>
                      <a:pt x="170" y="425"/>
                      <a:pt x="170" y="426"/>
                      <a:pt x="170" y="426"/>
                    </a:cubicBezTo>
                    <a:cubicBezTo>
                      <a:pt x="170" y="427"/>
                      <a:pt x="170" y="427"/>
                      <a:pt x="170" y="427"/>
                    </a:cubicBezTo>
                    <a:close/>
                    <a:moveTo>
                      <a:pt x="242" y="364"/>
                    </a:moveTo>
                    <a:cubicBezTo>
                      <a:pt x="242" y="364"/>
                      <a:pt x="243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3"/>
                      <a:pt x="243" y="362"/>
                      <a:pt x="243" y="361"/>
                    </a:cubicBezTo>
                    <a:cubicBezTo>
                      <a:pt x="243" y="361"/>
                      <a:pt x="242" y="361"/>
                      <a:pt x="242" y="362"/>
                    </a:cubicBezTo>
                    <a:cubicBezTo>
                      <a:pt x="243" y="362"/>
                      <a:pt x="241" y="363"/>
                      <a:pt x="242" y="364"/>
                    </a:cubicBezTo>
                    <a:close/>
                    <a:moveTo>
                      <a:pt x="186" y="408"/>
                    </a:moveTo>
                    <a:cubicBezTo>
                      <a:pt x="185" y="408"/>
                      <a:pt x="184" y="408"/>
                      <a:pt x="183" y="408"/>
                    </a:cubicBezTo>
                    <a:cubicBezTo>
                      <a:pt x="183" y="409"/>
                      <a:pt x="183" y="410"/>
                      <a:pt x="182" y="410"/>
                    </a:cubicBezTo>
                    <a:cubicBezTo>
                      <a:pt x="182" y="411"/>
                      <a:pt x="181" y="411"/>
                      <a:pt x="181" y="413"/>
                    </a:cubicBezTo>
                    <a:cubicBezTo>
                      <a:pt x="182" y="413"/>
                      <a:pt x="182" y="411"/>
                      <a:pt x="183" y="411"/>
                    </a:cubicBezTo>
                    <a:cubicBezTo>
                      <a:pt x="184" y="411"/>
                      <a:pt x="184" y="410"/>
                      <a:pt x="184" y="410"/>
                    </a:cubicBezTo>
                    <a:cubicBezTo>
                      <a:pt x="185" y="410"/>
                      <a:pt x="185" y="410"/>
                      <a:pt x="186" y="410"/>
                    </a:cubicBezTo>
                    <a:cubicBezTo>
                      <a:pt x="186" y="408"/>
                      <a:pt x="189" y="409"/>
                      <a:pt x="188" y="406"/>
                    </a:cubicBezTo>
                    <a:cubicBezTo>
                      <a:pt x="187" y="406"/>
                      <a:pt x="187" y="406"/>
                      <a:pt x="187" y="406"/>
                    </a:cubicBezTo>
                    <a:cubicBezTo>
                      <a:pt x="187" y="407"/>
                      <a:pt x="186" y="407"/>
                      <a:pt x="186" y="408"/>
                    </a:cubicBezTo>
                    <a:close/>
                    <a:moveTo>
                      <a:pt x="734" y="573"/>
                    </a:moveTo>
                    <a:cubicBezTo>
                      <a:pt x="734" y="573"/>
                      <a:pt x="734" y="574"/>
                      <a:pt x="733" y="575"/>
                    </a:cubicBezTo>
                    <a:cubicBezTo>
                      <a:pt x="733" y="575"/>
                      <a:pt x="732" y="576"/>
                      <a:pt x="732" y="577"/>
                    </a:cubicBezTo>
                    <a:cubicBezTo>
                      <a:pt x="732" y="577"/>
                      <a:pt x="731" y="577"/>
                      <a:pt x="731" y="577"/>
                    </a:cubicBezTo>
                    <a:cubicBezTo>
                      <a:pt x="731" y="577"/>
                      <a:pt x="731" y="577"/>
                      <a:pt x="731" y="577"/>
                    </a:cubicBezTo>
                    <a:cubicBezTo>
                      <a:pt x="731" y="577"/>
                      <a:pt x="732" y="576"/>
                      <a:pt x="732" y="576"/>
                    </a:cubicBezTo>
                    <a:cubicBezTo>
                      <a:pt x="732" y="576"/>
                      <a:pt x="732" y="576"/>
                      <a:pt x="732" y="575"/>
                    </a:cubicBezTo>
                    <a:cubicBezTo>
                      <a:pt x="732" y="575"/>
                      <a:pt x="732" y="575"/>
                      <a:pt x="732" y="575"/>
                    </a:cubicBezTo>
                    <a:cubicBezTo>
                      <a:pt x="732" y="574"/>
                      <a:pt x="733" y="574"/>
                      <a:pt x="733" y="574"/>
                    </a:cubicBezTo>
                    <a:cubicBezTo>
                      <a:pt x="733" y="574"/>
                      <a:pt x="732" y="574"/>
                      <a:pt x="732" y="573"/>
                    </a:cubicBezTo>
                    <a:cubicBezTo>
                      <a:pt x="730" y="573"/>
                      <a:pt x="731" y="575"/>
                      <a:pt x="730" y="575"/>
                    </a:cubicBezTo>
                    <a:cubicBezTo>
                      <a:pt x="730" y="575"/>
                      <a:pt x="730" y="576"/>
                      <a:pt x="729" y="576"/>
                    </a:cubicBezTo>
                    <a:cubicBezTo>
                      <a:pt x="729" y="576"/>
                      <a:pt x="729" y="577"/>
                      <a:pt x="729" y="577"/>
                    </a:cubicBezTo>
                    <a:cubicBezTo>
                      <a:pt x="728" y="577"/>
                      <a:pt x="728" y="578"/>
                      <a:pt x="727" y="578"/>
                    </a:cubicBezTo>
                    <a:cubicBezTo>
                      <a:pt x="727" y="578"/>
                      <a:pt x="727" y="578"/>
                      <a:pt x="727" y="578"/>
                    </a:cubicBezTo>
                    <a:cubicBezTo>
                      <a:pt x="727" y="578"/>
                      <a:pt x="727" y="579"/>
                      <a:pt x="727" y="579"/>
                    </a:cubicBezTo>
                    <a:cubicBezTo>
                      <a:pt x="726" y="579"/>
                      <a:pt x="726" y="579"/>
                      <a:pt x="726" y="579"/>
                    </a:cubicBezTo>
                    <a:cubicBezTo>
                      <a:pt x="726" y="579"/>
                      <a:pt x="725" y="580"/>
                      <a:pt x="725" y="580"/>
                    </a:cubicBezTo>
                    <a:cubicBezTo>
                      <a:pt x="724" y="580"/>
                      <a:pt x="724" y="580"/>
                      <a:pt x="724" y="581"/>
                    </a:cubicBezTo>
                    <a:cubicBezTo>
                      <a:pt x="724" y="581"/>
                      <a:pt x="723" y="581"/>
                      <a:pt x="723" y="581"/>
                    </a:cubicBezTo>
                    <a:cubicBezTo>
                      <a:pt x="723" y="582"/>
                      <a:pt x="723" y="582"/>
                      <a:pt x="722" y="582"/>
                    </a:cubicBezTo>
                    <a:cubicBezTo>
                      <a:pt x="722" y="583"/>
                      <a:pt x="721" y="584"/>
                      <a:pt x="721" y="584"/>
                    </a:cubicBezTo>
                    <a:cubicBezTo>
                      <a:pt x="720" y="584"/>
                      <a:pt x="720" y="584"/>
                      <a:pt x="719" y="585"/>
                    </a:cubicBezTo>
                    <a:cubicBezTo>
                      <a:pt x="719" y="585"/>
                      <a:pt x="720" y="585"/>
                      <a:pt x="719" y="585"/>
                    </a:cubicBezTo>
                    <a:cubicBezTo>
                      <a:pt x="719" y="585"/>
                      <a:pt x="718" y="586"/>
                      <a:pt x="718" y="586"/>
                    </a:cubicBezTo>
                    <a:cubicBezTo>
                      <a:pt x="718" y="586"/>
                      <a:pt x="718" y="587"/>
                      <a:pt x="717" y="587"/>
                    </a:cubicBezTo>
                    <a:cubicBezTo>
                      <a:pt x="717" y="587"/>
                      <a:pt x="716" y="587"/>
                      <a:pt x="716" y="588"/>
                    </a:cubicBezTo>
                    <a:cubicBezTo>
                      <a:pt x="716" y="588"/>
                      <a:pt x="716" y="588"/>
                      <a:pt x="715" y="589"/>
                    </a:cubicBezTo>
                    <a:cubicBezTo>
                      <a:pt x="715" y="589"/>
                      <a:pt x="715" y="589"/>
                      <a:pt x="715" y="589"/>
                    </a:cubicBezTo>
                    <a:cubicBezTo>
                      <a:pt x="715" y="589"/>
                      <a:pt x="714" y="589"/>
                      <a:pt x="714" y="589"/>
                    </a:cubicBezTo>
                    <a:cubicBezTo>
                      <a:pt x="714" y="589"/>
                      <a:pt x="713" y="590"/>
                      <a:pt x="713" y="590"/>
                    </a:cubicBezTo>
                    <a:cubicBezTo>
                      <a:pt x="713" y="590"/>
                      <a:pt x="713" y="590"/>
                      <a:pt x="713" y="590"/>
                    </a:cubicBezTo>
                    <a:cubicBezTo>
                      <a:pt x="713" y="591"/>
                      <a:pt x="712" y="591"/>
                      <a:pt x="712" y="591"/>
                    </a:cubicBezTo>
                    <a:cubicBezTo>
                      <a:pt x="712" y="591"/>
                      <a:pt x="712" y="592"/>
                      <a:pt x="711" y="592"/>
                    </a:cubicBezTo>
                    <a:cubicBezTo>
                      <a:pt x="711" y="592"/>
                      <a:pt x="710" y="592"/>
                      <a:pt x="710" y="593"/>
                    </a:cubicBezTo>
                    <a:cubicBezTo>
                      <a:pt x="709" y="593"/>
                      <a:pt x="709" y="594"/>
                      <a:pt x="709" y="594"/>
                    </a:cubicBezTo>
                    <a:cubicBezTo>
                      <a:pt x="709" y="594"/>
                      <a:pt x="708" y="594"/>
                      <a:pt x="708" y="594"/>
                    </a:cubicBezTo>
                    <a:cubicBezTo>
                      <a:pt x="708" y="594"/>
                      <a:pt x="708" y="595"/>
                      <a:pt x="708" y="595"/>
                    </a:cubicBezTo>
                    <a:cubicBezTo>
                      <a:pt x="708" y="595"/>
                      <a:pt x="708" y="595"/>
                      <a:pt x="708" y="595"/>
                    </a:cubicBezTo>
                    <a:cubicBezTo>
                      <a:pt x="707" y="595"/>
                      <a:pt x="708" y="595"/>
                      <a:pt x="708" y="595"/>
                    </a:cubicBezTo>
                    <a:cubicBezTo>
                      <a:pt x="707" y="595"/>
                      <a:pt x="707" y="595"/>
                      <a:pt x="707" y="595"/>
                    </a:cubicBezTo>
                    <a:cubicBezTo>
                      <a:pt x="707" y="595"/>
                      <a:pt x="707" y="596"/>
                      <a:pt x="707" y="596"/>
                    </a:cubicBezTo>
                    <a:cubicBezTo>
                      <a:pt x="706" y="596"/>
                      <a:pt x="706" y="596"/>
                      <a:pt x="706" y="596"/>
                    </a:cubicBezTo>
                    <a:cubicBezTo>
                      <a:pt x="706" y="596"/>
                      <a:pt x="705" y="597"/>
                      <a:pt x="705" y="597"/>
                    </a:cubicBezTo>
                    <a:cubicBezTo>
                      <a:pt x="705" y="597"/>
                      <a:pt x="705" y="597"/>
                      <a:pt x="705" y="597"/>
                    </a:cubicBezTo>
                    <a:cubicBezTo>
                      <a:pt x="704" y="597"/>
                      <a:pt x="705" y="597"/>
                      <a:pt x="704" y="597"/>
                    </a:cubicBezTo>
                    <a:cubicBezTo>
                      <a:pt x="704" y="597"/>
                      <a:pt x="704" y="597"/>
                      <a:pt x="704" y="598"/>
                    </a:cubicBezTo>
                    <a:cubicBezTo>
                      <a:pt x="702" y="599"/>
                      <a:pt x="701" y="600"/>
                      <a:pt x="698" y="601"/>
                    </a:cubicBezTo>
                    <a:cubicBezTo>
                      <a:pt x="699" y="602"/>
                      <a:pt x="697" y="602"/>
                      <a:pt x="697" y="603"/>
                    </a:cubicBezTo>
                    <a:cubicBezTo>
                      <a:pt x="697" y="603"/>
                      <a:pt x="696" y="603"/>
                      <a:pt x="696" y="603"/>
                    </a:cubicBezTo>
                    <a:cubicBezTo>
                      <a:pt x="695" y="604"/>
                      <a:pt x="695" y="604"/>
                      <a:pt x="695" y="604"/>
                    </a:cubicBezTo>
                    <a:cubicBezTo>
                      <a:pt x="695" y="604"/>
                      <a:pt x="694" y="604"/>
                      <a:pt x="694" y="604"/>
                    </a:cubicBezTo>
                    <a:cubicBezTo>
                      <a:pt x="694" y="604"/>
                      <a:pt x="694" y="604"/>
                      <a:pt x="693" y="605"/>
                    </a:cubicBezTo>
                    <a:cubicBezTo>
                      <a:pt x="693" y="605"/>
                      <a:pt x="692" y="605"/>
                      <a:pt x="692" y="605"/>
                    </a:cubicBezTo>
                    <a:cubicBezTo>
                      <a:pt x="692" y="605"/>
                      <a:pt x="692" y="606"/>
                      <a:pt x="692" y="606"/>
                    </a:cubicBezTo>
                    <a:cubicBezTo>
                      <a:pt x="692" y="606"/>
                      <a:pt x="691" y="606"/>
                      <a:pt x="691" y="606"/>
                    </a:cubicBezTo>
                    <a:cubicBezTo>
                      <a:pt x="691" y="606"/>
                      <a:pt x="690" y="606"/>
                      <a:pt x="689" y="607"/>
                    </a:cubicBezTo>
                    <a:cubicBezTo>
                      <a:pt x="689" y="607"/>
                      <a:pt x="690" y="607"/>
                      <a:pt x="689" y="607"/>
                    </a:cubicBezTo>
                    <a:cubicBezTo>
                      <a:pt x="689" y="607"/>
                      <a:pt x="689" y="607"/>
                      <a:pt x="689" y="607"/>
                    </a:cubicBezTo>
                    <a:cubicBezTo>
                      <a:pt x="689" y="607"/>
                      <a:pt x="689" y="608"/>
                      <a:pt x="688" y="608"/>
                    </a:cubicBezTo>
                    <a:cubicBezTo>
                      <a:pt x="688" y="608"/>
                      <a:pt x="688" y="608"/>
                      <a:pt x="687" y="608"/>
                    </a:cubicBezTo>
                    <a:cubicBezTo>
                      <a:pt x="687" y="608"/>
                      <a:pt x="687" y="608"/>
                      <a:pt x="687" y="608"/>
                    </a:cubicBezTo>
                    <a:cubicBezTo>
                      <a:pt x="686" y="609"/>
                      <a:pt x="686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10"/>
                      <a:pt x="684" y="609"/>
                      <a:pt x="684" y="610"/>
                    </a:cubicBezTo>
                    <a:cubicBezTo>
                      <a:pt x="684" y="610"/>
                      <a:pt x="684" y="610"/>
                      <a:pt x="684" y="610"/>
                    </a:cubicBezTo>
                    <a:cubicBezTo>
                      <a:pt x="684" y="610"/>
                      <a:pt x="684" y="610"/>
                      <a:pt x="683" y="610"/>
                    </a:cubicBezTo>
                    <a:cubicBezTo>
                      <a:pt x="683" y="610"/>
                      <a:pt x="683" y="610"/>
                      <a:pt x="683" y="610"/>
                    </a:cubicBezTo>
                    <a:cubicBezTo>
                      <a:pt x="682" y="611"/>
                      <a:pt x="682" y="611"/>
                      <a:pt x="681" y="611"/>
                    </a:cubicBezTo>
                    <a:cubicBezTo>
                      <a:pt x="681" y="611"/>
                      <a:pt x="682" y="611"/>
                      <a:pt x="682" y="611"/>
                    </a:cubicBezTo>
                    <a:cubicBezTo>
                      <a:pt x="681" y="612"/>
                      <a:pt x="681" y="611"/>
                      <a:pt x="681" y="612"/>
                    </a:cubicBezTo>
                    <a:cubicBezTo>
                      <a:pt x="681" y="612"/>
                      <a:pt x="681" y="612"/>
                      <a:pt x="680" y="612"/>
                    </a:cubicBezTo>
                    <a:cubicBezTo>
                      <a:pt x="680" y="612"/>
                      <a:pt x="679" y="612"/>
                      <a:pt x="679" y="613"/>
                    </a:cubicBezTo>
                    <a:cubicBezTo>
                      <a:pt x="679" y="613"/>
                      <a:pt x="679" y="613"/>
                      <a:pt x="679" y="613"/>
                    </a:cubicBezTo>
                    <a:cubicBezTo>
                      <a:pt x="679" y="613"/>
                      <a:pt x="677" y="613"/>
                      <a:pt x="677" y="613"/>
                    </a:cubicBezTo>
                    <a:cubicBezTo>
                      <a:pt x="677" y="614"/>
                      <a:pt x="676" y="614"/>
                      <a:pt x="676" y="614"/>
                    </a:cubicBezTo>
                    <a:cubicBezTo>
                      <a:pt x="676" y="614"/>
                      <a:pt x="675" y="615"/>
                      <a:pt x="675" y="615"/>
                    </a:cubicBezTo>
                    <a:cubicBezTo>
                      <a:pt x="674" y="615"/>
                      <a:pt x="673" y="616"/>
                      <a:pt x="672" y="616"/>
                    </a:cubicBezTo>
                    <a:cubicBezTo>
                      <a:pt x="671" y="616"/>
                      <a:pt x="671" y="616"/>
                      <a:pt x="670" y="616"/>
                    </a:cubicBezTo>
                    <a:cubicBezTo>
                      <a:pt x="670" y="617"/>
                      <a:pt x="670" y="616"/>
                      <a:pt x="670" y="617"/>
                    </a:cubicBezTo>
                    <a:cubicBezTo>
                      <a:pt x="669" y="617"/>
                      <a:pt x="669" y="617"/>
                      <a:pt x="669" y="617"/>
                    </a:cubicBezTo>
                    <a:cubicBezTo>
                      <a:pt x="669" y="617"/>
                      <a:pt x="668" y="617"/>
                      <a:pt x="668" y="617"/>
                    </a:cubicBezTo>
                    <a:cubicBezTo>
                      <a:pt x="668" y="617"/>
                      <a:pt x="668" y="618"/>
                      <a:pt x="668" y="618"/>
                    </a:cubicBezTo>
                    <a:cubicBezTo>
                      <a:pt x="667" y="618"/>
                      <a:pt x="666" y="618"/>
                      <a:pt x="665" y="618"/>
                    </a:cubicBezTo>
                    <a:cubicBezTo>
                      <a:pt x="665" y="619"/>
                      <a:pt x="664" y="619"/>
                      <a:pt x="664" y="619"/>
                    </a:cubicBezTo>
                    <a:cubicBezTo>
                      <a:pt x="664" y="619"/>
                      <a:pt x="664" y="619"/>
                      <a:pt x="664" y="619"/>
                    </a:cubicBezTo>
                    <a:cubicBezTo>
                      <a:pt x="663" y="619"/>
                      <a:pt x="663" y="619"/>
                      <a:pt x="663" y="620"/>
                    </a:cubicBezTo>
                    <a:cubicBezTo>
                      <a:pt x="662" y="620"/>
                      <a:pt x="661" y="620"/>
                      <a:pt x="661" y="621"/>
                    </a:cubicBezTo>
                    <a:cubicBezTo>
                      <a:pt x="660" y="621"/>
                      <a:pt x="660" y="621"/>
                      <a:pt x="659" y="621"/>
                    </a:cubicBezTo>
                    <a:cubicBezTo>
                      <a:pt x="659" y="621"/>
                      <a:pt x="659" y="621"/>
                      <a:pt x="658" y="622"/>
                    </a:cubicBezTo>
                    <a:cubicBezTo>
                      <a:pt x="658" y="622"/>
                      <a:pt x="657" y="622"/>
                      <a:pt x="657" y="622"/>
                    </a:cubicBezTo>
                    <a:cubicBezTo>
                      <a:pt x="657" y="622"/>
                      <a:pt x="657" y="622"/>
                      <a:pt x="656" y="622"/>
                    </a:cubicBezTo>
                    <a:cubicBezTo>
                      <a:pt x="655" y="622"/>
                      <a:pt x="655" y="622"/>
                      <a:pt x="654" y="623"/>
                    </a:cubicBezTo>
                    <a:cubicBezTo>
                      <a:pt x="653" y="623"/>
                      <a:pt x="652" y="623"/>
                      <a:pt x="651" y="624"/>
                    </a:cubicBezTo>
                    <a:cubicBezTo>
                      <a:pt x="651" y="624"/>
                      <a:pt x="650" y="624"/>
                      <a:pt x="650" y="624"/>
                    </a:cubicBezTo>
                    <a:cubicBezTo>
                      <a:pt x="647" y="624"/>
                      <a:pt x="644" y="626"/>
                      <a:pt x="641" y="626"/>
                    </a:cubicBezTo>
                    <a:cubicBezTo>
                      <a:pt x="641" y="626"/>
                      <a:pt x="639" y="626"/>
                      <a:pt x="639" y="626"/>
                    </a:cubicBezTo>
                    <a:cubicBezTo>
                      <a:pt x="639" y="627"/>
                      <a:pt x="639" y="627"/>
                      <a:pt x="639" y="627"/>
                    </a:cubicBezTo>
                    <a:cubicBezTo>
                      <a:pt x="605" y="634"/>
                      <a:pt x="566" y="633"/>
                      <a:pt x="542" y="625"/>
                    </a:cubicBezTo>
                    <a:cubicBezTo>
                      <a:pt x="529" y="621"/>
                      <a:pt x="516" y="617"/>
                      <a:pt x="505" y="610"/>
                    </a:cubicBezTo>
                    <a:cubicBezTo>
                      <a:pt x="496" y="604"/>
                      <a:pt x="488" y="593"/>
                      <a:pt x="487" y="581"/>
                    </a:cubicBezTo>
                    <a:cubicBezTo>
                      <a:pt x="487" y="571"/>
                      <a:pt x="493" y="559"/>
                      <a:pt x="502" y="555"/>
                    </a:cubicBezTo>
                    <a:cubicBezTo>
                      <a:pt x="507" y="553"/>
                      <a:pt x="513" y="553"/>
                      <a:pt x="518" y="555"/>
                    </a:cubicBezTo>
                    <a:cubicBezTo>
                      <a:pt x="520" y="556"/>
                      <a:pt x="522" y="557"/>
                      <a:pt x="524" y="560"/>
                    </a:cubicBezTo>
                    <a:cubicBezTo>
                      <a:pt x="524" y="561"/>
                      <a:pt x="524" y="565"/>
                      <a:pt x="524" y="565"/>
                    </a:cubicBezTo>
                    <a:cubicBezTo>
                      <a:pt x="524" y="565"/>
                      <a:pt x="523" y="563"/>
                      <a:pt x="519" y="563"/>
                    </a:cubicBezTo>
                    <a:cubicBezTo>
                      <a:pt x="514" y="562"/>
                      <a:pt x="512" y="562"/>
                      <a:pt x="510" y="563"/>
                    </a:cubicBezTo>
                    <a:cubicBezTo>
                      <a:pt x="506" y="565"/>
                      <a:pt x="505" y="566"/>
                      <a:pt x="503" y="570"/>
                    </a:cubicBezTo>
                    <a:cubicBezTo>
                      <a:pt x="499" y="582"/>
                      <a:pt x="505" y="591"/>
                      <a:pt x="515" y="595"/>
                    </a:cubicBezTo>
                    <a:cubicBezTo>
                      <a:pt x="534" y="604"/>
                      <a:pt x="555" y="586"/>
                      <a:pt x="559" y="567"/>
                    </a:cubicBezTo>
                    <a:cubicBezTo>
                      <a:pt x="560" y="559"/>
                      <a:pt x="561" y="550"/>
                      <a:pt x="558" y="542"/>
                    </a:cubicBezTo>
                    <a:cubicBezTo>
                      <a:pt x="555" y="531"/>
                      <a:pt x="548" y="519"/>
                      <a:pt x="537" y="514"/>
                    </a:cubicBezTo>
                    <a:cubicBezTo>
                      <a:pt x="526" y="508"/>
                      <a:pt x="514" y="507"/>
                      <a:pt x="504" y="515"/>
                    </a:cubicBezTo>
                    <a:cubicBezTo>
                      <a:pt x="506" y="514"/>
                      <a:pt x="504" y="506"/>
                      <a:pt x="503" y="505"/>
                    </a:cubicBezTo>
                    <a:cubicBezTo>
                      <a:pt x="489" y="483"/>
                      <a:pt x="453" y="482"/>
                      <a:pt x="435" y="498"/>
                    </a:cubicBezTo>
                    <a:cubicBezTo>
                      <a:pt x="422" y="510"/>
                      <a:pt x="415" y="527"/>
                      <a:pt x="420" y="545"/>
                    </a:cubicBezTo>
                    <a:cubicBezTo>
                      <a:pt x="420" y="548"/>
                      <a:pt x="418" y="547"/>
                      <a:pt x="411" y="552"/>
                    </a:cubicBezTo>
                    <a:cubicBezTo>
                      <a:pt x="396" y="563"/>
                      <a:pt x="400" y="585"/>
                      <a:pt x="407" y="599"/>
                    </a:cubicBezTo>
                    <a:cubicBezTo>
                      <a:pt x="414" y="612"/>
                      <a:pt x="426" y="623"/>
                      <a:pt x="439" y="630"/>
                    </a:cubicBezTo>
                    <a:cubicBezTo>
                      <a:pt x="467" y="645"/>
                      <a:pt x="498" y="651"/>
                      <a:pt x="529" y="656"/>
                    </a:cubicBezTo>
                    <a:cubicBezTo>
                      <a:pt x="551" y="659"/>
                      <a:pt x="573" y="659"/>
                      <a:pt x="595" y="656"/>
                    </a:cubicBezTo>
                    <a:cubicBezTo>
                      <a:pt x="603" y="655"/>
                      <a:pt x="611" y="654"/>
                      <a:pt x="619" y="652"/>
                    </a:cubicBezTo>
                    <a:cubicBezTo>
                      <a:pt x="628" y="649"/>
                      <a:pt x="638" y="646"/>
                      <a:pt x="647" y="643"/>
                    </a:cubicBezTo>
                    <a:cubicBezTo>
                      <a:pt x="648" y="643"/>
                      <a:pt x="649" y="643"/>
                      <a:pt x="650" y="642"/>
                    </a:cubicBezTo>
                    <a:cubicBezTo>
                      <a:pt x="650" y="642"/>
                      <a:pt x="650" y="642"/>
                      <a:pt x="651" y="642"/>
                    </a:cubicBezTo>
                    <a:cubicBezTo>
                      <a:pt x="650" y="642"/>
                      <a:pt x="650" y="643"/>
                      <a:pt x="649" y="643"/>
                    </a:cubicBezTo>
                    <a:cubicBezTo>
                      <a:pt x="649" y="643"/>
                      <a:pt x="648" y="643"/>
                      <a:pt x="648" y="643"/>
                    </a:cubicBezTo>
                    <a:cubicBezTo>
                      <a:pt x="648" y="643"/>
                      <a:pt x="648" y="644"/>
                      <a:pt x="647" y="644"/>
                    </a:cubicBezTo>
                    <a:cubicBezTo>
                      <a:pt x="646" y="644"/>
                      <a:pt x="646" y="644"/>
                      <a:pt x="645" y="645"/>
                    </a:cubicBezTo>
                    <a:cubicBezTo>
                      <a:pt x="645" y="645"/>
                      <a:pt x="644" y="645"/>
                      <a:pt x="644" y="645"/>
                    </a:cubicBezTo>
                    <a:cubicBezTo>
                      <a:pt x="643" y="645"/>
                      <a:pt x="642" y="646"/>
                      <a:pt x="642" y="646"/>
                    </a:cubicBezTo>
                    <a:cubicBezTo>
                      <a:pt x="641" y="646"/>
                      <a:pt x="640" y="647"/>
                      <a:pt x="639" y="647"/>
                    </a:cubicBezTo>
                    <a:cubicBezTo>
                      <a:pt x="639" y="647"/>
                      <a:pt x="639" y="647"/>
                      <a:pt x="638" y="647"/>
                    </a:cubicBezTo>
                    <a:cubicBezTo>
                      <a:pt x="638" y="648"/>
                      <a:pt x="638" y="647"/>
                      <a:pt x="637" y="648"/>
                    </a:cubicBezTo>
                    <a:cubicBezTo>
                      <a:pt x="637" y="648"/>
                      <a:pt x="637" y="648"/>
                      <a:pt x="636" y="648"/>
                    </a:cubicBezTo>
                    <a:cubicBezTo>
                      <a:pt x="636" y="648"/>
                      <a:pt x="635" y="648"/>
                      <a:pt x="635" y="648"/>
                    </a:cubicBezTo>
                    <a:cubicBezTo>
                      <a:pt x="635" y="649"/>
                      <a:pt x="634" y="649"/>
                      <a:pt x="634" y="649"/>
                    </a:cubicBezTo>
                    <a:cubicBezTo>
                      <a:pt x="634" y="649"/>
                      <a:pt x="633" y="649"/>
                      <a:pt x="633" y="649"/>
                    </a:cubicBezTo>
                    <a:cubicBezTo>
                      <a:pt x="632" y="649"/>
                      <a:pt x="632" y="650"/>
                      <a:pt x="632" y="650"/>
                    </a:cubicBezTo>
                    <a:cubicBezTo>
                      <a:pt x="631" y="650"/>
                      <a:pt x="631" y="650"/>
                      <a:pt x="630" y="650"/>
                    </a:cubicBezTo>
                    <a:cubicBezTo>
                      <a:pt x="630" y="650"/>
                      <a:pt x="630" y="651"/>
                      <a:pt x="630" y="651"/>
                    </a:cubicBezTo>
                    <a:cubicBezTo>
                      <a:pt x="629" y="651"/>
                      <a:pt x="629" y="651"/>
                      <a:pt x="628" y="651"/>
                    </a:cubicBezTo>
                    <a:cubicBezTo>
                      <a:pt x="628" y="651"/>
                      <a:pt x="628" y="651"/>
                      <a:pt x="627" y="652"/>
                    </a:cubicBezTo>
                    <a:cubicBezTo>
                      <a:pt x="627" y="652"/>
                      <a:pt x="626" y="652"/>
                      <a:pt x="626" y="652"/>
                    </a:cubicBezTo>
                    <a:cubicBezTo>
                      <a:pt x="626" y="652"/>
                      <a:pt x="625" y="652"/>
                      <a:pt x="625" y="652"/>
                    </a:cubicBezTo>
                    <a:cubicBezTo>
                      <a:pt x="625" y="653"/>
                      <a:pt x="624" y="652"/>
                      <a:pt x="624" y="653"/>
                    </a:cubicBezTo>
                    <a:cubicBezTo>
                      <a:pt x="624" y="653"/>
                      <a:pt x="623" y="653"/>
                      <a:pt x="623" y="653"/>
                    </a:cubicBezTo>
                    <a:cubicBezTo>
                      <a:pt x="622" y="653"/>
                      <a:pt x="621" y="653"/>
                      <a:pt x="620" y="654"/>
                    </a:cubicBezTo>
                    <a:cubicBezTo>
                      <a:pt x="620" y="654"/>
                      <a:pt x="620" y="654"/>
                      <a:pt x="619" y="654"/>
                    </a:cubicBezTo>
                    <a:cubicBezTo>
                      <a:pt x="619" y="654"/>
                      <a:pt x="618" y="654"/>
                      <a:pt x="618" y="655"/>
                    </a:cubicBezTo>
                    <a:cubicBezTo>
                      <a:pt x="617" y="655"/>
                      <a:pt x="617" y="655"/>
                      <a:pt x="616" y="655"/>
                    </a:cubicBezTo>
                    <a:cubicBezTo>
                      <a:pt x="615" y="655"/>
                      <a:pt x="615" y="655"/>
                      <a:pt x="615" y="656"/>
                    </a:cubicBezTo>
                    <a:cubicBezTo>
                      <a:pt x="614" y="656"/>
                      <a:pt x="614" y="656"/>
                      <a:pt x="614" y="656"/>
                    </a:cubicBezTo>
                    <a:cubicBezTo>
                      <a:pt x="612" y="657"/>
                      <a:pt x="611" y="657"/>
                      <a:pt x="610" y="657"/>
                    </a:cubicBezTo>
                    <a:cubicBezTo>
                      <a:pt x="609" y="657"/>
                      <a:pt x="609" y="657"/>
                      <a:pt x="609" y="657"/>
                    </a:cubicBezTo>
                    <a:cubicBezTo>
                      <a:pt x="608" y="658"/>
                      <a:pt x="607" y="658"/>
                      <a:pt x="606" y="658"/>
                    </a:cubicBezTo>
                    <a:cubicBezTo>
                      <a:pt x="606" y="658"/>
                      <a:pt x="605" y="658"/>
                      <a:pt x="605" y="659"/>
                    </a:cubicBezTo>
                    <a:cubicBezTo>
                      <a:pt x="605" y="659"/>
                      <a:pt x="605" y="658"/>
                      <a:pt x="604" y="658"/>
                    </a:cubicBezTo>
                    <a:cubicBezTo>
                      <a:pt x="604" y="659"/>
                      <a:pt x="604" y="659"/>
                      <a:pt x="604" y="659"/>
                    </a:cubicBezTo>
                    <a:cubicBezTo>
                      <a:pt x="603" y="659"/>
                      <a:pt x="602" y="659"/>
                      <a:pt x="601" y="659"/>
                    </a:cubicBezTo>
                    <a:cubicBezTo>
                      <a:pt x="601" y="659"/>
                      <a:pt x="601" y="660"/>
                      <a:pt x="600" y="660"/>
                    </a:cubicBezTo>
                    <a:cubicBezTo>
                      <a:pt x="600" y="660"/>
                      <a:pt x="600" y="660"/>
                      <a:pt x="600" y="660"/>
                    </a:cubicBezTo>
                    <a:cubicBezTo>
                      <a:pt x="599" y="660"/>
                      <a:pt x="599" y="660"/>
                      <a:pt x="599" y="660"/>
                    </a:cubicBezTo>
                    <a:cubicBezTo>
                      <a:pt x="596" y="661"/>
                      <a:pt x="592" y="660"/>
                      <a:pt x="589" y="661"/>
                    </a:cubicBezTo>
                    <a:cubicBezTo>
                      <a:pt x="589" y="661"/>
                      <a:pt x="589" y="661"/>
                      <a:pt x="589" y="661"/>
                    </a:cubicBezTo>
                    <a:cubicBezTo>
                      <a:pt x="588" y="661"/>
                      <a:pt x="588" y="661"/>
                      <a:pt x="588" y="661"/>
                    </a:cubicBezTo>
                    <a:cubicBezTo>
                      <a:pt x="588" y="661"/>
                      <a:pt x="587" y="662"/>
                      <a:pt x="587" y="662"/>
                    </a:cubicBezTo>
                    <a:cubicBezTo>
                      <a:pt x="587" y="662"/>
                      <a:pt x="586" y="662"/>
                      <a:pt x="586" y="662"/>
                    </a:cubicBezTo>
                    <a:cubicBezTo>
                      <a:pt x="586" y="662"/>
                      <a:pt x="586" y="662"/>
                      <a:pt x="586" y="662"/>
                    </a:cubicBezTo>
                    <a:cubicBezTo>
                      <a:pt x="583" y="662"/>
                      <a:pt x="581" y="663"/>
                      <a:pt x="579" y="663"/>
                    </a:cubicBezTo>
                    <a:cubicBezTo>
                      <a:pt x="576" y="664"/>
                      <a:pt x="539" y="662"/>
                      <a:pt x="512" y="660"/>
                    </a:cubicBezTo>
                    <a:cubicBezTo>
                      <a:pt x="486" y="657"/>
                      <a:pt x="444" y="646"/>
                      <a:pt x="443" y="645"/>
                    </a:cubicBezTo>
                    <a:cubicBezTo>
                      <a:pt x="443" y="645"/>
                      <a:pt x="442" y="645"/>
                      <a:pt x="442" y="645"/>
                    </a:cubicBezTo>
                    <a:cubicBezTo>
                      <a:pt x="440" y="644"/>
                      <a:pt x="439" y="644"/>
                      <a:pt x="438" y="644"/>
                    </a:cubicBezTo>
                    <a:cubicBezTo>
                      <a:pt x="438" y="644"/>
                      <a:pt x="435" y="644"/>
                      <a:pt x="434" y="643"/>
                    </a:cubicBezTo>
                    <a:cubicBezTo>
                      <a:pt x="434" y="643"/>
                      <a:pt x="434" y="644"/>
                      <a:pt x="433" y="644"/>
                    </a:cubicBezTo>
                    <a:cubicBezTo>
                      <a:pt x="433" y="644"/>
                      <a:pt x="433" y="643"/>
                      <a:pt x="433" y="643"/>
                    </a:cubicBezTo>
                    <a:cubicBezTo>
                      <a:pt x="432" y="643"/>
                      <a:pt x="431" y="643"/>
                      <a:pt x="431" y="643"/>
                    </a:cubicBezTo>
                    <a:cubicBezTo>
                      <a:pt x="430" y="643"/>
                      <a:pt x="430" y="643"/>
                      <a:pt x="429" y="642"/>
                    </a:cubicBezTo>
                    <a:cubicBezTo>
                      <a:pt x="429" y="642"/>
                      <a:pt x="428" y="642"/>
                      <a:pt x="427" y="642"/>
                    </a:cubicBezTo>
                    <a:cubicBezTo>
                      <a:pt x="426" y="642"/>
                      <a:pt x="425" y="642"/>
                      <a:pt x="424" y="642"/>
                    </a:cubicBezTo>
                    <a:cubicBezTo>
                      <a:pt x="424" y="642"/>
                      <a:pt x="423" y="642"/>
                      <a:pt x="423" y="642"/>
                    </a:cubicBezTo>
                    <a:cubicBezTo>
                      <a:pt x="422" y="642"/>
                      <a:pt x="422" y="642"/>
                      <a:pt x="421" y="642"/>
                    </a:cubicBezTo>
                    <a:cubicBezTo>
                      <a:pt x="421" y="642"/>
                      <a:pt x="421" y="641"/>
                      <a:pt x="420" y="641"/>
                    </a:cubicBezTo>
                    <a:cubicBezTo>
                      <a:pt x="417" y="640"/>
                      <a:pt x="418" y="641"/>
                      <a:pt x="416" y="640"/>
                    </a:cubicBezTo>
                    <a:cubicBezTo>
                      <a:pt x="415" y="640"/>
                      <a:pt x="414" y="640"/>
                      <a:pt x="413" y="639"/>
                    </a:cubicBezTo>
                    <a:cubicBezTo>
                      <a:pt x="412" y="640"/>
                      <a:pt x="409" y="640"/>
                      <a:pt x="408" y="639"/>
                    </a:cubicBezTo>
                    <a:cubicBezTo>
                      <a:pt x="407" y="639"/>
                      <a:pt x="405" y="639"/>
                      <a:pt x="404" y="639"/>
                    </a:cubicBezTo>
                    <a:cubicBezTo>
                      <a:pt x="403" y="639"/>
                      <a:pt x="403" y="638"/>
                      <a:pt x="401" y="638"/>
                    </a:cubicBezTo>
                    <a:cubicBezTo>
                      <a:pt x="400" y="638"/>
                      <a:pt x="400" y="640"/>
                      <a:pt x="399" y="639"/>
                    </a:cubicBezTo>
                    <a:cubicBezTo>
                      <a:pt x="397" y="638"/>
                      <a:pt x="393" y="638"/>
                      <a:pt x="392" y="638"/>
                    </a:cubicBezTo>
                    <a:cubicBezTo>
                      <a:pt x="392" y="638"/>
                      <a:pt x="392" y="638"/>
                      <a:pt x="391" y="638"/>
                    </a:cubicBezTo>
                    <a:cubicBezTo>
                      <a:pt x="390" y="638"/>
                      <a:pt x="390" y="639"/>
                      <a:pt x="389" y="639"/>
                    </a:cubicBezTo>
                    <a:cubicBezTo>
                      <a:pt x="389" y="638"/>
                      <a:pt x="389" y="639"/>
                      <a:pt x="389" y="639"/>
                    </a:cubicBezTo>
                    <a:cubicBezTo>
                      <a:pt x="388" y="639"/>
                      <a:pt x="386" y="639"/>
                      <a:pt x="386" y="639"/>
                    </a:cubicBezTo>
                    <a:cubicBezTo>
                      <a:pt x="385" y="639"/>
                      <a:pt x="384" y="639"/>
                      <a:pt x="383" y="639"/>
                    </a:cubicBezTo>
                    <a:cubicBezTo>
                      <a:pt x="382" y="639"/>
                      <a:pt x="382" y="641"/>
                      <a:pt x="381" y="640"/>
                    </a:cubicBezTo>
                    <a:cubicBezTo>
                      <a:pt x="380" y="642"/>
                      <a:pt x="382" y="642"/>
                      <a:pt x="381" y="642"/>
                    </a:cubicBezTo>
                    <a:cubicBezTo>
                      <a:pt x="380" y="642"/>
                      <a:pt x="378" y="642"/>
                      <a:pt x="378" y="642"/>
                    </a:cubicBezTo>
                    <a:cubicBezTo>
                      <a:pt x="376" y="643"/>
                      <a:pt x="374" y="643"/>
                      <a:pt x="373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1" y="643"/>
                      <a:pt x="371" y="644"/>
                      <a:pt x="371" y="644"/>
                    </a:cubicBezTo>
                    <a:cubicBezTo>
                      <a:pt x="370" y="644"/>
                      <a:pt x="370" y="643"/>
                      <a:pt x="369" y="643"/>
                    </a:cubicBezTo>
                    <a:cubicBezTo>
                      <a:pt x="369" y="643"/>
                      <a:pt x="369" y="644"/>
                      <a:pt x="369" y="644"/>
                    </a:cubicBezTo>
                    <a:cubicBezTo>
                      <a:pt x="368" y="644"/>
                      <a:pt x="367" y="643"/>
                      <a:pt x="367" y="644"/>
                    </a:cubicBezTo>
                    <a:cubicBezTo>
                      <a:pt x="366" y="644"/>
                      <a:pt x="365" y="645"/>
                      <a:pt x="364" y="645"/>
                    </a:cubicBezTo>
                    <a:cubicBezTo>
                      <a:pt x="361" y="646"/>
                      <a:pt x="359" y="647"/>
                      <a:pt x="357" y="648"/>
                    </a:cubicBezTo>
                    <a:cubicBezTo>
                      <a:pt x="356" y="648"/>
                      <a:pt x="355" y="649"/>
                      <a:pt x="353" y="649"/>
                    </a:cubicBezTo>
                    <a:cubicBezTo>
                      <a:pt x="353" y="651"/>
                      <a:pt x="351" y="652"/>
                      <a:pt x="350" y="652"/>
                    </a:cubicBezTo>
                    <a:cubicBezTo>
                      <a:pt x="350" y="653"/>
                      <a:pt x="349" y="653"/>
                      <a:pt x="348" y="654"/>
                    </a:cubicBezTo>
                    <a:cubicBezTo>
                      <a:pt x="347" y="654"/>
                      <a:pt x="346" y="655"/>
                      <a:pt x="345" y="654"/>
                    </a:cubicBezTo>
                    <a:cubicBezTo>
                      <a:pt x="345" y="653"/>
                      <a:pt x="347" y="653"/>
                      <a:pt x="347" y="652"/>
                    </a:cubicBezTo>
                    <a:cubicBezTo>
                      <a:pt x="347" y="651"/>
                      <a:pt x="348" y="651"/>
                      <a:pt x="348" y="650"/>
                    </a:cubicBezTo>
                    <a:cubicBezTo>
                      <a:pt x="350" y="650"/>
                      <a:pt x="351" y="649"/>
                      <a:pt x="352" y="648"/>
                    </a:cubicBezTo>
                    <a:cubicBezTo>
                      <a:pt x="352" y="648"/>
                      <a:pt x="353" y="648"/>
                      <a:pt x="353" y="648"/>
                    </a:cubicBezTo>
                    <a:cubicBezTo>
                      <a:pt x="353" y="648"/>
                      <a:pt x="354" y="647"/>
                      <a:pt x="354" y="647"/>
                    </a:cubicBezTo>
                    <a:cubicBezTo>
                      <a:pt x="355" y="646"/>
                      <a:pt x="357" y="646"/>
                      <a:pt x="358" y="645"/>
                    </a:cubicBezTo>
                    <a:cubicBezTo>
                      <a:pt x="359" y="646"/>
                      <a:pt x="359" y="645"/>
                      <a:pt x="360" y="645"/>
                    </a:cubicBezTo>
                    <a:cubicBezTo>
                      <a:pt x="361" y="644"/>
                      <a:pt x="361" y="644"/>
                      <a:pt x="363" y="643"/>
                    </a:cubicBezTo>
                    <a:cubicBezTo>
                      <a:pt x="363" y="643"/>
                      <a:pt x="364" y="644"/>
                      <a:pt x="364" y="643"/>
                    </a:cubicBezTo>
                    <a:cubicBezTo>
                      <a:pt x="364" y="643"/>
                      <a:pt x="364" y="643"/>
                      <a:pt x="365" y="643"/>
                    </a:cubicBezTo>
                    <a:cubicBezTo>
                      <a:pt x="365" y="643"/>
                      <a:pt x="365" y="643"/>
                      <a:pt x="366" y="643"/>
                    </a:cubicBezTo>
                    <a:cubicBezTo>
                      <a:pt x="366" y="643"/>
                      <a:pt x="366" y="642"/>
                      <a:pt x="367" y="642"/>
                    </a:cubicBezTo>
                    <a:cubicBezTo>
                      <a:pt x="367" y="642"/>
                      <a:pt x="368" y="642"/>
                      <a:pt x="368" y="642"/>
                    </a:cubicBezTo>
                    <a:cubicBezTo>
                      <a:pt x="368" y="642"/>
                      <a:pt x="369" y="642"/>
                      <a:pt x="369" y="642"/>
                    </a:cubicBezTo>
                    <a:cubicBezTo>
                      <a:pt x="370" y="642"/>
                      <a:pt x="370" y="642"/>
                      <a:pt x="370" y="642"/>
                    </a:cubicBezTo>
                    <a:cubicBezTo>
                      <a:pt x="371" y="642"/>
                      <a:pt x="371" y="641"/>
                      <a:pt x="372" y="641"/>
                    </a:cubicBezTo>
                    <a:cubicBezTo>
                      <a:pt x="372" y="641"/>
                      <a:pt x="373" y="642"/>
                      <a:pt x="373" y="642"/>
                    </a:cubicBezTo>
                    <a:cubicBezTo>
                      <a:pt x="374" y="641"/>
                      <a:pt x="374" y="640"/>
                      <a:pt x="375" y="640"/>
                    </a:cubicBezTo>
                    <a:cubicBezTo>
                      <a:pt x="377" y="641"/>
                      <a:pt x="378" y="641"/>
                      <a:pt x="378" y="640"/>
                    </a:cubicBezTo>
                    <a:cubicBezTo>
                      <a:pt x="378" y="639"/>
                      <a:pt x="377" y="640"/>
                      <a:pt x="377" y="640"/>
                    </a:cubicBezTo>
                    <a:cubicBezTo>
                      <a:pt x="376" y="640"/>
                      <a:pt x="375" y="640"/>
                      <a:pt x="374" y="640"/>
                    </a:cubicBezTo>
                    <a:cubicBezTo>
                      <a:pt x="374" y="640"/>
                      <a:pt x="374" y="640"/>
                      <a:pt x="373" y="640"/>
                    </a:cubicBezTo>
                    <a:cubicBezTo>
                      <a:pt x="373" y="640"/>
                      <a:pt x="373" y="640"/>
                      <a:pt x="372" y="640"/>
                    </a:cubicBezTo>
                    <a:cubicBezTo>
                      <a:pt x="371" y="640"/>
                      <a:pt x="371" y="640"/>
                      <a:pt x="370" y="641"/>
                    </a:cubicBezTo>
                    <a:cubicBezTo>
                      <a:pt x="369" y="641"/>
                      <a:pt x="369" y="640"/>
                      <a:pt x="368" y="640"/>
                    </a:cubicBezTo>
                    <a:cubicBezTo>
                      <a:pt x="367" y="641"/>
                      <a:pt x="366" y="641"/>
                      <a:pt x="365" y="642"/>
                    </a:cubicBezTo>
                    <a:cubicBezTo>
                      <a:pt x="364" y="641"/>
                      <a:pt x="363" y="642"/>
                      <a:pt x="361" y="642"/>
                    </a:cubicBezTo>
                    <a:cubicBezTo>
                      <a:pt x="361" y="642"/>
                      <a:pt x="360" y="644"/>
                      <a:pt x="359" y="644"/>
                    </a:cubicBezTo>
                    <a:cubicBezTo>
                      <a:pt x="358" y="643"/>
                      <a:pt x="357" y="644"/>
                      <a:pt x="355" y="644"/>
                    </a:cubicBezTo>
                    <a:cubicBezTo>
                      <a:pt x="355" y="645"/>
                      <a:pt x="354" y="645"/>
                      <a:pt x="353" y="646"/>
                    </a:cubicBezTo>
                    <a:cubicBezTo>
                      <a:pt x="353" y="646"/>
                      <a:pt x="353" y="646"/>
                      <a:pt x="352" y="646"/>
                    </a:cubicBezTo>
                    <a:cubicBezTo>
                      <a:pt x="352" y="646"/>
                      <a:pt x="351" y="647"/>
                      <a:pt x="350" y="646"/>
                    </a:cubicBezTo>
                    <a:cubicBezTo>
                      <a:pt x="349" y="648"/>
                      <a:pt x="347" y="649"/>
                      <a:pt x="345" y="649"/>
                    </a:cubicBezTo>
                    <a:cubicBezTo>
                      <a:pt x="345" y="650"/>
                      <a:pt x="344" y="650"/>
                      <a:pt x="344" y="651"/>
                    </a:cubicBezTo>
                    <a:cubicBezTo>
                      <a:pt x="343" y="651"/>
                      <a:pt x="342" y="652"/>
                      <a:pt x="341" y="652"/>
                    </a:cubicBezTo>
                    <a:cubicBezTo>
                      <a:pt x="340" y="655"/>
                      <a:pt x="339" y="655"/>
                      <a:pt x="339" y="656"/>
                    </a:cubicBezTo>
                    <a:cubicBezTo>
                      <a:pt x="338" y="656"/>
                      <a:pt x="337" y="657"/>
                      <a:pt x="337" y="657"/>
                    </a:cubicBezTo>
                    <a:cubicBezTo>
                      <a:pt x="336" y="659"/>
                      <a:pt x="335" y="659"/>
                      <a:pt x="334" y="660"/>
                    </a:cubicBezTo>
                    <a:cubicBezTo>
                      <a:pt x="330" y="664"/>
                      <a:pt x="329" y="671"/>
                      <a:pt x="330" y="672"/>
                    </a:cubicBezTo>
                    <a:cubicBezTo>
                      <a:pt x="329" y="672"/>
                      <a:pt x="329" y="674"/>
                      <a:pt x="329" y="675"/>
                    </a:cubicBezTo>
                    <a:cubicBezTo>
                      <a:pt x="330" y="675"/>
                      <a:pt x="330" y="676"/>
                      <a:pt x="330" y="676"/>
                    </a:cubicBezTo>
                    <a:cubicBezTo>
                      <a:pt x="329" y="677"/>
                      <a:pt x="330" y="679"/>
                      <a:pt x="330" y="679"/>
                    </a:cubicBezTo>
                    <a:cubicBezTo>
                      <a:pt x="332" y="683"/>
                      <a:pt x="332" y="683"/>
                      <a:pt x="332" y="683"/>
                    </a:cubicBezTo>
                    <a:cubicBezTo>
                      <a:pt x="311" y="686"/>
                      <a:pt x="293" y="704"/>
                      <a:pt x="301" y="737"/>
                    </a:cubicBezTo>
                    <a:cubicBezTo>
                      <a:pt x="310" y="776"/>
                      <a:pt x="347" y="767"/>
                      <a:pt x="347" y="767"/>
                    </a:cubicBezTo>
                    <a:cubicBezTo>
                      <a:pt x="347" y="767"/>
                      <a:pt x="348" y="772"/>
                      <a:pt x="348" y="773"/>
                    </a:cubicBezTo>
                    <a:cubicBezTo>
                      <a:pt x="349" y="777"/>
                      <a:pt x="351" y="781"/>
                      <a:pt x="353" y="784"/>
                    </a:cubicBezTo>
                    <a:cubicBezTo>
                      <a:pt x="361" y="796"/>
                      <a:pt x="376" y="800"/>
                      <a:pt x="389" y="800"/>
                    </a:cubicBezTo>
                    <a:cubicBezTo>
                      <a:pt x="396" y="800"/>
                      <a:pt x="403" y="800"/>
                      <a:pt x="410" y="798"/>
                    </a:cubicBezTo>
                    <a:cubicBezTo>
                      <a:pt x="426" y="795"/>
                      <a:pt x="442" y="784"/>
                      <a:pt x="448" y="767"/>
                    </a:cubicBezTo>
                    <a:cubicBezTo>
                      <a:pt x="455" y="751"/>
                      <a:pt x="451" y="729"/>
                      <a:pt x="434" y="720"/>
                    </a:cubicBezTo>
                    <a:cubicBezTo>
                      <a:pt x="431" y="719"/>
                      <a:pt x="428" y="718"/>
                      <a:pt x="424" y="718"/>
                    </a:cubicBezTo>
                    <a:cubicBezTo>
                      <a:pt x="414" y="717"/>
                      <a:pt x="400" y="725"/>
                      <a:pt x="396" y="735"/>
                    </a:cubicBezTo>
                    <a:cubicBezTo>
                      <a:pt x="394" y="740"/>
                      <a:pt x="394" y="747"/>
                      <a:pt x="398" y="751"/>
                    </a:cubicBezTo>
                    <a:cubicBezTo>
                      <a:pt x="401" y="753"/>
                      <a:pt x="404" y="755"/>
                      <a:pt x="407" y="754"/>
                    </a:cubicBezTo>
                    <a:cubicBezTo>
                      <a:pt x="410" y="754"/>
                      <a:pt x="417" y="753"/>
                      <a:pt x="418" y="752"/>
                    </a:cubicBezTo>
                    <a:cubicBezTo>
                      <a:pt x="419" y="751"/>
                      <a:pt x="419" y="750"/>
                      <a:pt x="419" y="751"/>
                    </a:cubicBezTo>
                    <a:cubicBezTo>
                      <a:pt x="420" y="756"/>
                      <a:pt x="416" y="762"/>
                      <a:pt x="412" y="764"/>
                    </a:cubicBezTo>
                    <a:cubicBezTo>
                      <a:pt x="407" y="768"/>
                      <a:pt x="399" y="768"/>
                      <a:pt x="393" y="766"/>
                    </a:cubicBezTo>
                    <a:cubicBezTo>
                      <a:pt x="390" y="765"/>
                      <a:pt x="386" y="763"/>
                      <a:pt x="384" y="760"/>
                    </a:cubicBezTo>
                    <a:cubicBezTo>
                      <a:pt x="380" y="756"/>
                      <a:pt x="378" y="749"/>
                      <a:pt x="378" y="743"/>
                    </a:cubicBezTo>
                    <a:cubicBezTo>
                      <a:pt x="377" y="736"/>
                      <a:pt x="379" y="729"/>
                      <a:pt x="381" y="722"/>
                    </a:cubicBezTo>
                    <a:cubicBezTo>
                      <a:pt x="385" y="709"/>
                      <a:pt x="396" y="703"/>
                      <a:pt x="407" y="699"/>
                    </a:cubicBezTo>
                    <a:cubicBezTo>
                      <a:pt x="417" y="695"/>
                      <a:pt x="427" y="695"/>
                      <a:pt x="436" y="694"/>
                    </a:cubicBezTo>
                    <a:cubicBezTo>
                      <a:pt x="442" y="694"/>
                      <a:pt x="447" y="694"/>
                      <a:pt x="453" y="694"/>
                    </a:cubicBezTo>
                    <a:cubicBezTo>
                      <a:pt x="462" y="694"/>
                      <a:pt x="471" y="694"/>
                      <a:pt x="480" y="695"/>
                    </a:cubicBezTo>
                    <a:cubicBezTo>
                      <a:pt x="488" y="695"/>
                      <a:pt x="495" y="696"/>
                      <a:pt x="503" y="696"/>
                    </a:cubicBezTo>
                    <a:cubicBezTo>
                      <a:pt x="516" y="696"/>
                      <a:pt x="530" y="696"/>
                      <a:pt x="543" y="694"/>
                    </a:cubicBezTo>
                    <a:cubicBezTo>
                      <a:pt x="554" y="693"/>
                      <a:pt x="566" y="691"/>
                      <a:pt x="578" y="688"/>
                    </a:cubicBezTo>
                    <a:cubicBezTo>
                      <a:pt x="589" y="686"/>
                      <a:pt x="600" y="683"/>
                      <a:pt x="611" y="678"/>
                    </a:cubicBezTo>
                    <a:cubicBezTo>
                      <a:pt x="611" y="678"/>
                      <a:pt x="612" y="678"/>
                      <a:pt x="612" y="678"/>
                    </a:cubicBezTo>
                    <a:cubicBezTo>
                      <a:pt x="612" y="678"/>
                      <a:pt x="613" y="677"/>
                      <a:pt x="613" y="677"/>
                    </a:cubicBezTo>
                    <a:cubicBezTo>
                      <a:pt x="614" y="677"/>
                      <a:pt x="613" y="677"/>
                      <a:pt x="614" y="677"/>
                    </a:cubicBezTo>
                    <a:cubicBezTo>
                      <a:pt x="615" y="676"/>
                      <a:pt x="618" y="676"/>
                      <a:pt x="618" y="676"/>
                    </a:cubicBezTo>
                    <a:cubicBezTo>
                      <a:pt x="619" y="675"/>
                      <a:pt x="619" y="675"/>
                      <a:pt x="620" y="674"/>
                    </a:cubicBezTo>
                    <a:cubicBezTo>
                      <a:pt x="620" y="674"/>
                      <a:pt x="620" y="674"/>
                      <a:pt x="621" y="674"/>
                    </a:cubicBezTo>
                    <a:cubicBezTo>
                      <a:pt x="622" y="674"/>
                      <a:pt x="622" y="672"/>
                      <a:pt x="623" y="673"/>
                    </a:cubicBezTo>
                    <a:cubicBezTo>
                      <a:pt x="623" y="673"/>
                      <a:pt x="622" y="674"/>
                      <a:pt x="623" y="674"/>
                    </a:cubicBezTo>
                    <a:cubicBezTo>
                      <a:pt x="623" y="673"/>
                      <a:pt x="625" y="673"/>
                      <a:pt x="625" y="673"/>
                    </a:cubicBezTo>
                    <a:cubicBezTo>
                      <a:pt x="625" y="673"/>
                      <a:pt x="625" y="673"/>
                      <a:pt x="625" y="672"/>
                    </a:cubicBezTo>
                    <a:cubicBezTo>
                      <a:pt x="626" y="672"/>
                      <a:pt x="627" y="672"/>
                      <a:pt x="628" y="671"/>
                    </a:cubicBezTo>
                    <a:cubicBezTo>
                      <a:pt x="629" y="671"/>
                      <a:pt x="629" y="671"/>
                      <a:pt x="630" y="671"/>
                    </a:cubicBezTo>
                    <a:cubicBezTo>
                      <a:pt x="631" y="670"/>
                      <a:pt x="632" y="670"/>
                      <a:pt x="633" y="669"/>
                    </a:cubicBezTo>
                    <a:cubicBezTo>
                      <a:pt x="634" y="668"/>
                      <a:pt x="635" y="668"/>
                      <a:pt x="636" y="667"/>
                    </a:cubicBezTo>
                    <a:cubicBezTo>
                      <a:pt x="638" y="666"/>
                      <a:pt x="640" y="666"/>
                      <a:pt x="641" y="665"/>
                    </a:cubicBezTo>
                    <a:cubicBezTo>
                      <a:pt x="642" y="665"/>
                      <a:pt x="643" y="664"/>
                      <a:pt x="644" y="664"/>
                    </a:cubicBezTo>
                    <a:cubicBezTo>
                      <a:pt x="645" y="663"/>
                      <a:pt x="647" y="662"/>
                      <a:pt x="647" y="662"/>
                    </a:cubicBezTo>
                    <a:cubicBezTo>
                      <a:pt x="648" y="662"/>
                      <a:pt x="648" y="662"/>
                      <a:pt x="648" y="662"/>
                    </a:cubicBezTo>
                    <a:cubicBezTo>
                      <a:pt x="648" y="662"/>
                      <a:pt x="649" y="661"/>
                      <a:pt x="649" y="661"/>
                    </a:cubicBezTo>
                    <a:cubicBezTo>
                      <a:pt x="649" y="661"/>
                      <a:pt x="649" y="661"/>
                      <a:pt x="650" y="661"/>
                    </a:cubicBezTo>
                    <a:cubicBezTo>
                      <a:pt x="650" y="661"/>
                      <a:pt x="650" y="660"/>
                      <a:pt x="651" y="660"/>
                    </a:cubicBezTo>
                    <a:cubicBezTo>
                      <a:pt x="651" y="660"/>
                      <a:pt x="651" y="659"/>
                      <a:pt x="652" y="659"/>
                    </a:cubicBezTo>
                    <a:cubicBezTo>
                      <a:pt x="653" y="659"/>
                      <a:pt x="654" y="658"/>
                      <a:pt x="655" y="658"/>
                    </a:cubicBezTo>
                    <a:cubicBezTo>
                      <a:pt x="656" y="657"/>
                      <a:pt x="656" y="657"/>
                      <a:pt x="656" y="657"/>
                    </a:cubicBezTo>
                    <a:cubicBezTo>
                      <a:pt x="656" y="656"/>
                      <a:pt x="657" y="657"/>
                      <a:pt x="657" y="657"/>
                    </a:cubicBezTo>
                    <a:cubicBezTo>
                      <a:pt x="660" y="655"/>
                      <a:pt x="659" y="654"/>
                      <a:pt x="662" y="653"/>
                    </a:cubicBezTo>
                    <a:cubicBezTo>
                      <a:pt x="663" y="652"/>
                      <a:pt x="664" y="651"/>
                      <a:pt x="665" y="651"/>
                    </a:cubicBezTo>
                    <a:cubicBezTo>
                      <a:pt x="668" y="648"/>
                      <a:pt x="671" y="649"/>
                      <a:pt x="675" y="647"/>
                    </a:cubicBezTo>
                    <a:cubicBezTo>
                      <a:pt x="678" y="644"/>
                      <a:pt x="681" y="641"/>
                      <a:pt x="684" y="639"/>
                    </a:cubicBezTo>
                    <a:cubicBezTo>
                      <a:pt x="687" y="637"/>
                      <a:pt x="690" y="634"/>
                      <a:pt x="692" y="632"/>
                    </a:cubicBezTo>
                    <a:cubicBezTo>
                      <a:pt x="693" y="631"/>
                      <a:pt x="693" y="631"/>
                      <a:pt x="693" y="631"/>
                    </a:cubicBezTo>
                    <a:cubicBezTo>
                      <a:pt x="694" y="630"/>
                      <a:pt x="695" y="629"/>
                      <a:pt x="695" y="629"/>
                    </a:cubicBezTo>
                    <a:cubicBezTo>
                      <a:pt x="695" y="629"/>
                      <a:pt x="696" y="629"/>
                      <a:pt x="696" y="628"/>
                    </a:cubicBezTo>
                    <a:cubicBezTo>
                      <a:pt x="697" y="628"/>
                      <a:pt x="697" y="628"/>
                      <a:pt x="698" y="627"/>
                    </a:cubicBezTo>
                    <a:cubicBezTo>
                      <a:pt x="698" y="627"/>
                      <a:pt x="699" y="626"/>
                      <a:pt x="699" y="625"/>
                    </a:cubicBezTo>
                    <a:cubicBezTo>
                      <a:pt x="699" y="625"/>
                      <a:pt x="700" y="624"/>
                      <a:pt x="700" y="624"/>
                    </a:cubicBezTo>
                    <a:cubicBezTo>
                      <a:pt x="700" y="624"/>
                      <a:pt x="700" y="623"/>
                      <a:pt x="700" y="623"/>
                    </a:cubicBezTo>
                    <a:cubicBezTo>
                      <a:pt x="701" y="623"/>
                      <a:pt x="701" y="623"/>
                      <a:pt x="701" y="623"/>
                    </a:cubicBezTo>
                    <a:cubicBezTo>
                      <a:pt x="702" y="622"/>
                      <a:pt x="703" y="622"/>
                      <a:pt x="703" y="622"/>
                    </a:cubicBezTo>
                    <a:cubicBezTo>
                      <a:pt x="704" y="621"/>
                      <a:pt x="704" y="620"/>
                      <a:pt x="704" y="620"/>
                    </a:cubicBezTo>
                    <a:cubicBezTo>
                      <a:pt x="704" y="620"/>
                      <a:pt x="704" y="619"/>
                      <a:pt x="704" y="619"/>
                    </a:cubicBezTo>
                    <a:cubicBezTo>
                      <a:pt x="705" y="619"/>
                      <a:pt x="705" y="619"/>
                      <a:pt x="705" y="619"/>
                    </a:cubicBezTo>
                    <a:cubicBezTo>
                      <a:pt x="706" y="618"/>
                      <a:pt x="707" y="617"/>
                      <a:pt x="708" y="616"/>
                    </a:cubicBezTo>
                    <a:cubicBezTo>
                      <a:pt x="709" y="616"/>
                      <a:pt x="709" y="615"/>
                      <a:pt x="709" y="614"/>
                    </a:cubicBezTo>
                    <a:cubicBezTo>
                      <a:pt x="710" y="613"/>
                      <a:pt x="710" y="612"/>
                      <a:pt x="711" y="611"/>
                    </a:cubicBezTo>
                    <a:cubicBezTo>
                      <a:pt x="712" y="611"/>
                      <a:pt x="713" y="610"/>
                      <a:pt x="713" y="609"/>
                    </a:cubicBezTo>
                    <a:cubicBezTo>
                      <a:pt x="715" y="607"/>
                      <a:pt x="716" y="603"/>
                      <a:pt x="718" y="601"/>
                    </a:cubicBezTo>
                    <a:cubicBezTo>
                      <a:pt x="718" y="601"/>
                      <a:pt x="718" y="600"/>
                      <a:pt x="719" y="600"/>
                    </a:cubicBezTo>
                    <a:cubicBezTo>
                      <a:pt x="719" y="599"/>
                      <a:pt x="721" y="597"/>
                      <a:pt x="721" y="596"/>
                    </a:cubicBezTo>
                    <a:cubicBezTo>
                      <a:pt x="721" y="596"/>
                      <a:pt x="722" y="596"/>
                      <a:pt x="722" y="596"/>
                    </a:cubicBezTo>
                    <a:cubicBezTo>
                      <a:pt x="722" y="595"/>
                      <a:pt x="723" y="594"/>
                      <a:pt x="723" y="593"/>
                    </a:cubicBezTo>
                    <a:cubicBezTo>
                      <a:pt x="723" y="593"/>
                      <a:pt x="724" y="593"/>
                      <a:pt x="724" y="593"/>
                    </a:cubicBezTo>
                    <a:cubicBezTo>
                      <a:pt x="724" y="592"/>
                      <a:pt x="724" y="592"/>
                      <a:pt x="724" y="591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4" y="593"/>
                      <a:pt x="723" y="595"/>
                      <a:pt x="722" y="597"/>
                    </a:cubicBezTo>
                    <a:cubicBezTo>
                      <a:pt x="718" y="606"/>
                      <a:pt x="712" y="614"/>
                      <a:pt x="706" y="622"/>
                    </a:cubicBezTo>
                    <a:cubicBezTo>
                      <a:pt x="700" y="629"/>
                      <a:pt x="693" y="634"/>
                      <a:pt x="687" y="641"/>
                    </a:cubicBezTo>
                    <a:cubicBezTo>
                      <a:pt x="684" y="644"/>
                      <a:pt x="680" y="648"/>
                      <a:pt x="677" y="651"/>
                    </a:cubicBezTo>
                    <a:cubicBezTo>
                      <a:pt x="650" y="673"/>
                      <a:pt x="617" y="686"/>
                      <a:pt x="583" y="692"/>
                    </a:cubicBezTo>
                    <a:cubicBezTo>
                      <a:pt x="579" y="693"/>
                      <a:pt x="575" y="694"/>
                      <a:pt x="571" y="694"/>
                    </a:cubicBezTo>
                    <a:cubicBezTo>
                      <a:pt x="558" y="696"/>
                      <a:pt x="544" y="697"/>
                      <a:pt x="530" y="699"/>
                    </a:cubicBezTo>
                    <a:cubicBezTo>
                      <a:pt x="524" y="700"/>
                      <a:pt x="518" y="700"/>
                      <a:pt x="512" y="702"/>
                    </a:cubicBezTo>
                    <a:cubicBezTo>
                      <a:pt x="505" y="703"/>
                      <a:pt x="498" y="706"/>
                      <a:pt x="493" y="711"/>
                    </a:cubicBezTo>
                    <a:cubicBezTo>
                      <a:pt x="487" y="716"/>
                      <a:pt x="487" y="724"/>
                      <a:pt x="491" y="731"/>
                    </a:cubicBezTo>
                    <a:cubicBezTo>
                      <a:pt x="491" y="732"/>
                      <a:pt x="492" y="732"/>
                      <a:pt x="492" y="733"/>
                    </a:cubicBezTo>
                    <a:cubicBezTo>
                      <a:pt x="492" y="733"/>
                      <a:pt x="472" y="742"/>
                      <a:pt x="480" y="763"/>
                    </a:cubicBezTo>
                    <a:cubicBezTo>
                      <a:pt x="488" y="785"/>
                      <a:pt x="508" y="778"/>
                      <a:pt x="515" y="774"/>
                    </a:cubicBezTo>
                    <a:cubicBezTo>
                      <a:pt x="515" y="774"/>
                      <a:pt x="524" y="801"/>
                      <a:pt x="560" y="783"/>
                    </a:cubicBezTo>
                    <a:cubicBezTo>
                      <a:pt x="564" y="781"/>
                      <a:pt x="568" y="779"/>
                      <a:pt x="571" y="776"/>
                    </a:cubicBezTo>
                    <a:cubicBezTo>
                      <a:pt x="583" y="766"/>
                      <a:pt x="589" y="745"/>
                      <a:pt x="575" y="733"/>
                    </a:cubicBezTo>
                    <a:cubicBezTo>
                      <a:pt x="565" y="725"/>
                      <a:pt x="546" y="730"/>
                      <a:pt x="543" y="743"/>
                    </a:cubicBezTo>
                    <a:cubicBezTo>
                      <a:pt x="541" y="748"/>
                      <a:pt x="542" y="755"/>
                      <a:pt x="547" y="758"/>
                    </a:cubicBezTo>
                    <a:cubicBezTo>
                      <a:pt x="552" y="760"/>
                      <a:pt x="555" y="760"/>
                      <a:pt x="559" y="758"/>
                    </a:cubicBezTo>
                    <a:cubicBezTo>
                      <a:pt x="559" y="758"/>
                      <a:pt x="543" y="775"/>
                      <a:pt x="530" y="760"/>
                    </a:cubicBezTo>
                    <a:cubicBezTo>
                      <a:pt x="525" y="754"/>
                      <a:pt x="526" y="746"/>
                      <a:pt x="530" y="740"/>
                    </a:cubicBezTo>
                    <a:cubicBezTo>
                      <a:pt x="537" y="728"/>
                      <a:pt x="550" y="722"/>
                      <a:pt x="563" y="718"/>
                    </a:cubicBezTo>
                    <a:cubicBezTo>
                      <a:pt x="574" y="715"/>
                      <a:pt x="586" y="713"/>
                      <a:pt x="597" y="709"/>
                    </a:cubicBezTo>
                    <a:cubicBezTo>
                      <a:pt x="605" y="707"/>
                      <a:pt x="613" y="704"/>
                      <a:pt x="620" y="701"/>
                    </a:cubicBezTo>
                    <a:cubicBezTo>
                      <a:pt x="643" y="690"/>
                      <a:pt x="665" y="676"/>
                      <a:pt x="683" y="659"/>
                    </a:cubicBezTo>
                    <a:cubicBezTo>
                      <a:pt x="689" y="653"/>
                      <a:pt x="695" y="647"/>
                      <a:pt x="700" y="640"/>
                    </a:cubicBezTo>
                    <a:cubicBezTo>
                      <a:pt x="705" y="633"/>
                      <a:pt x="709" y="626"/>
                      <a:pt x="714" y="618"/>
                    </a:cubicBezTo>
                    <a:cubicBezTo>
                      <a:pt x="718" y="610"/>
                      <a:pt x="722" y="602"/>
                      <a:pt x="725" y="594"/>
                    </a:cubicBezTo>
                    <a:cubicBezTo>
                      <a:pt x="726" y="591"/>
                      <a:pt x="727" y="589"/>
                      <a:pt x="728" y="587"/>
                    </a:cubicBezTo>
                    <a:cubicBezTo>
                      <a:pt x="728" y="587"/>
                      <a:pt x="728" y="587"/>
                      <a:pt x="728" y="587"/>
                    </a:cubicBezTo>
                    <a:cubicBezTo>
                      <a:pt x="728" y="587"/>
                      <a:pt x="728" y="586"/>
                      <a:pt x="728" y="586"/>
                    </a:cubicBezTo>
                    <a:cubicBezTo>
                      <a:pt x="728" y="586"/>
                      <a:pt x="728" y="586"/>
                      <a:pt x="728" y="586"/>
                    </a:cubicBezTo>
                    <a:cubicBezTo>
                      <a:pt x="728" y="585"/>
                      <a:pt x="728" y="585"/>
                      <a:pt x="729" y="584"/>
                    </a:cubicBezTo>
                    <a:cubicBezTo>
                      <a:pt x="729" y="584"/>
                      <a:pt x="729" y="584"/>
                      <a:pt x="729" y="584"/>
                    </a:cubicBezTo>
                    <a:cubicBezTo>
                      <a:pt x="730" y="583"/>
                      <a:pt x="730" y="582"/>
                      <a:pt x="730" y="582"/>
                    </a:cubicBezTo>
                    <a:cubicBezTo>
                      <a:pt x="730" y="581"/>
                      <a:pt x="731" y="581"/>
                      <a:pt x="731" y="581"/>
                    </a:cubicBezTo>
                    <a:cubicBezTo>
                      <a:pt x="733" y="578"/>
                      <a:pt x="734" y="574"/>
                      <a:pt x="736" y="571"/>
                    </a:cubicBezTo>
                    <a:cubicBezTo>
                      <a:pt x="735" y="571"/>
                      <a:pt x="735" y="572"/>
                      <a:pt x="734" y="573"/>
                    </a:cubicBezTo>
                    <a:close/>
                    <a:moveTo>
                      <a:pt x="482" y="492"/>
                    </a:moveTo>
                    <a:cubicBezTo>
                      <a:pt x="482" y="492"/>
                      <a:pt x="482" y="492"/>
                      <a:pt x="482" y="492"/>
                    </a:cubicBezTo>
                    <a:cubicBezTo>
                      <a:pt x="483" y="492"/>
                      <a:pt x="483" y="492"/>
                      <a:pt x="483" y="492"/>
                    </a:cubicBezTo>
                    <a:cubicBezTo>
                      <a:pt x="484" y="492"/>
                      <a:pt x="485" y="492"/>
                      <a:pt x="485" y="492"/>
                    </a:cubicBezTo>
                    <a:cubicBezTo>
                      <a:pt x="485" y="492"/>
                      <a:pt x="486" y="493"/>
                      <a:pt x="486" y="493"/>
                    </a:cubicBezTo>
                    <a:cubicBezTo>
                      <a:pt x="485" y="494"/>
                      <a:pt x="484" y="494"/>
                      <a:pt x="484" y="494"/>
                    </a:cubicBezTo>
                    <a:cubicBezTo>
                      <a:pt x="484" y="494"/>
                      <a:pt x="481" y="493"/>
                      <a:pt x="481" y="492"/>
                    </a:cubicBezTo>
                    <a:cubicBezTo>
                      <a:pt x="481" y="492"/>
                      <a:pt x="481" y="492"/>
                      <a:pt x="482" y="492"/>
                    </a:cubicBezTo>
                    <a:close/>
                    <a:moveTo>
                      <a:pt x="483" y="495"/>
                    </a:moveTo>
                    <a:cubicBezTo>
                      <a:pt x="484" y="495"/>
                      <a:pt x="484" y="495"/>
                      <a:pt x="484" y="495"/>
                    </a:cubicBezTo>
                    <a:cubicBezTo>
                      <a:pt x="484" y="495"/>
                      <a:pt x="485" y="496"/>
                      <a:pt x="486" y="496"/>
                    </a:cubicBezTo>
                    <a:cubicBezTo>
                      <a:pt x="488" y="496"/>
                      <a:pt x="491" y="496"/>
                      <a:pt x="492" y="497"/>
                    </a:cubicBezTo>
                    <a:cubicBezTo>
                      <a:pt x="493" y="498"/>
                      <a:pt x="494" y="499"/>
                      <a:pt x="495" y="500"/>
                    </a:cubicBezTo>
                    <a:cubicBezTo>
                      <a:pt x="496" y="500"/>
                      <a:pt x="496" y="500"/>
                      <a:pt x="497" y="500"/>
                    </a:cubicBezTo>
                    <a:cubicBezTo>
                      <a:pt x="497" y="502"/>
                      <a:pt x="500" y="502"/>
                      <a:pt x="500" y="503"/>
                    </a:cubicBezTo>
                    <a:cubicBezTo>
                      <a:pt x="500" y="503"/>
                      <a:pt x="500" y="504"/>
                      <a:pt x="500" y="504"/>
                    </a:cubicBezTo>
                    <a:cubicBezTo>
                      <a:pt x="500" y="505"/>
                      <a:pt x="502" y="507"/>
                      <a:pt x="502" y="508"/>
                    </a:cubicBezTo>
                    <a:cubicBezTo>
                      <a:pt x="502" y="508"/>
                      <a:pt x="500" y="506"/>
                      <a:pt x="499" y="504"/>
                    </a:cubicBezTo>
                    <a:cubicBezTo>
                      <a:pt x="499" y="504"/>
                      <a:pt x="498" y="504"/>
                      <a:pt x="497" y="504"/>
                    </a:cubicBezTo>
                    <a:cubicBezTo>
                      <a:pt x="497" y="503"/>
                      <a:pt x="497" y="502"/>
                      <a:pt x="497" y="502"/>
                    </a:cubicBezTo>
                    <a:cubicBezTo>
                      <a:pt x="497" y="502"/>
                      <a:pt x="493" y="501"/>
                      <a:pt x="492" y="500"/>
                    </a:cubicBezTo>
                    <a:cubicBezTo>
                      <a:pt x="492" y="500"/>
                      <a:pt x="489" y="497"/>
                      <a:pt x="489" y="497"/>
                    </a:cubicBezTo>
                    <a:cubicBezTo>
                      <a:pt x="489" y="497"/>
                      <a:pt x="488" y="497"/>
                      <a:pt x="488" y="497"/>
                    </a:cubicBezTo>
                    <a:cubicBezTo>
                      <a:pt x="487" y="497"/>
                      <a:pt x="486" y="497"/>
                      <a:pt x="486" y="497"/>
                    </a:cubicBezTo>
                    <a:cubicBezTo>
                      <a:pt x="485" y="497"/>
                      <a:pt x="484" y="496"/>
                      <a:pt x="484" y="496"/>
                    </a:cubicBezTo>
                    <a:cubicBezTo>
                      <a:pt x="482" y="496"/>
                      <a:pt x="480" y="495"/>
                      <a:pt x="480" y="495"/>
                    </a:cubicBezTo>
                    <a:cubicBezTo>
                      <a:pt x="479" y="494"/>
                      <a:pt x="480" y="494"/>
                      <a:pt x="481" y="494"/>
                    </a:cubicBezTo>
                    <a:cubicBezTo>
                      <a:pt x="482" y="494"/>
                      <a:pt x="482" y="495"/>
                      <a:pt x="483" y="495"/>
                    </a:cubicBezTo>
                    <a:close/>
                    <a:moveTo>
                      <a:pt x="470" y="488"/>
                    </a:moveTo>
                    <a:cubicBezTo>
                      <a:pt x="470" y="488"/>
                      <a:pt x="470" y="489"/>
                      <a:pt x="471" y="489"/>
                    </a:cubicBezTo>
                    <a:cubicBezTo>
                      <a:pt x="471" y="489"/>
                      <a:pt x="471" y="489"/>
                      <a:pt x="471" y="489"/>
                    </a:cubicBezTo>
                    <a:cubicBezTo>
                      <a:pt x="471" y="489"/>
                      <a:pt x="472" y="489"/>
                      <a:pt x="472" y="489"/>
                    </a:cubicBezTo>
                    <a:cubicBezTo>
                      <a:pt x="472" y="489"/>
                      <a:pt x="473" y="490"/>
                      <a:pt x="474" y="490"/>
                    </a:cubicBezTo>
                    <a:cubicBezTo>
                      <a:pt x="474" y="490"/>
                      <a:pt x="474" y="490"/>
                      <a:pt x="474" y="490"/>
                    </a:cubicBezTo>
                    <a:cubicBezTo>
                      <a:pt x="474" y="490"/>
                      <a:pt x="475" y="490"/>
                      <a:pt x="475" y="490"/>
                    </a:cubicBezTo>
                    <a:cubicBezTo>
                      <a:pt x="475" y="490"/>
                      <a:pt x="476" y="490"/>
                      <a:pt x="477" y="490"/>
                    </a:cubicBezTo>
                    <a:cubicBezTo>
                      <a:pt x="477" y="490"/>
                      <a:pt x="478" y="491"/>
                      <a:pt x="478" y="492"/>
                    </a:cubicBezTo>
                    <a:cubicBezTo>
                      <a:pt x="479" y="492"/>
                      <a:pt x="478" y="491"/>
                      <a:pt x="478" y="491"/>
                    </a:cubicBezTo>
                    <a:cubicBezTo>
                      <a:pt x="479" y="491"/>
                      <a:pt x="479" y="491"/>
                      <a:pt x="479" y="491"/>
                    </a:cubicBezTo>
                    <a:cubicBezTo>
                      <a:pt x="479" y="491"/>
                      <a:pt x="479" y="492"/>
                      <a:pt x="479" y="492"/>
                    </a:cubicBezTo>
                    <a:cubicBezTo>
                      <a:pt x="479" y="492"/>
                      <a:pt x="480" y="492"/>
                      <a:pt x="480" y="492"/>
                    </a:cubicBezTo>
                    <a:cubicBezTo>
                      <a:pt x="480" y="493"/>
                      <a:pt x="479" y="493"/>
                      <a:pt x="479" y="493"/>
                    </a:cubicBezTo>
                    <a:cubicBezTo>
                      <a:pt x="479" y="493"/>
                      <a:pt x="478" y="492"/>
                      <a:pt x="478" y="491"/>
                    </a:cubicBezTo>
                    <a:cubicBezTo>
                      <a:pt x="477" y="491"/>
                      <a:pt x="475" y="491"/>
                      <a:pt x="474" y="491"/>
                    </a:cubicBezTo>
                    <a:cubicBezTo>
                      <a:pt x="473" y="490"/>
                      <a:pt x="473" y="491"/>
                      <a:pt x="473" y="490"/>
                    </a:cubicBezTo>
                    <a:cubicBezTo>
                      <a:pt x="472" y="490"/>
                      <a:pt x="472" y="490"/>
                      <a:pt x="471" y="490"/>
                    </a:cubicBezTo>
                    <a:cubicBezTo>
                      <a:pt x="471" y="490"/>
                      <a:pt x="470" y="489"/>
                      <a:pt x="470" y="489"/>
                    </a:cubicBezTo>
                    <a:cubicBezTo>
                      <a:pt x="469" y="489"/>
                      <a:pt x="469" y="489"/>
                      <a:pt x="469" y="489"/>
                    </a:cubicBezTo>
                    <a:cubicBezTo>
                      <a:pt x="469" y="489"/>
                      <a:pt x="469" y="488"/>
                      <a:pt x="470" y="488"/>
                    </a:cubicBezTo>
                    <a:close/>
                    <a:moveTo>
                      <a:pt x="436" y="502"/>
                    </a:moveTo>
                    <a:cubicBezTo>
                      <a:pt x="436" y="502"/>
                      <a:pt x="435" y="503"/>
                      <a:pt x="435" y="503"/>
                    </a:cubicBezTo>
                    <a:cubicBezTo>
                      <a:pt x="434" y="503"/>
                      <a:pt x="434" y="503"/>
                      <a:pt x="434" y="503"/>
                    </a:cubicBezTo>
                    <a:cubicBezTo>
                      <a:pt x="434" y="503"/>
                      <a:pt x="433" y="504"/>
                      <a:pt x="432" y="504"/>
                    </a:cubicBezTo>
                    <a:cubicBezTo>
                      <a:pt x="432" y="504"/>
                      <a:pt x="432" y="504"/>
                      <a:pt x="432" y="505"/>
                    </a:cubicBezTo>
                    <a:cubicBezTo>
                      <a:pt x="432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5"/>
                    </a:cubicBezTo>
                    <a:cubicBezTo>
                      <a:pt x="430" y="506"/>
                      <a:pt x="429" y="507"/>
                      <a:pt x="429" y="507"/>
                    </a:cubicBezTo>
                    <a:cubicBezTo>
                      <a:pt x="429" y="507"/>
                      <a:pt x="428" y="507"/>
                      <a:pt x="428" y="508"/>
                    </a:cubicBezTo>
                    <a:cubicBezTo>
                      <a:pt x="428" y="508"/>
                      <a:pt x="427" y="509"/>
                      <a:pt x="427" y="508"/>
                    </a:cubicBezTo>
                    <a:cubicBezTo>
                      <a:pt x="427" y="508"/>
                      <a:pt x="428" y="507"/>
                      <a:pt x="428" y="507"/>
                    </a:cubicBezTo>
                    <a:cubicBezTo>
                      <a:pt x="428" y="507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30" y="506"/>
                      <a:pt x="430" y="505"/>
                    </a:cubicBezTo>
                    <a:cubicBezTo>
                      <a:pt x="430" y="505"/>
                      <a:pt x="430" y="506"/>
                      <a:pt x="430" y="506"/>
                    </a:cubicBezTo>
                    <a:cubicBezTo>
                      <a:pt x="430" y="505"/>
                      <a:pt x="430" y="505"/>
                      <a:pt x="430" y="505"/>
                    </a:cubicBezTo>
                    <a:cubicBezTo>
                      <a:pt x="430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4"/>
                    </a:cubicBezTo>
                    <a:cubicBezTo>
                      <a:pt x="431" y="504"/>
                      <a:pt x="432" y="504"/>
                      <a:pt x="432" y="504"/>
                    </a:cubicBezTo>
                    <a:cubicBezTo>
                      <a:pt x="432" y="504"/>
                      <a:pt x="432" y="504"/>
                      <a:pt x="433" y="503"/>
                    </a:cubicBezTo>
                    <a:cubicBezTo>
                      <a:pt x="433" y="503"/>
                      <a:pt x="434" y="501"/>
                      <a:pt x="434" y="501"/>
                    </a:cubicBezTo>
                    <a:cubicBezTo>
                      <a:pt x="434" y="501"/>
                      <a:pt x="436" y="500"/>
                      <a:pt x="436" y="500"/>
                    </a:cubicBezTo>
                    <a:cubicBezTo>
                      <a:pt x="437" y="500"/>
                      <a:pt x="439" y="498"/>
                      <a:pt x="440" y="497"/>
                    </a:cubicBezTo>
                    <a:cubicBezTo>
                      <a:pt x="440" y="497"/>
                      <a:pt x="440" y="497"/>
                      <a:pt x="441" y="497"/>
                    </a:cubicBezTo>
                    <a:cubicBezTo>
                      <a:pt x="439" y="498"/>
                      <a:pt x="437" y="502"/>
                      <a:pt x="436" y="502"/>
                    </a:cubicBezTo>
                    <a:close/>
                    <a:moveTo>
                      <a:pt x="454" y="492"/>
                    </a:moveTo>
                    <a:cubicBezTo>
                      <a:pt x="454" y="492"/>
                      <a:pt x="453" y="492"/>
                      <a:pt x="453" y="493"/>
                    </a:cubicBezTo>
                    <a:cubicBezTo>
                      <a:pt x="453" y="493"/>
                      <a:pt x="453" y="493"/>
                      <a:pt x="452" y="493"/>
                    </a:cubicBezTo>
                    <a:cubicBezTo>
                      <a:pt x="452" y="493"/>
                      <a:pt x="452" y="493"/>
                      <a:pt x="451" y="494"/>
                    </a:cubicBezTo>
                    <a:cubicBezTo>
                      <a:pt x="451" y="494"/>
                      <a:pt x="451" y="494"/>
                      <a:pt x="450" y="494"/>
                    </a:cubicBezTo>
                    <a:cubicBezTo>
                      <a:pt x="450" y="494"/>
                      <a:pt x="449" y="494"/>
                      <a:pt x="449" y="494"/>
                    </a:cubicBezTo>
                    <a:cubicBezTo>
                      <a:pt x="449" y="494"/>
                      <a:pt x="448" y="495"/>
                      <a:pt x="448" y="495"/>
                    </a:cubicBezTo>
                    <a:cubicBezTo>
                      <a:pt x="448" y="495"/>
                      <a:pt x="448" y="495"/>
                      <a:pt x="448" y="495"/>
                    </a:cubicBezTo>
                    <a:cubicBezTo>
                      <a:pt x="447" y="495"/>
                      <a:pt x="447" y="496"/>
                      <a:pt x="446" y="496"/>
                    </a:cubicBezTo>
                    <a:cubicBezTo>
                      <a:pt x="446" y="495"/>
                      <a:pt x="445" y="496"/>
                      <a:pt x="445" y="496"/>
                    </a:cubicBezTo>
                    <a:cubicBezTo>
                      <a:pt x="445" y="495"/>
                      <a:pt x="445" y="495"/>
                      <a:pt x="446" y="495"/>
                    </a:cubicBezTo>
                    <a:cubicBezTo>
                      <a:pt x="446" y="495"/>
                      <a:pt x="446" y="495"/>
                      <a:pt x="446" y="495"/>
                    </a:cubicBezTo>
                    <a:cubicBezTo>
                      <a:pt x="446" y="495"/>
                      <a:pt x="446" y="495"/>
                      <a:pt x="447" y="495"/>
                    </a:cubicBezTo>
                    <a:cubicBezTo>
                      <a:pt x="447" y="495"/>
                      <a:pt x="448" y="494"/>
                      <a:pt x="448" y="494"/>
                    </a:cubicBezTo>
                    <a:cubicBezTo>
                      <a:pt x="448" y="494"/>
                      <a:pt x="448" y="493"/>
                      <a:pt x="448" y="493"/>
                    </a:cubicBezTo>
                    <a:cubicBezTo>
                      <a:pt x="448" y="493"/>
                      <a:pt x="449" y="493"/>
                      <a:pt x="450" y="493"/>
                    </a:cubicBezTo>
                    <a:cubicBezTo>
                      <a:pt x="450" y="492"/>
                      <a:pt x="450" y="493"/>
                      <a:pt x="451" y="493"/>
                    </a:cubicBezTo>
                    <a:cubicBezTo>
                      <a:pt x="451" y="493"/>
                      <a:pt x="452" y="492"/>
                      <a:pt x="453" y="492"/>
                    </a:cubicBezTo>
                    <a:cubicBezTo>
                      <a:pt x="453" y="492"/>
                      <a:pt x="453" y="492"/>
                      <a:pt x="453" y="491"/>
                    </a:cubicBezTo>
                    <a:cubicBezTo>
                      <a:pt x="453" y="491"/>
                      <a:pt x="454" y="491"/>
                      <a:pt x="454" y="491"/>
                    </a:cubicBezTo>
                    <a:cubicBezTo>
                      <a:pt x="454" y="491"/>
                      <a:pt x="455" y="490"/>
                      <a:pt x="456" y="491"/>
                    </a:cubicBezTo>
                    <a:cubicBezTo>
                      <a:pt x="455" y="492"/>
                      <a:pt x="455" y="491"/>
                      <a:pt x="454" y="492"/>
                    </a:cubicBezTo>
                    <a:close/>
                    <a:moveTo>
                      <a:pt x="462" y="491"/>
                    </a:moveTo>
                    <a:cubicBezTo>
                      <a:pt x="462" y="491"/>
                      <a:pt x="462" y="491"/>
                      <a:pt x="462" y="491"/>
                    </a:cubicBezTo>
                    <a:cubicBezTo>
                      <a:pt x="462" y="491"/>
                      <a:pt x="461" y="491"/>
                      <a:pt x="461" y="491"/>
                    </a:cubicBezTo>
                    <a:cubicBezTo>
                      <a:pt x="461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59" y="491"/>
                      <a:pt x="459" y="491"/>
                      <a:pt x="459" y="491"/>
                    </a:cubicBezTo>
                    <a:cubicBezTo>
                      <a:pt x="458" y="491"/>
                      <a:pt x="458" y="491"/>
                      <a:pt x="458" y="491"/>
                    </a:cubicBezTo>
                    <a:cubicBezTo>
                      <a:pt x="458" y="491"/>
                      <a:pt x="457" y="492"/>
                      <a:pt x="456" y="492"/>
                    </a:cubicBezTo>
                    <a:cubicBezTo>
                      <a:pt x="456" y="491"/>
                      <a:pt x="458" y="491"/>
                      <a:pt x="458" y="491"/>
                    </a:cubicBezTo>
                    <a:cubicBezTo>
                      <a:pt x="459" y="491"/>
                      <a:pt x="460" y="490"/>
                      <a:pt x="461" y="489"/>
                    </a:cubicBezTo>
                    <a:cubicBezTo>
                      <a:pt x="461" y="489"/>
                      <a:pt x="461" y="490"/>
                      <a:pt x="461" y="490"/>
                    </a:cubicBezTo>
                    <a:cubicBezTo>
                      <a:pt x="461" y="490"/>
                      <a:pt x="461" y="489"/>
                      <a:pt x="462" y="489"/>
                    </a:cubicBezTo>
                    <a:cubicBezTo>
                      <a:pt x="462" y="489"/>
                      <a:pt x="462" y="489"/>
                      <a:pt x="463" y="489"/>
                    </a:cubicBezTo>
                    <a:cubicBezTo>
                      <a:pt x="463" y="489"/>
                      <a:pt x="464" y="489"/>
                      <a:pt x="464" y="489"/>
                    </a:cubicBezTo>
                    <a:cubicBezTo>
                      <a:pt x="464" y="489"/>
                      <a:pt x="466" y="489"/>
                      <a:pt x="467" y="490"/>
                    </a:cubicBezTo>
                    <a:cubicBezTo>
                      <a:pt x="467" y="490"/>
                      <a:pt x="467" y="490"/>
                      <a:pt x="467" y="490"/>
                    </a:cubicBezTo>
                    <a:cubicBezTo>
                      <a:pt x="466" y="490"/>
                      <a:pt x="465" y="490"/>
                      <a:pt x="464" y="490"/>
                    </a:cubicBezTo>
                    <a:cubicBezTo>
                      <a:pt x="464" y="490"/>
                      <a:pt x="464" y="490"/>
                      <a:pt x="463" y="490"/>
                    </a:cubicBezTo>
                    <a:cubicBezTo>
                      <a:pt x="463" y="490"/>
                      <a:pt x="463" y="490"/>
                      <a:pt x="462" y="491"/>
                    </a:cubicBezTo>
                    <a:close/>
                    <a:moveTo>
                      <a:pt x="464" y="577"/>
                    </a:moveTo>
                    <a:cubicBezTo>
                      <a:pt x="464" y="577"/>
                      <a:pt x="462" y="550"/>
                      <a:pt x="483" y="543"/>
                    </a:cubicBezTo>
                    <a:cubicBezTo>
                      <a:pt x="489" y="541"/>
                      <a:pt x="495" y="545"/>
                      <a:pt x="495" y="545"/>
                    </a:cubicBezTo>
                    <a:cubicBezTo>
                      <a:pt x="482" y="544"/>
                      <a:pt x="474" y="560"/>
                      <a:pt x="474" y="560"/>
                    </a:cubicBezTo>
                    <a:cubicBezTo>
                      <a:pt x="461" y="588"/>
                      <a:pt x="493" y="636"/>
                      <a:pt x="546" y="643"/>
                    </a:cubicBezTo>
                    <a:cubicBezTo>
                      <a:pt x="546" y="643"/>
                      <a:pt x="471" y="637"/>
                      <a:pt x="464" y="577"/>
                    </a:cubicBezTo>
                    <a:close/>
                    <a:moveTo>
                      <a:pt x="337" y="674"/>
                    </a:moveTo>
                    <a:cubicBezTo>
                      <a:pt x="336" y="673"/>
                      <a:pt x="335" y="672"/>
                      <a:pt x="336" y="671"/>
                    </a:cubicBezTo>
                    <a:cubicBezTo>
                      <a:pt x="338" y="672"/>
                      <a:pt x="336" y="672"/>
                      <a:pt x="337" y="674"/>
                    </a:cubicBezTo>
                    <a:close/>
                    <a:moveTo>
                      <a:pt x="341" y="672"/>
                    </a:moveTo>
                    <a:cubicBezTo>
                      <a:pt x="341" y="673"/>
                      <a:pt x="341" y="674"/>
                      <a:pt x="341" y="675"/>
                    </a:cubicBezTo>
                    <a:cubicBezTo>
                      <a:pt x="341" y="676"/>
                      <a:pt x="341" y="677"/>
                      <a:pt x="340" y="677"/>
                    </a:cubicBezTo>
                    <a:cubicBezTo>
                      <a:pt x="339" y="676"/>
                      <a:pt x="340" y="678"/>
                      <a:pt x="339" y="678"/>
                    </a:cubicBezTo>
                    <a:cubicBezTo>
                      <a:pt x="337" y="677"/>
                      <a:pt x="340" y="676"/>
                      <a:pt x="339" y="675"/>
                    </a:cubicBezTo>
                    <a:cubicBezTo>
                      <a:pt x="339" y="675"/>
                      <a:pt x="340" y="675"/>
                      <a:pt x="340" y="674"/>
                    </a:cubicBezTo>
                    <a:cubicBezTo>
                      <a:pt x="340" y="674"/>
                      <a:pt x="339" y="674"/>
                      <a:pt x="339" y="674"/>
                    </a:cubicBezTo>
                    <a:cubicBezTo>
                      <a:pt x="339" y="673"/>
                      <a:pt x="340" y="673"/>
                      <a:pt x="340" y="673"/>
                    </a:cubicBezTo>
                    <a:cubicBezTo>
                      <a:pt x="340" y="672"/>
                      <a:pt x="340" y="671"/>
                      <a:pt x="341" y="671"/>
                    </a:cubicBezTo>
                    <a:cubicBezTo>
                      <a:pt x="342" y="671"/>
                      <a:pt x="342" y="671"/>
                      <a:pt x="342" y="671"/>
                    </a:cubicBezTo>
                    <a:cubicBezTo>
                      <a:pt x="342" y="672"/>
                      <a:pt x="342" y="672"/>
                      <a:pt x="341" y="672"/>
                    </a:cubicBezTo>
                    <a:close/>
                    <a:moveTo>
                      <a:pt x="344" y="659"/>
                    </a:moveTo>
                    <a:cubicBezTo>
                      <a:pt x="342" y="659"/>
                      <a:pt x="342" y="661"/>
                      <a:pt x="341" y="661"/>
                    </a:cubicBezTo>
                    <a:cubicBezTo>
                      <a:pt x="340" y="662"/>
                      <a:pt x="342" y="662"/>
                      <a:pt x="342" y="663"/>
                    </a:cubicBezTo>
                    <a:cubicBezTo>
                      <a:pt x="342" y="663"/>
                      <a:pt x="342" y="663"/>
                      <a:pt x="342" y="664"/>
                    </a:cubicBezTo>
                    <a:cubicBezTo>
                      <a:pt x="341" y="664"/>
                      <a:pt x="341" y="665"/>
                      <a:pt x="340" y="666"/>
                    </a:cubicBezTo>
                    <a:cubicBezTo>
                      <a:pt x="341" y="667"/>
                      <a:pt x="342" y="666"/>
                      <a:pt x="342" y="666"/>
                    </a:cubicBezTo>
                    <a:cubicBezTo>
                      <a:pt x="343" y="666"/>
                      <a:pt x="343" y="665"/>
                      <a:pt x="344" y="665"/>
                    </a:cubicBezTo>
                    <a:cubicBezTo>
                      <a:pt x="344" y="666"/>
                      <a:pt x="345" y="667"/>
                      <a:pt x="343" y="666"/>
                    </a:cubicBezTo>
                    <a:cubicBezTo>
                      <a:pt x="343" y="667"/>
                      <a:pt x="344" y="667"/>
                      <a:pt x="343" y="668"/>
                    </a:cubicBezTo>
                    <a:cubicBezTo>
                      <a:pt x="342" y="668"/>
                      <a:pt x="342" y="668"/>
                      <a:pt x="341" y="667"/>
                    </a:cubicBezTo>
                    <a:cubicBezTo>
                      <a:pt x="340" y="667"/>
                      <a:pt x="340" y="668"/>
                      <a:pt x="340" y="669"/>
                    </a:cubicBezTo>
                    <a:cubicBezTo>
                      <a:pt x="340" y="669"/>
                      <a:pt x="339" y="669"/>
                      <a:pt x="339" y="669"/>
                    </a:cubicBezTo>
                    <a:cubicBezTo>
                      <a:pt x="338" y="670"/>
                      <a:pt x="339" y="670"/>
                      <a:pt x="338" y="671"/>
                    </a:cubicBezTo>
                    <a:cubicBezTo>
                      <a:pt x="337" y="671"/>
                      <a:pt x="337" y="669"/>
                      <a:pt x="336" y="670"/>
                    </a:cubicBezTo>
                    <a:cubicBezTo>
                      <a:pt x="335" y="670"/>
                      <a:pt x="336" y="669"/>
                      <a:pt x="336" y="669"/>
                    </a:cubicBezTo>
                    <a:cubicBezTo>
                      <a:pt x="336" y="668"/>
                      <a:pt x="336" y="668"/>
                      <a:pt x="337" y="667"/>
                    </a:cubicBezTo>
                    <a:cubicBezTo>
                      <a:pt x="337" y="666"/>
                      <a:pt x="336" y="667"/>
                      <a:pt x="334" y="667"/>
                    </a:cubicBezTo>
                    <a:cubicBezTo>
                      <a:pt x="336" y="666"/>
                      <a:pt x="339" y="664"/>
                      <a:pt x="338" y="662"/>
                    </a:cubicBezTo>
                    <a:cubicBezTo>
                      <a:pt x="339" y="661"/>
                      <a:pt x="340" y="661"/>
                      <a:pt x="341" y="660"/>
                    </a:cubicBezTo>
                    <a:cubicBezTo>
                      <a:pt x="342" y="659"/>
                      <a:pt x="341" y="658"/>
                      <a:pt x="342" y="658"/>
                    </a:cubicBezTo>
                    <a:cubicBezTo>
                      <a:pt x="342" y="658"/>
                      <a:pt x="342" y="657"/>
                      <a:pt x="342" y="657"/>
                    </a:cubicBezTo>
                    <a:cubicBezTo>
                      <a:pt x="343" y="657"/>
                      <a:pt x="342" y="656"/>
                      <a:pt x="343" y="656"/>
                    </a:cubicBezTo>
                    <a:cubicBezTo>
                      <a:pt x="344" y="655"/>
                      <a:pt x="344" y="656"/>
                      <a:pt x="345" y="656"/>
                    </a:cubicBezTo>
                    <a:cubicBezTo>
                      <a:pt x="345" y="658"/>
                      <a:pt x="344" y="658"/>
                      <a:pt x="344" y="659"/>
                    </a:cubicBezTo>
                    <a:close/>
                    <a:moveTo>
                      <a:pt x="596" y="666"/>
                    </a:moveTo>
                    <a:cubicBezTo>
                      <a:pt x="598" y="667"/>
                      <a:pt x="600" y="665"/>
                      <a:pt x="601" y="666"/>
                    </a:cubicBezTo>
                    <a:cubicBezTo>
                      <a:pt x="600" y="667"/>
                      <a:pt x="597" y="666"/>
                      <a:pt x="596" y="667"/>
                    </a:cubicBezTo>
                    <a:cubicBezTo>
                      <a:pt x="595" y="667"/>
                      <a:pt x="596" y="666"/>
                      <a:pt x="596" y="666"/>
                    </a:cubicBezTo>
                    <a:close/>
                    <a:moveTo>
                      <a:pt x="591" y="668"/>
                    </a:moveTo>
                    <a:cubicBezTo>
                      <a:pt x="591" y="669"/>
                      <a:pt x="590" y="669"/>
                      <a:pt x="590" y="669"/>
                    </a:cubicBezTo>
                    <a:cubicBezTo>
                      <a:pt x="589" y="669"/>
                      <a:pt x="590" y="668"/>
                      <a:pt x="591" y="668"/>
                    </a:cubicBezTo>
                    <a:close/>
                    <a:moveTo>
                      <a:pt x="560" y="664"/>
                    </a:moveTo>
                    <a:cubicBezTo>
                      <a:pt x="560" y="664"/>
                      <a:pt x="561" y="665"/>
                      <a:pt x="561" y="665"/>
                    </a:cubicBezTo>
                    <a:cubicBezTo>
                      <a:pt x="561" y="665"/>
                      <a:pt x="562" y="664"/>
                      <a:pt x="562" y="664"/>
                    </a:cubicBezTo>
                    <a:cubicBezTo>
                      <a:pt x="562" y="664"/>
                      <a:pt x="562" y="665"/>
                      <a:pt x="562" y="665"/>
                    </a:cubicBezTo>
                    <a:cubicBezTo>
                      <a:pt x="562" y="665"/>
                      <a:pt x="563" y="665"/>
                      <a:pt x="563" y="665"/>
                    </a:cubicBezTo>
                    <a:cubicBezTo>
                      <a:pt x="563" y="665"/>
                      <a:pt x="564" y="665"/>
                      <a:pt x="564" y="665"/>
                    </a:cubicBezTo>
                    <a:cubicBezTo>
                      <a:pt x="565" y="665"/>
                      <a:pt x="565" y="665"/>
                      <a:pt x="566" y="665"/>
                    </a:cubicBezTo>
                    <a:cubicBezTo>
                      <a:pt x="566" y="665"/>
                      <a:pt x="567" y="665"/>
                      <a:pt x="567" y="666"/>
                    </a:cubicBezTo>
                    <a:cubicBezTo>
                      <a:pt x="568" y="666"/>
                      <a:pt x="568" y="665"/>
                      <a:pt x="569" y="665"/>
                    </a:cubicBezTo>
                    <a:cubicBezTo>
                      <a:pt x="569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2" y="666"/>
                      <a:pt x="571" y="666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4"/>
                      <a:pt x="572" y="664"/>
                      <a:pt x="573" y="664"/>
                    </a:cubicBezTo>
                    <a:cubicBezTo>
                      <a:pt x="573" y="664"/>
                      <a:pt x="573" y="664"/>
                      <a:pt x="573" y="664"/>
                    </a:cubicBezTo>
                    <a:cubicBezTo>
                      <a:pt x="574" y="664"/>
                      <a:pt x="576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8" y="664"/>
                      <a:pt x="578" y="664"/>
                      <a:pt x="579" y="664"/>
                    </a:cubicBezTo>
                    <a:cubicBezTo>
                      <a:pt x="580" y="664"/>
                      <a:pt x="580" y="664"/>
                      <a:pt x="580" y="665"/>
                    </a:cubicBezTo>
                    <a:cubicBezTo>
                      <a:pt x="580" y="665"/>
                      <a:pt x="580" y="666"/>
                      <a:pt x="579" y="665"/>
                    </a:cubicBezTo>
                    <a:cubicBezTo>
                      <a:pt x="579" y="665"/>
                      <a:pt x="579" y="665"/>
                      <a:pt x="579" y="665"/>
                    </a:cubicBezTo>
                    <a:cubicBezTo>
                      <a:pt x="578" y="666"/>
                      <a:pt x="579" y="665"/>
                      <a:pt x="578" y="665"/>
                    </a:cubicBezTo>
                    <a:cubicBezTo>
                      <a:pt x="578" y="665"/>
                      <a:pt x="577" y="665"/>
                      <a:pt x="577" y="665"/>
                    </a:cubicBezTo>
                    <a:cubicBezTo>
                      <a:pt x="577" y="665"/>
                      <a:pt x="577" y="665"/>
                      <a:pt x="576" y="665"/>
                    </a:cubicBezTo>
                    <a:cubicBezTo>
                      <a:pt x="576" y="665"/>
                      <a:pt x="575" y="665"/>
                      <a:pt x="575" y="665"/>
                    </a:cubicBezTo>
                    <a:cubicBezTo>
                      <a:pt x="575" y="665"/>
                      <a:pt x="574" y="665"/>
                      <a:pt x="574" y="665"/>
                    </a:cubicBezTo>
                    <a:cubicBezTo>
                      <a:pt x="573" y="665"/>
                      <a:pt x="573" y="665"/>
                      <a:pt x="572" y="665"/>
                    </a:cubicBezTo>
                    <a:cubicBezTo>
                      <a:pt x="572" y="665"/>
                      <a:pt x="572" y="665"/>
                      <a:pt x="573" y="665"/>
                    </a:cubicBezTo>
                    <a:cubicBezTo>
                      <a:pt x="573" y="665"/>
                      <a:pt x="573" y="666"/>
                      <a:pt x="573" y="666"/>
                    </a:cubicBezTo>
                    <a:cubicBezTo>
                      <a:pt x="573" y="666"/>
                      <a:pt x="573" y="666"/>
                      <a:pt x="573" y="666"/>
                    </a:cubicBezTo>
                    <a:cubicBezTo>
                      <a:pt x="572" y="666"/>
                      <a:pt x="572" y="667"/>
                      <a:pt x="572" y="667"/>
                    </a:cubicBezTo>
                    <a:cubicBezTo>
                      <a:pt x="572" y="667"/>
                      <a:pt x="572" y="667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0" y="666"/>
                      <a:pt x="570" y="667"/>
                      <a:pt x="570" y="667"/>
                    </a:cubicBezTo>
                    <a:cubicBezTo>
                      <a:pt x="569" y="667"/>
                      <a:pt x="569" y="666"/>
                      <a:pt x="568" y="666"/>
                    </a:cubicBezTo>
                    <a:cubicBezTo>
                      <a:pt x="568" y="666"/>
                      <a:pt x="568" y="666"/>
                      <a:pt x="567" y="666"/>
                    </a:cubicBezTo>
                    <a:cubicBezTo>
                      <a:pt x="567" y="666"/>
                      <a:pt x="567" y="666"/>
                      <a:pt x="567" y="666"/>
                    </a:cubicBezTo>
                    <a:cubicBezTo>
                      <a:pt x="566" y="666"/>
                      <a:pt x="566" y="666"/>
                      <a:pt x="566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4" y="666"/>
                      <a:pt x="564" y="666"/>
                      <a:pt x="564" y="666"/>
                    </a:cubicBezTo>
                    <a:cubicBezTo>
                      <a:pt x="564" y="666"/>
                      <a:pt x="564" y="666"/>
                      <a:pt x="563" y="666"/>
                    </a:cubicBezTo>
                    <a:cubicBezTo>
                      <a:pt x="563" y="666"/>
                      <a:pt x="563" y="666"/>
                      <a:pt x="563" y="666"/>
                    </a:cubicBezTo>
                    <a:cubicBezTo>
                      <a:pt x="563" y="666"/>
                      <a:pt x="563" y="665"/>
                      <a:pt x="563" y="666"/>
                    </a:cubicBezTo>
                    <a:cubicBezTo>
                      <a:pt x="563" y="666"/>
                      <a:pt x="562" y="666"/>
                      <a:pt x="562" y="666"/>
                    </a:cubicBezTo>
                    <a:cubicBezTo>
                      <a:pt x="562" y="666"/>
                      <a:pt x="562" y="665"/>
                      <a:pt x="562" y="665"/>
                    </a:cubicBezTo>
                    <a:cubicBezTo>
                      <a:pt x="562" y="665"/>
                      <a:pt x="561" y="665"/>
                      <a:pt x="560" y="665"/>
                    </a:cubicBezTo>
                    <a:cubicBezTo>
                      <a:pt x="560" y="665"/>
                      <a:pt x="560" y="665"/>
                      <a:pt x="560" y="665"/>
                    </a:cubicBezTo>
                    <a:cubicBezTo>
                      <a:pt x="560" y="665"/>
                      <a:pt x="560" y="665"/>
                      <a:pt x="559" y="665"/>
                    </a:cubicBezTo>
                    <a:cubicBezTo>
                      <a:pt x="559" y="665"/>
                      <a:pt x="559" y="664"/>
                      <a:pt x="560" y="664"/>
                    </a:cubicBezTo>
                    <a:close/>
                    <a:moveTo>
                      <a:pt x="412" y="644"/>
                    </a:moveTo>
                    <a:cubicBezTo>
                      <a:pt x="411" y="645"/>
                      <a:pt x="410" y="645"/>
                      <a:pt x="410" y="646"/>
                    </a:cubicBezTo>
                    <a:cubicBezTo>
                      <a:pt x="409" y="646"/>
                      <a:pt x="409" y="646"/>
                      <a:pt x="408" y="646"/>
                    </a:cubicBezTo>
                    <a:cubicBezTo>
                      <a:pt x="406" y="646"/>
                      <a:pt x="407" y="646"/>
                      <a:pt x="405" y="646"/>
                    </a:cubicBezTo>
                    <a:cubicBezTo>
                      <a:pt x="405" y="646"/>
                      <a:pt x="404" y="645"/>
                      <a:pt x="404" y="644"/>
                    </a:cubicBezTo>
                    <a:cubicBezTo>
                      <a:pt x="406" y="644"/>
                      <a:pt x="406" y="645"/>
                      <a:pt x="407" y="645"/>
                    </a:cubicBezTo>
                    <a:cubicBezTo>
                      <a:pt x="409" y="645"/>
                      <a:pt x="410" y="645"/>
                      <a:pt x="411" y="644"/>
                    </a:cubicBezTo>
                    <a:cubicBezTo>
                      <a:pt x="411" y="644"/>
                      <a:pt x="411" y="644"/>
                      <a:pt x="412" y="644"/>
                    </a:cubicBezTo>
                    <a:close/>
                    <a:moveTo>
                      <a:pt x="397" y="640"/>
                    </a:moveTo>
                    <a:cubicBezTo>
                      <a:pt x="398" y="640"/>
                      <a:pt x="398" y="640"/>
                      <a:pt x="398" y="641"/>
                    </a:cubicBezTo>
                    <a:cubicBezTo>
                      <a:pt x="398" y="642"/>
                      <a:pt x="399" y="642"/>
                      <a:pt x="398" y="642"/>
                    </a:cubicBezTo>
                    <a:cubicBezTo>
                      <a:pt x="400" y="643"/>
                      <a:pt x="400" y="641"/>
                      <a:pt x="401" y="641"/>
                    </a:cubicBezTo>
                    <a:cubicBezTo>
                      <a:pt x="402" y="641"/>
                      <a:pt x="401" y="641"/>
                      <a:pt x="402" y="642"/>
                    </a:cubicBezTo>
                    <a:cubicBezTo>
                      <a:pt x="402" y="642"/>
                      <a:pt x="402" y="642"/>
                      <a:pt x="403" y="642"/>
                    </a:cubicBezTo>
                    <a:cubicBezTo>
                      <a:pt x="403" y="642"/>
                      <a:pt x="404" y="642"/>
                      <a:pt x="404" y="642"/>
                    </a:cubicBezTo>
                    <a:cubicBezTo>
                      <a:pt x="404" y="642"/>
                      <a:pt x="404" y="642"/>
                      <a:pt x="405" y="642"/>
                    </a:cubicBezTo>
                    <a:cubicBezTo>
                      <a:pt x="406" y="642"/>
                      <a:pt x="407" y="642"/>
                      <a:pt x="409" y="643"/>
                    </a:cubicBezTo>
                    <a:cubicBezTo>
                      <a:pt x="408" y="644"/>
                      <a:pt x="405" y="642"/>
                      <a:pt x="404" y="644"/>
                    </a:cubicBezTo>
                    <a:cubicBezTo>
                      <a:pt x="404" y="644"/>
                      <a:pt x="404" y="643"/>
                      <a:pt x="403" y="643"/>
                    </a:cubicBezTo>
                    <a:cubicBezTo>
                      <a:pt x="403" y="643"/>
                      <a:pt x="402" y="643"/>
                      <a:pt x="402" y="643"/>
                    </a:cubicBezTo>
                    <a:cubicBezTo>
                      <a:pt x="402" y="643"/>
                      <a:pt x="401" y="644"/>
                      <a:pt x="401" y="644"/>
                    </a:cubicBezTo>
                    <a:cubicBezTo>
                      <a:pt x="400" y="644"/>
                      <a:pt x="399" y="643"/>
                      <a:pt x="398" y="644"/>
                    </a:cubicBezTo>
                    <a:cubicBezTo>
                      <a:pt x="397" y="644"/>
                      <a:pt x="397" y="643"/>
                      <a:pt x="397" y="642"/>
                    </a:cubicBezTo>
                    <a:cubicBezTo>
                      <a:pt x="397" y="642"/>
                      <a:pt x="396" y="642"/>
                      <a:pt x="396" y="642"/>
                    </a:cubicBezTo>
                    <a:cubicBezTo>
                      <a:pt x="396" y="642"/>
                      <a:pt x="396" y="641"/>
                      <a:pt x="396" y="641"/>
                    </a:cubicBezTo>
                    <a:cubicBezTo>
                      <a:pt x="396" y="641"/>
                      <a:pt x="397" y="640"/>
                      <a:pt x="397" y="640"/>
                    </a:cubicBezTo>
                    <a:close/>
                    <a:moveTo>
                      <a:pt x="393" y="640"/>
                    </a:moveTo>
                    <a:cubicBezTo>
                      <a:pt x="394" y="640"/>
                      <a:pt x="394" y="641"/>
                      <a:pt x="393" y="643"/>
                    </a:cubicBezTo>
                    <a:cubicBezTo>
                      <a:pt x="393" y="643"/>
                      <a:pt x="394" y="644"/>
                      <a:pt x="393" y="644"/>
                    </a:cubicBezTo>
                    <a:cubicBezTo>
                      <a:pt x="392" y="643"/>
                      <a:pt x="392" y="644"/>
                      <a:pt x="390" y="644"/>
                    </a:cubicBezTo>
                    <a:cubicBezTo>
                      <a:pt x="391" y="643"/>
                      <a:pt x="392" y="642"/>
                      <a:pt x="392" y="641"/>
                    </a:cubicBezTo>
                    <a:cubicBezTo>
                      <a:pt x="393" y="641"/>
                      <a:pt x="392" y="641"/>
                      <a:pt x="392" y="641"/>
                    </a:cubicBezTo>
                    <a:cubicBezTo>
                      <a:pt x="392" y="640"/>
                      <a:pt x="393" y="640"/>
                      <a:pt x="393" y="640"/>
                    </a:cubicBezTo>
                    <a:close/>
                    <a:moveTo>
                      <a:pt x="392" y="640"/>
                    </a:moveTo>
                    <a:cubicBezTo>
                      <a:pt x="391" y="641"/>
                      <a:pt x="391" y="641"/>
                      <a:pt x="389" y="641"/>
                    </a:cubicBezTo>
                    <a:cubicBezTo>
                      <a:pt x="390" y="641"/>
                      <a:pt x="390" y="639"/>
                      <a:pt x="392" y="640"/>
                    </a:cubicBezTo>
                    <a:close/>
                    <a:moveTo>
                      <a:pt x="388" y="641"/>
                    </a:moveTo>
                    <a:cubicBezTo>
                      <a:pt x="388" y="642"/>
                      <a:pt x="387" y="641"/>
                      <a:pt x="387" y="642"/>
                    </a:cubicBezTo>
                    <a:cubicBezTo>
                      <a:pt x="386" y="641"/>
                      <a:pt x="387" y="640"/>
                      <a:pt x="388" y="641"/>
                    </a:cubicBezTo>
                    <a:close/>
                    <a:moveTo>
                      <a:pt x="364" y="650"/>
                    </a:moveTo>
                    <a:cubicBezTo>
                      <a:pt x="363" y="650"/>
                      <a:pt x="363" y="652"/>
                      <a:pt x="362" y="652"/>
                    </a:cubicBezTo>
                    <a:cubicBezTo>
                      <a:pt x="362" y="652"/>
                      <a:pt x="362" y="651"/>
                      <a:pt x="362" y="651"/>
                    </a:cubicBezTo>
                    <a:cubicBezTo>
                      <a:pt x="360" y="651"/>
                      <a:pt x="359" y="652"/>
                      <a:pt x="359" y="654"/>
                    </a:cubicBezTo>
                    <a:cubicBezTo>
                      <a:pt x="359" y="654"/>
                      <a:pt x="359" y="653"/>
                      <a:pt x="358" y="653"/>
                    </a:cubicBezTo>
                    <a:cubicBezTo>
                      <a:pt x="358" y="655"/>
                      <a:pt x="358" y="654"/>
                      <a:pt x="358" y="656"/>
                    </a:cubicBezTo>
                    <a:cubicBezTo>
                      <a:pt x="358" y="657"/>
                      <a:pt x="359" y="657"/>
                      <a:pt x="359" y="658"/>
                    </a:cubicBezTo>
                    <a:cubicBezTo>
                      <a:pt x="358" y="658"/>
                      <a:pt x="358" y="659"/>
                      <a:pt x="358" y="659"/>
                    </a:cubicBezTo>
                    <a:cubicBezTo>
                      <a:pt x="357" y="659"/>
                      <a:pt x="356" y="659"/>
                      <a:pt x="356" y="659"/>
                    </a:cubicBezTo>
                    <a:cubicBezTo>
                      <a:pt x="356" y="659"/>
                      <a:pt x="355" y="659"/>
                      <a:pt x="355" y="659"/>
                    </a:cubicBezTo>
                    <a:cubicBezTo>
                      <a:pt x="354" y="659"/>
                      <a:pt x="353" y="658"/>
                      <a:pt x="352" y="659"/>
                    </a:cubicBezTo>
                    <a:cubicBezTo>
                      <a:pt x="352" y="659"/>
                      <a:pt x="352" y="658"/>
                      <a:pt x="350" y="658"/>
                    </a:cubicBezTo>
                    <a:cubicBezTo>
                      <a:pt x="349" y="659"/>
                      <a:pt x="352" y="659"/>
                      <a:pt x="352" y="660"/>
                    </a:cubicBezTo>
                    <a:cubicBezTo>
                      <a:pt x="350" y="660"/>
                      <a:pt x="348" y="659"/>
                      <a:pt x="348" y="661"/>
                    </a:cubicBezTo>
                    <a:cubicBezTo>
                      <a:pt x="348" y="661"/>
                      <a:pt x="347" y="661"/>
                      <a:pt x="347" y="662"/>
                    </a:cubicBezTo>
                    <a:cubicBezTo>
                      <a:pt x="346" y="661"/>
                      <a:pt x="347" y="659"/>
                      <a:pt x="348" y="660"/>
                    </a:cubicBezTo>
                    <a:cubicBezTo>
                      <a:pt x="349" y="659"/>
                      <a:pt x="348" y="659"/>
                      <a:pt x="348" y="658"/>
                    </a:cubicBezTo>
                    <a:cubicBezTo>
                      <a:pt x="350" y="657"/>
                      <a:pt x="351" y="657"/>
                      <a:pt x="352" y="655"/>
                    </a:cubicBezTo>
                    <a:cubicBezTo>
                      <a:pt x="353" y="656"/>
                      <a:pt x="352" y="657"/>
                      <a:pt x="353" y="657"/>
                    </a:cubicBezTo>
                    <a:cubicBezTo>
                      <a:pt x="354" y="657"/>
                      <a:pt x="355" y="656"/>
                      <a:pt x="355" y="656"/>
                    </a:cubicBezTo>
                    <a:cubicBezTo>
                      <a:pt x="355" y="654"/>
                      <a:pt x="356" y="654"/>
                      <a:pt x="357" y="652"/>
                    </a:cubicBezTo>
                    <a:cubicBezTo>
                      <a:pt x="358" y="653"/>
                      <a:pt x="359" y="652"/>
                      <a:pt x="360" y="651"/>
                    </a:cubicBezTo>
                    <a:cubicBezTo>
                      <a:pt x="361" y="650"/>
                      <a:pt x="362" y="650"/>
                      <a:pt x="363" y="650"/>
                    </a:cubicBezTo>
                    <a:cubicBezTo>
                      <a:pt x="364" y="650"/>
                      <a:pt x="364" y="650"/>
                      <a:pt x="365" y="650"/>
                    </a:cubicBezTo>
                    <a:cubicBezTo>
                      <a:pt x="366" y="650"/>
                      <a:pt x="367" y="649"/>
                      <a:pt x="368" y="648"/>
                    </a:cubicBezTo>
                    <a:cubicBezTo>
                      <a:pt x="369" y="649"/>
                      <a:pt x="369" y="648"/>
                      <a:pt x="370" y="648"/>
                    </a:cubicBezTo>
                    <a:cubicBezTo>
                      <a:pt x="371" y="649"/>
                      <a:pt x="372" y="648"/>
                      <a:pt x="373" y="648"/>
                    </a:cubicBezTo>
                    <a:cubicBezTo>
                      <a:pt x="374" y="648"/>
                      <a:pt x="374" y="648"/>
                      <a:pt x="375" y="648"/>
                    </a:cubicBezTo>
                    <a:cubicBezTo>
                      <a:pt x="376" y="648"/>
                      <a:pt x="374" y="647"/>
                      <a:pt x="375" y="647"/>
                    </a:cubicBezTo>
                    <a:cubicBezTo>
                      <a:pt x="376" y="647"/>
                      <a:pt x="378" y="647"/>
                      <a:pt x="379" y="646"/>
                    </a:cubicBezTo>
                    <a:cubicBezTo>
                      <a:pt x="379" y="646"/>
                      <a:pt x="379" y="647"/>
                      <a:pt x="379" y="647"/>
                    </a:cubicBezTo>
                    <a:cubicBezTo>
                      <a:pt x="380" y="647"/>
                      <a:pt x="380" y="646"/>
                      <a:pt x="381" y="646"/>
                    </a:cubicBezTo>
                    <a:cubicBezTo>
                      <a:pt x="381" y="646"/>
                      <a:pt x="382" y="646"/>
                      <a:pt x="382" y="646"/>
                    </a:cubicBezTo>
                    <a:cubicBezTo>
                      <a:pt x="382" y="647"/>
                      <a:pt x="383" y="646"/>
                      <a:pt x="384" y="647"/>
                    </a:cubicBezTo>
                    <a:cubicBezTo>
                      <a:pt x="384" y="647"/>
                      <a:pt x="384" y="648"/>
                      <a:pt x="384" y="649"/>
                    </a:cubicBezTo>
                    <a:cubicBezTo>
                      <a:pt x="382" y="648"/>
                      <a:pt x="382" y="649"/>
                      <a:pt x="381" y="649"/>
                    </a:cubicBezTo>
                    <a:cubicBezTo>
                      <a:pt x="380" y="650"/>
                      <a:pt x="382" y="650"/>
                      <a:pt x="381" y="651"/>
                    </a:cubicBezTo>
                    <a:cubicBezTo>
                      <a:pt x="380" y="651"/>
                      <a:pt x="380" y="648"/>
                      <a:pt x="379" y="650"/>
                    </a:cubicBezTo>
                    <a:cubicBezTo>
                      <a:pt x="378" y="650"/>
                      <a:pt x="379" y="649"/>
                      <a:pt x="378" y="649"/>
                    </a:cubicBezTo>
                    <a:cubicBezTo>
                      <a:pt x="377" y="648"/>
                      <a:pt x="377" y="649"/>
                      <a:pt x="377" y="650"/>
                    </a:cubicBezTo>
                    <a:cubicBezTo>
                      <a:pt x="375" y="649"/>
                      <a:pt x="374" y="649"/>
                      <a:pt x="374" y="650"/>
                    </a:cubicBezTo>
                    <a:cubicBezTo>
                      <a:pt x="373" y="650"/>
                      <a:pt x="372" y="650"/>
                      <a:pt x="372" y="650"/>
                    </a:cubicBezTo>
                    <a:cubicBezTo>
                      <a:pt x="371" y="651"/>
                      <a:pt x="371" y="651"/>
                      <a:pt x="372" y="651"/>
                    </a:cubicBezTo>
                    <a:cubicBezTo>
                      <a:pt x="372" y="652"/>
                      <a:pt x="371" y="651"/>
                      <a:pt x="371" y="652"/>
                    </a:cubicBezTo>
                    <a:cubicBezTo>
                      <a:pt x="370" y="652"/>
                      <a:pt x="370" y="651"/>
                      <a:pt x="370" y="650"/>
                    </a:cubicBezTo>
                    <a:cubicBezTo>
                      <a:pt x="369" y="651"/>
                      <a:pt x="368" y="650"/>
                      <a:pt x="368" y="650"/>
                    </a:cubicBezTo>
                    <a:cubicBezTo>
                      <a:pt x="367" y="650"/>
                      <a:pt x="366" y="650"/>
                      <a:pt x="365" y="651"/>
                    </a:cubicBezTo>
                    <a:cubicBezTo>
                      <a:pt x="365" y="651"/>
                      <a:pt x="364" y="651"/>
                      <a:pt x="364" y="650"/>
                    </a:cubicBezTo>
                    <a:close/>
                    <a:moveTo>
                      <a:pt x="370" y="732"/>
                    </a:moveTo>
                    <a:cubicBezTo>
                      <a:pt x="370" y="732"/>
                      <a:pt x="334" y="663"/>
                      <a:pt x="447" y="667"/>
                    </a:cubicBezTo>
                    <a:cubicBezTo>
                      <a:pt x="467" y="668"/>
                      <a:pt x="495" y="674"/>
                      <a:pt x="515" y="678"/>
                    </a:cubicBezTo>
                    <a:cubicBezTo>
                      <a:pt x="351" y="655"/>
                      <a:pt x="369" y="723"/>
                      <a:pt x="370" y="732"/>
                    </a:cubicBezTo>
                    <a:close/>
                    <a:moveTo>
                      <a:pt x="586" y="673"/>
                    </a:moveTo>
                    <a:cubicBezTo>
                      <a:pt x="586" y="673"/>
                      <a:pt x="585" y="673"/>
                      <a:pt x="585" y="673"/>
                    </a:cubicBezTo>
                    <a:cubicBezTo>
                      <a:pt x="585" y="674"/>
                      <a:pt x="584" y="674"/>
                      <a:pt x="584" y="674"/>
                    </a:cubicBezTo>
                    <a:cubicBezTo>
                      <a:pt x="583" y="674"/>
                      <a:pt x="583" y="674"/>
                      <a:pt x="583" y="674"/>
                    </a:cubicBezTo>
                    <a:cubicBezTo>
                      <a:pt x="583" y="674"/>
                      <a:pt x="581" y="674"/>
                      <a:pt x="581" y="675"/>
                    </a:cubicBezTo>
                    <a:cubicBezTo>
                      <a:pt x="581" y="675"/>
                      <a:pt x="580" y="675"/>
                      <a:pt x="579" y="675"/>
                    </a:cubicBezTo>
                    <a:cubicBezTo>
                      <a:pt x="578" y="675"/>
                      <a:pt x="578" y="675"/>
                      <a:pt x="577" y="675"/>
                    </a:cubicBezTo>
                    <a:cubicBezTo>
                      <a:pt x="577" y="675"/>
                      <a:pt x="577" y="675"/>
                      <a:pt x="577" y="676"/>
                    </a:cubicBezTo>
                    <a:cubicBezTo>
                      <a:pt x="576" y="676"/>
                      <a:pt x="576" y="676"/>
                      <a:pt x="575" y="676"/>
                    </a:cubicBezTo>
                    <a:cubicBezTo>
                      <a:pt x="575" y="676"/>
                      <a:pt x="575" y="676"/>
                      <a:pt x="574" y="676"/>
                    </a:cubicBezTo>
                    <a:cubicBezTo>
                      <a:pt x="574" y="676"/>
                      <a:pt x="573" y="676"/>
                      <a:pt x="572" y="676"/>
                    </a:cubicBezTo>
                    <a:cubicBezTo>
                      <a:pt x="571" y="677"/>
                      <a:pt x="570" y="677"/>
                      <a:pt x="570" y="677"/>
                    </a:cubicBezTo>
                    <a:cubicBezTo>
                      <a:pt x="570" y="677"/>
                      <a:pt x="570" y="677"/>
                      <a:pt x="570" y="677"/>
                    </a:cubicBezTo>
                    <a:cubicBezTo>
                      <a:pt x="571" y="677"/>
                      <a:pt x="572" y="677"/>
                      <a:pt x="573" y="678"/>
                    </a:cubicBezTo>
                    <a:cubicBezTo>
                      <a:pt x="572" y="679"/>
                      <a:pt x="571" y="680"/>
                      <a:pt x="570" y="679"/>
                    </a:cubicBezTo>
                    <a:cubicBezTo>
                      <a:pt x="570" y="678"/>
                      <a:pt x="569" y="678"/>
                      <a:pt x="569" y="679"/>
                    </a:cubicBezTo>
                    <a:cubicBezTo>
                      <a:pt x="568" y="680"/>
                      <a:pt x="569" y="679"/>
                      <a:pt x="566" y="679"/>
                    </a:cubicBezTo>
                    <a:cubicBezTo>
                      <a:pt x="566" y="679"/>
                      <a:pt x="566" y="679"/>
                      <a:pt x="565" y="679"/>
                    </a:cubicBezTo>
                    <a:cubicBezTo>
                      <a:pt x="565" y="679"/>
                      <a:pt x="564" y="679"/>
                      <a:pt x="563" y="679"/>
                    </a:cubicBezTo>
                    <a:cubicBezTo>
                      <a:pt x="562" y="679"/>
                      <a:pt x="561" y="679"/>
                      <a:pt x="559" y="679"/>
                    </a:cubicBezTo>
                    <a:cubicBezTo>
                      <a:pt x="559" y="678"/>
                      <a:pt x="558" y="678"/>
                      <a:pt x="557" y="678"/>
                    </a:cubicBezTo>
                    <a:cubicBezTo>
                      <a:pt x="556" y="678"/>
                      <a:pt x="555" y="678"/>
                      <a:pt x="554" y="678"/>
                    </a:cubicBezTo>
                    <a:cubicBezTo>
                      <a:pt x="554" y="678"/>
                      <a:pt x="554" y="679"/>
                      <a:pt x="554" y="679"/>
                    </a:cubicBezTo>
                    <a:cubicBezTo>
                      <a:pt x="554" y="679"/>
                      <a:pt x="554" y="679"/>
                      <a:pt x="555" y="679"/>
                    </a:cubicBezTo>
                    <a:cubicBezTo>
                      <a:pt x="555" y="679"/>
                      <a:pt x="555" y="680"/>
                      <a:pt x="554" y="680"/>
                    </a:cubicBezTo>
                    <a:cubicBezTo>
                      <a:pt x="555" y="680"/>
                      <a:pt x="556" y="681"/>
                      <a:pt x="555" y="681"/>
                    </a:cubicBezTo>
                    <a:cubicBezTo>
                      <a:pt x="555" y="681"/>
                      <a:pt x="554" y="682"/>
                      <a:pt x="554" y="682"/>
                    </a:cubicBezTo>
                    <a:cubicBezTo>
                      <a:pt x="554" y="681"/>
                      <a:pt x="554" y="683"/>
                      <a:pt x="553" y="683"/>
                    </a:cubicBezTo>
                    <a:cubicBezTo>
                      <a:pt x="553" y="683"/>
                      <a:pt x="552" y="683"/>
                      <a:pt x="551" y="683"/>
                    </a:cubicBezTo>
                    <a:cubicBezTo>
                      <a:pt x="551" y="683"/>
                      <a:pt x="551" y="683"/>
                      <a:pt x="550" y="683"/>
                    </a:cubicBezTo>
                    <a:cubicBezTo>
                      <a:pt x="550" y="683"/>
                      <a:pt x="550" y="682"/>
                      <a:pt x="550" y="682"/>
                    </a:cubicBezTo>
                    <a:cubicBezTo>
                      <a:pt x="549" y="682"/>
                      <a:pt x="549" y="683"/>
                      <a:pt x="548" y="683"/>
                    </a:cubicBezTo>
                    <a:cubicBezTo>
                      <a:pt x="547" y="683"/>
                      <a:pt x="545" y="683"/>
                      <a:pt x="544" y="683"/>
                    </a:cubicBezTo>
                    <a:cubicBezTo>
                      <a:pt x="543" y="682"/>
                      <a:pt x="543" y="683"/>
                      <a:pt x="542" y="682"/>
                    </a:cubicBezTo>
                    <a:cubicBezTo>
                      <a:pt x="541" y="682"/>
                      <a:pt x="541" y="682"/>
                      <a:pt x="540" y="682"/>
                    </a:cubicBezTo>
                    <a:cubicBezTo>
                      <a:pt x="539" y="682"/>
                      <a:pt x="538" y="682"/>
                      <a:pt x="537" y="682"/>
                    </a:cubicBezTo>
                    <a:cubicBezTo>
                      <a:pt x="537" y="682"/>
                      <a:pt x="536" y="682"/>
                      <a:pt x="536" y="682"/>
                    </a:cubicBezTo>
                    <a:cubicBezTo>
                      <a:pt x="536" y="682"/>
                      <a:pt x="535" y="681"/>
                      <a:pt x="535" y="681"/>
                    </a:cubicBezTo>
                    <a:cubicBezTo>
                      <a:pt x="535" y="681"/>
                      <a:pt x="533" y="681"/>
                      <a:pt x="533" y="681"/>
                    </a:cubicBezTo>
                    <a:cubicBezTo>
                      <a:pt x="533" y="681"/>
                      <a:pt x="532" y="681"/>
                      <a:pt x="532" y="681"/>
                    </a:cubicBezTo>
                    <a:cubicBezTo>
                      <a:pt x="532" y="681"/>
                      <a:pt x="531" y="681"/>
                      <a:pt x="531" y="681"/>
                    </a:cubicBezTo>
                    <a:cubicBezTo>
                      <a:pt x="531" y="681"/>
                      <a:pt x="531" y="681"/>
                      <a:pt x="531" y="681"/>
                    </a:cubicBezTo>
                    <a:cubicBezTo>
                      <a:pt x="530" y="681"/>
                      <a:pt x="530" y="681"/>
                      <a:pt x="529" y="681"/>
                    </a:cubicBezTo>
                    <a:cubicBezTo>
                      <a:pt x="529" y="681"/>
                      <a:pt x="529" y="681"/>
                      <a:pt x="529" y="681"/>
                    </a:cubicBezTo>
                    <a:cubicBezTo>
                      <a:pt x="528" y="681"/>
                      <a:pt x="526" y="680"/>
                      <a:pt x="525" y="681"/>
                    </a:cubicBezTo>
                    <a:cubicBezTo>
                      <a:pt x="525" y="681"/>
                      <a:pt x="524" y="681"/>
                      <a:pt x="524" y="681"/>
                    </a:cubicBezTo>
                    <a:cubicBezTo>
                      <a:pt x="524" y="680"/>
                      <a:pt x="523" y="680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4" y="678"/>
                      <a:pt x="525" y="679"/>
                      <a:pt x="526" y="679"/>
                    </a:cubicBezTo>
                    <a:cubicBezTo>
                      <a:pt x="527" y="679"/>
                      <a:pt x="528" y="678"/>
                      <a:pt x="529" y="678"/>
                    </a:cubicBezTo>
                    <a:cubicBezTo>
                      <a:pt x="529" y="678"/>
                      <a:pt x="529" y="679"/>
                      <a:pt x="529" y="679"/>
                    </a:cubicBezTo>
                    <a:cubicBezTo>
                      <a:pt x="529" y="679"/>
                      <a:pt x="531" y="679"/>
                      <a:pt x="531" y="679"/>
                    </a:cubicBezTo>
                    <a:cubicBezTo>
                      <a:pt x="532" y="679"/>
                      <a:pt x="533" y="679"/>
                      <a:pt x="535" y="679"/>
                    </a:cubicBezTo>
                    <a:cubicBezTo>
                      <a:pt x="536" y="679"/>
                      <a:pt x="537" y="679"/>
                      <a:pt x="538" y="679"/>
                    </a:cubicBezTo>
                    <a:cubicBezTo>
                      <a:pt x="538" y="680"/>
                      <a:pt x="540" y="679"/>
                      <a:pt x="540" y="680"/>
                    </a:cubicBezTo>
                    <a:cubicBezTo>
                      <a:pt x="541" y="680"/>
                      <a:pt x="542" y="680"/>
                      <a:pt x="543" y="679"/>
                    </a:cubicBezTo>
                    <a:cubicBezTo>
                      <a:pt x="544" y="680"/>
                      <a:pt x="544" y="680"/>
                      <a:pt x="544" y="680"/>
                    </a:cubicBezTo>
                    <a:cubicBezTo>
                      <a:pt x="545" y="680"/>
                      <a:pt x="545" y="679"/>
                      <a:pt x="546" y="679"/>
                    </a:cubicBezTo>
                    <a:cubicBezTo>
                      <a:pt x="546" y="680"/>
                      <a:pt x="547" y="680"/>
                      <a:pt x="547" y="680"/>
                    </a:cubicBezTo>
                    <a:cubicBezTo>
                      <a:pt x="548" y="680"/>
                      <a:pt x="547" y="680"/>
                      <a:pt x="548" y="680"/>
                    </a:cubicBezTo>
                    <a:cubicBezTo>
                      <a:pt x="548" y="680"/>
                      <a:pt x="549" y="680"/>
                      <a:pt x="549" y="680"/>
                    </a:cubicBezTo>
                    <a:cubicBezTo>
                      <a:pt x="550" y="681"/>
                      <a:pt x="550" y="681"/>
                      <a:pt x="552" y="682"/>
                    </a:cubicBezTo>
                    <a:cubicBezTo>
                      <a:pt x="553" y="681"/>
                      <a:pt x="551" y="680"/>
                      <a:pt x="552" y="680"/>
                    </a:cubicBezTo>
                    <a:cubicBezTo>
                      <a:pt x="552" y="680"/>
                      <a:pt x="552" y="680"/>
                      <a:pt x="552" y="680"/>
                    </a:cubicBezTo>
                    <a:cubicBezTo>
                      <a:pt x="551" y="680"/>
                      <a:pt x="546" y="679"/>
                      <a:pt x="546" y="679"/>
                    </a:cubicBezTo>
                    <a:cubicBezTo>
                      <a:pt x="546" y="678"/>
                      <a:pt x="551" y="679"/>
                      <a:pt x="552" y="679"/>
                    </a:cubicBezTo>
                    <a:cubicBezTo>
                      <a:pt x="552" y="679"/>
                      <a:pt x="552" y="679"/>
                      <a:pt x="553" y="679"/>
                    </a:cubicBezTo>
                    <a:cubicBezTo>
                      <a:pt x="553" y="679"/>
                      <a:pt x="553" y="678"/>
                      <a:pt x="553" y="678"/>
                    </a:cubicBezTo>
                    <a:cubicBezTo>
                      <a:pt x="553" y="678"/>
                      <a:pt x="552" y="678"/>
                      <a:pt x="552" y="678"/>
                    </a:cubicBezTo>
                    <a:cubicBezTo>
                      <a:pt x="552" y="677"/>
                      <a:pt x="554" y="676"/>
                      <a:pt x="554" y="676"/>
                    </a:cubicBezTo>
                    <a:cubicBezTo>
                      <a:pt x="555" y="677"/>
                      <a:pt x="555" y="677"/>
                      <a:pt x="556" y="677"/>
                    </a:cubicBezTo>
                    <a:cubicBezTo>
                      <a:pt x="558" y="677"/>
                      <a:pt x="561" y="676"/>
                      <a:pt x="564" y="676"/>
                    </a:cubicBezTo>
                    <a:cubicBezTo>
                      <a:pt x="564" y="676"/>
                      <a:pt x="564" y="676"/>
                      <a:pt x="564" y="676"/>
                    </a:cubicBezTo>
                    <a:cubicBezTo>
                      <a:pt x="565" y="676"/>
                      <a:pt x="565" y="676"/>
                      <a:pt x="565" y="677"/>
                    </a:cubicBezTo>
                    <a:cubicBezTo>
                      <a:pt x="565" y="676"/>
                      <a:pt x="566" y="676"/>
                      <a:pt x="566" y="676"/>
                    </a:cubicBezTo>
                    <a:cubicBezTo>
                      <a:pt x="568" y="676"/>
                      <a:pt x="568" y="676"/>
                      <a:pt x="570" y="676"/>
                    </a:cubicBezTo>
                    <a:cubicBezTo>
                      <a:pt x="570" y="675"/>
                      <a:pt x="572" y="675"/>
                      <a:pt x="573" y="675"/>
                    </a:cubicBezTo>
                    <a:cubicBezTo>
                      <a:pt x="573" y="675"/>
                      <a:pt x="574" y="675"/>
                      <a:pt x="575" y="674"/>
                    </a:cubicBezTo>
                    <a:cubicBezTo>
                      <a:pt x="576" y="674"/>
                      <a:pt x="576" y="675"/>
                      <a:pt x="577" y="675"/>
                    </a:cubicBezTo>
                    <a:cubicBezTo>
                      <a:pt x="579" y="674"/>
                      <a:pt x="580" y="674"/>
                      <a:pt x="581" y="673"/>
                    </a:cubicBezTo>
                    <a:cubicBezTo>
                      <a:pt x="582" y="673"/>
                      <a:pt x="582" y="673"/>
                      <a:pt x="583" y="673"/>
                    </a:cubicBezTo>
                    <a:cubicBezTo>
                      <a:pt x="584" y="673"/>
                      <a:pt x="585" y="673"/>
                      <a:pt x="586" y="673"/>
                    </a:cubicBezTo>
                    <a:cubicBezTo>
                      <a:pt x="586" y="671"/>
                      <a:pt x="588" y="672"/>
                      <a:pt x="589" y="672"/>
                    </a:cubicBezTo>
                    <a:cubicBezTo>
                      <a:pt x="589" y="673"/>
                      <a:pt x="587" y="673"/>
                      <a:pt x="586" y="673"/>
                    </a:cubicBezTo>
                    <a:close/>
                    <a:moveTo>
                      <a:pt x="592" y="672"/>
                    </a:moveTo>
                    <a:cubicBezTo>
                      <a:pt x="590" y="672"/>
                      <a:pt x="590" y="672"/>
                      <a:pt x="590" y="672"/>
                    </a:cubicBezTo>
                    <a:cubicBezTo>
                      <a:pt x="591" y="672"/>
                      <a:pt x="591" y="672"/>
                      <a:pt x="591" y="672"/>
                    </a:cubicBezTo>
                    <a:cubicBezTo>
                      <a:pt x="592" y="672"/>
                      <a:pt x="592" y="672"/>
                      <a:pt x="592" y="672"/>
                    </a:cubicBezTo>
                    <a:close/>
                    <a:moveTo>
                      <a:pt x="593" y="671"/>
                    </a:moveTo>
                    <a:cubicBezTo>
                      <a:pt x="593" y="671"/>
                      <a:pt x="594" y="671"/>
                      <a:pt x="594" y="670"/>
                    </a:cubicBezTo>
                    <a:cubicBezTo>
                      <a:pt x="595" y="671"/>
                      <a:pt x="593" y="672"/>
                      <a:pt x="593" y="671"/>
                    </a:cubicBezTo>
                    <a:close/>
                    <a:moveTo>
                      <a:pt x="596" y="671"/>
                    </a:moveTo>
                    <a:cubicBezTo>
                      <a:pt x="597" y="670"/>
                      <a:pt x="599" y="669"/>
                      <a:pt x="601" y="669"/>
                    </a:cubicBezTo>
                    <a:cubicBezTo>
                      <a:pt x="599" y="670"/>
                      <a:pt x="598" y="670"/>
                      <a:pt x="596" y="671"/>
                    </a:cubicBezTo>
                    <a:close/>
                    <a:moveTo>
                      <a:pt x="600" y="668"/>
                    </a:moveTo>
                    <a:cubicBezTo>
                      <a:pt x="598" y="669"/>
                      <a:pt x="595" y="669"/>
                      <a:pt x="592" y="671"/>
                    </a:cubicBezTo>
                    <a:cubicBezTo>
                      <a:pt x="592" y="671"/>
                      <a:pt x="590" y="670"/>
                      <a:pt x="589" y="670"/>
                    </a:cubicBezTo>
                    <a:cubicBezTo>
                      <a:pt x="589" y="670"/>
                      <a:pt x="589" y="671"/>
                      <a:pt x="589" y="671"/>
                    </a:cubicBezTo>
                    <a:cubicBezTo>
                      <a:pt x="589" y="671"/>
                      <a:pt x="588" y="671"/>
                      <a:pt x="588" y="671"/>
                    </a:cubicBezTo>
                    <a:cubicBezTo>
                      <a:pt x="588" y="671"/>
                      <a:pt x="586" y="671"/>
                      <a:pt x="585" y="671"/>
                    </a:cubicBezTo>
                    <a:cubicBezTo>
                      <a:pt x="585" y="671"/>
                      <a:pt x="586" y="671"/>
                      <a:pt x="586" y="670"/>
                    </a:cubicBezTo>
                    <a:cubicBezTo>
                      <a:pt x="587" y="671"/>
                      <a:pt x="589" y="670"/>
                      <a:pt x="590" y="670"/>
                    </a:cubicBezTo>
                    <a:cubicBezTo>
                      <a:pt x="591" y="670"/>
                      <a:pt x="591" y="669"/>
                      <a:pt x="592" y="669"/>
                    </a:cubicBezTo>
                    <a:cubicBezTo>
                      <a:pt x="592" y="669"/>
                      <a:pt x="593" y="669"/>
                      <a:pt x="593" y="669"/>
                    </a:cubicBezTo>
                    <a:cubicBezTo>
                      <a:pt x="594" y="669"/>
                      <a:pt x="594" y="668"/>
                      <a:pt x="594" y="668"/>
                    </a:cubicBezTo>
                    <a:cubicBezTo>
                      <a:pt x="595" y="668"/>
                      <a:pt x="596" y="668"/>
                      <a:pt x="597" y="668"/>
                    </a:cubicBezTo>
                    <a:cubicBezTo>
                      <a:pt x="599" y="668"/>
                      <a:pt x="600" y="667"/>
                      <a:pt x="602" y="667"/>
                    </a:cubicBezTo>
                    <a:cubicBezTo>
                      <a:pt x="602" y="668"/>
                      <a:pt x="601" y="668"/>
                      <a:pt x="600" y="668"/>
                    </a:cubicBezTo>
                    <a:close/>
                    <a:moveTo>
                      <a:pt x="604" y="667"/>
                    </a:moveTo>
                    <a:cubicBezTo>
                      <a:pt x="605" y="664"/>
                      <a:pt x="609" y="666"/>
                      <a:pt x="609" y="665"/>
                    </a:cubicBezTo>
                    <a:cubicBezTo>
                      <a:pt x="611" y="667"/>
                      <a:pt x="604" y="667"/>
                      <a:pt x="604" y="667"/>
                    </a:cubicBezTo>
                    <a:close/>
                    <a:moveTo>
                      <a:pt x="617" y="662"/>
                    </a:moveTo>
                    <a:cubicBezTo>
                      <a:pt x="616" y="662"/>
                      <a:pt x="616" y="662"/>
                      <a:pt x="615" y="662"/>
                    </a:cubicBezTo>
                    <a:cubicBezTo>
                      <a:pt x="615" y="662"/>
                      <a:pt x="616" y="662"/>
                      <a:pt x="615" y="663"/>
                    </a:cubicBezTo>
                    <a:cubicBezTo>
                      <a:pt x="615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3" y="663"/>
                    </a:cubicBezTo>
                    <a:cubicBezTo>
                      <a:pt x="613" y="663"/>
                      <a:pt x="613" y="664"/>
                      <a:pt x="612" y="663"/>
                    </a:cubicBezTo>
                    <a:cubicBezTo>
                      <a:pt x="612" y="662"/>
                      <a:pt x="614" y="662"/>
                      <a:pt x="615" y="661"/>
                    </a:cubicBezTo>
                    <a:cubicBezTo>
                      <a:pt x="616" y="662"/>
                      <a:pt x="618" y="661"/>
                      <a:pt x="617" y="662"/>
                    </a:cubicBezTo>
                    <a:close/>
                    <a:moveTo>
                      <a:pt x="624" y="672"/>
                    </a:moveTo>
                    <a:cubicBezTo>
                      <a:pt x="625" y="672"/>
                      <a:pt x="625" y="671"/>
                      <a:pt x="626" y="672"/>
                    </a:cubicBezTo>
                    <a:cubicBezTo>
                      <a:pt x="625" y="672"/>
                      <a:pt x="625" y="673"/>
                      <a:pt x="624" y="672"/>
                    </a:cubicBezTo>
                    <a:close/>
                    <a:moveTo>
                      <a:pt x="627" y="671"/>
                    </a:moveTo>
                    <a:cubicBezTo>
                      <a:pt x="626" y="671"/>
                      <a:pt x="628" y="671"/>
                      <a:pt x="628" y="670"/>
                    </a:cubicBezTo>
                    <a:cubicBezTo>
                      <a:pt x="630" y="671"/>
                      <a:pt x="627" y="671"/>
                      <a:pt x="627" y="671"/>
                    </a:cubicBezTo>
                    <a:close/>
                    <a:moveTo>
                      <a:pt x="630" y="669"/>
                    </a:moveTo>
                    <a:cubicBezTo>
                      <a:pt x="630" y="669"/>
                      <a:pt x="630" y="669"/>
                      <a:pt x="631" y="669"/>
                    </a:cubicBezTo>
                    <a:cubicBezTo>
                      <a:pt x="632" y="669"/>
                      <a:pt x="632" y="667"/>
                      <a:pt x="633" y="668"/>
                    </a:cubicBezTo>
                    <a:cubicBezTo>
                      <a:pt x="632" y="668"/>
                      <a:pt x="632" y="670"/>
                      <a:pt x="630" y="669"/>
                    </a:cubicBezTo>
                    <a:close/>
                    <a:moveTo>
                      <a:pt x="633" y="653"/>
                    </a:moveTo>
                    <a:cubicBezTo>
                      <a:pt x="632" y="653"/>
                      <a:pt x="632" y="653"/>
                      <a:pt x="632" y="653"/>
                    </a:cubicBezTo>
                    <a:cubicBezTo>
                      <a:pt x="631" y="654"/>
                      <a:pt x="632" y="654"/>
                      <a:pt x="630" y="654"/>
                    </a:cubicBezTo>
                    <a:cubicBezTo>
                      <a:pt x="630" y="654"/>
                      <a:pt x="629" y="654"/>
                      <a:pt x="629" y="655"/>
                    </a:cubicBezTo>
                    <a:cubicBezTo>
                      <a:pt x="629" y="655"/>
                      <a:pt x="628" y="655"/>
                      <a:pt x="627" y="655"/>
                    </a:cubicBezTo>
                    <a:cubicBezTo>
                      <a:pt x="627" y="655"/>
                      <a:pt x="626" y="655"/>
                      <a:pt x="624" y="656"/>
                    </a:cubicBezTo>
                    <a:cubicBezTo>
                      <a:pt x="624" y="655"/>
                      <a:pt x="623" y="655"/>
                      <a:pt x="623" y="655"/>
                    </a:cubicBezTo>
                    <a:cubicBezTo>
                      <a:pt x="622" y="655"/>
                      <a:pt x="621" y="656"/>
                      <a:pt x="620" y="656"/>
                    </a:cubicBezTo>
                    <a:cubicBezTo>
                      <a:pt x="620" y="656"/>
                      <a:pt x="620" y="657"/>
                      <a:pt x="621" y="657"/>
                    </a:cubicBezTo>
                    <a:cubicBezTo>
                      <a:pt x="621" y="657"/>
                      <a:pt x="622" y="658"/>
                      <a:pt x="622" y="658"/>
                    </a:cubicBezTo>
                    <a:cubicBezTo>
                      <a:pt x="622" y="658"/>
                      <a:pt x="621" y="659"/>
                      <a:pt x="621" y="659"/>
                    </a:cubicBezTo>
                    <a:cubicBezTo>
                      <a:pt x="621" y="659"/>
                      <a:pt x="621" y="659"/>
                      <a:pt x="621" y="660"/>
                    </a:cubicBezTo>
                    <a:cubicBezTo>
                      <a:pt x="621" y="660"/>
                      <a:pt x="620" y="660"/>
                      <a:pt x="619" y="660"/>
                    </a:cubicBezTo>
                    <a:cubicBezTo>
                      <a:pt x="619" y="660"/>
                      <a:pt x="619" y="660"/>
                      <a:pt x="618" y="660"/>
                    </a:cubicBezTo>
                    <a:cubicBezTo>
                      <a:pt x="618" y="660"/>
                      <a:pt x="618" y="660"/>
                      <a:pt x="618" y="660"/>
                    </a:cubicBezTo>
                    <a:cubicBezTo>
                      <a:pt x="617" y="660"/>
                      <a:pt x="617" y="661"/>
                      <a:pt x="617" y="661"/>
                    </a:cubicBezTo>
                    <a:cubicBezTo>
                      <a:pt x="616" y="661"/>
                      <a:pt x="615" y="661"/>
                      <a:pt x="613" y="661"/>
                    </a:cubicBezTo>
                    <a:cubicBezTo>
                      <a:pt x="613" y="661"/>
                      <a:pt x="612" y="662"/>
                      <a:pt x="612" y="662"/>
                    </a:cubicBezTo>
                    <a:cubicBezTo>
                      <a:pt x="611" y="662"/>
                      <a:pt x="611" y="662"/>
                      <a:pt x="611" y="662"/>
                    </a:cubicBezTo>
                    <a:cubicBezTo>
                      <a:pt x="610" y="662"/>
                      <a:pt x="609" y="662"/>
                      <a:pt x="608" y="663"/>
                    </a:cubicBezTo>
                    <a:cubicBezTo>
                      <a:pt x="608" y="662"/>
                      <a:pt x="608" y="663"/>
                      <a:pt x="607" y="662"/>
                    </a:cubicBezTo>
                    <a:cubicBezTo>
                      <a:pt x="607" y="662"/>
                      <a:pt x="607" y="662"/>
                      <a:pt x="606" y="662"/>
                    </a:cubicBezTo>
                    <a:cubicBezTo>
                      <a:pt x="606" y="662"/>
                      <a:pt x="605" y="663"/>
                      <a:pt x="605" y="663"/>
                    </a:cubicBezTo>
                    <a:cubicBezTo>
                      <a:pt x="604" y="663"/>
                      <a:pt x="604" y="663"/>
                      <a:pt x="604" y="663"/>
                    </a:cubicBezTo>
                    <a:cubicBezTo>
                      <a:pt x="604" y="663"/>
                      <a:pt x="604" y="663"/>
                      <a:pt x="603" y="663"/>
                    </a:cubicBezTo>
                    <a:cubicBezTo>
                      <a:pt x="603" y="663"/>
                      <a:pt x="603" y="663"/>
                      <a:pt x="603" y="663"/>
                    </a:cubicBezTo>
                    <a:cubicBezTo>
                      <a:pt x="603" y="663"/>
                      <a:pt x="602" y="663"/>
                      <a:pt x="602" y="663"/>
                    </a:cubicBezTo>
                    <a:cubicBezTo>
                      <a:pt x="602" y="663"/>
                      <a:pt x="602" y="663"/>
                      <a:pt x="602" y="663"/>
                    </a:cubicBezTo>
                    <a:cubicBezTo>
                      <a:pt x="601" y="663"/>
                      <a:pt x="600" y="663"/>
                      <a:pt x="599" y="664"/>
                    </a:cubicBezTo>
                    <a:cubicBezTo>
                      <a:pt x="599" y="664"/>
                      <a:pt x="598" y="664"/>
                      <a:pt x="598" y="664"/>
                    </a:cubicBezTo>
                    <a:cubicBezTo>
                      <a:pt x="598" y="664"/>
                      <a:pt x="597" y="663"/>
                      <a:pt x="597" y="663"/>
                    </a:cubicBezTo>
                    <a:cubicBezTo>
                      <a:pt x="596" y="663"/>
                      <a:pt x="596" y="663"/>
                      <a:pt x="597" y="663"/>
                    </a:cubicBezTo>
                    <a:cubicBezTo>
                      <a:pt x="597" y="662"/>
                      <a:pt x="598" y="662"/>
                      <a:pt x="599" y="662"/>
                    </a:cubicBezTo>
                    <a:cubicBezTo>
                      <a:pt x="600" y="662"/>
                      <a:pt x="600" y="661"/>
                      <a:pt x="601" y="661"/>
                    </a:cubicBezTo>
                    <a:cubicBezTo>
                      <a:pt x="601" y="661"/>
                      <a:pt x="601" y="662"/>
                      <a:pt x="601" y="661"/>
                    </a:cubicBezTo>
                    <a:cubicBezTo>
                      <a:pt x="602" y="661"/>
                      <a:pt x="603" y="661"/>
                      <a:pt x="603" y="661"/>
                    </a:cubicBezTo>
                    <a:cubicBezTo>
                      <a:pt x="603" y="662"/>
                      <a:pt x="605" y="661"/>
                      <a:pt x="606" y="660"/>
                    </a:cubicBezTo>
                    <a:cubicBezTo>
                      <a:pt x="606" y="660"/>
                      <a:pt x="607" y="660"/>
                      <a:pt x="608" y="660"/>
                    </a:cubicBezTo>
                    <a:cubicBezTo>
                      <a:pt x="609" y="661"/>
                      <a:pt x="610" y="659"/>
                      <a:pt x="611" y="661"/>
                    </a:cubicBezTo>
                    <a:cubicBezTo>
                      <a:pt x="612" y="660"/>
                      <a:pt x="613" y="659"/>
                      <a:pt x="614" y="659"/>
                    </a:cubicBezTo>
                    <a:cubicBezTo>
                      <a:pt x="615" y="659"/>
                      <a:pt x="615" y="659"/>
                      <a:pt x="616" y="659"/>
                    </a:cubicBezTo>
                    <a:cubicBezTo>
                      <a:pt x="616" y="659"/>
                      <a:pt x="616" y="659"/>
                      <a:pt x="616" y="659"/>
                    </a:cubicBezTo>
                    <a:cubicBezTo>
                      <a:pt x="616" y="659"/>
                      <a:pt x="616" y="659"/>
                      <a:pt x="617" y="658"/>
                    </a:cubicBezTo>
                    <a:cubicBezTo>
                      <a:pt x="617" y="659"/>
                      <a:pt x="618" y="659"/>
                      <a:pt x="619" y="659"/>
                    </a:cubicBezTo>
                    <a:cubicBezTo>
                      <a:pt x="620" y="659"/>
                      <a:pt x="618" y="658"/>
                      <a:pt x="619" y="658"/>
                    </a:cubicBezTo>
                    <a:cubicBezTo>
                      <a:pt x="619" y="658"/>
                      <a:pt x="620" y="657"/>
                      <a:pt x="620" y="656"/>
                    </a:cubicBezTo>
                    <a:cubicBezTo>
                      <a:pt x="619" y="656"/>
                      <a:pt x="619" y="657"/>
                      <a:pt x="619" y="657"/>
                    </a:cubicBezTo>
                    <a:cubicBezTo>
                      <a:pt x="618" y="656"/>
                      <a:pt x="620" y="655"/>
                      <a:pt x="620" y="655"/>
                    </a:cubicBezTo>
                    <a:cubicBezTo>
                      <a:pt x="620" y="655"/>
                      <a:pt x="621" y="655"/>
                      <a:pt x="622" y="655"/>
                    </a:cubicBezTo>
                    <a:cubicBezTo>
                      <a:pt x="623" y="654"/>
                      <a:pt x="625" y="653"/>
                      <a:pt x="627" y="653"/>
                    </a:cubicBezTo>
                    <a:cubicBezTo>
                      <a:pt x="627" y="653"/>
                      <a:pt x="628" y="652"/>
                      <a:pt x="628" y="652"/>
                    </a:cubicBezTo>
                    <a:cubicBezTo>
                      <a:pt x="628" y="652"/>
                      <a:pt x="628" y="653"/>
                      <a:pt x="629" y="653"/>
                    </a:cubicBezTo>
                    <a:cubicBezTo>
                      <a:pt x="630" y="652"/>
                      <a:pt x="631" y="652"/>
                      <a:pt x="632" y="652"/>
                    </a:cubicBezTo>
                    <a:cubicBezTo>
                      <a:pt x="633" y="652"/>
                      <a:pt x="634" y="651"/>
                      <a:pt x="635" y="652"/>
                    </a:cubicBezTo>
                    <a:cubicBezTo>
                      <a:pt x="634" y="653"/>
                      <a:pt x="634" y="654"/>
                      <a:pt x="633" y="653"/>
                    </a:cubicBezTo>
                    <a:close/>
                    <a:moveTo>
                      <a:pt x="655" y="641"/>
                    </a:moveTo>
                    <a:cubicBezTo>
                      <a:pt x="655" y="641"/>
                      <a:pt x="655" y="641"/>
                      <a:pt x="654" y="641"/>
                    </a:cubicBezTo>
                    <a:cubicBezTo>
                      <a:pt x="654" y="641"/>
                      <a:pt x="654" y="641"/>
                      <a:pt x="654" y="641"/>
                    </a:cubicBezTo>
                    <a:cubicBezTo>
                      <a:pt x="655" y="641"/>
                      <a:pt x="656" y="640"/>
                      <a:pt x="656" y="640"/>
                    </a:cubicBezTo>
                    <a:cubicBezTo>
                      <a:pt x="656" y="641"/>
                      <a:pt x="656" y="641"/>
                      <a:pt x="655" y="641"/>
                    </a:cubicBezTo>
                    <a:close/>
                    <a:moveTo>
                      <a:pt x="660" y="639"/>
                    </a:moveTo>
                    <a:cubicBezTo>
                      <a:pt x="660" y="640"/>
                      <a:pt x="659" y="640"/>
                      <a:pt x="658" y="640"/>
                    </a:cubicBezTo>
                    <a:cubicBezTo>
                      <a:pt x="658" y="640"/>
                      <a:pt x="658" y="639"/>
                      <a:pt x="659" y="639"/>
                    </a:cubicBezTo>
                    <a:cubicBezTo>
                      <a:pt x="660" y="639"/>
                      <a:pt x="661" y="639"/>
                      <a:pt x="661" y="639"/>
                    </a:cubicBezTo>
                    <a:cubicBezTo>
                      <a:pt x="661" y="639"/>
                      <a:pt x="661" y="639"/>
                      <a:pt x="661" y="639"/>
                    </a:cubicBezTo>
                    <a:cubicBezTo>
                      <a:pt x="661" y="639"/>
                      <a:pt x="661" y="638"/>
                      <a:pt x="661" y="638"/>
                    </a:cubicBezTo>
                    <a:cubicBezTo>
                      <a:pt x="661" y="638"/>
                      <a:pt x="662" y="638"/>
                      <a:pt x="662" y="638"/>
                    </a:cubicBezTo>
                    <a:cubicBezTo>
                      <a:pt x="661" y="639"/>
                      <a:pt x="661" y="639"/>
                      <a:pt x="660" y="639"/>
                    </a:cubicBezTo>
                    <a:close/>
                    <a:moveTo>
                      <a:pt x="663" y="638"/>
                    </a:moveTo>
                    <a:cubicBezTo>
                      <a:pt x="663" y="638"/>
                      <a:pt x="663" y="638"/>
                      <a:pt x="663" y="638"/>
                    </a:cubicBezTo>
                    <a:cubicBezTo>
                      <a:pt x="663" y="638"/>
                      <a:pt x="663" y="638"/>
                      <a:pt x="663" y="638"/>
                    </a:cubicBezTo>
                    <a:close/>
                    <a:moveTo>
                      <a:pt x="668" y="635"/>
                    </a:moveTo>
                    <a:cubicBezTo>
                      <a:pt x="667" y="635"/>
                      <a:pt x="667" y="636"/>
                      <a:pt x="666" y="636"/>
                    </a:cubicBezTo>
                    <a:cubicBezTo>
                      <a:pt x="666" y="636"/>
                      <a:pt x="666" y="636"/>
                      <a:pt x="666" y="636"/>
                    </a:cubicBezTo>
                    <a:cubicBezTo>
                      <a:pt x="667" y="635"/>
                      <a:pt x="668" y="635"/>
                      <a:pt x="669" y="634"/>
                    </a:cubicBezTo>
                    <a:cubicBezTo>
                      <a:pt x="669" y="635"/>
                      <a:pt x="669" y="635"/>
                      <a:pt x="668" y="635"/>
                    </a:cubicBezTo>
                    <a:close/>
                    <a:moveTo>
                      <a:pt x="670" y="632"/>
                    </a:moveTo>
                    <a:cubicBezTo>
                      <a:pt x="670" y="632"/>
                      <a:pt x="669" y="632"/>
                      <a:pt x="669" y="632"/>
                    </a:cubicBezTo>
                    <a:cubicBezTo>
                      <a:pt x="669" y="632"/>
                      <a:pt x="669" y="633"/>
                      <a:pt x="669" y="633"/>
                    </a:cubicBezTo>
                    <a:cubicBezTo>
                      <a:pt x="668" y="633"/>
                      <a:pt x="668" y="633"/>
                      <a:pt x="667" y="633"/>
                    </a:cubicBezTo>
                    <a:cubicBezTo>
                      <a:pt x="667" y="633"/>
                      <a:pt x="667" y="634"/>
                      <a:pt x="667" y="634"/>
                    </a:cubicBezTo>
                    <a:cubicBezTo>
                      <a:pt x="666" y="634"/>
                      <a:pt x="666" y="634"/>
                      <a:pt x="666" y="634"/>
                    </a:cubicBezTo>
                    <a:cubicBezTo>
                      <a:pt x="665" y="634"/>
                      <a:pt x="663" y="635"/>
                      <a:pt x="662" y="635"/>
                    </a:cubicBezTo>
                    <a:cubicBezTo>
                      <a:pt x="661" y="635"/>
                      <a:pt x="661" y="635"/>
                      <a:pt x="660" y="635"/>
                    </a:cubicBezTo>
                    <a:cubicBezTo>
                      <a:pt x="660" y="635"/>
                      <a:pt x="659" y="635"/>
                      <a:pt x="659" y="635"/>
                    </a:cubicBezTo>
                    <a:cubicBezTo>
                      <a:pt x="658" y="636"/>
                      <a:pt x="657" y="637"/>
                      <a:pt x="656" y="637"/>
                    </a:cubicBezTo>
                    <a:cubicBezTo>
                      <a:pt x="655" y="637"/>
                      <a:pt x="654" y="637"/>
                      <a:pt x="654" y="637"/>
                    </a:cubicBezTo>
                    <a:cubicBezTo>
                      <a:pt x="655" y="637"/>
                      <a:pt x="655" y="636"/>
                      <a:pt x="656" y="636"/>
                    </a:cubicBezTo>
                    <a:cubicBezTo>
                      <a:pt x="656" y="636"/>
                      <a:pt x="656" y="636"/>
                      <a:pt x="656" y="635"/>
                    </a:cubicBezTo>
                    <a:cubicBezTo>
                      <a:pt x="657" y="635"/>
                      <a:pt x="658" y="635"/>
                      <a:pt x="658" y="635"/>
                    </a:cubicBezTo>
                    <a:cubicBezTo>
                      <a:pt x="658" y="634"/>
                      <a:pt x="658" y="635"/>
                      <a:pt x="659" y="635"/>
                    </a:cubicBezTo>
                    <a:cubicBezTo>
                      <a:pt x="660" y="634"/>
                      <a:pt x="660" y="634"/>
                      <a:pt x="660" y="633"/>
                    </a:cubicBezTo>
                    <a:cubicBezTo>
                      <a:pt x="661" y="633"/>
                      <a:pt x="662" y="633"/>
                      <a:pt x="662" y="634"/>
                    </a:cubicBezTo>
                    <a:cubicBezTo>
                      <a:pt x="664" y="633"/>
                      <a:pt x="665" y="633"/>
                      <a:pt x="667" y="633"/>
                    </a:cubicBezTo>
                    <a:cubicBezTo>
                      <a:pt x="668" y="633"/>
                      <a:pt x="668" y="632"/>
                      <a:pt x="668" y="632"/>
                    </a:cubicBezTo>
                    <a:cubicBezTo>
                      <a:pt x="669" y="632"/>
                      <a:pt x="669" y="630"/>
                      <a:pt x="671" y="631"/>
                    </a:cubicBezTo>
                    <a:cubicBezTo>
                      <a:pt x="670" y="631"/>
                      <a:pt x="670" y="631"/>
                      <a:pt x="670" y="632"/>
                    </a:cubicBezTo>
                    <a:close/>
                    <a:moveTo>
                      <a:pt x="669" y="622"/>
                    </a:moveTo>
                    <a:cubicBezTo>
                      <a:pt x="668" y="623"/>
                      <a:pt x="668" y="623"/>
                      <a:pt x="668" y="624"/>
                    </a:cubicBezTo>
                    <a:cubicBezTo>
                      <a:pt x="666" y="623"/>
                      <a:pt x="665" y="624"/>
                      <a:pt x="664" y="625"/>
                    </a:cubicBezTo>
                    <a:cubicBezTo>
                      <a:pt x="663" y="625"/>
                      <a:pt x="662" y="625"/>
                      <a:pt x="661" y="626"/>
                    </a:cubicBezTo>
                    <a:cubicBezTo>
                      <a:pt x="660" y="626"/>
                      <a:pt x="662" y="625"/>
                      <a:pt x="662" y="625"/>
                    </a:cubicBezTo>
                    <a:cubicBezTo>
                      <a:pt x="663" y="624"/>
                      <a:pt x="663" y="624"/>
                      <a:pt x="664" y="623"/>
                    </a:cubicBezTo>
                    <a:cubicBezTo>
                      <a:pt x="665" y="623"/>
                      <a:pt x="664" y="624"/>
                      <a:pt x="665" y="623"/>
                    </a:cubicBezTo>
                    <a:cubicBezTo>
                      <a:pt x="666" y="623"/>
                      <a:pt x="665" y="623"/>
                      <a:pt x="665" y="623"/>
                    </a:cubicBezTo>
                    <a:cubicBezTo>
                      <a:pt x="667" y="623"/>
                      <a:pt x="667" y="622"/>
                      <a:pt x="668" y="622"/>
                    </a:cubicBezTo>
                    <a:cubicBezTo>
                      <a:pt x="669" y="622"/>
                      <a:pt x="669" y="621"/>
                      <a:pt x="669" y="621"/>
                    </a:cubicBezTo>
                    <a:cubicBezTo>
                      <a:pt x="670" y="621"/>
                      <a:pt x="671" y="621"/>
                      <a:pt x="671" y="622"/>
                    </a:cubicBezTo>
                    <a:cubicBezTo>
                      <a:pt x="670" y="622"/>
                      <a:pt x="669" y="623"/>
                      <a:pt x="669" y="622"/>
                    </a:cubicBezTo>
                    <a:close/>
                    <a:moveTo>
                      <a:pt x="672" y="619"/>
                    </a:moveTo>
                    <a:cubicBezTo>
                      <a:pt x="673" y="619"/>
                      <a:pt x="672" y="619"/>
                      <a:pt x="673" y="619"/>
                    </a:cubicBezTo>
                    <a:cubicBezTo>
                      <a:pt x="673" y="619"/>
                      <a:pt x="674" y="619"/>
                      <a:pt x="673" y="618"/>
                    </a:cubicBezTo>
                    <a:cubicBezTo>
                      <a:pt x="674" y="618"/>
                      <a:pt x="674" y="618"/>
                      <a:pt x="674" y="618"/>
                    </a:cubicBezTo>
                    <a:cubicBezTo>
                      <a:pt x="675" y="619"/>
                      <a:pt x="674" y="619"/>
                      <a:pt x="674" y="619"/>
                    </a:cubicBezTo>
                    <a:cubicBezTo>
                      <a:pt x="674" y="619"/>
                      <a:pt x="673" y="620"/>
                      <a:pt x="673" y="620"/>
                    </a:cubicBezTo>
                    <a:cubicBezTo>
                      <a:pt x="672" y="621"/>
                      <a:pt x="672" y="620"/>
                      <a:pt x="671" y="620"/>
                    </a:cubicBezTo>
                    <a:cubicBezTo>
                      <a:pt x="671" y="620"/>
                      <a:pt x="672" y="620"/>
                      <a:pt x="672" y="619"/>
                    </a:cubicBezTo>
                    <a:close/>
                    <a:moveTo>
                      <a:pt x="675" y="629"/>
                    </a:moveTo>
                    <a:cubicBezTo>
                      <a:pt x="674" y="630"/>
                      <a:pt x="674" y="630"/>
                      <a:pt x="672" y="631"/>
                    </a:cubicBezTo>
                    <a:cubicBezTo>
                      <a:pt x="672" y="630"/>
                      <a:pt x="672" y="630"/>
                      <a:pt x="671" y="630"/>
                    </a:cubicBezTo>
                    <a:cubicBezTo>
                      <a:pt x="671" y="629"/>
                      <a:pt x="674" y="630"/>
                      <a:pt x="673" y="629"/>
                    </a:cubicBezTo>
                    <a:cubicBezTo>
                      <a:pt x="673" y="629"/>
                      <a:pt x="674" y="628"/>
                      <a:pt x="674" y="628"/>
                    </a:cubicBezTo>
                    <a:cubicBezTo>
                      <a:pt x="675" y="629"/>
                      <a:pt x="676" y="629"/>
                      <a:pt x="677" y="628"/>
                    </a:cubicBezTo>
                    <a:cubicBezTo>
                      <a:pt x="677" y="629"/>
                      <a:pt x="676" y="629"/>
                      <a:pt x="675" y="629"/>
                    </a:cubicBezTo>
                    <a:close/>
                    <a:moveTo>
                      <a:pt x="699" y="603"/>
                    </a:moveTo>
                    <a:cubicBezTo>
                      <a:pt x="700" y="602"/>
                      <a:pt x="701" y="602"/>
                      <a:pt x="701" y="601"/>
                    </a:cubicBezTo>
                    <a:cubicBezTo>
                      <a:pt x="703" y="601"/>
                      <a:pt x="703" y="600"/>
                      <a:pt x="704" y="599"/>
                    </a:cubicBezTo>
                    <a:cubicBezTo>
                      <a:pt x="704" y="599"/>
                      <a:pt x="704" y="599"/>
                      <a:pt x="704" y="599"/>
                    </a:cubicBezTo>
                    <a:cubicBezTo>
                      <a:pt x="704" y="599"/>
                      <a:pt x="704" y="599"/>
                      <a:pt x="705" y="599"/>
                    </a:cubicBezTo>
                    <a:cubicBezTo>
                      <a:pt x="705" y="598"/>
                      <a:pt x="706" y="598"/>
                      <a:pt x="707" y="597"/>
                    </a:cubicBezTo>
                    <a:cubicBezTo>
                      <a:pt x="708" y="598"/>
                      <a:pt x="705" y="598"/>
                      <a:pt x="705" y="599"/>
                    </a:cubicBezTo>
                    <a:cubicBezTo>
                      <a:pt x="704" y="599"/>
                      <a:pt x="704" y="600"/>
                      <a:pt x="704" y="600"/>
                    </a:cubicBezTo>
                    <a:cubicBezTo>
                      <a:pt x="703" y="600"/>
                      <a:pt x="703" y="601"/>
                      <a:pt x="703" y="601"/>
                    </a:cubicBezTo>
                    <a:cubicBezTo>
                      <a:pt x="703" y="601"/>
                      <a:pt x="701" y="602"/>
                      <a:pt x="702" y="602"/>
                    </a:cubicBezTo>
                    <a:cubicBezTo>
                      <a:pt x="701" y="602"/>
                      <a:pt x="701" y="602"/>
                      <a:pt x="701" y="603"/>
                    </a:cubicBezTo>
                    <a:cubicBezTo>
                      <a:pt x="700" y="603"/>
                      <a:pt x="700" y="603"/>
                      <a:pt x="700" y="603"/>
                    </a:cubicBezTo>
                    <a:cubicBezTo>
                      <a:pt x="700" y="603"/>
                      <a:pt x="699" y="604"/>
                      <a:pt x="699" y="604"/>
                    </a:cubicBezTo>
                    <a:cubicBezTo>
                      <a:pt x="699" y="604"/>
                      <a:pt x="699" y="604"/>
                      <a:pt x="699" y="604"/>
                    </a:cubicBezTo>
                    <a:cubicBezTo>
                      <a:pt x="699" y="604"/>
                      <a:pt x="698" y="604"/>
                      <a:pt x="698" y="605"/>
                    </a:cubicBezTo>
                    <a:cubicBezTo>
                      <a:pt x="698" y="604"/>
                      <a:pt x="698" y="604"/>
                      <a:pt x="697" y="605"/>
                    </a:cubicBezTo>
                    <a:cubicBezTo>
                      <a:pt x="697" y="604"/>
                      <a:pt x="698" y="603"/>
                      <a:pt x="699" y="603"/>
                    </a:cubicBezTo>
                    <a:close/>
                    <a:moveTo>
                      <a:pt x="694" y="609"/>
                    </a:moveTo>
                    <a:cubicBezTo>
                      <a:pt x="694" y="610"/>
                      <a:pt x="694" y="610"/>
                      <a:pt x="693" y="610"/>
                    </a:cubicBezTo>
                    <a:cubicBezTo>
                      <a:pt x="693" y="610"/>
                      <a:pt x="693" y="610"/>
                      <a:pt x="693" y="610"/>
                    </a:cubicBezTo>
                    <a:cubicBezTo>
                      <a:pt x="693" y="609"/>
                      <a:pt x="694" y="609"/>
                      <a:pt x="694" y="609"/>
                    </a:cubicBezTo>
                    <a:close/>
                    <a:moveTo>
                      <a:pt x="680" y="615"/>
                    </a:moveTo>
                    <a:cubicBezTo>
                      <a:pt x="680" y="615"/>
                      <a:pt x="680" y="615"/>
                      <a:pt x="681" y="614"/>
                    </a:cubicBezTo>
                    <a:cubicBezTo>
                      <a:pt x="681" y="614"/>
                      <a:pt x="683" y="614"/>
                      <a:pt x="683" y="614"/>
                    </a:cubicBezTo>
                    <a:cubicBezTo>
                      <a:pt x="683" y="614"/>
                      <a:pt x="683" y="613"/>
                      <a:pt x="683" y="613"/>
                    </a:cubicBezTo>
                    <a:cubicBezTo>
                      <a:pt x="683" y="613"/>
                      <a:pt x="684" y="613"/>
                      <a:pt x="684" y="613"/>
                    </a:cubicBezTo>
                    <a:cubicBezTo>
                      <a:pt x="684" y="613"/>
                      <a:pt x="685" y="612"/>
                      <a:pt x="685" y="612"/>
                    </a:cubicBezTo>
                    <a:cubicBezTo>
                      <a:pt x="685" y="612"/>
                      <a:pt x="686" y="612"/>
                      <a:pt x="686" y="612"/>
                    </a:cubicBezTo>
                    <a:cubicBezTo>
                      <a:pt x="687" y="611"/>
                      <a:pt x="686" y="611"/>
                      <a:pt x="687" y="611"/>
                    </a:cubicBezTo>
                    <a:cubicBezTo>
                      <a:pt x="688" y="610"/>
                      <a:pt x="688" y="610"/>
                      <a:pt x="688" y="609"/>
                    </a:cubicBezTo>
                    <a:cubicBezTo>
                      <a:pt x="689" y="609"/>
                      <a:pt x="690" y="609"/>
                      <a:pt x="690" y="609"/>
                    </a:cubicBezTo>
                    <a:cubicBezTo>
                      <a:pt x="692" y="608"/>
                      <a:pt x="690" y="609"/>
                      <a:pt x="690" y="609"/>
                    </a:cubicBezTo>
                    <a:cubicBezTo>
                      <a:pt x="690" y="610"/>
                      <a:pt x="690" y="610"/>
                      <a:pt x="689" y="611"/>
                    </a:cubicBezTo>
                    <a:cubicBezTo>
                      <a:pt x="689" y="611"/>
                      <a:pt x="688" y="611"/>
                      <a:pt x="688" y="611"/>
                    </a:cubicBezTo>
                    <a:cubicBezTo>
                      <a:pt x="688" y="611"/>
                      <a:pt x="687" y="612"/>
                      <a:pt x="687" y="612"/>
                    </a:cubicBezTo>
                    <a:cubicBezTo>
                      <a:pt x="686" y="612"/>
                      <a:pt x="685" y="613"/>
                      <a:pt x="684" y="613"/>
                    </a:cubicBezTo>
                    <a:cubicBezTo>
                      <a:pt x="685" y="614"/>
                      <a:pt x="686" y="614"/>
                      <a:pt x="686" y="615"/>
                    </a:cubicBezTo>
                    <a:cubicBezTo>
                      <a:pt x="686" y="615"/>
                      <a:pt x="685" y="615"/>
                      <a:pt x="685" y="615"/>
                    </a:cubicBezTo>
                    <a:cubicBezTo>
                      <a:pt x="685" y="615"/>
                      <a:pt x="684" y="615"/>
                      <a:pt x="683" y="615"/>
                    </a:cubicBezTo>
                    <a:cubicBezTo>
                      <a:pt x="683" y="615"/>
                      <a:pt x="683" y="615"/>
                      <a:pt x="683" y="615"/>
                    </a:cubicBezTo>
                    <a:cubicBezTo>
                      <a:pt x="683" y="615"/>
                      <a:pt x="682" y="614"/>
                      <a:pt x="682" y="614"/>
                    </a:cubicBezTo>
                    <a:cubicBezTo>
                      <a:pt x="681" y="615"/>
                      <a:pt x="682" y="615"/>
                      <a:pt x="682" y="616"/>
                    </a:cubicBezTo>
                    <a:cubicBezTo>
                      <a:pt x="681" y="616"/>
                      <a:pt x="680" y="617"/>
                      <a:pt x="680" y="617"/>
                    </a:cubicBezTo>
                    <a:cubicBezTo>
                      <a:pt x="679" y="617"/>
                      <a:pt x="679" y="616"/>
                      <a:pt x="678" y="616"/>
                    </a:cubicBezTo>
                    <a:cubicBezTo>
                      <a:pt x="678" y="615"/>
                      <a:pt x="679" y="615"/>
                      <a:pt x="680" y="615"/>
                    </a:cubicBezTo>
                    <a:close/>
                    <a:moveTo>
                      <a:pt x="689" y="614"/>
                    </a:moveTo>
                    <a:cubicBezTo>
                      <a:pt x="688" y="614"/>
                      <a:pt x="687" y="614"/>
                      <a:pt x="687" y="614"/>
                    </a:cubicBezTo>
                    <a:cubicBezTo>
                      <a:pt x="687" y="614"/>
                      <a:pt x="688" y="614"/>
                      <a:pt x="688" y="613"/>
                    </a:cubicBezTo>
                    <a:cubicBezTo>
                      <a:pt x="690" y="613"/>
                      <a:pt x="690" y="612"/>
                      <a:pt x="691" y="612"/>
                    </a:cubicBezTo>
                    <a:cubicBezTo>
                      <a:pt x="691" y="613"/>
                      <a:pt x="690" y="612"/>
                      <a:pt x="690" y="613"/>
                    </a:cubicBezTo>
                    <a:cubicBezTo>
                      <a:pt x="689" y="613"/>
                      <a:pt x="688" y="613"/>
                      <a:pt x="689" y="614"/>
                    </a:cubicBezTo>
                    <a:close/>
                    <a:moveTo>
                      <a:pt x="683" y="617"/>
                    </a:moveTo>
                    <a:cubicBezTo>
                      <a:pt x="683" y="618"/>
                      <a:pt x="682" y="618"/>
                      <a:pt x="681" y="618"/>
                    </a:cubicBezTo>
                    <a:cubicBezTo>
                      <a:pt x="681" y="617"/>
                      <a:pt x="682" y="617"/>
                      <a:pt x="683" y="617"/>
                    </a:cubicBezTo>
                    <a:close/>
                    <a:moveTo>
                      <a:pt x="700" y="610"/>
                    </a:moveTo>
                    <a:cubicBezTo>
                      <a:pt x="701" y="611"/>
                      <a:pt x="700" y="611"/>
                      <a:pt x="700" y="611"/>
                    </a:cubicBezTo>
                    <a:cubicBezTo>
                      <a:pt x="700" y="612"/>
                      <a:pt x="700" y="612"/>
                      <a:pt x="700" y="612"/>
                    </a:cubicBezTo>
                    <a:cubicBezTo>
                      <a:pt x="699" y="612"/>
                      <a:pt x="699" y="613"/>
                      <a:pt x="698" y="613"/>
                    </a:cubicBezTo>
                    <a:cubicBezTo>
                      <a:pt x="698" y="613"/>
                      <a:pt x="698" y="613"/>
                      <a:pt x="697" y="613"/>
                    </a:cubicBezTo>
                    <a:cubicBezTo>
                      <a:pt x="697" y="614"/>
                      <a:pt x="697" y="614"/>
                      <a:pt x="696" y="614"/>
                    </a:cubicBezTo>
                    <a:cubicBezTo>
                      <a:pt x="696" y="614"/>
                      <a:pt x="696" y="614"/>
                      <a:pt x="696" y="614"/>
                    </a:cubicBezTo>
                    <a:cubicBezTo>
                      <a:pt x="695" y="614"/>
                      <a:pt x="695" y="615"/>
                      <a:pt x="695" y="615"/>
                    </a:cubicBezTo>
                    <a:cubicBezTo>
                      <a:pt x="695" y="615"/>
                      <a:pt x="695" y="616"/>
                      <a:pt x="695" y="616"/>
                    </a:cubicBezTo>
                    <a:cubicBezTo>
                      <a:pt x="694" y="616"/>
                      <a:pt x="694" y="616"/>
                      <a:pt x="693" y="617"/>
                    </a:cubicBezTo>
                    <a:cubicBezTo>
                      <a:pt x="693" y="617"/>
                      <a:pt x="693" y="617"/>
                      <a:pt x="693" y="617"/>
                    </a:cubicBezTo>
                    <a:cubicBezTo>
                      <a:pt x="693" y="617"/>
                      <a:pt x="693" y="617"/>
                      <a:pt x="692" y="617"/>
                    </a:cubicBezTo>
                    <a:cubicBezTo>
                      <a:pt x="692" y="617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1" y="618"/>
                      <a:pt x="691" y="618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0" y="619"/>
                      <a:pt x="690" y="619"/>
                    </a:cubicBezTo>
                    <a:cubicBezTo>
                      <a:pt x="690" y="619"/>
                      <a:pt x="689" y="619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7" y="621"/>
                      <a:pt x="686" y="622"/>
                      <a:pt x="685" y="623"/>
                    </a:cubicBezTo>
                    <a:cubicBezTo>
                      <a:pt x="685" y="623"/>
                      <a:pt x="685" y="623"/>
                      <a:pt x="684" y="623"/>
                    </a:cubicBezTo>
                    <a:cubicBezTo>
                      <a:pt x="683" y="623"/>
                      <a:pt x="684" y="624"/>
                      <a:pt x="683" y="624"/>
                    </a:cubicBezTo>
                    <a:cubicBezTo>
                      <a:pt x="683" y="624"/>
                      <a:pt x="683" y="625"/>
                      <a:pt x="683" y="625"/>
                    </a:cubicBezTo>
                    <a:cubicBezTo>
                      <a:pt x="682" y="625"/>
                      <a:pt x="682" y="625"/>
                      <a:pt x="681" y="625"/>
                    </a:cubicBezTo>
                    <a:cubicBezTo>
                      <a:pt x="681" y="625"/>
                      <a:pt x="681" y="625"/>
                      <a:pt x="681" y="625"/>
                    </a:cubicBezTo>
                    <a:cubicBezTo>
                      <a:pt x="681" y="625"/>
                      <a:pt x="681" y="626"/>
                      <a:pt x="680" y="626"/>
                    </a:cubicBezTo>
                    <a:cubicBezTo>
                      <a:pt x="680" y="626"/>
                      <a:pt x="680" y="626"/>
                      <a:pt x="680" y="626"/>
                    </a:cubicBezTo>
                    <a:cubicBezTo>
                      <a:pt x="679" y="627"/>
                      <a:pt x="679" y="627"/>
                      <a:pt x="678" y="628"/>
                    </a:cubicBezTo>
                    <a:cubicBezTo>
                      <a:pt x="677" y="628"/>
                      <a:pt x="678" y="627"/>
                      <a:pt x="678" y="626"/>
                    </a:cubicBezTo>
                    <a:cubicBezTo>
                      <a:pt x="679" y="626"/>
                      <a:pt x="679" y="625"/>
                      <a:pt x="680" y="625"/>
                    </a:cubicBezTo>
                    <a:cubicBezTo>
                      <a:pt x="680" y="625"/>
                      <a:pt x="680" y="625"/>
                      <a:pt x="680" y="624"/>
                    </a:cubicBezTo>
                    <a:cubicBezTo>
                      <a:pt x="681" y="624"/>
                      <a:pt x="682" y="624"/>
                      <a:pt x="682" y="624"/>
                    </a:cubicBezTo>
                    <a:cubicBezTo>
                      <a:pt x="682" y="624"/>
                      <a:pt x="683" y="623"/>
                      <a:pt x="683" y="623"/>
                    </a:cubicBezTo>
                    <a:cubicBezTo>
                      <a:pt x="684" y="622"/>
                      <a:pt x="684" y="622"/>
                      <a:pt x="685" y="621"/>
                    </a:cubicBezTo>
                    <a:cubicBezTo>
                      <a:pt x="687" y="621"/>
                      <a:pt x="687" y="620"/>
                      <a:pt x="688" y="620"/>
                    </a:cubicBezTo>
                    <a:cubicBezTo>
                      <a:pt x="688" y="619"/>
                      <a:pt x="688" y="619"/>
                      <a:pt x="688" y="619"/>
                    </a:cubicBezTo>
                    <a:cubicBezTo>
                      <a:pt x="688" y="619"/>
                      <a:pt x="688" y="619"/>
                      <a:pt x="689" y="619"/>
                    </a:cubicBezTo>
                    <a:cubicBezTo>
                      <a:pt x="689" y="619"/>
                      <a:pt x="689" y="618"/>
                      <a:pt x="690" y="618"/>
                    </a:cubicBezTo>
                    <a:cubicBezTo>
                      <a:pt x="691" y="618"/>
                      <a:pt x="691" y="617"/>
                      <a:pt x="692" y="617"/>
                    </a:cubicBezTo>
                    <a:cubicBezTo>
                      <a:pt x="693" y="617"/>
                      <a:pt x="692" y="616"/>
                      <a:pt x="692" y="616"/>
                    </a:cubicBezTo>
                    <a:cubicBezTo>
                      <a:pt x="692" y="616"/>
                      <a:pt x="693" y="616"/>
                      <a:pt x="692" y="615"/>
                    </a:cubicBezTo>
                    <a:cubicBezTo>
                      <a:pt x="693" y="615"/>
                      <a:pt x="694" y="615"/>
                      <a:pt x="695" y="615"/>
                    </a:cubicBezTo>
                    <a:cubicBezTo>
                      <a:pt x="695" y="614"/>
                      <a:pt x="693" y="614"/>
                      <a:pt x="694" y="614"/>
                    </a:cubicBezTo>
                    <a:cubicBezTo>
                      <a:pt x="695" y="614"/>
                      <a:pt x="695" y="613"/>
                      <a:pt x="696" y="613"/>
                    </a:cubicBezTo>
                    <a:cubicBezTo>
                      <a:pt x="697" y="613"/>
                      <a:pt x="697" y="612"/>
                      <a:pt x="697" y="612"/>
                    </a:cubicBezTo>
                    <a:cubicBezTo>
                      <a:pt x="698" y="612"/>
                      <a:pt x="699" y="611"/>
                      <a:pt x="700" y="611"/>
                    </a:cubicBezTo>
                    <a:cubicBezTo>
                      <a:pt x="700" y="610"/>
                      <a:pt x="700" y="610"/>
                      <a:pt x="700" y="609"/>
                    </a:cubicBezTo>
                    <a:cubicBezTo>
                      <a:pt x="700" y="609"/>
                      <a:pt x="701" y="610"/>
                      <a:pt x="701" y="609"/>
                    </a:cubicBezTo>
                    <a:cubicBezTo>
                      <a:pt x="701" y="609"/>
                      <a:pt x="701" y="609"/>
                      <a:pt x="702" y="609"/>
                    </a:cubicBezTo>
                    <a:cubicBezTo>
                      <a:pt x="703" y="609"/>
                      <a:pt x="702" y="607"/>
                      <a:pt x="703" y="608"/>
                    </a:cubicBezTo>
                    <a:cubicBezTo>
                      <a:pt x="703" y="609"/>
                      <a:pt x="702" y="609"/>
                      <a:pt x="700" y="610"/>
                    </a:cubicBezTo>
                    <a:close/>
                    <a:moveTo>
                      <a:pt x="707" y="605"/>
                    </a:moveTo>
                    <a:cubicBezTo>
                      <a:pt x="706" y="604"/>
                      <a:pt x="705" y="608"/>
                      <a:pt x="703" y="607"/>
                    </a:cubicBezTo>
                    <a:cubicBezTo>
                      <a:pt x="703" y="606"/>
                      <a:pt x="704" y="606"/>
                      <a:pt x="705" y="606"/>
                    </a:cubicBezTo>
                    <a:cubicBezTo>
                      <a:pt x="705" y="605"/>
                      <a:pt x="706" y="605"/>
                      <a:pt x="706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lose/>
                    <a:moveTo>
                      <a:pt x="723" y="588"/>
                    </a:move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lose/>
                    <a:moveTo>
                      <a:pt x="724" y="587"/>
                    </a:move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lose/>
                    <a:moveTo>
                      <a:pt x="727" y="584"/>
                    </a:moveTo>
                    <a:cubicBezTo>
                      <a:pt x="727" y="584"/>
                      <a:pt x="726" y="584"/>
                      <a:pt x="726" y="584"/>
                    </a:cubicBezTo>
                    <a:cubicBezTo>
                      <a:pt x="726" y="584"/>
                      <a:pt x="726" y="583"/>
                      <a:pt x="727" y="583"/>
                    </a:cubicBezTo>
                    <a:cubicBezTo>
                      <a:pt x="727" y="583"/>
                      <a:pt x="727" y="583"/>
                      <a:pt x="727" y="583"/>
                    </a:cubicBezTo>
                    <a:lnTo>
                      <a:pt x="727" y="584"/>
                    </a:lnTo>
                    <a:close/>
                    <a:moveTo>
                      <a:pt x="729" y="581"/>
                    </a:moveTo>
                    <a:cubicBezTo>
                      <a:pt x="729" y="581"/>
                      <a:pt x="729" y="581"/>
                      <a:pt x="729" y="581"/>
                    </a:cubicBezTo>
                    <a:cubicBezTo>
                      <a:pt x="729" y="581"/>
                      <a:pt x="729" y="581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1"/>
                      <a:pt x="729" y="581"/>
                    </a:cubicBezTo>
                    <a:close/>
                    <a:moveTo>
                      <a:pt x="730" y="580"/>
                    </a:move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lose/>
                    <a:moveTo>
                      <a:pt x="730" y="579"/>
                    </a:move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lose/>
                    <a:moveTo>
                      <a:pt x="88" y="594"/>
                    </a:moveTo>
                    <a:cubicBezTo>
                      <a:pt x="79" y="568"/>
                      <a:pt x="73" y="541"/>
                      <a:pt x="74" y="513"/>
                    </a:cubicBezTo>
                    <a:cubicBezTo>
                      <a:pt x="74" y="506"/>
                      <a:pt x="75" y="498"/>
                      <a:pt x="76" y="490"/>
                    </a:cubicBezTo>
                    <a:cubicBezTo>
                      <a:pt x="76" y="488"/>
                      <a:pt x="77" y="487"/>
                      <a:pt x="77" y="485"/>
                    </a:cubicBezTo>
                    <a:cubicBezTo>
                      <a:pt x="78" y="478"/>
                      <a:pt x="79" y="473"/>
                      <a:pt x="81" y="467"/>
                    </a:cubicBezTo>
                    <a:cubicBezTo>
                      <a:pt x="84" y="459"/>
                      <a:pt x="88" y="455"/>
                      <a:pt x="88" y="447"/>
                    </a:cubicBezTo>
                    <a:cubicBezTo>
                      <a:pt x="88" y="443"/>
                      <a:pt x="87" y="439"/>
                      <a:pt x="84" y="435"/>
                    </a:cubicBezTo>
                    <a:cubicBezTo>
                      <a:pt x="79" y="429"/>
                      <a:pt x="71" y="431"/>
                      <a:pt x="70" y="431"/>
                    </a:cubicBezTo>
                    <a:cubicBezTo>
                      <a:pt x="71" y="430"/>
                      <a:pt x="72" y="428"/>
                      <a:pt x="73" y="423"/>
                    </a:cubicBezTo>
                    <a:cubicBezTo>
                      <a:pt x="76" y="401"/>
                      <a:pt x="49" y="399"/>
                      <a:pt x="37" y="411"/>
                    </a:cubicBezTo>
                    <a:cubicBezTo>
                      <a:pt x="34" y="413"/>
                      <a:pt x="32" y="416"/>
                      <a:pt x="31" y="419"/>
                    </a:cubicBezTo>
                    <a:cubicBezTo>
                      <a:pt x="30" y="421"/>
                      <a:pt x="30" y="427"/>
                      <a:pt x="31" y="429"/>
                    </a:cubicBezTo>
                    <a:cubicBezTo>
                      <a:pt x="26" y="426"/>
                      <a:pt x="21" y="429"/>
                      <a:pt x="18" y="431"/>
                    </a:cubicBezTo>
                    <a:cubicBezTo>
                      <a:pt x="0" y="441"/>
                      <a:pt x="5" y="476"/>
                      <a:pt x="22" y="485"/>
                    </a:cubicBezTo>
                    <a:cubicBezTo>
                      <a:pt x="53" y="503"/>
                      <a:pt x="67" y="446"/>
                      <a:pt x="36" y="453"/>
                    </a:cubicBezTo>
                    <a:cubicBezTo>
                      <a:pt x="31" y="454"/>
                      <a:pt x="29" y="460"/>
                      <a:pt x="30" y="466"/>
                    </a:cubicBezTo>
                    <a:cubicBezTo>
                      <a:pt x="29" y="465"/>
                      <a:pt x="26" y="460"/>
                      <a:pt x="28" y="454"/>
                    </a:cubicBezTo>
                    <a:cubicBezTo>
                      <a:pt x="30" y="446"/>
                      <a:pt x="38" y="443"/>
                      <a:pt x="45" y="445"/>
                    </a:cubicBezTo>
                    <a:cubicBezTo>
                      <a:pt x="60" y="448"/>
                      <a:pt x="58" y="463"/>
                      <a:pt x="57" y="475"/>
                    </a:cubicBezTo>
                    <a:cubicBezTo>
                      <a:pt x="54" y="495"/>
                      <a:pt x="52" y="516"/>
                      <a:pt x="56" y="537"/>
                    </a:cubicBezTo>
                    <a:cubicBezTo>
                      <a:pt x="60" y="564"/>
                      <a:pt x="70" y="590"/>
                      <a:pt x="83" y="614"/>
                    </a:cubicBezTo>
                    <a:cubicBezTo>
                      <a:pt x="90" y="627"/>
                      <a:pt x="97" y="641"/>
                      <a:pt x="105" y="653"/>
                    </a:cubicBezTo>
                    <a:cubicBezTo>
                      <a:pt x="110" y="661"/>
                      <a:pt x="114" y="668"/>
                      <a:pt x="119" y="675"/>
                    </a:cubicBezTo>
                    <a:cubicBezTo>
                      <a:pt x="125" y="683"/>
                      <a:pt x="130" y="685"/>
                      <a:pt x="136" y="693"/>
                    </a:cubicBezTo>
                    <a:cubicBezTo>
                      <a:pt x="145" y="700"/>
                      <a:pt x="145" y="700"/>
                      <a:pt x="145" y="700"/>
                    </a:cubicBezTo>
                    <a:cubicBezTo>
                      <a:pt x="132" y="681"/>
                      <a:pt x="120" y="663"/>
                      <a:pt x="110" y="644"/>
                    </a:cubicBezTo>
                    <a:cubicBezTo>
                      <a:pt x="101" y="628"/>
                      <a:pt x="94" y="611"/>
                      <a:pt x="88" y="594"/>
                    </a:cubicBezTo>
                    <a:close/>
                    <a:moveTo>
                      <a:pt x="103" y="645"/>
                    </a:move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3"/>
                      <a:pt x="101" y="643"/>
                    </a:cubicBezTo>
                    <a:cubicBezTo>
                      <a:pt x="101" y="643"/>
                      <a:pt x="101" y="642"/>
                      <a:pt x="101" y="642"/>
                    </a:cubicBezTo>
                    <a:cubicBezTo>
                      <a:pt x="101" y="642"/>
                      <a:pt x="101" y="642"/>
                      <a:pt x="100" y="641"/>
                    </a:cubicBezTo>
                    <a:cubicBezTo>
                      <a:pt x="100" y="641"/>
                      <a:pt x="100" y="640"/>
                      <a:pt x="100" y="640"/>
                    </a:cubicBezTo>
                    <a:cubicBezTo>
                      <a:pt x="100" y="640"/>
                      <a:pt x="100" y="640"/>
                      <a:pt x="99" y="639"/>
                    </a:cubicBezTo>
                    <a:cubicBezTo>
                      <a:pt x="99" y="639"/>
                      <a:pt x="99" y="638"/>
                      <a:pt x="99" y="638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9" y="637"/>
                      <a:pt x="98" y="637"/>
                      <a:pt x="98" y="637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7" y="635"/>
                      <a:pt x="97" y="635"/>
                      <a:pt x="97" y="634"/>
                    </a:cubicBezTo>
                    <a:cubicBezTo>
                      <a:pt x="97" y="634"/>
                      <a:pt x="97" y="634"/>
                      <a:pt x="97" y="633"/>
                    </a:cubicBezTo>
                    <a:cubicBezTo>
                      <a:pt x="97" y="633"/>
                      <a:pt x="97" y="632"/>
                      <a:pt x="96" y="632"/>
                    </a:cubicBezTo>
                    <a:cubicBezTo>
                      <a:pt x="96" y="632"/>
                      <a:pt x="96" y="632"/>
                      <a:pt x="96" y="631"/>
                    </a:cubicBezTo>
                    <a:cubicBezTo>
                      <a:pt x="96" y="631"/>
                      <a:pt x="96" y="630"/>
                      <a:pt x="95" y="630"/>
                    </a:cubicBezTo>
                    <a:cubicBezTo>
                      <a:pt x="95" y="630"/>
                      <a:pt x="95" y="630"/>
                      <a:pt x="95" y="629"/>
                    </a:cubicBezTo>
                    <a:cubicBezTo>
                      <a:pt x="94" y="629"/>
                      <a:pt x="94" y="628"/>
                      <a:pt x="94" y="628"/>
                    </a:cubicBezTo>
                    <a:cubicBezTo>
                      <a:pt x="94" y="628"/>
                      <a:pt x="94" y="627"/>
                      <a:pt x="94" y="627"/>
                    </a:cubicBezTo>
                    <a:cubicBezTo>
                      <a:pt x="93" y="626"/>
                      <a:pt x="93" y="626"/>
                      <a:pt x="93" y="625"/>
                    </a:cubicBezTo>
                    <a:cubicBezTo>
                      <a:pt x="93" y="625"/>
                      <a:pt x="93" y="625"/>
                      <a:pt x="93" y="624"/>
                    </a:cubicBezTo>
                    <a:cubicBezTo>
                      <a:pt x="93" y="624"/>
                      <a:pt x="93" y="623"/>
                      <a:pt x="93" y="623"/>
                    </a:cubicBezTo>
                    <a:cubicBezTo>
                      <a:pt x="93" y="623"/>
                      <a:pt x="93" y="623"/>
                      <a:pt x="92" y="622"/>
                    </a:cubicBezTo>
                    <a:cubicBezTo>
                      <a:pt x="92" y="622"/>
                      <a:pt x="92" y="622"/>
                      <a:pt x="92" y="622"/>
                    </a:cubicBezTo>
                    <a:cubicBezTo>
                      <a:pt x="92" y="621"/>
                      <a:pt x="92" y="621"/>
                      <a:pt x="92" y="620"/>
                    </a:cubicBezTo>
                    <a:cubicBezTo>
                      <a:pt x="92" y="620"/>
                      <a:pt x="92" y="620"/>
                      <a:pt x="92" y="620"/>
                    </a:cubicBezTo>
                    <a:cubicBezTo>
                      <a:pt x="92" y="620"/>
                      <a:pt x="91" y="620"/>
                      <a:pt x="91" y="619"/>
                    </a:cubicBezTo>
                    <a:cubicBezTo>
                      <a:pt x="91" y="618"/>
                      <a:pt x="91" y="619"/>
                      <a:pt x="91" y="618"/>
                    </a:cubicBezTo>
                    <a:cubicBezTo>
                      <a:pt x="91" y="618"/>
                      <a:pt x="92" y="618"/>
                      <a:pt x="92" y="619"/>
                    </a:cubicBezTo>
                    <a:cubicBezTo>
                      <a:pt x="92" y="619"/>
                      <a:pt x="93" y="620"/>
                      <a:pt x="92" y="620"/>
                    </a:cubicBezTo>
                    <a:cubicBezTo>
                      <a:pt x="93" y="620"/>
                      <a:pt x="93" y="621"/>
                      <a:pt x="93" y="621"/>
                    </a:cubicBezTo>
                    <a:cubicBezTo>
                      <a:pt x="93" y="621"/>
                      <a:pt x="93" y="622"/>
                      <a:pt x="93" y="622"/>
                    </a:cubicBezTo>
                    <a:cubicBezTo>
                      <a:pt x="93" y="622"/>
                      <a:pt x="93" y="622"/>
                      <a:pt x="93" y="622"/>
                    </a:cubicBezTo>
                    <a:cubicBezTo>
                      <a:pt x="93" y="623"/>
                      <a:pt x="93" y="623"/>
                      <a:pt x="93" y="623"/>
                    </a:cubicBezTo>
                    <a:cubicBezTo>
                      <a:pt x="94" y="623"/>
                      <a:pt x="94" y="623"/>
                      <a:pt x="94" y="623"/>
                    </a:cubicBezTo>
                    <a:cubicBezTo>
                      <a:pt x="94" y="623"/>
                      <a:pt x="94" y="623"/>
                      <a:pt x="94" y="624"/>
                    </a:cubicBezTo>
                    <a:cubicBezTo>
                      <a:pt x="94" y="624"/>
                      <a:pt x="94" y="624"/>
                      <a:pt x="94" y="624"/>
                    </a:cubicBezTo>
                    <a:cubicBezTo>
                      <a:pt x="94" y="624"/>
                      <a:pt x="94" y="624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6"/>
                      <a:pt x="95" y="626"/>
                      <a:pt x="95" y="626"/>
                    </a:cubicBezTo>
                    <a:cubicBezTo>
                      <a:pt x="95" y="626"/>
                      <a:pt x="95" y="626"/>
                      <a:pt x="95" y="627"/>
                    </a:cubicBezTo>
                    <a:cubicBezTo>
                      <a:pt x="95" y="627"/>
                      <a:pt x="96" y="627"/>
                      <a:pt x="96" y="627"/>
                    </a:cubicBezTo>
                    <a:cubicBezTo>
                      <a:pt x="96" y="628"/>
                      <a:pt x="95" y="628"/>
                      <a:pt x="96" y="628"/>
                    </a:cubicBezTo>
                    <a:cubicBezTo>
                      <a:pt x="96" y="628"/>
                      <a:pt x="96" y="628"/>
                      <a:pt x="96" y="628"/>
                    </a:cubicBezTo>
                    <a:cubicBezTo>
                      <a:pt x="96" y="629"/>
                      <a:pt x="96" y="629"/>
                      <a:pt x="96" y="629"/>
                    </a:cubicBezTo>
                    <a:cubicBezTo>
                      <a:pt x="96" y="629"/>
                      <a:pt x="96" y="629"/>
                      <a:pt x="96" y="630"/>
                    </a:cubicBezTo>
                    <a:cubicBezTo>
                      <a:pt x="96" y="630"/>
                      <a:pt x="96" y="630"/>
                      <a:pt x="96" y="631"/>
                    </a:cubicBezTo>
                    <a:cubicBezTo>
                      <a:pt x="96" y="631"/>
                      <a:pt x="97" y="632"/>
                      <a:pt x="97" y="631"/>
                    </a:cubicBezTo>
                    <a:cubicBezTo>
                      <a:pt x="97" y="631"/>
                      <a:pt x="97" y="631"/>
                      <a:pt x="97" y="631"/>
                    </a:cubicBezTo>
                    <a:cubicBezTo>
                      <a:pt x="97" y="630"/>
                      <a:pt x="97" y="630"/>
                      <a:pt x="97" y="631"/>
                    </a:cubicBezTo>
                    <a:cubicBezTo>
                      <a:pt x="97" y="630"/>
                      <a:pt x="97" y="630"/>
                      <a:pt x="97" y="630"/>
                    </a:cubicBezTo>
                    <a:cubicBezTo>
                      <a:pt x="97" y="630"/>
                      <a:pt x="97" y="631"/>
                      <a:pt x="97" y="631"/>
                    </a:cubicBezTo>
                    <a:cubicBezTo>
                      <a:pt x="98" y="631"/>
                      <a:pt x="98" y="631"/>
                      <a:pt x="98" y="632"/>
                    </a:cubicBezTo>
                    <a:cubicBezTo>
                      <a:pt x="98" y="632"/>
                      <a:pt x="98" y="632"/>
                      <a:pt x="98" y="632"/>
                    </a:cubicBezTo>
                    <a:cubicBezTo>
                      <a:pt x="98" y="632"/>
                      <a:pt x="98" y="632"/>
                      <a:pt x="98" y="633"/>
                    </a:cubicBezTo>
                    <a:cubicBezTo>
                      <a:pt x="97" y="633"/>
                      <a:pt x="98" y="633"/>
                      <a:pt x="98" y="633"/>
                    </a:cubicBezTo>
                    <a:cubicBezTo>
                      <a:pt x="98" y="633"/>
                      <a:pt x="98" y="634"/>
                      <a:pt x="98" y="634"/>
                    </a:cubicBezTo>
                    <a:cubicBezTo>
                      <a:pt x="98" y="634"/>
                      <a:pt x="98" y="635"/>
                      <a:pt x="98" y="635"/>
                    </a:cubicBezTo>
                    <a:cubicBezTo>
                      <a:pt x="98" y="635"/>
                      <a:pt x="99" y="636"/>
                      <a:pt x="99" y="636"/>
                    </a:cubicBezTo>
                    <a:cubicBezTo>
                      <a:pt x="99" y="636"/>
                      <a:pt x="99" y="637"/>
                      <a:pt x="99" y="637"/>
                    </a:cubicBezTo>
                    <a:cubicBezTo>
                      <a:pt x="99" y="637"/>
                      <a:pt x="99" y="637"/>
                      <a:pt x="100" y="638"/>
                    </a:cubicBezTo>
                    <a:cubicBezTo>
                      <a:pt x="100" y="638"/>
                      <a:pt x="100" y="639"/>
                      <a:pt x="100" y="639"/>
                    </a:cubicBezTo>
                    <a:cubicBezTo>
                      <a:pt x="100" y="639"/>
                      <a:pt x="101" y="640"/>
                      <a:pt x="101" y="640"/>
                    </a:cubicBezTo>
                    <a:cubicBezTo>
                      <a:pt x="101" y="640"/>
                      <a:pt x="101" y="641"/>
                      <a:pt x="101" y="641"/>
                    </a:cubicBezTo>
                    <a:cubicBezTo>
                      <a:pt x="101" y="641"/>
                      <a:pt x="101" y="642"/>
                      <a:pt x="102" y="642"/>
                    </a:cubicBezTo>
                    <a:cubicBezTo>
                      <a:pt x="102" y="642"/>
                      <a:pt x="102" y="643"/>
                      <a:pt x="102" y="643"/>
                    </a:cubicBezTo>
                    <a:cubicBezTo>
                      <a:pt x="102" y="643"/>
                      <a:pt x="102" y="644"/>
                      <a:pt x="102" y="644"/>
                    </a:cubicBezTo>
                    <a:cubicBezTo>
                      <a:pt x="102" y="644"/>
                      <a:pt x="103" y="644"/>
                      <a:pt x="103" y="645"/>
                    </a:cubicBezTo>
                    <a:cubicBezTo>
                      <a:pt x="103" y="645"/>
                      <a:pt x="103" y="645"/>
                      <a:pt x="103" y="645"/>
                    </a:cubicBezTo>
                    <a:cubicBezTo>
                      <a:pt x="103" y="645"/>
                      <a:pt x="103" y="646"/>
                      <a:pt x="103" y="645"/>
                    </a:cubicBezTo>
                    <a:close/>
                    <a:moveTo>
                      <a:pt x="105" y="650"/>
                    </a:moveTo>
                    <a:cubicBezTo>
                      <a:pt x="105" y="650"/>
                      <a:pt x="104" y="650"/>
                      <a:pt x="104" y="650"/>
                    </a:cubicBezTo>
                    <a:cubicBezTo>
                      <a:pt x="104" y="649"/>
                      <a:pt x="104" y="648"/>
                      <a:pt x="104" y="648"/>
                    </a:cubicBezTo>
                    <a:cubicBezTo>
                      <a:pt x="104" y="647"/>
                      <a:pt x="103" y="647"/>
                      <a:pt x="103" y="646"/>
                    </a:cubicBezTo>
                    <a:cubicBezTo>
                      <a:pt x="103" y="646"/>
                      <a:pt x="104" y="646"/>
                      <a:pt x="104" y="646"/>
                    </a:cubicBezTo>
                    <a:cubicBezTo>
                      <a:pt x="104" y="647"/>
                      <a:pt x="104" y="648"/>
                      <a:pt x="105" y="648"/>
                    </a:cubicBezTo>
                    <a:cubicBezTo>
                      <a:pt x="105" y="649"/>
                      <a:pt x="105" y="649"/>
                      <a:pt x="105" y="649"/>
                    </a:cubicBezTo>
                    <a:cubicBezTo>
                      <a:pt x="105" y="650"/>
                      <a:pt x="106" y="650"/>
                      <a:pt x="106" y="651"/>
                    </a:cubicBezTo>
                    <a:cubicBezTo>
                      <a:pt x="105" y="651"/>
                      <a:pt x="105" y="650"/>
                      <a:pt x="105" y="650"/>
                    </a:cubicBezTo>
                    <a:close/>
                    <a:moveTo>
                      <a:pt x="109" y="656"/>
                    </a:moveTo>
                    <a:cubicBezTo>
                      <a:pt x="108" y="656"/>
                      <a:pt x="108" y="655"/>
                      <a:pt x="107" y="654"/>
                    </a:cubicBezTo>
                    <a:cubicBezTo>
                      <a:pt x="107" y="654"/>
                      <a:pt x="106" y="653"/>
                      <a:pt x="107" y="653"/>
                    </a:cubicBezTo>
                    <a:cubicBezTo>
                      <a:pt x="107" y="653"/>
                      <a:pt x="107" y="653"/>
                      <a:pt x="107" y="653"/>
                    </a:cubicBezTo>
                    <a:cubicBezTo>
                      <a:pt x="108" y="654"/>
                      <a:pt x="109" y="655"/>
                      <a:pt x="109" y="656"/>
                    </a:cubicBezTo>
                    <a:close/>
                    <a:moveTo>
                      <a:pt x="124" y="674"/>
                    </a:moveTo>
                    <a:cubicBezTo>
                      <a:pt x="124" y="675"/>
                      <a:pt x="124" y="675"/>
                      <a:pt x="124" y="675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6" y="676"/>
                      <a:pt x="126" y="677"/>
                      <a:pt x="126" y="677"/>
                    </a:cubicBezTo>
                    <a:cubicBezTo>
                      <a:pt x="126" y="677"/>
                      <a:pt x="126" y="677"/>
                      <a:pt x="126" y="677"/>
                    </a:cubicBezTo>
                    <a:cubicBezTo>
                      <a:pt x="127" y="677"/>
                      <a:pt x="127" y="678"/>
                      <a:pt x="127" y="677"/>
                    </a:cubicBezTo>
                    <a:cubicBezTo>
                      <a:pt x="127" y="678"/>
                      <a:pt x="127" y="678"/>
                      <a:pt x="128" y="679"/>
                    </a:cubicBezTo>
                    <a:cubicBezTo>
                      <a:pt x="129" y="680"/>
                      <a:pt x="130" y="681"/>
                      <a:pt x="130" y="682"/>
                    </a:cubicBezTo>
                    <a:cubicBezTo>
                      <a:pt x="131" y="683"/>
                      <a:pt x="131" y="683"/>
                      <a:pt x="131" y="683"/>
                    </a:cubicBezTo>
                    <a:cubicBezTo>
                      <a:pt x="131" y="682"/>
                      <a:pt x="130" y="682"/>
                      <a:pt x="130" y="682"/>
                    </a:cubicBezTo>
                    <a:cubicBezTo>
                      <a:pt x="131" y="682"/>
                      <a:pt x="131" y="682"/>
                      <a:pt x="131" y="682"/>
                    </a:cubicBezTo>
                    <a:cubicBezTo>
                      <a:pt x="131" y="683"/>
                      <a:pt x="131" y="683"/>
                      <a:pt x="132" y="683"/>
                    </a:cubicBezTo>
                    <a:cubicBezTo>
                      <a:pt x="132" y="684"/>
                      <a:pt x="132" y="684"/>
                      <a:pt x="132" y="684"/>
                    </a:cubicBezTo>
                    <a:cubicBezTo>
                      <a:pt x="133" y="685"/>
                      <a:pt x="133" y="685"/>
                      <a:pt x="133" y="685"/>
                    </a:cubicBezTo>
                    <a:cubicBezTo>
                      <a:pt x="133" y="685"/>
                      <a:pt x="133" y="686"/>
                      <a:pt x="134" y="686"/>
                    </a:cubicBezTo>
                    <a:cubicBezTo>
                      <a:pt x="134" y="686"/>
                      <a:pt x="135" y="687"/>
                      <a:pt x="135" y="687"/>
                    </a:cubicBezTo>
                    <a:cubicBezTo>
                      <a:pt x="136" y="688"/>
                      <a:pt x="136" y="688"/>
                      <a:pt x="137" y="689"/>
                    </a:cubicBezTo>
                    <a:cubicBezTo>
                      <a:pt x="137" y="689"/>
                      <a:pt x="138" y="690"/>
                      <a:pt x="138" y="691"/>
                    </a:cubicBezTo>
                    <a:cubicBezTo>
                      <a:pt x="138" y="691"/>
                      <a:pt x="139" y="692"/>
                      <a:pt x="139" y="692"/>
                    </a:cubicBezTo>
                    <a:cubicBezTo>
                      <a:pt x="138" y="691"/>
                      <a:pt x="138" y="690"/>
                      <a:pt x="137" y="690"/>
                    </a:cubicBezTo>
                    <a:cubicBezTo>
                      <a:pt x="136" y="689"/>
                      <a:pt x="136" y="688"/>
                      <a:pt x="135" y="688"/>
                    </a:cubicBezTo>
                    <a:cubicBezTo>
                      <a:pt x="135" y="687"/>
                      <a:pt x="134" y="687"/>
                      <a:pt x="133" y="686"/>
                    </a:cubicBezTo>
                    <a:cubicBezTo>
                      <a:pt x="133" y="686"/>
                      <a:pt x="133" y="685"/>
                      <a:pt x="132" y="685"/>
                    </a:cubicBezTo>
                    <a:cubicBezTo>
                      <a:pt x="132" y="685"/>
                      <a:pt x="132" y="684"/>
                      <a:pt x="131" y="684"/>
                    </a:cubicBezTo>
                    <a:cubicBezTo>
                      <a:pt x="131" y="684"/>
                      <a:pt x="131" y="684"/>
                      <a:pt x="131" y="683"/>
                    </a:cubicBezTo>
                    <a:cubicBezTo>
                      <a:pt x="130" y="683"/>
                      <a:pt x="130" y="683"/>
                      <a:pt x="130" y="682"/>
                    </a:cubicBezTo>
                    <a:cubicBezTo>
                      <a:pt x="129" y="682"/>
                      <a:pt x="129" y="681"/>
                      <a:pt x="129" y="681"/>
                    </a:cubicBezTo>
                    <a:cubicBezTo>
                      <a:pt x="127" y="679"/>
                      <a:pt x="127" y="679"/>
                      <a:pt x="127" y="679"/>
                    </a:cubicBezTo>
                    <a:cubicBezTo>
                      <a:pt x="127" y="679"/>
                      <a:pt x="126" y="678"/>
                      <a:pt x="126" y="678"/>
                    </a:cubicBezTo>
                    <a:cubicBezTo>
                      <a:pt x="126" y="679"/>
                      <a:pt x="126" y="678"/>
                      <a:pt x="126" y="678"/>
                    </a:cubicBezTo>
                    <a:cubicBezTo>
                      <a:pt x="126" y="677"/>
                      <a:pt x="125" y="677"/>
                      <a:pt x="125" y="677"/>
                    </a:cubicBezTo>
                    <a:cubicBezTo>
                      <a:pt x="125" y="677"/>
                      <a:pt x="125" y="676"/>
                      <a:pt x="125" y="676"/>
                    </a:cubicBezTo>
                    <a:cubicBezTo>
                      <a:pt x="125" y="676"/>
                      <a:pt x="124" y="676"/>
                      <a:pt x="124" y="676"/>
                    </a:cubicBezTo>
                    <a:cubicBezTo>
                      <a:pt x="124" y="675"/>
                      <a:pt x="124" y="675"/>
                      <a:pt x="123" y="674"/>
                    </a:cubicBezTo>
                    <a:cubicBezTo>
                      <a:pt x="123" y="674"/>
                      <a:pt x="123" y="674"/>
                      <a:pt x="124" y="674"/>
                    </a:cubicBezTo>
                    <a:close/>
                    <a:moveTo>
                      <a:pt x="116" y="664"/>
                    </a:moveTo>
                    <a:cubicBezTo>
                      <a:pt x="116" y="664"/>
                      <a:pt x="117" y="664"/>
                      <a:pt x="117" y="664"/>
                    </a:cubicBezTo>
                    <a:cubicBezTo>
                      <a:pt x="117" y="665"/>
                      <a:pt x="119" y="666"/>
                      <a:pt x="118" y="667"/>
                    </a:cubicBezTo>
                    <a:cubicBezTo>
                      <a:pt x="117" y="667"/>
                      <a:pt x="117" y="666"/>
                      <a:pt x="117" y="666"/>
                    </a:cubicBezTo>
                    <a:cubicBezTo>
                      <a:pt x="117" y="665"/>
                      <a:pt x="116" y="665"/>
                      <a:pt x="116" y="664"/>
                    </a:cubicBezTo>
                    <a:close/>
                    <a:moveTo>
                      <a:pt x="113" y="658"/>
                    </a:moveTo>
                    <a:cubicBezTo>
                      <a:pt x="113" y="659"/>
                      <a:pt x="114" y="659"/>
                      <a:pt x="114" y="660"/>
                    </a:cubicBezTo>
                    <a:cubicBezTo>
                      <a:pt x="114" y="660"/>
                      <a:pt x="114" y="661"/>
                      <a:pt x="114" y="661"/>
                    </a:cubicBezTo>
                    <a:cubicBezTo>
                      <a:pt x="115" y="662"/>
                      <a:pt x="115" y="662"/>
                      <a:pt x="116" y="663"/>
                    </a:cubicBezTo>
                    <a:cubicBezTo>
                      <a:pt x="115" y="663"/>
                      <a:pt x="115" y="662"/>
                      <a:pt x="114" y="662"/>
                    </a:cubicBezTo>
                    <a:cubicBezTo>
                      <a:pt x="114" y="662"/>
                      <a:pt x="114" y="662"/>
                      <a:pt x="114" y="662"/>
                    </a:cubicBezTo>
                    <a:cubicBezTo>
                      <a:pt x="113" y="661"/>
                      <a:pt x="113" y="660"/>
                      <a:pt x="113" y="660"/>
                    </a:cubicBezTo>
                    <a:cubicBezTo>
                      <a:pt x="113" y="659"/>
                      <a:pt x="112" y="659"/>
                      <a:pt x="112" y="658"/>
                    </a:cubicBezTo>
                    <a:cubicBezTo>
                      <a:pt x="113" y="658"/>
                      <a:pt x="113" y="658"/>
                      <a:pt x="113" y="658"/>
                    </a:cubicBezTo>
                    <a:close/>
                    <a:moveTo>
                      <a:pt x="114" y="663"/>
                    </a:moveTo>
                    <a:cubicBezTo>
                      <a:pt x="114" y="664"/>
                      <a:pt x="114" y="664"/>
                      <a:pt x="114" y="664"/>
                    </a:cubicBezTo>
                    <a:cubicBezTo>
                      <a:pt x="114" y="665"/>
                      <a:pt x="115" y="665"/>
                      <a:pt x="115" y="665"/>
                    </a:cubicBezTo>
                    <a:cubicBezTo>
                      <a:pt x="115" y="665"/>
                      <a:pt x="115" y="666"/>
                      <a:pt x="116" y="667"/>
                    </a:cubicBezTo>
                    <a:cubicBezTo>
                      <a:pt x="116" y="666"/>
                      <a:pt x="116" y="666"/>
                      <a:pt x="116" y="666"/>
                    </a:cubicBezTo>
                    <a:cubicBezTo>
                      <a:pt x="116" y="666"/>
                      <a:pt x="116" y="667"/>
                      <a:pt x="117" y="667"/>
                    </a:cubicBezTo>
                    <a:cubicBezTo>
                      <a:pt x="117" y="667"/>
                      <a:pt x="117" y="668"/>
                      <a:pt x="118" y="668"/>
                    </a:cubicBezTo>
                    <a:cubicBezTo>
                      <a:pt x="119" y="669"/>
                      <a:pt x="119" y="671"/>
                      <a:pt x="120" y="672"/>
                    </a:cubicBezTo>
                    <a:cubicBezTo>
                      <a:pt x="120" y="672"/>
                      <a:pt x="120" y="673"/>
                      <a:pt x="120" y="672"/>
                    </a:cubicBezTo>
                    <a:cubicBezTo>
                      <a:pt x="120" y="672"/>
                      <a:pt x="120" y="672"/>
                      <a:pt x="120" y="671"/>
                    </a:cubicBezTo>
                    <a:cubicBezTo>
                      <a:pt x="120" y="671"/>
                      <a:pt x="120" y="672"/>
                      <a:pt x="120" y="672"/>
                    </a:cubicBezTo>
                    <a:cubicBezTo>
                      <a:pt x="121" y="672"/>
                      <a:pt x="121" y="672"/>
                      <a:pt x="121" y="673"/>
                    </a:cubicBezTo>
                    <a:cubicBezTo>
                      <a:pt x="121" y="673"/>
                      <a:pt x="121" y="674"/>
                      <a:pt x="122" y="674"/>
                    </a:cubicBezTo>
                    <a:cubicBezTo>
                      <a:pt x="122" y="674"/>
                      <a:pt x="122" y="675"/>
                      <a:pt x="122" y="675"/>
                    </a:cubicBezTo>
                    <a:cubicBezTo>
                      <a:pt x="123" y="675"/>
                      <a:pt x="123" y="676"/>
                      <a:pt x="123" y="676"/>
                    </a:cubicBezTo>
                    <a:cubicBezTo>
                      <a:pt x="123" y="676"/>
                      <a:pt x="124" y="677"/>
                      <a:pt x="124" y="677"/>
                    </a:cubicBezTo>
                    <a:cubicBezTo>
                      <a:pt x="125" y="678"/>
                      <a:pt x="125" y="678"/>
                      <a:pt x="126" y="679"/>
                    </a:cubicBezTo>
                    <a:cubicBezTo>
                      <a:pt x="126" y="680"/>
                      <a:pt x="127" y="680"/>
                      <a:pt x="126" y="680"/>
                    </a:cubicBezTo>
                    <a:cubicBezTo>
                      <a:pt x="125" y="679"/>
                      <a:pt x="125" y="679"/>
                      <a:pt x="124" y="678"/>
                    </a:cubicBezTo>
                    <a:cubicBezTo>
                      <a:pt x="124" y="677"/>
                      <a:pt x="123" y="677"/>
                      <a:pt x="123" y="676"/>
                    </a:cubicBezTo>
                    <a:cubicBezTo>
                      <a:pt x="122" y="676"/>
                      <a:pt x="122" y="675"/>
                      <a:pt x="122" y="675"/>
                    </a:cubicBezTo>
                    <a:cubicBezTo>
                      <a:pt x="121" y="674"/>
                      <a:pt x="121" y="674"/>
                      <a:pt x="121" y="673"/>
                    </a:cubicBezTo>
                    <a:cubicBezTo>
                      <a:pt x="121" y="674"/>
                      <a:pt x="120" y="673"/>
                      <a:pt x="120" y="673"/>
                    </a:cubicBezTo>
                    <a:cubicBezTo>
                      <a:pt x="120" y="672"/>
                      <a:pt x="119" y="672"/>
                      <a:pt x="119" y="672"/>
                    </a:cubicBezTo>
                    <a:cubicBezTo>
                      <a:pt x="119" y="671"/>
                      <a:pt x="119" y="671"/>
                      <a:pt x="118" y="670"/>
                    </a:cubicBezTo>
                    <a:cubicBezTo>
                      <a:pt x="117" y="668"/>
                      <a:pt x="117" y="668"/>
                      <a:pt x="117" y="668"/>
                    </a:cubicBezTo>
                    <a:cubicBezTo>
                      <a:pt x="116" y="668"/>
                      <a:pt x="116" y="667"/>
                      <a:pt x="116" y="667"/>
                    </a:cubicBezTo>
                    <a:cubicBezTo>
                      <a:pt x="116" y="668"/>
                      <a:pt x="116" y="667"/>
                      <a:pt x="115" y="667"/>
                    </a:cubicBezTo>
                    <a:cubicBezTo>
                      <a:pt x="115" y="667"/>
                      <a:pt x="115" y="666"/>
                      <a:pt x="115" y="666"/>
                    </a:cubicBezTo>
                    <a:cubicBezTo>
                      <a:pt x="115" y="666"/>
                      <a:pt x="115" y="665"/>
                      <a:pt x="115" y="665"/>
                    </a:cubicBezTo>
                    <a:cubicBezTo>
                      <a:pt x="114" y="665"/>
                      <a:pt x="114" y="665"/>
                      <a:pt x="114" y="665"/>
                    </a:cubicBezTo>
                    <a:cubicBezTo>
                      <a:pt x="114" y="664"/>
                      <a:pt x="114" y="664"/>
                      <a:pt x="113" y="663"/>
                    </a:cubicBezTo>
                    <a:cubicBezTo>
                      <a:pt x="113" y="663"/>
                      <a:pt x="112" y="663"/>
                      <a:pt x="112" y="662"/>
                    </a:cubicBezTo>
                    <a:cubicBezTo>
                      <a:pt x="112" y="662"/>
                      <a:pt x="111" y="661"/>
                      <a:pt x="111" y="661"/>
                    </a:cubicBezTo>
                    <a:cubicBezTo>
                      <a:pt x="111" y="661"/>
                      <a:pt x="111" y="660"/>
                      <a:pt x="111" y="660"/>
                    </a:cubicBezTo>
                    <a:cubicBezTo>
                      <a:pt x="112" y="660"/>
                      <a:pt x="112" y="661"/>
                      <a:pt x="112" y="662"/>
                    </a:cubicBezTo>
                    <a:cubicBezTo>
                      <a:pt x="113" y="662"/>
                      <a:pt x="113" y="663"/>
                      <a:pt x="114" y="663"/>
                    </a:cubicBezTo>
                    <a:close/>
                    <a:moveTo>
                      <a:pt x="110" y="654"/>
                    </a:moveTo>
                    <a:cubicBezTo>
                      <a:pt x="111" y="654"/>
                      <a:pt x="111" y="655"/>
                      <a:pt x="111" y="655"/>
                    </a:cubicBezTo>
                    <a:cubicBezTo>
                      <a:pt x="111" y="655"/>
                      <a:pt x="111" y="656"/>
                      <a:pt x="111" y="656"/>
                    </a:cubicBezTo>
                    <a:cubicBezTo>
                      <a:pt x="112" y="656"/>
                      <a:pt x="112" y="656"/>
                      <a:pt x="112" y="657"/>
                    </a:cubicBezTo>
                    <a:cubicBezTo>
                      <a:pt x="112" y="657"/>
                      <a:pt x="112" y="657"/>
                      <a:pt x="112" y="657"/>
                    </a:cubicBezTo>
                    <a:cubicBezTo>
                      <a:pt x="112" y="657"/>
                      <a:pt x="112" y="658"/>
                      <a:pt x="112" y="658"/>
                    </a:cubicBezTo>
                    <a:cubicBezTo>
                      <a:pt x="111" y="658"/>
                      <a:pt x="111" y="657"/>
                      <a:pt x="111" y="657"/>
                    </a:cubicBezTo>
                    <a:cubicBezTo>
                      <a:pt x="111" y="657"/>
                      <a:pt x="111" y="657"/>
                      <a:pt x="111" y="657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5"/>
                      <a:pt x="110" y="655"/>
                    </a:cubicBezTo>
                    <a:cubicBezTo>
                      <a:pt x="110" y="655"/>
                      <a:pt x="110" y="655"/>
                      <a:pt x="110" y="654"/>
                    </a:cubicBezTo>
                    <a:cubicBezTo>
                      <a:pt x="110" y="654"/>
                      <a:pt x="110" y="654"/>
                      <a:pt x="109" y="654"/>
                    </a:cubicBezTo>
                    <a:cubicBezTo>
                      <a:pt x="109" y="653"/>
                      <a:pt x="109" y="653"/>
                      <a:pt x="109" y="652"/>
                    </a:cubicBezTo>
                    <a:cubicBezTo>
                      <a:pt x="109" y="652"/>
                      <a:pt x="108" y="652"/>
                      <a:pt x="108" y="652"/>
                    </a:cubicBezTo>
                    <a:cubicBezTo>
                      <a:pt x="108" y="651"/>
                      <a:pt x="108" y="651"/>
                      <a:pt x="108" y="651"/>
                    </a:cubicBezTo>
                    <a:cubicBezTo>
                      <a:pt x="108" y="650"/>
                      <a:pt x="108" y="650"/>
                      <a:pt x="108" y="650"/>
                    </a:cubicBezTo>
                    <a:cubicBezTo>
                      <a:pt x="107" y="650"/>
                      <a:pt x="107" y="649"/>
                      <a:pt x="107" y="649"/>
                    </a:cubicBezTo>
                    <a:cubicBezTo>
                      <a:pt x="107" y="649"/>
                      <a:pt x="107" y="649"/>
                      <a:pt x="107" y="649"/>
                    </a:cubicBezTo>
                    <a:cubicBezTo>
                      <a:pt x="107" y="649"/>
                      <a:pt x="106" y="648"/>
                      <a:pt x="106" y="648"/>
                    </a:cubicBezTo>
                    <a:cubicBezTo>
                      <a:pt x="106" y="648"/>
                      <a:pt x="106" y="647"/>
                      <a:pt x="106" y="647"/>
                    </a:cubicBezTo>
                    <a:cubicBezTo>
                      <a:pt x="106" y="646"/>
                      <a:pt x="105" y="646"/>
                      <a:pt x="105" y="646"/>
                    </a:cubicBezTo>
                    <a:cubicBezTo>
                      <a:pt x="105" y="645"/>
                      <a:pt x="105" y="645"/>
                      <a:pt x="105" y="645"/>
                    </a:cubicBezTo>
                    <a:cubicBezTo>
                      <a:pt x="104" y="645"/>
                      <a:pt x="104" y="644"/>
                      <a:pt x="104" y="644"/>
                    </a:cubicBezTo>
                    <a:cubicBezTo>
                      <a:pt x="104" y="643"/>
                      <a:pt x="104" y="643"/>
                      <a:pt x="104" y="643"/>
                    </a:cubicBezTo>
                    <a:cubicBezTo>
                      <a:pt x="103" y="643"/>
                      <a:pt x="103" y="642"/>
                      <a:pt x="103" y="642"/>
                    </a:cubicBezTo>
                    <a:cubicBezTo>
                      <a:pt x="103" y="642"/>
                      <a:pt x="102" y="641"/>
                      <a:pt x="102" y="641"/>
                    </a:cubicBezTo>
                    <a:cubicBezTo>
                      <a:pt x="102" y="640"/>
                      <a:pt x="102" y="640"/>
                      <a:pt x="102" y="640"/>
                    </a:cubicBezTo>
                    <a:cubicBezTo>
                      <a:pt x="101" y="639"/>
                      <a:pt x="101" y="639"/>
                      <a:pt x="101" y="638"/>
                    </a:cubicBezTo>
                    <a:cubicBezTo>
                      <a:pt x="101" y="638"/>
                      <a:pt x="101" y="638"/>
                      <a:pt x="101" y="637"/>
                    </a:cubicBezTo>
                    <a:cubicBezTo>
                      <a:pt x="101" y="637"/>
                      <a:pt x="101" y="636"/>
                      <a:pt x="101" y="636"/>
                    </a:cubicBezTo>
                    <a:cubicBezTo>
                      <a:pt x="101" y="636"/>
                      <a:pt x="100" y="636"/>
                      <a:pt x="100" y="635"/>
                    </a:cubicBezTo>
                    <a:cubicBezTo>
                      <a:pt x="100" y="635"/>
                      <a:pt x="100" y="635"/>
                      <a:pt x="100" y="635"/>
                    </a:cubicBezTo>
                    <a:cubicBezTo>
                      <a:pt x="100" y="634"/>
                      <a:pt x="100" y="634"/>
                      <a:pt x="100" y="633"/>
                    </a:cubicBezTo>
                    <a:cubicBezTo>
                      <a:pt x="100" y="633"/>
                      <a:pt x="100" y="633"/>
                      <a:pt x="99" y="633"/>
                    </a:cubicBezTo>
                    <a:cubicBezTo>
                      <a:pt x="99" y="633"/>
                      <a:pt x="99" y="633"/>
                      <a:pt x="99" y="633"/>
                    </a:cubicBezTo>
                    <a:cubicBezTo>
                      <a:pt x="99" y="631"/>
                      <a:pt x="99" y="632"/>
                      <a:pt x="99" y="631"/>
                    </a:cubicBezTo>
                    <a:cubicBezTo>
                      <a:pt x="99" y="631"/>
                      <a:pt x="99" y="631"/>
                      <a:pt x="100" y="632"/>
                    </a:cubicBezTo>
                    <a:cubicBezTo>
                      <a:pt x="100" y="632"/>
                      <a:pt x="100" y="633"/>
                      <a:pt x="100" y="633"/>
                    </a:cubicBezTo>
                    <a:cubicBezTo>
                      <a:pt x="100" y="633"/>
                      <a:pt x="101" y="633"/>
                      <a:pt x="101" y="634"/>
                    </a:cubicBezTo>
                    <a:cubicBezTo>
                      <a:pt x="101" y="634"/>
                      <a:pt x="101" y="634"/>
                      <a:pt x="101" y="635"/>
                    </a:cubicBezTo>
                    <a:cubicBezTo>
                      <a:pt x="101" y="635"/>
                      <a:pt x="101" y="635"/>
                      <a:pt x="101" y="635"/>
                    </a:cubicBezTo>
                    <a:cubicBezTo>
                      <a:pt x="101" y="636"/>
                      <a:pt x="101" y="636"/>
                      <a:pt x="101" y="636"/>
                    </a:cubicBezTo>
                    <a:cubicBezTo>
                      <a:pt x="101" y="636"/>
                      <a:pt x="101" y="636"/>
                      <a:pt x="102" y="636"/>
                    </a:cubicBezTo>
                    <a:cubicBezTo>
                      <a:pt x="102" y="636"/>
                      <a:pt x="102" y="636"/>
                      <a:pt x="102" y="636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3" y="638"/>
                      <a:pt x="103" y="638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3" y="640"/>
                      <a:pt x="104" y="640"/>
                      <a:pt x="104" y="640"/>
                    </a:cubicBezTo>
                    <a:cubicBezTo>
                      <a:pt x="104" y="640"/>
                      <a:pt x="104" y="640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2"/>
                      <a:pt x="104" y="642"/>
                      <a:pt x="104" y="642"/>
                    </a:cubicBezTo>
                    <a:cubicBezTo>
                      <a:pt x="105" y="643"/>
                      <a:pt x="105" y="643"/>
                      <a:pt x="105" y="644"/>
                    </a:cubicBezTo>
                    <a:cubicBezTo>
                      <a:pt x="105" y="644"/>
                      <a:pt x="105" y="644"/>
                      <a:pt x="105" y="644"/>
                    </a:cubicBezTo>
                    <a:cubicBezTo>
                      <a:pt x="105" y="644"/>
                      <a:pt x="105" y="644"/>
                      <a:pt x="105" y="643"/>
                    </a:cubicBezTo>
                    <a:cubicBezTo>
                      <a:pt x="105" y="643"/>
                      <a:pt x="105" y="643"/>
                      <a:pt x="105" y="643"/>
                    </a:cubicBezTo>
                    <a:cubicBezTo>
                      <a:pt x="105" y="643"/>
                      <a:pt x="106" y="643"/>
                      <a:pt x="106" y="643"/>
                    </a:cubicBezTo>
                    <a:cubicBezTo>
                      <a:pt x="106" y="643"/>
                      <a:pt x="106" y="643"/>
                      <a:pt x="106" y="644"/>
                    </a:cubicBezTo>
                    <a:cubicBezTo>
                      <a:pt x="106" y="644"/>
                      <a:pt x="106" y="644"/>
                      <a:pt x="106" y="644"/>
                    </a:cubicBezTo>
                    <a:cubicBezTo>
                      <a:pt x="106" y="644"/>
                      <a:pt x="106" y="645"/>
                      <a:pt x="106" y="645"/>
                    </a:cubicBezTo>
                    <a:cubicBezTo>
                      <a:pt x="106" y="645"/>
                      <a:pt x="106" y="645"/>
                      <a:pt x="106" y="645"/>
                    </a:cubicBezTo>
                    <a:cubicBezTo>
                      <a:pt x="106" y="645"/>
                      <a:pt x="106" y="646"/>
                      <a:pt x="106" y="646"/>
                    </a:cubicBezTo>
                    <a:cubicBezTo>
                      <a:pt x="106" y="646"/>
                      <a:pt x="106" y="646"/>
                      <a:pt x="106" y="647"/>
                    </a:cubicBezTo>
                    <a:cubicBezTo>
                      <a:pt x="106" y="647"/>
                      <a:pt x="107" y="647"/>
                      <a:pt x="107" y="647"/>
                    </a:cubicBezTo>
                    <a:cubicBezTo>
                      <a:pt x="107" y="648"/>
                      <a:pt x="107" y="648"/>
                      <a:pt x="107" y="648"/>
                    </a:cubicBezTo>
                    <a:cubicBezTo>
                      <a:pt x="107" y="649"/>
                      <a:pt x="108" y="649"/>
                      <a:pt x="108" y="649"/>
                    </a:cubicBezTo>
                    <a:cubicBezTo>
                      <a:pt x="108" y="649"/>
                      <a:pt x="108" y="650"/>
                      <a:pt x="108" y="650"/>
                    </a:cubicBezTo>
                    <a:cubicBezTo>
                      <a:pt x="108" y="650"/>
                      <a:pt x="109" y="651"/>
                      <a:pt x="109" y="651"/>
                    </a:cubicBezTo>
                    <a:cubicBezTo>
                      <a:pt x="109" y="652"/>
                      <a:pt x="109" y="652"/>
                      <a:pt x="109" y="652"/>
                    </a:cubicBezTo>
                    <a:cubicBezTo>
                      <a:pt x="110" y="653"/>
                      <a:pt x="110" y="653"/>
                      <a:pt x="110" y="653"/>
                    </a:cubicBezTo>
                    <a:cubicBezTo>
                      <a:pt x="110" y="654"/>
                      <a:pt x="110" y="654"/>
                      <a:pt x="110" y="654"/>
                    </a:cubicBezTo>
                    <a:close/>
                    <a:moveTo>
                      <a:pt x="130" y="137"/>
                    </a:move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8"/>
                      <a:pt x="129" y="139"/>
                      <a:pt x="130" y="139"/>
                    </a:cubicBezTo>
                    <a:cubicBezTo>
                      <a:pt x="130" y="139"/>
                      <a:pt x="130" y="138"/>
                      <a:pt x="131" y="138"/>
                    </a:cubicBezTo>
                    <a:cubicBezTo>
                      <a:pt x="131" y="138"/>
                      <a:pt x="131" y="138"/>
                      <a:pt x="131" y="139"/>
                    </a:cubicBezTo>
                    <a:cubicBezTo>
                      <a:pt x="131" y="139"/>
                      <a:pt x="131" y="139"/>
                      <a:pt x="132" y="139"/>
                    </a:cubicBezTo>
                    <a:cubicBezTo>
                      <a:pt x="131" y="140"/>
                      <a:pt x="131" y="140"/>
                      <a:pt x="130" y="140"/>
                    </a:cubicBezTo>
                    <a:cubicBezTo>
                      <a:pt x="130" y="141"/>
                      <a:pt x="130" y="142"/>
                      <a:pt x="129" y="141"/>
                    </a:cubicBezTo>
                    <a:cubicBezTo>
                      <a:pt x="130" y="143"/>
                      <a:pt x="129" y="143"/>
                      <a:pt x="129" y="144"/>
                    </a:cubicBezTo>
                    <a:cubicBezTo>
                      <a:pt x="128" y="144"/>
                      <a:pt x="129" y="145"/>
                      <a:pt x="129" y="145"/>
                    </a:cubicBezTo>
                    <a:cubicBezTo>
                      <a:pt x="130" y="146"/>
                      <a:pt x="128" y="144"/>
                      <a:pt x="128" y="146"/>
                    </a:cubicBezTo>
                    <a:cubicBezTo>
                      <a:pt x="127" y="146"/>
                      <a:pt x="127" y="146"/>
                      <a:pt x="127" y="147"/>
                    </a:cubicBezTo>
                    <a:cubicBezTo>
                      <a:pt x="127" y="148"/>
                      <a:pt x="127" y="148"/>
                      <a:pt x="128" y="149"/>
                    </a:cubicBezTo>
                    <a:cubicBezTo>
                      <a:pt x="126" y="149"/>
                      <a:pt x="126" y="151"/>
                      <a:pt x="125" y="151"/>
                    </a:cubicBezTo>
                    <a:cubicBezTo>
                      <a:pt x="125" y="152"/>
                      <a:pt x="125" y="153"/>
                      <a:pt x="125" y="155"/>
                    </a:cubicBezTo>
                    <a:cubicBezTo>
                      <a:pt x="124" y="154"/>
                      <a:pt x="124" y="156"/>
                      <a:pt x="124" y="156"/>
                    </a:cubicBezTo>
                    <a:cubicBezTo>
                      <a:pt x="124" y="156"/>
                      <a:pt x="123" y="157"/>
                      <a:pt x="123" y="157"/>
                    </a:cubicBezTo>
                    <a:cubicBezTo>
                      <a:pt x="123" y="158"/>
                      <a:pt x="124" y="158"/>
                      <a:pt x="124" y="159"/>
                    </a:cubicBezTo>
                    <a:cubicBezTo>
                      <a:pt x="122" y="160"/>
                      <a:pt x="123" y="161"/>
                      <a:pt x="122" y="161"/>
                    </a:cubicBezTo>
                    <a:cubicBezTo>
                      <a:pt x="122" y="163"/>
                      <a:pt x="121" y="163"/>
                      <a:pt x="121" y="165"/>
                    </a:cubicBezTo>
                    <a:cubicBezTo>
                      <a:pt x="120" y="165"/>
                      <a:pt x="120" y="166"/>
                      <a:pt x="120" y="166"/>
                    </a:cubicBezTo>
                    <a:cubicBezTo>
                      <a:pt x="120" y="166"/>
                      <a:pt x="120" y="166"/>
                      <a:pt x="120" y="166"/>
                    </a:cubicBezTo>
                    <a:cubicBezTo>
                      <a:pt x="119" y="166"/>
                      <a:pt x="120" y="167"/>
                      <a:pt x="120" y="167"/>
                    </a:cubicBezTo>
                    <a:cubicBezTo>
                      <a:pt x="119" y="169"/>
                      <a:pt x="121" y="168"/>
                      <a:pt x="121" y="170"/>
                    </a:cubicBezTo>
                    <a:cubicBezTo>
                      <a:pt x="119" y="169"/>
                      <a:pt x="120" y="171"/>
                      <a:pt x="119" y="171"/>
                    </a:cubicBezTo>
                    <a:cubicBezTo>
                      <a:pt x="118" y="173"/>
                      <a:pt x="119" y="173"/>
                      <a:pt x="119" y="174"/>
                    </a:cubicBezTo>
                    <a:cubicBezTo>
                      <a:pt x="119" y="174"/>
                      <a:pt x="118" y="174"/>
                      <a:pt x="118" y="174"/>
                    </a:cubicBezTo>
                    <a:cubicBezTo>
                      <a:pt x="118" y="175"/>
                      <a:pt x="119" y="175"/>
                      <a:pt x="119" y="176"/>
                    </a:cubicBezTo>
                    <a:cubicBezTo>
                      <a:pt x="118" y="176"/>
                      <a:pt x="119" y="176"/>
                      <a:pt x="118" y="176"/>
                    </a:cubicBezTo>
                    <a:cubicBezTo>
                      <a:pt x="118" y="177"/>
                      <a:pt x="117" y="178"/>
                      <a:pt x="117" y="178"/>
                    </a:cubicBezTo>
                    <a:cubicBezTo>
                      <a:pt x="117" y="178"/>
                      <a:pt x="117" y="179"/>
                      <a:pt x="116" y="179"/>
                    </a:cubicBezTo>
                    <a:cubicBezTo>
                      <a:pt x="116" y="181"/>
                      <a:pt x="116" y="181"/>
                      <a:pt x="116" y="184"/>
                    </a:cubicBezTo>
                    <a:cubicBezTo>
                      <a:pt x="116" y="184"/>
                      <a:pt x="115" y="184"/>
                      <a:pt x="115" y="185"/>
                    </a:cubicBezTo>
                    <a:cubicBezTo>
                      <a:pt x="115" y="185"/>
                      <a:pt x="115" y="185"/>
                      <a:pt x="115" y="185"/>
                    </a:cubicBezTo>
                    <a:cubicBezTo>
                      <a:pt x="115" y="185"/>
                      <a:pt x="115" y="186"/>
                      <a:pt x="114" y="186"/>
                    </a:cubicBezTo>
                    <a:cubicBezTo>
                      <a:pt x="114" y="187"/>
                      <a:pt x="114" y="188"/>
                      <a:pt x="114" y="189"/>
                    </a:cubicBezTo>
                    <a:cubicBezTo>
                      <a:pt x="113" y="189"/>
                      <a:pt x="114" y="191"/>
                      <a:pt x="113" y="191"/>
                    </a:cubicBezTo>
                    <a:cubicBezTo>
                      <a:pt x="112" y="188"/>
                      <a:pt x="114" y="185"/>
                      <a:pt x="114" y="182"/>
                    </a:cubicBezTo>
                    <a:cubicBezTo>
                      <a:pt x="114" y="181"/>
                      <a:pt x="115" y="181"/>
                      <a:pt x="115" y="180"/>
                    </a:cubicBezTo>
                    <a:cubicBezTo>
                      <a:pt x="115" y="178"/>
                      <a:pt x="117" y="177"/>
                      <a:pt x="117" y="176"/>
                    </a:cubicBezTo>
                    <a:cubicBezTo>
                      <a:pt x="117" y="175"/>
                      <a:pt x="116" y="175"/>
                      <a:pt x="116" y="174"/>
                    </a:cubicBezTo>
                    <a:cubicBezTo>
                      <a:pt x="117" y="174"/>
                      <a:pt x="117" y="173"/>
                      <a:pt x="118" y="173"/>
                    </a:cubicBezTo>
                    <a:cubicBezTo>
                      <a:pt x="118" y="170"/>
                      <a:pt x="119" y="167"/>
                      <a:pt x="119" y="164"/>
                    </a:cubicBezTo>
                    <a:cubicBezTo>
                      <a:pt x="120" y="163"/>
                      <a:pt x="120" y="163"/>
                      <a:pt x="120" y="162"/>
                    </a:cubicBezTo>
                    <a:cubicBezTo>
                      <a:pt x="121" y="162"/>
                      <a:pt x="121" y="162"/>
                      <a:pt x="122" y="161"/>
                    </a:cubicBezTo>
                    <a:cubicBezTo>
                      <a:pt x="122" y="160"/>
                      <a:pt x="121" y="160"/>
                      <a:pt x="121" y="160"/>
                    </a:cubicBezTo>
                    <a:cubicBezTo>
                      <a:pt x="121" y="160"/>
                      <a:pt x="122" y="159"/>
                      <a:pt x="122" y="158"/>
                    </a:cubicBezTo>
                    <a:cubicBezTo>
                      <a:pt x="122" y="158"/>
                      <a:pt x="122" y="157"/>
                      <a:pt x="123" y="157"/>
                    </a:cubicBezTo>
                    <a:cubicBezTo>
                      <a:pt x="123" y="155"/>
                      <a:pt x="125" y="153"/>
                      <a:pt x="124" y="151"/>
                    </a:cubicBezTo>
                    <a:cubicBezTo>
                      <a:pt x="125" y="151"/>
                      <a:pt x="125" y="149"/>
                      <a:pt x="125" y="149"/>
                    </a:cubicBezTo>
                    <a:cubicBezTo>
                      <a:pt x="125" y="148"/>
                      <a:pt x="125" y="148"/>
                      <a:pt x="126" y="147"/>
                    </a:cubicBezTo>
                    <a:cubicBezTo>
                      <a:pt x="126" y="147"/>
                      <a:pt x="126" y="146"/>
                      <a:pt x="126" y="146"/>
                    </a:cubicBezTo>
                    <a:cubicBezTo>
                      <a:pt x="127" y="145"/>
                      <a:pt x="127" y="145"/>
                      <a:pt x="127" y="144"/>
                    </a:cubicBezTo>
                    <a:cubicBezTo>
                      <a:pt x="127" y="144"/>
                      <a:pt x="128" y="144"/>
                      <a:pt x="128" y="143"/>
                    </a:cubicBezTo>
                    <a:cubicBezTo>
                      <a:pt x="127" y="142"/>
                      <a:pt x="126" y="144"/>
                      <a:pt x="126" y="145"/>
                    </a:cubicBezTo>
                    <a:cubicBezTo>
                      <a:pt x="125" y="145"/>
                      <a:pt x="126" y="146"/>
                      <a:pt x="126" y="146"/>
                    </a:cubicBezTo>
                    <a:cubicBezTo>
                      <a:pt x="125" y="147"/>
                      <a:pt x="125" y="147"/>
                      <a:pt x="124" y="147"/>
                    </a:cubicBezTo>
                    <a:cubicBezTo>
                      <a:pt x="124" y="148"/>
                      <a:pt x="124" y="149"/>
                      <a:pt x="124" y="149"/>
                    </a:cubicBezTo>
                    <a:cubicBezTo>
                      <a:pt x="123" y="149"/>
                      <a:pt x="124" y="150"/>
                      <a:pt x="123" y="150"/>
                    </a:cubicBezTo>
                    <a:cubicBezTo>
                      <a:pt x="123" y="152"/>
                      <a:pt x="123" y="151"/>
                      <a:pt x="122" y="152"/>
                    </a:cubicBezTo>
                    <a:cubicBezTo>
                      <a:pt x="122" y="153"/>
                      <a:pt x="122" y="154"/>
                      <a:pt x="122" y="154"/>
                    </a:cubicBezTo>
                    <a:cubicBezTo>
                      <a:pt x="122" y="154"/>
                      <a:pt x="121" y="154"/>
                      <a:pt x="121" y="154"/>
                    </a:cubicBezTo>
                    <a:cubicBezTo>
                      <a:pt x="121" y="154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6"/>
                    </a:cubicBezTo>
                    <a:cubicBezTo>
                      <a:pt x="121" y="156"/>
                      <a:pt x="120" y="157"/>
                      <a:pt x="120" y="157"/>
                    </a:cubicBezTo>
                    <a:cubicBezTo>
                      <a:pt x="120" y="158"/>
                      <a:pt x="121" y="159"/>
                      <a:pt x="121" y="159"/>
                    </a:cubicBezTo>
                    <a:cubicBezTo>
                      <a:pt x="121" y="159"/>
                      <a:pt x="120" y="160"/>
                      <a:pt x="120" y="160"/>
                    </a:cubicBezTo>
                    <a:cubicBezTo>
                      <a:pt x="120" y="160"/>
                      <a:pt x="120" y="161"/>
                      <a:pt x="120" y="162"/>
                    </a:cubicBezTo>
                    <a:cubicBezTo>
                      <a:pt x="119" y="162"/>
                      <a:pt x="119" y="163"/>
                      <a:pt x="119" y="164"/>
                    </a:cubicBezTo>
                    <a:cubicBezTo>
                      <a:pt x="119" y="165"/>
                      <a:pt x="119" y="166"/>
                      <a:pt x="118" y="166"/>
                    </a:cubicBezTo>
                    <a:cubicBezTo>
                      <a:pt x="118" y="166"/>
                      <a:pt x="118" y="165"/>
                      <a:pt x="117" y="165"/>
                    </a:cubicBezTo>
                    <a:cubicBezTo>
                      <a:pt x="117" y="166"/>
                      <a:pt x="117" y="167"/>
                      <a:pt x="117" y="167"/>
                    </a:cubicBezTo>
                    <a:cubicBezTo>
                      <a:pt x="117" y="168"/>
                      <a:pt x="115" y="169"/>
                      <a:pt x="116" y="170"/>
                    </a:cubicBezTo>
                    <a:cubicBezTo>
                      <a:pt x="116" y="169"/>
                      <a:pt x="117" y="169"/>
                      <a:pt x="117" y="169"/>
                    </a:cubicBezTo>
                    <a:cubicBezTo>
                      <a:pt x="117" y="169"/>
                      <a:pt x="117" y="168"/>
                      <a:pt x="117" y="168"/>
                    </a:cubicBezTo>
                    <a:cubicBezTo>
                      <a:pt x="117" y="167"/>
                      <a:pt x="118" y="167"/>
                      <a:pt x="118" y="167"/>
                    </a:cubicBezTo>
                    <a:cubicBezTo>
                      <a:pt x="118" y="168"/>
                      <a:pt x="118" y="167"/>
                      <a:pt x="118" y="168"/>
                    </a:cubicBezTo>
                    <a:cubicBezTo>
                      <a:pt x="117" y="168"/>
                      <a:pt x="118" y="169"/>
                      <a:pt x="118" y="169"/>
                    </a:cubicBezTo>
                    <a:cubicBezTo>
                      <a:pt x="117" y="170"/>
                      <a:pt x="117" y="172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6" y="175"/>
                      <a:pt x="115" y="175"/>
                      <a:pt x="115" y="176"/>
                    </a:cubicBezTo>
                    <a:cubicBezTo>
                      <a:pt x="114" y="177"/>
                      <a:pt x="116" y="176"/>
                      <a:pt x="115" y="177"/>
                    </a:cubicBezTo>
                    <a:cubicBezTo>
                      <a:pt x="115" y="177"/>
                      <a:pt x="114" y="178"/>
                      <a:pt x="114" y="179"/>
                    </a:cubicBezTo>
                    <a:cubicBezTo>
                      <a:pt x="114" y="179"/>
                      <a:pt x="114" y="179"/>
                      <a:pt x="114" y="180"/>
                    </a:cubicBezTo>
                    <a:cubicBezTo>
                      <a:pt x="113" y="180"/>
                      <a:pt x="113" y="179"/>
                      <a:pt x="113" y="180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12" y="181"/>
                      <a:pt x="113" y="181"/>
                      <a:pt x="113" y="182"/>
                    </a:cubicBezTo>
                    <a:cubicBezTo>
                      <a:pt x="112" y="183"/>
                      <a:pt x="113" y="184"/>
                      <a:pt x="112" y="185"/>
                    </a:cubicBezTo>
                    <a:cubicBezTo>
                      <a:pt x="112" y="186"/>
                      <a:pt x="112" y="187"/>
                      <a:pt x="112" y="188"/>
                    </a:cubicBezTo>
                    <a:cubicBezTo>
                      <a:pt x="112" y="189"/>
                      <a:pt x="112" y="190"/>
                      <a:pt x="112" y="191"/>
                    </a:cubicBezTo>
                    <a:cubicBezTo>
                      <a:pt x="112" y="191"/>
                      <a:pt x="111" y="192"/>
                      <a:pt x="111" y="192"/>
                    </a:cubicBezTo>
                    <a:cubicBezTo>
                      <a:pt x="111" y="193"/>
                      <a:pt x="111" y="193"/>
                      <a:pt x="111" y="194"/>
                    </a:cubicBezTo>
                    <a:cubicBezTo>
                      <a:pt x="110" y="196"/>
                      <a:pt x="110" y="198"/>
                      <a:pt x="110" y="201"/>
                    </a:cubicBezTo>
                    <a:cubicBezTo>
                      <a:pt x="110" y="201"/>
                      <a:pt x="110" y="202"/>
                      <a:pt x="110" y="202"/>
                    </a:cubicBezTo>
                    <a:cubicBezTo>
                      <a:pt x="110" y="203"/>
                      <a:pt x="110" y="204"/>
                      <a:pt x="110" y="204"/>
                    </a:cubicBezTo>
                    <a:cubicBezTo>
                      <a:pt x="110" y="205"/>
                      <a:pt x="109" y="205"/>
                      <a:pt x="109" y="205"/>
                    </a:cubicBezTo>
                    <a:cubicBezTo>
                      <a:pt x="109" y="205"/>
                      <a:pt x="109" y="205"/>
                      <a:pt x="109" y="206"/>
                    </a:cubicBezTo>
                    <a:cubicBezTo>
                      <a:pt x="109" y="206"/>
                      <a:pt x="109" y="206"/>
                      <a:pt x="109" y="205"/>
                    </a:cubicBezTo>
                    <a:cubicBezTo>
                      <a:pt x="109" y="206"/>
                      <a:pt x="108" y="207"/>
                      <a:pt x="109" y="207"/>
                    </a:cubicBezTo>
                    <a:cubicBezTo>
                      <a:pt x="109" y="208"/>
                      <a:pt x="110" y="208"/>
                      <a:pt x="110" y="209"/>
                    </a:cubicBezTo>
                    <a:cubicBezTo>
                      <a:pt x="110" y="210"/>
                      <a:pt x="110" y="212"/>
                      <a:pt x="110" y="214"/>
                    </a:cubicBezTo>
                    <a:cubicBezTo>
                      <a:pt x="110" y="214"/>
                      <a:pt x="109" y="215"/>
                      <a:pt x="109" y="215"/>
                    </a:cubicBezTo>
                    <a:cubicBezTo>
                      <a:pt x="109" y="216"/>
                      <a:pt x="110" y="216"/>
                      <a:pt x="110" y="217"/>
                    </a:cubicBezTo>
                    <a:cubicBezTo>
                      <a:pt x="110" y="218"/>
                      <a:pt x="109" y="219"/>
                      <a:pt x="110" y="221"/>
                    </a:cubicBezTo>
                    <a:cubicBezTo>
                      <a:pt x="110" y="222"/>
                      <a:pt x="110" y="223"/>
                      <a:pt x="110" y="225"/>
                    </a:cubicBezTo>
                    <a:cubicBezTo>
                      <a:pt x="113" y="247"/>
                      <a:pt x="124" y="265"/>
                      <a:pt x="143" y="277"/>
                    </a:cubicBezTo>
                    <a:cubicBezTo>
                      <a:pt x="162" y="290"/>
                      <a:pt x="187" y="290"/>
                      <a:pt x="207" y="279"/>
                    </a:cubicBezTo>
                    <a:cubicBezTo>
                      <a:pt x="220" y="273"/>
                      <a:pt x="230" y="264"/>
                      <a:pt x="238" y="252"/>
                    </a:cubicBezTo>
                    <a:cubicBezTo>
                      <a:pt x="244" y="242"/>
                      <a:pt x="251" y="228"/>
                      <a:pt x="248" y="216"/>
                    </a:cubicBezTo>
                    <a:cubicBezTo>
                      <a:pt x="246" y="210"/>
                      <a:pt x="243" y="204"/>
                      <a:pt x="238" y="202"/>
                    </a:cubicBezTo>
                    <a:cubicBezTo>
                      <a:pt x="236" y="201"/>
                      <a:pt x="235" y="201"/>
                      <a:pt x="233" y="200"/>
                    </a:cubicBezTo>
                    <a:cubicBezTo>
                      <a:pt x="240" y="191"/>
                      <a:pt x="238" y="179"/>
                      <a:pt x="231" y="171"/>
                    </a:cubicBezTo>
                    <a:cubicBezTo>
                      <a:pt x="222" y="162"/>
                      <a:pt x="209" y="159"/>
                      <a:pt x="198" y="166"/>
                    </a:cubicBezTo>
                    <a:cubicBezTo>
                      <a:pt x="198" y="167"/>
                      <a:pt x="191" y="173"/>
                      <a:pt x="191" y="173"/>
                    </a:cubicBezTo>
                    <a:cubicBezTo>
                      <a:pt x="183" y="167"/>
                      <a:pt x="171" y="172"/>
                      <a:pt x="165" y="179"/>
                    </a:cubicBezTo>
                    <a:cubicBezTo>
                      <a:pt x="160" y="187"/>
                      <a:pt x="157" y="198"/>
                      <a:pt x="159" y="208"/>
                    </a:cubicBezTo>
                    <a:cubicBezTo>
                      <a:pt x="161" y="219"/>
                      <a:pt x="168" y="228"/>
                      <a:pt x="180" y="228"/>
                    </a:cubicBezTo>
                    <a:cubicBezTo>
                      <a:pt x="190" y="228"/>
                      <a:pt x="200" y="211"/>
                      <a:pt x="190" y="204"/>
                    </a:cubicBezTo>
                    <a:cubicBezTo>
                      <a:pt x="185" y="200"/>
                      <a:pt x="181" y="204"/>
                      <a:pt x="181" y="204"/>
                    </a:cubicBezTo>
                    <a:cubicBezTo>
                      <a:pt x="182" y="198"/>
                      <a:pt x="191" y="199"/>
                      <a:pt x="191" y="199"/>
                    </a:cubicBezTo>
                    <a:cubicBezTo>
                      <a:pt x="213" y="201"/>
                      <a:pt x="200" y="228"/>
                      <a:pt x="200" y="228"/>
                    </a:cubicBezTo>
                    <a:cubicBezTo>
                      <a:pt x="200" y="229"/>
                      <a:pt x="199" y="230"/>
                      <a:pt x="199" y="231"/>
                    </a:cubicBezTo>
                    <a:cubicBezTo>
                      <a:pt x="199" y="231"/>
                      <a:pt x="198" y="231"/>
                      <a:pt x="198" y="232"/>
                    </a:cubicBezTo>
                    <a:cubicBezTo>
                      <a:pt x="198" y="232"/>
                      <a:pt x="198" y="233"/>
                      <a:pt x="198" y="233"/>
                    </a:cubicBezTo>
                    <a:cubicBezTo>
                      <a:pt x="198" y="233"/>
                      <a:pt x="197" y="233"/>
                      <a:pt x="197" y="234"/>
                    </a:cubicBezTo>
                    <a:cubicBezTo>
                      <a:pt x="196" y="235"/>
                      <a:pt x="196" y="236"/>
                      <a:pt x="195" y="237"/>
                    </a:cubicBezTo>
                    <a:cubicBezTo>
                      <a:pt x="195" y="237"/>
                      <a:pt x="194" y="236"/>
                      <a:pt x="194" y="237"/>
                    </a:cubicBezTo>
                    <a:cubicBezTo>
                      <a:pt x="193" y="237"/>
                      <a:pt x="193" y="239"/>
                      <a:pt x="192" y="239"/>
                    </a:cubicBezTo>
                    <a:cubicBezTo>
                      <a:pt x="192" y="239"/>
                      <a:pt x="192" y="238"/>
                      <a:pt x="192" y="238"/>
                    </a:cubicBezTo>
                    <a:cubicBezTo>
                      <a:pt x="191" y="239"/>
                      <a:pt x="191" y="239"/>
                      <a:pt x="191" y="239"/>
                    </a:cubicBezTo>
                    <a:cubicBezTo>
                      <a:pt x="191" y="239"/>
                      <a:pt x="190" y="240"/>
                      <a:pt x="190" y="240"/>
                    </a:cubicBezTo>
                    <a:cubicBezTo>
                      <a:pt x="190" y="240"/>
                      <a:pt x="190" y="240"/>
                      <a:pt x="189" y="240"/>
                    </a:cubicBezTo>
                    <a:cubicBezTo>
                      <a:pt x="189" y="240"/>
                      <a:pt x="189" y="240"/>
                      <a:pt x="189" y="240"/>
                    </a:cubicBezTo>
                    <a:cubicBezTo>
                      <a:pt x="189" y="241"/>
                      <a:pt x="189" y="241"/>
                      <a:pt x="188" y="241"/>
                    </a:cubicBezTo>
                    <a:cubicBezTo>
                      <a:pt x="188" y="241"/>
                      <a:pt x="188" y="241"/>
                      <a:pt x="188" y="241"/>
                    </a:cubicBezTo>
                    <a:cubicBezTo>
                      <a:pt x="187" y="242"/>
                      <a:pt x="187" y="242"/>
                      <a:pt x="186" y="242"/>
                    </a:cubicBezTo>
                    <a:cubicBezTo>
                      <a:pt x="186" y="242"/>
                      <a:pt x="186" y="242"/>
                      <a:pt x="186" y="242"/>
                    </a:cubicBezTo>
                    <a:cubicBezTo>
                      <a:pt x="185" y="243"/>
                      <a:pt x="185" y="243"/>
                      <a:pt x="184" y="243"/>
                    </a:cubicBezTo>
                    <a:cubicBezTo>
                      <a:pt x="184" y="243"/>
                      <a:pt x="183" y="243"/>
                      <a:pt x="183" y="244"/>
                    </a:cubicBezTo>
                    <a:cubicBezTo>
                      <a:pt x="182" y="244"/>
                      <a:pt x="183" y="244"/>
                      <a:pt x="182" y="244"/>
                    </a:cubicBezTo>
                    <a:cubicBezTo>
                      <a:pt x="182" y="244"/>
                      <a:pt x="181" y="244"/>
                      <a:pt x="180" y="244"/>
                    </a:cubicBezTo>
                    <a:cubicBezTo>
                      <a:pt x="179" y="244"/>
                      <a:pt x="178" y="245"/>
                      <a:pt x="177" y="245"/>
                    </a:cubicBezTo>
                    <a:cubicBezTo>
                      <a:pt x="174" y="245"/>
                      <a:pt x="171" y="245"/>
                      <a:pt x="169" y="244"/>
                    </a:cubicBezTo>
                    <a:cubicBezTo>
                      <a:pt x="169" y="244"/>
                      <a:pt x="168" y="245"/>
                      <a:pt x="168" y="244"/>
                    </a:cubicBezTo>
                    <a:cubicBezTo>
                      <a:pt x="167" y="244"/>
                      <a:pt x="165" y="244"/>
                      <a:pt x="164" y="243"/>
                    </a:cubicBezTo>
                    <a:cubicBezTo>
                      <a:pt x="143" y="237"/>
                      <a:pt x="136" y="214"/>
                      <a:pt x="137" y="194"/>
                    </a:cubicBezTo>
                    <a:cubicBezTo>
                      <a:pt x="138" y="162"/>
                      <a:pt x="153" y="128"/>
                      <a:pt x="174" y="105"/>
                    </a:cubicBezTo>
                    <a:cubicBezTo>
                      <a:pt x="176" y="104"/>
                      <a:pt x="178" y="101"/>
                      <a:pt x="180" y="100"/>
                    </a:cubicBezTo>
                    <a:cubicBezTo>
                      <a:pt x="180" y="99"/>
                      <a:pt x="181" y="99"/>
                      <a:pt x="181" y="99"/>
                    </a:cubicBezTo>
                    <a:cubicBezTo>
                      <a:pt x="181" y="98"/>
                      <a:pt x="181" y="98"/>
                      <a:pt x="182" y="97"/>
                    </a:cubicBezTo>
                    <a:cubicBezTo>
                      <a:pt x="182" y="97"/>
                      <a:pt x="183" y="97"/>
                      <a:pt x="183" y="96"/>
                    </a:cubicBezTo>
                    <a:cubicBezTo>
                      <a:pt x="182" y="96"/>
                      <a:pt x="181" y="96"/>
                      <a:pt x="181" y="95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3" y="95"/>
                      <a:pt x="183" y="94"/>
                      <a:pt x="183" y="94"/>
                    </a:cubicBezTo>
                    <a:cubicBezTo>
                      <a:pt x="184" y="94"/>
                      <a:pt x="185" y="93"/>
                      <a:pt x="185" y="92"/>
                    </a:cubicBezTo>
                    <a:cubicBezTo>
                      <a:pt x="185" y="92"/>
                      <a:pt x="186" y="93"/>
                      <a:pt x="186" y="92"/>
                    </a:cubicBezTo>
                    <a:cubicBezTo>
                      <a:pt x="186" y="92"/>
                      <a:pt x="186" y="91"/>
                      <a:pt x="186" y="91"/>
                    </a:cubicBezTo>
                    <a:cubicBezTo>
                      <a:pt x="188" y="91"/>
                      <a:pt x="188" y="89"/>
                      <a:pt x="190" y="89"/>
                    </a:cubicBezTo>
                    <a:cubicBezTo>
                      <a:pt x="189" y="87"/>
                      <a:pt x="190" y="87"/>
                      <a:pt x="191" y="86"/>
                    </a:cubicBezTo>
                    <a:cubicBezTo>
                      <a:pt x="191" y="86"/>
                      <a:pt x="190" y="85"/>
                      <a:pt x="191" y="85"/>
                    </a:cubicBezTo>
                    <a:cubicBezTo>
                      <a:pt x="191" y="85"/>
                      <a:pt x="192" y="85"/>
                      <a:pt x="192" y="84"/>
                    </a:cubicBezTo>
                    <a:cubicBezTo>
                      <a:pt x="193" y="84"/>
                      <a:pt x="194" y="83"/>
                      <a:pt x="195" y="83"/>
                    </a:cubicBezTo>
                    <a:cubicBezTo>
                      <a:pt x="195" y="82"/>
                      <a:pt x="196" y="82"/>
                      <a:pt x="196" y="81"/>
                    </a:cubicBezTo>
                    <a:cubicBezTo>
                      <a:pt x="194" y="81"/>
                      <a:pt x="194" y="81"/>
                      <a:pt x="193" y="81"/>
                    </a:cubicBezTo>
                    <a:cubicBezTo>
                      <a:pt x="193" y="82"/>
                      <a:pt x="193" y="81"/>
                      <a:pt x="193" y="81"/>
                    </a:cubicBezTo>
                    <a:cubicBezTo>
                      <a:pt x="192" y="82"/>
                      <a:pt x="193" y="82"/>
                      <a:pt x="193" y="82"/>
                    </a:cubicBezTo>
                    <a:cubicBezTo>
                      <a:pt x="192" y="83"/>
                      <a:pt x="191" y="83"/>
                      <a:pt x="191" y="84"/>
                    </a:cubicBezTo>
                    <a:cubicBezTo>
                      <a:pt x="191" y="85"/>
                      <a:pt x="190" y="85"/>
                      <a:pt x="190" y="85"/>
                    </a:cubicBezTo>
                    <a:cubicBezTo>
                      <a:pt x="189" y="85"/>
                      <a:pt x="189" y="86"/>
                      <a:pt x="188" y="86"/>
                    </a:cubicBezTo>
                    <a:cubicBezTo>
                      <a:pt x="187" y="87"/>
                      <a:pt x="187" y="88"/>
                      <a:pt x="187" y="89"/>
                    </a:cubicBezTo>
                    <a:cubicBezTo>
                      <a:pt x="186" y="90"/>
                      <a:pt x="185" y="90"/>
                      <a:pt x="184" y="91"/>
                    </a:cubicBezTo>
                    <a:cubicBezTo>
                      <a:pt x="183" y="91"/>
                      <a:pt x="183" y="92"/>
                      <a:pt x="183" y="91"/>
                    </a:cubicBezTo>
                    <a:cubicBezTo>
                      <a:pt x="184" y="90"/>
                      <a:pt x="185" y="90"/>
                      <a:pt x="186" y="88"/>
                    </a:cubicBezTo>
                    <a:cubicBezTo>
                      <a:pt x="186" y="88"/>
                      <a:pt x="186" y="88"/>
                      <a:pt x="186" y="87"/>
                    </a:cubicBezTo>
                    <a:cubicBezTo>
                      <a:pt x="187" y="87"/>
                      <a:pt x="188" y="86"/>
                      <a:pt x="188" y="85"/>
                    </a:cubicBezTo>
                    <a:cubicBezTo>
                      <a:pt x="188" y="85"/>
                      <a:pt x="188" y="85"/>
                      <a:pt x="188" y="85"/>
                    </a:cubicBezTo>
                    <a:cubicBezTo>
                      <a:pt x="188" y="84"/>
                      <a:pt x="189" y="84"/>
                      <a:pt x="189" y="84"/>
                    </a:cubicBezTo>
                    <a:cubicBezTo>
                      <a:pt x="190" y="84"/>
                      <a:pt x="189" y="83"/>
                      <a:pt x="190" y="83"/>
                    </a:cubicBezTo>
                    <a:cubicBezTo>
                      <a:pt x="191" y="81"/>
                      <a:pt x="192" y="80"/>
                      <a:pt x="194" y="79"/>
                    </a:cubicBezTo>
                    <a:cubicBezTo>
                      <a:pt x="195" y="80"/>
                      <a:pt x="195" y="80"/>
                      <a:pt x="196" y="80"/>
                    </a:cubicBezTo>
                    <a:cubicBezTo>
                      <a:pt x="197" y="80"/>
                      <a:pt x="197" y="79"/>
                      <a:pt x="198" y="79"/>
                    </a:cubicBezTo>
                    <a:cubicBezTo>
                      <a:pt x="198" y="78"/>
                      <a:pt x="198" y="78"/>
                      <a:pt x="199" y="78"/>
                    </a:cubicBezTo>
                    <a:cubicBezTo>
                      <a:pt x="199" y="78"/>
                      <a:pt x="199" y="77"/>
                      <a:pt x="199" y="77"/>
                    </a:cubicBezTo>
                    <a:cubicBezTo>
                      <a:pt x="198" y="77"/>
                      <a:pt x="197" y="78"/>
                      <a:pt x="197" y="76"/>
                    </a:cubicBezTo>
                    <a:cubicBezTo>
                      <a:pt x="197" y="75"/>
                      <a:pt x="199" y="76"/>
                      <a:pt x="199" y="75"/>
                    </a:cubicBezTo>
                    <a:cubicBezTo>
                      <a:pt x="198" y="75"/>
                      <a:pt x="199" y="74"/>
                      <a:pt x="199" y="73"/>
                    </a:cubicBezTo>
                    <a:cubicBezTo>
                      <a:pt x="200" y="73"/>
                      <a:pt x="200" y="73"/>
                      <a:pt x="201" y="72"/>
                    </a:cubicBezTo>
                    <a:cubicBezTo>
                      <a:pt x="201" y="71"/>
                      <a:pt x="203" y="71"/>
                      <a:pt x="203" y="72"/>
                    </a:cubicBezTo>
                    <a:cubicBezTo>
                      <a:pt x="203" y="72"/>
                      <a:pt x="203" y="73"/>
                      <a:pt x="203" y="73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1" y="73"/>
                      <a:pt x="201" y="74"/>
                      <a:pt x="201" y="74"/>
                    </a:cubicBezTo>
                    <a:cubicBezTo>
                      <a:pt x="201" y="74"/>
                      <a:pt x="200" y="74"/>
                      <a:pt x="200" y="75"/>
                    </a:cubicBezTo>
                    <a:cubicBezTo>
                      <a:pt x="202" y="76"/>
                      <a:pt x="202" y="74"/>
                      <a:pt x="203" y="73"/>
                    </a:cubicBezTo>
                    <a:cubicBezTo>
                      <a:pt x="204" y="73"/>
                      <a:pt x="205" y="71"/>
                      <a:pt x="205" y="70"/>
                    </a:cubicBezTo>
                    <a:cubicBezTo>
                      <a:pt x="205" y="70"/>
                      <a:pt x="204" y="70"/>
                      <a:pt x="204" y="70"/>
                    </a:cubicBezTo>
                    <a:cubicBezTo>
                      <a:pt x="204" y="69"/>
                      <a:pt x="205" y="68"/>
                      <a:pt x="205" y="70"/>
                    </a:cubicBezTo>
                    <a:cubicBezTo>
                      <a:pt x="206" y="70"/>
                      <a:pt x="206" y="69"/>
                      <a:pt x="206" y="69"/>
                    </a:cubicBezTo>
                    <a:cubicBezTo>
                      <a:pt x="206" y="69"/>
                      <a:pt x="205" y="69"/>
                      <a:pt x="205" y="68"/>
                    </a:cubicBezTo>
                    <a:cubicBezTo>
                      <a:pt x="206" y="67"/>
                      <a:pt x="207" y="67"/>
                      <a:pt x="209" y="66"/>
                    </a:cubicBezTo>
                    <a:cubicBezTo>
                      <a:pt x="209" y="66"/>
                      <a:pt x="209" y="65"/>
                      <a:pt x="209" y="65"/>
                    </a:cubicBezTo>
                    <a:cubicBezTo>
                      <a:pt x="210" y="64"/>
                      <a:pt x="210" y="64"/>
                      <a:pt x="211" y="63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12" y="63"/>
                      <a:pt x="212" y="62"/>
                      <a:pt x="212" y="62"/>
                    </a:cubicBezTo>
                    <a:cubicBezTo>
                      <a:pt x="214" y="62"/>
                      <a:pt x="214" y="61"/>
                      <a:pt x="215" y="60"/>
                    </a:cubicBezTo>
                    <a:cubicBezTo>
                      <a:pt x="216" y="59"/>
                      <a:pt x="217" y="59"/>
                      <a:pt x="217" y="58"/>
                    </a:cubicBezTo>
                    <a:cubicBezTo>
                      <a:pt x="217" y="58"/>
                      <a:pt x="217" y="58"/>
                      <a:pt x="217" y="58"/>
                    </a:cubicBezTo>
                    <a:cubicBezTo>
                      <a:pt x="218" y="58"/>
                      <a:pt x="218" y="58"/>
                      <a:pt x="219" y="58"/>
                    </a:cubicBezTo>
                    <a:cubicBezTo>
                      <a:pt x="219" y="57"/>
                      <a:pt x="220" y="56"/>
                      <a:pt x="220" y="55"/>
                    </a:cubicBezTo>
                    <a:cubicBezTo>
                      <a:pt x="220" y="55"/>
                      <a:pt x="221" y="55"/>
                      <a:pt x="221" y="55"/>
                    </a:cubicBezTo>
                    <a:cubicBezTo>
                      <a:pt x="221" y="55"/>
                      <a:pt x="221" y="55"/>
                      <a:pt x="221" y="54"/>
                    </a:cubicBezTo>
                    <a:cubicBezTo>
                      <a:pt x="221" y="54"/>
                      <a:pt x="222" y="55"/>
                      <a:pt x="222" y="54"/>
                    </a:cubicBezTo>
                    <a:cubicBezTo>
                      <a:pt x="222" y="54"/>
                      <a:pt x="222" y="54"/>
                      <a:pt x="223" y="53"/>
                    </a:cubicBezTo>
                    <a:cubicBezTo>
                      <a:pt x="223" y="53"/>
                      <a:pt x="224" y="53"/>
                      <a:pt x="224" y="53"/>
                    </a:cubicBezTo>
                    <a:cubicBezTo>
                      <a:pt x="224" y="53"/>
                      <a:pt x="224" y="53"/>
                      <a:pt x="225" y="52"/>
                    </a:cubicBezTo>
                    <a:cubicBezTo>
                      <a:pt x="226" y="52"/>
                      <a:pt x="226" y="52"/>
                      <a:pt x="226" y="51"/>
                    </a:cubicBezTo>
                    <a:cubicBezTo>
                      <a:pt x="227" y="51"/>
                      <a:pt x="228" y="50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49"/>
                      <a:pt x="230" y="49"/>
                      <a:pt x="230" y="49"/>
                    </a:cubicBezTo>
                    <a:cubicBezTo>
                      <a:pt x="230" y="48"/>
                      <a:pt x="230" y="48"/>
                      <a:pt x="230" y="48"/>
                    </a:cubicBezTo>
                    <a:cubicBezTo>
                      <a:pt x="231" y="47"/>
                      <a:pt x="233" y="47"/>
                      <a:pt x="234" y="46"/>
                    </a:cubicBezTo>
                    <a:cubicBezTo>
                      <a:pt x="235" y="46"/>
                      <a:pt x="236" y="44"/>
                      <a:pt x="238" y="44"/>
                    </a:cubicBezTo>
                    <a:cubicBezTo>
                      <a:pt x="238" y="43"/>
                      <a:pt x="239" y="43"/>
                      <a:pt x="240" y="43"/>
                    </a:cubicBezTo>
                    <a:cubicBezTo>
                      <a:pt x="240" y="42"/>
                      <a:pt x="240" y="42"/>
                      <a:pt x="240" y="42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2" y="41"/>
                      <a:pt x="242" y="41"/>
                      <a:pt x="243" y="41"/>
                    </a:cubicBezTo>
                    <a:cubicBezTo>
                      <a:pt x="243" y="41"/>
                      <a:pt x="243" y="40"/>
                      <a:pt x="244" y="40"/>
                    </a:cubicBezTo>
                    <a:cubicBezTo>
                      <a:pt x="246" y="38"/>
                      <a:pt x="248" y="38"/>
                      <a:pt x="250" y="36"/>
                    </a:cubicBezTo>
                    <a:cubicBezTo>
                      <a:pt x="251" y="36"/>
                      <a:pt x="251" y="35"/>
                      <a:pt x="252" y="35"/>
                    </a:cubicBezTo>
                    <a:cubicBezTo>
                      <a:pt x="252" y="34"/>
                      <a:pt x="253" y="34"/>
                      <a:pt x="253" y="33"/>
                    </a:cubicBezTo>
                    <a:cubicBezTo>
                      <a:pt x="250" y="33"/>
                      <a:pt x="249" y="35"/>
                      <a:pt x="246" y="36"/>
                    </a:cubicBezTo>
                    <a:cubicBezTo>
                      <a:pt x="246" y="36"/>
                      <a:pt x="248" y="35"/>
                      <a:pt x="247" y="35"/>
                    </a:cubicBezTo>
                    <a:cubicBezTo>
                      <a:pt x="246" y="36"/>
                      <a:pt x="245" y="35"/>
                      <a:pt x="245" y="37"/>
                    </a:cubicBezTo>
                    <a:cubicBezTo>
                      <a:pt x="245" y="37"/>
                      <a:pt x="246" y="36"/>
                      <a:pt x="246" y="37"/>
                    </a:cubicBezTo>
                    <a:cubicBezTo>
                      <a:pt x="245" y="37"/>
                      <a:pt x="245" y="38"/>
                      <a:pt x="244" y="37"/>
                    </a:cubicBezTo>
                    <a:cubicBezTo>
                      <a:pt x="243" y="36"/>
                      <a:pt x="245" y="36"/>
                      <a:pt x="245" y="35"/>
                    </a:cubicBezTo>
                    <a:cubicBezTo>
                      <a:pt x="243" y="34"/>
                      <a:pt x="244" y="35"/>
                      <a:pt x="243" y="36"/>
                    </a:cubicBezTo>
                    <a:cubicBezTo>
                      <a:pt x="243" y="36"/>
                      <a:pt x="243" y="36"/>
                      <a:pt x="243" y="36"/>
                    </a:cubicBezTo>
                    <a:cubicBezTo>
                      <a:pt x="242" y="36"/>
                      <a:pt x="242" y="36"/>
                      <a:pt x="241" y="36"/>
                    </a:cubicBezTo>
                    <a:cubicBezTo>
                      <a:pt x="241" y="36"/>
                      <a:pt x="241" y="37"/>
                      <a:pt x="241" y="37"/>
                    </a:cubicBezTo>
                    <a:cubicBezTo>
                      <a:pt x="240" y="37"/>
                      <a:pt x="239" y="37"/>
                      <a:pt x="239" y="38"/>
                    </a:cubicBezTo>
                    <a:cubicBezTo>
                      <a:pt x="241" y="38"/>
                      <a:pt x="239" y="39"/>
                      <a:pt x="240" y="40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8" y="41"/>
                      <a:pt x="238" y="42"/>
                      <a:pt x="236" y="42"/>
                    </a:cubicBezTo>
                    <a:cubicBezTo>
                      <a:pt x="236" y="42"/>
                      <a:pt x="236" y="41"/>
                      <a:pt x="236" y="41"/>
                    </a:cubicBezTo>
                    <a:cubicBezTo>
                      <a:pt x="235" y="42"/>
                      <a:pt x="234" y="41"/>
                      <a:pt x="234" y="41"/>
                    </a:cubicBezTo>
                    <a:cubicBezTo>
                      <a:pt x="233" y="42"/>
                      <a:pt x="233" y="42"/>
                      <a:pt x="232" y="42"/>
                    </a:cubicBezTo>
                    <a:cubicBezTo>
                      <a:pt x="231" y="42"/>
                      <a:pt x="232" y="43"/>
                      <a:pt x="231" y="43"/>
                    </a:cubicBezTo>
                    <a:cubicBezTo>
                      <a:pt x="231" y="43"/>
                      <a:pt x="230" y="43"/>
                      <a:pt x="230" y="43"/>
                    </a:cubicBezTo>
                    <a:cubicBezTo>
                      <a:pt x="230" y="43"/>
                      <a:pt x="229" y="44"/>
                      <a:pt x="229" y="44"/>
                    </a:cubicBezTo>
                    <a:cubicBezTo>
                      <a:pt x="229" y="44"/>
                      <a:pt x="228" y="45"/>
                      <a:pt x="228" y="45"/>
                    </a:cubicBezTo>
                    <a:cubicBezTo>
                      <a:pt x="227" y="45"/>
                      <a:pt x="227" y="45"/>
                      <a:pt x="226" y="46"/>
                    </a:cubicBezTo>
                    <a:cubicBezTo>
                      <a:pt x="226" y="47"/>
                      <a:pt x="225" y="46"/>
                      <a:pt x="225" y="47"/>
                    </a:cubicBezTo>
                    <a:cubicBezTo>
                      <a:pt x="225" y="49"/>
                      <a:pt x="224" y="50"/>
                      <a:pt x="222" y="50"/>
                    </a:cubicBezTo>
                    <a:cubicBezTo>
                      <a:pt x="222" y="49"/>
                      <a:pt x="224" y="49"/>
                      <a:pt x="223" y="48"/>
                    </a:cubicBezTo>
                    <a:cubicBezTo>
                      <a:pt x="222" y="48"/>
                      <a:pt x="221" y="49"/>
                      <a:pt x="221" y="49"/>
                    </a:cubicBezTo>
                    <a:cubicBezTo>
                      <a:pt x="221" y="49"/>
                      <a:pt x="220" y="49"/>
                      <a:pt x="220" y="49"/>
                    </a:cubicBezTo>
                    <a:cubicBezTo>
                      <a:pt x="220" y="50"/>
                      <a:pt x="219" y="50"/>
                      <a:pt x="219" y="50"/>
                    </a:cubicBezTo>
                    <a:cubicBezTo>
                      <a:pt x="219" y="50"/>
                      <a:pt x="218" y="51"/>
                      <a:pt x="218" y="51"/>
                    </a:cubicBezTo>
                    <a:cubicBezTo>
                      <a:pt x="218" y="51"/>
                      <a:pt x="217" y="51"/>
                      <a:pt x="217" y="51"/>
                    </a:cubicBezTo>
                    <a:cubicBezTo>
                      <a:pt x="217" y="51"/>
                      <a:pt x="217" y="51"/>
                      <a:pt x="217" y="52"/>
                    </a:cubicBezTo>
                    <a:cubicBezTo>
                      <a:pt x="216" y="52"/>
                      <a:pt x="216" y="52"/>
                      <a:pt x="216" y="52"/>
                    </a:cubicBezTo>
                    <a:cubicBezTo>
                      <a:pt x="215" y="53"/>
                      <a:pt x="214" y="53"/>
                      <a:pt x="214" y="54"/>
                    </a:cubicBezTo>
                    <a:cubicBezTo>
                      <a:pt x="212" y="54"/>
                      <a:pt x="212" y="55"/>
                      <a:pt x="211" y="55"/>
                    </a:cubicBezTo>
                    <a:cubicBezTo>
                      <a:pt x="209" y="57"/>
                      <a:pt x="207" y="58"/>
                      <a:pt x="205" y="60"/>
                    </a:cubicBezTo>
                    <a:cubicBezTo>
                      <a:pt x="204" y="60"/>
                      <a:pt x="204" y="60"/>
                      <a:pt x="203" y="60"/>
                    </a:cubicBezTo>
                    <a:cubicBezTo>
                      <a:pt x="203" y="60"/>
                      <a:pt x="202" y="61"/>
                      <a:pt x="202" y="61"/>
                    </a:cubicBezTo>
                    <a:cubicBezTo>
                      <a:pt x="202" y="62"/>
                      <a:pt x="202" y="62"/>
                      <a:pt x="201" y="62"/>
                    </a:cubicBezTo>
                    <a:cubicBezTo>
                      <a:pt x="201" y="62"/>
                      <a:pt x="201" y="62"/>
                      <a:pt x="201" y="62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200" y="64"/>
                      <a:pt x="199" y="64"/>
                      <a:pt x="199" y="64"/>
                    </a:cubicBezTo>
                    <a:cubicBezTo>
                      <a:pt x="199" y="64"/>
                      <a:pt x="198" y="64"/>
                      <a:pt x="198" y="65"/>
                    </a:cubicBezTo>
                    <a:cubicBezTo>
                      <a:pt x="197" y="65"/>
                      <a:pt x="197" y="66"/>
                      <a:pt x="196" y="66"/>
                    </a:cubicBezTo>
                    <a:cubicBezTo>
                      <a:pt x="196" y="67"/>
                      <a:pt x="196" y="66"/>
                      <a:pt x="195" y="67"/>
                    </a:cubicBezTo>
                    <a:cubicBezTo>
                      <a:pt x="195" y="67"/>
                      <a:pt x="195" y="67"/>
                      <a:pt x="195" y="67"/>
                    </a:cubicBezTo>
                    <a:cubicBezTo>
                      <a:pt x="194" y="68"/>
                      <a:pt x="194" y="68"/>
                      <a:pt x="193" y="69"/>
                    </a:cubicBezTo>
                    <a:cubicBezTo>
                      <a:pt x="192" y="69"/>
                      <a:pt x="192" y="70"/>
                      <a:pt x="191" y="69"/>
                    </a:cubicBezTo>
                    <a:cubicBezTo>
                      <a:pt x="190" y="70"/>
                      <a:pt x="190" y="71"/>
                      <a:pt x="188" y="71"/>
                    </a:cubicBezTo>
                    <a:cubicBezTo>
                      <a:pt x="187" y="72"/>
                      <a:pt x="189" y="72"/>
                      <a:pt x="187" y="73"/>
                    </a:cubicBezTo>
                    <a:cubicBezTo>
                      <a:pt x="187" y="72"/>
                      <a:pt x="186" y="73"/>
                      <a:pt x="186" y="74"/>
                    </a:cubicBez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4"/>
                      <a:pt x="185" y="75"/>
                      <a:pt x="184" y="75"/>
                    </a:cubicBezTo>
                    <a:cubicBezTo>
                      <a:pt x="184" y="75"/>
                      <a:pt x="183" y="74"/>
                      <a:pt x="183" y="74"/>
                    </a:cubicBezTo>
                    <a:cubicBezTo>
                      <a:pt x="183" y="76"/>
                      <a:pt x="182" y="76"/>
                      <a:pt x="182" y="76"/>
                    </a:cubicBezTo>
                    <a:cubicBezTo>
                      <a:pt x="182" y="76"/>
                      <a:pt x="182" y="77"/>
                      <a:pt x="181" y="77"/>
                    </a:cubicBezTo>
                    <a:cubicBezTo>
                      <a:pt x="181" y="77"/>
                      <a:pt x="180" y="78"/>
                      <a:pt x="179" y="78"/>
                    </a:cubicBezTo>
                    <a:cubicBezTo>
                      <a:pt x="180" y="79"/>
                      <a:pt x="179" y="80"/>
                      <a:pt x="178" y="80"/>
                    </a:cubicBezTo>
                    <a:cubicBezTo>
                      <a:pt x="178" y="80"/>
                      <a:pt x="178" y="80"/>
                      <a:pt x="177" y="80"/>
                    </a:cubicBezTo>
                    <a:cubicBezTo>
                      <a:pt x="177" y="81"/>
                      <a:pt x="177" y="81"/>
                      <a:pt x="177" y="81"/>
                    </a:cubicBezTo>
                    <a:cubicBezTo>
                      <a:pt x="176" y="81"/>
                      <a:pt x="176" y="82"/>
                      <a:pt x="176" y="82"/>
                    </a:cubicBezTo>
                    <a:cubicBezTo>
                      <a:pt x="176" y="82"/>
                      <a:pt x="176" y="81"/>
                      <a:pt x="175" y="81"/>
                    </a:cubicBezTo>
                    <a:cubicBezTo>
                      <a:pt x="176" y="82"/>
                      <a:pt x="175" y="83"/>
                      <a:pt x="174" y="83"/>
                    </a:cubicBezTo>
                    <a:cubicBezTo>
                      <a:pt x="174" y="84"/>
                      <a:pt x="173" y="85"/>
                      <a:pt x="172" y="84"/>
                    </a:cubicBezTo>
                    <a:cubicBezTo>
                      <a:pt x="172" y="86"/>
                      <a:pt x="171" y="86"/>
                      <a:pt x="171" y="87"/>
                    </a:cubicBezTo>
                    <a:cubicBezTo>
                      <a:pt x="170" y="87"/>
                      <a:pt x="170" y="87"/>
                      <a:pt x="169" y="87"/>
                    </a:cubicBezTo>
                    <a:cubicBezTo>
                      <a:pt x="169" y="88"/>
                      <a:pt x="170" y="88"/>
                      <a:pt x="169" y="89"/>
                    </a:cubicBezTo>
                    <a:cubicBezTo>
                      <a:pt x="169" y="89"/>
                      <a:pt x="169" y="89"/>
                      <a:pt x="168" y="89"/>
                    </a:cubicBezTo>
                    <a:cubicBezTo>
                      <a:pt x="168" y="89"/>
                      <a:pt x="168" y="89"/>
                      <a:pt x="167" y="89"/>
                    </a:cubicBezTo>
                    <a:cubicBezTo>
                      <a:pt x="167" y="90"/>
                      <a:pt x="167" y="90"/>
                      <a:pt x="167" y="91"/>
                    </a:cubicBezTo>
                    <a:cubicBezTo>
                      <a:pt x="167" y="92"/>
                      <a:pt x="166" y="92"/>
                      <a:pt x="166" y="93"/>
                    </a:cubicBezTo>
                    <a:cubicBezTo>
                      <a:pt x="165" y="92"/>
                      <a:pt x="166" y="91"/>
                      <a:pt x="165" y="91"/>
                    </a:cubicBezTo>
                    <a:cubicBezTo>
                      <a:pt x="165" y="91"/>
                      <a:pt x="165" y="92"/>
                      <a:pt x="165" y="92"/>
                    </a:cubicBezTo>
                    <a:cubicBezTo>
                      <a:pt x="164" y="93"/>
                      <a:pt x="164" y="94"/>
                      <a:pt x="163" y="94"/>
                    </a:cubicBezTo>
                    <a:cubicBezTo>
                      <a:pt x="162" y="95"/>
                      <a:pt x="161" y="95"/>
                      <a:pt x="161" y="96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8"/>
                      <a:pt x="159" y="98"/>
                      <a:pt x="160" y="99"/>
                    </a:cubicBezTo>
                    <a:cubicBezTo>
                      <a:pt x="162" y="98"/>
                      <a:pt x="162" y="95"/>
                      <a:pt x="164" y="95"/>
                    </a:cubicBezTo>
                    <a:cubicBezTo>
                      <a:pt x="165" y="95"/>
                      <a:pt x="165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7" y="93"/>
                      <a:pt x="168" y="92"/>
                      <a:pt x="168" y="92"/>
                    </a:cubicBezTo>
                    <a:cubicBezTo>
                      <a:pt x="168" y="92"/>
                      <a:pt x="169" y="92"/>
                      <a:pt x="169" y="92"/>
                    </a:cubicBezTo>
                    <a:cubicBezTo>
                      <a:pt x="169" y="91"/>
                      <a:pt x="169" y="91"/>
                      <a:pt x="169" y="90"/>
                    </a:cubicBezTo>
                    <a:cubicBezTo>
                      <a:pt x="170" y="90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8"/>
                    </a:cubicBezTo>
                    <a:cubicBezTo>
                      <a:pt x="171" y="88"/>
                      <a:pt x="170" y="88"/>
                      <a:pt x="171" y="88"/>
                    </a:cubicBezTo>
                    <a:cubicBezTo>
                      <a:pt x="171" y="88"/>
                      <a:pt x="172" y="88"/>
                      <a:pt x="172" y="88"/>
                    </a:cubicBezTo>
                    <a:cubicBezTo>
                      <a:pt x="173" y="87"/>
                      <a:pt x="174" y="86"/>
                      <a:pt x="175" y="85"/>
                    </a:cubicBezTo>
                    <a:cubicBezTo>
                      <a:pt x="175" y="84"/>
                      <a:pt x="176" y="83"/>
                      <a:pt x="177" y="82"/>
                    </a:cubicBezTo>
                    <a:cubicBezTo>
                      <a:pt x="178" y="81"/>
                      <a:pt x="178" y="82"/>
                      <a:pt x="178" y="81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0" y="80"/>
                      <a:pt x="181" y="79"/>
                      <a:pt x="181" y="79"/>
                    </a:cubicBezTo>
                    <a:cubicBezTo>
                      <a:pt x="182" y="78"/>
                      <a:pt x="183" y="78"/>
                      <a:pt x="183" y="77"/>
                    </a:cubicBezTo>
                    <a:cubicBezTo>
                      <a:pt x="183" y="77"/>
                      <a:pt x="184" y="77"/>
                      <a:pt x="184" y="76"/>
                    </a:cubicBezTo>
                    <a:cubicBezTo>
                      <a:pt x="185" y="77"/>
                      <a:pt x="185" y="76"/>
                      <a:pt x="185" y="76"/>
                    </a:cubicBezTo>
                    <a:cubicBezTo>
                      <a:pt x="185" y="79"/>
                      <a:pt x="183" y="78"/>
                      <a:pt x="182" y="79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81"/>
                      <a:pt x="182" y="81"/>
                      <a:pt x="181" y="82"/>
                    </a:cubicBezTo>
                    <a:cubicBezTo>
                      <a:pt x="180" y="83"/>
                      <a:pt x="179" y="85"/>
                      <a:pt x="177" y="85"/>
                    </a:cubicBezTo>
                    <a:cubicBezTo>
                      <a:pt x="176" y="86"/>
                      <a:pt x="175" y="87"/>
                      <a:pt x="174" y="88"/>
                    </a:cubicBezTo>
                    <a:cubicBezTo>
                      <a:pt x="174" y="88"/>
                      <a:pt x="174" y="88"/>
                      <a:pt x="173" y="88"/>
                    </a:cubicBezTo>
                    <a:cubicBezTo>
                      <a:pt x="173" y="90"/>
                      <a:pt x="172" y="90"/>
                      <a:pt x="172" y="91"/>
                    </a:cubicBezTo>
                    <a:cubicBezTo>
                      <a:pt x="170" y="90"/>
                      <a:pt x="171" y="93"/>
                      <a:pt x="169" y="93"/>
                    </a:cubicBezTo>
                    <a:cubicBezTo>
                      <a:pt x="169" y="94"/>
                      <a:pt x="168" y="94"/>
                      <a:pt x="167" y="95"/>
                    </a:cubicBezTo>
                    <a:cubicBezTo>
                      <a:pt x="167" y="95"/>
                      <a:pt x="167" y="96"/>
                      <a:pt x="166" y="96"/>
                    </a:cubicBezTo>
                    <a:cubicBezTo>
                      <a:pt x="165" y="97"/>
                      <a:pt x="164" y="98"/>
                      <a:pt x="163" y="99"/>
                    </a:cubicBezTo>
                    <a:cubicBezTo>
                      <a:pt x="162" y="100"/>
                      <a:pt x="161" y="101"/>
                      <a:pt x="161" y="101"/>
                    </a:cubicBezTo>
                    <a:cubicBezTo>
                      <a:pt x="160" y="102"/>
                      <a:pt x="160" y="102"/>
                      <a:pt x="160" y="102"/>
                    </a:cubicBezTo>
                    <a:cubicBezTo>
                      <a:pt x="160" y="103"/>
                      <a:pt x="158" y="103"/>
                      <a:pt x="159" y="104"/>
                    </a:cubicBezTo>
                    <a:cubicBezTo>
                      <a:pt x="159" y="104"/>
                      <a:pt x="158" y="104"/>
                      <a:pt x="158" y="105"/>
                    </a:cubicBezTo>
                    <a:cubicBezTo>
                      <a:pt x="158" y="106"/>
                      <a:pt x="159" y="104"/>
                      <a:pt x="159" y="106"/>
                    </a:cubicBezTo>
                    <a:cubicBezTo>
                      <a:pt x="158" y="106"/>
                      <a:pt x="159" y="107"/>
                      <a:pt x="158" y="107"/>
                    </a:cubicBezTo>
                    <a:cubicBezTo>
                      <a:pt x="158" y="107"/>
                      <a:pt x="158" y="107"/>
                      <a:pt x="158" y="107"/>
                    </a:cubicBezTo>
                    <a:cubicBezTo>
                      <a:pt x="157" y="107"/>
                      <a:pt x="158" y="108"/>
                      <a:pt x="157" y="108"/>
                    </a:cubicBezTo>
                    <a:cubicBezTo>
                      <a:pt x="157" y="107"/>
                      <a:pt x="156" y="107"/>
                      <a:pt x="156" y="107"/>
                    </a:cubicBezTo>
                    <a:cubicBezTo>
                      <a:pt x="155" y="109"/>
                      <a:pt x="157" y="107"/>
                      <a:pt x="157" y="109"/>
                    </a:cubicBezTo>
                    <a:cubicBezTo>
                      <a:pt x="156" y="109"/>
                      <a:pt x="156" y="109"/>
                      <a:pt x="156" y="109"/>
                    </a:cubicBezTo>
                    <a:cubicBezTo>
                      <a:pt x="155" y="110"/>
                      <a:pt x="155" y="109"/>
                      <a:pt x="154" y="109"/>
                    </a:cubicBezTo>
                    <a:cubicBezTo>
                      <a:pt x="153" y="110"/>
                      <a:pt x="151" y="111"/>
                      <a:pt x="152" y="113"/>
                    </a:cubicBezTo>
                    <a:cubicBezTo>
                      <a:pt x="153" y="113"/>
                      <a:pt x="152" y="114"/>
                      <a:pt x="152" y="114"/>
                    </a:cubicBezTo>
                    <a:cubicBezTo>
                      <a:pt x="151" y="113"/>
                      <a:pt x="152" y="113"/>
                      <a:pt x="151" y="112"/>
                    </a:cubicBezTo>
                    <a:cubicBezTo>
                      <a:pt x="151" y="113"/>
                      <a:pt x="150" y="114"/>
                      <a:pt x="150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0" y="115"/>
                      <a:pt x="149" y="115"/>
                      <a:pt x="149" y="115"/>
                    </a:cubicBezTo>
                    <a:cubicBezTo>
                      <a:pt x="149" y="116"/>
                      <a:pt x="148" y="117"/>
                      <a:pt x="147" y="118"/>
                    </a:cubicBezTo>
                    <a:cubicBezTo>
                      <a:pt x="147" y="118"/>
                      <a:pt x="146" y="118"/>
                      <a:pt x="146" y="118"/>
                    </a:cubicBezTo>
                    <a:cubicBezTo>
                      <a:pt x="146" y="119"/>
                      <a:pt x="145" y="120"/>
                      <a:pt x="145" y="121"/>
                    </a:cubicBezTo>
                    <a:cubicBezTo>
                      <a:pt x="144" y="121"/>
                      <a:pt x="144" y="121"/>
                      <a:pt x="145" y="122"/>
                    </a:cubicBezTo>
                    <a:cubicBezTo>
                      <a:pt x="145" y="123"/>
                      <a:pt x="143" y="122"/>
                      <a:pt x="143" y="122"/>
                    </a:cubicBezTo>
                    <a:cubicBezTo>
                      <a:pt x="143" y="123"/>
                      <a:pt x="144" y="124"/>
                      <a:pt x="144" y="124"/>
                    </a:cubicBezTo>
                    <a:cubicBezTo>
                      <a:pt x="143" y="124"/>
                      <a:pt x="143" y="123"/>
                      <a:pt x="143" y="123"/>
                    </a:cubicBezTo>
                    <a:cubicBezTo>
                      <a:pt x="143" y="124"/>
                      <a:pt x="143" y="125"/>
                      <a:pt x="143" y="126"/>
                    </a:cubicBezTo>
                    <a:cubicBezTo>
                      <a:pt x="142" y="126"/>
                      <a:pt x="142" y="126"/>
                      <a:pt x="141" y="126"/>
                    </a:cubicBezTo>
                    <a:cubicBezTo>
                      <a:pt x="141" y="126"/>
                      <a:pt x="141" y="126"/>
                      <a:pt x="140" y="126"/>
                    </a:cubicBezTo>
                    <a:cubicBezTo>
                      <a:pt x="141" y="125"/>
                      <a:pt x="140" y="125"/>
                      <a:pt x="141" y="124"/>
                    </a:cubicBezTo>
                    <a:cubicBezTo>
                      <a:pt x="141" y="123"/>
                      <a:pt x="142" y="123"/>
                      <a:pt x="142" y="121"/>
                    </a:cubicBezTo>
                    <a:cubicBezTo>
                      <a:pt x="141" y="121"/>
                      <a:pt x="140" y="122"/>
                      <a:pt x="140" y="122"/>
                    </a:cubicBezTo>
                    <a:cubicBezTo>
                      <a:pt x="140" y="123"/>
                      <a:pt x="139" y="124"/>
                      <a:pt x="139" y="124"/>
                    </a:cubicBezTo>
                    <a:cubicBezTo>
                      <a:pt x="139" y="125"/>
                      <a:pt x="139" y="124"/>
                      <a:pt x="139" y="125"/>
                    </a:cubicBezTo>
                    <a:cubicBezTo>
                      <a:pt x="138" y="125"/>
                      <a:pt x="139" y="126"/>
                      <a:pt x="138" y="127"/>
                    </a:cubicBezTo>
                    <a:cubicBezTo>
                      <a:pt x="139" y="126"/>
                      <a:pt x="140" y="127"/>
                      <a:pt x="140" y="128"/>
                    </a:cubicBezTo>
                    <a:cubicBezTo>
                      <a:pt x="140" y="128"/>
                      <a:pt x="139" y="128"/>
                      <a:pt x="139" y="129"/>
                    </a:cubicBezTo>
                    <a:cubicBezTo>
                      <a:pt x="139" y="129"/>
                      <a:pt x="140" y="129"/>
                      <a:pt x="140" y="130"/>
                    </a:cubicBezTo>
                    <a:cubicBezTo>
                      <a:pt x="139" y="130"/>
                      <a:pt x="139" y="129"/>
                      <a:pt x="139" y="130"/>
                    </a:cubicBezTo>
                    <a:cubicBezTo>
                      <a:pt x="139" y="130"/>
                      <a:pt x="138" y="130"/>
                      <a:pt x="138" y="130"/>
                    </a:cubicBezTo>
                    <a:cubicBezTo>
                      <a:pt x="137" y="129"/>
                      <a:pt x="139" y="127"/>
                      <a:pt x="137" y="127"/>
                    </a:cubicBezTo>
                    <a:cubicBezTo>
                      <a:pt x="137" y="127"/>
                      <a:pt x="137" y="128"/>
                      <a:pt x="136" y="128"/>
                    </a:cubicBezTo>
                    <a:cubicBezTo>
                      <a:pt x="136" y="128"/>
                      <a:pt x="136" y="128"/>
                      <a:pt x="136" y="128"/>
                    </a:cubicBezTo>
                    <a:cubicBezTo>
                      <a:pt x="135" y="129"/>
                      <a:pt x="135" y="130"/>
                      <a:pt x="134" y="130"/>
                    </a:cubicBezTo>
                    <a:cubicBezTo>
                      <a:pt x="134" y="131"/>
                      <a:pt x="134" y="131"/>
                      <a:pt x="135" y="131"/>
                    </a:cubicBezTo>
                    <a:cubicBezTo>
                      <a:pt x="134" y="131"/>
                      <a:pt x="134" y="133"/>
                      <a:pt x="133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133"/>
                      <a:pt x="132" y="133"/>
                      <a:pt x="132" y="133"/>
                    </a:cubicBezTo>
                    <a:cubicBezTo>
                      <a:pt x="132" y="134"/>
                      <a:pt x="132" y="134"/>
                      <a:pt x="132" y="134"/>
                    </a:cubicBezTo>
                    <a:cubicBezTo>
                      <a:pt x="132" y="134"/>
                      <a:pt x="132" y="135"/>
                      <a:pt x="132" y="135"/>
                    </a:cubicBez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2" y="136"/>
                      <a:pt x="132" y="136"/>
                      <a:pt x="132" y="137"/>
                    </a:cubicBezTo>
                    <a:cubicBezTo>
                      <a:pt x="132" y="137"/>
                      <a:pt x="132" y="138"/>
                      <a:pt x="131" y="138"/>
                    </a:cubicBezTo>
                    <a:cubicBezTo>
                      <a:pt x="131" y="138"/>
                      <a:pt x="131" y="138"/>
                      <a:pt x="131" y="138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1" y="136"/>
                      <a:pt x="132" y="135"/>
                      <a:pt x="131" y="135"/>
                    </a:cubicBezTo>
                    <a:cubicBezTo>
                      <a:pt x="131" y="135"/>
                      <a:pt x="130" y="136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lose/>
                    <a:moveTo>
                      <a:pt x="112" y="193"/>
                    </a:moveTo>
                    <a:cubicBezTo>
                      <a:pt x="112" y="193"/>
                      <a:pt x="112" y="194"/>
                      <a:pt x="113" y="194"/>
                    </a:cubicBezTo>
                    <a:cubicBezTo>
                      <a:pt x="113" y="195"/>
                      <a:pt x="112" y="195"/>
                      <a:pt x="112" y="195"/>
                    </a:cubicBezTo>
                    <a:cubicBezTo>
                      <a:pt x="112" y="195"/>
                      <a:pt x="112" y="194"/>
                      <a:pt x="112" y="193"/>
                    </a:cubicBezTo>
                    <a:close/>
                    <a:moveTo>
                      <a:pt x="112" y="219"/>
                    </a:moveTo>
                    <a:cubicBezTo>
                      <a:pt x="110" y="217"/>
                      <a:pt x="111" y="214"/>
                      <a:pt x="111" y="212"/>
                    </a:cubicBezTo>
                    <a:cubicBezTo>
                      <a:pt x="111" y="213"/>
                      <a:pt x="112" y="213"/>
                      <a:pt x="112" y="212"/>
                    </a:cubicBezTo>
                    <a:cubicBezTo>
                      <a:pt x="113" y="212"/>
                      <a:pt x="112" y="213"/>
                      <a:pt x="112" y="214"/>
                    </a:cubicBezTo>
                    <a:cubicBezTo>
                      <a:pt x="112" y="214"/>
                      <a:pt x="112" y="214"/>
                      <a:pt x="111" y="214"/>
                    </a:cubicBezTo>
                    <a:cubicBezTo>
                      <a:pt x="111" y="216"/>
                      <a:pt x="112" y="216"/>
                      <a:pt x="112" y="219"/>
                    </a:cubicBezTo>
                    <a:close/>
                    <a:moveTo>
                      <a:pt x="112" y="216"/>
                    </a:moveTo>
                    <a:cubicBezTo>
                      <a:pt x="113" y="216"/>
                      <a:pt x="112" y="218"/>
                      <a:pt x="113" y="217"/>
                    </a:cubicBezTo>
                    <a:cubicBezTo>
                      <a:pt x="112" y="219"/>
                      <a:pt x="113" y="220"/>
                      <a:pt x="113" y="222"/>
                    </a:cubicBezTo>
                    <a:cubicBezTo>
                      <a:pt x="112" y="221"/>
                      <a:pt x="112" y="218"/>
                      <a:pt x="112" y="216"/>
                    </a:cubicBezTo>
                    <a:close/>
                    <a:moveTo>
                      <a:pt x="113" y="228"/>
                    </a:moveTo>
                    <a:cubicBezTo>
                      <a:pt x="113" y="229"/>
                      <a:pt x="113" y="227"/>
                      <a:pt x="113" y="226"/>
                    </a:cubicBezTo>
                    <a:cubicBezTo>
                      <a:pt x="114" y="225"/>
                      <a:pt x="113" y="227"/>
                      <a:pt x="113" y="228"/>
                    </a:cubicBezTo>
                    <a:close/>
                    <a:moveTo>
                      <a:pt x="113" y="225"/>
                    </a:moveTo>
                    <a:cubicBezTo>
                      <a:pt x="112" y="226"/>
                      <a:pt x="113" y="224"/>
                      <a:pt x="113" y="224"/>
                    </a:cubicBezTo>
                    <a:cubicBezTo>
                      <a:pt x="113" y="224"/>
                      <a:pt x="114" y="224"/>
                      <a:pt x="113" y="225"/>
                    </a:cubicBezTo>
                    <a:close/>
                    <a:moveTo>
                      <a:pt x="114" y="203"/>
                    </a:moveTo>
                    <a:cubicBezTo>
                      <a:pt x="113" y="203"/>
                      <a:pt x="114" y="202"/>
                      <a:pt x="113" y="202"/>
                    </a:cubicBezTo>
                    <a:cubicBezTo>
                      <a:pt x="112" y="202"/>
                      <a:pt x="113" y="203"/>
                      <a:pt x="113" y="204"/>
                    </a:cubicBezTo>
                    <a:cubicBezTo>
                      <a:pt x="112" y="204"/>
                      <a:pt x="113" y="209"/>
                      <a:pt x="112" y="210"/>
                    </a:cubicBezTo>
                    <a:cubicBezTo>
                      <a:pt x="110" y="211"/>
                      <a:pt x="111" y="209"/>
                      <a:pt x="111" y="208"/>
                    </a:cubicBezTo>
                    <a:cubicBezTo>
                      <a:pt x="111" y="206"/>
                      <a:pt x="111" y="204"/>
                      <a:pt x="112" y="202"/>
                    </a:cubicBezTo>
                    <a:cubicBezTo>
                      <a:pt x="112" y="202"/>
                      <a:pt x="113" y="201"/>
                      <a:pt x="113" y="200"/>
                    </a:cubicBezTo>
                    <a:cubicBezTo>
                      <a:pt x="113" y="200"/>
                      <a:pt x="112" y="200"/>
                      <a:pt x="112" y="200"/>
                    </a:cubicBezTo>
                    <a:cubicBezTo>
                      <a:pt x="112" y="200"/>
                      <a:pt x="113" y="200"/>
                      <a:pt x="113" y="199"/>
                    </a:cubicBezTo>
                    <a:cubicBezTo>
                      <a:pt x="114" y="200"/>
                      <a:pt x="114" y="201"/>
                      <a:pt x="114" y="203"/>
                    </a:cubicBezTo>
                    <a:close/>
                    <a:moveTo>
                      <a:pt x="116" y="188"/>
                    </a:moveTo>
                    <a:cubicBezTo>
                      <a:pt x="116" y="188"/>
                      <a:pt x="117" y="189"/>
                      <a:pt x="116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15" y="190"/>
                      <a:pt x="116" y="189"/>
                      <a:pt x="116" y="188"/>
                    </a:cubicBezTo>
                    <a:cubicBezTo>
                      <a:pt x="116" y="187"/>
                      <a:pt x="116" y="187"/>
                      <a:pt x="116" y="186"/>
                    </a:cubicBezTo>
                    <a:cubicBezTo>
                      <a:pt x="117" y="186"/>
                      <a:pt x="117" y="187"/>
                      <a:pt x="117" y="187"/>
                    </a:cubicBezTo>
                    <a:cubicBezTo>
                      <a:pt x="118" y="188"/>
                      <a:pt x="117" y="188"/>
                      <a:pt x="116" y="188"/>
                    </a:cubicBezTo>
                    <a:close/>
                    <a:moveTo>
                      <a:pt x="243" y="38"/>
                    </a:moveTo>
                    <a:cubicBezTo>
                      <a:pt x="243" y="39"/>
                      <a:pt x="242" y="39"/>
                      <a:pt x="241" y="39"/>
                    </a:cubicBezTo>
                    <a:cubicBezTo>
                      <a:pt x="241" y="38"/>
                      <a:pt x="242" y="38"/>
                      <a:pt x="243" y="38"/>
                    </a:cubicBezTo>
                    <a:close/>
                    <a:moveTo>
                      <a:pt x="230" y="46"/>
                    </a:moveTo>
                    <a:cubicBezTo>
                      <a:pt x="230" y="46"/>
                      <a:pt x="230" y="46"/>
                      <a:pt x="230" y="46"/>
                    </a:cubicBezTo>
                    <a:cubicBezTo>
                      <a:pt x="231" y="45"/>
                      <a:pt x="231" y="46"/>
                      <a:pt x="231" y="45"/>
                    </a:cubicBezTo>
                    <a:cubicBezTo>
                      <a:pt x="232" y="45"/>
                      <a:pt x="232" y="45"/>
                      <a:pt x="232" y="45"/>
                    </a:cubicBezTo>
                    <a:cubicBezTo>
                      <a:pt x="233" y="44"/>
                      <a:pt x="234" y="43"/>
                      <a:pt x="234" y="43"/>
                    </a:cubicBezTo>
                    <a:cubicBezTo>
                      <a:pt x="235" y="42"/>
                      <a:pt x="235" y="43"/>
                      <a:pt x="235" y="43"/>
                    </a:cubicBezTo>
                    <a:cubicBezTo>
                      <a:pt x="235" y="45"/>
                      <a:pt x="233" y="44"/>
                      <a:pt x="232" y="45"/>
                    </a:cubicBezTo>
                    <a:cubicBezTo>
                      <a:pt x="232" y="46"/>
                      <a:pt x="231" y="46"/>
                      <a:pt x="230" y="47"/>
                    </a:cubicBezTo>
                    <a:cubicBezTo>
                      <a:pt x="230" y="47"/>
                      <a:pt x="230" y="47"/>
                      <a:pt x="230" y="47"/>
                    </a:cubicBezTo>
                    <a:cubicBezTo>
                      <a:pt x="229" y="47"/>
                      <a:pt x="230" y="47"/>
                      <a:pt x="230" y="46"/>
                    </a:cubicBezTo>
                    <a:close/>
                    <a:moveTo>
                      <a:pt x="229" y="47"/>
                    </a:moveTo>
                    <a:cubicBezTo>
                      <a:pt x="229" y="48"/>
                      <a:pt x="228" y="47"/>
                      <a:pt x="228" y="48"/>
                    </a:cubicBezTo>
                    <a:cubicBezTo>
                      <a:pt x="227" y="48"/>
                      <a:pt x="227" y="49"/>
                      <a:pt x="226" y="49"/>
                    </a:cubicBezTo>
                    <a:cubicBezTo>
                      <a:pt x="227" y="48"/>
                      <a:pt x="227" y="46"/>
                      <a:pt x="229" y="47"/>
                    </a:cubicBezTo>
                    <a:close/>
                    <a:moveTo>
                      <a:pt x="219" y="51"/>
                    </a:moveTo>
                    <a:cubicBezTo>
                      <a:pt x="219" y="51"/>
                      <a:pt x="219" y="51"/>
                      <a:pt x="219" y="51"/>
                    </a:cubicBezTo>
                    <a:cubicBezTo>
                      <a:pt x="220" y="51"/>
                      <a:pt x="221" y="51"/>
                      <a:pt x="220" y="52"/>
                    </a:cubicBezTo>
                    <a:cubicBezTo>
                      <a:pt x="220" y="53"/>
                      <a:pt x="218" y="52"/>
                      <a:pt x="219" y="51"/>
                    </a:cubicBezTo>
                    <a:close/>
                    <a:moveTo>
                      <a:pt x="200" y="65"/>
                    </a:moveTo>
                    <a:cubicBezTo>
                      <a:pt x="200" y="66"/>
                      <a:pt x="199" y="68"/>
                      <a:pt x="198" y="67"/>
                    </a:cubicBezTo>
                    <a:cubicBezTo>
                      <a:pt x="197" y="67"/>
                      <a:pt x="199" y="66"/>
                      <a:pt x="200" y="65"/>
                    </a:cubicBezTo>
                    <a:close/>
                    <a:moveTo>
                      <a:pt x="198" y="68"/>
                    </a:moveTo>
                    <a:cubicBezTo>
                      <a:pt x="198" y="68"/>
                      <a:pt x="195" y="69"/>
                      <a:pt x="195" y="69"/>
                    </a:cubicBezTo>
                    <a:cubicBezTo>
                      <a:pt x="195" y="67"/>
                      <a:pt x="197" y="67"/>
                      <a:pt x="198" y="68"/>
                    </a:cubicBezTo>
                    <a:close/>
                    <a:moveTo>
                      <a:pt x="193" y="69"/>
                    </a:moveTo>
                    <a:cubicBezTo>
                      <a:pt x="193" y="70"/>
                      <a:pt x="194" y="69"/>
                      <a:pt x="194" y="69"/>
                    </a:cubicBezTo>
                    <a:cubicBezTo>
                      <a:pt x="194" y="69"/>
                      <a:pt x="194" y="70"/>
                      <a:pt x="195" y="70"/>
                    </a:cubicBezTo>
                    <a:cubicBezTo>
                      <a:pt x="195" y="71"/>
                      <a:pt x="193" y="71"/>
                      <a:pt x="193" y="69"/>
                    </a:cubicBezTo>
                    <a:close/>
                    <a:moveTo>
                      <a:pt x="171" y="94"/>
                    </a:moveTo>
                    <a:cubicBezTo>
                      <a:pt x="172" y="94"/>
                      <a:pt x="169" y="98"/>
                      <a:pt x="168" y="97"/>
                    </a:cubicBezTo>
                    <a:cubicBezTo>
                      <a:pt x="168" y="97"/>
                      <a:pt x="170" y="93"/>
                      <a:pt x="171" y="94"/>
                    </a:cubicBezTo>
                    <a:close/>
                    <a:moveTo>
                      <a:pt x="167" y="98"/>
                    </a:moveTo>
                    <a:cubicBezTo>
                      <a:pt x="167" y="99"/>
                      <a:pt x="167" y="99"/>
                      <a:pt x="167" y="99"/>
                    </a:cubicBezTo>
                    <a:cubicBezTo>
                      <a:pt x="159" y="105"/>
                      <a:pt x="166" y="96"/>
                      <a:pt x="167" y="98"/>
                    </a:cubicBezTo>
                    <a:close/>
                    <a:moveTo>
                      <a:pt x="161" y="102"/>
                    </a:moveTo>
                    <a:cubicBezTo>
                      <a:pt x="162" y="102"/>
                      <a:pt x="163" y="102"/>
                      <a:pt x="163" y="103"/>
                    </a:cubicBezTo>
                    <a:cubicBezTo>
                      <a:pt x="164" y="102"/>
                      <a:pt x="162" y="104"/>
                      <a:pt x="160" y="104"/>
                    </a:cubicBezTo>
                    <a:cubicBezTo>
                      <a:pt x="160" y="103"/>
                      <a:pt x="161" y="103"/>
                      <a:pt x="161" y="102"/>
                    </a:cubicBezTo>
                    <a:close/>
                    <a:moveTo>
                      <a:pt x="161" y="105"/>
                    </a:moveTo>
                    <a:cubicBezTo>
                      <a:pt x="161" y="106"/>
                      <a:pt x="159" y="110"/>
                      <a:pt x="158" y="109"/>
                    </a:cubicBezTo>
                    <a:cubicBezTo>
                      <a:pt x="158" y="108"/>
                      <a:pt x="160" y="106"/>
                      <a:pt x="161" y="105"/>
                    </a:cubicBezTo>
                    <a:close/>
                    <a:moveTo>
                      <a:pt x="126" y="158"/>
                    </a:moveTo>
                    <a:cubicBezTo>
                      <a:pt x="126" y="159"/>
                      <a:pt x="125" y="160"/>
                      <a:pt x="125" y="160"/>
                    </a:cubicBezTo>
                    <a:cubicBezTo>
                      <a:pt x="124" y="160"/>
                      <a:pt x="125" y="157"/>
                      <a:pt x="126" y="157"/>
                    </a:cubicBezTo>
                    <a:cubicBezTo>
                      <a:pt x="127" y="156"/>
                      <a:pt x="126" y="158"/>
                      <a:pt x="126" y="158"/>
                    </a:cubicBezTo>
                    <a:close/>
                    <a:moveTo>
                      <a:pt x="128" y="154"/>
                    </a:moveTo>
                    <a:cubicBezTo>
                      <a:pt x="128" y="154"/>
                      <a:pt x="127" y="154"/>
                      <a:pt x="127" y="155"/>
                    </a:cubicBezTo>
                    <a:cubicBezTo>
                      <a:pt x="127" y="155"/>
                      <a:pt x="127" y="157"/>
                      <a:pt x="126" y="156"/>
                    </a:cubicBezTo>
                    <a:cubicBezTo>
                      <a:pt x="126" y="155"/>
                      <a:pt x="127" y="155"/>
                      <a:pt x="127" y="154"/>
                    </a:cubicBezTo>
                    <a:cubicBezTo>
                      <a:pt x="127" y="154"/>
                      <a:pt x="127" y="152"/>
                      <a:pt x="128" y="152"/>
                    </a:cubicBezTo>
                    <a:cubicBezTo>
                      <a:pt x="128" y="153"/>
                      <a:pt x="128" y="153"/>
                      <a:pt x="128" y="154"/>
                    </a:cubicBezTo>
                    <a:close/>
                    <a:moveTo>
                      <a:pt x="136" y="131"/>
                    </a:moveTo>
                    <a:cubicBezTo>
                      <a:pt x="137" y="131"/>
                      <a:pt x="137" y="133"/>
                      <a:pt x="136" y="134"/>
                    </a:cubicBezTo>
                    <a:cubicBezTo>
                      <a:pt x="135" y="133"/>
                      <a:pt x="136" y="133"/>
                      <a:pt x="136" y="131"/>
                    </a:cubicBezTo>
                    <a:close/>
                    <a:moveTo>
                      <a:pt x="133" y="139"/>
                    </a:moveTo>
                    <a:cubicBezTo>
                      <a:pt x="132" y="137"/>
                      <a:pt x="133" y="137"/>
                      <a:pt x="134" y="136"/>
                    </a:cubicBezTo>
                    <a:cubicBezTo>
                      <a:pt x="134" y="136"/>
                      <a:pt x="135" y="135"/>
                      <a:pt x="135" y="134"/>
                    </a:cubicBezTo>
                    <a:cubicBezTo>
                      <a:pt x="135" y="134"/>
                      <a:pt x="135" y="135"/>
                      <a:pt x="135" y="136"/>
                    </a:cubicBezTo>
                    <a:cubicBezTo>
                      <a:pt x="135" y="137"/>
                      <a:pt x="134" y="137"/>
                      <a:pt x="134" y="137"/>
                    </a:cubicBezTo>
                    <a:cubicBezTo>
                      <a:pt x="134" y="137"/>
                      <a:pt x="133" y="138"/>
                      <a:pt x="133" y="138"/>
                    </a:cubicBezTo>
                    <a:cubicBezTo>
                      <a:pt x="133" y="139"/>
                      <a:pt x="134" y="139"/>
                      <a:pt x="134" y="140"/>
                    </a:cubicBezTo>
                    <a:cubicBezTo>
                      <a:pt x="133" y="140"/>
                      <a:pt x="133" y="140"/>
                      <a:pt x="133" y="140"/>
                    </a:cubicBezTo>
                    <a:cubicBezTo>
                      <a:pt x="133" y="140"/>
                      <a:pt x="133" y="141"/>
                      <a:pt x="132" y="141"/>
                    </a:cubicBezTo>
                    <a:cubicBezTo>
                      <a:pt x="132" y="140"/>
                      <a:pt x="133" y="140"/>
                      <a:pt x="133" y="139"/>
                    </a:cubicBezTo>
                    <a:close/>
                    <a:moveTo>
                      <a:pt x="132" y="142"/>
                    </a:moveTo>
                    <a:cubicBezTo>
                      <a:pt x="132" y="142"/>
                      <a:pt x="132" y="143"/>
                      <a:pt x="132" y="143"/>
                    </a:cubicBezTo>
                    <a:cubicBezTo>
                      <a:pt x="132" y="144"/>
                      <a:pt x="132" y="144"/>
                      <a:pt x="132" y="144"/>
                    </a:cubicBezTo>
                    <a:cubicBezTo>
                      <a:pt x="131" y="145"/>
                      <a:pt x="131" y="146"/>
                      <a:pt x="130" y="146"/>
                    </a:cubicBezTo>
                    <a:cubicBezTo>
                      <a:pt x="130" y="147"/>
                      <a:pt x="130" y="147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29" y="150"/>
                      <a:pt x="130" y="152"/>
                      <a:pt x="128" y="152"/>
                    </a:cubicBezTo>
                    <a:cubicBezTo>
                      <a:pt x="128" y="151"/>
                      <a:pt x="130" y="149"/>
                      <a:pt x="129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5"/>
                      <a:pt x="131" y="145"/>
                      <a:pt x="131" y="143"/>
                    </a:cubicBezTo>
                    <a:cubicBezTo>
                      <a:pt x="131" y="143"/>
                      <a:pt x="132" y="143"/>
                      <a:pt x="132" y="142"/>
                    </a:cubicBezTo>
                    <a:close/>
                    <a:moveTo>
                      <a:pt x="114" y="175"/>
                    </a:moveTo>
                    <a:cubicBezTo>
                      <a:pt x="114" y="174"/>
                      <a:pt x="115" y="174"/>
                      <a:pt x="115" y="173"/>
                    </a:cubicBezTo>
                    <a:cubicBezTo>
                      <a:pt x="114" y="173"/>
                      <a:pt x="114" y="173"/>
                      <a:pt x="114" y="173"/>
                    </a:cubicBezTo>
                    <a:cubicBezTo>
                      <a:pt x="114" y="174"/>
                      <a:pt x="113" y="175"/>
                      <a:pt x="114" y="175"/>
                    </a:cubicBezTo>
                    <a:close/>
                  </a:path>
                </a:pathLst>
              </a:custGeom>
              <a:solidFill>
                <a:schemeClr val="bg1">
                  <a:alpha val="32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83E3B8A6-EC85-4B62-B9ED-DD280341906E}"/>
                </a:ext>
              </a:extLst>
            </p:cNvPr>
            <p:cNvGrpSpPr/>
            <p:nvPr/>
          </p:nvGrpSpPr>
          <p:grpSpPr>
            <a:xfrm>
              <a:off x="4783026" y="2902941"/>
              <a:ext cx="1980245" cy="1980245"/>
              <a:chOff x="866810" y="2652715"/>
              <a:chExt cx="1597660" cy="1597660"/>
            </a:xfrm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37F120F3-69DC-4DBE-8578-2DB1F716BF80}"/>
                  </a:ext>
                </a:extLst>
              </p:cNvPr>
              <p:cNvGrpSpPr/>
              <p:nvPr/>
            </p:nvGrpSpPr>
            <p:grpSpPr>
              <a:xfrm>
                <a:off x="866810" y="2652715"/>
                <a:ext cx="1597660" cy="1597660"/>
                <a:chOff x="1828800" y="2301240"/>
                <a:chExt cx="2204720" cy="2204720"/>
              </a:xfrm>
            </p:grpSpPr>
            <p:sp>
              <p:nvSpPr>
                <p:cNvPr id="80" name="椭圆 79">
                  <a:extLst>
                    <a:ext uri="{FF2B5EF4-FFF2-40B4-BE49-F238E27FC236}">
                      <a16:creationId xmlns:a16="http://schemas.microsoft.com/office/drawing/2014/main" id="{CAA3C3CD-A98C-4563-B68E-AA442D039E17}"/>
                    </a:ext>
                  </a:extLst>
                </p:cNvPr>
                <p:cNvSpPr/>
                <p:nvPr/>
              </p:nvSpPr>
              <p:spPr>
                <a:xfrm>
                  <a:off x="1828800" y="2301240"/>
                  <a:ext cx="2204720" cy="2204720"/>
                </a:xfrm>
                <a:prstGeom prst="ellipse">
                  <a:avLst/>
                </a:prstGeom>
                <a:noFill/>
                <a:ln w="9525">
                  <a:solidFill>
                    <a:schemeClr val="accent1">
                      <a:shade val="50000"/>
                      <a:alpha val="43000"/>
                    </a:schemeClr>
                  </a:solidFill>
                  <a:prstDash val="sysDot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1" name="椭圆 80">
                  <a:extLst>
                    <a:ext uri="{FF2B5EF4-FFF2-40B4-BE49-F238E27FC236}">
                      <a16:creationId xmlns:a16="http://schemas.microsoft.com/office/drawing/2014/main" id="{E99D13CF-AE2C-42DE-9634-B6601DCC5542}"/>
                    </a:ext>
                  </a:extLst>
                </p:cNvPr>
                <p:cNvSpPr/>
                <p:nvPr/>
              </p:nvSpPr>
              <p:spPr>
                <a:xfrm>
                  <a:off x="1940560" y="2413000"/>
                  <a:ext cx="1981200" cy="1981200"/>
                </a:xfrm>
                <a:prstGeom prst="ellipse">
                  <a:avLst/>
                </a:prstGeom>
                <a:solidFill>
                  <a:schemeClr val="accent1">
                    <a:alpha val="6000"/>
                  </a:schemeClr>
                </a:solidFill>
                <a:ln w="9525">
                  <a:solidFill>
                    <a:schemeClr val="accent1">
                      <a:shade val="50000"/>
                      <a:alpha val="79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79" name="Freeform 5">
                <a:extLst>
                  <a:ext uri="{FF2B5EF4-FFF2-40B4-BE49-F238E27FC236}">
                    <a16:creationId xmlns:a16="http://schemas.microsoft.com/office/drawing/2014/main" id="{9DE3A1E3-5062-49F9-9993-E3F04E0972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6794" y="2868376"/>
                <a:ext cx="1143621" cy="1166335"/>
              </a:xfrm>
              <a:custGeom>
                <a:avLst/>
                <a:gdLst>
                  <a:gd name="T0" fmla="*/ 363 w 786"/>
                  <a:gd name="T1" fmla="*/ 284 h 801"/>
                  <a:gd name="T2" fmla="*/ 626 w 786"/>
                  <a:gd name="T3" fmla="*/ 134 h 801"/>
                  <a:gd name="T4" fmla="*/ 682 w 786"/>
                  <a:gd name="T5" fmla="*/ 349 h 801"/>
                  <a:gd name="T6" fmla="*/ 783 w 786"/>
                  <a:gd name="T7" fmla="*/ 364 h 801"/>
                  <a:gd name="T8" fmla="*/ 755 w 786"/>
                  <a:gd name="T9" fmla="*/ 486 h 801"/>
                  <a:gd name="T10" fmla="*/ 672 w 786"/>
                  <a:gd name="T11" fmla="*/ 431 h 801"/>
                  <a:gd name="T12" fmla="*/ 701 w 786"/>
                  <a:gd name="T13" fmla="*/ 535 h 801"/>
                  <a:gd name="T14" fmla="*/ 403 w 786"/>
                  <a:gd name="T15" fmla="*/ 326 h 801"/>
                  <a:gd name="T16" fmla="*/ 578 w 786"/>
                  <a:gd name="T17" fmla="*/ 516 h 801"/>
                  <a:gd name="T18" fmla="*/ 671 w 786"/>
                  <a:gd name="T19" fmla="*/ 565 h 801"/>
                  <a:gd name="T20" fmla="*/ 608 w 786"/>
                  <a:gd name="T21" fmla="*/ 488 h 801"/>
                  <a:gd name="T22" fmla="*/ 662 w 786"/>
                  <a:gd name="T23" fmla="*/ 523 h 801"/>
                  <a:gd name="T24" fmla="*/ 431 w 786"/>
                  <a:gd name="T25" fmla="*/ 280 h 801"/>
                  <a:gd name="T26" fmla="*/ 578 w 786"/>
                  <a:gd name="T27" fmla="*/ 486 h 801"/>
                  <a:gd name="T28" fmla="*/ 620 w 786"/>
                  <a:gd name="T29" fmla="*/ 536 h 801"/>
                  <a:gd name="T30" fmla="*/ 666 w 786"/>
                  <a:gd name="T31" fmla="*/ 549 h 801"/>
                  <a:gd name="T32" fmla="*/ 225 w 786"/>
                  <a:gd name="T33" fmla="*/ 648 h 801"/>
                  <a:gd name="T34" fmla="*/ 179 w 786"/>
                  <a:gd name="T35" fmla="*/ 491 h 801"/>
                  <a:gd name="T36" fmla="*/ 301 w 786"/>
                  <a:gd name="T37" fmla="*/ 440 h 801"/>
                  <a:gd name="T38" fmla="*/ 242 w 786"/>
                  <a:gd name="T39" fmla="*/ 369 h 801"/>
                  <a:gd name="T40" fmla="*/ 167 w 786"/>
                  <a:gd name="T41" fmla="*/ 436 h 801"/>
                  <a:gd name="T42" fmla="*/ 148 w 786"/>
                  <a:gd name="T43" fmla="*/ 665 h 801"/>
                  <a:gd name="T44" fmla="*/ 145 w 786"/>
                  <a:gd name="T45" fmla="*/ 433 h 801"/>
                  <a:gd name="T46" fmla="*/ 405 w 786"/>
                  <a:gd name="T47" fmla="*/ 261 h 801"/>
                  <a:gd name="T48" fmla="*/ 323 w 786"/>
                  <a:gd name="T49" fmla="*/ 106 h 801"/>
                  <a:gd name="T50" fmla="*/ 235 w 786"/>
                  <a:gd name="T51" fmla="*/ 281 h 801"/>
                  <a:gd name="T52" fmla="*/ 121 w 786"/>
                  <a:gd name="T53" fmla="*/ 394 h 801"/>
                  <a:gd name="T54" fmla="*/ 91 w 786"/>
                  <a:gd name="T55" fmla="*/ 557 h 801"/>
                  <a:gd name="T56" fmla="*/ 212 w 786"/>
                  <a:gd name="T57" fmla="*/ 743 h 801"/>
                  <a:gd name="T58" fmla="*/ 293 w 786"/>
                  <a:gd name="T59" fmla="*/ 785 h 801"/>
                  <a:gd name="T60" fmla="*/ 251 w 786"/>
                  <a:gd name="T61" fmla="*/ 366 h 801"/>
                  <a:gd name="T62" fmla="*/ 173 w 786"/>
                  <a:gd name="T63" fmla="*/ 436 h 801"/>
                  <a:gd name="T64" fmla="*/ 289 w 786"/>
                  <a:gd name="T65" fmla="*/ 291 h 801"/>
                  <a:gd name="T66" fmla="*/ 142 w 786"/>
                  <a:gd name="T67" fmla="*/ 394 h 801"/>
                  <a:gd name="T68" fmla="*/ 158 w 786"/>
                  <a:gd name="T69" fmla="*/ 370 h 801"/>
                  <a:gd name="T70" fmla="*/ 127 w 786"/>
                  <a:gd name="T71" fmla="*/ 418 h 801"/>
                  <a:gd name="T72" fmla="*/ 146 w 786"/>
                  <a:gd name="T73" fmla="*/ 545 h 801"/>
                  <a:gd name="T74" fmla="*/ 151 w 786"/>
                  <a:gd name="T75" fmla="*/ 534 h 801"/>
                  <a:gd name="T76" fmla="*/ 234 w 786"/>
                  <a:gd name="T77" fmla="*/ 738 h 801"/>
                  <a:gd name="T78" fmla="*/ 92 w 786"/>
                  <a:gd name="T79" fmla="*/ 213 h 801"/>
                  <a:gd name="T80" fmla="*/ 76 w 786"/>
                  <a:gd name="T81" fmla="*/ 291 h 801"/>
                  <a:gd name="T82" fmla="*/ 75 w 786"/>
                  <a:gd name="T83" fmla="*/ 237 h 801"/>
                  <a:gd name="T84" fmla="*/ 644 w 786"/>
                  <a:gd name="T85" fmla="*/ 118 h 801"/>
                  <a:gd name="T86" fmla="*/ 664 w 786"/>
                  <a:gd name="T87" fmla="*/ 139 h 801"/>
                  <a:gd name="T88" fmla="*/ 578 w 786"/>
                  <a:gd name="T89" fmla="*/ 526 h 801"/>
                  <a:gd name="T90" fmla="*/ 562 w 786"/>
                  <a:gd name="T91" fmla="*/ 256 h 801"/>
                  <a:gd name="T92" fmla="*/ 556 w 786"/>
                  <a:gd name="T93" fmla="*/ 67 h 801"/>
                  <a:gd name="T94" fmla="*/ 178 w 786"/>
                  <a:gd name="T95" fmla="*/ 415 h 801"/>
                  <a:gd name="T96" fmla="*/ 704 w 786"/>
                  <a:gd name="T97" fmla="*/ 598 h 801"/>
                  <a:gd name="T98" fmla="*/ 579 w 786"/>
                  <a:gd name="T99" fmla="*/ 663 h 801"/>
                  <a:gd name="T100" fmla="*/ 633 w 786"/>
                  <a:gd name="T101" fmla="*/ 669 h 801"/>
                  <a:gd name="T102" fmla="*/ 471 w 786"/>
                  <a:gd name="T103" fmla="*/ 490 h 801"/>
                  <a:gd name="T104" fmla="*/ 561 w 786"/>
                  <a:gd name="T105" fmla="*/ 665 h 801"/>
                  <a:gd name="T106" fmla="*/ 382 w 786"/>
                  <a:gd name="T107" fmla="*/ 646 h 801"/>
                  <a:gd name="T108" fmla="*/ 593 w 786"/>
                  <a:gd name="T109" fmla="*/ 669 h 801"/>
                  <a:gd name="T110" fmla="*/ 668 w 786"/>
                  <a:gd name="T111" fmla="*/ 624 h 801"/>
                  <a:gd name="T112" fmla="*/ 694 w 786"/>
                  <a:gd name="T113" fmla="*/ 614 h 801"/>
                  <a:gd name="T114" fmla="*/ 97 w 786"/>
                  <a:gd name="T115" fmla="*/ 631 h 801"/>
                  <a:gd name="T116" fmla="*/ 112 w 786"/>
                  <a:gd name="T117" fmla="*/ 657 h 801"/>
                  <a:gd name="T118" fmla="*/ 126 w 786"/>
                  <a:gd name="T119" fmla="*/ 145 h 801"/>
                  <a:gd name="T120" fmla="*/ 194 w 786"/>
                  <a:gd name="T121" fmla="*/ 79 h 801"/>
                  <a:gd name="T122" fmla="*/ 160 w 786"/>
                  <a:gd name="T123" fmla="*/ 97 h 801"/>
                  <a:gd name="T124" fmla="*/ 243 w 786"/>
                  <a:gd name="T125" fmla="*/ 3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801">
                    <a:moveTo>
                      <a:pt x="214" y="292"/>
                    </a:moveTo>
                    <a:cubicBezTo>
                      <a:pt x="214" y="291"/>
                      <a:pt x="216" y="292"/>
                      <a:pt x="216" y="290"/>
                    </a:cubicBezTo>
                    <a:cubicBezTo>
                      <a:pt x="214" y="289"/>
                      <a:pt x="213" y="291"/>
                      <a:pt x="214" y="292"/>
                    </a:cubicBezTo>
                    <a:close/>
                    <a:moveTo>
                      <a:pt x="209" y="293"/>
                    </a:moveTo>
                    <a:cubicBezTo>
                      <a:pt x="210" y="293"/>
                      <a:pt x="211" y="293"/>
                      <a:pt x="211" y="292"/>
                    </a:cubicBezTo>
                    <a:cubicBezTo>
                      <a:pt x="210" y="292"/>
                      <a:pt x="208" y="292"/>
                      <a:pt x="209" y="293"/>
                    </a:cubicBezTo>
                    <a:close/>
                    <a:moveTo>
                      <a:pt x="196" y="302"/>
                    </a:moveTo>
                    <a:cubicBezTo>
                      <a:pt x="197" y="302"/>
                      <a:pt x="198" y="302"/>
                      <a:pt x="198" y="301"/>
                    </a:cubicBezTo>
                    <a:cubicBezTo>
                      <a:pt x="197" y="300"/>
                      <a:pt x="197" y="301"/>
                      <a:pt x="196" y="302"/>
                    </a:cubicBezTo>
                    <a:close/>
                    <a:moveTo>
                      <a:pt x="221" y="285"/>
                    </a:moveTo>
                    <a:cubicBezTo>
                      <a:pt x="222" y="285"/>
                      <a:pt x="222" y="285"/>
                      <a:pt x="222" y="285"/>
                    </a:cubicBezTo>
                    <a:cubicBezTo>
                      <a:pt x="223" y="285"/>
                      <a:pt x="223" y="284"/>
                      <a:pt x="222" y="283"/>
                    </a:cubicBezTo>
                    <a:cubicBezTo>
                      <a:pt x="222" y="284"/>
                      <a:pt x="221" y="284"/>
                      <a:pt x="221" y="285"/>
                    </a:cubicBezTo>
                    <a:close/>
                    <a:moveTo>
                      <a:pt x="206" y="295"/>
                    </a:moveTo>
                    <a:cubicBezTo>
                      <a:pt x="205" y="294"/>
                      <a:pt x="205" y="295"/>
                      <a:pt x="204" y="295"/>
                    </a:cubicBezTo>
                    <a:cubicBezTo>
                      <a:pt x="205" y="297"/>
                      <a:pt x="207" y="295"/>
                      <a:pt x="207" y="295"/>
                    </a:cubicBezTo>
                    <a:cubicBezTo>
                      <a:pt x="208" y="295"/>
                      <a:pt x="208" y="295"/>
                      <a:pt x="209" y="294"/>
                    </a:cubicBezTo>
                    <a:cubicBezTo>
                      <a:pt x="209" y="294"/>
                      <a:pt x="208" y="293"/>
                      <a:pt x="208" y="293"/>
                    </a:cubicBezTo>
                    <a:cubicBezTo>
                      <a:pt x="207" y="294"/>
                      <a:pt x="207" y="294"/>
                      <a:pt x="206" y="295"/>
                    </a:cubicBezTo>
                    <a:close/>
                    <a:moveTo>
                      <a:pt x="195" y="303"/>
                    </a:moveTo>
                    <a:cubicBezTo>
                      <a:pt x="196" y="303"/>
                      <a:pt x="196" y="303"/>
                      <a:pt x="196" y="302"/>
                    </a:cubicBezTo>
                    <a:cubicBezTo>
                      <a:pt x="196" y="302"/>
                      <a:pt x="196" y="302"/>
                      <a:pt x="196" y="302"/>
                    </a:cubicBezTo>
                    <a:cubicBezTo>
                      <a:pt x="195" y="302"/>
                      <a:pt x="196" y="303"/>
                      <a:pt x="195" y="303"/>
                    </a:cubicBezTo>
                    <a:close/>
                    <a:moveTo>
                      <a:pt x="200" y="297"/>
                    </a:moveTo>
                    <a:cubicBezTo>
                      <a:pt x="200" y="298"/>
                      <a:pt x="200" y="299"/>
                      <a:pt x="200" y="299"/>
                    </a:cubicBezTo>
                    <a:cubicBezTo>
                      <a:pt x="200" y="299"/>
                      <a:pt x="198" y="299"/>
                      <a:pt x="199" y="300"/>
                    </a:cubicBezTo>
                    <a:cubicBezTo>
                      <a:pt x="199" y="301"/>
                      <a:pt x="200" y="299"/>
                      <a:pt x="201" y="299"/>
                    </a:cubicBezTo>
                    <a:cubicBezTo>
                      <a:pt x="201" y="299"/>
                      <a:pt x="202" y="299"/>
                      <a:pt x="202" y="299"/>
                    </a:cubicBezTo>
                    <a:cubicBezTo>
                      <a:pt x="202" y="299"/>
                      <a:pt x="202" y="298"/>
                      <a:pt x="203" y="298"/>
                    </a:cubicBezTo>
                    <a:cubicBezTo>
                      <a:pt x="203" y="298"/>
                      <a:pt x="204" y="298"/>
                      <a:pt x="204" y="297"/>
                    </a:cubicBezTo>
                    <a:cubicBezTo>
                      <a:pt x="202" y="296"/>
                      <a:pt x="202" y="297"/>
                      <a:pt x="202" y="297"/>
                    </a:cubicBezTo>
                    <a:cubicBezTo>
                      <a:pt x="201" y="297"/>
                      <a:pt x="201" y="297"/>
                      <a:pt x="200" y="297"/>
                    </a:cubicBezTo>
                    <a:close/>
                    <a:moveTo>
                      <a:pt x="217" y="288"/>
                    </a:moveTo>
                    <a:cubicBezTo>
                      <a:pt x="219" y="290"/>
                      <a:pt x="220" y="287"/>
                      <a:pt x="221" y="286"/>
                    </a:cubicBezTo>
                    <a:cubicBezTo>
                      <a:pt x="220" y="285"/>
                      <a:pt x="220" y="284"/>
                      <a:pt x="218" y="284"/>
                    </a:cubicBezTo>
                    <a:cubicBezTo>
                      <a:pt x="218" y="285"/>
                      <a:pt x="219" y="286"/>
                      <a:pt x="219" y="287"/>
                    </a:cubicBezTo>
                    <a:cubicBezTo>
                      <a:pt x="218" y="287"/>
                      <a:pt x="217" y="287"/>
                      <a:pt x="217" y="288"/>
                    </a:cubicBezTo>
                    <a:close/>
                    <a:moveTo>
                      <a:pt x="245" y="272"/>
                    </a:moveTo>
                    <a:cubicBezTo>
                      <a:pt x="245" y="273"/>
                      <a:pt x="246" y="272"/>
                      <a:pt x="246" y="272"/>
                    </a:cubicBezTo>
                    <a:cubicBezTo>
                      <a:pt x="247" y="272"/>
                      <a:pt x="246" y="271"/>
                      <a:pt x="245" y="271"/>
                    </a:cubicBezTo>
                    <a:cubicBezTo>
                      <a:pt x="245" y="272"/>
                      <a:pt x="245" y="272"/>
                      <a:pt x="245" y="272"/>
                    </a:cubicBezTo>
                    <a:close/>
                    <a:moveTo>
                      <a:pt x="247" y="271"/>
                    </a:moveTo>
                    <a:cubicBezTo>
                      <a:pt x="248" y="271"/>
                      <a:pt x="249" y="270"/>
                      <a:pt x="250" y="270"/>
                    </a:cubicBezTo>
                    <a:cubicBezTo>
                      <a:pt x="250" y="270"/>
                      <a:pt x="250" y="271"/>
                      <a:pt x="250" y="271"/>
                    </a:cubicBezTo>
                    <a:cubicBezTo>
                      <a:pt x="251" y="270"/>
                      <a:pt x="251" y="269"/>
                      <a:pt x="253" y="268"/>
                    </a:cubicBezTo>
                    <a:cubicBezTo>
                      <a:pt x="251" y="267"/>
                      <a:pt x="250" y="269"/>
                      <a:pt x="249" y="268"/>
                    </a:cubicBezTo>
                    <a:cubicBezTo>
                      <a:pt x="249" y="271"/>
                      <a:pt x="247" y="269"/>
                      <a:pt x="247" y="271"/>
                    </a:cubicBezTo>
                    <a:close/>
                    <a:moveTo>
                      <a:pt x="243" y="272"/>
                    </a:moveTo>
                    <a:cubicBezTo>
                      <a:pt x="243" y="273"/>
                      <a:pt x="243" y="273"/>
                      <a:pt x="243" y="273"/>
                    </a:cubicBezTo>
                    <a:cubicBezTo>
                      <a:pt x="244" y="273"/>
                      <a:pt x="244" y="273"/>
                      <a:pt x="244" y="273"/>
                    </a:cubicBezTo>
                    <a:cubicBezTo>
                      <a:pt x="244" y="273"/>
                      <a:pt x="244" y="273"/>
                      <a:pt x="245" y="273"/>
                    </a:cubicBezTo>
                    <a:cubicBezTo>
                      <a:pt x="244" y="273"/>
                      <a:pt x="244" y="272"/>
                      <a:pt x="243" y="272"/>
                    </a:cubicBezTo>
                    <a:close/>
                    <a:moveTo>
                      <a:pt x="237" y="277"/>
                    </a:moveTo>
                    <a:cubicBezTo>
                      <a:pt x="238" y="277"/>
                      <a:pt x="238" y="277"/>
                      <a:pt x="238" y="277"/>
                    </a:cubicBezTo>
                    <a:cubicBezTo>
                      <a:pt x="238" y="277"/>
                      <a:pt x="238" y="277"/>
                      <a:pt x="238" y="276"/>
                    </a:cubicBezTo>
                    <a:cubicBezTo>
                      <a:pt x="238" y="276"/>
                      <a:pt x="238" y="276"/>
                      <a:pt x="238" y="276"/>
                    </a:cubicBezTo>
                    <a:cubicBezTo>
                      <a:pt x="238" y="276"/>
                      <a:pt x="237" y="276"/>
                      <a:pt x="237" y="277"/>
                    </a:cubicBezTo>
                    <a:close/>
                    <a:moveTo>
                      <a:pt x="232" y="280"/>
                    </a:moveTo>
                    <a:cubicBezTo>
                      <a:pt x="233" y="279"/>
                      <a:pt x="235" y="280"/>
                      <a:pt x="235" y="278"/>
                    </a:cubicBezTo>
                    <a:cubicBezTo>
                      <a:pt x="234" y="278"/>
                      <a:pt x="234" y="278"/>
                      <a:pt x="234" y="278"/>
                    </a:cubicBezTo>
                    <a:cubicBezTo>
                      <a:pt x="233" y="279"/>
                      <a:pt x="231" y="280"/>
                      <a:pt x="232" y="280"/>
                    </a:cubicBezTo>
                    <a:close/>
                    <a:moveTo>
                      <a:pt x="239" y="276"/>
                    </a:moveTo>
                    <a:cubicBezTo>
                      <a:pt x="239" y="275"/>
                      <a:pt x="240" y="276"/>
                      <a:pt x="240" y="275"/>
                    </a:cubicBezTo>
                    <a:cubicBezTo>
                      <a:pt x="239" y="275"/>
                      <a:pt x="239" y="275"/>
                      <a:pt x="239" y="275"/>
                    </a:cubicBezTo>
                    <a:cubicBezTo>
                      <a:pt x="239" y="276"/>
                      <a:pt x="239" y="276"/>
                      <a:pt x="239" y="276"/>
                    </a:cubicBezTo>
                    <a:close/>
                    <a:moveTo>
                      <a:pt x="231" y="278"/>
                    </a:moveTo>
                    <a:cubicBezTo>
                      <a:pt x="231" y="278"/>
                      <a:pt x="228" y="279"/>
                      <a:pt x="227" y="280"/>
                    </a:cubicBezTo>
                    <a:cubicBezTo>
                      <a:pt x="226" y="280"/>
                      <a:pt x="225" y="280"/>
                      <a:pt x="225" y="281"/>
                    </a:cubicBezTo>
                    <a:cubicBezTo>
                      <a:pt x="225" y="281"/>
                      <a:pt x="225" y="282"/>
                      <a:pt x="225" y="282"/>
                    </a:cubicBezTo>
                    <a:cubicBezTo>
                      <a:pt x="225" y="282"/>
                      <a:pt x="226" y="282"/>
                      <a:pt x="226" y="282"/>
                    </a:cubicBezTo>
                    <a:cubicBezTo>
                      <a:pt x="226" y="282"/>
                      <a:pt x="226" y="283"/>
                      <a:pt x="227" y="283"/>
                    </a:cubicBezTo>
                    <a:cubicBezTo>
                      <a:pt x="228" y="282"/>
                      <a:pt x="229" y="281"/>
                      <a:pt x="229" y="280"/>
                    </a:cubicBezTo>
                    <a:cubicBezTo>
                      <a:pt x="229" y="279"/>
                      <a:pt x="230" y="280"/>
                      <a:pt x="231" y="279"/>
                    </a:cubicBezTo>
                    <a:cubicBezTo>
                      <a:pt x="230" y="279"/>
                      <a:pt x="231" y="278"/>
                      <a:pt x="231" y="278"/>
                    </a:cubicBezTo>
                    <a:close/>
                    <a:moveTo>
                      <a:pt x="442" y="246"/>
                    </a:moveTo>
                    <a:cubicBezTo>
                      <a:pt x="441" y="246"/>
                      <a:pt x="442" y="248"/>
                      <a:pt x="442" y="248"/>
                    </a:cubicBezTo>
                    <a:cubicBezTo>
                      <a:pt x="443" y="249"/>
                      <a:pt x="443" y="247"/>
                      <a:pt x="444" y="247"/>
                    </a:cubicBezTo>
                    <a:cubicBezTo>
                      <a:pt x="445" y="247"/>
                      <a:pt x="445" y="248"/>
                      <a:pt x="446" y="248"/>
                    </a:cubicBezTo>
                    <a:cubicBezTo>
                      <a:pt x="446" y="246"/>
                      <a:pt x="444" y="246"/>
                      <a:pt x="444" y="245"/>
                    </a:cubicBezTo>
                    <a:cubicBezTo>
                      <a:pt x="443" y="245"/>
                      <a:pt x="443" y="245"/>
                      <a:pt x="443" y="244"/>
                    </a:cubicBezTo>
                    <a:cubicBezTo>
                      <a:pt x="442" y="244"/>
                      <a:pt x="442" y="244"/>
                      <a:pt x="442" y="244"/>
                    </a:cubicBezTo>
                    <a:cubicBezTo>
                      <a:pt x="442" y="246"/>
                      <a:pt x="443" y="246"/>
                      <a:pt x="442" y="246"/>
                    </a:cubicBezTo>
                    <a:close/>
                    <a:moveTo>
                      <a:pt x="192" y="305"/>
                    </a:moveTo>
                    <a:cubicBezTo>
                      <a:pt x="191" y="305"/>
                      <a:pt x="191" y="305"/>
                      <a:pt x="191" y="306"/>
                    </a:cubicBezTo>
                    <a:cubicBezTo>
                      <a:pt x="192" y="307"/>
                      <a:pt x="193" y="305"/>
                      <a:pt x="192" y="305"/>
                    </a:cubicBezTo>
                    <a:close/>
                    <a:moveTo>
                      <a:pt x="429" y="259"/>
                    </a:moveTo>
                    <a:cubicBezTo>
                      <a:pt x="429" y="258"/>
                      <a:pt x="431" y="257"/>
                      <a:pt x="430" y="255"/>
                    </a:cubicBezTo>
                    <a:cubicBezTo>
                      <a:pt x="429" y="255"/>
                      <a:pt x="429" y="255"/>
                      <a:pt x="429" y="255"/>
                    </a:cubicBezTo>
                    <a:cubicBezTo>
                      <a:pt x="428" y="255"/>
                      <a:pt x="427" y="257"/>
                      <a:pt x="425" y="257"/>
                    </a:cubicBezTo>
                    <a:cubicBezTo>
                      <a:pt x="424" y="259"/>
                      <a:pt x="424" y="259"/>
                      <a:pt x="424" y="259"/>
                    </a:cubicBezTo>
                    <a:cubicBezTo>
                      <a:pt x="423" y="259"/>
                      <a:pt x="422" y="259"/>
                      <a:pt x="421" y="260"/>
                    </a:cubicBezTo>
                    <a:cubicBezTo>
                      <a:pt x="421" y="259"/>
                      <a:pt x="419" y="259"/>
                      <a:pt x="418" y="258"/>
                    </a:cubicBezTo>
                    <a:cubicBezTo>
                      <a:pt x="418" y="260"/>
                      <a:pt x="419" y="260"/>
                      <a:pt x="418" y="262"/>
                    </a:cubicBezTo>
                    <a:cubicBezTo>
                      <a:pt x="418" y="262"/>
                      <a:pt x="417" y="262"/>
                      <a:pt x="417" y="262"/>
                    </a:cubicBezTo>
                    <a:cubicBezTo>
                      <a:pt x="416" y="262"/>
                      <a:pt x="416" y="262"/>
                      <a:pt x="416" y="262"/>
                    </a:cubicBezTo>
                    <a:cubicBezTo>
                      <a:pt x="416" y="262"/>
                      <a:pt x="415" y="262"/>
                      <a:pt x="415" y="262"/>
                    </a:cubicBezTo>
                    <a:cubicBezTo>
                      <a:pt x="414" y="263"/>
                      <a:pt x="413" y="263"/>
                      <a:pt x="412" y="263"/>
                    </a:cubicBezTo>
                    <a:cubicBezTo>
                      <a:pt x="412" y="263"/>
                      <a:pt x="412" y="263"/>
                      <a:pt x="411" y="263"/>
                    </a:cubicBezTo>
                    <a:cubicBezTo>
                      <a:pt x="411" y="263"/>
                      <a:pt x="410" y="263"/>
                      <a:pt x="410" y="263"/>
                    </a:cubicBezTo>
                    <a:cubicBezTo>
                      <a:pt x="409" y="264"/>
                      <a:pt x="409" y="264"/>
                      <a:pt x="408" y="264"/>
                    </a:cubicBezTo>
                    <a:cubicBezTo>
                      <a:pt x="408" y="264"/>
                      <a:pt x="407" y="264"/>
                      <a:pt x="407" y="264"/>
                    </a:cubicBezTo>
                    <a:cubicBezTo>
                      <a:pt x="407" y="265"/>
                      <a:pt x="406" y="265"/>
                      <a:pt x="406" y="265"/>
                    </a:cubicBezTo>
                    <a:cubicBezTo>
                      <a:pt x="405" y="265"/>
                      <a:pt x="404" y="266"/>
                      <a:pt x="403" y="267"/>
                    </a:cubicBezTo>
                    <a:cubicBezTo>
                      <a:pt x="401" y="267"/>
                      <a:pt x="399" y="268"/>
                      <a:pt x="399" y="268"/>
                    </a:cubicBezTo>
                    <a:cubicBezTo>
                      <a:pt x="399" y="268"/>
                      <a:pt x="400" y="269"/>
                      <a:pt x="400" y="269"/>
                    </a:cubicBezTo>
                    <a:cubicBezTo>
                      <a:pt x="400" y="270"/>
                      <a:pt x="401" y="270"/>
                      <a:pt x="400" y="271"/>
                    </a:cubicBezTo>
                    <a:cubicBezTo>
                      <a:pt x="399" y="270"/>
                      <a:pt x="398" y="272"/>
                      <a:pt x="397" y="271"/>
                    </a:cubicBezTo>
                    <a:cubicBezTo>
                      <a:pt x="396" y="272"/>
                      <a:pt x="396" y="274"/>
                      <a:pt x="394" y="273"/>
                    </a:cubicBezTo>
                    <a:cubicBezTo>
                      <a:pt x="393" y="273"/>
                      <a:pt x="396" y="271"/>
                      <a:pt x="394" y="271"/>
                    </a:cubicBezTo>
                    <a:cubicBezTo>
                      <a:pt x="394" y="270"/>
                      <a:pt x="393" y="271"/>
                      <a:pt x="393" y="271"/>
                    </a:cubicBezTo>
                    <a:cubicBezTo>
                      <a:pt x="392" y="272"/>
                      <a:pt x="391" y="271"/>
                      <a:pt x="391" y="272"/>
                    </a:cubicBezTo>
                    <a:cubicBezTo>
                      <a:pt x="390" y="273"/>
                      <a:pt x="391" y="273"/>
                      <a:pt x="391" y="274"/>
                    </a:cubicBezTo>
                    <a:cubicBezTo>
                      <a:pt x="390" y="274"/>
                      <a:pt x="390" y="275"/>
                      <a:pt x="390" y="275"/>
                    </a:cubicBezTo>
                    <a:cubicBezTo>
                      <a:pt x="390" y="275"/>
                      <a:pt x="389" y="275"/>
                      <a:pt x="389" y="275"/>
                    </a:cubicBezTo>
                    <a:cubicBezTo>
                      <a:pt x="388" y="276"/>
                      <a:pt x="388" y="276"/>
                      <a:pt x="387" y="277"/>
                    </a:cubicBezTo>
                    <a:cubicBezTo>
                      <a:pt x="386" y="276"/>
                      <a:pt x="386" y="276"/>
                      <a:pt x="385" y="276"/>
                    </a:cubicBezTo>
                    <a:cubicBezTo>
                      <a:pt x="385" y="277"/>
                      <a:pt x="384" y="277"/>
                      <a:pt x="384" y="278"/>
                    </a:cubicBezTo>
                    <a:cubicBezTo>
                      <a:pt x="383" y="277"/>
                      <a:pt x="382" y="278"/>
                      <a:pt x="381" y="278"/>
                    </a:cubicBezTo>
                    <a:cubicBezTo>
                      <a:pt x="380" y="278"/>
                      <a:pt x="380" y="278"/>
                      <a:pt x="379" y="279"/>
                    </a:cubicBezTo>
                    <a:cubicBezTo>
                      <a:pt x="377" y="279"/>
                      <a:pt x="376" y="280"/>
                      <a:pt x="374" y="280"/>
                    </a:cubicBezTo>
                    <a:cubicBezTo>
                      <a:pt x="373" y="281"/>
                      <a:pt x="372" y="281"/>
                      <a:pt x="371" y="282"/>
                    </a:cubicBezTo>
                    <a:cubicBezTo>
                      <a:pt x="370" y="281"/>
                      <a:pt x="370" y="282"/>
                      <a:pt x="369" y="282"/>
                    </a:cubicBezTo>
                    <a:cubicBezTo>
                      <a:pt x="368" y="282"/>
                      <a:pt x="367" y="282"/>
                      <a:pt x="367" y="282"/>
                    </a:cubicBezTo>
                    <a:cubicBezTo>
                      <a:pt x="366" y="283"/>
                      <a:pt x="365" y="283"/>
                      <a:pt x="364" y="284"/>
                    </a:cubicBezTo>
                    <a:cubicBezTo>
                      <a:pt x="364" y="284"/>
                      <a:pt x="364" y="284"/>
                      <a:pt x="363" y="284"/>
                    </a:cubicBezTo>
                    <a:cubicBezTo>
                      <a:pt x="363" y="284"/>
                      <a:pt x="363" y="285"/>
                      <a:pt x="363" y="285"/>
                    </a:cubicBezTo>
                    <a:cubicBezTo>
                      <a:pt x="363" y="285"/>
                      <a:pt x="362" y="285"/>
                      <a:pt x="362" y="286"/>
                    </a:cubicBezTo>
                    <a:cubicBezTo>
                      <a:pt x="363" y="287"/>
                      <a:pt x="364" y="286"/>
                      <a:pt x="365" y="287"/>
                    </a:cubicBezTo>
                    <a:cubicBezTo>
                      <a:pt x="365" y="285"/>
                      <a:pt x="365" y="286"/>
                      <a:pt x="366" y="285"/>
                    </a:cubicBezTo>
                    <a:cubicBezTo>
                      <a:pt x="367" y="285"/>
                      <a:pt x="368" y="284"/>
                      <a:pt x="369" y="284"/>
                    </a:cubicBezTo>
                    <a:cubicBezTo>
                      <a:pt x="370" y="284"/>
                      <a:pt x="371" y="283"/>
                      <a:pt x="372" y="283"/>
                    </a:cubicBezTo>
                    <a:cubicBezTo>
                      <a:pt x="374" y="282"/>
                      <a:pt x="375" y="282"/>
                      <a:pt x="377" y="282"/>
                    </a:cubicBezTo>
                    <a:cubicBezTo>
                      <a:pt x="378" y="281"/>
                      <a:pt x="380" y="280"/>
                      <a:pt x="381" y="280"/>
                    </a:cubicBezTo>
                    <a:cubicBezTo>
                      <a:pt x="381" y="280"/>
                      <a:pt x="381" y="280"/>
                      <a:pt x="381" y="280"/>
                    </a:cubicBezTo>
                    <a:cubicBezTo>
                      <a:pt x="382" y="280"/>
                      <a:pt x="382" y="280"/>
                      <a:pt x="383" y="280"/>
                    </a:cubicBezTo>
                    <a:cubicBezTo>
                      <a:pt x="384" y="280"/>
                      <a:pt x="385" y="278"/>
                      <a:pt x="386" y="279"/>
                    </a:cubicBezTo>
                    <a:cubicBezTo>
                      <a:pt x="388" y="278"/>
                      <a:pt x="389" y="277"/>
                      <a:pt x="391" y="277"/>
                    </a:cubicBezTo>
                    <a:cubicBezTo>
                      <a:pt x="391" y="276"/>
                      <a:pt x="392" y="275"/>
                      <a:pt x="393" y="275"/>
                    </a:cubicBezTo>
                    <a:cubicBezTo>
                      <a:pt x="394" y="276"/>
                      <a:pt x="394" y="275"/>
                      <a:pt x="395" y="275"/>
                    </a:cubicBezTo>
                    <a:cubicBezTo>
                      <a:pt x="396" y="275"/>
                      <a:pt x="397" y="274"/>
                      <a:pt x="398" y="274"/>
                    </a:cubicBezTo>
                    <a:cubicBezTo>
                      <a:pt x="399" y="274"/>
                      <a:pt x="400" y="274"/>
                      <a:pt x="402" y="274"/>
                    </a:cubicBezTo>
                    <a:cubicBezTo>
                      <a:pt x="403" y="274"/>
                      <a:pt x="404" y="273"/>
                      <a:pt x="405" y="272"/>
                    </a:cubicBezTo>
                    <a:cubicBezTo>
                      <a:pt x="406" y="273"/>
                      <a:pt x="406" y="272"/>
                      <a:pt x="407" y="272"/>
                    </a:cubicBezTo>
                    <a:cubicBezTo>
                      <a:pt x="408" y="271"/>
                      <a:pt x="409" y="271"/>
                      <a:pt x="410" y="270"/>
                    </a:cubicBezTo>
                    <a:cubicBezTo>
                      <a:pt x="411" y="270"/>
                      <a:pt x="411" y="269"/>
                      <a:pt x="412" y="269"/>
                    </a:cubicBezTo>
                    <a:cubicBezTo>
                      <a:pt x="413" y="268"/>
                      <a:pt x="413" y="267"/>
                      <a:pt x="414" y="266"/>
                    </a:cubicBezTo>
                    <a:cubicBezTo>
                      <a:pt x="414" y="267"/>
                      <a:pt x="415" y="267"/>
                      <a:pt x="416" y="268"/>
                    </a:cubicBezTo>
                    <a:cubicBezTo>
                      <a:pt x="416" y="267"/>
                      <a:pt x="417" y="266"/>
                      <a:pt x="417" y="265"/>
                    </a:cubicBezTo>
                    <a:cubicBezTo>
                      <a:pt x="419" y="265"/>
                      <a:pt x="421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3" y="263"/>
                      <a:pt x="424" y="262"/>
                      <a:pt x="423" y="261"/>
                    </a:cubicBezTo>
                    <a:cubicBezTo>
                      <a:pt x="423" y="261"/>
                      <a:pt x="423" y="261"/>
                      <a:pt x="423" y="261"/>
                    </a:cubicBezTo>
                    <a:cubicBezTo>
                      <a:pt x="426" y="261"/>
                      <a:pt x="427" y="259"/>
                      <a:pt x="429" y="259"/>
                    </a:cubicBezTo>
                    <a:close/>
                    <a:moveTo>
                      <a:pt x="276" y="253"/>
                    </a:moveTo>
                    <a:cubicBezTo>
                      <a:pt x="276" y="255"/>
                      <a:pt x="274" y="254"/>
                      <a:pt x="275" y="256"/>
                    </a:cubicBezTo>
                    <a:cubicBezTo>
                      <a:pt x="276" y="255"/>
                      <a:pt x="276" y="255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5"/>
                      <a:pt x="277" y="253"/>
                      <a:pt x="276" y="253"/>
                    </a:cubicBezTo>
                    <a:close/>
                    <a:moveTo>
                      <a:pt x="149" y="348"/>
                    </a:moveTo>
                    <a:cubicBezTo>
                      <a:pt x="149" y="347"/>
                      <a:pt x="148" y="346"/>
                      <a:pt x="147" y="346"/>
                    </a:cubicBezTo>
                    <a:cubicBezTo>
                      <a:pt x="147" y="348"/>
                      <a:pt x="149" y="348"/>
                      <a:pt x="148" y="350"/>
                    </a:cubicBezTo>
                    <a:cubicBezTo>
                      <a:pt x="149" y="351"/>
                      <a:pt x="147" y="347"/>
                      <a:pt x="149" y="348"/>
                    </a:cubicBezTo>
                    <a:close/>
                    <a:moveTo>
                      <a:pt x="356" y="285"/>
                    </a:moveTo>
                    <a:cubicBezTo>
                      <a:pt x="356" y="286"/>
                      <a:pt x="355" y="286"/>
                      <a:pt x="353" y="287"/>
                    </a:cubicBezTo>
                    <a:cubicBezTo>
                      <a:pt x="353" y="288"/>
                      <a:pt x="352" y="288"/>
                      <a:pt x="352" y="289"/>
                    </a:cubicBezTo>
                    <a:cubicBezTo>
                      <a:pt x="351" y="290"/>
                      <a:pt x="348" y="290"/>
                      <a:pt x="348" y="292"/>
                    </a:cubicBezTo>
                    <a:cubicBezTo>
                      <a:pt x="350" y="293"/>
                      <a:pt x="350" y="291"/>
                      <a:pt x="352" y="291"/>
                    </a:cubicBezTo>
                    <a:cubicBezTo>
                      <a:pt x="353" y="291"/>
                      <a:pt x="353" y="291"/>
                      <a:pt x="354" y="291"/>
                    </a:cubicBezTo>
                    <a:cubicBezTo>
                      <a:pt x="355" y="290"/>
                      <a:pt x="355" y="289"/>
                      <a:pt x="356" y="287"/>
                    </a:cubicBezTo>
                    <a:cubicBezTo>
                      <a:pt x="357" y="287"/>
                      <a:pt x="359" y="287"/>
                      <a:pt x="359" y="285"/>
                    </a:cubicBezTo>
                    <a:cubicBezTo>
                      <a:pt x="359" y="284"/>
                      <a:pt x="358" y="285"/>
                      <a:pt x="356" y="285"/>
                    </a:cubicBezTo>
                    <a:close/>
                    <a:moveTo>
                      <a:pt x="163" y="330"/>
                    </a:move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1" y="331"/>
                      <a:pt x="160" y="331"/>
                      <a:pt x="161" y="332"/>
                    </a:cubicBezTo>
                    <a:cubicBezTo>
                      <a:pt x="161" y="332"/>
                      <a:pt x="162" y="331"/>
                      <a:pt x="162" y="331"/>
                    </a:cubicBezTo>
                    <a:cubicBezTo>
                      <a:pt x="162" y="331"/>
                      <a:pt x="163" y="331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lose/>
                    <a:moveTo>
                      <a:pt x="324" y="300"/>
                    </a:moveTo>
                    <a:cubicBezTo>
                      <a:pt x="324" y="300"/>
                      <a:pt x="323" y="299"/>
                      <a:pt x="322" y="300"/>
                    </a:cubicBezTo>
                    <a:cubicBezTo>
                      <a:pt x="322" y="300"/>
                      <a:pt x="321" y="300"/>
                      <a:pt x="322" y="301"/>
                    </a:cubicBezTo>
                    <a:cubicBezTo>
                      <a:pt x="323" y="302"/>
                      <a:pt x="323" y="301"/>
                      <a:pt x="324" y="301"/>
                    </a:cubicBezTo>
                    <a:cubicBezTo>
                      <a:pt x="326" y="301"/>
                      <a:pt x="327" y="300"/>
                      <a:pt x="328" y="300"/>
                    </a:cubicBezTo>
                    <a:cubicBezTo>
                      <a:pt x="328" y="300"/>
                      <a:pt x="329" y="300"/>
                      <a:pt x="329" y="299"/>
                    </a:cubicBezTo>
                    <a:cubicBezTo>
                      <a:pt x="329" y="299"/>
                      <a:pt x="328" y="298"/>
                      <a:pt x="328" y="298"/>
                    </a:cubicBezTo>
                    <a:cubicBezTo>
                      <a:pt x="327" y="299"/>
                      <a:pt x="326" y="299"/>
                      <a:pt x="324" y="300"/>
                    </a:cubicBezTo>
                    <a:close/>
                    <a:moveTo>
                      <a:pt x="338" y="296"/>
                    </a:moveTo>
                    <a:cubicBezTo>
                      <a:pt x="340" y="296"/>
                      <a:pt x="340" y="295"/>
                      <a:pt x="342" y="295"/>
                    </a:cubicBezTo>
                    <a:cubicBezTo>
                      <a:pt x="342" y="294"/>
                      <a:pt x="343" y="295"/>
                      <a:pt x="344" y="294"/>
                    </a:cubicBezTo>
                    <a:cubicBezTo>
                      <a:pt x="343" y="293"/>
                      <a:pt x="343" y="293"/>
                      <a:pt x="342" y="293"/>
                    </a:cubicBezTo>
                    <a:cubicBezTo>
                      <a:pt x="341" y="294"/>
                      <a:pt x="338" y="294"/>
                      <a:pt x="338" y="296"/>
                    </a:cubicBezTo>
                    <a:close/>
                    <a:moveTo>
                      <a:pt x="146" y="387"/>
                    </a:moveTo>
                    <a:cubicBezTo>
                      <a:pt x="146" y="387"/>
                      <a:pt x="146" y="386"/>
                      <a:pt x="146" y="386"/>
                    </a:cubicBezTo>
                    <a:cubicBezTo>
                      <a:pt x="146" y="386"/>
                      <a:pt x="147" y="386"/>
                      <a:pt x="147" y="386"/>
                    </a:cubicBezTo>
                    <a:cubicBezTo>
                      <a:pt x="147" y="386"/>
                      <a:pt x="147" y="385"/>
                      <a:pt x="148" y="385"/>
                    </a:cubicBezTo>
                    <a:cubicBezTo>
                      <a:pt x="146" y="384"/>
                      <a:pt x="146" y="385"/>
                      <a:pt x="146" y="386"/>
                    </a:cubicBezTo>
                    <a:cubicBezTo>
                      <a:pt x="146" y="386"/>
                      <a:pt x="146" y="386"/>
                      <a:pt x="145" y="386"/>
                    </a:cubicBezTo>
                    <a:cubicBezTo>
                      <a:pt x="146" y="386"/>
                      <a:pt x="145" y="386"/>
                      <a:pt x="145" y="386"/>
                    </a:cubicBezTo>
                    <a:cubicBezTo>
                      <a:pt x="145" y="387"/>
                      <a:pt x="145" y="387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9"/>
                      <a:pt x="143" y="388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4" y="389"/>
                      <a:pt x="144" y="389"/>
                      <a:pt x="145" y="388"/>
                    </a:cubicBezTo>
                    <a:cubicBezTo>
                      <a:pt x="145" y="387"/>
                      <a:pt x="146" y="387"/>
                      <a:pt x="146" y="387"/>
                    </a:cubicBezTo>
                    <a:close/>
                    <a:moveTo>
                      <a:pt x="187" y="312"/>
                    </a:moveTo>
                    <a:cubicBezTo>
                      <a:pt x="188" y="311"/>
                      <a:pt x="189" y="309"/>
                      <a:pt x="187" y="309"/>
                    </a:cubicBezTo>
                    <a:cubicBezTo>
                      <a:pt x="186" y="310"/>
                      <a:pt x="186" y="311"/>
                      <a:pt x="187" y="312"/>
                    </a:cubicBezTo>
                    <a:close/>
                    <a:moveTo>
                      <a:pt x="190" y="308"/>
                    </a:moveTo>
                    <a:cubicBezTo>
                      <a:pt x="190" y="308"/>
                      <a:pt x="191" y="307"/>
                      <a:pt x="191" y="307"/>
                    </a:cubicBezTo>
                    <a:cubicBezTo>
                      <a:pt x="189" y="306"/>
                      <a:pt x="189" y="308"/>
                      <a:pt x="190" y="308"/>
                    </a:cubicBezTo>
                    <a:close/>
                    <a:moveTo>
                      <a:pt x="186" y="311"/>
                    </a:moveTo>
                    <a:cubicBezTo>
                      <a:pt x="185" y="310"/>
                      <a:pt x="186" y="309"/>
                      <a:pt x="185" y="309"/>
                    </a:cubicBezTo>
                    <a:cubicBezTo>
                      <a:pt x="184" y="310"/>
                      <a:pt x="183" y="310"/>
                      <a:pt x="183" y="312"/>
                    </a:cubicBezTo>
                    <a:cubicBezTo>
                      <a:pt x="182" y="313"/>
                      <a:pt x="181" y="312"/>
                      <a:pt x="181" y="314"/>
                    </a:cubicBezTo>
                    <a:cubicBezTo>
                      <a:pt x="181" y="314"/>
                      <a:pt x="182" y="315"/>
                      <a:pt x="183" y="315"/>
                    </a:cubicBezTo>
                    <a:cubicBezTo>
                      <a:pt x="183" y="314"/>
                      <a:pt x="184" y="314"/>
                      <a:pt x="184" y="314"/>
                    </a:cubicBezTo>
                    <a:cubicBezTo>
                      <a:pt x="185" y="313"/>
                      <a:pt x="184" y="313"/>
                      <a:pt x="184" y="312"/>
                    </a:cubicBezTo>
                    <a:cubicBezTo>
                      <a:pt x="185" y="311"/>
                      <a:pt x="186" y="312"/>
                      <a:pt x="186" y="311"/>
                    </a:cubicBezTo>
                    <a:close/>
                    <a:moveTo>
                      <a:pt x="165" y="328"/>
                    </a:moveTo>
                    <a:cubicBezTo>
                      <a:pt x="164" y="328"/>
                      <a:pt x="163" y="329"/>
                      <a:pt x="163" y="330"/>
                    </a:cubicBezTo>
                    <a:cubicBezTo>
                      <a:pt x="164" y="330"/>
                      <a:pt x="164" y="329"/>
                      <a:pt x="165" y="328"/>
                    </a:cubicBezTo>
                    <a:close/>
                    <a:moveTo>
                      <a:pt x="177" y="318"/>
                    </a:moveTo>
                    <a:cubicBezTo>
                      <a:pt x="179" y="319"/>
                      <a:pt x="180" y="317"/>
                      <a:pt x="178" y="317"/>
                    </a:cubicBezTo>
                    <a:lnTo>
                      <a:pt x="177" y="318"/>
                    </a:lnTo>
                    <a:close/>
                    <a:moveTo>
                      <a:pt x="170" y="323"/>
                    </a:moveTo>
                    <a:cubicBezTo>
                      <a:pt x="170" y="322"/>
                      <a:pt x="169" y="322"/>
                      <a:pt x="168" y="323"/>
                    </a:cubicBezTo>
                    <a:cubicBezTo>
                      <a:pt x="169" y="324"/>
                      <a:pt x="170" y="324"/>
                      <a:pt x="170" y="323"/>
                    </a:cubicBezTo>
                    <a:close/>
                    <a:moveTo>
                      <a:pt x="166" y="325"/>
                    </a:moveTo>
                    <a:cubicBezTo>
                      <a:pt x="166" y="326"/>
                      <a:pt x="166" y="326"/>
                      <a:pt x="166" y="327"/>
                    </a:cubicBezTo>
                    <a:cubicBezTo>
                      <a:pt x="167" y="326"/>
                      <a:pt x="168" y="326"/>
                      <a:pt x="168" y="325"/>
                    </a:cubicBezTo>
                    <a:cubicBezTo>
                      <a:pt x="167" y="325"/>
                      <a:pt x="167" y="325"/>
                      <a:pt x="166" y="325"/>
                    </a:cubicBezTo>
                    <a:close/>
                    <a:moveTo>
                      <a:pt x="168" y="327"/>
                    </a:moveTo>
                    <a:cubicBezTo>
                      <a:pt x="170" y="328"/>
                      <a:pt x="170" y="327"/>
                      <a:pt x="171" y="326"/>
                    </a:cubicBezTo>
                    <a:cubicBezTo>
                      <a:pt x="172" y="326"/>
                      <a:pt x="173" y="325"/>
                      <a:pt x="173" y="324"/>
                    </a:cubicBezTo>
                    <a:cubicBezTo>
                      <a:pt x="173" y="324"/>
                      <a:pt x="173" y="324"/>
                      <a:pt x="172" y="323"/>
                    </a:cubicBezTo>
                    <a:cubicBezTo>
                      <a:pt x="172" y="324"/>
                      <a:pt x="172" y="324"/>
                      <a:pt x="171" y="323"/>
                    </a:cubicBezTo>
                    <a:cubicBezTo>
                      <a:pt x="170" y="325"/>
                      <a:pt x="168" y="326"/>
                      <a:pt x="168" y="327"/>
                    </a:cubicBezTo>
                    <a:close/>
                    <a:moveTo>
                      <a:pt x="174" y="322"/>
                    </a:moveTo>
                    <a:cubicBezTo>
                      <a:pt x="175" y="323"/>
                      <a:pt x="175" y="322"/>
                      <a:pt x="176" y="321"/>
                    </a:cubicBezTo>
                    <a:cubicBezTo>
                      <a:pt x="176" y="321"/>
                      <a:pt x="177" y="320"/>
                      <a:pt x="177" y="319"/>
                    </a:cubicBezTo>
                    <a:cubicBezTo>
                      <a:pt x="176" y="319"/>
                      <a:pt x="176" y="318"/>
                      <a:pt x="175" y="317"/>
                    </a:cubicBezTo>
                    <a:cubicBezTo>
                      <a:pt x="174" y="319"/>
                      <a:pt x="175" y="319"/>
                      <a:pt x="175" y="320"/>
                    </a:cubicBezTo>
                    <a:cubicBezTo>
                      <a:pt x="175" y="321"/>
                      <a:pt x="173" y="321"/>
                      <a:pt x="174" y="322"/>
                    </a:cubicBezTo>
                    <a:close/>
                    <a:moveTo>
                      <a:pt x="612" y="103"/>
                    </a:moveTo>
                    <a:cubicBezTo>
                      <a:pt x="618" y="113"/>
                      <a:pt x="623" y="123"/>
                      <a:pt x="626" y="134"/>
                    </a:cubicBezTo>
                    <a:cubicBezTo>
                      <a:pt x="627" y="136"/>
                      <a:pt x="627" y="139"/>
                      <a:pt x="628" y="141"/>
                    </a:cubicBezTo>
                    <a:cubicBezTo>
                      <a:pt x="628" y="141"/>
                      <a:pt x="628" y="141"/>
                      <a:pt x="628" y="141"/>
                    </a:cubicBezTo>
                    <a:cubicBezTo>
                      <a:pt x="627" y="141"/>
                      <a:pt x="628" y="142"/>
                      <a:pt x="628" y="143"/>
                    </a:cubicBezTo>
                    <a:cubicBezTo>
                      <a:pt x="628" y="144"/>
                      <a:pt x="628" y="144"/>
                      <a:pt x="628" y="145"/>
                    </a:cubicBezTo>
                    <a:cubicBezTo>
                      <a:pt x="628" y="146"/>
                      <a:pt x="630" y="147"/>
                      <a:pt x="630" y="149"/>
                    </a:cubicBezTo>
                    <a:cubicBezTo>
                      <a:pt x="630" y="149"/>
                      <a:pt x="630" y="149"/>
                      <a:pt x="630" y="149"/>
                    </a:cubicBezTo>
                    <a:cubicBezTo>
                      <a:pt x="630" y="150"/>
                      <a:pt x="630" y="150"/>
                      <a:pt x="630" y="150"/>
                    </a:cubicBezTo>
                    <a:cubicBezTo>
                      <a:pt x="630" y="151"/>
                      <a:pt x="630" y="151"/>
                      <a:pt x="630" y="152"/>
                    </a:cubicBezTo>
                    <a:cubicBezTo>
                      <a:pt x="631" y="152"/>
                      <a:pt x="630" y="152"/>
                      <a:pt x="630" y="152"/>
                    </a:cubicBezTo>
                    <a:cubicBezTo>
                      <a:pt x="631" y="154"/>
                      <a:pt x="631" y="155"/>
                      <a:pt x="631" y="156"/>
                    </a:cubicBezTo>
                    <a:cubicBezTo>
                      <a:pt x="630" y="156"/>
                      <a:pt x="631" y="157"/>
                      <a:pt x="630" y="158"/>
                    </a:cubicBezTo>
                    <a:cubicBezTo>
                      <a:pt x="630" y="159"/>
                      <a:pt x="631" y="160"/>
                      <a:pt x="630" y="161"/>
                    </a:cubicBezTo>
                    <a:cubicBezTo>
                      <a:pt x="632" y="164"/>
                      <a:pt x="632" y="167"/>
                      <a:pt x="633" y="171"/>
                    </a:cubicBezTo>
                    <a:cubicBezTo>
                      <a:pt x="632" y="173"/>
                      <a:pt x="634" y="175"/>
                      <a:pt x="634" y="177"/>
                    </a:cubicBezTo>
                    <a:cubicBezTo>
                      <a:pt x="634" y="178"/>
                      <a:pt x="633" y="179"/>
                      <a:pt x="633" y="179"/>
                    </a:cubicBezTo>
                    <a:cubicBezTo>
                      <a:pt x="633" y="180"/>
                      <a:pt x="634" y="180"/>
                      <a:pt x="633" y="180"/>
                    </a:cubicBezTo>
                    <a:cubicBezTo>
                      <a:pt x="633" y="180"/>
                      <a:pt x="633" y="181"/>
                      <a:pt x="633" y="181"/>
                    </a:cubicBezTo>
                    <a:cubicBezTo>
                      <a:pt x="633" y="182"/>
                      <a:pt x="633" y="182"/>
                      <a:pt x="633" y="183"/>
                    </a:cubicBezTo>
                    <a:cubicBezTo>
                      <a:pt x="633" y="184"/>
                      <a:pt x="634" y="184"/>
                      <a:pt x="634" y="185"/>
                    </a:cubicBezTo>
                    <a:cubicBezTo>
                      <a:pt x="635" y="186"/>
                      <a:pt x="633" y="188"/>
                      <a:pt x="633" y="189"/>
                    </a:cubicBezTo>
                    <a:cubicBezTo>
                      <a:pt x="633" y="189"/>
                      <a:pt x="633" y="190"/>
                      <a:pt x="633" y="190"/>
                    </a:cubicBezTo>
                    <a:cubicBezTo>
                      <a:pt x="633" y="192"/>
                      <a:pt x="632" y="194"/>
                      <a:pt x="632" y="195"/>
                    </a:cubicBezTo>
                    <a:cubicBezTo>
                      <a:pt x="633" y="197"/>
                      <a:pt x="632" y="200"/>
                      <a:pt x="632" y="203"/>
                    </a:cubicBezTo>
                    <a:cubicBezTo>
                      <a:pt x="632" y="204"/>
                      <a:pt x="632" y="205"/>
                      <a:pt x="631" y="205"/>
                    </a:cubicBezTo>
                    <a:cubicBezTo>
                      <a:pt x="632" y="205"/>
                      <a:pt x="632" y="205"/>
                      <a:pt x="632" y="205"/>
                    </a:cubicBezTo>
                    <a:cubicBezTo>
                      <a:pt x="631" y="207"/>
                      <a:pt x="632" y="209"/>
                      <a:pt x="631" y="211"/>
                    </a:cubicBezTo>
                    <a:cubicBezTo>
                      <a:pt x="631" y="212"/>
                      <a:pt x="631" y="213"/>
                      <a:pt x="631" y="214"/>
                    </a:cubicBezTo>
                    <a:cubicBezTo>
                      <a:pt x="631" y="214"/>
                      <a:pt x="631" y="214"/>
                      <a:pt x="630" y="215"/>
                    </a:cubicBezTo>
                    <a:cubicBezTo>
                      <a:pt x="630" y="215"/>
                      <a:pt x="630" y="215"/>
                      <a:pt x="630" y="215"/>
                    </a:cubicBezTo>
                    <a:cubicBezTo>
                      <a:pt x="630" y="216"/>
                      <a:pt x="630" y="217"/>
                      <a:pt x="630" y="218"/>
                    </a:cubicBezTo>
                    <a:cubicBezTo>
                      <a:pt x="630" y="218"/>
                      <a:pt x="630" y="219"/>
                      <a:pt x="630" y="219"/>
                    </a:cubicBezTo>
                    <a:cubicBezTo>
                      <a:pt x="631" y="221"/>
                      <a:pt x="628" y="222"/>
                      <a:pt x="629" y="223"/>
                    </a:cubicBezTo>
                    <a:cubicBezTo>
                      <a:pt x="629" y="223"/>
                      <a:pt x="628" y="224"/>
                      <a:pt x="628" y="224"/>
                    </a:cubicBezTo>
                    <a:cubicBezTo>
                      <a:pt x="628" y="226"/>
                      <a:pt x="627" y="227"/>
                      <a:pt x="626" y="229"/>
                    </a:cubicBezTo>
                    <a:cubicBezTo>
                      <a:pt x="627" y="231"/>
                      <a:pt x="626" y="234"/>
                      <a:pt x="625" y="236"/>
                    </a:cubicBezTo>
                    <a:cubicBezTo>
                      <a:pt x="625" y="237"/>
                      <a:pt x="625" y="238"/>
                      <a:pt x="624" y="238"/>
                    </a:cubicBezTo>
                    <a:cubicBezTo>
                      <a:pt x="625" y="239"/>
                      <a:pt x="625" y="239"/>
                      <a:pt x="625" y="240"/>
                    </a:cubicBezTo>
                    <a:cubicBezTo>
                      <a:pt x="625" y="240"/>
                      <a:pt x="625" y="239"/>
                      <a:pt x="625" y="239"/>
                    </a:cubicBezTo>
                    <a:cubicBezTo>
                      <a:pt x="625" y="240"/>
                      <a:pt x="625" y="240"/>
                      <a:pt x="625" y="241"/>
                    </a:cubicBezTo>
                    <a:cubicBezTo>
                      <a:pt x="625" y="241"/>
                      <a:pt x="625" y="242"/>
                      <a:pt x="625" y="242"/>
                    </a:cubicBezTo>
                    <a:cubicBezTo>
                      <a:pt x="625" y="242"/>
                      <a:pt x="624" y="243"/>
                      <a:pt x="624" y="243"/>
                    </a:cubicBezTo>
                    <a:cubicBezTo>
                      <a:pt x="624" y="244"/>
                      <a:pt x="624" y="245"/>
                      <a:pt x="624" y="245"/>
                    </a:cubicBezTo>
                    <a:cubicBezTo>
                      <a:pt x="624" y="246"/>
                      <a:pt x="624" y="246"/>
                      <a:pt x="624" y="247"/>
                    </a:cubicBezTo>
                    <a:cubicBezTo>
                      <a:pt x="624" y="247"/>
                      <a:pt x="624" y="247"/>
                      <a:pt x="624" y="247"/>
                    </a:cubicBezTo>
                    <a:cubicBezTo>
                      <a:pt x="623" y="247"/>
                      <a:pt x="624" y="248"/>
                      <a:pt x="624" y="248"/>
                    </a:cubicBezTo>
                    <a:cubicBezTo>
                      <a:pt x="624" y="248"/>
                      <a:pt x="623" y="248"/>
                      <a:pt x="623" y="248"/>
                    </a:cubicBezTo>
                    <a:cubicBezTo>
                      <a:pt x="623" y="249"/>
                      <a:pt x="624" y="251"/>
                      <a:pt x="624" y="251"/>
                    </a:cubicBezTo>
                    <a:cubicBezTo>
                      <a:pt x="624" y="250"/>
                      <a:pt x="624" y="251"/>
                      <a:pt x="625" y="251"/>
                    </a:cubicBezTo>
                    <a:cubicBezTo>
                      <a:pt x="624" y="253"/>
                      <a:pt x="624" y="254"/>
                      <a:pt x="624" y="256"/>
                    </a:cubicBezTo>
                    <a:cubicBezTo>
                      <a:pt x="624" y="256"/>
                      <a:pt x="624" y="257"/>
                      <a:pt x="624" y="257"/>
                    </a:cubicBezTo>
                    <a:cubicBezTo>
                      <a:pt x="623" y="258"/>
                      <a:pt x="623" y="256"/>
                      <a:pt x="623" y="255"/>
                    </a:cubicBezTo>
                    <a:cubicBezTo>
                      <a:pt x="623" y="255"/>
                      <a:pt x="624" y="251"/>
                      <a:pt x="622" y="252"/>
                    </a:cubicBezTo>
                    <a:cubicBezTo>
                      <a:pt x="623" y="254"/>
                      <a:pt x="622" y="255"/>
                      <a:pt x="622" y="255"/>
                    </a:cubicBezTo>
                    <a:cubicBezTo>
                      <a:pt x="622" y="256"/>
                      <a:pt x="622" y="257"/>
                      <a:pt x="621" y="257"/>
                    </a:cubicBezTo>
                    <a:cubicBezTo>
                      <a:pt x="621" y="258"/>
                      <a:pt x="621" y="260"/>
                      <a:pt x="621" y="261"/>
                    </a:cubicBezTo>
                    <a:cubicBezTo>
                      <a:pt x="620" y="262"/>
                      <a:pt x="621" y="262"/>
                      <a:pt x="621" y="264"/>
                    </a:cubicBezTo>
                    <a:cubicBezTo>
                      <a:pt x="621" y="265"/>
                      <a:pt x="620" y="264"/>
                      <a:pt x="621" y="266"/>
                    </a:cubicBezTo>
                    <a:cubicBezTo>
                      <a:pt x="621" y="266"/>
                      <a:pt x="621" y="267"/>
                      <a:pt x="621" y="267"/>
                    </a:cubicBezTo>
                    <a:cubicBezTo>
                      <a:pt x="621" y="266"/>
                      <a:pt x="623" y="263"/>
                      <a:pt x="623" y="262"/>
                    </a:cubicBezTo>
                    <a:cubicBezTo>
                      <a:pt x="623" y="262"/>
                      <a:pt x="623" y="261"/>
                      <a:pt x="624" y="260"/>
                    </a:cubicBezTo>
                    <a:cubicBezTo>
                      <a:pt x="624" y="260"/>
                      <a:pt x="624" y="260"/>
                      <a:pt x="624" y="260"/>
                    </a:cubicBezTo>
                    <a:cubicBezTo>
                      <a:pt x="623" y="265"/>
                      <a:pt x="624" y="272"/>
                      <a:pt x="622" y="276"/>
                    </a:cubicBezTo>
                    <a:cubicBezTo>
                      <a:pt x="622" y="276"/>
                      <a:pt x="622" y="276"/>
                      <a:pt x="622" y="276"/>
                    </a:cubicBezTo>
                    <a:cubicBezTo>
                      <a:pt x="621" y="277"/>
                      <a:pt x="622" y="273"/>
                      <a:pt x="621" y="273"/>
                    </a:cubicBezTo>
                    <a:cubicBezTo>
                      <a:pt x="620" y="273"/>
                      <a:pt x="621" y="274"/>
                      <a:pt x="621" y="275"/>
                    </a:cubicBezTo>
                    <a:cubicBezTo>
                      <a:pt x="621" y="277"/>
                      <a:pt x="621" y="280"/>
                      <a:pt x="621" y="282"/>
                    </a:cubicBezTo>
                    <a:cubicBezTo>
                      <a:pt x="621" y="283"/>
                      <a:pt x="620" y="284"/>
                      <a:pt x="621" y="284"/>
                    </a:cubicBezTo>
                    <a:cubicBezTo>
                      <a:pt x="621" y="284"/>
                      <a:pt x="621" y="289"/>
                      <a:pt x="621" y="289"/>
                    </a:cubicBezTo>
                    <a:cubicBezTo>
                      <a:pt x="621" y="289"/>
                      <a:pt x="621" y="290"/>
                      <a:pt x="621" y="290"/>
                    </a:cubicBezTo>
                    <a:cubicBezTo>
                      <a:pt x="621" y="291"/>
                      <a:pt x="622" y="291"/>
                      <a:pt x="622" y="292"/>
                    </a:cubicBezTo>
                    <a:cubicBezTo>
                      <a:pt x="621" y="293"/>
                      <a:pt x="622" y="295"/>
                      <a:pt x="622" y="297"/>
                    </a:cubicBezTo>
                    <a:cubicBezTo>
                      <a:pt x="622" y="298"/>
                      <a:pt x="622" y="299"/>
                      <a:pt x="622" y="300"/>
                    </a:cubicBezTo>
                    <a:cubicBezTo>
                      <a:pt x="622" y="301"/>
                      <a:pt x="623" y="301"/>
                      <a:pt x="623" y="302"/>
                    </a:cubicBezTo>
                    <a:cubicBezTo>
                      <a:pt x="624" y="305"/>
                      <a:pt x="624" y="308"/>
                      <a:pt x="626" y="309"/>
                    </a:cubicBezTo>
                    <a:cubicBezTo>
                      <a:pt x="625" y="309"/>
                      <a:pt x="625" y="309"/>
                      <a:pt x="624" y="309"/>
                    </a:cubicBezTo>
                    <a:cubicBezTo>
                      <a:pt x="625" y="311"/>
                      <a:pt x="625" y="312"/>
                      <a:pt x="626" y="313"/>
                    </a:cubicBezTo>
                    <a:cubicBezTo>
                      <a:pt x="625" y="315"/>
                      <a:pt x="628" y="317"/>
                      <a:pt x="627" y="319"/>
                    </a:cubicBezTo>
                    <a:cubicBezTo>
                      <a:pt x="628" y="319"/>
                      <a:pt x="628" y="319"/>
                      <a:pt x="629" y="320"/>
                    </a:cubicBezTo>
                    <a:cubicBezTo>
                      <a:pt x="629" y="321"/>
                      <a:pt x="628" y="321"/>
                      <a:pt x="628" y="321"/>
                    </a:cubicBezTo>
                    <a:cubicBezTo>
                      <a:pt x="628" y="322"/>
                      <a:pt x="629" y="322"/>
                      <a:pt x="630" y="322"/>
                    </a:cubicBezTo>
                    <a:cubicBezTo>
                      <a:pt x="630" y="323"/>
                      <a:pt x="631" y="324"/>
                      <a:pt x="631" y="325"/>
                    </a:cubicBezTo>
                    <a:cubicBezTo>
                      <a:pt x="632" y="327"/>
                      <a:pt x="634" y="329"/>
                      <a:pt x="635" y="331"/>
                    </a:cubicBezTo>
                    <a:cubicBezTo>
                      <a:pt x="635" y="331"/>
                      <a:pt x="635" y="332"/>
                      <a:pt x="635" y="332"/>
                    </a:cubicBezTo>
                    <a:cubicBezTo>
                      <a:pt x="636" y="334"/>
                      <a:pt x="638" y="335"/>
                      <a:pt x="637" y="337"/>
                    </a:cubicBezTo>
                    <a:cubicBezTo>
                      <a:pt x="639" y="337"/>
                      <a:pt x="639" y="339"/>
                      <a:pt x="641" y="340"/>
                    </a:cubicBezTo>
                    <a:cubicBezTo>
                      <a:pt x="641" y="337"/>
                      <a:pt x="638" y="336"/>
                      <a:pt x="637" y="334"/>
                    </a:cubicBezTo>
                    <a:cubicBezTo>
                      <a:pt x="637" y="334"/>
                      <a:pt x="637" y="332"/>
                      <a:pt x="636" y="332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8" y="333"/>
                      <a:pt x="639" y="335"/>
                      <a:pt x="640" y="336"/>
                    </a:cubicBezTo>
                    <a:cubicBezTo>
                      <a:pt x="641" y="337"/>
                      <a:pt x="642" y="338"/>
                      <a:pt x="643" y="339"/>
                    </a:cubicBezTo>
                    <a:cubicBezTo>
                      <a:pt x="642" y="339"/>
                      <a:pt x="642" y="339"/>
                      <a:pt x="642" y="340"/>
                    </a:cubicBezTo>
                    <a:cubicBezTo>
                      <a:pt x="642" y="340"/>
                      <a:pt x="643" y="340"/>
                      <a:pt x="643" y="341"/>
                    </a:cubicBezTo>
                    <a:cubicBezTo>
                      <a:pt x="643" y="341"/>
                      <a:pt x="643" y="342"/>
                      <a:pt x="643" y="342"/>
                    </a:cubicBezTo>
                    <a:cubicBezTo>
                      <a:pt x="643" y="342"/>
                      <a:pt x="644" y="342"/>
                      <a:pt x="644" y="343"/>
                    </a:cubicBezTo>
                    <a:cubicBezTo>
                      <a:pt x="644" y="343"/>
                      <a:pt x="644" y="343"/>
                      <a:pt x="644" y="343"/>
                    </a:cubicBezTo>
                    <a:cubicBezTo>
                      <a:pt x="644" y="343"/>
                      <a:pt x="645" y="343"/>
                      <a:pt x="645" y="343"/>
                    </a:cubicBezTo>
                    <a:cubicBezTo>
                      <a:pt x="645" y="344"/>
                      <a:pt x="645" y="344"/>
                      <a:pt x="646" y="344"/>
                    </a:cubicBezTo>
                    <a:cubicBezTo>
                      <a:pt x="646" y="344"/>
                      <a:pt x="646" y="345"/>
                      <a:pt x="646" y="345"/>
                    </a:cubicBezTo>
                    <a:cubicBezTo>
                      <a:pt x="648" y="346"/>
                      <a:pt x="649" y="347"/>
                      <a:pt x="650" y="348"/>
                    </a:cubicBezTo>
                    <a:cubicBezTo>
                      <a:pt x="651" y="348"/>
                      <a:pt x="651" y="348"/>
                      <a:pt x="651" y="348"/>
                    </a:cubicBezTo>
                    <a:cubicBezTo>
                      <a:pt x="651" y="348"/>
                      <a:pt x="652" y="349"/>
                      <a:pt x="652" y="349"/>
                    </a:cubicBezTo>
                    <a:cubicBezTo>
                      <a:pt x="653" y="349"/>
                      <a:pt x="654" y="350"/>
                      <a:pt x="654" y="350"/>
                    </a:cubicBezTo>
                    <a:cubicBezTo>
                      <a:pt x="656" y="351"/>
                      <a:pt x="657" y="352"/>
                      <a:pt x="659" y="352"/>
                    </a:cubicBezTo>
                    <a:cubicBezTo>
                      <a:pt x="659" y="352"/>
                      <a:pt x="659" y="353"/>
                      <a:pt x="660" y="353"/>
                    </a:cubicBezTo>
                    <a:cubicBezTo>
                      <a:pt x="660" y="353"/>
                      <a:pt x="660" y="352"/>
                      <a:pt x="660" y="353"/>
                    </a:cubicBezTo>
                    <a:cubicBezTo>
                      <a:pt x="661" y="353"/>
                      <a:pt x="661" y="353"/>
                      <a:pt x="661" y="353"/>
                    </a:cubicBezTo>
                    <a:cubicBezTo>
                      <a:pt x="662" y="353"/>
                      <a:pt x="662" y="353"/>
                      <a:pt x="663" y="353"/>
                    </a:cubicBezTo>
                    <a:cubicBezTo>
                      <a:pt x="663" y="353"/>
                      <a:pt x="663" y="353"/>
                      <a:pt x="663" y="354"/>
                    </a:cubicBezTo>
                    <a:cubicBezTo>
                      <a:pt x="664" y="354"/>
                      <a:pt x="665" y="353"/>
                      <a:pt x="666" y="353"/>
                    </a:cubicBezTo>
                    <a:cubicBezTo>
                      <a:pt x="666" y="353"/>
                      <a:pt x="666" y="354"/>
                      <a:pt x="666" y="354"/>
                    </a:cubicBezTo>
                    <a:cubicBezTo>
                      <a:pt x="667" y="354"/>
                      <a:pt x="667" y="353"/>
                      <a:pt x="667" y="354"/>
                    </a:cubicBezTo>
                    <a:cubicBezTo>
                      <a:pt x="668" y="354"/>
                      <a:pt x="669" y="354"/>
                      <a:pt x="669" y="354"/>
                    </a:cubicBezTo>
                    <a:cubicBezTo>
                      <a:pt x="670" y="354"/>
                      <a:pt x="670" y="354"/>
                      <a:pt x="670" y="353"/>
                    </a:cubicBezTo>
                    <a:cubicBezTo>
                      <a:pt x="671" y="353"/>
                      <a:pt x="671" y="354"/>
                      <a:pt x="672" y="353"/>
                    </a:cubicBezTo>
                    <a:cubicBezTo>
                      <a:pt x="672" y="353"/>
                      <a:pt x="672" y="353"/>
                      <a:pt x="672" y="353"/>
                    </a:cubicBezTo>
                    <a:cubicBezTo>
                      <a:pt x="673" y="353"/>
                      <a:pt x="673" y="353"/>
                      <a:pt x="673" y="353"/>
                    </a:cubicBezTo>
                    <a:cubicBezTo>
                      <a:pt x="674" y="353"/>
                      <a:pt x="674" y="352"/>
                      <a:pt x="676" y="353"/>
                    </a:cubicBezTo>
                    <a:cubicBezTo>
                      <a:pt x="676" y="352"/>
                      <a:pt x="676" y="352"/>
                      <a:pt x="677" y="352"/>
                    </a:cubicBezTo>
                    <a:cubicBezTo>
                      <a:pt x="677" y="352"/>
                      <a:pt x="677" y="352"/>
                      <a:pt x="677" y="352"/>
                    </a:cubicBezTo>
                    <a:cubicBezTo>
                      <a:pt x="678" y="351"/>
                      <a:pt x="679" y="351"/>
                      <a:pt x="680" y="351"/>
                    </a:cubicBezTo>
                    <a:cubicBezTo>
                      <a:pt x="680" y="351"/>
                      <a:pt x="680" y="350"/>
                      <a:pt x="680" y="350"/>
                    </a:cubicBezTo>
                    <a:cubicBezTo>
                      <a:pt x="680" y="350"/>
                      <a:pt x="681" y="350"/>
                      <a:pt x="681" y="350"/>
                    </a:cubicBezTo>
                    <a:cubicBezTo>
                      <a:pt x="681" y="350"/>
                      <a:pt x="681" y="350"/>
                      <a:pt x="681" y="350"/>
                    </a:cubicBezTo>
                    <a:cubicBezTo>
                      <a:pt x="682" y="350"/>
                      <a:pt x="682" y="350"/>
                      <a:pt x="682" y="349"/>
                    </a:cubicBezTo>
                    <a:cubicBezTo>
                      <a:pt x="683" y="349"/>
                      <a:pt x="683" y="349"/>
                      <a:pt x="684" y="349"/>
                    </a:cubicBezTo>
                    <a:cubicBezTo>
                      <a:pt x="684" y="349"/>
                      <a:pt x="685" y="348"/>
                      <a:pt x="685" y="348"/>
                    </a:cubicBezTo>
                    <a:cubicBezTo>
                      <a:pt x="685" y="348"/>
                      <a:pt x="687" y="347"/>
                      <a:pt x="688" y="345"/>
                    </a:cubicBezTo>
                    <a:cubicBezTo>
                      <a:pt x="688" y="346"/>
                      <a:pt x="688" y="346"/>
                      <a:pt x="688" y="346"/>
                    </a:cubicBezTo>
                    <a:cubicBezTo>
                      <a:pt x="688" y="345"/>
                      <a:pt x="689" y="345"/>
                      <a:pt x="690" y="344"/>
                    </a:cubicBezTo>
                    <a:cubicBezTo>
                      <a:pt x="690" y="344"/>
                      <a:pt x="690" y="344"/>
                      <a:pt x="690" y="344"/>
                    </a:cubicBezTo>
                    <a:cubicBezTo>
                      <a:pt x="690" y="344"/>
                      <a:pt x="690" y="344"/>
                      <a:pt x="691" y="343"/>
                    </a:cubicBezTo>
                    <a:cubicBezTo>
                      <a:pt x="691" y="343"/>
                      <a:pt x="692" y="342"/>
                      <a:pt x="692" y="341"/>
                    </a:cubicBezTo>
                    <a:cubicBezTo>
                      <a:pt x="693" y="340"/>
                      <a:pt x="695" y="337"/>
                      <a:pt x="694" y="338"/>
                    </a:cubicBezTo>
                    <a:cubicBezTo>
                      <a:pt x="693" y="339"/>
                      <a:pt x="693" y="339"/>
                      <a:pt x="693" y="339"/>
                    </a:cubicBezTo>
                    <a:cubicBezTo>
                      <a:pt x="692" y="340"/>
                      <a:pt x="690" y="342"/>
                      <a:pt x="690" y="343"/>
                    </a:cubicBezTo>
                    <a:cubicBezTo>
                      <a:pt x="689" y="343"/>
                      <a:pt x="689" y="343"/>
                      <a:pt x="689" y="344"/>
                    </a:cubicBezTo>
                    <a:cubicBezTo>
                      <a:pt x="689" y="344"/>
                      <a:pt x="689" y="344"/>
                      <a:pt x="689" y="344"/>
                    </a:cubicBezTo>
                    <a:cubicBezTo>
                      <a:pt x="689" y="343"/>
                      <a:pt x="689" y="343"/>
                      <a:pt x="689" y="343"/>
                    </a:cubicBezTo>
                    <a:cubicBezTo>
                      <a:pt x="688" y="344"/>
                      <a:pt x="687" y="346"/>
                      <a:pt x="687" y="346"/>
                    </a:cubicBezTo>
                    <a:cubicBezTo>
                      <a:pt x="685" y="347"/>
                      <a:pt x="684" y="348"/>
                      <a:pt x="683" y="349"/>
                    </a:cubicBezTo>
                    <a:cubicBezTo>
                      <a:pt x="681" y="348"/>
                      <a:pt x="681" y="350"/>
                      <a:pt x="680" y="349"/>
                    </a:cubicBezTo>
                    <a:cubicBezTo>
                      <a:pt x="686" y="346"/>
                      <a:pt x="692" y="340"/>
                      <a:pt x="695" y="335"/>
                    </a:cubicBezTo>
                    <a:cubicBezTo>
                      <a:pt x="697" y="339"/>
                      <a:pt x="700" y="339"/>
                      <a:pt x="703" y="343"/>
                    </a:cubicBezTo>
                    <a:cubicBezTo>
                      <a:pt x="708" y="349"/>
                      <a:pt x="715" y="351"/>
                      <a:pt x="723" y="352"/>
                    </a:cubicBezTo>
                    <a:cubicBezTo>
                      <a:pt x="732" y="353"/>
                      <a:pt x="742" y="348"/>
                      <a:pt x="749" y="340"/>
                    </a:cubicBezTo>
                    <a:cubicBezTo>
                      <a:pt x="754" y="332"/>
                      <a:pt x="757" y="323"/>
                      <a:pt x="758" y="312"/>
                    </a:cubicBezTo>
                    <a:cubicBezTo>
                      <a:pt x="758" y="281"/>
                      <a:pt x="735" y="282"/>
                      <a:pt x="735" y="282"/>
                    </a:cubicBezTo>
                    <a:cubicBezTo>
                      <a:pt x="736" y="282"/>
                      <a:pt x="750" y="252"/>
                      <a:pt x="731" y="233"/>
                    </a:cubicBezTo>
                    <a:cubicBezTo>
                      <a:pt x="727" y="229"/>
                      <a:pt x="720" y="226"/>
                      <a:pt x="714" y="225"/>
                    </a:cubicBezTo>
                    <a:cubicBezTo>
                      <a:pt x="685" y="218"/>
                      <a:pt x="672" y="245"/>
                      <a:pt x="670" y="252"/>
                    </a:cubicBezTo>
                    <a:cubicBezTo>
                      <a:pt x="663" y="289"/>
                      <a:pt x="703" y="294"/>
                      <a:pt x="712" y="277"/>
                    </a:cubicBezTo>
                    <a:cubicBezTo>
                      <a:pt x="705" y="306"/>
                      <a:pt x="676" y="293"/>
                      <a:pt x="668" y="281"/>
                    </a:cubicBezTo>
                    <a:cubicBezTo>
                      <a:pt x="662" y="271"/>
                      <a:pt x="661" y="257"/>
                      <a:pt x="658" y="244"/>
                    </a:cubicBezTo>
                    <a:cubicBezTo>
                      <a:pt x="654" y="223"/>
                      <a:pt x="656" y="200"/>
                      <a:pt x="652" y="179"/>
                    </a:cubicBezTo>
                    <a:cubicBezTo>
                      <a:pt x="647" y="150"/>
                      <a:pt x="637" y="122"/>
                      <a:pt x="620" y="98"/>
                    </a:cubicBezTo>
                    <a:cubicBezTo>
                      <a:pt x="609" y="82"/>
                      <a:pt x="594" y="70"/>
                      <a:pt x="580" y="57"/>
                    </a:cubicBezTo>
                    <a:cubicBezTo>
                      <a:pt x="588" y="64"/>
                      <a:pt x="612" y="103"/>
                      <a:pt x="612" y="103"/>
                    </a:cubicBezTo>
                    <a:close/>
                    <a:moveTo>
                      <a:pt x="626" y="238"/>
                    </a:moveTo>
                    <a:cubicBezTo>
                      <a:pt x="627" y="237"/>
                      <a:pt x="627" y="236"/>
                      <a:pt x="626" y="235"/>
                    </a:cubicBezTo>
                    <a:cubicBezTo>
                      <a:pt x="626" y="234"/>
                      <a:pt x="628" y="234"/>
                      <a:pt x="628" y="234"/>
                    </a:cubicBezTo>
                    <a:cubicBezTo>
                      <a:pt x="628" y="233"/>
                      <a:pt x="627" y="237"/>
                      <a:pt x="627" y="239"/>
                    </a:cubicBezTo>
                    <a:cubicBezTo>
                      <a:pt x="627" y="239"/>
                      <a:pt x="626" y="239"/>
                      <a:pt x="626" y="238"/>
                    </a:cubicBezTo>
                    <a:close/>
                    <a:moveTo>
                      <a:pt x="629" y="316"/>
                    </a:moveTo>
                    <a:cubicBezTo>
                      <a:pt x="628" y="314"/>
                      <a:pt x="627" y="313"/>
                      <a:pt x="627" y="311"/>
                    </a:cubicBezTo>
                    <a:cubicBezTo>
                      <a:pt x="626" y="310"/>
                      <a:pt x="625" y="310"/>
                      <a:pt x="626" y="309"/>
                    </a:cubicBezTo>
                    <a:cubicBezTo>
                      <a:pt x="626" y="309"/>
                      <a:pt x="626" y="309"/>
                      <a:pt x="626" y="309"/>
                    </a:cubicBezTo>
                    <a:cubicBezTo>
                      <a:pt x="626" y="308"/>
                      <a:pt x="625" y="306"/>
                      <a:pt x="625" y="305"/>
                    </a:cubicBezTo>
                    <a:cubicBezTo>
                      <a:pt x="625" y="304"/>
                      <a:pt x="625" y="304"/>
                      <a:pt x="625" y="304"/>
                    </a:cubicBezTo>
                    <a:cubicBezTo>
                      <a:pt x="628" y="308"/>
                      <a:pt x="629" y="316"/>
                      <a:pt x="629" y="316"/>
                    </a:cubicBezTo>
                    <a:close/>
                    <a:moveTo>
                      <a:pt x="676" y="351"/>
                    </a:moveTo>
                    <a:cubicBezTo>
                      <a:pt x="676" y="351"/>
                      <a:pt x="676" y="352"/>
                      <a:pt x="675" y="352"/>
                    </a:cubicBezTo>
                    <a:cubicBezTo>
                      <a:pt x="675" y="352"/>
                      <a:pt x="674" y="352"/>
                      <a:pt x="673" y="352"/>
                    </a:cubicBezTo>
                    <a:cubicBezTo>
                      <a:pt x="673" y="352"/>
                      <a:pt x="672" y="352"/>
                      <a:pt x="671" y="352"/>
                    </a:cubicBezTo>
                    <a:cubicBezTo>
                      <a:pt x="671" y="352"/>
                      <a:pt x="671" y="352"/>
                      <a:pt x="671" y="352"/>
                    </a:cubicBezTo>
                    <a:cubicBezTo>
                      <a:pt x="671" y="351"/>
                      <a:pt x="677" y="351"/>
                      <a:pt x="676" y="351"/>
                    </a:cubicBezTo>
                    <a:close/>
                    <a:moveTo>
                      <a:pt x="667" y="353"/>
                    </a:moveTo>
                    <a:cubicBezTo>
                      <a:pt x="667" y="353"/>
                      <a:pt x="667" y="353"/>
                      <a:pt x="667" y="353"/>
                    </a:cubicBezTo>
                    <a:cubicBezTo>
                      <a:pt x="667" y="353"/>
                      <a:pt x="663" y="353"/>
                      <a:pt x="662" y="352"/>
                    </a:cubicBezTo>
                    <a:cubicBezTo>
                      <a:pt x="661" y="352"/>
                      <a:pt x="661" y="352"/>
                      <a:pt x="660" y="352"/>
                    </a:cubicBezTo>
                    <a:cubicBezTo>
                      <a:pt x="660" y="352"/>
                      <a:pt x="660" y="351"/>
                      <a:pt x="660" y="351"/>
                    </a:cubicBezTo>
                    <a:cubicBezTo>
                      <a:pt x="659" y="351"/>
                      <a:pt x="658" y="351"/>
                      <a:pt x="657" y="351"/>
                    </a:cubicBezTo>
                    <a:cubicBezTo>
                      <a:pt x="656" y="350"/>
                      <a:pt x="655" y="350"/>
                      <a:pt x="655" y="349"/>
                    </a:cubicBezTo>
                    <a:cubicBezTo>
                      <a:pt x="654" y="349"/>
                      <a:pt x="654" y="349"/>
                      <a:pt x="654" y="348"/>
                    </a:cubicBezTo>
                    <a:cubicBezTo>
                      <a:pt x="656" y="347"/>
                      <a:pt x="662" y="352"/>
                      <a:pt x="667" y="353"/>
                    </a:cubicBezTo>
                    <a:close/>
                    <a:moveTo>
                      <a:pt x="653" y="348"/>
                    </a:moveTo>
                    <a:cubicBezTo>
                      <a:pt x="653" y="348"/>
                      <a:pt x="653" y="347"/>
                      <a:pt x="652" y="348"/>
                    </a:cubicBezTo>
                    <a:cubicBezTo>
                      <a:pt x="651" y="347"/>
                      <a:pt x="650" y="346"/>
                      <a:pt x="649" y="346"/>
                    </a:cubicBezTo>
                    <a:cubicBezTo>
                      <a:pt x="649" y="345"/>
                      <a:pt x="648" y="345"/>
                      <a:pt x="648" y="344"/>
                    </a:cubicBezTo>
                    <a:cubicBezTo>
                      <a:pt x="649" y="343"/>
                      <a:pt x="651" y="347"/>
                      <a:pt x="653" y="348"/>
                    </a:cubicBezTo>
                    <a:close/>
                    <a:moveTo>
                      <a:pt x="635" y="330"/>
                    </a:moveTo>
                    <a:cubicBezTo>
                      <a:pt x="635" y="330"/>
                      <a:pt x="635" y="329"/>
                      <a:pt x="635" y="328"/>
                    </a:cubicBezTo>
                    <a:cubicBezTo>
                      <a:pt x="634" y="328"/>
                      <a:pt x="634" y="328"/>
                      <a:pt x="633" y="327"/>
                    </a:cubicBezTo>
                    <a:cubicBezTo>
                      <a:pt x="632" y="327"/>
                      <a:pt x="632" y="324"/>
                      <a:pt x="632" y="324"/>
                    </a:cubicBezTo>
                    <a:cubicBezTo>
                      <a:pt x="635" y="325"/>
                      <a:pt x="635" y="329"/>
                      <a:pt x="636" y="331"/>
                    </a:cubicBezTo>
                    <a:cubicBezTo>
                      <a:pt x="636" y="330"/>
                      <a:pt x="635" y="330"/>
                      <a:pt x="635" y="330"/>
                    </a:cubicBezTo>
                    <a:close/>
                    <a:moveTo>
                      <a:pt x="621" y="268"/>
                    </a:moveTo>
                    <a:cubicBezTo>
                      <a:pt x="621" y="270"/>
                      <a:pt x="621" y="270"/>
                      <a:pt x="622" y="270"/>
                    </a:cubicBezTo>
                    <a:cubicBezTo>
                      <a:pt x="622" y="269"/>
                      <a:pt x="622" y="267"/>
                      <a:pt x="621" y="268"/>
                    </a:cubicBezTo>
                    <a:close/>
                    <a:moveTo>
                      <a:pt x="622" y="273"/>
                    </a:moveTo>
                    <a:cubicBezTo>
                      <a:pt x="623" y="270"/>
                      <a:pt x="620" y="271"/>
                      <a:pt x="622" y="273"/>
                    </a:cubicBezTo>
                    <a:close/>
                    <a:moveTo>
                      <a:pt x="597" y="456"/>
                    </a:moveTo>
                    <a:cubicBezTo>
                      <a:pt x="597" y="456"/>
                      <a:pt x="597" y="455"/>
                      <a:pt x="597" y="455"/>
                    </a:cubicBezTo>
                    <a:cubicBezTo>
                      <a:pt x="596" y="456"/>
                      <a:pt x="596" y="456"/>
                      <a:pt x="596" y="456"/>
                    </a:cubicBezTo>
                    <a:cubicBezTo>
                      <a:pt x="596" y="457"/>
                      <a:pt x="596" y="457"/>
                      <a:pt x="596" y="458"/>
                    </a:cubicBezTo>
                    <a:cubicBezTo>
                      <a:pt x="596" y="458"/>
                      <a:pt x="596" y="459"/>
                      <a:pt x="596" y="459"/>
                    </a:cubicBezTo>
                    <a:cubicBezTo>
                      <a:pt x="596" y="460"/>
                      <a:pt x="596" y="460"/>
                      <a:pt x="596" y="460"/>
                    </a:cubicBezTo>
                    <a:cubicBezTo>
                      <a:pt x="596" y="461"/>
                      <a:pt x="596" y="462"/>
                      <a:pt x="596" y="463"/>
                    </a:cubicBezTo>
                    <a:cubicBezTo>
                      <a:pt x="596" y="464"/>
                      <a:pt x="597" y="466"/>
                      <a:pt x="596" y="467"/>
                    </a:cubicBezTo>
                    <a:cubicBezTo>
                      <a:pt x="597" y="468"/>
                      <a:pt x="597" y="469"/>
                      <a:pt x="598" y="470"/>
                    </a:cubicBezTo>
                    <a:cubicBezTo>
                      <a:pt x="598" y="471"/>
                      <a:pt x="598" y="472"/>
                      <a:pt x="599" y="473"/>
                    </a:cubicBezTo>
                    <a:cubicBezTo>
                      <a:pt x="600" y="472"/>
                      <a:pt x="598" y="471"/>
                      <a:pt x="599" y="470"/>
                    </a:cubicBezTo>
                    <a:cubicBezTo>
                      <a:pt x="599" y="469"/>
                      <a:pt x="598" y="468"/>
                      <a:pt x="599" y="468"/>
                    </a:cubicBezTo>
                    <a:cubicBezTo>
                      <a:pt x="599" y="467"/>
                      <a:pt x="599" y="466"/>
                      <a:pt x="599" y="465"/>
                    </a:cubicBezTo>
                    <a:cubicBezTo>
                      <a:pt x="598" y="465"/>
                      <a:pt x="597" y="464"/>
                      <a:pt x="597" y="463"/>
                    </a:cubicBezTo>
                    <a:cubicBezTo>
                      <a:pt x="598" y="462"/>
                      <a:pt x="598" y="462"/>
                      <a:pt x="599" y="460"/>
                    </a:cubicBezTo>
                    <a:cubicBezTo>
                      <a:pt x="598" y="459"/>
                      <a:pt x="598" y="460"/>
                      <a:pt x="597" y="460"/>
                    </a:cubicBezTo>
                    <a:cubicBezTo>
                      <a:pt x="597" y="459"/>
                      <a:pt x="597" y="458"/>
                      <a:pt x="597" y="458"/>
                    </a:cubicBezTo>
                    <a:cubicBezTo>
                      <a:pt x="597" y="457"/>
                      <a:pt x="596" y="457"/>
                      <a:pt x="596" y="456"/>
                    </a:cubicBezTo>
                    <a:cubicBezTo>
                      <a:pt x="596" y="456"/>
                      <a:pt x="597" y="456"/>
                      <a:pt x="597" y="456"/>
                    </a:cubicBezTo>
                    <a:close/>
                    <a:moveTo>
                      <a:pt x="785" y="422"/>
                    </a:moveTo>
                    <a:cubicBezTo>
                      <a:pt x="785" y="421"/>
                      <a:pt x="785" y="420"/>
                      <a:pt x="786" y="419"/>
                    </a:cubicBezTo>
                    <a:cubicBezTo>
                      <a:pt x="784" y="418"/>
                      <a:pt x="785" y="416"/>
                      <a:pt x="785" y="415"/>
                    </a:cubicBezTo>
                    <a:cubicBezTo>
                      <a:pt x="785" y="413"/>
                      <a:pt x="785" y="412"/>
                      <a:pt x="785" y="410"/>
                    </a:cubicBezTo>
                    <a:cubicBezTo>
                      <a:pt x="785" y="410"/>
                      <a:pt x="785" y="410"/>
                      <a:pt x="785" y="410"/>
                    </a:cubicBezTo>
                    <a:cubicBezTo>
                      <a:pt x="785" y="409"/>
                      <a:pt x="785" y="409"/>
                      <a:pt x="785" y="409"/>
                    </a:cubicBezTo>
                    <a:cubicBezTo>
                      <a:pt x="785" y="408"/>
                      <a:pt x="785" y="408"/>
                      <a:pt x="785" y="408"/>
                    </a:cubicBezTo>
                    <a:cubicBezTo>
                      <a:pt x="785" y="408"/>
                      <a:pt x="785" y="407"/>
                      <a:pt x="785" y="407"/>
                    </a:cubicBezTo>
                    <a:cubicBezTo>
                      <a:pt x="785" y="407"/>
                      <a:pt x="785" y="406"/>
                      <a:pt x="785" y="406"/>
                    </a:cubicBezTo>
                    <a:cubicBezTo>
                      <a:pt x="785" y="406"/>
                      <a:pt x="785" y="406"/>
                      <a:pt x="785" y="406"/>
                    </a:cubicBezTo>
                    <a:cubicBezTo>
                      <a:pt x="785" y="405"/>
                      <a:pt x="785" y="404"/>
                      <a:pt x="785" y="403"/>
                    </a:cubicBezTo>
                    <a:cubicBezTo>
                      <a:pt x="785" y="403"/>
                      <a:pt x="785" y="402"/>
                      <a:pt x="785" y="401"/>
                    </a:cubicBezTo>
                    <a:cubicBezTo>
                      <a:pt x="785" y="400"/>
                      <a:pt x="785" y="399"/>
                      <a:pt x="785" y="399"/>
                    </a:cubicBezTo>
                    <a:cubicBezTo>
                      <a:pt x="785" y="398"/>
                      <a:pt x="785" y="397"/>
                      <a:pt x="785" y="396"/>
                    </a:cubicBezTo>
                    <a:cubicBezTo>
                      <a:pt x="785" y="396"/>
                      <a:pt x="785" y="396"/>
                      <a:pt x="785" y="396"/>
                    </a:cubicBezTo>
                    <a:cubicBezTo>
                      <a:pt x="785" y="395"/>
                      <a:pt x="785" y="395"/>
                      <a:pt x="785" y="395"/>
                    </a:cubicBezTo>
                    <a:cubicBezTo>
                      <a:pt x="785" y="395"/>
                      <a:pt x="785" y="394"/>
                      <a:pt x="785" y="394"/>
                    </a:cubicBezTo>
                    <a:cubicBezTo>
                      <a:pt x="785" y="394"/>
                      <a:pt x="785" y="393"/>
                      <a:pt x="785" y="393"/>
                    </a:cubicBezTo>
                    <a:cubicBezTo>
                      <a:pt x="784" y="392"/>
                      <a:pt x="785" y="390"/>
                      <a:pt x="785" y="389"/>
                    </a:cubicBezTo>
                    <a:cubicBezTo>
                      <a:pt x="784" y="389"/>
                      <a:pt x="785" y="388"/>
                      <a:pt x="785" y="388"/>
                    </a:cubicBezTo>
                    <a:cubicBezTo>
                      <a:pt x="784" y="387"/>
                      <a:pt x="784" y="386"/>
                      <a:pt x="785" y="385"/>
                    </a:cubicBezTo>
                    <a:cubicBezTo>
                      <a:pt x="784" y="383"/>
                      <a:pt x="786" y="379"/>
                      <a:pt x="783" y="376"/>
                    </a:cubicBezTo>
                    <a:cubicBezTo>
                      <a:pt x="783" y="377"/>
                      <a:pt x="784" y="378"/>
                      <a:pt x="783" y="378"/>
                    </a:cubicBezTo>
                    <a:cubicBezTo>
                      <a:pt x="782" y="376"/>
                      <a:pt x="784" y="377"/>
                      <a:pt x="784" y="375"/>
                    </a:cubicBezTo>
                    <a:cubicBezTo>
                      <a:pt x="784" y="374"/>
                      <a:pt x="784" y="373"/>
                      <a:pt x="783" y="372"/>
                    </a:cubicBezTo>
                    <a:cubicBezTo>
                      <a:pt x="784" y="371"/>
                      <a:pt x="783" y="370"/>
                      <a:pt x="783" y="369"/>
                    </a:cubicBezTo>
                    <a:cubicBezTo>
                      <a:pt x="783" y="368"/>
                      <a:pt x="783" y="368"/>
                      <a:pt x="783" y="367"/>
                    </a:cubicBezTo>
                    <a:cubicBezTo>
                      <a:pt x="783" y="367"/>
                      <a:pt x="783" y="367"/>
                      <a:pt x="783" y="366"/>
                    </a:cubicBezTo>
                    <a:cubicBezTo>
                      <a:pt x="783" y="366"/>
                      <a:pt x="783" y="366"/>
                      <a:pt x="783" y="365"/>
                    </a:cubicBezTo>
                    <a:cubicBezTo>
                      <a:pt x="783" y="365"/>
                      <a:pt x="783" y="364"/>
                      <a:pt x="783" y="364"/>
                    </a:cubicBezTo>
                    <a:cubicBezTo>
                      <a:pt x="783" y="363"/>
                      <a:pt x="783" y="363"/>
                      <a:pt x="783" y="362"/>
                    </a:cubicBezTo>
                    <a:cubicBezTo>
                      <a:pt x="783" y="362"/>
                      <a:pt x="783" y="362"/>
                      <a:pt x="782" y="362"/>
                    </a:cubicBezTo>
                    <a:cubicBezTo>
                      <a:pt x="782" y="361"/>
                      <a:pt x="783" y="359"/>
                      <a:pt x="783" y="358"/>
                    </a:cubicBezTo>
                    <a:cubicBezTo>
                      <a:pt x="782" y="356"/>
                      <a:pt x="782" y="356"/>
                      <a:pt x="782" y="357"/>
                    </a:cubicBezTo>
                    <a:cubicBezTo>
                      <a:pt x="781" y="358"/>
                      <a:pt x="782" y="359"/>
                      <a:pt x="781" y="360"/>
                    </a:cubicBezTo>
                    <a:cubicBezTo>
                      <a:pt x="781" y="359"/>
                      <a:pt x="780" y="359"/>
                      <a:pt x="781" y="359"/>
                    </a:cubicBezTo>
                    <a:cubicBezTo>
                      <a:pt x="781" y="359"/>
                      <a:pt x="780" y="356"/>
                      <a:pt x="780" y="355"/>
                    </a:cubicBezTo>
                    <a:cubicBezTo>
                      <a:pt x="780" y="355"/>
                      <a:pt x="780" y="354"/>
                      <a:pt x="780" y="354"/>
                    </a:cubicBezTo>
                    <a:cubicBezTo>
                      <a:pt x="781" y="354"/>
                      <a:pt x="780" y="352"/>
                      <a:pt x="779" y="352"/>
                    </a:cubicBezTo>
                    <a:cubicBezTo>
                      <a:pt x="779" y="353"/>
                      <a:pt x="780" y="354"/>
                      <a:pt x="778" y="354"/>
                    </a:cubicBezTo>
                    <a:cubicBezTo>
                      <a:pt x="779" y="354"/>
                      <a:pt x="779" y="353"/>
                      <a:pt x="779" y="353"/>
                    </a:cubicBezTo>
                    <a:cubicBezTo>
                      <a:pt x="778" y="352"/>
                      <a:pt x="779" y="352"/>
                      <a:pt x="779" y="351"/>
                    </a:cubicBezTo>
                    <a:cubicBezTo>
                      <a:pt x="779" y="351"/>
                      <a:pt x="778" y="350"/>
                      <a:pt x="779" y="350"/>
                    </a:cubicBezTo>
                    <a:cubicBezTo>
                      <a:pt x="779" y="349"/>
                      <a:pt x="779" y="348"/>
                      <a:pt x="779" y="347"/>
                    </a:cubicBezTo>
                    <a:cubicBezTo>
                      <a:pt x="778" y="346"/>
                      <a:pt x="778" y="346"/>
                      <a:pt x="778" y="345"/>
                    </a:cubicBezTo>
                    <a:cubicBezTo>
                      <a:pt x="778" y="345"/>
                      <a:pt x="778" y="345"/>
                      <a:pt x="778" y="345"/>
                    </a:cubicBezTo>
                    <a:cubicBezTo>
                      <a:pt x="778" y="345"/>
                      <a:pt x="778" y="344"/>
                      <a:pt x="778" y="343"/>
                    </a:cubicBezTo>
                    <a:cubicBezTo>
                      <a:pt x="778" y="343"/>
                      <a:pt x="777" y="342"/>
                      <a:pt x="777" y="342"/>
                    </a:cubicBezTo>
                    <a:cubicBezTo>
                      <a:pt x="777" y="342"/>
                      <a:pt x="777" y="341"/>
                      <a:pt x="777" y="341"/>
                    </a:cubicBezTo>
                    <a:cubicBezTo>
                      <a:pt x="777" y="341"/>
                      <a:pt x="777" y="340"/>
                      <a:pt x="777" y="340"/>
                    </a:cubicBezTo>
                    <a:cubicBezTo>
                      <a:pt x="777" y="340"/>
                      <a:pt x="777" y="339"/>
                      <a:pt x="776" y="339"/>
                    </a:cubicBezTo>
                    <a:cubicBezTo>
                      <a:pt x="775" y="338"/>
                      <a:pt x="776" y="337"/>
                      <a:pt x="774" y="337"/>
                    </a:cubicBezTo>
                    <a:cubicBezTo>
                      <a:pt x="774" y="336"/>
                      <a:pt x="773" y="335"/>
                      <a:pt x="773" y="333"/>
                    </a:cubicBezTo>
                    <a:cubicBezTo>
                      <a:pt x="773" y="333"/>
                      <a:pt x="774" y="332"/>
                      <a:pt x="774" y="332"/>
                    </a:cubicBezTo>
                    <a:cubicBezTo>
                      <a:pt x="774" y="331"/>
                      <a:pt x="773" y="331"/>
                      <a:pt x="774" y="330"/>
                    </a:cubicBezTo>
                    <a:cubicBezTo>
                      <a:pt x="774" y="331"/>
                      <a:pt x="774" y="332"/>
                      <a:pt x="775" y="332"/>
                    </a:cubicBezTo>
                    <a:cubicBezTo>
                      <a:pt x="775" y="331"/>
                      <a:pt x="774" y="331"/>
                      <a:pt x="774" y="330"/>
                    </a:cubicBezTo>
                    <a:cubicBezTo>
                      <a:pt x="774" y="330"/>
                      <a:pt x="774" y="329"/>
                      <a:pt x="774" y="328"/>
                    </a:cubicBezTo>
                    <a:cubicBezTo>
                      <a:pt x="774" y="328"/>
                      <a:pt x="774" y="328"/>
                      <a:pt x="774" y="328"/>
                    </a:cubicBezTo>
                    <a:cubicBezTo>
                      <a:pt x="774" y="327"/>
                      <a:pt x="774" y="327"/>
                      <a:pt x="774" y="327"/>
                    </a:cubicBezTo>
                    <a:cubicBezTo>
                      <a:pt x="774" y="326"/>
                      <a:pt x="774" y="326"/>
                      <a:pt x="773" y="326"/>
                    </a:cubicBezTo>
                    <a:cubicBezTo>
                      <a:pt x="773" y="326"/>
                      <a:pt x="774" y="325"/>
                      <a:pt x="773" y="325"/>
                    </a:cubicBezTo>
                    <a:cubicBezTo>
                      <a:pt x="773" y="326"/>
                      <a:pt x="774" y="327"/>
                      <a:pt x="772" y="327"/>
                    </a:cubicBezTo>
                    <a:cubicBezTo>
                      <a:pt x="771" y="327"/>
                      <a:pt x="771" y="327"/>
                      <a:pt x="771" y="326"/>
                    </a:cubicBezTo>
                    <a:cubicBezTo>
                      <a:pt x="772" y="326"/>
                      <a:pt x="771" y="327"/>
                      <a:pt x="772" y="327"/>
                    </a:cubicBezTo>
                    <a:cubicBezTo>
                      <a:pt x="772" y="327"/>
                      <a:pt x="771" y="327"/>
                      <a:pt x="772" y="326"/>
                    </a:cubicBezTo>
                    <a:cubicBezTo>
                      <a:pt x="772" y="325"/>
                      <a:pt x="772" y="324"/>
                      <a:pt x="771" y="323"/>
                    </a:cubicBezTo>
                    <a:cubicBezTo>
                      <a:pt x="771" y="324"/>
                      <a:pt x="771" y="323"/>
                      <a:pt x="771" y="323"/>
                    </a:cubicBezTo>
                    <a:cubicBezTo>
                      <a:pt x="771" y="322"/>
                      <a:pt x="770" y="321"/>
                      <a:pt x="771" y="321"/>
                    </a:cubicBezTo>
                    <a:cubicBezTo>
                      <a:pt x="770" y="320"/>
                      <a:pt x="770" y="319"/>
                      <a:pt x="770" y="319"/>
                    </a:cubicBezTo>
                    <a:cubicBezTo>
                      <a:pt x="769" y="320"/>
                      <a:pt x="769" y="318"/>
                      <a:pt x="768" y="317"/>
                    </a:cubicBezTo>
                    <a:cubicBezTo>
                      <a:pt x="769" y="317"/>
                      <a:pt x="769" y="316"/>
                      <a:pt x="769" y="316"/>
                    </a:cubicBezTo>
                    <a:cubicBezTo>
                      <a:pt x="764" y="312"/>
                      <a:pt x="767" y="318"/>
                      <a:pt x="767" y="318"/>
                    </a:cubicBezTo>
                    <a:cubicBezTo>
                      <a:pt x="767" y="319"/>
                      <a:pt x="768" y="320"/>
                      <a:pt x="767" y="321"/>
                    </a:cubicBezTo>
                    <a:cubicBezTo>
                      <a:pt x="768" y="323"/>
                      <a:pt x="769" y="326"/>
                      <a:pt x="769" y="329"/>
                    </a:cubicBezTo>
                    <a:cubicBezTo>
                      <a:pt x="770" y="330"/>
                      <a:pt x="770" y="331"/>
                      <a:pt x="770" y="332"/>
                    </a:cubicBezTo>
                    <a:cubicBezTo>
                      <a:pt x="771" y="334"/>
                      <a:pt x="772" y="336"/>
                      <a:pt x="771" y="337"/>
                    </a:cubicBezTo>
                    <a:cubicBezTo>
                      <a:pt x="772" y="338"/>
                      <a:pt x="772" y="339"/>
                      <a:pt x="772" y="340"/>
                    </a:cubicBezTo>
                    <a:cubicBezTo>
                      <a:pt x="772" y="340"/>
                      <a:pt x="773" y="341"/>
                      <a:pt x="773" y="342"/>
                    </a:cubicBezTo>
                    <a:cubicBezTo>
                      <a:pt x="773" y="342"/>
                      <a:pt x="773" y="342"/>
                      <a:pt x="773" y="342"/>
                    </a:cubicBezTo>
                    <a:cubicBezTo>
                      <a:pt x="773" y="343"/>
                      <a:pt x="773" y="343"/>
                      <a:pt x="773" y="343"/>
                    </a:cubicBezTo>
                    <a:cubicBezTo>
                      <a:pt x="773" y="343"/>
                      <a:pt x="773" y="344"/>
                      <a:pt x="773" y="344"/>
                    </a:cubicBezTo>
                    <a:cubicBezTo>
                      <a:pt x="774" y="344"/>
                      <a:pt x="773" y="344"/>
                      <a:pt x="773" y="344"/>
                    </a:cubicBezTo>
                    <a:cubicBezTo>
                      <a:pt x="774" y="345"/>
                      <a:pt x="774" y="346"/>
                      <a:pt x="774" y="346"/>
                    </a:cubicBezTo>
                    <a:cubicBezTo>
                      <a:pt x="773" y="347"/>
                      <a:pt x="774" y="347"/>
                      <a:pt x="774" y="348"/>
                    </a:cubicBezTo>
                    <a:cubicBezTo>
                      <a:pt x="774" y="348"/>
                      <a:pt x="774" y="349"/>
                      <a:pt x="774" y="349"/>
                    </a:cubicBezTo>
                    <a:cubicBezTo>
                      <a:pt x="774" y="350"/>
                      <a:pt x="774" y="349"/>
                      <a:pt x="774" y="350"/>
                    </a:cubicBezTo>
                    <a:cubicBezTo>
                      <a:pt x="775" y="351"/>
                      <a:pt x="774" y="351"/>
                      <a:pt x="774" y="352"/>
                    </a:cubicBezTo>
                    <a:cubicBezTo>
                      <a:pt x="775" y="353"/>
                      <a:pt x="775" y="353"/>
                      <a:pt x="775" y="354"/>
                    </a:cubicBezTo>
                    <a:cubicBezTo>
                      <a:pt x="775" y="354"/>
                      <a:pt x="775" y="355"/>
                      <a:pt x="775" y="355"/>
                    </a:cubicBezTo>
                    <a:cubicBezTo>
                      <a:pt x="775" y="356"/>
                      <a:pt x="775" y="356"/>
                      <a:pt x="775" y="357"/>
                    </a:cubicBezTo>
                    <a:cubicBezTo>
                      <a:pt x="776" y="357"/>
                      <a:pt x="776" y="358"/>
                      <a:pt x="776" y="358"/>
                    </a:cubicBezTo>
                    <a:cubicBezTo>
                      <a:pt x="776" y="359"/>
                      <a:pt x="776" y="360"/>
                      <a:pt x="776" y="360"/>
                    </a:cubicBezTo>
                    <a:cubicBezTo>
                      <a:pt x="775" y="361"/>
                      <a:pt x="776" y="362"/>
                      <a:pt x="775" y="363"/>
                    </a:cubicBezTo>
                    <a:cubicBezTo>
                      <a:pt x="776" y="363"/>
                      <a:pt x="776" y="364"/>
                      <a:pt x="776" y="365"/>
                    </a:cubicBezTo>
                    <a:cubicBezTo>
                      <a:pt x="776" y="365"/>
                      <a:pt x="776" y="365"/>
                      <a:pt x="776" y="366"/>
                    </a:cubicBezTo>
                    <a:cubicBezTo>
                      <a:pt x="776" y="367"/>
                      <a:pt x="776" y="368"/>
                      <a:pt x="776" y="369"/>
                    </a:cubicBezTo>
                    <a:cubicBezTo>
                      <a:pt x="776" y="369"/>
                      <a:pt x="777" y="369"/>
                      <a:pt x="777" y="369"/>
                    </a:cubicBezTo>
                    <a:cubicBezTo>
                      <a:pt x="777" y="369"/>
                      <a:pt x="776" y="370"/>
                      <a:pt x="776" y="370"/>
                    </a:cubicBezTo>
                    <a:cubicBezTo>
                      <a:pt x="776" y="370"/>
                      <a:pt x="777" y="370"/>
                      <a:pt x="777" y="371"/>
                    </a:cubicBezTo>
                    <a:cubicBezTo>
                      <a:pt x="777" y="371"/>
                      <a:pt x="777" y="371"/>
                      <a:pt x="777" y="371"/>
                    </a:cubicBezTo>
                    <a:cubicBezTo>
                      <a:pt x="777" y="372"/>
                      <a:pt x="777" y="372"/>
                      <a:pt x="777" y="372"/>
                    </a:cubicBezTo>
                    <a:cubicBezTo>
                      <a:pt x="778" y="374"/>
                      <a:pt x="777" y="375"/>
                      <a:pt x="776" y="377"/>
                    </a:cubicBezTo>
                    <a:cubicBezTo>
                      <a:pt x="777" y="379"/>
                      <a:pt x="778" y="379"/>
                      <a:pt x="777" y="382"/>
                    </a:cubicBezTo>
                    <a:cubicBezTo>
                      <a:pt x="777" y="381"/>
                      <a:pt x="777" y="380"/>
                      <a:pt x="776" y="381"/>
                    </a:cubicBezTo>
                    <a:cubicBezTo>
                      <a:pt x="775" y="382"/>
                      <a:pt x="776" y="384"/>
                      <a:pt x="776" y="385"/>
                    </a:cubicBezTo>
                    <a:cubicBezTo>
                      <a:pt x="775" y="387"/>
                      <a:pt x="774" y="389"/>
                      <a:pt x="776" y="389"/>
                    </a:cubicBezTo>
                    <a:cubicBezTo>
                      <a:pt x="778" y="389"/>
                      <a:pt x="777" y="386"/>
                      <a:pt x="777" y="385"/>
                    </a:cubicBezTo>
                    <a:cubicBezTo>
                      <a:pt x="778" y="386"/>
                      <a:pt x="777" y="387"/>
                      <a:pt x="777" y="388"/>
                    </a:cubicBezTo>
                    <a:cubicBezTo>
                      <a:pt x="777" y="388"/>
                      <a:pt x="777" y="389"/>
                      <a:pt x="778" y="389"/>
                    </a:cubicBezTo>
                    <a:cubicBezTo>
                      <a:pt x="778" y="390"/>
                      <a:pt x="777" y="390"/>
                      <a:pt x="777" y="391"/>
                    </a:cubicBezTo>
                    <a:cubicBezTo>
                      <a:pt x="777" y="392"/>
                      <a:pt x="778" y="392"/>
                      <a:pt x="777" y="393"/>
                    </a:cubicBezTo>
                    <a:cubicBezTo>
                      <a:pt x="776" y="392"/>
                      <a:pt x="777" y="392"/>
                      <a:pt x="776" y="392"/>
                    </a:cubicBezTo>
                    <a:cubicBezTo>
                      <a:pt x="775" y="393"/>
                      <a:pt x="775" y="395"/>
                      <a:pt x="775" y="396"/>
                    </a:cubicBezTo>
                    <a:cubicBezTo>
                      <a:pt x="776" y="395"/>
                      <a:pt x="776" y="397"/>
                      <a:pt x="776" y="397"/>
                    </a:cubicBezTo>
                    <a:cubicBezTo>
                      <a:pt x="775" y="399"/>
                      <a:pt x="777" y="398"/>
                      <a:pt x="776" y="401"/>
                    </a:cubicBezTo>
                    <a:cubicBezTo>
                      <a:pt x="777" y="403"/>
                      <a:pt x="776" y="405"/>
                      <a:pt x="776" y="406"/>
                    </a:cubicBezTo>
                    <a:cubicBezTo>
                      <a:pt x="776" y="407"/>
                      <a:pt x="776" y="408"/>
                      <a:pt x="776" y="409"/>
                    </a:cubicBezTo>
                    <a:cubicBezTo>
                      <a:pt x="776" y="409"/>
                      <a:pt x="776" y="409"/>
                      <a:pt x="776" y="410"/>
                    </a:cubicBezTo>
                    <a:cubicBezTo>
                      <a:pt x="776" y="411"/>
                      <a:pt x="776" y="412"/>
                      <a:pt x="775" y="413"/>
                    </a:cubicBezTo>
                    <a:cubicBezTo>
                      <a:pt x="775" y="414"/>
                      <a:pt x="775" y="415"/>
                      <a:pt x="775" y="416"/>
                    </a:cubicBezTo>
                    <a:cubicBezTo>
                      <a:pt x="775" y="416"/>
                      <a:pt x="775" y="416"/>
                      <a:pt x="775" y="417"/>
                    </a:cubicBezTo>
                    <a:cubicBezTo>
                      <a:pt x="775" y="417"/>
                      <a:pt x="775" y="418"/>
                      <a:pt x="775" y="418"/>
                    </a:cubicBezTo>
                    <a:cubicBezTo>
                      <a:pt x="775" y="419"/>
                      <a:pt x="775" y="419"/>
                      <a:pt x="774" y="420"/>
                    </a:cubicBezTo>
                    <a:cubicBezTo>
                      <a:pt x="774" y="421"/>
                      <a:pt x="775" y="421"/>
                      <a:pt x="775" y="421"/>
                    </a:cubicBezTo>
                    <a:cubicBezTo>
                      <a:pt x="775" y="422"/>
                      <a:pt x="774" y="422"/>
                      <a:pt x="774" y="422"/>
                    </a:cubicBezTo>
                    <a:cubicBezTo>
                      <a:pt x="774" y="423"/>
                      <a:pt x="775" y="423"/>
                      <a:pt x="775" y="423"/>
                    </a:cubicBezTo>
                    <a:cubicBezTo>
                      <a:pt x="775" y="425"/>
                      <a:pt x="774" y="426"/>
                      <a:pt x="773" y="428"/>
                    </a:cubicBezTo>
                    <a:cubicBezTo>
                      <a:pt x="773" y="429"/>
                      <a:pt x="773" y="430"/>
                      <a:pt x="773" y="431"/>
                    </a:cubicBezTo>
                    <a:cubicBezTo>
                      <a:pt x="771" y="433"/>
                      <a:pt x="772" y="436"/>
                      <a:pt x="772" y="439"/>
                    </a:cubicBezTo>
                    <a:cubicBezTo>
                      <a:pt x="771" y="440"/>
                      <a:pt x="771" y="441"/>
                      <a:pt x="770" y="442"/>
                    </a:cubicBezTo>
                    <a:cubicBezTo>
                      <a:pt x="770" y="442"/>
                      <a:pt x="771" y="443"/>
                      <a:pt x="770" y="443"/>
                    </a:cubicBezTo>
                    <a:cubicBezTo>
                      <a:pt x="770" y="446"/>
                      <a:pt x="769" y="448"/>
                      <a:pt x="768" y="450"/>
                    </a:cubicBezTo>
                    <a:cubicBezTo>
                      <a:pt x="768" y="451"/>
                      <a:pt x="768" y="451"/>
                      <a:pt x="768" y="451"/>
                    </a:cubicBezTo>
                    <a:cubicBezTo>
                      <a:pt x="767" y="454"/>
                      <a:pt x="766" y="457"/>
                      <a:pt x="765" y="459"/>
                    </a:cubicBezTo>
                    <a:cubicBezTo>
                      <a:pt x="765" y="460"/>
                      <a:pt x="765" y="460"/>
                      <a:pt x="765" y="460"/>
                    </a:cubicBezTo>
                    <a:cubicBezTo>
                      <a:pt x="764" y="460"/>
                      <a:pt x="764" y="462"/>
                      <a:pt x="764" y="462"/>
                    </a:cubicBezTo>
                    <a:cubicBezTo>
                      <a:pt x="763" y="463"/>
                      <a:pt x="763" y="463"/>
                      <a:pt x="762" y="464"/>
                    </a:cubicBezTo>
                    <a:cubicBezTo>
                      <a:pt x="762" y="464"/>
                      <a:pt x="762" y="464"/>
                      <a:pt x="762" y="465"/>
                    </a:cubicBezTo>
                    <a:cubicBezTo>
                      <a:pt x="762" y="465"/>
                      <a:pt x="762" y="465"/>
                      <a:pt x="762" y="466"/>
                    </a:cubicBezTo>
                    <a:cubicBezTo>
                      <a:pt x="761" y="467"/>
                      <a:pt x="761" y="469"/>
                      <a:pt x="760" y="470"/>
                    </a:cubicBezTo>
                    <a:cubicBezTo>
                      <a:pt x="762" y="470"/>
                      <a:pt x="762" y="468"/>
                      <a:pt x="763" y="469"/>
                    </a:cubicBezTo>
                    <a:cubicBezTo>
                      <a:pt x="764" y="468"/>
                      <a:pt x="764" y="467"/>
                      <a:pt x="765" y="467"/>
                    </a:cubicBezTo>
                    <a:cubicBezTo>
                      <a:pt x="765" y="467"/>
                      <a:pt x="765" y="469"/>
                      <a:pt x="765" y="470"/>
                    </a:cubicBezTo>
                    <a:cubicBezTo>
                      <a:pt x="765" y="470"/>
                      <a:pt x="764" y="470"/>
                      <a:pt x="764" y="470"/>
                    </a:cubicBezTo>
                    <a:cubicBezTo>
                      <a:pt x="763" y="472"/>
                      <a:pt x="763" y="472"/>
                      <a:pt x="762" y="472"/>
                    </a:cubicBezTo>
                    <a:cubicBezTo>
                      <a:pt x="761" y="472"/>
                      <a:pt x="763" y="470"/>
                      <a:pt x="762" y="470"/>
                    </a:cubicBezTo>
                    <a:cubicBezTo>
                      <a:pt x="761" y="471"/>
                      <a:pt x="760" y="472"/>
                      <a:pt x="760" y="473"/>
                    </a:cubicBezTo>
                    <a:cubicBezTo>
                      <a:pt x="760" y="473"/>
                      <a:pt x="760" y="474"/>
                      <a:pt x="760" y="474"/>
                    </a:cubicBezTo>
                    <a:cubicBezTo>
                      <a:pt x="760" y="475"/>
                      <a:pt x="762" y="475"/>
                      <a:pt x="761" y="476"/>
                    </a:cubicBezTo>
                    <a:cubicBezTo>
                      <a:pt x="761" y="477"/>
                      <a:pt x="760" y="478"/>
                      <a:pt x="759" y="480"/>
                    </a:cubicBezTo>
                    <a:cubicBezTo>
                      <a:pt x="759" y="480"/>
                      <a:pt x="759" y="481"/>
                      <a:pt x="758" y="482"/>
                    </a:cubicBezTo>
                    <a:cubicBezTo>
                      <a:pt x="758" y="482"/>
                      <a:pt x="757" y="483"/>
                      <a:pt x="757" y="484"/>
                    </a:cubicBezTo>
                    <a:cubicBezTo>
                      <a:pt x="756" y="484"/>
                      <a:pt x="756" y="484"/>
                      <a:pt x="756" y="484"/>
                    </a:cubicBezTo>
                    <a:cubicBezTo>
                      <a:pt x="755" y="485"/>
                      <a:pt x="756" y="485"/>
                      <a:pt x="755" y="486"/>
                    </a:cubicBezTo>
                    <a:cubicBezTo>
                      <a:pt x="755" y="486"/>
                      <a:pt x="755" y="487"/>
                      <a:pt x="755" y="487"/>
                    </a:cubicBezTo>
                    <a:cubicBezTo>
                      <a:pt x="754" y="486"/>
                      <a:pt x="755" y="485"/>
                      <a:pt x="754" y="485"/>
                    </a:cubicBezTo>
                    <a:cubicBezTo>
                      <a:pt x="756" y="485"/>
                      <a:pt x="755" y="483"/>
                      <a:pt x="756" y="482"/>
                    </a:cubicBezTo>
                    <a:cubicBezTo>
                      <a:pt x="756" y="482"/>
                      <a:pt x="757" y="482"/>
                      <a:pt x="757" y="481"/>
                    </a:cubicBezTo>
                    <a:cubicBezTo>
                      <a:pt x="758" y="481"/>
                      <a:pt x="757" y="480"/>
                      <a:pt x="758" y="479"/>
                    </a:cubicBezTo>
                    <a:cubicBezTo>
                      <a:pt x="758" y="479"/>
                      <a:pt x="758" y="479"/>
                      <a:pt x="758" y="479"/>
                    </a:cubicBezTo>
                    <a:cubicBezTo>
                      <a:pt x="758" y="479"/>
                      <a:pt x="758" y="478"/>
                      <a:pt x="759" y="478"/>
                    </a:cubicBezTo>
                    <a:cubicBezTo>
                      <a:pt x="760" y="476"/>
                      <a:pt x="761" y="475"/>
                      <a:pt x="759" y="474"/>
                    </a:cubicBezTo>
                    <a:cubicBezTo>
                      <a:pt x="757" y="475"/>
                      <a:pt x="758" y="477"/>
                      <a:pt x="757" y="479"/>
                    </a:cubicBezTo>
                    <a:cubicBezTo>
                      <a:pt x="756" y="479"/>
                      <a:pt x="756" y="481"/>
                      <a:pt x="755" y="480"/>
                    </a:cubicBezTo>
                    <a:cubicBezTo>
                      <a:pt x="755" y="482"/>
                      <a:pt x="754" y="482"/>
                      <a:pt x="753" y="484"/>
                    </a:cubicBezTo>
                    <a:cubicBezTo>
                      <a:pt x="752" y="484"/>
                      <a:pt x="752" y="486"/>
                      <a:pt x="751" y="485"/>
                    </a:cubicBezTo>
                    <a:cubicBezTo>
                      <a:pt x="750" y="488"/>
                      <a:pt x="748" y="488"/>
                      <a:pt x="747" y="491"/>
                    </a:cubicBezTo>
                    <a:cubicBezTo>
                      <a:pt x="747" y="491"/>
                      <a:pt x="747" y="491"/>
                      <a:pt x="746" y="491"/>
                    </a:cubicBezTo>
                    <a:cubicBezTo>
                      <a:pt x="746" y="493"/>
                      <a:pt x="744" y="493"/>
                      <a:pt x="744" y="494"/>
                    </a:cubicBezTo>
                    <a:cubicBezTo>
                      <a:pt x="743" y="494"/>
                      <a:pt x="743" y="494"/>
                      <a:pt x="743" y="494"/>
                    </a:cubicBezTo>
                    <a:cubicBezTo>
                      <a:pt x="742" y="495"/>
                      <a:pt x="741" y="495"/>
                      <a:pt x="741" y="496"/>
                    </a:cubicBezTo>
                    <a:cubicBezTo>
                      <a:pt x="741" y="496"/>
                      <a:pt x="740" y="496"/>
                      <a:pt x="740" y="497"/>
                    </a:cubicBezTo>
                    <a:cubicBezTo>
                      <a:pt x="739" y="497"/>
                      <a:pt x="739" y="497"/>
                      <a:pt x="739" y="497"/>
                    </a:cubicBezTo>
                    <a:cubicBezTo>
                      <a:pt x="739" y="497"/>
                      <a:pt x="739" y="497"/>
                      <a:pt x="738" y="498"/>
                    </a:cubicBezTo>
                    <a:cubicBezTo>
                      <a:pt x="738" y="498"/>
                      <a:pt x="738" y="498"/>
                      <a:pt x="738" y="498"/>
                    </a:cubicBezTo>
                    <a:cubicBezTo>
                      <a:pt x="737" y="498"/>
                      <a:pt x="737" y="499"/>
                      <a:pt x="737" y="499"/>
                    </a:cubicBezTo>
                    <a:cubicBezTo>
                      <a:pt x="736" y="499"/>
                      <a:pt x="736" y="499"/>
                      <a:pt x="736" y="499"/>
                    </a:cubicBezTo>
                    <a:cubicBezTo>
                      <a:pt x="736" y="499"/>
                      <a:pt x="736" y="500"/>
                      <a:pt x="735" y="500"/>
                    </a:cubicBezTo>
                    <a:cubicBezTo>
                      <a:pt x="735" y="500"/>
                      <a:pt x="735" y="500"/>
                      <a:pt x="734" y="500"/>
                    </a:cubicBezTo>
                    <a:cubicBezTo>
                      <a:pt x="734" y="500"/>
                      <a:pt x="734" y="501"/>
                      <a:pt x="734" y="501"/>
                    </a:cubicBezTo>
                    <a:cubicBezTo>
                      <a:pt x="734" y="501"/>
                      <a:pt x="733" y="501"/>
                      <a:pt x="733" y="501"/>
                    </a:cubicBezTo>
                    <a:cubicBezTo>
                      <a:pt x="733" y="501"/>
                      <a:pt x="732" y="502"/>
                      <a:pt x="732" y="502"/>
                    </a:cubicBezTo>
                    <a:cubicBezTo>
                      <a:pt x="732" y="502"/>
                      <a:pt x="732" y="502"/>
                      <a:pt x="732" y="502"/>
                    </a:cubicBezTo>
                    <a:cubicBezTo>
                      <a:pt x="732" y="502"/>
                      <a:pt x="732" y="503"/>
                      <a:pt x="732" y="503"/>
                    </a:cubicBezTo>
                    <a:cubicBezTo>
                      <a:pt x="731" y="503"/>
                      <a:pt x="730" y="503"/>
                      <a:pt x="730" y="503"/>
                    </a:cubicBezTo>
                    <a:cubicBezTo>
                      <a:pt x="729" y="503"/>
                      <a:pt x="729" y="504"/>
                      <a:pt x="729" y="504"/>
                    </a:cubicBezTo>
                    <a:cubicBezTo>
                      <a:pt x="729" y="504"/>
                      <a:pt x="728" y="504"/>
                      <a:pt x="728" y="504"/>
                    </a:cubicBezTo>
                    <a:cubicBezTo>
                      <a:pt x="728" y="504"/>
                      <a:pt x="728" y="505"/>
                      <a:pt x="727" y="505"/>
                    </a:cubicBezTo>
                    <a:cubicBezTo>
                      <a:pt x="727" y="506"/>
                      <a:pt x="725" y="506"/>
                      <a:pt x="725" y="506"/>
                    </a:cubicBezTo>
                    <a:cubicBezTo>
                      <a:pt x="725" y="507"/>
                      <a:pt x="724" y="506"/>
                      <a:pt x="724" y="507"/>
                    </a:cubicBezTo>
                    <a:cubicBezTo>
                      <a:pt x="721" y="508"/>
                      <a:pt x="717" y="510"/>
                      <a:pt x="714" y="511"/>
                    </a:cubicBezTo>
                    <a:cubicBezTo>
                      <a:pt x="713" y="511"/>
                      <a:pt x="711" y="512"/>
                      <a:pt x="710" y="512"/>
                    </a:cubicBezTo>
                    <a:cubicBezTo>
                      <a:pt x="710" y="512"/>
                      <a:pt x="710" y="512"/>
                      <a:pt x="710" y="512"/>
                    </a:cubicBezTo>
                    <a:cubicBezTo>
                      <a:pt x="709" y="512"/>
                      <a:pt x="709" y="512"/>
                      <a:pt x="709" y="512"/>
                    </a:cubicBezTo>
                    <a:cubicBezTo>
                      <a:pt x="708" y="512"/>
                      <a:pt x="708" y="512"/>
                      <a:pt x="708" y="512"/>
                    </a:cubicBezTo>
                    <a:cubicBezTo>
                      <a:pt x="707" y="513"/>
                      <a:pt x="707" y="513"/>
                      <a:pt x="707" y="513"/>
                    </a:cubicBezTo>
                    <a:cubicBezTo>
                      <a:pt x="706" y="513"/>
                      <a:pt x="704" y="513"/>
                      <a:pt x="703" y="513"/>
                    </a:cubicBezTo>
                    <a:cubicBezTo>
                      <a:pt x="703" y="514"/>
                      <a:pt x="703" y="514"/>
                      <a:pt x="703" y="514"/>
                    </a:cubicBezTo>
                    <a:cubicBezTo>
                      <a:pt x="703" y="514"/>
                      <a:pt x="702" y="514"/>
                      <a:pt x="702" y="514"/>
                    </a:cubicBezTo>
                    <a:cubicBezTo>
                      <a:pt x="702" y="514"/>
                      <a:pt x="701" y="514"/>
                      <a:pt x="701" y="514"/>
                    </a:cubicBezTo>
                    <a:cubicBezTo>
                      <a:pt x="701" y="514"/>
                      <a:pt x="700" y="514"/>
                      <a:pt x="699" y="514"/>
                    </a:cubicBezTo>
                    <a:cubicBezTo>
                      <a:pt x="697" y="514"/>
                      <a:pt x="694" y="514"/>
                      <a:pt x="692" y="514"/>
                    </a:cubicBezTo>
                    <a:cubicBezTo>
                      <a:pt x="692" y="514"/>
                      <a:pt x="692" y="514"/>
                      <a:pt x="691" y="514"/>
                    </a:cubicBezTo>
                    <a:cubicBezTo>
                      <a:pt x="691" y="514"/>
                      <a:pt x="690" y="515"/>
                      <a:pt x="690" y="515"/>
                    </a:cubicBezTo>
                    <a:cubicBezTo>
                      <a:pt x="690" y="515"/>
                      <a:pt x="689" y="515"/>
                      <a:pt x="689" y="515"/>
                    </a:cubicBezTo>
                    <a:cubicBezTo>
                      <a:pt x="689" y="515"/>
                      <a:pt x="689" y="515"/>
                      <a:pt x="689" y="515"/>
                    </a:cubicBezTo>
                    <a:cubicBezTo>
                      <a:pt x="688" y="515"/>
                      <a:pt x="687" y="515"/>
                      <a:pt x="686" y="515"/>
                    </a:cubicBezTo>
                    <a:cubicBezTo>
                      <a:pt x="685" y="515"/>
                      <a:pt x="685" y="515"/>
                      <a:pt x="685" y="515"/>
                    </a:cubicBezTo>
                    <a:cubicBezTo>
                      <a:pt x="684" y="515"/>
                      <a:pt x="684" y="515"/>
                      <a:pt x="684" y="515"/>
                    </a:cubicBezTo>
                    <a:cubicBezTo>
                      <a:pt x="684" y="515"/>
                      <a:pt x="683" y="515"/>
                      <a:pt x="682" y="515"/>
                    </a:cubicBezTo>
                    <a:cubicBezTo>
                      <a:pt x="682" y="515"/>
                      <a:pt x="682" y="515"/>
                      <a:pt x="682" y="515"/>
                    </a:cubicBezTo>
                    <a:cubicBezTo>
                      <a:pt x="681" y="515"/>
                      <a:pt x="681" y="515"/>
                      <a:pt x="680" y="515"/>
                    </a:cubicBezTo>
                    <a:cubicBezTo>
                      <a:pt x="680" y="515"/>
                      <a:pt x="678" y="515"/>
                      <a:pt x="678" y="515"/>
                    </a:cubicBezTo>
                    <a:cubicBezTo>
                      <a:pt x="677" y="516"/>
                      <a:pt x="677" y="516"/>
                      <a:pt x="676" y="516"/>
                    </a:cubicBezTo>
                    <a:cubicBezTo>
                      <a:pt x="675" y="516"/>
                      <a:pt x="673" y="515"/>
                      <a:pt x="672" y="515"/>
                    </a:cubicBezTo>
                    <a:cubicBezTo>
                      <a:pt x="670" y="515"/>
                      <a:pt x="669" y="515"/>
                      <a:pt x="668" y="514"/>
                    </a:cubicBezTo>
                    <a:cubicBezTo>
                      <a:pt x="668" y="514"/>
                      <a:pt x="667" y="514"/>
                      <a:pt x="667" y="513"/>
                    </a:cubicBezTo>
                    <a:cubicBezTo>
                      <a:pt x="666" y="513"/>
                      <a:pt x="665" y="513"/>
                      <a:pt x="664" y="512"/>
                    </a:cubicBezTo>
                    <a:cubicBezTo>
                      <a:pt x="664" y="512"/>
                      <a:pt x="663" y="512"/>
                      <a:pt x="663" y="512"/>
                    </a:cubicBezTo>
                    <a:cubicBezTo>
                      <a:pt x="662" y="512"/>
                      <a:pt x="662" y="511"/>
                      <a:pt x="661" y="511"/>
                    </a:cubicBezTo>
                    <a:cubicBezTo>
                      <a:pt x="660" y="510"/>
                      <a:pt x="658" y="510"/>
                      <a:pt x="659" y="508"/>
                    </a:cubicBezTo>
                    <a:cubicBezTo>
                      <a:pt x="660" y="508"/>
                      <a:pt x="661" y="509"/>
                      <a:pt x="662" y="509"/>
                    </a:cubicBezTo>
                    <a:cubicBezTo>
                      <a:pt x="662" y="509"/>
                      <a:pt x="663" y="509"/>
                      <a:pt x="663" y="510"/>
                    </a:cubicBezTo>
                    <a:cubicBezTo>
                      <a:pt x="663" y="510"/>
                      <a:pt x="662" y="511"/>
                      <a:pt x="664" y="511"/>
                    </a:cubicBezTo>
                    <a:cubicBezTo>
                      <a:pt x="665" y="512"/>
                      <a:pt x="665" y="511"/>
                      <a:pt x="666" y="511"/>
                    </a:cubicBezTo>
                    <a:cubicBezTo>
                      <a:pt x="666" y="512"/>
                      <a:pt x="667" y="511"/>
                      <a:pt x="667" y="512"/>
                    </a:cubicBezTo>
                    <a:cubicBezTo>
                      <a:pt x="669" y="512"/>
                      <a:pt x="668" y="513"/>
                      <a:pt x="669" y="513"/>
                    </a:cubicBezTo>
                    <a:cubicBezTo>
                      <a:pt x="670" y="513"/>
                      <a:pt x="671" y="513"/>
                      <a:pt x="672" y="514"/>
                    </a:cubicBezTo>
                    <a:cubicBezTo>
                      <a:pt x="672" y="514"/>
                      <a:pt x="672" y="513"/>
                      <a:pt x="673" y="514"/>
                    </a:cubicBezTo>
                    <a:cubicBezTo>
                      <a:pt x="674" y="514"/>
                      <a:pt x="674" y="514"/>
                      <a:pt x="675" y="514"/>
                    </a:cubicBezTo>
                    <a:cubicBezTo>
                      <a:pt x="675" y="514"/>
                      <a:pt x="675" y="514"/>
                      <a:pt x="676" y="514"/>
                    </a:cubicBezTo>
                    <a:cubicBezTo>
                      <a:pt x="676" y="514"/>
                      <a:pt x="677" y="513"/>
                      <a:pt x="677" y="513"/>
                    </a:cubicBezTo>
                    <a:cubicBezTo>
                      <a:pt x="679" y="514"/>
                      <a:pt x="679" y="513"/>
                      <a:pt x="681" y="514"/>
                    </a:cubicBezTo>
                    <a:cubicBezTo>
                      <a:pt x="682" y="513"/>
                      <a:pt x="685" y="514"/>
                      <a:pt x="687" y="514"/>
                    </a:cubicBezTo>
                    <a:cubicBezTo>
                      <a:pt x="687" y="514"/>
                      <a:pt x="689" y="514"/>
                      <a:pt x="689" y="514"/>
                    </a:cubicBezTo>
                    <a:cubicBezTo>
                      <a:pt x="687" y="513"/>
                      <a:pt x="685" y="513"/>
                      <a:pt x="683" y="512"/>
                    </a:cubicBezTo>
                    <a:cubicBezTo>
                      <a:pt x="683" y="512"/>
                      <a:pt x="682" y="512"/>
                      <a:pt x="682" y="512"/>
                    </a:cubicBezTo>
                    <a:cubicBezTo>
                      <a:pt x="680" y="511"/>
                      <a:pt x="679" y="512"/>
                      <a:pt x="677" y="511"/>
                    </a:cubicBezTo>
                    <a:cubicBezTo>
                      <a:pt x="677" y="511"/>
                      <a:pt x="676" y="510"/>
                      <a:pt x="675" y="510"/>
                    </a:cubicBezTo>
                    <a:cubicBezTo>
                      <a:pt x="674" y="509"/>
                      <a:pt x="674" y="509"/>
                      <a:pt x="674" y="509"/>
                    </a:cubicBezTo>
                    <a:cubicBezTo>
                      <a:pt x="673" y="509"/>
                      <a:pt x="673" y="509"/>
                      <a:pt x="672" y="509"/>
                    </a:cubicBezTo>
                    <a:cubicBezTo>
                      <a:pt x="672" y="509"/>
                      <a:pt x="672" y="509"/>
                      <a:pt x="672" y="509"/>
                    </a:cubicBezTo>
                    <a:cubicBezTo>
                      <a:pt x="671" y="508"/>
                      <a:pt x="669" y="507"/>
                      <a:pt x="669" y="507"/>
                    </a:cubicBezTo>
                    <a:cubicBezTo>
                      <a:pt x="668" y="506"/>
                      <a:pt x="667" y="506"/>
                      <a:pt x="667" y="506"/>
                    </a:cubicBezTo>
                    <a:cubicBezTo>
                      <a:pt x="664" y="506"/>
                      <a:pt x="666" y="504"/>
                      <a:pt x="664" y="504"/>
                    </a:cubicBezTo>
                    <a:cubicBezTo>
                      <a:pt x="663" y="504"/>
                      <a:pt x="663" y="503"/>
                      <a:pt x="662" y="502"/>
                    </a:cubicBezTo>
                    <a:cubicBezTo>
                      <a:pt x="662" y="503"/>
                      <a:pt x="661" y="502"/>
                      <a:pt x="660" y="502"/>
                    </a:cubicBezTo>
                    <a:cubicBezTo>
                      <a:pt x="659" y="501"/>
                      <a:pt x="658" y="500"/>
                      <a:pt x="657" y="499"/>
                    </a:cubicBezTo>
                    <a:cubicBezTo>
                      <a:pt x="656" y="498"/>
                      <a:pt x="656" y="498"/>
                      <a:pt x="656" y="498"/>
                    </a:cubicBezTo>
                    <a:cubicBezTo>
                      <a:pt x="655" y="498"/>
                      <a:pt x="655" y="498"/>
                      <a:pt x="654" y="498"/>
                    </a:cubicBezTo>
                    <a:cubicBezTo>
                      <a:pt x="654" y="497"/>
                      <a:pt x="653" y="497"/>
                      <a:pt x="653" y="497"/>
                    </a:cubicBezTo>
                    <a:cubicBezTo>
                      <a:pt x="653" y="495"/>
                      <a:pt x="652" y="495"/>
                      <a:pt x="652" y="494"/>
                    </a:cubicBezTo>
                    <a:cubicBezTo>
                      <a:pt x="652" y="494"/>
                      <a:pt x="650" y="494"/>
                      <a:pt x="650" y="493"/>
                    </a:cubicBezTo>
                    <a:cubicBezTo>
                      <a:pt x="649" y="493"/>
                      <a:pt x="649" y="494"/>
                      <a:pt x="648" y="494"/>
                    </a:cubicBezTo>
                    <a:cubicBezTo>
                      <a:pt x="648" y="493"/>
                      <a:pt x="647" y="493"/>
                      <a:pt x="647" y="492"/>
                    </a:cubicBezTo>
                    <a:cubicBezTo>
                      <a:pt x="647" y="492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0"/>
                    </a:cubicBezTo>
                    <a:cubicBezTo>
                      <a:pt x="645" y="490"/>
                      <a:pt x="644" y="489"/>
                      <a:pt x="645" y="488"/>
                    </a:cubicBezTo>
                    <a:cubicBezTo>
                      <a:pt x="645" y="489"/>
                      <a:pt x="646" y="489"/>
                      <a:pt x="646" y="489"/>
                    </a:cubicBezTo>
                    <a:cubicBezTo>
                      <a:pt x="647" y="490"/>
                      <a:pt x="646" y="490"/>
                      <a:pt x="647" y="490"/>
                    </a:cubicBezTo>
                    <a:cubicBezTo>
                      <a:pt x="647" y="491"/>
                      <a:pt x="648" y="491"/>
                      <a:pt x="649" y="491"/>
                    </a:cubicBezTo>
                    <a:cubicBezTo>
                      <a:pt x="649" y="492"/>
                      <a:pt x="650" y="492"/>
                      <a:pt x="650" y="492"/>
                    </a:cubicBezTo>
                    <a:cubicBezTo>
                      <a:pt x="650" y="490"/>
                      <a:pt x="648" y="489"/>
                      <a:pt x="648" y="488"/>
                    </a:cubicBezTo>
                    <a:cubicBezTo>
                      <a:pt x="646" y="487"/>
                      <a:pt x="646" y="486"/>
                      <a:pt x="645" y="486"/>
                    </a:cubicBezTo>
                    <a:cubicBezTo>
                      <a:pt x="645" y="485"/>
                      <a:pt x="644" y="484"/>
                      <a:pt x="644" y="483"/>
                    </a:cubicBezTo>
                    <a:cubicBezTo>
                      <a:pt x="644" y="482"/>
                      <a:pt x="642" y="481"/>
                      <a:pt x="642" y="480"/>
                    </a:cubicBezTo>
                    <a:cubicBezTo>
                      <a:pt x="642" y="480"/>
                      <a:pt x="642" y="480"/>
                      <a:pt x="642" y="479"/>
                    </a:cubicBezTo>
                    <a:cubicBezTo>
                      <a:pt x="642" y="479"/>
                      <a:pt x="642" y="479"/>
                      <a:pt x="642" y="478"/>
                    </a:cubicBezTo>
                    <a:cubicBezTo>
                      <a:pt x="641" y="478"/>
                      <a:pt x="642" y="477"/>
                      <a:pt x="641" y="477"/>
                    </a:cubicBezTo>
                    <a:cubicBezTo>
                      <a:pt x="641" y="477"/>
                      <a:pt x="640" y="477"/>
                      <a:pt x="640" y="476"/>
                    </a:cubicBezTo>
                    <a:cubicBezTo>
                      <a:pt x="640" y="475"/>
                      <a:pt x="640" y="474"/>
                      <a:pt x="640" y="474"/>
                    </a:cubicBezTo>
                    <a:cubicBezTo>
                      <a:pt x="640" y="473"/>
                      <a:pt x="640" y="473"/>
                      <a:pt x="639" y="473"/>
                    </a:cubicBezTo>
                    <a:cubicBezTo>
                      <a:pt x="639" y="473"/>
                      <a:pt x="639" y="472"/>
                      <a:pt x="639" y="472"/>
                    </a:cubicBezTo>
                    <a:cubicBezTo>
                      <a:pt x="640" y="472"/>
                      <a:pt x="639" y="472"/>
                      <a:pt x="639" y="471"/>
                    </a:cubicBezTo>
                    <a:cubicBezTo>
                      <a:pt x="639" y="471"/>
                      <a:pt x="639" y="470"/>
                      <a:pt x="639" y="469"/>
                    </a:cubicBezTo>
                    <a:cubicBezTo>
                      <a:pt x="638" y="467"/>
                      <a:pt x="638" y="464"/>
                      <a:pt x="639" y="462"/>
                    </a:cubicBezTo>
                    <a:cubicBezTo>
                      <a:pt x="640" y="453"/>
                      <a:pt x="645" y="445"/>
                      <a:pt x="652" y="439"/>
                    </a:cubicBezTo>
                    <a:cubicBezTo>
                      <a:pt x="657" y="434"/>
                      <a:pt x="665" y="431"/>
                      <a:pt x="672" y="431"/>
                    </a:cubicBezTo>
                    <a:cubicBezTo>
                      <a:pt x="676" y="431"/>
                      <a:pt x="679" y="431"/>
                      <a:pt x="683" y="432"/>
                    </a:cubicBezTo>
                    <a:cubicBezTo>
                      <a:pt x="686" y="434"/>
                      <a:pt x="691" y="436"/>
                      <a:pt x="693" y="439"/>
                    </a:cubicBezTo>
                    <a:cubicBezTo>
                      <a:pt x="695" y="441"/>
                      <a:pt x="696" y="442"/>
                      <a:pt x="697" y="445"/>
                    </a:cubicBezTo>
                    <a:cubicBezTo>
                      <a:pt x="697" y="445"/>
                      <a:pt x="697" y="446"/>
                      <a:pt x="695" y="445"/>
                    </a:cubicBezTo>
                    <a:cubicBezTo>
                      <a:pt x="693" y="442"/>
                      <a:pt x="681" y="435"/>
                      <a:pt x="671" y="445"/>
                    </a:cubicBezTo>
                    <a:cubicBezTo>
                      <a:pt x="661" y="456"/>
                      <a:pt x="664" y="492"/>
                      <a:pt x="700" y="496"/>
                    </a:cubicBezTo>
                    <a:cubicBezTo>
                      <a:pt x="735" y="500"/>
                      <a:pt x="748" y="461"/>
                      <a:pt x="749" y="449"/>
                    </a:cubicBezTo>
                    <a:cubicBezTo>
                      <a:pt x="750" y="437"/>
                      <a:pt x="748" y="400"/>
                      <a:pt x="718" y="399"/>
                    </a:cubicBezTo>
                    <a:cubicBezTo>
                      <a:pt x="718" y="399"/>
                      <a:pt x="719" y="378"/>
                      <a:pt x="695" y="366"/>
                    </a:cubicBezTo>
                    <a:cubicBezTo>
                      <a:pt x="695" y="366"/>
                      <a:pt x="679" y="359"/>
                      <a:pt x="658" y="363"/>
                    </a:cubicBezTo>
                    <a:cubicBezTo>
                      <a:pt x="639" y="367"/>
                      <a:pt x="629" y="382"/>
                      <a:pt x="637" y="393"/>
                    </a:cubicBezTo>
                    <a:cubicBezTo>
                      <a:pt x="633" y="389"/>
                      <a:pt x="623" y="392"/>
                      <a:pt x="620" y="394"/>
                    </a:cubicBezTo>
                    <a:cubicBezTo>
                      <a:pt x="601" y="403"/>
                      <a:pt x="596" y="430"/>
                      <a:pt x="597" y="449"/>
                    </a:cubicBezTo>
                    <a:cubicBezTo>
                      <a:pt x="597" y="449"/>
                      <a:pt x="597" y="453"/>
                      <a:pt x="597" y="453"/>
                    </a:cubicBezTo>
                    <a:cubicBezTo>
                      <a:pt x="597" y="455"/>
                      <a:pt x="596" y="458"/>
                      <a:pt x="599" y="459"/>
                    </a:cubicBezTo>
                    <a:cubicBezTo>
                      <a:pt x="600" y="460"/>
                      <a:pt x="600" y="457"/>
                      <a:pt x="601" y="458"/>
                    </a:cubicBezTo>
                    <a:cubicBezTo>
                      <a:pt x="600" y="460"/>
                      <a:pt x="600" y="460"/>
                      <a:pt x="599" y="461"/>
                    </a:cubicBezTo>
                    <a:cubicBezTo>
                      <a:pt x="599" y="462"/>
                      <a:pt x="599" y="462"/>
                      <a:pt x="599" y="463"/>
                    </a:cubicBezTo>
                    <a:cubicBezTo>
                      <a:pt x="599" y="464"/>
                      <a:pt x="600" y="465"/>
                      <a:pt x="599" y="466"/>
                    </a:cubicBezTo>
                    <a:cubicBezTo>
                      <a:pt x="600" y="467"/>
                      <a:pt x="601" y="467"/>
                      <a:pt x="601" y="467"/>
                    </a:cubicBezTo>
                    <a:cubicBezTo>
                      <a:pt x="600" y="468"/>
                      <a:pt x="600" y="469"/>
                      <a:pt x="600" y="470"/>
                    </a:cubicBezTo>
                    <a:cubicBezTo>
                      <a:pt x="601" y="470"/>
                      <a:pt x="600" y="471"/>
                      <a:pt x="600" y="472"/>
                    </a:cubicBezTo>
                    <a:cubicBezTo>
                      <a:pt x="600" y="473"/>
                      <a:pt x="601" y="473"/>
                      <a:pt x="601" y="474"/>
                    </a:cubicBezTo>
                    <a:cubicBezTo>
                      <a:pt x="602" y="476"/>
                      <a:pt x="603" y="477"/>
                      <a:pt x="602" y="478"/>
                    </a:cubicBezTo>
                    <a:cubicBezTo>
                      <a:pt x="602" y="479"/>
                      <a:pt x="602" y="480"/>
                      <a:pt x="603" y="480"/>
                    </a:cubicBezTo>
                    <a:cubicBezTo>
                      <a:pt x="603" y="482"/>
                      <a:pt x="604" y="483"/>
                      <a:pt x="605" y="484"/>
                    </a:cubicBezTo>
                    <a:cubicBezTo>
                      <a:pt x="605" y="483"/>
                      <a:pt x="606" y="483"/>
                      <a:pt x="605" y="484"/>
                    </a:cubicBezTo>
                    <a:cubicBezTo>
                      <a:pt x="605" y="485"/>
                      <a:pt x="607" y="487"/>
                      <a:pt x="606" y="487"/>
                    </a:cubicBezTo>
                    <a:cubicBezTo>
                      <a:pt x="606" y="488"/>
                      <a:pt x="606" y="488"/>
                      <a:pt x="606" y="488"/>
                    </a:cubicBezTo>
                    <a:cubicBezTo>
                      <a:pt x="605" y="488"/>
                      <a:pt x="606" y="486"/>
                      <a:pt x="605" y="486"/>
                    </a:cubicBezTo>
                    <a:cubicBezTo>
                      <a:pt x="604" y="485"/>
                      <a:pt x="604" y="484"/>
                      <a:pt x="602" y="483"/>
                    </a:cubicBezTo>
                    <a:cubicBezTo>
                      <a:pt x="601" y="481"/>
                      <a:pt x="601" y="479"/>
                      <a:pt x="601" y="477"/>
                    </a:cubicBezTo>
                    <a:cubicBezTo>
                      <a:pt x="600" y="476"/>
                      <a:pt x="600" y="475"/>
                      <a:pt x="599" y="474"/>
                    </a:cubicBezTo>
                    <a:cubicBezTo>
                      <a:pt x="598" y="476"/>
                      <a:pt x="599" y="476"/>
                      <a:pt x="599" y="477"/>
                    </a:cubicBezTo>
                    <a:cubicBezTo>
                      <a:pt x="599" y="477"/>
                      <a:pt x="599" y="477"/>
                      <a:pt x="599" y="478"/>
                    </a:cubicBezTo>
                    <a:cubicBezTo>
                      <a:pt x="599" y="478"/>
                      <a:pt x="599" y="479"/>
                      <a:pt x="599" y="480"/>
                    </a:cubicBezTo>
                    <a:cubicBezTo>
                      <a:pt x="600" y="481"/>
                      <a:pt x="601" y="483"/>
                      <a:pt x="602" y="484"/>
                    </a:cubicBezTo>
                    <a:cubicBezTo>
                      <a:pt x="602" y="485"/>
                      <a:pt x="602" y="485"/>
                      <a:pt x="603" y="485"/>
                    </a:cubicBezTo>
                    <a:cubicBezTo>
                      <a:pt x="603" y="485"/>
                      <a:pt x="602" y="485"/>
                      <a:pt x="602" y="486"/>
                    </a:cubicBezTo>
                    <a:cubicBezTo>
                      <a:pt x="602" y="486"/>
                      <a:pt x="603" y="486"/>
                      <a:pt x="603" y="486"/>
                    </a:cubicBezTo>
                    <a:cubicBezTo>
                      <a:pt x="603" y="486"/>
                      <a:pt x="603" y="487"/>
                      <a:pt x="604" y="487"/>
                    </a:cubicBezTo>
                    <a:cubicBezTo>
                      <a:pt x="604" y="488"/>
                      <a:pt x="604" y="488"/>
                      <a:pt x="604" y="489"/>
                    </a:cubicBezTo>
                    <a:cubicBezTo>
                      <a:pt x="605" y="489"/>
                      <a:pt x="604" y="490"/>
                      <a:pt x="606" y="490"/>
                    </a:cubicBezTo>
                    <a:cubicBezTo>
                      <a:pt x="605" y="491"/>
                      <a:pt x="606" y="492"/>
                      <a:pt x="606" y="492"/>
                    </a:cubicBezTo>
                    <a:cubicBezTo>
                      <a:pt x="606" y="493"/>
                      <a:pt x="607" y="494"/>
                      <a:pt x="607" y="494"/>
                    </a:cubicBezTo>
                    <a:cubicBezTo>
                      <a:pt x="607" y="495"/>
                      <a:pt x="607" y="494"/>
                      <a:pt x="607" y="495"/>
                    </a:cubicBezTo>
                    <a:cubicBezTo>
                      <a:pt x="608" y="496"/>
                      <a:pt x="609" y="497"/>
                      <a:pt x="609" y="498"/>
                    </a:cubicBezTo>
                    <a:cubicBezTo>
                      <a:pt x="610" y="499"/>
                      <a:pt x="610" y="499"/>
                      <a:pt x="610" y="499"/>
                    </a:cubicBezTo>
                    <a:cubicBezTo>
                      <a:pt x="610" y="500"/>
                      <a:pt x="610" y="500"/>
                      <a:pt x="611" y="500"/>
                    </a:cubicBezTo>
                    <a:cubicBezTo>
                      <a:pt x="611" y="501"/>
                      <a:pt x="611" y="501"/>
                      <a:pt x="612" y="501"/>
                    </a:cubicBezTo>
                    <a:cubicBezTo>
                      <a:pt x="612" y="499"/>
                      <a:pt x="611" y="498"/>
                      <a:pt x="609" y="497"/>
                    </a:cubicBezTo>
                    <a:cubicBezTo>
                      <a:pt x="609" y="496"/>
                      <a:pt x="609" y="496"/>
                      <a:pt x="609" y="495"/>
                    </a:cubicBezTo>
                    <a:cubicBezTo>
                      <a:pt x="608" y="495"/>
                      <a:pt x="607" y="494"/>
                      <a:pt x="608" y="493"/>
                    </a:cubicBezTo>
                    <a:cubicBezTo>
                      <a:pt x="609" y="493"/>
                      <a:pt x="609" y="494"/>
                      <a:pt x="609" y="495"/>
                    </a:cubicBezTo>
                    <a:cubicBezTo>
                      <a:pt x="609" y="495"/>
                      <a:pt x="610" y="495"/>
                      <a:pt x="610" y="495"/>
                    </a:cubicBezTo>
                    <a:cubicBezTo>
                      <a:pt x="610" y="495"/>
                      <a:pt x="610" y="495"/>
                      <a:pt x="610" y="495"/>
                    </a:cubicBezTo>
                    <a:cubicBezTo>
                      <a:pt x="610" y="495"/>
                      <a:pt x="611" y="495"/>
                      <a:pt x="611" y="495"/>
                    </a:cubicBezTo>
                    <a:cubicBezTo>
                      <a:pt x="611" y="496"/>
                      <a:pt x="611" y="496"/>
                      <a:pt x="611" y="496"/>
                    </a:cubicBezTo>
                    <a:cubicBezTo>
                      <a:pt x="611" y="497"/>
                      <a:pt x="611" y="497"/>
                      <a:pt x="611" y="498"/>
                    </a:cubicBezTo>
                    <a:cubicBezTo>
                      <a:pt x="611" y="498"/>
                      <a:pt x="612" y="498"/>
                      <a:pt x="612" y="498"/>
                    </a:cubicBezTo>
                    <a:cubicBezTo>
                      <a:pt x="612" y="499"/>
                      <a:pt x="613" y="500"/>
                      <a:pt x="613" y="501"/>
                    </a:cubicBezTo>
                    <a:cubicBezTo>
                      <a:pt x="614" y="502"/>
                      <a:pt x="615" y="504"/>
                      <a:pt x="616" y="504"/>
                    </a:cubicBezTo>
                    <a:cubicBezTo>
                      <a:pt x="616" y="507"/>
                      <a:pt x="619" y="508"/>
                      <a:pt x="620" y="510"/>
                    </a:cubicBezTo>
                    <a:cubicBezTo>
                      <a:pt x="621" y="511"/>
                      <a:pt x="622" y="511"/>
                      <a:pt x="622" y="511"/>
                    </a:cubicBezTo>
                    <a:cubicBezTo>
                      <a:pt x="622" y="512"/>
                      <a:pt x="622" y="512"/>
                      <a:pt x="623" y="512"/>
                    </a:cubicBezTo>
                    <a:cubicBezTo>
                      <a:pt x="623" y="512"/>
                      <a:pt x="623" y="512"/>
                      <a:pt x="623" y="513"/>
                    </a:cubicBezTo>
                    <a:cubicBezTo>
                      <a:pt x="624" y="514"/>
                      <a:pt x="624" y="514"/>
                      <a:pt x="625" y="515"/>
                    </a:cubicBezTo>
                    <a:cubicBezTo>
                      <a:pt x="626" y="516"/>
                      <a:pt x="626" y="516"/>
                      <a:pt x="626" y="516"/>
                    </a:cubicBezTo>
                    <a:cubicBezTo>
                      <a:pt x="627" y="516"/>
                      <a:pt x="626" y="516"/>
                      <a:pt x="627" y="516"/>
                    </a:cubicBezTo>
                    <a:cubicBezTo>
                      <a:pt x="627" y="517"/>
                      <a:pt x="629" y="517"/>
                      <a:pt x="630" y="518"/>
                    </a:cubicBezTo>
                    <a:cubicBezTo>
                      <a:pt x="631" y="519"/>
                      <a:pt x="631" y="519"/>
                      <a:pt x="631" y="519"/>
                    </a:cubicBezTo>
                    <a:cubicBezTo>
                      <a:pt x="632" y="520"/>
                      <a:pt x="633" y="520"/>
                      <a:pt x="633" y="520"/>
                    </a:cubicBezTo>
                    <a:cubicBezTo>
                      <a:pt x="633" y="520"/>
                      <a:pt x="634" y="521"/>
                      <a:pt x="634" y="521"/>
                    </a:cubicBezTo>
                    <a:cubicBezTo>
                      <a:pt x="636" y="523"/>
                      <a:pt x="639" y="525"/>
                      <a:pt x="641" y="526"/>
                    </a:cubicBezTo>
                    <a:cubicBezTo>
                      <a:pt x="643" y="528"/>
                      <a:pt x="646" y="528"/>
                      <a:pt x="648" y="529"/>
                    </a:cubicBezTo>
                    <a:cubicBezTo>
                      <a:pt x="649" y="530"/>
                      <a:pt x="649" y="530"/>
                      <a:pt x="649" y="531"/>
                    </a:cubicBezTo>
                    <a:cubicBezTo>
                      <a:pt x="650" y="530"/>
                      <a:pt x="651" y="532"/>
                      <a:pt x="652" y="532"/>
                    </a:cubicBezTo>
                    <a:cubicBezTo>
                      <a:pt x="653" y="532"/>
                      <a:pt x="654" y="532"/>
                      <a:pt x="655" y="533"/>
                    </a:cubicBezTo>
                    <a:cubicBezTo>
                      <a:pt x="656" y="533"/>
                      <a:pt x="657" y="534"/>
                      <a:pt x="657" y="534"/>
                    </a:cubicBezTo>
                    <a:cubicBezTo>
                      <a:pt x="658" y="534"/>
                      <a:pt x="660" y="534"/>
                      <a:pt x="661" y="534"/>
                    </a:cubicBezTo>
                    <a:cubicBezTo>
                      <a:pt x="662" y="535"/>
                      <a:pt x="663" y="535"/>
                      <a:pt x="663" y="535"/>
                    </a:cubicBezTo>
                    <a:cubicBezTo>
                      <a:pt x="664" y="535"/>
                      <a:pt x="665" y="535"/>
                      <a:pt x="665" y="536"/>
                    </a:cubicBezTo>
                    <a:cubicBezTo>
                      <a:pt x="665" y="536"/>
                      <a:pt x="666" y="536"/>
                      <a:pt x="666" y="536"/>
                    </a:cubicBezTo>
                    <a:cubicBezTo>
                      <a:pt x="666" y="536"/>
                      <a:pt x="667" y="535"/>
                      <a:pt x="667" y="535"/>
                    </a:cubicBezTo>
                    <a:cubicBezTo>
                      <a:pt x="667" y="535"/>
                      <a:pt x="668" y="535"/>
                      <a:pt x="668" y="535"/>
                    </a:cubicBezTo>
                    <a:cubicBezTo>
                      <a:pt x="671" y="536"/>
                      <a:pt x="673" y="537"/>
                      <a:pt x="676" y="538"/>
                    </a:cubicBezTo>
                    <a:cubicBezTo>
                      <a:pt x="678" y="538"/>
                      <a:pt x="679" y="537"/>
                      <a:pt x="682" y="538"/>
                    </a:cubicBezTo>
                    <a:cubicBezTo>
                      <a:pt x="683" y="538"/>
                      <a:pt x="684" y="539"/>
                      <a:pt x="686" y="539"/>
                    </a:cubicBezTo>
                    <a:cubicBezTo>
                      <a:pt x="686" y="539"/>
                      <a:pt x="686" y="538"/>
                      <a:pt x="687" y="538"/>
                    </a:cubicBezTo>
                    <a:cubicBezTo>
                      <a:pt x="687" y="538"/>
                      <a:pt x="688" y="539"/>
                      <a:pt x="688" y="539"/>
                    </a:cubicBezTo>
                    <a:cubicBezTo>
                      <a:pt x="689" y="539"/>
                      <a:pt x="690" y="539"/>
                      <a:pt x="691" y="538"/>
                    </a:cubicBezTo>
                    <a:cubicBezTo>
                      <a:pt x="690" y="538"/>
                      <a:pt x="689" y="537"/>
                      <a:pt x="688" y="537"/>
                    </a:cubicBezTo>
                    <a:cubicBezTo>
                      <a:pt x="688" y="537"/>
                      <a:pt x="688" y="537"/>
                      <a:pt x="687" y="537"/>
                    </a:cubicBezTo>
                    <a:cubicBezTo>
                      <a:pt x="687" y="537"/>
                      <a:pt x="687" y="537"/>
                      <a:pt x="686" y="537"/>
                    </a:cubicBezTo>
                    <a:cubicBezTo>
                      <a:pt x="685" y="537"/>
                      <a:pt x="685" y="537"/>
                      <a:pt x="684" y="537"/>
                    </a:cubicBezTo>
                    <a:cubicBezTo>
                      <a:pt x="684" y="537"/>
                      <a:pt x="683" y="537"/>
                      <a:pt x="683" y="537"/>
                    </a:cubicBezTo>
                    <a:cubicBezTo>
                      <a:pt x="683" y="537"/>
                      <a:pt x="682" y="537"/>
                      <a:pt x="682" y="536"/>
                    </a:cubicBezTo>
                    <a:cubicBezTo>
                      <a:pt x="681" y="536"/>
                      <a:pt x="680" y="537"/>
                      <a:pt x="680" y="536"/>
                    </a:cubicBezTo>
                    <a:cubicBezTo>
                      <a:pt x="681" y="536"/>
                      <a:pt x="682" y="535"/>
                      <a:pt x="683" y="536"/>
                    </a:cubicBezTo>
                    <a:cubicBezTo>
                      <a:pt x="684" y="536"/>
                      <a:pt x="684" y="536"/>
                      <a:pt x="685" y="536"/>
                    </a:cubicBezTo>
                    <a:cubicBezTo>
                      <a:pt x="685" y="536"/>
                      <a:pt x="686" y="537"/>
                      <a:pt x="686" y="537"/>
                    </a:cubicBezTo>
                    <a:cubicBezTo>
                      <a:pt x="686" y="537"/>
                      <a:pt x="687" y="536"/>
                      <a:pt x="687" y="536"/>
                    </a:cubicBezTo>
                    <a:cubicBezTo>
                      <a:pt x="688" y="536"/>
                      <a:pt x="690" y="537"/>
                      <a:pt x="691" y="537"/>
                    </a:cubicBezTo>
                    <a:cubicBezTo>
                      <a:pt x="692" y="537"/>
                      <a:pt x="692" y="538"/>
                      <a:pt x="693" y="539"/>
                    </a:cubicBezTo>
                    <a:cubicBezTo>
                      <a:pt x="693" y="538"/>
                      <a:pt x="694" y="538"/>
                      <a:pt x="694" y="538"/>
                    </a:cubicBezTo>
                    <a:cubicBezTo>
                      <a:pt x="694" y="538"/>
                      <a:pt x="695" y="538"/>
                      <a:pt x="695" y="538"/>
                    </a:cubicBezTo>
                    <a:cubicBezTo>
                      <a:pt x="695" y="538"/>
                      <a:pt x="695" y="537"/>
                      <a:pt x="696" y="537"/>
                    </a:cubicBezTo>
                    <a:cubicBezTo>
                      <a:pt x="697" y="537"/>
                      <a:pt x="697" y="538"/>
                      <a:pt x="698" y="538"/>
                    </a:cubicBezTo>
                    <a:cubicBezTo>
                      <a:pt x="699" y="538"/>
                      <a:pt x="699" y="538"/>
                      <a:pt x="700" y="538"/>
                    </a:cubicBezTo>
                    <a:cubicBezTo>
                      <a:pt x="700" y="538"/>
                      <a:pt x="701" y="538"/>
                      <a:pt x="701" y="538"/>
                    </a:cubicBezTo>
                    <a:cubicBezTo>
                      <a:pt x="701" y="538"/>
                      <a:pt x="701" y="538"/>
                      <a:pt x="701" y="538"/>
                    </a:cubicBezTo>
                    <a:cubicBezTo>
                      <a:pt x="701" y="537"/>
                      <a:pt x="701" y="538"/>
                      <a:pt x="702" y="538"/>
                    </a:cubicBezTo>
                    <a:cubicBezTo>
                      <a:pt x="702" y="538"/>
                      <a:pt x="702" y="537"/>
                      <a:pt x="702" y="537"/>
                    </a:cubicBezTo>
                    <a:cubicBezTo>
                      <a:pt x="702" y="537"/>
                      <a:pt x="702" y="538"/>
                      <a:pt x="702" y="538"/>
                    </a:cubicBezTo>
                    <a:cubicBezTo>
                      <a:pt x="703" y="538"/>
                      <a:pt x="703" y="537"/>
                      <a:pt x="704" y="537"/>
                    </a:cubicBezTo>
                    <a:cubicBezTo>
                      <a:pt x="704" y="537"/>
                      <a:pt x="704" y="537"/>
                      <a:pt x="705" y="537"/>
                    </a:cubicBezTo>
                    <a:cubicBezTo>
                      <a:pt x="705" y="537"/>
                      <a:pt x="706" y="537"/>
                      <a:pt x="706" y="537"/>
                    </a:cubicBezTo>
                    <a:cubicBezTo>
                      <a:pt x="706" y="537"/>
                      <a:pt x="707" y="537"/>
                      <a:pt x="708" y="537"/>
                    </a:cubicBezTo>
                    <a:cubicBezTo>
                      <a:pt x="709" y="537"/>
                      <a:pt x="709" y="536"/>
                      <a:pt x="711" y="536"/>
                    </a:cubicBezTo>
                    <a:cubicBezTo>
                      <a:pt x="712" y="536"/>
                      <a:pt x="714" y="535"/>
                      <a:pt x="715" y="535"/>
                    </a:cubicBezTo>
                    <a:cubicBezTo>
                      <a:pt x="713" y="534"/>
                      <a:pt x="712" y="536"/>
                      <a:pt x="709" y="535"/>
                    </a:cubicBezTo>
                    <a:cubicBezTo>
                      <a:pt x="709" y="535"/>
                      <a:pt x="708" y="536"/>
                      <a:pt x="708" y="536"/>
                    </a:cubicBezTo>
                    <a:cubicBezTo>
                      <a:pt x="706" y="535"/>
                      <a:pt x="704" y="536"/>
                      <a:pt x="703" y="536"/>
                    </a:cubicBezTo>
                    <a:cubicBezTo>
                      <a:pt x="703" y="536"/>
                      <a:pt x="703" y="536"/>
                      <a:pt x="703" y="536"/>
                    </a:cubicBezTo>
                    <a:cubicBezTo>
                      <a:pt x="703" y="536"/>
                      <a:pt x="700" y="536"/>
                      <a:pt x="701" y="535"/>
                    </a:cubicBezTo>
                    <a:cubicBezTo>
                      <a:pt x="701" y="535"/>
                      <a:pt x="701" y="535"/>
                      <a:pt x="702" y="535"/>
                    </a:cubicBezTo>
                    <a:cubicBezTo>
                      <a:pt x="702" y="535"/>
                      <a:pt x="702" y="535"/>
                      <a:pt x="703" y="535"/>
                    </a:cubicBezTo>
                    <a:cubicBezTo>
                      <a:pt x="703" y="534"/>
                      <a:pt x="703" y="534"/>
                      <a:pt x="704" y="534"/>
                    </a:cubicBezTo>
                    <a:cubicBezTo>
                      <a:pt x="705" y="535"/>
                      <a:pt x="707" y="534"/>
                      <a:pt x="708" y="534"/>
                    </a:cubicBezTo>
                    <a:cubicBezTo>
                      <a:pt x="708" y="534"/>
                      <a:pt x="708" y="534"/>
                      <a:pt x="708" y="534"/>
                    </a:cubicBezTo>
                    <a:cubicBezTo>
                      <a:pt x="709" y="534"/>
                      <a:pt x="709" y="534"/>
                      <a:pt x="710" y="534"/>
                    </a:cubicBezTo>
                    <a:cubicBezTo>
                      <a:pt x="710" y="534"/>
                      <a:pt x="710" y="533"/>
                      <a:pt x="710" y="533"/>
                    </a:cubicBezTo>
                    <a:cubicBezTo>
                      <a:pt x="710" y="533"/>
                      <a:pt x="711" y="534"/>
                      <a:pt x="711" y="534"/>
                    </a:cubicBezTo>
                    <a:cubicBezTo>
                      <a:pt x="711" y="534"/>
                      <a:pt x="712" y="533"/>
                      <a:pt x="712" y="533"/>
                    </a:cubicBezTo>
                    <a:cubicBezTo>
                      <a:pt x="712" y="533"/>
                      <a:pt x="712" y="532"/>
                      <a:pt x="713" y="532"/>
                    </a:cubicBezTo>
                    <a:cubicBezTo>
                      <a:pt x="713" y="533"/>
                      <a:pt x="713" y="532"/>
                      <a:pt x="714" y="532"/>
                    </a:cubicBezTo>
                    <a:cubicBezTo>
                      <a:pt x="715" y="532"/>
                      <a:pt x="714" y="533"/>
                      <a:pt x="715" y="534"/>
                    </a:cubicBezTo>
                    <a:cubicBezTo>
                      <a:pt x="715" y="533"/>
                      <a:pt x="716" y="533"/>
                      <a:pt x="717" y="532"/>
                    </a:cubicBezTo>
                    <a:cubicBezTo>
                      <a:pt x="717" y="532"/>
                      <a:pt x="717" y="532"/>
                      <a:pt x="717" y="532"/>
                    </a:cubicBezTo>
                    <a:cubicBezTo>
                      <a:pt x="718" y="532"/>
                      <a:pt x="718" y="531"/>
                      <a:pt x="719" y="531"/>
                    </a:cubicBezTo>
                    <a:cubicBezTo>
                      <a:pt x="719" y="531"/>
                      <a:pt x="720" y="530"/>
                      <a:pt x="721" y="531"/>
                    </a:cubicBezTo>
                    <a:cubicBezTo>
                      <a:pt x="721" y="531"/>
                      <a:pt x="720" y="533"/>
                      <a:pt x="719" y="533"/>
                    </a:cubicBezTo>
                    <a:cubicBezTo>
                      <a:pt x="719" y="533"/>
                      <a:pt x="717" y="533"/>
                      <a:pt x="718" y="534"/>
                    </a:cubicBezTo>
                    <a:cubicBezTo>
                      <a:pt x="719" y="533"/>
                      <a:pt x="720" y="533"/>
                      <a:pt x="721" y="533"/>
                    </a:cubicBezTo>
                    <a:cubicBezTo>
                      <a:pt x="721" y="533"/>
                      <a:pt x="722" y="532"/>
                      <a:pt x="723" y="532"/>
                    </a:cubicBezTo>
                    <a:cubicBezTo>
                      <a:pt x="724" y="531"/>
                      <a:pt x="724" y="531"/>
                      <a:pt x="725" y="531"/>
                    </a:cubicBezTo>
                    <a:cubicBezTo>
                      <a:pt x="725" y="531"/>
                      <a:pt x="725" y="531"/>
                      <a:pt x="725" y="531"/>
                    </a:cubicBezTo>
                    <a:cubicBezTo>
                      <a:pt x="724" y="531"/>
                      <a:pt x="725" y="531"/>
                      <a:pt x="724" y="532"/>
                    </a:cubicBezTo>
                    <a:cubicBezTo>
                      <a:pt x="724" y="532"/>
                      <a:pt x="722" y="534"/>
                      <a:pt x="721" y="534"/>
                    </a:cubicBezTo>
                    <a:cubicBezTo>
                      <a:pt x="720" y="534"/>
                      <a:pt x="712" y="538"/>
                      <a:pt x="712" y="538"/>
                    </a:cubicBezTo>
                    <a:cubicBezTo>
                      <a:pt x="711" y="539"/>
                      <a:pt x="711" y="538"/>
                      <a:pt x="710" y="539"/>
                    </a:cubicBezTo>
                    <a:cubicBezTo>
                      <a:pt x="710" y="539"/>
                      <a:pt x="710" y="539"/>
                      <a:pt x="709" y="539"/>
                    </a:cubicBezTo>
                    <a:cubicBezTo>
                      <a:pt x="709" y="539"/>
                      <a:pt x="708" y="539"/>
                      <a:pt x="708" y="539"/>
                    </a:cubicBezTo>
                    <a:cubicBezTo>
                      <a:pt x="708" y="539"/>
                      <a:pt x="708" y="540"/>
                      <a:pt x="708" y="540"/>
                    </a:cubicBezTo>
                    <a:cubicBezTo>
                      <a:pt x="707" y="540"/>
                      <a:pt x="706" y="540"/>
                      <a:pt x="705" y="540"/>
                    </a:cubicBezTo>
                    <a:cubicBezTo>
                      <a:pt x="704" y="540"/>
                      <a:pt x="703" y="540"/>
                      <a:pt x="703" y="540"/>
                    </a:cubicBezTo>
                    <a:cubicBezTo>
                      <a:pt x="703" y="540"/>
                      <a:pt x="702" y="540"/>
                      <a:pt x="702" y="540"/>
                    </a:cubicBezTo>
                    <a:cubicBezTo>
                      <a:pt x="702" y="540"/>
                      <a:pt x="701" y="541"/>
                      <a:pt x="700" y="541"/>
                    </a:cubicBezTo>
                    <a:cubicBezTo>
                      <a:pt x="700" y="542"/>
                      <a:pt x="699" y="541"/>
                      <a:pt x="698" y="542"/>
                    </a:cubicBezTo>
                    <a:cubicBezTo>
                      <a:pt x="698" y="542"/>
                      <a:pt x="698" y="542"/>
                      <a:pt x="697" y="542"/>
                    </a:cubicBezTo>
                    <a:cubicBezTo>
                      <a:pt x="696" y="542"/>
                      <a:pt x="695" y="543"/>
                      <a:pt x="694" y="542"/>
                    </a:cubicBezTo>
                    <a:cubicBezTo>
                      <a:pt x="693" y="542"/>
                      <a:pt x="693" y="542"/>
                      <a:pt x="693" y="543"/>
                    </a:cubicBezTo>
                    <a:cubicBezTo>
                      <a:pt x="692" y="543"/>
                      <a:pt x="690" y="543"/>
                      <a:pt x="689" y="543"/>
                    </a:cubicBezTo>
                    <a:cubicBezTo>
                      <a:pt x="689" y="543"/>
                      <a:pt x="689" y="542"/>
                      <a:pt x="689" y="542"/>
                    </a:cubicBezTo>
                    <a:cubicBezTo>
                      <a:pt x="688" y="543"/>
                      <a:pt x="685" y="542"/>
                      <a:pt x="685" y="542"/>
                    </a:cubicBezTo>
                    <a:cubicBezTo>
                      <a:pt x="684" y="542"/>
                      <a:pt x="684" y="542"/>
                      <a:pt x="684" y="542"/>
                    </a:cubicBezTo>
                    <a:cubicBezTo>
                      <a:pt x="684" y="542"/>
                      <a:pt x="683" y="542"/>
                      <a:pt x="683" y="542"/>
                    </a:cubicBezTo>
                    <a:cubicBezTo>
                      <a:pt x="682" y="542"/>
                      <a:pt x="682" y="543"/>
                      <a:pt x="682" y="543"/>
                    </a:cubicBezTo>
                    <a:cubicBezTo>
                      <a:pt x="682" y="543"/>
                      <a:pt x="682" y="542"/>
                      <a:pt x="681" y="542"/>
                    </a:cubicBezTo>
                    <a:cubicBezTo>
                      <a:pt x="682" y="542"/>
                      <a:pt x="681" y="542"/>
                      <a:pt x="681" y="542"/>
                    </a:cubicBezTo>
                    <a:cubicBezTo>
                      <a:pt x="680" y="543"/>
                      <a:pt x="675" y="542"/>
                      <a:pt x="675" y="542"/>
                    </a:cubicBezTo>
                    <a:cubicBezTo>
                      <a:pt x="674" y="542"/>
                      <a:pt x="668" y="541"/>
                      <a:pt x="667" y="541"/>
                    </a:cubicBezTo>
                    <a:cubicBezTo>
                      <a:pt x="667" y="541"/>
                      <a:pt x="667" y="541"/>
                      <a:pt x="667" y="541"/>
                    </a:cubicBezTo>
                    <a:cubicBezTo>
                      <a:pt x="666" y="542"/>
                      <a:pt x="666" y="541"/>
                      <a:pt x="665" y="541"/>
                    </a:cubicBezTo>
                    <a:cubicBezTo>
                      <a:pt x="665" y="541"/>
                      <a:pt x="664" y="541"/>
                      <a:pt x="664" y="541"/>
                    </a:cubicBezTo>
                    <a:cubicBezTo>
                      <a:pt x="663" y="540"/>
                      <a:pt x="662" y="540"/>
                      <a:pt x="661" y="540"/>
                    </a:cubicBezTo>
                    <a:cubicBezTo>
                      <a:pt x="658" y="541"/>
                      <a:pt x="657" y="538"/>
                      <a:pt x="653" y="539"/>
                    </a:cubicBezTo>
                    <a:cubicBezTo>
                      <a:pt x="652" y="538"/>
                      <a:pt x="652" y="538"/>
                      <a:pt x="651" y="538"/>
                    </a:cubicBezTo>
                    <a:cubicBezTo>
                      <a:pt x="651" y="538"/>
                      <a:pt x="651" y="537"/>
                      <a:pt x="651" y="537"/>
                    </a:cubicBezTo>
                    <a:cubicBezTo>
                      <a:pt x="651" y="537"/>
                      <a:pt x="651" y="537"/>
                      <a:pt x="651" y="537"/>
                    </a:cubicBezTo>
                    <a:cubicBezTo>
                      <a:pt x="650" y="537"/>
                      <a:pt x="650" y="537"/>
                      <a:pt x="650" y="537"/>
                    </a:cubicBezTo>
                    <a:cubicBezTo>
                      <a:pt x="650" y="537"/>
                      <a:pt x="648" y="536"/>
                      <a:pt x="647" y="536"/>
                    </a:cubicBezTo>
                    <a:cubicBezTo>
                      <a:pt x="647" y="536"/>
                      <a:pt x="647" y="536"/>
                      <a:pt x="647" y="536"/>
                    </a:cubicBezTo>
                    <a:cubicBezTo>
                      <a:pt x="646" y="536"/>
                      <a:pt x="645" y="536"/>
                      <a:pt x="645" y="536"/>
                    </a:cubicBezTo>
                    <a:cubicBezTo>
                      <a:pt x="644" y="536"/>
                      <a:pt x="644" y="535"/>
                      <a:pt x="644" y="535"/>
                    </a:cubicBezTo>
                    <a:cubicBezTo>
                      <a:pt x="644" y="535"/>
                      <a:pt x="643" y="535"/>
                      <a:pt x="643" y="535"/>
                    </a:cubicBezTo>
                    <a:cubicBezTo>
                      <a:pt x="642" y="535"/>
                      <a:pt x="642" y="534"/>
                      <a:pt x="641" y="534"/>
                    </a:cubicBezTo>
                    <a:cubicBezTo>
                      <a:pt x="640" y="533"/>
                      <a:pt x="638" y="532"/>
                      <a:pt x="638" y="531"/>
                    </a:cubicBezTo>
                    <a:cubicBezTo>
                      <a:pt x="635" y="531"/>
                      <a:pt x="635" y="531"/>
                      <a:pt x="635" y="531"/>
                    </a:cubicBezTo>
                    <a:cubicBezTo>
                      <a:pt x="635" y="530"/>
                      <a:pt x="634" y="530"/>
                      <a:pt x="634" y="529"/>
                    </a:cubicBezTo>
                    <a:cubicBezTo>
                      <a:pt x="634" y="529"/>
                      <a:pt x="633" y="529"/>
                      <a:pt x="633" y="530"/>
                    </a:cubicBezTo>
                    <a:cubicBezTo>
                      <a:pt x="632" y="529"/>
                      <a:pt x="631" y="529"/>
                      <a:pt x="631" y="528"/>
                    </a:cubicBezTo>
                    <a:cubicBezTo>
                      <a:pt x="630" y="528"/>
                      <a:pt x="630" y="527"/>
                      <a:pt x="629" y="527"/>
                    </a:cubicBezTo>
                    <a:cubicBezTo>
                      <a:pt x="629" y="527"/>
                      <a:pt x="629" y="526"/>
                      <a:pt x="629" y="526"/>
                    </a:cubicBezTo>
                    <a:cubicBezTo>
                      <a:pt x="627" y="526"/>
                      <a:pt x="627" y="526"/>
                      <a:pt x="627" y="526"/>
                    </a:cubicBezTo>
                    <a:cubicBezTo>
                      <a:pt x="626" y="525"/>
                      <a:pt x="626" y="524"/>
                      <a:pt x="625" y="524"/>
                    </a:cubicBezTo>
                    <a:cubicBezTo>
                      <a:pt x="625" y="523"/>
                      <a:pt x="625" y="524"/>
                      <a:pt x="624" y="524"/>
                    </a:cubicBezTo>
                    <a:cubicBezTo>
                      <a:pt x="624" y="523"/>
                      <a:pt x="623" y="523"/>
                      <a:pt x="623" y="522"/>
                    </a:cubicBezTo>
                    <a:cubicBezTo>
                      <a:pt x="622" y="522"/>
                      <a:pt x="621" y="521"/>
                      <a:pt x="620" y="521"/>
                    </a:cubicBezTo>
                    <a:cubicBezTo>
                      <a:pt x="619" y="519"/>
                      <a:pt x="618" y="517"/>
                      <a:pt x="616" y="515"/>
                    </a:cubicBezTo>
                    <a:cubicBezTo>
                      <a:pt x="615" y="515"/>
                      <a:pt x="615" y="515"/>
                      <a:pt x="614" y="515"/>
                    </a:cubicBezTo>
                    <a:cubicBezTo>
                      <a:pt x="614" y="514"/>
                      <a:pt x="613" y="513"/>
                      <a:pt x="612" y="512"/>
                    </a:cubicBezTo>
                    <a:cubicBezTo>
                      <a:pt x="611" y="512"/>
                      <a:pt x="610" y="511"/>
                      <a:pt x="610" y="511"/>
                    </a:cubicBezTo>
                    <a:cubicBezTo>
                      <a:pt x="610" y="510"/>
                      <a:pt x="609" y="510"/>
                      <a:pt x="610" y="509"/>
                    </a:cubicBezTo>
                    <a:cubicBezTo>
                      <a:pt x="609" y="508"/>
                      <a:pt x="609" y="508"/>
                      <a:pt x="608" y="508"/>
                    </a:cubicBezTo>
                    <a:cubicBezTo>
                      <a:pt x="608" y="506"/>
                      <a:pt x="606" y="505"/>
                      <a:pt x="605" y="503"/>
                    </a:cubicBezTo>
                    <a:cubicBezTo>
                      <a:pt x="605" y="503"/>
                      <a:pt x="605" y="503"/>
                      <a:pt x="604" y="503"/>
                    </a:cubicBezTo>
                    <a:cubicBezTo>
                      <a:pt x="603" y="501"/>
                      <a:pt x="602" y="500"/>
                      <a:pt x="601" y="499"/>
                    </a:cubicBezTo>
                    <a:cubicBezTo>
                      <a:pt x="601" y="499"/>
                      <a:pt x="601" y="498"/>
                      <a:pt x="601" y="498"/>
                    </a:cubicBezTo>
                    <a:cubicBezTo>
                      <a:pt x="601" y="498"/>
                      <a:pt x="600" y="498"/>
                      <a:pt x="600" y="498"/>
                    </a:cubicBezTo>
                    <a:cubicBezTo>
                      <a:pt x="600" y="498"/>
                      <a:pt x="600" y="497"/>
                      <a:pt x="600" y="497"/>
                    </a:cubicBezTo>
                    <a:cubicBezTo>
                      <a:pt x="599" y="496"/>
                      <a:pt x="599" y="496"/>
                      <a:pt x="599" y="496"/>
                    </a:cubicBezTo>
                    <a:cubicBezTo>
                      <a:pt x="599" y="495"/>
                      <a:pt x="597" y="495"/>
                      <a:pt x="598" y="495"/>
                    </a:cubicBezTo>
                    <a:cubicBezTo>
                      <a:pt x="598" y="494"/>
                      <a:pt x="598" y="494"/>
                      <a:pt x="598" y="494"/>
                    </a:cubicBezTo>
                    <a:cubicBezTo>
                      <a:pt x="598" y="493"/>
                      <a:pt x="597" y="492"/>
                      <a:pt x="597" y="491"/>
                    </a:cubicBezTo>
                    <a:cubicBezTo>
                      <a:pt x="597" y="491"/>
                      <a:pt x="597" y="491"/>
                      <a:pt x="597" y="491"/>
                    </a:cubicBezTo>
                    <a:cubicBezTo>
                      <a:pt x="597" y="491"/>
                      <a:pt x="596" y="491"/>
                      <a:pt x="596" y="490"/>
                    </a:cubicBezTo>
                    <a:cubicBezTo>
                      <a:pt x="596" y="490"/>
                      <a:pt x="596" y="489"/>
                      <a:pt x="596" y="489"/>
                    </a:cubicBezTo>
                    <a:cubicBezTo>
                      <a:pt x="596" y="488"/>
                      <a:pt x="595" y="488"/>
                      <a:pt x="595" y="488"/>
                    </a:cubicBezTo>
                    <a:cubicBezTo>
                      <a:pt x="595" y="487"/>
                      <a:pt x="595" y="487"/>
                      <a:pt x="595" y="486"/>
                    </a:cubicBezTo>
                    <a:cubicBezTo>
                      <a:pt x="595" y="486"/>
                      <a:pt x="594" y="486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4"/>
                      <a:pt x="594" y="484"/>
                    </a:cubicBezTo>
                    <a:cubicBezTo>
                      <a:pt x="593" y="483"/>
                      <a:pt x="594" y="483"/>
                      <a:pt x="594" y="482"/>
                    </a:cubicBezTo>
                    <a:cubicBezTo>
                      <a:pt x="593" y="481"/>
                      <a:pt x="592" y="480"/>
                      <a:pt x="592" y="479"/>
                    </a:cubicBezTo>
                    <a:cubicBezTo>
                      <a:pt x="592" y="479"/>
                      <a:pt x="592" y="478"/>
                      <a:pt x="592" y="477"/>
                    </a:cubicBezTo>
                    <a:cubicBezTo>
                      <a:pt x="592" y="476"/>
                      <a:pt x="591" y="476"/>
                      <a:pt x="591" y="476"/>
                    </a:cubicBezTo>
                    <a:cubicBezTo>
                      <a:pt x="591" y="476"/>
                      <a:pt x="591" y="476"/>
                      <a:pt x="591" y="475"/>
                    </a:cubicBezTo>
                    <a:cubicBezTo>
                      <a:pt x="591" y="475"/>
                      <a:pt x="590" y="474"/>
                      <a:pt x="590" y="473"/>
                    </a:cubicBezTo>
                    <a:cubicBezTo>
                      <a:pt x="589" y="473"/>
                      <a:pt x="589" y="471"/>
                      <a:pt x="588" y="471"/>
                    </a:cubicBezTo>
                    <a:cubicBezTo>
                      <a:pt x="588" y="470"/>
                      <a:pt x="588" y="470"/>
                      <a:pt x="588" y="469"/>
                    </a:cubicBezTo>
                    <a:cubicBezTo>
                      <a:pt x="588" y="469"/>
                      <a:pt x="588" y="468"/>
                      <a:pt x="588" y="468"/>
                    </a:cubicBezTo>
                    <a:cubicBezTo>
                      <a:pt x="587" y="466"/>
                      <a:pt x="587" y="466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4"/>
                      <a:pt x="587" y="464"/>
                    </a:cubicBezTo>
                    <a:cubicBezTo>
                      <a:pt x="586" y="462"/>
                      <a:pt x="586" y="460"/>
                      <a:pt x="586" y="459"/>
                    </a:cubicBezTo>
                    <a:cubicBezTo>
                      <a:pt x="585" y="458"/>
                      <a:pt x="586" y="457"/>
                      <a:pt x="586" y="457"/>
                    </a:cubicBezTo>
                    <a:cubicBezTo>
                      <a:pt x="586" y="456"/>
                      <a:pt x="585" y="456"/>
                      <a:pt x="585" y="456"/>
                    </a:cubicBezTo>
                    <a:cubicBezTo>
                      <a:pt x="585" y="455"/>
                      <a:pt x="585" y="454"/>
                      <a:pt x="585" y="454"/>
                    </a:cubicBezTo>
                    <a:cubicBezTo>
                      <a:pt x="585" y="453"/>
                      <a:pt x="585" y="452"/>
                      <a:pt x="585" y="452"/>
                    </a:cubicBezTo>
                    <a:cubicBezTo>
                      <a:pt x="584" y="442"/>
                      <a:pt x="584" y="442"/>
                      <a:pt x="584" y="442"/>
                    </a:cubicBezTo>
                    <a:cubicBezTo>
                      <a:pt x="583" y="421"/>
                      <a:pt x="582" y="418"/>
                      <a:pt x="583" y="396"/>
                    </a:cubicBezTo>
                    <a:cubicBezTo>
                      <a:pt x="585" y="367"/>
                      <a:pt x="588" y="334"/>
                      <a:pt x="571" y="308"/>
                    </a:cubicBezTo>
                    <a:cubicBezTo>
                      <a:pt x="547" y="273"/>
                      <a:pt x="513" y="290"/>
                      <a:pt x="513" y="290"/>
                    </a:cubicBezTo>
                    <a:cubicBezTo>
                      <a:pt x="513" y="290"/>
                      <a:pt x="509" y="285"/>
                      <a:pt x="508" y="284"/>
                    </a:cubicBezTo>
                    <a:cubicBezTo>
                      <a:pt x="505" y="280"/>
                      <a:pt x="502" y="277"/>
                      <a:pt x="496" y="274"/>
                    </a:cubicBezTo>
                    <a:cubicBezTo>
                      <a:pt x="491" y="271"/>
                      <a:pt x="488" y="270"/>
                      <a:pt x="483" y="269"/>
                    </a:cubicBezTo>
                    <a:cubicBezTo>
                      <a:pt x="452" y="261"/>
                      <a:pt x="407" y="281"/>
                      <a:pt x="403" y="326"/>
                    </a:cubicBezTo>
                    <a:cubicBezTo>
                      <a:pt x="402" y="335"/>
                      <a:pt x="404" y="348"/>
                      <a:pt x="413" y="352"/>
                    </a:cubicBezTo>
                    <a:cubicBezTo>
                      <a:pt x="398" y="362"/>
                      <a:pt x="393" y="387"/>
                      <a:pt x="395" y="402"/>
                    </a:cubicBezTo>
                    <a:cubicBezTo>
                      <a:pt x="399" y="435"/>
                      <a:pt x="456" y="481"/>
                      <a:pt x="506" y="441"/>
                    </a:cubicBezTo>
                    <a:cubicBezTo>
                      <a:pt x="539" y="415"/>
                      <a:pt x="524" y="355"/>
                      <a:pt x="479" y="369"/>
                    </a:cubicBezTo>
                    <a:cubicBezTo>
                      <a:pt x="468" y="374"/>
                      <a:pt x="463" y="383"/>
                      <a:pt x="465" y="389"/>
                    </a:cubicBezTo>
                    <a:cubicBezTo>
                      <a:pt x="467" y="397"/>
                      <a:pt x="476" y="399"/>
                      <a:pt x="479" y="399"/>
                    </a:cubicBezTo>
                    <a:cubicBezTo>
                      <a:pt x="478" y="401"/>
                      <a:pt x="452" y="406"/>
                      <a:pt x="454" y="379"/>
                    </a:cubicBezTo>
                    <a:cubicBezTo>
                      <a:pt x="455" y="367"/>
                      <a:pt x="468" y="357"/>
                      <a:pt x="478" y="355"/>
                    </a:cubicBezTo>
                    <a:cubicBezTo>
                      <a:pt x="490" y="352"/>
                      <a:pt x="502" y="353"/>
                      <a:pt x="511" y="359"/>
                    </a:cubicBezTo>
                    <a:cubicBezTo>
                      <a:pt x="539" y="376"/>
                      <a:pt x="538" y="412"/>
                      <a:pt x="543" y="434"/>
                    </a:cubicBezTo>
                    <a:cubicBezTo>
                      <a:pt x="543" y="434"/>
                      <a:pt x="542" y="433"/>
                      <a:pt x="543" y="434"/>
                    </a:cubicBezTo>
                    <a:cubicBezTo>
                      <a:pt x="543" y="434"/>
                      <a:pt x="543" y="434"/>
                      <a:pt x="544" y="435"/>
                    </a:cubicBezTo>
                    <a:cubicBezTo>
                      <a:pt x="544" y="435"/>
                      <a:pt x="544" y="435"/>
                      <a:pt x="544" y="436"/>
                    </a:cubicBezTo>
                    <a:cubicBezTo>
                      <a:pt x="544" y="436"/>
                      <a:pt x="544" y="436"/>
                      <a:pt x="544" y="436"/>
                    </a:cubicBezTo>
                    <a:cubicBezTo>
                      <a:pt x="544" y="437"/>
                      <a:pt x="543" y="436"/>
                      <a:pt x="544" y="437"/>
                    </a:cubicBezTo>
                    <a:cubicBezTo>
                      <a:pt x="544" y="437"/>
                      <a:pt x="544" y="437"/>
                      <a:pt x="544" y="438"/>
                    </a:cubicBezTo>
                    <a:cubicBezTo>
                      <a:pt x="544" y="438"/>
                      <a:pt x="544" y="439"/>
                      <a:pt x="544" y="439"/>
                    </a:cubicBezTo>
                    <a:cubicBezTo>
                      <a:pt x="544" y="439"/>
                      <a:pt x="544" y="440"/>
                      <a:pt x="544" y="440"/>
                    </a:cubicBezTo>
                    <a:cubicBezTo>
                      <a:pt x="544" y="440"/>
                      <a:pt x="544" y="441"/>
                      <a:pt x="544" y="441"/>
                    </a:cubicBezTo>
                    <a:cubicBezTo>
                      <a:pt x="545" y="441"/>
                      <a:pt x="545" y="442"/>
                      <a:pt x="545" y="443"/>
                    </a:cubicBezTo>
                    <a:cubicBezTo>
                      <a:pt x="545" y="443"/>
                      <a:pt x="545" y="444"/>
                      <a:pt x="545" y="445"/>
                    </a:cubicBezTo>
                    <a:cubicBezTo>
                      <a:pt x="545" y="445"/>
                      <a:pt x="545" y="445"/>
                      <a:pt x="545" y="445"/>
                    </a:cubicBezTo>
                    <a:cubicBezTo>
                      <a:pt x="545" y="446"/>
                      <a:pt x="545" y="446"/>
                      <a:pt x="546" y="446"/>
                    </a:cubicBezTo>
                    <a:cubicBezTo>
                      <a:pt x="546" y="446"/>
                      <a:pt x="546" y="447"/>
                      <a:pt x="546" y="447"/>
                    </a:cubicBezTo>
                    <a:cubicBezTo>
                      <a:pt x="546" y="447"/>
                      <a:pt x="546" y="453"/>
                      <a:pt x="546" y="453"/>
                    </a:cubicBezTo>
                    <a:cubicBezTo>
                      <a:pt x="546" y="454"/>
                      <a:pt x="546" y="454"/>
                      <a:pt x="546" y="454"/>
                    </a:cubicBezTo>
                    <a:cubicBezTo>
                      <a:pt x="547" y="455"/>
                      <a:pt x="546" y="455"/>
                      <a:pt x="547" y="456"/>
                    </a:cubicBezTo>
                    <a:cubicBezTo>
                      <a:pt x="547" y="456"/>
                      <a:pt x="546" y="457"/>
                      <a:pt x="546" y="457"/>
                    </a:cubicBezTo>
                    <a:cubicBezTo>
                      <a:pt x="546" y="458"/>
                      <a:pt x="547" y="459"/>
                      <a:pt x="547" y="460"/>
                    </a:cubicBezTo>
                    <a:cubicBezTo>
                      <a:pt x="548" y="460"/>
                      <a:pt x="546" y="460"/>
                      <a:pt x="546" y="460"/>
                    </a:cubicBezTo>
                    <a:cubicBezTo>
                      <a:pt x="547" y="461"/>
                      <a:pt x="547" y="461"/>
                      <a:pt x="547" y="462"/>
                    </a:cubicBezTo>
                    <a:cubicBezTo>
                      <a:pt x="547" y="462"/>
                      <a:pt x="547" y="462"/>
                      <a:pt x="547" y="462"/>
                    </a:cubicBezTo>
                    <a:cubicBezTo>
                      <a:pt x="548" y="463"/>
                      <a:pt x="548" y="464"/>
                      <a:pt x="549" y="464"/>
                    </a:cubicBezTo>
                    <a:cubicBezTo>
                      <a:pt x="549" y="464"/>
                      <a:pt x="548" y="464"/>
                      <a:pt x="548" y="464"/>
                    </a:cubicBezTo>
                    <a:cubicBezTo>
                      <a:pt x="548" y="464"/>
                      <a:pt x="547" y="466"/>
                      <a:pt x="548" y="466"/>
                    </a:cubicBezTo>
                    <a:cubicBezTo>
                      <a:pt x="548" y="466"/>
                      <a:pt x="548" y="466"/>
                      <a:pt x="548" y="467"/>
                    </a:cubicBezTo>
                    <a:cubicBezTo>
                      <a:pt x="548" y="467"/>
                      <a:pt x="548" y="468"/>
                      <a:pt x="549" y="469"/>
                    </a:cubicBezTo>
                    <a:cubicBezTo>
                      <a:pt x="549" y="469"/>
                      <a:pt x="549" y="469"/>
                      <a:pt x="549" y="469"/>
                    </a:cubicBezTo>
                    <a:cubicBezTo>
                      <a:pt x="549" y="469"/>
                      <a:pt x="549" y="469"/>
                      <a:pt x="549" y="470"/>
                    </a:cubicBezTo>
                    <a:cubicBezTo>
                      <a:pt x="549" y="470"/>
                      <a:pt x="549" y="470"/>
                      <a:pt x="549" y="470"/>
                    </a:cubicBezTo>
                    <a:cubicBezTo>
                      <a:pt x="550" y="471"/>
                      <a:pt x="550" y="472"/>
                      <a:pt x="550" y="472"/>
                    </a:cubicBezTo>
                    <a:cubicBezTo>
                      <a:pt x="550" y="473"/>
                      <a:pt x="551" y="474"/>
                      <a:pt x="551" y="476"/>
                    </a:cubicBezTo>
                    <a:cubicBezTo>
                      <a:pt x="551" y="476"/>
                      <a:pt x="551" y="477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9"/>
                      <a:pt x="552" y="479"/>
                      <a:pt x="552" y="479"/>
                    </a:cubicBezTo>
                    <a:cubicBezTo>
                      <a:pt x="552" y="479"/>
                      <a:pt x="552" y="480"/>
                      <a:pt x="552" y="480"/>
                    </a:cubicBezTo>
                    <a:cubicBezTo>
                      <a:pt x="552" y="480"/>
                      <a:pt x="553" y="481"/>
                      <a:pt x="553" y="481"/>
                    </a:cubicBezTo>
                    <a:cubicBezTo>
                      <a:pt x="553" y="482"/>
                      <a:pt x="553" y="482"/>
                      <a:pt x="553" y="483"/>
                    </a:cubicBezTo>
                    <a:cubicBezTo>
                      <a:pt x="553" y="483"/>
                      <a:pt x="554" y="485"/>
                      <a:pt x="554" y="485"/>
                    </a:cubicBezTo>
                    <a:cubicBezTo>
                      <a:pt x="554" y="485"/>
                      <a:pt x="554" y="485"/>
                      <a:pt x="555" y="486"/>
                    </a:cubicBezTo>
                    <a:cubicBezTo>
                      <a:pt x="555" y="486"/>
                      <a:pt x="555" y="486"/>
                      <a:pt x="555" y="486"/>
                    </a:cubicBezTo>
                    <a:cubicBezTo>
                      <a:pt x="556" y="486"/>
                      <a:pt x="555" y="486"/>
                      <a:pt x="556" y="486"/>
                    </a:cubicBezTo>
                    <a:cubicBezTo>
                      <a:pt x="556" y="487"/>
                      <a:pt x="557" y="489"/>
                      <a:pt x="556" y="489"/>
                    </a:cubicBezTo>
                    <a:cubicBezTo>
                      <a:pt x="557" y="490"/>
                      <a:pt x="558" y="489"/>
                      <a:pt x="558" y="489"/>
                    </a:cubicBezTo>
                    <a:cubicBezTo>
                      <a:pt x="558" y="491"/>
                      <a:pt x="559" y="490"/>
                      <a:pt x="559" y="491"/>
                    </a:cubicBezTo>
                    <a:cubicBezTo>
                      <a:pt x="558" y="491"/>
                      <a:pt x="559" y="491"/>
                      <a:pt x="559" y="492"/>
                    </a:cubicBezTo>
                    <a:cubicBezTo>
                      <a:pt x="560" y="492"/>
                      <a:pt x="560" y="492"/>
                      <a:pt x="560" y="493"/>
                    </a:cubicBezTo>
                    <a:cubicBezTo>
                      <a:pt x="560" y="495"/>
                      <a:pt x="561" y="495"/>
                      <a:pt x="561" y="496"/>
                    </a:cubicBezTo>
                    <a:cubicBezTo>
                      <a:pt x="561" y="496"/>
                      <a:pt x="561" y="497"/>
                      <a:pt x="562" y="497"/>
                    </a:cubicBezTo>
                    <a:cubicBezTo>
                      <a:pt x="562" y="499"/>
                      <a:pt x="563" y="500"/>
                      <a:pt x="564" y="501"/>
                    </a:cubicBezTo>
                    <a:cubicBezTo>
                      <a:pt x="564" y="501"/>
                      <a:pt x="563" y="502"/>
                      <a:pt x="564" y="503"/>
                    </a:cubicBezTo>
                    <a:cubicBezTo>
                      <a:pt x="565" y="503"/>
                      <a:pt x="565" y="502"/>
                      <a:pt x="565" y="503"/>
                    </a:cubicBezTo>
                    <a:cubicBezTo>
                      <a:pt x="566" y="504"/>
                      <a:pt x="564" y="505"/>
                      <a:pt x="565" y="505"/>
                    </a:cubicBezTo>
                    <a:cubicBezTo>
                      <a:pt x="565" y="505"/>
                      <a:pt x="566" y="505"/>
                      <a:pt x="566" y="505"/>
                    </a:cubicBezTo>
                    <a:cubicBezTo>
                      <a:pt x="566" y="506"/>
                      <a:pt x="567" y="506"/>
                      <a:pt x="567" y="507"/>
                    </a:cubicBezTo>
                    <a:cubicBezTo>
                      <a:pt x="566" y="506"/>
                      <a:pt x="566" y="507"/>
                      <a:pt x="566" y="507"/>
                    </a:cubicBezTo>
                    <a:cubicBezTo>
                      <a:pt x="566" y="508"/>
                      <a:pt x="567" y="507"/>
                      <a:pt x="567" y="507"/>
                    </a:cubicBezTo>
                    <a:cubicBezTo>
                      <a:pt x="567" y="508"/>
                      <a:pt x="568" y="508"/>
                      <a:pt x="568" y="509"/>
                    </a:cubicBezTo>
                    <a:cubicBezTo>
                      <a:pt x="568" y="510"/>
                      <a:pt x="568" y="510"/>
                      <a:pt x="568" y="511"/>
                    </a:cubicBezTo>
                    <a:cubicBezTo>
                      <a:pt x="568" y="511"/>
                      <a:pt x="569" y="511"/>
                      <a:pt x="569" y="512"/>
                    </a:cubicBezTo>
                    <a:cubicBezTo>
                      <a:pt x="569" y="512"/>
                      <a:pt x="570" y="513"/>
                      <a:pt x="571" y="513"/>
                    </a:cubicBezTo>
                    <a:cubicBezTo>
                      <a:pt x="571" y="514"/>
                      <a:pt x="571" y="515"/>
                      <a:pt x="572" y="515"/>
                    </a:cubicBezTo>
                    <a:cubicBezTo>
                      <a:pt x="572" y="514"/>
                      <a:pt x="571" y="513"/>
                      <a:pt x="571" y="513"/>
                    </a:cubicBezTo>
                    <a:cubicBezTo>
                      <a:pt x="570" y="512"/>
                      <a:pt x="571" y="512"/>
                      <a:pt x="571" y="512"/>
                    </a:cubicBezTo>
                    <a:cubicBezTo>
                      <a:pt x="570" y="512"/>
                      <a:pt x="570" y="512"/>
                      <a:pt x="570" y="511"/>
                    </a:cubicBezTo>
                    <a:cubicBezTo>
                      <a:pt x="570" y="511"/>
                      <a:pt x="570" y="511"/>
                      <a:pt x="569" y="510"/>
                    </a:cubicBezTo>
                    <a:cubicBezTo>
                      <a:pt x="569" y="510"/>
                      <a:pt x="569" y="510"/>
                      <a:pt x="569" y="510"/>
                    </a:cubicBezTo>
                    <a:cubicBezTo>
                      <a:pt x="569" y="509"/>
                      <a:pt x="568" y="508"/>
                      <a:pt x="568" y="507"/>
                    </a:cubicBezTo>
                    <a:cubicBezTo>
                      <a:pt x="568" y="506"/>
                      <a:pt x="568" y="506"/>
                      <a:pt x="568" y="505"/>
                    </a:cubicBezTo>
                    <a:cubicBezTo>
                      <a:pt x="567" y="505"/>
                      <a:pt x="567" y="504"/>
                      <a:pt x="567" y="503"/>
                    </a:cubicBezTo>
                    <a:cubicBezTo>
                      <a:pt x="566" y="502"/>
                      <a:pt x="565" y="502"/>
                      <a:pt x="565" y="501"/>
                    </a:cubicBezTo>
                    <a:cubicBezTo>
                      <a:pt x="565" y="501"/>
                      <a:pt x="564" y="500"/>
                      <a:pt x="565" y="499"/>
                    </a:cubicBezTo>
                    <a:cubicBezTo>
                      <a:pt x="564" y="499"/>
                      <a:pt x="563" y="498"/>
                      <a:pt x="564" y="497"/>
                    </a:cubicBezTo>
                    <a:cubicBezTo>
                      <a:pt x="563" y="497"/>
                      <a:pt x="563" y="496"/>
                      <a:pt x="562" y="496"/>
                    </a:cubicBezTo>
                    <a:cubicBezTo>
                      <a:pt x="562" y="496"/>
                      <a:pt x="563" y="495"/>
                      <a:pt x="562" y="495"/>
                    </a:cubicBezTo>
                    <a:cubicBezTo>
                      <a:pt x="562" y="495"/>
                      <a:pt x="562" y="495"/>
                      <a:pt x="562" y="495"/>
                    </a:cubicBezTo>
                    <a:cubicBezTo>
                      <a:pt x="561" y="494"/>
                      <a:pt x="561" y="494"/>
                      <a:pt x="561" y="493"/>
                    </a:cubicBezTo>
                    <a:cubicBezTo>
                      <a:pt x="561" y="493"/>
                      <a:pt x="561" y="493"/>
                      <a:pt x="561" y="493"/>
                    </a:cubicBezTo>
                    <a:cubicBezTo>
                      <a:pt x="561" y="492"/>
                      <a:pt x="561" y="492"/>
                      <a:pt x="560" y="491"/>
                    </a:cubicBezTo>
                    <a:cubicBezTo>
                      <a:pt x="560" y="491"/>
                      <a:pt x="560" y="491"/>
                      <a:pt x="560" y="490"/>
                    </a:cubicBezTo>
                    <a:cubicBezTo>
                      <a:pt x="560" y="490"/>
                      <a:pt x="559" y="489"/>
                      <a:pt x="559" y="489"/>
                    </a:cubicBezTo>
                    <a:cubicBezTo>
                      <a:pt x="559" y="488"/>
                      <a:pt x="558" y="487"/>
                      <a:pt x="559" y="486"/>
                    </a:cubicBezTo>
                    <a:cubicBezTo>
                      <a:pt x="558" y="486"/>
                      <a:pt x="558" y="485"/>
                      <a:pt x="557" y="485"/>
                    </a:cubicBezTo>
                    <a:cubicBezTo>
                      <a:pt x="558" y="485"/>
                      <a:pt x="557" y="483"/>
                      <a:pt x="558" y="483"/>
                    </a:cubicBezTo>
                    <a:cubicBezTo>
                      <a:pt x="558" y="485"/>
                      <a:pt x="559" y="484"/>
                      <a:pt x="559" y="485"/>
                    </a:cubicBezTo>
                    <a:cubicBezTo>
                      <a:pt x="560" y="485"/>
                      <a:pt x="560" y="486"/>
                      <a:pt x="560" y="486"/>
                    </a:cubicBezTo>
                    <a:cubicBezTo>
                      <a:pt x="561" y="487"/>
                      <a:pt x="561" y="487"/>
                      <a:pt x="561" y="488"/>
                    </a:cubicBezTo>
                    <a:cubicBezTo>
                      <a:pt x="561" y="488"/>
                      <a:pt x="561" y="489"/>
                      <a:pt x="561" y="489"/>
                    </a:cubicBezTo>
                    <a:cubicBezTo>
                      <a:pt x="562" y="489"/>
                      <a:pt x="562" y="490"/>
                      <a:pt x="562" y="490"/>
                    </a:cubicBezTo>
                    <a:cubicBezTo>
                      <a:pt x="562" y="491"/>
                      <a:pt x="564" y="491"/>
                      <a:pt x="563" y="491"/>
                    </a:cubicBezTo>
                    <a:cubicBezTo>
                      <a:pt x="563" y="492"/>
                      <a:pt x="564" y="492"/>
                      <a:pt x="564" y="492"/>
                    </a:cubicBezTo>
                    <a:cubicBezTo>
                      <a:pt x="563" y="493"/>
                      <a:pt x="564" y="493"/>
                      <a:pt x="564" y="494"/>
                    </a:cubicBezTo>
                    <a:cubicBezTo>
                      <a:pt x="564" y="494"/>
                      <a:pt x="564" y="495"/>
                      <a:pt x="564" y="495"/>
                    </a:cubicBezTo>
                    <a:cubicBezTo>
                      <a:pt x="564" y="495"/>
                      <a:pt x="565" y="496"/>
                      <a:pt x="565" y="496"/>
                    </a:cubicBezTo>
                    <a:cubicBezTo>
                      <a:pt x="565" y="496"/>
                      <a:pt x="565" y="496"/>
                      <a:pt x="565" y="496"/>
                    </a:cubicBezTo>
                    <a:cubicBezTo>
                      <a:pt x="565" y="497"/>
                      <a:pt x="566" y="497"/>
                      <a:pt x="566" y="497"/>
                    </a:cubicBezTo>
                    <a:cubicBezTo>
                      <a:pt x="566" y="498"/>
                      <a:pt x="567" y="499"/>
                      <a:pt x="567" y="499"/>
                    </a:cubicBezTo>
                    <a:cubicBezTo>
                      <a:pt x="567" y="500"/>
                      <a:pt x="567" y="501"/>
                      <a:pt x="567" y="501"/>
                    </a:cubicBezTo>
                    <a:cubicBezTo>
                      <a:pt x="567" y="502"/>
                      <a:pt x="568" y="502"/>
                      <a:pt x="568" y="503"/>
                    </a:cubicBezTo>
                    <a:cubicBezTo>
                      <a:pt x="569" y="504"/>
                      <a:pt x="570" y="505"/>
                      <a:pt x="570" y="507"/>
                    </a:cubicBezTo>
                    <a:cubicBezTo>
                      <a:pt x="570" y="507"/>
                      <a:pt x="571" y="507"/>
                      <a:pt x="571" y="508"/>
                    </a:cubicBezTo>
                    <a:cubicBezTo>
                      <a:pt x="571" y="508"/>
                      <a:pt x="571" y="509"/>
                      <a:pt x="571" y="509"/>
                    </a:cubicBezTo>
                    <a:cubicBezTo>
                      <a:pt x="571" y="509"/>
                      <a:pt x="571" y="509"/>
                      <a:pt x="571" y="509"/>
                    </a:cubicBezTo>
                    <a:cubicBezTo>
                      <a:pt x="572" y="509"/>
                      <a:pt x="572" y="510"/>
                      <a:pt x="572" y="510"/>
                    </a:cubicBezTo>
                    <a:cubicBezTo>
                      <a:pt x="572" y="510"/>
                      <a:pt x="572" y="510"/>
                      <a:pt x="572" y="511"/>
                    </a:cubicBezTo>
                    <a:cubicBezTo>
                      <a:pt x="572" y="511"/>
                      <a:pt x="572" y="511"/>
                      <a:pt x="573" y="512"/>
                    </a:cubicBezTo>
                    <a:cubicBezTo>
                      <a:pt x="573" y="512"/>
                      <a:pt x="573" y="512"/>
                      <a:pt x="573" y="512"/>
                    </a:cubicBezTo>
                    <a:cubicBezTo>
                      <a:pt x="573" y="512"/>
                      <a:pt x="573" y="513"/>
                      <a:pt x="573" y="513"/>
                    </a:cubicBezTo>
                    <a:cubicBezTo>
                      <a:pt x="574" y="513"/>
                      <a:pt x="573" y="513"/>
                      <a:pt x="574" y="513"/>
                    </a:cubicBezTo>
                    <a:cubicBezTo>
                      <a:pt x="574" y="514"/>
                      <a:pt x="575" y="514"/>
                      <a:pt x="575" y="514"/>
                    </a:cubicBezTo>
                    <a:cubicBezTo>
                      <a:pt x="575" y="515"/>
                      <a:pt x="575" y="515"/>
                      <a:pt x="576" y="515"/>
                    </a:cubicBezTo>
                    <a:cubicBezTo>
                      <a:pt x="576" y="515"/>
                      <a:pt x="576" y="514"/>
                      <a:pt x="576" y="514"/>
                    </a:cubicBezTo>
                    <a:cubicBezTo>
                      <a:pt x="576" y="515"/>
                      <a:pt x="577" y="515"/>
                      <a:pt x="577" y="516"/>
                    </a:cubicBezTo>
                    <a:cubicBezTo>
                      <a:pt x="577" y="516"/>
                      <a:pt x="578" y="516"/>
                      <a:pt x="578" y="516"/>
                    </a:cubicBezTo>
                    <a:cubicBezTo>
                      <a:pt x="578" y="517"/>
                      <a:pt x="577" y="517"/>
                      <a:pt x="577" y="518"/>
                    </a:cubicBezTo>
                    <a:cubicBezTo>
                      <a:pt x="577" y="517"/>
                      <a:pt x="578" y="517"/>
                      <a:pt x="578" y="517"/>
                    </a:cubicBezTo>
                    <a:cubicBezTo>
                      <a:pt x="578" y="518"/>
                      <a:pt x="579" y="518"/>
                      <a:pt x="579" y="519"/>
                    </a:cubicBezTo>
                    <a:cubicBezTo>
                      <a:pt x="579" y="519"/>
                      <a:pt x="578" y="519"/>
                      <a:pt x="578" y="519"/>
                    </a:cubicBezTo>
                    <a:cubicBezTo>
                      <a:pt x="578" y="519"/>
                      <a:pt x="578" y="519"/>
                      <a:pt x="578" y="520"/>
                    </a:cubicBezTo>
                    <a:cubicBezTo>
                      <a:pt x="579" y="520"/>
                      <a:pt x="579" y="521"/>
                      <a:pt x="580" y="522"/>
                    </a:cubicBezTo>
                    <a:cubicBezTo>
                      <a:pt x="580" y="522"/>
                      <a:pt x="580" y="522"/>
                      <a:pt x="580" y="522"/>
                    </a:cubicBezTo>
                    <a:cubicBezTo>
                      <a:pt x="581" y="522"/>
                      <a:pt x="581" y="521"/>
                      <a:pt x="582" y="522"/>
                    </a:cubicBezTo>
                    <a:cubicBezTo>
                      <a:pt x="582" y="523"/>
                      <a:pt x="580" y="522"/>
                      <a:pt x="580" y="523"/>
                    </a:cubicBezTo>
                    <a:cubicBezTo>
                      <a:pt x="581" y="524"/>
                      <a:pt x="581" y="524"/>
                      <a:pt x="582" y="524"/>
                    </a:cubicBezTo>
                    <a:cubicBezTo>
                      <a:pt x="582" y="525"/>
                      <a:pt x="582" y="525"/>
                      <a:pt x="582" y="526"/>
                    </a:cubicBezTo>
                    <a:cubicBezTo>
                      <a:pt x="583" y="526"/>
                      <a:pt x="583" y="526"/>
                      <a:pt x="583" y="526"/>
                    </a:cubicBezTo>
                    <a:cubicBezTo>
                      <a:pt x="583" y="527"/>
                      <a:pt x="584" y="527"/>
                      <a:pt x="584" y="527"/>
                    </a:cubicBezTo>
                    <a:cubicBezTo>
                      <a:pt x="584" y="527"/>
                      <a:pt x="584" y="528"/>
                      <a:pt x="584" y="529"/>
                    </a:cubicBezTo>
                    <a:cubicBezTo>
                      <a:pt x="585" y="529"/>
                      <a:pt x="585" y="529"/>
                      <a:pt x="586" y="530"/>
                    </a:cubicBezTo>
                    <a:cubicBezTo>
                      <a:pt x="586" y="531"/>
                      <a:pt x="587" y="531"/>
                      <a:pt x="587" y="531"/>
                    </a:cubicBezTo>
                    <a:cubicBezTo>
                      <a:pt x="587" y="531"/>
                      <a:pt x="587" y="532"/>
                      <a:pt x="587" y="532"/>
                    </a:cubicBezTo>
                    <a:cubicBezTo>
                      <a:pt x="587" y="532"/>
                      <a:pt x="588" y="532"/>
                      <a:pt x="588" y="533"/>
                    </a:cubicBezTo>
                    <a:cubicBezTo>
                      <a:pt x="588" y="533"/>
                      <a:pt x="588" y="533"/>
                      <a:pt x="589" y="533"/>
                    </a:cubicBezTo>
                    <a:cubicBezTo>
                      <a:pt x="588" y="535"/>
                      <a:pt x="587" y="533"/>
                      <a:pt x="586" y="534"/>
                    </a:cubicBezTo>
                    <a:cubicBezTo>
                      <a:pt x="586" y="535"/>
                      <a:pt x="586" y="535"/>
                      <a:pt x="587" y="536"/>
                    </a:cubicBezTo>
                    <a:cubicBezTo>
                      <a:pt x="587" y="537"/>
                      <a:pt x="588" y="537"/>
                      <a:pt x="588" y="537"/>
                    </a:cubicBezTo>
                    <a:cubicBezTo>
                      <a:pt x="589" y="538"/>
                      <a:pt x="590" y="537"/>
                      <a:pt x="590" y="537"/>
                    </a:cubicBezTo>
                    <a:cubicBezTo>
                      <a:pt x="591" y="538"/>
                      <a:pt x="591" y="538"/>
                      <a:pt x="591" y="540"/>
                    </a:cubicBezTo>
                    <a:cubicBezTo>
                      <a:pt x="592" y="540"/>
                      <a:pt x="591" y="539"/>
                      <a:pt x="592" y="539"/>
                    </a:cubicBezTo>
                    <a:cubicBezTo>
                      <a:pt x="592" y="539"/>
                      <a:pt x="593" y="539"/>
                      <a:pt x="593" y="540"/>
                    </a:cubicBezTo>
                    <a:cubicBezTo>
                      <a:pt x="593" y="540"/>
                      <a:pt x="594" y="540"/>
                      <a:pt x="594" y="540"/>
                    </a:cubicBezTo>
                    <a:cubicBezTo>
                      <a:pt x="594" y="541"/>
                      <a:pt x="593" y="541"/>
                      <a:pt x="593" y="542"/>
                    </a:cubicBezTo>
                    <a:cubicBezTo>
                      <a:pt x="594" y="542"/>
                      <a:pt x="594" y="541"/>
                      <a:pt x="595" y="540"/>
                    </a:cubicBezTo>
                    <a:cubicBezTo>
                      <a:pt x="595" y="540"/>
                      <a:pt x="595" y="541"/>
                      <a:pt x="596" y="541"/>
                    </a:cubicBezTo>
                    <a:cubicBezTo>
                      <a:pt x="596" y="541"/>
                      <a:pt x="596" y="541"/>
                      <a:pt x="596" y="542"/>
                    </a:cubicBezTo>
                    <a:cubicBezTo>
                      <a:pt x="596" y="542"/>
                      <a:pt x="596" y="542"/>
                      <a:pt x="596" y="542"/>
                    </a:cubicBezTo>
                    <a:cubicBezTo>
                      <a:pt x="597" y="543"/>
                      <a:pt x="597" y="542"/>
                      <a:pt x="597" y="542"/>
                    </a:cubicBezTo>
                    <a:cubicBezTo>
                      <a:pt x="598" y="543"/>
                      <a:pt x="599" y="543"/>
                      <a:pt x="600" y="543"/>
                    </a:cubicBezTo>
                    <a:cubicBezTo>
                      <a:pt x="600" y="544"/>
                      <a:pt x="601" y="544"/>
                      <a:pt x="600" y="545"/>
                    </a:cubicBezTo>
                    <a:cubicBezTo>
                      <a:pt x="601" y="545"/>
                      <a:pt x="601" y="544"/>
                      <a:pt x="602" y="544"/>
                    </a:cubicBezTo>
                    <a:cubicBezTo>
                      <a:pt x="602" y="545"/>
                      <a:pt x="604" y="546"/>
                      <a:pt x="605" y="547"/>
                    </a:cubicBezTo>
                    <a:cubicBezTo>
                      <a:pt x="605" y="546"/>
                      <a:pt x="605" y="546"/>
                      <a:pt x="605" y="546"/>
                    </a:cubicBezTo>
                    <a:cubicBezTo>
                      <a:pt x="605" y="546"/>
                      <a:pt x="606" y="546"/>
                      <a:pt x="606" y="546"/>
                    </a:cubicBezTo>
                    <a:cubicBezTo>
                      <a:pt x="606" y="547"/>
                      <a:pt x="607" y="547"/>
                      <a:pt x="607" y="547"/>
                    </a:cubicBezTo>
                    <a:cubicBezTo>
                      <a:pt x="607" y="547"/>
                      <a:pt x="608" y="548"/>
                      <a:pt x="608" y="548"/>
                    </a:cubicBezTo>
                    <a:cubicBezTo>
                      <a:pt x="609" y="548"/>
                      <a:pt x="609" y="548"/>
                      <a:pt x="610" y="548"/>
                    </a:cubicBezTo>
                    <a:cubicBezTo>
                      <a:pt x="611" y="549"/>
                      <a:pt x="612" y="550"/>
                      <a:pt x="614" y="551"/>
                    </a:cubicBezTo>
                    <a:cubicBezTo>
                      <a:pt x="614" y="551"/>
                      <a:pt x="615" y="552"/>
                      <a:pt x="616" y="552"/>
                    </a:cubicBezTo>
                    <a:cubicBezTo>
                      <a:pt x="616" y="552"/>
                      <a:pt x="617" y="552"/>
                      <a:pt x="617" y="551"/>
                    </a:cubicBezTo>
                    <a:cubicBezTo>
                      <a:pt x="618" y="552"/>
                      <a:pt x="617" y="550"/>
                      <a:pt x="618" y="550"/>
                    </a:cubicBezTo>
                    <a:cubicBezTo>
                      <a:pt x="618" y="550"/>
                      <a:pt x="618" y="551"/>
                      <a:pt x="618" y="552"/>
                    </a:cubicBezTo>
                    <a:cubicBezTo>
                      <a:pt x="618" y="552"/>
                      <a:pt x="619" y="552"/>
                      <a:pt x="619" y="552"/>
                    </a:cubicBezTo>
                    <a:cubicBezTo>
                      <a:pt x="619" y="553"/>
                      <a:pt x="619" y="553"/>
                      <a:pt x="620" y="553"/>
                    </a:cubicBezTo>
                    <a:cubicBezTo>
                      <a:pt x="620" y="554"/>
                      <a:pt x="620" y="553"/>
                      <a:pt x="621" y="553"/>
                    </a:cubicBezTo>
                    <a:cubicBezTo>
                      <a:pt x="621" y="553"/>
                      <a:pt x="621" y="553"/>
                      <a:pt x="622" y="553"/>
                    </a:cubicBezTo>
                    <a:cubicBezTo>
                      <a:pt x="622" y="553"/>
                      <a:pt x="622" y="553"/>
                      <a:pt x="622" y="553"/>
                    </a:cubicBezTo>
                    <a:cubicBezTo>
                      <a:pt x="623" y="553"/>
                      <a:pt x="623" y="552"/>
                      <a:pt x="623" y="552"/>
                    </a:cubicBezTo>
                    <a:cubicBezTo>
                      <a:pt x="623" y="554"/>
                      <a:pt x="624" y="554"/>
                      <a:pt x="624" y="555"/>
                    </a:cubicBezTo>
                    <a:cubicBezTo>
                      <a:pt x="626" y="555"/>
                      <a:pt x="628" y="556"/>
                      <a:pt x="630" y="556"/>
                    </a:cubicBezTo>
                    <a:cubicBezTo>
                      <a:pt x="630" y="556"/>
                      <a:pt x="631" y="557"/>
                      <a:pt x="631" y="557"/>
                    </a:cubicBezTo>
                    <a:cubicBezTo>
                      <a:pt x="633" y="557"/>
                      <a:pt x="635" y="558"/>
                      <a:pt x="635" y="558"/>
                    </a:cubicBezTo>
                    <a:cubicBezTo>
                      <a:pt x="635" y="558"/>
                      <a:pt x="636" y="558"/>
                      <a:pt x="636" y="559"/>
                    </a:cubicBezTo>
                    <a:cubicBezTo>
                      <a:pt x="635" y="559"/>
                      <a:pt x="635" y="560"/>
                      <a:pt x="634" y="560"/>
                    </a:cubicBezTo>
                    <a:cubicBezTo>
                      <a:pt x="634" y="559"/>
                      <a:pt x="634" y="558"/>
                      <a:pt x="634" y="559"/>
                    </a:cubicBezTo>
                    <a:cubicBezTo>
                      <a:pt x="633" y="560"/>
                      <a:pt x="632" y="559"/>
                      <a:pt x="632" y="559"/>
                    </a:cubicBezTo>
                    <a:cubicBezTo>
                      <a:pt x="631" y="559"/>
                      <a:pt x="631" y="559"/>
                      <a:pt x="631" y="559"/>
                    </a:cubicBezTo>
                    <a:cubicBezTo>
                      <a:pt x="631" y="559"/>
                      <a:pt x="630" y="559"/>
                      <a:pt x="630" y="559"/>
                    </a:cubicBezTo>
                    <a:cubicBezTo>
                      <a:pt x="630" y="558"/>
                      <a:pt x="630" y="559"/>
                      <a:pt x="629" y="558"/>
                    </a:cubicBezTo>
                    <a:cubicBezTo>
                      <a:pt x="629" y="558"/>
                      <a:pt x="629" y="558"/>
                      <a:pt x="629" y="558"/>
                    </a:cubicBezTo>
                    <a:cubicBezTo>
                      <a:pt x="629" y="558"/>
                      <a:pt x="628" y="559"/>
                      <a:pt x="628" y="558"/>
                    </a:cubicBezTo>
                    <a:cubicBezTo>
                      <a:pt x="628" y="558"/>
                      <a:pt x="627" y="557"/>
                      <a:pt x="627" y="557"/>
                    </a:cubicBezTo>
                    <a:cubicBezTo>
                      <a:pt x="625" y="556"/>
                      <a:pt x="624" y="555"/>
                      <a:pt x="623" y="554"/>
                    </a:cubicBezTo>
                    <a:cubicBezTo>
                      <a:pt x="622" y="555"/>
                      <a:pt x="622" y="556"/>
                      <a:pt x="622" y="556"/>
                    </a:cubicBezTo>
                    <a:cubicBezTo>
                      <a:pt x="622" y="555"/>
                      <a:pt x="621" y="555"/>
                      <a:pt x="620" y="554"/>
                    </a:cubicBezTo>
                    <a:cubicBezTo>
                      <a:pt x="617" y="554"/>
                      <a:pt x="615" y="553"/>
                      <a:pt x="613" y="552"/>
                    </a:cubicBezTo>
                    <a:cubicBezTo>
                      <a:pt x="612" y="551"/>
                      <a:pt x="612" y="550"/>
                      <a:pt x="611" y="550"/>
                    </a:cubicBezTo>
                    <a:cubicBezTo>
                      <a:pt x="610" y="550"/>
                      <a:pt x="611" y="551"/>
                      <a:pt x="610" y="551"/>
                    </a:cubicBezTo>
                    <a:cubicBezTo>
                      <a:pt x="610" y="550"/>
                      <a:pt x="608" y="550"/>
                      <a:pt x="608" y="549"/>
                    </a:cubicBezTo>
                    <a:cubicBezTo>
                      <a:pt x="607" y="549"/>
                      <a:pt x="606" y="547"/>
                      <a:pt x="605" y="547"/>
                    </a:cubicBezTo>
                    <a:cubicBezTo>
                      <a:pt x="604" y="547"/>
                      <a:pt x="604" y="548"/>
                      <a:pt x="603" y="547"/>
                    </a:cubicBezTo>
                    <a:cubicBezTo>
                      <a:pt x="603" y="547"/>
                      <a:pt x="602" y="547"/>
                      <a:pt x="602" y="546"/>
                    </a:cubicBezTo>
                    <a:cubicBezTo>
                      <a:pt x="602" y="546"/>
                      <a:pt x="601" y="546"/>
                      <a:pt x="601" y="546"/>
                    </a:cubicBezTo>
                    <a:cubicBezTo>
                      <a:pt x="601" y="546"/>
                      <a:pt x="601" y="546"/>
                      <a:pt x="601" y="546"/>
                    </a:cubicBezTo>
                    <a:cubicBezTo>
                      <a:pt x="600" y="545"/>
                      <a:pt x="600" y="545"/>
                      <a:pt x="599" y="545"/>
                    </a:cubicBezTo>
                    <a:cubicBezTo>
                      <a:pt x="599" y="545"/>
                      <a:pt x="599" y="544"/>
                      <a:pt x="599" y="544"/>
                    </a:cubicBezTo>
                    <a:cubicBezTo>
                      <a:pt x="598" y="544"/>
                      <a:pt x="598" y="544"/>
                      <a:pt x="598" y="544"/>
                    </a:cubicBezTo>
                    <a:cubicBezTo>
                      <a:pt x="598" y="545"/>
                      <a:pt x="598" y="546"/>
                      <a:pt x="600" y="546"/>
                    </a:cubicBezTo>
                    <a:cubicBezTo>
                      <a:pt x="600" y="547"/>
                      <a:pt x="601" y="547"/>
                      <a:pt x="600" y="547"/>
                    </a:cubicBezTo>
                    <a:cubicBezTo>
                      <a:pt x="602" y="547"/>
                      <a:pt x="602" y="547"/>
                      <a:pt x="602" y="547"/>
                    </a:cubicBezTo>
                    <a:cubicBezTo>
                      <a:pt x="602" y="548"/>
                      <a:pt x="603" y="549"/>
                      <a:pt x="604" y="549"/>
                    </a:cubicBezTo>
                    <a:cubicBezTo>
                      <a:pt x="604" y="549"/>
                      <a:pt x="604" y="549"/>
                      <a:pt x="604" y="549"/>
                    </a:cubicBezTo>
                    <a:cubicBezTo>
                      <a:pt x="604" y="549"/>
                      <a:pt x="605" y="550"/>
                      <a:pt x="605" y="550"/>
                    </a:cubicBezTo>
                    <a:cubicBezTo>
                      <a:pt x="606" y="550"/>
                      <a:pt x="606" y="551"/>
                      <a:pt x="607" y="551"/>
                    </a:cubicBezTo>
                    <a:cubicBezTo>
                      <a:pt x="607" y="551"/>
                      <a:pt x="607" y="551"/>
                      <a:pt x="607" y="551"/>
                    </a:cubicBezTo>
                    <a:cubicBezTo>
                      <a:pt x="608" y="551"/>
                      <a:pt x="607" y="551"/>
                      <a:pt x="608" y="551"/>
                    </a:cubicBezTo>
                    <a:cubicBezTo>
                      <a:pt x="609" y="552"/>
                      <a:pt x="610" y="552"/>
                      <a:pt x="612" y="552"/>
                    </a:cubicBezTo>
                    <a:cubicBezTo>
                      <a:pt x="612" y="553"/>
                      <a:pt x="614" y="553"/>
                      <a:pt x="616" y="554"/>
                    </a:cubicBezTo>
                    <a:cubicBezTo>
                      <a:pt x="616" y="554"/>
                      <a:pt x="616" y="554"/>
                      <a:pt x="616" y="554"/>
                    </a:cubicBezTo>
                    <a:cubicBezTo>
                      <a:pt x="617" y="554"/>
                      <a:pt x="616" y="554"/>
                      <a:pt x="617" y="554"/>
                    </a:cubicBezTo>
                    <a:cubicBezTo>
                      <a:pt x="617" y="555"/>
                      <a:pt x="619" y="555"/>
                      <a:pt x="620" y="555"/>
                    </a:cubicBezTo>
                    <a:cubicBezTo>
                      <a:pt x="620" y="555"/>
                      <a:pt x="620" y="555"/>
                      <a:pt x="620" y="555"/>
                    </a:cubicBezTo>
                    <a:cubicBezTo>
                      <a:pt x="620" y="555"/>
                      <a:pt x="621" y="556"/>
                      <a:pt x="621" y="556"/>
                    </a:cubicBezTo>
                    <a:cubicBezTo>
                      <a:pt x="621" y="556"/>
                      <a:pt x="621" y="556"/>
                      <a:pt x="622" y="556"/>
                    </a:cubicBezTo>
                    <a:cubicBezTo>
                      <a:pt x="622" y="557"/>
                      <a:pt x="623" y="557"/>
                      <a:pt x="624" y="558"/>
                    </a:cubicBezTo>
                    <a:cubicBezTo>
                      <a:pt x="624" y="557"/>
                      <a:pt x="624" y="557"/>
                      <a:pt x="624" y="556"/>
                    </a:cubicBezTo>
                    <a:cubicBezTo>
                      <a:pt x="625" y="557"/>
                      <a:pt x="625" y="558"/>
                      <a:pt x="625" y="558"/>
                    </a:cubicBezTo>
                    <a:cubicBezTo>
                      <a:pt x="626" y="559"/>
                      <a:pt x="627" y="560"/>
                      <a:pt x="628" y="560"/>
                    </a:cubicBezTo>
                    <a:cubicBezTo>
                      <a:pt x="628" y="560"/>
                      <a:pt x="628" y="559"/>
                      <a:pt x="629" y="559"/>
                    </a:cubicBezTo>
                    <a:cubicBezTo>
                      <a:pt x="630" y="560"/>
                      <a:pt x="631" y="560"/>
                      <a:pt x="632" y="560"/>
                    </a:cubicBezTo>
                    <a:cubicBezTo>
                      <a:pt x="633" y="561"/>
                      <a:pt x="635" y="561"/>
                      <a:pt x="636" y="561"/>
                    </a:cubicBezTo>
                    <a:cubicBezTo>
                      <a:pt x="638" y="562"/>
                      <a:pt x="640" y="562"/>
                      <a:pt x="643" y="562"/>
                    </a:cubicBezTo>
                    <a:cubicBezTo>
                      <a:pt x="644" y="563"/>
                      <a:pt x="644" y="563"/>
                      <a:pt x="644" y="563"/>
                    </a:cubicBezTo>
                    <a:cubicBezTo>
                      <a:pt x="646" y="562"/>
                      <a:pt x="646" y="563"/>
                      <a:pt x="647" y="563"/>
                    </a:cubicBezTo>
                    <a:cubicBezTo>
                      <a:pt x="648" y="563"/>
                      <a:pt x="650" y="564"/>
                      <a:pt x="651" y="564"/>
                    </a:cubicBezTo>
                    <a:cubicBezTo>
                      <a:pt x="651" y="564"/>
                      <a:pt x="651" y="563"/>
                      <a:pt x="652" y="563"/>
                    </a:cubicBezTo>
                    <a:cubicBezTo>
                      <a:pt x="652" y="563"/>
                      <a:pt x="654" y="564"/>
                      <a:pt x="654" y="564"/>
                    </a:cubicBezTo>
                    <a:cubicBezTo>
                      <a:pt x="655" y="564"/>
                      <a:pt x="655" y="564"/>
                      <a:pt x="655" y="564"/>
                    </a:cubicBezTo>
                    <a:cubicBezTo>
                      <a:pt x="656" y="564"/>
                      <a:pt x="656" y="564"/>
                      <a:pt x="656" y="564"/>
                    </a:cubicBezTo>
                    <a:cubicBezTo>
                      <a:pt x="657" y="564"/>
                      <a:pt x="658" y="565"/>
                      <a:pt x="658" y="565"/>
                    </a:cubicBezTo>
                    <a:cubicBezTo>
                      <a:pt x="659" y="565"/>
                      <a:pt x="659" y="565"/>
                      <a:pt x="659" y="565"/>
                    </a:cubicBezTo>
                    <a:cubicBezTo>
                      <a:pt x="659" y="565"/>
                      <a:pt x="659" y="565"/>
                      <a:pt x="660" y="565"/>
                    </a:cubicBezTo>
                    <a:cubicBezTo>
                      <a:pt x="660" y="565"/>
                      <a:pt x="660" y="564"/>
                      <a:pt x="660" y="563"/>
                    </a:cubicBezTo>
                    <a:cubicBezTo>
                      <a:pt x="660" y="563"/>
                      <a:pt x="661" y="565"/>
                      <a:pt x="661" y="565"/>
                    </a:cubicBezTo>
                    <a:cubicBezTo>
                      <a:pt x="661" y="565"/>
                      <a:pt x="662" y="565"/>
                      <a:pt x="662" y="565"/>
                    </a:cubicBezTo>
                    <a:cubicBezTo>
                      <a:pt x="662" y="565"/>
                      <a:pt x="663" y="565"/>
                      <a:pt x="663" y="565"/>
                    </a:cubicBezTo>
                    <a:cubicBezTo>
                      <a:pt x="664" y="565"/>
                      <a:pt x="665" y="566"/>
                      <a:pt x="665" y="566"/>
                    </a:cubicBezTo>
                    <a:cubicBezTo>
                      <a:pt x="666" y="566"/>
                      <a:pt x="666" y="565"/>
                      <a:pt x="667" y="565"/>
                    </a:cubicBezTo>
                    <a:cubicBezTo>
                      <a:pt x="668" y="565"/>
                      <a:pt x="670" y="566"/>
                      <a:pt x="671" y="566"/>
                    </a:cubicBezTo>
                    <a:cubicBezTo>
                      <a:pt x="671" y="566"/>
                      <a:pt x="671" y="565"/>
                      <a:pt x="671" y="565"/>
                    </a:cubicBezTo>
                    <a:cubicBezTo>
                      <a:pt x="672" y="565"/>
                      <a:pt x="673" y="566"/>
                      <a:pt x="673" y="566"/>
                    </a:cubicBezTo>
                    <a:cubicBezTo>
                      <a:pt x="673" y="566"/>
                      <a:pt x="673" y="565"/>
                      <a:pt x="673" y="565"/>
                    </a:cubicBezTo>
                    <a:cubicBezTo>
                      <a:pt x="673" y="565"/>
                      <a:pt x="674" y="566"/>
                      <a:pt x="675" y="566"/>
                    </a:cubicBezTo>
                    <a:cubicBezTo>
                      <a:pt x="675" y="566"/>
                      <a:pt x="675" y="566"/>
                      <a:pt x="676" y="566"/>
                    </a:cubicBezTo>
                    <a:cubicBezTo>
                      <a:pt x="676" y="566"/>
                      <a:pt x="676" y="565"/>
                      <a:pt x="677" y="565"/>
                    </a:cubicBezTo>
                    <a:cubicBezTo>
                      <a:pt x="677" y="565"/>
                      <a:pt x="677" y="565"/>
                      <a:pt x="677" y="564"/>
                    </a:cubicBezTo>
                    <a:cubicBezTo>
                      <a:pt x="677" y="564"/>
                      <a:pt x="677" y="565"/>
                      <a:pt x="677" y="565"/>
                    </a:cubicBezTo>
                    <a:cubicBezTo>
                      <a:pt x="678" y="564"/>
                      <a:pt x="678" y="565"/>
                      <a:pt x="679" y="565"/>
                    </a:cubicBezTo>
                    <a:cubicBezTo>
                      <a:pt x="680" y="565"/>
                      <a:pt x="682" y="565"/>
                      <a:pt x="683" y="565"/>
                    </a:cubicBezTo>
                    <a:cubicBezTo>
                      <a:pt x="683" y="565"/>
                      <a:pt x="683" y="565"/>
                      <a:pt x="684" y="565"/>
                    </a:cubicBezTo>
                    <a:cubicBezTo>
                      <a:pt x="684" y="565"/>
                      <a:pt x="684" y="565"/>
                      <a:pt x="685" y="564"/>
                    </a:cubicBezTo>
                    <a:cubicBezTo>
                      <a:pt x="685" y="564"/>
                      <a:pt x="687" y="564"/>
                      <a:pt x="687" y="564"/>
                    </a:cubicBezTo>
                    <a:cubicBezTo>
                      <a:pt x="688" y="564"/>
                      <a:pt x="689" y="564"/>
                      <a:pt x="689" y="564"/>
                    </a:cubicBezTo>
                    <a:cubicBezTo>
                      <a:pt x="689" y="564"/>
                      <a:pt x="690" y="564"/>
                      <a:pt x="690" y="564"/>
                    </a:cubicBezTo>
                    <a:cubicBezTo>
                      <a:pt x="690" y="564"/>
                      <a:pt x="690" y="564"/>
                      <a:pt x="691" y="564"/>
                    </a:cubicBezTo>
                    <a:cubicBezTo>
                      <a:pt x="692" y="563"/>
                      <a:pt x="693" y="563"/>
                      <a:pt x="693" y="563"/>
                    </a:cubicBezTo>
                    <a:cubicBezTo>
                      <a:pt x="694" y="563"/>
                      <a:pt x="694" y="563"/>
                      <a:pt x="694" y="562"/>
                    </a:cubicBezTo>
                    <a:cubicBezTo>
                      <a:pt x="695" y="562"/>
                      <a:pt x="696" y="563"/>
                      <a:pt x="696" y="563"/>
                    </a:cubicBezTo>
                    <a:cubicBezTo>
                      <a:pt x="697" y="563"/>
                      <a:pt x="697" y="563"/>
                      <a:pt x="697" y="562"/>
                    </a:cubicBezTo>
                    <a:cubicBezTo>
                      <a:pt x="697" y="562"/>
                      <a:pt x="698" y="562"/>
                      <a:pt x="698" y="562"/>
                    </a:cubicBezTo>
                    <a:cubicBezTo>
                      <a:pt x="698" y="562"/>
                      <a:pt x="699" y="562"/>
                      <a:pt x="699" y="562"/>
                    </a:cubicBezTo>
                    <a:cubicBezTo>
                      <a:pt x="699" y="561"/>
                      <a:pt x="700" y="561"/>
                      <a:pt x="700" y="561"/>
                    </a:cubicBezTo>
                    <a:cubicBezTo>
                      <a:pt x="701" y="561"/>
                      <a:pt x="702" y="562"/>
                      <a:pt x="702" y="561"/>
                    </a:cubicBezTo>
                    <a:cubicBezTo>
                      <a:pt x="702" y="561"/>
                      <a:pt x="703" y="560"/>
                      <a:pt x="703" y="559"/>
                    </a:cubicBezTo>
                    <a:cubicBezTo>
                      <a:pt x="703" y="559"/>
                      <a:pt x="704" y="560"/>
                      <a:pt x="704" y="560"/>
                    </a:cubicBezTo>
                    <a:cubicBezTo>
                      <a:pt x="704" y="560"/>
                      <a:pt x="705" y="560"/>
                      <a:pt x="705" y="560"/>
                    </a:cubicBezTo>
                    <a:cubicBezTo>
                      <a:pt x="705" y="560"/>
                      <a:pt x="706" y="560"/>
                      <a:pt x="706" y="559"/>
                    </a:cubicBezTo>
                    <a:cubicBezTo>
                      <a:pt x="707" y="559"/>
                      <a:pt x="707" y="559"/>
                      <a:pt x="708" y="559"/>
                    </a:cubicBezTo>
                    <a:cubicBezTo>
                      <a:pt x="708" y="559"/>
                      <a:pt x="732" y="550"/>
                      <a:pt x="735" y="544"/>
                    </a:cubicBezTo>
                    <a:cubicBezTo>
                      <a:pt x="735" y="543"/>
                      <a:pt x="736" y="543"/>
                      <a:pt x="736" y="543"/>
                    </a:cubicBezTo>
                    <a:cubicBezTo>
                      <a:pt x="742" y="541"/>
                      <a:pt x="750" y="531"/>
                      <a:pt x="750" y="531"/>
                    </a:cubicBezTo>
                    <a:cubicBezTo>
                      <a:pt x="750" y="530"/>
                      <a:pt x="751" y="530"/>
                      <a:pt x="751" y="530"/>
                    </a:cubicBezTo>
                    <a:cubicBezTo>
                      <a:pt x="751" y="529"/>
                      <a:pt x="751" y="529"/>
                      <a:pt x="751" y="529"/>
                    </a:cubicBezTo>
                    <a:cubicBezTo>
                      <a:pt x="751" y="529"/>
                      <a:pt x="751" y="529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9"/>
                      <a:pt x="751" y="529"/>
                      <a:pt x="752" y="530"/>
                    </a:cubicBezTo>
                    <a:cubicBezTo>
                      <a:pt x="752" y="530"/>
                      <a:pt x="752" y="530"/>
                      <a:pt x="752" y="530"/>
                    </a:cubicBezTo>
                    <a:cubicBezTo>
                      <a:pt x="753" y="529"/>
                      <a:pt x="753" y="529"/>
                      <a:pt x="754" y="528"/>
                    </a:cubicBezTo>
                    <a:cubicBezTo>
                      <a:pt x="754" y="527"/>
                      <a:pt x="754" y="527"/>
                      <a:pt x="755" y="527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4" y="526"/>
                      <a:pt x="753" y="526"/>
                      <a:pt x="753" y="526"/>
                    </a:cubicBezTo>
                    <a:cubicBezTo>
                      <a:pt x="754" y="525"/>
                      <a:pt x="755" y="524"/>
                      <a:pt x="755" y="523"/>
                    </a:cubicBezTo>
                    <a:cubicBezTo>
                      <a:pt x="756" y="522"/>
                      <a:pt x="757" y="522"/>
                      <a:pt x="758" y="521"/>
                    </a:cubicBezTo>
                    <a:cubicBezTo>
                      <a:pt x="757" y="521"/>
                      <a:pt x="757" y="521"/>
                      <a:pt x="757" y="520"/>
                    </a:cubicBezTo>
                    <a:cubicBezTo>
                      <a:pt x="757" y="520"/>
                      <a:pt x="757" y="518"/>
                      <a:pt x="758" y="518"/>
                    </a:cubicBezTo>
                    <a:cubicBezTo>
                      <a:pt x="758" y="518"/>
                      <a:pt x="758" y="518"/>
                      <a:pt x="758" y="517"/>
                    </a:cubicBezTo>
                    <a:cubicBezTo>
                      <a:pt x="758" y="517"/>
                      <a:pt x="758" y="517"/>
                      <a:pt x="758" y="517"/>
                    </a:cubicBezTo>
                    <a:cubicBezTo>
                      <a:pt x="758" y="517"/>
                      <a:pt x="759" y="516"/>
                      <a:pt x="759" y="516"/>
                    </a:cubicBezTo>
                    <a:cubicBezTo>
                      <a:pt x="759" y="516"/>
                      <a:pt x="759" y="516"/>
                      <a:pt x="759" y="516"/>
                    </a:cubicBezTo>
                    <a:cubicBezTo>
                      <a:pt x="759" y="516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4"/>
                      <a:pt x="760" y="514"/>
                      <a:pt x="760" y="514"/>
                    </a:cubicBezTo>
                    <a:cubicBezTo>
                      <a:pt x="760" y="514"/>
                      <a:pt x="759" y="513"/>
                      <a:pt x="760" y="512"/>
                    </a:cubicBezTo>
                    <a:cubicBezTo>
                      <a:pt x="760" y="512"/>
                      <a:pt x="760" y="512"/>
                      <a:pt x="760" y="511"/>
                    </a:cubicBezTo>
                    <a:cubicBezTo>
                      <a:pt x="760" y="511"/>
                      <a:pt x="761" y="511"/>
                      <a:pt x="761" y="510"/>
                    </a:cubicBezTo>
                    <a:cubicBezTo>
                      <a:pt x="761" y="510"/>
                      <a:pt x="761" y="509"/>
                      <a:pt x="761" y="509"/>
                    </a:cubicBezTo>
                    <a:cubicBezTo>
                      <a:pt x="762" y="508"/>
                      <a:pt x="761" y="507"/>
                      <a:pt x="762" y="506"/>
                    </a:cubicBezTo>
                    <a:cubicBezTo>
                      <a:pt x="762" y="505"/>
                      <a:pt x="762" y="505"/>
                      <a:pt x="762" y="505"/>
                    </a:cubicBezTo>
                    <a:cubicBezTo>
                      <a:pt x="762" y="505"/>
                      <a:pt x="762" y="504"/>
                      <a:pt x="762" y="504"/>
                    </a:cubicBezTo>
                    <a:cubicBezTo>
                      <a:pt x="763" y="503"/>
                      <a:pt x="761" y="503"/>
                      <a:pt x="762" y="502"/>
                    </a:cubicBezTo>
                    <a:cubicBezTo>
                      <a:pt x="762" y="501"/>
                      <a:pt x="762" y="501"/>
                      <a:pt x="761" y="500"/>
                    </a:cubicBezTo>
                    <a:cubicBezTo>
                      <a:pt x="763" y="500"/>
                      <a:pt x="763" y="498"/>
                      <a:pt x="763" y="496"/>
                    </a:cubicBezTo>
                    <a:cubicBezTo>
                      <a:pt x="763" y="496"/>
                      <a:pt x="764" y="496"/>
                      <a:pt x="764" y="495"/>
                    </a:cubicBezTo>
                    <a:cubicBezTo>
                      <a:pt x="764" y="495"/>
                      <a:pt x="765" y="495"/>
                      <a:pt x="765" y="495"/>
                    </a:cubicBezTo>
                    <a:cubicBezTo>
                      <a:pt x="764" y="496"/>
                      <a:pt x="764" y="496"/>
                      <a:pt x="764" y="497"/>
                    </a:cubicBezTo>
                    <a:cubicBezTo>
                      <a:pt x="764" y="498"/>
                      <a:pt x="763" y="499"/>
                      <a:pt x="764" y="500"/>
                    </a:cubicBezTo>
                    <a:cubicBezTo>
                      <a:pt x="763" y="498"/>
                      <a:pt x="765" y="498"/>
                      <a:pt x="764" y="497"/>
                    </a:cubicBezTo>
                    <a:cubicBezTo>
                      <a:pt x="765" y="496"/>
                      <a:pt x="764" y="495"/>
                      <a:pt x="765" y="494"/>
                    </a:cubicBezTo>
                    <a:cubicBezTo>
                      <a:pt x="765" y="494"/>
                      <a:pt x="765" y="494"/>
                      <a:pt x="765" y="493"/>
                    </a:cubicBezTo>
                    <a:cubicBezTo>
                      <a:pt x="765" y="493"/>
                      <a:pt x="764" y="493"/>
                      <a:pt x="764" y="493"/>
                    </a:cubicBezTo>
                    <a:cubicBezTo>
                      <a:pt x="764" y="492"/>
                      <a:pt x="764" y="492"/>
                      <a:pt x="764" y="492"/>
                    </a:cubicBezTo>
                    <a:cubicBezTo>
                      <a:pt x="764" y="491"/>
                      <a:pt x="764" y="491"/>
                      <a:pt x="764" y="491"/>
                    </a:cubicBezTo>
                    <a:cubicBezTo>
                      <a:pt x="765" y="489"/>
                      <a:pt x="765" y="488"/>
                      <a:pt x="766" y="487"/>
                    </a:cubicBezTo>
                    <a:cubicBezTo>
                      <a:pt x="766" y="486"/>
                      <a:pt x="767" y="486"/>
                      <a:pt x="768" y="485"/>
                    </a:cubicBezTo>
                    <a:cubicBezTo>
                      <a:pt x="768" y="485"/>
                      <a:pt x="767" y="484"/>
                      <a:pt x="767" y="484"/>
                    </a:cubicBezTo>
                    <a:cubicBezTo>
                      <a:pt x="768" y="483"/>
                      <a:pt x="768" y="483"/>
                      <a:pt x="769" y="482"/>
                    </a:cubicBezTo>
                    <a:cubicBezTo>
                      <a:pt x="769" y="481"/>
                      <a:pt x="770" y="479"/>
                      <a:pt x="771" y="477"/>
                    </a:cubicBezTo>
                    <a:cubicBezTo>
                      <a:pt x="771" y="477"/>
                      <a:pt x="771" y="477"/>
                      <a:pt x="771" y="476"/>
                    </a:cubicBezTo>
                    <a:cubicBezTo>
                      <a:pt x="772" y="475"/>
                      <a:pt x="772" y="473"/>
                      <a:pt x="773" y="472"/>
                    </a:cubicBezTo>
                    <a:cubicBezTo>
                      <a:pt x="773" y="472"/>
                      <a:pt x="774" y="472"/>
                      <a:pt x="774" y="471"/>
                    </a:cubicBezTo>
                    <a:cubicBezTo>
                      <a:pt x="774" y="470"/>
                      <a:pt x="774" y="470"/>
                      <a:pt x="774" y="469"/>
                    </a:cubicBezTo>
                    <a:cubicBezTo>
                      <a:pt x="775" y="466"/>
                      <a:pt x="777" y="462"/>
                      <a:pt x="778" y="459"/>
                    </a:cubicBezTo>
                    <a:cubicBezTo>
                      <a:pt x="778" y="459"/>
                      <a:pt x="778" y="459"/>
                      <a:pt x="778" y="458"/>
                    </a:cubicBezTo>
                    <a:cubicBezTo>
                      <a:pt x="779" y="456"/>
                      <a:pt x="780" y="455"/>
                      <a:pt x="780" y="454"/>
                    </a:cubicBezTo>
                    <a:cubicBezTo>
                      <a:pt x="781" y="453"/>
                      <a:pt x="781" y="452"/>
                      <a:pt x="781" y="451"/>
                    </a:cubicBezTo>
                    <a:cubicBezTo>
                      <a:pt x="781" y="450"/>
                      <a:pt x="781" y="450"/>
                      <a:pt x="781" y="449"/>
                    </a:cubicBezTo>
                    <a:cubicBezTo>
                      <a:pt x="781" y="449"/>
                      <a:pt x="781" y="449"/>
                      <a:pt x="781" y="449"/>
                    </a:cubicBezTo>
                    <a:cubicBezTo>
                      <a:pt x="781" y="448"/>
                      <a:pt x="781" y="447"/>
                      <a:pt x="781" y="446"/>
                    </a:cubicBezTo>
                    <a:cubicBezTo>
                      <a:pt x="782" y="445"/>
                      <a:pt x="782" y="445"/>
                      <a:pt x="782" y="445"/>
                    </a:cubicBezTo>
                    <a:cubicBezTo>
                      <a:pt x="782" y="444"/>
                      <a:pt x="783" y="443"/>
                      <a:pt x="782" y="443"/>
                    </a:cubicBezTo>
                    <a:cubicBezTo>
                      <a:pt x="781" y="445"/>
                      <a:pt x="781" y="445"/>
                      <a:pt x="781" y="445"/>
                    </a:cubicBezTo>
                    <a:cubicBezTo>
                      <a:pt x="781" y="446"/>
                      <a:pt x="781" y="447"/>
                      <a:pt x="780" y="448"/>
                    </a:cubicBezTo>
                    <a:cubicBezTo>
                      <a:pt x="780" y="449"/>
                      <a:pt x="780" y="449"/>
                      <a:pt x="780" y="449"/>
                    </a:cubicBezTo>
                    <a:cubicBezTo>
                      <a:pt x="780" y="450"/>
                      <a:pt x="780" y="452"/>
                      <a:pt x="779" y="452"/>
                    </a:cubicBezTo>
                    <a:cubicBezTo>
                      <a:pt x="779" y="452"/>
                      <a:pt x="779" y="452"/>
                      <a:pt x="779" y="451"/>
                    </a:cubicBezTo>
                    <a:cubicBezTo>
                      <a:pt x="779" y="451"/>
                      <a:pt x="779" y="451"/>
                      <a:pt x="779" y="451"/>
                    </a:cubicBezTo>
                    <a:cubicBezTo>
                      <a:pt x="779" y="449"/>
                      <a:pt x="780" y="449"/>
                      <a:pt x="780" y="447"/>
                    </a:cubicBezTo>
                    <a:cubicBezTo>
                      <a:pt x="780" y="447"/>
                      <a:pt x="780" y="447"/>
                      <a:pt x="780" y="446"/>
                    </a:cubicBezTo>
                    <a:cubicBezTo>
                      <a:pt x="780" y="445"/>
                      <a:pt x="781" y="444"/>
                      <a:pt x="782" y="442"/>
                    </a:cubicBezTo>
                    <a:cubicBezTo>
                      <a:pt x="782" y="443"/>
                      <a:pt x="783" y="443"/>
                      <a:pt x="783" y="442"/>
                    </a:cubicBezTo>
                    <a:cubicBezTo>
                      <a:pt x="783" y="440"/>
                      <a:pt x="784" y="437"/>
                      <a:pt x="784" y="435"/>
                    </a:cubicBezTo>
                    <a:cubicBezTo>
                      <a:pt x="784" y="434"/>
                      <a:pt x="784" y="433"/>
                      <a:pt x="784" y="432"/>
                    </a:cubicBezTo>
                    <a:cubicBezTo>
                      <a:pt x="785" y="432"/>
                      <a:pt x="784" y="431"/>
                      <a:pt x="784" y="430"/>
                    </a:cubicBezTo>
                    <a:cubicBezTo>
                      <a:pt x="785" y="430"/>
                      <a:pt x="784" y="430"/>
                      <a:pt x="784" y="430"/>
                    </a:cubicBezTo>
                    <a:cubicBezTo>
                      <a:pt x="784" y="429"/>
                      <a:pt x="785" y="429"/>
                      <a:pt x="785" y="428"/>
                    </a:cubicBezTo>
                    <a:cubicBezTo>
                      <a:pt x="785" y="427"/>
                      <a:pt x="785" y="426"/>
                      <a:pt x="785" y="426"/>
                    </a:cubicBezTo>
                    <a:cubicBezTo>
                      <a:pt x="785" y="426"/>
                      <a:pt x="784" y="426"/>
                      <a:pt x="784" y="426"/>
                    </a:cubicBezTo>
                    <a:cubicBezTo>
                      <a:pt x="785" y="424"/>
                      <a:pt x="785" y="424"/>
                      <a:pt x="785" y="424"/>
                    </a:cubicBezTo>
                    <a:cubicBezTo>
                      <a:pt x="785" y="423"/>
                      <a:pt x="784" y="423"/>
                      <a:pt x="785" y="422"/>
                    </a:cubicBezTo>
                    <a:close/>
                    <a:moveTo>
                      <a:pt x="772" y="331"/>
                    </a:moveTo>
                    <a:cubicBezTo>
                      <a:pt x="771" y="331"/>
                      <a:pt x="772" y="330"/>
                      <a:pt x="771" y="329"/>
                    </a:cubicBezTo>
                    <a:cubicBezTo>
                      <a:pt x="772" y="328"/>
                      <a:pt x="773" y="330"/>
                      <a:pt x="772" y="331"/>
                    </a:cubicBezTo>
                    <a:close/>
                    <a:moveTo>
                      <a:pt x="601" y="472"/>
                    </a:moveTo>
                    <a:cubicBezTo>
                      <a:pt x="601" y="471"/>
                      <a:pt x="602" y="472"/>
                      <a:pt x="602" y="471"/>
                    </a:cubicBezTo>
                    <a:cubicBezTo>
                      <a:pt x="602" y="471"/>
                      <a:pt x="603" y="472"/>
                      <a:pt x="603" y="472"/>
                    </a:cubicBezTo>
                    <a:cubicBezTo>
                      <a:pt x="604" y="476"/>
                      <a:pt x="602" y="472"/>
                      <a:pt x="601" y="472"/>
                    </a:cubicBezTo>
                    <a:close/>
                    <a:moveTo>
                      <a:pt x="607" y="491"/>
                    </a:moveTo>
                    <a:cubicBezTo>
                      <a:pt x="607" y="492"/>
                      <a:pt x="608" y="492"/>
                      <a:pt x="607" y="493"/>
                    </a:cubicBezTo>
                    <a:cubicBezTo>
                      <a:pt x="607" y="492"/>
                      <a:pt x="606" y="490"/>
                      <a:pt x="606" y="489"/>
                    </a:cubicBezTo>
                    <a:cubicBezTo>
                      <a:pt x="607" y="489"/>
                      <a:pt x="607" y="489"/>
                      <a:pt x="608" y="488"/>
                    </a:cubicBezTo>
                    <a:cubicBezTo>
                      <a:pt x="608" y="489"/>
                      <a:pt x="608" y="490"/>
                      <a:pt x="607" y="491"/>
                    </a:cubicBezTo>
                    <a:close/>
                    <a:moveTo>
                      <a:pt x="635" y="505"/>
                    </a:moveTo>
                    <a:cubicBezTo>
                      <a:pt x="635" y="505"/>
                      <a:pt x="635" y="505"/>
                      <a:pt x="635" y="505"/>
                    </a:cubicBezTo>
                    <a:cubicBezTo>
                      <a:pt x="634" y="505"/>
                      <a:pt x="634" y="504"/>
                      <a:pt x="633" y="504"/>
                    </a:cubicBezTo>
                    <a:cubicBezTo>
                      <a:pt x="633" y="504"/>
                      <a:pt x="633" y="504"/>
                      <a:pt x="633" y="504"/>
                    </a:cubicBezTo>
                    <a:cubicBezTo>
                      <a:pt x="633" y="503"/>
                      <a:pt x="631" y="502"/>
                      <a:pt x="631" y="501"/>
                    </a:cubicBezTo>
                    <a:cubicBezTo>
                      <a:pt x="631" y="501"/>
                      <a:pt x="631" y="501"/>
                      <a:pt x="631" y="501"/>
                    </a:cubicBezTo>
                    <a:cubicBezTo>
                      <a:pt x="630" y="501"/>
                      <a:pt x="631" y="500"/>
                      <a:pt x="631" y="500"/>
                    </a:cubicBezTo>
                    <a:cubicBezTo>
                      <a:pt x="630" y="500"/>
                      <a:pt x="630" y="500"/>
                      <a:pt x="630" y="500"/>
                    </a:cubicBezTo>
                    <a:cubicBezTo>
                      <a:pt x="629" y="498"/>
                      <a:pt x="629" y="496"/>
                      <a:pt x="628" y="494"/>
                    </a:cubicBezTo>
                    <a:cubicBezTo>
                      <a:pt x="628" y="494"/>
                      <a:pt x="628" y="494"/>
                      <a:pt x="629" y="493"/>
                    </a:cubicBezTo>
                    <a:cubicBezTo>
                      <a:pt x="629" y="493"/>
                      <a:pt x="629" y="494"/>
                      <a:pt x="629" y="494"/>
                    </a:cubicBezTo>
                    <a:cubicBezTo>
                      <a:pt x="629" y="495"/>
                      <a:pt x="630" y="494"/>
                      <a:pt x="631" y="495"/>
                    </a:cubicBezTo>
                    <a:cubicBezTo>
                      <a:pt x="631" y="495"/>
                      <a:pt x="630" y="496"/>
                      <a:pt x="630" y="496"/>
                    </a:cubicBezTo>
                    <a:cubicBezTo>
                      <a:pt x="631" y="496"/>
                      <a:pt x="631" y="497"/>
                      <a:pt x="631" y="498"/>
                    </a:cubicBezTo>
                    <a:cubicBezTo>
                      <a:pt x="632" y="499"/>
                      <a:pt x="632" y="499"/>
                      <a:pt x="633" y="500"/>
                    </a:cubicBezTo>
                    <a:cubicBezTo>
                      <a:pt x="633" y="500"/>
                      <a:pt x="633" y="500"/>
                      <a:pt x="633" y="501"/>
                    </a:cubicBezTo>
                    <a:cubicBezTo>
                      <a:pt x="634" y="501"/>
                      <a:pt x="633" y="502"/>
                      <a:pt x="634" y="502"/>
                    </a:cubicBezTo>
                    <a:cubicBezTo>
                      <a:pt x="634" y="502"/>
                      <a:pt x="635" y="503"/>
                      <a:pt x="635" y="503"/>
                    </a:cubicBezTo>
                    <a:cubicBezTo>
                      <a:pt x="635" y="503"/>
                      <a:pt x="636" y="504"/>
                      <a:pt x="635" y="505"/>
                    </a:cubicBezTo>
                    <a:close/>
                    <a:moveTo>
                      <a:pt x="649" y="496"/>
                    </a:moveTo>
                    <a:cubicBezTo>
                      <a:pt x="650" y="496"/>
                      <a:pt x="650" y="496"/>
                      <a:pt x="651" y="496"/>
                    </a:cubicBezTo>
                    <a:cubicBezTo>
                      <a:pt x="654" y="500"/>
                      <a:pt x="654" y="500"/>
                      <a:pt x="654" y="500"/>
                    </a:cubicBezTo>
                    <a:cubicBezTo>
                      <a:pt x="651" y="501"/>
                      <a:pt x="649" y="497"/>
                      <a:pt x="649" y="496"/>
                    </a:cubicBezTo>
                    <a:close/>
                    <a:moveTo>
                      <a:pt x="644" y="491"/>
                    </a:moveTo>
                    <a:cubicBezTo>
                      <a:pt x="643" y="490"/>
                      <a:pt x="642" y="489"/>
                      <a:pt x="642" y="487"/>
                    </a:cubicBezTo>
                    <a:cubicBezTo>
                      <a:pt x="643" y="488"/>
                      <a:pt x="645" y="489"/>
                      <a:pt x="644" y="491"/>
                    </a:cubicBezTo>
                    <a:close/>
                    <a:moveTo>
                      <a:pt x="643" y="485"/>
                    </a:moveTo>
                    <a:cubicBezTo>
                      <a:pt x="641" y="485"/>
                      <a:pt x="642" y="483"/>
                      <a:pt x="641" y="482"/>
                    </a:cubicBezTo>
                    <a:cubicBezTo>
                      <a:pt x="641" y="482"/>
                      <a:pt x="642" y="484"/>
                      <a:pt x="643" y="485"/>
                    </a:cubicBezTo>
                    <a:close/>
                    <a:moveTo>
                      <a:pt x="645" y="519"/>
                    </a:moveTo>
                    <a:cubicBezTo>
                      <a:pt x="644" y="519"/>
                      <a:pt x="646" y="518"/>
                      <a:pt x="644" y="518"/>
                    </a:cubicBezTo>
                    <a:cubicBezTo>
                      <a:pt x="644" y="518"/>
                      <a:pt x="644" y="518"/>
                      <a:pt x="643" y="518"/>
                    </a:cubicBezTo>
                    <a:cubicBezTo>
                      <a:pt x="643" y="517"/>
                      <a:pt x="643" y="517"/>
                      <a:pt x="643" y="517"/>
                    </a:cubicBezTo>
                    <a:cubicBezTo>
                      <a:pt x="643" y="517"/>
                      <a:pt x="642" y="516"/>
                      <a:pt x="642" y="516"/>
                    </a:cubicBezTo>
                    <a:cubicBezTo>
                      <a:pt x="642" y="515"/>
                      <a:pt x="642" y="516"/>
                      <a:pt x="642" y="516"/>
                    </a:cubicBezTo>
                    <a:cubicBezTo>
                      <a:pt x="643" y="516"/>
                      <a:pt x="643" y="517"/>
                      <a:pt x="644" y="517"/>
                    </a:cubicBezTo>
                    <a:cubicBezTo>
                      <a:pt x="645" y="518"/>
                      <a:pt x="647" y="518"/>
                      <a:pt x="647" y="519"/>
                    </a:cubicBezTo>
                    <a:cubicBezTo>
                      <a:pt x="647" y="520"/>
                      <a:pt x="646" y="519"/>
                      <a:pt x="645" y="519"/>
                    </a:cubicBezTo>
                    <a:close/>
                    <a:moveTo>
                      <a:pt x="649" y="519"/>
                    </a:moveTo>
                    <a:cubicBezTo>
                      <a:pt x="648" y="518"/>
                      <a:pt x="648" y="518"/>
                      <a:pt x="647" y="517"/>
                    </a:cubicBezTo>
                    <a:cubicBezTo>
                      <a:pt x="647" y="517"/>
                      <a:pt x="647" y="516"/>
                      <a:pt x="646" y="516"/>
                    </a:cubicBezTo>
                    <a:cubicBezTo>
                      <a:pt x="645" y="515"/>
                      <a:pt x="644" y="515"/>
                      <a:pt x="643" y="514"/>
                    </a:cubicBezTo>
                    <a:cubicBezTo>
                      <a:pt x="643" y="514"/>
                      <a:pt x="645" y="514"/>
                      <a:pt x="646" y="514"/>
                    </a:cubicBezTo>
                    <a:cubicBezTo>
                      <a:pt x="646" y="515"/>
                      <a:pt x="646" y="515"/>
                      <a:pt x="647" y="515"/>
                    </a:cubicBezTo>
                    <a:cubicBezTo>
                      <a:pt x="647" y="515"/>
                      <a:pt x="648" y="515"/>
                      <a:pt x="648" y="516"/>
                    </a:cubicBezTo>
                    <a:cubicBezTo>
                      <a:pt x="649" y="516"/>
                      <a:pt x="649" y="516"/>
                      <a:pt x="649" y="517"/>
                    </a:cubicBezTo>
                    <a:cubicBezTo>
                      <a:pt x="649" y="517"/>
                      <a:pt x="651" y="517"/>
                      <a:pt x="651" y="518"/>
                    </a:cubicBezTo>
                    <a:cubicBezTo>
                      <a:pt x="651" y="518"/>
                      <a:pt x="651" y="518"/>
                      <a:pt x="651" y="518"/>
                    </a:cubicBezTo>
                    <a:cubicBezTo>
                      <a:pt x="651" y="519"/>
                      <a:pt x="653" y="519"/>
                      <a:pt x="653" y="520"/>
                    </a:cubicBezTo>
                    <a:cubicBezTo>
                      <a:pt x="653" y="521"/>
                      <a:pt x="651" y="520"/>
                      <a:pt x="651" y="520"/>
                    </a:cubicBezTo>
                    <a:cubicBezTo>
                      <a:pt x="650" y="520"/>
                      <a:pt x="650" y="519"/>
                      <a:pt x="649" y="519"/>
                    </a:cubicBezTo>
                    <a:close/>
                    <a:moveTo>
                      <a:pt x="652" y="524"/>
                    </a:moveTo>
                    <a:cubicBezTo>
                      <a:pt x="651" y="523"/>
                      <a:pt x="651" y="522"/>
                      <a:pt x="650" y="522"/>
                    </a:cubicBezTo>
                    <a:cubicBezTo>
                      <a:pt x="650" y="521"/>
                      <a:pt x="650" y="522"/>
                      <a:pt x="650" y="522"/>
                    </a:cubicBezTo>
                    <a:cubicBezTo>
                      <a:pt x="651" y="522"/>
                      <a:pt x="651" y="522"/>
                      <a:pt x="652" y="522"/>
                    </a:cubicBezTo>
                    <a:cubicBezTo>
                      <a:pt x="653" y="522"/>
                      <a:pt x="653" y="523"/>
                      <a:pt x="655" y="524"/>
                    </a:cubicBezTo>
                    <a:cubicBezTo>
                      <a:pt x="654" y="525"/>
                      <a:pt x="653" y="524"/>
                      <a:pt x="652" y="524"/>
                    </a:cubicBezTo>
                    <a:close/>
                    <a:moveTo>
                      <a:pt x="654" y="516"/>
                    </a:moveTo>
                    <a:cubicBezTo>
                      <a:pt x="651" y="514"/>
                      <a:pt x="649" y="512"/>
                      <a:pt x="647" y="510"/>
                    </a:cubicBezTo>
                    <a:cubicBezTo>
                      <a:pt x="647" y="509"/>
                      <a:pt x="646" y="509"/>
                      <a:pt x="647" y="508"/>
                    </a:cubicBezTo>
                    <a:cubicBezTo>
                      <a:pt x="646" y="508"/>
                      <a:pt x="646" y="508"/>
                      <a:pt x="646" y="508"/>
                    </a:cubicBezTo>
                    <a:cubicBezTo>
                      <a:pt x="645" y="507"/>
                      <a:pt x="645" y="507"/>
                      <a:pt x="644" y="507"/>
                    </a:cubicBezTo>
                    <a:cubicBezTo>
                      <a:pt x="644" y="507"/>
                      <a:pt x="644" y="506"/>
                      <a:pt x="644" y="506"/>
                    </a:cubicBezTo>
                    <a:cubicBezTo>
                      <a:pt x="644" y="506"/>
                      <a:pt x="643" y="506"/>
                      <a:pt x="643" y="505"/>
                    </a:cubicBezTo>
                    <a:cubicBezTo>
                      <a:pt x="643" y="505"/>
                      <a:pt x="643" y="505"/>
                      <a:pt x="643" y="505"/>
                    </a:cubicBezTo>
                    <a:cubicBezTo>
                      <a:pt x="642" y="505"/>
                      <a:pt x="642" y="504"/>
                      <a:pt x="642" y="504"/>
                    </a:cubicBezTo>
                    <a:cubicBezTo>
                      <a:pt x="641" y="503"/>
                      <a:pt x="641" y="503"/>
                      <a:pt x="640" y="502"/>
                    </a:cubicBezTo>
                    <a:cubicBezTo>
                      <a:pt x="640" y="502"/>
                      <a:pt x="640" y="502"/>
                      <a:pt x="640" y="502"/>
                    </a:cubicBezTo>
                    <a:cubicBezTo>
                      <a:pt x="639" y="501"/>
                      <a:pt x="639" y="501"/>
                      <a:pt x="638" y="500"/>
                    </a:cubicBezTo>
                    <a:cubicBezTo>
                      <a:pt x="639" y="499"/>
                      <a:pt x="639" y="500"/>
                      <a:pt x="639" y="499"/>
                    </a:cubicBezTo>
                    <a:cubicBezTo>
                      <a:pt x="640" y="499"/>
                      <a:pt x="640" y="499"/>
                      <a:pt x="641" y="500"/>
                    </a:cubicBezTo>
                    <a:cubicBezTo>
                      <a:pt x="641" y="500"/>
                      <a:pt x="641" y="501"/>
                      <a:pt x="641" y="502"/>
                    </a:cubicBezTo>
                    <a:cubicBezTo>
                      <a:pt x="642" y="503"/>
                      <a:pt x="642" y="504"/>
                      <a:pt x="644" y="505"/>
                    </a:cubicBezTo>
                    <a:cubicBezTo>
                      <a:pt x="645" y="505"/>
                      <a:pt x="643" y="504"/>
                      <a:pt x="644" y="503"/>
                    </a:cubicBezTo>
                    <a:cubicBezTo>
                      <a:pt x="645" y="504"/>
                      <a:pt x="645" y="505"/>
                      <a:pt x="646" y="506"/>
                    </a:cubicBezTo>
                    <a:cubicBezTo>
                      <a:pt x="647" y="505"/>
                      <a:pt x="647" y="506"/>
                      <a:pt x="648" y="507"/>
                    </a:cubicBezTo>
                    <a:cubicBezTo>
                      <a:pt x="648" y="508"/>
                      <a:pt x="649" y="508"/>
                      <a:pt x="650" y="509"/>
                    </a:cubicBezTo>
                    <a:cubicBezTo>
                      <a:pt x="650" y="509"/>
                      <a:pt x="650" y="509"/>
                      <a:pt x="651" y="509"/>
                    </a:cubicBezTo>
                    <a:cubicBezTo>
                      <a:pt x="651" y="509"/>
                      <a:pt x="652" y="509"/>
                      <a:pt x="652" y="510"/>
                    </a:cubicBezTo>
                    <a:cubicBezTo>
                      <a:pt x="652" y="510"/>
                      <a:pt x="652" y="510"/>
                      <a:pt x="652" y="510"/>
                    </a:cubicBezTo>
                    <a:cubicBezTo>
                      <a:pt x="653" y="510"/>
                      <a:pt x="653" y="510"/>
                      <a:pt x="653" y="511"/>
                    </a:cubicBezTo>
                    <a:cubicBezTo>
                      <a:pt x="654" y="512"/>
                      <a:pt x="653" y="510"/>
                      <a:pt x="654" y="511"/>
                    </a:cubicBezTo>
                    <a:cubicBezTo>
                      <a:pt x="654" y="511"/>
                      <a:pt x="656" y="511"/>
                      <a:pt x="655" y="512"/>
                    </a:cubicBezTo>
                    <a:cubicBezTo>
                      <a:pt x="657" y="512"/>
                      <a:pt x="657" y="513"/>
                      <a:pt x="659" y="514"/>
                    </a:cubicBezTo>
                    <a:cubicBezTo>
                      <a:pt x="659" y="515"/>
                      <a:pt x="660" y="515"/>
                      <a:pt x="660" y="516"/>
                    </a:cubicBezTo>
                    <a:cubicBezTo>
                      <a:pt x="662" y="516"/>
                      <a:pt x="664" y="515"/>
                      <a:pt x="667" y="517"/>
                    </a:cubicBezTo>
                    <a:cubicBezTo>
                      <a:pt x="667" y="517"/>
                      <a:pt x="668" y="518"/>
                      <a:pt x="669" y="518"/>
                    </a:cubicBezTo>
                    <a:cubicBezTo>
                      <a:pt x="670" y="519"/>
                      <a:pt x="670" y="519"/>
                      <a:pt x="671" y="519"/>
                    </a:cubicBezTo>
                    <a:cubicBezTo>
                      <a:pt x="671" y="519"/>
                      <a:pt x="671" y="519"/>
                      <a:pt x="671" y="519"/>
                    </a:cubicBezTo>
                    <a:cubicBezTo>
                      <a:pt x="672" y="519"/>
                      <a:pt x="674" y="519"/>
                      <a:pt x="675" y="519"/>
                    </a:cubicBezTo>
                    <a:cubicBezTo>
                      <a:pt x="675" y="519"/>
                      <a:pt x="676" y="519"/>
                      <a:pt x="676" y="519"/>
                    </a:cubicBezTo>
                    <a:cubicBezTo>
                      <a:pt x="677" y="519"/>
                      <a:pt x="676" y="519"/>
                      <a:pt x="676" y="519"/>
                    </a:cubicBezTo>
                    <a:cubicBezTo>
                      <a:pt x="677" y="520"/>
                      <a:pt x="677" y="519"/>
                      <a:pt x="677" y="519"/>
                    </a:cubicBezTo>
                    <a:cubicBezTo>
                      <a:pt x="678" y="520"/>
                      <a:pt x="677" y="520"/>
                      <a:pt x="678" y="520"/>
                    </a:cubicBezTo>
                    <a:cubicBezTo>
                      <a:pt x="679" y="521"/>
                      <a:pt x="679" y="519"/>
                      <a:pt x="680" y="520"/>
                    </a:cubicBezTo>
                    <a:cubicBezTo>
                      <a:pt x="680" y="522"/>
                      <a:pt x="679" y="522"/>
                      <a:pt x="677" y="522"/>
                    </a:cubicBezTo>
                    <a:cubicBezTo>
                      <a:pt x="676" y="522"/>
                      <a:pt x="676" y="522"/>
                      <a:pt x="675" y="522"/>
                    </a:cubicBezTo>
                    <a:cubicBezTo>
                      <a:pt x="675" y="522"/>
                      <a:pt x="674" y="522"/>
                      <a:pt x="674" y="522"/>
                    </a:cubicBezTo>
                    <a:cubicBezTo>
                      <a:pt x="671" y="521"/>
                      <a:pt x="669" y="521"/>
                      <a:pt x="666" y="520"/>
                    </a:cubicBezTo>
                    <a:cubicBezTo>
                      <a:pt x="665" y="519"/>
                      <a:pt x="665" y="521"/>
                      <a:pt x="664" y="520"/>
                    </a:cubicBezTo>
                    <a:cubicBezTo>
                      <a:pt x="663" y="519"/>
                      <a:pt x="661" y="519"/>
                      <a:pt x="660" y="519"/>
                    </a:cubicBezTo>
                    <a:cubicBezTo>
                      <a:pt x="659" y="518"/>
                      <a:pt x="659" y="518"/>
                      <a:pt x="658" y="517"/>
                    </a:cubicBezTo>
                    <a:cubicBezTo>
                      <a:pt x="658" y="517"/>
                      <a:pt x="657" y="517"/>
                      <a:pt x="657" y="516"/>
                    </a:cubicBezTo>
                    <a:cubicBezTo>
                      <a:pt x="656" y="515"/>
                      <a:pt x="655" y="516"/>
                      <a:pt x="654" y="516"/>
                    </a:cubicBezTo>
                    <a:close/>
                    <a:moveTo>
                      <a:pt x="678" y="525"/>
                    </a:moveTo>
                    <a:cubicBezTo>
                      <a:pt x="677" y="525"/>
                      <a:pt x="675" y="525"/>
                      <a:pt x="674" y="525"/>
                    </a:cubicBezTo>
                    <a:cubicBezTo>
                      <a:pt x="674" y="525"/>
                      <a:pt x="674" y="525"/>
                      <a:pt x="673" y="525"/>
                    </a:cubicBezTo>
                    <a:cubicBezTo>
                      <a:pt x="672" y="526"/>
                      <a:pt x="673" y="524"/>
                      <a:pt x="672" y="524"/>
                    </a:cubicBezTo>
                    <a:cubicBezTo>
                      <a:pt x="671" y="525"/>
                      <a:pt x="671" y="525"/>
                      <a:pt x="671" y="525"/>
                    </a:cubicBezTo>
                    <a:cubicBezTo>
                      <a:pt x="670" y="525"/>
                      <a:pt x="669" y="524"/>
                      <a:pt x="668" y="524"/>
                    </a:cubicBezTo>
                    <a:cubicBezTo>
                      <a:pt x="669" y="524"/>
                      <a:pt x="669" y="523"/>
                      <a:pt x="669" y="523"/>
                    </a:cubicBezTo>
                    <a:cubicBezTo>
                      <a:pt x="670" y="523"/>
                      <a:pt x="670" y="524"/>
                      <a:pt x="671" y="524"/>
                    </a:cubicBezTo>
                    <a:cubicBezTo>
                      <a:pt x="671" y="524"/>
                      <a:pt x="671" y="524"/>
                      <a:pt x="672" y="524"/>
                    </a:cubicBezTo>
                    <a:cubicBezTo>
                      <a:pt x="672" y="524"/>
                      <a:pt x="672" y="524"/>
                      <a:pt x="672" y="524"/>
                    </a:cubicBezTo>
                    <a:cubicBezTo>
                      <a:pt x="673" y="523"/>
                      <a:pt x="674" y="524"/>
                      <a:pt x="675" y="524"/>
                    </a:cubicBezTo>
                    <a:cubicBezTo>
                      <a:pt x="675" y="524"/>
                      <a:pt x="676" y="524"/>
                      <a:pt x="676" y="524"/>
                    </a:cubicBezTo>
                    <a:cubicBezTo>
                      <a:pt x="677" y="524"/>
                      <a:pt x="678" y="524"/>
                      <a:pt x="678" y="524"/>
                    </a:cubicBezTo>
                    <a:cubicBezTo>
                      <a:pt x="678" y="524"/>
                      <a:pt x="678" y="524"/>
                      <a:pt x="678" y="525"/>
                    </a:cubicBezTo>
                    <a:close/>
                    <a:moveTo>
                      <a:pt x="657" y="520"/>
                    </a:moveTo>
                    <a:cubicBezTo>
                      <a:pt x="660" y="521"/>
                      <a:pt x="664" y="521"/>
                      <a:pt x="665" y="523"/>
                    </a:cubicBezTo>
                    <a:cubicBezTo>
                      <a:pt x="665" y="524"/>
                      <a:pt x="664" y="523"/>
                      <a:pt x="664" y="523"/>
                    </a:cubicBezTo>
                    <a:cubicBezTo>
                      <a:pt x="663" y="524"/>
                      <a:pt x="664" y="524"/>
                      <a:pt x="664" y="525"/>
                    </a:cubicBezTo>
                    <a:cubicBezTo>
                      <a:pt x="662" y="525"/>
                      <a:pt x="660" y="525"/>
                      <a:pt x="658" y="524"/>
                    </a:cubicBezTo>
                    <a:cubicBezTo>
                      <a:pt x="659" y="523"/>
                      <a:pt x="662" y="525"/>
                      <a:pt x="662" y="523"/>
                    </a:cubicBezTo>
                    <a:cubicBezTo>
                      <a:pt x="661" y="521"/>
                      <a:pt x="656" y="522"/>
                      <a:pt x="657" y="520"/>
                    </a:cubicBezTo>
                    <a:close/>
                    <a:moveTo>
                      <a:pt x="676" y="535"/>
                    </a:moveTo>
                    <a:cubicBezTo>
                      <a:pt x="675" y="535"/>
                      <a:pt x="674" y="535"/>
                      <a:pt x="673" y="535"/>
                    </a:cubicBezTo>
                    <a:cubicBezTo>
                      <a:pt x="672" y="535"/>
                      <a:pt x="672" y="535"/>
                      <a:pt x="671" y="535"/>
                    </a:cubicBezTo>
                    <a:cubicBezTo>
                      <a:pt x="671" y="535"/>
                      <a:pt x="671" y="535"/>
                      <a:pt x="670" y="535"/>
                    </a:cubicBezTo>
                    <a:cubicBezTo>
                      <a:pt x="670" y="535"/>
                      <a:pt x="670" y="534"/>
                      <a:pt x="670" y="534"/>
                    </a:cubicBezTo>
                    <a:cubicBezTo>
                      <a:pt x="669" y="534"/>
                      <a:pt x="669" y="534"/>
                      <a:pt x="668" y="534"/>
                    </a:cubicBezTo>
                    <a:cubicBezTo>
                      <a:pt x="667" y="533"/>
                      <a:pt x="667" y="533"/>
                      <a:pt x="665" y="533"/>
                    </a:cubicBezTo>
                    <a:cubicBezTo>
                      <a:pt x="665" y="533"/>
                      <a:pt x="665" y="533"/>
                      <a:pt x="665" y="533"/>
                    </a:cubicBezTo>
                    <a:cubicBezTo>
                      <a:pt x="664" y="533"/>
                      <a:pt x="664" y="533"/>
                      <a:pt x="664" y="533"/>
                    </a:cubicBezTo>
                    <a:cubicBezTo>
                      <a:pt x="663" y="533"/>
                      <a:pt x="663" y="533"/>
                      <a:pt x="662" y="533"/>
                    </a:cubicBezTo>
                    <a:cubicBezTo>
                      <a:pt x="662" y="533"/>
                      <a:pt x="661" y="532"/>
                      <a:pt x="661" y="532"/>
                    </a:cubicBezTo>
                    <a:cubicBezTo>
                      <a:pt x="661" y="532"/>
                      <a:pt x="661" y="532"/>
                      <a:pt x="660" y="532"/>
                    </a:cubicBezTo>
                    <a:cubicBezTo>
                      <a:pt x="660" y="532"/>
                      <a:pt x="659" y="532"/>
                      <a:pt x="659" y="531"/>
                    </a:cubicBezTo>
                    <a:cubicBezTo>
                      <a:pt x="658" y="531"/>
                      <a:pt x="656" y="531"/>
                      <a:pt x="657" y="530"/>
                    </a:cubicBezTo>
                    <a:cubicBezTo>
                      <a:pt x="659" y="531"/>
                      <a:pt x="660" y="532"/>
                      <a:pt x="662" y="531"/>
                    </a:cubicBezTo>
                    <a:cubicBezTo>
                      <a:pt x="663" y="532"/>
                      <a:pt x="666" y="533"/>
                      <a:pt x="667" y="532"/>
                    </a:cubicBezTo>
                    <a:cubicBezTo>
                      <a:pt x="667" y="532"/>
                      <a:pt x="668" y="532"/>
                      <a:pt x="669" y="533"/>
                    </a:cubicBezTo>
                    <a:cubicBezTo>
                      <a:pt x="669" y="533"/>
                      <a:pt x="669" y="533"/>
                      <a:pt x="669" y="533"/>
                    </a:cubicBezTo>
                    <a:cubicBezTo>
                      <a:pt x="670" y="534"/>
                      <a:pt x="670" y="533"/>
                      <a:pt x="671" y="533"/>
                    </a:cubicBezTo>
                    <a:cubicBezTo>
                      <a:pt x="672" y="533"/>
                      <a:pt x="672" y="534"/>
                      <a:pt x="672" y="534"/>
                    </a:cubicBezTo>
                    <a:cubicBezTo>
                      <a:pt x="672" y="534"/>
                      <a:pt x="673" y="534"/>
                      <a:pt x="673" y="535"/>
                    </a:cubicBezTo>
                    <a:cubicBezTo>
                      <a:pt x="674" y="534"/>
                      <a:pt x="676" y="535"/>
                      <a:pt x="678" y="535"/>
                    </a:cubicBezTo>
                    <a:cubicBezTo>
                      <a:pt x="679" y="535"/>
                      <a:pt x="679" y="536"/>
                      <a:pt x="679" y="536"/>
                    </a:cubicBezTo>
                    <a:cubicBezTo>
                      <a:pt x="679" y="537"/>
                      <a:pt x="677" y="536"/>
                      <a:pt x="676" y="535"/>
                    </a:cubicBezTo>
                    <a:close/>
                    <a:moveTo>
                      <a:pt x="681" y="534"/>
                    </a:moveTo>
                    <a:cubicBezTo>
                      <a:pt x="681" y="534"/>
                      <a:pt x="680" y="534"/>
                      <a:pt x="680" y="534"/>
                    </a:cubicBezTo>
                    <a:cubicBezTo>
                      <a:pt x="678" y="534"/>
                      <a:pt x="678" y="534"/>
                      <a:pt x="678" y="534"/>
                    </a:cubicBezTo>
                    <a:cubicBezTo>
                      <a:pt x="678" y="533"/>
                      <a:pt x="679" y="534"/>
                      <a:pt x="679" y="534"/>
                    </a:cubicBezTo>
                    <a:cubicBezTo>
                      <a:pt x="681" y="534"/>
                      <a:pt x="682" y="533"/>
                      <a:pt x="683" y="534"/>
                    </a:cubicBezTo>
                    <a:cubicBezTo>
                      <a:pt x="682" y="535"/>
                      <a:pt x="682" y="534"/>
                      <a:pt x="681" y="534"/>
                    </a:cubicBezTo>
                    <a:close/>
                    <a:moveTo>
                      <a:pt x="683" y="522"/>
                    </a:moveTo>
                    <a:cubicBezTo>
                      <a:pt x="684" y="521"/>
                      <a:pt x="684" y="521"/>
                      <a:pt x="685" y="522"/>
                    </a:cubicBezTo>
                    <a:cubicBezTo>
                      <a:pt x="685" y="522"/>
                      <a:pt x="684" y="522"/>
                      <a:pt x="683" y="522"/>
                    </a:cubicBezTo>
                    <a:close/>
                    <a:moveTo>
                      <a:pt x="688" y="535"/>
                    </a:moveTo>
                    <a:cubicBezTo>
                      <a:pt x="688" y="535"/>
                      <a:pt x="686" y="536"/>
                      <a:pt x="686" y="535"/>
                    </a:cubicBezTo>
                    <a:cubicBezTo>
                      <a:pt x="686" y="534"/>
                      <a:pt x="686" y="535"/>
                      <a:pt x="687" y="535"/>
                    </a:cubicBezTo>
                    <a:cubicBezTo>
                      <a:pt x="687" y="535"/>
                      <a:pt x="688" y="535"/>
                      <a:pt x="688" y="535"/>
                    </a:cubicBezTo>
                    <a:cubicBezTo>
                      <a:pt x="688" y="535"/>
                      <a:pt x="689" y="535"/>
                      <a:pt x="689" y="535"/>
                    </a:cubicBezTo>
                    <a:cubicBezTo>
                      <a:pt x="690" y="536"/>
                      <a:pt x="689" y="535"/>
                      <a:pt x="688" y="535"/>
                    </a:cubicBezTo>
                    <a:close/>
                    <a:moveTo>
                      <a:pt x="692" y="536"/>
                    </a:moveTo>
                    <a:cubicBezTo>
                      <a:pt x="692" y="535"/>
                      <a:pt x="692" y="536"/>
                      <a:pt x="693" y="536"/>
                    </a:cubicBezTo>
                    <a:cubicBezTo>
                      <a:pt x="694" y="536"/>
                      <a:pt x="694" y="535"/>
                      <a:pt x="695" y="536"/>
                    </a:cubicBezTo>
                    <a:cubicBezTo>
                      <a:pt x="694" y="537"/>
                      <a:pt x="693" y="536"/>
                      <a:pt x="692" y="536"/>
                    </a:cubicBezTo>
                    <a:close/>
                    <a:moveTo>
                      <a:pt x="694" y="523"/>
                    </a:moveTo>
                    <a:cubicBezTo>
                      <a:pt x="691" y="522"/>
                      <a:pt x="688" y="523"/>
                      <a:pt x="686" y="522"/>
                    </a:cubicBezTo>
                    <a:cubicBezTo>
                      <a:pt x="686" y="521"/>
                      <a:pt x="687" y="521"/>
                      <a:pt x="688" y="521"/>
                    </a:cubicBezTo>
                    <a:cubicBezTo>
                      <a:pt x="688" y="521"/>
                      <a:pt x="688" y="522"/>
                      <a:pt x="689" y="522"/>
                    </a:cubicBezTo>
                    <a:cubicBezTo>
                      <a:pt x="689" y="522"/>
                      <a:pt x="689" y="521"/>
                      <a:pt x="689" y="521"/>
                    </a:cubicBezTo>
                    <a:cubicBezTo>
                      <a:pt x="690" y="521"/>
                      <a:pt x="691" y="522"/>
                      <a:pt x="691" y="522"/>
                    </a:cubicBezTo>
                    <a:cubicBezTo>
                      <a:pt x="692" y="521"/>
                      <a:pt x="692" y="521"/>
                      <a:pt x="692" y="521"/>
                    </a:cubicBezTo>
                    <a:cubicBezTo>
                      <a:pt x="693" y="521"/>
                      <a:pt x="694" y="521"/>
                      <a:pt x="695" y="521"/>
                    </a:cubicBezTo>
                    <a:cubicBezTo>
                      <a:pt x="695" y="521"/>
                      <a:pt x="696" y="522"/>
                      <a:pt x="697" y="520"/>
                    </a:cubicBezTo>
                    <a:cubicBezTo>
                      <a:pt x="697" y="521"/>
                      <a:pt x="698" y="521"/>
                      <a:pt x="699" y="521"/>
                    </a:cubicBezTo>
                    <a:cubicBezTo>
                      <a:pt x="699" y="521"/>
                      <a:pt x="699" y="520"/>
                      <a:pt x="700" y="520"/>
                    </a:cubicBezTo>
                    <a:cubicBezTo>
                      <a:pt x="701" y="520"/>
                      <a:pt x="702" y="520"/>
                      <a:pt x="703" y="519"/>
                    </a:cubicBezTo>
                    <a:cubicBezTo>
                      <a:pt x="703" y="520"/>
                      <a:pt x="703" y="520"/>
                      <a:pt x="703" y="521"/>
                    </a:cubicBezTo>
                    <a:cubicBezTo>
                      <a:pt x="703" y="520"/>
                      <a:pt x="704" y="521"/>
                      <a:pt x="705" y="521"/>
                    </a:cubicBezTo>
                    <a:cubicBezTo>
                      <a:pt x="706" y="521"/>
                      <a:pt x="706" y="520"/>
                      <a:pt x="707" y="520"/>
                    </a:cubicBezTo>
                    <a:cubicBezTo>
                      <a:pt x="708" y="520"/>
                      <a:pt x="708" y="520"/>
                      <a:pt x="709" y="520"/>
                    </a:cubicBezTo>
                    <a:cubicBezTo>
                      <a:pt x="709" y="520"/>
                      <a:pt x="710" y="519"/>
                      <a:pt x="710" y="519"/>
                    </a:cubicBezTo>
                    <a:cubicBezTo>
                      <a:pt x="711" y="519"/>
                      <a:pt x="711" y="520"/>
                      <a:pt x="711" y="519"/>
                    </a:cubicBezTo>
                    <a:cubicBezTo>
                      <a:pt x="712" y="519"/>
                      <a:pt x="712" y="519"/>
                      <a:pt x="712" y="519"/>
                    </a:cubicBezTo>
                    <a:cubicBezTo>
                      <a:pt x="713" y="519"/>
                      <a:pt x="713" y="518"/>
                      <a:pt x="715" y="519"/>
                    </a:cubicBezTo>
                    <a:cubicBezTo>
                      <a:pt x="715" y="519"/>
                      <a:pt x="715" y="519"/>
                      <a:pt x="716" y="518"/>
                    </a:cubicBezTo>
                    <a:cubicBezTo>
                      <a:pt x="716" y="520"/>
                      <a:pt x="715" y="519"/>
                      <a:pt x="714" y="519"/>
                    </a:cubicBezTo>
                    <a:cubicBezTo>
                      <a:pt x="714" y="519"/>
                      <a:pt x="713" y="520"/>
                      <a:pt x="713" y="520"/>
                    </a:cubicBezTo>
                    <a:cubicBezTo>
                      <a:pt x="713" y="520"/>
                      <a:pt x="712" y="520"/>
                      <a:pt x="712" y="520"/>
                    </a:cubicBezTo>
                    <a:cubicBezTo>
                      <a:pt x="712" y="520"/>
                      <a:pt x="711" y="521"/>
                      <a:pt x="711" y="521"/>
                    </a:cubicBezTo>
                    <a:cubicBezTo>
                      <a:pt x="711" y="521"/>
                      <a:pt x="710" y="521"/>
                      <a:pt x="710" y="521"/>
                    </a:cubicBezTo>
                    <a:cubicBezTo>
                      <a:pt x="709" y="521"/>
                      <a:pt x="709" y="521"/>
                      <a:pt x="709" y="521"/>
                    </a:cubicBezTo>
                    <a:cubicBezTo>
                      <a:pt x="708" y="521"/>
                      <a:pt x="708" y="522"/>
                      <a:pt x="708" y="522"/>
                    </a:cubicBezTo>
                    <a:cubicBezTo>
                      <a:pt x="707" y="522"/>
                      <a:pt x="706" y="521"/>
                      <a:pt x="705" y="522"/>
                    </a:cubicBezTo>
                    <a:cubicBezTo>
                      <a:pt x="705" y="522"/>
                      <a:pt x="705" y="522"/>
                      <a:pt x="704" y="522"/>
                    </a:cubicBezTo>
                    <a:cubicBezTo>
                      <a:pt x="703" y="522"/>
                      <a:pt x="701" y="522"/>
                      <a:pt x="700" y="523"/>
                    </a:cubicBezTo>
                    <a:cubicBezTo>
                      <a:pt x="697" y="522"/>
                      <a:pt x="695" y="522"/>
                      <a:pt x="694" y="523"/>
                    </a:cubicBezTo>
                    <a:close/>
                    <a:moveTo>
                      <a:pt x="698" y="535"/>
                    </a:moveTo>
                    <a:cubicBezTo>
                      <a:pt x="698" y="534"/>
                      <a:pt x="700" y="536"/>
                      <a:pt x="700" y="536"/>
                    </a:cubicBezTo>
                    <a:cubicBezTo>
                      <a:pt x="700" y="537"/>
                      <a:pt x="698" y="536"/>
                      <a:pt x="698" y="535"/>
                    </a:cubicBezTo>
                    <a:close/>
                    <a:moveTo>
                      <a:pt x="716" y="527"/>
                    </a:moveTo>
                    <a:cubicBezTo>
                      <a:pt x="715" y="527"/>
                      <a:pt x="715" y="527"/>
                      <a:pt x="715" y="527"/>
                    </a:cubicBezTo>
                    <a:cubicBezTo>
                      <a:pt x="714" y="527"/>
                      <a:pt x="714" y="526"/>
                      <a:pt x="714" y="527"/>
                    </a:cubicBezTo>
                    <a:cubicBezTo>
                      <a:pt x="713" y="527"/>
                      <a:pt x="712" y="527"/>
                      <a:pt x="712" y="527"/>
                    </a:cubicBezTo>
                    <a:cubicBezTo>
                      <a:pt x="712" y="528"/>
                      <a:pt x="711" y="527"/>
                      <a:pt x="711" y="528"/>
                    </a:cubicBezTo>
                    <a:cubicBezTo>
                      <a:pt x="709" y="527"/>
                      <a:pt x="708" y="529"/>
                      <a:pt x="706" y="528"/>
                    </a:cubicBezTo>
                    <a:cubicBezTo>
                      <a:pt x="705" y="528"/>
                      <a:pt x="705" y="529"/>
                      <a:pt x="705" y="529"/>
                    </a:cubicBezTo>
                    <a:cubicBezTo>
                      <a:pt x="704" y="529"/>
                      <a:pt x="703" y="530"/>
                      <a:pt x="703" y="530"/>
                    </a:cubicBezTo>
                    <a:cubicBezTo>
                      <a:pt x="702" y="530"/>
                      <a:pt x="702" y="529"/>
                      <a:pt x="702" y="529"/>
                    </a:cubicBezTo>
                    <a:cubicBezTo>
                      <a:pt x="702" y="529"/>
                      <a:pt x="701" y="530"/>
                      <a:pt x="701" y="530"/>
                    </a:cubicBezTo>
                    <a:cubicBezTo>
                      <a:pt x="701" y="530"/>
                      <a:pt x="700" y="530"/>
                      <a:pt x="699" y="530"/>
                    </a:cubicBezTo>
                    <a:cubicBezTo>
                      <a:pt x="698" y="530"/>
                      <a:pt x="698" y="530"/>
                      <a:pt x="698" y="530"/>
                    </a:cubicBezTo>
                    <a:cubicBezTo>
                      <a:pt x="698" y="529"/>
                      <a:pt x="698" y="529"/>
                      <a:pt x="699" y="530"/>
                    </a:cubicBezTo>
                    <a:cubicBezTo>
                      <a:pt x="700" y="530"/>
                      <a:pt x="700" y="529"/>
                      <a:pt x="700" y="529"/>
                    </a:cubicBezTo>
                    <a:cubicBezTo>
                      <a:pt x="701" y="528"/>
                      <a:pt x="701" y="529"/>
                      <a:pt x="701" y="529"/>
                    </a:cubicBezTo>
                    <a:cubicBezTo>
                      <a:pt x="701" y="529"/>
                      <a:pt x="702" y="528"/>
                      <a:pt x="702" y="528"/>
                    </a:cubicBezTo>
                    <a:cubicBezTo>
                      <a:pt x="702" y="528"/>
                      <a:pt x="702" y="529"/>
                      <a:pt x="702" y="529"/>
                    </a:cubicBezTo>
                    <a:cubicBezTo>
                      <a:pt x="703" y="528"/>
                      <a:pt x="703" y="528"/>
                      <a:pt x="703" y="528"/>
                    </a:cubicBezTo>
                    <a:cubicBezTo>
                      <a:pt x="704" y="528"/>
                      <a:pt x="705" y="528"/>
                      <a:pt x="706" y="527"/>
                    </a:cubicBezTo>
                    <a:cubicBezTo>
                      <a:pt x="707" y="527"/>
                      <a:pt x="709" y="527"/>
                      <a:pt x="710" y="527"/>
                    </a:cubicBezTo>
                    <a:cubicBezTo>
                      <a:pt x="711" y="526"/>
                      <a:pt x="713" y="526"/>
                      <a:pt x="714" y="526"/>
                    </a:cubicBezTo>
                    <a:cubicBezTo>
                      <a:pt x="715" y="526"/>
                      <a:pt x="714" y="526"/>
                      <a:pt x="714" y="527"/>
                    </a:cubicBezTo>
                    <a:cubicBezTo>
                      <a:pt x="715" y="527"/>
                      <a:pt x="715" y="526"/>
                      <a:pt x="716" y="526"/>
                    </a:cubicBezTo>
                    <a:cubicBezTo>
                      <a:pt x="716" y="526"/>
                      <a:pt x="716" y="526"/>
                      <a:pt x="717" y="526"/>
                    </a:cubicBezTo>
                    <a:cubicBezTo>
                      <a:pt x="718" y="527"/>
                      <a:pt x="716" y="527"/>
                      <a:pt x="716" y="527"/>
                    </a:cubicBezTo>
                    <a:close/>
                    <a:moveTo>
                      <a:pt x="484" y="270"/>
                    </a:moveTo>
                    <a:cubicBezTo>
                      <a:pt x="484" y="270"/>
                      <a:pt x="484" y="271"/>
                      <a:pt x="484" y="271"/>
                    </a:cubicBezTo>
                    <a:cubicBezTo>
                      <a:pt x="485" y="271"/>
                      <a:pt x="485" y="270"/>
                      <a:pt x="485" y="270"/>
                    </a:cubicBezTo>
                    <a:cubicBezTo>
                      <a:pt x="486" y="270"/>
                      <a:pt x="487" y="271"/>
                      <a:pt x="487" y="270"/>
                    </a:cubicBezTo>
                    <a:cubicBezTo>
                      <a:pt x="488" y="271"/>
                      <a:pt x="488" y="271"/>
                      <a:pt x="488" y="272"/>
                    </a:cubicBezTo>
                    <a:cubicBezTo>
                      <a:pt x="488" y="272"/>
                      <a:pt x="487" y="272"/>
                      <a:pt x="486" y="272"/>
                    </a:cubicBezTo>
                    <a:cubicBezTo>
                      <a:pt x="485" y="271"/>
                      <a:pt x="484" y="272"/>
                      <a:pt x="483" y="271"/>
                    </a:cubicBezTo>
                    <a:cubicBezTo>
                      <a:pt x="483" y="270"/>
                      <a:pt x="484" y="271"/>
                      <a:pt x="484" y="270"/>
                    </a:cubicBezTo>
                    <a:close/>
                    <a:moveTo>
                      <a:pt x="438" y="278"/>
                    </a:moveTo>
                    <a:cubicBezTo>
                      <a:pt x="438" y="278"/>
                      <a:pt x="437" y="278"/>
                      <a:pt x="437" y="278"/>
                    </a:cubicBezTo>
                    <a:cubicBezTo>
                      <a:pt x="436" y="278"/>
                      <a:pt x="436" y="278"/>
                      <a:pt x="436" y="278"/>
                    </a:cubicBezTo>
                    <a:cubicBezTo>
                      <a:pt x="435" y="278"/>
                      <a:pt x="435" y="278"/>
                      <a:pt x="434" y="279"/>
                    </a:cubicBez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9"/>
                    </a:cubicBezTo>
                    <a:cubicBezTo>
                      <a:pt x="432" y="280"/>
                      <a:pt x="432" y="281"/>
                      <a:pt x="431" y="281"/>
                    </a:cubicBezTo>
                    <a:cubicBezTo>
                      <a:pt x="431" y="281"/>
                      <a:pt x="430" y="281"/>
                      <a:pt x="430" y="281"/>
                    </a:cubicBezTo>
                    <a:cubicBezTo>
                      <a:pt x="430" y="281"/>
                      <a:pt x="429" y="282"/>
                      <a:pt x="429" y="282"/>
                    </a:cubicBezTo>
                    <a:cubicBezTo>
                      <a:pt x="429" y="281"/>
                      <a:pt x="430" y="281"/>
                      <a:pt x="430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2" y="280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8"/>
                    </a:cubicBezTo>
                    <a:cubicBezTo>
                      <a:pt x="433" y="278"/>
                      <a:pt x="434" y="279"/>
                      <a:pt x="434" y="278"/>
                    </a:cubicBezTo>
                    <a:cubicBezTo>
                      <a:pt x="434" y="278"/>
                      <a:pt x="434" y="278"/>
                      <a:pt x="435" y="278"/>
                    </a:cubicBezTo>
                    <a:cubicBezTo>
                      <a:pt x="435" y="278"/>
                      <a:pt x="436" y="278"/>
                      <a:pt x="436" y="277"/>
                    </a:cubicBezTo>
                    <a:cubicBezTo>
                      <a:pt x="437" y="277"/>
                      <a:pt x="438" y="276"/>
                      <a:pt x="438" y="276"/>
                    </a:cubicBezTo>
                    <a:cubicBezTo>
                      <a:pt x="439" y="275"/>
                      <a:pt x="441" y="275"/>
                      <a:pt x="442" y="275"/>
                    </a:cubicBezTo>
                    <a:cubicBezTo>
                      <a:pt x="442" y="275"/>
                      <a:pt x="442" y="275"/>
                      <a:pt x="443" y="275"/>
                    </a:cubicBezTo>
                    <a:cubicBezTo>
                      <a:pt x="441" y="276"/>
                      <a:pt x="440" y="276"/>
                      <a:pt x="438" y="278"/>
                    </a:cubicBezTo>
                    <a:close/>
                    <a:moveTo>
                      <a:pt x="456" y="271"/>
                    </a:moveTo>
                    <a:cubicBezTo>
                      <a:pt x="456" y="271"/>
                      <a:pt x="455" y="272"/>
                      <a:pt x="455" y="272"/>
                    </a:cubicBezTo>
                    <a:cubicBezTo>
                      <a:pt x="455" y="272"/>
                      <a:pt x="454" y="272"/>
                      <a:pt x="454" y="272"/>
                    </a:cubicBezTo>
                    <a:cubicBezTo>
                      <a:pt x="454" y="272"/>
                      <a:pt x="453" y="272"/>
                      <a:pt x="453" y="272"/>
                    </a:cubicBezTo>
                    <a:cubicBezTo>
                      <a:pt x="453" y="273"/>
                      <a:pt x="452" y="272"/>
                      <a:pt x="452" y="272"/>
                    </a:cubicBezTo>
                    <a:cubicBezTo>
                      <a:pt x="451" y="273"/>
                      <a:pt x="451" y="273"/>
                      <a:pt x="451" y="273"/>
                    </a:cubicBezTo>
                    <a:cubicBezTo>
                      <a:pt x="450" y="273"/>
                      <a:pt x="450" y="273"/>
                      <a:pt x="450" y="274"/>
                    </a:cubicBezTo>
                    <a:cubicBezTo>
                      <a:pt x="450" y="274"/>
                      <a:pt x="449" y="273"/>
                      <a:pt x="449" y="273"/>
                    </a:cubicBezTo>
                    <a:cubicBezTo>
                      <a:pt x="449" y="273"/>
                      <a:pt x="449" y="274"/>
                      <a:pt x="448" y="274"/>
                    </a:cubicBezTo>
                    <a:cubicBezTo>
                      <a:pt x="447" y="274"/>
                      <a:pt x="447" y="274"/>
                      <a:pt x="447" y="274"/>
                    </a:cubicBezTo>
                    <a:cubicBezTo>
                      <a:pt x="447" y="273"/>
                      <a:pt x="447" y="274"/>
                      <a:pt x="447" y="274"/>
                    </a:cubicBezTo>
                    <a:cubicBezTo>
                      <a:pt x="447" y="274"/>
                      <a:pt x="447" y="273"/>
                      <a:pt x="448" y="273"/>
                    </a:cubicBezTo>
                    <a:cubicBezTo>
                      <a:pt x="448" y="273"/>
                      <a:pt x="448" y="273"/>
                      <a:pt x="448" y="273"/>
                    </a:cubicBezTo>
                    <a:cubicBezTo>
                      <a:pt x="449" y="273"/>
                      <a:pt x="449" y="273"/>
                      <a:pt x="450" y="273"/>
                    </a:cubicBezTo>
                    <a:cubicBezTo>
                      <a:pt x="450" y="272"/>
                      <a:pt x="450" y="272"/>
                      <a:pt x="450" y="272"/>
                    </a:cubicBezTo>
                    <a:cubicBezTo>
                      <a:pt x="451" y="273"/>
                      <a:pt x="451" y="271"/>
                      <a:pt x="452" y="271"/>
                    </a:cubicBezTo>
                    <a:cubicBezTo>
                      <a:pt x="452" y="271"/>
                      <a:pt x="452" y="271"/>
                      <a:pt x="453" y="271"/>
                    </a:cubicBezTo>
                    <a:cubicBezTo>
                      <a:pt x="453" y="271"/>
                      <a:pt x="454" y="271"/>
                      <a:pt x="454" y="271"/>
                    </a:cubicBezTo>
                    <a:cubicBezTo>
                      <a:pt x="455" y="271"/>
                      <a:pt x="454" y="271"/>
                      <a:pt x="455" y="271"/>
                    </a:cubicBezTo>
                    <a:cubicBezTo>
                      <a:pt x="455" y="270"/>
                      <a:pt x="456" y="271"/>
                      <a:pt x="456" y="270"/>
                    </a:cubicBezTo>
                    <a:cubicBezTo>
                      <a:pt x="457" y="271"/>
                      <a:pt x="457" y="270"/>
                      <a:pt x="457" y="271"/>
                    </a:cubicBezTo>
                    <a:cubicBezTo>
                      <a:pt x="457" y="271"/>
                      <a:pt x="456" y="271"/>
                      <a:pt x="456" y="271"/>
                    </a:cubicBezTo>
                    <a:close/>
                    <a:moveTo>
                      <a:pt x="469" y="271"/>
                    </a:moveTo>
                    <a:cubicBezTo>
                      <a:pt x="468" y="271"/>
                      <a:pt x="467" y="271"/>
                      <a:pt x="467" y="271"/>
                    </a:cubicBezTo>
                    <a:cubicBezTo>
                      <a:pt x="466" y="271"/>
                      <a:pt x="466" y="271"/>
                      <a:pt x="466" y="271"/>
                    </a:cubicBezTo>
                    <a:cubicBezTo>
                      <a:pt x="465" y="271"/>
                      <a:pt x="465" y="271"/>
                      <a:pt x="464" y="271"/>
                    </a:cubicBezTo>
                    <a:cubicBezTo>
                      <a:pt x="464" y="271"/>
                      <a:pt x="464" y="271"/>
                      <a:pt x="464" y="271"/>
                    </a:cubicBezTo>
                    <a:cubicBezTo>
                      <a:pt x="464" y="271"/>
                      <a:pt x="463" y="271"/>
                      <a:pt x="463" y="271"/>
                    </a:cubicBezTo>
                    <a:cubicBezTo>
                      <a:pt x="463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1" y="271"/>
                      <a:pt x="461" y="271"/>
                      <a:pt x="461" y="271"/>
                    </a:cubicBezTo>
                    <a:cubicBezTo>
                      <a:pt x="460" y="271"/>
                      <a:pt x="460" y="271"/>
                      <a:pt x="460" y="271"/>
                    </a:cubicBezTo>
                    <a:cubicBezTo>
                      <a:pt x="460" y="271"/>
                      <a:pt x="459" y="272"/>
                      <a:pt x="458" y="271"/>
                    </a:cubicBezTo>
                    <a:cubicBezTo>
                      <a:pt x="459" y="271"/>
                      <a:pt x="460" y="271"/>
                      <a:pt x="460" y="271"/>
                    </a:cubicBezTo>
                    <a:cubicBezTo>
                      <a:pt x="461" y="271"/>
                      <a:pt x="462" y="271"/>
                      <a:pt x="463" y="270"/>
                    </a:cubicBezTo>
                    <a:cubicBezTo>
                      <a:pt x="463" y="270"/>
                      <a:pt x="463" y="270"/>
                      <a:pt x="463" y="270"/>
                    </a:cubicBezTo>
                    <a:cubicBezTo>
                      <a:pt x="463" y="270"/>
                      <a:pt x="464" y="270"/>
                      <a:pt x="464" y="270"/>
                    </a:cubicBezTo>
                    <a:cubicBezTo>
                      <a:pt x="464" y="270"/>
                      <a:pt x="464" y="270"/>
                      <a:pt x="465" y="270"/>
                    </a:cubicBezTo>
                    <a:cubicBezTo>
                      <a:pt x="465" y="270"/>
                      <a:pt x="465" y="270"/>
                      <a:pt x="466" y="269"/>
                    </a:cubicBezTo>
                    <a:cubicBezTo>
                      <a:pt x="467" y="270"/>
                      <a:pt x="468" y="270"/>
                      <a:pt x="470" y="271"/>
                    </a:cubicBezTo>
                    <a:cubicBezTo>
                      <a:pt x="469" y="271"/>
                      <a:pt x="469" y="271"/>
                      <a:pt x="469" y="271"/>
                    </a:cubicBezTo>
                    <a:close/>
                    <a:moveTo>
                      <a:pt x="481" y="272"/>
                    </a:moveTo>
                    <a:cubicBezTo>
                      <a:pt x="481" y="271"/>
                      <a:pt x="480" y="271"/>
                      <a:pt x="480" y="271"/>
                    </a:cubicBezTo>
                    <a:cubicBezTo>
                      <a:pt x="478" y="271"/>
                      <a:pt x="477" y="271"/>
                      <a:pt x="476" y="270"/>
                    </a:cubicBezTo>
                    <a:cubicBezTo>
                      <a:pt x="475" y="270"/>
                      <a:pt x="475" y="271"/>
                      <a:pt x="475" y="270"/>
                    </a:cubicBezTo>
                    <a:cubicBezTo>
                      <a:pt x="475" y="270"/>
                      <a:pt x="474" y="270"/>
                      <a:pt x="473" y="270"/>
                    </a:cubicBezTo>
                    <a:cubicBezTo>
                      <a:pt x="473" y="270"/>
                      <a:pt x="472" y="270"/>
                      <a:pt x="472" y="270"/>
                    </a:cubicBezTo>
                    <a:cubicBezTo>
                      <a:pt x="471" y="270"/>
                      <a:pt x="471" y="270"/>
                      <a:pt x="471" y="270"/>
                    </a:cubicBezTo>
                    <a:cubicBezTo>
                      <a:pt x="471" y="269"/>
                      <a:pt x="472" y="269"/>
                      <a:pt x="472" y="269"/>
                    </a:cubicBezTo>
                    <a:cubicBezTo>
                      <a:pt x="472" y="269"/>
                      <a:pt x="472" y="269"/>
                      <a:pt x="473" y="269"/>
                    </a:cubicBezTo>
                    <a:cubicBezTo>
                      <a:pt x="473" y="269"/>
                      <a:pt x="473" y="270"/>
                      <a:pt x="474" y="269"/>
                    </a:cubicBezTo>
                    <a:cubicBezTo>
                      <a:pt x="474" y="269"/>
                      <a:pt x="474" y="269"/>
                      <a:pt x="474" y="269"/>
                    </a:cubicBezTo>
                    <a:cubicBezTo>
                      <a:pt x="475" y="269"/>
                      <a:pt x="475" y="270"/>
                      <a:pt x="476" y="270"/>
                    </a:cubicBezTo>
                    <a:cubicBezTo>
                      <a:pt x="476" y="270"/>
                      <a:pt x="476" y="269"/>
                      <a:pt x="476" y="269"/>
                    </a:cubicBezTo>
                    <a:cubicBezTo>
                      <a:pt x="477" y="269"/>
                      <a:pt x="477" y="270"/>
                      <a:pt x="477" y="270"/>
                    </a:cubicBezTo>
                    <a:cubicBezTo>
                      <a:pt x="478" y="270"/>
                      <a:pt x="478" y="270"/>
                      <a:pt x="479" y="270"/>
                    </a:cubicBezTo>
                    <a:cubicBezTo>
                      <a:pt x="479" y="270"/>
                      <a:pt x="480" y="270"/>
                      <a:pt x="480" y="271"/>
                    </a:cubicBezTo>
                    <a:cubicBezTo>
                      <a:pt x="481" y="271"/>
                      <a:pt x="480" y="270"/>
                      <a:pt x="480" y="270"/>
                    </a:cubicBezTo>
                    <a:cubicBezTo>
                      <a:pt x="480" y="270"/>
                      <a:pt x="481" y="270"/>
                      <a:pt x="481" y="270"/>
                    </a:cubicBezTo>
                    <a:cubicBezTo>
                      <a:pt x="481" y="270"/>
                      <a:pt x="481" y="271"/>
                      <a:pt x="481" y="271"/>
                    </a:cubicBezTo>
                    <a:cubicBezTo>
                      <a:pt x="481" y="271"/>
                      <a:pt x="482" y="271"/>
                      <a:pt x="483" y="271"/>
                    </a:cubicBezTo>
                    <a:cubicBezTo>
                      <a:pt x="482" y="272"/>
                      <a:pt x="482" y="271"/>
                      <a:pt x="481" y="272"/>
                    </a:cubicBezTo>
                    <a:close/>
                    <a:moveTo>
                      <a:pt x="495" y="278"/>
                    </a:moveTo>
                    <a:cubicBezTo>
                      <a:pt x="494" y="276"/>
                      <a:pt x="492" y="276"/>
                      <a:pt x="491" y="275"/>
                    </a:cubicBezTo>
                    <a:cubicBezTo>
                      <a:pt x="490" y="275"/>
                      <a:pt x="490" y="275"/>
                      <a:pt x="490" y="275"/>
                    </a:cubicBezTo>
                    <a:cubicBezTo>
                      <a:pt x="488" y="275"/>
                      <a:pt x="488" y="275"/>
                      <a:pt x="488" y="275"/>
                    </a:cubicBezTo>
                    <a:cubicBezTo>
                      <a:pt x="487" y="275"/>
                      <a:pt x="486" y="275"/>
                      <a:pt x="486" y="274"/>
                    </a:cubicBezTo>
                    <a:cubicBezTo>
                      <a:pt x="484" y="274"/>
                      <a:pt x="483" y="274"/>
                      <a:pt x="482" y="273"/>
                    </a:cubicBezTo>
                    <a:cubicBezTo>
                      <a:pt x="482" y="273"/>
                      <a:pt x="482" y="273"/>
                      <a:pt x="483" y="273"/>
                    </a:cubicBezTo>
                    <a:cubicBezTo>
                      <a:pt x="484" y="272"/>
                      <a:pt x="485" y="273"/>
                      <a:pt x="486" y="273"/>
                    </a:cubicBezTo>
                    <a:cubicBezTo>
                      <a:pt x="486" y="273"/>
                      <a:pt x="486" y="273"/>
                      <a:pt x="486" y="273"/>
                    </a:cubicBezTo>
                    <a:cubicBezTo>
                      <a:pt x="487" y="273"/>
                      <a:pt x="487" y="274"/>
                      <a:pt x="488" y="274"/>
                    </a:cubicBezTo>
                    <a:cubicBezTo>
                      <a:pt x="491" y="274"/>
                      <a:pt x="492" y="274"/>
                      <a:pt x="494" y="275"/>
                    </a:cubicBezTo>
                    <a:cubicBezTo>
                      <a:pt x="495" y="276"/>
                      <a:pt x="496" y="276"/>
                      <a:pt x="497" y="277"/>
                    </a:cubicBezTo>
                    <a:cubicBezTo>
                      <a:pt x="499" y="277"/>
                      <a:pt x="499" y="277"/>
                      <a:pt x="499" y="277"/>
                    </a:cubicBezTo>
                    <a:cubicBezTo>
                      <a:pt x="500" y="278"/>
                      <a:pt x="501" y="278"/>
                      <a:pt x="502" y="279"/>
                    </a:cubicBezTo>
                    <a:cubicBezTo>
                      <a:pt x="503" y="280"/>
                      <a:pt x="503" y="280"/>
                      <a:pt x="503" y="280"/>
                    </a:cubicBezTo>
                    <a:cubicBezTo>
                      <a:pt x="504" y="281"/>
                      <a:pt x="504" y="282"/>
                      <a:pt x="504" y="283"/>
                    </a:cubicBezTo>
                    <a:cubicBezTo>
                      <a:pt x="503" y="283"/>
                      <a:pt x="502" y="282"/>
                      <a:pt x="502" y="281"/>
                    </a:cubicBezTo>
                    <a:cubicBezTo>
                      <a:pt x="501" y="280"/>
                      <a:pt x="500" y="281"/>
                      <a:pt x="500" y="280"/>
                    </a:cubicBezTo>
                    <a:cubicBezTo>
                      <a:pt x="500" y="279"/>
                      <a:pt x="499" y="279"/>
                      <a:pt x="499" y="278"/>
                    </a:cubicBezTo>
                    <a:cubicBezTo>
                      <a:pt x="497" y="279"/>
                      <a:pt x="497" y="276"/>
                      <a:pt x="495" y="278"/>
                    </a:cubicBezTo>
                    <a:close/>
                    <a:moveTo>
                      <a:pt x="557" y="414"/>
                    </a:moveTo>
                    <a:cubicBezTo>
                      <a:pt x="553" y="387"/>
                      <a:pt x="555" y="351"/>
                      <a:pt x="531" y="332"/>
                    </a:cubicBezTo>
                    <a:cubicBezTo>
                      <a:pt x="524" y="327"/>
                      <a:pt x="518" y="323"/>
                      <a:pt x="510" y="323"/>
                    </a:cubicBezTo>
                    <a:cubicBezTo>
                      <a:pt x="503" y="323"/>
                      <a:pt x="502" y="323"/>
                      <a:pt x="496" y="324"/>
                    </a:cubicBezTo>
                    <a:cubicBezTo>
                      <a:pt x="496" y="324"/>
                      <a:pt x="504" y="322"/>
                      <a:pt x="510" y="322"/>
                    </a:cubicBezTo>
                    <a:cubicBezTo>
                      <a:pt x="529" y="321"/>
                      <a:pt x="549" y="333"/>
                      <a:pt x="555" y="366"/>
                    </a:cubicBezTo>
                    <a:cubicBezTo>
                      <a:pt x="558" y="383"/>
                      <a:pt x="559" y="400"/>
                      <a:pt x="561" y="414"/>
                    </a:cubicBezTo>
                    <a:cubicBezTo>
                      <a:pt x="562" y="422"/>
                      <a:pt x="563" y="433"/>
                      <a:pt x="566" y="441"/>
                    </a:cubicBezTo>
                    <a:cubicBezTo>
                      <a:pt x="569" y="452"/>
                      <a:pt x="571" y="460"/>
                      <a:pt x="575" y="471"/>
                    </a:cubicBezTo>
                    <a:cubicBezTo>
                      <a:pt x="566" y="454"/>
                      <a:pt x="561" y="437"/>
                      <a:pt x="557" y="414"/>
                    </a:cubicBezTo>
                    <a:close/>
                    <a:moveTo>
                      <a:pt x="575" y="513"/>
                    </a:moveTo>
                    <a:cubicBezTo>
                      <a:pt x="574" y="512"/>
                      <a:pt x="574" y="512"/>
                      <a:pt x="574" y="511"/>
                    </a:cubicBezTo>
                    <a:cubicBezTo>
                      <a:pt x="575" y="511"/>
                      <a:pt x="576" y="512"/>
                      <a:pt x="575" y="513"/>
                    </a:cubicBezTo>
                    <a:close/>
                    <a:moveTo>
                      <a:pt x="577" y="491"/>
                    </a:moveTo>
                    <a:cubicBezTo>
                      <a:pt x="579" y="491"/>
                      <a:pt x="579" y="491"/>
                      <a:pt x="579" y="491"/>
                    </a:cubicBezTo>
                    <a:cubicBezTo>
                      <a:pt x="578" y="492"/>
                      <a:pt x="579" y="493"/>
                      <a:pt x="579" y="494"/>
                    </a:cubicBezTo>
                    <a:cubicBezTo>
                      <a:pt x="579" y="495"/>
                      <a:pt x="579" y="494"/>
                      <a:pt x="579" y="494"/>
                    </a:cubicBezTo>
                    <a:cubicBezTo>
                      <a:pt x="578" y="493"/>
                      <a:pt x="577" y="492"/>
                      <a:pt x="577" y="491"/>
                    </a:cubicBezTo>
                    <a:close/>
                    <a:moveTo>
                      <a:pt x="579" y="495"/>
                    </a:moveTo>
                    <a:cubicBezTo>
                      <a:pt x="579" y="494"/>
                      <a:pt x="581" y="495"/>
                      <a:pt x="580" y="496"/>
                    </a:cubicBezTo>
                    <a:cubicBezTo>
                      <a:pt x="579" y="496"/>
                      <a:pt x="579" y="495"/>
                      <a:pt x="579" y="495"/>
                    </a:cubicBezTo>
                    <a:close/>
                    <a:moveTo>
                      <a:pt x="581" y="493"/>
                    </a:moveTo>
                    <a:cubicBezTo>
                      <a:pt x="581" y="493"/>
                      <a:pt x="581" y="493"/>
                      <a:pt x="580" y="493"/>
                    </a:cubicBezTo>
                    <a:cubicBezTo>
                      <a:pt x="580" y="492"/>
                      <a:pt x="580" y="492"/>
                      <a:pt x="580" y="491"/>
                    </a:cubicBezTo>
                    <a:cubicBezTo>
                      <a:pt x="580" y="491"/>
                      <a:pt x="580" y="490"/>
                      <a:pt x="579" y="490"/>
                    </a:cubicBezTo>
                    <a:cubicBezTo>
                      <a:pt x="579" y="490"/>
                      <a:pt x="579" y="489"/>
                      <a:pt x="579" y="489"/>
                    </a:cubicBezTo>
                    <a:cubicBezTo>
                      <a:pt x="578" y="488"/>
                      <a:pt x="579" y="488"/>
                      <a:pt x="578" y="487"/>
                    </a:cubicBezTo>
                    <a:cubicBezTo>
                      <a:pt x="578" y="487"/>
                      <a:pt x="578" y="486"/>
                      <a:pt x="578" y="486"/>
                    </a:cubicBezTo>
                    <a:cubicBezTo>
                      <a:pt x="578" y="486"/>
                      <a:pt x="578" y="486"/>
                      <a:pt x="578" y="485"/>
                    </a:cubicBezTo>
                    <a:cubicBezTo>
                      <a:pt x="578" y="484"/>
                      <a:pt x="576" y="483"/>
                      <a:pt x="576" y="482"/>
                    </a:cubicBezTo>
                    <a:cubicBezTo>
                      <a:pt x="576" y="481"/>
                      <a:pt x="576" y="481"/>
                      <a:pt x="575" y="481"/>
                    </a:cubicBezTo>
                    <a:cubicBezTo>
                      <a:pt x="576" y="480"/>
                      <a:pt x="575" y="480"/>
                      <a:pt x="575" y="479"/>
                    </a:cubicBezTo>
                    <a:cubicBezTo>
                      <a:pt x="576" y="479"/>
                      <a:pt x="576" y="479"/>
                      <a:pt x="576" y="479"/>
                    </a:cubicBezTo>
                    <a:cubicBezTo>
                      <a:pt x="576" y="480"/>
                      <a:pt x="577" y="481"/>
                      <a:pt x="577" y="482"/>
                    </a:cubicBezTo>
                    <a:cubicBezTo>
                      <a:pt x="577" y="483"/>
                      <a:pt x="578" y="483"/>
                      <a:pt x="578" y="483"/>
                    </a:cubicBezTo>
                    <a:cubicBezTo>
                      <a:pt x="578" y="485"/>
                      <a:pt x="578" y="487"/>
                      <a:pt x="580" y="487"/>
                    </a:cubicBezTo>
                    <a:cubicBezTo>
                      <a:pt x="580" y="489"/>
                      <a:pt x="580" y="490"/>
                      <a:pt x="582" y="490"/>
                    </a:cubicBezTo>
                    <a:cubicBezTo>
                      <a:pt x="582" y="491"/>
                      <a:pt x="581" y="491"/>
                      <a:pt x="581" y="492"/>
                    </a:cubicBezTo>
                    <a:cubicBezTo>
                      <a:pt x="581" y="493"/>
                      <a:pt x="583" y="494"/>
                      <a:pt x="582" y="495"/>
                    </a:cubicBezTo>
                    <a:cubicBezTo>
                      <a:pt x="582" y="495"/>
                      <a:pt x="582" y="494"/>
                      <a:pt x="582" y="494"/>
                    </a:cubicBezTo>
                    <a:cubicBezTo>
                      <a:pt x="581" y="494"/>
                      <a:pt x="581" y="494"/>
                      <a:pt x="581" y="493"/>
                    </a:cubicBezTo>
                    <a:close/>
                    <a:moveTo>
                      <a:pt x="582" y="501"/>
                    </a:moveTo>
                    <a:cubicBezTo>
                      <a:pt x="582" y="501"/>
                      <a:pt x="582" y="500"/>
                      <a:pt x="582" y="500"/>
                    </a:cubicBezTo>
                    <a:cubicBezTo>
                      <a:pt x="582" y="500"/>
                      <a:pt x="581" y="499"/>
                      <a:pt x="581" y="499"/>
                    </a:cubicBezTo>
                    <a:cubicBezTo>
                      <a:pt x="581" y="499"/>
                      <a:pt x="582" y="499"/>
                      <a:pt x="582" y="499"/>
                    </a:cubicBezTo>
                    <a:cubicBezTo>
                      <a:pt x="582" y="500"/>
                      <a:pt x="582" y="500"/>
                      <a:pt x="583" y="500"/>
                    </a:cubicBezTo>
                    <a:cubicBezTo>
                      <a:pt x="583" y="501"/>
                      <a:pt x="583" y="501"/>
                      <a:pt x="583" y="502"/>
                    </a:cubicBezTo>
                    <a:cubicBezTo>
                      <a:pt x="583" y="502"/>
                      <a:pt x="584" y="502"/>
                      <a:pt x="584" y="502"/>
                    </a:cubicBezTo>
                    <a:cubicBezTo>
                      <a:pt x="584" y="502"/>
                      <a:pt x="584" y="502"/>
                      <a:pt x="584" y="502"/>
                    </a:cubicBezTo>
                    <a:cubicBezTo>
                      <a:pt x="583" y="503"/>
                      <a:pt x="582" y="502"/>
                      <a:pt x="582" y="501"/>
                    </a:cubicBezTo>
                    <a:close/>
                    <a:moveTo>
                      <a:pt x="588" y="505"/>
                    </a:moveTo>
                    <a:cubicBezTo>
                      <a:pt x="587" y="505"/>
                      <a:pt x="586" y="503"/>
                      <a:pt x="586" y="502"/>
                    </a:cubicBezTo>
                    <a:cubicBezTo>
                      <a:pt x="585" y="501"/>
                      <a:pt x="583" y="498"/>
                      <a:pt x="583" y="497"/>
                    </a:cubicBezTo>
                    <a:cubicBezTo>
                      <a:pt x="586" y="498"/>
                      <a:pt x="586" y="498"/>
                      <a:pt x="586" y="498"/>
                    </a:cubicBezTo>
                    <a:cubicBezTo>
                      <a:pt x="586" y="499"/>
                      <a:pt x="586" y="501"/>
                      <a:pt x="586" y="502"/>
                    </a:cubicBezTo>
                    <a:cubicBezTo>
                      <a:pt x="587" y="501"/>
                      <a:pt x="588" y="504"/>
                      <a:pt x="588" y="505"/>
                    </a:cubicBezTo>
                    <a:close/>
                    <a:moveTo>
                      <a:pt x="589" y="536"/>
                    </a:moveTo>
                    <a:cubicBezTo>
                      <a:pt x="589" y="535"/>
                      <a:pt x="591" y="535"/>
                      <a:pt x="591" y="535"/>
                    </a:cubicBezTo>
                    <a:cubicBezTo>
                      <a:pt x="591" y="536"/>
                      <a:pt x="590" y="536"/>
                      <a:pt x="589" y="536"/>
                    </a:cubicBezTo>
                    <a:close/>
                    <a:moveTo>
                      <a:pt x="595" y="538"/>
                    </a:moveTo>
                    <a:cubicBezTo>
                      <a:pt x="594" y="538"/>
                      <a:pt x="594" y="539"/>
                      <a:pt x="594" y="539"/>
                    </a:cubicBezTo>
                    <a:cubicBezTo>
                      <a:pt x="593" y="539"/>
                      <a:pt x="593" y="538"/>
                      <a:pt x="592" y="538"/>
                    </a:cubicBezTo>
                    <a:cubicBezTo>
                      <a:pt x="592" y="537"/>
                      <a:pt x="591" y="537"/>
                      <a:pt x="591" y="536"/>
                    </a:cubicBezTo>
                    <a:cubicBezTo>
                      <a:pt x="593" y="536"/>
                      <a:pt x="593" y="536"/>
                      <a:pt x="593" y="536"/>
                    </a:cubicBezTo>
                    <a:cubicBezTo>
                      <a:pt x="592" y="538"/>
                      <a:pt x="594" y="537"/>
                      <a:pt x="594" y="538"/>
                    </a:cubicBezTo>
                    <a:cubicBezTo>
                      <a:pt x="594" y="538"/>
                      <a:pt x="595" y="538"/>
                      <a:pt x="595" y="537"/>
                    </a:cubicBezTo>
                    <a:cubicBezTo>
                      <a:pt x="595" y="538"/>
                      <a:pt x="596" y="538"/>
                      <a:pt x="596" y="538"/>
                    </a:cubicBezTo>
                    <a:cubicBezTo>
                      <a:pt x="596" y="540"/>
                      <a:pt x="595" y="539"/>
                      <a:pt x="595" y="538"/>
                    </a:cubicBezTo>
                    <a:close/>
                    <a:moveTo>
                      <a:pt x="601" y="542"/>
                    </a:moveTo>
                    <a:cubicBezTo>
                      <a:pt x="600" y="541"/>
                      <a:pt x="599" y="541"/>
                      <a:pt x="597" y="540"/>
                    </a:cubicBezTo>
                    <a:cubicBezTo>
                      <a:pt x="597" y="540"/>
                      <a:pt x="597" y="539"/>
                      <a:pt x="597" y="539"/>
                    </a:cubicBezTo>
                    <a:cubicBezTo>
                      <a:pt x="598" y="539"/>
                      <a:pt x="598" y="540"/>
                      <a:pt x="600" y="540"/>
                    </a:cubicBezTo>
                    <a:cubicBezTo>
                      <a:pt x="600" y="541"/>
                      <a:pt x="601" y="542"/>
                      <a:pt x="603" y="541"/>
                    </a:cubicBezTo>
                    <a:cubicBezTo>
                      <a:pt x="603" y="542"/>
                      <a:pt x="604" y="542"/>
                      <a:pt x="604" y="543"/>
                    </a:cubicBezTo>
                    <a:cubicBezTo>
                      <a:pt x="604" y="544"/>
                      <a:pt x="602" y="542"/>
                      <a:pt x="601" y="542"/>
                    </a:cubicBezTo>
                    <a:close/>
                    <a:moveTo>
                      <a:pt x="601" y="525"/>
                    </a:moveTo>
                    <a:cubicBezTo>
                      <a:pt x="601" y="526"/>
                      <a:pt x="601" y="526"/>
                      <a:pt x="601" y="526"/>
                    </a:cubicBezTo>
                    <a:cubicBezTo>
                      <a:pt x="600" y="526"/>
                      <a:pt x="600" y="525"/>
                      <a:pt x="599" y="525"/>
                    </a:cubicBezTo>
                    <a:cubicBezTo>
                      <a:pt x="600" y="524"/>
                      <a:pt x="599" y="524"/>
                      <a:pt x="599" y="523"/>
                    </a:cubicBezTo>
                    <a:cubicBezTo>
                      <a:pt x="600" y="523"/>
                      <a:pt x="600" y="524"/>
                      <a:pt x="600" y="524"/>
                    </a:cubicBezTo>
                    <a:cubicBezTo>
                      <a:pt x="600" y="525"/>
                      <a:pt x="601" y="525"/>
                      <a:pt x="601" y="525"/>
                    </a:cubicBezTo>
                    <a:close/>
                    <a:moveTo>
                      <a:pt x="610" y="547"/>
                    </a:moveTo>
                    <a:cubicBezTo>
                      <a:pt x="609" y="547"/>
                      <a:pt x="609" y="546"/>
                      <a:pt x="608" y="546"/>
                    </a:cubicBezTo>
                    <a:cubicBezTo>
                      <a:pt x="608" y="544"/>
                      <a:pt x="604" y="545"/>
                      <a:pt x="604" y="543"/>
                    </a:cubicBezTo>
                    <a:cubicBezTo>
                      <a:pt x="605" y="543"/>
                      <a:pt x="605" y="543"/>
                      <a:pt x="606" y="544"/>
                    </a:cubicBezTo>
                    <a:cubicBezTo>
                      <a:pt x="606" y="544"/>
                      <a:pt x="607" y="544"/>
                      <a:pt x="607" y="545"/>
                    </a:cubicBezTo>
                    <a:cubicBezTo>
                      <a:pt x="608" y="545"/>
                      <a:pt x="608" y="545"/>
                      <a:pt x="608" y="545"/>
                    </a:cubicBezTo>
                    <a:cubicBezTo>
                      <a:pt x="609" y="545"/>
                      <a:pt x="609" y="545"/>
                      <a:pt x="609" y="545"/>
                    </a:cubicBezTo>
                    <a:cubicBezTo>
                      <a:pt x="609" y="546"/>
                      <a:pt x="611" y="545"/>
                      <a:pt x="610" y="547"/>
                    </a:cubicBezTo>
                    <a:close/>
                    <a:moveTo>
                      <a:pt x="616" y="534"/>
                    </a:moveTo>
                    <a:cubicBezTo>
                      <a:pt x="615" y="534"/>
                      <a:pt x="614" y="533"/>
                      <a:pt x="613" y="533"/>
                    </a:cubicBezTo>
                    <a:cubicBezTo>
                      <a:pt x="612" y="532"/>
                      <a:pt x="611" y="531"/>
                      <a:pt x="609" y="530"/>
                    </a:cubicBezTo>
                    <a:cubicBezTo>
                      <a:pt x="609" y="529"/>
                      <a:pt x="608" y="530"/>
                      <a:pt x="608" y="529"/>
                    </a:cubicBezTo>
                    <a:cubicBezTo>
                      <a:pt x="607" y="529"/>
                      <a:pt x="607" y="528"/>
                      <a:pt x="606" y="527"/>
                    </a:cubicBezTo>
                    <a:cubicBezTo>
                      <a:pt x="606" y="527"/>
                      <a:pt x="606" y="527"/>
                      <a:pt x="605" y="527"/>
                    </a:cubicBezTo>
                    <a:cubicBezTo>
                      <a:pt x="605" y="527"/>
                      <a:pt x="605" y="526"/>
                      <a:pt x="605" y="526"/>
                    </a:cubicBezTo>
                    <a:cubicBezTo>
                      <a:pt x="605" y="526"/>
                      <a:pt x="604" y="526"/>
                      <a:pt x="604" y="526"/>
                    </a:cubicBezTo>
                    <a:cubicBezTo>
                      <a:pt x="604" y="525"/>
                      <a:pt x="604" y="524"/>
                      <a:pt x="603" y="524"/>
                    </a:cubicBezTo>
                    <a:cubicBezTo>
                      <a:pt x="602" y="523"/>
                      <a:pt x="602" y="523"/>
                      <a:pt x="601" y="522"/>
                    </a:cubicBezTo>
                    <a:cubicBezTo>
                      <a:pt x="601" y="522"/>
                      <a:pt x="600" y="521"/>
                      <a:pt x="600" y="521"/>
                    </a:cubicBezTo>
                    <a:cubicBezTo>
                      <a:pt x="600" y="521"/>
                      <a:pt x="599" y="520"/>
                      <a:pt x="599" y="520"/>
                    </a:cubicBezTo>
                    <a:cubicBezTo>
                      <a:pt x="598" y="520"/>
                      <a:pt x="599" y="519"/>
                      <a:pt x="598" y="519"/>
                    </a:cubicBezTo>
                    <a:cubicBezTo>
                      <a:pt x="598" y="518"/>
                      <a:pt x="597" y="517"/>
                      <a:pt x="596" y="517"/>
                    </a:cubicBezTo>
                    <a:cubicBezTo>
                      <a:pt x="596" y="516"/>
                      <a:pt x="594" y="516"/>
                      <a:pt x="595" y="514"/>
                    </a:cubicBezTo>
                    <a:cubicBezTo>
                      <a:pt x="595" y="514"/>
                      <a:pt x="594" y="514"/>
                      <a:pt x="594" y="514"/>
                    </a:cubicBezTo>
                    <a:cubicBezTo>
                      <a:pt x="594" y="512"/>
                      <a:pt x="592" y="511"/>
                      <a:pt x="591" y="510"/>
                    </a:cubicBezTo>
                    <a:cubicBezTo>
                      <a:pt x="590" y="509"/>
                      <a:pt x="590" y="509"/>
                      <a:pt x="589" y="508"/>
                    </a:cubicBezTo>
                    <a:cubicBezTo>
                      <a:pt x="589" y="507"/>
                      <a:pt x="589" y="507"/>
                      <a:pt x="589" y="507"/>
                    </a:cubicBezTo>
                    <a:cubicBezTo>
                      <a:pt x="590" y="507"/>
                      <a:pt x="590" y="507"/>
                      <a:pt x="590" y="507"/>
                    </a:cubicBezTo>
                    <a:cubicBezTo>
                      <a:pt x="591" y="508"/>
                      <a:pt x="591" y="509"/>
                      <a:pt x="592" y="510"/>
                    </a:cubicBezTo>
                    <a:cubicBezTo>
                      <a:pt x="593" y="511"/>
                      <a:pt x="593" y="512"/>
                      <a:pt x="594" y="512"/>
                    </a:cubicBezTo>
                    <a:cubicBezTo>
                      <a:pt x="594" y="513"/>
                      <a:pt x="595" y="514"/>
                      <a:pt x="595" y="515"/>
                    </a:cubicBezTo>
                    <a:cubicBezTo>
                      <a:pt x="596" y="515"/>
                      <a:pt x="596" y="514"/>
                      <a:pt x="596" y="514"/>
                    </a:cubicBezTo>
                    <a:cubicBezTo>
                      <a:pt x="597" y="514"/>
                      <a:pt x="597" y="514"/>
                      <a:pt x="597" y="515"/>
                    </a:cubicBezTo>
                    <a:cubicBezTo>
                      <a:pt x="597" y="515"/>
                      <a:pt x="597" y="515"/>
                      <a:pt x="597" y="515"/>
                    </a:cubicBezTo>
                    <a:cubicBezTo>
                      <a:pt x="597" y="516"/>
                      <a:pt x="597" y="516"/>
                      <a:pt x="597" y="517"/>
                    </a:cubicBezTo>
                    <a:cubicBezTo>
                      <a:pt x="597" y="517"/>
                      <a:pt x="597" y="517"/>
                      <a:pt x="597" y="517"/>
                    </a:cubicBezTo>
                    <a:cubicBezTo>
                      <a:pt x="597" y="518"/>
                      <a:pt x="599" y="518"/>
                      <a:pt x="599" y="519"/>
                    </a:cubicBezTo>
                    <a:cubicBezTo>
                      <a:pt x="600" y="519"/>
                      <a:pt x="600" y="520"/>
                      <a:pt x="600" y="519"/>
                    </a:cubicBezTo>
                    <a:cubicBezTo>
                      <a:pt x="601" y="520"/>
                      <a:pt x="600" y="521"/>
                      <a:pt x="602" y="521"/>
                    </a:cubicBezTo>
                    <a:cubicBezTo>
                      <a:pt x="601" y="521"/>
                      <a:pt x="602" y="521"/>
                      <a:pt x="602" y="522"/>
                    </a:cubicBezTo>
                    <a:cubicBezTo>
                      <a:pt x="603" y="522"/>
                      <a:pt x="603" y="523"/>
                      <a:pt x="604" y="523"/>
                    </a:cubicBezTo>
                    <a:cubicBezTo>
                      <a:pt x="603" y="524"/>
                      <a:pt x="604" y="524"/>
                      <a:pt x="605" y="525"/>
                    </a:cubicBezTo>
                    <a:cubicBezTo>
                      <a:pt x="606" y="525"/>
                      <a:pt x="606" y="526"/>
                      <a:pt x="608" y="526"/>
                    </a:cubicBezTo>
                    <a:cubicBezTo>
                      <a:pt x="608" y="528"/>
                      <a:pt x="610" y="528"/>
                      <a:pt x="610" y="529"/>
                    </a:cubicBezTo>
                    <a:cubicBezTo>
                      <a:pt x="611" y="529"/>
                      <a:pt x="611" y="529"/>
                      <a:pt x="611" y="529"/>
                    </a:cubicBezTo>
                    <a:cubicBezTo>
                      <a:pt x="611" y="530"/>
                      <a:pt x="612" y="530"/>
                      <a:pt x="612" y="530"/>
                    </a:cubicBezTo>
                    <a:cubicBezTo>
                      <a:pt x="612" y="531"/>
                      <a:pt x="613" y="531"/>
                      <a:pt x="613" y="531"/>
                    </a:cubicBezTo>
                    <a:cubicBezTo>
                      <a:pt x="614" y="531"/>
                      <a:pt x="614" y="532"/>
                      <a:pt x="614" y="532"/>
                    </a:cubicBezTo>
                    <a:cubicBezTo>
                      <a:pt x="615" y="532"/>
                      <a:pt x="615" y="532"/>
                      <a:pt x="615" y="532"/>
                    </a:cubicBezTo>
                    <a:cubicBezTo>
                      <a:pt x="615" y="532"/>
                      <a:pt x="615" y="533"/>
                      <a:pt x="615" y="533"/>
                    </a:cubicBezTo>
                    <a:cubicBezTo>
                      <a:pt x="616" y="533"/>
                      <a:pt x="617" y="533"/>
                      <a:pt x="617" y="534"/>
                    </a:cubicBezTo>
                    <a:cubicBezTo>
                      <a:pt x="616" y="534"/>
                      <a:pt x="616" y="535"/>
                      <a:pt x="616" y="534"/>
                    </a:cubicBezTo>
                    <a:close/>
                    <a:moveTo>
                      <a:pt x="628" y="555"/>
                    </a:moveTo>
                    <a:cubicBezTo>
                      <a:pt x="627" y="555"/>
                      <a:pt x="627" y="555"/>
                      <a:pt x="627" y="555"/>
                    </a:cubicBezTo>
                    <a:cubicBezTo>
                      <a:pt x="627" y="554"/>
                      <a:pt x="627" y="554"/>
                      <a:pt x="627" y="554"/>
                    </a:cubicBezTo>
                    <a:cubicBezTo>
                      <a:pt x="628" y="554"/>
                      <a:pt x="628" y="554"/>
                      <a:pt x="628" y="554"/>
                    </a:cubicBezTo>
                    <a:cubicBezTo>
                      <a:pt x="628" y="554"/>
                      <a:pt x="628" y="554"/>
                      <a:pt x="628" y="555"/>
                    </a:cubicBezTo>
                    <a:close/>
                    <a:moveTo>
                      <a:pt x="630" y="542"/>
                    </a:moveTo>
                    <a:cubicBezTo>
                      <a:pt x="628" y="542"/>
                      <a:pt x="628" y="542"/>
                      <a:pt x="628" y="542"/>
                    </a:cubicBezTo>
                    <a:cubicBezTo>
                      <a:pt x="628" y="542"/>
                      <a:pt x="628" y="541"/>
                      <a:pt x="628" y="541"/>
                    </a:cubicBezTo>
                    <a:cubicBezTo>
                      <a:pt x="626" y="541"/>
                      <a:pt x="624" y="540"/>
                      <a:pt x="623" y="539"/>
                    </a:cubicBezTo>
                    <a:cubicBezTo>
                      <a:pt x="622" y="539"/>
                      <a:pt x="622" y="538"/>
                      <a:pt x="621" y="538"/>
                    </a:cubicBezTo>
                    <a:cubicBezTo>
                      <a:pt x="621" y="538"/>
                      <a:pt x="620" y="538"/>
                      <a:pt x="620" y="537"/>
                    </a:cubicBezTo>
                    <a:cubicBezTo>
                      <a:pt x="620" y="537"/>
                      <a:pt x="620" y="537"/>
                      <a:pt x="619" y="537"/>
                    </a:cubicBezTo>
                    <a:cubicBezTo>
                      <a:pt x="619" y="536"/>
                      <a:pt x="618" y="537"/>
                      <a:pt x="618" y="536"/>
                    </a:cubicBezTo>
                    <a:cubicBezTo>
                      <a:pt x="618" y="536"/>
                      <a:pt x="618" y="536"/>
                      <a:pt x="618" y="536"/>
                    </a:cubicBezTo>
                    <a:cubicBezTo>
                      <a:pt x="618" y="535"/>
                      <a:pt x="617" y="535"/>
                      <a:pt x="617" y="535"/>
                    </a:cubicBezTo>
                    <a:cubicBezTo>
                      <a:pt x="617" y="535"/>
                      <a:pt x="617" y="535"/>
                      <a:pt x="616" y="535"/>
                    </a:cubicBezTo>
                    <a:cubicBezTo>
                      <a:pt x="616" y="534"/>
                      <a:pt x="617" y="534"/>
                      <a:pt x="617" y="534"/>
                    </a:cubicBezTo>
                    <a:cubicBezTo>
                      <a:pt x="618" y="534"/>
                      <a:pt x="617" y="535"/>
                      <a:pt x="618" y="535"/>
                    </a:cubicBezTo>
                    <a:cubicBezTo>
                      <a:pt x="618" y="535"/>
                      <a:pt x="619" y="535"/>
                      <a:pt x="619" y="535"/>
                    </a:cubicBezTo>
                    <a:cubicBezTo>
                      <a:pt x="619" y="536"/>
                      <a:pt x="619" y="536"/>
                      <a:pt x="620" y="536"/>
                    </a:cubicBezTo>
                    <a:cubicBezTo>
                      <a:pt x="620" y="536"/>
                      <a:pt x="620" y="535"/>
                      <a:pt x="620" y="535"/>
                    </a:cubicBezTo>
                    <a:cubicBezTo>
                      <a:pt x="621" y="535"/>
                      <a:pt x="621" y="536"/>
                      <a:pt x="621" y="537"/>
                    </a:cubicBezTo>
                    <a:cubicBezTo>
                      <a:pt x="622" y="537"/>
                      <a:pt x="622" y="537"/>
                      <a:pt x="622" y="537"/>
                    </a:cubicBezTo>
                    <a:cubicBezTo>
                      <a:pt x="623" y="538"/>
                      <a:pt x="623" y="538"/>
                      <a:pt x="624" y="539"/>
                    </a:cubicBezTo>
                    <a:cubicBezTo>
                      <a:pt x="625" y="539"/>
                      <a:pt x="625" y="538"/>
                      <a:pt x="625" y="538"/>
                    </a:cubicBezTo>
                    <a:cubicBezTo>
                      <a:pt x="625" y="539"/>
                      <a:pt x="626" y="539"/>
                      <a:pt x="626" y="539"/>
                    </a:cubicBezTo>
                    <a:cubicBezTo>
                      <a:pt x="626" y="540"/>
                      <a:pt x="627" y="539"/>
                      <a:pt x="627" y="540"/>
                    </a:cubicBezTo>
                    <a:cubicBezTo>
                      <a:pt x="627" y="540"/>
                      <a:pt x="627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9" y="540"/>
                      <a:pt x="630" y="540"/>
                      <a:pt x="630" y="541"/>
                    </a:cubicBezTo>
                    <a:cubicBezTo>
                      <a:pt x="630" y="541"/>
                      <a:pt x="631" y="541"/>
                      <a:pt x="631" y="541"/>
                    </a:cubicBezTo>
                    <a:cubicBezTo>
                      <a:pt x="632" y="541"/>
                      <a:pt x="631" y="543"/>
                      <a:pt x="633" y="543"/>
                    </a:cubicBezTo>
                    <a:cubicBezTo>
                      <a:pt x="633" y="544"/>
                      <a:pt x="632" y="543"/>
                      <a:pt x="631" y="543"/>
                    </a:cubicBezTo>
                    <a:cubicBezTo>
                      <a:pt x="631" y="543"/>
                      <a:pt x="630" y="542"/>
                      <a:pt x="630" y="542"/>
                    </a:cubicBezTo>
                    <a:close/>
                    <a:moveTo>
                      <a:pt x="634" y="555"/>
                    </a:moveTo>
                    <a:cubicBezTo>
                      <a:pt x="633" y="555"/>
                      <a:pt x="631" y="556"/>
                      <a:pt x="632" y="555"/>
                    </a:cubicBezTo>
                    <a:cubicBezTo>
                      <a:pt x="633" y="555"/>
                      <a:pt x="635" y="555"/>
                      <a:pt x="635" y="556"/>
                    </a:cubicBezTo>
                    <a:cubicBezTo>
                      <a:pt x="635" y="557"/>
                      <a:pt x="634" y="556"/>
                      <a:pt x="634" y="555"/>
                    </a:cubicBezTo>
                    <a:close/>
                    <a:moveTo>
                      <a:pt x="640" y="561"/>
                    </a:moveTo>
                    <a:cubicBezTo>
                      <a:pt x="640" y="561"/>
                      <a:pt x="640" y="560"/>
                      <a:pt x="640" y="560"/>
                    </a:cubicBezTo>
                    <a:cubicBezTo>
                      <a:pt x="639" y="560"/>
                      <a:pt x="638" y="560"/>
                      <a:pt x="638" y="560"/>
                    </a:cubicBezTo>
                    <a:cubicBezTo>
                      <a:pt x="638" y="559"/>
                      <a:pt x="640" y="560"/>
                      <a:pt x="641" y="560"/>
                    </a:cubicBezTo>
                    <a:cubicBezTo>
                      <a:pt x="641" y="560"/>
                      <a:pt x="641" y="561"/>
                      <a:pt x="640" y="561"/>
                    </a:cubicBezTo>
                    <a:close/>
                    <a:moveTo>
                      <a:pt x="654" y="561"/>
                    </a:moveTo>
                    <a:cubicBezTo>
                      <a:pt x="653" y="561"/>
                      <a:pt x="652" y="561"/>
                      <a:pt x="651" y="561"/>
                    </a:cubicBezTo>
                    <a:cubicBezTo>
                      <a:pt x="650" y="561"/>
                      <a:pt x="650" y="561"/>
                      <a:pt x="649" y="561"/>
                    </a:cubicBezTo>
                    <a:cubicBezTo>
                      <a:pt x="649" y="561"/>
                      <a:pt x="649" y="561"/>
                      <a:pt x="649" y="560"/>
                    </a:cubicBezTo>
                    <a:cubicBezTo>
                      <a:pt x="647" y="560"/>
                      <a:pt x="647" y="560"/>
                      <a:pt x="646" y="560"/>
                    </a:cubicBezTo>
                    <a:cubicBezTo>
                      <a:pt x="646" y="560"/>
                      <a:pt x="645" y="559"/>
                      <a:pt x="645" y="559"/>
                    </a:cubicBezTo>
                    <a:cubicBezTo>
                      <a:pt x="645" y="559"/>
                      <a:pt x="644" y="560"/>
                      <a:pt x="644" y="559"/>
                    </a:cubicBezTo>
                    <a:cubicBezTo>
                      <a:pt x="644" y="558"/>
                      <a:pt x="645" y="558"/>
                      <a:pt x="647" y="558"/>
                    </a:cubicBezTo>
                    <a:cubicBezTo>
                      <a:pt x="647" y="558"/>
                      <a:pt x="646" y="559"/>
                      <a:pt x="646" y="559"/>
                    </a:cubicBezTo>
                    <a:cubicBezTo>
                      <a:pt x="646" y="560"/>
                      <a:pt x="647" y="559"/>
                      <a:pt x="647" y="558"/>
                    </a:cubicBezTo>
                    <a:cubicBezTo>
                      <a:pt x="648" y="559"/>
                      <a:pt x="648" y="559"/>
                      <a:pt x="648" y="559"/>
                    </a:cubicBezTo>
                    <a:cubicBezTo>
                      <a:pt x="649" y="560"/>
                      <a:pt x="649" y="559"/>
                      <a:pt x="649" y="560"/>
                    </a:cubicBezTo>
                    <a:cubicBezTo>
                      <a:pt x="649" y="560"/>
                      <a:pt x="651" y="560"/>
                      <a:pt x="651" y="559"/>
                    </a:cubicBezTo>
                    <a:cubicBezTo>
                      <a:pt x="651" y="559"/>
                      <a:pt x="651" y="559"/>
                      <a:pt x="651" y="559"/>
                    </a:cubicBezTo>
                    <a:cubicBezTo>
                      <a:pt x="652" y="559"/>
                      <a:pt x="653" y="560"/>
                      <a:pt x="654" y="560"/>
                    </a:cubicBezTo>
                    <a:cubicBezTo>
                      <a:pt x="653" y="560"/>
                      <a:pt x="654" y="561"/>
                      <a:pt x="654" y="561"/>
                    </a:cubicBezTo>
                    <a:close/>
                    <a:moveTo>
                      <a:pt x="655" y="548"/>
                    </a:moveTo>
                    <a:cubicBezTo>
                      <a:pt x="655" y="548"/>
                      <a:pt x="654" y="549"/>
                      <a:pt x="654" y="549"/>
                    </a:cubicBezTo>
                    <a:cubicBezTo>
                      <a:pt x="654" y="549"/>
                      <a:pt x="654" y="548"/>
                      <a:pt x="654" y="548"/>
                    </a:cubicBezTo>
                    <a:cubicBezTo>
                      <a:pt x="653" y="548"/>
                      <a:pt x="652" y="548"/>
                      <a:pt x="651" y="548"/>
                    </a:cubicBezTo>
                    <a:cubicBezTo>
                      <a:pt x="650" y="548"/>
                      <a:pt x="648" y="547"/>
                      <a:pt x="647" y="547"/>
                    </a:cubicBezTo>
                    <a:cubicBezTo>
                      <a:pt x="646" y="547"/>
                      <a:pt x="645" y="547"/>
                      <a:pt x="643" y="546"/>
                    </a:cubicBezTo>
                    <a:cubicBezTo>
                      <a:pt x="643" y="546"/>
                      <a:pt x="643" y="546"/>
                      <a:pt x="642" y="546"/>
                    </a:cubicBezTo>
                    <a:cubicBezTo>
                      <a:pt x="642" y="546"/>
                      <a:pt x="640" y="546"/>
                      <a:pt x="640" y="546"/>
                    </a:cubicBezTo>
                    <a:cubicBezTo>
                      <a:pt x="640" y="546"/>
                      <a:pt x="640" y="545"/>
                      <a:pt x="640" y="545"/>
                    </a:cubicBezTo>
                    <a:cubicBezTo>
                      <a:pt x="640" y="545"/>
                      <a:pt x="640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8" y="545"/>
                      <a:pt x="638" y="545"/>
                      <a:pt x="638" y="545"/>
                    </a:cubicBezTo>
                    <a:cubicBezTo>
                      <a:pt x="637" y="545"/>
                      <a:pt x="636" y="545"/>
                      <a:pt x="636" y="545"/>
                    </a:cubicBezTo>
                    <a:cubicBezTo>
                      <a:pt x="635" y="545"/>
                      <a:pt x="635" y="544"/>
                      <a:pt x="635" y="544"/>
                    </a:cubicBezTo>
                    <a:cubicBezTo>
                      <a:pt x="635" y="544"/>
                      <a:pt x="635" y="544"/>
                      <a:pt x="635" y="544"/>
                    </a:cubicBezTo>
                    <a:cubicBezTo>
                      <a:pt x="635" y="544"/>
                      <a:pt x="634" y="544"/>
                      <a:pt x="634" y="544"/>
                    </a:cubicBezTo>
                    <a:cubicBezTo>
                      <a:pt x="634" y="544"/>
                      <a:pt x="633" y="543"/>
                      <a:pt x="633" y="543"/>
                    </a:cubicBezTo>
                    <a:cubicBezTo>
                      <a:pt x="633" y="543"/>
                      <a:pt x="634" y="543"/>
                      <a:pt x="634" y="543"/>
                    </a:cubicBezTo>
                    <a:cubicBezTo>
                      <a:pt x="634" y="543"/>
                      <a:pt x="635" y="543"/>
                      <a:pt x="635" y="543"/>
                    </a:cubicBezTo>
                    <a:cubicBezTo>
                      <a:pt x="635" y="543"/>
                      <a:pt x="635" y="543"/>
                      <a:pt x="635" y="543"/>
                    </a:cubicBezTo>
                    <a:cubicBezTo>
                      <a:pt x="636" y="543"/>
                      <a:pt x="636" y="543"/>
                      <a:pt x="636" y="543"/>
                    </a:cubicBezTo>
                    <a:cubicBezTo>
                      <a:pt x="636" y="543"/>
                      <a:pt x="637" y="543"/>
                      <a:pt x="637" y="543"/>
                    </a:cubicBezTo>
                    <a:cubicBezTo>
                      <a:pt x="637" y="543"/>
                      <a:pt x="637" y="544"/>
                      <a:pt x="637" y="544"/>
                    </a:cubicBezTo>
                    <a:cubicBezTo>
                      <a:pt x="637" y="544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9" y="543"/>
                      <a:pt x="639" y="544"/>
                      <a:pt x="639" y="544"/>
                    </a:cubicBezTo>
                    <a:cubicBezTo>
                      <a:pt x="639" y="544"/>
                      <a:pt x="639" y="544"/>
                      <a:pt x="639" y="544"/>
                    </a:cubicBezTo>
                    <a:cubicBezTo>
                      <a:pt x="639" y="544"/>
                      <a:pt x="640" y="543"/>
                      <a:pt x="640" y="543"/>
                    </a:cubicBezTo>
                    <a:cubicBezTo>
                      <a:pt x="640" y="543"/>
                      <a:pt x="640" y="544"/>
                      <a:pt x="640" y="54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0" y="544"/>
                      <a:pt x="641" y="544"/>
                      <a:pt x="641" y="545"/>
                    </a:cubicBezTo>
                    <a:cubicBezTo>
                      <a:pt x="641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3" y="545"/>
                    </a:cubicBezTo>
                    <a:cubicBezTo>
                      <a:pt x="643" y="545"/>
                      <a:pt x="643" y="545"/>
                      <a:pt x="643" y="545"/>
                    </a:cubicBezTo>
                    <a:cubicBezTo>
                      <a:pt x="643" y="545"/>
                      <a:pt x="643" y="544"/>
                      <a:pt x="643" y="544"/>
                    </a:cubicBezTo>
                    <a:cubicBezTo>
                      <a:pt x="643" y="544"/>
                      <a:pt x="643" y="544"/>
                      <a:pt x="643" y="544"/>
                    </a:cubicBezTo>
                    <a:cubicBezTo>
                      <a:pt x="643" y="544"/>
                      <a:pt x="644" y="544"/>
                      <a:pt x="644" y="545"/>
                    </a:cubicBezTo>
                    <a:cubicBezTo>
                      <a:pt x="644" y="545"/>
                      <a:pt x="644" y="545"/>
                      <a:pt x="644" y="545"/>
                    </a:cubicBezTo>
                    <a:cubicBezTo>
                      <a:pt x="645" y="546"/>
                      <a:pt x="645" y="546"/>
                      <a:pt x="645" y="546"/>
                    </a:cubicBezTo>
                    <a:cubicBezTo>
                      <a:pt x="645" y="546"/>
                      <a:pt x="646" y="546"/>
                      <a:pt x="646" y="546"/>
                    </a:cubicBezTo>
                    <a:cubicBezTo>
                      <a:pt x="646" y="546"/>
                      <a:pt x="647" y="546"/>
                      <a:pt x="647" y="546"/>
                    </a:cubicBezTo>
                    <a:cubicBezTo>
                      <a:pt x="647" y="546"/>
                      <a:pt x="648" y="546"/>
                      <a:pt x="648" y="546"/>
                    </a:cubicBezTo>
                    <a:cubicBezTo>
                      <a:pt x="648" y="547"/>
                      <a:pt x="648" y="547"/>
                      <a:pt x="648" y="547"/>
                    </a:cubicBezTo>
                    <a:cubicBezTo>
                      <a:pt x="648" y="547"/>
                      <a:pt x="648" y="547"/>
                      <a:pt x="648" y="546"/>
                    </a:cubicBezTo>
                    <a:cubicBezTo>
                      <a:pt x="648" y="546"/>
                      <a:pt x="648" y="546"/>
                      <a:pt x="648" y="546"/>
                    </a:cubicBezTo>
                    <a:cubicBezTo>
                      <a:pt x="649" y="546"/>
                      <a:pt x="650" y="546"/>
                      <a:pt x="651" y="547"/>
                    </a:cubicBezTo>
                    <a:cubicBezTo>
                      <a:pt x="651" y="547"/>
                      <a:pt x="651" y="547"/>
                      <a:pt x="651" y="547"/>
                    </a:cubicBezTo>
                    <a:cubicBezTo>
                      <a:pt x="652" y="547"/>
                      <a:pt x="652" y="546"/>
                      <a:pt x="653" y="546"/>
                    </a:cubicBezTo>
                    <a:cubicBezTo>
                      <a:pt x="653" y="548"/>
                      <a:pt x="655" y="547"/>
                      <a:pt x="656" y="548"/>
                    </a:cubicBezTo>
                    <a:cubicBezTo>
                      <a:pt x="656" y="548"/>
                      <a:pt x="657" y="547"/>
                      <a:pt x="657" y="547"/>
                    </a:cubicBezTo>
                    <a:cubicBezTo>
                      <a:pt x="658" y="548"/>
                      <a:pt x="658" y="547"/>
                      <a:pt x="659" y="547"/>
                    </a:cubicBezTo>
                    <a:cubicBezTo>
                      <a:pt x="660" y="547"/>
                      <a:pt x="660" y="548"/>
                      <a:pt x="660" y="548"/>
                    </a:cubicBezTo>
                    <a:cubicBezTo>
                      <a:pt x="660" y="548"/>
                      <a:pt x="662" y="547"/>
                      <a:pt x="663" y="548"/>
                    </a:cubicBezTo>
                    <a:cubicBezTo>
                      <a:pt x="662" y="549"/>
                      <a:pt x="661" y="548"/>
                      <a:pt x="660" y="548"/>
                    </a:cubicBezTo>
                    <a:cubicBezTo>
                      <a:pt x="659" y="548"/>
                      <a:pt x="658" y="548"/>
                      <a:pt x="657" y="548"/>
                    </a:cubicBezTo>
                    <a:cubicBezTo>
                      <a:pt x="657" y="549"/>
                      <a:pt x="656" y="548"/>
                      <a:pt x="655" y="548"/>
                    </a:cubicBezTo>
                    <a:close/>
                    <a:moveTo>
                      <a:pt x="664" y="561"/>
                    </a:moveTo>
                    <a:cubicBezTo>
                      <a:pt x="663" y="561"/>
                      <a:pt x="663" y="561"/>
                      <a:pt x="662" y="561"/>
                    </a:cubicBezTo>
                    <a:cubicBezTo>
                      <a:pt x="661" y="561"/>
                      <a:pt x="660" y="560"/>
                      <a:pt x="659" y="560"/>
                    </a:cubicBezTo>
                    <a:cubicBezTo>
                      <a:pt x="659" y="560"/>
                      <a:pt x="659" y="560"/>
                      <a:pt x="658" y="560"/>
                    </a:cubicBezTo>
                    <a:cubicBezTo>
                      <a:pt x="658" y="560"/>
                      <a:pt x="658" y="560"/>
                      <a:pt x="658" y="560"/>
                    </a:cubicBezTo>
                    <a:cubicBezTo>
                      <a:pt x="658" y="560"/>
                      <a:pt x="657" y="560"/>
                      <a:pt x="657" y="560"/>
                    </a:cubicBezTo>
                    <a:cubicBezTo>
                      <a:pt x="656" y="561"/>
                      <a:pt x="657" y="561"/>
                      <a:pt x="657" y="561"/>
                    </a:cubicBezTo>
                    <a:cubicBezTo>
                      <a:pt x="658" y="561"/>
                      <a:pt x="658" y="561"/>
                      <a:pt x="659" y="561"/>
                    </a:cubicBezTo>
                    <a:cubicBezTo>
                      <a:pt x="660" y="562"/>
                      <a:pt x="661" y="561"/>
                      <a:pt x="662" y="562"/>
                    </a:cubicBezTo>
                    <a:cubicBezTo>
                      <a:pt x="661" y="563"/>
                      <a:pt x="660" y="562"/>
                      <a:pt x="660" y="562"/>
                    </a:cubicBezTo>
                    <a:cubicBezTo>
                      <a:pt x="658" y="562"/>
                      <a:pt x="658" y="562"/>
                      <a:pt x="658" y="562"/>
                    </a:cubicBezTo>
                    <a:cubicBezTo>
                      <a:pt x="657" y="561"/>
                      <a:pt x="657" y="562"/>
                      <a:pt x="656" y="561"/>
                    </a:cubicBezTo>
                    <a:cubicBezTo>
                      <a:pt x="656" y="561"/>
                      <a:pt x="656" y="560"/>
                      <a:pt x="656" y="560"/>
                    </a:cubicBezTo>
                    <a:cubicBezTo>
                      <a:pt x="656" y="559"/>
                      <a:pt x="656" y="560"/>
                      <a:pt x="657" y="560"/>
                    </a:cubicBezTo>
                    <a:cubicBezTo>
                      <a:pt x="657" y="560"/>
                      <a:pt x="658" y="560"/>
                      <a:pt x="658" y="560"/>
                    </a:cubicBezTo>
                    <a:cubicBezTo>
                      <a:pt x="658" y="560"/>
                      <a:pt x="659" y="560"/>
                      <a:pt x="660" y="560"/>
                    </a:cubicBezTo>
                    <a:cubicBezTo>
                      <a:pt x="660" y="560"/>
                      <a:pt x="661" y="560"/>
                      <a:pt x="661" y="560"/>
                    </a:cubicBezTo>
                    <a:cubicBezTo>
                      <a:pt x="662" y="560"/>
                      <a:pt x="662" y="561"/>
                      <a:pt x="662" y="561"/>
                    </a:cubicBezTo>
                    <a:cubicBezTo>
                      <a:pt x="664" y="561"/>
                      <a:pt x="665" y="560"/>
                      <a:pt x="666" y="561"/>
                    </a:cubicBezTo>
                    <a:cubicBezTo>
                      <a:pt x="666" y="562"/>
                      <a:pt x="665" y="561"/>
                      <a:pt x="664" y="561"/>
                    </a:cubicBezTo>
                    <a:close/>
                    <a:moveTo>
                      <a:pt x="666" y="550"/>
                    </a:moveTo>
                    <a:cubicBezTo>
                      <a:pt x="665" y="550"/>
                      <a:pt x="665" y="549"/>
                      <a:pt x="663" y="549"/>
                    </a:cubicBezTo>
                    <a:cubicBezTo>
                      <a:pt x="664" y="549"/>
                      <a:pt x="665" y="549"/>
                      <a:pt x="666" y="549"/>
                    </a:cubicBezTo>
                    <a:cubicBezTo>
                      <a:pt x="667" y="549"/>
                      <a:pt x="667" y="549"/>
                      <a:pt x="667" y="549"/>
                    </a:cubicBezTo>
                    <a:cubicBezTo>
                      <a:pt x="668" y="549"/>
                      <a:pt x="668" y="549"/>
                      <a:pt x="669" y="549"/>
                    </a:cubicBezTo>
                    <a:cubicBezTo>
                      <a:pt x="670" y="549"/>
                      <a:pt x="670" y="548"/>
                      <a:pt x="671" y="549"/>
                    </a:cubicBezTo>
                    <a:cubicBezTo>
                      <a:pt x="670" y="550"/>
                      <a:pt x="668" y="550"/>
                      <a:pt x="666" y="550"/>
                    </a:cubicBezTo>
                    <a:close/>
                    <a:moveTo>
                      <a:pt x="670" y="562"/>
                    </a:moveTo>
                    <a:cubicBezTo>
                      <a:pt x="669" y="562"/>
                      <a:pt x="668" y="562"/>
                      <a:pt x="667" y="561"/>
                    </a:cubicBezTo>
                    <a:cubicBezTo>
                      <a:pt x="667" y="560"/>
                      <a:pt x="668" y="561"/>
                      <a:pt x="669" y="561"/>
                    </a:cubicBezTo>
                    <a:cubicBezTo>
                      <a:pt x="670" y="561"/>
                      <a:pt x="671" y="561"/>
                      <a:pt x="672" y="562"/>
                    </a:cubicBezTo>
                    <a:cubicBezTo>
                      <a:pt x="672" y="563"/>
                      <a:pt x="671" y="562"/>
                      <a:pt x="670" y="562"/>
                    </a:cubicBezTo>
                    <a:close/>
                    <a:moveTo>
                      <a:pt x="727" y="527"/>
                    </a:moveTo>
                    <a:cubicBezTo>
                      <a:pt x="727" y="528"/>
                      <a:pt x="727" y="528"/>
                      <a:pt x="726" y="528"/>
                    </a:cubicBezTo>
                    <a:cubicBezTo>
                      <a:pt x="726" y="528"/>
                      <a:pt x="726" y="528"/>
                      <a:pt x="726" y="528"/>
                    </a:cubicBezTo>
                    <a:cubicBezTo>
                      <a:pt x="726" y="528"/>
                      <a:pt x="725" y="529"/>
                      <a:pt x="725" y="529"/>
                    </a:cubicBezTo>
                    <a:cubicBezTo>
                      <a:pt x="725" y="529"/>
                      <a:pt x="725" y="529"/>
                      <a:pt x="724" y="529"/>
                    </a:cubicBezTo>
                    <a:cubicBezTo>
                      <a:pt x="724" y="529"/>
                      <a:pt x="724" y="529"/>
                      <a:pt x="723" y="530"/>
                    </a:cubicBezTo>
                    <a:cubicBezTo>
                      <a:pt x="722" y="529"/>
                      <a:pt x="724" y="529"/>
                      <a:pt x="725" y="528"/>
                    </a:cubicBezTo>
                    <a:cubicBezTo>
                      <a:pt x="726" y="528"/>
                      <a:pt x="727" y="528"/>
                      <a:pt x="727" y="527"/>
                    </a:cubicBezTo>
                    <a:cubicBezTo>
                      <a:pt x="728" y="527"/>
                      <a:pt x="727" y="528"/>
                      <a:pt x="727" y="527"/>
                    </a:cubicBezTo>
                    <a:close/>
                    <a:moveTo>
                      <a:pt x="753" y="501"/>
                    </a:moveTo>
                    <a:cubicBezTo>
                      <a:pt x="753" y="501"/>
                      <a:pt x="752" y="501"/>
                      <a:pt x="752" y="501"/>
                    </a:cubicBezTo>
                    <a:cubicBezTo>
                      <a:pt x="751" y="503"/>
                      <a:pt x="752" y="503"/>
                      <a:pt x="751" y="504"/>
                    </a:cubicBezTo>
                    <a:cubicBezTo>
                      <a:pt x="750" y="506"/>
                      <a:pt x="748" y="507"/>
                      <a:pt x="748" y="507"/>
                    </a:cubicBezTo>
                    <a:cubicBezTo>
                      <a:pt x="746" y="507"/>
                      <a:pt x="749" y="505"/>
                      <a:pt x="750" y="502"/>
                    </a:cubicBezTo>
                    <a:cubicBezTo>
                      <a:pt x="750" y="503"/>
                      <a:pt x="751" y="500"/>
                      <a:pt x="752" y="501"/>
                    </a:cubicBezTo>
                    <a:cubicBezTo>
                      <a:pt x="752" y="500"/>
                      <a:pt x="754" y="500"/>
                      <a:pt x="753" y="500"/>
                    </a:cubicBezTo>
                    <a:cubicBezTo>
                      <a:pt x="754" y="499"/>
                      <a:pt x="754" y="500"/>
                      <a:pt x="753" y="501"/>
                    </a:cubicBezTo>
                    <a:close/>
                    <a:moveTo>
                      <a:pt x="756" y="520"/>
                    </a:move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2"/>
                      <a:pt x="756" y="522"/>
                      <a:pt x="756" y="522"/>
                    </a:cubicBezTo>
                    <a:cubicBezTo>
                      <a:pt x="755" y="522"/>
                      <a:pt x="755" y="522"/>
                      <a:pt x="755" y="521"/>
                    </a:cubicBezTo>
                    <a:cubicBezTo>
                      <a:pt x="755" y="521"/>
                      <a:pt x="755" y="521"/>
                      <a:pt x="755" y="521"/>
                    </a:cubicBezTo>
                    <a:cubicBezTo>
                      <a:pt x="755" y="521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lose/>
                    <a:moveTo>
                      <a:pt x="757" y="517"/>
                    </a:moveTo>
                    <a:cubicBezTo>
                      <a:pt x="756" y="517"/>
                      <a:pt x="759" y="516"/>
                      <a:pt x="759" y="515"/>
                    </a:cubicBezTo>
                    <a:cubicBezTo>
                      <a:pt x="760" y="515"/>
                      <a:pt x="757" y="517"/>
                      <a:pt x="757" y="517"/>
                    </a:cubicBezTo>
                    <a:close/>
                    <a:moveTo>
                      <a:pt x="759" y="512"/>
                    </a:moveTo>
                    <a:cubicBezTo>
                      <a:pt x="758" y="512"/>
                      <a:pt x="759" y="511"/>
                      <a:pt x="759" y="510"/>
                    </a:cubicBezTo>
                    <a:cubicBezTo>
                      <a:pt x="760" y="511"/>
                      <a:pt x="759" y="511"/>
                      <a:pt x="759" y="512"/>
                    </a:cubicBezTo>
                    <a:close/>
                    <a:moveTo>
                      <a:pt x="760" y="510"/>
                    </a:moveTo>
                    <a:cubicBezTo>
                      <a:pt x="759" y="510"/>
                      <a:pt x="759" y="508"/>
                      <a:pt x="759" y="507"/>
                    </a:cubicBezTo>
                    <a:cubicBezTo>
                      <a:pt x="760" y="508"/>
                      <a:pt x="760" y="509"/>
                      <a:pt x="760" y="510"/>
                    </a:cubicBezTo>
                    <a:close/>
                    <a:moveTo>
                      <a:pt x="760" y="507"/>
                    </a:moveTo>
                    <a:cubicBezTo>
                      <a:pt x="759" y="507"/>
                      <a:pt x="760" y="506"/>
                      <a:pt x="761" y="505"/>
                    </a:cubicBezTo>
                    <a:cubicBezTo>
                      <a:pt x="761" y="506"/>
                      <a:pt x="760" y="507"/>
                      <a:pt x="760" y="507"/>
                    </a:cubicBezTo>
                    <a:close/>
                    <a:moveTo>
                      <a:pt x="321" y="795"/>
                    </a:moveTo>
                    <a:cubicBezTo>
                      <a:pt x="320" y="795"/>
                      <a:pt x="320" y="793"/>
                      <a:pt x="319" y="793"/>
                    </a:cubicBezTo>
                    <a:cubicBezTo>
                      <a:pt x="318" y="793"/>
                      <a:pt x="318" y="793"/>
                      <a:pt x="317" y="792"/>
                    </a:cubicBezTo>
                    <a:cubicBezTo>
                      <a:pt x="316" y="792"/>
                      <a:pt x="314" y="790"/>
                      <a:pt x="313" y="790"/>
                    </a:cubicBezTo>
                    <a:cubicBezTo>
                      <a:pt x="312" y="790"/>
                      <a:pt x="311" y="788"/>
                      <a:pt x="311" y="788"/>
                    </a:cubicBezTo>
                    <a:cubicBezTo>
                      <a:pt x="311" y="788"/>
                      <a:pt x="310" y="788"/>
                      <a:pt x="310" y="788"/>
                    </a:cubicBezTo>
                    <a:cubicBezTo>
                      <a:pt x="309" y="787"/>
                      <a:pt x="308" y="787"/>
                      <a:pt x="308" y="786"/>
                    </a:cubicBezTo>
                    <a:cubicBezTo>
                      <a:pt x="308" y="786"/>
                      <a:pt x="308" y="786"/>
                      <a:pt x="308" y="786"/>
                    </a:cubicBezTo>
                    <a:cubicBezTo>
                      <a:pt x="308" y="785"/>
                      <a:pt x="306" y="785"/>
                      <a:pt x="304" y="784"/>
                    </a:cubicBezTo>
                    <a:cubicBezTo>
                      <a:pt x="303" y="783"/>
                      <a:pt x="301" y="781"/>
                      <a:pt x="300" y="781"/>
                    </a:cubicBezTo>
                    <a:cubicBezTo>
                      <a:pt x="299" y="781"/>
                      <a:pt x="296" y="778"/>
                      <a:pt x="296" y="778"/>
                    </a:cubicBezTo>
                    <a:cubicBezTo>
                      <a:pt x="296" y="778"/>
                      <a:pt x="295" y="778"/>
                      <a:pt x="295" y="778"/>
                    </a:cubicBezTo>
                    <a:cubicBezTo>
                      <a:pt x="295" y="778"/>
                      <a:pt x="294" y="777"/>
                      <a:pt x="294" y="777"/>
                    </a:cubicBezTo>
                    <a:cubicBezTo>
                      <a:pt x="294" y="777"/>
                      <a:pt x="294" y="777"/>
                      <a:pt x="293" y="776"/>
                    </a:cubicBezTo>
                    <a:cubicBezTo>
                      <a:pt x="292" y="776"/>
                      <a:pt x="291" y="775"/>
                      <a:pt x="289" y="774"/>
                    </a:cubicBezTo>
                    <a:cubicBezTo>
                      <a:pt x="289" y="773"/>
                      <a:pt x="289" y="773"/>
                      <a:pt x="288" y="772"/>
                    </a:cubicBezTo>
                    <a:cubicBezTo>
                      <a:pt x="288" y="772"/>
                      <a:pt x="287" y="771"/>
                      <a:pt x="287" y="771"/>
                    </a:cubicBezTo>
                    <a:cubicBezTo>
                      <a:pt x="286" y="771"/>
                      <a:pt x="285" y="770"/>
                      <a:pt x="285" y="770"/>
                    </a:cubicBezTo>
                    <a:cubicBezTo>
                      <a:pt x="284" y="769"/>
                      <a:pt x="284" y="769"/>
                      <a:pt x="283" y="768"/>
                    </a:cubicBezTo>
                    <a:cubicBezTo>
                      <a:pt x="283" y="768"/>
                      <a:pt x="282" y="768"/>
                      <a:pt x="281" y="767"/>
                    </a:cubicBezTo>
                    <a:cubicBezTo>
                      <a:pt x="280" y="767"/>
                      <a:pt x="280" y="766"/>
                      <a:pt x="279" y="766"/>
                    </a:cubicBezTo>
                    <a:cubicBezTo>
                      <a:pt x="279" y="765"/>
                      <a:pt x="278" y="765"/>
                      <a:pt x="278" y="764"/>
                    </a:cubicBezTo>
                    <a:cubicBezTo>
                      <a:pt x="277" y="764"/>
                      <a:pt x="277" y="764"/>
                      <a:pt x="277" y="763"/>
                    </a:cubicBezTo>
                    <a:cubicBezTo>
                      <a:pt x="276" y="762"/>
                      <a:pt x="274" y="761"/>
                      <a:pt x="274" y="761"/>
                    </a:cubicBezTo>
                    <a:cubicBezTo>
                      <a:pt x="273" y="760"/>
                      <a:pt x="272" y="759"/>
                      <a:pt x="272" y="759"/>
                    </a:cubicBezTo>
                    <a:cubicBezTo>
                      <a:pt x="271" y="759"/>
                      <a:pt x="272" y="758"/>
                      <a:pt x="271" y="758"/>
                    </a:cubicBezTo>
                    <a:cubicBezTo>
                      <a:pt x="271" y="758"/>
                      <a:pt x="271" y="758"/>
                      <a:pt x="270" y="758"/>
                    </a:cubicBezTo>
                    <a:cubicBezTo>
                      <a:pt x="270" y="757"/>
                      <a:pt x="270" y="757"/>
                      <a:pt x="270" y="756"/>
                    </a:cubicBezTo>
                    <a:cubicBezTo>
                      <a:pt x="269" y="756"/>
                      <a:pt x="269" y="755"/>
                      <a:pt x="268" y="755"/>
                    </a:cubicBezTo>
                    <a:cubicBezTo>
                      <a:pt x="268" y="755"/>
                      <a:pt x="267" y="754"/>
                      <a:pt x="266" y="753"/>
                    </a:cubicBezTo>
                    <a:cubicBezTo>
                      <a:pt x="265" y="752"/>
                      <a:pt x="264" y="751"/>
                      <a:pt x="264" y="750"/>
                    </a:cubicBezTo>
                    <a:cubicBezTo>
                      <a:pt x="262" y="750"/>
                      <a:pt x="262" y="749"/>
                      <a:pt x="261" y="749"/>
                    </a:cubicBezTo>
                    <a:cubicBezTo>
                      <a:pt x="261" y="748"/>
                      <a:pt x="260" y="748"/>
                      <a:pt x="259" y="747"/>
                    </a:cubicBezTo>
                    <a:cubicBezTo>
                      <a:pt x="260" y="746"/>
                      <a:pt x="258" y="746"/>
                      <a:pt x="258" y="746"/>
                    </a:cubicBezTo>
                    <a:cubicBezTo>
                      <a:pt x="258" y="745"/>
                      <a:pt x="258" y="745"/>
                      <a:pt x="258" y="744"/>
                    </a:cubicBezTo>
                    <a:cubicBezTo>
                      <a:pt x="258" y="744"/>
                      <a:pt x="257" y="744"/>
                      <a:pt x="257" y="744"/>
                    </a:cubicBezTo>
                    <a:cubicBezTo>
                      <a:pt x="257" y="743"/>
                      <a:pt x="256" y="743"/>
                      <a:pt x="256" y="743"/>
                    </a:cubicBezTo>
                    <a:cubicBezTo>
                      <a:pt x="256" y="743"/>
                      <a:pt x="256" y="742"/>
                      <a:pt x="256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1"/>
                      <a:pt x="254" y="741"/>
                      <a:pt x="254" y="740"/>
                    </a:cubicBezTo>
                    <a:cubicBezTo>
                      <a:pt x="253" y="740"/>
                      <a:pt x="251" y="738"/>
                      <a:pt x="251" y="738"/>
                    </a:cubicBezTo>
                    <a:cubicBezTo>
                      <a:pt x="250" y="737"/>
                      <a:pt x="250" y="737"/>
                      <a:pt x="250" y="737"/>
                    </a:cubicBezTo>
                    <a:cubicBezTo>
                      <a:pt x="250" y="737"/>
                      <a:pt x="250" y="736"/>
                      <a:pt x="250" y="736"/>
                    </a:cubicBezTo>
                    <a:cubicBezTo>
                      <a:pt x="249" y="735"/>
                      <a:pt x="248" y="734"/>
                      <a:pt x="247" y="733"/>
                    </a:cubicBezTo>
                    <a:cubicBezTo>
                      <a:pt x="247" y="732"/>
                      <a:pt x="246" y="731"/>
                      <a:pt x="246" y="730"/>
                    </a:cubicBezTo>
                    <a:cubicBezTo>
                      <a:pt x="246" y="730"/>
                      <a:pt x="245" y="729"/>
                      <a:pt x="245" y="729"/>
                    </a:cubicBezTo>
                    <a:cubicBezTo>
                      <a:pt x="244" y="729"/>
                      <a:pt x="244" y="728"/>
                      <a:pt x="244" y="728"/>
                    </a:cubicBezTo>
                    <a:cubicBezTo>
                      <a:pt x="243" y="727"/>
                      <a:pt x="242" y="725"/>
                      <a:pt x="241" y="724"/>
                    </a:cubicBezTo>
                    <a:cubicBezTo>
                      <a:pt x="241" y="724"/>
                      <a:pt x="241" y="723"/>
                      <a:pt x="241" y="723"/>
                    </a:cubicBezTo>
                    <a:cubicBezTo>
                      <a:pt x="241" y="723"/>
                      <a:pt x="240" y="723"/>
                      <a:pt x="240" y="723"/>
                    </a:cubicBezTo>
                    <a:cubicBezTo>
                      <a:pt x="240" y="722"/>
                      <a:pt x="239" y="720"/>
                      <a:pt x="239" y="720"/>
                    </a:cubicBezTo>
                    <a:cubicBezTo>
                      <a:pt x="239" y="720"/>
                      <a:pt x="239" y="719"/>
                      <a:pt x="238" y="719"/>
                    </a:cubicBezTo>
                    <a:cubicBezTo>
                      <a:pt x="238" y="718"/>
                      <a:pt x="237" y="717"/>
                      <a:pt x="237" y="717"/>
                    </a:cubicBezTo>
                    <a:cubicBezTo>
                      <a:pt x="237" y="716"/>
                      <a:pt x="236" y="715"/>
                      <a:pt x="236" y="714"/>
                    </a:cubicBezTo>
                    <a:cubicBezTo>
                      <a:pt x="235" y="713"/>
                      <a:pt x="235" y="712"/>
                      <a:pt x="235" y="712"/>
                    </a:cubicBezTo>
                    <a:cubicBezTo>
                      <a:pt x="235" y="712"/>
                      <a:pt x="235" y="712"/>
                      <a:pt x="235" y="712"/>
                    </a:cubicBezTo>
                    <a:cubicBezTo>
                      <a:pt x="235" y="711"/>
                      <a:pt x="234" y="711"/>
                      <a:pt x="234" y="711"/>
                    </a:cubicBezTo>
                    <a:cubicBezTo>
                      <a:pt x="234" y="710"/>
                      <a:pt x="233" y="708"/>
                      <a:pt x="233" y="707"/>
                    </a:cubicBezTo>
                    <a:cubicBezTo>
                      <a:pt x="233" y="707"/>
                      <a:pt x="232" y="707"/>
                      <a:pt x="232" y="707"/>
                    </a:cubicBezTo>
                    <a:cubicBezTo>
                      <a:pt x="232" y="706"/>
                      <a:pt x="232" y="705"/>
                      <a:pt x="232" y="705"/>
                    </a:cubicBezTo>
                    <a:cubicBezTo>
                      <a:pt x="232" y="705"/>
                      <a:pt x="232" y="705"/>
                      <a:pt x="232" y="704"/>
                    </a:cubicBezTo>
                    <a:cubicBezTo>
                      <a:pt x="232" y="704"/>
                      <a:pt x="231" y="704"/>
                      <a:pt x="231" y="704"/>
                    </a:cubicBezTo>
                    <a:cubicBezTo>
                      <a:pt x="230" y="703"/>
                      <a:pt x="230" y="702"/>
                      <a:pt x="230" y="701"/>
                    </a:cubicBezTo>
                    <a:cubicBezTo>
                      <a:pt x="230" y="701"/>
                      <a:pt x="230" y="701"/>
                      <a:pt x="230" y="701"/>
                    </a:cubicBezTo>
                    <a:cubicBezTo>
                      <a:pt x="229" y="699"/>
                      <a:pt x="229" y="698"/>
                      <a:pt x="229" y="696"/>
                    </a:cubicBezTo>
                    <a:cubicBezTo>
                      <a:pt x="229" y="696"/>
                      <a:pt x="228" y="697"/>
                      <a:pt x="228" y="696"/>
                    </a:cubicBezTo>
                    <a:cubicBezTo>
                      <a:pt x="228" y="696"/>
                      <a:pt x="228" y="695"/>
                      <a:pt x="228" y="695"/>
                    </a:cubicBezTo>
                    <a:cubicBezTo>
                      <a:pt x="227" y="695"/>
                      <a:pt x="228" y="693"/>
                      <a:pt x="228" y="692"/>
                    </a:cubicBezTo>
                    <a:cubicBezTo>
                      <a:pt x="227" y="691"/>
                      <a:pt x="226" y="695"/>
                      <a:pt x="226" y="694"/>
                    </a:cubicBezTo>
                    <a:cubicBezTo>
                      <a:pt x="224" y="685"/>
                      <a:pt x="222" y="673"/>
                      <a:pt x="223" y="665"/>
                    </a:cubicBezTo>
                    <a:cubicBezTo>
                      <a:pt x="223" y="664"/>
                      <a:pt x="223" y="663"/>
                      <a:pt x="223" y="663"/>
                    </a:cubicBezTo>
                    <a:cubicBezTo>
                      <a:pt x="223" y="662"/>
                      <a:pt x="223" y="662"/>
                      <a:pt x="223" y="662"/>
                    </a:cubicBezTo>
                    <a:cubicBezTo>
                      <a:pt x="223" y="662"/>
                      <a:pt x="223" y="661"/>
                      <a:pt x="223" y="660"/>
                    </a:cubicBezTo>
                    <a:cubicBezTo>
                      <a:pt x="223" y="660"/>
                      <a:pt x="224" y="660"/>
                      <a:pt x="224" y="660"/>
                    </a:cubicBezTo>
                    <a:cubicBezTo>
                      <a:pt x="224" y="658"/>
                      <a:pt x="224" y="650"/>
                      <a:pt x="225" y="649"/>
                    </a:cubicBezTo>
                    <a:cubicBezTo>
                      <a:pt x="225" y="649"/>
                      <a:pt x="225" y="649"/>
                      <a:pt x="225" y="648"/>
                    </a:cubicBezTo>
                    <a:cubicBezTo>
                      <a:pt x="225" y="648"/>
                      <a:pt x="226" y="648"/>
                      <a:pt x="226" y="648"/>
                    </a:cubicBezTo>
                    <a:cubicBezTo>
                      <a:pt x="226" y="648"/>
                      <a:pt x="225" y="648"/>
                      <a:pt x="226" y="647"/>
                    </a:cubicBezTo>
                    <a:cubicBezTo>
                      <a:pt x="226" y="646"/>
                      <a:pt x="227" y="645"/>
                      <a:pt x="227" y="644"/>
                    </a:cubicBezTo>
                    <a:cubicBezTo>
                      <a:pt x="227" y="643"/>
                      <a:pt x="228" y="643"/>
                      <a:pt x="228" y="642"/>
                    </a:cubicBezTo>
                    <a:cubicBezTo>
                      <a:pt x="228" y="642"/>
                      <a:pt x="228" y="642"/>
                      <a:pt x="228" y="642"/>
                    </a:cubicBezTo>
                    <a:cubicBezTo>
                      <a:pt x="229" y="640"/>
                      <a:pt x="229" y="639"/>
                      <a:pt x="230" y="639"/>
                    </a:cubicBezTo>
                    <a:cubicBezTo>
                      <a:pt x="230" y="639"/>
                      <a:pt x="230" y="638"/>
                      <a:pt x="230" y="638"/>
                    </a:cubicBezTo>
                    <a:cubicBezTo>
                      <a:pt x="230" y="637"/>
                      <a:pt x="231" y="637"/>
                      <a:pt x="231" y="636"/>
                    </a:cubicBezTo>
                    <a:cubicBezTo>
                      <a:pt x="233" y="635"/>
                      <a:pt x="234" y="633"/>
                      <a:pt x="236" y="632"/>
                    </a:cubicBezTo>
                    <a:cubicBezTo>
                      <a:pt x="243" y="626"/>
                      <a:pt x="251" y="621"/>
                      <a:pt x="260" y="623"/>
                    </a:cubicBezTo>
                    <a:cubicBezTo>
                      <a:pt x="266" y="623"/>
                      <a:pt x="273" y="626"/>
                      <a:pt x="277" y="630"/>
                    </a:cubicBezTo>
                    <a:cubicBezTo>
                      <a:pt x="281" y="635"/>
                      <a:pt x="280" y="641"/>
                      <a:pt x="278" y="646"/>
                    </a:cubicBezTo>
                    <a:cubicBezTo>
                      <a:pt x="278" y="647"/>
                      <a:pt x="276" y="648"/>
                      <a:pt x="276" y="647"/>
                    </a:cubicBezTo>
                    <a:cubicBezTo>
                      <a:pt x="276" y="646"/>
                      <a:pt x="276" y="645"/>
                      <a:pt x="276" y="644"/>
                    </a:cubicBezTo>
                    <a:cubicBezTo>
                      <a:pt x="276" y="642"/>
                      <a:pt x="274" y="639"/>
                      <a:pt x="272" y="638"/>
                    </a:cubicBezTo>
                    <a:cubicBezTo>
                      <a:pt x="268" y="634"/>
                      <a:pt x="262" y="634"/>
                      <a:pt x="258" y="637"/>
                    </a:cubicBezTo>
                    <a:cubicBezTo>
                      <a:pt x="254" y="639"/>
                      <a:pt x="250" y="644"/>
                      <a:pt x="251" y="653"/>
                    </a:cubicBezTo>
                    <a:cubicBezTo>
                      <a:pt x="251" y="660"/>
                      <a:pt x="256" y="667"/>
                      <a:pt x="261" y="671"/>
                    </a:cubicBezTo>
                    <a:cubicBezTo>
                      <a:pt x="268" y="675"/>
                      <a:pt x="277" y="676"/>
                      <a:pt x="284" y="674"/>
                    </a:cubicBezTo>
                    <a:cubicBezTo>
                      <a:pt x="293" y="672"/>
                      <a:pt x="303" y="667"/>
                      <a:pt x="309" y="656"/>
                    </a:cubicBezTo>
                    <a:cubicBezTo>
                      <a:pt x="314" y="646"/>
                      <a:pt x="318" y="633"/>
                      <a:pt x="315" y="622"/>
                    </a:cubicBezTo>
                    <a:cubicBezTo>
                      <a:pt x="312" y="614"/>
                      <a:pt x="305" y="605"/>
                      <a:pt x="295" y="609"/>
                    </a:cubicBezTo>
                    <a:cubicBezTo>
                      <a:pt x="298" y="600"/>
                      <a:pt x="296" y="591"/>
                      <a:pt x="288" y="585"/>
                    </a:cubicBezTo>
                    <a:cubicBezTo>
                      <a:pt x="282" y="579"/>
                      <a:pt x="275" y="578"/>
                      <a:pt x="267" y="577"/>
                    </a:cubicBezTo>
                    <a:cubicBezTo>
                      <a:pt x="243" y="577"/>
                      <a:pt x="240" y="595"/>
                      <a:pt x="239" y="596"/>
                    </a:cubicBezTo>
                    <a:cubicBezTo>
                      <a:pt x="233" y="589"/>
                      <a:pt x="227" y="589"/>
                      <a:pt x="220" y="590"/>
                    </a:cubicBezTo>
                    <a:cubicBezTo>
                      <a:pt x="213" y="591"/>
                      <a:pt x="208" y="596"/>
                      <a:pt x="203" y="601"/>
                    </a:cubicBezTo>
                    <a:cubicBezTo>
                      <a:pt x="184" y="619"/>
                      <a:pt x="183" y="654"/>
                      <a:pt x="190" y="678"/>
                    </a:cubicBezTo>
                    <a:cubicBezTo>
                      <a:pt x="192" y="686"/>
                      <a:pt x="196" y="693"/>
                      <a:pt x="199" y="701"/>
                    </a:cubicBezTo>
                    <a:cubicBezTo>
                      <a:pt x="199" y="702"/>
                      <a:pt x="199" y="702"/>
                      <a:pt x="200" y="702"/>
                    </a:cubicBezTo>
                    <a:cubicBezTo>
                      <a:pt x="200" y="702"/>
                      <a:pt x="200" y="702"/>
                      <a:pt x="200" y="703"/>
                    </a:cubicBezTo>
                    <a:cubicBezTo>
                      <a:pt x="200" y="703"/>
                      <a:pt x="199" y="703"/>
                      <a:pt x="199" y="702"/>
                    </a:cubicBezTo>
                    <a:cubicBezTo>
                      <a:pt x="198" y="701"/>
                      <a:pt x="197" y="699"/>
                      <a:pt x="196" y="698"/>
                    </a:cubicBezTo>
                    <a:cubicBezTo>
                      <a:pt x="195" y="697"/>
                      <a:pt x="194" y="696"/>
                      <a:pt x="194" y="695"/>
                    </a:cubicBezTo>
                    <a:cubicBezTo>
                      <a:pt x="194" y="695"/>
                      <a:pt x="193" y="695"/>
                      <a:pt x="193" y="695"/>
                    </a:cubicBezTo>
                    <a:cubicBezTo>
                      <a:pt x="193" y="694"/>
                      <a:pt x="193" y="694"/>
                      <a:pt x="193" y="694"/>
                    </a:cubicBezTo>
                    <a:cubicBezTo>
                      <a:pt x="192" y="693"/>
                      <a:pt x="192" y="693"/>
                      <a:pt x="192" y="692"/>
                    </a:cubicBezTo>
                    <a:cubicBezTo>
                      <a:pt x="192" y="692"/>
                      <a:pt x="192" y="692"/>
                      <a:pt x="192" y="692"/>
                    </a:cubicBezTo>
                    <a:cubicBezTo>
                      <a:pt x="191" y="692"/>
                      <a:pt x="192" y="692"/>
                      <a:pt x="192" y="691"/>
                    </a:cubicBezTo>
                    <a:cubicBezTo>
                      <a:pt x="192" y="691"/>
                      <a:pt x="191" y="691"/>
                      <a:pt x="191" y="690"/>
                    </a:cubicBezTo>
                    <a:cubicBezTo>
                      <a:pt x="190" y="690"/>
                      <a:pt x="190" y="689"/>
                      <a:pt x="189" y="688"/>
                    </a:cubicBezTo>
                    <a:cubicBezTo>
                      <a:pt x="188" y="687"/>
                      <a:pt x="188" y="685"/>
                      <a:pt x="187" y="685"/>
                    </a:cubicBezTo>
                    <a:cubicBezTo>
                      <a:pt x="187" y="684"/>
                      <a:pt x="187" y="684"/>
                      <a:pt x="187" y="684"/>
                    </a:cubicBezTo>
                    <a:cubicBezTo>
                      <a:pt x="186" y="683"/>
                      <a:pt x="186" y="683"/>
                      <a:pt x="186" y="683"/>
                    </a:cubicBezTo>
                    <a:cubicBezTo>
                      <a:pt x="186" y="682"/>
                      <a:pt x="185" y="681"/>
                      <a:pt x="185" y="681"/>
                    </a:cubicBezTo>
                    <a:cubicBezTo>
                      <a:pt x="185" y="681"/>
                      <a:pt x="185" y="681"/>
                      <a:pt x="185" y="681"/>
                    </a:cubicBezTo>
                    <a:cubicBezTo>
                      <a:pt x="185" y="680"/>
                      <a:pt x="185" y="680"/>
                      <a:pt x="184" y="679"/>
                    </a:cubicBezTo>
                    <a:cubicBezTo>
                      <a:pt x="184" y="678"/>
                      <a:pt x="183" y="678"/>
                      <a:pt x="183" y="677"/>
                    </a:cubicBezTo>
                    <a:cubicBezTo>
                      <a:pt x="182" y="676"/>
                      <a:pt x="182" y="676"/>
                      <a:pt x="182" y="675"/>
                    </a:cubicBezTo>
                    <a:cubicBezTo>
                      <a:pt x="182" y="674"/>
                      <a:pt x="182" y="674"/>
                      <a:pt x="181" y="674"/>
                    </a:cubicBezTo>
                    <a:cubicBezTo>
                      <a:pt x="181" y="674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2"/>
                      <a:pt x="181" y="673"/>
                      <a:pt x="180" y="673"/>
                    </a:cubicBezTo>
                    <a:cubicBezTo>
                      <a:pt x="180" y="672"/>
                      <a:pt x="181" y="672"/>
                      <a:pt x="181" y="672"/>
                    </a:cubicBezTo>
                    <a:cubicBezTo>
                      <a:pt x="180" y="672"/>
                      <a:pt x="180" y="672"/>
                      <a:pt x="180" y="671"/>
                    </a:cubicBezTo>
                    <a:cubicBezTo>
                      <a:pt x="180" y="671"/>
                      <a:pt x="180" y="670"/>
                      <a:pt x="179" y="670"/>
                    </a:cubicBezTo>
                    <a:cubicBezTo>
                      <a:pt x="179" y="669"/>
                      <a:pt x="178" y="667"/>
                      <a:pt x="178" y="667"/>
                    </a:cubicBezTo>
                    <a:cubicBezTo>
                      <a:pt x="178" y="666"/>
                      <a:pt x="178" y="666"/>
                      <a:pt x="178" y="666"/>
                    </a:cubicBezTo>
                    <a:cubicBezTo>
                      <a:pt x="178" y="666"/>
                      <a:pt x="177" y="666"/>
                      <a:pt x="177" y="666"/>
                    </a:cubicBezTo>
                    <a:cubicBezTo>
                      <a:pt x="177" y="666"/>
                      <a:pt x="178" y="665"/>
                      <a:pt x="177" y="665"/>
                    </a:cubicBezTo>
                    <a:cubicBezTo>
                      <a:pt x="177" y="665"/>
                      <a:pt x="177" y="665"/>
                      <a:pt x="177" y="665"/>
                    </a:cubicBezTo>
                    <a:cubicBezTo>
                      <a:pt x="177" y="665"/>
                      <a:pt x="177" y="664"/>
                      <a:pt x="177" y="664"/>
                    </a:cubicBezTo>
                    <a:cubicBezTo>
                      <a:pt x="177" y="664"/>
                      <a:pt x="177" y="664"/>
                      <a:pt x="176" y="663"/>
                    </a:cubicBezTo>
                    <a:cubicBezTo>
                      <a:pt x="176" y="663"/>
                      <a:pt x="176" y="662"/>
                      <a:pt x="176" y="661"/>
                    </a:cubicBezTo>
                    <a:cubicBezTo>
                      <a:pt x="175" y="660"/>
                      <a:pt x="175" y="660"/>
                      <a:pt x="175" y="659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58"/>
                      <a:pt x="174" y="658"/>
                      <a:pt x="174" y="658"/>
                    </a:cubicBezTo>
                    <a:cubicBezTo>
                      <a:pt x="174" y="656"/>
                      <a:pt x="173" y="654"/>
                      <a:pt x="173" y="653"/>
                    </a:cubicBezTo>
                    <a:cubicBezTo>
                      <a:pt x="173" y="652"/>
                      <a:pt x="173" y="652"/>
                      <a:pt x="172" y="652"/>
                    </a:cubicBezTo>
                    <a:cubicBezTo>
                      <a:pt x="172" y="651"/>
                      <a:pt x="172" y="650"/>
                      <a:pt x="172" y="650"/>
                    </a:cubicBezTo>
                    <a:cubicBezTo>
                      <a:pt x="172" y="650"/>
                      <a:pt x="172" y="650"/>
                      <a:pt x="172" y="650"/>
                    </a:cubicBezTo>
                    <a:cubicBezTo>
                      <a:pt x="172" y="650"/>
                      <a:pt x="172" y="649"/>
                      <a:pt x="172" y="649"/>
                    </a:cubicBezTo>
                    <a:cubicBezTo>
                      <a:pt x="172" y="649"/>
                      <a:pt x="171" y="648"/>
                      <a:pt x="171" y="648"/>
                    </a:cubicBezTo>
                    <a:cubicBezTo>
                      <a:pt x="171" y="647"/>
                      <a:pt x="170" y="645"/>
                      <a:pt x="170" y="644"/>
                    </a:cubicBezTo>
                    <a:cubicBezTo>
                      <a:pt x="170" y="643"/>
                      <a:pt x="169" y="643"/>
                      <a:pt x="169" y="642"/>
                    </a:cubicBezTo>
                    <a:cubicBezTo>
                      <a:pt x="169" y="641"/>
                      <a:pt x="169" y="641"/>
                      <a:pt x="169" y="641"/>
                    </a:cubicBezTo>
                    <a:cubicBezTo>
                      <a:pt x="168" y="639"/>
                      <a:pt x="168" y="637"/>
                      <a:pt x="168" y="636"/>
                    </a:cubicBezTo>
                    <a:cubicBezTo>
                      <a:pt x="168" y="636"/>
                      <a:pt x="167" y="635"/>
                      <a:pt x="167" y="635"/>
                    </a:cubicBezTo>
                    <a:cubicBezTo>
                      <a:pt x="167" y="634"/>
                      <a:pt x="167" y="635"/>
                      <a:pt x="167" y="635"/>
                    </a:cubicBezTo>
                    <a:cubicBezTo>
                      <a:pt x="167" y="634"/>
                      <a:pt x="167" y="634"/>
                      <a:pt x="167" y="633"/>
                    </a:cubicBezTo>
                    <a:cubicBezTo>
                      <a:pt x="167" y="633"/>
                      <a:pt x="166" y="633"/>
                      <a:pt x="166" y="633"/>
                    </a:cubicBezTo>
                    <a:cubicBezTo>
                      <a:pt x="166" y="631"/>
                      <a:pt x="166" y="631"/>
                      <a:pt x="166" y="630"/>
                    </a:cubicBezTo>
                    <a:cubicBezTo>
                      <a:pt x="166" y="630"/>
                      <a:pt x="166" y="630"/>
                      <a:pt x="166" y="630"/>
                    </a:cubicBezTo>
                    <a:cubicBezTo>
                      <a:pt x="165" y="628"/>
                      <a:pt x="165" y="626"/>
                      <a:pt x="165" y="625"/>
                    </a:cubicBezTo>
                    <a:cubicBezTo>
                      <a:pt x="165" y="623"/>
                      <a:pt x="165" y="621"/>
                      <a:pt x="165" y="621"/>
                    </a:cubicBezTo>
                    <a:cubicBezTo>
                      <a:pt x="164" y="620"/>
                      <a:pt x="165" y="619"/>
                      <a:pt x="164" y="619"/>
                    </a:cubicBezTo>
                    <a:cubicBezTo>
                      <a:pt x="164" y="618"/>
                      <a:pt x="164" y="616"/>
                      <a:pt x="164" y="615"/>
                    </a:cubicBezTo>
                    <a:cubicBezTo>
                      <a:pt x="163" y="613"/>
                      <a:pt x="163" y="612"/>
                      <a:pt x="163" y="611"/>
                    </a:cubicBezTo>
                    <a:cubicBezTo>
                      <a:pt x="163" y="608"/>
                      <a:pt x="162" y="604"/>
                      <a:pt x="162" y="602"/>
                    </a:cubicBezTo>
                    <a:cubicBezTo>
                      <a:pt x="162" y="601"/>
                      <a:pt x="162" y="600"/>
                      <a:pt x="162" y="599"/>
                    </a:cubicBezTo>
                    <a:cubicBezTo>
                      <a:pt x="162" y="597"/>
                      <a:pt x="162" y="596"/>
                      <a:pt x="162" y="595"/>
                    </a:cubicBezTo>
                    <a:cubicBezTo>
                      <a:pt x="162" y="594"/>
                      <a:pt x="162" y="594"/>
                      <a:pt x="162" y="594"/>
                    </a:cubicBezTo>
                    <a:cubicBezTo>
                      <a:pt x="162" y="592"/>
                      <a:pt x="162" y="590"/>
                      <a:pt x="162" y="588"/>
                    </a:cubicBezTo>
                    <a:cubicBezTo>
                      <a:pt x="162" y="588"/>
                      <a:pt x="162" y="587"/>
                      <a:pt x="162" y="587"/>
                    </a:cubicBezTo>
                    <a:cubicBezTo>
                      <a:pt x="161" y="584"/>
                      <a:pt x="162" y="581"/>
                      <a:pt x="162" y="578"/>
                    </a:cubicBezTo>
                    <a:cubicBezTo>
                      <a:pt x="162" y="575"/>
                      <a:pt x="162" y="572"/>
                      <a:pt x="162" y="569"/>
                    </a:cubicBezTo>
                    <a:cubicBezTo>
                      <a:pt x="162" y="569"/>
                      <a:pt x="162" y="569"/>
                      <a:pt x="162" y="568"/>
                    </a:cubicBezTo>
                    <a:cubicBezTo>
                      <a:pt x="163" y="566"/>
                      <a:pt x="162" y="565"/>
                      <a:pt x="163" y="563"/>
                    </a:cubicBezTo>
                    <a:cubicBezTo>
                      <a:pt x="163" y="562"/>
                      <a:pt x="163" y="562"/>
                      <a:pt x="163" y="561"/>
                    </a:cubicBezTo>
                    <a:cubicBezTo>
                      <a:pt x="163" y="560"/>
                      <a:pt x="163" y="558"/>
                      <a:pt x="164" y="558"/>
                    </a:cubicBezTo>
                    <a:cubicBezTo>
                      <a:pt x="164" y="556"/>
                      <a:pt x="164" y="554"/>
                      <a:pt x="164" y="553"/>
                    </a:cubicBezTo>
                    <a:cubicBezTo>
                      <a:pt x="164" y="552"/>
                      <a:pt x="164" y="550"/>
                      <a:pt x="165" y="550"/>
                    </a:cubicBezTo>
                    <a:cubicBezTo>
                      <a:pt x="165" y="548"/>
                      <a:pt x="165" y="547"/>
                      <a:pt x="165" y="546"/>
                    </a:cubicBezTo>
                    <a:cubicBezTo>
                      <a:pt x="165" y="545"/>
                      <a:pt x="165" y="545"/>
                      <a:pt x="165" y="544"/>
                    </a:cubicBezTo>
                    <a:cubicBezTo>
                      <a:pt x="166" y="544"/>
                      <a:pt x="165" y="543"/>
                      <a:pt x="165" y="543"/>
                    </a:cubicBezTo>
                    <a:cubicBezTo>
                      <a:pt x="166" y="542"/>
                      <a:pt x="166" y="542"/>
                      <a:pt x="166" y="542"/>
                    </a:cubicBezTo>
                    <a:cubicBezTo>
                      <a:pt x="166" y="541"/>
                      <a:pt x="166" y="541"/>
                      <a:pt x="166" y="540"/>
                    </a:cubicBezTo>
                    <a:cubicBezTo>
                      <a:pt x="166" y="538"/>
                      <a:pt x="167" y="537"/>
                      <a:pt x="167" y="535"/>
                    </a:cubicBezTo>
                    <a:cubicBezTo>
                      <a:pt x="168" y="532"/>
                      <a:pt x="168" y="530"/>
                      <a:pt x="169" y="527"/>
                    </a:cubicBezTo>
                    <a:cubicBezTo>
                      <a:pt x="169" y="525"/>
                      <a:pt x="170" y="524"/>
                      <a:pt x="170" y="522"/>
                    </a:cubicBezTo>
                    <a:cubicBezTo>
                      <a:pt x="170" y="521"/>
                      <a:pt x="171" y="521"/>
                      <a:pt x="171" y="520"/>
                    </a:cubicBezTo>
                    <a:cubicBezTo>
                      <a:pt x="171" y="519"/>
                      <a:pt x="171" y="518"/>
                      <a:pt x="171" y="518"/>
                    </a:cubicBezTo>
                    <a:cubicBezTo>
                      <a:pt x="172" y="517"/>
                      <a:pt x="172" y="515"/>
                      <a:pt x="173" y="514"/>
                    </a:cubicBezTo>
                    <a:cubicBezTo>
                      <a:pt x="173" y="514"/>
                      <a:pt x="173" y="513"/>
                      <a:pt x="173" y="513"/>
                    </a:cubicBezTo>
                    <a:cubicBezTo>
                      <a:pt x="173" y="512"/>
                      <a:pt x="173" y="512"/>
                      <a:pt x="173" y="512"/>
                    </a:cubicBezTo>
                    <a:cubicBezTo>
                      <a:pt x="174" y="511"/>
                      <a:pt x="173" y="511"/>
                      <a:pt x="174" y="510"/>
                    </a:cubicBezTo>
                    <a:cubicBezTo>
                      <a:pt x="175" y="507"/>
                      <a:pt x="175" y="505"/>
                      <a:pt x="176" y="503"/>
                    </a:cubicBezTo>
                    <a:cubicBezTo>
                      <a:pt x="176" y="502"/>
                      <a:pt x="177" y="502"/>
                      <a:pt x="177" y="501"/>
                    </a:cubicBezTo>
                    <a:cubicBezTo>
                      <a:pt x="177" y="501"/>
                      <a:pt x="177" y="500"/>
                      <a:pt x="177" y="500"/>
                    </a:cubicBezTo>
                    <a:cubicBezTo>
                      <a:pt x="177" y="500"/>
                      <a:pt x="177" y="499"/>
                      <a:pt x="177" y="499"/>
                    </a:cubicBezTo>
                    <a:cubicBezTo>
                      <a:pt x="177" y="499"/>
                      <a:pt x="178" y="499"/>
                      <a:pt x="178" y="498"/>
                    </a:cubicBezTo>
                    <a:cubicBezTo>
                      <a:pt x="178" y="498"/>
                      <a:pt x="178" y="497"/>
                      <a:pt x="179" y="496"/>
                    </a:cubicBezTo>
                    <a:cubicBezTo>
                      <a:pt x="179" y="495"/>
                      <a:pt x="178" y="495"/>
                      <a:pt x="178" y="493"/>
                    </a:cubicBezTo>
                    <a:cubicBezTo>
                      <a:pt x="178" y="492"/>
                      <a:pt x="179" y="492"/>
                      <a:pt x="179" y="491"/>
                    </a:cubicBezTo>
                    <a:cubicBezTo>
                      <a:pt x="179" y="491"/>
                      <a:pt x="180" y="491"/>
                      <a:pt x="180" y="491"/>
                    </a:cubicBezTo>
                    <a:cubicBezTo>
                      <a:pt x="180" y="491"/>
                      <a:pt x="181" y="491"/>
                      <a:pt x="181" y="490"/>
                    </a:cubicBezTo>
                    <a:cubicBezTo>
                      <a:pt x="181" y="490"/>
                      <a:pt x="181" y="489"/>
                      <a:pt x="181" y="489"/>
                    </a:cubicBezTo>
                    <a:cubicBezTo>
                      <a:pt x="181" y="488"/>
                      <a:pt x="181" y="487"/>
                      <a:pt x="182" y="487"/>
                    </a:cubicBezTo>
                    <a:cubicBezTo>
                      <a:pt x="182" y="487"/>
                      <a:pt x="183" y="487"/>
                      <a:pt x="183" y="486"/>
                    </a:cubicBezTo>
                    <a:cubicBezTo>
                      <a:pt x="183" y="485"/>
                      <a:pt x="183" y="485"/>
                      <a:pt x="184" y="484"/>
                    </a:cubicBezTo>
                    <a:cubicBezTo>
                      <a:pt x="184" y="484"/>
                      <a:pt x="184" y="483"/>
                      <a:pt x="184" y="483"/>
                    </a:cubicBezTo>
                    <a:cubicBezTo>
                      <a:pt x="185" y="483"/>
                      <a:pt x="185" y="483"/>
                      <a:pt x="185" y="482"/>
                    </a:cubicBezTo>
                    <a:cubicBezTo>
                      <a:pt x="185" y="482"/>
                      <a:pt x="186" y="482"/>
                      <a:pt x="186" y="482"/>
                    </a:cubicBezTo>
                    <a:cubicBezTo>
                      <a:pt x="186" y="480"/>
                      <a:pt x="188" y="478"/>
                      <a:pt x="189" y="477"/>
                    </a:cubicBezTo>
                    <a:cubicBezTo>
                      <a:pt x="189" y="476"/>
                      <a:pt x="189" y="476"/>
                      <a:pt x="189" y="476"/>
                    </a:cubicBezTo>
                    <a:cubicBezTo>
                      <a:pt x="190" y="476"/>
                      <a:pt x="190" y="476"/>
                      <a:pt x="190" y="476"/>
                    </a:cubicBezTo>
                    <a:cubicBezTo>
                      <a:pt x="191" y="475"/>
                      <a:pt x="191" y="475"/>
                      <a:pt x="191" y="475"/>
                    </a:cubicBezTo>
                    <a:cubicBezTo>
                      <a:pt x="191" y="475"/>
                      <a:pt x="191" y="474"/>
                      <a:pt x="192" y="474"/>
                    </a:cubicBezTo>
                    <a:cubicBezTo>
                      <a:pt x="192" y="473"/>
                      <a:pt x="192" y="472"/>
                      <a:pt x="192" y="472"/>
                    </a:cubicBezTo>
                    <a:cubicBezTo>
                      <a:pt x="192" y="472"/>
                      <a:pt x="193" y="471"/>
                      <a:pt x="193" y="471"/>
                    </a:cubicBezTo>
                    <a:cubicBezTo>
                      <a:pt x="193" y="470"/>
                      <a:pt x="192" y="470"/>
                      <a:pt x="192" y="470"/>
                    </a:cubicBezTo>
                    <a:cubicBezTo>
                      <a:pt x="193" y="469"/>
                      <a:pt x="193" y="470"/>
                      <a:pt x="194" y="470"/>
                    </a:cubicBezTo>
                    <a:cubicBezTo>
                      <a:pt x="194" y="469"/>
                      <a:pt x="194" y="469"/>
                      <a:pt x="194" y="469"/>
                    </a:cubicBezTo>
                    <a:cubicBezTo>
                      <a:pt x="194" y="469"/>
                      <a:pt x="194" y="468"/>
                      <a:pt x="194" y="468"/>
                    </a:cubicBezTo>
                    <a:cubicBezTo>
                      <a:pt x="194" y="468"/>
                      <a:pt x="195" y="467"/>
                      <a:pt x="195" y="467"/>
                    </a:cubicBezTo>
                    <a:cubicBezTo>
                      <a:pt x="195" y="467"/>
                      <a:pt x="196" y="462"/>
                      <a:pt x="196" y="462"/>
                    </a:cubicBezTo>
                    <a:cubicBezTo>
                      <a:pt x="197" y="462"/>
                      <a:pt x="197" y="461"/>
                      <a:pt x="197" y="461"/>
                    </a:cubicBezTo>
                    <a:cubicBezTo>
                      <a:pt x="197" y="460"/>
                      <a:pt x="197" y="459"/>
                      <a:pt x="197" y="459"/>
                    </a:cubicBezTo>
                    <a:cubicBezTo>
                      <a:pt x="198" y="458"/>
                      <a:pt x="199" y="459"/>
                      <a:pt x="199" y="458"/>
                    </a:cubicBezTo>
                    <a:cubicBezTo>
                      <a:pt x="199" y="458"/>
                      <a:pt x="199" y="458"/>
                      <a:pt x="199" y="458"/>
                    </a:cubicBezTo>
                    <a:cubicBezTo>
                      <a:pt x="199" y="457"/>
                      <a:pt x="200" y="457"/>
                      <a:pt x="201" y="457"/>
                    </a:cubicBezTo>
                    <a:cubicBezTo>
                      <a:pt x="201" y="455"/>
                      <a:pt x="203" y="454"/>
                      <a:pt x="203" y="452"/>
                    </a:cubicBezTo>
                    <a:cubicBezTo>
                      <a:pt x="205" y="452"/>
                      <a:pt x="206" y="449"/>
                      <a:pt x="207" y="448"/>
                    </a:cubicBezTo>
                    <a:cubicBezTo>
                      <a:pt x="208" y="448"/>
                      <a:pt x="209" y="448"/>
                      <a:pt x="209" y="447"/>
                    </a:cubicBezTo>
                    <a:cubicBezTo>
                      <a:pt x="210" y="446"/>
                      <a:pt x="211" y="445"/>
                      <a:pt x="212" y="444"/>
                    </a:cubicBezTo>
                    <a:cubicBezTo>
                      <a:pt x="212" y="444"/>
                      <a:pt x="213" y="444"/>
                      <a:pt x="213" y="443"/>
                    </a:cubicBezTo>
                    <a:cubicBezTo>
                      <a:pt x="214" y="443"/>
                      <a:pt x="215" y="442"/>
                      <a:pt x="215" y="442"/>
                    </a:cubicBezTo>
                    <a:cubicBezTo>
                      <a:pt x="216" y="442"/>
                      <a:pt x="215" y="439"/>
                      <a:pt x="216" y="439"/>
                    </a:cubicBezTo>
                    <a:cubicBezTo>
                      <a:pt x="216" y="439"/>
                      <a:pt x="217" y="438"/>
                      <a:pt x="218" y="438"/>
                    </a:cubicBezTo>
                    <a:cubicBezTo>
                      <a:pt x="219" y="438"/>
                      <a:pt x="218" y="438"/>
                      <a:pt x="218" y="438"/>
                    </a:cubicBezTo>
                    <a:cubicBezTo>
                      <a:pt x="219" y="437"/>
                      <a:pt x="219" y="435"/>
                      <a:pt x="219" y="434"/>
                    </a:cubicBezTo>
                    <a:cubicBezTo>
                      <a:pt x="219" y="434"/>
                      <a:pt x="219" y="434"/>
                      <a:pt x="220" y="434"/>
                    </a:cubicBezTo>
                    <a:cubicBezTo>
                      <a:pt x="220" y="433"/>
                      <a:pt x="220" y="435"/>
                      <a:pt x="221" y="434"/>
                    </a:cubicBezTo>
                    <a:cubicBezTo>
                      <a:pt x="221" y="434"/>
                      <a:pt x="221" y="434"/>
                      <a:pt x="221" y="434"/>
                    </a:cubicBezTo>
                    <a:cubicBezTo>
                      <a:pt x="222" y="433"/>
                      <a:pt x="222" y="433"/>
                      <a:pt x="222" y="433"/>
                    </a:cubicBezTo>
                    <a:cubicBezTo>
                      <a:pt x="222" y="433"/>
                      <a:pt x="223" y="433"/>
                      <a:pt x="223" y="433"/>
                    </a:cubicBezTo>
                    <a:cubicBezTo>
                      <a:pt x="224" y="432"/>
                      <a:pt x="223" y="432"/>
                      <a:pt x="224" y="432"/>
                    </a:cubicBezTo>
                    <a:cubicBezTo>
                      <a:pt x="225" y="432"/>
                      <a:pt x="225" y="433"/>
                      <a:pt x="226" y="432"/>
                    </a:cubicBezTo>
                    <a:cubicBezTo>
                      <a:pt x="226" y="432"/>
                      <a:pt x="226" y="431"/>
                      <a:pt x="226" y="430"/>
                    </a:cubicBezTo>
                    <a:cubicBezTo>
                      <a:pt x="226" y="430"/>
                      <a:pt x="226" y="431"/>
                      <a:pt x="226" y="430"/>
                    </a:cubicBezTo>
                    <a:cubicBezTo>
                      <a:pt x="226" y="430"/>
                      <a:pt x="227" y="430"/>
                      <a:pt x="227" y="430"/>
                    </a:cubicBezTo>
                    <a:cubicBezTo>
                      <a:pt x="228" y="429"/>
                      <a:pt x="228" y="428"/>
                      <a:pt x="229" y="427"/>
                    </a:cubicBezTo>
                    <a:cubicBezTo>
                      <a:pt x="229" y="427"/>
                      <a:pt x="230" y="426"/>
                      <a:pt x="230" y="425"/>
                    </a:cubicBezTo>
                    <a:cubicBezTo>
                      <a:pt x="230" y="425"/>
                      <a:pt x="231" y="425"/>
                      <a:pt x="231" y="425"/>
                    </a:cubicBezTo>
                    <a:cubicBezTo>
                      <a:pt x="232" y="424"/>
                      <a:pt x="232" y="424"/>
                      <a:pt x="232" y="424"/>
                    </a:cubicBezTo>
                    <a:cubicBezTo>
                      <a:pt x="233" y="423"/>
                      <a:pt x="234" y="422"/>
                      <a:pt x="235" y="422"/>
                    </a:cubicBezTo>
                    <a:cubicBezTo>
                      <a:pt x="236" y="421"/>
                      <a:pt x="237" y="422"/>
                      <a:pt x="238" y="421"/>
                    </a:cubicBezTo>
                    <a:cubicBezTo>
                      <a:pt x="239" y="421"/>
                      <a:pt x="239" y="420"/>
                      <a:pt x="239" y="421"/>
                    </a:cubicBezTo>
                    <a:cubicBezTo>
                      <a:pt x="240" y="421"/>
                      <a:pt x="240" y="423"/>
                      <a:pt x="240" y="423"/>
                    </a:cubicBezTo>
                    <a:cubicBezTo>
                      <a:pt x="240" y="423"/>
                      <a:pt x="241" y="423"/>
                      <a:pt x="241" y="423"/>
                    </a:cubicBezTo>
                    <a:cubicBezTo>
                      <a:pt x="241" y="423"/>
                      <a:pt x="242" y="424"/>
                      <a:pt x="242" y="423"/>
                    </a:cubicBezTo>
                    <a:cubicBezTo>
                      <a:pt x="243" y="423"/>
                      <a:pt x="243" y="423"/>
                      <a:pt x="243" y="422"/>
                    </a:cubicBezTo>
                    <a:cubicBezTo>
                      <a:pt x="243" y="422"/>
                      <a:pt x="244" y="422"/>
                      <a:pt x="244" y="422"/>
                    </a:cubicBezTo>
                    <a:cubicBezTo>
                      <a:pt x="245" y="422"/>
                      <a:pt x="245" y="422"/>
                      <a:pt x="246" y="421"/>
                    </a:cubicBezTo>
                    <a:cubicBezTo>
                      <a:pt x="246" y="421"/>
                      <a:pt x="247" y="421"/>
                      <a:pt x="247" y="421"/>
                    </a:cubicBezTo>
                    <a:cubicBezTo>
                      <a:pt x="247" y="421"/>
                      <a:pt x="247" y="421"/>
                      <a:pt x="247" y="420"/>
                    </a:cubicBezTo>
                    <a:cubicBezTo>
                      <a:pt x="248" y="420"/>
                      <a:pt x="248" y="420"/>
                      <a:pt x="249" y="420"/>
                    </a:cubicBezTo>
                    <a:cubicBezTo>
                      <a:pt x="249" y="420"/>
                      <a:pt x="250" y="420"/>
                      <a:pt x="250" y="419"/>
                    </a:cubicBezTo>
                    <a:cubicBezTo>
                      <a:pt x="250" y="419"/>
                      <a:pt x="251" y="419"/>
                      <a:pt x="251" y="419"/>
                    </a:cubicBezTo>
                    <a:cubicBezTo>
                      <a:pt x="251" y="419"/>
                      <a:pt x="251" y="419"/>
                      <a:pt x="252" y="419"/>
                    </a:cubicBezTo>
                    <a:cubicBezTo>
                      <a:pt x="252" y="419"/>
                      <a:pt x="252" y="419"/>
                      <a:pt x="252" y="419"/>
                    </a:cubicBezTo>
                    <a:cubicBezTo>
                      <a:pt x="252" y="419"/>
                      <a:pt x="253" y="418"/>
                      <a:pt x="253" y="418"/>
                    </a:cubicBezTo>
                    <a:cubicBezTo>
                      <a:pt x="254" y="418"/>
                      <a:pt x="254" y="418"/>
                      <a:pt x="254" y="418"/>
                    </a:cubicBezTo>
                    <a:cubicBezTo>
                      <a:pt x="255" y="417"/>
                      <a:pt x="255" y="418"/>
                      <a:pt x="256" y="418"/>
                    </a:cubicBezTo>
                    <a:cubicBezTo>
                      <a:pt x="256" y="418"/>
                      <a:pt x="256" y="418"/>
                      <a:pt x="257" y="418"/>
                    </a:cubicBezTo>
                    <a:cubicBezTo>
                      <a:pt x="258" y="417"/>
                      <a:pt x="258" y="417"/>
                      <a:pt x="258" y="417"/>
                    </a:cubicBezTo>
                    <a:cubicBezTo>
                      <a:pt x="259" y="417"/>
                      <a:pt x="259" y="418"/>
                      <a:pt x="260" y="417"/>
                    </a:cubicBezTo>
                    <a:cubicBezTo>
                      <a:pt x="260" y="417"/>
                      <a:pt x="261" y="417"/>
                      <a:pt x="261" y="417"/>
                    </a:cubicBezTo>
                    <a:cubicBezTo>
                      <a:pt x="261" y="417"/>
                      <a:pt x="262" y="418"/>
                      <a:pt x="263" y="418"/>
                    </a:cubicBezTo>
                    <a:cubicBezTo>
                      <a:pt x="264" y="417"/>
                      <a:pt x="265" y="418"/>
                      <a:pt x="267" y="418"/>
                    </a:cubicBezTo>
                    <a:cubicBezTo>
                      <a:pt x="267" y="418"/>
                      <a:pt x="268" y="418"/>
                      <a:pt x="268" y="417"/>
                    </a:cubicBezTo>
                    <a:cubicBezTo>
                      <a:pt x="269" y="417"/>
                      <a:pt x="270" y="417"/>
                      <a:pt x="270" y="417"/>
                    </a:cubicBezTo>
                    <a:cubicBezTo>
                      <a:pt x="270" y="417"/>
                      <a:pt x="271" y="417"/>
                      <a:pt x="271" y="417"/>
                    </a:cubicBezTo>
                    <a:cubicBezTo>
                      <a:pt x="271" y="416"/>
                      <a:pt x="271" y="416"/>
                      <a:pt x="271" y="416"/>
                    </a:cubicBezTo>
                    <a:cubicBezTo>
                      <a:pt x="272" y="416"/>
                      <a:pt x="271" y="416"/>
                      <a:pt x="271" y="416"/>
                    </a:cubicBezTo>
                    <a:cubicBezTo>
                      <a:pt x="271" y="416"/>
                      <a:pt x="271" y="415"/>
                      <a:pt x="271" y="415"/>
                    </a:cubicBezTo>
                    <a:cubicBezTo>
                      <a:pt x="271" y="415"/>
                      <a:pt x="271" y="415"/>
                      <a:pt x="271" y="415"/>
                    </a:cubicBezTo>
                    <a:cubicBezTo>
                      <a:pt x="274" y="415"/>
                      <a:pt x="274" y="415"/>
                      <a:pt x="274" y="415"/>
                    </a:cubicBezTo>
                    <a:cubicBezTo>
                      <a:pt x="275" y="415"/>
                      <a:pt x="275" y="416"/>
                      <a:pt x="276" y="416"/>
                    </a:cubicBezTo>
                    <a:cubicBezTo>
                      <a:pt x="277" y="416"/>
                      <a:pt x="278" y="416"/>
                      <a:pt x="278" y="417"/>
                    </a:cubicBezTo>
                    <a:cubicBezTo>
                      <a:pt x="278" y="417"/>
                      <a:pt x="278" y="416"/>
                      <a:pt x="279" y="416"/>
                    </a:cubicBezTo>
                    <a:cubicBezTo>
                      <a:pt x="279" y="417"/>
                      <a:pt x="281" y="416"/>
                      <a:pt x="282" y="416"/>
                    </a:cubicBezTo>
                    <a:cubicBezTo>
                      <a:pt x="282" y="417"/>
                      <a:pt x="283" y="417"/>
                      <a:pt x="283" y="417"/>
                    </a:cubicBezTo>
                    <a:cubicBezTo>
                      <a:pt x="283" y="418"/>
                      <a:pt x="284" y="418"/>
                      <a:pt x="284" y="419"/>
                    </a:cubicBezTo>
                    <a:cubicBezTo>
                      <a:pt x="284" y="420"/>
                      <a:pt x="285" y="419"/>
                      <a:pt x="285" y="420"/>
                    </a:cubicBezTo>
                    <a:cubicBezTo>
                      <a:pt x="283" y="420"/>
                      <a:pt x="282" y="419"/>
                      <a:pt x="282" y="418"/>
                    </a:cubicBezTo>
                    <a:cubicBezTo>
                      <a:pt x="281" y="418"/>
                      <a:pt x="281" y="419"/>
                      <a:pt x="280" y="419"/>
                    </a:cubicBezTo>
                    <a:cubicBezTo>
                      <a:pt x="280" y="418"/>
                      <a:pt x="280" y="418"/>
                      <a:pt x="280" y="418"/>
                    </a:cubicBezTo>
                    <a:cubicBezTo>
                      <a:pt x="278" y="417"/>
                      <a:pt x="276" y="418"/>
                      <a:pt x="275" y="417"/>
                    </a:cubicBezTo>
                    <a:cubicBezTo>
                      <a:pt x="274" y="417"/>
                      <a:pt x="274" y="417"/>
                      <a:pt x="273" y="417"/>
                    </a:cubicBezTo>
                    <a:cubicBezTo>
                      <a:pt x="273" y="417"/>
                      <a:pt x="272" y="418"/>
                      <a:pt x="272" y="418"/>
                    </a:cubicBezTo>
                    <a:cubicBezTo>
                      <a:pt x="272" y="418"/>
                      <a:pt x="272" y="418"/>
                      <a:pt x="272" y="418"/>
                    </a:cubicBezTo>
                    <a:cubicBezTo>
                      <a:pt x="272" y="418"/>
                      <a:pt x="273" y="419"/>
                      <a:pt x="273" y="419"/>
                    </a:cubicBezTo>
                    <a:cubicBezTo>
                      <a:pt x="273" y="419"/>
                      <a:pt x="274" y="420"/>
                      <a:pt x="274" y="420"/>
                    </a:cubicBezTo>
                    <a:cubicBezTo>
                      <a:pt x="275" y="420"/>
                      <a:pt x="275" y="420"/>
                      <a:pt x="276" y="420"/>
                    </a:cubicBezTo>
                    <a:cubicBezTo>
                      <a:pt x="276" y="420"/>
                      <a:pt x="277" y="420"/>
                      <a:pt x="277" y="420"/>
                    </a:cubicBezTo>
                    <a:cubicBezTo>
                      <a:pt x="278" y="420"/>
                      <a:pt x="278" y="420"/>
                      <a:pt x="278" y="420"/>
                    </a:cubicBezTo>
                    <a:cubicBezTo>
                      <a:pt x="278" y="421"/>
                      <a:pt x="279" y="421"/>
                      <a:pt x="279" y="421"/>
                    </a:cubicBezTo>
                    <a:cubicBezTo>
                      <a:pt x="280" y="422"/>
                      <a:pt x="280" y="421"/>
                      <a:pt x="281" y="421"/>
                    </a:cubicBezTo>
                    <a:cubicBezTo>
                      <a:pt x="282" y="421"/>
                      <a:pt x="283" y="422"/>
                      <a:pt x="283" y="422"/>
                    </a:cubicBezTo>
                    <a:cubicBezTo>
                      <a:pt x="284" y="422"/>
                      <a:pt x="284" y="422"/>
                      <a:pt x="284" y="422"/>
                    </a:cubicBezTo>
                    <a:cubicBezTo>
                      <a:pt x="284" y="422"/>
                      <a:pt x="285" y="422"/>
                      <a:pt x="285" y="422"/>
                    </a:cubicBezTo>
                    <a:cubicBezTo>
                      <a:pt x="285" y="423"/>
                      <a:pt x="285" y="423"/>
                      <a:pt x="286" y="423"/>
                    </a:cubicBezTo>
                    <a:cubicBezTo>
                      <a:pt x="286" y="423"/>
                      <a:pt x="283" y="424"/>
                      <a:pt x="283" y="424"/>
                    </a:cubicBezTo>
                    <a:cubicBezTo>
                      <a:pt x="284" y="424"/>
                      <a:pt x="284" y="424"/>
                      <a:pt x="285" y="424"/>
                    </a:cubicBezTo>
                    <a:cubicBezTo>
                      <a:pt x="285" y="424"/>
                      <a:pt x="285" y="424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7" y="425"/>
                      <a:pt x="287" y="425"/>
                    </a:cubicBezTo>
                    <a:cubicBezTo>
                      <a:pt x="287" y="425"/>
                      <a:pt x="288" y="426"/>
                      <a:pt x="288" y="426"/>
                    </a:cubicBezTo>
                    <a:cubicBezTo>
                      <a:pt x="289" y="426"/>
                      <a:pt x="289" y="427"/>
                      <a:pt x="290" y="428"/>
                    </a:cubicBezTo>
                    <a:cubicBezTo>
                      <a:pt x="290" y="428"/>
                      <a:pt x="290" y="428"/>
                      <a:pt x="290" y="428"/>
                    </a:cubicBezTo>
                    <a:cubicBezTo>
                      <a:pt x="291" y="428"/>
                      <a:pt x="291" y="428"/>
                      <a:pt x="291" y="428"/>
                    </a:cubicBezTo>
                    <a:cubicBezTo>
                      <a:pt x="294" y="430"/>
                      <a:pt x="297" y="435"/>
                      <a:pt x="297" y="435"/>
                    </a:cubicBezTo>
                    <a:cubicBezTo>
                      <a:pt x="297" y="436"/>
                      <a:pt x="298" y="436"/>
                      <a:pt x="298" y="436"/>
                    </a:cubicBezTo>
                    <a:cubicBezTo>
                      <a:pt x="298" y="436"/>
                      <a:pt x="299" y="436"/>
                      <a:pt x="299" y="437"/>
                    </a:cubicBezTo>
                    <a:cubicBezTo>
                      <a:pt x="300" y="437"/>
                      <a:pt x="299" y="439"/>
                      <a:pt x="300" y="439"/>
                    </a:cubicBezTo>
                    <a:cubicBezTo>
                      <a:pt x="300" y="439"/>
                      <a:pt x="299" y="439"/>
                      <a:pt x="300" y="440"/>
                    </a:cubicBezTo>
                    <a:cubicBezTo>
                      <a:pt x="301" y="440"/>
                      <a:pt x="301" y="440"/>
                      <a:pt x="301" y="440"/>
                    </a:cubicBezTo>
                    <a:cubicBezTo>
                      <a:pt x="301" y="441"/>
                      <a:pt x="302" y="440"/>
                      <a:pt x="302" y="440"/>
                    </a:cubicBezTo>
                    <a:cubicBezTo>
                      <a:pt x="302" y="441"/>
                      <a:pt x="302" y="444"/>
                      <a:pt x="303" y="444"/>
                    </a:cubicBezTo>
                    <a:cubicBezTo>
                      <a:pt x="304" y="444"/>
                      <a:pt x="305" y="450"/>
                      <a:pt x="305" y="451"/>
                    </a:cubicBezTo>
                    <a:cubicBezTo>
                      <a:pt x="307" y="456"/>
                      <a:pt x="308" y="461"/>
                      <a:pt x="308" y="467"/>
                    </a:cubicBezTo>
                    <a:cubicBezTo>
                      <a:pt x="308" y="476"/>
                      <a:pt x="305" y="485"/>
                      <a:pt x="299" y="493"/>
                    </a:cubicBezTo>
                    <a:cubicBezTo>
                      <a:pt x="293" y="499"/>
                      <a:pt x="286" y="501"/>
                      <a:pt x="278" y="501"/>
                    </a:cubicBezTo>
                    <a:cubicBezTo>
                      <a:pt x="277" y="501"/>
                      <a:pt x="267" y="498"/>
                      <a:pt x="270" y="498"/>
                    </a:cubicBezTo>
                    <a:cubicBezTo>
                      <a:pt x="282" y="495"/>
                      <a:pt x="286" y="491"/>
                      <a:pt x="287" y="483"/>
                    </a:cubicBezTo>
                    <a:cubicBezTo>
                      <a:pt x="288" y="480"/>
                      <a:pt x="287" y="467"/>
                      <a:pt x="277" y="458"/>
                    </a:cubicBezTo>
                    <a:cubicBezTo>
                      <a:pt x="258" y="439"/>
                      <a:pt x="222" y="449"/>
                      <a:pt x="211" y="479"/>
                    </a:cubicBezTo>
                    <a:cubicBezTo>
                      <a:pt x="202" y="505"/>
                      <a:pt x="210" y="544"/>
                      <a:pt x="253" y="556"/>
                    </a:cubicBezTo>
                    <a:cubicBezTo>
                      <a:pt x="315" y="573"/>
                      <a:pt x="339" y="545"/>
                      <a:pt x="340" y="525"/>
                    </a:cubicBezTo>
                    <a:cubicBezTo>
                      <a:pt x="341" y="525"/>
                      <a:pt x="350" y="529"/>
                      <a:pt x="363" y="523"/>
                    </a:cubicBezTo>
                    <a:cubicBezTo>
                      <a:pt x="377" y="517"/>
                      <a:pt x="387" y="505"/>
                      <a:pt x="393" y="492"/>
                    </a:cubicBezTo>
                    <a:cubicBezTo>
                      <a:pt x="396" y="485"/>
                      <a:pt x="397" y="477"/>
                      <a:pt x="398" y="470"/>
                    </a:cubicBezTo>
                    <a:cubicBezTo>
                      <a:pt x="399" y="454"/>
                      <a:pt x="395" y="431"/>
                      <a:pt x="379" y="424"/>
                    </a:cubicBezTo>
                    <a:cubicBezTo>
                      <a:pt x="378" y="423"/>
                      <a:pt x="368" y="419"/>
                      <a:pt x="367" y="421"/>
                    </a:cubicBezTo>
                    <a:cubicBezTo>
                      <a:pt x="367" y="421"/>
                      <a:pt x="390" y="387"/>
                      <a:pt x="336" y="359"/>
                    </a:cubicBezTo>
                    <a:cubicBezTo>
                      <a:pt x="336" y="359"/>
                      <a:pt x="334" y="358"/>
                      <a:pt x="331" y="356"/>
                    </a:cubicBezTo>
                    <a:cubicBezTo>
                      <a:pt x="330" y="356"/>
                      <a:pt x="329" y="356"/>
                      <a:pt x="328" y="356"/>
                    </a:cubicBezTo>
                    <a:cubicBezTo>
                      <a:pt x="327" y="355"/>
                      <a:pt x="328" y="355"/>
                      <a:pt x="327" y="355"/>
                    </a:cubicBezTo>
                    <a:cubicBezTo>
                      <a:pt x="326" y="355"/>
                      <a:pt x="326" y="355"/>
                      <a:pt x="326" y="354"/>
                    </a:cubicBezTo>
                    <a:cubicBezTo>
                      <a:pt x="326" y="354"/>
                      <a:pt x="325" y="354"/>
                      <a:pt x="325" y="354"/>
                    </a:cubicBezTo>
                    <a:cubicBezTo>
                      <a:pt x="325" y="354"/>
                      <a:pt x="324" y="354"/>
                      <a:pt x="324" y="354"/>
                    </a:cubicBezTo>
                    <a:cubicBezTo>
                      <a:pt x="322" y="354"/>
                      <a:pt x="322" y="354"/>
                      <a:pt x="321" y="354"/>
                    </a:cubicBezTo>
                    <a:cubicBezTo>
                      <a:pt x="321" y="353"/>
                      <a:pt x="321" y="354"/>
                      <a:pt x="321" y="354"/>
                    </a:cubicBezTo>
                    <a:cubicBezTo>
                      <a:pt x="321" y="354"/>
                      <a:pt x="320" y="353"/>
                      <a:pt x="320" y="353"/>
                    </a:cubicBezTo>
                    <a:cubicBezTo>
                      <a:pt x="319" y="353"/>
                      <a:pt x="319" y="353"/>
                      <a:pt x="318" y="353"/>
                    </a:cubicBezTo>
                    <a:cubicBezTo>
                      <a:pt x="318" y="353"/>
                      <a:pt x="317" y="352"/>
                      <a:pt x="317" y="352"/>
                    </a:cubicBezTo>
                    <a:cubicBezTo>
                      <a:pt x="317" y="352"/>
                      <a:pt x="316" y="352"/>
                      <a:pt x="316" y="353"/>
                    </a:cubicBezTo>
                    <a:cubicBezTo>
                      <a:pt x="316" y="353"/>
                      <a:pt x="316" y="352"/>
                      <a:pt x="316" y="352"/>
                    </a:cubicBezTo>
                    <a:cubicBezTo>
                      <a:pt x="314" y="352"/>
                      <a:pt x="313" y="351"/>
                      <a:pt x="313" y="351"/>
                    </a:cubicBezTo>
                    <a:cubicBezTo>
                      <a:pt x="310" y="352"/>
                      <a:pt x="307" y="351"/>
                      <a:pt x="305" y="351"/>
                    </a:cubicBezTo>
                    <a:cubicBezTo>
                      <a:pt x="305" y="351"/>
                      <a:pt x="305" y="351"/>
                      <a:pt x="304" y="351"/>
                    </a:cubicBezTo>
                    <a:cubicBezTo>
                      <a:pt x="304" y="352"/>
                      <a:pt x="304" y="351"/>
                      <a:pt x="303" y="352"/>
                    </a:cubicBezTo>
                    <a:cubicBezTo>
                      <a:pt x="302" y="352"/>
                      <a:pt x="300" y="351"/>
                      <a:pt x="300" y="351"/>
                    </a:cubicBezTo>
                    <a:cubicBezTo>
                      <a:pt x="300" y="351"/>
                      <a:pt x="300" y="352"/>
                      <a:pt x="299" y="352"/>
                    </a:cubicBezTo>
                    <a:cubicBezTo>
                      <a:pt x="299" y="351"/>
                      <a:pt x="297" y="352"/>
                      <a:pt x="296" y="351"/>
                    </a:cubicBezTo>
                    <a:cubicBezTo>
                      <a:pt x="296" y="352"/>
                      <a:pt x="294" y="352"/>
                      <a:pt x="293" y="352"/>
                    </a:cubicBezTo>
                    <a:cubicBezTo>
                      <a:pt x="293" y="352"/>
                      <a:pt x="293" y="352"/>
                      <a:pt x="293" y="353"/>
                    </a:cubicBezTo>
                    <a:cubicBezTo>
                      <a:pt x="293" y="353"/>
                      <a:pt x="293" y="352"/>
                      <a:pt x="292" y="352"/>
                    </a:cubicBezTo>
                    <a:cubicBezTo>
                      <a:pt x="292" y="353"/>
                      <a:pt x="293" y="353"/>
                      <a:pt x="293" y="353"/>
                    </a:cubicBezTo>
                    <a:cubicBezTo>
                      <a:pt x="294" y="353"/>
                      <a:pt x="294" y="353"/>
                      <a:pt x="296" y="353"/>
                    </a:cubicBezTo>
                    <a:cubicBezTo>
                      <a:pt x="296" y="353"/>
                      <a:pt x="297" y="353"/>
                      <a:pt x="297" y="353"/>
                    </a:cubicBezTo>
                    <a:cubicBezTo>
                      <a:pt x="298" y="353"/>
                      <a:pt x="299" y="353"/>
                      <a:pt x="300" y="352"/>
                    </a:cubicBezTo>
                    <a:cubicBezTo>
                      <a:pt x="301" y="353"/>
                      <a:pt x="302" y="353"/>
                      <a:pt x="303" y="353"/>
                    </a:cubicBezTo>
                    <a:cubicBezTo>
                      <a:pt x="303" y="353"/>
                      <a:pt x="303" y="353"/>
                      <a:pt x="303" y="353"/>
                    </a:cubicBezTo>
                    <a:cubicBezTo>
                      <a:pt x="304" y="353"/>
                      <a:pt x="304" y="354"/>
                      <a:pt x="304" y="354"/>
                    </a:cubicBezTo>
                    <a:cubicBezTo>
                      <a:pt x="304" y="354"/>
                      <a:pt x="304" y="354"/>
                      <a:pt x="305" y="354"/>
                    </a:cubicBezTo>
                    <a:cubicBezTo>
                      <a:pt x="306" y="353"/>
                      <a:pt x="307" y="354"/>
                      <a:pt x="307" y="354"/>
                    </a:cubicBezTo>
                    <a:cubicBezTo>
                      <a:pt x="309" y="354"/>
                      <a:pt x="310" y="354"/>
                      <a:pt x="310" y="354"/>
                    </a:cubicBezTo>
                    <a:cubicBezTo>
                      <a:pt x="310" y="355"/>
                      <a:pt x="311" y="354"/>
                      <a:pt x="312" y="354"/>
                    </a:cubicBezTo>
                    <a:cubicBezTo>
                      <a:pt x="313" y="355"/>
                      <a:pt x="313" y="355"/>
                      <a:pt x="314" y="355"/>
                    </a:cubicBezTo>
                    <a:cubicBezTo>
                      <a:pt x="315" y="356"/>
                      <a:pt x="315" y="355"/>
                      <a:pt x="316" y="356"/>
                    </a:cubicBezTo>
                    <a:cubicBezTo>
                      <a:pt x="318" y="356"/>
                      <a:pt x="317" y="357"/>
                      <a:pt x="319" y="356"/>
                    </a:cubicBezTo>
                    <a:cubicBezTo>
                      <a:pt x="323" y="357"/>
                      <a:pt x="323" y="355"/>
                      <a:pt x="325" y="357"/>
                    </a:cubicBezTo>
                    <a:cubicBezTo>
                      <a:pt x="326" y="357"/>
                      <a:pt x="330" y="359"/>
                      <a:pt x="330" y="359"/>
                    </a:cubicBezTo>
                    <a:cubicBezTo>
                      <a:pt x="330" y="360"/>
                      <a:pt x="330" y="360"/>
                      <a:pt x="330" y="360"/>
                    </a:cubicBezTo>
                    <a:cubicBezTo>
                      <a:pt x="329" y="359"/>
                      <a:pt x="327" y="359"/>
                      <a:pt x="325" y="359"/>
                    </a:cubicBezTo>
                    <a:cubicBezTo>
                      <a:pt x="325" y="359"/>
                      <a:pt x="323" y="358"/>
                      <a:pt x="323" y="358"/>
                    </a:cubicBezTo>
                    <a:cubicBezTo>
                      <a:pt x="322" y="358"/>
                      <a:pt x="322" y="357"/>
                      <a:pt x="321" y="357"/>
                    </a:cubicBezTo>
                    <a:cubicBezTo>
                      <a:pt x="320" y="357"/>
                      <a:pt x="318" y="358"/>
                      <a:pt x="316" y="357"/>
                    </a:cubicBezTo>
                    <a:cubicBezTo>
                      <a:pt x="316" y="357"/>
                      <a:pt x="315" y="358"/>
                      <a:pt x="314" y="357"/>
                    </a:cubicBezTo>
                    <a:cubicBezTo>
                      <a:pt x="313" y="357"/>
                      <a:pt x="312" y="357"/>
                      <a:pt x="310" y="357"/>
                    </a:cubicBezTo>
                    <a:cubicBezTo>
                      <a:pt x="309" y="357"/>
                      <a:pt x="309" y="356"/>
                      <a:pt x="308" y="356"/>
                    </a:cubicBezTo>
                    <a:cubicBezTo>
                      <a:pt x="306" y="357"/>
                      <a:pt x="304" y="357"/>
                      <a:pt x="302" y="357"/>
                    </a:cubicBezTo>
                    <a:cubicBezTo>
                      <a:pt x="302" y="357"/>
                      <a:pt x="301" y="357"/>
                      <a:pt x="301" y="357"/>
                    </a:cubicBezTo>
                    <a:cubicBezTo>
                      <a:pt x="301" y="357"/>
                      <a:pt x="301" y="358"/>
                      <a:pt x="300" y="358"/>
                    </a:cubicBezTo>
                    <a:cubicBezTo>
                      <a:pt x="298" y="358"/>
                      <a:pt x="298" y="358"/>
                      <a:pt x="298" y="358"/>
                    </a:cubicBezTo>
                    <a:cubicBezTo>
                      <a:pt x="297" y="359"/>
                      <a:pt x="299" y="358"/>
                      <a:pt x="299" y="359"/>
                    </a:cubicBezTo>
                    <a:cubicBezTo>
                      <a:pt x="299" y="359"/>
                      <a:pt x="301" y="360"/>
                      <a:pt x="300" y="360"/>
                    </a:cubicBezTo>
                    <a:cubicBezTo>
                      <a:pt x="299" y="360"/>
                      <a:pt x="299" y="361"/>
                      <a:pt x="298" y="361"/>
                    </a:cubicBezTo>
                    <a:cubicBezTo>
                      <a:pt x="298" y="360"/>
                      <a:pt x="298" y="360"/>
                      <a:pt x="297" y="360"/>
                    </a:cubicBezTo>
                    <a:cubicBezTo>
                      <a:pt x="297" y="360"/>
                      <a:pt x="297" y="361"/>
                      <a:pt x="297" y="361"/>
                    </a:cubicBezTo>
                    <a:cubicBezTo>
                      <a:pt x="295" y="360"/>
                      <a:pt x="295" y="359"/>
                      <a:pt x="294" y="359"/>
                    </a:cubicBezTo>
                    <a:cubicBezTo>
                      <a:pt x="294" y="360"/>
                      <a:pt x="295" y="359"/>
                      <a:pt x="295" y="361"/>
                    </a:cubicBezTo>
                    <a:cubicBezTo>
                      <a:pt x="294" y="361"/>
                      <a:pt x="293" y="361"/>
                      <a:pt x="292" y="361"/>
                    </a:cubicBezTo>
                    <a:cubicBezTo>
                      <a:pt x="292" y="360"/>
                      <a:pt x="292" y="359"/>
                      <a:pt x="291" y="358"/>
                    </a:cubicBezTo>
                    <a:cubicBezTo>
                      <a:pt x="288" y="358"/>
                      <a:pt x="288" y="358"/>
                      <a:pt x="288" y="358"/>
                    </a:cubicBezTo>
                    <a:cubicBezTo>
                      <a:pt x="287" y="359"/>
                      <a:pt x="287" y="359"/>
                      <a:pt x="287" y="360"/>
                    </a:cubicBezTo>
                    <a:cubicBezTo>
                      <a:pt x="287" y="360"/>
                      <a:pt x="287" y="361"/>
                      <a:pt x="287" y="362"/>
                    </a:cubicBezTo>
                    <a:cubicBezTo>
                      <a:pt x="287" y="362"/>
                      <a:pt x="286" y="362"/>
                      <a:pt x="286" y="362"/>
                    </a:cubicBezTo>
                    <a:cubicBezTo>
                      <a:pt x="285" y="360"/>
                      <a:pt x="287" y="360"/>
                      <a:pt x="286" y="359"/>
                    </a:cubicBezTo>
                    <a:cubicBezTo>
                      <a:pt x="284" y="359"/>
                      <a:pt x="285" y="360"/>
                      <a:pt x="283" y="360"/>
                    </a:cubicBezTo>
                    <a:cubicBezTo>
                      <a:pt x="283" y="360"/>
                      <a:pt x="282" y="360"/>
                      <a:pt x="281" y="360"/>
                    </a:cubicBezTo>
                    <a:cubicBezTo>
                      <a:pt x="281" y="360"/>
                      <a:pt x="281" y="361"/>
                      <a:pt x="280" y="361"/>
                    </a:cubicBezTo>
                    <a:cubicBezTo>
                      <a:pt x="280" y="361"/>
                      <a:pt x="279" y="360"/>
                      <a:pt x="279" y="361"/>
                    </a:cubicBezTo>
                    <a:cubicBezTo>
                      <a:pt x="279" y="360"/>
                      <a:pt x="279" y="361"/>
                      <a:pt x="279" y="361"/>
                    </a:cubicBezTo>
                    <a:cubicBezTo>
                      <a:pt x="277" y="361"/>
                      <a:pt x="276" y="360"/>
                      <a:pt x="275" y="360"/>
                    </a:cubicBezTo>
                    <a:cubicBezTo>
                      <a:pt x="274" y="361"/>
                      <a:pt x="274" y="362"/>
                      <a:pt x="272" y="363"/>
                    </a:cubicBezTo>
                    <a:cubicBezTo>
                      <a:pt x="270" y="363"/>
                      <a:pt x="269" y="364"/>
                      <a:pt x="267" y="363"/>
                    </a:cubicBezTo>
                    <a:cubicBezTo>
                      <a:pt x="267" y="364"/>
                      <a:pt x="267" y="365"/>
                      <a:pt x="266" y="365"/>
                    </a:cubicBezTo>
                    <a:cubicBezTo>
                      <a:pt x="266" y="364"/>
                      <a:pt x="264" y="364"/>
                      <a:pt x="264" y="364"/>
                    </a:cubicBezTo>
                    <a:cubicBezTo>
                      <a:pt x="263" y="363"/>
                      <a:pt x="264" y="365"/>
                      <a:pt x="263" y="364"/>
                    </a:cubicBezTo>
                    <a:cubicBezTo>
                      <a:pt x="263" y="364"/>
                      <a:pt x="262" y="364"/>
                      <a:pt x="262" y="363"/>
                    </a:cubicBezTo>
                    <a:cubicBezTo>
                      <a:pt x="262" y="363"/>
                      <a:pt x="263" y="363"/>
                      <a:pt x="263" y="363"/>
                    </a:cubicBezTo>
                    <a:cubicBezTo>
                      <a:pt x="263" y="363"/>
                      <a:pt x="263" y="362"/>
                      <a:pt x="263" y="362"/>
                    </a:cubicBezTo>
                    <a:cubicBezTo>
                      <a:pt x="264" y="361"/>
                      <a:pt x="265" y="360"/>
                      <a:pt x="266" y="360"/>
                    </a:cubicBezTo>
                    <a:cubicBezTo>
                      <a:pt x="266" y="359"/>
                      <a:pt x="267" y="359"/>
                      <a:pt x="267" y="358"/>
                    </a:cubicBezTo>
                    <a:cubicBezTo>
                      <a:pt x="265" y="357"/>
                      <a:pt x="264" y="360"/>
                      <a:pt x="262" y="359"/>
                    </a:cubicBezTo>
                    <a:cubicBezTo>
                      <a:pt x="262" y="359"/>
                      <a:pt x="262" y="359"/>
                      <a:pt x="262" y="359"/>
                    </a:cubicBezTo>
                    <a:cubicBezTo>
                      <a:pt x="262" y="359"/>
                      <a:pt x="261" y="359"/>
                      <a:pt x="261" y="360"/>
                    </a:cubicBezTo>
                    <a:cubicBezTo>
                      <a:pt x="261" y="360"/>
                      <a:pt x="261" y="361"/>
                      <a:pt x="260" y="361"/>
                    </a:cubicBezTo>
                    <a:cubicBezTo>
                      <a:pt x="259" y="361"/>
                      <a:pt x="259" y="361"/>
                      <a:pt x="259" y="361"/>
                    </a:cubicBezTo>
                    <a:cubicBezTo>
                      <a:pt x="258" y="363"/>
                      <a:pt x="260" y="362"/>
                      <a:pt x="261" y="363"/>
                    </a:cubicBezTo>
                    <a:cubicBezTo>
                      <a:pt x="261" y="363"/>
                      <a:pt x="261" y="365"/>
                      <a:pt x="261" y="365"/>
                    </a:cubicBezTo>
                    <a:cubicBezTo>
                      <a:pt x="261" y="365"/>
                      <a:pt x="261" y="366"/>
                      <a:pt x="261" y="366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67"/>
                      <a:pt x="260" y="367"/>
                      <a:pt x="259" y="367"/>
                    </a:cubicBezTo>
                    <a:cubicBezTo>
                      <a:pt x="258" y="367"/>
                      <a:pt x="258" y="367"/>
                      <a:pt x="258" y="367"/>
                    </a:cubicBezTo>
                    <a:cubicBezTo>
                      <a:pt x="257" y="366"/>
                      <a:pt x="256" y="365"/>
                      <a:pt x="256" y="364"/>
                    </a:cubicBezTo>
                    <a:cubicBezTo>
                      <a:pt x="257" y="364"/>
                      <a:pt x="257" y="363"/>
                      <a:pt x="258" y="363"/>
                    </a:cubicBezTo>
                    <a:cubicBezTo>
                      <a:pt x="258" y="363"/>
                      <a:pt x="258" y="363"/>
                      <a:pt x="259" y="362"/>
                    </a:cubicBezTo>
                    <a:cubicBezTo>
                      <a:pt x="259" y="361"/>
                      <a:pt x="258" y="361"/>
                      <a:pt x="258" y="360"/>
                    </a:cubicBezTo>
                    <a:cubicBezTo>
                      <a:pt x="257" y="360"/>
                      <a:pt x="257" y="361"/>
                      <a:pt x="256" y="361"/>
                    </a:cubicBezTo>
                    <a:cubicBezTo>
                      <a:pt x="254" y="361"/>
                      <a:pt x="253" y="362"/>
                      <a:pt x="251" y="361"/>
                    </a:cubicBezTo>
                    <a:cubicBezTo>
                      <a:pt x="250" y="362"/>
                      <a:pt x="250" y="363"/>
                      <a:pt x="250" y="364"/>
                    </a:cubicBezTo>
                    <a:cubicBezTo>
                      <a:pt x="250" y="364"/>
                      <a:pt x="249" y="365"/>
                      <a:pt x="248" y="365"/>
                    </a:cubicBezTo>
                    <a:cubicBezTo>
                      <a:pt x="247" y="364"/>
                      <a:pt x="247" y="362"/>
                      <a:pt x="245" y="362"/>
                    </a:cubicBezTo>
                    <a:cubicBezTo>
                      <a:pt x="245" y="364"/>
                      <a:pt x="246" y="364"/>
                      <a:pt x="246" y="365"/>
                    </a:cubicBezTo>
                    <a:cubicBezTo>
                      <a:pt x="246" y="366"/>
                      <a:pt x="246" y="366"/>
                      <a:pt x="246" y="366"/>
                    </a:cubicBezTo>
                    <a:cubicBezTo>
                      <a:pt x="245" y="366"/>
                      <a:pt x="245" y="366"/>
                      <a:pt x="245" y="366"/>
                    </a:cubicBezTo>
                    <a:cubicBezTo>
                      <a:pt x="245" y="366"/>
                      <a:pt x="244" y="366"/>
                      <a:pt x="243" y="366"/>
                    </a:cubicBezTo>
                    <a:cubicBezTo>
                      <a:pt x="243" y="367"/>
                      <a:pt x="243" y="367"/>
                      <a:pt x="243" y="367"/>
                    </a:cubicBezTo>
                    <a:cubicBezTo>
                      <a:pt x="242" y="367"/>
                      <a:pt x="242" y="369"/>
                      <a:pt x="242" y="369"/>
                    </a:cubicBezTo>
                    <a:cubicBezTo>
                      <a:pt x="242" y="368"/>
                      <a:pt x="241" y="368"/>
                      <a:pt x="241" y="367"/>
                    </a:cubicBezTo>
                    <a:cubicBezTo>
                      <a:pt x="242" y="365"/>
                      <a:pt x="241" y="364"/>
                      <a:pt x="240" y="364"/>
                    </a:cubicBezTo>
                    <a:cubicBezTo>
                      <a:pt x="240" y="365"/>
                      <a:pt x="240" y="367"/>
                      <a:pt x="240" y="369"/>
                    </a:cubicBezTo>
                    <a:cubicBezTo>
                      <a:pt x="241" y="369"/>
                      <a:pt x="242" y="370"/>
                      <a:pt x="241" y="371"/>
                    </a:cubicBezTo>
                    <a:cubicBezTo>
                      <a:pt x="240" y="371"/>
                      <a:pt x="240" y="370"/>
                      <a:pt x="239" y="370"/>
                    </a:cubicBezTo>
                    <a:cubicBezTo>
                      <a:pt x="238" y="370"/>
                      <a:pt x="238" y="372"/>
                      <a:pt x="237" y="372"/>
                    </a:cubicBezTo>
                    <a:cubicBezTo>
                      <a:pt x="237" y="371"/>
                      <a:pt x="237" y="370"/>
                      <a:pt x="236" y="370"/>
                    </a:cubicBezTo>
                    <a:cubicBezTo>
                      <a:pt x="235" y="371"/>
                      <a:pt x="236" y="371"/>
                      <a:pt x="236" y="372"/>
                    </a:cubicBezTo>
                    <a:cubicBezTo>
                      <a:pt x="235" y="372"/>
                      <a:pt x="234" y="373"/>
                      <a:pt x="233" y="373"/>
                    </a:cubicBezTo>
                    <a:cubicBezTo>
                      <a:pt x="233" y="374"/>
                      <a:pt x="233" y="375"/>
                      <a:pt x="233" y="375"/>
                    </a:cubicBezTo>
                    <a:cubicBezTo>
                      <a:pt x="233" y="375"/>
                      <a:pt x="232" y="374"/>
                      <a:pt x="232" y="374"/>
                    </a:cubicBezTo>
                    <a:cubicBezTo>
                      <a:pt x="231" y="375"/>
                      <a:pt x="232" y="376"/>
                      <a:pt x="231" y="376"/>
                    </a:cubicBezTo>
                    <a:cubicBezTo>
                      <a:pt x="230" y="375"/>
                      <a:pt x="230" y="374"/>
                      <a:pt x="228" y="375"/>
                    </a:cubicBezTo>
                    <a:cubicBezTo>
                      <a:pt x="228" y="376"/>
                      <a:pt x="229" y="378"/>
                      <a:pt x="228" y="379"/>
                    </a:cubicBezTo>
                    <a:cubicBezTo>
                      <a:pt x="227" y="378"/>
                      <a:pt x="227" y="378"/>
                      <a:pt x="225" y="378"/>
                    </a:cubicBezTo>
                    <a:cubicBezTo>
                      <a:pt x="225" y="378"/>
                      <a:pt x="225" y="379"/>
                      <a:pt x="224" y="379"/>
                    </a:cubicBezTo>
                    <a:cubicBezTo>
                      <a:pt x="224" y="379"/>
                      <a:pt x="224" y="380"/>
                      <a:pt x="224" y="380"/>
                    </a:cubicBezTo>
                    <a:cubicBezTo>
                      <a:pt x="223" y="380"/>
                      <a:pt x="222" y="380"/>
                      <a:pt x="221" y="381"/>
                    </a:cubicBezTo>
                    <a:cubicBezTo>
                      <a:pt x="221" y="382"/>
                      <a:pt x="222" y="382"/>
                      <a:pt x="222" y="384"/>
                    </a:cubicBezTo>
                    <a:cubicBezTo>
                      <a:pt x="221" y="384"/>
                      <a:pt x="221" y="383"/>
                      <a:pt x="220" y="383"/>
                    </a:cubicBezTo>
                    <a:cubicBezTo>
                      <a:pt x="219" y="384"/>
                      <a:pt x="218" y="384"/>
                      <a:pt x="218" y="385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8" y="383"/>
                      <a:pt x="219" y="382"/>
                      <a:pt x="220" y="383"/>
                    </a:cubicBezTo>
                    <a:cubicBezTo>
                      <a:pt x="220" y="381"/>
                      <a:pt x="222" y="381"/>
                      <a:pt x="222" y="380"/>
                    </a:cubicBezTo>
                    <a:cubicBezTo>
                      <a:pt x="223" y="379"/>
                      <a:pt x="221" y="379"/>
                      <a:pt x="221" y="377"/>
                    </a:cubicBezTo>
                    <a:cubicBezTo>
                      <a:pt x="224" y="378"/>
                      <a:pt x="224" y="378"/>
                      <a:pt x="224" y="378"/>
                    </a:cubicBezTo>
                    <a:cubicBezTo>
                      <a:pt x="224" y="377"/>
                      <a:pt x="224" y="376"/>
                      <a:pt x="225" y="376"/>
                    </a:cubicBezTo>
                    <a:cubicBezTo>
                      <a:pt x="226" y="376"/>
                      <a:pt x="226" y="376"/>
                      <a:pt x="226" y="376"/>
                    </a:cubicBezTo>
                    <a:cubicBezTo>
                      <a:pt x="227" y="374"/>
                      <a:pt x="229" y="374"/>
                      <a:pt x="229" y="373"/>
                    </a:cubicBezTo>
                    <a:cubicBezTo>
                      <a:pt x="231" y="373"/>
                      <a:pt x="231" y="372"/>
                      <a:pt x="231" y="372"/>
                    </a:cubicBezTo>
                    <a:cubicBezTo>
                      <a:pt x="231" y="372"/>
                      <a:pt x="233" y="372"/>
                      <a:pt x="233" y="372"/>
                    </a:cubicBezTo>
                    <a:cubicBezTo>
                      <a:pt x="233" y="372"/>
                      <a:pt x="233" y="371"/>
                      <a:pt x="234" y="370"/>
                    </a:cubicBezTo>
                    <a:cubicBezTo>
                      <a:pt x="231" y="369"/>
                      <a:pt x="229" y="370"/>
                      <a:pt x="228" y="372"/>
                    </a:cubicBezTo>
                    <a:cubicBezTo>
                      <a:pt x="227" y="372"/>
                      <a:pt x="227" y="373"/>
                      <a:pt x="226" y="372"/>
                    </a:cubicBezTo>
                    <a:cubicBezTo>
                      <a:pt x="226" y="372"/>
                      <a:pt x="226" y="372"/>
                      <a:pt x="225" y="372"/>
                    </a:cubicBezTo>
                    <a:cubicBezTo>
                      <a:pt x="224" y="373"/>
                      <a:pt x="225" y="375"/>
                      <a:pt x="224" y="375"/>
                    </a:cubicBezTo>
                    <a:cubicBezTo>
                      <a:pt x="222" y="375"/>
                      <a:pt x="222" y="376"/>
                      <a:pt x="220" y="375"/>
                    </a:cubicBezTo>
                    <a:cubicBezTo>
                      <a:pt x="220" y="376"/>
                      <a:pt x="221" y="377"/>
                      <a:pt x="220" y="377"/>
                    </a:cubicBezTo>
                    <a:cubicBezTo>
                      <a:pt x="217" y="377"/>
                      <a:pt x="217" y="379"/>
                      <a:pt x="214" y="379"/>
                    </a:cubicBezTo>
                    <a:cubicBezTo>
                      <a:pt x="214" y="380"/>
                      <a:pt x="214" y="381"/>
                      <a:pt x="213" y="381"/>
                    </a:cubicBezTo>
                    <a:cubicBezTo>
                      <a:pt x="212" y="381"/>
                      <a:pt x="212" y="382"/>
                      <a:pt x="211" y="382"/>
                    </a:cubicBezTo>
                    <a:cubicBezTo>
                      <a:pt x="211" y="383"/>
                      <a:pt x="210" y="383"/>
                      <a:pt x="210" y="384"/>
                    </a:cubicBezTo>
                    <a:cubicBezTo>
                      <a:pt x="209" y="385"/>
                      <a:pt x="208" y="387"/>
                      <a:pt x="207" y="388"/>
                    </a:cubicBezTo>
                    <a:cubicBezTo>
                      <a:pt x="205" y="388"/>
                      <a:pt x="205" y="390"/>
                      <a:pt x="203" y="390"/>
                    </a:cubicBezTo>
                    <a:cubicBezTo>
                      <a:pt x="203" y="391"/>
                      <a:pt x="203" y="392"/>
                      <a:pt x="202" y="392"/>
                    </a:cubicBezTo>
                    <a:cubicBezTo>
                      <a:pt x="201" y="393"/>
                      <a:pt x="201" y="394"/>
                      <a:pt x="200" y="395"/>
                    </a:cubicBezTo>
                    <a:cubicBezTo>
                      <a:pt x="199" y="395"/>
                      <a:pt x="199" y="395"/>
                      <a:pt x="198" y="395"/>
                    </a:cubicBezTo>
                    <a:cubicBezTo>
                      <a:pt x="198" y="397"/>
                      <a:pt x="197" y="397"/>
                      <a:pt x="196" y="398"/>
                    </a:cubicBezTo>
                    <a:cubicBezTo>
                      <a:pt x="196" y="398"/>
                      <a:pt x="195" y="399"/>
                      <a:pt x="195" y="399"/>
                    </a:cubicBezTo>
                    <a:cubicBezTo>
                      <a:pt x="195" y="399"/>
                      <a:pt x="194" y="400"/>
                      <a:pt x="194" y="401"/>
                    </a:cubicBezTo>
                    <a:cubicBezTo>
                      <a:pt x="193" y="400"/>
                      <a:pt x="193" y="402"/>
                      <a:pt x="192" y="402"/>
                    </a:cubicBezTo>
                    <a:cubicBezTo>
                      <a:pt x="192" y="402"/>
                      <a:pt x="192" y="402"/>
                      <a:pt x="192" y="402"/>
                    </a:cubicBezTo>
                    <a:cubicBezTo>
                      <a:pt x="191" y="401"/>
                      <a:pt x="190" y="403"/>
                      <a:pt x="191" y="404"/>
                    </a:cubicBezTo>
                    <a:cubicBezTo>
                      <a:pt x="191" y="403"/>
                      <a:pt x="191" y="404"/>
                      <a:pt x="191" y="404"/>
                    </a:cubicBezTo>
                    <a:cubicBezTo>
                      <a:pt x="191" y="404"/>
                      <a:pt x="192" y="404"/>
                      <a:pt x="192" y="404"/>
                    </a:cubicBezTo>
                    <a:cubicBezTo>
                      <a:pt x="193" y="403"/>
                      <a:pt x="193" y="403"/>
                      <a:pt x="193" y="402"/>
                    </a:cubicBezTo>
                    <a:cubicBezTo>
                      <a:pt x="194" y="402"/>
                      <a:pt x="194" y="402"/>
                      <a:pt x="195" y="402"/>
                    </a:cubicBezTo>
                    <a:cubicBezTo>
                      <a:pt x="195" y="402"/>
                      <a:pt x="195" y="402"/>
                      <a:pt x="195" y="401"/>
                    </a:cubicBezTo>
                    <a:cubicBezTo>
                      <a:pt x="195" y="401"/>
                      <a:pt x="195" y="401"/>
                      <a:pt x="196" y="401"/>
                    </a:cubicBezTo>
                    <a:cubicBezTo>
                      <a:pt x="196" y="400"/>
                      <a:pt x="197" y="399"/>
                      <a:pt x="197" y="399"/>
                    </a:cubicBezTo>
                    <a:cubicBezTo>
                      <a:pt x="197" y="399"/>
                      <a:pt x="198" y="399"/>
                      <a:pt x="198" y="398"/>
                    </a:cubicBezTo>
                    <a:cubicBezTo>
                      <a:pt x="199" y="398"/>
                      <a:pt x="199" y="397"/>
                      <a:pt x="199" y="397"/>
                    </a:cubicBezTo>
                    <a:cubicBezTo>
                      <a:pt x="201" y="396"/>
                      <a:pt x="201" y="395"/>
                      <a:pt x="202" y="394"/>
                    </a:cubicBezTo>
                    <a:cubicBezTo>
                      <a:pt x="204" y="394"/>
                      <a:pt x="203" y="392"/>
                      <a:pt x="204" y="392"/>
                    </a:cubicBezTo>
                    <a:cubicBezTo>
                      <a:pt x="205" y="392"/>
                      <a:pt x="205" y="391"/>
                      <a:pt x="205" y="391"/>
                    </a:cubicBezTo>
                    <a:cubicBezTo>
                      <a:pt x="206" y="391"/>
                      <a:pt x="207" y="389"/>
                      <a:pt x="208" y="389"/>
                    </a:cubicBezTo>
                    <a:cubicBezTo>
                      <a:pt x="209" y="389"/>
                      <a:pt x="209" y="391"/>
                      <a:pt x="210" y="390"/>
                    </a:cubicBezTo>
                    <a:cubicBezTo>
                      <a:pt x="210" y="389"/>
                      <a:pt x="212" y="389"/>
                      <a:pt x="211" y="388"/>
                    </a:cubicBezTo>
                    <a:cubicBezTo>
                      <a:pt x="211" y="387"/>
                      <a:pt x="210" y="389"/>
                      <a:pt x="210" y="387"/>
                    </a:cubicBezTo>
                    <a:cubicBezTo>
                      <a:pt x="210" y="386"/>
                      <a:pt x="210" y="386"/>
                      <a:pt x="212" y="386"/>
                    </a:cubicBezTo>
                    <a:cubicBezTo>
                      <a:pt x="212" y="385"/>
                      <a:pt x="213" y="385"/>
                      <a:pt x="213" y="385"/>
                    </a:cubicBezTo>
                    <a:cubicBezTo>
                      <a:pt x="213" y="385"/>
                      <a:pt x="213" y="384"/>
                      <a:pt x="213" y="384"/>
                    </a:cubicBezTo>
                    <a:cubicBezTo>
                      <a:pt x="214" y="385"/>
                      <a:pt x="214" y="386"/>
                      <a:pt x="215" y="386"/>
                    </a:cubicBezTo>
                    <a:cubicBezTo>
                      <a:pt x="215" y="385"/>
                      <a:pt x="215" y="385"/>
                      <a:pt x="215" y="385"/>
                    </a:cubicBezTo>
                    <a:cubicBezTo>
                      <a:pt x="215" y="386"/>
                      <a:pt x="215" y="388"/>
                      <a:pt x="214" y="389"/>
                    </a:cubicBezTo>
                    <a:cubicBezTo>
                      <a:pt x="212" y="389"/>
                      <a:pt x="212" y="389"/>
                      <a:pt x="212" y="389"/>
                    </a:cubicBezTo>
                    <a:cubicBezTo>
                      <a:pt x="210" y="391"/>
                      <a:pt x="207" y="392"/>
                      <a:pt x="205" y="394"/>
                    </a:cubicBezTo>
                    <a:cubicBezTo>
                      <a:pt x="204" y="395"/>
                      <a:pt x="202" y="394"/>
                      <a:pt x="202" y="395"/>
                    </a:cubicBezTo>
                    <a:cubicBezTo>
                      <a:pt x="202" y="395"/>
                      <a:pt x="202" y="396"/>
                      <a:pt x="201" y="396"/>
                    </a:cubicBezTo>
                    <a:cubicBezTo>
                      <a:pt x="201" y="397"/>
                      <a:pt x="202" y="399"/>
                      <a:pt x="202" y="399"/>
                    </a:cubicBezTo>
                    <a:cubicBezTo>
                      <a:pt x="203" y="400"/>
                      <a:pt x="203" y="400"/>
                      <a:pt x="203" y="401"/>
                    </a:cubicBezTo>
                    <a:cubicBezTo>
                      <a:pt x="202" y="402"/>
                      <a:pt x="202" y="401"/>
                      <a:pt x="200" y="401"/>
                    </a:cubicBezTo>
                    <a:cubicBezTo>
                      <a:pt x="200" y="401"/>
                      <a:pt x="199" y="402"/>
                      <a:pt x="199" y="402"/>
                    </a:cubicBezTo>
                    <a:cubicBezTo>
                      <a:pt x="198" y="402"/>
                      <a:pt x="197" y="401"/>
                      <a:pt x="196" y="401"/>
                    </a:cubicBezTo>
                    <a:cubicBezTo>
                      <a:pt x="195" y="402"/>
                      <a:pt x="196" y="403"/>
                      <a:pt x="196" y="405"/>
                    </a:cubicBezTo>
                    <a:cubicBezTo>
                      <a:pt x="195" y="405"/>
                      <a:pt x="195" y="404"/>
                      <a:pt x="194" y="405"/>
                    </a:cubicBezTo>
                    <a:cubicBezTo>
                      <a:pt x="194" y="405"/>
                      <a:pt x="195" y="406"/>
                      <a:pt x="194" y="407"/>
                    </a:cubicBezTo>
                    <a:cubicBezTo>
                      <a:pt x="194" y="408"/>
                      <a:pt x="193" y="408"/>
                      <a:pt x="193" y="408"/>
                    </a:cubicBezTo>
                    <a:cubicBezTo>
                      <a:pt x="192" y="409"/>
                      <a:pt x="193" y="410"/>
                      <a:pt x="192" y="410"/>
                    </a:cubicBezTo>
                    <a:cubicBezTo>
                      <a:pt x="191" y="409"/>
                      <a:pt x="190" y="409"/>
                      <a:pt x="188" y="409"/>
                    </a:cubicBezTo>
                    <a:cubicBezTo>
                      <a:pt x="188" y="411"/>
                      <a:pt x="187" y="411"/>
                      <a:pt x="187" y="412"/>
                    </a:cubicBezTo>
                    <a:cubicBezTo>
                      <a:pt x="186" y="413"/>
                      <a:pt x="185" y="413"/>
                      <a:pt x="184" y="414"/>
                    </a:cubicBezTo>
                    <a:cubicBezTo>
                      <a:pt x="184" y="414"/>
                      <a:pt x="184" y="415"/>
                      <a:pt x="183" y="415"/>
                    </a:cubicBezTo>
                    <a:cubicBezTo>
                      <a:pt x="183" y="417"/>
                      <a:pt x="183" y="416"/>
                      <a:pt x="183" y="417"/>
                    </a:cubicBezTo>
                    <a:cubicBezTo>
                      <a:pt x="181" y="418"/>
                      <a:pt x="181" y="420"/>
                      <a:pt x="179" y="420"/>
                    </a:cubicBezTo>
                    <a:cubicBezTo>
                      <a:pt x="179" y="422"/>
                      <a:pt x="178" y="423"/>
                      <a:pt x="177" y="424"/>
                    </a:cubicBezTo>
                    <a:cubicBezTo>
                      <a:pt x="177" y="424"/>
                      <a:pt x="177" y="424"/>
                      <a:pt x="177" y="425"/>
                    </a:cubicBezTo>
                    <a:cubicBezTo>
                      <a:pt x="177" y="425"/>
                      <a:pt x="177" y="425"/>
                      <a:pt x="177" y="425"/>
                    </a:cubicBezTo>
                    <a:cubicBezTo>
                      <a:pt x="177" y="426"/>
                      <a:pt x="177" y="427"/>
                      <a:pt x="176" y="427"/>
                    </a:cubicBezTo>
                    <a:cubicBezTo>
                      <a:pt x="175" y="427"/>
                      <a:pt x="175" y="425"/>
                      <a:pt x="175" y="425"/>
                    </a:cubicBezTo>
                    <a:cubicBezTo>
                      <a:pt x="175" y="425"/>
                      <a:pt x="175" y="425"/>
                      <a:pt x="174" y="425"/>
                    </a:cubicBezTo>
                    <a:cubicBezTo>
                      <a:pt x="174" y="427"/>
                      <a:pt x="176" y="428"/>
                      <a:pt x="175" y="430"/>
                    </a:cubicBezTo>
                    <a:cubicBezTo>
                      <a:pt x="174" y="429"/>
                      <a:pt x="174" y="430"/>
                      <a:pt x="173" y="430"/>
                    </a:cubicBezTo>
                    <a:cubicBezTo>
                      <a:pt x="173" y="431"/>
                      <a:pt x="174" y="432"/>
                      <a:pt x="173" y="432"/>
                    </a:cubicBezTo>
                    <a:cubicBezTo>
                      <a:pt x="172" y="432"/>
                      <a:pt x="173" y="430"/>
                      <a:pt x="171" y="430"/>
                    </a:cubicBezTo>
                    <a:cubicBezTo>
                      <a:pt x="171" y="430"/>
                      <a:pt x="171" y="430"/>
                      <a:pt x="171" y="430"/>
                    </a:cubicBezTo>
                    <a:cubicBezTo>
                      <a:pt x="171" y="432"/>
                      <a:pt x="172" y="432"/>
                      <a:pt x="172" y="433"/>
                    </a:cubicBezTo>
                    <a:cubicBezTo>
                      <a:pt x="171" y="434"/>
                      <a:pt x="170" y="435"/>
                      <a:pt x="170" y="437"/>
                    </a:cubicBezTo>
                    <a:cubicBezTo>
                      <a:pt x="170" y="437"/>
                      <a:pt x="170" y="437"/>
                      <a:pt x="169" y="437"/>
                    </a:cubicBezTo>
                    <a:cubicBezTo>
                      <a:pt x="169" y="438"/>
                      <a:pt x="170" y="439"/>
                      <a:pt x="169" y="439"/>
                    </a:cubicBezTo>
                    <a:cubicBezTo>
                      <a:pt x="168" y="439"/>
                      <a:pt x="167" y="438"/>
                      <a:pt x="166" y="439"/>
                    </a:cubicBezTo>
                    <a:cubicBezTo>
                      <a:pt x="166" y="441"/>
                      <a:pt x="167" y="442"/>
                      <a:pt x="167" y="443"/>
                    </a:cubicBezTo>
                    <a:cubicBezTo>
                      <a:pt x="166" y="443"/>
                      <a:pt x="166" y="444"/>
                      <a:pt x="164" y="444"/>
                    </a:cubicBezTo>
                    <a:cubicBezTo>
                      <a:pt x="164" y="446"/>
                      <a:pt x="163" y="446"/>
                      <a:pt x="163" y="446"/>
                    </a:cubicBezTo>
                    <a:cubicBezTo>
                      <a:pt x="162" y="447"/>
                      <a:pt x="163" y="448"/>
                      <a:pt x="162" y="448"/>
                    </a:cubicBezTo>
                    <a:cubicBezTo>
                      <a:pt x="162" y="449"/>
                      <a:pt x="160" y="449"/>
                      <a:pt x="160" y="449"/>
                    </a:cubicBezTo>
                    <a:cubicBezTo>
                      <a:pt x="161" y="448"/>
                      <a:pt x="161" y="447"/>
                      <a:pt x="161" y="446"/>
                    </a:cubicBezTo>
                    <a:cubicBezTo>
                      <a:pt x="161" y="445"/>
                      <a:pt x="160" y="445"/>
                      <a:pt x="160" y="443"/>
                    </a:cubicBezTo>
                    <a:cubicBezTo>
                      <a:pt x="161" y="444"/>
                      <a:pt x="161" y="444"/>
                      <a:pt x="162" y="443"/>
                    </a:cubicBezTo>
                    <a:cubicBezTo>
                      <a:pt x="162" y="442"/>
                      <a:pt x="163" y="442"/>
                      <a:pt x="163" y="441"/>
                    </a:cubicBezTo>
                    <a:cubicBezTo>
                      <a:pt x="163" y="441"/>
                      <a:pt x="164" y="441"/>
                      <a:pt x="164" y="440"/>
                    </a:cubicBezTo>
                    <a:cubicBezTo>
                      <a:pt x="164" y="438"/>
                      <a:pt x="165" y="438"/>
                      <a:pt x="165" y="437"/>
                    </a:cubicBezTo>
                    <a:cubicBezTo>
                      <a:pt x="166" y="437"/>
                      <a:pt x="166" y="436"/>
                      <a:pt x="166" y="436"/>
                    </a:cubicBezTo>
                    <a:cubicBezTo>
                      <a:pt x="166" y="436"/>
                      <a:pt x="167" y="436"/>
                      <a:pt x="167" y="436"/>
                    </a:cubicBezTo>
                    <a:cubicBezTo>
                      <a:pt x="167" y="436"/>
                      <a:pt x="167" y="435"/>
                      <a:pt x="167" y="435"/>
                    </a:cubicBezTo>
                    <a:cubicBezTo>
                      <a:pt x="168" y="434"/>
                      <a:pt x="169" y="434"/>
                      <a:pt x="169" y="433"/>
                    </a:cubicBezTo>
                    <a:cubicBezTo>
                      <a:pt x="169" y="432"/>
                      <a:pt x="169" y="432"/>
                      <a:pt x="168" y="431"/>
                    </a:cubicBezTo>
                    <a:cubicBezTo>
                      <a:pt x="166" y="432"/>
                      <a:pt x="165" y="433"/>
                      <a:pt x="165" y="436"/>
                    </a:cubicBezTo>
                    <a:cubicBezTo>
                      <a:pt x="164" y="436"/>
                      <a:pt x="163" y="437"/>
                      <a:pt x="162" y="437"/>
                    </a:cubicBezTo>
                    <a:cubicBezTo>
                      <a:pt x="162" y="437"/>
                      <a:pt x="162" y="438"/>
                      <a:pt x="162" y="438"/>
                    </a:cubicBezTo>
                    <a:cubicBezTo>
                      <a:pt x="162" y="439"/>
                      <a:pt x="163" y="439"/>
                      <a:pt x="162" y="440"/>
                    </a:cubicBezTo>
                    <a:cubicBezTo>
                      <a:pt x="161" y="440"/>
                      <a:pt x="160" y="441"/>
                      <a:pt x="159" y="442"/>
                    </a:cubicBezTo>
                    <a:cubicBezTo>
                      <a:pt x="159" y="442"/>
                      <a:pt x="159" y="443"/>
                      <a:pt x="159" y="443"/>
                    </a:cubicBezTo>
                    <a:cubicBezTo>
                      <a:pt x="158" y="442"/>
                      <a:pt x="159" y="444"/>
                      <a:pt x="158" y="444"/>
                    </a:cubicBezTo>
                    <a:cubicBezTo>
                      <a:pt x="158" y="446"/>
                      <a:pt x="158" y="446"/>
                      <a:pt x="158" y="446"/>
                    </a:cubicBezTo>
                    <a:cubicBezTo>
                      <a:pt x="158" y="446"/>
                      <a:pt x="157" y="446"/>
                      <a:pt x="157" y="447"/>
                    </a:cubicBezTo>
                    <a:cubicBezTo>
                      <a:pt x="157" y="447"/>
                      <a:pt x="156" y="447"/>
                      <a:pt x="156" y="447"/>
                    </a:cubicBezTo>
                    <a:cubicBezTo>
                      <a:pt x="156" y="448"/>
                      <a:pt x="155" y="448"/>
                      <a:pt x="155" y="449"/>
                    </a:cubicBezTo>
                    <a:cubicBezTo>
                      <a:pt x="155" y="449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4" y="450"/>
                      <a:pt x="154" y="450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3"/>
                      <a:pt x="153" y="453"/>
                      <a:pt x="153" y="453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5"/>
                      <a:pt x="154" y="455"/>
                      <a:pt x="154" y="455"/>
                    </a:cubicBezTo>
                    <a:cubicBezTo>
                      <a:pt x="153" y="456"/>
                      <a:pt x="152" y="457"/>
                      <a:pt x="152" y="459"/>
                    </a:cubicBezTo>
                    <a:cubicBezTo>
                      <a:pt x="151" y="460"/>
                      <a:pt x="151" y="459"/>
                      <a:pt x="150" y="460"/>
                    </a:cubicBezTo>
                    <a:cubicBezTo>
                      <a:pt x="150" y="461"/>
                      <a:pt x="149" y="460"/>
                      <a:pt x="149" y="462"/>
                    </a:cubicBezTo>
                    <a:cubicBezTo>
                      <a:pt x="150" y="462"/>
                      <a:pt x="148" y="462"/>
                      <a:pt x="148" y="463"/>
                    </a:cubicBezTo>
                    <a:cubicBezTo>
                      <a:pt x="147" y="464"/>
                      <a:pt x="150" y="463"/>
                      <a:pt x="150" y="464"/>
                    </a:cubicBezTo>
                    <a:cubicBezTo>
                      <a:pt x="150" y="464"/>
                      <a:pt x="150" y="464"/>
                      <a:pt x="150" y="464"/>
                    </a:cubicBezTo>
                    <a:cubicBezTo>
                      <a:pt x="150" y="464"/>
                      <a:pt x="151" y="464"/>
                      <a:pt x="151" y="464"/>
                    </a:cubicBezTo>
                    <a:cubicBezTo>
                      <a:pt x="151" y="466"/>
                      <a:pt x="150" y="466"/>
                      <a:pt x="148" y="466"/>
                    </a:cubicBezTo>
                    <a:cubicBezTo>
                      <a:pt x="148" y="467"/>
                      <a:pt x="148" y="467"/>
                      <a:pt x="147" y="468"/>
                    </a:cubicBezTo>
                    <a:cubicBezTo>
                      <a:pt x="147" y="468"/>
                      <a:pt x="147" y="468"/>
                      <a:pt x="147" y="468"/>
                    </a:cubicBezTo>
                    <a:cubicBezTo>
                      <a:pt x="146" y="469"/>
                      <a:pt x="146" y="471"/>
                      <a:pt x="146" y="473"/>
                    </a:cubicBezTo>
                    <a:cubicBezTo>
                      <a:pt x="145" y="473"/>
                      <a:pt x="145" y="474"/>
                      <a:pt x="144" y="475"/>
                    </a:cubicBezTo>
                    <a:cubicBezTo>
                      <a:pt x="144" y="475"/>
                      <a:pt x="142" y="482"/>
                      <a:pt x="142" y="487"/>
                    </a:cubicBezTo>
                    <a:cubicBezTo>
                      <a:pt x="141" y="489"/>
                      <a:pt x="139" y="490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8" y="498"/>
                      <a:pt x="137" y="498"/>
                      <a:pt x="137" y="499"/>
                    </a:cubicBezTo>
                    <a:cubicBezTo>
                      <a:pt x="137" y="500"/>
                      <a:pt x="137" y="500"/>
                      <a:pt x="136" y="501"/>
                    </a:cubicBezTo>
                    <a:cubicBezTo>
                      <a:pt x="136" y="503"/>
                      <a:pt x="137" y="503"/>
                      <a:pt x="136" y="503"/>
                    </a:cubicBezTo>
                    <a:cubicBezTo>
                      <a:pt x="136" y="503"/>
                      <a:pt x="136" y="505"/>
                      <a:pt x="136" y="505"/>
                    </a:cubicBezTo>
                    <a:cubicBezTo>
                      <a:pt x="136" y="505"/>
                      <a:pt x="136" y="505"/>
                      <a:pt x="136" y="506"/>
                    </a:cubicBezTo>
                    <a:cubicBezTo>
                      <a:pt x="135" y="506"/>
                      <a:pt x="136" y="507"/>
                      <a:pt x="135" y="507"/>
                    </a:cubicBezTo>
                    <a:cubicBezTo>
                      <a:pt x="135" y="510"/>
                      <a:pt x="133" y="513"/>
                      <a:pt x="135" y="516"/>
                    </a:cubicBezTo>
                    <a:cubicBezTo>
                      <a:pt x="133" y="517"/>
                      <a:pt x="135" y="519"/>
                      <a:pt x="134" y="520"/>
                    </a:cubicBezTo>
                    <a:cubicBezTo>
                      <a:pt x="134" y="521"/>
                      <a:pt x="134" y="522"/>
                      <a:pt x="134" y="522"/>
                    </a:cubicBezTo>
                    <a:cubicBezTo>
                      <a:pt x="133" y="523"/>
                      <a:pt x="134" y="524"/>
                      <a:pt x="134" y="524"/>
                    </a:cubicBezTo>
                    <a:cubicBezTo>
                      <a:pt x="133" y="525"/>
                      <a:pt x="133" y="525"/>
                      <a:pt x="133" y="525"/>
                    </a:cubicBezTo>
                    <a:cubicBezTo>
                      <a:pt x="133" y="526"/>
                      <a:pt x="133" y="527"/>
                      <a:pt x="133" y="528"/>
                    </a:cubicBezTo>
                    <a:cubicBezTo>
                      <a:pt x="133" y="529"/>
                      <a:pt x="133" y="529"/>
                      <a:pt x="133" y="530"/>
                    </a:cubicBezTo>
                    <a:cubicBezTo>
                      <a:pt x="133" y="531"/>
                      <a:pt x="133" y="531"/>
                      <a:pt x="133" y="531"/>
                    </a:cubicBezTo>
                    <a:cubicBezTo>
                      <a:pt x="132" y="533"/>
                      <a:pt x="132" y="534"/>
                      <a:pt x="132" y="536"/>
                    </a:cubicBezTo>
                    <a:cubicBezTo>
                      <a:pt x="133" y="538"/>
                      <a:pt x="132" y="542"/>
                      <a:pt x="132" y="543"/>
                    </a:cubicBezTo>
                    <a:cubicBezTo>
                      <a:pt x="132" y="543"/>
                      <a:pt x="132" y="543"/>
                      <a:pt x="131" y="544"/>
                    </a:cubicBezTo>
                    <a:cubicBezTo>
                      <a:pt x="131" y="545"/>
                      <a:pt x="132" y="545"/>
                      <a:pt x="132" y="546"/>
                    </a:cubicBezTo>
                    <a:cubicBezTo>
                      <a:pt x="132" y="546"/>
                      <a:pt x="131" y="546"/>
                      <a:pt x="131" y="546"/>
                    </a:cubicBezTo>
                    <a:cubicBezTo>
                      <a:pt x="131" y="546"/>
                      <a:pt x="131" y="547"/>
                      <a:pt x="131" y="547"/>
                    </a:cubicBezTo>
                    <a:cubicBezTo>
                      <a:pt x="131" y="548"/>
                      <a:pt x="132" y="549"/>
                      <a:pt x="132" y="550"/>
                    </a:cubicBezTo>
                    <a:cubicBezTo>
                      <a:pt x="132" y="551"/>
                      <a:pt x="131" y="552"/>
                      <a:pt x="131" y="553"/>
                    </a:cubicBezTo>
                    <a:cubicBezTo>
                      <a:pt x="131" y="555"/>
                      <a:pt x="131" y="557"/>
                      <a:pt x="131" y="559"/>
                    </a:cubicBezTo>
                    <a:cubicBezTo>
                      <a:pt x="131" y="561"/>
                      <a:pt x="131" y="561"/>
                      <a:pt x="131" y="561"/>
                    </a:cubicBezTo>
                    <a:cubicBezTo>
                      <a:pt x="130" y="564"/>
                      <a:pt x="131" y="567"/>
                      <a:pt x="131" y="569"/>
                    </a:cubicBezTo>
                    <a:cubicBezTo>
                      <a:pt x="131" y="571"/>
                      <a:pt x="130" y="570"/>
                      <a:pt x="131" y="571"/>
                    </a:cubicBezTo>
                    <a:cubicBezTo>
                      <a:pt x="131" y="571"/>
                      <a:pt x="131" y="572"/>
                      <a:pt x="131" y="572"/>
                    </a:cubicBezTo>
                    <a:cubicBezTo>
                      <a:pt x="131" y="573"/>
                      <a:pt x="131" y="574"/>
                      <a:pt x="131" y="576"/>
                    </a:cubicBezTo>
                    <a:cubicBezTo>
                      <a:pt x="131" y="577"/>
                      <a:pt x="131" y="577"/>
                      <a:pt x="131" y="578"/>
                    </a:cubicBezTo>
                    <a:cubicBezTo>
                      <a:pt x="131" y="578"/>
                      <a:pt x="131" y="579"/>
                      <a:pt x="131" y="579"/>
                    </a:cubicBezTo>
                    <a:cubicBezTo>
                      <a:pt x="131" y="580"/>
                      <a:pt x="131" y="581"/>
                      <a:pt x="131" y="582"/>
                    </a:cubicBezTo>
                    <a:cubicBezTo>
                      <a:pt x="131" y="583"/>
                      <a:pt x="131" y="584"/>
                      <a:pt x="131" y="584"/>
                    </a:cubicBezTo>
                    <a:cubicBezTo>
                      <a:pt x="131" y="585"/>
                      <a:pt x="132" y="586"/>
                      <a:pt x="132" y="586"/>
                    </a:cubicBezTo>
                    <a:cubicBezTo>
                      <a:pt x="132" y="587"/>
                      <a:pt x="132" y="587"/>
                      <a:pt x="132" y="587"/>
                    </a:cubicBezTo>
                    <a:cubicBezTo>
                      <a:pt x="132" y="588"/>
                      <a:pt x="133" y="588"/>
                      <a:pt x="133" y="589"/>
                    </a:cubicBezTo>
                    <a:cubicBezTo>
                      <a:pt x="133" y="590"/>
                      <a:pt x="132" y="590"/>
                      <a:pt x="132" y="591"/>
                    </a:cubicBezTo>
                    <a:cubicBezTo>
                      <a:pt x="132" y="591"/>
                      <a:pt x="132" y="592"/>
                      <a:pt x="132" y="592"/>
                    </a:cubicBezTo>
                    <a:cubicBezTo>
                      <a:pt x="132" y="593"/>
                      <a:pt x="133" y="594"/>
                      <a:pt x="133" y="595"/>
                    </a:cubicBezTo>
                    <a:cubicBezTo>
                      <a:pt x="134" y="598"/>
                      <a:pt x="133" y="602"/>
                      <a:pt x="134" y="604"/>
                    </a:cubicBezTo>
                    <a:cubicBezTo>
                      <a:pt x="134" y="605"/>
                      <a:pt x="134" y="607"/>
                      <a:pt x="134" y="607"/>
                    </a:cubicBezTo>
                    <a:cubicBezTo>
                      <a:pt x="134" y="608"/>
                      <a:pt x="134" y="608"/>
                      <a:pt x="135" y="609"/>
                    </a:cubicBezTo>
                    <a:cubicBezTo>
                      <a:pt x="135" y="609"/>
                      <a:pt x="135" y="609"/>
                      <a:pt x="135" y="609"/>
                    </a:cubicBezTo>
                    <a:cubicBezTo>
                      <a:pt x="135" y="610"/>
                      <a:pt x="135" y="609"/>
                      <a:pt x="135" y="609"/>
                    </a:cubicBezTo>
                    <a:cubicBezTo>
                      <a:pt x="136" y="610"/>
                      <a:pt x="135" y="613"/>
                      <a:pt x="135" y="614"/>
                    </a:cubicBezTo>
                    <a:cubicBezTo>
                      <a:pt x="136" y="615"/>
                      <a:pt x="137" y="616"/>
                      <a:pt x="137" y="617"/>
                    </a:cubicBezTo>
                    <a:cubicBezTo>
                      <a:pt x="137" y="619"/>
                      <a:pt x="137" y="620"/>
                      <a:pt x="137" y="621"/>
                    </a:cubicBezTo>
                    <a:cubicBezTo>
                      <a:pt x="137" y="621"/>
                      <a:pt x="137" y="621"/>
                      <a:pt x="137" y="622"/>
                    </a:cubicBezTo>
                    <a:cubicBezTo>
                      <a:pt x="137" y="622"/>
                      <a:pt x="138" y="622"/>
                      <a:pt x="138" y="622"/>
                    </a:cubicBezTo>
                    <a:cubicBezTo>
                      <a:pt x="138" y="623"/>
                      <a:pt x="138" y="623"/>
                      <a:pt x="138" y="624"/>
                    </a:cubicBezTo>
                    <a:cubicBezTo>
                      <a:pt x="138" y="624"/>
                      <a:pt x="138" y="624"/>
                      <a:pt x="139" y="625"/>
                    </a:cubicBezTo>
                    <a:cubicBezTo>
                      <a:pt x="139" y="626"/>
                      <a:pt x="139" y="626"/>
                      <a:pt x="139" y="627"/>
                    </a:cubicBezTo>
                    <a:cubicBezTo>
                      <a:pt x="139" y="627"/>
                      <a:pt x="139" y="628"/>
                      <a:pt x="140" y="628"/>
                    </a:cubicBezTo>
                    <a:cubicBezTo>
                      <a:pt x="140" y="628"/>
                      <a:pt x="140" y="629"/>
                      <a:pt x="140" y="630"/>
                    </a:cubicBezTo>
                    <a:cubicBezTo>
                      <a:pt x="141" y="631"/>
                      <a:pt x="140" y="632"/>
                      <a:pt x="140" y="633"/>
                    </a:cubicBezTo>
                    <a:cubicBezTo>
                      <a:pt x="141" y="635"/>
                      <a:pt x="142" y="636"/>
                      <a:pt x="142" y="638"/>
                    </a:cubicBezTo>
                    <a:cubicBezTo>
                      <a:pt x="144" y="640"/>
                      <a:pt x="143" y="642"/>
                      <a:pt x="143" y="643"/>
                    </a:cubicBezTo>
                    <a:cubicBezTo>
                      <a:pt x="143" y="644"/>
                      <a:pt x="144" y="643"/>
                      <a:pt x="144" y="644"/>
                    </a:cubicBezTo>
                    <a:cubicBezTo>
                      <a:pt x="144" y="645"/>
                      <a:pt x="144" y="645"/>
                      <a:pt x="144" y="645"/>
                    </a:cubicBezTo>
                    <a:cubicBezTo>
                      <a:pt x="145" y="646"/>
                      <a:pt x="145" y="646"/>
                      <a:pt x="145" y="647"/>
                    </a:cubicBezTo>
                    <a:cubicBezTo>
                      <a:pt x="145" y="647"/>
                      <a:pt x="145" y="647"/>
                      <a:pt x="145" y="647"/>
                    </a:cubicBezTo>
                    <a:cubicBezTo>
                      <a:pt x="146" y="648"/>
                      <a:pt x="146" y="648"/>
                      <a:pt x="146" y="649"/>
                    </a:cubicBezTo>
                    <a:cubicBezTo>
                      <a:pt x="146" y="649"/>
                      <a:pt x="146" y="650"/>
                      <a:pt x="147" y="650"/>
                    </a:cubicBezTo>
                    <a:cubicBezTo>
                      <a:pt x="147" y="650"/>
                      <a:pt x="146" y="650"/>
                      <a:pt x="146" y="651"/>
                    </a:cubicBezTo>
                    <a:cubicBezTo>
                      <a:pt x="147" y="651"/>
                      <a:pt x="147" y="653"/>
                      <a:pt x="147" y="653"/>
                    </a:cubicBezTo>
                    <a:cubicBezTo>
                      <a:pt x="147" y="653"/>
                      <a:pt x="147" y="654"/>
                      <a:pt x="147" y="654"/>
                    </a:cubicBezTo>
                    <a:cubicBezTo>
                      <a:pt x="147" y="654"/>
                      <a:pt x="147" y="654"/>
                      <a:pt x="147" y="655"/>
                    </a:cubicBezTo>
                    <a:cubicBezTo>
                      <a:pt x="147" y="655"/>
                      <a:pt x="148" y="655"/>
                      <a:pt x="148" y="656"/>
                    </a:cubicBezTo>
                    <a:cubicBezTo>
                      <a:pt x="148" y="656"/>
                      <a:pt x="148" y="657"/>
                      <a:pt x="148" y="657"/>
                    </a:cubicBezTo>
                    <a:cubicBezTo>
                      <a:pt x="149" y="658"/>
                      <a:pt x="149" y="659"/>
                      <a:pt x="149" y="660"/>
                    </a:cubicBezTo>
                    <a:cubicBezTo>
                      <a:pt x="149" y="660"/>
                      <a:pt x="150" y="661"/>
                      <a:pt x="150" y="661"/>
                    </a:cubicBezTo>
                    <a:cubicBezTo>
                      <a:pt x="150" y="661"/>
                      <a:pt x="150" y="662"/>
                      <a:pt x="150" y="662"/>
                    </a:cubicBezTo>
                    <a:cubicBezTo>
                      <a:pt x="150" y="662"/>
                      <a:pt x="150" y="663"/>
                      <a:pt x="150" y="663"/>
                    </a:cubicBezTo>
                    <a:cubicBezTo>
                      <a:pt x="151" y="664"/>
                      <a:pt x="151" y="665"/>
                      <a:pt x="152" y="665"/>
                    </a:cubicBezTo>
                    <a:cubicBezTo>
                      <a:pt x="152" y="665"/>
                      <a:pt x="151" y="666"/>
                      <a:pt x="151" y="666"/>
                    </a:cubicBezTo>
                    <a:cubicBezTo>
                      <a:pt x="152" y="666"/>
                      <a:pt x="152" y="666"/>
                      <a:pt x="152" y="667"/>
                    </a:cubicBezTo>
                    <a:cubicBezTo>
                      <a:pt x="153" y="667"/>
                      <a:pt x="153" y="668"/>
                      <a:pt x="153" y="669"/>
                    </a:cubicBezTo>
                    <a:cubicBezTo>
                      <a:pt x="153" y="669"/>
                      <a:pt x="153" y="670"/>
                      <a:pt x="154" y="670"/>
                    </a:cubicBezTo>
                    <a:cubicBezTo>
                      <a:pt x="154" y="670"/>
                      <a:pt x="153" y="670"/>
                      <a:pt x="154" y="671"/>
                    </a:cubicBezTo>
                    <a:cubicBezTo>
                      <a:pt x="154" y="671"/>
                      <a:pt x="154" y="671"/>
                      <a:pt x="154" y="671"/>
                    </a:cubicBezTo>
                    <a:cubicBezTo>
                      <a:pt x="154" y="671"/>
                      <a:pt x="154" y="672"/>
                      <a:pt x="154" y="672"/>
                    </a:cubicBezTo>
                    <a:cubicBezTo>
                      <a:pt x="154" y="671"/>
                      <a:pt x="153" y="671"/>
                      <a:pt x="153" y="670"/>
                    </a:cubicBezTo>
                    <a:cubicBezTo>
                      <a:pt x="153" y="670"/>
                      <a:pt x="153" y="670"/>
                      <a:pt x="153" y="670"/>
                    </a:cubicBezTo>
                    <a:cubicBezTo>
                      <a:pt x="152" y="669"/>
                      <a:pt x="150" y="667"/>
                      <a:pt x="150" y="666"/>
                    </a:cubicBezTo>
                    <a:cubicBezTo>
                      <a:pt x="149" y="666"/>
                      <a:pt x="149" y="665"/>
                      <a:pt x="148" y="665"/>
                    </a:cubicBezTo>
                    <a:cubicBezTo>
                      <a:pt x="148" y="663"/>
                      <a:pt x="146" y="662"/>
                      <a:pt x="146" y="661"/>
                    </a:cubicBezTo>
                    <a:cubicBezTo>
                      <a:pt x="146" y="661"/>
                      <a:pt x="146" y="660"/>
                      <a:pt x="146" y="660"/>
                    </a:cubicBezTo>
                    <a:cubicBezTo>
                      <a:pt x="146" y="660"/>
                      <a:pt x="145" y="660"/>
                      <a:pt x="145" y="660"/>
                    </a:cubicBezTo>
                    <a:cubicBezTo>
                      <a:pt x="145" y="659"/>
                      <a:pt x="144" y="658"/>
                      <a:pt x="144" y="658"/>
                    </a:cubicBezTo>
                    <a:cubicBezTo>
                      <a:pt x="145" y="658"/>
                      <a:pt x="145" y="658"/>
                      <a:pt x="146" y="658"/>
                    </a:cubicBezTo>
                    <a:cubicBezTo>
                      <a:pt x="146" y="658"/>
                      <a:pt x="146" y="659"/>
                      <a:pt x="146" y="660"/>
                    </a:cubicBezTo>
                    <a:cubicBezTo>
                      <a:pt x="146" y="660"/>
                      <a:pt x="146" y="662"/>
                      <a:pt x="147" y="662"/>
                    </a:cubicBezTo>
                    <a:cubicBezTo>
                      <a:pt x="148" y="662"/>
                      <a:pt x="147" y="663"/>
                      <a:pt x="148" y="663"/>
                    </a:cubicBezTo>
                    <a:cubicBezTo>
                      <a:pt x="148" y="660"/>
                      <a:pt x="146" y="658"/>
                      <a:pt x="146" y="655"/>
                    </a:cubicBezTo>
                    <a:cubicBezTo>
                      <a:pt x="145" y="653"/>
                      <a:pt x="145" y="650"/>
                      <a:pt x="142" y="650"/>
                    </a:cubicBezTo>
                    <a:cubicBezTo>
                      <a:pt x="142" y="653"/>
                      <a:pt x="145" y="654"/>
                      <a:pt x="144" y="656"/>
                    </a:cubicBezTo>
                    <a:cubicBezTo>
                      <a:pt x="142" y="656"/>
                      <a:pt x="142" y="655"/>
                      <a:pt x="142" y="654"/>
                    </a:cubicBezTo>
                    <a:cubicBezTo>
                      <a:pt x="141" y="653"/>
                      <a:pt x="140" y="653"/>
                      <a:pt x="140" y="652"/>
                    </a:cubicBezTo>
                    <a:cubicBezTo>
                      <a:pt x="141" y="649"/>
                      <a:pt x="141" y="649"/>
                      <a:pt x="141" y="649"/>
                    </a:cubicBezTo>
                    <a:cubicBezTo>
                      <a:pt x="140" y="649"/>
                      <a:pt x="139" y="649"/>
                      <a:pt x="139" y="648"/>
                    </a:cubicBezTo>
                    <a:cubicBezTo>
                      <a:pt x="140" y="648"/>
                      <a:pt x="139" y="646"/>
                      <a:pt x="140" y="647"/>
                    </a:cubicBezTo>
                    <a:cubicBezTo>
                      <a:pt x="140" y="647"/>
                      <a:pt x="141" y="648"/>
                      <a:pt x="141" y="648"/>
                    </a:cubicBezTo>
                    <a:cubicBezTo>
                      <a:pt x="142" y="646"/>
                      <a:pt x="142" y="646"/>
                      <a:pt x="142" y="646"/>
                    </a:cubicBezTo>
                    <a:cubicBezTo>
                      <a:pt x="142" y="645"/>
                      <a:pt x="141" y="645"/>
                      <a:pt x="141" y="644"/>
                    </a:cubicBezTo>
                    <a:cubicBezTo>
                      <a:pt x="141" y="644"/>
                      <a:pt x="140" y="643"/>
                      <a:pt x="139" y="643"/>
                    </a:cubicBezTo>
                    <a:cubicBezTo>
                      <a:pt x="138" y="642"/>
                      <a:pt x="138" y="643"/>
                      <a:pt x="138" y="643"/>
                    </a:cubicBezTo>
                    <a:cubicBezTo>
                      <a:pt x="138" y="643"/>
                      <a:pt x="138" y="643"/>
                      <a:pt x="138" y="643"/>
                    </a:cubicBezTo>
                    <a:cubicBezTo>
                      <a:pt x="137" y="642"/>
                      <a:pt x="137" y="642"/>
                      <a:pt x="137" y="642"/>
                    </a:cubicBezTo>
                    <a:cubicBezTo>
                      <a:pt x="136" y="640"/>
                      <a:pt x="135" y="639"/>
                      <a:pt x="135" y="637"/>
                    </a:cubicBezTo>
                    <a:cubicBezTo>
                      <a:pt x="135" y="636"/>
                      <a:pt x="133" y="636"/>
                      <a:pt x="134" y="634"/>
                    </a:cubicBezTo>
                    <a:cubicBezTo>
                      <a:pt x="133" y="634"/>
                      <a:pt x="133" y="633"/>
                      <a:pt x="133" y="632"/>
                    </a:cubicBezTo>
                    <a:cubicBezTo>
                      <a:pt x="133" y="632"/>
                      <a:pt x="133" y="631"/>
                      <a:pt x="133" y="630"/>
                    </a:cubicBezTo>
                    <a:cubicBezTo>
                      <a:pt x="132" y="630"/>
                      <a:pt x="132" y="628"/>
                      <a:pt x="132" y="627"/>
                    </a:cubicBezTo>
                    <a:cubicBezTo>
                      <a:pt x="132" y="627"/>
                      <a:pt x="131" y="627"/>
                      <a:pt x="131" y="627"/>
                    </a:cubicBezTo>
                    <a:cubicBezTo>
                      <a:pt x="133" y="630"/>
                      <a:pt x="127" y="625"/>
                      <a:pt x="131" y="624"/>
                    </a:cubicBezTo>
                    <a:cubicBezTo>
                      <a:pt x="132" y="625"/>
                      <a:pt x="132" y="628"/>
                      <a:pt x="133" y="629"/>
                    </a:cubicBezTo>
                    <a:cubicBezTo>
                      <a:pt x="133" y="631"/>
                      <a:pt x="134" y="631"/>
                      <a:pt x="134" y="632"/>
                    </a:cubicBezTo>
                    <a:cubicBezTo>
                      <a:pt x="134" y="633"/>
                      <a:pt x="134" y="633"/>
                      <a:pt x="134" y="634"/>
                    </a:cubicBezTo>
                    <a:cubicBezTo>
                      <a:pt x="135" y="634"/>
                      <a:pt x="135" y="634"/>
                      <a:pt x="135" y="635"/>
                    </a:cubicBezTo>
                    <a:cubicBezTo>
                      <a:pt x="135" y="635"/>
                      <a:pt x="136" y="635"/>
                      <a:pt x="136" y="636"/>
                    </a:cubicBezTo>
                    <a:cubicBezTo>
                      <a:pt x="136" y="636"/>
                      <a:pt x="136" y="636"/>
                      <a:pt x="136" y="636"/>
                    </a:cubicBezTo>
                    <a:cubicBezTo>
                      <a:pt x="136" y="637"/>
                      <a:pt x="136" y="637"/>
                      <a:pt x="136" y="637"/>
                    </a:cubicBezTo>
                    <a:cubicBezTo>
                      <a:pt x="137" y="638"/>
                      <a:pt x="137" y="639"/>
                      <a:pt x="137" y="640"/>
                    </a:cubicBezTo>
                    <a:cubicBezTo>
                      <a:pt x="137" y="640"/>
                      <a:pt x="138" y="641"/>
                      <a:pt x="138" y="641"/>
                    </a:cubicBezTo>
                    <a:cubicBezTo>
                      <a:pt x="139" y="641"/>
                      <a:pt x="140" y="643"/>
                      <a:pt x="140" y="641"/>
                    </a:cubicBezTo>
                    <a:cubicBezTo>
                      <a:pt x="139" y="639"/>
                      <a:pt x="138" y="636"/>
                      <a:pt x="137" y="635"/>
                    </a:cubicBezTo>
                    <a:cubicBezTo>
                      <a:pt x="136" y="635"/>
                      <a:pt x="137" y="634"/>
                      <a:pt x="137" y="634"/>
                    </a:cubicBezTo>
                    <a:cubicBezTo>
                      <a:pt x="137" y="634"/>
                      <a:pt x="136" y="634"/>
                      <a:pt x="136" y="634"/>
                    </a:cubicBezTo>
                    <a:cubicBezTo>
                      <a:pt x="136" y="634"/>
                      <a:pt x="136" y="633"/>
                      <a:pt x="136" y="633"/>
                    </a:cubicBezTo>
                    <a:cubicBezTo>
                      <a:pt x="136" y="633"/>
                      <a:pt x="136" y="633"/>
                      <a:pt x="136" y="633"/>
                    </a:cubicBezTo>
                    <a:cubicBezTo>
                      <a:pt x="136" y="633"/>
                      <a:pt x="136" y="632"/>
                      <a:pt x="136" y="632"/>
                    </a:cubicBezTo>
                    <a:cubicBezTo>
                      <a:pt x="136" y="632"/>
                      <a:pt x="136" y="632"/>
                      <a:pt x="136" y="632"/>
                    </a:cubicBezTo>
                    <a:cubicBezTo>
                      <a:pt x="136" y="632"/>
                      <a:pt x="136" y="631"/>
                      <a:pt x="136" y="631"/>
                    </a:cubicBezTo>
                    <a:cubicBezTo>
                      <a:pt x="136" y="631"/>
                      <a:pt x="135" y="631"/>
                      <a:pt x="135" y="631"/>
                    </a:cubicBezTo>
                    <a:cubicBezTo>
                      <a:pt x="135" y="631"/>
                      <a:pt x="136" y="631"/>
                      <a:pt x="135" y="630"/>
                    </a:cubicBezTo>
                    <a:cubicBezTo>
                      <a:pt x="135" y="630"/>
                      <a:pt x="135" y="630"/>
                      <a:pt x="135" y="630"/>
                    </a:cubicBezTo>
                    <a:cubicBezTo>
                      <a:pt x="134" y="629"/>
                      <a:pt x="134" y="628"/>
                      <a:pt x="134" y="627"/>
                    </a:cubicBezTo>
                    <a:cubicBezTo>
                      <a:pt x="133" y="625"/>
                      <a:pt x="132" y="624"/>
                      <a:pt x="133" y="621"/>
                    </a:cubicBezTo>
                    <a:cubicBezTo>
                      <a:pt x="132" y="621"/>
                      <a:pt x="131" y="621"/>
                      <a:pt x="131" y="620"/>
                    </a:cubicBezTo>
                    <a:cubicBezTo>
                      <a:pt x="132" y="618"/>
                      <a:pt x="130" y="618"/>
                      <a:pt x="131" y="617"/>
                    </a:cubicBezTo>
                    <a:cubicBezTo>
                      <a:pt x="129" y="615"/>
                      <a:pt x="129" y="611"/>
                      <a:pt x="128" y="608"/>
                    </a:cubicBezTo>
                    <a:cubicBezTo>
                      <a:pt x="128" y="607"/>
                      <a:pt x="127" y="605"/>
                      <a:pt x="127" y="605"/>
                    </a:cubicBezTo>
                    <a:cubicBezTo>
                      <a:pt x="127" y="605"/>
                      <a:pt x="127" y="604"/>
                      <a:pt x="127" y="604"/>
                    </a:cubicBezTo>
                    <a:cubicBezTo>
                      <a:pt x="127" y="603"/>
                      <a:pt x="127" y="604"/>
                      <a:pt x="127" y="603"/>
                    </a:cubicBezTo>
                    <a:cubicBezTo>
                      <a:pt x="126" y="602"/>
                      <a:pt x="127" y="601"/>
                      <a:pt x="126" y="601"/>
                    </a:cubicBezTo>
                    <a:cubicBezTo>
                      <a:pt x="126" y="601"/>
                      <a:pt x="126" y="600"/>
                      <a:pt x="126" y="600"/>
                    </a:cubicBezTo>
                    <a:cubicBezTo>
                      <a:pt x="126" y="600"/>
                      <a:pt x="126" y="599"/>
                      <a:pt x="126" y="599"/>
                    </a:cubicBezTo>
                    <a:cubicBezTo>
                      <a:pt x="125" y="598"/>
                      <a:pt x="125" y="597"/>
                      <a:pt x="125" y="596"/>
                    </a:cubicBezTo>
                    <a:cubicBezTo>
                      <a:pt x="125" y="596"/>
                      <a:pt x="125" y="596"/>
                      <a:pt x="125" y="596"/>
                    </a:cubicBezTo>
                    <a:cubicBezTo>
                      <a:pt x="125" y="596"/>
                      <a:pt x="125" y="595"/>
                      <a:pt x="125" y="595"/>
                    </a:cubicBezTo>
                    <a:cubicBezTo>
                      <a:pt x="125" y="595"/>
                      <a:pt x="125" y="595"/>
                      <a:pt x="125" y="595"/>
                    </a:cubicBezTo>
                    <a:cubicBezTo>
                      <a:pt x="125" y="594"/>
                      <a:pt x="125" y="594"/>
                      <a:pt x="125" y="593"/>
                    </a:cubicBezTo>
                    <a:cubicBezTo>
                      <a:pt x="125" y="593"/>
                      <a:pt x="124" y="592"/>
                      <a:pt x="124" y="592"/>
                    </a:cubicBezTo>
                    <a:cubicBezTo>
                      <a:pt x="124" y="592"/>
                      <a:pt x="124" y="590"/>
                      <a:pt x="124" y="590"/>
                    </a:cubicBezTo>
                    <a:cubicBezTo>
                      <a:pt x="123" y="588"/>
                      <a:pt x="122" y="586"/>
                      <a:pt x="123" y="584"/>
                    </a:cubicBezTo>
                    <a:cubicBezTo>
                      <a:pt x="122" y="584"/>
                      <a:pt x="122" y="583"/>
                      <a:pt x="122" y="582"/>
                    </a:cubicBezTo>
                    <a:cubicBezTo>
                      <a:pt x="122" y="581"/>
                      <a:pt x="122" y="580"/>
                      <a:pt x="122" y="580"/>
                    </a:cubicBezTo>
                    <a:cubicBezTo>
                      <a:pt x="122" y="579"/>
                      <a:pt x="122" y="579"/>
                      <a:pt x="122" y="579"/>
                    </a:cubicBezTo>
                    <a:cubicBezTo>
                      <a:pt x="121" y="578"/>
                      <a:pt x="122" y="576"/>
                      <a:pt x="121" y="575"/>
                    </a:cubicBezTo>
                    <a:cubicBezTo>
                      <a:pt x="121" y="575"/>
                      <a:pt x="121" y="575"/>
                      <a:pt x="121" y="575"/>
                    </a:cubicBezTo>
                    <a:cubicBezTo>
                      <a:pt x="121" y="573"/>
                      <a:pt x="120" y="573"/>
                      <a:pt x="120" y="571"/>
                    </a:cubicBezTo>
                    <a:cubicBezTo>
                      <a:pt x="120" y="571"/>
                      <a:pt x="120" y="571"/>
                      <a:pt x="120" y="570"/>
                    </a:cubicBezTo>
                    <a:cubicBezTo>
                      <a:pt x="121" y="569"/>
                      <a:pt x="120" y="569"/>
                      <a:pt x="120" y="568"/>
                    </a:cubicBezTo>
                    <a:cubicBezTo>
                      <a:pt x="120" y="568"/>
                      <a:pt x="120" y="567"/>
                      <a:pt x="120" y="567"/>
                    </a:cubicBezTo>
                    <a:cubicBezTo>
                      <a:pt x="120" y="566"/>
                      <a:pt x="120" y="566"/>
                      <a:pt x="120" y="566"/>
                    </a:cubicBezTo>
                    <a:cubicBezTo>
                      <a:pt x="120" y="565"/>
                      <a:pt x="120" y="565"/>
                      <a:pt x="120" y="564"/>
                    </a:cubicBezTo>
                    <a:cubicBezTo>
                      <a:pt x="120" y="564"/>
                      <a:pt x="120" y="563"/>
                      <a:pt x="120" y="563"/>
                    </a:cubicBezTo>
                    <a:cubicBezTo>
                      <a:pt x="120" y="563"/>
                      <a:pt x="119" y="563"/>
                      <a:pt x="119" y="563"/>
                    </a:cubicBezTo>
                    <a:cubicBezTo>
                      <a:pt x="119" y="563"/>
                      <a:pt x="120" y="563"/>
                      <a:pt x="120" y="562"/>
                    </a:cubicBezTo>
                    <a:cubicBezTo>
                      <a:pt x="119" y="562"/>
                      <a:pt x="120" y="561"/>
                      <a:pt x="119" y="561"/>
                    </a:cubicBezTo>
                    <a:cubicBezTo>
                      <a:pt x="119" y="559"/>
                      <a:pt x="119" y="557"/>
                      <a:pt x="119" y="555"/>
                    </a:cubicBezTo>
                    <a:cubicBezTo>
                      <a:pt x="119" y="554"/>
                      <a:pt x="119" y="553"/>
                      <a:pt x="119" y="553"/>
                    </a:cubicBezTo>
                    <a:cubicBezTo>
                      <a:pt x="119" y="552"/>
                      <a:pt x="119" y="551"/>
                      <a:pt x="119" y="550"/>
                    </a:cubicBezTo>
                    <a:cubicBezTo>
                      <a:pt x="119" y="550"/>
                      <a:pt x="119" y="550"/>
                      <a:pt x="119" y="549"/>
                    </a:cubicBezTo>
                    <a:cubicBezTo>
                      <a:pt x="119" y="549"/>
                      <a:pt x="119" y="548"/>
                      <a:pt x="118" y="548"/>
                    </a:cubicBezTo>
                    <a:cubicBezTo>
                      <a:pt x="118" y="546"/>
                      <a:pt x="118" y="543"/>
                      <a:pt x="118" y="541"/>
                    </a:cubicBezTo>
                    <a:cubicBezTo>
                      <a:pt x="119" y="539"/>
                      <a:pt x="118" y="539"/>
                      <a:pt x="118" y="537"/>
                    </a:cubicBezTo>
                    <a:cubicBezTo>
                      <a:pt x="118" y="537"/>
                      <a:pt x="118" y="536"/>
                      <a:pt x="118" y="536"/>
                    </a:cubicBezTo>
                    <a:cubicBezTo>
                      <a:pt x="118" y="536"/>
                      <a:pt x="118" y="536"/>
                      <a:pt x="118" y="535"/>
                    </a:cubicBezTo>
                    <a:cubicBezTo>
                      <a:pt x="118" y="535"/>
                      <a:pt x="118" y="535"/>
                      <a:pt x="118" y="535"/>
                    </a:cubicBezTo>
                    <a:cubicBezTo>
                      <a:pt x="118" y="533"/>
                      <a:pt x="118" y="533"/>
                      <a:pt x="118" y="532"/>
                    </a:cubicBezTo>
                    <a:cubicBezTo>
                      <a:pt x="118" y="529"/>
                      <a:pt x="119" y="526"/>
                      <a:pt x="119" y="524"/>
                    </a:cubicBezTo>
                    <a:cubicBezTo>
                      <a:pt x="119" y="524"/>
                      <a:pt x="119" y="519"/>
                      <a:pt x="119" y="519"/>
                    </a:cubicBezTo>
                    <a:cubicBezTo>
                      <a:pt x="120" y="517"/>
                      <a:pt x="120" y="517"/>
                      <a:pt x="120" y="516"/>
                    </a:cubicBezTo>
                    <a:cubicBezTo>
                      <a:pt x="120" y="513"/>
                      <a:pt x="120" y="508"/>
                      <a:pt x="121" y="506"/>
                    </a:cubicBezTo>
                    <a:cubicBezTo>
                      <a:pt x="121" y="505"/>
                      <a:pt x="121" y="505"/>
                      <a:pt x="121" y="504"/>
                    </a:cubicBezTo>
                    <a:cubicBezTo>
                      <a:pt x="121" y="503"/>
                      <a:pt x="121" y="503"/>
                      <a:pt x="121" y="503"/>
                    </a:cubicBezTo>
                    <a:cubicBezTo>
                      <a:pt x="122" y="498"/>
                      <a:pt x="123" y="493"/>
                      <a:pt x="123" y="488"/>
                    </a:cubicBezTo>
                    <a:cubicBezTo>
                      <a:pt x="124" y="487"/>
                      <a:pt x="124" y="487"/>
                      <a:pt x="124" y="486"/>
                    </a:cubicBezTo>
                    <a:cubicBezTo>
                      <a:pt x="125" y="484"/>
                      <a:pt x="125" y="480"/>
                      <a:pt x="126" y="478"/>
                    </a:cubicBezTo>
                    <a:cubicBezTo>
                      <a:pt x="127" y="478"/>
                      <a:pt x="128" y="477"/>
                      <a:pt x="128" y="476"/>
                    </a:cubicBezTo>
                    <a:cubicBezTo>
                      <a:pt x="128" y="476"/>
                      <a:pt x="127" y="475"/>
                      <a:pt x="127" y="474"/>
                    </a:cubicBezTo>
                    <a:cubicBezTo>
                      <a:pt x="127" y="473"/>
                      <a:pt x="127" y="470"/>
                      <a:pt x="128" y="469"/>
                    </a:cubicBezTo>
                    <a:cubicBezTo>
                      <a:pt x="129" y="468"/>
                      <a:pt x="128" y="468"/>
                      <a:pt x="128" y="467"/>
                    </a:cubicBezTo>
                    <a:cubicBezTo>
                      <a:pt x="129" y="467"/>
                      <a:pt x="130" y="466"/>
                      <a:pt x="130" y="465"/>
                    </a:cubicBezTo>
                    <a:cubicBezTo>
                      <a:pt x="131" y="463"/>
                      <a:pt x="131" y="461"/>
                      <a:pt x="131" y="460"/>
                    </a:cubicBezTo>
                    <a:cubicBezTo>
                      <a:pt x="131" y="460"/>
                      <a:pt x="132" y="460"/>
                      <a:pt x="132" y="460"/>
                    </a:cubicBezTo>
                    <a:cubicBezTo>
                      <a:pt x="133" y="459"/>
                      <a:pt x="133" y="459"/>
                      <a:pt x="133" y="459"/>
                    </a:cubicBezTo>
                    <a:cubicBezTo>
                      <a:pt x="133" y="458"/>
                      <a:pt x="133" y="458"/>
                      <a:pt x="133" y="457"/>
                    </a:cubicBezTo>
                    <a:cubicBezTo>
                      <a:pt x="134" y="457"/>
                      <a:pt x="133" y="455"/>
                      <a:pt x="134" y="455"/>
                    </a:cubicBezTo>
                    <a:cubicBezTo>
                      <a:pt x="135" y="453"/>
                      <a:pt x="135" y="452"/>
                      <a:pt x="136" y="450"/>
                    </a:cubicBezTo>
                    <a:cubicBezTo>
                      <a:pt x="136" y="449"/>
                      <a:pt x="137" y="448"/>
                      <a:pt x="138" y="447"/>
                    </a:cubicBezTo>
                    <a:cubicBezTo>
                      <a:pt x="139" y="446"/>
                      <a:pt x="140" y="444"/>
                      <a:pt x="140" y="442"/>
                    </a:cubicBezTo>
                    <a:cubicBezTo>
                      <a:pt x="141" y="441"/>
                      <a:pt x="142" y="441"/>
                      <a:pt x="142" y="441"/>
                    </a:cubicBezTo>
                    <a:cubicBezTo>
                      <a:pt x="142" y="440"/>
                      <a:pt x="142" y="441"/>
                      <a:pt x="142" y="440"/>
                    </a:cubicBezTo>
                    <a:cubicBezTo>
                      <a:pt x="143" y="440"/>
                      <a:pt x="143" y="439"/>
                      <a:pt x="143" y="439"/>
                    </a:cubicBezTo>
                    <a:cubicBezTo>
                      <a:pt x="143" y="438"/>
                      <a:pt x="144" y="438"/>
                      <a:pt x="144" y="438"/>
                    </a:cubicBezTo>
                    <a:cubicBezTo>
                      <a:pt x="144" y="438"/>
                      <a:pt x="143" y="436"/>
                      <a:pt x="143" y="435"/>
                    </a:cubicBezTo>
                    <a:cubicBezTo>
                      <a:pt x="143" y="435"/>
                      <a:pt x="144" y="435"/>
                      <a:pt x="144" y="435"/>
                    </a:cubicBezTo>
                    <a:cubicBezTo>
                      <a:pt x="145" y="434"/>
                      <a:pt x="145" y="434"/>
                      <a:pt x="145" y="433"/>
                    </a:cubicBezTo>
                    <a:cubicBezTo>
                      <a:pt x="145" y="432"/>
                      <a:pt x="146" y="431"/>
                      <a:pt x="146" y="430"/>
                    </a:cubicBezTo>
                    <a:cubicBezTo>
                      <a:pt x="147" y="430"/>
                      <a:pt x="148" y="429"/>
                      <a:pt x="149" y="429"/>
                    </a:cubicBezTo>
                    <a:cubicBezTo>
                      <a:pt x="149" y="427"/>
                      <a:pt x="151" y="427"/>
                      <a:pt x="151" y="426"/>
                    </a:cubicBezTo>
                    <a:cubicBezTo>
                      <a:pt x="152" y="421"/>
                      <a:pt x="152" y="421"/>
                      <a:pt x="152" y="421"/>
                    </a:cubicBezTo>
                    <a:cubicBezTo>
                      <a:pt x="153" y="421"/>
                      <a:pt x="154" y="420"/>
                      <a:pt x="154" y="420"/>
                    </a:cubicBezTo>
                    <a:cubicBezTo>
                      <a:pt x="155" y="418"/>
                      <a:pt x="156" y="416"/>
                      <a:pt x="157" y="415"/>
                    </a:cubicBezTo>
                    <a:cubicBezTo>
                      <a:pt x="157" y="414"/>
                      <a:pt x="157" y="414"/>
                      <a:pt x="158" y="414"/>
                    </a:cubicBezTo>
                    <a:cubicBezTo>
                      <a:pt x="158" y="413"/>
                      <a:pt x="159" y="412"/>
                      <a:pt x="160" y="411"/>
                    </a:cubicBezTo>
                    <a:cubicBezTo>
                      <a:pt x="159" y="409"/>
                      <a:pt x="161" y="408"/>
                      <a:pt x="163" y="408"/>
                    </a:cubicBezTo>
                    <a:cubicBezTo>
                      <a:pt x="163" y="406"/>
                      <a:pt x="164" y="406"/>
                      <a:pt x="165" y="405"/>
                    </a:cubicBezTo>
                    <a:cubicBezTo>
                      <a:pt x="166" y="403"/>
                      <a:pt x="167" y="403"/>
                      <a:pt x="167" y="402"/>
                    </a:cubicBezTo>
                    <a:cubicBezTo>
                      <a:pt x="168" y="401"/>
                      <a:pt x="168" y="400"/>
                      <a:pt x="170" y="400"/>
                    </a:cubicBezTo>
                    <a:cubicBezTo>
                      <a:pt x="170" y="398"/>
                      <a:pt x="170" y="398"/>
                      <a:pt x="171" y="397"/>
                    </a:cubicBezTo>
                    <a:cubicBezTo>
                      <a:pt x="171" y="397"/>
                      <a:pt x="172" y="396"/>
                      <a:pt x="173" y="396"/>
                    </a:cubicBezTo>
                    <a:cubicBezTo>
                      <a:pt x="173" y="395"/>
                      <a:pt x="174" y="394"/>
                      <a:pt x="175" y="392"/>
                    </a:cubicBezTo>
                    <a:cubicBezTo>
                      <a:pt x="175" y="392"/>
                      <a:pt x="176" y="391"/>
                      <a:pt x="177" y="390"/>
                    </a:cubicBezTo>
                    <a:cubicBezTo>
                      <a:pt x="177" y="390"/>
                      <a:pt x="177" y="390"/>
                      <a:pt x="177" y="389"/>
                    </a:cubicBezTo>
                    <a:cubicBezTo>
                      <a:pt x="178" y="388"/>
                      <a:pt x="178" y="389"/>
                      <a:pt x="178" y="388"/>
                    </a:cubicBezTo>
                    <a:cubicBezTo>
                      <a:pt x="179" y="388"/>
                      <a:pt x="179" y="387"/>
                      <a:pt x="179" y="387"/>
                    </a:cubicBezTo>
                    <a:cubicBezTo>
                      <a:pt x="179" y="387"/>
                      <a:pt x="180" y="387"/>
                      <a:pt x="180" y="386"/>
                    </a:cubicBezTo>
                    <a:cubicBezTo>
                      <a:pt x="180" y="386"/>
                      <a:pt x="180" y="386"/>
                      <a:pt x="181" y="385"/>
                    </a:cubicBezTo>
                    <a:cubicBezTo>
                      <a:pt x="182" y="385"/>
                      <a:pt x="183" y="385"/>
                      <a:pt x="184" y="384"/>
                    </a:cubicBezTo>
                    <a:cubicBezTo>
                      <a:pt x="184" y="384"/>
                      <a:pt x="184" y="383"/>
                      <a:pt x="185" y="383"/>
                    </a:cubicBezTo>
                    <a:cubicBezTo>
                      <a:pt x="185" y="383"/>
                      <a:pt x="184" y="382"/>
                      <a:pt x="184" y="382"/>
                    </a:cubicBezTo>
                    <a:cubicBezTo>
                      <a:pt x="185" y="381"/>
                      <a:pt x="185" y="380"/>
                      <a:pt x="185" y="380"/>
                    </a:cubicBezTo>
                    <a:cubicBezTo>
                      <a:pt x="186" y="379"/>
                      <a:pt x="186" y="379"/>
                      <a:pt x="186" y="379"/>
                    </a:cubicBezTo>
                    <a:cubicBezTo>
                      <a:pt x="187" y="379"/>
                      <a:pt x="189" y="378"/>
                      <a:pt x="189" y="377"/>
                    </a:cubicBezTo>
                    <a:cubicBezTo>
                      <a:pt x="189" y="377"/>
                      <a:pt x="189" y="377"/>
                      <a:pt x="189" y="377"/>
                    </a:cubicBezTo>
                    <a:cubicBezTo>
                      <a:pt x="190" y="377"/>
                      <a:pt x="190" y="376"/>
                      <a:pt x="190" y="376"/>
                    </a:cubicBezTo>
                    <a:cubicBezTo>
                      <a:pt x="190" y="376"/>
                      <a:pt x="191" y="376"/>
                      <a:pt x="191" y="375"/>
                    </a:cubicBezTo>
                    <a:cubicBezTo>
                      <a:pt x="191" y="375"/>
                      <a:pt x="192" y="374"/>
                      <a:pt x="192" y="374"/>
                    </a:cubicBezTo>
                    <a:cubicBezTo>
                      <a:pt x="193" y="373"/>
                      <a:pt x="194" y="373"/>
                      <a:pt x="194" y="373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195" y="371"/>
                      <a:pt x="196" y="371"/>
                      <a:pt x="196" y="371"/>
                    </a:cubicBezTo>
                    <a:cubicBezTo>
                      <a:pt x="197" y="371"/>
                      <a:pt x="197" y="370"/>
                      <a:pt x="197" y="370"/>
                    </a:cubicBezTo>
                    <a:cubicBezTo>
                      <a:pt x="197" y="370"/>
                      <a:pt x="198" y="369"/>
                      <a:pt x="198" y="369"/>
                    </a:cubicBezTo>
                    <a:cubicBezTo>
                      <a:pt x="198" y="369"/>
                      <a:pt x="198" y="369"/>
                      <a:pt x="199" y="368"/>
                    </a:cubicBezTo>
                    <a:cubicBezTo>
                      <a:pt x="199" y="368"/>
                      <a:pt x="199" y="368"/>
                      <a:pt x="200" y="368"/>
                    </a:cubicBezTo>
                    <a:cubicBezTo>
                      <a:pt x="200" y="368"/>
                      <a:pt x="200" y="367"/>
                      <a:pt x="200" y="367"/>
                    </a:cubicBezTo>
                    <a:cubicBezTo>
                      <a:pt x="200" y="367"/>
                      <a:pt x="200" y="367"/>
                      <a:pt x="200" y="367"/>
                    </a:cubicBezTo>
                    <a:cubicBezTo>
                      <a:pt x="200" y="367"/>
                      <a:pt x="198" y="366"/>
                      <a:pt x="198" y="366"/>
                    </a:cubicBezTo>
                    <a:cubicBezTo>
                      <a:pt x="200" y="365"/>
                      <a:pt x="203" y="364"/>
                      <a:pt x="203" y="362"/>
                    </a:cubicBezTo>
                    <a:cubicBezTo>
                      <a:pt x="203" y="362"/>
                      <a:pt x="204" y="362"/>
                      <a:pt x="204" y="362"/>
                    </a:cubicBezTo>
                    <a:cubicBezTo>
                      <a:pt x="204" y="362"/>
                      <a:pt x="205" y="361"/>
                      <a:pt x="206" y="360"/>
                    </a:cubicBezTo>
                    <a:cubicBezTo>
                      <a:pt x="206" y="359"/>
                      <a:pt x="206" y="360"/>
                      <a:pt x="206" y="360"/>
                    </a:cubicBezTo>
                    <a:cubicBezTo>
                      <a:pt x="207" y="359"/>
                      <a:pt x="207" y="358"/>
                      <a:pt x="207" y="357"/>
                    </a:cubicBezTo>
                    <a:cubicBezTo>
                      <a:pt x="208" y="357"/>
                      <a:pt x="209" y="357"/>
                      <a:pt x="209" y="356"/>
                    </a:cubicBezTo>
                    <a:cubicBezTo>
                      <a:pt x="212" y="354"/>
                      <a:pt x="215" y="353"/>
                      <a:pt x="217" y="350"/>
                    </a:cubicBezTo>
                    <a:cubicBezTo>
                      <a:pt x="219" y="350"/>
                      <a:pt x="219" y="350"/>
                      <a:pt x="219" y="350"/>
                    </a:cubicBezTo>
                    <a:cubicBezTo>
                      <a:pt x="219" y="349"/>
                      <a:pt x="220" y="349"/>
                      <a:pt x="220" y="348"/>
                    </a:cubicBezTo>
                    <a:cubicBezTo>
                      <a:pt x="221" y="348"/>
                      <a:pt x="222" y="348"/>
                      <a:pt x="222" y="347"/>
                    </a:cubicBezTo>
                    <a:cubicBezTo>
                      <a:pt x="222" y="347"/>
                      <a:pt x="222" y="348"/>
                      <a:pt x="222" y="348"/>
                    </a:cubicBezTo>
                    <a:cubicBezTo>
                      <a:pt x="223" y="348"/>
                      <a:pt x="222" y="347"/>
                      <a:pt x="223" y="347"/>
                    </a:cubicBezTo>
                    <a:cubicBezTo>
                      <a:pt x="223" y="347"/>
                      <a:pt x="223" y="347"/>
                      <a:pt x="224" y="347"/>
                    </a:cubicBezTo>
                    <a:cubicBezTo>
                      <a:pt x="225" y="346"/>
                      <a:pt x="226" y="345"/>
                      <a:pt x="227" y="345"/>
                    </a:cubicBezTo>
                    <a:cubicBezTo>
                      <a:pt x="228" y="345"/>
                      <a:pt x="228" y="344"/>
                      <a:pt x="229" y="345"/>
                    </a:cubicBezTo>
                    <a:cubicBezTo>
                      <a:pt x="232" y="341"/>
                      <a:pt x="236" y="338"/>
                      <a:pt x="241" y="337"/>
                    </a:cubicBezTo>
                    <a:cubicBezTo>
                      <a:pt x="242" y="336"/>
                      <a:pt x="242" y="335"/>
                      <a:pt x="243" y="335"/>
                    </a:cubicBezTo>
                    <a:cubicBezTo>
                      <a:pt x="244" y="335"/>
                      <a:pt x="243" y="336"/>
                      <a:pt x="244" y="336"/>
                    </a:cubicBezTo>
                    <a:cubicBezTo>
                      <a:pt x="246" y="334"/>
                      <a:pt x="249" y="334"/>
                      <a:pt x="249" y="331"/>
                    </a:cubicBezTo>
                    <a:cubicBezTo>
                      <a:pt x="250" y="331"/>
                      <a:pt x="250" y="330"/>
                      <a:pt x="251" y="330"/>
                    </a:cubicBezTo>
                    <a:cubicBezTo>
                      <a:pt x="252" y="330"/>
                      <a:pt x="253" y="330"/>
                      <a:pt x="253" y="329"/>
                    </a:cubicBezTo>
                    <a:cubicBezTo>
                      <a:pt x="255" y="328"/>
                      <a:pt x="256" y="327"/>
                      <a:pt x="258" y="326"/>
                    </a:cubicBezTo>
                    <a:cubicBezTo>
                      <a:pt x="258" y="326"/>
                      <a:pt x="259" y="326"/>
                      <a:pt x="259" y="326"/>
                    </a:cubicBezTo>
                    <a:cubicBezTo>
                      <a:pt x="261" y="325"/>
                      <a:pt x="262" y="324"/>
                      <a:pt x="263" y="323"/>
                    </a:cubicBezTo>
                    <a:cubicBezTo>
                      <a:pt x="264" y="323"/>
                      <a:pt x="264" y="323"/>
                      <a:pt x="265" y="323"/>
                    </a:cubicBezTo>
                    <a:cubicBezTo>
                      <a:pt x="266" y="323"/>
                      <a:pt x="268" y="320"/>
                      <a:pt x="269" y="321"/>
                    </a:cubicBezTo>
                    <a:cubicBezTo>
                      <a:pt x="269" y="321"/>
                      <a:pt x="269" y="320"/>
                      <a:pt x="269" y="320"/>
                    </a:cubicBezTo>
                    <a:cubicBezTo>
                      <a:pt x="271" y="320"/>
                      <a:pt x="272" y="319"/>
                      <a:pt x="273" y="318"/>
                    </a:cubicBezTo>
                    <a:cubicBezTo>
                      <a:pt x="273" y="318"/>
                      <a:pt x="273" y="319"/>
                      <a:pt x="274" y="319"/>
                    </a:cubicBezTo>
                    <a:cubicBezTo>
                      <a:pt x="274" y="318"/>
                      <a:pt x="275" y="318"/>
                      <a:pt x="275" y="317"/>
                    </a:cubicBezTo>
                    <a:cubicBezTo>
                      <a:pt x="276" y="317"/>
                      <a:pt x="277" y="317"/>
                      <a:pt x="277" y="316"/>
                    </a:cubicBezTo>
                    <a:cubicBezTo>
                      <a:pt x="278" y="316"/>
                      <a:pt x="278" y="316"/>
                      <a:pt x="278" y="316"/>
                    </a:cubicBezTo>
                    <a:cubicBezTo>
                      <a:pt x="282" y="314"/>
                      <a:pt x="285" y="313"/>
                      <a:pt x="288" y="311"/>
                    </a:cubicBezTo>
                    <a:cubicBezTo>
                      <a:pt x="289" y="310"/>
                      <a:pt x="290" y="310"/>
                      <a:pt x="291" y="309"/>
                    </a:cubicBezTo>
                    <a:cubicBezTo>
                      <a:pt x="292" y="309"/>
                      <a:pt x="293" y="309"/>
                      <a:pt x="294" y="308"/>
                    </a:cubicBezTo>
                    <a:cubicBezTo>
                      <a:pt x="295" y="308"/>
                      <a:pt x="295" y="308"/>
                      <a:pt x="296" y="307"/>
                    </a:cubicBezTo>
                    <a:cubicBezTo>
                      <a:pt x="296" y="307"/>
                      <a:pt x="296" y="308"/>
                      <a:pt x="296" y="307"/>
                    </a:cubicBezTo>
                    <a:cubicBezTo>
                      <a:pt x="297" y="307"/>
                      <a:pt x="298" y="306"/>
                      <a:pt x="299" y="306"/>
                    </a:cubicBezTo>
                    <a:cubicBezTo>
                      <a:pt x="299" y="306"/>
                      <a:pt x="299" y="306"/>
                      <a:pt x="300" y="306"/>
                    </a:cubicBezTo>
                    <a:cubicBezTo>
                      <a:pt x="300" y="306"/>
                      <a:pt x="300" y="305"/>
                      <a:pt x="300" y="305"/>
                    </a:cubicBezTo>
                    <a:cubicBezTo>
                      <a:pt x="301" y="305"/>
                      <a:pt x="301" y="305"/>
                      <a:pt x="301" y="305"/>
                    </a:cubicBezTo>
                    <a:cubicBezTo>
                      <a:pt x="302" y="305"/>
                      <a:pt x="302" y="304"/>
                      <a:pt x="303" y="304"/>
                    </a:cubicBezTo>
                    <a:cubicBezTo>
                      <a:pt x="304" y="304"/>
                      <a:pt x="307" y="304"/>
                      <a:pt x="308" y="303"/>
                    </a:cubicBezTo>
                    <a:cubicBezTo>
                      <a:pt x="309" y="303"/>
                      <a:pt x="309" y="303"/>
                      <a:pt x="310" y="303"/>
                    </a:cubicBezTo>
                    <a:cubicBezTo>
                      <a:pt x="311" y="302"/>
                      <a:pt x="311" y="302"/>
                      <a:pt x="312" y="302"/>
                    </a:cubicBezTo>
                    <a:cubicBezTo>
                      <a:pt x="313" y="302"/>
                      <a:pt x="313" y="301"/>
                      <a:pt x="314" y="301"/>
                    </a:cubicBezTo>
                    <a:cubicBezTo>
                      <a:pt x="314" y="301"/>
                      <a:pt x="315" y="301"/>
                      <a:pt x="315" y="300"/>
                    </a:cubicBezTo>
                    <a:cubicBezTo>
                      <a:pt x="315" y="300"/>
                      <a:pt x="316" y="301"/>
                      <a:pt x="316" y="300"/>
                    </a:cubicBezTo>
                    <a:cubicBezTo>
                      <a:pt x="316" y="300"/>
                      <a:pt x="316" y="300"/>
                      <a:pt x="317" y="300"/>
                    </a:cubicBezTo>
                    <a:cubicBezTo>
                      <a:pt x="318" y="299"/>
                      <a:pt x="320" y="298"/>
                      <a:pt x="321" y="298"/>
                    </a:cubicBezTo>
                    <a:cubicBezTo>
                      <a:pt x="321" y="298"/>
                      <a:pt x="322" y="298"/>
                      <a:pt x="322" y="298"/>
                    </a:cubicBezTo>
                    <a:cubicBezTo>
                      <a:pt x="322" y="298"/>
                      <a:pt x="322" y="298"/>
                      <a:pt x="322" y="298"/>
                    </a:cubicBezTo>
                    <a:cubicBezTo>
                      <a:pt x="322" y="297"/>
                      <a:pt x="322" y="298"/>
                      <a:pt x="323" y="298"/>
                    </a:cubicBezTo>
                    <a:cubicBezTo>
                      <a:pt x="323" y="297"/>
                      <a:pt x="324" y="297"/>
                      <a:pt x="325" y="297"/>
                    </a:cubicBezTo>
                    <a:cubicBezTo>
                      <a:pt x="326" y="296"/>
                      <a:pt x="329" y="295"/>
                      <a:pt x="331" y="295"/>
                    </a:cubicBezTo>
                    <a:cubicBezTo>
                      <a:pt x="333" y="294"/>
                      <a:pt x="336" y="293"/>
                      <a:pt x="337" y="291"/>
                    </a:cubicBezTo>
                    <a:cubicBezTo>
                      <a:pt x="338" y="290"/>
                      <a:pt x="339" y="289"/>
                      <a:pt x="342" y="290"/>
                    </a:cubicBezTo>
                    <a:cubicBezTo>
                      <a:pt x="342" y="289"/>
                      <a:pt x="342" y="289"/>
                      <a:pt x="343" y="289"/>
                    </a:cubicBezTo>
                    <a:cubicBezTo>
                      <a:pt x="343" y="289"/>
                      <a:pt x="345" y="289"/>
                      <a:pt x="345" y="289"/>
                    </a:cubicBezTo>
                    <a:cubicBezTo>
                      <a:pt x="345" y="288"/>
                      <a:pt x="346" y="287"/>
                      <a:pt x="346" y="287"/>
                    </a:cubicBezTo>
                    <a:cubicBezTo>
                      <a:pt x="348" y="287"/>
                      <a:pt x="350" y="286"/>
                      <a:pt x="352" y="285"/>
                    </a:cubicBezTo>
                    <a:cubicBezTo>
                      <a:pt x="353" y="283"/>
                      <a:pt x="353" y="283"/>
                      <a:pt x="353" y="280"/>
                    </a:cubicBezTo>
                    <a:cubicBezTo>
                      <a:pt x="353" y="280"/>
                      <a:pt x="354" y="280"/>
                      <a:pt x="355" y="281"/>
                    </a:cubicBezTo>
                    <a:cubicBezTo>
                      <a:pt x="356" y="280"/>
                      <a:pt x="357" y="279"/>
                      <a:pt x="358" y="279"/>
                    </a:cubicBezTo>
                    <a:cubicBezTo>
                      <a:pt x="360" y="279"/>
                      <a:pt x="359" y="281"/>
                      <a:pt x="360" y="280"/>
                    </a:cubicBezTo>
                    <a:cubicBezTo>
                      <a:pt x="362" y="280"/>
                      <a:pt x="360" y="278"/>
                      <a:pt x="362" y="278"/>
                    </a:cubicBezTo>
                    <a:cubicBezTo>
                      <a:pt x="362" y="279"/>
                      <a:pt x="364" y="279"/>
                      <a:pt x="365" y="279"/>
                    </a:cubicBezTo>
                    <a:cubicBezTo>
                      <a:pt x="366" y="279"/>
                      <a:pt x="366" y="279"/>
                      <a:pt x="366" y="280"/>
                    </a:cubicBezTo>
                    <a:cubicBezTo>
                      <a:pt x="368" y="279"/>
                      <a:pt x="368" y="276"/>
                      <a:pt x="371" y="276"/>
                    </a:cubicBezTo>
                    <a:cubicBezTo>
                      <a:pt x="372" y="278"/>
                      <a:pt x="376" y="277"/>
                      <a:pt x="378" y="276"/>
                    </a:cubicBezTo>
                    <a:cubicBezTo>
                      <a:pt x="378" y="274"/>
                      <a:pt x="379" y="274"/>
                      <a:pt x="379" y="273"/>
                    </a:cubicBezTo>
                    <a:cubicBezTo>
                      <a:pt x="381" y="272"/>
                      <a:pt x="384" y="274"/>
                      <a:pt x="385" y="273"/>
                    </a:cubicBezTo>
                    <a:cubicBezTo>
                      <a:pt x="386" y="272"/>
                      <a:pt x="387" y="271"/>
                      <a:pt x="388" y="271"/>
                    </a:cubicBezTo>
                    <a:cubicBezTo>
                      <a:pt x="388" y="270"/>
                      <a:pt x="388" y="270"/>
                      <a:pt x="388" y="270"/>
                    </a:cubicBezTo>
                    <a:cubicBezTo>
                      <a:pt x="388" y="270"/>
                      <a:pt x="389" y="270"/>
                      <a:pt x="389" y="270"/>
                    </a:cubicBezTo>
                    <a:cubicBezTo>
                      <a:pt x="389" y="270"/>
                      <a:pt x="389" y="269"/>
                      <a:pt x="390" y="269"/>
                    </a:cubicBezTo>
                    <a:cubicBezTo>
                      <a:pt x="390" y="269"/>
                      <a:pt x="390" y="269"/>
                      <a:pt x="390" y="269"/>
                    </a:cubicBezTo>
                    <a:cubicBezTo>
                      <a:pt x="391" y="269"/>
                      <a:pt x="391" y="268"/>
                      <a:pt x="391" y="268"/>
                    </a:cubicBezTo>
                    <a:cubicBezTo>
                      <a:pt x="392" y="266"/>
                      <a:pt x="392" y="266"/>
                      <a:pt x="392" y="266"/>
                    </a:cubicBezTo>
                    <a:cubicBezTo>
                      <a:pt x="394" y="265"/>
                      <a:pt x="398" y="267"/>
                      <a:pt x="399" y="266"/>
                    </a:cubicBezTo>
                    <a:cubicBezTo>
                      <a:pt x="400" y="265"/>
                      <a:pt x="399" y="265"/>
                      <a:pt x="399" y="264"/>
                    </a:cubicBezTo>
                    <a:cubicBezTo>
                      <a:pt x="401" y="263"/>
                      <a:pt x="401" y="263"/>
                      <a:pt x="402" y="262"/>
                    </a:cubicBezTo>
                    <a:cubicBezTo>
                      <a:pt x="403" y="261"/>
                      <a:pt x="402" y="259"/>
                      <a:pt x="403" y="259"/>
                    </a:cubicBezTo>
                    <a:cubicBezTo>
                      <a:pt x="405" y="260"/>
                      <a:pt x="403" y="261"/>
                      <a:pt x="405" y="261"/>
                    </a:cubicBezTo>
                    <a:cubicBezTo>
                      <a:pt x="405" y="260"/>
                      <a:pt x="405" y="259"/>
                      <a:pt x="406" y="259"/>
                    </a:cubicBezTo>
                    <a:cubicBezTo>
                      <a:pt x="406" y="257"/>
                      <a:pt x="408" y="257"/>
                      <a:pt x="410" y="256"/>
                    </a:cubicBezTo>
                    <a:cubicBezTo>
                      <a:pt x="410" y="255"/>
                      <a:pt x="413" y="257"/>
                      <a:pt x="414" y="256"/>
                    </a:cubicBezTo>
                    <a:cubicBezTo>
                      <a:pt x="416" y="257"/>
                      <a:pt x="417" y="257"/>
                      <a:pt x="418" y="257"/>
                    </a:cubicBezTo>
                    <a:cubicBezTo>
                      <a:pt x="418" y="257"/>
                      <a:pt x="418" y="257"/>
                      <a:pt x="418" y="256"/>
                    </a:cubicBezTo>
                    <a:cubicBezTo>
                      <a:pt x="419" y="256"/>
                      <a:pt x="419" y="256"/>
                      <a:pt x="420" y="256"/>
                    </a:cubicBezTo>
                    <a:cubicBezTo>
                      <a:pt x="421" y="255"/>
                      <a:pt x="419" y="254"/>
                      <a:pt x="420" y="254"/>
                    </a:cubicBezTo>
                    <a:cubicBezTo>
                      <a:pt x="422" y="255"/>
                      <a:pt x="422" y="255"/>
                      <a:pt x="422" y="255"/>
                    </a:cubicBezTo>
                    <a:cubicBezTo>
                      <a:pt x="424" y="254"/>
                      <a:pt x="424" y="252"/>
                      <a:pt x="426" y="252"/>
                    </a:cubicBezTo>
                    <a:cubicBezTo>
                      <a:pt x="426" y="252"/>
                      <a:pt x="428" y="253"/>
                      <a:pt x="429" y="253"/>
                    </a:cubicBezTo>
                    <a:cubicBezTo>
                      <a:pt x="428" y="253"/>
                      <a:pt x="429" y="252"/>
                      <a:pt x="428" y="252"/>
                    </a:cubicBezTo>
                    <a:cubicBezTo>
                      <a:pt x="428" y="252"/>
                      <a:pt x="428" y="252"/>
                      <a:pt x="427" y="252"/>
                    </a:cubicBezTo>
                    <a:cubicBezTo>
                      <a:pt x="427" y="251"/>
                      <a:pt x="427" y="251"/>
                      <a:pt x="427" y="251"/>
                    </a:cubicBezTo>
                    <a:cubicBezTo>
                      <a:pt x="427" y="251"/>
                      <a:pt x="426" y="251"/>
                      <a:pt x="426" y="250"/>
                    </a:cubicBezTo>
                    <a:cubicBezTo>
                      <a:pt x="427" y="250"/>
                      <a:pt x="428" y="250"/>
                      <a:pt x="429" y="250"/>
                    </a:cubicBezTo>
                    <a:cubicBezTo>
                      <a:pt x="429" y="247"/>
                      <a:pt x="429" y="246"/>
                      <a:pt x="431" y="246"/>
                    </a:cubicBezTo>
                    <a:cubicBezTo>
                      <a:pt x="430" y="246"/>
                      <a:pt x="432" y="248"/>
                      <a:pt x="432" y="249"/>
                    </a:cubicBezTo>
                    <a:cubicBezTo>
                      <a:pt x="432" y="249"/>
                      <a:pt x="433" y="249"/>
                      <a:pt x="433" y="249"/>
                    </a:cubicBezTo>
                    <a:cubicBezTo>
                      <a:pt x="434" y="250"/>
                      <a:pt x="431" y="252"/>
                      <a:pt x="432" y="252"/>
                    </a:cubicBezTo>
                    <a:cubicBezTo>
                      <a:pt x="433" y="251"/>
                      <a:pt x="441" y="249"/>
                      <a:pt x="442" y="248"/>
                    </a:cubicBezTo>
                    <a:cubicBezTo>
                      <a:pt x="440" y="247"/>
                      <a:pt x="440" y="248"/>
                      <a:pt x="438" y="248"/>
                    </a:cubicBezTo>
                    <a:cubicBezTo>
                      <a:pt x="438" y="247"/>
                      <a:pt x="437" y="247"/>
                      <a:pt x="437" y="246"/>
                    </a:cubicBezTo>
                    <a:cubicBezTo>
                      <a:pt x="439" y="246"/>
                      <a:pt x="439" y="244"/>
                      <a:pt x="440" y="245"/>
                    </a:cubicBezTo>
                    <a:cubicBezTo>
                      <a:pt x="441" y="244"/>
                      <a:pt x="442" y="243"/>
                      <a:pt x="443" y="242"/>
                    </a:cubicBezTo>
                    <a:cubicBezTo>
                      <a:pt x="444" y="242"/>
                      <a:pt x="445" y="244"/>
                      <a:pt x="446" y="244"/>
                    </a:cubicBezTo>
                    <a:cubicBezTo>
                      <a:pt x="447" y="241"/>
                      <a:pt x="444" y="241"/>
                      <a:pt x="445" y="239"/>
                    </a:cubicBezTo>
                    <a:cubicBezTo>
                      <a:pt x="445" y="238"/>
                      <a:pt x="446" y="238"/>
                      <a:pt x="446" y="238"/>
                    </a:cubicBezTo>
                    <a:cubicBezTo>
                      <a:pt x="446" y="237"/>
                      <a:pt x="446" y="237"/>
                      <a:pt x="447" y="237"/>
                    </a:cubicBezTo>
                    <a:cubicBezTo>
                      <a:pt x="454" y="237"/>
                      <a:pt x="454" y="237"/>
                      <a:pt x="454" y="237"/>
                    </a:cubicBezTo>
                    <a:cubicBezTo>
                      <a:pt x="455" y="236"/>
                      <a:pt x="455" y="234"/>
                      <a:pt x="455" y="233"/>
                    </a:cubicBezTo>
                    <a:cubicBezTo>
                      <a:pt x="455" y="233"/>
                      <a:pt x="455" y="232"/>
                      <a:pt x="456" y="232"/>
                    </a:cubicBezTo>
                    <a:cubicBezTo>
                      <a:pt x="456" y="231"/>
                      <a:pt x="458" y="231"/>
                      <a:pt x="457" y="230"/>
                    </a:cubicBezTo>
                    <a:cubicBezTo>
                      <a:pt x="458" y="230"/>
                      <a:pt x="459" y="230"/>
                      <a:pt x="460" y="229"/>
                    </a:cubicBezTo>
                    <a:cubicBezTo>
                      <a:pt x="459" y="229"/>
                      <a:pt x="459" y="228"/>
                      <a:pt x="459" y="228"/>
                    </a:cubicBezTo>
                    <a:cubicBezTo>
                      <a:pt x="460" y="228"/>
                      <a:pt x="459" y="227"/>
                      <a:pt x="460" y="227"/>
                    </a:cubicBezTo>
                    <a:cubicBezTo>
                      <a:pt x="460" y="227"/>
                      <a:pt x="460" y="227"/>
                      <a:pt x="461" y="227"/>
                    </a:cubicBezTo>
                    <a:cubicBezTo>
                      <a:pt x="461" y="226"/>
                      <a:pt x="461" y="226"/>
                      <a:pt x="461" y="226"/>
                    </a:cubicBezTo>
                    <a:cubicBezTo>
                      <a:pt x="461" y="226"/>
                      <a:pt x="462" y="225"/>
                      <a:pt x="462" y="225"/>
                    </a:cubicBezTo>
                    <a:cubicBezTo>
                      <a:pt x="463" y="225"/>
                      <a:pt x="464" y="225"/>
                      <a:pt x="464" y="224"/>
                    </a:cubicBezTo>
                    <a:cubicBezTo>
                      <a:pt x="464" y="224"/>
                      <a:pt x="465" y="223"/>
                      <a:pt x="465" y="223"/>
                    </a:cubicBezTo>
                    <a:cubicBezTo>
                      <a:pt x="465" y="223"/>
                      <a:pt x="465" y="223"/>
                      <a:pt x="465" y="223"/>
                    </a:cubicBezTo>
                    <a:cubicBezTo>
                      <a:pt x="466" y="222"/>
                      <a:pt x="466" y="221"/>
                      <a:pt x="466" y="221"/>
                    </a:cubicBezTo>
                    <a:cubicBezTo>
                      <a:pt x="467" y="221"/>
                      <a:pt x="467" y="219"/>
                      <a:pt x="468" y="219"/>
                    </a:cubicBezTo>
                    <a:cubicBezTo>
                      <a:pt x="468" y="218"/>
                      <a:pt x="469" y="218"/>
                      <a:pt x="469" y="218"/>
                    </a:cubicBezTo>
                    <a:cubicBezTo>
                      <a:pt x="469" y="218"/>
                      <a:pt x="470" y="217"/>
                      <a:pt x="470" y="218"/>
                    </a:cubicBezTo>
                    <a:cubicBezTo>
                      <a:pt x="470" y="218"/>
                      <a:pt x="470" y="219"/>
                      <a:pt x="470" y="219"/>
                    </a:cubicBezTo>
                    <a:cubicBezTo>
                      <a:pt x="470" y="220"/>
                      <a:pt x="470" y="219"/>
                      <a:pt x="470" y="220"/>
                    </a:cubicBezTo>
                    <a:cubicBezTo>
                      <a:pt x="469" y="220"/>
                      <a:pt x="469" y="221"/>
                      <a:pt x="469" y="221"/>
                    </a:cubicBezTo>
                    <a:cubicBezTo>
                      <a:pt x="469" y="221"/>
                      <a:pt x="468" y="222"/>
                      <a:pt x="468" y="222"/>
                    </a:cubicBezTo>
                    <a:cubicBezTo>
                      <a:pt x="468" y="222"/>
                      <a:pt x="468" y="222"/>
                      <a:pt x="468" y="222"/>
                    </a:cubicBezTo>
                    <a:cubicBezTo>
                      <a:pt x="467" y="223"/>
                      <a:pt x="465" y="223"/>
                      <a:pt x="465" y="225"/>
                    </a:cubicBezTo>
                    <a:cubicBezTo>
                      <a:pt x="464" y="225"/>
                      <a:pt x="463" y="228"/>
                      <a:pt x="462" y="228"/>
                    </a:cubicBezTo>
                    <a:cubicBezTo>
                      <a:pt x="461" y="230"/>
                      <a:pt x="459" y="230"/>
                      <a:pt x="458" y="232"/>
                    </a:cubicBezTo>
                    <a:cubicBezTo>
                      <a:pt x="461" y="232"/>
                      <a:pt x="461" y="229"/>
                      <a:pt x="463" y="229"/>
                    </a:cubicBezTo>
                    <a:cubicBezTo>
                      <a:pt x="463" y="228"/>
                      <a:pt x="464" y="228"/>
                      <a:pt x="464" y="227"/>
                    </a:cubicBezTo>
                    <a:cubicBezTo>
                      <a:pt x="466" y="226"/>
                      <a:pt x="468" y="224"/>
                      <a:pt x="469" y="222"/>
                    </a:cubicBezTo>
                    <a:cubicBezTo>
                      <a:pt x="471" y="222"/>
                      <a:pt x="472" y="221"/>
                      <a:pt x="473" y="218"/>
                    </a:cubicBezTo>
                    <a:cubicBezTo>
                      <a:pt x="473" y="218"/>
                      <a:pt x="474" y="217"/>
                      <a:pt x="474" y="217"/>
                    </a:cubicBezTo>
                    <a:cubicBezTo>
                      <a:pt x="474" y="215"/>
                      <a:pt x="475" y="214"/>
                      <a:pt x="475" y="214"/>
                    </a:cubicBezTo>
                    <a:cubicBezTo>
                      <a:pt x="476" y="214"/>
                      <a:pt x="476" y="214"/>
                      <a:pt x="476" y="214"/>
                    </a:cubicBezTo>
                    <a:cubicBezTo>
                      <a:pt x="476" y="213"/>
                      <a:pt x="477" y="212"/>
                      <a:pt x="477" y="212"/>
                    </a:cubicBezTo>
                    <a:cubicBezTo>
                      <a:pt x="477" y="212"/>
                      <a:pt x="477" y="212"/>
                      <a:pt x="477" y="211"/>
                    </a:cubicBezTo>
                    <a:cubicBezTo>
                      <a:pt x="477" y="211"/>
                      <a:pt x="478" y="211"/>
                      <a:pt x="478" y="211"/>
                    </a:cubicBezTo>
                    <a:cubicBezTo>
                      <a:pt x="478" y="211"/>
                      <a:pt x="478" y="210"/>
                      <a:pt x="479" y="210"/>
                    </a:cubicBezTo>
                    <a:cubicBezTo>
                      <a:pt x="479" y="209"/>
                      <a:pt x="479" y="209"/>
                      <a:pt x="479" y="209"/>
                    </a:cubicBezTo>
                    <a:cubicBezTo>
                      <a:pt x="479" y="209"/>
                      <a:pt x="480" y="209"/>
                      <a:pt x="480" y="208"/>
                    </a:cubicBezTo>
                    <a:cubicBezTo>
                      <a:pt x="480" y="208"/>
                      <a:pt x="480" y="208"/>
                      <a:pt x="480" y="208"/>
                    </a:cubicBezTo>
                    <a:cubicBezTo>
                      <a:pt x="481" y="207"/>
                      <a:pt x="481" y="206"/>
                      <a:pt x="481" y="206"/>
                    </a:cubicBezTo>
                    <a:cubicBezTo>
                      <a:pt x="482" y="205"/>
                      <a:pt x="484" y="205"/>
                      <a:pt x="484" y="204"/>
                    </a:cubicBezTo>
                    <a:cubicBezTo>
                      <a:pt x="484" y="204"/>
                      <a:pt x="484" y="204"/>
                      <a:pt x="484" y="204"/>
                    </a:cubicBezTo>
                    <a:cubicBezTo>
                      <a:pt x="486" y="203"/>
                      <a:pt x="485" y="200"/>
                      <a:pt x="486" y="200"/>
                    </a:cubicBezTo>
                    <a:cubicBezTo>
                      <a:pt x="486" y="200"/>
                      <a:pt x="486" y="199"/>
                      <a:pt x="486" y="199"/>
                    </a:cubicBezTo>
                    <a:cubicBezTo>
                      <a:pt x="487" y="198"/>
                      <a:pt x="487" y="197"/>
                      <a:pt x="488" y="197"/>
                    </a:cubicBezTo>
                    <a:cubicBezTo>
                      <a:pt x="488" y="196"/>
                      <a:pt x="488" y="195"/>
                      <a:pt x="489" y="194"/>
                    </a:cubicBezTo>
                    <a:cubicBezTo>
                      <a:pt x="489" y="194"/>
                      <a:pt x="489" y="194"/>
                      <a:pt x="489" y="194"/>
                    </a:cubicBezTo>
                    <a:cubicBezTo>
                      <a:pt x="490" y="192"/>
                      <a:pt x="491" y="190"/>
                      <a:pt x="491" y="188"/>
                    </a:cubicBezTo>
                    <a:cubicBezTo>
                      <a:pt x="492" y="188"/>
                      <a:pt x="492" y="187"/>
                      <a:pt x="492" y="187"/>
                    </a:cubicBezTo>
                    <a:cubicBezTo>
                      <a:pt x="492" y="187"/>
                      <a:pt x="492" y="186"/>
                      <a:pt x="492" y="186"/>
                    </a:cubicBezTo>
                    <a:cubicBezTo>
                      <a:pt x="492" y="185"/>
                      <a:pt x="493" y="186"/>
                      <a:pt x="493" y="185"/>
                    </a:cubicBezTo>
                    <a:cubicBezTo>
                      <a:pt x="494" y="183"/>
                      <a:pt x="494" y="181"/>
                      <a:pt x="495" y="179"/>
                    </a:cubicBezTo>
                    <a:cubicBezTo>
                      <a:pt x="495" y="179"/>
                      <a:pt x="495" y="179"/>
                      <a:pt x="495" y="178"/>
                    </a:cubicBezTo>
                    <a:cubicBezTo>
                      <a:pt x="495" y="178"/>
                      <a:pt x="495" y="178"/>
                      <a:pt x="495" y="178"/>
                    </a:cubicBezTo>
                    <a:cubicBezTo>
                      <a:pt x="495" y="178"/>
                      <a:pt x="496" y="178"/>
                      <a:pt x="496" y="178"/>
                    </a:cubicBezTo>
                    <a:cubicBezTo>
                      <a:pt x="496" y="178"/>
                      <a:pt x="496" y="177"/>
                      <a:pt x="496" y="177"/>
                    </a:cubicBezTo>
                    <a:cubicBezTo>
                      <a:pt x="496" y="177"/>
                      <a:pt x="496" y="177"/>
                      <a:pt x="496" y="177"/>
                    </a:cubicBezTo>
                    <a:cubicBezTo>
                      <a:pt x="496" y="177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7" y="175"/>
                      <a:pt x="496" y="174"/>
                      <a:pt x="497" y="173"/>
                    </a:cubicBezTo>
                    <a:cubicBezTo>
                      <a:pt x="497" y="173"/>
                      <a:pt x="497" y="173"/>
                      <a:pt x="497" y="173"/>
                    </a:cubicBezTo>
                    <a:cubicBezTo>
                      <a:pt x="499" y="169"/>
                      <a:pt x="499" y="165"/>
                      <a:pt x="500" y="161"/>
                    </a:cubicBezTo>
                    <a:cubicBezTo>
                      <a:pt x="500" y="161"/>
                      <a:pt x="500" y="160"/>
                      <a:pt x="500" y="160"/>
                    </a:cubicBezTo>
                    <a:cubicBezTo>
                      <a:pt x="500" y="160"/>
                      <a:pt x="500" y="160"/>
                      <a:pt x="500" y="160"/>
                    </a:cubicBezTo>
                    <a:cubicBezTo>
                      <a:pt x="500" y="159"/>
                      <a:pt x="500" y="159"/>
                      <a:pt x="500" y="159"/>
                    </a:cubicBezTo>
                    <a:cubicBezTo>
                      <a:pt x="500" y="158"/>
                      <a:pt x="501" y="158"/>
                      <a:pt x="501" y="158"/>
                    </a:cubicBezTo>
                    <a:cubicBezTo>
                      <a:pt x="500" y="157"/>
                      <a:pt x="500" y="157"/>
                      <a:pt x="500" y="157"/>
                    </a:cubicBezTo>
                    <a:cubicBezTo>
                      <a:pt x="500" y="157"/>
                      <a:pt x="501" y="157"/>
                      <a:pt x="501" y="156"/>
                    </a:cubicBezTo>
                    <a:cubicBezTo>
                      <a:pt x="501" y="156"/>
                      <a:pt x="501" y="156"/>
                      <a:pt x="501" y="155"/>
                    </a:cubicBezTo>
                    <a:cubicBezTo>
                      <a:pt x="501" y="155"/>
                      <a:pt x="501" y="154"/>
                      <a:pt x="501" y="153"/>
                    </a:cubicBezTo>
                    <a:cubicBezTo>
                      <a:pt x="501" y="153"/>
                      <a:pt x="501" y="152"/>
                      <a:pt x="501" y="151"/>
                    </a:cubicBezTo>
                    <a:cubicBezTo>
                      <a:pt x="501" y="151"/>
                      <a:pt x="501" y="150"/>
                      <a:pt x="501" y="150"/>
                    </a:cubicBezTo>
                    <a:cubicBezTo>
                      <a:pt x="502" y="135"/>
                      <a:pt x="491" y="126"/>
                      <a:pt x="480" y="119"/>
                    </a:cubicBezTo>
                    <a:cubicBezTo>
                      <a:pt x="480" y="119"/>
                      <a:pt x="486" y="109"/>
                      <a:pt x="487" y="109"/>
                    </a:cubicBezTo>
                    <a:cubicBezTo>
                      <a:pt x="490" y="102"/>
                      <a:pt x="493" y="95"/>
                      <a:pt x="495" y="88"/>
                    </a:cubicBezTo>
                    <a:cubicBezTo>
                      <a:pt x="496" y="82"/>
                      <a:pt x="497" y="77"/>
                      <a:pt x="497" y="71"/>
                    </a:cubicBezTo>
                    <a:cubicBezTo>
                      <a:pt x="497" y="57"/>
                      <a:pt x="493" y="40"/>
                      <a:pt x="483" y="29"/>
                    </a:cubicBezTo>
                    <a:cubicBezTo>
                      <a:pt x="481" y="27"/>
                      <a:pt x="478" y="24"/>
                      <a:pt x="475" y="22"/>
                    </a:cubicBezTo>
                    <a:cubicBezTo>
                      <a:pt x="465" y="13"/>
                      <a:pt x="453" y="7"/>
                      <a:pt x="439" y="3"/>
                    </a:cubicBezTo>
                    <a:cubicBezTo>
                      <a:pt x="434" y="2"/>
                      <a:pt x="429" y="1"/>
                      <a:pt x="424" y="1"/>
                    </a:cubicBezTo>
                    <a:cubicBezTo>
                      <a:pt x="406" y="0"/>
                      <a:pt x="386" y="5"/>
                      <a:pt x="374" y="19"/>
                    </a:cubicBezTo>
                    <a:cubicBezTo>
                      <a:pt x="372" y="20"/>
                      <a:pt x="368" y="26"/>
                      <a:pt x="369" y="28"/>
                    </a:cubicBezTo>
                    <a:cubicBezTo>
                      <a:pt x="357" y="8"/>
                      <a:pt x="325" y="13"/>
                      <a:pt x="307" y="19"/>
                    </a:cubicBezTo>
                    <a:cubicBezTo>
                      <a:pt x="297" y="22"/>
                      <a:pt x="289" y="27"/>
                      <a:pt x="280" y="32"/>
                    </a:cubicBezTo>
                    <a:cubicBezTo>
                      <a:pt x="266" y="42"/>
                      <a:pt x="254" y="57"/>
                      <a:pt x="246" y="73"/>
                    </a:cubicBezTo>
                    <a:cubicBezTo>
                      <a:pt x="234" y="98"/>
                      <a:pt x="230" y="128"/>
                      <a:pt x="234" y="156"/>
                    </a:cubicBezTo>
                    <a:cubicBezTo>
                      <a:pt x="236" y="164"/>
                      <a:pt x="240" y="174"/>
                      <a:pt x="245" y="181"/>
                    </a:cubicBezTo>
                    <a:cubicBezTo>
                      <a:pt x="253" y="195"/>
                      <a:pt x="267" y="205"/>
                      <a:pt x="282" y="208"/>
                    </a:cubicBezTo>
                    <a:cubicBezTo>
                      <a:pt x="293" y="211"/>
                      <a:pt x="305" y="211"/>
                      <a:pt x="316" y="209"/>
                    </a:cubicBezTo>
                    <a:cubicBezTo>
                      <a:pt x="329" y="206"/>
                      <a:pt x="342" y="200"/>
                      <a:pt x="352" y="191"/>
                    </a:cubicBezTo>
                    <a:cubicBezTo>
                      <a:pt x="360" y="184"/>
                      <a:pt x="365" y="174"/>
                      <a:pt x="367" y="163"/>
                    </a:cubicBezTo>
                    <a:cubicBezTo>
                      <a:pt x="371" y="149"/>
                      <a:pt x="368" y="132"/>
                      <a:pt x="355" y="123"/>
                    </a:cubicBezTo>
                    <a:cubicBezTo>
                      <a:pt x="346" y="117"/>
                      <a:pt x="331" y="118"/>
                      <a:pt x="323" y="125"/>
                    </a:cubicBezTo>
                    <a:cubicBezTo>
                      <a:pt x="320" y="128"/>
                      <a:pt x="317" y="132"/>
                      <a:pt x="316" y="136"/>
                    </a:cubicBezTo>
                    <a:cubicBezTo>
                      <a:pt x="315" y="138"/>
                      <a:pt x="311" y="148"/>
                      <a:pt x="312" y="149"/>
                    </a:cubicBezTo>
                    <a:cubicBezTo>
                      <a:pt x="311" y="148"/>
                      <a:pt x="304" y="122"/>
                      <a:pt x="323" y="106"/>
                    </a:cubicBezTo>
                    <a:cubicBezTo>
                      <a:pt x="328" y="101"/>
                      <a:pt x="334" y="99"/>
                      <a:pt x="340" y="97"/>
                    </a:cubicBezTo>
                    <a:cubicBezTo>
                      <a:pt x="350" y="94"/>
                      <a:pt x="362" y="95"/>
                      <a:pt x="371" y="98"/>
                    </a:cubicBezTo>
                    <a:cubicBezTo>
                      <a:pt x="375" y="99"/>
                      <a:pt x="379" y="102"/>
                      <a:pt x="382" y="104"/>
                    </a:cubicBezTo>
                    <a:cubicBezTo>
                      <a:pt x="388" y="109"/>
                      <a:pt x="393" y="115"/>
                      <a:pt x="397" y="122"/>
                    </a:cubicBezTo>
                    <a:cubicBezTo>
                      <a:pt x="400" y="129"/>
                      <a:pt x="401" y="136"/>
                      <a:pt x="400" y="143"/>
                    </a:cubicBezTo>
                    <a:cubicBezTo>
                      <a:pt x="399" y="161"/>
                      <a:pt x="391" y="182"/>
                      <a:pt x="378" y="195"/>
                    </a:cubicBezTo>
                    <a:cubicBezTo>
                      <a:pt x="375" y="197"/>
                      <a:pt x="374" y="199"/>
                      <a:pt x="372" y="202"/>
                    </a:cubicBezTo>
                    <a:cubicBezTo>
                      <a:pt x="370" y="204"/>
                      <a:pt x="368" y="206"/>
                      <a:pt x="365" y="208"/>
                    </a:cubicBezTo>
                    <a:cubicBezTo>
                      <a:pt x="363" y="208"/>
                      <a:pt x="363" y="208"/>
                      <a:pt x="362" y="209"/>
                    </a:cubicBezTo>
                    <a:cubicBezTo>
                      <a:pt x="362" y="210"/>
                      <a:pt x="360" y="211"/>
                      <a:pt x="360" y="212"/>
                    </a:cubicBezTo>
                    <a:cubicBezTo>
                      <a:pt x="360" y="212"/>
                      <a:pt x="359" y="212"/>
                      <a:pt x="359" y="212"/>
                    </a:cubicBezTo>
                    <a:cubicBezTo>
                      <a:pt x="359" y="212"/>
                      <a:pt x="359" y="212"/>
                      <a:pt x="358" y="212"/>
                    </a:cubicBezTo>
                    <a:cubicBezTo>
                      <a:pt x="358" y="213"/>
                      <a:pt x="357" y="214"/>
                      <a:pt x="356" y="215"/>
                    </a:cubicBezTo>
                    <a:cubicBezTo>
                      <a:pt x="356" y="215"/>
                      <a:pt x="356" y="216"/>
                      <a:pt x="355" y="215"/>
                    </a:cubicBezTo>
                    <a:cubicBezTo>
                      <a:pt x="355" y="215"/>
                      <a:pt x="354" y="214"/>
                      <a:pt x="354" y="215"/>
                    </a:cubicBezTo>
                    <a:cubicBezTo>
                      <a:pt x="354" y="215"/>
                      <a:pt x="353" y="215"/>
                      <a:pt x="353" y="215"/>
                    </a:cubicBezTo>
                    <a:cubicBezTo>
                      <a:pt x="353" y="215"/>
                      <a:pt x="353" y="216"/>
                      <a:pt x="353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7"/>
                      <a:pt x="351" y="217"/>
                      <a:pt x="351" y="217"/>
                    </a:cubicBezTo>
                    <a:cubicBezTo>
                      <a:pt x="351" y="218"/>
                      <a:pt x="350" y="217"/>
                      <a:pt x="350" y="217"/>
                    </a:cubicBezTo>
                    <a:cubicBezTo>
                      <a:pt x="350" y="218"/>
                      <a:pt x="350" y="218"/>
                      <a:pt x="350" y="219"/>
                    </a:cubicBezTo>
                    <a:cubicBezTo>
                      <a:pt x="349" y="219"/>
                      <a:pt x="348" y="218"/>
                      <a:pt x="348" y="218"/>
                    </a:cubicBezTo>
                    <a:cubicBezTo>
                      <a:pt x="347" y="219"/>
                      <a:pt x="346" y="219"/>
                      <a:pt x="346" y="219"/>
                    </a:cubicBezTo>
                    <a:cubicBezTo>
                      <a:pt x="345" y="220"/>
                      <a:pt x="345" y="220"/>
                      <a:pt x="345" y="220"/>
                    </a:cubicBezTo>
                    <a:cubicBezTo>
                      <a:pt x="345" y="221"/>
                      <a:pt x="344" y="221"/>
                      <a:pt x="344" y="221"/>
                    </a:cubicBezTo>
                    <a:cubicBezTo>
                      <a:pt x="344" y="221"/>
                      <a:pt x="344" y="221"/>
                      <a:pt x="344" y="222"/>
                    </a:cubicBezTo>
                    <a:cubicBezTo>
                      <a:pt x="343" y="222"/>
                      <a:pt x="342" y="223"/>
                      <a:pt x="341" y="223"/>
                    </a:cubicBezTo>
                    <a:cubicBezTo>
                      <a:pt x="340" y="224"/>
                      <a:pt x="339" y="224"/>
                      <a:pt x="339" y="225"/>
                    </a:cubicBezTo>
                    <a:cubicBezTo>
                      <a:pt x="338" y="225"/>
                      <a:pt x="337" y="225"/>
                      <a:pt x="336" y="225"/>
                    </a:cubicBezTo>
                    <a:cubicBezTo>
                      <a:pt x="336" y="225"/>
                      <a:pt x="336" y="226"/>
                      <a:pt x="336" y="226"/>
                    </a:cubicBezTo>
                    <a:cubicBezTo>
                      <a:pt x="335" y="226"/>
                      <a:pt x="332" y="227"/>
                      <a:pt x="331" y="228"/>
                    </a:cubicBezTo>
                    <a:cubicBezTo>
                      <a:pt x="330" y="228"/>
                      <a:pt x="329" y="229"/>
                      <a:pt x="328" y="230"/>
                    </a:cubicBezTo>
                    <a:cubicBezTo>
                      <a:pt x="328" y="230"/>
                      <a:pt x="328" y="230"/>
                      <a:pt x="328" y="230"/>
                    </a:cubicBez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6" y="230"/>
                      <a:pt x="326" y="230"/>
                      <a:pt x="325" y="231"/>
                    </a:cubicBezTo>
                    <a:cubicBezTo>
                      <a:pt x="324" y="233"/>
                      <a:pt x="323" y="232"/>
                      <a:pt x="321" y="233"/>
                    </a:cubicBezTo>
                    <a:cubicBezTo>
                      <a:pt x="317" y="235"/>
                      <a:pt x="313" y="239"/>
                      <a:pt x="308" y="240"/>
                    </a:cubicBezTo>
                    <a:cubicBezTo>
                      <a:pt x="307" y="242"/>
                      <a:pt x="304" y="242"/>
                      <a:pt x="303" y="243"/>
                    </a:cubicBezTo>
                    <a:cubicBezTo>
                      <a:pt x="302" y="243"/>
                      <a:pt x="301" y="244"/>
                      <a:pt x="300" y="243"/>
                    </a:cubicBezTo>
                    <a:cubicBezTo>
                      <a:pt x="300" y="244"/>
                      <a:pt x="300" y="245"/>
                      <a:pt x="299" y="245"/>
                    </a:cubicBezTo>
                    <a:cubicBezTo>
                      <a:pt x="298" y="245"/>
                      <a:pt x="297" y="246"/>
                      <a:pt x="295" y="246"/>
                    </a:cubicBezTo>
                    <a:cubicBezTo>
                      <a:pt x="295" y="247"/>
                      <a:pt x="294" y="247"/>
                      <a:pt x="292" y="247"/>
                    </a:cubicBezTo>
                    <a:cubicBezTo>
                      <a:pt x="291" y="248"/>
                      <a:pt x="290" y="250"/>
                      <a:pt x="288" y="249"/>
                    </a:cubicBezTo>
                    <a:cubicBezTo>
                      <a:pt x="287" y="250"/>
                      <a:pt x="287" y="250"/>
                      <a:pt x="287" y="250"/>
                    </a:cubicBezTo>
                    <a:cubicBezTo>
                      <a:pt x="286" y="249"/>
                      <a:pt x="284" y="250"/>
                      <a:pt x="283" y="251"/>
                    </a:cubicBezTo>
                    <a:cubicBezTo>
                      <a:pt x="284" y="251"/>
                      <a:pt x="283" y="252"/>
                      <a:pt x="283" y="253"/>
                    </a:cubicBezTo>
                    <a:cubicBezTo>
                      <a:pt x="282" y="253"/>
                      <a:pt x="281" y="253"/>
                      <a:pt x="280" y="254"/>
                    </a:cubicBezTo>
                    <a:cubicBezTo>
                      <a:pt x="280" y="253"/>
                      <a:pt x="280" y="252"/>
                      <a:pt x="279" y="252"/>
                    </a:cubicBezTo>
                    <a:cubicBezTo>
                      <a:pt x="278" y="253"/>
                      <a:pt x="278" y="253"/>
                      <a:pt x="278" y="253"/>
                    </a:cubicBezTo>
                    <a:cubicBezTo>
                      <a:pt x="278" y="254"/>
                      <a:pt x="278" y="254"/>
                      <a:pt x="278" y="255"/>
                    </a:cubicBezTo>
                    <a:cubicBezTo>
                      <a:pt x="278" y="255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7"/>
                      <a:pt x="277" y="257"/>
                    </a:cubicBezTo>
                    <a:cubicBezTo>
                      <a:pt x="276" y="257"/>
                      <a:pt x="276" y="257"/>
                      <a:pt x="275" y="257"/>
                    </a:cubicBezTo>
                    <a:cubicBezTo>
                      <a:pt x="274" y="257"/>
                      <a:pt x="274" y="258"/>
                      <a:pt x="273" y="257"/>
                    </a:cubicBezTo>
                    <a:cubicBezTo>
                      <a:pt x="273" y="257"/>
                      <a:pt x="274" y="257"/>
                      <a:pt x="274" y="256"/>
                    </a:cubicBezTo>
                    <a:cubicBezTo>
                      <a:pt x="274" y="255"/>
                      <a:pt x="273" y="255"/>
                      <a:pt x="273" y="255"/>
                    </a:cubicBezTo>
                    <a:cubicBezTo>
                      <a:pt x="272" y="255"/>
                      <a:pt x="273" y="256"/>
                      <a:pt x="273" y="257"/>
                    </a:cubicBezTo>
                    <a:cubicBezTo>
                      <a:pt x="271" y="258"/>
                      <a:pt x="270" y="258"/>
                      <a:pt x="269" y="259"/>
                    </a:cubicBezTo>
                    <a:cubicBezTo>
                      <a:pt x="268" y="259"/>
                      <a:pt x="266" y="259"/>
                      <a:pt x="265" y="260"/>
                    </a:cubicBezTo>
                    <a:cubicBezTo>
                      <a:pt x="264" y="260"/>
                      <a:pt x="264" y="261"/>
                      <a:pt x="262" y="260"/>
                    </a:cubicBezTo>
                    <a:cubicBezTo>
                      <a:pt x="261" y="262"/>
                      <a:pt x="259" y="263"/>
                      <a:pt x="258" y="265"/>
                    </a:cubicBezTo>
                    <a:cubicBezTo>
                      <a:pt x="256" y="264"/>
                      <a:pt x="256" y="265"/>
                      <a:pt x="255" y="266"/>
                    </a:cubicBezTo>
                    <a:cubicBezTo>
                      <a:pt x="255" y="266"/>
                      <a:pt x="254" y="265"/>
                      <a:pt x="254" y="265"/>
                    </a:cubicBezTo>
                    <a:cubicBezTo>
                      <a:pt x="254" y="266"/>
                      <a:pt x="253" y="266"/>
                      <a:pt x="253" y="266"/>
                    </a:cubicBezTo>
                    <a:cubicBezTo>
                      <a:pt x="255" y="267"/>
                      <a:pt x="256" y="266"/>
                      <a:pt x="256" y="266"/>
                    </a:cubicBezTo>
                    <a:cubicBezTo>
                      <a:pt x="256" y="266"/>
                      <a:pt x="257" y="266"/>
                      <a:pt x="257" y="266"/>
                    </a:cubicBezTo>
                    <a:cubicBezTo>
                      <a:pt x="257" y="266"/>
                      <a:pt x="258" y="265"/>
                      <a:pt x="258" y="265"/>
                    </a:cubicBezTo>
                    <a:cubicBezTo>
                      <a:pt x="259" y="265"/>
                      <a:pt x="259" y="265"/>
                      <a:pt x="260" y="265"/>
                    </a:cubicBezTo>
                    <a:cubicBezTo>
                      <a:pt x="260" y="265"/>
                      <a:pt x="261" y="265"/>
                      <a:pt x="261" y="264"/>
                    </a:cubicBezTo>
                    <a:cubicBezTo>
                      <a:pt x="261" y="264"/>
                      <a:pt x="261" y="264"/>
                      <a:pt x="262" y="264"/>
                    </a:cubicBezTo>
                    <a:cubicBezTo>
                      <a:pt x="262" y="263"/>
                      <a:pt x="263" y="263"/>
                      <a:pt x="263" y="263"/>
                    </a:cubicBezTo>
                    <a:cubicBezTo>
                      <a:pt x="266" y="261"/>
                      <a:pt x="269" y="261"/>
                      <a:pt x="272" y="259"/>
                    </a:cubicBezTo>
                    <a:cubicBezTo>
                      <a:pt x="273" y="259"/>
                      <a:pt x="273" y="259"/>
                      <a:pt x="274" y="260"/>
                    </a:cubicBezTo>
                    <a:cubicBezTo>
                      <a:pt x="275" y="259"/>
                      <a:pt x="277" y="258"/>
                      <a:pt x="279" y="258"/>
                    </a:cubicBezTo>
                    <a:cubicBezTo>
                      <a:pt x="280" y="257"/>
                      <a:pt x="281" y="257"/>
                      <a:pt x="281" y="256"/>
                    </a:cubicBezTo>
                    <a:cubicBezTo>
                      <a:pt x="281" y="256"/>
                      <a:pt x="281" y="256"/>
                      <a:pt x="282" y="256"/>
                    </a:cubicBezTo>
                    <a:cubicBezTo>
                      <a:pt x="283" y="255"/>
                      <a:pt x="284" y="254"/>
                      <a:pt x="285" y="254"/>
                    </a:cubicBezTo>
                    <a:cubicBezTo>
                      <a:pt x="285" y="253"/>
                      <a:pt x="285" y="251"/>
                      <a:pt x="286" y="252"/>
                    </a:cubicBezTo>
                    <a:cubicBezTo>
                      <a:pt x="287" y="252"/>
                      <a:pt x="286" y="253"/>
                      <a:pt x="288" y="253"/>
                    </a:cubicBezTo>
                    <a:cubicBezTo>
                      <a:pt x="288" y="252"/>
                      <a:pt x="289" y="252"/>
                      <a:pt x="290" y="252"/>
                    </a:cubicBezTo>
                    <a:cubicBezTo>
                      <a:pt x="291" y="251"/>
                      <a:pt x="292" y="250"/>
                      <a:pt x="294" y="250"/>
                    </a:cubicBezTo>
                    <a:cubicBezTo>
                      <a:pt x="295" y="250"/>
                      <a:pt x="295" y="249"/>
                      <a:pt x="297" y="250"/>
                    </a:cubicBezTo>
                    <a:cubicBezTo>
                      <a:pt x="297" y="248"/>
                      <a:pt x="298" y="248"/>
                      <a:pt x="298" y="247"/>
                    </a:cubicBezTo>
                    <a:cubicBezTo>
                      <a:pt x="299" y="248"/>
                      <a:pt x="300" y="247"/>
                      <a:pt x="301" y="247"/>
                    </a:cubicBezTo>
                    <a:cubicBezTo>
                      <a:pt x="302" y="246"/>
                      <a:pt x="302" y="244"/>
                      <a:pt x="304" y="245"/>
                    </a:cubicBezTo>
                    <a:cubicBezTo>
                      <a:pt x="304" y="247"/>
                      <a:pt x="303" y="246"/>
                      <a:pt x="303" y="247"/>
                    </a:cubicBezTo>
                    <a:cubicBezTo>
                      <a:pt x="302" y="247"/>
                      <a:pt x="302" y="248"/>
                      <a:pt x="301" y="248"/>
                    </a:cubicBezTo>
                    <a:cubicBezTo>
                      <a:pt x="301" y="248"/>
                      <a:pt x="301" y="249"/>
                      <a:pt x="300" y="249"/>
                    </a:cubicBezTo>
                    <a:cubicBezTo>
                      <a:pt x="300" y="249"/>
                      <a:pt x="299" y="249"/>
                      <a:pt x="299" y="249"/>
                    </a:cubicBezTo>
                    <a:cubicBezTo>
                      <a:pt x="299" y="249"/>
                      <a:pt x="299" y="249"/>
                      <a:pt x="299" y="249"/>
                    </a:cubicBezTo>
                    <a:cubicBezTo>
                      <a:pt x="298" y="249"/>
                      <a:pt x="298" y="249"/>
                      <a:pt x="297" y="249"/>
                    </a:cubicBezTo>
                    <a:cubicBezTo>
                      <a:pt x="297" y="249"/>
                      <a:pt x="297" y="250"/>
                      <a:pt x="297" y="250"/>
                    </a:cubicBezTo>
                    <a:cubicBezTo>
                      <a:pt x="296" y="250"/>
                      <a:pt x="295" y="251"/>
                      <a:pt x="295" y="251"/>
                    </a:cubicBezTo>
                    <a:cubicBezTo>
                      <a:pt x="295" y="251"/>
                      <a:pt x="294" y="251"/>
                      <a:pt x="294" y="251"/>
                    </a:cubicBezTo>
                    <a:cubicBezTo>
                      <a:pt x="293" y="252"/>
                      <a:pt x="292" y="252"/>
                      <a:pt x="292" y="252"/>
                    </a:cubicBezTo>
                    <a:cubicBezTo>
                      <a:pt x="291" y="253"/>
                      <a:pt x="291" y="253"/>
                      <a:pt x="291" y="254"/>
                    </a:cubicBezTo>
                    <a:cubicBezTo>
                      <a:pt x="290" y="254"/>
                      <a:pt x="289" y="255"/>
                      <a:pt x="287" y="255"/>
                    </a:cubicBezTo>
                    <a:cubicBezTo>
                      <a:pt x="287" y="256"/>
                      <a:pt x="286" y="256"/>
                      <a:pt x="287" y="257"/>
                    </a:cubicBezTo>
                    <a:cubicBezTo>
                      <a:pt x="286" y="258"/>
                      <a:pt x="284" y="258"/>
                      <a:pt x="283" y="258"/>
                    </a:cubicBezTo>
                    <a:cubicBezTo>
                      <a:pt x="283" y="259"/>
                      <a:pt x="283" y="260"/>
                      <a:pt x="282" y="260"/>
                    </a:cubicBezTo>
                    <a:cubicBezTo>
                      <a:pt x="280" y="259"/>
                      <a:pt x="280" y="261"/>
                      <a:pt x="278" y="260"/>
                    </a:cubicBezTo>
                    <a:cubicBezTo>
                      <a:pt x="278" y="261"/>
                      <a:pt x="278" y="261"/>
                      <a:pt x="277" y="263"/>
                    </a:cubicBezTo>
                    <a:cubicBezTo>
                      <a:pt x="276" y="263"/>
                      <a:pt x="274" y="263"/>
                      <a:pt x="272" y="264"/>
                    </a:cubicBezTo>
                    <a:cubicBezTo>
                      <a:pt x="271" y="263"/>
                      <a:pt x="271" y="265"/>
                      <a:pt x="270" y="264"/>
                    </a:cubicBezTo>
                    <a:cubicBezTo>
                      <a:pt x="269" y="265"/>
                      <a:pt x="269" y="266"/>
                      <a:pt x="268" y="266"/>
                    </a:cubicBezTo>
                    <a:cubicBezTo>
                      <a:pt x="265" y="266"/>
                      <a:pt x="263" y="269"/>
                      <a:pt x="259" y="269"/>
                    </a:cubicBezTo>
                    <a:cubicBezTo>
                      <a:pt x="259" y="270"/>
                      <a:pt x="258" y="271"/>
                      <a:pt x="257" y="271"/>
                    </a:cubicBezTo>
                    <a:cubicBezTo>
                      <a:pt x="257" y="271"/>
                      <a:pt x="257" y="271"/>
                      <a:pt x="256" y="271"/>
                    </a:cubicBezTo>
                    <a:cubicBezTo>
                      <a:pt x="255" y="271"/>
                      <a:pt x="255" y="272"/>
                      <a:pt x="254" y="272"/>
                    </a:cubicBezTo>
                    <a:cubicBezTo>
                      <a:pt x="253" y="274"/>
                      <a:pt x="253" y="274"/>
                      <a:pt x="253" y="274"/>
                    </a:cubicBezTo>
                    <a:cubicBezTo>
                      <a:pt x="253" y="274"/>
                      <a:pt x="252" y="273"/>
                      <a:pt x="252" y="274"/>
                    </a:cubicBezTo>
                    <a:cubicBezTo>
                      <a:pt x="252" y="274"/>
                      <a:pt x="252" y="274"/>
                      <a:pt x="252" y="274"/>
                    </a:cubicBezTo>
                    <a:cubicBezTo>
                      <a:pt x="251" y="275"/>
                      <a:pt x="250" y="275"/>
                      <a:pt x="250" y="276"/>
                    </a:cubicBezTo>
                    <a:cubicBezTo>
                      <a:pt x="251" y="276"/>
                      <a:pt x="252" y="275"/>
                      <a:pt x="252" y="276"/>
                    </a:cubicBezTo>
                    <a:cubicBezTo>
                      <a:pt x="252" y="277"/>
                      <a:pt x="250" y="277"/>
                      <a:pt x="250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9"/>
                      <a:pt x="248" y="280"/>
                      <a:pt x="247" y="279"/>
                    </a:cubicBezTo>
                    <a:cubicBezTo>
                      <a:pt x="246" y="279"/>
                      <a:pt x="246" y="278"/>
                      <a:pt x="245" y="278"/>
                    </a:cubicBezTo>
                    <a:cubicBezTo>
                      <a:pt x="244" y="280"/>
                      <a:pt x="246" y="278"/>
                      <a:pt x="246" y="280"/>
                    </a:cubicBezTo>
                    <a:cubicBezTo>
                      <a:pt x="246" y="280"/>
                      <a:pt x="245" y="280"/>
                      <a:pt x="245" y="281"/>
                    </a:cubicBezTo>
                    <a:cubicBezTo>
                      <a:pt x="244" y="281"/>
                      <a:pt x="241" y="281"/>
                      <a:pt x="240" y="281"/>
                    </a:cubicBezTo>
                    <a:cubicBezTo>
                      <a:pt x="240" y="280"/>
                      <a:pt x="242" y="280"/>
                      <a:pt x="242" y="280"/>
                    </a:cubicBezTo>
                    <a:cubicBezTo>
                      <a:pt x="240" y="279"/>
                      <a:pt x="237" y="281"/>
                      <a:pt x="235" y="281"/>
                    </a:cubicBezTo>
                    <a:cubicBezTo>
                      <a:pt x="234" y="282"/>
                      <a:pt x="233" y="284"/>
                      <a:pt x="233" y="285"/>
                    </a:cubicBezTo>
                    <a:cubicBezTo>
                      <a:pt x="233" y="285"/>
                      <a:pt x="233" y="286"/>
                      <a:pt x="232" y="286"/>
                    </a:cubicBezTo>
                    <a:cubicBezTo>
                      <a:pt x="232" y="285"/>
                      <a:pt x="233" y="285"/>
                      <a:pt x="233" y="283"/>
                    </a:cubicBezTo>
                    <a:cubicBezTo>
                      <a:pt x="231" y="282"/>
                      <a:pt x="230" y="284"/>
                      <a:pt x="230" y="284"/>
                    </a:cubicBezTo>
                    <a:cubicBezTo>
                      <a:pt x="230" y="286"/>
                      <a:pt x="230" y="286"/>
                      <a:pt x="230" y="286"/>
                    </a:cubicBezTo>
                    <a:cubicBezTo>
                      <a:pt x="229" y="286"/>
                      <a:pt x="228" y="286"/>
                      <a:pt x="226" y="286"/>
                    </a:cubicBezTo>
                    <a:cubicBezTo>
                      <a:pt x="226" y="287"/>
                      <a:pt x="226" y="288"/>
                      <a:pt x="225" y="288"/>
                    </a:cubicBezTo>
                    <a:cubicBezTo>
                      <a:pt x="225" y="288"/>
                      <a:pt x="225" y="287"/>
                      <a:pt x="224" y="288"/>
                    </a:cubicBezTo>
                    <a:cubicBezTo>
                      <a:pt x="224" y="290"/>
                      <a:pt x="221" y="289"/>
                      <a:pt x="220" y="290"/>
                    </a:cubicBezTo>
                    <a:cubicBezTo>
                      <a:pt x="219" y="291"/>
                      <a:pt x="218" y="291"/>
                      <a:pt x="218" y="293"/>
                    </a:cubicBezTo>
                    <a:cubicBezTo>
                      <a:pt x="217" y="293"/>
                      <a:pt x="216" y="293"/>
                      <a:pt x="216" y="294"/>
                    </a:cubicBezTo>
                    <a:cubicBezTo>
                      <a:pt x="215" y="294"/>
                      <a:pt x="215" y="294"/>
                      <a:pt x="215" y="294"/>
                    </a:cubicBezTo>
                    <a:cubicBezTo>
                      <a:pt x="214" y="295"/>
                      <a:pt x="214" y="295"/>
                      <a:pt x="214" y="295"/>
                    </a:cubicBezTo>
                    <a:cubicBezTo>
                      <a:pt x="213" y="296"/>
                      <a:pt x="212" y="295"/>
                      <a:pt x="212" y="296"/>
                    </a:cubicBezTo>
                    <a:cubicBezTo>
                      <a:pt x="212" y="297"/>
                      <a:pt x="211" y="296"/>
                      <a:pt x="211" y="297"/>
                    </a:cubicBezTo>
                    <a:cubicBezTo>
                      <a:pt x="211" y="298"/>
                      <a:pt x="210" y="297"/>
                      <a:pt x="210" y="298"/>
                    </a:cubicBezTo>
                    <a:cubicBezTo>
                      <a:pt x="208" y="299"/>
                      <a:pt x="205" y="300"/>
                      <a:pt x="206" y="302"/>
                    </a:cubicBezTo>
                    <a:cubicBezTo>
                      <a:pt x="204" y="302"/>
                      <a:pt x="204" y="303"/>
                      <a:pt x="204" y="303"/>
                    </a:cubicBezTo>
                    <a:cubicBezTo>
                      <a:pt x="203" y="303"/>
                      <a:pt x="203" y="303"/>
                      <a:pt x="202" y="303"/>
                    </a:cubicBezTo>
                    <a:cubicBezTo>
                      <a:pt x="202" y="305"/>
                      <a:pt x="202" y="305"/>
                      <a:pt x="202" y="305"/>
                    </a:cubicBezTo>
                    <a:cubicBezTo>
                      <a:pt x="200" y="305"/>
                      <a:pt x="200" y="308"/>
                      <a:pt x="198" y="307"/>
                    </a:cubicBezTo>
                    <a:cubicBezTo>
                      <a:pt x="198" y="308"/>
                      <a:pt x="197" y="309"/>
                      <a:pt x="196" y="308"/>
                    </a:cubicBezTo>
                    <a:cubicBezTo>
                      <a:pt x="196" y="309"/>
                      <a:pt x="196" y="310"/>
                      <a:pt x="195" y="310"/>
                    </a:cubicBezTo>
                    <a:cubicBezTo>
                      <a:pt x="193" y="309"/>
                      <a:pt x="192" y="312"/>
                      <a:pt x="190" y="312"/>
                    </a:cubicBezTo>
                    <a:cubicBezTo>
                      <a:pt x="190" y="314"/>
                      <a:pt x="189" y="315"/>
                      <a:pt x="189" y="316"/>
                    </a:cubicBezTo>
                    <a:cubicBezTo>
                      <a:pt x="188" y="315"/>
                      <a:pt x="188" y="314"/>
                      <a:pt x="187" y="315"/>
                    </a:cubicBezTo>
                    <a:cubicBezTo>
                      <a:pt x="187" y="316"/>
                      <a:pt x="186" y="316"/>
                      <a:pt x="186" y="318"/>
                    </a:cubicBezTo>
                    <a:cubicBezTo>
                      <a:pt x="185" y="318"/>
                      <a:pt x="185" y="318"/>
                      <a:pt x="184" y="319"/>
                    </a:cubicBezTo>
                    <a:cubicBezTo>
                      <a:pt x="184" y="319"/>
                      <a:pt x="183" y="319"/>
                      <a:pt x="183" y="319"/>
                    </a:cubicBezTo>
                    <a:cubicBezTo>
                      <a:pt x="182" y="319"/>
                      <a:pt x="183" y="320"/>
                      <a:pt x="182" y="321"/>
                    </a:cubicBezTo>
                    <a:cubicBezTo>
                      <a:pt x="181" y="320"/>
                      <a:pt x="181" y="320"/>
                      <a:pt x="181" y="320"/>
                    </a:cubicBezTo>
                    <a:cubicBezTo>
                      <a:pt x="181" y="322"/>
                      <a:pt x="179" y="322"/>
                      <a:pt x="179" y="323"/>
                    </a:cubicBezTo>
                    <a:cubicBezTo>
                      <a:pt x="178" y="323"/>
                      <a:pt x="177" y="323"/>
                      <a:pt x="176" y="323"/>
                    </a:cubicBezTo>
                    <a:cubicBezTo>
                      <a:pt x="176" y="325"/>
                      <a:pt x="174" y="326"/>
                      <a:pt x="174" y="328"/>
                    </a:cubicBezTo>
                    <a:cubicBezTo>
                      <a:pt x="172" y="327"/>
                      <a:pt x="173" y="331"/>
                      <a:pt x="170" y="330"/>
                    </a:cubicBezTo>
                    <a:cubicBezTo>
                      <a:pt x="170" y="331"/>
                      <a:pt x="171" y="331"/>
                      <a:pt x="170" y="332"/>
                    </a:cubicBezTo>
                    <a:cubicBezTo>
                      <a:pt x="169" y="332"/>
                      <a:pt x="170" y="331"/>
                      <a:pt x="169" y="330"/>
                    </a:cubicBezTo>
                    <a:cubicBezTo>
                      <a:pt x="168" y="331"/>
                      <a:pt x="169" y="333"/>
                      <a:pt x="168" y="335"/>
                    </a:cubicBezTo>
                    <a:cubicBezTo>
                      <a:pt x="167" y="335"/>
                      <a:pt x="167" y="335"/>
                      <a:pt x="165" y="334"/>
                    </a:cubicBezTo>
                    <a:cubicBezTo>
                      <a:pt x="165" y="335"/>
                      <a:pt x="165" y="336"/>
                      <a:pt x="164" y="335"/>
                    </a:cubicBezTo>
                    <a:cubicBezTo>
                      <a:pt x="164" y="334"/>
                      <a:pt x="164" y="334"/>
                      <a:pt x="165" y="333"/>
                    </a:cubicBezTo>
                    <a:cubicBezTo>
                      <a:pt x="165" y="333"/>
                      <a:pt x="165" y="333"/>
                      <a:pt x="165" y="333"/>
                    </a:cubicBezTo>
                    <a:cubicBezTo>
                      <a:pt x="165" y="332"/>
                      <a:pt x="166" y="332"/>
                      <a:pt x="166" y="331"/>
                    </a:cubicBezTo>
                    <a:cubicBezTo>
                      <a:pt x="167" y="331"/>
                      <a:pt x="169" y="328"/>
                      <a:pt x="167" y="327"/>
                    </a:cubicBezTo>
                    <a:cubicBezTo>
                      <a:pt x="166" y="327"/>
                      <a:pt x="166" y="328"/>
                      <a:pt x="165" y="329"/>
                    </a:cubicBezTo>
                    <a:cubicBezTo>
                      <a:pt x="164" y="330"/>
                      <a:pt x="164" y="331"/>
                      <a:pt x="163" y="331"/>
                    </a:cubicBezTo>
                    <a:cubicBezTo>
                      <a:pt x="162" y="333"/>
                      <a:pt x="161" y="334"/>
                      <a:pt x="160" y="335"/>
                    </a:cubicBezTo>
                    <a:cubicBezTo>
                      <a:pt x="163" y="335"/>
                      <a:pt x="163" y="337"/>
                      <a:pt x="163" y="339"/>
                    </a:cubicBezTo>
                    <a:cubicBezTo>
                      <a:pt x="162" y="339"/>
                      <a:pt x="162" y="339"/>
                      <a:pt x="162" y="339"/>
                    </a:cubicBezTo>
                    <a:cubicBezTo>
                      <a:pt x="161" y="340"/>
                      <a:pt x="164" y="341"/>
                      <a:pt x="163" y="342"/>
                    </a:cubicBezTo>
                    <a:cubicBezTo>
                      <a:pt x="162" y="342"/>
                      <a:pt x="162" y="342"/>
                      <a:pt x="161" y="342"/>
                    </a:cubicBezTo>
                    <a:cubicBezTo>
                      <a:pt x="159" y="342"/>
                      <a:pt x="159" y="338"/>
                      <a:pt x="160" y="337"/>
                    </a:cubicBezTo>
                    <a:cubicBezTo>
                      <a:pt x="160" y="337"/>
                      <a:pt x="159" y="337"/>
                      <a:pt x="160" y="336"/>
                    </a:cubicBezTo>
                    <a:cubicBezTo>
                      <a:pt x="160" y="336"/>
                      <a:pt x="159" y="335"/>
                      <a:pt x="159" y="335"/>
                    </a:cubicBezTo>
                    <a:cubicBezTo>
                      <a:pt x="158" y="337"/>
                      <a:pt x="158" y="338"/>
                      <a:pt x="158" y="340"/>
                    </a:cubicBezTo>
                    <a:cubicBezTo>
                      <a:pt x="157" y="340"/>
                      <a:pt x="156" y="341"/>
                      <a:pt x="155" y="340"/>
                    </a:cubicBezTo>
                    <a:cubicBezTo>
                      <a:pt x="154" y="341"/>
                      <a:pt x="155" y="342"/>
                      <a:pt x="155" y="344"/>
                    </a:cubicBezTo>
                    <a:cubicBezTo>
                      <a:pt x="154" y="345"/>
                      <a:pt x="152" y="345"/>
                      <a:pt x="151" y="345"/>
                    </a:cubicBezTo>
                    <a:cubicBezTo>
                      <a:pt x="150" y="344"/>
                      <a:pt x="150" y="343"/>
                      <a:pt x="149" y="344"/>
                    </a:cubicBezTo>
                    <a:cubicBezTo>
                      <a:pt x="148" y="345"/>
                      <a:pt x="150" y="346"/>
                      <a:pt x="149" y="348"/>
                    </a:cubicBezTo>
                    <a:cubicBezTo>
                      <a:pt x="149" y="348"/>
                      <a:pt x="150" y="349"/>
                      <a:pt x="150" y="350"/>
                    </a:cubicBezTo>
                    <a:cubicBezTo>
                      <a:pt x="150" y="351"/>
                      <a:pt x="149" y="351"/>
                      <a:pt x="149" y="351"/>
                    </a:cubicBezTo>
                    <a:cubicBezTo>
                      <a:pt x="148" y="352"/>
                      <a:pt x="149" y="353"/>
                      <a:pt x="148" y="353"/>
                    </a:cubicBezTo>
                    <a:cubicBezTo>
                      <a:pt x="146" y="352"/>
                      <a:pt x="148" y="349"/>
                      <a:pt x="146" y="350"/>
                    </a:cubicBezTo>
                    <a:cubicBezTo>
                      <a:pt x="145" y="350"/>
                      <a:pt x="147" y="352"/>
                      <a:pt x="147" y="352"/>
                    </a:cubicBezTo>
                    <a:cubicBezTo>
                      <a:pt x="147" y="353"/>
                      <a:pt x="147" y="353"/>
                      <a:pt x="147" y="353"/>
                    </a:cubicBezTo>
                    <a:cubicBezTo>
                      <a:pt x="147" y="354"/>
                      <a:pt x="148" y="354"/>
                      <a:pt x="148" y="355"/>
                    </a:cubicBezTo>
                    <a:cubicBezTo>
                      <a:pt x="147" y="356"/>
                      <a:pt x="145" y="356"/>
                      <a:pt x="145" y="358"/>
                    </a:cubicBezTo>
                    <a:cubicBezTo>
                      <a:pt x="144" y="358"/>
                      <a:pt x="144" y="357"/>
                      <a:pt x="143" y="357"/>
                    </a:cubicBezTo>
                    <a:cubicBezTo>
                      <a:pt x="143" y="358"/>
                      <a:pt x="144" y="358"/>
                      <a:pt x="144" y="359"/>
                    </a:cubicBezTo>
                    <a:cubicBezTo>
                      <a:pt x="143" y="359"/>
                      <a:pt x="143" y="361"/>
                      <a:pt x="141" y="361"/>
                    </a:cubicBezTo>
                    <a:cubicBezTo>
                      <a:pt x="141" y="362"/>
                      <a:pt x="142" y="362"/>
                      <a:pt x="142" y="363"/>
                    </a:cubicBezTo>
                    <a:cubicBezTo>
                      <a:pt x="140" y="363"/>
                      <a:pt x="141" y="364"/>
                      <a:pt x="140" y="365"/>
                    </a:cubicBezTo>
                    <a:cubicBezTo>
                      <a:pt x="140" y="365"/>
                      <a:pt x="138" y="365"/>
                      <a:pt x="138" y="365"/>
                    </a:cubicBezTo>
                    <a:cubicBezTo>
                      <a:pt x="137" y="367"/>
                      <a:pt x="140" y="368"/>
                      <a:pt x="140" y="369"/>
                    </a:cubicBezTo>
                    <a:cubicBezTo>
                      <a:pt x="139" y="370"/>
                      <a:pt x="137" y="370"/>
                      <a:pt x="137" y="371"/>
                    </a:cubicBezTo>
                    <a:cubicBezTo>
                      <a:pt x="136" y="371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5" y="372"/>
                      <a:pt x="135" y="374"/>
                      <a:pt x="135" y="374"/>
                    </a:cubicBezTo>
                    <a:cubicBezTo>
                      <a:pt x="135" y="374"/>
                      <a:pt x="134" y="375"/>
                      <a:pt x="134" y="375"/>
                    </a:cubicBezTo>
                    <a:cubicBezTo>
                      <a:pt x="134" y="376"/>
                      <a:pt x="135" y="376"/>
                      <a:pt x="135" y="377"/>
                    </a:cubicBezTo>
                    <a:cubicBezTo>
                      <a:pt x="135" y="377"/>
                      <a:pt x="133" y="377"/>
                      <a:pt x="133" y="377"/>
                    </a:cubicBezTo>
                    <a:cubicBezTo>
                      <a:pt x="133" y="377"/>
                      <a:pt x="133" y="378"/>
                      <a:pt x="133" y="378"/>
                    </a:cubicBezTo>
                    <a:cubicBezTo>
                      <a:pt x="132" y="379"/>
                      <a:pt x="131" y="379"/>
                      <a:pt x="131" y="380"/>
                    </a:cubicBezTo>
                    <a:cubicBezTo>
                      <a:pt x="130" y="382"/>
                      <a:pt x="131" y="382"/>
                      <a:pt x="131" y="383"/>
                    </a:cubicBezTo>
                    <a:cubicBezTo>
                      <a:pt x="130" y="384"/>
                      <a:pt x="128" y="385"/>
                      <a:pt x="128" y="386"/>
                    </a:cubicBezTo>
                    <a:cubicBezTo>
                      <a:pt x="128" y="387"/>
                      <a:pt x="128" y="387"/>
                      <a:pt x="127" y="387"/>
                    </a:cubicBezTo>
                    <a:cubicBezTo>
                      <a:pt x="127" y="387"/>
                      <a:pt x="127" y="388"/>
                      <a:pt x="126" y="388"/>
                    </a:cubicBezTo>
                    <a:cubicBezTo>
                      <a:pt x="126" y="389"/>
                      <a:pt x="126" y="390"/>
                      <a:pt x="125" y="391"/>
                    </a:cubicBezTo>
                    <a:cubicBezTo>
                      <a:pt x="125" y="391"/>
                      <a:pt x="124" y="391"/>
                      <a:pt x="124" y="391"/>
                    </a:cubicBezTo>
                    <a:cubicBezTo>
                      <a:pt x="124" y="392"/>
                      <a:pt x="124" y="392"/>
                      <a:pt x="123" y="392"/>
                    </a:cubicBezTo>
                    <a:cubicBezTo>
                      <a:pt x="123" y="392"/>
                      <a:pt x="123" y="393"/>
                      <a:pt x="122" y="393"/>
                    </a:cubicBezTo>
                    <a:cubicBezTo>
                      <a:pt x="120" y="395"/>
                      <a:pt x="123" y="396"/>
                      <a:pt x="123" y="399"/>
                    </a:cubicBezTo>
                    <a:cubicBezTo>
                      <a:pt x="122" y="398"/>
                      <a:pt x="122" y="399"/>
                      <a:pt x="121" y="399"/>
                    </a:cubicBezTo>
                    <a:cubicBezTo>
                      <a:pt x="121" y="401"/>
                      <a:pt x="118" y="401"/>
                      <a:pt x="119" y="403"/>
                    </a:cubicBezTo>
                    <a:cubicBezTo>
                      <a:pt x="119" y="404"/>
                      <a:pt x="118" y="403"/>
                      <a:pt x="118" y="404"/>
                    </a:cubicBezTo>
                    <a:cubicBezTo>
                      <a:pt x="119" y="405"/>
                      <a:pt x="118" y="407"/>
                      <a:pt x="119" y="408"/>
                    </a:cubicBezTo>
                    <a:cubicBezTo>
                      <a:pt x="118" y="408"/>
                      <a:pt x="117" y="409"/>
                      <a:pt x="116" y="409"/>
                    </a:cubicBezTo>
                    <a:cubicBezTo>
                      <a:pt x="115" y="410"/>
                      <a:pt x="114" y="411"/>
                      <a:pt x="114" y="412"/>
                    </a:cubicBezTo>
                    <a:cubicBezTo>
                      <a:pt x="113" y="413"/>
                      <a:pt x="113" y="414"/>
                      <a:pt x="113" y="414"/>
                    </a:cubicBezTo>
                    <a:cubicBezTo>
                      <a:pt x="113" y="415"/>
                      <a:pt x="113" y="415"/>
                      <a:pt x="112" y="415"/>
                    </a:cubicBezTo>
                    <a:cubicBezTo>
                      <a:pt x="112" y="416"/>
                      <a:pt x="112" y="416"/>
                      <a:pt x="112" y="416"/>
                    </a:cubicBezTo>
                    <a:cubicBezTo>
                      <a:pt x="112" y="416"/>
                      <a:pt x="112" y="417"/>
                      <a:pt x="112" y="418"/>
                    </a:cubicBezTo>
                    <a:cubicBezTo>
                      <a:pt x="112" y="418"/>
                      <a:pt x="111" y="418"/>
                      <a:pt x="111" y="419"/>
                    </a:cubicBezTo>
                    <a:cubicBezTo>
                      <a:pt x="111" y="419"/>
                      <a:pt x="111" y="420"/>
                      <a:pt x="110" y="420"/>
                    </a:cubicBezTo>
                    <a:cubicBezTo>
                      <a:pt x="110" y="420"/>
                      <a:pt x="110" y="421"/>
                      <a:pt x="110" y="421"/>
                    </a:cubicBezTo>
                    <a:cubicBezTo>
                      <a:pt x="110" y="422"/>
                      <a:pt x="110" y="421"/>
                      <a:pt x="110" y="422"/>
                    </a:cubicBezTo>
                    <a:cubicBezTo>
                      <a:pt x="110" y="422"/>
                      <a:pt x="109" y="422"/>
                      <a:pt x="109" y="423"/>
                    </a:cubicBezTo>
                    <a:cubicBezTo>
                      <a:pt x="110" y="422"/>
                      <a:pt x="111" y="422"/>
                      <a:pt x="112" y="421"/>
                    </a:cubicBezTo>
                    <a:cubicBezTo>
                      <a:pt x="113" y="422"/>
                      <a:pt x="113" y="422"/>
                      <a:pt x="113" y="424"/>
                    </a:cubicBezTo>
                    <a:cubicBezTo>
                      <a:pt x="111" y="423"/>
                      <a:pt x="113" y="427"/>
                      <a:pt x="111" y="428"/>
                    </a:cubicBezTo>
                    <a:cubicBezTo>
                      <a:pt x="111" y="428"/>
                      <a:pt x="110" y="429"/>
                      <a:pt x="109" y="428"/>
                    </a:cubicBezTo>
                    <a:cubicBezTo>
                      <a:pt x="109" y="429"/>
                      <a:pt x="109" y="426"/>
                      <a:pt x="108" y="426"/>
                    </a:cubicBezTo>
                    <a:cubicBezTo>
                      <a:pt x="108" y="422"/>
                      <a:pt x="109" y="419"/>
                      <a:pt x="110" y="414"/>
                    </a:cubicBezTo>
                    <a:cubicBezTo>
                      <a:pt x="110" y="414"/>
                      <a:pt x="111" y="413"/>
                      <a:pt x="112" y="413"/>
                    </a:cubicBezTo>
                    <a:cubicBezTo>
                      <a:pt x="112" y="413"/>
                      <a:pt x="112" y="412"/>
                      <a:pt x="113" y="412"/>
                    </a:cubicBezTo>
                    <a:cubicBezTo>
                      <a:pt x="114" y="409"/>
                      <a:pt x="115" y="408"/>
                      <a:pt x="117" y="406"/>
                    </a:cubicBezTo>
                    <a:cubicBezTo>
                      <a:pt x="116" y="406"/>
                      <a:pt x="115" y="405"/>
                      <a:pt x="115" y="404"/>
                    </a:cubicBezTo>
                    <a:cubicBezTo>
                      <a:pt x="116" y="404"/>
                      <a:pt x="116" y="403"/>
                      <a:pt x="117" y="402"/>
                    </a:cubicBezTo>
                    <a:cubicBezTo>
                      <a:pt x="117" y="401"/>
                      <a:pt x="117" y="402"/>
                      <a:pt x="117" y="402"/>
                    </a:cubicBezTo>
                    <a:cubicBezTo>
                      <a:pt x="118" y="400"/>
                      <a:pt x="118" y="400"/>
                      <a:pt x="118" y="399"/>
                    </a:cubicBezTo>
                    <a:cubicBezTo>
                      <a:pt x="118" y="399"/>
                      <a:pt x="119" y="399"/>
                      <a:pt x="119" y="399"/>
                    </a:cubicBezTo>
                    <a:cubicBezTo>
                      <a:pt x="119" y="398"/>
                      <a:pt x="119" y="397"/>
                      <a:pt x="120" y="396"/>
                    </a:cubicBezTo>
                    <a:cubicBezTo>
                      <a:pt x="120" y="396"/>
                      <a:pt x="120" y="396"/>
                      <a:pt x="120" y="396"/>
                    </a:cubicBezTo>
                    <a:cubicBezTo>
                      <a:pt x="121" y="395"/>
                      <a:pt x="120" y="394"/>
                      <a:pt x="121" y="394"/>
                    </a:cubicBezTo>
                    <a:cubicBezTo>
                      <a:pt x="121" y="394"/>
                      <a:pt x="121" y="393"/>
                      <a:pt x="121" y="393"/>
                    </a:cubicBezTo>
                    <a:cubicBezTo>
                      <a:pt x="121" y="393"/>
                      <a:pt x="122" y="393"/>
                      <a:pt x="122" y="393"/>
                    </a:cubicBezTo>
                    <a:cubicBezTo>
                      <a:pt x="122" y="391"/>
                      <a:pt x="123" y="389"/>
                      <a:pt x="123" y="389"/>
                    </a:cubicBezTo>
                    <a:cubicBezTo>
                      <a:pt x="124" y="388"/>
                      <a:pt x="124" y="387"/>
                      <a:pt x="124" y="387"/>
                    </a:cubicBezTo>
                    <a:cubicBezTo>
                      <a:pt x="125" y="387"/>
                      <a:pt x="125" y="387"/>
                      <a:pt x="126" y="387"/>
                    </a:cubicBezTo>
                    <a:cubicBezTo>
                      <a:pt x="126" y="386"/>
                      <a:pt x="126" y="386"/>
                      <a:pt x="127" y="386"/>
                    </a:cubicBezTo>
                    <a:cubicBezTo>
                      <a:pt x="128" y="385"/>
                      <a:pt x="126" y="385"/>
                      <a:pt x="126" y="384"/>
                    </a:cubicBezTo>
                    <a:cubicBezTo>
                      <a:pt x="127" y="382"/>
                      <a:pt x="128" y="381"/>
                      <a:pt x="130" y="381"/>
                    </a:cubicBezTo>
                    <a:cubicBezTo>
                      <a:pt x="130" y="379"/>
                      <a:pt x="132" y="377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4" y="375"/>
                      <a:pt x="133" y="374"/>
                      <a:pt x="134" y="373"/>
                    </a:cubicBezTo>
                    <a:cubicBezTo>
                      <a:pt x="134" y="372"/>
                      <a:pt x="134" y="372"/>
                      <a:pt x="133" y="371"/>
                    </a:cubicBezTo>
                    <a:cubicBezTo>
                      <a:pt x="133" y="370"/>
                      <a:pt x="135" y="371"/>
                      <a:pt x="135" y="370"/>
                    </a:cubicBezTo>
                    <a:cubicBezTo>
                      <a:pt x="137" y="366"/>
                      <a:pt x="139" y="364"/>
                      <a:pt x="140" y="359"/>
                    </a:cubicBezTo>
                    <a:cubicBezTo>
                      <a:pt x="139" y="358"/>
                      <a:pt x="139" y="360"/>
                      <a:pt x="138" y="360"/>
                    </a:cubicBezTo>
                    <a:cubicBezTo>
                      <a:pt x="137" y="361"/>
                      <a:pt x="137" y="361"/>
                      <a:pt x="136" y="362"/>
                    </a:cubicBezTo>
                    <a:cubicBezTo>
                      <a:pt x="136" y="362"/>
                      <a:pt x="136" y="362"/>
                      <a:pt x="136" y="363"/>
                    </a:cubicBezTo>
                    <a:cubicBezTo>
                      <a:pt x="136" y="363"/>
                      <a:pt x="135" y="363"/>
                      <a:pt x="135" y="363"/>
                    </a:cubicBezTo>
                    <a:cubicBezTo>
                      <a:pt x="135" y="364"/>
                      <a:pt x="136" y="367"/>
                      <a:pt x="135" y="367"/>
                    </a:cubicBezTo>
                    <a:cubicBezTo>
                      <a:pt x="135" y="367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4" y="368"/>
                    </a:cubicBezTo>
                    <a:cubicBezTo>
                      <a:pt x="134" y="368"/>
                      <a:pt x="134" y="368"/>
                      <a:pt x="134" y="368"/>
                    </a:cubicBezTo>
                    <a:cubicBezTo>
                      <a:pt x="134" y="368"/>
                      <a:pt x="134" y="369"/>
                      <a:pt x="134" y="369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71"/>
                      <a:pt x="132" y="371"/>
                      <a:pt x="132" y="371"/>
                    </a:cubicBezTo>
                    <a:cubicBezTo>
                      <a:pt x="132" y="371"/>
                      <a:pt x="131" y="372"/>
                      <a:pt x="131" y="372"/>
                    </a:cubicBezTo>
                    <a:cubicBezTo>
                      <a:pt x="131" y="373"/>
                      <a:pt x="131" y="373"/>
                      <a:pt x="130" y="373"/>
                    </a:cubicBezTo>
                    <a:cubicBezTo>
                      <a:pt x="130" y="373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5"/>
                    </a:cubicBezTo>
                    <a:cubicBezTo>
                      <a:pt x="128" y="377"/>
                      <a:pt x="126" y="379"/>
                      <a:pt x="126" y="382"/>
                    </a:cubicBezTo>
                    <a:cubicBezTo>
                      <a:pt x="125" y="382"/>
                      <a:pt x="126" y="384"/>
                      <a:pt x="125" y="384"/>
                    </a:cubicBezTo>
                    <a:cubicBezTo>
                      <a:pt x="124" y="385"/>
                      <a:pt x="125" y="385"/>
                      <a:pt x="125" y="386"/>
                    </a:cubicBezTo>
                    <a:cubicBezTo>
                      <a:pt x="124" y="386"/>
                      <a:pt x="123" y="387"/>
                      <a:pt x="123" y="387"/>
                    </a:cubicBezTo>
                    <a:cubicBezTo>
                      <a:pt x="123" y="388"/>
                      <a:pt x="123" y="387"/>
                      <a:pt x="122" y="388"/>
                    </a:cubicBezTo>
                    <a:cubicBezTo>
                      <a:pt x="122" y="389"/>
                      <a:pt x="122" y="390"/>
                      <a:pt x="121" y="391"/>
                    </a:cubicBezTo>
                    <a:cubicBezTo>
                      <a:pt x="121" y="391"/>
                      <a:pt x="121" y="391"/>
                      <a:pt x="121" y="392"/>
                    </a:cubicBezTo>
                    <a:cubicBezTo>
                      <a:pt x="120" y="393"/>
                      <a:pt x="120" y="394"/>
                      <a:pt x="120" y="395"/>
                    </a:cubicBezTo>
                    <a:cubicBezTo>
                      <a:pt x="120" y="395"/>
                      <a:pt x="119" y="394"/>
                      <a:pt x="119" y="394"/>
                    </a:cubicBezTo>
                    <a:cubicBezTo>
                      <a:pt x="119" y="394"/>
                      <a:pt x="119" y="395"/>
                      <a:pt x="119" y="395"/>
                    </a:cubicBezTo>
                    <a:cubicBezTo>
                      <a:pt x="119" y="396"/>
                      <a:pt x="119" y="396"/>
                      <a:pt x="119" y="396"/>
                    </a:cubicBezTo>
                    <a:cubicBezTo>
                      <a:pt x="119" y="396"/>
                      <a:pt x="118" y="397"/>
                      <a:pt x="118" y="397"/>
                    </a:cubicBezTo>
                    <a:cubicBezTo>
                      <a:pt x="118" y="397"/>
                      <a:pt x="118" y="397"/>
                      <a:pt x="118" y="397"/>
                    </a:cubicBezTo>
                    <a:cubicBezTo>
                      <a:pt x="117" y="399"/>
                      <a:pt x="117" y="401"/>
                      <a:pt x="116" y="401"/>
                    </a:cubicBezTo>
                    <a:cubicBezTo>
                      <a:pt x="116" y="401"/>
                      <a:pt x="116" y="402"/>
                      <a:pt x="116" y="402"/>
                    </a:cubicBezTo>
                    <a:cubicBezTo>
                      <a:pt x="115" y="403"/>
                      <a:pt x="113" y="405"/>
                      <a:pt x="113" y="406"/>
                    </a:cubicBezTo>
                    <a:cubicBezTo>
                      <a:pt x="113" y="407"/>
                      <a:pt x="115" y="407"/>
                      <a:pt x="114" y="408"/>
                    </a:cubicBezTo>
                    <a:cubicBezTo>
                      <a:pt x="113" y="409"/>
                      <a:pt x="112" y="408"/>
                      <a:pt x="111" y="409"/>
                    </a:cubicBezTo>
                    <a:cubicBezTo>
                      <a:pt x="111" y="410"/>
                      <a:pt x="109" y="411"/>
                      <a:pt x="108" y="412"/>
                    </a:cubicBezTo>
                    <a:cubicBezTo>
                      <a:pt x="108" y="413"/>
                      <a:pt x="109" y="413"/>
                      <a:pt x="109" y="414"/>
                    </a:cubicBezTo>
                    <a:cubicBezTo>
                      <a:pt x="107" y="416"/>
                      <a:pt x="107" y="418"/>
                      <a:pt x="106" y="420"/>
                    </a:cubicBezTo>
                    <a:cubicBezTo>
                      <a:pt x="106" y="421"/>
                      <a:pt x="106" y="421"/>
                      <a:pt x="106" y="421"/>
                    </a:cubicBezTo>
                    <a:cubicBezTo>
                      <a:pt x="105" y="423"/>
                      <a:pt x="107" y="423"/>
                      <a:pt x="107" y="424"/>
                    </a:cubicBezTo>
                    <a:cubicBezTo>
                      <a:pt x="107" y="425"/>
                      <a:pt x="106" y="426"/>
                      <a:pt x="106" y="426"/>
                    </a:cubicBezTo>
                    <a:cubicBezTo>
                      <a:pt x="106" y="427"/>
                      <a:pt x="105" y="428"/>
                      <a:pt x="105" y="428"/>
                    </a:cubicBezTo>
                    <a:cubicBezTo>
                      <a:pt x="105" y="428"/>
                      <a:pt x="105" y="428"/>
                      <a:pt x="104" y="428"/>
                    </a:cubicBezTo>
                    <a:cubicBezTo>
                      <a:pt x="104" y="430"/>
                      <a:pt x="104" y="430"/>
                      <a:pt x="103" y="432"/>
                    </a:cubicBezTo>
                    <a:cubicBezTo>
                      <a:pt x="103" y="432"/>
                      <a:pt x="103" y="432"/>
                      <a:pt x="103" y="433"/>
                    </a:cubicBezTo>
                    <a:cubicBezTo>
                      <a:pt x="102" y="434"/>
                      <a:pt x="102" y="435"/>
                      <a:pt x="102" y="435"/>
                    </a:cubicBezTo>
                    <a:cubicBezTo>
                      <a:pt x="101" y="436"/>
                      <a:pt x="101" y="436"/>
                      <a:pt x="101" y="437"/>
                    </a:cubicBezTo>
                    <a:cubicBezTo>
                      <a:pt x="101" y="438"/>
                      <a:pt x="100" y="438"/>
                      <a:pt x="101" y="438"/>
                    </a:cubicBezTo>
                    <a:cubicBezTo>
                      <a:pt x="101" y="439"/>
                      <a:pt x="100" y="442"/>
                      <a:pt x="100" y="442"/>
                    </a:cubicBezTo>
                    <a:cubicBezTo>
                      <a:pt x="100" y="443"/>
                      <a:pt x="99" y="442"/>
                      <a:pt x="99" y="443"/>
                    </a:cubicBezTo>
                    <a:cubicBezTo>
                      <a:pt x="100" y="444"/>
                      <a:pt x="98" y="447"/>
                      <a:pt x="98" y="447"/>
                    </a:cubicBezTo>
                    <a:cubicBezTo>
                      <a:pt x="97" y="449"/>
                      <a:pt x="98" y="450"/>
                      <a:pt x="98" y="451"/>
                    </a:cubicBezTo>
                    <a:cubicBezTo>
                      <a:pt x="98" y="451"/>
                      <a:pt x="97" y="451"/>
                      <a:pt x="97" y="451"/>
                    </a:cubicBezTo>
                    <a:cubicBezTo>
                      <a:pt x="97" y="453"/>
                      <a:pt x="97" y="453"/>
                      <a:pt x="97" y="454"/>
                    </a:cubicBezTo>
                    <a:cubicBezTo>
                      <a:pt x="97" y="455"/>
                      <a:pt x="96" y="455"/>
                      <a:pt x="96" y="456"/>
                    </a:cubicBezTo>
                    <a:cubicBezTo>
                      <a:pt x="96" y="456"/>
                      <a:pt x="96" y="456"/>
                      <a:pt x="95" y="456"/>
                    </a:cubicBezTo>
                    <a:cubicBezTo>
                      <a:pt x="95" y="456"/>
                      <a:pt x="95" y="455"/>
                      <a:pt x="95" y="456"/>
                    </a:cubicBezTo>
                    <a:cubicBezTo>
                      <a:pt x="95" y="456"/>
                      <a:pt x="95" y="456"/>
                      <a:pt x="95" y="456"/>
                    </a:cubicBezTo>
                    <a:cubicBezTo>
                      <a:pt x="94" y="456"/>
                      <a:pt x="94" y="457"/>
                      <a:pt x="94" y="457"/>
                    </a:cubicBezTo>
                    <a:cubicBezTo>
                      <a:pt x="94" y="458"/>
                      <a:pt x="93" y="458"/>
                      <a:pt x="93" y="459"/>
                    </a:cubicBezTo>
                    <a:cubicBezTo>
                      <a:pt x="93" y="460"/>
                      <a:pt x="93" y="460"/>
                      <a:pt x="93" y="461"/>
                    </a:cubicBezTo>
                    <a:cubicBezTo>
                      <a:pt x="93" y="462"/>
                      <a:pt x="94" y="465"/>
                      <a:pt x="94" y="466"/>
                    </a:cubicBezTo>
                    <a:cubicBezTo>
                      <a:pt x="94" y="466"/>
                      <a:pt x="94" y="467"/>
                      <a:pt x="93" y="468"/>
                    </a:cubicBezTo>
                    <a:cubicBezTo>
                      <a:pt x="93" y="470"/>
                      <a:pt x="94" y="472"/>
                      <a:pt x="94" y="473"/>
                    </a:cubicBezTo>
                    <a:cubicBezTo>
                      <a:pt x="93" y="475"/>
                      <a:pt x="92" y="476"/>
                      <a:pt x="92" y="477"/>
                    </a:cubicBezTo>
                    <a:cubicBezTo>
                      <a:pt x="92" y="478"/>
                      <a:pt x="93" y="480"/>
                      <a:pt x="93" y="481"/>
                    </a:cubicBezTo>
                    <a:cubicBezTo>
                      <a:pt x="93" y="481"/>
                      <a:pt x="92" y="481"/>
                      <a:pt x="92" y="482"/>
                    </a:cubicBezTo>
                    <a:cubicBezTo>
                      <a:pt x="92" y="483"/>
                      <a:pt x="93" y="484"/>
                      <a:pt x="93" y="485"/>
                    </a:cubicBezTo>
                    <a:cubicBezTo>
                      <a:pt x="93" y="486"/>
                      <a:pt x="93" y="487"/>
                      <a:pt x="93" y="488"/>
                    </a:cubicBezTo>
                    <a:cubicBezTo>
                      <a:pt x="93" y="490"/>
                      <a:pt x="92" y="491"/>
                      <a:pt x="93" y="492"/>
                    </a:cubicBezTo>
                    <a:cubicBezTo>
                      <a:pt x="93" y="492"/>
                      <a:pt x="93" y="493"/>
                      <a:pt x="93" y="493"/>
                    </a:cubicBezTo>
                    <a:cubicBezTo>
                      <a:pt x="92" y="493"/>
                      <a:pt x="92" y="491"/>
                      <a:pt x="92" y="490"/>
                    </a:cubicBezTo>
                    <a:cubicBezTo>
                      <a:pt x="92" y="489"/>
                      <a:pt x="93" y="487"/>
                      <a:pt x="93" y="485"/>
                    </a:cubicBezTo>
                    <a:cubicBezTo>
                      <a:pt x="92" y="485"/>
                      <a:pt x="93" y="484"/>
                      <a:pt x="92" y="484"/>
                    </a:cubicBezTo>
                    <a:cubicBezTo>
                      <a:pt x="91" y="485"/>
                      <a:pt x="92" y="486"/>
                      <a:pt x="92" y="487"/>
                    </a:cubicBezTo>
                    <a:cubicBezTo>
                      <a:pt x="92" y="489"/>
                      <a:pt x="90" y="492"/>
                      <a:pt x="90" y="495"/>
                    </a:cubicBezTo>
                    <a:cubicBezTo>
                      <a:pt x="90" y="496"/>
                      <a:pt x="90" y="497"/>
                      <a:pt x="90" y="497"/>
                    </a:cubicBezTo>
                    <a:cubicBezTo>
                      <a:pt x="90" y="498"/>
                      <a:pt x="90" y="499"/>
                      <a:pt x="90" y="499"/>
                    </a:cubicBezTo>
                    <a:cubicBezTo>
                      <a:pt x="90" y="500"/>
                      <a:pt x="90" y="500"/>
                      <a:pt x="90" y="500"/>
                    </a:cubicBezTo>
                    <a:cubicBezTo>
                      <a:pt x="90" y="502"/>
                      <a:pt x="90" y="503"/>
                      <a:pt x="90" y="505"/>
                    </a:cubicBezTo>
                    <a:cubicBezTo>
                      <a:pt x="90" y="505"/>
                      <a:pt x="91" y="510"/>
                      <a:pt x="91" y="510"/>
                    </a:cubicBezTo>
                    <a:cubicBezTo>
                      <a:pt x="90" y="510"/>
                      <a:pt x="91" y="510"/>
                      <a:pt x="90" y="511"/>
                    </a:cubicBezTo>
                    <a:cubicBezTo>
                      <a:pt x="90" y="520"/>
                      <a:pt x="90" y="520"/>
                      <a:pt x="90" y="520"/>
                    </a:cubicBezTo>
                    <a:cubicBezTo>
                      <a:pt x="90" y="522"/>
                      <a:pt x="90" y="523"/>
                      <a:pt x="90" y="526"/>
                    </a:cubicBezTo>
                    <a:cubicBezTo>
                      <a:pt x="90" y="527"/>
                      <a:pt x="90" y="527"/>
                      <a:pt x="90" y="527"/>
                    </a:cubicBezTo>
                    <a:cubicBezTo>
                      <a:pt x="90" y="528"/>
                      <a:pt x="89" y="529"/>
                      <a:pt x="89" y="529"/>
                    </a:cubicBezTo>
                    <a:cubicBezTo>
                      <a:pt x="90" y="528"/>
                      <a:pt x="89" y="531"/>
                      <a:pt x="89" y="530"/>
                    </a:cubicBezTo>
                    <a:cubicBezTo>
                      <a:pt x="89" y="531"/>
                      <a:pt x="90" y="532"/>
                      <a:pt x="89" y="533"/>
                    </a:cubicBezTo>
                    <a:cubicBezTo>
                      <a:pt x="91" y="534"/>
                      <a:pt x="90" y="536"/>
                      <a:pt x="90" y="537"/>
                    </a:cubicBezTo>
                    <a:cubicBezTo>
                      <a:pt x="90" y="538"/>
                      <a:pt x="90" y="538"/>
                      <a:pt x="90" y="538"/>
                    </a:cubicBezTo>
                    <a:cubicBezTo>
                      <a:pt x="90" y="539"/>
                      <a:pt x="90" y="539"/>
                      <a:pt x="90" y="539"/>
                    </a:cubicBezTo>
                    <a:cubicBezTo>
                      <a:pt x="90" y="539"/>
                      <a:pt x="90" y="540"/>
                      <a:pt x="90" y="540"/>
                    </a:cubicBezTo>
                    <a:cubicBezTo>
                      <a:pt x="90" y="541"/>
                      <a:pt x="89" y="542"/>
                      <a:pt x="90" y="543"/>
                    </a:cubicBezTo>
                    <a:cubicBezTo>
                      <a:pt x="91" y="541"/>
                      <a:pt x="91" y="539"/>
                      <a:pt x="91" y="537"/>
                    </a:cubicBezTo>
                    <a:cubicBezTo>
                      <a:pt x="91" y="536"/>
                      <a:pt x="91" y="533"/>
                      <a:pt x="91" y="532"/>
                    </a:cubicBezTo>
                    <a:cubicBezTo>
                      <a:pt x="92" y="533"/>
                      <a:pt x="91" y="529"/>
                      <a:pt x="92" y="530"/>
                    </a:cubicBezTo>
                    <a:cubicBezTo>
                      <a:pt x="92" y="532"/>
                      <a:pt x="93" y="534"/>
                      <a:pt x="93" y="536"/>
                    </a:cubicBezTo>
                    <a:cubicBezTo>
                      <a:pt x="93" y="537"/>
                      <a:pt x="92" y="537"/>
                      <a:pt x="92" y="538"/>
                    </a:cubicBezTo>
                    <a:cubicBezTo>
                      <a:pt x="92" y="539"/>
                      <a:pt x="93" y="538"/>
                      <a:pt x="93" y="540"/>
                    </a:cubicBezTo>
                    <a:cubicBezTo>
                      <a:pt x="92" y="542"/>
                      <a:pt x="92" y="542"/>
                      <a:pt x="92" y="544"/>
                    </a:cubicBezTo>
                    <a:cubicBezTo>
                      <a:pt x="91" y="545"/>
                      <a:pt x="91" y="544"/>
                      <a:pt x="90" y="544"/>
                    </a:cubicBezTo>
                    <a:cubicBezTo>
                      <a:pt x="90" y="545"/>
                      <a:pt x="90" y="546"/>
                      <a:pt x="90" y="546"/>
                    </a:cubicBezTo>
                    <a:cubicBezTo>
                      <a:pt x="90" y="548"/>
                      <a:pt x="90" y="549"/>
                      <a:pt x="90" y="550"/>
                    </a:cubicBezTo>
                    <a:cubicBezTo>
                      <a:pt x="90" y="551"/>
                      <a:pt x="89" y="552"/>
                      <a:pt x="90" y="552"/>
                    </a:cubicBezTo>
                    <a:cubicBezTo>
                      <a:pt x="90" y="552"/>
                      <a:pt x="91" y="552"/>
                      <a:pt x="91" y="552"/>
                    </a:cubicBezTo>
                    <a:cubicBezTo>
                      <a:pt x="91" y="551"/>
                      <a:pt x="91" y="551"/>
                      <a:pt x="92" y="551"/>
                    </a:cubicBezTo>
                    <a:cubicBezTo>
                      <a:pt x="92" y="552"/>
                      <a:pt x="92" y="552"/>
                      <a:pt x="92" y="553"/>
                    </a:cubicBezTo>
                    <a:cubicBezTo>
                      <a:pt x="92" y="554"/>
                      <a:pt x="92" y="554"/>
                      <a:pt x="92" y="555"/>
                    </a:cubicBezTo>
                    <a:cubicBezTo>
                      <a:pt x="91" y="555"/>
                      <a:pt x="91" y="555"/>
                      <a:pt x="91" y="556"/>
                    </a:cubicBezTo>
                    <a:cubicBezTo>
                      <a:pt x="91" y="556"/>
                      <a:pt x="91" y="556"/>
                      <a:pt x="91" y="557"/>
                    </a:cubicBezTo>
                    <a:cubicBezTo>
                      <a:pt x="91" y="557"/>
                      <a:pt x="91" y="556"/>
                      <a:pt x="92" y="557"/>
                    </a:cubicBezTo>
                    <a:cubicBezTo>
                      <a:pt x="92" y="557"/>
                      <a:pt x="93" y="557"/>
                      <a:pt x="93" y="558"/>
                    </a:cubicBezTo>
                    <a:cubicBezTo>
                      <a:pt x="93" y="558"/>
                      <a:pt x="93" y="559"/>
                      <a:pt x="93" y="559"/>
                    </a:cubicBezTo>
                    <a:cubicBezTo>
                      <a:pt x="92" y="559"/>
                      <a:pt x="92" y="559"/>
                      <a:pt x="91" y="559"/>
                    </a:cubicBezTo>
                    <a:cubicBezTo>
                      <a:pt x="91" y="559"/>
                      <a:pt x="91" y="560"/>
                      <a:pt x="91" y="560"/>
                    </a:cubicBezTo>
                    <a:cubicBezTo>
                      <a:pt x="91" y="560"/>
                      <a:pt x="92" y="561"/>
                      <a:pt x="92" y="561"/>
                    </a:cubicBezTo>
                    <a:cubicBezTo>
                      <a:pt x="92" y="562"/>
                      <a:pt x="91" y="564"/>
                      <a:pt x="91" y="565"/>
                    </a:cubicBezTo>
                    <a:cubicBezTo>
                      <a:pt x="91" y="565"/>
                      <a:pt x="92" y="565"/>
                      <a:pt x="92" y="565"/>
                    </a:cubicBezTo>
                    <a:cubicBezTo>
                      <a:pt x="92" y="566"/>
                      <a:pt x="91" y="567"/>
                      <a:pt x="91" y="568"/>
                    </a:cubicBezTo>
                    <a:cubicBezTo>
                      <a:pt x="92" y="568"/>
                      <a:pt x="91" y="568"/>
                      <a:pt x="91" y="569"/>
                    </a:cubicBezTo>
                    <a:cubicBezTo>
                      <a:pt x="92" y="568"/>
                      <a:pt x="91" y="570"/>
                      <a:pt x="92" y="570"/>
                    </a:cubicBezTo>
                    <a:cubicBezTo>
                      <a:pt x="92" y="571"/>
                      <a:pt x="93" y="571"/>
                      <a:pt x="93" y="571"/>
                    </a:cubicBezTo>
                    <a:cubicBezTo>
                      <a:pt x="93" y="572"/>
                      <a:pt x="92" y="574"/>
                      <a:pt x="93" y="573"/>
                    </a:cubicBezTo>
                    <a:cubicBezTo>
                      <a:pt x="95" y="573"/>
                      <a:pt x="93" y="570"/>
                      <a:pt x="95" y="569"/>
                    </a:cubicBezTo>
                    <a:cubicBezTo>
                      <a:pt x="95" y="569"/>
                      <a:pt x="95" y="571"/>
                      <a:pt x="95" y="572"/>
                    </a:cubicBezTo>
                    <a:cubicBezTo>
                      <a:pt x="96" y="573"/>
                      <a:pt x="97" y="574"/>
                      <a:pt x="97" y="575"/>
                    </a:cubicBezTo>
                    <a:cubicBezTo>
                      <a:pt x="96" y="578"/>
                      <a:pt x="97" y="579"/>
                      <a:pt x="97" y="581"/>
                    </a:cubicBezTo>
                    <a:cubicBezTo>
                      <a:pt x="98" y="581"/>
                      <a:pt x="98" y="583"/>
                      <a:pt x="98" y="583"/>
                    </a:cubicBezTo>
                    <a:cubicBezTo>
                      <a:pt x="98" y="584"/>
                      <a:pt x="98" y="584"/>
                      <a:pt x="99" y="585"/>
                    </a:cubicBezTo>
                    <a:cubicBezTo>
                      <a:pt x="99" y="586"/>
                      <a:pt x="99" y="587"/>
                      <a:pt x="99" y="588"/>
                    </a:cubicBezTo>
                    <a:cubicBezTo>
                      <a:pt x="99" y="589"/>
                      <a:pt x="99" y="590"/>
                      <a:pt x="99" y="591"/>
                    </a:cubicBezTo>
                    <a:cubicBezTo>
                      <a:pt x="100" y="591"/>
                      <a:pt x="100" y="592"/>
                      <a:pt x="100" y="593"/>
                    </a:cubicBezTo>
                    <a:cubicBezTo>
                      <a:pt x="100" y="594"/>
                      <a:pt x="101" y="594"/>
                      <a:pt x="100" y="595"/>
                    </a:cubicBezTo>
                    <a:cubicBezTo>
                      <a:pt x="100" y="596"/>
                      <a:pt x="101" y="595"/>
                      <a:pt x="101" y="596"/>
                    </a:cubicBezTo>
                    <a:cubicBezTo>
                      <a:pt x="101" y="597"/>
                      <a:pt x="101" y="598"/>
                      <a:pt x="102" y="599"/>
                    </a:cubicBezTo>
                    <a:cubicBezTo>
                      <a:pt x="102" y="599"/>
                      <a:pt x="102" y="600"/>
                      <a:pt x="102" y="600"/>
                    </a:cubicBezTo>
                    <a:cubicBezTo>
                      <a:pt x="102" y="601"/>
                      <a:pt x="102" y="601"/>
                      <a:pt x="102" y="601"/>
                    </a:cubicBezTo>
                    <a:cubicBezTo>
                      <a:pt x="102" y="601"/>
                      <a:pt x="101" y="602"/>
                      <a:pt x="101" y="602"/>
                    </a:cubicBezTo>
                    <a:cubicBezTo>
                      <a:pt x="100" y="602"/>
                      <a:pt x="101" y="602"/>
                      <a:pt x="101" y="603"/>
                    </a:cubicBezTo>
                    <a:cubicBezTo>
                      <a:pt x="101" y="603"/>
                      <a:pt x="101" y="604"/>
                      <a:pt x="101" y="604"/>
                    </a:cubicBezTo>
                    <a:cubicBezTo>
                      <a:pt x="101" y="605"/>
                      <a:pt x="101" y="606"/>
                      <a:pt x="102" y="606"/>
                    </a:cubicBezTo>
                    <a:cubicBezTo>
                      <a:pt x="102" y="606"/>
                      <a:pt x="102" y="607"/>
                      <a:pt x="102" y="607"/>
                    </a:cubicBezTo>
                    <a:cubicBezTo>
                      <a:pt x="102" y="608"/>
                      <a:pt x="103" y="608"/>
                      <a:pt x="103" y="609"/>
                    </a:cubicBezTo>
                    <a:cubicBezTo>
                      <a:pt x="103" y="610"/>
                      <a:pt x="103" y="610"/>
                      <a:pt x="104" y="611"/>
                    </a:cubicBezTo>
                    <a:cubicBezTo>
                      <a:pt x="102" y="610"/>
                      <a:pt x="102" y="608"/>
                      <a:pt x="101" y="606"/>
                    </a:cubicBezTo>
                    <a:cubicBezTo>
                      <a:pt x="101" y="606"/>
                      <a:pt x="101" y="605"/>
                      <a:pt x="101" y="605"/>
                    </a:cubicBezTo>
                    <a:cubicBezTo>
                      <a:pt x="101" y="604"/>
                      <a:pt x="100" y="604"/>
                      <a:pt x="100" y="604"/>
                    </a:cubicBezTo>
                    <a:cubicBezTo>
                      <a:pt x="100" y="603"/>
                      <a:pt x="100" y="602"/>
                      <a:pt x="100" y="602"/>
                    </a:cubicBezTo>
                    <a:cubicBezTo>
                      <a:pt x="100" y="602"/>
                      <a:pt x="99" y="602"/>
                      <a:pt x="99" y="602"/>
                    </a:cubicBezTo>
                    <a:cubicBezTo>
                      <a:pt x="98" y="602"/>
                      <a:pt x="99" y="603"/>
                      <a:pt x="99" y="603"/>
                    </a:cubicBezTo>
                    <a:cubicBezTo>
                      <a:pt x="99" y="604"/>
                      <a:pt x="99" y="604"/>
                      <a:pt x="100" y="605"/>
                    </a:cubicBezTo>
                    <a:cubicBezTo>
                      <a:pt x="99" y="606"/>
                      <a:pt x="101" y="609"/>
                      <a:pt x="101" y="610"/>
                    </a:cubicBezTo>
                    <a:cubicBezTo>
                      <a:pt x="102" y="613"/>
                      <a:pt x="104" y="620"/>
                      <a:pt x="104" y="621"/>
                    </a:cubicBezTo>
                    <a:cubicBezTo>
                      <a:pt x="105" y="621"/>
                      <a:pt x="105" y="622"/>
                      <a:pt x="105" y="623"/>
                    </a:cubicBezTo>
                    <a:cubicBezTo>
                      <a:pt x="106" y="623"/>
                      <a:pt x="107" y="621"/>
                      <a:pt x="107" y="623"/>
                    </a:cubicBezTo>
                    <a:cubicBezTo>
                      <a:pt x="107" y="623"/>
                      <a:pt x="107" y="623"/>
                      <a:pt x="107" y="623"/>
                    </a:cubicBezTo>
                    <a:cubicBezTo>
                      <a:pt x="107" y="625"/>
                      <a:pt x="106" y="624"/>
                      <a:pt x="106" y="626"/>
                    </a:cubicBezTo>
                    <a:cubicBezTo>
                      <a:pt x="107" y="627"/>
                      <a:pt x="108" y="627"/>
                      <a:pt x="108" y="629"/>
                    </a:cubicBezTo>
                    <a:cubicBezTo>
                      <a:pt x="108" y="630"/>
                      <a:pt x="109" y="631"/>
                      <a:pt x="109" y="631"/>
                    </a:cubicBezTo>
                    <a:cubicBezTo>
                      <a:pt x="109" y="631"/>
                      <a:pt x="109" y="632"/>
                      <a:pt x="109" y="632"/>
                    </a:cubicBezTo>
                    <a:cubicBezTo>
                      <a:pt x="110" y="633"/>
                      <a:pt x="110" y="634"/>
                      <a:pt x="110" y="634"/>
                    </a:cubicBezTo>
                    <a:cubicBezTo>
                      <a:pt x="111" y="636"/>
                      <a:pt x="113" y="637"/>
                      <a:pt x="112" y="640"/>
                    </a:cubicBezTo>
                    <a:cubicBezTo>
                      <a:pt x="114" y="640"/>
                      <a:pt x="114" y="642"/>
                      <a:pt x="114" y="643"/>
                    </a:cubicBezTo>
                    <a:cubicBezTo>
                      <a:pt x="114" y="643"/>
                      <a:pt x="115" y="643"/>
                      <a:pt x="115" y="644"/>
                    </a:cubicBezTo>
                    <a:cubicBezTo>
                      <a:pt x="115" y="645"/>
                      <a:pt x="117" y="648"/>
                      <a:pt x="116" y="648"/>
                    </a:cubicBezTo>
                    <a:cubicBezTo>
                      <a:pt x="117" y="648"/>
                      <a:pt x="118" y="650"/>
                      <a:pt x="118" y="651"/>
                    </a:cubicBezTo>
                    <a:cubicBezTo>
                      <a:pt x="118" y="652"/>
                      <a:pt x="119" y="652"/>
                      <a:pt x="119" y="653"/>
                    </a:cubicBezTo>
                    <a:cubicBezTo>
                      <a:pt x="121" y="654"/>
                      <a:pt x="121" y="655"/>
                      <a:pt x="122" y="656"/>
                    </a:cubicBezTo>
                    <a:cubicBezTo>
                      <a:pt x="122" y="655"/>
                      <a:pt x="122" y="655"/>
                      <a:pt x="122" y="655"/>
                    </a:cubicBezTo>
                    <a:cubicBezTo>
                      <a:pt x="122" y="655"/>
                      <a:pt x="121" y="655"/>
                      <a:pt x="121" y="655"/>
                    </a:cubicBezTo>
                    <a:cubicBezTo>
                      <a:pt x="121" y="655"/>
                      <a:pt x="121" y="655"/>
                      <a:pt x="121" y="654"/>
                    </a:cubicBezTo>
                    <a:cubicBezTo>
                      <a:pt x="121" y="654"/>
                      <a:pt x="121" y="654"/>
                      <a:pt x="121" y="654"/>
                    </a:cubicBezTo>
                    <a:cubicBezTo>
                      <a:pt x="120" y="653"/>
                      <a:pt x="120" y="652"/>
                      <a:pt x="120" y="652"/>
                    </a:cubicBezTo>
                    <a:cubicBezTo>
                      <a:pt x="119" y="650"/>
                      <a:pt x="118" y="650"/>
                      <a:pt x="118" y="648"/>
                    </a:cubicBezTo>
                    <a:cubicBezTo>
                      <a:pt x="120" y="649"/>
                      <a:pt x="121" y="650"/>
                      <a:pt x="121" y="653"/>
                    </a:cubicBezTo>
                    <a:cubicBezTo>
                      <a:pt x="122" y="654"/>
                      <a:pt x="121" y="654"/>
                      <a:pt x="121" y="654"/>
                    </a:cubicBezTo>
                    <a:cubicBezTo>
                      <a:pt x="122" y="654"/>
                      <a:pt x="122" y="655"/>
                      <a:pt x="122" y="655"/>
                    </a:cubicBezTo>
                    <a:cubicBezTo>
                      <a:pt x="122" y="655"/>
                      <a:pt x="123" y="654"/>
                      <a:pt x="123" y="654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6"/>
                      <a:pt x="123" y="656"/>
                      <a:pt x="123" y="656"/>
                    </a:cubicBezTo>
                    <a:cubicBezTo>
                      <a:pt x="123" y="657"/>
                      <a:pt x="124" y="657"/>
                      <a:pt x="124" y="658"/>
                    </a:cubicBezTo>
                    <a:cubicBezTo>
                      <a:pt x="124" y="658"/>
                      <a:pt x="125" y="659"/>
                      <a:pt x="125" y="660"/>
                    </a:cubicBezTo>
                    <a:cubicBezTo>
                      <a:pt x="125" y="660"/>
                      <a:pt x="125" y="661"/>
                      <a:pt x="125" y="662"/>
                    </a:cubicBezTo>
                    <a:cubicBezTo>
                      <a:pt x="125" y="662"/>
                      <a:pt x="126" y="662"/>
                      <a:pt x="126" y="662"/>
                    </a:cubicBezTo>
                    <a:cubicBezTo>
                      <a:pt x="126" y="663"/>
                      <a:pt x="126" y="663"/>
                      <a:pt x="126" y="663"/>
                    </a:cubicBezTo>
                    <a:cubicBezTo>
                      <a:pt x="126" y="664"/>
                      <a:pt x="126" y="664"/>
                      <a:pt x="126" y="664"/>
                    </a:cubicBezTo>
                    <a:cubicBezTo>
                      <a:pt x="126" y="664"/>
                      <a:pt x="126" y="665"/>
                      <a:pt x="126" y="665"/>
                    </a:cubicBezTo>
                    <a:cubicBezTo>
                      <a:pt x="126" y="665"/>
                      <a:pt x="127" y="665"/>
                      <a:pt x="127" y="665"/>
                    </a:cubicBezTo>
                    <a:cubicBezTo>
                      <a:pt x="127" y="665"/>
                      <a:pt x="127" y="666"/>
                      <a:pt x="127" y="666"/>
                    </a:cubicBezTo>
                    <a:cubicBezTo>
                      <a:pt x="127" y="667"/>
                      <a:pt x="128" y="667"/>
                      <a:pt x="127" y="668"/>
                    </a:cubicBezTo>
                    <a:cubicBezTo>
                      <a:pt x="128" y="669"/>
                      <a:pt x="130" y="671"/>
                      <a:pt x="130" y="672"/>
                    </a:cubicBezTo>
                    <a:cubicBezTo>
                      <a:pt x="131" y="673"/>
                      <a:pt x="133" y="674"/>
                      <a:pt x="133" y="674"/>
                    </a:cubicBezTo>
                    <a:cubicBezTo>
                      <a:pt x="134" y="675"/>
                      <a:pt x="133" y="676"/>
                      <a:pt x="134" y="676"/>
                    </a:cubicBezTo>
                    <a:cubicBezTo>
                      <a:pt x="134" y="676"/>
                      <a:pt x="134" y="677"/>
                      <a:pt x="134" y="677"/>
                    </a:cubicBezTo>
                    <a:cubicBezTo>
                      <a:pt x="135" y="678"/>
                      <a:pt x="136" y="679"/>
                      <a:pt x="137" y="680"/>
                    </a:cubicBezTo>
                    <a:cubicBezTo>
                      <a:pt x="137" y="681"/>
                      <a:pt x="138" y="681"/>
                      <a:pt x="138" y="681"/>
                    </a:cubicBezTo>
                    <a:cubicBezTo>
                      <a:pt x="138" y="682"/>
                      <a:pt x="138" y="682"/>
                      <a:pt x="138" y="682"/>
                    </a:cubicBezTo>
                    <a:cubicBezTo>
                      <a:pt x="138" y="683"/>
                      <a:pt x="139" y="683"/>
                      <a:pt x="139" y="683"/>
                    </a:cubicBezTo>
                    <a:cubicBezTo>
                      <a:pt x="140" y="685"/>
                      <a:pt x="140" y="685"/>
                      <a:pt x="141" y="686"/>
                    </a:cubicBezTo>
                    <a:cubicBezTo>
                      <a:pt x="141" y="687"/>
                      <a:pt x="143" y="687"/>
                      <a:pt x="143" y="687"/>
                    </a:cubicBezTo>
                    <a:cubicBezTo>
                      <a:pt x="144" y="689"/>
                      <a:pt x="144" y="687"/>
                      <a:pt x="144" y="689"/>
                    </a:cubicBezTo>
                    <a:cubicBezTo>
                      <a:pt x="146" y="689"/>
                      <a:pt x="146" y="691"/>
                      <a:pt x="147" y="692"/>
                    </a:cubicBezTo>
                    <a:cubicBezTo>
                      <a:pt x="147" y="692"/>
                      <a:pt x="148" y="692"/>
                      <a:pt x="148" y="693"/>
                    </a:cubicBezTo>
                    <a:cubicBezTo>
                      <a:pt x="148" y="695"/>
                      <a:pt x="149" y="696"/>
                      <a:pt x="151" y="697"/>
                    </a:cubicBezTo>
                    <a:cubicBezTo>
                      <a:pt x="151" y="698"/>
                      <a:pt x="152" y="699"/>
                      <a:pt x="152" y="700"/>
                    </a:cubicBezTo>
                    <a:cubicBezTo>
                      <a:pt x="154" y="701"/>
                      <a:pt x="158" y="704"/>
                      <a:pt x="158" y="706"/>
                    </a:cubicBezTo>
                    <a:cubicBezTo>
                      <a:pt x="160" y="706"/>
                      <a:pt x="161" y="707"/>
                      <a:pt x="161" y="709"/>
                    </a:cubicBezTo>
                    <a:cubicBezTo>
                      <a:pt x="163" y="709"/>
                      <a:pt x="162" y="710"/>
                      <a:pt x="164" y="711"/>
                    </a:cubicBezTo>
                    <a:cubicBezTo>
                      <a:pt x="164" y="712"/>
                      <a:pt x="165" y="712"/>
                      <a:pt x="165" y="713"/>
                    </a:cubicBezTo>
                    <a:cubicBezTo>
                      <a:pt x="167" y="713"/>
                      <a:pt x="168" y="715"/>
                      <a:pt x="169" y="716"/>
                    </a:cubicBezTo>
                    <a:cubicBezTo>
                      <a:pt x="169" y="716"/>
                      <a:pt x="169" y="715"/>
                      <a:pt x="169" y="716"/>
                    </a:cubicBezTo>
                    <a:cubicBezTo>
                      <a:pt x="170" y="716"/>
                      <a:pt x="170" y="717"/>
                      <a:pt x="170" y="717"/>
                    </a:cubicBezTo>
                    <a:cubicBezTo>
                      <a:pt x="171" y="717"/>
                      <a:pt x="171" y="718"/>
                      <a:pt x="172" y="718"/>
                    </a:cubicBezTo>
                    <a:cubicBezTo>
                      <a:pt x="173" y="720"/>
                      <a:pt x="174" y="720"/>
                      <a:pt x="174" y="721"/>
                    </a:cubicBezTo>
                    <a:cubicBezTo>
                      <a:pt x="176" y="721"/>
                      <a:pt x="176" y="723"/>
                      <a:pt x="177" y="723"/>
                    </a:cubicBezTo>
                    <a:cubicBezTo>
                      <a:pt x="178" y="723"/>
                      <a:pt x="178" y="724"/>
                      <a:pt x="178" y="724"/>
                    </a:cubicBezTo>
                    <a:cubicBezTo>
                      <a:pt x="179" y="724"/>
                      <a:pt x="179" y="724"/>
                      <a:pt x="179" y="725"/>
                    </a:cubicBezTo>
                    <a:cubicBezTo>
                      <a:pt x="180" y="726"/>
                      <a:pt x="180" y="726"/>
                      <a:pt x="182" y="726"/>
                    </a:cubicBezTo>
                    <a:cubicBezTo>
                      <a:pt x="182" y="727"/>
                      <a:pt x="183" y="727"/>
                      <a:pt x="184" y="728"/>
                    </a:cubicBezTo>
                    <a:cubicBezTo>
                      <a:pt x="184" y="728"/>
                      <a:pt x="184" y="728"/>
                      <a:pt x="184" y="728"/>
                    </a:cubicBezTo>
                    <a:cubicBezTo>
                      <a:pt x="184" y="729"/>
                      <a:pt x="185" y="728"/>
                      <a:pt x="185" y="728"/>
                    </a:cubicBezTo>
                    <a:cubicBezTo>
                      <a:pt x="185" y="729"/>
                      <a:pt x="185" y="729"/>
                      <a:pt x="185" y="729"/>
                    </a:cubicBezTo>
                    <a:cubicBezTo>
                      <a:pt x="185" y="730"/>
                      <a:pt x="186" y="729"/>
                      <a:pt x="186" y="729"/>
                    </a:cubicBezTo>
                    <a:cubicBezTo>
                      <a:pt x="186" y="729"/>
                      <a:pt x="186" y="730"/>
                      <a:pt x="186" y="730"/>
                    </a:cubicBezTo>
                    <a:cubicBezTo>
                      <a:pt x="186" y="730"/>
                      <a:pt x="187" y="730"/>
                      <a:pt x="187" y="730"/>
                    </a:cubicBezTo>
                    <a:cubicBezTo>
                      <a:pt x="187" y="730"/>
                      <a:pt x="187" y="731"/>
                      <a:pt x="188" y="731"/>
                    </a:cubicBezTo>
                    <a:cubicBezTo>
                      <a:pt x="189" y="732"/>
                      <a:pt x="190" y="732"/>
                      <a:pt x="191" y="733"/>
                    </a:cubicBezTo>
                    <a:cubicBezTo>
                      <a:pt x="191" y="733"/>
                      <a:pt x="192" y="733"/>
                      <a:pt x="192" y="734"/>
                    </a:cubicBezTo>
                    <a:cubicBezTo>
                      <a:pt x="193" y="734"/>
                      <a:pt x="193" y="734"/>
                      <a:pt x="194" y="735"/>
                    </a:cubicBezTo>
                    <a:cubicBezTo>
                      <a:pt x="196" y="736"/>
                      <a:pt x="198" y="737"/>
                      <a:pt x="201" y="738"/>
                    </a:cubicBezTo>
                    <a:cubicBezTo>
                      <a:pt x="204" y="740"/>
                      <a:pt x="207" y="741"/>
                      <a:pt x="210" y="743"/>
                    </a:cubicBezTo>
                    <a:cubicBezTo>
                      <a:pt x="211" y="744"/>
                      <a:pt x="213" y="744"/>
                      <a:pt x="214" y="745"/>
                    </a:cubicBezTo>
                    <a:cubicBezTo>
                      <a:pt x="214" y="745"/>
                      <a:pt x="215" y="745"/>
                      <a:pt x="215" y="745"/>
                    </a:cubicBezTo>
                    <a:cubicBezTo>
                      <a:pt x="214" y="744"/>
                      <a:pt x="213" y="743"/>
                      <a:pt x="212" y="743"/>
                    </a:cubicBezTo>
                    <a:cubicBezTo>
                      <a:pt x="212" y="743"/>
                      <a:pt x="212" y="742"/>
                      <a:pt x="211" y="742"/>
                    </a:cubicBezTo>
                    <a:cubicBezTo>
                      <a:pt x="211" y="741"/>
                      <a:pt x="211" y="741"/>
                      <a:pt x="210" y="741"/>
                    </a:cubicBezTo>
                    <a:cubicBezTo>
                      <a:pt x="208" y="740"/>
                      <a:pt x="206" y="738"/>
                      <a:pt x="205" y="737"/>
                    </a:cubicBezTo>
                    <a:cubicBezTo>
                      <a:pt x="203" y="736"/>
                      <a:pt x="201" y="736"/>
                      <a:pt x="200" y="734"/>
                    </a:cubicBezTo>
                    <a:cubicBezTo>
                      <a:pt x="200" y="734"/>
                      <a:pt x="200" y="733"/>
                      <a:pt x="200" y="733"/>
                    </a:cubicBezTo>
                    <a:cubicBezTo>
                      <a:pt x="199" y="733"/>
                      <a:pt x="198" y="733"/>
                      <a:pt x="197" y="733"/>
                    </a:cubicBezTo>
                    <a:cubicBezTo>
                      <a:pt x="197" y="731"/>
                      <a:pt x="197" y="731"/>
                      <a:pt x="196" y="730"/>
                    </a:cubicBezTo>
                    <a:cubicBezTo>
                      <a:pt x="196" y="730"/>
                      <a:pt x="196" y="730"/>
                      <a:pt x="196" y="730"/>
                    </a:cubicBezTo>
                    <a:cubicBezTo>
                      <a:pt x="196" y="730"/>
                      <a:pt x="192" y="726"/>
                      <a:pt x="192" y="726"/>
                    </a:cubicBezTo>
                    <a:cubicBezTo>
                      <a:pt x="191" y="726"/>
                      <a:pt x="191" y="726"/>
                      <a:pt x="191" y="726"/>
                    </a:cubicBezTo>
                    <a:cubicBezTo>
                      <a:pt x="190" y="725"/>
                      <a:pt x="190" y="724"/>
                      <a:pt x="189" y="724"/>
                    </a:cubicBezTo>
                    <a:cubicBezTo>
                      <a:pt x="189" y="724"/>
                      <a:pt x="189" y="723"/>
                      <a:pt x="189" y="723"/>
                    </a:cubicBezTo>
                    <a:cubicBezTo>
                      <a:pt x="189" y="723"/>
                      <a:pt x="189" y="723"/>
                      <a:pt x="190" y="724"/>
                    </a:cubicBezTo>
                    <a:cubicBezTo>
                      <a:pt x="190" y="724"/>
                      <a:pt x="190" y="724"/>
                      <a:pt x="190" y="725"/>
                    </a:cubicBezTo>
                    <a:cubicBezTo>
                      <a:pt x="191" y="725"/>
                      <a:pt x="191" y="725"/>
                      <a:pt x="191" y="726"/>
                    </a:cubicBezTo>
                    <a:cubicBezTo>
                      <a:pt x="191" y="726"/>
                      <a:pt x="191" y="726"/>
                      <a:pt x="192" y="726"/>
                    </a:cubicBezTo>
                    <a:cubicBezTo>
                      <a:pt x="192" y="726"/>
                      <a:pt x="192" y="726"/>
                      <a:pt x="193" y="726"/>
                    </a:cubicBezTo>
                    <a:cubicBezTo>
                      <a:pt x="193" y="726"/>
                      <a:pt x="193" y="726"/>
                      <a:pt x="193" y="726"/>
                    </a:cubicBezTo>
                    <a:cubicBezTo>
                      <a:pt x="194" y="727"/>
                      <a:pt x="195" y="728"/>
                      <a:pt x="196" y="729"/>
                    </a:cubicBezTo>
                    <a:cubicBezTo>
                      <a:pt x="196" y="730"/>
                      <a:pt x="197" y="730"/>
                      <a:pt x="197" y="731"/>
                    </a:cubicBezTo>
                    <a:cubicBezTo>
                      <a:pt x="198" y="731"/>
                      <a:pt x="198" y="731"/>
                      <a:pt x="198" y="732"/>
                    </a:cubicBezTo>
                    <a:cubicBezTo>
                      <a:pt x="198" y="732"/>
                      <a:pt x="198" y="732"/>
                      <a:pt x="198" y="732"/>
                    </a:cubicBezTo>
                    <a:cubicBezTo>
                      <a:pt x="199" y="732"/>
                      <a:pt x="199" y="732"/>
                      <a:pt x="199" y="732"/>
                    </a:cubicBezTo>
                    <a:cubicBezTo>
                      <a:pt x="199" y="732"/>
                      <a:pt x="200" y="731"/>
                      <a:pt x="200" y="731"/>
                    </a:cubicBezTo>
                    <a:cubicBezTo>
                      <a:pt x="200" y="731"/>
                      <a:pt x="201" y="732"/>
                      <a:pt x="201" y="732"/>
                    </a:cubicBezTo>
                    <a:cubicBezTo>
                      <a:pt x="201" y="733"/>
                      <a:pt x="201" y="734"/>
                      <a:pt x="201" y="734"/>
                    </a:cubicBezTo>
                    <a:cubicBezTo>
                      <a:pt x="201" y="734"/>
                      <a:pt x="202" y="734"/>
                      <a:pt x="202" y="734"/>
                    </a:cubicBezTo>
                    <a:cubicBezTo>
                      <a:pt x="202" y="734"/>
                      <a:pt x="203" y="734"/>
                      <a:pt x="203" y="734"/>
                    </a:cubicBezTo>
                    <a:cubicBezTo>
                      <a:pt x="204" y="735"/>
                      <a:pt x="205" y="735"/>
                      <a:pt x="206" y="736"/>
                    </a:cubicBezTo>
                    <a:cubicBezTo>
                      <a:pt x="206" y="737"/>
                      <a:pt x="207" y="737"/>
                      <a:pt x="207" y="737"/>
                    </a:cubicBezTo>
                    <a:cubicBezTo>
                      <a:pt x="207" y="737"/>
                      <a:pt x="207" y="737"/>
                      <a:pt x="207" y="737"/>
                    </a:cubicBezTo>
                    <a:cubicBezTo>
                      <a:pt x="208" y="737"/>
                      <a:pt x="208" y="737"/>
                      <a:pt x="208" y="737"/>
                    </a:cubicBezTo>
                    <a:cubicBezTo>
                      <a:pt x="209" y="738"/>
                      <a:pt x="209" y="738"/>
                      <a:pt x="209" y="739"/>
                    </a:cubicBezTo>
                    <a:cubicBezTo>
                      <a:pt x="209" y="739"/>
                      <a:pt x="209" y="740"/>
                      <a:pt x="209" y="740"/>
                    </a:cubicBezTo>
                    <a:cubicBezTo>
                      <a:pt x="210" y="740"/>
                      <a:pt x="211" y="740"/>
                      <a:pt x="211" y="740"/>
                    </a:cubicBezTo>
                    <a:cubicBezTo>
                      <a:pt x="211" y="740"/>
                      <a:pt x="211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3" y="740"/>
                      <a:pt x="213" y="741"/>
                    </a:cubicBezTo>
                    <a:cubicBezTo>
                      <a:pt x="213" y="741"/>
                      <a:pt x="213" y="741"/>
                      <a:pt x="213" y="741"/>
                    </a:cubicBezTo>
                    <a:cubicBezTo>
                      <a:pt x="213" y="742"/>
                      <a:pt x="213" y="742"/>
                      <a:pt x="214" y="743"/>
                    </a:cubicBezTo>
                    <a:cubicBezTo>
                      <a:pt x="214" y="743"/>
                      <a:pt x="214" y="743"/>
                      <a:pt x="214" y="743"/>
                    </a:cubicBezTo>
                    <a:cubicBezTo>
                      <a:pt x="214" y="744"/>
                      <a:pt x="215" y="745"/>
                      <a:pt x="215" y="745"/>
                    </a:cubicBezTo>
                    <a:cubicBezTo>
                      <a:pt x="215" y="745"/>
                      <a:pt x="215" y="746"/>
                      <a:pt x="216" y="746"/>
                    </a:cubicBezTo>
                    <a:cubicBezTo>
                      <a:pt x="216" y="746"/>
                      <a:pt x="216" y="746"/>
                      <a:pt x="216" y="746"/>
                    </a:cubicBezTo>
                    <a:cubicBezTo>
                      <a:pt x="217" y="746"/>
                      <a:pt x="217" y="746"/>
                      <a:pt x="217" y="746"/>
                    </a:cubicBezTo>
                    <a:cubicBezTo>
                      <a:pt x="217" y="747"/>
                      <a:pt x="217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9" y="748"/>
                      <a:pt x="220" y="748"/>
                      <a:pt x="220" y="748"/>
                    </a:cubicBezTo>
                    <a:cubicBezTo>
                      <a:pt x="220" y="748"/>
                      <a:pt x="220" y="749"/>
                      <a:pt x="221" y="749"/>
                    </a:cubicBezTo>
                    <a:cubicBezTo>
                      <a:pt x="221" y="749"/>
                      <a:pt x="221" y="749"/>
                      <a:pt x="221" y="748"/>
                    </a:cubicBezTo>
                    <a:cubicBezTo>
                      <a:pt x="222" y="748"/>
                      <a:pt x="222" y="748"/>
                      <a:pt x="222" y="749"/>
                    </a:cubicBezTo>
                    <a:cubicBezTo>
                      <a:pt x="222" y="749"/>
                      <a:pt x="221" y="750"/>
                      <a:pt x="221" y="750"/>
                    </a:cubicBezTo>
                    <a:cubicBezTo>
                      <a:pt x="222" y="751"/>
                      <a:pt x="222" y="750"/>
                      <a:pt x="223" y="751"/>
                    </a:cubicBezTo>
                    <a:cubicBezTo>
                      <a:pt x="223" y="751"/>
                      <a:pt x="223" y="751"/>
                      <a:pt x="223" y="751"/>
                    </a:cubicBezTo>
                    <a:cubicBezTo>
                      <a:pt x="223" y="751"/>
                      <a:pt x="224" y="752"/>
                      <a:pt x="224" y="752"/>
                    </a:cubicBezTo>
                    <a:cubicBezTo>
                      <a:pt x="224" y="752"/>
                      <a:pt x="224" y="753"/>
                      <a:pt x="224" y="753"/>
                    </a:cubicBezTo>
                    <a:cubicBezTo>
                      <a:pt x="225" y="753"/>
                      <a:pt x="225" y="754"/>
                      <a:pt x="225" y="754"/>
                    </a:cubicBezTo>
                    <a:cubicBezTo>
                      <a:pt x="225" y="754"/>
                      <a:pt x="226" y="754"/>
                      <a:pt x="226" y="754"/>
                    </a:cubicBezTo>
                    <a:cubicBezTo>
                      <a:pt x="226" y="754"/>
                      <a:pt x="226" y="755"/>
                      <a:pt x="227" y="755"/>
                    </a:cubicBezTo>
                    <a:cubicBezTo>
                      <a:pt x="227" y="756"/>
                      <a:pt x="228" y="755"/>
                      <a:pt x="228" y="756"/>
                    </a:cubicBezTo>
                    <a:cubicBezTo>
                      <a:pt x="228" y="756"/>
                      <a:pt x="228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30" y="757"/>
                      <a:pt x="230" y="757"/>
                      <a:pt x="230" y="757"/>
                    </a:cubicBezTo>
                    <a:cubicBezTo>
                      <a:pt x="230" y="757"/>
                      <a:pt x="231" y="757"/>
                      <a:pt x="231" y="758"/>
                    </a:cubicBezTo>
                    <a:cubicBezTo>
                      <a:pt x="231" y="758"/>
                      <a:pt x="232" y="758"/>
                      <a:pt x="232" y="758"/>
                    </a:cubicBezTo>
                    <a:cubicBezTo>
                      <a:pt x="232" y="759"/>
                      <a:pt x="233" y="759"/>
                      <a:pt x="233" y="759"/>
                    </a:cubicBezTo>
                    <a:cubicBezTo>
                      <a:pt x="233" y="760"/>
                      <a:pt x="233" y="760"/>
                      <a:pt x="234" y="760"/>
                    </a:cubicBezTo>
                    <a:cubicBezTo>
                      <a:pt x="234" y="760"/>
                      <a:pt x="234" y="760"/>
                      <a:pt x="234" y="760"/>
                    </a:cubicBezTo>
                    <a:cubicBezTo>
                      <a:pt x="234" y="760"/>
                      <a:pt x="234" y="760"/>
                      <a:pt x="235" y="760"/>
                    </a:cubicBezTo>
                    <a:cubicBezTo>
                      <a:pt x="235" y="761"/>
                      <a:pt x="236" y="761"/>
                      <a:pt x="236" y="761"/>
                    </a:cubicBezTo>
                    <a:cubicBezTo>
                      <a:pt x="236" y="761"/>
                      <a:pt x="236" y="761"/>
                      <a:pt x="237" y="761"/>
                    </a:cubicBezTo>
                    <a:cubicBezTo>
                      <a:pt x="237" y="761"/>
                      <a:pt x="237" y="761"/>
                      <a:pt x="237" y="761"/>
                    </a:cubicBezTo>
                    <a:cubicBezTo>
                      <a:pt x="237" y="762"/>
                      <a:pt x="238" y="762"/>
                      <a:pt x="239" y="763"/>
                    </a:cubicBezTo>
                    <a:cubicBezTo>
                      <a:pt x="240" y="763"/>
                      <a:pt x="240" y="763"/>
                      <a:pt x="241" y="764"/>
                    </a:cubicBezTo>
                    <a:cubicBezTo>
                      <a:pt x="241" y="764"/>
                      <a:pt x="241" y="764"/>
                      <a:pt x="241" y="764"/>
                    </a:cubicBezTo>
                    <a:cubicBezTo>
                      <a:pt x="241" y="764"/>
                      <a:pt x="241" y="764"/>
                      <a:pt x="242" y="764"/>
                    </a:cubicBezTo>
                    <a:cubicBezTo>
                      <a:pt x="242" y="764"/>
                      <a:pt x="242" y="764"/>
                      <a:pt x="242" y="764"/>
                    </a:cubicBezTo>
                    <a:cubicBezTo>
                      <a:pt x="242" y="764"/>
                      <a:pt x="243" y="764"/>
                      <a:pt x="243" y="764"/>
                    </a:cubicBezTo>
                    <a:cubicBezTo>
                      <a:pt x="243" y="764"/>
                      <a:pt x="243" y="765"/>
                      <a:pt x="243" y="765"/>
                    </a:cubicBezTo>
                    <a:cubicBezTo>
                      <a:pt x="244" y="765"/>
                      <a:pt x="244" y="766"/>
                      <a:pt x="244" y="766"/>
                    </a:cubicBezTo>
                    <a:cubicBezTo>
                      <a:pt x="244" y="766"/>
                      <a:pt x="245" y="766"/>
                      <a:pt x="246" y="766"/>
                    </a:cubicBezTo>
                    <a:cubicBezTo>
                      <a:pt x="247" y="767"/>
                      <a:pt x="248" y="767"/>
                      <a:pt x="248" y="767"/>
                    </a:cubicBezTo>
                    <a:cubicBezTo>
                      <a:pt x="249" y="767"/>
                      <a:pt x="249" y="768"/>
                      <a:pt x="249" y="768"/>
                    </a:cubicBezTo>
                    <a:cubicBezTo>
                      <a:pt x="248" y="768"/>
                      <a:pt x="250" y="769"/>
                      <a:pt x="250" y="769"/>
                    </a:cubicBezTo>
                    <a:cubicBezTo>
                      <a:pt x="251" y="769"/>
                      <a:pt x="251" y="770"/>
                      <a:pt x="252" y="770"/>
                    </a:cubicBezTo>
                    <a:cubicBezTo>
                      <a:pt x="253" y="770"/>
                      <a:pt x="252" y="770"/>
                      <a:pt x="253" y="770"/>
                    </a:cubicBezTo>
                    <a:cubicBezTo>
                      <a:pt x="253" y="770"/>
                      <a:pt x="254" y="770"/>
                      <a:pt x="254" y="770"/>
                    </a:cubicBezTo>
                    <a:cubicBezTo>
                      <a:pt x="254" y="770"/>
                      <a:pt x="255" y="771"/>
                      <a:pt x="255" y="771"/>
                    </a:cubicBezTo>
                    <a:cubicBezTo>
                      <a:pt x="255" y="772"/>
                      <a:pt x="255" y="772"/>
                      <a:pt x="256" y="772"/>
                    </a:cubicBezTo>
                    <a:cubicBezTo>
                      <a:pt x="257" y="773"/>
                      <a:pt x="258" y="772"/>
                      <a:pt x="259" y="774"/>
                    </a:cubicBezTo>
                    <a:cubicBezTo>
                      <a:pt x="259" y="774"/>
                      <a:pt x="259" y="775"/>
                      <a:pt x="259" y="775"/>
                    </a:cubicBezTo>
                    <a:cubicBezTo>
                      <a:pt x="260" y="775"/>
                      <a:pt x="260" y="774"/>
                      <a:pt x="261" y="774"/>
                    </a:cubicBezTo>
                    <a:cubicBezTo>
                      <a:pt x="261" y="774"/>
                      <a:pt x="261" y="774"/>
                      <a:pt x="262" y="775"/>
                    </a:cubicBezTo>
                    <a:cubicBezTo>
                      <a:pt x="262" y="775"/>
                      <a:pt x="263" y="775"/>
                      <a:pt x="263" y="775"/>
                    </a:cubicBezTo>
                    <a:cubicBezTo>
                      <a:pt x="265" y="775"/>
                      <a:pt x="265" y="776"/>
                      <a:pt x="267" y="777"/>
                    </a:cubicBezTo>
                    <a:cubicBezTo>
                      <a:pt x="267" y="777"/>
                      <a:pt x="267" y="776"/>
                      <a:pt x="268" y="776"/>
                    </a:cubicBezTo>
                    <a:cubicBezTo>
                      <a:pt x="269" y="777"/>
                      <a:pt x="271" y="778"/>
                      <a:pt x="271" y="778"/>
                    </a:cubicBezTo>
                    <a:cubicBezTo>
                      <a:pt x="271" y="778"/>
                      <a:pt x="272" y="779"/>
                      <a:pt x="272" y="779"/>
                    </a:cubicBezTo>
                    <a:cubicBezTo>
                      <a:pt x="272" y="779"/>
                      <a:pt x="273" y="779"/>
                      <a:pt x="273" y="779"/>
                    </a:cubicBezTo>
                    <a:cubicBezTo>
                      <a:pt x="273" y="779"/>
                      <a:pt x="273" y="779"/>
                      <a:pt x="273" y="779"/>
                    </a:cubicBezTo>
                    <a:cubicBezTo>
                      <a:pt x="274" y="779"/>
                      <a:pt x="274" y="779"/>
                      <a:pt x="274" y="779"/>
                    </a:cubicBezTo>
                    <a:cubicBezTo>
                      <a:pt x="275" y="779"/>
                      <a:pt x="275" y="779"/>
                      <a:pt x="275" y="779"/>
                    </a:cubicBezTo>
                    <a:cubicBezTo>
                      <a:pt x="275" y="780"/>
                      <a:pt x="276" y="780"/>
                      <a:pt x="276" y="780"/>
                    </a:cubicBezTo>
                    <a:cubicBezTo>
                      <a:pt x="276" y="780"/>
                      <a:pt x="277" y="780"/>
                      <a:pt x="278" y="780"/>
                    </a:cubicBezTo>
                    <a:cubicBezTo>
                      <a:pt x="278" y="780"/>
                      <a:pt x="278" y="780"/>
                      <a:pt x="279" y="781"/>
                    </a:cubicBezTo>
                    <a:cubicBezTo>
                      <a:pt x="279" y="781"/>
                      <a:pt x="279" y="781"/>
                      <a:pt x="279" y="781"/>
                    </a:cubicBezTo>
                    <a:cubicBezTo>
                      <a:pt x="279" y="781"/>
                      <a:pt x="279" y="781"/>
                      <a:pt x="280" y="781"/>
                    </a:cubicBezTo>
                    <a:cubicBezTo>
                      <a:pt x="280" y="781"/>
                      <a:pt x="281" y="781"/>
                      <a:pt x="281" y="782"/>
                    </a:cubicBezTo>
                    <a:cubicBezTo>
                      <a:pt x="281" y="782"/>
                      <a:pt x="282" y="782"/>
                      <a:pt x="282" y="782"/>
                    </a:cubicBezTo>
                    <a:cubicBezTo>
                      <a:pt x="282" y="782"/>
                      <a:pt x="282" y="782"/>
                      <a:pt x="282" y="782"/>
                    </a:cubicBezTo>
                    <a:cubicBezTo>
                      <a:pt x="282" y="782"/>
                      <a:pt x="283" y="782"/>
                      <a:pt x="283" y="782"/>
                    </a:cubicBezTo>
                    <a:cubicBezTo>
                      <a:pt x="284" y="782"/>
                      <a:pt x="285" y="782"/>
                      <a:pt x="285" y="783"/>
                    </a:cubicBezTo>
                    <a:cubicBezTo>
                      <a:pt x="285" y="783"/>
                      <a:pt x="286" y="783"/>
                      <a:pt x="286" y="783"/>
                    </a:cubicBezTo>
                    <a:cubicBezTo>
                      <a:pt x="286" y="783"/>
                      <a:pt x="287" y="783"/>
                      <a:pt x="287" y="784"/>
                    </a:cubicBezTo>
                    <a:cubicBezTo>
                      <a:pt x="288" y="784"/>
                      <a:pt x="288" y="784"/>
                      <a:pt x="289" y="784"/>
                    </a:cubicBezTo>
                    <a:cubicBezTo>
                      <a:pt x="290" y="784"/>
                      <a:pt x="290" y="783"/>
                      <a:pt x="290" y="783"/>
                    </a:cubicBezTo>
                    <a:cubicBezTo>
                      <a:pt x="290" y="783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2" y="784"/>
                      <a:pt x="292" y="785"/>
                    </a:cubicBezTo>
                    <a:cubicBezTo>
                      <a:pt x="292" y="785"/>
                      <a:pt x="293" y="785"/>
                      <a:pt x="293" y="785"/>
                    </a:cubicBezTo>
                    <a:cubicBezTo>
                      <a:pt x="293" y="785"/>
                      <a:pt x="293" y="785"/>
                      <a:pt x="293" y="785"/>
                    </a:cubicBezTo>
                    <a:cubicBezTo>
                      <a:pt x="293" y="785"/>
                      <a:pt x="294" y="785"/>
                      <a:pt x="294" y="785"/>
                    </a:cubicBezTo>
                    <a:cubicBezTo>
                      <a:pt x="294" y="785"/>
                      <a:pt x="294" y="785"/>
                      <a:pt x="294" y="785"/>
                    </a:cubicBezTo>
                    <a:cubicBezTo>
                      <a:pt x="294" y="785"/>
                      <a:pt x="295" y="785"/>
                      <a:pt x="295" y="785"/>
                    </a:cubicBezTo>
                    <a:cubicBezTo>
                      <a:pt x="295" y="785"/>
                      <a:pt x="295" y="785"/>
                      <a:pt x="295" y="785"/>
                    </a:cubicBezTo>
                    <a:cubicBezTo>
                      <a:pt x="295" y="786"/>
                      <a:pt x="295" y="786"/>
                      <a:pt x="296" y="786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97" y="787"/>
                      <a:pt x="299" y="787"/>
                      <a:pt x="300" y="788"/>
                    </a:cubicBezTo>
                    <a:cubicBezTo>
                      <a:pt x="300" y="788"/>
                      <a:pt x="300" y="788"/>
                      <a:pt x="300" y="788"/>
                    </a:cubicBezTo>
                    <a:cubicBezTo>
                      <a:pt x="300" y="788"/>
                      <a:pt x="301" y="788"/>
                      <a:pt x="301" y="788"/>
                    </a:cubicBezTo>
                    <a:cubicBezTo>
                      <a:pt x="302" y="788"/>
                      <a:pt x="303" y="789"/>
                      <a:pt x="303" y="789"/>
                    </a:cubicBezTo>
                    <a:cubicBezTo>
                      <a:pt x="303" y="790"/>
                      <a:pt x="304" y="789"/>
                      <a:pt x="304" y="789"/>
                    </a:cubicBezTo>
                    <a:cubicBezTo>
                      <a:pt x="304" y="789"/>
                      <a:pt x="304" y="790"/>
                      <a:pt x="304" y="790"/>
                    </a:cubicBezTo>
                    <a:cubicBezTo>
                      <a:pt x="304" y="790"/>
                      <a:pt x="305" y="790"/>
                      <a:pt x="305" y="790"/>
                    </a:cubicBezTo>
                    <a:cubicBezTo>
                      <a:pt x="305" y="790"/>
                      <a:pt x="305" y="790"/>
                      <a:pt x="305" y="790"/>
                    </a:cubicBezTo>
                    <a:cubicBezTo>
                      <a:pt x="305" y="790"/>
                      <a:pt x="306" y="790"/>
                      <a:pt x="306" y="790"/>
                    </a:cubicBezTo>
                    <a:cubicBezTo>
                      <a:pt x="307" y="790"/>
                      <a:pt x="307" y="791"/>
                      <a:pt x="308" y="791"/>
                    </a:cubicBezTo>
                    <a:cubicBezTo>
                      <a:pt x="309" y="792"/>
                      <a:pt x="309" y="792"/>
                      <a:pt x="310" y="793"/>
                    </a:cubicBezTo>
                    <a:cubicBezTo>
                      <a:pt x="311" y="792"/>
                      <a:pt x="312" y="793"/>
                      <a:pt x="313" y="793"/>
                    </a:cubicBezTo>
                    <a:cubicBezTo>
                      <a:pt x="313" y="793"/>
                      <a:pt x="313" y="794"/>
                      <a:pt x="314" y="794"/>
                    </a:cubicBezTo>
                    <a:cubicBezTo>
                      <a:pt x="315" y="794"/>
                      <a:pt x="315" y="794"/>
                      <a:pt x="316" y="794"/>
                    </a:cubicBezTo>
                    <a:cubicBezTo>
                      <a:pt x="316" y="794"/>
                      <a:pt x="317" y="795"/>
                      <a:pt x="317" y="795"/>
                    </a:cubicBezTo>
                    <a:cubicBezTo>
                      <a:pt x="319" y="796"/>
                      <a:pt x="320" y="797"/>
                      <a:pt x="322" y="797"/>
                    </a:cubicBezTo>
                    <a:cubicBezTo>
                      <a:pt x="322" y="798"/>
                      <a:pt x="324" y="797"/>
                      <a:pt x="323" y="796"/>
                    </a:cubicBezTo>
                    <a:cubicBezTo>
                      <a:pt x="323" y="796"/>
                      <a:pt x="323" y="797"/>
                      <a:pt x="322" y="797"/>
                    </a:cubicBezTo>
                    <a:cubicBezTo>
                      <a:pt x="323" y="795"/>
                      <a:pt x="321" y="796"/>
                      <a:pt x="321" y="795"/>
                    </a:cubicBezTo>
                    <a:close/>
                    <a:moveTo>
                      <a:pt x="250" y="413"/>
                    </a:moveTo>
                    <a:cubicBezTo>
                      <a:pt x="250" y="414"/>
                      <a:pt x="248" y="414"/>
                      <a:pt x="248" y="415"/>
                    </a:cubicBezTo>
                    <a:cubicBezTo>
                      <a:pt x="247" y="415"/>
                      <a:pt x="247" y="415"/>
                      <a:pt x="246" y="415"/>
                    </a:cubicBezTo>
                    <a:cubicBezTo>
                      <a:pt x="245" y="415"/>
                      <a:pt x="245" y="415"/>
                      <a:pt x="244" y="416"/>
                    </a:cubicBezTo>
                    <a:cubicBezTo>
                      <a:pt x="244" y="416"/>
                      <a:pt x="243" y="416"/>
                      <a:pt x="243" y="416"/>
                    </a:cubicBezTo>
                    <a:cubicBezTo>
                      <a:pt x="242" y="416"/>
                      <a:pt x="242" y="416"/>
                      <a:pt x="241" y="416"/>
                    </a:cubicBezTo>
                    <a:cubicBezTo>
                      <a:pt x="240" y="416"/>
                      <a:pt x="240" y="418"/>
                      <a:pt x="240" y="418"/>
                    </a:cubicBezTo>
                    <a:cubicBezTo>
                      <a:pt x="238" y="418"/>
                      <a:pt x="238" y="419"/>
                      <a:pt x="237" y="418"/>
                    </a:cubicBezTo>
                    <a:cubicBezTo>
                      <a:pt x="237" y="419"/>
                      <a:pt x="236" y="419"/>
                      <a:pt x="236" y="420"/>
                    </a:cubicBezTo>
                    <a:cubicBezTo>
                      <a:pt x="235" y="419"/>
                      <a:pt x="235" y="420"/>
                      <a:pt x="234" y="420"/>
                    </a:cubicBezTo>
                    <a:cubicBezTo>
                      <a:pt x="234" y="419"/>
                      <a:pt x="236" y="419"/>
                      <a:pt x="236" y="418"/>
                    </a:cubicBezTo>
                    <a:cubicBezTo>
                      <a:pt x="236" y="418"/>
                      <a:pt x="235" y="418"/>
                      <a:pt x="235" y="417"/>
                    </a:cubicBezTo>
                    <a:cubicBezTo>
                      <a:pt x="236" y="415"/>
                      <a:pt x="236" y="414"/>
                      <a:pt x="238" y="413"/>
                    </a:cubicBezTo>
                    <a:cubicBezTo>
                      <a:pt x="239" y="412"/>
                      <a:pt x="239" y="413"/>
                      <a:pt x="239" y="413"/>
                    </a:cubicBezTo>
                    <a:cubicBezTo>
                      <a:pt x="240" y="412"/>
                      <a:pt x="241" y="412"/>
                      <a:pt x="242" y="411"/>
                    </a:cubicBezTo>
                    <a:cubicBezTo>
                      <a:pt x="242" y="410"/>
                      <a:pt x="243" y="411"/>
                      <a:pt x="244" y="410"/>
                    </a:cubicBezTo>
                    <a:cubicBezTo>
                      <a:pt x="245" y="410"/>
                      <a:pt x="244" y="411"/>
                      <a:pt x="243" y="412"/>
                    </a:cubicBezTo>
                    <a:cubicBezTo>
                      <a:pt x="243" y="412"/>
                      <a:pt x="242" y="413"/>
                      <a:pt x="242" y="413"/>
                    </a:cubicBezTo>
                    <a:cubicBezTo>
                      <a:pt x="241" y="414"/>
                      <a:pt x="241" y="413"/>
                      <a:pt x="241" y="413"/>
                    </a:cubicBezTo>
                    <a:cubicBezTo>
                      <a:pt x="241" y="413"/>
                      <a:pt x="240" y="413"/>
                      <a:pt x="240" y="413"/>
                    </a:cubicBezTo>
                    <a:cubicBezTo>
                      <a:pt x="240" y="414"/>
                      <a:pt x="239" y="414"/>
                      <a:pt x="239" y="415"/>
                    </a:cubicBezTo>
                    <a:cubicBezTo>
                      <a:pt x="238" y="414"/>
                      <a:pt x="238" y="415"/>
                      <a:pt x="237" y="415"/>
                    </a:cubicBezTo>
                    <a:cubicBezTo>
                      <a:pt x="237" y="416"/>
                      <a:pt x="237" y="416"/>
                      <a:pt x="237" y="417"/>
                    </a:cubicBezTo>
                    <a:cubicBezTo>
                      <a:pt x="238" y="417"/>
                      <a:pt x="239" y="416"/>
                      <a:pt x="240" y="415"/>
                    </a:cubicBezTo>
                    <a:cubicBezTo>
                      <a:pt x="241" y="415"/>
                      <a:pt x="242" y="415"/>
                      <a:pt x="243" y="415"/>
                    </a:cubicBezTo>
                    <a:cubicBezTo>
                      <a:pt x="244" y="414"/>
                      <a:pt x="244" y="414"/>
                      <a:pt x="245" y="414"/>
                    </a:cubicBezTo>
                    <a:cubicBezTo>
                      <a:pt x="245" y="414"/>
                      <a:pt x="246" y="413"/>
                      <a:pt x="247" y="412"/>
                    </a:cubicBezTo>
                    <a:cubicBezTo>
                      <a:pt x="249" y="412"/>
                      <a:pt x="249" y="412"/>
                      <a:pt x="249" y="412"/>
                    </a:cubicBezTo>
                    <a:cubicBezTo>
                      <a:pt x="251" y="412"/>
                      <a:pt x="251" y="411"/>
                      <a:pt x="253" y="411"/>
                    </a:cubicBezTo>
                    <a:cubicBezTo>
                      <a:pt x="254" y="413"/>
                      <a:pt x="252" y="412"/>
                      <a:pt x="250" y="413"/>
                    </a:cubicBezTo>
                    <a:close/>
                    <a:moveTo>
                      <a:pt x="247" y="410"/>
                    </a:moveTo>
                    <a:cubicBezTo>
                      <a:pt x="247" y="409"/>
                      <a:pt x="247" y="409"/>
                      <a:pt x="247" y="409"/>
                    </a:cubicBezTo>
                    <a:cubicBezTo>
                      <a:pt x="248" y="409"/>
                      <a:pt x="248" y="409"/>
                      <a:pt x="248" y="409"/>
                    </a:cubicBezTo>
                    <a:cubicBezTo>
                      <a:pt x="248" y="410"/>
                      <a:pt x="248" y="410"/>
                      <a:pt x="248" y="410"/>
                    </a:cubicBezTo>
                    <a:lnTo>
                      <a:pt x="247" y="410"/>
                    </a:lnTo>
                    <a:close/>
                    <a:moveTo>
                      <a:pt x="249" y="408"/>
                    </a:moveTo>
                    <a:cubicBezTo>
                      <a:pt x="250" y="408"/>
                      <a:pt x="250" y="408"/>
                      <a:pt x="250" y="408"/>
                    </a:cubicBezTo>
                    <a:cubicBezTo>
                      <a:pt x="251" y="408"/>
                      <a:pt x="251" y="408"/>
                      <a:pt x="252" y="407"/>
                    </a:cubicBezTo>
                    <a:cubicBezTo>
                      <a:pt x="252" y="407"/>
                      <a:pt x="253" y="407"/>
                      <a:pt x="253" y="408"/>
                    </a:cubicBezTo>
                    <a:cubicBezTo>
                      <a:pt x="252" y="408"/>
                      <a:pt x="252" y="409"/>
                      <a:pt x="252" y="409"/>
                    </a:cubicBezTo>
                    <a:cubicBezTo>
                      <a:pt x="251" y="409"/>
                      <a:pt x="251" y="410"/>
                      <a:pt x="250" y="409"/>
                    </a:cubicBezTo>
                    <a:cubicBezTo>
                      <a:pt x="249" y="409"/>
                      <a:pt x="249" y="409"/>
                      <a:pt x="249" y="408"/>
                    </a:cubicBezTo>
                    <a:close/>
                    <a:moveTo>
                      <a:pt x="271" y="409"/>
                    </a:moveTo>
                    <a:cubicBezTo>
                      <a:pt x="270" y="409"/>
                      <a:pt x="270" y="410"/>
                      <a:pt x="269" y="410"/>
                    </a:cubicBezTo>
                    <a:cubicBezTo>
                      <a:pt x="268" y="410"/>
                      <a:pt x="269" y="409"/>
                      <a:pt x="267" y="409"/>
                    </a:cubicBezTo>
                    <a:cubicBezTo>
                      <a:pt x="266" y="410"/>
                      <a:pt x="265" y="410"/>
                      <a:pt x="265" y="411"/>
                    </a:cubicBezTo>
                    <a:cubicBezTo>
                      <a:pt x="264" y="411"/>
                      <a:pt x="263" y="412"/>
                      <a:pt x="262" y="410"/>
                    </a:cubicBezTo>
                    <a:cubicBezTo>
                      <a:pt x="262" y="410"/>
                      <a:pt x="262" y="411"/>
                      <a:pt x="262" y="411"/>
                    </a:cubicBezTo>
                    <a:cubicBezTo>
                      <a:pt x="261" y="411"/>
                      <a:pt x="261" y="411"/>
                      <a:pt x="260" y="411"/>
                    </a:cubicBezTo>
                    <a:cubicBezTo>
                      <a:pt x="260" y="411"/>
                      <a:pt x="260" y="411"/>
                      <a:pt x="259" y="412"/>
                    </a:cubicBezTo>
                    <a:cubicBezTo>
                      <a:pt x="259" y="412"/>
                      <a:pt x="258" y="412"/>
                      <a:pt x="258" y="412"/>
                    </a:cubicBezTo>
                    <a:cubicBezTo>
                      <a:pt x="257" y="412"/>
                      <a:pt x="256" y="412"/>
                      <a:pt x="255" y="412"/>
                    </a:cubicBezTo>
                    <a:cubicBezTo>
                      <a:pt x="255" y="411"/>
                      <a:pt x="256" y="411"/>
                      <a:pt x="256" y="411"/>
                    </a:cubicBezTo>
                    <a:cubicBezTo>
                      <a:pt x="256" y="411"/>
                      <a:pt x="256" y="410"/>
                      <a:pt x="256" y="410"/>
                    </a:cubicBezTo>
                    <a:cubicBezTo>
                      <a:pt x="257" y="410"/>
                      <a:pt x="257" y="410"/>
                      <a:pt x="257" y="410"/>
                    </a:cubicBezTo>
                    <a:cubicBezTo>
                      <a:pt x="258" y="410"/>
                      <a:pt x="258" y="409"/>
                      <a:pt x="259" y="409"/>
                    </a:cubicBezTo>
                    <a:cubicBezTo>
                      <a:pt x="260" y="409"/>
                      <a:pt x="259" y="410"/>
                      <a:pt x="260" y="410"/>
                    </a:cubicBezTo>
                    <a:cubicBezTo>
                      <a:pt x="260" y="410"/>
                      <a:pt x="261" y="409"/>
                      <a:pt x="262" y="410"/>
                    </a:cubicBezTo>
                    <a:cubicBezTo>
                      <a:pt x="263" y="410"/>
                      <a:pt x="263" y="409"/>
                      <a:pt x="263" y="408"/>
                    </a:cubicBezTo>
                    <a:cubicBezTo>
                      <a:pt x="263" y="408"/>
                      <a:pt x="264" y="407"/>
                      <a:pt x="264" y="407"/>
                    </a:cubicBezTo>
                    <a:cubicBezTo>
                      <a:pt x="266" y="407"/>
                      <a:pt x="268" y="408"/>
                      <a:pt x="270" y="407"/>
                    </a:cubicBezTo>
                    <a:cubicBezTo>
                      <a:pt x="270" y="407"/>
                      <a:pt x="271" y="407"/>
                      <a:pt x="272" y="407"/>
                    </a:cubicBezTo>
                    <a:cubicBezTo>
                      <a:pt x="273" y="407"/>
                      <a:pt x="273" y="406"/>
                      <a:pt x="274" y="406"/>
                    </a:cubicBezTo>
                    <a:cubicBezTo>
                      <a:pt x="275" y="406"/>
                      <a:pt x="275" y="406"/>
                      <a:pt x="275" y="406"/>
                    </a:cubicBezTo>
                    <a:cubicBezTo>
                      <a:pt x="275" y="406"/>
                      <a:pt x="272" y="408"/>
                      <a:pt x="271" y="409"/>
                    </a:cubicBezTo>
                    <a:close/>
                    <a:moveTo>
                      <a:pt x="258" y="406"/>
                    </a:moveTo>
                    <a:cubicBezTo>
                      <a:pt x="259" y="406"/>
                      <a:pt x="258" y="408"/>
                      <a:pt x="256" y="408"/>
                    </a:cubicBezTo>
                    <a:cubicBezTo>
                      <a:pt x="256" y="406"/>
                      <a:pt x="257" y="407"/>
                      <a:pt x="258" y="406"/>
                    </a:cubicBezTo>
                    <a:close/>
                    <a:moveTo>
                      <a:pt x="259" y="407"/>
                    </a:moveTo>
                    <a:cubicBezTo>
                      <a:pt x="259" y="407"/>
                      <a:pt x="259" y="406"/>
                      <a:pt x="259" y="406"/>
                    </a:cubicBezTo>
                    <a:cubicBezTo>
                      <a:pt x="260" y="406"/>
                      <a:pt x="260" y="406"/>
                      <a:pt x="260" y="406"/>
                    </a:cubicBezTo>
                    <a:cubicBezTo>
                      <a:pt x="261" y="407"/>
                      <a:pt x="260" y="407"/>
                      <a:pt x="259" y="407"/>
                    </a:cubicBezTo>
                    <a:close/>
                    <a:moveTo>
                      <a:pt x="291" y="419"/>
                    </a:moveTo>
                    <a:cubicBezTo>
                      <a:pt x="291" y="419"/>
                      <a:pt x="291" y="420"/>
                      <a:pt x="290" y="420"/>
                    </a:cubicBezTo>
                    <a:cubicBezTo>
                      <a:pt x="290" y="420"/>
                      <a:pt x="290" y="419"/>
                      <a:pt x="290" y="419"/>
                    </a:cubicBezTo>
                    <a:cubicBezTo>
                      <a:pt x="289" y="419"/>
                      <a:pt x="288" y="419"/>
                      <a:pt x="288" y="419"/>
                    </a:cubicBezTo>
                    <a:cubicBezTo>
                      <a:pt x="287" y="419"/>
                      <a:pt x="287" y="418"/>
                      <a:pt x="287" y="418"/>
                    </a:cubicBezTo>
                    <a:cubicBezTo>
                      <a:pt x="287" y="417"/>
                      <a:pt x="286" y="418"/>
                      <a:pt x="286" y="418"/>
                    </a:cubicBezTo>
                    <a:cubicBezTo>
                      <a:pt x="286" y="417"/>
                      <a:pt x="286" y="417"/>
                      <a:pt x="285" y="417"/>
                    </a:cubicBezTo>
                    <a:cubicBezTo>
                      <a:pt x="285" y="417"/>
                      <a:pt x="285" y="417"/>
                      <a:pt x="284" y="417"/>
                    </a:cubicBezTo>
                    <a:cubicBezTo>
                      <a:pt x="284" y="416"/>
                      <a:pt x="284" y="416"/>
                      <a:pt x="285" y="416"/>
                    </a:cubicBezTo>
                    <a:cubicBezTo>
                      <a:pt x="286" y="415"/>
                      <a:pt x="286" y="415"/>
                      <a:pt x="288" y="416"/>
                    </a:cubicBezTo>
                    <a:cubicBezTo>
                      <a:pt x="288" y="416"/>
                      <a:pt x="288" y="416"/>
                      <a:pt x="288" y="416"/>
                    </a:cubicBezTo>
                    <a:cubicBezTo>
                      <a:pt x="289" y="416"/>
                      <a:pt x="289" y="417"/>
                      <a:pt x="290" y="417"/>
                    </a:cubicBezTo>
                    <a:cubicBezTo>
                      <a:pt x="290" y="417"/>
                      <a:pt x="292" y="418"/>
                      <a:pt x="291" y="419"/>
                    </a:cubicBezTo>
                    <a:close/>
                    <a:moveTo>
                      <a:pt x="305" y="359"/>
                    </a:moveTo>
                    <a:cubicBezTo>
                      <a:pt x="305" y="360"/>
                      <a:pt x="305" y="360"/>
                      <a:pt x="305" y="360"/>
                    </a:cubicBezTo>
                    <a:cubicBezTo>
                      <a:pt x="303" y="360"/>
                      <a:pt x="302" y="361"/>
                      <a:pt x="302" y="358"/>
                    </a:cubicBezTo>
                    <a:cubicBezTo>
                      <a:pt x="303" y="359"/>
                      <a:pt x="304" y="358"/>
                      <a:pt x="305" y="359"/>
                    </a:cubicBezTo>
                    <a:close/>
                    <a:moveTo>
                      <a:pt x="254" y="363"/>
                    </a:moveTo>
                    <a:cubicBezTo>
                      <a:pt x="255" y="363"/>
                      <a:pt x="255" y="365"/>
                      <a:pt x="255" y="366"/>
                    </a:cubicBezTo>
                    <a:cubicBezTo>
                      <a:pt x="254" y="366"/>
                      <a:pt x="254" y="367"/>
                      <a:pt x="253" y="367"/>
                    </a:cubicBezTo>
                    <a:cubicBezTo>
                      <a:pt x="253" y="366"/>
                      <a:pt x="253" y="366"/>
                      <a:pt x="252" y="366"/>
                    </a:cubicBezTo>
                    <a:cubicBezTo>
                      <a:pt x="252" y="364"/>
                      <a:pt x="254" y="364"/>
                      <a:pt x="254" y="363"/>
                    </a:cubicBezTo>
                    <a:close/>
                    <a:moveTo>
                      <a:pt x="243" y="371"/>
                    </a:moveTo>
                    <a:cubicBezTo>
                      <a:pt x="243" y="370"/>
                      <a:pt x="245" y="370"/>
                      <a:pt x="245" y="370"/>
                    </a:cubicBezTo>
                    <a:cubicBezTo>
                      <a:pt x="245" y="368"/>
                      <a:pt x="245" y="368"/>
                      <a:pt x="246" y="366"/>
                    </a:cubicBezTo>
                    <a:cubicBezTo>
                      <a:pt x="248" y="367"/>
                      <a:pt x="249" y="366"/>
                      <a:pt x="250" y="365"/>
                    </a:cubicBezTo>
                    <a:cubicBezTo>
                      <a:pt x="251" y="365"/>
                      <a:pt x="251" y="366"/>
                      <a:pt x="251" y="366"/>
                    </a:cubicBezTo>
                    <a:cubicBezTo>
                      <a:pt x="252" y="368"/>
                      <a:pt x="250" y="367"/>
                      <a:pt x="250" y="369"/>
                    </a:cubicBezTo>
                    <a:cubicBezTo>
                      <a:pt x="250" y="369"/>
                      <a:pt x="249" y="368"/>
                      <a:pt x="249" y="368"/>
                    </a:cubicBezTo>
                    <a:cubicBezTo>
                      <a:pt x="247" y="368"/>
                      <a:pt x="247" y="369"/>
                      <a:pt x="246" y="369"/>
                    </a:cubicBezTo>
                    <a:cubicBezTo>
                      <a:pt x="245" y="370"/>
                      <a:pt x="247" y="370"/>
                      <a:pt x="247" y="371"/>
                    </a:cubicBezTo>
                    <a:cubicBezTo>
                      <a:pt x="246" y="371"/>
                      <a:pt x="246" y="371"/>
                      <a:pt x="246" y="371"/>
                    </a:cubicBezTo>
                    <a:cubicBezTo>
                      <a:pt x="245" y="371"/>
                      <a:pt x="245" y="372"/>
                      <a:pt x="245" y="372"/>
                    </a:cubicBezTo>
                    <a:cubicBezTo>
                      <a:pt x="244" y="373"/>
                      <a:pt x="244" y="372"/>
                      <a:pt x="243" y="372"/>
                    </a:cubicBezTo>
                    <a:lnTo>
                      <a:pt x="243" y="371"/>
                    </a:lnTo>
                    <a:close/>
                    <a:moveTo>
                      <a:pt x="225" y="382"/>
                    </a:moveTo>
                    <a:cubicBezTo>
                      <a:pt x="226" y="382"/>
                      <a:pt x="227" y="381"/>
                      <a:pt x="227" y="381"/>
                    </a:cubicBezTo>
                    <a:cubicBezTo>
                      <a:pt x="228" y="381"/>
                      <a:pt x="229" y="381"/>
                      <a:pt x="229" y="381"/>
                    </a:cubicBezTo>
                    <a:cubicBezTo>
                      <a:pt x="229" y="381"/>
                      <a:pt x="229" y="380"/>
                      <a:pt x="229" y="380"/>
                    </a:cubicBezTo>
                    <a:cubicBezTo>
                      <a:pt x="229" y="379"/>
                      <a:pt x="230" y="380"/>
                      <a:pt x="231" y="379"/>
                    </a:cubicBezTo>
                    <a:cubicBezTo>
                      <a:pt x="231" y="378"/>
                      <a:pt x="231" y="378"/>
                      <a:pt x="232" y="378"/>
                    </a:cubicBezTo>
                    <a:cubicBezTo>
                      <a:pt x="232" y="376"/>
                      <a:pt x="234" y="377"/>
                      <a:pt x="234" y="375"/>
                    </a:cubicBezTo>
                    <a:cubicBezTo>
                      <a:pt x="235" y="375"/>
                      <a:pt x="236" y="375"/>
                      <a:pt x="236" y="375"/>
                    </a:cubicBezTo>
                    <a:cubicBezTo>
                      <a:pt x="237" y="374"/>
                      <a:pt x="237" y="374"/>
                      <a:pt x="238" y="374"/>
                    </a:cubicBezTo>
                    <a:cubicBezTo>
                      <a:pt x="239" y="374"/>
                      <a:pt x="239" y="373"/>
                      <a:pt x="239" y="373"/>
                    </a:cubicBezTo>
                    <a:cubicBezTo>
                      <a:pt x="239" y="373"/>
                      <a:pt x="239" y="372"/>
                      <a:pt x="239" y="372"/>
                    </a:cubicBezTo>
                    <a:cubicBezTo>
                      <a:pt x="243" y="372"/>
                      <a:pt x="243" y="372"/>
                      <a:pt x="243" y="372"/>
                    </a:cubicBezTo>
                    <a:cubicBezTo>
                      <a:pt x="243" y="374"/>
                      <a:pt x="241" y="374"/>
                      <a:pt x="240" y="375"/>
                    </a:cubicBezTo>
                    <a:cubicBezTo>
                      <a:pt x="239" y="375"/>
                      <a:pt x="239" y="375"/>
                      <a:pt x="239" y="376"/>
                    </a:cubicBezTo>
                    <a:cubicBezTo>
                      <a:pt x="239" y="376"/>
                      <a:pt x="238" y="376"/>
                      <a:pt x="238" y="376"/>
                    </a:cubicBezTo>
                    <a:cubicBezTo>
                      <a:pt x="237" y="376"/>
                      <a:pt x="237" y="376"/>
                      <a:pt x="237" y="376"/>
                    </a:cubicBezTo>
                    <a:cubicBezTo>
                      <a:pt x="237" y="376"/>
                      <a:pt x="236" y="377"/>
                      <a:pt x="236" y="377"/>
                    </a:cubicBezTo>
                    <a:cubicBezTo>
                      <a:pt x="236" y="377"/>
                      <a:pt x="236" y="376"/>
                      <a:pt x="236" y="377"/>
                    </a:cubicBezTo>
                    <a:cubicBezTo>
                      <a:pt x="235" y="377"/>
                      <a:pt x="235" y="377"/>
                      <a:pt x="235" y="378"/>
                    </a:cubicBezTo>
                    <a:cubicBezTo>
                      <a:pt x="235" y="378"/>
                      <a:pt x="234" y="378"/>
                      <a:pt x="234" y="378"/>
                    </a:cubicBezTo>
                    <a:cubicBezTo>
                      <a:pt x="233" y="378"/>
                      <a:pt x="234" y="379"/>
                      <a:pt x="234" y="380"/>
                    </a:cubicBezTo>
                    <a:cubicBezTo>
                      <a:pt x="232" y="380"/>
                      <a:pt x="231" y="381"/>
                      <a:pt x="230" y="382"/>
                    </a:cubicBezTo>
                    <a:cubicBezTo>
                      <a:pt x="230" y="382"/>
                      <a:pt x="230" y="382"/>
                      <a:pt x="229" y="382"/>
                    </a:cubicBezTo>
                    <a:cubicBezTo>
                      <a:pt x="229" y="382"/>
                      <a:pt x="229" y="383"/>
                      <a:pt x="229" y="384"/>
                    </a:cubicBezTo>
                    <a:cubicBezTo>
                      <a:pt x="227" y="382"/>
                      <a:pt x="226" y="385"/>
                      <a:pt x="224" y="386"/>
                    </a:cubicBezTo>
                    <a:cubicBezTo>
                      <a:pt x="223" y="386"/>
                      <a:pt x="223" y="385"/>
                      <a:pt x="223" y="384"/>
                    </a:cubicBezTo>
                    <a:cubicBezTo>
                      <a:pt x="224" y="383"/>
                      <a:pt x="225" y="383"/>
                      <a:pt x="225" y="382"/>
                    </a:cubicBezTo>
                    <a:close/>
                    <a:moveTo>
                      <a:pt x="217" y="388"/>
                    </a:moveTo>
                    <a:cubicBezTo>
                      <a:pt x="217" y="388"/>
                      <a:pt x="218" y="388"/>
                      <a:pt x="218" y="388"/>
                    </a:cubicBezTo>
                    <a:cubicBezTo>
                      <a:pt x="218" y="388"/>
                      <a:pt x="218" y="388"/>
                      <a:pt x="219" y="387"/>
                    </a:cubicBezTo>
                    <a:cubicBezTo>
                      <a:pt x="219" y="387"/>
                      <a:pt x="219" y="387"/>
                      <a:pt x="220" y="386"/>
                    </a:cubicBezTo>
                    <a:cubicBezTo>
                      <a:pt x="220" y="386"/>
                      <a:pt x="220" y="386"/>
                      <a:pt x="220" y="386"/>
                    </a:cubicBezTo>
                    <a:cubicBezTo>
                      <a:pt x="221" y="386"/>
                      <a:pt x="221" y="386"/>
                      <a:pt x="221" y="385"/>
                    </a:cubicBezTo>
                    <a:cubicBezTo>
                      <a:pt x="222" y="385"/>
                      <a:pt x="222" y="385"/>
                      <a:pt x="222" y="385"/>
                    </a:cubicBezTo>
                    <a:cubicBezTo>
                      <a:pt x="222" y="386"/>
                      <a:pt x="223" y="386"/>
                      <a:pt x="223" y="387"/>
                    </a:cubicBezTo>
                    <a:cubicBezTo>
                      <a:pt x="222" y="388"/>
                      <a:pt x="222" y="387"/>
                      <a:pt x="221" y="388"/>
                    </a:cubicBezTo>
                    <a:cubicBezTo>
                      <a:pt x="221" y="388"/>
                      <a:pt x="221" y="389"/>
                      <a:pt x="220" y="389"/>
                    </a:cubicBezTo>
                    <a:cubicBezTo>
                      <a:pt x="220" y="389"/>
                      <a:pt x="220" y="389"/>
                      <a:pt x="219" y="389"/>
                    </a:cubicBezTo>
                    <a:cubicBezTo>
                      <a:pt x="219" y="389"/>
                      <a:pt x="218" y="391"/>
                      <a:pt x="217" y="390"/>
                    </a:cubicBezTo>
                    <a:cubicBezTo>
                      <a:pt x="217" y="389"/>
                      <a:pt x="217" y="390"/>
                      <a:pt x="217" y="388"/>
                    </a:cubicBezTo>
                    <a:close/>
                    <a:moveTo>
                      <a:pt x="206" y="398"/>
                    </a:moveTo>
                    <a:cubicBezTo>
                      <a:pt x="207" y="396"/>
                      <a:pt x="207" y="395"/>
                      <a:pt x="208" y="393"/>
                    </a:cubicBezTo>
                    <a:cubicBezTo>
                      <a:pt x="209" y="394"/>
                      <a:pt x="210" y="393"/>
                      <a:pt x="210" y="394"/>
                    </a:cubicBezTo>
                    <a:cubicBezTo>
                      <a:pt x="211" y="393"/>
                      <a:pt x="212" y="392"/>
                      <a:pt x="213" y="391"/>
                    </a:cubicBezTo>
                    <a:cubicBezTo>
                      <a:pt x="213" y="391"/>
                      <a:pt x="214" y="391"/>
                      <a:pt x="215" y="391"/>
                    </a:cubicBezTo>
                    <a:cubicBezTo>
                      <a:pt x="214" y="390"/>
                      <a:pt x="215" y="390"/>
                      <a:pt x="215" y="389"/>
                    </a:cubicBezTo>
                    <a:cubicBezTo>
                      <a:pt x="216" y="389"/>
                      <a:pt x="217" y="389"/>
                      <a:pt x="217" y="390"/>
                    </a:cubicBezTo>
                    <a:cubicBezTo>
                      <a:pt x="217" y="391"/>
                      <a:pt x="216" y="391"/>
                      <a:pt x="216" y="392"/>
                    </a:cubicBezTo>
                    <a:cubicBezTo>
                      <a:pt x="216" y="392"/>
                      <a:pt x="215" y="392"/>
                      <a:pt x="215" y="392"/>
                    </a:cubicBezTo>
                    <a:cubicBezTo>
                      <a:pt x="215" y="392"/>
                      <a:pt x="215" y="393"/>
                      <a:pt x="214" y="393"/>
                    </a:cubicBezTo>
                    <a:cubicBezTo>
                      <a:pt x="213" y="394"/>
                      <a:pt x="212" y="394"/>
                      <a:pt x="211" y="396"/>
                    </a:cubicBezTo>
                    <a:cubicBezTo>
                      <a:pt x="210" y="395"/>
                      <a:pt x="210" y="395"/>
                      <a:pt x="210" y="395"/>
                    </a:cubicBezTo>
                    <a:cubicBezTo>
                      <a:pt x="209" y="396"/>
                      <a:pt x="209" y="397"/>
                      <a:pt x="208" y="398"/>
                    </a:cubicBezTo>
                    <a:cubicBezTo>
                      <a:pt x="207" y="397"/>
                      <a:pt x="208" y="399"/>
                      <a:pt x="207" y="398"/>
                    </a:cubicBezTo>
                    <a:cubicBezTo>
                      <a:pt x="206" y="399"/>
                      <a:pt x="206" y="400"/>
                      <a:pt x="204" y="400"/>
                    </a:cubicBezTo>
                    <a:cubicBezTo>
                      <a:pt x="204" y="399"/>
                      <a:pt x="204" y="399"/>
                      <a:pt x="204" y="399"/>
                    </a:cubicBezTo>
                    <a:cubicBezTo>
                      <a:pt x="204" y="398"/>
                      <a:pt x="205" y="396"/>
                      <a:pt x="206" y="398"/>
                    </a:cubicBezTo>
                    <a:close/>
                    <a:moveTo>
                      <a:pt x="199" y="421"/>
                    </a:moveTo>
                    <a:cubicBezTo>
                      <a:pt x="199" y="420"/>
                      <a:pt x="199" y="419"/>
                      <a:pt x="199" y="419"/>
                    </a:cubicBezTo>
                    <a:cubicBezTo>
                      <a:pt x="200" y="419"/>
                      <a:pt x="200" y="418"/>
                      <a:pt x="200" y="418"/>
                    </a:cubicBezTo>
                    <a:cubicBezTo>
                      <a:pt x="200" y="418"/>
                      <a:pt x="201" y="418"/>
                      <a:pt x="201" y="418"/>
                    </a:cubicBezTo>
                    <a:cubicBezTo>
                      <a:pt x="201" y="418"/>
                      <a:pt x="201" y="417"/>
                      <a:pt x="201" y="417"/>
                    </a:cubicBezTo>
                    <a:cubicBezTo>
                      <a:pt x="201" y="416"/>
                      <a:pt x="202" y="417"/>
                      <a:pt x="202" y="416"/>
                    </a:cubicBezTo>
                    <a:cubicBezTo>
                      <a:pt x="202" y="416"/>
                      <a:pt x="202" y="416"/>
                      <a:pt x="202" y="416"/>
                    </a:cubicBezTo>
                    <a:cubicBezTo>
                      <a:pt x="203" y="415"/>
                      <a:pt x="204" y="416"/>
                      <a:pt x="204" y="415"/>
                    </a:cubicBezTo>
                    <a:cubicBezTo>
                      <a:pt x="205" y="414"/>
                      <a:pt x="204" y="414"/>
                      <a:pt x="204" y="413"/>
                    </a:cubicBezTo>
                    <a:cubicBezTo>
                      <a:pt x="205" y="413"/>
                      <a:pt x="205" y="414"/>
                      <a:pt x="206" y="414"/>
                    </a:cubicBezTo>
                    <a:cubicBezTo>
                      <a:pt x="207" y="413"/>
                      <a:pt x="207" y="411"/>
                      <a:pt x="208" y="411"/>
                    </a:cubicBezTo>
                    <a:cubicBezTo>
                      <a:pt x="208" y="409"/>
                      <a:pt x="210" y="409"/>
                      <a:pt x="211" y="410"/>
                    </a:cubicBezTo>
                    <a:cubicBezTo>
                      <a:pt x="211" y="411"/>
                      <a:pt x="211" y="411"/>
                      <a:pt x="210" y="411"/>
                    </a:cubicBezTo>
                    <a:cubicBezTo>
                      <a:pt x="210" y="411"/>
                      <a:pt x="210" y="412"/>
                      <a:pt x="210" y="412"/>
                    </a:cubicBezTo>
                    <a:cubicBezTo>
                      <a:pt x="210" y="412"/>
                      <a:pt x="209" y="412"/>
                      <a:pt x="209" y="412"/>
                    </a:cubicBezTo>
                    <a:cubicBezTo>
                      <a:pt x="209" y="413"/>
                      <a:pt x="209" y="413"/>
                      <a:pt x="209" y="413"/>
                    </a:cubicBezTo>
                    <a:cubicBezTo>
                      <a:pt x="209" y="414"/>
                      <a:pt x="211" y="414"/>
                      <a:pt x="211" y="415"/>
                    </a:cubicBezTo>
                    <a:cubicBezTo>
                      <a:pt x="210" y="414"/>
                      <a:pt x="210" y="415"/>
                      <a:pt x="209" y="416"/>
                    </a:cubicBezTo>
                    <a:cubicBezTo>
                      <a:pt x="209" y="416"/>
                      <a:pt x="209" y="416"/>
                      <a:pt x="209" y="416"/>
                    </a:cubicBezTo>
                    <a:cubicBezTo>
                      <a:pt x="208" y="416"/>
                      <a:pt x="208" y="415"/>
                      <a:pt x="208" y="415"/>
                    </a:cubicBezTo>
                    <a:cubicBezTo>
                      <a:pt x="207" y="416"/>
                      <a:pt x="207" y="416"/>
                      <a:pt x="206" y="417"/>
                    </a:cubicBezTo>
                    <a:cubicBezTo>
                      <a:pt x="207" y="418"/>
                      <a:pt x="206" y="418"/>
                      <a:pt x="206" y="419"/>
                    </a:cubicBezTo>
                    <a:cubicBezTo>
                      <a:pt x="205" y="419"/>
                      <a:pt x="205" y="419"/>
                      <a:pt x="205" y="418"/>
                    </a:cubicBezTo>
                    <a:cubicBezTo>
                      <a:pt x="204" y="418"/>
                      <a:pt x="205" y="419"/>
                      <a:pt x="204" y="419"/>
                    </a:cubicBezTo>
                    <a:cubicBezTo>
                      <a:pt x="204" y="419"/>
                      <a:pt x="203" y="419"/>
                      <a:pt x="203" y="419"/>
                    </a:cubicBezTo>
                    <a:cubicBezTo>
                      <a:pt x="202" y="419"/>
                      <a:pt x="203" y="420"/>
                      <a:pt x="203" y="421"/>
                    </a:cubicBezTo>
                    <a:cubicBezTo>
                      <a:pt x="202" y="420"/>
                      <a:pt x="203" y="420"/>
                      <a:pt x="202" y="420"/>
                    </a:cubicBezTo>
                    <a:cubicBezTo>
                      <a:pt x="202" y="420"/>
                      <a:pt x="202" y="421"/>
                      <a:pt x="202" y="421"/>
                    </a:cubicBezTo>
                    <a:cubicBezTo>
                      <a:pt x="202" y="421"/>
                      <a:pt x="202" y="422"/>
                      <a:pt x="202" y="422"/>
                    </a:cubicBezTo>
                    <a:cubicBezTo>
                      <a:pt x="201" y="422"/>
                      <a:pt x="199" y="420"/>
                      <a:pt x="199" y="422"/>
                    </a:cubicBezTo>
                    <a:cubicBezTo>
                      <a:pt x="199" y="422"/>
                      <a:pt x="199" y="422"/>
                      <a:pt x="198" y="422"/>
                    </a:cubicBezTo>
                    <a:cubicBezTo>
                      <a:pt x="198" y="421"/>
                      <a:pt x="198" y="421"/>
                      <a:pt x="199" y="421"/>
                    </a:cubicBezTo>
                    <a:close/>
                    <a:moveTo>
                      <a:pt x="190" y="411"/>
                    </a:moveTo>
                    <a:cubicBezTo>
                      <a:pt x="192" y="411"/>
                      <a:pt x="192" y="413"/>
                      <a:pt x="190" y="413"/>
                    </a:cubicBezTo>
                    <a:cubicBezTo>
                      <a:pt x="190" y="412"/>
                      <a:pt x="190" y="412"/>
                      <a:pt x="190" y="411"/>
                    </a:cubicBezTo>
                    <a:close/>
                    <a:moveTo>
                      <a:pt x="181" y="419"/>
                    </a:moveTo>
                    <a:cubicBezTo>
                      <a:pt x="183" y="419"/>
                      <a:pt x="183" y="417"/>
                      <a:pt x="185" y="417"/>
                    </a:cubicBezTo>
                    <a:cubicBezTo>
                      <a:pt x="186" y="417"/>
                      <a:pt x="185" y="416"/>
                      <a:pt x="185" y="415"/>
                    </a:cubicBezTo>
                    <a:cubicBezTo>
                      <a:pt x="186" y="415"/>
                      <a:pt x="187" y="415"/>
                      <a:pt x="187" y="414"/>
                    </a:cubicBezTo>
                    <a:cubicBezTo>
                      <a:pt x="188" y="413"/>
                      <a:pt x="189" y="414"/>
                      <a:pt x="189" y="414"/>
                    </a:cubicBezTo>
                    <a:cubicBezTo>
                      <a:pt x="189" y="416"/>
                      <a:pt x="187" y="415"/>
                      <a:pt x="187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5" y="418"/>
                      <a:pt x="186" y="418"/>
                      <a:pt x="186" y="419"/>
                    </a:cubicBezTo>
                    <a:cubicBezTo>
                      <a:pt x="185" y="419"/>
                      <a:pt x="185" y="419"/>
                      <a:pt x="185" y="419"/>
                    </a:cubicBezTo>
                    <a:cubicBezTo>
                      <a:pt x="184" y="420"/>
                      <a:pt x="184" y="421"/>
                      <a:pt x="183" y="420"/>
                    </a:cubicBezTo>
                    <a:cubicBezTo>
                      <a:pt x="183" y="422"/>
                      <a:pt x="183" y="423"/>
                      <a:pt x="182" y="425"/>
                    </a:cubicBezTo>
                    <a:cubicBezTo>
                      <a:pt x="181" y="424"/>
                      <a:pt x="181" y="423"/>
                      <a:pt x="181" y="423"/>
                    </a:cubicBezTo>
                    <a:cubicBezTo>
                      <a:pt x="180" y="421"/>
                      <a:pt x="182" y="421"/>
                      <a:pt x="181" y="419"/>
                    </a:cubicBezTo>
                    <a:close/>
                    <a:moveTo>
                      <a:pt x="176" y="427"/>
                    </a:moveTo>
                    <a:cubicBezTo>
                      <a:pt x="178" y="427"/>
                      <a:pt x="179" y="426"/>
                      <a:pt x="180" y="424"/>
                    </a:cubicBezTo>
                    <a:cubicBezTo>
                      <a:pt x="181" y="424"/>
                      <a:pt x="181" y="425"/>
                      <a:pt x="181" y="427"/>
                    </a:cubicBezTo>
                    <a:cubicBezTo>
                      <a:pt x="180" y="427"/>
                      <a:pt x="180" y="428"/>
                      <a:pt x="178" y="428"/>
                    </a:cubicBezTo>
                    <a:cubicBezTo>
                      <a:pt x="177" y="427"/>
                      <a:pt x="177" y="429"/>
                      <a:pt x="177" y="429"/>
                    </a:cubicBezTo>
                    <a:cubicBezTo>
                      <a:pt x="175" y="429"/>
                      <a:pt x="177" y="428"/>
                      <a:pt x="176" y="427"/>
                    </a:cubicBezTo>
                    <a:close/>
                    <a:moveTo>
                      <a:pt x="174" y="432"/>
                    </a:moveTo>
                    <a:cubicBezTo>
                      <a:pt x="175" y="432"/>
                      <a:pt x="175" y="434"/>
                      <a:pt x="174" y="434"/>
                    </a:cubicBezTo>
                    <a:cubicBezTo>
                      <a:pt x="174" y="433"/>
                      <a:pt x="174" y="433"/>
                      <a:pt x="174" y="432"/>
                    </a:cubicBezTo>
                    <a:close/>
                    <a:moveTo>
                      <a:pt x="173" y="436"/>
                    </a:moveTo>
                    <a:cubicBezTo>
                      <a:pt x="172" y="437"/>
                      <a:pt x="172" y="438"/>
                      <a:pt x="170" y="438"/>
                    </a:cubicBezTo>
                    <a:cubicBezTo>
                      <a:pt x="170" y="437"/>
                      <a:pt x="172" y="436"/>
                      <a:pt x="173" y="436"/>
                    </a:cubicBezTo>
                    <a:close/>
                    <a:moveTo>
                      <a:pt x="168" y="441"/>
                    </a:moveTo>
                    <a:cubicBezTo>
                      <a:pt x="168" y="441"/>
                      <a:pt x="170" y="441"/>
                      <a:pt x="169" y="440"/>
                    </a:cubicBezTo>
                    <a:cubicBezTo>
                      <a:pt x="170" y="440"/>
                      <a:pt x="170" y="440"/>
                      <a:pt x="170" y="440"/>
                    </a:cubicBezTo>
                    <a:cubicBezTo>
                      <a:pt x="170" y="442"/>
                      <a:pt x="169" y="441"/>
                      <a:pt x="168" y="442"/>
                    </a:cubicBezTo>
                    <a:cubicBezTo>
                      <a:pt x="168" y="443"/>
                      <a:pt x="168" y="445"/>
                      <a:pt x="167" y="445"/>
                    </a:cubicBezTo>
                    <a:cubicBezTo>
                      <a:pt x="167" y="444"/>
                      <a:pt x="167" y="442"/>
                      <a:pt x="168" y="442"/>
                    </a:cubicBezTo>
                    <a:cubicBezTo>
                      <a:pt x="168" y="441"/>
                      <a:pt x="168" y="441"/>
                      <a:pt x="168" y="441"/>
                    </a:cubicBezTo>
                    <a:close/>
                    <a:moveTo>
                      <a:pt x="247" y="396"/>
                    </a:moveTo>
                    <a:cubicBezTo>
                      <a:pt x="247" y="396"/>
                      <a:pt x="297" y="379"/>
                      <a:pt x="325" y="419"/>
                    </a:cubicBezTo>
                    <a:cubicBezTo>
                      <a:pt x="325" y="419"/>
                      <a:pt x="335" y="433"/>
                      <a:pt x="331" y="454"/>
                    </a:cubicBezTo>
                    <a:cubicBezTo>
                      <a:pt x="331" y="454"/>
                      <a:pt x="336" y="425"/>
                      <a:pt x="300" y="405"/>
                    </a:cubicBezTo>
                    <a:cubicBezTo>
                      <a:pt x="285" y="396"/>
                      <a:pt x="265" y="396"/>
                      <a:pt x="249" y="401"/>
                    </a:cubicBezTo>
                    <a:cubicBezTo>
                      <a:pt x="235" y="405"/>
                      <a:pt x="223" y="411"/>
                      <a:pt x="211" y="420"/>
                    </a:cubicBezTo>
                    <a:cubicBezTo>
                      <a:pt x="200" y="430"/>
                      <a:pt x="190" y="443"/>
                      <a:pt x="183" y="456"/>
                    </a:cubicBezTo>
                    <a:cubicBezTo>
                      <a:pt x="180" y="462"/>
                      <a:pt x="177" y="467"/>
                      <a:pt x="174" y="473"/>
                    </a:cubicBezTo>
                    <a:cubicBezTo>
                      <a:pt x="171" y="479"/>
                      <a:pt x="167" y="486"/>
                      <a:pt x="165" y="492"/>
                    </a:cubicBezTo>
                    <a:cubicBezTo>
                      <a:pt x="165" y="492"/>
                      <a:pt x="182" y="417"/>
                      <a:pt x="247" y="396"/>
                    </a:cubicBezTo>
                    <a:close/>
                    <a:moveTo>
                      <a:pt x="165" y="449"/>
                    </a:moveTo>
                    <a:cubicBezTo>
                      <a:pt x="165" y="448"/>
                      <a:pt x="165" y="447"/>
                      <a:pt x="165" y="447"/>
                    </a:cubicBezTo>
                    <a:cubicBezTo>
                      <a:pt x="165" y="447"/>
                      <a:pt x="166" y="447"/>
                      <a:pt x="166" y="445"/>
                    </a:cubicBezTo>
                    <a:cubicBezTo>
                      <a:pt x="167" y="445"/>
                      <a:pt x="166" y="447"/>
                      <a:pt x="167" y="448"/>
                    </a:cubicBezTo>
                    <a:cubicBezTo>
                      <a:pt x="166" y="448"/>
                      <a:pt x="165" y="449"/>
                      <a:pt x="165" y="450"/>
                    </a:cubicBezTo>
                    <a:cubicBezTo>
                      <a:pt x="165" y="450"/>
                      <a:pt x="164" y="450"/>
                      <a:pt x="165" y="449"/>
                    </a:cubicBezTo>
                    <a:cubicBezTo>
                      <a:pt x="165" y="449"/>
                      <a:pt x="165" y="449"/>
                      <a:pt x="165" y="449"/>
                    </a:cubicBezTo>
                    <a:close/>
                    <a:moveTo>
                      <a:pt x="137" y="502"/>
                    </a:moveTo>
                    <a:cubicBezTo>
                      <a:pt x="138" y="502"/>
                      <a:pt x="138" y="505"/>
                      <a:pt x="138" y="506"/>
                    </a:cubicBezTo>
                    <a:cubicBezTo>
                      <a:pt x="137" y="507"/>
                      <a:pt x="137" y="503"/>
                      <a:pt x="137" y="502"/>
                    </a:cubicBezTo>
                    <a:close/>
                    <a:moveTo>
                      <a:pt x="135" y="525"/>
                    </a:moveTo>
                    <a:cubicBezTo>
                      <a:pt x="135" y="526"/>
                      <a:pt x="135" y="527"/>
                      <a:pt x="135" y="528"/>
                    </a:cubicBezTo>
                    <a:cubicBezTo>
                      <a:pt x="133" y="528"/>
                      <a:pt x="134" y="525"/>
                      <a:pt x="135" y="525"/>
                    </a:cubicBezTo>
                    <a:close/>
                    <a:moveTo>
                      <a:pt x="135" y="537"/>
                    </a:moveTo>
                    <a:cubicBezTo>
                      <a:pt x="133" y="538"/>
                      <a:pt x="135" y="530"/>
                      <a:pt x="135" y="530"/>
                    </a:cubicBezTo>
                    <a:cubicBezTo>
                      <a:pt x="137" y="530"/>
                      <a:pt x="135" y="537"/>
                      <a:pt x="135" y="537"/>
                    </a:cubicBezTo>
                    <a:close/>
                    <a:moveTo>
                      <a:pt x="136" y="544"/>
                    </a:moveTo>
                    <a:cubicBezTo>
                      <a:pt x="134" y="544"/>
                      <a:pt x="135" y="543"/>
                      <a:pt x="135" y="541"/>
                    </a:cubicBezTo>
                    <a:cubicBezTo>
                      <a:pt x="135" y="541"/>
                      <a:pt x="135" y="539"/>
                      <a:pt x="135" y="539"/>
                    </a:cubicBezTo>
                    <a:cubicBezTo>
                      <a:pt x="136" y="539"/>
                      <a:pt x="136" y="539"/>
                      <a:pt x="136" y="539"/>
                    </a:cubicBezTo>
                    <a:cubicBezTo>
                      <a:pt x="136" y="540"/>
                      <a:pt x="136" y="540"/>
                      <a:pt x="136" y="541"/>
                    </a:cubicBezTo>
                    <a:cubicBezTo>
                      <a:pt x="136" y="542"/>
                      <a:pt x="137" y="543"/>
                      <a:pt x="136" y="544"/>
                    </a:cubicBezTo>
                    <a:close/>
                    <a:moveTo>
                      <a:pt x="138" y="513"/>
                    </a:moveTo>
                    <a:cubicBezTo>
                      <a:pt x="138" y="515"/>
                      <a:pt x="137" y="517"/>
                      <a:pt x="136" y="518"/>
                    </a:cubicBezTo>
                    <a:cubicBezTo>
                      <a:pt x="136" y="519"/>
                      <a:pt x="136" y="520"/>
                      <a:pt x="136" y="522"/>
                    </a:cubicBezTo>
                    <a:cubicBezTo>
                      <a:pt x="135" y="522"/>
                      <a:pt x="135" y="521"/>
                      <a:pt x="135" y="520"/>
                    </a:cubicBezTo>
                    <a:cubicBezTo>
                      <a:pt x="135" y="520"/>
                      <a:pt x="135" y="519"/>
                      <a:pt x="136" y="519"/>
                    </a:cubicBezTo>
                    <a:cubicBezTo>
                      <a:pt x="136" y="518"/>
                      <a:pt x="135" y="516"/>
                      <a:pt x="136" y="516"/>
                    </a:cubicBezTo>
                    <a:cubicBezTo>
                      <a:pt x="136" y="515"/>
                      <a:pt x="136" y="515"/>
                      <a:pt x="136" y="514"/>
                    </a:cubicBezTo>
                    <a:cubicBezTo>
                      <a:pt x="136" y="512"/>
                      <a:pt x="137" y="513"/>
                      <a:pt x="137" y="512"/>
                    </a:cubicBezTo>
                    <a:cubicBezTo>
                      <a:pt x="137" y="510"/>
                      <a:pt x="138" y="509"/>
                      <a:pt x="139" y="507"/>
                    </a:cubicBezTo>
                    <a:cubicBezTo>
                      <a:pt x="139" y="507"/>
                      <a:pt x="139" y="508"/>
                      <a:pt x="139" y="508"/>
                    </a:cubicBezTo>
                    <a:cubicBezTo>
                      <a:pt x="139" y="510"/>
                      <a:pt x="138" y="511"/>
                      <a:pt x="138" y="513"/>
                    </a:cubicBezTo>
                    <a:close/>
                    <a:moveTo>
                      <a:pt x="139" y="506"/>
                    </a:moveTo>
                    <a:cubicBezTo>
                      <a:pt x="139" y="503"/>
                      <a:pt x="139" y="503"/>
                      <a:pt x="139" y="503"/>
                    </a:cubicBezTo>
                    <a:cubicBezTo>
                      <a:pt x="140" y="502"/>
                      <a:pt x="140" y="507"/>
                      <a:pt x="139" y="506"/>
                    </a:cubicBezTo>
                    <a:close/>
                    <a:moveTo>
                      <a:pt x="140" y="498"/>
                    </a:moveTo>
                    <a:cubicBezTo>
                      <a:pt x="139" y="498"/>
                      <a:pt x="139" y="497"/>
                      <a:pt x="139" y="497"/>
                    </a:cubicBezTo>
                    <a:cubicBezTo>
                      <a:pt x="138" y="496"/>
                      <a:pt x="140" y="496"/>
                      <a:pt x="140" y="496"/>
                    </a:cubicBezTo>
                    <a:cubicBezTo>
                      <a:pt x="140" y="494"/>
                      <a:pt x="139" y="494"/>
                      <a:pt x="139" y="493"/>
                    </a:cubicBezTo>
                    <a:cubicBezTo>
                      <a:pt x="139" y="493"/>
                      <a:pt x="140" y="493"/>
                      <a:pt x="140" y="493"/>
                    </a:cubicBezTo>
                    <a:cubicBezTo>
                      <a:pt x="141" y="494"/>
                      <a:pt x="140" y="495"/>
                      <a:pt x="141" y="495"/>
                    </a:cubicBezTo>
                    <a:cubicBezTo>
                      <a:pt x="141" y="496"/>
                      <a:pt x="139" y="496"/>
                      <a:pt x="140" y="498"/>
                    </a:cubicBezTo>
                    <a:close/>
                    <a:moveTo>
                      <a:pt x="289" y="273"/>
                    </a:moveTo>
                    <a:cubicBezTo>
                      <a:pt x="289" y="273"/>
                      <a:pt x="289" y="273"/>
                      <a:pt x="289" y="273"/>
                    </a:cubicBezTo>
                    <a:cubicBezTo>
                      <a:pt x="290" y="273"/>
                      <a:pt x="290" y="273"/>
                      <a:pt x="291" y="273"/>
                    </a:cubicBezTo>
                    <a:cubicBezTo>
                      <a:pt x="292" y="272"/>
                      <a:pt x="292" y="272"/>
                      <a:pt x="292" y="271"/>
                    </a:cubicBezTo>
                    <a:cubicBezTo>
                      <a:pt x="293" y="271"/>
                      <a:pt x="295" y="271"/>
                      <a:pt x="295" y="271"/>
                    </a:cubicBezTo>
                    <a:cubicBezTo>
                      <a:pt x="295" y="271"/>
                      <a:pt x="295" y="271"/>
                      <a:pt x="296" y="271"/>
                    </a:cubicBezTo>
                    <a:cubicBezTo>
                      <a:pt x="296" y="271"/>
                      <a:pt x="296" y="270"/>
                      <a:pt x="297" y="271"/>
                    </a:cubicBezTo>
                    <a:cubicBezTo>
                      <a:pt x="297" y="270"/>
                      <a:pt x="298" y="270"/>
                      <a:pt x="298" y="270"/>
                    </a:cubicBezTo>
                    <a:cubicBezTo>
                      <a:pt x="298" y="270"/>
                      <a:pt x="299" y="270"/>
                      <a:pt x="299" y="270"/>
                    </a:cubicBezTo>
                    <a:cubicBezTo>
                      <a:pt x="299" y="270"/>
                      <a:pt x="300" y="270"/>
                      <a:pt x="300" y="270"/>
                    </a:cubicBezTo>
                    <a:cubicBezTo>
                      <a:pt x="300" y="270"/>
                      <a:pt x="301" y="270"/>
                      <a:pt x="301" y="270"/>
                    </a:cubicBezTo>
                    <a:cubicBezTo>
                      <a:pt x="301" y="270"/>
                      <a:pt x="302" y="270"/>
                      <a:pt x="302" y="269"/>
                    </a:cubicBezTo>
                    <a:cubicBezTo>
                      <a:pt x="302" y="269"/>
                      <a:pt x="302" y="269"/>
                      <a:pt x="302" y="269"/>
                    </a:cubicBezTo>
                    <a:cubicBezTo>
                      <a:pt x="302" y="268"/>
                      <a:pt x="302" y="267"/>
                      <a:pt x="302" y="266"/>
                    </a:cubicBezTo>
                    <a:cubicBezTo>
                      <a:pt x="303" y="267"/>
                      <a:pt x="303" y="267"/>
                      <a:pt x="304" y="267"/>
                    </a:cubicBezTo>
                    <a:cubicBezTo>
                      <a:pt x="305" y="266"/>
                      <a:pt x="306" y="264"/>
                      <a:pt x="308" y="263"/>
                    </a:cubicBezTo>
                    <a:cubicBezTo>
                      <a:pt x="308" y="263"/>
                      <a:pt x="308" y="263"/>
                      <a:pt x="308" y="262"/>
                    </a:cubicBezTo>
                    <a:cubicBezTo>
                      <a:pt x="308" y="263"/>
                      <a:pt x="309" y="263"/>
                      <a:pt x="309" y="263"/>
                    </a:cubicBezTo>
                    <a:cubicBezTo>
                      <a:pt x="311" y="261"/>
                      <a:pt x="314" y="260"/>
                      <a:pt x="317" y="258"/>
                    </a:cubicBezTo>
                    <a:cubicBezTo>
                      <a:pt x="317" y="257"/>
                      <a:pt x="317" y="257"/>
                      <a:pt x="317" y="256"/>
                    </a:cubicBezTo>
                    <a:cubicBezTo>
                      <a:pt x="319" y="258"/>
                      <a:pt x="319" y="255"/>
                      <a:pt x="320" y="255"/>
                    </a:cubicBezTo>
                    <a:cubicBezTo>
                      <a:pt x="320" y="255"/>
                      <a:pt x="320" y="255"/>
                      <a:pt x="321" y="256"/>
                    </a:cubicBezTo>
                    <a:cubicBezTo>
                      <a:pt x="322" y="255"/>
                      <a:pt x="323" y="254"/>
                      <a:pt x="325" y="253"/>
                    </a:cubicBezTo>
                    <a:cubicBezTo>
                      <a:pt x="328" y="251"/>
                      <a:pt x="446" y="200"/>
                      <a:pt x="428" y="131"/>
                    </a:cubicBezTo>
                    <a:cubicBezTo>
                      <a:pt x="425" y="123"/>
                      <a:pt x="412" y="99"/>
                      <a:pt x="400" y="93"/>
                    </a:cubicBezTo>
                    <a:cubicBezTo>
                      <a:pt x="413" y="98"/>
                      <a:pt x="429" y="115"/>
                      <a:pt x="435" y="135"/>
                    </a:cubicBezTo>
                    <a:cubicBezTo>
                      <a:pt x="445" y="168"/>
                      <a:pt x="419" y="195"/>
                      <a:pt x="403" y="209"/>
                    </a:cubicBezTo>
                    <a:cubicBezTo>
                      <a:pt x="387" y="222"/>
                      <a:pt x="357" y="240"/>
                      <a:pt x="339" y="250"/>
                    </a:cubicBezTo>
                    <a:cubicBezTo>
                      <a:pt x="329" y="255"/>
                      <a:pt x="324" y="258"/>
                      <a:pt x="319" y="260"/>
                    </a:cubicBezTo>
                    <a:cubicBezTo>
                      <a:pt x="318" y="261"/>
                      <a:pt x="317" y="262"/>
                      <a:pt x="316" y="263"/>
                    </a:cubicBezTo>
                    <a:cubicBezTo>
                      <a:pt x="316" y="264"/>
                      <a:pt x="315" y="263"/>
                      <a:pt x="314" y="263"/>
                    </a:cubicBezTo>
                    <a:cubicBezTo>
                      <a:pt x="313" y="264"/>
                      <a:pt x="311" y="265"/>
                      <a:pt x="309" y="266"/>
                    </a:cubicBezTo>
                    <a:cubicBezTo>
                      <a:pt x="309" y="266"/>
                      <a:pt x="309" y="267"/>
                      <a:pt x="309" y="267"/>
                    </a:cubicBezTo>
                    <a:cubicBezTo>
                      <a:pt x="309" y="267"/>
                      <a:pt x="308" y="267"/>
                      <a:pt x="308" y="267"/>
                    </a:cubicBezTo>
                    <a:cubicBezTo>
                      <a:pt x="307" y="268"/>
                      <a:pt x="307" y="267"/>
                      <a:pt x="307" y="267"/>
                    </a:cubicBezTo>
                    <a:cubicBezTo>
                      <a:pt x="306" y="268"/>
                      <a:pt x="306" y="268"/>
                      <a:pt x="306" y="268"/>
                    </a:cubicBezTo>
                    <a:cubicBezTo>
                      <a:pt x="305" y="268"/>
                      <a:pt x="305" y="268"/>
                      <a:pt x="305" y="268"/>
                    </a:cubicBezTo>
                    <a:cubicBezTo>
                      <a:pt x="304" y="269"/>
                      <a:pt x="304" y="269"/>
                      <a:pt x="304" y="269"/>
                    </a:cubicBezTo>
                    <a:cubicBezTo>
                      <a:pt x="303" y="269"/>
                      <a:pt x="303" y="269"/>
                      <a:pt x="303" y="269"/>
                    </a:cubicBezTo>
                    <a:cubicBezTo>
                      <a:pt x="302" y="270"/>
                      <a:pt x="303" y="270"/>
                      <a:pt x="302" y="270"/>
                    </a:cubicBezTo>
                    <a:cubicBezTo>
                      <a:pt x="302" y="270"/>
                      <a:pt x="302" y="270"/>
                      <a:pt x="302" y="270"/>
                    </a:cubicBezTo>
                    <a:cubicBezTo>
                      <a:pt x="301" y="270"/>
                      <a:pt x="301" y="270"/>
                      <a:pt x="301" y="270"/>
                    </a:cubicBezTo>
                    <a:cubicBezTo>
                      <a:pt x="300" y="271"/>
                      <a:pt x="299" y="272"/>
                      <a:pt x="299" y="272"/>
                    </a:cubicBezTo>
                    <a:cubicBezTo>
                      <a:pt x="298" y="272"/>
                      <a:pt x="298" y="272"/>
                      <a:pt x="298" y="272"/>
                    </a:cubicBezTo>
                    <a:cubicBezTo>
                      <a:pt x="297" y="272"/>
                      <a:pt x="297" y="272"/>
                      <a:pt x="297" y="272"/>
                    </a:cubicBezTo>
                    <a:cubicBezTo>
                      <a:pt x="296" y="272"/>
                      <a:pt x="296" y="272"/>
                      <a:pt x="295" y="272"/>
                    </a:cubicBezTo>
                    <a:cubicBezTo>
                      <a:pt x="295" y="272"/>
                      <a:pt x="296" y="273"/>
                      <a:pt x="295" y="273"/>
                    </a:cubicBezTo>
                    <a:cubicBezTo>
                      <a:pt x="294" y="274"/>
                      <a:pt x="293" y="274"/>
                      <a:pt x="292" y="273"/>
                    </a:cubicBezTo>
                    <a:cubicBezTo>
                      <a:pt x="291" y="274"/>
                      <a:pt x="289" y="274"/>
                      <a:pt x="289" y="274"/>
                    </a:cubicBezTo>
                    <a:cubicBezTo>
                      <a:pt x="289" y="274"/>
                      <a:pt x="288" y="274"/>
                      <a:pt x="288" y="275"/>
                    </a:cubicBezTo>
                    <a:cubicBezTo>
                      <a:pt x="288" y="275"/>
                      <a:pt x="288" y="274"/>
                      <a:pt x="288" y="274"/>
                    </a:cubicBezTo>
                    <a:cubicBezTo>
                      <a:pt x="287" y="273"/>
                      <a:pt x="287" y="273"/>
                      <a:pt x="287" y="273"/>
                    </a:cubicBezTo>
                    <a:cubicBezTo>
                      <a:pt x="287" y="273"/>
                      <a:pt x="289" y="273"/>
                      <a:pt x="289" y="273"/>
                    </a:cubicBezTo>
                    <a:close/>
                    <a:moveTo>
                      <a:pt x="284" y="292"/>
                    </a:moveTo>
                    <a:cubicBezTo>
                      <a:pt x="284" y="291"/>
                      <a:pt x="285" y="292"/>
                      <a:pt x="285" y="292"/>
                    </a:cubicBezTo>
                    <a:cubicBezTo>
                      <a:pt x="285" y="292"/>
                      <a:pt x="285" y="291"/>
                      <a:pt x="286" y="291"/>
                    </a:cubicBezTo>
                    <a:cubicBezTo>
                      <a:pt x="286" y="291"/>
                      <a:pt x="286" y="291"/>
                      <a:pt x="287" y="291"/>
                    </a:cubicBezTo>
                    <a:cubicBezTo>
                      <a:pt x="287" y="291"/>
                      <a:pt x="287" y="290"/>
                      <a:pt x="287" y="290"/>
                    </a:cubicBezTo>
                    <a:cubicBezTo>
                      <a:pt x="287" y="290"/>
                      <a:pt x="287" y="290"/>
                      <a:pt x="287" y="290"/>
                    </a:cubicBezTo>
                    <a:cubicBezTo>
                      <a:pt x="288" y="290"/>
                      <a:pt x="288" y="290"/>
                      <a:pt x="289" y="289"/>
                    </a:cubicBezTo>
                    <a:cubicBezTo>
                      <a:pt x="289" y="289"/>
                      <a:pt x="289" y="290"/>
                      <a:pt x="290" y="290"/>
                    </a:cubicBezTo>
                    <a:cubicBezTo>
                      <a:pt x="290" y="289"/>
                      <a:pt x="291" y="289"/>
                      <a:pt x="292" y="290"/>
                    </a:cubicBezTo>
                    <a:cubicBezTo>
                      <a:pt x="291" y="290"/>
                      <a:pt x="291" y="291"/>
                      <a:pt x="290" y="291"/>
                    </a:cubicBezTo>
                    <a:cubicBezTo>
                      <a:pt x="290" y="291"/>
                      <a:pt x="290" y="290"/>
                      <a:pt x="290" y="290"/>
                    </a:cubicBezTo>
                    <a:cubicBezTo>
                      <a:pt x="290" y="290"/>
                      <a:pt x="289" y="291"/>
                      <a:pt x="289" y="291"/>
                    </a:cubicBezTo>
                    <a:cubicBezTo>
                      <a:pt x="289" y="291"/>
                      <a:pt x="288" y="290"/>
                      <a:pt x="287" y="292"/>
                    </a:cubicBezTo>
                    <a:cubicBezTo>
                      <a:pt x="287" y="292"/>
                      <a:pt x="287" y="293"/>
                      <a:pt x="286" y="293"/>
                    </a:cubicBezTo>
                    <a:cubicBezTo>
                      <a:pt x="286" y="293"/>
                      <a:pt x="285" y="293"/>
                      <a:pt x="285" y="293"/>
                    </a:cubicBezTo>
                    <a:cubicBezTo>
                      <a:pt x="285" y="293"/>
                      <a:pt x="284" y="293"/>
                      <a:pt x="283" y="292"/>
                    </a:cubicBezTo>
                    <a:cubicBezTo>
                      <a:pt x="284" y="292"/>
                      <a:pt x="283" y="292"/>
                      <a:pt x="284" y="292"/>
                    </a:cubicBezTo>
                    <a:close/>
                    <a:moveTo>
                      <a:pt x="282" y="292"/>
                    </a:moveTo>
                    <a:cubicBezTo>
                      <a:pt x="283" y="293"/>
                      <a:pt x="283" y="294"/>
                      <a:pt x="284" y="295"/>
                    </a:cubicBezTo>
                    <a:cubicBezTo>
                      <a:pt x="283" y="296"/>
                      <a:pt x="283" y="294"/>
                      <a:pt x="282" y="294"/>
                    </a:cubicBezTo>
                    <a:cubicBezTo>
                      <a:pt x="281" y="294"/>
                      <a:pt x="280" y="294"/>
                      <a:pt x="278" y="295"/>
                    </a:cubicBezTo>
                    <a:cubicBezTo>
                      <a:pt x="278" y="292"/>
                      <a:pt x="281" y="293"/>
                      <a:pt x="282" y="292"/>
                    </a:cubicBezTo>
                    <a:close/>
                    <a:moveTo>
                      <a:pt x="282" y="279"/>
                    </a:moveTo>
                    <a:cubicBezTo>
                      <a:pt x="282" y="279"/>
                      <a:pt x="281" y="280"/>
                      <a:pt x="282" y="280"/>
                    </a:cubicBezTo>
                    <a:cubicBezTo>
                      <a:pt x="281" y="281"/>
                      <a:pt x="280" y="280"/>
                      <a:pt x="280" y="281"/>
                    </a:cubicBezTo>
                    <a:cubicBezTo>
                      <a:pt x="279" y="281"/>
                      <a:pt x="277" y="283"/>
                      <a:pt x="276" y="282"/>
                    </a:cubicBezTo>
                    <a:cubicBezTo>
                      <a:pt x="278" y="281"/>
                      <a:pt x="280" y="279"/>
                      <a:pt x="282" y="279"/>
                    </a:cubicBezTo>
                    <a:close/>
                    <a:moveTo>
                      <a:pt x="256" y="274"/>
                    </a:moveTo>
                    <a:cubicBezTo>
                      <a:pt x="257" y="274"/>
                      <a:pt x="257" y="274"/>
                      <a:pt x="258" y="273"/>
                    </a:cubicBezTo>
                    <a:cubicBezTo>
                      <a:pt x="259" y="273"/>
                      <a:pt x="259" y="274"/>
                      <a:pt x="259" y="275"/>
                    </a:cubicBezTo>
                    <a:cubicBezTo>
                      <a:pt x="258" y="275"/>
                      <a:pt x="257" y="275"/>
                      <a:pt x="256" y="276"/>
                    </a:cubicBezTo>
                    <a:cubicBezTo>
                      <a:pt x="256" y="275"/>
                      <a:pt x="256" y="275"/>
                      <a:pt x="256" y="274"/>
                    </a:cubicBezTo>
                    <a:close/>
                    <a:moveTo>
                      <a:pt x="249" y="294"/>
                    </a:moveTo>
                    <a:cubicBezTo>
                      <a:pt x="252" y="293"/>
                      <a:pt x="252" y="293"/>
                      <a:pt x="252" y="293"/>
                    </a:cubicBezTo>
                    <a:cubicBezTo>
                      <a:pt x="252" y="294"/>
                      <a:pt x="247" y="297"/>
                      <a:pt x="246" y="297"/>
                    </a:cubicBezTo>
                    <a:cubicBezTo>
                      <a:pt x="246" y="296"/>
                      <a:pt x="248" y="294"/>
                      <a:pt x="249" y="294"/>
                    </a:cubicBezTo>
                    <a:close/>
                    <a:moveTo>
                      <a:pt x="238" y="326"/>
                    </a:moveTo>
                    <a:cubicBezTo>
                      <a:pt x="238" y="327"/>
                      <a:pt x="237" y="325"/>
                      <a:pt x="236" y="326"/>
                    </a:cubicBezTo>
                    <a:cubicBezTo>
                      <a:pt x="235" y="327"/>
                      <a:pt x="234" y="329"/>
                      <a:pt x="233" y="327"/>
                    </a:cubicBezTo>
                    <a:cubicBezTo>
                      <a:pt x="234" y="326"/>
                      <a:pt x="235" y="326"/>
                      <a:pt x="236" y="326"/>
                    </a:cubicBezTo>
                    <a:cubicBezTo>
                      <a:pt x="237" y="325"/>
                      <a:pt x="238" y="324"/>
                      <a:pt x="239" y="324"/>
                    </a:cubicBezTo>
                    <a:cubicBezTo>
                      <a:pt x="239" y="325"/>
                      <a:pt x="239" y="325"/>
                      <a:pt x="238" y="326"/>
                    </a:cubicBezTo>
                    <a:close/>
                    <a:moveTo>
                      <a:pt x="243" y="313"/>
                    </a:moveTo>
                    <a:cubicBezTo>
                      <a:pt x="243" y="315"/>
                      <a:pt x="241" y="314"/>
                      <a:pt x="241" y="314"/>
                    </a:cubicBezTo>
                    <a:cubicBezTo>
                      <a:pt x="240" y="312"/>
                      <a:pt x="242" y="314"/>
                      <a:pt x="243" y="313"/>
                    </a:cubicBezTo>
                    <a:close/>
                    <a:moveTo>
                      <a:pt x="240" y="314"/>
                    </a:moveTo>
                    <a:cubicBezTo>
                      <a:pt x="240" y="315"/>
                      <a:pt x="240" y="315"/>
                      <a:pt x="240" y="316"/>
                    </a:cubicBezTo>
                    <a:cubicBezTo>
                      <a:pt x="240" y="316"/>
                      <a:pt x="239" y="317"/>
                      <a:pt x="239" y="317"/>
                    </a:cubicBezTo>
                    <a:cubicBezTo>
                      <a:pt x="238" y="316"/>
                      <a:pt x="239" y="315"/>
                      <a:pt x="240" y="314"/>
                    </a:cubicBezTo>
                    <a:close/>
                    <a:moveTo>
                      <a:pt x="237" y="317"/>
                    </a:moveTo>
                    <a:cubicBezTo>
                      <a:pt x="238" y="318"/>
                      <a:pt x="236" y="318"/>
                      <a:pt x="235" y="319"/>
                    </a:cubicBezTo>
                    <a:cubicBezTo>
                      <a:pt x="234" y="320"/>
                      <a:pt x="233" y="321"/>
                      <a:pt x="232" y="321"/>
                    </a:cubicBezTo>
                    <a:cubicBezTo>
                      <a:pt x="232" y="319"/>
                      <a:pt x="236" y="318"/>
                      <a:pt x="237" y="317"/>
                    </a:cubicBezTo>
                    <a:close/>
                    <a:moveTo>
                      <a:pt x="231" y="303"/>
                    </a:moveTo>
                    <a:cubicBezTo>
                      <a:pt x="234" y="302"/>
                      <a:pt x="231" y="306"/>
                      <a:pt x="230" y="306"/>
                    </a:cubicBezTo>
                    <a:cubicBezTo>
                      <a:pt x="229" y="305"/>
                      <a:pt x="230" y="304"/>
                      <a:pt x="231" y="303"/>
                    </a:cubicBezTo>
                    <a:close/>
                    <a:moveTo>
                      <a:pt x="218" y="338"/>
                    </a:moveTo>
                    <a:cubicBezTo>
                      <a:pt x="218" y="338"/>
                      <a:pt x="217" y="338"/>
                      <a:pt x="216" y="337"/>
                    </a:cubicBezTo>
                    <a:cubicBezTo>
                      <a:pt x="217" y="336"/>
                      <a:pt x="218" y="338"/>
                      <a:pt x="219" y="337"/>
                    </a:cubicBezTo>
                    <a:cubicBezTo>
                      <a:pt x="219" y="336"/>
                      <a:pt x="218" y="336"/>
                      <a:pt x="218" y="336"/>
                    </a:cubicBezTo>
                    <a:cubicBezTo>
                      <a:pt x="218" y="335"/>
                      <a:pt x="220" y="333"/>
                      <a:pt x="221" y="333"/>
                    </a:cubicBezTo>
                    <a:cubicBezTo>
                      <a:pt x="222" y="335"/>
                      <a:pt x="220" y="336"/>
                      <a:pt x="218" y="338"/>
                    </a:cubicBezTo>
                    <a:close/>
                    <a:moveTo>
                      <a:pt x="229" y="305"/>
                    </a:moveTo>
                    <a:cubicBezTo>
                      <a:pt x="229" y="306"/>
                      <a:pt x="225" y="310"/>
                      <a:pt x="224" y="310"/>
                    </a:cubicBezTo>
                    <a:cubicBezTo>
                      <a:pt x="224" y="310"/>
                      <a:pt x="228" y="305"/>
                      <a:pt x="229" y="305"/>
                    </a:cubicBezTo>
                    <a:close/>
                    <a:moveTo>
                      <a:pt x="213" y="319"/>
                    </a:moveTo>
                    <a:cubicBezTo>
                      <a:pt x="213" y="318"/>
                      <a:pt x="214" y="318"/>
                      <a:pt x="214" y="318"/>
                    </a:cubicBezTo>
                    <a:cubicBezTo>
                      <a:pt x="215" y="317"/>
                      <a:pt x="217" y="316"/>
                      <a:pt x="217" y="315"/>
                    </a:cubicBezTo>
                    <a:cubicBezTo>
                      <a:pt x="217" y="315"/>
                      <a:pt x="217" y="315"/>
                      <a:pt x="217" y="315"/>
                    </a:cubicBezTo>
                    <a:cubicBezTo>
                      <a:pt x="218" y="314"/>
                      <a:pt x="218" y="314"/>
                      <a:pt x="219" y="314"/>
                    </a:cubicBezTo>
                    <a:cubicBezTo>
                      <a:pt x="220" y="314"/>
                      <a:pt x="220" y="313"/>
                      <a:pt x="221" y="313"/>
                    </a:cubicBezTo>
                    <a:cubicBezTo>
                      <a:pt x="221" y="312"/>
                      <a:pt x="221" y="313"/>
                      <a:pt x="221" y="313"/>
                    </a:cubicBezTo>
                    <a:cubicBezTo>
                      <a:pt x="222" y="312"/>
                      <a:pt x="224" y="311"/>
                      <a:pt x="225" y="311"/>
                    </a:cubicBezTo>
                    <a:cubicBezTo>
                      <a:pt x="225" y="312"/>
                      <a:pt x="223" y="315"/>
                      <a:pt x="222" y="315"/>
                    </a:cubicBezTo>
                    <a:cubicBezTo>
                      <a:pt x="222" y="314"/>
                      <a:pt x="222" y="314"/>
                      <a:pt x="223" y="313"/>
                    </a:cubicBezTo>
                    <a:cubicBezTo>
                      <a:pt x="222" y="312"/>
                      <a:pt x="221" y="314"/>
                      <a:pt x="221" y="315"/>
                    </a:cubicBezTo>
                    <a:cubicBezTo>
                      <a:pt x="220" y="316"/>
                      <a:pt x="220" y="315"/>
                      <a:pt x="219" y="315"/>
                    </a:cubicBezTo>
                    <a:cubicBezTo>
                      <a:pt x="219" y="316"/>
                      <a:pt x="218" y="316"/>
                      <a:pt x="217" y="317"/>
                    </a:cubicBezTo>
                    <a:cubicBezTo>
                      <a:pt x="217" y="317"/>
                      <a:pt x="216" y="318"/>
                      <a:pt x="216" y="319"/>
                    </a:cubicBezTo>
                    <a:cubicBezTo>
                      <a:pt x="215" y="319"/>
                      <a:pt x="215" y="319"/>
                      <a:pt x="214" y="319"/>
                    </a:cubicBezTo>
                    <a:cubicBezTo>
                      <a:pt x="214" y="320"/>
                      <a:pt x="214" y="321"/>
                      <a:pt x="213" y="320"/>
                    </a:cubicBezTo>
                    <a:cubicBezTo>
                      <a:pt x="213" y="320"/>
                      <a:pt x="213" y="319"/>
                      <a:pt x="213" y="319"/>
                    </a:cubicBezTo>
                    <a:close/>
                    <a:moveTo>
                      <a:pt x="210" y="321"/>
                    </a:moveTo>
                    <a:cubicBezTo>
                      <a:pt x="211" y="322"/>
                      <a:pt x="211" y="322"/>
                      <a:pt x="211" y="322"/>
                    </a:cubicBezTo>
                    <a:cubicBezTo>
                      <a:pt x="211" y="323"/>
                      <a:pt x="211" y="324"/>
                      <a:pt x="210" y="324"/>
                    </a:cubicBezTo>
                    <a:cubicBezTo>
                      <a:pt x="210" y="322"/>
                      <a:pt x="209" y="322"/>
                      <a:pt x="209" y="324"/>
                    </a:cubicBezTo>
                    <a:cubicBezTo>
                      <a:pt x="208" y="323"/>
                      <a:pt x="210" y="322"/>
                      <a:pt x="210" y="321"/>
                    </a:cubicBezTo>
                    <a:close/>
                    <a:moveTo>
                      <a:pt x="93" y="498"/>
                    </a:moveTo>
                    <a:cubicBezTo>
                      <a:pt x="92" y="499"/>
                      <a:pt x="93" y="500"/>
                      <a:pt x="92" y="502"/>
                    </a:cubicBezTo>
                    <a:cubicBezTo>
                      <a:pt x="92" y="502"/>
                      <a:pt x="92" y="501"/>
                      <a:pt x="92" y="501"/>
                    </a:cubicBezTo>
                    <a:cubicBezTo>
                      <a:pt x="92" y="500"/>
                      <a:pt x="92" y="498"/>
                      <a:pt x="92" y="496"/>
                    </a:cubicBezTo>
                    <a:cubicBezTo>
                      <a:pt x="94" y="497"/>
                      <a:pt x="93" y="498"/>
                      <a:pt x="93" y="498"/>
                    </a:cubicBezTo>
                    <a:close/>
                    <a:moveTo>
                      <a:pt x="100" y="460"/>
                    </a:moveTo>
                    <a:cubicBezTo>
                      <a:pt x="99" y="460"/>
                      <a:pt x="98" y="459"/>
                      <a:pt x="98" y="460"/>
                    </a:cubicBezTo>
                    <a:cubicBezTo>
                      <a:pt x="98" y="460"/>
                      <a:pt x="98" y="461"/>
                      <a:pt x="98" y="461"/>
                    </a:cubicBezTo>
                    <a:cubicBezTo>
                      <a:pt x="98" y="461"/>
                      <a:pt x="98" y="461"/>
                      <a:pt x="98" y="461"/>
                    </a:cubicBezTo>
                    <a:cubicBezTo>
                      <a:pt x="98" y="460"/>
                      <a:pt x="98" y="460"/>
                      <a:pt x="98" y="459"/>
                    </a:cubicBezTo>
                    <a:cubicBezTo>
                      <a:pt x="98" y="459"/>
                      <a:pt x="98" y="458"/>
                      <a:pt x="98" y="458"/>
                    </a:cubicBezTo>
                    <a:cubicBezTo>
                      <a:pt x="98" y="458"/>
                      <a:pt x="98" y="458"/>
                      <a:pt x="99" y="458"/>
                    </a:cubicBezTo>
                    <a:cubicBezTo>
                      <a:pt x="99" y="458"/>
                      <a:pt x="99" y="458"/>
                      <a:pt x="99" y="458"/>
                    </a:cubicBezTo>
                    <a:cubicBezTo>
                      <a:pt x="99" y="458"/>
                      <a:pt x="99" y="459"/>
                      <a:pt x="99" y="459"/>
                    </a:cubicBezTo>
                    <a:cubicBezTo>
                      <a:pt x="99" y="459"/>
                      <a:pt x="100" y="459"/>
                      <a:pt x="100" y="459"/>
                    </a:cubicBezTo>
                    <a:cubicBezTo>
                      <a:pt x="100" y="459"/>
                      <a:pt x="100" y="460"/>
                      <a:pt x="100" y="460"/>
                    </a:cubicBezTo>
                    <a:cubicBezTo>
                      <a:pt x="100" y="460"/>
                      <a:pt x="100" y="460"/>
                      <a:pt x="100" y="460"/>
                    </a:cubicBezTo>
                    <a:close/>
                    <a:moveTo>
                      <a:pt x="104" y="446"/>
                    </a:moveTo>
                    <a:cubicBezTo>
                      <a:pt x="104" y="446"/>
                      <a:pt x="104" y="445"/>
                      <a:pt x="104" y="444"/>
                    </a:cubicBezTo>
                    <a:cubicBezTo>
                      <a:pt x="103" y="444"/>
                      <a:pt x="103" y="446"/>
                      <a:pt x="103" y="447"/>
                    </a:cubicBezTo>
                    <a:cubicBezTo>
                      <a:pt x="104" y="448"/>
                      <a:pt x="103" y="447"/>
                      <a:pt x="102" y="448"/>
                    </a:cubicBezTo>
                    <a:cubicBezTo>
                      <a:pt x="103" y="449"/>
                      <a:pt x="102" y="450"/>
                      <a:pt x="101" y="451"/>
                    </a:cubicBezTo>
                    <a:cubicBezTo>
                      <a:pt x="101" y="451"/>
                      <a:pt x="101" y="452"/>
                      <a:pt x="101" y="453"/>
                    </a:cubicBezTo>
                    <a:cubicBezTo>
                      <a:pt x="101" y="454"/>
                      <a:pt x="101" y="454"/>
                      <a:pt x="101" y="454"/>
                    </a:cubicBezTo>
                    <a:cubicBezTo>
                      <a:pt x="100" y="455"/>
                      <a:pt x="100" y="456"/>
                      <a:pt x="100" y="456"/>
                    </a:cubicBezTo>
                    <a:cubicBezTo>
                      <a:pt x="99" y="455"/>
                      <a:pt x="99" y="455"/>
                      <a:pt x="99" y="455"/>
                    </a:cubicBezTo>
                    <a:cubicBezTo>
                      <a:pt x="99" y="454"/>
                      <a:pt x="99" y="454"/>
                      <a:pt x="100" y="453"/>
                    </a:cubicBezTo>
                    <a:cubicBezTo>
                      <a:pt x="100" y="452"/>
                      <a:pt x="101" y="450"/>
                      <a:pt x="100" y="449"/>
                    </a:cubicBezTo>
                    <a:cubicBezTo>
                      <a:pt x="100" y="449"/>
                      <a:pt x="100" y="449"/>
                      <a:pt x="100" y="449"/>
                    </a:cubicBezTo>
                    <a:cubicBezTo>
                      <a:pt x="100" y="448"/>
                      <a:pt x="101" y="448"/>
                      <a:pt x="101" y="447"/>
                    </a:cubicBezTo>
                    <a:cubicBezTo>
                      <a:pt x="102" y="446"/>
                      <a:pt x="102" y="445"/>
                      <a:pt x="102" y="445"/>
                    </a:cubicBezTo>
                    <a:cubicBezTo>
                      <a:pt x="102" y="445"/>
                      <a:pt x="102" y="445"/>
                      <a:pt x="102" y="445"/>
                    </a:cubicBezTo>
                    <a:cubicBezTo>
                      <a:pt x="103" y="444"/>
                      <a:pt x="104" y="442"/>
                      <a:pt x="104" y="441"/>
                    </a:cubicBezTo>
                    <a:cubicBezTo>
                      <a:pt x="106" y="442"/>
                      <a:pt x="105" y="445"/>
                      <a:pt x="104" y="446"/>
                    </a:cubicBezTo>
                    <a:close/>
                    <a:moveTo>
                      <a:pt x="104" y="439"/>
                    </a:moveTo>
                    <a:cubicBezTo>
                      <a:pt x="103" y="439"/>
                      <a:pt x="104" y="435"/>
                      <a:pt x="104" y="434"/>
                    </a:cubicBezTo>
                    <a:cubicBezTo>
                      <a:pt x="108" y="438"/>
                      <a:pt x="104" y="439"/>
                      <a:pt x="104" y="439"/>
                    </a:cubicBezTo>
                    <a:close/>
                    <a:moveTo>
                      <a:pt x="105" y="434"/>
                    </a:moveTo>
                    <a:cubicBezTo>
                      <a:pt x="105" y="433"/>
                      <a:pt x="106" y="430"/>
                      <a:pt x="108" y="429"/>
                    </a:cubicBezTo>
                    <a:cubicBezTo>
                      <a:pt x="108" y="429"/>
                      <a:pt x="106" y="433"/>
                      <a:pt x="105" y="434"/>
                    </a:cubicBezTo>
                    <a:close/>
                    <a:moveTo>
                      <a:pt x="124" y="446"/>
                    </a:moveTo>
                    <a:cubicBezTo>
                      <a:pt x="124" y="447"/>
                      <a:pt x="122" y="446"/>
                      <a:pt x="122" y="447"/>
                    </a:cubicBezTo>
                    <a:cubicBezTo>
                      <a:pt x="122" y="449"/>
                      <a:pt x="122" y="450"/>
                      <a:pt x="120" y="450"/>
                    </a:cubicBezTo>
                    <a:cubicBezTo>
                      <a:pt x="120" y="448"/>
                      <a:pt x="121" y="447"/>
                      <a:pt x="121" y="447"/>
                    </a:cubicBezTo>
                    <a:cubicBezTo>
                      <a:pt x="122" y="446"/>
                      <a:pt x="122" y="444"/>
                      <a:pt x="123" y="444"/>
                    </a:cubicBezTo>
                    <a:cubicBezTo>
                      <a:pt x="124" y="444"/>
                      <a:pt x="124" y="445"/>
                      <a:pt x="124" y="446"/>
                    </a:cubicBezTo>
                    <a:close/>
                    <a:moveTo>
                      <a:pt x="126" y="439"/>
                    </a:moveTo>
                    <a:cubicBezTo>
                      <a:pt x="124" y="439"/>
                      <a:pt x="124" y="438"/>
                      <a:pt x="125" y="437"/>
                    </a:cubicBezTo>
                    <a:cubicBezTo>
                      <a:pt x="126" y="437"/>
                      <a:pt x="126" y="438"/>
                      <a:pt x="126" y="439"/>
                    </a:cubicBezTo>
                    <a:close/>
                    <a:moveTo>
                      <a:pt x="142" y="394"/>
                    </a:moveTo>
                    <a:cubicBezTo>
                      <a:pt x="141" y="394"/>
                      <a:pt x="140" y="395"/>
                      <a:pt x="139" y="396"/>
                    </a:cubicBezTo>
                    <a:cubicBezTo>
                      <a:pt x="138" y="395"/>
                      <a:pt x="141" y="394"/>
                      <a:pt x="141" y="392"/>
                    </a:cubicBezTo>
                    <a:cubicBezTo>
                      <a:pt x="142" y="393"/>
                      <a:pt x="143" y="393"/>
                      <a:pt x="144" y="393"/>
                    </a:cubicBezTo>
                    <a:cubicBezTo>
                      <a:pt x="144" y="395"/>
                      <a:pt x="143" y="393"/>
                      <a:pt x="142" y="394"/>
                    </a:cubicBezTo>
                    <a:close/>
                    <a:moveTo>
                      <a:pt x="191" y="374"/>
                    </a:moveTo>
                    <a:cubicBezTo>
                      <a:pt x="190" y="375"/>
                      <a:pt x="185" y="377"/>
                      <a:pt x="188" y="374"/>
                    </a:cubicBezTo>
                    <a:cubicBezTo>
                      <a:pt x="189" y="372"/>
                      <a:pt x="192" y="372"/>
                      <a:pt x="191" y="374"/>
                    </a:cubicBezTo>
                    <a:close/>
                    <a:moveTo>
                      <a:pt x="196" y="370"/>
                    </a:moveTo>
                    <a:cubicBezTo>
                      <a:pt x="195" y="369"/>
                      <a:pt x="195" y="370"/>
                      <a:pt x="193" y="370"/>
                    </a:cubicBezTo>
                    <a:cubicBezTo>
                      <a:pt x="194" y="368"/>
                      <a:pt x="195" y="367"/>
                      <a:pt x="197" y="367"/>
                    </a:cubicBezTo>
                    <a:cubicBezTo>
                      <a:pt x="197" y="366"/>
                      <a:pt x="196" y="364"/>
                      <a:pt x="197" y="364"/>
                    </a:cubicBezTo>
                    <a:cubicBezTo>
                      <a:pt x="199" y="364"/>
                      <a:pt x="198" y="365"/>
                      <a:pt x="198" y="365"/>
                    </a:cubicBezTo>
                    <a:cubicBezTo>
                      <a:pt x="197" y="367"/>
                      <a:pt x="198" y="369"/>
                      <a:pt x="196" y="370"/>
                    </a:cubicBezTo>
                    <a:close/>
                    <a:moveTo>
                      <a:pt x="179" y="354"/>
                    </a:moveTo>
                    <a:cubicBezTo>
                      <a:pt x="179" y="354"/>
                      <a:pt x="180" y="354"/>
                      <a:pt x="181" y="354"/>
                    </a:cubicBezTo>
                    <a:cubicBezTo>
                      <a:pt x="182" y="353"/>
                      <a:pt x="183" y="352"/>
                      <a:pt x="183" y="351"/>
                    </a:cubicBezTo>
                    <a:cubicBezTo>
                      <a:pt x="183" y="351"/>
                      <a:pt x="183" y="350"/>
                      <a:pt x="182" y="350"/>
                    </a:cubicBezTo>
                    <a:cubicBezTo>
                      <a:pt x="182" y="350"/>
                      <a:pt x="180" y="350"/>
                      <a:pt x="180" y="350"/>
                    </a:cubicBezTo>
                    <a:cubicBezTo>
                      <a:pt x="181" y="349"/>
                      <a:pt x="181" y="349"/>
                      <a:pt x="181" y="349"/>
                    </a:cubicBezTo>
                    <a:cubicBezTo>
                      <a:pt x="181" y="348"/>
                      <a:pt x="179" y="345"/>
                      <a:pt x="179" y="345"/>
                    </a:cubicBezTo>
                    <a:cubicBezTo>
                      <a:pt x="180" y="345"/>
                      <a:pt x="182" y="346"/>
                      <a:pt x="182" y="346"/>
                    </a:cubicBezTo>
                    <a:cubicBezTo>
                      <a:pt x="182" y="346"/>
                      <a:pt x="183" y="346"/>
                      <a:pt x="183" y="345"/>
                    </a:cubicBezTo>
                    <a:cubicBezTo>
                      <a:pt x="183" y="345"/>
                      <a:pt x="184" y="345"/>
                      <a:pt x="184" y="345"/>
                    </a:cubicBezTo>
                    <a:cubicBezTo>
                      <a:pt x="184" y="345"/>
                      <a:pt x="184" y="344"/>
                      <a:pt x="185" y="343"/>
                    </a:cubicBezTo>
                    <a:cubicBezTo>
                      <a:pt x="186" y="343"/>
                      <a:pt x="187" y="342"/>
                      <a:pt x="188" y="341"/>
                    </a:cubicBezTo>
                    <a:cubicBezTo>
                      <a:pt x="188" y="341"/>
                      <a:pt x="189" y="340"/>
                      <a:pt x="189" y="340"/>
                    </a:cubicBezTo>
                    <a:cubicBezTo>
                      <a:pt x="190" y="339"/>
                      <a:pt x="191" y="340"/>
                      <a:pt x="191" y="339"/>
                    </a:cubicBezTo>
                    <a:cubicBezTo>
                      <a:pt x="192" y="339"/>
                      <a:pt x="192" y="337"/>
                      <a:pt x="193" y="337"/>
                    </a:cubicBezTo>
                    <a:cubicBezTo>
                      <a:pt x="193" y="337"/>
                      <a:pt x="194" y="336"/>
                      <a:pt x="194" y="336"/>
                    </a:cubicBezTo>
                    <a:cubicBezTo>
                      <a:pt x="194" y="336"/>
                      <a:pt x="195" y="336"/>
                      <a:pt x="195" y="336"/>
                    </a:cubicBezTo>
                    <a:cubicBezTo>
                      <a:pt x="196" y="336"/>
                      <a:pt x="196" y="335"/>
                      <a:pt x="197" y="335"/>
                    </a:cubicBezTo>
                    <a:cubicBezTo>
                      <a:pt x="197" y="335"/>
                      <a:pt x="197" y="334"/>
                      <a:pt x="197" y="334"/>
                    </a:cubicBezTo>
                    <a:cubicBezTo>
                      <a:pt x="198" y="334"/>
                      <a:pt x="198" y="334"/>
                      <a:pt x="198" y="333"/>
                    </a:cubicBezTo>
                    <a:cubicBezTo>
                      <a:pt x="198" y="333"/>
                      <a:pt x="198" y="334"/>
                      <a:pt x="199" y="333"/>
                    </a:cubicBezTo>
                    <a:cubicBezTo>
                      <a:pt x="199" y="333"/>
                      <a:pt x="199" y="332"/>
                      <a:pt x="200" y="332"/>
                    </a:cubicBezTo>
                    <a:cubicBezTo>
                      <a:pt x="200" y="332"/>
                      <a:pt x="200" y="332"/>
                      <a:pt x="200" y="332"/>
                    </a:cubicBezTo>
                    <a:cubicBezTo>
                      <a:pt x="201" y="332"/>
                      <a:pt x="202" y="331"/>
                      <a:pt x="203" y="329"/>
                    </a:cubicBezTo>
                    <a:cubicBezTo>
                      <a:pt x="203" y="330"/>
                      <a:pt x="203" y="329"/>
                      <a:pt x="204" y="329"/>
                    </a:cubicBezTo>
                    <a:cubicBezTo>
                      <a:pt x="204" y="329"/>
                      <a:pt x="205" y="329"/>
                      <a:pt x="206" y="329"/>
                    </a:cubicBezTo>
                    <a:cubicBezTo>
                      <a:pt x="206" y="329"/>
                      <a:pt x="206" y="330"/>
                      <a:pt x="206" y="330"/>
                    </a:cubicBezTo>
                    <a:cubicBezTo>
                      <a:pt x="206" y="331"/>
                      <a:pt x="204" y="331"/>
                      <a:pt x="203" y="332"/>
                    </a:cubicBezTo>
                    <a:cubicBezTo>
                      <a:pt x="203" y="333"/>
                      <a:pt x="202" y="334"/>
                      <a:pt x="202" y="334"/>
                    </a:cubicBezTo>
                    <a:cubicBezTo>
                      <a:pt x="202" y="334"/>
                      <a:pt x="202" y="334"/>
                      <a:pt x="201" y="334"/>
                    </a:cubicBezTo>
                    <a:cubicBezTo>
                      <a:pt x="201" y="334"/>
                      <a:pt x="200" y="335"/>
                      <a:pt x="199" y="335"/>
                    </a:cubicBezTo>
                    <a:cubicBezTo>
                      <a:pt x="199" y="335"/>
                      <a:pt x="198" y="337"/>
                      <a:pt x="197" y="338"/>
                    </a:cubicBezTo>
                    <a:cubicBezTo>
                      <a:pt x="197" y="338"/>
                      <a:pt x="195" y="339"/>
                      <a:pt x="195" y="340"/>
                    </a:cubicBezTo>
                    <a:cubicBezTo>
                      <a:pt x="194" y="339"/>
                      <a:pt x="193" y="341"/>
                      <a:pt x="191" y="340"/>
                    </a:cubicBezTo>
                    <a:cubicBezTo>
                      <a:pt x="190" y="342"/>
                      <a:pt x="189" y="343"/>
                      <a:pt x="189" y="345"/>
                    </a:cubicBezTo>
                    <a:cubicBezTo>
                      <a:pt x="188" y="345"/>
                      <a:pt x="187" y="345"/>
                      <a:pt x="187" y="345"/>
                    </a:cubicBezTo>
                    <a:cubicBezTo>
                      <a:pt x="187" y="346"/>
                      <a:pt x="187" y="345"/>
                      <a:pt x="187" y="345"/>
                    </a:cubicBezTo>
                    <a:cubicBezTo>
                      <a:pt x="186" y="346"/>
                      <a:pt x="186" y="346"/>
                      <a:pt x="186" y="346"/>
                    </a:cubicBezTo>
                    <a:cubicBezTo>
                      <a:pt x="185" y="346"/>
                      <a:pt x="184" y="346"/>
                      <a:pt x="183" y="347"/>
                    </a:cubicBezTo>
                    <a:cubicBezTo>
                      <a:pt x="182" y="348"/>
                      <a:pt x="184" y="348"/>
                      <a:pt x="184" y="349"/>
                    </a:cubicBezTo>
                    <a:cubicBezTo>
                      <a:pt x="183" y="349"/>
                      <a:pt x="184" y="350"/>
                      <a:pt x="184" y="351"/>
                    </a:cubicBezTo>
                    <a:cubicBezTo>
                      <a:pt x="184" y="350"/>
                      <a:pt x="184" y="350"/>
                      <a:pt x="185" y="350"/>
                    </a:cubicBezTo>
                    <a:cubicBezTo>
                      <a:pt x="186" y="350"/>
                      <a:pt x="185" y="352"/>
                      <a:pt x="184" y="353"/>
                    </a:cubicBezTo>
                    <a:cubicBezTo>
                      <a:pt x="184" y="353"/>
                      <a:pt x="183" y="353"/>
                      <a:pt x="182" y="353"/>
                    </a:cubicBezTo>
                    <a:cubicBezTo>
                      <a:pt x="181" y="355"/>
                      <a:pt x="179" y="358"/>
                      <a:pt x="177" y="359"/>
                    </a:cubicBezTo>
                    <a:cubicBezTo>
                      <a:pt x="177" y="359"/>
                      <a:pt x="177" y="360"/>
                      <a:pt x="177" y="360"/>
                    </a:cubicBezTo>
                    <a:cubicBezTo>
                      <a:pt x="176" y="360"/>
                      <a:pt x="176" y="360"/>
                      <a:pt x="176" y="360"/>
                    </a:cubicBezTo>
                    <a:cubicBezTo>
                      <a:pt x="175" y="361"/>
                      <a:pt x="174" y="362"/>
                      <a:pt x="173" y="363"/>
                    </a:cubicBezTo>
                    <a:cubicBezTo>
                      <a:pt x="172" y="363"/>
                      <a:pt x="170" y="364"/>
                      <a:pt x="169" y="364"/>
                    </a:cubicBezTo>
                    <a:cubicBezTo>
                      <a:pt x="169" y="362"/>
                      <a:pt x="169" y="362"/>
                      <a:pt x="171" y="361"/>
                    </a:cubicBezTo>
                    <a:cubicBezTo>
                      <a:pt x="171" y="361"/>
                      <a:pt x="172" y="362"/>
                      <a:pt x="172" y="361"/>
                    </a:cubicBezTo>
                    <a:cubicBezTo>
                      <a:pt x="172" y="359"/>
                      <a:pt x="172" y="360"/>
                      <a:pt x="173" y="359"/>
                    </a:cubicBezTo>
                    <a:cubicBezTo>
                      <a:pt x="174" y="359"/>
                      <a:pt x="174" y="358"/>
                      <a:pt x="174" y="358"/>
                    </a:cubicBezTo>
                    <a:cubicBezTo>
                      <a:pt x="175" y="358"/>
                      <a:pt x="175" y="357"/>
                      <a:pt x="176" y="356"/>
                    </a:cubicBezTo>
                    <a:cubicBezTo>
                      <a:pt x="176" y="356"/>
                      <a:pt x="178" y="355"/>
                      <a:pt x="179" y="354"/>
                    </a:cubicBezTo>
                    <a:close/>
                    <a:moveTo>
                      <a:pt x="158" y="344"/>
                    </a:moveTo>
                    <a:cubicBezTo>
                      <a:pt x="158" y="344"/>
                      <a:pt x="159" y="345"/>
                      <a:pt x="158" y="346"/>
                    </a:cubicBezTo>
                    <a:cubicBezTo>
                      <a:pt x="158" y="347"/>
                      <a:pt x="157" y="348"/>
                      <a:pt x="156" y="347"/>
                    </a:cubicBezTo>
                    <a:cubicBezTo>
                      <a:pt x="156" y="346"/>
                      <a:pt x="157" y="345"/>
                      <a:pt x="158" y="344"/>
                    </a:cubicBezTo>
                    <a:close/>
                    <a:moveTo>
                      <a:pt x="150" y="357"/>
                    </a:moveTo>
                    <a:cubicBezTo>
                      <a:pt x="151" y="356"/>
                      <a:pt x="150" y="356"/>
                      <a:pt x="150" y="355"/>
                    </a:cubicBezTo>
                    <a:cubicBezTo>
                      <a:pt x="150" y="355"/>
                      <a:pt x="150" y="355"/>
                      <a:pt x="150" y="355"/>
                    </a:cubicBezTo>
                    <a:cubicBezTo>
                      <a:pt x="150" y="354"/>
                      <a:pt x="150" y="354"/>
                      <a:pt x="150" y="354"/>
                    </a:cubicBezTo>
                    <a:cubicBezTo>
                      <a:pt x="151" y="353"/>
                      <a:pt x="150" y="353"/>
                      <a:pt x="150" y="352"/>
                    </a:cubicBezTo>
                    <a:cubicBezTo>
                      <a:pt x="151" y="352"/>
                      <a:pt x="150" y="350"/>
                      <a:pt x="151" y="350"/>
                    </a:cubicBezTo>
                    <a:cubicBezTo>
                      <a:pt x="151" y="349"/>
                      <a:pt x="152" y="349"/>
                      <a:pt x="152" y="348"/>
                    </a:cubicBezTo>
                    <a:cubicBezTo>
                      <a:pt x="154" y="348"/>
                      <a:pt x="155" y="350"/>
                      <a:pt x="155" y="352"/>
                    </a:cubicBezTo>
                    <a:cubicBezTo>
                      <a:pt x="154" y="352"/>
                      <a:pt x="153" y="352"/>
                      <a:pt x="152" y="352"/>
                    </a:cubicBezTo>
                    <a:cubicBezTo>
                      <a:pt x="152" y="354"/>
                      <a:pt x="151" y="354"/>
                      <a:pt x="151" y="354"/>
                    </a:cubicBezTo>
                    <a:cubicBezTo>
                      <a:pt x="150" y="356"/>
                      <a:pt x="152" y="355"/>
                      <a:pt x="151" y="357"/>
                    </a:cubicBezTo>
                    <a:cubicBezTo>
                      <a:pt x="151" y="357"/>
                      <a:pt x="151" y="357"/>
                      <a:pt x="150" y="357"/>
                    </a:cubicBezTo>
                    <a:cubicBezTo>
                      <a:pt x="151" y="358"/>
                      <a:pt x="149" y="358"/>
                      <a:pt x="149" y="359"/>
                    </a:cubicBezTo>
                    <a:cubicBezTo>
                      <a:pt x="148" y="358"/>
                      <a:pt x="149" y="357"/>
                      <a:pt x="150" y="357"/>
                    </a:cubicBezTo>
                    <a:close/>
                    <a:moveTo>
                      <a:pt x="149" y="381"/>
                    </a:moveTo>
                    <a:cubicBezTo>
                      <a:pt x="150" y="380"/>
                      <a:pt x="151" y="380"/>
                      <a:pt x="152" y="378"/>
                    </a:cubicBezTo>
                    <a:cubicBezTo>
                      <a:pt x="152" y="378"/>
                      <a:pt x="153" y="378"/>
                      <a:pt x="154" y="378"/>
                    </a:cubicBezTo>
                    <a:cubicBezTo>
                      <a:pt x="155" y="377"/>
                      <a:pt x="155" y="376"/>
                      <a:pt x="156" y="375"/>
                    </a:cubicBezTo>
                    <a:cubicBezTo>
                      <a:pt x="156" y="375"/>
                      <a:pt x="155" y="374"/>
                      <a:pt x="155" y="374"/>
                    </a:cubicBezTo>
                    <a:cubicBezTo>
                      <a:pt x="154" y="374"/>
                      <a:pt x="153" y="375"/>
                      <a:pt x="153" y="374"/>
                    </a:cubicBezTo>
                    <a:cubicBezTo>
                      <a:pt x="153" y="374"/>
                      <a:pt x="153" y="373"/>
                      <a:pt x="154" y="373"/>
                    </a:cubicBezTo>
                    <a:cubicBezTo>
                      <a:pt x="154" y="373"/>
                      <a:pt x="151" y="370"/>
                      <a:pt x="152" y="369"/>
                    </a:cubicBezTo>
                    <a:cubicBezTo>
                      <a:pt x="152" y="369"/>
                      <a:pt x="154" y="370"/>
                      <a:pt x="155" y="370"/>
                    </a:cubicBezTo>
                    <a:cubicBezTo>
                      <a:pt x="155" y="370"/>
                      <a:pt x="155" y="370"/>
                      <a:pt x="156" y="369"/>
                    </a:cubicBezTo>
                    <a:cubicBezTo>
                      <a:pt x="156" y="369"/>
                      <a:pt x="156" y="369"/>
                      <a:pt x="156" y="369"/>
                    </a:cubicBezTo>
                    <a:cubicBezTo>
                      <a:pt x="156" y="369"/>
                      <a:pt x="156" y="368"/>
                      <a:pt x="157" y="367"/>
                    </a:cubicBezTo>
                    <a:cubicBezTo>
                      <a:pt x="158" y="366"/>
                      <a:pt x="159" y="366"/>
                      <a:pt x="160" y="365"/>
                    </a:cubicBezTo>
                    <a:cubicBezTo>
                      <a:pt x="160" y="364"/>
                      <a:pt x="161" y="364"/>
                      <a:pt x="161" y="363"/>
                    </a:cubicBezTo>
                    <a:cubicBezTo>
                      <a:pt x="162" y="363"/>
                      <a:pt x="162" y="363"/>
                      <a:pt x="163" y="363"/>
                    </a:cubicBezTo>
                    <a:cubicBezTo>
                      <a:pt x="164" y="362"/>
                      <a:pt x="164" y="361"/>
                      <a:pt x="165" y="360"/>
                    </a:cubicBezTo>
                    <a:cubicBezTo>
                      <a:pt x="165" y="360"/>
                      <a:pt x="166" y="360"/>
                      <a:pt x="166" y="360"/>
                    </a:cubicBezTo>
                    <a:cubicBezTo>
                      <a:pt x="166" y="359"/>
                      <a:pt x="167" y="359"/>
                      <a:pt x="167" y="359"/>
                    </a:cubicBezTo>
                    <a:cubicBezTo>
                      <a:pt x="168" y="359"/>
                      <a:pt x="168" y="358"/>
                      <a:pt x="169" y="358"/>
                    </a:cubicBezTo>
                    <a:cubicBezTo>
                      <a:pt x="169" y="358"/>
                      <a:pt x="169" y="357"/>
                      <a:pt x="169" y="357"/>
                    </a:cubicBezTo>
                    <a:cubicBezTo>
                      <a:pt x="169" y="357"/>
                      <a:pt x="169" y="357"/>
                      <a:pt x="170" y="356"/>
                    </a:cubicBezTo>
                    <a:cubicBezTo>
                      <a:pt x="170" y="356"/>
                      <a:pt x="170" y="357"/>
                      <a:pt x="170" y="356"/>
                    </a:cubicBezTo>
                    <a:cubicBezTo>
                      <a:pt x="171" y="356"/>
                      <a:pt x="171" y="355"/>
                      <a:pt x="171" y="355"/>
                    </a:cubicBezTo>
                    <a:cubicBezTo>
                      <a:pt x="171" y="355"/>
                      <a:pt x="171" y="355"/>
                      <a:pt x="172" y="355"/>
                    </a:cubicBezTo>
                    <a:cubicBezTo>
                      <a:pt x="172" y="354"/>
                      <a:pt x="173" y="354"/>
                      <a:pt x="174" y="352"/>
                    </a:cubicBezTo>
                    <a:cubicBezTo>
                      <a:pt x="174" y="352"/>
                      <a:pt x="175" y="352"/>
                      <a:pt x="175" y="352"/>
                    </a:cubicBezTo>
                    <a:cubicBezTo>
                      <a:pt x="176" y="352"/>
                      <a:pt x="176" y="352"/>
                      <a:pt x="177" y="352"/>
                    </a:cubicBezTo>
                    <a:cubicBezTo>
                      <a:pt x="177" y="352"/>
                      <a:pt x="177" y="352"/>
                      <a:pt x="177" y="352"/>
                    </a:cubicBezTo>
                    <a:cubicBezTo>
                      <a:pt x="177" y="354"/>
                      <a:pt x="176" y="354"/>
                      <a:pt x="175" y="355"/>
                    </a:cubicBezTo>
                    <a:cubicBezTo>
                      <a:pt x="174" y="355"/>
                      <a:pt x="174" y="356"/>
                      <a:pt x="173" y="357"/>
                    </a:cubicBezTo>
                    <a:cubicBezTo>
                      <a:pt x="173" y="357"/>
                      <a:pt x="173" y="356"/>
                      <a:pt x="173" y="357"/>
                    </a:cubicBezTo>
                    <a:cubicBezTo>
                      <a:pt x="173" y="357"/>
                      <a:pt x="172" y="358"/>
                      <a:pt x="171" y="358"/>
                    </a:cubicBezTo>
                    <a:cubicBezTo>
                      <a:pt x="171" y="358"/>
                      <a:pt x="170" y="360"/>
                      <a:pt x="169" y="361"/>
                    </a:cubicBezTo>
                    <a:cubicBezTo>
                      <a:pt x="168" y="361"/>
                      <a:pt x="167" y="362"/>
                      <a:pt x="167" y="363"/>
                    </a:cubicBezTo>
                    <a:cubicBezTo>
                      <a:pt x="166" y="363"/>
                      <a:pt x="165" y="365"/>
                      <a:pt x="163" y="363"/>
                    </a:cubicBezTo>
                    <a:cubicBezTo>
                      <a:pt x="162" y="365"/>
                      <a:pt x="162" y="367"/>
                      <a:pt x="161" y="368"/>
                    </a:cubicBezTo>
                    <a:cubicBezTo>
                      <a:pt x="160" y="368"/>
                      <a:pt x="160" y="369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9" y="370"/>
                      <a:pt x="158" y="370"/>
                      <a:pt x="158" y="370"/>
                    </a:cubicBezTo>
                    <a:cubicBezTo>
                      <a:pt x="157" y="370"/>
                      <a:pt x="156" y="370"/>
                      <a:pt x="155" y="371"/>
                    </a:cubicBezTo>
                    <a:cubicBezTo>
                      <a:pt x="155" y="372"/>
                      <a:pt x="156" y="371"/>
                      <a:pt x="156" y="373"/>
                    </a:cubicBezTo>
                    <a:cubicBezTo>
                      <a:pt x="156" y="373"/>
                      <a:pt x="156" y="374"/>
                      <a:pt x="156" y="375"/>
                    </a:cubicBezTo>
                    <a:cubicBezTo>
                      <a:pt x="157" y="374"/>
                      <a:pt x="157" y="374"/>
                      <a:pt x="157" y="373"/>
                    </a:cubicBezTo>
                    <a:cubicBezTo>
                      <a:pt x="158" y="374"/>
                      <a:pt x="157" y="376"/>
                      <a:pt x="157" y="377"/>
                    </a:cubicBezTo>
                    <a:cubicBezTo>
                      <a:pt x="157" y="377"/>
                      <a:pt x="156" y="377"/>
                      <a:pt x="155" y="377"/>
                    </a:cubicBezTo>
                    <a:cubicBezTo>
                      <a:pt x="154" y="379"/>
                      <a:pt x="152" y="382"/>
                      <a:pt x="151" y="384"/>
                    </a:cubicBezTo>
                    <a:cubicBezTo>
                      <a:pt x="151" y="384"/>
                      <a:pt x="150" y="384"/>
                      <a:pt x="150" y="384"/>
                    </a:cubicBezTo>
                    <a:cubicBezTo>
                      <a:pt x="150" y="384"/>
                      <a:pt x="150" y="384"/>
                      <a:pt x="149" y="384"/>
                    </a:cubicBezTo>
                    <a:cubicBezTo>
                      <a:pt x="148" y="385"/>
                      <a:pt x="147" y="387"/>
                      <a:pt x="146" y="387"/>
                    </a:cubicBezTo>
                    <a:cubicBezTo>
                      <a:pt x="146" y="388"/>
                      <a:pt x="145" y="388"/>
                      <a:pt x="145" y="388"/>
                    </a:cubicBezTo>
                    <a:cubicBezTo>
                      <a:pt x="145" y="388"/>
                      <a:pt x="145" y="388"/>
                      <a:pt x="145" y="389"/>
                    </a:cubicBezTo>
                    <a:cubicBezTo>
                      <a:pt x="145" y="389"/>
                      <a:pt x="145" y="390"/>
                      <a:pt x="145" y="390"/>
                    </a:cubicBezTo>
                    <a:cubicBezTo>
                      <a:pt x="144" y="391"/>
                      <a:pt x="144" y="391"/>
                      <a:pt x="144" y="391"/>
                    </a:cubicBezTo>
                    <a:cubicBezTo>
                      <a:pt x="143" y="391"/>
                      <a:pt x="143" y="392"/>
                      <a:pt x="142" y="392"/>
                    </a:cubicBezTo>
                    <a:cubicBezTo>
                      <a:pt x="142" y="391"/>
                      <a:pt x="142" y="391"/>
                      <a:pt x="142" y="391"/>
                    </a:cubicBezTo>
                    <a:cubicBezTo>
                      <a:pt x="142" y="391"/>
                      <a:pt x="143" y="391"/>
                      <a:pt x="143" y="390"/>
                    </a:cubicBezTo>
                    <a:cubicBezTo>
                      <a:pt x="143" y="390"/>
                      <a:pt x="143" y="389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3" y="387"/>
                      <a:pt x="143" y="386"/>
                      <a:pt x="144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4"/>
                      <a:pt x="145" y="385"/>
                      <a:pt x="147" y="384"/>
                    </a:cubicBezTo>
                    <a:cubicBezTo>
                      <a:pt x="147" y="383"/>
                      <a:pt x="147" y="383"/>
                      <a:pt x="147" y="383"/>
                    </a:cubicBezTo>
                    <a:cubicBezTo>
                      <a:pt x="148" y="382"/>
                      <a:pt x="148" y="382"/>
                      <a:pt x="149" y="381"/>
                    </a:cubicBezTo>
                    <a:close/>
                    <a:moveTo>
                      <a:pt x="140" y="374"/>
                    </a:move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41" y="373"/>
                      <a:pt x="141" y="372"/>
                      <a:pt x="141" y="372"/>
                    </a:cubicBezTo>
                    <a:cubicBezTo>
                      <a:pt x="141" y="372"/>
                      <a:pt x="141" y="371"/>
                      <a:pt x="142" y="370"/>
                    </a:cubicBezTo>
                    <a:cubicBezTo>
                      <a:pt x="142" y="369"/>
                      <a:pt x="141" y="368"/>
                      <a:pt x="141" y="367"/>
                    </a:cubicBezTo>
                    <a:cubicBezTo>
                      <a:pt x="141" y="367"/>
                      <a:pt x="142" y="367"/>
                      <a:pt x="142" y="367"/>
                    </a:cubicBezTo>
                    <a:cubicBezTo>
                      <a:pt x="142" y="366"/>
                      <a:pt x="143" y="366"/>
                      <a:pt x="143" y="366"/>
                    </a:cubicBezTo>
                    <a:cubicBezTo>
                      <a:pt x="143" y="366"/>
                      <a:pt x="143" y="365"/>
                      <a:pt x="143" y="365"/>
                    </a:cubicBezTo>
                    <a:cubicBezTo>
                      <a:pt x="144" y="365"/>
                      <a:pt x="143" y="364"/>
                      <a:pt x="145" y="364"/>
                    </a:cubicBezTo>
                    <a:cubicBezTo>
                      <a:pt x="145" y="363"/>
                      <a:pt x="144" y="363"/>
                      <a:pt x="145" y="362"/>
                    </a:cubicBezTo>
                    <a:cubicBezTo>
                      <a:pt x="145" y="362"/>
                      <a:pt x="145" y="361"/>
                      <a:pt x="146" y="361"/>
                    </a:cubicBezTo>
                    <a:cubicBezTo>
                      <a:pt x="146" y="361"/>
                      <a:pt x="147" y="361"/>
                      <a:pt x="147" y="360"/>
                    </a:cubicBezTo>
                    <a:cubicBezTo>
                      <a:pt x="148" y="360"/>
                      <a:pt x="148" y="361"/>
                      <a:pt x="148" y="361"/>
                    </a:cubicBezTo>
                    <a:cubicBezTo>
                      <a:pt x="147" y="363"/>
                      <a:pt x="145" y="363"/>
                      <a:pt x="145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3" y="367"/>
                      <a:pt x="143" y="368"/>
                      <a:pt x="142" y="368"/>
                    </a:cubicBezTo>
                    <a:cubicBezTo>
                      <a:pt x="142" y="369"/>
                      <a:pt x="142" y="370"/>
                      <a:pt x="143" y="372"/>
                    </a:cubicBezTo>
                    <a:cubicBezTo>
                      <a:pt x="142" y="372"/>
                      <a:pt x="142" y="373"/>
                      <a:pt x="142" y="373"/>
                    </a:cubicBezTo>
                    <a:cubicBezTo>
                      <a:pt x="142" y="373"/>
                      <a:pt x="141" y="373"/>
                      <a:pt x="141" y="373"/>
                    </a:cubicBezTo>
                    <a:cubicBezTo>
                      <a:pt x="141" y="374"/>
                      <a:pt x="141" y="376"/>
                      <a:pt x="140" y="375"/>
                    </a:cubicBezTo>
                    <a:cubicBezTo>
                      <a:pt x="140" y="375"/>
                      <a:pt x="139" y="374"/>
                      <a:pt x="140" y="374"/>
                    </a:cubicBezTo>
                    <a:close/>
                    <a:moveTo>
                      <a:pt x="139" y="376"/>
                    </a:moveTo>
                    <a:cubicBezTo>
                      <a:pt x="139" y="376"/>
                      <a:pt x="139" y="376"/>
                      <a:pt x="140" y="376"/>
                    </a:cubicBezTo>
                    <a:cubicBezTo>
                      <a:pt x="139" y="377"/>
                      <a:pt x="139" y="378"/>
                      <a:pt x="138" y="378"/>
                    </a:cubicBezTo>
                    <a:cubicBezTo>
                      <a:pt x="138" y="380"/>
                      <a:pt x="137" y="381"/>
                      <a:pt x="136" y="382"/>
                    </a:cubicBezTo>
                    <a:cubicBezTo>
                      <a:pt x="135" y="380"/>
                      <a:pt x="137" y="377"/>
                      <a:pt x="139" y="376"/>
                    </a:cubicBezTo>
                    <a:close/>
                    <a:moveTo>
                      <a:pt x="135" y="381"/>
                    </a:move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4" y="383"/>
                      <a:pt x="134" y="384"/>
                    </a:cubicBezTo>
                    <a:cubicBezTo>
                      <a:pt x="133" y="385"/>
                      <a:pt x="133" y="387"/>
                      <a:pt x="132" y="386"/>
                    </a:cubicBezTo>
                    <a:cubicBezTo>
                      <a:pt x="133" y="385"/>
                      <a:pt x="133" y="382"/>
                      <a:pt x="135" y="381"/>
                    </a:cubicBezTo>
                    <a:close/>
                    <a:moveTo>
                      <a:pt x="113" y="421"/>
                    </a:moveTo>
                    <a:cubicBezTo>
                      <a:pt x="112" y="421"/>
                      <a:pt x="114" y="416"/>
                      <a:pt x="114" y="415"/>
                    </a:cubicBezTo>
                    <a:cubicBezTo>
                      <a:pt x="115" y="415"/>
                      <a:pt x="115" y="415"/>
                      <a:pt x="115" y="415"/>
                    </a:cubicBezTo>
                    <a:cubicBezTo>
                      <a:pt x="116" y="411"/>
                      <a:pt x="126" y="410"/>
                      <a:pt x="113" y="421"/>
                    </a:cubicBezTo>
                    <a:close/>
                    <a:moveTo>
                      <a:pt x="120" y="436"/>
                    </a:moveTo>
                    <a:cubicBezTo>
                      <a:pt x="119" y="436"/>
                      <a:pt x="119" y="437"/>
                      <a:pt x="119" y="438"/>
                    </a:cubicBezTo>
                    <a:cubicBezTo>
                      <a:pt x="118" y="437"/>
                      <a:pt x="118" y="436"/>
                      <a:pt x="119" y="435"/>
                    </a:cubicBezTo>
                    <a:cubicBezTo>
                      <a:pt x="119" y="435"/>
                      <a:pt x="120" y="436"/>
                      <a:pt x="120" y="436"/>
                    </a:cubicBezTo>
                    <a:close/>
                    <a:moveTo>
                      <a:pt x="121" y="432"/>
                    </a:moveTo>
                    <a:cubicBezTo>
                      <a:pt x="122" y="433"/>
                      <a:pt x="120" y="434"/>
                      <a:pt x="119" y="435"/>
                    </a:cubicBezTo>
                    <a:cubicBezTo>
                      <a:pt x="118" y="433"/>
                      <a:pt x="121" y="433"/>
                      <a:pt x="121" y="432"/>
                    </a:cubicBezTo>
                    <a:close/>
                    <a:moveTo>
                      <a:pt x="117" y="442"/>
                    </a:moveTo>
                    <a:cubicBezTo>
                      <a:pt x="116" y="443"/>
                      <a:pt x="116" y="444"/>
                      <a:pt x="116" y="445"/>
                    </a:cubicBezTo>
                    <a:cubicBezTo>
                      <a:pt x="114" y="443"/>
                      <a:pt x="117" y="440"/>
                      <a:pt x="118" y="439"/>
                    </a:cubicBezTo>
                    <a:cubicBezTo>
                      <a:pt x="120" y="439"/>
                      <a:pt x="117" y="441"/>
                      <a:pt x="117" y="442"/>
                    </a:cubicBezTo>
                    <a:close/>
                    <a:moveTo>
                      <a:pt x="114" y="467"/>
                    </a:moveTo>
                    <a:cubicBezTo>
                      <a:pt x="113" y="467"/>
                      <a:pt x="113" y="468"/>
                      <a:pt x="112" y="468"/>
                    </a:cubicBezTo>
                    <a:cubicBezTo>
                      <a:pt x="112" y="466"/>
                      <a:pt x="114" y="467"/>
                      <a:pt x="114" y="466"/>
                    </a:cubicBezTo>
                    <a:cubicBezTo>
                      <a:pt x="114" y="465"/>
                      <a:pt x="113" y="466"/>
                      <a:pt x="113" y="466"/>
                    </a:cubicBezTo>
                    <a:cubicBezTo>
                      <a:pt x="112" y="465"/>
                      <a:pt x="113" y="462"/>
                      <a:pt x="113" y="461"/>
                    </a:cubicBezTo>
                    <a:cubicBezTo>
                      <a:pt x="115" y="463"/>
                      <a:pt x="114" y="465"/>
                      <a:pt x="114" y="467"/>
                    </a:cubicBezTo>
                    <a:close/>
                    <a:moveTo>
                      <a:pt x="114" y="458"/>
                    </a:moveTo>
                    <a:cubicBezTo>
                      <a:pt x="114" y="459"/>
                      <a:pt x="113" y="455"/>
                      <a:pt x="114" y="455"/>
                    </a:cubicBezTo>
                    <a:cubicBezTo>
                      <a:pt x="115" y="456"/>
                      <a:pt x="114" y="458"/>
                      <a:pt x="114" y="458"/>
                    </a:cubicBezTo>
                    <a:close/>
                    <a:moveTo>
                      <a:pt x="115" y="455"/>
                    </a:moveTo>
                    <a:cubicBezTo>
                      <a:pt x="113" y="455"/>
                      <a:pt x="116" y="450"/>
                      <a:pt x="116" y="450"/>
                    </a:cubicBezTo>
                    <a:cubicBezTo>
                      <a:pt x="117" y="450"/>
                      <a:pt x="118" y="456"/>
                      <a:pt x="115" y="455"/>
                    </a:cubicBezTo>
                    <a:close/>
                    <a:moveTo>
                      <a:pt x="117" y="449"/>
                    </a:moveTo>
                    <a:cubicBezTo>
                      <a:pt x="116" y="448"/>
                      <a:pt x="116" y="447"/>
                      <a:pt x="117" y="446"/>
                    </a:cubicBezTo>
                    <a:cubicBezTo>
                      <a:pt x="118" y="446"/>
                      <a:pt x="118" y="446"/>
                      <a:pt x="118" y="445"/>
                    </a:cubicBezTo>
                    <a:cubicBezTo>
                      <a:pt x="117" y="444"/>
                      <a:pt x="117" y="445"/>
                      <a:pt x="118" y="443"/>
                    </a:cubicBezTo>
                    <a:cubicBezTo>
                      <a:pt x="119" y="443"/>
                      <a:pt x="118" y="442"/>
                      <a:pt x="119" y="442"/>
                    </a:cubicBezTo>
                    <a:cubicBezTo>
                      <a:pt x="119" y="441"/>
                      <a:pt x="119" y="441"/>
                      <a:pt x="120" y="440"/>
                    </a:cubicBezTo>
                    <a:cubicBezTo>
                      <a:pt x="120" y="439"/>
                      <a:pt x="121" y="438"/>
                      <a:pt x="121" y="436"/>
                    </a:cubicBezTo>
                    <a:cubicBezTo>
                      <a:pt x="122" y="436"/>
                      <a:pt x="122" y="435"/>
                      <a:pt x="123" y="435"/>
                    </a:cubicBezTo>
                    <a:cubicBezTo>
                      <a:pt x="124" y="433"/>
                      <a:pt x="124" y="432"/>
                      <a:pt x="124" y="431"/>
                    </a:cubicBezTo>
                    <a:cubicBezTo>
                      <a:pt x="124" y="432"/>
                      <a:pt x="123" y="431"/>
                      <a:pt x="123" y="431"/>
                    </a:cubicBezTo>
                    <a:cubicBezTo>
                      <a:pt x="122" y="431"/>
                      <a:pt x="121" y="432"/>
                      <a:pt x="121" y="431"/>
                    </a:cubicBezTo>
                    <a:cubicBezTo>
                      <a:pt x="121" y="431"/>
                      <a:pt x="121" y="431"/>
                      <a:pt x="121" y="430"/>
                    </a:cubicBezTo>
                    <a:cubicBezTo>
                      <a:pt x="121" y="430"/>
                      <a:pt x="118" y="428"/>
                      <a:pt x="118" y="428"/>
                    </a:cubicBezTo>
                    <a:cubicBezTo>
                      <a:pt x="118" y="428"/>
                      <a:pt x="121" y="428"/>
                      <a:pt x="121" y="427"/>
                    </a:cubicBezTo>
                    <a:cubicBezTo>
                      <a:pt x="121" y="427"/>
                      <a:pt x="121" y="427"/>
                      <a:pt x="122" y="426"/>
                    </a:cubicBezTo>
                    <a:cubicBezTo>
                      <a:pt x="122" y="426"/>
                      <a:pt x="122" y="426"/>
                      <a:pt x="122" y="426"/>
                    </a:cubicBezTo>
                    <a:cubicBezTo>
                      <a:pt x="122" y="425"/>
                      <a:pt x="122" y="425"/>
                      <a:pt x="122" y="424"/>
                    </a:cubicBezTo>
                    <a:cubicBezTo>
                      <a:pt x="123" y="423"/>
                      <a:pt x="123" y="422"/>
                      <a:pt x="124" y="420"/>
                    </a:cubicBezTo>
                    <a:cubicBezTo>
                      <a:pt x="124" y="420"/>
                      <a:pt x="125" y="419"/>
                      <a:pt x="125" y="419"/>
                    </a:cubicBezTo>
                    <a:cubicBezTo>
                      <a:pt x="125" y="418"/>
                      <a:pt x="126" y="418"/>
                      <a:pt x="126" y="417"/>
                    </a:cubicBezTo>
                    <a:cubicBezTo>
                      <a:pt x="126" y="416"/>
                      <a:pt x="126" y="415"/>
                      <a:pt x="127" y="414"/>
                    </a:cubicBezTo>
                    <a:cubicBezTo>
                      <a:pt x="127" y="414"/>
                      <a:pt x="128" y="414"/>
                      <a:pt x="128" y="413"/>
                    </a:cubicBezTo>
                    <a:cubicBezTo>
                      <a:pt x="128" y="413"/>
                      <a:pt x="129" y="413"/>
                      <a:pt x="129" y="413"/>
                    </a:cubicBezTo>
                    <a:cubicBezTo>
                      <a:pt x="129" y="412"/>
                      <a:pt x="129" y="411"/>
                      <a:pt x="130" y="411"/>
                    </a:cubicBezTo>
                    <a:cubicBezTo>
                      <a:pt x="130" y="410"/>
                      <a:pt x="130" y="410"/>
                      <a:pt x="130" y="410"/>
                    </a:cubicBezTo>
                    <a:cubicBezTo>
                      <a:pt x="130" y="410"/>
                      <a:pt x="130" y="409"/>
                      <a:pt x="130" y="409"/>
                    </a:cubicBezTo>
                    <a:cubicBezTo>
                      <a:pt x="130" y="409"/>
                      <a:pt x="131" y="409"/>
                      <a:pt x="131" y="409"/>
                    </a:cubicBezTo>
                    <a:cubicBezTo>
                      <a:pt x="131" y="408"/>
                      <a:pt x="131" y="408"/>
                      <a:pt x="131" y="407"/>
                    </a:cubicBezTo>
                    <a:cubicBezTo>
                      <a:pt x="131" y="407"/>
                      <a:pt x="131" y="407"/>
                      <a:pt x="132" y="407"/>
                    </a:cubicBezTo>
                    <a:cubicBezTo>
                      <a:pt x="132" y="406"/>
                      <a:pt x="133" y="405"/>
                      <a:pt x="133" y="403"/>
                    </a:cubicBezTo>
                    <a:cubicBezTo>
                      <a:pt x="133" y="403"/>
                      <a:pt x="133" y="403"/>
                      <a:pt x="133" y="403"/>
                    </a:cubicBezTo>
                    <a:cubicBezTo>
                      <a:pt x="134" y="402"/>
                      <a:pt x="135" y="402"/>
                      <a:pt x="135" y="402"/>
                    </a:cubicBezTo>
                    <a:cubicBezTo>
                      <a:pt x="136" y="402"/>
                      <a:pt x="136" y="402"/>
                      <a:pt x="136" y="402"/>
                    </a:cubicBezTo>
                    <a:cubicBezTo>
                      <a:pt x="136" y="404"/>
                      <a:pt x="135" y="404"/>
                      <a:pt x="134" y="406"/>
                    </a:cubicBezTo>
                    <a:cubicBezTo>
                      <a:pt x="134" y="406"/>
                      <a:pt x="134" y="407"/>
                      <a:pt x="134" y="408"/>
                    </a:cubicBezTo>
                    <a:cubicBezTo>
                      <a:pt x="134" y="408"/>
                      <a:pt x="133" y="408"/>
                      <a:pt x="133" y="408"/>
                    </a:cubicBezTo>
                    <a:cubicBezTo>
                      <a:pt x="133" y="409"/>
                      <a:pt x="133" y="409"/>
                      <a:pt x="132" y="410"/>
                    </a:cubicBezTo>
                    <a:cubicBezTo>
                      <a:pt x="132" y="410"/>
                      <a:pt x="132" y="412"/>
                      <a:pt x="131" y="413"/>
                    </a:cubicBezTo>
                    <a:cubicBezTo>
                      <a:pt x="131" y="414"/>
                      <a:pt x="130" y="415"/>
                      <a:pt x="130" y="416"/>
                    </a:cubicBezTo>
                    <a:cubicBezTo>
                      <a:pt x="129" y="416"/>
                      <a:pt x="129" y="419"/>
                      <a:pt x="127" y="418"/>
                    </a:cubicBezTo>
                    <a:cubicBezTo>
                      <a:pt x="126" y="420"/>
                      <a:pt x="126" y="422"/>
                      <a:pt x="126" y="423"/>
                    </a:cubicBezTo>
                    <a:cubicBezTo>
                      <a:pt x="126" y="424"/>
                      <a:pt x="125" y="424"/>
                      <a:pt x="125" y="425"/>
                    </a:cubicBezTo>
                    <a:cubicBezTo>
                      <a:pt x="125" y="425"/>
                      <a:pt x="125" y="425"/>
                      <a:pt x="125" y="425"/>
                    </a:cubicBezTo>
                    <a:cubicBezTo>
                      <a:pt x="125" y="425"/>
                      <a:pt x="124" y="426"/>
                      <a:pt x="124" y="426"/>
                    </a:cubicBezTo>
                    <a:cubicBezTo>
                      <a:pt x="123" y="426"/>
                      <a:pt x="123" y="427"/>
                      <a:pt x="122" y="428"/>
                    </a:cubicBezTo>
                    <a:cubicBezTo>
                      <a:pt x="122" y="429"/>
                      <a:pt x="123" y="428"/>
                      <a:pt x="123" y="429"/>
                    </a:cubicBezTo>
                    <a:cubicBezTo>
                      <a:pt x="123" y="429"/>
                      <a:pt x="124" y="430"/>
                      <a:pt x="125" y="431"/>
                    </a:cubicBezTo>
                    <a:cubicBezTo>
                      <a:pt x="125" y="430"/>
                      <a:pt x="125" y="430"/>
                      <a:pt x="125" y="429"/>
                    </a:cubicBezTo>
                    <a:cubicBezTo>
                      <a:pt x="126" y="430"/>
                      <a:pt x="126" y="432"/>
                      <a:pt x="125" y="433"/>
                    </a:cubicBezTo>
                    <a:cubicBezTo>
                      <a:pt x="125" y="433"/>
                      <a:pt x="124" y="433"/>
                      <a:pt x="124" y="434"/>
                    </a:cubicBezTo>
                    <a:cubicBezTo>
                      <a:pt x="123" y="436"/>
                      <a:pt x="123" y="439"/>
                      <a:pt x="122" y="441"/>
                    </a:cubicBezTo>
                    <a:cubicBezTo>
                      <a:pt x="122" y="442"/>
                      <a:pt x="122" y="442"/>
                      <a:pt x="122" y="442"/>
                    </a:cubicBezTo>
                    <a:cubicBezTo>
                      <a:pt x="121" y="442"/>
                      <a:pt x="121" y="442"/>
                      <a:pt x="121" y="443"/>
                    </a:cubicBezTo>
                    <a:cubicBezTo>
                      <a:pt x="120" y="444"/>
                      <a:pt x="120" y="445"/>
                      <a:pt x="119" y="447"/>
                    </a:cubicBezTo>
                    <a:cubicBezTo>
                      <a:pt x="118" y="448"/>
                      <a:pt x="118" y="449"/>
                      <a:pt x="117" y="449"/>
                    </a:cubicBezTo>
                    <a:close/>
                    <a:moveTo>
                      <a:pt x="125" y="427"/>
                    </a:moveTo>
                    <a:cubicBezTo>
                      <a:pt x="124" y="427"/>
                      <a:pt x="125" y="426"/>
                      <a:pt x="125" y="426"/>
                    </a:cubicBezTo>
                    <a:cubicBezTo>
                      <a:pt x="126" y="426"/>
                      <a:pt x="125" y="427"/>
                      <a:pt x="125" y="427"/>
                    </a:cubicBezTo>
                    <a:close/>
                    <a:moveTo>
                      <a:pt x="142" y="487"/>
                    </a:moveTo>
                    <a:cubicBezTo>
                      <a:pt x="142" y="486"/>
                      <a:pt x="143" y="486"/>
                      <a:pt x="143" y="485"/>
                    </a:cubicBezTo>
                    <a:cubicBezTo>
                      <a:pt x="143" y="484"/>
                      <a:pt x="142" y="485"/>
                      <a:pt x="143" y="483"/>
                    </a:cubicBezTo>
                    <a:cubicBezTo>
                      <a:pt x="142" y="483"/>
                      <a:pt x="143" y="483"/>
                      <a:pt x="143" y="482"/>
                    </a:cubicBezTo>
                    <a:cubicBezTo>
                      <a:pt x="143" y="482"/>
                      <a:pt x="143" y="481"/>
                      <a:pt x="144" y="481"/>
                    </a:cubicBezTo>
                    <a:cubicBezTo>
                      <a:pt x="144" y="479"/>
                      <a:pt x="144" y="477"/>
                      <a:pt x="145" y="476"/>
                    </a:cubicBezTo>
                    <a:cubicBezTo>
                      <a:pt x="145" y="474"/>
                      <a:pt x="145" y="474"/>
                      <a:pt x="145" y="474"/>
                    </a:cubicBezTo>
                    <a:cubicBezTo>
                      <a:pt x="146" y="473"/>
                      <a:pt x="146" y="473"/>
                      <a:pt x="147" y="473"/>
                    </a:cubicBezTo>
                    <a:cubicBezTo>
                      <a:pt x="147" y="473"/>
                      <a:pt x="148" y="473"/>
                      <a:pt x="148" y="472"/>
                    </a:cubicBezTo>
                    <a:cubicBezTo>
                      <a:pt x="148" y="472"/>
                      <a:pt x="149" y="471"/>
                      <a:pt x="149" y="469"/>
                    </a:cubicBezTo>
                    <a:cubicBezTo>
                      <a:pt x="150" y="468"/>
                      <a:pt x="150" y="466"/>
                      <a:pt x="151" y="467"/>
                    </a:cubicBezTo>
                    <a:cubicBezTo>
                      <a:pt x="152" y="467"/>
                      <a:pt x="153" y="468"/>
                      <a:pt x="154" y="468"/>
                    </a:cubicBezTo>
                    <a:cubicBezTo>
                      <a:pt x="154" y="470"/>
                      <a:pt x="152" y="468"/>
                      <a:pt x="152" y="469"/>
                    </a:cubicBezTo>
                    <a:cubicBezTo>
                      <a:pt x="151" y="469"/>
                      <a:pt x="151" y="470"/>
                      <a:pt x="151" y="470"/>
                    </a:cubicBezTo>
                    <a:cubicBezTo>
                      <a:pt x="150" y="470"/>
                      <a:pt x="150" y="471"/>
                      <a:pt x="150" y="471"/>
                    </a:cubicBezTo>
                    <a:cubicBezTo>
                      <a:pt x="149" y="471"/>
                      <a:pt x="150" y="472"/>
                      <a:pt x="149" y="472"/>
                    </a:cubicBezTo>
                    <a:cubicBezTo>
                      <a:pt x="149" y="472"/>
                      <a:pt x="149" y="472"/>
                      <a:pt x="149" y="472"/>
                    </a:cubicBezTo>
                    <a:cubicBezTo>
                      <a:pt x="149" y="472"/>
                      <a:pt x="149" y="473"/>
                      <a:pt x="149" y="473"/>
                    </a:cubicBezTo>
                    <a:cubicBezTo>
                      <a:pt x="149" y="473"/>
                      <a:pt x="149" y="473"/>
                      <a:pt x="149" y="475"/>
                    </a:cubicBezTo>
                    <a:cubicBezTo>
                      <a:pt x="149" y="475"/>
                      <a:pt x="149" y="476"/>
                      <a:pt x="149" y="476"/>
                    </a:cubicBezTo>
                    <a:cubicBezTo>
                      <a:pt x="149" y="476"/>
                      <a:pt x="148" y="476"/>
                      <a:pt x="148" y="476"/>
                    </a:cubicBezTo>
                    <a:cubicBezTo>
                      <a:pt x="148" y="476"/>
                      <a:pt x="148" y="476"/>
                      <a:pt x="148" y="476"/>
                    </a:cubicBezTo>
                    <a:cubicBezTo>
                      <a:pt x="148" y="477"/>
                      <a:pt x="148" y="477"/>
                      <a:pt x="148" y="478"/>
                    </a:cubicBezTo>
                    <a:cubicBezTo>
                      <a:pt x="148" y="478"/>
                      <a:pt x="147" y="479"/>
                      <a:pt x="148" y="480"/>
                    </a:cubicBezTo>
                    <a:cubicBezTo>
                      <a:pt x="147" y="481"/>
                      <a:pt x="147" y="481"/>
                      <a:pt x="146" y="481"/>
                    </a:cubicBezTo>
                    <a:cubicBezTo>
                      <a:pt x="145" y="484"/>
                      <a:pt x="145" y="487"/>
                      <a:pt x="143" y="489"/>
                    </a:cubicBezTo>
                    <a:cubicBezTo>
                      <a:pt x="142" y="489"/>
                      <a:pt x="142" y="488"/>
                      <a:pt x="142" y="487"/>
                    </a:cubicBezTo>
                    <a:close/>
                    <a:moveTo>
                      <a:pt x="151" y="477"/>
                    </a:moveTo>
                    <a:cubicBezTo>
                      <a:pt x="150" y="477"/>
                      <a:pt x="150" y="476"/>
                      <a:pt x="150" y="474"/>
                    </a:cubicBezTo>
                    <a:cubicBezTo>
                      <a:pt x="152" y="474"/>
                      <a:pt x="151" y="476"/>
                      <a:pt x="151" y="477"/>
                    </a:cubicBezTo>
                    <a:close/>
                    <a:moveTo>
                      <a:pt x="148" y="594"/>
                    </a:moveTo>
                    <a:cubicBezTo>
                      <a:pt x="148" y="594"/>
                      <a:pt x="148" y="594"/>
                      <a:pt x="148" y="595"/>
                    </a:cubicBezTo>
                    <a:cubicBezTo>
                      <a:pt x="148" y="595"/>
                      <a:pt x="148" y="595"/>
                      <a:pt x="148" y="596"/>
                    </a:cubicBezTo>
                    <a:cubicBezTo>
                      <a:pt x="148" y="596"/>
                      <a:pt x="148" y="597"/>
                      <a:pt x="148" y="598"/>
                    </a:cubicBezTo>
                    <a:cubicBezTo>
                      <a:pt x="148" y="598"/>
                      <a:pt x="148" y="599"/>
                      <a:pt x="148" y="599"/>
                    </a:cubicBezTo>
                    <a:cubicBezTo>
                      <a:pt x="147" y="600"/>
                      <a:pt x="147" y="600"/>
                      <a:pt x="147" y="600"/>
                    </a:cubicBezTo>
                    <a:cubicBezTo>
                      <a:pt x="147" y="600"/>
                      <a:pt x="147" y="599"/>
                      <a:pt x="147" y="599"/>
                    </a:cubicBezTo>
                    <a:cubicBezTo>
                      <a:pt x="146" y="599"/>
                      <a:pt x="147" y="598"/>
                      <a:pt x="147" y="598"/>
                    </a:cubicBezTo>
                    <a:cubicBezTo>
                      <a:pt x="147" y="597"/>
                      <a:pt x="147" y="597"/>
                      <a:pt x="147" y="597"/>
                    </a:cubicBezTo>
                    <a:cubicBezTo>
                      <a:pt x="146" y="597"/>
                      <a:pt x="146" y="597"/>
                      <a:pt x="146" y="596"/>
                    </a:cubicBezTo>
                    <a:cubicBezTo>
                      <a:pt x="146" y="596"/>
                      <a:pt x="146" y="595"/>
                      <a:pt x="146" y="595"/>
                    </a:cubicBezTo>
                    <a:cubicBezTo>
                      <a:pt x="146" y="593"/>
                      <a:pt x="146" y="592"/>
                      <a:pt x="146" y="591"/>
                    </a:cubicBezTo>
                    <a:cubicBezTo>
                      <a:pt x="146" y="590"/>
                      <a:pt x="145" y="590"/>
                      <a:pt x="146" y="590"/>
                    </a:cubicBezTo>
                    <a:cubicBezTo>
                      <a:pt x="146" y="590"/>
                      <a:pt x="147" y="589"/>
                      <a:pt x="147" y="589"/>
                    </a:cubicBezTo>
                    <a:cubicBezTo>
                      <a:pt x="147" y="589"/>
                      <a:pt x="147" y="588"/>
                      <a:pt x="147" y="588"/>
                    </a:cubicBezTo>
                    <a:cubicBezTo>
                      <a:pt x="147" y="587"/>
                      <a:pt x="146" y="586"/>
                      <a:pt x="146" y="585"/>
                    </a:cubicBezTo>
                    <a:cubicBezTo>
                      <a:pt x="146" y="586"/>
                      <a:pt x="146" y="586"/>
                      <a:pt x="146" y="586"/>
                    </a:cubicBezTo>
                    <a:cubicBezTo>
                      <a:pt x="145" y="586"/>
                      <a:pt x="145" y="587"/>
                      <a:pt x="145" y="587"/>
                    </a:cubicBezTo>
                    <a:cubicBezTo>
                      <a:pt x="144" y="587"/>
                      <a:pt x="144" y="586"/>
                      <a:pt x="144" y="586"/>
                    </a:cubicBezTo>
                    <a:cubicBezTo>
                      <a:pt x="144" y="586"/>
                      <a:pt x="142" y="586"/>
                      <a:pt x="142" y="585"/>
                    </a:cubicBezTo>
                    <a:cubicBezTo>
                      <a:pt x="142" y="585"/>
                      <a:pt x="143" y="584"/>
                      <a:pt x="143" y="584"/>
                    </a:cubicBezTo>
                    <a:cubicBezTo>
                      <a:pt x="143" y="584"/>
                      <a:pt x="143" y="583"/>
                      <a:pt x="143" y="583"/>
                    </a:cubicBezTo>
                    <a:cubicBezTo>
                      <a:pt x="143" y="583"/>
                      <a:pt x="143" y="583"/>
                      <a:pt x="143" y="583"/>
                    </a:cubicBezTo>
                    <a:cubicBezTo>
                      <a:pt x="143" y="582"/>
                      <a:pt x="143" y="582"/>
                      <a:pt x="143" y="581"/>
                    </a:cubicBezTo>
                    <a:cubicBezTo>
                      <a:pt x="143" y="580"/>
                      <a:pt x="143" y="579"/>
                      <a:pt x="143" y="578"/>
                    </a:cubicBezTo>
                    <a:cubicBezTo>
                      <a:pt x="143" y="578"/>
                      <a:pt x="143" y="577"/>
                      <a:pt x="143" y="577"/>
                    </a:cubicBezTo>
                    <a:cubicBezTo>
                      <a:pt x="143" y="576"/>
                      <a:pt x="143" y="576"/>
                      <a:pt x="143" y="575"/>
                    </a:cubicBezTo>
                    <a:cubicBezTo>
                      <a:pt x="143" y="575"/>
                      <a:pt x="143" y="574"/>
                      <a:pt x="143" y="573"/>
                    </a:cubicBezTo>
                    <a:cubicBezTo>
                      <a:pt x="143" y="573"/>
                      <a:pt x="143" y="573"/>
                      <a:pt x="143" y="572"/>
                    </a:cubicBezTo>
                    <a:cubicBezTo>
                      <a:pt x="143" y="572"/>
                      <a:pt x="144" y="572"/>
                      <a:pt x="144" y="571"/>
                    </a:cubicBezTo>
                    <a:cubicBezTo>
                      <a:pt x="144" y="571"/>
                      <a:pt x="143" y="570"/>
                      <a:pt x="144" y="570"/>
                    </a:cubicBezTo>
                    <a:cubicBezTo>
                      <a:pt x="144" y="570"/>
                      <a:pt x="144" y="569"/>
                      <a:pt x="144" y="569"/>
                    </a:cubicBezTo>
                    <a:cubicBezTo>
                      <a:pt x="144" y="569"/>
                      <a:pt x="143" y="569"/>
                      <a:pt x="143" y="568"/>
                    </a:cubicBezTo>
                    <a:cubicBezTo>
                      <a:pt x="143" y="568"/>
                      <a:pt x="144" y="568"/>
                      <a:pt x="144" y="568"/>
                    </a:cubicBezTo>
                    <a:cubicBezTo>
                      <a:pt x="144" y="568"/>
                      <a:pt x="143" y="567"/>
                      <a:pt x="143" y="567"/>
                    </a:cubicBezTo>
                    <a:cubicBezTo>
                      <a:pt x="143" y="567"/>
                      <a:pt x="144" y="567"/>
                      <a:pt x="144" y="567"/>
                    </a:cubicBezTo>
                    <a:cubicBezTo>
                      <a:pt x="143" y="566"/>
                      <a:pt x="144" y="565"/>
                      <a:pt x="143" y="564"/>
                    </a:cubicBezTo>
                    <a:cubicBezTo>
                      <a:pt x="143" y="564"/>
                      <a:pt x="143" y="563"/>
                      <a:pt x="143" y="563"/>
                    </a:cubicBezTo>
                    <a:cubicBezTo>
                      <a:pt x="144" y="563"/>
                      <a:pt x="144" y="562"/>
                      <a:pt x="144" y="562"/>
                    </a:cubicBezTo>
                    <a:cubicBezTo>
                      <a:pt x="145" y="562"/>
                      <a:pt x="145" y="562"/>
                      <a:pt x="145" y="562"/>
                    </a:cubicBezTo>
                    <a:cubicBezTo>
                      <a:pt x="146" y="563"/>
                      <a:pt x="145" y="564"/>
                      <a:pt x="145" y="565"/>
                    </a:cubicBezTo>
                    <a:cubicBezTo>
                      <a:pt x="145" y="565"/>
                      <a:pt x="145" y="566"/>
                      <a:pt x="145" y="567"/>
                    </a:cubicBezTo>
                    <a:cubicBezTo>
                      <a:pt x="145" y="567"/>
                      <a:pt x="145" y="567"/>
                      <a:pt x="145" y="567"/>
                    </a:cubicBezTo>
                    <a:cubicBezTo>
                      <a:pt x="145" y="567"/>
                      <a:pt x="145" y="568"/>
                      <a:pt x="145" y="568"/>
                    </a:cubicBezTo>
                    <a:cubicBezTo>
                      <a:pt x="145" y="569"/>
                      <a:pt x="145" y="570"/>
                      <a:pt x="145" y="571"/>
                    </a:cubicBezTo>
                    <a:cubicBezTo>
                      <a:pt x="145" y="572"/>
                      <a:pt x="145" y="573"/>
                      <a:pt x="146" y="573"/>
                    </a:cubicBezTo>
                    <a:cubicBezTo>
                      <a:pt x="145" y="574"/>
                      <a:pt x="145" y="575"/>
                      <a:pt x="144" y="576"/>
                    </a:cubicBezTo>
                    <a:cubicBezTo>
                      <a:pt x="144" y="577"/>
                      <a:pt x="145" y="578"/>
                      <a:pt x="145" y="579"/>
                    </a:cubicBezTo>
                    <a:cubicBezTo>
                      <a:pt x="145" y="580"/>
                      <a:pt x="145" y="580"/>
                      <a:pt x="145" y="581"/>
                    </a:cubicBezTo>
                    <a:cubicBezTo>
                      <a:pt x="145" y="581"/>
                      <a:pt x="145" y="581"/>
                      <a:pt x="145" y="581"/>
                    </a:cubicBezTo>
                    <a:cubicBezTo>
                      <a:pt x="145" y="581"/>
                      <a:pt x="145" y="582"/>
                      <a:pt x="145" y="582"/>
                    </a:cubicBezTo>
                    <a:cubicBezTo>
                      <a:pt x="144" y="582"/>
                      <a:pt x="144" y="583"/>
                      <a:pt x="144" y="584"/>
                    </a:cubicBezTo>
                    <a:cubicBezTo>
                      <a:pt x="144" y="585"/>
                      <a:pt x="145" y="584"/>
                      <a:pt x="145" y="584"/>
                    </a:cubicBezTo>
                    <a:cubicBezTo>
                      <a:pt x="145" y="585"/>
                      <a:pt x="146" y="585"/>
                      <a:pt x="146" y="585"/>
                    </a:cubicBezTo>
                    <a:cubicBezTo>
                      <a:pt x="146" y="585"/>
                      <a:pt x="146" y="584"/>
                      <a:pt x="146" y="584"/>
                    </a:cubicBezTo>
                    <a:cubicBezTo>
                      <a:pt x="147" y="584"/>
                      <a:pt x="148" y="585"/>
                      <a:pt x="148" y="586"/>
                    </a:cubicBezTo>
                    <a:cubicBezTo>
                      <a:pt x="148" y="586"/>
                      <a:pt x="147" y="587"/>
                      <a:pt x="147" y="587"/>
                    </a:cubicBezTo>
                    <a:cubicBezTo>
                      <a:pt x="147" y="589"/>
                      <a:pt x="149" y="591"/>
                      <a:pt x="148" y="593"/>
                    </a:cubicBezTo>
                    <a:cubicBezTo>
                      <a:pt x="148" y="593"/>
                      <a:pt x="149" y="593"/>
                      <a:pt x="148" y="594"/>
                    </a:cubicBezTo>
                    <a:close/>
                    <a:moveTo>
                      <a:pt x="149" y="557"/>
                    </a:moveTo>
                    <a:cubicBezTo>
                      <a:pt x="148" y="558"/>
                      <a:pt x="149" y="560"/>
                      <a:pt x="148" y="561"/>
                    </a:cubicBezTo>
                    <a:cubicBezTo>
                      <a:pt x="148" y="562"/>
                      <a:pt x="148" y="563"/>
                      <a:pt x="147" y="563"/>
                    </a:cubicBezTo>
                    <a:cubicBezTo>
                      <a:pt x="146" y="562"/>
                      <a:pt x="146" y="562"/>
                      <a:pt x="147" y="561"/>
                    </a:cubicBezTo>
                    <a:cubicBezTo>
                      <a:pt x="147" y="561"/>
                      <a:pt x="148" y="560"/>
                      <a:pt x="147" y="560"/>
                    </a:cubicBezTo>
                    <a:cubicBezTo>
                      <a:pt x="146" y="559"/>
                      <a:pt x="147" y="560"/>
                      <a:pt x="147" y="558"/>
                    </a:cubicBezTo>
                    <a:cubicBezTo>
                      <a:pt x="147" y="558"/>
                      <a:pt x="147" y="558"/>
                      <a:pt x="147" y="557"/>
                    </a:cubicBezTo>
                    <a:cubicBezTo>
                      <a:pt x="147" y="557"/>
                      <a:pt x="147" y="556"/>
                      <a:pt x="147" y="556"/>
                    </a:cubicBezTo>
                    <a:cubicBezTo>
                      <a:pt x="147" y="555"/>
                      <a:pt x="147" y="554"/>
                      <a:pt x="147" y="553"/>
                    </a:cubicBezTo>
                    <a:cubicBezTo>
                      <a:pt x="148" y="552"/>
                      <a:pt x="148" y="552"/>
                      <a:pt x="149" y="551"/>
                    </a:cubicBezTo>
                    <a:cubicBezTo>
                      <a:pt x="148" y="550"/>
                      <a:pt x="148" y="549"/>
                      <a:pt x="148" y="548"/>
                    </a:cubicBezTo>
                    <a:cubicBezTo>
                      <a:pt x="148" y="549"/>
                      <a:pt x="148" y="549"/>
                      <a:pt x="147" y="549"/>
                    </a:cubicBezTo>
                    <a:cubicBezTo>
                      <a:pt x="147" y="549"/>
                      <a:pt x="146" y="550"/>
                      <a:pt x="146" y="549"/>
                    </a:cubicBezTo>
                    <a:cubicBezTo>
                      <a:pt x="146" y="549"/>
                      <a:pt x="146" y="549"/>
                      <a:pt x="146" y="549"/>
                    </a:cubicBezTo>
                    <a:cubicBezTo>
                      <a:pt x="146" y="548"/>
                      <a:pt x="144" y="548"/>
                      <a:pt x="144" y="548"/>
                    </a:cubicBezTo>
                    <a:cubicBezTo>
                      <a:pt x="144" y="547"/>
                      <a:pt x="145" y="547"/>
                      <a:pt x="145" y="546"/>
                    </a:cubicBezTo>
                    <a:cubicBezTo>
                      <a:pt x="145" y="546"/>
                      <a:pt x="145" y="546"/>
                      <a:pt x="145" y="546"/>
                    </a:cubicBezTo>
                    <a:cubicBezTo>
                      <a:pt x="146" y="545"/>
                      <a:pt x="146" y="545"/>
                      <a:pt x="146" y="545"/>
                    </a:cubicBezTo>
                    <a:cubicBezTo>
                      <a:pt x="146" y="545"/>
                      <a:pt x="145" y="544"/>
                      <a:pt x="145" y="544"/>
                    </a:cubicBezTo>
                    <a:cubicBezTo>
                      <a:pt x="146" y="543"/>
                      <a:pt x="146" y="542"/>
                      <a:pt x="146" y="541"/>
                    </a:cubicBezTo>
                    <a:cubicBezTo>
                      <a:pt x="146" y="540"/>
                      <a:pt x="146" y="540"/>
                      <a:pt x="146" y="539"/>
                    </a:cubicBezTo>
                    <a:cubicBezTo>
                      <a:pt x="146" y="539"/>
                      <a:pt x="147" y="539"/>
                      <a:pt x="147" y="538"/>
                    </a:cubicBezTo>
                    <a:cubicBezTo>
                      <a:pt x="147" y="537"/>
                      <a:pt x="147" y="537"/>
                      <a:pt x="147" y="536"/>
                    </a:cubicBezTo>
                    <a:cubicBezTo>
                      <a:pt x="147" y="536"/>
                      <a:pt x="147" y="535"/>
                      <a:pt x="147" y="535"/>
                    </a:cubicBezTo>
                    <a:cubicBezTo>
                      <a:pt x="147" y="535"/>
                      <a:pt x="148" y="534"/>
                      <a:pt x="148" y="534"/>
                    </a:cubicBezTo>
                    <a:cubicBezTo>
                      <a:pt x="148" y="534"/>
                      <a:pt x="148" y="533"/>
                      <a:pt x="148" y="532"/>
                    </a:cubicBezTo>
                    <a:cubicBezTo>
                      <a:pt x="148" y="532"/>
                      <a:pt x="148" y="532"/>
                      <a:pt x="148" y="532"/>
                    </a:cubicBezTo>
                    <a:cubicBezTo>
                      <a:pt x="148" y="532"/>
                      <a:pt x="148" y="532"/>
                      <a:pt x="148" y="531"/>
                    </a:cubicBezTo>
                    <a:cubicBezTo>
                      <a:pt x="148" y="531"/>
                      <a:pt x="148" y="531"/>
                      <a:pt x="148" y="531"/>
                    </a:cubicBezTo>
                    <a:cubicBezTo>
                      <a:pt x="148" y="531"/>
                      <a:pt x="148" y="530"/>
                      <a:pt x="148" y="530"/>
                    </a:cubicBezTo>
                    <a:cubicBezTo>
                      <a:pt x="148" y="530"/>
                      <a:pt x="149" y="530"/>
                      <a:pt x="149" y="529"/>
                    </a:cubicBezTo>
                    <a:cubicBezTo>
                      <a:pt x="149" y="529"/>
                      <a:pt x="149" y="528"/>
                      <a:pt x="149" y="527"/>
                    </a:cubicBezTo>
                    <a:cubicBezTo>
                      <a:pt x="149" y="527"/>
                      <a:pt x="149" y="526"/>
                      <a:pt x="149" y="526"/>
                    </a:cubicBezTo>
                    <a:cubicBezTo>
                      <a:pt x="149" y="526"/>
                      <a:pt x="150" y="525"/>
                      <a:pt x="150" y="525"/>
                    </a:cubicBezTo>
                    <a:cubicBezTo>
                      <a:pt x="150" y="525"/>
                      <a:pt x="151" y="525"/>
                      <a:pt x="151" y="525"/>
                    </a:cubicBezTo>
                    <a:cubicBezTo>
                      <a:pt x="151" y="526"/>
                      <a:pt x="150" y="527"/>
                      <a:pt x="150" y="528"/>
                    </a:cubicBezTo>
                    <a:cubicBezTo>
                      <a:pt x="150" y="528"/>
                      <a:pt x="150" y="529"/>
                      <a:pt x="150" y="530"/>
                    </a:cubicBezTo>
                    <a:cubicBezTo>
                      <a:pt x="150" y="530"/>
                      <a:pt x="150" y="530"/>
                      <a:pt x="150" y="530"/>
                    </a:cubicBezTo>
                    <a:cubicBezTo>
                      <a:pt x="150" y="530"/>
                      <a:pt x="150" y="531"/>
                      <a:pt x="150" y="531"/>
                    </a:cubicBezTo>
                    <a:cubicBezTo>
                      <a:pt x="149" y="532"/>
                      <a:pt x="150" y="533"/>
                      <a:pt x="150" y="534"/>
                    </a:cubicBezTo>
                    <a:cubicBezTo>
                      <a:pt x="149" y="535"/>
                      <a:pt x="149" y="536"/>
                      <a:pt x="149" y="537"/>
                    </a:cubicBezTo>
                    <a:cubicBezTo>
                      <a:pt x="148" y="537"/>
                      <a:pt x="149" y="538"/>
                      <a:pt x="147" y="538"/>
                    </a:cubicBezTo>
                    <a:cubicBezTo>
                      <a:pt x="147" y="540"/>
                      <a:pt x="148" y="541"/>
                      <a:pt x="148" y="542"/>
                    </a:cubicBezTo>
                    <a:cubicBezTo>
                      <a:pt x="148" y="543"/>
                      <a:pt x="148" y="543"/>
                      <a:pt x="148" y="544"/>
                    </a:cubicBezTo>
                    <a:cubicBezTo>
                      <a:pt x="148" y="544"/>
                      <a:pt x="147" y="544"/>
                      <a:pt x="147" y="544"/>
                    </a:cubicBezTo>
                    <a:cubicBezTo>
                      <a:pt x="147" y="544"/>
                      <a:pt x="148" y="545"/>
                      <a:pt x="148" y="545"/>
                    </a:cubicBezTo>
                    <a:cubicBezTo>
                      <a:pt x="147" y="545"/>
                      <a:pt x="146" y="546"/>
                      <a:pt x="146" y="547"/>
                    </a:cubicBezTo>
                    <a:cubicBezTo>
                      <a:pt x="146" y="548"/>
                      <a:pt x="147" y="546"/>
                      <a:pt x="147" y="547"/>
                    </a:cubicBezTo>
                    <a:cubicBezTo>
                      <a:pt x="147" y="547"/>
                      <a:pt x="148" y="548"/>
                      <a:pt x="148" y="548"/>
                    </a:cubicBezTo>
                    <a:cubicBezTo>
                      <a:pt x="148" y="548"/>
                      <a:pt x="148" y="547"/>
                      <a:pt x="149" y="547"/>
                    </a:cubicBezTo>
                    <a:cubicBezTo>
                      <a:pt x="149" y="547"/>
                      <a:pt x="150" y="549"/>
                      <a:pt x="150" y="549"/>
                    </a:cubicBezTo>
                    <a:cubicBezTo>
                      <a:pt x="150" y="549"/>
                      <a:pt x="149" y="550"/>
                      <a:pt x="149" y="550"/>
                    </a:cubicBezTo>
                    <a:cubicBezTo>
                      <a:pt x="149" y="552"/>
                      <a:pt x="150" y="555"/>
                      <a:pt x="149" y="556"/>
                    </a:cubicBezTo>
                    <a:cubicBezTo>
                      <a:pt x="149" y="556"/>
                      <a:pt x="149" y="557"/>
                      <a:pt x="149" y="557"/>
                    </a:cubicBezTo>
                    <a:cubicBezTo>
                      <a:pt x="149" y="557"/>
                      <a:pt x="149" y="557"/>
                      <a:pt x="149" y="557"/>
                    </a:cubicBezTo>
                    <a:close/>
                    <a:moveTo>
                      <a:pt x="154" y="631"/>
                    </a:moveTo>
                    <a:cubicBezTo>
                      <a:pt x="154" y="630"/>
                      <a:pt x="154" y="630"/>
                      <a:pt x="154" y="629"/>
                    </a:cubicBezTo>
                    <a:cubicBezTo>
                      <a:pt x="154" y="629"/>
                      <a:pt x="154" y="629"/>
                      <a:pt x="154" y="629"/>
                    </a:cubicBezTo>
                    <a:cubicBezTo>
                      <a:pt x="153" y="628"/>
                      <a:pt x="154" y="629"/>
                      <a:pt x="154" y="628"/>
                    </a:cubicBezTo>
                    <a:cubicBezTo>
                      <a:pt x="154" y="627"/>
                      <a:pt x="153" y="627"/>
                      <a:pt x="153" y="627"/>
                    </a:cubicBezTo>
                    <a:cubicBezTo>
                      <a:pt x="153" y="627"/>
                      <a:pt x="153" y="626"/>
                      <a:pt x="153" y="626"/>
                    </a:cubicBezTo>
                    <a:cubicBezTo>
                      <a:pt x="153" y="625"/>
                      <a:pt x="153" y="625"/>
                      <a:pt x="153" y="624"/>
                    </a:cubicBezTo>
                    <a:cubicBezTo>
                      <a:pt x="153" y="624"/>
                      <a:pt x="153" y="623"/>
                      <a:pt x="153" y="623"/>
                    </a:cubicBezTo>
                    <a:cubicBezTo>
                      <a:pt x="153" y="622"/>
                      <a:pt x="153" y="621"/>
                      <a:pt x="153" y="621"/>
                    </a:cubicBezTo>
                    <a:cubicBezTo>
                      <a:pt x="153" y="621"/>
                      <a:pt x="152" y="621"/>
                      <a:pt x="152" y="621"/>
                    </a:cubicBezTo>
                    <a:cubicBezTo>
                      <a:pt x="152" y="622"/>
                      <a:pt x="152" y="622"/>
                      <a:pt x="151" y="622"/>
                    </a:cubicBezTo>
                    <a:cubicBezTo>
                      <a:pt x="151" y="622"/>
                      <a:pt x="151" y="622"/>
                      <a:pt x="151" y="621"/>
                    </a:cubicBezTo>
                    <a:cubicBezTo>
                      <a:pt x="151" y="621"/>
                      <a:pt x="150" y="622"/>
                      <a:pt x="150" y="621"/>
                    </a:cubicBezTo>
                    <a:cubicBezTo>
                      <a:pt x="150" y="621"/>
                      <a:pt x="150" y="621"/>
                      <a:pt x="150" y="620"/>
                    </a:cubicBezTo>
                    <a:cubicBezTo>
                      <a:pt x="150" y="620"/>
                      <a:pt x="150" y="620"/>
                      <a:pt x="150" y="620"/>
                    </a:cubicBezTo>
                    <a:cubicBezTo>
                      <a:pt x="150" y="619"/>
                      <a:pt x="150" y="619"/>
                      <a:pt x="150" y="619"/>
                    </a:cubicBezTo>
                    <a:cubicBezTo>
                      <a:pt x="150" y="619"/>
                      <a:pt x="150" y="619"/>
                      <a:pt x="150" y="618"/>
                    </a:cubicBezTo>
                    <a:cubicBezTo>
                      <a:pt x="150" y="618"/>
                      <a:pt x="150" y="617"/>
                      <a:pt x="150" y="616"/>
                    </a:cubicBezTo>
                    <a:cubicBezTo>
                      <a:pt x="150" y="616"/>
                      <a:pt x="150" y="616"/>
                      <a:pt x="150" y="615"/>
                    </a:cubicBezTo>
                    <a:cubicBezTo>
                      <a:pt x="150" y="615"/>
                      <a:pt x="150" y="615"/>
                      <a:pt x="150" y="614"/>
                    </a:cubicBezTo>
                    <a:cubicBezTo>
                      <a:pt x="150" y="614"/>
                      <a:pt x="149" y="613"/>
                      <a:pt x="149" y="613"/>
                    </a:cubicBezTo>
                    <a:cubicBezTo>
                      <a:pt x="149" y="613"/>
                      <a:pt x="149" y="612"/>
                      <a:pt x="150" y="612"/>
                    </a:cubicBezTo>
                    <a:cubicBezTo>
                      <a:pt x="150" y="612"/>
                      <a:pt x="150" y="612"/>
                      <a:pt x="150" y="612"/>
                    </a:cubicBezTo>
                    <a:cubicBezTo>
                      <a:pt x="150" y="611"/>
                      <a:pt x="150" y="611"/>
                      <a:pt x="150" y="611"/>
                    </a:cubicBezTo>
                    <a:cubicBezTo>
                      <a:pt x="150" y="610"/>
                      <a:pt x="150" y="610"/>
                      <a:pt x="150" y="610"/>
                    </a:cubicBezTo>
                    <a:cubicBezTo>
                      <a:pt x="150" y="610"/>
                      <a:pt x="149" y="610"/>
                      <a:pt x="149" y="610"/>
                    </a:cubicBezTo>
                    <a:cubicBezTo>
                      <a:pt x="149" y="610"/>
                      <a:pt x="150" y="610"/>
                      <a:pt x="149" y="609"/>
                    </a:cubicBezTo>
                    <a:cubicBezTo>
                      <a:pt x="149" y="609"/>
                      <a:pt x="149" y="609"/>
                      <a:pt x="149" y="609"/>
                    </a:cubicBezTo>
                    <a:cubicBezTo>
                      <a:pt x="149" y="609"/>
                      <a:pt x="149" y="609"/>
                      <a:pt x="149" y="608"/>
                    </a:cubicBezTo>
                    <a:cubicBezTo>
                      <a:pt x="149" y="608"/>
                      <a:pt x="149" y="607"/>
                      <a:pt x="149" y="606"/>
                    </a:cubicBezTo>
                    <a:cubicBezTo>
                      <a:pt x="149" y="606"/>
                      <a:pt x="149" y="606"/>
                      <a:pt x="149" y="606"/>
                    </a:cubicBezTo>
                    <a:cubicBezTo>
                      <a:pt x="149" y="606"/>
                      <a:pt x="149" y="606"/>
                      <a:pt x="150" y="605"/>
                    </a:cubicBezTo>
                    <a:cubicBezTo>
                      <a:pt x="150" y="605"/>
                      <a:pt x="150" y="605"/>
                      <a:pt x="150" y="605"/>
                    </a:cubicBezTo>
                    <a:cubicBezTo>
                      <a:pt x="150" y="606"/>
                      <a:pt x="150" y="606"/>
                      <a:pt x="150" y="607"/>
                    </a:cubicBezTo>
                    <a:cubicBezTo>
                      <a:pt x="150" y="607"/>
                      <a:pt x="151" y="608"/>
                      <a:pt x="151" y="608"/>
                    </a:cubicBezTo>
                    <a:cubicBezTo>
                      <a:pt x="151" y="608"/>
                      <a:pt x="150" y="608"/>
                      <a:pt x="150" y="608"/>
                    </a:cubicBezTo>
                    <a:cubicBezTo>
                      <a:pt x="150" y="609"/>
                      <a:pt x="150" y="609"/>
                      <a:pt x="150" y="610"/>
                    </a:cubicBezTo>
                    <a:cubicBezTo>
                      <a:pt x="150" y="610"/>
                      <a:pt x="151" y="611"/>
                      <a:pt x="151" y="611"/>
                    </a:cubicBezTo>
                    <a:cubicBezTo>
                      <a:pt x="151" y="612"/>
                      <a:pt x="151" y="612"/>
                      <a:pt x="151" y="613"/>
                    </a:cubicBezTo>
                    <a:cubicBezTo>
                      <a:pt x="151" y="613"/>
                      <a:pt x="151" y="614"/>
                      <a:pt x="150" y="614"/>
                    </a:cubicBezTo>
                    <a:cubicBezTo>
                      <a:pt x="151" y="616"/>
                      <a:pt x="151" y="616"/>
                      <a:pt x="152" y="617"/>
                    </a:cubicBezTo>
                    <a:cubicBezTo>
                      <a:pt x="151" y="617"/>
                      <a:pt x="151" y="618"/>
                      <a:pt x="151" y="618"/>
                    </a:cubicBezTo>
                    <a:cubicBezTo>
                      <a:pt x="151" y="618"/>
                      <a:pt x="151" y="618"/>
                      <a:pt x="151" y="618"/>
                    </a:cubicBezTo>
                    <a:cubicBezTo>
                      <a:pt x="151" y="618"/>
                      <a:pt x="151" y="619"/>
                      <a:pt x="152" y="619"/>
                    </a:cubicBezTo>
                    <a:cubicBezTo>
                      <a:pt x="151" y="619"/>
                      <a:pt x="151" y="620"/>
                      <a:pt x="151" y="620"/>
                    </a:cubicBezTo>
                    <a:cubicBezTo>
                      <a:pt x="151" y="621"/>
                      <a:pt x="151" y="620"/>
                      <a:pt x="152" y="620"/>
                    </a:cubicBezTo>
                    <a:cubicBezTo>
                      <a:pt x="152" y="620"/>
                      <a:pt x="152" y="621"/>
                      <a:pt x="153" y="621"/>
                    </a:cubicBezTo>
                    <a:cubicBezTo>
                      <a:pt x="153" y="621"/>
                      <a:pt x="153" y="620"/>
                      <a:pt x="153" y="620"/>
                    </a:cubicBezTo>
                    <a:cubicBezTo>
                      <a:pt x="153" y="620"/>
                      <a:pt x="154" y="621"/>
                      <a:pt x="154" y="621"/>
                    </a:cubicBezTo>
                    <a:cubicBezTo>
                      <a:pt x="154" y="621"/>
                      <a:pt x="154" y="622"/>
                      <a:pt x="154" y="622"/>
                    </a:cubicBezTo>
                    <a:cubicBezTo>
                      <a:pt x="154" y="623"/>
                      <a:pt x="155" y="625"/>
                      <a:pt x="155" y="626"/>
                    </a:cubicBezTo>
                    <a:cubicBezTo>
                      <a:pt x="155" y="626"/>
                      <a:pt x="155" y="626"/>
                      <a:pt x="155" y="626"/>
                    </a:cubicBezTo>
                    <a:cubicBezTo>
                      <a:pt x="155" y="626"/>
                      <a:pt x="155" y="627"/>
                      <a:pt x="155" y="627"/>
                    </a:cubicBezTo>
                    <a:cubicBezTo>
                      <a:pt x="155" y="627"/>
                      <a:pt x="155" y="628"/>
                      <a:pt x="155" y="629"/>
                    </a:cubicBezTo>
                    <a:cubicBezTo>
                      <a:pt x="155" y="630"/>
                      <a:pt x="155" y="630"/>
                      <a:pt x="154" y="631"/>
                    </a:cubicBezTo>
                    <a:close/>
                    <a:moveTo>
                      <a:pt x="157" y="678"/>
                    </a:moveTo>
                    <a:cubicBezTo>
                      <a:pt x="156" y="678"/>
                      <a:pt x="156" y="677"/>
                      <a:pt x="155" y="676"/>
                    </a:cubicBezTo>
                    <a:cubicBezTo>
                      <a:pt x="155" y="675"/>
                      <a:pt x="155" y="675"/>
                      <a:pt x="155" y="674"/>
                    </a:cubicBezTo>
                    <a:cubicBezTo>
                      <a:pt x="156" y="675"/>
                      <a:pt x="156" y="675"/>
                      <a:pt x="156" y="675"/>
                    </a:cubicBezTo>
                    <a:cubicBezTo>
                      <a:pt x="156" y="676"/>
                      <a:pt x="156" y="677"/>
                      <a:pt x="157" y="677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678"/>
                    </a:move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501"/>
                    </a:moveTo>
                    <a:cubicBezTo>
                      <a:pt x="157" y="502"/>
                      <a:pt x="157" y="502"/>
                      <a:pt x="157" y="503"/>
                    </a:cubicBezTo>
                    <a:cubicBezTo>
                      <a:pt x="157" y="503"/>
                      <a:pt x="156" y="503"/>
                      <a:pt x="156" y="503"/>
                    </a:cubicBezTo>
                    <a:cubicBezTo>
                      <a:pt x="156" y="503"/>
                      <a:pt x="156" y="504"/>
                      <a:pt x="156" y="505"/>
                    </a:cubicBezTo>
                    <a:cubicBezTo>
                      <a:pt x="156" y="505"/>
                      <a:pt x="156" y="506"/>
                      <a:pt x="156" y="507"/>
                    </a:cubicBezTo>
                    <a:cubicBezTo>
                      <a:pt x="156" y="508"/>
                      <a:pt x="155" y="509"/>
                      <a:pt x="155" y="510"/>
                    </a:cubicBezTo>
                    <a:cubicBezTo>
                      <a:pt x="154" y="510"/>
                      <a:pt x="155" y="511"/>
                      <a:pt x="153" y="511"/>
                    </a:cubicBezTo>
                    <a:cubicBezTo>
                      <a:pt x="153" y="513"/>
                      <a:pt x="154" y="514"/>
                      <a:pt x="154" y="515"/>
                    </a:cubicBezTo>
                    <a:cubicBezTo>
                      <a:pt x="154" y="516"/>
                      <a:pt x="153" y="516"/>
                      <a:pt x="153" y="517"/>
                    </a:cubicBezTo>
                    <a:cubicBezTo>
                      <a:pt x="153" y="517"/>
                      <a:pt x="153" y="517"/>
                      <a:pt x="153" y="517"/>
                    </a:cubicBezTo>
                    <a:cubicBezTo>
                      <a:pt x="153" y="517"/>
                      <a:pt x="153" y="517"/>
                      <a:pt x="153" y="518"/>
                    </a:cubicBezTo>
                    <a:cubicBezTo>
                      <a:pt x="152" y="518"/>
                      <a:pt x="152" y="519"/>
                      <a:pt x="151" y="519"/>
                    </a:cubicBezTo>
                    <a:cubicBezTo>
                      <a:pt x="152" y="521"/>
                      <a:pt x="152" y="519"/>
                      <a:pt x="153" y="520"/>
                    </a:cubicBezTo>
                    <a:cubicBezTo>
                      <a:pt x="152" y="520"/>
                      <a:pt x="153" y="521"/>
                      <a:pt x="154" y="521"/>
                    </a:cubicBezTo>
                    <a:cubicBezTo>
                      <a:pt x="154" y="521"/>
                      <a:pt x="154" y="520"/>
                      <a:pt x="154" y="520"/>
                    </a:cubicBezTo>
                    <a:cubicBezTo>
                      <a:pt x="154" y="520"/>
                      <a:pt x="155" y="522"/>
                      <a:pt x="155" y="522"/>
                    </a:cubicBezTo>
                    <a:cubicBezTo>
                      <a:pt x="155" y="522"/>
                      <a:pt x="154" y="523"/>
                      <a:pt x="154" y="523"/>
                    </a:cubicBezTo>
                    <a:cubicBezTo>
                      <a:pt x="154" y="525"/>
                      <a:pt x="154" y="528"/>
                      <a:pt x="154" y="529"/>
                    </a:cubicBezTo>
                    <a:cubicBezTo>
                      <a:pt x="154" y="529"/>
                      <a:pt x="154" y="530"/>
                      <a:pt x="154" y="530"/>
                    </a:cubicBezTo>
                    <a:cubicBezTo>
                      <a:pt x="153" y="530"/>
                      <a:pt x="153" y="530"/>
                      <a:pt x="153" y="530"/>
                    </a:cubicBezTo>
                    <a:cubicBezTo>
                      <a:pt x="153" y="531"/>
                      <a:pt x="153" y="533"/>
                      <a:pt x="153" y="534"/>
                    </a:cubicBezTo>
                    <a:cubicBezTo>
                      <a:pt x="152" y="534"/>
                      <a:pt x="152" y="536"/>
                      <a:pt x="151" y="536"/>
                    </a:cubicBezTo>
                    <a:cubicBezTo>
                      <a:pt x="151" y="535"/>
                      <a:pt x="150" y="534"/>
                      <a:pt x="151" y="534"/>
                    </a:cubicBezTo>
                    <a:cubicBezTo>
                      <a:pt x="151" y="533"/>
                      <a:pt x="152" y="533"/>
                      <a:pt x="151" y="533"/>
                    </a:cubicBezTo>
                    <a:cubicBezTo>
                      <a:pt x="151" y="532"/>
                      <a:pt x="151" y="533"/>
                      <a:pt x="151" y="531"/>
                    </a:cubicBezTo>
                    <a:cubicBezTo>
                      <a:pt x="151" y="531"/>
                      <a:pt x="151" y="530"/>
                      <a:pt x="151" y="530"/>
                    </a:cubicBezTo>
                    <a:cubicBezTo>
                      <a:pt x="151" y="530"/>
                      <a:pt x="152" y="529"/>
                      <a:pt x="152" y="528"/>
                    </a:cubicBezTo>
                    <a:cubicBezTo>
                      <a:pt x="152" y="528"/>
                      <a:pt x="152" y="527"/>
                      <a:pt x="152" y="525"/>
                    </a:cubicBezTo>
                    <a:cubicBezTo>
                      <a:pt x="153" y="525"/>
                      <a:pt x="153" y="525"/>
                      <a:pt x="154" y="524"/>
                    </a:cubicBezTo>
                    <a:cubicBezTo>
                      <a:pt x="154" y="523"/>
                      <a:pt x="153" y="522"/>
                      <a:pt x="154" y="521"/>
                    </a:cubicBezTo>
                    <a:cubicBezTo>
                      <a:pt x="153" y="522"/>
                      <a:pt x="153" y="521"/>
                      <a:pt x="153" y="522"/>
                    </a:cubicBezTo>
                    <a:cubicBezTo>
                      <a:pt x="152" y="522"/>
                      <a:pt x="152" y="523"/>
                      <a:pt x="151" y="522"/>
                    </a:cubicBezTo>
                    <a:cubicBezTo>
                      <a:pt x="151" y="522"/>
                      <a:pt x="151" y="522"/>
                      <a:pt x="151" y="521"/>
                    </a:cubicBezTo>
                    <a:cubicBezTo>
                      <a:pt x="151" y="521"/>
                      <a:pt x="148" y="521"/>
                      <a:pt x="149" y="520"/>
                    </a:cubicBezTo>
                    <a:cubicBezTo>
                      <a:pt x="149" y="520"/>
                      <a:pt x="150" y="520"/>
                      <a:pt x="151" y="519"/>
                    </a:cubicBezTo>
                    <a:cubicBezTo>
                      <a:pt x="151" y="519"/>
                      <a:pt x="151" y="519"/>
                      <a:pt x="151" y="518"/>
                    </a:cubicBezTo>
                    <a:cubicBezTo>
                      <a:pt x="151" y="518"/>
                      <a:pt x="151" y="518"/>
                      <a:pt x="151" y="518"/>
                    </a:cubicBezTo>
                    <a:cubicBezTo>
                      <a:pt x="151" y="518"/>
                      <a:pt x="151" y="517"/>
                      <a:pt x="151" y="517"/>
                    </a:cubicBezTo>
                    <a:cubicBezTo>
                      <a:pt x="151" y="516"/>
                      <a:pt x="151" y="515"/>
                      <a:pt x="152" y="514"/>
                    </a:cubicBezTo>
                    <a:cubicBezTo>
                      <a:pt x="152" y="513"/>
                      <a:pt x="152" y="513"/>
                      <a:pt x="152" y="512"/>
                    </a:cubicBezTo>
                    <a:cubicBezTo>
                      <a:pt x="152" y="512"/>
                      <a:pt x="153" y="511"/>
                      <a:pt x="153" y="511"/>
                    </a:cubicBezTo>
                    <a:cubicBezTo>
                      <a:pt x="153" y="510"/>
                      <a:pt x="153" y="509"/>
                      <a:pt x="153" y="509"/>
                    </a:cubicBezTo>
                    <a:cubicBezTo>
                      <a:pt x="153" y="508"/>
                      <a:pt x="153" y="508"/>
                      <a:pt x="153" y="508"/>
                    </a:cubicBezTo>
                    <a:cubicBezTo>
                      <a:pt x="153" y="508"/>
                      <a:pt x="154" y="507"/>
                      <a:pt x="154" y="507"/>
                    </a:cubicBezTo>
                    <a:cubicBezTo>
                      <a:pt x="154" y="507"/>
                      <a:pt x="154" y="506"/>
                      <a:pt x="154" y="505"/>
                    </a:cubicBezTo>
                    <a:cubicBezTo>
                      <a:pt x="154" y="505"/>
                      <a:pt x="154" y="505"/>
                      <a:pt x="154" y="505"/>
                    </a:cubicBezTo>
                    <a:cubicBezTo>
                      <a:pt x="154" y="505"/>
                      <a:pt x="154" y="504"/>
                      <a:pt x="154" y="504"/>
                    </a:cubicBezTo>
                    <a:cubicBezTo>
                      <a:pt x="154" y="504"/>
                      <a:pt x="155" y="504"/>
                      <a:pt x="155" y="504"/>
                    </a:cubicBezTo>
                    <a:cubicBezTo>
                      <a:pt x="155" y="504"/>
                      <a:pt x="155" y="503"/>
                      <a:pt x="155" y="503"/>
                    </a:cubicBezTo>
                    <a:cubicBezTo>
                      <a:pt x="155" y="503"/>
                      <a:pt x="155" y="503"/>
                      <a:pt x="155" y="502"/>
                    </a:cubicBezTo>
                    <a:cubicBezTo>
                      <a:pt x="155" y="502"/>
                      <a:pt x="156" y="501"/>
                      <a:pt x="155" y="500"/>
                    </a:cubicBezTo>
                    <a:cubicBezTo>
                      <a:pt x="156" y="500"/>
                      <a:pt x="156" y="499"/>
                      <a:pt x="156" y="499"/>
                    </a:cubicBezTo>
                    <a:cubicBezTo>
                      <a:pt x="156" y="499"/>
                      <a:pt x="157" y="499"/>
                      <a:pt x="157" y="498"/>
                    </a:cubicBezTo>
                    <a:cubicBezTo>
                      <a:pt x="157" y="498"/>
                      <a:pt x="157" y="498"/>
                      <a:pt x="157" y="498"/>
                    </a:cubicBezTo>
                    <a:cubicBezTo>
                      <a:pt x="158" y="499"/>
                      <a:pt x="157" y="500"/>
                      <a:pt x="157" y="501"/>
                    </a:cubicBezTo>
                    <a:close/>
                    <a:moveTo>
                      <a:pt x="158" y="454"/>
                    </a:moveTo>
                    <a:cubicBezTo>
                      <a:pt x="157" y="455"/>
                      <a:pt x="157" y="454"/>
                      <a:pt x="157" y="454"/>
                    </a:cubicBezTo>
                    <a:cubicBezTo>
                      <a:pt x="157" y="454"/>
                      <a:pt x="157" y="454"/>
                      <a:pt x="157" y="455"/>
                    </a:cubicBezTo>
                    <a:cubicBezTo>
                      <a:pt x="157" y="455"/>
                      <a:pt x="156" y="455"/>
                      <a:pt x="156" y="455"/>
                    </a:cubicBezTo>
                    <a:cubicBezTo>
                      <a:pt x="156" y="455"/>
                      <a:pt x="156" y="456"/>
                      <a:pt x="156" y="456"/>
                    </a:cubicBezTo>
                    <a:cubicBezTo>
                      <a:pt x="156" y="457"/>
                      <a:pt x="156" y="457"/>
                      <a:pt x="156" y="458"/>
                    </a:cubicBezTo>
                    <a:cubicBezTo>
                      <a:pt x="156" y="458"/>
                      <a:pt x="156" y="458"/>
                      <a:pt x="156" y="458"/>
                    </a:cubicBezTo>
                    <a:cubicBezTo>
                      <a:pt x="156" y="459"/>
                      <a:pt x="156" y="459"/>
                      <a:pt x="156" y="459"/>
                    </a:cubicBezTo>
                    <a:cubicBezTo>
                      <a:pt x="156" y="459"/>
                      <a:pt x="155" y="459"/>
                      <a:pt x="155" y="459"/>
                    </a:cubicBezTo>
                    <a:cubicBezTo>
                      <a:pt x="155" y="459"/>
                      <a:pt x="155" y="459"/>
                      <a:pt x="155" y="459"/>
                    </a:cubicBezTo>
                    <a:cubicBezTo>
                      <a:pt x="155" y="460"/>
                      <a:pt x="155" y="460"/>
                      <a:pt x="155" y="460"/>
                    </a:cubicBezTo>
                    <a:cubicBezTo>
                      <a:pt x="155" y="460"/>
                      <a:pt x="155" y="461"/>
                      <a:pt x="155" y="461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153" y="461"/>
                      <a:pt x="153" y="461"/>
                      <a:pt x="153" y="462"/>
                    </a:cubicBezTo>
                    <a:cubicBezTo>
                      <a:pt x="153" y="462"/>
                      <a:pt x="153" y="462"/>
                      <a:pt x="153" y="463"/>
                    </a:cubicBezTo>
                    <a:cubicBezTo>
                      <a:pt x="153" y="463"/>
                      <a:pt x="153" y="464"/>
                      <a:pt x="152" y="464"/>
                    </a:cubicBezTo>
                    <a:cubicBezTo>
                      <a:pt x="152" y="463"/>
                      <a:pt x="150" y="464"/>
                      <a:pt x="150" y="463"/>
                    </a:cubicBezTo>
                    <a:cubicBezTo>
                      <a:pt x="150" y="462"/>
                      <a:pt x="149" y="463"/>
                      <a:pt x="149" y="463"/>
                    </a:cubicBezTo>
                    <a:cubicBezTo>
                      <a:pt x="148" y="462"/>
                      <a:pt x="151" y="462"/>
                      <a:pt x="152" y="463"/>
                    </a:cubicBezTo>
                    <a:cubicBezTo>
                      <a:pt x="152" y="462"/>
                      <a:pt x="152" y="461"/>
                      <a:pt x="153" y="460"/>
                    </a:cubicBezTo>
                    <a:cubicBezTo>
                      <a:pt x="153" y="459"/>
                      <a:pt x="152" y="460"/>
                      <a:pt x="152" y="459"/>
                    </a:cubicBezTo>
                    <a:cubicBezTo>
                      <a:pt x="152" y="459"/>
                      <a:pt x="152" y="458"/>
                      <a:pt x="152" y="458"/>
                    </a:cubicBezTo>
                    <a:cubicBezTo>
                      <a:pt x="153" y="458"/>
                      <a:pt x="153" y="458"/>
                      <a:pt x="153" y="457"/>
                    </a:cubicBezTo>
                    <a:cubicBezTo>
                      <a:pt x="153" y="457"/>
                      <a:pt x="153" y="456"/>
                      <a:pt x="153" y="456"/>
                    </a:cubicBezTo>
                    <a:cubicBezTo>
                      <a:pt x="153" y="456"/>
                      <a:pt x="154" y="456"/>
                      <a:pt x="154" y="456"/>
                    </a:cubicBezTo>
                    <a:cubicBezTo>
                      <a:pt x="154" y="456"/>
                      <a:pt x="155" y="456"/>
                      <a:pt x="155" y="455"/>
                    </a:cubicBezTo>
                    <a:cubicBezTo>
                      <a:pt x="155" y="455"/>
                      <a:pt x="155" y="455"/>
                      <a:pt x="155" y="454"/>
                    </a:cubicBezTo>
                    <a:cubicBezTo>
                      <a:pt x="155" y="454"/>
                      <a:pt x="156" y="454"/>
                      <a:pt x="156" y="454"/>
                    </a:cubicBezTo>
                    <a:cubicBezTo>
                      <a:pt x="156" y="453"/>
                      <a:pt x="156" y="452"/>
                      <a:pt x="157" y="452"/>
                    </a:cubicBezTo>
                    <a:cubicBezTo>
                      <a:pt x="157" y="451"/>
                      <a:pt x="158" y="451"/>
                      <a:pt x="158" y="451"/>
                    </a:cubicBezTo>
                    <a:cubicBezTo>
                      <a:pt x="158" y="451"/>
                      <a:pt x="158" y="452"/>
                      <a:pt x="158" y="453"/>
                    </a:cubicBezTo>
                    <a:cubicBezTo>
                      <a:pt x="158" y="453"/>
                      <a:pt x="158" y="454"/>
                      <a:pt x="158" y="454"/>
                    </a:cubicBezTo>
                    <a:close/>
                    <a:moveTo>
                      <a:pt x="159" y="682"/>
                    </a:moveTo>
                    <a:cubicBezTo>
                      <a:pt x="160" y="682"/>
                      <a:pt x="160" y="682"/>
                      <a:pt x="160" y="683"/>
                    </a:cubicBezTo>
                    <a:cubicBezTo>
                      <a:pt x="160" y="683"/>
                      <a:pt x="160" y="683"/>
                      <a:pt x="160" y="683"/>
                    </a:cubicBezTo>
                    <a:cubicBezTo>
                      <a:pt x="160" y="683"/>
                      <a:pt x="159" y="684"/>
                      <a:pt x="159" y="682"/>
                    </a:cubicBezTo>
                    <a:close/>
                    <a:moveTo>
                      <a:pt x="170" y="661"/>
                    </a:moveTo>
                    <a:cubicBezTo>
                      <a:pt x="170" y="662"/>
                      <a:pt x="172" y="665"/>
                      <a:pt x="171" y="666"/>
                    </a:cubicBezTo>
                    <a:cubicBezTo>
                      <a:pt x="170" y="666"/>
                      <a:pt x="168" y="660"/>
                      <a:pt x="170" y="661"/>
                    </a:cubicBezTo>
                    <a:close/>
                    <a:moveTo>
                      <a:pt x="173" y="673"/>
                    </a:moveTo>
                    <a:cubicBezTo>
                      <a:pt x="173" y="670"/>
                      <a:pt x="171" y="670"/>
                      <a:pt x="171" y="667"/>
                    </a:cubicBezTo>
                    <a:cubicBezTo>
                      <a:pt x="172" y="667"/>
                      <a:pt x="172" y="667"/>
                      <a:pt x="172" y="667"/>
                    </a:cubicBezTo>
                    <a:cubicBezTo>
                      <a:pt x="171" y="668"/>
                      <a:pt x="173" y="668"/>
                      <a:pt x="173" y="668"/>
                    </a:cubicBezTo>
                    <a:cubicBezTo>
                      <a:pt x="173" y="669"/>
                      <a:pt x="173" y="669"/>
                      <a:pt x="173" y="670"/>
                    </a:cubicBezTo>
                    <a:cubicBezTo>
                      <a:pt x="174" y="670"/>
                      <a:pt x="174" y="671"/>
                      <a:pt x="174" y="673"/>
                    </a:cubicBezTo>
                    <a:cubicBezTo>
                      <a:pt x="175" y="674"/>
                      <a:pt x="176" y="675"/>
                      <a:pt x="176" y="677"/>
                    </a:cubicBezTo>
                    <a:cubicBezTo>
                      <a:pt x="175" y="676"/>
                      <a:pt x="175" y="673"/>
                      <a:pt x="173" y="673"/>
                    </a:cubicBezTo>
                    <a:close/>
                    <a:moveTo>
                      <a:pt x="183" y="715"/>
                    </a:moveTo>
                    <a:cubicBezTo>
                      <a:pt x="183" y="715"/>
                      <a:pt x="183" y="715"/>
                      <a:pt x="183" y="716"/>
                    </a:cubicBezTo>
                    <a:cubicBezTo>
                      <a:pt x="184" y="716"/>
                      <a:pt x="184" y="717"/>
                      <a:pt x="184" y="717"/>
                    </a:cubicBezTo>
                    <a:cubicBezTo>
                      <a:pt x="184" y="717"/>
                      <a:pt x="184" y="717"/>
                      <a:pt x="184" y="717"/>
                    </a:cubicBezTo>
                    <a:cubicBezTo>
                      <a:pt x="184" y="717"/>
                      <a:pt x="183" y="716"/>
                      <a:pt x="183" y="715"/>
                    </a:cubicBezTo>
                    <a:close/>
                    <a:moveTo>
                      <a:pt x="187" y="721"/>
                    </a:moveTo>
                    <a:cubicBezTo>
                      <a:pt x="187" y="721"/>
                      <a:pt x="187" y="721"/>
                      <a:pt x="188" y="721"/>
                    </a:cubicBezTo>
                    <a:cubicBezTo>
                      <a:pt x="187" y="721"/>
                      <a:pt x="187" y="721"/>
                      <a:pt x="187" y="721"/>
                    </a:cubicBezTo>
                    <a:close/>
                    <a:moveTo>
                      <a:pt x="200" y="706"/>
                    </a:moveTo>
                    <a:cubicBezTo>
                      <a:pt x="199" y="706"/>
                      <a:pt x="199" y="706"/>
                      <a:pt x="199" y="705"/>
                    </a:cubicBezTo>
                    <a:cubicBezTo>
                      <a:pt x="200" y="705"/>
                      <a:pt x="201" y="705"/>
                      <a:pt x="200" y="706"/>
                    </a:cubicBezTo>
                    <a:close/>
                    <a:moveTo>
                      <a:pt x="200" y="704"/>
                    </a:moveTo>
                    <a:cubicBezTo>
                      <a:pt x="200" y="704"/>
                      <a:pt x="200" y="704"/>
                      <a:pt x="200" y="703"/>
                    </a:cubicBezTo>
                    <a:cubicBezTo>
                      <a:pt x="200" y="703"/>
                      <a:pt x="200" y="703"/>
                      <a:pt x="200" y="703"/>
                    </a:cubicBezTo>
                    <a:cubicBezTo>
                      <a:pt x="200" y="704"/>
                      <a:pt x="200" y="704"/>
                      <a:pt x="201" y="704"/>
                    </a:cubicBezTo>
                    <a:cubicBezTo>
                      <a:pt x="201" y="704"/>
                      <a:pt x="201" y="704"/>
                      <a:pt x="201" y="704"/>
                    </a:cubicBezTo>
                    <a:cubicBezTo>
                      <a:pt x="201" y="704"/>
                      <a:pt x="200" y="704"/>
                      <a:pt x="200" y="704"/>
                    </a:cubicBezTo>
                    <a:close/>
                    <a:moveTo>
                      <a:pt x="202" y="708"/>
                    </a:moveTo>
                    <a:cubicBezTo>
                      <a:pt x="202" y="707"/>
                      <a:pt x="202" y="707"/>
                      <a:pt x="202" y="706"/>
                    </a:cubicBezTo>
                    <a:cubicBezTo>
                      <a:pt x="202" y="707"/>
                      <a:pt x="202" y="707"/>
                      <a:pt x="203" y="708"/>
                    </a:cubicBezTo>
                    <a:cubicBezTo>
                      <a:pt x="202" y="708"/>
                      <a:pt x="202" y="709"/>
                      <a:pt x="202" y="708"/>
                    </a:cubicBezTo>
                    <a:close/>
                    <a:moveTo>
                      <a:pt x="206" y="713"/>
                    </a:moveTo>
                    <a:cubicBezTo>
                      <a:pt x="205" y="713"/>
                      <a:pt x="205" y="712"/>
                      <a:pt x="205" y="711"/>
                    </a:cubicBezTo>
                    <a:cubicBezTo>
                      <a:pt x="205" y="711"/>
                      <a:pt x="205" y="711"/>
                      <a:pt x="205" y="711"/>
                    </a:cubicBezTo>
                    <a:cubicBezTo>
                      <a:pt x="205" y="712"/>
                      <a:pt x="206" y="712"/>
                      <a:pt x="206" y="713"/>
                    </a:cubicBezTo>
                    <a:cubicBezTo>
                      <a:pt x="206" y="713"/>
                      <a:pt x="206" y="713"/>
                      <a:pt x="206" y="713"/>
                    </a:cubicBezTo>
                    <a:close/>
                    <a:moveTo>
                      <a:pt x="234" y="739"/>
                    </a:moveTo>
                    <a:cubicBezTo>
                      <a:pt x="233" y="739"/>
                      <a:pt x="233" y="737"/>
                      <a:pt x="232" y="736"/>
                    </a:cubicBezTo>
                    <a:cubicBezTo>
                      <a:pt x="232" y="736"/>
                      <a:pt x="232" y="736"/>
                      <a:pt x="231" y="737"/>
                    </a:cubicBezTo>
                    <a:cubicBezTo>
                      <a:pt x="231" y="736"/>
                      <a:pt x="231" y="736"/>
                      <a:pt x="230" y="736"/>
                    </a:cubicBezTo>
                    <a:cubicBezTo>
                      <a:pt x="230" y="735"/>
                      <a:pt x="230" y="735"/>
                      <a:pt x="230" y="734"/>
                    </a:cubicBezTo>
                    <a:cubicBezTo>
                      <a:pt x="230" y="734"/>
                      <a:pt x="230" y="734"/>
                      <a:pt x="229" y="734"/>
                    </a:cubicBezTo>
                    <a:cubicBezTo>
                      <a:pt x="229" y="734"/>
                      <a:pt x="229" y="734"/>
                      <a:pt x="229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7" y="732"/>
                      <a:pt x="226" y="732"/>
                      <a:pt x="226" y="731"/>
                    </a:cubicBezTo>
                    <a:cubicBezTo>
                      <a:pt x="226" y="731"/>
                      <a:pt x="226" y="731"/>
                      <a:pt x="226" y="731"/>
                    </a:cubicBezTo>
                    <a:cubicBezTo>
                      <a:pt x="226" y="731"/>
                      <a:pt x="225" y="731"/>
                      <a:pt x="225" y="730"/>
                    </a:cubicBezTo>
                    <a:cubicBezTo>
                      <a:pt x="225" y="729"/>
                      <a:pt x="225" y="729"/>
                      <a:pt x="224" y="728"/>
                    </a:cubicBezTo>
                    <a:cubicBezTo>
                      <a:pt x="225" y="728"/>
                      <a:pt x="226" y="728"/>
                      <a:pt x="226" y="729"/>
                    </a:cubicBezTo>
                    <a:cubicBezTo>
                      <a:pt x="227" y="730"/>
                      <a:pt x="228" y="730"/>
                      <a:pt x="229" y="731"/>
                    </a:cubicBezTo>
                    <a:cubicBezTo>
                      <a:pt x="229" y="732"/>
                      <a:pt x="231" y="732"/>
                      <a:pt x="230" y="734"/>
                    </a:cubicBezTo>
                    <a:cubicBezTo>
                      <a:pt x="231" y="734"/>
                      <a:pt x="231" y="734"/>
                      <a:pt x="232" y="735"/>
                    </a:cubicBezTo>
                    <a:cubicBezTo>
                      <a:pt x="232" y="735"/>
                      <a:pt x="233" y="735"/>
                      <a:pt x="233" y="736"/>
                    </a:cubicBezTo>
                    <a:cubicBezTo>
                      <a:pt x="234" y="736"/>
                      <a:pt x="234" y="737"/>
                      <a:pt x="234" y="738"/>
                    </a:cubicBezTo>
                    <a:cubicBezTo>
                      <a:pt x="234" y="738"/>
                      <a:pt x="234" y="739"/>
                      <a:pt x="234" y="739"/>
                    </a:cubicBezTo>
                    <a:close/>
                    <a:moveTo>
                      <a:pt x="254" y="745"/>
                    </a:moveTo>
                    <a:cubicBezTo>
                      <a:pt x="253" y="745"/>
                      <a:pt x="253" y="743"/>
                      <a:pt x="252" y="743"/>
                    </a:cubicBezTo>
                    <a:cubicBezTo>
                      <a:pt x="252" y="742"/>
                      <a:pt x="254" y="744"/>
                      <a:pt x="254" y="745"/>
                    </a:cubicBezTo>
                    <a:close/>
                    <a:moveTo>
                      <a:pt x="253" y="751"/>
                    </a:moveTo>
                    <a:cubicBezTo>
                      <a:pt x="253" y="751"/>
                      <a:pt x="252" y="751"/>
                      <a:pt x="252" y="751"/>
                    </a:cubicBezTo>
                    <a:cubicBezTo>
                      <a:pt x="252" y="749"/>
                      <a:pt x="251" y="749"/>
                      <a:pt x="250" y="747"/>
                    </a:cubicBezTo>
                    <a:cubicBezTo>
                      <a:pt x="250" y="747"/>
                      <a:pt x="249" y="746"/>
                      <a:pt x="249" y="746"/>
                    </a:cubicBezTo>
                    <a:cubicBezTo>
                      <a:pt x="248" y="744"/>
                      <a:pt x="247" y="743"/>
                      <a:pt x="245" y="742"/>
                    </a:cubicBezTo>
                    <a:cubicBezTo>
                      <a:pt x="245" y="740"/>
                      <a:pt x="243" y="739"/>
                      <a:pt x="242" y="738"/>
                    </a:cubicBezTo>
                    <a:cubicBezTo>
                      <a:pt x="242" y="737"/>
                      <a:pt x="244" y="738"/>
                      <a:pt x="244" y="739"/>
                    </a:cubicBezTo>
                    <a:cubicBezTo>
                      <a:pt x="246" y="739"/>
                      <a:pt x="246" y="741"/>
                      <a:pt x="248" y="741"/>
                    </a:cubicBezTo>
                    <a:cubicBezTo>
                      <a:pt x="248" y="741"/>
                      <a:pt x="248" y="742"/>
                      <a:pt x="249" y="742"/>
                    </a:cubicBezTo>
                    <a:cubicBezTo>
                      <a:pt x="249" y="742"/>
                      <a:pt x="250" y="743"/>
                      <a:pt x="250" y="743"/>
                    </a:cubicBezTo>
                    <a:cubicBezTo>
                      <a:pt x="250" y="743"/>
                      <a:pt x="249" y="744"/>
                      <a:pt x="250" y="744"/>
                    </a:cubicBezTo>
                    <a:cubicBezTo>
                      <a:pt x="250" y="745"/>
                      <a:pt x="251" y="745"/>
                      <a:pt x="251" y="745"/>
                    </a:cubicBezTo>
                    <a:cubicBezTo>
                      <a:pt x="251" y="746"/>
                      <a:pt x="251" y="748"/>
                      <a:pt x="253" y="747"/>
                    </a:cubicBezTo>
                    <a:cubicBezTo>
                      <a:pt x="255" y="748"/>
                      <a:pt x="253" y="749"/>
                      <a:pt x="253" y="751"/>
                    </a:cubicBezTo>
                    <a:close/>
                    <a:moveTo>
                      <a:pt x="257" y="754"/>
                    </a:moveTo>
                    <a:cubicBezTo>
                      <a:pt x="255" y="753"/>
                      <a:pt x="256" y="751"/>
                      <a:pt x="257" y="750"/>
                    </a:cubicBezTo>
                    <a:cubicBezTo>
                      <a:pt x="258" y="751"/>
                      <a:pt x="261" y="752"/>
                      <a:pt x="261" y="754"/>
                    </a:cubicBezTo>
                    <a:cubicBezTo>
                      <a:pt x="260" y="754"/>
                      <a:pt x="260" y="753"/>
                      <a:pt x="260" y="752"/>
                    </a:cubicBezTo>
                    <a:cubicBezTo>
                      <a:pt x="258" y="753"/>
                      <a:pt x="259" y="754"/>
                      <a:pt x="257" y="754"/>
                    </a:cubicBezTo>
                    <a:close/>
                    <a:moveTo>
                      <a:pt x="260" y="758"/>
                    </a:moveTo>
                    <a:cubicBezTo>
                      <a:pt x="260" y="757"/>
                      <a:pt x="259" y="757"/>
                      <a:pt x="258" y="756"/>
                    </a:cubicBezTo>
                    <a:cubicBezTo>
                      <a:pt x="259" y="755"/>
                      <a:pt x="262" y="757"/>
                      <a:pt x="262" y="759"/>
                    </a:cubicBezTo>
                    <a:cubicBezTo>
                      <a:pt x="261" y="759"/>
                      <a:pt x="260" y="758"/>
                      <a:pt x="260" y="758"/>
                    </a:cubicBezTo>
                    <a:close/>
                    <a:moveTo>
                      <a:pt x="261" y="755"/>
                    </a:moveTo>
                    <a:cubicBezTo>
                      <a:pt x="261" y="755"/>
                      <a:pt x="263" y="754"/>
                      <a:pt x="263" y="754"/>
                    </a:cubicBezTo>
                    <a:cubicBezTo>
                      <a:pt x="264" y="755"/>
                      <a:pt x="264" y="756"/>
                      <a:pt x="264" y="756"/>
                    </a:cubicBezTo>
                    <a:cubicBezTo>
                      <a:pt x="265" y="756"/>
                      <a:pt x="266" y="756"/>
                      <a:pt x="267" y="757"/>
                    </a:cubicBezTo>
                    <a:cubicBezTo>
                      <a:pt x="267" y="757"/>
                      <a:pt x="267" y="758"/>
                      <a:pt x="267" y="758"/>
                    </a:cubicBezTo>
                    <a:cubicBezTo>
                      <a:pt x="268" y="759"/>
                      <a:pt x="268" y="759"/>
                      <a:pt x="268" y="760"/>
                    </a:cubicBezTo>
                    <a:cubicBezTo>
                      <a:pt x="265" y="759"/>
                      <a:pt x="264" y="756"/>
                      <a:pt x="261" y="755"/>
                    </a:cubicBezTo>
                    <a:close/>
                    <a:moveTo>
                      <a:pt x="287" y="774"/>
                    </a:moveTo>
                    <a:cubicBezTo>
                      <a:pt x="286" y="774"/>
                      <a:pt x="286" y="774"/>
                      <a:pt x="286" y="774"/>
                    </a:cubicBezTo>
                    <a:cubicBezTo>
                      <a:pt x="285" y="774"/>
                      <a:pt x="284" y="773"/>
                      <a:pt x="284" y="773"/>
                    </a:cubicBezTo>
                    <a:cubicBezTo>
                      <a:pt x="283" y="772"/>
                      <a:pt x="283" y="772"/>
                      <a:pt x="283" y="772"/>
                    </a:cubicBezTo>
                    <a:cubicBezTo>
                      <a:pt x="283" y="772"/>
                      <a:pt x="282" y="772"/>
                      <a:pt x="282" y="772"/>
                    </a:cubicBezTo>
                    <a:cubicBezTo>
                      <a:pt x="282" y="771"/>
                      <a:pt x="282" y="771"/>
                      <a:pt x="281" y="771"/>
                    </a:cubicBezTo>
                    <a:cubicBezTo>
                      <a:pt x="281" y="770"/>
                      <a:pt x="279" y="770"/>
                      <a:pt x="279" y="769"/>
                    </a:cubicBezTo>
                    <a:cubicBezTo>
                      <a:pt x="278" y="768"/>
                      <a:pt x="276" y="768"/>
                      <a:pt x="277" y="767"/>
                    </a:cubicBezTo>
                    <a:cubicBezTo>
                      <a:pt x="277" y="767"/>
                      <a:pt x="278" y="767"/>
                      <a:pt x="279" y="767"/>
                    </a:cubicBezTo>
                    <a:cubicBezTo>
                      <a:pt x="279" y="768"/>
                      <a:pt x="279" y="768"/>
                      <a:pt x="279" y="768"/>
                    </a:cubicBezTo>
                    <a:cubicBezTo>
                      <a:pt x="279" y="769"/>
                      <a:pt x="280" y="768"/>
                      <a:pt x="280" y="768"/>
                    </a:cubicBezTo>
                    <a:cubicBezTo>
                      <a:pt x="280" y="768"/>
                      <a:pt x="280" y="769"/>
                      <a:pt x="280" y="769"/>
                    </a:cubicBezTo>
                    <a:cubicBezTo>
                      <a:pt x="280" y="769"/>
                      <a:pt x="281" y="769"/>
                      <a:pt x="281" y="769"/>
                    </a:cubicBezTo>
                    <a:cubicBezTo>
                      <a:pt x="282" y="769"/>
                      <a:pt x="282" y="770"/>
                      <a:pt x="282" y="770"/>
                    </a:cubicBezTo>
                    <a:cubicBezTo>
                      <a:pt x="283" y="770"/>
                      <a:pt x="283" y="771"/>
                      <a:pt x="283" y="772"/>
                    </a:cubicBezTo>
                    <a:cubicBezTo>
                      <a:pt x="284" y="772"/>
                      <a:pt x="285" y="773"/>
                      <a:pt x="285" y="773"/>
                    </a:cubicBezTo>
                    <a:cubicBezTo>
                      <a:pt x="285" y="773"/>
                      <a:pt x="286" y="773"/>
                      <a:pt x="286" y="773"/>
                    </a:cubicBezTo>
                    <a:cubicBezTo>
                      <a:pt x="286" y="773"/>
                      <a:pt x="286" y="774"/>
                      <a:pt x="287" y="774"/>
                    </a:cubicBezTo>
                    <a:close/>
                    <a:moveTo>
                      <a:pt x="41" y="386"/>
                    </a:moveTo>
                    <a:cubicBezTo>
                      <a:pt x="48" y="388"/>
                      <a:pt x="55" y="386"/>
                      <a:pt x="61" y="382"/>
                    </a:cubicBezTo>
                    <a:cubicBezTo>
                      <a:pt x="60" y="382"/>
                      <a:pt x="63" y="388"/>
                      <a:pt x="63" y="389"/>
                    </a:cubicBezTo>
                    <a:cubicBezTo>
                      <a:pt x="68" y="395"/>
                      <a:pt x="70" y="398"/>
                      <a:pt x="78" y="400"/>
                    </a:cubicBezTo>
                    <a:cubicBezTo>
                      <a:pt x="91" y="403"/>
                      <a:pt x="105" y="391"/>
                      <a:pt x="113" y="379"/>
                    </a:cubicBezTo>
                    <a:cubicBezTo>
                      <a:pt x="121" y="366"/>
                      <a:pt x="114" y="355"/>
                      <a:pt x="114" y="355"/>
                    </a:cubicBezTo>
                    <a:cubicBezTo>
                      <a:pt x="125" y="349"/>
                      <a:pt x="126" y="340"/>
                      <a:pt x="126" y="340"/>
                    </a:cubicBezTo>
                    <a:cubicBezTo>
                      <a:pt x="127" y="338"/>
                      <a:pt x="127" y="338"/>
                      <a:pt x="127" y="337"/>
                    </a:cubicBezTo>
                    <a:cubicBezTo>
                      <a:pt x="128" y="334"/>
                      <a:pt x="128" y="331"/>
                      <a:pt x="128" y="330"/>
                    </a:cubicBezTo>
                    <a:cubicBezTo>
                      <a:pt x="128" y="329"/>
                      <a:pt x="128" y="329"/>
                      <a:pt x="128" y="329"/>
                    </a:cubicBezTo>
                    <a:cubicBezTo>
                      <a:pt x="128" y="328"/>
                      <a:pt x="128" y="327"/>
                      <a:pt x="128" y="326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5"/>
                      <a:pt x="128" y="325"/>
                      <a:pt x="128" y="324"/>
                    </a:cubicBezTo>
                    <a:cubicBezTo>
                      <a:pt x="127" y="323"/>
                      <a:pt x="127" y="322"/>
                      <a:pt x="127" y="320"/>
                    </a:cubicBezTo>
                    <a:cubicBezTo>
                      <a:pt x="127" y="320"/>
                      <a:pt x="127" y="319"/>
                      <a:pt x="127" y="318"/>
                    </a:cubicBezTo>
                    <a:cubicBezTo>
                      <a:pt x="127" y="318"/>
                      <a:pt x="126" y="316"/>
                      <a:pt x="126" y="316"/>
                    </a:cubicBezTo>
                    <a:cubicBezTo>
                      <a:pt x="126" y="315"/>
                      <a:pt x="126" y="315"/>
                      <a:pt x="126" y="315"/>
                    </a:cubicBezTo>
                    <a:cubicBezTo>
                      <a:pt x="125" y="314"/>
                      <a:pt x="125" y="313"/>
                      <a:pt x="125" y="312"/>
                    </a:cubicBezTo>
                    <a:cubicBezTo>
                      <a:pt x="125" y="311"/>
                      <a:pt x="124" y="311"/>
                      <a:pt x="125" y="309"/>
                    </a:cubicBezTo>
                    <a:cubicBezTo>
                      <a:pt x="124" y="308"/>
                      <a:pt x="124" y="306"/>
                      <a:pt x="123" y="305"/>
                    </a:cubicBezTo>
                    <a:cubicBezTo>
                      <a:pt x="122" y="304"/>
                      <a:pt x="122" y="302"/>
                      <a:pt x="121" y="301"/>
                    </a:cubicBezTo>
                    <a:cubicBezTo>
                      <a:pt x="121" y="301"/>
                      <a:pt x="120" y="300"/>
                      <a:pt x="120" y="300"/>
                    </a:cubicBezTo>
                    <a:cubicBezTo>
                      <a:pt x="120" y="300"/>
                      <a:pt x="121" y="299"/>
                      <a:pt x="120" y="299"/>
                    </a:cubicBezTo>
                    <a:cubicBezTo>
                      <a:pt x="120" y="299"/>
                      <a:pt x="119" y="298"/>
                      <a:pt x="119" y="298"/>
                    </a:cubicBezTo>
                    <a:cubicBezTo>
                      <a:pt x="119" y="297"/>
                      <a:pt x="119" y="297"/>
                      <a:pt x="119" y="296"/>
                    </a:cubicBezTo>
                    <a:cubicBezTo>
                      <a:pt x="118" y="295"/>
                      <a:pt x="118" y="294"/>
                      <a:pt x="118" y="292"/>
                    </a:cubicBezTo>
                    <a:cubicBezTo>
                      <a:pt x="116" y="292"/>
                      <a:pt x="115" y="290"/>
                      <a:pt x="115" y="290"/>
                    </a:cubicBezTo>
                    <a:cubicBezTo>
                      <a:pt x="114" y="289"/>
                      <a:pt x="114" y="288"/>
                      <a:pt x="114" y="288"/>
                    </a:cubicBezTo>
                    <a:cubicBezTo>
                      <a:pt x="113" y="287"/>
                      <a:pt x="113" y="287"/>
                      <a:pt x="113" y="287"/>
                    </a:cubicBezTo>
                    <a:cubicBezTo>
                      <a:pt x="113" y="286"/>
                      <a:pt x="113" y="284"/>
                      <a:pt x="112" y="284"/>
                    </a:cubicBezTo>
                    <a:cubicBezTo>
                      <a:pt x="112" y="283"/>
                      <a:pt x="112" y="283"/>
                      <a:pt x="112" y="282"/>
                    </a:cubicBezTo>
                    <a:cubicBezTo>
                      <a:pt x="112" y="282"/>
                      <a:pt x="111" y="282"/>
                      <a:pt x="111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cubicBezTo>
                      <a:pt x="111" y="280"/>
                      <a:pt x="110" y="279"/>
                      <a:pt x="110" y="279"/>
                    </a:cubicBezTo>
                    <a:cubicBezTo>
                      <a:pt x="109" y="277"/>
                      <a:pt x="109" y="274"/>
                      <a:pt x="108" y="273"/>
                    </a:cubicBezTo>
                    <a:cubicBezTo>
                      <a:pt x="108" y="272"/>
                      <a:pt x="107" y="272"/>
                      <a:pt x="107" y="271"/>
                    </a:cubicBezTo>
                    <a:cubicBezTo>
                      <a:pt x="106" y="270"/>
                      <a:pt x="105" y="268"/>
                      <a:pt x="105" y="267"/>
                    </a:cubicBezTo>
                    <a:cubicBezTo>
                      <a:pt x="105" y="266"/>
                      <a:pt x="105" y="266"/>
                      <a:pt x="105" y="266"/>
                    </a:cubicBezTo>
                    <a:cubicBezTo>
                      <a:pt x="104" y="265"/>
                      <a:pt x="104" y="265"/>
                      <a:pt x="104" y="265"/>
                    </a:cubicBezTo>
                    <a:cubicBezTo>
                      <a:pt x="103" y="264"/>
                      <a:pt x="104" y="264"/>
                      <a:pt x="103" y="263"/>
                    </a:cubicBezTo>
                    <a:cubicBezTo>
                      <a:pt x="103" y="262"/>
                      <a:pt x="102" y="263"/>
                      <a:pt x="102" y="262"/>
                    </a:cubicBezTo>
                    <a:cubicBezTo>
                      <a:pt x="102" y="262"/>
                      <a:pt x="102" y="262"/>
                      <a:pt x="102" y="262"/>
                    </a:cubicBezTo>
                    <a:cubicBezTo>
                      <a:pt x="102" y="261"/>
                      <a:pt x="103" y="260"/>
                      <a:pt x="103" y="259"/>
                    </a:cubicBezTo>
                    <a:cubicBezTo>
                      <a:pt x="103" y="259"/>
                      <a:pt x="102" y="258"/>
                      <a:pt x="102" y="258"/>
                    </a:cubicBezTo>
                    <a:cubicBezTo>
                      <a:pt x="102" y="257"/>
                      <a:pt x="102" y="257"/>
                      <a:pt x="102" y="256"/>
                    </a:cubicBezTo>
                    <a:cubicBezTo>
                      <a:pt x="100" y="253"/>
                      <a:pt x="100" y="250"/>
                      <a:pt x="98" y="247"/>
                    </a:cubicBezTo>
                    <a:cubicBezTo>
                      <a:pt x="98" y="246"/>
                      <a:pt x="98" y="245"/>
                      <a:pt x="98" y="244"/>
                    </a:cubicBezTo>
                    <a:cubicBezTo>
                      <a:pt x="98" y="243"/>
                      <a:pt x="97" y="243"/>
                      <a:pt x="97" y="242"/>
                    </a:cubicBezTo>
                    <a:cubicBezTo>
                      <a:pt x="97" y="242"/>
                      <a:pt x="97" y="241"/>
                      <a:pt x="97" y="241"/>
                    </a:cubicBezTo>
                    <a:cubicBezTo>
                      <a:pt x="97" y="240"/>
                      <a:pt x="97" y="240"/>
                      <a:pt x="97" y="240"/>
                    </a:cubicBezTo>
                    <a:cubicBezTo>
                      <a:pt x="97" y="240"/>
                      <a:pt x="97" y="239"/>
                      <a:pt x="97" y="239"/>
                    </a:cubicBezTo>
                    <a:cubicBezTo>
                      <a:pt x="97" y="239"/>
                      <a:pt x="96" y="238"/>
                      <a:pt x="96" y="238"/>
                    </a:cubicBezTo>
                    <a:cubicBezTo>
                      <a:pt x="96" y="237"/>
                      <a:pt x="96" y="236"/>
                      <a:pt x="96" y="236"/>
                    </a:cubicBezTo>
                    <a:cubicBezTo>
                      <a:pt x="96" y="235"/>
                      <a:pt x="96" y="235"/>
                      <a:pt x="95" y="235"/>
                    </a:cubicBezTo>
                    <a:cubicBezTo>
                      <a:pt x="95" y="235"/>
                      <a:pt x="96" y="234"/>
                      <a:pt x="96" y="234"/>
                    </a:cubicBezTo>
                    <a:cubicBezTo>
                      <a:pt x="96" y="234"/>
                      <a:pt x="95" y="234"/>
                      <a:pt x="95" y="234"/>
                    </a:cubicBezTo>
                    <a:cubicBezTo>
                      <a:pt x="95" y="233"/>
                      <a:pt x="95" y="233"/>
                      <a:pt x="95" y="233"/>
                    </a:cubicBezTo>
                    <a:cubicBezTo>
                      <a:pt x="95" y="232"/>
                      <a:pt x="95" y="232"/>
                      <a:pt x="95" y="231"/>
                    </a:cubicBezTo>
                    <a:cubicBezTo>
                      <a:pt x="95" y="231"/>
                      <a:pt x="95" y="230"/>
                      <a:pt x="95" y="230"/>
                    </a:cubicBezTo>
                    <a:cubicBezTo>
                      <a:pt x="95" y="229"/>
                      <a:pt x="94" y="229"/>
                      <a:pt x="94" y="229"/>
                    </a:cubicBezTo>
                    <a:cubicBezTo>
                      <a:pt x="94" y="228"/>
                      <a:pt x="94" y="228"/>
                      <a:pt x="94" y="228"/>
                    </a:cubicBezTo>
                    <a:cubicBezTo>
                      <a:pt x="94" y="228"/>
                      <a:pt x="94" y="227"/>
                      <a:pt x="94" y="227"/>
                    </a:cubicBezTo>
                    <a:cubicBezTo>
                      <a:pt x="94" y="226"/>
                      <a:pt x="94" y="226"/>
                      <a:pt x="94" y="226"/>
                    </a:cubicBezTo>
                    <a:cubicBezTo>
                      <a:pt x="94" y="225"/>
                      <a:pt x="93" y="224"/>
                      <a:pt x="94" y="224"/>
                    </a:cubicBezTo>
                    <a:cubicBezTo>
                      <a:pt x="94" y="223"/>
                      <a:pt x="93" y="223"/>
                      <a:pt x="93" y="222"/>
                    </a:cubicBezTo>
                    <a:cubicBezTo>
                      <a:pt x="94" y="222"/>
                      <a:pt x="93" y="222"/>
                      <a:pt x="93" y="222"/>
                    </a:cubicBezTo>
                    <a:cubicBezTo>
                      <a:pt x="93" y="220"/>
                      <a:pt x="93" y="222"/>
                      <a:pt x="93" y="220"/>
                    </a:cubicBezTo>
                    <a:cubicBezTo>
                      <a:pt x="93" y="220"/>
                      <a:pt x="93" y="220"/>
                      <a:pt x="93" y="220"/>
                    </a:cubicBezTo>
                    <a:cubicBezTo>
                      <a:pt x="93" y="220"/>
                      <a:pt x="93" y="219"/>
                      <a:pt x="93" y="219"/>
                    </a:cubicBezTo>
                    <a:cubicBezTo>
                      <a:pt x="93" y="218"/>
                      <a:pt x="93" y="218"/>
                      <a:pt x="93" y="218"/>
                    </a:cubicBezTo>
                    <a:cubicBezTo>
                      <a:pt x="92" y="218"/>
                      <a:pt x="93" y="216"/>
                      <a:pt x="93" y="215"/>
                    </a:cubicBezTo>
                    <a:cubicBezTo>
                      <a:pt x="93" y="215"/>
                      <a:pt x="93" y="215"/>
                      <a:pt x="92" y="215"/>
                    </a:cubicBezTo>
                    <a:cubicBezTo>
                      <a:pt x="92" y="214"/>
                      <a:pt x="92" y="214"/>
                      <a:pt x="92" y="213"/>
                    </a:cubicBezTo>
                    <a:cubicBezTo>
                      <a:pt x="93" y="212"/>
                      <a:pt x="92" y="212"/>
                      <a:pt x="92" y="212"/>
                    </a:cubicBezTo>
                    <a:cubicBezTo>
                      <a:pt x="92" y="211"/>
                      <a:pt x="92" y="210"/>
                      <a:pt x="92" y="210"/>
                    </a:cubicBezTo>
                    <a:cubicBezTo>
                      <a:pt x="92" y="209"/>
                      <a:pt x="92" y="208"/>
                      <a:pt x="92" y="207"/>
                    </a:cubicBezTo>
                    <a:cubicBezTo>
                      <a:pt x="92" y="207"/>
                      <a:pt x="92" y="206"/>
                      <a:pt x="92" y="206"/>
                    </a:cubicBezTo>
                    <a:cubicBezTo>
                      <a:pt x="92" y="206"/>
                      <a:pt x="92" y="206"/>
                      <a:pt x="92" y="206"/>
                    </a:cubicBezTo>
                    <a:cubicBezTo>
                      <a:pt x="92" y="206"/>
                      <a:pt x="92" y="205"/>
                      <a:pt x="92" y="205"/>
                    </a:cubicBezTo>
                    <a:cubicBezTo>
                      <a:pt x="92" y="204"/>
                      <a:pt x="92" y="203"/>
                      <a:pt x="92" y="202"/>
                    </a:cubicBezTo>
                    <a:cubicBezTo>
                      <a:pt x="92" y="201"/>
                      <a:pt x="92" y="201"/>
                      <a:pt x="92" y="201"/>
                    </a:cubicBezTo>
                    <a:cubicBezTo>
                      <a:pt x="92" y="200"/>
                      <a:pt x="92" y="200"/>
                      <a:pt x="92" y="200"/>
                    </a:cubicBezTo>
                    <a:cubicBezTo>
                      <a:pt x="92" y="199"/>
                      <a:pt x="92" y="199"/>
                      <a:pt x="92" y="198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5"/>
                      <a:pt x="92" y="194"/>
                      <a:pt x="92" y="192"/>
                    </a:cubicBezTo>
                    <a:cubicBezTo>
                      <a:pt x="92" y="191"/>
                      <a:pt x="93" y="189"/>
                      <a:pt x="92" y="189"/>
                    </a:cubicBezTo>
                    <a:cubicBezTo>
                      <a:pt x="91" y="189"/>
                      <a:pt x="91" y="191"/>
                      <a:pt x="91" y="192"/>
                    </a:cubicBezTo>
                    <a:cubicBezTo>
                      <a:pt x="91" y="193"/>
                      <a:pt x="90" y="193"/>
                      <a:pt x="90" y="194"/>
                    </a:cubicBezTo>
                    <a:cubicBezTo>
                      <a:pt x="90" y="195"/>
                      <a:pt x="90" y="196"/>
                      <a:pt x="90" y="197"/>
                    </a:cubicBezTo>
                    <a:cubicBezTo>
                      <a:pt x="90" y="198"/>
                      <a:pt x="90" y="200"/>
                      <a:pt x="89" y="200"/>
                    </a:cubicBezTo>
                    <a:cubicBezTo>
                      <a:pt x="88" y="199"/>
                      <a:pt x="89" y="198"/>
                      <a:pt x="89" y="198"/>
                    </a:cubicBezTo>
                    <a:cubicBezTo>
                      <a:pt x="89" y="197"/>
                      <a:pt x="89" y="197"/>
                      <a:pt x="89" y="197"/>
                    </a:cubicBezTo>
                    <a:cubicBezTo>
                      <a:pt x="89" y="196"/>
                      <a:pt x="89" y="196"/>
                      <a:pt x="89" y="196"/>
                    </a:cubicBezTo>
                    <a:cubicBezTo>
                      <a:pt x="89" y="195"/>
                      <a:pt x="90" y="193"/>
                      <a:pt x="90" y="192"/>
                    </a:cubicBezTo>
                    <a:cubicBezTo>
                      <a:pt x="90" y="190"/>
                      <a:pt x="90" y="189"/>
                      <a:pt x="91" y="188"/>
                    </a:cubicBezTo>
                    <a:cubicBezTo>
                      <a:pt x="91" y="188"/>
                      <a:pt x="92" y="188"/>
                      <a:pt x="92" y="189"/>
                    </a:cubicBezTo>
                    <a:cubicBezTo>
                      <a:pt x="92" y="189"/>
                      <a:pt x="92" y="188"/>
                      <a:pt x="92" y="188"/>
                    </a:cubicBezTo>
                    <a:cubicBezTo>
                      <a:pt x="93" y="187"/>
                      <a:pt x="93" y="187"/>
                      <a:pt x="93" y="186"/>
                    </a:cubicBezTo>
                    <a:cubicBezTo>
                      <a:pt x="93" y="185"/>
                      <a:pt x="91" y="186"/>
                      <a:pt x="92" y="185"/>
                    </a:cubicBezTo>
                    <a:cubicBezTo>
                      <a:pt x="92" y="185"/>
                      <a:pt x="92" y="185"/>
                      <a:pt x="92" y="184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93" y="183"/>
                      <a:pt x="93" y="182"/>
                      <a:pt x="93" y="181"/>
                    </a:cubicBezTo>
                    <a:cubicBezTo>
                      <a:pt x="93" y="181"/>
                      <a:pt x="92" y="181"/>
                      <a:pt x="93" y="180"/>
                    </a:cubicBezTo>
                    <a:cubicBezTo>
                      <a:pt x="93" y="180"/>
                      <a:pt x="92" y="180"/>
                      <a:pt x="93" y="180"/>
                    </a:cubicBezTo>
                    <a:cubicBezTo>
                      <a:pt x="93" y="180"/>
                      <a:pt x="94" y="180"/>
                      <a:pt x="93" y="180"/>
                    </a:cubicBezTo>
                    <a:cubicBezTo>
                      <a:pt x="93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8"/>
                      <a:pt x="94" y="178"/>
                      <a:pt x="95" y="178"/>
                    </a:cubicBezTo>
                    <a:cubicBezTo>
                      <a:pt x="95" y="177"/>
                      <a:pt x="96" y="177"/>
                      <a:pt x="96" y="175"/>
                    </a:cubicBezTo>
                    <a:cubicBezTo>
                      <a:pt x="96" y="175"/>
                      <a:pt x="96" y="174"/>
                      <a:pt x="96" y="174"/>
                    </a:cubicBezTo>
                    <a:cubicBezTo>
                      <a:pt x="96" y="172"/>
                      <a:pt x="97" y="171"/>
                      <a:pt x="98" y="169"/>
                    </a:cubicBezTo>
                    <a:cubicBezTo>
                      <a:pt x="99" y="167"/>
                      <a:pt x="100" y="166"/>
                      <a:pt x="100" y="164"/>
                    </a:cubicBezTo>
                    <a:cubicBezTo>
                      <a:pt x="101" y="163"/>
                      <a:pt x="101" y="160"/>
                      <a:pt x="102" y="159"/>
                    </a:cubicBezTo>
                    <a:cubicBezTo>
                      <a:pt x="102" y="159"/>
                      <a:pt x="103" y="159"/>
                      <a:pt x="103" y="159"/>
                    </a:cubicBezTo>
                    <a:cubicBezTo>
                      <a:pt x="103" y="158"/>
                      <a:pt x="103" y="158"/>
                      <a:pt x="104" y="157"/>
                    </a:cubicBezTo>
                    <a:cubicBezTo>
                      <a:pt x="104" y="156"/>
                      <a:pt x="104" y="155"/>
                      <a:pt x="105" y="155"/>
                    </a:cubicBezTo>
                    <a:cubicBezTo>
                      <a:pt x="106" y="153"/>
                      <a:pt x="107" y="152"/>
                      <a:pt x="108" y="150"/>
                    </a:cubicBezTo>
                    <a:cubicBezTo>
                      <a:pt x="108" y="149"/>
                      <a:pt x="109" y="149"/>
                      <a:pt x="109" y="148"/>
                    </a:cubicBezTo>
                    <a:cubicBezTo>
                      <a:pt x="109" y="148"/>
                      <a:pt x="110" y="148"/>
                      <a:pt x="110" y="147"/>
                    </a:cubicBezTo>
                    <a:cubicBezTo>
                      <a:pt x="110" y="146"/>
                      <a:pt x="111" y="146"/>
                      <a:pt x="112" y="145"/>
                    </a:cubicBezTo>
                    <a:cubicBezTo>
                      <a:pt x="112" y="144"/>
                      <a:pt x="113" y="142"/>
                      <a:pt x="114" y="142"/>
                    </a:cubicBezTo>
                    <a:cubicBezTo>
                      <a:pt x="114" y="141"/>
                      <a:pt x="115" y="141"/>
                      <a:pt x="115" y="140"/>
                    </a:cubicBezTo>
                    <a:cubicBezTo>
                      <a:pt x="116" y="139"/>
                      <a:pt x="118" y="138"/>
                      <a:pt x="118" y="137"/>
                    </a:cubicBezTo>
                    <a:cubicBezTo>
                      <a:pt x="119" y="136"/>
                      <a:pt x="121" y="135"/>
                      <a:pt x="121" y="134"/>
                    </a:cubicBezTo>
                    <a:cubicBezTo>
                      <a:pt x="123" y="131"/>
                      <a:pt x="129" y="128"/>
                      <a:pt x="130" y="125"/>
                    </a:cubicBezTo>
                    <a:cubicBezTo>
                      <a:pt x="129" y="125"/>
                      <a:pt x="129" y="126"/>
                      <a:pt x="128" y="127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7" y="127"/>
                      <a:pt x="125" y="128"/>
                      <a:pt x="124" y="129"/>
                    </a:cubicBezTo>
                    <a:cubicBezTo>
                      <a:pt x="123" y="130"/>
                      <a:pt x="118" y="133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5"/>
                      <a:pt x="115" y="136"/>
                      <a:pt x="114" y="136"/>
                    </a:cubicBezTo>
                    <a:cubicBezTo>
                      <a:pt x="114" y="136"/>
                      <a:pt x="113" y="138"/>
                      <a:pt x="113" y="138"/>
                    </a:cubicBezTo>
                    <a:cubicBezTo>
                      <a:pt x="113" y="139"/>
                      <a:pt x="111" y="139"/>
                      <a:pt x="110" y="140"/>
                    </a:cubicBezTo>
                    <a:cubicBezTo>
                      <a:pt x="110" y="141"/>
                      <a:pt x="109" y="142"/>
                      <a:pt x="109" y="143"/>
                    </a:cubicBezTo>
                    <a:cubicBezTo>
                      <a:pt x="108" y="143"/>
                      <a:pt x="108" y="145"/>
                      <a:pt x="107" y="145"/>
                    </a:cubicBezTo>
                    <a:cubicBezTo>
                      <a:pt x="106" y="145"/>
                      <a:pt x="107" y="143"/>
                      <a:pt x="106" y="143"/>
                    </a:cubicBezTo>
                    <a:cubicBezTo>
                      <a:pt x="105" y="145"/>
                      <a:pt x="104" y="146"/>
                      <a:pt x="103" y="147"/>
                    </a:cubicBezTo>
                    <a:cubicBezTo>
                      <a:pt x="104" y="147"/>
                      <a:pt x="104" y="148"/>
                      <a:pt x="104" y="149"/>
                    </a:cubicBezTo>
                    <a:cubicBezTo>
                      <a:pt x="104" y="150"/>
                      <a:pt x="103" y="149"/>
                      <a:pt x="103" y="150"/>
                    </a:cubicBezTo>
                    <a:cubicBezTo>
                      <a:pt x="102" y="150"/>
                      <a:pt x="102" y="151"/>
                      <a:pt x="101" y="151"/>
                    </a:cubicBezTo>
                    <a:cubicBezTo>
                      <a:pt x="100" y="153"/>
                      <a:pt x="98" y="154"/>
                      <a:pt x="97" y="156"/>
                    </a:cubicBezTo>
                    <a:cubicBezTo>
                      <a:pt x="98" y="156"/>
                      <a:pt x="98" y="157"/>
                      <a:pt x="98" y="156"/>
                    </a:cubicBezTo>
                    <a:cubicBezTo>
                      <a:pt x="99" y="156"/>
                      <a:pt x="99" y="156"/>
                      <a:pt x="99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7" y="158"/>
                      <a:pt x="97" y="159"/>
                      <a:pt x="97" y="159"/>
                    </a:cubicBezTo>
                    <a:cubicBezTo>
                      <a:pt x="96" y="159"/>
                      <a:pt x="97" y="158"/>
                      <a:pt x="96" y="158"/>
                    </a:cubicBezTo>
                    <a:cubicBezTo>
                      <a:pt x="96" y="158"/>
                      <a:pt x="94" y="160"/>
                      <a:pt x="94" y="160"/>
                    </a:cubicBezTo>
                    <a:cubicBezTo>
                      <a:pt x="92" y="162"/>
                      <a:pt x="92" y="164"/>
                      <a:pt x="91" y="167"/>
                    </a:cubicBezTo>
                    <a:cubicBezTo>
                      <a:pt x="91" y="167"/>
                      <a:pt x="90" y="167"/>
                      <a:pt x="90" y="168"/>
                    </a:cubicBezTo>
                    <a:cubicBezTo>
                      <a:pt x="90" y="168"/>
                      <a:pt x="89" y="168"/>
                      <a:pt x="89" y="169"/>
                    </a:cubicBezTo>
                    <a:cubicBezTo>
                      <a:pt x="88" y="170"/>
                      <a:pt x="87" y="171"/>
                      <a:pt x="87" y="172"/>
                    </a:cubicBezTo>
                    <a:cubicBezTo>
                      <a:pt x="87" y="173"/>
                      <a:pt x="86" y="173"/>
                      <a:pt x="86" y="174"/>
                    </a:cubicBezTo>
                    <a:cubicBezTo>
                      <a:pt x="85" y="175"/>
                      <a:pt x="84" y="176"/>
                      <a:pt x="84" y="177"/>
                    </a:cubicBezTo>
                    <a:cubicBezTo>
                      <a:pt x="85" y="178"/>
                      <a:pt x="86" y="176"/>
                      <a:pt x="86" y="177"/>
                    </a:cubicBezTo>
                    <a:cubicBezTo>
                      <a:pt x="86" y="179"/>
                      <a:pt x="84" y="177"/>
                      <a:pt x="84" y="179"/>
                    </a:cubicBezTo>
                    <a:cubicBezTo>
                      <a:pt x="84" y="179"/>
                      <a:pt x="84" y="179"/>
                      <a:pt x="84" y="179"/>
                    </a:cubicBezTo>
                    <a:cubicBezTo>
                      <a:pt x="84" y="180"/>
                      <a:pt x="83" y="180"/>
                      <a:pt x="83" y="180"/>
                    </a:cubicBezTo>
                    <a:cubicBezTo>
                      <a:pt x="83" y="181"/>
                      <a:pt x="82" y="182"/>
                      <a:pt x="82" y="183"/>
                    </a:cubicBezTo>
                    <a:cubicBezTo>
                      <a:pt x="81" y="184"/>
                      <a:pt x="80" y="186"/>
                      <a:pt x="80" y="187"/>
                    </a:cubicBezTo>
                    <a:cubicBezTo>
                      <a:pt x="80" y="188"/>
                      <a:pt x="80" y="189"/>
                      <a:pt x="80" y="189"/>
                    </a:cubicBezTo>
                    <a:cubicBezTo>
                      <a:pt x="80" y="190"/>
                      <a:pt x="79" y="190"/>
                      <a:pt x="80" y="191"/>
                    </a:cubicBezTo>
                    <a:cubicBezTo>
                      <a:pt x="80" y="191"/>
                      <a:pt x="79" y="192"/>
                      <a:pt x="79" y="192"/>
                    </a:cubicBezTo>
                    <a:cubicBezTo>
                      <a:pt x="79" y="194"/>
                      <a:pt x="78" y="196"/>
                      <a:pt x="78" y="198"/>
                    </a:cubicBezTo>
                    <a:cubicBezTo>
                      <a:pt x="78" y="199"/>
                      <a:pt x="78" y="199"/>
                      <a:pt x="78" y="200"/>
                    </a:cubicBezTo>
                    <a:cubicBezTo>
                      <a:pt x="78" y="200"/>
                      <a:pt x="77" y="200"/>
                      <a:pt x="77" y="200"/>
                    </a:cubicBezTo>
                    <a:cubicBezTo>
                      <a:pt x="77" y="203"/>
                      <a:pt x="76" y="205"/>
                      <a:pt x="76" y="207"/>
                    </a:cubicBezTo>
                    <a:cubicBezTo>
                      <a:pt x="76" y="210"/>
                      <a:pt x="74" y="211"/>
                      <a:pt x="75" y="213"/>
                    </a:cubicBezTo>
                    <a:cubicBezTo>
                      <a:pt x="75" y="214"/>
                      <a:pt x="75" y="214"/>
                      <a:pt x="75" y="215"/>
                    </a:cubicBezTo>
                    <a:cubicBezTo>
                      <a:pt x="75" y="216"/>
                      <a:pt x="75" y="216"/>
                      <a:pt x="74" y="217"/>
                    </a:cubicBezTo>
                    <a:cubicBezTo>
                      <a:pt x="74" y="218"/>
                      <a:pt x="74" y="219"/>
                      <a:pt x="74" y="220"/>
                    </a:cubicBezTo>
                    <a:cubicBezTo>
                      <a:pt x="74" y="221"/>
                      <a:pt x="74" y="222"/>
                      <a:pt x="73" y="223"/>
                    </a:cubicBezTo>
                    <a:cubicBezTo>
                      <a:pt x="73" y="224"/>
                      <a:pt x="73" y="225"/>
                      <a:pt x="73" y="226"/>
                    </a:cubicBezTo>
                    <a:cubicBezTo>
                      <a:pt x="73" y="226"/>
                      <a:pt x="73" y="227"/>
                      <a:pt x="73" y="228"/>
                    </a:cubicBezTo>
                    <a:cubicBezTo>
                      <a:pt x="73" y="229"/>
                      <a:pt x="73" y="229"/>
                      <a:pt x="73" y="230"/>
                    </a:cubicBezTo>
                    <a:cubicBezTo>
                      <a:pt x="74" y="230"/>
                      <a:pt x="73" y="231"/>
                      <a:pt x="73" y="232"/>
                    </a:cubicBezTo>
                    <a:cubicBezTo>
                      <a:pt x="73" y="232"/>
                      <a:pt x="73" y="232"/>
                      <a:pt x="73" y="233"/>
                    </a:cubicBezTo>
                    <a:cubicBezTo>
                      <a:pt x="73" y="233"/>
                      <a:pt x="73" y="234"/>
                      <a:pt x="73" y="235"/>
                    </a:cubicBezTo>
                    <a:cubicBezTo>
                      <a:pt x="73" y="235"/>
                      <a:pt x="73" y="236"/>
                      <a:pt x="73" y="236"/>
                    </a:cubicBezTo>
                    <a:cubicBezTo>
                      <a:pt x="73" y="239"/>
                      <a:pt x="73" y="242"/>
                      <a:pt x="73" y="244"/>
                    </a:cubicBezTo>
                    <a:cubicBezTo>
                      <a:pt x="73" y="246"/>
                      <a:pt x="73" y="247"/>
                      <a:pt x="73" y="248"/>
                    </a:cubicBezTo>
                    <a:cubicBezTo>
                      <a:pt x="73" y="249"/>
                      <a:pt x="73" y="249"/>
                      <a:pt x="73" y="250"/>
                    </a:cubicBezTo>
                    <a:cubicBezTo>
                      <a:pt x="73" y="250"/>
                      <a:pt x="73" y="250"/>
                      <a:pt x="73" y="251"/>
                    </a:cubicBezTo>
                    <a:cubicBezTo>
                      <a:pt x="73" y="252"/>
                      <a:pt x="73" y="252"/>
                      <a:pt x="73" y="253"/>
                    </a:cubicBezTo>
                    <a:cubicBezTo>
                      <a:pt x="73" y="254"/>
                      <a:pt x="73" y="255"/>
                      <a:pt x="72" y="256"/>
                    </a:cubicBezTo>
                    <a:cubicBezTo>
                      <a:pt x="72" y="257"/>
                      <a:pt x="73" y="257"/>
                      <a:pt x="73" y="258"/>
                    </a:cubicBezTo>
                    <a:cubicBezTo>
                      <a:pt x="73" y="259"/>
                      <a:pt x="73" y="261"/>
                      <a:pt x="73" y="263"/>
                    </a:cubicBezTo>
                    <a:cubicBezTo>
                      <a:pt x="74" y="263"/>
                      <a:pt x="74" y="263"/>
                      <a:pt x="74" y="264"/>
                    </a:cubicBezTo>
                    <a:cubicBezTo>
                      <a:pt x="74" y="265"/>
                      <a:pt x="74" y="266"/>
                      <a:pt x="74" y="267"/>
                    </a:cubicBezTo>
                    <a:cubicBezTo>
                      <a:pt x="73" y="268"/>
                      <a:pt x="74" y="269"/>
                      <a:pt x="74" y="270"/>
                    </a:cubicBezTo>
                    <a:cubicBezTo>
                      <a:pt x="74" y="271"/>
                      <a:pt x="74" y="273"/>
                      <a:pt x="74" y="274"/>
                    </a:cubicBezTo>
                    <a:cubicBezTo>
                      <a:pt x="74" y="275"/>
                      <a:pt x="74" y="276"/>
                      <a:pt x="74" y="276"/>
                    </a:cubicBezTo>
                    <a:cubicBezTo>
                      <a:pt x="74" y="277"/>
                      <a:pt x="75" y="279"/>
                      <a:pt x="75" y="279"/>
                    </a:cubicBezTo>
                    <a:cubicBezTo>
                      <a:pt x="75" y="280"/>
                      <a:pt x="74" y="281"/>
                      <a:pt x="74" y="282"/>
                    </a:cubicBezTo>
                    <a:cubicBezTo>
                      <a:pt x="75" y="282"/>
                      <a:pt x="75" y="283"/>
                      <a:pt x="75" y="283"/>
                    </a:cubicBezTo>
                    <a:cubicBezTo>
                      <a:pt x="75" y="284"/>
                      <a:pt x="75" y="284"/>
                      <a:pt x="75" y="285"/>
                    </a:cubicBezTo>
                    <a:cubicBezTo>
                      <a:pt x="76" y="286"/>
                      <a:pt x="76" y="287"/>
                      <a:pt x="76" y="288"/>
                    </a:cubicBezTo>
                    <a:cubicBezTo>
                      <a:pt x="76" y="289"/>
                      <a:pt x="76" y="290"/>
                      <a:pt x="76" y="291"/>
                    </a:cubicBezTo>
                    <a:cubicBezTo>
                      <a:pt x="76" y="292"/>
                      <a:pt x="76" y="293"/>
                      <a:pt x="76" y="294"/>
                    </a:cubicBezTo>
                    <a:cubicBezTo>
                      <a:pt x="76" y="298"/>
                      <a:pt x="77" y="302"/>
                      <a:pt x="77" y="305"/>
                    </a:cubicBezTo>
                    <a:cubicBezTo>
                      <a:pt x="78" y="314"/>
                      <a:pt x="79" y="323"/>
                      <a:pt x="77" y="332"/>
                    </a:cubicBezTo>
                    <a:cubicBezTo>
                      <a:pt x="76" y="337"/>
                      <a:pt x="74" y="343"/>
                      <a:pt x="71" y="346"/>
                    </a:cubicBezTo>
                    <a:cubicBezTo>
                      <a:pt x="70" y="347"/>
                      <a:pt x="69" y="348"/>
                      <a:pt x="67" y="349"/>
                    </a:cubicBezTo>
                    <a:cubicBezTo>
                      <a:pt x="66" y="350"/>
                      <a:pt x="65" y="350"/>
                      <a:pt x="64" y="350"/>
                    </a:cubicBezTo>
                    <a:cubicBezTo>
                      <a:pt x="62" y="351"/>
                      <a:pt x="60" y="351"/>
                      <a:pt x="59" y="350"/>
                    </a:cubicBezTo>
                    <a:cubicBezTo>
                      <a:pt x="58" y="350"/>
                      <a:pt x="57" y="349"/>
                      <a:pt x="56" y="349"/>
                    </a:cubicBezTo>
                    <a:cubicBezTo>
                      <a:pt x="55" y="348"/>
                      <a:pt x="54" y="348"/>
                      <a:pt x="53" y="347"/>
                    </a:cubicBezTo>
                    <a:cubicBezTo>
                      <a:pt x="50" y="344"/>
                      <a:pt x="48" y="340"/>
                      <a:pt x="49" y="336"/>
                    </a:cubicBezTo>
                    <a:cubicBezTo>
                      <a:pt x="52" y="343"/>
                      <a:pt x="63" y="342"/>
                      <a:pt x="68" y="335"/>
                    </a:cubicBezTo>
                    <a:cubicBezTo>
                      <a:pt x="69" y="333"/>
                      <a:pt x="71" y="330"/>
                      <a:pt x="71" y="327"/>
                    </a:cubicBezTo>
                    <a:cubicBezTo>
                      <a:pt x="72" y="305"/>
                      <a:pt x="42" y="296"/>
                      <a:pt x="27" y="308"/>
                    </a:cubicBezTo>
                    <a:cubicBezTo>
                      <a:pt x="22" y="312"/>
                      <a:pt x="17" y="319"/>
                      <a:pt x="16" y="325"/>
                    </a:cubicBezTo>
                    <a:cubicBezTo>
                      <a:pt x="9" y="345"/>
                      <a:pt x="18" y="378"/>
                      <a:pt x="41" y="386"/>
                    </a:cubicBezTo>
                    <a:close/>
                    <a:moveTo>
                      <a:pt x="125" y="331"/>
                    </a:moveTo>
                    <a:cubicBezTo>
                      <a:pt x="124" y="331"/>
                      <a:pt x="123" y="332"/>
                      <a:pt x="122" y="332"/>
                    </a:cubicBezTo>
                    <a:cubicBezTo>
                      <a:pt x="124" y="331"/>
                      <a:pt x="122" y="330"/>
                      <a:pt x="122" y="329"/>
                    </a:cubicBezTo>
                    <a:cubicBezTo>
                      <a:pt x="123" y="329"/>
                      <a:pt x="123" y="328"/>
                      <a:pt x="124" y="329"/>
                    </a:cubicBezTo>
                    <a:cubicBezTo>
                      <a:pt x="125" y="328"/>
                      <a:pt x="124" y="328"/>
                      <a:pt x="124" y="327"/>
                    </a:cubicBezTo>
                    <a:cubicBezTo>
                      <a:pt x="124" y="326"/>
                      <a:pt x="125" y="326"/>
                      <a:pt x="125" y="325"/>
                    </a:cubicBezTo>
                    <a:cubicBezTo>
                      <a:pt x="126" y="325"/>
                      <a:pt x="126" y="326"/>
                      <a:pt x="126" y="326"/>
                    </a:cubicBezTo>
                    <a:cubicBezTo>
                      <a:pt x="125" y="328"/>
                      <a:pt x="126" y="329"/>
                      <a:pt x="125" y="331"/>
                    </a:cubicBezTo>
                    <a:close/>
                    <a:moveTo>
                      <a:pt x="125" y="317"/>
                    </a:moveTo>
                    <a:cubicBezTo>
                      <a:pt x="127" y="318"/>
                      <a:pt x="125" y="321"/>
                      <a:pt x="127" y="322"/>
                    </a:cubicBezTo>
                    <a:cubicBezTo>
                      <a:pt x="126" y="325"/>
                      <a:pt x="126" y="325"/>
                      <a:pt x="126" y="325"/>
                    </a:cubicBezTo>
                    <a:cubicBezTo>
                      <a:pt x="125" y="325"/>
                      <a:pt x="125" y="324"/>
                      <a:pt x="126" y="324"/>
                    </a:cubicBezTo>
                    <a:cubicBezTo>
                      <a:pt x="126" y="323"/>
                      <a:pt x="125" y="324"/>
                      <a:pt x="124" y="323"/>
                    </a:cubicBezTo>
                    <a:cubicBezTo>
                      <a:pt x="127" y="322"/>
                      <a:pt x="124" y="319"/>
                      <a:pt x="125" y="317"/>
                    </a:cubicBezTo>
                    <a:close/>
                    <a:moveTo>
                      <a:pt x="125" y="320"/>
                    </a:moveTo>
                    <a:cubicBezTo>
                      <a:pt x="125" y="321"/>
                      <a:pt x="125" y="322"/>
                      <a:pt x="124" y="322"/>
                    </a:cubicBezTo>
                    <a:cubicBezTo>
                      <a:pt x="124" y="322"/>
                      <a:pt x="123" y="321"/>
                      <a:pt x="124" y="320"/>
                    </a:cubicBezTo>
                    <a:cubicBezTo>
                      <a:pt x="124" y="320"/>
                      <a:pt x="124" y="320"/>
                      <a:pt x="125" y="320"/>
                    </a:cubicBezTo>
                    <a:close/>
                    <a:moveTo>
                      <a:pt x="123" y="314"/>
                    </a:moveTo>
                    <a:cubicBezTo>
                      <a:pt x="123" y="313"/>
                      <a:pt x="123" y="314"/>
                      <a:pt x="124" y="314"/>
                    </a:cubicBezTo>
                    <a:cubicBezTo>
                      <a:pt x="123" y="316"/>
                      <a:pt x="125" y="318"/>
                      <a:pt x="123" y="320"/>
                    </a:cubicBezTo>
                    <a:cubicBezTo>
                      <a:pt x="123" y="319"/>
                      <a:pt x="123" y="318"/>
                      <a:pt x="123" y="316"/>
                    </a:cubicBezTo>
                    <a:cubicBezTo>
                      <a:pt x="123" y="316"/>
                      <a:pt x="123" y="315"/>
                      <a:pt x="122" y="315"/>
                    </a:cubicBezTo>
                    <a:cubicBezTo>
                      <a:pt x="122" y="314"/>
                      <a:pt x="123" y="314"/>
                      <a:pt x="123" y="314"/>
                    </a:cubicBezTo>
                    <a:close/>
                    <a:moveTo>
                      <a:pt x="123" y="313"/>
                    </a:moveTo>
                    <a:cubicBezTo>
                      <a:pt x="122" y="313"/>
                      <a:pt x="122" y="312"/>
                      <a:pt x="121" y="312"/>
                    </a:cubicBezTo>
                    <a:cubicBezTo>
                      <a:pt x="122" y="310"/>
                      <a:pt x="122" y="312"/>
                      <a:pt x="123" y="313"/>
                    </a:cubicBezTo>
                    <a:close/>
                    <a:moveTo>
                      <a:pt x="120" y="308"/>
                    </a:moveTo>
                    <a:cubicBezTo>
                      <a:pt x="119" y="310"/>
                      <a:pt x="121" y="310"/>
                      <a:pt x="120" y="311"/>
                    </a:cubicBezTo>
                    <a:cubicBezTo>
                      <a:pt x="120" y="310"/>
                      <a:pt x="119" y="309"/>
                      <a:pt x="119" y="308"/>
                    </a:cubicBezTo>
                    <a:cubicBezTo>
                      <a:pt x="119" y="308"/>
                      <a:pt x="120" y="308"/>
                      <a:pt x="120" y="308"/>
                    </a:cubicBezTo>
                    <a:close/>
                    <a:moveTo>
                      <a:pt x="117" y="298"/>
                    </a:moveTo>
                    <a:cubicBezTo>
                      <a:pt x="117" y="298"/>
                      <a:pt x="117" y="297"/>
                      <a:pt x="117" y="297"/>
                    </a:cubicBezTo>
                    <a:cubicBezTo>
                      <a:pt x="118" y="296"/>
                      <a:pt x="118" y="298"/>
                      <a:pt x="117" y="298"/>
                    </a:cubicBezTo>
                    <a:close/>
                    <a:moveTo>
                      <a:pt x="117" y="300"/>
                    </a:moveTo>
                    <a:cubicBezTo>
                      <a:pt x="118" y="300"/>
                      <a:pt x="118" y="302"/>
                      <a:pt x="119" y="302"/>
                    </a:cubicBezTo>
                    <a:cubicBezTo>
                      <a:pt x="119" y="303"/>
                      <a:pt x="117" y="304"/>
                      <a:pt x="118" y="304"/>
                    </a:cubicBezTo>
                    <a:cubicBezTo>
                      <a:pt x="117" y="305"/>
                      <a:pt x="117" y="303"/>
                      <a:pt x="118" y="303"/>
                    </a:cubicBezTo>
                    <a:cubicBezTo>
                      <a:pt x="117" y="303"/>
                      <a:pt x="117" y="302"/>
                      <a:pt x="116" y="302"/>
                    </a:cubicBezTo>
                    <a:cubicBezTo>
                      <a:pt x="117" y="301"/>
                      <a:pt x="117" y="301"/>
                      <a:pt x="117" y="300"/>
                    </a:cubicBezTo>
                    <a:close/>
                    <a:moveTo>
                      <a:pt x="115" y="295"/>
                    </a:moveTo>
                    <a:cubicBezTo>
                      <a:pt x="116" y="296"/>
                      <a:pt x="116" y="297"/>
                      <a:pt x="116" y="297"/>
                    </a:cubicBezTo>
                    <a:cubicBezTo>
                      <a:pt x="116" y="298"/>
                      <a:pt x="115" y="297"/>
                      <a:pt x="114" y="297"/>
                    </a:cubicBezTo>
                    <a:cubicBezTo>
                      <a:pt x="115" y="296"/>
                      <a:pt x="115" y="296"/>
                      <a:pt x="115" y="295"/>
                    </a:cubicBezTo>
                    <a:close/>
                    <a:moveTo>
                      <a:pt x="102" y="152"/>
                    </a:moveTo>
                    <a:cubicBezTo>
                      <a:pt x="104" y="151"/>
                      <a:pt x="101" y="156"/>
                      <a:pt x="100" y="155"/>
                    </a:cubicBezTo>
                    <a:cubicBezTo>
                      <a:pt x="98" y="155"/>
                      <a:pt x="102" y="151"/>
                      <a:pt x="102" y="152"/>
                    </a:cubicBezTo>
                    <a:close/>
                    <a:moveTo>
                      <a:pt x="93" y="166"/>
                    </a:moveTo>
                    <a:cubicBezTo>
                      <a:pt x="93" y="165"/>
                      <a:pt x="94" y="163"/>
                      <a:pt x="93" y="163"/>
                    </a:cubicBezTo>
                    <a:cubicBezTo>
                      <a:pt x="94" y="163"/>
                      <a:pt x="94" y="162"/>
                      <a:pt x="94" y="161"/>
                    </a:cubicBezTo>
                    <a:cubicBezTo>
                      <a:pt x="95" y="161"/>
                      <a:pt x="95" y="161"/>
                      <a:pt x="95" y="161"/>
                    </a:cubicBezTo>
                    <a:cubicBezTo>
                      <a:pt x="95" y="162"/>
                      <a:pt x="95" y="162"/>
                      <a:pt x="94" y="163"/>
                    </a:cubicBezTo>
                    <a:cubicBezTo>
                      <a:pt x="94" y="163"/>
                      <a:pt x="95" y="163"/>
                      <a:pt x="94" y="164"/>
                    </a:cubicBezTo>
                    <a:cubicBezTo>
                      <a:pt x="94" y="166"/>
                      <a:pt x="93" y="168"/>
                      <a:pt x="91" y="167"/>
                    </a:cubicBezTo>
                    <a:cubicBezTo>
                      <a:pt x="92" y="167"/>
                      <a:pt x="92" y="166"/>
                      <a:pt x="93" y="166"/>
                    </a:cubicBezTo>
                    <a:close/>
                    <a:moveTo>
                      <a:pt x="97" y="252"/>
                    </a:moveTo>
                    <a:cubicBezTo>
                      <a:pt x="98" y="253"/>
                      <a:pt x="97" y="255"/>
                      <a:pt x="98" y="256"/>
                    </a:cubicBezTo>
                    <a:cubicBezTo>
                      <a:pt x="98" y="257"/>
                      <a:pt x="99" y="258"/>
                      <a:pt x="98" y="261"/>
                    </a:cubicBezTo>
                    <a:cubicBezTo>
                      <a:pt x="98" y="260"/>
                      <a:pt x="98" y="260"/>
                      <a:pt x="98" y="259"/>
                    </a:cubicBezTo>
                    <a:cubicBezTo>
                      <a:pt x="98" y="259"/>
                      <a:pt x="97" y="258"/>
                      <a:pt x="97" y="256"/>
                    </a:cubicBezTo>
                    <a:cubicBezTo>
                      <a:pt x="97" y="256"/>
                      <a:pt x="97" y="256"/>
                      <a:pt x="97" y="255"/>
                    </a:cubicBezTo>
                    <a:cubicBezTo>
                      <a:pt x="97" y="255"/>
                      <a:pt x="97" y="255"/>
                      <a:pt x="97" y="255"/>
                    </a:cubicBezTo>
                    <a:cubicBezTo>
                      <a:pt x="97" y="254"/>
                      <a:pt x="96" y="253"/>
                      <a:pt x="97" y="252"/>
                    </a:cubicBezTo>
                    <a:close/>
                    <a:moveTo>
                      <a:pt x="89" y="202"/>
                    </a:moveTo>
                    <a:cubicBezTo>
                      <a:pt x="90" y="202"/>
                      <a:pt x="89" y="204"/>
                      <a:pt x="89" y="205"/>
                    </a:cubicBezTo>
                    <a:cubicBezTo>
                      <a:pt x="88" y="204"/>
                      <a:pt x="89" y="203"/>
                      <a:pt x="89" y="202"/>
                    </a:cubicBezTo>
                    <a:close/>
                    <a:moveTo>
                      <a:pt x="88" y="206"/>
                    </a:moveTo>
                    <a:cubicBezTo>
                      <a:pt x="91" y="209"/>
                      <a:pt x="86" y="208"/>
                      <a:pt x="88" y="206"/>
                    </a:cubicBezTo>
                    <a:close/>
                    <a:moveTo>
                      <a:pt x="87" y="212"/>
                    </a:moveTo>
                    <a:cubicBezTo>
                      <a:pt x="87" y="211"/>
                      <a:pt x="87" y="210"/>
                      <a:pt x="87" y="208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8" y="210"/>
                      <a:pt x="87" y="210"/>
                      <a:pt x="88" y="210"/>
                    </a:cubicBezTo>
                    <a:cubicBezTo>
                      <a:pt x="88" y="211"/>
                      <a:pt x="87" y="212"/>
                      <a:pt x="87" y="213"/>
                    </a:cubicBezTo>
                    <a:cubicBezTo>
                      <a:pt x="87" y="213"/>
                      <a:pt x="87" y="214"/>
                      <a:pt x="87" y="214"/>
                    </a:cubicBezTo>
                    <a:cubicBezTo>
                      <a:pt x="87" y="214"/>
                      <a:pt x="87" y="215"/>
                      <a:pt x="87" y="216"/>
                    </a:cubicBezTo>
                    <a:cubicBezTo>
                      <a:pt x="86" y="216"/>
                      <a:pt x="87" y="218"/>
                      <a:pt x="86" y="217"/>
                    </a:cubicBezTo>
                    <a:cubicBezTo>
                      <a:pt x="86" y="215"/>
                      <a:pt x="86" y="214"/>
                      <a:pt x="87" y="212"/>
                    </a:cubicBezTo>
                    <a:close/>
                    <a:moveTo>
                      <a:pt x="85" y="183"/>
                    </a:moveTo>
                    <a:cubicBezTo>
                      <a:pt x="87" y="184"/>
                      <a:pt x="81" y="190"/>
                      <a:pt x="80" y="190"/>
                    </a:cubicBezTo>
                    <a:cubicBezTo>
                      <a:pt x="81" y="190"/>
                      <a:pt x="83" y="182"/>
                      <a:pt x="85" y="183"/>
                    </a:cubicBezTo>
                    <a:close/>
                    <a:moveTo>
                      <a:pt x="80" y="192"/>
                    </a:moveTo>
                    <a:cubicBezTo>
                      <a:pt x="81" y="191"/>
                      <a:pt x="82" y="191"/>
                      <a:pt x="82" y="191"/>
                    </a:cubicBezTo>
                    <a:cubicBezTo>
                      <a:pt x="83" y="192"/>
                      <a:pt x="80" y="197"/>
                      <a:pt x="80" y="192"/>
                    </a:cubicBezTo>
                    <a:close/>
                    <a:moveTo>
                      <a:pt x="80" y="195"/>
                    </a:moveTo>
                    <a:cubicBezTo>
                      <a:pt x="81" y="195"/>
                      <a:pt x="81" y="196"/>
                      <a:pt x="80" y="197"/>
                    </a:cubicBezTo>
                    <a:cubicBezTo>
                      <a:pt x="79" y="197"/>
                      <a:pt x="79" y="196"/>
                      <a:pt x="80" y="195"/>
                    </a:cubicBezTo>
                    <a:close/>
                    <a:moveTo>
                      <a:pt x="80" y="198"/>
                    </a:moveTo>
                    <a:cubicBezTo>
                      <a:pt x="81" y="198"/>
                      <a:pt x="80" y="199"/>
                      <a:pt x="80" y="199"/>
                    </a:cubicBezTo>
                    <a:cubicBezTo>
                      <a:pt x="80" y="199"/>
                      <a:pt x="80" y="200"/>
                      <a:pt x="80" y="201"/>
                    </a:cubicBezTo>
                    <a:cubicBezTo>
                      <a:pt x="78" y="201"/>
                      <a:pt x="80" y="198"/>
                      <a:pt x="80" y="198"/>
                    </a:cubicBezTo>
                    <a:close/>
                    <a:moveTo>
                      <a:pt x="78" y="209"/>
                    </a:moveTo>
                    <a:cubicBezTo>
                      <a:pt x="78" y="208"/>
                      <a:pt x="78" y="208"/>
                      <a:pt x="79" y="207"/>
                    </a:cubicBezTo>
                    <a:cubicBezTo>
                      <a:pt x="79" y="206"/>
                      <a:pt x="78" y="205"/>
                      <a:pt x="79" y="204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9" y="206"/>
                      <a:pt x="79" y="206"/>
                      <a:pt x="79" y="206"/>
                    </a:cubicBezTo>
                    <a:cubicBezTo>
                      <a:pt x="79" y="207"/>
                      <a:pt x="79" y="208"/>
                      <a:pt x="79" y="209"/>
                    </a:cubicBezTo>
                    <a:cubicBezTo>
                      <a:pt x="79" y="209"/>
                      <a:pt x="79" y="209"/>
                      <a:pt x="79" y="209"/>
                    </a:cubicBezTo>
                    <a:cubicBezTo>
                      <a:pt x="79" y="210"/>
                      <a:pt x="78" y="211"/>
                      <a:pt x="79" y="212"/>
                    </a:cubicBezTo>
                    <a:cubicBezTo>
                      <a:pt x="78" y="213"/>
                      <a:pt x="78" y="211"/>
                      <a:pt x="78" y="210"/>
                    </a:cubicBezTo>
                    <a:cubicBezTo>
                      <a:pt x="78" y="210"/>
                      <a:pt x="78" y="209"/>
                      <a:pt x="78" y="209"/>
                    </a:cubicBezTo>
                    <a:close/>
                    <a:moveTo>
                      <a:pt x="76" y="227"/>
                    </a:moveTo>
                    <a:cubicBezTo>
                      <a:pt x="76" y="227"/>
                      <a:pt x="76" y="227"/>
                      <a:pt x="76" y="226"/>
                    </a:cubicBezTo>
                    <a:cubicBezTo>
                      <a:pt x="76" y="226"/>
                      <a:pt x="76" y="225"/>
                      <a:pt x="76" y="224"/>
                    </a:cubicBezTo>
                    <a:cubicBezTo>
                      <a:pt x="77" y="225"/>
                      <a:pt x="76" y="226"/>
                      <a:pt x="76" y="228"/>
                    </a:cubicBezTo>
                    <a:cubicBezTo>
                      <a:pt x="76" y="229"/>
                      <a:pt x="77" y="230"/>
                      <a:pt x="76" y="233"/>
                    </a:cubicBezTo>
                    <a:cubicBezTo>
                      <a:pt x="76" y="232"/>
                      <a:pt x="76" y="232"/>
                      <a:pt x="76" y="231"/>
                    </a:cubicBezTo>
                    <a:cubicBezTo>
                      <a:pt x="76" y="231"/>
                      <a:pt x="76" y="229"/>
                      <a:pt x="76" y="228"/>
                    </a:cubicBezTo>
                    <a:cubicBezTo>
                      <a:pt x="76" y="227"/>
                      <a:pt x="76" y="227"/>
                      <a:pt x="76" y="227"/>
                    </a:cubicBezTo>
                    <a:close/>
                    <a:moveTo>
                      <a:pt x="75" y="234"/>
                    </a:moveTo>
                    <a:cubicBezTo>
                      <a:pt x="76" y="235"/>
                      <a:pt x="75" y="236"/>
                      <a:pt x="75" y="237"/>
                    </a:cubicBezTo>
                    <a:cubicBezTo>
                      <a:pt x="75" y="239"/>
                      <a:pt x="76" y="240"/>
                      <a:pt x="75" y="242"/>
                    </a:cubicBezTo>
                    <a:cubicBezTo>
                      <a:pt x="74" y="240"/>
                      <a:pt x="74" y="237"/>
                      <a:pt x="75" y="234"/>
                    </a:cubicBezTo>
                    <a:close/>
                    <a:moveTo>
                      <a:pt x="75" y="253"/>
                    </a:moveTo>
                    <a:cubicBezTo>
                      <a:pt x="74" y="252"/>
                      <a:pt x="74" y="251"/>
                      <a:pt x="74" y="249"/>
                    </a:cubicBezTo>
                    <a:cubicBezTo>
                      <a:pt x="75" y="249"/>
                      <a:pt x="74" y="250"/>
                      <a:pt x="75" y="251"/>
                    </a:cubicBezTo>
                    <a:cubicBezTo>
                      <a:pt x="75" y="251"/>
                      <a:pt x="75" y="251"/>
                      <a:pt x="75" y="252"/>
                    </a:cubicBezTo>
                    <a:cubicBezTo>
                      <a:pt x="75" y="252"/>
                      <a:pt x="75" y="253"/>
                      <a:pt x="75" y="253"/>
                    </a:cubicBezTo>
                    <a:cubicBezTo>
                      <a:pt x="75" y="253"/>
                      <a:pt x="75" y="253"/>
                      <a:pt x="75" y="253"/>
                    </a:cubicBezTo>
                    <a:cubicBezTo>
                      <a:pt x="75" y="255"/>
                      <a:pt x="75" y="256"/>
                      <a:pt x="75" y="257"/>
                    </a:cubicBezTo>
                    <a:cubicBezTo>
                      <a:pt x="74" y="257"/>
                      <a:pt x="75" y="255"/>
                      <a:pt x="75" y="253"/>
                    </a:cubicBezTo>
                    <a:close/>
                    <a:moveTo>
                      <a:pt x="75" y="258"/>
                    </a:moveTo>
                    <a:cubicBezTo>
                      <a:pt x="76" y="258"/>
                      <a:pt x="75" y="260"/>
                      <a:pt x="76" y="260"/>
                    </a:cubicBezTo>
                    <a:cubicBezTo>
                      <a:pt x="76" y="261"/>
                      <a:pt x="77" y="261"/>
                      <a:pt x="77" y="262"/>
                    </a:cubicBezTo>
                    <a:cubicBezTo>
                      <a:pt x="75" y="261"/>
                      <a:pt x="75" y="260"/>
                      <a:pt x="75" y="258"/>
                    </a:cubicBezTo>
                    <a:close/>
                    <a:moveTo>
                      <a:pt x="76" y="264"/>
                    </a:moveTo>
                    <a:cubicBezTo>
                      <a:pt x="77" y="264"/>
                      <a:pt x="76" y="265"/>
                      <a:pt x="77" y="267"/>
                    </a:cubicBezTo>
                    <a:cubicBezTo>
                      <a:pt x="77" y="268"/>
                      <a:pt x="77" y="269"/>
                      <a:pt x="77" y="269"/>
                    </a:cubicBezTo>
                    <a:cubicBezTo>
                      <a:pt x="77" y="270"/>
                      <a:pt x="77" y="271"/>
                      <a:pt x="77" y="273"/>
                    </a:cubicBezTo>
                    <a:cubicBezTo>
                      <a:pt x="76" y="271"/>
                      <a:pt x="76" y="267"/>
                      <a:pt x="76" y="264"/>
                    </a:cubicBezTo>
                    <a:close/>
                    <a:moveTo>
                      <a:pt x="78" y="280"/>
                    </a:moveTo>
                    <a:cubicBezTo>
                      <a:pt x="78" y="280"/>
                      <a:pt x="78" y="279"/>
                      <a:pt x="77" y="278"/>
                    </a:cubicBezTo>
                    <a:cubicBezTo>
                      <a:pt x="78" y="277"/>
                      <a:pt x="77" y="275"/>
                      <a:pt x="77" y="274"/>
                    </a:cubicBezTo>
                    <a:cubicBezTo>
                      <a:pt x="78" y="274"/>
                      <a:pt x="77" y="275"/>
                      <a:pt x="78" y="275"/>
                    </a:cubicBezTo>
                    <a:cubicBezTo>
                      <a:pt x="78" y="276"/>
                      <a:pt x="79" y="276"/>
                      <a:pt x="79" y="277"/>
                    </a:cubicBezTo>
                    <a:cubicBezTo>
                      <a:pt x="79" y="278"/>
                      <a:pt x="78" y="279"/>
                      <a:pt x="78" y="280"/>
                    </a:cubicBezTo>
                    <a:cubicBezTo>
                      <a:pt x="79" y="281"/>
                      <a:pt x="79" y="282"/>
                      <a:pt x="80" y="283"/>
                    </a:cubicBezTo>
                    <a:cubicBezTo>
                      <a:pt x="80" y="283"/>
                      <a:pt x="80" y="283"/>
                      <a:pt x="80" y="284"/>
                    </a:cubicBezTo>
                    <a:cubicBezTo>
                      <a:pt x="79" y="284"/>
                      <a:pt x="79" y="285"/>
                      <a:pt x="79" y="285"/>
                    </a:cubicBezTo>
                    <a:cubicBezTo>
                      <a:pt x="80" y="288"/>
                      <a:pt x="81" y="290"/>
                      <a:pt x="81" y="294"/>
                    </a:cubicBezTo>
                    <a:cubicBezTo>
                      <a:pt x="79" y="294"/>
                      <a:pt x="80" y="292"/>
                      <a:pt x="80" y="291"/>
                    </a:cubicBezTo>
                    <a:cubicBezTo>
                      <a:pt x="80" y="290"/>
                      <a:pt x="80" y="290"/>
                      <a:pt x="79" y="289"/>
                    </a:cubicBezTo>
                    <a:cubicBezTo>
                      <a:pt x="79" y="289"/>
                      <a:pt x="80" y="288"/>
                      <a:pt x="79" y="288"/>
                    </a:cubicBezTo>
                    <a:cubicBezTo>
                      <a:pt x="79" y="288"/>
                      <a:pt x="79" y="288"/>
                      <a:pt x="79" y="288"/>
                    </a:cubicBezTo>
                    <a:cubicBezTo>
                      <a:pt x="79" y="288"/>
                      <a:pt x="79" y="287"/>
                      <a:pt x="79" y="287"/>
                    </a:cubicBezTo>
                    <a:cubicBezTo>
                      <a:pt x="79" y="287"/>
                      <a:pt x="79" y="286"/>
                      <a:pt x="78" y="285"/>
                    </a:cubicBezTo>
                    <a:cubicBezTo>
                      <a:pt x="78" y="284"/>
                      <a:pt x="78" y="282"/>
                      <a:pt x="78" y="280"/>
                    </a:cubicBezTo>
                    <a:close/>
                    <a:moveTo>
                      <a:pt x="88" y="356"/>
                    </a:moveTo>
                    <a:cubicBezTo>
                      <a:pt x="108" y="336"/>
                      <a:pt x="102" y="306"/>
                      <a:pt x="97" y="281"/>
                    </a:cubicBezTo>
                    <a:cubicBezTo>
                      <a:pt x="94" y="269"/>
                      <a:pt x="88" y="249"/>
                      <a:pt x="88" y="237"/>
                    </a:cubicBezTo>
                    <a:cubicBezTo>
                      <a:pt x="87" y="223"/>
                      <a:pt x="87" y="216"/>
                      <a:pt x="92" y="203"/>
                    </a:cubicBezTo>
                    <a:cubicBezTo>
                      <a:pt x="82" y="236"/>
                      <a:pt x="104" y="274"/>
                      <a:pt x="106" y="308"/>
                    </a:cubicBezTo>
                    <a:cubicBezTo>
                      <a:pt x="107" y="318"/>
                      <a:pt x="108" y="327"/>
                      <a:pt x="105" y="336"/>
                    </a:cubicBezTo>
                    <a:cubicBezTo>
                      <a:pt x="103" y="346"/>
                      <a:pt x="98" y="356"/>
                      <a:pt x="90" y="361"/>
                    </a:cubicBezTo>
                    <a:cubicBezTo>
                      <a:pt x="81" y="367"/>
                      <a:pt x="69" y="368"/>
                      <a:pt x="62" y="362"/>
                    </a:cubicBezTo>
                    <a:cubicBezTo>
                      <a:pt x="71" y="364"/>
                      <a:pt x="82" y="363"/>
                      <a:pt x="88" y="356"/>
                    </a:cubicBezTo>
                    <a:close/>
                    <a:moveTo>
                      <a:pt x="642" y="115"/>
                    </a:moveTo>
                    <a:cubicBezTo>
                      <a:pt x="642" y="115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5"/>
                      <a:pt x="642" y="115"/>
                      <a:pt x="642" y="115"/>
                    </a:cubicBezTo>
                    <a:close/>
                    <a:moveTo>
                      <a:pt x="641" y="113"/>
                    </a:move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2"/>
                      <a:pt x="640" y="112"/>
                      <a:pt x="640" y="111"/>
                    </a:cubicBezTo>
                    <a:cubicBezTo>
                      <a:pt x="639" y="111"/>
                      <a:pt x="639" y="110"/>
                      <a:pt x="639" y="110"/>
                    </a:cubicBezTo>
                    <a:cubicBezTo>
                      <a:pt x="638" y="110"/>
                      <a:pt x="638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8" y="110"/>
                      <a:pt x="640" y="111"/>
                      <a:pt x="640" y="112"/>
                    </a:cubicBez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3"/>
                      <a:pt x="641" y="113"/>
                      <a:pt x="641" y="114"/>
                    </a:cubicBezTo>
                    <a:cubicBezTo>
                      <a:pt x="641" y="114"/>
                      <a:pt x="641" y="115"/>
                      <a:pt x="641" y="115"/>
                    </a:cubicBezTo>
                    <a:cubicBezTo>
                      <a:pt x="641" y="115"/>
                      <a:pt x="642" y="115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1" y="114"/>
                      <a:pt x="641" y="114"/>
                      <a:pt x="641" y="113"/>
                    </a:cubicBezTo>
                    <a:close/>
                    <a:moveTo>
                      <a:pt x="606" y="75"/>
                    </a:moveTo>
                    <a:cubicBezTo>
                      <a:pt x="606" y="75"/>
                      <a:pt x="606" y="75"/>
                      <a:pt x="606" y="75"/>
                    </a:cubicBezTo>
                    <a:cubicBezTo>
                      <a:pt x="607" y="76"/>
                      <a:pt x="608" y="76"/>
                      <a:pt x="608" y="77"/>
                    </a:cubicBezTo>
                    <a:cubicBezTo>
                      <a:pt x="608" y="77"/>
                      <a:pt x="609" y="77"/>
                      <a:pt x="609" y="77"/>
                    </a:cubicBezTo>
                    <a:cubicBezTo>
                      <a:pt x="609" y="77"/>
                      <a:pt x="609" y="77"/>
                      <a:pt x="609" y="77"/>
                    </a:cubicBezTo>
                    <a:cubicBezTo>
                      <a:pt x="609" y="78"/>
                      <a:pt x="609" y="78"/>
                      <a:pt x="609" y="78"/>
                    </a:cubicBezTo>
                    <a:cubicBezTo>
                      <a:pt x="609" y="78"/>
                      <a:pt x="610" y="78"/>
                      <a:pt x="610" y="78"/>
                    </a:cubicBezTo>
                    <a:cubicBezTo>
                      <a:pt x="610" y="78"/>
                      <a:pt x="610" y="78"/>
                      <a:pt x="610" y="78"/>
                    </a:cubicBezTo>
                    <a:cubicBezTo>
                      <a:pt x="610" y="79"/>
                      <a:pt x="611" y="79"/>
                      <a:pt x="612" y="79"/>
                    </a:cubicBezTo>
                    <a:cubicBezTo>
                      <a:pt x="612" y="79"/>
                      <a:pt x="612" y="79"/>
                      <a:pt x="612" y="79"/>
                    </a:cubicBezTo>
                    <a:cubicBezTo>
                      <a:pt x="612" y="80"/>
                      <a:pt x="613" y="81"/>
                      <a:pt x="613" y="81"/>
                    </a:cubicBezTo>
                    <a:cubicBezTo>
                      <a:pt x="613" y="81"/>
                      <a:pt x="613" y="80"/>
                      <a:pt x="613" y="80"/>
                    </a:cubicBezTo>
                    <a:cubicBezTo>
                      <a:pt x="614" y="81"/>
                      <a:pt x="614" y="82"/>
                      <a:pt x="614" y="82"/>
                    </a:cubicBezTo>
                    <a:cubicBezTo>
                      <a:pt x="615" y="82"/>
                      <a:pt x="615" y="82"/>
                      <a:pt x="615" y="82"/>
                    </a:cubicBezTo>
                    <a:cubicBezTo>
                      <a:pt x="615" y="83"/>
                      <a:pt x="616" y="83"/>
                      <a:pt x="616" y="83"/>
                    </a:cubicBezTo>
                    <a:cubicBezTo>
                      <a:pt x="616" y="83"/>
                      <a:pt x="616" y="83"/>
                      <a:pt x="616" y="84"/>
                    </a:cubicBezTo>
                    <a:cubicBezTo>
                      <a:pt x="616" y="84"/>
                      <a:pt x="617" y="84"/>
                      <a:pt x="617" y="84"/>
                    </a:cubicBezTo>
                    <a:cubicBezTo>
                      <a:pt x="617" y="85"/>
                      <a:pt x="618" y="84"/>
                      <a:pt x="618" y="84"/>
                    </a:cubicBezTo>
                    <a:cubicBezTo>
                      <a:pt x="619" y="85"/>
                      <a:pt x="620" y="87"/>
                      <a:pt x="620" y="87"/>
                    </a:cubicBezTo>
                    <a:cubicBezTo>
                      <a:pt x="620" y="88"/>
                      <a:pt x="621" y="88"/>
                      <a:pt x="621" y="88"/>
                    </a:cubicBezTo>
                    <a:cubicBezTo>
                      <a:pt x="621" y="88"/>
                      <a:pt x="621" y="88"/>
                      <a:pt x="621" y="88"/>
                    </a:cubicBezTo>
                    <a:cubicBezTo>
                      <a:pt x="621" y="88"/>
                      <a:pt x="621" y="89"/>
                      <a:pt x="621" y="89"/>
                    </a:cubicBezTo>
                    <a:cubicBezTo>
                      <a:pt x="621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3" y="90"/>
                      <a:pt x="624" y="91"/>
                      <a:pt x="624" y="92"/>
                    </a:cubicBezTo>
                    <a:cubicBezTo>
                      <a:pt x="625" y="92"/>
                      <a:pt x="626" y="93"/>
                      <a:pt x="626" y="93"/>
                    </a:cubicBezTo>
                    <a:cubicBezTo>
                      <a:pt x="626" y="93"/>
                      <a:pt x="626" y="94"/>
                      <a:pt x="626" y="94"/>
                    </a:cubicBezTo>
                    <a:cubicBezTo>
                      <a:pt x="627" y="94"/>
                      <a:pt x="627" y="94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8" y="95"/>
                      <a:pt x="628" y="96"/>
                      <a:pt x="628" y="96"/>
                    </a:cubicBezTo>
                    <a:cubicBezTo>
                      <a:pt x="628" y="96"/>
                      <a:pt x="629" y="97"/>
                      <a:pt x="629" y="97"/>
                    </a:cubicBezTo>
                    <a:cubicBezTo>
                      <a:pt x="629" y="98"/>
                      <a:pt x="630" y="98"/>
                      <a:pt x="630" y="99"/>
                    </a:cubicBezTo>
                    <a:cubicBezTo>
                      <a:pt x="631" y="99"/>
                      <a:pt x="631" y="100"/>
                      <a:pt x="632" y="100"/>
                    </a:cubicBezTo>
                    <a:cubicBezTo>
                      <a:pt x="632" y="100"/>
                      <a:pt x="632" y="101"/>
                      <a:pt x="632" y="101"/>
                    </a:cubicBezTo>
                    <a:cubicBezTo>
                      <a:pt x="633" y="102"/>
                      <a:pt x="633" y="102"/>
                      <a:pt x="633" y="102"/>
                    </a:cubicBezTo>
                    <a:cubicBezTo>
                      <a:pt x="633" y="102"/>
                      <a:pt x="633" y="103"/>
                      <a:pt x="634" y="103"/>
                    </a:cubicBezTo>
                    <a:cubicBezTo>
                      <a:pt x="634" y="103"/>
                      <a:pt x="634" y="104"/>
                      <a:pt x="634" y="104"/>
                    </a:cubicBezTo>
                    <a:cubicBezTo>
                      <a:pt x="634" y="104"/>
                      <a:pt x="634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6"/>
                      <a:pt x="636" y="106"/>
                      <a:pt x="636" y="106"/>
                    </a:cubicBezTo>
                    <a:cubicBezTo>
                      <a:pt x="636" y="106"/>
                      <a:pt x="636" y="107"/>
                      <a:pt x="636" y="107"/>
                    </a:cubicBezTo>
                    <a:cubicBezTo>
                      <a:pt x="636" y="107"/>
                      <a:pt x="636" y="107"/>
                      <a:pt x="637" y="107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9"/>
                      <a:pt x="637" y="109"/>
                    </a:cubicBezTo>
                    <a:cubicBezTo>
                      <a:pt x="638" y="109"/>
                      <a:pt x="639" y="110"/>
                      <a:pt x="639" y="110"/>
                    </a:cubicBezTo>
                    <a:cubicBezTo>
                      <a:pt x="639" y="110"/>
                      <a:pt x="640" y="110"/>
                      <a:pt x="640" y="111"/>
                    </a:cubicBezTo>
                    <a:cubicBezTo>
                      <a:pt x="640" y="111"/>
                      <a:pt x="640" y="111"/>
                      <a:pt x="640" y="111"/>
                    </a:cubicBezTo>
                    <a:cubicBezTo>
                      <a:pt x="640" y="111"/>
                      <a:pt x="640" y="112"/>
                      <a:pt x="640" y="112"/>
                    </a:cubicBezTo>
                    <a:cubicBezTo>
                      <a:pt x="641" y="112"/>
                      <a:pt x="641" y="113"/>
                      <a:pt x="642" y="113"/>
                    </a:cubicBezTo>
                    <a:cubicBezTo>
                      <a:pt x="642" y="113"/>
                      <a:pt x="641" y="113"/>
                      <a:pt x="641" y="113"/>
                    </a:cubicBezTo>
                    <a:cubicBezTo>
                      <a:pt x="641" y="114"/>
                      <a:pt x="641" y="113"/>
                      <a:pt x="642" y="114"/>
                    </a:cubicBezTo>
                    <a:cubicBezTo>
                      <a:pt x="642" y="114"/>
                      <a:pt x="642" y="114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3" y="116"/>
                      <a:pt x="643" y="116"/>
                      <a:pt x="643" y="117"/>
                    </a:cubicBezTo>
                    <a:cubicBezTo>
                      <a:pt x="643" y="117"/>
                      <a:pt x="643" y="117"/>
                      <a:pt x="643" y="117"/>
                    </a:cubicBezTo>
                    <a:cubicBezTo>
                      <a:pt x="643" y="117"/>
                      <a:pt x="643" y="117"/>
                      <a:pt x="644" y="118"/>
                    </a:cubicBezTo>
                    <a:cubicBezTo>
                      <a:pt x="644" y="118"/>
                      <a:pt x="644" y="118"/>
                      <a:pt x="644" y="118"/>
                    </a:cubicBezTo>
                    <a:cubicBezTo>
                      <a:pt x="645" y="118"/>
                      <a:pt x="644" y="120"/>
                      <a:pt x="645" y="120"/>
                    </a:cubicBezTo>
                    <a:cubicBezTo>
                      <a:pt x="645" y="120"/>
                      <a:pt x="645" y="120"/>
                      <a:pt x="645" y="120"/>
                    </a:cubicBezTo>
                    <a:cubicBezTo>
                      <a:pt x="645" y="121"/>
                      <a:pt x="646" y="121"/>
                      <a:pt x="646" y="122"/>
                    </a:cubicBezTo>
                    <a:cubicBezTo>
                      <a:pt x="646" y="122"/>
                      <a:pt x="646" y="122"/>
                      <a:pt x="646" y="122"/>
                    </a:cubicBezTo>
                    <a:cubicBezTo>
                      <a:pt x="646" y="122"/>
                      <a:pt x="646" y="123"/>
                      <a:pt x="647" y="123"/>
                    </a:cubicBezTo>
                    <a:cubicBezTo>
                      <a:pt x="646" y="124"/>
                      <a:pt x="647" y="124"/>
                      <a:pt x="647" y="125"/>
                    </a:cubicBez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8" y="124"/>
                      <a:pt x="648" y="124"/>
                      <a:pt x="648" y="124"/>
                    </a:cubicBezTo>
                    <a:cubicBezTo>
                      <a:pt x="648" y="126"/>
                      <a:pt x="648" y="126"/>
                      <a:pt x="649" y="127"/>
                    </a:cubicBezTo>
                    <a:cubicBezTo>
                      <a:pt x="649" y="127"/>
                      <a:pt x="649" y="128"/>
                      <a:pt x="649" y="129"/>
                    </a:cubicBezTo>
                    <a:cubicBezTo>
                      <a:pt x="650" y="130"/>
                      <a:pt x="650" y="131"/>
                      <a:pt x="651" y="132"/>
                    </a:cubicBezTo>
                    <a:cubicBezTo>
                      <a:pt x="651" y="133"/>
                      <a:pt x="651" y="133"/>
                      <a:pt x="651" y="134"/>
                    </a:cubicBezTo>
                    <a:cubicBezTo>
                      <a:pt x="652" y="134"/>
                      <a:pt x="651" y="135"/>
                      <a:pt x="652" y="135"/>
                    </a:cubicBezTo>
                    <a:cubicBezTo>
                      <a:pt x="652" y="136"/>
                      <a:pt x="652" y="137"/>
                      <a:pt x="652" y="137"/>
                    </a:cubicBezTo>
                    <a:cubicBezTo>
                      <a:pt x="653" y="138"/>
                      <a:pt x="653" y="139"/>
                      <a:pt x="654" y="139"/>
                    </a:cubicBezTo>
                    <a:cubicBezTo>
                      <a:pt x="653" y="140"/>
                      <a:pt x="654" y="140"/>
                      <a:pt x="654" y="141"/>
                    </a:cubicBezTo>
                    <a:cubicBezTo>
                      <a:pt x="654" y="141"/>
                      <a:pt x="655" y="142"/>
                      <a:pt x="655" y="142"/>
                    </a:cubicBezTo>
                    <a:cubicBezTo>
                      <a:pt x="655" y="143"/>
                      <a:pt x="655" y="144"/>
                      <a:pt x="655" y="145"/>
                    </a:cubicBezTo>
                    <a:cubicBezTo>
                      <a:pt x="655" y="145"/>
                      <a:pt x="655" y="145"/>
                      <a:pt x="655" y="146"/>
                    </a:cubicBezTo>
                    <a:cubicBezTo>
                      <a:pt x="655" y="145"/>
                      <a:pt x="657" y="149"/>
                      <a:pt x="657" y="149"/>
                    </a:cubicBezTo>
                    <a:cubicBezTo>
                      <a:pt x="661" y="166"/>
                      <a:pt x="658" y="183"/>
                      <a:pt x="666" y="200"/>
                    </a:cubicBezTo>
                    <a:cubicBezTo>
                      <a:pt x="669" y="205"/>
                      <a:pt x="678" y="215"/>
                      <a:pt x="690" y="210"/>
                    </a:cubicBezTo>
                    <a:cubicBezTo>
                      <a:pt x="692" y="210"/>
                      <a:pt x="695" y="208"/>
                      <a:pt x="696" y="207"/>
                    </a:cubicBezTo>
                    <a:cubicBezTo>
                      <a:pt x="696" y="207"/>
                      <a:pt x="700" y="211"/>
                      <a:pt x="707" y="211"/>
                    </a:cubicBezTo>
                    <a:cubicBezTo>
                      <a:pt x="723" y="213"/>
                      <a:pt x="737" y="192"/>
                      <a:pt x="735" y="179"/>
                    </a:cubicBezTo>
                    <a:cubicBezTo>
                      <a:pt x="734" y="172"/>
                      <a:pt x="728" y="169"/>
                      <a:pt x="728" y="169"/>
                    </a:cubicBezTo>
                    <a:cubicBezTo>
                      <a:pt x="729" y="169"/>
                      <a:pt x="737" y="165"/>
                      <a:pt x="736" y="152"/>
                    </a:cubicBezTo>
                    <a:cubicBezTo>
                      <a:pt x="735" y="141"/>
                      <a:pt x="726" y="137"/>
                      <a:pt x="721" y="135"/>
                    </a:cubicBezTo>
                    <a:cubicBezTo>
                      <a:pt x="712" y="130"/>
                      <a:pt x="699" y="131"/>
                      <a:pt x="691" y="136"/>
                    </a:cubicBezTo>
                    <a:cubicBezTo>
                      <a:pt x="683" y="142"/>
                      <a:pt x="679" y="149"/>
                      <a:pt x="681" y="158"/>
                    </a:cubicBezTo>
                    <a:cubicBezTo>
                      <a:pt x="682" y="166"/>
                      <a:pt x="689" y="176"/>
                      <a:pt x="699" y="174"/>
                    </a:cubicBezTo>
                    <a:cubicBezTo>
                      <a:pt x="712" y="171"/>
                      <a:pt x="702" y="153"/>
                      <a:pt x="696" y="162"/>
                    </a:cubicBezTo>
                    <a:cubicBezTo>
                      <a:pt x="695" y="155"/>
                      <a:pt x="702" y="154"/>
                      <a:pt x="706" y="154"/>
                    </a:cubicBezTo>
                    <a:cubicBezTo>
                      <a:pt x="719" y="156"/>
                      <a:pt x="719" y="177"/>
                      <a:pt x="709" y="183"/>
                    </a:cubicBezTo>
                    <a:cubicBezTo>
                      <a:pt x="705" y="185"/>
                      <a:pt x="700" y="185"/>
                      <a:pt x="697" y="184"/>
                    </a:cubicBezTo>
                    <a:cubicBezTo>
                      <a:pt x="693" y="183"/>
                      <a:pt x="689" y="180"/>
                      <a:pt x="686" y="177"/>
                    </a:cubicBezTo>
                    <a:cubicBezTo>
                      <a:pt x="683" y="173"/>
                      <a:pt x="680" y="169"/>
                      <a:pt x="678" y="164"/>
                    </a:cubicBezTo>
                    <a:cubicBezTo>
                      <a:pt x="677" y="161"/>
                      <a:pt x="676" y="158"/>
                      <a:pt x="675" y="155"/>
                    </a:cubicBezTo>
                    <a:cubicBezTo>
                      <a:pt x="675" y="153"/>
                      <a:pt x="675" y="152"/>
                      <a:pt x="674" y="151"/>
                    </a:cubicBezTo>
                    <a:cubicBezTo>
                      <a:pt x="674" y="150"/>
                      <a:pt x="673" y="150"/>
                      <a:pt x="673" y="149"/>
                    </a:cubicBezTo>
                    <a:cubicBezTo>
                      <a:pt x="673" y="148"/>
                      <a:pt x="673" y="150"/>
                      <a:pt x="673" y="149"/>
                    </a:cubicBezTo>
                    <a:cubicBezTo>
                      <a:pt x="673" y="149"/>
                      <a:pt x="673" y="149"/>
                      <a:pt x="673" y="148"/>
                    </a:cubicBezTo>
                    <a:cubicBezTo>
                      <a:pt x="673" y="148"/>
                      <a:pt x="673" y="148"/>
                      <a:pt x="673" y="147"/>
                    </a:cubicBezTo>
                    <a:cubicBezTo>
                      <a:pt x="672" y="147"/>
                      <a:pt x="672" y="146"/>
                      <a:pt x="672" y="146"/>
                    </a:cubicBezTo>
                    <a:cubicBezTo>
                      <a:pt x="672" y="146"/>
                      <a:pt x="672" y="145"/>
                      <a:pt x="672" y="145"/>
                    </a:cubicBezTo>
                    <a:cubicBezTo>
                      <a:pt x="671" y="145"/>
                      <a:pt x="672" y="144"/>
                      <a:pt x="671" y="143"/>
                    </a:cubicBezTo>
                    <a:cubicBezTo>
                      <a:pt x="671" y="142"/>
                      <a:pt x="671" y="141"/>
                      <a:pt x="671" y="140"/>
                    </a:cubicBezTo>
                    <a:cubicBezTo>
                      <a:pt x="670" y="139"/>
                      <a:pt x="668" y="137"/>
                      <a:pt x="669" y="136"/>
                    </a:cubicBezTo>
                    <a:cubicBezTo>
                      <a:pt x="668" y="136"/>
                      <a:pt x="668" y="135"/>
                      <a:pt x="668" y="135"/>
                    </a:cubicBezTo>
                    <a:cubicBezTo>
                      <a:pt x="668" y="135"/>
                      <a:pt x="667" y="135"/>
                      <a:pt x="667" y="135"/>
                    </a:cubicBezTo>
                    <a:cubicBezTo>
                      <a:pt x="666" y="133"/>
                      <a:pt x="666" y="133"/>
                      <a:pt x="665" y="132"/>
                    </a:cubicBezTo>
                    <a:cubicBezTo>
                      <a:pt x="665" y="132"/>
                      <a:pt x="666" y="131"/>
                      <a:pt x="665" y="131"/>
                    </a:cubicBezTo>
                    <a:cubicBezTo>
                      <a:pt x="665" y="130"/>
                      <a:pt x="664" y="130"/>
                      <a:pt x="665" y="129"/>
                    </a:cubicBezTo>
                    <a:cubicBezTo>
                      <a:pt x="664" y="129"/>
                      <a:pt x="664" y="130"/>
                      <a:pt x="664" y="129"/>
                    </a:cubicBezTo>
                    <a:cubicBezTo>
                      <a:pt x="664" y="129"/>
                      <a:pt x="663" y="128"/>
                      <a:pt x="663" y="127"/>
                    </a:cubicBezTo>
                    <a:cubicBezTo>
                      <a:pt x="662" y="126"/>
                      <a:pt x="662" y="125"/>
                      <a:pt x="662" y="125"/>
                    </a:cubicBezTo>
                    <a:cubicBezTo>
                      <a:pt x="662" y="124"/>
                      <a:pt x="661" y="124"/>
                      <a:pt x="661" y="124"/>
                    </a:cubicBezTo>
                    <a:cubicBezTo>
                      <a:pt x="661" y="123"/>
                      <a:pt x="661" y="123"/>
                      <a:pt x="660" y="123"/>
                    </a:cubicBezTo>
                    <a:cubicBezTo>
                      <a:pt x="660" y="122"/>
                      <a:pt x="660" y="122"/>
                      <a:pt x="659" y="122"/>
                    </a:cubicBezTo>
                    <a:cubicBezTo>
                      <a:pt x="659" y="121"/>
                      <a:pt x="659" y="121"/>
                      <a:pt x="659" y="120"/>
                    </a:cubicBezTo>
                    <a:cubicBezTo>
                      <a:pt x="658" y="120"/>
                      <a:pt x="658" y="119"/>
                      <a:pt x="658" y="119"/>
                    </a:cubicBezTo>
                    <a:cubicBezTo>
                      <a:pt x="658" y="119"/>
                      <a:pt x="658" y="119"/>
                      <a:pt x="658" y="119"/>
                    </a:cubicBezTo>
                    <a:cubicBezTo>
                      <a:pt x="657" y="119"/>
                      <a:pt x="657" y="118"/>
                      <a:pt x="657" y="118"/>
                    </a:cubicBezTo>
                    <a:cubicBezTo>
                      <a:pt x="657" y="117"/>
                      <a:pt x="656" y="117"/>
                      <a:pt x="656" y="116"/>
                    </a:cubicBezTo>
                    <a:cubicBezTo>
                      <a:pt x="656" y="116"/>
                      <a:pt x="656" y="116"/>
                      <a:pt x="656" y="116"/>
                    </a:cubicBezTo>
                    <a:cubicBezTo>
                      <a:pt x="656" y="116"/>
                      <a:pt x="655" y="116"/>
                      <a:pt x="655" y="116"/>
                    </a:cubicBezTo>
                    <a:cubicBezTo>
                      <a:pt x="654" y="115"/>
                      <a:pt x="654" y="114"/>
                      <a:pt x="654" y="113"/>
                    </a:cubicBezTo>
                    <a:cubicBezTo>
                      <a:pt x="652" y="112"/>
                      <a:pt x="652" y="110"/>
                      <a:pt x="650" y="110"/>
                    </a:cubicBezTo>
                    <a:cubicBezTo>
                      <a:pt x="650" y="109"/>
                      <a:pt x="650" y="109"/>
                      <a:pt x="649" y="108"/>
                    </a:cubicBezTo>
                    <a:cubicBezTo>
                      <a:pt x="649" y="107"/>
                      <a:pt x="648" y="107"/>
                      <a:pt x="649" y="106"/>
                    </a:cubicBezTo>
                    <a:cubicBezTo>
                      <a:pt x="648" y="106"/>
                      <a:pt x="648" y="106"/>
                      <a:pt x="647" y="106"/>
                    </a:cubicBezTo>
                    <a:cubicBezTo>
                      <a:pt x="647" y="103"/>
                      <a:pt x="645" y="102"/>
                      <a:pt x="643" y="100"/>
                    </a:cubicBezTo>
                    <a:cubicBezTo>
                      <a:pt x="642" y="99"/>
                      <a:pt x="641" y="97"/>
                      <a:pt x="639" y="97"/>
                    </a:cubicBezTo>
                    <a:cubicBezTo>
                      <a:pt x="639" y="96"/>
                      <a:pt x="638" y="96"/>
                      <a:pt x="638" y="95"/>
                    </a:cubicBezTo>
                    <a:cubicBezTo>
                      <a:pt x="638" y="95"/>
                      <a:pt x="636" y="94"/>
                      <a:pt x="637" y="96"/>
                    </a:cubicBezTo>
                    <a:cubicBezTo>
                      <a:pt x="636" y="95"/>
                      <a:pt x="635" y="93"/>
                      <a:pt x="635" y="92"/>
                    </a:cubicBezTo>
                    <a:cubicBezTo>
                      <a:pt x="634" y="92"/>
                      <a:pt x="634" y="93"/>
                      <a:pt x="634" y="92"/>
                    </a:cubicBezTo>
                    <a:cubicBezTo>
                      <a:pt x="634" y="92"/>
                      <a:pt x="633" y="91"/>
                      <a:pt x="633" y="91"/>
                    </a:cubicBezTo>
                    <a:cubicBezTo>
                      <a:pt x="632" y="91"/>
                      <a:pt x="632" y="91"/>
                      <a:pt x="632" y="91"/>
                    </a:cubicBezTo>
                    <a:cubicBezTo>
                      <a:pt x="632" y="91"/>
                      <a:pt x="632" y="90"/>
                      <a:pt x="632" y="90"/>
                    </a:cubicBezTo>
                    <a:cubicBezTo>
                      <a:pt x="631" y="90"/>
                      <a:pt x="631" y="90"/>
                      <a:pt x="631" y="89"/>
                    </a:cubicBezTo>
                    <a:cubicBezTo>
                      <a:pt x="631" y="89"/>
                      <a:pt x="630" y="89"/>
                      <a:pt x="630" y="89"/>
                    </a:cubicBezTo>
                    <a:cubicBezTo>
                      <a:pt x="630" y="89"/>
                      <a:pt x="631" y="89"/>
                      <a:pt x="631" y="89"/>
                    </a:cubicBezTo>
                    <a:cubicBezTo>
                      <a:pt x="630" y="89"/>
                      <a:pt x="629" y="88"/>
                      <a:pt x="629" y="87"/>
                    </a:cubicBezTo>
                    <a:cubicBezTo>
                      <a:pt x="629" y="87"/>
                      <a:pt x="628" y="87"/>
                      <a:pt x="628" y="87"/>
                    </a:cubicBezTo>
                    <a:cubicBezTo>
                      <a:pt x="628" y="87"/>
                      <a:pt x="628" y="87"/>
                      <a:pt x="628" y="87"/>
                    </a:cubicBezTo>
                    <a:cubicBezTo>
                      <a:pt x="627" y="87"/>
                      <a:pt x="627" y="87"/>
                      <a:pt x="627" y="87"/>
                    </a:cubicBezTo>
                    <a:cubicBezTo>
                      <a:pt x="627" y="86"/>
                      <a:pt x="627" y="87"/>
                      <a:pt x="627" y="87"/>
                    </a:cubicBezTo>
                    <a:cubicBezTo>
                      <a:pt x="627" y="87"/>
                      <a:pt x="627" y="86"/>
                      <a:pt x="626" y="86"/>
                    </a:cubicBezTo>
                    <a:cubicBezTo>
                      <a:pt x="625" y="85"/>
                      <a:pt x="625" y="85"/>
                      <a:pt x="624" y="85"/>
                    </a:cubicBezTo>
                    <a:cubicBezTo>
                      <a:pt x="624" y="85"/>
                      <a:pt x="624" y="85"/>
                      <a:pt x="623" y="84"/>
                    </a:cubicBezTo>
                    <a:cubicBezTo>
                      <a:pt x="623" y="84"/>
                      <a:pt x="624" y="84"/>
                      <a:pt x="624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3"/>
                      <a:pt x="623" y="83"/>
                      <a:pt x="623" y="83"/>
                    </a:cubicBezTo>
                    <a:cubicBezTo>
                      <a:pt x="622" y="83"/>
                      <a:pt x="622" y="83"/>
                      <a:pt x="621" y="82"/>
                    </a:cubicBezTo>
                    <a:cubicBezTo>
                      <a:pt x="621" y="82"/>
                      <a:pt x="621" y="83"/>
                      <a:pt x="621" y="82"/>
                    </a:cubicBezTo>
                    <a:cubicBezTo>
                      <a:pt x="620" y="82"/>
                      <a:pt x="620" y="82"/>
                      <a:pt x="620" y="82"/>
                    </a:cubicBezTo>
                    <a:cubicBezTo>
                      <a:pt x="619" y="81"/>
                      <a:pt x="619" y="81"/>
                      <a:pt x="618" y="81"/>
                    </a:cubicBezTo>
                    <a:cubicBezTo>
                      <a:pt x="617" y="80"/>
                      <a:pt x="617" y="80"/>
                      <a:pt x="617" y="80"/>
                    </a:cubicBezTo>
                    <a:cubicBezTo>
                      <a:pt x="616" y="79"/>
                      <a:pt x="615" y="79"/>
                      <a:pt x="614" y="78"/>
                    </a:cubicBezTo>
                    <a:cubicBezTo>
                      <a:pt x="614" y="78"/>
                      <a:pt x="614" y="78"/>
                      <a:pt x="614" y="78"/>
                    </a:cubicBezTo>
                    <a:cubicBezTo>
                      <a:pt x="613" y="78"/>
                      <a:pt x="614" y="77"/>
                      <a:pt x="614" y="77"/>
                    </a:cubicBezTo>
                    <a:cubicBezTo>
                      <a:pt x="613" y="77"/>
                      <a:pt x="613" y="77"/>
                      <a:pt x="613" y="77"/>
                    </a:cubicBezTo>
                    <a:cubicBezTo>
                      <a:pt x="612" y="77"/>
                      <a:pt x="612" y="76"/>
                      <a:pt x="611" y="76"/>
                    </a:cubicBezTo>
                    <a:cubicBezTo>
                      <a:pt x="611" y="76"/>
                      <a:pt x="610" y="76"/>
                      <a:pt x="610" y="75"/>
                    </a:cubicBezTo>
                    <a:cubicBezTo>
                      <a:pt x="610" y="75"/>
                      <a:pt x="611" y="76"/>
                      <a:pt x="611" y="76"/>
                    </a:cubicBezTo>
                    <a:cubicBezTo>
                      <a:pt x="610" y="75"/>
                      <a:pt x="607" y="74"/>
                      <a:pt x="607" y="74"/>
                    </a:cubicBezTo>
                    <a:cubicBezTo>
                      <a:pt x="607" y="74"/>
                      <a:pt x="607" y="74"/>
                      <a:pt x="607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3"/>
                      <a:pt x="605" y="74"/>
                      <a:pt x="605" y="73"/>
                    </a:cubicBezTo>
                    <a:cubicBezTo>
                      <a:pt x="605" y="74"/>
                      <a:pt x="605" y="74"/>
                      <a:pt x="605" y="74"/>
                    </a:cubicBezTo>
                    <a:cubicBezTo>
                      <a:pt x="606" y="75"/>
                      <a:pt x="606" y="74"/>
                      <a:pt x="606" y="75"/>
                    </a:cubicBezTo>
                    <a:close/>
                    <a:moveTo>
                      <a:pt x="661" y="133"/>
                    </a:moveTo>
                    <a:cubicBezTo>
                      <a:pt x="663" y="135"/>
                      <a:pt x="664" y="138"/>
                      <a:pt x="665" y="140"/>
                    </a:cubicBezTo>
                    <a:cubicBezTo>
                      <a:pt x="665" y="141"/>
                      <a:pt x="665" y="141"/>
                      <a:pt x="665" y="142"/>
                    </a:cubicBezTo>
                    <a:cubicBezTo>
                      <a:pt x="665" y="142"/>
                      <a:pt x="666" y="142"/>
                      <a:pt x="666" y="143"/>
                    </a:cubicBezTo>
                    <a:cubicBezTo>
                      <a:pt x="666" y="144"/>
                      <a:pt x="667" y="144"/>
                      <a:pt x="667" y="145"/>
                    </a:cubicBezTo>
                    <a:cubicBezTo>
                      <a:pt x="668" y="145"/>
                      <a:pt x="667" y="146"/>
                      <a:pt x="668" y="147"/>
                    </a:cubicBezTo>
                    <a:cubicBezTo>
                      <a:pt x="668" y="147"/>
                      <a:pt x="668" y="148"/>
                      <a:pt x="668" y="148"/>
                    </a:cubicBezTo>
                    <a:cubicBezTo>
                      <a:pt x="668" y="148"/>
                      <a:pt x="668" y="149"/>
                      <a:pt x="668" y="149"/>
                    </a:cubicBezTo>
                    <a:cubicBezTo>
                      <a:pt x="667" y="148"/>
                      <a:pt x="668" y="148"/>
                      <a:pt x="667" y="147"/>
                    </a:cubicBezTo>
                    <a:cubicBezTo>
                      <a:pt x="665" y="146"/>
                      <a:pt x="666" y="143"/>
                      <a:pt x="664" y="142"/>
                    </a:cubicBezTo>
                    <a:cubicBezTo>
                      <a:pt x="664" y="141"/>
                      <a:pt x="664" y="140"/>
                      <a:pt x="664" y="139"/>
                    </a:cubicBezTo>
                    <a:cubicBezTo>
                      <a:pt x="664" y="139"/>
                      <a:pt x="663" y="138"/>
                      <a:pt x="663" y="138"/>
                    </a:cubicBezTo>
                    <a:cubicBezTo>
                      <a:pt x="663" y="137"/>
                      <a:pt x="663" y="137"/>
                      <a:pt x="663" y="136"/>
                    </a:cubicBezTo>
                    <a:cubicBezTo>
                      <a:pt x="662" y="135"/>
                      <a:pt x="662" y="135"/>
                      <a:pt x="662" y="135"/>
                    </a:cubicBezTo>
                    <a:cubicBezTo>
                      <a:pt x="662" y="135"/>
                      <a:pt x="662" y="135"/>
                      <a:pt x="661" y="134"/>
                    </a:cubicBezTo>
                    <a:cubicBezTo>
                      <a:pt x="661" y="134"/>
                      <a:pt x="660" y="133"/>
                      <a:pt x="661" y="133"/>
                    </a:cubicBezTo>
                    <a:close/>
                    <a:moveTo>
                      <a:pt x="658" y="127"/>
                    </a:moveTo>
                    <a:cubicBezTo>
                      <a:pt x="659" y="128"/>
                      <a:pt x="659" y="129"/>
                      <a:pt x="660" y="130"/>
                    </a:cubicBezTo>
                    <a:cubicBezTo>
                      <a:pt x="660" y="132"/>
                      <a:pt x="660" y="132"/>
                      <a:pt x="660" y="132"/>
                    </a:cubicBezTo>
                    <a:cubicBezTo>
                      <a:pt x="659" y="131"/>
                      <a:pt x="660" y="130"/>
                      <a:pt x="658" y="130"/>
                    </a:cubicBezTo>
                    <a:cubicBezTo>
                      <a:pt x="659" y="128"/>
                      <a:pt x="658" y="128"/>
                      <a:pt x="658" y="127"/>
                    </a:cubicBezTo>
                    <a:close/>
                    <a:moveTo>
                      <a:pt x="644" y="116"/>
                    </a:moveTo>
                    <a:cubicBezTo>
                      <a:pt x="644" y="115"/>
                      <a:pt x="643" y="115"/>
                      <a:pt x="644" y="114"/>
                    </a:cubicBezTo>
                    <a:cubicBezTo>
                      <a:pt x="643" y="114"/>
                      <a:pt x="643" y="114"/>
                      <a:pt x="643" y="113"/>
                    </a:cubicBezTo>
                    <a:cubicBezTo>
                      <a:pt x="643" y="113"/>
                      <a:pt x="644" y="114"/>
                      <a:pt x="644" y="114"/>
                    </a:cubicBezTo>
                    <a:cubicBezTo>
                      <a:pt x="644" y="115"/>
                      <a:pt x="645" y="116"/>
                      <a:pt x="645" y="116"/>
                    </a:cubicBezTo>
                    <a:cubicBezTo>
                      <a:pt x="645" y="117"/>
                      <a:pt x="645" y="115"/>
                      <a:pt x="644" y="116"/>
                    </a:cubicBezTo>
                    <a:close/>
                    <a:moveTo>
                      <a:pt x="646" y="121"/>
                    </a:move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lose/>
                    <a:moveTo>
                      <a:pt x="636" y="99"/>
                    </a:moveTo>
                    <a:cubicBezTo>
                      <a:pt x="637" y="100"/>
                      <a:pt x="637" y="100"/>
                      <a:pt x="637" y="101"/>
                    </a:cubicBezTo>
                    <a:cubicBezTo>
                      <a:pt x="637" y="101"/>
                      <a:pt x="638" y="101"/>
                      <a:pt x="638" y="101"/>
                    </a:cubicBezTo>
                    <a:cubicBezTo>
                      <a:pt x="638" y="102"/>
                      <a:pt x="638" y="101"/>
                      <a:pt x="639" y="101"/>
                    </a:cubicBezTo>
                    <a:cubicBezTo>
                      <a:pt x="639" y="102"/>
                      <a:pt x="640" y="102"/>
                      <a:pt x="640" y="103"/>
                    </a:cubicBezTo>
                    <a:cubicBezTo>
                      <a:pt x="640" y="103"/>
                      <a:pt x="640" y="103"/>
                      <a:pt x="640" y="103"/>
                    </a:cubicBezTo>
                    <a:cubicBezTo>
                      <a:pt x="641" y="103"/>
                      <a:pt x="641" y="104"/>
                      <a:pt x="641" y="104"/>
                    </a:cubicBezTo>
                    <a:cubicBezTo>
                      <a:pt x="642" y="104"/>
                      <a:pt x="642" y="105"/>
                      <a:pt x="642" y="105"/>
                    </a:cubicBezTo>
                    <a:cubicBezTo>
                      <a:pt x="643" y="105"/>
                      <a:pt x="642" y="105"/>
                      <a:pt x="643" y="106"/>
                    </a:cubicBezTo>
                    <a:cubicBezTo>
                      <a:pt x="643" y="107"/>
                      <a:pt x="645" y="108"/>
                      <a:pt x="645" y="110"/>
                    </a:cubicBezTo>
                    <a:cubicBezTo>
                      <a:pt x="646" y="110"/>
                      <a:pt x="646" y="111"/>
                      <a:pt x="646" y="112"/>
                    </a:cubicBezTo>
                    <a:cubicBezTo>
                      <a:pt x="648" y="112"/>
                      <a:pt x="648" y="112"/>
                      <a:pt x="648" y="112"/>
                    </a:cubicBezTo>
                    <a:cubicBezTo>
                      <a:pt x="648" y="113"/>
                      <a:pt x="649" y="114"/>
                      <a:pt x="649" y="115"/>
                    </a:cubicBezTo>
                    <a:cubicBezTo>
                      <a:pt x="650" y="115"/>
                      <a:pt x="650" y="115"/>
                      <a:pt x="650" y="115"/>
                    </a:cubicBezTo>
                    <a:cubicBezTo>
                      <a:pt x="650" y="116"/>
                      <a:pt x="651" y="117"/>
                      <a:pt x="651" y="118"/>
                    </a:cubicBezTo>
                    <a:cubicBezTo>
                      <a:pt x="651" y="118"/>
                      <a:pt x="651" y="118"/>
                      <a:pt x="651" y="118"/>
                    </a:cubicBezTo>
                    <a:cubicBezTo>
                      <a:pt x="652" y="118"/>
                      <a:pt x="652" y="119"/>
                      <a:pt x="652" y="119"/>
                    </a:cubicBezTo>
                    <a:cubicBezTo>
                      <a:pt x="652" y="119"/>
                      <a:pt x="652" y="119"/>
                      <a:pt x="652" y="120"/>
                    </a:cubicBezTo>
                    <a:cubicBezTo>
                      <a:pt x="653" y="120"/>
                      <a:pt x="653" y="120"/>
                      <a:pt x="653" y="120"/>
                    </a:cubicBezTo>
                    <a:cubicBezTo>
                      <a:pt x="654" y="121"/>
                      <a:pt x="654" y="121"/>
                      <a:pt x="654" y="122"/>
                    </a:cubicBezTo>
                    <a:cubicBezTo>
                      <a:pt x="655" y="123"/>
                      <a:pt x="656" y="125"/>
                      <a:pt x="657" y="126"/>
                    </a:cubicBezTo>
                    <a:cubicBezTo>
                      <a:pt x="657" y="127"/>
                      <a:pt x="656" y="125"/>
                      <a:pt x="656" y="125"/>
                    </a:cubicBezTo>
                    <a:cubicBezTo>
                      <a:pt x="655" y="125"/>
                      <a:pt x="655" y="124"/>
                      <a:pt x="655" y="124"/>
                    </a:cubicBezTo>
                    <a:cubicBezTo>
                      <a:pt x="653" y="123"/>
                      <a:pt x="653" y="120"/>
                      <a:pt x="651" y="119"/>
                    </a:cubicBezTo>
                    <a:cubicBezTo>
                      <a:pt x="651" y="119"/>
                      <a:pt x="651" y="119"/>
                      <a:pt x="651" y="118"/>
                    </a:cubicBezTo>
                    <a:cubicBezTo>
                      <a:pt x="650" y="118"/>
                      <a:pt x="650" y="117"/>
                      <a:pt x="650" y="117"/>
                    </a:cubicBezTo>
                    <a:cubicBezTo>
                      <a:pt x="650" y="116"/>
                      <a:pt x="649" y="116"/>
                      <a:pt x="649" y="115"/>
                    </a:cubicBezTo>
                    <a:cubicBezTo>
                      <a:pt x="649" y="115"/>
                      <a:pt x="649" y="115"/>
                      <a:pt x="648" y="115"/>
                    </a:cubicBezTo>
                    <a:cubicBezTo>
                      <a:pt x="648" y="115"/>
                      <a:pt x="648" y="114"/>
                      <a:pt x="648" y="114"/>
                    </a:cubicBezTo>
                    <a:cubicBezTo>
                      <a:pt x="648" y="113"/>
                      <a:pt x="647" y="113"/>
                      <a:pt x="647" y="113"/>
                    </a:cubicBezTo>
                    <a:cubicBezTo>
                      <a:pt x="647" y="113"/>
                      <a:pt x="647" y="112"/>
                      <a:pt x="647" y="112"/>
                    </a:cubicBezTo>
                    <a:cubicBezTo>
                      <a:pt x="647" y="112"/>
                      <a:pt x="646" y="113"/>
                      <a:pt x="646" y="113"/>
                    </a:cubicBezTo>
                    <a:cubicBezTo>
                      <a:pt x="646" y="112"/>
                      <a:pt x="646" y="113"/>
                      <a:pt x="645" y="112"/>
                    </a:cubicBezTo>
                    <a:cubicBezTo>
                      <a:pt x="646" y="112"/>
                      <a:pt x="646" y="111"/>
                      <a:pt x="646" y="111"/>
                    </a:cubicBezTo>
                    <a:cubicBezTo>
                      <a:pt x="645" y="111"/>
                      <a:pt x="645" y="110"/>
                      <a:pt x="644" y="110"/>
                    </a:cubicBezTo>
                    <a:cubicBezTo>
                      <a:pt x="644" y="109"/>
                      <a:pt x="643" y="108"/>
                      <a:pt x="642" y="108"/>
                    </a:cubicBezTo>
                    <a:cubicBezTo>
                      <a:pt x="642" y="108"/>
                      <a:pt x="642" y="107"/>
                      <a:pt x="642" y="107"/>
                    </a:cubicBezTo>
                    <a:cubicBezTo>
                      <a:pt x="642" y="107"/>
                      <a:pt x="642" y="107"/>
                      <a:pt x="642" y="106"/>
                    </a:cubicBezTo>
                    <a:cubicBezTo>
                      <a:pt x="641" y="106"/>
                      <a:pt x="641" y="106"/>
                      <a:pt x="641" y="106"/>
                    </a:cubicBezTo>
                    <a:cubicBezTo>
                      <a:pt x="641" y="105"/>
                      <a:pt x="641" y="105"/>
                      <a:pt x="641" y="105"/>
                    </a:cubicBezTo>
                    <a:cubicBezTo>
                      <a:pt x="640" y="105"/>
                      <a:pt x="640" y="104"/>
                      <a:pt x="639" y="104"/>
                    </a:cubicBezTo>
                    <a:cubicBezTo>
                      <a:pt x="640" y="103"/>
                      <a:pt x="638" y="103"/>
                      <a:pt x="639" y="102"/>
                    </a:cubicBezTo>
                    <a:cubicBezTo>
                      <a:pt x="638" y="101"/>
                      <a:pt x="638" y="102"/>
                      <a:pt x="637" y="102"/>
                    </a:cubicBezTo>
                    <a:cubicBezTo>
                      <a:pt x="637" y="102"/>
                      <a:pt x="637" y="101"/>
                      <a:pt x="637" y="101"/>
                    </a:cubicBezTo>
                    <a:cubicBezTo>
                      <a:pt x="636" y="101"/>
                      <a:pt x="636" y="99"/>
                      <a:pt x="635" y="99"/>
                    </a:cubicBezTo>
                    <a:cubicBezTo>
                      <a:pt x="635" y="98"/>
                      <a:pt x="636" y="99"/>
                      <a:pt x="636" y="99"/>
                    </a:cubicBezTo>
                    <a:close/>
                    <a:moveTo>
                      <a:pt x="642" y="116"/>
                    </a:move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3" y="116"/>
                      <a:pt x="643" y="117"/>
                    </a:cubicBezTo>
                    <a:cubicBezTo>
                      <a:pt x="643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lose/>
                    <a:moveTo>
                      <a:pt x="587" y="538"/>
                    </a:moveTo>
                    <a:cubicBezTo>
                      <a:pt x="587" y="538"/>
                      <a:pt x="587" y="538"/>
                      <a:pt x="587" y="538"/>
                    </a:cubicBezTo>
                    <a:cubicBezTo>
                      <a:pt x="587" y="538"/>
                      <a:pt x="587" y="539"/>
                      <a:pt x="588" y="538"/>
                    </a:cubicBezTo>
                    <a:cubicBezTo>
                      <a:pt x="588" y="537"/>
                      <a:pt x="587" y="536"/>
                      <a:pt x="586" y="536"/>
                    </a:cubicBezTo>
                    <a:cubicBezTo>
                      <a:pt x="586" y="537"/>
                      <a:pt x="586" y="537"/>
                      <a:pt x="587" y="537"/>
                    </a:cubicBezTo>
                    <a:cubicBezTo>
                      <a:pt x="587" y="537"/>
                      <a:pt x="587" y="538"/>
                      <a:pt x="587" y="538"/>
                    </a:cubicBezTo>
                    <a:close/>
                    <a:moveTo>
                      <a:pt x="577" y="523"/>
                    </a:moveTo>
                    <a:cubicBezTo>
                      <a:pt x="577" y="522"/>
                      <a:pt x="576" y="522"/>
                      <a:pt x="576" y="521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3"/>
                      <a:pt x="577" y="523"/>
                    </a:cubicBezTo>
                    <a:close/>
                    <a:moveTo>
                      <a:pt x="559" y="493"/>
                    </a:moveTo>
                    <a:cubicBezTo>
                      <a:pt x="559" y="494"/>
                      <a:pt x="559" y="494"/>
                      <a:pt x="559" y="494"/>
                    </a:cubicBezTo>
                    <a:cubicBezTo>
                      <a:pt x="560" y="494"/>
                      <a:pt x="560" y="493"/>
                      <a:pt x="559" y="493"/>
                    </a:cubicBezTo>
                    <a:close/>
                    <a:moveTo>
                      <a:pt x="763" y="503"/>
                    </a:moveTo>
                    <a:cubicBezTo>
                      <a:pt x="762" y="503"/>
                      <a:pt x="764" y="504"/>
                      <a:pt x="762" y="505"/>
                    </a:cubicBezTo>
                    <a:cubicBezTo>
                      <a:pt x="763" y="506"/>
                      <a:pt x="763" y="506"/>
                      <a:pt x="763" y="506"/>
                    </a:cubicBezTo>
                    <a:cubicBezTo>
                      <a:pt x="762" y="507"/>
                      <a:pt x="762" y="509"/>
                      <a:pt x="762" y="509"/>
                    </a:cubicBezTo>
                    <a:cubicBezTo>
                      <a:pt x="762" y="509"/>
                      <a:pt x="761" y="510"/>
                      <a:pt x="761" y="510"/>
                    </a:cubicBezTo>
                    <a:cubicBezTo>
                      <a:pt x="761" y="511"/>
                      <a:pt x="761" y="511"/>
                      <a:pt x="761" y="511"/>
                    </a:cubicBezTo>
                    <a:cubicBezTo>
                      <a:pt x="761" y="512"/>
                      <a:pt x="761" y="512"/>
                      <a:pt x="760" y="512"/>
                    </a:cubicBezTo>
                    <a:cubicBezTo>
                      <a:pt x="760" y="512"/>
                      <a:pt x="760" y="513"/>
                      <a:pt x="760" y="513"/>
                    </a:cubicBezTo>
                    <a:cubicBezTo>
                      <a:pt x="760" y="513"/>
                      <a:pt x="760" y="513"/>
                      <a:pt x="760" y="514"/>
                    </a:cubicBezTo>
                    <a:cubicBezTo>
                      <a:pt x="760" y="514"/>
                      <a:pt x="760" y="514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4"/>
                    </a:cubicBezTo>
                    <a:cubicBezTo>
                      <a:pt x="761" y="514"/>
                      <a:pt x="760" y="513"/>
                      <a:pt x="761" y="513"/>
                    </a:cubicBezTo>
                    <a:cubicBezTo>
                      <a:pt x="761" y="513"/>
                      <a:pt x="761" y="512"/>
                      <a:pt x="761" y="512"/>
                    </a:cubicBezTo>
                    <a:cubicBezTo>
                      <a:pt x="761" y="512"/>
                      <a:pt x="762" y="511"/>
                      <a:pt x="762" y="511"/>
                    </a:cubicBezTo>
                    <a:cubicBezTo>
                      <a:pt x="762" y="510"/>
                      <a:pt x="763" y="510"/>
                      <a:pt x="763" y="509"/>
                    </a:cubicBezTo>
                    <a:cubicBezTo>
                      <a:pt x="763" y="508"/>
                      <a:pt x="763" y="507"/>
                      <a:pt x="763" y="506"/>
                    </a:cubicBezTo>
                    <a:cubicBezTo>
                      <a:pt x="763" y="505"/>
                      <a:pt x="763" y="505"/>
                      <a:pt x="764" y="505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3" y="503"/>
                      <a:pt x="763" y="503"/>
                    </a:cubicBezTo>
                    <a:close/>
                    <a:moveTo>
                      <a:pt x="578" y="523"/>
                    </a:moveTo>
                    <a:cubicBezTo>
                      <a:pt x="578" y="523"/>
                      <a:pt x="578" y="524"/>
                      <a:pt x="577" y="523"/>
                    </a:cubicBezTo>
                    <a:cubicBezTo>
                      <a:pt x="577" y="524"/>
                      <a:pt x="577" y="525"/>
                      <a:pt x="577" y="525"/>
                    </a:cubicBezTo>
                    <a:cubicBezTo>
                      <a:pt x="578" y="524"/>
                      <a:pt x="579" y="524"/>
                      <a:pt x="578" y="523"/>
                    </a:cubicBezTo>
                    <a:close/>
                    <a:moveTo>
                      <a:pt x="575" y="519"/>
                    </a:moveTo>
                    <a:cubicBezTo>
                      <a:pt x="574" y="519"/>
                      <a:pt x="575" y="518"/>
                      <a:pt x="574" y="518"/>
                    </a:cubicBezTo>
                    <a:cubicBezTo>
                      <a:pt x="573" y="519"/>
                      <a:pt x="574" y="520"/>
                      <a:pt x="575" y="519"/>
                    </a:cubicBezTo>
                    <a:close/>
                    <a:moveTo>
                      <a:pt x="566" y="505"/>
                    </a:moveTo>
                    <a:cubicBezTo>
                      <a:pt x="565" y="505"/>
                      <a:pt x="565" y="506"/>
                      <a:pt x="565" y="506"/>
                    </a:cubicBezTo>
                    <a:cubicBezTo>
                      <a:pt x="566" y="507"/>
                      <a:pt x="566" y="506"/>
                      <a:pt x="566" y="505"/>
                    </a:cubicBezTo>
                    <a:close/>
                    <a:moveTo>
                      <a:pt x="573" y="516"/>
                    </a:moveTo>
                    <a:cubicBezTo>
                      <a:pt x="573" y="516"/>
                      <a:pt x="572" y="516"/>
                      <a:pt x="572" y="516"/>
                    </a:cubicBezTo>
                    <a:cubicBezTo>
                      <a:pt x="572" y="517"/>
                      <a:pt x="573" y="518"/>
                      <a:pt x="573" y="518"/>
                    </a:cubicBezTo>
                    <a:cubicBezTo>
                      <a:pt x="574" y="518"/>
                      <a:pt x="573" y="517"/>
                      <a:pt x="573" y="516"/>
                    </a:cubicBezTo>
                    <a:close/>
                    <a:moveTo>
                      <a:pt x="578" y="526"/>
                    </a:moveTo>
                    <a:cubicBezTo>
                      <a:pt x="579" y="526"/>
                      <a:pt x="579" y="527"/>
                      <a:pt x="579" y="528"/>
                    </a:cubicBezTo>
                    <a:cubicBezTo>
                      <a:pt x="580" y="527"/>
                      <a:pt x="580" y="527"/>
                      <a:pt x="580" y="526"/>
                    </a:cubicBezTo>
                    <a:cubicBezTo>
                      <a:pt x="579" y="526"/>
                      <a:pt x="578" y="525"/>
                      <a:pt x="578" y="525"/>
                    </a:cubicBezTo>
                    <a:cubicBezTo>
                      <a:pt x="578" y="525"/>
                      <a:pt x="578" y="525"/>
                      <a:pt x="577" y="525"/>
                    </a:cubicBezTo>
                    <a:cubicBezTo>
                      <a:pt x="577" y="526"/>
                      <a:pt x="577" y="526"/>
                      <a:pt x="578" y="526"/>
                    </a:cubicBezTo>
                    <a:close/>
                    <a:moveTo>
                      <a:pt x="593" y="541"/>
                    </a:moveTo>
                    <a:cubicBezTo>
                      <a:pt x="593" y="540"/>
                      <a:pt x="592" y="540"/>
                      <a:pt x="592" y="540"/>
                    </a:cubicBezTo>
                    <a:cubicBezTo>
                      <a:pt x="592" y="540"/>
                      <a:pt x="591" y="541"/>
                      <a:pt x="592" y="541"/>
                    </a:cubicBezTo>
                    <a:cubicBezTo>
                      <a:pt x="592" y="541"/>
                      <a:pt x="592" y="541"/>
                      <a:pt x="593" y="541"/>
                    </a:cubicBezTo>
                    <a:close/>
                    <a:moveTo>
                      <a:pt x="752" y="531"/>
                    </a:moveTo>
                    <a:cubicBezTo>
                      <a:pt x="751" y="531"/>
                      <a:pt x="751" y="531"/>
                      <a:pt x="751" y="531"/>
                    </a:cubicBezTo>
                    <a:cubicBezTo>
                      <a:pt x="751" y="531"/>
                      <a:pt x="752" y="531"/>
                      <a:pt x="752" y="531"/>
                    </a:cubicBezTo>
                    <a:close/>
                    <a:moveTo>
                      <a:pt x="759" y="517"/>
                    </a:moveTo>
                    <a:cubicBezTo>
                      <a:pt x="761" y="517"/>
                      <a:pt x="761" y="516"/>
                      <a:pt x="760" y="516"/>
                    </a:cubicBezTo>
                    <a:cubicBezTo>
                      <a:pt x="760" y="516"/>
                      <a:pt x="759" y="516"/>
                      <a:pt x="759" y="517"/>
                    </a:cubicBezTo>
                    <a:close/>
                    <a:moveTo>
                      <a:pt x="584" y="535"/>
                    </a:moveTo>
                    <a:cubicBezTo>
                      <a:pt x="584" y="536"/>
                      <a:pt x="586" y="535"/>
                      <a:pt x="585" y="535"/>
                    </a:cubicBezTo>
                    <a:cubicBezTo>
                      <a:pt x="585" y="534"/>
                      <a:pt x="584" y="535"/>
                      <a:pt x="584" y="535"/>
                    </a:cubicBezTo>
                    <a:close/>
                    <a:moveTo>
                      <a:pt x="582" y="530"/>
                    </a:moveTo>
                    <a:cubicBezTo>
                      <a:pt x="582" y="530"/>
                      <a:pt x="583" y="531"/>
                      <a:pt x="583" y="531"/>
                    </a:cubicBezTo>
                    <a:cubicBezTo>
                      <a:pt x="583" y="531"/>
                      <a:pt x="584" y="530"/>
                      <a:pt x="584" y="530"/>
                    </a:cubicBezTo>
                    <a:cubicBezTo>
                      <a:pt x="583" y="530"/>
                      <a:pt x="583" y="529"/>
                      <a:pt x="582" y="529"/>
                    </a:cubicBezTo>
                    <a:cubicBezTo>
                      <a:pt x="582" y="530"/>
                      <a:pt x="581" y="530"/>
                      <a:pt x="581" y="531"/>
                    </a:cubicBezTo>
                    <a:cubicBezTo>
                      <a:pt x="582" y="531"/>
                      <a:pt x="582" y="530"/>
                      <a:pt x="582" y="530"/>
                    </a:cubicBezTo>
                    <a:close/>
                    <a:moveTo>
                      <a:pt x="584" y="531"/>
                    </a:moveTo>
                    <a:cubicBezTo>
                      <a:pt x="584" y="533"/>
                      <a:pt x="584" y="533"/>
                      <a:pt x="584" y="533"/>
                    </a:cubicBezTo>
                    <a:cubicBezTo>
                      <a:pt x="585" y="533"/>
                      <a:pt x="584" y="534"/>
                      <a:pt x="586" y="534"/>
                    </a:cubicBezTo>
                    <a:cubicBezTo>
                      <a:pt x="585" y="533"/>
                      <a:pt x="585" y="531"/>
                      <a:pt x="584" y="531"/>
                    </a:cubicBezTo>
                    <a:close/>
                    <a:moveTo>
                      <a:pt x="581" y="529"/>
                    </a:moveTo>
                    <a:cubicBezTo>
                      <a:pt x="581" y="529"/>
                      <a:pt x="581" y="529"/>
                      <a:pt x="581" y="529"/>
                    </a:cubicBezTo>
                    <a:cubicBezTo>
                      <a:pt x="581" y="529"/>
                      <a:pt x="582" y="529"/>
                      <a:pt x="582" y="528"/>
                    </a:cubicBezTo>
                    <a:cubicBezTo>
                      <a:pt x="581" y="528"/>
                      <a:pt x="581" y="528"/>
                      <a:pt x="581" y="528"/>
                    </a:cubicBezTo>
                    <a:lnTo>
                      <a:pt x="581" y="529"/>
                    </a:lnTo>
                    <a:close/>
                    <a:moveTo>
                      <a:pt x="479" y="13"/>
                    </a:moveTo>
                    <a:cubicBezTo>
                      <a:pt x="480" y="14"/>
                      <a:pt x="479" y="13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2" y="15"/>
                      <a:pt x="484" y="15"/>
                      <a:pt x="484" y="16"/>
                    </a:cubicBezTo>
                    <a:cubicBezTo>
                      <a:pt x="484" y="16"/>
                      <a:pt x="485" y="16"/>
                      <a:pt x="485" y="16"/>
                    </a:cubicBezTo>
                    <a:cubicBezTo>
                      <a:pt x="485" y="16"/>
                      <a:pt x="485" y="17"/>
                      <a:pt x="485" y="17"/>
                    </a:cubicBezTo>
                    <a:cubicBezTo>
                      <a:pt x="485" y="17"/>
                      <a:pt x="486" y="17"/>
                      <a:pt x="486" y="17"/>
                    </a:cubicBezTo>
                    <a:cubicBezTo>
                      <a:pt x="486" y="17"/>
                      <a:pt x="486" y="17"/>
                      <a:pt x="486" y="17"/>
                    </a:cubicBezTo>
                    <a:cubicBezTo>
                      <a:pt x="486" y="17"/>
                      <a:pt x="487" y="17"/>
                      <a:pt x="487" y="17"/>
                    </a:cubicBezTo>
                    <a:cubicBezTo>
                      <a:pt x="488" y="18"/>
                      <a:pt x="489" y="17"/>
                      <a:pt x="489" y="18"/>
                    </a:cubicBezTo>
                    <a:cubicBezTo>
                      <a:pt x="490" y="18"/>
                      <a:pt x="490" y="18"/>
                      <a:pt x="490" y="18"/>
                    </a:cubicBezTo>
                    <a:cubicBezTo>
                      <a:pt x="491" y="19"/>
                      <a:pt x="492" y="19"/>
                      <a:pt x="492" y="19"/>
                    </a:cubicBezTo>
                    <a:cubicBezTo>
                      <a:pt x="493" y="20"/>
                      <a:pt x="492" y="18"/>
                      <a:pt x="493" y="19"/>
                    </a:cubicBezTo>
                    <a:cubicBezTo>
                      <a:pt x="493" y="19"/>
                      <a:pt x="494" y="20"/>
                      <a:pt x="495" y="20"/>
                    </a:cubicBezTo>
                    <a:cubicBezTo>
                      <a:pt x="495" y="21"/>
                      <a:pt x="495" y="21"/>
                      <a:pt x="495" y="21"/>
                    </a:cubicBezTo>
                    <a:cubicBezTo>
                      <a:pt x="496" y="21"/>
                      <a:pt x="497" y="21"/>
                      <a:pt x="497" y="21"/>
                    </a:cubicBezTo>
                    <a:cubicBezTo>
                      <a:pt x="497" y="21"/>
                      <a:pt x="497" y="22"/>
                      <a:pt x="498" y="22"/>
                    </a:cubicBezTo>
                    <a:cubicBezTo>
                      <a:pt x="498" y="23"/>
                      <a:pt x="499" y="23"/>
                      <a:pt x="499" y="23"/>
                    </a:cubicBezTo>
                    <a:cubicBezTo>
                      <a:pt x="500" y="23"/>
                      <a:pt x="500" y="22"/>
                      <a:pt x="501" y="22"/>
                    </a:cubicBezTo>
                    <a:cubicBezTo>
                      <a:pt x="502" y="23"/>
                      <a:pt x="504" y="25"/>
                      <a:pt x="504" y="26"/>
                    </a:cubicBezTo>
                    <a:cubicBezTo>
                      <a:pt x="505" y="26"/>
                      <a:pt x="506" y="26"/>
                      <a:pt x="506" y="27"/>
                    </a:cubicBezTo>
                    <a:cubicBezTo>
                      <a:pt x="506" y="27"/>
                      <a:pt x="507" y="27"/>
                      <a:pt x="507" y="27"/>
                    </a:cubicBezTo>
                    <a:cubicBezTo>
                      <a:pt x="507" y="27"/>
                      <a:pt x="507" y="27"/>
                      <a:pt x="507" y="27"/>
                    </a:cubicBezTo>
                    <a:cubicBezTo>
                      <a:pt x="507" y="27"/>
                      <a:pt x="508" y="27"/>
                      <a:pt x="508" y="27"/>
                    </a:cubicBezTo>
                    <a:cubicBezTo>
                      <a:pt x="508" y="27"/>
                      <a:pt x="508" y="28"/>
                      <a:pt x="508" y="28"/>
                    </a:cubicBezTo>
                    <a:cubicBezTo>
                      <a:pt x="508" y="28"/>
                      <a:pt x="508" y="28"/>
                      <a:pt x="508" y="28"/>
                    </a:cubicBezTo>
                    <a:cubicBezTo>
                      <a:pt x="510" y="29"/>
                      <a:pt x="512" y="30"/>
                      <a:pt x="513" y="30"/>
                    </a:cubicBezTo>
                    <a:cubicBezTo>
                      <a:pt x="514" y="31"/>
                      <a:pt x="515" y="31"/>
                      <a:pt x="516" y="32"/>
                    </a:cubicBezTo>
                    <a:cubicBezTo>
                      <a:pt x="516" y="32"/>
                      <a:pt x="516" y="32"/>
                      <a:pt x="516" y="33"/>
                    </a:cubicBezTo>
                    <a:cubicBezTo>
                      <a:pt x="517" y="33"/>
                      <a:pt x="517" y="33"/>
                      <a:pt x="518" y="34"/>
                    </a:cubicBezTo>
                    <a:cubicBezTo>
                      <a:pt x="518" y="34"/>
                      <a:pt x="518" y="34"/>
                      <a:pt x="518" y="34"/>
                    </a:cubicBezTo>
                    <a:cubicBezTo>
                      <a:pt x="518" y="34"/>
                      <a:pt x="519" y="35"/>
                      <a:pt x="519" y="35"/>
                    </a:cubicBezTo>
                    <a:cubicBezTo>
                      <a:pt x="520" y="36"/>
                      <a:pt x="521" y="36"/>
                      <a:pt x="521" y="36"/>
                    </a:cubicBezTo>
                    <a:cubicBezTo>
                      <a:pt x="522" y="38"/>
                      <a:pt x="523" y="37"/>
                      <a:pt x="523" y="39"/>
                    </a:cubicBezTo>
                    <a:cubicBezTo>
                      <a:pt x="524" y="39"/>
                      <a:pt x="526" y="39"/>
                      <a:pt x="526" y="40"/>
                    </a:cubicBezTo>
                    <a:cubicBezTo>
                      <a:pt x="527" y="40"/>
                      <a:pt x="527" y="41"/>
                      <a:pt x="527" y="41"/>
                    </a:cubicBezTo>
                    <a:cubicBezTo>
                      <a:pt x="528" y="41"/>
                      <a:pt x="529" y="41"/>
                      <a:pt x="529" y="42"/>
                    </a:cubicBezTo>
                    <a:cubicBezTo>
                      <a:pt x="529" y="42"/>
                      <a:pt x="529" y="43"/>
                      <a:pt x="530" y="43"/>
                    </a:cubicBezTo>
                    <a:cubicBezTo>
                      <a:pt x="530" y="43"/>
                      <a:pt x="531" y="44"/>
                      <a:pt x="531" y="44"/>
                    </a:cubicBezTo>
                    <a:cubicBezTo>
                      <a:pt x="531" y="44"/>
                      <a:pt x="531" y="45"/>
                      <a:pt x="532" y="45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3" y="46"/>
                      <a:pt x="533" y="46"/>
                      <a:pt x="533" y="46"/>
                    </a:cubicBezTo>
                    <a:cubicBezTo>
                      <a:pt x="533" y="46"/>
                      <a:pt x="533" y="46"/>
                      <a:pt x="534" y="46"/>
                    </a:cubicBezTo>
                    <a:cubicBezTo>
                      <a:pt x="534" y="47"/>
                      <a:pt x="534" y="47"/>
                      <a:pt x="534" y="48"/>
                    </a:cubicBezTo>
                    <a:cubicBezTo>
                      <a:pt x="535" y="48"/>
                      <a:pt x="535" y="48"/>
                      <a:pt x="536" y="48"/>
                    </a:cubicBezTo>
                    <a:cubicBezTo>
                      <a:pt x="536" y="48"/>
                      <a:pt x="536" y="49"/>
                      <a:pt x="536" y="49"/>
                    </a:cubicBezTo>
                    <a:cubicBezTo>
                      <a:pt x="536" y="49"/>
                      <a:pt x="537" y="49"/>
                      <a:pt x="537" y="49"/>
                    </a:cubicBezTo>
                    <a:cubicBezTo>
                      <a:pt x="537" y="49"/>
                      <a:pt x="537" y="50"/>
                      <a:pt x="537" y="50"/>
                    </a:cubicBezTo>
                    <a:cubicBezTo>
                      <a:pt x="538" y="50"/>
                      <a:pt x="539" y="51"/>
                      <a:pt x="539" y="51"/>
                    </a:cubicBezTo>
                    <a:cubicBezTo>
                      <a:pt x="540" y="51"/>
                      <a:pt x="541" y="52"/>
                      <a:pt x="542" y="52"/>
                    </a:cubicBezTo>
                    <a:cubicBezTo>
                      <a:pt x="542" y="54"/>
                      <a:pt x="543" y="54"/>
                      <a:pt x="543" y="54"/>
                    </a:cubicBezTo>
                    <a:cubicBezTo>
                      <a:pt x="543" y="55"/>
                      <a:pt x="543" y="55"/>
                      <a:pt x="543" y="55"/>
                    </a:cubicBezTo>
                    <a:cubicBezTo>
                      <a:pt x="544" y="56"/>
                      <a:pt x="545" y="56"/>
                      <a:pt x="546" y="57"/>
                    </a:cubicBezTo>
                    <a:cubicBezTo>
                      <a:pt x="546" y="57"/>
                      <a:pt x="546" y="58"/>
                      <a:pt x="546" y="58"/>
                    </a:cubicBezTo>
                    <a:cubicBezTo>
                      <a:pt x="546" y="58"/>
                      <a:pt x="547" y="58"/>
                      <a:pt x="547" y="58"/>
                    </a:cubicBezTo>
                    <a:cubicBezTo>
                      <a:pt x="548" y="59"/>
                      <a:pt x="549" y="60"/>
                      <a:pt x="550" y="61"/>
                    </a:cubicBezTo>
                    <a:cubicBezTo>
                      <a:pt x="551" y="61"/>
                      <a:pt x="551" y="62"/>
                      <a:pt x="552" y="63"/>
                    </a:cubicBezTo>
                    <a:cubicBezTo>
                      <a:pt x="552" y="64"/>
                      <a:pt x="553" y="64"/>
                      <a:pt x="553" y="64"/>
                    </a:cubicBezTo>
                    <a:cubicBezTo>
                      <a:pt x="554" y="65"/>
                      <a:pt x="554" y="65"/>
                      <a:pt x="554" y="66"/>
                    </a:cubicBezTo>
                    <a:cubicBezTo>
                      <a:pt x="556" y="67"/>
                      <a:pt x="556" y="68"/>
                      <a:pt x="558" y="68"/>
                    </a:cubicBezTo>
                    <a:cubicBezTo>
                      <a:pt x="558" y="71"/>
                      <a:pt x="559" y="71"/>
                      <a:pt x="560" y="71"/>
                    </a:cubicBezTo>
                    <a:cubicBezTo>
                      <a:pt x="560" y="73"/>
                      <a:pt x="560" y="73"/>
                      <a:pt x="561" y="74"/>
                    </a:cubicBezTo>
                    <a:cubicBezTo>
                      <a:pt x="562" y="75"/>
                      <a:pt x="563" y="78"/>
                      <a:pt x="565" y="79"/>
                    </a:cubicBezTo>
                    <a:cubicBezTo>
                      <a:pt x="565" y="80"/>
                      <a:pt x="565" y="80"/>
                      <a:pt x="565" y="81"/>
                    </a:cubicBezTo>
                    <a:cubicBezTo>
                      <a:pt x="566" y="81"/>
                      <a:pt x="566" y="82"/>
                      <a:pt x="567" y="82"/>
                    </a:cubicBezTo>
                    <a:cubicBezTo>
                      <a:pt x="567" y="84"/>
                      <a:pt x="568" y="85"/>
                      <a:pt x="568" y="86"/>
                    </a:cubicBezTo>
                    <a:cubicBezTo>
                      <a:pt x="569" y="86"/>
                      <a:pt x="570" y="88"/>
                      <a:pt x="571" y="88"/>
                    </a:cubicBezTo>
                    <a:cubicBezTo>
                      <a:pt x="570" y="89"/>
                      <a:pt x="572" y="89"/>
                      <a:pt x="572" y="90"/>
                    </a:cubicBezTo>
                    <a:cubicBezTo>
                      <a:pt x="572" y="91"/>
                      <a:pt x="573" y="91"/>
                      <a:pt x="574" y="92"/>
                    </a:cubicBezTo>
                    <a:cubicBezTo>
                      <a:pt x="573" y="94"/>
                      <a:pt x="574" y="95"/>
                      <a:pt x="574" y="96"/>
                    </a:cubicBezTo>
                    <a:cubicBezTo>
                      <a:pt x="574" y="97"/>
                      <a:pt x="575" y="97"/>
                      <a:pt x="574" y="97"/>
                    </a:cubicBezTo>
                    <a:cubicBezTo>
                      <a:pt x="576" y="98"/>
                      <a:pt x="576" y="99"/>
                      <a:pt x="577" y="99"/>
                    </a:cubicBezTo>
                    <a:cubicBezTo>
                      <a:pt x="577" y="99"/>
                      <a:pt x="577" y="101"/>
                      <a:pt x="577" y="101"/>
                    </a:cubicBezTo>
                    <a:cubicBezTo>
                      <a:pt x="577" y="101"/>
                      <a:pt x="578" y="101"/>
                      <a:pt x="578" y="101"/>
                    </a:cubicBezTo>
                    <a:cubicBezTo>
                      <a:pt x="577" y="102"/>
                      <a:pt x="577" y="102"/>
                      <a:pt x="577" y="102"/>
                    </a:cubicBezTo>
                    <a:cubicBezTo>
                      <a:pt x="577" y="103"/>
                      <a:pt x="578" y="103"/>
                      <a:pt x="578" y="104"/>
                    </a:cubicBezTo>
                    <a:cubicBezTo>
                      <a:pt x="579" y="104"/>
                      <a:pt x="579" y="105"/>
                      <a:pt x="579" y="106"/>
                    </a:cubicBezTo>
                    <a:cubicBezTo>
                      <a:pt x="579" y="108"/>
                      <a:pt x="580" y="109"/>
                      <a:pt x="580" y="111"/>
                    </a:cubicBezTo>
                    <a:cubicBezTo>
                      <a:pt x="583" y="120"/>
                      <a:pt x="586" y="129"/>
                      <a:pt x="587" y="139"/>
                    </a:cubicBezTo>
                    <a:cubicBezTo>
                      <a:pt x="587" y="142"/>
                      <a:pt x="587" y="144"/>
                      <a:pt x="587" y="147"/>
                    </a:cubicBezTo>
                    <a:cubicBezTo>
                      <a:pt x="587" y="155"/>
                      <a:pt x="587" y="163"/>
                      <a:pt x="583" y="171"/>
                    </a:cubicBezTo>
                    <a:cubicBezTo>
                      <a:pt x="582" y="172"/>
                      <a:pt x="581" y="175"/>
                      <a:pt x="580" y="176"/>
                    </a:cubicBezTo>
                    <a:cubicBezTo>
                      <a:pt x="577" y="179"/>
                      <a:pt x="575" y="181"/>
                      <a:pt x="571" y="183"/>
                    </a:cubicBezTo>
                    <a:cubicBezTo>
                      <a:pt x="565" y="185"/>
                      <a:pt x="557" y="185"/>
                      <a:pt x="552" y="180"/>
                    </a:cubicBezTo>
                    <a:cubicBezTo>
                      <a:pt x="550" y="179"/>
                      <a:pt x="549" y="178"/>
                      <a:pt x="548" y="177"/>
                    </a:cubicBezTo>
                    <a:cubicBezTo>
                      <a:pt x="547" y="175"/>
                      <a:pt x="547" y="174"/>
                      <a:pt x="546" y="172"/>
                    </a:cubicBezTo>
                    <a:cubicBezTo>
                      <a:pt x="546" y="170"/>
                      <a:pt x="546" y="168"/>
                      <a:pt x="546" y="167"/>
                    </a:cubicBezTo>
                    <a:cubicBezTo>
                      <a:pt x="548" y="172"/>
                      <a:pt x="556" y="172"/>
                      <a:pt x="560" y="171"/>
                    </a:cubicBezTo>
                    <a:cubicBezTo>
                      <a:pt x="565" y="169"/>
                      <a:pt x="569" y="166"/>
                      <a:pt x="571" y="161"/>
                    </a:cubicBezTo>
                    <a:cubicBezTo>
                      <a:pt x="576" y="148"/>
                      <a:pt x="570" y="133"/>
                      <a:pt x="559" y="127"/>
                    </a:cubicBezTo>
                    <a:cubicBezTo>
                      <a:pt x="550" y="122"/>
                      <a:pt x="537" y="121"/>
                      <a:pt x="528" y="126"/>
                    </a:cubicBezTo>
                    <a:cubicBezTo>
                      <a:pt x="523" y="128"/>
                      <a:pt x="518" y="132"/>
                      <a:pt x="515" y="137"/>
                    </a:cubicBezTo>
                    <a:cubicBezTo>
                      <a:pt x="504" y="154"/>
                      <a:pt x="503" y="179"/>
                      <a:pt x="518" y="194"/>
                    </a:cubicBezTo>
                    <a:cubicBezTo>
                      <a:pt x="521" y="198"/>
                      <a:pt x="526" y="201"/>
                      <a:pt x="531" y="203"/>
                    </a:cubicBezTo>
                    <a:cubicBezTo>
                      <a:pt x="531" y="203"/>
                      <a:pt x="531" y="203"/>
                      <a:pt x="531" y="203"/>
                    </a:cubicBezTo>
                    <a:cubicBezTo>
                      <a:pt x="526" y="211"/>
                      <a:pt x="521" y="220"/>
                      <a:pt x="525" y="230"/>
                    </a:cubicBezTo>
                    <a:cubicBezTo>
                      <a:pt x="531" y="248"/>
                      <a:pt x="545" y="255"/>
                      <a:pt x="562" y="256"/>
                    </a:cubicBezTo>
                    <a:cubicBezTo>
                      <a:pt x="572" y="256"/>
                      <a:pt x="582" y="249"/>
                      <a:pt x="586" y="243"/>
                    </a:cubicBezTo>
                    <a:cubicBezTo>
                      <a:pt x="592" y="233"/>
                      <a:pt x="589" y="232"/>
                      <a:pt x="588" y="231"/>
                    </a:cubicBezTo>
                    <a:cubicBezTo>
                      <a:pt x="595" y="231"/>
                      <a:pt x="603" y="230"/>
                      <a:pt x="608" y="226"/>
                    </a:cubicBezTo>
                    <a:cubicBezTo>
                      <a:pt x="621" y="217"/>
                      <a:pt x="623" y="201"/>
                      <a:pt x="625" y="180"/>
                    </a:cubicBezTo>
                    <a:cubicBezTo>
                      <a:pt x="626" y="165"/>
                      <a:pt x="625" y="150"/>
                      <a:pt x="621" y="135"/>
                    </a:cubicBezTo>
                    <a:cubicBezTo>
                      <a:pt x="619" y="130"/>
                      <a:pt x="617" y="124"/>
                      <a:pt x="615" y="119"/>
                    </a:cubicBezTo>
                    <a:cubicBezTo>
                      <a:pt x="615" y="118"/>
                      <a:pt x="615" y="118"/>
                      <a:pt x="614" y="117"/>
                    </a:cubicBezTo>
                    <a:cubicBezTo>
                      <a:pt x="612" y="112"/>
                      <a:pt x="610" y="106"/>
                      <a:pt x="607" y="101"/>
                    </a:cubicBezTo>
                    <a:cubicBezTo>
                      <a:pt x="606" y="100"/>
                      <a:pt x="606" y="97"/>
                      <a:pt x="605" y="95"/>
                    </a:cubicBezTo>
                    <a:cubicBezTo>
                      <a:pt x="604" y="94"/>
                      <a:pt x="604" y="94"/>
                      <a:pt x="603" y="93"/>
                    </a:cubicBezTo>
                    <a:cubicBezTo>
                      <a:pt x="602" y="92"/>
                      <a:pt x="603" y="94"/>
                      <a:pt x="603" y="93"/>
                    </a:cubicBezTo>
                    <a:cubicBezTo>
                      <a:pt x="603" y="93"/>
                      <a:pt x="603" y="92"/>
                      <a:pt x="603" y="92"/>
                    </a:cubicBezTo>
                    <a:cubicBezTo>
                      <a:pt x="603" y="92"/>
                      <a:pt x="602" y="91"/>
                      <a:pt x="602" y="91"/>
                    </a:cubicBezTo>
                    <a:cubicBezTo>
                      <a:pt x="601" y="91"/>
                      <a:pt x="601" y="89"/>
                      <a:pt x="600" y="89"/>
                    </a:cubicBezTo>
                    <a:cubicBezTo>
                      <a:pt x="600" y="89"/>
                      <a:pt x="600" y="88"/>
                      <a:pt x="600" y="87"/>
                    </a:cubicBezTo>
                    <a:cubicBezTo>
                      <a:pt x="598" y="88"/>
                      <a:pt x="599" y="86"/>
                      <a:pt x="598" y="86"/>
                    </a:cubicBezTo>
                    <a:cubicBezTo>
                      <a:pt x="597" y="84"/>
                      <a:pt x="598" y="83"/>
                      <a:pt x="597" y="81"/>
                    </a:cubicBezTo>
                    <a:cubicBezTo>
                      <a:pt x="596" y="80"/>
                      <a:pt x="592" y="78"/>
                      <a:pt x="593" y="76"/>
                    </a:cubicBezTo>
                    <a:cubicBezTo>
                      <a:pt x="592" y="76"/>
                      <a:pt x="591" y="75"/>
                      <a:pt x="591" y="75"/>
                    </a:cubicBezTo>
                    <a:cubicBezTo>
                      <a:pt x="590" y="74"/>
                      <a:pt x="590" y="75"/>
                      <a:pt x="589" y="75"/>
                    </a:cubicBezTo>
                    <a:cubicBezTo>
                      <a:pt x="587" y="72"/>
                      <a:pt x="588" y="73"/>
                      <a:pt x="586" y="71"/>
                    </a:cubicBezTo>
                    <a:cubicBezTo>
                      <a:pt x="586" y="71"/>
                      <a:pt x="586" y="70"/>
                      <a:pt x="585" y="69"/>
                    </a:cubicBezTo>
                    <a:cubicBezTo>
                      <a:pt x="586" y="68"/>
                      <a:pt x="584" y="69"/>
                      <a:pt x="584" y="67"/>
                    </a:cubicBezTo>
                    <a:cubicBezTo>
                      <a:pt x="584" y="67"/>
                      <a:pt x="584" y="68"/>
                      <a:pt x="583" y="68"/>
                    </a:cubicBezTo>
                    <a:cubicBezTo>
                      <a:pt x="582" y="67"/>
                      <a:pt x="582" y="65"/>
                      <a:pt x="582" y="64"/>
                    </a:cubicBezTo>
                    <a:cubicBezTo>
                      <a:pt x="580" y="64"/>
                      <a:pt x="580" y="62"/>
                      <a:pt x="578" y="62"/>
                    </a:cubicBezTo>
                    <a:cubicBezTo>
                      <a:pt x="578" y="61"/>
                      <a:pt x="577" y="61"/>
                      <a:pt x="577" y="61"/>
                    </a:cubicBezTo>
                    <a:cubicBezTo>
                      <a:pt x="576" y="60"/>
                      <a:pt x="576" y="60"/>
                      <a:pt x="576" y="60"/>
                    </a:cubicBezTo>
                    <a:cubicBezTo>
                      <a:pt x="575" y="59"/>
                      <a:pt x="575" y="58"/>
                      <a:pt x="574" y="59"/>
                    </a:cubicBezTo>
                    <a:cubicBezTo>
                      <a:pt x="573" y="58"/>
                      <a:pt x="573" y="57"/>
                      <a:pt x="572" y="56"/>
                    </a:cubicBezTo>
                    <a:cubicBezTo>
                      <a:pt x="572" y="56"/>
                      <a:pt x="571" y="56"/>
                      <a:pt x="571" y="56"/>
                    </a:cubicBezTo>
                    <a:cubicBezTo>
                      <a:pt x="571" y="55"/>
                      <a:pt x="571" y="55"/>
                      <a:pt x="571" y="55"/>
                    </a:cubicBezTo>
                    <a:cubicBezTo>
                      <a:pt x="570" y="55"/>
                      <a:pt x="570" y="55"/>
                      <a:pt x="569" y="54"/>
                    </a:cubicBezTo>
                    <a:cubicBezTo>
                      <a:pt x="569" y="53"/>
                      <a:pt x="568" y="53"/>
                      <a:pt x="567" y="52"/>
                    </a:cubicBezTo>
                    <a:cubicBezTo>
                      <a:pt x="567" y="52"/>
                      <a:pt x="567" y="52"/>
                      <a:pt x="567" y="52"/>
                    </a:cubicBezTo>
                    <a:cubicBezTo>
                      <a:pt x="567" y="51"/>
                      <a:pt x="565" y="52"/>
                      <a:pt x="565" y="51"/>
                    </a:cubicBezTo>
                    <a:cubicBezTo>
                      <a:pt x="564" y="50"/>
                      <a:pt x="564" y="49"/>
                      <a:pt x="563" y="48"/>
                    </a:cubicBezTo>
                    <a:cubicBezTo>
                      <a:pt x="560" y="48"/>
                      <a:pt x="560" y="45"/>
                      <a:pt x="557" y="45"/>
                    </a:cubicBezTo>
                    <a:cubicBezTo>
                      <a:pt x="557" y="44"/>
                      <a:pt x="556" y="43"/>
                      <a:pt x="554" y="43"/>
                    </a:cubicBezTo>
                    <a:cubicBezTo>
                      <a:pt x="555" y="42"/>
                      <a:pt x="553" y="42"/>
                      <a:pt x="553" y="41"/>
                    </a:cubicBezTo>
                    <a:cubicBezTo>
                      <a:pt x="552" y="41"/>
                      <a:pt x="552" y="40"/>
                      <a:pt x="551" y="40"/>
                    </a:cubicBezTo>
                    <a:cubicBezTo>
                      <a:pt x="549" y="37"/>
                      <a:pt x="546" y="35"/>
                      <a:pt x="543" y="34"/>
                    </a:cubicBezTo>
                    <a:cubicBezTo>
                      <a:pt x="541" y="32"/>
                      <a:pt x="538" y="30"/>
                      <a:pt x="536" y="31"/>
                    </a:cubicBezTo>
                    <a:cubicBezTo>
                      <a:pt x="535" y="30"/>
                      <a:pt x="534" y="30"/>
                      <a:pt x="534" y="29"/>
                    </a:cubicBezTo>
                    <a:cubicBezTo>
                      <a:pt x="533" y="29"/>
                      <a:pt x="531" y="27"/>
                      <a:pt x="532" y="30"/>
                    </a:cubicBezTo>
                    <a:cubicBezTo>
                      <a:pt x="531" y="29"/>
                      <a:pt x="530" y="27"/>
                      <a:pt x="529" y="26"/>
                    </a:cubicBezTo>
                    <a:cubicBezTo>
                      <a:pt x="527" y="25"/>
                      <a:pt x="528" y="27"/>
                      <a:pt x="527" y="26"/>
                    </a:cubicBezTo>
                    <a:cubicBezTo>
                      <a:pt x="527" y="25"/>
                      <a:pt x="526" y="25"/>
                      <a:pt x="525" y="25"/>
                    </a:cubicBezTo>
                    <a:cubicBezTo>
                      <a:pt x="524" y="25"/>
                      <a:pt x="524" y="25"/>
                      <a:pt x="524" y="25"/>
                    </a:cubicBezTo>
                    <a:cubicBezTo>
                      <a:pt x="523" y="25"/>
                      <a:pt x="524" y="24"/>
                      <a:pt x="523" y="24"/>
                    </a:cubicBezTo>
                    <a:cubicBezTo>
                      <a:pt x="522" y="24"/>
                      <a:pt x="522" y="24"/>
                      <a:pt x="522" y="24"/>
                    </a:cubicBezTo>
                    <a:cubicBezTo>
                      <a:pt x="522" y="24"/>
                      <a:pt x="521" y="24"/>
                      <a:pt x="521" y="24"/>
                    </a:cubicBezTo>
                    <a:cubicBezTo>
                      <a:pt x="521" y="24"/>
                      <a:pt x="521" y="23"/>
                      <a:pt x="521" y="23"/>
                    </a:cubicBezTo>
                    <a:cubicBezTo>
                      <a:pt x="521" y="23"/>
                      <a:pt x="519" y="22"/>
                      <a:pt x="518" y="21"/>
                    </a:cubicBezTo>
                    <a:cubicBezTo>
                      <a:pt x="518" y="21"/>
                      <a:pt x="516" y="22"/>
                      <a:pt x="516" y="22"/>
                    </a:cubicBezTo>
                    <a:cubicBezTo>
                      <a:pt x="516" y="22"/>
                      <a:pt x="516" y="22"/>
                      <a:pt x="516" y="22"/>
                    </a:cubicBezTo>
                    <a:cubicBezTo>
                      <a:pt x="515" y="21"/>
                      <a:pt x="516" y="21"/>
                      <a:pt x="515" y="21"/>
                    </a:cubicBezTo>
                    <a:cubicBezTo>
                      <a:pt x="515" y="21"/>
                      <a:pt x="515" y="21"/>
                      <a:pt x="515" y="21"/>
                    </a:cubicBezTo>
                    <a:cubicBezTo>
                      <a:pt x="514" y="21"/>
                      <a:pt x="514" y="21"/>
                      <a:pt x="514" y="21"/>
                    </a:cubicBezTo>
                    <a:cubicBezTo>
                      <a:pt x="512" y="20"/>
                      <a:pt x="512" y="20"/>
                      <a:pt x="510" y="20"/>
                    </a:cubicBezTo>
                    <a:cubicBezTo>
                      <a:pt x="510" y="19"/>
                      <a:pt x="509" y="20"/>
                      <a:pt x="509" y="20"/>
                    </a:cubicBezTo>
                    <a:cubicBezTo>
                      <a:pt x="509" y="20"/>
                      <a:pt x="509" y="19"/>
                      <a:pt x="509" y="19"/>
                    </a:cubicBezTo>
                    <a:cubicBezTo>
                      <a:pt x="509" y="19"/>
                      <a:pt x="508" y="19"/>
                      <a:pt x="508" y="19"/>
                    </a:cubicBezTo>
                    <a:cubicBezTo>
                      <a:pt x="508" y="19"/>
                      <a:pt x="508" y="19"/>
                      <a:pt x="508" y="19"/>
                    </a:cubicBezTo>
                    <a:cubicBezTo>
                      <a:pt x="508" y="18"/>
                      <a:pt x="508" y="19"/>
                      <a:pt x="508" y="18"/>
                    </a:cubicBezTo>
                    <a:cubicBezTo>
                      <a:pt x="506" y="18"/>
                      <a:pt x="506" y="18"/>
                      <a:pt x="505" y="18"/>
                    </a:cubicBezTo>
                    <a:cubicBezTo>
                      <a:pt x="505" y="17"/>
                      <a:pt x="505" y="18"/>
                      <a:pt x="504" y="18"/>
                    </a:cubicBezTo>
                    <a:cubicBezTo>
                      <a:pt x="504" y="18"/>
                      <a:pt x="503" y="18"/>
                      <a:pt x="503" y="18"/>
                    </a:cubicBezTo>
                    <a:cubicBezTo>
                      <a:pt x="502" y="17"/>
                      <a:pt x="501" y="17"/>
                      <a:pt x="499" y="17"/>
                    </a:cubicBezTo>
                    <a:cubicBezTo>
                      <a:pt x="499" y="16"/>
                      <a:pt x="498" y="16"/>
                      <a:pt x="498" y="15"/>
                    </a:cubicBezTo>
                    <a:cubicBezTo>
                      <a:pt x="496" y="15"/>
                      <a:pt x="495" y="15"/>
                      <a:pt x="493" y="15"/>
                    </a:cubicBezTo>
                    <a:cubicBezTo>
                      <a:pt x="493" y="15"/>
                      <a:pt x="493" y="14"/>
                      <a:pt x="492" y="14"/>
                    </a:cubicBezTo>
                    <a:cubicBezTo>
                      <a:pt x="492" y="14"/>
                      <a:pt x="492" y="14"/>
                      <a:pt x="492" y="14"/>
                    </a:cubicBezTo>
                    <a:cubicBezTo>
                      <a:pt x="491" y="14"/>
                      <a:pt x="491" y="14"/>
                      <a:pt x="490" y="14"/>
                    </a:cubicBezTo>
                    <a:cubicBezTo>
                      <a:pt x="490" y="14"/>
                      <a:pt x="489" y="13"/>
                      <a:pt x="488" y="13"/>
                    </a:cubicBezTo>
                    <a:cubicBezTo>
                      <a:pt x="487" y="13"/>
                      <a:pt x="487" y="13"/>
                      <a:pt x="486" y="13"/>
                    </a:cubicBezTo>
                    <a:cubicBezTo>
                      <a:pt x="485" y="12"/>
                      <a:pt x="488" y="14"/>
                      <a:pt x="487" y="14"/>
                    </a:cubicBezTo>
                    <a:cubicBezTo>
                      <a:pt x="486" y="13"/>
                      <a:pt x="482" y="13"/>
                      <a:pt x="481" y="12"/>
                    </a:cubicBezTo>
                    <a:cubicBezTo>
                      <a:pt x="481" y="12"/>
                      <a:pt x="481" y="12"/>
                      <a:pt x="480" y="12"/>
                    </a:cubicBezTo>
                    <a:cubicBezTo>
                      <a:pt x="480" y="12"/>
                      <a:pt x="480" y="13"/>
                      <a:pt x="480" y="13"/>
                    </a:cubicBezTo>
                    <a:cubicBezTo>
                      <a:pt x="480" y="13"/>
                      <a:pt x="480" y="12"/>
                      <a:pt x="479" y="12"/>
                    </a:cubicBezTo>
                    <a:cubicBezTo>
                      <a:pt x="479" y="12"/>
                      <a:pt x="478" y="12"/>
                      <a:pt x="478" y="12"/>
                    </a:cubicBezTo>
                    <a:cubicBezTo>
                      <a:pt x="478" y="13"/>
                      <a:pt x="478" y="13"/>
                      <a:pt x="479" y="13"/>
                    </a:cubicBezTo>
                    <a:close/>
                    <a:moveTo>
                      <a:pt x="590" y="77"/>
                    </a:moveTo>
                    <a:cubicBezTo>
                      <a:pt x="590" y="77"/>
                      <a:pt x="601" y="96"/>
                      <a:pt x="605" y="108"/>
                    </a:cubicBezTo>
                    <a:cubicBezTo>
                      <a:pt x="616" y="143"/>
                      <a:pt x="614" y="182"/>
                      <a:pt x="593" y="193"/>
                    </a:cubicBezTo>
                    <a:cubicBezTo>
                      <a:pt x="582" y="198"/>
                      <a:pt x="571" y="194"/>
                      <a:pt x="570" y="193"/>
                    </a:cubicBezTo>
                    <a:cubicBezTo>
                      <a:pt x="572" y="194"/>
                      <a:pt x="594" y="197"/>
                      <a:pt x="604" y="172"/>
                    </a:cubicBezTo>
                    <a:cubicBezTo>
                      <a:pt x="613" y="153"/>
                      <a:pt x="611" y="116"/>
                      <a:pt x="590" y="77"/>
                    </a:cubicBezTo>
                    <a:close/>
                    <a:moveTo>
                      <a:pt x="548" y="57"/>
                    </a:moveTo>
                    <a:cubicBezTo>
                      <a:pt x="548" y="56"/>
                      <a:pt x="547" y="57"/>
                      <a:pt x="546" y="56"/>
                    </a:cubicBezTo>
                    <a:cubicBezTo>
                      <a:pt x="546" y="56"/>
                      <a:pt x="546" y="56"/>
                      <a:pt x="546" y="55"/>
                    </a:cubicBezTo>
                    <a:cubicBezTo>
                      <a:pt x="546" y="55"/>
                      <a:pt x="545" y="55"/>
                      <a:pt x="544" y="55"/>
                    </a:cubicBezTo>
                    <a:cubicBezTo>
                      <a:pt x="544" y="54"/>
                      <a:pt x="544" y="53"/>
                      <a:pt x="544" y="53"/>
                    </a:cubicBezTo>
                    <a:cubicBezTo>
                      <a:pt x="543" y="53"/>
                      <a:pt x="543" y="53"/>
                      <a:pt x="543" y="53"/>
                    </a:cubicBezTo>
                    <a:cubicBezTo>
                      <a:pt x="542" y="52"/>
                      <a:pt x="542" y="52"/>
                      <a:pt x="542" y="52"/>
                    </a:cubicBezTo>
                    <a:cubicBezTo>
                      <a:pt x="541" y="50"/>
                      <a:pt x="538" y="49"/>
                      <a:pt x="537" y="47"/>
                    </a:cubicBezTo>
                    <a:cubicBezTo>
                      <a:pt x="537" y="47"/>
                      <a:pt x="539" y="48"/>
                      <a:pt x="540" y="48"/>
                    </a:cubicBezTo>
                    <a:cubicBezTo>
                      <a:pt x="540" y="49"/>
                      <a:pt x="541" y="49"/>
                      <a:pt x="541" y="49"/>
                    </a:cubicBezTo>
                    <a:cubicBezTo>
                      <a:pt x="541" y="50"/>
                      <a:pt x="542" y="49"/>
                      <a:pt x="542" y="50"/>
                    </a:cubicBezTo>
                    <a:cubicBezTo>
                      <a:pt x="542" y="50"/>
                      <a:pt x="542" y="51"/>
                      <a:pt x="542" y="51"/>
                    </a:cubicBezTo>
                    <a:cubicBezTo>
                      <a:pt x="543" y="51"/>
                      <a:pt x="544" y="51"/>
                      <a:pt x="545" y="51"/>
                    </a:cubicBezTo>
                    <a:cubicBezTo>
                      <a:pt x="545" y="52"/>
                      <a:pt x="544" y="52"/>
                      <a:pt x="544" y="52"/>
                    </a:cubicBezTo>
                    <a:cubicBezTo>
                      <a:pt x="544" y="53"/>
                      <a:pt x="544" y="53"/>
                      <a:pt x="545" y="53"/>
                    </a:cubicBezTo>
                    <a:cubicBezTo>
                      <a:pt x="545" y="53"/>
                      <a:pt x="546" y="54"/>
                      <a:pt x="546" y="54"/>
                    </a:cubicBezTo>
                    <a:cubicBezTo>
                      <a:pt x="546" y="54"/>
                      <a:pt x="546" y="54"/>
                      <a:pt x="546" y="54"/>
                    </a:cubicBezTo>
                    <a:cubicBezTo>
                      <a:pt x="547" y="55"/>
                      <a:pt x="548" y="55"/>
                      <a:pt x="548" y="57"/>
                    </a:cubicBezTo>
                    <a:close/>
                    <a:moveTo>
                      <a:pt x="547" y="52"/>
                    </a:moveTo>
                    <a:cubicBezTo>
                      <a:pt x="547" y="51"/>
                      <a:pt x="548" y="52"/>
                      <a:pt x="549" y="52"/>
                    </a:cubicBezTo>
                    <a:cubicBezTo>
                      <a:pt x="549" y="53"/>
                      <a:pt x="551" y="54"/>
                      <a:pt x="551" y="55"/>
                    </a:cubicBezTo>
                    <a:cubicBezTo>
                      <a:pt x="550" y="56"/>
                      <a:pt x="550" y="54"/>
                      <a:pt x="549" y="54"/>
                    </a:cubicBezTo>
                    <a:cubicBezTo>
                      <a:pt x="549" y="53"/>
                      <a:pt x="548" y="54"/>
                      <a:pt x="548" y="52"/>
                    </a:cubicBezTo>
                    <a:cubicBezTo>
                      <a:pt x="547" y="53"/>
                      <a:pt x="547" y="52"/>
                      <a:pt x="547" y="52"/>
                    </a:cubicBezTo>
                    <a:close/>
                    <a:moveTo>
                      <a:pt x="556" y="67"/>
                    </a:moveTo>
                    <a:cubicBezTo>
                      <a:pt x="555" y="67"/>
                      <a:pt x="555" y="65"/>
                      <a:pt x="555" y="64"/>
                    </a:cubicBezTo>
                    <a:cubicBezTo>
                      <a:pt x="553" y="64"/>
                      <a:pt x="553" y="62"/>
                      <a:pt x="552" y="60"/>
                    </a:cubicBezTo>
                    <a:cubicBezTo>
                      <a:pt x="550" y="61"/>
                      <a:pt x="551" y="59"/>
                      <a:pt x="549" y="59"/>
                    </a:cubicBezTo>
                    <a:cubicBezTo>
                      <a:pt x="549" y="58"/>
                      <a:pt x="549" y="57"/>
                      <a:pt x="548" y="57"/>
                    </a:cubicBezTo>
                    <a:cubicBezTo>
                      <a:pt x="549" y="56"/>
                      <a:pt x="550" y="58"/>
                      <a:pt x="551" y="59"/>
                    </a:cubicBezTo>
                    <a:cubicBezTo>
                      <a:pt x="552" y="59"/>
                      <a:pt x="551" y="57"/>
                      <a:pt x="551" y="57"/>
                    </a:cubicBezTo>
                    <a:cubicBezTo>
                      <a:pt x="552" y="57"/>
                      <a:pt x="552" y="56"/>
                      <a:pt x="553" y="56"/>
                    </a:cubicBezTo>
                    <a:cubicBezTo>
                      <a:pt x="552" y="59"/>
                      <a:pt x="554" y="59"/>
                      <a:pt x="553" y="62"/>
                    </a:cubicBezTo>
                    <a:cubicBezTo>
                      <a:pt x="553" y="62"/>
                      <a:pt x="554" y="61"/>
                      <a:pt x="554" y="61"/>
                    </a:cubicBezTo>
                    <a:cubicBezTo>
                      <a:pt x="556" y="62"/>
                      <a:pt x="556" y="64"/>
                      <a:pt x="557" y="65"/>
                    </a:cubicBezTo>
                    <a:cubicBezTo>
                      <a:pt x="557" y="65"/>
                      <a:pt x="556" y="65"/>
                      <a:pt x="556" y="67"/>
                    </a:cubicBezTo>
                    <a:close/>
                    <a:moveTo>
                      <a:pt x="556" y="60"/>
                    </a:moveTo>
                    <a:cubicBezTo>
                      <a:pt x="557" y="60"/>
                      <a:pt x="557" y="61"/>
                      <a:pt x="558" y="61"/>
                    </a:cubicBezTo>
                    <a:cubicBezTo>
                      <a:pt x="557" y="62"/>
                      <a:pt x="556" y="61"/>
                      <a:pt x="556" y="60"/>
                    </a:cubicBezTo>
                    <a:close/>
                    <a:moveTo>
                      <a:pt x="564" y="73"/>
                    </a:moveTo>
                    <a:cubicBezTo>
                      <a:pt x="563" y="73"/>
                      <a:pt x="563" y="73"/>
                      <a:pt x="563" y="72"/>
                    </a:cubicBezTo>
                    <a:cubicBezTo>
                      <a:pt x="562" y="72"/>
                      <a:pt x="561" y="72"/>
                      <a:pt x="561" y="71"/>
                    </a:cubicBezTo>
                    <a:cubicBezTo>
                      <a:pt x="562" y="70"/>
                      <a:pt x="563" y="73"/>
                      <a:pt x="565" y="72"/>
                    </a:cubicBezTo>
                    <a:cubicBezTo>
                      <a:pt x="564" y="72"/>
                      <a:pt x="564" y="73"/>
                      <a:pt x="565" y="73"/>
                    </a:cubicBezTo>
                    <a:cubicBezTo>
                      <a:pt x="565" y="74"/>
                      <a:pt x="564" y="74"/>
                      <a:pt x="564" y="73"/>
                    </a:cubicBezTo>
                    <a:close/>
                    <a:moveTo>
                      <a:pt x="574" y="82"/>
                    </a:moveTo>
                    <a:cubicBezTo>
                      <a:pt x="574" y="83"/>
                      <a:pt x="575" y="84"/>
                      <a:pt x="575" y="85"/>
                    </a:cubicBezTo>
                    <a:cubicBezTo>
                      <a:pt x="576" y="86"/>
                      <a:pt x="577" y="86"/>
                      <a:pt x="577" y="87"/>
                    </a:cubicBezTo>
                    <a:cubicBezTo>
                      <a:pt x="576" y="87"/>
                      <a:pt x="575" y="86"/>
                      <a:pt x="575" y="85"/>
                    </a:cubicBezTo>
                    <a:cubicBezTo>
                      <a:pt x="573" y="85"/>
                      <a:pt x="573" y="83"/>
                      <a:pt x="571" y="83"/>
                    </a:cubicBezTo>
                    <a:cubicBezTo>
                      <a:pt x="572" y="82"/>
                      <a:pt x="571" y="82"/>
                      <a:pt x="570" y="81"/>
                    </a:cubicBezTo>
                    <a:cubicBezTo>
                      <a:pt x="570" y="81"/>
                      <a:pt x="570" y="80"/>
                      <a:pt x="570" y="80"/>
                    </a:cubicBezTo>
                    <a:cubicBezTo>
                      <a:pt x="569" y="79"/>
                      <a:pt x="568" y="79"/>
                      <a:pt x="568" y="77"/>
                    </a:cubicBezTo>
                    <a:cubicBezTo>
                      <a:pt x="567" y="77"/>
                      <a:pt x="567" y="78"/>
                      <a:pt x="566" y="77"/>
                    </a:cubicBezTo>
                    <a:cubicBezTo>
                      <a:pt x="566" y="75"/>
                      <a:pt x="567" y="75"/>
                      <a:pt x="567" y="74"/>
                    </a:cubicBezTo>
                    <a:cubicBezTo>
                      <a:pt x="567" y="74"/>
                      <a:pt x="567" y="74"/>
                      <a:pt x="567" y="74"/>
                    </a:cubicBezTo>
                    <a:cubicBezTo>
                      <a:pt x="568" y="74"/>
                      <a:pt x="569" y="76"/>
                      <a:pt x="569" y="77"/>
                    </a:cubicBezTo>
                    <a:cubicBezTo>
                      <a:pt x="570" y="78"/>
                      <a:pt x="570" y="78"/>
                      <a:pt x="570" y="78"/>
                    </a:cubicBezTo>
                    <a:cubicBezTo>
                      <a:pt x="571" y="80"/>
                      <a:pt x="572" y="82"/>
                      <a:pt x="574" y="82"/>
                    </a:cubicBezTo>
                    <a:close/>
                    <a:moveTo>
                      <a:pt x="533" y="33"/>
                    </a:moveTo>
                    <a:cubicBezTo>
                      <a:pt x="533" y="34"/>
                      <a:pt x="534" y="34"/>
                      <a:pt x="534" y="35"/>
                    </a:cubicBezTo>
                    <a:cubicBezTo>
                      <a:pt x="535" y="35"/>
                      <a:pt x="535" y="35"/>
                      <a:pt x="535" y="36"/>
                    </a:cubicBezTo>
                    <a:cubicBezTo>
                      <a:pt x="536" y="36"/>
                      <a:pt x="536" y="35"/>
                      <a:pt x="537" y="35"/>
                    </a:cubicBezTo>
                    <a:cubicBezTo>
                      <a:pt x="537" y="36"/>
                      <a:pt x="539" y="36"/>
                      <a:pt x="539" y="37"/>
                    </a:cubicBezTo>
                    <a:cubicBezTo>
                      <a:pt x="540" y="37"/>
                      <a:pt x="540" y="37"/>
                      <a:pt x="540" y="37"/>
                    </a:cubicBezTo>
                    <a:cubicBezTo>
                      <a:pt x="541" y="38"/>
                      <a:pt x="540" y="38"/>
                      <a:pt x="542" y="38"/>
                    </a:cubicBezTo>
                    <a:cubicBezTo>
                      <a:pt x="542" y="39"/>
                      <a:pt x="543" y="39"/>
                      <a:pt x="543" y="40"/>
                    </a:cubicBezTo>
                    <a:cubicBezTo>
                      <a:pt x="544" y="40"/>
                      <a:pt x="543" y="40"/>
                      <a:pt x="544" y="40"/>
                    </a:cubicBezTo>
                    <a:cubicBezTo>
                      <a:pt x="545" y="42"/>
                      <a:pt x="548" y="43"/>
                      <a:pt x="549" y="45"/>
                    </a:cubicBezTo>
                    <a:cubicBezTo>
                      <a:pt x="550" y="46"/>
                      <a:pt x="551" y="46"/>
                      <a:pt x="551" y="47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4" y="49"/>
                      <a:pt x="556" y="49"/>
                      <a:pt x="556" y="51"/>
                    </a:cubicBezTo>
                    <a:cubicBezTo>
                      <a:pt x="558" y="51"/>
                      <a:pt x="558" y="51"/>
                      <a:pt x="558" y="51"/>
                    </a:cubicBezTo>
                    <a:cubicBezTo>
                      <a:pt x="558" y="53"/>
                      <a:pt x="560" y="53"/>
                      <a:pt x="560" y="54"/>
                    </a:cubicBezTo>
                    <a:cubicBezTo>
                      <a:pt x="561" y="54"/>
                      <a:pt x="560" y="54"/>
                      <a:pt x="561" y="54"/>
                    </a:cubicBezTo>
                    <a:cubicBezTo>
                      <a:pt x="561" y="54"/>
                      <a:pt x="561" y="55"/>
                      <a:pt x="562" y="55"/>
                    </a:cubicBezTo>
                    <a:cubicBezTo>
                      <a:pt x="563" y="55"/>
                      <a:pt x="563" y="56"/>
                      <a:pt x="563" y="56"/>
                    </a:cubicBezTo>
                    <a:cubicBezTo>
                      <a:pt x="563" y="57"/>
                      <a:pt x="564" y="57"/>
                      <a:pt x="564" y="57"/>
                    </a:cubicBezTo>
                    <a:cubicBezTo>
                      <a:pt x="565" y="57"/>
                      <a:pt x="565" y="58"/>
                      <a:pt x="566" y="58"/>
                    </a:cubicBezTo>
                    <a:cubicBezTo>
                      <a:pt x="567" y="61"/>
                      <a:pt x="570" y="62"/>
                      <a:pt x="572" y="63"/>
                    </a:cubicBezTo>
                    <a:cubicBezTo>
                      <a:pt x="572" y="65"/>
                      <a:pt x="570" y="63"/>
                      <a:pt x="569" y="63"/>
                    </a:cubicBezTo>
                    <a:cubicBezTo>
                      <a:pt x="569" y="63"/>
                      <a:pt x="568" y="62"/>
                      <a:pt x="568" y="61"/>
                    </a:cubicBezTo>
                    <a:cubicBezTo>
                      <a:pt x="565" y="61"/>
                      <a:pt x="565" y="57"/>
                      <a:pt x="561" y="57"/>
                    </a:cubicBezTo>
                    <a:cubicBezTo>
                      <a:pt x="561" y="56"/>
                      <a:pt x="560" y="56"/>
                      <a:pt x="560" y="55"/>
                    </a:cubicBezTo>
                    <a:cubicBezTo>
                      <a:pt x="559" y="55"/>
                      <a:pt x="559" y="53"/>
                      <a:pt x="558" y="53"/>
                    </a:cubicBezTo>
                    <a:cubicBezTo>
                      <a:pt x="558" y="52"/>
                      <a:pt x="556" y="53"/>
                      <a:pt x="557" y="51"/>
                    </a:cubicBezTo>
                    <a:cubicBezTo>
                      <a:pt x="556" y="52"/>
                      <a:pt x="555" y="51"/>
                      <a:pt x="555" y="52"/>
                    </a:cubicBezTo>
                    <a:cubicBezTo>
                      <a:pt x="555" y="51"/>
                      <a:pt x="554" y="51"/>
                      <a:pt x="554" y="50"/>
                    </a:cubicBezTo>
                    <a:cubicBezTo>
                      <a:pt x="554" y="49"/>
                      <a:pt x="553" y="49"/>
                      <a:pt x="553" y="49"/>
                    </a:cubicBezTo>
                    <a:cubicBezTo>
                      <a:pt x="553" y="48"/>
                      <a:pt x="553" y="48"/>
                      <a:pt x="552" y="48"/>
                    </a:cubicBezTo>
                    <a:cubicBezTo>
                      <a:pt x="552" y="48"/>
                      <a:pt x="552" y="49"/>
                      <a:pt x="552" y="49"/>
                    </a:cubicBezTo>
                    <a:cubicBezTo>
                      <a:pt x="551" y="48"/>
                      <a:pt x="551" y="49"/>
                      <a:pt x="550" y="48"/>
                    </a:cubicBezTo>
                    <a:cubicBezTo>
                      <a:pt x="550" y="48"/>
                      <a:pt x="550" y="47"/>
                      <a:pt x="550" y="47"/>
                    </a:cubicBezTo>
                    <a:cubicBezTo>
                      <a:pt x="549" y="47"/>
                      <a:pt x="548" y="46"/>
                      <a:pt x="547" y="45"/>
                    </a:cubicBezTo>
                    <a:cubicBezTo>
                      <a:pt x="547" y="45"/>
                      <a:pt x="545" y="44"/>
                      <a:pt x="544" y="43"/>
                    </a:cubicBezTo>
                    <a:cubicBezTo>
                      <a:pt x="544" y="43"/>
                      <a:pt x="544" y="43"/>
                      <a:pt x="543" y="42"/>
                    </a:cubicBezTo>
                    <a:cubicBezTo>
                      <a:pt x="543" y="42"/>
                      <a:pt x="543" y="42"/>
                      <a:pt x="542" y="42"/>
                    </a:cubicBezTo>
                    <a:cubicBezTo>
                      <a:pt x="542" y="41"/>
                      <a:pt x="542" y="41"/>
                      <a:pt x="542" y="41"/>
                    </a:cubicBezTo>
                    <a:cubicBezTo>
                      <a:pt x="542" y="40"/>
                      <a:pt x="541" y="40"/>
                      <a:pt x="541" y="40"/>
                    </a:cubicBezTo>
                    <a:cubicBezTo>
                      <a:pt x="540" y="40"/>
                      <a:pt x="540" y="39"/>
                      <a:pt x="539" y="39"/>
                    </a:cubicBezTo>
                    <a:cubicBezTo>
                      <a:pt x="539" y="37"/>
                      <a:pt x="536" y="38"/>
                      <a:pt x="537" y="36"/>
                    </a:cubicBezTo>
                    <a:cubicBezTo>
                      <a:pt x="535" y="36"/>
                      <a:pt x="536" y="37"/>
                      <a:pt x="535" y="37"/>
                    </a:cubicBezTo>
                    <a:cubicBezTo>
                      <a:pt x="534" y="36"/>
                      <a:pt x="534" y="36"/>
                      <a:pt x="534" y="35"/>
                    </a:cubicBezTo>
                    <a:cubicBezTo>
                      <a:pt x="533" y="36"/>
                      <a:pt x="533" y="34"/>
                      <a:pt x="531" y="33"/>
                    </a:cubicBezTo>
                    <a:cubicBezTo>
                      <a:pt x="531" y="32"/>
                      <a:pt x="532" y="33"/>
                      <a:pt x="533" y="33"/>
                    </a:cubicBezTo>
                    <a:close/>
                    <a:moveTo>
                      <a:pt x="520" y="33"/>
                    </a:moveTo>
                    <a:cubicBezTo>
                      <a:pt x="522" y="33"/>
                      <a:pt x="523" y="35"/>
                      <a:pt x="525" y="35"/>
                    </a:cubicBezTo>
                    <a:cubicBezTo>
                      <a:pt x="525" y="36"/>
                      <a:pt x="526" y="36"/>
                      <a:pt x="526" y="36"/>
                    </a:cubicBezTo>
                    <a:cubicBezTo>
                      <a:pt x="527" y="37"/>
                      <a:pt x="528" y="37"/>
                      <a:pt x="529" y="38"/>
                    </a:cubicBezTo>
                    <a:cubicBezTo>
                      <a:pt x="529" y="40"/>
                      <a:pt x="528" y="39"/>
                      <a:pt x="528" y="38"/>
                    </a:cubicBezTo>
                    <a:cubicBezTo>
                      <a:pt x="527" y="38"/>
                      <a:pt x="526" y="37"/>
                      <a:pt x="525" y="37"/>
                    </a:cubicBezTo>
                    <a:cubicBezTo>
                      <a:pt x="524" y="36"/>
                      <a:pt x="524" y="36"/>
                      <a:pt x="523" y="35"/>
                    </a:cubicBezTo>
                    <a:cubicBezTo>
                      <a:pt x="522" y="35"/>
                      <a:pt x="521" y="34"/>
                      <a:pt x="520" y="33"/>
                    </a:cubicBezTo>
                    <a:cubicBezTo>
                      <a:pt x="519" y="33"/>
                      <a:pt x="519" y="33"/>
                      <a:pt x="519" y="33"/>
                    </a:cubicBezTo>
                    <a:cubicBezTo>
                      <a:pt x="520" y="33"/>
                      <a:pt x="520" y="33"/>
                      <a:pt x="520" y="33"/>
                    </a:cubicBezTo>
                    <a:close/>
                    <a:moveTo>
                      <a:pt x="269" y="357"/>
                    </a:moveTo>
                    <a:cubicBezTo>
                      <a:pt x="271" y="358"/>
                      <a:pt x="272" y="358"/>
                      <a:pt x="274" y="358"/>
                    </a:cubicBezTo>
                    <a:cubicBezTo>
                      <a:pt x="274" y="356"/>
                      <a:pt x="273" y="356"/>
                      <a:pt x="273" y="356"/>
                    </a:cubicBezTo>
                    <a:cubicBezTo>
                      <a:pt x="271" y="356"/>
                      <a:pt x="269" y="355"/>
                      <a:pt x="269" y="357"/>
                    </a:cubicBezTo>
                    <a:close/>
                    <a:moveTo>
                      <a:pt x="270" y="353"/>
                    </a:moveTo>
                    <a:cubicBezTo>
                      <a:pt x="270" y="354"/>
                      <a:pt x="270" y="354"/>
                      <a:pt x="270" y="354"/>
                    </a:cubicBez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1" y="354"/>
                      <a:pt x="271" y="353"/>
                      <a:pt x="270" y="353"/>
                    </a:cubicBezTo>
                    <a:close/>
                    <a:moveTo>
                      <a:pt x="271" y="353"/>
                    </a:move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2" y="354"/>
                      <a:pt x="272" y="354"/>
                      <a:pt x="272" y="354"/>
                    </a:cubicBezTo>
                    <a:cubicBezTo>
                      <a:pt x="273" y="353"/>
                      <a:pt x="272" y="353"/>
                      <a:pt x="271" y="353"/>
                    </a:cubicBezTo>
                    <a:close/>
                    <a:moveTo>
                      <a:pt x="268" y="352"/>
                    </a:moveTo>
                    <a:cubicBezTo>
                      <a:pt x="268" y="352"/>
                      <a:pt x="268" y="352"/>
                      <a:pt x="268" y="353"/>
                    </a:cubicBezTo>
                    <a:cubicBezTo>
                      <a:pt x="269" y="353"/>
                      <a:pt x="269" y="353"/>
                      <a:pt x="269" y="353"/>
                    </a:cubicBezTo>
                    <a:cubicBezTo>
                      <a:pt x="269" y="352"/>
                      <a:pt x="269" y="352"/>
                      <a:pt x="268" y="352"/>
                    </a:cubicBezTo>
                    <a:close/>
                    <a:moveTo>
                      <a:pt x="288" y="352"/>
                    </a:moveTo>
                    <a:cubicBezTo>
                      <a:pt x="286" y="352"/>
                      <a:pt x="286" y="352"/>
                      <a:pt x="286" y="352"/>
                    </a:cubicBezTo>
                    <a:cubicBezTo>
                      <a:pt x="286" y="353"/>
                      <a:pt x="287" y="353"/>
                      <a:pt x="287" y="354"/>
                    </a:cubicBezTo>
                    <a:cubicBezTo>
                      <a:pt x="289" y="355"/>
                      <a:pt x="288" y="354"/>
                      <a:pt x="288" y="352"/>
                    </a:cubicBezTo>
                    <a:close/>
                    <a:moveTo>
                      <a:pt x="291" y="351"/>
                    </a:moveTo>
                    <a:cubicBezTo>
                      <a:pt x="291" y="352"/>
                      <a:pt x="291" y="352"/>
                      <a:pt x="290" y="352"/>
                    </a:cubicBezTo>
                    <a:cubicBezTo>
                      <a:pt x="290" y="352"/>
                      <a:pt x="290" y="352"/>
                      <a:pt x="289" y="352"/>
                    </a:cubicBezTo>
                    <a:cubicBezTo>
                      <a:pt x="289" y="354"/>
                      <a:pt x="293" y="352"/>
                      <a:pt x="291" y="351"/>
                    </a:cubicBezTo>
                    <a:close/>
                    <a:moveTo>
                      <a:pt x="275" y="356"/>
                    </a:moveTo>
                    <a:cubicBezTo>
                      <a:pt x="276" y="357"/>
                      <a:pt x="278" y="356"/>
                      <a:pt x="278" y="355"/>
                    </a:cubicBezTo>
                    <a:cubicBezTo>
                      <a:pt x="277" y="354"/>
                      <a:pt x="276" y="354"/>
                      <a:pt x="276" y="353"/>
                    </a:cubicBezTo>
                    <a:cubicBezTo>
                      <a:pt x="276" y="353"/>
                      <a:pt x="275" y="352"/>
                      <a:pt x="275" y="353"/>
                    </a:cubicBezTo>
                    <a:cubicBezTo>
                      <a:pt x="276" y="353"/>
                      <a:pt x="276" y="355"/>
                      <a:pt x="276" y="355"/>
                    </a:cubicBezTo>
                    <a:cubicBezTo>
                      <a:pt x="276" y="355"/>
                      <a:pt x="275" y="355"/>
                      <a:pt x="275" y="356"/>
                    </a:cubicBezTo>
                    <a:close/>
                    <a:moveTo>
                      <a:pt x="267" y="354"/>
                    </a:moveTo>
                    <a:cubicBezTo>
                      <a:pt x="267" y="355"/>
                      <a:pt x="268" y="355"/>
                      <a:pt x="268" y="355"/>
                    </a:cubicBezTo>
                    <a:cubicBezTo>
                      <a:pt x="269" y="354"/>
                      <a:pt x="268" y="354"/>
                      <a:pt x="267" y="354"/>
                    </a:cubicBezTo>
                    <a:close/>
                    <a:moveTo>
                      <a:pt x="281" y="352"/>
                    </a:moveTo>
                    <a:cubicBezTo>
                      <a:pt x="281" y="353"/>
                      <a:pt x="282" y="353"/>
                      <a:pt x="282" y="353"/>
                    </a:cubicBezTo>
                    <a:cubicBezTo>
                      <a:pt x="283" y="354"/>
                      <a:pt x="282" y="354"/>
                      <a:pt x="283" y="355"/>
                    </a:cubicBezTo>
                    <a:cubicBezTo>
                      <a:pt x="283" y="355"/>
                      <a:pt x="284" y="355"/>
                      <a:pt x="284" y="355"/>
                    </a:cubicBezTo>
                    <a:cubicBezTo>
                      <a:pt x="285" y="354"/>
                      <a:pt x="284" y="353"/>
                      <a:pt x="286" y="353"/>
                    </a:cubicBezTo>
                    <a:cubicBezTo>
                      <a:pt x="286" y="352"/>
                      <a:pt x="286" y="350"/>
                      <a:pt x="285" y="350"/>
                    </a:cubicBezTo>
                    <a:cubicBezTo>
                      <a:pt x="284" y="352"/>
                      <a:pt x="283" y="353"/>
                      <a:pt x="281" y="352"/>
                    </a:cubicBezTo>
                    <a:close/>
                    <a:moveTo>
                      <a:pt x="279" y="355"/>
                    </a:moveTo>
                    <a:cubicBezTo>
                      <a:pt x="280" y="355"/>
                      <a:pt x="279" y="353"/>
                      <a:pt x="278" y="353"/>
                    </a:cubicBezTo>
                    <a:cubicBezTo>
                      <a:pt x="278" y="355"/>
                      <a:pt x="279" y="355"/>
                      <a:pt x="279" y="355"/>
                    </a:cubicBezTo>
                    <a:close/>
                    <a:moveTo>
                      <a:pt x="176" y="418"/>
                    </a:moveTo>
                    <a:cubicBezTo>
                      <a:pt x="178" y="419"/>
                      <a:pt x="179" y="417"/>
                      <a:pt x="179" y="415"/>
                    </a:cubicBezTo>
                    <a:cubicBezTo>
                      <a:pt x="178" y="415"/>
                      <a:pt x="178" y="415"/>
                      <a:pt x="178" y="415"/>
                    </a:cubicBezTo>
                    <a:cubicBezTo>
                      <a:pt x="178" y="417"/>
                      <a:pt x="176" y="416"/>
                      <a:pt x="176" y="418"/>
                    </a:cubicBezTo>
                    <a:close/>
                    <a:moveTo>
                      <a:pt x="166" y="436"/>
                    </a:moveTo>
                    <a:cubicBezTo>
                      <a:pt x="166" y="437"/>
                      <a:pt x="167" y="437"/>
                      <a:pt x="167" y="437"/>
                    </a:cubicBezTo>
                    <a:cubicBezTo>
                      <a:pt x="167" y="437"/>
                      <a:pt x="167" y="436"/>
                      <a:pt x="166" y="436"/>
                    </a:cubicBezTo>
                    <a:close/>
                    <a:moveTo>
                      <a:pt x="196" y="397"/>
                    </a:moveTo>
                    <a:cubicBezTo>
                      <a:pt x="196" y="395"/>
                      <a:pt x="196" y="395"/>
                      <a:pt x="197" y="395"/>
                    </a:cubicBezTo>
                    <a:cubicBezTo>
                      <a:pt x="197" y="395"/>
                      <a:pt x="197" y="395"/>
                      <a:pt x="197" y="394"/>
                    </a:cubicBezTo>
                    <a:cubicBezTo>
                      <a:pt x="197" y="394"/>
                      <a:pt x="197" y="395"/>
                      <a:pt x="197" y="395"/>
                    </a:cubicBezTo>
                    <a:cubicBezTo>
                      <a:pt x="198" y="394"/>
                      <a:pt x="198" y="393"/>
                      <a:pt x="198" y="393"/>
                    </a:cubicBezTo>
                    <a:cubicBezTo>
                      <a:pt x="197" y="392"/>
                      <a:pt x="197" y="393"/>
                      <a:pt x="196" y="394"/>
                    </a:cubicBezTo>
                    <a:cubicBezTo>
                      <a:pt x="196" y="394"/>
                      <a:pt x="196" y="394"/>
                      <a:pt x="195" y="394"/>
                    </a:cubicBezTo>
                    <a:cubicBezTo>
                      <a:pt x="195" y="395"/>
                      <a:pt x="195" y="396"/>
                      <a:pt x="195" y="396"/>
                    </a:cubicBezTo>
                    <a:cubicBezTo>
                      <a:pt x="195" y="396"/>
                      <a:pt x="195" y="396"/>
                      <a:pt x="195" y="396"/>
                    </a:cubicBezTo>
                    <a:cubicBezTo>
                      <a:pt x="195" y="396"/>
                      <a:pt x="195" y="397"/>
                      <a:pt x="194" y="397"/>
                    </a:cubicBezTo>
                    <a:cubicBezTo>
                      <a:pt x="194" y="397"/>
                      <a:pt x="194" y="397"/>
                      <a:pt x="194" y="397"/>
                    </a:cubicBezTo>
                    <a:cubicBezTo>
                      <a:pt x="194" y="397"/>
                      <a:pt x="194" y="398"/>
                      <a:pt x="194" y="399"/>
                    </a:cubicBezTo>
                    <a:cubicBezTo>
                      <a:pt x="194" y="399"/>
                      <a:pt x="193" y="399"/>
                      <a:pt x="193" y="399"/>
                    </a:cubicBezTo>
                    <a:cubicBezTo>
                      <a:pt x="193" y="399"/>
                      <a:pt x="193" y="400"/>
                      <a:pt x="193" y="400"/>
                    </a:cubicBezTo>
                    <a:cubicBezTo>
                      <a:pt x="194" y="401"/>
                      <a:pt x="194" y="399"/>
                      <a:pt x="194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6" y="398"/>
                      <a:pt x="196" y="398"/>
                    </a:cubicBezTo>
                    <a:cubicBezTo>
                      <a:pt x="196" y="398"/>
                      <a:pt x="196" y="397"/>
                      <a:pt x="196" y="397"/>
                    </a:cubicBezTo>
                    <a:close/>
                    <a:moveTo>
                      <a:pt x="265" y="356"/>
                    </a:move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6" y="356"/>
                      <a:pt x="266" y="356"/>
                    </a:cubicBezTo>
                    <a:cubicBezTo>
                      <a:pt x="266" y="356"/>
                      <a:pt x="266" y="355"/>
                      <a:pt x="266" y="355"/>
                    </a:cubicBezTo>
                    <a:cubicBezTo>
                      <a:pt x="266" y="355"/>
                      <a:pt x="266" y="355"/>
                      <a:pt x="266" y="355"/>
                    </a:cubicBezTo>
                    <a:cubicBezTo>
                      <a:pt x="266" y="355"/>
                      <a:pt x="265" y="355"/>
                      <a:pt x="265" y="355"/>
                    </a:cubicBezTo>
                    <a:cubicBezTo>
                      <a:pt x="265" y="355"/>
                      <a:pt x="265" y="355"/>
                      <a:pt x="265" y="355"/>
                    </a:cubicBezTo>
                    <a:cubicBezTo>
                      <a:pt x="264" y="355"/>
                      <a:pt x="264" y="355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3" y="356"/>
                      <a:pt x="262" y="356"/>
                      <a:pt x="262" y="356"/>
                    </a:cubicBezTo>
                    <a:cubicBezTo>
                      <a:pt x="262" y="356"/>
                      <a:pt x="261" y="356"/>
                      <a:pt x="261" y="357"/>
                    </a:cubicBezTo>
                    <a:cubicBezTo>
                      <a:pt x="262" y="357"/>
                      <a:pt x="262" y="357"/>
                      <a:pt x="263" y="357"/>
                    </a:cubicBezTo>
                    <a:cubicBezTo>
                      <a:pt x="263" y="357"/>
                      <a:pt x="263" y="357"/>
                      <a:pt x="263" y="357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5" y="356"/>
                    </a:cubicBezTo>
                    <a:close/>
                    <a:moveTo>
                      <a:pt x="168" y="431"/>
                    </a:moveTo>
                    <a:cubicBezTo>
                      <a:pt x="168" y="431"/>
                      <a:pt x="168" y="431"/>
                      <a:pt x="168" y="431"/>
                    </a:cubicBezTo>
                    <a:cubicBezTo>
                      <a:pt x="168" y="430"/>
                      <a:pt x="168" y="430"/>
                      <a:pt x="168" y="430"/>
                    </a:cubicBezTo>
                    <a:cubicBezTo>
                      <a:pt x="169" y="430"/>
                      <a:pt x="169" y="430"/>
                      <a:pt x="169" y="430"/>
                    </a:cubicBezTo>
                    <a:cubicBezTo>
                      <a:pt x="169" y="430"/>
                      <a:pt x="169" y="429"/>
                      <a:pt x="169" y="429"/>
                    </a:cubicBezTo>
                    <a:cubicBezTo>
                      <a:pt x="170" y="429"/>
                      <a:pt x="169" y="428"/>
                      <a:pt x="169" y="428"/>
                    </a:cubicBezTo>
                    <a:cubicBezTo>
                      <a:pt x="169" y="429"/>
                      <a:pt x="168" y="428"/>
                      <a:pt x="168" y="429"/>
                    </a:cubicBezTo>
                    <a:cubicBezTo>
                      <a:pt x="167" y="429"/>
                      <a:pt x="167" y="431"/>
                      <a:pt x="168" y="431"/>
                    </a:cubicBezTo>
                    <a:close/>
                    <a:moveTo>
                      <a:pt x="170" y="427"/>
                    </a:moveTo>
                    <a:cubicBezTo>
                      <a:pt x="169" y="427"/>
                      <a:pt x="170" y="428"/>
                      <a:pt x="170" y="428"/>
                    </a:cubicBezTo>
                    <a:cubicBezTo>
                      <a:pt x="170" y="427"/>
                      <a:pt x="170" y="428"/>
                      <a:pt x="171" y="427"/>
                    </a:cubicBezTo>
                    <a:cubicBezTo>
                      <a:pt x="171" y="427"/>
                      <a:pt x="171" y="426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4"/>
                    </a:cubicBezTo>
                    <a:cubicBezTo>
                      <a:pt x="173" y="424"/>
                      <a:pt x="173" y="423"/>
                      <a:pt x="172" y="423"/>
                    </a:cubicBezTo>
                    <a:cubicBezTo>
                      <a:pt x="172" y="424"/>
                      <a:pt x="171" y="424"/>
                      <a:pt x="170" y="425"/>
                    </a:cubicBezTo>
                    <a:cubicBezTo>
                      <a:pt x="170" y="425"/>
                      <a:pt x="170" y="426"/>
                      <a:pt x="170" y="426"/>
                    </a:cubicBezTo>
                    <a:cubicBezTo>
                      <a:pt x="170" y="427"/>
                      <a:pt x="170" y="427"/>
                      <a:pt x="170" y="427"/>
                    </a:cubicBezTo>
                    <a:close/>
                    <a:moveTo>
                      <a:pt x="242" y="364"/>
                    </a:moveTo>
                    <a:cubicBezTo>
                      <a:pt x="242" y="364"/>
                      <a:pt x="243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3"/>
                      <a:pt x="243" y="362"/>
                      <a:pt x="243" y="361"/>
                    </a:cubicBezTo>
                    <a:cubicBezTo>
                      <a:pt x="243" y="361"/>
                      <a:pt x="242" y="361"/>
                      <a:pt x="242" y="362"/>
                    </a:cubicBezTo>
                    <a:cubicBezTo>
                      <a:pt x="243" y="362"/>
                      <a:pt x="241" y="363"/>
                      <a:pt x="242" y="364"/>
                    </a:cubicBezTo>
                    <a:close/>
                    <a:moveTo>
                      <a:pt x="186" y="408"/>
                    </a:moveTo>
                    <a:cubicBezTo>
                      <a:pt x="185" y="408"/>
                      <a:pt x="184" y="408"/>
                      <a:pt x="183" y="408"/>
                    </a:cubicBezTo>
                    <a:cubicBezTo>
                      <a:pt x="183" y="409"/>
                      <a:pt x="183" y="410"/>
                      <a:pt x="182" y="410"/>
                    </a:cubicBezTo>
                    <a:cubicBezTo>
                      <a:pt x="182" y="411"/>
                      <a:pt x="181" y="411"/>
                      <a:pt x="181" y="413"/>
                    </a:cubicBezTo>
                    <a:cubicBezTo>
                      <a:pt x="182" y="413"/>
                      <a:pt x="182" y="411"/>
                      <a:pt x="183" y="411"/>
                    </a:cubicBezTo>
                    <a:cubicBezTo>
                      <a:pt x="184" y="411"/>
                      <a:pt x="184" y="410"/>
                      <a:pt x="184" y="410"/>
                    </a:cubicBezTo>
                    <a:cubicBezTo>
                      <a:pt x="185" y="410"/>
                      <a:pt x="185" y="410"/>
                      <a:pt x="186" y="410"/>
                    </a:cubicBezTo>
                    <a:cubicBezTo>
                      <a:pt x="186" y="408"/>
                      <a:pt x="189" y="409"/>
                      <a:pt x="188" y="406"/>
                    </a:cubicBezTo>
                    <a:cubicBezTo>
                      <a:pt x="187" y="406"/>
                      <a:pt x="187" y="406"/>
                      <a:pt x="187" y="406"/>
                    </a:cubicBezTo>
                    <a:cubicBezTo>
                      <a:pt x="187" y="407"/>
                      <a:pt x="186" y="407"/>
                      <a:pt x="186" y="408"/>
                    </a:cubicBezTo>
                    <a:close/>
                    <a:moveTo>
                      <a:pt x="734" y="573"/>
                    </a:moveTo>
                    <a:cubicBezTo>
                      <a:pt x="734" y="573"/>
                      <a:pt x="734" y="574"/>
                      <a:pt x="733" y="575"/>
                    </a:cubicBezTo>
                    <a:cubicBezTo>
                      <a:pt x="733" y="575"/>
                      <a:pt x="732" y="576"/>
                      <a:pt x="732" y="577"/>
                    </a:cubicBezTo>
                    <a:cubicBezTo>
                      <a:pt x="732" y="577"/>
                      <a:pt x="731" y="577"/>
                      <a:pt x="731" y="577"/>
                    </a:cubicBezTo>
                    <a:cubicBezTo>
                      <a:pt x="731" y="577"/>
                      <a:pt x="731" y="577"/>
                      <a:pt x="731" y="577"/>
                    </a:cubicBezTo>
                    <a:cubicBezTo>
                      <a:pt x="731" y="577"/>
                      <a:pt x="732" y="576"/>
                      <a:pt x="732" y="576"/>
                    </a:cubicBezTo>
                    <a:cubicBezTo>
                      <a:pt x="732" y="576"/>
                      <a:pt x="732" y="576"/>
                      <a:pt x="732" y="575"/>
                    </a:cubicBezTo>
                    <a:cubicBezTo>
                      <a:pt x="732" y="575"/>
                      <a:pt x="732" y="575"/>
                      <a:pt x="732" y="575"/>
                    </a:cubicBezTo>
                    <a:cubicBezTo>
                      <a:pt x="732" y="574"/>
                      <a:pt x="733" y="574"/>
                      <a:pt x="733" y="574"/>
                    </a:cubicBezTo>
                    <a:cubicBezTo>
                      <a:pt x="733" y="574"/>
                      <a:pt x="732" y="574"/>
                      <a:pt x="732" y="573"/>
                    </a:cubicBezTo>
                    <a:cubicBezTo>
                      <a:pt x="730" y="573"/>
                      <a:pt x="731" y="575"/>
                      <a:pt x="730" y="575"/>
                    </a:cubicBezTo>
                    <a:cubicBezTo>
                      <a:pt x="730" y="575"/>
                      <a:pt x="730" y="576"/>
                      <a:pt x="729" y="576"/>
                    </a:cubicBezTo>
                    <a:cubicBezTo>
                      <a:pt x="729" y="576"/>
                      <a:pt x="729" y="577"/>
                      <a:pt x="729" y="577"/>
                    </a:cubicBezTo>
                    <a:cubicBezTo>
                      <a:pt x="728" y="577"/>
                      <a:pt x="728" y="578"/>
                      <a:pt x="727" y="578"/>
                    </a:cubicBezTo>
                    <a:cubicBezTo>
                      <a:pt x="727" y="578"/>
                      <a:pt x="727" y="578"/>
                      <a:pt x="727" y="578"/>
                    </a:cubicBezTo>
                    <a:cubicBezTo>
                      <a:pt x="727" y="578"/>
                      <a:pt x="727" y="579"/>
                      <a:pt x="727" y="579"/>
                    </a:cubicBezTo>
                    <a:cubicBezTo>
                      <a:pt x="726" y="579"/>
                      <a:pt x="726" y="579"/>
                      <a:pt x="726" y="579"/>
                    </a:cubicBezTo>
                    <a:cubicBezTo>
                      <a:pt x="726" y="579"/>
                      <a:pt x="725" y="580"/>
                      <a:pt x="725" y="580"/>
                    </a:cubicBezTo>
                    <a:cubicBezTo>
                      <a:pt x="724" y="580"/>
                      <a:pt x="724" y="580"/>
                      <a:pt x="724" y="581"/>
                    </a:cubicBezTo>
                    <a:cubicBezTo>
                      <a:pt x="724" y="581"/>
                      <a:pt x="723" y="581"/>
                      <a:pt x="723" y="581"/>
                    </a:cubicBezTo>
                    <a:cubicBezTo>
                      <a:pt x="723" y="582"/>
                      <a:pt x="723" y="582"/>
                      <a:pt x="722" y="582"/>
                    </a:cubicBezTo>
                    <a:cubicBezTo>
                      <a:pt x="722" y="583"/>
                      <a:pt x="721" y="584"/>
                      <a:pt x="721" y="584"/>
                    </a:cubicBezTo>
                    <a:cubicBezTo>
                      <a:pt x="720" y="584"/>
                      <a:pt x="720" y="584"/>
                      <a:pt x="719" y="585"/>
                    </a:cubicBezTo>
                    <a:cubicBezTo>
                      <a:pt x="719" y="585"/>
                      <a:pt x="720" y="585"/>
                      <a:pt x="719" y="585"/>
                    </a:cubicBezTo>
                    <a:cubicBezTo>
                      <a:pt x="719" y="585"/>
                      <a:pt x="718" y="586"/>
                      <a:pt x="718" y="586"/>
                    </a:cubicBezTo>
                    <a:cubicBezTo>
                      <a:pt x="718" y="586"/>
                      <a:pt x="718" y="587"/>
                      <a:pt x="717" y="587"/>
                    </a:cubicBezTo>
                    <a:cubicBezTo>
                      <a:pt x="717" y="587"/>
                      <a:pt x="716" y="587"/>
                      <a:pt x="716" y="588"/>
                    </a:cubicBezTo>
                    <a:cubicBezTo>
                      <a:pt x="716" y="588"/>
                      <a:pt x="716" y="588"/>
                      <a:pt x="715" y="589"/>
                    </a:cubicBezTo>
                    <a:cubicBezTo>
                      <a:pt x="715" y="589"/>
                      <a:pt x="715" y="589"/>
                      <a:pt x="715" y="589"/>
                    </a:cubicBezTo>
                    <a:cubicBezTo>
                      <a:pt x="715" y="589"/>
                      <a:pt x="714" y="589"/>
                      <a:pt x="714" y="589"/>
                    </a:cubicBezTo>
                    <a:cubicBezTo>
                      <a:pt x="714" y="589"/>
                      <a:pt x="713" y="590"/>
                      <a:pt x="713" y="590"/>
                    </a:cubicBezTo>
                    <a:cubicBezTo>
                      <a:pt x="713" y="590"/>
                      <a:pt x="713" y="590"/>
                      <a:pt x="713" y="590"/>
                    </a:cubicBezTo>
                    <a:cubicBezTo>
                      <a:pt x="713" y="591"/>
                      <a:pt x="712" y="591"/>
                      <a:pt x="712" y="591"/>
                    </a:cubicBezTo>
                    <a:cubicBezTo>
                      <a:pt x="712" y="591"/>
                      <a:pt x="712" y="592"/>
                      <a:pt x="711" y="592"/>
                    </a:cubicBezTo>
                    <a:cubicBezTo>
                      <a:pt x="711" y="592"/>
                      <a:pt x="710" y="592"/>
                      <a:pt x="710" y="593"/>
                    </a:cubicBezTo>
                    <a:cubicBezTo>
                      <a:pt x="709" y="593"/>
                      <a:pt x="709" y="594"/>
                      <a:pt x="709" y="594"/>
                    </a:cubicBezTo>
                    <a:cubicBezTo>
                      <a:pt x="709" y="594"/>
                      <a:pt x="708" y="594"/>
                      <a:pt x="708" y="594"/>
                    </a:cubicBezTo>
                    <a:cubicBezTo>
                      <a:pt x="708" y="594"/>
                      <a:pt x="708" y="595"/>
                      <a:pt x="708" y="595"/>
                    </a:cubicBezTo>
                    <a:cubicBezTo>
                      <a:pt x="708" y="595"/>
                      <a:pt x="708" y="595"/>
                      <a:pt x="708" y="595"/>
                    </a:cubicBezTo>
                    <a:cubicBezTo>
                      <a:pt x="707" y="595"/>
                      <a:pt x="708" y="595"/>
                      <a:pt x="708" y="595"/>
                    </a:cubicBezTo>
                    <a:cubicBezTo>
                      <a:pt x="707" y="595"/>
                      <a:pt x="707" y="595"/>
                      <a:pt x="707" y="595"/>
                    </a:cubicBezTo>
                    <a:cubicBezTo>
                      <a:pt x="707" y="595"/>
                      <a:pt x="707" y="596"/>
                      <a:pt x="707" y="596"/>
                    </a:cubicBezTo>
                    <a:cubicBezTo>
                      <a:pt x="706" y="596"/>
                      <a:pt x="706" y="596"/>
                      <a:pt x="706" y="596"/>
                    </a:cubicBezTo>
                    <a:cubicBezTo>
                      <a:pt x="706" y="596"/>
                      <a:pt x="705" y="597"/>
                      <a:pt x="705" y="597"/>
                    </a:cubicBezTo>
                    <a:cubicBezTo>
                      <a:pt x="705" y="597"/>
                      <a:pt x="705" y="597"/>
                      <a:pt x="705" y="597"/>
                    </a:cubicBezTo>
                    <a:cubicBezTo>
                      <a:pt x="704" y="597"/>
                      <a:pt x="705" y="597"/>
                      <a:pt x="704" y="597"/>
                    </a:cubicBezTo>
                    <a:cubicBezTo>
                      <a:pt x="704" y="597"/>
                      <a:pt x="704" y="597"/>
                      <a:pt x="704" y="598"/>
                    </a:cubicBezTo>
                    <a:cubicBezTo>
                      <a:pt x="702" y="599"/>
                      <a:pt x="701" y="600"/>
                      <a:pt x="698" y="601"/>
                    </a:cubicBezTo>
                    <a:cubicBezTo>
                      <a:pt x="699" y="602"/>
                      <a:pt x="697" y="602"/>
                      <a:pt x="697" y="603"/>
                    </a:cubicBezTo>
                    <a:cubicBezTo>
                      <a:pt x="697" y="603"/>
                      <a:pt x="696" y="603"/>
                      <a:pt x="696" y="603"/>
                    </a:cubicBezTo>
                    <a:cubicBezTo>
                      <a:pt x="695" y="604"/>
                      <a:pt x="695" y="604"/>
                      <a:pt x="695" y="604"/>
                    </a:cubicBezTo>
                    <a:cubicBezTo>
                      <a:pt x="695" y="604"/>
                      <a:pt x="694" y="604"/>
                      <a:pt x="694" y="604"/>
                    </a:cubicBezTo>
                    <a:cubicBezTo>
                      <a:pt x="694" y="604"/>
                      <a:pt x="694" y="604"/>
                      <a:pt x="693" y="605"/>
                    </a:cubicBezTo>
                    <a:cubicBezTo>
                      <a:pt x="693" y="605"/>
                      <a:pt x="692" y="605"/>
                      <a:pt x="692" y="605"/>
                    </a:cubicBezTo>
                    <a:cubicBezTo>
                      <a:pt x="692" y="605"/>
                      <a:pt x="692" y="606"/>
                      <a:pt x="692" y="606"/>
                    </a:cubicBezTo>
                    <a:cubicBezTo>
                      <a:pt x="692" y="606"/>
                      <a:pt x="691" y="606"/>
                      <a:pt x="691" y="606"/>
                    </a:cubicBezTo>
                    <a:cubicBezTo>
                      <a:pt x="691" y="606"/>
                      <a:pt x="690" y="606"/>
                      <a:pt x="689" y="607"/>
                    </a:cubicBezTo>
                    <a:cubicBezTo>
                      <a:pt x="689" y="607"/>
                      <a:pt x="690" y="607"/>
                      <a:pt x="689" y="607"/>
                    </a:cubicBezTo>
                    <a:cubicBezTo>
                      <a:pt x="689" y="607"/>
                      <a:pt x="689" y="607"/>
                      <a:pt x="689" y="607"/>
                    </a:cubicBezTo>
                    <a:cubicBezTo>
                      <a:pt x="689" y="607"/>
                      <a:pt x="689" y="608"/>
                      <a:pt x="688" y="608"/>
                    </a:cubicBezTo>
                    <a:cubicBezTo>
                      <a:pt x="688" y="608"/>
                      <a:pt x="688" y="608"/>
                      <a:pt x="687" y="608"/>
                    </a:cubicBezTo>
                    <a:cubicBezTo>
                      <a:pt x="687" y="608"/>
                      <a:pt x="687" y="608"/>
                      <a:pt x="687" y="608"/>
                    </a:cubicBezTo>
                    <a:cubicBezTo>
                      <a:pt x="686" y="609"/>
                      <a:pt x="686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10"/>
                      <a:pt x="684" y="609"/>
                      <a:pt x="684" y="610"/>
                    </a:cubicBezTo>
                    <a:cubicBezTo>
                      <a:pt x="684" y="610"/>
                      <a:pt x="684" y="610"/>
                      <a:pt x="684" y="610"/>
                    </a:cubicBezTo>
                    <a:cubicBezTo>
                      <a:pt x="684" y="610"/>
                      <a:pt x="684" y="610"/>
                      <a:pt x="683" y="610"/>
                    </a:cubicBezTo>
                    <a:cubicBezTo>
                      <a:pt x="683" y="610"/>
                      <a:pt x="683" y="610"/>
                      <a:pt x="683" y="610"/>
                    </a:cubicBezTo>
                    <a:cubicBezTo>
                      <a:pt x="682" y="611"/>
                      <a:pt x="682" y="611"/>
                      <a:pt x="681" y="611"/>
                    </a:cubicBezTo>
                    <a:cubicBezTo>
                      <a:pt x="681" y="611"/>
                      <a:pt x="682" y="611"/>
                      <a:pt x="682" y="611"/>
                    </a:cubicBezTo>
                    <a:cubicBezTo>
                      <a:pt x="681" y="612"/>
                      <a:pt x="681" y="611"/>
                      <a:pt x="681" y="612"/>
                    </a:cubicBezTo>
                    <a:cubicBezTo>
                      <a:pt x="681" y="612"/>
                      <a:pt x="681" y="612"/>
                      <a:pt x="680" y="612"/>
                    </a:cubicBezTo>
                    <a:cubicBezTo>
                      <a:pt x="680" y="612"/>
                      <a:pt x="679" y="612"/>
                      <a:pt x="679" y="613"/>
                    </a:cubicBezTo>
                    <a:cubicBezTo>
                      <a:pt x="679" y="613"/>
                      <a:pt x="679" y="613"/>
                      <a:pt x="679" y="613"/>
                    </a:cubicBezTo>
                    <a:cubicBezTo>
                      <a:pt x="679" y="613"/>
                      <a:pt x="677" y="613"/>
                      <a:pt x="677" y="613"/>
                    </a:cubicBezTo>
                    <a:cubicBezTo>
                      <a:pt x="677" y="614"/>
                      <a:pt x="676" y="614"/>
                      <a:pt x="676" y="614"/>
                    </a:cubicBezTo>
                    <a:cubicBezTo>
                      <a:pt x="676" y="614"/>
                      <a:pt x="675" y="615"/>
                      <a:pt x="675" y="615"/>
                    </a:cubicBezTo>
                    <a:cubicBezTo>
                      <a:pt x="674" y="615"/>
                      <a:pt x="673" y="616"/>
                      <a:pt x="672" y="616"/>
                    </a:cubicBezTo>
                    <a:cubicBezTo>
                      <a:pt x="671" y="616"/>
                      <a:pt x="671" y="616"/>
                      <a:pt x="670" y="616"/>
                    </a:cubicBezTo>
                    <a:cubicBezTo>
                      <a:pt x="670" y="617"/>
                      <a:pt x="670" y="616"/>
                      <a:pt x="670" y="617"/>
                    </a:cubicBezTo>
                    <a:cubicBezTo>
                      <a:pt x="669" y="617"/>
                      <a:pt x="669" y="617"/>
                      <a:pt x="669" y="617"/>
                    </a:cubicBezTo>
                    <a:cubicBezTo>
                      <a:pt x="669" y="617"/>
                      <a:pt x="668" y="617"/>
                      <a:pt x="668" y="617"/>
                    </a:cubicBezTo>
                    <a:cubicBezTo>
                      <a:pt x="668" y="617"/>
                      <a:pt x="668" y="618"/>
                      <a:pt x="668" y="618"/>
                    </a:cubicBezTo>
                    <a:cubicBezTo>
                      <a:pt x="667" y="618"/>
                      <a:pt x="666" y="618"/>
                      <a:pt x="665" y="618"/>
                    </a:cubicBezTo>
                    <a:cubicBezTo>
                      <a:pt x="665" y="619"/>
                      <a:pt x="664" y="619"/>
                      <a:pt x="664" y="619"/>
                    </a:cubicBezTo>
                    <a:cubicBezTo>
                      <a:pt x="664" y="619"/>
                      <a:pt x="664" y="619"/>
                      <a:pt x="664" y="619"/>
                    </a:cubicBezTo>
                    <a:cubicBezTo>
                      <a:pt x="663" y="619"/>
                      <a:pt x="663" y="619"/>
                      <a:pt x="663" y="620"/>
                    </a:cubicBezTo>
                    <a:cubicBezTo>
                      <a:pt x="662" y="620"/>
                      <a:pt x="661" y="620"/>
                      <a:pt x="661" y="621"/>
                    </a:cubicBezTo>
                    <a:cubicBezTo>
                      <a:pt x="660" y="621"/>
                      <a:pt x="660" y="621"/>
                      <a:pt x="659" y="621"/>
                    </a:cubicBezTo>
                    <a:cubicBezTo>
                      <a:pt x="659" y="621"/>
                      <a:pt x="659" y="621"/>
                      <a:pt x="658" y="622"/>
                    </a:cubicBezTo>
                    <a:cubicBezTo>
                      <a:pt x="658" y="622"/>
                      <a:pt x="657" y="622"/>
                      <a:pt x="657" y="622"/>
                    </a:cubicBezTo>
                    <a:cubicBezTo>
                      <a:pt x="657" y="622"/>
                      <a:pt x="657" y="622"/>
                      <a:pt x="656" y="622"/>
                    </a:cubicBezTo>
                    <a:cubicBezTo>
                      <a:pt x="655" y="622"/>
                      <a:pt x="655" y="622"/>
                      <a:pt x="654" y="623"/>
                    </a:cubicBezTo>
                    <a:cubicBezTo>
                      <a:pt x="653" y="623"/>
                      <a:pt x="652" y="623"/>
                      <a:pt x="651" y="624"/>
                    </a:cubicBezTo>
                    <a:cubicBezTo>
                      <a:pt x="651" y="624"/>
                      <a:pt x="650" y="624"/>
                      <a:pt x="650" y="624"/>
                    </a:cubicBezTo>
                    <a:cubicBezTo>
                      <a:pt x="647" y="624"/>
                      <a:pt x="644" y="626"/>
                      <a:pt x="641" y="626"/>
                    </a:cubicBezTo>
                    <a:cubicBezTo>
                      <a:pt x="641" y="626"/>
                      <a:pt x="639" y="626"/>
                      <a:pt x="639" y="626"/>
                    </a:cubicBezTo>
                    <a:cubicBezTo>
                      <a:pt x="639" y="627"/>
                      <a:pt x="639" y="627"/>
                      <a:pt x="639" y="627"/>
                    </a:cubicBezTo>
                    <a:cubicBezTo>
                      <a:pt x="605" y="634"/>
                      <a:pt x="566" y="633"/>
                      <a:pt x="542" y="625"/>
                    </a:cubicBezTo>
                    <a:cubicBezTo>
                      <a:pt x="529" y="621"/>
                      <a:pt x="516" y="617"/>
                      <a:pt x="505" y="610"/>
                    </a:cubicBezTo>
                    <a:cubicBezTo>
                      <a:pt x="496" y="604"/>
                      <a:pt x="488" y="593"/>
                      <a:pt x="487" y="581"/>
                    </a:cubicBezTo>
                    <a:cubicBezTo>
                      <a:pt x="487" y="571"/>
                      <a:pt x="493" y="559"/>
                      <a:pt x="502" y="555"/>
                    </a:cubicBezTo>
                    <a:cubicBezTo>
                      <a:pt x="507" y="553"/>
                      <a:pt x="513" y="553"/>
                      <a:pt x="518" y="555"/>
                    </a:cubicBezTo>
                    <a:cubicBezTo>
                      <a:pt x="520" y="556"/>
                      <a:pt x="522" y="557"/>
                      <a:pt x="524" y="560"/>
                    </a:cubicBezTo>
                    <a:cubicBezTo>
                      <a:pt x="524" y="561"/>
                      <a:pt x="524" y="565"/>
                      <a:pt x="524" y="565"/>
                    </a:cubicBezTo>
                    <a:cubicBezTo>
                      <a:pt x="524" y="565"/>
                      <a:pt x="523" y="563"/>
                      <a:pt x="519" y="563"/>
                    </a:cubicBezTo>
                    <a:cubicBezTo>
                      <a:pt x="514" y="562"/>
                      <a:pt x="512" y="562"/>
                      <a:pt x="510" y="563"/>
                    </a:cubicBezTo>
                    <a:cubicBezTo>
                      <a:pt x="506" y="565"/>
                      <a:pt x="505" y="566"/>
                      <a:pt x="503" y="570"/>
                    </a:cubicBezTo>
                    <a:cubicBezTo>
                      <a:pt x="499" y="582"/>
                      <a:pt x="505" y="591"/>
                      <a:pt x="515" y="595"/>
                    </a:cubicBezTo>
                    <a:cubicBezTo>
                      <a:pt x="534" y="604"/>
                      <a:pt x="555" y="586"/>
                      <a:pt x="559" y="567"/>
                    </a:cubicBezTo>
                    <a:cubicBezTo>
                      <a:pt x="560" y="559"/>
                      <a:pt x="561" y="550"/>
                      <a:pt x="558" y="542"/>
                    </a:cubicBezTo>
                    <a:cubicBezTo>
                      <a:pt x="555" y="531"/>
                      <a:pt x="548" y="519"/>
                      <a:pt x="537" y="514"/>
                    </a:cubicBezTo>
                    <a:cubicBezTo>
                      <a:pt x="526" y="508"/>
                      <a:pt x="514" y="507"/>
                      <a:pt x="504" y="515"/>
                    </a:cubicBezTo>
                    <a:cubicBezTo>
                      <a:pt x="506" y="514"/>
                      <a:pt x="504" y="506"/>
                      <a:pt x="503" y="505"/>
                    </a:cubicBezTo>
                    <a:cubicBezTo>
                      <a:pt x="489" y="483"/>
                      <a:pt x="453" y="482"/>
                      <a:pt x="435" y="498"/>
                    </a:cubicBezTo>
                    <a:cubicBezTo>
                      <a:pt x="422" y="510"/>
                      <a:pt x="415" y="527"/>
                      <a:pt x="420" y="545"/>
                    </a:cubicBezTo>
                    <a:cubicBezTo>
                      <a:pt x="420" y="548"/>
                      <a:pt x="418" y="547"/>
                      <a:pt x="411" y="552"/>
                    </a:cubicBezTo>
                    <a:cubicBezTo>
                      <a:pt x="396" y="563"/>
                      <a:pt x="400" y="585"/>
                      <a:pt x="407" y="599"/>
                    </a:cubicBezTo>
                    <a:cubicBezTo>
                      <a:pt x="414" y="612"/>
                      <a:pt x="426" y="623"/>
                      <a:pt x="439" y="630"/>
                    </a:cubicBezTo>
                    <a:cubicBezTo>
                      <a:pt x="467" y="645"/>
                      <a:pt x="498" y="651"/>
                      <a:pt x="529" y="656"/>
                    </a:cubicBezTo>
                    <a:cubicBezTo>
                      <a:pt x="551" y="659"/>
                      <a:pt x="573" y="659"/>
                      <a:pt x="595" y="656"/>
                    </a:cubicBezTo>
                    <a:cubicBezTo>
                      <a:pt x="603" y="655"/>
                      <a:pt x="611" y="654"/>
                      <a:pt x="619" y="652"/>
                    </a:cubicBezTo>
                    <a:cubicBezTo>
                      <a:pt x="628" y="649"/>
                      <a:pt x="638" y="646"/>
                      <a:pt x="647" y="643"/>
                    </a:cubicBezTo>
                    <a:cubicBezTo>
                      <a:pt x="648" y="643"/>
                      <a:pt x="649" y="643"/>
                      <a:pt x="650" y="642"/>
                    </a:cubicBezTo>
                    <a:cubicBezTo>
                      <a:pt x="650" y="642"/>
                      <a:pt x="650" y="642"/>
                      <a:pt x="651" y="642"/>
                    </a:cubicBezTo>
                    <a:cubicBezTo>
                      <a:pt x="650" y="642"/>
                      <a:pt x="650" y="643"/>
                      <a:pt x="649" y="643"/>
                    </a:cubicBezTo>
                    <a:cubicBezTo>
                      <a:pt x="649" y="643"/>
                      <a:pt x="648" y="643"/>
                      <a:pt x="648" y="643"/>
                    </a:cubicBezTo>
                    <a:cubicBezTo>
                      <a:pt x="648" y="643"/>
                      <a:pt x="648" y="644"/>
                      <a:pt x="647" y="644"/>
                    </a:cubicBezTo>
                    <a:cubicBezTo>
                      <a:pt x="646" y="644"/>
                      <a:pt x="646" y="644"/>
                      <a:pt x="645" y="645"/>
                    </a:cubicBezTo>
                    <a:cubicBezTo>
                      <a:pt x="645" y="645"/>
                      <a:pt x="644" y="645"/>
                      <a:pt x="644" y="645"/>
                    </a:cubicBezTo>
                    <a:cubicBezTo>
                      <a:pt x="643" y="645"/>
                      <a:pt x="642" y="646"/>
                      <a:pt x="642" y="646"/>
                    </a:cubicBezTo>
                    <a:cubicBezTo>
                      <a:pt x="641" y="646"/>
                      <a:pt x="640" y="647"/>
                      <a:pt x="639" y="647"/>
                    </a:cubicBezTo>
                    <a:cubicBezTo>
                      <a:pt x="639" y="647"/>
                      <a:pt x="639" y="647"/>
                      <a:pt x="638" y="647"/>
                    </a:cubicBezTo>
                    <a:cubicBezTo>
                      <a:pt x="638" y="648"/>
                      <a:pt x="638" y="647"/>
                      <a:pt x="637" y="648"/>
                    </a:cubicBezTo>
                    <a:cubicBezTo>
                      <a:pt x="637" y="648"/>
                      <a:pt x="637" y="648"/>
                      <a:pt x="636" y="648"/>
                    </a:cubicBezTo>
                    <a:cubicBezTo>
                      <a:pt x="636" y="648"/>
                      <a:pt x="635" y="648"/>
                      <a:pt x="635" y="648"/>
                    </a:cubicBezTo>
                    <a:cubicBezTo>
                      <a:pt x="635" y="649"/>
                      <a:pt x="634" y="649"/>
                      <a:pt x="634" y="649"/>
                    </a:cubicBezTo>
                    <a:cubicBezTo>
                      <a:pt x="634" y="649"/>
                      <a:pt x="633" y="649"/>
                      <a:pt x="633" y="649"/>
                    </a:cubicBezTo>
                    <a:cubicBezTo>
                      <a:pt x="632" y="649"/>
                      <a:pt x="632" y="650"/>
                      <a:pt x="632" y="650"/>
                    </a:cubicBezTo>
                    <a:cubicBezTo>
                      <a:pt x="631" y="650"/>
                      <a:pt x="631" y="650"/>
                      <a:pt x="630" y="650"/>
                    </a:cubicBezTo>
                    <a:cubicBezTo>
                      <a:pt x="630" y="650"/>
                      <a:pt x="630" y="651"/>
                      <a:pt x="630" y="651"/>
                    </a:cubicBezTo>
                    <a:cubicBezTo>
                      <a:pt x="629" y="651"/>
                      <a:pt x="629" y="651"/>
                      <a:pt x="628" y="651"/>
                    </a:cubicBezTo>
                    <a:cubicBezTo>
                      <a:pt x="628" y="651"/>
                      <a:pt x="628" y="651"/>
                      <a:pt x="627" y="652"/>
                    </a:cubicBezTo>
                    <a:cubicBezTo>
                      <a:pt x="627" y="652"/>
                      <a:pt x="626" y="652"/>
                      <a:pt x="626" y="652"/>
                    </a:cubicBezTo>
                    <a:cubicBezTo>
                      <a:pt x="626" y="652"/>
                      <a:pt x="625" y="652"/>
                      <a:pt x="625" y="652"/>
                    </a:cubicBezTo>
                    <a:cubicBezTo>
                      <a:pt x="625" y="653"/>
                      <a:pt x="624" y="652"/>
                      <a:pt x="624" y="653"/>
                    </a:cubicBezTo>
                    <a:cubicBezTo>
                      <a:pt x="624" y="653"/>
                      <a:pt x="623" y="653"/>
                      <a:pt x="623" y="653"/>
                    </a:cubicBezTo>
                    <a:cubicBezTo>
                      <a:pt x="622" y="653"/>
                      <a:pt x="621" y="653"/>
                      <a:pt x="620" y="654"/>
                    </a:cubicBezTo>
                    <a:cubicBezTo>
                      <a:pt x="620" y="654"/>
                      <a:pt x="620" y="654"/>
                      <a:pt x="619" y="654"/>
                    </a:cubicBezTo>
                    <a:cubicBezTo>
                      <a:pt x="619" y="654"/>
                      <a:pt x="618" y="654"/>
                      <a:pt x="618" y="655"/>
                    </a:cubicBezTo>
                    <a:cubicBezTo>
                      <a:pt x="617" y="655"/>
                      <a:pt x="617" y="655"/>
                      <a:pt x="616" y="655"/>
                    </a:cubicBezTo>
                    <a:cubicBezTo>
                      <a:pt x="615" y="655"/>
                      <a:pt x="615" y="655"/>
                      <a:pt x="615" y="656"/>
                    </a:cubicBezTo>
                    <a:cubicBezTo>
                      <a:pt x="614" y="656"/>
                      <a:pt x="614" y="656"/>
                      <a:pt x="614" y="656"/>
                    </a:cubicBezTo>
                    <a:cubicBezTo>
                      <a:pt x="612" y="657"/>
                      <a:pt x="611" y="657"/>
                      <a:pt x="610" y="657"/>
                    </a:cubicBezTo>
                    <a:cubicBezTo>
                      <a:pt x="609" y="657"/>
                      <a:pt x="609" y="657"/>
                      <a:pt x="609" y="657"/>
                    </a:cubicBezTo>
                    <a:cubicBezTo>
                      <a:pt x="608" y="658"/>
                      <a:pt x="607" y="658"/>
                      <a:pt x="606" y="658"/>
                    </a:cubicBezTo>
                    <a:cubicBezTo>
                      <a:pt x="606" y="658"/>
                      <a:pt x="605" y="658"/>
                      <a:pt x="605" y="659"/>
                    </a:cubicBezTo>
                    <a:cubicBezTo>
                      <a:pt x="605" y="659"/>
                      <a:pt x="605" y="658"/>
                      <a:pt x="604" y="658"/>
                    </a:cubicBezTo>
                    <a:cubicBezTo>
                      <a:pt x="604" y="659"/>
                      <a:pt x="604" y="659"/>
                      <a:pt x="604" y="659"/>
                    </a:cubicBezTo>
                    <a:cubicBezTo>
                      <a:pt x="603" y="659"/>
                      <a:pt x="602" y="659"/>
                      <a:pt x="601" y="659"/>
                    </a:cubicBezTo>
                    <a:cubicBezTo>
                      <a:pt x="601" y="659"/>
                      <a:pt x="601" y="660"/>
                      <a:pt x="600" y="660"/>
                    </a:cubicBezTo>
                    <a:cubicBezTo>
                      <a:pt x="600" y="660"/>
                      <a:pt x="600" y="660"/>
                      <a:pt x="600" y="660"/>
                    </a:cubicBezTo>
                    <a:cubicBezTo>
                      <a:pt x="599" y="660"/>
                      <a:pt x="599" y="660"/>
                      <a:pt x="599" y="660"/>
                    </a:cubicBezTo>
                    <a:cubicBezTo>
                      <a:pt x="596" y="661"/>
                      <a:pt x="592" y="660"/>
                      <a:pt x="589" y="661"/>
                    </a:cubicBezTo>
                    <a:cubicBezTo>
                      <a:pt x="589" y="661"/>
                      <a:pt x="589" y="661"/>
                      <a:pt x="589" y="661"/>
                    </a:cubicBezTo>
                    <a:cubicBezTo>
                      <a:pt x="588" y="661"/>
                      <a:pt x="588" y="661"/>
                      <a:pt x="588" y="661"/>
                    </a:cubicBezTo>
                    <a:cubicBezTo>
                      <a:pt x="588" y="661"/>
                      <a:pt x="587" y="662"/>
                      <a:pt x="587" y="662"/>
                    </a:cubicBezTo>
                    <a:cubicBezTo>
                      <a:pt x="587" y="662"/>
                      <a:pt x="586" y="662"/>
                      <a:pt x="586" y="662"/>
                    </a:cubicBezTo>
                    <a:cubicBezTo>
                      <a:pt x="586" y="662"/>
                      <a:pt x="586" y="662"/>
                      <a:pt x="586" y="662"/>
                    </a:cubicBezTo>
                    <a:cubicBezTo>
                      <a:pt x="583" y="662"/>
                      <a:pt x="581" y="663"/>
                      <a:pt x="579" y="663"/>
                    </a:cubicBezTo>
                    <a:cubicBezTo>
                      <a:pt x="576" y="664"/>
                      <a:pt x="539" y="662"/>
                      <a:pt x="512" y="660"/>
                    </a:cubicBezTo>
                    <a:cubicBezTo>
                      <a:pt x="486" y="657"/>
                      <a:pt x="444" y="646"/>
                      <a:pt x="443" y="645"/>
                    </a:cubicBezTo>
                    <a:cubicBezTo>
                      <a:pt x="443" y="645"/>
                      <a:pt x="442" y="645"/>
                      <a:pt x="442" y="645"/>
                    </a:cubicBezTo>
                    <a:cubicBezTo>
                      <a:pt x="440" y="644"/>
                      <a:pt x="439" y="644"/>
                      <a:pt x="438" y="644"/>
                    </a:cubicBezTo>
                    <a:cubicBezTo>
                      <a:pt x="438" y="644"/>
                      <a:pt x="435" y="644"/>
                      <a:pt x="434" y="643"/>
                    </a:cubicBezTo>
                    <a:cubicBezTo>
                      <a:pt x="434" y="643"/>
                      <a:pt x="434" y="644"/>
                      <a:pt x="433" y="644"/>
                    </a:cubicBezTo>
                    <a:cubicBezTo>
                      <a:pt x="433" y="644"/>
                      <a:pt x="433" y="643"/>
                      <a:pt x="433" y="643"/>
                    </a:cubicBezTo>
                    <a:cubicBezTo>
                      <a:pt x="432" y="643"/>
                      <a:pt x="431" y="643"/>
                      <a:pt x="431" y="643"/>
                    </a:cubicBezTo>
                    <a:cubicBezTo>
                      <a:pt x="430" y="643"/>
                      <a:pt x="430" y="643"/>
                      <a:pt x="429" y="642"/>
                    </a:cubicBezTo>
                    <a:cubicBezTo>
                      <a:pt x="429" y="642"/>
                      <a:pt x="428" y="642"/>
                      <a:pt x="427" y="642"/>
                    </a:cubicBezTo>
                    <a:cubicBezTo>
                      <a:pt x="426" y="642"/>
                      <a:pt x="425" y="642"/>
                      <a:pt x="424" y="642"/>
                    </a:cubicBezTo>
                    <a:cubicBezTo>
                      <a:pt x="424" y="642"/>
                      <a:pt x="423" y="642"/>
                      <a:pt x="423" y="642"/>
                    </a:cubicBezTo>
                    <a:cubicBezTo>
                      <a:pt x="422" y="642"/>
                      <a:pt x="422" y="642"/>
                      <a:pt x="421" y="642"/>
                    </a:cubicBezTo>
                    <a:cubicBezTo>
                      <a:pt x="421" y="642"/>
                      <a:pt x="421" y="641"/>
                      <a:pt x="420" y="641"/>
                    </a:cubicBezTo>
                    <a:cubicBezTo>
                      <a:pt x="417" y="640"/>
                      <a:pt x="418" y="641"/>
                      <a:pt x="416" y="640"/>
                    </a:cubicBezTo>
                    <a:cubicBezTo>
                      <a:pt x="415" y="640"/>
                      <a:pt x="414" y="640"/>
                      <a:pt x="413" y="639"/>
                    </a:cubicBezTo>
                    <a:cubicBezTo>
                      <a:pt x="412" y="640"/>
                      <a:pt x="409" y="640"/>
                      <a:pt x="408" y="639"/>
                    </a:cubicBezTo>
                    <a:cubicBezTo>
                      <a:pt x="407" y="639"/>
                      <a:pt x="405" y="639"/>
                      <a:pt x="404" y="639"/>
                    </a:cubicBezTo>
                    <a:cubicBezTo>
                      <a:pt x="403" y="639"/>
                      <a:pt x="403" y="638"/>
                      <a:pt x="401" y="638"/>
                    </a:cubicBezTo>
                    <a:cubicBezTo>
                      <a:pt x="400" y="638"/>
                      <a:pt x="400" y="640"/>
                      <a:pt x="399" y="639"/>
                    </a:cubicBezTo>
                    <a:cubicBezTo>
                      <a:pt x="397" y="638"/>
                      <a:pt x="393" y="638"/>
                      <a:pt x="392" y="638"/>
                    </a:cubicBezTo>
                    <a:cubicBezTo>
                      <a:pt x="392" y="638"/>
                      <a:pt x="392" y="638"/>
                      <a:pt x="391" y="638"/>
                    </a:cubicBezTo>
                    <a:cubicBezTo>
                      <a:pt x="390" y="638"/>
                      <a:pt x="390" y="639"/>
                      <a:pt x="389" y="639"/>
                    </a:cubicBezTo>
                    <a:cubicBezTo>
                      <a:pt x="389" y="638"/>
                      <a:pt x="389" y="639"/>
                      <a:pt x="389" y="639"/>
                    </a:cubicBezTo>
                    <a:cubicBezTo>
                      <a:pt x="388" y="639"/>
                      <a:pt x="386" y="639"/>
                      <a:pt x="386" y="639"/>
                    </a:cubicBezTo>
                    <a:cubicBezTo>
                      <a:pt x="385" y="639"/>
                      <a:pt x="384" y="639"/>
                      <a:pt x="383" y="639"/>
                    </a:cubicBezTo>
                    <a:cubicBezTo>
                      <a:pt x="382" y="639"/>
                      <a:pt x="382" y="641"/>
                      <a:pt x="381" y="640"/>
                    </a:cubicBezTo>
                    <a:cubicBezTo>
                      <a:pt x="380" y="642"/>
                      <a:pt x="382" y="642"/>
                      <a:pt x="381" y="642"/>
                    </a:cubicBezTo>
                    <a:cubicBezTo>
                      <a:pt x="380" y="642"/>
                      <a:pt x="378" y="642"/>
                      <a:pt x="378" y="642"/>
                    </a:cubicBezTo>
                    <a:cubicBezTo>
                      <a:pt x="376" y="643"/>
                      <a:pt x="374" y="643"/>
                      <a:pt x="373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1" y="643"/>
                      <a:pt x="371" y="644"/>
                      <a:pt x="371" y="644"/>
                    </a:cubicBezTo>
                    <a:cubicBezTo>
                      <a:pt x="370" y="644"/>
                      <a:pt x="370" y="643"/>
                      <a:pt x="369" y="643"/>
                    </a:cubicBezTo>
                    <a:cubicBezTo>
                      <a:pt x="369" y="643"/>
                      <a:pt x="369" y="644"/>
                      <a:pt x="369" y="644"/>
                    </a:cubicBezTo>
                    <a:cubicBezTo>
                      <a:pt x="368" y="644"/>
                      <a:pt x="367" y="643"/>
                      <a:pt x="367" y="644"/>
                    </a:cubicBezTo>
                    <a:cubicBezTo>
                      <a:pt x="366" y="644"/>
                      <a:pt x="365" y="645"/>
                      <a:pt x="364" y="645"/>
                    </a:cubicBezTo>
                    <a:cubicBezTo>
                      <a:pt x="361" y="646"/>
                      <a:pt x="359" y="647"/>
                      <a:pt x="357" y="648"/>
                    </a:cubicBezTo>
                    <a:cubicBezTo>
                      <a:pt x="356" y="648"/>
                      <a:pt x="355" y="649"/>
                      <a:pt x="353" y="649"/>
                    </a:cubicBezTo>
                    <a:cubicBezTo>
                      <a:pt x="353" y="651"/>
                      <a:pt x="351" y="652"/>
                      <a:pt x="350" y="652"/>
                    </a:cubicBezTo>
                    <a:cubicBezTo>
                      <a:pt x="350" y="653"/>
                      <a:pt x="349" y="653"/>
                      <a:pt x="348" y="654"/>
                    </a:cubicBezTo>
                    <a:cubicBezTo>
                      <a:pt x="347" y="654"/>
                      <a:pt x="346" y="655"/>
                      <a:pt x="345" y="654"/>
                    </a:cubicBezTo>
                    <a:cubicBezTo>
                      <a:pt x="345" y="653"/>
                      <a:pt x="347" y="653"/>
                      <a:pt x="347" y="652"/>
                    </a:cubicBezTo>
                    <a:cubicBezTo>
                      <a:pt x="347" y="651"/>
                      <a:pt x="348" y="651"/>
                      <a:pt x="348" y="650"/>
                    </a:cubicBezTo>
                    <a:cubicBezTo>
                      <a:pt x="350" y="650"/>
                      <a:pt x="351" y="649"/>
                      <a:pt x="352" y="648"/>
                    </a:cubicBezTo>
                    <a:cubicBezTo>
                      <a:pt x="352" y="648"/>
                      <a:pt x="353" y="648"/>
                      <a:pt x="353" y="648"/>
                    </a:cubicBezTo>
                    <a:cubicBezTo>
                      <a:pt x="353" y="648"/>
                      <a:pt x="354" y="647"/>
                      <a:pt x="354" y="647"/>
                    </a:cubicBezTo>
                    <a:cubicBezTo>
                      <a:pt x="355" y="646"/>
                      <a:pt x="357" y="646"/>
                      <a:pt x="358" y="645"/>
                    </a:cubicBezTo>
                    <a:cubicBezTo>
                      <a:pt x="359" y="646"/>
                      <a:pt x="359" y="645"/>
                      <a:pt x="360" y="645"/>
                    </a:cubicBezTo>
                    <a:cubicBezTo>
                      <a:pt x="361" y="644"/>
                      <a:pt x="361" y="644"/>
                      <a:pt x="363" y="643"/>
                    </a:cubicBezTo>
                    <a:cubicBezTo>
                      <a:pt x="363" y="643"/>
                      <a:pt x="364" y="644"/>
                      <a:pt x="364" y="643"/>
                    </a:cubicBezTo>
                    <a:cubicBezTo>
                      <a:pt x="364" y="643"/>
                      <a:pt x="364" y="643"/>
                      <a:pt x="365" y="643"/>
                    </a:cubicBezTo>
                    <a:cubicBezTo>
                      <a:pt x="365" y="643"/>
                      <a:pt x="365" y="643"/>
                      <a:pt x="366" y="643"/>
                    </a:cubicBezTo>
                    <a:cubicBezTo>
                      <a:pt x="366" y="643"/>
                      <a:pt x="366" y="642"/>
                      <a:pt x="367" y="642"/>
                    </a:cubicBezTo>
                    <a:cubicBezTo>
                      <a:pt x="367" y="642"/>
                      <a:pt x="368" y="642"/>
                      <a:pt x="368" y="642"/>
                    </a:cubicBezTo>
                    <a:cubicBezTo>
                      <a:pt x="368" y="642"/>
                      <a:pt x="369" y="642"/>
                      <a:pt x="369" y="642"/>
                    </a:cubicBezTo>
                    <a:cubicBezTo>
                      <a:pt x="370" y="642"/>
                      <a:pt x="370" y="642"/>
                      <a:pt x="370" y="642"/>
                    </a:cubicBezTo>
                    <a:cubicBezTo>
                      <a:pt x="371" y="642"/>
                      <a:pt x="371" y="641"/>
                      <a:pt x="372" y="641"/>
                    </a:cubicBezTo>
                    <a:cubicBezTo>
                      <a:pt x="372" y="641"/>
                      <a:pt x="373" y="642"/>
                      <a:pt x="373" y="642"/>
                    </a:cubicBezTo>
                    <a:cubicBezTo>
                      <a:pt x="374" y="641"/>
                      <a:pt x="374" y="640"/>
                      <a:pt x="375" y="640"/>
                    </a:cubicBezTo>
                    <a:cubicBezTo>
                      <a:pt x="377" y="641"/>
                      <a:pt x="378" y="641"/>
                      <a:pt x="378" y="640"/>
                    </a:cubicBezTo>
                    <a:cubicBezTo>
                      <a:pt x="378" y="639"/>
                      <a:pt x="377" y="640"/>
                      <a:pt x="377" y="640"/>
                    </a:cubicBezTo>
                    <a:cubicBezTo>
                      <a:pt x="376" y="640"/>
                      <a:pt x="375" y="640"/>
                      <a:pt x="374" y="640"/>
                    </a:cubicBezTo>
                    <a:cubicBezTo>
                      <a:pt x="374" y="640"/>
                      <a:pt x="374" y="640"/>
                      <a:pt x="373" y="640"/>
                    </a:cubicBezTo>
                    <a:cubicBezTo>
                      <a:pt x="373" y="640"/>
                      <a:pt x="373" y="640"/>
                      <a:pt x="372" y="640"/>
                    </a:cubicBezTo>
                    <a:cubicBezTo>
                      <a:pt x="371" y="640"/>
                      <a:pt x="371" y="640"/>
                      <a:pt x="370" y="641"/>
                    </a:cubicBezTo>
                    <a:cubicBezTo>
                      <a:pt x="369" y="641"/>
                      <a:pt x="369" y="640"/>
                      <a:pt x="368" y="640"/>
                    </a:cubicBezTo>
                    <a:cubicBezTo>
                      <a:pt x="367" y="641"/>
                      <a:pt x="366" y="641"/>
                      <a:pt x="365" y="642"/>
                    </a:cubicBezTo>
                    <a:cubicBezTo>
                      <a:pt x="364" y="641"/>
                      <a:pt x="363" y="642"/>
                      <a:pt x="361" y="642"/>
                    </a:cubicBezTo>
                    <a:cubicBezTo>
                      <a:pt x="361" y="642"/>
                      <a:pt x="360" y="644"/>
                      <a:pt x="359" y="644"/>
                    </a:cubicBezTo>
                    <a:cubicBezTo>
                      <a:pt x="358" y="643"/>
                      <a:pt x="357" y="644"/>
                      <a:pt x="355" y="644"/>
                    </a:cubicBezTo>
                    <a:cubicBezTo>
                      <a:pt x="355" y="645"/>
                      <a:pt x="354" y="645"/>
                      <a:pt x="353" y="646"/>
                    </a:cubicBezTo>
                    <a:cubicBezTo>
                      <a:pt x="353" y="646"/>
                      <a:pt x="353" y="646"/>
                      <a:pt x="352" y="646"/>
                    </a:cubicBezTo>
                    <a:cubicBezTo>
                      <a:pt x="352" y="646"/>
                      <a:pt x="351" y="647"/>
                      <a:pt x="350" y="646"/>
                    </a:cubicBezTo>
                    <a:cubicBezTo>
                      <a:pt x="349" y="648"/>
                      <a:pt x="347" y="649"/>
                      <a:pt x="345" y="649"/>
                    </a:cubicBezTo>
                    <a:cubicBezTo>
                      <a:pt x="345" y="650"/>
                      <a:pt x="344" y="650"/>
                      <a:pt x="344" y="651"/>
                    </a:cubicBezTo>
                    <a:cubicBezTo>
                      <a:pt x="343" y="651"/>
                      <a:pt x="342" y="652"/>
                      <a:pt x="341" y="652"/>
                    </a:cubicBezTo>
                    <a:cubicBezTo>
                      <a:pt x="340" y="655"/>
                      <a:pt x="339" y="655"/>
                      <a:pt x="339" y="656"/>
                    </a:cubicBezTo>
                    <a:cubicBezTo>
                      <a:pt x="338" y="656"/>
                      <a:pt x="337" y="657"/>
                      <a:pt x="337" y="657"/>
                    </a:cubicBezTo>
                    <a:cubicBezTo>
                      <a:pt x="336" y="659"/>
                      <a:pt x="335" y="659"/>
                      <a:pt x="334" y="660"/>
                    </a:cubicBezTo>
                    <a:cubicBezTo>
                      <a:pt x="330" y="664"/>
                      <a:pt x="329" y="671"/>
                      <a:pt x="330" y="672"/>
                    </a:cubicBezTo>
                    <a:cubicBezTo>
                      <a:pt x="329" y="672"/>
                      <a:pt x="329" y="674"/>
                      <a:pt x="329" y="675"/>
                    </a:cubicBezTo>
                    <a:cubicBezTo>
                      <a:pt x="330" y="675"/>
                      <a:pt x="330" y="676"/>
                      <a:pt x="330" y="676"/>
                    </a:cubicBezTo>
                    <a:cubicBezTo>
                      <a:pt x="329" y="677"/>
                      <a:pt x="330" y="679"/>
                      <a:pt x="330" y="679"/>
                    </a:cubicBezTo>
                    <a:cubicBezTo>
                      <a:pt x="332" y="683"/>
                      <a:pt x="332" y="683"/>
                      <a:pt x="332" y="683"/>
                    </a:cubicBezTo>
                    <a:cubicBezTo>
                      <a:pt x="311" y="686"/>
                      <a:pt x="293" y="704"/>
                      <a:pt x="301" y="737"/>
                    </a:cubicBezTo>
                    <a:cubicBezTo>
                      <a:pt x="310" y="776"/>
                      <a:pt x="347" y="767"/>
                      <a:pt x="347" y="767"/>
                    </a:cubicBezTo>
                    <a:cubicBezTo>
                      <a:pt x="347" y="767"/>
                      <a:pt x="348" y="772"/>
                      <a:pt x="348" y="773"/>
                    </a:cubicBezTo>
                    <a:cubicBezTo>
                      <a:pt x="349" y="777"/>
                      <a:pt x="351" y="781"/>
                      <a:pt x="353" y="784"/>
                    </a:cubicBezTo>
                    <a:cubicBezTo>
                      <a:pt x="361" y="796"/>
                      <a:pt x="376" y="800"/>
                      <a:pt x="389" y="800"/>
                    </a:cubicBezTo>
                    <a:cubicBezTo>
                      <a:pt x="396" y="800"/>
                      <a:pt x="403" y="800"/>
                      <a:pt x="410" y="798"/>
                    </a:cubicBezTo>
                    <a:cubicBezTo>
                      <a:pt x="426" y="795"/>
                      <a:pt x="442" y="784"/>
                      <a:pt x="448" y="767"/>
                    </a:cubicBezTo>
                    <a:cubicBezTo>
                      <a:pt x="455" y="751"/>
                      <a:pt x="451" y="729"/>
                      <a:pt x="434" y="720"/>
                    </a:cubicBezTo>
                    <a:cubicBezTo>
                      <a:pt x="431" y="719"/>
                      <a:pt x="428" y="718"/>
                      <a:pt x="424" y="718"/>
                    </a:cubicBezTo>
                    <a:cubicBezTo>
                      <a:pt x="414" y="717"/>
                      <a:pt x="400" y="725"/>
                      <a:pt x="396" y="735"/>
                    </a:cubicBezTo>
                    <a:cubicBezTo>
                      <a:pt x="394" y="740"/>
                      <a:pt x="394" y="747"/>
                      <a:pt x="398" y="751"/>
                    </a:cubicBezTo>
                    <a:cubicBezTo>
                      <a:pt x="401" y="753"/>
                      <a:pt x="404" y="755"/>
                      <a:pt x="407" y="754"/>
                    </a:cubicBezTo>
                    <a:cubicBezTo>
                      <a:pt x="410" y="754"/>
                      <a:pt x="417" y="753"/>
                      <a:pt x="418" y="752"/>
                    </a:cubicBezTo>
                    <a:cubicBezTo>
                      <a:pt x="419" y="751"/>
                      <a:pt x="419" y="750"/>
                      <a:pt x="419" y="751"/>
                    </a:cubicBezTo>
                    <a:cubicBezTo>
                      <a:pt x="420" y="756"/>
                      <a:pt x="416" y="762"/>
                      <a:pt x="412" y="764"/>
                    </a:cubicBezTo>
                    <a:cubicBezTo>
                      <a:pt x="407" y="768"/>
                      <a:pt x="399" y="768"/>
                      <a:pt x="393" y="766"/>
                    </a:cubicBezTo>
                    <a:cubicBezTo>
                      <a:pt x="390" y="765"/>
                      <a:pt x="386" y="763"/>
                      <a:pt x="384" y="760"/>
                    </a:cubicBezTo>
                    <a:cubicBezTo>
                      <a:pt x="380" y="756"/>
                      <a:pt x="378" y="749"/>
                      <a:pt x="378" y="743"/>
                    </a:cubicBezTo>
                    <a:cubicBezTo>
                      <a:pt x="377" y="736"/>
                      <a:pt x="379" y="729"/>
                      <a:pt x="381" y="722"/>
                    </a:cubicBezTo>
                    <a:cubicBezTo>
                      <a:pt x="385" y="709"/>
                      <a:pt x="396" y="703"/>
                      <a:pt x="407" y="699"/>
                    </a:cubicBezTo>
                    <a:cubicBezTo>
                      <a:pt x="417" y="695"/>
                      <a:pt x="427" y="695"/>
                      <a:pt x="436" y="694"/>
                    </a:cubicBezTo>
                    <a:cubicBezTo>
                      <a:pt x="442" y="694"/>
                      <a:pt x="447" y="694"/>
                      <a:pt x="453" y="694"/>
                    </a:cubicBezTo>
                    <a:cubicBezTo>
                      <a:pt x="462" y="694"/>
                      <a:pt x="471" y="694"/>
                      <a:pt x="480" y="695"/>
                    </a:cubicBezTo>
                    <a:cubicBezTo>
                      <a:pt x="488" y="695"/>
                      <a:pt x="495" y="696"/>
                      <a:pt x="503" y="696"/>
                    </a:cubicBezTo>
                    <a:cubicBezTo>
                      <a:pt x="516" y="696"/>
                      <a:pt x="530" y="696"/>
                      <a:pt x="543" y="694"/>
                    </a:cubicBezTo>
                    <a:cubicBezTo>
                      <a:pt x="554" y="693"/>
                      <a:pt x="566" y="691"/>
                      <a:pt x="578" y="688"/>
                    </a:cubicBezTo>
                    <a:cubicBezTo>
                      <a:pt x="589" y="686"/>
                      <a:pt x="600" y="683"/>
                      <a:pt x="611" y="678"/>
                    </a:cubicBezTo>
                    <a:cubicBezTo>
                      <a:pt x="611" y="678"/>
                      <a:pt x="612" y="678"/>
                      <a:pt x="612" y="678"/>
                    </a:cubicBezTo>
                    <a:cubicBezTo>
                      <a:pt x="612" y="678"/>
                      <a:pt x="613" y="677"/>
                      <a:pt x="613" y="677"/>
                    </a:cubicBezTo>
                    <a:cubicBezTo>
                      <a:pt x="614" y="677"/>
                      <a:pt x="613" y="677"/>
                      <a:pt x="614" y="677"/>
                    </a:cubicBezTo>
                    <a:cubicBezTo>
                      <a:pt x="615" y="676"/>
                      <a:pt x="618" y="676"/>
                      <a:pt x="618" y="676"/>
                    </a:cubicBezTo>
                    <a:cubicBezTo>
                      <a:pt x="619" y="675"/>
                      <a:pt x="619" y="675"/>
                      <a:pt x="620" y="674"/>
                    </a:cubicBezTo>
                    <a:cubicBezTo>
                      <a:pt x="620" y="674"/>
                      <a:pt x="620" y="674"/>
                      <a:pt x="621" y="674"/>
                    </a:cubicBezTo>
                    <a:cubicBezTo>
                      <a:pt x="622" y="674"/>
                      <a:pt x="622" y="672"/>
                      <a:pt x="623" y="673"/>
                    </a:cubicBezTo>
                    <a:cubicBezTo>
                      <a:pt x="623" y="673"/>
                      <a:pt x="622" y="674"/>
                      <a:pt x="623" y="674"/>
                    </a:cubicBezTo>
                    <a:cubicBezTo>
                      <a:pt x="623" y="673"/>
                      <a:pt x="625" y="673"/>
                      <a:pt x="625" y="673"/>
                    </a:cubicBezTo>
                    <a:cubicBezTo>
                      <a:pt x="625" y="673"/>
                      <a:pt x="625" y="673"/>
                      <a:pt x="625" y="672"/>
                    </a:cubicBezTo>
                    <a:cubicBezTo>
                      <a:pt x="626" y="672"/>
                      <a:pt x="627" y="672"/>
                      <a:pt x="628" y="671"/>
                    </a:cubicBezTo>
                    <a:cubicBezTo>
                      <a:pt x="629" y="671"/>
                      <a:pt x="629" y="671"/>
                      <a:pt x="630" y="671"/>
                    </a:cubicBezTo>
                    <a:cubicBezTo>
                      <a:pt x="631" y="670"/>
                      <a:pt x="632" y="670"/>
                      <a:pt x="633" y="669"/>
                    </a:cubicBezTo>
                    <a:cubicBezTo>
                      <a:pt x="634" y="668"/>
                      <a:pt x="635" y="668"/>
                      <a:pt x="636" y="667"/>
                    </a:cubicBezTo>
                    <a:cubicBezTo>
                      <a:pt x="638" y="666"/>
                      <a:pt x="640" y="666"/>
                      <a:pt x="641" y="665"/>
                    </a:cubicBezTo>
                    <a:cubicBezTo>
                      <a:pt x="642" y="665"/>
                      <a:pt x="643" y="664"/>
                      <a:pt x="644" y="664"/>
                    </a:cubicBezTo>
                    <a:cubicBezTo>
                      <a:pt x="645" y="663"/>
                      <a:pt x="647" y="662"/>
                      <a:pt x="647" y="662"/>
                    </a:cubicBezTo>
                    <a:cubicBezTo>
                      <a:pt x="648" y="662"/>
                      <a:pt x="648" y="662"/>
                      <a:pt x="648" y="662"/>
                    </a:cubicBezTo>
                    <a:cubicBezTo>
                      <a:pt x="648" y="662"/>
                      <a:pt x="649" y="661"/>
                      <a:pt x="649" y="661"/>
                    </a:cubicBezTo>
                    <a:cubicBezTo>
                      <a:pt x="649" y="661"/>
                      <a:pt x="649" y="661"/>
                      <a:pt x="650" y="661"/>
                    </a:cubicBezTo>
                    <a:cubicBezTo>
                      <a:pt x="650" y="661"/>
                      <a:pt x="650" y="660"/>
                      <a:pt x="651" y="660"/>
                    </a:cubicBezTo>
                    <a:cubicBezTo>
                      <a:pt x="651" y="660"/>
                      <a:pt x="651" y="659"/>
                      <a:pt x="652" y="659"/>
                    </a:cubicBezTo>
                    <a:cubicBezTo>
                      <a:pt x="653" y="659"/>
                      <a:pt x="654" y="658"/>
                      <a:pt x="655" y="658"/>
                    </a:cubicBezTo>
                    <a:cubicBezTo>
                      <a:pt x="656" y="657"/>
                      <a:pt x="656" y="657"/>
                      <a:pt x="656" y="657"/>
                    </a:cubicBezTo>
                    <a:cubicBezTo>
                      <a:pt x="656" y="656"/>
                      <a:pt x="657" y="657"/>
                      <a:pt x="657" y="657"/>
                    </a:cubicBezTo>
                    <a:cubicBezTo>
                      <a:pt x="660" y="655"/>
                      <a:pt x="659" y="654"/>
                      <a:pt x="662" y="653"/>
                    </a:cubicBezTo>
                    <a:cubicBezTo>
                      <a:pt x="663" y="652"/>
                      <a:pt x="664" y="651"/>
                      <a:pt x="665" y="651"/>
                    </a:cubicBezTo>
                    <a:cubicBezTo>
                      <a:pt x="668" y="648"/>
                      <a:pt x="671" y="649"/>
                      <a:pt x="675" y="647"/>
                    </a:cubicBezTo>
                    <a:cubicBezTo>
                      <a:pt x="678" y="644"/>
                      <a:pt x="681" y="641"/>
                      <a:pt x="684" y="639"/>
                    </a:cubicBezTo>
                    <a:cubicBezTo>
                      <a:pt x="687" y="637"/>
                      <a:pt x="690" y="634"/>
                      <a:pt x="692" y="632"/>
                    </a:cubicBezTo>
                    <a:cubicBezTo>
                      <a:pt x="693" y="631"/>
                      <a:pt x="693" y="631"/>
                      <a:pt x="693" y="631"/>
                    </a:cubicBezTo>
                    <a:cubicBezTo>
                      <a:pt x="694" y="630"/>
                      <a:pt x="695" y="629"/>
                      <a:pt x="695" y="629"/>
                    </a:cubicBezTo>
                    <a:cubicBezTo>
                      <a:pt x="695" y="629"/>
                      <a:pt x="696" y="629"/>
                      <a:pt x="696" y="628"/>
                    </a:cubicBezTo>
                    <a:cubicBezTo>
                      <a:pt x="697" y="628"/>
                      <a:pt x="697" y="628"/>
                      <a:pt x="698" y="627"/>
                    </a:cubicBezTo>
                    <a:cubicBezTo>
                      <a:pt x="698" y="627"/>
                      <a:pt x="699" y="626"/>
                      <a:pt x="699" y="625"/>
                    </a:cubicBezTo>
                    <a:cubicBezTo>
                      <a:pt x="699" y="625"/>
                      <a:pt x="700" y="624"/>
                      <a:pt x="700" y="624"/>
                    </a:cubicBezTo>
                    <a:cubicBezTo>
                      <a:pt x="700" y="624"/>
                      <a:pt x="700" y="623"/>
                      <a:pt x="700" y="623"/>
                    </a:cubicBezTo>
                    <a:cubicBezTo>
                      <a:pt x="701" y="623"/>
                      <a:pt x="701" y="623"/>
                      <a:pt x="701" y="623"/>
                    </a:cubicBezTo>
                    <a:cubicBezTo>
                      <a:pt x="702" y="622"/>
                      <a:pt x="703" y="622"/>
                      <a:pt x="703" y="622"/>
                    </a:cubicBezTo>
                    <a:cubicBezTo>
                      <a:pt x="704" y="621"/>
                      <a:pt x="704" y="620"/>
                      <a:pt x="704" y="620"/>
                    </a:cubicBezTo>
                    <a:cubicBezTo>
                      <a:pt x="704" y="620"/>
                      <a:pt x="704" y="619"/>
                      <a:pt x="704" y="619"/>
                    </a:cubicBezTo>
                    <a:cubicBezTo>
                      <a:pt x="705" y="619"/>
                      <a:pt x="705" y="619"/>
                      <a:pt x="705" y="619"/>
                    </a:cubicBezTo>
                    <a:cubicBezTo>
                      <a:pt x="706" y="618"/>
                      <a:pt x="707" y="617"/>
                      <a:pt x="708" y="616"/>
                    </a:cubicBezTo>
                    <a:cubicBezTo>
                      <a:pt x="709" y="616"/>
                      <a:pt x="709" y="615"/>
                      <a:pt x="709" y="614"/>
                    </a:cubicBezTo>
                    <a:cubicBezTo>
                      <a:pt x="710" y="613"/>
                      <a:pt x="710" y="612"/>
                      <a:pt x="711" y="611"/>
                    </a:cubicBezTo>
                    <a:cubicBezTo>
                      <a:pt x="712" y="611"/>
                      <a:pt x="713" y="610"/>
                      <a:pt x="713" y="609"/>
                    </a:cubicBezTo>
                    <a:cubicBezTo>
                      <a:pt x="715" y="607"/>
                      <a:pt x="716" y="603"/>
                      <a:pt x="718" y="601"/>
                    </a:cubicBezTo>
                    <a:cubicBezTo>
                      <a:pt x="718" y="601"/>
                      <a:pt x="718" y="600"/>
                      <a:pt x="719" y="600"/>
                    </a:cubicBezTo>
                    <a:cubicBezTo>
                      <a:pt x="719" y="599"/>
                      <a:pt x="721" y="597"/>
                      <a:pt x="721" y="596"/>
                    </a:cubicBezTo>
                    <a:cubicBezTo>
                      <a:pt x="721" y="596"/>
                      <a:pt x="722" y="596"/>
                      <a:pt x="722" y="596"/>
                    </a:cubicBezTo>
                    <a:cubicBezTo>
                      <a:pt x="722" y="595"/>
                      <a:pt x="723" y="594"/>
                      <a:pt x="723" y="593"/>
                    </a:cubicBezTo>
                    <a:cubicBezTo>
                      <a:pt x="723" y="593"/>
                      <a:pt x="724" y="593"/>
                      <a:pt x="724" y="593"/>
                    </a:cubicBezTo>
                    <a:cubicBezTo>
                      <a:pt x="724" y="592"/>
                      <a:pt x="724" y="592"/>
                      <a:pt x="724" y="591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4" y="593"/>
                      <a:pt x="723" y="595"/>
                      <a:pt x="722" y="597"/>
                    </a:cubicBezTo>
                    <a:cubicBezTo>
                      <a:pt x="718" y="606"/>
                      <a:pt x="712" y="614"/>
                      <a:pt x="706" y="622"/>
                    </a:cubicBezTo>
                    <a:cubicBezTo>
                      <a:pt x="700" y="629"/>
                      <a:pt x="693" y="634"/>
                      <a:pt x="687" y="641"/>
                    </a:cubicBezTo>
                    <a:cubicBezTo>
                      <a:pt x="684" y="644"/>
                      <a:pt x="680" y="648"/>
                      <a:pt x="677" y="651"/>
                    </a:cubicBezTo>
                    <a:cubicBezTo>
                      <a:pt x="650" y="673"/>
                      <a:pt x="617" y="686"/>
                      <a:pt x="583" y="692"/>
                    </a:cubicBezTo>
                    <a:cubicBezTo>
                      <a:pt x="579" y="693"/>
                      <a:pt x="575" y="694"/>
                      <a:pt x="571" y="694"/>
                    </a:cubicBezTo>
                    <a:cubicBezTo>
                      <a:pt x="558" y="696"/>
                      <a:pt x="544" y="697"/>
                      <a:pt x="530" y="699"/>
                    </a:cubicBezTo>
                    <a:cubicBezTo>
                      <a:pt x="524" y="700"/>
                      <a:pt x="518" y="700"/>
                      <a:pt x="512" y="702"/>
                    </a:cubicBezTo>
                    <a:cubicBezTo>
                      <a:pt x="505" y="703"/>
                      <a:pt x="498" y="706"/>
                      <a:pt x="493" y="711"/>
                    </a:cubicBezTo>
                    <a:cubicBezTo>
                      <a:pt x="487" y="716"/>
                      <a:pt x="487" y="724"/>
                      <a:pt x="491" y="731"/>
                    </a:cubicBezTo>
                    <a:cubicBezTo>
                      <a:pt x="491" y="732"/>
                      <a:pt x="492" y="732"/>
                      <a:pt x="492" y="733"/>
                    </a:cubicBezTo>
                    <a:cubicBezTo>
                      <a:pt x="492" y="733"/>
                      <a:pt x="472" y="742"/>
                      <a:pt x="480" y="763"/>
                    </a:cubicBezTo>
                    <a:cubicBezTo>
                      <a:pt x="488" y="785"/>
                      <a:pt x="508" y="778"/>
                      <a:pt x="515" y="774"/>
                    </a:cubicBezTo>
                    <a:cubicBezTo>
                      <a:pt x="515" y="774"/>
                      <a:pt x="524" y="801"/>
                      <a:pt x="560" y="783"/>
                    </a:cubicBezTo>
                    <a:cubicBezTo>
                      <a:pt x="564" y="781"/>
                      <a:pt x="568" y="779"/>
                      <a:pt x="571" y="776"/>
                    </a:cubicBezTo>
                    <a:cubicBezTo>
                      <a:pt x="583" y="766"/>
                      <a:pt x="589" y="745"/>
                      <a:pt x="575" y="733"/>
                    </a:cubicBezTo>
                    <a:cubicBezTo>
                      <a:pt x="565" y="725"/>
                      <a:pt x="546" y="730"/>
                      <a:pt x="543" y="743"/>
                    </a:cubicBezTo>
                    <a:cubicBezTo>
                      <a:pt x="541" y="748"/>
                      <a:pt x="542" y="755"/>
                      <a:pt x="547" y="758"/>
                    </a:cubicBezTo>
                    <a:cubicBezTo>
                      <a:pt x="552" y="760"/>
                      <a:pt x="555" y="760"/>
                      <a:pt x="559" y="758"/>
                    </a:cubicBezTo>
                    <a:cubicBezTo>
                      <a:pt x="559" y="758"/>
                      <a:pt x="543" y="775"/>
                      <a:pt x="530" y="760"/>
                    </a:cubicBezTo>
                    <a:cubicBezTo>
                      <a:pt x="525" y="754"/>
                      <a:pt x="526" y="746"/>
                      <a:pt x="530" y="740"/>
                    </a:cubicBezTo>
                    <a:cubicBezTo>
                      <a:pt x="537" y="728"/>
                      <a:pt x="550" y="722"/>
                      <a:pt x="563" y="718"/>
                    </a:cubicBezTo>
                    <a:cubicBezTo>
                      <a:pt x="574" y="715"/>
                      <a:pt x="586" y="713"/>
                      <a:pt x="597" y="709"/>
                    </a:cubicBezTo>
                    <a:cubicBezTo>
                      <a:pt x="605" y="707"/>
                      <a:pt x="613" y="704"/>
                      <a:pt x="620" y="701"/>
                    </a:cubicBezTo>
                    <a:cubicBezTo>
                      <a:pt x="643" y="690"/>
                      <a:pt x="665" y="676"/>
                      <a:pt x="683" y="659"/>
                    </a:cubicBezTo>
                    <a:cubicBezTo>
                      <a:pt x="689" y="653"/>
                      <a:pt x="695" y="647"/>
                      <a:pt x="700" y="640"/>
                    </a:cubicBezTo>
                    <a:cubicBezTo>
                      <a:pt x="705" y="633"/>
                      <a:pt x="709" y="626"/>
                      <a:pt x="714" y="618"/>
                    </a:cubicBezTo>
                    <a:cubicBezTo>
                      <a:pt x="718" y="610"/>
                      <a:pt x="722" y="602"/>
                      <a:pt x="725" y="594"/>
                    </a:cubicBezTo>
                    <a:cubicBezTo>
                      <a:pt x="726" y="591"/>
                      <a:pt x="727" y="589"/>
                      <a:pt x="728" y="587"/>
                    </a:cubicBezTo>
                    <a:cubicBezTo>
                      <a:pt x="728" y="587"/>
                      <a:pt x="728" y="587"/>
                      <a:pt x="728" y="587"/>
                    </a:cubicBezTo>
                    <a:cubicBezTo>
                      <a:pt x="728" y="587"/>
                      <a:pt x="728" y="586"/>
                      <a:pt x="728" y="586"/>
                    </a:cubicBezTo>
                    <a:cubicBezTo>
                      <a:pt x="728" y="586"/>
                      <a:pt x="728" y="586"/>
                      <a:pt x="728" y="586"/>
                    </a:cubicBezTo>
                    <a:cubicBezTo>
                      <a:pt x="728" y="585"/>
                      <a:pt x="728" y="585"/>
                      <a:pt x="729" y="584"/>
                    </a:cubicBezTo>
                    <a:cubicBezTo>
                      <a:pt x="729" y="584"/>
                      <a:pt x="729" y="584"/>
                      <a:pt x="729" y="584"/>
                    </a:cubicBezTo>
                    <a:cubicBezTo>
                      <a:pt x="730" y="583"/>
                      <a:pt x="730" y="582"/>
                      <a:pt x="730" y="582"/>
                    </a:cubicBezTo>
                    <a:cubicBezTo>
                      <a:pt x="730" y="581"/>
                      <a:pt x="731" y="581"/>
                      <a:pt x="731" y="581"/>
                    </a:cubicBezTo>
                    <a:cubicBezTo>
                      <a:pt x="733" y="578"/>
                      <a:pt x="734" y="574"/>
                      <a:pt x="736" y="571"/>
                    </a:cubicBezTo>
                    <a:cubicBezTo>
                      <a:pt x="735" y="571"/>
                      <a:pt x="735" y="572"/>
                      <a:pt x="734" y="573"/>
                    </a:cubicBezTo>
                    <a:close/>
                    <a:moveTo>
                      <a:pt x="482" y="492"/>
                    </a:moveTo>
                    <a:cubicBezTo>
                      <a:pt x="482" y="492"/>
                      <a:pt x="482" y="492"/>
                      <a:pt x="482" y="492"/>
                    </a:cubicBezTo>
                    <a:cubicBezTo>
                      <a:pt x="483" y="492"/>
                      <a:pt x="483" y="492"/>
                      <a:pt x="483" y="492"/>
                    </a:cubicBezTo>
                    <a:cubicBezTo>
                      <a:pt x="484" y="492"/>
                      <a:pt x="485" y="492"/>
                      <a:pt x="485" y="492"/>
                    </a:cubicBezTo>
                    <a:cubicBezTo>
                      <a:pt x="485" y="492"/>
                      <a:pt x="486" y="493"/>
                      <a:pt x="486" y="493"/>
                    </a:cubicBezTo>
                    <a:cubicBezTo>
                      <a:pt x="485" y="494"/>
                      <a:pt x="484" y="494"/>
                      <a:pt x="484" y="494"/>
                    </a:cubicBezTo>
                    <a:cubicBezTo>
                      <a:pt x="484" y="494"/>
                      <a:pt x="481" y="493"/>
                      <a:pt x="481" y="492"/>
                    </a:cubicBezTo>
                    <a:cubicBezTo>
                      <a:pt x="481" y="492"/>
                      <a:pt x="481" y="492"/>
                      <a:pt x="482" y="492"/>
                    </a:cubicBezTo>
                    <a:close/>
                    <a:moveTo>
                      <a:pt x="483" y="495"/>
                    </a:moveTo>
                    <a:cubicBezTo>
                      <a:pt x="484" y="495"/>
                      <a:pt x="484" y="495"/>
                      <a:pt x="484" y="495"/>
                    </a:cubicBezTo>
                    <a:cubicBezTo>
                      <a:pt x="484" y="495"/>
                      <a:pt x="485" y="496"/>
                      <a:pt x="486" y="496"/>
                    </a:cubicBezTo>
                    <a:cubicBezTo>
                      <a:pt x="488" y="496"/>
                      <a:pt x="491" y="496"/>
                      <a:pt x="492" y="497"/>
                    </a:cubicBezTo>
                    <a:cubicBezTo>
                      <a:pt x="493" y="498"/>
                      <a:pt x="494" y="499"/>
                      <a:pt x="495" y="500"/>
                    </a:cubicBezTo>
                    <a:cubicBezTo>
                      <a:pt x="496" y="500"/>
                      <a:pt x="496" y="500"/>
                      <a:pt x="497" y="500"/>
                    </a:cubicBezTo>
                    <a:cubicBezTo>
                      <a:pt x="497" y="502"/>
                      <a:pt x="500" y="502"/>
                      <a:pt x="500" y="503"/>
                    </a:cubicBezTo>
                    <a:cubicBezTo>
                      <a:pt x="500" y="503"/>
                      <a:pt x="500" y="504"/>
                      <a:pt x="500" y="504"/>
                    </a:cubicBezTo>
                    <a:cubicBezTo>
                      <a:pt x="500" y="505"/>
                      <a:pt x="502" y="507"/>
                      <a:pt x="502" y="508"/>
                    </a:cubicBezTo>
                    <a:cubicBezTo>
                      <a:pt x="502" y="508"/>
                      <a:pt x="500" y="506"/>
                      <a:pt x="499" y="504"/>
                    </a:cubicBezTo>
                    <a:cubicBezTo>
                      <a:pt x="499" y="504"/>
                      <a:pt x="498" y="504"/>
                      <a:pt x="497" y="504"/>
                    </a:cubicBezTo>
                    <a:cubicBezTo>
                      <a:pt x="497" y="503"/>
                      <a:pt x="497" y="502"/>
                      <a:pt x="497" y="502"/>
                    </a:cubicBezTo>
                    <a:cubicBezTo>
                      <a:pt x="497" y="502"/>
                      <a:pt x="493" y="501"/>
                      <a:pt x="492" y="500"/>
                    </a:cubicBezTo>
                    <a:cubicBezTo>
                      <a:pt x="492" y="500"/>
                      <a:pt x="489" y="497"/>
                      <a:pt x="489" y="497"/>
                    </a:cubicBezTo>
                    <a:cubicBezTo>
                      <a:pt x="489" y="497"/>
                      <a:pt x="488" y="497"/>
                      <a:pt x="488" y="497"/>
                    </a:cubicBezTo>
                    <a:cubicBezTo>
                      <a:pt x="487" y="497"/>
                      <a:pt x="486" y="497"/>
                      <a:pt x="486" y="497"/>
                    </a:cubicBezTo>
                    <a:cubicBezTo>
                      <a:pt x="485" y="497"/>
                      <a:pt x="484" y="496"/>
                      <a:pt x="484" y="496"/>
                    </a:cubicBezTo>
                    <a:cubicBezTo>
                      <a:pt x="482" y="496"/>
                      <a:pt x="480" y="495"/>
                      <a:pt x="480" y="495"/>
                    </a:cubicBezTo>
                    <a:cubicBezTo>
                      <a:pt x="479" y="494"/>
                      <a:pt x="480" y="494"/>
                      <a:pt x="481" y="494"/>
                    </a:cubicBezTo>
                    <a:cubicBezTo>
                      <a:pt x="482" y="494"/>
                      <a:pt x="482" y="495"/>
                      <a:pt x="483" y="495"/>
                    </a:cubicBezTo>
                    <a:close/>
                    <a:moveTo>
                      <a:pt x="470" y="488"/>
                    </a:moveTo>
                    <a:cubicBezTo>
                      <a:pt x="470" y="488"/>
                      <a:pt x="470" y="489"/>
                      <a:pt x="471" y="489"/>
                    </a:cubicBezTo>
                    <a:cubicBezTo>
                      <a:pt x="471" y="489"/>
                      <a:pt x="471" y="489"/>
                      <a:pt x="471" y="489"/>
                    </a:cubicBezTo>
                    <a:cubicBezTo>
                      <a:pt x="471" y="489"/>
                      <a:pt x="472" y="489"/>
                      <a:pt x="472" y="489"/>
                    </a:cubicBezTo>
                    <a:cubicBezTo>
                      <a:pt x="472" y="489"/>
                      <a:pt x="473" y="490"/>
                      <a:pt x="474" y="490"/>
                    </a:cubicBezTo>
                    <a:cubicBezTo>
                      <a:pt x="474" y="490"/>
                      <a:pt x="474" y="490"/>
                      <a:pt x="474" y="490"/>
                    </a:cubicBezTo>
                    <a:cubicBezTo>
                      <a:pt x="474" y="490"/>
                      <a:pt x="475" y="490"/>
                      <a:pt x="475" y="490"/>
                    </a:cubicBezTo>
                    <a:cubicBezTo>
                      <a:pt x="475" y="490"/>
                      <a:pt x="476" y="490"/>
                      <a:pt x="477" y="490"/>
                    </a:cubicBezTo>
                    <a:cubicBezTo>
                      <a:pt x="477" y="490"/>
                      <a:pt x="478" y="491"/>
                      <a:pt x="478" y="492"/>
                    </a:cubicBezTo>
                    <a:cubicBezTo>
                      <a:pt x="479" y="492"/>
                      <a:pt x="478" y="491"/>
                      <a:pt x="478" y="491"/>
                    </a:cubicBezTo>
                    <a:cubicBezTo>
                      <a:pt x="479" y="491"/>
                      <a:pt x="479" y="491"/>
                      <a:pt x="479" y="491"/>
                    </a:cubicBezTo>
                    <a:cubicBezTo>
                      <a:pt x="479" y="491"/>
                      <a:pt x="479" y="492"/>
                      <a:pt x="479" y="492"/>
                    </a:cubicBezTo>
                    <a:cubicBezTo>
                      <a:pt x="479" y="492"/>
                      <a:pt x="480" y="492"/>
                      <a:pt x="480" y="492"/>
                    </a:cubicBezTo>
                    <a:cubicBezTo>
                      <a:pt x="480" y="493"/>
                      <a:pt x="479" y="493"/>
                      <a:pt x="479" y="493"/>
                    </a:cubicBezTo>
                    <a:cubicBezTo>
                      <a:pt x="479" y="493"/>
                      <a:pt x="478" y="492"/>
                      <a:pt x="478" y="491"/>
                    </a:cubicBezTo>
                    <a:cubicBezTo>
                      <a:pt x="477" y="491"/>
                      <a:pt x="475" y="491"/>
                      <a:pt x="474" y="491"/>
                    </a:cubicBezTo>
                    <a:cubicBezTo>
                      <a:pt x="473" y="490"/>
                      <a:pt x="473" y="491"/>
                      <a:pt x="473" y="490"/>
                    </a:cubicBezTo>
                    <a:cubicBezTo>
                      <a:pt x="472" y="490"/>
                      <a:pt x="472" y="490"/>
                      <a:pt x="471" y="490"/>
                    </a:cubicBezTo>
                    <a:cubicBezTo>
                      <a:pt x="471" y="490"/>
                      <a:pt x="470" y="489"/>
                      <a:pt x="470" y="489"/>
                    </a:cubicBezTo>
                    <a:cubicBezTo>
                      <a:pt x="469" y="489"/>
                      <a:pt x="469" y="489"/>
                      <a:pt x="469" y="489"/>
                    </a:cubicBezTo>
                    <a:cubicBezTo>
                      <a:pt x="469" y="489"/>
                      <a:pt x="469" y="488"/>
                      <a:pt x="470" y="488"/>
                    </a:cubicBezTo>
                    <a:close/>
                    <a:moveTo>
                      <a:pt x="436" y="502"/>
                    </a:moveTo>
                    <a:cubicBezTo>
                      <a:pt x="436" y="502"/>
                      <a:pt x="435" y="503"/>
                      <a:pt x="435" y="503"/>
                    </a:cubicBezTo>
                    <a:cubicBezTo>
                      <a:pt x="434" y="503"/>
                      <a:pt x="434" y="503"/>
                      <a:pt x="434" y="503"/>
                    </a:cubicBezTo>
                    <a:cubicBezTo>
                      <a:pt x="434" y="503"/>
                      <a:pt x="433" y="504"/>
                      <a:pt x="432" y="504"/>
                    </a:cubicBezTo>
                    <a:cubicBezTo>
                      <a:pt x="432" y="504"/>
                      <a:pt x="432" y="504"/>
                      <a:pt x="432" y="505"/>
                    </a:cubicBezTo>
                    <a:cubicBezTo>
                      <a:pt x="432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5"/>
                    </a:cubicBezTo>
                    <a:cubicBezTo>
                      <a:pt x="430" y="506"/>
                      <a:pt x="429" y="507"/>
                      <a:pt x="429" y="507"/>
                    </a:cubicBezTo>
                    <a:cubicBezTo>
                      <a:pt x="429" y="507"/>
                      <a:pt x="428" y="507"/>
                      <a:pt x="428" y="508"/>
                    </a:cubicBezTo>
                    <a:cubicBezTo>
                      <a:pt x="428" y="508"/>
                      <a:pt x="427" y="509"/>
                      <a:pt x="427" y="508"/>
                    </a:cubicBezTo>
                    <a:cubicBezTo>
                      <a:pt x="427" y="508"/>
                      <a:pt x="428" y="507"/>
                      <a:pt x="428" y="507"/>
                    </a:cubicBezTo>
                    <a:cubicBezTo>
                      <a:pt x="428" y="507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30" y="506"/>
                      <a:pt x="430" y="505"/>
                    </a:cubicBezTo>
                    <a:cubicBezTo>
                      <a:pt x="430" y="505"/>
                      <a:pt x="430" y="506"/>
                      <a:pt x="430" y="506"/>
                    </a:cubicBezTo>
                    <a:cubicBezTo>
                      <a:pt x="430" y="505"/>
                      <a:pt x="430" y="505"/>
                      <a:pt x="430" y="505"/>
                    </a:cubicBezTo>
                    <a:cubicBezTo>
                      <a:pt x="430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4"/>
                    </a:cubicBezTo>
                    <a:cubicBezTo>
                      <a:pt x="431" y="504"/>
                      <a:pt x="432" y="504"/>
                      <a:pt x="432" y="504"/>
                    </a:cubicBezTo>
                    <a:cubicBezTo>
                      <a:pt x="432" y="504"/>
                      <a:pt x="432" y="504"/>
                      <a:pt x="433" y="503"/>
                    </a:cubicBezTo>
                    <a:cubicBezTo>
                      <a:pt x="433" y="503"/>
                      <a:pt x="434" y="501"/>
                      <a:pt x="434" y="501"/>
                    </a:cubicBezTo>
                    <a:cubicBezTo>
                      <a:pt x="434" y="501"/>
                      <a:pt x="436" y="500"/>
                      <a:pt x="436" y="500"/>
                    </a:cubicBezTo>
                    <a:cubicBezTo>
                      <a:pt x="437" y="500"/>
                      <a:pt x="439" y="498"/>
                      <a:pt x="440" y="497"/>
                    </a:cubicBezTo>
                    <a:cubicBezTo>
                      <a:pt x="440" y="497"/>
                      <a:pt x="440" y="497"/>
                      <a:pt x="441" y="497"/>
                    </a:cubicBezTo>
                    <a:cubicBezTo>
                      <a:pt x="439" y="498"/>
                      <a:pt x="437" y="502"/>
                      <a:pt x="436" y="502"/>
                    </a:cubicBezTo>
                    <a:close/>
                    <a:moveTo>
                      <a:pt x="454" y="492"/>
                    </a:moveTo>
                    <a:cubicBezTo>
                      <a:pt x="454" y="492"/>
                      <a:pt x="453" y="492"/>
                      <a:pt x="453" y="493"/>
                    </a:cubicBezTo>
                    <a:cubicBezTo>
                      <a:pt x="453" y="493"/>
                      <a:pt x="453" y="493"/>
                      <a:pt x="452" y="493"/>
                    </a:cubicBezTo>
                    <a:cubicBezTo>
                      <a:pt x="452" y="493"/>
                      <a:pt x="452" y="493"/>
                      <a:pt x="451" y="494"/>
                    </a:cubicBezTo>
                    <a:cubicBezTo>
                      <a:pt x="451" y="494"/>
                      <a:pt x="451" y="494"/>
                      <a:pt x="450" y="494"/>
                    </a:cubicBezTo>
                    <a:cubicBezTo>
                      <a:pt x="450" y="494"/>
                      <a:pt x="449" y="494"/>
                      <a:pt x="449" y="494"/>
                    </a:cubicBezTo>
                    <a:cubicBezTo>
                      <a:pt x="449" y="494"/>
                      <a:pt x="448" y="495"/>
                      <a:pt x="448" y="495"/>
                    </a:cubicBezTo>
                    <a:cubicBezTo>
                      <a:pt x="448" y="495"/>
                      <a:pt x="448" y="495"/>
                      <a:pt x="448" y="495"/>
                    </a:cubicBezTo>
                    <a:cubicBezTo>
                      <a:pt x="447" y="495"/>
                      <a:pt x="447" y="496"/>
                      <a:pt x="446" y="496"/>
                    </a:cubicBezTo>
                    <a:cubicBezTo>
                      <a:pt x="446" y="495"/>
                      <a:pt x="445" y="496"/>
                      <a:pt x="445" y="496"/>
                    </a:cubicBezTo>
                    <a:cubicBezTo>
                      <a:pt x="445" y="495"/>
                      <a:pt x="445" y="495"/>
                      <a:pt x="446" y="495"/>
                    </a:cubicBezTo>
                    <a:cubicBezTo>
                      <a:pt x="446" y="495"/>
                      <a:pt x="446" y="495"/>
                      <a:pt x="446" y="495"/>
                    </a:cubicBezTo>
                    <a:cubicBezTo>
                      <a:pt x="446" y="495"/>
                      <a:pt x="446" y="495"/>
                      <a:pt x="447" y="495"/>
                    </a:cubicBezTo>
                    <a:cubicBezTo>
                      <a:pt x="447" y="495"/>
                      <a:pt x="448" y="494"/>
                      <a:pt x="448" y="494"/>
                    </a:cubicBezTo>
                    <a:cubicBezTo>
                      <a:pt x="448" y="494"/>
                      <a:pt x="448" y="493"/>
                      <a:pt x="448" y="493"/>
                    </a:cubicBezTo>
                    <a:cubicBezTo>
                      <a:pt x="448" y="493"/>
                      <a:pt x="449" y="493"/>
                      <a:pt x="450" y="493"/>
                    </a:cubicBezTo>
                    <a:cubicBezTo>
                      <a:pt x="450" y="492"/>
                      <a:pt x="450" y="493"/>
                      <a:pt x="451" y="493"/>
                    </a:cubicBezTo>
                    <a:cubicBezTo>
                      <a:pt x="451" y="493"/>
                      <a:pt x="452" y="492"/>
                      <a:pt x="453" y="492"/>
                    </a:cubicBezTo>
                    <a:cubicBezTo>
                      <a:pt x="453" y="492"/>
                      <a:pt x="453" y="492"/>
                      <a:pt x="453" y="491"/>
                    </a:cubicBezTo>
                    <a:cubicBezTo>
                      <a:pt x="453" y="491"/>
                      <a:pt x="454" y="491"/>
                      <a:pt x="454" y="491"/>
                    </a:cubicBezTo>
                    <a:cubicBezTo>
                      <a:pt x="454" y="491"/>
                      <a:pt x="455" y="490"/>
                      <a:pt x="456" y="491"/>
                    </a:cubicBezTo>
                    <a:cubicBezTo>
                      <a:pt x="455" y="492"/>
                      <a:pt x="455" y="491"/>
                      <a:pt x="454" y="492"/>
                    </a:cubicBezTo>
                    <a:close/>
                    <a:moveTo>
                      <a:pt x="462" y="491"/>
                    </a:moveTo>
                    <a:cubicBezTo>
                      <a:pt x="462" y="491"/>
                      <a:pt x="462" y="491"/>
                      <a:pt x="462" y="491"/>
                    </a:cubicBezTo>
                    <a:cubicBezTo>
                      <a:pt x="462" y="491"/>
                      <a:pt x="461" y="491"/>
                      <a:pt x="461" y="491"/>
                    </a:cubicBezTo>
                    <a:cubicBezTo>
                      <a:pt x="461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59" y="491"/>
                      <a:pt x="459" y="491"/>
                      <a:pt x="459" y="491"/>
                    </a:cubicBezTo>
                    <a:cubicBezTo>
                      <a:pt x="458" y="491"/>
                      <a:pt x="458" y="491"/>
                      <a:pt x="458" y="491"/>
                    </a:cubicBezTo>
                    <a:cubicBezTo>
                      <a:pt x="458" y="491"/>
                      <a:pt x="457" y="492"/>
                      <a:pt x="456" y="492"/>
                    </a:cubicBezTo>
                    <a:cubicBezTo>
                      <a:pt x="456" y="491"/>
                      <a:pt x="458" y="491"/>
                      <a:pt x="458" y="491"/>
                    </a:cubicBezTo>
                    <a:cubicBezTo>
                      <a:pt x="459" y="491"/>
                      <a:pt x="460" y="490"/>
                      <a:pt x="461" y="489"/>
                    </a:cubicBezTo>
                    <a:cubicBezTo>
                      <a:pt x="461" y="489"/>
                      <a:pt x="461" y="490"/>
                      <a:pt x="461" y="490"/>
                    </a:cubicBezTo>
                    <a:cubicBezTo>
                      <a:pt x="461" y="490"/>
                      <a:pt x="461" y="489"/>
                      <a:pt x="462" y="489"/>
                    </a:cubicBezTo>
                    <a:cubicBezTo>
                      <a:pt x="462" y="489"/>
                      <a:pt x="462" y="489"/>
                      <a:pt x="463" y="489"/>
                    </a:cubicBezTo>
                    <a:cubicBezTo>
                      <a:pt x="463" y="489"/>
                      <a:pt x="464" y="489"/>
                      <a:pt x="464" y="489"/>
                    </a:cubicBezTo>
                    <a:cubicBezTo>
                      <a:pt x="464" y="489"/>
                      <a:pt x="466" y="489"/>
                      <a:pt x="467" y="490"/>
                    </a:cubicBezTo>
                    <a:cubicBezTo>
                      <a:pt x="467" y="490"/>
                      <a:pt x="467" y="490"/>
                      <a:pt x="467" y="490"/>
                    </a:cubicBezTo>
                    <a:cubicBezTo>
                      <a:pt x="466" y="490"/>
                      <a:pt x="465" y="490"/>
                      <a:pt x="464" y="490"/>
                    </a:cubicBezTo>
                    <a:cubicBezTo>
                      <a:pt x="464" y="490"/>
                      <a:pt x="464" y="490"/>
                      <a:pt x="463" y="490"/>
                    </a:cubicBezTo>
                    <a:cubicBezTo>
                      <a:pt x="463" y="490"/>
                      <a:pt x="463" y="490"/>
                      <a:pt x="462" y="491"/>
                    </a:cubicBezTo>
                    <a:close/>
                    <a:moveTo>
                      <a:pt x="464" y="577"/>
                    </a:moveTo>
                    <a:cubicBezTo>
                      <a:pt x="464" y="577"/>
                      <a:pt x="462" y="550"/>
                      <a:pt x="483" y="543"/>
                    </a:cubicBezTo>
                    <a:cubicBezTo>
                      <a:pt x="489" y="541"/>
                      <a:pt x="495" y="545"/>
                      <a:pt x="495" y="545"/>
                    </a:cubicBezTo>
                    <a:cubicBezTo>
                      <a:pt x="482" y="544"/>
                      <a:pt x="474" y="560"/>
                      <a:pt x="474" y="560"/>
                    </a:cubicBezTo>
                    <a:cubicBezTo>
                      <a:pt x="461" y="588"/>
                      <a:pt x="493" y="636"/>
                      <a:pt x="546" y="643"/>
                    </a:cubicBezTo>
                    <a:cubicBezTo>
                      <a:pt x="546" y="643"/>
                      <a:pt x="471" y="637"/>
                      <a:pt x="464" y="577"/>
                    </a:cubicBezTo>
                    <a:close/>
                    <a:moveTo>
                      <a:pt x="337" y="674"/>
                    </a:moveTo>
                    <a:cubicBezTo>
                      <a:pt x="336" y="673"/>
                      <a:pt x="335" y="672"/>
                      <a:pt x="336" y="671"/>
                    </a:cubicBezTo>
                    <a:cubicBezTo>
                      <a:pt x="338" y="672"/>
                      <a:pt x="336" y="672"/>
                      <a:pt x="337" y="674"/>
                    </a:cubicBezTo>
                    <a:close/>
                    <a:moveTo>
                      <a:pt x="341" y="672"/>
                    </a:moveTo>
                    <a:cubicBezTo>
                      <a:pt x="341" y="673"/>
                      <a:pt x="341" y="674"/>
                      <a:pt x="341" y="675"/>
                    </a:cubicBezTo>
                    <a:cubicBezTo>
                      <a:pt x="341" y="676"/>
                      <a:pt x="341" y="677"/>
                      <a:pt x="340" y="677"/>
                    </a:cubicBezTo>
                    <a:cubicBezTo>
                      <a:pt x="339" y="676"/>
                      <a:pt x="340" y="678"/>
                      <a:pt x="339" y="678"/>
                    </a:cubicBezTo>
                    <a:cubicBezTo>
                      <a:pt x="337" y="677"/>
                      <a:pt x="340" y="676"/>
                      <a:pt x="339" y="675"/>
                    </a:cubicBezTo>
                    <a:cubicBezTo>
                      <a:pt x="339" y="675"/>
                      <a:pt x="340" y="675"/>
                      <a:pt x="340" y="674"/>
                    </a:cubicBezTo>
                    <a:cubicBezTo>
                      <a:pt x="340" y="674"/>
                      <a:pt x="339" y="674"/>
                      <a:pt x="339" y="674"/>
                    </a:cubicBezTo>
                    <a:cubicBezTo>
                      <a:pt x="339" y="673"/>
                      <a:pt x="340" y="673"/>
                      <a:pt x="340" y="673"/>
                    </a:cubicBezTo>
                    <a:cubicBezTo>
                      <a:pt x="340" y="672"/>
                      <a:pt x="340" y="671"/>
                      <a:pt x="341" y="671"/>
                    </a:cubicBezTo>
                    <a:cubicBezTo>
                      <a:pt x="342" y="671"/>
                      <a:pt x="342" y="671"/>
                      <a:pt x="342" y="671"/>
                    </a:cubicBezTo>
                    <a:cubicBezTo>
                      <a:pt x="342" y="672"/>
                      <a:pt x="342" y="672"/>
                      <a:pt x="341" y="672"/>
                    </a:cubicBezTo>
                    <a:close/>
                    <a:moveTo>
                      <a:pt x="344" y="659"/>
                    </a:moveTo>
                    <a:cubicBezTo>
                      <a:pt x="342" y="659"/>
                      <a:pt x="342" y="661"/>
                      <a:pt x="341" y="661"/>
                    </a:cubicBezTo>
                    <a:cubicBezTo>
                      <a:pt x="340" y="662"/>
                      <a:pt x="342" y="662"/>
                      <a:pt x="342" y="663"/>
                    </a:cubicBezTo>
                    <a:cubicBezTo>
                      <a:pt x="342" y="663"/>
                      <a:pt x="342" y="663"/>
                      <a:pt x="342" y="664"/>
                    </a:cubicBezTo>
                    <a:cubicBezTo>
                      <a:pt x="341" y="664"/>
                      <a:pt x="341" y="665"/>
                      <a:pt x="340" y="666"/>
                    </a:cubicBezTo>
                    <a:cubicBezTo>
                      <a:pt x="341" y="667"/>
                      <a:pt x="342" y="666"/>
                      <a:pt x="342" y="666"/>
                    </a:cubicBezTo>
                    <a:cubicBezTo>
                      <a:pt x="343" y="666"/>
                      <a:pt x="343" y="665"/>
                      <a:pt x="344" y="665"/>
                    </a:cubicBezTo>
                    <a:cubicBezTo>
                      <a:pt x="344" y="666"/>
                      <a:pt x="345" y="667"/>
                      <a:pt x="343" y="666"/>
                    </a:cubicBezTo>
                    <a:cubicBezTo>
                      <a:pt x="343" y="667"/>
                      <a:pt x="344" y="667"/>
                      <a:pt x="343" y="668"/>
                    </a:cubicBezTo>
                    <a:cubicBezTo>
                      <a:pt x="342" y="668"/>
                      <a:pt x="342" y="668"/>
                      <a:pt x="341" y="667"/>
                    </a:cubicBezTo>
                    <a:cubicBezTo>
                      <a:pt x="340" y="667"/>
                      <a:pt x="340" y="668"/>
                      <a:pt x="340" y="669"/>
                    </a:cubicBezTo>
                    <a:cubicBezTo>
                      <a:pt x="340" y="669"/>
                      <a:pt x="339" y="669"/>
                      <a:pt x="339" y="669"/>
                    </a:cubicBezTo>
                    <a:cubicBezTo>
                      <a:pt x="338" y="670"/>
                      <a:pt x="339" y="670"/>
                      <a:pt x="338" y="671"/>
                    </a:cubicBezTo>
                    <a:cubicBezTo>
                      <a:pt x="337" y="671"/>
                      <a:pt x="337" y="669"/>
                      <a:pt x="336" y="670"/>
                    </a:cubicBezTo>
                    <a:cubicBezTo>
                      <a:pt x="335" y="670"/>
                      <a:pt x="336" y="669"/>
                      <a:pt x="336" y="669"/>
                    </a:cubicBezTo>
                    <a:cubicBezTo>
                      <a:pt x="336" y="668"/>
                      <a:pt x="336" y="668"/>
                      <a:pt x="337" y="667"/>
                    </a:cubicBezTo>
                    <a:cubicBezTo>
                      <a:pt x="337" y="666"/>
                      <a:pt x="336" y="667"/>
                      <a:pt x="334" y="667"/>
                    </a:cubicBezTo>
                    <a:cubicBezTo>
                      <a:pt x="336" y="666"/>
                      <a:pt x="339" y="664"/>
                      <a:pt x="338" y="662"/>
                    </a:cubicBezTo>
                    <a:cubicBezTo>
                      <a:pt x="339" y="661"/>
                      <a:pt x="340" y="661"/>
                      <a:pt x="341" y="660"/>
                    </a:cubicBezTo>
                    <a:cubicBezTo>
                      <a:pt x="342" y="659"/>
                      <a:pt x="341" y="658"/>
                      <a:pt x="342" y="658"/>
                    </a:cubicBezTo>
                    <a:cubicBezTo>
                      <a:pt x="342" y="658"/>
                      <a:pt x="342" y="657"/>
                      <a:pt x="342" y="657"/>
                    </a:cubicBezTo>
                    <a:cubicBezTo>
                      <a:pt x="343" y="657"/>
                      <a:pt x="342" y="656"/>
                      <a:pt x="343" y="656"/>
                    </a:cubicBezTo>
                    <a:cubicBezTo>
                      <a:pt x="344" y="655"/>
                      <a:pt x="344" y="656"/>
                      <a:pt x="345" y="656"/>
                    </a:cubicBezTo>
                    <a:cubicBezTo>
                      <a:pt x="345" y="658"/>
                      <a:pt x="344" y="658"/>
                      <a:pt x="344" y="659"/>
                    </a:cubicBezTo>
                    <a:close/>
                    <a:moveTo>
                      <a:pt x="596" y="666"/>
                    </a:moveTo>
                    <a:cubicBezTo>
                      <a:pt x="598" y="667"/>
                      <a:pt x="600" y="665"/>
                      <a:pt x="601" y="666"/>
                    </a:cubicBezTo>
                    <a:cubicBezTo>
                      <a:pt x="600" y="667"/>
                      <a:pt x="597" y="666"/>
                      <a:pt x="596" y="667"/>
                    </a:cubicBezTo>
                    <a:cubicBezTo>
                      <a:pt x="595" y="667"/>
                      <a:pt x="596" y="666"/>
                      <a:pt x="596" y="666"/>
                    </a:cubicBezTo>
                    <a:close/>
                    <a:moveTo>
                      <a:pt x="591" y="668"/>
                    </a:moveTo>
                    <a:cubicBezTo>
                      <a:pt x="591" y="669"/>
                      <a:pt x="590" y="669"/>
                      <a:pt x="590" y="669"/>
                    </a:cubicBezTo>
                    <a:cubicBezTo>
                      <a:pt x="589" y="669"/>
                      <a:pt x="590" y="668"/>
                      <a:pt x="591" y="668"/>
                    </a:cubicBezTo>
                    <a:close/>
                    <a:moveTo>
                      <a:pt x="560" y="664"/>
                    </a:moveTo>
                    <a:cubicBezTo>
                      <a:pt x="560" y="664"/>
                      <a:pt x="561" y="665"/>
                      <a:pt x="561" y="665"/>
                    </a:cubicBezTo>
                    <a:cubicBezTo>
                      <a:pt x="561" y="665"/>
                      <a:pt x="562" y="664"/>
                      <a:pt x="562" y="664"/>
                    </a:cubicBezTo>
                    <a:cubicBezTo>
                      <a:pt x="562" y="664"/>
                      <a:pt x="562" y="665"/>
                      <a:pt x="562" y="665"/>
                    </a:cubicBezTo>
                    <a:cubicBezTo>
                      <a:pt x="562" y="665"/>
                      <a:pt x="563" y="665"/>
                      <a:pt x="563" y="665"/>
                    </a:cubicBezTo>
                    <a:cubicBezTo>
                      <a:pt x="563" y="665"/>
                      <a:pt x="564" y="665"/>
                      <a:pt x="564" y="665"/>
                    </a:cubicBezTo>
                    <a:cubicBezTo>
                      <a:pt x="565" y="665"/>
                      <a:pt x="565" y="665"/>
                      <a:pt x="566" y="665"/>
                    </a:cubicBezTo>
                    <a:cubicBezTo>
                      <a:pt x="566" y="665"/>
                      <a:pt x="567" y="665"/>
                      <a:pt x="567" y="666"/>
                    </a:cubicBezTo>
                    <a:cubicBezTo>
                      <a:pt x="568" y="666"/>
                      <a:pt x="568" y="665"/>
                      <a:pt x="569" y="665"/>
                    </a:cubicBezTo>
                    <a:cubicBezTo>
                      <a:pt x="569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2" y="666"/>
                      <a:pt x="571" y="666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4"/>
                      <a:pt x="572" y="664"/>
                      <a:pt x="573" y="664"/>
                    </a:cubicBezTo>
                    <a:cubicBezTo>
                      <a:pt x="573" y="664"/>
                      <a:pt x="573" y="664"/>
                      <a:pt x="573" y="664"/>
                    </a:cubicBezTo>
                    <a:cubicBezTo>
                      <a:pt x="574" y="664"/>
                      <a:pt x="576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8" y="664"/>
                      <a:pt x="578" y="664"/>
                      <a:pt x="579" y="664"/>
                    </a:cubicBezTo>
                    <a:cubicBezTo>
                      <a:pt x="580" y="664"/>
                      <a:pt x="580" y="664"/>
                      <a:pt x="580" y="665"/>
                    </a:cubicBezTo>
                    <a:cubicBezTo>
                      <a:pt x="580" y="665"/>
                      <a:pt x="580" y="666"/>
                      <a:pt x="579" y="665"/>
                    </a:cubicBezTo>
                    <a:cubicBezTo>
                      <a:pt x="579" y="665"/>
                      <a:pt x="579" y="665"/>
                      <a:pt x="579" y="665"/>
                    </a:cubicBezTo>
                    <a:cubicBezTo>
                      <a:pt x="578" y="666"/>
                      <a:pt x="579" y="665"/>
                      <a:pt x="578" y="665"/>
                    </a:cubicBezTo>
                    <a:cubicBezTo>
                      <a:pt x="578" y="665"/>
                      <a:pt x="577" y="665"/>
                      <a:pt x="577" y="665"/>
                    </a:cubicBezTo>
                    <a:cubicBezTo>
                      <a:pt x="577" y="665"/>
                      <a:pt x="577" y="665"/>
                      <a:pt x="576" y="665"/>
                    </a:cubicBezTo>
                    <a:cubicBezTo>
                      <a:pt x="576" y="665"/>
                      <a:pt x="575" y="665"/>
                      <a:pt x="575" y="665"/>
                    </a:cubicBezTo>
                    <a:cubicBezTo>
                      <a:pt x="575" y="665"/>
                      <a:pt x="574" y="665"/>
                      <a:pt x="574" y="665"/>
                    </a:cubicBezTo>
                    <a:cubicBezTo>
                      <a:pt x="573" y="665"/>
                      <a:pt x="573" y="665"/>
                      <a:pt x="572" y="665"/>
                    </a:cubicBezTo>
                    <a:cubicBezTo>
                      <a:pt x="572" y="665"/>
                      <a:pt x="572" y="665"/>
                      <a:pt x="573" y="665"/>
                    </a:cubicBezTo>
                    <a:cubicBezTo>
                      <a:pt x="573" y="665"/>
                      <a:pt x="573" y="666"/>
                      <a:pt x="573" y="666"/>
                    </a:cubicBezTo>
                    <a:cubicBezTo>
                      <a:pt x="573" y="666"/>
                      <a:pt x="573" y="666"/>
                      <a:pt x="573" y="666"/>
                    </a:cubicBezTo>
                    <a:cubicBezTo>
                      <a:pt x="572" y="666"/>
                      <a:pt x="572" y="667"/>
                      <a:pt x="572" y="667"/>
                    </a:cubicBezTo>
                    <a:cubicBezTo>
                      <a:pt x="572" y="667"/>
                      <a:pt x="572" y="667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0" y="666"/>
                      <a:pt x="570" y="667"/>
                      <a:pt x="570" y="667"/>
                    </a:cubicBezTo>
                    <a:cubicBezTo>
                      <a:pt x="569" y="667"/>
                      <a:pt x="569" y="666"/>
                      <a:pt x="568" y="666"/>
                    </a:cubicBezTo>
                    <a:cubicBezTo>
                      <a:pt x="568" y="666"/>
                      <a:pt x="568" y="666"/>
                      <a:pt x="567" y="666"/>
                    </a:cubicBezTo>
                    <a:cubicBezTo>
                      <a:pt x="567" y="666"/>
                      <a:pt x="567" y="666"/>
                      <a:pt x="567" y="666"/>
                    </a:cubicBezTo>
                    <a:cubicBezTo>
                      <a:pt x="566" y="666"/>
                      <a:pt x="566" y="666"/>
                      <a:pt x="566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4" y="666"/>
                      <a:pt x="564" y="666"/>
                      <a:pt x="564" y="666"/>
                    </a:cubicBezTo>
                    <a:cubicBezTo>
                      <a:pt x="564" y="666"/>
                      <a:pt x="564" y="666"/>
                      <a:pt x="563" y="666"/>
                    </a:cubicBezTo>
                    <a:cubicBezTo>
                      <a:pt x="563" y="666"/>
                      <a:pt x="563" y="666"/>
                      <a:pt x="563" y="666"/>
                    </a:cubicBezTo>
                    <a:cubicBezTo>
                      <a:pt x="563" y="666"/>
                      <a:pt x="563" y="665"/>
                      <a:pt x="563" y="666"/>
                    </a:cubicBezTo>
                    <a:cubicBezTo>
                      <a:pt x="563" y="666"/>
                      <a:pt x="562" y="666"/>
                      <a:pt x="562" y="666"/>
                    </a:cubicBezTo>
                    <a:cubicBezTo>
                      <a:pt x="562" y="666"/>
                      <a:pt x="562" y="665"/>
                      <a:pt x="562" y="665"/>
                    </a:cubicBezTo>
                    <a:cubicBezTo>
                      <a:pt x="562" y="665"/>
                      <a:pt x="561" y="665"/>
                      <a:pt x="560" y="665"/>
                    </a:cubicBezTo>
                    <a:cubicBezTo>
                      <a:pt x="560" y="665"/>
                      <a:pt x="560" y="665"/>
                      <a:pt x="560" y="665"/>
                    </a:cubicBezTo>
                    <a:cubicBezTo>
                      <a:pt x="560" y="665"/>
                      <a:pt x="560" y="665"/>
                      <a:pt x="559" y="665"/>
                    </a:cubicBezTo>
                    <a:cubicBezTo>
                      <a:pt x="559" y="665"/>
                      <a:pt x="559" y="664"/>
                      <a:pt x="560" y="664"/>
                    </a:cubicBezTo>
                    <a:close/>
                    <a:moveTo>
                      <a:pt x="412" y="644"/>
                    </a:moveTo>
                    <a:cubicBezTo>
                      <a:pt x="411" y="645"/>
                      <a:pt x="410" y="645"/>
                      <a:pt x="410" y="646"/>
                    </a:cubicBezTo>
                    <a:cubicBezTo>
                      <a:pt x="409" y="646"/>
                      <a:pt x="409" y="646"/>
                      <a:pt x="408" y="646"/>
                    </a:cubicBezTo>
                    <a:cubicBezTo>
                      <a:pt x="406" y="646"/>
                      <a:pt x="407" y="646"/>
                      <a:pt x="405" y="646"/>
                    </a:cubicBezTo>
                    <a:cubicBezTo>
                      <a:pt x="405" y="646"/>
                      <a:pt x="404" y="645"/>
                      <a:pt x="404" y="644"/>
                    </a:cubicBezTo>
                    <a:cubicBezTo>
                      <a:pt x="406" y="644"/>
                      <a:pt x="406" y="645"/>
                      <a:pt x="407" y="645"/>
                    </a:cubicBezTo>
                    <a:cubicBezTo>
                      <a:pt x="409" y="645"/>
                      <a:pt x="410" y="645"/>
                      <a:pt x="411" y="644"/>
                    </a:cubicBezTo>
                    <a:cubicBezTo>
                      <a:pt x="411" y="644"/>
                      <a:pt x="411" y="644"/>
                      <a:pt x="412" y="644"/>
                    </a:cubicBezTo>
                    <a:close/>
                    <a:moveTo>
                      <a:pt x="397" y="640"/>
                    </a:moveTo>
                    <a:cubicBezTo>
                      <a:pt x="398" y="640"/>
                      <a:pt x="398" y="640"/>
                      <a:pt x="398" y="641"/>
                    </a:cubicBezTo>
                    <a:cubicBezTo>
                      <a:pt x="398" y="642"/>
                      <a:pt x="399" y="642"/>
                      <a:pt x="398" y="642"/>
                    </a:cubicBezTo>
                    <a:cubicBezTo>
                      <a:pt x="400" y="643"/>
                      <a:pt x="400" y="641"/>
                      <a:pt x="401" y="641"/>
                    </a:cubicBezTo>
                    <a:cubicBezTo>
                      <a:pt x="402" y="641"/>
                      <a:pt x="401" y="641"/>
                      <a:pt x="402" y="642"/>
                    </a:cubicBezTo>
                    <a:cubicBezTo>
                      <a:pt x="402" y="642"/>
                      <a:pt x="402" y="642"/>
                      <a:pt x="403" y="642"/>
                    </a:cubicBezTo>
                    <a:cubicBezTo>
                      <a:pt x="403" y="642"/>
                      <a:pt x="404" y="642"/>
                      <a:pt x="404" y="642"/>
                    </a:cubicBezTo>
                    <a:cubicBezTo>
                      <a:pt x="404" y="642"/>
                      <a:pt x="404" y="642"/>
                      <a:pt x="405" y="642"/>
                    </a:cubicBezTo>
                    <a:cubicBezTo>
                      <a:pt x="406" y="642"/>
                      <a:pt x="407" y="642"/>
                      <a:pt x="409" y="643"/>
                    </a:cubicBezTo>
                    <a:cubicBezTo>
                      <a:pt x="408" y="644"/>
                      <a:pt x="405" y="642"/>
                      <a:pt x="404" y="644"/>
                    </a:cubicBezTo>
                    <a:cubicBezTo>
                      <a:pt x="404" y="644"/>
                      <a:pt x="404" y="643"/>
                      <a:pt x="403" y="643"/>
                    </a:cubicBezTo>
                    <a:cubicBezTo>
                      <a:pt x="403" y="643"/>
                      <a:pt x="402" y="643"/>
                      <a:pt x="402" y="643"/>
                    </a:cubicBezTo>
                    <a:cubicBezTo>
                      <a:pt x="402" y="643"/>
                      <a:pt x="401" y="644"/>
                      <a:pt x="401" y="644"/>
                    </a:cubicBezTo>
                    <a:cubicBezTo>
                      <a:pt x="400" y="644"/>
                      <a:pt x="399" y="643"/>
                      <a:pt x="398" y="644"/>
                    </a:cubicBezTo>
                    <a:cubicBezTo>
                      <a:pt x="397" y="644"/>
                      <a:pt x="397" y="643"/>
                      <a:pt x="397" y="642"/>
                    </a:cubicBezTo>
                    <a:cubicBezTo>
                      <a:pt x="397" y="642"/>
                      <a:pt x="396" y="642"/>
                      <a:pt x="396" y="642"/>
                    </a:cubicBezTo>
                    <a:cubicBezTo>
                      <a:pt x="396" y="642"/>
                      <a:pt x="396" y="641"/>
                      <a:pt x="396" y="641"/>
                    </a:cubicBezTo>
                    <a:cubicBezTo>
                      <a:pt x="396" y="641"/>
                      <a:pt x="397" y="640"/>
                      <a:pt x="397" y="640"/>
                    </a:cubicBezTo>
                    <a:close/>
                    <a:moveTo>
                      <a:pt x="393" y="640"/>
                    </a:moveTo>
                    <a:cubicBezTo>
                      <a:pt x="394" y="640"/>
                      <a:pt x="394" y="641"/>
                      <a:pt x="393" y="643"/>
                    </a:cubicBezTo>
                    <a:cubicBezTo>
                      <a:pt x="393" y="643"/>
                      <a:pt x="394" y="644"/>
                      <a:pt x="393" y="644"/>
                    </a:cubicBezTo>
                    <a:cubicBezTo>
                      <a:pt x="392" y="643"/>
                      <a:pt x="392" y="644"/>
                      <a:pt x="390" y="644"/>
                    </a:cubicBezTo>
                    <a:cubicBezTo>
                      <a:pt x="391" y="643"/>
                      <a:pt x="392" y="642"/>
                      <a:pt x="392" y="641"/>
                    </a:cubicBezTo>
                    <a:cubicBezTo>
                      <a:pt x="393" y="641"/>
                      <a:pt x="392" y="641"/>
                      <a:pt x="392" y="641"/>
                    </a:cubicBezTo>
                    <a:cubicBezTo>
                      <a:pt x="392" y="640"/>
                      <a:pt x="393" y="640"/>
                      <a:pt x="393" y="640"/>
                    </a:cubicBezTo>
                    <a:close/>
                    <a:moveTo>
                      <a:pt x="392" y="640"/>
                    </a:moveTo>
                    <a:cubicBezTo>
                      <a:pt x="391" y="641"/>
                      <a:pt x="391" y="641"/>
                      <a:pt x="389" y="641"/>
                    </a:cubicBezTo>
                    <a:cubicBezTo>
                      <a:pt x="390" y="641"/>
                      <a:pt x="390" y="639"/>
                      <a:pt x="392" y="640"/>
                    </a:cubicBezTo>
                    <a:close/>
                    <a:moveTo>
                      <a:pt x="388" y="641"/>
                    </a:moveTo>
                    <a:cubicBezTo>
                      <a:pt x="388" y="642"/>
                      <a:pt x="387" y="641"/>
                      <a:pt x="387" y="642"/>
                    </a:cubicBezTo>
                    <a:cubicBezTo>
                      <a:pt x="386" y="641"/>
                      <a:pt x="387" y="640"/>
                      <a:pt x="388" y="641"/>
                    </a:cubicBezTo>
                    <a:close/>
                    <a:moveTo>
                      <a:pt x="364" y="650"/>
                    </a:moveTo>
                    <a:cubicBezTo>
                      <a:pt x="363" y="650"/>
                      <a:pt x="363" y="652"/>
                      <a:pt x="362" y="652"/>
                    </a:cubicBezTo>
                    <a:cubicBezTo>
                      <a:pt x="362" y="652"/>
                      <a:pt x="362" y="651"/>
                      <a:pt x="362" y="651"/>
                    </a:cubicBezTo>
                    <a:cubicBezTo>
                      <a:pt x="360" y="651"/>
                      <a:pt x="359" y="652"/>
                      <a:pt x="359" y="654"/>
                    </a:cubicBezTo>
                    <a:cubicBezTo>
                      <a:pt x="359" y="654"/>
                      <a:pt x="359" y="653"/>
                      <a:pt x="358" y="653"/>
                    </a:cubicBezTo>
                    <a:cubicBezTo>
                      <a:pt x="358" y="655"/>
                      <a:pt x="358" y="654"/>
                      <a:pt x="358" y="656"/>
                    </a:cubicBezTo>
                    <a:cubicBezTo>
                      <a:pt x="358" y="657"/>
                      <a:pt x="359" y="657"/>
                      <a:pt x="359" y="658"/>
                    </a:cubicBezTo>
                    <a:cubicBezTo>
                      <a:pt x="358" y="658"/>
                      <a:pt x="358" y="659"/>
                      <a:pt x="358" y="659"/>
                    </a:cubicBezTo>
                    <a:cubicBezTo>
                      <a:pt x="357" y="659"/>
                      <a:pt x="356" y="659"/>
                      <a:pt x="356" y="659"/>
                    </a:cubicBezTo>
                    <a:cubicBezTo>
                      <a:pt x="356" y="659"/>
                      <a:pt x="355" y="659"/>
                      <a:pt x="355" y="659"/>
                    </a:cubicBezTo>
                    <a:cubicBezTo>
                      <a:pt x="354" y="659"/>
                      <a:pt x="353" y="658"/>
                      <a:pt x="352" y="659"/>
                    </a:cubicBezTo>
                    <a:cubicBezTo>
                      <a:pt x="352" y="659"/>
                      <a:pt x="352" y="658"/>
                      <a:pt x="350" y="658"/>
                    </a:cubicBezTo>
                    <a:cubicBezTo>
                      <a:pt x="349" y="659"/>
                      <a:pt x="352" y="659"/>
                      <a:pt x="352" y="660"/>
                    </a:cubicBezTo>
                    <a:cubicBezTo>
                      <a:pt x="350" y="660"/>
                      <a:pt x="348" y="659"/>
                      <a:pt x="348" y="661"/>
                    </a:cubicBezTo>
                    <a:cubicBezTo>
                      <a:pt x="348" y="661"/>
                      <a:pt x="347" y="661"/>
                      <a:pt x="347" y="662"/>
                    </a:cubicBezTo>
                    <a:cubicBezTo>
                      <a:pt x="346" y="661"/>
                      <a:pt x="347" y="659"/>
                      <a:pt x="348" y="660"/>
                    </a:cubicBezTo>
                    <a:cubicBezTo>
                      <a:pt x="349" y="659"/>
                      <a:pt x="348" y="659"/>
                      <a:pt x="348" y="658"/>
                    </a:cubicBezTo>
                    <a:cubicBezTo>
                      <a:pt x="350" y="657"/>
                      <a:pt x="351" y="657"/>
                      <a:pt x="352" y="655"/>
                    </a:cubicBezTo>
                    <a:cubicBezTo>
                      <a:pt x="353" y="656"/>
                      <a:pt x="352" y="657"/>
                      <a:pt x="353" y="657"/>
                    </a:cubicBezTo>
                    <a:cubicBezTo>
                      <a:pt x="354" y="657"/>
                      <a:pt x="355" y="656"/>
                      <a:pt x="355" y="656"/>
                    </a:cubicBezTo>
                    <a:cubicBezTo>
                      <a:pt x="355" y="654"/>
                      <a:pt x="356" y="654"/>
                      <a:pt x="357" y="652"/>
                    </a:cubicBezTo>
                    <a:cubicBezTo>
                      <a:pt x="358" y="653"/>
                      <a:pt x="359" y="652"/>
                      <a:pt x="360" y="651"/>
                    </a:cubicBezTo>
                    <a:cubicBezTo>
                      <a:pt x="361" y="650"/>
                      <a:pt x="362" y="650"/>
                      <a:pt x="363" y="650"/>
                    </a:cubicBezTo>
                    <a:cubicBezTo>
                      <a:pt x="364" y="650"/>
                      <a:pt x="364" y="650"/>
                      <a:pt x="365" y="650"/>
                    </a:cubicBezTo>
                    <a:cubicBezTo>
                      <a:pt x="366" y="650"/>
                      <a:pt x="367" y="649"/>
                      <a:pt x="368" y="648"/>
                    </a:cubicBezTo>
                    <a:cubicBezTo>
                      <a:pt x="369" y="649"/>
                      <a:pt x="369" y="648"/>
                      <a:pt x="370" y="648"/>
                    </a:cubicBezTo>
                    <a:cubicBezTo>
                      <a:pt x="371" y="649"/>
                      <a:pt x="372" y="648"/>
                      <a:pt x="373" y="648"/>
                    </a:cubicBezTo>
                    <a:cubicBezTo>
                      <a:pt x="374" y="648"/>
                      <a:pt x="374" y="648"/>
                      <a:pt x="375" y="648"/>
                    </a:cubicBezTo>
                    <a:cubicBezTo>
                      <a:pt x="376" y="648"/>
                      <a:pt x="374" y="647"/>
                      <a:pt x="375" y="647"/>
                    </a:cubicBezTo>
                    <a:cubicBezTo>
                      <a:pt x="376" y="647"/>
                      <a:pt x="378" y="647"/>
                      <a:pt x="379" y="646"/>
                    </a:cubicBezTo>
                    <a:cubicBezTo>
                      <a:pt x="379" y="646"/>
                      <a:pt x="379" y="647"/>
                      <a:pt x="379" y="647"/>
                    </a:cubicBezTo>
                    <a:cubicBezTo>
                      <a:pt x="380" y="647"/>
                      <a:pt x="380" y="646"/>
                      <a:pt x="381" y="646"/>
                    </a:cubicBezTo>
                    <a:cubicBezTo>
                      <a:pt x="381" y="646"/>
                      <a:pt x="382" y="646"/>
                      <a:pt x="382" y="646"/>
                    </a:cubicBezTo>
                    <a:cubicBezTo>
                      <a:pt x="382" y="647"/>
                      <a:pt x="383" y="646"/>
                      <a:pt x="384" y="647"/>
                    </a:cubicBezTo>
                    <a:cubicBezTo>
                      <a:pt x="384" y="647"/>
                      <a:pt x="384" y="648"/>
                      <a:pt x="384" y="649"/>
                    </a:cubicBezTo>
                    <a:cubicBezTo>
                      <a:pt x="382" y="648"/>
                      <a:pt x="382" y="649"/>
                      <a:pt x="381" y="649"/>
                    </a:cubicBezTo>
                    <a:cubicBezTo>
                      <a:pt x="380" y="650"/>
                      <a:pt x="382" y="650"/>
                      <a:pt x="381" y="651"/>
                    </a:cubicBezTo>
                    <a:cubicBezTo>
                      <a:pt x="380" y="651"/>
                      <a:pt x="380" y="648"/>
                      <a:pt x="379" y="650"/>
                    </a:cubicBezTo>
                    <a:cubicBezTo>
                      <a:pt x="378" y="650"/>
                      <a:pt x="379" y="649"/>
                      <a:pt x="378" y="649"/>
                    </a:cubicBezTo>
                    <a:cubicBezTo>
                      <a:pt x="377" y="648"/>
                      <a:pt x="377" y="649"/>
                      <a:pt x="377" y="650"/>
                    </a:cubicBezTo>
                    <a:cubicBezTo>
                      <a:pt x="375" y="649"/>
                      <a:pt x="374" y="649"/>
                      <a:pt x="374" y="650"/>
                    </a:cubicBezTo>
                    <a:cubicBezTo>
                      <a:pt x="373" y="650"/>
                      <a:pt x="372" y="650"/>
                      <a:pt x="372" y="650"/>
                    </a:cubicBezTo>
                    <a:cubicBezTo>
                      <a:pt x="371" y="651"/>
                      <a:pt x="371" y="651"/>
                      <a:pt x="372" y="651"/>
                    </a:cubicBezTo>
                    <a:cubicBezTo>
                      <a:pt x="372" y="652"/>
                      <a:pt x="371" y="651"/>
                      <a:pt x="371" y="652"/>
                    </a:cubicBezTo>
                    <a:cubicBezTo>
                      <a:pt x="370" y="652"/>
                      <a:pt x="370" y="651"/>
                      <a:pt x="370" y="650"/>
                    </a:cubicBezTo>
                    <a:cubicBezTo>
                      <a:pt x="369" y="651"/>
                      <a:pt x="368" y="650"/>
                      <a:pt x="368" y="650"/>
                    </a:cubicBezTo>
                    <a:cubicBezTo>
                      <a:pt x="367" y="650"/>
                      <a:pt x="366" y="650"/>
                      <a:pt x="365" y="651"/>
                    </a:cubicBezTo>
                    <a:cubicBezTo>
                      <a:pt x="365" y="651"/>
                      <a:pt x="364" y="651"/>
                      <a:pt x="364" y="650"/>
                    </a:cubicBezTo>
                    <a:close/>
                    <a:moveTo>
                      <a:pt x="370" y="732"/>
                    </a:moveTo>
                    <a:cubicBezTo>
                      <a:pt x="370" y="732"/>
                      <a:pt x="334" y="663"/>
                      <a:pt x="447" y="667"/>
                    </a:cubicBezTo>
                    <a:cubicBezTo>
                      <a:pt x="467" y="668"/>
                      <a:pt x="495" y="674"/>
                      <a:pt x="515" y="678"/>
                    </a:cubicBezTo>
                    <a:cubicBezTo>
                      <a:pt x="351" y="655"/>
                      <a:pt x="369" y="723"/>
                      <a:pt x="370" y="732"/>
                    </a:cubicBezTo>
                    <a:close/>
                    <a:moveTo>
                      <a:pt x="586" y="673"/>
                    </a:moveTo>
                    <a:cubicBezTo>
                      <a:pt x="586" y="673"/>
                      <a:pt x="585" y="673"/>
                      <a:pt x="585" y="673"/>
                    </a:cubicBezTo>
                    <a:cubicBezTo>
                      <a:pt x="585" y="674"/>
                      <a:pt x="584" y="674"/>
                      <a:pt x="584" y="674"/>
                    </a:cubicBezTo>
                    <a:cubicBezTo>
                      <a:pt x="583" y="674"/>
                      <a:pt x="583" y="674"/>
                      <a:pt x="583" y="674"/>
                    </a:cubicBezTo>
                    <a:cubicBezTo>
                      <a:pt x="583" y="674"/>
                      <a:pt x="581" y="674"/>
                      <a:pt x="581" y="675"/>
                    </a:cubicBezTo>
                    <a:cubicBezTo>
                      <a:pt x="581" y="675"/>
                      <a:pt x="580" y="675"/>
                      <a:pt x="579" y="675"/>
                    </a:cubicBezTo>
                    <a:cubicBezTo>
                      <a:pt x="578" y="675"/>
                      <a:pt x="578" y="675"/>
                      <a:pt x="577" y="675"/>
                    </a:cubicBezTo>
                    <a:cubicBezTo>
                      <a:pt x="577" y="675"/>
                      <a:pt x="577" y="675"/>
                      <a:pt x="577" y="676"/>
                    </a:cubicBezTo>
                    <a:cubicBezTo>
                      <a:pt x="576" y="676"/>
                      <a:pt x="576" y="676"/>
                      <a:pt x="575" y="676"/>
                    </a:cubicBezTo>
                    <a:cubicBezTo>
                      <a:pt x="575" y="676"/>
                      <a:pt x="575" y="676"/>
                      <a:pt x="574" y="676"/>
                    </a:cubicBezTo>
                    <a:cubicBezTo>
                      <a:pt x="574" y="676"/>
                      <a:pt x="573" y="676"/>
                      <a:pt x="572" y="676"/>
                    </a:cubicBezTo>
                    <a:cubicBezTo>
                      <a:pt x="571" y="677"/>
                      <a:pt x="570" y="677"/>
                      <a:pt x="570" y="677"/>
                    </a:cubicBezTo>
                    <a:cubicBezTo>
                      <a:pt x="570" y="677"/>
                      <a:pt x="570" y="677"/>
                      <a:pt x="570" y="677"/>
                    </a:cubicBezTo>
                    <a:cubicBezTo>
                      <a:pt x="571" y="677"/>
                      <a:pt x="572" y="677"/>
                      <a:pt x="573" y="678"/>
                    </a:cubicBezTo>
                    <a:cubicBezTo>
                      <a:pt x="572" y="679"/>
                      <a:pt x="571" y="680"/>
                      <a:pt x="570" y="679"/>
                    </a:cubicBezTo>
                    <a:cubicBezTo>
                      <a:pt x="570" y="678"/>
                      <a:pt x="569" y="678"/>
                      <a:pt x="569" y="679"/>
                    </a:cubicBezTo>
                    <a:cubicBezTo>
                      <a:pt x="568" y="680"/>
                      <a:pt x="569" y="679"/>
                      <a:pt x="566" y="679"/>
                    </a:cubicBezTo>
                    <a:cubicBezTo>
                      <a:pt x="566" y="679"/>
                      <a:pt x="566" y="679"/>
                      <a:pt x="565" y="679"/>
                    </a:cubicBezTo>
                    <a:cubicBezTo>
                      <a:pt x="565" y="679"/>
                      <a:pt x="564" y="679"/>
                      <a:pt x="563" y="679"/>
                    </a:cubicBezTo>
                    <a:cubicBezTo>
                      <a:pt x="562" y="679"/>
                      <a:pt x="561" y="679"/>
                      <a:pt x="559" y="679"/>
                    </a:cubicBezTo>
                    <a:cubicBezTo>
                      <a:pt x="559" y="678"/>
                      <a:pt x="558" y="678"/>
                      <a:pt x="557" y="678"/>
                    </a:cubicBezTo>
                    <a:cubicBezTo>
                      <a:pt x="556" y="678"/>
                      <a:pt x="555" y="678"/>
                      <a:pt x="554" y="678"/>
                    </a:cubicBezTo>
                    <a:cubicBezTo>
                      <a:pt x="554" y="678"/>
                      <a:pt x="554" y="679"/>
                      <a:pt x="554" y="679"/>
                    </a:cubicBezTo>
                    <a:cubicBezTo>
                      <a:pt x="554" y="679"/>
                      <a:pt x="554" y="679"/>
                      <a:pt x="555" y="679"/>
                    </a:cubicBezTo>
                    <a:cubicBezTo>
                      <a:pt x="555" y="679"/>
                      <a:pt x="555" y="680"/>
                      <a:pt x="554" y="680"/>
                    </a:cubicBezTo>
                    <a:cubicBezTo>
                      <a:pt x="555" y="680"/>
                      <a:pt x="556" y="681"/>
                      <a:pt x="555" y="681"/>
                    </a:cubicBezTo>
                    <a:cubicBezTo>
                      <a:pt x="555" y="681"/>
                      <a:pt x="554" y="682"/>
                      <a:pt x="554" y="682"/>
                    </a:cubicBezTo>
                    <a:cubicBezTo>
                      <a:pt x="554" y="681"/>
                      <a:pt x="554" y="683"/>
                      <a:pt x="553" y="683"/>
                    </a:cubicBezTo>
                    <a:cubicBezTo>
                      <a:pt x="553" y="683"/>
                      <a:pt x="552" y="683"/>
                      <a:pt x="551" y="683"/>
                    </a:cubicBezTo>
                    <a:cubicBezTo>
                      <a:pt x="551" y="683"/>
                      <a:pt x="551" y="683"/>
                      <a:pt x="550" y="683"/>
                    </a:cubicBezTo>
                    <a:cubicBezTo>
                      <a:pt x="550" y="683"/>
                      <a:pt x="550" y="682"/>
                      <a:pt x="550" y="682"/>
                    </a:cubicBezTo>
                    <a:cubicBezTo>
                      <a:pt x="549" y="682"/>
                      <a:pt x="549" y="683"/>
                      <a:pt x="548" y="683"/>
                    </a:cubicBezTo>
                    <a:cubicBezTo>
                      <a:pt x="547" y="683"/>
                      <a:pt x="545" y="683"/>
                      <a:pt x="544" y="683"/>
                    </a:cubicBezTo>
                    <a:cubicBezTo>
                      <a:pt x="543" y="682"/>
                      <a:pt x="543" y="683"/>
                      <a:pt x="542" y="682"/>
                    </a:cubicBezTo>
                    <a:cubicBezTo>
                      <a:pt x="541" y="682"/>
                      <a:pt x="541" y="682"/>
                      <a:pt x="540" y="682"/>
                    </a:cubicBezTo>
                    <a:cubicBezTo>
                      <a:pt x="539" y="682"/>
                      <a:pt x="538" y="682"/>
                      <a:pt x="537" y="682"/>
                    </a:cubicBezTo>
                    <a:cubicBezTo>
                      <a:pt x="537" y="682"/>
                      <a:pt x="536" y="682"/>
                      <a:pt x="536" y="682"/>
                    </a:cubicBezTo>
                    <a:cubicBezTo>
                      <a:pt x="536" y="682"/>
                      <a:pt x="535" y="681"/>
                      <a:pt x="535" y="681"/>
                    </a:cubicBezTo>
                    <a:cubicBezTo>
                      <a:pt x="535" y="681"/>
                      <a:pt x="533" y="681"/>
                      <a:pt x="533" y="681"/>
                    </a:cubicBezTo>
                    <a:cubicBezTo>
                      <a:pt x="533" y="681"/>
                      <a:pt x="532" y="681"/>
                      <a:pt x="532" y="681"/>
                    </a:cubicBezTo>
                    <a:cubicBezTo>
                      <a:pt x="532" y="681"/>
                      <a:pt x="531" y="681"/>
                      <a:pt x="531" y="681"/>
                    </a:cubicBezTo>
                    <a:cubicBezTo>
                      <a:pt x="531" y="681"/>
                      <a:pt x="531" y="681"/>
                      <a:pt x="531" y="681"/>
                    </a:cubicBezTo>
                    <a:cubicBezTo>
                      <a:pt x="530" y="681"/>
                      <a:pt x="530" y="681"/>
                      <a:pt x="529" y="681"/>
                    </a:cubicBezTo>
                    <a:cubicBezTo>
                      <a:pt x="529" y="681"/>
                      <a:pt x="529" y="681"/>
                      <a:pt x="529" y="681"/>
                    </a:cubicBezTo>
                    <a:cubicBezTo>
                      <a:pt x="528" y="681"/>
                      <a:pt x="526" y="680"/>
                      <a:pt x="525" y="681"/>
                    </a:cubicBezTo>
                    <a:cubicBezTo>
                      <a:pt x="525" y="681"/>
                      <a:pt x="524" y="681"/>
                      <a:pt x="524" y="681"/>
                    </a:cubicBezTo>
                    <a:cubicBezTo>
                      <a:pt x="524" y="680"/>
                      <a:pt x="523" y="680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4" y="678"/>
                      <a:pt x="525" y="679"/>
                      <a:pt x="526" y="679"/>
                    </a:cubicBezTo>
                    <a:cubicBezTo>
                      <a:pt x="527" y="679"/>
                      <a:pt x="528" y="678"/>
                      <a:pt x="529" y="678"/>
                    </a:cubicBezTo>
                    <a:cubicBezTo>
                      <a:pt x="529" y="678"/>
                      <a:pt x="529" y="679"/>
                      <a:pt x="529" y="679"/>
                    </a:cubicBezTo>
                    <a:cubicBezTo>
                      <a:pt x="529" y="679"/>
                      <a:pt x="531" y="679"/>
                      <a:pt x="531" y="679"/>
                    </a:cubicBezTo>
                    <a:cubicBezTo>
                      <a:pt x="532" y="679"/>
                      <a:pt x="533" y="679"/>
                      <a:pt x="535" y="679"/>
                    </a:cubicBezTo>
                    <a:cubicBezTo>
                      <a:pt x="536" y="679"/>
                      <a:pt x="537" y="679"/>
                      <a:pt x="538" y="679"/>
                    </a:cubicBezTo>
                    <a:cubicBezTo>
                      <a:pt x="538" y="680"/>
                      <a:pt x="540" y="679"/>
                      <a:pt x="540" y="680"/>
                    </a:cubicBezTo>
                    <a:cubicBezTo>
                      <a:pt x="541" y="680"/>
                      <a:pt x="542" y="680"/>
                      <a:pt x="543" y="679"/>
                    </a:cubicBezTo>
                    <a:cubicBezTo>
                      <a:pt x="544" y="680"/>
                      <a:pt x="544" y="680"/>
                      <a:pt x="544" y="680"/>
                    </a:cubicBezTo>
                    <a:cubicBezTo>
                      <a:pt x="545" y="680"/>
                      <a:pt x="545" y="679"/>
                      <a:pt x="546" y="679"/>
                    </a:cubicBezTo>
                    <a:cubicBezTo>
                      <a:pt x="546" y="680"/>
                      <a:pt x="547" y="680"/>
                      <a:pt x="547" y="680"/>
                    </a:cubicBezTo>
                    <a:cubicBezTo>
                      <a:pt x="548" y="680"/>
                      <a:pt x="547" y="680"/>
                      <a:pt x="548" y="680"/>
                    </a:cubicBezTo>
                    <a:cubicBezTo>
                      <a:pt x="548" y="680"/>
                      <a:pt x="549" y="680"/>
                      <a:pt x="549" y="680"/>
                    </a:cubicBezTo>
                    <a:cubicBezTo>
                      <a:pt x="550" y="681"/>
                      <a:pt x="550" y="681"/>
                      <a:pt x="552" y="682"/>
                    </a:cubicBezTo>
                    <a:cubicBezTo>
                      <a:pt x="553" y="681"/>
                      <a:pt x="551" y="680"/>
                      <a:pt x="552" y="680"/>
                    </a:cubicBezTo>
                    <a:cubicBezTo>
                      <a:pt x="552" y="680"/>
                      <a:pt x="552" y="680"/>
                      <a:pt x="552" y="680"/>
                    </a:cubicBezTo>
                    <a:cubicBezTo>
                      <a:pt x="551" y="680"/>
                      <a:pt x="546" y="679"/>
                      <a:pt x="546" y="679"/>
                    </a:cubicBezTo>
                    <a:cubicBezTo>
                      <a:pt x="546" y="678"/>
                      <a:pt x="551" y="679"/>
                      <a:pt x="552" y="679"/>
                    </a:cubicBezTo>
                    <a:cubicBezTo>
                      <a:pt x="552" y="679"/>
                      <a:pt x="552" y="679"/>
                      <a:pt x="553" y="679"/>
                    </a:cubicBezTo>
                    <a:cubicBezTo>
                      <a:pt x="553" y="679"/>
                      <a:pt x="553" y="678"/>
                      <a:pt x="553" y="678"/>
                    </a:cubicBezTo>
                    <a:cubicBezTo>
                      <a:pt x="553" y="678"/>
                      <a:pt x="552" y="678"/>
                      <a:pt x="552" y="678"/>
                    </a:cubicBezTo>
                    <a:cubicBezTo>
                      <a:pt x="552" y="677"/>
                      <a:pt x="554" y="676"/>
                      <a:pt x="554" y="676"/>
                    </a:cubicBezTo>
                    <a:cubicBezTo>
                      <a:pt x="555" y="677"/>
                      <a:pt x="555" y="677"/>
                      <a:pt x="556" y="677"/>
                    </a:cubicBezTo>
                    <a:cubicBezTo>
                      <a:pt x="558" y="677"/>
                      <a:pt x="561" y="676"/>
                      <a:pt x="564" y="676"/>
                    </a:cubicBezTo>
                    <a:cubicBezTo>
                      <a:pt x="564" y="676"/>
                      <a:pt x="564" y="676"/>
                      <a:pt x="564" y="676"/>
                    </a:cubicBezTo>
                    <a:cubicBezTo>
                      <a:pt x="565" y="676"/>
                      <a:pt x="565" y="676"/>
                      <a:pt x="565" y="677"/>
                    </a:cubicBezTo>
                    <a:cubicBezTo>
                      <a:pt x="565" y="676"/>
                      <a:pt x="566" y="676"/>
                      <a:pt x="566" y="676"/>
                    </a:cubicBezTo>
                    <a:cubicBezTo>
                      <a:pt x="568" y="676"/>
                      <a:pt x="568" y="676"/>
                      <a:pt x="570" y="676"/>
                    </a:cubicBezTo>
                    <a:cubicBezTo>
                      <a:pt x="570" y="675"/>
                      <a:pt x="572" y="675"/>
                      <a:pt x="573" y="675"/>
                    </a:cubicBezTo>
                    <a:cubicBezTo>
                      <a:pt x="573" y="675"/>
                      <a:pt x="574" y="675"/>
                      <a:pt x="575" y="674"/>
                    </a:cubicBezTo>
                    <a:cubicBezTo>
                      <a:pt x="576" y="674"/>
                      <a:pt x="576" y="675"/>
                      <a:pt x="577" y="675"/>
                    </a:cubicBezTo>
                    <a:cubicBezTo>
                      <a:pt x="579" y="674"/>
                      <a:pt x="580" y="674"/>
                      <a:pt x="581" y="673"/>
                    </a:cubicBezTo>
                    <a:cubicBezTo>
                      <a:pt x="582" y="673"/>
                      <a:pt x="582" y="673"/>
                      <a:pt x="583" y="673"/>
                    </a:cubicBezTo>
                    <a:cubicBezTo>
                      <a:pt x="584" y="673"/>
                      <a:pt x="585" y="673"/>
                      <a:pt x="586" y="673"/>
                    </a:cubicBezTo>
                    <a:cubicBezTo>
                      <a:pt x="586" y="671"/>
                      <a:pt x="588" y="672"/>
                      <a:pt x="589" y="672"/>
                    </a:cubicBezTo>
                    <a:cubicBezTo>
                      <a:pt x="589" y="673"/>
                      <a:pt x="587" y="673"/>
                      <a:pt x="586" y="673"/>
                    </a:cubicBezTo>
                    <a:close/>
                    <a:moveTo>
                      <a:pt x="592" y="672"/>
                    </a:moveTo>
                    <a:cubicBezTo>
                      <a:pt x="590" y="672"/>
                      <a:pt x="590" y="672"/>
                      <a:pt x="590" y="672"/>
                    </a:cubicBezTo>
                    <a:cubicBezTo>
                      <a:pt x="591" y="672"/>
                      <a:pt x="591" y="672"/>
                      <a:pt x="591" y="672"/>
                    </a:cubicBezTo>
                    <a:cubicBezTo>
                      <a:pt x="592" y="672"/>
                      <a:pt x="592" y="672"/>
                      <a:pt x="592" y="672"/>
                    </a:cubicBezTo>
                    <a:close/>
                    <a:moveTo>
                      <a:pt x="593" y="671"/>
                    </a:moveTo>
                    <a:cubicBezTo>
                      <a:pt x="593" y="671"/>
                      <a:pt x="594" y="671"/>
                      <a:pt x="594" y="670"/>
                    </a:cubicBezTo>
                    <a:cubicBezTo>
                      <a:pt x="595" y="671"/>
                      <a:pt x="593" y="672"/>
                      <a:pt x="593" y="671"/>
                    </a:cubicBezTo>
                    <a:close/>
                    <a:moveTo>
                      <a:pt x="596" y="671"/>
                    </a:moveTo>
                    <a:cubicBezTo>
                      <a:pt x="597" y="670"/>
                      <a:pt x="599" y="669"/>
                      <a:pt x="601" y="669"/>
                    </a:cubicBezTo>
                    <a:cubicBezTo>
                      <a:pt x="599" y="670"/>
                      <a:pt x="598" y="670"/>
                      <a:pt x="596" y="671"/>
                    </a:cubicBezTo>
                    <a:close/>
                    <a:moveTo>
                      <a:pt x="600" y="668"/>
                    </a:moveTo>
                    <a:cubicBezTo>
                      <a:pt x="598" y="669"/>
                      <a:pt x="595" y="669"/>
                      <a:pt x="592" y="671"/>
                    </a:cubicBezTo>
                    <a:cubicBezTo>
                      <a:pt x="592" y="671"/>
                      <a:pt x="590" y="670"/>
                      <a:pt x="589" y="670"/>
                    </a:cubicBezTo>
                    <a:cubicBezTo>
                      <a:pt x="589" y="670"/>
                      <a:pt x="589" y="671"/>
                      <a:pt x="589" y="671"/>
                    </a:cubicBezTo>
                    <a:cubicBezTo>
                      <a:pt x="589" y="671"/>
                      <a:pt x="588" y="671"/>
                      <a:pt x="588" y="671"/>
                    </a:cubicBezTo>
                    <a:cubicBezTo>
                      <a:pt x="588" y="671"/>
                      <a:pt x="586" y="671"/>
                      <a:pt x="585" y="671"/>
                    </a:cubicBezTo>
                    <a:cubicBezTo>
                      <a:pt x="585" y="671"/>
                      <a:pt x="586" y="671"/>
                      <a:pt x="586" y="670"/>
                    </a:cubicBezTo>
                    <a:cubicBezTo>
                      <a:pt x="587" y="671"/>
                      <a:pt x="589" y="670"/>
                      <a:pt x="590" y="670"/>
                    </a:cubicBezTo>
                    <a:cubicBezTo>
                      <a:pt x="591" y="670"/>
                      <a:pt x="591" y="669"/>
                      <a:pt x="592" y="669"/>
                    </a:cubicBezTo>
                    <a:cubicBezTo>
                      <a:pt x="592" y="669"/>
                      <a:pt x="593" y="669"/>
                      <a:pt x="593" y="669"/>
                    </a:cubicBezTo>
                    <a:cubicBezTo>
                      <a:pt x="594" y="669"/>
                      <a:pt x="594" y="668"/>
                      <a:pt x="594" y="668"/>
                    </a:cubicBezTo>
                    <a:cubicBezTo>
                      <a:pt x="595" y="668"/>
                      <a:pt x="596" y="668"/>
                      <a:pt x="597" y="668"/>
                    </a:cubicBezTo>
                    <a:cubicBezTo>
                      <a:pt x="599" y="668"/>
                      <a:pt x="600" y="667"/>
                      <a:pt x="602" y="667"/>
                    </a:cubicBezTo>
                    <a:cubicBezTo>
                      <a:pt x="602" y="668"/>
                      <a:pt x="601" y="668"/>
                      <a:pt x="600" y="668"/>
                    </a:cubicBezTo>
                    <a:close/>
                    <a:moveTo>
                      <a:pt x="604" y="667"/>
                    </a:moveTo>
                    <a:cubicBezTo>
                      <a:pt x="605" y="664"/>
                      <a:pt x="609" y="666"/>
                      <a:pt x="609" y="665"/>
                    </a:cubicBezTo>
                    <a:cubicBezTo>
                      <a:pt x="611" y="667"/>
                      <a:pt x="604" y="667"/>
                      <a:pt x="604" y="667"/>
                    </a:cubicBezTo>
                    <a:close/>
                    <a:moveTo>
                      <a:pt x="617" y="662"/>
                    </a:moveTo>
                    <a:cubicBezTo>
                      <a:pt x="616" y="662"/>
                      <a:pt x="616" y="662"/>
                      <a:pt x="615" y="662"/>
                    </a:cubicBezTo>
                    <a:cubicBezTo>
                      <a:pt x="615" y="662"/>
                      <a:pt x="616" y="662"/>
                      <a:pt x="615" y="663"/>
                    </a:cubicBezTo>
                    <a:cubicBezTo>
                      <a:pt x="615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3" y="663"/>
                    </a:cubicBezTo>
                    <a:cubicBezTo>
                      <a:pt x="613" y="663"/>
                      <a:pt x="613" y="664"/>
                      <a:pt x="612" y="663"/>
                    </a:cubicBezTo>
                    <a:cubicBezTo>
                      <a:pt x="612" y="662"/>
                      <a:pt x="614" y="662"/>
                      <a:pt x="615" y="661"/>
                    </a:cubicBezTo>
                    <a:cubicBezTo>
                      <a:pt x="616" y="662"/>
                      <a:pt x="618" y="661"/>
                      <a:pt x="617" y="662"/>
                    </a:cubicBezTo>
                    <a:close/>
                    <a:moveTo>
                      <a:pt x="624" y="672"/>
                    </a:moveTo>
                    <a:cubicBezTo>
                      <a:pt x="625" y="672"/>
                      <a:pt x="625" y="671"/>
                      <a:pt x="626" y="672"/>
                    </a:cubicBezTo>
                    <a:cubicBezTo>
                      <a:pt x="625" y="672"/>
                      <a:pt x="625" y="673"/>
                      <a:pt x="624" y="672"/>
                    </a:cubicBezTo>
                    <a:close/>
                    <a:moveTo>
                      <a:pt x="627" y="671"/>
                    </a:moveTo>
                    <a:cubicBezTo>
                      <a:pt x="626" y="671"/>
                      <a:pt x="628" y="671"/>
                      <a:pt x="628" y="670"/>
                    </a:cubicBezTo>
                    <a:cubicBezTo>
                      <a:pt x="630" y="671"/>
                      <a:pt x="627" y="671"/>
                      <a:pt x="627" y="671"/>
                    </a:cubicBezTo>
                    <a:close/>
                    <a:moveTo>
                      <a:pt x="630" y="669"/>
                    </a:moveTo>
                    <a:cubicBezTo>
                      <a:pt x="630" y="669"/>
                      <a:pt x="630" y="669"/>
                      <a:pt x="631" y="669"/>
                    </a:cubicBezTo>
                    <a:cubicBezTo>
                      <a:pt x="632" y="669"/>
                      <a:pt x="632" y="667"/>
                      <a:pt x="633" y="668"/>
                    </a:cubicBezTo>
                    <a:cubicBezTo>
                      <a:pt x="632" y="668"/>
                      <a:pt x="632" y="670"/>
                      <a:pt x="630" y="669"/>
                    </a:cubicBezTo>
                    <a:close/>
                    <a:moveTo>
                      <a:pt x="633" y="653"/>
                    </a:moveTo>
                    <a:cubicBezTo>
                      <a:pt x="632" y="653"/>
                      <a:pt x="632" y="653"/>
                      <a:pt x="632" y="653"/>
                    </a:cubicBezTo>
                    <a:cubicBezTo>
                      <a:pt x="631" y="654"/>
                      <a:pt x="632" y="654"/>
                      <a:pt x="630" y="654"/>
                    </a:cubicBezTo>
                    <a:cubicBezTo>
                      <a:pt x="630" y="654"/>
                      <a:pt x="629" y="654"/>
                      <a:pt x="629" y="655"/>
                    </a:cubicBezTo>
                    <a:cubicBezTo>
                      <a:pt x="629" y="655"/>
                      <a:pt x="628" y="655"/>
                      <a:pt x="627" y="655"/>
                    </a:cubicBezTo>
                    <a:cubicBezTo>
                      <a:pt x="627" y="655"/>
                      <a:pt x="626" y="655"/>
                      <a:pt x="624" y="656"/>
                    </a:cubicBezTo>
                    <a:cubicBezTo>
                      <a:pt x="624" y="655"/>
                      <a:pt x="623" y="655"/>
                      <a:pt x="623" y="655"/>
                    </a:cubicBezTo>
                    <a:cubicBezTo>
                      <a:pt x="622" y="655"/>
                      <a:pt x="621" y="656"/>
                      <a:pt x="620" y="656"/>
                    </a:cubicBezTo>
                    <a:cubicBezTo>
                      <a:pt x="620" y="656"/>
                      <a:pt x="620" y="657"/>
                      <a:pt x="621" y="657"/>
                    </a:cubicBezTo>
                    <a:cubicBezTo>
                      <a:pt x="621" y="657"/>
                      <a:pt x="622" y="658"/>
                      <a:pt x="622" y="658"/>
                    </a:cubicBezTo>
                    <a:cubicBezTo>
                      <a:pt x="622" y="658"/>
                      <a:pt x="621" y="659"/>
                      <a:pt x="621" y="659"/>
                    </a:cubicBezTo>
                    <a:cubicBezTo>
                      <a:pt x="621" y="659"/>
                      <a:pt x="621" y="659"/>
                      <a:pt x="621" y="660"/>
                    </a:cubicBezTo>
                    <a:cubicBezTo>
                      <a:pt x="621" y="660"/>
                      <a:pt x="620" y="660"/>
                      <a:pt x="619" y="660"/>
                    </a:cubicBezTo>
                    <a:cubicBezTo>
                      <a:pt x="619" y="660"/>
                      <a:pt x="619" y="660"/>
                      <a:pt x="618" y="660"/>
                    </a:cubicBezTo>
                    <a:cubicBezTo>
                      <a:pt x="618" y="660"/>
                      <a:pt x="618" y="660"/>
                      <a:pt x="618" y="660"/>
                    </a:cubicBezTo>
                    <a:cubicBezTo>
                      <a:pt x="617" y="660"/>
                      <a:pt x="617" y="661"/>
                      <a:pt x="617" y="661"/>
                    </a:cubicBezTo>
                    <a:cubicBezTo>
                      <a:pt x="616" y="661"/>
                      <a:pt x="615" y="661"/>
                      <a:pt x="613" y="661"/>
                    </a:cubicBezTo>
                    <a:cubicBezTo>
                      <a:pt x="613" y="661"/>
                      <a:pt x="612" y="662"/>
                      <a:pt x="612" y="662"/>
                    </a:cubicBezTo>
                    <a:cubicBezTo>
                      <a:pt x="611" y="662"/>
                      <a:pt x="611" y="662"/>
                      <a:pt x="611" y="662"/>
                    </a:cubicBezTo>
                    <a:cubicBezTo>
                      <a:pt x="610" y="662"/>
                      <a:pt x="609" y="662"/>
                      <a:pt x="608" y="663"/>
                    </a:cubicBezTo>
                    <a:cubicBezTo>
                      <a:pt x="608" y="662"/>
                      <a:pt x="608" y="663"/>
                      <a:pt x="607" y="662"/>
                    </a:cubicBezTo>
                    <a:cubicBezTo>
                      <a:pt x="607" y="662"/>
                      <a:pt x="607" y="662"/>
                      <a:pt x="606" y="662"/>
                    </a:cubicBezTo>
                    <a:cubicBezTo>
                      <a:pt x="606" y="662"/>
                      <a:pt x="605" y="663"/>
                      <a:pt x="605" y="663"/>
                    </a:cubicBezTo>
                    <a:cubicBezTo>
                      <a:pt x="604" y="663"/>
                      <a:pt x="604" y="663"/>
                      <a:pt x="604" y="663"/>
                    </a:cubicBezTo>
                    <a:cubicBezTo>
                      <a:pt x="604" y="663"/>
                      <a:pt x="604" y="663"/>
                      <a:pt x="603" y="663"/>
                    </a:cubicBezTo>
                    <a:cubicBezTo>
                      <a:pt x="603" y="663"/>
                      <a:pt x="603" y="663"/>
                      <a:pt x="603" y="663"/>
                    </a:cubicBezTo>
                    <a:cubicBezTo>
                      <a:pt x="603" y="663"/>
                      <a:pt x="602" y="663"/>
                      <a:pt x="602" y="663"/>
                    </a:cubicBezTo>
                    <a:cubicBezTo>
                      <a:pt x="602" y="663"/>
                      <a:pt x="602" y="663"/>
                      <a:pt x="602" y="663"/>
                    </a:cubicBezTo>
                    <a:cubicBezTo>
                      <a:pt x="601" y="663"/>
                      <a:pt x="600" y="663"/>
                      <a:pt x="599" y="664"/>
                    </a:cubicBezTo>
                    <a:cubicBezTo>
                      <a:pt x="599" y="664"/>
                      <a:pt x="598" y="664"/>
                      <a:pt x="598" y="664"/>
                    </a:cubicBezTo>
                    <a:cubicBezTo>
                      <a:pt x="598" y="664"/>
                      <a:pt x="597" y="663"/>
                      <a:pt x="597" y="663"/>
                    </a:cubicBezTo>
                    <a:cubicBezTo>
                      <a:pt x="596" y="663"/>
                      <a:pt x="596" y="663"/>
                      <a:pt x="597" y="663"/>
                    </a:cubicBezTo>
                    <a:cubicBezTo>
                      <a:pt x="597" y="662"/>
                      <a:pt x="598" y="662"/>
                      <a:pt x="599" y="662"/>
                    </a:cubicBezTo>
                    <a:cubicBezTo>
                      <a:pt x="600" y="662"/>
                      <a:pt x="600" y="661"/>
                      <a:pt x="601" y="661"/>
                    </a:cubicBezTo>
                    <a:cubicBezTo>
                      <a:pt x="601" y="661"/>
                      <a:pt x="601" y="662"/>
                      <a:pt x="601" y="661"/>
                    </a:cubicBezTo>
                    <a:cubicBezTo>
                      <a:pt x="602" y="661"/>
                      <a:pt x="603" y="661"/>
                      <a:pt x="603" y="661"/>
                    </a:cubicBezTo>
                    <a:cubicBezTo>
                      <a:pt x="603" y="662"/>
                      <a:pt x="605" y="661"/>
                      <a:pt x="606" y="660"/>
                    </a:cubicBezTo>
                    <a:cubicBezTo>
                      <a:pt x="606" y="660"/>
                      <a:pt x="607" y="660"/>
                      <a:pt x="608" y="660"/>
                    </a:cubicBezTo>
                    <a:cubicBezTo>
                      <a:pt x="609" y="661"/>
                      <a:pt x="610" y="659"/>
                      <a:pt x="611" y="661"/>
                    </a:cubicBezTo>
                    <a:cubicBezTo>
                      <a:pt x="612" y="660"/>
                      <a:pt x="613" y="659"/>
                      <a:pt x="614" y="659"/>
                    </a:cubicBezTo>
                    <a:cubicBezTo>
                      <a:pt x="615" y="659"/>
                      <a:pt x="615" y="659"/>
                      <a:pt x="616" y="659"/>
                    </a:cubicBezTo>
                    <a:cubicBezTo>
                      <a:pt x="616" y="659"/>
                      <a:pt x="616" y="659"/>
                      <a:pt x="616" y="659"/>
                    </a:cubicBezTo>
                    <a:cubicBezTo>
                      <a:pt x="616" y="659"/>
                      <a:pt x="616" y="659"/>
                      <a:pt x="617" y="658"/>
                    </a:cubicBezTo>
                    <a:cubicBezTo>
                      <a:pt x="617" y="659"/>
                      <a:pt x="618" y="659"/>
                      <a:pt x="619" y="659"/>
                    </a:cubicBezTo>
                    <a:cubicBezTo>
                      <a:pt x="620" y="659"/>
                      <a:pt x="618" y="658"/>
                      <a:pt x="619" y="658"/>
                    </a:cubicBezTo>
                    <a:cubicBezTo>
                      <a:pt x="619" y="658"/>
                      <a:pt x="620" y="657"/>
                      <a:pt x="620" y="656"/>
                    </a:cubicBezTo>
                    <a:cubicBezTo>
                      <a:pt x="619" y="656"/>
                      <a:pt x="619" y="657"/>
                      <a:pt x="619" y="657"/>
                    </a:cubicBezTo>
                    <a:cubicBezTo>
                      <a:pt x="618" y="656"/>
                      <a:pt x="620" y="655"/>
                      <a:pt x="620" y="655"/>
                    </a:cubicBezTo>
                    <a:cubicBezTo>
                      <a:pt x="620" y="655"/>
                      <a:pt x="621" y="655"/>
                      <a:pt x="622" y="655"/>
                    </a:cubicBezTo>
                    <a:cubicBezTo>
                      <a:pt x="623" y="654"/>
                      <a:pt x="625" y="653"/>
                      <a:pt x="627" y="653"/>
                    </a:cubicBezTo>
                    <a:cubicBezTo>
                      <a:pt x="627" y="653"/>
                      <a:pt x="628" y="652"/>
                      <a:pt x="628" y="652"/>
                    </a:cubicBezTo>
                    <a:cubicBezTo>
                      <a:pt x="628" y="652"/>
                      <a:pt x="628" y="653"/>
                      <a:pt x="629" y="653"/>
                    </a:cubicBezTo>
                    <a:cubicBezTo>
                      <a:pt x="630" y="652"/>
                      <a:pt x="631" y="652"/>
                      <a:pt x="632" y="652"/>
                    </a:cubicBezTo>
                    <a:cubicBezTo>
                      <a:pt x="633" y="652"/>
                      <a:pt x="634" y="651"/>
                      <a:pt x="635" y="652"/>
                    </a:cubicBezTo>
                    <a:cubicBezTo>
                      <a:pt x="634" y="653"/>
                      <a:pt x="634" y="654"/>
                      <a:pt x="633" y="653"/>
                    </a:cubicBezTo>
                    <a:close/>
                    <a:moveTo>
                      <a:pt x="655" y="641"/>
                    </a:moveTo>
                    <a:cubicBezTo>
                      <a:pt x="655" y="641"/>
                      <a:pt x="655" y="641"/>
                      <a:pt x="654" y="641"/>
                    </a:cubicBezTo>
                    <a:cubicBezTo>
                      <a:pt x="654" y="641"/>
                      <a:pt x="654" y="641"/>
                      <a:pt x="654" y="641"/>
                    </a:cubicBezTo>
                    <a:cubicBezTo>
                      <a:pt x="655" y="641"/>
                      <a:pt x="656" y="640"/>
                      <a:pt x="656" y="640"/>
                    </a:cubicBezTo>
                    <a:cubicBezTo>
                      <a:pt x="656" y="641"/>
                      <a:pt x="656" y="641"/>
                      <a:pt x="655" y="641"/>
                    </a:cubicBezTo>
                    <a:close/>
                    <a:moveTo>
                      <a:pt x="660" y="639"/>
                    </a:moveTo>
                    <a:cubicBezTo>
                      <a:pt x="660" y="640"/>
                      <a:pt x="659" y="640"/>
                      <a:pt x="658" y="640"/>
                    </a:cubicBezTo>
                    <a:cubicBezTo>
                      <a:pt x="658" y="640"/>
                      <a:pt x="658" y="639"/>
                      <a:pt x="659" y="639"/>
                    </a:cubicBezTo>
                    <a:cubicBezTo>
                      <a:pt x="660" y="639"/>
                      <a:pt x="661" y="639"/>
                      <a:pt x="661" y="639"/>
                    </a:cubicBezTo>
                    <a:cubicBezTo>
                      <a:pt x="661" y="639"/>
                      <a:pt x="661" y="639"/>
                      <a:pt x="661" y="639"/>
                    </a:cubicBezTo>
                    <a:cubicBezTo>
                      <a:pt x="661" y="639"/>
                      <a:pt x="661" y="638"/>
                      <a:pt x="661" y="638"/>
                    </a:cubicBezTo>
                    <a:cubicBezTo>
                      <a:pt x="661" y="638"/>
                      <a:pt x="662" y="638"/>
                      <a:pt x="662" y="638"/>
                    </a:cubicBezTo>
                    <a:cubicBezTo>
                      <a:pt x="661" y="639"/>
                      <a:pt x="661" y="639"/>
                      <a:pt x="660" y="639"/>
                    </a:cubicBezTo>
                    <a:close/>
                    <a:moveTo>
                      <a:pt x="663" y="638"/>
                    </a:moveTo>
                    <a:cubicBezTo>
                      <a:pt x="663" y="638"/>
                      <a:pt x="663" y="638"/>
                      <a:pt x="663" y="638"/>
                    </a:cubicBezTo>
                    <a:cubicBezTo>
                      <a:pt x="663" y="638"/>
                      <a:pt x="663" y="638"/>
                      <a:pt x="663" y="638"/>
                    </a:cubicBezTo>
                    <a:close/>
                    <a:moveTo>
                      <a:pt x="668" y="635"/>
                    </a:moveTo>
                    <a:cubicBezTo>
                      <a:pt x="667" y="635"/>
                      <a:pt x="667" y="636"/>
                      <a:pt x="666" y="636"/>
                    </a:cubicBezTo>
                    <a:cubicBezTo>
                      <a:pt x="666" y="636"/>
                      <a:pt x="666" y="636"/>
                      <a:pt x="666" y="636"/>
                    </a:cubicBezTo>
                    <a:cubicBezTo>
                      <a:pt x="667" y="635"/>
                      <a:pt x="668" y="635"/>
                      <a:pt x="669" y="634"/>
                    </a:cubicBezTo>
                    <a:cubicBezTo>
                      <a:pt x="669" y="635"/>
                      <a:pt x="669" y="635"/>
                      <a:pt x="668" y="635"/>
                    </a:cubicBezTo>
                    <a:close/>
                    <a:moveTo>
                      <a:pt x="670" y="632"/>
                    </a:moveTo>
                    <a:cubicBezTo>
                      <a:pt x="670" y="632"/>
                      <a:pt x="669" y="632"/>
                      <a:pt x="669" y="632"/>
                    </a:cubicBezTo>
                    <a:cubicBezTo>
                      <a:pt x="669" y="632"/>
                      <a:pt x="669" y="633"/>
                      <a:pt x="669" y="633"/>
                    </a:cubicBezTo>
                    <a:cubicBezTo>
                      <a:pt x="668" y="633"/>
                      <a:pt x="668" y="633"/>
                      <a:pt x="667" y="633"/>
                    </a:cubicBezTo>
                    <a:cubicBezTo>
                      <a:pt x="667" y="633"/>
                      <a:pt x="667" y="634"/>
                      <a:pt x="667" y="634"/>
                    </a:cubicBezTo>
                    <a:cubicBezTo>
                      <a:pt x="666" y="634"/>
                      <a:pt x="666" y="634"/>
                      <a:pt x="666" y="634"/>
                    </a:cubicBezTo>
                    <a:cubicBezTo>
                      <a:pt x="665" y="634"/>
                      <a:pt x="663" y="635"/>
                      <a:pt x="662" y="635"/>
                    </a:cubicBezTo>
                    <a:cubicBezTo>
                      <a:pt x="661" y="635"/>
                      <a:pt x="661" y="635"/>
                      <a:pt x="660" y="635"/>
                    </a:cubicBezTo>
                    <a:cubicBezTo>
                      <a:pt x="660" y="635"/>
                      <a:pt x="659" y="635"/>
                      <a:pt x="659" y="635"/>
                    </a:cubicBezTo>
                    <a:cubicBezTo>
                      <a:pt x="658" y="636"/>
                      <a:pt x="657" y="637"/>
                      <a:pt x="656" y="637"/>
                    </a:cubicBezTo>
                    <a:cubicBezTo>
                      <a:pt x="655" y="637"/>
                      <a:pt x="654" y="637"/>
                      <a:pt x="654" y="637"/>
                    </a:cubicBezTo>
                    <a:cubicBezTo>
                      <a:pt x="655" y="637"/>
                      <a:pt x="655" y="636"/>
                      <a:pt x="656" y="636"/>
                    </a:cubicBezTo>
                    <a:cubicBezTo>
                      <a:pt x="656" y="636"/>
                      <a:pt x="656" y="636"/>
                      <a:pt x="656" y="635"/>
                    </a:cubicBezTo>
                    <a:cubicBezTo>
                      <a:pt x="657" y="635"/>
                      <a:pt x="658" y="635"/>
                      <a:pt x="658" y="635"/>
                    </a:cubicBezTo>
                    <a:cubicBezTo>
                      <a:pt x="658" y="634"/>
                      <a:pt x="658" y="635"/>
                      <a:pt x="659" y="635"/>
                    </a:cubicBezTo>
                    <a:cubicBezTo>
                      <a:pt x="660" y="634"/>
                      <a:pt x="660" y="634"/>
                      <a:pt x="660" y="633"/>
                    </a:cubicBezTo>
                    <a:cubicBezTo>
                      <a:pt x="661" y="633"/>
                      <a:pt x="662" y="633"/>
                      <a:pt x="662" y="634"/>
                    </a:cubicBezTo>
                    <a:cubicBezTo>
                      <a:pt x="664" y="633"/>
                      <a:pt x="665" y="633"/>
                      <a:pt x="667" y="633"/>
                    </a:cubicBezTo>
                    <a:cubicBezTo>
                      <a:pt x="668" y="633"/>
                      <a:pt x="668" y="632"/>
                      <a:pt x="668" y="632"/>
                    </a:cubicBezTo>
                    <a:cubicBezTo>
                      <a:pt x="669" y="632"/>
                      <a:pt x="669" y="630"/>
                      <a:pt x="671" y="631"/>
                    </a:cubicBezTo>
                    <a:cubicBezTo>
                      <a:pt x="670" y="631"/>
                      <a:pt x="670" y="631"/>
                      <a:pt x="670" y="632"/>
                    </a:cubicBezTo>
                    <a:close/>
                    <a:moveTo>
                      <a:pt x="669" y="622"/>
                    </a:moveTo>
                    <a:cubicBezTo>
                      <a:pt x="668" y="623"/>
                      <a:pt x="668" y="623"/>
                      <a:pt x="668" y="624"/>
                    </a:cubicBezTo>
                    <a:cubicBezTo>
                      <a:pt x="666" y="623"/>
                      <a:pt x="665" y="624"/>
                      <a:pt x="664" y="625"/>
                    </a:cubicBezTo>
                    <a:cubicBezTo>
                      <a:pt x="663" y="625"/>
                      <a:pt x="662" y="625"/>
                      <a:pt x="661" y="626"/>
                    </a:cubicBezTo>
                    <a:cubicBezTo>
                      <a:pt x="660" y="626"/>
                      <a:pt x="662" y="625"/>
                      <a:pt x="662" y="625"/>
                    </a:cubicBezTo>
                    <a:cubicBezTo>
                      <a:pt x="663" y="624"/>
                      <a:pt x="663" y="624"/>
                      <a:pt x="664" y="623"/>
                    </a:cubicBezTo>
                    <a:cubicBezTo>
                      <a:pt x="665" y="623"/>
                      <a:pt x="664" y="624"/>
                      <a:pt x="665" y="623"/>
                    </a:cubicBezTo>
                    <a:cubicBezTo>
                      <a:pt x="666" y="623"/>
                      <a:pt x="665" y="623"/>
                      <a:pt x="665" y="623"/>
                    </a:cubicBezTo>
                    <a:cubicBezTo>
                      <a:pt x="667" y="623"/>
                      <a:pt x="667" y="622"/>
                      <a:pt x="668" y="622"/>
                    </a:cubicBezTo>
                    <a:cubicBezTo>
                      <a:pt x="669" y="622"/>
                      <a:pt x="669" y="621"/>
                      <a:pt x="669" y="621"/>
                    </a:cubicBezTo>
                    <a:cubicBezTo>
                      <a:pt x="670" y="621"/>
                      <a:pt x="671" y="621"/>
                      <a:pt x="671" y="622"/>
                    </a:cubicBezTo>
                    <a:cubicBezTo>
                      <a:pt x="670" y="622"/>
                      <a:pt x="669" y="623"/>
                      <a:pt x="669" y="622"/>
                    </a:cubicBezTo>
                    <a:close/>
                    <a:moveTo>
                      <a:pt x="672" y="619"/>
                    </a:moveTo>
                    <a:cubicBezTo>
                      <a:pt x="673" y="619"/>
                      <a:pt x="672" y="619"/>
                      <a:pt x="673" y="619"/>
                    </a:cubicBezTo>
                    <a:cubicBezTo>
                      <a:pt x="673" y="619"/>
                      <a:pt x="674" y="619"/>
                      <a:pt x="673" y="618"/>
                    </a:cubicBezTo>
                    <a:cubicBezTo>
                      <a:pt x="674" y="618"/>
                      <a:pt x="674" y="618"/>
                      <a:pt x="674" y="618"/>
                    </a:cubicBezTo>
                    <a:cubicBezTo>
                      <a:pt x="675" y="619"/>
                      <a:pt x="674" y="619"/>
                      <a:pt x="674" y="619"/>
                    </a:cubicBezTo>
                    <a:cubicBezTo>
                      <a:pt x="674" y="619"/>
                      <a:pt x="673" y="620"/>
                      <a:pt x="673" y="620"/>
                    </a:cubicBezTo>
                    <a:cubicBezTo>
                      <a:pt x="672" y="621"/>
                      <a:pt x="672" y="620"/>
                      <a:pt x="671" y="620"/>
                    </a:cubicBezTo>
                    <a:cubicBezTo>
                      <a:pt x="671" y="620"/>
                      <a:pt x="672" y="620"/>
                      <a:pt x="672" y="619"/>
                    </a:cubicBezTo>
                    <a:close/>
                    <a:moveTo>
                      <a:pt x="675" y="629"/>
                    </a:moveTo>
                    <a:cubicBezTo>
                      <a:pt x="674" y="630"/>
                      <a:pt x="674" y="630"/>
                      <a:pt x="672" y="631"/>
                    </a:cubicBezTo>
                    <a:cubicBezTo>
                      <a:pt x="672" y="630"/>
                      <a:pt x="672" y="630"/>
                      <a:pt x="671" y="630"/>
                    </a:cubicBezTo>
                    <a:cubicBezTo>
                      <a:pt x="671" y="629"/>
                      <a:pt x="674" y="630"/>
                      <a:pt x="673" y="629"/>
                    </a:cubicBezTo>
                    <a:cubicBezTo>
                      <a:pt x="673" y="629"/>
                      <a:pt x="674" y="628"/>
                      <a:pt x="674" y="628"/>
                    </a:cubicBezTo>
                    <a:cubicBezTo>
                      <a:pt x="675" y="629"/>
                      <a:pt x="676" y="629"/>
                      <a:pt x="677" y="628"/>
                    </a:cubicBezTo>
                    <a:cubicBezTo>
                      <a:pt x="677" y="629"/>
                      <a:pt x="676" y="629"/>
                      <a:pt x="675" y="629"/>
                    </a:cubicBezTo>
                    <a:close/>
                    <a:moveTo>
                      <a:pt x="699" y="603"/>
                    </a:moveTo>
                    <a:cubicBezTo>
                      <a:pt x="700" y="602"/>
                      <a:pt x="701" y="602"/>
                      <a:pt x="701" y="601"/>
                    </a:cubicBezTo>
                    <a:cubicBezTo>
                      <a:pt x="703" y="601"/>
                      <a:pt x="703" y="600"/>
                      <a:pt x="704" y="599"/>
                    </a:cubicBezTo>
                    <a:cubicBezTo>
                      <a:pt x="704" y="599"/>
                      <a:pt x="704" y="599"/>
                      <a:pt x="704" y="599"/>
                    </a:cubicBezTo>
                    <a:cubicBezTo>
                      <a:pt x="704" y="599"/>
                      <a:pt x="704" y="599"/>
                      <a:pt x="705" y="599"/>
                    </a:cubicBezTo>
                    <a:cubicBezTo>
                      <a:pt x="705" y="598"/>
                      <a:pt x="706" y="598"/>
                      <a:pt x="707" y="597"/>
                    </a:cubicBezTo>
                    <a:cubicBezTo>
                      <a:pt x="708" y="598"/>
                      <a:pt x="705" y="598"/>
                      <a:pt x="705" y="599"/>
                    </a:cubicBezTo>
                    <a:cubicBezTo>
                      <a:pt x="704" y="599"/>
                      <a:pt x="704" y="600"/>
                      <a:pt x="704" y="600"/>
                    </a:cubicBezTo>
                    <a:cubicBezTo>
                      <a:pt x="703" y="600"/>
                      <a:pt x="703" y="601"/>
                      <a:pt x="703" y="601"/>
                    </a:cubicBezTo>
                    <a:cubicBezTo>
                      <a:pt x="703" y="601"/>
                      <a:pt x="701" y="602"/>
                      <a:pt x="702" y="602"/>
                    </a:cubicBezTo>
                    <a:cubicBezTo>
                      <a:pt x="701" y="602"/>
                      <a:pt x="701" y="602"/>
                      <a:pt x="701" y="603"/>
                    </a:cubicBezTo>
                    <a:cubicBezTo>
                      <a:pt x="700" y="603"/>
                      <a:pt x="700" y="603"/>
                      <a:pt x="700" y="603"/>
                    </a:cubicBezTo>
                    <a:cubicBezTo>
                      <a:pt x="700" y="603"/>
                      <a:pt x="699" y="604"/>
                      <a:pt x="699" y="604"/>
                    </a:cubicBezTo>
                    <a:cubicBezTo>
                      <a:pt x="699" y="604"/>
                      <a:pt x="699" y="604"/>
                      <a:pt x="699" y="604"/>
                    </a:cubicBezTo>
                    <a:cubicBezTo>
                      <a:pt x="699" y="604"/>
                      <a:pt x="698" y="604"/>
                      <a:pt x="698" y="605"/>
                    </a:cubicBezTo>
                    <a:cubicBezTo>
                      <a:pt x="698" y="604"/>
                      <a:pt x="698" y="604"/>
                      <a:pt x="697" y="605"/>
                    </a:cubicBezTo>
                    <a:cubicBezTo>
                      <a:pt x="697" y="604"/>
                      <a:pt x="698" y="603"/>
                      <a:pt x="699" y="603"/>
                    </a:cubicBezTo>
                    <a:close/>
                    <a:moveTo>
                      <a:pt x="694" y="609"/>
                    </a:moveTo>
                    <a:cubicBezTo>
                      <a:pt x="694" y="610"/>
                      <a:pt x="694" y="610"/>
                      <a:pt x="693" y="610"/>
                    </a:cubicBezTo>
                    <a:cubicBezTo>
                      <a:pt x="693" y="610"/>
                      <a:pt x="693" y="610"/>
                      <a:pt x="693" y="610"/>
                    </a:cubicBezTo>
                    <a:cubicBezTo>
                      <a:pt x="693" y="609"/>
                      <a:pt x="694" y="609"/>
                      <a:pt x="694" y="609"/>
                    </a:cubicBezTo>
                    <a:close/>
                    <a:moveTo>
                      <a:pt x="680" y="615"/>
                    </a:moveTo>
                    <a:cubicBezTo>
                      <a:pt x="680" y="615"/>
                      <a:pt x="680" y="615"/>
                      <a:pt x="681" y="614"/>
                    </a:cubicBezTo>
                    <a:cubicBezTo>
                      <a:pt x="681" y="614"/>
                      <a:pt x="683" y="614"/>
                      <a:pt x="683" y="614"/>
                    </a:cubicBezTo>
                    <a:cubicBezTo>
                      <a:pt x="683" y="614"/>
                      <a:pt x="683" y="613"/>
                      <a:pt x="683" y="613"/>
                    </a:cubicBezTo>
                    <a:cubicBezTo>
                      <a:pt x="683" y="613"/>
                      <a:pt x="684" y="613"/>
                      <a:pt x="684" y="613"/>
                    </a:cubicBezTo>
                    <a:cubicBezTo>
                      <a:pt x="684" y="613"/>
                      <a:pt x="685" y="612"/>
                      <a:pt x="685" y="612"/>
                    </a:cubicBezTo>
                    <a:cubicBezTo>
                      <a:pt x="685" y="612"/>
                      <a:pt x="686" y="612"/>
                      <a:pt x="686" y="612"/>
                    </a:cubicBezTo>
                    <a:cubicBezTo>
                      <a:pt x="687" y="611"/>
                      <a:pt x="686" y="611"/>
                      <a:pt x="687" y="611"/>
                    </a:cubicBezTo>
                    <a:cubicBezTo>
                      <a:pt x="688" y="610"/>
                      <a:pt x="688" y="610"/>
                      <a:pt x="688" y="609"/>
                    </a:cubicBezTo>
                    <a:cubicBezTo>
                      <a:pt x="689" y="609"/>
                      <a:pt x="690" y="609"/>
                      <a:pt x="690" y="609"/>
                    </a:cubicBezTo>
                    <a:cubicBezTo>
                      <a:pt x="692" y="608"/>
                      <a:pt x="690" y="609"/>
                      <a:pt x="690" y="609"/>
                    </a:cubicBezTo>
                    <a:cubicBezTo>
                      <a:pt x="690" y="610"/>
                      <a:pt x="690" y="610"/>
                      <a:pt x="689" y="611"/>
                    </a:cubicBezTo>
                    <a:cubicBezTo>
                      <a:pt x="689" y="611"/>
                      <a:pt x="688" y="611"/>
                      <a:pt x="688" y="611"/>
                    </a:cubicBezTo>
                    <a:cubicBezTo>
                      <a:pt x="688" y="611"/>
                      <a:pt x="687" y="612"/>
                      <a:pt x="687" y="612"/>
                    </a:cubicBezTo>
                    <a:cubicBezTo>
                      <a:pt x="686" y="612"/>
                      <a:pt x="685" y="613"/>
                      <a:pt x="684" y="613"/>
                    </a:cubicBezTo>
                    <a:cubicBezTo>
                      <a:pt x="685" y="614"/>
                      <a:pt x="686" y="614"/>
                      <a:pt x="686" y="615"/>
                    </a:cubicBezTo>
                    <a:cubicBezTo>
                      <a:pt x="686" y="615"/>
                      <a:pt x="685" y="615"/>
                      <a:pt x="685" y="615"/>
                    </a:cubicBezTo>
                    <a:cubicBezTo>
                      <a:pt x="685" y="615"/>
                      <a:pt x="684" y="615"/>
                      <a:pt x="683" y="615"/>
                    </a:cubicBezTo>
                    <a:cubicBezTo>
                      <a:pt x="683" y="615"/>
                      <a:pt x="683" y="615"/>
                      <a:pt x="683" y="615"/>
                    </a:cubicBezTo>
                    <a:cubicBezTo>
                      <a:pt x="683" y="615"/>
                      <a:pt x="682" y="614"/>
                      <a:pt x="682" y="614"/>
                    </a:cubicBezTo>
                    <a:cubicBezTo>
                      <a:pt x="681" y="615"/>
                      <a:pt x="682" y="615"/>
                      <a:pt x="682" y="616"/>
                    </a:cubicBezTo>
                    <a:cubicBezTo>
                      <a:pt x="681" y="616"/>
                      <a:pt x="680" y="617"/>
                      <a:pt x="680" y="617"/>
                    </a:cubicBezTo>
                    <a:cubicBezTo>
                      <a:pt x="679" y="617"/>
                      <a:pt x="679" y="616"/>
                      <a:pt x="678" y="616"/>
                    </a:cubicBezTo>
                    <a:cubicBezTo>
                      <a:pt x="678" y="615"/>
                      <a:pt x="679" y="615"/>
                      <a:pt x="680" y="615"/>
                    </a:cubicBezTo>
                    <a:close/>
                    <a:moveTo>
                      <a:pt x="689" y="614"/>
                    </a:moveTo>
                    <a:cubicBezTo>
                      <a:pt x="688" y="614"/>
                      <a:pt x="687" y="614"/>
                      <a:pt x="687" y="614"/>
                    </a:cubicBezTo>
                    <a:cubicBezTo>
                      <a:pt x="687" y="614"/>
                      <a:pt x="688" y="614"/>
                      <a:pt x="688" y="613"/>
                    </a:cubicBezTo>
                    <a:cubicBezTo>
                      <a:pt x="690" y="613"/>
                      <a:pt x="690" y="612"/>
                      <a:pt x="691" y="612"/>
                    </a:cubicBezTo>
                    <a:cubicBezTo>
                      <a:pt x="691" y="613"/>
                      <a:pt x="690" y="612"/>
                      <a:pt x="690" y="613"/>
                    </a:cubicBezTo>
                    <a:cubicBezTo>
                      <a:pt x="689" y="613"/>
                      <a:pt x="688" y="613"/>
                      <a:pt x="689" y="614"/>
                    </a:cubicBezTo>
                    <a:close/>
                    <a:moveTo>
                      <a:pt x="683" y="617"/>
                    </a:moveTo>
                    <a:cubicBezTo>
                      <a:pt x="683" y="618"/>
                      <a:pt x="682" y="618"/>
                      <a:pt x="681" y="618"/>
                    </a:cubicBezTo>
                    <a:cubicBezTo>
                      <a:pt x="681" y="617"/>
                      <a:pt x="682" y="617"/>
                      <a:pt x="683" y="617"/>
                    </a:cubicBezTo>
                    <a:close/>
                    <a:moveTo>
                      <a:pt x="700" y="610"/>
                    </a:moveTo>
                    <a:cubicBezTo>
                      <a:pt x="701" y="611"/>
                      <a:pt x="700" y="611"/>
                      <a:pt x="700" y="611"/>
                    </a:cubicBezTo>
                    <a:cubicBezTo>
                      <a:pt x="700" y="612"/>
                      <a:pt x="700" y="612"/>
                      <a:pt x="700" y="612"/>
                    </a:cubicBezTo>
                    <a:cubicBezTo>
                      <a:pt x="699" y="612"/>
                      <a:pt x="699" y="613"/>
                      <a:pt x="698" y="613"/>
                    </a:cubicBezTo>
                    <a:cubicBezTo>
                      <a:pt x="698" y="613"/>
                      <a:pt x="698" y="613"/>
                      <a:pt x="697" y="613"/>
                    </a:cubicBezTo>
                    <a:cubicBezTo>
                      <a:pt x="697" y="614"/>
                      <a:pt x="697" y="614"/>
                      <a:pt x="696" y="614"/>
                    </a:cubicBezTo>
                    <a:cubicBezTo>
                      <a:pt x="696" y="614"/>
                      <a:pt x="696" y="614"/>
                      <a:pt x="696" y="614"/>
                    </a:cubicBezTo>
                    <a:cubicBezTo>
                      <a:pt x="695" y="614"/>
                      <a:pt x="695" y="615"/>
                      <a:pt x="695" y="615"/>
                    </a:cubicBezTo>
                    <a:cubicBezTo>
                      <a:pt x="695" y="615"/>
                      <a:pt x="695" y="616"/>
                      <a:pt x="695" y="616"/>
                    </a:cubicBezTo>
                    <a:cubicBezTo>
                      <a:pt x="694" y="616"/>
                      <a:pt x="694" y="616"/>
                      <a:pt x="693" y="617"/>
                    </a:cubicBezTo>
                    <a:cubicBezTo>
                      <a:pt x="693" y="617"/>
                      <a:pt x="693" y="617"/>
                      <a:pt x="693" y="617"/>
                    </a:cubicBezTo>
                    <a:cubicBezTo>
                      <a:pt x="693" y="617"/>
                      <a:pt x="693" y="617"/>
                      <a:pt x="692" y="617"/>
                    </a:cubicBezTo>
                    <a:cubicBezTo>
                      <a:pt x="692" y="617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1" y="618"/>
                      <a:pt x="691" y="618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0" y="619"/>
                      <a:pt x="690" y="619"/>
                    </a:cubicBezTo>
                    <a:cubicBezTo>
                      <a:pt x="690" y="619"/>
                      <a:pt x="689" y="619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7" y="621"/>
                      <a:pt x="686" y="622"/>
                      <a:pt x="685" y="623"/>
                    </a:cubicBezTo>
                    <a:cubicBezTo>
                      <a:pt x="685" y="623"/>
                      <a:pt x="685" y="623"/>
                      <a:pt x="684" y="623"/>
                    </a:cubicBezTo>
                    <a:cubicBezTo>
                      <a:pt x="683" y="623"/>
                      <a:pt x="684" y="624"/>
                      <a:pt x="683" y="624"/>
                    </a:cubicBezTo>
                    <a:cubicBezTo>
                      <a:pt x="683" y="624"/>
                      <a:pt x="683" y="625"/>
                      <a:pt x="683" y="625"/>
                    </a:cubicBezTo>
                    <a:cubicBezTo>
                      <a:pt x="682" y="625"/>
                      <a:pt x="682" y="625"/>
                      <a:pt x="681" y="625"/>
                    </a:cubicBezTo>
                    <a:cubicBezTo>
                      <a:pt x="681" y="625"/>
                      <a:pt x="681" y="625"/>
                      <a:pt x="681" y="625"/>
                    </a:cubicBezTo>
                    <a:cubicBezTo>
                      <a:pt x="681" y="625"/>
                      <a:pt x="681" y="626"/>
                      <a:pt x="680" y="626"/>
                    </a:cubicBezTo>
                    <a:cubicBezTo>
                      <a:pt x="680" y="626"/>
                      <a:pt x="680" y="626"/>
                      <a:pt x="680" y="626"/>
                    </a:cubicBezTo>
                    <a:cubicBezTo>
                      <a:pt x="679" y="627"/>
                      <a:pt x="679" y="627"/>
                      <a:pt x="678" y="628"/>
                    </a:cubicBezTo>
                    <a:cubicBezTo>
                      <a:pt x="677" y="628"/>
                      <a:pt x="678" y="627"/>
                      <a:pt x="678" y="626"/>
                    </a:cubicBezTo>
                    <a:cubicBezTo>
                      <a:pt x="679" y="626"/>
                      <a:pt x="679" y="625"/>
                      <a:pt x="680" y="625"/>
                    </a:cubicBezTo>
                    <a:cubicBezTo>
                      <a:pt x="680" y="625"/>
                      <a:pt x="680" y="625"/>
                      <a:pt x="680" y="624"/>
                    </a:cubicBezTo>
                    <a:cubicBezTo>
                      <a:pt x="681" y="624"/>
                      <a:pt x="682" y="624"/>
                      <a:pt x="682" y="624"/>
                    </a:cubicBezTo>
                    <a:cubicBezTo>
                      <a:pt x="682" y="624"/>
                      <a:pt x="683" y="623"/>
                      <a:pt x="683" y="623"/>
                    </a:cubicBezTo>
                    <a:cubicBezTo>
                      <a:pt x="684" y="622"/>
                      <a:pt x="684" y="622"/>
                      <a:pt x="685" y="621"/>
                    </a:cubicBezTo>
                    <a:cubicBezTo>
                      <a:pt x="687" y="621"/>
                      <a:pt x="687" y="620"/>
                      <a:pt x="688" y="620"/>
                    </a:cubicBezTo>
                    <a:cubicBezTo>
                      <a:pt x="688" y="619"/>
                      <a:pt x="688" y="619"/>
                      <a:pt x="688" y="619"/>
                    </a:cubicBezTo>
                    <a:cubicBezTo>
                      <a:pt x="688" y="619"/>
                      <a:pt x="688" y="619"/>
                      <a:pt x="689" y="619"/>
                    </a:cubicBezTo>
                    <a:cubicBezTo>
                      <a:pt x="689" y="619"/>
                      <a:pt x="689" y="618"/>
                      <a:pt x="690" y="618"/>
                    </a:cubicBezTo>
                    <a:cubicBezTo>
                      <a:pt x="691" y="618"/>
                      <a:pt x="691" y="617"/>
                      <a:pt x="692" y="617"/>
                    </a:cubicBezTo>
                    <a:cubicBezTo>
                      <a:pt x="693" y="617"/>
                      <a:pt x="692" y="616"/>
                      <a:pt x="692" y="616"/>
                    </a:cubicBezTo>
                    <a:cubicBezTo>
                      <a:pt x="692" y="616"/>
                      <a:pt x="693" y="616"/>
                      <a:pt x="692" y="615"/>
                    </a:cubicBezTo>
                    <a:cubicBezTo>
                      <a:pt x="693" y="615"/>
                      <a:pt x="694" y="615"/>
                      <a:pt x="695" y="615"/>
                    </a:cubicBezTo>
                    <a:cubicBezTo>
                      <a:pt x="695" y="614"/>
                      <a:pt x="693" y="614"/>
                      <a:pt x="694" y="614"/>
                    </a:cubicBezTo>
                    <a:cubicBezTo>
                      <a:pt x="695" y="614"/>
                      <a:pt x="695" y="613"/>
                      <a:pt x="696" y="613"/>
                    </a:cubicBezTo>
                    <a:cubicBezTo>
                      <a:pt x="697" y="613"/>
                      <a:pt x="697" y="612"/>
                      <a:pt x="697" y="612"/>
                    </a:cubicBezTo>
                    <a:cubicBezTo>
                      <a:pt x="698" y="612"/>
                      <a:pt x="699" y="611"/>
                      <a:pt x="700" y="611"/>
                    </a:cubicBezTo>
                    <a:cubicBezTo>
                      <a:pt x="700" y="610"/>
                      <a:pt x="700" y="610"/>
                      <a:pt x="700" y="609"/>
                    </a:cubicBezTo>
                    <a:cubicBezTo>
                      <a:pt x="700" y="609"/>
                      <a:pt x="701" y="610"/>
                      <a:pt x="701" y="609"/>
                    </a:cubicBezTo>
                    <a:cubicBezTo>
                      <a:pt x="701" y="609"/>
                      <a:pt x="701" y="609"/>
                      <a:pt x="702" y="609"/>
                    </a:cubicBezTo>
                    <a:cubicBezTo>
                      <a:pt x="703" y="609"/>
                      <a:pt x="702" y="607"/>
                      <a:pt x="703" y="608"/>
                    </a:cubicBezTo>
                    <a:cubicBezTo>
                      <a:pt x="703" y="609"/>
                      <a:pt x="702" y="609"/>
                      <a:pt x="700" y="610"/>
                    </a:cubicBezTo>
                    <a:close/>
                    <a:moveTo>
                      <a:pt x="707" y="605"/>
                    </a:moveTo>
                    <a:cubicBezTo>
                      <a:pt x="706" y="604"/>
                      <a:pt x="705" y="608"/>
                      <a:pt x="703" y="607"/>
                    </a:cubicBezTo>
                    <a:cubicBezTo>
                      <a:pt x="703" y="606"/>
                      <a:pt x="704" y="606"/>
                      <a:pt x="705" y="606"/>
                    </a:cubicBezTo>
                    <a:cubicBezTo>
                      <a:pt x="705" y="605"/>
                      <a:pt x="706" y="605"/>
                      <a:pt x="706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lose/>
                    <a:moveTo>
                      <a:pt x="723" y="588"/>
                    </a:move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lose/>
                    <a:moveTo>
                      <a:pt x="724" y="587"/>
                    </a:move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lose/>
                    <a:moveTo>
                      <a:pt x="727" y="584"/>
                    </a:moveTo>
                    <a:cubicBezTo>
                      <a:pt x="727" y="584"/>
                      <a:pt x="726" y="584"/>
                      <a:pt x="726" y="584"/>
                    </a:cubicBezTo>
                    <a:cubicBezTo>
                      <a:pt x="726" y="584"/>
                      <a:pt x="726" y="583"/>
                      <a:pt x="727" y="583"/>
                    </a:cubicBezTo>
                    <a:cubicBezTo>
                      <a:pt x="727" y="583"/>
                      <a:pt x="727" y="583"/>
                      <a:pt x="727" y="583"/>
                    </a:cubicBezTo>
                    <a:lnTo>
                      <a:pt x="727" y="584"/>
                    </a:lnTo>
                    <a:close/>
                    <a:moveTo>
                      <a:pt x="729" y="581"/>
                    </a:moveTo>
                    <a:cubicBezTo>
                      <a:pt x="729" y="581"/>
                      <a:pt x="729" y="581"/>
                      <a:pt x="729" y="581"/>
                    </a:cubicBezTo>
                    <a:cubicBezTo>
                      <a:pt x="729" y="581"/>
                      <a:pt x="729" y="581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1"/>
                      <a:pt x="729" y="581"/>
                    </a:cubicBezTo>
                    <a:close/>
                    <a:moveTo>
                      <a:pt x="730" y="580"/>
                    </a:move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lose/>
                    <a:moveTo>
                      <a:pt x="730" y="579"/>
                    </a:move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lose/>
                    <a:moveTo>
                      <a:pt x="88" y="594"/>
                    </a:moveTo>
                    <a:cubicBezTo>
                      <a:pt x="79" y="568"/>
                      <a:pt x="73" y="541"/>
                      <a:pt x="74" y="513"/>
                    </a:cubicBezTo>
                    <a:cubicBezTo>
                      <a:pt x="74" y="506"/>
                      <a:pt x="75" y="498"/>
                      <a:pt x="76" y="490"/>
                    </a:cubicBezTo>
                    <a:cubicBezTo>
                      <a:pt x="76" y="488"/>
                      <a:pt x="77" y="487"/>
                      <a:pt x="77" y="485"/>
                    </a:cubicBezTo>
                    <a:cubicBezTo>
                      <a:pt x="78" y="478"/>
                      <a:pt x="79" y="473"/>
                      <a:pt x="81" y="467"/>
                    </a:cubicBezTo>
                    <a:cubicBezTo>
                      <a:pt x="84" y="459"/>
                      <a:pt x="88" y="455"/>
                      <a:pt x="88" y="447"/>
                    </a:cubicBezTo>
                    <a:cubicBezTo>
                      <a:pt x="88" y="443"/>
                      <a:pt x="87" y="439"/>
                      <a:pt x="84" y="435"/>
                    </a:cubicBezTo>
                    <a:cubicBezTo>
                      <a:pt x="79" y="429"/>
                      <a:pt x="71" y="431"/>
                      <a:pt x="70" y="431"/>
                    </a:cubicBezTo>
                    <a:cubicBezTo>
                      <a:pt x="71" y="430"/>
                      <a:pt x="72" y="428"/>
                      <a:pt x="73" y="423"/>
                    </a:cubicBezTo>
                    <a:cubicBezTo>
                      <a:pt x="76" y="401"/>
                      <a:pt x="49" y="399"/>
                      <a:pt x="37" y="411"/>
                    </a:cubicBezTo>
                    <a:cubicBezTo>
                      <a:pt x="34" y="413"/>
                      <a:pt x="32" y="416"/>
                      <a:pt x="31" y="419"/>
                    </a:cubicBezTo>
                    <a:cubicBezTo>
                      <a:pt x="30" y="421"/>
                      <a:pt x="30" y="427"/>
                      <a:pt x="31" y="429"/>
                    </a:cubicBezTo>
                    <a:cubicBezTo>
                      <a:pt x="26" y="426"/>
                      <a:pt x="21" y="429"/>
                      <a:pt x="18" y="431"/>
                    </a:cubicBezTo>
                    <a:cubicBezTo>
                      <a:pt x="0" y="441"/>
                      <a:pt x="5" y="476"/>
                      <a:pt x="22" y="485"/>
                    </a:cubicBezTo>
                    <a:cubicBezTo>
                      <a:pt x="53" y="503"/>
                      <a:pt x="67" y="446"/>
                      <a:pt x="36" y="453"/>
                    </a:cubicBezTo>
                    <a:cubicBezTo>
                      <a:pt x="31" y="454"/>
                      <a:pt x="29" y="460"/>
                      <a:pt x="30" y="466"/>
                    </a:cubicBezTo>
                    <a:cubicBezTo>
                      <a:pt x="29" y="465"/>
                      <a:pt x="26" y="460"/>
                      <a:pt x="28" y="454"/>
                    </a:cubicBezTo>
                    <a:cubicBezTo>
                      <a:pt x="30" y="446"/>
                      <a:pt x="38" y="443"/>
                      <a:pt x="45" y="445"/>
                    </a:cubicBezTo>
                    <a:cubicBezTo>
                      <a:pt x="60" y="448"/>
                      <a:pt x="58" y="463"/>
                      <a:pt x="57" y="475"/>
                    </a:cubicBezTo>
                    <a:cubicBezTo>
                      <a:pt x="54" y="495"/>
                      <a:pt x="52" y="516"/>
                      <a:pt x="56" y="537"/>
                    </a:cubicBezTo>
                    <a:cubicBezTo>
                      <a:pt x="60" y="564"/>
                      <a:pt x="70" y="590"/>
                      <a:pt x="83" y="614"/>
                    </a:cubicBezTo>
                    <a:cubicBezTo>
                      <a:pt x="90" y="627"/>
                      <a:pt x="97" y="641"/>
                      <a:pt x="105" y="653"/>
                    </a:cubicBezTo>
                    <a:cubicBezTo>
                      <a:pt x="110" y="661"/>
                      <a:pt x="114" y="668"/>
                      <a:pt x="119" y="675"/>
                    </a:cubicBezTo>
                    <a:cubicBezTo>
                      <a:pt x="125" y="683"/>
                      <a:pt x="130" y="685"/>
                      <a:pt x="136" y="693"/>
                    </a:cubicBezTo>
                    <a:cubicBezTo>
                      <a:pt x="145" y="700"/>
                      <a:pt x="145" y="700"/>
                      <a:pt x="145" y="700"/>
                    </a:cubicBezTo>
                    <a:cubicBezTo>
                      <a:pt x="132" y="681"/>
                      <a:pt x="120" y="663"/>
                      <a:pt x="110" y="644"/>
                    </a:cubicBezTo>
                    <a:cubicBezTo>
                      <a:pt x="101" y="628"/>
                      <a:pt x="94" y="611"/>
                      <a:pt x="88" y="594"/>
                    </a:cubicBezTo>
                    <a:close/>
                    <a:moveTo>
                      <a:pt x="103" y="645"/>
                    </a:move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3"/>
                      <a:pt x="101" y="643"/>
                    </a:cubicBezTo>
                    <a:cubicBezTo>
                      <a:pt x="101" y="643"/>
                      <a:pt x="101" y="642"/>
                      <a:pt x="101" y="642"/>
                    </a:cubicBezTo>
                    <a:cubicBezTo>
                      <a:pt x="101" y="642"/>
                      <a:pt x="101" y="642"/>
                      <a:pt x="100" y="641"/>
                    </a:cubicBezTo>
                    <a:cubicBezTo>
                      <a:pt x="100" y="641"/>
                      <a:pt x="100" y="640"/>
                      <a:pt x="100" y="640"/>
                    </a:cubicBezTo>
                    <a:cubicBezTo>
                      <a:pt x="100" y="640"/>
                      <a:pt x="100" y="640"/>
                      <a:pt x="99" y="639"/>
                    </a:cubicBezTo>
                    <a:cubicBezTo>
                      <a:pt x="99" y="639"/>
                      <a:pt x="99" y="638"/>
                      <a:pt x="99" y="638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9" y="637"/>
                      <a:pt x="98" y="637"/>
                      <a:pt x="98" y="637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7" y="635"/>
                      <a:pt x="97" y="635"/>
                      <a:pt x="97" y="634"/>
                    </a:cubicBezTo>
                    <a:cubicBezTo>
                      <a:pt x="97" y="634"/>
                      <a:pt x="97" y="634"/>
                      <a:pt x="97" y="633"/>
                    </a:cubicBezTo>
                    <a:cubicBezTo>
                      <a:pt x="97" y="633"/>
                      <a:pt x="97" y="632"/>
                      <a:pt x="96" y="632"/>
                    </a:cubicBezTo>
                    <a:cubicBezTo>
                      <a:pt x="96" y="632"/>
                      <a:pt x="96" y="632"/>
                      <a:pt x="96" y="631"/>
                    </a:cubicBezTo>
                    <a:cubicBezTo>
                      <a:pt x="96" y="631"/>
                      <a:pt x="96" y="630"/>
                      <a:pt x="95" y="630"/>
                    </a:cubicBezTo>
                    <a:cubicBezTo>
                      <a:pt x="95" y="630"/>
                      <a:pt x="95" y="630"/>
                      <a:pt x="95" y="629"/>
                    </a:cubicBezTo>
                    <a:cubicBezTo>
                      <a:pt x="94" y="629"/>
                      <a:pt x="94" y="628"/>
                      <a:pt x="94" y="628"/>
                    </a:cubicBezTo>
                    <a:cubicBezTo>
                      <a:pt x="94" y="628"/>
                      <a:pt x="94" y="627"/>
                      <a:pt x="94" y="627"/>
                    </a:cubicBezTo>
                    <a:cubicBezTo>
                      <a:pt x="93" y="626"/>
                      <a:pt x="93" y="626"/>
                      <a:pt x="93" y="625"/>
                    </a:cubicBezTo>
                    <a:cubicBezTo>
                      <a:pt x="93" y="625"/>
                      <a:pt x="93" y="625"/>
                      <a:pt x="93" y="624"/>
                    </a:cubicBezTo>
                    <a:cubicBezTo>
                      <a:pt x="93" y="624"/>
                      <a:pt x="93" y="623"/>
                      <a:pt x="93" y="623"/>
                    </a:cubicBezTo>
                    <a:cubicBezTo>
                      <a:pt x="93" y="623"/>
                      <a:pt x="93" y="623"/>
                      <a:pt x="92" y="622"/>
                    </a:cubicBezTo>
                    <a:cubicBezTo>
                      <a:pt x="92" y="622"/>
                      <a:pt x="92" y="622"/>
                      <a:pt x="92" y="622"/>
                    </a:cubicBezTo>
                    <a:cubicBezTo>
                      <a:pt x="92" y="621"/>
                      <a:pt x="92" y="621"/>
                      <a:pt x="92" y="620"/>
                    </a:cubicBezTo>
                    <a:cubicBezTo>
                      <a:pt x="92" y="620"/>
                      <a:pt x="92" y="620"/>
                      <a:pt x="92" y="620"/>
                    </a:cubicBezTo>
                    <a:cubicBezTo>
                      <a:pt x="92" y="620"/>
                      <a:pt x="91" y="620"/>
                      <a:pt x="91" y="619"/>
                    </a:cubicBezTo>
                    <a:cubicBezTo>
                      <a:pt x="91" y="618"/>
                      <a:pt x="91" y="619"/>
                      <a:pt x="91" y="618"/>
                    </a:cubicBezTo>
                    <a:cubicBezTo>
                      <a:pt x="91" y="618"/>
                      <a:pt x="92" y="618"/>
                      <a:pt x="92" y="619"/>
                    </a:cubicBezTo>
                    <a:cubicBezTo>
                      <a:pt x="92" y="619"/>
                      <a:pt x="93" y="620"/>
                      <a:pt x="92" y="620"/>
                    </a:cubicBezTo>
                    <a:cubicBezTo>
                      <a:pt x="93" y="620"/>
                      <a:pt x="93" y="621"/>
                      <a:pt x="93" y="621"/>
                    </a:cubicBezTo>
                    <a:cubicBezTo>
                      <a:pt x="93" y="621"/>
                      <a:pt x="93" y="622"/>
                      <a:pt x="93" y="622"/>
                    </a:cubicBezTo>
                    <a:cubicBezTo>
                      <a:pt x="93" y="622"/>
                      <a:pt x="93" y="622"/>
                      <a:pt x="93" y="622"/>
                    </a:cubicBezTo>
                    <a:cubicBezTo>
                      <a:pt x="93" y="623"/>
                      <a:pt x="93" y="623"/>
                      <a:pt x="93" y="623"/>
                    </a:cubicBezTo>
                    <a:cubicBezTo>
                      <a:pt x="94" y="623"/>
                      <a:pt x="94" y="623"/>
                      <a:pt x="94" y="623"/>
                    </a:cubicBezTo>
                    <a:cubicBezTo>
                      <a:pt x="94" y="623"/>
                      <a:pt x="94" y="623"/>
                      <a:pt x="94" y="624"/>
                    </a:cubicBezTo>
                    <a:cubicBezTo>
                      <a:pt x="94" y="624"/>
                      <a:pt x="94" y="624"/>
                      <a:pt x="94" y="624"/>
                    </a:cubicBezTo>
                    <a:cubicBezTo>
                      <a:pt x="94" y="624"/>
                      <a:pt x="94" y="624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6"/>
                      <a:pt x="95" y="626"/>
                      <a:pt x="95" y="626"/>
                    </a:cubicBezTo>
                    <a:cubicBezTo>
                      <a:pt x="95" y="626"/>
                      <a:pt x="95" y="626"/>
                      <a:pt x="95" y="627"/>
                    </a:cubicBezTo>
                    <a:cubicBezTo>
                      <a:pt x="95" y="627"/>
                      <a:pt x="96" y="627"/>
                      <a:pt x="96" y="627"/>
                    </a:cubicBezTo>
                    <a:cubicBezTo>
                      <a:pt x="96" y="628"/>
                      <a:pt x="95" y="628"/>
                      <a:pt x="96" y="628"/>
                    </a:cubicBezTo>
                    <a:cubicBezTo>
                      <a:pt x="96" y="628"/>
                      <a:pt x="96" y="628"/>
                      <a:pt x="96" y="628"/>
                    </a:cubicBezTo>
                    <a:cubicBezTo>
                      <a:pt x="96" y="629"/>
                      <a:pt x="96" y="629"/>
                      <a:pt x="96" y="629"/>
                    </a:cubicBezTo>
                    <a:cubicBezTo>
                      <a:pt x="96" y="629"/>
                      <a:pt x="96" y="629"/>
                      <a:pt x="96" y="630"/>
                    </a:cubicBezTo>
                    <a:cubicBezTo>
                      <a:pt x="96" y="630"/>
                      <a:pt x="96" y="630"/>
                      <a:pt x="96" y="631"/>
                    </a:cubicBezTo>
                    <a:cubicBezTo>
                      <a:pt x="96" y="631"/>
                      <a:pt x="97" y="632"/>
                      <a:pt x="97" y="631"/>
                    </a:cubicBezTo>
                    <a:cubicBezTo>
                      <a:pt x="97" y="631"/>
                      <a:pt x="97" y="631"/>
                      <a:pt x="97" y="631"/>
                    </a:cubicBezTo>
                    <a:cubicBezTo>
                      <a:pt x="97" y="630"/>
                      <a:pt x="97" y="630"/>
                      <a:pt x="97" y="631"/>
                    </a:cubicBezTo>
                    <a:cubicBezTo>
                      <a:pt x="97" y="630"/>
                      <a:pt x="97" y="630"/>
                      <a:pt x="97" y="630"/>
                    </a:cubicBezTo>
                    <a:cubicBezTo>
                      <a:pt x="97" y="630"/>
                      <a:pt x="97" y="631"/>
                      <a:pt x="97" y="631"/>
                    </a:cubicBezTo>
                    <a:cubicBezTo>
                      <a:pt x="98" y="631"/>
                      <a:pt x="98" y="631"/>
                      <a:pt x="98" y="632"/>
                    </a:cubicBezTo>
                    <a:cubicBezTo>
                      <a:pt x="98" y="632"/>
                      <a:pt x="98" y="632"/>
                      <a:pt x="98" y="632"/>
                    </a:cubicBezTo>
                    <a:cubicBezTo>
                      <a:pt x="98" y="632"/>
                      <a:pt x="98" y="632"/>
                      <a:pt x="98" y="633"/>
                    </a:cubicBezTo>
                    <a:cubicBezTo>
                      <a:pt x="97" y="633"/>
                      <a:pt x="98" y="633"/>
                      <a:pt x="98" y="633"/>
                    </a:cubicBezTo>
                    <a:cubicBezTo>
                      <a:pt x="98" y="633"/>
                      <a:pt x="98" y="634"/>
                      <a:pt x="98" y="634"/>
                    </a:cubicBezTo>
                    <a:cubicBezTo>
                      <a:pt x="98" y="634"/>
                      <a:pt x="98" y="635"/>
                      <a:pt x="98" y="635"/>
                    </a:cubicBezTo>
                    <a:cubicBezTo>
                      <a:pt x="98" y="635"/>
                      <a:pt x="99" y="636"/>
                      <a:pt x="99" y="636"/>
                    </a:cubicBezTo>
                    <a:cubicBezTo>
                      <a:pt x="99" y="636"/>
                      <a:pt x="99" y="637"/>
                      <a:pt x="99" y="637"/>
                    </a:cubicBezTo>
                    <a:cubicBezTo>
                      <a:pt x="99" y="637"/>
                      <a:pt x="99" y="637"/>
                      <a:pt x="100" y="638"/>
                    </a:cubicBezTo>
                    <a:cubicBezTo>
                      <a:pt x="100" y="638"/>
                      <a:pt x="100" y="639"/>
                      <a:pt x="100" y="639"/>
                    </a:cubicBezTo>
                    <a:cubicBezTo>
                      <a:pt x="100" y="639"/>
                      <a:pt x="101" y="640"/>
                      <a:pt x="101" y="640"/>
                    </a:cubicBezTo>
                    <a:cubicBezTo>
                      <a:pt x="101" y="640"/>
                      <a:pt x="101" y="641"/>
                      <a:pt x="101" y="641"/>
                    </a:cubicBezTo>
                    <a:cubicBezTo>
                      <a:pt x="101" y="641"/>
                      <a:pt x="101" y="642"/>
                      <a:pt x="102" y="642"/>
                    </a:cubicBezTo>
                    <a:cubicBezTo>
                      <a:pt x="102" y="642"/>
                      <a:pt x="102" y="643"/>
                      <a:pt x="102" y="643"/>
                    </a:cubicBezTo>
                    <a:cubicBezTo>
                      <a:pt x="102" y="643"/>
                      <a:pt x="102" y="644"/>
                      <a:pt x="102" y="644"/>
                    </a:cubicBezTo>
                    <a:cubicBezTo>
                      <a:pt x="102" y="644"/>
                      <a:pt x="103" y="644"/>
                      <a:pt x="103" y="645"/>
                    </a:cubicBezTo>
                    <a:cubicBezTo>
                      <a:pt x="103" y="645"/>
                      <a:pt x="103" y="645"/>
                      <a:pt x="103" y="645"/>
                    </a:cubicBezTo>
                    <a:cubicBezTo>
                      <a:pt x="103" y="645"/>
                      <a:pt x="103" y="646"/>
                      <a:pt x="103" y="645"/>
                    </a:cubicBezTo>
                    <a:close/>
                    <a:moveTo>
                      <a:pt x="105" y="650"/>
                    </a:moveTo>
                    <a:cubicBezTo>
                      <a:pt x="105" y="650"/>
                      <a:pt x="104" y="650"/>
                      <a:pt x="104" y="650"/>
                    </a:cubicBezTo>
                    <a:cubicBezTo>
                      <a:pt x="104" y="649"/>
                      <a:pt x="104" y="648"/>
                      <a:pt x="104" y="648"/>
                    </a:cubicBezTo>
                    <a:cubicBezTo>
                      <a:pt x="104" y="647"/>
                      <a:pt x="103" y="647"/>
                      <a:pt x="103" y="646"/>
                    </a:cubicBezTo>
                    <a:cubicBezTo>
                      <a:pt x="103" y="646"/>
                      <a:pt x="104" y="646"/>
                      <a:pt x="104" y="646"/>
                    </a:cubicBezTo>
                    <a:cubicBezTo>
                      <a:pt x="104" y="647"/>
                      <a:pt x="104" y="648"/>
                      <a:pt x="105" y="648"/>
                    </a:cubicBezTo>
                    <a:cubicBezTo>
                      <a:pt x="105" y="649"/>
                      <a:pt x="105" y="649"/>
                      <a:pt x="105" y="649"/>
                    </a:cubicBezTo>
                    <a:cubicBezTo>
                      <a:pt x="105" y="650"/>
                      <a:pt x="106" y="650"/>
                      <a:pt x="106" y="651"/>
                    </a:cubicBezTo>
                    <a:cubicBezTo>
                      <a:pt x="105" y="651"/>
                      <a:pt x="105" y="650"/>
                      <a:pt x="105" y="650"/>
                    </a:cubicBezTo>
                    <a:close/>
                    <a:moveTo>
                      <a:pt x="109" y="656"/>
                    </a:moveTo>
                    <a:cubicBezTo>
                      <a:pt x="108" y="656"/>
                      <a:pt x="108" y="655"/>
                      <a:pt x="107" y="654"/>
                    </a:cubicBezTo>
                    <a:cubicBezTo>
                      <a:pt x="107" y="654"/>
                      <a:pt x="106" y="653"/>
                      <a:pt x="107" y="653"/>
                    </a:cubicBezTo>
                    <a:cubicBezTo>
                      <a:pt x="107" y="653"/>
                      <a:pt x="107" y="653"/>
                      <a:pt x="107" y="653"/>
                    </a:cubicBezTo>
                    <a:cubicBezTo>
                      <a:pt x="108" y="654"/>
                      <a:pt x="109" y="655"/>
                      <a:pt x="109" y="656"/>
                    </a:cubicBezTo>
                    <a:close/>
                    <a:moveTo>
                      <a:pt x="124" y="674"/>
                    </a:moveTo>
                    <a:cubicBezTo>
                      <a:pt x="124" y="675"/>
                      <a:pt x="124" y="675"/>
                      <a:pt x="124" y="675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6" y="676"/>
                      <a:pt x="126" y="677"/>
                      <a:pt x="126" y="677"/>
                    </a:cubicBezTo>
                    <a:cubicBezTo>
                      <a:pt x="126" y="677"/>
                      <a:pt x="126" y="677"/>
                      <a:pt x="126" y="677"/>
                    </a:cubicBezTo>
                    <a:cubicBezTo>
                      <a:pt x="127" y="677"/>
                      <a:pt x="127" y="678"/>
                      <a:pt x="127" y="677"/>
                    </a:cubicBezTo>
                    <a:cubicBezTo>
                      <a:pt x="127" y="678"/>
                      <a:pt x="127" y="678"/>
                      <a:pt x="128" y="679"/>
                    </a:cubicBezTo>
                    <a:cubicBezTo>
                      <a:pt x="129" y="680"/>
                      <a:pt x="130" y="681"/>
                      <a:pt x="130" y="682"/>
                    </a:cubicBezTo>
                    <a:cubicBezTo>
                      <a:pt x="131" y="683"/>
                      <a:pt x="131" y="683"/>
                      <a:pt x="131" y="683"/>
                    </a:cubicBezTo>
                    <a:cubicBezTo>
                      <a:pt x="131" y="682"/>
                      <a:pt x="130" y="682"/>
                      <a:pt x="130" y="682"/>
                    </a:cubicBezTo>
                    <a:cubicBezTo>
                      <a:pt x="131" y="682"/>
                      <a:pt x="131" y="682"/>
                      <a:pt x="131" y="682"/>
                    </a:cubicBezTo>
                    <a:cubicBezTo>
                      <a:pt x="131" y="683"/>
                      <a:pt x="131" y="683"/>
                      <a:pt x="132" y="683"/>
                    </a:cubicBezTo>
                    <a:cubicBezTo>
                      <a:pt x="132" y="684"/>
                      <a:pt x="132" y="684"/>
                      <a:pt x="132" y="684"/>
                    </a:cubicBezTo>
                    <a:cubicBezTo>
                      <a:pt x="133" y="685"/>
                      <a:pt x="133" y="685"/>
                      <a:pt x="133" y="685"/>
                    </a:cubicBezTo>
                    <a:cubicBezTo>
                      <a:pt x="133" y="685"/>
                      <a:pt x="133" y="686"/>
                      <a:pt x="134" y="686"/>
                    </a:cubicBezTo>
                    <a:cubicBezTo>
                      <a:pt x="134" y="686"/>
                      <a:pt x="135" y="687"/>
                      <a:pt x="135" y="687"/>
                    </a:cubicBezTo>
                    <a:cubicBezTo>
                      <a:pt x="136" y="688"/>
                      <a:pt x="136" y="688"/>
                      <a:pt x="137" y="689"/>
                    </a:cubicBezTo>
                    <a:cubicBezTo>
                      <a:pt x="137" y="689"/>
                      <a:pt x="138" y="690"/>
                      <a:pt x="138" y="691"/>
                    </a:cubicBezTo>
                    <a:cubicBezTo>
                      <a:pt x="138" y="691"/>
                      <a:pt x="139" y="692"/>
                      <a:pt x="139" y="692"/>
                    </a:cubicBezTo>
                    <a:cubicBezTo>
                      <a:pt x="138" y="691"/>
                      <a:pt x="138" y="690"/>
                      <a:pt x="137" y="690"/>
                    </a:cubicBezTo>
                    <a:cubicBezTo>
                      <a:pt x="136" y="689"/>
                      <a:pt x="136" y="688"/>
                      <a:pt x="135" y="688"/>
                    </a:cubicBezTo>
                    <a:cubicBezTo>
                      <a:pt x="135" y="687"/>
                      <a:pt x="134" y="687"/>
                      <a:pt x="133" y="686"/>
                    </a:cubicBezTo>
                    <a:cubicBezTo>
                      <a:pt x="133" y="686"/>
                      <a:pt x="133" y="685"/>
                      <a:pt x="132" y="685"/>
                    </a:cubicBezTo>
                    <a:cubicBezTo>
                      <a:pt x="132" y="685"/>
                      <a:pt x="132" y="684"/>
                      <a:pt x="131" y="684"/>
                    </a:cubicBezTo>
                    <a:cubicBezTo>
                      <a:pt x="131" y="684"/>
                      <a:pt x="131" y="684"/>
                      <a:pt x="131" y="683"/>
                    </a:cubicBezTo>
                    <a:cubicBezTo>
                      <a:pt x="130" y="683"/>
                      <a:pt x="130" y="683"/>
                      <a:pt x="130" y="682"/>
                    </a:cubicBezTo>
                    <a:cubicBezTo>
                      <a:pt x="129" y="682"/>
                      <a:pt x="129" y="681"/>
                      <a:pt x="129" y="681"/>
                    </a:cubicBezTo>
                    <a:cubicBezTo>
                      <a:pt x="127" y="679"/>
                      <a:pt x="127" y="679"/>
                      <a:pt x="127" y="679"/>
                    </a:cubicBezTo>
                    <a:cubicBezTo>
                      <a:pt x="127" y="679"/>
                      <a:pt x="126" y="678"/>
                      <a:pt x="126" y="678"/>
                    </a:cubicBezTo>
                    <a:cubicBezTo>
                      <a:pt x="126" y="679"/>
                      <a:pt x="126" y="678"/>
                      <a:pt x="126" y="678"/>
                    </a:cubicBezTo>
                    <a:cubicBezTo>
                      <a:pt x="126" y="677"/>
                      <a:pt x="125" y="677"/>
                      <a:pt x="125" y="677"/>
                    </a:cubicBezTo>
                    <a:cubicBezTo>
                      <a:pt x="125" y="677"/>
                      <a:pt x="125" y="676"/>
                      <a:pt x="125" y="676"/>
                    </a:cubicBezTo>
                    <a:cubicBezTo>
                      <a:pt x="125" y="676"/>
                      <a:pt x="124" y="676"/>
                      <a:pt x="124" y="676"/>
                    </a:cubicBezTo>
                    <a:cubicBezTo>
                      <a:pt x="124" y="675"/>
                      <a:pt x="124" y="675"/>
                      <a:pt x="123" y="674"/>
                    </a:cubicBezTo>
                    <a:cubicBezTo>
                      <a:pt x="123" y="674"/>
                      <a:pt x="123" y="674"/>
                      <a:pt x="124" y="674"/>
                    </a:cubicBezTo>
                    <a:close/>
                    <a:moveTo>
                      <a:pt x="116" y="664"/>
                    </a:moveTo>
                    <a:cubicBezTo>
                      <a:pt x="116" y="664"/>
                      <a:pt x="117" y="664"/>
                      <a:pt x="117" y="664"/>
                    </a:cubicBezTo>
                    <a:cubicBezTo>
                      <a:pt x="117" y="665"/>
                      <a:pt x="119" y="666"/>
                      <a:pt x="118" y="667"/>
                    </a:cubicBezTo>
                    <a:cubicBezTo>
                      <a:pt x="117" y="667"/>
                      <a:pt x="117" y="666"/>
                      <a:pt x="117" y="666"/>
                    </a:cubicBezTo>
                    <a:cubicBezTo>
                      <a:pt x="117" y="665"/>
                      <a:pt x="116" y="665"/>
                      <a:pt x="116" y="664"/>
                    </a:cubicBezTo>
                    <a:close/>
                    <a:moveTo>
                      <a:pt x="113" y="658"/>
                    </a:moveTo>
                    <a:cubicBezTo>
                      <a:pt x="113" y="659"/>
                      <a:pt x="114" y="659"/>
                      <a:pt x="114" y="660"/>
                    </a:cubicBezTo>
                    <a:cubicBezTo>
                      <a:pt x="114" y="660"/>
                      <a:pt x="114" y="661"/>
                      <a:pt x="114" y="661"/>
                    </a:cubicBezTo>
                    <a:cubicBezTo>
                      <a:pt x="115" y="662"/>
                      <a:pt x="115" y="662"/>
                      <a:pt x="116" y="663"/>
                    </a:cubicBezTo>
                    <a:cubicBezTo>
                      <a:pt x="115" y="663"/>
                      <a:pt x="115" y="662"/>
                      <a:pt x="114" y="662"/>
                    </a:cubicBezTo>
                    <a:cubicBezTo>
                      <a:pt x="114" y="662"/>
                      <a:pt x="114" y="662"/>
                      <a:pt x="114" y="662"/>
                    </a:cubicBezTo>
                    <a:cubicBezTo>
                      <a:pt x="113" y="661"/>
                      <a:pt x="113" y="660"/>
                      <a:pt x="113" y="660"/>
                    </a:cubicBezTo>
                    <a:cubicBezTo>
                      <a:pt x="113" y="659"/>
                      <a:pt x="112" y="659"/>
                      <a:pt x="112" y="658"/>
                    </a:cubicBezTo>
                    <a:cubicBezTo>
                      <a:pt x="113" y="658"/>
                      <a:pt x="113" y="658"/>
                      <a:pt x="113" y="658"/>
                    </a:cubicBezTo>
                    <a:close/>
                    <a:moveTo>
                      <a:pt x="114" y="663"/>
                    </a:moveTo>
                    <a:cubicBezTo>
                      <a:pt x="114" y="664"/>
                      <a:pt x="114" y="664"/>
                      <a:pt x="114" y="664"/>
                    </a:cubicBezTo>
                    <a:cubicBezTo>
                      <a:pt x="114" y="665"/>
                      <a:pt x="115" y="665"/>
                      <a:pt x="115" y="665"/>
                    </a:cubicBezTo>
                    <a:cubicBezTo>
                      <a:pt x="115" y="665"/>
                      <a:pt x="115" y="666"/>
                      <a:pt x="116" y="667"/>
                    </a:cubicBezTo>
                    <a:cubicBezTo>
                      <a:pt x="116" y="666"/>
                      <a:pt x="116" y="666"/>
                      <a:pt x="116" y="666"/>
                    </a:cubicBezTo>
                    <a:cubicBezTo>
                      <a:pt x="116" y="666"/>
                      <a:pt x="116" y="667"/>
                      <a:pt x="117" y="667"/>
                    </a:cubicBezTo>
                    <a:cubicBezTo>
                      <a:pt x="117" y="667"/>
                      <a:pt x="117" y="668"/>
                      <a:pt x="118" y="668"/>
                    </a:cubicBezTo>
                    <a:cubicBezTo>
                      <a:pt x="119" y="669"/>
                      <a:pt x="119" y="671"/>
                      <a:pt x="120" y="672"/>
                    </a:cubicBezTo>
                    <a:cubicBezTo>
                      <a:pt x="120" y="672"/>
                      <a:pt x="120" y="673"/>
                      <a:pt x="120" y="672"/>
                    </a:cubicBezTo>
                    <a:cubicBezTo>
                      <a:pt x="120" y="672"/>
                      <a:pt x="120" y="672"/>
                      <a:pt x="120" y="671"/>
                    </a:cubicBezTo>
                    <a:cubicBezTo>
                      <a:pt x="120" y="671"/>
                      <a:pt x="120" y="672"/>
                      <a:pt x="120" y="672"/>
                    </a:cubicBezTo>
                    <a:cubicBezTo>
                      <a:pt x="121" y="672"/>
                      <a:pt x="121" y="672"/>
                      <a:pt x="121" y="673"/>
                    </a:cubicBezTo>
                    <a:cubicBezTo>
                      <a:pt x="121" y="673"/>
                      <a:pt x="121" y="674"/>
                      <a:pt x="122" y="674"/>
                    </a:cubicBezTo>
                    <a:cubicBezTo>
                      <a:pt x="122" y="674"/>
                      <a:pt x="122" y="675"/>
                      <a:pt x="122" y="675"/>
                    </a:cubicBezTo>
                    <a:cubicBezTo>
                      <a:pt x="123" y="675"/>
                      <a:pt x="123" y="676"/>
                      <a:pt x="123" y="676"/>
                    </a:cubicBezTo>
                    <a:cubicBezTo>
                      <a:pt x="123" y="676"/>
                      <a:pt x="124" y="677"/>
                      <a:pt x="124" y="677"/>
                    </a:cubicBezTo>
                    <a:cubicBezTo>
                      <a:pt x="125" y="678"/>
                      <a:pt x="125" y="678"/>
                      <a:pt x="126" y="679"/>
                    </a:cubicBezTo>
                    <a:cubicBezTo>
                      <a:pt x="126" y="680"/>
                      <a:pt x="127" y="680"/>
                      <a:pt x="126" y="680"/>
                    </a:cubicBezTo>
                    <a:cubicBezTo>
                      <a:pt x="125" y="679"/>
                      <a:pt x="125" y="679"/>
                      <a:pt x="124" y="678"/>
                    </a:cubicBezTo>
                    <a:cubicBezTo>
                      <a:pt x="124" y="677"/>
                      <a:pt x="123" y="677"/>
                      <a:pt x="123" y="676"/>
                    </a:cubicBezTo>
                    <a:cubicBezTo>
                      <a:pt x="122" y="676"/>
                      <a:pt x="122" y="675"/>
                      <a:pt x="122" y="675"/>
                    </a:cubicBezTo>
                    <a:cubicBezTo>
                      <a:pt x="121" y="674"/>
                      <a:pt x="121" y="674"/>
                      <a:pt x="121" y="673"/>
                    </a:cubicBezTo>
                    <a:cubicBezTo>
                      <a:pt x="121" y="674"/>
                      <a:pt x="120" y="673"/>
                      <a:pt x="120" y="673"/>
                    </a:cubicBezTo>
                    <a:cubicBezTo>
                      <a:pt x="120" y="672"/>
                      <a:pt x="119" y="672"/>
                      <a:pt x="119" y="672"/>
                    </a:cubicBezTo>
                    <a:cubicBezTo>
                      <a:pt x="119" y="671"/>
                      <a:pt x="119" y="671"/>
                      <a:pt x="118" y="670"/>
                    </a:cubicBezTo>
                    <a:cubicBezTo>
                      <a:pt x="117" y="668"/>
                      <a:pt x="117" y="668"/>
                      <a:pt x="117" y="668"/>
                    </a:cubicBezTo>
                    <a:cubicBezTo>
                      <a:pt x="116" y="668"/>
                      <a:pt x="116" y="667"/>
                      <a:pt x="116" y="667"/>
                    </a:cubicBezTo>
                    <a:cubicBezTo>
                      <a:pt x="116" y="668"/>
                      <a:pt x="116" y="667"/>
                      <a:pt x="115" y="667"/>
                    </a:cubicBezTo>
                    <a:cubicBezTo>
                      <a:pt x="115" y="667"/>
                      <a:pt x="115" y="666"/>
                      <a:pt x="115" y="666"/>
                    </a:cubicBezTo>
                    <a:cubicBezTo>
                      <a:pt x="115" y="666"/>
                      <a:pt x="115" y="665"/>
                      <a:pt x="115" y="665"/>
                    </a:cubicBezTo>
                    <a:cubicBezTo>
                      <a:pt x="114" y="665"/>
                      <a:pt x="114" y="665"/>
                      <a:pt x="114" y="665"/>
                    </a:cubicBezTo>
                    <a:cubicBezTo>
                      <a:pt x="114" y="664"/>
                      <a:pt x="114" y="664"/>
                      <a:pt x="113" y="663"/>
                    </a:cubicBezTo>
                    <a:cubicBezTo>
                      <a:pt x="113" y="663"/>
                      <a:pt x="112" y="663"/>
                      <a:pt x="112" y="662"/>
                    </a:cubicBezTo>
                    <a:cubicBezTo>
                      <a:pt x="112" y="662"/>
                      <a:pt x="111" y="661"/>
                      <a:pt x="111" y="661"/>
                    </a:cubicBezTo>
                    <a:cubicBezTo>
                      <a:pt x="111" y="661"/>
                      <a:pt x="111" y="660"/>
                      <a:pt x="111" y="660"/>
                    </a:cubicBezTo>
                    <a:cubicBezTo>
                      <a:pt x="112" y="660"/>
                      <a:pt x="112" y="661"/>
                      <a:pt x="112" y="662"/>
                    </a:cubicBezTo>
                    <a:cubicBezTo>
                      <a:pt x="113" y="662"/>
                      <a:pt x="113" y="663"/>
                      <a:pt x="114" y="663"/>
                    </a:cubicBezTo>
                    <a:close/>
                    <a:moveTo>
                      <a:pt x="110" y="654"/>
                    </a:moveTo>
                    <a:cubicBezTo>
                      <a:pt x="111" y="654"/>
                      <a:pt x="111" y="655"/>
                      <a:pt x="111" y="655"/>
                    </a:cubicBezTo>
                    <a:cubicBezTo>
                      <a:pt x="111" y="655"/>
                      <a:pt x="111" y="656"/>
                      <a:pt x="111" y="656"/>
                    </a:cubicBezTo>
                    <a:cubicBezTo>
                      <a:pt x="112" y="656"/>
                      <a:pt x="112" y="656"/>
                      <a:pt x="112" y="657"/>
                    </a:cubicBezTo>
                    <a:cubicBezTo>
                      <a:pt x="112" y="657"/>
                      <a:pt x="112" y="657"/>
                      <a:pt x="112" y="657"/>
                    </a:cubicBezTo>
                    <a:cubicBezTo>
                      <a:pt x="112" y="657"/>
                      <a:pt x="112" y="658"/>
                      <a:pt x="112" y="658"/>
                    </a:cubicBezTo>
                    <a:cubicBezTo>
                      <a:pt x="111" y="658"/>
                      <a:pt x="111" y="657"/>
                      <a:pt x="111" y="657"/>
                    </a:cubicBezTo>
                    <a:cubicBezTo>
                      <a:pt x="111" y="657"/>
                      <a:pt x="111" y="657"/>
                      <a:pt x="111" y="657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5"/>
                      <a:pt x="110" y="655"/>
                    </a:cubicBezTo>
                    <a:cubicBezTo>
                      <a:pt x="110" y="655"/>
                      <a:pt x="110" y="655"/>
                      <a:pt x="110" y="654"/>
                    </a:cubicBezTo>
                    <a:cubicBezTo>
                      <a:pt x="110" y="654"/>
                      <a:pt x="110" y="654"/>
                      <a:pt x="109" y="654"/>
                    </a:cubicBezTo>
                    <a:cubicBezTo>
                      <a:pt x="109" y="653"/>
                      <a:pt x="109" y="653"/>
                      <a:pt x="109" y="652"/>
                    </a:cubicBezTo>
                    <a:cubicBezTo>
                      <a:pt x="109" y="652"/>
                      <a:pt x="108" y="652"/>
                      <a:pt x="108" y="652"/>
                    </a:cubicBezTo>
                    <a:cubicBezTo>
                      <a:pt x="108" y="651"/>
                      <a:pt x="108" y="651"/>
                      <a:pt x="108" y="651"/>
                    </a:cubicBezTo>
                    <a:cubicBezTo>
                      <a:pt x="108" y="650"/>
                      <a:pt x="108" y="650"/>
                      <a:pt x="108" y="650"/>
                    </a:cubicBezTo>
                    <a:cubicBezTo>
                      <a:pt x="107" y="650"/>
                      <a:pt x="107" y="649"/>
                      <a:pt x="107" y="649"/>
                    </a:cubicBezTo>
                    <a:cubicBezTo>
                      <a:pt x="107" y="649"/>
                      <a:pt x="107" y="649"/>
                      <a:pt x="107" y="649"/>
                    </a:cubicBezTo>
                    <a:cubicBezTo>
                      <a:pt x="107" y="649"/>
                      <a:pt x="106" y="648"/>
                      <a:pt x="106" y="648"/>
                    </a:cubicBezTo>
                    <a:cubicBezTo>
                      <a:pt x="106" y="648"/>
                      <a:pt x="106" y="647"/>
                      <a:pt x="106" y="647"/>
                    </a:cubicBezTo>
                    <a:cubicBezTo>
                      <a:pt x="106" y="646"/>
                      <a:pt x="105" y="646"/>
                      <a:pt x="105" y="646"/>
                    </a:cubicBezTo>
                    <a:cubicBezTo>
                      <a:pt x="105" y="645"/>
                      <a:pt x="105" y="645"/>
                      <a:pt x="105" y="645"/>
                    </a:cubicBezTo>
                    <a:cubicBezTo>
                      <a:pt x="104" y="645"/>
                      <a:pt x="104" y="644"/>
                      <a:pt x="104" y="644"/>
                    </a:cubicBezTo>
                    <a:cubicBezTo>
                      <a:pt x="104" y="643"/>
                      <a:pt x="104" y="643"/>
                      <a:pt x="104" y="643"/>
                    </a:cubicBezTo>
                    <a:cubicBezTo>
                      <a:pt x="103" y="643"/>
                      <a:pt x="103" y="642"/>
                      <a:pt x="103" y="642"/>
                    </a:cubicBezTo>
                    <a:cubicBezTo>
                      <a:pt x="103" y="642"/>
                      <a:pt x="102" y="641"/>
                      <a:pt x="102" y="641"/>
                    </a:cubicBezTo>
                    <a:cubicBezTo>
                      <a:pt x="102" y="640"/>
                      <a:pt x="102" y="640"/>
                      <a:pt x="102" y="640"/>
                    </a:cubicBezTo>
                    <a:cubicBezTo>
                      <a:pt x="101" y="639"/>
                      <a:pt x="101" y="639"/>
                      <a:pt x="101" y="638"/>
                    </a:cubicBezTo>
                    <a:cubicBezTo>
                      <a:pt x="101" y="638"/>
                      <a:pt x="101" y="638"/>
                      <a:pt x="101" y="637"/>
                    </a:cubicBezTo>
                    <a:cubicBezTo>
                      <a:pt x="101" y="637"/>
                      <a:pt x="101" y="636"/>
                      <a:pt x="101" y="636"/>
                    </a:cubicBezTo>
                    <a:cubicBezTo>
                      <a:pt x="101" y="636"/>
                      <a:pt x="100" y="636"/>
                      <a:pt x="100" y="635"/>
                    </a:cubicBezTo>
                    <a:cubicBezTo>
                      <a:pt x="100" y="635"/>
                      <a:pt x="100" y="635"/>
                      <a:pt x="100" y="635"/>
                    </a:cubicBezTo>
                    <a:cubicBezTo>
                      <a:pt x="100" y="634"/>
                      <a:pt x="100" y="634"/>
                      <a:pt x="100" y="633"/>
                    </a:cubicBezTo>
                    <a:cubicBezTo>
                      <a:pt x="100" y="633"/>
                      <a:pt x="100" y="633"/>
                      <a:pt x="99" y="633"/>
                    </a:cubicBezTo>
                    <a:cubicBezTo>
                      <a:pt x="99" y="633"/>
                      <a:pt x="99" y="633"/>
                      <a:pt x="99" y="633"/>
                    </a:cubicBezTo>
                    <a:cubicBezTo>
                      <a:pt x="99" y="631"/>
                      <a:pt x="99" y="632"/>
                      <a:pt x="99" y="631"/>
                    </a:cubicBezTo>
                    <a:cubicBezTo>
                      <a:pt x="99" y="631"/>
                      <a:pt x="99" y="631"/>
                      <a:pt x="100" y="632"/>
                    </a:cubicBezTo>
                    <a:cubicBezTo>
                      <a:pt x="100" y="632"/>
                      <a:pt x="100" y="633"/>
                      <a:pt x="100" y="633"/>
                    </a:cubicBezTo>
                    <a:cubicBezTo>
                      <a:pt x="100" y="633"/>
                      <a:pt x="101" y="633"/>
                      <a:pt x="101" y="634"/>
                    </a:cubicBezTo>
                    <a:cubicBezTo>
                      <a:pt x="101" y="634"/>
                      <a:pt x="101" y="634"/>
                      <a:pt x="101" y="635"/>
                    </a:cubicBezTo>
                    <a:cubicBezTo>
                      <a:pt x="101" y="635"/>
                      <a:pt x="101" y="635"/>
                      <a:pt x="101" y="635"/>
                    </a:cubicBezTo>
                    <a:cubicBezTo>
                      <a:pt x="101" y="636"/>
                      <a:pt x="101" y="636"/>
                      <a:pt x="101" y="636"/>
                    </a:cubicBezTo>
                    <a:cubicBezTo>
                      <a:pt x="101" y="636"/>
                      <a:pt x="101" y="636"/>
                      <a:pt x="102" y="636"/>
                    </a:cubicBezTo>
                    <a:cubicBezTo>
                      <a:pt x="102" y="636"/>
                      <a:pt x="102" y="636"/>
                      <a:pt x="102" y="636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3" y="638"/>
                      <a:pt x="103" y="638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3" y="640"/>
                      <a:pt x="104" y="640"/>
                      <a:pt x="104" y="640"/>
                    </a:cubicBezTo>
                    <a:cubicBezTo>
                      <a:pt x="104" y="640"/>
                      <a:pt x="104" y="640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2"/>
                      <a:pt x="104" y="642"/>
                      <a:pt x="104" y="642"/>
                    </a:cubicBezTo>
                    <a:cubicBezTo>
                      <a:pt x="105" y="643"/>
                      <a:pt x="105" y="643"/>
                      <a:pt x="105" y="644"/>
                    </a:cubicBezTo>
                    <a:cubicBezTo>
                      <a:pt x="105" y="644"/>
                      <a:pt x="105" y="644"/>
                      <a:pt x="105" y="644"/>
                    </a:cubicBezTo>
                    <a:cubicBezTo>
                      <a:pt x="105" y="644"/>
                      <a:pt x="105" y="644"/>
                      <a:pt x="105" y="643"/>
                    </a:cubicBezTo>
                    <a:cubicBezTo>
                      <a:pt x="105" y="643"/>
                      <a:pt x="105" y="643"/>
                      <a:pt x="105" y="643"/>
                    </a:cubicBezTo>
                    <a:cubicBezTo>
                      <a:pt x="105" y="643"/>
                      <a:pt x="106" y="643"/>
                      <a:pt x="106" y="643"/>
                    </a:cubicBezTo>
                    <a:cubicBezTo>
                      <a:pt x="106" y="643"/>
                      <a:pt x="106" y="643"/>
                      <a:pt x="106" y="644"/>
                    </a:cubicBezTo>
                    <a:cubicBezTo>
                      <a:pt x="106" y="644"/>
                      <a:pt x="106" y="644"/>
                      <a:pt x="106" y="644"/>
                    </a:cubicBezTo>
                    <a:cubicBezTo>
                      <a:pt x="106" y="644"/>
                      <a:pt x="106" y="645"/>
                      <a:pt x="106" y="645"/>
                    </a:cubicBezTo>
                    <a:cubicBezTo>
                      <a:pt x="106" y="645"/>
                      <a:pt x="106" y="645"/>
                      <a:pt x="106" y="645"/>
                    </a:cubicBezTo>
                    <a:cubicBezTo>
                      <a:pt x="106" y="645"/>
                      <a:pt x="106" y="646"/>
                      <a:pt x="106" y="646"/>
                    </a:cubicBezTo>
                    <a:cubicBezTo>
                      <a:pt x="106" y="646"/>
                      <a:pt x="106" y="646"/>
                      <a:pt x="106" y="647"/>
                    </a:cubicBezTo>
                    <a:cubicBezTo>
                      <a:pt x="106" y="647"/>
                      <a:pt x="107" y="647"/>
                      <a:pt x="107" y="647"/>
                    </a:cubicBezTo>
                    <a:cubicBezTo>
                      <a:pt x="107" y="648"/>
                      <a:pt x="107" y="648"/>
                      <a:pt x="107" y="648"/>
                    </a:cubicBezTo>
                    <a:cubicBezTo>
                      <a:pt x="107" y="649"/>
                      <a:pt x="108" y="649"/>
                      <a:pt x="108" y="649"/>
                    </a:cubicBezTo>
                    <a:cubicBezTo>
                      <a:pt x="108" y="649"/>
                      <a:pt x="108" y="650"/>
                      <a:pt x="108" y="650"/>
                    </a:cubicBezTo>
                    <a:cubicBezTo>
                      <a:pt x="108" y="650"/>
                      <a:pt x="109" y="651"/>
                      <a:pt x="109" y="651"/>
                    </a:cubicBezTo>
                    <a:cubicBezTo>
                      <a:pt x="109" y="652"/>
                      <a:pt x="109" y="652"/>
                      <a:pt x="109" y="652"/>
                    </a:cubicBezTo>
                    <a:cubicBezTo>
                      <a:pt x="110" y="653"/>
                      <a:pt x="110" y="653"/>
                      <a:pt x="110" y="653"/>
                    </a:cubicBezTo>
                    <a:cubicBezTo>
                      <a:pt x="110" y="654"/>
                      <a:pt x="110" y="654"/>
                      <a:pt x="110" y="654"/>
                    </a:cubicBezTo>
                    <a:close/>
                    <a:moveTo>
                      <a:pt x="130" y="137"/>
                    </a:move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8"/>
                      <a:pt x="129" y="139"/>
                      <a:pt x="130" y="139"/>
                    </a:cubicBezTo>
                    <a:cubicBezTo>
                      <a:pt x="130" y="139"/>
                      <a:pt x="130" y="138"/>
                      <a:pt x="131" y="138"/>
                    </a:cubicBezTo>
                    <a:cubicBezTo>
                      <a:pt x="131" y="138"/>
                      <a:pt x="131" y="138"/>
                      <a:pt x="131" y="139"/>
                    </a:cubicBezTo>
                    <a:cubicBezTo>
                      <a:pt x="131" y="139"/>
                      <a:pt x="131" y="139"/>
                      <a:pt x="132" y="139"/>
                    </a:cubicBezTo>
                    <a:cubicBezTo>
                      <a:pt x="131" y="140"/>
                      <a:pt x="131" y="140"/>
                      <a:pt x="130" y="140"/>
                    </a:cubicBezTo>
                    <a:cubicBezTo>
                      <a:pt x="130" y="141"/>
                      <a:pt x="130" y="142"/>
                      <a:pt x="129" y="141"/>
                    </a:cubicBezTo>
                    <a:cubicBezTo>
                      <a:pt x="130" y="143"/>
                      <a:pt x="129" y="143"/>
                      <a:pt x="129" y="144"/>
                    </a:cubicBezTo>
                    <a:cubicBezTo>
                      <a:pt x="128" y="144"/>
                      <a:pt x="129" y="145"/>
                      <a:pt x="129" y="145"/>
                    </a:cubicBezTo>
                    <a:cubicBezTo>
                      <a:pt x="130" y="146"/>
                      <a:pt x="128" y="144"/>
                      <a:pt x="128" y="146"/>
                    </a:cubicBezTo>
                    <a:cubicBezTo>
                      <a:pt x="127" y="146"/>
                      <a:pt x="127" y="146"/>
                      <a:pt x="127" y="147"/>
                    </a:cubicBezTo>
                    <a:cubicBezTo>
                      <a:pt x="127" y="148"/>
                      <a:pt x="127" y="148"/>
                      <a:pt x="128" y="149"/>
                    </a:cubicBezTo>
                    <a:cubicBezTo>
                      <a:pt x="126" y="149"/>
                      <a:pt x="126" y="151"/>
                      <a:pt x="125" y="151"/>
                    </a:cubicBezTo>
                    <a:cubicBezTo>
                      <a:pt x="125" y="152"/>
                      <a:pt x="125" y="153"/>
                      <a:pt x="125" y="155"/>
                    </a:cubicBezTo>
                    <a:cubicBezTo>
                      <a:pt x="124" y="154"/>
                      <a:pt x="124" y="156"/>
                      <a:pt x="124" y="156"/>
                    </a:cubicBezTo>
                    <a:cubicBezTo>
                      <a:pt x="124" y="156"/>
                      <a:pt x="123" y="157"/>
                      <a:pt x="123" y="157"/>
                    </a:cubicBezTo>
                    <a:cubicBezTo>
                      <a:pt x="123" y="158"/>
                      <a:pt x="124" y="158"/>
                      <a:pt x="124" y="159"/>
                    </a:cubicBezTo>
                    <a:cubicBezTo>
                      <a:pt x="122" y="160"/>
                      <a:pt x="123" y="161"/>
                      <a:pt x="122" y="161"/>
                    </a:cubicBezTo>
                    <a:cubicBezTo>
                      <a:pt x="122" y="163"/>
                      <a:pt x="121" y="163"/>
                      <a:pt x="121" y="165"/>
                    </a:cubicBezTo>
                    <a:cubicBezTo>
                      <a:pt x="120" y="165"/>
                      <a:pt x="120" y="166"/>
                      <a:pt x="120" y="166"/>
                    </a:cubicBezTo>
                    <a:cubicBezTo>
                      <a:pt x="120" y="166"/>
                      <a:pt x="120" y="166"/>
                      <a:pt x="120" y="166"/>
                    </a:cubicBezTo>
                    <a:cubicBezTo>
                      <a:pt x="119" y="166"/>
                      <a:pt x="120" y="167"/>
                      <a:pt x="120" y="167"/>
                    </a:cubicBezTo>
                    <a:cubicBezTo>
                      <a:pt x="119" y="169"/>
                      <a:pt x="121" y="168"/>
                      <a:pt x="121" y="170"/>
                    </a:cubicBezTo>
                    <a:cubicBezTo>
                      <a:pt x="119" y="169"/>
                      <a:pt x="120" y="171"/>
                      <a:pt x="119" y="171"/>
                    </a:cubicBezTo>
                    <a:cubicBezTo>
                      <a:pt x="118" y="173"/>
                      <a:pt x="119" y="173"/>
                      <a:pt x="119" y="174"/>
                    </a:cubicBezTo>
                    <a:cubicBezTo>
                      <a:pt x="119" y="174"/>
                      <a:pt x="118" y="174"/>
                      <a:pt x="118" y="174"/>
                    </a:cubicBezTo>
                    <a:cubicBezTo>
                      <a:pt x="118" y="175"/>
                      <a:pt x="119" y="175"/>
                      <a:pt x="119" y="176"/>
                    </a:cubicBezTo>
                    <a:cubicBezTo>
                      <a:pt x="118" y="176"/>
                      <a:pt x="119" y="176"/>
                      <a:pt x="118" y="176"/>
                    </a:cubicBezTo>
                    <a:cubicBezTo>
                      <a:pt x="118" y="177"/>
                      <a:pt x="117" y="178"/>
                      <a:pt x="117" y="178"/>
                    </a:cubicBezTo>
                    <a:cubicBezTo>
                      <a:pt x="117" y="178"/>
                      <a:pt x="117" y="179"/>
                      <a:pt x="116" y="179"/>
                    </a:cubicBezTo>
                    <a:cubicBezTo>
                      <a:pt x="116" y="181"/>
                      <a:pt x="116" y="181"/>
                      <a:pt x="116" y="184"/>
                    </a:cubicBezTo>
                    <a:cubicBezTo>
                      <a:pt x="116" y="184"/>
                      <a:pt x="115" y="184"/>
                      <a:pt x="115" y="185"/>
                    </a:cubicBezTo>
                    <a:cubicBezTo>
                      <a:pt x="115" y="185"/>
                      <a:pt x="115" y="185"/>
                      <a:pt x="115" y="185"/>
                    </a:cubicBezTo>
                    <a:cubicBezTo>
                      <a:pt x="115" y="185"/>
                      <a:pt x="115" y="186"/>
                      <a:pt x="114" y="186"/>
                    </a:cubicBezTo>
                    <a:cubicBezTo>
                      <a:pt x="114" y="187"/>
                      <a:pt x="114" y="188"/>
                      <a:pt x="114" y="189"/>
                    </a:cubicBezTo>
                    <a:cubicBezTo>
                      <a:pt x="113" y="189"/>
                      <a:pt x="114" y="191"/>
                      <a:pt x="113" y="191"/>
                    </a:cubicBezTo>
                    <a:cubicBezTo>
                      <a:pt x="112" y="188"/>
                      <a:pt x="114" y="185"/>
                      <a:pt x="114" y="182"/>
                    </a:cubicBezTo>
                    <a:cubicBezTo>
                      <a:pt x="114" y="181"/>
                      <a:pt x="115" y="181"/>
                      <a:pt x="115" y="180"/>
                    </a:cubicBezTo>
                    <a:cubicBezTo>
                      <a:pt x="115" y="178"/>
                      <a:pt x="117" y="177"/>
                      <a:pt x="117" y="176"/>
                    </a:cubicBezTo>
                    <a:cubicBezTo>
                      <a:pt x="117" y="175"/>
                      <a:pt x="116" y="175"/>
                      <a:pt x="116" y="174"/>
                    </a:cubicBezTo>
                    <a:cubicBezTo>
                      <a:pt x="117" y="174"/>
                      <a:pt x="117" y="173"/>
                      <a:pt x="118" y="173"/>
                    </a:cubicBezTo>
                    <a:cubicBezTo>
                      <a:pt x="118" y="170"/>
                      <a:pt x="119" y="167"/>
                      <a:pt x="119" y="164"/>
                    </a:cubicBezTo>
                    <a:cubicBezTo>
                      <a:pt x="120" y="163"/>
                      <a:pt x="120" y="163"/>
                      <a:pt x="120" y="162"/>
                    </a:cubicBezTo>
                    <a:cubicBezTo>
                      <a:pt x="121" y="162"/>
                      <a:pt x="121" y="162"/>
                      <a:pt x="122" y="161"/>
                    </a:cubicBezTo>
                    <a:cubicBezTo>
                      <a:pt x="122" y="160"/>
                      <a:pt x="121" y="160"/>
                      <a:pt x="121" y="160"/>
                    </a:cubicBezTo>
                    <a:cubicBezTo>
                      <a:pt x="121" y="160"/>
                      <a:pt x="122" y="159"/>
                      <a:pt x="122" y="158"/>
                    </a:cubicBezTo>
                    <a:cubicBezTo>
                      <a:pt x="122" y="158"/>
                      <a:pt x="122" y="157"/>
                      <a:pt x="123" y="157"/>
                    </a:cubicBezTo>
                    <a:cubicBezTo>
                      <a:pt x="123" y="155"/>
                      <a:pt x="125" y="153"/>
                      <a:pt x="124" y="151"/>
                    </a:cubicBezTo>
                    <a:cubicBezTo>
                      <a:pt x="125" y="151"/>
                      <a:pt x="125" y="149"/>
                      <a:pt x="125" y="149"/>
                    </a:cubicBezTo>
                    <a:cubicBezTo>
                      <a:pt x="125" y="148"/>
                      <a:pt x="125" y="148"/>
                      <a:pt x="126" y="147"/>
                    </a:cubicBezTo>
                    <a:cubicBezTo>
                      <a:pt x="126" y="147"/>
                      <a:pt x="126" y="146"/>
                      <a:pt x="126" y="146"/>
                    </a:cubicBezTo>
                    <a:cubicBezTo>
                      <a:pt x="127" y="145"/>
                      <a:pt x="127" y="145"/>
                      <a:pt x="127" y="144"/>
                    </a:cubicBezTo>
                    <a:cubicBezTo>
                      <a:pt x="127" y="144"/>
                      <a:pt x="128" y="144"/>
                      <a:pt x="128" y="143"/>
                    </a:cubicBezTo>
                    <a:cubicBezTo>
                      <a:pt x="127" y="142"/>
                      <a:pt x="126" y="144"/>
                      <a:pt x="126" y="145"/>
                    </a:cubicBezTo>
                    <a:cubicBezTo>
                      <a:pt x="125" y="145"/>
                      <a:pt x="126" y="146"/>
                      <a:pt x="126" y="146"/>
                    </a:cubicBezTo>
                    <a:cubicBezTo>
                      <a:pt x="125" y="147"/>
                      <a:pt x="125" y="147"/>
                      <a:pt x="124" y="147"/>
                    </a:cubicBezTo>
                    <a:cubicBezTo>
                      <a:pt x="124" y="148"/>
                      <a:pt x="124" y="149"/>
                      <a:pt x="124" y="149"/>
                    </a:cubicBezTo>
                    <a:cubicBezTo>
                      <a:pt x="123" y="149"/>
                      <a:pt x="124" y="150"/>
                      <a:pt x="123" y="150"/>
                    </a:cubicBezTo>
                    <a:cubicBezTo>
                      <a:pt x="123" y="152"/>
                      <a:pt x="123" y="151"/>
                      <a:pt x="122" y="152"/>
                    </a:cubicBezTo>
                    <a:cubicBezTo>
                      <a:pt x="122" y="153"/>
                      <a:pt x="122" y="154"/>
                      <a:pt x="122" y="154"/>
                    </a:cubicBezTo>
                    <a:cubicBezTo>
                      <a:pt x="122" y="154"/>
                      <a:pt x="121" y="154"/>
                      <a:pt x="121" y="154"/>
                    </a:cubicBezTo>
                    <a:cubicBezTo>
                      <a:pt x="121" y="154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6"/>
                    </a:cubicBezTo>
                    <a:cubicBezTo>
                      <a:pt x="121" y="156"/>
                      <a:pt x="120" y="157"/>
                      <a:pt x="120" y="157"/>
                    </a:cubicBezTo>
                    <a:cubicBezTo>
                      <a:pt x="120" y="158"/>
                      <a:pt x="121" y="159"/>
                      <a:pt x="121" y="159"/>
                    </a:cubicBezTo>
                    <a:cubicBezTo>
                      <a:pt x="121" y="159"/>
                      <a:pt x="120" y="160"/>
                      <a:pt x="120" y="160"/>
                    </a:cubicBezTo>
                    <a:cubicBezTo>
                      <a:pt x="120" y="160"/>
                      <a:pt x="120" y="161"/>
                      <a:pt x="120" y="162"/>
                    </a:cubicBezTo>
                    <a:cubicBezTo>
                      <a:pt x="119" y="162"/>
                      <a:pt x="119" y="163"/>
                      <a:pt x="119" y="164"/>
                    </a:cubicBezTo>
                    <a:cubicBezTo>
                      <a:pt x="119" y="165"/>
                      <a:pt x="119" y="166"/>
                      <a:pt x="118" y="166"/>
                    </a:cubicBezTo>
                    <a:cubicBezTo>
                      <a:pt x="118" y="166"/>
                      <a:pt x="118" y="165"/>
                      <a:pt x="117" y="165"/>
                    </a:cubicBezTo>
                    <a:cubicBezTo>
                      <a:pt x="117" y="166"/>
                      <a:pt x="117" y="167"/>
                      <a:pt x="117" y="167"/>
                    </a:cubicBezTo>
                    <a:cubicBezTo>
                      <a:pt x="117" y="168"/>
                      <a:pt x="115" y="169"/>
                      <a:pt x="116" y="170"/>
                    </a:cubicBezTo>
                    <a:cubicBezTo>
                      <a:pt x="116" y="169"/>
                      <a:pt x="117" y="169"/>
                      <a:pt x="117" y="169"/>
                    </a:cubicBezTo>
                    <a:cubicBezTo>
                      <a:pt x="117" y="169"/>
                      <a:pt x="117" y="168"/>
                      <a:pt x="117" y="168"/>
                    </a:cubicBezTo>
                    <a:cubicBezTo>
                      <a:pt x="117" y="167"/>
                      <a:pt x="118" y="167"/>
                      <a:pt x="118" y="167"/>
                    </a:cubicBezTo>
                    <a:cubicBezTo>
                      <a:pt x="118" y="168"/>
                      <a:pt x="118" y="167"/>
                      <a:pt x="118" y="168"/>
                    </a:cubicBezTo>
                    <a:cubicBezTo>
                      <a:pt x="117" y="168"/>
                      <a:pt x="118" y="169"/>
                      <a:pt x="118" y="169"/>
                    </a:cubicBezTo>
                    <a:cubicBezTo>
                      <a:pt x="117" y="170"/>
                      <a:pt x="117" y="172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6" y="175"/>
                      <a:pt x="115" y="175"/>
                      <a:pt x="115" y="176"/>
                    </a:cubicBezTo>
                    <a:cubicBezTo>
                      <a:pt x="114" y="177"/>
                      <a:pt x="116" y="176"/>
                      <a:pt x="115" y="177"/>
                    </a:cubicBezTo>
                    <a:cubicBezTo>
                      <a:pt x="115" y="177"/>
                      <a:pt x="114" y="178"/>
                      <a:pt x="114" y="179"/>
                    </a:cubicBezTo>
                    <a:cubicBezTo>
                      <a:pt x="114" y="179"/>
                      <a:pt x="114" y="179"/>
                      <a:pt x="114" y="180"/>
                    </a:cubicBezTo>
                    <a:cubicBezTo>
                      <a:pt x="113" y="180"/>
                      <a:pt x="113" y="179"/>
                      <a:pt x="113" y="180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12" y="181"/>
                      <a:pt x="113" y="181"/>
                      <a:pt x="113" y="182"/>
                    </a:cubicBezTo>
                    <a:cubicBezTo>
                      <a:pt x="112" y="183"/>
                      <a:pt x="113" y="184"/>
                      <a:pt x="112" y="185"/>
                    </a:cubicBezTo>
                    <a:cubicBezTo>
                      <a:pt x="112" y="186"/>
                      <a:pt x="112" y="187"/>
                      <a:pt x="112" y="188"/>
                    </a:cubicBezTo>
                    <a:cubicBezTo>
                      <a:pt x="112" y="189"/>
                      <a:pt x="112" y="190"/>
                      <a:pt x="112" y="191"/>
                    </a:cubicBezTo>
                    <a:cubicBezTo>
                      <a:pt x="112" y="191"/>
                      <a:pt x="111" y="192"/>
                      <a:pt x="111" y="192"/>
                    </a:cubicBezTo>
                    <a:cubicBezTo>
                      <a:pt x="111" y="193"/>
                      <a:pt x="111" y="193"/>
                      <a:pt x="111" y="194"/>
                    </a:cubicBezTo>
                    <a:cubicBezTo>
                      <a:pt x="110" y="196"/>
                      <a:pt x="110" y="198"/>
                      <a:pt x="110" y="201"/>
                    </a:cubicBezTo>
                    <a:cubicBezTo>
                      <a:pt x="110" y="201"/>
                      <a:pt x="110" y="202"/>
                      <a:pt x="110" y="202"/>
                    </a:cubicBezTo>
                    <a:cubicBezTo>
                      <a:pt x="110" y="203"/>
                      <a:pt x="110" y="204"/>
                      <a:pt x="110" y="204"/>
                    </a:cubicBezTo>
                    <a:cubicBezTo>
                      <a:pt x="110" y="205"/>
                      <a:pt x="109" y="205"/>
                      <a:pt x="109" y="205"/>
                    </a:cubicBezTo>
                    <a:cubicBezTo>
                      <a:pt x="109" y="205"/>
                      <a:pt x="109" y="205"/>
                      <a:pt x="109" y="206"/>
                    </a:cubicBezTo>
                    <a:cubicBezTo>
                      <a:pt x="109" y="206"/>
                      <a:pt x="109" y="206"/>
                      <a:pt x="109" y="205"/>
                    </a:cubicBezTo>
                    <a:cubicBezTo>
                      <a:pt x="109" y="206"/>
                      <a:pt x="108" y="207"/>
                      <a:pt x="109" y="207"/>
                    </a:cubicBezTo>
                    <a:cubicBezTo>
                      <a:pt x="109" y="208"/>
                      <a:pt x="110" y="208"/>
                      <a:pt x="110" y="209"/>
                    </a:cubicBezTo>
                    <a:cubicBezTo>
                      <a:pt x="110" y="210"/>
                      <a:pt x="110" y="212"/>
                      <a:pt x="110" y="214"/>
                    </a:cubicBezTo>
                    <a:cubicBezTo>
                      <a:pt x="110" y="214"/>
                      <a:pt x="109" y="215"/>
                      <a:pt x="109" y="215"/>
                    </a:cubicBezTo>
                    <a:cubicBezTo>
                      <a:pt x="109" y="216"/>
                      <a:pt x="110" y="216"/>
                      <a:pt x="110" y="217"/>
                    </a:cubicBezTo>
                    <a:cubicBezTo>
                      <a:pt x="110" y="218"/>
                      <a:pt x="109" y="219"/>
                      <a:pt x="110" y="221"/>
                    </a:cubicBezTo>
                    <a:cubicBezTo>
                      <a:pt x="110" y="222"/>
                      <a:pt x="110" y="223"/>
                      <a:pt x="110" y="225"/>
                    </a:cubicBezTo>
                    <a:cubicBezTo>
                      <a:pt x="113" y="247"/>
                      <a:pt x="124" y="265"/>
                      <a:pt x="143" y="277"/>
                    </a:cubicBezTo>
                    <a:cubicBezTo>
                      <a:pt x="162" y="290"/>
                      <a:pt x="187" y="290"/>
                      <a:pt x="207" y="279"/>
                    </a:cubicBezTo>
                    <a:cubicBezTo>
                      <a:pt x="220" y="273"/>
                      <a:pt x="230" y="264"/>
                      <a:pt x="238" y="252"/>
                    </a:cubicBezTo>
                    <a:cubicBezTo>
                      <a:pt x="244" y="242"/>
                      <a:pt x="251" y="228"/>
                      <a:pt x="248" y="216"/>
                    </a:cubicBezTo>
                    <a:cubicBezTo>
                      <a:pt x="246" y="210"/>
                      <a:pt x="243" y="204"/>
                      <a:pt x="238" y="202"/>
                    </a:cubicBezTo>
                    <a:cubicBezTo>
                      <a:pt x="236" y="201"/>
                      <a:pt x="235" y="201"/>
                      <a:pt x="233" y="200"/>
                    </a:cubicBezTo>
                    <a:cubicBezTo>
                      <a:pt x="240" y="191"/>
                      <a:pt x="238" y="179"/>
                      <a:pt x="231" y="171"/>
                    </a:cubicBezTo>
                    <a:cubicBezTo>
                      <a:pt x="222" y="162"/>
                      <a:pt x="209" y="159"/>
                      <a:pt x="198" y="166"/>
                    </a:cubicBezTo>
                    <a:cubicBezTo>
                      <a:pt x="198" y="167"/>
                      <a:pt x="191" y="173"/>
                      <a:pt x="191" y="173"/>
                    </a:cubicBezTo>
                    <a:cubicBezTo>
                      <a:pt x="183" y="167"/>
                      <a:pt x="171" y="172"/>
                      <a:pt x="165" y="179"/>
                    </a:cubicBezTo>
                    <a:cubicBezTo>
                      <a:pt x="160" y="187"/>
                      <a:pt x="157" y="198"/>
                      <a:pt x="159" y="208"/>
                    </a:cubicBezTo>
                    <a:cubicBezTo>
                      <a:pt x="161" y="219"/>
                      <a:pt x="168" y="228"/>
                      <a:pt x="180" y="228"/>
                    </a:cubicBezTo>
                    <a:cubicBezTo>
                      <a:pt x="190" y="228"/>
                      <a:pt x="200" y="211"/>
                      <a:pt x="190" y="204"/>
                    </a:cubicBezTo>
                    <a:cubicBezTo>
                      <a:pt x="185" y="200"/>
                      <a:pt x="181" y="204"/>
                      <a:pt x="181" y="204"/>
                    </a:cubicBezTo>
                    <a:cubicBezTo>
                      <a:pt x="182" y="198"/>
                      <a:pt x="191" y="199"/>
                      <a:pt x="191" y="199"/>
                    </a:cubicBezTo>
                    <a:cubicBezTo>
                      <a:pt x="213" y="201"/>
                      <a:pt x="200" y="228"/>
                      <a:pt x="200" y="228"/>
                    </a:cubicBezTo>
                    <a:cubicBezTo>
                      <a:pt x="200" y="229"/>
                      <a:pt x="199" y="230"/>
                      <a:pt x="199" y="231"/>
                    </a:cubicBezTo>
                    <a:cubicBezTo>
                      <a:pt x="199" y="231"/>
                      <a:pt x="198" y="231"/>
                      <a:pt x="198" y="232"/>
                    </a:cubicBezTo>
                    <a:cubicBezTo>
                      <a:pt x="198" y="232"/>
                      <a:pt x="198" y="233"/>
                      <a:pt x="198" y="233"/>
                    </a:cubicBezTo>
                    <a:cubicBezTo>
                      <a:pt x="198" y="233"/>
                      <a:pt x="197" y="233"/>
                      <a:pt x="197" y="234"/>
                    </a:cubicBezTo>
                    <a:cubicBezTo>
                      <a:pt x="196" y="235"/>
                      <a:pt x="196" y="236"/>
                      <a:pt x="195" y="237"/>
                    </a:cubicBezTo>
                    <a:cubicBezTo>
                      <a:pt x="195" y="237"/>
                      <a:pt x="194" y="236"/>
                      <a:pt x="194" y="237"/>
                    </a:cubicBezTo>
                    <a:cubicBezTo>
                      <a:pt x="193" y="237"/>
                      <a:pt x="193" y="239"/>
                      <a:pt x="192" y="239"/>
                    </a:cubicBezTo>
                    <a:cubicBezTo>
                      <a:pt x="192" y="239"/>
                      <a:pt x="192" y="238"/>
                      <a:pt x="192" y="238"/>
                    </a:cubicBezTo>
                    <a:cubicBezTo>
                      <a:pt x="191" y="239"/>
                      <a:pt x="191" y="239"/>
                      <a:pt x="191" y="239"/>
                    </a:cubicBezTo>
                    <a:cubicBezTo>
                      <a:pt x="191" y="239"/>
                      <a:pt x="190" y="240"/>
                      <a:pt x="190" y="240"/>
                    </a:cubicBezTo>
                    <a:cubicBezTo>
                      <a:pt x="190" y="240"/>
                      <a:pt x="190" y="240"/>
                      <a:pt x="189" y="240"/>
                    </a:cubicBezTo>
                    <a:cubicBezTo>
                      <a:pt x="189" y="240"/>
                      <a:pt x="189" y="240"/>
                      <a:pt x="189" y="240"/>
                    </a:cubicBezTo>
                    <a:cubicBezTo>
                      <a:pt x="189" y="241"/>
                      <a:pt x="189" y="241"/>
                      <a:pt x="188" y="241"/>
                    </a:cubicBezTo>
                    <a:cubicBezTo>
                      <a:pt x="188" y="241"/>
                      <a:pt x="188" y="241"/>
                      <a:pt x="188" y="241"/>
                    </a:cubicBezTo>
                    <a:cubicBezTo>
                      <a:pt x="187" y="242"/>
                      <a:pt x="187" y="242"/>
                      <a:pt x="186" y="242"/>
                    </a:cubicBezTo>
                    <a:cubicBezTo>
                      <a:pt x="186" y="242"/>
                      <a:pt x="186" y="242"/>
                      <a:pt x="186" y="242"/>
                    </a:cubicBezTo>
                    <a:cubicBezTo>
                      <a:pt x="185" y="243"/>
                      <a:pt x="185" y="243"/>
                      <a:pt x="184" y="243"/>
                    </a:cubicBezTo>
                    <a:cubicBezTo>
                      <a:pt x="184" y="243"/>
                      <a:pt x="183" y="243"/>
                      <a:pt x="183" y="244"/>
                    </a:cubicBezTo>
                    <a:cubicBezTo>
                      <a:pt x="182" y="244"/>
                      <a:pt x="183" y="244"/>
                      <a:pt x="182" y="244"/>
                    </a:cubicBezTo>
                    <a:cubicBezTo>
                      <a:pt x="182" y="244"/>
                      <a:pt x="181" y="244"/>
                      <a:pt x="180" y="244"/>
                    </a:cubicBezTo>
                    <a:cubicBezTo>
                      <a:pt x="179" y="244"/>
                      <a:pt x="178" y="245"/>
                      <a:pt x="177" y="245"/>
                    </a:cubicBezTo>
                    <a:cubicBezTo>
                      <a:pt x="174" y="245"/>
                      <a:pt x="171" y="245"/>
                      <a:pt x="169" y="244"/>
                    </a:cubicBezTo>
                    <a:cubicBezTo>
                      <a:pt x="169" y="244"/>
                      <a:pt x="168" y="245"/>
                      <a:pt x="168" y="244"/>
                    </a:cubicBezTo>
                    <a:cubicBezTo>
                      <a:pt x="167" y="244"/>
                      <a:pt x="165" y="244"/>
                      <a:pt x="164" y="243"/>
                    </a:cubicBezTo>
                    <a:cubicBezTo>
                      <a:pt x="143" y="237"/>
                      <a:pt x="136" y="214"/>
                      <a:pt x="137" y="194"/>
                    </a:cubicBezTo>
                    <a:cubicBezTo>
                      <a:pt x="138" y="162"/>
                      <a:pt x="153" y="128"/>
                      <a:pt x="174" y="105"/>
                    </a:cubicBezTo>
                    <a:cubicBezTo>
                      <a:pt x="176" y="104"/>
                      <a:pt x="178" y="101"/>
                      <a:pt x="180" y="100"/>
                    </a:cubicBezTo>
                    <a:cubicBezTo>
                      <a:pt x="180" y="99"/>
                      <a:pt x="181" y="99"/>
                      <a:pt x="181" y="99"/>
                    </a:cubicBezTo>
                    <a:cubicBezTo>
                      <a:pt x="181" y="98"/>
                      <a:pt x="181" y="98"/>
                      <a:pt x="182" y="97"/>
                    </a:cubicBezTo>
                    <a:cubicBezTo>
                      <a:pt x="182" y="97"/>
                      <a:pt x="183" y="97"/>
                      <a:pt x="183" y="96"/>
                    </a:cubicBezTo>
                    <a:cubicBezTo>
                      <a:pt x="182" y="96"/>
                      <a:pt x="181" y="96"/>
                      <a:pt x="181" y="95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3" y="95"/>
                      <a:pt x="183" y="94"/>
                      <a:pt x="183" y="94"/>
                    </a:cubicBezTo>
                    <a:cubicBezTo>
                      <a:pt x="184" y="94"/>
                      <a:pt x="185" y="93"/>
                      <a:pt x="185" y="92"/>
                    </a:cubicBezTo>
                    <a:cubicBezTo>
                      <a:pt x="185" y="92"/>
                      <a:pt x="186" y="93"/>
                      <a:pt x="186" y="92"/>
                    </a:cubicBezTo>
                    <a:cubicBezTo>
                      <a:pt x="186" y="92"/>
                      <a:pt x="186" y="91"/>
                      <a:pt x="186" y="91"/>
                    </a:cubicBezTo>
                    <a:cubicBezTo>
                      <a:pt x="188" y="91"/>
                      <a:pt x="188" y="89"/>
                      <a:pt x="190" y="89"/>
                    </a:cubicBezTo>
                    <a:cubicBezTo>
                      <a:pt x="189" y="87"/>
                      <a:pt x="190" y="87"/>
                      <a:pt x="191" y="86"/>
                    </a:cubicBezTo>
                    <a:cubicBezTo>
                      <a:pt x="191" y="86"/>
                      <a:pt x="190" y="85"/>
                      <a:pt x="191" y="85"/>
                    </a:cubicBezTo>
                    <a:cubicBezTo>
                      <a:pt x="191" y="85"/>
                      <a:pt x="192" y="85"/>
                      <a:pt x="192" y="84"/>
                    </a:cubicBezTo>
                    <a:cubicBezTo>
                      <a:pt x="193" y="84"/>
                      <a:pt x="194" y="83"/>
                      <a:pt x="195" y="83"/>
                    </a:cubicBezTo>
                    <a:cubicBezTo>
                      <a:pt x="195" y="82"/>
                      <a:pt x="196" y="82"/>
                      <a:pt x="196" y="81"/>
                    </a:cubicBezTo>
                    <a:cubicBezTo>
                      <a:pt x="194" y="81"/>
                      <a:pt x="194" y="81"/>
                      <a:pt x="193" y="81"/>
                    </a:cubicBezTo>
                    <a:cubicBezTo>
                      <a:pt x="193" y="82"/>
                      <a:pt x="193" y="81"/>
                      <a:pt x="193" y="81"/>
                    </a:cubicBezTo>
                    <a:cubicBezTo>
                      <a:pt x="192" y="82"/>
                      <a:pt x="193" y="82"/>
                      <a:pt x="193" y="82"/>
                    </a:cubicBezTo>
                    <a:cubicBezTo>
                      <a:pt x="192" y="83"/>
                      <a:pt x="191" y="83"/>
                      <a:pt x="191" y="84"/>
                    </a:cubicBezTo>
                    <a:cubicBezTo>
                      <a:pt x="191" y="85"/>
                      <a:pt x="190" y="85"/>
                      <a:pt x="190" y="85"/>
                    </a:cubicBezTo>
                    <a:cubicBezTo>
                      <a:pt x="189" y="85"/>
                      <a:pt x="189" y="86"/>
                      <a:pt x="188" y="86"/>
                    </a:cubicBezTo>
                    <a:cubicBezTo>
                      <a:pt x="187" y="87"/>
                      <a:pt x="187" y="88"/>
                      <a:pt x="187" y="89"/>
                    </a:cubicBezTo>
                    <a:cubicBezTo>
                      <a:pt x="186" y="90"/>
                      <a:pt x="185" y="90"/>
                      <a:pt x="184" y="91"/>
                    </a:cubicBezTo>
                    <a:cubicBezTo>
                      <a:pt x="183" y="91"/>
                      <a:pt x="183" y="92"/>
                      <a:pt x="183" y="91"/>
                    </a:cubicBezTo>
                    <a:cubicBezTo>
                      <a:pt x="184" y="90"/>
                      <a:pt x="185" y="90"/>
                      <a:pt x="186" y="88"/>
                    </a:cubicBezTo>
                    <a:cubicBezTo>
                      <a:pt x="186" y="88"/>
                      <a:pt x="186" y="88"/>
                      <a:pt x="186" y="87"/>
                    </a:cubicBezTo>
                    <a:cubicBezTo>
                      <a:pt x="187" y="87"/>
                      <a:pt x="188" y="86"/>
                      <a:pt x="188" y="85"/>
                    </a:cubicBezTo>
                    <a:cubicBezTo>
                      <a:pt x="188" y="85"/>
                      <a:pt x="188" y="85"/>
                      <a:pt x="188" y="85"/>
                    </a:cubicBezTo>
                    <a:cubicBezTo>
                      <a:pt x="188" y="84"/>
                      <a:pt x="189" y="84"/>
                      <a:pt x="189" y="84"/>
                    </a:cubicBezTo>
                    <a:cubicBezTo>
                      <a:pt x="190" y="84"/>
                      <a:pt x="189" y="83"/>
                      <a:pt x="190" y="83"/>
                    </a:cubicBezTo>
                    <a:cubicBezTo>
                      <a:pt x="191" y="81"/>
                      <a:pt x="192" y="80"/>
                      <a:pt x="194" y="79"/>
                    </a:cubicBezTo>
                    <a:cubicBezTo>
                      <a:pt x="195" y="80"/>
                      <a:pt x="195" y="80"/>
                      <a:pt x="196" y="80"/>
                    </a:cubicBezTo>
                    <a:cubicBezTo>
                      <a:pt x="197" y="80"/>
                      <a:pt x="197" y="79"/>
                      <a:pt x="198" y="79"/>
                    </a:cubicBezTo>
                    <a:cubicBezTo>
                      <a:pt x="198" y="78"/>
                      <a:pt x="198" y="78"/>
                      <a:pt x="199" y="78"/>
                    </a:cubicBezTo>
                    <a:cubicBezTo>
                      <a:pt x="199" y="78"/>
                      <a:pt x="199" y="77"/>
                      <a:pt x="199" y="77"/>
                    </a:cubicBezTo>
                    <a:cubicBezTo>
                      <a:pt x="198" y="77"/>
                      <a:pt x="197" y="78"/>
                      <a:pt x="197" y="76"/>
                    </a:cubicBezTo>
                    <a:cubicBezTo>
                      <a:pt x="197" y="75"/>
                      <a:pt x="199" y="76"/>
                      <a:pt x="199" y="75"/>
                    </a:cubicBezTo>
                    <a:cubicBezTo>
                      <a:pt x="198" y="75"/>
                      <a:pt x="199" y="74"/>
                      <a:pt x="199" y="73"/>
                    </a:cubicBezTo>
                    <a:cubicBezTo>
                      <a:pt x="200" y="73"/>
                      <a:pt x="200" y="73"/>
                      <a:pt x="201" y="72"/>
                    </a:cubicBezTo>
                    <a:cubicBezTo>
                      <a:pt x="201" y="71"/>
                      <a:pt x="203" y="71"/>
                      <a:pt x="203" y="72"/>
                    </a:cubicBezTo>
                    <a:cubicBezTo>
                      <a:pt x="203" y="72"/>
                      <a:pt x="203" y="73"/>
                      <a:pt x="203" y="73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1" y="73"/>
                      <a:pt x="201" y="74"/>
                      <a:pt x="201" y="74"/>
                    </a:cubicBezTo>
                    <a:cubicBezTo>
                      <a:pt x="201" y="74"/>
                      <a:pt x="200" y="74"/>
                      <a:pt x="200" y="75"/>
                    </a:cubicBezTo>
                    <a:cubicBezTo>
                      <a:pt x="202" y="76"/>
                      <a:pt x="202" y="74"/>
                      <a:pt x="203" y="73"/>
                    </a:cubicBezTo>
                    <a:cubicBezTo>
                      <a:pt x="204" y="73"/>
                      <a:pt x="205" y="71"/>
                      <a:pt x="205" y="70"/>
                    </a:cubicBezTo>
                    <a:cubicBezTo>
                      <a:pt x="205" y="70"/>
                      <a:pt x="204" y="70"/>
                      <a:pt x="204" y="70"/>
                    </a:cubicBezTo>
                    <a:cubicBezTo>
                      <a:pt x="204" y="69"/>
                      <a:pt x="205" y="68"/>
                      <a:pt x="205" y="70"/>
                    </a:cubicBezTo>
                    <a:cubicBezTo>
                      <a:pt x="206" y="70"/>
                      <a:pt x="206" y="69"/>
                      <a:pt x="206" y="69"/>
                    </a:cubicBezTo>
                    <a:cubicBezTo>
                      <a:pt x="206" y="69"/>
                      <a:pt x="205" y="69"/>
                      <a:pt x="205" y="68"/>
                    </a:cubicBezTo>
                    <a:cubicBezTo>
                      <a:pt x="206" y="67"/>
                      <a:pt x="207" y="67"/>
                      <a:pt x="209" y="66"/>
                    </a:cubicBezTo>
                    <a:cubicBezTo>
                      <a:pt x="209" y="66"/>
                      <a:pt x="209" y="65"/>
                      <a:pt x="209" y="65"/>
                    </a:cubicBezTo>
                    <a:cubicBezTo>
                      <a:pt x="210" y="64"/>
                      <a:pt x="210" y="64"/>
                      <a:pt x="211" y="63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12" y="63"/>
                      <a:pt x="212" y="62"/>
                      <a:pt x="212" y="62"/>
                    </a:cubicBezTo>
                    <a:cubicBezTo>
                      <a:pt x="214" y="62"/>
                      <a:pt x="214" y="61"/>
                      <a:pt x="215" y="60"/>
                    </a:cubicBezTo>
                    <a:cubicBezTo>
                      <a:pt x="216" y="59"/>
                      <a:pt x="217" y="59"/>
                      <a:pt x="217" y="58"/>
                    </a:cubicBezTo>
                    <a:cubicBezTo>
                      <a:pt x="217" y="58"/>
                      <a:pt x="217" y="58"/>
                      <a:pt x="217" y="58"/>
                    </a:cubicBezTo>
                    <a:cubicBezTo>
                      <a:pt x="218" y="58"/>
                      <a:pt x="218" y="58"/>
                      <a:pt x="219" y="58"/>
                    </a:cubicBezTo>
                    <a:cubicBezTo>
                      <a:pt x="219" y="57"/>
                      <a:pt x="220" y="56"/>
                      <a:pt x="220" y="55"/>
                    </a:cubicBezTo>
                    <a:cubicBezTo>
                      <a:pt x="220" y="55"/>
                      <a:pt x="221" y="55"/>
                      <a:pt x="221" y="55"/>
                    </a:cubicBezTo>
                    <a:cubicBezTo>
                      <a:pt x="221" y="55"/>
                      <a:pt x="221" y="55"/>
                      <a:pt x="221" y="54"/>
                    </a:cubicBezTo>
                    <a:cubicBezTo>
                      <a:pt x="221" y="54"/>
                      <a:pt x="222" y="55"/>
                      <a:pt x="222" y="54"/>
                    </a:cubicBezTo>
                    <a:cubicBezTo>
                      <a:pt x="222" y="54"/>
                      <a:pt x="222" y="54"/>
                      <a:pt x="223" y="53"/>
                    </a:cubicBezTo>
                    <a:cubicBezTo>
                      <a:pt x="223" y="53"/>
                      <a:pt x="224" y="53"/>
                      <a:pt x="224" y="53"/>
                    </a:cubicBezTo>
                    <a:cubicBezTo>
                      <a:pt x="224" y="53"/>
                      <a:pt x="224" y="53"/>
                      <a:pt x="225" y="52"/>
                    </a:cubicBezTo>
                    <a:cubicBezTo>
                      <a:pt x="226" y="52"/>
                      <a:pt x="226" y="52"/>
                      <a:pt x="226" y="51"/>
                    </a:cubicBezTo>
                    <a:cubicBezTo>
                      <a:pt x="227" y="51"/>
                      <a:pt x="228" y="50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49"/>
                      <a:pt x="230" y="49"/>
                      <a:pt x="230" y="49"/>
                    </a:cubicBezTo>
                    <a:cubicBezTo>
                      <a:pt x="230" y="48"/>
                      <a:pt x="230" y="48"/>
                      <a:pt x="230" y="48"/>
                    </a:cubicBezTo>
                    <a:cubicBezTo>
                      <a:pt x="231" y="47"/>
                      <a:pt x="233" y="47"/>
                      <a:pt x="234" y="46"/>
                    </a:cubicBezTo>
                    <a:cubicBezTo>
                      <a:pt x="235" y="46"/>
                      <a:pt x="236" y="44"/>
                      <a:pt x="238" y="44"/>
                    </a:cubicBezTo>
                    <a:cubicBezTo>
                      <a:pt x="238" y="43"/>
                      <a:pt x="239" y="43"/>
                      <a:pt x="240" y="43"/>
                    </a:cubicBezTo>
                    <a:cubicBezTo>
                      <a:pt x="240" y="42"/>
                      <a:pt x="240" y="42"/>
                      <a:pt x="240" y="42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2" y="41"/>
                      <a:pt x="242" y="41"/>
                      <a:pt x="243" y="41"/>
                    </a:cubicBezTo>
                    <a:cubicBezTo>
                      <a:pt x="243" y="41"/>
                      <a:pt x="243" y="40"/>
                      <a:pt x="244" y="40"/>
                    </a:cubicBezTo>
                    <a:cubicBezTo>
                      <a:pt x="246" y="38"/>
                      <a:pt x="248" y="38"/>
                      <a:pt x="250" y="36"/>
                    </a:cubicBezTo>
                    <a:cubicBezTo>
                      <a:pt x="251" y="36"/>
                      <a:pt x="251" y="35"/>
                      <a:pt x="252" y="35"/>
                    </a:cubicBezTo>
                    <a:cubicBezTo>
                      <a:pt x="252" y="34"/>
                      <a:pt x="253" y="34"/>
                      <a:pt x="253" y="33"/>
                    </a:cubicBezTo>
                    <a:cubicBezTo>
                      <a:pt x="250" y="33"/>
                      <a:pt x="249" y="35"/>
                      <a:pt x="246" y="36"/>
                    </a:cubicBezTo>
                    <a:cubicBezTo>
                      <a:pt x="246" y="36"/>
                      <a:pt x="248" y="35"/>
                      <a:pt x="247" y="35"/>
                    </a:cubicBezTo>
                    <a:cubicBezTo>
                      <a:pt x="246" y="36"/>
                      <a:pt x="245" y="35"/>
                      <a:pt x="245" y="37"/>
                    </a:cubicBezTo>
                    <a:cubicBezTo>
                      <a:pt x="245" y="37"/>
                      <a:pt x="246" y="36"/>
                      <a:pt x="246" y="37"/>
                    </a:cubicBezTo>
                    <a:cubicBezTo>
                      <a:pt x="245" y="37"/>
                      <a:pt x="245" y="38"/>
                      <a:pt x="244" y="37"/>
                    </a:cubicBezTo>
                    <a:cubicBezTo>
                      <a:pt x="243" y="36"/>
                      <a:pt x="245" y="36"/>
                      <a:pt x="245" y="35"/>
                    </a:cubicBezTo>
                    <a:cubicBezTo>
                      <a:pt x="243" y="34"/>
                      <a:pt x="244" y="35"/>
                      <a:pt x="243" y="36"/>
                    </a:cubicBezTo>
                    <a:cubicBezTo>
                      <a:pt x="243" y="36"/>
                      <a:pt x="243" y="36"/>
                      <a:pt x="243" y="36"/>
                    </a:cubicBezTo>
                    <a:cubicBezTo>
                      <a:pt x="242" y="36"/>
                      <a:pt x="242" y="36"/>
                      <a:pt x="241" y="36"/>
                    </a:cubicBezTo>
                    <a:cubicBezTo>
                      <a:pt x="241" y="36"/>
                      <a:pt x="241" y="37"/>
                      <a:pt x="241" y="37"/>
                    </a:cubicBezTo>
                    <a:cubicBezTo>
                      <a:pt x="240" y="37"/>
                      <a:pt x="239" y="37"/>
                      <a:pt x="239" y="38"/>
                    </a:cubicBezTo>
                    <a:cubicBezTo>
                      <a:pt x="241" y="38"/>
                      <a:pt x="239" y="39"/>
                      <a:pt x="240" y="40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8" y="41"/>
                      <a:pt x="238" y="42"/>
                      <a:pt x="236" y="42"/>
                    </a:cubicBezTo>
                    <a:cubicBezTo>
                      <a:pt x="236" y="42"/>
                      <a:pt x="236" y="41"/>
                      <a:pt x="236" y="41"/>
                    </a:cubicBezTo>
                    <a:cubicBezTo>
                      <a:pt x="235" y="42"/>
                      <a:pt x="234" y="41"/>
                      <a:pt x="234" y="41"/>
                    </a:cubicBezTo>
                    <a:cubicBezTo>
                      <a:pt x="233" y="42"/>
                      <a:pt x="233" y="42"/>
                      <a:pt x="232" y="42"/>
                    </a:cubicBezTo>
                    <a:cubicBezTo>
                      <a:pt x="231" y="42"/>
                      <a:pt x="232" y="43"/>
                      <a:pt x="231" y="43"/>
                    </a:cubicBezTo>
                    <a:cubicBezTo>
                      <a:pt x="231" y="43"/>
                      <a:pt x="230" y="43"/>
                      <a:pt x="230" y="43"/>
                    </a:cubicBezTo>
                    <a:cubicBezTo>
                      <a:pt x="230" y="43"/>
                      <a:pt x="229" y="44"/>
                      <a:pt x="229" y="44"/>
                    </a:cubicBezTo>
                    <a:cubicBezTo>
                      <a:pt x="229" y="44"/>
                      <a:pt x="228" y="45"/>
                      <a:pt x="228" y="45"/>
                    </a:cubicBezTo>
                    <a:cubicBezTo>
                      <a:pt x="227" y="45"/>
                      <a:pt x="227" y="45"/>
                      <a:pt x="226" y="46"/>
                    </a:cubicBezTo>
                    <a:cubicBezTo>
                      <a:pt x="226" y="47"/>
                      <a:pt x="225" y="46"/>
                      <a:pt x="225" y="47"/>
                    </a:cubicBezTo>
                    <a:cubicBezTo>
                      <a:pt x="225" y="49"/>
                      <a:pt x="224" y="50"/>
                      <a:pt x="222" y="50"/>
                    </a:cubicBezTo>
                    <a:cubicBezTo>
                      <a:pt x="222" y="49"/>
                      <a:pt x="224" y="49"/>
                      <a:pt x="223" y="48"/>
                    </a:cubicBezTo>
                    <a:cubicBezTo>
                      <a:pt x="222" y="48"/>
                      <a:pt x="221" y="49"/>
                      <a:pt x="221" y="49"/>
                    </a:cubicBezTo>
                    <a:cubicBezTo>
                      <a:pt x="221" y="49"/>
                      <a:pt x="220" y="49"/>
                      <a:pt x="220" y="49"/>
                    </a:cubicBezTo>
                    <a:cubicBezTo>
                      <a:pt x="220" y="50"/>
                      <a:pt x="219" y="50"/>
                      <a:pt x="219" y="50"/>
                    </a:cubicBezTo>
                    <a:cubicBezTo>
                      <a:pt x="219" y="50"/>
                      <a:pt x="218" y="51"/>
                      <a:pt x="218" y="51"/>
                    </a:cubicBezTo>
                    <a:cubicBezTo>
                      <a:pt x="218" y="51"/>
                      <a:pt x="217" y="51"/>
                      <a:pt x="217" y="51"/>
                    </a:cubicBezTo>
                    <a:cubicBezTo>
                      <a:pt x="217" y="51"/>
                      <a:pt x="217" y="51"/>
                      <a:pt x="217" y="52"/>
                    </a:cubicBezTo>
                    <a:cubicBezTo>
                      <a:pt x="216" y="52"/>
                      <a:pt x="216" y="52"/>
                      <a:pt x="216" y="52"/>
                    </a:cubicBezTo>
                    <a:cubicBezTo>
                      <a:pt x="215" y="53"/>
                      <a:pt x="214" y="53"/>
                      <a:pt x="214" y="54"/>
                    </a:cubicBezTo>
                    <a:cubicBezTo>
                      <a:pt x="212" y="54"/>
                      <a:pt x="212" y="55"/>
                      <a:pt x="211" y="55"/>
                    </a:cubicBezTo>
                    <a:cubicBezTo>
                      <a:pt x="209" y="57"/>
                      <a:pt x="207" y="58"/>
                      <a:pt x="205" y="60"/>
                    </a:cubicBezTo>
                    <a:cubicBezTo>
                      <a:pt x="204" y="60"/>
                      <a:pt x="204" y="60"/>
                      <a:pt x="203" y="60"/>
                    </a:cubicBezTo>
                    <a:cubicBezTo>
                      <a:pt x="203" y="60"/>
                      <a:pt x="202" y="61"/>
                      <a:pt x="202" y="61"/>
                    </a:cubicBezTo>
                    <a:cubicBezTo>
                      <a:pt x="202" y="62"/>
                      <a:pt x="202" y="62"/>
                      <a:pt x="201" y="62"/>
                    </a:cubicBezTo>
                    <a:cubicBezTo>
                      <a:pt x="201" y="62"/>
                      <a:pt x="201" y="62"/>
                      <a:pt x="201" y="62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200" y="64"/>
                      <a:pt x="199" y="64"/>
                      <a:pt x="199" y="64"/>
                    </a:cubicBezTo>
                    <a:cubicBezTo>
                      <a:pt x="199" y="64"/>
                      <a:pt x="198" y="64"/>
                      <a:pt x="198" y="65"/>
                    </a:cubicBezTo>
                    <a:cubicBezTo>
                      <a:pt x="197" y="65"/>
                      <a:pt x="197" y="66"/>
                      <a:pt x="196" y="66"/>
                    </a:cubicBezTo>
                    <a:cubicBezTo>
                      <a:pt x="196" y="67"/>
                      <a:pt x="196" y="66"/>
                      <a:pt x="195" y="67"/>
                    </a:cubicBezTo>
                    <a:cubicBezTo>
                      <a:pt x="195" y="67"/>
                      <a:pt x="195" y="67"/>
                      <a:pt x="195" y="67"/>
                    </a:cubicBezTo>
                    <a:cubicBezTo>
                      <a:pt x="194" y="68"/>
                      <a:pt x="194" y="68"/>
                      <a:pt x="193" y="69"/>
                    </a:cubicBezTo>
                    <a:cubicBezTo>
                      <a:pt x="192" y="69"/>
                      <a:pt x="192" y="70"/>
                      <a:pt x="191" y="69"/>
                    </a:cubicBezTo>
                    <a:cubicBezTo>
                      <a:pt x="190" y="70"/>
                      <a:pt x="190" y="71"/>
                      <a:pt x="188" y="71"/>
                    </a:cubicBezTo>
                    <a:cubicBezTo>
                      <a:pt x="187" y="72"/>
                      <a:pt x="189" y="72"/>
                      <a:pt x="187" y="73"/>
                    </a:cubicBezTo>
                    <a:cubicBezTo>
                      <a:pt x="187" y="72"/>
                      <a:pt x="186" y="73"/>
                      <a:pt x="186" y="74"/>
                    </a:cubicBez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4"/>
                      <a:pt x="185" y="75"/>
                      <a:pt x="184" y="75"/>
                    </a:cubicBezTo>
                    <a:cubicBezTo>
                      <a:pt x="184" y="75"/>
                      <a:pt x="183" y="74"/>
                      <a:pt x="183" y="74"/>
                    </a:cubicBezTo>
                    <a:cubicBezTo>
                      <a:pt x="183" y="76"/>
                      <a:pt x="182" y="76"/>
                      <a:pt x="182" y="76"/>
                    </a:cubicBezTo>
                    <a:cubicBezTo>
                      <a:pt x="182" y="76"/>
                      <a:pt x="182" y="77"/>
                      <a:pt x="181" y="77"/>
                    </a:cubicBezTo>
                    <a:cubicBezTo>
                      <a:pt x="181" y="77"/>
                      <a:pt x="180" y="78"/>
                      <a:pt x="179" y="78"/>
                    </a:cubicBezTo>
                    <a:cubicBezTo>
                      <a:pt x="180" y="79"/>
                      <a:pt x="179" y="80"/>
                      <a:pt x="178" y="80"/>
                    </a:cubicBezTo>
                    <a:cubicBezTo>
                      <a:pt x="178" y="80"/>
                      <a:pt x="178" y="80"/>
                      <a:pt x="177" y="80"/>
                    </a:cubicBezTo>
                    <a:cubicBezTo>
                      <a:pt x="177" y="81"/>
                      <a:pt x="177" y="81"/>
                      <a:pt x="177" y="81"/>
                    </a:cubicBezTo>
                    <a:cubicBezTo>
                      <a:pt x="176" y="81"/>
                      <a:pt x="176" y="82"/>
                      <a:pt x="176" y="82"/>
                    </a:cubicBezTo>
                    <a:cubicBezTo>
                      <a:pt x="176" y="82"/>
                      <a:pt x="176" y="81"/>
                      <a:pt x="175" y="81"/>
                    </a:cubicBezTo>
                    <a:cubicBezTo>
                      <a:pt x="176" y="82"/>
                      <a:pt x="175" y="83"/>
                      <a:pt x="174" y="83"/>
                    </a:cubicBezTo>
                    <a:cubicBezTo>
                      <a:pt x="174" y="84"/>
                      <a:pt x="173" y="85"/>
                      <a:pt x="172" y="84"/>
                    </a:cubicBezTo>
                    <a:cubicBezTo>
                      <a:pt x="172" y="86"/>
                      <a:pt x="171" y="86"/>
                      <a:pt x="171" y="87"/>
                    </a:cubicBezTo>
                    <a:cubicBezTo>
                      <a:pt x="170" y="87"/>
                      <a:pt x="170" y="87"/>
                      <a:pt x="169" y="87"/>
                    </a:cubicBezTo>
                    <a:cubicBezTo>
                      <a:pt x="169" y="88"/>
                      <a:pt x="170" y="88"/>
                      <a:pt x="169" y="89"/>
                    </a:cubicBezTo>
                    <a:cubicBezTo>
                      <a:pt x="169" y="89"/>
                      <a:pt x="169" y="89"/>
                      <a:pt x="168" y="89"/>
                    </a:cubicBezTo>
                    <a:cubicBezTo>
                      <a:pt x="168" y="89"/>
                      <a:pt x="168" y="89"/>
                      <a:pt x="167" y="89"/>
                    </a:cubicBezTo>
                    <a:cubicBezTo>
                      <a:pt x="167" y="90"/>
                      <a:pt x="167" y="90"/>
                      <a:pt x="167" y="91"/>
                    </a:cubicBezTo>
                    <a:cubicBezTo>
                      <a:pt x="167" y="92"/>
                      <a:pt x="166" y="92"/>
                      <a:pt x="166" y="93"/>
                    </a:cubicBezTo>
                    <a:cubicBezTo>
                      <a:pt x="165" y="92"/>
                      <a:pt x="166" y="91"/>
                      <a:pt x="165" y="91"/>
                    </a:cubicBezTo>
                    <a:cubicBezTo>
                      <a:pt x="165" y="91"/>
                      <a:pt x="165" y="92"/>
                      <a:pt x="165" y="92"/>
                    </a:cubicBezTo>
                    <a:cubicBezTo>
                      <a:pt x="164" y="93"/>
                      <a:pt x="164" y="94"/>
                      <a:pt x="163" y="94"/>
                    </a:cubicBezTo>
                    <a:cubicBezTo>
                      <a:pt x="162" y="95"/>
                      <a:pt x="161" y="95"/>
                      <a:pt x="161" y="96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8"/>
                      <a:pt x="159" y="98"/>
                      <a:pt x="160" y="99"/>
                    </a:cubicBezTo>
                    <a:cubicBezTo>
                      <a:pt x="162" y="98"/>
                      <a:pt x="162" y="95"/>
                      <a:pt x="164" y="95"/>
                    </a:cubicBezTo>
                    <a:cubicBezTo>
                      <a:pt x="165" y="95"/>
                      <a:pt x="165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7" y="93"/>
                      <a:pt x="168" y="92"/>
                      <a:pt x="168" y="92"/>
                    </a:cubicBezTo>
                    <a:cubicBezTo>
                      <a:pt x="168" y="92"/>
                      <a:pt x="169" y="92"/>
                      <a:pt x="169" y="92"/>
                    </a:cubicBezTo>
                    <a:cubicBezTo>
                      <a:pt x="169" y="91"/>
                      <a:pt x="169" y="91"/>
                      <a:pt x="169" y="90"/>
                    </a:cubicBezTo>
                    <a:cubicBezTo>
                      <a:pt x="170" y="90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8"/>
                    </a:cubicBezTo>
                    <a:cubicBezTo>
                      <a:pt x="171" y="88"/>
                      <a:pt x="170" y="88"/>
                      <a:pt x="171" y="88"/>
                    </a:cubicBezTo>
                    <a:cubicBezTo>
                      <a:pt x="171" y="88"/>
                      <a:pt x="172" y="88"/>
                      <a:pt x="172" y="88"/>
                    </a:cubicBezTo>
                    <a:cubicBezTo>
                      <a:pt x="173" y="87"/>
                      <a:pt x="174" y="86"/>
                      <a:pt x="175" y="85"/>
                    </a:cubicBezTo>
                    <a:cubicBezTo>
                      <a:pt x="175" y="84"/>
                      <a:pt x="176" y="83"/>
                      <a:pt x="177" y="82"/>
                    </a:cubicBezTo>
                    <a:cubicBezTo>
                      <a:pt x="178" y="81"/>
                      <a:pt x="178" y="82"/>
                      <a:pt x="178" y="81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0" y="80"/>
                      <a:pt x="181" y="79"/>
                      <a:pt x="181" y="79"/>
                    </a:cubicBezTo>
                    <a:cubicBezTo>
                      <a:pt x="182" y="78"/>
                      <a:pt x="183" y="78"/>
                      <a:pt x="183" y="77"/>
                    </a:cubicBezTo>
                    <a:cubicBezTo>
                      <a:pt x="183" y="77"/>
                      <a:pt x="184" y="77"/>
                      <a:pt x="184" y="76"/>
                    </a:cubicBezTo>
                    <a:cubicBezTo>
                      <a:pt x="185" y="77"/>
                      <a:pt x="185" y="76"/>
                      <a:pt x="185" y="76"/>
                    </a:cubicBezTo>
                    <a:cubicBezTo>
                      <a:pt x="185" y="79"/>
                      <a:pt x="183" y="78"/>
                      <a:pt x="182" y="79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81"/>
                      <a:pt x="182" y="81"/>
                      <a:pt x="181" y="82"/>
                    </a:cubicBezTo>
                    <a:cubicBezTo>
                      <a:pt x="180" y="83"/>
                      <a:pt x="179" y="85"/>
                      <a:pt x="177" y="85"/>
                    </a:cubicBezTo>
                    <a:cubicBezTo>
                      <a:pt x="176" y="86"/>
                      <a:pt x="175" y="87"/>
                      <a:pt x="174" y="88"/>
                    </a:cubicBezTo>
                    <a:cubicBezTo>
                      <a:pt x="174" y="88"/>
                      <a:pt x="174" y="88"/>
                      <a:pt x="173" y="88"/>
                    </a:cubicBezTo>
                    <a:cubicBezTo>
                      <a:pt x="173" y="90"/>
                      <a:pt x="172" y="90"/>
                      <a:pt x="172" y="91"/>
                    </a:cubicBezTo>
                    <a:cubicBezTo>
                      <a:pt x="170" y="90"/>
                      <a:pt x="171" y="93"/>
                      <a:pt x="169" y="93"/>
                    </a:cubicBezTo>
                    <a:cubicBezTo>
                      <a:pt x="169" y="94"/>
                      <a:pt x="168" y="94"/>
                      <a:pt x="167" y="95"/>
                    </a:cubicBezTo>
                    <a:cubicBezTo>
                      <a:pt x="167" y="95"/>
                      <a:pt x="167" y="96"/>
                      <a:pt x="166" y="96"/>
                    </a:cubicBezTo>
                    <a:cubicBezTo>
                      <a:pt x="165" y="97"/>
                      <a:pt x="164" y="98"/>
                      <a:pt x="163" y="99"/>
                    </a:cubicBezTo>
                    <a:cubicBezTo>
                      <a:pt x="162" y="100"/>
                      <a:pt x="161" y="101"/>
                      <a:pt x="161" y="101"/>
                    </a:cubicBezTo>
                    <a:cubicBezTo>
                      <a:pt x="160" y="102"/>
                      <a:pt x="160" y="102"/>
                      <a:pt x="160" y="102"/>
                    </a:cubicBezTo>
                    <a:cubicBezTo>
                      <a:pt x="160" y="103"/>
                      <a:pt x="158" y="103"/>
                      <a:pt x="159" y="104"/>
                    </a:cubicBezTo>
                    <a:cubicBezTo>
                      <a:pt x="159" y="104"/>
                      <a:pt x="158" y="104"/>
                      <a:pt x="158" y="105"/>
                    </a:cubicBezTo>
                    <a:cubicBezTo>
                      <a:pt x="158" y="106"/>
                      <a:pt x="159" y="104"/>
                      <a:pt x="159" y="106"/>
                    </a:cubicBezTo>
                    <a:cubicBezTo>
                      <a:pt x="158" y="106"/>
                      <a:pt x="159" y="107"/>
                      <a:pt x="158" y="107"/>
                    </a:cubicBezTo>
                    <a:cubicBezTo>
                      <a:pt x="158" y="107"/>
                      <a:pt x="158" y="107"/>
                      <a:pt x="158" y="107"/>
                    </a:cubicBezTo>
                    <a:cubicBezTo>
                      <a:pt x="157" y="107"/>
                      <a:pt x="158" y="108"/>
                      <a:pt x="157" y="108"/>
                    </a:cubicBezTo>
                    <a:cubicBezTo>
                      <a:pt x="157" y="107"/>
                      <a:pt x="156" y="107"/>
                      <a:pt x="156" y="107"/>
                    </a:cubicBezTo>
                    <a:cubicBezTo>
                      <a:pt x="155" y="109"/>
                      <a:pt x="157" y="107"/>
                      <a:pt x="157" y="109"/>
                    </a:cubicBezTo>
                    <a:cubicBezTo>
                      <a:pt x="156" y="109"/>
                      <a:pt x="156" y="109"/>
                      <a:pt x="156" y="109"/>
                    </a:cubicBezTo>
                    <a:cubicBezTo>
                      <a:pt x="155" y="110"/>
                      <a:pt x="155" y="109"/>
                      <a:pt x="154" y="109"/>
                    </a:cubicBezTo>
                    <a:cubicBezTo>
                      <a:pt x="153" y="110"/>
                      <a:pt x="151" y="111"/>
                      <a:pt x="152" y="113"/>
                    </a:cubicBezTo>
                    <a:cubicBezTo>
                      <a:pt x="153" y="113"/>
                      <a:pt x="152" y="114"/>
                      <a:pt x="152" y="114"/>
                    </a:cubicBezTo>
                    <a:cubicBezTo>
                      <a:pt x="151" y="113"/>
                      <a:pt x="152" y="113"/>
                      <a:pt x="151" y="112"/>
                    </a:cubicBezTo>
                    <a:cubicBezTo>
                      <a:pt x="151" y="113"/>
                      <a:pt x="150" y="114"/>
                      <a:pt x="150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0" y="115"/>
                      <a:pt x="149" y="115"/>
                      <a:pt x="149" y="115"/>
                    </a:cubicBezTo>
                    <a:cubicBezTo>
                      <a:pt x="149" y="116"/>
                      <a:pt x="148" y="117"/>
                      <a:pt x="147" y="118"/>
                    </a:cubicBezTo>
                    <a:cubicBezTo>
                      <a:pt x="147" y="118"/>
                      <a:pt x="146" y="118"/>
                      <a:pt x="146" y="118"/>
                    </a:cubicBezTo>
                    <a:cubicBezTo>
                      <a:pt x="146" y="119"/>
                      <a:pt x="145" y="120"/>
                      <a:pt x="145" y="121"/>
                    </a:cubicBezTo>
                    <a:cubicBezTo>
                      <a:pt x="144" y="121"/>
                      <a:pt x="144" y="121"/>
                      <a:pt x="145" y="122"/>
                    </a:cubicBezTo>
                    <a:cubicBezTo>
                      <a:pt x="145" y="123"/>
                      <a:pt x="143" y="122"/>
                      <a:pt x="143" y="122"/>
                    </a:cubicBezTo>
                    <a:cubicBezTo>
                      <a:pt x="143" y="123"/>
                      <a:pt x="144" y="124"/>
                      <a:pt x="144" y="124"/>
                    </a:cubicBezTo>
                    <a:cubicBezTo>
                      <a:pt x="143" y="124"/>
                      <a:pt x="143" y="123"/>
                      <a:pt x="143" y="123"/>
                    </a:cubicBezTo>
                    <a:cubicBezTo>
                      <a:pt x="143" y="124"/>
                      <a:pt x="143" y="125"/>
                      <a:pt x="143" y="126"/>
                    </a:cubicBezTo>
                    <a:cubicBezTo>
                      <a:pt x="142" y="126"/>
                      <a:pt x="142" y="126"/>
                      <a:pt x="141" y="126"/>
                    </a:cubicBezTo>
                    <a:cubicBezTo>
                      <a:pt x="141" y="126"/>
                      <a:pt x="141" y="126"/>
                      <a:pt x="140" y="126"/>
                    </a:cubicBezTo>
                    <a:cubicBezTo>
                      <a:pt x="141" y="125"/>
                      <a:pt x="140" y="125"/>
                      <a:pt x="141" y="124"/>
                    </a:cubicBezTo>
                    <a:cubicBezTo>
                      <a:pt x="141" y="123"/>
                      <a:pt x="142" y="123"/>
                      <a:pt x="142" y="121"/>
                    </a:cubicBezTo>
                    <a:cubicBezTo>
                      <a:pt x="141" y="121"/>
                      <a:pt x="140" y="122"/>
                      <a:pt x="140" y="122"/>
                    </a:cubicBezTo>
                    <a:cubicBezTo>
                      <a:pt x="140" y="123"/>
                      <a:pt x="139" y="124"/>
                      <a:pt x="139" y="124"/>
                    </a:cubicBezTo>
                    <a:cubicBezTo>
                      <a:pt x="139" y="125"/>
                      <a:pt x="139" y="124"/>
                      <a:pt x="139" y="125"/>
                    </a:cubicBezTo>
                    <a:cubicBezTo>
                      <a:pt x="138" y="125"/>
                      <a:pt x="139" y="126"/>
                      <a:pt x="138" y="127"/>
                    </a:cubicBezTo>
                    <a:cubicBezTo>
                      <a:pt x="139" y="126"/>
                      <a:pt x="140" y="127"/>
                      <a:pt x="140" y="128"/>
                    </a:cubicBezTo>
                    <a:cubicBezTo>
                      <a:pt x="140" y="128"/>
                      <a:pt x="139" y="128"/>
                      <a:pt x="139" y="129"/>
                    </a:cubicBezTo>
                    <a:cubicBezTo>
                      <a:pt x="139" y="129"/>
                      <a:pt x="140" y="129"/>
                      <a:pt x="140" y="130"/>
                    </a:cubicBezTo>
                    <a:cubicBezTo>
                      <a:pt x="139" y="130"/>
                      <a:pt x="139" y="129"/>
                      <a:pt x="139" y="130"/>
                    </a:cubicBezTo>
                    <a:cubicBezTo>
                      <a:pt x="139" y="130"/>
                      <a:pt x="138" y="130"/>
                      <a:pt x="138" y="130"/>
                    </a:cubicBezTo>
                    <a:cubicBezTo>
                      <a:pt x="137" y="129"/>
                      <a:pt x="139" y="127"/>
                      <a:pt x="137" y="127"/>
                    </a:cubicBezTo>
                    <a:cubicBezTo>
                      <a:pt x="137" y="127"/>
                      <a:pt x="137" y="128"/>
                      <a:pt x="136" y="128"/>
                    </a:cubicBezTo>
                    <a:cubicBezTo>
                      <a:pt x="136" y="128"/>
                      <a:pt x="136" y="128"/>
                      <a:pt x="136" y="128"/>
                    </a:cubicBezTo>
                    <a:cubicBezTo>
                      <a:pt x="135" y="129"/>
                      <a:pt x="135" y="130"/>
                      <a:pt x="134" y="130"/>
                    </a:cubicBezTo>
                    <a:cubicBezTo>
                      <a:pt x="134" y="131"/>
                      <a:pt x="134" y="131"/>
                      <a:pt x="135" y="131"/>
                    </a:cubicBezTo>
                    <a:cubicBezTo>
                      <a:pt x="134" y="131"/>
                      <a:pt x="134" y="133"/>
                      <a:pt x="133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133"/>
                      <a:pt x="132" y="133"/>
                      <a:pt x="132" y="133"/>
                    </a:cubicBezTo>
                    <a:cubicBezTo>
                      <a:pt x="132" y="134"/>
                      <a:pt x="132" y="134"/>
                      <a:pt x="132" y="134"/>
                    </a:cubicBezTo>
                    <a:cubicBezTo>
                      <a:pt x="132" y="134"/>
                      <a:pt x="132" y="135"/>
                      <a:pt x="132" y="135"/>
                    </a:cubicBez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2" y="136"/>
                      <a:pt x="132" y="136"/>
                      <a:pt x="132" y="137"/>
                    </a:cubicBezTo>
                    <a:cubicBezTo>
                      <a:pt x="132" y="137"/>
                      <a:pt x="132" y="138"/>
                      <a:pt x="131" y="138"/>
                    </a:cubicBezTo>
                    <a:cubicBezTo>
                      <a:pt x="131" y="138"/>
                      <a:pt x="131" y="138"/>
                      <a:pt x="131" y="138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1" y="136"/>
                      <a:pt x="132" y="135"/>
                      <a:pt x="131" y="135"/>
                    </a:cubicBezTo>
                    <a:cubicBezTo>
                      <a:pt x="131" y="135"/>
                      <a:pt x="130" y="136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lose/>
                    <a:moveTo>
                      <a:pt x="112" y="193"/>
                    </a:moveTo>
                    <a:cubicBezTo>
                      <a:pt x="112" y="193"/>
                      <a:pt x="112" y="194"/>
                      <a:pt x="113" y="194"/>
                    </a:cubicBezTo>
                    <a:cubicBezTo>
                      <a:pt x="113" y="195"/>
                      <a:pt x="112" y="195"/>
                      <a:pt x="112" y="195"/>
                    </a:cubicBezTo>
                    <a:cubicBezTo>
                      <a:pt x="112" y="195"/>
                      <a:pt x="112" y="194"/>
                      <a:pt x="112" y="193"/>
                    </a:cubicBezTo>
                    <a:close/>
                    <a:moveTo>
                      <a:pt x="112" y="219"/>
                    </a:moveTo>
                    <a:cubicBezTo>
                      <a:pt x="110" y="217"/>
                      <a:pt x="111" y="214"/>
                      <a:pt x="111" y="212"/>
                    </a:cubicBezTo>
                    <a:cubicBezTo>
                      <a:pt x="111" y="213"/>
                      <a:pt x="112" y="213"/>
                      <a:pt x="112" y="212"/>
                    </a:cubicBezTo>
                    <a:cubicBezTo>
                      <a:pt x="113" y="212"/>
                      <a:pt x="112" y="213"/>
                      <a:pt x="112" y="214"/>
                    </a:cubicBezTo>
                    <a:cubicBezTo>
                      <a:pt x="112" y="214"/>
                      <a:pt x="112" y="214"/>
                      <a:pt x="111" y="214"/>
                    </a:cubicBezTo>
                    <a:cubicBezTo>
                      <a:pt x="111" y="216"/>
                      <a:pt x="112" y="216"/>
                      <a:pt x="112" y="219"/>
                    </a:cubicBezTo>
                    <a:close/>
                    <a:moveTo>
                      <a:pt x="112" y="216"/>
                    </a:moveTo>
                    <a:cubicBezTo>
                      <a:pt x="113" y="216"/>
                      <a:pt x="112" y="218"/>
                      <a:pt x="113" y="217"/>
                    </a:cubicBezTo>
                    <a:cubicBezTo>
                      <a:pt x="112" y="219"/>
                      <a:pt x="113" y="220"/>
                      <a:pt x="113" y="222"/>
                    </a:cubicBezTo>
                    <a:cubicBezTo>
                      <a:pt x="112" y="221"/>
                      <a:pt x="112" y="218"/>
                      <a:pt x="112" y="216"/>
                    </a:cubicBezTo>
                    <a:close/>
                    <a:moveTo>
                      <a:pt x="113" y="228"/>
                    </a:moveTo>
                    <a:cubicBezTo>
                      <a:pt x="113" y="229"/>
                      <a:pt x="113" y="227"/>
                      <a:pt x="113" y="226"/>
                    </a:cubicBezTo>
                    <a:cubicBezTo>
                      <a:pt x="114" y="225"/>
                      <a:pt x="113" y="227"/>
                      <a:pt x="113" y="228"/>
                    </a:cubicBezTo>
                    <a:close/>
                    <a:moveTo>
                      <a:pt x="113" y="225"/>
                    </a:moveTo>
                    <a:cubicBezTo>
                      <a:pt x="112" y="226"/>
                      <a:pt x="113" y="224"/>
                      <a:pt x="113" y="224"/>
                    </a:cubicBezTo>
                    <a:cubicBezTo>
                      <a:pt x="113" y="224"/>
                      <a:pt x="114" y="224"/>
                      <a:pt x="113" y="225"/>
                    </a:cubicBezTo>
                    <a:close/>
                    <a:moveTo>
                      <a:pt x="114" y="203"/>
                    </a:moveTo>
                    <a:cubicBezTo>
                      <a:pt x="113" y="203"/>
                      <a:pt x="114" y="202"/>
                      <a:pt x="113" y="202"/>
                    </a:cubicBezTo>
                    <a:cubicBezTo>
                      <a:pt x="112" y="202"/>
                      <a:pt x="113" y="203"/>
                      <a:pt x="113" y="204"/>
                    </a:cubicBezTo>
                    <a:cubicBezTo>
                      <a:pt x="112" y="204"/>
                      <a:pt x="113" y="209"/>
                      <a:pt x="112" y="210"/>
                    </a:cubicBezTo>
                    <a:cubicBezTo>
                      <a:pt x="110" y="211"/>
                      <a:pt x="111" y="209"/>
                      <a:pt x="111" y="208"/>
                    </a:cubicBezTo>
                    <a:cubicBezTo>
                      <a:pt x="111" y="206"/>
                      <a:pt x="111" y="204"/>
                      <a:pt x="112" y="202"/>
                    </a:cubicBezTo>
                    <a:cubicBezTo>
                      <a:pt x="112" y="202"/>
                      <a:pt x="113" y="201"/>
                      <a:pt x="113" y="200"/>
                    </a:cubicBezTo>
                    <a:cubicBezTo>
                      <a:pt x="113" y="200"/>
                      <a:pt x="112" y="200"/>
                      <a:pt x="112" y="200"/>
                    </a:cubicBezTo>
                    <a:cubicBezTo>
                      <a:pt x="112" y="200"/>
                      <a:pt x="113" y="200"/>
                      <a:pt x="113" y="199"/>
                    </a:cubicBezTo>
                    <a:cubicBezTo>
                      <a:pt x="114" y="200"/>
                      <a:pt x="114" y="201"/>
                      <a:pt x="114" y="203"/>
                    </a:cubicBezTo>
                    <a:close/>
                    <a:moveTo>
                      <a:pt x="116" y="188"/>
                    </a:moveTo>
                    <a:cubicBezTo>
                      <a:pt x="116" y="188"/>
                      <a:pt x="117" y="189"/>
                      <a:pt x="116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15" y="190"/>
                      <a:pt x="116" y="189"/>
                      <a:pt x="116" y="188"/>
                    </a:cubicBezTo>
                    <a:cubicBezTo>
                      <a:pt x="116" y="187"/>
                      <a:pt x="116" y="187"/>
                      <a:pt x="116" y="186"/>
                    </a:cubicBezTo>
                    <a:cubicBezTo>
                      <a:pt x="117" y="186"/>
                      <a:pt x="117" y="187"/>
                      <a:pt x="117" y="187"/>
                    </a:cubicBezTo>
                    <a:cubicBezTo>
                      <a:pt x="118" y="188"/>
                      <a:pt x="117" y="188"/>
                      <a:pt x="116" y="188"/>
                    </a:cubicBezTo>
                    <a:close/>
                    <a:moveTo>
                      <a:pt x="243" y="38"/>
                    </a:moveTo>
                    <a:cubicBezTo>
                      <a:pt x="243" y="39"/>
                      <a:pt x="242" y="39"/>
                      <a:pt x="241" y="39"/>
                    </a:cubicBezTo>
                    <a:cubicBezTo>
                      <a:pt x="241" y="38"/>
                      <a:pt x="242" y="38"/>
                      <a:pt x="243" y="38"/>
                    </a:cubicBezTo>
                    <a:close/>
                    <a:moveTo>
                      <a:pt x="230" y="46"/>
                    </a:moveTo>
                    <a:cubicBezTo>
                      <a:pt x="230" y="46"/>
                      <a:pt x="230" y="46"/>
                      <a:pt x="230" y="46"/>
                    </a:cubicBezTo>
                    <a:cubicBezTo>
                      <a:pt x="231" y="45"/>
                      <a:pt x="231" y="46"/>
                      <a:pt x="231" y="45"/>
                    </a:cubicBezTo>
                    <a:cubicBezTo>
                      <a:pt x="232" y="45"/>
                      <a:pt x="232" y="45"/>
                      <a:pt x="232" y="45"/>
                    </a:cubicBezTo>
                    <a:cubicBezTo>
                      <a:pt x="233" y="44"/>
                      <a:pt x="234" y="43"/>
                      <a:pt x="234" y="43"/>
                    </a:cubicBezTo>
                    <a:cubicBezTo>
                      <a:pt x="235" y="42"/>
                      <a:pt x="235" y="43"/>
                      <a:pt x="235" y="43"/>
                    </a:cubicBezTo>
                    <a:cubicBezTo>
                      <a:pt x="235" y="45"/>
                      <a:pt x="233" y="44"/>
                      <a:pt x="232" y="45"/>
                    </a:cubicBezTo>
                    <a:cubicBezTo>
                      <a:pt x="232" y="46"/>
                      <a:pt x="231" y="46"/>
                      <a:pt x="230" y="47"/>
                    </a:cubicBezTo>
                    <a:cubicBezTo>
                      <a:pt x="230" y="47"/>
                      <a:pt x="230" y="47"/>
                      <a:pt x="230" y="47"/>
                    </a:cubicBezTo>
                    <a:cubicBezTo>
                      <a:pt x="229" y="47"/>
                      <a:pt x="230" y="47"/>
                      <a:pt x="230" y="46"/>
                    </a:cubicBezTo>
                    <a:close/>
                    <a:moveTo>
                      <a:pt x="229" y="47"/>
                    </a:moveTo>
                    <a:cubicBezTo>
                      <a:pt x="229" y="48"/>
                      <a:pt x="228" y="47"/>
                      <a:pt x="228" y="48"/>
                    </a:cubicBezTo>
                    <a:cubicBezTo>
                      <a:pt x="227" y="48"/>
                      <a:pt x="227" y="49"/>
                      <a:pt x="226" y="49"/>
                    </a:cubicBezTo>
                    <a:cubicBezTo>
                      <a:pt x="227" y="48"/>
                      <a:pt x="227" y="46"/>
                      <a:pt x="229" y="47"/>
                    </a:cubicBezTo>
                    <a:close/>
                    <a:moveTo>
                      <a:pt x="219" y="51"/>
                    </a:moveTo>
                    <a:cubicBezTo>
                      <a:pt x="219" y="51"/>
                      <a:pt x="219" y="51"/>
                      <a:pt x="219" y="51"/>
                    </a:cubicBezTo>
                    <a:cubicBezTo>
                      <a:pt x="220" y="51"/>
                      <a:pt x="221" y="51"/>
                      <a:pt x="220" y="52"/>
                    </a:cubicBezTo>
                    <a:cubicBezTo>
                      <a:pt x="220" y="53"/>
                      <a:pt x="218" y="52"/>
                      <a:pt x="219" y="51"/>
                    </a:cubicBezTo>
                    <a:close/>
                    <a:moveTo>
                      <a:pt x="200" y="65"/>
                    </a:moveTo>
                    <a:cubicBezTo>
                      <a:pt x="200" y="66"/>
                      <a:pt x="199" y="68"/>
                      <a:pt x="198" y="67"/>
                    </a:cubicBezTo>
                    <a:cubicBezTo>
                      <a:pt x="197" y="67"/>
                      <a:pt x="199" y="66"/>
                      <a:pt x="200" y="65"/>
                    </a:cubicBezTo>
                    <a:close/>
                    <a:moveTo>
                      <a:pt x="198" y="68"/>
                    </a:moveTo>
                    <a:cubicBezTo>
                      <a:pt x="198" y="68"/>
                      <a:pt x="195" y="69"/>
                      <a:pt x="195" y="69"/>
                    </a:cubicBezTo>
                    <a:cubicBezTo>
                      <a:pt x="195" y="67"/>
                      <a:pt x="197" y="67"/>
                      <a:pt x="198" y="68"/>
                    </a:cubicBezTo>
                    <a:close/>
                    <a:moveTo>
                      <a:pt x="193" y="69"/>
                    </a:moveTo>
                    <a:cubicBezTo>
                      <a:pt x="193" y="70"/>
                      <a:pt x="194" y="69"/>
                      <a:pt x="194" y="69"/>
                    </a:cubicBezTo>
                    <a:cubicBezTo>
                      <a:pt x="194" y="69"/>
                      <a:pt x="194" y="70"/>
                      <a:pt x="195" y="70"/>
                    </a:cubicBezTo>
                    <a:cubicBezTo>
                      <a:pt x="195" y="71"/>
                      <a:pt x="193" y="71"/>
                      <a:pt x="193" y="69"/>
                    </a:cubicBezTo>
                    <a:close/>
                    <a:moveTo>
                      <a:pt x="171" y="94"/>
                    </a:moveTo>
                    <a:cubicBezTo>
                      <a:pt x="172" y="94"/>
                      <a:pt x="169" y="98"/>
                      <a:pt x="168" y="97"/>
                    </a:cubicBezTo>
                    <a:cubicBezTo>
                      <a:pt x="168" y="97"/>
                      <a:pt x="170" y="93"/>
                      <a:pt x="171" y="94"/>
                    </a:cubicBezTo>
                    <a:close/>
                    <a:moveTo>
                      <a:pt x="167" y="98"/>
                    </a:moveTo>
                    <a:cubicBezTo>
                      <a:pt x="167" y="99"/>
                      <a:pt x="167" y="99"/>
                      <a:pt x="167" y="99"/>
                    </a:cubicBezTo>
                    <a:cubicBezTo>
                      <a:pt x="159" y="105"/>
                      <a:pt x="166" y="96"/>
                      <a:pt x="167" y="98"/>
                    </a:cubicBezTo>
                    <a:close/>
                    <a:moveTo>
                      <a:pt x="161" y="102"/>
                    </a:moveTo>
                    <a:cubicBezTo>
                      <a:pt x="162" y="102"/>
                      <a:pt x="163" y="102"/>
                      <a:pt x="163" y="103"/>
                    </a:cubicBezTo>
                    <a:cubicBezTo>
                      <a:pt x="164" y="102"/>
                      <a:pt x="162" y="104"/>
                      <a:pt x="160" y="104"/>
                    </a:cubicBezTo>
                    <a:cubicBezTo>
                      <a:pt x="160" y="103"/>
                      <a:pt x="161" y="103"/>
                      <a:pt x="161" y="102"/>
                    </a:cubicBezTo>
                    <a:close/>
                    <a:moveTo>
                      <a:pt x="161" y="105"/>
                    </a:moveTo>
                    <a:cubicBezTo>
                      <a:pt x="161" y="106"/>
                      <a:pt x="159" y="110"/>
                      <a:pt x="158" y="109"/>
                    </a:cubicBezTo>
                    <a:cubicBezTo>
                      <a:pt x="158" y="108"/>
                      <a:pt x="160" y="106"/>
                      <a:pt x="161" y="105"/>
                    </a:cubicBezTo>
                    <a:close/>
                    <a:moveTo>
                      <a:pt x="126" y="158"/>
                    </a:moveTo>
                    <a:cubicBezTo>
                      <a:pt x="126" y="159"/>
                      <a:pt x="125" y="160"/>
                      <a:pt x="125" y="160"/>
                    </a:cubicBezTo>
                    <a:cubicBezTo>
                      <a:pt x="124" y="160"/>
                      <a:pt x="125" y="157"/>
                      <a:pt x="126" y="157"/>
                    </a:cubicBezTo>
                    <a:cubicBezTo>
                      <a:pt x="127" y="156"/>
                      <a:pt x="126" y="158"/>
                      <a:pt x="126" y="158"/>
                    </a:cubicBezTo>
                    <a:close/>
                    <a:moveTo>
                      <a:pt x="128" y="154"/>
                    </a:moveTo>
                    <a:cubicBezTo>
                      <a:pt x="128" y="154"/>
                      <a:pt x="127" y="154"/>
                      <a:pt x="127" y="155"/>
                    </a:cubicBezTo>
                    <a:cubicBezTo>
                      <a:pt x="127" y="155"/>
                      <a:pt x="127" y="157"/>
                      <a:pt x="126" y="156"/>
                    </a:cubicBezTo>
                    <a:cubicBezTo>
                      <a:pt x="126" y="155"/>
                      <a:pt x="127" y="155"/>
                      <a:pt x="127" y="154"/>
                    </a:cubicBezTo>
                    <a:cubicBezTo>
                      <a:pt x="127" y="154"/>
                      <a:pt x="127" y="152"/>
                      <a:pt x="128" y="152"/>
                    </a:cubicBezTo>
                    <a:cubicBezTo>
                      <a:pt x="128" y="153"/>
                      <a:pt x="128" y="153"/>
                      <a:pt x="128" y="154"/>
                    </a:cubicBezTo>
                    <a:close/>
                    <a:moveTo>
                      <a:pt x="136" y="131"/>
                    </a:moveTo>
                    <a:cubicBezTo>
                      <a:pt x="137" y="131"/>
                      <a:pt x="137" y="133"/>
                      <a:pt x="136" y="134"/>
                    </a:cubicBezTo>
                    <a:cubicBezTo>
                      <a:pt x="135" y="133"/>
                      <a:pt x="136" y="133"/>
                      <a:pt x="136" y="131"/>
                    </a:cubicBezTo>
                    <a:close/>
                    <a:moveTo>
                      <a:pt x="133" y="139"/>
                    </a:moveTo>
                    <a:cubicBezTo>
                      <a:pt x="132" y="137"/>
                      <a:pt x="133" y="137"/>
                      <a:pt x="134" y="136"/>
                    </a:cubicBezTo>
                    <a:cubicBezTo>
                      <a:pt x="134" y="136"/>
                      <a:pt x="135" y="135"/>
                      <a:pt x="135" y="134"/>
                    </a:cubicBezTo>
                    <a:cubicBezTo>
                      <a:pt x="135" y="134"/>
                      <a:pt x="135" y="135"/>
                      <a:pt x="135" y="136"/>
                    </a:cubicBezTo>
                    <a:cubicBezTo>
                      <a:pt x="135" y="137"/>
                      <a:pt x="134" y="137"/>
                      <a:pt x="134" y="137"/>
                    </a:cubicBezTo>
                    <a:cubicBezTo>
                      <a:pt x="134" y="137"/>
                      <a:pt x="133" y="138"/>
                      <a:pt x="133" y="138"/>
                    </a:cubicBezTo>
                    <a:cubicBezTo>
                      <a:pt x="133" y="139"/>
                      <a:pt x="134" y="139"/>
                      <a:pt x="134" y="140"/>
                    </a:cubicBezTo>
                    <a:cubicBezTo>
                      <a:pt x="133" y="140"/>
                      <a:pt x="133" y="140"/>
                      <a:pt x="133" y="140"/>
                    </a:cubicBezTo>
                    <a:cubicBezTo>
                      <a:pt x="133" y="140"/>
                      <a:pt x="133" y="141"/>
                      <a:pt x="132" y="141"/>
                    </a:cubicBezTo>
                    <a:cubicBezTo>
                      <a:pt x="132" y="140"/>
                      <a:pt x="133" y="140"/>
                      <a:pt x="133" y="139"/>
                    </a:cubicBezTo>
                    <a:close/>
                    <a:moveTo>
                      <a:pt x="132" y="142"/>
                    </a:moveTo>
                    <a:cubicBezTo>
                      <a:pt x="132" y="142"/>
                      <a:pt x="132" y="143"/>
                      <a:pt x="132" y="143"/>
                    </a:cubicBezTo>
                    <a:cubicBezTo>
                      <a:pt x="132" y="144"/>
                      <a:pt x="132" y="144"/>
                      <a:pt x="132" y="144"/>
                    </a:cubicBezTo>
                    <a:cubicBezTo>
                      <a:pt x="131" y="145"/>
                      <a:pt x="131" y="146"/>
                      <a:pt x="130" y="146"/>
                    </a:cubicBezTo>
                    <a:cubicBezTo>
                      <a:pt x="130" y="147"/>
                      <a:pt x="130" y="147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29" y="150"/>
                      <a:pt x="130" y="152"/>
                      <a:pt x="128" y="152"/>
                    </a:cubicBezTo>
                    <a:cubicBezTo>
                      <a:pt x="128" y="151"/>
                      <a:pt x="130" y="149"/>
                      <a:pt x="129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5"/>
                      <a:pt x="131" y="145"/>
                      <a:pt x="131" y="143"/>
                    </a:cubicBezTo>
                    <a:cubicBezTo>
                      <a:pt x="131" y="143"/>
                      <a:pt x="132" y="143"/>
                      <a:pt x="132" y="142"/>
                    </a:cubicBezTo>
                    <a:close/>
                    <a:moveTo>
                      <a:pt x="114" y="175"/>
                    </a:moveTo>
                    <a:cubicBezTo>
                      <a:pt x="114" y="174"/>
                      <a:pt x="115" y="174"/>
                      <a:pt x="115" y="173"/>
                    </a:cubicBezTo>
                    <a:cubicBezTo>
                      <a:pt x="114" y="173"/>
                      <a:pt x="114" y="173"/>
                      <a:pt x="114" y="173"/>
                    </a:cubicBezTo>
                    <a:cubicBezTo>
                      <a:pt x="114" y="174"/>
                      <a:pt x="113" y="175"/>
                      <a:pt x="114" y="175"/>
                    </a:cubicBezTo>
                    <a:close/>
                  </a:path>
                </a:pathLst>
              </a:custGeom>
              <a:solidFill>
                <a:schemeClr val="bg1">
                  <a:alpha val="32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82" name="组合 81">
              <a:extLst>
                <a:ext uri="{FF2B5EF4-FFF2-40B4-BE49-F238E27FC236}">
                  <a16:creationId xmlns:a16="http://schemas.microsoft.com/office/drawing/2014/main" id="{7DC82E9E-DF03-49D0-A9D8-FD623491E506}"/>
                </a:ext>
              </a:extLst>
            </p:cNvPr>
            <p:cNvGrpSpPr/>
            <p:nvPr/>
          </p:nvGrpSpPr>
          <p:grpSpPr>
            <a:xfrm>
              <a:off x="6686733" y="2902941"/>
              <a:ext cx="1980245" cy="1980245"/>
              <a:chOff x="866810" y="2652715"/>
              <a:chExt cx="1597660" cy="1597660"/>
            </a:xfrm>
          </p:grpSpPr>
          <p:grpSp>
            <p:nvGrpSpPr>
              <p:cNvPr id="83" name="组合 82">
                <a:extLst>
                  <a:ext uri="{FF2B5EF4-FFF2-40B4-BE49-F238E27FC236}">
                    <a16:creationId xmlns:a16="http://schemas.microsoft.com/office/drawing/2014/main" id="{936BE84F-D666-4977-87AA-8C3C09074161}"/>
                  </a:ext>
                </a:extLst>
              </p:cNvPr>
              <p:cNvGrpSpPr/>
              <p:nvPr/>
            </p:nvGrpSpPr>
            <p:grpSpPr>
              <a:xfrm>
                <a:off x="866810" y="2652715"/>
                <a:ext cx="1597660" cy="1597660"/>
                <a:chOff x="1828800" y="2301240"/>
                <a:chExt cx="2204720" cy="2204720"/>
              </a:xfrm>
            </p:grpSpPr>
            <p:sp>
              <p:nvSpPr>
                <p:cNvPr id="85" name="椭圆 84">
                  <a:extLst>
                    <a:ext uri="{FF2B5EF4-FFF2-40B4-BE49-F238E27FC236}">
                      <a16:creationId xmlns:a16="http://schemas.microsoft.com/office/drawing/2014/main" id="{C83CA49F-AD6B-4790-A559-7BADC35321AD}"/>
                    </a:ext>
                  </a:extLst>
                </p:cNvPr>
                <p:cNvSpPr/>
                <p:nvPr/>
              </p:nvSpPr>
              <p:spPr>
                <a:xfrm>
                  <a:off x="1828800" y="2301240"/>
                  <a:ext cx="2204720" cy="2204720"/>
                </a:xfrm>
                <a:prstGeom prst="ellipse">
                  <a:avLst/>
                </a:prstGeom>
                <a:noFill/>
                <a:ln w="9525">
                  <a:solidFill>
                    <a:schemeClr val="accent1">
                      <a:shade val="50000"/>
                      <a:alpha val="43000"/>
                    </a:schemeClr>
                  </a:solidFill>
                  <a:prstDash val="sysDot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86" name="椭圆 85">
                  <a:extLst>
                    <a:ext uri="{FF2B5EF4-FFF2-40B4-BE49-F238E27FC236}">
                      <a16:creationId xmlns:a16="http://schemas.microsoft.com/office/drawing/2014/main" id="{81963F35-57DF-438D-8947-1ADE50B92B3C}"/>
                    </a:ext>
                  </a:extLst>
                </p:cNvPr>
                <p:cNvSpPr/>
                <p:nvPr/>
              </p:nvSpPr>
              <p:spPr>
                <a:xfrm>
                  <a:off x="1940560" y="2413000"/>
                  <a:ext cx="1981200" cy="198120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accent1">
                      <a:shade val="50000"/>
                      <a:alpha val="79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84" name="Freeform 5">
                <a:extLst>
                  <a:ext uri="{FF2B5EF4-FFF2-40B4-BE49-F238E27FC236}">
                    <a16:creationId xmlns:a16="http://schemas.microsoft.com/office/drawing/2014/main" id="{08763C5F-BAFA-45D8-8CFB-182250021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6794" y="2868376"/>
                <a:ext cx="1143621" cy="1166335"/>
              </a:xfrm>
              <a:custGeom>
                <a:avLst/>
                <a:gdLst>
                  <a:gd name="T0" fmla="*/ 363 w 786"/>
                  <a:gd name="T1" fmla="*/ 284 h 801"/>
                  <a:gd name="T2" fmla="*/ 626 w 786"/>
                  <a:gd name="T3" fmla="*/ 134 h 801"/>
                  <a:gd name="T4" fmla="*/ 682 w 786"/>
                  <a:gd name="T5" fmla="*/ 349 h 801"/>
                  <a:gd name="T6" fmla="*/ 783 w 786"/>
                  <a:gd name="T7" fmla="*/ 364 h 801"/>
                  <a:gd name="T8" fmla="*/ 755 w 786"/>
                  <a:gd name="T9" fmla="*/ 486 h 801"/>
                  <a:gd name="T10" fmla="*/ 672 w 786"/>
                  <a:gd name="T11" fmla="*/ 431 h 801"/>
                  <a:gd name="T12" fmla="*/ 701 w 786"/>
                  <a:gd name="T13" fmla="*/ 535 h 801"/>
                  <a:gd name="T14" fmla="*/ 403 w 786"/>
                  <a:gd name="T15" fmla="*/ 326 h 801"/>
                  <a:gd name="T16" fmla="*/ 578 w 786"/>
                  <a:gd name="T17" fmla="*/ 516 h 801"/>
                  <a:gd name="T18" fmla="*/ 671 w 786"/>
                  <a:gd name="T19" fmla="*/ 565 h 801"/>
                  <a:gd name="T20" fmla="*/ 608 w 786"/>
                  <a:gd name="T21" fmla="*/ 488 h 801"/>
                  <a:gd name="T22" fmla="*/ 662 w 786"/>
                  <a:gd name="T23" fmla="*/ 523 h 801"/>
                  <a:gd name="T24" fmla="*/ 431 w 786"/>
                  <a:gd name="T25" fmla="*/ 280 h 801"/>
                  <a:gd name="T26" fmla="*/ 578 w 786"/>
                  <a:gd name="T27" fmla="*/ 486 h 801"/>
                  <a:gd name="T28" fmla="*/ 620 w 786"/>
                  <a:gd name="T29" fmla="*/ 536 h 801"/>
                  <a:gd name="T30" fmla="*/ 666 w 786"/>
                  <a:gd name="T31" fmla="*/ 549 h 801"/>
                  <a:gd name="T32" fmla="*/ 225 w 786"/>
                  <a:gd name="T33" fmla="*/ 648 h 801"/>
                  <a:gd name="T34" fmla="*/ 179 w 786"/>
                  <a:gd name="T35" fmla="*/ 491 h 801"/>
                  <a:gd name="T36" fmla="*/ 301 w 786"/>
                  <a:gd name="T37" fmla="*/ 440 h 801"/>
                  <a:gd name="T38" fmla="*/ 242 w 786"/>
                  <a:gd name="T39" fmla="*/ 369 h 801"/>
                  <a:gd name="T40" fmla="*/ 167 w 786"/>
                  <a:gd name="T41" fmla="*/ 436 h 801"/>
                  <a:gd name="T42" fmla="*/ 148 w 786"/>
                  <a:gd name="T43" fmla="*/ 665 h 801"/>
                  <a:gd name="T44" fmla="*/ 145 w 786"/>
                  <a:gd name="T45" fmla="*/ 433 h 801"/>
                  <a:gd name="T46" fmla="*/ 405 w 786"/>
                  <a:gd name="T47" fmla="*/ 261 h 801"/>
                  <a:gd name="T48" fmla="*/ 323 w 786"/>
                  <a:gd name="T49" fmla="*/ 106 h 801"/>
                  <a:gd name="T50" fmla="*/ 235 w 786"/>
                  <a:gd name="T51" fmla="*/ 281 h 801"/>
                  <a:gd name="T52" fmla="*/ 121 w 786"/>
                  <a:gd name="T53" fmla="*/ 394 h 801"/>
                  <a:gd name="T54" fmla="*/ 91 w 786"/>
                  <a:gd name="T55" fmla="*/ 557 h 801"/>
                  <a:gd name="T56" fmla="*/ 212 w 786"/>
                  <a:gd name="T57" fmla="*/ 743 h 801"/>
                  <a:gd name="T58" fmla="*/ 293 w 786"/>
                  <a:gd name="T59" fmla="*/ 785 h 801"/>
                  <a:gd name="T60" fmla="*/ 251 w 786"/>
                  <a:gd name="T61" fmla="*/ 366 h 801"/>
                  <a:gd name="T62" fmla="*/ 173 w 786"/>
                  <a:gd name="T63" fmla="*/ 436 h 801"/>
                  <a:gd name="T64" fmla="*/ 289 w 786"/>
                  <a:gd name="T65" fmla="*/ 291 h 801"/>
                  <a:gd name="T66" fmla="*/ 142 w 786"/>
                  <a:gd name="T67" fmla="*/ 394 h 801"/>
                  <a:gd name="T68" fmla="*/ 158 w 786"/>
                  <a:gd name="T69" fmla="*/ 370 h 801"/>
                  <a:gd name="T70" fmla="*/ 127 w 786"/>
                  <a:gd name="T71" fmla="*/ 418 h 801"/>
                  <a:gd name="T72" fmla="*/ 146 w 786"/>
                  <a:gd name="T73" fmla="*/ 545 h 801"/>
                  <a:gd name="T74" fmla="*/ 151 w 786"/>
                  <a:gd name="T75" fmla="*/ 534 h 801"/>
                  <a:gd name="T76" fmla="*/ 234 w 786"/>
                  <a:gd name="T77" fmla="*/ 738 h 801"/>
                  <a:gd name="T78" fmla="*/ 92 w 786"/>
                  <a:gd name="T79" fmla="*/ 213 h 801"/>
                  <a:gd name="T80" fmla="*/ 76 w 786"/>
                  <a:gd name="T81" fmla="*/ 291 h 801"/>
                  <a:gd name="T82" fmla="*/ 75 w 786"/>
                  <a:gd name="T83" fmla="*/ 237 h 801"/>
                  <a:gd name="T84" fmla="*/ 644 w 786"/>
                  <a:gd name="T85" fmla="*/ 118 h 801"/>
                  <a:gd name="T86" fmla="*/ 664 w 786"/>
                  <a:gd name="T87" fmla="*/ 139 h 801"/>
                  <a:gd name="T88" fmla="*/ 578 w 786"/>
                  <a:gd name="T89" fmla="*/ 526 h 801"/>
                  <a:gd name="T90" fmla="*/ 562 w 786"/>
                  <a:gd name="T91" fmla="*/ 256 h 801"/>
                  <a:gd name="T92" fmla="*/ 556 w 786"/>
                  <a:gd name="T93" fmla="*/ 67 h 801"/>
                  <a:gd name="T94" fmla="*/ 178 w 786"/>
                  <a:gd name="T95" fmla="*/ 415 h 801"/>
                  <a:gd name="T96" fmla="*/ 704 w 786"/>
                  <a:gd name="T97" fmla="*/ 598 h 801"/>
                  <a:gd name="T98" fmla="*/ 579 w 786"/>
                  <a:gd name="T99" fmla="*/ 663 h 801"/>
                  <a:gd name="T100" fmla="*/ 633 w 786"/>
                  <a:gd name="T101" fmla="*/ 669 h 801"/>
                  <a:gd name="T102" fmla="*/ 471 w 786"/>
                  <a:gd name="T103" fmla="*/ 490 h 801"/>
                  <a:gd name="T104" fmla="*/ 561 w 786"/>
                  <a:gd name="T105" fmla="*/ 665 h 801"/>
                  <a:gd name="T106" fmla="*/ 382 w 786"/>
                  <a:gd name="T107" fmla="*/ 646 h 801"/>
                  <a:gd name="T108" fmla="*/ 593 w 786"/>
                  <a:gd name="T109" fmla="*/ 669 h 801"/>
                  <a:gd name="T110" fmla="*/ 668 w 786"/>
                  <a:gd name="T111" fmla="*/ 624 h 801"/>
                  <a:gd name="T112" fmla="*/ 694 w 786"/>
                  <a:gd name="T113" fmla="*/ 614 h 801"/>
                  <a:gd name="T114" fmla="*/ 97 w 786"/>
                  <a:gd name="T115" fmla="*/ 631 h 801"/>
                  <a:gd name="T116" fmla="*/ 112 w 786"/>
                  <a:gd name="T117" fmla="*/ 657 h 801"/>
                  <a:gd name="T118" fmla="*/ 126 w 786"/>
                  <a:gd name="T119" fmla="*/ 145 h 801"/>
                  <a:gd name="T120" fmla="*/ 194 w 786"/>
                  <a:gd name="T121" fmla="*/ 79 h 801"/>
                  <a:gd name="T122" fmla="*/ 160 w 786"/>
                  <a:gd name="T123" fmla="*/ 97 h 801"/>
                  <a:gd name="T124" fmla="*/ 243 w 786"/>
                  <a:gd name="T125" fmla="*/ 3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801">
                    <a:moveTo>
                      <a:pt x="214" y="292"/>
                    </a:moveTo>
                    <a:cubicBezTo>
                      <a:pt x="214" y="291"/>
                      <a:pt x="216" y="292"/>
                      <a:pt x="216" y="290"/>
                    </a:cubicBezTo>
                    <a:cubicBezTo>
                      <a:pt x="214" y="289"/>
                      <a:pt x="213" y="291"/>
                      <a:pt x="214" y="292"/>
                    </a:cubicBezTo>
                    <a:close/>
                    <a:moveTo>
                      <a:pt x="209" y="293"/>
                    </a:moveTo>
                    <a:cubicBezTo>
                      <a:pt x="210" y="293"/>
                      <a:pt x="211" y="293"/>
                      <a:pt x="211" y="292"/>
                    </a:cubicBezTo>
                    <a:cubicBezTo>
                      <a:pt x="210" y="292"/>
                      <a:pt x="208" y="292"/>
                      <a:pt x="209" y="293"/>
                    </a:cubicBezTo>
                    <a:close/>
                    <a:moveTo>
                      <a:pt x="196" y="302"/>
                    </a:moveTo>
                    <a:cubicBezTo>
                      <a:pt x="197" y="302"/>
                      <a:pt x="198" y="302"/>
                      <a:pt x="198" y="301"/>
                    </a:cubicBezTo>
                    <a:cubicBezTo>
                      <a:pt x="197" y="300"/>
                      <a:pt x="197" y="301"/>
                      <a:pt x="196" y="302"/>
                    </a:cubicBezTo>
                    <a:close/>
                    <a:moveTo>
                      <a:pt x="221" y="285"/>
                    </a:moveTo>
                    <a:cubicBezTo>
                      <a:pt x="222" y="285"/>
                      <a:pt x="222" y="285"/>
                      <a:pt x="222" y="285"/>
                    </a:cubicBezTo>
                    <a:cubicBezTo>
                      <a:pt x="223" y="285"/>
                      <a:pt x="223" y="284"/>
                      <a:pt x="222" y="283"/>
                    </a:cubicBezTo>
                    <a:cubicBezTo>
                      <a:pt x="222" y="284"/>
                      <a:pt x="221" y="284"/>
                      <a:pt x="221" y="285"/>
                    </a:cubicBezTo>
                    <a:close/>
                    <a:moveTo>
                      <a:pt x="206" y="295"/>
                    </a:moveTo>
                    <a:cubicBezTo>
                      <a:pt x="205" y="294"/>
                      <a:pt x="205" y="295"/>
                      <a:pt x="204" y="295"/>
                    </a:cubicBezTo>
                    <a:cubicBezTo>
                      <a:pt x="205" y="297"/>
                      <a:pt x="207" y="295"/>
                      <a:pt x="207" y="295"/>
                    </a:cubicBezTo>
                    <a:cubicBezTo>
                      <a:pt x="208" y="295"/>
                      <a:pt x="208" y="295"/>
                      <a:pt x="209" y="294"/>
                    </a:cubicBezTo>
                    <a:cubicBezTo>
                      <a:pt x="209" y="294"/>
                      <a:pt x="208" y="293"/>
                      <a:pt x="208" y="293"/>
                    </a:cubicBezTo>
                    <a:cubicBezTo>
                      <a:pt x="207" y="294"/>
                      <a:pt x="207" y="294"/>
                      <a:pt x="206" y="295"/>
                    </a:cubicBezTo>
                    <a:close/>
                    <a:moveTo>
                      <a:pt x="195" y="303"/>
                    </a:moveTo>
                    <a:cubicBezTo>
                      <a:pt x="196" y="303"/>
                      <a:pt x="196" y="303"/>
                      <a:pt x="196" y="302"/>
                    </a:cubicBezTo>
                    <a:cubicBezTo>
                      <a:pt x="196" y="302"/>
                      <a:pt x="196" y="302"/>
                      <a:pt x="196" y="302"/>
                    </a:cubicBezTo>
                    <a:cubicBezTo>
                      <a:pt x="195" y="302"/>
                      <a:pt x="196" y="303"/>
                      <a:pt x="195" y="303"/>
                    </a:cubicBezTo>
                    <a:close/>
                    <a:moveTo>
                      <a:pt x="200" y="297"/>
                    </a:moveTo>
                    <a:cubicBezTo>
                      <a:pt x="200" y="298"/>
                      <a:pt x="200" y="299"/>
                      <a:pt x="200" y="299"/>
                    </a:cubicBezTo>
                    <a:cubicBezTo>
                      <a:pt x="200" y="299"/>
                      <a:pt x="198" y="299"/>
                      <a:pt x="199" y="300"/>
                    </a:cubicBezTo>
                    <a:cubicBezTo>
                      <a:pt x="199" y="301"/>
                      <a:pt x="200" y="299"/>
                      <a:pt x="201" y="299"/>
                    </a:cubicBezTo>
                    <a:cubicBezTo>
                      <a:pt x="201" y="299"/>
                      <a:pt x="202" y="299"/>
                      <a:pt x="202" y="299"/>
                    </a:cubicBezTo>
                    <a:cubicBezTo>
                      <a:pt x="202" y="299"/>
                      <a:pt x="202" y="298"/>
                      <a:pt x="203" y="298"/>
                    </a:cubicBezTo>
                    <a:cubicBezTo>
                      <a:pt x="203" y="298"/>
                      <a:pt x="204" y="298"/>
                      <a:pt x="204" y="297"/>
                    </a:cubicBezTo>
                    <a:cubicBezTo>
                      <a:pt x="202" y="296"/>
                      <a:pt x="202" y="297"/>
                      <a:pt x="202" y="297"/>
                    </a:cubicBezTo>
                    <a:cubicBezTo>
                      <a:pt x="201" y="297"/>
                      <a:pt x="201" y="297"/>
                      <a:pt x="200" y="297"/>
                    </a:cubicBezTo>
                    <a:close/>
                    <a:moveTo>
                      <a:pt x="217" y="288"/>
                    </a:moveTo>
                    <a:cubicBezTo>
                      <a:pt x="219" y="290"/>
                      <a:pt x="220" y="287"/>
                      <a:pt x="221" y="286"/>
                    </a:cubicBezTo>
                    <a:cubicBezTo>
                      <a:pt x="220" y="285"/>
                      <a:pt x="220" y="284"/>
                      <a:pt x="218" y="284"/>
                    </a:cubicBezTo>
                    <a:cubicBezTo>
                      <a:pt x="218" y="285"/>
                      <a:pt x="219" y="286"/>
                      <a:pt x="219" y="287"/>
                    </a:cubicBezTo>
                    <a:cubicBezTo>
                      <a:pt x="218" y="287"/>
                      <a:pt x="217" y="287"/>
                      <a:pt x="217" y="288"/>
                    </a:cubicBezTo>
                    <a:close/>
                    <a:moveTo>
                      <a:pt x="245" y="272"/>
                    </a:moveTo>
                    <a:cubicBezTo>
                      <a:pt x="245" y="273"/>
                      <a:pt x="246" y="272"/>
                      <a:pt x="246" y="272"/>
                    </a:cubicBezTo>
                    <a:cubicBezTo>
                      <a:pt x="247" y="272"/>
                      <a:pt x="246" y="271"/>
                      <a:pt x="245" y="271"/>
                    </a:cubicBezTo>
                    <a:cubicBezTo>
                      <a:pt x="245" y="272"/>
                      <a:pt x="245" y="272"/>
                      <a:pt x="245" y="272"/>
                    </a:cubicBezTo>
                    <a:close/>
                    <a:moveTo>
                      <a:pt x="247" y="271"/>
                    </a:moveTo>
                    <a:cubicBezTo>
                      <a:pt x="248" y="271"/>
                      <a:pt x="249" y="270"/>
                      <a:pt x="250" y="270"/>
                    </a:cubicBezTo>
                    <a:cubicBezTo>
                      <a:pt x="250" y="270"/>
                      <a:pt x="250" y="271"/>
                      <a:pt x="250" y="271"/>
                    </a:cubicBezTo>
                    <a:cubicBezTo>
                      <a:pt x="251" y="270"/>
                      <a:pt x="251" y="269"/>
                      <a:pt x="253" y="268"/>
                    </a:cubicBezTo>
                    <a:cubicBezTo>
                      <a:pt x="251" y="267"/>
                      <a:pt x="250" y="269"/>
                      <a:pt x="249" y="268"/>
                    </a:cubicBezTo>
                    <a:cubicBezTo>
                      <a:pt x="249" y="271"/>
                      <a:pt x="247" y="269"/>
                      <a:pt x="247" y="271"/>
                    </a:cubicBezTo>
                    <a:close/>
                    <a:moveTo>
                      <a:pt x="243" y="272"/>
                    </a:moveTo>
                    <a:cubicBezTo>
                      <a:pt x="243" y="273"/>
                      <a:pt x="243" y="273"/>
                      <a:pt x="243" y="273"/>
                    </a:cubicBezTo>
                    <a:cubicBezTo>
                      <a:pt x="244" y="273"/>
                      <a:pt x="244" y="273"/>
                      <a:pt x="244" y="273"/>
                    </a:cubicBezTo>
                    <a:cubicBezTo>
                      <a:pt x="244" y="273"/>
                      <a:pt x="244" y="273"/>
                      <a:pt x="245" y="273"/>
                    </a:cubicBezTo>
                    <a:cubicBezTo>
                      <a:pt x="244" y="273"/>
                      <a:pt x="244" y="272"/>
                      <a:pt x="243" y="272"/>
                    </a:cubicBezTo>
                    <a:close/>
                    <a:moveTo>
                      <a:pt x="237" y="277"/>
                    </a:moveTo>
                    <a:cubicBezTo>
                      <a:pt x="238" y="277"/>
                      <a:pt x="238" y="277"/>
                      <a:pt x="238" y="277"/>
                    </a:cubicBezTo>
                    <a:cubicBezTo>
                      <a:pt x="238" y="277"/>
                      <a:pt x="238" y="277"/>
                      <a:pt x="238" y="276"/>
                    </a:cubicBezTo>
                    <a:cubicBezTo>
                      <a:pt x="238" y="276"/>
                      <a:pt x="238" y="276"/>
                      <a:pt x="238" y="276"/>
                    </a:cubicBezTo>
                    <a:cubicBezTo>
                      <a:pt x="238" y="276"/>
                      <a:pt x="237" y="276"/>
                      <a:pt x="237" y="277"/>
                    </a:cubicBezTo>
                    <a:close/>
                    <a:moveTo>
                      <a:pt x="232" y="280"/>
                    </a:moveTo>
                    <a:cubicBezTo>
                      <a:pt x="233" y="279"/>
                      <a:pt x="235" y="280"/>
                      <a:pt x="235" y="278"/>
                    </a:cubicBezTo>
                    <a:cubicBezTo>
                      <a:pt x="234" y="278"/>
                      <a:pt x="234" y="278"/>
                      <a:pt x="234" y="278"/>
                    </a:cubicBezTo>
                    <a:cubicBezTo>
                      <a:pt x="233" y="279"/>
                      <a:pt x="231" y="280"/>
                      <a:pt x="232" y="280"/>
                    </a:cubicBezTo>
                    <a:close/>
                    <a:moveTo>
                      <a:pt x="239" y="276"/>
                    </a:moveTo>
                    <a:cubicBezTo>
                      <a:pt x="239" y="275"/>
                      <a:pt x="240" y="276"/>
                      <a:pt x="240" y="275"/>
                    </a:cubicBezTo>
                    <a:cubicBezTo>
                      <a:pt x="239" y="275"/>
                      <a:pt x="239" y="275"/>
                      <a:pt x="239" y="275"/>
                    </a:cubicBezTo>
                    <a:cubicBezTo>
                      <a:pt x="239" y="276"/>
                      <a:pt x="239" y="276"/>
                      <a:pt x="239" y="276"/>
                    </a:cubicBezTo>
                    <a:close/>
                    <a:moveTo>
                      <a:pt x="231" y="278"/>
                    </a:moveTo>
                    <a:cubicBezTo>
                      <a:pt x="231" y="278"/>
                      <a:pt x="228" y="279"/>
                      <a:pt x="227" y="280"/>
                    </a:cubicBezTo>
                    <a:cubicBezTo>
                      <a:pt x="226" y="280"/>
                      <a:pt x="225" y="280"/>
                      <a:pt x="225" y="281"/>
                    </a:cubicBezTo>
                    <a:cubicBezTo>
                      <a:pt x="225" y="281"/>
                      <a:pt x="225" y="282"/>
                      <a:pt x="225" y="282"/>
                    </a:cubicBezTo>
                    <a:cubicBezTo>
                      <a:pt x="225" y="282"/>
                      <a:pt x="226" y="282"/>
                      <a:pt x="226" y="282"/>
                    </a:cubicBezTo>
                    <a:cubicBezTo>
                      <a:pt x="226" y="282"/>
                      <a:pt x="226" y="283"/>
                      <a:pt x="227" y="283"/>
                    </a:cubicBezTo>
                    <a:cubicBezTo>
                      <a:pt x="228" y="282"/>
                      <a:pt x="229" y="281"/>
                      <a:pt x="229" y="280"/>
                    </a:cubicBezTo>
                    <a:cubicBezTo>
                      <a:pt x="229" y="279"/>
                      <a:pt x="230" y="280"/>
                      <a:pt x="231" y="279"/>
                    </a:cubicBezTo>
                    <a:cubicBezTo>
                      <a:pt x="230" y="279"/>
                      <a:pt x="231" y="278"/>
                      <a:pt x="231" y="278"/>
                    </a:cubicBezTo>
                    <a:close/>
                    <a:moveTo>
                      <a:pt x="442" y="246"/>
                    </a:moveTo>
                    <a:cubicBezTo>
                      <a:pt x="441" y="246"/>
                      <a:pt x="442" y="248"/>
                      <a:pt x="442" y="248"/>
                    </a:cubicBezTo>
                    <a:cubicBezTo>
                      <a:pt x="443" y="249"/>
                      <a:pt x="443" y="247"/>
                      <a:pt x="444" y="247"/>
                    </a:cubicBezTo>
                    <a:cubicBezTo>
                      <a:pt x="445" y="247"/>
                      <a:pt x="445" y="248"/>
                      <a:pt x="446" y="248"/>
                    </a:cubicBezTo>
                    <a:cubicBezTo>
                      <a:pt x="446" y="246"/>
                      <a:pt x="444" y="246"/>
                      <a:pt x="444" y="245"/>
                    </a:cubicBezTo>
                    <a:cubicBezTo>
                      <a:pt x="443" y="245"/>
                      <a:pt x="443" y="245"/>
                      <a:pt x="443" y="244"/>
                    </a:cubicBezTo>
                    <a:cubicBezTo>
                      <a:pt x="442" y="244"/>
                      <a:pt x="442" y="244"/>
                      <a:pt x="442" y="244"/>
                    </a:cubicBezTo>
                    <a:cubicBezTo>
                      <a:pt x="442" y="246"/>
                      <a:pt x="443" y="246"/>
                      <a:pt x="442" y="246"/>
                    </a:cubicBezTo>
                    <a:close/>
                    <a:moveTo>
                      <a:pt x="192" y="305"/>
                    </a:moveTo>
                    <a:cubicBezTo>
                      <a:pt x="191" y="305"/>
                      <a:pt x="191" y="305"/>
                      <a:pt x="191" y="306"/>
                    </a:cubicBezTo>
                    <a:cubicBezTo>
                      <a:pt x="192" y="307"/>
                      <a:pt x="193" y="305"/>
                      <a:pt x="192" y="305"/>
                    </a:cubicBezTo>
                    <a:close/>
                    <a:moveTo>
                      <a:pt x="429" y="259"/>
                    </a:moveTo>
                    <a:cubicBezTo>
                      <a:pt x="429" y="258"/>
                      <a:pt x="431" y="257"/>
                      <a:pt x="430" y="255"/>
                    </a:cubicBezTo>
                    <a:cubicBezTo>
                      <a:pt x="429" y="255"/>
                      <a:pt x="429" y="255"/>
                      <a:pt x="429" y="255"/>
                    </a:cubicBezTo>
                    <a:cubicBezTo>
                      <a:pt x="428" y="255"/>
                      <a:pt x="427" y="257"/>
                      <a:pt x="425" y="257"/>
                    </a:cubicBezTo>
                    <a:cubicBezTo>
                      <a:pt x="424" y="259"/>
                      <a:pt x="424" y="259"/>
                      <a:pt x="424" y="259"/>
                    </a:cubicBezTo>
                    <a:cubicBezTo>
                      <a:pt x="423" y="259"/>
                      <a:pt x="422" y="259"/>
                      <a:pt x="421" y="260"/>
                    </a:cubicBezTo>
                    <a:cubicBezTo>
                      <a:pt x="421" y="259"/>
                      <a:pt x="419" y="259"/>
                      <a:pt x="418" y="258"/>
                    </a:cubicBezTo>
                    <a:cubicBezTo>
                      <a:pt x="418" y="260"/>
                      <a:pt x="419" y="260"/>
                      <a:pt x="418" y="262"/>
                    </a:cubicBezTo>
                    <a:cubicBezTo>
                      <a:pt x="418" y="262"/>
                      <a:pt x="417" y="262"/>
                      <a:pt x="417" y="262"/>
                    </a:cubicBezTo>
                    <a:cubicBezTo>
                      <a:pt x="416" y="262"/>
                      <a:pt x="416" y="262"/>
                      <a:pt x="416" y="262"/>
                    </a:cubicBezTo>
                    <a:cubicBezTo>
                      <a:pt x="416" y="262"/>
                      <a:pt x="415" y="262"/>
                      <a:pt x="415" y="262"/>
                    </a:cubicBezTo>
                    <a:cubicBezTo>
                      <a:pt x="414" y="263"/>
                      <a:pt x="413" y="263"/>
                      <a:pt x="412" y="263"/>
                    </a:cubicBezTo>
                    <a:cubicBezTo>
                      <a:pt x="412" y="263"/>
                      <a:pt x="412" y="263"/>
                      <a:pt x="411" y="263"/>
                    </a:cubicBezTo>
                    <a:cubicBezTo>
                      <a:pt x="411" y="263"/>
                      <a:pt x="410" y="263"/>
                      <a:pt x="410" y="263"/>
                    </a:cubicBezTo>
                    <a:cubicBezTo>
                      <a:pt x="409" y="264"/>
                      <a:pt x="409" y="264"/>
                      <a:pt x="408" y="264"/>
                    </a:cubicBezTo>
                    <a:cubicBezTo>
                      <a:pt x="408" y="264"/>
                      <a:pt x="407" y="264"/>
                      <a:pt x="407" y="264"/>
                    </a:cubicBezTo>
                    <a:cubicBezTo>
                      <a:pt x="407" y="265"/>
                      <a:pt x="406" y="265"/>
                      <a:pt x="406" y="265"/>
                    </a:cubicBezTo>
                    <a:cubicBezTo>
                      <a:pt x="405" y="265"/>
                      <a:pt x="404" y="266"/>
                      <a:pt x="403" y="267"/>
                    </a:cubicBezTo>
                    <a:cubicBezTo>
                      <a:pt x="401" y="267"/>
                      <a:pt x="399" y="268"/>
                      <a:pt x="399" y="268"/>
                    </a:cubicBezTo>
                    <a:cubicBezTo>
                      <a:pt x="399" y="268"/>
                      <a:pt x="400" y="269"/>
                      <a:pt x="400" y="269"/>
                    </a:cubicBezTo>
                    <a:cubicBezTo>
                      <a:pt x="400" y="270"/>
                      <a:pt x="401" y="270"/>
                      <a:pt x="400" y="271"/>
                    </a:cubicBezTo>
                    <a:cubicBezTo>
                      <a:pt x="399" y="270"/>
                      <a:pt x="398" y="272"/>
                      <a:pt x="397" y="271"/>
                    </a:cubicBezTo>
                    <a:cubicBezTo>
                      <a:pt x="396" y="272"/>
                      <a:pt x="396" y="274"/>
                      <a:pt x="394" y="273"/>
                    </a:cubicBezTo>
                    <a:cubicBezTo>
                      <a:pt x="393" y="273"/>
                      <a:pt x="396" y="271"/>
                      <a:pt x="394" y="271"/>
                    </a:cubicBezTo>
                    <a:cubicBezTo>
                      <a:pt x="394" y="270"/>
                      <a:pt x="393" y="271"/>
                      <a:pt x="393" y="271"/>
                    </a:cubicBezTo>
                    <a:cubicBezTo>
                      <a:pt x="392" y="272"/>
                      <a:pt x="391" y="271"/>
                      <a:pt x="391" y="272"/>
                    </a:cubicBezTo>
                    <a:cubicBezTo>
                      <a:pt x="390" y="273"/>
                      <a:pt x="391" y="273"/>
                      <a:pt x="391" y="274"/>
                    </a:cubicBezTo>
                    <a:cubicBezTo>
                      <a:pt x="390" y="274"/>
                      <a:pt x="390" y="275"/>
                      <a:pt x="390" y="275"/>
                    </a:cubicBezTo>
                    <a:cubicBezTo>
                      <a:pt x="390" y="275"/>
                      <a:pt x="389" y="275"/>
                      <a:pt x="389" y="275"/>
                    </a:cubicBezTo>
                    <a:cubicBezTo>
                      <a:pt x="388" y="276"/>
                      <a:pt x="388" y="276"/>
                      <a:pt x="387" y="277"/>
                    </a:cubicBezTo>
                    <a:cubicBezTo>
                      <a:pt x="386" y="276"/>
                      <a:pt x="386" y="276"/>
                      <a:pt x="385" y="276"/>
                    </a:cubicBezTo>
                    <a:cubicBezTo>
                      <a:pt x="385" y="277"/>
                      <a:pt x="384" y="277"/>
                      <a:pt x="384" y="278"/>
                    </a:cubicBezTo>
                    <a:cubicBezTo>
                      <a:pt x="383" y="277"/>
                      <a:pt x="382" y="278"/>
                      <a:pt x="381" y="278"/>
                    </a:cubicBezTo>
                    <a:cubicBezTo>
                      <a:pt x="380" y="278"/>
                      <a:pt x="380" y="278"/>
                      <a:pt x="379" y="279"/>
                    </a:cubicBezTo>
                    <a:cubicBezTo>
                      <a:pt x="377" y="279"/>
                      <a:pt x="376" y="280"/>
                      <a:pt x="374" y="280"/>
                    </a:cubicBezTo>
                    <a:cubicBezTo>
                      <a:pt x="373" y="281"/>
                      <a:pt x="372" y="281"/>
                      <a:pt x="371" y="282"/>
                    </a:cubicBezTo>
                    <a:cubicBezTo>
                      <a:pt x="370" y="281"/>
                      <a:pt x="370" y="282"/>
                      <a:pt x="369" y="282"/>
                    </a:cubicBezTo>
                    <a:cubicBezTo>
                      <a:pt x="368" y="282"/>
                      <a:pt x="367" y="282"/>
                      <a:pt x="367" y="282"/>
                    </a:cubicBezTo>
                    <a:cubicBezTo>
                      <a:pt x="366" y="283"/>
                      <a:pt x="365" y="283"/>
                      <a:pt x="364" y="284"/>
                    </a:cubicBezTo>
                    <a:cubicBezTo>
                      <a:pt x="364" y="284"/>
                      <a:pt x="364" y="284"/>
                      <a:pt x="363" y="284"/>
                    </a:cubicBezTo>
                    <a:cubicBezTo>
                      <a:pt x="363" y="284"/>
                      <a:pt x="363" y="285"/>
                      <a:pt x="363" y="285"/>
                    </a:cubicBezTo>
                    <a:cubicBezTo>
                      <a:pt x="363" y="285"/>
                      <a:pt x="362" y="285"/>
                      <a:pt x="362" y="286"/>
                    </a:cubicBezTo>
                    <a:cubicBezTo>
                      <a:pt x="363" y="287"/>
                      <a:pt x="364" y="286"/>
                      <a:pt x="365" y="287"/>
                    </a:cubicBezTo>
                    <a:cubicBezTo>
                      <a:pt x="365" y="285"/>
                      <a:pt x="365" y="286"/>
                      <a:pt x="366" y="285"/>
                    </a:cubicBezTo>
                    <a:cubicBezTo>
                      <a:pt x="367" y="285"/>
                      <a:pt x="368" y="284"/>
                      <a:pt x="369" y="284"/>
                    </a:cubicBezTo>
                    <a:cubicBezTo>
                      <a:pt x="370" y="284"/>
                      <a:pt x="371" y="283"/>
                      <a:pt x="372" y="283"/>
                    </a:cubicBezTo>
                    <a:cubicBezTo>
                      <a:pt x="374" y="282"/>
                      <a:pt x="375" y="282"/>
                      <a:pt x="377" y="282"/>
                    </a:cubicBezTo>
                    <a:cubicBezTo>
                      <a:pt x="378" y="281"/>
                      <a:pt x="380" y="280"/>
                      <a:pt x="381" y="280"/>
                    </a:cubicBezTo>
                    <a:cubicBezTo>
                      <a:pt x="381" y="280"/>
                      <a:pt x="381" y="280"/>
                      <a:pt x="381" y="280"/>
                    </a:cubicBezTo>
                    <a:cubicBezTo>
                      <a:pt x="382" y="280"/>
                      <a:pt x="382" y="280"/>
                      <a:pt x="383" y="280"/>
                    </a:cubicBezTo>
                    <a:cubicBezTo>
                      <a:pt x="384" y="280"/>
                      <a:pt x="385" y="278"/>
                      <a:pt x="386" y="279"/>
                    </a:cubicBezTo>
                    <a:cubicBezTo>
                      <a:pt x="388" y="278"/>
                      <a:pt x="389" y="277"/>
                      <a:pt x="391" y="277"/>
                    </a:cubicBezTo>
                    <a:cubicBezTo>
                      <a:pt x="391" y="276"/>
                      <a:pt x="392" y="275"/>
                      <a:pt x="393" y="275"/>
                    </a:cubicBezTo>
                    <a:cubicBezTo>
                      <a:pt x="394" y="276"/>
                      <a:pt x="394" y="275"/>
                      <a:pt x="395" y="275"/>
                    </a:cubicBezTo>
                    <a:cubicBezTo>
                      <a:pt x="396" y="275"/>
                      <a:pt x="397" y="274"/>
                      <a:pt x="398" y="274"/>
                    </a:cubicBezTo>
                    <a:cubicBezTo>
                      <a:pt x="399" y="274"/>
                      <a:pt x="400" y="274"/>
                      <a:pt x="402" y="274"/>
                    </a:cubicBezTo>
                    <a:cubicBezTo>
                      <a:pt x="403" y="274"/>
                      <a:pt x="404" y="273"/>
                      <a:pt x="405" y="272"/>
                    </a:cubicBezTo>
                    <a:cubicBezTo>
                      <a:pt x="406" y="273"/>
                      <a:pt x="406" y="272"/>
                      <a:pt x="407" y="272"/>
                    </a:cubicBezTo>
                    <a:cubicBezTo>
                      <a:pt x="408" y="271"/>
                      <a:pt x="409" y="271"/>
                      <a:pt x="410" y="270"/>
                    </a:cubicBezTo>
                    <a:cubicBezTo>
                      <a:pt x="411" y="270"/>
                      <a:pt x="411" y="269"/>
                      <a:pt x="412" y="269"/>
                    </a:cubicBezTo>
                    <a:cubicBezTo>
                      <a:pt x="413" y="268"/>
                      <a:pt x="413" y="267"/>
                      <a:pt x="414" y="266"/>
                    </a:cubicBezTo>
                    <a:cubicBezTo>
                      <a:pt x="414" y="267"/>
                      <a:pt x="415" y="267"/>
                      <a:pt x="416" y="268"/>
                    </a:cubicBezTo>
                    <a:cubicBezTo>
                      <a:pt x="416" y="267"/>
                      <a:pt x="417" y="266"/>
                      <a:pt x="417" y="265"/>
                    </a:cubicBezTo>
                    <a:cubicBezTo>
                      <a:pt x="419" y="265"/>
                      <a:pt x="421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3" y="263"/>
                      <a:pt x="424" y="262"/>
                      <a:pt x="423" y="261"/>
                    </a:cubicBezTo>
                    <a:cubicBezTo>
                      <a:pt x="423" y="261"/>
                      <a:pt x="423" y="261"/>
                      <a:pt x="423" y="261"/>
                    </a:cubicBezTo>
                    <a:cubicBezTo>
                      <a:pt x="426" y="261"/>
                      <a:pt x="427" y="259"/>
                      <a:pt x="429" y="259"/>
                    </a:cubicBezTo>
                    <a:close/>
                    <a:moveTo>
                      <a:pt x="276" y="253"/>
                    </a:moveTo>
                    <a:cubicBezTo>
                      <a:pt x="276" y="255"/>
                      <a:pt x="274" y="254"/>
                      <a:pt x="275" y="256"/>
                    </a:cubicBezTo>
                    <a:cubicBezTo>
                      <a:pt x="276" y="255"/>
                      <a:pt x="276" y="255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5"/>
                      <a:pt x="277" y="253"/>
                      <a:pt x="276" y="253"/>
                    </a:cubicBezTo>
                    <a:close/>
                    <a:moveTo>
                      <a:pt x="149" y="348"/>
                    </a:moveTo>
                    <a:cubicBezTo>
                      <a:pt x="149" y="347"/>
                      <a:pt x="148" y="346"/>
                      <a:pt x="147" y="346"/>
                    </a:cubicBezTo>
                    <a:cubicBezTo>
                      <a:pt x="147" y="348"/>
                      <a:pt x="149" y="348"/>
                      <a:pt x="148" y="350"/>
                    </a:cubicBezTo>
                    <a:cubicBezTo>
                      <a:pt x="149" y="351"/>
                      <a:pt x="147" y="347"/>
                      <a:pt x="149" y="348"/>
                    </a:cubicBezTo>
                    <a:close/>
                    <a:moveTo>
                      <a:pt x="356" y="285"/>
                    </a:moveTo>
                    <a:cubicBezTo>
                      <a:pt x="356" y="286"/>
                      <a:pt x="355" y="286"/>
                      <a:pt x="353" y="287"/>
                    </a:cubicBezTo>
                    <a:cubicBezTo>
                      <a:pt x="353" y="288"/>
                      <a:pt x="352" y="288"/>
                      <a:pt x="352" y="289"/>
                    </a:cubicBezTo>
                    <a:cubicBezTo>
                      <a:pt x="351" y="290"/>
                      <a:pt x="348" y="290"/>
                      <a:pt x="348" y="292"/>
                    </a:cubicBezTo>
                    <a:cubicBezTo>
                      <a:pt x="350" y="293"/>
                      <a:pt x="350" y="291"/>
                      <a:pt x="352" y="291"/>
                    </a:cubicBezTo>
                    <a:cubicBezTo>
                      <a:pt x="353" y="291"/>
                      <a:pt x="353" y="291"/>
                      <a:pt x="354" y="291"/>
                    </a:cubicBezTo>
                    <a:cubicBezTo>
                      <a:pt x="355" y="290"/>
                      <a:pt x="355" y="289"/>
                      <a:pt x="356" y="287"/>
                    </a:cubicBezTo>
                    <a:cubicBezTo>
                      <a:pt x="357" y="287"/>
                      <a:pt x="359" y="287"/>
                      <a:pt x="359" y="285"/>
                    </a:cubicBezTo>
                    <a:cubicBezTo>
                      <a:pt x="359" y="284"/>
                      <a:pt x="358" y="285"/>
                      <a:pt x="356" y="285"/>
                    </a:cubicBezTo>
                    <a:close/>
                    <a:moveTo>
                      <a:pt x="163" y="330"/>
                    </a:move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1" y="331"/>
                      <a:pt x="160" y="331"/>
                      <a:pt x="161" y="332"/>
                    </a:cubicBezTo>
                    <a:cubicBezTo>
                      <a:pt x="161" y="332"/>
                      <a:pt x="162" y="331"/>
                      <a:pt x="162" y="331"/>
                    </a:cubicBezTo>
                    <a:cubicBezTo>
                      <a:pt x="162" y="331"/>
                      <a:pt x="163" y="331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lose/>
                    <a:moveTo>
                      <a:pt x="324" y="300"/>
                    </a:moveTo>
                    <a:cubicBezTo>
                      <a:pt x="324" y="300"/>
                      <a:pt x="323" y="299"/>
                      <a:pt x="322" y="300"/>
                    </a:cubicBezTo>
                    <a:cubicBezTo>
                      <a:pt x="322" y="300"/>
                      <a:pt x="321" y="300"/>
                      <a:pt x="322" y="301"/>
                    </a:cubicBezTo>
                    <a:cubicBezTo>
                      <a:pt x="323" y="302"/>
                      <a:pt x="323" y="301"/>
                      <a:pt x="324" y="301"/>
                    </a:cubicBezTo>
                    <a:cubicBezTo>
                      <a:pt x="326" y="301"/>
                      <a:pt x="327" y="300"/>
                      <a:pt x="328" y="300"/>
                    </a:cubicBezTo>
                    <a:cubicBezTo>
                      <a:pt x="328" y="300"/>
                      <a:pt x="329" y="300"/>
                      <a:pt x="329" y="299"/>
                    </a:cubicBezTo>
                    <a:cubicBezTo>
                      <a:pt x="329" y="299"/>
                      <a:pt x="328" y="298"/>
                      <a:pt x="328" y="298"/>
                    </a:cubicBezTo>
                    <a:cubicBezTo>
                      <a:pt x="327" y="299"/>
                      <a:pt x="326" y="299"/>
                      <a:pt x="324" y="300"/>
                    </a:cubicBezTo>
                    <a:close/>
                    <a:moveTo>
                      <a:pt x="338" y="296"/>
                    </a:moveTo>
                    <a:cubicBezTo>
                      <a:pt x="340" y="296"/>
                      <a:pt x="340" y="295"/>
                      <a:pt x="342" y="295"/>
                    </a:cubicBezTo>
                    <a:cubicBezTo>
                      <a:pt x="342" y="294"/>
                      <a:pt x="343" y="295"/>
                      <a:pt x="344" y="294"/>
                    </a:cubicBezTo>
                    <a:cubicBezTo>
                      <a:pt x="343" y="293"/>
                      <a:pt x="343" y="293"/>
                      <a:pt x="342" y="293"/>
                    </a:cubicBezTo>
                    <a:cubicBezTo>
                      <a:pt x="341" y="294"/>
                      <a:pt x="338" y="294"/>
                      <a:pt x="338" y="296"/>
                    </a:cubicBezTo>
                    <a:close/>
                    <a:moveTo>
                      <a:pt x="146" y="387"/>
                    </a:moveTo>
                    <a:cubicBezTo>
                      <a:pt x="146" y="387"/>
                      <a:pt x="146" y="386"/>
                      <a:pt x="146" y="386"/>
                    </a:cubicBezTo>
                    <a:cubicBezTo>
                      <a:pt x="146" y="386"/>
                      <a:pt x="147" y="386"/>
                      <a:pt x="147" y="386"/>
                    </a:cubicBezTo>
                    <a:cubicBezTo>
                      <a:pt x="147" y="386"/>
                      <a:pt x="147" y="385"/>
                      <a:pt x="148" y="385"/>
                    </a:cubicBezTo>
                    <a:cubicBezTo>
                      <a:pt x="146" y="384"/>
                      <a:pt x="146" y="385"/>
                      <a:pt x="146" y="386"/>
                    </a:cubicBezTo>
                    <a:cubicBezTo>
                      <a:pt x="146" y="386"/>
                      <a:pt x="146" y="386"/>
                      <a:pt x="145" y="386"/>
                    </a:cubicBezTo>
                    <a:cubicBezTo>
                      <a:pt x="146" y="386"/>
                      <a:pt x="145" y="386"/>
                      <a:pt x="145" y="386"/>
                    </a:cubicBezTo>
                    <a:cubicBezTo>
                      <a:pt x="145" y="387"/>
                      <a:pt x="145" y="387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9"/>
                      <a:pt x="143" y="388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4" y="389"/>
                      <a:pt x="144" y="389"/>
                      <a:pt x="145" y="388"/>
                    </a:cubicBezTo>
                    <a:cubicBezTo>
                      <a:pt x="145" y="387"/>
                      <a:pt x="146" y="387"/>
                      <a:pt x="146" y="387"/>
                    </a:cubicBezTo>
                    <a:close/>
                    <a:moveTo>
                      <a:pt x="187" y="312"/>
                    </a:moveTo>
                    <a:cubicBezTo>
                      <a:pt x="188" y="311"/>
                      <a:pt x="189" y="309"/>
                      <a:pt x="187" y="309"/>
                    </a:cubicBezTo>
                    <a:cubicBezTo>
                      <a:pt x="186" y="310"/>
                      <a:pt x="186" y="311"/>
                      <a:pt x="187" y="312"/>
                    </a:cubicBezTo>
                    <a:close/>
                    <a:moveTo>
                      <a:pt x="190" y="308"/>
                    </a:moveTo>
                    <a:cubicBezTo>
                      <a:pt x="190" y="308"/>
                      <a:pt x="191" y="307"/>
                      <a:pt x="191" y="307"/>
                    </a:cubicBezTo>
                    <a:cubicBezTo>
                      <a:pt x="189" y="306"/>
                      <a:pt x="189" y="308"/>
                      <a:pt x="190" y="308"/>
                    </a:cubicBezTo>
                    <a:close/>
                    <a:moveTo>
                      <a:pt x="186" y="311"/>
                    </a:moveTo>
                    <a:cubicBezTo>
                      <a:pt x="185" y="310"/>
                      <a:pt x="186" y="309"/>
                      <a:pt x="185" y="309"/>
                    </a:cubicBezTo>
                    <a:cubicBezTo>
                      <a:pt x="184" y="310"/>
                      <a:pt x="183" y="310"/>
                      <a:pt x="183" y="312"/>
                    </a:cubicBezTo>
                    <a:cubicBezTo>
                      <a:pt x="182" y="313"/>
                      <a:pt x="181" y="312"/>
                      <a:pt x="181" y="314"/>
                    </a:cubicBezTo>
                    <a:cubicBezTo>
                      <a:pt x="181" y="314"/>
                      <a:pt x="182" y="315"/>
                      <a:pt x="183" y="315"/>
                    </a:cubicBezTo>
                    <a:cubicBezTo>
                      <a:pt x="183" y="314"/>
                      <a:pt x="184" y="314"/>
                      <a:pt x="184" y="314"/>
                    </a:cubicBezTo>
                    <a:cubicBezTo>
                      <a:pt x="185" y="313"/>
                      <a:pt x="184" y="313"/>
                      <a:pt x="184" y="312"/>
                    </a:cubicBezTo>
                    <a:cubicBezTo>
                      <a:pt x="185" y="311"/>
                      <a:pt x="186" y="312"/>
                      <a:pt x="186" y="311"/>
                    </a:cubicBezTo>
                    <a:close/>
                    <a:moveTo>
                      <a:pt x="165" y="328"/>
                    </a:moveTo>
                    <a:cubicBezTo>
                      <a:pt x="164" y="328"/>
                      <a:pt x="163" y="329"/>
                      <a:pt x="163" y="330"/>
                    </a:cubicBezTo>
                    <a:cubicBezTo>
                      <a:pt x="164" y="330"/>
                      <a:pt x="164" y="329"/>
                      <a:pt x="165" y="328"/>
                    </a:cubicBezTo>
                    <a:close/>
                    <a:moveTo>
                      <a:pt x="177" y="318"/>
                    </a:moveTo>
                    <a:cubicBezTo>
                      <a:pt x="179" y="319"/>
                      <a:pt x="180" y="317"/>
                      <a:pt x="178" y="317"/>
                    </a:cubicBezTo>
                    <a:lnTo>
                      <a:pt x="177" y="318"/>
                    </a:lnTo>
                    <a:close/>
                    <a:moveTo>
                      <a:pt x="170" y="323"/>
                    </a:moveTo>
                    <a:cubicBezTo>
                      <a:pt x="170" y="322"/>
                      <a:pt x="169" y="322"/>
                      <a:pt x="168" y="323"/>
                    </a:cubicBezTo>
                    <a:cubicBezTo>
                      <a:pt x="169" y="324"/>
                      <a:pt x="170" y="324"/>
                      <a:pt x="170" y="323"/>
                    </a:cubicBezTo>
                    <a:close/>
                    <a:moveTo>
                      <a:pt x="166" y="325"/>
                    </a:moveTo>
                    <a:cubicBezTo>
                      <a:pt x="166" y="326"/>
                      <a:pt x="166" y="326"/>
                      <a:pt x="166" y="327"/>
                    </a:cubicBezTo>
                    <a:cubicBezTo>
                      <a:pt x="167" y="326"/>
                      <a:pt x="168" y="326"/>
                      <a:pt x="168" y="325"/>
                    </a:cubicBezTo>
                    <a:cubicBezTo>
                      <a:pt x="167" y="325"/>
                      <a:pt x="167" y="325"/>
                      <a:pt x="166" y="325"/>
                    </a:cubicBezTo>
                    <a:close/>
                    <a:moveTo>
                      <a:pt x="168" y="327"/>
                    </a:moveTo>
                    <a:cubicBezTo>
                      <a:pt x="170" y="328"/>
                      <a:pt x="170" y="327"/>
                      <a:pt x="171" y="326"/>
                    </a:cubicBezTo>
                    <a:cubicBezTo>
                      <a:pt x="172" y="326"/>
                      <a:pt x="173" y="325"/>
                      <a:pt x="173" y="324"/>
                    </a:cubicBezTo>
                    <a:cubicBezTo>
                      <a:pt x="173" y="324"/>
                      <a:pt x="173" y="324"/>
                      <a:pt x="172" y="323"/>
                    </a:cubicBezTo>
                    <a:cubicBezTo>
                      <a:pt x="172" y="324"/>
                      <a:pt x="172" y="324"/>
                      <a:pt x="171" y="323"/>
                    </a:cubicBezTo>
                    <a:cubicBezTo>
                      <a:pt x="170" y="325"/>
                      <a:pt x="168" y="326"/>
                      <a:pt x="168" y="327"/>
                    </a:cubicBezTo>
                    <a:close/>
                    <a:moveTo>
                      <a:pt x="174" y="322"/>
                    </a:moveTo>
                    <a:cubicBezTo>
                      <a:pt x="175" y="323"/>
                      <a:pt x="175" y="322"/>
                      <a:pt x="176" y="321"/>
                    </a:cubicBezTo>
                    <a:cubicBezTo>
                      <a:pt x="176" y="321"/>
                      <a:pt x="177" y="320"/>
                      <a:pt x="177" y="319"/>
                    </a:cubicBezTo>
                    <a:cubicBezTo>
                      <a:pt x="176" y="319"/>
                      <a:pt x="176" y="318"/>
                      <a:pt x="175" y="317"/>
                    </a:cubicBezTo>
                    <a:cubicBezTo>
                      <a:pt x="174" y="319"/>
                      <a:pt x="175" y="319"/>
                      <a:pt x="175" y="320"/>
                    </a:cubicBezTo>
                    <a:cubicBezTo>
                      <a:pt x="175" y="321"/>
                      <a:pt x="173" y="321"/>
                      <a:pt x="174" y="322"/>
                    </a:cubicBezTo>
                    <a:close/>
                    <a:moveTo>
                      <a:pt x="612" y="103"/>
                    </a:moveTo>
                    <a:cubicBezTo>
                      <a:pt x="618" y="113"/>
                      <a:pt x="623" y="123"/>
                      <a:pt x="626" y="134"/>
                    </a:cubicBezTo>
                    <a:cubicBezTo>
                      <a:pt x="627" y="136"/>
                      <a:pt x="627" y="139"/>
                      <a:pt x="628" y="141"/>
                    </a:cubicBezTo>
                    <a:cubicBezTo>
                      <a:pt x="628" y="141"/>
                      <a:pt x="628" y="141"/>
                      <a:pt x="628" y="141"/>
                    </a:cubicBezTo>
                    <a:cubicBezTo>
                      <a:pt x="627" y="141"/>
                      <a:pt x="628" y="142"/>
                      <a:pt x="628" y="143"/>
                    </a:cubicBezTo>
                    <a:cubicBezTo>
                      <a:pt x="628" y="144"/>
                      <a:pt x="628" y="144"/>
                      <a:pt x="628" y="145"/>
                    </a:cubicBezTo>
                    <a:cubicBezTo>
                      <a:pt x="628" y="146"/>
                      <a:pt x="630" y="147"/>
                      <a:pt x="630" y="149"/>
                    </a:cubicBezTo>
                    <a:cubicBezTo>
                      <a:pt x="630" y="149"/>
                      <a:pt x="630" y="149"/>
                      <a:pt x="630" y="149"/>
                    </a:cubicBezTo>
                    <a:cubicBezTo>
                      <a:pt x="630" y="150"/>
                      <a:pt x="630" y="150"/>
                      <a:pt x="630" y="150"/>
                    </a:cubicBezTo>
                    <a:cubicBezTo>
                      <a:pt x="630" y="151"/>
                      <a:pt x="630" y="151"/>
                      <a:pt x="630" y="152"/>
                    </a:cubicBezTo>
                    <a:cubicBezTo>
                      <a:pt x="631" y="152"/>
                      <a:pt x="630" y="152"/>
                      <a:pt x="630" y="152"/>
                    </a:cubicBezTo>
                    <a:cubicBezTo>
                      <a:pt x="631" y="154"/>
                      <a:pt x="631" y="155"/>
                      <a:pt x="631" y="156"/>
                    </a:cubicBezTo>
                    <a:cubicBezTo>
                      <a:pt x="630" y="156"/>
                      <a:pt x="631" y="157"/>
                      <a:pt x="630" y="158"/>
                    </a:cubicBezTo>
                    <a:cubicBezTo>
                      <a:pt x="630" y="159"/>
                      <a:pt x="631" y="160"/>
                      <a:pt x="630" y="161"/>
                    </a:cubicBezTo>
                    <a:cubicBezTo>
                      <a:pt x="632" y="164"/>
                      <a:pt x="632" y="167"/>
                      <a:pt x="633" y="171"/>
                    </a:cubicBezTo>
                    <a:cubicBezTo>
                      <a:pt x="632" y="173"/>
                      <a:pt x="634" y="175"/>
                      <a:pt x="634" y="177"/>
                    </a:cubicBezTo>
                    <a:cubicBezTo>
                      <a:pt x="634" y="178"/>
                      <a:pt x="633" y="179"/>
                      <a:pt x="633" y="179"/>
                    </a:cubicBezTo>
                    <a:cubicBezTo>
                      <a:pt x="633" y="180"/>
                      <a:pt x="634" y="180"/>
                      <a:pt x="633" y="180"/>
                    </a:cubicBezTo>
                    <a:cubicBezTo>
                      <a:pt x="633" y="180"/>
                      <a:pt x="633" y="181"/>
                      <a:pt x="633" y="181"/>
                    </a:cubicBezTo>
                    <a:cubicBezTo>
                      <a:pt x="633" y="182"/>
                      <a:pt x="633" y="182"/>
                      <a:pt x="633" y="183"/>
                    </a:cubicBezTo>
                    <a:cubicBezTo>
                      <a:pt x="633" y="184"/>
                      <a:pt x="634" y="184"/>
                      <a:pt x="634" y="185"/>
                    </a:cubicBezTo>
                    <a:cubicBezTo>
                      <a:pt x="635" y="186"/>
                      <a:pt x="633" y="188"/>
                      <a:pt x="633" y="189"/>
                    </a:cubicBezTo>
                    <a:cubicBezTo>
                      <a:pt x="633" y="189"/>
                      <a:pt x="633" y="190"/>
                      <a:pt x="633" y="190"/>
                    </a:cubicBezTo>
                    <a:cubicBezTo>
                      <a:pt x="633" y="192"/>
                      <a:pt x="632" y="194"/>
                      <a:pt x="632" y="195"/>
                    </a:cubicBezTo>
                    <a:cubicBezTo>
                      <a:pt x="633" y="197"/>
                      <a:pt x="632" y="200"/>
                      <a:pt x="632" y="203"/>
                    </a:cubicBezTo>
                    <a:cubicBezTo>
                      <a:pt x="632" y="204"/>
                      <a:pt x="632" y="205"/>
                      <a:pt x="631" y="205"/>
                    </a:cubicBezTo>
                    <a:cubicBezTo>
                      <a:pt x="632" y="205"/>
                      <a:pt x="632" y="205"/>
                      <a:pt x="632" y="205"/>
                    </a:cubicBezTo>
                    <a:cubicBezTo>
                      <a:pt x="631" y="207"/>
                      <a:pt x="632" y="209"/>
                      <a:pt x="631" y="211"/>
                    </a:cubicBezTo>
                    <a:cubicBezTo>
                      <a:pt x="631" y="212"/>
                      <a:pt x="631" y="213"/>
                      <a:pt x="631" y="214"/>
                    </a:cubicBezTo>
                    <a:cubicBezTo>
                      <a:pt x="631" y="214"/>
                      <a:pt x="631" y="214"/>
                      <a:pt x="630" y="215"/>
                    </a:cubicBezTo>
                    <a:cubicBezTo>
                      <a:pt x="630" y="215"/>
                      <a:pt x="630" y="215"/>
                      <a:pt x="630" y="215"/>
                    </a:cubicBezTo>
                    <a:cubicBezTo>
                      <a:pt x="630" y="216"/>
                      <a:pt x="630" y="217"/>
                      <a:pt x="630" y="218"/>
                    </a:cubicBezTo>
                    <a:cubicBezTo>
                      <a:pt x="630" y="218"/>
                      <a:pt x="630" y="219"/>
                      <a:pt x="630" y="219"/>
                    </a:cubicBezTo>
                    <a:cubicBezTo>
                      <a:pt x="631" y="221"/>
                      <a:pt x="628" y="222"/>
                      <a:pt x="629" y="223"/>
                    </a:cubicBezTo>
                    <a:cubicBezTo>
                      <a:pt x="629" y="223"/>
                      <a:pt x="628" y="224"/>
                      <a:pt x="628" y="224"/>
                    </a:cubicBezTo>
                    <a:cubicBezTo>
                      <a:pt x="628" y="226"/>
                      <a:pt x="627" y="227"/>
                      <a:pt x="626" y="229"/>
                    </a:cubicBezTo>
                    <a:cubicBezTo>
                      <a:pt x="627" y="231"/>
                      <a:pt x="626" y="234"/>
                      <a:pt x="625" y="236"/>
                    </a:cubicBezTo>
                    <a:cubicBezTo>
                      <a:pt x="625" y="237"/>
                      <a:pt x="625" y="238"/>
                      <a:pt x="624" y="238"/>
                    </a:cubicBezTo>
                    <a:cubicBezTo>
                      <a:pt x="625" y="239"/>
                      <a:pt x="625" y="239"/>
                      <a:pt x="625" y="240"/>
                    </a:cubicBezTo>
                    <a:cubicBezTo>
                      <a:pt x="625" y="240"/>
                      <a:pt x="625" y="239"/>
                      <a:pt x="625" y="239"/>
                    </a:cubicBezTo>
                    <a:cubicBezTo>
                      <a:pt x="625" y="240"/>
                      <a:pt x="625" y="240"/>
                      <a:pt x="625" y="241"/>
                    </a:cubicBezTo>
                    <a:cubicBezTo>
                      <a:pt x="625" y="241"/>
                      <a:pt x="625" y="242"/>
                      <a:pt x="625" y="242"/>
                    </a:cubicBezTo>
                    <a:cubicBezTo>
                      <a:pt x="625" y="242"/>
                      <a:pt x="624" y="243"/>
                      <a:pt x="624" y="243"/>
                    </a:cubicBezTo>
                    <a:cubicBezTo>
                      <a:pt x="624" y="244"/>
                      <a:pt x="624" y="245"/>
                      <a:pt x="624" y="245"/>
                    </a:cubicBezTo>
                    <a:cubicBezTo>
                      <a:pt x="624" y="246"/>
                      <a:pt x="624" y="246"/>
                      <a:pt x="624" y="247"/>
                    </a:cubicBezTo>
                    <a:cubicBezTo>
                      <a:pt x="624" y="247"/>
                      <a:pt x="624" y="247"/>
                      <a:pt x="624" y="247"/>
                    </a:cubicBezTo>
                    <a:cubicBezTo>
                      <a:pt x="623" y="247"/>
                      <a:pt x="624" y="248"/>
                      <a:pt x="624" y="248"/>
                    </a:cubicBezTo>
                    <a:cubicBezTo>
                      <a:pt x="624" y="248"/>
                      <a:pt x="623" y="248"/>
                      <a:pt x="623" y="248"/>
                    </a:cubicBezTo>
                    <a:cubicBezTo>
                      <a:pt x="623" y="249"/>
                      <a:pt x="624" y="251"/>
                      <a:pt x="624" y="251"/>
                    </a:cubicBezTo>
                    <a:cubicBezTo>
                      <a:pt x="624" y="250"/>
                      <a:pt x="624" y="251"/>
                      <a:pt x="625" y="251"/>
                    </a:cubicBezTo>
                    <a:cubicBezTo>
                      <a:pt x="624" y="253"/>
                      <a:pt x="624" y="254"/>
                      <a:pt x="624" y="256"/>
                    </a:cubicBezTo>
                    <a:cubicBezTo>
                      <a:pt x="624" y="256"/>
                      <a:pt x="624" y="257"/>
                      <a:pt x="624" y="257"/>
                    </a:cubicBezTo>
                    <a:cubicBezTo>
                      <a:pt x="623" y="258"/>
                      <a:pt x="623" y="256"/>
                      <a:pt x="623" y="255"/>
                    </a:cubicBezTo>
                    <a:cubicBezTo>
                      <a:pt x="623" y="255"/>
                      <a:pt x="624" y="251"/>
                      <a:pt x="622" y="252"/>
                    </a:cubicBezTo>
                    <a:cubicBezTo>
                      <a:pt x="623" y="254"/>
                      <a:pt x="622" y="255"/>
                      <a:pt x="622" y="255"/>
                    </a:cubicBezTo>
                    <a:cubicBezTo>
                      <a:pt x="622" y="256"/>
                      <a:pt x="622" y="257"/>
                      <a:pt x="621" y="257"/>
                    </a:cubicBezTo>
                    <a:cubicBezTo>
                      <a:pt x="621" y="258"/>
                      <a:pt x="621" y="260"/>
                      <a:pt x="621" y="261"/>
                    </a:cubicBezTo>
                    <a:cubicBezTo>
                      <a:pt x="620" y="262"/>
                      <a:pt x="621" y="262"/>
                      <a:pt x="621" y="264"/>
                    </a:cubicBezTo>
                    <a:cubicBezTo>
                      <a:pt x="621" y="265"/>
                      <a:pt x="620" y="264"/>
                      <a:pt x="621" y="266"/>
                    </a:cubicBezTo>
                    <a:cubicBezTo>
                      <a:pt x="621" y="266"/>
                      <a:pt x="621" y="267"/>
                      <a:pt x="621" y="267"/>
                    </a:cubicBezTo>
                    <a:cubicBezTo>
                      <a:pt x="621" y="266"/>
                      <a:pt x="623" y="263"/>
                      <a:pt x="623" y="262"/>
                    </a:cubicBezTo>
                    <a:cubicBezTo>
                      <a:pt x="623" y="262"/>
                      <a:pt x="623" y="261"/>
                      <a:pt x="624" y="260"/>
                    </a:cubicBezTo>
                    <a:cubicBezTo>
                      <a:pt x="624" y="260"/>
                      <a:pt x="624" y="260"/>
                      <a:pt x="624" y="260"/>
                    </a:cubicBezTo>
                    <a:cubicBezTo>
                      <a:pt x="623" y="265"/>
                      <a:pt x="624" y="272"/>
                      <a:pt x="622" y="276"/>
                    </a:cubicBezTo>
                    <a:cubicBezTo>
                      <a:pt x="622" y="276"/>
                      <a:pt x="622" y="276"/>
                      <a:pt x="622" y="276"/>
                    </a:cubicBezTo>
                    <a:cubicBezTo>
                      <a:pt x="621" y="277"/>
                      <a:pt x="622" y="273"/>
                      <a:pt x="621" y="273"/>
                    </a:cubicBezTo>
                    <a:cubicBezTo>
                      <a:pt x="620" y="273"/>
                      <a:pt x="621" y="274"/>
                      <a:pt x="621" y="275"/>
                    </a:cubicBezTo>
                    <a:cubicBezTo>
                      <a:pt x="621" y="277"/>
                      <a:pt x="621" y="280"/>
                      <a:pt x="621" y="282"/>
                    </a:cubicBezTo>
                    <a:cubicBezTo>
                      <a:pt x="621" y="283"/>
                      <a:pt x="620" y="284"/>
                      <a:pt x="621" y="284"/>
                    </a:cubicBezTo>
                    <a:cubicBezTo>
                      <a:pt x="621" y="284"/>
                      <a:pt x="621" y="289"/>
                      <a:pt x="621" y="289"/>
                    </a:cubicBezTo>
                    <a:cubicBezTo>
                      <a:pt x="621" y="289"/>
                      <a:pt x="621" y="290"/>
                      <a:pt x="621" y="290"/>
                    </a:cubicBezTo>
                    <a:cubicBezTo>
                      <a:pt x="621" y="291"/>
                      <a:pt x="622" y="291"/>
                      <a:pt x="622" y="292"/>
                    </a:cubicBezTo>
                    <a:cubicBezTo>
                      <a:pt x="621" y="293"/>
                      <a:pt x="622" y="295"/>
                      <a:pt x="622" y="297"/>
                    </a:cubicBezTo>
                    <a:cubicBezTo>
                      <a:pt x="622" y="298"/>
                      <a:pt x="622" y="299"/>
                      <a:pt x="622" y="300"/>
                    </a:cubicBezTo>
                    <a:cubicBezTo>
                      <a:pt x="622" y="301"/>
                      <a:pt x="623" y="301"/>
                      <a:pt x="623" y="302"/>
                    </a:cubicBezTo>
                    <a:cubicBezTo>
                      <a:pt x="624" y="305"/>
                      <a:pt x="624" y="308"/>
                      <a:pt x="626" y="309"/>
                    </a:cubicBezTo>
                    <a:cubicBezTo>
                      <a:pt x="625" y="309"/>
                      <a:pt x="625" y="309"/>
                      <a:pt x="624" y="309"/>
                    </a:cubicBezTo>
                    <a:cubicBezTo>
                      <a:pt x="625" y="311"/>
                      <a:pt x="625" y="312"/>
                      <a:pt x="626" y="313"/>
                    </a:cubicBezTo>
                    <a:cubicBezTo>
                      <a:pt x="625" y="315"/>
                      <a:pt x="628" y="317"/>
                      <a:pt x="627" y="319"/>
                    </a:cubicBezTo>
                    <a:cubicBezTo>
                      <a:pt x="628" y="319"/>
                      <a:pt x="628" y="319"/>
                      <a:pt x="629" y="320"/>
                    </a:cubicBezTo>
                    <a:cubicBezTo>
                      <a:pt x="629" y="321"/>
                      <a:pt x="628" y="321"/>
                      <a:pt x="628" y="321"/>
                    </a:cubicBezTo>
                    <a:cubicBezTo>
                      <a:pt x="628" y="322"/>
                      <a:pt x="629" y="322"/>
                      <a:pt x="630" y="322"/>
                    </a:cubicBezTo>
                    <a:cubicBezTo>
                      <a:pt x="630" y="323"/>
                      <a:pt x="631" y="324"/>
                      <a:pt x="631" y="325"/>
                    </a:cubicBezTo>
                    <a:cubicBezTo>
                      <a:pt x="632" y="327"/>
                      <a:pt x="634" y="329"/>
                      <a:pt x="635" y="331"/>
                    </a:cubicBezTo>
                    <a:cubicBezTo>
                      <a:pt x="635" y="331"/>
                      <a:pt x="635" y="332"/>
                      <a:pt x="635" y="332"/>
                    </a:cubicBezTo>
                    <a:cubicBezTo>
                      <a:pt x="636" y="334"/>
                      <a:pt x="638" y="335"/>
                      <a:pt x="637" y="337"/>
                    </a:cubicBezTo>
                    <a:cubicBezTo>
                      <a:pt x="639" y="337"/>
                      <a:pt x="639" y="339"/>
                      <a:pt x="641" y="340"/>
                    </a:cubicBezTo>
                    <a:cubicBezTo>
                      <a:pt x="641" y="337"/>
                      <a:pt x="638" y="336"/>
                      <a:pt x="637" y="334"/>
                    </a:cubicBezTo>
                    <a:cubicBezTo>
                      <a:pt x="637" y="334"/>
                      <a:pt x="637" y="332"/>
                      <a:pt x="636" y="332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8" y="333"/>
                      <a:pt x="639" y="335"/>
                      <a:pt x="640" y="336"/>
                    </a:cubicBezTo>
                    <a:cubicBezTo>
                      <a:pt x="641" y="337"/>
                      <a:pt x="642" y="338"/>
                      <a:pt x="643" y="339"/>
                    </a:cubicBezTo>
                    <a:cubicBezTo>
                      <a:pt x="642" y="339"/>
                      <a:pt x="642" y="339"/>
                      <a:pt x="642" y="340"/>
                    </a:cubicBezTo>
                    <a:cubicBezTo>
                      <a:pt x="642" y="340"/>
                      <a:pt x="643" y="340"/>
                      <a:pt x="643" y="341"/>
                    </a:cubicBezTo>
                    <a:cubicBezTo>
                      <a:pt x="643" y="341"/>
                      <a:pt x="643" y="342"/>
                      <a:pt x="643" y="342"/>
                    </a:cubicBezTo>
                    <a:cubicBezTo>
                      <a:pt x="643" y="342"/>
                      <a:pt x="644" y="342"/>
                      <a:pt x="644" y="343"/>
                    </a:cubicBezTo>
                    <a:cubicBezTo>
                      <a:pt x="644" y="343"/>
                      <a:pt x="644" y="343"/>
                      <a:pt x="644" y="343"/>
                    </a:cubicBezTo>
                    <a:cubicBezTo>
                      <a:pt x="644" y="343"/>
                      <a:pt x="645" y="343"/>
                      <a:pt x="645" y="343"/>
                    </a:cubicBezTo>
                    <a:cubicBezTo>
                      <a:pt x="645" y="344"/>
                      <a:pt x="645" y="344"/>
                      <a:pt x="646" y="344"/>
                    </a:cubicBezTo>
                    <a:cubicBezTo>
                      <a:pt x="646" y="344"/>
                      <a:pt x="646" y="345"/>
                      <a:pt x="646" y="345"/>
                    </a:cubicBezTo>
                    <a:cubicBezTo>
                      <a:pt x="648" y="346"/>
                      <a:pt x="649" y="347"/>
                      <a:pt x="650" y="348"/>
                    </a:cubicBezTo>
                    <a:cubicBezTo>
                      <a:pt x="651" y="348"/>
                      <a:pt x="651" y="348"/>
                      <a:pt x="651" y="348"/>
                    </a:cubicBezTo>
                    <a:cubicBezTo>
                      <a:pt x="651" y="348"/>
                      <a:pt x="652" y="349"/>
                      <a:pt x="652" y="349"/>
                    </a:cubicBezTo>
                    <a:cubicBezTo>
                      <a:pt x="653" y="349"/>
                      <a:pt x="654" y="350"/>
                      <a:pt x="654" y="350"/>
                    </a:cubicBezTo>
                    <a:cubicBezTo>
                      <a:pt x="656" y="351"/>
                      <a:pt x="657" y="352"/>
                      <a:pt x="659" y="352"/>
                    </a:cubicBezTo>
                    <a:cubicBezTo>
                      <a:pt x="659" y="352"/>
                      <a:pt x="659" y="353"/>
                      <a:pt x="660" y="353"/>
                    </a:cubicBezTo>
                    <a:cubicBezTo>
                      <a:pt x="660" y="353"/>
                      <a:pt x="660" y="352"/>
                      <a:pt x="660" y="353"/>
                    </a:cubicBezTo>
                    <a:cubicBezTo>
                      <a:pt x="661" y="353"/>
                      <a:pt x="661" y="353"/>
                      <a:pt x="661" y="353"/>
                    </a:cubicBezTo>
                    <a:cubicBezTo>
                      <a:pt x="662" y="353"/>
                      <a:pt x="662" y="353"/>
                      <a:pt x="663" y="353"/>
                    </a:cubicBezTo>
                    <a:cubicBezTo>
                      <a:pt x="663" y="353"/>
                      <a:pt x="663" y="353"/>
                      <a:pt x="663" y="354"/>
                    </a:cubicBezTo>
                    <a:cubicBezTo>
                      <a:pt x="664" y="354"/>
                      <a:pt x="665" y="353"/>
                      <a:pt x="666" y="353"/>
                    </a:cubicBezTo>
                    <a:cubicBezTo>
                      <a:pt x="666" y="353"/>
                      <a:pt x="666" y="354"/>
                      <a:pt x="666" y="354"/>
                    </a:cubicBezTo>
                    <a:cubicBezTo>
                      <a:pt x="667" y="354"/>
                      <a:pt x="667" y="353"/>
                      <a:pt x="667" y="354"/>
                    </a:cubicBezTo>
                    <a:cubicBezTo>
                      <a:pt x="668" y="354"/>
                      <a:pt x="669" y="354"/>
                      <a:pt x="669" y="354"/>
                    </a:cubicBezTo>
                    <a:cubicBezTo>
                      <a:pt x="670" y="354"/>
                      <a:pt x="670" y="354"/>
                      <a:pt x="670" y="353"/>
                    </a:cubicBezTo>
                    <a:cubicBezTo>
                      <a:pt x="671" y="353"/>
                      <a:pt x="671" y="354"/>
                      <a:pt x="672" y="353"/>
                    </a:cubicBezTo>
                    <a:cubicBezTo>
                      <a:pt x="672" y="353"/>
                      <a:pt x="672" y="353"/>
                      <a:pt x="672" y="353"/>
                    </a:cubicBezTo>
                    <a:cubicBezTo>
                      <a:pt x="673" y="353"/>
                      <a:pt x="673" y="353"/>
                      <a:pt x="673" y="353"/>
                    </a:cubicBezTo>
                    <a:cubicBezTo>
                      <a:pt x="674" y="353"/>
                      <a:pt x="674" y="352"/>
                      <a:pt x="676" y="353"/>
                    </a:cubicBezTo>
                    <a:cubicBezTo>
                      <a:pt x="676" y="352"/>
                      <a:pt x="676" y="352"/>
                      <a:pt x="677" y="352"/>
                    </a:cubicBezTo>
                    <a:cubicBezTo>
                      <a:pt x="677" y="352"/>
                      <a:pt x="677" y="352"/>
                      <a:pt x="677" y="352"/>
                    </a:cubicBezTo>
                    <a:cubicBezTo>
                      <a:pt x="678" y="351"/>
                      <a:pt x="679" y="351"/>
                      <a:pt x="680" y="351"/>
                    </a:cubicBezTo>
                    <a:cubicBezTo>
                      <a:pt x="680" y="351"/>
                      <a:pt x="680" y="350"/>
                      <a:pt x="680" y="350"/>
                    </a:cubicBezTo>
                    <a:cubicBezTo>
                      <a:pt x="680" y="350"/>
                      <a:pt x="681" y="350"/>
                      <a:pt x="681" y="350"/>
                    </a:cubicBezTo>
                    <a:cubicBezTo>
                      <a:pt x="681" y="350"/>
                      <a:pt x="681" y="350"/>
                      <a:pt x="681" y="350"/>
                    </a:cubicBezTo>
                    <a:cubicBezTo>
                      <a:pt x="682" y="350"/>
                      <a:pt x="682" y="350"/>
                      <a:pt x="682" y="349"/>
                    </a:cubicBezTo>
                    <a:cubicBezTo>
                      <a:pt x="683" y="349"/>
                      <a:pt x="683" y="349"/>
                      <a:pt x="684" y="349"/>
                    </a:cubicBezTo>
                    <a:cubicBezTo>
                      <a:pt x="684" y="349"/>
                      <a:pt x="685" y="348"/>
                      <a:pt x="685" y="348"/>
                    </a:cubicBezTo>
                    <a:cubicBezTo>
                      <a:pt x="685" y="348"/>
                      <a:pt x="687" y="347"/>
                      <a:pt x="688" y="345"/>
                    </a:cubicBezTo>
                    <a:cubicBezTo>
                      <a:pt x="688" y="346"/>
                      <a:pt x="688" y="346"/>
                      <a:pt x="688" y="346"/>
                    </a:cubicBezTo>
                    <a:cubicBezTo>
                      <a:pt x="688" y="345"/>
                      <a:pt x="689" y="345"/>
                      <a:pt x="690" y="344"/>
                    </a:cubicBezTo>
                    <a:cubicBezTo>
                      <a:pt x="690" y="344"/>
                      <a:pt x="690" y="344"/>
                      <a:pt x="690" y="344"/>
                    </a:cubicBezTo>
                    <a:cubicBezTo>
                      <a:pt x="690" y="344"/>
                      <a:pt x="690" y="344"/>
                      <a:pt x="691" y="343"/>
                    </a:cubicBezTo>
                    <a:cubicBezTo>
                      <a:pt x="691" y="343"/>
                      <a:pt x="692" y="342"/>
                      <a:pt x="692" y="341"/>
                    </a:cubicBezTo>
                    <a:cubicBezTo>
                      <a:pt x="693" y="340"/>
                      <a:pt x="695" y="337"/>
                      <a:pt x="694" y="338"/>
                    </a:cubicBezTo>
                    <a:cubicBezTo>
                      <a:pt x="693" y="339"/>
                      <a:pt x="693" y="339"/>
                      <a:pt x="693" y="339"/>
                    </a:cubicBezTo>
                    <a:cubicBezTo>
                      <a:pt x="692" y="340"/>
                      <a:pt x="690" y="342"/>
                      <a:pt x="690" y="343"/>
                    </a:cubicBezTo>
                    <a:cubicBezTo>
                      <a:pt x="689" y="343"/>
                      <a:pt x="689" y="343"/>
                      <a:pt x="689" y="344"/>
                    </a:cubicBezTo>
                    <a:cubicBezTo>
                      <a:pt x="689" y="344"/>
                      <a:pt x="689" y="344"/>
                      <a:pt x="689" y="344"/>
                    </a:cubicBezTo>
                    <a:cubicBezTo>
                      <a:pt x="689" y="343"/>
                      <a:pt x="689" y="343"/>
                      <a:pt x="689" y="343"/>
                    </a:cubicBezTo>
                    <a:cubicBezTo>
                      <a:pt x="688" y="344"/>
                      <a:pt x="687" y="346"/>
                      <a:pt x="687" y="346"/>
                    </a:cubicBezTo>
                    <a:cubicBezTo>
                      <a:pt x="685" y="347"/>
                      <a:pt x="684" y="348"/>
                      <a:pt x="683" y="349"/>
                    </a:cubicBezTo>
                    <a:cubicBezTo>
                      <a:pt x="681" y="348"/>
                      <a:pt x="681" y="350"/>
                      <a:pt x="680" y="349"/>
                    </a:cubicBezTo>
                    <a:cubicBezTo>
                      <a:pt x="686" y="346"/>
                      <a:pt x="692" y="340"/>
                      <a:pt x="695" y="335"/>
                    </a:cubicBezTo>
                    <a:cubicBezTo>
                      <a:pt x="697" y="339"/>
                      <a:pt x="700" y="339"/>
                      <a:pt x="703" y="343"/>
                    </a:cubicBezTo>
                    <a:cubicBezTo>
                      <a:pt x="708" y="349"/>
                      <a:pt x="715" y="351"/>
                      <a:pt x="723" y="352"/>
                    </a:cubicBezTo>
                    <a:cubicBezTo>
                      <a:pt x="732" y="353"/>
                      <a:pt x="742" y="348"/>
                      <a:pt x="749" y="340"/>
                    </a:cubicBezTo>
                    <a:cubicBezTo>
                      <a:pt x="754" y="332"/>
                      <a:pt x="757" y="323"/>
                      <a:pt x="758" y="312"/>
                    </a:cubicBezTo>
                    <a:cubicBezTo>
                      <a:pt x="758" y="281"/>
                      <a:pt x="735" y="282"/>
                      <a:pt x="735" y="282"/>
                    </a:cubicBezTo>
                    <a:cubicBezTo>
                      <a:pt x="736" y="282"/>
                      <a:pt x="750" y="252"/>
                      <a:pt x="731" y="233"/>
                    </a:cubicBezTo>
                    <a:cubicBezTo>
                      <a:pt x="727" y="229"/>
                      <a:pt x="720" y="226"/>
                      <a:pt x="714" y="225"/>
                    </a:cubicBezTo>
                    <a:cubicBezTo>
                      <a:pt x="685" y="218"/>
                      <a:pt x="672" y="245"/>
                      <a:pt x="670" y="252"/>
                    </a:cubicBezTo>
                    <a:cubicBezTo>
                      <a:pt x="663" y="289"/>
                      <a:pt x="703" y="294"/>
                      <a:pt x="712" y="277"/>
                    </a:cubicBezTo>
                    <a:cubicBezTo>
                      <a:pt x="705" y="306"/>
                      <a:pt x="676" y="293"/>
                      <a:pt x="668" y="281"/>
                    </a:cubicBezTo>
                    <a:cubicBezTo>
                      <a:pt x="662" y="271"/>
                      <a:pt x="661" y="257"/>
                      <a:pt x="658" y="244"/>
                    </a:cubicBezTo>
                    <a:cubicBezTo>
                      <a:pt x="654" y="223"/>
                      <a:pt x="656" y="200"/>
                      <a:pt x="652" y="179"/>
                    </a:cubicBezTo>
                    <a:cubicBezTo>
                      <a:pt x="647" y="150"/>
                      <a:pt x="637" y="122"/>
                      <a:pt x="620" y="98"/>
                    </a:cubicBezTo>
                    <a:cubicBezTo>
                      <a:pt x="609" y="82"/>
                      <a:pt x="594" y="70"/>
                      <a:pt x="580" y="57"/>
                    </a:cubicBezTo>
                    <a:cubicBezTo>
                      <a:pt x="588" y="64"/>
                      <a:pt x="612" y="103"/>
                      <a:pt x="612" y="103"/>
                    </a:cubicBezTo>
                    <a:close/>
                    <a:moveTo>
                      <a:pt x="626" y="238"/>
                    </a:moveTo>
                    <a:cubicBezTo>
                      <a:pt x="627" y="237"/>
                      <a:pt x="627" y="236"/>
                      <a:pt x="626" y="235"/>
                    </a:cubicBezTo>
                    <a:cubicBezTo>
                      <a:pt x="626" y="234"/>
                      <a:pt x="628" y="234"/>
                      <a:pt x="628" y="234"/>
                    </a:cubicBezTo>
                    <a:cubicBezTo>
                      <a:pt x="628" y="233"/>
                      <a:pt x="627" y="237"/>
                      <a:pt x="627" y="239"/>
                    </a:cubicBezTo>
                    <a:cubicBezTo>
                      <a:pt x="627" y="239"/>
                      <a:pt x="626" y="239"/>
                      <a:pt x="626" y="238"/>
                    </a:cubicBezTo>
                    <a:close/>
                    <a:moveTo>
                      <a:pt x="629" y="316"/>
                    </a:moveTo>
                    <a:cubicBezTo>
                      <a:pt x="628" y="314"/>
                      <a:pt x="627" y="313"/>
                      <a:pt x="627" y="311"/>
                    </a:cubicBezTo>
                    <a:cubicBezTo>
                      <a:pt x="626" y="310"/>
                      <a:pt x="625" y="310"/>
                      <a:pt x="626" y="309"/>
                    </a:cubicBezTo>
                    <a:cubicBezTo>
                      <a:pt x="626" y="309"/>
                      <a:pt x="626" y="309"/>
                      <a:pt x="626" y="309"/>
                    </a:cubicBezTo>
                    <a:cubicBezTo>
                      <a:pt x="626" y="308"/>
                      <a:pt x="625" y="306"/>
                      <a:pt x="625" y="305"/>
                    </a:cubicBezTo>
                    <a:cubicBezTo>
                      <a:pt x="625" y="304"/>
                      <a:pt x="625" y="304"/>
                      <a:pt x="625" y="304"/>
                    </a:cubicBezTo>
                    <a:cubicBezTo>
                      <a:pt x="628" y="308"/>
                      <a:pt x="629" y="316"/>
                      <a:pt x="629" y="316"/>
                    </a:cubicBezTo>
                    <a:close/>
                    <a:moveTo>
                      <a:pt x="676" y="351"/>
                    </a:moveTo>
                    <a:cubicBezTo>
                      <a:pt x="676" y="351"/>
                      <a:pt x="676" y="352"/>
                      <a:pt x="675" y="352"/>
                    </a:cubicBezTo>
                    <a:cubicBezTo>
                      <a:pt x="675" y="352"/>
                      <a:pt x="674" y="352"/>
                      <a:pt x="673" y="352"/>
                    </a:cubicBezTo>
                    <a:cubicBezTo>
                      <a:pt x="673" y="352"/>
                      <a:pt x="672" y="352"/>
                      <a:pt x="671" y="352"/>
                    </a:cubicBezTo>
                    <a:cubicBezTo>
                      <a:pt x="671" y="352"/>
                      <a:pt x="671" y="352"/>
                      <a:pt x="671" y="352"/>
                    </a:cubicBezTo>
                    <a:cubicBezTo>
                      <a:pt x="671" y="351"/>
                      <a:pt x="677" y="351"/>
                      <a:pt x="676" y="351"/>
                    </a:cubicBezTo>
                    <a:close/>
                    <a:moveTo>
                      <a:pt x="667" y="353"/>
                    </a:moveTo>
                    <a:cubicBezTo>
                      <a:pt x="667" y="353"/>
                      <a:pt x="667" y="353"/>
                      <a:pt x="667" y="353"/>
                    </a:cubicBezTo>
                    <a:cubicBezTo>
                      <a:pt x="667" y="353"/>
                      <a:pt x="663" y="353"/>
                      <a:pt x="662" y="352"/>
                    </a:cubicBezTo>
                    <a:cubicBezTo>
                      <a:pt x="661" y="352"/>
                      <a:pt x="661" y="352"/>
                      <a:pt x="660" y="352"/>
                    </a:cubicBezTo>
                    <a:cubicBezTo>
                      <a:pt x="660" y="352"/>
                      <a:pt x="660" y="351"/>
                      <a:pt x="660" y="351"/>
                    </a:cubicBezTo>
                    <a:cubicBezTo>
                      <a:pt x="659" y="351"/>
                      <a:pt x="658" y="351"/>
                      <a:pt x="657" y="351"/>
                    </a:cubicBezTo>
                    <a:cubicBezTo>
                      <a:pt x="656" y="350"/>
                      <a:pt x="655" y="350"/>
                      <a:pt x="655" y="349"/>
                    </a:cubicBezTo>
                    <a:cubicBezTo>
                      <a:pt x="654" y="349"/>
                      <a:pt x="654" y="349"/>
                      <a:pt x="654" y="348"/>
                    </a:cubicBezTo>
                    <a:cubicBezTo>
                      <a:pt x="656" y="347"/>
                      <a:pt x="662" y="352"/>
                      <a:pt x="667" y="353"/>
                    </a:cubicBezTo>
                    <a:close/>
                    <a:moveTo>
                      <a:pt x="653" y="348"/>
                    </a:moveTo>
                    <a:cubicBezTo>
                      <a:pt x="653" y="348"/>
                      <a:pt x="653" y="347"/>
                      <a:pt x="652" y="348"/>
                    </a:cubicBezTo>
                    <a:cubicBezTo>
                      <a:pt x="651" y="347"/>
                      <a:pt x="650" y="346"/>
                      <a:pt x="649" y="346"/>
                    </a:cubicBezTo>
                    <a:cubicBezTo>
                      <a:pt x="649" y="345"/>
                      <a:pt x="648" y="345"/>
                      <a:pt x="648" y="344"/>
                    </a:cubicBezTo>
                    <a:cubicBezTo>
                      <a:pt x="649" y="343"/>
                      <a:pt x="651" y="347"/>
                      <a:pt x="653" y="348"/>
                    </a:cubicBezTo>
                    <a:close/>
                    <a:moveTo>
                      <a:pt x="635" y="330"/>
                    </a:moveTo>
                    <a:cubicBezTo>
                      <a:pt x="635" y="330"/>
                      <a:pt x="635" y="329"/>
                      <a:pt x="635" y="328"/>
                    </a:cubicBezTo>
                    <a:cubicBezTo>
                      <a:pt x="634" y="328"/>
                      <a:pt x="634" y="328"/>
                      <a:pt x="633" y="327"/>
                    </a:cubicBezTo>
                    <a:cubicBezTo>
                      <a:pt x="632" y="327"/>
                      <a:pt x="632" y="324"/>
                      <a:pt x="632" y="324"/>
                    </a:cubicBezTo>
                    <a:cubicBezTo>
                      <a:pt x="635" y="325"/>
                      <a:pt x="635" y="329"/>
                      <a:pt x="636" y="331"/>
                    </a:cubicBezTo>
                    <a:cubicBezTo>
                      <a:pt x="636" y="330"/>
                      <a:pt x="635" y="330"/>
                      <a:pt x="635" y="330"/>
                    </a:cubicBezTo>
                    <a:close/>
                    <a:moveTo>
                      <a:pt x="621" y="268"/>
                    </a:moveTo>
                    <a:cubicBezTo>
                      <a:pt x="621" y="270"/>
                      <a:pt x="621" y="270"/>
                      <a:pt x="622" y="270"/>
                    </a:cubicBezTo>
                    <a:cubicBezTo>
                      <a:pt x="622" y="269"/>
                      <a:pt x="622" y="267"/>
                      <a:pt x="621" y="268"/>
                    </a:cubicBezTo>
                    <a:close/>
                    <a:moveTo>
                      <a:pt x="622" y="273"/>
                    </a:moveTo>
                    <a:cubicBezTo>
                      <a:pt x="623" y="270"/>
                      <a:pt x="620" y="271"/>
                      <a:pt x="622" y="273"/>
                    </a:cubicBezTo>
                    <a:close/>
                    <a:moveTo>
                      <a:pt x="597" y="456"/>
                    </a:moveTo>
                    <a:cubicBezTo>
                      <a:pt x="597" y="456"/>
                      <a:pt x="597" y="455"/>
                      <a:pt x="597" y="455"/>
                    </a:cubicBezTo>
                    <a:cubicBezTo>
                      <a:pt x="596" y="456"/>
                      <a:pt x="596" y="456"/>
                      <a:pt x="596" y="456"/>
                    </a:cubicBezTo>
                    <a:cubicBezTo>
                      <a:pt x="596" y="457"/>
                      <a:pt x="596" y="457"/>
                      <a:pt x="596" y="458"/>
                    </a:cubicBezTo>
                    <a:cubicBezTo>
                      <a:pt x="596" y="458"/>
                      <a:pt x="596" y="459"/>
                      <a:pt x="596" y="459"/>
                    </a:cubicBezTo>
                    <a:cubicBezTo>
                      <a:pt x="596" y="460"/>
                      <a:pt x="596" y="460"/>
                      <a:pt x="596" y="460"/>
                    </a:cubicBezTo>
                    <a:cubicBezTo>
                      <a:pt x="596" y="461"/>
                      <a:pt x="596" y="462"/>
                      <a:pt x="596" y="463"/>
                    </a:cubicBezTo>
                    <a:cubicBezTo>
                      <a:pt x="596" y="464"/>
                      <a:pt x="597" y="466"/>
                      <a:pt x="596" y="467"/>
                    </a:cubicBezTo>
                    <a:cubicBezTo>
                      <a:pt x="597" y="468"/>
                      <a:pt x="597" y="469"/>
                      <a:pt x="598" y="470"/>
                    </a:cubicBezTo>
                    <a:cubicBezTo>
                      <a:pt x="598" y="471"/>
                      <a:pt x="598" y="472"/>
                      <a:pt x="599" y="473"/>
                    </a:cubicBezTo>
                    <a:cubicBezTo>
                      <a:pt x="600" y="472"/>
                      <a:pt x="598" y="471"/>
                      <a:pt x="599" y="470"/>
                    </a:cubicBezTo>
                    <a:cubicBezTo>
                      <a:pt x="599" y="469"/>
                      <a:pt x="598" y="468"/>
                      <a:pt x="599" y="468"/>
                    </a:cubicBezTo>
                    <a:cubicBezTo>
                      <a:pt x="599" y="467"/>
                      <a:pt x="599" y="466"/>
                      <a:pt x="599" y="465"/>
                    </a:cubicBezTo>
                    <a:cubicBezTo>
                      <a:pt x="598" y="465"/>
                      <a:pt x="597" y="464"/>
                      <a:pt x="597" y="463"/>
                    </a:cubicBezTo>
                    <a:cubicBezTo>
                      <a:pt x="598" y="462"/>
                      <a:pt x="598" y="462"/>
                      <a:pt x="599" y="460"/>
                    </a:cubicBezTo>
                    <a:cubicBezTo>
                      <a:pt x="598" y="459"/>
                      <a:pt x="598" y="460"/>
                      <a:pt x="597" y="460"/>
                    </a:cubicBezTo>
                    <a:cubicBezTo>
                      <a:pt x="597" y="459"/>
                      <a:pt x="597" y="458"/>
                      <a:pt x="597" y="458"/>
                    </a:cubicBezTo>
                    <a:cubicBezTo>
                      <a:pt x="597" y="457"/>
                      <a:pt x="596" y="457"/>
                      <a:pt x="596" y="456"/>
                    </a:cubicBezTo>
                    <a:cubicBezTo>
                      <a:pt x="596" y="456"/>
                      <a:pt x="597" y="456"/>
                      <a:pt x="597" y="456"/>
                    </a:cubicBezTo>
                    <a:close/>
                    <a:moveTo>
                      <a:pt x="785" y="422"/>
                    </a:moveTo>
                    <a:cubicBezTo>
                      <a:pt x="785" y="421"/>
                      <a:pt x="785" y="420"/>
                      <a:pt x="786" y="419"/>
                    </a:cubicBezTo>
                    <a:cubicBezTo>
                      <a:pt x="784" y="418"/>
                      <a:pt x="785" y="416"/>
                      <a:pt x="785" y="415"/>
                    </a:cubicBezTo>
                    <a:cubicBezTo>
                      <a:pt x="785" y="413"/>
                      <a:pt x="785" y="412"/>
                      <a:pt x="785" y="410"/>
                    </a:cubicBezTo>
                    <a:cubicBezTo>
                      <a:pt x="785" y="410"/>
                      <a:pt x="785" y="410"/>
                      <a:pt x="785" y="410"/>
                    </a:cubicBezTo>
                    <a:cubicBezTo>
                      <a:pt x="785" y="409"/>
                      <a:pt x="785" y="409"/>
                      <a:pt x="785" y="409"/>
                    </a:cubicBezTo>
                    <a:cubicBezTo>
                      <a:pt x="785" y="408"/>
                      <a:pt x="785" y="408"/>
                      <a:pt x="785" y="408"/>
                    </a:cubicBezTo>
                    <a:cubicBezTo>
                      <a:pt x="785" y="408"/>
                      <a:pt x="785" y="407"/>
                      <a:pt x="785" y="407"/>
                    </a:cubicBezTo>
                    <a:cubicBezTo>
                      <a:pt x="785" y="407"/>
                      <a:pt x="785" y="406"/>
                      <a:pt x="785" y="406"/>
                    </a:cubicBezTo>
                    <a:cubicBezTo>
                      <a:pt x="785" y="406"/>
                      <a:pt x="785" y="406"/>
                      <a:pt x="785" y="406"/>
                    </a:cubicBezTo>
                    <a:cubicBezTo>
                      <a:pt x="785" y="405"/>
                      <a:pt x="785" y="404"/>
                      <a:pt x="785" y="403"/>
                    </a:cubicBezTo>
                    <a:cubicBezTo>
                      <a:pt x="785" y="403"/>
                      <a:pt x="785" y="402"/>
                      <a:pt x="785" y="401"/>
                    </a:cubicBezTo>
                    <a:cubicBezTo>
                      <a:pt x="785" y="400"/>
                      <a:pt x="785" y="399"/>
                      <a:pt x="785" y="399"/>
                    </a:cubicBezTo>
                    <a:cubicBezTo>
                      <a:pt x="785" y="398"/>
                      <a:pt x="785" y="397"/>
                      <a:pt x="785" y="396"/>
                    </a:cubicBezTo>
                    <a:cubicBezTo>
                      <a:pt x="785" y="396"/>
                      <a:pt x="785" y="396"/>
                      <a:pt x="785" y="396"/>
                    </a:cubicBezTo>
                    <a:cubicBezTo>
                      <a:pt x="785" y="395"/>
                      <a:pt x="785" y="395"/>
                      <a:pt x="785" y="395"/>
                    </a:cubicBezTo>
                    <a:cubicBezTo>
                      <a:pt x="785" y="395"/>
                      <a:pt x="785" y="394"/>
                      <a:pt x="785" y="394"/>
                    </a:cubicBezTo>
                    <a:cubicBezTo>
                      <a:pt x="785" y="394"/>
                      <a:pt x="785" y="393"/>
                      <a:pt x="785" y="393"/>
                    </a:cubicBezTo>
                    <a:cubicBezTo>
                      <a:pt x="784" y="392"/>
                      <a:pt x="785" y="390"/>
                      <a:pt x="785" y="389"/>
                    </a:cubicBezTo>
                    <a:cubicBezTo>
                      <a:pt x="784" y="389"/>
                      <a:pt x="785" y="388"/>
                      <a:pt x="785" y="388"/>
                    </a:cubicBezTo>
                    <a:cubicBezTo>
                      <a:pt x="784" y="387"/>
                      <a:pt x="784" y="386"/>
                      <a:pt x="785" y="385"/>
                    </a:cubicBezTo>
                    <a:cubicBezTo>
                      <a:pt x="784" y="383"/>
                      <a:pt x="786" y="379"/>
                      <a:pt x="783" y="376"/>
                    </a:cubicBezTo>
                    <a:cubicBezTo>
                      <a:pt x="783" y="377"/>
                      <a:pt x="784" y="378"/>
                      <a:pt x="783" y="378"/>
                    </a:cubicBezTo>
                    <a:cubicBezTo>
                      <a:pt x="782" y="376"/>
                      <a:pt x="784" y="377"/>
                      <a:pt x="784" y="375"/>
                    </a:cubicBezTo>
                    <a:cubicBezTo>
                      <a:pt x="784" y="374"/>
                      <a:pt x="784" y="373"/>
                      <a:pt x="783" y="372"/>
                    </a:cubicBezTo>
                    <a:cubicBezTo>
                      <a:pt x="784" y="371"/>
                      <a:pt x="783" y="370"/>
                      <a:pt x="783" y="369"/>
                    </a:cubicBezTo>
                    <a:cubicBezTo>
                      <a:pt x="783" y="368"/>
                      <a:pt x="783" y="368"/>
                      <a:pt x="783" y="367"/>
                    </a:cubicBezTo>
                    <a:cubicBezTo>
                      <a:pt x="783" y="367"/>
                      <a:pt x="783" y="367"/>
                      <a:pt x="783" y="366"/>
                    </a:cubicBezTo>
                    <a:cubicBezTo>
                      <a:pt x="783" y="366"/>
                      <a:pt x="783" y="366"/>
                      <a:pt x="783" y="365"/>
                    </a:cubicBezTo>
                    <a:cubicBezTo>
                      <a:pt x="783" y="365"/>
                      <a:pt x="783" y="364"/>
                      <a:pt x="783" y="364"/>
                    </a:cubicBezTo>
                    <a:cubicBezTo>
                      <a:pt x="783" y="363"/>
                      <a:pt x="783" y="363"/>
                      <a:pt x="783" y="362"/>
                    </a:cubicBezTo>
                    <a:cubicBezTo>
                      <a:pt x="783" y="362"/>
                      <a:pt x="783" y="362"/>
                      <a:pt x="782" y="362"/>
                    </a:cubicBezTo>
                    <a:cubicBezTo>
                      <a:pt x="782" y="361"/>
                      <a:pt x="783" y="359"/>
                      <a:pt x="783" y="358"/>
                    </a:cubicBezTo>
                    <a:cubicBezTo>
                      <a:pt x="782" y="356"/>
                      <a:pt x="782" y="356"/>
                      <a:pt x="782" y="357"/>
                    </a:cubicBezTo>
                    <a:cubicBezTo>
                      <a:pt x="781" y="358"/>
                      <a:pt x="782" y="359"/>
                      <a:pt x="781" y="360"/>
                    </a:cubicBezTo>
                    <a:cubicBezTo>
                      <a:pt x="781" y="359"/>
                      <a:pt x="780" y="359"/>
                      <a:pt x="781" y="359"/>
                    </a:cubicBezTo>
                    <a:cubicBezTo>
                      <a:pt x="781" y="359"/>
                      <a:pt x="780" y="356"/>
                      <a:pt x="780" y="355"/>
                    </a:cubicBezTo>
                    <a:cubicBezTo>
                      <a:pt x="780" y="355"/>
                      <a:pt x="780" y="354"/>
                      <a:pt x="780" y="354"/>
                    </a:cubicBezTo>
                    <a:cubicBezTo>
                      <a:pt x="781" y="354"/>
                      <a:pt x="780" y="352"/>
                      <a:pt x="779" y="352"/>
                    </a:cubicBezTo>
                    <a:cubicBezTo>
                      <a:pt x="779" y="353"/>
                      <a:pt x="780" y="354"/>
                      <a:pt x="778" y="354"/>
                    </a:cubicBezTo>
                    <a:cubicBezTo>
                      <a:pt x="779" y="354"/>
                      <a:pt x="779" y="353"/>
                      <a:pt x="779" y="353"/>
                    </a:cubicBezTo>
                    <a:cubicBezTo>
                      <a:pt x="778" y="352"/>
                      <a:pt x="779" y="352"/>
                      <a:pt x="779" y="351"/>
                    </a:cubicBezTo>
                    <a:cubicBezTo>
                      <a:pt x="779" y="351"/>
                      <a:pt x="778" y="350"/>
                      <a:pt x="779" y="350"/>
                    </a:cubicBezTo>
                    <a:cubicBezTo>
                      <a:pt x="779" y="349"/>
                      <a:pt x="779" y="348"/>
                      <a:pt x="779" y="347"/>
                    </a:cubicBezTo>
                    <a:cubicBezTo>
                      <a:pt x="778" y="346"/>
                      <a:pt x="778" y="346"/>
                      <a:pt x="778" y="345"/>
                    </a:cubicBezTo>
                    <a:cubicBezTo>
                      <a:pt x="778" y="345"/>
                      <a:pt x="778" y="345"/>
                      <a:pt x="778" y="345"/>
                    </a:cubicBezTo>
                    <a:cubicBezTo>
                      <a:pt x="778" y="345"/>
                      <a:pt x="778" y="344"/>
                      <a:pt x="778" y="343"/>
                    </a:cubicBezTo>
                    <a:cubicBezTo>
                      <a:pt x="778" y="343"/>
                      <a:pt x="777" y="342"/>
                      <a:pt x="777" y="342"/>
                    </a:cubicBezTo>
                    <a:cubicBezTo>
                      <a:pt x="777" y="342"/>
                      <a:pt x="777" y="341"/>
                      <a:pt x="777" y="341"/>
                    </a:cubicBezTo>
                    <a:cubicBezTo>
                      <a:pt x="777" y="341"/>
                      <a:pt x="777" y="340"/>
                      <a:pt x="777" y="340"/>
                    </a:cubicBezTo>
                    <a:cubicBezTo>
                      <a:pt x="777" y="340"/>
                      <a:pt x="777" y="339"/>
                      <a:pt x="776" y="339"/>
                    </a:cubicBezTo>
                    <a:cubicBezTo>
                      <a:pt x="775" y="338"/>
                      <a:pt x="776" y="337"/>
                      <a:pt x="774" y="337"/>
                    </a:cubicBezTo>
                    <a:cubicBezTo>
                      <a:pt x="774" y="336"/>
                      <a:pt x="773" y="335"/>
                      <a:pt x="773" y="333"/>
                    </a:cubicBezTo>
                    <a:cubicBezTo>
                      <a:pt x="773" y="333"/>
                      <a:pt x="774" y="332"/>
                      <a:pt x="774" y="332"/>
                    </a:cubicBezTo>
                    <a:cubicBezTo>
                      <a:pt x="774" y="331"/>
                      <a:pt x="773" y="331"/>
                      <a:pt x="774" y="330"/>
                    </a:cubicBezTo>
                    <a:cubicBezTo>
                      <a:pt x="774" y="331"/>
                      <a:pt x="774" y="332"/>
                      <a:pt x="775" y="332"/>
                    </a:cubicBezTo>
                    <a:cubicBezTo>
                      <a:pt x="775" y="331"/>
                      <a:pt x="774" y="331"/>
                      <a:pt x="774" y="330"/>
                    </a:cubicBezTo>
                    <a:cubicBezTo>
                      <a:pt x="774" y="330"/>
                      <a:pt x="774" y="329"/>
                      <a:pt x="774" y="328"/>
                    </a:cubicBezTo>
                    <a:cubicBezTo>
                      <a:pt x="774" y="328"/>
                      <a:pt x="774" y="328"/>
                      <a:pt x="774" y="328"/>
                    </a:cubicBezTo>
                    <a:cubicBezTo>
                      <a:pt x="774" y="327"/>
                      <a:pt x="774" y="327"/>
                      <a:pt x="774" y="327"/>
                    </a:cubicBezTo>
                    <a:cubicBezTo>
                      <a:pt x="774" y="326"/>
                      <a:pt x="774" y="326"/>
                      <a:pt x="773" y="326"/>
                    </a:cubicBezTo>
                    <a:cubicBezTo>
                      <a:pt x="773" y="326"/>
                      <a:pt x="774" y="325"/>
                      <a:pt x="773" y="325"/>
                    </a:cubicBezTo>
                    <a:cubicBezTo>
                      <a:pt x="773" y="326"/>
                      <a:pt x="774" y="327"/>
                      <a:pt x="772" y="327"/>
                    </a:cubicBezTo>
                    <a:cubicBezTo>
                      <a:pt x="771" y="327"/>
                      <a:pt x="771" y="327"/>
                      <a:pt x="771" y="326"/>
                    </a:cubicBezTo>
                    <a:cubicBezTo>
                      <a:pt x="772" y="326"/>
                      <a:pt x="771" y="327"/>
                      <a:pt x="772" y="327"/>
                    </a:cubicBezTo>
                    <a:cubicBezTo>
                      <a:pt x="772" y="327"/>
                      <a:pt x="771" y="327"/>
                      <a:pt x="772" y="326"/>
                    </a:cubicBezTo>
                    <a:cubicBezTo>
                      <a:pt x="772" y="325"/>
                      <a:pt x="772" y="324"/>
                      <a:pt x="771" y="323"/>
                    </a:cubicBezTo>
                    <a:cubicBezTo>
                      <a:pt x="771" y="324"/>
                      <a:pt x="771" y="323"/>
                      <a:pt x="771" y="323"/>
                    </a:cubicBezTo>
                    <a:cubicBezTo>
                      <a:pt x="771" y="322"/>
                      <a:pt x="770" y="321"/>
                      <a:pt x="771" y="321"/>
                    </a:cubicBezTo>
                    <a:cubicBezTo>
                      <a:pt x="770" y="320"/>
                      <a:pt x="770" y="319"/>
                      <a:pt x="770" y="319"/>
                    </a:cubicBezTo>
                    <a:cubicBezTo>
                      <a:pt x="769" y="320"/>
                      <a:pt x="769" y="318"/>
                      <a:pt x="768" y="317"/>
                    </a:cubicBezTo>
                    <a:cubicBezTo>
                      <a:pt x="769" y="317"/>
                      <a:pt x="769" y="316"/>
                      <a:pt x="769" y="316"/>
                    </a:cubicBezTo>
                    <a:cubicBezTo>
                      <a:pt x="764" y="312"/>
                      <a:pt x="767" y="318"/>
                      <a:pt x="767" y="318"/>
                    </a:cubicBezTo>
                    <a:cubicBezTo>
                      <a:pt x="767" y="319"/>
                      <a:pt x="768" y="320"/>
                      <a:pt x="767" y="321"/>
                    </a:cubicBezTo>
                    <a:cubicBezTo>
                      <a:pt x="768" y="323"/>
                      <a:pt x="769" y="326"/>
                      <a:pt x="769" y="329"/>
                    </a:cubicBezTo>
                    <a:cubicBezTo>
                      <a:pt x="770" y="330"/>
                      <a:pt x="770" y="331"/>
                      <a:pt x="770" y="332"/>
                    </a:cubicBezTo>
                    <a:cubicBezTo>
                      <a:pt x="771" y="334"/>
                      <a:pt x="772" y="336"/>
                      <a:pt x="771" y="337"/>
                    </a:cubicBezTo>
                    <a:cubicBezTo>
                      <a:pt x="772" y="338"/>
                      <a:pt x="772" y="339"/>
                      <a:pt x="772" y="340"/>
                    </a:cubicBezTo>
                    <a:cubicBezTo>
                      <a:pt x="772" y="340"/>
                      <a:pt x="773" y="341"/>
                      <a:pt x="773" y="342"/>
                    </a:cubicBezTo>
                    <a:cubicBezTo>
                      <a:pt x="773" y="342"/>
                      <a:pt x="773" y="342"/>
                      <a:pt x="773" y="342"/>
                    </a:cubicBezTo>
                    <a:cubicBezTo>
                      <a:pt x="773" y="343"/>
                      <a:pt x="773" y="343"/>
                      <a:pt x="773" y="343"/>
                    </a:cubicBezTo>
                    <a:cubicBezTo>
                      <a:pt x="773" y="343"/>
                      <a:pt x="773" y="344"/>
                      <a:pt x="773" y="344"/>
                    </a:cubicBezTo>
                    <a:cubicBezTo>
                      <a:pt x="774" y="344"/>
                      <a:pt x="773" y="344"/>
                      <a:pt x="773" y="344"/>
                    </a:cubicBezTo>
                    <a:cubicBezTo>
                      <a:pt x="774" y="345"/>
                      <a:pt x="774" y="346"/>
                      <a:pt x="774" y="346"/>
                    </a:cubicBezTo>
                    <a:cubicBezTo>
                      <a:pt x="773" y="347"/>
                      <a:pt x="774" y="347"/>
                      <a:pt x="774" y="348"/>
                    </a:cubicBezTo>
                    <a:cubicBezTo>
                      <a:pt x="774" y="348"/>
                      <a:pt x="774" y="349"/>
                      <a:pt x="774" y="349"/>
                    </a:cubicBezTo>
                    <a:cubicBezTo>
                      <a:pt x="774" y="350"/>
                      <a:pt x="774" y="349"/>
                      <a:pt x="774" y="350"/>
                    </a:cubicBezTo>
                    <a:cubicBezTo>
                      <a:pt x="775" y="351"/>
                      <a:pt x="774" y="351"/>
                      <a:pt x="774" y="352"/>
                    </a:cubicBezTo>
                    <a:cubicBezTo>
                      <a:pt x="775" y="353"/>
                      <a:pt x="775" y="353"/>
                      <a:pt x="775" y="354"/>
                    </a:cubicBezTo>
                    <a:cubicBezTo>
                      <a:pt x="775" y="354"/>
                      <a:pt x="775" y="355"/>
                      <a:pt x="775" y="355"/>
                    </a:cubicBezTo>
                    <a:cubicBezTo>
                      <a:pt x="775" y="356"/>
                      <a:pt x="775" y="356"/>
                      <a:pt x="775" y="357"/>
                    </a:cubicBezTo>
                    <a:cubicBezTo>
                      <a:pt x="776" y="357"/>
                      <a:pt x="776" y="358"/>
                      <a:pt x="776" y="358"/>
                    </a:cubicBezTo>
                    <a:cubicBezTo>
                      <a:pt x="776" y="359"/>
                      <a:pt x="776" y="360"/>
                      <a:pt x="776" y="360"/>
                    </a:cubicBezTo>
                    <a:cubicBezTo>
                      <a:pt x="775" y="361"/>
                      <a:pt x="776" y="362"/>
                      <a:pt x="775" y="363"/>
                    </a:cubicBezTo>
                    <a:cubicBezTo>
                      <a:pt x="776" y="363"/>
                      <a:pt x="776" y="364"/>
                      <a:pt x="776" y="365"/>
                    </a:cubicBezTo>
                    <a:cubicBezTo>
                      <a:pt x="776" y="365"/>
                      <a:pt x="776" y="365"/>
                      <a:pt x="776" y="366"/>
                    </a:cubicBezTo>
                    <a:cubicBezTo>
                      <a:pt x="776" y="367"/>
                      <a:pt x="776" y="368"/>
                      <a:pt x="776" y="369"/>
                    </a:cubicBezTo>
                    <a:cubicBezTo>
                      <a:pt x="776" y="369"/>
                      <a:pt x="777" y="369"/>
                      <a:pt x="777" y="369"/>
                    </a:cubicBezTo>
                    <a:cubicBezTo>
                      <a:pt x="777" y="369"/>
                      <a:pt x="776" y="370"/>
                      <a:pt x="776" y="370"/>
                    </a:cubicBezTo>
                    <a:cubicBezTo>
                      <a:pt x="776" y="370"/>
                      <a:pt x="777" y="370"/>
                      <a:pt x="777" y="371"/>
                    </a:cubicBezTo>
                    <a:cubicBezTo>
                      <a:pt x="777" y="371"/>
                      <a:pt x="777" y="371"/>
                      <a:pt x="777" y="371"/>
                    </a:cubicBezTo>
                    <a:cubicBezTo>
                      <a:pt x="777" y="372"/>
                      <a:pt x="777" y="372"/>
                      <a:pt x="777" y="372"/>
                    </a:cubicBezTo>
                    <a:cubicBezTo>
                      <a:pt x="778" y="374"/>
                      <a:pt x="777" y="375"/>
                      <a:pt x="776" y="377"/>
                    </a:cubicBezTo>
                    <a:cubicBezTo>
                      <a:pt x="777" y="379"/>
                      <a:pt x="778" y="379"/>
                      <a:pt x="777" y="382"/>
                    </a:cubicBezTo>
                    <a:cubicBezTo>
                      <a:pt x="777" y="381"/>
                      <a:pt x="777" y="380"/>
                      <a:pt x="776" y="381"/>
                    </a:cubicBezTo>
                    <a:cubicBezTo>
                      <a:pt x="775" y="382"/>
                      <a:pt x="776" y="384"/>
                      <a:pt x="776" y="385"/>
                    </a:cubicBezTo>
                    <a:cubicBezTo>
                      <a:pt x="775" y="387"/>
                      <a:pt x="774" y="389"/>
                      <a:pt x="776" y="389"/>
                    </a:cubicBezTo>
                    <a:cubicBezTo>
                      <a:pt x="778" y="389"/>
                      <a:pt x="777" y="386"/>
                      <a:pt x="777" y="385"/>
                    </a:cubicBezTo>
                    <a:cubicBezTo>
                      <a:pt x="778" y="386"/>
                      <a:pt x="777" y="387"/>
                      <a:pt x="777" y="388"/>
                    </a:cubicBezTo>
                    <a:cubicBezTo>
                      <a:pt x="777" y="388"/>
                      <a:pt x="777" y="389"/>
                      <a:pt x="778" y="389"/>
                    </a:cubicBezTo>
                    <a:cubicBezTo>
                      <a:pt x="778" y="390"/>
                      <a:pt x="777" y="390"/>
                      <a:pt x="777" y="391"/>
                    </a:cubicBezTo>
                    <a:cubicBezTo>
                      <a:pt x="777" y="392"/>
                      <a:pt x="778" y="392"/>
                      <a:pt x="777" y="393"/>
                    </a:cubicBezTo>
                    <a:cubicBezTo>
                      <a:pt x="776" y="392"/>
                      <a:pt x="777" y="392"/>
                      <a:pt x="776" y="392"/>
                    </a:cubicBezTo>
                    <a:cubicBezTo>
                      <a:pt x="775" y="393"/>
                      <a:pt x="775" y="395"/>
                      <a:pt x="775" y="396"/>
                    </a:cubicBezTo>
                    <a:cubicBezTo>
                      <a:pt x="776" y="395"/>
                      <a:pt x="776" y="397"/>
                      <a:pt x="776" y="397"/>
                    </a:cubicBezTo>
                    <a:cubicBezTo>
                      <a:pt x="775" y="399"/>
                      <a:pt x="777" y="398"/>
                      <a:pt x="776" y="401"/>
                    </a:cubicBezTo>
                    <a:cubicBezTo>
                      <a:pt x="777" y="403"/>
                      <a:pt x="776" y="405"/>
                      <a:pt x="776" y="406"/>
                    </a:cubicBezTo>
                    <a:cubicBezTo>
                      <a:pt x="776" y="407"/>
                      <a:pt x="776" y="408"/>
                      <a:pt x="776" y="409"/>
                    </a:cubicBezTo>
                    <a:cubicBezTo>
                      <a:pt x="776" y="409"/>
                      <a:pt x="776" y="409"/>
                      <a:pt x="776" y="410"/>
                    </a:cubicBezTo>
                    <a:cubicBezTo>
                      <a:pt x="776" y="411"/>
                      <a:pt x="776" y="412"/>
                      <a:pt x="775" y="413"/>
                    </a:cubicBezTo>
                    <a:cubicBezTo>
                      <a:pt x="775" y="414"/>
                      <a:pt x="775" y="415"/>
                      <a:pt x="775" y="416"/>
                    </a:cubicBezTo>
                    <a:cubicBezTo>
                      <a:pt x="775" y="416"/>
                      <a:pt x="775" y="416"/>
                      <a:pt x="775" y="417"/>
                    </a:cubicBezTo>
                    <a:cubicBezTo>
                      <a:pt x="775" y="417"/>
                      <a:pt x="775" y="418"/>
                      <a:pt x="775" y="418"/>
                    </a:cubicBezTo>
                    <a:cubicBezTo>
                      <a:pt x="775" y="419"/>
                      <a:pt x="775" y="419"/>
                      <a:pt x="774" y="420"/>
                    </a:cubicBezTo>
                    <a:cubicBezTo>
                      <a:pt x="774" y="421"/>
                      <a:pt x="775" y="421"/>
                      <a:pt x="775" y="421"/>
                    </a:cubicBezTo>
                    <a:cubicBezTo>
                      <a:pt x="775" y="422"/>
                      <a:pt x="774" y="422"/>
                      <a:pt x="774" y="422"/>
                    </a:cubicBezTo>
                    <a:cubicBezTo>
                      <a:pt x="774" y="423"/>
                      <a:pt x="775" y="423"/>
                      <a:pt x="775" y="423"/>
                    </a:cubicBezTo>
                    <a:cubicBezTo>
                      <a:pt x="775" y="425"/>
                      <a:pt x="774" y="426"/>
                      <a:pt x="773" y="428"/>
                    </a:cubicBezTo>
                    <a:cubicBezTo>
                      <a:pt x="773" y="429"/>
                      <a:pt x="773" y="430"/>
                      <a:pt x="773" y="431"/>
                    </a:cubicBezTo>
                    <a:cubicBezTo>
                      <a:pt x="771" y="433"/>
                      <a:pt x="772" y="436"/>
                      <a:pt x="772" y="439"/>
                    </a:cubicBezTo>
                    <a:cubicBezTo>
                      <a:pt x="771" y="440"/>
                      <a:pt x="771" y="441"/>
                      <a:pt x="770" y="442"/>
                    </a:cubicBezTo>
                    <a:cubicBezTo>
                      <a:pt x="770" y="442"/>
                      <a:pt x="771" y="443"/>
                      <a:pt x="770" y="443"/>
                    </a:cubicBezTo>
                    <a:cubicBezTo>
                      <a:pt x="770" y="446"/>
                      <a:pt x="769" y="448"/>
                      <a:pt x="768" y="450"/>
                    </a:cubicBezTo>
                    <a:cubicBezTo>
                      <a:pt x="768" y="451"/>
                      <a:pt x="768" y="451"/>
                      <a:pt x="768" y="451"/>
                    </a:cubicBezTo>
                    <a:cubicBezTo>
                      <a:pt x="767" y="454"/>
                      <a:pt x="766" y="457"/>
                      <a:pt x="765" y="459"/>
                    </a:cubicBezTo>
                    <a:cubicBezTo>
                      <a:pt x="765" y="460"/>
                      <a:pt x="765" y="460"/>
                      <a:pt x="765" y="460"/>
                    </a:cubicBezTo>
                    <a:cubicBezTo>
                      <a:pt x="764" y="460"/>
                      <a:pt x="764" y="462"/>
                      <a:pt x="764" y="462"/>
                    </a:cubicBezTo>
                    <a:cubicBezTo>
                      <a:pt x="763" y="463"/>
                      <a:pt x="763" y="463"/>
                      <a:pt x="762" y="464"/>
                    </a:cubicBezTo>
                    <a:cubicBezTo>
                      <a:pt x="762" y="464"/>
                      <a:pt x="762" y="464"/>
                      <a:pt x="762" y="465"/>
                    </a:cubicBezTo>
                    <a:cubicBezTo>
                      <a:pt x="762" y="465"/>
                      <a:pt x="762" y="465"/>
                      <a:pt x="762" y="466"/>
                    </a:cubicBezTo>
                    <a:cubicBezTo>
                      <a:pt x="761" y="467"/>
                      <a:pt x="761" y="469"/>
                      <a:pt x="760" y="470"/>
                    </a:cubicBezTo>
                    <a:cubicBezTo>
                      <a:pt x="762" y="470"/>
                      <a:pt x="762" y="468"/>
                      <a:pt x="763" y="469"/>
                    </a:cubicBezTo>
                    <a:cubicBezTo>
                      <a:pt x="764" y="468"/>
                      <a:pt x="764" y="467"/>
                      <a:pt x="765" y="467"/>
                    </a:cubicBezTo>
                    <a:cubicBezTo>
                      <a:pt x="765" y="467"/>
                      <a:pt x="765" y="469"/>
                      <a:pt x="765" y="470"/>
                    </a:cubicBezTo>
                    <a:cubicBezTo>
                      <a:pt x="765" y="470"/>
                      <a:pt x="764" y="470"/>
                      <a:pt x="764" y="470"/>
                    </a:cubicBezTo>
                    <a:cubicBezTo>
                      <a:pt x="763" y="472"/>
                      <a:pt x="763" y="472"/>
                      <a:pt x="762" y="472"/>
                    </a:cubicBezTo>
                    <a:cubicBezTo>
                      <a:pt x="761" y="472"/>
                      <a:pt x="763" y="470"/>
                      <a:pt x="762" y="470"/>
                    </a:cubicBezTo>
                    <a:cubicBezTo>
                      <a:pt x="761" y="471"/>
                      <a:pt x="760" y="472"/>
                      <a:pt x="760" y="473"/>
                    </a:cubicBezTo>
                    <a:cubicBezTo>
                      <a:pt x="760" y="473"/>
                      <a:pt x="760" y="474"/>
                      <a:pt x="760" y="474"/>
                    </a:cubicBezTo>
                    <a:cubicBezTo>
                      <a:pt x="760" y="475"/>
                      <a:pt x="762" y="475"/>
                      <a:pt x="761" y="476"/>
                    </a:cubicBezTo>
                    <a:cubicBezTo>
                      <a:pt x="761" y="477"/>
                      <a:pt x="760" y="478"/>
                      <a:pt x="759" y="480"/>
                    </a:cubicBezTo>
                    <a:cubicBezTo>
                      <a:pt x="759" y="480"/>
                      <a:pt x="759" y="481"/>
                      <a:pt x="758" y="482"/>
                    </a:cubicBezTo>
                    <a:cubicBezTo>
                      <a:pt x="758" y="482"/>
                      <a:pt x="757" y="483"/>
                      <a:pt x="757" y="484"/>
                    </a:cubicBezTo>
                    <a:cubicBezTo>
                      <a:pt x="756" y="484"/>
                      <a:pt x="756" y="484"/>
                      <a:pt x="756" y="484"/>
                    </a:cubicBezTo>
                    <a:cubicBezTo>
                      <a:pt x="755" y="485"/>
                      <a:pt x="756" y="485"/>
                      <a:pt x="755" y="486"/>
                    </a:cubicBezTo>
                    <a:cubicBezTo>
                      <a:pt x="755" y="486"/>
                      <a:pt x="755" y="487"/>
                      <a:pt x="755" y="487"/>
                    </a:cubicBezTo>
                    <a:cubicBezTo>
                      <a:pt x="754" y="486"/>
                      <a:pt x="755" y="485"/>
                      <a:pt x="754" y="485"/>
                    </a:cubicBezTo>
                    <a:cubicBezTo>
                      <a:pt x="756" y="485"/>
                      <a:pt x="755" y="483"/>
                      <a:pt x="756" y="482"/>
                    </a:cubicBezTo>
                    <a:cubicBezTo>
                      <a:pt x="756" y="482"/>
                      <a:pt x="757" y="482"/>
                      <a:pt x="757" y="481"/>
                    </a:cubicBezTo>
                    <a:cubicBezTo>
                      <a:pt x="758" y="481"/>
                      <a:pt x="757" y="480"/>
                      <a:pt x="758" y="479"/>
                    </a:cubicBezTo>
                    <a:cubicBezTo>
                      <a:pt x="758" y="479"/>
                      <a:pt x="758" y="479"/>
                      <a:pt x="758" y="479"/>
                    </a:cubicBezTo>
                    <a:cubicBezTo>
                      <a:pt x="758" y="479"/>
                      <a:pt x="758" y="478"/>
                      <a:pt x="759" y="478"/>
                    </a:cubicBezTo>
                    <a:cubicBezTo>
                      <a:pt x="760" y="476"/>
                      <a:pt x="761" y="475"/>
                      <a:pt x="759" y="474"/>
                    </a:cubicBezTo>
                    <a:cubicBezTo>
                      <a:pt x="757" y="475"/>
                      <a:pt x="758" y="477"/>
                      <a:pt x="757" y="479"/>
                    </a:cubicBezTo>
                    <a:cubicBezTo>
                      <a:pt x="756" y="479"/>
                      <a:pt x="756" y="481"/>
                      <a:pt x="755" y="480"/>
                    </a:cubicBezTo>
                    <a:cubicBezTo>
                      <a:pt x="755" y="482"/>
                      <a:pt x="754" y="482"/>
                      <a:pt x="753" y="484"/>
                    </a:cubicBezTo>
                    <a:cubicBezTo>
                      <a:pt x="752" y="484"/>
                      <a:pt x="752" y="486"/>
                      <a:pt x="751" y="485"/>
                    </a:cubicBezTo>
                    <a:cubicBezTo>
                      <a:pt x="750" y="488"/>
                      <a:pt x="748" y="488"/>
                      <a:pt x="747" y="491"/>
                    </a:cubicBezTo>
                    <a:cubicBezTo>
                      <a:pt x="747" y="491"/>
                      <a:pt x="747" y="491"/>
                      <a:pt x="746" y="491"/>
                    </a:cubicBezTo>
                    <a:cubicBezTo>
                      <a:pt x="746" y="493"/>
                      <a:pt x="744" y="493"/>
                      <a:pt x="744" y="494"/>
                    </a:cubicBezTo>
                    <a:cubicBezTo>
                      <a:pt x="743" y="494"/>
                      <a:pt x="743" y="494"/>
                      <a:pt x="743" y="494"/>
                    </a:cubicBezTo>
                    <a:cubicBezTo>
                      <a:pt x="742" y="495"/>
                      <a:pt x="741" y="495"/>
                      <a:pt x="741" y="496"/>
                    </a:cubicBezTo>
                    <a:cubicBezTo>
                      <a:pt x="741" y="496"/>
                      <a:pt x="740" y="496"/>
                      <a:pt x="740" y="497"/>
                    </a:cubicBezTo>
                    <a:cubicBezTo>
                      <a:pt x="739" y="497"/>
                      <a:pt x="739" y="497"/>
                      <a:pt x="739" y="497"/>
                    </a:cubicBezTo>
                    <a:cubicBezTo>
                      <a:pt x="739" y="497"/>
                      <a:pt x="739" y="497"/>
                      <a:pt x="738" y="498"/>
                    </a:cubicBezTo>
                    <a:cubicBezTo>
                      <a:pt x="738" y="498"/>
                      <a:pt x="738" y="498"/>
                      <a:pt x="738" y="498"/>
                    </a:cubicBezTo>
                    <a:cubicBezTo>
                      <a:pt x="737" y="498"/>
                      <a:pt x="737" y="499"/>
                      <a:pt x="737" y="499"/>
                    </a:cubicBezTo>
                    <a:cubicBezTo>
                      <a:pt x="736" y="499"/>
                      <a:pt x="736" y="499"/>
                      <a:pt x="736" y="499"/>
                    </a:cubicBezTo>
                    <a:cubicBezTo>
                      <a:pt x="736" y="499"/>
                      <a:pt x="736" y="500"/>
                      <a:pt x="735" y="500"/>
                    </a:cubicBezTo>
                    <a:cubicBezTo>
                      <a:pt x="735" y="500"/>
                      <a:pt x="735" y="500"/>
                      <a:pt x="734" y="500"/>
                    </a:cubicBezTo>
                    <a:cubicBezTo>
                      <a:pt x="734" y="500"/>
                      <a:pt x="734" y="501"/>
                      <a:pt x="734" y="501"/>
                    </a:cubicBezTo>
                    <a:cubicBezTo>
                      <a:pt x="734" y="501"/>
                      <a:pt x="733" y="501"/>
                      <a:pt x="733" y="501"/>
                    </a:cubicBezTo>
                    <a:cubicBezTo>
                      <a:pt x="733" y="501"/>
                      <a:pt x="732" y="502"/>
                      <a:pt x="732" y="502"/>
                    </a:cubicBezTo>
                    <a:cubicBezTo>
                      <a:pt x="732" y="502"/>
                      <a:pt x="732" y="502"/>
                      <a:pt x="732" y="502"/>
                    </a:cubicBezTo>
                    <a:cubicBezTo>
                      <a:pt x="732" y="502"/>
                      <a:pt x="732" y="503"/>
                      <a:pt x="732" y="503"/>
                    </a:cubicBezTo>
                    <a:cubicBezTo>
                      <a:pt x="731" y="503"/>
                      <a:pt x="730" y="503"/>
                      <a:pt x="730" y="503"/>
                    </a:cubicBezTo>
                    <a:cubicBezTo>
                      <a:pt x="729" y="503"/>
                      <a:pt x="729" y="504"/>
                      <a:pt x="729" y="504"/>
                    </a:cubicBezTo>
                    <a:cubicBezTo>
                      <a:pt x="729" y="504"/>
                      <a:pt x="728" y="504"/>
                      <a:pt x="728" y="504"/>
                    </a:cubicBezTo>
                    <a:cubicBezTo>
                      <a:pt x="728" y="504"/>
                      <a:pt x="728" y="505"/>
                      <a:pt x="727" y="505"/>
                    </a:cubicBezTo>
                    <a:cubicBezTo>
                      <a:pt x="727" y="506"/>
                      <a:pt x="725" y="506"/>
                      <a:pt x="725" y="506"/>
                    </a:cubicBezTo>
                    <a:cubicBezTo>
                      <a:pt x="725" y="507"/>
                      <a:pt x="724" y="506"/>
                      <a:pt x="724" y="507"/>
                    </a:cubicBezTo>
                    <a:cubicBezTo>
                      <a:pt x="721" y="508"/>
                      <a:pt x="717" y="510"/>
                      <a:pt x="714" y="511"/>
                    </a:cubicBezTo>
                    <a:cubicBezTo>
                      <a:pt x="713" y="511"/>
                      <a:pt x="711" y="512"/>
                      <a:pt x="710" y="512"/>
                    </a:cubicBezTo>
                    <a:cubicBezTo>
                      <a:pt x="710" y="512"/>
                      <a:pt x="710" y="512"/>
                      <a:pt x="710" y="512"/>
                    </a:cubicBezTo>
                    <a:cubicBezTo>
                      <a:pt x="709" y="512"/>
                      <a:pt x="709" y="512"/>
                      <a:pt x="709" y="512"/>
                    </a:cubicBezTo>
                    <a:cubicBezTo>
                      <a:pt x="708" y="512"/>
                      <a:pt x="708" y="512"/>
                      <a:pt x="708" y="512"/>
                    </a:cubicBezTo>
                    <a:cubicBezTo>
                      <a:pt x="707" y="513"/>
                      <a:pt x="707" y="513"/>
                      <a:pt x="707" y="513"/>
                    </a:cubicBezTo>
                    <a:cubicBezTo>
                      <a:pt x="706" y="513"/>
                      <a:pt x="704" y="513"/>
                      <a:pt x="703" y="513"/>
                    </a:cubicBezTo>
                    <a:cubicBezTo>
                      <a:pt x="703" y="514"/>
                      <a:pt x="703" y="514"/>
                      <a:pt x="703" y="514"/>
                    </a:cubicBezTo>
                    <a:cubicBezTo>
                      <a:pt x="703" y="514"/>
                      <a:pt x="702" y="514"/>
                      <a:pt x="702" y="514"/>
                    </a:cubicBezTo>
                    <a:cubicBezTo>
                      <a:pt x="702" y="514"/>
                      <a:pt x="701" y="514"/>
                      <a:pt x="701" y="514"/>
                    </a:cubicBezTo>
                    <a:cubicBezTo>
                      <a:pt x="701" y="514"/>
                      <a:pt x="700" y="514"/>
                      <a:pt x="699" y="514"/>
                    </a:cubicBezTo>
                    <a:cubicBezTo>
                      <a:pt x="697" y="514"/>
                      <a:pt x="694" y="514"/>
                      <a:pt x="692" y="514"/>
                    </a:cubicBezTo>
                    <a:cubicBezTo>
                      <a:pt x="692" y="514"/>
                      <a:pt x="692" y="514"/>
                      <a:pt x="691" y="514"/>
                    </a:cubicBezTo>
                    <a:cubicBezTo>
                      <a:pt x="691" y="514"/>
                      <a:pt x="690" y="515"/>
                      <a:pt x="690" y="515"/>
                    </a:cubicBezTo>
                    <a:cubicBezTo>
                      <a:pt x="690" y="515"/>
                      <a:pt x="689" y="515"/>
                      <a:pt x="689" y="515"/>
                    </a:cubicBezTo>
                    <a:cubicBezTo>
                      <a:pt x="689" y="515"/>
                      <a:pt x="689" y="515"/>
                      <a:pt x="689" y="515"/>
                    </a:cubicBezTo>
                    <a:cubicBezTo>
                      <a:pt x="688" y="515"/>
                      <a:pt x="687" y="515"/>
                      <a:pt x="686" y="515"/>
                    </a:cubicBezTo>
                    <a:cubicBezTo>
                      <a:pt x="685" y="515"/>
                      <a:pt x="685" y="515"/>
                      <a:pt x="685" y="515"/>
                    </a:cubicBezTo>
                    <a:cubicBezTo>
                      <a:pt x="684" y="515"/>
                      <a:pt x="684" y="515"/>
                      <a:pt x="684" y="515"/>
                    </a:cubicBezTo>
                    <a:cubicBezTo>
                      <a:pt x="684" y="515"/>
                      <a:pt x="683" y="515"/>
                      <a:pt x="682" y="515"/>
                    </a:cubicBezTo>
                    <a:cubicBezTo>
                      <a:pt x="682" y="515"/>
                      <a:pt x="682" y="515"/>
                      <a:pt x="682" y="515"/>
                    </a:cubicBezTo>
                    <a:cubicBezTo>
                      <a:pt x="681" y="515"/>
                      <a:pt x="681" y="515"/>
                      <a:pt x="680" y="515"/>
                    </a:cubicBezTo>
                    <a:cubicBezTo>
                      <a:pt x="680" y="515"/>
                      <a:pt x="678" y="515"/>
                      <a:pt x="678" y="515"/>
                    </a:cubicBezTo>
                    <a:cubicBezTo>
                      <a:pt x="677" y="516"/>
                      <a:pt x="677" y="516"/>
                      <a:pt x="676" y="516"/>
                    </a:cubicBezTo>
                    <a:cubicBezTo>
                      <a:pt x="675" y="516"/>
                      <a:pt x="673" y="515"/>
                      <a:pt x="672" y="515"/>
                    </a:cubicBezTo>
                    <a:cubicBezTo>
                      <a:pt x="670" y="515"/>
                      <a:pt x="669" y="515"/>
                      <a:pt x="668" y="514"/>
                    </a:cubicBezTo>
                    <a:cubicBezTo>
                      <a:pt x="668" y="514"/>
                      <a:pt x="667" y="514"/>
                      <a:pt x="667" y="513"/>
                    </a:cubicBezTo>
                    <a:cubicBezTo>
                      <a:pt x="666" y="513"/>
                      <a:pt x="665" y="513"/>
                      <a:pt x="664" y="512"/>
                    </a:cubicBezTo>
                    <a:cubicBezTo>
                      <a:pt x="664" y="512"/>
                      <a:pt x="663" y="512"/>
                      <a:pt x="663" y="512"/>
                    </a:cubicBezTo>
                    <a:cubicBezTo>
                      <a:pt x="662" y="512"/>
                      <a:pt x="662" y="511"/>
                      <a:pt x="661" y="511"/>
                    </a:cubicBezTo>
                    <a:cubicBezTo>
                      <a:pt x="660" y="510"/>
                      <a:pt x="658" y="510"/>
                      <a:pt x="659" y="508"/>
                    </a:cubicBezTo>
                    <a:cubicBezTo>
                      <a:pt x="660" y="508"/>
                      <a:pt x="661" y="509"/>
                      <a:pt x="662" y="509"/>
                    </a:cubicBezTo>
                    <a:cubicBezTo>
                      <a:pt x="662" y="509"/>
                      <a:pt x="663" y="509"/>
                      <a:pt x="663" y="510"/>
                    </a:cubicBezTo>
                    <a:cubicBezTo>
                      <a:pt x="663" y="510"/>
                      <a:pt x="662" y="511"/>
                      <a:pt x="664" y="511"/>
                    </a:cubicBezTo>
                    <a:cubicBezTo>
                      <a:pt x="665" y="512"/>
                      <a:pt x="665" y="511"/>
                      <a:pt x="666" y="511"/>
                    </a:cubicBezTo>
                    <a:cubicBezTo>
                      <a:pt x="666" y="512"/>
                      <a:pt x="667" y="511"/>
                      <a:pt x="667" y="512"/>
                    </a:cubicBezTo>
                    <a:cubicBezTo>
                      <a:pt x="669" y="512"/>
                      <a:pt x="668" y="513"/>
                      <a:pt x="669" y="513"/>
                    </a:cubicBezTo>
                    <a:cubicBezTo>
                      <a:pt x="670" y="513"/>
                      <a:pt x="671" y="513"/>
                      <a:pt x="672" y="514"/>
                    </a:cubicBezTo>
                    <a:cubicBezTo>
                      <a:pt x="672" y="514"/>
                      <a:pt x="672" y="513"/>
                      <a:pt x="673" y="514"/>
                    </a:cubicBezTo>
                    <a:cubicBezTo>
                      <a:pt x="674" y="514"/>
                      <a:pt x="674" y="514"/>
                      <a:pt x="675" y="514"/>
                    </a:cubicBezTo>
                    <a:cubicBezTo>
                      <a:pt x="675" y="514"/>
                      <a:pt x="675" y="514"/>
                      <a:pt x="676" y="514"/>
                    </a:cubicBezTo>
                    <a:cubicBezTo>
                      <a:pt x="676" y="514"/>
                      <a:pt x="677" y="513"/>
                      <a:pt x="677" y="513"/>
                    </a:cubicBezTo>
                    <a:cubicBezTo>
                      <a:pt x="679" y="514"/>
                      <a:pt x="679" y="513"/>
                      <a:pt x="681" y="514"/>
                    </a:cubicBezTo>
                    <a:cubicBezTo>
                      <a:pt x="682" y="513"/>
                      <a:pt x="685" y="514"/>
                      <a:pt x="687" y="514"/>
                    </a:cubicBezTo>
                    <a:cubicBezTo>
                      <a:pt x="687" y="514"/>
                      <a:pt x="689" y="514"/>
                      <a:pt x="689" y="514"/>
                    </a:cubicBezTo>
                    <a:cubicBezTo>
                      <a:pt x="687" y="513"/>
                      <a:pt x="685" y="513"/>
                      <a:pt x="683" y="512"/>
                    </a:cubicBezTo>
                    <a:cubicBezTo>
                      <a:pt x="683" y="512"/>
                      <a:pt x="682" y="512"/>
                      <a:pt x="682" y="512"/>
                    </a:cubicBezTo>
                    <a:cubicBezTo>
                      <a:pt x="680" y="511"/>
                      <a:pt x="679" y="512"/>
                      <a:pt x="677" y="511"/>
                    </a:cubicBezTo>
                    <a:cubicBezTo>
                      <a:pt x="677" y="511"/>
                      <a:pt x="676" y="510"/>
                      <a:pt x="675" y="510"/>
                    </a:cubicBezTo>
                    <a:cubicBezTo>
                      <a:pt x="674" y="509"/>
                      <a:pt x="674" y="509"/>
                      <a:pt x="674" y="509"/>
                    </a:cubicBezTo>
                    <a:cubicBezTo>
                      <a:pt x="673" y="509"/>
                      <a:pt x="673" y="509"/>
                      <a:pt x="672" y="509"/>
                    </a:cubicBezTo>
                    <a:cubicBezTo>
                      <a:pt x="672" y="509"/>
                      <a:pt x="672" y="509"/>
                      <a:pt x="672" y="509"/>
                    </a:cubicBezTo>
                    <a:cubicBezTo>
                      <a:pt x="671" y="508"/>
                      <a:pt x="669" y="507"/>
                      <a:pt x="669" y="507"/>
                    </a:cubicBezTo>
                    <a:cubicBezTo>
                      <a:pt x="668" y="506"/>
                      <a:pt x="667" y="506"/>
                      <a:pt x="667" y="506"/>
                    </a:cubicBezTo>
                    <a:cubicBezTo>
                      <a:pt x="664" y="506"/>
                      <a:pt x="666" y="504"/>
                      <a:pt x="664" y="504"/>
                    </a:cubicBezTo>
                    <a:cubicBezTo>
                      <a:pt x="663" y="504"/>
                      <a:pt x="663" y="503"/>
                      <a:pt x="662" y="502"/>
                    </a:cubicBezTo>
                    <a:cubicBezTo>
                      <a:pt x="662" y="503"/>
                      <a:pt x="661" y="502"/>
                      <a:pt x="660" y="502"/>
                    </a:cubicBezTo>
                    <a:cubicBezTo>
                      <a:pt x="659" y="501"/>
                      <a:pt x="658" y="500"/>
                      <a:pt x="657" y="499"/>
                    </a:cubicBezTo>
                    <a:cubicBezTo>
                      <a:pt x="656" y="498"/>
                      <a:pt x="656" y="498"/>
                      <a:pt x="656" y="498"/>
                    </a:cubicBezTo>
                    <a:cubicBezTo>
                      <a:pt x="655" y="498"/>
                      <a:pt x="655" y="498"/>
                      <a:pt x="654" y="498"/>
                    </a:cubicBezTo>
                    <a:cubicBezTo>
                      <a:pt x="654" y="497"/>
                      <a:pt x="653" y="497"/>
                      <a:pt x="653" y="497"/>
                    </a:cubicBezTo>
                    <a:cubicBezTo>
                      <a:pt x="653" y="495"/>
                      <a:pt x="652" y="495"/>
                      <a:pt x="652" y="494"/>
                    </a:cubicBezTo>
                    <a:cubicBezTo>
                      <a:pt x="652" y="494"/>
                      <a:pt x="650" y="494"/>
                      <a:pt x="650" y="493"/>
                    </a:cubicBezTo>
                    <a:cubicBezTo>
                      <a:pt x="649" y="493"/>
                      <a:pt x="649" y="494"/>
                      <a:pt x="648" y="494"/>
                    </a:cubicBezTo>
                    <a:cubicBezTo>
                      <a:pt x="648" y="493"/>
                      <a:pt x="647" y="493"/>
                      <a:pt x="647" y="492"/>
                    </a:cubicBezTo>
                    <a:cubicBezTo>
                      <a:pt x="647" y="492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0"/>
                    </a:cubicBezTo>
                    <a:cubicBezTo>
                      <a:pt x="645" y="490"/>
                      <a:pt x="644" y="489"/>
                      <a:pt x="645" y="488"/>
                    </a:cubicBezTo>
                    <a:cubicBezTo>
                      <a:pt x="645" y="489"/>
                      <a:pt x="646" y="489"/>
                      <a:pt x="646" y="489"/>
                    </a:cubicBezTo>
                    <a:cubicBezTo>
                      <a:pt x="647" y="490"/>
                      <a:pt x="646" y="490"/>
                      <a:pt x="647" y="490"/>
                    </a:cubicBezTo>
                    <a:cubicBezTo>
                      <a:pt x="647" y="491"/>
                      <a:pt x="648" y="491"/>
                      <a:pt x="649" y="491"/>
                    </a:cubicBezTo>
                    <a:cubicBezTo>
                      <a:pt x="649" y="492"/>
                      <a:pt x="650" y="492"/>
                      <a:pt x="650" y="492"/>
                    </a:cubicBezTo>
                    <a:cubicBezTo>
                      <a:pt x="650" y="490"/>
                      <a:pt x="648" y="489"/>
                      <a:pt x="648" y="488"/>
                    </a:cubicBezTo>
                    <a:cubicBezTo>
                      <a:pt x="646" y="487"/>
                      <a:pt x="646" y="486"/>
                      <a:pt x="645" y="486"/>
                    </a:cubicBezTo>
                    <a:cubicBezTo>
                      <a:pt x="645" y="485"/>
                      <a:pt x="644" y="484"/>
                      <a:pt x="644" y="483"/>
                    </a:cubicBezTo>
                    <a:cubicBezTo>
                      <a:pt x="644" y="482"/>
                      <a:pt x="642" y="481"/>
                      <a:pt x="642" y="480"/>
                    </a:cubicBezTo>
                    <a:cubicBezTo>
                      <a:pt x="642" y="480"/>
                      <a:pt x="642" y="480"/>
                      <a:pt x="642" y="479"/>
                    </a:cubicBezTo>
                    <a:cubicBezTo>
                      <a:pt x="642" y="479"/>
                      <a:pt x="642" y="479"/>
                      <a:pt x="642" y="478"/>
                    </a:cubicBezTo>
                    <a:cubicBezTo>
                      <a:pt x="641" y="478"/>
                      <a:pt x="642" y="477"/>
                      <a:pt x="641" y="477"/>
                    </a:cubicBezTo>
                    <a:cubicBezTo>
                      <a:pt x="641" y="477"/>
                      <a:pt x="640" y="477"/>
                      <a:pt x="640" y="476"/>
                    </a:cubicBezTo>
                    <a:cubicBezTo>
                      <a:pt x="640" y="475"/>
                      <a:pt x="640" y="474"/>
                      <a:pt x="640" y="474"/>
                    </a:cubicBezTo>
                    <a:cubicBezTo>
                      <a:pt x="640" y="473"/>
                      <a:pt x="640" y="473"/>
                      <a:pt x="639" y="473"/>
                    </a:cubicBezTo>
                    <a:cubicBezTo>
                      <a:pt x="639" y="473"/>
                      <a:pt x="639" y="472"/>
                      <a:pt x="639" y="472"/>
                    </a:cubicBezTo>
                    <a:cubicBezTo>
                      <a:pt x="640" y="472"/>
                      <a:pt x="639" y="472"/>
                      <a:pt x="639" y="471"/>
                    </a:cubicBezTo>
                    <a:cubicBezTo>
                      <a:pt x="639" y="471"/>
                      <a:pt x="639" y="470"/>
                      <a:pt x="639" y="469"/>
                    </a:cubicBezTo>
                    <a:cubicBezTo>
                      <a:pt x="638" y="467"/>
                      <a:pt x="638" y="464"/>
                      <a:pt x="639" y="462"/>
                    </a:cubicBezTo>
                    <a:cubicBezTo>
                      <a:pt x="640" y="453"/>
                      <a:pt x="645" y="445"/>
                      <a:pt x="652" y="439"/>
                    </a:cubicBezTo>
                    <a:cubicBezTo>
                      <a:pt x="657" y="434"/>
                      <a:pt x="665" y="431"/>
                      <a:pt x="672" y="431"/>
                    </a:cubicBezTo>
                    <a:cubicBezTo>
                      <a:pt x="676" y="431"/>
                      <a:pt x="679" y="431"/>
                      <a:pt x="683" y="432"/>
                    </a:cubicBezTo>
                    <a:cubicBezTo>
                      <a:pt x="686" y="434"/>
                      <a:pt x="691" y="436"/>
                      <a:pt x="693" y="439"/>
                    </a:cubicBezTo>
                    <a:cubicBezTo>
                      <a:pt x="695" y="441"/>
                      <a:pt x="696" y="442"/>
                      <a:pt x="697" y="445"/>
                    </a:cubicBezTo>
                    <a:cubicBezTo>
                      <a:pt x="697" y="445"/>
                      <a:pt x="697" y="446"/>
                      <a:pt x="695" y="445"/>
                    </a:cubicBezTo>
                    <a:cubicBezTo>
                      <a:pt x="693" y="442"/>
                      <a:pt x="681" y="435"/>
                      <a:pt x="671" y="445"/>
                    </a:cubicBezTo>
                    <a:cubicBezTo>
                      <a:pt x="661" y="456"/>
                      <a:pt x="664" y="492"/>
                      <a:pt x="700" y="496"/>
                    </a:cubicBezTo>
                    <a:cubicBezTo>
                      <a:pt x="735" y="500"/>
                      <a:pt x="748" y="461"/>
                      <a:pt x="749" y="449"/>
                    </a:cubicBezTo>
                    <a:cubicBezTo>
                      <a:pt x="750" y="437"/>
                      <a:pt x="748" y="400"/>
                      <a:pt x="718" y="399"/>
                    </a:cubicBezTo>
                    <a:cubicBezTo>
                      <a:pt x="718" y="399"/>
                      <a:pt x="719" y="378"/>
                      <a:pt x="695" y="366"/>
                    </a:cubicBezTo>
                    <a:cubicBezTo>
                      <a:pt x="695" y="366"/>
                      <a:pt x="679" y="359"/>
                      <a:pt x="658" y="363"/>
                    </a:cubicBezTo>
                    <a:cubicBezTo>
                      <a:pt x="639" y="367"/>
                      <a:pt x="629" y="382"/>
                      <a:pt x="637" y="393"/>
                    </a:cubicBezTo>
                    <a:cubicBezTo>
                      <a:pt x="633" y="389"/>
                      <a:pt x="623" y="392"/>
                      <a:pt x="620" y="394"/>
                    </a:cubicBezTo>
                    <a:cubicBezTo>
                      <a:pt x="601" y="403"/>
                      <a:pt x="596" y="430"/>
                      <a:pt x="597" y="449"/>
                    </a:cubicBezTo>
                    <a:cubicBezTo>
                      <a:pt x="597" y="449"/>
                      <a:pt x="597" y="453"/>
                      <a:pt x="597" y="453"/>
                    </a:cubicBezTo>
                    <a:cubicBezTo>
                      <a:pt x="597" y="455"/>
                      <a:pt x="596" y="458"/>
                      <a:pt x="599" y="459"/>
                    </a:cubicBezTo>
                    <a:cubicBezTo>
                      <a:pt x="600" y="460"/>
                      <a:pt x="600" y="457"/>
                      <a:pt x="601" y="458"/>
                    </a:cubicBezTo>
                    <a:cubicBezTo>
                      <a:pt x="600" y="460"/>
                      <a:pt x="600" y="460"/>
                      <a:pt x="599" y="461"/>
                    </a:cubicBezTo>
                    <a:cubicBezTo>
                      <a:pt x="599" y="462"/>
                      <a:pt x="599" y="462"/>
                      <a:pt x="599" y="463"/>
                    </a:cubicBezTo>
                    <a:cubicBezTo>
                      <a:pt x="599" y="464"/>
                      <a:pt x="600" y="465"/>
                      <a:pt x="599" y="466"/>
                    </a:cubicBezTo>
                    <a:cubicBezTo>
                      <a:pt x="600" y="467"/>
                      <a:pt x="601" y="467"/>
                      <a:pt x="601" y="467"/>
                    </a:cubicBezTo>
                    <a:cubicBezTo>
                      <a:pt x="600" y="468"/>
                      <a:pt x="600" y="469"/>
                      <a:pt x="600" y="470"/>
                    </a:cubicBezTo>
                    <a:cubicBezTo>
                      <a:pt x="601" y="470"/>
                      <a:pt x="600" y="471"/>
                      <a:pt x="600" y="472"/>
                    </a:cubicBezTo>
                    <a:cubicBezTo>
                      <a:pt x="600" y="473"/>
                      <a:pt x="601" y="473"/>
                      <a:pt x="601" y="474"/>
                    </a:cubicBezTo>
                    <a:cubicBezTo>
                      <a:pt x="602" y="476"/>
                      <a:pt x="603" y="477"/>
                      <a:pt x="602" y="478"/>
                    </a:cubicBezTo>
                    <a:cubicBezTo>
                      <a:pt x="602" y="479"/>
                      <a:pt x="602" y="480"/>
                      <a:pt x="603" y="480"/>
                    </a:cubicBezTo>
                    <a:cubicBezTo>
                      <a:pt x="603" y="482"/>
                      <a:pt x="604" y="483"/>
                      <a:pt x="605" y="484"/>
                    </a:cubicBezTo>
                    <a:cubicBezTo>
                      <a:pt x="605" y="483"/>
                      <a:pt x="606" y="483"/>
                      <a:pt x="605" y="484"/>
                    </a:cubicBezTo>
                    <a:cubicBezTo>
                      <a:pt x="605" y="485"/>
                      <a:pt x="607" y="487"/>
                      <a:pt x="606" y="487"/>
                    </a:cubicBezTo>
                    <a:cubicBezTo>
                      <a:pt x="606" y="488"/>
                      <a:pt x="606" y="488"/>
                      <a:pt x="606" y="488"/>
                    </a:cubicBezTo>
                    <a:cubicBezTo>
                      <a:pt x="605" y="488"/>
                      <a:pt x="606" y="486"/>
                      <a:pt x="605" y="486"/>
                    </a:cubicBezTo>
                    <a:cubicBezTo>
                      <a:pt x="604" y="485"/>
                      <a:pt x="604" y="484"/>
                      <a:pt x="602" y="483"/>
                    </a:cubicBezTo>
                    <a:cubicBezTo>
                      <a:pt x="601" y="481"/>
                      <a:pt x="601" y="479"/>
                      <a:pt x="601" y="477"/>
                    </a:cubicBezTo>
                    <a:cubicBezTo>
                      <a:pt x="600" y="476"/>
                      <a:pt x="600" y="475"/>
                      <a:pt x="599" y="474"/>
                    </a:cubicBezTo>
                    <a:cubicBezTo>
                      <a:pt x="598" y="476"/>
                      <a:pt x="599" y="476"/>
                      <a:pt x="599" y="477"/>
                    </a:cubicBezTo>
                    <a:cubicBezTo>
                      <a:pt x="599" y="477"/>
                      <a:pt x="599" y="477"/>
                      <a:pt x="599" y="478"/>
                    </a:cubicBezTo>
                    <a:cubicBezTo>
                      <a:pt x="599" y="478"/>
                      <a:pt x="599" y="479"/>
                      <a:pt x="599" y="480"/>
                    </a:cubicBezTo>
                    <a:cubicBezTo>
                      <a:pt x="600" y="481"/>
                      <a:pt x="601" y="483"/>
                      <a:pt x="602" y="484"/>
                    </a:cubicBezTo>
                    <a:cubicBezTo>
                      <a:pt x="602" y="485"/>
                      <a:pt x="602" y="485"/>
                      <a:pt x="603" y="485"/>
                    </a:cubicBezTo>
                    <a:cubicBezTo>
                      <a:pt x="603" y="485"/>
                      <a:pt x="602" y="485"/>
                      <a:pt x="602" y="486"/>
                    </a:cubicBezTo>
                    <a:cubicBezTo>
                      <a:pt x="602" y="486"/>
                      <a:pt x="603" y="486"/>
                      <a:pt x="603" y="486"/>
                    </a:cubicBezTo>
                    <a:cubicBezTo>
                      <a:pt x="603" y="486"/>
                      <a:pt x="603" y="487"/>
                      <a:pt x="604" y="487"/>
                    </a:cubicBezTo>
                    <a:cubicBezTo>
                      <a:pt x="604" y="488"/>
                      <a:pt x="604" y="488"/>
                      <a:pt x="604" y="489"/>
                    </a:cubicBezTo>
                    <a:cubicBezTo>
                      <a:pt x="605" y="489"/>
                      <a:pt x="604" y="490"/>
                      <a:pt x="606" y="490"/>
                    </a:cubicBezTo>
                    <a:cubicBezTo>
                      <a:pt x="605" y="491"/>
                      <a:pt x="606" y="492"/>
                      <a:pt x="606" y="492"/>
                    </a:cubicBezTo>
                    <a:cubicBezTo>
                      <a:pt x="606" y="493"/>
                      <a:pt x="607" y="494"/>
                      <a:pt x="607" y="494"/>
                    </a:cubicBezTo>
                    <a:cubicBezTo>
                      <a:pt x="607" y="495"/>
                      <a:pt x="607" y="494"/>
                      <a:pt x="607" y="495"/>
                    </a:cubicBezTo>
                    <a:cubicBezTo>
                      <a:pt x="608" y="496"/>
                      <a:pt x="609" y="497"/>
                      <a:pt x="609" y="498"/>
                    </a:cubicBezTo>
                    <a:cubicBezTo>
                      <a:pt x="610" y="499"/>
                      <a:pt x="610" y="499"/>
                      <a:pt x="610" y="499"/>
                    </a:cubicBezTo>
                    <a:cubicBezTo>
                      <a:pt x="610" y="500"/>
                      <a:pt x="610" y="500"/>
                      <a:pt x="611" y="500"/>
                    </a:cubicBezTo>
                    <a:cubicBezTo>
                      <a:pt x="611" y="501"/>
                      <a:pt x="611" y="501"/>
                      <a:pt x="612" y="501"/>
                    </a:cubicBezTo>
                    <a:cubicBezTo>
                      <a:pt x="612" y="499"/>
                      <a:pt x="611" y="498"/>
                      <a:pt x="609" y="497"/>
                    </a:cubicBezTo>
                    <a:cubicBezTo>
                      <a:pt x="609" y="496"/>
                      <a:pt x="609" y="496"/>
                      <a:pt x="609" y="495"/>
                    </a:cubicBezTo>
                    <a:cubicBezTo>
                      <a:pt x="608" y="495"/>
                      <a:pt x="607" y="494"/>
                      <a:pt x="608" y="493"/>
                    </a:cubicBezTo>
                    <a:cubicBezTo>
                      <a:pt x="609" y="493"/>
                      <a:pt x="609" y="494"/>
                      <a:pt x="609" y="495"/>
                    </a:cubicBezTo>
                    <a:cubicBezTo>
                      <a:pt x="609" y="495"/>
                      <a:pt x="610" y="495"/>
                      <a:pt x="610" y="495"/>
                    </a:cubicBezTo>
                    <a:cubicBezTo>
                      <a:pt x="610" y="495"/>
                      <a:pt x="610" y="495"/>
                      <a:pt x="610" y="495"/>
                    </a:cubicBezTo>
                    <a:cubicBezTo>
                      <a:pt x="610" y="495"/>
                      <a:pt x="611" y="495"/>
                      <a:pt x="611" y="495"/>
                    </a:cubicBezTo>
                    <a:cubicBezTo>
                      <a:pt x="611" y="496"/>
                      <a:pt x="611" y="496"/>
                      <a:pt x="611" y="496"/>
                    </a:cubicBezTo>
                    <a:cubicBezTo>
                      <a:pt x="611" y="497"/>
                      <a:pt x="611" y="497"/>
                      <a:pt x="611" y="498"/>
                    </a:cubicBezTo>
                    <a:cubicBezTo>
                      <a:pt x="611" y="498"/>
                      <a:pt x="612" y="498"/>
                      <a:pt x="612" y="498"/>
                    </a:cubicBezTo>
                    <a:cubicBezTo>
                      <a:pt x="612" y="499"/>
                      <a:pt x="613" y="500"/>
                      <a:pt x="613" y="501"/>
                    </a:cubicBezTo>
                    <a:cubicBezTo>
                      <a:pt x="614" y="502"/>
                      <a:pt x="615" y="504"/>
                      <a:pt x="616" y="504"/>
                    </a:cubicBezTo>
                    <a:cubicBezTo>
                      <a:pt x="616" y="507"/>
                      <a:pt x="619" y="508"/>
                      <a:pt x="620" y="510"/>
                    </a:cubicBezTo>
                    <a:cubicBezTo>
                      <a:pt x="621" y="511"/>
                      <a:pt x="622" y="511"/>
                      <a:pt x="622" y="511"/>
                    </a:cubicBezTo>
                    <a:cubicBezTo>
                      <a:pt x="622" y="512"/>
                      <a:pt x="622" y="512"/>
                      <a:pt x="623" y="512"/>
                    </a:cubicBezTo>
                    <a:cubicBezTo>
                      <a:pt x="623" y="512"/>
                      <a:pt x="623" y="512"/>
                      <a:pt x="623" y="513"/>
                    </a:cubicBezTo>
                    <a:cubicBezTo>
                      <a:pt x="624" y="514"/>
                      <a:pt x="624" y="514"/>
                      <a:pt x="625" y="515"/>
                    </a:cubicBezTo>
                    <a:cubicBezTo>
                      <a:pt x="626" y="516"/>
                      <a:pt x="626" y="516"/>
                      <a:pt x="626" y="516"/>
                    </a:cubicBezTo>
                    <a:cubicBezTo>
                      <a:pt x="627" y="516"/>
                      <a:pt x="626" y="516"/>
                      <a:pt x="627" y="516"/>
                    </a:cubicBezTo>
                    <a:cubicBezTo>
                      <a:pt x="627" y="517"/>
                      <a:pt x="629" y="517"/>
                      <a:pt x="630" y="518"/>
                    </a:cubicBezTo>
                    <a:cubicBezTo>
                      <a:pt x="631" y="519"/>
                      <a:pt x="631" y="519"/>
                      <a:pt x="631" y="519"/>
                    </a:cubicBezTo>
                    <a:cubicBezTo>
                      <a:pt x="632" y="520"/>
                      <a:pt x="633" y="520"/>
                      <a:pt x="633" y="520"/>
                    </a:cubicBezTo>
                    <a:cubicBezTo>
                      <a:pt x="633" y="520"/>
                      <a:pt x="634" y="521"/>
                      <a:pt x="634" y="521"/>
                    </a:cubicBezTo>
                    <a:cubicBezTo>
                      <a:pt x="636" y="523"/>
                      <a:pt x="639" y="525"/>
                      <a:pt x="641" y="526"/>
                    </a:cubicBezTo>
                    <a:cubicBezTo>
                      <a:pt x="643" y="528"/>
                      <a:pt x="646" y="528"/>
                      <a:pt x="648" y="529"/>
                    </a:cubicBezTo>
                    <a:cubicBezTo>
                      <a:pt x="649" y="530"/>
                      <a:pt x="649" y="530"/>
                      <a:pt x="649" y="531"/>
                    </a:cubicBezTo>
                    <a:cubicBezTo>
                      <a:pt x="650" y="530"/>
                      <a:pt x="651" y="532"/>
                      <a:pt x="652" y="532"/>
                    </a:cubicBezTo>
                    <a:cubicBezTo>
                      <a:pt x="653" y="532"/>
                      <a:pt x="654" y="532"/>
                      <a:pt x="655" y="533"/>
                    </a:cubicBezTo>
                    <a:cubicBezTo>
                      <a:pt x="656" y="533"/>
                      <a:pt x="657" y="534"/>
                      <a:pt x="657" y="534"/>
                    </a:cubicBezTo>
                    <a:cubicBezTo>
                      <a:pt x="658" y="534"/>
                      <a:pt x="660" y="534"/>
                      <a:pt x="661" y="534"/>
                    </a:cubicBezTo>
                    <a:cubicBezTo>
                      <a:pt x="662" y="535"/>
                      <a:pt x="663" y="535"/>
                      <a:pt x="663" y="535"/>
                    </a:cubicBezTo>
                    <a:cubicBezTo>
                      <a:pt x="664" y="535"/>
                      <a:pt x="665" y="535"/>
                      <a:pt x="665" y="536"/>
                    </a:cubicBezTo>
                    <a:cubicBezTo>
                      <a:pt x="665" y="536"/>
                      <a:pt x="666" y="536"/>
                      <a:pt x="666" y="536"/>
                    </a:cubicBezTo>
                    <a:cubicBezTo>
                      <a:pt x="666" y="536"/>
                      <a:pt x="667" y="535"/>
                      <a:pt x="667" y="535"/>
                    </a:cubicBezTo>
                    <a:cubicBezTo>
                      <a:pt x="667" y="535"/>
                      <a:pt x="668" y="535"/>
                      <a:pt x="668" y="535"/>
                    </a:cubicBezTo>
                    <a:cubicBezTo>
                      <a:pt x="671" y="536"/>
                      <a:pt x="673" y="537"/>
                      <a:pt x="676" y="538"/>
                    </a:cubicBezTo>
                    <a:cubicBezTo>
                      <a:pt x="678" y="538"/>
                      <a:pt x="679" y="537"/>
                      <a:pt x="682" y="538"/>
                    </a:cubicBezTo>
                    <a:cubicBezTo>
                      <a:pt x="683" y="538"/>
                      <a:pt x="684" y="539"/>
                      <a:pt x="686" y="539"/>
                    </a:cubicBezTo>
                    <a:cubicBezTo>
                      <a:pt x="686" y="539"/>
                      <a:pt x="686" y="538"/>
                      <a:pt x="687" y="538"/>
                    </a:cubicBezTo>
                    <a:cubicBezTo>
                      <a:pt x="687" y="538"/>
                      <a:pt x="688" y="539"/>
                      <a:pt x="688" y="539"/>
                    </a:cubicBezTo>
                    <a:cubicBezTo>
                      <a:pt x="689" y="539"/>
                      <a:pt x="690" y="539"/>
                      <a:pt x="691" y="538"/>
                    </a:cubicBezTo>
                    <a:cubicBezTo>
                      <a:pt x="690" y="538"/>
                      <a:pt x="689" y="537"/>
                      <a:pt x="688" y="537"/>
                    </a:cubicBezTo>
                    <a:cubicBezTo>
                      <a:pt x="688" y="537"/>
                      <a:pt x="688" y="537"/>
                      <a:pt x="687" y="537"/>
                    </a:cubicBezTo>
                    <a:cubicBezTo>
                      <a:pt x="687" y="537"/>
                      <a:pt x="687" y="537"/>
                      <a:pt x="686" y="537"/>
                    </a:cubicBezTo>
                    <a:cubicBezTo>
                      <a:pt x="685" y="537"/>
                      <a:pt x="685" y="537"/>
                      <a:pt x="684" y="537"/>
                    </a:cubicBezTo>
                    <a:cubicBezTo>
                      <a:pt x="684" y="537"/>
                      <a:pt x="683" y="537"/>
                      <a:pt x="683" y="537"/>
                    </a:cubicBezTo>
                    <a:cubicBezTo>
                      <a:pt x="683" y="537"/>
                      <a:pt x="682" y="537"/>
                      <a:pt x="682" y="536"/>
                    </a:cubicBezTo>
                    <a:cubicBezTo>
                      <a:pt x="681" y="536"/>
                      <a:pt x="680" y="537"/>
                      <a:pt x="680" y="536"/>
                    </a:cubicBezTo>
                    <a:cubicBezTo>
                      <a:pt x="681" y="536"/>
                      <a:pt x="682" y="535"/>
                      <a:pt x="683" y="536"/>
                    </a:cubicBezTo>
                    <a:cubicBezTo>
                      <a:pt x="684" y="536"/>
                      <a:pt x="684" y="536"/>
                      <a:pt x="685" y="536"/>
                    </a:cubicBezTo>
                    <a:cubicBezTo>
                      <a:pt x="685" y="536"/>
                      <a:pt x="686" y="537"/>
                      <a:pt x="686" y="537"/>
                    </a:cubicBezTo>
                    <a:cubicBezTo>
                      <a:pt x="686" y="537"/>
                      <a:pt x="687" y="536"/>
                      <a:pt x="687" y="536"/>
                    </a:cubicBezTo>
                    <a:cubicBezTo>
                      <a:pt x="688" y="536"/>
                      <a:pt x="690" y="537"/>
                      <a:pt x="691" y="537"/>
                    </a:cubicBezTo>
                    <a:cubicBezTo>
                      <a:pt x="692" y="537"/>
                      <a:pt x="692" y="538"/>
                      <a:pt x="693" y="539"/>
                    </a:cubicBezTo>
                    <a:cubicBezTo>
                      <a:pt x="693" y="538"/>
                      <a:pt x="694" y="538"/>
                      <a:pt x="694" y="538"/>
                    </a:cubicBezTo>
                    <a:cubicBezTo>
                      <a:pt x="694" y="538"/>
                      <a:pt x="695" y="538"/>
                      <a:pt x="695" y="538"/>
                    </a:cubicBezTo>
                    <a:cubicBezTo>
                      <a:pt x="695" y="538"/>
                      <a:pt x="695" y="537"/>
                      <a:pt x="696" y="537"/>
                    </a:cubicBezTo>
                    <a:cubicBezTo>
                      <a:pt x="697" y="537"/>
                      <a:pt x="697" y="538"/>
                      <a:pt x="698" y="538"/>
                    </a:cubicBezTo>
                    <a:cubicBezTo>
                      <a:pt x="699" y="538"/>
                      <a:pt x="699" y="538"/>
                      <a:pt x="700" y="538"/>
                    </a:cubicBezTo>
                    <a:cubicBezTo>
                      <a:pt x="700" y="538"/>
                      <a:pt x="701" y="538"/>
                      <a:pt x="701" y="538"/>
                    </a:cubicBezTo>
                    <a:cubicBezTo>
                      <a:pt x="701" y="538"/>
                      <a:pt x="701" y="538"/>
                      <a:pt x="701" y="538"/>
                    </a:cubicBezTo>
                    <a:cubicBezTo>
                      <a:pt x="701" y="537"/>
                      <a:pt x="701" y="538"/>
                      <a:pt x="702" y="538"/>
                    </a:cubicBezTo>
                    <a:cubicBezTo>
                      <a:pt x="702" y="538"/>
                      <a:pt x="702" y="537"/>
                      <a:pt x="702" y="537"/>
                    </a:cubicBezTo>
                    <a:cubicBezTo>
                      <a:pt x="702" y="537"/>
                      <a:pt x="702" y="538"/>
                      <a:pt x="702" y="538"/>
                    </a:cubicBezTo>
                    <a:cubicBezTo>
                      <a:pt x="703" y="538"/>
                      <a:pt x="703" y="537"/>
                      <a:pt x="704" y="537"/>
                    </a:cubicBezTo>
                    <a:cubicBezTo>
                      <a:pt x="704" y="537"/>
                      <a:pt x="704" y="537"/>
                      <a:pt x="705" y="537"/>
                    </a:cubicBezTo>
                    <a:cubicBezTo>
                      <a:pt x="705" y="537"/>
                      <a:pt x="706" y="537"/>
                      <a:pt x="706" y="537"/>
                    </a:cubicBezTo>
                    <a:cubicBezTo>
                      <a:pt x="706" y="537"/>
                      <a:pt x="707" y="537"/>
                      <a:pt x="708" y="537"/>
                    </a:cubicBezTo>
                    <a:cubicBezTo>
                      <a:pt x="709" y="537"/>
                      <a:pt x="709" y="536"/>
                      <a:pt x="711" y="536"/>
                    </a:cubicBezTo>
                    <a:cubicBezTo>
                      <a:pt x="712" y="536"/>
                      <a:pt x="714" y="535"/>
                      <a:pt x="715" y="535"/>
                    </a:cubicBezTo>
                    <a:cubicBezTo>
                      <a:pt x="713" y="534"/>
                      <a:pt x="712" y="536"/>
                      <a:pt x="709" y="535"/>
                    </a:cubicBezTo>
                    <a:cubicBezTo>
                      <a:pt x="709" y="535"/>
                      <a:pt x="708" y="536"/>
                      <a:pt x="708" y="536"/>
                    </a:cubicBezTo>
                    <a:cubicBezTo>
                      <a:pt x="706" y="535"/>
                      <a:pt x="704" y="536"/>
                      <a:pt x="703" y="536"/>
                    </a:cubicBezTo>
                    <a:cubicBezTo>
                      <a:pt x="703" y="536"/>
                      <a:pt x="703" y="536"/>
                      <a:pt x="703" y="536"/>
                    </a:cubicBezTo>
                    <a:cubicBezTo>
                      <a:pt x="703" y="536"/>
                      <a:pt x="700" y="536"/>
                      <a:pt x="701" y="535"/>
                    </a:cubicBezTo>
                    <a:cubicBezTo>
                      <a:pt x="701" y="535"/>
                      <a:pt x="701" y="535"/>
                      <a:pt x="702" y="535"/>
                    </a:cubicBezTo>
                    <a:cubicBezTo>
                      <a:pt x="702" y="535"/>
                      <a:pt x="702" y="535"/>
                      <a:pt x="703" y="535"/>
                    </a:cubicBezTo>
                    <a:cubicBezTo>
                      <a:pt x="703" y="534"/>
                      <a:pt x="703" y="534"/>
                      <a:pt x="704" y="534"/>
                    </a:cubicBezTo>
                    <a:cubicBezTo>
                      <a:pt x="705" y="535"/>
                      <a:pt x="707" y="534"/>
                      <a:pt x="708" y="534"/>
                    </a:cubicBezTo>
                    <a:cubicBezTo>
                      <a:pt x="708" y="534"/>
                      <a:pt x="708" y="534"/>
                      <a:pt x="708" y="534"/>
                    </a:cubicBezTo>
                    <a:cubicBezTo>
                      <a:pt x="709" y="534"/>
                      <a:pt x="709" y="534"/>
                      <a:pt x="710" y="534"/>
                    </a:cubicBezTo>
                    <a:cubicBezTo>
                      <a:pt x="710" y="534"/>
                      <a:pt x="710" y="533"/>
                      <a:pt x="710" y="533"/>
                    </a:cubicBezTo>
                    <a:cubicBezTo>
                      <a:pt x="710" y="533"/>
                      <a:pt x="711" y="534"/>
                      <a:pt x="711" y="534"/>
                    </a:cubicBezTo>
                    <a:cubicBezTo>
                      <a:pt x="711" y="534"/>
                      <a:pt x="712" y="533"/>
                      <a:pt x="712" y="533"/>
                    </a:cubicBezTo>
                    <a:cubicBezTo>
                      <a:pt x="712" y="533"/>
                      <a:pt x="712" y="532"/>
                      <a:pt x="713" y="532"/>
                    </a:cubicBezTo>
                    <a:cubicBezTo>
                      <a:pt x="713" y="533"/>
                      <a:pt x="713" y="532"/>
                      <a:pt x="714" y="532"/>
                    </a:cubicBezTo>
                    <a:cubicBezTo>
                      <a:pt x="715" y="532"/>
                      <a:pt x="714" y="533"/>
                      <a:pt x="715" y="534"/>
                    </a:cubicBezTo>
                    <a:cubicBezTo>
                      <a:pt x="715" y="533"/>
                      <a:pt x="716" y="533"/>
                      <a:pt x="717" y="532"/>
                    </a:cubicBezTo>
                    <a:cubicBezTo>
                      <a:pt x="717" y="532"/>
                      <a:pt x="717" y="532"/>
                      <a:pt x="717" y="532"/>
                    </a:cubicBezTo>
                    <a:cubicBezTo>
                      <a:pt x="718" y="532"/>
                      <a:pt x="718" y="531"/>
                      <a:pt x="719" y="531"/>
                    </a:cubicBezTo>
                    <a:cubicBezTo>
                      <a:pt x="719" y="531"/>
                      <a:pt x="720" y="530"/>
                      <a:pt x="721" y="531"/>
                    </a:cubicBezTo>
                    <a:cubicBezTo>
                      <a:pt x="721" y="531"/>
                      <a:pt x="720" y="533"/>
                      <a:pt x="719" y="533"/>
                    </a:cubicBezTo>
                    <a:cubicBezTo>
                      <a:pt x="719" y="533"/>
                      <a:pt x="717" y="533"/>
                      <a:pt x="718" y="534"/>
                    </a:cubicBezTo>
                    <a:cubicBezTo>
                      <a:pt x="719" y="533"/>
                      <a:pt x="720" y="533"/>
                      <a:pt x="721" y="533"/>
                    </a:cubicBezTo>
                    <a:cubicBezTo>
                      <a:pt x="721" y="533"/>
                      <a:pt x="722" y="532"/>
                      <a:pt x="723" y="532"/>
                    </a:cubicBezTo>
                    <a:cubicBezTo>
                      <a:pt x="724" y="531"/>
                      <a:pt x="724" y="531"/>
                      <a:pt x="725" y="531"/>
                    </a:cubicBezTo>
                    <a:cubicBezTo>
                      <a:pt x="725" y="531"/>
                      <a:pt x="725" y="531"/>
                      <a:pt x="725" y="531"/>
                    </a:cubicBezTo>
                    <a:cubicBezTo>
                      <a:pt x="724" y="531"/>
                      <a:pt x="725" y="531"/>
                      <a:pt x="724" y="532"/>
                    </a:cubicBezTo>
                    <a:cubicBezTo>
                      <a:pt x="724" y="532"/>
                      <a:pt x="722" y="534"/>
                      <a:pt x="721" y="534"/>
                    </a:cubicBezTo>
                    <a:cubicBezTo>
                      <a:pt x="720" y="534"/>
                      <a:pt x="712" y="538"/>
                      <a:pt x="712" y="538"/>
                    </a:cubicBezTo>
                    <a:cubicBezTo>
                      <a:pt x="711" y="539"/>
                      <a:pt x="711" y="538"/>
                      <a:pt x="710" y="539"/>
                    </a:cubicBezTo>
                    <a:cubicBezTo>
                      <a:pt x="710" y="539"/>
                      <a:pt x="710" y="539"/>
                      <a:pt x="709" y="539"/>
                    </a:cubicBezTo>
                    <a:cubicBezTo>
                      <a:pt x="709" y="539"/>
                      <a:pt x="708" y="539"/>
                      <a:pt x="708" y="539"/>
                    </a:cubicBezTo>
                    <a:cubicBezTo>
                      <a:pt x="708" y="539"/>
                      <a:pt x="708" y="540"/>
                      <a:pt x="708" y="540"/>
                    </a:cubicBezTo>
                    <a:cubicBezTo>
                      <a:pt x="707" y="540"/>
                      <a:pt x="706" y="540"/>
                      <a:pt x="705" y="540"/>
                    </a:cubicBezTo>
                    <a:cubicBezTo>
                      <a:pt x="704" y="540"/>
                      <a:pt x="703" y="540"/>
                      <a:pt x="703" y="540"/>
                    </a:cubicBezTo>
                    <a:cubicBezTo>
                      <a:pt x="703" y="540"/>
                      <a:pt x="702" y="540"/>
                      <a:pt x="702" y="540"/>
                    </a:cubicBezTo>
                    <a:cubicBezTo>
                      <a:pt x="702" y="540"/>
                      <a:pt x="701" y="541"/>
                      <a:pt x="700" y="541"/>
                    </a:cubicBezTo>
                    <a:cubicBezTo>
                      <a:pt x="700" y="542"/>
                      <a:pt x="699" y="541"/>
                      <a:pt x="698" y="542"/>
                    </a:cubicBezTo>
                    <a:cubicBezTo>
                      <a:pt x="698" y="542"/>
                      <a:pt x="698" y="542"/>
                      <a:pt x="697" y="542"/>
                    </a:cubicBezTo>
                    <a:cubicBezTo>
                      <a:pt x="696" y="542"/>
                      <a:pt x="695" y="543"/>
                      <a:pt x="694" y="542"/>
                    </a:cubicBezTo>
                    <a:cubicBezTo>
                      <a:pt x="693" y="542"/>
                      <a:pt x="693" y="542"/>
                      <a:pt x="693" y="543"/>
                    </a:cubicBezTo>
                    <a:cubicBezTo>
                      <a:pt x="692" y="543"/>
                      <a:pt x="690" y="543"/>
                      <a:pt x="689" y="543"/>
                    </a:cubicBezTo>
                    <a:cubicBezTo>
                      <a:pt x="689" y="543"/>
                      <a:pt x="689" y="542"/>
                      <a:pt x="689" y="542"/>
                    </a:cubicBezTo>
                    <a:cubicBezTo>
                      <a:pt x="688" y="543"/>
                      <a:pt x="685" y="542"/>
                      <a:pt x="685" y="542"/>
                    </a:cubicBezTo>
                    <a:cubicBezTo>
                      <a:pt x="684" y="542"/>
                      <a:pt x="684" y="542"/>
                      <a:pt x="684" y="542"/>
                    </a:cubicBezTo>
                    <a:cubicBezTo>
                      <a:pt x="684" y="542"/>
                      <a:pt x="683" y="542"/>
                      <a:pt x="683" y="542"/>
                    </a:cubicBezTo>
                    <a:cubicBezTo>
                      <a:pt x="682" y="542"/>
                      <a:pt x="682" y="543"/>
                      <a:pt x="682" y="543"/>
                    </a:cubicBezTo>
                    <a:cubicBezTo>
                      <a:pt x="682" y="543"/>
                      <a:pt x="682" y="542"/>
                      <a:pt x="681" y="542"/>
                    </a:cubicBezTo>
                    <a:cubicBezTo>
                      <a:pt x="682" y="542"/>
                      <a:pt x="681" y="542"/>
                      <a:pt x="681" y="542"/>
                    </a:cubicBezTo>
                    <a:cubicBezTo>
                      <a:pt x="680" y="543"/>
                      <a:pt x="675" y="542"/>
                      <a:pt x="675" y="542"/>
                    </a:cubicBezTo>
                    <a:cubicBezTo>
                      <a:pt x="674" y="542"/>
                      <a:pt x="668" y="541"/>
                      <a:pt x="667" y="541"/>
                    </a:cubicBezTo>
                    <a:cubicBezTo>
                      <a:pt x="667" y="541"/>
                      <a:pt x="667" y="541"/>
                      <a:pt x="667" y="541"/>
                    </a:cubicBezTo>
                    <a:cubicBezTo>
                      <a:pt x="666" y="542"/>
                      <a:pt x="666" y="541"/>
                      <a:pt x="665" y="541"/>
                    </a:cubicBezTo>
                    <a:cubicBezTo>
                      <a:pt x="665" y="541"/>
                      <a:pt x="664" y="541"/>
                      <a:pt x="664" y="541"/>
                    </a:cubicBezTo>
                    <a:cubicBezTo>
                      <a:pt x="663" y="540"/>
                      <a:pt x="662" y="540"/>
                      <a:pt x="661" y="540"/>
                    </a:cubicBezTo>
                    <a:cubicBezTo>
                      <a:pt x="658" y="541"/>
                      <a:pt x="657" y="538"/>
                      <a:pt x="653" y="539"/>
                    </a:cubicBezTo>
                    <a:cubicBezTo>
                      <a:pt x="652" y="538"/>
                      <a:pt x="652" y="538"/>
                      <a:pt x="651" y="538"/>
                    </a:cubicBezTo>
                    <a:cubicBezTo>
                      <a:pt x="651" y="538"/>
                      <a:pt x="651" y="537"/>
                      <a:pt x="651" y="537"/>
                    </a:cubicBezTo>
                    <a:cubicBezTo>
                      <a:pt x="651" y="537"/>
                      <a:pt x="651" y="537"/>
                      <a:pt x="651" y="537"/>
                    </a:cubicBezTo>
                    <a:cubicBezTo>
                      <a:pt x="650" y="537"/>
                      <a:pt x="650" y="537"/>
                      <a:pt x="650" y="537"/>
                    </a:cubicBezTo>
                    <a:cubicBezTo>
                      <a:pt x="650" y="537"/>
                      <a:pt x="648" y="536"/>
                      <a:pt x="647" y="536"/>
                    </a:cubicBezTo>
                    <a:cubicBezTo>
                      <a:pt x="647" y="536"/>
                      <a:pt x="647" y="536"/>
                      <a:pt x="647" y="536"/>
                    </a:cubicBezTo>
                    <a:cubicBezTo>
                      <a:pt x="646" y="536"/>
                      <a:pt x="645" y="536"/>
                      <a:pt x="645" y="536"/>
                    </a:cubicBezTo>
                    <a:cubicBezTo>
                      <a:pt x="644" y="536"/>
                      <a:pt x="644" y="535"/>
                      <a:pt x="644" y="535"/>
                    </a:cubicBezTo>
                    <a:cubicBezTo>
                      <a:pt x="644" y="535"/>
                      <a:pt x="643" y="535"/>
                      <a:pt x="643" y="535"/>
                    </a:cubicBezTo>
                    <a:cubicBezTo>
                      <a:pt x="642" y="535"/>
                      <a:pt x="642" y="534"/>
                      <a:pt x="641" y="534"/>
                    </a:cubicBezTo>
                    <a:cubicBezTo>
                      <a:pt x="640" y="533"/>
                      <a:pt x="638" y="532"/>
                      <a:pt x="638" y="531"/>
                    </a:cubicBezTo>
                    <a:cubicBezTo>
                      <a:pt x="635" y="531"/>
                      <a:pt x="635" y="531"/>
                      <a:pt x="635" y="531"/>
                    </a:cubicBezTo>
                    <a:cubicBezTo>
                      <a:pt x="635" y="530"/>
                      <a:pt x="634" y="530"/>
                      <a:pt x="634" y="529"/>
                    </a:cubicBezTo>
                    <a:cubicBezTo>
                      <a:pt x="634" y="529"/>
                      <a:pt x="633" y="529"/>
                      <a:pt x="633" y="530"/>
                    </a:cubicBezTo>
                    <a:cubicBezTo>
                      <a:pt x="632" y="529"/>
                      <a:pt x="631" y="529"/>
                      <a:pt x="631" y="528"/>
                    </a:cubicBezTo>
                    <a:cubicBezTo>
                      <a:pt x="630" y="528"/>
                      <a:pt x="630" y="527"/>
                      <a:pt x="629" y="527"/>
                    </a:cubicBezTo>
                    <a:cubicBezTo>
                      <a:pt x="629" y="527"/>
                      <a:pt x="629" y="526"/>
                      <a:pt x="629" y="526"/>
                    </a:cubicBezTo>
                    <a:cubicBezTo>
                      <a:pt x="627" y="526"/>
                      <a:pt x="627" y="526"/>
                      <a:pt x="627" y="526"/>
                    </a:cubicBezTo>
                    <a:cubicBezTo>
                      <a:pt x="626" y="525"/>
                      <a:pt x="626" y="524"/>
                      <a:pt x="625" y="524"/>
                    </a:cubicBezTo>
                    <a:cubicBezTo>
                      <a:pt x="625" y="523"/>
                      <a:pt x="625" y="524"/>
                      <a:pt x="624" y="524"/>
                    </a:cubicBezTo>
                    <a:cubicBezTo>
                      <a:pt x="624" y="523"/>
                      <a:pt x="623" y="523"/>
                      <a:pt x="623" y="522"/>
                    </a:cubicBezTo>
                    <a:cubicBezTo>
                      <a:pt x="622" y="522"/>
                      <a:pt x="621" y="521"/>
                      <a:pt x="620" y="521"/>
                    </a:cubicBezTo>
                    <a:cubicBezTo>
                      <a:pt x="619" y="519"/>
                      <a:pt x="618" y="517"/>
                      <a:pt x="616" y="515"/>
                    </a:cubicBezTo>
                    <a:cubicBezTo>
                      <a:pt x="615" y="515"/>
                      <a:pt x="615" y="515"/>
                      <a:pt x="614" y="515"/>
                    </a:cubicBezTo>
                    <a:cubicBezTo>
                      <a:pt x="614" y="514"/>
                      <a:pt x="613" y="513"/>
                      <a:pt x="612" y="512"/>
                    </a:cubicBezTo>
                    <a:cubicBezTo>
                      <a:pt x="611" y="512"/>
                      <a:pt x="610" y="511"/>
                      <a:pt x="610" y="511"/>
                    </a:cubicBezTo>
                    <a:cubicBezTo>
                      <a:pt x="610" y="510"/>
                      <a:pt x="609" y="510"/>
                      <a:pt x="610" y="509"/>
                    </a:cubicBezTo>
                    <a:cubicBezTo>
                      <a:pt x="609" y="508"/>
                      <a:pt x="609" y="508"/>
                      <a:pt x="608" y="508"/>
                    </a:cubicBezTo>
                    <a:cubicBezTo>
                      <a:pt x="608" y="506"/>
                      <a:pt x="606" y="505"/>
                      <a:pt x="605" y="503"/>
                    </a:cubicBezTo>
                    <a:cubicBezTo>
                      <a:pt x="605" y="503"/>
                      <a:pt x="605" y="503"/>
                      <a:pt x="604" y="503"/>
                    </a:cubicBezTo>
                    <a:cubicBezTo>
                      <a:pt x="603" y="501"/>
                      <a:pt x="602" y="500"/>
                      <a:pt x="601" y="499"/>
                    </a:cubicBezTo>
                    <a:cubicBezTo>
                      <a:pt x="601" y="499"/>
                      <a:pt x="601" y="498"/>
                      <a:pt x="601" y="498"/>
                    </a:cubicBezTo>
                    <a:cubicBezTo>
                      <a:pt x="601" y="498"/>
                      <a:pt x="600" y="498"/>
                      <a:pt x="600" y="498"/>
                    </a:cubicBezTo>
                    <a:cubicBezTo>
                      <a:pt x="600" y="498"/>
                      <a:pt x="600" y="497"/>
                      <a:pt x="600" y="497"/>
                    </a:cubicBezTo>
                    <a:cubicBezTo>
                      <a:pt x="599" y="496"/>
                      <a:pt x="599" y="496"/>
                      <a:pt x="599" y="496"/>
                    </a:cubicBezTo>
                    <a:cubicBezTo>
                      <a:pt x="599" y="495"/>
                      <a:pt x="597" y="495"/>
                      <a:pt x="598" y="495"/>
                    </a:cubicBezTo>
                    <a:cubicBezTo>
                      <a:pt x="598" y="494"/>
                      <a:pt x="598" y="494"/>
                      <a:pt x="598" y="494"/>
                    </a:cubicBezTo>
                    <a:cubicBezTo>
                      <a:pt x="598" y="493"/>
                      <a:pt x="597" y="492"/>
                      <a:pt x="597" y="491"/>
                    </a:cubicBezTo>
                    <a:cubicBezTo>
                      <a:pt x="597" y="491"/>
                      <a:pt x="597" y="491"/>
                      <a:pt x="597" y="491"/>
                    </a:cubicBezTo>
                    <a:cubicBezTo>
                      <a:pt x="597" y="491"/>
                      <a:pt x="596" y="491"/>
                      <a:pt x="596" y="490"/>
                    </a:cubicBezTo>
                    <a:cubicBezTo>
                      <a:pt x="596" y="490"/>
                      <a:pt x="596" y="489"/>
                      <a:pt x="596" y="489"/>
                    </a:cubicBezTo>
                    <a:cubicBezTo>
                      <a:pt x="596" y="488"/>
                      <a:pt x="595" y="488"/>
                      <a:pt x="595" y="488"/>
                    </a:cubicBezTo>
                    <a:cubicBezTo>
                      <a:pt x="595" y="487"/>
                      <a:pt x="595" y="487"/>
                      <a:pt x="595" y="486"/>
                    </a:cubicBezTo>
                    <a:cubicBezTo>
                      <a:pt x="595" y="486"/>
                      <a:pt x="594" y="486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4"/>
                      <a:pt x="594" y="484"/>
                    </a:cubicBezTo>
                    <a:cubicBezTo>
                      <a:pt x="593" y="483"/>
                      <a:pt x="594" y="483"/>
                      <a:pt x="594" y="482"/>
                    </a:cubicBezTo>
                    <a:cubicBezTo>
                      <a:pt x="593" y="481"/>
                      <a:pt x="592" y="480"/>
                      <a:pt x="592" y="479"/>
                    </a:cubicBezTo>
                    <a:cubicBezTo>
                      <a:pt x="592" y="479"/>
                      <a:pt x="592" y="478"/>
                      <a:pt x="592" y="477"/>
                    </a:cubicBezTo>
                    <a:cubicBezTo>
                      <a:pt x="592" y="476"/>
                      <a:pt x="591" y="476"/>
                      <a:pt x="591" y="476"/>
                    </a:cubicBezTo>
                    <a:cubicBezTo>
                      <a:pt x="591" y="476"/>
                      <a:pt x="591" y="476"/>
                      <a:pt x="591" y="475"/>
                    </a:cubicBezTo>
                    <a:cubicBezTo>
                      <a:pt x="591" y="475"/>
                      <a:pt x="590" y="474"/>
                      <a:pt x="590" y="473"/>
                    </a:cubicBezTo>
                    <a:cubicBezTo>
                      <a:pt x="589" y="473"/>
                      <a:pt x="589" y="471"/>
                      <a:pt x="588" y="471"/>
                    </a:cubicBezTo>
                    <a:cubicBezTo>
                      <a:pt x="588" y="470"/>
                      <a:pt x="588" y="470"/>
                      <a:pt x="588" y="469"/>
                    </a:cubicBezTo>
                    <a:cubicBezTo>
                      <a:pt x="588" y="469"/>
                      <a:pt x="588" y="468"/>
                      <a:pt x="588" y="468"/>
                    </a:cubicBezTo>
                    <a:cubicBezTo>
                      <a:pt x="587" y="466"/>
                      <a:pt x="587" y="466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4"/>
                      <a:pt x="587" y="464"/>
                    </a:cubicBezTo>
                    <a:cubicBezTo>
                      <a:pt x="586" y="462"/>
                      <a:pt x="586" y="460"/>
                      <a:pt x="586" y="459"/>
                    </a:cubicBezTo>
                    <a:cubicBezTo>
                      <a:pt x="585" y="458"/>
                      <a:pt x="586" y="457"/>
                      <a:pt x="586" y="457"/>
                    </a:cubicBezTo>
                    <a:cubicBezTo>
                      <a:pt x="586" y="456"/>
                      <a:pt x="585" y="456"/>
                      <a:pt x="585" y="456"/>
                    </a:cubicBezTo>
                    <a:cubicBezTo>
                      <a:pt x="585" y="455"/>
                      <a:pt x="585" y="454"/>
                      <a:pt x="585" y="454"/>
                    </a:cubicBezTo>
                    <a:cubicBezTo>
                      <a:pt x="585" y="453"/>
                      <a:pt x="585" y="452"/>
                      <a:pt x="585" y="452"/>
                    </a:cubicBezTo>
                    <a:cubicBezTo>
                      <a:pt x="584" y="442"/>
                      <a:pt x="584" y="442"/>
                      <a:pt x="584" y="442"/>
                    </a:cubicBezTo>
                    <a:cubicBezTo>
                      <a:pt x="583" y="421"/>
                      <a:pt x="582" y="418"/>
                      <a:pt x="583" y="396"/>
                    </a:cubicBezTo>
                    <a:cubicBezTo>
                      <a:pt x="585" y="367"/>
                      <a:pt x="588" y="334"/>
                      <a:pt x="571" y="308"/>
                    </a:cubicBezTo>
                    <a:cubicBezTo>
                      <a:pt x="547" y="273"/>
                      <a:pt x="513" y="290"/>
                      <a:pt x="513" y="290"/>
                    </a:cubicBezTo>
                    <a:cubicBezTo>
                      <a:pt x="513" y="290"/>
                      <a:pt x="509" y="285"/>
                      <a:pt x="508" y="284"/>
                    </a:cubicBezTo>
                    <a:cubicBezTo>
                      <a:pt x="505" y="280"/>
                      <a:pt x="502" y="277"/>
                      <a:pt x="496" y="274"/>
                    </a:cubicBezTo>
                    <a:cubicBezTo>
                      <a:pt x="491" y="271"/>
                      <a:pt x="488" y="270"/>
                      <a:pt x="483" y="269"/>
                    </a:cubicBezTo>
                    <a:cubicBezTo>
                      <a:pt x="452" y="261"/>
                      <a:pt x="407" y="281"/>
                      <a:pt x="403" y="326"/>
                    </a:cubicBezTo>
                    <a:cubicBezTo>
                      <a:pt x="402" y="335"/>
                      <a:pt x="404" y="348"/>
                      <a:pt x="413" y="352"/>
                    </a:cubicBezTo>
                    <a:cubicBezTo>
                      <a:pt x="398" y="362"/>
                      <a:pt x="393" y="387"/>
                      <a:pt x="395" y="402"/>
                    </a:cubicBezTo>
                    <a:cubicBezTo>
                      <a:pt x="399" y="435"/>
                      <a:pt x="456" y="481"/>
                      <a:pt x="506" y="441"/>
                    </a:cubicBezTo>
                    <a:cubicBezTo>
                      <a:pt x="539" y="415"/>
                      <a:pt x="524" y="355"/>
                      <a:pt x="479" y="369"/>
                    </a:cubicBezTo>
                    <a:cubicBezTo>
                      <a:pt x="468" y="374"/>
                      <a:pt x="463" y="383"/>
                      <a:pt x="465" y="389"/>
                    </a:cubicBezTo>
                    <a:cubicBezTo>
                      <a:pt x="467" y="397"/>
                      <a:pt x="476" y="399"/>
                      <a:pt x="479" y="399"/>
                    </a:cubicBezTo>
                    <a:cubicBezTo>
                      <a:pt x="478" y="401"/>
                      <a:pt x="452" y="406"/>
                      <a:pt x="454" y="379"/>
                    </a:cubicBezTo>
                    <a:cubicBezTo>
                      <a:pt x="455" y="367"/>
                      <a:pt x="468" y="357"/>
                      <a:pt x="478" y="355"/>
                    </a:cubicBezTo>
                    <a:cubicBezTo>
                      <a:pt x="490" y="352"/>
                      <a:pt x="502" y="353"/>
                      <a:pt x="511" y="359"/>
                    </a:cubicBezTo>
                    <a:cubicBezTo>
                      <a:pt x="539" y="376"/>
                      <a:pt x="538" y="412"/>
                      <a:pt x="543" y="434"/>
                    </a:cubicBezTo>
                    <a:cubicBezTo>
                      <a:pt x="543" y="434"/>
                      <a:pt x="542" y="433"/>
                      <a:pt x="543" y="434"/>
                    </a:cubicBezTo>
                    <a:cubicBezTo>
                      <a:pt x="543" y="434"/>
                      <a:pt x="543" y="434"/>
                      <a:pt x="544" y="435"/>
                    </a:cubicBezTo>
                    <a:cubicBezTo>
                      <a:pt x="544" y="435"/>
                      <a:pt x="544" y="435"/>
                      <a:pt x="544" y="436"/>
                    </a:cubicBezTo>
                    <a:cubicBezTo>
                      <a:pt x="544" y="436"/>
                      <a:pt x="544" y="436"/>
                      <a:pt x="544" y="436"/>
                    </a:cubicBezTo>
                    <a:cubicBezTo>
                      <a:pt x="544" y="437"/>
                      <a:pt x="543" y="436"/>
                      <a:pt x="544" y="437"/>
                    </a:cubicBezTo>
                    <a:cubicBezTo>
                      <a:pt x="544" y="437"/>
                      <a:pt x="544" y="437"/>
                      <a:pt x="544" y="438"/>
                    </a:cubicBezTo>
                    <a:cubicBezTo>
                      <a:pt x="544" y="438"/>
                      <a:pt x="544" y="439"/>
                      <a:pt x="544" y="439"/>
                    </a:cubicBezTo>
                    <a:cubicBezTo>
                      <a:pt x="544" y="439"/>
                      <a:pt x="544" y="440"/>
                      <a:pt x="544" y="440"/>
                    </a:cubicBezTo>
                    <a:cubicBezTo>
                      <a:pt x="544" y="440"/>
                      <a:pt x="544" y="441"/>
                      <a:pt x="544" y="441"/>
                    </a:cubicBezTo>
                    <a:cubicBezTo>
                      <a:pt x="545" y="441"/>
                      <a:pt x="545" y="442"/>
                      <a:pt x="545" y="443"/>
                    </a:cubicBezTo>
                    <a:cubicBezTo>
                      <a:pt x="545" y="443"/>
                      <a:pt x="545" y="444"/>
                      <a:pt x="545" y="445"/>
                    </a:cubicBezTo>
                    <a:cubicBezTo>
                      <a:pt x="545" y="445"/>
                      <a:pt x="545" y="445"/>
                      <a:pt x="545" y="445"/>
                    </a:cubicBezTo>
                    <a:cubicBezTo>
                      <a:pt x="545" y="446"/>
                      <a:pt x="545" y="446"/>
                      <a:pt x="546" y="446"/>
                    </a:cubicBezTo>
                    <a:cubicBezTo>
                      <a:pt x="546" y="446"/>
                      <a:pt x="546" y="447"/>
                      <a:pt x="546" y="447"/>
                    </a:cubicBezTo>
                    <a:cubicBezTo>
                      <a:pt x="546" y="447"/>
                      <a:pt x="546" y="453"/>
                      <a:pt x="546" y="453"/>
                    </a:cubicBezTo>
                    <a:cubicBezTo>
                      <a:pt x="546" y="454"/>
                      <a:pt x="546" y="454"/>
                      <a:pt x="546" y="454"/>
                    </a:cubicBezTo>
                    <a:cubicBezTo>
                      <a:pt x="547" y="455"/>
                      <a:pt x="546" y="455"/>
                      <a:pt x="547" y="456"/>
                    </a:cubicBezTo>
                    <a:cubicBezTo>
                      <a:pt x="547" y="456"/>
                      <a:pt x="546" y="457"/>
                      <a:pt x="546" y="457"/>
                    </a:cubicBezTo>
                    <a:cubicBezTo>
                      <a:pt x="546" y="458"/>
                      <a:pt x="547" y="459"/>
                      <a:pt x="547" y="460"/>
                    </a:cubicBezTo>
                    <a:cubicBezTo>
                      <a:pt x="548" y="460"/>
                      <a:pt x="546" y="460"/>
                      <a:pt x="546" y="460"/>
                    </a:cubicBezTo>
                    <a:cubicBezTo>
                      <a:pt x="547" y="461"/>
                      <a:pt x="547" y="461"/>
                      <a:pt x="547" y="462"/>
                    </a:cubicBezTo>
                    <a:cubicBezTo>
                      <a:pt x="547" y="462"/>
                      <a:pt x="547" y="462"/>
                      <a:pt x="547" y="462"/>
                    </a:cubicBezTo>
                    <a:cubicBezTo>
                      <a:pt x="548" y="463"/>
                      <a:pt x="548" y="464"/>
                      <a:pt x="549" y="464"/>
                    </a:cubicBezTo>
                    <a:cubicBezTo>
                      <a:pt x="549" y="464"/>
                      <a:pt x="548" y="464"/>
                      <a:pt x="548" y="464"/>
                    </a:cubicBezTo>
                    <a:cubicBezTo>
                      <a:pt x="548" y="464"/>
                      <a:pt x="547" y="466"/>
                      <a:pt x="548" y="466"/>
                    </a:cubicBezTo>
                    <a:cubicBezTo>
                      <a:pt x="548" y="466"/>
                      <a:pt x="548" y="466"/>
                      <a:pt x="548" y="467"/>
                    </a:cubicBezTo>
                    <a:cubicBezTo>
                      <a:pt x="548" y="467"/>
                      <a:pt x="548" y="468"/>
                      <a:pt x="549" y="469"/>
                    </a:cubicBezTo>
                    <a:cubicBezTo>
                      <a:pt x="549" y="469"/>
                      <a:pt x="549" y="469"/>
                      <a:pt x="549" y="469"/>
                    </a:cubicBezTo>
                    <a:cubicBezTo>
                      <a:pt x="549" y="469"/>
                      <a:pt x="549" y="469"/>
                      <a:pt x="549" y="470"/>
                    </a:cubicBezTo>
                    <a:cubicBezTo>
                      <a:pt x="549" y="470"/>
                      <a:pt x="549" y="470"/>
                      <a:pt x="549" y="470"/>
                    </a:cubicBezTo>
                    <a:cubicBezTo>
                      <a:pt x="550" y="471"/>
                      <a:pt x="550" y="472"/>
                      <a:pt x="550" y="472"/>
                    </a:cubicBezTo>
                    <a:cubicBezTo>
                      <a:pt x="550" y="473"/>
                      <a:pt x="551" y="474"/>
                      <a:pt x="551" y="476"/>
                    </a:cubicBezTo>
                    <a:cubicBezTo>
                      <a:pt x="551" y="476"/>
                      <a:pt x="551" y="477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9"/>
                      <a:pt x="552" y="479"/>
                      <a:pt x="552" y="479"/>
                    </a:cubicBezTo>
                    <a:cubicBezTo>
                      <a:pt x="552" y="479"/>
                      <a:pt x="552" y="480"/>
                      <a:pt x="552" y="480"/>
                    </a:cubicBezTo>
                    <a:cubicBezTo>
                      <a:pt x="552" y="480"/>
                      <a:pt x="553" y="481"/>
                      <a:pt x="553" y="481"/>
                    </a:cubicBezTo>
                    <a:cubicBezTo>
                      <a:pt x="553" y="482"/>
                      <a:pt x="553" y="482"/>
                      <a:pt x="553" y="483"/>
                    </a:cubicBezTo>
                    <a:cubicBezTo>
                      <a:pt x="553" y="483"/>
                      <a:pt x="554" y="485"/>
                      <a:pt x="554" y="485"/>
                    </a:cubicBezTo>
                    <a:cubicBezTo>
                      <a:pt x="554" y="485"/>
                      <a:pt x="554" y="485"/>
                      <a:pt x="555" y="486"/>
                    </a:cubicBezTo>
                    <a:cubicBezTo>
                      <a:pt x="555" y="486"/>
                      <a:pt x="555" y="486"/>
                      <a:pt x="555" y="486"/>
                    </a:cubicBezTo>
                    <a:cubicBezTo>
                      <a:pt x="556" y="486"/>
                      <a:pt x="555" y="486"/>
                      <a:pt x="556" y="486"/>
                    </a:cubicBezTo>
                    <a:cubicBezTo>
                      <a:pt x="556" y="487"/>
                      <a:pt x="557" y="489"/>
                      <a:pt x="556" y="489"/>
                    </a:cubicBezTo>
                    <a:cubicBezTo>
                      <a:pt x="557" y="490"/>
                      <a:pt x="558" y="489"/>
                      <a:pt x="558" y="489"/>
                    </a:cubicBezTo>
                    <a:cubicBezTo>
                      <a:pt x="558" y="491"/>
                      <a:pt x="559" y="490"/>
                      <a:pt x="559" y="491"/>
                    </a:cubicBezTo>
                    <a:cubicBezTo>
                      <a:pt x="558" y="491"/>
                      <a:pt x="559" y="491"/>
                      <a:pt x="559" y="492"/>
                    </a:cubicBezTo>
                    <a:cubicBezTo>
                      <a:pt x="560" y="492"/>
                      <a:pt x="560" y="492"/>
                      <a:pt x="560" y="493"/>
                    </a:cubicBezTo>
                    <a:cubicBezTo>
                      <a:pt x="560" y="495"/>
                      <a:pt x="561" y="495"/>
                      <a:pt x="561" y="496"/>
                    </a:cubicBezTo>
                    <a:cubicBezTo>
                      <a:pt x="561" y="496"/>
                      <a:pt x="561" y="497"/>
                      <a:pt x="562" y="497"/>
                    </a:cubicBezTo>
                    <a:cubicBezTo>
                      <a:pt x="562" y="499"/>
                      <a:pt x="563" y="500"/>
                      <a:pt x="564" y="501"/>
                    </a:cubicBezTo>
                    <a:cubicBezTo>
                      <a:pt x="564" y="501"/>
                      <a:pt x="563" y="502"/>
                      <a:pt x="564" y="503"/>
                    </a:cubicBezTo>
                    <a:cubicBezTo>
                      <a:pt x="565" y="503"/>
                      <a:pt x="565" y="502"/>
                      <a:pt x="565" y="503"/>
                    </a:cubicBezTo>
                    <a:cubicBezTo>
                      <a:pt x="566" y="504"/>
                      <a:pt x="564" y="505"/>
                      <a:pt x="565" y="505"/>
                    </a:cubicBezTo>
                    <a:cubicBezTo>
                      <a:pt x="565" y="505"/>
                      <a:pt x="566" y="505"/>
                      <a:pt x="566" y="505"/>
                    </a:cubicBezTo>
                    <a:cubicBezTo>
                      <a:pt x="566" y="506"/>
                      <a:pt x="567" y="506"/>
                      <a:pt x="567" y="507"/>
                    </a:cubicBezTo>
                    <a:cubicBezTo>
                      <a:pt x="566" y="506"/>
                      <a:pt x="566" y="507"/>
                      <a:pt x="566" y="507"/>
                    </a:cubicBezTo>
                    <a:cubicBezTo>
                      <a:pt x="566" y="508"/>
                      <a:pt x="567" y="507"/>
                      <a:pt x="567" y="507"/>
                    </a:cubicBezTo>
                    <a:cubicBezTo>
                      <a:pt x="567" y="508"/>
                      <a:pt x="568" y="508"/>
                      <a:pt x="568" y="509"/>
                    </a:cubicBezTo>
                    <a:cubicBezTo>
                      <a:pt x="568" y="510"/>
                      <a:pt x="568" y="510"/>
                      <a:pt x="568" y="511"/>
                    </a:cubicBezTo>
                    <a:cubicBezTo>
                      <a:pt x="568" y="511"/>
                      <a:pt x="569" y="511"/>
                      <a:pt x="569" y="512"/>
                    </a:cubicBezTo>
                    <a:cubicBezTo>
                      <a:pt x="569" y="512"/>
                      <a:pt x="570" y="513"/>
                      <a:pt x="571" y="513"/>
                    </a:cubicBezTo>
                    <a:cubicBezTo>
                      <a:pt x="571" y="514"/>
                      <a:pt x="571" y="515"/>
                      <a:pt x="572" y="515"/>
                    </a:cubicBezTo>
                    <a:cubicBezTo>
                      <a:pt x="572" y="514"/>
                      <a:pt x="571" y="513"/>
                      <a:pt x="571" y="513"/>
                    </a:cubicBezTo>
                    <a:cubicBezTo>
                      <a:pt x="570" y="512"/>
                      <a:pt x="571" y="512"/>
                      <a:pt x="571" y="512"/>
                    </a:cubicBezTo>
                    <a:cubicBezTo>
                      <a:pt x="570" y="512"/>
                      <a:pt x="570" y="512"/>
                      <a:pt x="570" y="511"/>
                    </a:cubicBezTo>
                    <a:cubicBezTo>
                      <a:pt x="570" y="511"/>
                      <a:pt x="570" y="511"/>
                      <a:pt x="569" y="510"/>
                    </a:cubicBezTo>
                    <a:cubicBezTo>
                      <a:pt x="569" y="510"/>
                      <a:pt x="569" y="510"/>
                      <a:pt x="569" y="510"/>
                    </a:cubicBezTo>
                    <a:cubicBezTo>
                      <a:pt x="569" y="509"/>
                      <a:pt x="568" y="508"/>
                      <a:pt x="568" y="507"/>
                    </a:cubicBezTo>
                    <a:cubicBezTo>
                      <a:pt x="568" y="506"/>
                      <a:pt x="568" y="506"/>
                      <a:pt x="568" y="505"/>
                    </a:cubicBezTo>
                    <a:cubicBezTo>
                      <a:pt x="567" y="505"/>
                      <a:pt x="567" y="504"/>
                      <a:pt x="567" y="503"/>
                    </a:cubicBezTo>
                    <a:cubicBezTo>
                      <a:pt x="566" y="502"/>
                      <a:pt x="565" y="502"/>
                      <a:pt x="565" y="501"/>
                    </a:cubicBezTo>
                    <a:cubicBezTo>
                      <a:pt x="565" y="501"/>
                      <a:pt x="564" y="500"/>
                      <a:pt x="565" y="499"/>
                    </a:cubicBezTo>
                    <a:cubicBezTo>
                      <a:pt x="564" y="499"/>
                      <a:pt x="563" y="498"/>
                      <a:pt x="564" y="497"/>
                    </a:cubicBezTo>
                    <a:cubicBezTo>
                      <a:pt x="563" y="497"/>
                      <a:pt x="563" y="496"/>
                      <a:pt x="562" y="496"/>
                    </a:cubicBezTo>
                    <a:cubicBezTo>
                      <a:pt x="562" y="496"/>
                      <a:pt x="563" y="495"/>
                      <a:pt x="562" y="495"/>
                    </a:cubicBezTo>
                    <a:cubicBezTo>
                      <a:pt x="562" y="495"/>
                      <a:pt x="562" y="495"/>
                      <a:pt x="562" y="495"/>
                    </a:cubicBezTo>
                    <a:cubicBezTo>
                      <a:pt x="561" y="494"/>
                      <a:pt x="561" y="494"/>
                      <a:pt x="561" y="493"/>
                    </a:cubicBezTo>
                    <a:cubicBezTo>
                      <a:pt x="561" y="493"/>
                      <a:pt x="561" y="493"/>
                      <a:pt x="561" y="493"/>
                    </a:cubicBezTo>
                    <a:cubicBezTo>
                      <a:pt x="561" y="492"/>
                      <a:pt x="561" y="492"/>
                      <a:pt x="560" y="491"/>
                    </a:cubicBezTo>
                    <a:cubicBezTo>
                      <a:pt x="560" y="491"/>
                      <a:pt x="560" y="491"/>
                      <a:pt x="560" y="490"/>
                    </a:cubicBezTo>
                    <a:cubicBezTo>
                      <a:pt x="560" y="490"/>
                      <a:pt x="559" y="489"/>
                      <a:pt x="559" y="489"/>
                    </a:cubicBezTo>
                    <a:cubicBezTo>
                      <a:pt x="559" y="488"/>
                      <a:pt x="558" y="487"/>
                      <a:pt x="559" y="486"/>
                    </a:cubicBezTo>
                    <a:cubicBezTo>
                      <a:pt x="558" y="486"/>
                      <a:pt x="558" y="485"/>
                      <a:pt x="557" y="485"/>
                    </a:cubicBezTo>
                    <a:cubicBezTo>
                      <a:pt x="558" y="485"/>
                      <a:pt x="557" y="483"/>
                      <a:pt x="558" y="483"/>
                    </a:cubicBezTo>
                    <a:cubicBezTo>
                      <a:pt x="558" y="485"/>
                      <a:pt x="559" y="484"/>
                      <a:pt x="559" y="485"/>
                    </a:cubicBezTo>
                    <a:cubicBezTo>
                      <a:pt x="560" y="485"/>
                      <a:pt x="560" y="486"/>
                      <a:pt x="560" y="486"/>
                    </a:cubicBezTo>
                    <a:cubicBezTo>
                      <a:pt x="561" y="487"/>
                      <a:pt x="561" y="487"/>
                      <a:pt x="561" y="488"/>
                    </a:cubicBezTo>
                    <a:cubicBezTo>
                      <a:pt x="561" y="488"/>
                      <a:pt x="561" y="489"/>
                      <a:pt x="561" y="489"/>
                    </a:cubicBezTo>
                    <a:cubicBezTo>
                      <a:pt x="562" y="489"/>
                      <a:pt x="562" y="490"/>
                      <a:pt x="562" y="490"/>
                    </a:cubicBezTo>
                    <a:cubicBezTo>
                      <a:pt x="562" y="491"/>
                      <a:pt x="564" y="491"/>
                      <a:pt x="563" y="491"/>
                    </a:cubicBezTo>
                    <a:cubicBezTo>
                      <a:pt x="563" y="492"/>
                      <a:pt x="564" y="492"/>
                      <a:pt x="564" y="492"/>
                    </a:cubicBezTo>
                    <a:cubicBezTo>
                      <a:pt x="563" y="493"/>
                      <a:pt x="564" y="493"/>
                      <a:pt x="564" y="494"/>
                    </a:cubicBezTo>
                    <a:cubicBezTo>
                      <a:pt x="564" y="494"/>
                      <a:pt x="564" y="495"/>
                      <a:pt x="564" y="495"/>
                    </a:cubicBezTo>
                    <a:cubicBezTo>
                      <a:pt x="564" y="495"/>
                      <a:pt x="565" y="496"/>
                      <a:pt x="565" y="496"/>
                    </a:cubicBezTo>
                    <a:cubicBezTo>
                      <a:pt x="565" y="496"/>
                      <a:pt x="565" y="496"/>
                      <a:pt x="565" y="496"/>
                    </a:cubicBezTo>
                    <a:cubicBezTo>
                      <a:pt x="565" y="497"/>
                      <a:pt x="566" y="497"/>
                      <a:pt x="566" y="497"/>
                    </a:cubicBezTo>
                    <a:cubicBezTo>
                      <a:pt x="566" y="498"/>
                      <a:pt x="567" y="499"/>
                      <a:pt x="567" y="499"/>
                    </a:cubicBezTo>
                    <a:cubicBezTo>
                      <a:pt x="567" y="500"/>
                      <a:pt x="567" y="501"/>
                      <a:pt x="567" y="501"/>
                    </a:cubicBezTo>
                    <a:cubicBezTo>
                      <a:pt x="567" y="502"/>
                      <a:pt x="568" y="502"/>
                      <a:pt x="568" y="503"/>
                    </a:cubicBezTo>
                    <a:cubicBezTo>
                      <a:pt x="569" y="504"/>
                      <a:pt x="570" y="505"/>
                      <a:pt x="570" y="507"/>
                    </a:cubicBezTo>
                    <a:cubicBezTo>
                      <a:pt x="570" y="507"/>
                      <a:pt x="571" y="507"/>
                      <a:pt x="571" y="508"/>
                    </a:cubicBezTo>
                    <a:cubicBezTo>
                      <a:pt x="571" y="508"/>
                      <a:pt x="571" y="509"/>
                      <a:pt x="571" y="509"/>
                    </a:cubicBezTo>
                    <a:cubicBezTo>
                      <a:pt x="571" y="509"/>
                      <a:pt x="571" y="509"/>
                      <a:pt x="571" y="509"/>
                    </a:cubicBezTo>
                    <a:cubicBezTo>
                      <a:pt x="572" y="509"/>
                      <a:pt x="572" y="510"/>
                      <a:pt x="572" y="510"/>
                    </a:cubicBezTo>
                    <a:cubicBezTo>
                      <a:pt x="572" y="510"/>
                      <a:pt x="572" y="510"/>
                      <a:pt x="572" y="511"/>
                    </a:cubicBezTo>
                    <a:cubicBezTo>
                      <a:pt x="572" y="511"/>
                      <a:pt x="572" y="511"/>
                      <a:pt x="573" y="512"/>
                    </a:cubicBezTo>
                    <a:cubicBezTo>
                      <a:pt x="573" y="512"/>
                      <a:pt x="573" y="512"/>
                      <a:pt x="573" y="512"/>
                    </a:cubicBezTo>
                    <a:cubicBezTo>
                      <a:pt x="573" y="512"/>
                      <a:pt x="573" y="513"/>
                      <a:pt x="573" y="513"/>
                    </a:cubicBezTo>
                    <a:cubicBezTo>
                      <a:pt x="574" y="513"/>
                      <a:pt x="573" y="513"/>
                      <a:pt x="574" y="513"/>
                    </a:cubicBezTo>
                    <a:cubicBezTo>
                      <a:pt x="574" y="514"/>
                      <a:pt x="575" y="514"/>
                      <a:pt x="575" y="514"/>
                    </a:cubicBezTo>
                    <a:cubicBezTo>
                      <a:pt x="575" y="515"/>
                      <a:pt x="575" y="515"/>
                      <a:pt x="576" y="515"/>
                    </a:cubicBezTo>
                    <a:cubicBezTo>
                      <a:pt x="576" y="515"/>
                      <a:pt x="576" y="514"/>
                      <a:pt x="576" y="514"/>
                    </a:cubicBezTo>
                    <a:cubicBezTo>
                      <a:pt x="576" y="515"/>
                      <a:pt x="577" y="515"/>
                      <a:pt x="577" y="516"/>
                    </a:cubicBezTo>
                    <a:cubicBezTo>
                      <a:pt x="577" y="516"/>
                      <a:pt x="578" y="516"/>
                      <a:pt x="578" y="516"/>
                    </a:cubicBezTo>
                    <a:cubicBezTo>
                      <a:pt x="578" y="517"/>
                      <a:pt x="577" y="517"/>
                      <a:pt x="577" y="518"/>
                    </a:cubicBezTo>
                    <a:cubicBezTo>
                      <a:pt x="577" y="517"/>
                      <a:pt x="578" y="517"/>
                      <a:pt x="578" y="517"/>
                    </a:cubicBezTo>
                    <a:cubicBezTo>
                      <a:pt x="578" y="518"/>
                      <a:pt x="579" y="518"/>
                      <a:pt x="579" y="519"/>
                    </a:cubicBezTo>
                    <a:cubicBezTo>
                      <a:pt x="579" y="519"/>
                      <a:pt x="578" y="519"/>
                      <a:pt x="578" y="519"/>
                    </a:cubicBezTo>
                    <a:cubicBezTo>
                      <a:pt x="578" y="519"/>
                      <a:pt x="578" y="519"/>
                      <a:pt x="578" y="520"/>
                    </a:cubicBezTo>
                    <a:cubicBezTo>
                      <a:pt x="579" y="520"/>
                      <a:pt x="579" y="521"/>
                      <a:pt x="580" y="522"/>
                    </a:cubicBezTo>
                    <a:cubicBezTo>
                      <a:pt x="580" y="522"/>
                      <a:pt x="580" y="522"/>
                      <a:pt x="580" y="522"/>
                    </a:cubicBezTo>
                    <a:cubicBezTo>
                      <a:pt x="581" y="522"/>
                      <a:pt x="581" y="521"/>
                      <a:pt x="582" y="522"/>
                    </a:cubicBezTo>
                    <a:cubicBezTo>
                      <a:pt x="582" y="523"/>
                      <a:pt x="580" y="522"/>
                      <a:pt x="580" y="523"/>
                    </a:cubicBezTo>
                    <a:cubicBezTo>
                      <a:pt x="581" y="524"/>
                      <a:pt x="581" y="524"/>
                      <a:pt x="582" y="524"/>
                    </a:cubicBezTo>
                    <a:cubicBezTo>
                      <a:pt x="582" y="525"/>
                      <a:pt x="582" y="525"/>
                      <a:pt x="582" y="526"/>
                    </a:cubicBezTo>
                    <a:cubicBezTo>
                      <a:pt x="583" y="526"/>
                      <a:pt x="583" y="526"/>
                      <a:pt x="583" y="526"/>
                    </a:cubicBezTo>
                    <a:cubicBezTo>
                      <a:pt x="583" y="527"/>
                      <a:pt x="584" y="527"/>
                      <a:pt x="584" y="527"/>
                    </a:cubicBezTo>
                    <a:cubicBezTo>
                      <a:pt x="584" y="527"/>
                      <a:pt x="584" y="528"/>
                      <a:pt x="584" y="529"/>
                    </a:cubicBezTo>
                    <a:cubicBezTo>
                      <a:pt x="585" y="529"/>
                      <a:pt x="585" y="529"/>
                      <a:pt x="586" y="530"/>
                    </a:cubicBezTo>
                    <a:cubicBezTo>
                      <a:pt x="586" y="531"/>
                      <a:pt x="587" y="531"/>
                      <a:pt x="587" y="531"/>
                    </a:cubicBezTo>
                    <a:cubicBezTo>
                      <a:pt x="587" y="531"/>
                      <a:pt x="587" y="532"/>
                      <a:pt x="587" y="532"/>
                    </a:cubicBezTo>
                    <a:cubicBezTo>
                      <a:pt x="587" y="532"/>
                      <a:pt x="588" y="532"/>
                      <a:pt x="588" y="533"/>
                    </a:cubicBezTo>
                    <a:cubicBezTo>
                      <a:pt x="588" y="533"/>
                      <a:pt x="588" y="533"/>
                      <a:pt x="589" y="533"/>
                    </a:cubicBezTo>
                    <a:cubicBezTo>
                      <a:pt x="588" y="535"/>
                      <a:pt x="587" y="533"/>
                      <a:pt x="586" y="534"/>
                    </a:cubicBezTo>
                    <a:cubicBezTo>
                      <a:pt x="586" y="535"/>
                      <a:pt x="586" y="535"/>
                      <a:pt x="587" y="536"/>
                    </a:cubicBezTo>
                    <a:cubicBezTo>
                      <a:pt x="587" y="537"/>
                      <a:pt x="588" y="537"/>
                      <a:pt x="588" y="537"/>
                    </a:cubicBezTo>
                    <a:cubicBezTo>
                      <a:pt x="589" y="538"/>
                      <a:pt x="590" y="537"/>
                      <a:pt x="590" y="537"/>
                    </a:cubicBezTo>
                    <a:cubicBezTo>
                      <a:pt x="591" y="538"/>
                      <a:pt x="591" y="538"/>
                      <a:pt x="591" y="540"/>
                    </a:cubicBezTo>
                    <a:cubicBezTo>
                      <a:pt x="592" y="540"/>
                      <a:pt x="591" y="539"/>
                      <a:pt x="592" y="539"/>
                    </a:cubicBezTo>
                    <a:cubicBezTo>
                      <a:pt x="592" y="539"/>
                      <a:pt x="593" y="539"/>
                      <a:pt x="593" y="540"/>
                    </a:cubicBezTo>
                    <a:cubicBezTo>
                      <a:pt x="593" y="540"/>
                      <a:pt x="594" y="540"/>
                      <a:pt x="594" y="540"/>
                    </a:cubicBezTo>
                    <a:cubicBezTo>
                      <a:pt x="594" y="541"/>
                      <a:pt x="593" y="541"/>
                      <a:pt x="593" y="542"/>
                    </a:cubicBezTo>
                    <a:cubicBezTo>
                      <a:pt x="594" y="542"/>
                      <a:pt x="594" y="541"/>
                      <a:pt x="595" y="540"/>
                    </a:cubicBezTo>
                    <a:cubicBezTo>
                      <a:pt x="595" y="540"/>
                      <a:pt x="595" y="541"/>
                      <a:pt x="596" y="541"/>
                    </a:cubicBezTo>
                    <a:cubicBezTo>
                      <a:pt x="596" y="541"/>
                      <a:pt x="596" y="541"/>
                      <a:pt x="596" y="542"/>
                    </a:cubicBezTo>
                    <a:cubicBezTo>
                      <a:pt x="596" y="542"/>
                      <a:pt x="596" y="542"/>
                      <a:pt x="596" y="542"/>
                    </a:cubicBezTo>
                    <a:cubicBezTo>
                      <a:pt x="597" y="543"/>
                      <a:pt x="597" y="542"/>
                      <a:pt x="597" y="542"/>
                    </a:cubicBezTo>
                    <a:cubicBezTo>
                      <a:pt x="598" y="543"/>
                      <a:pt x="599" y="543"/>
                      <a:pt x="600" y="543"/>
                    </a:cubicBezTo>
                    <a:cubicBezTo>
                      <a:pt x="600" y="544"/>
                      <a:pt x="601" y="544"/>
                      <a:pt x="600" y="545"/>
                    </a:cubicBezTo>
                    <a:cubicBezTo>
                      <a:pt x="601" y="545"/>
                      <a:pt x="601" y="544"/>
                      <a:pt x="602" y="544"/>
                    </a:cubicBezTo>
                    <a:cubicBezTo>
                      <a:pt x="602" y="545"/>
                      <a:pt x="604" y="546"/>
                      <a:pt x="605" y="547"/>
                    </a:cubicBezTo>
                    <a:cubicBezTo>
                      <a:pt x="605" y="546"/>
                      <a:pt x="605" y="546"/>
                      <a:pt x="605" y="546"/>
                    </a:cubicBezTo>
                    <a:cubicBezTo>
                      <a:pt x="605" y="546"/>
                      <a:pt x="606" y="546"/>
                      <a:pt x="606" y="546"/>
                    </a:cubicBezTo>
                    <a:cubicBezTo>
                      <a:pt x="606" y="547"/>
                      <a:pt x="607" y="547"/>
                      <a:pt x="607" y="547"/>
                    </a:cubicBezTo>
                    <a:cubicBezTo>
                      <a:pt x="607" y="547"/>
                      <a:pt x="608" y="548"/>
                      <a:pt x="608" y="548"/>
                    </a:cubicBezTo>
                    <a:cubicBezTo>
                      <a:pt x="609" y="548"/>
                      <a:pt x="609" y="548"/>
                      <a:pt x="610" y="548"/>
                    </a:cubicBezTo>
                    <a:cubicBezTo>
                      <a:pt x="611" y="549"/>
                      <a:pt x="612" y="550"/>
                      <a:pt x="614" y="551"/>
                    </a:cubicBezTo>
                    <a:cubicBezTo>
                      <a:pt x="614" y="551"/>
                      <a:pt x="615" y="552"/>
                      <a:pt x="616" y="552"/>
                    </a:cubicBezTo>
                    <a:cubicBezTo>
                      <a:pt x="616" y="552"/>
                      <a:pt x="617" y="552"/>
                      <a:pt x="617" y="551"/>
                    </a:cubicBezTo>
                    <a:cubicBezTo>
                      <a:pt x="618" y="552"/>
                      <a:pt x="617" y="550"/>
                      <a:pt x="618" y="550"/>
                    </a:cubicBezTo>
                    <a:cubicBezTo>
                      <a:pt x="618" y="550"/>
                      <a:pt x="618" y="551"/>
                      <a:pt x="618" y="552"/>
                    </a:cubicBezTo>
                    <a:cubicBezTo>
                      <a:pt x="618" y="552"/>
                      <a:pt x="619" y="552"/>
                      <a:pt x="619" y="552"/>
                    </a:cubicBezTo>
                    <a:cubicBezTo>
                      <a:pt x="619" y="553"/>
                      <a:pt x="619" y="553"/>
                      <a:pt x="620" y="553"/>
                    </a:cubicBezTo>
                    <a:cubicBezTo>
                      <a:pt x="620" y="554"/>
                      <a:pt x="620" y="553"/>
                      <a:pt x="621" y="553"/>
                    </a:cubicBezTo>
                    <a:cubicBezTo>
                      <a:pt x="621" y="553"/>
                      <a:pt x="621" y="553"/>
                      <a:pt x="622" y="553"/>
                    </a:cubicBezTo>
                    <a:cubicBezTo>
                      <a:pt x="622" y="553"/>
                      <a:pt x="622" y="553"/>
                      <a:pt x="622" y="553"/>
                    </a:cubicBezTo>
                    <a:cubicBezTo>
                      <a:pt x="623" y="553"/>
                      <a:pt x="623" y="552"/>
                      <a:pt x="623" y="552"/>
                    </a:cubicBezTo>
                    <a:cubicBezTo>
                      <a:pt x="623" y="554"/>
                      <a:pt x="624" y="554"/>
                      <a:pt x="624" y="555"/>
                    </a:cubicBezTo>
                    <a:cubicBezTo>
                      <a:pt x="626" y="555"/>
                      <a:pt x="628" y="556"/>
                      <a:pt x="630" y="556"/>
                    </a:cubicBezTo>
                    <a:cubicBezTo>
                      <a:pt x="630" y="556"/>
                      <a:pt x="631" y="557"/>
                      <a:pt x="631" y="557"/>
                    </a:cubicBezTo>
                    <a:cubicBezTo>
                      <a:pt x="633" y="557"/>
                      <a:pt x="635" y="558"/>
                      <a:pt x="635" y="558"/>
                    </a:cubicBezTo>
                    <a:cubicBezTo>
                      <a:pt x="635" y="558"/>
                      <a:pt x="636" y="558"/>
                      <a:pt x="636" y="559"/>
                    </a:cubicBezTo>
                    <a:cubicBezTo>
                      <a:pt x="635" y="559"/>
                      <a:pt x="635" y="560"/>
                      <a:pt x="634" y="560"/>
                    </a:cubicBezTo>
                    <a:cubicBezTo>
                      <a:pt x="634" y="559"/>
                      <a:pt x="634" y="558"/>
                      <a:pt x="634" y="559"/>
                    </a:cubicBezTo>
                    <a:cubicBezTo>
                      <a:pt x="633" y="560"/>
                      <a:pt x="632" y="559"/>
                      <a:pt x="632" y="559"/>
                    </a:cubicBezTo>
                    <a:cubicBezTo>
                      <a:pt x="631" y="559"/>
                      <a:pt x="631" y="559"/>
                      <a:pt x="631" y="559"/>
                    </a:cubicBezTo>
                    <a:cubicBezTo>
                      <a:pt x="631" y="559"/>
                      <a:pt x="630" y="559"/>
                      <a:pt x="630" y="559"/>
                    </a:cubicBezTo>
                    <a:cubicBezTo>
                      <a:pt x="630" y="558"/>
                      <a:pt x="630" y="559"/>
                      <a:pt x="629" y="558"/>
                    </a:cubicBezTo>
                    <a:cubicBezTo>
                      <a:pt x="629" y="558"/>
                      <a:pt x="629" y="558"/>
                      <a:pt x="629" y="558"/>
                    </a:cubicBezTo>
                    <a:cubicBezTo>
                      <a:pt x="629" y="558"/>
                      <a:pt x="628" y="559"/>
                      <a:pt x="628" y="558"/>
                    </a:cubicBezTo>
                    <a:cubicBezTo>
                      <a:pt x="628" y="558"/>
                      <a:pt x="627" y="557"/>
                      <a:pt x="627" y="557"/>
                    </a:cubicBezTo>
                    <a:cubicBezTo>
                      <a:pt x="625" y="556"/>
                      <a:pt x="624" y="555"/>
                      <a:pt x="623" y="554"/>
                    </a:cubicBezTo>
                    <a:cubicBezTo>
                      <a:pt x="622" y="555"/>
                      <a:pt x="622" y="556"/>
                      <a:pt x="622" y="556"/>
                    </a:cubicBezTo>
                    <a:cubicBezTo>
                      <a:pt x="622" y="555"/>
                      <a:pt x="621" y="555"/>
                      <a:pt x="620" y="554"/>
                    </a:cubicBezTo>
                    <a:cubicBezTo>
                      <a:pt x="617" y="554"/>
                      <a:pt x="615" y="553"/>
                      <a:pt x="613" y="552"/>
                    </a:cubicBezTo>
                    <a:cubicBezTo>
                      <a:pt x="612" y="551"/>
                      <a:pt x="612" y="550"/>
                      <a:pt x="611" y="550"/>
                    </a:cubicBezTo>
                    <a:cubicBezTo>
                      <a:pt x="610" y="550"/>
                      <a:pt x="611" y="551"/>
                      <a:pt x="610" y="551"/>
                    </a:cubicBezTo>
                    <a:cubicBezTo>
                      <a:pt x="610" y="550"/>
                      <a:pt x="608" y="550"/>
                      <a:pt x="608" y="549"/>
                    </a:cubicBezTo>
                    <a:cubicBezTo>
                      <a:pt x="607" y="549"/>
                      <a:pt x="606" y="547"/>
                      <a:pt x="605" y="547"/>
                    </a:cubicBezTo>
                    <a:cubicBezTo>
                      <a:pt x="604" y="547"/>
                      <a:pt x="604" y="548"/>
                      <a:pt x="603" y="547"/>
                    </a:cubicBezTo>
                    <a:cubicBezTo>
                      <a:pt x="603" y="547"/>
                      <a:pt x="602" y="547"/>
                      <a:pt x="602" y="546"/>
                    </a:cubicBezTo>
                    <a:cubicBezTo>
                      <a:pt x="602" y="546"/>
                      <a:pt x="601" y="546"/>
                      <a:pt x="601" y="546"/>
                    </a:cubicBezTo>
                    <a:cubicBezTo>
                      <a:pt x="601" y="546"/>
                      <a:pt x="601" y="546"/>
                      <a:pt x="601" y="546"/>
                    </a:cubicBezTo>
                    <a:cubicBezTo>
                      <a:pt x="600" y="545"/>
                      <a:pt x="600" y="545"/>
                      <a:pt x="599" y="545"/>
                    </a:cubicBezTo>
                    <a:cubicBezTo>
                      <a:pt x="599" y="545"/>
                      <a:pt x="599" y="544"/>
                      <a:pt x="599" y="544"/>
                    </a:cubicBezTo>
                    <a:cubicBezTo>
                      <a:pt x="598" y="544"/>
                      <a:pt x="598" y="544"/>
                      <a:pt x="598" y="544"/>
                    </a:cubicBezTo>
                    <a:cubicBezTo>
                      <a:pt x="598" y="545"/>
                      <a:pt x="598" y="546"/>
                      <a:pt x="600" y="546"/>
                    </a:cubicBezTo>
                    <a:cubicBezTo>
                      <a:pt x="600" y="547"/>
                      <a:pt x="601" y="547"/>
                      <a:pt x="600" y="547"/>
                    </a:cubicBezTo>
                    <a:cubicBezTo>
                      <a:pt x="602" y="547"/>
                      <a:pt x="602" y="547"/>
                      <a:pt x="602" y="547"/>
                    </a:cubicBezTo>
                    <a:cubicBezTo>
                      <a:pt x="602" y="548"/>
                      <a:pt x="603" y="549"/>
                      <a:pt x="604" y="549"/>
                    </a:cubicBezTo>
                    <a:cubicBezTo>
                      <a:pt x="604" y="549"/>
                      <a:pt x="604" y="549"/>
                      <a:pt x="604" y="549"/>
                    </a:cubicBezTo>
                    <a:cubicBezTo>
                      <a:pt x="604" y="549"/>
                      <a:pt x="605" y="550"/>
                      <a:pt x="605" y="550"/>
                    </a:cubicBezTo>
                    <a:cubicBezTo>
                      <a:pt x="606" y="550"/>
                      <a:pt x="606" y="551"/>
                      <a:pt x="607" y="551"/>
                    </a:cubicBezTo>
                    <a:cubicBezTo>
                      <a:pt x="607" y="551"/>
                      <a:pt x="607" y="551"/>
                      <a:pt x="607" y="551"/>
                    </a:cubicBezTo>
                    <a:cubicBezTo>
                      <a:pt x="608" y="551"/>
                      <a:pt x="607" y="551"/>
                      <a:pt x="608" y="551"/>
                    </a:cubicBezTo>
                    <a:cubicBezTo>
                      <a:pt x="609" y="552"/>
                      <a:pt x="610" y="552"/>
                      <a:pt x="612" y="552"/>
                    </a:cubicBezTo>
                    <a:cubicBezTo>
                      <a:pt x="612" y="553"/>
                      <a:pt x="614" y="553"/>
                      <a:pt x="616" y="554"/>
                    </a:cubicBezTo>
                    <a:cubicBezTo>
                      <a:pt x="616" y="554"/>
                      <a:pt x="616" y="554"/>
                      <a:pt x="616" y="554"/>
                    </a:cubicBezTo>
                    <a:cubicBezTo>
                      <a:pt x="617" y="554"/>
                      <a:pt x="616" y="554"/>
                      <a:pt x="617" y="554"/>
                    </a:cubicBezTo>
                    <a:cubicBezTo>
                      <a:pt x="617" y="555"/>
                      <a:pt x="619" y="555"/>
                      <a:pt x="620" y="555"/>
                    </a:cubicBezTo>
                    <a:cubicBezTo>
                      <a:pt x="620" y="555"/>
                      <a:pt x="620" y="555"/>
                      <a:pt x="620" y="555"/>
                    </a:cubicBezTo>
                    <a:cubicBezTo>
                      <a:pt x="620" y="555"/>
                      <a:pt x="621" y="556"/>
                      <a:pt x="621" y="556"/>
                    </a:cubicBezTo>
                    <a:cubicBezTo>
                      <a:pt x="621" y="556"/>
                      <a:pt x="621" y="556"/>
                      <a:pt x="622" y="556"/>
                    </a:cubicBezTo>
                    <a:cubicBezTo>
                      <a:pt x="622" y="557"/>
                      <a:pt x="623" y="557"/>
                      <a:pt x="624" y="558"/>
                    </a:cubicBezTo>
                    <a:cubicBezTo>
                      <a:pt x="624" y="557"/>
                      <a:pt x="624" y="557"/>
                      <a:pt x="624" y="556"/>
                    </a:cubicBezTo>
                    <a:cubicBezTo>
                      <a:pt x="625" y="557"/>
                      <a:pt x="625" y="558"/>
                      <a:pt x="625" y="558"/>
                    </a:cubicBezTo>
                    <a:cubicBezTo>
                      <a:pt x="626" y="559"/>
                      <a:pt x="627" y="560"/>
                      <a:pt x="628" y="560"/>
                    </a:cubicBezTo>
                    <a:cubicBezTo>
                      <a:pt x="628" y="560"/>
                      <a:pt x="628" y="559"/>
                      <a:pt x="629" y="559"/>
                    </a:cubicBezTo>
                    <a:cubicBezTo>
                      <a:pt x="630" y="560"/>
                      <a:pt x="631" y="560"/>
                      <a:pt x="632" y="560"/>
                    </a:cubicBezTo>
                    <a:cubicBezTo>
                      <a:pt x="633" y="561"/>
                      <a:pt x="635" y="561"/>
                      <a:pt x="636" y="561"/>
                    </a:cubicBezTo>
                    <a:cubicBezTo>
                      <a:pt x="638" y="562"/>
                      <a:pt x="640" y="562"/>
                      <a:pt x="643" y="562"/>
                    </a:cubicBezTo>
                    <a:cubicBezTo>
                      <a:pt x="644" y="563"/>
                      <a:pt x="644" y="563"/>
                      <a:pt x="644" y="563"/>
                    </a:cubicBezTo>
                    <a:cubicBezTo>
                      <a:pt x="646" y="562"/>
                      <a:pt x="646" y="563"/>
                      <a:pt x="647" y="563"/>
                    </a:cubicBezTo>
                    <a:cubicBezTo>
                      <a:pt x="648" y="563"/>
                      <a:pt x="650" y="564"/>
                      <a:pt x="651" y="564"/>
                    </a:cubicBezTo>
                    <a:cubicBezTo>
                      <a:pt x="651" y="564"/>
                      <a:pt x="651" y="563"/>
                      <a:pt x="652" y="563"/>
                    </a:cubicBezTo>
                    <a:cubicBezTo>
                      <a:pt x="652" y="563"/>
                      <a:pt x="654" y="564"/>
                      <a:pt x="654" y="564"/>
                    </a:cubicBezTo>
                    <a:cubicBezTo>
                      <a:pt x="655" y="564"/>
                      <a:pt x="655" y="564"/>
                      <a:pt x="655" y="564"/>
                    </a:cubicBezTo>
                    <a:cubicBezTo>
                      <a:pt x="656" y="564"/>
                      <a:pt x="656" y="564"/>
                      <a:pt x="656" y="564"/>
                    </a:cubicBezTo>
                    <a:cubicBezTo>
                      <a:pt x="657" y="564"/>
                      <a:pt x="658" y="565"/>
                      <a:pt x="658" y="565"/>
                    </a:cubicBezTo>
                    <a:cubicBezTo>
                      <a:pt x="659" y="565"/>
                      <a:pt x="659" y="565"/>
                      <a:pt x="659" y="565"/>
                    </a:cubicBezTo>
                    <a:cubicBezTo>
                      <a:pt x="659" y="565"/>
                      <a:pt x="659" y="565"/>
                      <a:pt x="660" y="565"/>
                    </a:cubicBezTo>
                    <a:cubicBezTo>
                      <a:pt x="660" y="565"/>
                      <a:pt x="660" y="564"/>
                      <a:pt x="660" y="563"/>
                    </a:cubicBezTo>
                    <a:cubicBezTo>
                      <a:pt x="660" y="563"/>
                      <a:pt x="661" y="565"/>
                      <a:pt x="661" y="565"/>
                    </a:cubicBezTo>
                    <a:cubicBezTo>
                      <a:pt x="661" y="565"/>
                      <a:pt x="662" y="565"/>
                      <a:pt x="662" y="565"/>
                    </a:cubicBezTo>
                    <a:cubicBezTo>
                      <a:pt x="662" y="565"/>
                      <a:pt x="663" y="565"/>
                      <a:pt x="663" y="565"/>
                    </a:cubicBezTo>
                    <a:cubicBezTo>
                      <a:pt x="664" y="565"/>
                      <a:pt x="665" y="566"/>
                      <a:pt x="665" y="566"/>
                    </a:cubicBezTo>
                    <a:cubicBezTo>
                      <a:pt x="666" y="566"/>
                      <a:pt x="666" y="565"/>
                      <a:pt x="667" y="565"/>
                    </a:cubicBezTo>
                    <a:cubicBezTo>
                      <a:pt x="668" y="565"/>
                      <a:pt x="670" y="566"/>
                      <a:pt x="671" y="566"/>
                    </a:cubicBezTo>
                    <a:cubicBezTo>
                      <a:pt x="671" y="566"/>
                      <a:pt x="671" y="565"/>
                      <a:pt x="671" y="565"/>
                    </a:cubicBezTo>
                    <a:cubicBezTo>
                      <a:pt x="672" y="565"/>
                      <a:pt x="673" y="566"/>
                      <a:pt x="673" y="566"/>
                    </a:cubicBezTo>
                    <a:cubicBezTo>
                      <a:pt x="673" y="566"/>
                      <a:pt x="673" y="565"/>
                      <a:pt x="673" y="565"/>
                    </a:cubicBezTo>
                    <a:cubicBezTo>
                      <a:pt x="673" y="565"/>
                      <a:pt x="674" y="566"/>
                      <a:pt x="675" y="566"/>
                    </a:cubicBezTo>
                    <a:cubicBezTo>
                      <a:pt x="675" y="566"/>
                      <a:pt x="675" y="566"/>
                      <a:pt x="676" y="566"/>
                    </a:cubicBezTo>
                    <a:cubicBezTo>
                      <a:pt x="676" y="566"/>
                      <a:pt x="676" y="565"/>
                      <a:pt x="677" y="565"/>
                    </a:cubicBezTo>
                    <a:cubicBezTo>
                      <a:pt x="677" y="565"/>
                      <a:pt x="677" y="565"/>
                      <a:pt x="677" y="564"/>
                    </a:cubicBezTo>
                    <a:cubicBezTo>
                      <a:pt x="677" y="564"/>
                      <a:pt x="677" y="565"/>
                      <a:pt x="677" y="565"/>
                    </a:cubicBezTo>
                    <a:cubicBezTo>
                      <a:pt x="678" y="564"/>
                      <a:pt x="678" y="565"/>
                      <a:pt x="679" y="565"/>
                    </a:cubicBezTo>
                    <a:cubicBezTo>
                      <a:pt x="680" y="565"/>
                      <a:pt x="682" y="565"/>
                      <a:pt x="683" y="565"/>
                    </a:cubicBezTo>
                    <a:cubicBezTo>
                      <a:pt x="683" y="565"/>
                      <a:pt x="683" y="565"/>
                      <a:pt x="684" y="565"/>
                    </a:cubicBezTo>
                    <a:cubicBezTo>
                      <a:pt x="684" y="565"/>
                      <a:pt x="684" y="565"/>
                      <a:pt x="685" y="564"/>
                    </a:cubicBezTo>
                    <a:cubicBezTo>
                      <a:pt x="685" y="564"/>
                      <a:pt x="687" y="564"/>
                      <a:pt x="687" y="564"/>
                    </a:cubicBezTo>
                    <a:cubicBezTo>
                      <a:pt x="688" y="564"/>
                      <a:pt x="689" y="564"/>
                      <a:pt x="689" y="564"/>
                    </a:cubicBezTo>
                    <a:cubicBezTo>
                      <a:pt x="689" y="564"/>
                      <a:pt x="690" y="564"/>
                      <a:pt x="690" y="564"/>
                    </a:cubicBezTo>
                    <a:cubicBezTo>
                      <a:pt x="690" y="564"/>
                      <a:pt x="690" y="564"/>
                      <a:pt x="691" y="564"/>
                    </a:cubicBezTo>
                    <a:cubicBezTo>
                      <a:pt x="692" y="563"/>
                      <a:pt x="693" y="563"/>
                      <a:pt x="693" y="563"/>
                    </a:cubicBezTo>
                    <a:cubicBezTo>
                      <a:pt x="694" y="563"/>
                      <a:pt x="694" y="563"/>
                      <a:pt x="694" y="562"/>
                    </a:cubicBezTo>
                    <a:cubicBezTo>
                      <a:pt x="695" y="562"/>
                      <a:pt x="696" y="563"/>
                      <a:pt x="696" y="563"/>
                    </a:cubicBezTo>
                    <a:cubicBezTo>
                      <a:pt x="697" y="563"/>
                      <a:pt x="697" y="563"/>
                      <a:pt x="697" y="562"/>
                    </a:cubicBezTo>
                    <a:cubicBezTo>
                      <a:pt x="697" y="562"/>
                      <a:pt x="698" y="562"/>
                      <a:pt x="698" y="562"/>
                    </a:cubicBezTo>
                    <a:cubicBezTo>
                      <a:pt x="698" y="562"/>
                      <a:pt x="699" y="562"/>
                      <a:pt x="699" y="562"/>
                    </a:cubicBezTo>
                    <a:cubicBezTo>
                      <a:pt x="699" y="561"/>
                      <a:pt x="700" y="561"/>
                      <a:pt x="700" y="561"/>
                    </a:cubicBezTo>
                    <a:cubicBezTo>
                      <a:pt x="701" y="561"/>
                      <a:pt x="702" y="562"/>
                      <a:pt x="702" y="561"/>
                    </a:cubicBezTo>
                    <a:cubicBezTo>
                      <a:pt x="702" y="561"/>
                      <a:pt x="703" y="560"/>
                      <a:pt x="703" y="559"/>
                    </a:cubicBezTo>
                    <a:cubicBezTo>
                      <a:pt x="703" y="559"/>
                      <a:pt x="704" y="560"/>
                      <a:pt x="704" y="560"/>
                    </a:cubicBezTo>
                    <a:cubicBezTo>
                      <a:pt x="704" y="560"/>
                      <a:pt x="705" y="560"/>
                      <a:pt x="705" y="560"/>
                    </a:cubicBezTo>
                    <a:cubicBezTo>
                      <a:pt x="705" y="560"/>
                      <a:pt x="706" y="560"/>
                      <a:pt x="706" y="559"/>
                    </a:cubicBezTo>
                    <a:cubicBezTo>
                      <a:pt x="707" y="559"/>
                      <a:pt x="707" y="559"/>
                      <a:pt x="708" y="559"/>
                    </a:cubicBezTo>
                    <a:cubicBezTo>
                      <a:pt x="708" y="559"/>
                      <a:pt x="732" y="550"/>
                      <a:pt x="735" y="544"/>
                    </a:cubicBezTo>
                    <a:cubicBezTo>
                      <a:pt x="735" y="543"/>
                      <a:pt x="736" y="543"/>
                      <a:pt x="736" y="543"/>
                    </a:cubicBezTo>
                    <a:cubicBezTo>
                      <a:pt x="742" y="541"/>
                      <a:pt x="750" y="531"/>
                      <a:pt x="750" y="531"/>
                    </a:cubicBezTo>
                    <a:cubicBezTo>
                      <a:pt x="750" y="530"/>
                      <a:pt x="751" y="530"/>
                      <a:pt x="751" y="530"/>
                    </a:cubicBezTo>
                    <a:cubicBezTo>
                      <a:pt x="751" y="529"/>
                      <a:pt x="751" y="529"/>
                      <a:pt x="751" y="529"/>
                    </a:cubicBezTo>
                    <a:cubicBezTo>
                      <a:pt x="751" y="529"/>
                      <a:pt x="751" y="529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9"/>
                      <a:pt x="751" y="529"/>
                      <a:pt x="752" y="530"/>
                    </a:cubicBezTo>
                    <a:cubicBezTo>
                      <a:pt x="752" y="530"/>
                      <a:pt x="752" y="530"/>
                      <a:pt x="752" y="530"/>
                    </a:cubicBezTo>
                    <a:cubicBezTo>
                      <a:pt x="753" y="529"/>
                      <a:pt x="753" y="529"/>
                      <a:pt x="754" y="528"/>
                    </a:cubicBezTo>
                    <a:cubicBezTo>
                      <a:pt x="754" y="527"/>
                      <a:pt x="754" y="527"/>
                      <a:pt x="755" y="527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4" y="526"/>
                      <a:pt x="753" y="526"/>
                      <a:pt x="753" y="526"/>
                    </a:cubicBezTo>
                    <a:cubicBezTo>
                      <a:pt x="754" y="525"/>
                      <a:pt x="755" y="524"/>
                      <a:pt x="755" y="523"/>
                    </a:cubicBezTo>
                    <a:cubicBezTo>
                      <a:pt x="756" y="522"/>
                      <a:pt x="757" y="522"/>
                      <a:pt x="758" y="521"/>
                    </a:cubicBezTo>
                    <a:cubicBezTo>
                      <a:pt x="757" y="521"/>
                      <a:pt x="757" y="521"/>
                      <a:pt x="757" y="520"/>
                    </a:cubicBezTo>
                    <a:cubicBezTo>
                      <a:pt x="757" y="520"/>
                      <a:pt x="757" y="518"/>
                      <a:pt x="758" y="518"/>
                    </a:cubicBezTo>
                    <a:cubicBezTo>
                      <a:pt x="758" y="518"/>
                      <a:pt x="758" y="518"/>
                      <a:pt x="758" y="517"/>
                    </a:cubicBezTo>
                    <a:cubicBezTo>
                      <a:pt x="758" y="517"/>
                      <a:pt x="758" y="517"/>
                      <a:pt x="758" y="517"/>
                    </a:cubicBezTo>
                    <a:cubicBezTo>
                      <a:pt x="758" y="517"/>
                      <a:pt x="759" y="516"/>
                      <a:pt x="759" y="516"/>
                    </a:cubicBezTo>
                    <a:cubicBezTo>
                      <a:pt x="759" y="516"/>
                      <a:pt x="759" y="516"/>
                      <a:pt x="759" y="516"/>
                    </a:cubicBezTo>
                    <a:cubicBezTo>
                      <a:pt x="759" y="516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4"/>
                      <a:pt x="760" y="514"/>
                      <a:pt x="760" y="514"/>
                    </a:cubicBezTo>
                    <a:cubicBezTo>
                      <a:pt x="760" y="514"/>
                      <a:pt x="759" y="513"/>
                      <a:pt x="760" y="512"/>
                    </a:cubicBezTo>
                    <a:cubicBezTo>
                      <a:pt x="760" y="512"/>
                      <a:pt x="760" y="512"/>
                      <a:pt x="760" y="511"/>
                    </a:cubicBezTo>
                    <a:cubicBezTo>
                      <a:pt x="760" y="511"/>
                      <a:pt x="761" y="511"/>
                      <a:pt x="761" y="510"/>
                    </a:cubicBezTo>
                    <a:cubicBezTo>
                      <a:pt x="761" y="510"/>
                      <a:pt x="761" y="509"/>
                      <a:pt x="761" y="509"/>
                    </a:cubicBezTo>
                    <a:cubicBezTo>
                      <a:pt x="762" y="508"/>
                      <a:pt x="761" y="507"/>
                      <a:pt x="762" y="506"/>
                    </a:cubicBezTo>
                    <a:cubicBezTo>
                      <a:pt x="762" y="505"/>
                      <a:pt x="762" y="505"/>
                      <a:pt x="762" y="505"/>
                    </a:cubicBezTo>
                    <a:cubicBezTo>
                      <a:pt x="762" y="505"/>
                      <a:pt x="762" y="504"/>
                      <a:pt x="762" y="504"/>
                    </a:cubicBezTo>
                    <a:cubicBezTo>
                      <a:pt x="763" y="503"/>
                      <a:pt x="761" y="503"/>
                      <a:pt x="762" y="502"/>
                    </a:cubicBezTo>
                    <a:cubicBezTo>
                      <a:pt x="762" y="501"/>
                      <a:pt x="762" y="501"/>
                      <a:pt x="761" y="500"/>
                    </a:cubicBezTo>
                    <a:cubicBezTo>
                      <a:pt x="763" y="500"/>
                      <a:pt x="763" y="498"/>
                      <a:pt x="763" y="496"/>
                    </a:cubicBezTo>
                    <a:cubicBezTo>
                      <a:pt x="763" y="496"/>
                      <a:pt x="764" y="496"/>
                      <a:pt x="764" y="495"/>
                    </a:cubicBezTo>
                    <a:cubicBezTo>
                      <a:pt x="764" y="495"/>
                      <a:pt x="765" y="495"/>
                      <a:pt x="765" y="495"/>
                    </a:cubicBezTo>
                    <a:cubicBezTo>
                      <a:pt x="764" y="496"/>
                      <a:pt x="764" y="496"/>
                      <a:pt x="764" y="497"/>
                    </a:cubicBezTo>
                    <a:cubicBezTo>
                      <a:pt x="764" y="498"/>
                      <a:pt x="763" y="499"/>
                      <a:pt x="764" y="500"/>
                    </a:cubicBezTo>
                    <a:cubicBezTo>
                      <a:pt x="763" y="498"/>
                      <a:pt x="765" y="498"/>
                      <a:pt x="764" y="497"/>
                    </a:cubicBezTo>
                    <a:cubicBezTo>
                      <a:pt x="765" y="496"/>
                      <a:pt x="764" y="495"/>
                      <a:pt x="765" y="494"/>
                    </a:cubicBezTo>
                    <a:cubicBezTo>
                      <a:pt x="765" y="494"/>
                      <a:pt x="765" y="494"/>
                      <a:pt x="765" y="493"/>
                    </a:cubicBezTo>
                    <a:cubicBezTo>
                      <a:pt x="765" y="493"/>
                      <a:pt x="764" y="493"/>
                      <a:pt x="764" y="493"/>
                    </a:cubicBezTo>
                    <a:cubicBezTo>
                      <a:pt x="764" y="492"/>
                      <a:pt x="764" y="492"/>
                      <a:pt x="764" y="492"/>
                    </a:cubicBezTo>
                    <a:cubicBezTo>
                      <a:pt x="764" y="491"/>
                      <a:pt x="764" y="491"/>
                      <a:pt x="764" y="491"/>
                    </a:cubicBezTo>
                    <a:cubicBezTo>
                      <a:pt x="765" y="489"/>
                      <a:pt x="765" y="488"/>
                      <a:pt x="766" y="487"/>
                    </a:cubicBezTo>
                    <a:cubicBezTo>
                      <a:pt x="766" y="486"/>
                      <a:pt x="767" y="486"/>
                      <a:pt x="768" y="485"/>
                    </a:cubicBezTo>
                    <a:cubicBezTo>
                      <a:pt x="768" y="485"/>
                      <a:pt x="767" y="484"/>
                      <a:pt x="767" y="484"/>
                    </a:cubicBezTo>
                    <a:cubicBezTo>
                      <a:pt x="768" y="483"/>
                      <a:pt x="768" y="483"/>
                      <a:pt x="769" y="482"/>
                    </a:cubicBezTo>
                    <a:cubicBezTo>
                      <a:pt x="769" y="481"/>
                      <a:pt x="770" y="479"/>
                      <a:pt x="771" y="477"/>
                    </a:cubicBezTo>
                    <a:cubicBezTo>
                      <a:pt x="771" y="477"/>
                      <a:pt x="771" y="477"/>
                      <a:pt x="771" y="476"/>
                    </a:cubicBezTo>
                    <a:cubicBezTo>
                      <a:pt x="772" y="475"/>
                      <a:pt x="772" y="473"/>
                      <a:pt x="773" y="472"/>
                    </a:cubicBezTo>
                    <a:cubicBezTo>
                      <a:pt x="773" y="472"/>
                      <a:pt x="774" y="472"/>
                      <a:pt x="774" y="471"/>
                    </a:cubicBezTo>
                    <a:cubicBezTo>
                      <a:pt x="774" y="470"/>
                      <a:pt x="774" y="470"/>
                      <a:pt x="774" y="469"/>
                    </a:cubicBezTo>
                    <a:cubicBezTo>
                      <a:pt x="775" y="466"/>
                      <a:pt x="777" y="462"/>
                      <a:pt x="778" y="459"/>
                    </a:cubicBezTo>
                    <a:cubicBezTo>
                      <a:pt x="778" y="459"/>
                      <a:pt x="778" y="459"/>
                      <a:pt x="778" y="458"/>
                    </a:cubicBezTo>
                    <a:cubicBezTo>
                      <a:pt x="779" y="456"/>
                      <a:pt x="780" y="455"/>
                      <a:pt x="780" y="454"/>
                    </a:cubicBezTo>
                    <a:cubicBezTo>
                      <a:pt x="781" y="453"/>
                      <a:pt x="781" y="452"/>
                      <a:pt x="781" y="451"/>
                    </a:cubicBezTo>
                    <a:cubicBezTo>
                      <a:pt x="781" y="450"/>
                      <a:pt x="781" y="450"/>
                      <a:pt x="781" y="449"/>
                    </a:cubicBezTo>
                    <a:cubicBezTo>
                      <a:pt x="781" y="449"/>
                      <a:pt x="781" y="449"/>
                      <a:pt x="781" y="449"/>
                    </a:cubicBezTo>
                    <a:cubicBezTo>
                      <a:pt x="781" y="448"/>
                      <a:pt x="781" y="447"/>
                      <a:pt x="781" y="446"/>
                    </a:cubicBezTo>
                    <a:cubicBezTo>
                      <a:pt x="782" y="445"/>
                      <a:pt x="782" y="445"/>
                      <a:pt x="782" y="445"/>
                    </a:cubicBezTo>
                    <a:cubicBezTo>
                      <a:pt x="782" y="444"/>
                      <a:pt x="783" y="443"/>
                      <a:pt x="782" y="443"/>
                    </a:cubicBezTo>
                    <a:cubicBezTo>
                      <a:pt x="781" y="445"/>
                      <a:pt x="781" y="445"/>
                      <a:pt x="781" y="445"/>
                    </a:cubicBezTo>
                    <a:cubicBezTo>
                      <a:pt x="781" y="446"/>
                      <a:pt x="781" y="447"/>
                      <a:pt x="780" y="448"/>
                    </a:cubicBezTo>
                    <a:cubicBezTo>
                      <a:pt x="780" y="449"/>
                      <a:pt x="780" y="449"/>
                      <a:pt x="780" y="449"/>
                    </a:cubicBezTo>
                    <a:cubicBezTo>
                      <a:pt x="780" y="450"/>
                      <a:pt x="780" y="452"/>
                      <a:pt x="779" y="452"/>
                    </a:cubicBezTo>
                    <a:cubicBezTo>
                      <a:pt x="779" y="452"/>
                      <a:pt x="779" y="452"/>
                      <a:pt x="779" y="451"/>
                    </a:cubicBezTo>
                    <a:cubicBezTo>
                      <a:pt x="779" y="451"/>
                      <a:pt x="779" y="451"/>
                      <a:pt x="779" y="451"/>
                    </a:cubicBezTo>
                    <a:cubicBezTo>
                      <a:pt x="779" y="449"/>
                      <a:pt x="780" y="449"/>
                      <a:pt x="780" y="447"/>
                    </a:cubicBezTo>
                    <a:cubicBezTo>
                      <a:pt x="780" y="447"/>
                      <a:pt x="780" y="447"/>
                      <a:pt x="780" y="446"/>
                    </a:cubicBezTo>
                    <a:cubicBezTo>
                      <a:pt x="780" y="445"/>
                      <a:pt x="781" y="444"/>
                      <a:pt x="782" y="442"/>
                    </a:cubicBezTo>
                    <a:cubicBezTo>
                      <a:pt x="782" y="443"/>
                      <a:pt x="783" y="443"/>
                      <a:pt x="783" y="442"/>
                    </a:cubicBezTo>
                    <a:cubicBezTo>
                      <a:pt x="783" y="440"/>
                      <a:pt x="784" y="437"/>
                      <a:pt x="784" y="435"/>
                    </a:cubicBezTo>
                    <a:cubicBezTo>
                      <a:pt x="784" y="434"/>
                      <a:pt x="784" y="433"/>
                      <a:pt x="784" y="432"/>
                    </a:cubicBezTo>
                    <a:cubicBezTo>
                      <a:pt x="785" y="432"/>
                      <a:pt x="784" y="431"/>
                      <a:pt x="784" y="430"/>
                    </a:cubicBezTo>
                    <a:cubicBezTo>
                      <a:pt x="785" y="430"/>
                      <a:pt x="784" y="430"/>
                      <a:pt x="784" y="430"/>
                    </a:cubicBezTo>
                    <a:cubicBezTo>
                      <a:pt x="784" y="429"/>
                      <a:pt x="785" y="429"/>
                      <a:pt x="785" y="428"/>
                    </a:cubicBezTo>
                    <a:cubicBezTo>
                      <a:pt x="785" y="427"/>
                      <a:pt x="785" y="426"/>
                      <a:pt x="785" y="426"/>
                    </a:cubicBezTo>
                    <a:cubicBezTo>
                      <a:pt x="785" y="426"/>
                      <a:pt x="784" y="426"/>
                      <a:pt x="784" y="426"/>
                    </a:cubicBezTo>
                    <a:cubicBezTo>
                      <a:pt x="785" y="424"/>
                      <a:pt x="785" y="424"/>
                      <a:pt x="785" y="424"/>
                    </a:cubicBezTo>
                    <a:cubicBezTo>
                      <a:pt x="785" y="423"/>
                      <a:pt x="784" y="423"/>
                      <a:pt x="785" y="422"/>
                    </a:cubicBezTo>
                    <a:close/>
                    <a:moveTo>
                      <a:pt x="772" y="331"/>
                    </a:moveTo>
                    <a:cubicBezTo>
                      <a:pt x="771" y="331"/>
                      <a:pt x="772" y="330"/>
                      <a:pt x="771" y="329"/>
                    </a:cubicBezTo>
                    <a:cubicBezTo>
                      <a:pt x="772" y="328"/>
                      <a:pt x="773" y="330"/>
                      <a:pt x="772" y="331"/>
                    </a:cubicBezTo>
                    <a:close/>
                    <a:moveTo>
                      <a:pt x="601" y="472"/>
                    </a:moveTo>
                    <a:cubicBezTo>
                      <a:pt x="601" y="471"/>
                      <a:pt x="602" y="472"/>
                      <a:pt x="602" y="471"/>
                    </a:cubicBezTo>
                    <a:cubicBezTo>
                      <a:pt x="602" y="471"/>
                      <a:pt x="603" y="472"/>
                      <a:pt x="603" y="472"/>
                    </a:cubicBezTo>
                    <a:cubicBezTo>
                      <a:pt x="604" y="476"/>
                      <a:pt x="602" y="472"/>
                      <a:pt x="601" y="472"/>
                    </a:cubicBezTo>
                    <a:close/>
                    <a:moveTo>
                      <a:pt x="607" y="491"/>
                    </a:moveTo>
                    <a:cubicBezTo>
                      <a:pt x="607" y="492"/>
                      <a:pt x="608" y="492"/>
                      <a:pt x="607" y="493"/>
                    </a:cubicBezTo>
                    <a:cubicBezTo>
                      <a:pt x="607" y="492"/>
                      <a:pt x="606" y="490"/>
                      <a:pt x="606" y="489"/>
                    </a:cubicBezTo>
                    <a:cubicBezTo>
                      <a:pt x="607" y="489"/>
                      <a:pt x="607" y="489"/>
                      <a:pt x="608" y="488"/>
                    </a:cubicBezTo>
                    <a:cubicBezTo>
                      <a:pt x="608" y="489"/>
                      <a:pt x="608" y="490"/>
                      <a:pt x="607" y="491"/>
                    </a:cubicBezTo>
                    <a:close/>
                    <a:moveTo>
                      <a:pt x="635" y="505"/>
                    </a:moveTo>
                    <a:cubicBezTo>
                      <a:pt x="635" y="505"/>
                      <a:pt x="635" y="505"/>
                      <a:pt x="635" y="505"/>
                    </a:cubicBezTo>
                    <a:cubicBezTo>
                      <a:pt x="634" y="505"/>
                      <a:pt x="634" y="504"/>
                      <a:pt x="633" y="504"/>
                    </a:cubicBezTo>
                    <a:cubicBezTo>
                      <a:pt x="633" y="504"/>
                      <a:pt x="633" y="504"/>
                      <a:pt x="633" y="504"/>
                    </a:cubicBezTo>
                    <a:cubicBezTo>
                      <a:pt x="633" y="503"/>
                      <a:pt x="631" y="502"/>
                      <a:pt x="631" y="501"/>
                    </a:cubicBezTo>
                    <a:cubicBezTo>
                      <a:pt x="631" y="501"/>
                      <a:pt x="631" y="501"/>
                      <a:pt x="631" y="501"/>
                    </a:cubicBezTo>
                    <a:cubicBezTo>
                      <a:pt x="630" y="501"/>
                      <a:pt x="631" y="500"/>
                      <a:pt x="631" y="500"/>
                    </a:cubicBezTo>
                    <a:cubicBezTo>
                      <a:pt x="630" y="500"/>
                      <a:pt x="630" y="500"/>
                      <a:pt x="630" y="500"/>
                    </a:cubicBezTo>
                    <a:cubicBezTo>
                      <a:pt x="629" y="498"/>
                      <a:pt x="629" y="496"/>
                      <a:pt x="628" y="494"/>
                    </a:cubicBezTo>
                    <a:cubicBezTo>
                      <a:pt x="628" y="494"/>
                      <a:pt x="628" y="494"/>
                      <a:pt x="629" y="493"/>
                    </a:cubicBezTo>
                    <a:cubicBezTo>
                      <a:pt x="629" y="493"/>
                      <a:pt x="629" y="494"/>
                      <a:pt x="629" y="494"/>
                    </a:cubicBezTo>
                    <a:cubicBezTo>
                      <a:pt x="629" y="495"/>
                      <a:pt x="630" y="494"/>
                      <a:pt x="631" y="495"/>
                    </a:cubicBezTo>
                    <a:cubicBezTo>
                      <a:pt x="631" y="495"/>
                      <a:pt x="630" y="496"/>
                      <a:pt x="630" y="496"/>
                    </a:cubicBezTo>
                    <a:cubicBezTo>
                      <a:pt x="631" y="496"/>
                      <a:pt x="631" y="497"/>
                      <a:pt x="631" y="498"/>
                    </a:cubicBezTo>
                    <a:cubicBezTo>
                      <a:pt x="632" y="499"/>
                      <a:pt x="632" y="499"/>
                      <a:pt x="633" y="500"/>
                    </a:cubicBezTo>
                    <a:cubicBezTo>
                      <a:pt x="633" y="500"/>
                      <a:pt x="633" y="500"/>
                      <a:pt x="633" y="501"/>
                    </a:cubicBezTo>
                    <a:cubicBezTo>
                      <a:pt x="634" y="501"/>
                      <a:pt x="633" y="502"/>
                      <a:pt x="634" y="502"/>
                    </a:cubicBezTo>
                    <a:cubicBezTo>
                      <a:pt x="634" y="502"/>
                      <a:pt x="635" y="503"/>
                      <a:pt x="635" y="503"/>
                    </a:cubicBezTo>
                    <a:cubicBezTo>
                      <a:pt x="635" y="503"/>
                      <a:pt x="636" y="504"/>
                      <a:pt x="635" y="505"/>
                    </a:cubicBezTo>
                    <a:close/>
                    <a:moveTo>
                      <a:pt x="649" y="496"/>
                    </a:moveTo>
                    <a:cubicBezTo>
                      <a:pt x="650" y="496"/>
                      <a:pt x="650" y="496"/>
                      <a:pt x="651" y="496"/>
                    </a:cubicBezTo>
                    <a:cubicBezTo>
                      <a:pt x="654" y="500"/>
                      <a:pt x="654" y="500"/>
                      <a:pt x="654" y="500"/>
                    </a:cubicBezTo>
                    <a:cubicBezTo>
                      <a:pt x="651" y="501"/>
                      <a:pt x="649" y="497"/>
                      <a:pt x="649" y="496"/>
                    </a:cubicBezTo>
                    <a:close/>
                    <a:moveTo>
                      <a:pt x="644" y="491"/>
                    </a:moveTo>
                    <a:cubicBezTo>
                      <a:pt x="643" y="490"/>
                      <a:pt x="642" y="489"/>
                      <a:pt x="642" y="487"/>
                    </a:cubicBezTo>
                    <a:cubicBezTo>
                      <a:pt x="643" y="488"/>
                      <a:pt x="645" y="489"/>
                      <a:pt x="644" y="491"/>
                    </a:cubicBezTo>
                    <a:close/>
                    <a:moveTo>
                      <a:pt x="643" y="485"/>
                    </a:moveTo>
                    <a:cubicBezTo>
                      <a:pt x="641" y="485"/>
                      <a:pt x="642" y="483"/>
                      <a:pt x="641" y="482"/>
                    </a:cubicBezTo>
                    <a:cubicBezTo>
                      <a:pt x="641" y="482"/>
                      <a:pt x="642" y="484"/>
                      <a:pt x="643" y="485"/>
                    </a:cubicBezTo>
                    <a:close/>
                    <a:moveTo>
                      <a:pt x="645" y="519"/>
                    </a:moveTo>
                    <a:cubicBezTo>
                      <a:pt x="644" y="519"/>
                      <a:pt x="646" y="518"/>
                      <a:pt x="644" y="518"/>
                    </a:cubicBezTo>
                    <a:cubicBezTo>
                      <a:pt x="644" y="518"/>
                      <a:pt x="644" y="518"/>
                      <a:pt x="643" y="518"/>
                    </a:cubicBezTo>
                    <a:cubicBezTo>
                      <a:pt x="643" y="517"/>
                      <a:pt x="643" y="517"/>
                      <a:pt x="643" y="517"/>
                    </a:cubicBezTo>
                    <a:cubicBezTo>
                      <a:pt x="643" y="517"/>
                      <a:pt x="642" y="516"/>
                      <a:pt x="642" y="516"/>
                    </a:cubicBezTo>
                    <a:cubicBezTo>
                      <a:pt x="642" y="515"/>
                      <a:pt x="642" y="516"/>
                      <a:pt x="642" y="516"/>
                    </a:cubicBezTo>
                    <a:cubicBezTo>
                      <a:pt x="643" y="516"/>
                      <a:pt x="643" y="517"/>
                      <a:pt x="644" y="517"/>
                    </a:cubicBezTo>
                    <a:cubicBezTo>
                      <a:pt x="645" y="518"/>
                      <a:pt x="647" y="518"/>
                      <a:pt x="647" y="519"/>
                    </a:cubicBezTo>
                    <a:cubicBezTo>
                      <a:pt x="647" y="520"/>
                      <a:pt x="646" y="519"/>
                      <a:pt x="645" y="519"/>
                    </a:cubicBezTo>
                    <a:close/>
                    <a:moveTo>
                      <a:pt x="649" y="519"/>
                    </a:moveTo>
                    <a:cubicBezTo>
                      <a:pt x="648" y="518"/>
                      <a:pt x="648" y="518"/>
                      <a:pt x="647" y="517"/>
                    </a:cubicBezTo>
                    <a:cubicBezTo>
                      <a:pt x="647" y="517"/>
                      <a:pt x="647" y="516"/>
                      <a:pt x="646" y="516"/>
                    </a:cubicBezTo>
                    <a:cubicBezTo>
                      <a:pt x="645" y="515"/>
                      <a:pt x="644" y="515"/>
                      <a:pt x="643" y="514"/>
                    </a:cubicBezTo>
                    <a:cubicBezTo>
                      <a:pt x="643" y="514"/>
                      <a:pt x="645" y="514"/>
                      <a:pt x="646" y="514"/>
                    </a:cubicBezTo>
                    <a:cubicBezTo>
                      <a:pt x="646" y="515"/>
                      <a:pt x="646" y="515"/>
                      <a:pt x="647" y="515"/>
                    </a:cubicBezTo>
                    <a:cubicBezTo>
                      <a:pt x="647" y="515"/>
                      <a:pt x="648" y="515"/>
                      <a:pt x="648" y="516"/>
                    </a:cubicBezTo>
                    <a:cubicBezTo>
                      <a:pt x="649" y="516"/>
                      <a:pt x="649" y="516"/>
                      <a:pt x="649" y="517"/>
                    </a:cubicBezTo>
                    <a:cubicBezTo>
                      <a:pt x="649" y="517"/>
                      <a:pt x="651" y="517"/>
                      <a:pt x="651" y="518"/>
                    </a:cubicBezTo>
                    <a:cubicBezTo>
                      <a:pt x="651" y="518"/>
                      <a:pt x="651" y="518"/>
                      <a:pt x="651" y="518"/>
                    </a:cubicBezTo>
                    <a:cubicBezTo>
                      <a:pt x="651" y="519"/>
                      <a:pt x="653" y="519"/>
                      <a:pt x="653" y="520"/>
                    </a:cubicBezTo>
                    <a:cubicBezTo>
                      <a:pt x="653" y="521"/>
                      <a:pt x="651" y="520"/>
                      <a:pt x="651" y="520"/>
                    </a:cubicBezTo>
                    <a:cubicBezTo>
                      <a:pt x="650" y="520"/>
                      <a:pt x="650" y="519"/>
                      <a:pt x="649" y="519"/>
                    </a:cubicBezTo>
                    <a:close/>
                    <a:moveTo>
                      <a:pt x="652" y="524"/>
                    </a:moveTo>
                    <a:cubicBezTo>
                      <a:pt x="651" y="523"/>
                      <a:pt x="651" y="522"/>
                      <a:pt x="650" y="522"/>
                    </a:cubicBezTo>
                    <a:cubicBezTo>
                      <a:pt x="650" y="521"/>
                      <a:pt x="650" y="522"/>
                      <a:pt x="650" y="522"/>
                    </a:cubicBezTo>
                    <a:cubicBezTo>
                      <a:pt x="651" y="522"/>
                      <a:pt x="651" y="522"/>
                      <a:pt x="652" y="522"/>
                    </a:cubicBezTo>
                    <a:cubicBezTo>
                      <a:pt x="653" y="522"/>
                      <a:pt x="653" y="523"/>
                      <a:pt x="655" y="524"/>
                    </a:cubicBezTo>
                    <a:cubicBezTo>
                      <a:pt x="654" y="525"/>
                      <a:pt x="653" y="524"/>
                      <a:pt x="652" y="524"/>
                    </a:cubicBezTo>
                    <a:close/>
                    <a:moveTo>
                      <a:pt x="654" y="516"/>
                    </a:moveTo>
                    <a:cubicBezTo>
                      <a:pt x="651" y="514"/>
                      <a:pt x="649" y="512"/>
                      <a:pt x="647" y="510"/>
                    </a:cubicBezTo>
                    <a:cubicBezTo>
                      <a:pt x="647" y="509"/>
                      <a:pt x="646" y="509"/>
                      <a:pt x="647" y="508"/>
                    </a:cubicBezTo>
                    <a:cubicBezTo>
                      <a:pt x="646" y="508"/>
                      <a:pt x="646" y="508"/>
                      <a:pt x="646" y="508"/>
                    </a:cubicBezTo>
                    <a:cubicBezTo>
                      <a:pt x="645" y="507"/>
                      <a:pt x="645" y="507"/>
                      <a:pt x="644" y="507"/>
                    </a:cubicBezTo>
                    <a:cubicBezTo>
                      <a:pt x="644" y="507"/>
                      <a:pt x="644" y="506"/>
                      <a:pt x="644" y="506"/>
                    </a:cubicBezTo>
                    <a:cubicBezTo>
                      <a:pt x="644" y="506"/>
                      <a:pt x="643" y="506"/>
                      <a:pt x="643" y="505"/>
                    </a:cubicBezTo>
                    <a:cubicBezTo>
                      <a:pt x="643" y="505"/>
                      <a:pt x="643" y="505"/>
                      <a:pt x="643" y="505"/>
                    </a:cubicBezTo>
                    <a:cubicBezTo>
                      <a:pt x="642" y="505"/>
                      <a:pt x="642" y="504"/>
                      <a:pt x="642" y="504"/>
                    </a:cubicBezTo>
                    <a:cubicBezTo>
                      <a:pt x="641" y="503"/>
                      <a:pt x="641" y="503"/>
                      <a:pt x="640" y="502"/>
                    </a:cubicBezTo>
                    <a:cubicBezTo>
                      <a:pt x="640" y="502"/>
                      <a:pt x="640" y="502"/>
                      <a:pt x="640" y="502"/>
                    </a:cubicBezTo>
                    <a:cubicBezTo>
                      <a:pt x="639" y="501"/>
                      <a:pt x="639" y="501"/>
                      <a:pt x="638" y="500"/>
                    </a:cubicBezTo>
                    <a:cubicBezTo>
                      <a:pt x="639" y="499"/>
                      <a:pt x="639" y="500"/>
                      <a:pt x="639" y="499"/>
                    </a:cubicBezTo>
                    <a:cubicBezTo>
                      <a:pt x="640" y="499"/>
                      <a:pt x="640" y="499"/>
                      <a:pt x="641" y="500"/>
                    </a:cubicBezTo>
                    <a:cubicBezTo>
                      <a:pt x="641" y="500"/>
                      <a:pt x="641" y="501"/>
                      <a:pt x="641" y="502"/>
                    </a:cubicBezTo>
                    <a:cubicBezTo>
                      <a:pt x="642" y="503"/>
                      <a:pt x="642" y="504"/>
                      <a:pt x="644" y="505"/>
                    </a:cubicBezTo>
                    <a:cubicBezTo>
                      <a:pt x="645" y="505"/>
                      <a:pt x="643" y="504"/>
                      <a:pt x="644" y="503"/>
                    </a:cubicBezTo>
                    <a:cubicBezTo>
                      <a:pt x="645" y="504"/>
                      <a:pt x="645" y="505"/>
                      <a:pt x="646" y="506"/>
                    </a:cubicBezTo>
                    <a:cubicBezTo>
                      <a:pt x="647" y="505"/>
                      <a:pt x="647" y="506"/>
                      <a:pt x="648" y="507"/>
                    </a:cubicBezTo>
                    <a:cubicBezTo>
                      <a:pt x="648" y="508"/>
                      <a:pt x="649" y="508"/>
                      <a:pt x="650" y="509"/>
                    </a:cubicBezTo>
                    <a:cubicBezTo>
                      <a:pt x="650" y="509"/>
                      <a:pt x="650" y="509"/>
                      <a:pt x="651" y="509"/>
                    </a:cubicBezTo>
                    <a:cubicBezTo>
                      <a:pt x="651" y="509"/>
                      <a:pt x="652" y="509"/>
                      <a:pt x="652" y="510"/>
                    </a:cubicBezTo>
                    <a:cubicBezTo>
                      <a:pt x="652" y="510"/>
                      <a:pt x="652" y="510"/>
                      <a:pt x="652" y="510"/>
                    </a:cubicBezTo>
                    <a:cubicBezTo>
                      <a:pt x="653" y="510"/>
                      <a:pt x="653" y="510"/>
                      <a:pt x="653" y="511"/>
                    </a:cubicBezTo>
                    <a:cubicBezTo>
                      <a:pt x="654" y="512"/>
                      <a:pt x="653" y="510"/>
                      <a:pt x="654" y="511"/>
                    </a:cubicBezTo>
                    <a:cubicBezTo>
                      <a:pt x="654" y="511"/>
                      <a:pt x="656" y="511"/>
                      <a:pt x="655" y="512"/>
                    </a:cubicBezTo>
                    <a:cubicBezTo>
                      <a:pt x="657" y="512"/>
                      <a:pt x="657" y="513"/>
                      <a:pt x="659" y="514"/>
                    </a:cubicBezTo>
                    <a:cubicBezTo>
                      <a:pt x="659" y="515"/>
                      <a:pt x="660" y="515"/>
                      <a:pt x="660" y="516"/>
                    </a:cubicBezTo>
                    <a:cubicBezTo>
                      <a:pt x="662" y="516"/>
                      <a:pt x="664" y="515"/>
                      <a:pt x="667" y="517"/>
                    </a:cubicBezTo>
                    <a:cubicBezTo>
                      <a:pt x="667" y="517"/>
                      <a:pt x="668" y="518"/>
                      <a:pt x="669" y="518"/>
                    </a:cubicBezTo>
                    <a:cubicBezTo>
                      <a:pt x="670" y="519"/>
                      <a:pt x="670" y="519"/>
                      <a:pt x="671" y="519"/>
                    </a:cubicBezTo>
                    <a:cubicBezTo>
                      <a:pt x="671" y="519"/>
                      <a:pt x="671" y="519"/>
                      <a:pt x="671" y="519"/>
                    </a:cubicBezTo>
                    <a:cubicBezTo>
                      <a:pt x="672" y="519"/>
                      <a:pt x="674" y="519"/>
                      <a:pt x="675" y="519"/>
                    </a:cubicBezTo>
                    <a:cubicBezTo>
                      <a:pt x="675" y="519"/>
                      <a:pt x="676" y="519"/>
                      <a:pt x="676" y="519"/>
                    </a:cubicBezTo>
                    <a:cubicBezTo>
                      <a:pt x="677" y="519"/>
                      <a:pt x="676" y="519"/>
                      <a:pt x="676" y="519"/>
                    </a:cubicBezTo>
                    <a:cubicBezTo>
                      <a:pt x="677" y="520"/>
                      <a:pt x="677" y="519"/>
                      <a:pt x="677" y="519"/>
                    </a:cubicBezTo>
                    <a:cubicBezTo>
                      <a:pt x="678" y="520"/>
                      <a:pt x="677" y="520"/>
                      <a:pt x="678" y="520"/>
                    </a:cubicBezTo>
                    <a:cubicBezTo>
                      <a:pt x="679" y="521"/>
                      <a:pt x="679" y="519"/>
                      <a:pt x="680" y="520"/>
                    </a:cubicBezTo>
                    <a:cubicBezTo>
                      <a:pt x="680" y="522"/>
                      <a:pt x="679" y="522"/>
                      <a:pt x="677" y="522"/>
                    </a:cubicBezTo>
                    <a:cubicBezTo>
                      <a:pt x="676" y="522"/>
                      <a:pt x="676" y="522"/>
                      <a:pt x="675" y="522"/>
                    </a:cubicBezTo>
                    <a:cubicBezTo>
                      <a:pt x="675" y="522"/>
                      <a:pt x="674" y="522"/>
                      <a:pt x="674" y="522"/>
                    </a:cubicBezTo>
                    <a:cubicBezTo>
                      <a:pt x="671" y="521"/>
                      <a:pt x="669" y="521"/>
                      <a:pt x="666" y="520"/>
                    </a:cubicBezTo>
                    <a:cubicBezTo>
                      <a:pt x="665" y="519"/>
                      <a:pt x="665" y="521"/>
                      <a:pt x="664" y="520"/>
                    </a:cubicBezTo>
                    <a:cubicBezTo>
                      <a:pt x="663" y="519"/>
                      <a:pt x="661" y="519"/>
                      <a:pt x="660" y="519"/>
                    </a:cubicBezTo>
                    <a:cubicBezTo>
                      <a:pt x="659" y="518"/>
                      <a:pt x="659" y="518"/>
                      <a:pt x="658" y="517"/>
                    </a:cubicBezTo>
                    <a:cubicBezTo>
                      <a:pt x="658" y="517"/>
                      <a:pt x="657" y="517"/>
                      <a:pt x="657" y="516"/>
                    </a:cubicBezTo>
                    <a:cubicBezTo>
                      <a:pt x="656" y="515"/>
                      <a:pt x="655" y="516"/>
                      <a:pt x="654" y="516"/>
                    </a:cubicBezTo>
                    <a:close/>
                    <a:moveTo>
                      <a:pt x="678" y="525"/>
                    </a:moveTo>
                    <a:cubicBezTo>
                      <a:pt x="677" y="525"/>
                      <a:pt x="675" y="525"/>
                      <a:pt x="674" y="525"/>
                    </a:cubicBezTo>
                    <a:cubicBezTo>
                      <a:pt x="674" y="525"/>
                      <a:pt x="674" y="525"/>
                      <a:pt x="673" y="525"/>
                    </a:cubicBezTo>
                    <a:cubicBezTo>
                      <a:pt x="672" y="526"/>
                      <a:pt x="673" y="524"/>
                      <a:pt x="672" y="524"/>
                    </a:cubicBezTo>
                    <a:cubicBezTo>
                      <a:pt x="671" y="525"/>
                      <a:pt x="671" y="525"/>
                      <a:pt x="671" y="525"/>
                    </a:cubicBezTo>
                    <a:cubicBezTo>
                      <a:pt x="670" y="525"/>
                      <a:pt x="669" y="524"/>
                      <a:pt x="668" y="524"/>
                    </a:cubicBezTo>
                    <a:cubicBezTo>
                      <a:pt x="669" y="524"/>
                      <a:pt x="669" y="523"/>
                      <a:pt x="669" y="523"/>
                    </a:cubicBezTo>
                    <a:cubicBezTo>
                      <a:pt x="670" y="523"/>
                      <a:pt x="670" y="524"/>
                      <a:pt x="671" y="524"/>
                    </a:cubicBezTo>
                    <a:cubicBezTo>
                      <a:pt x="671" y="524"/>
                      <a:pt x="671" y="524"/>
                      <a:pt x="672" y="524"/>
                    </a:cubicBezTo>
                    <a:cubicBezTo>
                      <a:pt x="672" y="524"/>
                      <a:pt x="672" y="524"/>
                      <a:pt x="672" y="524"/>
                    </a:cubicBezTo>
                    <a:cubicBezTo>
                      <a:pt x="673" y="523"/>
                      <a:pt x="674" y="524"/>
                      <a:pt x="675" y="524"/>
                    </a:cubicBezTo>
                    <a:cubicBezTo>
                      <a:pt x="675" y="524"/>
                      <a:pt x="676" y="524"/>
                      <a:pt x="676" y="524"/>
                    </a:cubicBezTo>
                    <a:cubicBezTo>
                      <a:pt x="677" y="524"/>
                      <a:pt x="678" y="524"/>
                      <a:pt x="678" y="524"/>
                    </a:cubicBezTo>
                    <a:cubicBezTo>
                      <a:pt x="678" y="524"/>
                      <a:pt x="678" y="524"/>
                      <a:pt x="678" y="525"/>
                    </a:cubicBezTo>
                    <a:close/>
                    <a:moveTo>
                      <a:pt x="657" y="520"/>
                    </a:moveTo>
                    <a:cubicBezTo>
                      <a:pt x="660" y="521"/>
                      <a:pt x="664" y="521"/>
                      <a:pt x="665" y="523"/>
                    </a:cubicBezTo>
                    <a:cubicBezTo>
                      <a:pt x="665" y="524"/>
                      <a:pt x="664" y="523"/>
                      <a:pt x="664" y="523"/>
                    </a:cubicBezTo>
                    <a:cubicBezTo>
                      <a:pt x="663" y="524"/>
                      <a:pt x="664" y="524"/>
                      <a:pt x="664" y="525"/>
                    </a:cubicBezTo>
                    <a:cubicBezTo>
                      <a:pt x="662" y="525"/>
                      <a:pt x="660" y="525"/>
                      <a:pt x="658" y="524"/>
                    </a:cubicBezTo>
                    <a:cubicBezTo>
                      <a:pt x="659" y="523"/>
                      <a:pt x="662" y="525"/>
                      <a:pt x="662" y="523"/>
                    </a:cubicBezTo>
                    <a:cubicBezTo>
                      <a:pt x="661" y="521"/>
                      <a:pt x="656" y="522"/>
                      <a:pt x="657" y="520"/>
                    </a:cubicBezTo>
                    <a:close/>
                    <a:moveTo>
                      <a:pt x="676" y="535"/>
                    </a:moveTo>
                    <a:cubicBezTo>
                      <a:pt x="675" y="535"/>
                      <a:pt x="674" y="535"/>
                      <a:pt x="673" y="535"/>
                    </a:cubicBezTo>
                    <a:cubicBezTo>
                      <a:pt x="672" y="535"/>
                      <a:pt x="672" y="535"/>
                      <a:pt x="671" y="535"/>
                    </a:cubicBezTo>
                    <a:cubicBezTo>
                      <a:pt x="671" y="535"/>
                      <a:pt x="671" y="535"/>
                      <a:pt x="670" y="535"/>
                    </a:cubicBezTo>
                    <a:cubicBezTo>
                      <a:pt x="670" y="535"/>
                      <a:pt x="670" y="534"/>
                      <a:pt x="670" y="534"/>
                    </a:cubicBezTo>
                    <a:cubicBezTo>
                      <a:pt x="669" y="534"/>
                      <a:pt x="669" y="534"/>
                      <a:pt x="668" y="534"/>
                    </a:cubicBezTo>
                    <a:cubicBezTo>
                      <a:pt x="667" y="533"/>
                      <a:pt x="667" y="533"/>
                      <a:pt x="665" y="533"/>
                    </a:cubicBezTo>
                    <a:cubicBezTo>
                      <a:pt x="665" y="533"/>
                      <a:pt x="665" y="533"/>
                      <a:pt x="665" y="533"/>
                    </a:cubicBezTo>
                    <a:cubicBezTo>
                      <a:pt x="664" y="533"/>
                      <a:pt x="664" y="533"/>
                      <a:pt x="664" y="533"/>
                    </a:cubicBezTo>
                    <a:cubicBezTo>
                      <a:pt x="663" y="533"/>
                      <a:pt x="663" y="533"/>
                      <a:pt x="662" y="533"/>
                    </a:cubicBezTo>
                    <a:cubicBezTo>
                      <a:pt x="662" y="533"/>
                      <a:pt x="661" y="532"/>
                      <a:pt x="661" y="532"/>
                    </a:cubicBezTo>
                    <a:cubicBezTo>
                      <a:pt x="661" y="532"/>
                      <a:pt x="661" y="532"/>
                      <a:pt x="660" y="532"/>
                    </a:cubicBezTo>
                    <a:cubicBezTo>
                      <a:pt x="660" y="532"/>
                      <a:pt x="659" y="532"/>
                      <a:pt x="659" y="531"/>
                    </a:cubicBezTo>
                    <a:cubicBezTo>
                      <a:pt x="658" y="531"/>
                      <a:pt x="656" y="531"/>
                      <a:pt x="657" y="530"/>
                    </a:cubicBezTo>
                    <a:cubicBezTo>
                      <a:pt x="659" y="531"/>
                      <a:pt x="660" y="532"/>
                      <a:pt x="662" y="531"/>
                    </a:cubicBezTo>
                    <a:cubicBezTo>
                      <a:pt x="663" y="532"/>
                      <a:pt x="666" y="533"/>
                      <a:pt x="667" y="532"/>
                    </a:cubicBezTo>
                    <a:cubicBezTo>
                      <a:pt x="667" y="532"/>
                      <a:pt x="668" y="532"/>
                      <a:pt x="669" y="533"/>
                    </a:cubicBezTo>
                    <a:cubicBezTo>
                      <a:pt x="669" y="533"/>
                      <a:pt x="669" y="533"/>
                      <a:pt x="669" y="533"/>
                    </a:cubicBezTo>
                    <a:cubicBezTo>
                      <a:pt x="670" y="534"/>
                      <a:pt x="670" y="533"/>
                      <a:pt x="671" y="533"/>
                    </a:cubicBezTo>
                    <a:cubicBezTo>
                      <a:pt x="672" y="533"/>
                      <a:pt x="672" y="534"/>
                      <a:pt x="672" y="534"/>
                    </a:cubicBezTo>
                    <a:cubicBezTo>
                      <a:pt x="672" y="534"/>
                      <a:pt x="673" y="534"/>
                      <a:pt x="673" y="535"/>
                    </a:cubicBezTo>
                    <a:cubicBezTo>
                      <a:pt x="674" y="534"/>
                      <a:pt x="676" y="535"/>
                      <a:pt x="678" y="535"/>
                    </a:cubicBezTo>
                    <a:cubicBezTo>
                      <a:pt x="679" y="535"/>
                      <a:pt x="679" y="536"/>
                      <a:pt x="679" y="536"/>
                    </a:cubicBezTo>
                    <a:cubicBezTo>
                      <a:pt x="679" y="537"/>
                      <a:pt x="677" y="536"/>
                      <a:pt x="676" y="535"/>
                    </a:cubicBezTo>
                    <a:close/>
                    <a:moveTo>
                      <a:pt x="681" y="534"/>
                    </a:moveTo>
                    <a:cubicBezTo>
                      <a:pt x="681" y="534"/>
                      <a:pt x="680" y="534"/>
                      <a:pt x="680" y="534"/>
                    </a:cubicBezTo>
                    <a:cubicBezTo>
                      <a:pt x="678" y="534"/>
                      <a:pt x="678" y="534"/>
                      <a:pt x="678" y="534"/>
                    </a:cubicBezTo>
                    <a:cubicBezTo>
                      <a:pt x="678" y="533"/>
                      <a:pt x="679" y="534"/>
                      <a:pt x="679" y="534"/>
                    </a:cubicBezTo>
                    <a:cubicBezTo>
                      <a:pt x="681" y="534"/>
                      <a:pt x="682" y="533"/>
                      <a:pt x="683" y="534"/>
                    </a:cubicBezTo>
                    <a:cubicBezTo>
                      <a:pt x="682" y="535"/>
                      <a:pt x="682" y="534"/>
                      <a:pt x="681" y="534"/>
                    </a:cubicBezTo>
                    <a:close/>
                    <a:moveTo>
                      <a:pt x="683" y="522"/>
                    </a:moveTo>
                    <a:cubicBezTo>
                      <a:pt x="684" y="521"/>
                      <a:pt x="684" y="521"/>
                      <a:pt x="685" y="522"/>
                    </a:cubicBezTo>
                    <a:cubicBezTo>
                      <a:pt x="685" y="522"/>
                      <a:pt x="684" y="522"/>
                      <a:pt x="683" y="522"/>
                    </a:cubicBezTo>
                    <a:close/>
                    <a:moveTo>
                      <a:pt x="688" y="535"/>
                    </a:moveTo>
                    <a:cubicBezTo>
                      <a:pt x="688" y="535"/>
                      <a:pt x="686" y="536"/>
                      <a:pt x="686" y="535"/>
                    </a:cubicBezTo>
                    <a:cubicBezTo>
                      <a:pt x="686" y="534"/>
                      <a:pt x="686" y="535"/>
                      <a:pt x="687" y="535"/>
                    </a:cubicBezTo>
                    <a:cubicBezTo>
                      <a:pt x="687" y="535"/>
                      <a:pt x="688" y="535"/>
                      <a:pt x="688" y="535"/>
                    </a:cubicBezTo>
                    <a:cubicBezTo>
                      <a:pt x="688" y="535"/>
                      <a:pt x="689" y="535"/>
                      <a:pt x="689" y="535"/>
                    </a:cubicBezTo>
                    <a:cubicBezTo>
                      <a:pt x="690" y="536"/>
                      <a:pt x="689" y="535"/>
                      <a:pt x="688" y="535"/>
                    </a:cubicBezTo>
                    <a:close/>
                    <a:moveTo>
                      <a:pt x="692" y="536"/>
                    </a:moveTo>
                    <a:cubicBezTo>
                      <a:pt x="692" y="535"/>
                      <a:pt x="692" y="536"/>
                      <a:pt x="693" y="536"/>
                    </a:cubicBezTo>
                    <a:cubicBezTo>
                      <a:pt x="694" y="536"/>
                      <a:pt x="694" y="535"/>
                      <a:pt x="695" y="536"/>
                    </a:cubicBezTo>
                    <a:cubicBezTo>
                      <a:pt x="694" y="537"/>
                      <a:pt x="693" y="536"/>
                      <a:pt x="692" y="536"/>
                    </a:cubicBezTo>
                    <a:close/>
                    <a:moveTo>
                      <a:pt x="694" y="523"/>
                    </a:moveTo>
                    <a:cubicBezTo>
                      <a:pt x="691" y="522"/>
                      <a:pt x="688" y="523"/>
                      <a:pt x="686" y="522"/>
                    </a:cubicBezTo>
                    <a:cubicBezTo>
                      <a:pt x="686" y="521"/>
                      <a:pt x="687" y="521"/>
                      <a:pt x="688" y="521"/>
                    </a:cubicBezTo>
                    <a:cubicBezTo>
                      <a:pt x="688" y="521"/>
                      <a:pt x="688" y="522"/>
                      <a:pt x="689" y="522"/>
                    </a:cubicBezTo>
                    <a:cubicBezTo>
                      <a:pt x="689" y="522"/>
                      <a:pt x="689" y="521"/>
                      <a:pt x="689" y="521"/>
                    </a:cubicBezTo>
                    <a:cubicBezTo>
                      <a:pt x="690" y="521"/>
                      <a:pt x="691" y="522"/>
                      <a:pt x="691" y="522"/>
                    </a:cubicBezTo>
                    <a:cubicBezTo>
                      <a:pt x="692" y="521"/>
                      <a:pt x="692" y="521"/>
                      <a:pt x="692" y="521"/>
                    </a:cubicBezTo>
                    <a:cubicBezTo>
                      <a:pt x="693" y="521"/>
                      <a:pt x="694" y="521"/>
                      <a:pt x="695" y="521"/>
                    </a:cubicBezTo>
                    <a:cubicBezTo>
                      <a:pt x="695" y="521"/>
                      <a:pt x="696" y="522"/>
                      <a:pt x="697" y="520"/>
                    </a:cubicBezTo>
                    <a:cubicBezTo>
                      <a:pt x="697" y="521"/>
                      <a:pt x="698" y="521"/>
                      <a:pt x="699" y="521"/>
                    </a:cubicBezTo>
                    <a:cubicBezTo>
                      <a:pt x="699" y="521"/>
                      <a:pt x="699" y="520"/>
                      <a:pt x="700" y="520"/>
                    </a:cubicBezTo>
                    <a:cubicBezTo>
                      <a:pt x="701" y="520"/>
                      <a:pt x="702" y="520"/>
                      <a:pt x="703" y="519"/>
                    </a:cubicBezTo>
                    <a:cubicBezTo>
                      <a:pt x="703" y="520"/>
                      <a:pt x="703" y="520"/>
                      <a:pt x="703" y="521"/>
                    </a:cubicBezTo>
                    <a:cubicBezTo>
                      <a:pt x="703" y="520"/>
                      <a:pt x="704" y="521"/>
                      <a:pt x="705" y="521"/>
                    </a:cubicBezTo>
                    <a:cubicBezTo>
                      <a:pt x="706" y="521"/>
                      <a:pt x="706" y="520"/>
                      <a:pt x="707" y="520"/>
                    </a:cubicBezTo>
                    <a:cubicBezTo>
                      <a:pt x="708" y="520"/>
                      <a:pt x="708" y="520"/>
                      <a:pt x="709" y="520"/>
                    </a:cubicBezTo>
                    <a:cubicBezTo>
                      <a:pt x="709" y="520"/>
                      <a:pt x="710" y="519"/>
                      <a:pt x="710" y="519"/>
                    </a:cubicBezTo>
                    <a:cubicBezTo>
                      <a:pt x="711" y="519"/>
                      <a:pt x="711" y="520"/>
                      <a:pt x="711" y="519"/>
                    </a:cubicBezTo>
                    <a:cubicBezTo>
                      <a:pt x="712" y="519"/>
                      <a:pt x="712" y="519"/>
                      <a:pt x="712" y="519"/>
                    </a:cubicBezTo>
                    <a:cubicBezTo>
                      <a:pt x="713" y="519"/>
                      <a:pt x="713" y="518"/>
                      <a:pt x="715" y="519"/>
                    </a:cubicBezTo>
                    <a:cubicBezTo>
                      <a:pt x="715" y="519"/>
                      <a:pt x="715" y="519"/>
                      <a:pt x="716" y="518"/>
                    </a:cubicBezTo>
                    <a:cubicBezTo>
                      <a:pt x="716" y="520"/>
                      <a:pt x="715" y="519"/>
                      <a:pt x="714" y="519"/>
                    </a:cubicBezTo>
                    <a:cubicBezTo>
                      <a:pt x="714" y="519"/>
                      <a:pt x="713" y="520"/>
                      <a:pt x="713" y="520"/>
                    </a:cubicBezTo>
                    <a:cubicBezTo>
                      <a:pt x="713" y="520"/>
                      <a:pt x="712" y="520"/>
                      <a:pt x="712" y="520"/>
                    </a:cubicBezTo>
                    <a:cubicBezTo>
                      <a:pt x="712" y="520"/>
                      <a:pt x="711" y="521"/>
                      <a:pt x="711" y="521"/>
                    </a:cubicBezTo>
                    <a:cubicBezTo>
                      <a:pt x="711" y="521"/>
                      <a:pt x="710" y="521"/>
                      <a:pt x="710" y="521"/>
                    </a:cubicBezTo>
                    <a:cubicBezTo>
                      <a:pt x="709" y="521"/>
                      <a:pt x="709" y="521"/>
                      <a:pt x="709" y="521"/>
                    </a:cubicBezTo>
                    <a:cubicBezTo>
                      <a:pt x="708" y="521"/>
                      <a:pt x="708" y="522"/>
                      <a:pt x="708" y="522"/>
                    </a:cubicBezTo>
                    <a:cubicBezTo>
                      <a:pt x="707" y="522"/>
                      <a:pt x="706" y="521"/>
                      <a:pt x="705" y="522"/>
                    </a:cubicBezTo>
                    <a:cubicBezTo>
                      <a:pt x="705" y="522"/>
                      <a:pt x="705" y="522"/>
                      <a:pt x="704" y="522"/>
                    </a:cubicBezTo>
                    <a:cubicBezTo>
                      <a:pt x="703" y="522"/>
                      <a:pt x="701" y="522"/>
                      <a:pt x="700" y="523"/>
                    </a:cubicBezTo>
                    <a:cubicBezTo>
                      <a:pt x="697" y="522"/>
                      <a:pt x="695" y="522"/>
                      <a:pt x="694" y="523"/>
                    </a:cubicBezTo>
                    <a:close/>
                    <a:moveTo>
                      <a:pt x="698" y="535"/>
                    </a:moveTo>
                    <a:cubicBezTo>
                      <a:pt x="698" y="534"/>
                      <a:pt x="700" y="536"/>
                      <a:pt x="700" y="536"/>
                    </a:cubicBezTo>
                    <a:cubicBezTo>
                      <a:pt x="700" y="537"/>
                      <a:pt x="698" y="536"/>
                      <a:pt x="698" y="535"/>
                    </a:cubicBezTo>
                    <a:close/>
                    <a:moveTo>
                      <a:pt x="716" y="527"/>
                    </a:moveTo>
                    <a:cubicBezTo>
                      <a:pt x="715" y="527"/>
                      <a:pt x="715" y="527"/>
                      <a:pt x="715" y="527"/>
                    </a:cubicBezTo>
                    <a:cubicBezTo>
                      <a:pt x="714" y="527"/>
                      <a:pt x="714" y="526"/>
                      <a:pt x="714" y="527"/>
                    </a:cubicBezTo>
                    <a:cubicBezTo>
                      <a:pt x="713" y="527"/>
                      <a:pt x="712" y="527"/>
                      <a:pt x="712" y="527"/>
                    </a:cubicBezTo>
                    <a:cubicBezTo>
                      <a:pt x="712" y="528"/>
                      <a:pt x="711" y="527"/>
                      <a:pt x="711" y="528"/>
                    </a:cubicBezTo>
                    <a:cubicBezTo>
                      <a:pt x="709" y="527"/>
                      <a:pt x="708" y="529"/>
                      <a:pt x="706" y="528"/>
                    </a:cubicBezTo>
                    <a:cubicBezTo>
                      <a:pt x="705" y="528"/>
                      <a:pt x="705" y="529"/>
                      <a:pt x="705" y="529"/>
                    </a:cubicBezTo>
                    <a:cubicBezTo>
                      <a:pt x="704" y="529"/>
                      <a:pt x="703" y="530"/>
                      <a:pt x="703" y="530"/>
                    </a:cubicBezTo>
                    <a:cubicBezTo>
                      <a:pt x="702" y="530"/>
                      <a:pt x="702" y="529"/>
                      <a:pt x="702" y="529"/>
                    </a:cubicBezTo>
                    <a:cubicBezTo>
                      <a:pt x="702" y="529"/>
                      <a:pt x="701" y="530"/>
                      <a:pt x="701" y="530"/>
                    </a:cubicBezTo>
                    <a:cubicBezTo>
                      <a:pt x="701" y="530"/>
                      <a:pt x="700" y="530"/>
                      <a:pt x="699" y="530"/>
                    </a:cubicBezTo>
                    <a:cubicBezTo>
                      <a:pt x="698" y="530"/>
                      <a:pt x="698" y="530"/>
                      <a:pt x="698" y="530"/>
                    </a:cubicBezTo>
                    <a:cubicBezTo>
                      <a:pt x="698" y="529"/>
                      <a:pt x="698" y="529"/>
                      <a:pt x="699" y="530"/>
                    </a:cubicBezTo>
                    <a:cubicBezTo>
                      <a:pt x="700" y="530"/>
                      <a:pt x="700" y="529"/>
                      <a:pt x="700" y="529"/>
                    </a:cubicBezTo>
                    <a:cubicBezTo>
                      <a:pt x="701" y="528"/>
                      <a:pt x="701" y="529"/>
                      <a:pt x="701" y="529"/>
                    </a:cubicBezTo>
                    <a:cubicBezTo>
                      <a:pt x="701" y="529"/>
                      <a:pt x="702" y="528"/>
                      <a:pt x="702" y="528"/>
                    </a:cubicBezTo>
                    <a:cubicBezTo>
                      <a:pt x="702" y="528"/>
                      <a:pt x="702" y="529"/>
                      <a:pt x="702" y="529"/>
                    </a:cubicBezTo>
                    <a:cubicBezTo>
                      <a:pt x="703" y="528"/>
                      <a:pt x="703" y="528"/>
                      <a:pt x="703" y="528"/>
                    </a:cubicBezTo>
                    <a:cubicBezTo>
                      <a:pt x="704" y="528"/>
                      <a:pt x="705" y="528"/>
                      <a:pt x="706" y="527"/>
                    </a:cubicBezTo>
                    <a:cubicBezTo>
                      <a:pt x="707" y="527"/>
                      <a:pt x="709" y="527"/>
                      <a:pt x="710" y="527"/>
                    </a:cubicBezTo>
                    <a:cubicBezTo>
                      <a:pt x="711" y="526"/>
                      <a:pt x="713" y="526"/>
                      <a:pt x="714" y="526"/>
                    </a:cubicBezTo>
                    <a:cubicBezTo>
                      <a:pt x="715" y="526"/>
                      <a:pt x="714" y="526"/>
                      <a:pt x="714" y="527"/>
                    </a:cubicBezTo>
                    <a:cubicBezTo>
                      <a:pt x="715" y="527"/>
                      <a:pt x="715" y="526"/>
                      <a:pt x="716" y="526"/>
                    </a:cubicBezTo>
                    <a:cubicBezTo>
                      <a:pt x="716" y="526"/>
                      <a:pt x="716" y="526"/>
                      <a:pt x="717" y="526"/>
                    </a:cubicBezTo>
                    <a:cubicBezTo>
                      <a:pt x="718" y="527"/>
                      <a:pt x="716" y="527"/>
                      <a:pt x="716" y="527"/>
                    </a:cubicBezTo>
                    <a:close/>
                    <a:moveTo>
                      <a:pt x="484" y="270"/>
                    </a:moveTo>
                    <a:cubicBezTo>
                      <a:pt x="484" y="270"/>
                      <a:pt x="484" y="271"/>
                      <a:pt x="484" y="271"/>
                    </a:cubicBezTo>
                    <a:cubicBezTo>
                      <a:pt x="485" y="271"/>
                      <a:pt x="485" y="270"/>
                      <a:pt x="485" y="270"/>
                    </a:cubicBezTo>
                    <a:cubicBezTo>
                      <a:pt x="486" y="270"/>
                      <a:pt x="487" y="271"/>
                      <a:pt x="487" y="270"/>
                    </a:cubicBezTo>
                    <a:cubicBezTo>
                      <a:pt x="488" y="271"/>
                      <a:pt x="488" y="271"/>
                      <a:pt x="488" y="272"/>
                    </a:cubicBezTo>
                    <a:cubicBezTo>
                      <a:pt x="488" y="272"/>
                      <a:pt x="487" y="272"/>
                      <a:pt x="486" y="272"/>
                    </a:cubicBezTo>
                    <a:cubicBezTo>
                      <a:pt x="485" y="271"/>
                      <a:pt x="484" y="272"/>
                      <a:pt x="483" y="271"/>
                    </a:cubicBezTo>
                    <a:cubicBezTo>
                      <a:pt x="483" y="270"/>
                      <a:pt x="484" y="271"/>
                      <a:pt x="484" y="270"/>
                    </a:cubicBezTo>
                    <a:close/>
                    <a:moveTo>
                      <a:pt x="438" y="278"/>
                    </a:moveTo>
                    <a:cubicBezTo>
                      <a:pt x="438" y="278"/>
                      <a:pt x="437" y="278"/>
                      <a:pt x="437" y="278"/>
                    </a:cubicBezTo>
                    <a:cubicBezTo>
                      <a:pt x="436" y="278"/>
                      <a:pt x="436" y="278"/>
                      <a:pt x="436" y="278"/>
                    </a:cubicBezTo>
                    <a:cubicBezTo>
                      <a:pt x="435" y="278"/>
                      <a:pt x="435" y="278"/>
                      <a:pt x="434" y="279"/>
                    </a:cubicBez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9"/>
                    </a:cubicBezTo>
                    <a:cubicBezTo>
                      <a:pt x="432" y="280"/>
                      <a:pt x="432" y="281"/>
                      <a:pt x="431" y="281"/>
                    </a:cubicBezTo>
                    <a:cubicBezTo>
                      <a:pt x="431" y="281"/>
                      <a:pt x="430" y="281"/>
                      <a:pt x="430" y="281"/>
                    </a:cubicBezTo>
                    <a:cubicBezTo>
                      <a:pt x="430" y="281"/>
                      <a:pt x="429" y="282"/>
                      <a:pt x="429" y="282"/>
                    </a:cubicBezTo>
                    <a:cubicBezTo>
                      <a:pt x="429" y="281"/>
                      <a:pt x="430" y="281"/>
                      <a:pt x="430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2" y="280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8"/>
                    </a:cubicBezTo>
                    <a:cubicBezTo>
                      <a:pt x="433" y="278"/>
                      <a:pt x="434" y="279"/>
                      <a:pt x="434" y="278"/>
                    </a:cubicBezTo>
                    <a:cubicBezTo>
                      <a:pt x="434" y="278"/>
                      <a:pt x="434" y="278"/>
                      <a:pt x="435" y="278"/>
                    </a:cubicBezTo>
                    <a:cubicBezTo>
                      <a:pt x="435" y="278"/>
                      <a:pt x="436" y="278"/>
                      <a:pt x="436" y="277"/>
                    </a:cubicBezTo>
                    <a:cubicBezTo>
                      <a:pt x="437" y="277"/>
                      <a:pt x="438" y="276"/>
                      <a:pt x="438" y="276"/>
                    </a:cubicBezTo>
                    <a:cubicBezTo>
                      <a:pt x="439" y="275"/>
                      <a:pt x="441" y="275"/>
                      <a:pt x="442" y="275"/>
                    </a:cubicBezTo>
                    <a:cubicBezTo>
                      <a:pt x="442" y="275"/>
                      <a:pt x="442" y="275"/>
                      <a:pt x="443" y="275"/>
                    </a:cubicBezTo>
                    <a:cubicBezTo>
                      <a:pt x="441" y="276"/>
                      <a:pt x="440" y="276"/>
                      <a:pt x="438" y="278"/>
                    </a:cubicBezTo>
                    <a:close/>
                    <a:moveTo>
                      <a:pt x="456" y="271"/>
                    </a:moveTo>
                    <a:cubicBezTo>
                      <a:pt x="456" y="271"/>
                      <a:pt x="455" y="272"/>
                      <a:pt x="455" y="272"/>
                    </a:cubicBezTo>
                    <a:cubicBezTo>
                      <a:pt x="455" y="272"/>
                      <a:pt x="454" y="272"/>
                      <a:pt x="454" y="272"/>
                    </a:cubicBezTo>
                    <a:cubicBezTo>
                      <a:pt x="454" y="272"/>
                      <a:pt x="453" y="272"/>
                      <a:pt x="453" y="272"/>
                    </a:cubicBezTo>
                    <a:cubicBezTo>
                      <a:pt x="453" y="273"/>
                      <a:pt x="452" y="272"/>
                      <a:pt x="452" y="272"/>
                    </a:cubicBezTo>
                    <a:cubicBezTo>
                      <a:pt x="451" y="273"/>
                      <a:pt x="451" y="273"/>
                      <a:pt x="451" y="273"/>
                    </a:cubicBezTo>
                    <a:cubicBezTo>
                      <a:pt x="450" y="273"/>
                      <a:pt x="450" y="273"/>
                      <a:pt x="450" y="274"/>
                    </a:cubicBezTo>
                    <a:cubicBezTo>
                      <a:pt x="450" y="274"/>
                      <a:pt x="449" y="273"/>
                      <a:pt x="449" y="273"/>
                    </a:cubicBezTo>
                    <a:cubicBezTo>
                      <a:pt x="449" y="273"/>
                      <a:pt x="449" y="274"/>
                      <a:pt x="448" y="274"/>
                    </a:cubicBezTo>
                    <a:cubicBezTo>
                      <a:pt x="447" y="274"/>
                      <a:pt x="447" y="274"/>
                      <a:pt x="447" y="274"/>
                    </a:cubicBezTo>
                    <a:cubicBezTo>
                      <a:pt x="447" y="273"/>
                      <a:pt x="447" y="274"/>
                      <a:pt x="447" y="274"/>
                    </a:cubicBezTo>
                    <a:cubicBezTo>
                      <a:pt x="447" y="274"/>
                      <a:pt x="447" y="273"/>
                      <a:pt x="448" y="273"/>
                    </a:cubicBezTo>
                    <a:cubicBezTo>
                      <a:pt x="448" y="273"/>
                      <a:pt x="448" y="273"/>
                      <a:pt x="448" y="273"/>
                    </a:cubicBezTo>
                    <a:cubicBezTo>
                      <a:pt x="449" y="273"/>
                      <a:pt x="449" y="273"/>
                      <a:pt x="450" y="273"/>
                    </a:cubicBezTo>
                    <a:cubicBezTo>
                      <a:pt x="450" y="272"/>
                      <a:pt x="450" y="272"/>
                      <a:pt x="450" y="272"/>
                    </a:cubicBezTo>
                    <a:cubicBezTo>
                      <a:pt x="451" y="273"/>
                      <a:pt x="451" y="271"/>
                      <a:pt x="452" y="271"/>
                    </a:cubicBezTo>
                    <a:cubicBezTo>
                      <a:pt x="452" y="271"/>
                      <a:pt x="452" y="271"/>
                      <a:pt x="453" y="271"/>
                    </a:cubicBezTo>
                    <a:cubicBezTo>
                      <a:pt x="453" y="271"/>
                      <a:pt x="454" y="271"/>
                      <a:pt x="454" y="271"/>
                    </a:cubicBezTo>
                    <a:cubicBezTo>
                      <a:pt x="455" y="271"/>
                      <a:pt x="454" y="271"/>
                      <a:pt x="455" y="271"/>
                    </a:cubicBezTo>
                    <a:cubicBezTo>
                      <a:pt x="455" y="270"/>
                      <a:pt x="456" y="271"/>
                      <a:pt x="456" y="270"/>
                    </a:cubicBezTo>
                    <a:cubicBezTo>
                      <a:pt x="457" y="271"/>
                      <a:pt x="457" y="270"/>
                      <a:pt x="457" y="271"/>
                    </a:cubicBezTo>
                    <a:cubicBezTo>
                      <a:pt x="457" y="271"/>
                      <a:pt x="456" y="271"/>
                      <a:pt x="456" y="271"/>
                    </a:cubicBezTo>
                    <a:close/>
                    <a:moveTo>
                      <a:pt x="469" y="271"/>
                    </a:moveTo>
                    <a:cubicBezTo>
                      <a:pt x="468" y="271"/>
                      <a:pt x="467" y="271"/>
                      <a:pt x="467" y="271"/>
                    </a:cubicBezTo>
                    <a:cubicBezTo>
                      <a:pt x="466" y="271"/>
                      <a:pt x="466" y="271"/>
                      <a:pt x="466" y="271"/>
                    </a:cubicBezTo>
                    <a:cubicBezTo>
                      <a:pt x="465" y="271"/>
                      <a:pt x="465" y="271"/>
                      <a:pt x="464" y="271"/>
                    </a:cubicBezTo>
                    <a:cubicBezTo>
                      <a:pt x="464" y="271"/>
                      <a:pt x="464" y="271"/>
                      <a:pt x="464" y="271"/>
                    </a:cubicBezTo>
                    <a:cubicBezTo>
                      <a:pt x="464" y="271"/>
                      <a:pt x="463" y="271"/>
                      <a:pt x="463" y="271"/>
                    </a:cubicBezTo>
                    <a:cubicBezTo>
                      <a:pt x="463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1" y="271"/>
                      <a:pt x="461" y="271"/>
                      <a:pt x="461" y="271"/>
                    </a:cubicBezTo>
                    <a:cubicBezTo>
                      <a:pt x="460" y="271"/>
                      <a:pt x="460" y="271"/>
                      <a:pt x="460" y="271"/>
                    </a:cubicBezTo>
                    <a:cubicBezTo>
                      <a:pt x="460" y="271"/>
                      <a:pt x="459" y="272"/>
                      <a:pt x="458" y="271"/>
                    </a:cubicBezTo>
                    <a:cubicBezTo>
                      <a:pt x="459" y="271"/>
                      <a:pt x="460" y="271"/>
                      <a:pt x="460" y="271"/>
                    </a:cubicBezTo>
                    <a:cubicBezTo>
                      <a:pt x="461" y="271"/>
                      <a:pt x="462" y="271"/>
                      <a:pt x="463" y="270"/>
                    </a:cubicBezTo>
                    <a:cubicBezTo>
                      <a:pt x="463" y="270"/>
                      <a:pt x="463" y="270"/>
                      <a:pt x="463" y="270"/>
                    </a:cubicBezTo>
                    <a:cubicBezTo>
                      <a:pt x="463" y="270"/>
                      <a:pt x="464" y="270"/>
                      <a:pt x="464" y="270"/>
                    </a:cubicBezTo>
                    <a:cubicBezTo>
                      <a:pt x="464" y="270"/>
                      <a:pt x="464" y="270"/>
                      <a:pt x="465" y="270"/>
                    </a:cubicBezTo>
                    <a:cubicBezTo>
                      <a:pt x="465" y="270"/>
                      <a:pt x="465" y="270"/>
                      <a:pt x="466" y="269"/>
                    </a:cubicBezTo>
                    <a:cubicBezTo>
                      <a:pt x="467" y="270"/>
                      <a:pt x="468" y="270"/>
                      <a:pt x="470" y="271"/>
                    </a:cubicBezTo>
                    <a:cubicBezTo>
                      <a:pt x="469" y="271"/>
                      <a:pt x="469" y="271"/>
                      <a:pt x="469" y="271"/>
                    </a:cubicBezTo>
                    <a:close/>
                    <a:moveTo>
                      <a:pt x="481" y="272"/>
                    </a:moveTo>
                    <a:cubicBezTo>
                      <a:pt x="481" y="271"/>
                      <a:pt x="480" y="271"/>
                      <a:pt x="480" y="271"/>
                    </a:cubicBezTo>
                    <a:cubicBezTo>
                      <a:pt x="478" y="271"/>
                      <a:pt x="477" y="271"/>
                      <a:pt x="476" y="270"/>
                    </a:cubicBezTo>
                    <a:cubicBezTo>
                      <a:pt x="475" y="270"/>
                      <a:pt x="475" y="271"/>
                      <a:pt x="475" y="270"/>
                    </a:cubicBezTo>
                    <a:cubicBezTo>
                      <a:pt x="475" y="270"/>
                      <a:pt x="474" y="270"/>
                      <a:pt x="473" y="270"/>
                    </a:cubicBezTo>
                    <a:cubicBezTo>
                      <a:pt x="473" y="270"/>
                      <a:pt x="472" y="270"/>
                      <a:pt x="472" y="270"/>
                    </a:cubicBezTo>
                    <a:cubicBezTo>
                      <a:pt x="471" y="270"/>
                      <a:pt x="471" y="270"/>
                      <a:pt x="471" y="270"/>
                    </a:cubicBezTo>
                    <a:cubicBezTo>
                      <a:pt x="471" y="269"/>
                      <a:pt x="472" y="269"/>
                      <a:pt x="472" y="269"/>
                    </a:cubicBezTo>
                    <a:cubicBezTo>
                      <a:pt x="472" y="269"/>
                      <a:pt x="472" y="269"/>
                      <a:pt x="473" y="269"/>
                    </a:cubicBezTo>
                    <a:cubicBezTo>
                      <a:pt x="473" y="269"/>
                      <a:pt x="473" y="270"/>
                      <a:pt x="474" y="269"/>
                    </a:cubicBezTo>
                    <a:cubicBezTo>
                      <a:pt x="474" y="269"/>
                      <a:pt x="474" y="269"/>
                      <a:pt x="474" y="269"/>
                    </a:cubicBezTo>
                    <a:cubicBezTo>
                      <a:pt x="475" y="269"/>
                      <a:pt x="475" y="270"/>
                      <a:pt x="476" y="270"/>
                    </a:cubicBezTo>
                    <a:cubicBezTo>
                      <a:pt x="476" y="270"/>
                      <a:pt x="476" y="269"/>
                      <a:pt x="476" y="269"/>
                    </a:cubicBezTo>
                    <a:cubicBezTo>
                      <a:pt x="477" y="269"/>
                      <a:pt x="477" y="270"/>
                      <a:pt x="477" y="270"/>
                    </a:cubicBezTo>
                    <a:cubicBezTo>
                      <a:pt x="478" y="270"/>
                      <a:pt x="478" y="270"/>
                      <a:pt x="479" y="270"/>
                    </a:cubicBezTo>
                    <a:cubicBezTo>
                      <a:pt x="479" y="270"/>
                      <a:pt x="480" y="270"/>
                      <a:pt x="480" y="271"/>
                    </a:cubicBezTo>
                    <a:cubicBezTo>
                      <a:pt x="481" y="271"/>
                      <a:pt x="480" y="270"/>
                      <a:pt x="480" y="270"/>
                    </a:cubicBezTo>
                    <a:cubicBezTo>
                      <a:pt x="480" y="270"/>
                      <a:pt x="481" y="270"/>
                      <a:pt x="481" y="270"/>
                    </a:cubicBezTo>
                    <a:cubicBezTo>
                      <a:pt x="481" y="270"/>
                      <a:pt x="481" y="271"/>
                      <a:pt x="481" y="271"/>
                    </a:cubicBezTo>
                    <a:cubicBezTo>
                      <a:pt x="481" y="271"/>
                      <a:pt x="482" y="271"/>
                      <a:pt x="483" y="271"/>
                    </a:cubicBezTo>
                    <a:cubicBezTo>
                      <a:pt x="482" y="272"/>
                      <a:pt x="482" y="271"/>
                      <a:pt x="481" y="272"/>
                    </a:cubicBezTo>
                    <a:close/>
                    <a:moveTo>
                      <a:pt x="495" y="278"/>
                    </a:moveTo>
                    <a:cubicBezTo>
                      <a:pt x="494" y="276"/>
                      <a:pt x="492" y="276"/>
                      <a:pt x="491" y="275"/>
                    </a:cubicBezTo>
                    <a:cubicBezTo>
                      <a:pt x="490" y="275"/>
                      <a:pt x="490" y="275"/>
                      <a:pt x="490" y="275"/>
                    </a:cubicBezTo>
                    <a:cubicBezTo>
                      <a:pt x="488" y="275"/>
                      <a:pt x="488" y="275"/>
                      <a:pt x="488" y="275"/>
                    </a:cubicBezTo>
                    <a:cubicBezTo>
                      <a:pt x="487" y="275"/>
                      <a:pt x="486" y="275"/>
                      <a:pt x="486" y="274"/>
                    </a:cubicBezTo>
                    <a:cubicBezTo>
                      <a:pt x="484" y="274"/>
                      <a:pt x="483" y="274"/>
                      <a:pt x="482" y="273"/>
                    </a:cubicBezTo>
                    <a:cubicBezTo>
                      <a:pt x="482" y="273"/>
                      <a:pt x="482" y="273"/>
                      <a:pt x="483" y="273"/>
                    </a:cubicBezTo>
                    <a:cubicBezTo>
                      <a:pt x="484" y="272"/>
                      <a:pt x="485" y="273"/>
                      <a:pt x="486" y="273"/>
                    </a:cubicBezTo>
                    <a:cubicBezTo>
                      <a:pt x="486" y="273"/>
                      <a:pt x="486" y="273"/>
                      <a:pt x="486" y="273"/>
                    </a:cubicBezTo>
                    <a:cubicBezTo>
                      <a:pt x="487" y="273"/>
                      <a:pt x="487" y="274"/>
                      <a:pt x="488" y="274"/>
                    </a:cubicBezTo>
                    <a:cubicBezTo>
                      <a:pt x="491" y="274"/>
                      <a:pt x="492" y="274"/>
                      <a:pt x="494" y="275"/>
                    </a:cubicBezTo>
                    <a:cubicBezTo>
                      <a:pt x="495" y="276"/>
                      <a:pt x="496" y="276"/>
                      <a:pt x="497" y="277"/>
                    </a:cubicBezTo>
                    <a:cubicBezTo>
                      <a:pt x="499" y="277"/>
                      <a:pt x="499" y="277"/>
                      <a:pt x="499" y="277"/>
                    </a:cubicBezTo>
                    <a:cubicBezTo>
                      <a:pt x="500" y="278"/>
                      <a:pt x="501" y="278"/>
                      <a:pt x="502" y="279"/>
                    </a:cubicBezTo>
                    <a:cubicBezTo>
                      <a:pt x="503" y="280"/>
                      <a:pt x="503" y="280"/>
                      <a:pt x="503" y="280"/>
                    </a:cubicBezTo>
                    <a:cubicBezTo>
                      <a:pt x="504" y="281"/>
                      <a:pt x="504" y="282"/>
                      <a:pt x="504" y="283"/>
                    </a:cubicBezTo>
                    <a:cubicBezTo>
                      <a:pt x="503" y="283"/>
                      <a:pt x="502" y="282"/>
                      <a:pt x="502" y="281"/>
                    </a:cubicBezTo>
                    <a:cubicBezTo>
                      <a:pt x="501" y="280"/>
                      <a:pt x="500" y="281"/>
                      <a:pt x="500" y="280"/>
                    </a:cubicBezTo>
                    <a:cubicBezTo>
                      <a:pt x="500" y="279"/>
                      <a:pt x="499" y="279"/>
                      <a:pt x="499" y="278"/>
                    </a:cubicBezTo>
                    <a:cubicBezTo>
                      <a:pt x="497" y="279"/>
                      <a:pt x="497" y="276"/>
                      <a:pt x="495" y="278"/>
                    </a:cubicBezTo>
                    <a:close/>
                    <a:moveTo>
                      <a:pt x="557" y="414"/>
                    </a:moveTo>
                    <a:cubicBezTo>
                      <a:pt x="553" y="387"/>
                      <a:pt x="555" y="351"/>
                      <a:pt x="531" y="332"/>
                    </a:cubicBezTo>
                    <a:cubicBezTo>
                      <a:pt x="524" y="327"/>
                      <a:pt x="518" y="323"/>
                      <a:pt x="510" y="323"/>
                    </a:cubicBezTo>
                    <a:cubicBezTo>
                      <a:pt x="503" y="323"/>
                      <a:pt x="502" y="323"/>
                      <a:pt x="496" y="324"/>
                    </a:cubicBezTo>
                    <a:cubicBezTo>
                      <a:pt x="496" y="324"/>
                      <a:pt x="504" y="322"/>
                      <a:pt x="510" y="322"/>
                    </a:cubicBezTo>
                    <a:cubicBezTo>
                      <a:pt x="529" y="321"/>
                      <a:pt x="549" y="333"/>
                      <a:pt x="555" y="366"/>
                    </a:cubicBezTo>
                    <a:cubicBezTo>
                      <a:pt x="558" y="383"/>
                      <a:pt x="559" y="400"/>
                      <a:pt x="561" y="414"/>
                    </a:cubicBezTo>
                    <a:cubicBezTo>
                      <a:pt x="562" y="422"/>
                      <a:pt x="563" y="433"/>
                      <a:pt x="566" y="441"/>
                    </a:cubicBezTo>
                    <a:cubicBezTo>
                      <a:pt x="569" y="452"/>
                      <a:pt x="571" y="460"/>
                      <a:pt x="575" y="471"/>
                    </a:cubicBezTo>
                    <a:cubicBezTo>
                      <a:pt x="566" y="454"/>
                      <a:pt x="561" y="437"/>
                      <a:pt x="557" y="414"/>
                    </a:cubicBezTo>
                    <a:close/>
                    <a:moveTo>
                      <a:pt x="575" y="513"/>
                    </a:moveTo>
                    <a:cubicBezTo>
                      <a:pt x="574" y="512"/>
                      <a:pt x="574" y="512"/>
                      <a:pt x="574" y="511"/>
                    </a:cubicBezTo>
                    <a:cubicBezTo>
                      <a:pt x="575" y="511"/>
                      <a:pt x="576" y="512"/>
                      <a:pt x="575" y="513"/>
                    </a:cubicBezTo>
                    <a:close/>
                    <a:moveTo>
                      <a:pt x="577" y="491"/>
                    </a:moveTo>
                    <a:cubicBezTo>
                      <a:pt x="579" y="491"/>
                      <a:pt x="579" y="491"/>
                      <a:pt x="579" y="491"/>
                    </a:cubicBezTo>
                    <a:cubicBezTo>
                      <a:pt x="578" y="492"/>
                      <a:pt x="579" y="493"/>
                      <a:pt x="579" y="494"/>
                    </a:cubicBezTo>
                    <a:cubicBezTo>
                      <a:pt x="579" y="495"/>
                      <a:pt x="579" y="494"/>
                      <a:pt x="579" y="494"/>
                    </a:cubicBezTo>
                    <a:cubicBezTo>
                      <a:pt x="578" y="493"/>
                      <a:pt x="577" y="492"/>
                      <a:pt x="577" y="491"/>
                    </a:cubicBezTo>
                    <a:close/>
                    <a:moveTo>
                      <a:pt x="579" y="495"/>
                    </a:moveTo>
                    <a:cubicBezTo>
                      <a:pt x="579" y="494"/>
                      <a:pt x="581" y="495"/>
                      <a:pt x="580" y="496"/>
                    </a:cubicBezTo>
                    <a:cubicBezTo>
                      <a:pt x="579" y="496"/>
                      <a:pt x="579" y="495"/>
                      <a:pt x="579" y="495"/>
                    </a:cubicBezTo>
                    <a:close/>
                    <a:moveTo>
                      <a:pt x="581" y="493"/>
                    </a:moveTo>
                    <a:cubicBezTo>
                      <a:pt x="581" y="493"/>
                      <a:pt x="581" y="493"/>
                      <a:pt x="580" y="493"/>
                    </a:cubicBezTo>
                    <a:cubicBezTo>
                      <a:pt x="580" y="492"/>
                      <a:pt x="580" y="492"/>
                      <a:pt x="580" y="491"/>
                    </a:cubicBezTo>
                    <a:cubicBezTo>
                      <a:pt x="580" y="491"/>
                      <a:pt x="580" y="490"/>
                      <a:pt x="579" y="490"/>
                    </a:cubicBezTo>
                    <a:cubicBezTo>
                      <a:pt x="579" y="490"/>
                      <a:pt x="579" y="489"/>
                      <a:pt x="579" y="489"/>
                    </a:cubicBezTo>
                    <a:cubicBezTo>
                      <a:pt x="578" y="488"/>
                      <a:pt x="579" y="488"/>
                      <a:pt x="578" y="487"/>
                    </a:cubicBezTo>
                    <a:cubicBezTo>
                      <a:pt x="578" y="487"/>
                      <a:pt x="578" y="486"/>
                      <a:pt x="578" y="486"/>
                    </a:cubicBezTo>
                    <a:cubicBezTo>
                      <a:pt x="578" y="486"/>
                      <a:pt x="578" y="486"/>
                      <a:pt x="578" y="485"/>
                    </a:cubicBezTo>
                    <a:cubicBezTo>
                      <a:pt x="578" y="484"/>
                      <a:pt x="576" y="483"/>
                      <a:pt x="576" y="482"/>
                    </a:cubicBezTo>
                    <a:cubicBezTo>
                      <a:pt x="576" y="481"/>
                      <a:pt x="576" y="481"/>
                      <a:pt x="575" y="481"/>
                    </a:cubicBezTo>
                    <a:cubicBezTo>
                      <a:pt x="576" y="480"/>
                      <a:pt x="575" y="480"/>
                      <a:pt x="575" y="479"/>
                    </a:cubicBezTo>
                    <a:cubicBezTo>
                      <a:pt x="576" y="479"/>
                      <a:pt x="576" y="479"/>
                      <a:pt x="576" y="479"/>
                    </a:cubicBezTo>
                    <a:cubicBezTo>
                      <a:pt x="576" y="480"/>
                      <a:pt x="577" y="481"/>
                      <a:pt x="577" y="482"/>
                    </a:cubicBezTo>
                    <a:cubicBezTo>
                      <a:pt x="577" y="483"/>
                      <a:pt x="578" y="483"/>
                      <a:pt x="578" y="483"/>
                    </a:cubicBezTo>
                    <a:cubicBezTo>
                      <a:pt x="578" y="485"/>
                      <a:pt x="578" y="487"/>
                      <a:pt x="580" y="487"/>
                    </a:cubicBezTo>
                    <a:cubicBezTo>
                      <a:pt x="580" y="489"/>
                      <a:pt x="580" y="490"/>
                      <a:pt x="582" y="490"/>
                    </a:cubicBezTo>
                    <a:cubicBezTo>
                      <a:pt x="582" y="491"/>
                      <a:pt x="581" y="491"/>
                      <a:pt x="581" y="492"/>
                    </a:cubicBezTo>
                    <a:cubicBezTo>
                      <a:pt x="581" y="493"/>
                      <a:pt x="583" y="494"/>
                      <a:pt x="582" y="495"/>
                    </a:cubicBezTo>
                    <a:cubicBezTo>
                      <a:pt x="582" y="495"/>
                      <a:pt x="582" y="494"/>
                      <a:pt x="582" y="494"/>
                    </a:cubicBezTo>
                    <a:cubicBezTo>
                      <a:pt x="581" y="494"/>
                      <a:pt x="581" y="494"/>
                      <a:pt x="581" y="493"/>
                    </a:cubicBezTo>
                    <a:close/>
                    <a:moveTo>
                      <a:pt x="582" y="501"/>
                    </a:moveTo>
                    <a:cubicBezTo>
                      <a:pt x="582" y="501"/>
                      <a:pt x="582" y="500"/>
                      <a:pt x="582" y="500"/>
                    </a:cubicBezTo>
                    <a:cubicBezTo>
                      <a:pt x="582" y="500"/>
                      <a:pt x="581" y="499"/>
                      <a:pt x="581" y="499"/>
                    </a:cubicBezTo>
                    <a:cubicBezTo>
                      <a:pt x="581" y="499"/>
                      <a:pt x="582" y="499"/>
                      <a:pt x="582" y="499"/>
                    </a:cubicBezTo>
                    <a:cubicBezTo>
                      <a:pt x="582" y="500"/>
                      <a:pt x="582" y="500"/>
                      <a:pt x="583" y="500"/>
                    </a:cubicBezTo>
                    <a:cubicBezTo>
                      <a:pt x="583" y="501"/>
                      <a:pt x="583" y="501"/>
                      <a:pt x="583" y="502"/>
                    </a:cubicBezTo>
                    <a:cubicBezTo>
                      <a:pt x="583" y="502"/>
                      <a:pt x="584" y="502"/>
                      <a:pt x="584" y="502"/>
                    </a:cubicBezTo>
                    <a:cubicBezTo>
                      <a:pt x="584" y="502"/>
                      <a:pt x="584" y="502"/>
                      <a:pt x="584" y="502"/>
                    </a:cubicBezTo>
                    <a:cubicBezTo>
                      <a:pt x="583" y="503"/>
                      <a:pt x="582" y="502"/>
                      <a:pt x="582" y="501"/>
                    </a:cubicBezTo>
                    <a:close/>
                    <a:moveTo>
                      <a:pt x="588" y="505"/>
                    </a:moveTo>
                    <a:cubicBezTo>
                      <a:pt x="587" y="505"/>
                      <a:pt x="586" y="503"/>
                      <a:pt x="586" y="502"/>
                    </a:cubicBezTo>
                    <a:cubicBezTo>
                      <a:pt x="585" y="501"/>
                      <a:pt x="583" y="498"/>
                      <a:pt x="583" y="497"/>
                    </a:cubicBezTo>
                    <a:cubicBezTo>
                      <a:pt x="586" y="498"/>
                      <a:pt x="586" y="498"/>
                      <a:pt x="586" y="498"/>
                    </a:cubicBezTo>
                    <a:cubicBezTo>
                      <a:pt x="586" y="499"/>
                      <a:pt x="586" y="501"/>
                      <a:pt x="586" y="502"/>
                    </a:cubicBezTo>
                    <a:cubicBezTo>
                      <a:pt x="587" y="501"/>
                      <a:pt x="588" y="504"/>
                      <a:pt x="588" y="505"/>
                    </a:cubicBezTo>
                    <a:close/>
                    <a:moveTo>
                      <a:pt x="589" y="536"/>
                    </a:moveTo>
                    <a:cubicBezTo>
                      <a:pt x="589" y="535"/>
                      <a:pt x="591" y="535"/>
                      <a:pt x="591" y="535"/>
                    </a:cubicBezTo>
                    <a:cubicBezTo>
                      <a:pt x="591" y="536"/>
                      <a:pt x="590" y="536"/>
                      <a:pt x="589" y="536"/>
                    </a:cubicBezTo>
                    <a:close/>
                    <a:moveTo>
                      <a:pt x="595" y="538"/>
                    </a:moveTo>
                    <a:cubicBezTo>
                      <a:pt x="594" y="538"/>
                      <a:pt x="594" y="539"/>
                      <a:pt x="594" y="539"/>
                    </a:cubicBezTo>
                    <a:cubicBezTo>
                      <a:pt x="593" y="539"/>
                      <a:pt x="593" y="538"/>
                      <a:pt x="592" y="538"/>
                    </a:cubicBezTo>
                    <a:cubicBezTo>
                      <a:pt x="592" y="537"/>
                      <a:pt x="591" y="537"/>
                      <a:pt x="591" y="536"/>
                    </a:cubicBezTo>
                    <a:cubicBezTo>
                      <a:pt x="593" y="536"/>
                      <a:pt x="593" y="536"/>
                      <a:pt x="593" y="536"/>
                    </a:cubicBezTo>
                    <a:cubicBezTo>
                      <a:pt x="592" y="538"/>
                      <a:pt x="594" y="537"/>
                      <a:pt x="594" y="538"/>
                    </a:cubicBezTo>
                    <a:cubicBezTo>
                      <a:pt x="594" y="538"/>
                      <a:pt x="595" y="538"/>
                      <a:pt x="595" y="537"/>
                    </a:cubicBezTo>
                    <a:cubicBezTo>
                      <a:pt x="595" y="538"/>
                      <a:pt x="596" y="538"/>
                      <a:pt x="596" y="538"/>
                    </a:cubicBezTo>
                    <a:cubicBezTo>
                      <a:pt x="596" y="540"/>
                      <a:pt x="595" y="539"/>
                      <a:pt x="595" y="538"/>
                    </a:cubicBezTo>
                    <a:close/>
                    <a:moveTo>
                      <a:pt x="601" y="542"/>
                    </a:moveTo>
                    <a:cubicBezTo>
                      <a:pt x="600" y="541"/>
                      <a:pt x="599" y="541"/>
                      <a:pt x="597" y="540"/>
                    </a:cubicBezTo>
                    <a:cubicBezTo>
                      <a:pt x="597" y="540"/>
                      <a:pt x="597" y="539"/>
                      <a:pt x="597" y="539"/>
                    </a:cubicBezTo>
                    <a:cubicBezTo>
                      <a:pt x="598" y="539"/>
                      <a:pt x="598" y="540"/>
                      <a:pt x="600" y="540"/>
                    </a:cubicBezTo>
                    <a:cubicBezTo>
                      <a:pt x="600" y="541"/>
                      <a:pt x="601" y="542"/>
                      <a:pt x="603" y="541"/>
                    </a:cubicBezTo>
                    <a:cubicBezTo>
                      <a:pt x="603" y="542"/>
                      <a:pt x="604" y="542"/>
                      <a:pt x="604" y="543"/>
                    </a:cubicBezTo>
                    <a:cubicBezTo>
                      <a:pt x="604" y="544"/>
                      <a:pt x="602" y="542"/>
                      <a:pt x="601" y="542"/>
                    </a:cubicBezTo>
                    <a:close/>
                    <a:moveTo>
                      <a:pt x="601" y="525"/>
                    </a:moveTo>
                    <a:cubicBezTo>
                      <a:pt x="601" y="526"/>
                      <a:pt x="601" y="526"/>
                      <a:pt x="601" y="526"/>
                    </a:cubicBezTo>
                    <a:cubicBezTo>
                      <a:pt x="600" y="526"/>
                      <a:pt x="600" y="525"/>
                      <a:pt x="599" y="525"/>
                    </a:cubicBezTo>
                    <a:cubicBezTo>
                      <a:pt x="600" y="524"/>
                      <a:pt x="599" y="524"/>
                      <a:pt x="599" y="523"/>
                    </a:cubicBezTo>
                    <a:cubicBezTo>
                      <a:pt x="600" y="523"/>
                      <a:pt x="600" y="524"/>
                      <a:pt x="600" y="524"/>
                    </a:cubicBezTo>
                    <a:cubicBezTo>
                      <a:pt x="600" y="525"/>
                      <a:pt x="601" y="525"/>
                      <a:pt x="601" y="525"/>
                    </a:cubicBezTo>
                    <a:close/>
                    <a:moveTo>
                      <a:pt x="610" y="547"/>
                    </a:moveTo>
                    <a:cubicBezTo>
                      <a:pt x="609" y="547"/>
                      <a:pt x="609" y="546"/>
                      <a:pt x="608" y="546"/>
                    </a:cubicBezTo>
                    <a:cubicBezTo>
                      <a:pt x="608" y="544"/>
                      <a:pt x="604" y="545"/>
                      <a:pt x="604" y="543"/>
                    </a:cubicBezTo>
                    <a:cubicBezTo>
                      <a:pt x="605" y="543"/>
                      <a:pt x="605" y="543"/>
                      <a:pt x="606" y="544"/>
                    </a:cubicBezTo>
                    <a:cubicBezTo>
                      <a:pt x="606" y="544"/>
                      <a:pt x="607" y="544"/>
                      <a:pt x="607" y="545"/>
                    </a:cubicBezTo>
                    <a:cubicBezTo>
                      <a:pt x="608" y="545"/>
                      <a:pt x="608" y="545"/>
                      <a:pt x="608" y="545"/>
                    </a:cubicBezTo>
                    <a:cubicBezTo>
                      <a:pt x="609" y="545"/>
                      <a:pt x="609" y="545"/>
                      <a:pt x="609" y="545"/>
                    </a:cubicBezTo>
                    <a:cubicBezTo>
                      <a:pt x="609" y="546"/>
                      <a:pt x="611" y="545"/>
                      <a:pt x="610" y="547"/>
                    </a:cubicBezTo>
                    <a:close/>
                    <a:moveTo>
                      <a:pt x="616" y="534"/>
                    </a:moveTo>
                    <a:cubicBezTo>
                      <a:pt x="615" y="534"/>
                      <a:pt x="614" y="533"/>
                      <a:pt x="613" y="533"/>
                    </a:cubicBezTo>
                    <a:cubicBezTo>
                      <a:pt x="612" y="532"/>
                      <a:pt x="611" y="531"/>
                      <a:pt x="609" y="530"/>
                    </a:cubicBezTo>
                    <a:cubicBezTo>
                      <a:pt x="609" y="529"/>
                      <a:pt x="608" y="530"/>
                      <a:pt x="608" y="529"/>
                    </a:cubicBezTo>
                    <a:cubicBezTo>
                      <a:pt x="607" y="529"/>
                      <a:pt x="607" y="528"/>
                      <a:pt x="606" y="527"/>
                    </a:cubicBezTo>
                    <a:cubicBezTo>
                      <a:pt x="606" y="527"/>
                      <a:pt x="606" y="527"/>
                      <a:pt x="605" y="527"/>
                    </a:cubicBezTo>
                    <a:cubicBezTo>
                      <a:pt x="605" y="527"/>
                      <a:pt x="605" y="526"/>
                      <a:pt x="605" y="526"/>
                    </a:cubicBezTo>
                    <a:cubicBezTo>
                      <a:pt x="605" y="526"/>
                      <a:pt x="604" y="526"/>
                      <a:pt x="604" y="526"/>
                    </a:cubicBezTo>
                    <a:cubicBezTo>
                      <a:pt x="604" y="525"/>
                      <a:pt x="604" y="524"/>
                      <a:pt x="603" y="524"/>
                    </a:cubicBezTo>
                    <a:cubicBezTo>
                      <a:pt x="602" y="523"/>
                      <a:pt x="602" y="523"/>
                      <a:pt x="601" y="522"/>
                    </a:cubicBezTo>
                    <a:cubicBezTo>
                      <a:pt x="601" y="522"/>
                      <a:pt x="600" y="521"/>
                      <a:pt x="600" y="521"/>
                    </a:cubicBezTo>
                    <a:cubicBezTo>
                      <a:pt x="600" y="521"/>
                      <a:pt x="599" y="520"/>
                      <a:pt x="599" y="520"/>
                    </a:cubicBezTo>
                    <a:cubicBezTo>
                      <a:pt x="598" y="520"/>
                      <a:pt x="599" y="519"/>
                      <a:pt x="598" y="519"/>
                    </a:cubicBezTo>
                    <a:cubicBezTo>
                      <a:pt x="598" y="518"/>
                      <a:pt x="597" y="517"/>
                      <a:pt x="596" y="517"/>
                    </a:cubicBezTo>
                    <a:cubicBezTo>
                      <a:pt x="596" y="516"/>
                      <a:pt x="594" y="516"/>
                      <a:pt x="595" y="514"/>
                    </a:cubicBezTo>
                    <a:cubicBezTo>
                      <a:pt x="595" y="514"/>
                      <a:pt x="594" y="514"/>
                      <a:pt x="594" y="514"/>
                    </a:cubicBezTo>
                    <a:cubicBezTo>
                      <a:pt x="594" y="512"/>
                      <a:pt x="592" y="511"/>
                      <a:pt x="591" y="510"/>
                    </a:cubicBezTo>
                    <a:cubicBezTo>
                      <a:pt x="590" y="509"/>
                      <a:pt x="590" y="509"/>
                      <a:pt x="589" y="508"/>
                    </a:cubicBezTo>
                    <a:cubicBezTo>
                      <a:pt x="589" y="507"/>
                      <a:pt x="589" y="507"/>
                      <a:pt x="589" y="507"/>
                    </a:cubicBezTo>
                    <a:cubicBezTo>
                      <a:pt x="590" y="507"/>
                      <a:pt x="590" y="507"/>
                      <a:pt x="590" y="507"/>
                    </a:cubicBezTo>
                    <a:cubicBezTo>
                      <a:pt x="591" y="508"/>
                      <a:pt x="591" y="509"/>
                      <a:pt x="592" y="510"/>
                    </a:cubicBezTo>
                    <a:cubicBezTo>
                      <a:pt x="593" y="511"/>
                      <a:pt x="593" y="512"/>
                      <a:pt x="594" y="512"/>
                    </a:cubicBezTo>
                    <a:cubicBezTo>
                      <a:pt x="594" y="513"/>
                      <a:pt x="595" y="514"/>
                      <a:pt x="595" y="515"/>
                    </a:cubicBezTo>
                    <a:cubicBezTo>
                      <a:pt x="596" y="515"/>
                      <a:pt x="596" y="514"/>
                      <a:pt x="596" y="514"/>
                    </a:cubicBezTo>
                    <a:cubicBezTo>
                      <a:pt x="597" y="514"/>
                      <a:pt x="597" y="514"/>
                      <a:pt x="597" y="515"/>
                    </a:cubicBezTo>
                    <a:cubicBezTo>
                      <a:pt x="597" y="515"/>
                      <a:pt x="597" y="515"/>
                      <a:pt x="597" y="515"/>
                    </a:cubicBezTo>
                    <a:cubicBezTo>
                      <a:pt x="597" y="516"/>
                      <a:pt x="597" y="516"/>
                      <a:pt x="597" y="517"/>
                    </a:cubicBezTo>
                    <a:cubicBezTo>
                      <a:pt x="597" y="517"/>
                      <a:pt x="597" y="517"/>
                      <a:pt x="597" y="517"/>
                    </a:cubicBezTo>
                    <a:cubicBezTo>
                      <a:pt x="597" y="518"/>
                      <a:pt x="599" y="518"/>
                      <a:pt x="599" y="519"/>
                    </a:cubicBezTo>
                    <a:cubicBezTo>
                      <a:pt x="600" y="519"/>
                      <a:pt x="600" y="520"/>
                      <a:pt x="600" y="519"/>
                    </a:cubicBezTo>
                    <a:cubicBezTo>
                      <a:pt x="601" y="520"/>
                      <a:pt x="600" y="521"/>
                      <a:pt x="602" y="521"/>
                    </a:cubicBezTo>
                    <a:cubicBezTo>
                      <a:pt x="601" y="521"/>
                      <a:pt x="602" y="521"/>
                      <a:pt x="602" y="522"/>
                    </a:cubicBezTo>
                    <a:cubicBezTo>
                      <a:pt x="603" y="522"/>
                      <a:pt x="603" y="523"/>
                      <a:pt x="604" y="523"/>
                    </a:cubicBezTo>
                    <a:cubicBezTo>
                      <a:pt x="603" y="524"/>
                      <a:pt x="604" y="524"/>
                      <a:pt x="605" y="525"/>
                    </a:cubicBezTo>
                    <a:cubicBezTo>
                      <a:pt x="606" y="525"/>
                      <a:pt x="606" y="526"/>
                      <a:pt x="608" y="526"/>
                    </a:cubicBezTo>
                    <a:cubicBezTo>
                      <a:pt x="608" y="528"/>
                      <a:pt x="610" y="528"/>
                      <a:pt x="610" y="529"/>
                    </a:cubicBezTo>
                    <a:cubicBezTo>
                      <a:pt x="611" y="529"/>
                      <a:pt x="611" y="529"/>
                      <a:pt x="611" y="529"/>
                    </a:cubicBezTo>
                    <a:cubicBezTo>
                      <a:pt x="611" y="530"/>
                      <a:pt x="612" y="530"/>
                      <a:pt x="612" y="530"/>
                    </a:cubicBezTo>
                    <a:cubicBezTo>
                      <a:pt x="612" y="531"/>
                      <a:pt x="613" y="531"/>
                      <a:pt x="613" y="531"/>
                    </a:cubicBezTo>
                    <a:cubicBezTo>
                      <a:pt x="614" y="531"/>
                      <a:pt x="614" y="532"/>
                      <a:pt x="614" y="532"/>
                    </a:cubicBezTo>
                    <a:cubicBezTo>
                      <a:pt x="615" y="532"/>
                      <a:pt x="615" y="532"/>
                      <a:pt x="615" y="532"/>
                    </a:cubicBezTo>
                    <a:cubicBezTo>
                      <a:pt x="615" y="532"/>
                      <a:pt x="615" y="533"/>
                      <a:pt x="615" y="533"/>
                    </a:cubicBezTo>
                    <a:cubicBezTo>
                      <a:pt x="616" y="533"/>
                      <a:pt x="617" y="533"/>
                      <a:pt x="617" y="534"/>
                    </a:cubicBezTo>
                    <a:cubicBezTo>
                      <a:pt x="616" y="534"/>
                      <a:pt x="616" y="535"/>
                      <a:pt x="616" y="534"/>
                    </a:cubicBezTo>
                    <a:close/>
                    <a:moveTo>
                      <a:pt x="628" y="555"/>
                    </a:moveTo>
                    <a:cubicBezTo>
                      <a:pt x="627" y="555"/>
                      <a:pt x="627" y="555"/>
                      <a:pt x="627" y="555"/>
                    </a:cubicBezTo>
                    <a:cubicBezTo>
                      <a:pt x="627" y="554"/>
                      <a:pt x="627" y="554"/>
                      <a:pt x="627" y="554"/>
                    </a:cubicBezTo>
                    <a:cubicBezTo>
                      <a:pt x="628" y="554"/>
                      <a:pt x="628" y="554"/>
                      <a:pt x="628" y="554"/>
                    </a:cubicBezTo>
                    <a:cubicBezTo>
                      <a:pt x="628" y="554"/>
                      <a:pt x="628" y="554"/>
                      <a:pt x="628" y="555"/>
                    </a:cubicBezTo>
                    <a:close/>
                    <a:moveTo>
                      <a:pt x="630" y="542"/>
                    </a:moveTo>
                    <a:cubicBezTo>
                      <a:pt x="628" y="542"/>
                      <a:pt x="628" y="542"/>
                      <a:pt x="628" y="542"/>
                    </a:cubicBezTo>
                    <a:cubicBezTo>
                      <a:pt x="628" y="542"/>
                      <a:pt x="628" y="541"/>
                      <a:pt x="628" y="541"/>
                    </a:cubicBezTo>
                    <a:cubicBezTo>
                      <a:pt x="626" y="541"/>
                      <a:pt x="624" y="540"/>
                      <a:pt x="623" y="539"/>
                    </a:cubicBezTo>
                    <a:cubicBezTo>
                      <a:pt x="622" y="539"/>
                      <a:pt x="622" y="538"/>
                      <a:pt x="621" y="538"/>
                    </a:cubicBezTo>
                    <a:cubicBezTo>
                      <a:pt x="621" y="538"/>
                      <a:pt x="620" y="538"/>
                      <a:pt x="620" y="537"/>
                    </a:cubicBezTo>
                    <a:cubicBezTo>
                      <a:pt x="620" y="537"/>
                      <a:pt x="620" y="537"/>
                      <a:pt x="619" y="537"/>
                    </a:cubicBezTo>
                    <a:cubicBezTo>
                      <a:pt x="619" y="536"/>
                      <a:pt x="618" y="537"/>
                      <a:pt x="618" y="536"/>
                    </a:cubicBezTo>
                    <a:cubicBezTo>
                      <a:pt x="618" y="536"/>
                      <a:pt x="618" y="536"/>
                      <a:pt x="618" y="536"/>
                    </a:cubicBezTo>
                    <a:cubicBezTo>
                      <a:pt x="618" y="535"/>
                      <a:pt x="617" y="535"/>
                      <a:pt x="617" y="535"/>
                    </a:cubicBezTo>
                    <a:cubicBezTo>
                      <a:pt x="617" y="535"/>
                      <a:pt x="617" y="535"/>
                      <a:pt x="616" y="535"/>
                    </a:cubicBezTo>
                    <a:cubicBezTo>
                      <a:pt x="616" y="534"/>
                      <a:pt x="617" y="534"/>
                      <a:pt x="617" y="534"/>
                    </a:cubicBezTo>
                    <a:cubicBezTo>
                      <a:pt x="618" y="534"/>
                      <a:pt x="617" y="535"/>
                      <a:pt x="618" y="535"/>
                    </a:cubicBezTo>
                    <a:cubicBezTo>
                      <a:pt x="618" y="535"/>
                      <a:pt x="619" y="535"/>
                      <a:pt x="619" y="535"/>
                    </a:cubicBezTo>
                    <a:cubicBezTo>
                      <a:pt x="619" y="536"/>
                      <a:pt x="619" y="536"/>
                      <a:pt x="620" y="536"/>
                    </a:cubicBezTo>
                    <a:cubicBezTo>
                      <a:pt x="620" y="536"/>
                      <a:pt x="620" y="535"/>
                      <a:pt x="620" y="535"/>
                    </a:cubicBezTo>
                    <a:cubicBezTo>
                      <a:pt x="621" y="535"/>
                      <a:pt x="621" y="536"/>
                      <a:pt x="621" y="537"/>
                    </a:cubicBezTo>
                    <a:cubicBezTo>
                      <a:pt x="622" y="537"/>
                      <a:pt x="622" y="537"/>
                      <a:pt x="622" y="537"/>
                    </a:cubicBezTo>
                    <a:cubicBezTo>
                      <a:pt x="623" y="538"/>
                      <a:pt x="623" y="538"/>
                      <a:pt x="624" y="539"/>
                    </a:cubicBezTo>
                    <a:cubicBezTo>
                      <a:pt x="625" y="539"/>
                      <a:pt x="625" y="538"/>
                      <a:pt x="625" y="538"/>
                    </a:cubicBezTo>
                    <a:cubicBezTo>
                      <a:pt x="625" y="539"/>
                      <a:pt x="626" y="539"/>
                      <a:pt x="626" y="539"/>
                    </a:cubicBezTo>
                    <a:cubicBezTo>
                      <a:pt x="626" y="540"/>
                      <a:pt x="627" y="539"/>
                      <a:pt x="627" y="540"/>
                    </a:cubicBezTo>
                    <a:cubicBezTo>
                      <a:pt x="627" y="540"/>
                      <a:pt x="627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9" y="540"/>
                      <a:pt x="630" y="540"/>
                      <a:pt x="630" y="541"/>
                    </a:cubicBezTo>
                    <a:cubicBezTo>
                      <a:pt x="630" y="541"/>
                      <a:pt x="631" y="541"/>
                      <a:pt x="631" y="541"/>
                    </a:cubicBezTo>
                    <a:cubicBezTo>
                      <a:pt x="632" y="541"/>
                      <a:pt x="631" y="543"/>
                      <a:pt x="633" y="543"/>
                    </a:cubicBezTo>
                    <a:cubicBezTo>
                      <a:pt x="633" y="544"/>
                      <a:pt x="632" y="543"/>
                      <a:pt x="631" y="543"/>
                    </a:cubicBezTo>
                    <a:cubicBezTo>
                      <a:pt x="631" y="543"/>
                      <a:pt x="630" y="542"/>
                      <a:pt x="630" y="542"/>
                    </a:cubicBezTo>
                    <a:close/>
                    <a:moveTo>
                      <a:pt x="634" y="555"/>
                    </a:moveTo>
                    <a:cubicBezTo>
                      <a:pt x="633" y="555"/>
                      <a:pt x="631" y="556"/>
                      <a:pt x="632" y="555"/>
                    </a:cubicBezTo>
                    <a:cubicBezTo>
                      <a:pt x="633" y="555"/>
                      <a:pt x="635" y="555"/>
                      <a:pt x="635" y="556"/>
                    </a:cubicBezTo>
                    <a:cubicBezTo>
                      <a:pt x="635" y="557"/>
                      <a:pt x="634" y="556"/>
                      <a:pt x="634" y="555"/>
                    </a:cubicBezTo>
                    <a:close/>
                    <a:moveTo>
                      <a:pt x="640" y="561"/>
                    </a:moveTo>
                    <a:cubicBezTo>
                      <a:pt x="640" y="561"/>
                      <a:pt x="640" y="560"/>
                      <a:pt x="640" y="560"/>
                    </a:cubicBezTo>
                    <a:cubicBezTo>
                      <a:pt x="639" y="560"/>
                      <a:pt x="638" y="560"/>
                      <a:pt x="638" y="560"/>
                    </a:cubicBezTo>
                    <a:cubicBezTo>
                      <a:pt x="638" y="559"/>
                      <a:pt x="640" y="560"/>
                      <a:pt x="641" y="560"/>
                    </a:cubicBezTo>
                    <a:cubicBezTo>
                      <a:pt x="641" y="560"/>
                      <a:pt x="641" y="561"/>
                      <a:pt x="640" y="561"/>
                    </a:cubicBezTo>
                    <a:close/>
                    <a:moveTo>
                      <a:pt x="654" y="561"/>
                    </a:moveTo>
                    <a:cubicBezTo>
                      <a:pt x="653" y="561"/>
                      <a:pt x="652" y="561"/>
                      <a:pt x="651" y="561"/>
                    </a:cubicBezTo>
                    <a:cubicBezTo>
                      <a:pt x="650" y="561"/>
                      <a:pt x="650" y="561"/>
                      <a:pt x="649" y="561"/>
                    </a:cubicBezTo>
                    <a:cubicBezTo>
                      <a:pt x="649" y="561"/>
                      <a:pt x="649" y="561"/>
                      <a:pt x="649" y="560"/>
                    </a:cubicBezTo>
                    <a:cubicBezTo>
                      <a:pt x="647" y="560"/>
                      <a:pt x="647" y="560"/>
                      <a:pt x="646" y="560"/>
                    </a:cubicBezTo>
                    <a:cubicBezTo>
                      <a:pt x="646" y="560"/>
                      <a:pt x="645" y="559"/>
                      <a:pt x="645" y="559"/>
                    </a:cubicBezTo>
                    <a:cubicBezTo>
                      <a:pt x="645" y="559"/>
                      <a:pt x="644" y="560"/>
                      <a:pt x="644" y="559"/>
                    </a:cubicBezTo>
                    <a:cubicBezTo>
                      <a:pt x="644" y="558"/>
                      <a:pt x="645" y="558"/>
                      <a:pt x="647" y="558"/>
                    </a:cubicBezTo>
                    <a:cubicBezTo>
                      <a:pt x="647" y="558"/>
                      <a:pt x="646" y="559"/>
                      <a:pt x="646" y="559"/>
                    </a:cubicBezTo>
                    <a:cubicBezTo>
                      <a:pt x="646" y="560"/>
                      <a:pt x="647" y="559"/>
                      <a:pt x="647" y="558"/>
                    </a:cubicBezTo>
                    <a:cubicBezTo>
                      <a:pt x="648" y="559"/>
                      <a:pt x="648" y="559"/>
                      <a:pt x="648" y="559"/>
                    </a:cubicBezTo>
                    <a:cubicBezTo>
                      <a:pt x="649" y="560"/>
                      <a:pt x="649" y="559"/>
                      <a:pt x="649" y="560"/>
                    </a:cubicBezTo>
                    <a:cubicBezTo>
                      <a:pt x="649" y="560"/>
                      <a:pt x="651" y="560"/>
                      <a:pt x="651" y="559"/>
                    </a:cubicBezTo>
                    <a:cubicBezTo>
                      <a:pt x="651" y="559"/>
                      <a:pt x="651" y="559"/>
                      <a:pt x="651" y="559"/>
                    </a:cubicBezTo>
                    <a:cubicBezTo>
                      <a:pt x="652" y="559"/>
                      <a:pt x="653" y="560"/>
                      <a:pt x="654" y="560"/>
                    </a:cubicBezTo>
                    <a:cubicBezTo>
                      <a:pt x="653" y="560"/>
                      <a:pt x="654" y="561"/>
                      <a:pt x="654" y="561"/>
                    </a:cubicBezTo>
                    <a:close/>
                    <a:moveTo>
                      <a:pt x="655" y="548"/>
                    </a:moveTo>
                    <a:cubicBezTo>
                      <a:pt x="655" y="548"/>
                      <a:pt x="654" y="549"/>
                      <a:pt x="654" y="549"/>
                    </a:cubicBezTo>
                    <a:cubicBezTo>
                      <a:pt x="654" y="549"/>
                      <a:pt x="654" y="548"/>
                      <a:pt x="654" y="548"/>
                    </a:cubicBezTo>
                    <a:cubicBezTo>
                      <a:pt x="653" y="548"/>
                      <a:pt x="652" y="548"/>
                      <a:pt x="651" y="548"/>
                    </a:cubicBezTo>
                    <a:cubicBezTo>
                      <a:pt x="650" y="548"/>
                      <a:pt x="648" y="547"/>
                      <a:pt x="647" y="547"/>
                    </a:cubicBezTo>
                    <a:cubicBezTo>
                      <a:pt x="646" y="547"/>
                      <a:pt x="645" y="547"/>
                      <a:pt x="643" y="546"/>
                    </a:cubicBezTo>
                    <a:cubicBezTo>
                      <a:pt x="643" y="546"/>
                      <a:pt x="643" y="546"/>
                      <a:pt x="642" y="546"/>
                    </a:cubicBezTo>
                    <a:cubicBezTo>
                      <a:pt x="642" y="546"/>
                      <a:pt x="640" y="546"/>
                      <a:pt x="640" y="546"/>
                    </a:cubicBezTo>
                    <a:cubicBezTo>
                      <a:pt x="640" y="546"/>
                      <a:pt x="640" y="545"/>
                      <a:pt x="640" y="545"/>
                    </a:cubicBezTo>
                    <a:cubicBezTo>
                      <a:pt x="640" y="545"/>
                      <a:pt x="640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8" y="545"/>
                      <a:pt x="638" y="545"/>
                      <a:pt x="638" y="545"/>
                    </a:cubicBezTo>
                    <a:cubicBezTo>
                      <a:pt x="637" y="545"/>
                      <a:pt x="636" y="545"/>
                      <a:pt x="636" y="545"/>
                    </a:cubicBezTo>
                    <a:cubicBezTo>
                      <a:pt x="635" y="545"/>
                      <a:pt x="635" y="544"/>
                      <a:pt x="635" y="544"/>
                    </a:cubicBezTo>
                    <a:cubicBezTo>
                      <a:pt x="635" y="544"/>
                      <a:pt x="635" y="544"/>
                      <a:pt x="635" y="544"/>
                    </a:cubicBezTo>
                    <a:cubicBezTo>
                      <a:pt x="635" y="544"/>
                      <a:pt x="634" y="544"/>
                      <a:pt x="634" y="544"/>
                    </a:cubicBezTo>
                    <a:cubicBezTo>
                      <a:pt x="634" y="544"/>
                      <a:pt x="633" y="543"/>
                      <a:pt x="633" y="543"/>
                    </a:cubicBezTo>
                    <a:cubicBezTo>
                      <a:pt x="633" y="543"/>
                      <a:pt x="634" y="543"/>
                      <a:pt x="634" y="543"/>
                    </a:cubicBezTo>
                    <a:cubicBezTo>
                      <a:pt x="634" y="543"/>
                      <a:pt x="635" y="543"/>
                      <a:pt x="635" y="543"/>
                    </a:cubicBezTo>
                    <a:cubicBezTo>
                      <a:pt x="635" y="543"/>
                      <a:pt x="635" y="543"/>
                      <a:pt x="635" y="543"/>
                    </a:cubicBezTo>
                    <a:cubicBezTo>
                      <a:pt x="636" y="543"/>
                      <a:pt x="636" y="543"/>
                      <a:pt x="636" y="543"/>
                    </a:cubicBezTo>
                    <a:cubicBezTo>
                      <a:pt x="636" y="543"/>
                      <a:pt x="637" y="543"/>
                      <a:pt x="637" y="543"/>
                    </a:cubicBezTo>
                    <a:cubicBezTo>
                      <a:pt x="637" y="543"/>
                      <a:pt x="637" y="544"/>
                      <a:pt x="637" y="544"/>
                    </a:cubicBezTo>
                    <a:cubicBezTo>
                      <a:pt x="637" y="544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9" y="543"/>
                      <a:pt x="639" y="544"/>
                      <a:pt x="639" y="544"/>
                    </a:cubicBezTo>
                    <a:cubicBezTo>
                      <a:pt x="639" y="544"/>
                      <a:pt x="639" y="544"/>
                      <a:pt x="639" y="544"/>
                    </a:cubicBezTo>
                    <a:cubicBezTo>
                      <a:pt x="639" y="544"/>
                      <a:pt x="640" y="543"/>
                      <a:pt x="640" y="543"/>
                    </a:cubicBezTo>
                    <a:cubicBezTo>
                      <a:pt x="640" y="543"/>
                      <a:pt x="640" y="544"/>
                      <a:pt x="640" y="54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0" y="544"/>
                      <a:pt x="641" y="544"/>
                      <a:pt x="641" y="545"/>
                    </a:cubicBezTo>
                    <a:cubicBezTo>
                      <a:pt x="641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3" y="545"/>
                    </a:cubicBezTo>
                    <a:cubicBezTo>
                      <a:pt x="643" y="545"/>
                      <a:pt x="643" y="545"/>
                      <a:pt x="643" y="545"/>
                    </a:cubicBezTo>
                    <a:cubicBezTo>
                      <a:pt x="643" y="545"/>
                      <a:pt x="643" y="544"/>
                      <a:pt x="643" y="544"/>
                    </a:cubicBezTo>
                    <a:cubicBezTo>
                      <a:pt x="643" y="544"/>
                      <a:pt x="643" y="544"/>
                      <a:pt x="643" y="544"/>
                    </a:cubicBezTo>
                    <a:cubicBezTo>
                      <a:pt x="643" y="544"/>
                      <a:pt x="644" y="544"/>
                      <a:pt x="644" y="545"/>
                    </a:cubicBezTo>
                    <a:cubicBezTo>
                      <a:pt x="644" y="545"/>
                      <a:pt x="644" y="545"/>
                      <a:pt x="644" y="545"/>
                    </a:cubicBezTo>
                    <a:cubicBezTo>
                      <a:pt x="645" y="546"/>
                      <a:pt x="645" y="546"/>
                      <a:pt x="645" y="546"/>
                    </a:cubicBezTo>
                    <a:cubicBezTo>
                      <a:pt x="645" y="546"/>
                      <a:pt x="646" y="546"/>
                      <a:pt x="646" y="546"/>
                    </a:cubicBezTo>
                    <a:cubicBezTo>
                      <a:pt x="646" y="546"/>
                      <a:pt x="647" y="546"/>
                      <a:pt x="647" y="546"/>
                    </a:cubicBezTo>
                    <a:cubicBezTo>
                      <a:pt x="647" y="546"/>
                      <a:pt x="648" y="546"/>
                      <a:pt x="648" y="546"/>
                    </a:cubicBezTo>
                    <a:cubicBezTo>
                      <a:pt x="648" y="547"/>
                      <a:pt x="648" y="547"/>
                      <a:pt x="648" y="547"/>
                    </a:cubicBezTo>
                    <a:cubicBezTo>
                      <a:pt x="648" y="547"/>
                      <a:pt x="648" y="547"/>
                      <a:pt x="648" y="546"/>
                    </a:cubicBezTo>
                    <a:cubicBezTo>
                      <a:pt x="648" y="546"/>
                      <a:pt x="648" y="546"/>
                      <a:pt x="648" y="546"/>
                    </a:cubicBezTo>
                    <a:cubicBezTo>
                      <a:pt x="649" y="546"/>
                      <a:pt x="650" y="546"/>
                      <a:pt x="651" y="547"/>
                    </a:cubicBezTo>
                    <a:cubicBezTo>
                      <a:pt x="651" y="547"/>
                      <a:pt x="651" y="547"/>
                      <a:pt x="651" y="547"/>
                    </a:cubicBezTo>
                    <a:cubicBezTo>
                      <a:pt x="652" y="547"/>
                      <a:pt x="652" y="546"/>
                      <a:pt x="653" y="546"/>
                    </a:cubicBezTo>
                    <a:cubicBezTo>
                      <a:pt x="653" y="548"/>
                      <a:pt x="655" y="547"/>
                      <a:pt x="656" y="548"/>
                    </a:cubicBezTo>
                    <a:cubicBezTo>
                      <a:pt x="656" y="548"/>
                      <a:pt x="657" y="547"/>
                      <a:pt x="657" y="547"/>
                    </a:cubicBezTo>
                    <a:cubicBezTo>
                      <a:pt x="658" y="548"/>
                      <a:pt x="658" y="547"/>
                      <a:pt x="659" y="547"/>
                    </a:cubicBezTo>
                    <a:cubicBezTo>
                      <a:pt x="660" y="547"/>
                      <a:pt x="660" y="548"/>
                      <a:pt x="660" y="548"/>
                    </a:cubicBezTo>
                    <a:cubicBezTo>
                      <a:pt x="660" y="548"/>
                      <a:pt x="662" y="547"/>
                      <a:pt x="663" y="548"/>
                    </a:cubicBezTo>
                    <a:cubicBezTo>
                      <a:pt x="662" y="549"/>
                      <a:pt x="661" y="548"/>
                      <a:pt x="660" y="548"/>
                    </a:cubicBezTo>
                    <a:cubicBezTo>
                      <a:pt x="659" y="548"/>
                      <a:pt x="658" y="548"/>
                      <a:pt x="657" y="548"/>
                    </a:cubicBezTo>
                    <a:cubicBezTo>
                      <a:pt x="657" y="549"/>
                      <a:pt x="656" y="548"/>
                      <a:pt x="655" y="548"/>
                    </a:cubicBezTo>
                    <a:close/>
                    <a:moveTo>
                      <a:pt x="664" y="561"/>
                    </a:moveTo>
                    <a:cubicBezTo>
                      <a:pt x="663" y="561"/>
                      <a:pt x="663" y="561"/>
                      <a:pt x="662" y="561"/>
                    </a:cubicBezTo>
                    <a:cubicBezTo>
                      <a:pt x="661" y="561"/>
                      <a:pt x="660" y="560"/>
                      <a:pt x="659" y="560"/>
                    </a:cubicBezTo>
                    <a:cubicBezTo>
                      <a:pt x="659" y="560"/>
                      <a:pt x="659" y="560"/>
                      <a:pt x="658" y="560"/>
                    </a:cubicBezTo>
                    <a:cubicBezTo>
                      <a:pt x="658" y="560"/>
                      <a:pt x="658" y="560"/>
                      <a:pt x="658" y="560"/>
                    </a:cubicBezTo>
                    <a:cubicBezTo>
                      <a:pt x="658" y="560"/>
                      <a:pt x="657" y="560"/>
                      <a:pt x="657" y="560"/>
                    </a:cubicBezTo>
                    <a:cubicBezTo>
                      <a:pt x="656" y="561"/>
                      <a:pt x="657" y="561"/>
                      <a:pt x="657" y="561"/>
                    </a:cubicBezTo>
                    <a:cubicBezTo>
                      <a:pt x="658" y="561"/>
                      <a:pt x="658" y="561"/>
                      <a:pt x="659" y="561"/>
                    </a:cubicBezTo>
                    <a:cubicBezTo>
                      <a:pt x="660" y="562"/>
                      <a:pt x="661" y="561"/>
                      <a:pt x="662" y="562"/>
                    </a:cubicBezTo>
                    <a:cubicBezTo>
                      <a:pt x="661" y="563"/>
                      <a:pt x="660" y="562"/>
                      <a:pt x="660" y="562"/>
                    </a:cubicBezTo>
                    <a:cubicBezTo>
                      <a:pt x="658" y="562"/>
                      <a:pt x="658" y="562"/>
                      <a:pt x="658" y="562"/>
                    </a:cubicBezTo>
                    <a:cubicBezTo>
                      <a:pt x="657" y="561"/>
                      <a:pt x="657" y="562"/>
                      <a:pt x="656" y="561"/>
                    </a:cubicBezTo>
                    <a:cubicBezTo>
                      <a:pt x="656" y="561"/>
                      <a:pt x="656" y="560"/>
                      <a:pt x="656" y="560"/>
                    </a:cubicBezTo>
                    <a:cubicBezTo>
                      <a:pt x="656" y="559"/>
                      <a:pt x="656" y="560"/>
                      <a:pt x="657" y="560"/>
                    </a:cubicBezTo>
                    <a:cubicBezTo>
                      <a:pt x="657" y="560"/>
                      <a:pt x="658" y="560"/>
                      <a:pt x="658" y="560"/>
                    </a:cubicBezTo>
                    <a:cubicBezTo>
                      <a:pt x="658" y="560"/>
                      <a:pt x="659" y="560"/>
                      <a:pt x="660" y="560"/>
                    </a:cubicBezTo>
                    <a:cubicBezTo>
                      <a:pt x="660" y="560"/>
                      <a:pt x="661" y="560"/>
                      <a:pt x="661" y="560"/>
                    </a:cubicBezTo>
                    <a:cubicBezTo>
                      <a:pt x="662" y="560"/>
                      <a:pt x="662" y="561"/>
                      <a:pt x="662" y="561"/>
                    </a:cubicBezTo>
                    <a:cubicBezTo>
                      <a:pt x="664" y="561"/>
                      <a:pt x="665" y="560"/>
                      <a:pt x="666" y="561"/>
                    </a:cubicBezTo>
                    <a:cubicBezTo>
                      <a:pt x="666" y="562"/>
                      <a:pt x="665" y="561"/>
                      <a:pt x="664" y="561"/>
                    </a:cubicBezTo>
                    <a:close/>
                    <a:moveTo>
                      <a:pt x="666" y="550"/>
                    </a:moveTo>
                    <a:cubicBezTo>
                      <a:pt x="665" y="550"/>
                      <a:pt x="665" y="549"/>
                      <a:pt x="663" y="549"/>
                    </a:cubicBezTo>
                    <a:cubicBezTo>
                      <a:pt x="664" y="549"/>
                      <a:pt x="665" y="549"/>
                      <a:pt x="666" y="549"/>
                    </a:cubicBezTo>
                    <a:cubicBezTo>
                      <a:pt x="667" y="549"/>
                      <a:pt x="667" y="549"/>
                      <a:pt x="667" y="549"/>
                    </a:cubicBezTo>
                    <a:cubicBezTo>
                      <a:pt x="668" y="549"/>
                      <a:pt x="668" y="549"/>
                      <a:pt x="669" y="549"/>
                    </a:cubicBezTo>
                    <a:cubicBezTo>
                      <a:pt x="670" y="549"/>
                      <a:pt x="670" y="548"/>
                      <a:pt x="671" y="549"/>
                    </a:cubicBezTo>
                    <a:cubicBezTo>
                      <a:pt x="670" y="550"/>
                      <a:pt x="668" y="550"/>
                      <a:pt x="666" y="550"/>
                    </a:cubicBezTo>
                    <a:close/>
                    <a:moveTo>
                      <a:pt x="670" y="562"/>
                    </a:moveTo>
                    <a:cubicBezTo>
                      <a:pt x="669" y="562"/>
                      <a:pt x="668" y="562"/>
                      <a:pt x="667" y="561"/>
                    </a:cubicBezTo>
                    <a:cubicBezTo>
                      <a:pt x="667" y="560"/>
                      <a:pt x="668" y="561"/>
                      <a:pt x="669" y="561"/>
                    </a:cubicBezTo>
                    <a:cubicBezTo>
                      <a:pt x="670" y="561"/>
                      <a:pt x="671" y="561"/>
                      <a:pt x="672" y="562"/>
                    </a:cubicBezTo>
                    <a:cubicBezTo>
                      <a:pt x="672" y="563"/>
                      <a:pt x="671" y="562"/>
                      <a:pt x="670" y="562"/>
                    </a:cubicBezTo>
                    <a:close/>
                    <a:moveTo>
                      <a:pt x="727" y="527"/>
                    </a:moveTo>
                    <a:cubicBezTo>
                      <a:pt x="727" y="528"/>
                      <a:pt x="727" y="528"/>
                      <a:pt x="726" y="528"/>
                    </a:cubicBezTo>
                    <a:cubicBezTo>
                      <a:pt x="726" y="528"/>
                      <a:pt x="726" y="528"/>
                      <a:pt x="726" y="528"/>
                    </a:cubicBezTo>
                    <a:cubicBezTo>
                      <a:pt x="726" y="528"/>
                      <a:pt x="725" y="529"/>
                      <a:pt x="725" y="529"/>
                    </a:cubicBezTo>
                    <a:cubicBezTo>
                      <a:pt x="725" y="529"/>
                      <a:pt x="725" y="529"/>
                      <a:pt x="724" y="529"/>
                    </a:cubicBezTo>
                    <a:cubicBezTo>
                      <a:pt x="724" y="529"/>
                      <a:pt x="724" y="529"/>
                      <a:pt x="723" y="530"/>
                    </a:cubicBezTo>
                    <a:cubicBezTo>
                      <a:pt x="722" y="529"/>
                      <a:pt x="724" y="529"/>
                      <a:pt x="725" y="528"/>
                    </a:cubicBezTo>
                    <a:cubicBezTo>
                      <a:pt x="726" y="528"/>
                      <a:pt x="727" y="528"/>
                      <a:pt x="727" y="527"/>
                    </a:cubicBezTo>
                    <a:cubicBezTo>
                      <a:pt x="728" y="527"/>
                      <a:pt x="727" y="528"/>
                      <a:pt x="727" y="527"/>
                    </a:cubicBezTo>
                    <a:close/>
                    <a:moveTo>
                      <a:pt x="753" y="501"/>
                    </a:moveTo>
                    <a:cubicBezTo>
                      <a:pt x="753" y="501"/>
                      <a:pt x="752" y="501"/>
                      <a:pt x="752" y="501"/>
                    </a:cubicBezTo>
                    <a:cubicBezTo>
                      <a:pt x="751" y="503"/>
                      <a:pt x="752" y="503"/>
                      <a:pt x="751" y="504"/>
                    </a:cubicBezTo>
                    <a:cubicBezTo>
                      <a:pt x="750" y="506"/>
                      <a:pt x="748" y="507"/>
                      <a:pt x="748" y="507"/>
                    </a:cubicBezTo>
                    <a:cubicBezTo>
                      <a:pt x="746" y="507"/>
                      <a:pt x="749" y="505"/>
                      <a:pt x="750" y="502"/>
                    </a:cubicBezTo>
                    <a:cubicBezTo>
                      <a:pt x="750" y="503"/>
                      <a:pt x="751" y="500"/>
                      <a:pt x="752" y="501"/>
                    </a:cubicBezTo>
                    <a:cubicBezTo>
                      <a:pt x="752" y="500"/>
                      <a:pt x="754" y="500"/>
                      <a:pt x="753" y="500"/>
                    </a:cubicBezTo>
                    <a:cubicBezTo>
                      <a:pt x="754" y="499"/>
                      <a:pt x="754" y="500"/>
                      <a:pt x="753" y="501"/>
                    </a:cubicBezTo>
                    <a:close/>
                    <a:moveTo>
                      <a:pt x="756" y="520"/>
                    </a:move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2"/>
                      <a:pt x="756" y="522"/>
                      <a:pt x="756" y="522"/>
                    </a:cubicBezTo>
                    <a:cubicBezTo>
                      <a:pt x="755" y="522"/>
                      <a:pt x="755" y="522"/>
                      <a:pt x="755" y="521"/>
                    </a:cubicBezTo>
                    <a:cubicBezTo>
                      <a:pt x="755" y="521"/>
                      <a:pt x="755" y="521"/>
                      <a:pt x="755" y="521"/>
                    </a:cubicBezTo>
                    <a:cubicBezTo>
                      <a:pt x="755" y="521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lose/>
                    <a:moveTo>
                      <a:pt x="757" y="517"/>
                    </a:moveTo>
                    <a:cubicBezTo>
                      <a:pt x="756" y="517"/>
                      <a:pt x="759" y="516"/>
                      <a:pt x="759" y="515"/>
                    </a:cubicBezTo>
                    <a:cubicBezTo>
                      <a:pt x="760" y="515"/>
                      <a:pt x="757" y="517"/>
                      <a:pt x="757" y="517"/>
                    </a:cubicBezTo>
                    <a:close/>
                    <a:moveTo>
                      <a:pt x="759" y="512"/>
                    </a:moveTo>
                    <a:cubicBezTo>
                      <a:pt x="758" y="512"/>
                      <a:pt x="759" y="511"/>
                      <a:pt x="759" y="510"/>
                    </a:cubicBezTo>
                    <a:cubicBezTo>
                      <a:pt x="760" y="511"/>
                      <a:pt x="759" y="511"/>
                      <a:pt x="759" y="512"/>
                    </a:cubicBezTo>
                    <a:close/>
                    <a:moveTo>
                      <a:pt x="760" y="510"/>
                    </a:moveTo>
                    <a:cubicBezTo>
                      <a:pt x="759" y="510"/>
                      <a:pt x="759" y="508"/>
                      <a:pt x="759" y="507"/>
                    </a:cubicBezTo>
                    <a:cubicBezTo>
                      <a:pt x="760" y="508"/>
                      <a:pt x="760" y="509"/>
                      <a:pt x="760" y="510"/>
                    </a:cubicBezTo>
                    <a:close/>
                    <a:moveTo>
                      <a:pt x="760" y="507"/>
                    </a:moveTo>
                    <a:cubicBezTo>
                      <a:pt x="759" y="507"/>
                      <a:pt x="760" y="506"/>
                      <a:pt x="761" y="505"/>
                    </a:cubicBezTo>
                    <a:cubicBezTo>
                      <a:pt x="761" y="506"/>
                      <a:pt x="760" y="507"/>
                      <a:pt x="760" y="507"/>
                    </a:cubicBezTo>
                    <a:close/>
                    <a:moveTo>
                      <a:pt x="321" y="795"/>
                    </a:moveTo>
                    <a:cubicBezTo>
                      <a:pt x="320" y="795"/>
                      <a:pt x="320" y="793"/>
                      <a:pt x="319" y="793"/>
                    </a:cubicBezTo>
                    <a:cubicBezTo>
                      <a:pt x="318" y="793"/>
                      <a:pt x="318" y="793"/>
                      <a:pt x="317" y="792"/>
                    </a:cubicBezTo>
                    <a:cubicBezTo>
                      <a:pt x="316" y="792"/>
                      <a:pt x="314" y="790"/>
                      <a:pt x="313" y="790"/>
                    </a:cubicBezTo>
                    <a:cubicBezTo>
                      <a:pt x="312" y="790"/>
                      <a:pt x="311" y="788"/>
                      <a:pt x="311" y="788"/>
                    </a:cubicBezTo>
                    <a:cubicBezTo>
                      <a:pt x="311" y="788"/>
                      <a:pt x="310" y="788"/>
                      <a:pt x="310" y="788"/>
                    </a:cubicBezTo>
                    <a:cubicBezTo>
                      <a:pt x="309" y="787"/>
                      <a:pt x="308" y="787"/>
                      <a:pt x="308" y="786"/>
                    </a:cubicBezTo>
                    <a:cubicBezTo>
                      <a:pt x="308" y="786"/>
                      <a:pt x="308" y="786"/>
                      <a:pt x="308" y="786"/>
                    </a:cubicBezTo>
                    <a:cubicBezTo>
                      <a:pt x="308" y="785"/>
                      <a:pt x="306" y="785"/>
                      <a:pt x="304" y="784"/>
                    </a:cubicBezTo>
                    <a:cubicBezTo>
                      <a:pt x="303" y="783"/>
                      <a:pt x="301" y="781"/>
                      <a:pt x="300" y="781"/>
                    </a:cubicBezTo>
                    <a:cubicBezTo>
                      <a:pt x="299" y="781"/>
                      <a:pt x="296" y="778"/>
                      <a:pt x="296" y="778"/>
                    </a:cubicBezTo>
                    <a:cubicBezTo>
                      <a:pt x="296" y="778"/>
                      <a:pt x="295" y="778"/>
                      <a:pt x="295" y="778"/>
                    </a:cubicBezTo>
                    <a:cubicBezTo>
                      <a:pt x="295" y="778"/>
                      <a:pt x="294" y="777"/>
                      <a:pt x="294" y="777"/>
                    </a:cubicBezTo>
                    <a:cubicBezTo>
                      <a:pt x="294" y="777"/>
                      <a:pt x="294" y="777"/>
                      <a:pt x="293" y="776"/>
                    </a:cubicBezTo>
                    <a:cubicBezTo>
                      <a:pt x="292" y="776"/>
                      <a:pt x="291" y="775"/>
                      <a:pt x="289" y="774"/>
                    </a:cubicBezTo>
                    <a:cubicBezTo>
                      <a:pt x="289" y="773"/>
                      <a:pt x="289" y="773"/>
                      <a:pt x="288" y="772"/>
                    </a:cubicBezTo>
                    <a:cubicBezTo>
                      <a:pt x="288" y="772"/>
                      <a:pt x="287" y="771"/>
                      <a:pt x="287" y="771"/>
                    </a:cubicBezTo>
                    <a:cubicBezTo>
                      <a:pt x="286" y="771"/>
                      <a:pt x="285" y="770"/>
                      <a:pt x="285" y="770"/>
                    </a:cubicBezTo>
                    <a:cubicBezTo>
                      <a:pt x="284" y="769"/>
                      <a:pt x="284" y="769"/>
                      <a:pt x="283" y="768"/>
                    </a:cubicBezTo>
                    <a:cubicBezTo>
                      <a:pt x="283" y="768"/>
                      <a:pt x="282" y="768"/>
                      <a:pt x="281" y="767"/>
                    </a:cubicBezTo>
                    <a:cubicBezTo>
                      <a:pt x="280" y="767"/>
                      <a:pt x="280" y="766"/>
                      <a:pt x="279" y="766"/>
                    </a:cubicBezTo>
                    <a:cubicBezTo>
                      <a:pt x="279" y="765"/>
                      <a:pt x="278" y="765"/>
                      <a:pt x="278" y="764"/>
                    </a:cubicBezTo>
                    <a:cubicBezTo>
                      <a:pt x="277" y="764"/>
                      <a:pt x="277" y="764"/>
                      <a:pt x="277" y="763"/>
                    </a:cubicBezTo>
                    <a:cubicBezTo>
                      <a:pt x="276" y="762"/>
                      <a:pt x="274" y="761"/>
                      <a:pt x="274" y="761"/>
                    </a:cubicBezTo>
                    <a:cubicBezTo>
                      <a:pt x="273" y="760"/>
                      <a:pt x="272" y="759"/>
                      <a:pt x="272" y="759"/>
                    </a:cubicBezTo>
                    <a:cubicBezTo>
                      <a:pt x="271" y="759"/>
                      <a:pt x="272" y="758"/>
                      <a:pt x="271" y="758"/>
                    </a:cubicBezTo>
                    <a:cubicBezTo>
                      <a:pt x="271" y="758"/>
                      <a:pt x="271" y="758"/>
                      <a:pt x="270" y="758"/>
                    </a:cubicBezTo>
                    <a:cubicBezTo>
                      <a:pt x="270" y="757"/>
                      <a:pt x="270" y="757"/>
                      <a:pt x="270" y="756"/>
                    </a:cubicBezTo>
                    <a:cubicBezTo>
                      <a:pt x="269" y="756"/>
                      <a:pt x="269" y="755"/>
                      <a:pt x="268" y="755"/>
                    </a:cubicBezTo>
                    <a:cubicBezTo>
                      <a:pt x="268" y="755"/>
                      <a:pt x="267" y="754"/>
                      <a:pt x="266" y="753"/>
                    </a:cubicBezTo>
                    <a:cubicBezTo>
                      <a:pt x="265" y="752"/>
                      <a:pt x="264" y="751"/>
                      <a:pt x="264" y="750"/>
                    </a:cubicBezTo>
                    <a:cubicBezTo>
                      <a:pt x="262" y="750"/>
                      <a:pt x="262" y="749"/>
                      <a:pt x="261" y="749"/>
                    </a:cubicBezTo>
                    <a:cubicBezTo>
                      <a:pt x="261" y="748"/>
                      <a:pt x="260" y="748"/>
                      <a:pt x="259" y="747"/>
                    </a:cubicBezTo>
                    <a:cubicBezTo>
                      <a:pt x="260" y="746"/>
                      <a:pt x="258" y="746"/>
                      <a:pt x="258" y="746"/>
                    </a:cubicBezTo>
                    <a:cubicBezTo>
                      <a:pt x="258" y="745"/>
                      <a:pt x="258" y="745"/>
                      <a:pt x="258" y="744"/>
                    </a:cubicBezTo>
                    <a:cubicBezTo>
                      <a:pt x="258" y="744"/>
                      <a:pt x="257" y="744"/>
                      <a:pt x="257" y="744"/>
                    </a:cubicBezTo>
                    <a:cubicBezTo>
                      <a:pt x="257" y="743"/>
                      <a:pt x="256" y="743"/>
                      <a:pt x="256" y="743"/>
                    </a:cubicBezTo>
                    <a:cubicBezTo>
                      <a:pt x="256" y="743"/>
                      <a:pt x="256" y="742"/>
                      <a:pt x="256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1"/>
                      <a:pt x="254" y="741"/>
                      <a:pt x="254" y="740"/>
                    </a:cubicBezTo>
                    <a:cubicBezTo>
                      <a:pt x="253" y="740"/>
                      <a:pt x="251" y="738"/>
                      <a:pt x="251" y="738"/>
                    </a:cubicBezTo>
                    <a:cubicBezTo>
                      <a:pt x="250" y="737"/>
                      <a:pt x="250" y="737"/>
                      <a:pt x="250" y="737"/>
                    </a:cubicBezTo>
                    <a:cubicBezTo>
                      <a:pt x="250" y="737"/>
                      <a:pt x="250" y="736"/>
                      <a:pt x="250" y="736"/>
                    </a:cubicBezTo>
                    <a:cubicBezTo>
                      <a:pt x="249" y="735"/>
                      <a:pt x="248" y="734"/>
                      <a:pt x="247" y="733"/>
                    </a:cubicBezTo>
                    <a:cubicBezTo>
                      <a:pt x="247" y="732"/>
                      <a:pt x="246" y="731"/>
                      <a:pt x="246" y="730"/>
                    </a:cubicBezTo>
                    <a:cubicBezTo>
                      <a:pt x="246" y="730"/>
                      <a:pt x="245" y="729"/>
                      <a:pt x="245" y="729"/>
                    </a:cubicBezTo>
                    <a:cubicBezTo>
                      <a:pt x="244" y="729"/>
                      <a:pt x="244" y="728"/>
                      <a:pt x="244" y="728"/>
                    </a:cubicBezTo>
                    <a:cubicBezTo>
                      <a:pt x="243" y="727"/>
                      <a:pt x="242" y="725"/>
                      <a:pt x="241" y="724"/>
                    </a:cubicBezTo>
                    <a:cubicBezTo>
                      <a:pt x="241" y="724"/>
                      <a:pt x="241" y="723"/>
                      <a:pt x="241" y="723"/>
                    </a:cubicBezTo>
                    <a:cubicBezTo>
                      <a:pt x="241" y="723"/>
                      <a:pt x="240" y="723"/>
                      <a:pt x="240" y="723"/>
                    </a:cubicBezTo>
                    <a:cubicBezTo>
                      <a:pt x="240" y="722"/>
                      <a:pt x="239" y="720"/>
                      <a:pt x="239" y="720"/>
                    </a:cubicBezTo>
                    <a:cubicBezTo>
                      <a:pt x="239" y="720"/>
                      <a:pt x="239" y="719"/>
                      <a:pt x="238" y="719"/>
                    </a:cubicBezTo>
                    <a:cubicBezTo>
                      <a:pt x="238" y="718"/>
                      <a:pt x="237" y="717"/>
                      <a:pt x="237" y="717"/>
                    </a:cubicBezTo>
                    <a:cubicBezTo>
                      <a:pt x="237" y="716"/>
                      <a:pt x="236" y="715"/>
                      <a:pt x="236" y="714"/>
                    </a:cubicBezTo>
                    <a:cubicBezTo>
                      <a:pt x="235" y="713"/>
                      <a:pt x="235" y="712"/>
                      <a:pt x="235" y="712"/>
                    </a:cubicBezTo>
                    <a:cubicBezTo>
                      <a:pt x="235" y="712"/>
                      <a:pt x="235" y="712"/>
                      <a:pt x="235" y="712"/>
                    </a:cubicBezTo>
                    <a:cubicBezTo>
                      <a:pt x="235" y="711"/>
                      <a:pt x="234" y="711"/>
                      <a:pt x="234" y="711"/>
                    </a:cubicBezTo>
                    <a:cubicBezTo>
                      <a:pt x="234" y="710"/>
                      <a:pt x="233" y="708"/>
                      <a:pt x="233" y="707"/>
                    </a:cubicBezTo>
                    <a:cubicBezTo>
                      <a:pt x="233" y="707"/>
                      <a:pt x="232" y="707"/>
                      <a:pt x="232" y="707"/>
                    </a:cubicBezTo>
                    <a:cubicBezTo>
                      <a:pt x="232" y="706"/>
                      <a:pt x="232" y="705"/>
                      <a:pt x="232" y="705"/>
                    </a:cubicBezTo>
                    <a:cubicBezTo>
                      <a:pt x="232" y="705"/>
                      <a:pt x="232" y="705"/>
                      <a:pt x="232" y="704"/>
                    </a:cubicBezTo>
                    <a:cubicBezTo>
                      <a:pt x="232" y="704"/>
                      <a:pt x="231" y="704"/>
                      <a:pt x="231" y="704"/>
                    </a:cubicBezTo>
                    <a:cubicBezTo>
                      <a:pt x="230" y="703"/>
                      <a:pt x="230" y="702"/>
                      <a:pt x="230" y="701"/>
                    </a:cubicBezTo>
                    <a:cubicBezTo>
                      <a:pt x="230" y="701"/>
                      <a:pt x="230" y="701"/>
                      <a:pt x="230" y="701"/>
                    </a:cubicBezTo>
                    <a:cubicBezTo>
                      <a:pt x="229" y="699"/>
                      <a:pt x="229" y="698"/>
                      <a:pt x="229" y="696"/>
                    </a:cubicBezTo>
                    <a:cubicBezTo>
                      <a:pt x="229" y="696"/>
                      <a:pt x="228" y="697"/>
                      <a:pt x="228" y="696"/>
                    </a:cubicBezTo>
                    <a:cubicBezTo>
                      <a:pt x="228" y="696"/>
                      <a:pt x="228" y="695"/>
                      <a:pt x="228" y="695"/>
                    </a:cubicBezTo>
                    <a:cubicBezTo>
                      <a:pt x="227" y="695"/>
                      <a:pt x="228" y="693"/>
                      <a:pt x="228" y="692"/>
                    </a:cubicBezTo>
                    <a:cubicBezTo>
                      <a:pt x="227" y="691"/>
                      <a:pt x="226" y="695"/>
                      <a:pt x="226" y="694"/>
                    </a:cubicBezTo>
                    <a:cubicBezTo>
                      <a:pt x="224" y="685"/>
                      <a:pt x="222" y="673"/>
                      <a:pt x="223" y="665"/>
                    </a:cubicBezTo>
                    <a:cubicBezTo>
                      <a:pt x="223" y="664"/>
                      <a:pt x="223" y="663"/>
                      <a:pt x="223" y="663"/>
                    </a:cubicBezTo>
                    <a:cubicBezTo>
                      <a:pt x="223" y="662"/>
                      <a:pt x="223" y="662"/>
                      <a:pt x="223" y="662"/>
                    </a:cubicBezTo>
                    <a:cubicBezTo>
                      <a:pt x="223" y="662"/>
                      <a:pt x="223" y="661"/>
                      <a:pt x="223" y="660"/>
                    </a:cubicBezTo>
                    <a:cubicBezTo>
                      <a:pt x="223" y="660"/>
                      <a:pt x="224" y="660"/>
                      <a:pt x="224" y="660"/>
                    </a:cubicBezTo>
                    <a:cubicBezTo>
                      <a:pt x="224" y="658"/>
                      <a:pt x="224" y="650"/>
                      <a:pt x="225" y="649"/>
                    </a:cubicBezTo>
                    <a:cubicBezTo>
                      <a:pt x="225" y="649"/>
                      <a:pt x="225" y="649"/>
                      <a:pt x="225" y="648"/>
                    </a:cubicBezTo>
                    <a:cubicBezTo>
                      <a:pt x="225" y="648"/>
                      <a:pt x="226" y="648"/>
                      <a:pt x="226" y="648"/>
                    </a:cubicBezTo>
                    <a:cubicBezTo>
                      <a:pt x="226" y="648"/>
                      <a:pt x="225" y="648"/>
                      <a:pt x="226" y="647"/>
                    </a:cubicBezTo>
                    <a:cubicBezTo>
                      <a:pt x="226" y="646"/>
                      <a:pt x="227" y="645"/>
                      <a:pt x="227" y="644"/>
                    </a:cubicBezTo>
                    <a:cubicBezTo>
                      <a:pt x="227" y="643"/>
                      <a:pt x="228" y="643"/>
                      <a:pt x="228" y="642"/>
                    </a:cubicBezTo>
                    <a:cubicBezTo>
                      <a:pt x="228" y="642"/>
                      <a:pt x="228" y="642"/>
                      <a:pt x="228" y="642"/>
                    </a:cubicBezTo>
                    <a:cubicBezTo>
                      <a:pt x="229" y="640"/>
                      <a:pt x="229" y="639"/>
                      <a:pt x="230" y="639"/>
                    </a:cubicBezTo>
                    <a:cubicBezTo>
                      <a:pt x="230" y="639"/>
                      <a:pt x="230" y="638"/>
                      <a:pt x="230" y="638"/>
                    </a:cubicBezTo>
                    <a:cubicBezTo>
                      <a:pt x="230" y="637"/>
                      <a:pt x="231" y="637"/>
                      <a:pt x="231" y="636"/>
                    </a:cubicBezTo>
                    <a:cubicBezTo>
                      <a:pt x="233" y="635"/>
                      <a:pt x="234" y="633"/>
                      <a:pt x="236" y="632"/>
                    </a:cubicBezTo>
                    <a:cubicBezTo>
                      <a:pt x="243" y="626"/>
                      <a:pt x="251" y="621"/>
                      <a:pt x="260" y="623"/>
                    </a:cubicBezTo>
                    <a:cubicBezTo>
                      <a:pt x="266" y="623"/>
                      <a:pt x="273" y="626"/>
                      <a:pt x="277" y="630"/>
                    </a:cubicBezTo>
                    <a:cubicBezTo>
                      <a:pt x="281" y="635"/>
                      <a:pt x="280" y="641"/>
                      <a:pt x="278" y="646"/>
                    </a:cubicBezTo>
                    <a:cubicBezTo>
                      <a:pt x="278" y="647"/>
                      <a:pt x="276" y="648"/>
                      <a:pt x="276" y="647"/>
                    </a:cubicBezTo>
                    <a:cubicBezTo>
                      <a:pt x="276" y="646"/>
                      <a:pt x="276" y="645"/>
                      <a:pt x="276" y="644"/>
                    </a:cubicBezTo>
                    <a:cubicBezTo>
                      <a:pt x="276" y="642"/>
                      <a:pt x="274" y="639"/>
                      <a:pt x="272" y="638"/>
                    </a:cubicBezTo>
                    <a:cubicBezTo>
                      <a:pt x="268" y="634"/>
                      <a:pt x="262" y="634"/>
                      <a:pt x="258" y="637"/>
                    </a:cubicBezTo>
                    <a:cubicBezTo>
                      <a:pt x="254" y="639"/>
                      <a:pt x="250" y="644"/>
                      <a:pt x="251" y="653"/>
                    </a:cubicBezTo>
                    <a:cubicBezTo>
                      <a:pt x="251" y="660"/>
                      <a:pt x="256" y="667"/>
                      <a:pt x="261" y="671"/>
                    </a:cubicBezTo>
                    <a:cubicBezTo>
                      <a:pt x="268" y="675"/>
                      <a:pt x="277" y="676"/>
                      <a:pt x="284" y="674"/>
                    </a:cubicBezTo>
                    <a:cubicBezTo>
                      <a:pt x="293" y="672"/>
                      <a:pt x="303" y="667"/>
                      <a:pt x="309" y="656"/>
                    </a:cubicBezTo>
                    <a:cubicBezTo>
                      <a:pt x="314" y="646"/>
                      <a:pt x="318" y="633"/>
                      <a:pt x="315" y="622"/>
                    </a:cubicBezTo>
                    <a:cubicBezTo>
                      <a:pt x="312" y="614"/>
                      <a:pt x="305" y="605"/>
                      <a:pt x="295" y="609"/>
                    </a:cubicBezTo>
                    <a:cubicBezTo>
                      <a:pt x="298" y="600"/>
                      <a:pt x="296" y="591"/>
                      <a:pt x="288" y="585"/>
                    </a:cubicBezTo>
                    <a:cubicBezTo>
                      <a:pt x="282" y="579"/>
                      <a:pt x="275" y="578"/>
                      <a:pt x="267" y="577"/>
                    </a:cubicBezTo>
                    <a:cubicBezTo>
                      <a:pt x="243" y="577"/>
                      <a:pt x="240" y="595"/>
                      <a:pt x="239" y="596"/>
                    </a:cubicBezTo>
                    <a:cubicBezTo>
                      <a:pt x="233" y="589"/>
                      <a:pt x="227" y="589"/>
                      <a:pt x="220" y="590"/>
                    </a:cubicBezTo>
                    <a:cubicBezTo>
                      <a:pt x="213" y="591"/>
                      <a:pt x="208" y="596"/>
                      <a:pt x="203" y="601"/>
                    </a:cubicBezTo>
                    <a:cubicBezTo>
                      <a:pt x="184" y="619"/>
                      <a:pt x="183" y="654"/>
                      <a:pt x="190" y="678"/>
                    </a:cubicBezTo>
                    <a:cubicBezTo>
                      <a:pt x="192" y="686"/>
                      <a:pt x="196" y="693"/>
                      <a:pt x="199" y="701"/>
                    </a:cubicBezTo>
                    <a:cubicBezTo>
                      <a:pt x="199" y="702"/>
                      <a:pt x="199" y="702"/>
                      <a:pt x="200" y="702"/>
                    </a:cubicBezTo>
                    <a:cubicBezTo>
                      <a:pt x="200" y="702"/>
                      <a:pt x="200" y="702"/>
                      <a:pt x="200" y="703"/>
                    </a:cubicBezTo>
                    <a:cubicBezTo>
                      <a:pt x="200" y="703"/>
                      <a:pt x="199" y="703"/>
                      <a:pt x="199" y="702"/>
                    </a:cubicBezTo>
                    <a:cubicBezTo>
                      <a:pt x="198" y="701"/>
                      <a:pt x="197" y="699"/>
                      <a:pt x="196" y="698"/>
                    </a:cubicBezTo>
                    <a:cubicBezTo>
                      <a:pt x="195" y="697"/>
                      <a:pt x="194" y="696"/>
                      <a:pt x="194" y="695"/>
                    </a:cubicBezTo>
                    <a:cubicBezTo>
                      <a:pt x="194" y="695"/>
                      <a:pt x="193" y="695"/>
                      <a:pt x="193" y="695"/>
                    </a:cubicBezTo>
                    <a:cubicBezTo>
                      <a:pt x="193" y="694"/>
                      <a:pt x="193" y="694"/>
                      <a:pt x="193" y="694"/>
                    </a:cubicBezTo>
                    <a:cubicBezTo>
                      <a:pt x="192" y="693"/>
                      <a:pt x="192" y="693"/>
                      <a:pt x="192" y="692"/>
                    </a:cubicBezTo>
                    <a:cubicBezTo>
                      <a:pt x="192" y="692"/>
                      <a:pt x="192" y="692"/>
                      <a:pt x="192" y="692"/>
                    </a:cubicBezTo>
                    <a:cubicBezTo>
                      <a:pt x="191" y="692"/>
                      <a:pt x="192" y="692"/>
                      <a:pt x="192" y="691"/>
                    </a:cubicBezTo>
                    <a:cubicBezTo>
                      <a:pt x="192" y="691"/>
                      <a:pt x="191" y="691"/>
                      <a:pt x="191" y="690"/>
                    </a:cubicBezTo>
                    <a:cubicBezTo>
                      <a:pt x="190" y="690"/>
                      <a:pt x="190" y="689"/>
                      <a:pt x="189" y="688"/>
                    </a:cubicBezTo>
                    <a:cubicBezTo>
                      <a:pt x="188" y="687"/>
                      <a:pt x="188" y="685"/>
                      <a:pt x="187" y="685"/>
                    </a:cubicBezTo>
                    <a:cubicBezTo>
                      <a:pt x="187" y="684"/>
                      <a:pt x="187" y="684"/>
                      <a:pt x="187" y="684"/>
                    </a:cubicBezTo>
                    <a:cubicBezTo>
                      <a:pt x="186" y="683"/>
                      <a:pt x="186" y="683"/>
                      <a:pt x="186" y="683"/>
                    </a:cubicBezTo>
                    <a:cubicBezTo>
                      <a:pt x="186" y="682"/>
                      <a:pt x="185" y="681"/>
                      <a:pt x="185" y="681"/>
                    </a:cubicBezTo>
                    <a:cubicBezTo>
                      <a:pt x="185" y="681"/>
                      <a:pt x="185" y="681"/>
                      <a:pt x="185" y="681"/>
                    </a:cubicBezTo>
                    <a:cubicBezTo>
                      <a:pt x="185" y="680"/>
                      <a:pt x="185" y="680"/>
                      <a:pt x="184" y="679"/>
                    </a:cubicBezTo>
                    <a:cubicBezTo>
                      <a:pt x="184" y="678"/>
                      <a:pt x="183" y="678"/>
                      <a:pt x="183" y="677"/>
                    </a:cubicBezTo>
                    <a:cubicBezTo>
                      <a:pt x="182" y="676"/>
                      <a:pt x="182" y="676"/>
                      <a:pt x="182" y="675"/>
                    </a:cubicBezTo>
                    <a:cubicBezTo>
                      <a:pt x="182" y="674"/>
                      <a:pt x="182" y="674"/>
                      <a:pt x="181" y="674"/>
                    </a:cubicBezTo>
                    <a:cubicBezTo>
                      <a:pt x="181" y="674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2"/>
                      <a:pt x="181" y="673"/>
                      <a:pt x="180" y="673"/>
                    </a:cubicBezTo>
                    <a:cubicBezTo>
                      <a:pt x="180" y="672"/>
                      <a:pt x="181" y="672"/>
                      <a:pt x="181" y="672"/>
                    </a:cubicBezTo>
                    <a:cubicBezTo>
                      <a:pt x="180" y="672"/>
                      <a:pt x="180" y="672"/>
                      <a:pt x="180" y="671"/>
                    </a:cubicBezTo>
                    <a:cubicBezTo>
                      <a:pt x="180" y="671"/>
                      <a:pt x="180" y="670"/>
                      <a:pt x="179" y="670"/>
                    </a:cubicBezTo>
                    <a:cubicBezTo>
                      <a:pt x="179" y="669"/>
                      <a:pt x="178" y="667"/>
                      <a:pt x="178" y="667"/>
                    </a:cubicBezTo>
                    <a:cubicBezTo>
                      <a:pt x="178" y="666"/>
                      <a:pt x="178" y="666"/>
                      <a:pt x="178" y="666"/>
                    </a:cubicBezTo>
                    <a:cubicBezTo>
                      <a:pt x="178" y="666"/>
                      <a:pt x="177" y="666"/>
                      <a:pt x="177" y="666"/>
                    </a:cubicBezTo>
                    <a:cubicBezTo>
                      <a:pt x="177" y="666"/>
                      <a:pt x="178" y="665"/>
                      <a:pt x="177" y="665"/>
                    </a:cubicBezTo>
                    <a:cubicBezTo>
                      <a:pt x="177" y="665"/>
                      <a:pt x="177" y="665"/>
                      <a:pt x="177" y="665"/>
                    </a:cubicBezTo>
                    <a:cubicBezTo>
                      <a:pt x="177" y="665"/>
                      <a:pt x="177" y="664"/>
                      <a:pt x="177" y="664"/>
                    </a:cubicBezTo>
                    <a:cubicBezTo>
                      <a:pt x="177" y="664"/>
                      <a:pt x="177" y="664"/>
                      <a:pt x="176" y="663"/>
                    </a:cubicBezTo>
                    <a:cubicBezTo>
                      <a:pt x="176" y="663"/>
                      <a:pt x="176" y="662"/>
                      <a:pt x="176" y="661"/>
                    </a:cubicBezTo>
                    <a:cubicBezTo>
                      <a:pt x="175" y="660"/>
                      <a:pt x="175" y="660"/>
                      <a:pt x="175" y="659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58"/>
                      <a:pt x="174" y="658"/>
                      <a:pt x="174" y="658"/>
                    </a:cubicBezTo>
                    <a:cubicBezTo>
                      <a:pt x="174" y="656"/>
                      <a:pt x="173" y="654"/>
                      <a:pt x="173" y="653"/>
                    </a:cubicBezTo>
                    <a:cubicBezTo>
                      <a:pt x="173" y="652"/>
                      <a:pt x="173" y="652"/>
                      <a:pt x="172" y="652"/>
                    </a:cubicBezTo>
                    <a:cubicBezTo>
                      <a:pt x="172" y="651"/>
                      <a:pt x="172" y="650"/>
                      <a:pt x="172" y="650"/>
                    </a:cubicBezTo>
                    <a:cubicBezTo>
                      <a:pt x="172" y="650"/>
                      <a:pt x="172" y="650"/>
                      <a:pt x="172" y="650"/>
                    </a:cubicBezTo>
                    <a:cubicBezTo>
                      <a:pt x="172" y="650"/>
                      <a:pt x="172" y="649"/>
                      <a:pt x="172" y="649"/>
                    </a:cubicBezTo>
                    <a:cubicBezTo>
                      <a:pt x="172" y="649"/>
                      <a:pt x="171" y="648"/>
                      <a:pt x="171" y="648"/>
                    </a:cubicBezTo>
                    <a:cubicBezTo>
                      <a:pt x="171" y="647"/>
                      <a:pt x="170" y="645"/>
                      <a:pt x="170" y="644"/>
                    </a:cubicBezTo>
                    <a:cubicBezTo>
                      <a:pt x="170" y="643"/>
                      <a:pt x="169" y="643"/>
                      <a:pt x="169" y="642"/>
                    </a:cubicBezTo>
                    <a:cubicBezTo>
                      <a:pt x="169" y="641"/>
                      <a:pt x="169" y="641"/>
                      <a:pt x="169" y="641"/>
                    </a:cubicBezTo>
                    <a:cubicBezTo>
                      <a:pt x="168" y="639"/>
                      <a:pt x="168" y="637"/>
                      <a:pt x="168" y="636"/>
                    </a:cubicBezTo>
                    <a:cubicBezTo>
                      <a:pt x="168" y="636"/>
                      <a:pt x="167" y="635"/>
                      <a:pt x="167" y="635"/>
                    </a:cubicBezTo>
                    <a:cubicBezTo>
                      <a:pt x="167" y="634"/>
                      <a:pt x="167" y="635"/>
                      <a:pt x="167" y="635"/>
                    </a:cubicBezTo>
                    <a:cubicBezTo>
                      <a:pt x="167" y="634"/>
                      <a:pt x="167" y="634"/>
                      <a:pt x="167" y="633"/>
                    </a:cubicBezTo>
                    <a:cubicBezTo>
                      <a:pt x="167" y="633"/>
                      <a:pt x="166" y="633"/>
                      <a:pt x="166" y="633"/>
                    </a:cubicBezTo>
                    <a:cubicBezTo>
                      <a:pt x="166" y="631"/>
                      <a:pt x="166" y="631"/>
                      <a:pt x="166" y="630"/>
                    </a:cubicBezTo>
                    <a:cubicBezTo>
                      <a:pt x="166" y="630"/>
                      <a:pt x="166" y="630"/>
                      <a:pt x="166" y="630"/>
                    </a:cubicBezTo>
                    <a:cubicBezTo>
                      <a:pt x="165" y="628"/>
                      <a:pt x="165" y="626"/>
                      <a:pt x="165" y="625"/>
                    </a:cubicBezTo>
                    <a:cubicBezTo>
                      <a:pt x="165" y="623"/>
                      <a:pt x="165" y="621"/>
                      <a:pt x="165" y="621"/>
                    </a:cubicBezTo>
                    <a:cubicBezTo>
                      <a:pt x="164" y="620"/>
                      <a:pt x="165" y="619"/>
                      <a:pt x="164" y="619"/>
                    </a:cubicBezTo>
                    <a:cubicBezTo>
                      <a:pt x="164" y="618"/>
                      <a:pt x="164" y="616"/>
                      <a:pt x="164" y="615"/>
                    </a:cubicBezTo>
                    <a:cubicBezTo>
                      <a:pt x="163" y="613"/>
                      <a:pt x="163" y="612"/>
                      <a:pt x="163" y="611"/>
                    </a:cubicBezTo>
                    <a:cubicBezTo>
                      <a:pt x="163" y="608"/>
                      <a:pt x="162" y="604"/>
                      <a:pt x="162" y="602"/>
                    </a:cubicBezTo>
                    <a:cubicBezTo>
                      <a:pt x="162" y="601"/>
                      <a:pt x="162" y="600"/>
                      <a:pt x="162" y="599"/>
                    </a:cubicBezTo>
                    <a:cubicBezTo>
                      <a:pt x="162" y="597"/>
                      <a:pt x="162" y="596"/>
                      <a:pt x="162" y="595"/>
                    </a:cubicBezTo>
                    <a:cubicBezTo>
                      <a:pt x="162" y="594"/>
                      <a:pt x="162" y="594"/>
                      <a:pt x="162" y="594"/>
                    </a:cubicBezTo>
                    <a:cubicBezTo>
                      <a:pt x="162" y="592"/>
                      <a:pt x="162" y="590"/>
                      <a:pt x="162" y="588"/>
                    </a:cubicBezTo>
                    <a:cubicBezTo>
                      <a:pt x="162" y="588"/>
                      <a:pt x="162" y="587"/>
                      <a:pt x="162" y="587"/>
                    </a:cubicBezTo>
                    <a:cubicBezTo>
                      <a:pt x="161" y="584"/>
                      <a:pt x="162" y="581"/>
                      <a:pt x="162" y="578"/>
                    </a:cubicBezTo>
                    <a:cubicBezTo>
                      <a:pt x="162" y="575"/>
                      <a:pt x="162" y="572"/>
                      <a:pt x="162" y="569"/>
                    </a:cubicBezTo>
                    <a:cubicBezTo>
                      <a:pt x="162" y="569"/>
                      <a:pt x="162" y="569"/>
                      <a:pt x="162" y="568"/>
                    </a:cubicBezTo>
                    <a:cubicBezTo>
                      <a:pt x="163" y="566"/>
                      <a:pt x="162" y="565"/>
                      <a:pt x="163" y="563"/>
                    </a:cubicBezTo>
                    <a:cubicBezTo>
                      <a:pt x="163" y="562"/>
                      <a:pt x="163" y="562"/>
                      <a:pt x="163" y="561"/>
                    </a:cubicBezTo>
                    <a:cubicBezTo>
                      <a:pt x="163" y="560"/>
                      <a:pt x="163" y="558"/>
                      <a:pt x="164" y="558"/>
                    </a:cubicBezTo>
                    <a:cubicBezTo>
                      <a:pt x="164" y="556"/>
                      <a:pt x="164" y="554"/>
                      <a:pt x="164" y="553"/>
                    </a:cubicBezTo>
                    <a:cubicBezTo>
                      <a:pt x="164" y="552"/>
                      <a:pt x="164" y="550"/>
                      <a:pt x="165" y="550"/>
                    </a:cubicBezTo>
                    <a:cubicBezTo>
                      <a:pt x="165" y="548"/>
                      <a:pt x="165" y="547"/>
                      <a:pt x="165" y="546"/>
                    </a:cubicBezTo>
                    <a:cubicBezTo>
                      <a:pt x="165" y="545"/>
                      <a:pt x="165" y="545"/>
                      <a:pt x="165" y="544"/>
                    </a:cubicBezTo>
                    <a:cubicBezTo>
                      <a:pt x="166" y="544"/>
                      <a:pt x="165" y="543"/>
                      <a:pt x="165" y="543"/>
                    </a:cubicBezTo>
                    <a:cubicBezTo>
                      <a:pt x="166" y="542"/>
                      <a:pt x="166" y="542"/>
                      <a:pt x="166" y="542"/>
                    </a:cubicBezTo>
                    <a:cubicBezTo>
                      <a:pt x="166" y="541"/>
                      <a:pt x="166" y="541"/>
                      <a:pt x="166" y="540"/>
                    </a:cubicBezTo>
                    <a:cubicBezTo>
                      <a:pt x="166" y="538"/>
                      <a:pt x="167" y="537"/>
                      <a:pt x="167" y="535"/>
                    </a:cubicBezTo>
                    <a:cubicBezTo>
                      <a:pt x="168" y="532"/>
                      <a:pt x="168" y="530"/>
                      <a:pt x="169" y="527"/>
                    </a:cubicBezTo>
                    <a:cubicBezTo>
                      <a:pt x="169" y="525"/>
                      <a:pt x="170" y="524"/>
                      <a:pt x="170" y="522"/>
                    </a:cubicBezTo>
                    <a:cubicBezTo>
                      <a:pt x="170" y="521"/>
                      <a:pt x="171" y="521"/>
                      <a:pt x="171" y="520"/>
                    </a:cubicBezTo>
                    <a:cubicBezTo>
                      <a:pt x="171" y="519"/>
                      <a:pt x="171" y="518"/>
                      <a:pt x="171" y="518"/>
                    </a:cubicBezTo>
                    <a:cubicBezTo>
                      <a:pt x="172" y="517"/>
                      <a:pt x="172" y="515"/>
                      <a:pt x="173" y="514"/>
                    </a:cubicBezTo>
                    <a:cubicBezTo>
                      <a:pt x="173" y="514"/>
                      <a:pt x="173" y="513"/>
                      <a:pt x="173" y="513"/>
                    </a:cubicBezTo>
                    <a:cubicBezTo>
                      <a:pt x="173" y="512"/>
                      <a:pt x="173" y="512"/>
                      <a:pt x="173" y="512"/>
                    </a:cubicBezTo>
                    <a:cubicBezTo>
                      <a:pt x="174" y="511"/>
                      <a:pt x="173" y="511"/>
                      <a:pt x="174" y="510"/>
                    </a:cubicBezTo>
                    <a:cubicBezTo>
                      <a:pt x="175" y="507"/>
                      <a:pt x="175" y="505"/>
                      <a:pt x="176" y="503"/>
                    </a:cubicBezTo>
                    <a:cubicBezTo>
                      <a:pt x="176" y="502"/>
                      <a:pt x="177" y="502"/>
                      <a:pt x="177" y="501"/>
                    </a:cubicBezTo>
                    <a:cubicBezTo>
                      <a:pt x="177" y="501"/>
                      <a:pt x="177" y="500"/>
                      <a:pt x="177" y="500"/>
                    </a:cubicBezTo>
                    <a:cubicBezTo>
                      <a:pt x="177" y="500"/>
                      <a:pt x="177" y="499"/>
                      <a:pt x="177" y="499"/>
                    </a:cubicBezTo>
                    <a:cubicBezTo>
                      <a:pt x="177" y="499"/>
                      <a:pt x="178" y="499"/>
                      <a:pt x="178" y="498"/>
                    </a:cubicBezTo>
                    <a:cubicBezTo>
                      <a:pt x="178" y="498"/>
                      <a:pt x="178" y="497"/>
                      <a:pt x="179" y="496"/>
                    </a:cubicBezTo>
                    <a:cubicBezTo>
                      <a:pt x="179" y="495"/>
                      <a:pt x="178" y="495"/>
                      <a:pt x="178" y="493"/>
                    </a:cubicBezTo>
                    <a:cubicBezTo>
                      <a:pt x="178" y="492"/>
                      <a:pt x="179" y="492"/>
                      <a:pt x="179" y="491"/>
                    </a:cubicBezTo>
                    <a:cubicBezTo>
                      <a:pt x="179" y="491"/>
                      <a:pt x="180" y="491"/>
                      <a:pt x="180" y="491"/>
                    </a:cubicBezTo>
                    <a:cubicBezTo>
                      <a:pt x="180" y="491"/>
                      <a:pt x="181" y="491"/>
                      <a:pt x="181" y="490"/>
                    </a:cubicBezTo>
                    <a:cubicBezTo>
                      <a:pt x="181" y="490"/>
                      <a:pt x="181" y="489"/>
                      <a:pt x="181" y="489"/>
                    </a:cubicBezTo>
                    <a:cubicBezTo>
                      <a:pt x="181" y="488"/>
                      <a:pt x="181" y="487"/>
                      <a:pt x="182" y="487"/>
                    </a:cubicBezTo>
                    <a:cubicBezTo>
                      <a:pt x="182" y="487"/>
                      <a:pt x="183" y="487"/>
                      <a:pt x="183" y="486"/>
                    </a:cubicBezTo>
                    <a:cubicBezTo>
                      <a:pt x="183" y="485"/>
                      <a:pt x="183" y="485"/>
                      <a:pt x="184" y="484"/>
                    </a:cubicBezTo>
                    <a:cubicBezTo>
                      <a:pt x="184" y="484"/>
                      <a:pt x="184" y="483"/>
                      <a:pt x="184" y="483"/>
                    </a:cubicBezTo>
                    <a:cubicBezTo>
                      <a:pt x="185" y="483"/>
                      <a:pt x="185" y="483"/>
                      <a:pt x="185" y="482"/>
                    </a:cubicBezTo>
                    <a:cubicBezTo>
                      <a:pt x="185" y="482"/>
                      <a:pt x="186" y="482"/>
                      <a:pt x="186" y="482"/>
                    </a:cubicBezTo>
                    <a:cubicBezTo>
                      <a:pt x="186" y="480"/>
                      <a:pt x="188" y="478"/>
                      <a:pt x="189" y="477"/>
                    </a:cubicBezTo>
                    <a:cubicBezTo>
                      <a:pt x="189" y="476"/>
                      <a:pt x="189" y="476"/>
                      <a:pt x="189" y="476"/>
                    </a:cubicBezTo>
                    <a:cubicBezTo>
                      <a:pt x="190" y="476"/>
                      <a:pt x="190" y="476"/>
                      <a:pt x="190" y="476"/>
                    </a:cubicBezTo>
                    <a:cubicBezTo>
                      <a:pt x="191" y="475"/>
                      <a:pt x="191" y="475"/>
                      <a:pt x="191" y="475"/>
                    </a:cubicBezTo>
                    <a:cubicBezTo>
                      <a:pt x="191" y="475"/>
                      <a:pt x="191" y="474"/>
                      <a:pt x="192" y="474"/>
                    </a:cubicBezTo>
                    <a:cubicBezTo>
                      <a:pt x="192" y="473"/>
                      <a:pt x="192" y="472"/>
                      <a:pt x="192" y="472"/>
                    </a:cubicBezTo>
                    <a:cubicBezTo>
                      <a:pt x="192" y="472"/>
                      <a:pt x="193" y="471"/>
                      <a:pt x="193" y="471"/>
                    </a:cubicBezTo>
                    <a:cubicBezTo>
                      <a:pt x="193" y="470"/>
                      <a:pt x="192" y="470"/>
                      <a:pt x="192" y="470"/>
                    </a:cubicBezTo>
                    <a:cubicBezTo>
                      <a:pt x="193" y="469"/>
                      <a:pt x="193" y="470"/>
                      <a:pt x="194" y="470"/>
                    </a:cubicBezTo>
                    <a:cubicBezTo>
                      <a:pt x="194" y="469"/>
                      <a:pt x="194" y="469"/>
                      <a:pt x="194" y="469"/>
                    </a:cubicBezTo>
                    <a:cubicBezTo>
                      <a:pt x="194" y="469"/>
                      <a:pt x="194" y="468"/>
                      <a:pt x="194" y="468"/>
                    </a:cubicBezTo>
                    <a:cubicBezTo>
                      <a:pt x="194" y="468"/>
                      <a:pt x="195" y="467"/>
                      <a:pt x="195" y="467"/>
                    </a:cubicBezTo>
                    <a:cubicBezTo>
                      <a:pt x="195" y="467"/>
                      <a:pt x="196" y="462"/>
                      <a:pt x="196" y="462"/>
                    </a:cubicBezTo>
                    <a:cubicBezTo>
                      <a:pt x="197" y="462"/>
                      <a:pt x="197" y="461"/>
                      <a:pt x="197" y="461"/>
                    </a:cubicBezTo>
                    <a:cubicBezTo>
                      <a:pt x="197" y="460"/>
                      <a:pt x="197" y="459"/>
                      <a:pt x="197" y="459"/>
                    </a:cubicBezTo>
                    <a:cubicBezTo>
                      <a:pt x="198" y="458"/>
                      <a:pt x="199" y="459"/>
                      <a:pt x="199" y="458"/>
                    </a:cubicBezTo>
                    <a:cubicBezTo>
                      <a:pt x="199" y="458"/>
                      <a:pt x="199" y="458"/>
                      <a:pt x="199" y="458"/>
                    </a:cubicBezTo>
                    <a:cubicBezTo>
                      <a:pt x="199" y="457"/>
                      <a:pt x="200" y="457"/>
                      <a:pt x="201" y="457"/>
                    </a:cubicBezTo>
                    <a:cubicBezTo>
                      <a:pt x="201" y="455"/>
                      <a:pt x="203" y="454"/>
                      <a:pt x="203" y="452"/>
                    </a:cubicBezTo>
                    <a:cubicBezTo>
                      <a:pt x="205" y="452"/>
                      <a:pt x="206" y="449"/>
                      <a:pt x="207" y="448"/>
                    </a:cubicBezTo>
                    <a:cubicBezTo>
                      <a:pt x="208" y="448"/>
                      <a:pt x="209" y="448"/>
                      <a:pt x="209" y="447"/>
                    </a:cubicBezTo>
                    <a:cubicBezTo>
                      <a:pt x="210" y="446"/>
                      <a:pt x="211" y="445"/>
                      <a:pt x="212" y="444"/>
                    </a:cubicBezTo>
                    <a:cubicBezTo>
                      <a:pt x="212" y="444"/>
                      <a:pt x="213" y="444"/>
                      <a:pt x="213" y="443"/>
                    </a:cubicBezTo>
                    <a:cubicBezTo>
                      <a:pt x="214" y="443"/>
                      <a:pt x="215" y="442"/>
                      <a:pt x="215" y="442"/>
                    </a:cubicBezTo>
                    <a:cubicBezTo>
                      <a:pt x="216" y="442"/>
                      <a:pt x="215" y="439"/>
                      <a:pt x="216" y="439"/>
                    </a:cubicBezTo>
                    <a:cubicBezTo>
                      <a:pt x="216" y="439"/>
                      <a:pt x="217" y="438"/>
                      <a:pt x="218" y="438"/>
                    </a:cubicBezTo>
                    <a:cubicBezTo>
                      <a:pt x="219" y="438"/>
                      <a:pt x="218" y="438"/>
                      <a:pt x="218" y="438"/>
                    </a:cubicBezTo>
                    <a:cubicBezTo>
                      <a:pt x="219" y="437"/>
                      <a:pt x="219" y="435"/>
                      <a:pt x="219" y="434"/>
                    </a:cubicBezTo>
                    <a:cubicBezTo>
                      <a:pt x="219" y="434"/>
                      <a:pt x="219" y="434"/>
                      <a:pt x="220" y="434"/>
                    </a:cubicBezTo>
                    <a:cubicBezTo>
                      <a:pt x="220" y="433"/>
                      <a:pt x="220" y="435"/>
                      <a:pt x="221" y="434"/>
                    </a:cubicBezTo>
                    <a:cubicBezTo>
                      <a:pt x="221" y="434"/>
                      <a:pt x="221" y="434"/>
                      <a:pt x="221" y="434"/>
                    </a:cubicBezTo>
                    <a:cubicBezTo>
                      <a:pt x="222" y="433"/>
                      <a:pt x="222" y="433"/>
                      <a:pt x="222" y="433"/>
                    </a:cubicBezTo>
                    <a:cubicBezTo>
                      <a:pt x="222" y="433"/>
                      <a:pt x="223" y="433"/>
                      <a:pt x="223" y="433"/>
                    </a:cubicBezTo>
                    <a:cubicBezTo>
                      <a:pt x="224" y="432"/>
                      <a:pt x="223" y="432"/>
                      <a:pt x="224" y="432"/>
                    </a:cubicBezTo>
                    <a:cubicBezTo>
                      <a:pt x="225" y="432"/>
                      <a:pt x="225" y="433"/>
                      <a:pt x="226" y="432"/>
                    </a:cubicBezTo>
                    <a:cubicBezTo>
                      <a:pt x="226" y="432"/>
                      <a:pt x="226" y="431"/>
                      <a:pt x="226" y="430"/>
                    </a:cubicBezTo>
                    <a:cubicBezTo>
                      <a:pt x="226" y="430"/>
                      <a:pt x="226" y="431"/>
                      <a:pt x="226" y="430"/>
                    </a:cubicBezTo>
                    <a:cubicBezTo>
                      <a:pt x="226" y="430"/>
                      <a:pt x="227" y="430"/>
                      <a:pt x="227" y="430"/>
                    </a:cubicBezTo>
                    <a:cubicBezTo>
                      <a:pt x="228" y="429"/>
                      <a:pt x="228" y="428"/>
                      <a:pt x="229" y="427"/>
                    </a:cubicBezTo>
                    <a:cubicBezTo>
                      <a:pt x="229" y="427"/>
                      <a:pt x="230" y="426"/>
                      <a:pt x="230" y="425"/>
                    </a:cubicBezTo>
                    <a:cubicBezTo>
                      <a:pt x="230" y="425"/>
                      <a:pt x="231" y="425"/>
                      <a:pt x="231" y="425"/>
                    </a:cubicBezTo>
                    <a:cubicBezTo>
                      <a:pt x="232" y="424"/>
                      <a:pt x="232" y="424"/>
                      <a:pt x="232" y="424"/>
                    </a:cubicBezTo>
                    <a:cubicBezTo>
                      <a:pt x="233" y="423"/>
                      <a:pt x="234" y="422"/>
                      <a:pt x="235" y="422"/>
                    </a:cubicBezTo>
                    <a:cubicBezTo>
                      <a:pt x="236" y="421"/>
                      <a:pt x="237" y="422"/>
                      <a:pt x="238" y="421"/>
                    </a:cubicBezTo>
                    <a:cubicBezTo>
                      <a:pt x="239" y="421"/>
                      <a:pt x="239" y="420"/>
                      <a:pt x="239" y="421"/>
                    </a:cubicBezTo>
                    <a:cubicBezTo>
                      <a:pt x="240" y="421"/>
                      <a:pt x="240" y="423"/>
                      <a:pt x="240" y="423"/>
                    </a:cubicBezTo>
                    <a:cubicBezTo>
                      <a:pt x="240" y="423"/>
                      <a:pt x="241" y="423"/>
                      <a:pt x="241" y="423"/>
                    </a:cubicBezTo>
                    <a:cubicBezTo>
                      <a:pt x="241" y="423"/>
                      <a:pt x="242" y="424"/>
                      <a:pt x="242" y="423"/>
                    </a:cubicBezTo>
                    <a:cubicBezTo>
                      <a:pt x="243" y="423"/>
                      <a:pt x="243" y="423"/>
                      <a:pt x="243" y="422"/>
                    </a:cubicBezTo>
                    <a:cubicBezTo>
                      <a:pt x="243" y="422"/>
                      <a:pt x="244" y="422"/>
                      <a:pt x="244" y="422"/>
                    </a:cubicBezTo>
                    <a:cubicBezTo>
                      <a:pt x="245" y="422"/>
                      <a:pt x="245" y="422"/>
                      <a:pt x="246" y="421"/>
                    </a:cubicBezTo>
                    <a:cubicBezTo>
                      <a:pt x="246" y="421"/>
                      <a:pt x="247" y="421"/>
                      <a:pt x="247" y="421"/>
                    </a:cubicBezTo>
                    <a:cubicBezTo>
                      <a:pt x="247" y="421"/>
                      <a:pt x="247" y="421"/>
                      <a:pt x="247" y="420"/>
                    </a:cubicBezTo>
                    <a:cubicBezTo>
                      <a:pt x="248" y="420"/>
                      <a:pt x="248" y="420"/>
                      <a:pt x="249" y="420"/>
                    </a:cubicBezTo>
                    <a:cubicBezTo>
                      <a:pt x="249" y="420"/>
                      <a:pt x="250" y="420"/>
                      <a:pt x="250" y="419"/>
                    </a:cubicBezTo>
                    <a:cubicBezTo>
                      <a:pt x="250" y="419"/>
                      <a:pt x="251" y="419"/>
                      <a:pt x="251" y="419"/>
                    </a:cubicBezTo>
                    <a:cubicBezTo>
                      <a:pt x="251" y="419"/>
                      <a:pt x="251" y="419"/>
                      <a:pt x="252" y="419"/>
                    </a:cubicBezTo>
                    <a:cubicBezTo>
                      <a:pt x="252" y="419"/>
                      <a:pt x="252" y="419"/>
                      <a:pt x="252" y="419"/>
                    </a:cubicBezTo>
                    <a:cubicBezTo>
                      <a:pt x="252" y="419"/>
                      <a:pt x="253" y="418"/>
                      <a:pt x="253" y="418"/>
                    </a:cubicBezTo>
                    <a:cubicBezTo>
                      <a:pt x="254" y="418"/>
                      <a:pt x="254" y="418"/>
                      <a:pt x="254" y="418"/>
                    </a:cubicBezTo>
                    <a:cubicBezTo>
                      <a:pt x="255" y="417"/>
                      <a:pt x="255" y="418"/>
                      <a:pt x="256" y="418"/>
                    </a:cubicBezTo>
                    <a:cubicBezTo>
                      <a:pt x="256" y="418"/>
                      <a:pt x="256" y="418"/>
                      <a:pt x="257" y="418"/>
                    </a:cubicBezTo>
                    <a:cubicBezTo>
                      <a:pt x="258" y="417"/>
                      <a:pt x="258" y="417"/>
                      <a:pt x="258" y="417"/>
                    </a:cubicBezTo>
                    <a:cubicBezTo>
                      <a:pt x="259" y="417"/>
                      <a:pt x="259" y="418"/>
                      <a:pt x="260" y="417"/>
                    </a:cubicBezTo>
                    <a:cubicBezTo>
                      <a:pt x="260" y="417"/>
                      <a:pt x="261" y="417"/>
                      <a:pt x="261" y="417"/>
                    </a:cubicBezTo>
                    <a:cubicBezTo>
                      <a:pt x="261" y="417"/>
                      <a:pt x="262" y="418"/>
                      <a:pt x="263" y="418"/>
                    </a:cubicBezTo>
                    <a:cubicBezTo>
                      <a:pt x="264" y="417"/>
                      <a:pt x="265" y="418"/>
                      <a:pt x="267" y="418"/>
                    </a:cubicBezTo>
                    <a:cubicBezTo>
                      <a:pt x="267" y="418"/>
                      <a:pt x="268" y="418"/>
                      <a:pt x="268" y="417"/>
                    </a:cubicBezTo>
                    <a:cubicBezTo>
                      <a:pt x="269" y="417"/>
                      <a:pt x="270" y="417"/>
                      <a:pt x="270" y="417"/>
                    </a:cubicBezTo>
                    <a:cubicBezTo>
                      <a:pt x="270" y="417"/>
                      <a:pt x="271" y="417"/>
                      <a:pt x="271" y="417"/>
                    </a:cubicBezTo>
                    <a:cubicBezTo>
                      <a:pt x="271" y="416"/>
                      <a:pt x="271" y="416"/>
                      <a:pt x="271" y="416"/>
                    </a:cubicBezTo>
                    <a:cubicBezTo>
                      <a:pt x="272" y="416"/>
                      <a:pt x="271" y="416"/>
                      <a:pt x="271" y="416"/>
                    </a:cubicBezTo>
                    <a:cubicBezTo>
                      <a:pt x="271" y="416"/>
                      <a:pt x="271" y="415"/>
                      <a:pt x="271" y="415"/>
                    </a:cubicBezTo>
                    <a:cubicBezTo>
                      <a:pt x="271" y="415"/>
                      <a:pt x="271" y="415"/>
                      <a:pt x="271" y="415"/>
                    </a:cubicBezTo>
                    <a:cubicBezTo>
                      <a:pt x="274" y="415"/>
                      <a:pt x="274" y="415"/>
                      <a:pt x="274" y="415"/>
                    </a:cubicBezTo>
                    <a:cubicBezTo>
                      <a:pt x="275" y="415"/>
                      <a:pt x="275" y="416"/>
                      <a:pt x="276" y="416"/>
                    </a:cubicBezTo>
                    <a:cubicBezTo>
                      <a:pt x="277" y="416"/>
                      <a:pt x="278" y="416"/>
                      <a:pt x="278" y="417"/>
                    </a:cubicBezTo>
                    <a:cubicBezTo>
                      <a:pt x="278" y="417"/>
                      <a:pt x="278" y="416"/>
                      <a:pt x="279" y="416"/>
                    </a:cubicBezTo>
                    <a:cubicBezTo>
                      <a:pt x="279" y="417"/>
                      <a:pt x="281" y="416"/>
                      <a:pt x="282" y="416"/>
                    </a:cubicBezTo>
                    <a:cubicBezTo>
                      <a:pt x="282" y="417"/>
                      <a:pt x="283" y="417"/>
                      <a:pt x="283" y="417"/>
                    </a:cubicBezTo>
                    <a:cubicBezTo>
                      <a:pt x="283" y="418"/>
                      <a:pt x="284" y="418"/>
                      <a:pt x="284" y="419"/>
                    </a:cubicBezTo>
                    <a:cubicBezTo>
                      <a:pt x="284" y="420"/>
                      <a:pt x="285" y="419"/>
                      <a:pt x="285" y="420"/>
                    </a:cubicBezTo>
                    <a:cubicBezTo>
                      <a:pt x="283" y="420"/>
                      <a:pt x="282" y="419"/>
                      <a:pt x="282" y="418"/>
                    </a:cubicBezTo>
                    <a:cubicBezTo>
                      <a:pt x="281" y="418"/>
                      <a:pt x="281" y="419"/>
                      <a:pt x="280" y="419"/>
                    </a:cubicBezTo>
                    <a:cubicBezTo>
                      <a:pt x="280" y="418"/>
                      <a:pt x="280" y="418"/>
                      <a:pt x="280" y="418"/>
                    </a:cubicBezTo>
                    <a:cubicBezTo>
                      <a:pt x="278" y="417"/>
                      <a:pt x="276" y="418"/>
                      <a:pt x="275" y="417"/>
                    </a:cubicBezTo>
                    <a:cubicBezTo>
                      <a:pt x="274" y="417"/>
                      <a:pt x="274" y="417"/>
                      <a:pt x="273" y="417"/>
                    </a:cubicBezTo>
                    <a:cubicBezTo>
                      <a:pt x="273" y="417"/>
                      <a:pt x="272" y="418"/>
                      <a:pt x="272" y="418"/>
                    </a:cubicBezTo>
                    <a:cubicBezTo>
                      <a:pt x="272" y="418"/>
                      <a:pt x="272" y="418"/>
                      <a:pt x="272" y="418"/>
                    </a:cubicBezTo>
                    <a:cubicBezTo>
                      <a:pt x="272" y="418"/>
                      <a:pt x="273" y="419"/>
                      <a:pt x="273" y="419"/>
                    </a:cubicBezTo>
                    <a:cubicBezTo>
                      <a:pt x="273" y="419"/>
                      <a:pt x="274" y="420"/>
                      <a:pt x="274" y="420"/>
                    </a:cubicBezTo>
                    <a:cubicBezTo>
                      <a:pt x="275" y="420"/>
                      <a:pt x="275" y="420"/>
                      <a:pt x="276" y="420"/>
                    </a:cubicBezTo>
                    <a:cubicBezTo>
                      <a:pt x="276" y="420"/>
                      <a:pt x="277" y="420"/>
                      <a:pt x="277" y="420"/>
                    </a:cubicBezTo>
                    <a:cubicBezTo>
                      <a:pt x="278" y="420"/>
                      <a:pt x="278" y="420"/>
                      <a:pt x="278" y="420"/>
                    </a:cubicBezTo>
                    <a:cubicBezTo>
                      <a:pt x="278" y="421"/>
                      <a:pt x="279" y="421"/>
                      <a:pt x="279" y="421"/>
                    </a:cubicBezTo>
                    <a:cubicBezTo>
                      <a:pt x="280" y="422"/>
                      <a:pt x="280" y="421"/>
                      <a:pt x="281" y="421"/>
                    </a:cubicBezTo>
                    <a:cubicBezTo>
                      <a:pt x="282" y="421"/>
                      <a:pt x="283" y="422"/>
                      <a:pt x="283" y="422"/>
                    </a:cubicBezTo>
                    <a:cubicBezTo>
                      <a:pt x="284" y="422"/>
                      <a:pt x="284" y="422"/>
                      <a:pt x="284" y="422"/>
                    </a:cubicBezTo>
                    <a:cubicBezTo>
                      <a:pt x="284" y="422"/>
                      <a:pt x="285" y="422"/>
                      <a:pt x="285" y="422"/>
                    </a:cubicBezTo>
                    <a:cubicBezTo>
                      <a:pt x="285" y="423"/>
                      <a:pt x="285" y="423"/>
                      <a:pt x="286" y="423"/>
                    </a:cubicBezTo>
                    <a:cubicBezTo>
                      <a:pt x="286" y="423"/>
                      <a:pt x="283" y="424"/>
                      <a:pt x="283" y="424"/>
                    </a:cubicBezTo>
                    <a:cubicBezTo>
                      <a:pt x="284" y="424"/>
                      <a:pt x="284" y="424"/>
                      <a:pt x="285" y="424"/>
                    </a:cubicBezTo>
                    <a:cubicBezTo>
                      <a:pt x="285" y="424"/>
                      <a:pt x="285" y="424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7" y="425"/>
                      <a:pt x="287" y="425"/>
                    </a:cubicBezTo>
                    <a:cubicBezTo>
                      <a:pt x="287" y="425"/>
                      <a:pt x="288" y="426"/>
                      <a:pt x="288" y="426"/>
                    </a:cubicBezTo>
                    <a:cubicBezTo>
                      <a:pt x="289" y="426"/>
                      <a:pt x="289" y="427"/>
                      <a:pt x="290" y="428"/>
                    </a:cubicBezTo>
                    <a:cubicBezTo>
                      <a:pt x="290" y="428"/>
                      <a:pt x="290" y="428"/>
                      <a:pt x="290" y="428"/>
                    </a:cubicBezTo>
                    <a:cubicBezTo>
                      <a:pt x="291" y="428"/>
                      <a:pt x="291" y="428"/>
                      <a:pt x="291" y="428"/>
                    </a:cubicBezTo>
                    <a:cubicBezTo>
                      <a:pt x="294" y="430"/>
                      <a:pt x="297" y="435"/>
                      <a:pt x="297" y="435"/>
                    </a:cubicBezTo>
                    <a:cubicBezTo>
                      <a:pt x="297" y="436"/>
                      <a:pt x="298" y="436"/>
                      <a:pt x="298" y="436"/>
                    </a:cubicBezTo>
                    <a:cubicBezTo>
                      <a:pt x="298" y="436"/>
                      <a:pt x="299" y="436"/>
                      <a:pt x="299" y="437"/>
                    </a:cubicBezTo>
                    <a:cubicBezTo>
                      <a:pt x="300" y="437"/>
                      <a:pt x="299" y="439"/>
                      <a:pt x="300" y="439"/>
                    </a:cubicBezTo>
                    <a:cubicBezTo>
                      <a:pt x="300" y="439"/>
                      <a:pt x="299" y="439"/>
                      <a:pt x="300" y="440"/>
                    </a:cubicBezTo>
                    <a:cubicBezTo>
                      <a:pt x="301" y="440"/>
                      <a:pt x="301" y="440"/>
                      <a:pt x="301" y="440"/>
                    </a:cubicBezTo>
                    <a:cubicBezTo>
                      <a:pt x="301" y="441"/>
                      <a:pt x="302" y="440"/>
                      <a:pt x="302" y="440"/>
                    </a:cubicBezTo>
                    <a:cubicBezTo>
                      <a:pt x="302" y="441"/>
                      <a:pt x="302" y="444"/>
                      <a:pt x="303" y="444"/>
                    </a:cubicBezTo>
                    <a:cubicBezTo>
                      <a:pt x="304" y="444"/>
                      <a:pt x="305" y="450"/>
                      <a:pt x="305" y="451"/>
                    </a:cubicBezTo>
                    <a:cubicBezTo>
                      <a:pt x="307" y="456"/>
                      <a:pt x="308" y="461"/>
                      <a:pt x="308" y="467"/>
                    </a:cubicBezTo>
                    <a:cubicBezTo>
                      <a:pt x="308" y="476"/>
                      <a:pt x="305" y="485"/>
                      <a:pt x="299" y="493"/>
                    </a:cubicBezTo>
                    <a:cubicBezTo>
                      <a:pt x="293" y="499"/>
                      <a:pt x="286" y="501"/>
                      <a:pt x="278" y="501"/>
                    </a:cubicBezTo>
                    <a:cubicBezTo>
                      <a:pt x="277" y="501"/>
                      <a:pt x="267" y="498"/>
                      <a:pt x="270" y="498"/>
                    </a:cubicBezTo>
                    <a:cubicBezTo>
                      <a:pt x="282" y="495"/>
                      <a:pt x="286" y="491"/>
                      <a:pt x="287" y="483"/>
                    </a:cubicBezTo>
                    <a:cubicBezTo>
                      <a:pt x="288" y="480"/>
                      <a:pt x="287" y="467"/>
                      <a:pt x="277" y="458"/>
                    </a:cubicBezTo>
                    <a:cubicBezTo>
                      <a:pt x="258" y="439"/>
                      <a:pt x="222" y="449"/>
                      <a:pt x="211" y="479"/>
                    </a:cubicBezTo>
                    <a:cubicBezTo>
                      <a:pt x="202" y="505"/>
                      <a:pt x="210" y="544"/>
                      <a:pt x="253" y="556"/>
                    </a:cubicBezTo>
                    <a:cubicBezTo>
                      <a:pt x="315" y="573"/>
                      <a:pt x="339" y="545"/>
                      <a:pt x="340" y="525"/>
                    </a:cubicBezTo>
                    <a:cubicBezTo>
                      <a:pt x="341" y="525"/>
                      <a:pt x="350" y="529"/>
                      <a:pt x="363" y="523"/>
                    </a:cubicBezTo>
                    <a:cubicBezTo>
                      <a:pt x="377" y="517"/>
                      <a:pt x="387" y="505"/>
                      <a:pt x="393" y="492"/>
                    </a:cubicBezTo>
                    <a:cubicBezTo>
                      <a:pt x="396" y="485"/>
                      <a:pt x="397" y="477"/>
                      <a:pt x="398" y="470"/>
                    </a:cubicBezTo>
                    <a:cubicBezTo>
                      <a:pt x="399" y="454"/>
                      <a:pt x="395" y="431"/>
                      <a:pt x="379" y="424"/>
                    </a:cubicBezTo>
                    <a:cubicBezTo>
                      <a:pt x="378" y="423"/>
                      <a:pt x="368" y="419"/>
                      <a:pt x="367" y="421"/>
                    </a:cubicBezTo>
                    <a:cubicBezTo>
                      <a:pt x="367" y="421"/>
                      <a:pt x="390" y="387"/>
                      <a:pt x="336" y="359"/>
                    </a:cubicBezTo>
                    <a:cubicBezTo>
                      <a:pt x="336" y="359"/>
                      <a:pt x="334" y="358"/>
                      <a:pt x="331" y="356"/>
                    </a:cubicBezTo>
                    <a:cubicBezTo>
                      <a:pt x="330" y="356"/>
                      <a:pt x="329" y="356"/>
                      <a:pt x="328" y="356"/>
                    </a:cubicBezTo>
                    <a:cubicBezTo>
                      <a:pt x="327" y="355"/>
                      <a:pt x="328" y="355"/>
                      <a:pt x="327" y="355"/>
                    </a:cubicBezTo>
                    <a:cubicBezTo>
                      <a:pt x="326" y="355"/>
                      <a:pt x="326" y="355"/>
                      <a:pt x="326" y="354"/>
                    </a:cubicBezTo>
                    <a:cubicBezTo>
                      <a:pt x="326" y="354"/>
                      <a:pt x="325" y="354"/>
                      <a:pt x="325" y="354"/>
                    </a:cubicBezTo>
                    <a:cubicBezTo>
                      <a:pt x="325" y="354"/>
                      <a:pt x="324" y="354"/>
                      <a:pt x="324" y="354"/>
                    </a:cubicBezTo>
                    <a:cubicBezTo>
                      <a:pt x="322" y="354"/>
                      <a:pt x="322" y="354"/>
                      <a:pt x="321" y="354"/>
                    </a:cubicBezTo>
                    <a:cubicBezTo>
                      <a:pt x="321" y="353"/>
                      <a:pt x="321" y="354"/>
                      <a:pt x="321" y="354"/>
                    </a:cubicBezTo>
                    <a:cubicBezTo>
                      <a:pt x="321" y="354"/>
                      <a:pt x="320" y="353"/>
                      <a:pt x="320" y="353"/>
                    </a:cubicBezTo>
                    <a:cubicBezTo>
                      <a:pt x="319" y="353"/>
                      <a:pt x="319" y="353"/>
                      <a:pt x="318" y="353"/>
                    </a:cubicBezTo>
                    <a:cubicBezTo>
                      <a:pt x="318" y="353"/>
                      <a:pt x="317" y="352"/>
                      <a:pt x="317" y="352"/>
                    </a:cubicBezTo>
                    <a:cubicBezTo>
                      <a:pt x="317" y="352"/>
                      <a:pt x="316" y="352"/>
                      <a:pt x="316" y="353"/>
                    </a:cubicBezTo>
                    <a:cubicBezTo>
                      <a:pt x="316" y="353"/>
                      <a:pt x="316" y="352"/>
                      <a:pt x="316" y="352"/>
                    </a:cubicBezTo>
                    <a:cubicBezTo>
                      <a:pt x="314" y="352"/>
                      <a:pt x="313" y="351"/>
                      <a:pt x="313" y="351"/>
                    </a:cubicBezTo>
                    <a:cubicBezTo>
                      <a:pt x="310" y="352"/>
                      <a:pt x="307" y="351"/>
                      <a:pt x="305" y="351"/>
                    </a:cubicBezTo>
                    <a:cubicBezTo>
                      <a:pt x="305" y="351"/>
                      <a:pt x="305" y="351"/>
                      <a:pt x="304" y="351"/>
                    </a:cubicBezTo>
                    <a:cubicBezTo>
                      <a:pt x="304" y="352"/>
                      <a:pt x="304" y="351"/>
                      <a:pt x="303" y="352"/>
                    </a:cubicBezTo>
                    <a:cubicBezTo>
                      <a:pt x="302" y="352"/>
                      <a:pt x="300" y="351"/>
                      <a:pt x="300" y="351"/>
                    </a:cubicBezTo>
                    <a:cubicBezTo>
                      <a:pt x="300" y="351"/>
                      <a:pt x="300" y="352"/>
                      <a:pt x="299" y="352"/>
                    </a:cubicBezTo>
                    <a:cubicBezTo>
                      <a:pt x="299" y="351"/>
                      <a:pt x="297" y="352"/>
                      <a:pt x="296" y="351"/>
                    </a:cubicBezTo>
                    <a:cubicBezTo>
                      <a:pt x="296" y="352"/>
                      <a:pt x="294" y="352"/>
                      <a:pt x="293" y="352"/>
                    </a:cubicBezTo>
                    <a:cubicBezTo>
                      <a:pt x="293" y="352"/>
                      <a:pt x="293" y="352"/>
                      <a:pt x="293" y="353"/>
                    </a:cubicBezTo>
                    <a:cubicBezTo>
                      <a:pt x="293" y="353"/>
                      <a:pt x="293" y="352"/>
                      <a:pt x="292" y="352"/>
                    </a:cubicBezTo>
                    <a:cubicBezTo>
                      <a:pt x="292" y="353"/>
                      <a:pt x="293" y="353"/>
                      <a:pt x="293" y="353"/>
                    </a:cubicBezTo>
                    <a:cubicBezTo>
                      <a:pt x="294" y="353"/>
                      <a:pt x="294" y="353"/>
                      <a:pt x="296" y="353"/>
                    </a:cubicBezTo>
                    <a:cubicBezTo>
                      <a:pt x="296" y="353"/>
                      <a:pt x="297" y="353"/>
                      <a:pt x="297" y="353"/>
                    </a:cubicBezTo>
                    <a:cubicBezTo>
                      <a:pt x="298" y="353"/>
                      <a:pt x="299" y="353"/>
                      <a:pt x="300" y="352"/>
                    </a:cubicBezTo>
                    <a:cubicBezTo>
                      <a:pt x="301" y="353"/>
                      <a:pt x="302" y="353"/>
                      <a:pt x="303" y="353"/>
                    </a:cubicBezTo>
                    <a:cubicBezTo>
                      <a:pt x="303" y="353"/>
                      <a:pt x="303" y="353"/>
                      <a:pt x="303" y="353"/>
                    </a:cubicBezTo>
                    <a:cubicBezTo>
                      <a:pt x="304" y="353"/>
                      <a:pt x="304" y="354"/>
                      <a:pt x="304" y="354"/>
                    </a:cubicBezTo>
                    <a:cubicBezTo>
                      <a:pt x="304" y="354"/>
                      <a:pt x="304" y="354"/>
                      <a:pt x="305" y="354"/>
                    </a:cubicBezTo>
                    <a:cubicBezTo>
                      <a:pt x="306" y="353"/>
                      <a:pt x="307" y="354"/>
                      <a:pt x="307" y="354"/>
                    </a:cubicBezTo>
                    <a:cubicBezTo>
                      <a:pt x="309" y="354"/>
                      <a:pt x="310" y="354"/>
                      <a:pt x="310" y="354"/>
                    </a:cubicBezTo>
                    <a:cubicBezTo>
                      <a:pt x="310" y="355"/>
                      <a:pt x="311" y="354"/>
                      <a:pt x="312" y="354"/>
                    </a:cubicBezTo>
                    <a:cubicBezTo>
                      <a:pt x="313" y="355"/>
                      <a:pt x="313" y="355"/>
                      <a:pt x="314" y="355"/>
                    </a:cubicBezTo>
                    <a:cubicBezTo>
                      <a:pt x="315" y="356"/>
                      <a:pt x="315" y="355"/>
                      <a:pt x="316" y="356"/>
                    </a:cubicBezTo>
                    <a:cubicBezTo>
                      <a:pt x="318" y="356"/>
                      <a:pt x="317" y="357"/>
                      <a:pt x="319" y="356"/>
                    </a:cubicBezTo>
                    <a:cubicBezTo>
                      <a:pt x="323" y="357"/>
                      <a:pt x="323" y="355"/>
                      <a:pt x="325" y="357"/>
                    </a:cubicBezTo>
                    <a:cubicBezTo>
                      <a:pt x="326" y="357"/>
                      <a:pt x="330" y="359"/>
                      <a:pt x="330" y="359"/>
                    </a:cubicBezTo>
                    <a:cubicBezTo>
                      <a:pt x="330" y="360"/>
                      <a:pt x="330" y="360"/>
                      <a:pt x="330" y="360"/>
                    </a:cubicBezTo>
                    <a:cubicBezTo>
                      <a:pt x="329" y="359"/>
                      <a:pt x="327" y="359"/>
                      <a:pt x="325" y="359"/>
                    </a:cubicBezTo>
                    <a:cubicBezTo>
                      <a:pt x="325" y="359"/>
                      <a:pt x="323" y="358"/>
                      <a:pt x="323" y="358"/>
                    </a:cubicBezTo>
                    <a:cubicBezTo>
                      <a:pt x="322" y="358"/>
                      <a:pt x="322" y="357"/>
                      <a:pt x="321" y="357"/>
                    </a:cubicBezTo>
                    <a:cubicBezTo>
                      <a:pt x="320" y="357"/>
                      <a:pt x="318" y="358"/>
                      <a:pt x="316" y="357"/>
                    </a:cubicBezTo>
                    <a:cubicBezTo>
                      <a:pt x="316" y="357"/>
                      <a:pt x="315" y="358"/>
                      <a:pt x="314" y="357"/>
                    </a:cubicBezTo>
                    <a:cubicBezTo>
                      <a:pt x="313" y="357"/>
                      <a:pt x="312" y="357"/>
                      <a:pt x="310" y="357"/>
                    </a:cubicBezTo>
                    <a:cubicBezTo>
                      <a:pt x="309" y="357"/>
                      <a:pt x="309" y="356"/>
                      <a:pt x="308" y="356"/>
                    </a:cubicBezTo>
                    <a:cubicBezTo>
                      <a:pt x="306" y="357"/>
                      <a:pt x="304" y="357"/>
                      <a:pt x="302" y="357"/>
                    </a:cubicBezTo>
                    <a:cubicBezTo>
                      <a:pt x="302" y="357"/>
                      <a:pt x="301" y="357"/>
                      <a:pt x="301" y="357"/>
                    </a:cubicBezTo>
                    <a:cubicBezTo>
                      <a:pt x="301" y="357"/>
                      <a:pt x="301" y="358"/>
                      <a:pt x="300" y="358"/>
                    </a:cubicBezTo>
                    <a:cubicBezTo>
                      <a:pt x="298" y="358"/>
                      <a:pt x="298" y="358"/>
                      <a:pt x="298" y="358"/>
                    </a:cubicBezTo>
                    <a:cubicBezTo>
                      <a:pt x="297" y="359"/>
                      <a:pt x="299" y="358"/>
                      <a:pt x="299" y="359"/>
                    </a:cubicBezTo>
                    <a:cubicBezTo>
                      <a:pt x="299" y="359"/>
                      <a:pt x="301" y="360"/>
                      <a:pt x="300" y="360"/>
                    </a:cubicBezTo>
                    <a:cubicBezTo>
                      <a:pt x="299" y="360"/>
                      <a:pt x="299" y="361"/>
                      <a:pt x="298" y="361"/>
                    </a:cubicBezTo>
                    <a:cubicBezTo>
                      <a:pt x="298" y="360"/>
                      <a:pt x="298" y="360"/>
                      <a:pt x="297" y="360"/>
                    </a:cubicBezTo>
                    <a:cubicBezTo>
                      <a:pt x="297" y="360"/>
                      <a:pt x="297" y="361"/>
                      <a:pt x="297" y="361"/>
                    </a:cubicBezTo>
                    <a:cubicBezTo>
                      <a:pt x="295" y="360"/>
                      <a:pt x="295" y="359"/>
                      <a:pt x="294" y="359"/>
                    </a:cubicBezTo>
                    <a:cubicBezTo>
                      <a:pt x="294" y="360"/>
                      <a:pt x="295" y="359"/>
                      <a:pt x="295" y="361"/>
                    </a:cubicBezTo>
                    <a:cubicBezTo>
                      <a:pt x="294" y="361"/>
                      <a:pt x="293" y="361"/>
                      <a:pt x="292" y="361"/>
                    </a:cubicBezTo>
                    <a:cubicBezTo>
                      <a:pt x="292" y="360"/>
                      <a:pt x="292" y="359"/>
                      <a:pt x="291" y="358"/>
                    </a:cubicBezTo>
                    <a:cubicBezTo>
                      <a:pt x="288" y="358"/>
                      <a:pt x="288" y="358"/>
                      <a:pt x="288" y="358"/>
                    </a:cubicBezTo>
                    <a:cubicBezTo>
                      <a:pt x="287" y="359"/>
                      <a:pt x="287" y="359"/>
                      <a:pt x="287" y="360"/>
                    </a:cubicBezTo>
                    <a:cubicBezTo>
                      <a:pt x="287" y="360"/>
                      <a:pt x="287" y="361"/>
                      <a:pt x="287" y="362"/>
                    </a:cubicBezTo>
                    <a:cubicBezTo>
                      <a:pt x="287" y="362"/>
                      <a:pt x="286" y="362"/>
                      <a:pt x="286" y="362"/>
                    </a:cubicBezTo>
                    <a:cubicBezTo>
                      <a:pt x="285" y="360"/>
                      <a:pt x="287" y="360"/>
                      <a:pt x="286" y="359"/>
                    </a:cubicBezTo>
                    <a:cubicBezTo>
                      <a:pt x="284" y="359"/>
                      <a:pt x="285" y="360"/>
                      <a:pt x="283" y="360"/>
                    </a:cubicBezTo>
                    <a:cubicBezTo>
                      <a:pt x="283" y="360"/>
                      <a:pt x="282" y="360"/>
                      <a:pt x="281" y="360"/>
                    </a:cubicBezTo>
                    <a:cubicBezTo>
                      <a:pt x="281" y="360"/>
                      <a:pt x="281" y="361"/>
                      <a:pt x="280" y="361"/>
                    </a:cubicBezTo>
                    <a:cubicBezTo>
                      <a:pt x="280" y="361"/>
                      <a:pt x="279" y="360"/>
                      <a:pt x="279" y="361"/>
                    </a:cubicBezTo>
                    <a:cubicBezTo>
                      <a:pt x="279" y="360"/>
                      <a:pt x="279" y="361"/>
                      <a:pt x="279" y="361"/>
                    </a:cubicBezTo>
                    <a:cubicBezTo>
                      <a:pt x="277" y="361"/>
                      <a:pt x="276" y="360"/>
                      <a:pt x="275" y="360"/>
                    </a:cubicBezTo>
                    <a:cubicBezTo>
                      <a:pt x="274" y="361"/>
                      <a:pt x="274" y="362"/>
                      <a:pt x="272" y="363"/>
                    </a:cubicBezTo>
                    <a:cubicBezTo>
                      <a:pt x="270" y="363"/>
                      <a:pt x="269" y="364"/>
                      <a:pt x="267" y="363"/>
                    </a:cubicBezTo>
                    <a:cubicBezTo>
                      <a:pt x="267" y="364"/>
                      <a:pt x="267" y="365"/>
                      <a:pt x="266" y="365"/>
                    </a:cubicBezTo>
                    <a:cubicBezTo>
                      <a:pt x="266" y="364"/>
                      <a:pt x="264" y="364"/>
                      <a:pt x="264" y="364"/>
                    </a:cubicBezTo>
                    <a:cubicBezTo>
                      <a:pt x="263" y="363"/>
                      <a:pt x="264" y="365"/>
                      <a:pt x="263" y="364"/>
                    </a:cubicBezTo>
                    <a:cubicBezTo>
                      <a:pt x="263" y="364"/>
                      <a:pt x="262" y="364"/>
                      <a:pt x="262" y="363"/>
                    </a:cubicBezTo>
                    <a:cubicBezTo>
                      <a:pt x="262" y="363"/>
                      <a:pt x="263" y="363"/>
                      <a:pt x="263" y="363"/>
                    </a:cubicBezTo>
                    <a:cubicBezTo>
                      <a:pt x="263" y="363"/>
                      <a:pt x="263" y="362"/>
                      <a:pt x="263" y="362"/>
                    </a:cubicBezTo>
                    <a:cubicBezTo>
                      <a:pt x="264" y="361"/>
                      <a:pt x="265" y="360"/>
                      <a:pt x="266" y="360"/>
                    </a:cubicBezTo>
                    <a:cubicBezTo>
                      <a:pt x="266" y="359"/>
                      <a:pt x="267" y="359"/>
                      <a:pt x="267" y="358"/>
                    </a:cubicBezTo>
                    <a:cubicBezTo>
                      <a:pt x="265" y="357"/>
                      <a:pt x="264" y="360"/>
                      <a:pt x="262" y="359"/>
                    </a:cubicBezTo>
                    <a:cubicBezTo>
                      <a:pt x="262" y="359"/>
                      <a:pt x="262" y="359"/>
                      <a:pt x="262" y="359"/>
                    </a:cubicBezTo>
                    <a:cubicBezTo>
                      <a:pt x="262" y="359"/>
                      <a:pt x="261" y="359"/>
                      <a:pt x="261" y="360"/>
                    </a:cubicBezTo>
                    <a:cubicBezTo>
                      <a:pt x="261" y="360"/>
                      <a:pt x="261" y="361"/>
                      <a:pt x="260" y="361"/>
                    </a:cubicBezTo>
                    <a:cubicBezTo>
                      <a:pt x="259" y="361"/>
                      <a:pt x="259" y="361"/>
                      <a:pt x="259" y="361"/>
                    </a:cubicBezTo>
                    <a:cubicBezTo>
                      <a:pt x="258" y="363"/>
                      <a:pt x="260" y="362"/>
                      <a:pt x="261" y="363"/>
                    </a:cubicBezTo>
                    <a:cubicBezTo>
                      <a:pt x="261" y="363"/>
                      <a:pt x="261" y="365"/>
                      <a:pt x="261" y="365"/>
                    </a:cubicBezTo>
                    <a:cubicBezTo>
                      <a:pt x="261" y="365"/>
                      <a:pt x="261" y="366"/>
                      <a:pt x="261" y="366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67"/>
                      <a:pt x="260" y="367"/>
                      <a:pt x="259" y="367"/>
                    </a:cubicBezTo>
                    <a:cubicBezTo>
                      <a:pt x="258" y="367"/>
                      <a:pt x="258" y="367"/>
                      <a:pt x="258" y="367"/>
                    </a:cubicBezTo>
                    <a:cubicBezTo>
                      <a:pt x="257" y="366"/>
                      <a:pt x="256" y="365"/>
                      <a:pt x="256" y="364"/>
                    </a:cubicBezTo>
                    <a:cubicBezTo>
                      <a:pt x="257" y="364"/>
                      <a:pt x="257" y="363"/>
                      <a:pt x="258" y="363"/>
                    </a:cubicBezTo>
                    <a:cubicBezTo>
                      <a:pt x="258" y="363"/>
                      <a:pt x="258" y="363"/>
                      <a:pt x="259" y="362"/>
                    </a:cubicBezTo>
                    <a:cubicBezTo>
                      <a:pt x="259" y="361"/>
                      <a:pt x="258" y="361"/>
                      <a:pt x="258" y="360"/>
                    </a:cubicBezTo>
                    <a:cubicBezTo>
                      <a:pt x="257" y="360"/>
                      <a:pt x="257" y="361"/>
                      <a:pt x="256" y="361"/>
                    </a:cubicBezTo>
                    <a:cubicBezTo>
                      <a:pt x="254" y="361"/>
                      <a:pt x="253" y="362"/>
                      <a:pt x="251" y="361"/>
                    </a:cubicBezTo>
                    <a:cubicBezTo>
                      <a:pt x="250" y="362"/>
                      <a:pt x="250" y="363"/>
                      <a:pt x="250" y="364"/>
                    </a:cubicBezTo>
                    <a:cubicBezTo>
                      <a:pt x="250" y="364"/>
                      <a:pt x="249" y="365"/>
                      <a:pt x="248" y="365"/>
                    </a:cubicBezTo>
                    <a:cubicBezTo>
                      <a:pt x="247" y="364"/>
                      <a:pt x="247" y="362"/>
                      <a:pt x="245" y="362"/>
                    </a:cubicBezTo>
                    <a:cubicBezTo>
                      <a:pt x="245" y="364"/>
                      <a:pt x="246" y="364"/>
                      <a:pt x="246" y="365"/>
                    </a:cubicBezTo>
                    <a:cubicBezTo>
                      <a:pt x="246" y="366"/>
                      <a:pt x="246" y="366"/>
                      <a:pt x="246" y="366"/>
                    </a:cubicBezTo>
                    <a:cubicBezTo>
                      <a:pt x="245" y="366"/>
                      <a:pt x="245" y="366"/>
                      <a:pt x="245" y="366"/>
                    </a:cubicBezTo>
                    <a:cubicBezTo>
                      <a:pt x="245" y="366"/>
                      <a:pt x="244" y="366"/>
                      <a:pt x="243" y="366"/>
                    </a:cubicBezTo>
                    <a:cubicBezTo>
                      <a:pt x="243" y="367"/>
                      <a:pt x="243" y="367"/>
                      <a:pt x="243" y="367"/>
                    </a:cubicBezTo>
                    <a:cubicBezTo>
                      <a:pt x="242" y="367"/>
                      <a:pt x="242" y="369"/>
                      <a:pt x="242" y="369"/>
                    </a:cubicBezTo>
                    <a:cubicBezTo>
                      <a:pt x="242" y="368"/>
                      <a:pt x="241" y="368"/>
                      <a:pt x="241" y="367"/>
                    </a:cubicBezTo>
                    <a:cubicBezTo>
                      <a:pt x="242" y="365"/>
                      <a:pt x="241" y="364"/>
                      <a:pt x="240" y="364"/>
                    </a:cubicBezTo>
                    <a:cubicBezTo>
                      <a:pt x="240" y="365"/>
                      <a:pt x="240" y="367"/>
                      <a:pt x="240" y="369"/>
                    </a:cubicBezTo>
                    <a:cubicBezTo>
                      <a:pt x="241" y="369"/>
                      <a:pt x="242" y="370"/>
                      <a:pt x="241" y="371"/>
                    </a:cubicBezTo>
                    <a:cubicBezTo>
                      <a:pt x="240" y="371"/>
                      <a:pt x="240" y="370"/>
                      <a:pt x="239" y="370"/>
                    </a:cubicBezTo>
                    <a:cubicBezTo>
                      <a:pt x="238" y="370"/>
                      <a:pt x="238" y="372"/>
                      <a:pt x="237" y="372"/>
                    </a:cubicBezTo>
                    <a:cubicBezTo>
                      <a:pt x="237" y="371"/>
                      <a:pt x="237" y="370"/>
                      <a:pt x="236" y="370"/>
                    </a:cubicBezTo>
                    <a:cubicBezTo>
                      <a:pt x="235" y="371"/>
                      <a:pt x="236" y="371"/>
                      <a:pt x="236" y="372"/>
                    </a:cubicBezTo>
                    <a:cubicBezTo>
                      <a:pt x="235" y="372"/>
                      <a:pt x="234" y="373"/>
                      <a:pt x="233" y="373"/>
                    </a:cubicBezTo>
                    <a:cubicBezTo>
                      <a:pt x="233" y="374"/>
                      <a:pt x="233" y="375"/>
                      <a:pt x="233" y="375"/>
                    </a:cubicBezTo>
                    <a:cubicBezTo>
                      <a:pt x="233" y="375"/>
                      <a:pt x="232" y="374"/>
                      <a:pt x="232" y="374"/>
                    </a:cubicBezTo>
                    <a:cubicBezTo>
                      <a:pt x="231" y="375"/>
                      <a:pt x="232" y="376"/>
                      <a:pt x="231" y="376"/>
                    </a:cubicBezTo>
                    <a:cubicBezTo>
                      <a:pt x="230" y="375"/>
                      <a:pt x="230" y="374"/>
                      <a:pt x="228" y="375"/>
                    </a:cubicBezTo>
                    <a:cubicBezTo>
                      <a:pt x="228" y="376"/>
                      <a:pt x="229" y="378"/>
                      <a:pt x="228" y="379"/>
                    </a:cubicBezTo>
                    <a:cubicBezTo>
                      <a:pt x="227" y="378"/>
                      <a:pt x="227" y="378"/>
                      <a:pt x="225" y="378"/>
                    </a:cubicBezTo>
                    <a:cubicBezTo>
                      <a:pt x="225" y="378"/>
                      <a:pt x="225" y="379"/>
                      <a:pt x="224" y="379"/>
                    </a:cubicBezTo>
                    <a:cubicBezTo>
                      <a:pt x="224" y="379"/>
                      <a:pt x="224" y="380"/>
                      <a:pt x="224" y="380"/>
                    </a:cubicBezTo>
                    <a:cubicBezTo>
                      <a:pt x="223" y="380"/>
                      <a:pt x="222" y="380"/>
                      <a:pt x="221" y="381"/>
                    </a:cubicBezTo>
                    <a:cubicBezTo>
                      <a:pt x="221" y="382"/>
                      <a:pt x="222" y="382"/>
                      <a:pt x="222" y="384"/>
                    </a:cubicBezTo>
                    <a:cubicBezTo>
                      <a:pt x="221" y="384"/>
                      <a:pt x="221" y="383"/>
                      <a:pt x="220" y="383"/>
                    </a:cubicBezTo>
                    <a:cubicBezTo>
                      <a:pt x="219" y="384"/>
                      <a:pt x="218" y="384"/>
                      <a:pt x="218" y="385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8" y="383"/>
                      <a:pt x="219" y="382"/>
                      <a:pt x="220" y="383"/>
                    </a:cubicBezTo>
                    <a:cubicBezTo>
                      <a:pt x="220" y="381"/>
                      <a:pt x="222" y="381"/>
                      <a:pt x="222" y="380"/>
                    </a:cubicBezTo>
                    <a:cubicBezTo>
                      <a:pt x="223" y="379"/>
                      <a:pt x="221" y="379"/>
                      <a:pt x="221" y="377"/>
                    </a:cubicBezTo>
                    <a:cubicBezTo>
                      <a:pt x="224" y="378"/>
                      <a:pt x="224" y="378"/>
                      <a:pt x="224" y="378"/>
                    </a:cubicBezTo>
                    <a:cubicBezTo>
                      <a:pt x="224" y="377"/>
                      <a:pt x="224" y="376"/>
                      <a:pt x="225" y="376"/>
                    </a:cubicBezTo>
                    <a:cubicBezTo>
                      <a:pt x="226" y="376"/>
                      <a:pt x="226" y="376"/>
                      <a:pt x="226" y="376"/>
                    </a:cubicBezTo>
                    <a:cubicBezTo>
                      <a:pt x="227" y="374"/>
                      <a:pt x="229" y="374"/>
                      <a:pt x="229" y="373"/>
                    </a:cubicBezTo>
                    <a:cubicBezTo>
                      <a:pt x="231" y="373"/>
                      <a:pt x="231" y="372"/>
                      <a:pt x="231" y="372"/>
                    </a:cubicBezTo>
                    <a:cubicBezTo>
                      <a:pt x="231" y="372"/>
                      <a:pt x="233" y="372"/>
                      <a:pt x="233" y="372"/>
                    </a:cubicBezTo>
                    <a:cubicBezTo>
                      <a:pt x="233" y="372"/>
                      <a:pt x="233" y="371"/>
                      <a:pt x="234" y="370"/>
                    </a:cubicBezTo>
                    <a:cubicBezTo>
                      <a:pt x="231" y="369"/>
                      <a:pt x="229" y="370"/>
                      <a:pt x="228" y="372"/>
                    </a:cubicBezTo>
                    <a:cubicBezTo>
                      <a:pt x="227" y="372"/>
                      <a:pt x="227" y="373"/>
                      <a:pt x="226" y="372"/>
                    </a:cubicBezTo>
                    <a:cubicBezTo>
                      <a:pt x="226" y="372"/>
                      <a:pt x="226" y="372"/>
                      <a:pt x="225" y="372"/>
                    </a:cubicBezTo>
                    <a:cubicBezTo>
                      <a:pt x="224" y="373"/>
                      <a:pt x="225" y="375"/>
                      <a:pt x="224" y="375"/>
                    </a:cubicBezTo>
                    <a:cubicBezTo>
                      <a:pt x="222" y="375"/>
                      <a:pt x="222" y="376"/>
                      <a:pt x="220" y="375"/>
                    </a:cubicBezTo>
                    <a:cubicBezTo>
                      <a:pt x="220" y="376"/>
                      <a:pt x="221" y="377"/>
                      <a:pt x="220" y="377"/>
                    </a:cubicBezTo>
                    <a:cubicBezTo>
                      <a:pt x="217" y="377"/>
                      <a:pt x="217" y="379"/>
                      <a:pt x="214" y="379"/>
                    </a:cubicBezTo>
                    <a:cubicBezTo>
                      <a:pt x="214" y="380"/>
                      <a:pt x="214" y="381"/>
                      <a:pt x="213" y="381"/>
                    </a:cubicBezTo>
                    <a:cubicBezTo>
                      <a:pt x="212" y="381"/>
                      <a:pt x="212" y="382"/>
                      <a:pt x="211" y="382"/>
                    </a:cubicBezTo>
                    <a:cubicBezTo>
                      <a:pt x="211" y="383"/>
                      <a:pt x="210" y="383"/>
                      <a:pt x="210" y="384"/>
                    </a:cubicBezTo>
                    <a:cubicBezTo>
                      <a:pt x="209" y="385"/>
                      <a:pt x="208" y="387"/>
                      <a:pt x="207" y="388"/>
                    </a:cubicBezTo>
                    <a:cubicBezTo>
                      <a:pt x="205" y="388"/>
                      <a:pt x="205" y="390"/>
                      <a:pt x="203" y="390"/>
                    </a:cubicBezTo>
                    <a:cubicBezTo>
                      <a:pt x="203" y="391"/>
                      <a:pt x="203" y="392"/>
                      <a:pt x="202" y="392"/>
                    </a:cubicBezTo>
                    <a:cubicBezTo>
                      <a:pt x="201" y="393"/>
                      <a:pt x="201" y="394"/>
                      <a:pt x="200" y="395"/>
                    </a:cubicBezTo>
                    <a:cubicBezTo>
                      <a:pt x="199" y="395"/>
                      <a:pt x="199" y="395"/>
                      <a:pt x="198" y="395"/>
                    </a:cubicBezTo>
                    <a:cubicBezTo>
                      <a:pt x="198" y="397"/>
                      <a:pt x="197" y="397"/>
                      <a:pt x="196" y="398"/>
                    </a:cubicBezTo>
                    <a:cubicBezTo>
                      <a:pt x="196" y="398"/>
                      <a:pt x="195" y="399"/>
                      <a:pt x="195" y="399"/>
                    </a:cubicBezTo>
                    <a:cubicBezTo>
                      <a:pt x="195" y="399"/>
                      <a:pt x="194" y="400"/>
                      <a:pt x="194" y="401"/>
                    </a:cubicBezTo>
                    <a:cubicBezTo>
                      <a:pt x="193" y="400"/>
                      <a:pt x="193" y="402"/>
                      <a:pt x="192" y="402"/>
                    </a:cubicBezTo>
                    <a:cubicBezTo>
                      <a:pt x="192" y="402"/>
                      <a:pt x="192" y="402"/>
                      <a:pt x="192" y="402"/>
                    </a:cubicBezTo>
                    <a:cubicBezTo>
                      <a:pt x="191" y="401"/>
                      <a:pt x="190" y="403"/>
                      <a:pt x="191" y="404"/>
                    </a:cubicBezTo>
                    <a:cubicBezTo>
                      <a:pt x="191" y="403"/>
                      <a:pt x="191" y="404"/>
                      <a:pt x="191" y="404"/>
                    </a:cubicBezTo>
                    <a:cubicBezTo>
                      <a:pt x="191" y="404"/>
                      <a:pt x="192" y="404"/>
                      <a:pt x="192" y="404"/>
                    </a:cubicBezTo>
                    <a:cubicBezTo>
                      <a:pt x="193" y="403"/>
                      <a:pt x="193" y="403"/>
                      <a:pt x="193" y="402"/>
                    </a:cubicBezTo>
                    <a:cubicBezTo>
                      <a:pt x="194" y="402"/>
                      <a:pt x="194" y="402"/>
                      <a:pt x="195" y="402"/>
                    </a:cubicBezTo>
                    <a:cubicBezTo>
                      <a:pt x="195" y="402"/>
                      <a:pt x="195" y="402"/>
                      <a:pt x="195" y="401"/>
                    </a:cubicBezTo>
                    <a:cubicBezTo>
                      <a:pt x="195" y="401"/>
                      <a:pt x="195" y="401"/>
                      <a:pt x="196" y="401"/>
                    </a:cubicBezTo>
                    <a:cubicBezTo>
                      <a:pt x="196" y="400"/>
                      <a:pt x="197" y="399"/>
                      <a:pt x="197" y="399"/>
                    </a:cubicBezTo>
                    <a:cubicBezTo>
                      <a:pt x="197" y="399"/>
                      <a:pt x="198" y="399"/>
                      <a:pt x="198" y="398"/>
                    </a:cubicBezTo>
                    <a:cubicBezTo>
                      <a:pt x="199" y="398"/>
                      <a:pt x="199" y="397"/>
                      <a:pt x="199" y="397"/>
                    </a:cubicBezTo>
                    <a:cubicBezTo>
                      <a:pt x="201" y="396"/>
                      <a:pt x="201" y="395"/>
                      <a:pt x="202" y="394"/>
                    </a:cubicBezTo>
                    <a:cubicBezTo>
                      <a:pt x="204" y="394"/>
                      <a:pt x="203" y="392"/>
                      <a:pt x="204" y="392"/>
                    </a:cubicBezTo>
                    <a:cubicBezTo>
                      <a:pt x="205" y="392"/>
                      <a:pt x="205" y="391"/>
                      <a:pt x="205" y="391"/>
                    </a:cubicBezTo>
                    <a:cubicBezTo>
                      <a:pt x="206" y="391"/>
                      <a:pt x="207" y="389"/>
                      <a:pt x="208" y="389"/>
                    </a:cubicBezTo>
                    <a:cubicBezTo>
                      <a:pt x="209" y="389"/>
                      <a:pt x="209" y="391"/>
                      <a:pt x="210" y="390"/>
                    </a:cubicBezTo>
                    <a:cubicBezTo>
                      <a:pt x="210" y="389"/>
                      <a:pt x="212" y="389"/>
                      <a:pt x="211" y="388"/>
                    </a:cubicBezTo>
                    <a:cubicBezTo>
                      <a:pt x="211" y="387"/>
                      <a:pt x="210" y="389"/>
                      <a:pt x="210" y="387"/>
                    </a:cubicBezTo>
                    <a:cubicBezTo>
                      <a:pt x="210" y="386"/>
                      <a:pt x="210" y="386"/>
                      <a:pt x="212" y="386"/>
                    </a:cubicBezTo>
                    <a:cubicBezTo>
                      <a:pt x="212" y="385"/>
                      <a:pt x="213" y="385"/>
                      <a:pt x="213" y="385"/>
                    </a:cubicBezTo>
                    <a:cubicBezTo>
                      <a:pt x="213" y="385"/>
                      <a:pt x="213" y="384"/>
                      <a:pt x="213" y="384"/>
                    </a:cubicBezTo>
                    <a:cubicBezTo>
                      <a:pt x="214" y="385"/>
                      <a:pt x="214" y="386"/>
                      <a:pt x="215" y="386"/>
                    </a:cubicBezTo>
                    <a:cubicBezTo>
                      <a:pt x="215" y="385"/>
                      <a:pt x="215" y="385"/>
                      <a:pt x="215" y="385"/>
                    </a:cubicBezTo>
                    <a:cubicBezTo>
                      <a:pt x="215" y="386"/>
                      <a:pt x="215" y="388"/>
                      <a:pt x="214" y="389"/>
                    </a:cubicBezTo>
                    <a:cubicBezTo>
                      <a:pt x="212" y="389"/>
                      <a:pt x="212" y="389"/>
                      <a:pt x="212" y="389"/>
                    </a:cubicBezTo>
                    <a:cubicBezTo>
                      <a:pt x="210" y="391"/>
                      <a:pt x="207" y="392"/>
                      <a:pt x="205" y="394"/>
                    </a:cubicBezTo>
                    <a:cubicBezTo>
                      <a:pt x="204" y="395"/>
                      <a:pt x="202" y="394"/>
                      <a:pt x="202" y="395"/>
                    </a:cubicBezTo>
                    <a:cubicBezTo>
                      <a:pt x="202" y="395"/>
                      <a:pt x="202" y="396"/>
                      <a:pt x="201" y="396"/>
                    </a:cubicBezTo>
                    <a:cubicBezTo>
                      <a:pt x="201" y="397"/>
                      <a:pt x="202" y="399"/>
                      <a:pt x="202" y="399"/>
                    </a:cubicBezTo>
                    <a:cubicBezTo>
                      <a:pt x="203" y="400"/>
                      <a:pt x="203" y="400"/>
                      <a:pt x="203" y="401"/>
                    </a:cubicBezTo>
                    <a:cubicBezTo>
                      <a:pt x="202" y="402"/>
                      <a:pt x="202" y="401"/>
                      <a:pt x="200" y="401"/>
                    </a:cubicBezTo>
                    <a:cubicBezTo>
                      <a:pt x="200" y="401"/>
                      <a:pt x="199" y="402"/>
                      <a:pt x="199" y="402"/>
                    </a:cubicBezTo>
                    <a:cubicBezTo>
                      <a:pt x="198" y="402"/>
                      <a:pt x="197" y="401"/>
                      <a:pt x="196" y="401"/>
                    </a:cubicBezTo>
                    <a:cubicBezTo>
                      <a:pt x="195" y="402"/>
                      <a:pt x="196" y="403"/>
                      <a:pt x="196" y="405"/>
                    </a:cubicBezTo>
                    <a:cubicBezTo>
                      <a:pt x="195" y="405"/>
                      <a:pt x="195" y="404"/>
                      <a:pt x="194" y="405"/>
                    </a:cubicBezTo>
                    <a:cubicBezTo>
                      <a:pt x="194" y="405"/>
                      <a:pt x="195" y="406"/>
                      <a:pt x="194" y="407"/>
                    </a:cubicBezTo>
                    <a:cubicBezTo>
                      <a:pt x="194" y="408"/>
                      <a:pt x="193" y="408"/>
                      <a:pt x="193" y="408"/>
                    </a:cubicBezTo>
                    <a:cubicBezTo>
                      <a:pt x="192" y="409"/>
                      <a:pt x="193" y="410"/>
                      <a:pt x="192" y="410"/>
                    </a:cubicBezTo>
                    <a:cubicBezTo>
                      <a:pt x="191" y="409"/>
                      <a:pt x="190" y="409"/>
                      <a:pt x="188" y="409"/>
                    </a:cubicBezTo>
                    <a:cubicBezTo>
                      <a:pt x="188" y="411"/>
                      <a:pt x="187" y="411"/>
                      <a:pt x="187" y="412"/>
                    </a:cubicBezTo>
                    <a:cubicBezTo>
                      <a:pt x="186" y="413"/>
                      <a:pt x="185" y="413"/>
                      <a:pt x="184" y="414"/>
                    </a:cubicBezTo>
                    <a:cubicBezTo>
                      <a:pt x="184" y="414"/>
                      <a:pt x="184" y="415"/>
                      <a:pt x="183" y="415"/>
                    </a:cubicBezTo>
                    <a:cubicBezTo>
                      <a:pt x="183" y="417"/>
                      <a:pt x="183" y="416"/>
                      <a:pt x="183" y="417"/>
                    </a:cubicBezTo>
                    <a:cubicBezTo>
                      <a:pt x="181" y="418"/>
                      <a:pt x="181" y="420"/>
                      <a:pt x="179" y="420"/>
                    </a:cubicBezTo>
                    <a:cubicBezTo>
                      <a:pt x="179" y="422"/>
                      <a:pt x="178" y="423"/>
                      <a:pt x="177" y="424"/>
                    </a:cubicBezTo>
                    <a:cubicBezTo>
                      <a:pt x="177" y="424"/>
                      <a:pt x="177" y="424"/>
                      <a:pt x="177" y="425"/>
                    </a:cubicBezTo>
                    <a:cubicBezTo>
                      <a:pt x="177" y="425"/>
                      <a:pt x="177" y="425"/>
                      <a:pt x="177" y="425"/>
                    </a:cubicBezTo>
                    <a:cubicBezTo>
                      <a:pt x="177" y="426"/>
                      <a:pt x="177" y="427"/>
                      <a:pt x="176" y="427"/>
                    </a:cubicBezTo>
                    <a:cubicBezTo>
                      <a:pt x="175" y="427"/>
                      <a:pt x="175" y="425"/>
                      <a:pt x="175" y="425"/>
                    </a:cubicBezTo>
                    <a:cubicBezTo>
                      <a:pt x="175" y="425"/>
                      <a:pt x="175" y="425"/>
                      <a:pt x="174" y="425"/>
                    </a:cubicBezTo>
                    <a:cubicBezTo>
                      <a:pt x="174" y="427"/>
                      <a:pt x="176" y="428"/>
                      <a:pt x="175" y="430"/>
                    </a:cubicBezTo>
                    <a:cubicBezTo>
                      <a:pt x="174" y="429"/>
                      <a:pt x="174" y="430"/>
                      <a:pt x="173" y="430"/>
                    </a:cubicBezTo>
                    <a:cubicBezTo>
                      <a:pt x="173" y="431"/>
                      <a:pt x="174" y="432"/>
                      <a:pt x="173" y="432"/>
                    </a:cubicBezTo>
                    <a:cubicBezTo>
                      <a:pt x="172" y="432"/>
                      <a:pt x="173" y="430"/>
                      <a:pt x="171" y="430"/>
                    </a:cubicBezTo>
                    <a:cubicBezTo>
                      <a:pt x="171" y="430"/>
                      <a:pt x="171" y="430"/>
                      <a:pt x="171" y="430"/>
                    </a:cubicBezTo>
                    <a:cubicBezTo>
                      <a:pt x="171" y="432"/>
                      <a:pt x="172" y="432"/>
                      <a:pt x="172" y="433"/>
                    </a:cubicBezTo>
                    <a:cubicBezTo>
                      <a:pt x="171" y="434"/>
                      <a:pt x="170" y="435"/>
                      <a:pt x="170" y="437"/>
                    </a:cubicBezTo>
                    <a:cubicBezTo>
                      <a:pt x="170" y="437"/>
                      <a:pt x="170" y="437"/>
                      <a:pt x="169" y="437"/>
                    </a:cubicBezTo>
                    <a:cubicBezTo>
                      <a:pt x="169" y="438"/>
                      <a:pt x="170" y="439"/>
                      <a:pt x="169" y="439"/>
                    </a:cubicBezTo>
                    <a:cubicBezTo>
                      <a:pt x="168" y="439"/>
                      <a:pt x="167" y="438"/>
                      <a:pt x="166" y="439"/>
                    </a:cubicBezTo>
                    <a:cubicBezTo>
                      <a:pt x="166" y="441"/>
                      <a:pt x="167" y="442"/>
                      <a:pt x="167" y="443"/>
                    </a:cubicBezTo>
                    <a:cubicBezTo>
                      <a:pt x="166" y="443"/>
                      <a:pt x="166" y="444"/>
                      <a:pt x="164" y="444"/>
                    </a:cubicBezTo>
                    <a:cubicBezTo>
                      <a:pt x="164" y="446"/>
                      <a:pt x="163" y="446"/>
                      <a:pt x="163" y="446"/>
                    </a:cubicBezTo>
                    <a:cubicBezTo>
                      <a:pt x="162" y="447"/>
                      <a:pt x="163" y="448"/>
                      <a:pt x="162" y="448"/>
                    </a:cubicBezTo>
                    <a:cubicBezTo>
                      <a:pt x="162" y="449"/>
                      <a:pt x="160" y="449"/>
                      <a:pt x="160" y="449"/>
                    </a:cubicBezTo>
                    <a:cubicBezTo>
                      <a:pt x="161" y="448"/>
                      <a:pt x="161" y="447"/>
                      <a:pt x="161" y="446"/>
                    </a:cubicBezTo>
                    <a:cubicBezTo>
                      <a:pt x="161" y="445"/>
                      <a:pt x="160" y="445"/>
                      <a:pt x="160" y="443"/>
                    </a:cubicBezTo>
                    <a:cubicBezTo>
                      <a:pt x="161" y="444"/>
                      <a:pt x="161" y="444"/>
                      <a:pt x="162" y="443"/>
                    </a:cubicBezTo>
                    <a:cubicBezTo>
                      <a:pt x="162" y="442"/>
                      <a:pt x="163" y="442"/>
                      <a:pt x="163" y="441"/>
                    </a:cubicBezTo>
                    <a:cubicBezTo>
                      <a:pt x="163" y="441"/>
                      <a:pt x="164" y="441"/>
                      <a:pt x="164" y="440"/>
                    </a:cubicBezTo>
                    <a:cubicBezTo>
                      <a:pt x="164" y="438"/>
                      <a:pt x="165" y="438"/>
                      <a:pt x="165" y="437"/>
                    </a:cubicBezTo>
                    <a:cubicBezTo>
                      <a:pt x="166" y="437"/>
                      <a:pt x="166" y="436"/>
                      <a:pt x="166" y="436"/>
                    </a:cubicBezTo>
                    <a:cubicBezTo>
                      <a:pt x="166" y="436"/>
                      <a:pt x="167" y="436"/>
                      <a:pt x="167" y="436"/>
                    </a:cubicBezTo>
                    <a:cubicBezTo>
                      <a:pt x="167" y="436"/>
                      <a:pt x="167" y="435"/>
                      <a:pt x="167" y="435"/>
                    </a:cubicBezTo>
                    <a:cubicBezTo>
                      <a:pt x="168" y="434"/>
                      <a:pt x="169" y="434"/>
                      <a:pt x="169" y="433"/>
                    </a:cubicBezTo>
                    <a:cubicBezTo>
                      <a:pt x="169" y="432"/>
                      <a:pt x="169" y="432"/>
                      <a:pt x="168" y="431"/>
                    </a:cubicBezTo>
                    <a:cubicBezTo>
                      <a:pt x="166" y="432"/>
                      <a:pt x="165" y="433"/>
                      <a:pt x="165" y="436"/>
                    </a:cubicBezTo>
                    <a:cubicBezTo>
                      <a:pt x="164" y="436"/>
                      <a:pt x="163" y="437"/>
                      <a:pt x="162" y="437"/>
                    </a:cubicBezTo>
                    <a:cubicBezTo>
                      <a:pt x="162" y="437"/>
                      <a:pt x="162" y="438"/>
                      <a:pt x="162" y="438"/>
                    </a:cubicBezTo>
                    <a:cubicBezTo>
                      <a:pt x="162" y="439"/>
                      <a:pt x="163" y="439"/>
                      <a:pt x="162" y="440"/>
                    </a:cubicBezTo>
                    <a:cubicBezTo>
                      <a:pt x="161" y="440"/>
                      <a:pt x="160" y="441"/>
                      <a:pt x="159" y="442"/>
                    </a:cubicBezTo>
                    <a:cubicBezTo>
                      <a:pt x="159" y="442"/>
                      <a:pt x="159" y="443"/>
                      <a:pt x="159" y="443"/>
                    </a:cubicBezTo>
                    <a:cubicBezTo>
                      <a:pt x="158" y="442"/>
                      <a:pt x="159" y="444"/>
                      <a:pt x="158" y="444"/>
                    </a:cubicBezTo>
                    <a:cubicBezTo>
                      <a:pt x="158" y="446"/>
                      <a:pt x="158" y="446"/>
                      <a:pt x="158" y="446"/>
                    </a:cubicBezTo>
                    <a:cubicBezTo>
                      <a:pt x="158" y="446"/>
                      <a:pt x="157" y="446"/>
                      <a:pt x="157" y="447"/>
                    </a:cubicBezTo>
                    <a:cubicBezTo>
                      <a:pt x="157" y="447"/>
                      <a:pt x="156" y="447"/>
                      <a:pt x="156" y="447"/>
                    </a:cubicBezTo>
                    <a:cubicBezTo>
                      <a:pt x="156" y="448"/>
                      <a:pt x="155" y="448"/>
                      <a:pt x="155" y="449"/>
                    </a:cubicBezTo>
                    <a:cubicBezTo>
                      <a:pt x="155" y="449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4" y="450"/>
                      <a:pt x="154" y="450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3"/>
                      <a:pt x="153" y="453"/>
                      <a:pt x="153" y="453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5"/>
                      <a:pt x="154" y="455"/>
                      <a:pt x="154" y="455"/>
                    </a:cubicBezTo>
                    <a:cubicBezTo>
                      <a:pt x="153" y="456"/>
                      <a:pt x="152" y="457"/>
                      <a:pt x="152" y="459"/>
                    </a:cubicBezTo>
                    <a:cubicBezTo>
                      <a:pt x="151" y="460"/>
                      <a:pt x="151" y="459"/>
                      <a:pt x="150" y="460"/>
                    </a:cubicBezTo>
                    <a:cubicBezTo>
                      <a:pt x="150" y="461"/>
                      <a:pt x="149" y="460"/>
                      <a:pt x="149" y="462"/>
                    </a:cubicBezTo>
                    <a:cubicBezTo>
                      <a:pt x="150" y="462"/>
                      <a:pt x="148" y="462"/>
                      <a:pt x="148" y="463"/>
                    </a:cubicBezTo>
                    <a:cubicBezTo>
                      <a:pt x="147" y="464"/>
                      <a:pt x="150" y="463"/>
                      <a:pt x="150" y="464"/>
                    </a:cubicBezTo>
                    <a:cubicBezTo>
                      <a:pt x="150" y="464"/>
                      <a:pt x="150" y="464"/>
                      <a:pt x="150" y="464"/>
                    </a:cubicBezTo>
                    <a:cubicBezTo>
                      <a:pt x="150" y="464"/>
                      <a:pt x="151" y="464"/>
                      <a:pt x="151" y="464"/>
                    </a:cubicBezTo>
                    <a:cubicBezTo>
                      <a:pt x="151" y="466"/>
                      <a:pt x="150" y="466"/>
                      <a:pt x="148" y="466"/>
                    </a:cubicBezTo>
                    <a:cubicBezTo>
                      <a:pt x="148" y="467"/>
                      <a:pt x="148" y="467"/>
                      <a:pt x="147" y="468"/>
                    </a:cubicBezTo>
                    <a:cubicBezTo>
                      <a:pt x="147" y="468"/>
                      <a:pt x="147" y="468"/>
                      <a:pt x="147" y="468"/>
                    </a:cubicBezTo>
                    <a:cubicBezTo>
                      <a:pt x="146" y="469"/>
                      <a:pt x="146" y="471"/>
                      <a:pt x="146" y="473"/>
                    </a:cubicBezTo>
                    <a:cubicBezTo>
                      <a:pt x="145" y="473"/>
                      <a:pt x="145" y="474"/>
                      <a:pt x="144" y="475"/>
                    </a:cubicBezTo>
                    <a:cubicBezTo>
                      <a:pt x="144" y="475"/>
                      <a:pt x="142" y="482"/>
                      <a:pt x="142" y="487"/>
                    </a:cubicBezTo>
                    <a:cubicBezTo>
                      <a:pt x="141" y="489"/>
                      <a:pt x="139" y="490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8" y="498"/>
                      <a:pt x="137" y="498"/>
                      <a:pt x="137" y="499"/>
                    </a:cubicBezTo>
                    <a:cubicBezTo>
                      <a:pt x="137" y="500"/>
                      <a:pt x="137" y="500"/>
                      <a:pt x="136" y="501"/>
                    </a:cubicBezTo>
                    <a:cubicBezTo>
                      <a:pt x="136" y="503"/>
                      <a:pt x="137" y="503"/>
                      <a:pt x="136" y="503"/>
                    </a:cubicBezTo>
                    <a:cubicBezTo>
                      <a:pt x="136" y="503"/>
                      <a:pt x="136" y="505"/>
                      <a:pt x="136" y="505"/>
                    </a:cubicBezTo>
                    <a:cubicBezTo>
                      <a:pt x="136" y="505"/>
                      <a:pt x="136" y="505"/>
                      <a:pt x="136" y="506"/>
                    </a:cubicBezTo>
                    <a:cubicBezTo>
                      <a:pt x="135" y="506"/>
                      <a:pt x="136" y="507"/>
                      <a:pt x="135" y="507"/>
                    </a:cubicBezTo>
                    <a:cubicBezTo>
                      <a:pt x="135" y="510"/>
                      <a:pt x="133" y="513"/>
                      <a:pt x="135" y="516"/>
                    </a:cubicBezTo>
                    <a:cubicBezTo>
                      <a:pt x="133" y="517"/>
                      <a:pt x="135" y="519"/>
                      <a:pt x="134" y="520"/>
                    </a:cubicBezTo>
                    <a:cubicBezTo>
                      <a:pt x="134" y="521"/>
                      <a:pt x="134" y="522"/>
                      <a:pt x="134" y="522"/>
                    </a:cubicBezTo>
                    <a:cubicBezTo>
                      <a:pt x="133" y="523"/>
                      <a:pt x="134" y="524"/>
                      <a:pt x="134" y="524"/>
                    </a:cubicBezTo>
                    <a:cubicBezTo>
                      <a:pt x="133" y="525"/>
                      <a:pt x="133" y="525"/>
                      <a:pt x="133" y="525"/>
                    </a:cubicBezTo>
                    <a:cubicBezTo>
                      <a:pt x="133" y="526"/>
                      <a:pt x="133" y="527"/>
                      <a:pt x="133" y="528"/>
                    </a:cubicBezTo>
                    <a:cubicBezTo>
                      <a:pt x="133" y="529"/>
                      <a:pt x="133" y="529"/>
                      <a:pt x="133" y="530"/>
                    </a:cubicBezTo>
                    <a:cubicBezTo>
                      <a:pt x="133" y="531"/>
                      <a:pt x="133" y="531"/>
                      <a:pt x="133" y="531"/>
                    </a:cubicBezTo>
                    <a:cubicBezTo>
                      <a:pt x="132" y="533"/>
                      <a:pt x="132" y="534"/>
                      <a:pt x="132" y="536"/>
                    </a:cubicBezTo>
                    <a:cubicBezTo>
                      <a:pt x="133" y="538"/>
                      <a:pt x="132" y="542"/>
                      <a:pt x="132" y="543"/>
                    </a:cubicBezTo>
                    <a:cubicBezTo>
                      <a:pt x="132" y="543"/>
                      <a:pt x="132" y="543"/>
                      <a:pt x="131" y="544"/>
                    </a:cubicBezTo>
                    <a:cubicBezTo>
                      <a:pt x="131" y="545"/>
                      <a:pt x="132" y="545"/>
                      <a:pt x="132" y="546"/>
                    </a:cubicBezTo>
                    <a:cubicBezTo>
                      <a:pt x="132" y="546"/>
                      <a:pt x="131" y="546"/>
                      <a:pt x="131" y="546"/>
                    </a:cubicBezTo>
                    <a:cubicBezTo>
                      <a:pt x="131" y="546"/>
                      <a:pt x="131" y="547"/>
                      <a:pt x="131" y="547"/>
                    </a:cubicBezTo>
                    <a:cubicBezTo>
                      <a:pt x="131" y="548"/>
                      <a:pt x="132" y="549"/>
                      <a:pt x="132" y="550"/>
                    </a:cubicBezTo>
                    <a:cubicBezTo>
                      <a:pt x="132" y="551"/>
                      <a:pt x="131" y="552"/>
                      <a:pt x="131" y="553"/>
                    </a:cubicBezTo>
                    <a:cubicBezTo>
                      <a:pt x="131" y="555"/>
                      <a:pt x="131" y="557"/>
                      <a:pt x="131" y="559"/>
                    </a:cubicBezTo>
                    <a:cubicBezTo>
                      <a:pt x="131" y="561"/>
                      <a:pt x="131" y="561"/>
                      <a:pt x="131" y="561"/>
                    </a:cubicBezTo>
                    <a:cubicBezTo>
                      <a:pt x="130" y="564"/>
                      <a:pt x="131" y="567"/>
                      <a:pt x="131" y="569"/>
                    </a:cubicBezTo>
                    <a:cubicBezTo>
                      <a:pt x="131" y="571"/>
                      <a:pt x="130" y="570"/>
                      <a:pt x="131" y="571"/>
                    </a:cubicBezTo>
                    <a:cubicBezTo>
                      <a:pt x="131" y="571"/>
                      <a:pt x="131" y="572"/>
                      <a:pt x="131" y="572"/>
                    </a:cubicBezTo>
                    <a:cubicBezTo>
                      <a:pt x="131" y="573"/>
                      <a:pt x="131" y="574"/>
                      <a:pt x="131" y="576"/>
                    </a:cubicBezTo>
                    <a:cubicBezTo>
                      <a:pt x="131" y="577"/>
                      <a:pt x="131" y="577"/>
                      <a:pt x="131" y="578"/>
                    </a:cubicBezTo>
                    <a:cubicBezTo>
                      <a:pt x="131" y="578"/>
                      <a:pt x="131" y="579"/>
                      <a:pt x="131" y="579"/>
                    </a:cubicBezTo>
                    <a:cubicBezTo>
                      <a:pt x="131" y="580"/>
                      <a:pt x="131" y="581"/>
                      <a:pt x="131" y="582"/>
                    </a:cubicBezTo>
                    <a:cubicBezTo>
                      <a:pt x="131" y="583"/>
                      <a:pt x="131" y="584"/>
                      <a:pt x="131" y="584"/>
                    </a:cubicBezTo>
                    <a:cubicBezTo>
                      <a:pt x="131" y="585"/>
                      <a:pt x="132" y="586"/>
                      <a:pt x="132" y="586"/>
                    </a:cubicBezTo>
                    <a:cubicBezTo>
                      <a:pt x="132" y="587"/>
                      <a:pt x="132" y="587"/>
                      <a:pt x="132" y="587"/>
                    </a:cubicBezTo>
                    <a:cubicBezTo>
                      <a:pt x="132" y="588"/>
                      <a:pt x="133" y="588"/>
                      <a:pt x="133" y="589"/>
                    </a:cubicBezTo>
                    <a:cubicBezTo>
                      <a:pt x="133" y="590"/>
                      <a:pt x="132" y="590"/>
                      <a:pt x="132" y="591"/>
                    </a:cubicBezTo>
                    <a:cubicBezTo>
                      <a:pt x="132" y="591"/>
                      <a:pt x="132" y="592"/>
                      <a:pt x="132" y="592"/>
                    </a:cubicBezTo>
                    <a:cubicBezTo>
                      <a:pt x="132" y="593"/>
                      <a:pt x="133" y="594"/>
                      <a:pt x="133" y="595"/>
                    </a:cubicBezTo>
                    <a:cubicBezTo>
                      <a:pt x="134" y="598"/>
                      <a:pt x="133" y="602"/>
                      <a:pt x="134" y="604"/>
                    </a:cubicBezTo>
                    <a:cubicBezTo>
                      <a:pt x="134" y="605"/>
                      <a:pt x="134" y="607"/>
                      <a:pt x="134" y="607"/>
                    </a:cubicBezTo>
                    <a:cubicBezTo>
                      <a:pt x="134" y="608"/>
                      <a:pt x="134" y="608"/>
                      <a:pt x="135" y="609"/>
                    </a:cubicBezTo>
                    <a:cubicBezTo>
                      <a:pt x="135" y="609"/>
                      <a:pt x="135" y="609"/>
                      <a:pt x="135" y="609"/>
                    </a:cubicBezTo>
                    <a:cubicBezTo>
                      <a:pt x="135" y="610"/>
                      <a:pt x="135" y="609"/>
                      <a:pt x="135" y="609"/>
                    </a:cubicBezTo>
                    <a:cubicBezTo>
                      <a:pt x="136" y="610"/>
                      <a:pt x="135" y="613"/>
                      <a:pt x="135" y="614"/>
                    </a:cubicBezTo>
                    <a:cubicBezTo>
                      <a:pt x="136" y="615"/>
                      <a:pt x="137" y="616"/>
                      <a:pt x="137" y="617"/>
                    </a:cubicBezTo>
                    <a:cubicBezTo>
                      <a:pt x="137" y="619"/>
                      <a:pt x="137" y="620"/>
                      <a:pt x="137" y="621"/>
                    </a:cubicBezTo>
                    <a:cubicBezTo>
                      <a:pt x="137" y="621"/>
                      <a:pt x="137" y="621"/>
                      <a:pt x="137" y="622"/>
                    </a:cubicBezTo>
                    <a:cubicBezTo>
                      <a:pt x="137" y="622"/>
                      <a:pt x="138" y="622"/>
                      <a:pt x="138" y="622"/>
                    </a:cubicBezTo>
                    <a:cubicBezTo>
                      <a:pt x="138" y="623"/>
                      <a:pt x="138" y="623"/>
                      <a:pt x="138" y="624"/>
                    </a:cubicBezTo>
                    <a:cubicBezTo>
                      <a:pt x="138" y="624"/>
                      <a:pt x="138" y="624"/>
                      <a:pt x="139" y="625"/>
                    </a:cubicBezTo>
                    <a:cubicBezTo>
                      <a:pt x="139" y="626"/>
                      <a:pt x="139" y="626"/>
                      <a:pt x="139" y="627"/>
                    </a:cubicBezTo>
                    <a:cubicBezTo>
                      <a:pt x="139" y="627"/>
                      <a:pt x="139" y="628"/>
                      <a:pt x="140" y="628"/>
                    </a:cubicBezTo>
                    <a:cubicBezTo>
                      <a:pt x="140" y="628"/>
                      <a:pt x="140" y="629"/>
                      <a:pt x="140" y="630"/>
                    </a:cubicBezTo>
                    <a:cubicBezTo>
                      <a:pt x="141" y="631"/>
                      <a:pt x="140" y="632"/>
                      <a:pt x="140" y="633"/>
                    </a:cubicBezTo>
                    <a:cubicBezTo>
                      <a:pt x="141" y="635"/>
                      <a:pt x="142" y="636"/>
                      <a:pt x="142" y="638"/>
                    </a:cubicBezTo>
                    <a:cubicBezTo>
                      <a:pt x="144" y="640"/>
                      <a:pt x="143" y="642"/>
                      <a:pt x="143" y="643"/>
                    </a:cubicBezTo>
                    <a:cubicBezTo>
                      <a:pt x="143" y="644"/>
                      <a:pt x="144" y="643"/>
                      <a:pt x="144" y="644"/>
                    </a:cubicBezTo>
                    <a:cubicBezTo>
                      <a:pt x="144" y="645"/>
                      <a:pt x="144" y="645"/>
                      <a:pt x="144" y="645"/>
                    </a:cubicBezTo>
                    <a:cubicBezTo>
                      <a:pt x="145" y="646"/>
                      <a:pt x="145" y="646"/>
                      <a:pt x="145" y="647"/>
                    </a:cubicBezTo>
                    <a:cubicBezTo>
                      <a:pt x="145" y="647"/>
                      <a:pt x="145" y="647"/>
                      <a:pt x="145" y="647"/>
                    </a:cubicBezTo>
                    <a:cubicBezTo>
                      <a:pt x="146" y="648"/>
                      <a:pt x="146" y="648"/>
                      <a:pt x="146" y="649"/>
                    </a:cubicBezTo>
                    <a:cubicBezTo>
                      <a:pt x="146" y="649"/>
                      <a:pt x="146" y="650"/>
                      <a:pt x="147" y="650"/>
                    </a:cubicBezTo>
                    <a:cubicBezTo>
                      <a:pt x="147" y="650"/>
                      <a:pt x="146" y="650"/>
                      <a:pt x="146" y="651"/>
                    </a:cubicBezTo>
                    <a:cubicBezTo>
                      <a:pt x="147" y="651"/>
                      <a:pt x="147" y="653"/>
                      <a:pt x="147" y="653"/>
                    </a:cubicBezTo>
                    <a:cubicBezTo>
                      <a:pt x="147" y="653"/>
                      <a:pt x="147" y="654"/>
                      <a:pt x="147" y="654"/>
                    </a:cubicBezTo>
                    <a:cubicBezTo>
                      <a:pt x="147" y="654"/>
                      <a:pt x="147" y="654"/>
                      <a:pt x="147" y="655"/>
                    </a:cubicBezTo>
                    <a:cubicBezTo>
                      <a:pt x="147" y="655"/>
                      <a:pt x="148" y="655"/>
                      <a:pt x="148" y="656"/>
                    </a:cubicBezTo>
                    <a:cubicBezTo>
                      <a:pt x="148" y="656"/>
                      <a:pt x="148" y="657"/>
                      <a:pt x="148" y="657"/>
                    </a:cubicBezTo>
                    <a:cubicBezTo>
                      <a:pt x="149" y="658"/>
                      <a:pt x="149" y="659"/>
                      <a:pt x="149" y="660"/>
                    </a:cubicBezTo>
                    <a:cubicBezTo>
                      <a:pt x="149" y="660"/>
                      <a:pt x="150" y="661"/>
                      <a:pt x="150" y="661"/>
                    </a:cubicBezTo>
                    <a:cubicBezTo>
                      <a:pt x="150" y="661"/>
                      <a:pt x="150" y="662"/>
                      <a:pt x="150" y="662"/>
                    </a:cubicBezTo>
                    <a:cubicBezTo>
                      <a:pt x="150" y="662"/>
                      <a:pt x="150" y="663"/>
                      <a:pt x="150" y="663"/>
                    </a:cubicBezTo>
                    <a:cubicBezTo>
                      <a:pt x="151" y="664"/>
                      <a:pt x="151" y="665"/>
                      <a:pt x="152" y="665"/>
                    </a:cubicBezTo>
                    <a:cubicBezTo>
                      <a:pt x="152" y="665"/>
                      <a:pt x="151" y="666"/>
                      <a:pt x="151" y="666"/>
                    </a:cubicBezTo>
                    <a:cubicBezTo>
                      <a:pt x="152" y="666"/>
                      <a:pt x="152" y="666"/>
                      <a:pt x="152" y="667"/>
                    </a:cubicBezTo>
                    <a:cubicBezTo>
                      <a:pt x="153" y="667"/>
                      <a:pt x="153" y="668"/>
                      <a:pt x="153" y="669"/>
                    </a:cubicBezTo>
                    <a:cubicBezTo>
                      <a:pt x="153" y="669"/>
                      <a:pt x="153" y="670"/>
                      <a:pt x="154" y="670"/>
                    </a:cubicBezTo>
                    <a:cubicBezTo>
                      <a:pt x="154" y="670"/>
                      <a:pt x="153" y="670"/>
                      <a:pt x="154" y="671"/>
                    </a:cubicBezTo>
                    <a:cubicBezTo>
                      <a:pt x="154" y="671"/>
                      <a:pt x="154" y="671"/>
                      <a:pt x="154" y="671"/>
                    </a:cubicBezTo>
                    <a:cubicBezTo>
                      <a:pt x="154" y="671"/>
                      <a:pt x="154" y="672"/>
                      <a:pt x="154" y="672"/>
                    </a:cubicBezTo>
                    <a:cubicBezTo>
                      <a:pt x="154" y="671"/>
                      <a:pt x="153" y="671"/>
                      <a:pt x="153" y="670"/>
                    </a:cubicBezTo>
                    <a:cubicBezTo>
                      <a:pt x="153" y="670"/>
                      <a:pt x="153" y="670"/>
                      <a:pt x="153" y="670"/>
                    </a:cubicBezTo>
                    <a:cubicBezTo>
                      <a:pt x="152" y="669"/>
                      <a:pt x="150" y="667"/>
                      <a:pt x="150" y="666"/>
                    </a:cubicBezTo>
                    <a:cubicBezTo>
                      <a:pt x="149" y="666"/>
                      <a:pt x="149" y="665"/>
                      <a:pt x="148" y="665"/>
                    </a:cubicBezTo>
                    <a:cubicBezTo>
                      <a:pt x="148" y="663"/>
                      <a:pt x="146" y="662"/>
                      <a:pt x="146" y="661"/>
                    </a:cubicBezTo>
                    <a:cubicBezTo>
                      <a:pt x="146" y="661"/>
                      <a:pt x="146" y="660"/>
                      <a:pt x="146" y="660"/>
                    </a:cubicBezTo>
                    <a:cubicBezTo>
                      <a:pt x="146" y="660"/>
                      <a:pt x="145" y="660"/>
                      <a:pt x="145" y="660"/>
                    </a:cubicBezTo>
                    <a:cubicBezTo>
                      <a:pt x="145" y="659"/>
                      <a:pt x="144" y="658"/>
                      <a:pt x="144" y="658"/>
                    </a:cubicBezTo>
                    <a:cubicBezTo>
                      <a:pt x="145" y="658"/>
                      <a:pt x="145" y="658"/>
                      <a:pt x="146" y="658"/>
                    </a:cubicBezTo>
                    <a:cubicBezTo>
                      <a:pt x="146" y="658"/>
                      <a:pt x="146" y="659"/>
                      <a:pt x="146" y="660"/>
                    </a:cubicBezTo>
                    <a:cubicBezTo>
                      <a:pt x="146" y="660"/>
                      <a:pt x="146" y="662"/>
                      <a:pt x="147" y="662"/>
                    </a:cubicBezTo>
                    <a:cubicBezTo>
                      <a:pt x="148" y="662"/>
                      <a:pt x="147" y="663"/>
                      <a:pt x="148" y="663"/>
                    </a:cubicBezTo>
                    <a:cubicBezTo>
                      <a:pt x="148" y="660"/>
                      <a:pt x="146" y="658"/>
                      <a:pt x="146" y="655"/>
                    </a:cubicBezTo>
                    <a:cubicBezTo>
                      <a:pt x="145" y="653"/>
                      <a:pt x="145" y="650"/>
                      <a:pt x="142" y="650"/>
                    </a:cubicBezTo>
                    <a:cubicBezTo>
                      <a:pt x="142" y="653"/>
                      <a:pt x="145" y="654"/>
                      <a:pt x="144" y="656"/>
                    </a:cubicBezTo>
                    <a:cubicBezTo>
                      <a:pt x="142" y="656"/>
                      <a:pt x="142" y="655"/>
                      <a:pt x="142" y="654"/>
                    </a:cubicBezTo>
                    <a:cubicBezTo>
                      <a:pt x="141" y="653"/>
                      <a:pt x="140" y="653"/>
                      <a:pt x="140" y="652"/>
                    </a:cubicBezTo>
                    <a:cubicBezTo>
                      <a:pt x="141" y="649"/>
                      <a:pt x="141" y="649"/>
                      <a:pt x="141" y="649"/>
                    </a:cubicBezTo>
                    <a:cubicBezTo>
                      <a:pt x="140" y="649"/>
                      <a:pt x="139" y="649"/>
                      <a:pt x="139" y="648"/>
                    </a:cubicBezTo>
                    <a:cubicBezTo>
                      <a:pt x="140" y="648"/>
                      <a:pt x="139" y="646"/>
                      <a:pt x="140" y="647"/>
                    </a:cubicBezTo>
                    <a:cubicBezTo>
                      <a:pt x="140" y="647"/>
                      <a:pt x="141" y="648"/>
                      <a:pt x="141" y="648"/>
                    </a:cubicBezTo>
                    <a:cubicBezTo>
                      <a:pt x="142" y="646"/>
                      <a:pt x="142" y="646"/>
                      <a:pt x="142" y="646"/>
                    </a:cubicBezTo>
                    <a:cubicBezTo>
                      <a:pt x="142" y="645"/>
                      <a:pt x="141" y="645"/>
                      <a:pt x="141" y="644"/>
                    </a:cubicBezTo>
                    <a:cubicBezTo>
                      <a:pt x="141" y="644"/>
                      <a:pt x="140" y="643"/>
                      <a:pt x="139" y="643"/>
                    </a:cubicBezTo>
                    <a:cubicBezTo>
                      <a:pt x="138" y="642"/>
                      <a:pt x="138" y="643"/>
                      <a:pt x="138" y="643"/>
                    </a:cubicBezTo>
                    <a:cubicBezTo>
                      <a:pt x="138" y="643"/>
                      <a:pt x="138" y="643"/>
                      <a:pt x="138" y="643"/>
                    </a:cubicBezTo>
                    <a:cubicBezTo>
                      <a:pt x="137" y="642"/>
                      <a:pt x="137" y="642"/>
                      <a:pt x="137" y="642"/>
                    </a:cubicBezTo>
                    <a:cubicBezTo>
                      <a:pt x="136" y="640"/>
                      <a:pt x="135" y="639"/>
                      <a:pt x="135" y="637"/>
                    </a:cubicBezTo>
                    <a:cubicBezTo>
                      <a:pt x="135" y="636"/>
                      <a:pt x="133" y="636"/>
                      <a:pt x="134" y="634"/>
                    </a:cubicBezTo>
                    <a:cubicBezTo>
                      <a:pt x="133" y="634"/>
                      <a:pt x="133" y="633"/>
                      <a:pt x="133" y="632"/>
                    </a:cubicBezTo>
                    <a:cubicBezTo>
                      <a:pt x="133" y="632"/>
                      <a:pt x="133" y="631"/>
                      <a:pt x="133" y="630"/>
                    </a:cubicBezTo>
                    <a:cubicBezTo>
                      <a:pt x="132" y="630"/>
                      <a:pt x="132" y="628"/>
                      <a:pt x="132" y="627"/>
                    </a:cubicBezTo>
                    <a:cubicBezTo>
                      <a:pt x="132" y="627"/>
                      <a:pt x="131" y="627"/>
                      <a:pt x="131" y="627"/>
                    </a:cubicBezTo>
                    <a:cubicBezTo>
                      <a:pt x="133" y="630"/>
                      <a:pt x="127" y="625"/>
                      <a:pt x="131" y="624"/>
                    </a:cubicBezTo>
                    <a:cubicBezTo>
                      <a:pt x="132" y="625"/>
                      <a:pt x="132" y="628"/>
                      <a:pt x="133" y="629"/>
                    </a:cubicBezTo>
                    <a:cubicBezTo>
                      <a:pt x="133" y="631"/>
                      <a:pt x="134" y="631"/>
                      <a:pt x="134" y="632"/>
                    </a:cubicBezTo>
                    <a:cubicBezTo>
                      <a:pt x="134" y="633"/>
                      <a:pt x="134" y="633"/>
                      <a:pt x="134" y="634"/>
                    </a:cubicBezTo>
                    <a:cubicBezTo>
                      <a:pt x="135" y="634"/>
                      <a:pt x="135" y="634"/>
                      <a:pt x="135" y="635"/>
                    </a:cubicBezTo>
                    <a:cubicBezTo>
                      <a:pt x="135" y="635"/>
                      <a:pt x="136" y="635"/>
                      <a:pt x="136" y="636"/>
                    </a:cubicBezTo>
                    <a:cubicBezTo>
                      <a:pt x="136" y="636"/>
                      <a:pt x="136" y="636"/>
                      <a:pt x="136" y="636"/>
                    </a:cubicBezTo>
                    <a:cubicBezTo>
                      <a:pt x="136" y="637"/>
                      <a:pt x="136" y="637"/>
                      <a:pt x="136" y="637"/>
                    </a:cubicBezTo>
                    <a:cubicBezTo>
                      <a:pt x="137" y="638"/>
                      <a:pt x="137" y="639"/>
                      <a:pt x="137" y="640"/>
                    </a:cubicBezTo>
                    <a:cubicBezTo>
                      <a:pt x="137" y="640"/>
                      <a:pt x="138" y="641"/>
                      <a:pt x="138" y="641"/>
                    </a:cubicBezTo>
                    <a:cubicBezTo>
                      <a:pt x="139" y="641"/>
                      <a:pt x="140" y="643"/>
                      <a:pt x="140" y="641"/>
                    </a:cubicBezTo>
                    <a:cubicBezTo>
                      <a:pt x="139" y="639"/>
                      <a:pt x="138" y="636"/>
                      <a:pt x="137" y="635"/>
                    </a:cubicBezTo>
                    <a:cubicBezTo>
                      <a:pt x="136" y="635"/>
                      <a:pt x="137" y="634"/>
                      <a:pt x="137" y="634"/>
                    </a:cubicBezTo>
                    <a:cubicBezTo>
                      <a:pt x="137" y="634"/>
                      <a:pt x="136" y="634"/>
                      <a:pt x="136" y="634"/>
                    </a:cubicBezTo>
                    <a:cubicBezTo>
                      <a:pt x="136" y="634"/>
                      <a:pt x="136" y="633"/>
                      <a:pt x="136" y="633"/>
                    </a:cubicBezTo>
                    <a:cubicBezTo>
                      <a:pt x="136" y="633"/>
                      <a:pt x="136" y="633"/>
                      <a:pt x="136" y="633"/>
                    </a:cubicBezTo>
                    <a:cubicBezTo>
                      <a:pt x="136" y="633"/>
                      <a:pt x="136" y="632"/>
                      <a:pt x="136" y="632"/>
                    </a:cubicBezTo>
                    <a:cubicBezTo>
                      <a:pt x="136" y="632"/>
                      <a:pt x="136" y="632"/>
                      <a:pt x="136" y="632"/>
                    </a:cubicBezTo>
                    <a:cubicBezTo>
                      <a:pt x="136" y="632"/>
                      <a:pt x="136" y="631"/>
                      <a:pt x="136" y="631"/>
                    </a:cubicBezTo>
                    <a:cubicBezTo>
                      <a:pt x="136" y="631"/>
                      <a:pt x="135" y="631"/>
                      <a:pt x="135" y="631"/>
                    </a:cubicBezTo>
                    <a:cubicBezTo>
                      <a:pt x="135" y="631"/>
                      <a:pt x="136" y="631"/>
                      <a:pt x="135" y="630"/>
                    </a:cubicBezTo>
                    <a:cubicBezTo>
                      <a:pt x="135" y="630"/>
                      <a:pt x="135" y="630"/>
                      <a:pt x="135" y="630"/>
                    </a:cubicBezTo>
                    <a:cubicBezTo>
                      <a:pt x="134" y="629"/>
                      <a:pt x="134" y="628"/>
                      <a:pt x="134" y="627"/>
                    </a:cubicBezTo>
                    <a:cubicBezTo>
                      <a:pt x="133" y="625"/>
                      <a:pt x="132" y="624"/>
                      <a:pt x="133" y="621"/>
                    </a:cubicBezTo>
                    <a:cubicBezTo>
                      <a:pt x="132" y="621"/>
                      <a:pt x="131" y="621"/>
                      <a:pt x="131" y="620"/>
                    </a:cubicBezTo>
                    <a:cubicBezTo>
                      <a:pt x="132" y="618"/>
                      <a:pt x="130" y="618"/>
                      <a:pt x="131" y="617"/>
                    </a:cubicBezTo>
                    <a:cubicBezTo>
                      <a:pt x="129" y="615"/>
                      <a:pt x="129" y="611"/>
                      <a:pt x="128" y="608"/>
                    </a:cubicBezTo>
                    <a:cubicBezTo>
                      <a:pt x="128" y="607"/>
                      <a:pt x="127" y="605"/>
                      <a:pt x="127" y="605"/>
                    </a:cubicBezTo>
                    <a:cubicBezTo>
                      <a:pt x="127" y="605"/>
                      <a:pt x="127" y="604"/>
                      <a:pt x="127" y="604"/>
                    </a:cubicBezTo>
                    <a:cubicBezTo>
                      <a:pt x="127" y="603"/>
                      <a:pt x="127" y="604"/>
                      <a:pt x="127" y="603"/>
                    </a:cubicBezTo>
                    <a:cubicBezTo>
                      <a:pt x="126" y="602"/>
                      <a:pt x="127" y="601"/>
                      <a:pt x="126" y="601"/>
                    </a:cubicBezTo>
                    <a:cubicBezTo>
                      <a:pt x="126" y="601"/>
                      <a:pt x="126" y="600"/>
                      <a:pt x="126" y="600"/>
                    </a:cubicBezTo>
                    <a:cubicBezTo>
                      <a:pt x="126" y="600"/>
                      <a:pt x="126" y="599"/>
                      <a:pt x="126" y="599"/>
                    </a:cubicBezTo>
                    <a:cubicBezTo>
                      <a:pt x="125" y="598"/>
                      <a:pt x="125" y="597"/>
                      <a:pt x="125" y="596"/>
                    </a:cubicBezTo>
                    <a:cubicBezTo>
                      <a:pt x="125" y="596"/>
                      <a:pt x="125" y="596"/>
                      <a:pt x="125" y="596"/>
                    </a:cubicBezTo>
                    <a:cubicBezTo>
                      <a:pt x="125" y="596"/>
                      <a:pt x="125" y="595"/>
                      <a:pt x="125" y="595"/>
                    </a:cubicBezTo>
                    <a:cubicBezTo>
                      <a:pt x="125" y="595"/>
                      <a:pt x="125" y="595"/>
                      <a:pt x="125" y="595"/>
                    </a:cubicBezTo>
                    <a:cubicBezTo>
                      <a:pt x="125" y="594"/>
                      <a:pt x="125" y="594"/>
                      <a:pt x="125" y="593"/>
                    </a:cubicBezTo>
                    <a:cubicBezTo>
                      <a:pt x="125" y="593"/>
                      <a:pt x="124" y="592"/>
                      <a:pt x="124" y="592"/>
                    </a:cubicBezTo>
                    <a:cubicBezTo>
                      <a:pt x="124" y="592"/>
                      <a:pt x="124" y="590"/>
                      <a:pt x="124" y="590"/>
                    </a:cubicBezTo>
                    <a:cubicBezTo>
                      <a:pt x="123" y="588"/>
                      <a:pt x="122" y="586"/>
                      <a:pt x="123" y="584"/>
                    </a:cubicBezTo>
                    <a:cubicBezTo>
                      <a:pt x="122" y="584"/>
                      <a:pt x="122" y="583"/>
                      <a:pt x="122" y="582"/>
                    </a:cubicBezTo>
                    <a:cubicBezTo>
                      <a:pt x="122" y="581"/>
                      <a:pt x="122" y="580"/>
                      <a:pt x="122" y="580"/>
                    </a:cubicBezTo>
                    <a:cubicBezTo>
                      <a:pt x="122" y="579"/>
                      <a:pt x="122" y="579"/>
                      <a:pt x="122" y="579"/>
                    </a:cubicBezTo>
                    <a:cubicBezTo>
                      <a:pt x="121" y="578"/>
                      <a:pt x="122" y="576"/>
                      <a:pt x="121" y="575"/>
                    </a:cubicBezTo>
                    <a:cubicBezTo>
                      <a:pt x="121" y="575"/>
                      <a:pt x="121" y="575"/>
                      <a:pt x="121" y="575"/>
                    </a:cubicBezTo>
                    <a:cubicBezTo>
                      <a:pt x="121" y="573"/>
                      <a:pt x="120" y="573"/>
                      <a:pt x="120" y="571"/>
                    </a:cubicBezTo>
                    <a:cubicBezTo>
                      <a:pt x="120" y="571"/>
                      <a:pt x="120" y="571"/>
                      <a:pt x="120" y="570"/>
                    </a:cubicBezTo>
                    <a:cubicBezTo>
                      <a:pt x="121" y="569"/>
                      <a:pt x="120" y="569"/>
                      <a:pt x="120" y="568"/>
                    </a:cubicBezTo>
                    <a:cubicBezTo>
                      <a:pt x="120" y="568"/>
                      <a:pt x="120" y="567"/>
                      <a:pt x="120" y="567"/>
                    </a:cubicBezTo>
                    <a:cubicBezTo>
                      <a:pt x="120" y="566"/>
                      <a:pt x="120" y="566"/>
                      <a:pt x="120" y="566"/>
                    </a:cubicBezTo>
                    <a:cubicBezTo>
                      <a:pt x="120" y="565"/>
                      <a:pt x="120" y="565"/>
                      <a:pt x="120" y="564"/>
                    </a:cubicBezTo>
                    <a:cubicBezTo>
                      <a:pt x="120" y="564"/>
                      <a:pt x="120" y="563"/>
                      <a:pt x="120" y="563"/>
                    </a:cubicBezTo>
                    <a:cubicBezTo>
                      <a:pt x="120" y="563"/>
                      <a:pt x="119" y="563"/>
                      <a:pt x="119" y="563"/>
                    </a:cubicBezTo>
                    <a:cubicBezTo>
                      <a:pt x="119" y="563"/>
                      <a:pt x="120" y="563"/>
                      <a:pt x="120" y="562"/>
                    </a:cubicBezTo>
                    <a:cubicBezTo>
                      <a:pt x="119" y="562"/>
                      <a:pt x="120" y="561"/>
                      <a:pt x="119" y="561"/>
                    </a:cubicBezTo>
                    <a:cubicBezTo>
                      <a:pt x="119" y="559"/>
                      <a:pt x="119" y="557"/>
                      <a:pt x="119" y="555"/>
                    </a:cubicBezTo>
                    <a:cubicBezTo>
                      <a:pt x="119" y="554"/>
                      <a:pt x="119" y="553"/>
                      <a:pt x="119" y="553"/>
                    </a:cubicBezTo>
                    <a:cubicBezTo>
                      <a:pt x="119" y="552"/>
                      <a:pt x="119" y="551"/>
                      <a:pt x="119" y="550"/>
                    </a:cubicBezTo>
                    <a:cubicBezTo>
                      <a:pt x="119" y="550"/>
                      <a:pt x="119" y="550"/>
                      <a:pt x="119" y="549"/>
                    </a:cubicBezTo>
                    <a:cubicBezTo>
                      <a:pt x="119" y="549"/>
                      <a:pt x="119" y="548"/>
                      <a:pt x="118" y="548"/>
                    </a:cubicBezTo>
                    <a:cubicBezTo>
                      <a:pt x="118" y="546"/>
                      <a:pt x="118" y="543"/>
                      <a:pt x="118" y="541"/>
                    </a:cubicBezTo>
                    <a:cubicBezTo>
                      <a:pt x="119" y="539"/>
                      <a:pt x="118" y="539"/>
                      <a:pt x="118" y="537"/>
                    </a:cubicBezTo>
                    <a:cubicBezTo>
                      <a:pt x="118" y="537"/>
                      <a:pt x="118" y="536"/>
                      <a:pt x="118" y="536"/>
                    </a:cubicBezTo>
                    <a:cubicBezTo>
                      <a:pt x="118" y="536"/>
                      <a:pt x="118" y="536"/>
                      <a:pt x="118" y="535"/>
                    </a:cubicBezTo>
                    <a:cubicBezTo>
                      <a:pt x="118" y="535"/>
                      <a:pt x="118" y="535"/>
                      <a:pt x="118" y="535"/>
                    </a:cubicBezTo>
                    <a:cubicBezTo>
                      <a:pt x="118" y="533"/>
                      <a:pt x="118" y="533"/>
                      <a:pt x="118" y="532"/>
                    </a:cubicBezTo>
                    <a:cubicBezTo>
                      <a:pt x="118" y="529"/>
                      <a:pt x="119" y="526"/>
                      <a:pt x="119" y="524"/>
                    </a:cubicBezTo>
                    <a:cubicBezTo>
                      <a:pt x="119" y="524"/>
                      <a:pt x="119" y="519"/>
                      <a:pt x="119" y="519"/>
                    </a:cubicBezTo>
                    <a:cubicBezTo>
                      <a:pt x="120" y="517"/>
                      <a:pt x="120" y="517"/>
                      <a:pt x="120" y="516"/>
                    </a:cubicBezTo>
                    <a:cubicBezTo>
                      <a:pt x="120" y="513"/>
                      <a:pt x="120" y="508"/>
                      <a:pt x="121" y="506"/>
                    </a:cubicBezTo>
                    <a:cubicBezTo>
                      <a:pt x="121" y="505"/>
                      <a:pt x="121" y="505"/>
                      <a:pt x="121" y="504"/>
                    </a:cubicBezTo>
                    <a:cubicBezTo>
                      <a:pt x="121" y="503"/>
                      <a:pt x="121" y="503"/>
                      <a:pt x="121" y="503"/>
                    </a:cubicBezTo>
                    <a:cubicBezTo>
                      <a:pt x="122" y="498"/>
                      <a:pt x="123" y="493"/>
                      <a:pt x="123" y="488"/>
                    </a:cubicBezTo>
                    <a:cubicBezTo>
                      <a:pt x="124" y="487"/>
                      <a:pt x="124" y="487"/>
                      <a:pt x="124" y="486"/>
                    </a:cubicBezTo>
                    <a:cubicBezTo>
                      <a:pt x="125" y="484"/>
                      <a:pt x="125" y="480"/>
                      <a:pt x="126" y="478"/>
                    </a:cubicBezTo>
                    <a:cubicBezTo>
                      <a:pt x="127" y="478"/>
                      <a:pt x="128" y="477"/>
                      <a:pt x="128" y="476"/>
                    </a:cubicBezTo>
                    <a:cubicBezTo>
                      <a:pt x="128" y="476"/>
                      <a:pt x="127" y="475"/>
                      <a:pt x="127" y="474"/>
                    </a:cubicBezTo>
                    <a:cubicBezTo>
                      <a:pt x="127" y="473"/>
                      <a:pt x="127" y="470"/>
                      <a:pt x="128" y="469"/>
                    </a:cubicBezTo>
                    <a:cubicBezTo>
                      <a:pt x="129" y="468"/>
                      <a:pt x="128" y="468"/>
                      <a:pt x="128" y="467"/>
                    </a:cubicBezTo>
                    <a:cubicBezTo>
                      <a:pt x="129" y="467"/>
                      <a:pt x="130" y="466"/>
                      <a:pt x="130" y="465"/>
                    </a:cubicBezTo>
                    <a:cubicBezTo>
                      <a:pt x="131" y="463"/>
                      <a:pt x="131" y="461"/>
                      <a:pt x="131" y="460"/>
                    </a:cubicBezTo>
                    <a:cubicBezTo>
                      <a:pt x="131" y="460"/>
                      <a:pt x="132" y="460"/>
                      <a:pt x="132" y="460"/>
                    </a:cubicBezTo>
                    <a:cubicBezTo>
                      <a:pt x="133" y="459"/>
                      <a:pt x="133" y="459"/>
                      <a:pt x="133" y="459"/>
                    </a:cubicBezTo>
                    <a:cubicBezTo>
                      <a:pt x="133" y="458"/>
                      <a:pt x="133" y="458"/>
                      <a:pt x="133" y="457"/>
                    </a:cubicBezTo>
                    <a:cubicBezTo>
                      <a:pt x="134" y="457"/>
                      <a:pt x="133" y="455"/>
                      <a:pt x="134" y="455"/>
                    </a:cubicBezTo>
                    <a:cubicBezTo>
                      <a:pt x="135" y="453"/>
                      <a:pt x="135" y="452"/>
                      <a:pt x="136" y="450"/>
                    </a:cubicBezTo>
                    <a:cubicBezTo>
                      <a:pt x="136" y="449"/>
                      <a:pt x="137" y="448"/>
                      <a:pt x="138" y="447"/>
                    </a:cubicBezTo>
                    <a:cubicBezTo>
                      <a:pt x="139" y="446"/>
                      <a:pt x="140" y="444"/>
                      <a:pt x="140" y="442"/>
                    </a:cubicBezTo>
                    <a:cubicBezTo>
                      <a:pt x="141" y="441"/>
                      <a:pt x="142" y="441"/>
                      <a:pt x="142" y="441"/>
                    </a:cubicBezTo>
                    <a:cubicBezTo>
                      <a:pt x="142" y="440"/>
                      <a:pt x="142" y="441"/>
                      <a:pt x="142" y="440"/>
                    </a:cubicBezTo>
                    <a:cubicBezTo>
                      <a:pt x="143" y="440"/>
                      <a:pt x="143" y="439"/>
                      <a:pt x="143" y="439"/>
                    </a:cubicBezTo>
                    <a:cubicBezTo>
                      <a:pt x="143" y="438"/>
                      <a:pt x="144" y="438"/>
                      <a:pt x="144" y="438"/>
                    </a:cubicBezTo>
                    <a:cubicBezTo>
                      <a:pt x="144" y="438"/>
                      <a:pt x="143" y="436"/>
                      <a:pt x="143" y="435"/>
                    </a:cubicBezTo>
                    <a:cubicBezTo>
                      <a:pt x="143" y="435"/>
                      <a:pt x="144" y="435"/>
                      <a:pt x="144" y="435"/>
                    </a:cubicBezTo>
                    <a:cubicBezTo>
                      <a:pt x="145" y="434"/>
                      <a:pt x="145" y="434"/>
                      <a:pt x="145" y="433"/>
                    </a:cubicBezTo>
                    <a:cubicBezTo>
                      <a:pt x="145" y="432"/>
                      <a:pt x="146" y="431"/>
                      <a:pt x="146" y="430"/>
                    </a:cubicBezTo>
                    <a:cubicBezTo>
                      <a:pt x="147" y="430"/>
                      <a:pt x="148" y="429"/>
                      <a:pt x="149" y="429"/>
                    </a:cubicBezTo>
                    <a:cubicBezTo>
                      <a:pt x="149" y="427"/>
                      <a:pt x="151" y="427"/>
                      <a:pt x="151" y="426"/>
                    </a:cubicBezTo>
                    <a:cubicBezTo>
                      <a:pt x="152" y="421"/>
                      <a:pt x="152" y="421"/>
                      <a:pt x="152" y="421"/>
                    </a:cubicBezTo>
                    <a:cubicBezTo>
                      <a:pt x="153" y="421"/>
                      <a:pt x="154" y="420"/>
                      <a:pt x="154" y="420"/>
                    </a:cubicBezTo>
                    <a:cubicBezTo>
                      <a:pt x="155" y="418"/>
                      <a:pt x="156" y="416"/>
                      <a:pt x="157" y="415"/>
                    </a:cubicBezTo>
                    <a:cubicBezTo>
                      <a:pt x="157" y="414"/>
                      <a:pt x="157" y="414"/>
                      <a:pt x="158" y="414"/>
                    </a:cubicBezTo>
                    <a:cubicBezTo>
                      <a:pt x="158" y="413"/>
                      <a:pt x="159" y="412"/>
                      <a:pt x="160" y="411"/>
                    </a:cubicBezTo>
                    <a:cubicBezTo>
                      <a:pt x="159" y="409"/>
                      <a:pt x="161" y="408"/>
                      <a:pt x="163" y="408"/>
                    </a:cubicBezTo>
                    <a:cubicBezTo>
                      <a:pt x="163" y="406"/>
                      <a:pt x="164" y="406"/>
                      <a:pt x="165" y="405"/>
                    </a:cubicBezTo>
                    <a:cubicBezTo>
                      <a:pt x="166" y="403"/>
                      <a:pt x="167" y="403"/>
                      <a:pt x="167" y="402"/>
                    </a:cubicBezTo>
                    <a:cubicBezTo>
                      <a:pt x="168" y="401"/>
                      <a:pt x="168" y="400"/>
                      <a:pt x="170" y="400"/>
                    </a:cubicBezTo>
                    <a:cubicBezTo>
                      <a:pt x="170" y="398"/>
                      <a:pt x="170" y="398"/>
                      <a:pt x="171" y="397"/>
                    </a:cubicBezTo>
                    <a:cubicBezTo>
                      <a:pt x="171" y="397"/>
                      <a:pt x="172" y="396"/>
                      <a:pt x="173" y="396"/>
                    </a:cubicBezTo>
                    <a:cubicBezTo>
                      <a:pt x="173" y="395"/>
                      <a:pt x="174" y="394"/>
                      <a:pt x="175" y="392"/>
                    </a:cubicBezTo>
                    <a:cubicBezTo>
                      <a:pt x="175" y="392"/>
                      <a:pt x="176" y="391"/>
                      <a:pt x="177" y="390"/>
                    </a:cubicBezTo>
                    <a:cubicBezTo>
                      <a:pt x="177" y="390"/>
                      <a:pt x="177" y="390"/>
                      <a:pt x="177" y="389"/>
                    </a:cubicBezTo>
                    <a:cubicBezTo>
                      <a:pt x="178" y="388"/>
                      <a:pt x="178" y="389"/>
                      <a:pt x="178" y="388"/>
                    </a:cubicBezTo>
                    <a:cubicBezTo>
                      <a:pt x="179" y="388"/>
                      <a:pt x="179" y="387"/>
                      <a:pt x="179" y="387"/>
                    </a:cubicBezTo>
                    <a:cubicBezTo>
                      <a:pt x="179" y="387"/>
                      <a:pt x="180" y="387"/>
                      <a:pt x="180" y="386"/>
                    </a:cubicBezTo>
                    <a:cubicBezTo>
                      <a:pt x="180" y="386"/>
                      <a:pt x="180" y="386"/>
                      <a:pt x="181" y="385"/>
                    </a:cubicBezTo>
                    <a:cubicBezTo>
                      <a:pt x="182" y="385"/>
                      <a:pt x="183" y="385"/>
                      <a:pt x="184" y="384"/>
                    </a:cubicBezTo>
                    <a:cubicBezTo>
                      <a:pt x="184" y="384"/>
                      <a:pt x="184" y="383"/>
                      <a:pt x="185" y="383"/>
                    </a:cubicBezTo>
                    <a:cubicBezTo>
                      <a:pt x="185" y="383"/>
                      <a:pt x="184" y="382"/>
                      <a:pt x="184" y="382"/>
                    </a:cubicBezTo>
                    <a:cubicBezTo>
                      <a:pt x="185" y="381"/>
                      <a:pt x="185" y="380"/>
                      <a:pt x="185" y="380"/>
                    </a:cubicBezTo>
                    <a:cubicBezTo>
                      <a:pt x="186" y="379"/>
                      <a:pt x="186" y="379"/>
                      <a:pt x="186" y="379"/>
                    </a:cubicBezTo>
                    <a:cubicBezTo>
                      <a:pt x="187" y="379"/>
                      <a:pt x="189" y="378"/>
                      <a:pt x="189" y="377"/>
                    </a:cubicBezTo>
                    <a:cubicBezTo>
                      <a:pt x="189" y="377"/>
                      <a:pt x="189" y="377"/>
                      <a:pt x="189" y="377"/>
                    </a:cubicBezTo>
                    <a:cubicBezTo>
                      <a:pt x="190" y="377"/>
                      <a:pt x="190" y="376"/>
                      <a:pt x="190" y="376"/>
                    </a:cubicBezTo>
                    <a:cubicBezTo>
                      <a:pt x="190" y="376"/>
                      <a:pt x="191" y="376"/>
                      <a:pt x="191" y="375"/>
                    </a:cubicBezTo>
                    <a:cubicBezTo>
                      <a:pt x="191" y="375"/>
                      <a:pt x="192" y="374"/>
                      <a:pt x="192" y="374"/>
                    </a:cubicBezTo>
                    <a:cubicBezTo>
                      <a:pt x="193" y="373"/>
                      <a:pt x="194" y="373"/>
                      <a:pt x="194" y="373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195" y="371"/>
                      <a:pt x="196" y="371"/>
                      <a:pt x="196" y="371"/>
                    </a:cubicBezTo>
                    <a:cubicBezTo>
                      <a:pt x="197" y="371"/>
                      <a:pt x="197" y="370"/>
                      <a:pt x="197" y="370"/>
                    </a:cubicBezTo>
                    <a:cubicBezTo>
                      <a:pt x="197" y="370"/>
                      <a:pt x="198" y="369"/>
                      <a:pt x="198" y="369"/>
                    </a:cubicBezTo>
                    <a:cubicBezTo>
                      <a:pt x="198" y="369"/>
                      <a:pt x="198" y="369"/>
                      <a:pt x="199" y="368"/>
                    </a:cubicBezTo>
                    <a:cubicBezTo>
                      <a:pt x="199" y="368"/>
                      <a:pt x="199" y="368"/>
                      <a:pt x="200" y="368"/>
                    </a:cubicBezTo>
                    <a:cubicBezTo>
                      <a:pt x="200" y="368"/>
                      <a:pt x="200" y="367"/>
                      <a:pt x="200" y="367"/>
                    </a:cubicBezTo>
                    <a:cubicBezTo>
                      <a:pt x="200" y="367"/>
                      <a:pt x="200" y="367"/>
                      <a:pt x="200" y="367"/>
                    </a:cubicBezTo>
                    <a:cubicBezTo>
                      <a:pt x="200" y="367"/>
                      <a:pt x="198" y="366"/>
                      <a:pt x="198" y="366"/>
                    </a:cubicBezTo>
                    <a:cubicBezTo>
                      <a:pt x="200" y="365"/>
                      <a:pt x="203" y="364"/>
                      <a:pt x="203" y="362"/>
                    </a:cubicBezTo>
                    <a:cubicBezTo>
                      <a:pt x="203" y="362"/>
                      <a:pt x="204" y="362"/>
                      <a:pt x="204" y="362"/>
                    </a:cubicBezTo>
                    <a:cubicBezTo>
                      <a:pt x="204" y="362"/>
                      <a:pt x="205" y="361"/>
                      <a:pt x="206" y="360"/>
                    </a:cubicBezTo>
                    <a:cubicBezTo>
                      <a:pt x="206" y="359"/>
                      <a:pt x="206" y="360"/>
                      <a:pt x="206" y="360"/>
                    </a:cubicBezTo>
                    <a:cubicBezTo>
                      <a:pt x="207" y="359"/>
                      <a:pt x="207" y="358"/>
                      <a:pt x="207" y="357"/>
                    </a:cubicBezTo>
                    <a:cubicBezTo>
                      <a:pt x="208" y="357"/>
                      <a:pt x="209" y="357"/>
                      <a:pt x="209" y="356"/>
                    </a:cubicBezTo>
                    <a:cubicBezTo>
                      <a:pt x="212" y="354"/>
                      <a:pt x="215" y="353"/>
                      <a:pt x="217" y="350"/>
                    </a:cubicBezTo>
                    <a:cubicBezTo>
                      <a:pt x="219" y="350"/>
                      <a:pt x="219" y="350"/>
                      <a:pt x="219" y="350"/>
                    </a:cubicBezTo>
                    <a:cubicBezTo>
                      <a:pt x="219" y="349"/>
                      <a:pt x="220" y="349"/>
                      <a:pt x="220" y="348"/>
                    </a:cubicBezTo>
                    <a:cubicBezTo>
                      <a:pt x="221" y="348"/>
                      <a:pt x="222" y="348"/>
                      <a:pt x="222" y="347"/>
                    </a:cubicBezTo>
                    <a:cubicBezTo>
                      <a:pt x="222" y="347"/>
                      <a:pt x="222" y="348"/>
                      <a:pt x="222" y="348"/>
                    </a:cubicBezTo>
                    <a:cubicBezTo>
                      <a:pt x="223" y="348"/>
                      <a:pt x="222" y="347"/>
                      <a:pt x="223" y="347"/>
                    </a:cubicBezTo>
                    <a:cubicBezTo>
                      <a:pt x="223" y="347"/>
                      <a:pt x="223" y="347"/>
                      <a:pt x="224" y="347"/>
                    </a:cubicBezTo>
                    <a:cubicBezTo>
                      <a:pt x="225" y="346"/>
                      <a:pt x="226" y="345"/>
                      <a:pt x="227" y="345"/>
                    </a:cubicBezTo>
                    <a:cubicBezTo>
                      <a:pt x="228" y="345"/>
                      <a:pt x="228" y="344"/>
                      <a:pt x="229" y="345"/>
                    </a:cubicBezTo>
                    <a:cubicBezTo>
                      <a:pt x="232" y="341"/>
                      <a:pt x="236" y="338"/>
                      <a:pt x="241" y="337"/>
                    </a:cubicBezTo>
                    <a:cubicBezTo>
                      <a:pt x="242" y="336"/>
                      <a:pt x="242" y="335"/>
                      <a:pt x="243" y="335"/>
                    </a:cubicBezTo>
                    <a:cubicBezTo>
                      <a:pt x="244" y="335"/>
                      <a:pt x="243" y="336"/>
                      <a:pt x="244" y="336"/>
                    </a:cubicBezTo>
                    <a:cubicBezTo>
                      <a:pt x="246" y="334"/>
                      <a:pt x="249" y="334"/>
                      <a:pt x="249" y="331"/>
                    </a:cubicBezTo>
                    <a:cubicBezTo>
                      <a:pt x="250" y="331"/>
                      <a:pt x="250" y="330"/>
                      <a:pt x="251" y="330"/>
                    </a:cubicBezTo>
                    <a:cubicBezTo>
                      <a:pt x="252" y="330"/>
                      <a:pt x="253" y="330"/>
                      <a:pt x="253" y="329"/>
                    </a:cubicBezTo>
                    <a:cubicBezTo>
                      <a:pt x="255" y="328"/>
                      <a:pt x="256" y="327"/>
                      <a:pt x="258" y="326"/>
                    </a:cubicBezTo>
                    <a:cubicBezTo>
                      <a:pt x="258" y="326"/>
                      <a:pt x="259" y="326"/>
                      <a:pt x="259" y="326"/>
                    </a:cubicBezTo>
                    <a:cubicBezTo>
                      <a:pt x="261" y="325"/>
                      <a:pt x="262" y="324"/>
                      <a:pt x="263" y="323"/>
                    </a:cubicBezTo>
                    <a:cubicBezTo>
                      <a:pt x="264" y="323"/>
                      <a:pt x="264" y="323"/>
                      <a:pt x="265" y="323"/>
                    </a:cubicBezTo>
                    <a:cubicBezTo>
                      <a:pt x="266" y="323"/>
                      <a:pt x="268" y="320"/>
                      <a:pt x="269" y="321"/>
                    </a:cubicBezTo>
                    <a:cubicBezTo>
                      <a:pt x="269" y="321"/>
                      <a:pt x="269" y="320"/>
                      <a:pt x="269" y="320"/>
                    </a:cubicBezTo>
                    <a:cubicBezTo>
                      <a:pt x="271" y="320"/>
                      <a:pt x="272" y="319"/>
                      <a:pt x="273" y="318"/>
                    </a:cubicBezTo>
                    <a:cubicBezTo>
                      <a:pt x="273" y="318"/>
                      <a:pt x="273" y="319"/>
                      <a:pt x="274" y="319"/>
                    </a:cubicBezTo>
                    <a:cubicBezTo>
                      <a:pt x="274" y="318"/>
                      <a:pt x="275" y="318"/>
                      <a:pt x="275" y="317"/>
                    </a:cubicBezTo>
                    <a:cubicBezTo>
                      <a:pt x="276" y="317"/>
                      <a:pt x="277" y="317"/>
                      <a:pt x="277" y="316"/>
                    </a:cubicBezTo>
                    <a:cubicBezTo>
                      <a:pt x="278" y="316"/>
                      <a:pt x="278" y="316"/>
                      <a:pt x="278" y="316"/>
                    </a:cubicBezTo>
                    <a:cubicBezTo>
                      <a:pt x="282" y="314"/>
                      <a:pt x="285" y="313"/>
                      <a:pt x="288" y="311"/>
                    </a:cubicBezTo>
                    <a:cubicBezTo>
                      <a:pt x="289" y="310"/>
                      <a:pt x="290" y="310"/>
                      <a:pt x="291" y="309"/>
                    </a:cubicBezTo>
                    <a:cubicBezTo>
                      <a:pt x="292" y="309"/>
                      <a:pt x="293" y="309"/>
                      <a:pt x="294" y="308"/>
                    </a:cubicBezTo>
                    <a:cubicBezTo>
                      <a:pt x="295" y="308"/>
                      <a:pt x="295" y="308"/>
                      <a:pt x="296" y="307"/>
                    </a:cubicBezTo>
                    <a:cubicBezTo>
                      <a:pt x="296" y="307"/>
                      <a:pt x="296" y="308"/>
                      <a:pt x="296" y="307"/>
                    </a:cubicBezTo>
                    <a:cubicBezTo>
                      <a:pt x="297" y="307"/>
                      <a:pt x="298" y="306"/>
                      <a:pt x="299" y="306"/>
                    </a:cubicBezTo>
                    <a:cubicBezTo>
                      <a:pt x="299" y="306"/>
                      <a:pt x="299" y="306"/>
                      <a:pt x="300" y="306"/>
                    </a:cubicBezTo>
                    <a:cubicBezTo>
                      <a:pt x="300" y="306"/>
                      <a:pt x="300" y="305"/>
                      <a:pt x="300" y="305"/>
                    </a:cubicBezTo>
                    <a:cubicBezTo>
                      <a:pt x="301" y="305"/>
                      <a:pt x="301" y="305"/>
                      <a:pt x="301" y="305"/>
                    </a:cubicBezTo>
                    <a:cubicBezTo>
                      <a:pt x="302" y="305"/>
                      <a:pt x="302" y="304"/>
                      <a:pt x="303" y="304"/>
                    </a:cubicBezTo>
                    <a:cubicBezTo>
                      <a:pt x="304" y="304"/>
                      <a:pt x="307" y="304"/>
                      <a:pt x="308" y="303"/>
                    </a:cubicBezTo>
                    <a:cubicBezTo>
                      <a:pt x="309" y="303"/>
                      <a:pt x="309" y="303"/>
                      <a:pt x="310" y="303"/>
                    </a:cubicBezTo>
                    <a:cubicBezTo>
                      <a:pt x="311" y="302"/>
                      <a:pt x="311" y="302"/>
                      <a:pt x="312" y="302"/>
                    </a:cubicBezTo>
                    <a:cubicBezTo>
                      <a:pt x="313" y="302"/>
                      <a:pt x="313" y="301"/>
                      <a:pt x="314" y="301"/>
                    </a:cubicBezTo>
                    <a:cubicBezTo>
                      <a:pt x="314" y="301"/>
                      <a:pt x="315" y="301"/>
                      <a:pt x="315" y="300"/>
                    </a:cubicBezTo>
                    <a:cubicBezTo>
                      <a:pt x="315" y="300"/>
                      <a:pt x="316" y="301"/>
                      <a:pt x="316" y="300"/>
                    </a:cubicBezTo>
                    <a:cubicBezTo>
                      <a:pt x="316" y="300"/>
                      <a:pt x="316" y="300"/>
                      <a:pt x="317" y="300"/>
                    </a:cubicBezTo>
                    <a:cubicBezTo>
                      <a:pt x="318" y="299"/>
                      <a:pt x="320" y="298"/>
                      <a:pt x="321" y="298"/>
                    </a:cubicBezTo>
                    <a:cubicBezTo>
                      <a:pt x="321" y="298"/>
                      <a:pt x="322" y="298"/>
                      <a:pt x="322" y="298"/>
                    </a:cubicBezTo>
                    <a:cubicBezTo>
                      <a:pt x="322" y="298"/>
                      <a:pt x="322" y="298"/>
                      <a:pt x="322" y="298"/>
                    </a:cubicBezTo>
                    <a:cubicBezTo>
                      <a:pt x="322" y="297"/>
                      <a:pt x="322" y="298"/>
                      <a:pt x="323" y="298"/>
                    </a:cubicBezTo>
                    <a:cubicBezTo>
                      <a:pt x="323" y="297"/>
                      <a:pt x="324" y="297"/>
                      <a:pt x="325" y="297"/>
                    </a:cubicBezTo>
                    <a:cubicBezTo>
                      <a:pt x="326" y="296"/>
                      <a:pt x="329" y="295"/>
                      <a:pt x="331" y="295"/>
                    </a:cubicBezTo>
                    <a:cubicBezTo>
                      <a:pt x="333" y="294"/>
                      <a:pt x="336" y="293"/>
                      <a:pt x="337" y="291"/>
                    </a:cubicBezTo>
                    <a:cubicBezTo>
                      <a:pt x="338" y="290"/>
                      <a:pt x="339" y="289"/>
                      <a:pt x="342" y="290"/>
                    </a:cubicBezTo>
                    <a:cubicBezTo>
                      <a:pt x="342" y="289"/>
                      <a:pt x="342" y="289"/>
                      <a:pt x="343" y="289"/>
                    </a:cubicBezTo>
                    <a:cubicBezTo>
                      <a:pt x="343" y="289"/>
                      <a:pt x="345" y="289"/>
                      <a:pt x="345" y="289"/>
                    </a:cubicBezTo>
                    <a:cubicBezTo>
                      <a:pt x="345" y="288"/>
                      <a:pt x="346" y="287"/>
                      <a:pt x="346" y="287"/>
                    </a:cubicBezTo>
                    <a:cubicBezTo>
                      <a:pt x="348" y="287"/>
                      <a:pt x="350" y="286"/>
                      <a:pt x="352" y="285"/>
                    </a:cubicBezTo>
                    <a:cubicBezTo>
                      <a:pt x="353" y="283"/>
                      <a:pt x="353" y="283"/>
                      <a:pt x="353" y="280"/>
                    </a:cubicBezTo>
                    <a:cubicBezTo>
                      <a:pt x="353" y="280"/>
                      <a:pt x="354" y="280"/>
                      <a:pt x="355" y="281"/>
                    </a:cubicBezTo>
                    <a:cubicBezTo>
                      <a:pt x="356" y="280"/>
                      <a:pt x="357" y="279"/>
                      <a:pt x="358" y="279"/>
                    </a:cubicBezTo>
                    <a:cubicBezTo>
                      <a:pt x="360" y="279"/>
                      <a:pt x="359" y="281"/>
                      <a:pt x="360" y="280"/>
                    </a:cubicBezTo>
                    <a:cubicBezTo>
                      <a:pt x="362" y="280"/>
                      <a:pt x="360" y="278"/>
                      <a:pt x="362" y="278"/>
                    </a:cubicBezTo>
                    <a:cubicBezTo>
                      <a:pt x="362" y="279"/>
                      <a:pt x="364" y="279"/>
                      <a:pt x="365" y="279"/>
                    </a:cubicBezTo>
                    <a:cubicBezTo>
                      <a:pt x="366" y="279"/>
                      <a:pt x="366" y="279"/>
                      <a:pt x="366" y="280"/>
                    </a:cubicBezTo>
                    <a:cubicBezTo>
                      <a:pt x="368" y="279"/>
                      <a:pt x="368" y="276"/>
                      <a:pt x="371" y="276"/>
                    </a:cubicBezTo>
                    <a:cubicBezTo>
                      <a:pt x="372" y="278"/>
                      <a:pt x="376" y="277"/>
                      <a:pt x="378" y="276"/>
                    </a:cubicBezTo>
                    <a:cubicBezTo>
                      <a:pt x="378" y="274"/>
                      <a:pt x="379" y="274"/>
                      <a:pt x="379" y="273"/>
                    </a:cubicBezTo>
                    <a:cubicBezTo>
                      <a:pt x="381" y="272"/>
                      <a:pt x="384" y="274"/>
                      <a:pt x="385" y="273"/>
                    </a:cubicBezTo>
                    <a:cubicBezTo>
                      <a:pt x="386" y="272"/>
                      <a:pt x="387" y="271"/>
                      <a:pt x="388" y="271"/>
                    </a:cubicBezTo>
                    <a:cubicBezTo>
                      <a:pt x="388" y="270"/>
                      <a:pt x="388" y="270"/>
                      <a:pt x="388" y="270"/>
                    </a:cubicBezTo>
                    <a:cubicBezTo>
                      <a:pt x="388" y="270"/>
                      <a:pt x="389" y="270"/>
                      <a:pt x="389" y="270"/>
                    </a:cubicBezTo>
                    <a:cubicBezTo>
                      <a:pt x="389" y="270"/>
                      <a:pt x="389" y="269"/>
                      <a:pt x="390" y="269"/>
                    </a:cubicBezTo>
                    <a:cubicBezTo>
                      <a:pt x="390" y="269"/>
                      <a:pt x="390" y="269"/>
                      <a:pt x="390" y="269"/>
                    </a:cubicBezTo>
                    <a:cubicBezTo>
                      <a:pt x="391" y="269"/>
                      <a:pt x="391" y="268"/>
                      <a:pt x="391" y="268"/>
                    </a:cubicBezTo>
                    <a:cubicBezTo>
                      <a:pt x="392" y="266"/>
                      <a:pt x="392" y="266"/>
                      <a:pt x="392" y="266"/>
                    </a:cubicBezTo>
                    <a:cubicBezTo>
                      <a:pt x="394" y="265"/>
                      <a:pt x="398" y="267"/>
                      <a:pt x="399" y="266"/>
                    </a:cubicBezTo>
                    <a:cubicBezTo>
                      <a:pt x="400" y="265"/>
                      <a:pt x="399" y="265"/>
                      <a:pt x="399" y="264"/>
                    </a:cubicBezTo>
                    <a:cubicBezTo>
                      <a:pt x="401" y="263"/>
                      <a:pt x="401" y="263"/>
                      <a:pt x="402" y="262"/>
                    </a:cubicBezTo>
                    <a:cubicBezTo>
                      <a:pt x="403" y="261"/>
                      <a:pt x="402" y="259"/>
                      <a:pt x="403" y="259"/>
                    </a:cubicBezTo>
                    <a:cubicBezTo>
                      <a:pt x="405" y="260"/>
                      <a:pt x="403" y="261"/>
                      <a:pt x="405" y="261"/>
                    </a:cubicBezTo>
                    <a:cubicBezTo>
                      <a:pt x="405" y="260"/>
                      <a:pt x="405" y="259"/>
                      <a:pt x="406" y="259"/>
                    </a:cubicBezTo>
                    <a:cubicBezTo>
                      <a:pt x="406" y="257"/>
                      <a:pt x="408" y="257"/>
                      <a:pt x="410" y="256"/>
                    </a:cubicBezTo>
                    <a:cubicBezTo>
                      <a:pt x="410" y="255"/>
                      <a:pt x="413" y="257"/>
                      <a:pt x="414" y="256"/>
                    </a:cubicBezTo>
                    <a:cubicBezTo>
                      <a:pt x="416" y="257"/>
                      <a:pt x="417" y="257"/>
                      <a:pt x="418" y="257"/>
                    </a:cubicBezTo>
                    <a:cubicBezTo>
                      <a:pt x="418" y="257"/>
                      <a:pt x="418" y="257"/>
                      <a:pt x="418" y="256"/>
                    </a:cubicBezTo>
                    <a:cubicBezTo>
                      <a:pt x="419" y="256"/>
                      <a:pt x="419" y="256"/>
                      <a:pt x="420" y="256"/>
                    </a:cubicBezTo>
                    <a:cubicBezTo>
                      <a:pt x="421" y="255"/>
                      <a:pt x="419" y="254"/>
                      <a:pt x="420" y="254"/>
                    </a:cubicBezTo>
                    <a:cubicBezTo>
                      <a:pt x="422" y="255"/>
                      <a:pt x="422" y="255"/>
                      <a:pt x="422" y="255"/>
                    </a:cubicBezTo>
                    <a:cubicBezTo>
                      <a:pt x="424" y="254"/>
                      <a:pt x="424" y="252"/>
                      <a:pt x="426" y="252"/>
                    </a:cubicBezTo>
                    <a:cubicBezTo>
                      <a:pt x="426" y="252"/>
                      <a:pt x="428" y="253"/>
                      <a:pt x="429" y="253"/>
                    </a:cubicBezTo>
                    <a:cubicBezTo>
                      <a:pt x="428" y="253"/>
                      <a:pt x="429" y="252"/>
                      <a:pt x="428" y="252"/>
                    </a:cubicBezTo>
                    <a:cubicBezTo>
                      <a:pt x="428" y="252"/>
                      <a:pt x="428" y="252"/>
                      <a:pt x="427" y="252"/>
                    </a:cubicBezTo>
                    <a:cubicBezTo>
                      <a:pt x="427" y="251"/>
                      <a:pt x="427" y="251"/>
                      <a:pt x="427" y="251"/>
                    </a:cubicBezTo>
                    <a:cubicBezTo>
                      <a:pt x="427" y="251"/>
                      <a:pt x="426" y="251"/>
                      <a:pt x="426" y="250"/>
                    </a:cubicBezTo>
                    <a:cubicBezTo>
                      <a:pt x="427" y="250"/>
                      <a:pt x="428" y="250"/>
                      <a:pt x="429" y="250"/>
                    </a:cubicBezTo>
                    <a:cubicBezTo>
                      <a:pt x="429" y="247"/>
                      <a:pt x="429" y="246"/>
                      <a:pt x="431" y="246"/>
                    </a:cubicBezTo>
                    <a:cubicBezTo>
                      <a:pt x="430" y="246"/>
                      <a:pt x="432" y="248"/>
                      <a:pt x="432" y="249"/>
                    </a:cubicBezTo>
                    <a:cubicBezTo>
                      <a:pt x="432" y="249"/>
                      <a:pt x="433" y="249"/>
                      <a:pt x="433" y="249"/>
                    </a:cubicBezTo>
                    <a:cubicBezTo>
                      <a:pt x="434" y="250"/>
                      <a:pt x="431" y="252"/>
                      <a:pt x="432" y="252"/>
                    </a:cubicBezTo>
                    <a:cubicBezTo>
                      <a:pt x="433" y="251"/>
                      <a:pt x="441" y="249"/>
                      <a:pt x="442" y="248"/>
                    </a:cubicBezTo>
                    <a:cubicBezTo>
                      <a:pt x="440" y="247"/>
                      <a:pt x="440" y="248"/>
                      <a:pt x="438" y="248"/>
                    </a:cubicBezTo>
                    <a:cubicBezTo>
                      <a:pt x="438" y="247"/>
                      <a:pt x="437" y="247"/>
                      <a:pt x="437" y="246"/>
                    </a:cubicBezTo>
                    <a:cubicBezTo>
                      <a:pt x="439" y="246"/>
                      <a:pt x="439" y="244"/>
                      <a:pt x="440" y="245"/>
                    </a:cubicBezTo>
                    <a:cubicBezTo>
                      <a:pt x="441" y="244"/>
                      <a:pt x="442" y="243"/>
                      <a:pt x="443" y="242"/>
                    </a:cubicBezTo>
                    <a:cubicBezTo>
                      <a:pt x="444" y="242"/>
                      <a:pt x="445" y="244"/>
                      <a:pt x="446" y="244"/>
                    </a:cubicBezTo>
                    <a:cubicBezTo>
                      <a:pt x="447" y="241"/>
                      <a:pt x="444" y="241"/>
                      <a:pt x="445" y="239"/>
                    </a:cubicBezTo>
                    <a:cubicBezTo>
                      <a:pt x="445" y="238"/>
                      <a:pt x="446" y="238"/>
                      <a:pt x="446" y="238"/>
                    </a:cubicBezTo>
                    <a:cubicBezTo>
                      <a:pt x="446" y="237"/>
                      <a:pt x="446" y="237"/>
                      <a:pt x="447" y="237"/>
                    </a:cubicBezTo>
                    <a:cubicBezTo>
                      <a:pt x="454" y="237"/>
                      <a:pt x="454" y="237"/>
                      <a:pt x="454" y="237"/>
                    </a:cubicBezTo>
                    <a:cubicBezTo>
                      <a:pt x="455" y="236"/>
                      <a:pt x="455" y="234"/>
                      <a:pt x="455" y="233"/>
                    </a:cubicBezTo>
                    <a:cubicBezTo>
                      <a:pt x="455" y="233"/>
                      <a:pt x="455" y="232"/>
                      <a:pt x="456" y="232"/>
                    </a:cubicBezTo>
                    <a:cubicBezTo>
                      <a:pt x="456" y="231"/>
                      <a:pt x="458" y="231"/>
                      <a:pt x="457" y="230"/>
                    </a:cubicBezTo>
                    <a:cubicBezTo>
                      <a:pt x="458" y="230"/>
                      <a:pt x="459" y="230"/>
                      <a:pt x="460" y="229"/>
                    </a:cubicBezTo>
                    <a:cubicBezTo>
                      <a:pt x="459" y="229"/>
                      <a:pt x="459" y="228"/>
                      <a:pt x="459" y="228"/>
                    </a:cubicBezTo>
                    <a:cubicBezTo>
                      <a:pt x="460" y="228"/>
                      <a:pt x="459" y="227"/>
                      <a:pt x="460" y="227"/>
                    </a:cubicBezTo>
                    <a:cubicBezTo>
                      <a:pt x="460" y="227"/>
                      <a:pt x="460" y="227"/>
                      <a:pt x="461" y="227"/>
                    </a:cubicBezTo>
                    <a:cubicBezTo>
                      <a:pt x="461" y="226"/>
                      <a:pt x="461" y="226"/>
                      <a:pt x="461" y="226"/>
                    </a:cubicBezTo>
                    <a:cubicBezTo>
                      <a:pt x="461" y="226"/>
                      <a:pt x="462" y="225"/>
                      <a:pt x="462" y="225"/>
                    </a:cubicBezTo>
                    <a:cubicBezTo>
                      <a:pt x="463" y="225"/>
                      <a:pt x="464" y="225"/>
                      <a:pt x="464" y="224"/>
                    </a:cubicBezTo>
                    <a:cubicBezTo>
                      <a:pt x="464" y="224"/>
                      <a:pt x="465" y="223"/>
                      <a:pt x="465" y="223"/>
                    </a:cubicBezTo>
                    <a:cubicBezTo>
                      <a:pt x="465" y="223"/>
                      <a:pt x="465" y="223"/>
                      <a:pt x="465" y="223"/>
                    </a:cubicBezTo>
                    <a:cubicBezTo>
                      <a:pt x="466" y="222"/>
                      <a:pt x="466" y="221"/>
                      <a:pt x="466" y="221"/>
                    </a:cubicBezTo>
                    <a:cubicBezTo>
                      <a:pt x="467" y="221"/>
                      <a:pt x="467" y="219"/>
                      <a:pt x="468" y="219"/>
                    </a:cubicBezTo>
                    <a:cubicBezTo>
                      <a:pt x="468" y="218"/>
                      <a:pt x="469" y="218"/>
                      <a:pt x="469" y="218"/>
                    </a:cubicBezTo>
                    <a:cubicBezTo>
                      <a:pt x="469" y="218"/>
                      <a:pt x="470" y="217"/>
                      <a:pt x="470" y="218"/>
                    </a:cubicBezTo>
                    <a:cubicBezTo>
                      <a:pt x="470" y="218"/>
                      <a:pt x="470" y="219"/>
                      <a:pt x="470" y="219"/>
                    </a:cubicBezTo>
                    <a:cubicBezTo>
                      <a:pt x="470" y="220"/>
                      <a:pt x="470" y="219"/>
                      <a:pt x="470" y="220"/>
                    </a:cubicBezTo>
                    <a:cubicBezTo>
                      <a:pt x="469" y="220"/>
                      <a:pt x="469" y="221"/>
                      <a:pt x="469" y="221"/>
                    </a:cubicBezTo>
                    <a:cubicBezTo>
                      <a:pt x="469" y="221"/>
                      <a:pt x="468" y="222"/>
                      <a:pt x="468" y="222"/>
                    </a:cubicBezTo>
                    <a:cubicBezTo>
                      <a:pt x="468" y="222"/>
                      <a:pt x="468" y="222"/>
                      <a:pt x="468" y="222"/>
                    </a:cubicBezTo>
                    <a:cubicBezTo>
                      <a:pt x="467" y="223"/>
                      <a:pt x="465" y="223"/>
                      <a:pt x="465" y="225"/>
                    </a:cubicBezTo>
                    <a:cubicBezTo>
                      <a:pt x="464" y="225"/>
                      <a:pt x="463" y="228"/>
                      <a:pt x="462" y="228"/>
                    </a:cubicBezTo>
                    <a:cubicBezTo>
                      <a:pt x="461" y="230"/>
                      <a:pt x="459" y="230"/>
                      <a:pt x="458" y="232"/>
                    </a:cubicBezTo>
                    <a:cubicBezTo>
                      <a:pt x="461" y="232"/>
                      <a:pt x="461" y="229"/>
                      <a:pt x="463" y="229"/>
                    </a:cubicBezTo>
                    <a:cubicBezTo>
                      <a:pt x="463" y="228"/>
                      <a:pt x="464" y="228"/>
                      <a:pt x="464" y="227"/>
                    </a:cubicBezTo>
                    <a:cubicBezTo>
                      <a:pt x="466" y="226"/>
                      <a:pt x="468" y="224"/>
                      <a:pt x="469" y="222"/>
                    </a:cubicBezTo>
                    <a:cubicBezTo>
                      <a:pt x="471" y="222"/>
                      <a:pt x="472" y="221"/>
                      <a:pt x="473" y="218"/>
                    </a:cubicBezTo>
                    <a:cubicBezTo>
                      <a:pt x="473" y="218"/>
                      <a:pt x="474" y="217"/>
                      <a:pt x="474" y="217"/>
                    </a:cubicBezTo>
                    <a:cubicBezTo>
                      <a:pt x="474" y="215"/>
                      <a:pt x="475" y="214"/>
                      <a:pt x="475" y="214"/>
                    </a:cubicBezTo>
                    <a:cubicBezTo>
                      <a:pt x="476" y="214"/>
                      <a:pt x="476" y="214"/>
                      <a:pt x="476" y="214"/>
                    </a:cubicBezTo>
                    <a:cubicBezTo>
                      <a:pt x="476" y="213"/>
                      <a:pt x="477" y="212"/>
                      <a:pt x="477" y="212"/>
                    </a:cubicBezTo>
                    <a:cubicBezTo>
                      <a:pt x="477" y="212"/>
                      <a:pt x="477" y="212"/>
                      <a:pt x="477" y="211"/>
                    </a:cubicBezTo>
                    <a:cubicBezTo>
                      <a:pt x="477" y="211"/>
                      <a:pt x="478" y="211"/>
                      <a:pt x="478" y="211"/>
                    </a:cubicBezTo>
                    <a:cubicBezTo>
                      <a:pt x="478" y="211"/>
                      <a:pt x="478" y="210"/>
                      <a:pt x="479" y="210"/>
                    </a:cubicBezTo>
                    <a:cubicBezTo>
                      <a:pt x="479" y="209"/>
                      <a:pt x="479" y="209"/>
                      <a:pt x="479" y="209"/>
                    </a:cubicBezTo>
                    <a:cubicBezTo>
                      <a:pt x="479" y="209"/>
                      <a:pt x="480" y="209"/>
                      <a:pt x="480" y="208"/>
                    </a:cubicBezTo>
                    <a:cubicBezTo>
                      <a:pt x="480" y="208"/>
                      <a:pt x="480" y="208"/>
                      <a:pt x="480" y="208"/>
                    </a:cubicBezTo>
                    <a:cubicBezTo>
                      <a:pt x="481" y="207"/>
                      <a:pt x="481" y="206"/>
                      <a:pt x="481" y="206"/>
                    </a:cubicBezTo>
                    <a:cubicBezTo>
                      <a:pt x="482" y="205"/>
                      <a:pt x="484" y="205"/>
                      <a:pt x="484" y="204"/>
                    </a:cubicBezTo>
                    <a:cubicBezTo>
                      <a:pt x="484" y="204"/>
                      <a:pt x="484" y="204"/>
                      <a:pt x="484" y="204"/>
                    </a:cubicBezTo>
                    <a:cubicBezTo>
                      <a:pt x="486" y="203"/>
                      <a:pt x="485" y="200"/>
                      <a:pt x="486" y="200"/>
                    </a:cubicBezTo>
                    <a:cubicBezTo>
                      <a:pt x="486" y="200"/>
                      <a:pt x="486" y="199"/>
                      <a:pt x="486" y="199"/>
                    </a:cubicBezTo>
                    <a:cubicBezTo>
                      <a:pt x="487" y="198"/>
                      <a:pt x="487" y="197"/>
                      <a:pt x="488" y="197"/>
                    </a:cubicBezTo>
                    <a:cubicBezTo>
                      <a:pt x="488" y="196"/>
                      <a:pt x="488" y="195"/>
                      <a:pt x="489" y="194"/>
                    </a:cubicBezTo>
                    <a:cubicBezTo>
                      <a:pt x="489" y="194"/>
                      <a:pt x="489" y="194"/>
                      <a:pt x="489" y="194"/>
                    </a:cubicBezTo>
                    <a:cubicBezTo>
                      <a:pt x="490" y="192"/>
                      <a:pt x="491" y="190"/>
                      <a:pt x="491" y="188"/>
                    </a:cubicBezTo>
                    <a:cubicBezTo>
                      <a:pt x="492" y="188"/>
                      <a:pt x="492" y="187"/>
                      <a:pt x="492" y="187"/>
                    </a:cubicBezTo>
                    <a:cubicBezTo>
                      <a:pt x="492" y="187"/>
                      <a:pt x="492" y="186"/>
                      <a:pt x="492" y="186"/>
                    </a:cubicBezTo>
                    <a:cubicBezTo>
                      <a:pt x="492" y="185"/>
                      <a:pt x="493" y="186"/>
                      <a:pt x="493" y="185"/>
                    </a:cubicBezTo>
                    <a:cubicBezTo>
                      <a:pt x="494" y="183"/>
                      <a:pt x="494" y="181"/>
                      <a:pt x="495" y="179"/>
                    </a:cubicBezTo>
                    <a:cubicBezTo>
                      <a:pt x="495" y="179"/>
                      <a:pt x="495" y="179"/>
                      <a:pt x="495" y="178"/>
                    </a:cubicBezTo>
                    <a:cubicBezTo>
                      <a:pt x="495" y="178"/>
                      <a:pt x="495" y="178"/>
                      <a:pt x="495" y="178"/>
                    </a:cubicBezTo>
                    <a:cubicBezTo>
                      <a:pt x="495" y="178"/>
                      <a:pt x="496" y="178"/>
                      <a:pt x="496" y="178"/>
                    </a:cubicBezTo>
                    <a:cubicBezTo>
                      <a:pt x="496" y="178"/>
                      <a:pt x="496" y="177"/>
                      <a:pt x="496" y="177"/>
                    </a:cubicBezTo>
                    <a:cubicBezTo>
                      <a:pt x="496" y="177"/>
                      <a:pt x="496" y="177"/>
                      <a:pt x="496" y="177"/>
                    </a:cubicBezTo>
                    <a:cubicBezTo>
                      <a:pt x="496" y="177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7" y="175"/>
                      <a:pt x="496" y="174"/>
                      <a:pt x="497" y="173"/>
                    </a:cubicBezTo>
                    <a:cubicBezTo>
                      <a:pt x="497" y="173"/>
                      <a:pt x="497" y="173"/>
                      <a:pt x="497" y="173"/>
                    </a:cubicBezTo>
                    <a:cubicBezTo>
                      <a:pt x="499" y="169"/>
                      <a:pt x="499" y="165"/>
                      <a:pt x="500" y="161"/>
                    </a:cubicBezTo>
                    <a:cubicBezTo>
                      <a:pt x="500" y="161"/>
                      <a:pt x="500" y="160"/>
                      <a:pt x="500" y="160"/>
                    </a:cubicBezTo>
                    <a:cubicBezTo>
                      <a:pt x="500" y="160"/>
                      <a:pt x="500" y="160"/>
                      <a:pt x="500" y="160"/>
                    </a:cubicBezTo>
                    <a:cubicBezTo>
                      <a:pt x="500" y="159"/>
                      <a:pt x="500" y="159"/>
                      <a:pt x="500" y="159"/>
                    </a:cubicBezTo>
                    <a:cubicBezTo>
                      <a:pt x="500" y="158"/>
                      <a:pt x="501" y="158"/>
                      <a:pt x="501" y="158"/>
                    </a:cubicBezTo>
                    <a:cubicBezTo>
                      <a:pt x="500" y="157"/>
                      <a:pt x="500" y="157"/>
                      <a:pt x="500" y="157"/>
                    </a:cubicBezTo>
                    <a:cubicBezTo>
                      <a:pt x="500" y="157"/>
                      <a:pt x="501" y="157"/>
                      <a:pt x="501" y="156"/>
                    </a:cubicBezTo>
                    <a:cubicBezTo>
                      <a:pt x="501" y="156"/>
                      <a:pt x="501" y="156"/>
                      <a:pt x="501" y="155"/>
                    </a:cubicBezTo>
                    <a:cubicBezTo>
                      <a:pt x="501" y="155"/>
                      <a:pt x="501" y="154"/>
                      <a:pt x="501" y="153"/>
                    </a:cubicBezTo>
                    <a:cubicBezTo>
                      <a:pt x="501" y="153"/>
                      <a:pt x="501" y="152"/>
                      <a:pt x="501" y="151"/>
                    </a:cubicBezTo>
                    <a:cubicBezTo>
                      <a:pt x="501" y="151"/>
                      <a:pt x="501" y="150"/>
                      <a:pt x="501" y="150"/>
                    </a:cubicBezTo>
                    <a:cubicBezTo>
                      <a:pt x="502" y="135"/>
                      <a:pt x="491" y="126"/>
                      <a:pt x="480" y="119"/>
                    </a:cubicBezTo>
                    <a:cubicBezTo>
                      <a:pt x="480" y="119"/>
                      <a:pt x="486" y="109"/>
                      <a:pt x="487" y="109"/>
                    </a:cubicBezTo>
                    <a:cubicBezTo>
                      <a:pt x="490" y="102"/>
                      <a:pt x="493" y="95"/>
                      <a:pt x="495" y="88"/>
                    </a:cubicBezTo>
                    <a:cubicBezTo>
                      <a:pt x="496" y="82"/>
                      <a:pt x="497" y="77"/>
                      <a:pt x="497" y="71"/>
                    </a:cubicBezTo>
                    <a:cubicBezTo>
                      <a:pt x="497" y="57"/>
                      <a:pt x="493" y="40"/>
                      <a:pt x="483" y="29"/>
                    </a:cubicBezTo>
                    <a:cubicBezTo>
                      <a:pt x="481" y="27"/>
                      <a:pt x="478" y="24"/>
                      <a:pt x="475" y="22"/>
                    </a:cubicBezTo>
                    <a:cubicBezTo>
                      <a:pt x="465" y="13"/>
                      <a:pt x="453" y="7"/>
                      <a:pt x="439" y="3"/>
                    </a:cubicBezTo>
                    <a:cubicBezTo>
                      <a:pt x="434" y="2"/>
                      <a:pt x="429" y="1"/>
                      <a:pt x="424" y="1"/>
                    </a:cubicBezTo>
                    <a:cubicBezTo>
                      <a:pt x="406" y="0"/>
                      <a:pt x="386" y="5"/>
                      <a:pt x="374" y="19"/>
                    </a:cubicBezTo>
                    <a:cubicBezTo>
                      <a:pt x="372" y="20"/>
                      <a:pt x="368" y="26"/>
                      <a:pt x="369" y="28"/>
                    </a:cubicBezTo>
                    <a:cubicBezTo>
                      <a:pt x="357" y="8"/>
                      <a:pt x="325" y="13"/>
                      <a:pt x="307" y="19"/>
                    </a:cubicBezTo>
                    <a:cubicBezTo>
                      <a:pt x="297" y="22"/>
                      <a:pt x="289" y="27"/>
                      <a:pt x="280" y="32"/>
                    </a:cubicBezTo>
                    <a:cubicBezTo>
                      <a:pt x="266" y="42"/>
                      <a:pt x="254" y="57"/>
                      <a:pt x="246" y="73"/>
                    </a:cubicBezTo>
                    <a:cubicBezTo>
                      <a:pt x="234" y="98"/>
                      <a:pt x="230" y="128"/>
                      <a:pt x="234" y="156"/>
                    </a:cubicBezTo>
                    <a:cubicBezTo>
                      <a:pt x="236" y="164"/>
                      <a:pt x="240" y="174"/>
                      <a:pt x="245" y="181"/>
                    </a:cubicBezTo>
                    <a:cubicBezTo>
                      <a:pt x="253" y="195"/>
                      <a:pt x="267" y="205"/>
                      <a:pt x="282" y="208"/>
                    </a:cubicBezTo>
                    <a:cubicBezTo>
                      <a:pt x="293" y="211"/>
                      <a:pt x="305" y="211"/>
                      <a:pt x="316" y="209"/>
                    </a:cubicBezTo>
                    <a:cubicBezTo>
                      <a:pt x="329" y="206"/>
                      <a:pt x="342" y="200"/>
                      <a:pt x="352" y="191"/>
                    </a:cubicBezTo>
                    <a:cubicBezTo>
                      <a:pt x="360" y="184"/>
                      <a:pt x="365" y="174"/>
                      <a:pt x="367" y="163"/>
                    </a:cubicBezTo>
                    <a:cubicBezTo>
                      <a:pt x="371" y="149"/>
                      <a:pt x="368" y="132"/>
                      <a:pt x="355" y="123"/>
                    </a:cubicBezTo>
                    <a:cubicBezTo>
                      <a:pt x="346" y="117"/>
                      <a:pt x="331" y="118"/>
                      <a:pt x="323" y="125"/>
                    </a:cubicBezTo>
                    <a:cubicBezTo>
                      <a:pt x="320" y="128"/>
                      <a:pt x="317" y="132"/>
                      <a:pt x="316" y="136"/>
                    </a:cubicBezTo>
                    <a:cubicBezTo>
                      <a:pt x="315" y="138"/>
                      <a:pt x="311" y="148"/>
                      <a:pt x="312" y="149"/>
                    </a:cubicBezTo>
                    <a:cubicBezTo>
                      <a:pt x="311" y="148"/>
                      <a:pt x="304" y="122"/>
                      <a:pt x="323" y="106"/>
                    </a:cubicBezTo>
                    <a:cubicBezTo>
                      <a:pt x="328" y="101"/>
                      <a:pt x="334" y="99"/>
                      <a:pt x="340" y="97"/>
                    </a:cubicBezTo>
                    <a:cubicBezTo>
                      <a:pt x="350" y="94"/>
                      <a:pt x="362" y="95"/>
                      <a:pt x="371" y="98"/>
                    </a:cubicBezTo>
                    <a:cubicBezTo>
                      <a:pt x="375" y="99"/>
                      <a:pt x="379" y="102"/>
                      <a:pt x="382" y="104"/>
                    </a:cubicBezTo>
                    <a:cubicBezTo>
                      <a:pt x="388" y="109"/>
                      <a:pt x="393" y="115"/>
                      <a:pt x="397" y="122"/>
                    </a:cubicBezTo>
                    <a:cubicBezTo>
                      <a:pt x="400" y="129"/>
                      <a:pt x="401" y="136"/>
                      <a:pt x="400" y="143"/>
                    </a:cubicBezTo>
                    <a:cubicBezTo>
                      <a:pt x="399" y="161"/>
                      <a:pt x="391" y="182"/>
                      <a:pt x="378" y="195"/>
                    </a:cubicBezTo>
                    <a:cubicBezTo>
                      <a:pt x="375" y="197"/>
                      <a:pt x="374" y="199"/>
                      <a:pt x="372" y="202"/>
                    </a:cubicBezTo>
                    <a:cubicBezTo>
                      <a:pt x="370" y="204"/>
                      <a:pt x="368" y="206"/>
                      <a:pt x="365" y="208"/>
                    </a:cubicBezTo>
                    <a:cubicBezTo>
                      <a:pt x="363" y="208"/>
                      <a:pt x="363" y="208"/>
                      <a:pt x="362" y="209"/>
                    </a:cubicBezTo>
                    <a:cubicBezTo>
                      <a:pt x="362" y="210"/>
                      <a:pt x="360" y="211"/>
                      <a:pt x="360" y="212"/>
                    </a:cubicBezTo>
                    <a:cubicBezTo>
                      <a:pt x="360" y="212"/>
                      <a:pt x="359" y="212"/>
                      <a:pt x="359" y="212"/>
                    </a:cubicBezTo>
                    <a:cubicBezTo>
                      <a:pt x="359" y="212"/>
                      <a:pt x="359" y="212"/>
                      <a:pt x="358" y="212"/>
                    </a:cubicBezTo>
                    <a:cubicBezTo>
                      <a:pt x="358" y="213"/>
                      <a:pt x="357" y="214"/>
                      <a:pt x="356" y="215"/>
                    </a:cubicBezTo>
                    <a:cubicBezTo>
                      <a:pt x="356" y="215"/>
                      <a:pt x="356" y="216"/>
                      <a:pt x="355" y="215"/>
                    </a:cubicBezTo>
                    <a:cubicBezTo>
                      <a:pt x="355" y="215"/>
                      <a:pt x="354" y="214"/>
                      <a:pt x="354" y="215"/>
                    </a:cubicBezTo>
                    <a:cubicBezTo>
                      <a:pt x="354" y="215"/>
                      <a:pt x="353" y="215"/>
                      <a:pt x="353" y="215"/>
                    </a:cubicBezTo>
                    <a:cubicBezTo>
                      <a:pt x="353" y="215"/>
                      <a:pt x="353" y="216"/>
                      <a:pt x="353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7"/>
                      <a:pt x="351" y="217"/>
                      <a:pt x="351" y="217"/>
                    </a:cubicBezTo>
                    <a:cubicBezTo>
                      <a:pt x="351" y="218"/>
                      <a:pt x="350" y="217"/>
                      <a:pt x="350" y="217"/>
                    </a:cubicBezTo>
                    <a:cubicBezTo>
                      <a:pt x="350" y="218"/>
                      <a:pt x="350" y="218"/>
                      <a:pt x="350" y="219"/>
                    </a:cubicBezTo>
                    <a:cubicBezTo>
                      <a:pt x="349" y="219"/>
                      <a:pt x="348" y="218"/>
                      <a:pt x="348" y="218"/>
                    </a:cubicBezTo>
                    <a:cubicBezTo>
                      <a:pt x="347" y="219"/>
                      <a:pt x="346" y="219"/>
                      <a:pt x="346" y="219"/>
                    </a:cubicBezTo>
                    <a:cubicBezTo>
                      <a:pt x="345" y="220"/>
                      <a:pt x="345" y="220"/>
                      <a:pt x="345" y="220"/>
                    </a:cubicBezTo>
                    <a:cubicBezTo>
                      <a:pt x="345" y="221"/>
                      <a:pt x="344" y="221"/>
                      <a:pt x="344" y="221"/>
                    </a:cubicBezTo>
                    <a:cubicBezTo>
                      <a:pt x="344" y="221"/>
                      <a:pt x="344" y="221"/>
                      <a:pt x="344" y="222"/>
                    </a:cubicBezTo>
                    <a:cubicBezTo>
                      <a:pt x="343" y="222"/>
                      <a:pt x="342" y="223"/>
                      <a:pt x="341" y="223"/>
                    </a:cubicBezTo>
                    <a:cubicBezTo>
                      <a:pt x="340" y="224"/>
                      <a:pt x="339" y="224"/>
                      <a:pt x="339" y="225"/>
                    </a:cubicBezTo>
                    <a:cubicBezTo>
                      <a:pt x="338" y="225"/>
                      <a:pt x="337" y="225"/>
                      <a:pt x="336" y="225"/>
                    </a:cubicBezTo>
                    <a:cubicBezTo>
                      <a:pt x="336" y="225"/>
                      <a:pt x="336" y="226"/>
                      <a:pt x="336" y="226"/>
                    </a:cubicBezTo>
                    <a:cubicBezTo>
                      <a:pt x="335" y="226"/>
                      <a:pt x="332" y="227"/>
                      <a:pt x="331" y="228"/>
                    </a:cubicBezTo>
                    <a:cubicBezTo>
                      <a:pt x="330" y="228"/>
                      <a:pt x="329" y="229"/>
                      <a:pt x="328" y="230"/>
                    </a:cubicBezTo>
                    <a:cubicBezTo>
                      <a:pt x="328" y="230"/>
                      <a:pt x="328" y="230"/>
                      <a:pt x="328" y="230"/>
                    </a:cubicBez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6" y="230"/>
                      <a:pt x="326" y="230"/>
                      <a:pt x="325" y="231"/>
                    </a:cubicBezTo>
                    <a:cubicBezTo>
                      <a:pt x="324" y="233"/>
                      <a:pt x="323" y="232"/>
                      <a:pt x="321" y="233"/>
                    </a:cubicBezTo>
                    <a:cubicBezTo>
                      <a:pt x="317" y="235"/>
                      <a:pt x="313" y="239"/>
                      <a:pt x="308" y="240"/>
                    </a:cubicBezTo>
                    <a:cubicBezTo>
                      <a:pt x="307" y="242"/>
                      <a:pt x="304" y="242"/>
                      <a:pt x="303" y="243"/>
                    </a:cubicBezTo>
                    <a:cubicBezTo>
                      <a:pt x="302" y="243"/>
                      <a:pt x="301" y="244"/>
                      <a:pt x="300" y="243"/>
                    </a:cubicBezTo>
                    <a:cubicBezTo>
                      <a:pt x="300" y="244"/>
                      <a:pt x="300" y="245"/>
                      <a:pt x="299" y="245"/>
                    </a:cubicBezTo>
                    <a:cubicBezTo>
                      <a:pt x="298" y="245"/>
                      <a:pt x="297" y="246"/>
                      <a:pt x="295" y="246"/>
                    </a:cubicBezTo>
                    <a:cubicBezTo>
                      <a:pt x="295" y="247"/>
                      <a:pt x="294" y="247"/>
                      <a:pt x="292" y="247"/>
                    </a:cubicBezTo>
                    <a:cubicBezTo>
                      <a:pt x="291" y="248"/>
                      <a:pt x="290" y="250"/>
                      <a:pt x="288" y="249"/>
                    </a:cubicBezTo>
                    <a:cubicBezTo>
                      <a:pt x="287" y="250"/>
                      <a:pt x="287" y="250"/>
                      <a:pt x="287" y="250"/>
                    </a:cubicBezTo>
                    <a:cubicBezTo>
                      <a:pt x="286" y="249"/>
                      <a:pt x="284" y="250"/>
                      <a:pt x="283" y="251"/>
                    </a:cubicBezTo>
                    <a:cubicBezTo>
                      <a:pt x="284" y="251"/>
                      <a:pt x="283" y="252"/>
                      <a:pt x="283" y="253"/>
                    </a:cubicBezTo>
                    <a:cubicBezTo>
                      <a:pt x="282" y="253"/>
                      <a:pt x="281" y="253"/>
                      <a:pt x="280" y="254"/>
                    </a:cubicBezTo>
                    <a:cubicBezTo>
                      <a:pt x="280" y="253"/>
                      <a:pt x="280" y="252"/>
                      <a:pt x="279" y="252"/>
                    </a:cubicBezTo>
                    <a:cubicBezTo>
                      <a:pt x="278" y="253"/>
                      <a:pt x="278" y="253"/>
                      <a:pt x="278" y="253"/>
                    </a:cubicBezTo>
                    <a:cubicBezTo>
                      <a:pt x="278" y="254"/>
                      <a:pt x="278" y="254"/>
                      <a:pt x="278" y="255"/>
                    </a:cubicBezTo>
                    <a:cubicBezTo>
                      <a:pt x="278" y="255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7"/>
                      <a:pt x="277" y="257"/>
                    </a:cubicBezTo>
                    <a:cubicBezTo>
                      <a:pt x="276" y="257"/>
                      <a:pt x="276" y="257"/>
                      <a:pt x="275" y="257"/>
                    </a:cubicBezTo>
                    <a:cubicBezTo>
                      <a:pt x="274" y="257"/>
                      <a:pt x="274" y="258"/>
                      <a:pt x="273" y="257"/>
                    </a:cubicBezTo>
                    <a:cubicBezTo>
                      <a:pt x="273" y="257"/>
                      <a:pt x="274" y="257"/>
                      <a:pt x="274" y="256"/>
                    </a:cubicBezTo>
                    <a:cubicBezTo>
                      <a:pt x="274" y="255"/>
                      <a:pt x="273" y="255"/>
                      <a:pt x="273" y="255"/>
                    </a:cubicBezTo>
                    <a:cubicBezTo>
                      <a:pt x="272" y="255"/>
                      <a:pt x="273" y="256"/>
                      <a:pt x="273" y="257"/>
                    </a:cubicBezTo>
                    <a:cubicBezTo>
                      <a:pt x="271" y="258"/>
                      <a:pt x="270" y="258"/>
                      <a:pt x="269" y="259"/>
                    </a:cubicBezTo>
                    <a:cubicBezTo>
                      <a:pt x="268" y="259"/>
                      <a:pt x="266" y="259"/>
                      <a:pt x="265" y="260"/>
                    </a:cubicBezTo>
                    <a:cubicBezTo>
                      <a:pt x="264" y="260"/>
                      <a:pt x="264" y="261"/>
                      <a:pt x="262" y="260"/>
                    </a:cubicBezTo>
                    <a:cubicBezTo>
                      <a:pt x="261" y="262"/>
                      <a:pt x="259" y="263"/>
                      <a:pt x="258" y="265"/>
                    </a:cubicBezTo>
                    <a:cubicBezTo>
                      <a:pt x="256" y="264"/>
                      <a:pt x="256" y="265"/>
                      <a:pt x="255" y="266"/>
                    </a:cubicBezTo>
                    <a:cubicBezTo>
                      <a:pt x="255" y="266"/>
                      <a:pt x="254" y="265"/>
                      <a:pt x="254" y="265"/>
                    </a:cubicBezTo>
                    <a:cubicBezTo>
                      <a:pt x="254" y="266"/>
                      <a:pt x="253" y="266"/>
                      <a:pt x="253" y="266"/>
                    </a:cubicBezTo>
                    <a:cubicBezTo>
                      <a:pt x="255" y="267"/>
                      <a:pt x="256" y="266"/>
                      <a:pt x="256" y="266"/>
                    </a:cubicBezTo>
                    <a:cubicBezTo>
                      <a:pt x="256" y="266"/>
                      <a:pt x="257" y="266"/>
                      <a:pt x="257" y="266"/>
                    </a:cubicBezTo>
                    <a:cubicBezTo>
                      <a:pt x="257" y="266"/>
                      <a:pt x="258" y="265"/>
                      <a:pt x="258" y="265"/>
                    </a:cubicBezTo>
                    <a:cubicBezTo>
                      <a:pt x="259" y="265"/>
                      <a:pt x="259" y="265"/>
                      <a:pt x="260" y="265"/>
                    </a:cubicBezTo>
                    <a:cubicBezTo>
                      <a:pt x="260" y="265"/>
                      <a:pt x="261" y="265"/>
                      <a:pt x="261" y="264"/>
                    </a:cubicBezTo>
                    <a:cubicBezTo>
                      <a:pt x="261" y="264"/>
                      <a:pt x="261" y="264"/>
                      <a:pt x="262" y="264"/>
                    </a:cubicBezTo>
                    <a:cubicBezTo>
                      <a:pt x="262" y="263"/>
                      <a:pt x="263" y="263"/>
                      <a:pt x="263" y="263"/>
                    </a:cubicBezTo>
                    <a:cubicBezTo>
                      <a:pt x="266" y="261"/>
                      <a:pt x="269" y="261"/>
                      <a:pt x="272" y="259"/>
                    </a:cubicBezTo>
                    <a:cubicBezTo>
                      <a:pt x="273" y="259"/>
                      <a:pt x="273" y="259"/>
                      <a:pt x="274" y="260"/>
                    </a:cubicBezTo>
                    <a:cubicBezTo>
                      <a:pt x="275" y="259"/>
                      <a:pt x="277" y="258"/>
                      <a:pt x="279" y="258"/>
                    </a:cubicBezTo>
                    <a:cubicBezTo>
                      <a:pt x="280" y="257"/>
                      <a:pt x="281" y="257"/>
                      <a:pt x="281" y="256"/>
                    </a:cubicBezTo>
                    <a:cubicBezTo>
                      <a:pt x="281" y="256"/>
                      <a:pt x="281" y="256"/>
                      <a:pt x="282" y="256"/>
                    </a:cubicBezTo>
                    <a:cubicBezTo>
                      <a:pt x="283" y="255"/>
                      <a:pt x="284" y="254"/>
                      <a:pt x="285" y="254"/>
                    </a:cubicBezTo>
                    <a:cubicBezTo>
                      <a:pt x="285" y="253"/>
                      <a:pt x="285" y="251"/>
                      <a:pt x="286" y="252"/>
                    </a:cubicBezTo>
                    <a:cubicBezTo>
                      <a:pt x="287" y="252"/>
                      <a:pt x="286" y="253"/>
                      <a:pt x="288" y="253"/>
                    </a:cubicBezTo>
                    <a:cubicBezTo>
                      <a:pt x="288" y="252"/>
                      <a:pt x="289" y="252"/>
                      <a:pt x="290" y="252"/>
                    </a:cubicBezTo>
                    <a:cubicBezTo>
                      <a:pt x="291" y="251"/>
                      <a:pt x="292" y="250"/>
                      <a:pt x="294" y="250"/>
                    </a:cubicBezTo>
                    <a:cubicBezTo>
                      <a:pt x="295" y="250"/>
                      <a:pt x="295" y="249"/>
                      <a:pt x="297" y="250"/>
                    </a:cubicBezTo>
                    <a:cubicBezTo>
                      <a:pt x="297" y="248"/>
                      <a:pt x="298" y="248"/>
                      <a:pt x="298" y="247"/>
                    </a:cubicBezTo>
                    <a:cubicBezTo>
                      <a:pt x="299" y="248"/>
                      <a:pt x="300" y="247"/>
                      <a:pt x="301" y="247"/>
                    </a:cubicBezTo>
                    <a:cubicBezTo>
                      <a:pt x="302" y="246"/>
                      <a:pt x="302" y="244"/>
                      <a:pt x="304" y="245"/>
                    </a:cubicBezTo>
                    <a:cubicBezTo>
                      <a:pt x="304" y="247"/>
                      <a:pt x="303" y="246"/>
                      <a:pt x="303" y="247"/>
                    </a:cubicBezTo>
                    <a:cubicBezTo>
                      <a:pt x="302" y="247"/>
                      <a:pt x="302" y="248"/>
                      <a:pt x="301" y="248"/>
                    </a:cubicBezTo>
                    <a:cubicBezTo>
                      <a:pt x="301" y="248"/>
                      <a:pt x="301" y="249"/>
                      <a:pt x="300" y="249"/>
                    </a:cubicBezTo>
                    <a:cubicBezTo>
                      <a:pt x="300" y="249"/>
                      <a:pt x="299" y="249"/>
                      <a:pt x="299" y="249"/>
                    </a:cubicBezTo>
                    <a:cubicBezTo>
                      <a:pt x="299" y="249"/>
                      <a:pt x="299" y="249"/>
                      <a:pt x="299" y="249"/>
                    </a:cubicBezTo>
                    <a:cubicBezTo>
                      <a:pt x="298" y="249"/>
                      <a:pt x="298" y="249"/>
                      <a:pt x="297" y="249"/>
                    </a:cubicBezTo>
                    <a:cubicBezTo>
                      <a:pt x="297" y="249"/>
                      <a:pt x="297" y="250"/>
                      <a:pt x="297" y="250"/>
                    </a:cubicBezTo>
                    <a:cubicBezTo>
                      <a:pt x="296" y="250"/>
                      <a:pt x="295" y="251"/>
                      <a:pt x="295" y="251"/>
                    </a:cubicBezTo>
                    <a:cubicBezTo>
                      <a:pt x="295" y="251"/>
                      <a:pt x="294" y="251"/>
                      <a:pt x="294" y="251"/>
                    </a:cubicBezTo>
                    <a:cubicBezTo>
                      <a:pt x="293" y="252"/>
                      <a:pt x="292" y="252"/>
                      <a:pt x="292" y="252"/>
                    </a:cubicBezTo>
                    <a:cubicBezTo>
                      <a:pt x="291" y="253"/>
                      <a:pt x="291" y="253"/>
                      <a:pt x="291" y="254"/>
                    </a:cubicBezTo>
                    <a:cubicBezTo>
                      <a:pt x="290" y="254"/>
                      <a:pt x="289" y="255"/>
                      <a:pt x="287" y="255"/>
                    </a:cubicBezTo>
                    <a:cubicBezTo>
                      <a:pt x="287" y="256"/>
                      <a:pt x="286" y="256"/>
                      <a:pt x="287" y="257"/>
                    </a:cubicBezTo>
                    <a:cubicBezTo>
                      <a:pt x="286" y="258"/>
                      <a:pt x="284" y="258"/>
                      <a:pt x="283" y="258"/>
                    </a:cubicBezTo>
                    <a:cubicBezTo>
                      <a:pt x="283" y="259"/>
                      <a:pt x="283" y="260"/>
                      <a:pt x="282" y="260"/>
                    </a:cubicBezTo>
                    <a:cubicBezTo>
                      <a:pt x="280" y="259"/>
                      <a:pt x="280" y="261"/>
                      <a:pt x="278" y="260"/>
                    </a:cubicBezTo>
                    <a:cubicBezTo>
                      <a:pt x="278" y="261"/>
                      <a:pt x="278" y="261"/>
                      <a:pt x="277" y="263"/>
                    </a:cubicBezTo>
                    <a:cubicBezTo>
                      <a:pt x="276" y="263"/>
                      <a:pt x="274" y="263"/>
                      <a:pt x="272" y="264"/>
                    </a:cubicBezTo>
                    <a:cubicBezTo>
                      <a:pt x="271" y="263"/>
                      <a:pt x="271" y="265"/>
                      <a:pt x="270" y="264"/>
                    </a:cubicBezTo>
                    <a:cubicBezTo>
                      <a:pt x="269" y="265"/>
                      <a:pt x="269" y="266"/>
                      <a:pt x="268" y="266"/>
                    </a:cubicBezTo>
                    <a:cubicBezTo>
                      <a:pt x="265" y="266"/>
                      <a:pt x="263" y="269"/>
                      <a:pt x="259" y="269"/>
                    </a:cubicBezTo>
                    <a:cubicBezTo>
                      <a:pt x="259" y="270"/>
                      <a:pt x="258" y="271"/>
                      <a:pt x="257" y="271"/>
                    </a:cubicBezTo>
                    <a:cubicBezTo>
                      <a:pt x="257" y="271"/>
                      <a:pt x="257" y="271"/>
                      <a:pt x="256" y="271"/>
                    </a:cubicBezTo>
                    <a:cubicBezTo>
                      <a:pt x="255" y="271"/>
                      <a:pt x="255" y="272"/>
                      <a:pt x="254" y="272"/>
                    </a:cubicBezTo>
                    <a:cubicBezTo>
                      <a:pt x="253" y="274"/>
                      <a:pt x="253" y="274"/>
                      <a:pt x="253" y="274"/>
                    </a:cubicBezTo>
                    <a:cubicBezTo>
                      <a:pt x="253" y="274"/>
                      <a:pt x="252" y="273"/>
                      <a:pt x="252" y="274"/>
                    </a:cubicBezTo>
                    <a:cubicBezTo>
                      <a:pt x="252" y="274"/>
                      <a:pt x="252" y="274"/>
                      <a:pt x="252" y="274"/>
                    </a:cubicBezTo>
                    <a:cubicBezTo>
                      <a:pt x="251" y="275"/>
                      <a:pt x="250" y="275"/>
                      <a:pt x="250" y="276"/>
                    </a:cubicBezTo>
                    <a:cubicBezTo>
                      <a:pt x="251" y="276"/>
                      <a:pt x="252" y="275"/>
                      <a:pt x="252" y="276"/>
                    </a:cubicBezTo>
                    <a:cubicBezTo>
                      <a:pt x="252" y="277"/>
                      <a:pt x="250" y="277"/>
                      <a:pt x="250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9"/>
                      <a:pt x="248" y="280"/>
                      <a:pt x="247" y="279"/>
                    </a:cubicBezTo>
                    <a:cubicBezTo>
                      <a:pt x="246" y="279"/>
                      <a:pt x="246" y="278"/>
                      <a:pt x="245" y="278"/>
                    </a:cubicBezTo>
                    <a:cubicBezTo>
                      <a:pt x="244" y="280"/>
                      <a:pt x="246" y="278"/>
                      <a:pt x="246" y="280"/>
                    </a:cubicBezTo>
                    <a:cubicBezTo>
                      <a:pt x="246" y="280"/>
                      <a:pt x="245" y="280"/>
                      <a:pt x="245" y="281"/>
                    </a:cubicBezTo>
                    <a:cubicBezTo>
                      <a:pt x="244" y="281"/>
                      <a:pt x="241" y="281"/>
                      <a:pt x="240" y="281"/>
                    </a:cubicBezTo>
                    <a:cubicBezTo>
                      <a:pt x="240" y="280"/>
                      <a:pt x="242" y="280"/>
                      <a:pt x="242" y="280"/>
                    </a:cubicBezTo>
                    <a:cubicBezTo>
                      <a:pt x="240" y="279"/>
                      <a:pt x="237" y="281"/>
                      <a:pt x="235" y="281"/>
                    </a:cubicBezTo>
                    <a:cubicBezTo>
                      <a:pt x="234" y="282"/>
                      <a:pt x="233" y="284"/>
                      <a:pt x="233" y="285"/>
                    </a:cubicBezTo>
                    <a:cubicBezTo>
                      <a:pt x="233" y="285"/>
                      <a:pt x="233" y="286"/>
                      <a:pt x="232" y="286"/>
                    </a:cubicBezTo>
                    <a:cubicBezTo>
                      <a:pt x="232" y="285"/>
                      <a:pt x="233" y="285"/>
                      <a:pt x="233" y="283"/>
                    </a:cubicBezTo>
                    <a:cubicBezTo>
                      <a:pt x="231" y="282"/>
                      <a:pt x="230" y="284"/>
                      <a:pt x="230" y="284"/>
                    </a:cubicBezTo>
                    <a:cubicBezTo>
                      <a:pt x="230" y="286"/>
                      <a:pt x="230" y="286"/>
                      <a:pt x="230" y="286"/>
                    </a:cubicBezTo>
                    <a:cubicBezTo>
                      <a:pt x="229" y="286"/>
                      <a:pt x="228" y="286"/>
                      <a:pt x="226" y="286"/>
                    </a:cubicBezTo>
                    <a:cubicBezTo>
                      <a:pt x="226" y="287"/>
                      <a:pt x="226" y="288"/>
                      <a:pt x="225" y="288"/>
                    </a:cubicBezTo>
                    <a:cubicBezTo>
                      <a:pt x="225" y="288"/>
                      <a:pt x="225" y="287"/>
                      <a:pt x="224" y="288"/>
                    </a:cubicBezTo>
                    <a:cubicBezTo>
                      <a:pt x="224" y="290"/>
                      <a:pt x="221" y="289"/>
                      <a:pt x="220" y="290"/>
                    </a:cubicBezTo>
                    <a:cubicBezTo>
                      <a:pt x="219" y="291"/>
                      <a:pt x="218" y="291"/>
                      <a:pt x="218" y="293"/>
                    </a:cubicBezTo>
                    <a:cubicBezTo>
                      <a:pt x="217" y="293"/>
                      <a:pt x="216" y="293"/>
                      <a:pt x="216" y="294"/>
                    </a:cubicBezTo>
                    <a:cubicBezTo>
                      <a:pt x="215" y="294"/>
                      <a:pt x="215" y="294"/>
                      <a:pt x="215" y="294"/>
                    </a:cubicBezTo>
                    <a:cubicBezTo>
                      <a:pt x="214" y="295"/>
                      <a:pt x="214" y="295"/>
                      <a:pt x="214" y="295"/>
                    </a:cubicBezTo>
                    <a:cubicBezTo>
                      <a:pt x="213" y="296"/>
                      <a:pt x="212" y="295"/>
                      <a:pt x="212" y="296"/>
                    </a:cubicBezTo>
                    <a:cubicBezTo>
                      <a:pt x="212" y="297"/>
                      <a:pt x="211" y="296"/>
                      <a:pt x="211" y="297"/>
                    </a:cubicBezTo>
                    <a:cubicBezTo>
                      <a:pt x="211" y="298"/>
                      <a:pt x="210" y="297"/>
                      <a:pt x="210" y="298"/>
                    </a:cubicBezTo>
                    <a:cubicBezTo>
                      <a:pt x="208" y="299"/>
                      <a:pt x="205" y="300"/>
                      <a:pt x="206" y="302"/>
                    </a:cubicBezTo>
                    <a:cubicBezTo>
                      <a:pt x="204" y="302"/>
                      <a:pt x="204" y="303"/>
                      <a:pt x="204" y="303"/>
                    </a:cubicBezTo>
                    <a:cubicBezTo>
                      <a:pt x="203" y="303"/>
                      <a:pt x="203" y="303"/>
                      <a:pt x="202" y="303"/>
                    </a:cubicBezTo>
                    <a:cubicBezTo>
                      <a:pt x="202" y="305"/>
                      <a:pt x="202" y="305"/>
                      <a:pt x="202" y="305"/>
                    </a:cubicBezTo>
                    <a:cubicBezTo>
                      <a:pt x="200" y="305"/>
                      <a:pt x="200" y="308"/>
                      <a:pt x="198" y="307"/>
                    </a:cubicBezTo>
                    <a:cubicBezTo>
                      <a:pt x="198" y="308"/>
                      <a:pt x="197" y="309"/>
                      <a:pt x="196" y="308"/>
                    </a:cubicBezTo>
                    <a:cubicBezTo>
                      <a:pt x="196" y="309"/>
                      <a:pt x="196" y="310"/>
                      <a:pt x="195" y="310"/>
                    </a:cubicBezTo>
                    <a:cubicBezTo>
                      <a:pt x="193" y="309"/>
                      <a:pt x="192" y="312"/>
                      <a:pt x="190" y="312"/>
                    </a:cubicBezTo>
                    <a:cubicBezTo>
                      <a:pt x="190" y="314"/>
                      <a:pt x="189" y="315"/>
                      <a:pt x="189" y="316"/>
                    </a:cubicBezTo>
                    <a:cubicBezTo>
                      <a:pt x="188" y="315"/>
                      <a:pt x="188" y="314"/>
                      <a:pt x="187" y="315"/>
                    </a:cubicBezTo>
                    <a:cubicBezTo>
                      <a:pt x="187" y="316"/>
                      <a:pt x="186" y="316"/>
                      <a:pt x="186" y="318"/>
                    </a:cubicBezTo>
                    <a:cubicBezTo>
                      <a:pt x="185" y="318"/>
                      <a:pt x="185" y="318"/>
                      <a:pt x="184" y="319"/>
                    </a:cubicBezTo>
                    <a:cubicBezTo>
                      <a:pt x="184" y="319"/>
                      <a:pt x="183" y="319"/>
                      <a:pt x="183" y="319"/>
                    </a:cubicBezTo>
                    <a:cubicBezTo>
                      <a:pt x="182" y="319"/>
                      <a:pt x="183" y="320"/>
                      <a:pt x="182" y="321"/>
                    </a:cubicBezTo>
                    <a:cubicBezTo>
                      <a:pt x="181" y="320"/>
                      <a:pt x="181" y="320"/>
                      <a:pt x="181" y="320"/>
                    </a:cubicBezTo>
                    <a:cubicBezTo>
                      <a:pt x="181" y="322"/>
                      <a:pt x="179" y="322"/>
                      <a:pt x="179" y="323"/>
                    </a:cubicBezTo>
                    <a:cubicBezTo>
                      <a:pt x="178" y="323"/>
                      <a:pt x="177" y="323"/>
                      <a:pt x="176" y="323"/>
                    </a:cubicBezTo>
                    <a:cubicBezTo>
                      <a:pt x="176" y="325"/>
                      <a:pt x="174" y="326"/>
                      <a:pt x="174" y="328"/>
                    </a:cubicBezTo>
                    <a:cubicBezTo>
                      <a:pt x="172" y="327"/>
                      <a:pt x="173" y="331"/>
                      <a:pt x="170" y="330"/>
                    </a:cubicBezTo>
                    <a:cubicBezTo>
                      <a:pt x="170" y="331"/>
                      <a:pt x="171" y="331"/>
                      <a:pt x="170" y="332"/>
                    </a:cubicBezTo>
                    <a:cubicBezTo>
                      <a:pt x="169" y="332"/>
                      <a:pt x="170" y="331"/>
                      <a:pt x="169" y="330"/>
                    </a:cubicBezTo>
                    <a:cubicBezTo>
                      <a:pt x="168" y="331"/>
                      <a:pt x="169" y="333"/>
                      <a:pt x="168" y="335"/>
                    </a:cubicBezTo>
                    <a:cubicBezTo>
                      <a:pt x="167" y="335"/>
                      <a:pt x="167" y="335"/>
                      <a:pt x="165" y="334"/>
                    </a:cubicBezTo>
                    <a:cubicBezTo>
                      <a:pt x="165" y="335"/>
                      <a:pt x="165" y="336"/>
                      <a:pt x="164" y="335"/>
                    </a:cubicBezTo>
                    <a:cubicBezTo>
                      <a:pt x="164" y="334"/>
                      <a:pt x="164" y="334"/>
                      <a:pt x="165" y="333"/>
                    </a:cubicBezTo>
                    <a:cubicBezTo>
                      <a:pt x="165" y="333"/>
                      <a:pt x="165" y="333"/>
                      <a:pt x="165" y="333"/>
                    </a:cubicBezTo>
                    <a:cubicBezTo>
                      <a:pt x="165" y="332"/>
                      <a:pt x="166" y="332"/>
                      <a:pt x="166" y="331"/>
                    </a:cubicBezTo>
                    <a:cubicBezTo>
                      <a:pt x="167" y="331"/>
                      <a:pt x="169" y="328"/>
                      <a:pt x="167" y="327"/>
                    </a:cubicBezTo>
                    <a:cubicBezTo>
                      <a:pt x="166" y="327"/>
                      <a:pt x="166" y="328"/>
                      <a:pt x="165" y="329"/>
                    </a:cubicBezTo>
                    <a:cubicBezTo>
                      <a:pt x="164" y="330"/>
                      <a:pt x="164" y="331"/>
                      <a:pt x="163" y="331"/>
                    </a:cubicBezTo>
                    <a:cubicBezTo>
                      <a:pt x="162" y="333"/>
                      <a:pt x="161" y="334"/>
                      <a:pt x="160" y="335"/>
                    </a:cubicBezTo>
                    <a:cubicBezTo>
                      <a:pt x="163" y="335"/>
                      <a:pt x="163" y="337"/>
                      <a:pt x="163" y="339"/>
                    </a:cubicBezTo>
                    <a:cubicBezTo>
                      <a:pt x="162" y="339"/>
                      <a:pt x="162" y="339"/>
                      <a:pt x="162" y="339"/>
                    </a:cubicBezTo>
                    <a:cubicBezTo>
                      <a:pt x="161" y="340"/>
                      <a:pt x="164" y="341"/>
                      <a:pt x="163" y="342"/>
                    </a:cubicBezTo>
                    <a:cubicBezTo>
                      <a:pt x="162" y="342"/>
                      <a:pt x="162" y="342"/>
                      <a:pt x="161" y="342"/>
                    </a:cubicBezTo>
                    <a:cubicBezTo>
                      <a:pt x="159" y="342"/>
                      <a:pt x="159" y="338"/>
                      <a:pt x="160" y="337"/>
                    </a:cubicBezTo>
                    <a:cubicBezTo>
                      <a:pt x="160" y="337"/>
                      <a:pt x="159" y="337"/>
                      <a:pt x="160" y="336"/>
                    </a:cubicBezTo>
                    <a:cubicBezTo>
                      <a:pt x="160" y="336"/>
                      <a:pt x="159" y="335"/>
                      <a:pt x="159" y="335"/>
                    </a:cubicBezTo>
                    <a:cubicBezTo>
                      <a:pt x="158" y="337"/>
                      <a:pt x="158" y="338"/>
                      <a:pt x="158" y="340"/>
                    </a:cubicBezTo>
                    <a:cubicBezTo>
                      <a:pt x="157" y="340"/>
                      <a:pt x="156" y="341"/>
                      <a:pt x="155" y="340"/>
                    </a:cubicBezTo>
                    <a:cubicBezTo>
                      <a:pt x="154" y="341"/>
                      <a:pt x="155" y="342"/>
                      <a:pt x="155" y="344"/>
                    </a:cubicBezTo>
                    <a:cubicBezTo>
                      <a:pt x="154" y="345"/>
                      <a:pt x="152" y="345"/>
                      <a:pt x="151" y="345"/>
                    </a:cubicBezTo>
                    <a:cubicBezTo>
                      <a:pt x="150" y="344"/>
                      <a:pt x="150" y="343"/>
                      <a:pt x="149" y="344"/>
                    </a:cubicBezTo>
                    <a:cubicBezTo>
                      <a:pt x="148" y="345"/>
                      <a:pt x="150" y="346"/>
                      <a:pt x="149" y="348"/>
                    </a:cubicBezTo>
                    <a:cubicBezTo>
                      <a:pt x="149" y="348"/>
                      <a:pt x="150" y="349"/>
                      <a:pt x="150" y="350"/>
                    </a:cubicBezTo>
                    <a:cubicBezTo>
                      <a:pt x="150" y="351"/>
                      <a:pt x="149" y="351"/>
                      <a:pt x="149" y="351"/>
                    </a:cubicBezTo>
                    <a:cubicBezTo>
                      <a:pt x="148" y="352"/>
                      <a:pt x="149" y="353"/>
                      <a:pt x="148" y="353"/>
                    </a:cubicBezTo>
                    <a:cubicBezTo>
                      <a:pt x="146" y="352"/>
                      <a:pt x="148" y="349"/>
                      <a:pt x="146" y="350"/>
                    </a:cubicBezTo>
                    <a:cubicBezTo>
                      <a:pt x="145" y="350"/>
                      <a:pt x="147" y="352"/>
                      <a:pt x="147" y="352"/>
                    </a:cubicBezTo>
                    <a:cubicBezTo>
                      <a:pt x="147" y="353"/>
                      <a:pt x="147" y="353"/>
                      <a:pt x="147" y="353"/>
                    </a:cubicBezTo>
                    <a:cubicBezTo>
                      <a:pt x="147" y="354"/>
                      <a:pt x="148" y="354"/>
                      <a:pt x="148" y="355"/>
                    </a:cubicBezTo>
                    <a:cubicBezTo>
                      <a:pt x="147" y="356"/>
                      <a:pt x="145" y="356"/>
                      <a:pt x="145" y="358"/>
                    </a:cubicBezTo>
                    <a:cubicBezTo>
                      <a:pt x="144" y="358"/>
                      <a:pt x="144" y="357"/>
                      <a:pt x="143" y="357"/>
                    </a:cubicBezTo>
                    <a:cubicBezTo>
                      <a:pt x="143" y="358"/>
                      <a:pt x="144" y="358"/>
                      <a:pt x="144" y="359"/>
                    </a:cubicBezTo>
                    <a:cubicBezTo>
                      <a:pt x="143" y="359"/>
                      <a:pt x="143" y="361"/>
                      <a:pt x="141" y="361"/>
                    </a:cubicBezTo>
                    <a:cubicBezTo>
                      <a:pt x="141" y="362"/>
                      <a:pt x="142" y="362"/>
                      <a:pt x="142" y="363"/>
                    </a:cubicBezTo>
                    <a:cubicBezTo>
                      <a:pt x="140" y="363"/>
                      <a:pt x="141" y="364"/>
                      <a:pt x="140" y="365"/>
                    </a:cubicBezTo>
                    <a:cubicBezTo>
                      <a:pt x="140" y="365"/>
                      <a:pt x="138" y="365"/>
                      <a:pt x="138" y="365"/>
                    </a:cubicBezTo>
                    <a:cubicBezTo>
                      <a:pt x="137" y="367"/>
                      <a:pt x="140" y="368"/>
                      <a:pt x="140" y="369"/>
                    </a:cubicBezTo>
                    <a:cubicBezTo>
                      <a:pt x="139" y="370"/>
                      <a:pt x="137" y="370"/>
                      <a:pt x="137" y="371"/>
                    </a:cubicBezTo>
                    <a:cubicBezTo>
                      <a:pt x="136" y="371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5" y="372"/>
                      <a:pt x="135" y="374"/>
                      <a:pt x="135" y="374"/>
                    </a:cubicBezTo>
                    <a:cubicBezTo>
                      <a:pt x="135" y="374"/>
                      <a:pt x="134" y="375"/>
                      <a:pt x="134" y="375"/>
                    </a:cubicBezTo>
                    <a:cubicBezTo>
                      <a:pt x="134" y="376"/>
                      <a:pt x="135" y="376"/>
                      <a:pt x="135" y="377"/>
                    </a:cubicBezTo>
                    <a:cubicBezTo>
                      <a:pt x="135" y="377"/>
                      <a:pt x="133" y="377"/>
                      <a:pt x="133" y="377"/>
                    </a:cubicBezTo>
                    <a:cubicBezTo>
                      <a:pt x="133" y="377"/>
                      <a:pt x="133" y="378"/>
                      <a:pt x="133" y="378"/>
                    </a:cubicBezTo>
                    <a:cubicBezTo>
                      <a:pt x="132" y="379"/>
                      <a:pt x="131" y="379"/>
                      <a:pt x="131" y="380"/>
                    </a:cubicBezTo>
                    <a:cubicBezTo>
                      <a:pt x="130" y="382"/>
                      <a:pt x="131" y="382"/>
                      <a:pt x="131" y="383"/>
                    </a:cubicBezTo>
                    <a:cubicBezTo>
                      <a:pt x="130" y="384"/>
                      <a:pt x="128" y="385"/>
                      <a:pt x="128" y="386"/>
                    </a:cubicBezTo>
                    <a:cubicBezTo>
                      <a:pt x="128" y="387"/>
                      <a:pt x="128" y="387"/>
                      <a:pt x="127" y="387"/>
                    </a:cubicBezTo>
                    <a:cubicBezTo>
                      <a:pt x="127" y="387"/>
                      <a:pt x="127" y="388"/>
                      <a:pt x="126" y="388"/>
                    </a:cubicBezTo>
                    <a:cubicBezTo>
                      <a:pt x="126" y="389"/>
                      <a:pt x="126" y="390"/>
                      <a:pt x="125" y="391"/>
                    </a:cubicBezTo>
                    <a:cubicBezTo>
                      <a:pt x="125" y="391"/>
                      <a:pt x="124" y="391"/>
                      <a:pt x="124" y="391"/>
                    </a:cubicBezTo>
                    <a:cubicBezTo>
                      <a:pt x="124" y="392"/>
                      <a:pt x="124" y="392"/>
                      <a:pt x="123" y="392"/>
                    </a:cubicBezTo>
                    <a:cubicBezTo>
                      <a:pt x="123" y="392"/>
                      <a:pt x="123" y="393"/>
                      <a:pt x="122" y="393"/>
                    </a:cubicBezTo>
                    <a:cubicBezTo>
                      <a:pt x="120" y="395"/>
                      <a:pt x="123" y="396"/>
                      <a:pt x="123" y="399"/>
                    </a:cubicBezTo>
                    <a:cubicBezTo>
                      <a:pt x="122" y="398"/>
                      <a:pt x="122" y="399"/>
                      <a:pt x="121" y="399"/>
                    </a:cubicBezTo>
                    <a:cubicBezTo>
                      <a:pt x="121" y="401"/>
                      <a:pt x="118" y="401"/>
                      <a:pt x="119" y="403"/>
                    </a:cubicBezTo>
                    <a:cubicBezTo>
                      <a:pt x="119" y="404"/>
                      <a:pt x="118" y="403"/>
                      <a:pt x="118" y="404"/>
                    </a:cubicBezTo>
                    <a:cubicBezTo>
                      <a:pt x="119" y="405"/>
                      <a:pt x="118" y="407"/>
                      <a:pt x="119" y="408"/>
                    </a:cubicBezTo>
                    <a:cubicBezTo>
                      <a:pt x="118" y="408"/>
                      <a:pt x="117" y="409"/>
                      <a:pt x="116" y="409"/>
                    </a:cubicBezTo>
                    <a:cubicBezTo>
                      <a:pt x="115" y="410"/>
                      <a:pt x="114" y="411"/>
                      <a:pt x="114" y="412"/>
                    </a:cubicBezTo>
                    <a:cubicBezTo>
                      <a:pt x="113" y="413"/>
                      <a:pt x="113" y="414"/>
                      <a:pt x="113" y="414"/>
                    </a:cubicBezTo>
                    <a:cubicBezTo>
                      <a:pt x="113" y="415"/>
                      <a:pt x="113" y="415"/>
                      <a:pt x="112" y="415"/>
                    </a:cubicBezTo>
                    <a:cubicBezTo>
                      <a:pt x="112" y="416"/>
                      <a:pt x="112" y="416"/>
                      <a:pt x="112" y="416"/>
                    </a:cubicBezTo>
                    <a:cubicBezTo>
                      <a:pt x="112" y="416"/>
                      <a:pt x="112" y="417"/>
                      <a:pt x="112" y="418"/>
                    </a:cubicBezTo>
                    <a:cubicBezTo>
                      <a:pt x="112" y="418"/>
                      <a:pt x="111" y="418"/>
                      <a:pt x="111" y="419"/>
                    </a:cubicBezTo>
                    <a:cubicBezTo>
                      <a:pt x="111" y="419"/>
                      <a:pt x="111" y="420"/>
                      <a:pt x="110" y="420"/>
                    </a:cubicBezTo>
                    <a:cubicBezTo>
                      <a:pt x="110" y="420"/>
                      <a:pt x="110" y="421"/>
                      <a:pt x="110" y="421"/>
                    </a:cubicBezTo>
                    <a:cubicBezTo>
                      <a:pt x="110" y="422"/>
                      <a:pt x="110" y="421"/>
                      <a:pt x="110" y="422"/>
                    </a:cubicBezTo>
                    <a:cubicBezTo>
                      <a:pt x="110" y="422"/>
                      <a:pt x="109" y="422"/>
                      <a:pt x="109" y="423"/>
                    </a:cubicBezTo>
                    <a:cubicBezTo>
                      <a:pt x="110" y="422"/>
                      <a:pt x="111" y="422"/>
                      <a:pt x="112" y="421"/>
                    </a:cubicBezTo>
                    <a:cubicBezTo>
                      <a:pt x="113" y="422"/>
                      <a:pt x="113" y="422"/>
                      <a:pt x="113" y="424"/>
                    </a:cubicBezTo>
                    <a:cubicBezTo>
                      <a:pt x="111" y="423"/>
                      <a:pt x="113" y="427"/>
                      <a:pt x="111" y="428"/>
                    </a:cubicBezTo>
                    <a:cubicBezTo>
                      <a:pt x="111" y="428"/>
                      <a:pt x="110" y="429"/>
                      <a:pt x="109" y="428"/>
                    </a:cubicBezTo>
                    <a:cubicBezTo>
                      <a:pt x="109" y="429"/>
                      <a:pt x="109" y="426"/>
                      <a:pt x="108" y="426"/>
                    </a:cubicBezTo>
                    <a:cubicBezTo>
                      <a:pt x="108" y="422"/>
                      <a:pt x="109" y="419"/>
                      <a:pt x="110" y="414"/>
                    </a:cubicBezTo>
                    <a:cubicBezTo>
                      <a:pt x="110" y="414"/>
                      <a:pt x="111" y="413"/>
                      <a:pt x="112" y="413"/>
                    </a:cubicBezTo>
                    <a:cubicBezTo>
                      <a:pt x="112" y="413"/>
                      <a:pt x="112" y="412"/>
                      <a:pt x="113" y="412"/>
                    </a:cubicBezTo>
                    <a:cubicBezTo>
                      <a:pt x="114" y="409"/>
                      <a:pt x="115" y="408"/>
                      <a:pt x="117" y="406"/>
                    </a:cubicBezTo>
                    <a:cubicBezTo>
                      <a:pt x="116" y="406"/>
                      <a:pt x="115" y="405"/>
                      <a:pt x="115" y="404"/>
                    </a:cubicBezTo>
                    <a:cubicBezTo>
                      <a:pt x="116" y="404"/>
                      <a:pt x="116" y="403"/>
                      <a:pt x="117" y="402"/>
                    </a:cubicBezTo>
                    <a:cubicBezTo>
                      <a:pt x="117" y="401"/>
                      <a:pt x="117" y="402"/>
                      <a:pt x="117" y="402"/>
                    </a:cubicBezTo>
                    <a:cubicBezTo>
                      <a:pt x="118" y="400"/>
                      <a:pt x="118" y="400"/>
                      <a:pt x="118" y="399"/>
                    </a:cubicBezTo>
                    <a:cubicBezTo>
                      <a:pt x="118" y="399"/>
                      <a:pt x="119" y="399"/>
                      <a:pt x="119" y="399"/>
                    </a:cubicBezTo>
                    <a:cubicBezTo>
                      <a:pt x="119" y="398"/>
                      <a:pt x="119" y="397"/>
                      <a:pt x="120" y="396"/>
                    </a:cubicBezTo>
                    <a:cubicBezTo>
                      <a:pt x="120" y="396"/>
                      <a:pt x="120" y="396"/>
                      <a:pt x="120" y="396"/>
                    </a:cubicBezTo>
                    <a:cubicBezTo>
                      <a:pt x="121" y="395"/>
                      <a:pt x="120" y="394"/>
                      <a:pt x="121" y="394"/>
                    </a:cubicBezTo>
                    <a:cubicBezTo>
                      <a:pt x="121" y="394"/>
                      <a:pt x="121" y="393"/>
                      <a:pt x="121" y="393"/>
                    </a:cubicBezTo>
                    <a:cubicBezTo>
                      <a:pt x="121" y="393"/>
                      <a:pt x="122" y="393"/>
                      <a:pt x="122" y="393"/>
                    </a:cubicBezTo>
                    <a:cubicBezTo>
                      <a:pt x="122" y="391"/>
                      <a:pt x="123" y="389"/>
                      <a:pt x="123" y="389"/>
                    </a:cubicBezTo>
                    <a:cubicBezTo>
                      <a:pt x="124" y="388"/>
                      <a:pt x="124" y="387"/>
                      <a:pt x="124" y="387"/>
                    </a:cubicBezTo>
                    <a:cubicBezTo>
                      <a:pt x="125" y="387"/>
                      <a:pt x="125" y="387"/>
                      <a:pt x="126" y="387"/>
                    </a:cubicBezTo>
                    <a:cubicBezTo>
                      <a:pt x="126" y="386"/>
                      <a:pt x="126" y="386"/>
                      <a:pt x="127" y="386"/>
                    </a:cubicBezTo>
                    <a:cubicBezTo>
                      <a:pt x="128" y="385"/>
                      <a:pt x="126" y="385"/>
                      <a:pt x="126" y="384"/>
                    </a:cubicBezTo>
                    <a:cubicBezTo>
                      <a:pt x="127" y="382"/>
                      <a:pt x="128" y="381"/>
                      <a:pt x="130" y="381"/>
                    </a:cubicBezTo>
                    <a:cubicBezTo>
                      <a:pt x="130" y="379"/>
                      <a:pt x="132" y="377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4" y="375"/>
                      <a:pt x="133" y="374"/>
                      <a:pt x="134" y="373"/>
                    </a:cubicBezTo>
                    <a:cubicBezTo>
                      <a:pt x="134" y="372"/>
                      <a:pt x="134" y="372"/>
                      <a:pt x="133" y="371"/>
                    </a:cubicBezTo>
                    <a:cubicBezTo>
                      <a:pt x="133" y="370"/>
                      <a:pt x="135" y="371"/>
                      <a:pt x="135" y="370"/>
                    </a:cubicBezTo>
                    <a:cubicBezTo>
                      <a:pt x="137" y="366"/>
                      <a:pt x="139" y="364"/>
                      <a:pt x="140" y="359"/>
                    </a:cubicBezTo>
                    <a:cubicBezTo>
                      <a:pt x="139" y="358"/>
                      <a:pt x="139" y="360"/>
                      <a:pt x="138" y="360"/>
                    </a:cubicBezTo>
                    <a:cubicBezTo>
                      <a:pt x="137" y="361"/>
                      <a:pt x="137" y="361"/>
                      <a:pt x="136" y="362"/>
                    </a:cubicBezTo>
                    <a:cubicBezTo>
                      <a:pt x="136" y="362"/>
                      <a:pt x="136" y="362"/>
                      <a:pt x="136" y="363"/>
                    </a:cubicBezTo>
                    <a:cubicBezTo>
                      <a:pt x="136" y="363"/>
                      <a:pt x="135" y="363"/>
                      <a:pt x="135" y="363"/>
                    </a:cubicBezTo>
                    <a:cubicBezTo>
                      <a:pt x="135" y="364"/>
                      <a:pt x="136" y="367"/>
                      <a:pt x="135" y="367"/>
                    </a:cubicBezTo>
                    <a:cubicBezTo>
                      <a:pt x="135" y="367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4" y="368"/>
                    </a:cubicBezTo>
                    <a:cubicBezTo>
                      <a:pt x="134" y="368"/>
                      <a:pt x="134" y="368"/>
                      <a:pt x="134" y="368"/>
                    </a:cubicBezTo>
                    <a:cubicBezTo>
                      <a:pt x="134" y="368"/>
                      <a:pt x="134" y="369"/>
                      <a:pt x="134" y="369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71"/>
                      <a:pt x="132" y="371"/>
                      <a:pt x="132" y="371"/>
                    </a:cubicBezTo>
                    <a:cubicBezTo>
                      <a:pt x="132" y="371"/>
                      <a:pt x="131" y="372"/>
                      <a:pt x="131" y="372"/>
                    </a:cubicBezTo>
                    <a:cubicBezTo>
                      <a:pt x="131" y="373"/>
                      <a:pt x="131" y="373"/>
                      <a:pt x="130" y="373"/>
                    </a:cubicBezTo>
                    <a:cubicBezTo>
                      <a:pt x="130" y="373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5"/>
                    </a:cubicBezTo>
                    <a:cubicBezTo>
                      <a:pt x="128" y="377"/>
                      <a:pt x="126" y="379"/>
                      <a:pt x="126" y="382"/>
                    </a:cubicBezTo>
                    <a:cubicBezTo>
                      <a:pt x="125" y="382"/>
                      <a:pt x="126" y="384"/>
                      <a:pt x="125" y="384"/>
                    </a:cubicBezTo>
                    <a:cubicBezTo>
                      <a:pt x="124" y="385"/>
                      <a:pt x="125" y="385"/>
                      <a:pt x="125" y="386"/>
                    </a:cubicBezTo>
                    <a:cubicBezTo>
                      <a:pt x="124" y="386"/>
                      <a:pt x="123" y="387"/>
                      <a:pt x="123" y="387"/>
                    </a:cubicBezTo>
                    <a:cubicBezTo>
                      <a:pt x="123" y="388"/>
                      <a:pt x="123" y="387"/>
                      <a:pt x="122" y="388"/>
                    </a:cubicBezTo>
                    <a:cubicBezTo>
                      <a:pt x="122" y="389"/>
                      <a:pt x="122" y="390"/>
                      <a:pt x="121" y="391"/>
                    </a:cubicBezTo>
                    <a:cubicBezTo>
                      <a:pt x="121" y="391"/>
                      <a:pt x="121" y="391"/>
                      <a:pt x="121" y="392"/>
                    </a:cubicBezTo>
                    <a:cubicBezTo>
                      <a:pt x="120" y="393"/>
                      <a:pt x="120" y="394"/>
                      <a:pt x="120" y="395"/>
                    </a:cubicBezTo>
                    <a:cubicBezTo>
                      <a:pt x="120" y="395"/>
                      <a:pt x="119" y="394"/>
                      <a:pt x="119" y="394"/>
                    </a:cubicBezTo>
                    <a:cubicBezTo>
                      <a:pt x="119" y="394"/>
                      <a:pt x="119" y="395"/>
                      <a:pt x="119" y="395"/>
                    </a:cubicBezTo>
                    <a:cubicBezTo>
                      <a:pt x="119" y="396"/>
                      <a:pt x="119" y="396"/>
                      <a:pt x="119" y="396"/>
                    </a:cubicBezTo>
                    <a:cubicBezTo>
                      <a:pt x="119" y="396"/>
                      <a:pt x="118" y="397"/>
                      <a:pt x="118" y="397"/>
                    </a:cubicBezTo>
                    <a:cubicBezTo>
                      <a:pt x="118" y="397"/>
                      <a:pt x="118" y="397"/>
                      <a:pt x="118" y="397"/>
                    </a:cubicBezTo>
                    <a:cubicBezTo>
                      <a:pt x="117" y="399"/>
                      <a:pt x="117" y="401"/>
                      <a:pt x="116" y="401"/>
                    </a:cubicBezTo>
                    <a:cubicBezTo>
                      <a:pt x="116" y="401"/>
                      <a:pt x="116" y="402"/>
                      <a:pt x="116" y="402"/>
                    </a:cubicBezTo>
                    <a:cubicBezTo>
                      <a:pt x="115" y="403"/>
                      <a:pt x="113" y="405"/>
                      <a:pt x="113" y="406"/>
                    </a:cubicBezTo>
                    <a:cubicBezTo>
                      <a:pt x="113" y="407"/>
                      <a:pt x="115" y="407"/>
                      <a:pt x="114" y="408"/>
                    </a:cubicBezTo>
                    <a:cubicBezTo>
                      <a:pt x="113" y="409"/>
                      <a:pt x="112" y="408"/>
                      <a:pt x="111" y="409"/>
                    </a:cubicBezTo>
                    <a:cubicBezTo>
                      <a:pt x="111" y="410"/>
                      <a:pt x="109" y="411"/>
                      <a:pt x="108" y="412"/>
                    </a:cubicBezTo>
                    <a:cubicBezTo>
                      <a:pt x="108" y="413"/>
                      <a:pt x="109" y="413"/>
                      <a:pt x="109" y="414"/>
                    </a:cubicBezTo>
                    <a:cubicBezTo>
                      <a:pt x="107" y="416"/>
                      <a:pt x="107" y="418"/>
                      <a:pt x="106" y="420"/>
                    </a:cubicBezTo>
                    <a:cubicBezTo>
                      <a:pt x="106" y="421"/>
                      <a:pt x="106" y="421"/>
                      <a:pt x="106" y="421"/>
                    </a:cubicBezTo>
                    <a:cubicBezTo>
                      <a:pt x="105" y="423"/>
                      <a:pt x="107" y="423"/>
                      <a:pt x="107" y="424"/>
                    </a:cubicBezTo>
                    <a:cubicBezTo>
                      <a:pt x="107" y="425"/>
                      <a:pt x="106" y="426"/>
                      <a:pt x="106" y="426"/>
                    </a:cubicBezTo>
                    <a:cubicBezTo>
                      <a:pt x="106" y="427"/>
                      <a:pt x="105" y="428"/>
                      <a:pt x="105" y="428"/>
                    </a:cubicBezTo>
                    <a:cubicBezTo>
                      <a:pt x="105" y="428"/>
                      <a:pt x="105" y="428"/>
                      <a:pt x="104" y="428"/>
                    </a:cubicBezTo>
                    <a:cubicBezTo>
                      <a:pt x="104" y="430"/>
                      <a:pt x="104" y="430"/>
                      <a:pt x="103" y="432"/>
                    </a:cubicBezTo>
                    <a:cubicBezTo>
                      <a:pt x="103" y="432"/>
                      <a:pt x="103" y="432"/>
                      <a:pt x="103" y="433"/>
                    </a:cubicBezTo>
                    <a:cubicBezTo>
                      <a:pt x="102" y="434"/>
                      <a:pt x="102" y="435"/>
                      <a:pt x="102" y="435"/>
                    </a:cubicBezTo>
                    <a:cubicBezTo>
                      <a:pt x="101" y="436"/>
                      <a:pt x="101" y="436"/>
                      <a:pt x="101" y="437"/>
                    </a:cubicBezTo>
                    <a:cubicBezTo>
                      <a:pt x="101" y="438"/>
                      <a:pt x="100" y="438"/>
                      <a:pt x="101" y="438"/>
                    </a:cubicBezTo>
                    <a:cubicBezTo>
                      <a:pt x="101" y="439"/>
                      <a:pt x="100" y="442"/>
                      <a:pt x="100" y="442"/>
                    </a:cubicBezTo>
                    <a:cubicBezTo>
                      <a:pt x="100" y="443"/>
                      <a:pt x="99" y="442"/>
                      <a:pt x="99" y="443"/>
                    </a:cubicBezTo>
                    <a:cubicBezTo>
                      <a:pt x="100" y="444"/>
                      <a:pt x="98" y="447"/>
                      <a:pt x="98" y="447"/>
                    </a:cubicBezTo>
                    <a:cubicBezTo>
                      <a:pt x="97" y="449"/>
                      <a:pt x="98" y="450"/>
                      <a:pt x="98" y="451"/>
                    </a:cubicBezTo>
                    <a:cubicBezTo>
                      <a:pt x="98" y="451"/>
                      <a:pt x="97" y="451"/>
                      <a:pt x="97" y="451"/>
                    </a:cubicBezTo>
                    <a:cubicBezTo>
                      <a:pt x="97" y="453"/>
                      <a:pt x="97" y="453"/>
                      <a:pt x="97" y="454"/>
                    </a:cubicBezTo>
                    <a:cubicBezTo>
                      <a:pt x="97" y="455"/>
                      <a:pt x="96" y="455"/>
                      <a:pt x="96" y="456"/>
                    </a:cubicBezTo>
                    <a:cubicBezTo>
                      <a:pt x="96" y="456"/>
                      <a:pt x="96" y="456"/>
                      <a:pt x="95" y="456"/>
                    </a:cubicBezTo>
                    <a:cubicBezTo>
                      <a:pt x="95" y="456"/>
                      <a:pt x="95" y="455"/>
                      <a:pt x="95" y="456"/>
                    </a:cubicBezTo>
                    <a:cubicBezTo>
                      <a:pt x="95" y="456"/>
                      <a:pt x="95" y="456"/>
                      <a:pt x="95" y="456"/>
                    </a:cubicBezTo>
                    <a:cubicBezTo>
                      <a:pt x="94" y="456"/>
                      <a:pt x="94" y="457"/>
                      <a:pt x="94" y="457"/>
                    </a:cubicBezTo>
                    <a:cubicBezTo>
                      <a:pt x="94" y="458"/>
                      <a:pt x="93" y="458"/>
                      <a:pt x="93" y="459"/>
                    </a:cubicBezTo>
                    <a:cubicBezTo>
                      <a:pt x="93" y="460"/>
                      <a:pt x="93" y="460"/>
                      <a:pt x="93" y="461"/>
                    </a:cubicBezTo>
                    <a:cubicBezTo>
                      <a:pt x="93" y="462"/>
                      <a:pt x="94" y="465"/>
                      <a:pt x="94" y="466"/>
                    </a:cubicBezTo>
                    <a:cubicBezTo>
                      <a:pt x="94" y="466"/>
                      <a:pt x="94" y="467"/>
                      <a:pt x="93" y="468"/>
                    </a:cubicBezTo>
                    <a:cubicBezTo>
                      <a:pt x="93" y="470"/>
                      <a:pt x="94" y="472"/>
                      <a:pt x="94" y="473"/>
                    </a:cubicBezTo>
                    <a:cubicBezTo>
                      <a:pt x="93" y="475"/>
                      <a:pt x="92" y="476"/>
                      <a:pt x="92" y="477"/>
                    </a:cubicBezTo>
                    <a:cubicBezTo>
                      <a:pt x="92" y="478"/>
                      <a:pt x="93" y="480"/>
                      <a:pt x="93" y="481"/>
                    </a:cubicBezTo>
                    <a:cubicBezTo>
                      <a:pt x="93" y="481"/>
                      <a:pt x="92" y="481"/>
                      <a:pt x="92" y="482"/>
                    </a:cubicBezTo>
                    <a:cubicBezTo>
                      <a:pt x="92" y="483"/>
                      <a:pt x="93" y="484"/>
                      <a:pt x="93" y="485"/>
                    </a:cubicBezTo>
                    <a:cubicBezTo>
                      <a:pt x="93" y="486"/>
                      <a:pt x="93" y="487"/>
                      <a:pt x="93" y="488"/>
                    </a:cubicBezTo>
                    <a:cubicBezTo>
                      <a:pt x="93" y="490"/>
                      <a:pt x="92" y="491"/>
                      <a:pt x="93" y="492"/>
                    </a:cubicBezTo>
                    <a:cubicBezTo>
                      <a:pt x="93" y="492"/>
                      <a:pt x="93" y="493"/>
                      <a:pt x="93" y="493"/>
                    </a:cubicBezTo>
                    <a:cubicBezTo>
                      <a:pt x="92" y="493"/>
                      <a:pt x="92" y="491"/>
                      <a:pt x="92" y="490"/>
                    </a:cubicBezTo>
                    <a:cubicBezTo>
                      <a:pt x="92" y="489"/>
                      <a:pt x="93" y="487"/>
                      <a:pt x="93" y="485"/>
                    </a:cubicBezTo>
                    <a:cubicBezTo>
                      <a:pt x="92" y="485"/>
                      <a:pt x="93" y="484"/>
                      <a:pt x="92" y="484"/>
                    </a:cubicBezTo>
                    <a:cubicBezTo>
                      <a:pt x="91" y="485"/>
                      <a:pt x="92" y="486"/>
                      <a:pt x="92" y="487"/>
                    </a:cubicBezTo>
                    <a:cubicBezTo>
                      <a:pt x="92" y="489"/>
                      <a:pt x="90" y="492"/>
                      <a:pt x="90" y="495"/>
                    </a:cubicBezTo>
                    <a:cubicBezTo>
                      <a:pt x="90" y="496"/>
                      <a:pt x="90" y="497"/>
                      <a:pt x="90" y="497"/>
                    </a:cubicBezTo>
                    <a:cubicBezTo>
                      <a:pt x="90" y="498"/>
                      <a:pt x="90" y="499"/>
                      <a:pt x="90" y="499"/>
                    </a:cubicBezTo>
                    <a:cubicBezTo>
                      <a:pt x="90" y="500"/>
                      <a:pt x="90" y="500"/>
                      <a:pt x="90" y="500"/>
                    </a:cubicBezTo>
                    <a:cubicBezTo>
                      <a:pt x="90" y="502"/>
                      <a:pt x="90" y="503"/>
                      <a:pt x="90" y="505"/>
                    </a:cubicBezTo>
                    <a:cubicBezTo>
                      <a:pt x="90" y="505"/>
                      <a:pt x="91" y="510"/>
                      <a:pt x="91" y="510"/>
                    </a:cubicBezTo>
                    <a:cubicBezTo>
                      <a:pt x="90" y="510"/>
                      <a:pt x="91" y="510"/>
                      <a:pt x="90" y="511"/>
                    </a:cubicBezTo>
                    <a:cubicBezTo>
                      <a:pt x="90" y="520"/>
                      <a:pt x="90" y="520"/>
                      <a:pt x="90" y="520"/>
                    </a:cubicBezTo>
                    <a:cubicBezTo>
                      <a:pt x="90" y="522"/>
                      <a:pt x="90" y="523"/>
                      <a:pt x="90" y="526"/>
                    </a:cubicBezTo>
                    <a:cubicBezTo>
                      <a:pt x="90" y="527"/>
                      <a:pt x="90" y="527"/>
                      <a:pt x="90" y="527"/>
                    </a:cubicBezTo>
                    <a:cubicBezTo>
                      <a:pt x="90" y="528"/>
                      <a:pt x="89" y="529"/>
                      <a:pt x="89" y="529"/>
                    </a:cubicBezTo>
                    <a:cubicBezTo>
                      <a:pt x="90" y="528"/>
                      <a:pt x="89" y="531"/>
                      <a:pt x="89" y="530"/>
                    </a:cubicBezTo>
                    <a:cubicBezTo>
                      <a:pt x="89" y="531"/>
                      <a:pt x="90" y="532"/>
                      <a:pt x="89" y="533"/>
                    </a:cubicBezTo>
                    <a:cubicBezTo>
                      <a:pt x="91" y="534"/>
                      <a:pt x="90" y="536"/>
                      <a:pt x="90" y="537"/>
                    </a:cubicBezTo>
                    <a:cubicBezTo>
                      <a:pt x="90" y="538"/>
                      <a:pt x="90" y="538"/>
                      <a:pt x="90" y="538"/>
                    </a:cubicBezTo>
                    <a:cubicBezTo>
                      <a:pt x="90" y="539"/>
                      <a:pt x="90" y="539"/>
                      <a:pt x="90" y="539"/>
                    </a:cubicBezTo>
                    <a:cubicBezTo>
                      <a:pt x="90" y="539"/>
                      <a:pt x="90" y="540"/>
                      <a:pt x="90" y="540"/>
                    </a:cubicBezTo>
                    <a:cubicBezTo>
                      <a:pt x="90" y="541"/>
                      <a:pt x="89" y="542"/>
                      <a:pt x="90" y="543"/>
                    </a:cubicBezTo>
                    <a:cubicBezTo>
                      <a:pt x="91" y="541"/>
                      <a:pt x="91" y="539"/>
                      <a:pt x="91" y="537"/>
                    </a:cubicBezTo>
                    <a:cubicBezTo>
                      <a:pt x="91" y="536"/>
                      <a:pt x="91" y="533"/>
                      <a:pt x="91" y="532"/>
                    </a:cubicBezTo>
                    <a:cubicBezTo>
                      <a:pt x="92" y="533"/>
                      <a:pt x="91" y="529"/>
                      <a:pt x="92" y="530"/>
                    </a:cubicBezTo>
                    <a:cubicBezTo>
                      <a:pt x="92" y="532"/>
                      <a:pt x="93" y="534"/>
                      <a:pt x="93" y="536"/>
                    </a:cubicBezTo>
                    <a:cubicBezTo>
                      <a:pt x="93" y="537"/>
                      <a:pt x="92" y="537"/>
                      <a:pt x="92" y="538"/>
                    </a:cubicBezTo>
                    <a:cubicBezTo>
                      <a:pt x="92" y="539"/>
                      <a:pt x="93" y="538"/>
                      <a:pt x="93" y="540"/>
                    </a:cubicBezTo>
                    <a:cubicBezTo>
                      <a:pt x="92" y="542"/>
                      <a:pt x="92" y="542"/>
                      <a:pt x="92" y="544"/>
                    </a:cubicBezTo>
                    <a:cubicBezTo>
                      <a:pt x="91" y="545"/>
                      <a:pt x="91" y="544"/>
                      <a:pt x="90" y="544"/>
                    </a:cubicBezTo>
                    <a:cubicBezTo>
                      <a:pt x="90" y="545"/>
                      <a:pt x="90" y="546"/>
                      <a:pt x="90" y="546"/>
                    </a:cubicBezTo>
                    <a:cubicBezTo>
                      <a:pt x="90" y="548"/>
                      <a:pt x="90" y="549"/>
                      <a:pt x="90" y="550"/>
                    </a:cubicBezTo>
                    <a:cubicBezTo>
                      <a:pt x="90" y="551"/>
                      <a:pt x="89" y="552"/>
                      <a:pt x="90" y="552"/>
                    </a:cubicBezTo>
                    <a:cubicBezTo>
                      <a:pt x="90" y="552"/>
                      <a:pt x="91" y="552"/>
                      <a:pt x="91" y="552"/>
                    </a:cubicBezTo>
                    <a:cubicBezTo>
                      <a:pt x="91" y="551"/>
                      <a:pt x="91" y="551"/>
                      <a:pt x="92" y="551"/>
                    </a:cubicBezTo>
                    <a:cubicBezTo>
                      <a:pt x="92" y="552"/>
                      <a:pt x="92" y="552"/>
                      <a:pt x="92" y="553"/>
                    </a:cubicBezTo>
                    <a:cubicBezTo>
                      <a:pt x="92" y="554"/>
                      <a:pt x="92" y="554"/>
                      <a:pt x="92" y="555"/>
                    </a:cubicBezTo>
                    <a:cubicBezTo>
                      <a:pt x="91" y="555"/>
                      <a:pt x="91" y="555"/>
                      <a:pt x="91" y="556"/>
                    </a:cubicBezTo>
                    <a:cubicBezTo>
                      <a:pt x="91" y="556"/>
                      <a:pt x="91" y="556"/>
                      <a:pt x="91" y="557"/>
                    </a:cubicBezTo>
                    <a:cubicBezTo>
                      <a:pt x="91" y="557"/>
                      <a:pt x="91" y="556"/>
                      <a:pt x="92" y="557"/>
                    </a:cubicBezTo>
                    <a:cubicBezTo>
                      <a:pt x="92" y="557"/>
                      <a:pt x="93" y="557"/>
                      <a:pt x="93" y="558"/>
                    </a:cubicBezTo>
                    <a:cubicBezTo>
                      <a:pt x="93" y="558"/>
                      <a:pt x="93" y="559"/>
                      <a:pt x="93" y="559"/>
                    </a:cubicBezTo>
                    <a:cubicBezTo>
                      <a:pt x="92" y="559"/>
                      <a:pt x="92" y="559"/>
                      <a:pt x="91" y="559"/>
                    </a:cubicBezTo>
                    <a:cubicBezTo>
                      <a:pt x="91" y="559"/>
                      <a:pt x="91" y="560"/>
                      <a:pt x="91" y="560"/>
                    </a:cubicBezTo>
                    <a:cubicBezTo>
                      <a:pt x="91" y="560"/>
                      <a:pt x="92" y="561"/>
                      <a:pt x="92" y="561"/>
                    </a:cubicBezTo>
                    <a:cubicBezTo>
                      <a:pt x="92" y="562"/>
                      <a:pt x="91" y="564"/>
                      <a:pt x="91" y="565"/>
                    </a:cubicBezTo>
                    <a:cubicBezTo>
                      <a:pt x="91" y="565"/>
                      <a:pt x="92" y="565"/>
                      <a:pt x="92" y="565"/>
                    </a:cubicBezTo>
                    <a:cubicBezTo>
                      <a:pt x="92" y="566"/>
                      <a:pt x="91" y="567"/>
                      <a:pt x="91" y="568"/>
                    </a:cubicBezTo>
                    <a:cubicBezTo>
                      <a:pt x="92" y="568"/>
                      <a:pt x="91" y="568"/>
                      <a:pt x="91" y="569"/>
                    </a:cubicBezTo>
                    <a:cubicBezTo>
                      <a:pt x="92" y="568"/>
                      <a:pt x="91" y="570"/>
                      <a:pt x="92" y="570"/>
                    </a:cubicBezTo>
                    <a:cubicBezTo>
                      <a:pt x="92" y="571"/>
                      <a:pt x="93" y="571"/>
                      <a:pt x="93" y="571"/>
                    </a:cubicBezTo>
                    <a:cubicBezTo>
                      <a:pt x="93" y="572"/>
                      <a:pt x="92" y="574"/>
                      <a:pt x="93" y="573"/>
                    </a:cubicBezTo>
                    <a:cubicBezTo>
                      <a:pt x="95" y="573"/>
                      <a:pt x="93" y="570"/>
                      <a:pt x="95" y="569"/>
                    </a:cubicBezTo>
                    <a:cubicBezTo>
                      <a:pt x="95" y="569"/>
                      <a:pt x="95" y="571"/>
                      <a:pt x="95" y="572"/>
                    </a:cubicBezTo>
                    <a:cubicBezTo>
                      <a:pt x="96" y="573"/>
                      <a:pt x="97" y="574"/>
                      <a:pt x="97" y="575"/>
                    </a:cubicBezTo>
                    <a:cubicBezTo>
                      <a:pt x="96" y="578"/>
                      <a:pt x="97" y="579"/>
                      <a:pt x="97" y="581"/>
                    </a:cubicBezTo>
                    <a:cubicBezTo>
                      <a:pt x="98" y="581"/>
                      <a:pt x="98" y="583"/>
                      <a:pt x="98" y="583"/>
                    </a:cubicBezTo>
                    <a:cubicBezTo>
                      <a:pt x="98" y="584"/>
                      <a:pt x="98" y="584"/>
                      <a:pt x="99" y="585"/>
                    </a:cubicBezTo>
                    <a:cubicBezTo>
                      <a:pt x="99" y="586"/>
                      <a:pt x="99" y="587"/>
                      <a:pt x="99" y="588"/>
                    </a:cubicBezTo>
                    <a:cubicBezTo>
                      <a:pt x="99" y="589"/>
                      <a:pt x="99" y="590"/>
                      <a:pt x="99" y="591"/>
                    </a:cubicBezTo>
                    <a:cubicBezTo>
                      <a:pt x="100" y="591"/>
                      <a:pt x="100" y="592"/>
                      <a:pt x="100" y="593"/>
                    </a:cubicBezTo>
                    <a:cubicBezTo>
                      <a:pt x="100" y="594"/>
                      <a:pt x="101" y="594"/>
                      <a:pt x="100" y="595"/>
                    </a:cubicBezTo>
                    <a:cubicBezTo>
                      <a:pt x="100" y="596"/>
                      <a:pt x="101" y="595"/>
                      <a:pt x="101" y="596"/>
                    </a:cubicBezTo>
                    <a:cubicBezTo>
                      <a:pt x="101" y="597"/>
                      <a:pt x="101" y="598"/>
                      <a:pt x="102" y="599"/>
                    </a:cubicBezTo>
                    <a:cubicBezTo>
                      <a:pt x="102" y="599"/>
                      <a:pt x="102" y="600"/>
                      <a:pt x="102" y="600"/>
                    </a:cubicBezTo>
                    <a:cubicBezTo>
                      <a:pt x="102" y="601"/>
                      <a:pt x="102" y="601"/>
                      <a:pt x="102" y="601"/>
                    </a:cubicBezTo>
                    <a:cubicBezTo>
                      <a:pt x="102" y="601"/>
                      <a:pt x="101" y="602"/>
                      <a:pt x="101" y="602"/>
                    </a:cubicBezTo>
                    <a:cubicBezTo>
                      <a:pt x="100" y="602"/>
                      <a:pt x="101" y="602"/>
                      <a:pt x="101" y="603"/>
                    </a:cubicBezTo>
                    <a:cubicBezTo>
                      <a:pt x="101" y="603"/>
                      <a:pt x="101" y="604"/>
                      <a:pt x="101" y="604"/>
                    </a:cubicBezTo>
                    <a:cubicBezTo>
                      <a:pt x="101" y="605"/>
                      <a:pt x="101" y="606"/>
                      <a:pt x="102" y="606"/>
                    </a:cubicBezTo>
                    <a:cubicBezTo>
                      <a:pt x="102" y="606"/>
                      <a:pt x="102" y="607"/>
                      <a:pt x="102" y="607"/>
                    </a:cubicBezTo>
                    <a:cubicBezTo>
                      <a:pt x="102" y="608"/>
                      <a:pt x="103" y="608"/>
                      <a:pt x="103" y="609"/>
                    </a:cubicBezTo>
                    <a:cubicBezTo>
                      <a:pt x="103" y="610"/>
                      <a:pt x="103" y="610"/>
                      <a:pt x="104" y="611"/>
                    </a:cubicBezTo>
                    <a:cubicBezTo>
                      <a:pt x="102" y="610"/>
                      <a:pt x="102" y="608"/>
                      <a:pt x="101" y="606"/>
                    </a:cubicBezTo>
                    <a:cubicBezTo>
                      <a:pt x="101" y="606"/>
                      <a:pt x="101" y="605"/>
                      <a:pt x="101" y="605"/>
                    </a:cubicBezTo>
                    <a:cubicBezTo>
                      <a:pt x="101" y="604"/>
                      <a:pt x="100" y="604"/>
                      <a:pt x="100" y="604"/>
                    </a:cubicBezTo>
                    <a:cubicBezTo>
                      <a:pt x="100" y="603"/>
                      <a:pt x="100" y="602"/>
                      <a:pt x="100" y="602"/>
                    </a:cubicBezTo>
                    <a:cubicBezTo>
                      <a:pt x="100" y="602"/>
                      <a:pt x="99" y="602"/>
                      <a:pt x="99" y="602"/>
                    </a:cubicBezTo>
                    <a:cubicBezTo>
                      <a:pt x="98" y="602"/>
                      <a:pt x="99" y="603"/>
                      <a:pt x="99" y="603"/>
                    </a:cubicBezTo>
                    <a:cubicBezTo>
                      <a:pt x="99" y="604"/>
                      <a:pt x="99" y="604"/>
                      <a:pt x="100" y="605"/>
                    </a:cubicBezTo>
                    <a:cubicBezTo>
                      <a:pt x="99" y="606"/>
                      <a:pt x="101" y="609"/>
                      <a:pt x="101" y="610"/>
                    </a:cubicBezTo>
                    <a:cubicBezTo>
                      <a:pt x="102" y="613"/>
                      <a:pt x="104" y="620"/>
                      <a:pt x="104" y="621"/>
                    </a:cubicBezTo>
                    <a:cubicBezTo>
                      <a:pt x="105" y="621"/>
                      <a:pt x="105" y="622"/>
                      <a:pt x="105" y="623"/>
                    </a:cubicBezTo>
                    <a:cubicBezTo>
                      <a:pt x="106" y="623"/>
                      <a:pt x="107" y="621"/>
                      <a:pt x="107" y="623"/>
                    </a:cubicBezTo>
                    <a:cubicBezTo>
                      <a:pt x="107" y="623"/>
                      <a:pt x="107" y="623"/>
                      <a:pt x="107" y="623"/>
                    </a:cubicBezTo>
                    <a:cubicBezTo>
                      <a:pt x="107" y="625"/>
                      <a:pt x="106" y="624"/>
                      <a:pt x="106" y="626"/>
                    </a:cubicBezTo>
                    <a:cubicBezTo>
                      <a:pt x="107" y="627"/>
                      <a:pt x="108" y="627"/>
                      <a:pt x="108" y="629"/>
                    </a:cubicBezTo>
                    <a:cubicBezTo>
                      <a:pt x="108" y="630"/>
                      <a:pt x="109" y="631"/>
                      <a:pt x="109" y="631"/>
                    </a:cubicBezTo>
                    <a:cubicBezTo>
                      <a:pt x="109" y="631"/>
                      <a:pt x="109" y="632"/>
                      <a:pt x="109" y="632"/>
                    </a:cubicBezTo>
                    <a:cubicBezTo>
                      <a:pt x="110" y="633"/>
                      <a:pt x="110" y="634"/>
                      <a:pt x="110" y="634"/>
                    </a:cubicBezTo>
                    <a:cubicBezTo>
                      <a:pt x="111" y="636"/>
                      <a:pt x="113" y="637"/>
                      <a:pt x="112" y="640"/>
                    </a:cubicBezTo>
                    <a:cubicBezTo>
                      <a:pt x="114" y="640"/>
                      <a:pt x="114" y="642"/>
                      <a:pt x="114" y="643"/>
                    </a:cubicBezTo>
                    <a:cubicBezTo>
                      <a:pt x="114" y="643"/>
                      <a:pt x="115" y="643"/>
                      <a:pt x="115" y="644"/>
                    </a:cubicBezTo>
                    <a:cubicBezTo>
                      <a:pt x="115" y="645"/>
                      <a:pt x="117" y="648"/>
                      <a:pt x="116" y="648"/>
                    </a:cubicBezTo>
                    <a:cubicBezTo>
                      <a:pt x="117" y="648"/>
                      <a:pt x="118" y="650"/>
                      <a:pt x="118" y="651"/>
                    </a:cubicBezTo>
                    <a:cubicBezTo>
                      <a:pt x="118" y="652"/>
                      <a:pt x="119" y="652"/>
                      <a:pt x="119" y="653"/>
                    </a:cubicBezTo>
                    <a:cubicBezTo>
                      <a:pt x="121" y="654"/>
                      <a:pt x="121" y="655"/>
                      <a:pt x="122" y="656"/>
                    </a:cubicBezTo>
                    <a:cubicBezTo>
                      <a:pt x="122" y="655"/>
                      <a:pt x="122" y="655"/>
                      <a:pt x="122" y="655"/>
                    </a:cubicBezTo>
                    <a:cubicBezTo>
                      <a:pt x="122" y="655"/>
                      <a:pt x="121" y="655"/>
                      <a:pt x="121" y="655"/>
                    </a:cubicBezTo>
                    <a:cubicBezTo>
                      <a:pt x="121" y="655"/>
                      <a:pt x="121" y="655"/>
                      <a:pt x="121" y="654"/>
                    </a:cubicBezTo>
                    <a:cubicBezTo>
                      <a:pt x="121" y="654"/>
                      <a:pt x="121" y="654"/>
                      <a:pt x="121" y="654"/>
                    </a:cubicBezTo>
                    <a:cubicBezTo>
                      <a:pt x="120" y="653"/>
                      <a:pt x="120" y="652"/>
                      <a:pt x="120" y="652"/>
                    </a:cubicBezTo>
                    <a:cubicBezTo>
                      <a:pt x="119" y="650"/>
                      <a:pt x="118" y="650"/>
                      <a:pt x="118" y="648"/>
                    </a:cubicBezTo>
                    <a:cubicBezTo>
                      <a:pt x="120" y="649"/>
                      <a:pt x="121" y="650"/>
                      <a:pt x="121" y="653"/>
                    </a:cubicBezTo>
                    <a:cubicBezTo>
                      <a:pt x="122" y="654"/>
                      <a:pt x="121" y="654"/>
                      <a:pt x="121" y="654"/>
                    </a:cubicBezTo>
                    <a:cubicBezTo>
                      <a:pt x="122" y="654"/>
                      <a:pt x="122" y="655"/>
                      <a:pt x="122" y="655"/>
                    </a:cubicBezTo>
                    <a:cubicBezTo>
                      <a:pt x="122" y="655"/>
                      <a:pt x="123" y="654"/>
                      <a:pt x="123" y="654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6"/>
                      <a:pt x="123" y="656"/>
                      <a:pt x="123" y="656"/>
                    </a:cubicBezTo>
                    <a:cubicBezTo>
                      <a:pt x="123" y="657"/>
                      <a:pt x="124" y="657"/>
                      <a:pt x="124" y="658"/>
                    </a:cubicBezTo>
                    <a:cubicBezTo>
                      <a:pt x="124" y="658"/>
                      <a:pt x="125" y="659"/>
                      <a:pt x="125" y="660"/>
                    </a:cubicBezTo>
                    <a:cubicBezTo>
                      <a:pt x="125" y="660"/>
                      <a:pt x="125" y="661"/>
                      <a:pt x="125" y="662"/>
                    </a:cubicBezTo>
                    <a:cubicBezTo>
                      <a:pt x="125" y="662"/>
                      <a:pt x="126" y="662"/>
                      <a:pt x="126" y="662"/>
                    </a:cubicBezTo>
                    <a:cubicBezTo>
                      <a:pt x="126" y="663"/>
                      <a:pt x="126" y="663"/>
                      <a:pt x="126" y="663"/>
                    </a:cubicBezTo>
                    <a:cubicBezTo>
                      <a:pt x="126" y="664"/>
                      <a:pt x="126" y="664"/>
                      <a:pt x="126" y="664"/>
                    </a:cubicBezTo>
                    <a:cubicBezTo>
                      <a:pt x="126" y="664"/>
                      <a:pt x="126" y="665"/>
                      <a:pt x="126" y="665"/>
                    </a:cubicBezTo>
                    <a:cubicBezTo>
                      <a:pt x="126" y="665"/>
                      <a:pt x="127" y="665"/>
                      <a:pt x="127" y="665"/>
                    </a:cubicBezTo>
                    <a:cubicBezTo>
                      <a:pt x="127" y="665"/>
                      <a:pt x="127" y="666"/>
                      <a:pt x="127" y="666"/>
                    </a:cubicBezTo>
                    <a:cubicBezTo>
                      <a:pt x="127" y="667"/>
                      <a:pt x="128" y="667"/>
                      <a:pt x="127" y="668"/>
                    </a:cubicBezTo>
                    <a:cubicBezTo>
                      <a:pt x="128" y="669"/>
                      <a:pt x="130" y="671"/>
                      <a:pt x="130" y="672"/>
                    </a:cubicBezTo>
                    <a:cubicBezTo>
                      <a:pt x="131" y="673"/>
                      <a:pt x="133" y="674"/>
                      <a:pt x="133" y="674"/>
                    </a:cubicBezTo>
                    <a:cubicBezTo>
                      <a:pt x="134" y="675"/>
                      <a:pt x="133" y="676"/>
                      <a:pt x="134" y="676"/>
                    </a:cubicBezTo>
                    <a:cubicBezTo>
                      <a:pt x="134" y="676"/>
                      <a:pt x="134" y="677"/>
                      <a:pt x="134" y="677"/>
                    </a:cubicBezTo>
                    <a:cubicBezTo>
                      <a:pt x="135" y="678"/>
                      <a:pt x="136" y="679"/>
                      <a:pt x="137" y="680"/>
                    </a:cubicBezTo>
                    <a:cubicBezTo>
                      <a:pt x="137" y="681"/>
                      <a:pt x="138" y="681"/>
                      <a:pt x="138" y="681"/>
                    </a:cubicBezTo>
                    <a:cubicBezTo>
                      <a:pt x="138" y="682"/>
                      <a:pt x="138" y="682"/>
                      <a:pt x="138" y="682"/>
                    </a:cubicBezTo>
                    <a:cubicBezTo>
                      <a:pt x="138" y="683"/>
                      <a:pt x="139" y="683"/>
                      <a:pt x="139" y="683"/>
                    </a:cubicBezTo>
                    <a:cubicBezTo>
                      <a:pt x="140" y="685"/>
                      <a:pt x="140" y="685"/>
                      <a:pt x="141" y="686"/>
                    </a:cubicBezTo>
                    <a:cubicBezTo>
                      <a:pt x="141" y="687"/>
                      <a:pt x="143" y="687"/>
                      <a:pt x="143" y="687"/>
                    </a:cubicBezTo>
                    <a:cubicBezTo>
                      <a:pt x="144" y="689"/>
                      <a:pt x="144" y="687"/>
                      <a:pt x="144" y="689"/>
                    </a:cubicBezTo>
                    <a:cubicBezTo>
                      <a:pt x="146" y="689"/>
                      <a:pt x="146" y="691"/>
                      <a:pt x="147" y="692"/>
                    </a:cubicBezTo>
                    <a:cubicBezTo>
                      <a:pt x="147" y="692"/>
                      <a:pt x="148" y="692"/>
                      <a:pt x="148" y="693"/>
                    </a:cubicBezTo>
                    <a:cubicBezTo>
                      <a:pt x="148" y="695"/>
                      <a:pt x="149" y="696"/>
                      <a:pt x="151" y="697"/>
                    </a:cubicBezTo>
                    <a:cubicBezTo>
                      <a:pt x="151" y="698"/>
                      <a:pt x="152" y="699"/>
                      <a:pt x="152" y="700"/>
                    </a:cubicBezTo>
                    <a:cubicBezTo>
                      <a:pt x="154" y="701"/>
                      <a:pt x="158" y="704"/>
                      <a:pt x="158" y="706"/>
                    </a:cubicBezTo>
                    <a:cubicBezTo>
                      <a:pt x="160" y="706"/>
                      <a:pt x="161" y="707"/>
                      <a:pt x="161" y="709"/>
                    </a:cubicBezTo>
                    <a:cubicBezTo>
                      <a:pt x="163" y="709"/>
                      <a:pt x="162" y="710"/>
                      <a:pt x="164" y="711"/>
                    </a:cubicBezTo>
                    <a:cubicBezTo>
                      <a:pt x="164" y="712"/>
                      <a:pt x="165" y="712"/>
                      <a:pt x="165" y="713"/>
                    </a:cubicBezTo>
                    <a:cubicBezTo>
                      <a:pt x="167" y="713"/>
                      <a:pt x="168" y="715"/>
                      <a:pt x="169" y="716"/>
                    </a:cubicBezTo>
                    <a:cubicBezTo>
                      <a:pt x="169" y="716"/>
                      <a:pt x="169" y="715"/>
                      <a:pt x="169" y="716"/>
                    </a:cubicBezTo>
                    <a:cubicBezTo>
                      <a:pt x="170" y="716"/>
                      <a:pt x="170" y="717"/>
                      <a:pt x="170" y="717"/>
                    </a:cubicBezTo>
                    <a:cubicBezTo>
                      <a:pt x="171" y="717"/>
                      <a:pt x="171" y="718"/>
                      <a:pt x="172" y="718"/>
                    </a:cubicBezTo>
                    <a:cubicBezTo>
                      <a:pt x="173" y="720"/>
                      <a:pt x="174" y="720"/>
                      <a:pt x="174" y="721"/>
                    </a:cubicBezTo>
                    <a:cubicBezTo>
                      <a:pt x="176" y="721"/>
                      <a:pt x="176" y="723"/>
                      <a:pt x="177" y="723"/>
                    </a:cubicBezTo>
                    <a:cubicBezTo>
                      <a:pt x="178" y="723"/>
                      <a:pt x="178" y="724"/>
                      <a:pt x="178" y="724"/>
                    </a:cubicBezTo>
                    <a:cubicBezTo>
                      <a:pt x="179" y="724"/>
                      <a:pt x="179" y="724"/>
                      <a:pt x="179" y="725"/>
                    </a:cubicBezTo>
                    <a:cubicBezTo>
                      <a:pt x="180" y="726"/>
                      <a:pt x="180" y="726"/>
                      <a:pt x="182" y="726"/>
                    </a:cubicBezTo>
                    <a:cubicBezTo>
                      <a:pt x="182" y="727"/>
                      <a:pt x="183" y="727"/>
                      <a:pt x="184" y="728"/>
                    </a:cubicBezTo>
                    <a:cubicBezTo>
                      <a:pt x="184" y="728"/>
                      <a:pt x="184" y="728"/>
                      <a:pt x="184" y="728"/>
                    </a:cubicBezTo>
                    <a:cubicBezTo>
                      <a:pt x="184" y="729"/>
                      <a:pt x="185" y="728"/>
                      <a:pt x="185" y="728"/>
                    </a:cubicBezTo>
                    <a:cubicBezTo>
                      <a:pt x="185" y="729"/>
                      <a:pt x="185" y="729"/>
                      <a:pt x="185" y="729"/>
                    </a:cubicBezTo>
                    <a:cubicBezTo>
                      <a:pt x="185" y="730"/>
                      <a:pt x="186" y="729"/>
                      <a:pt x="186" y="729"/>
                    </a:cubicBezTo>
                    <a:cubicBezTo>
                      <a:pt x="186" y="729"/>
                      <a:pt x="186" y="730"/>
                      <a:pt x="186" y="730"/>
                    </a:cubicBezTo>
                    <a:cubicBezTo>
                      <a:pt x="186" y="730"/>
                      <a:pt x="187" y="730"/>
                      <a:pt x="187" y="730"/>
                    </a:cubicBezTo>
                    <a:cubicBezTo>
                      <a:pt x="187" y="730"/>
                      <a:pt x="187" y="731"/>
                      <a:pt x="188" y="731"/>
                    </a:cubicBezTo>
                    <a:cubicBezTo>
                      <a:pt x="189" y="732"/>
                      <a:pt x="190" y="732"/>
                      <a:pt x="191" y="733"/>
                    </a:cubicBezTo>
                    <a:cubicBezTo>
                      <a:pt x="191" y="733"/>
                      <a:pt x="192" y="733"/>
                      <a:pt x="192" y="734"/>
                    </a:cubicBezTo>
                    <a:cubicBezTo>
                      <a:pt x="193" y="734"/>
                      <a:pt x="193" y="734"/>
                      <a:pt x="194" y="735"/>
                    </a:cubicBezTo>
                    <a:cubicBezTo>
                      <a:pt x="196" y="736"/>
                      <a:pt x="198" y="737"/>
                      <a:pt x="201" y="738"/>
                    </a:cubicBezTo>
                    <a:cubicBezTo>
                      <a:pt x="204" y="740"/>
                      <a:pt x="207" y="741"/>
                      <a:pt x="210" y="743"/>
                    </a:cubicBezTo>
                    <a:cubicBezTo>
                      <a:pt x="211" y="744"/>
                      <a:pt x="213" y="744"/>
                      <a:pt x="214" y="745"/>
                    </a:cubicBezTo>
                    <a:cubicBezTo>
                      <a:pt x="214" y="745"/>
                      <a:pt x="215" y="745"/>
                      <a:pt x="215" y="745"/>
                    </a:cubicBezTo>
                    <a:cubicBezTo>
                      <a:pt x="214" y="744"/>
                      <a:pt x="213" y="743"/>
                      <a:pt x="212" y="743"/>
                    </a:cubicBezTo>
                    <a:cubicBezTo>
                      <a:pt x="212" y="743"/>
                      <a:pt x="212" y="742"/>
                      <a:pt x="211" y="742"/>
                    </a:cubicBezTo>
                    <a:cubicBezTo>
                      <a:pt x="211" y="741"/>
                      <a:pt x="211" y="741"/>
                      <a:pt x="210" y="741"/>
                    </a:cubicBezTo>
                    <a:cubicBezTo>
                      <a:pt x="208" y="740"/>
                      <a:pt x="206" y="738"/>
                      <a:pt x="205" y="737"/>
                    </a:cubicBezTo>
                    <a:cubicBezTo>
                      <a:pt x="203" y="736"/>
                      <a:pt x="201" y="736"/>
                      <a:pt x="200" y="734"/>
                    </a:cubicBezTo>
                    <a:cubicBezTo>
                      <a:pt x="200" y="734"/>
                      <a:pt x="200" y="733"/>
                      <a:pt x="200" y="733"/>
                    </a:cubicBezTo>
                    <a:cubicBezTo>
                      <a:pt x="199" y="733"/>
                      <a:pt x="198" y="733"/>
                      <a:pt x="197" y="733"/>
                    </a:cubicBezTo>
                    <a:cubicBezTo>
                      <a:pt x="197" y="731"/>
                      <a:pt x="197" y="731"/>
                      <a:pt x="196" y="730"/>
                    </a:cubicBezTo>
                    <a:cubicBezTo>
                      <a:pt x="196" y="730"/>
                      <a:pt x="196" y="730"/>
                      <a:pt x="196" y="730"/>
                    </a:cubicBezTo>
                    <a:cubicBezTo>
                      <a:pt x="196" y="730"/>
                      <a:pt x="192" y="726"/>
                      <a:pt x="192" y="726"/>
                    </a:cubicBezTo>
                    <a:cubicBezTo>
                      <a:pt x="191" y="726"/>
                      <a:pt x="191" y="726"/>
                      <a:pt x="191" y="726"/>
                    </a:cubicBezTo>
                    <a:cubicBezTo>
                      <a:pt x="190" y="725"/>
                      <a:pt x="190" y="724"/>
                      <a:pt x="189" y="724"/>
                    </a:cubicBezTo>
                    <a:cubicBezTo>
                      <a:pt x="189" y="724"/>
                      <a:pt x="189" y="723"/>
                      <a:pt x="189" y="723"/>
                    </a:cubicBezTo>
                    <a:cubicBezTo>
                      <a:pt x="189" y="723"/>
                      <a:pt x="189" y="723"/>
                      <a:pt x="190" y="724"/>
                    </a:cubicBezTo>
                    <a:cubicBezTo>
                      <a:pt x="190" y="724"/>
                      <a:pt x="190" y="724"/>
                      <a:pt x="190" y="725"/>
                    </a:cubicBezTo>
                    <a:cubicBezTo>
                      <a:pt x="191" y="725"/>
                      <a:pt x="191" y="725"/>
                      <a:pt x="191" y="726"/>
                    </a:cubicBezTo>
                    <a:cubicBezTo>
                      <a:pt x="191" y="726"/>
                      <a:pt x="191" y="726"/>
                      <a:pt x="192" y="726"/>
                    </a:cubicBezTo>
                    <a:cubicBezTo>
                      <a:pt x="192" y="726"/>
                      <a:pt x="192" y="726"/>
                      <a:pt x="193" y="726"/>
                    </a:cubicBezTo>
                    <a:cubicBezTo>
                      <a:pt x="193" y="726"/>
                      <a:pt x="193" y="726"/>
                      <a:pt x="193" y="726"/>
                    </a:cubicBezTo>
                    <a:cubicBezTo>
                      <a:pt x="194" y="727"/>
                      <a:pt x="195" y="728"/>
                      <a:pt x="196" y="729"/>
                    </a:cubicBezTo>
                    <a:cubicBezTo>
                      <a:pt x="196" y="730"/>
                      <a:pt x="197" y="730"/>
                      <a:pt x="197" y="731"/>
                    </a:cubicBezTo>
                    <a:cubicBezTo>
                      <a:pt x="198" y="731"/>
                      <a:pt x="198" y="731"/>
                      <a:pt x="198" y="732"/>
                    </a:cubicBezTo>
                    <a:cubicBezTo>
                      <a:pt x="198" y="732"/>
                      <a:pt x="198" y="732"/>
                      <a:pt x="198" y="732"/>
                    </a:cubicBezTo>
                    <a:cubicBezTo>
                      <a:pt x="199" y="732"/>
                      <a:pt x="199" y="732"/>
                      <a:pt x="199" y="732"/>
                    </a:cubicBezTo>
                    <a:cubicBezTo>
                      <a:pt x="199" y="732"/>
                      <a:pt x="200" y="731"/>
                      <a:pt x="200" y="731"/>
                    </a:cubicBezTo>
                    <a:cubicBezTo>
                      <a:pt x="200" y="731"/>
                      <a:pt x="201" y="732"/>
                      <a:pt x="201" y="732"/>
                    </a:cubicBezTo>
                    <a:cubicBezTo>
                      <a:pt x="201" y="733"/>
                      <a:pt x="201" y="734"/>
                      <a:pt x="201" y="734"/>
                    </a:cubicBezTo>
                    <a:cubicBezTo>
                      <a:pt x="201" y="734"/>
                      <a:pt x="202" y="734"/>
                      <a:pt x="202" y="734"/>
                    </a:cubicBezTo>
                    <a:cubicBezTo>
                      <a:pt x="202" y="734"/>
                      <a:pt x="203" y="734"/>
                      <a:pt x="203" y="734"/>
                    </a:cubicBezTo>
                    <a:cubicBezTo>
                      <a:pt x="204" y="735"/>
                      <a:pt x="205" y="735"/>
                      <a:pt x="206" y="736"/>
                    </a:cubicBezTo>
                    <a:cubicBezTo>
                      <a:pt x="206" y="737"/>
                      <a:pt x="207" y="737"/>
                      <a:pt x="207" y="737"/>
                    </a:cubicBezTo>
                    <a:cubicBezTo>
                      <a:pt x="207" y="737"/>
                      <a:pt x="207" y="737"/>
                      <a:pt x="207" y="737"/>
                    </a:cubicBezTo>
                    <a:cubicBezTo>
                      <a:pt x="208" y="737"/>
                      <a:pt x="208" y="737"/>
                      <a:pt x="208" y="737"/>
                    </a:cubicBezTo>
                    <a:cubicBezTo>
                      <a:pt x="209" y="738"/>
                      <a:pt x="209" y="738"/>
                      <a:pt x="209" y="739"/>
                    </a:cubicBezTo>
                    <a:cubicBezTo>
                      <a:pt x="209" y="739"/>
                      <a:pt x="209" y="740"/>
                      <a:pt x="209" y="740"/>
                    </a:cubicBezTo>
                    <a:cubicBezTo>
                      <a:pt x="210" y="740"/>
                      <a:pt x="211" y="740"/>
                      <a:pt x="211" y="740"/>
                    </a:cubicBezTo>
                    <a:cubicBezTo>
                      <a:pt x="211" y="740"/>
                      <a:pt x="211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3" y="740"/>
                      <a:pt x="213" y="741"/>
                    </a:cubicBezTo>
                    <a:cubicBezTo>
                      <a:pt x="213" y="741"/>
                      <a:pt x="213" y="741"/>
                      <a:pt x="213" y="741"/>
                    </a:cubicBezTo>
                    <a:cubicBezTo>
                      <a:pt x="213" y="742"/>
                      <a:pt x="213" y="742"/>
                      <a:pt x="214" y="743"/>
                    </a:cubicBezTo>
                    <a:cubicBezTo>
                      <a:pt x="214" y="743"/>
                      <a:pt x="214" y="743"/>
                      <a:pt x="214" y="743"/>
                    </a:cubicBezTo>
                    <a:cubicBezTo>
                      <a:pt x="214" y="744"/>
                      <a:pt x="215" y="745"/>
                      <a:pt x="215" y="745"/>
                    </a:cubicBezTo>
                    <a:cubicBezTo>
                      <a:pt x="215" y="745"/>
                      <a:pt x="215" y="746"/>
                      <a:pt x="216" y="746"/>
                    </a:cubicBezTo>
                    <a:cubicBezTo>
                      <a:pt x="216" y="746"/>
                      <a:pt x="216" y="746"/>
                      <a:pt x="216" y="746"/>
                    </a:cubicBezTo>
                    <a:cubicBezTo>
                      <a:pt x="217" y="746"/>
                      <a:pt x="217" y="746"/>
                      <a:pt x="217" y="746"/>
                    </a:cubicBezTo>
                    <a:cubicBezTo>
                      <a:pt x="217" y="747"/>
                      <a:pt x="217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9" y="748"/>
                      <a:pt x="220" y="748"/>
                      <a:pt x="220" y="748"/>
                    </a:cubicBezTo>
                    <a:cubicBezTo>
                      <a:pt x="220" y="748"/>
                      <a:pt x="220" y="749"/>
                      <a:pt x="221" y="749"/>
                    </a:cubicBezTo>
                    <a:cubicBezTo>
                      <a:pt x="221" y="749"/>
                      <a:pt x="221" y="749"/>
                      <a:pt x="221" y="748"/>
                    </a:cubicBezTo>
                    <a:cubicBezTo>
                      <a:pt x="222" y="748"/>
                      <a:pt x="222" y="748"/>
                      <a:pt x="222" y="749"/>
                    </a:cubicBezTo>
                    <a:cubicBezTo>
                      <a:pt x="222" y="749"/>
                      <a:pt x="221" y="750"/>
                      <a:pt x="221" y="750"/>
                    </a:cubicBezTo>
                    <a:cubicBezTo>
                      <a:pt x="222" y="751"/>
                      <a:pt x="222" y="750"/>
                      <a:pt x="223" y="751"/>
                    </a:cubicBezTo>
                    <a:cubicBezTo>
                      <a:pt x="223" y="751"/>
                      <a:pt x="223" y="751"/>
                      <a:pt x="223" y="751"/>
                    </a:cubicBezTo>
                    <a:cubicBezTo>
                      <a:pt x="223" y="751"/>
                      <a:pt x="224" y="752"/>
                      <a:pt x="224" y="752"/>
                    </a:cubicBezTo>
                    <a:cubicBezTo>
                      <a:pt x="224" y="752"/>
                      <a:pt x="224" y="753"/>
                      <a:pt x="224" y="753"/>
                    </a:cubicBezTo>
                    <a:cubicBezTo>
                      <a:pt x="225" y="753"/>
                      <a:pt x="225" y="754"/>
                      <a:pt x="225" y="754"/>
                    </a:cubicBezTo>
                    <a:cubicBezTo>
                      <a:pt x="225" y="754"/>
                      <a:pt x="226" y="754"/>
                      <a:pt x="226" y="754"/>
                    </a:cubicBezTo>
                    <a:cubicBezTo>
                      <a:pt x="226" y="754"/>
                      <a:pt x="226" y="755"/>
                      <a:pt x="227" y="755"/>
                    </a:cubicBezTo>
                    <a:cubicBezTo>
                      <a:pt x="227" y="756"/>
                      <a:pt x="228" y="755"/>
                      <a:pt x="228" y="756"/>
                    </a:cubicBezTo>
                    <a:cubicBezTo>
                      <a:pt x="228" y="756"/>
                      <a:pt x="228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30" y="757"/>
                      <a:pt x="230" y="757"/>
                      <a:pt x="230" y="757"/>
                    </a:cubicBezTo>
                    <a:cubicBezTo>
                      <a:pt x="230" y="757"/>
                      <a:pt x="231" y="757"/>
                      <a:pt x="231" y="758"/>
                    </a:cubicBezTo>
                    <a:cubicBezTo>
                      <a:pt x="231" y="758"/>
                      <a:pt x="232" y="758"/>
                      <a:pt x="232" y="758"/>
                    </a:cubicBezTo>
                    <a:cubicBezTo>
                      <a:pt x="232" y="759"/>
                      <a:pt x="233" y="759"/>
                      <a:pt x="233" y="759"/>
                    </a:cubicBezTo>
                    <a:cubicBezTo>
                      <a:pt x="233" y="760"/>
                      <a:pt x="233" y="760"/>
                      <a:pt x="234" y="760"/>
                    </a:cubicBezTo>
                    <a:cubicBezTo>
                      <a:pt x="234" y="760"/>
                      <a:pt x="234" y="760"/>
                      <a:pt x="234" y="760"/>
                    </a:cubicBezTo>
                    <a:cubicBezTo>
                      <a:pt x="234" y="760"/>
                      <a:pt x="234" y="760"/>
                      <a:pt x="235" y="760"/>
                    </a:cubicBezTo>
                    <a:cubicBezTo>
                      <a:pt x="235" y="761"/>
                      <a:pt x="236" y="761"/>
                      <a:pt x="236" y="761"/>
                    </a:cubicBezTo>
                    <a:cubicBezTo>
                      <a:pt x="236" y="761"/>
                      <a:pt x="236" y="761"/>
                      <a:pt x="237" y="761"/>
                    </a:cubicBezTo>
                    <a:cubicBezTo>
                      <a:pt x="237" y="761"/>
                      <a:pt x="237" y="761"/>
                      <a:pt x="237" y="761"/>
                    </a:cubicBezTo>
                    <a:cubicBezTo>
                      <a:pt x="237" y="762"/>
                      <a:pt x="238" y="762"/>
                      <a:pt x="239" y="763"/>
                    </a:cubicBezTo>
                    <a:cubicBezTo>
                      <a:pt x="240" y="763"/>
                      <a:pt x="240" y="763"/>
                      <a:pt x="241" y="764"/>
                    </a:cubicBezTo>
                    <a:cubicBezTo>
                      <a:pt x="241" y="764"/>
                      <a:pt x="241" y="764"/>
                      <a:pt x="241" y="764"/>
                    </a:cubicBezTo>
                    <a:cubicBezTo>
                      <a:pt x="241" y="764"/>
                      <a:pt x="241" y="764"/>
                      <a:pt x="242" y="764"/>
                    </a:cubicBezTo>
                    <a:cubicBezTo>
                      <a:pt x="242" y="764"/>
                      <a:pt x="242" y="764"/>
                      <a:pt x="242" y="764"/>
                    </a:cubicBezTo>
                    <a:cubicBezTo>
                      <a:pt x="242" y="764"/>
                      <a:pt x="243" y="764"/>
                      <a:pt x="243" y="764"/>
                    </a:cubicBezTo>
                    <a:cubicBezTo>
                      <a:pt x="243" y="764"/>
                      <a:pt x="243" y="765"/>
                      <a:pt x="243" y="765"/>
                    </a:cubicBezTo>
                    <a:cubicBezTo>
                      <a:pt x="244" y="765"/>
                      <a:pt x="244" y="766"/>
                      <a:pt x="244" y="766"/>
                    </a:cubicBezTo>
                    <a:cubicBezTo>
                      <a:pt x="244" y="766"/>
                      <a:pt x="245" y="766"/>
                      <a:pt x="246" y="766"/>
                    </a:cubicBezTo>
                    <a:cubicBezTo>
                      <a:pt x="247" y="767"/>
                      <a:pt x="248" y="767"/>
                      <a:pt x="248" y="767"/>
                    </a:cubicBezTo>
                    <a:cubicBezTo>
                      <a:pt x="249" y="767"/>
                      <a:pt x="249" y="768"/>
                      <a:pt x="249" y="768"/>
                    </a:cubicBezTo>
                    <a:cubicBezTo>
                      <a:pt x="248" y="768"/>
                      <a:pt x="250" y="769"/>
                      <a:pt x="250" y="769"/>
                    </a:cubicBezTo>
                    <a:cubicBezTo>
                      <a:pt x="251" y="769"/>
                      <a:pt x="251" y="770"/>
                      <a:pt x="252" y="770"/>
                    </a:cubicBezTo>
                    <a:cubicBezTo>
                      <a:pt x="253" y="770"/>
                      <a:pt x="252" y="770"/>
                      <a:pt x="253" y="770"/>
                    </a:cubicBezTo>
                    <a:cubicBezTo>
                      <a:pt x="253" y="770"/>
                      <a:pt x="254" y="770"/>
                      <a:pt x="254" y="770"/>
                    </a:cubicBezTo>
                    <a:cubicBezTo>
                      <a:pt x="254" y="770"/>
                      <a:pt x="255" y="771"/>
                      <a:pt x="255" y="771"/>
                    </a:cubicBezTo>
                    <a:cubicBezTo>
                      <a:pt x="255" y="772"/>
                      <a:pt x="255" y="772"/>
                      <a:pt x="256" y="772"/>
                    </a:cubicBezTo>
                    <a:cubicBezTo>
                      <a:pt x="257" y="773"/>
                      <a:pt x="258" y="772"/>
                      <a:pt x="259" y="774"/>
                    </a:cubicBezTo>
                    <a:cubicBezTo>
                      <a:pt x="259" y="774"/>
                      <a:pt x="259" y="775"/>
                      <a:pt x="259" y="775"/>
                    </a:cubicBezTo>
                    <a:cubicBezTo>
                      <a:pt x="260" y="775"/>
                      <a:pt x="260" y="774"/>
                      <a:pt x="261" y="774"/>
                    </a:cubicBezTo>
                    <a:cubicBezTo>
                      <a:pt x="261" y="774"/>
                      <a:pt x="261" y="774"/>
                      <a:pt x="262" y="775"/>
                    </a:cubicBezTo>
                    <a:cubicBezTo>
                      <a:pt x="262" y="775"/>
                      <a:pt x="263" y="775"/>
                      <a:pt x="263" y="775"/>
                    </a:cubicBezTo>
                    <a:cubicBezTo>
                      <a:pt x="265" y="775"/>
                      <a:pt x="265" y="776"/>
                      <a:pt x="267" y="777"/>
                    </a:cubicBezTo>
                    <a:cubicBezTo>
                      <a:pt x="267" y="777"/>
                      <a:pt x="267" y="776"/>
                      <a:pt x="268" y="776"/>
                    </a:cubicBezTo>
                    <a:cubicBezTo>
                      <a:pt x="269" y="777"/>
                      <a:pt x="271" y="778"/>
                      <a:pt x="271" y="778"/>
                    </a:cubicBezTo>
                    <a:cubicBezTo>
                      <a:pt x="271" y="778"/>
                      <a:pt x="272" y="779"/>
                      <a:pt x="272" y="779"/>
                    </a:cubicBezTo>
                    <a:cubicBezTo>
                      <a:pt x="272" y="779"/>
                      <a:pt x="273" y="779"/>
                      <a:pt x="273" y="779"/>
                    </a:cubicBezTo>
                    <a:cubicBezTo>
                      <a:pt x="273" y="779"/>
                      <a:pt x="273" y="779"/>
                      <a:pt x="273" y="779"/>
                    </a:cubicBezTo>
                    <a:cubicBezTo>
                      <a:pt x="274" y="779"/>
                      <a:pt x="274" y="779"/>
                      <a:pt x="274" y="779"/>
                    </a:cubicBezTo>
                    <a:cubicBezTo>
                      <a:pt x="275" y="779"/>
                      <a:pt x="275" y="779"/>
                      <a:pt x="275" y="779"/>
                    </a:cubicBezTo>
                    <a:cubicBezTo>
                      <a:pt x="275" y="780"/>
                      <a:pt x="276" y="780"/>
                      <a:pt x="276" y="780"/>
                    </a:cubicBezTo>
                    <a:cubicBezTo>
                      <a:pt x="276" y="780"/>
                      <a:pt x="277" y="780"/>
                      <a:pt x="278" y="780"/>
                    </a:cubicBezTo>
                    <a:cubicBezTo>
                      <a:pt x="278" y="780"/>
                      <a:pt x="278" y="780"/>
                      <a:pt x="279" y="781"/>
                    </a:cubicBezTo>
                    <a:cubicBezTo>
                      <a:pt x="279" y="781"/>
                      <a:pt x="279" y="781"/>
                      <a:pt x="279" y="781"/>
                    </a:cubicBezTo>
                    <a:cubicBezTo>
                      <a:pt x="279" y="781"/>
                      <a:pt x="279" y="781"/>
                      <a:pt x="280" y="781"/>
                    </a:cubicBezTo>
                    <a:cubicBezTo>
                      <a:pt x="280" y="781"/>
                      <a:pt x="281" y="781"/>
                      <a:pt x="281" y="782"/>
                    </a:cubicBezTo>
                    <a:cubicBezTo>
                      <a:pt x="281" y="782"/>
                      <a:pt x="282" y="782"/>
                      <a:pt x="282" y="782"/>
                    </a:cubicBezTo>
                    <a:cubicBezTo>
                      <a:pt x="282" y="782"/>
                      <a:pt x="282" y="782"/>
                      <a:pt x="282" y="782"/>
                    </a:cubicBezTo>
                    <a:cubicBezTo>
                      <a:pt x="282" y="782"/>
                      <a:pt x="283" y="782"/>
                      <a:pt x="283" y="782"/>
                    </a:cubicBezTo>
                    <a:cubicBezTo>
                      <a:pt x="284" y="782"/>
                      <a:pt x="285" y="782"/>
                      <a:pt x="285" y="783"/>
                    </a:cubicBezTo>
                    <a:cubicBezTo>
                      <a:pt x="285" y="783"/>
                      <a:pt x="286" y="783"/>
                      <a:pt x="286" y="783"/>
                    </a:cubicBezTo>
                    <a:cubicBezTo>
                      <a:pt x="286" y="783"/>
                      <a:pt x="287" y="783"/>
                      <a:pt x="287" y="784"/>
                    </a:cubicBezTo>
                    <a:cubicBezTo>
                      <a:pt x="288" y="784"/>
                      <a:pt x="288" y="784"/>
                      <a:pt x="289" y="784"/>
                    </a:cubicBezTo>
                    <a:cubicBezTo>
                      <a:pt x="290" y="784"/>
                      <a:pt x="290" y="783"/>
                      <a:pt x="290" y="783"/>
                    </a:cubicBezTo>
                    <a:cubicBezTo>
                      <a:pt x="290" y="783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2" y="784"/>
                      <a:pt x="292" y="785"/>
                    </a:cubicBezTo>
                    <a:cubicBezTo>
                      <a:pt x="292" y="785"/>
                      <a:pt x="293" y="785"/>
                      <a:pt x="293" y="785"/>
                    </a:cubicBezTo>
                    <a:cubicBezTo>
                      <a:pt x="293" y="785"/>
                      <a:pt x="293" y="785"/>
                      <a:pt x="293" y="785"/>
                    </a:cubicBezTo>
                    <a:cubicBezTo>
                      <a:pt x="293" y="785"/>
                      <a:pt x="294" y="785"/>
                      <a:pt x="294" y="785"/>
                    </a:cubicBezTo>
                    <a:cubicBezTo>
                      <a:pt x="294" y="785"/>
                      <a:pt x="294" y="785"/>
                      <a:pt x="294" y="785"/>
                    </a:cubicBezTo>
                    <a:cubicBezTo>
                      <a:pt x="294" y="785"/>
                      <a:pt x="295" y="785"/>
                      <a:pt x="295" y="785"/>
                    </a:cubicBezTo>
                    <a:cubicBezTo>
                      <a:pt x="295" y="785"/>
                      <a:pt x="295" y="785"/>
                      <a:pt x="295" y="785"/>
                    </a:cubicBezTo>
                    <a:cubicBezTo>
                      <a:pt x="295" y="786"/>
                      <a:pt x="295" y="786"/>
                      <a:pt x="296" y="786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97" y="787"/>
                      <a:pt x="299" y="787"/>
                      <a:pt x="300" y="788"/>
                    </a:cubicBezTo>
                    <a:cubicBezTo>
                      <a:pt x="300" y="788"/>
                      <a:pt x="300" y="788"/>
                      <a:pt x="300" y="788"/>
                    </a:cubicBezTo>
                    <a:cubicBezTo>
                      <a:pt x="300" y="788"/>
                      <a:pt x="301" y="788"/>
                      <a:pt x="301" y="788"/>
                    </a:cubicBezTo>
                    <a:cubicBezTo>
                      <a:pt x="302" y="788"/>
                      <a:pt x="303" y="789"/>
                      <a:pt x="303" y="789"/>
                    </a:cubicBezTo>
                    <a:cubicBezTo>
                      <a:pt x="303" y="790"/>
                      <a:pt x="304" y="789"/>
                      <a:pt x="304" y="789"/>
                    </a:cubicBezTo>
                    <a:cubicBezTo>
                      <a:pt x="304" y="789"/>
                      <a:pt x="304" y="790"/>
                      <a:pt x="304" y="790"/>
                    </a:cubicBezTo>
                    <a:cubicBezTo>
                      <a:pt x="304" y="790"/>
                      <a:pt x="305" y="790"/>
                      <a:pt x="305" y="790"/>
                    </a:cubicBezTo>
                    <a:cubicBezTo>
                      <a:pt x="305" y="790"/>
                      <a:pt x="305" y="790"/>
                      <a:pt x="305" y="790"/>
                    </a:cubicBezTo>
                    <a:cubicBezTo>
                      <a:pt x="305" y="790"/>
                      <a:pt x="306" y="790"/>
                      <a:pt x="306" y="790"/>
                    </a:cubicBezTo>
                    <a:cubicBezTo>
                      <a:pt x="307" y="790"/>
                      <a:pt x="307" y="791"/>
                      <a:pt x="308" y="791"/>
                    </a:cubicBezTo>
                    <a:cubicBezTo>
                      <a:pt x="309" y="792"/>
                      <a:pt x="309" y="792"/>
                      <a:pt x="310" y="793"/>
                    </a:cubicBezTo>
                    <a:cubicBezTo>
                      <a:pt x="311" y="792"/>
                      <a:pt x="312" y="793"/>
                      <a:pt x="313" y="793"/>
                    </a:cubicBezTo>
                    <a:cubicBezTo>
                      <a:pt x="313" y="793"/>
                      <a:pt x="313" y="794"/>
                      <a:pt x="314" y="794"/>
                    </a:cubicBezTo>
                    <a:cubicBezTo>
                      <a:pt x="315" y="794"/>
                      <a:pt x="315" y="794"/>
                      <a:pt x="316" y="794"/>
                    </a:cubicBezTo>
                    <a:cubicBezTo>
                      <a:pt x="316" y="794"/>
                      <a:pt x="317" y="795"/>
                      <a:pt x="317" y="795"/>
                    </a:cubicBezTo>
                    <a:cubicBezTo>
                      <a:pt x="319" y="796"/>
                      <a:pt x="320" y="797"/>
                      <a:pt x="322" y="797"/>
                    </a:cubicBezTo>
                    <a:cubicBezTo>
                      <a:pt x="322" y="798"/>
                      <a:pt x="324" y="797"/>
                      <a:pt x="323" y="796"/>
                    </a:cubicBezTo>
                    <a:cubicBezTo>
                      <a:pt x="323" y="796"/>
                      <a:pt x="323" y="797"/>
                      <a:pt x="322" y="797"/>
                    </a:cubicBezTo>
                    <a:cubicBezTo>
                      <a:pt x="323" y="795"/>
                      <a:pt x="321" y="796"/>
                      <a:pt x="321" y="795"/>
                    </a:cubicBezTo>
                    <a:close/>
                    <a:moveTo>
                      <a:pt x="250" y="413"/>
                    </a:moveTo>
                    <a:cubicBezTo>
                      <a:pt x="250" y="414"/>
                      <a:pt x="248" y="414"/>
                      <a:pt x="248" y="415"/>
                    </a:cubicBezTo>
                    <a:cubicBezTo>
                      <a:pt x="247" y="415"/>
                      <a:pt x="247" y="415"/>
                      <a:pt x="246" y="415"/>
                    </a:cubicBezTo>
                    <a:cubicBezTo>
                      <a:pt x="245" y="415"/>
                      <a:pt x="245" y="415"/>
                      <a:pt x="244" y="416"/>
                    </a:cubicBezTo>
                    <a:cubicBezTo>
                      <a:pt x="244" y="416"/>
                      <a:pt x="243" y="416"/>
                      <a:pt x="243" y="416"/>
                    </a:cubicBezTo>
                    <a:cubicBezTo>
                      <a:pt x="242" y="416"/>
                      <a:pt x="242" y="416"/>
                      <a:pt x="241" y="416"/>
                    </a:cubicBezTo>
                    <a:cubicBezTo>
                      <a:pt x="240" y="416"/>
                      <a:pt x="240" y="418"/>
                      <a:pt x="240" y="418"/>
                    </a:cubicBezTo>
                    <a:cubicBezTo>
                      <a:pt x="238" y="418"/>
                      <a:pt x="238" y="419"/>
                      <a:pt x="237" y="418"/>
                    </a:cubicBezTo>
                    <a:cubicBezTo>
                      <a:pt x="237" y="419"/>
                      <a:pt x="236" y="419"/>
                      <a:pt x="236" y="420"/>
                    </a:cubicBezTo>
                    <a:cubicBezTo>
                      <a:pt x="235" y="419"/>
                      <a:pt x="235" y="420"/>
                      <a:pt x="234" y="420"/>
                    </a:cubicBezTo>
                    <a:cubicBezTo>
                      <a:pt x="234" y="419"/>
                      <a:pt x="236" y="419"/>
                      <a:pt x="236" y="418"/>
                    </a:cubicBezTo>
                    <a:cubicBezTo>
                      <a:pt x="236" y="418"/>
                      <a:pt x="235" y="418"/>
                      <a:pt x="235" y="417"/>
                    </a:cubicBezTo>
                    <a:cubicBezTo>
                      <a:pt x="236" y="415"/>
                      <a:pt x="236" y="414"/>
                      <a:pt x="238" y="413"/>
                    </a:cubicBezTo>
                    <a:cubicBezTo>
                      <a:pt x="239" y="412"/>
                      <a:pt x="239" y="413"/>
                      <a:pt x="239" y="413"/>
                    </a:cubicBezTo>
                    <a:cubicBezTo>
                      <a:pt x="240" y="412"/>
                      <a:pt x="241" y="412"/>
                      <a:pt x="242" y="411"/>
                    </a:cubicBezTo>
                    <a:cubicBezTo>
                      <a:pt x="242" y="410"/>
                      <a:pt x="243" y="411"/>
                      <a:pt x="244" y="410"/>
                    </a:cubicBezTo>
                    <a:cubicBezTo>
                      <a:pt x="245" y="410"/>
                      <a:pt x="244" y="411"/>
                      <a:pt x="243" y="412"/>
                    </a:cubicBezTo>
                    <a:cubicBezTo>
                      <a:pt x="243" y="412"/>
                      <a:pt x="242" y="413"/>
                      <a:pt x="242" y="413"/>
                    </a:cubicBezTo>
                    <a:cubicBezTo>
                      <a:pt x="241" y="414"/>
                      <a:pt x="241" y="413"/>
                      <a:pt x="241" y="413"/>
                    </a:cubicBezTo>
                    <a:cubicBezTo>
                      <a:pt x="241" y="413"/>
                      <a:pt x="240" y="413"/>
                      <a:pt x="240" y="413"/>
                    </a:cubicBezTo>
                    <a:cubicBezTo>
                      <a:pt x="240" y="414"/>
                      <a:pt x="239" y="414"/>
                      <a:pt x="239" y="415"/>
                    </a:cubicBezTo>
                    <a:cubicBezTo>
                      <a:pt x="238" y="414"/>
                      <a:pt x="238" y="415"/>
                      <a:pt x="237" y="415"/>
                    </a:cubicBezTo>
                    <a:cubicBezTo>
                      <a:pt x="237" y="416"/>
                      <a:pt x="237" y="416"/>
                      <a:pt x="237" y="417"/>
                    </a:cubicBezTo>
                    <a:cubicBezTo>
                      <a:pt x="238" y="417"/>
                      <a:pt x="239" y="416"/>
                      <a:pt x="240" y="415"/>
                    </a:cubicBezTo>
                    <a:cubicBezTo>
                      <a:pt x="241" y="415"/>
                      <a:pt x="242" y="415"/>
                      <a:pt x="243" y="415"/>
                    </a:cubicBezTo>
                    <a:cubicBezTo>
                      <a:pt x="244" y="414"/>
                      <a:pt x="244" y="414"/>
                      <a:pt x="245" y="414"/>
                    </a:cubicBezTo>
                    <a:cubicBezTo>
                      <a:pt x="245" y="414"/>
                      <a:pt x="246" y="413"/>
                      <a:pt x="247" y="412"/>
                    </a:cubicBezTo>
                    <a:cubicBezTo>
                      <a:pt x="249" y="412"/>
                      <a:pt x="249" y="412"/>
                      <a:pt x="249" y="412"/>
                    </a:cubicBezTo>
                    <a:cubicBezTo>
                      <a:pt x="251" y="412"/>
                      <a:pt x="251" y="411"/>
                      <a:pt x="253" y="411"/>
                    </a:cubicBezTo>
                    <a:cubicBezTo>
                      <a:pt x="254" y="413"/>
                      <a:pt x="252" y="412"/>
                      <a:pt x="250" y="413"/>
                    </a:cubicBezTo>
                    <a:close/>
                    <a:moveTo>
                      <a:pt x="247" y="410"/>
                    </a:moveTo>
                    <a:cubicBezTo>
                      <a:pt x="247" y="409"/>
                      <a:pt x="247" y="409"/>
                      <a:pt x="247" y="409"/>
                    </a:cubicBezTo>
                    <a:cubicBezTo>
                      <a:pt x="248" y="409"/>
                      <a:pt x="248" y="409"/>
                      <a:pt x="248" y="409"/>
                    </a:cubicBezTo>
                    <a:cubicBezTo>
                      <a:pt x="248" y="410"/>
                      <a:pt x="248" y="410"/>
                      <a:pt x="248" y="410"/>
                    </a:cubicBezTo>
                    <a:lnTo>
                      <a:pt x="247" y="410"/>
                    </a:lnTo>
                    <a:close/>
                    <a:moveTo>
                      <a:pt x="249" y="408"/>
                    </a:moveTo>
                    <a:cubicBezTo>
                      <a:pt x="250" y="408"/>
                      <a:pt x="250" y="408"/>
                      <a:pt x="250" y="408"/>
                    </a:cubicBezTo>
                    <a:cubicBezTo>
                      <a:pt x="251" y="408"/>
                      <a:pt x="251" y="408"/>
                      <a:pt x="252" y="407"/>
                    </a:cubicBezTo>
                    <a:cubicBezTo>
                      <a:pt x="252" y="407"/>
                      <a:pt x="253" y="407"/>
                      <a:pt x="253" y="408"/>
                    </a:cubicBezTo>
                    <a:cubicBezTo>
                      <a:pt x="252" y="408"/>
                      <a:pt x="252" y="409"/>
                      <a:pt x="252" y="409"/>
                    </a:cubicBezTo>
                    <a:cubicBezTo>
                      <a:pt x="251" y="409"/>
                      <a:pt x="251" y="410"/>
                      <a:pt x="250" y="409"/>
                    </a:cubicBezTo>
                    <a:cubicBezTo>
                      <a:pt x="249" y="409"/>
                      <a:pt x="249" y="409"/>
                      <a:pt x="249" y="408"/>
                    </a:cubicBezTo>
                    <a:close/>
                    <a:moveTo>
                      <a:pt x="271" y="409"/>
                    </a:moveTo>
                    <a:cubicBezTo>
                      <a:pt x="270" y="409"/>
                      <a:pt x="270" y="410"/>
                      <a:pt x="269" y="410"/>
                    </a:cubicBezTo>
                    <a:cubicBezTo>
                      <a:pt x="268" y="410"/>
                      <a:pt x="269" y="409"/>
                      <a:pt x="267" y="409"/>
                    </a:cubicBezTo>
                    <a:cubicBezTo>
                      <a:pt x="266" y="410"/>
                      <a:pt x="265" y="410"/>
                      <a:pt x="265" y="411"/>
                    </a:cubicBezTo>
                    <a:cubicBezTo>
                      <a:pt x="264" y="411"/>
                      <a:pt x="263" y="412"/>
                      <a:pt x="262" y="410"/>
                    </a:cubicBezTo>
                    <a:cubicBezTo>
                      <a:pt x="262" y="410"/>
                      <a:pt x="262" y="411"/>
                      <a:pt x="262" y="411"/>
                    </a:cubicBezTo>
                    <a:cubicBezTo>
                      <a:pt x="261" y="411"/>
                      <a:pt x="261" y="411"/>
                      <a:pt x="260" y="411"/>
                    </a:cubicBezTo>
                    <a:cubicBezTo>
                      <a:pt x="260" y="411"/>
                      <a:pt x="260" y="411"/>
                      <a:pt x="259" y="412"/>
                    </a:cubicBezTo>
                    <a:cubicBezTo>
                      <a:pt x="259" y="412"/>
                      <a:pt x="258" y="412"/>
                      <a:pt x="258" y="412"/>
                    </a:cubicBezTo>
                    <a:cubicBezTo>
                      <a:pt x="257" y="412"/>
                      <a:pt x="256" y="412"/>
                      <a:pt x="255" y="412"/>
                    </a:cubicBezTo>
                    <a:cubicBezTo>
                      <a:pt x="255" y="411"/>
                      <a:pt x="256" y="411"/>
                      <a:pt x="256" y="411"/>
                    </a:cubicBezTo>
                    <a:cubicBezTo>
                      <a:pt x="256" y="411"/>
                      <a:pt x="256" y="410"/>
                      <a:pt x="256" y="410"/>
                    </a:cubicBezTo>
                    <a:cubicBezTo>
                      <a:pt x="257" y="410"/>
                      <a:pt x="257" y="410"/>
                      <a:pt x="257" y="410"/>
                    </a:cubicBezTo>
                    <a:cubicBezTo>
                      <a:pt x="258" y="410"/>
                      <a:pt x="258" y="409"/>
                      <a:pt x="259" y="409"/>
                    </a:cubicBezTo>
                    <a:cubicBezTo>
                      <a:pt x="260" y="409"/>
                      <a:pt x="259" y="410"/>
                      <a:pt x="260" y="410"/>
                    </a:cubicBezTo>
                    <a:cubicBezTo>
                      <a:pt x="260" y="410"/>
                      <a:pt x="261" y="409"/>
                      <a:pt x="262" y="410"/>
                    </a:cubicBezTo>
                    <a:cubicBezTo>
                      <a:pt x="263" y="410"/>
                      <a:pt x="263" y="409"/>
                      <a:pt x="263" y="408"/>
                    </a:cubicBezTo>
                    <a:cubicBezTo>
                      <a:pt x="263" y="408"/>
                      <a:pt x="264" y="407"/>
                      <a:pt x="264" y="407"/>
                    </a:cubicBezTo>
                    <a:cubicBezTo>
                      <a:pt x="266" y="407"/>
                      <a:pt x="268" y="408"/>
                      <a:pt x="270" y="407"/>
                    </a:cubicBezTo>
                    <a:cubicBezTo>
                      <a:pt x="270" y="407"/>
                      <a:pt x="271" y="407"/>
                      <a:pt x="272" y="407"/>
                    </a:cubicBezTo>
                    <a:cubicBezTo>
                      <a:pt x="273" y="407"/>
                      <a:pt x="273" y="406"/>
                      <a:pt x="274" y="406"/>
                    </a:cubicBezTo>
                    <a:cubicBezTo>
                      <a:pt x="275" y="406"/>
                      <a:pt x="275" y="406"/>
                      <a:pt x="275" y="406"/>
                    </a:cubicBezTo>
                    <a:cubicBezTo>
                      <a:pt x="275" y="406"/>
                      <a:pt x="272" y="408"/>
                      <a:pt x="271" y="409"/>
                    </a:cubicBezTo>
                    <a:close/>
                    <a:moveTo>
                      <a:pt x="258" y="406"/>
                    </a:moveTo>
                    <a:cubicBezTo>
                      <a:pt x="259" y="406"/>
                      <a:pt x="258" y="408"/>
                      <a:pt x="256" y="408"/>
                    </a:cubicBezTo>
                    <a:cubicBezTo>
                      <a:pt x="256" y="406"/>
                      <a:pt x="257" y="407"/>
                      <a:pt x="258" y="406"/>
                    </a:cubicBezTo>
                    <a:close/>
                    <a:moveTo>
                      <a:pt x="259" y="407"/>
                    </a:moveTo>
                    <a:cubicBezTo>
                      <a:pt x="259" y="407"/>
                      <a:pt x="259" y="406"/>
                      <a:pt x="259" y="406"/>
                    </a:cubicBezTo>
                    <a:cubicBezTo>
                      <a:pt x="260" y="406"/>
                      <a:pt x="260" y="406"/>
                      <a:pt x="260" y="406"/>
                    </a:cubicBezTo>
                    <a:cubicBezTo>
                      <a:pt x="261" y="407"/>
                      <a:pt x="260" y="407"/>
                      <a:pt x="259" y="407"/>
                    </a:cubicBezTo>
                    <a:close/>
                    <a:moveTo>
                      <a:pt x="291" y="419"/>
                    </a:moveTo>
                    <a:cubicBezTo>
                      <a:pt x="291" y="419"/>
                      <a:pt x="291" y="420"/>
                      <a:pt x="290" y="420"/>
                    </a:cubicBezTo>
                    <a:cubicBezTo>
                      <a:pt x="290" y="420"/>
                      <a:pt x="290" y="419"/>
                      <a:pt x="290" y="419"/>
                    </a:cubicBezTo>
                    <a:cubicBezTo>
                      <a:pt x="289" y="419"/>
                      <a:pt x="288" y="419"/>
                      <a:pt x="288" y="419"/>
                    </a:cubicBezTo>
                    <a:cubicBezTo>
                      <a:pt x="287" y="419"/>
                      <a:pt x="287" y="418"/>
                      <a:pt x="287" y="418"/>
                    </a:cubicBezTo>
                    <a:cubicBezTo>
                      <a:pt x="287" y="417"/>
                      <a:pt x="286" y="418"/>
                      <a:pt x="286" y="418"/>
                    </a:cubicBezTo>
                    <a:cubicBezTo>
                      <a:pt x="286" y="417"/>
                      <a:pt x="286" y="417"/>
                      <a:pt x="285" y="417"/>
                    </a:cubicBezTo>
                    <a:cubicBezTo>
                      <a:pt x="285" y="417"/>
                      <a:pt x="285" y="417"/>
                      <a:pt x="284" y="417"/>
                    </a:cubicBezTo>
                    <a:cubicBezTo>
                      <a:pt x="284" y="416"/>
                      <a:pt x="284" y="416"/>
                      <a:pt x="285" y="416"/>
                    </a:cubicBezTo>
                    <a:cubicBezTo>
                      <a:pt x="286" y="415"/>
                      <a:pt x="286" y="415"/>
                      <a:pt x="288" y="416"/>
                    </a:cubicBezTo>
                    <a:cubicBezTo>
                      <a:pt x="288" y="416"/>
                      <a:pt x="288" y="416"/>
                      <a:pt x="288" y="416"/>
                    </a:cubicBezTo>
                    <a:cubicBezTo>
                      <a:pt x="289" y="416"/>
                      <a:pt x="289" y="417"/>
                      <a:pt x="290" y="417"/>
                    </a:cubicBezTo>
                    <a:cubicBezTo>
                      <a:pt x="290" y="417"/>
                      <a:pt x="292" y="418"/>
                      <a:pt x="291" y="419"/>
                    </a:cubicBezTo>
                    <a:close/>
                    <a:moveTo>
                      <a:pt x="305" y="359"/>
                    </a:moveTo>
                    <a:cubicBezTo>
                      <a:pt x="305" y="360"/>
                      <a:pt x="305" y="360"/>
                      <a:pt x="305" y="360"/>
                    </a:cubicBezTo>
                    <a:cubicBezTo>
                      <a:pt x="303" y="360"/>
                      <a:pt x="302" y="361"/>
                      <a:pt x="302" y="358"/>
                    </a:cubicBezTo>
                    <a:cubicBezTo>
                      <a:pt x="303" y="359"/>
                      <a:pt x="304" y="358"/>
                      <a:pt x="305" y="359"/>
                    </a:cubicBezTo>
                    <a:close/>
                    <a:moveTo>
                      <a:pt x="254" y="363"/>
                    </a:moveTo>
                    <a:cubicBezTo>
                      <a:pt x="255" y="363"/>
                      <a:pt x="255" y="365"/>
                      <a:pt x="255" y="366"/>
                    </a:cubicBezTo>
                    <a:cubicBezTo>
                      <a:pt x="254" y="366"/>
                      <a:pt x="254" y="367"/>
                      <a:pt x="253" y="367"/>
                    </a:cubicBezTo>
                    <a:cubicBezTo>
                      <a:pt x="253" y="366"/>
                      <a:pt x="253" y="366"/>
                      <a:pt x="252" y="366"/>
                    </a:cubicBezTo>
                    <a:cubicBezTo>
                      <a:pt x="252" y="364"/>
                      <a:pt x="254" y="364"/>
                      <a:pt x="254" y="363"/>
                    </a:cubicBezTo>
                    <a:close/>
                    <a:moveTo>
                      <a:pt x="243" y="371"/>
                    </a:moveTo>
                    <a:cubicBezTo>
                      <a:pt x="243" y="370"/>
                      <a:pt x="245" y="370"/>
                      <a:pt x="245" y="370"/>
                    </a:cubicBezTo>
                    <a:cubicBezTo>
                      <a:pt x="245" y="368"/>
                      <a:pt x="245" y="368"/>
                      <a:pt x="246" y="366"/>
                    </a:cubicBezTo>
                    <a:cubicBezTo>
                      <a:pt x="248" y="367"/>
                      <a:pt x="249" y="366"/>
                      <a:pt x="250" y="365"/>
                    </a:cubicBezTo>
                    <a:cubicBezTo>
                      <a:pt x="251" y="365"/>
                      <a:pt x="251" y="366"/>
                      <a:pt x="251" y="366"/>
                    </a:cubicBezTo>
                    <a:cubicBezTo>
                      <a:pt x="252" y="368"/>
                      <a:pt x="250" y="367"/>
                      <a:pt x="250" y="369"/>
                    </a:cubicBezTo>
                    <a:cubicBezTo>
                      <a:pt x="250" y="369"/>
                      <a:pt x="249" y="368"/>
                      <a:pt x="249" y="368"/>
                    </a:cubicBezTo>
                    <a:cubicBezTo>
                      <a:pt x="247" y="368"/>
                      <a:pt x="247" y="369"/>
                      <a:pt x="246" y="369"/>
                    </a:cubicBezTo>
                    <a:cubicBezTo>
                      <a:pt x="245" y="370"/>
                      <a:pt x="247" y="370"/>
                      <a:pt x="247" y="371"/>
                    </a:cubicBezTo>
                    <a:cubicBezTo>
                      <a:pt x="246" y="371"/>
                      <a:pt x="246" y="371"/>
                      <a:pt x="246" y="371"/>
                    </a:cubicBezTo>
                    <a:cubicBezTo>
                      <a:pt x="245" y="371"/>
                      <a:pt x="245" y="372"/>
                      <a:pt x="245" y="372"/>
                    </a:cubicBezTo>
                    <a:cubicBezTo>
                      <a:pt x="244" y="373"/>
                      <a:pt x="244" y="372"/>
                      <a:pt x="243" y="372"/>
                    </a:cubicBezTo>
                    <a:lnTo>
                      <a:pt x="243" y="371"/>
                    </a:lnTo>
                    <a:close/>
                    <a:moveTo>
                      <a:pt x="225" y="382"/>
                    </a:moveTo>
                    <a:cubicBezTo>
                      <a:pt x="226" y="382"/>
                      <a:pt x="227" y="381"/>
                      <a:pt x="227" y="381"/>
                    </a:cubicBezTo>
                    <a:cubicBezTo>
                      <a:pt x="228" y="381"/>
                      <a:pt x="229" y="381"/>
                      <a:pt x="229" y="381"/>
                    </a:cubicBezTo>
                    <a:cubicBezTo>
                      <a:pt x="229" y="381"/>
                      <a:pt x="229" y="380"/>
                      <a:pt x="229" y="380"/>
                    </a:cubicBezTo>
                    <a:cubicBezTo>
                      <a:pt x="229" y="379"/>
                      <a:pt x="230" y="380"/>
                      <a:pt x="231" y="379"/>
                    </a:cubicBezTo>
                    <a:cubicBezTo>
                      <a:pt x="231" y="378"/>
                      <a:pt x="231" y="378"/>
                      <a:pt x="232" y="378"/>
                    </a:cubicBezTo>
                    <a:cubicBezTo>
                      <a:pt x="232" y="376"/>
                      <a:pt x="234" y="377"/>
                      <a:pt x="234" y="375"/>
                    </a:cubicBezTo>
                    <a:cubicBezTo>
                      <a:pt x="235" y="375"/>
                      <a:pt x="236" y="375"/>
                      <a:pt x="236" y="375"/>
                    </a:cubicBezTo>
                    <a:cubicBezTo>
                      <a:pt x="237" y="374"/>
                      <a:pt x="237" y="374"/>
                      <a:pt x="238" y="374"/>
                    </a:cubicBezTo>
                    <a:cubicBezTo>
                      <a:pt x="239" y="374"/>
                      <a:pt x="239" y="373"/>
                      <a:pt x="239" y="373"/>
                    </a:cubicBezTo>
                    <a:cubicBezTo>
                      <a:pt x="239" y="373"/>
                      <a:pt x="239" y="372"/>
                      <a:pt x="239" y="372"/>
                    </a:cubicBezTo>
                    <a:cubicBezTo>
                      <a:pt x="243" y="372"/>
                      <a:pt x="243" y="372"/>
                      <a:pt x="243" y="372"/>
                    </a:cubicBezTo>
                    <a:cubicBezTo>
                      <a:pt x="243" y="374"/>
                      <a:pt x="241" y="374"/>
                      <a:pt x="240" y="375"/>
                    </a:cubicBezTo>
                    <a:cubicBezTo>
                      <a:pt x="239" y="375"/>
                      <a:pt x="239" y="375"/>
                      <a:pt x="239" y="376"/>
                    </a:cubicBezTo>
                    <a:cubicBezTo>
                      <a:pt x="239" y="376"/>
                      <a:pt x="238" y="376"/>
                      <a:pt x="238" y="376"/>
                    </a:cubicBezTo>
                    <a:cubicBezTo>
                      <a:pt x="237" y="376"/>
                      <a:pt x="237" y="376"/>
                      <a:pt x="237" y="376"/>
                    </a:cubicBezTo>
                    <a:cubicBezTo>
                      <a:pt x="237" y="376"/>
                      <a:pt x="236" y="377"/>
                      <a:pt x="236" y="377"/>
                    </a:cubicBezTo>
                    <a:cubicBezTo>
                      <a:pt x="236" y="377"/>
                      <a:pt x="236" y="376"/>
                      <a:pt x="236" y="377"/>
                    </a:cubicBezTo>
                    <a:cubicBezTo>
                      <a:pt x="235" y="377"/>
                      <a:pt x="235" y="377"/>
                      <a:pt x="235" y="378"/>
                    </a:cubicBezTo>
                    <a:cubicBezTo>
                      <a:pt x="235" y="378"/>
                      <a:pt x="234" y="378"/>
                      <a:pt x="234" y="378"/>
                    </a:cubicBezTo>
                    <a:cubicBezTo>
                      <a:pt x="233" y="378"/>
                      <a:pt x="234" y="379"/>
                      <a:pt x="234" y="380"/>
                    </a:cubicBezTo>
                    <a:cubicBezTo>
                      <a:pt x="232" y="380"/>
                      <a:pt x="231" y="381"/>
                      <a:pt x="230" y="382"/>
                    </a:cubicBezTo>
                    <a:cubicBezTo>
                      <a:pt x="230" y="382"/>
                      <a:pt x="230" y="382"/>
                      <a:pt x="229" y="382"/>
                    </a:cubicBezTo>
                    <a:cubicBezTo>
                      <a:pt x="229" y="382"/>
                      <a:pt x="229" y="383"/>
                      <a:pt x="229" y="384"/>
                    </a:cubicBezTo>
                    <a:cubicBezTo>
                      <a:pt x="227" y="382"/>
                      <a:pt x="226" y="385"/>
                      <a:pt x="224" y="386"/>
                    </a:cubicBezTo>
                    <a:cubicBezTo>
                      <a:pt x="223" y="386"/>
                      <a:pt x="223" y="385"/>
                      <a:pt x="223" y="384"/>
                    </a:cubicBezTo>
                    <a:cubicBezTo>
                      <a:pt x="224" y="383"/>
                      <a:pt x="225" y="383"/>
                      <a:pt x="225" y="382"/>
                    </a:cubicBezTo>
                    <a:close/>
                    <a:moveTo>
                      <a:pt x="217" y="388"/>
                    </a:moveTo>
                    <a:cubicBezTo>
                      <a:pt x="217" y="388"/>
                      <a:pt x="218" y="388"/>
                      <a:pt x="218" y="388"/>
                    </a:cubicBezTo>
                    <a:cubicBezTo>
                      <a:pt x="218" y="388"/>
                      <a:pt x="218" y="388"/>
                      <a:pt x="219" y="387"/>
                    </a:cubicBezTo>
                    <a:cubicBezTo>
                      <a:pt x="219" y="387"/>
                      <a:pt x="219" y="387"/>
                      <a:pt x="220" y="386"/>
                    </a:cubicBezTo>
                    <a:cubicBezTo>
                      <a:pt x="220" y="386"/>
                      <a:pt x="220" y="386"/>
                      <a:pt x="220" y="386"/>
                    </a:cubicBezTo>
                    <a:cubicBezTo>
                      <a:pt x="221" y="386"/>
                      <a:pt x="221" y="386"/>
                      <a:pt x="221" y="385"/>
                    </a:cubicBezTo>
                    <a:cubicBezTo>
                      <a:pt x="222" y="385"/>
                      <a:pt x="222" y="385"/>
                      <a:pt x="222" y="385"/>
                    </a:cubicBezTo>
                    <a:cubicBezTo>
                      <a:pt x="222" y="386"/>
                      <a:pt x="223" y="386"/>
                      <a:pt x="223" y="387"/>
                    </a:cubicBezTo>
                    <a:cubicBezTo>
                      <a:pt x="222" y="388"/>
                      <a:pt x="222" y="387"/>
                      <a:pt x="221" y="388"/>
                    </a:cubicBezTo>
                    <a:cubicBezTo>
                      <a:pt x="221" y="388"/>
                      <a:pt x="221" y="389"/>
                      <a:pt x="220" y="389"/>
                    </a:cubicBezTo>
                    <a:cubicBezTo>
                      <a:pt x="220" y="389"/>
                      <a:pt x="220" y="389"/>
                      <a:pt x="219" y="389"/>
                    </a:cubicBezTo>
                    <a:cubicBezTo>
                      <a:pt x="219" y="389"/>
                      <a:pt x="218" y="391"/>
                      <a:pt x="217" y="390"/>
                    </a:cubicBezTo>
                    <a:cubicBezTo>
                      <a:pt x="217" y="389"/>
                      <a:pt x="217" y="390"/>
                      <a:pt x="217" y="388"/>
                    </a:cubicBezTo>
                    <a:close/>
                    <a:moveTo>
                      <a:pt x="206" y="398"/>
                    </a:moveTo>
                    <a:cubicBezTo>
                      <a:pt x="207" y="396"/>
                      <a:pt x="207" y="395"/>
                      <a:pt x="208" y="393"/>
                    </a:cubicBezTo>
                    <a:cubicBezTo>
                      <a:pt x="209" y="394"/>
                      <a:pt x="210" y="393"/>
                      <a:pt x="210" y="394"/>
                    </a:cubicBezTo>
                    <a:cubicBezTo>
                      <a:pt x="211" y="393"/>
                      <a:pt x="212" y="392"/>
                      <a:pt x="213" y="391"/>
                    </a:cubicBezTo>
                    <a:cubicBezTo>
                      <a:pt x="213" y="391"/>
                      <a:pt x="214" y="391"/>
                      <a:pt x="215" y="391"/>
                    </a:cubicBezTo>
                    <a:cubicBezTo>
                      <a:pt x="214" y="390"/>
                      <a:pt x="215" y="390"/>
                      <a:pt x="215" y="389"/>
                    </a:cubicBezTo>
                    <a:cubicBezTo>
                      <a:pt x="216" y="389"/>
                      <a:pt x="217" y="389"/>
                      <a:pt x="217" y="390"/>
                    </a:cubicBezTo>
                    <a:cubicBezTo>
                      <a:pt x="217" y="391"/>
                      <a:pt x="216" y="391"/>
                      <a:pt x="216" y="392"/>
                    </a:cubicBezTo>
                    <a:cubicBezTo>
                      <a:pt x="216" y="392"/>
                      <a:pt x="215" y="392"/>
                      <a:pt x="215" y="392"/>
                    </a:cubicBezTo>
                    <a:cubicBezTo>
                      <a:pt x="215" y="392"/>
                      <a:pt x="215" y="393"/>
                      <a:pt x="214" y="393"/>
                    </a:cubicBezTo>
                    <a:cubicBezTo>
                      <a:pt x="213" y="394"/>
                      <a:pt x="212" y="394"/>
                      <a:pt x="211" y="396"/>
                    </a:cubicBezTo>
                    <a:cubicBezTo>
                      <a:pt x="210" y="395"/>
                      <a:pt x="210" y="395"/>
                      <a:pt x="210" y="395"/>
                    </a:cubicBezTo>
                    <a:cubicBezTo>
                      <a:pt x="209" y="396"/>
                      <a:pt x="209" y="397"/>
                      <a:pt x="208" y="398"/>
                    </a:cubicBezTo>
                    <a:cubicBezTo>
                      <a:pt x="207" y="397"/>
                      <a:pt x="208" y="399"/>
                      <a:pt x="207" y="398"/>
                    </a:cubicBezTo>
                    <a:cubicBezTo>
                      <a:pt x="206" y="399"/>
                      <a:pt x="206" y="400"/>
                      <a:pt x="204" y="400"/>
                    </a:cubicBezTo>
                    <a:cubicBezTo>
                      <a:pt x="204" y="399"/>
                      <a:pt x="204" y="399"/>
                      <a:pt x="204" y="399"/>
                    </a:cubicBezTo>
                    <a:cubicBezTo>
                      <a:pt x="204" y="398"/>
                      <a:pt x="205" y="396"/>
                      <a:pt x="206" y="398"/>
                    </a:cubicBezTo>
                    <a:close/>
                    <a:moveTo>
                      <a:pt x="199" y="421"/>
                    </a:moveTo>
                    <a:cubicBezTo>
                      <a:pt x="199" y="420"/>
                      <a:pt x="199" y="419"/>
                      <a:pt x="199" y="419"/>
                    </a:cubicBezTo>
                    <a:cubicBezTo>
                      <a:pt x="200" y="419"/>
                      <a:pt x="200" y="418"/>
                      <a:pt x="200" y="418"/>
                    </a:cubicBezTo>
                    <a:cubicBezTo>
                      <a:pt x="200" y="418"/>
                      <a:pt x="201" y="418"/>
                      <a:pt x="201" y="418"/>
                    </a:cubicBezTo>
                    <a:cubicBezTo>
                      <a:pt x="201" y="418"/>
                      <a:pt x="201" y="417"/>
                      <a:pt x="201" y="417"/>
                    </a:cubicBezTo>
                    <a:cubicBezTo>
                      <a:pt x="201" y="416"/>
                      <a:pt x="202" y="417"/>
                      <a:pt x="202" y="416"/>
                    </a:cubicBezTo>
                    <a:cubicBezTo>
                      <a:pt x="202" y="416"/>
                      <a:pt x="202" y="416"/>
                      <a:pt x="202" y="416"/>
                    </a:cubicBezTo>
                    <a:cubicBezTo>
                      <a:pt x="203" y="415"/>
                      <a:pt x="204" y="416"/>
                      <a:pt x="204" y="415"/>
                    </a:cubicBezTo>
                    <a:cubicBezTo>
                      <a:pt x="205" y="414"/>
                      <a:pt x="204" y="414"/>
                      <a:pt x="204" y="413"/>
                    </a:cubicBezTo>
                    <a:cubicBezTo>
                      <a:pt x="205" y="413"/>
                      <a:pt x="205" y="414"/>
                      <a:pt x="206" y="414"/>
                    </a:cubicBezTo>
                    <a:cubicBezTo>
                      <a:pt x="207" y="413"/>
                      <a:pt x="207" y="411"/>
                      <a:pt x="208" y="411"/>
                    </a:cubicBezTo>
                    <a:cubicBezTo>
                      <a:pt x="208" y="409"/>
                      <a:pt x="210" y="409"/>
                      <a:pt x="211" y="410"/>
                    </a:cubicBezTo>
                    <a:cubicBezTo>
                      <a:pt x="211" y="411"/>
                      <a:pt x="211" y="411"/>
                      <a:pt x="210" y="411"/>
                    </a:cubicBezTo>
                    <a:cubicBezTo>
                      <a:pt x="210" y="411"/>
                      <a:pt x="210" y="412"/>
                      <a:pt x="210" y="412"/>
                    </a:cubicBezTo>
                    <a:cubicBezTo>
                      <a:pt x="210" y="412"/>
                      <a:pt x="209" y="412"/>
                      <a:pt x="209" y="412"/>
                    </a:cubicBezTo>
                    <a:cubicBezTo>
                      <a:pt x="209" y="413"/>
                      <a:pt x="209" y="413"/>
                      <a:pt x="209" y="413"/>
                    </a:cubicBezTo>
                    <a:cubicBezTo>
                      <a:pt x="209" y="414"/>
                      <a:pt x="211" y="414"/>
                      <a:pt x="211" y="415"/>
                    </a:cubicBezTo>
                    <a:cubicBezTo>
                      <a:pt x="210" y="414"/>
                      <a:pt x="210" y="415"/>
                      <a:pt x="209" y="416"/>
                    </a:cubicBezTo>
                    <a:cubicBezTo>
                      <a:pt x="209" y="416"/>
                      <a:pt x="209" y="416"/>
                      <a:pt x="209" y="416"/>
                    </a:cubicBezTo>
                    <a:cubicBezTo>
                      <a:pt x="208" y="416"/>
                      <a:pt x="208" y="415"/>
                      <a:pt x="208" y="415"/>
                    </a:cubicBezTo>
                    <a:cubicBezTo>
                      <a:pt x="207" y="416"/>
                      <a:pt x="207" y="416"/>
                      <a:pt x="206" y="417"/>
                    </a:cubicBezTo>
                    <a:cubicBezTo>
                      <a:pt x="207" y="418"/>
                      <a:pt x="206" y="418"/>
                      <a:pt x="206" y="419"/>
                    </a:cubicBezTo>
                    <a:cubicBezTo>
                      <a:pt x="205" y="419"/>
                      <a:pt x="205" y="419"/>
                      <a:pt x="205" y="418"/>
                    </a:cubicBezTo>
                    <a:cubicBezTo>
                      <a:pt x="204" y="418"/>
                      <a:pt x="205" y="419"/>
                      <a:pt x="204" y="419"/>
                    </a:cubicBezTo>
                    <a:cubicBezTo>
                      <a:pt x="204" y="419"/>
                      <a:pt x="203" y="419"/>
                      <a:pt x="203" y="419"/>
                    </a:cubicBezTo>
                    <a:cubicBezTo>
                      <a:pt x="202" y="419"/>
                      <a:pt x="203" y="420"/>
                      <a:pt x="203" y="421"/>
                    </a:cubicBezTo>
                    <a:cubicBezTo>
                      <a:pt x="202" y="420"/>
                      <a:pt x="203" y="420"/>
                      <a:pt x="202" y="420"/>
                    </a:cubicBezTo>
                    <a:cubicBezTo>
                      <a:pt x="202" y="420"/>
                      <a:pt x="202" y="421"/>
                      <a:pt x="202" y="421"/>
                    </a:cubicBezTo>
                    <a:cubicBezTo>
                      <a:pt x="202" y="421"/>
                      <a:pt x="202" y="422"/>
                      <a:pt x="202" y="422"/>
                    </a:cubicBezTo>
                    <a:cubicBezTo>
                      <a:pt x="201" y="422"/>
                      <a:pt x="199" y="420"/>
                      <a:pt x="199" y="422"/>
                    </a:cubicBezTo>
                    <a:cubicBezTo>
                      <a:pt x="199" y="422"/>
                      <a:pt x="199" y="422"/>
                      <a:pt x="198" y="422"/>
                    </a:cubicBezTo>
                    <a:cubicBezTo>
                      <a:pt x="198" y="421"/>
                      <a:pt x="198" y="421"/>
                      <a:pt x="199" y="421"/>
                    </a:cubicBezTo>
                    <a:close/>
                    <a:moveTo>
                      <a:pt x="190" y="411"/>
                    </a:moveTo>
                    <a:cubicBezTo>
                      <a:pt x="192" y="411"/>
                      <a:pt x="192" y="413"/>
                      <a:pt x="190" y="413"/>
                    </a:cubicBezTo>
                    <a:cubicBezTo>
                      <a:pt x="190" y="412"/>
                      <a:pt x="190" y="412"/>
                      <a:pt x="190" y="411"/>
                    </a:cubicBezTo>
                    <a:close/>
                    <a:moveTo>
                      <a:pt x="181" y="419"/>
                    </a:moveTo>
                    <a:cubicBezTo>
                      <a:pt x="183" y="419"/>
                      <a:pt x="183" y="417"/>
                      <a:pt x="185" y="417"/>
                    </a:cubicBezTo>
                    <a:cubicBezTo>
                      <a:pt x="186" y="417"/>
                      <a:pt x="185" y="416"/>
                      <a:pt x="185" y="415"/>
                    </a:cubicBezTo>
                    <a:cubicBezTo>
                      <a:pt x="186" y="415"/>
                      <a:pt x="187" y="415"/>
                      <a:pt x="187" y="414"/>
                    </a:cubicBezTo>
                    <a:cubicBezTo>
                      <a:pt x="188" y="413"/>
                      <a:pt x="189" y="414"/>
                      <a:pt x="189" y="414"/>
                    </a:cubicBezTo>
                    <a:cubicBezTo>
                      <a:pt x="189" y="416"/>
                      <a:pt x="187" y="415"/>
                      <a:pt x="187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5" y="418"/>
                      <a:pt x="186" y="418"/>
                      <a:pt x="186" y="419"/>
                    </a:cubicBezTo>
                    <a:cubicBezTo>
                      <a:pt x="185" y="419"/>
                      <a:pt x="185" y="419"/>
                      <a:pt x="185" y="419"/>
                    </a:cubicBezTo>
                    <a:cubicBezTo>
                      <a:pt x="184" y="420"/>
                      <a:pt x="184" y="421"/>
                      <a:pt x="183" y="420"/>
                    </a:cubicBezTo>
                    <a:cubicBezTo>
                      <a:pt x="183" y="422"/>
                      <a:pt x="183" y="423"/>
                      <a:pt x="182" y="425"/>
                    </a:cubicBezTo>
                    <a:cubicBezTo>
                      <a:pt x="181" y="424"/>
                      <a:pt x="181" y="423"/>
                      <a:pt x="181" y="423"/>
                    </a:cubicBezTo>
                    <a:cubicBezTo>
                      <a:pt x="180" y="421"/>
                      <a:pt x="182" y="421"/>
                      <a:pt x="181" y="419"/>
                    </a:cubicBezTo>
                    <a:close/>
                    <a:moveTo>
                      <a:pt x="176" y="427"/>
                    </a:moveTo>
                    <a:cubicBezTo>
                      <a:pt x="178" y="427"/>
                      <a:pt x="179" y="426"/>
                      <a:pt x="180" y="424"/>
                    </a:cubicBezTo>
                    <a:cubicBezTo>
                      <a:pt x="181" y="424"/>
                      <a:pt x="181" y="425"/>
                      <a:pt x="181" y="427"/>
                    </a:cubicBezTo>
                    <a:cubicBezTo>
                      <a:pt x="180" y="427"/>
                      <a:pt x="180" y="428"/>
                      <a:pt x="178" y="428"/>
                    </a:cubicBezTo>
                    <a:cubicBezTo>
                      <a:pt x="177" y="427"/>
                      <a:pt x="177" y="429"/>
                      <a:pt x="177" y="429"/>
                    </a:cubicBezTo>
                    <a:cubicBezTo>
                      <a:pt x="175" y="429"/>
                      <a:pt x="177" y="428"/>
                      <a:pt x="176" y="427"/>
                    </a:cubicBezTo>
                    <a:close/>
                    <a:moveTo>
                      <a:pt x="174" y="432"/>
                    </a:moveTo>
                    <a:cubicBezTo>
                      <a:pt x="175" y="432"/>
                      <a:pt x="175" y="434"/>
                      <a:pt x="174" y="434"/>
                    </a:cubicBezTo>
                    <a:cubicBezTo>
                      <a:pt x="174" y="433"/>
                      <a:pt x="174" y="433"/>
                      <a:pt x="174" y="432"/>
                    </a:cubicBezTo>
                    <a:close/>
                    <a:moveTo>
                      <a:pt x="173" y="436"/>
                    </a:moveTo>
                    <a:cubicBezTo>
                      <a:pt x="172" y="437"/>
                      <a:pt x="172" y="438"/>
                      <a:pt x="170" y="438"/>
                    </a:cubicBezTo>
                    <a:cubicBezTo>
                      <a:pt x="170" y="437"/>
                      <a:pt x="172" y="436"/>
                      <a:pt x="173" y="436"/>
                    </a:cubicBezTo>
                    <a:close/>
                    <a:moveTo>
                      <a:pt x="168" y="441"/>
                    </a:moveTo>
                    <a:cubicBezTo>
                      <a:pt x="168" y="441"/>
                      <a:pt x="170" y="441"/>
                      <a:pt x="169" y="440"/>
                    </a:cubicBezTo>
                    <a:cubicBezTo>
                      <a:pt x="170" y="440"/>
                      <a:pt x="170" y="440"/>
                      <a:pt x="170" y="440"/>
                    </a:cubicBezTo>
                    <a:cubicBezTo>
                      <a:pt x="170" y="442"/>
                      <a:pt x="169" y="441"/>
                      <a:pt x="168" y="442"/>
                    </a:cubicBezTo>
                    <a:cubicBezTo>
                      <a:pt x="168" y="443"/>
                      <a:pt x="168" y="445"/>
                      <a:pt x="167" y="445"/>
                    </a:cubicBezTo>
                    <a:cubicBezTo>
                      <a:pt x="167" y="444"/>
                      <a:pt x="167" y="442"/>
                      <a:pt x="168" y="442"/>
                    </a:cubicBezTo>
                    <a:cubicBezTo>
                      <a:pt x="168" y="441"/>
                      <a:pt x="168" y="441"/>
                      <a:pt x="168" y="441"/>
                    </a:cubicBezTo>
                    <a:close/>
                    <a:moveTo>
                      <a:pt x="247" y="396"/>
                    </a:moveTo>
                    <a:cubicBezTo>
                      <a:pt x="247" y="396"/>
                      <a:pt x="297" y="379"/>
                      <a:pt x="325" y="419"/>
                    </a:cubicBezTo>
                    <a:cubicBezTo>
                      <a:pt x="325" y="419"/>
                      <a:pt x="335" y="433"/>
                      <a:pt x="331" y="454"/>
                    </a:cubicBezTo>
                    <a:cubicBezTo>
                      <a:pt x="331" y="454"/>
                      <a:pt x="336" y="425"/>
                      <a:pt x="300" y="405"/>
                    </a:cubicBezTo>
                    <a:cubicBezTo>
                      <a:pt x="285" y="396"/>
                      <a:pt x="265" y="396"/>
                      <a:pt x="249" y="401"/>
                    </a:cubicBezTo>
                    <a:cubicBezTo>
                      <a:pt x="235" y="405"/>
                      <a:pt x="223" y="411"/>
                      <a:pt x="211" y="420"/>
                    </a:cubicBezTo>
                    <a:cubicBezTo>
                      <a:pt x="200" y="430"/>
                      <a:pt x="190" y="443"/>
                      <a:pt x="183" y="456"/>
                    </a:cubicBezTo>
                    <a:cubicBezTo>
                      <a:pt x="180" y="462"/>
                      <a:pt x="177" y="467"/>
                      <a:pt x="174" y="473"/>
                    </a:cubicBezTo>
                    <a:cubicBezTo>
                      <a:pt x="171" y="479"/>
                      <a:pt x="167" y="486"/>
                      <a:pt x="165" y="492"/>
                    </a:cubicBezTo>
                    <a:cubicBezTo>
                      <a:pt x="165" y="492"/>
                      <a:pt x="182" y="417"/>
                      <a:pt x="247" y="396"/>
                    </a:cubicBezTo>
                    <a:close/>
                    <a:moveTo>
                      <a:pt x="165" y="449"/>
                    </a:moveTo>
                    <a:cubicBezTo>
                      <a:pt x="165" y="448"/>
                      <a:pt x="165" y="447"/>
                      <a:pt x="165" y="447"/>
                    </a:cubicBezTo>
                    <a:cubicBezTo>
                      <a:pt x="165" y="447"/>
                      <a:pt x="166" y="447"/>
                      <a:pt x="166" y="445"/>
                    </a:cubicBezTo>
                    <a:cubicBezTo>
                      <a:pt x="167" y="445"/>
                      <a:pt x="166" y="447"/>
                      <a:pt x="167" y="448"/>
                    </a:cubicBezTo>
                    <a:cubicBezTo>
                      <a:pt x="166" y="448"/>
                      <a:pt x="165" y="449"/>
                      <a:pt x="165" y="450"/>
                    </a:cubicBezTo>
                    <a:cubicBezTo>
                      <a:pt x="165" y="450"/>
                      <a:pt x="164" y="450"/>
                      <a:pt x="165" y="449"/>
                    </a:cubicBezTo>
                    <a:cubicBezTo>
                      <a:pt x="165" y="449"/>
                      <a:pt x="165" y="449"/>
                      <a:pt x="165" y="449"/>
                    </a:cubicBezTo>
                    <a:close/>
                    <a:moveTo>
                      <a:pt x="137" y="502"/>
                    </a:moveTo>
                    <a:cubicBezTo>
                      <a:pt x="138" y="502"/>
                      <a:pt x="138" y="505"/>
                      <a:pt x="138" y="506"/>
                    </a:cubicBezTo>
                    <a:cubicBezTo>
                      <a:pt x="137" y="507"/>
                      <a:pt x="137" y="503"/>
                      <a:pt x="137" y="502"/>
                    </a:cubicBezTo>
                    <a:close/>
                    <a:moveTo>
                      <a:pt x="135" y="525"/>
                    </a:moveTo>
                    <a:cubicBezTo>
                      <a:pt x="135" y="526"/>
                      <a:pt x="135" y="527"/>
                      <a:pt x="135" y="528"/>
                    </a:cubicBezTo>
                    <a:cubicBezTo>
                      <a:pt x="133" y="528"/>
                      <a:pt x="134" y="525"/>
                      <a:pt x="135" y="525"/>
                    </a:cubicBezTo>
                    <a:close/>
                    <a:moveTo>
                      <a:pt x="135" y="537"/>
                    </a:moveTo>
                    <a:cubicBezTo>
                      <a:pt x="133" y="538"/>
                      <a:pt x="135" y="530"/>
                      <a:pt x="135" y="530"/>
                    </a:cubicBezTo>
                    <a:cubicBezTo>
                      <a:pt x="137" y="530"/>
                      <a:pt x="135" y="537"/>
                      <a:pt x="135" y="537"/>
                    </a:cubicBezTo>
                    <a:close/>
                    <a:moveTo>
                      <a:pt x="136" y="544"/>
                    </a:moveTo>
                    <a:cubicBezTo>
                      <a:pt x="134" y="544"/>
                      <a:pt x="135" y="543"/>
                      <a:pt x="135" y="541"/>
                    </a:cubicBezTo>
                    <a:cubicBezTo>
                      <a:pt x="135" y="541"/>
                      <a:pt x="135" y="539"/>
                      <a:pt x="135" y="539"/>
                    </a:cubicBezTo>
                    <a:cubicBezTo>
                      <a:pt x="136" y="539"/>
                      <a:pt x="136" y="539"/>
                      <a:pt x="136" y="539"/>
                    </a:cubicBezTo>
                    <a:cubicBezTo>
                      <a:pt x="136" y="540"/>
                      <a:pt x="136" y="540"/>
                      <a:pt x="136" y="541"/>
                    </a:cubicBezTo>
                    <a:cubicBezTo>
                      <a:pt x="136" y="542"/>
                      <a:pt x="137" y="543"/>
                      <a:pt x="136" y="544"/>
                    </a:cubicBezTo>
                    <a:close/>
                    <a:moveTo>
                      <a:pt x="138" y="513"/>
                    </a:moveTo>
                    <a:cubicBezTo>
                      <a:pt x="138" y="515"/>
                      <a:pt x="137" y="517"/>
                      <a:pt x="136" y="518"/>
                    </a:cubicBezTo>
                    <a:cubicBezTo>
                      <a:pt x="136" y="519"/>
                      <a:pt x="136" y="520"/>
                      <a:pt x="136" y="522"/>
                    </a:cubicBezTo>
                    <a:cubicBezTo>
                      <a:pt x="135" y="522"/>
                      <a:pt x="135" y="521"/>
                      <a:pt x="135" y="520"/>
                    </a:cubicBezTo>
                    <a:cubicBezTo>
                      <a:pt x="135" y="520"/>
                      <a:pt x="135" y="519"/>
                      <a:pt x="136" y="519"/>
                    </a:cubicBezTo>
                    <a:cubicBezTo>
                      <a:pt x="136" y="518"/>
                      <a:pt x="135" y="516"/>
                      <a:pt x="136" y="516"/>
                    </a:cubicBezTo>
                    <a:cubicBezTo>
                      <a:pt x="136" y="515"/>
                      <a:pt x="136" y="515"/>
                      <a:pt x="136" y="514"/>
                    </a:cubicBezTo>
                    <a:cubicBezTo>
                      <a:pt x="136" y="512"/>
                      <a:pt x="137" y="513"/>
                      <a:pt x="137" y="512"/>
                    </a:cubicBezTo>
                    <a:cubicBezTo>
                      <a:pt x="137" y="510"/>
                      <a:pt x="138" y="509"/>
                      <a:pt x="139" y="507"/>
                    </a:cubicBezTo>
                    <a:cubicBezTo>
                      <a:pt x="139" y="507"/>
                      <a:pt x="139" y="508"/>
                      <a:pt x="139" y="508"/>
                    </a:cubicBezTo>
                    <a:cubicBezTo>
                      <a:pt x="139" y="510"/>
                      <a:pt x="138" y="511"/>
                      <a:pt x="138" y="513"/>
                    </a:cubicBezTo>
                    <a:close/>
                    <a:moveTo>
                      <a:pt x="139" y="506"/>
                    </a:moveTo>
                    <a:cubicBezTo>
                      <a:pt x="139" y="503"/>
                      <a:pt x="139" y="503"/>
                      <a:pt x="139" y="503"/>
                    </a:cubicBezTo>
                    <a:cubicBezTo>
                      <a:pt x="140" y="502"/>
                      <a:pt x="140" y="507"/>
                      <a:pt x="139" y="506"/>
                    </a:cubicBezTo>
                    <a:close/>
                    <a:moveTo>
                      <a:pt x="140" y="498"/>
                    </a:moveTo>
                    <a:cubicBezTo>
                      <a:pt x="139" y="498"/>
                      <a:pt x="139" y="497"/>
                      <a:pt x="139" y="497"/>
                    </a:cubicBezTo>
                    <a:cubicBezTo>
                      <a:pt x="138" y="496"/>
                      <a:pt x="140" y="496"/>
                      <a:pt x="140" y="496"/>
                    </a:cubicBezTo>
                    <a:cubicBezTo>
                      <a:pt x="140" y="494"/>
                      <a:pt x="139" y="494"/>
                      <a:pt x="139" y="493"/>
                    </a:cubicBezTo>
                    <a:cubicBezTo>
                      <a:pt x="139" y="493"/>
                      <a:pt x="140" y="493"/>
                      <a:pt x="140" y="493"/>
                    </a:cubicBezTo>
                    <a:cubicBezTo>
                      <a:pt x="141" y="494"/>
                      <a:pt x="140" y="495"/>
                      <a:pt x="141" y="495"/>
                    </a:cubicBezTo>
                    <a:cubicBezTo>
                      <a:pt x="141" y="496"/>
                      <a:pt x="139" y="496"/>
                      <a:pt x="140" y="498"/>
                    </a:cubicBezTo>
                    <a:close/>
                    <a:moveTo>
                      <a:pt x="289" y="273"/>
                    </a:moveTo>
                    <a:cubicBezTo>
                      <a:pt x="289" y="273"/>
                      <a:pt x="289" y="273"/>
                      <a:pt x="289" y="273"/>
                    </a:cubicBezTo>
                    <a:cubicBezTo>
                      <a:pt x="290" y="273"/>
                      <a:pt x="290" y="273"/>
                      <a:pt x="291" y="273"/>
                    </a:cubicBezTo>
                    <a:cubicBezTo>
                      <a:pt x="292" y="272"/>
                      <a:pt x="292" y="272"/>
                      <a:pt x="292" y="271"/>
                    </a:cubicBezTo>
                    <a:cubicBezTo>
                      <a:pt x="293" y="271"/>
                      <a:pt x="295" y="271"/>
                      <a:pt x="295" y="271"/>
                    </a:cubicBezTo>
                    <a:cubicBezTo>
                      <a:pt x="295" y="271"/>
                      <a:pt x="295" y="271"/>
                      <a:pt x="296" y="271"/>
                    </a:cubicBezTo>
                    <a:cubicBezTo>
                      <a:pt x="296" y="271"/>
                      <a:pt x="296" y="270"/>
                      <a:pt x="297" y="271"/>
                    </a:cubicBezTo>
                    <a:cubicBezTo>
                      <a:pt x="297" y="270"/>
                      <a:pt x="298" y="270"/>
                      <a:pt x="298" y="270"/>
                    </a:cubicBezTo>
                    <a:cubicBezTo>
                      <a:pt x="298" y="270"/>
                      <a:pt x="299" y="270"/>
                      <a:pt x="299" y="270"/>
                    </a:cubicBezTo>
                    <a:cubicBezTo>
                      <a:pt x="299" y="270"/>
                      <a:pt x="300" y="270"/>
                      <a:pt x="300" y="270"/>
                    </a:cubicBezTo>
                    <a:cubicBezTo>
                      <a:pt x="300" y="270"/>
                      <a:pt x="301" y="270"/>
                      <a:pt x="301" y="270"/>
                    </a:cubicBezTo>
                    <a:cubicBezTo>
                      <a:pt x="301" y="270"/>
                      <a:pt x="302" y="270"/>
                      <a:pt x="302" y="269"/>
                    </a:cubicBezTo>
                    <a:cubicBezTo>
                      <a:pt x="302" y="269"/>
                      <a:pt x="302" y="269"/>
                      <a:pt x="302" y="269"/>
                    </a:cubicBezTo>
                    <a:cubicBezTo>
                      <a:pt x="302" y="268"/>
                      <a:pt x="302" y="267"/>
                      <a:pt x="302" y="266"/>
                    </a:cubicBezTo>
                    <a:cubicBezTo>
                      <a:pt x="303" y="267"/>
                      <a:pt x="303" y="267"/>
                      <a:pt x="304" y="267"/>
                    </a:cubicBezTo>
                    <a:cubicBezTo>
                      <a:pt x="305" y="266"/>
                      <a:pt x="306" y="264"/>
                      <a:pt x="308" y="263"/>
                    </a:cubicBezTo>
                    <a:cubicBezTo>
                      <a:pt x="308" y="263"/>
                      <a:pt x="308" y="263"/>
                      <a:pt x="308" y="262"/>
                    </a:cubicBezTo>
                    <a:cubicBezTo>
                      <a:pt x="308" y="263"/>
                      <a:pt x="309" y="263"/>
                      <a:pt x="309" y="263"/>
                    </a:cubicBezTo>
                    <a:cubicBezTo>
                      <a:pt x="311" y="261"/>
                      <a:pt x="314" y="260"/>
                      <a:pt x="317" y="258"/>
                    </a:cubicBezTo>
                    <a:cubicBezTo>
                      <a:pt x="317" y="257"/>
                      <a:pt x="317" y="257"/>
                      <a:pt x="317" y="256"/>
                    </a:cubicBezTo>
                    <a:cubicBezTo>
                      <a:pt x="319" y="258"/>
                      <a:pt x="319" y="255"/>
                      <a:pt x="320" y="255"/>
                    </a:cubicBezTo>
                    <a:cubicBezTo>
                      <a:pt x="320" y="255"/>
                      <a:pt x="320" y="255"/>
                      <a:pt x="321" y="256"/>
                    </a:cubicBezTo>
                    <a:cubicBezTo>
                      <a:pt x="322" y="255"/>
                      <a:pt x="323" y="254"/>
                      <a:pt x="325" y="253"/>
                    </a:cubicBezTo>
                    <a:cubicBezTo>
                      <a:pt x="328" y="251"/>
                      <a:pt x="446" y="200"/>
                      <a:pt x="428" y="131"/>
                    </a:cubicBezTo>
                    <a:cubicBezTo>
                      <a:pt x="425" y="123"/>
                      <a:pt x="412" y="99"/>
                      <a:pt x="400" y="93"/>
                    </a:cubicBezTo>
                    <a:cubicBezTo>
                      <a:pt x="413" y="98"/>
                      <a:pt x="429" y="115"/>
                      <a:pt x="435" y="135"/>
                    </a:cubicBezTo>
                    <a:cubicBezTo>
                      <a:pt x="445" y="168"/>
                      <a:pt x="419" y="195"/>
                      <a:pt x="403" y="209"/>
                    </a:cubicBezTo>
                    <a:cubicBezTo>
                      <a:pt x="387" y="222"/>
                      <a:pt x="357" y="240"/>
                      <a:pt x="339" y="250"/>
                    </a:cubicBezTo>
                    <a:cubicBezTo>
                      <a:pt x="329" y="255"/>
                      <a:pt x="324" y="258"/>
                      <a:pt x="319" y="260"/>
                    </a:cubicBezTo>
                    <a:cubicBezTo>
                      <a:pt x="318" y="261"/>
                      <a:pt x="317" y="262"/>
                      <a:pt x="316" y="263"/>
                    </a:cubicBezTo>
                    <a:cubicBezTo>
                      <a:pt x="316" y="264"/>
                      <a:pt x="315" y="263"/>
                      <a:pt x="314" y="263"/>
                    </a:cubicBezTo>
                    <a:cubicBezTo>
                      <a:pt x="313" y="264"/>
                      <a:pt x="311" y="265"/>
                      <a:pt x="309" y="266"/>
                    </a:cubicBezTo>
                    <a:cubicBezTo>
                      <a:pt x="309" y="266"/>
                      <a:pt x="309" y="267"/>
                      <a:pt x="309" y="267"/>
                    </a:cubicBezTo>
                    <a:cubicBezTo>
                      <a:pt x="309" y="267"/>
                      <a:pt x="308" y="267"/>
                      <a:pt x="308" y="267"/>
                    </a:cubicBezTo>
                    <a:cubicBezTo>
                      <a:pt x="307" y="268"/>
                      <a:pt x="307" y="267"/>
                      <a:pt x="307" y="267"/>
                    </a:cubicBezTo>
                    <a:cubicBezTo>
                      <a:pt x="306" y="268"/>
                      <a:pt x="306" y="268"/>
                      <a:pt x="306" y="268"/>
                    </a:cubicBezTo>
                    <a:cubicBezTo>
                      <a:pt x="305" y="268"/>
                      <a:pt x="305" y="268"/>
                      <a:pt x="305" y="268"/>
                    </a:cubicBezTo>
                    <a:cubicBezTo>
                      <a:pt x="304" y="269"/>
                      <a:pt x="304" y="269"/>
                      <a:pt x="304" y="269"/>
                    </a:cubicBezTo>
                    <a:cubicBezTo>
                      <a:pt x="303" y="269"/>
                      <a:pt x="303" y="269"/>
                      <a:pt x="303" y="269"/>
                    </a:cubicBezTo>
                    <a:cubicBezTo>
                      <a:pt x="302" y="270"/>
                      <a:pt x="303" y="270"/>
                      <a:pt x="302" y="270"/>
                    </a:cubicBezTo>
                    <a:cubicBezTo>
                      <a:pt x="302" y="270"/>
                      <a:pt x="302" y="270"/>
                      <a:pt x="302" y="270"/>
                    </a:cubicBezTo>
                    <a:cubicBezTo>
                      <a:pt x="301" y="270"/>
                      <a:pt x="301" y="270"/>
                      <a:pt x="301" y="270"/>
                    </a:cubicBezTo>
                    <a:cubicBezTo>
                      <a:pt x="300" y="271"/>
                      <a:pt x="299" y="272"/>
                      <a:pt x="299" y="272"/>
                    </a:cubicBezTo>
                    <a:cubicBezTo>
                      <a:pt x="298" y="272"/>
                      <a:pt x="298" y="272"/>
                      <a:pt x="298" y="272"/>
                    </a:cubicBezTo>
                    <a:cubicBezTo>
                      <a:pt x="297" y="272"/>
                      <a:pt x="297" y="272"/>
                      <a:pt x="297" y="272"/>
                    </a:cubicBezTo>
                    <a:cubicBezTo>
                      <a:pt x="296" y="272"/>
                      <a:pt x="296" y="272"/>
                      <a:pt x="295" y="272"/>
                    </a:cubicBezTo>
                    <a:cubicBezTo>
                      <a:pt x="295" y="272"/>
                      <a:pt x="296" y="273"/>
                      <a:pt x="295" y="273"/>
                    </a:cubicBezTo>
                    <a:cubicBezTo>
                      <a:pt x="294" y="274"/>
                      <a:pt x="293" y="274"/>
                      <a:pt x="292" y="273"/>
                    </a:cubicBezTo>
                    <a:cubicBezTo>
                      <a:pt x="291" y="274"/>
                      <a:pt x="289" y="274"/>
                      <a:pt x="289" y="274"/>
                    </a:cubicBezTo>
                    <a:cubicBezTo>
                      <a:pt x="289" y="274"/>
                      <a:pt x="288" y="274"/>
                      <a:pt x="288" y="275"/>
                    </a:cubicBezTo>
                    <a:cubicBezTo>
                      <a:pt x="288" y="275"/>
                      <a:pt x="288" y="274"/>
                      <a:pt x="288" y="274"/>
                    </a:cubicBezTo>
                    <a:cubicBezTo>
                      <a:pt x="287" y="273"/>
                      <a:pt x="287" y="273"/>
                      <a:pt x="287" y="273"/>
                    </a:cubicBezTo>
                    <a:cubicBezTo>
                      <a:pt x="287" y="273"/>
                      <a:pt x="289" y="273"/>
                      <a:pt x="289" y="273"/>
                    </a:cubicBezTo>
                    <a:close/>
                    <a:moveTo>
                      <a:pt x="284" y="292"/>
                    </a:moveTo>
                    <a:cubicBezTo>
                      <a:pt x="284" y="291"/>
                      <a:pt x="285" y="292"/>
                      <a:pt x="285" y="292"/>
                    </a:cubicBezTo>
                    <a:cubicBezTo>
                      <a:pt x="285" y="292"/>
                      <a:pt x="285" y="291"/>
                      <a:pt x="286" y="291"/>
                    </a:cubicBezTo>
                    <a:cubicBezTo>
                      <a:pt x="286" y="291"/>
                      <a:pt x="286" y="291"/>
                      <a:pt x="287" y="291"/>
                    </a:cubicBezTo>
                    <a:cubicBezTo>
                      <a:pt x="287" y="291"/>
                      <a:pt x="287" y="290"/>
                      <a:pt x="287" y="290"/>
                    </a:cubicBezTo>
                    <a:cubicBezTo>
                      <a:pt x="287" y="290"/>
                      <a:pt x="287" y="290"/>
                      <a:pt x="287" y="290"/>
                    </a:cubicBezTo>
                    <a:cubicBezTo>
                      <a:pt x="288" y="290"/>
                      <a:pt x="288" y="290"/>
                      <a:pt x="289" y="289"/>
                    </a:cubicBezTo>
                    <a:cubicBezTo>
                      <a:pt x="289" y="289"/>
                      <a:pt x="289" y="290"/>
                      <a:pt x="290" y="290"/>
                    </a:cubicBezTo>
                    <a:cubicBezTo>
                      <a:pt x="290" y="289"/>
                      <a:pt x="291" y="289"/>
                      <a:pt x="292" y="290"/>
                    </a:cubicBezTo>
                    <a:cubicBezTo>
                      <a:pt x="291" y="290"/>
                      <a:pt x="291" y="291"/>
                      <a:pt x="290" y="291"/>
                    </a:cubicBezTo>
                    <a:cubicBezTo>
                      <a:pt x="290" y="291"/>
                      <a:pt x="290" y="290"/>
                      <a:pt x="290" y="290"/>
                    </a:cubicBezTo>
                    <a:cubicBezTo>
                      <a:pt x="290" y="290"/>
                      <a:pt x="289" y="291"/>
                      <a:pt x="289" y="291"/>
                    </a:cubicBezTo>
                    <a:cubicBezTo>
                      <a:pt x="289" y="291"/>
                      <a:pt x="288" y="290"/>
                      <a:pt x="287" y="292"/>
                    </a:cubicBezTo>
                    <a:cubicBezTo>
                      <a:pt x="287" y="292"/>
                      <a:pt x="287" y="293"/>
                      <a:pt x="286" y="293"/>
                    </a:cubicBezTo>
                    <a:cubicBezTo>
                      <a:pt x="286" y="293"/>
                      <a:pt x="285" y="293"/>
                      <a:pt x="285" y="293"/>
                    </a:cubicBezTo>
                    <a:cubicBezTo>
                      <a:pt x="285" y="293"/>
                      <a:pt x="284" y="293"/>
                      <a:pt x="283" y="292"/>
                    </a:cubicBezTo>
                    <a:cubicBezTo>
                      <a:pt x="284" y="292"/>
                      <a:pt x="283" y="292"/>
                      <a:pt x="284" y="292"/>
                    </a:cubicBezTo>
                    <a:close/>
                    <a:moveTo>
                      <a:pt x="282" y="292"/>
                    </a:moveTo>
                    <a:cubicBezTo>
                      <a:pt x="283" y="293"/>
                      <a:pt x="283" y="294"/>
                      <a:pt x="284" y="295"/>
                    </a:cubicBezTo>
                    <a:cubicBezTo>
                      <a:pt x="283" y="296"/>
                      <a:pt x="283" y="294"/>
                      <a:pt x="282" y="294"/>
                    </a:cubicBezTo>
                    <a:cubicBezTo>
                      <a:pt x="281" y="294"/>
                      <a:pt x="280" y="294"/>
                      <a:pt x="278" y="295"/>
                    </a:cubicBezTo>
                    <a:cubicBezTo>
                      <a:pt x="278" y="292"/>
                      <a:pt x="281" y="293"/>
                      <a:pt x="282" y="292"/>
                    </a:cubicBezTo>
                    <a:close/>
                    <a:moveTo>
                      <a:pt x="282" y="279"/>
                    </a:moveTo>
                    <a:cubicBezTo>
                      <a:pt x="282" y="279"/>
                      <a:pt x="281" y="280"/>
                      <a:pt x="282" y="280"/>
                    </a:cubicBezTo>
                    <a:cubicBezTo>
                      <a:pt x="281" y="281"/>
                      <a:pt x="280" y="280"/>
                      <a:pt x="280" y="281"/>
                    </a:cubicBezTo>
                    <a:cubicBezTo>
                      <a:pt x="279" y="281"/>
                      <a:pt x="277" y="283"/>
                      <a:pt x="276" y="282"/>
                    </a:cubicBezTo>
                    <a:cubicBezTo>
                      <a:pt x="278" y="281"/>
                      <a:pt x="280" y="279"/>
                      <a:pt x="282" y="279"/>
                    </a:cubicBezTo>
                    <a:close/>
                    <a:moveTo>
                      <a:pt x="256" y="274"/>
                    </a:moveTo>
                    <a:cubicBezTo>
                      <a:pt x="257" y="274"/>
                      <a:pt x="257" y="274"/>
                      <a:pt x="258" y="273"/>
                    </a:cubicBezTo>
                    <a:cubicBezTo>
                      <a:pt x="259" y="273"/>
                      <a:pt x="259" y="274"/>
                      <a:pt x="259" y="275"/>
                    </a:cubicBezTo>
                    <a:cubicBezTo>
                      <a:pt x="258" y="275"/>
                      <a:pt x="257" y="275"/>
                      <a:pt x="256" y="276"/>
                    </a:cubicBezTo>
                    <a:cubicBezTo>
                      <a:pt x="256" y="275"/>
                      <a:pt x="256" y="275"/>
                      <a:pt x="256" y="274"/>
                    </a:cubicBezTo>
                    <a:close/>
                    <a:moveTo>
                      <a:pt x="249" y="294"/>
                    </a:moveTo>
                    <a:cubicBezTo>
                      <a:pt x="252" y="293"/>
                      <a:pt x="252" y="293"/>
                      <a:pt x="252" y="293"/>
                    </a:cubicBezTo>
                    <a:cubicBezTo>
                      <a:pt x="252" y="294"/>
                      <a:pt x="247" y="297"/>
                      <a:pt x="246" y="297"/>
                    </a:cubicBezTo>
                    <a:cubicBezTo>
                      <a:pt x="246" y="296"/>
                      <a:pt x="248" y="294"/>
                      <a:pt x="249" y="294"/>
                    </a:cubicBezTo>
                    <a:close/>
                    <a:moveTo>
                      <a:pt x="238" y="326"/>
                    </a:moveTo>
                    <a:cubicBezTo>
                      <a:pt x="238" y="327"/>
                      <a:pt x="237" y="325"/>
                      <a:pt x="236" y="326"/>
                    </a:cubicBezTo>
                    <a:cubicBezTo>
                      <a:pt x="235" y="327"/>
                      <a:pt x="234" y="329"/>
                      <a:pt x="233" y="327"/>
                    </a:cubicBezTo>
                    <a:cubicBezTo>
                      <a:pt x="234" y="326"/>
                      <a:pt x="235" y="326"/>
                      <a:pt x="236" y="326"/>
                    </a:cubicBezTo>
                    <a:cubicBezTo>
                      <a:pt x="237" y="325"/>
                      <a:pt x="238" y="324"/>
                      <a:pt x="239" y="324"/>
                    </a:cubicBezTo>
                    <a:cubicBezTo>
                      <a:pt x="239" y="325"/>
                      <a:pt x="239" y="325"/>
                      <a:pt x="238" y="326"/>
                    </a:cubicBezTo>
                    <a:close/>
                    <a:moveTo>
                      <a:pt x="243" y="313"/>
                    </a:moveTo>
                    <a:cubicBezTo>
                      <a:pt x="243" y="315"/>
                      <a:pt x="241" y="314"/>
                      <a:pt x="241" y="314"/>
                    </a:cubicBezTo>
                    <a:cubicBezTo>
                      <a:pt x="240" y="312"/>
                      <a:pt x="242" y="314"/>
                      <a:pt x="243" y="313"/>
                    </a:cubicBezTo>
                    <a:close/>
                    <a:moveTo>
                      <a:pt x="240" y="314"/>
                    </a:moveTo>
                    <a:cubicBezTo>
                      <a:pt x="240" y="315"/>
                      <a:pt x="240" y="315"/>
                      <a:pt x="240" y="316"/>
                    </a:cubicBezTo>
                    <a:cubicBezTo>
                      <a:pt x="240" y="316"/>
                      <a:pt x="239" y="317"/>
                      <a:pt x="239" y="317"/>
                    </a:cubicBezTo>
                    <a:cubicBezTo>
                      <a:pt x="238" y="316"/>
                      <a:pt x="239" y="315"/>
                      <a:pt x="240" y="314"/>
                    </a:cubicBezTo>
                    <a:close/>
                    <a:moveTo>
                      <a:pt x="237" y="317"/>
                    </a:moveTo>
                    <a:cubicBezTo>
                      <a:pt x="238" y="318"/>
                      <a:pt x="236" y="318"/>
                      <a:pt x="235" y="319"/>
                    </a:cubicBezTo>
                    <a:cubicBezTo>
                      <a:pt x="234" y="320"/>
                      <a:pt x="233" y="321"/>
                      <a:pt x="232" y="321"/>
                    </a:cubicBezTo>
                    <a:cubicBezTo>
                      <a:pt x="232" y="319"/>
                      <a:pt x="236" y="318"/>
                      <a:pt x="237" y="317"/>
                    </a:cubicBezTo>
                    <a:close/>
                    <a:moveTo>
                      <a:pt x="231" y="303"/>
                    </a:moveTo>
                    <a:cubicBezTo>
                      <a:pt x="234" y="302"/>
                      <a:pt x="231" y="306"/>
                      <a:pt x="230" y="306"/>
                    </a:cubicBezTo>
                    <a:cubicBezTo>
                      <a:pt x="229" y="305"/>
                      <a:pt x="230" y="304"/>
                      <a:pt x="231" y="303"/>
                    </a:cubicBezTo>
                    <a:close/>
                    <a:moveTo>
                      <a:pt x="218" y="338"/>
                    </a:moveTo>
                    <a:cubicBezTo>
                      <a:pt x="218" y="338"/>
                      <a:pt x="217" y="338"/>
                      <a:pt x="216" y="337"/>
                    </a:cubicBezTo>
                    <a:cubicBezTo>
                      <a:pt x="217" y="336"/>
                      <a:pt x="218" y="338"/>
                      <a:pt x="219" y="337"/>
                    </a:cubicBezTo>
                    <a:cubicBezTo>
                      <a:pt x="219" y="336"/>
                      <a:pt x="218" y="336"/>
                      <a:pt x="218" y="336"/>
                    </a:cubicBezTo>
                    <a:cubicBezTo>
                      <a:pt x="218" y="335"/>
                      <a:pt x="220" y="333"/>
                      <a:pt x="221" y="333"/>
                    </a:cubicBezTo>
                    <a:cubicBezTo>
                      <a:pt x="222" y="335"/>
                      <a:pt x="220" y="336"/>
                      <a:pt x="218" y="338"/>
                    </a:cubicBezTo>
                    <a:close/>
                    <a:moveTo>
                      <a:pt x="229" y="305"/>
                    </a:moveTo>
                    <a:cubicBezTo>
                      <a:pt x="229" y="306"/>
                      <a:pt x="225" y="310"/>
                      <a:pt x="224" y="310"/>
                    </a:cubicBezTo>
                    <a:cubicBezTo>
                      <a:pt x="224" y="310"/>
                      <a:pt x="228" y="305"/>
                      <a:pt x="229" y="305"/>
                    </a:cubicBezTo>
                    <a:close/>
                    <a:moveTo>
                      <a:pt x="213" y="319"/>
                    </a:moveTo>
                    <a:cubicBezTo>
                      <a:pt x="213" y="318"/>
                      <a:pt x="214" y="318"/>
                      <a:pt x="214" y="318"/>
                    </a:cubicBezTo>
                    <a:cubicBezTo>
                      <a:pt x="215" y="317"/>
                      <a:pt x="217" y="316"/>
                      <a:pt x="217" y="315"/>
                    </a:cubicBezTo>
                    <a:cubicBezTo>
                      <a:pt x="217" y="315"/>
                      <a:pt x="217" y="315"/>
                      <a:pt x="217" y="315"/>
                    </a:cubicBezTo>
                    <a:cubicBezTo>
                      <a:pt x="218" y="314"/>
                      <a:pt x="218" y="314"/>
                      <a:pt x="219" y="314"/>
                    </a:cubicBezTo>
                    <a:cubicBezTo>
                      <a:pt x="220" y="314"/>
                      <a:pt x="220" y="313"/>
                      <a:pt x="221" y="313"/>
                    </a:cubicBezTo>
                    <a:cubicBezTo>
                      <a:pt x="221" y="312"/>
                      <a:pt x="221" y="313"/>
                      <a:pt x="221" y="313"/>
                    </a:cubicBezTo>
                    <a:cubicBezTo>
                      <a:pt x="222" y="312"/>
                      <a:pt x="224" y="311"/>
                      <a:pt x="225" y="311"/>
                    </a:cubicBezTo>
                    <a:cubicBezTo>
                      <a:pt x="225" y="312"/>
                      <a:pt x="223" y="315"/>
                      <a:pt x="222" y="315"/>
                    </a:cubicBezTo>
                    <a:cubicBezTo>
                      <a:pt x="222" y="314"/>
                      <a:pt x="222" y="314"/>
                      <a:pt x="223" y="313"/>
                    </a:cubicBezTo>
                    <a:cubicBezTo>
                      <a:pt x="222" y="312"/>
                      <a:pt x="221" y="314"/>
                      <a:pt x="221" y="315"/>
                    </a:cubicBezTo>
                    <a:cubicBezTo>
                      <a:pt x="220" y="316"/>
                      <a:pt x="220" y="315"/>
                      <a:pt x="219" y="315"/>
                    </a:cubicBezTo>
                    <a:cubicBezTo>
                      <a:pt x="219" y="316"/>
                      <a:pt x="218" y="316"/>
                      <a:pt x="217" y="317"/>
                    </a:cubicBezTo>
                    <a:cubicBezTo>
                      <a:pt x="217" y="317"/>
                      <a:pt x="216" y="318"/>
                      <a:pt x="216" y="319"/>
                    </a:cubicBezTo>
                    <a:cubicBezTo>
                      <a:pt x="215" y="319"/>
                      <a:pt x="215" y="319"/>
                      <a:pt x="214" y="319"/>
                    </a:cubicBezTo>
                    <a:cubicBezTo>
                      <a:pt x="214" y="320"/>
                      <a:pt x="214" y="321"/>
                      <a:pt x="213" y="320"/>
                    </a:cubicBezTo>
                    <a:cubicBezTo>
                      <a:pt x="213" y="320"/>
                      <a:pt x="213" y="319"/>
                      <a:pt x="213" y="319"/>
                    </a:cubicBezTo>
                    <a:close/>
                    <a:moveTo>
                      <a:pt x="210" y="321"/>
                    </a:moveTo>
                    <a:cubicBezTo>
                      <a:pt x="211" y="322"/>
                      <a:pt x="211" y="322"/>
                      <a:pt x="211" y="322"/>
                    </a:cubicBezTo>
                    <a:cubicBezTo>
                      <a:pt x="211" y="323"/>
                      <a:pt x="211" y="324"/>
                      <a:pt x="210" y="324"/>
                    </a:cubicBezTo>
                    <a:cubicBezTo>
                      <a:pt x="210" y="322"/>
                      <a:pt x="209" y="322"/>
                      <a:pt x="209" y="324"/>
                    </a:cubicBezTo>
                    <a:cubicBezTo>
                      <a:pt x="208" y="323"/>
                      <a:pt x="210" y="322"/>
                      <a:pt x="210" y="321"/>
                    </a:cubicBezTo>
                    <a:close/>
                    <a:moveTo>
                      <a:pt x="93" y="498"/>
                    </a:moveTo>
                    <a:cubicBezTo>
                      <a:pt x="92" y="499"/>
                      <a:pt x="93" y="500"/>
                      <a:pt x="92" y="502"/>
                    </a:cubicBezTo>
                    <a:cubicBezTo>
                      <a:pt x="92" y="502"/>
                      <a:pt x="92" y="501"/>
                      <a:pt x="92" y="501"/>
                    </a:cubicBezTo>
                    <a:cubicBezTo>
                      <a:pt x="92" y="500"/>
                      <a:pt x="92" y="498"/>
                      <a:pt x="92" y="496"/>
                    </a:cubicBezTo>
                    <a:cubicBezTo>
                      <a:pt x="94" y="497"/>
                      <a:pt x="93" y="498"/>
                      <a:pt x="93" y="498"/>
                    </a:cubicBezTo>
                    <a:close/>
                    <a:moveTo>
                      <a:pt x="100" y="460"/>
                    </a:moveTo>
                    <a:cubicBezTo>
                      <a:pt x="99" y="460"/>
                      <a:pt x="98" y="459"/>
                      <a:pt x="98" y="460"/>
                    </a:cubicBezTo>
                    <a:cubicBezTo>
                      <a:pt x="98" y="460"/>
                      <a:pt x="98" y="461"/>
                      <a:pt x="98" y="461"/>
                    </a:cubicBezTo>
                    <a:cubicBezTo>
                      <a:pt x="98" y="461"/>
                      <a:pt x="98" y="461"/>
                      <a:pt x="98" y="461"/>
                    </a:cubicBezTo>
                    <a:cubicBezTo>
                      <a:pt x="98" y="460"/>
                      <a:pt x="98" y="460"/>
                      <a:pt x="98" y="459"/>
                    </a:cubicBezTo>
                    <a:cubicBezTo>
                      <a:pt x="98" y="459"/>
                      <a:pt x="98" y="458"/>
                      <a:pt x="98" y="458"/>
                    </a:cubicBezTo>
                    <a:cubicBezTo>
                      <a:pt x="98" y="458"/>
                      <a:pt x="98" y="458"/>
                      <a:pt x="99" y="458"/>
                    </a:cubicBezTo>
                    <a:cubicBezTo>
                      <a:pt x="99" y="458"/>
                      <a:pt x="99" y="458"/>
                      <a:pt x="99" y="458"/>
                    </a:cubicBezTo>
                    <a:cubicBezTo>
                      <a:pt x="99" y="458"/>
                      <a:pt x="99" y="459"/>
                      <a:pt x="99" y="459"/>
                    </a:cubicBezTo>
                    <a:cubicBezTo>
                      <a:pt x="99" y="459"/>
                      <a:pt x="100" y="459"/>
                      <a:pt x="100" y="459"/>
                    </a:cubicBezTo>
                    <a:cubicBezTo>
                      <a:pt x="100" y="459"/>
                      <a:pt x="100" y="460"/>
                      <a:pt x="100" y="460"/>
                    </a:cubicBezTo>
                    <a:cubicBezTo>
                      <a:pt x="100" y="460"/>
                      <a:pt x="100" y="460"/>
                      <a:pt x="100" y="460"/>
                    </a:cubicBezTo>
                    <a:close/>
                    <a:moveTo>
                      <a:pt x="104" y="446"/>
                    </a:moveTo>
                    <a:cubicBezTo>
                      <a:pt x="104" y="446"/>
                      <a:pt x="104" y="445"/>
                      <a:pt x="104" y="444"/>
                    </a:cubicBezTo>
                    <a:cubicBezTo>
                      <a:pt x="103" y="444"/>
                      <a:pt x="103" y="446"/>
                      <a:pt x="103" y="447"/>
                    </a:cubicBezTo>
                    <a:cubicBezTo>
                      <a:pt x="104" y="448"/>
                      <a:pt x="103" y="447"/>
                      <a:pt x="102" y="448"/>
                    </a:cubicBezTo>
                    <a:cubicBezTo>
                      <a:pt x="103" y="449"/>
                      <a:pt x="102" y="450"/>
                      <a:pt x="101" y="451"/>
                    </a:cubicBezTo>
                    <a:cubicBezTo>
                      <a:pt x="101" y="451"/>
                      <a:pt x="101" y="452"/>
                      <a:pt x="101" y="453"/>
                    </a:cubicBezTo>
                    <a:cubicBezTo>
                      <a:pt x="101" y="454"/>
                      <a:pt x="101" y="454"/>
                      <a:pt x="101" y="454"/>
                    </a:cubicBezTo>
                    <a:cubicBezTo>
                      <a:pt x="100" y="455"/>
                      <a:pt x="100" y="456"/>
                      <a:pt x="100" y="456"/>
                    </a:cubicBezTo>
                    <a:cubicBezTo>
                      <a:pt x="99" y="455"/>
                      <a:pt x="99" y="455"/>
                      <a:pt x="99" y="455"/>
                    </a:cubicBezTo>
                    <a:cubicBezTo>
                      <a:pt x="99" y="454"/>
                      <a:pt x="99" y="454"/>
                      <a:pt x="100" y="453"/>
                    </a:cubicBezTo>
                    <a:cubicBezTo>
                      <a:pt x="100" y="452"/>
                      <a:pt x="101" y="450"/>
                      <a:pt x="100" y="449"/>
                    </a:cubicBezTo>
                    <a:cubicBezTo>
                      <a:pt x="100" y="449"/>
                      <a:pt x="100" y="449"/>
                      <a:pt x="100" y="449"/>
                    </a:cubicBezTo>
                    <a:cubicBezTo>
                      <a:pt x="100" y="448"/>
                      <a:pt x="101" y="448"/>
                      <a:pt x="101" y="447"/>
                    </a:cubicBezTo>
                    <a:cubicBezTo>
                      <a:pt x="102" y="446"/>
                      <a:pt x="102" y="445"/>
                      <a:pt x="102" y="445"/>
                    </a:cubicBezTo>
                    <a:cubicBezTo>
                      <a:pt x="102" y="445"/>
                      <a:pt x="102" y="445"/>
                      <a:pt x="102" y="445"/>
                    </a:cubicBezTo>
                    <a:cubicBezTo>
                      <a:pt x="103" y="444"/>
                      <a:pt x="104" y="442"/>
                      <a:pt x="104" y="441"/>
                    </a:cubicBezTo>
                    <a:cubicBezTo>
                      <a:pt x="106" y="442"/>
                      <a:pt x="105" y="445"/>
                      <a:pt x="104" y="446"/>
                    </a:cubicBezTo>
                    <a:close/>
                    <a:moveTo>
                      <a:pt x="104" y="439"/>
                    </a:moveTo>
                    <a:cubicBezTo>
                      <a:pt x="103" y="439"/>
                      <a:pt x="104" y="435"/>
                      <a:pt x="104" y="434"/>
                    </a:cubicBezTo>
                    <a:cubicBezTo>
                      <a:pt x="108" y="438"/>
                      <a:pt x="104" y="439"/>
                      <a:pt x="104" y="439"/>
                    </a:cubicBezTo>
                    <a:close/>
                    <a:moveTo>
                      <a:pt x="105" y="434"/>
                    </a:moveTo>
                    <a:cubicBezTo>
                      <a:pt x="105" y="433"/>
                      <a:pt x="106" y="430"/>
                      <a:pt x="108" y="429"/>
                    </a:cubicBezTo>
                    <a:cubicBezTo>
                      <a:pt x="108" y="429"/>
                      <a:pt x="106" y="433"/>
                      <a:pt x="105" y="434"/>
                    </a:cubicBezTo>
                    <a:close/>
                    <a:moveTo>
                      <a:pt x="124" y="446"/>
                    </a:moveTo>
                    <a:cubicBezTo>
                      <a:pt x="124" y="447"/>
                      <a:pt x="122" y="446"/>
                      <a:pt x="122" y="447"/>
                    </a:cubicBezTo>
                    <a:cubicBezTo>
                      <a:pt x="122" y="449"/>
                      <a:pt x="122" y="450"/>
                      <a:pt x="120" y="450"/>
                    </a:cubicBezTo>
                    <a:cubicBezTo>
                      <a:pt x="120" y="448"/>
                      <a:pt x="121" y="447"/>
                      <a:pt x="121" y="447"/>
                    </a:cubicBezTo>
                    <a:cubicBezTo>
                      <a:pt x="122" y="446"/>
                      <a:pt x="122" y="444"/>
                      <a:pt x="123" y="444"/>
                    </a:cubicBezTo>
                    <a:cubicBezTo>
                      <a:pt x="124" y="444"/>
                      <a:pt x="124" y="445"/>
                      <a:pt x="124" y="446"/>
                    </a:cubicBezTo>
                    <a:close/>
                    <a:moveTo>
                      <a:pt x="126" y="439"/>
                    </a:moveTo>
                    <a:cubicBezTo>
                      <a:pt x="124" y="439"/>
                      <a:pt x="124" y="438"/>
                      <a:pt x="125" y="437"/>
                    </a:cubicBezTo>
                    <a:cubicBezTo>
                      <a:pt x="126" y="437"/>
                      <a:pt x="126" y="438"/>
                      <a:pt x="126" y="439"/>
                    </a:cubicBezTo>
                    <a:close/>
                    <a:moveTo>
                      <a:pt x="142" y="394"/>
                    </a:moveTo>
                    <a:cubicBezTo>
                      <a:pt x="141" y="394"/>
                      <a:pt x="140" y="395"/>
                      <a:pt x="139" y="396"/>
                    </a:cubicBezTo>
                    <a:cubicBezTo>
                      <a:pt x="138" y="395"/>
                      <a:pt x="141" y="394"/>
                      <a:pt x="141" y="392"/>
                    </a:cubicBezTo>
                    <a:cubicBezTo>
                      <a:pt x="142" y="393"/>
                      <a:pt x="143" y="393"/>
                      <a:pt x="144" y="393"/>
                    </a:cubicBezTo>
                    <a:cubicBezTo>
                      <a:pt x="144" y="395"/>
                      <a:pt x="143" y="393"/>
                      <a:pt x="142" y="394"/>
                    </a:cubicBezTo>
                    <a:close/>
                    <a:moveTo>
                      <a:pt x="191" y="374"/>
                    </a:moveTo>
                    <a:cubicBezTo>
                      <a:pt x="190" y="375"/>
                      <a:pt x="185" y="377"/>
                      <a:pt x="188" y="374"/>
                    </a:cubicBezTo>
                    <a:cubicBezTo>
                      <a:pt x="189" y="372"/>
                      <a:pt x="192" y="372"/>
                      <a:pt x="191" y="374"/>
                    </a:cubicBezTo>
                    <a:close/>
                    <a:moveTo>
                      <a:pt x="196" y="370"/>
                    </a:moveTo>
                    <a:cubicBezTo>
                      <a:pt x="195" y="369"/>
                      <a:pt x="195" y="370"/>
                      <a:pt x="193" y="370"/>
                    </a:cubicBezTo>
                    <a:cubicBezTo>
                      <a:pt x="194" y="368"/>
                      <a:pt x="195" y="367"/>
                      <a:pt x="197" y="367"/>
                    </a:cubicBezTo>
                    <a:cubicBezTo>
                      <a:pt x="197" y="366"/>
                      <a:pt x="196" y="364"/>
                      <a:pt x="197" y="364"/>
                    </a:cubicBezTo>
                    <a:cubicBezTo>
                      <a:pt x="199" y="364"/>
                      <a:pt x="198" y="365"/>
                      <a:pt x="198" y="365"/>
                    </a:cubicBezTo>
                    <a:cubicBezTo>
                      <a:pt x="197" y="367"/>
                      <a:pt x="198" y="369"/>
                      <a:pt x="196" y="370"/>
                    </a:cubicBezTo>
                    <a:close/>
                    <a:moveTo>
                      <a:pt x="179" y="354"/>
                    </a:moveTo>
                    <a:cubicBezTo>
                      <a:pt x="179" y="354"/>
                      <a:pt x="180" y="354"/>
                      <a:pt x="181" y="354"/>
                    </a:cubicBezTo>
                    <a:cubicBezTo>
                      <a:pt x="182" y="353"/>
                      <a:pt x="183" y="352"/>
                      <a:pt x="183" y="351"/>
                    </a:cubicBezTo>
                    <a:cubicBezTo>
                      <a:pt x="183" y="351"/>
                      <a:pt x="183" y="350"/>
                      <a:pt x="182" y="350"/>
                    </a:cubicBezTo>
                    <a:cubicBezTo>
                      <a:pt x="182" y="350"/>
                      <a:pt x="180" y="350"/>
                      <a:pt x="180" y="350"/>
                    </a:cubicBezTo>
                    <a:cubicBezTo>
                      <a:pt x="181" y="349"/>
                      <a:pt x="181" y="349"/>
                      <a:pt x="181" y="349"/>
                    </a:cubicBezTo>
                    <a:cubicBezTo>
                      <a:pt x="181" y="348"/>
                      <a:pt x="179" y="345"/>
                      <a:pt x="179" y="345"/>
                    </a:cubicBezTo>
                    <a:cubicBezTo>
                      <a:pt x="180" y="345"/>
                      <a:pt x="182" y="346"/>
                      <a:pt x="182" y="346"/>
                    </a:cubicBezTo>
                    <a:cubicBezTo>
                      <a:pt x="182" y="346"/>
                      <a:pt x="183" y="346"/>
                      <a:pt x="183" y="345"/>
                    </a:cubicBezTo>
                    <a:cubicBezTo>
                      <a:pt x="183" y="345"/>
                      <a:pt x="184" y="345"/>
                      <a:pt x="184" y="345"/>
                    </a:cubicBezTo>
                    <a:cubicBezTo>
                      <a:pt x="184" y="345"/>
                      <a:pt x="184" y="344"/>
                      <a:pt x="185" y="343"/>
                    </a:cubicBezTo>
                    <a:cubicBezTo>
                      <a:pt x="186" y="343"/>
                      <a:pt x="187" y="342"/>
                      <a:pt x="188" y="341"/>
                    </a:cubicBezTo>
                    <a:cubicBezTo>
                      <a:pt x="188" y="341"/>
                      <a:pt x="189" y="340"/>
                      <a:pt x="189" y="340"/>
                    </a:cubicBezTo>
                    <a:cubicBezTo>
                      <a:pt x="190" y="339"/>
                      <a:pt x="191" y="340"/>
                      <a:pt x="191" y="339"/>
                    </a:cubicBezTo>
                    <a:cubicBezTo>
                      <a:pt x="192" y="339"/>
                      <a:pt x="192" y="337"/>
                      <a:pt x="193" y="337"/>
                    </a:cubicBezTo>
                    <a:cubicBezTo>
                      <a:pt x="193" y="337"/>
                      <a:pt x="194" y="336"/>
                      <a:pt x="194" y="336"/>
                    </a:cubicBezTo>
                    <a:cubicBezTo>
                      <a:pt x="194" y="336"/>
                      <a:pt x="195" y="336"/>
                      <a:pt x="195" y="336"/>
                    </a:cubicBezTo>
                    <a:cubicBezTo>
                      <a:pt x="196" y="336"/>
                      <a:pt x="196" y="335"/>
                      <a:pt x="197" y="335"/>
                    </a:cubicBezTo>
                    <a:cubicBezTo>
                      <a:pt x="197" y="335"/>
                      <a:pt x="197" y="334"/>
                      <a:pt x="197" y="334"/>
                    </a:cubicBezTo>
                    <a:cubicBezTo>
                      <a:pt x="198" y="334"/>
                      <a:pt x="198" y="334"/>
                      <a:pt x="198" y="333"/>
                    </a:cubicBezTo>
                    <a:cubicBezTo>
                      <a:pt x="198" y="333"/>
                      <a:pt x="198" y="334"/>
                      <a:pt x="199" y="333"/>
                    </a:cubicBezTo>
                    <a:cubicBezTo>
                      <a:pt x="199" y="333"/>
                      <a:pt x="199" y="332"/>
                      <a:pt x="200" y="332"/>
                    </a:cubicBezTo>
                    <a:cubicBezTo>
                      <a:pt x="200" y="332"/>
                      <a:pt x="200" y="332"/>
                      <a:pt x="200" y="332"/>
                    </a:cubicBezTo>
                    <a:cubicBezTo>
                      <a:pt x="201" y="332"/>
                      <a:pt x="202" y="331"/>
                      <a:pt x="203" y="329"/>
                    </a:cubicBezTo>
                    <a:cubicBezTo>
                      <a:pt x="203" y="330"/>
                      <a:pt x="203" y="329"/>
                      <a:pt x="204" y="329"/>
                    </a:cubicBezTo>
                    <a:cubicBezTo>
                      <a:pt x="204" y="329"/>
                      <a:pt x="205" y="329"/>
                      <a:pt x="206" y="329"/>
                    </a:cubicBezTo>
                    <a:cubicBezTo>
                      <a:pt x="206" y="329"/>
                      <a:pt x="206" y="330"/>
                      <a:pt x="206" y="330"/>
                    </a:cubicBezTo>
                    <a:cubicBezTo>
                      <a:pt x="206" y="331"/>
                      <a:pt x="204" y="331"/>
                      <a:pt x="203" y="332"/>
                    </a:cubicBezTo>
                    <a:cubicBezTo>
                      <a:pt x="203" y="333"/>
                      <a:pt x="202" y="334"/>
                      <a:pt x="202" y="334"/>
                    </a:cubicBezTo>
                    <a:cubicBezTo>
                      <a:pt x="202" y="334"/>
                      <a:pt x="202" y="334"/>
                      <a:pt x="201" y="334"/>
                    </a:cubicBezTo>
                    <a:cubicBezTo>
                      <a:pt x="201" y="334"/>
                      <a:pt x="200" y="335"/>
                      <a:pt x="199" y="335"/>
                    </a:cubicBezTo>
                    <a:cubicBezTo>
                      <a:pt x="199" y="335"/>
                      <a:pt x="198" y="337"/>
                      <a:pt x="197" y="338"/>
                    </a:cubicBezTo>
                    <a:cubicBezTo>
                      <a:pt x="197" y="338"/>
                      <a:pt x="195" y="339"/>
                      <a:pt x="195" y="340"/>
                    </a:cubicBezTo>
                    <a:cubicBezTo>
                      <a:pt x="194" y="339"/>
                      <a:pt x="193" y="341"/>
                      <a:pt x="191" y="340"/>
                    </a:cubicBezTo>
                    <a:cubicBezTo>
                      <a:pt x="190" y="342"/>
                      <a:pt x="189" y="343"/>
                      <a:pt x="189" y="345"/>
                    </a:cubicBezTo>
                    <a:cubicBezTo>
                      <a:pt x="188" y="345"/>
                      <a:pt x="187" y="345"/>
                      <a:pt x="187" y="345"/>
                    </a:cubicBezTo>
                    <a:cubicBezTo>
                      <a:pt x="187" y="346"/>
                      <a:pt x="187" y="345"/>
                      <a:pt x="187" y="345"/>
                    </a:cubicBezTo>
                    <a:cubicBezTo>
                      <a:pt x="186" y="346"/>
                      <a:pt x="186" y="346"/>
                      <a:pt x="186" y="346"/>
                    </a:cubicBezTo>
                    <a:cubicBezTo>
                      <a:pt x="185" y="346"/>
                      <a:pt x="184" y="346"/>
                      <a:pt x="183" y="347"/>
                    </a:cubicBezTo>
                    <a:cubicBezTo>
                      <a:pt x="182" y="348"/>
                      <a:pt x="184" y="348"/>
                      <a:pt x="184" y="349"/>
                    </a:cubicBezTo>
                    <a:cubicBezTo>
                      <a:pt x="183" y="349"/>
                      <a:pt x="184" y="350"/>
                      <a:pt x="184" y="351"/>
                    </a:cubicBezTo>
                    <a:cubicBezTo>
                      <a:pt x="184" y="350"/>
                      <a:pt x="184" y="350"/>
                      <a:pt x="185" y="350"/>
                    </a:cubicBezTo>
                    <a:cubicBezTo>
                      <a:pt x="186" y="350"/>
                      <a:pt x="185" y="352"/>
                      <a:pt x="184" y="353"/>
                    </a:cubicBezTo>
                    <a:cubicBezTo>
                      <a:pt x="184" y="353"/>
                      <a:pt x="183" y="353"/>
                      <a:pt x="182" y="353"/>
                    </a:cubicBezTo>
                    <a:cubicBezTo>
                      <a:pt x="181" y="355"/>
                      <a:pt x="179" y="358"/>
                      <a:pt x="177" y="359"/>
                    </a:cubicBezTo>
                    <a:cubicBezTo>
                      <a:pt x="177" y="359"/>
                      <a:pt x="177" y="360"/>
                      <a:pt x="177" y="360"/>
                    </a:cubicBezTo>
                    <a:cubicBezTo>
                      <a:pt x="176" y="360"/>
                      <a:pt x="176" y="360"/>
                      <a:pt x="176" y="360"/>
                    </a:cubicBezTo>
                    <a:cubicBezTo>
                      <a:pt x="175" y="361"/>
                      <a:pt x="174" y="362"/>
                      <a:pt x="173" y="363"/>
                    </a:cubicBezTo>
                    <a:cubicBezTo>
                      <a:pt x="172" y="363"/>
                      <a:pt x="170" y="364"/>
                      <a:pt x="169" y="364"/>
                    </a:cubicBezTo>
                    <a:cubicBezTo>
                      <a:pt x="169" y="362"/>
                      <a:pt x="169" y="362"/>
                      <a:pt x="171" y="361"/>
                    </a:cubicBezTo>
                    <a:cubicBezTo>
                      <a:pt x="171" y="361"/>
                      <a:pt x="172" y="362"/>
                      <a:pt x="172" y="361"/>
                    </a:cubicBezTo>
                    <a:cubicBezTo>
                      <a:pt x="172" y="359"/>
                      <a:pt x="172" y="360"/>
                      <a:pt x="173" y="359"/>
                    </a:cubicBezTo>
                    <a:cubicBezTo>
                      <a:pt x="174" y="359"/>
                      <a:pt x="174" y="358"/>
                      <a:pt x="174" y="358"/>
                    </a:cubicBezTo>
                    <a:cubicBezTo>
                      <a:pt x="175" y="358"/>
                      <a:pt x="175" y="357"/>
                      <a:pt x="176" y="356"/>
                    </a:cubicBezTo>
                    <a:cubicBezTo>
                      <a:pt x="176" y="356"/>
                      <a:pt x="178" y="355"/>
                      <a:pt x="179" y="354"/>
                    </a:cubicBezTo>
                    <a:close/>
                    <a:moveTo>
                      <a:pt x="158" y="344"/>
                    </a:moveTo>
                    <a:cubicBezTo>
                      <a:pt x="158" y="344"/>
                      <a:pt x="159" y="345"/>
                      <a:pt x="158" y="346"/>
                    </a:cubicBezTo>
                    <a:cubicBezTo>
                      <a:pt x="158" y="347"/>
                      <a:pt x="157" y="348"/>
                      <a:pt x="156" y="347"/>
                    </a:cubicBezTo>
                    <a:cubicBezTo>
                      <a:pt x="156" y="346"/>
                      <a:pt x="157" y="345"/>
                      <a:pt x="158" y="344"/>
                    </a:cubicBezTo>
                    <a:close/>
                    <a:moveTo>
                      <a:pt x="150" y="357"/>
                    </a:moveTo>
                    <a:cubicBezTo>
                      <a:pt x="151" y="356"/>
                      <a:pt x="150" y="356"/>
                      <a:pt x="150" y="355"/>
                    </a:cubicBezTo>
                    <a:cubicBezTo>
                      <a:pt x="150" y="355"/>
                      <a:pt x="150" y="355"/>
                      <a:pt x="150" y="355"/>
                    </a:cubicBezTo>
                    <a:cubicBezTo>
                      <a:pt x="150" y="354"/>
                      <a:pt x="150" y="354"/>
                      <a:pt x="150" y="354"/>
                    </a:cubicBezTo>
                    <a:cubicBezTo>
                      <a:pt x="151" y="353"/>
                      <a:pt x="150" y="353"/>
                      <a:pt x="150" y="352"/>
                    </a:cubicBezTo>
                    <a:cubicBezTo>
                      <a:pt x="151" y="352"/>
                      <a:pt x="150" y="350"/>
                      <a:pt x="151" y="350"/>
                    </a:cubicBezTo>
                    <a:cubicBezTo>
                      <a:pt x="151" y="349"/>
                      <a:pt x="152" y="349"/>
                      <a:pt x="152" y="348"/>
                    </a:cubicBezTo>
                    <a:cubicBezTo>
                      <a:pt x="154" y="348"/>
                      <a:pt x="155" y="350"/>
                      <a:pt x="155" y="352"/>
                    </a:cubicBezTo>
                    <a:cubicBezTo>
                      <a:pt x="154" y="352"/>
                      <a:pt x="153" y="352"/>
                      <a:pt x="152" y="352"/>
                    </a:cubicBezTo>
                    <a:cubicBezTo>
                      <a:pt x="152" y="354"/>
                      <a:pt x="151" y="354"/>
                      <a:pt x="151" y="354"/>
                    </a:cubicBezTo>
                    <a:cubicBezTo>
                      <a:pt x="150" y="356"/>
                      <a:pt x="152" y="355"/>
                      <a:pt x="151" y="357"/>
                    </a:cubicBezTo>
                    <a:cubicBezTo>
                      <a:pt x="151" y="357"/>
                      <a:pt x="151" y="357"/>
                      <a:pt x="150" y="357"/>
                    </a:cubicBezTo>
                    <a:cubicBezTo>
                      <a:pt x="151" y="358"/>
                      <a:pt x="149" y="358"/>
                      <a:pt x="149" y="359"/>
                    </a:cubicBezTo>
                    <a:cubicBezTo>
                      <a:pt x="148" y="358"/>
                      <a:pt x="149" y="357"/>
                      <a:pt x="150" y="357"/>
                    </a:cubicBezTo>
                    <a:close/>
                    <a:moveTo>
                      <a:pt x="149" y="381"/>
                    </a:moveTo>
                    <a:cubicBezTo>
                      <a:pt x="150" y="380"/>
                      <a:pt x="151" y="380"/>
                      <a:pt x="152" y="378"/>
                    </a:cubicBezTo>
                    <a:cubicBezTo>
                      <a:pt x="152" y="378"/>
                      <a:pt x="153" y="378"/>
                      <a:pt x="154" y="378"/>
                    </a:cubicBezTo>
                    <a:cubicBezTo>
                      <a:pt x="155" y="377"/>
                      <a:pt x="155" y="376"/>
                      <a:pt x="156" y="375"/>
                    </a:cubicBezTo>
                    <a:cubicBezTo>
                      <a:pt x="156" y="375"/>
                      <a:pt x="155" y="374"/>
                      <a:pt x="155" y="374"/>
                    </a:cubicBezTo>
                    <a:cubicBezTo>
                      <a:pt x="154" y="374"/>
                      <a:pt x="153" y="375"/>
                      <a:pt x="153" y="374"/>
                    </a:cubicBezTo>
                    <a:cubicBezTo>
                      <a:pt x="153" y="374"/>
                      <a:pt x="153" y="373"/>
                      <a:pt x="154" y="373"/>
                    </a:cubicBezTo>
                    <a:cubicBezTo>
                      <a:pt x="154" y="373"/>
                      <a:pt x="151" y="370"/>
                      <a:pt x="152" y="369"/>
                    </a:cubicBezTo>
                    <a:cubicBezTo>
                      <a:pt x="152" y="369"/>
                      <a:pt x="154" y="370"/>
                      <a:pt x="155" y="370"/>
                    </a:cubicBezTo>
                    <a:cubicBezTo>
                      <a:pt x="155" y="370"/>
                      <a:pt x="155" y="370"/>
                      <a:pt x="156" y="369"/>
                    </a:cubicBezTo>
                    <a:cubicBezTo>
                      <a:pt x="156" y="369"/>
                      <a:pt x="156" y="369"/>
                      <a:pt x="156" y="369"/>
                    </a:cubicBezTo>
                    <a:cubicBezTo>
                      <a:pt x="156" y="369"/>
                      <a:pt x="156" y="368"/>
                      <a:pt x="157" y="367"/>
                    </a:cubicBezTo>
                    <a:cubicBezTo>
                      <a:pt x="158" y="366"/>
                      <a:pt x="159" y="366"/>
                      <a:pt x="160" y="365"/>
                    </a:cubicBezTo>
                    <a:cubicBezTo>
                      <a:pt x="160" y="364"/>
                      <a:pt x="161" y="364"/>
                      <a:pt x="161" y="363"/>
                    </a:cubicBezTo>
                    <a:cubicBezTo>
                      <a:pt x="162" y="363"/>
                      <a:pt x="162" y="363"/>
                      <a:pt x="163" y="363"/>
                    </a:cubicBezTo>
                    <a:cubicBezTo>
                      <a:pt x="164" y="362"/>
                      <a:pt x="164" y="361"/>
                      <a:pt x="165" y="360"/>
                    </a:cubicBezTo>
                    <a:cubicBezTo>
                      <a:pt x="165" y="360"/>
                      <a:pt x="166" y="360"/>
                      <a:pt x="166" y="360"/>
                    </a:cubicBezTo>
                    <a:cubicBezTo>
                      <a:pt x="166" y="359"/>
                      <a:pt x="167" y="359"/>
                      <a:pt x="167" y="359"/>
                    </a:cubicBezTo>
                    <a:cubicBezTo>
                      <a:pt x="168" y="359"/>
                      <a:pt x="168" y="358"/>
                      <a:pt x="169" y="358"/>
                    </a:cubicBezTo>
                    <a:cubicBezTo>
                      <a:pt x="169" y="358"/>
                      <a:pt x="169" y="357"/>
                      <a:pt x="169" y="357"/>
                    </a:cubicBezTo>
                    <a:cubicBezTo>
                      <a:pt x="169" y="357"/>
                      <a:pt x="169" y="357"/>
                      <a:pt x="170" y="356"/>
                    </a:cubicBezTo>
                    <a:cubicBezTo>
                      <a:pt x="170" y="356"/>
                      <a:pt x="170" y="357"/>
                      <a:pt x="170" y="356"/>
                    </a:cubicBezTo>
                    <a:cubicBezTo>
                      <a:pt x="171" y="356"/>
                      <a:pt x="171" y="355"/>
                      <a:pt x="171" y="355"/>
                    </a:cubicBezTo>
                    <a:cubicBezTo>
                      <a:pt x="171" y="355"/>
                      <a:pt x="171" y="355"/>
                      <a:pt x="172" y="355"/>
                    </a:cubicBezTo>
                    <a:cubicBezTo>
                      <a:pt x="172" y="354"/>
                      <a:pt x="173" y="354"/>
                      <a:pt x="174" y="352"/>
                    </a:cubicBezTo>
                    <a:cubicBezTo>
                      <a:pt x="174" y="352"/>
                      <a:pt x="175" y="352"/>
                      <a:pt x="175" y="352"/>
                    </a:cubicBezTo>
                    <a:cubicBezTo>
                      <a:pt x="176" y="352"/>
                      <a:pt x="176" y="352"/>
                      <a:pt x="177" y="352"/>
                    </a:cubicBezTo>
                    <a:cubicBezTo>
                      <a:pt x="177" y="352"/>
                      <a:pt x="177" y="352"/>
                      <a:pt x="177" y="352"/>
                    </a:cubicBezTo>
                    <a:cubicBezTo>
                      <a:pt x="177" y="354"/>
                      <a:pt x="176" y="354"/>
                      <a:pt x="175" y="355"/>
                    </a:cubicBezTo>
                    <a:cubicBezTo>
                      <a:pt x="174" y="355"/>
                      <a:pt x="174" y="356"/>
                      <a:pt x="173" y="357"/>
                    </a:cubicBezTo>
                    <a:cubicBezTo>
                      <a:pt x="173" y="357"/>
                      <a:pt x="173" y="356"/>
                      <a:pt x="173" y="357"/>
                    </a:cubicBezTo>
                    <a:cubicBezTo>
                      <a:pt x="173" y="357"/>
                      <a:pt x="172" y="358"/>
                      <a:pt x="171" y="358"/>
                    </a:cubicBezTo>
                    <a:cubicBezTo>
                      <a:pt x="171" y="358"/>
                      <a:pt x="170" y="360"/>
                      <a:pt x="169" y="361"/>
                    </a:cubicBezTo>
                    <a:cubicBezTo>
                      <a:pt x="168" y="361"/>
                      <a:pt x="167" y="362"/>
                      <a:pt x="167" y="363"/>
                    </a:cubicBezTo>
                    <a:cubicBezTo>
                      <a:pt x="166" y="363"/>
                      <a:pt x="165" y="365"/>
                      <a:pt x="163" y="363"/>
                    </a:cubicBezTo>
                    <a:cubicBezTo>
                      <a:pt x="162" y="365"/>
                      <a:pt x="162" y="367"/>
                      <a:pt x="161" y="368"/>
                    </a:cubicBezTo>
                    <a:cubicBezTo>
                      <a:pt x="160" y="368"/>
                      <a:pt x="160" y="369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9" y="370"/>
                      <a:pt x="158" y="370"/>
                      <a:pt x="158" y="370"/>
                    </a:cubicBezTo>
                    <a:cubicBezTo>
                      <a:pt x="157" y="370"/>
                      <a:pt x="156" y="370"/>
                      <a:pt x="155" y="371"/>
                    </a:cubicBezTo>
                    <a:cubicBezTo>
                      <a:pt x="155" y="372"/>
                      <a:pt x="156" y="371"/>
                      <a:pt x="156" y="373"/>
                    </a:cubicBezTo>
                    <a:cubicBezTo>
                      <a:pt x="156" y="373"/>
                      <a:pt x="156" y="374"/>
                      <a:pt x="156" y="375"/>
                    </a:cubicBezTo>
                    <a:cubicBezTo>
                      <a:pt x="157" y="374"/>
                      <a:pt x="157" y="374"/>
                      <a:pt x="157" y="373"/>
                    </a:cubicBezTo>
                    <a:cubicBezTo>
                      <a:pt x="158" y="374"/>
                      <a:pt x="157" y="376"/>
                      <a:pt x="157" y="377"/>
                    </a:cubicBezTo>
                    <a:cubicBezTo>
                      <a:pt x="157" y="377"/>
                      <a:pt x="156" y="377"/>
                      <a:pt x="155" y="377"/>
                    </a:cubicBezTo>
                    <a:cubicBezTo>
                      <a:pt x="154" y="379"/>
                      <a:pt x="152" y="382"/>
                      <a:pt x="151" y="384"/>
                    </a:cubicBezTo>
                    <a:cubicBezTo>
                      <a:pt x="151" y="384"/>
                      <a:pt x="150" y="384"/>
                      <a:pt x="150" y="384"/>
                    </a:cubicBezTo>
                    <a:cubicBezTo>
                      <a:pt x="150" y="384"/>
                      <a:pt x="150" y="384"/>
                      <a:pt x="149" y="384"/>
                    </a:cubicBezTo>
                    <a:cubicBezTo>
                      <a:pt x="148" y="385"/>
                      <a:pt x="147" y="387"/>
                      <a:pt x="146" y="387"/>
                    </a:cubicBezTo>
                    <a:cubicBezTo>
                      <a:pt x="146" y="388"/>
                      <a:pt x="145" y="388"/>
                      <a:pt x="145" y="388"/>
                    </a:cubicBezTo>
                    <a:cubicBezTo>
                      <a:pt x="145" y="388"/>
                      <a:pt x="145" y="388"/>
                      <a:pt x="145" y="389"/>
                    </a:cubicBezTo>
                    <a:cubicBezTo>
                      <a:pt x="145" y="389"/>
                      <a:pt x="145" y="390"/>
                      <a:pt x="145" y="390"/>
                    </a:cubicBezTo>
                    <a:cubicBezTo>
                      <a:pt x="144" y="391"/>
                      <a:pt x="144" y="391"/>
                      <a:pt x="144" y="391"/>
                    </a:cubicBezTo>
                    <a:cubicBezTo>
                      <a:pt x="143" y="391"/>
                      <a:pt x="143" y="392"/>
                      <a:pt x="142" y="392"/>
                    </a:cubicBezTo>
                    <a:cubicBezTo>
                      <a:pt x="142" y="391"/>
                      <a:pt x="142" y="391"/>
                      <a:pt x="142" y="391"/>
                    </a:cubicBezTo>
                    <a:cubicBezTo>
                      <a:pt x="142" y="391"/>
                      <a:pt x="143" y="391"/>
                      <a:pt x="143" y="390"/>
                    </a:cubicBezTo>
                    <a:cubicBezTo>
                      <a:pt x="143" y="390"/>
                      <a:pt x="143" y="389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3" y="387"/>
                      <a:pt x="143" y="386"/>
                      <a:pt x="144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4"/>
                      <a:pt x="145" y="385"/>
                      <a:pt x="147" y="384"/>
                    </a:cubicBezTo>
                    <a:cubicBezTo>
                      <a:pt x="147" y="383"/>
                      <a:pt x="147" y="383"/>
                      <a:pt x="147" y="383"/>
                    </a:cubicBezTo>
                    <a:cubicBezTo>
                      <a:pt x="148" y="382"/>
                      <a:pt x="148" y="382"/>
                      <a:pt x="149" y="381"/>
                    </a:cubicBezTo>
                    <a:close/>
                    <a:moveTo>
                      <a:pt x="140" y="374"/>
                    </a:move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41" y="373"/>
                      <a:pt x="141" y="372"/>
                      <a:pt x="141" y="372"/>
                    </a:cubicBezTo>
                    <a:cubicBezTo>
                      <a:pt x="141" y="372"/>
                      <a:pt x="141" y="371"/>
                      <a:pt x="142" y="370"/>
                    </a:cubicBezTo>
                    <a:cubicBezTo>
                      <a:pt x="142" y="369"/>
                      <a:pt x="141" y="368"/>
                      <a:pt x="141" y="367"/>
                    </a:cubicBezTo>
                    <a:cubicBezTo>
                      <a:pt x="141" y="367"/>
                      <a:pt x="142" y="367"/>
                      <a:pt x="142" y="367"/>
                    </a:cubicBezTo>
                    <a:cubicBezTo>
                      <a:pt x="142" y="366"/>
                      <a:pt x="143" y="366"/>
                      <a:pt x="143" y="366"/>
                    </a:cubicBezTo>
                    <a:cubicBezTo>
                      <a:pt x="143" y="366"/>
                      <a:pt x="143" y="365"/>
                      <a:pt x="143" y="365"/>
                    </a:cubicBezTo>
                    <a:cubicBezTo>
                      <a:pt x="144" y="365"/>
                      <a:pt x="143" y="364"/>
                      <a:pt x="145" y="364"/>
                    </a:cubicBezTo>
                    <a:cubicBezTo>
                      <a:pt x="145" y="363"/>
                      <a:pt x="144" y="363"/>
                      <a:pt x="145" y="362"/>
                    </a:cubicBezTo>
                    <a:cubicBezTo>
                      <a:pt x="145" y="362"/>
                      <a:pt x="145" y="361"/>
                      <a:pt x="146" y="361"/>
                    </a:cubicBezTo>
                    <a:cubicBezTo>
                      <a:pt x="146" y="361"/>
                      <a:pt x="147" y="361"/>
                      <a:pt x="147" y="360"/>
                    </a:cubicBezTo>
                    <a:cubicBezTo>
                      <a:pt x="148" y="360"/>
                      <a:pt x="148" y="361"/>
                      <a:pt x="148" y="361"/>
                    </a:cubicBezTo>
                    <a:cubicBezTo>
                      <a:pt x="147" y="363"/>
                      <a:pt x="145" y="363"/>
                      <a:pt x="145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3" y="367"/>
                      <a:pt x="143" y="368"/>
                      <a:pt x="142" y="368"/>
                    </a:cubicBezTo>
                    <a:cubicBezTo>
                      <a:pt x="142" y="369"/>
                      <a:pt x="142" y="370"/>
                      <a:pt x="143" y="372"/>
                    </a:cubicBezTo>
                    <a:cubicBezTo>
                      <a:pt x="142" y="372"/>
                      <a:pt x="142" y="373"/>
                      <a:pt x="142" y="373"/>
                    </a:cubicBezTo>
                    <a:cubicBezTo>
                      <a:pt x="142" y="373"/>
                      <a:pt x="141" y="373"/>
                      <a:pt x="141" y="373"/>
                    </a:cubicBezTo>
                    <a:cubicBezTo>
                      <a:pt x="141" y="374"/>
                      <a:pt x="141" y="376"/>
                      <a:pt x="140" y="375"/>
                    </a:cubicBezTo>
                    <a:cubicBezTo>
                      <a:pt x="140" y="375"/>
                      <a:pt x="139" y="374"/>
                      <a:pt x="140" y="374"/>
                    </a:cubicBezTo>
                    <a:close/>
                    <a:moveTo>
                      <a:pt x="139" y="376"/>
                    </a:moveTo>
                    <a:cubicBezTo>
                      <a:pt x="139" y="376"/>
                      <a:pt x="139" y="376"/>
                      <a:pt x="140" y="376"/>
                    </a:cubicBezTo>
                    <a:cubicBezTo>
                      <a:pt x="139" y="377"/>
                      <a:pt x="139" y="378"/>
                      <a:pt x="138" y="378"/>
                    </a:cubicBezTo>
                    <a:cubicBezTo>
                      <a:pt x="138" y="380"/>
                      <a:pt x="137" y="381"/>
                      <a:pt x="136" y="382"/>
                    </a:cubicBezTo>
                    <a:cubicBezTo>
                      <a:pt x="135" y="380"/>
                      <a:pt x="137" y="377"/>
                      <a:pt x="139" y="376"/>
                    </a:cubicBezTo>
                    <a:close/>
                    <a:moveTo>
                      <a:pt x="135" y="381"/>
                    </a:move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4" y="383"/>
                      <a:pt x="134" y="384"/>
                    </a:cubicBezTo>
                    <a:cubicBezTo>
                      <a:pt x="133" y="385"/>
                      <a:pt x="133" y="387"/>
                      <a:pt x="132" y="386"/>
                    </a:cubicBezTo>
                    <a:cubicBezTo>
                      <a:pt x="133" y="385"/>
                      <a:pt x="133" y="382"/>
                      <a:pt x="135" y="381"/>
                    </a:cubicBezTo>
                    <a:close/>
                    <a:moveTo>
                      <a:pt x="113" y="421"/>
                    </a:moveTo>
                    <a:cubicBezTo>
                      <a:pt x="112" y="421"/>
                      <a:pt x="114" y="416"/>
                      <a:pt x="114" y="415"/>
                    </a:cubicBezTo>
                    <a:cubicBezTo>
                      <a:pt x="115" y="415"/>
                      <a:pt x="115" y="415"/>
                      <a:pt x="115" y="415"/>
                    </a:cubicBezTo>
                    <a:cubicBezTo>
                      <a:pt x="116" y="411"/>
                      <a:pt x="126" y="410"/>
                      <a:pt x="113" y="421"/>
                    </a:cubicBezTo>
                    <a:close/>
                    <a:moveTo>
                      <a:pt x="120" y="436"/>
                    </a:moveTo>
                    <a:cubicBezTo>
                      <a:pt x="119" y="436"/>
                      <a:pt x="119" y="437"/>
                      <a:pt x="119" y="438"/>
                    </a:cubicBezTo>
                    <a:cubicBezTo>
                      <a:pt x="118" y="437"/>
                      <a:pt x="118" y="436"/>
                      <a:pt x="119" y="435"/>
                    </a:cubicBezTo>
                    <a:cubicBezTo>
                      <a:pt x="119" y="435"/>
                      <a:pt x="120" y="436"/>
                      <a:pt x="120" y="436"/>
                    </a:cubicBezTo>
                    <a:close/>
                    <a:moveTo>
                      <a:pt x="121" y="432"/>
                    </a:moveTo>
                    <a:cubicBezTo>
                      <a:pt x="122" y="433"/>
                      <a:pt x="120" y="434"/>
                      <a:pt x="119" y="435"/>
                    </a:cubicBezTo>
                    <a:cubicBezTo>
                      <a:pt x="118" y="433"/>
                      <a:pt x="121" y="433"/>
                      <a:pt x="121" y="432"/>
                    </a:cubicBezTo>
                    <a:close/>
                    <a:moveTo>
                      <a:pt x="117" y="442"/>
                    </a:moveTo>
                    <a:cubicBezTo>
                      <a:pt x="116" y="443"/>
                      <a:pt x="116" y="444"/>
                      <a:pt x="116" y="445"/>
                    </a:cubicBezTo>
                    <a:cubicBezTo>
                      <a:pt x="114" y="443"/>
                      <a:pt x="117" y="440"/>
                      <a:pt x="118" y="439"/>
                    </a:cubicBezTo>
                    <a:cubicBezTo>
                      <a:pt x="120" y="439"/>
                      <a:pt x="117" y="441"/>
                      <a:pt x="117" y="442"/>
                    </a:cubicBezTo>
                    <a:close/>
                    <a:moveTo>
                      <a:pt x="114" y="467"/>
                    </a:moveTo>
                    <a:cubicBezTo>
                      <a:pt x="113" y="467"/>
                      <a:pt x="113" y="468"/>
                      <a:pt x="112" y="468"/>
                    </a:cubicBezTo>
                    <a:cubicBezTo>
                      <a:pt x="112" y="466"/>
                      <a:pt x="114" y="467"/>
                      <a:pt x="114" y="466"/>
                    </a:cubicBezTo>
                    <a:cubicBezTo>
                      <a:pt x="114" y="465"/>
                      <a:pt x="113" y="466"/>
                      <a:pt x="113" y="466"/>
                    </a:cubicBezTo>
                    <a:cubicBezTo>
                      <a:pt x="112" y="465"/>
                      <a:pt x="113" y="462"/>
                      <a:pt x="113" y="461"/>
                    </a:cubicBezTo>
                    <a:cubicBezTo>
                      <a:pt x="115" y="463"/>
                      <a:pt x="114" y="465"/>
                      <a:pt x="114" y="467"/>
                    </a:cubicBezTo>
                    <a:close/>
                    <a:moveTo>
                      <a:pt x="114" y="458"/>
                    </a:moveTo>
                    <a:cubicBezTo>
                      <a:pt x="114" y="459"/>
                      <a:pt x="113" y="455"/>
                      <a:pt x="114" y="455"/>
                    </a:cubicBezTo>
                    <a:cubicBezTo>
                      <a:pt x="115" y="456"/>
                      <a:pt x="114" y="458"/>
                      <a:pt x="114" y="458"/>
                    </a:cubicBezTo>
                    <a:close/>
                    <a:moveTo>
                      <a:pt x="115" y="455"/>
                    </a:moveTo>
                    <a:cubicBezTo>
                      <a:pt x="113" y="455"/>
                      <a:pt x="116" y="450"/>
                      <a:pt x="116" y="450"/>
                    </a:cubicBezTo>
                    <a:cubicBezTo>
                      <a:pt x="117" y="450"/>
                      <a:pt x="118" y="456"/>
                      <a:pt x="115" y="455"/>
                    </a:cubicBezTo>
                    <a:close/>
                    <a:moveTo>
                      <a:pt x="117" y="449"/>
                    </a:moveTo>
                    <a:cubicBezTo>
                      <a:pt x="116" y="448"/>
                      <a:pt x="116" y="447"/>
                      <a:pt x="117" y="446"/>
                    </a:cubicBezTo>
                    <a:cubicBezTo>
                      <a:pt x="118" y="446"/>
                      <a:pt x="118" y="446"/>
                      <a:pt x="118" y="445"/>
                    </a:cubicBezTo>
                    <a:cubicBezTo>
                      <a:pt x="117" y="444"/>
                      <a:pt x="117" y="445"/>
                      <a:pt x="118" y="443"/>
                    </a:cubicBezTo>
                    <a:cubicBezTo>
                      <a:pt x="119" y="443"/>
                      <a:pt x="118" y="442"/>
                      <a:pt x="119" y="442"/>
                    </a:cubicBezTo>
                    <a:cubicBezTo>
                      <a:pt x="119" y="441"/>
                      <a:pt x="119" y="441"/>
                      <a:pt x="120" y="440"/>
                    </a:cubicBezTo>
                    <a:cubicBezTo>
                      <a:pt x="120" y="439"/>
                      <a:pt x="121" y="438"/>
                      <a:pt x="121" y="436"/>
                    </a:cubicBezTo>
                    <a:cubicBezTo>
                      <a:pt x="122" y="436"/>
                      <a:pt x="122" y="435"/>
                      <a:pt x="123" y="435"/>
                    </a:cubicBezTo>
                    <a:cubicBezTo>
                      <a:pt x="124" y="433"/>
                      <a:pt x="124" y="432"/>
                      <a:pt x="124" y="431"/>
                    </a:cubicBezTo>
                    <a:cubicBezTo>
                      <a:pt x="124" y="432"/>
                      <a:pt x="123" y="431"/>
                      <a:pt x="123" y="431"/>
                    </a:cubicBezTo>
                    <a:cubicBezTo>
                      <a:pt x="122" y="431"/>
                      <a:pt x="121" y="432"/>
                      <a:pt x="121" y="431"/>
                    </a:cubicBezTo>
                    <a:cubicBezTo>
                      <a:pt x="121" y="431"/>
                      <a:pt x="121" y="431"/>
                      <a:pt x="121" y="430"/>
                    </a:cubicBezTo>
                    <a:cubicBezTo>
                      <a:pt x="121" y="430"/>
                      <a:pt x="118" y="428"/>
                      <a:pt x="118" y="428"/>
                    </a:cubicBezTo>
                    <a:cubicBezTo>
                      <a:pt x="118" y="428"/>
                      <a:pt x="121" y="428"/>
                      <a:pt x="121" y="427"/>
                    </a:cubicBezTo>
                    <a:cubicBezTo>
                      <a:pt x="121" y="427"/>
                      <a:pt x="121" y="427"/>
                      <a:pt x="122" y="426"/>
                    </a:cubicBezTo>
                    <a:cubicBezTo>
                      <a:pt x="122" y="426"/>
                      <a:pt x="122" y="426"/>
                      <a:pt x="122" y="426"/>
                    </a:cubicBezTo>
                    <a:cubicBezTo>
                      <a:pt x="122" y="425"/>
                      <a:pt x="122" y="425"/>
                      <a:pt x="122" y="424"/>
                    </a:cubicBezTo>
                    <a:cubicBezTo>
                      <a:pt x="123" y="423"/>
                      <a:pt x="123" y="422"/>
                      <a:pt x="124" y="420"/>
                    </a:cubicBezTo>
                    <a:cubicBezTo>
                      <a:pt x="124" y="420"/>
                      <a:pt x="125" y="419"/>
                      <a:pt x="125" y="419"/>
                    </a:cubicBezTo>
                    <a:cubicBezTo>
                      <a:pt x="125" y="418"/>
                      <a:pt x="126" y="418"/>
                      <a:pt x="126" y="417"/>
                    </a:cubicBezTo>
                    <a:cubicBezTo>
                      <a:pt x="126" y="416"/>
                      <a:pt x="126" y="415"/>
                      <a:pt x="127" y="414"/>
                    </a:cubicBezTo>
                    <a:cubicBezTo>
                      <a:pt x="127" y="414"/>
                      <a:pt x="128" y="414"/>
                      <a:pt x="128" y="413"/>
                    </a:cubicBezTo>
                    <a:cubicBezTo>
                      <a:pt x="128" y="413"/>
                      <a:pt x="129" y="413"/>
                      <a:pt x="129" y="413"/>
                    </a:cubicBezTo>
                    <a:cubicBezTo>
                      <a:pt x="129" y="412"/>
                      <a:pt x="129" y="411"/>
                      <a:pt x="130" y="411"/>
                    </a:cubicBezTo>
                    <a:cubicBezTo>
                      <a:pt x="130" y="410"/>
                      <a:pt x="130" y="410"/>
                      <a:pt x="130" y="410"/>
                    </a:cubicBezTo>
                    <a:cubicBezTo>
                      <a:pt x="130" y="410"/>
                      <a:pt x="130" y="409"/>
                      <a:pt x="130" y="409"/>
                    </a:cubicBezTo>
                    <a:cubicBezTo>
                      <a:pt x="130" y="409"/>
                      <a:pt x="131" y="409"/>
                      <a:pt x="131" y="409"/>
                    </a:cubicBezTo>
                    <a:cubicBezTo>
                      <a:pt x="131" y="408"/>
                      <a:pt x="131" y="408"/>
                      <a:pt x="131" y="407"/>
                    </a:cubicBezTo>
                    <a:cubicBezTo>
                      <a:pt x="131" y="407"/>
                      <a:pt x="131" y="407"/>
                      <a:pt x="132" y="407"/>
                    </a:cubicBezTo>
                    <a:cubicBezTo>
                      <a:pt x="132" y="406"/>
                      <a:pt x="133" y="405"/>
                      <a:pt x="133" y="403"/>
                    </a:cubicBezTo>
                    <a:cubicBezTo>
                      <a:pt x="133" y="403"/>
                      <a:pt x="133" y="403"/>
                      <a:pt x="133" y="403"/>
                    </a:cubicBezTo>
                    <a:cubicBezTo>
                      <a:pt x="134" y="402"/>
                      <a:pt x="135" y="402"/>
                      <a:pt x="135" y="402"/>
                    </a:cubicBezTo>
                    <a:cubicBezTo>
                      <a:pt x="136" y="402"/>
                      <a:pt x="136" y="402"/>
                      <a:pt x="136" y="402"/>
                    </a:cubicBezTo>
                    <a:cubicBezTo>
                      <a:pt x="136" y="404"/>
                      <a:pt x="135" y="404"/>
                      <a:pt x="134" y="406"/>
                    </a:cubicBezTo>
                    <a:cubicBezTo>
                      <a:pt x="134" y="406"/>
                      <a:pt x="134" y="407"/>
                      <a:pt x="134" y="408"/>
                    </a:cubicBezTo>
                    <a:cubicBezTo>
                      <a:pt x="134" y="408"/>
                      <a:pt x="133" y="408"/>
                      <a:pt x="133" y="408"/>
                    </a:cubicBezTo>
                    <a:cubicBezTo>
                      <a:pt x="133" y="409"/>
                      <a:pt x="133" y="409"/>
                      <a:pt x="132" y="410"/>
                    </a:cubicBezTo>
                    <a:cubicBezTo>
                      <a:pt x="132" y="410"/>
                      <a:pt x="132" y="412"/>
                      <a:pt x="131" y="413"/>
                    </a:cubicBezTo>
                    <a:cubicBezTo>
                      <a:pt x="131" y="414"/>
                      <a:pt x="130" y="415"/>
                      <a:pt x="130" y="416"/>
                    </a:cubicBezTo>
                    <a:cubicBezTo>
                      <a:pt x="129" y="416"/>
                      <a:pt x="129" y="419"/>
                      <a:pt x="127" y="418"/>
                    </a:cubicBezTo>
                    <a:cubicBezTo>
                      <a:pt x="126" y="420"/>
                      <a:pt x="126" y="422"/>
                      <a:pt x="126" y="423"/>
                    </a:cubicBezTo>
                    <a:cubicBezTo>
                      <a:pt x="126" y="424"/>
                      <a:pt x="125" y="424"/>
                      <a:pt x="125" y="425"/>
                    </a:cubicBezTo>
                    <a:cubicBezTo>
                      <a:pt x="125" y="425"/>
                      <a:pt x="125" y="425"/>
                      <a:pt x="125" y="425"/>
                    </a:cubicBezTo>
                    <a:cubicBezTo>
                      <a:pt x="125" y="425"/>
                      <a:pt x="124" y="426"/>
                      <a:pt x="124" y="426"/>
                    </a:cubicBezTo>
                    <a:cubicBezTo>
                      <a:pt x="123" y="426"/>
                      <a:pt x="123" y="427"/>
                      <a:pt x="122" y="428"/>
                    </a:cubicBezTo>
                    <a:cubicBezTo>
                      <a:pt x="122" y="429"/>
                      <a:pt x="123" y="428"/>
                      <a:pt x="123" y="429"/>
                    </a:cubicBezTo>
                    <a:cubicBezTo>
                      <a:pt x="123" y="429"/>
                      <a:pt x="124" y="430"/>
                      <a:pt x="125" y="431"/>
                    </a:cubicBezTo>
                    <a:cubicBezTo>
                      <a:pt x="125" y="430"/>
                      <a:pt x="125" y="430"/>
                      <a:pt x="125" y="429"/>
                    </a:cubicBezTo>
                    <a:cubicBezTo>
                      <a:pt x="126" y="430"/>
                      <a:pt x="126" y="432"/>
                      <a:pt x="125" y="433"/>
                    </a:cubicBezTo>
                    <a:cubicBezTo>
                      <a:pt x="125" y="433"/>
                      <a:pt x="124" y="433"/>
                      <a:pt x="124" y="434"/>
                    </a:cubicBezTo>
                    <a:cubicBezTo>
                      <a:pt x="123" y="436"/>
                      <a:pt x="123" y="439"/>
                      <a:pt x="122" y="441"/>
                    </a:cubicBezTo>
                    <a:cubicBezTo>
                      <a:pt x="122" y="442"/>
                      <a:pt x="122" y="442"/>
                      <a:pt x="122" y="442"/>
                    </a:cubicBezTo>
                    <a:cubicBezTo>
                      <a:pt x="121" y="442"/>
                      <a:pt x="121" y="442"/>
                      <a:pt x="121" y="443"/>
                    </a:cubicBezTo>
                    <a:cubicBezTo>
                      <a:pt x="120" y="444"/>
                      <a:pt x="120" y="445"/>
                      <a:pt x="119" y="447"/>
                    </a:cubicBezTo>
                    <a:cubicBezTo>
                      <a:pt x="118" y="448"/>
                      <a:pt x="118" y="449"/>
                      <a:pt x="117" y="449"/>
                    </a:cubicBezTo>
                    <a:close/>
                    <a:moveTo>
                      <a:pt x="125" y="427"/>
                    </a:moveTo>
                    <a:cubicBezTo>
                      <a:pt x="124" y="427"/>
                      <a:pt x="125" y="426"/>
                      <a:pt x="125" y="426"/>
                    </a:cubicBezTo>
                    <a:cubicBezTo>
                      <a:pt x="126" y="426"/>
                      <a:pt x="125" y="427"/>
                      <a:pt x="125" y="427"/>
                    </a:cubicBezTo>
                    <a:close/>
                    <a:moveTo>
                      <a:pt x="142" y="487"/>
                    </a:moveTo>
                    <a:cubicBezTo>
                      <a:pt x="142" y="486"/>
                      <a:pt x="143" y="486"/>
                      <a:pt x="143" y="485"/>
                    </a:cubicBezTo>
                    <a:cubicBezTo>
                      <a:pt x="143" y="484"/>
                      <a:pt x="142" y="485"/>
                      <a:pt x="143" y="483"/>
                    </a:cubicBezTo>
                    <a:cubicBezTo>
                      <a:pt x="142" y="483"/>
                      <a:pt x="143" y="483"/>
                      <a:pt x="143" y="482"/>
                    </a:cubicBezTo>
                    <a:cubicBezTo>
                      <a:pt x="143" y="482"/>
                      <a:pt x="143" y="481"/>
                      <a:pt x="144" y="481"/>
                    </a:cubicBezTo>
                    <a:cubicBezTo>
                      <a:pt x="144" y="479"/>
                      <a:pt x="144" y="477"/>
                      <a:pt x="145" y="476"/>
                    </a:cubicBezTo>
                    <a:cubicBezTo>
                      <a:pt x="145" y="474"/>
                      <a:pt x="145" y="474"/>
                      <a:pt x="145" y="474"/>
                    </a:cubicBezTo>
                    <a:cubicBezTo>
                      <a:pt x="146" y="473"/>
                      <a:pt x="146" y="473"/>
                      <a:pt x="147" y="473"/>
                    </a:cubicBezTo>
                    <a:cubicBezTo>
                      <a:pt x="147" y="473"/>
                      <a:pt x="148" y="473"/>
                      <a:pt x="148" y="472"/>
                    </a:cubicBezTo>
                    <a:cubicBezTo>
                      <a:pt x="148" y="472"/>
                      <a:pt x="149" y="471"/>
                      <a:pt x="149" y="469"/>
                    </a:cubicBezTo>
                    <a:cubicBezTo>
                      <a:pt x="150" y="468"/>
                      <a:pt x="150" y="466"/>
                      <a:pt x="151" y="467"/>
                    </a:cubicBezTo>
                    <a:cubicBezTo>
                      <a:pt x="152" y="467"/>
                      <a:pt x="153" y="468"/>
                      <a:pt x="154" y="468"/>
                    </a:cubicBezTo>
                    <a:cubicBezTo>
                      <a:pt x="154" y="470"/>
                      <a:pt x="152" y="468"/>
                      <a:pt x="152" y="469"/>
                    </a:cubicBezTo>
                    <a:cubicBezTo>
                      <a:pt x="151" y="469"/>
                      <a:pt x="151" y="470"/>
                      <a:pt x="151" y="470"/>
                    </a:cubicBezTo>
                    <a:cubicBezTo>
                      <a:pt x="150" y="470"/>
                      <a:pt x="150" y="471"/>
                      <a:pt x="150" y="471"/>
                    </a:cubicBezTo>
                    <a:cubicBezTo>
                      <a:pt x="149" y="471"/>
                      <a:pt x="150" y="472"/>
                      <a:pt x="149" y="472"/>
                    </a:cubicBezTo>
                    <a:cubicBezTo>
                      <a:pt x="149" y="472"/>
                      <a:pt x="149" y="472"/>
                      <a:pt x="149" y="472"/>
                    </a:cubicBezTo>
                    <a:cubicBezTo>
                      <a:pt x="149" y="472"/>
                      <a:pt x="149" y="473"/>
                      <a:pt x="149" y="473"/>
                    </a:cubicBezTo>
                    <a:cubicBezTo>
                      <a:pt x="149" y="473"/>
                      <a:pt x="149" y="473"/>
                      <a:pt x="149" y="475"/>
                    </a:cubicBezTo>
                    <a:cubicBezTo>
                      <a:pt x="149" y="475"/>
                      <a:pt x="149" y="476"/>
                      <a:pt x="149" y="476"/>
                    </a:cubicBezTo>
                    <a:cubicBezTo>
                      <a:pt x="149" y="476"/>
                      <a:pt x="148" y="476"/>
                      <a:pt x="148" y="476"/>
                    </a:cubicBezTo>
                    <a:cubicBezTo>
                      <a:pt x="148" y="476"/>
                      <a:pt x="148" y="476"/>
                      <a:pt x="148" y="476"/>
                    </a:cubicBezTo>
                    <a:cubicBezTo>
                      <a:pt x="148" y="477"/>
                      <a:pt x="148" y="477"/>
                      <a:pt x="148" y="478"/>
                    </a:cubicBezTo>
                    <a:cubicBezTo>
                      <a:pt x="148" y="478"/>
                      <a:pt x="147" y="479"/>
                      <a:pt x="148" y="480"/>
                    </a:cubicBezTo>
                    <a:cubicBezTo>
                      <a:pt x="147" y="481"/>
                      <a:pt x="147" y="481"/>
                      <a:pt x="146" y="481"/>
                    </a:cubicBezTo>
                    <a:cubicBezTo>
                      <a:pt x="145" y="484"/>
                      <a:pt x="145" y="487"/>
                      <a:pt x="143" y="489"/>
                    </a:cubicBezTo>
                    <a:cubicBezTo>
                      <a:pt x="142" y="489"/>
                      <a:pt x="142" y="488"/>
                      <a:pt x="142" y="487"/>
                    </a:cubicBezTo>
                    <a:close/>
                    <a:moveTo>
                      <a:pt x="151" y="477"/>
                    </a:moveTo>
                    <a:cubicBezTo>
                      <a:pt x="150" y="477"/>
                      <a:pt x="150" y="476"/>
                      <a:pt x="150" y="474"/>
                    </a:cubicBezTo>
                    <a:cubicBezTo>
                      <a:pt x="152" y="474"/>
                      <a:pt x="151" y="476"/>
                      <a:pt x="151" y="477"/>
                    </a:cubicBezTo>
                    <a:close/>
                    <a:moveTo>
                      <a:pt x="148" y="594"/>
                    </a:moveTo>
                    <a:cubicBezTo>
                      <a:pt x="148" y="594"/>
                      <a:pt x="148" y="594"/>
                      <a:pt x="148" y="595"/>
                    </a:cubicBezTo>
                    <a:cubicBezTo>
                      <a:pt x="148" y="595"/>
                      <a:pt x="148" y="595"/>
                      <a:pt x="148" y="596"/>
                    </a:cubicBezTo>
                    <a:cubicBezTo>
                      <a:pt x="148" y="596"/>
                      <a:pt x="148" y="597"/>
                      <a:pt x="148" y="598"/>
                    </a:cubicBezTo>
                    <a:cubicBezTo>
                      <a:pt x="148" y="598"/>
                      <a:pt x="148" y="599"/>
                      <a:pt x="148" y="599"/>
                    </a:cubicBezTo>
                    <a:cubicBezTo>
                      <a:pt x="147" y="600"/>
                      <a:pt x="147" y="600"/>
                      <a:pt x="147" y="600"/>
                    </a:cubicBezTo>
                    <a:cubicBezTo>
                      <a:pt x="147" y="600"/>
                      <a:pt x="147" y="599"/>
                      <a:pt x="147" y="599"/>
                    </a:cubicBezTo>
                    <a:cubicBezTo>
                      <a:pt x="146" y="599"/>
                      <a:pt x="147" y="598"/>
                      <a:pt x="147" y="598"/>
                    </a:cubicBezTo>
                    <a:cubicBezTo>
                      <a:pt x="147" y="597"/>
                      <a:pt x="147" y="597"/>
                      <a:pt x="147" y="597"/>
                    </a:cubicBezTo>
                    <a:cubicBezTo>
                      <a:pt x="146" y="597"/>
                      <a:pt x="146" y="597"/>
                      <a:pt x="146" y="596"/>
                    </a:cubicBezTo>
                    <a:cubicBezTo>
                      <a:pt x="146" y="596"/>
                      <a:pt x="146" y="595"/>
                      <a:pt x="146" y="595"/>
                    </a:cubicBezTo>
                    <a:cubicBezTo>
                      <a:pt x="146" y="593"/>
                      <a:pt x="146" y="592"/>
                      <a:pt x="146" y="591"/>
                    </a:cubicBezTo>
                    <a:cubicBezTo>
                      <a:pt x="146" y="590"/>
                      <a:pt x="145" y="590"/>
                      <a:pt x="146" y="590"/>
                    </a:cubicBezTo>
                    <a:cubicBezTo>
                      <a:pt x="146" y="590"/>
                      <a:pt x="147" y="589"/>
                      <a:pt x="147" y="589"/>
                    </a:cubicBezTo>
                    <a:cubicBezTo>
                      <a:pt x="147" y="589"/>
                      <a:pt x="147" y="588"/>
                      <a:pt x="147" y="588"/>
                    </a:cubicBezTo>
                    <a:cubicBezTo>
                      <a:pt x="147" y="587"/>
                      <a:pt x="146" y="586"/>
                      <a:pt x="146" y="585"/>
                    </a:cubicBezTo>
                    <a:cubicBezTo>
                      <a:pt x="146" y="586"/>
                      <a:pt x="146" y="586"/>
                      <a:pt x="146" y="586"/>
                    </a:cubicBezTo>
                    <a:cubicBezTo>
                      <a:pt x="145" y="586"/>
                      <a:pt x="145" y="587"/>
                      <a:pt x="145" y="587"/>
                    </a:cubicBezTo>
                    <a:cubicBezTo>
                      <a:pt x="144" y="587"/>
                      <a:pt x="144" y="586"/>
                      <a:pt x="144" y="586"/>
                    </a:cubicBezTo>
                    <a:cubicBezTo>
                      <a:pt x="144" y="586"/>
                      <a:pt x="142" y="586"/>
                      <a:pt x="142" y="585"/>
                    </a:cubicBezTo>
                    <a:cubicBezTo>
                      <a:pt x="142" y="585"/>
                      <a:pt x="143" y="584"/>
                      <a:pt x="143" y="584"/>
                    </a:cubicBezTo>
                    <a:cubicBezTo>
                      <a:pt x="143" y="584"/>
                      <a:pt x="143" y="583"/>
                      <a:pt x="143" y="583"/>
                    </a:cubicBezTo>
                    <a:cubicBezTo>
                      <a:pt x="143" y="583"/>
                      <a:pt x="143" y="583"/>
                      <a:pt x="143" y="583"/>
                    </a:cubicBezTo>
                    <a:cubicBezTo>
                      <a:pt x="143" y="582"/>
                      <a:pt x="143" y="582"/>
                      <a:pt x="143" y="581"/>
                    </a:cubicBezTo>
                    <a:cubicBezTo>
                      <a:pt x="143" y="580"/>
                      <a:pt x="143" y="579"/>
                      <a:pt x="143" y="578"/>
                    </a:cubicBezTo>
                    <a:cubicBezTo>
                      <a:pt x="143" y="578"/>
                      <a:pt x="143" y="577"/>
                      <a:pt x="143" y="577"/>
                    </a:cubicBezTo>
                    <a:cubicBezTo>
                      <a:pt x="143" y="576"/>
                      <a:pt x="143" y="576"/>
                      <a:pt x="143" y="575"/>
                    </a:cubicBezTo>
                    <a:cubicBezTo>
                      <a:pt x="143" y="575"/>
                      <a:pt x="143" y="574"/>
                      <a:pt x="143" y="573"/>
                    </a:cubicBezTo>
                    <a:cubicBezTo>
                      <a:pt x="143" y="573"/>
                      <a:pt x="143" y="573"/>
                      <a:pt x="143" y="572"/>
                    </a:cubicBezTo>
                    <a:cubicBezTo>
                      <a:pt x="143" y="572"/>
                      <a:pt x="144" y="572"/>
                      <a:pt x="144" y="571"/>
                    </a:cubicBezTo>
                    <a:cubicBezTo>
                      <a:pt x="144" y="571"/>
                      <a:pt x="143" y="570"/>
                      <a:pt x="144" y="570"/>
                    </a:cubicBezTo>
                    <a:cubicBezTo>
                      <a:pt x="144" y="570"/>
                      <a:pt x="144" y="569"/>
                      <a:pt x="144" y="569"/>
                    </a:cubicBezTo>
                    <a:cubicBezTo>
                      <a:pt x="144" y="569"/>
                      <a:pt x="143" y="569"/>
                      <a:pt x="143" y="568"/>
                    </a:cubicBezTo>
                    <a:cubicBezTo>
                      <a:pt x="143" y="568"/>
                      <a:pt x="144" y="568"/>
                      <a:pt x="144" y="568"/>
                    </a:cubicBezTo>
                    <a:cubicBezTo>
                      <a:pt x="144" y="568"/>
                      <a:pt x="143" y="567"/>
                      <a:pt x="143" y="567"/>
                    </a:cubicBezTo>
                    <a:cubicBezTo>
                      <a:pt x="143" y="567"/>
                      <a:pt x="144" y="567"/>
                      <a:pt x="144" y="567"/>
                    </a:cubicBezTo>
                    <a:cubicBezTo>
                      <a:pt x="143" y="566"/>
                      <a:pt x="144" y="565"/>
                      <a:pt x="143" y="564"/>
                    </a:cubicBezTo>
                    <a:cubicBezTo>
                      <a:pt x="143" y="564"/>
                      <a:pt x="143" y="563"/>
                      <a:pt x="143" y="563"/>
                    </a:cubicBezTo>
                    <a:cubicBezTo>
                      <a:pt x="144" y="563"/>
                      <a:pt x="144" y="562"/>
                      <a:pt x="144" y="562"/>
                    </a:cubicBezTo>
                    <a:cubicBezTo>
                      <a:pt x="145" y="562"/>
                      <a:pt x="145" y="562"/>
                      <a:pt x="145" y="562"/>
                    </a:cubicBezTo>
                    <a:cubicBezTo>
                      <a:pt x="146" y="563"/>
                      <a:pt x="145" y="564"/>
                      <a:pt x="145" y="565"/>
                    </a:cubicBezTo>
                    <a:cubicBezTo>
                      <a:pt x="145" y="565"/>
                      <a:pt x="145" y="566"/>
                      <a:pt x="145" y="567"/>
                    </a:cubicBezTo>
                    <a:cubicBezTo>
                      <a:pt x="145" y="567"/>
                      <a:pt x="145" y="567"/>
                      <a:pt x="145" y="567"/>
                    </a:cubicBezTo>
                    <a:cubicBezTo>
                      <a:pt x="145" y="567"/>
                      <a:pt x="145" y="568"/>
                      <a:pt x="145" y="568"/>
                    </a:cubicBezTo>
                    <a:cubicBezTo>
                      <a:pt x="145" y="569"/>
                      <a:pt x="145" y="570"/>
                      <a:pt x="145" y="571"/>
                    </a:cubicBezTo>
                    <a:cubicBezTo>
                      <a:pt x="145" y="572"/>
                      <a:pt x="145" y="573"/>
                      <a:pt x="146" y="573"/>
                    </a:cubicBezTo>
                    <a:cubicBezTo>
                      <a:pt x="145" y="574"/>
                      <a:pt x="145" y="575"/>
                      <a:pt x="144" y="576"/>
                    </a:cubicBezTo>
                    <a:cubicBezTo>
                      <a:pt x="144" y="577"/>
                      <a:pt x="145" y="578"/>
                      <a:pt x="145" y="579"/>
                    </a:cubicBezTo>
                    <a:cubicBezTo>
                      <a:pt x="145" y="580"/>
                      <a:pt x="145" y="580"/>
                      <a:pt x="145" y="581"/>
                    </a:cubicBezTo>
                    <a:cubicBezTo>
                      <a:pt x="145" y="581"/>
                      <a:pt x="145" y="581"/>
                      <a:pt x="145" y="581"/>
                    </a:cubicBezTo>
                    <a:cubicBezTo>
                      <a:pt x="145" y="581"/>
                      <a:pt x="145" y="582"/>
                      <a:pt x="145" y="582"/>
                    </a:cubicBezTo>
                    <a:cubicBezTo>
                      <a:pt x="144" y="582"/>
                      <a:pt x="144" y="583"/>
                      <a:pt x="144" y="584"/>
                    </a:cubicBezTo>
                    <a:cubicBezTo>
                      <a:pt x="144" y="585"/>
                      <a:pt x="145" y="584"/>
                      <a:pt x="145" y="584"/>
                    </a:cubicBezTo>
                    <a:cubicBezTo>
                      <a:pt x="145" y="585"/>
                      <a:pt x="146" y="585"/>
                      <a:pt x="146" y="585"/>
                    </a:cubicBezTo>
                    <a:cubicBezTo>
                      <a:pt x="146" y="585"/>
                      <a:pt x="146" y="584"/>
                      <a:pt x="146" y="584"/>
                    </a:cubicBezTo>
                    <a:cubicBezTo>
                      <a:pt x="147" y="584"/>
                      <a:pt x="148" y="585"/>
                      <a:pt x="148" y="586"/>
                    </a:cubicBezTo>
                    <a:cubicBezTo>
                      <a:pt x="148" y="586"/>
                      <a:pt x="147" y="587"/>
                      <a:pt x="147" y="587"/>
                    </a:cubicBezTo>
                    <a:cubicBezTo>
                      <a:pt x="147" y="589"/>
                      <a:pt x="149" y="591"/>
                      <a:pt x="148" y="593"/>
                    </a:cubicBezTo>
                    <a:cubicBezTo>
                      <a:pt x="148" y="593"/>
                      <a:pt x="149" y="593"/>
                      <a:pt x="148" y="594"/>
                    </a:cubicBezTo>
                    <a:close/>
                    <a:moveTo>
                      <a:pt x="149" y="557"/>
                    </a:moveTo>
                    <a:cubicBezTo>
                      <a:pt x="148" y="558"/>
                      <a:pt x="149" y="560"/>
                      <a:pt x="148" y="561"/>
                    </a:cubicBezTo>
                    <a:cubicBezTo>
                      <a:pt x="148" y="562"/>
                      <a:pt x="148" y="563"/>
                      <a:pt x="147" y="563"/>
                    </a:cubicBezTo>
                    <a:cubicBezTo>
                      <a:pt x="146" y="562"/>
                      <a:pt x="146" y="562"/>
                      <a:pt x="147" y="561"/>
                    </a:cubicBezTo>
                    <a:cubicBezTo>
                      <a:pt x="147" y="561"/>
                      <a:pt x="148" y="560"/>
                      <a:pt x="147" y="560"/>
                    </a:cubicBezTo>
                    <a:cubicBezTo>
                      <a:pt x="146" y="559"/>
                      <a:pt x="147" y="560"/>
                      <a:pt x="147" y="558"/>
                    </a:cubicBezTo>
                    <a:cubicBezTo>
                      <a:pt x="147" y="558"/>
                      <a:pt x="147" y="558"/>
                      <a:pt x="147" y="557"/>
                    </a:cubicBezTo>
                    <a:cubicBezTo>
                      <a:pt x="147" y="557"/>
                      <a:pt x="147" y="556"/>
                      <a:pt x="147" y="556"/>
                    </a:cubicBezTo>
                    <a:cubicBezTo>
                      <a:pt x="147" y="555"/>
                      <a:pt x="147" y="554"/>
                      <a:pt x="147" y="553"/>
                    </a:cubicBezTo>
                    <a:cubicBezTo>
                      <a:pt x="148" y="552"/>
                      <a:pt x="148" y="552"/>
                      <a:pt x="149" y="551"/>
                    </a:cubicBezTo>
                    <a:cubicBezTo>
                      <a:pt x="148" y="550"/>
                      <a:pt x="148" y="549"/>
                      <a:pt x="148" y="548"/>
                    </a:cubicBezTo>
                    <a:cubicBezTo>
                      <a:pt x="148" y="549"/>
                      <a:pt x="148" y="549"/>
                      <a:pt x="147" y="549"/>
                    </a:cubicBezTo>
                    <a:cubicBezTo>
                      <a:pt x="147" y="549"/>
                      <a:pt x="146" y="550"/>
                      <a:pt x="146" y="549"/>
                    </a:cubicBezTo>
                    <a:cubicBezTo>
                      <a:pt x="146" y="549"/>
                      <a:pt x="146" y="549"/>
                      <a:pt x="146" y="549"/>
                    </a:cubicBezTo>
                    <a:cubicBezTo>
                      <a:pt x="146" y="548"/>
                      <a:pt x="144" y="548"/>
                      <a:pt x="144" y="548"/>
                    </a:cubicBezTo>
                    <a:cubicBezTo>
                      <a:pt x="144" y="547"/>
                      <a:pt x="145" y="547"/>
                      <a:pt x="145" y="546"/>
                    </a:cubicBezTo>
                    <a:cubicBezTo>
                      <a:pt x="145" y="546"/>
                      <a:pt x="145" y="546"/>
                      <a:pt x="145" y="546"/>
                    </a:cubicBezTo>
                    <a:cubicBezTo>
                      <a:pt x="146" y="545"/>
                      <a:pt x="146" y="545"/>
                      <a:pt x="146" y="545"/>
                    </a:cubicBezTo>
                    <a:cubicBezTo>
                      <a:pt x="146" y="545"/>
                      <a:pt x="145" y="544"/>
                      <a:pt x="145" y="544"/>
                    </a:cubicBezTo>
                    <a:cubicBezTo>
                      <a:pt x="146" y="543"/>
                      <a:pt x="146" y="542"/>
                      <a:pt x="146" y="541"/>
                    </a:cubicBezTo>
                    <a:cubicBezTo>
                      <a:pt x="146" y="540"/>
                      <a:pt x="146" y="540"/>
                      <a:pt x="146" y="539"/>
                    </a:cubicBezTo>
                    <a:cubicBezTo>
                      <a:pt x="146" y="539"/>
                      <a:pt x="147" y="539"/>
                      <a:pt x="147" y="538"/>
                    </a:cubicBezTo>
                    <a:cubicBezTo>
                      <a:pt x="147" y="537"/>
                      <a:pt x="147" y="537"/>
                      <a:pt x="147" y="536"/>
                    </a:cubicBezTo>
                    <a:cubicBezTo>
                      <a:pt x="147" y="536"/>
                      <a:pt x="147" y="535"/>
                      <a:pt x="147" y="535"/>
                    </a:cubicBezTo>
                    <a:cubicBezTo>
                      <a:pt x="147" y="535"/>
                      <a:pt x="148" y="534"/>
                      <a:pt x="148" y="534"/>
                    </a:cubicBezTo>
                    <a:cubicBezTo>
                      <a:pt x="148" y="534"/>
                      <a:pt x="148" y="533"/>
                      <a:pt x="148" y="532"/>
                    </a:cubicBezTo>
                    <a:cubicBezTo>
                      <a:pt x="148" y="532"/>
                      <a:pt x="148" y="532"/>
                      <a:pt x="148" y="532"/>
                    </a:cubicBezTo>
                    <a:cubicBezTo>
                      <a:pt x="148" y="532"/>
                      <a:pt x="148" y="532"/>
                      <a:pt x="148" y="531"/>
                    </a:cubicBezTo>
                    <a:cubicBezTo>
                      <a:pt x="148" y="531"/>
                      <a:pt x="148" y="531"/>
                      <a:pt x="148" y="531"/>
                    </a:cubicBezTo>
                    <a:cubicBezTo>
                      <a:pt x="148" y="531"/>
                      <a:pt x="148" y="530"/>
                      <a:pt x="148" y="530"/>
                    </a:cubicBezTo>
                    <a:cubicBezTo>
                      <a:pt x="148" y="530"/>
                      <a:pt x="149" y="530"/>
                      <a:pt x="149" y="529"/>
                    </a:cubicBezTo>
                    <a:cubicBezTo>
                      <a:pt x="149" y="529"/>
                      <a:pt x="149" y="528"/>
                      <a:pt x="149" y="527"/>
                    </a:cubicBezTo>
                    <a:cubicBezTo>
                      <a:pt x="149" y="527"/>
                      <a:pt x="149" y="526"/>
                      <a:pt x="149" y="526"/>
                    </a:cubicBezTo>
                    <a:cubicBezTo>
                      <a:pt x="149" y="526"/>
                      <a:pt x="150" y="525"/>
                      <a:pt x="150" y="525"/>
                    </a:cubicBezTo>
                    <a:cubicBezTo>
                      <a:pt x="150" y="525"/>
                      <a:pt x="151" y="525"/>
                      <a:pt x="151" y="525"/>
                    </a:cubicBezTo>
                    <a:cubicBezTo>
                      <a:pt x="151" y="526"/>
                      <a:pt x="150" y="527"/>
                      <a:pt x="150" y="528"/>
                    </a:cubicBezTo>
                    <a:cubicBezTo>
                      <a:pt x="150" y="528"/>
                      <a:pt x="150" y="529"/>
                      <a:pt x="150" y="530"/>
                    </a:cubicBezTo>
                    <a:cubicBezTo>
                      <a:pt x="150" y="530"/>
                      <a:pt x="150" y="530"/>
                      <a:pt x="150" y="530"/>
                    </a:cubicBezTo>
                    <a:cubicBezTo>
                      <a:pt x="150" y="530"/>
                      <a:pt x="150" y="531"/>
                      <a:pt x="150" y="531"/>
                    </a:cubicBezTo>
                    <a:cubicBezTo>
                      <a:pt x="149" y="532"/>
                      <a:pt x="150" y="533"/>
                      <a:pt x="150" y="534"/>
                    </a:cubicBezTo>
                    <a:cubicBezTo>
                      <a:pt x="149" y="535"/>
                      <a:pt x="149" y="536"/>
                      <a:pt x="149" y="537"/>
                    </a:cubicBezTo>
                    <a:cubicBezTo>
                      <a:pt x="148" y="537"/>
                      <a:pt x="149" y="538"/>
                      <a:pt x="147" y="538"/>
                    </a:cubicBezTo>
                    <a:cubicBezTo>
                      <a:pt x="147" y="540"/>
                      <a:pt x="148" y="541"/>
                      <a:pt x="148" y="542"/>
                    </a:cubicBezTo>
                    <a:cubicBezTo>
                      <a:pt x="148" y="543"/>
                      <a:pt x="148" y="543"/>
                      <a:pt x="148" y="544"/>
                    </a:cubicBezTo>
                    <a:cubicBezTo>
                      <a:pt x="148" y="544"/>
                      <a:pt x="147" y="544"/>
                      <a:pt x="147" y="544"/>
                    </a:cubicBezTo>
                    <a:cubicBezTo>
                      <a:pt x="147" y="544"/>
                      <a:pt x="148" y="545"/>
                      <a:pt x="148" y="545"/>
                    </a:cubicBezTo>
                    <a:cubicBezTo>
                      <a:pt x="147" y="545"/>
                      <a:pt x="146" y="546"/>
                      <a:pt x="146" y="547"/>
                    </a:cubicBezTo>
                    <a:cubicBezTo>
                      <a:pt x="146" y="548"/>
                      <a:pt x="147" y="546"/>
                      <a:pt x="147" y="547"/>
                    </a:cubicBezTo>
                    <a:cubicBezTo>
                      <a:pt x="147" y="547"/>
                      <a:pt x="148" y="548"/>
                      <a:pt x="148" y="548"/>
                    </a:cubicBezTo>
                    <a:cubicBezTo>
                      <a:pt x="148" y="548"/>
                      <a:pt x="148" y="547"/>
                      <a:pt x="149" y="547"/>
                    </a:cubicBezTo>
                    <a:cubicBezTo>
                      <a:pt x="149" y="547"/>
                      <a:pt x="150" y="549"/>
                      <a:pt x="150" y="549"/>
                    </a:cubicBezTo>
                    <a:cubicBezTo>
                      <a:pt x="150" y="549"/>
                      <a:pt x="149" y="550"/>
                      <a:pt x="149" y="550"/>
                    </a:cubicBezTo>
                    <a:cubicBezTo>
                      <a:pt x="149" y="552"/>
                      <a:pt x="150" y="555"/>
                      <a:pt x="149" y="556"/>
                    </a:cubicBezTo>
                    <a:cubicBezTo>
                      <a:pt x="149" y="556"/>
                      <a:pt x="149" y="557"/>
                      <a:pt x="149" y="557"/>
                    </a:cubicBezTo>
                    <a:cubicBezTo>
                      <a:pt x="149" y="557"/>
                      <a:pt x="149" y="557"/>
                      <a:pt x="149" y="557"/>
                    </a:cubicBezTo>
                    <a:close/>
                    <a:moveTo>
                      <a:pt x="154" y="631"/>
                    </a:moveTo>
                    <a:cubicBezTo>
                      <a:pt x="154" y="630"/>
                      <a:pt x="154" y="630"/>
                      <a:pt x="154" y="629"/>
                    </a:cubicBezTo>
                    <a:cubicBezTo>
                      <a:pt x="154" y="629"/>
                      <a:pt x="154" y="629"/>
                      <a:pt x="154" y="629"/>
                    </a:cubicBezTo>
                    <a:cubicBezTo>
                      <a:pt x="153" y="628"/>
                      <a:pt x="154" y="629"/>
                      <a:pt x="154" y="628"/>
                    </a:cubicBezTo>
                    <a:cubicBezTo>
                      <a:pt x="154" y="627"/>
                      <a:pt x="153" y="627"/>
                      <a:pt x="153" y="627"/>
                    </a:cubicBezTo>
                    <a:cubicBezTo>
                      <a:pt x="153" y="627"/>
                      <a:pt x="153" y="626"/>
                      <a:pt x="153" y="626"/>
                    </a:cubicBezTo>
                    <a:cubicBezTo>
                      <a:pt x="153" y="625"/>
                      <a:pt x="153" y="625"/>
                      <a:pt x="153" y="624"/>
                    </a:cubicBezTo>
                    <a:cubicBezTo>
                      <a:pt x="153" y="624"/>
                      <a:pt x="153" y="623"/>
                      <a:pt x="153" y="623"/>
                    </a:cubicBezTo>
                    <a:cubicBezTo>
                      <a:pt x="153" y="622"/>
                      <a:pt x="153" y="621"/>
                      <a:pt x="153" y="621"/>
                    </a:cubicBezTo>
                    <a:cubicBezTo>
                      <a:pt x="153" y="621"/>
                      <a:pt x="152" y="621"/>
                      <a:pt x="152" y="621"/>
                    </a:cubicBezTo>
                    <a:cubicBezTo>
                      <a:pt x="152" y="622"/>
                      <a:pt x="152" y="622"/>
                      <a:pt x="151" y="622"/>
                    </a:cubicBezTo>
                    <a:cubicBezTo>
                      <a:pt x="151" y="622"/>
                      <a:pt x="151" y="622"/>
                      <a:pt x="151" y="621"/>
                    </a:cubicBezTo>
                    <a:cubicBezTo>
                      <a:pt x="151" y="621"/>
                      <a:pt x="150" y="622"/>
                      <a:pt x="150" y="621"/>
                    </a:cubicBezTo>
                    <a:cubicBezTo>
                      <a:pt x="150" y="621"/>
                      <a:pt x="150" y="621"/>
                      <a:pt x="150" y="620"/>
                    </a:cubicBezTo>
                    <a:cubicBezTo>
                      <a:pt x="150" y="620"/>
                      <a:pt x="150" y="620"/>
                      <a:pt x="150" y="620"/>
                    </a:cubicBezTo>
                    <a:cubicBezTo>
                      <a:pt x="150" y="619"/>
                      <a:pt x="150" y="619"/>
                      <a:pt x="150" y="619"/>
                    </a:cubicBezTo>
                    <a:cubicBezTo>
                      <a:pt x="150" y="619"/>
                      <a:pt x="150" y="619"/>
                      <a:pt x="150" y="618"/>
                    </a:cubicBezTo>
                    <a:cubicBezTo>
                      <a:pt x="150" y="618"/>
                      <a:pt x="150" y="617"/>
                      <a:pt x="150" y="616"/>
                    </a:cubicBezTo>
                    <a:cubicBezTo>
                      <a:pt x="150" y="616"/>
                      <a:pt x="150" y="616"/>
                      <a:pt x="150" y="615"/>
                    </a:cubicBezTo>
                    <a:cubicBezTo>
                      <a:pt x="150" y="615"/>
                      <a:pt x="150" y="615"/>
                      <a:pt x="150" y="614"/>
                    </a:cubicBezTo>
                    <a:cubicBezTo>
                      <a:pt x="150" y="614"/>
                      <a:pt x="149" y="613"/>
                      <a:pt x="149" y="613"/>
                    </a:cubicBezTo>
                    <a:cubicBezTo>
                      <a:pt x="149" y="613"/>
                      <a:pt x="149" y="612"/>
                      <a:pt x="150" y="612"/>
                    </a:cubicBezTo>
                    <a:cubicBezTo>
                      <a:pt x="150" y="612"/>
                      <a:pt x="150" y="612"/>
                      <a:pt x="150" y="612"/>
                    </a:cubicBezTo>
                    <a:cubicBezTo>
                      <a:pt x="150" y="611"/>
                      <a:pt x="150" y="611"/>
                      <a:pt x="150" y="611"/>
                    </a:cubicBezTo>
                    <a:cubicBezTo>
                      <a:pt x="150" y="610"/>
                      <a:pt x="150" y="610"/>
                      <a:pt x="150" y="610"/>
                    </a:cubicBezTo>
                    <a:cubicBezTo>
                      <a:pt x="150" y="610"/>
                      <a:pt x="149" y="610"/>
                      <a:pt x="149" y="610"/>
                    </a:cubicBezTo>
                    <a:cubicBezTo>
                      <a:pt x="149" y="610"/>
                      <a:pt x="150" y="610"/>
                      <a:pt x="149" y="609"/>
                    </a:cubicBezTo>
                    <a:cubicBezTo>
                      <a:pt x="149" y="609"/>
                      <a:pt x="149" y="609"/>
                      <a:pt x="149" y="609"/>
                    </a:cubicBezTo>
                    <a:cubicBezTo>
                      <a:pt x="149" y="609"/>
                      <a:pt x="149" y="609"/>
                      <a:pt x="149" y="608"/>
                    </a:cubicBezTo>
                    <a:cubicBezTo>
                      <a:pt x="149" y="608"/>
                      <a:pt x="149" y="607"/>
                      <a:pt x="149" y="606"/>
                    </a:cubicBezTo>
                    <a:cubicBezTo>
                      <a:pt x="149" y="606"/>
                      <a:pt x="149" y="606"/>
                      <a:pt x="149" y="606"/>
                    </a:cubicBezTo>
                    <a:cubicBezTo>
                      <a:pt x="149" y="606"/>
                      <a:pt x="149" y="606"/>
                      <a:pt x="150" y="605"/>
                    </a:cubicBezTo>
                    <a:cubicBezTo>
                      <a:pt x="150" y="605"/>
                      <a:pt x="150" y="605"/>
                      <a:pt x="150" y="605"/>
                    </a:cubicBezTo>
                    <a:cubicBezTo>
                      <a:pt x="150" y="606"/>
                      <a:pt x="150" y="606"/>
                      <a:pt x="150" y="607"/>
                    </a:cubicBezTo>
                    <a:cubicBezTo>
                      <a:pt x="150" y="607"/>
                      <a:pt x="151" y="608"/>
                      <a:pt x="151" y="608"/>
                    </a:cubicBezTo>
                    <a:cubicBezTo>
                      <a:pt x="151" y="608"/>
                      <a:pt x="150" y="608"/>
                      <a:pt x="150" y="608"/>
                    </a:cubicBezTo>
                    <a:cubicBezTo>
                      <a:pt x="150" y="609"/>
                      <a:pt x="150" y="609"/>
                      <a:pt x="150" y="610"/>
                    </a:cubicBezTo>
                    <a:cubicBezTo>
                      <a:pt x="150" y="610"/>
                      <a:pt x="151" y="611"/>
                      <a:pt x="151" y="611"/>
                    </a:cubicBezTo>
                    <a:cubicBezTo>
                      <a:pt x="151" y="612"/>
                      <a:pt x="151" y="612"/>
                      <a:pt x="151" y="613"/>
                    </a:cubicBezTo>
                    <a:cubicBezTo>
                      <a:pt x="151" y="613"/>
                      <a:pt x="151" y="614"/>
                      <a:pt x="150" y="614"/>
                    </a:cubicBezTo>
                    <a:cubicBezTo>
                      <a:pt x="151" y="616"/>
                      <a:pt x="151" y="616"/>
                      <a:pt x="152" y="617"/>
                    </a:cubicBezTo>
                    <a:cubicBezTo>
                      <a:pt x="151" y="617"/>
                      <a:pt x="151" y="618"/>
                      <a:pt x="151" y="618"/>
                    </a:cubicBezTo>
                    <a:cubicBezTo>
                      <a:pt x="151" y="618"/>
                      <a:pt x="151" y="618"/>
                      <a:pt x="151" y="618"/>
                    </a:cubicBezTo>
                    <a:cubicBezTo>
                      <a:pt x="151" y="618"/>
                      <a:pt x="151" y="619"/>
                      <a:pt x="152" y="619"/>
                    </a:cubicBezTo>
                    <a:cubicBezTo>
                      <a:pt x="151" y="619"/>
                      <a:pt x="151" y="620"/>
                      <a:pt x="151" y="620"/>
                    </a:cubicBezTo>
                    <a:cubicBezTo>
                      <a:pt x="151" y="621"/>
                      <a:pt x="151" y="620"/>
                      <a:pt x="152" y="620"/>
                    </a:cubicBezTo>
                    <a:cubicBezTo>
                      <a:pt x="152" y="620"/>
                      <a:pt x="152" y="621"/>
                      <a:pt x="153" y="621"/>
                    </a:cubicBezTo>
                    <a:cubicBezTo>
                      <a:pt x="153" y="621"/>
                      <a:pt x="153" y="620"/>
                      <a:pt x="153" y="620"/>
                    </a:cubicBezTo>
                    <a:cubicBezTo>
                      <a:pt x="153" y="620"/>
                      <a:pt x="154" y="621"/>
                      <a:pt x="154" y="621"/>
                    </a:cubicBezTo>
                    <a:cubicBezTo>
                      <a:pt x="154" y="621"/>
                      <a:pt x="154" y="622"/>
                      <a:pt x="154" y="622"/>
                    </a:cubicBezTo>
                    <a:cubicBezTo>
                      <a:pt x="154" y="623"/>
                      <a:pt x="155" y="625"/>
                      <a:pt x="155" y="626"/>
                    </a:cubicBezTo>
                    <a:cubicBezTo>
                      <a:pt x="155" y="626"/>
                      <a:pt x="155" y="626"/>
                      <a:pt x="155" y="626"/>
                    </a:cubicBezTo>
                    <a:cubicBezTo>
                      <a:pt x="155" y="626"/>
                      <a:pt x="155" y="627"/>
                      <a:pt x="155" y="627"/>
                    </a:cubicBezTo>
                    <a:cubicBezTo>
                      <a:pt x="155" y="627"/>
                      <a:pt x="155" y="628"/>
                      <a:pt x="155" y="629"/>
                    </a:cubicBezTo>
                    <a:cubicBezTo>
                      <a:pt x="155" y="630"/>
                      <a:pt x="155" y="630"/>
                      <a:pt x="154" y="631"/>
                    </a:cubicBezTo>
                    <a:close/>
                    <a:moveTo>
                      <a:pt x="157" y="678"/>
                    </a:moveTo>
                    <a:cubicBezTo>
                      <a:pt x="156" y="678"/>
                      <a:pt x="156" y="677"/>
                      <a:pt x="155" y="676"/>
                    </a:cubicBezTo>
                    <a:cubicBezTo>
                      <a:pt x="155" y="675"/>
                      <a:pt x="155" y="675"/>
                      <a:pt x="155" y="674"/>
                    </a:cubicBezTo>
                    <a:cubicBezTo>
                      <a:pt x="156" y="675"/>
                      <a:pt x="156" y="675"/>
                      <a:pt x="156" y="675"/>
                    </a:cubicBezTo>
                    <a:cubicBezTo>
                      <a:pt x="156" y="676"/>
                      <a:pt x="156" y="677"/>
                      <a:pt x="157" y="677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678"/>
                    </a:move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501"/>
                    </a:moveTo>
                    <a:cubicBezTo>
                      <a:pt x="157" y="502"/>
                      <a:pt x="157" y="502"/>
                      <a:pt x="157" y="503"/>
                    </a:cubicBezTo>
                    <a:cubicBezTo>
                      <a:pt x="157" y="503"/>
                      <a:pt x="156" y="503"/>
                      <a:pt x="156" y="503"/>
                    </a:cubicBezTo>
                    <a:cubicBezTo>
                      <a:pt x="156" y="503"/>
                      <a:pt x="156" y="504"/>
                      <a:pt x="156" y="505"/>
                    </a:cubicBezTo>
                    <a:cubicBezTo>
                      <a:pt x="156" y="505"/>
                      <a:pt x="156" y="506"/>
                      <a:pt x="156" y="507"/>
                    </a:cubicBezTo>
                    <a:cubicBezTo>
                      <a:pt x="156" y="508"/>
                      <a:pt x="155" y="509"/>
                      <a:pt x="155" y="510"/>
                    </a:cubicBezTo>
                    <a:cubicBezTo>
                      <a:pt x="154" y="510"/>
                      <a:pt x="155" y="511"/>
                      <a:pt x="153" y="511"/>
                    </a:cubicBezTo>
                    <a:cubicBezTo>
                      <a:pt x="153" y="513"/>
                      <a:pt x="154" y="514"/>
                      <a:pt x="154" y="515"/>
                    </a:cubicBezTo>
                    <a:cubicBezTo>
                      <a:pt x="154" y="516"/>
                      <a:pt x="153" y="516"/>
                      <a:pt x="153" y="517"/>
                    </a:cubicBezTo>
                    <a:cubicBezTo>
                      <a:pt x="153" y="517"/>
                      <a:pt x="153" y="517"/>
                      <a:pt x="153" y="517"/>
                    </a:cubicBezTo>
                    <a:cubicBezTo>
                      <a:pt x="153" y="517"/>
                      <a:pt x="153" y="517"/>
                      <a:pt x="153" y="518"/>
                    </a:cubicBezTo>
                    <a:cubicBezTo>
                      <a:pt x="152" y="518"/>
                      <a:pt x="152" y="519"/>
                      <a:pt x="151" y="519"/>
                    </a:cubicBezTo>
                    <a:cubicBezTo>
                      <a:pt x="152" y="521"/>
                      <a:pt x="152" y="519"/>
                      <a:pt x="153" y="520"/>
                    </a:cubicBezTo>
                    <a:cubicBezTo>
                      <a:pt x="152" y="520"/>
                      <a:pt x="153" y="521"/>
                      <a:pt x="154" y="521"/>
                    </a:cubicBezTo>
                    <a:cubicBezTo>
                      <a:pt x="154" y="521"/>
                      <a:pt x="154" y="520"/>
                      <a:pt x="154" y="520"/>
                    </a:cubicBezTo>
                    <a:cubicBezTo>
                      <a:pt x="154" y="520"/>
                      <a:pt x="155" y="522"/>
                      <a:pt x="155" y="522"/>
                    </a:cubicBezTo>
                    <a:cubicBezTo>
                      <a:pt x="155" y="522"/>
                      <a:pt x="154" y="523"/>
                      <a:pt x="154" y="523"/>
                    </a:cubicBezTo>
                    <a:cubicBezTo>
                      <a:pt x="154" y="525"/>
                      <a:pt x="154" y="528"/>
                      <a:pt x="154" y="529"/>
                    </a:cubicBezTo>
                    <a:cubicBezTo>
                      <a:pt x="154" y="529"/>
                      <a:pt x="154" y="530"/>
                      <a:pt x="154" y="530"/>
                    </a:cubicBezTo>
                    <a:cubicBezTo>
                      <a:pt x="153" y="530"/>
                      <a:pt x="153" y="530"/>
                      <a:pt x="153" y="530"/>
                    </a:cubicBezTo>
                    <a:cubicBezTo>
                      <a:pt x="153" y="531"/>
                      <a:pt x="153" y="533"/>
                      <a:pt x="153" y="534"/>
                    </a:cubicBezTo>
                    <a:cubicBezTo>
                      <a:pt x="152" y="534"/>
                      <a:pt x="152" y="536"/>
                      <a:pt x="151" y="536"/>
                    </a:cubicBezTo>
                    <a:cubicBezTo>
                      <a:pt x="151" y="535"/>
                      <a:pt x="150" y="534"/>
                      <a:pt x="151" y="534"/>
                    </a:cubicBezTo>
                    <a:cubicBezTo>
                      <a:pt x="151" y="533"/>
                      <a:pt x="152" y="533"/>
                      <a:pt x="151" y="533"/>
                    </a:cubicBezTo>
                    <a:cubicBezTo>
                      <a:pt x="151" y="532"/>
                      <a:pt x="151" y="533"/>
                      <a:pt x="151" y="531"/>
                    </a:cubicBezTo>
                    <a:cubicBezTo>
                      <a:pt x="151" y="531"/>
                      <a:pt x="151" y="530"/>
                      <a:pt x="151" y="530"/>
                    </a:cubicBezTo>
                    <a:cubicBezTo>
                      <a:pt x="151" y="530"/>
                      <a:pt x="152" y="529"/>
                      <a:pt x="152" y="528"/>
                    </a:cubicBezTo>
                    <a:cubicBezTo>
                      <a:pt x="152" y="528"/>
                      <a:pt x="152" y="527"/>
                      <a:pt x="152" y="525"/>
                    </a:cubicBezTo>
                    <a:cubicBezTo>
                      <a:pt x="153" y="525"/>
                      <a:pt x="153" y="525"/>
                      <a:pt x="154" y="524"/>
                    </a:cubicBezTo>
                    <a:cubicBezTo>
                      <a:pt x="154" y="523"/>
                      <a:pt x="153" y="522"/>
                      <a:pt x="154" y="521"/>
                    </a:cubicBezTo>
                    <a:cubicBezTo>
                      <a:pt x="153" y="522"/>
                      <a:pt x="153" y="521"/>
                      <a:pt x="153" y="522"/>
                    </a:cubicBezTo>
                    <a:cubicBezTo>
                      <a:pt x="152" y="522"/>
                      <a:pt x="152" y="523"/>
                      <a:pt x="151" y="522"/>
                    </a:cubicBezTo>
                    <a:cubicBezTo>
                      <a:pt x="151" y="522"/>
                      <a:pt x="151" y="522"/>
                      <a:pt x="151" y="521"/>
                    </a:cubicBezTo>
                    <a:cubicBezTo>
                      <a:pt x="151" y="521"/>
                      <a:pt x="148" y="521"/>
                      <a:pt x="149" y="520"/>
                    </a:cubicBezTo>
                    <a:cubicBezTo>
                      <a:pt x="149" y="520"/>
                      <a:pt x="150" y="520"/>
                      <a:pt x="151" y="519"/>
                    </a:cubicBezTo>
                    <a:cubicBezTo>
                      <a:pt x="151" y="519"/>
                      <a:pt x="151" y="519"/>
                      <a:pt x="151" y="518"/>
                    </a:cubicBezTo>
                    <a:cubicBezTo>
                      <a:pt x="151" y="518"/>
                      <a:pt x="151" y="518"/>
                      <a:pt x="151" y="518"/>
                    </a:cubicBezTo>
                    <a:cubicBezTo>
                      <a:pt x="151" y="518"/>
                      <a:pt x="151" y="517"/>
                      <a:pt x="151" y="517"/>
                    </a:cubicBezTo>
                    <a:cubicBezTo>
                      <a:pt x="151" y="516"/>
                      <a:pt x="151" y="515"/>
                      <a:pt x="152" y="514"/>
                    </a:cubicBezTo>
                    <a:cubicBezTo>
                      <a:pt x="152" y="513"/>
                      <a:pt x="152" y="513"/>
                      <a:pt x="152" y="512"/>
                    </a:cubicBezTo>
                    <a:cubicBezTo>
                      <a:pt x="152" y="512"/>
                      <a:pt x="153" y="511"/>
                      <a:pt x="153" y="511"/>
                    </a:cubicBezTo>
                    <a:cubicBezTo>
                      <a:pt x="153" y="510"/>
                      <a:pt x="153" y="509"/>
                      <a:pt x="153" y="509"/>
                    </a:cubicBezTo>
                    <a:cubicBezTo>
                      <a:pt x="153" y="508"/>
                      <a:pt x="153" y="508"/>
                      <a:pt x="153" y="508"/>
                    </a:cubicBezTo>
                    <a:cubicBezTo>
                      <a:pt x="153" y="508"/>
                      <a:pt x="154" y="507"/>
                      <a:pt x="154" y="507"/>
                    </a:cubicBezTo>
                    <a:cubicBezTo>
                      <a:pt x="154" y="507"/>
                      <a:pt x="154" y="506"/>
                      <a:pt x="154" y="505"/>
                    </a:cubicBezTo>
                    <a:cubicBezTo>
                      <a:pt x="154" y="505"/>
                      <a:pt x="154" y="505"/>
                      <a:pt x="154" y="505"/>
                    </a:cubicBezTo>
                    <a:cubicBezTo>
                      <a:pt x="154" y="505"/>
                      <a:pt x="154" y="504"/>
                      <a:pt x="154" y="504"/>
                    </a:cubicBezTo>
                    <a:cubicBezTo>
                      <a:pt x="154" y="504"/>
                      <a:pt x="155" y="504"/>
                      <a:pt x="155" y="504"/>
                    </a:cubicBezTo>
                    <a:cubicBezTo>
                      <a:pt x="155" y="504"/>
                      <a:pt x="155" y="503"/>
                      <a:pt x="155" y="503"/>
                    </a:cubicBezTo>
                    <a:cubicBezTo>
                      <a:pt x="155" y="503"/>
                      <a:pt x="155" y="503"/>
                      <a:pt x="155" y="502"/>
                    </a:cubicBezTo>
                    <a:cubicBezTo>
                      <a:pt x="155" y="502"/>
                      <a:pt x="156" y="501"/>
                      <a:pt x="155" y="500"/>
                    </a:cubicBezTo>
                    <a:cubicBezTo>
                      <a:pt x="156" y="500"/>
                      <a:pt x="156" y="499"/>
                      <a:pt x="156" y="499"/>
                    </a:cubicBezTo>
                    <a:cubicBezTo>
                      <a:pt x="156" y="499"/>
                      <a:pt x="157" y="499"/>
                      <a:pt x="157" y="498"/>
                    </a:cubicBezTo>
                    <a:cubicBezTo>
                      <a:pt x="157" y="498"/>
                      <a:pt x="157" y="498"/>
                      <a:pt x="157" y="498"/>
                    </a:cubicBezTo>
                    <a:cubicBezTo>
                      <a:pt x="158" y="499"/>
                      <a:pt x="157" y="500"/>
                      <a:pt x="157" y="501"/>
                    </a:cubicBezTo>
                    <a:close/>
                    <a:moveTo>
                      <a:pt x="158" y="454"/>
                    </a:moveTo>
                    <a:cubicBezTo>
                      <a:pt x="157" y="455"/>
                      <a:pt x="157" y="454"/>
                      <a:pt x="157" y="454"/>
                    </a:cubicBezTo>
                    <a:cubicBezTo>
                      <a:pt x="157" y="454"/>
                      <a:pt x="157" y="454"/>
                      <a:pt x="157" y="455"/>
                    </a:cubicBezTo>
                    <a:cubicBezTo>
                      <a:pt x="157" y="455"/>
                      <a:pt x="156" y="455"/>
                      <a:pt x="156" y="455"/>
                    </a:cubicBezTo>
                    <a:cubicBezTo>
                      <a:pt x="156" y="455"/>
                      <a:pt x="156" y="456"/>
                      <a:pt x="156" y="456"/>
                    </a:cubicBezTo>
                    <a:cubicBezTo>
                      <a:pt x="156" y="457"/>
                      <a:pt x="156" y="457"/>
                      <a:pt x="156" y="458"/>
                    </a:cubicBezTo>
                    <a:cubicBezTo>
                      <a:pt x="156" y="458"/>
                      <a:pt x="156" y="458"/>
                      <a:pt x="156" y="458"/>
                    </a:cubicBezTo>
                    <a:cubicBezTo>
                      <a:pt x="156" y="459"/>
                      <a:pt x="156" y="459"/>
                      <a:pt x="156" y="459"/>
                    </a:cubicBezTo>
                    <a:cubicBezTo>
                      <a:pt x="156" y="459"/>
                      <a:pt x="155" y="459"/>
                      <a:pt x="155" y="459"/>
                    </a:cubicBezTo>
                    <a:cubicBezTo>
                      <a:pt x="155" y="459"/>
                      <a:pt x="155" y="459"/>
                      <a:pt x="155" y="459"/>
                    </a:cubicBezTo>
                    <a:cubicBezTo>
                      <a:pt x="155" y="460"/>
                      <a:pt x="155" y="460"/>
                      <a:pt x="155" y="460"/>
                    </a:cubicBezTo>
                    <a:cubicBezTo>
                      <a:pt x="155" y="460"/>
                      <a:pt x="155" y="461"/>
                      <a:pt x="155" y="461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153" y="461"/>
                      <a:pt x="153" y="461"/>
                      <a:pt x="153" y="462"/>
                    </a:cubicBezTo>
                    <a:cubicBezTo>
                      <a:pt x="153" y="462"/>
                      <a:pt x="153" y="462"/>
                      <a:pt x="153" y="463"/>
                    </a:cubicBezTo>
                    <a:cubicBezTo>
                      <a:pt x="153" y="463"/>
                      <a:pt x="153" y="464"/>
                      <a:pt x="152" y="464"/>
                    </a:cubicBezTo>
                    <a:cubicBezTo>
                      <a:pt x="152" y="463"/>
                      <a:pt x="150" y="464"/>
                      <a:pt x="150" y="463"/>
                    </a:cubicBezTo>
                    <a:cubicBezTo>
                      <a:pt x="150" y="462"/>
                      <a:pt x="149" y="463"/>
                      <a:pt x="149" y="463"/>
                    </a:cubicBezTo>
                    <a:cubicBezTo>
                      <a:pt x="148" y="462"/>
                      <a:pt x="151" y="462"/>
                      <a:pt x="152" y="463"/>
                    </a:cubicBezTo>
                    <a:cubicBezTo>
                      <a:pt x="152" y="462"/>
                      <a:pt x="152" y="461"/>
                      <a:pt x="153" y="460"/>
                    </a:cubicBezTo>
                    <a:cubicBezTo>
                      <a:pt x="153" y="459"/>
                      <a:pt x="152" y="460"/>
                      <a:pt x="152" y="459"/>
                    </a:cubicBezTo>
                    <a:cubicBezTo>
                      <a:pt x="152" y="459"/>
                      <a:pt x="152" y="458"/>
                      <a:pt x="152" y="458"/>
                    </a:cubicBezTo>
                    <a:cubicBezTo>
                      <a:pt x="153" y="458"/>
                      <a:pt x="153" y="458"/>
                      <a:pt x="153" y="457"/>
                    </a:cubicBezTo>
                    <a:cubicBezTo>
                      <a:pt x="153" y="457"/>
                      <a:pt x="153" y="456"/>
                      <a:pt x="153" y="456"/>
                    </a:cubicBezTo>
                    <a:cubicBezTo>
                      <a:pt x="153" y="456"/>
                      <a:pt x="154" y="456"/>
                      <a:pt x="154" y="456"/>
                    </a:cubicBezTo>
                    <a:cubicBezTo>
                      <a:pt x="154" y="456"/>
                      <a:pt x="155" y="456"/>
                      <a:pt x="155" y="455"/>
                    </a:cubicBezTo>
                    <a:cubicBezTo>
                      <a:pt x="155" y="455"/>
                      <a:pt x="155" y="455"/>
                      <a:pt x="155" y="454"/>
                    </a:cubicBezTo>
                    <a:cubicBezTo>
                      <a:pt x="155" y="454"/>
                      <a:pt x="156" y="454"/>
                      <a:pt x="156" y="454"/>
                    </a:cubicBezTo>
                    <a:cubicBezTo>
                      <a:pt x="156" y="453"/>
                      <a:pt x="156" y="452"/>
                      <a:pt x="157" y="452"/>
                    </a:cubicBezTo>
                    <a:cubicBezTo>
                      <a:pt x="157" y="451"/>
                      <a:pt x="158" y="451"/>
                      <a:pt x="158" y="451"/>
                    </a:cubicBezTo>
                    <a:cubicBezTo>
                      <a:pt x="158" y="451"/>
                      <a:pt x="158" y="452"/>
                      <a:pt x="158" y="453"/>
                    </a:cubicBezTo>
                    <a:cubicBezTo>
                      <a:pt x="158" y="453"/>
                      <a:pt x="158" y="454"/>
                      <a:pt x="158" y="454"/>
                    </a:cubicBezTo>
                    <a:close/>
                    <a:moveTo>
                      <a:pt x="159" y="682"/>
                    </a:moveTo>
                    <a:cubicBezTo>
                      <a:pt x="160" y="682"/>
                      <a:pt x="160" y="682"/>
                      <a:pt x="160" y="683"/>
                    </a:cubicBezTo>
                    <a:cubicBezTo>
                      <a:pt x="160" y="683"/>
                      <a:pt x="160" y="683"/>
                      <a:pt x="160" y="683"/>
                    </a:cubicBezTo>
                    <a:cubicBezTo>
                      <a:pt x="160" y="683"/>
                      <a:pt x="159" y="684"/>
                      <a:pt x="159" y="682"/>
                    </a:cubicBezTo>
                    <a:close/>
                    <a:moveTo>
                      <a:pt x="170" y="661"/>
                    </a:moveTo>
                    <a:cubicBezTo>
                      <a:pt x="170" y="662"/>
                      <a:pt x="172" y="665"/>
                      <a:pt x="171" y="666"/>
                    </a:cubicBezTo>
                    <a:cubicBezTo>
                      <a:pt x="170" y="666"/>
                      <a:pt x="168" y="660"/>
                      <a:pt x="170" y="661"/>
                    </a:cubicBezTo>
                    <a:close/>
                    <a:moveTo>
                      <a:pt x="173" y="673"/>
                    </a:moveTo>
                    <a:cubicBezTo>
                      <a:pt x="173" y="670"/>
                      <a:pt x="171" y="670"/>
                      <a:pt x="171" y="667"/>
                    </a:cubicBezTo>
                    <a:cubicBezTo>
                      <a:pt x="172" y="667"/>
                      <a:pt x="172" y="667"/>
                      <a:pt x="172" y="667"/>
                    </a:cubicBezTo>
                    <a:cubicBezTo>
                      <a:pt x="171" y="668"/>
                      <a:pt x="173" y="668"/>
                      <a:pt x="173" y="668"/>
                    </a:cubicBezTo>
                    <a:cubicBezTo>
                      <a:pt x="173" y="669"/>
                      <a:pt x="173" y="669"/>
                      <a:pt x="173" y="670"/>
                    </a:cubicBezTo>
                    <a:cubicBezTo>
                      <a:pt x="174" y="670"/>
                      <a:pt x="174" y="671"/>
                      <a:pt x="174" y="673"/>
                    </a:cubicBezTo>
                    <a:cubicBezTo>
                      <a:pt x="175" y="674"/>
                      <a:pt x="176" y="675"/>
                      <a:pt x="176" y="677"/>
                    </a:cubicBezTo>
                    <a:cubicBezTo>
                      <a:pt x="175" y="676"/>
                      <a:pt x="175" y="673"/>
                      <a:pt x="173" y="673"/>
                    </a:cubicBezTo>
                    <a:close/>
                    <a:moveTo>
                      <a:pt x="183" y="715"/>
                    </a:moveTo>
                    <a:cubicBezTo>
                      <a:pt x="183" y="715"/>
                      <a:pt x="183" y="715"/>
                      <a:pt x="183" y="716"/>
                    </a:cubicBezTo>
                    <a:cubicBezTo>
                      <a:pt x="184" y="716"/>
                      <a:pt x="184" y="717"/>
                      <a:pt x="184" y="717"/>
                    </a:cubicBezTo>
                    <a:cubicBezTo>
                      <a:pt x="184" y="717"/>
                      <a:pt x="184" y="717"/>
                      <a:pt x="184" y="717"/>
                    </a:cubicBezTo>
                    <a:cubicBezTo>
                      <a:pt x="184" y="717"/>
                      <a:pt x="183" y="716"/>
                      <a:pt x="183" y="715"/>
                    </a:cubicBezTo>
                    <a:close/>
                    <a:moveTo>
                      <a:pt x="187" y="721"/>
                    </a:moveTo>
                    <a:cubicBezTo>
                      <a:pt x="187" y="721"/>
                      <a:pt x="187" y="721"/>
                      <a:pt x="188" y="721"/>
                    </a:cubicBezTo>
                    <a:cubicBezTo>
                      <a:pt x="187" y="721"/>
                      <a:pt x="187" y="721"/>
                      <a:pt x="187" y="721"/>
                    </a:cubicBezTo>
                    <a:close/>
                    <a:moveTo>
                      <a:pt x="200" y="706"/>
                    </a:moveTo>
                    <a:cubicBezTo>
                      <a:pt x="199" y="706"/>
                      <a:pt x="199" y="706"/>
                      <a:pt x="199" y="705"/>
                    </a:cubicBezTo>
                    <a:cubicBezTo>
                      <a:pt x="200" y="705"/>
                      <a:pt x="201" y="705"/>
                      <a:pt x="200" y="706"/>
                    </a:cubicBezTo>
                    <a:close/>
                    <a:moveTo>
                      <a:pt x="200" y="704"/>
                    </a:moveTo>
                    <a:cubicBezTo>
                      <a:pt x="200" y="704"/>
                      <a:pt x="200" y="704"/>
                      <a:pt x="200" y="703"/>
                    </a:cubicBezTo>
                    <a:cubicBezTo>
                      <a:pt x="200" y="703"/>
                      <a:pt x="200" y="703"/>
                      <a:pt x="200" y="703"/>
                    </a:cubicBezTo>
                    <a:cubicBezTo>
                      <a:pt x="200" y="704"/>
                      <a:pt x="200" y="704"/>
                      <a:pt x="201" y="704"/>
                    </a:cubicBezTo>
                    <a:cubicBezTo>
                      <a:pt x="201" y="704"/>
                      <a:pt x="201" y="704"/>
                      <a:pt x="201" y="704"/>
                    </a:cubicBezTo>
                    <a:cubicBezTo>
                      <a:pt x="201" y="704"/>
                      <a:pt x="200" y="704"/>
                      <a:pt x="200" y="704"/>
                    </a:cubicBezTo>
                    <a:close/>
                    <a:moveTo>
                      <a:pt x="202" y="708"/>
                    </a:moveTo>
                    <a:cubicBezTo>
                      <a:pt x="202" y="707"/>
                      <a:pt x="202" y="707"/>
                      <a:pt x="202" y="706"/>
                    </a:cubicBezTo>
                    <a:cubicBezTo>
                      <a:pt x="202" y="707"/>
                      <a:pt x="202" y="707"/>
                      <a:pt x="203" y="708"/>
                    </a:cubicBezTo>
                    <a:cubicBezTo>
                      <a:pt x="202" y="708"/>
                      <a:pt x="202" y="709"/>
                      <a:pt x="202" y="708"/>
                    </a:cubicBezTo>
                    <a:close/>
                    <a:moveTo>
                      <a:pt x="206" y="713"/>
                    </a:moveTo>
                    <a:cubicBezTo>
                      <a:pt x="205" y="713"/>
                      <a:pt x="205" y="712"/>
                      <a:pt x="205" y="711"/>
                    </a:cubicBezTo>
                    <a:cubicBezTo>
                      <a:pt x="205" y="711"/>
                      <a:pt x="205" y="711"/>
                      <a:pt x="205" y="711"/>
                    </a:cubicBezTo>
                    <a:cubicBezTo>
                      <a:pt x="205" y="712"/>
                      <a:pt x="206" y="712"/>
                      <a:pt x="206" y="713"/>
                    </a:cubicBezTo>
                    <a:cubicBezTo>
                      <a:pt x="206" y="713"/>
                      <a:pt x="206" y="713"/>
                      <a:pt x="206" y="713"/>
                    </a:cubicBezTo>
                    <a:close/>
                    <a:moveTo>
                      <a:pt x="234" y="739"/>
                    </a:moveTo>
                    <a:cubicBezTo>
                      <a:pt x="233" y="739"/>
                      <a:pt x="233" y="737"/>
                      <a:pt x="232" y="736"/>
                    </a:cubicBezTo>
                    <a:cubicBezTo>
                      <a:pt x="232" y="736"/>
                      <a:pt x="232" y="736"/>
                      <a:pt x="231" y="737"/>
                    </a:cubicBezTo>
                    <a:cubicBezTo>
                      <a:pt x="231" y="736"/>
                      <a:pt x="231" y="736"/>
                      <a:pt x="230" y="736"/>
                    </a:cubicBezTo>
                    <a:cubicBezTo>
                      <a:pt x="230" y="735"/>
                      <a:pt x="230" y="735"/>
                      <a:pt x="230" y="734"/>
                    </a:cubicBezTo>
                    <a:cubicBezTo>
                      <a:pt x="230" y="734"/>
                      <a:pt x="230" y="734"/>
                      <a:pt x="229" y="734"/>
                    </a:cubicBezTo>
                    <a:cubicBezTo>
                      <a:pt x="229" y="734"/>
                      <a:pt x="229" y="734"/>
                      <a:pt x="229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7" y="732"/>
                      <a:pt x="226" y="732"/>
                      <a:pt x="226" y="731"/>
                    </a:cubicBezTo>
                    <a:cubicBezTo>
                      <a:pt x="226" y="731"/>
                      <a:pt x="226" y="731"/>
                      <a:pt x="226" y="731"/>
                    </a:cubicBezTo>
                    <a:cubicBezTo>
                      <a:pt x="226" y="731"/>
                      <a:pt x="225" y="731"/>
                      <a:pt x="225" y="730"/>
                    </a:cubicBezTo>
                    <a:cubicBezTo>
                      <a:pt x="225" y="729"/>
                      <a:pt x="225" y="729"/>
                      <a:pt x="224" y="728"/>
                    </a:cubicBezTo>
                    <a:cubicBezTo>
                      <a:pt x="225" y="728"/>
                      <a:pt x="226" y="728"/>
                      <a:pt x="226" y="729"/>
                    </a:cubicBezTo>
                    <a:cubicBezTo>
                      <a:pt x="227" y="730"/>
                      <a:pt x="228" y="730"/>
                      <a:pt x="229" y="731"/>
                    </a:cubicBezTo>
                    <a:cubicBezTo>
                      <a:pt x="229" y="732"/>
                      <a:pt x="231" y="732"/>
                      <a:pt x="230" y="734"/>
                    </a:cubicBezTo>
                    <a:cubicBezTo>
                      <a:pt x="231" y="734"/>
                      <a:pt x="231" y="734"/>
                      <a:pt x="232" y="735"/>
                    </a:cubicBezTo>
                    <a:cubicBezTo>
                      <a:pt x="232" y="735"/>
                      <a:pt x="233" y="735"/>
                      <a:pt x="233" y="736"/>
                    </a:cubicBezTo>
                    <a:cubicBezTo>
                      <a:pt x="234" y="736"/>
                      <a:pt x="234" y="737"/>
                      <a:pt x="234" y="738"/>
                    </a:cubicBezTo>
                    <a:cubicBezTo>
                      <a:pt x="234" y="738"/>
                      <a:pt x="234" y="739"/>
                      <a:pt x="234" y="739"/>
                    </a:cubicBezTo>
                    <a:close/>
                    <a:moveTo>
                      <a:pt x="254" y="745"/>
                    </a:moveTo>
                    <a:cubicBezTo>
                      <a:pt x="253" y="745"/>
                      <a:pt x="253" y="743"/>
                      <a:pt x="252" y="743"/>
                    </a:cubicBezTo>
                    <a:cubicBezTo>
                      <a:pt x="252" y="742"/>
                      <a:pt x="254" y="744"/>
                      <a:pt x="254" y="745"/>
                    </a:cubicBezTo>
                    <a:close/>
                    <a:moveTo>
                      <a:pt x="253" y="751"/>
                    </a:moveTo>
                    <a:cubicBezTo>
                      <a:pt x="253" y="751"/>
                      <a:pt x="252" y="751"/>
                      <a:pt x="252" y="751"/>
                    </a:cubicBezTo>
                    <a:cubicBezTo>
                      <a:pt x="252" y="749"/>
                      <a:pt x="251" y="749"/>
                      <a:pt x="250" y="747"/>
                    </a:cubicBezTo>
                    <a:cubicBezTo>
                      <a:pt x="250" y="747"/>
                      <a:pt x="249" y="746"/>
                      <a:pt x="249" y="746"/>
                    </a:cubicBezTo>
                    <a:cubicBezTo>
                      <a:pt x="248" y="744"/>
                      <a:pt x="247" y="743"/>
                      <a:pt x="245" y="742"/>
                    </a:cubicBezTo>
                    <a:cubicBezTo>
                      <a:pt x="245" y="740"/>
                      <a:pt x="243" y="739"/>
                      <a:pt x="242" y="738"/>
                    </a:cubicBezTo>
                    <a:cubicBezTo>
                      <a:pt x="242" y="737"/>
                      <a:pt x="244" y="738"/>
                      <a:pt x="244" y="739"/>
                    </a:cubicBezTo>
                    <a:cubicBezTo>
                      <a:pt x="246" y="739"/>
                      <a:pt x="246" y="741"/>
                      <a:pt x="248" y="741"/>
                    </a:cubicBezTo>
                    <a:cubicBezTo>
                      <a:pt x="248" y="741"/>
                      <a:pt x="248" y="742"/>
                      <a:pt x="249" y="742"/>
                    </a:cubicBezTo>
                    <a:cubicBezTo>
                      <a:pt x="249" y="742"/>
                      <a:pt x="250" y="743"/>
                      <a:pt x="250" y="743"/>
                    </a:cubicBezTo>
                    <a:cubicBezTo>
                      <a:pt x="250" y="743"/>
                      <a:pt x="249" y="744"/>
                      <a:pt x="250" y="744"/>
                    </a:cubicBezTo>
                    <a:cubicBezTo>
                      <a:pt x="250" y="745"/>
                      <a:pt x="251" y="745"/>
                      <a:pt x="251" y="745"/>
                    </a:cubicBezTo>
                    <a:cubicBezTo>
                      <a:pt x="251" y="746"/>
                      <a:pt x="251" y="748"/>
                      <a:pt x="253" y="747"/>
                    </a:cubicBezTo>
                    <a:cubicBezTo>
                      <a:pt x="255" y="748"/>
                      <a:pt x="253" y="749"/>
                      <a:pt x="253" y="751"/>
                    </a:cubicBezTo>
                    <a:close/>
                    <a:moveTo>
                      <a:pt x="257" y="754"/>
                    </a:moveTo>
                    <a:cubicBezTo>
                      <a:pt x="255" y="753"/>
                      <a:pt x="256" y="751"/>
                      <a:pt x="257" y="750"/>
                    </a:cubicBezTo>
                    <a:cubicBezTo>
                      <a:pt x="258" y="751"/>
                      <a:pt x="261" y="752"/>
                      <a:pt x="261" y="754"/>
                    </a:cubicBezTo>
                    <a:cubicBezTo>
                      <a:pt x="260" y="754"/>
                      <a:pt x="260" y="753"/>
                      <a:pt x="260" y="752"/>
                    </a:cubicBezTo>
                    <a:cubicBezTo>
                      <a:pt x="258" y="753"/>
                      <a:pt x="259" y="754"/>
                      <a:pt x="257" y="754"/>
                    </a:cubicBezTo>
                    <a:close/>
                    <a:moveTo>
                      <a:pt x="260" y="758"/>
                    </a:moveTo>
                    <a:cubicBezTo>
                      <a:pt x="260" y="757"/>
                      <a:pt x="259" y="757"/>
                      <a:pt x="258" y="756"/>
                    </a:cubicBezTo>
                    <a:cubicBezTo>
                      <a:pt x="259" y="755"/>
                      <a:pt x="262" y="757"/>
                      <a:pt x="262" y="759"/>
                    </a:cubicBezTo>
                    <a:cubicBezTo>
                      <a:pt x="261" y="759"/>
                      <a:pt x="260" y="758"/>
                      <a:pt x="260" y="758"/>
                    </a:cubicBezTo>
                    <a:close/>
                    <a:moveTo>
                      <a:pt x="261" y="755"/>
                    </a:moveTo>
                    <a:cubicBezTo>
                      <a:pt x="261" y="755"/>
                      <a:pt x="263" y="754"/>
                      <a:pt x="263" y="754"/>
                    </a:cubicBezTo>
                    <a:cubicBezTo>
                      <a:pt x="264" y="755"/>
                      <a:pt x="264" y="756"/>
                      <a:pt x="264" y="756"/>
                    </a:cubicBezTo>
                    <a:cubicBezTo>
                      <a:pt x="265" y="756"/>
                      <a:pt x="266" y="756"/>
                      <a:pt x="267" y="757"/>
                    </a:cubicBezTo>
                    <a:cubicBezTo>
                      <a:pt x="267" y="757"/>
                      <a:pt x="267" y="758"/>
                      <a:pt x="267" y="758"/>
                    </a:cubicBezTo>
                    <a:cubicBezTo>
                      <a:pt x="268" y="759"/>
                      <a:pt x="268" y="759"/>
                      <a:pt x="268" y="760"/>
                    </a:cubicBezTo>
                    <a:cubicBezTo>
                      <a:pt x="265" y="759"/>
                      <a:pt x="264" y="756"/>
                      <a:pt x="261" y="755"/>
                    </a:cubicBezTo>
                    <a:close/>
                    <a:moveTo>
                      <a:pt x="287" y="774"/>
                    </a:moveTo>
                    <a:cubicBezTo>
                      <a:pt x="286" y="774"/>
                      <a:pt x="286" y="774"/>
                      <a:pt x="286" y="774"/>
                    </a:cubicBezTo>
                    <a:cubicBezTo>
                      <a:pt x="285" y="774"/>
                      <a:pt x="284" y="773"/>
                      <a:pt x="284" y="773"/>
                    </a:cubicBezTo>
                    <a:cubicBezTo>
                      <a:pt x="283" y="772"/>
                      <a:pt x="283" y="772"/>
                      <a:pt x="283" y="772"/>
                    </a:cubicBezTo>
                    <a:cubicBezTo>
                      <a:pt x="283" y="772"/>
                      <a:pt x="282" y="772"/>
                      <a:pt x="282" y="772"/>
                    </a:cubicBezTo>
                    <a:cubicBezTo>
                      <a:pt x="282" y="771"/>
                      <a:pt x="282" y="771"/>
                      <a:pt x="281" y="771"/>
                    </a:cubicBezTo>
                    <a:cubicBezTo>
                      <a:pt x="281" y="770"/>
                      <a:pt x="279" y="770"/>
                      <a:pt x="279" y="769"/>
                    </a:cubicBezTo>
                    <a:cubicBezTo>
                      <a:pt x="278" y="768"/>
                      <a:pt x="276" y="768"/>
                      <a:pt x="277" y="767"/>
                    </a:cubicBezTo>
                    <a:cubicBezTo>
                      <a:pt x="277" y="767"/>
                      <a:pt x="278" y="767"/>
                      <a:pt x="279" y="767"/>
                    </a:cubicBezTo>
                    <a:cubicBezTo>
                      <a:pt x="279" y="768"/>
                      <a:pt x="279" y="768"/>
                      <a:pt x="279" y="768"/>
                    </a:cubicBezTo>
                    <a:cubicBezTo>
                      <a:pt x="279" y="769"/>
                      <a:pt x="280" y="768"/>
                      <a:pt x="280" y="768"/>
                    </a:cubicBezTo>
                    <a:cubicBezTo>
                      <a:pt x="280" y="768"/>
                      <a:pt x="280" y="769"/>
                      <a:pt x="280" y="769"/>
                    </a:cubicBezTo>
                    <a:cubicBezTo>
                      <a:pt x="280" y="769"/>
                      <a:pt x="281" y="769"/>
                      <a:pt x="281" y="769"/>
                    </a:cubicBezTo>
                    <a:cubicBezTo>
                      <a:pt x="282" y="769"/>
                      <a:pt x="282" y="770"/>
                      <a:pt x="282" y="770"/>
                    </a:cubicBezTo>
                    <a:cubicBezTo>
                      <a:pt x="283" y="770"/>
                      <a:pt x="283" y="771"/>
                      <a:pt x="283" y="772"/>
                    </a:cubicBezTo>
                    <a:cubicBezTo>
                      <a:pt x="284" y="772"/>
                      <a:pt x="285" y="773"/>
                      <a:pt x="285" y="773"/>
                    </a:cubicBezTo>
                    <a:cubicBezTo>
                      <a:pt x="285" y="773"/>
                      <a:pt x="286" y="773"/>
                      <a:pt x="286" y="773"/>
                    </a:cubicBezTo>
                    <a:cubicBezTo>
                      <a:pt x="286" y="773"/>
                      <a:pt x="286" y="774"/>
                      <a:pt x="287" y="774"/>
                    </a:cubicBezTo>
                    <a:close/>
                    <a:moveTo>
                      <a:pt x="41" y="386"/>
                    </a:moveTo>
                    <a:cubicBezTo>
                      <a:pt x="48" y="388"/>
                      <a:pt x="55" y="386"/>
                      <a:pt x="61" y="382"/>
                    </a:cubicBezTo>
                    <a:cubicBezTo>
                      <a:pt x="60" y="382"/>
                      <a:pt x="63" y="388"/>
                      <a:pt x="63" y="389"/>
                    </a:cubicBezTo>
                    <a:cubicBezTo>
                      <a:pt x="68" y="395"/>
                      <a:pt x="70" y="398"/>
                      <a:pt x="78" y="400"/>
                    </a:cubicBezTo>
                    <a:cubicBezTo>
                      <a:pt x="91" y="403"/>
                      <a:pt x="105" y="391"/>
                      <a:pt x="113" y="379"/>
                    </a:cubicBezTo>
                    <a:cubicBezTo>
                      <a:pt x="121" y="366"/>
                      <a:pt x="114" y="355"/>
                      <a:pt x="114" y="355"/>
                    </a:cubicBezTo>
                    <a:cubicBezTo>
                      <a:pt x="125" y="349"/>
                      <a:pt x="126" y="340"/>
                      <a:pt x="126" y="340"/>
                    </a:cubicBezTo>
                    <a:cubicBezTo>
                      <a:pt x="127" y="338"/>
                      <a:pt x="127" y="338"/>
                      <a:pt x="127" y="337"/>
                    </a:cubicBezTo>
                    <a:cubicBezTo>
                      <a:pt x="128" y="334"/>
                      <a:pt x="128" y="331"/>
                      <a:pt x="128" y="330"/>
                    </a:cubicBezTo>
                    <a:cubicBezTo>
                      <a:pt x="128" y="329"/>
                      <a:pt x="128" y="329"/>
                      <a:pt x="128" y="329"/>
                    </a:cubicBezTo>
                    <a:cubicBezTo>
                      <a:pt x="128" y="328"/>
                      <a:pt x="128" y="327"/>
                      <a:pt x="128" y="326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5"/>
                      <a:pt x="128" y="325"/>
                      <a:pt x="128" y="324"/>
                    </a:cubicBezTo>
                    <a:cubicBezTo>
                      <a:pt x="127" y="323"/>
                      <a:pt x="127" y="322"/>
                      <a:pt x="127" y="320"/>
                    </a:cubicBezTo>
                    <a:cubicBezTo>
                      <a:pt x="127" y="320"/>
                      <a:pt x="127" y="319"/>
                      <a:pt x="127" y="318"/>
                    </a:cubicBezTo>
                    <a:cubicBezTo>
                      <a:pt x="127" y="318"/>
                      <a:pt x="126" y="316"/>
                      <a:pt x="126" y="316"/>
                    </a:cubicBezTo>
                    <a:cubicBezTo>
                      <a:pt x="126" y="315"/>
                      <a:pt x="126" y="315"/>
                      <a:pt x="126" y="315"/>
                    </a:cubicBezTo>
                    <a:cubicBezTo>
                      <a:pt x="125" y="314"/>
                      <a:pt x="125" y="313"/>
                      <a:pt x="125" y="312"/>
                    </a:cubicBezTo>
                    <a:cubicBezTo>
                      <a:pt x="125" y="311"/>
                      <a:pt x="124" y="311"/>
                      <a:pt x="125" y="309"/>
                    </a:cubicBezTo>
                    <a:cubicBezTo>
                      <a:pt x="124" y="308"/>
                      <a:pt x="124" y="306"/>
                      <a:pt x="123" y="305"/>
                    </a:cubicBezTo>
                    <a:cubicBezTo>
                      <a:pt x="122" y="304"/>
                      <a:pt x="122" y="302"/>
                      <a:pt x="121" y="301"/>
                    </a:cubicBezTo>
                    <a:cubicBezTo>
                      <a:pt x="121" y="301"/>
                      <a:pt x="120" y="300"/>
                      <a:pt x="120" y="300"/>
                    </a:cubicBezTo>
                    <a:cubicBezTo>
                      <a:pt x="120" y="300"/>
                      <a:pt x="121" y="299"/>
                      <a:pt x="120" y="299"/>
                    </a:cubicBezTo>
                    <a:cubicBezTo>
                      <a:pt x="120" y="299"/>
                      <a:pt x="119" y="298"/>
                      <a:pt x="119" y="298"/>
                    </a:cubicBezTo>
                    <a:cubicBezTo>
                      <a:pt x="119" y="297"/>
                      <a:pt x="119" y="297"/>
                      <a:pt x="119" y="296"/>
                    </a:cubicBezTo>
                    <a:cubicBezTo>
                      <a:pt x="118" y="295"/>
                      <a:pt x="118" y="294"/>
                      <a:pt x="118" y="292"/>
                    </a:cubicBezTo>
                    <a:cubicBezTo>
                      <a:pt x="116" y="292"/>
                      <a:pt x="115" y="290"/>
                      <a:pt x="115" y="290"/>
                    </a:cubicBezTo>
                    <a:cubicBezTo>
                      <a:pt x="114" y="289"/>
                      <a:pt x="114" y="288"/>
                      <a:pt x="114" y="288"/>
                    </a:cubicBezTo>
                    <a:cubicBezTo>
                      <a:pt x="113" y="287"/>
                      <a:pt x="113" y="287"/>
                      <a:pt x="113" y="287"/>
                    </a:cubicBezTo>
                    <a:cubicBezTo>
                      <a:pt x="113" y="286"/>
                      <a:pt x="113" y="284"/>
                      <a:pt x="112" y="284"/>
                    </a:cubicBezTo>
                    <a:cubicBezTo>
                      <a:pt x="112" y="283"/>
                      <a:pt x="112" y="283"/>
                      <a:pt x="112" y="282"/>
                    </a:cubicBezTo>
                    <a:cubicBezTo>
                      <a:pt x="112" y="282"/>
                      <a:pt x="111" y="282"/>
                      <a:pt x="111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cubicBezTo>
                      <a:pt x="111" y="280"/>
                      <a:pt x="110" y="279"/>
                      <a:pt x="110" y="279"/>
                    </a:cubicBezTo>
                    <a:cubicBezTo>
                      <a:pt x="109" y="277"/>
                      <a:pt x="109" y="274"/>
                      <a:pt x="108" y="273"/>
                    </a:cubicBezTo>
                    <a:cubicBezTo>
                      <a:pt x="108" y="272"/>
                      <a:pt x="107" y="272"/>
                      <a:pt x="107" y="271"/>
                    </a:cubicBezTo>
                    <a:cubicBezTo>
                      <a:pt x="106" y="270"/>
                      <a:pt x="105" y="268"/>
                      <a:pt x="105" y="267"/>
                    </a:cubicBezTo>
                    <a:cubicBezTo>
                      <a:pt x="105" y="266"/>
                      <a:pt x="105" y="266"/>
                      <a:pt x="105" y="266"/>
                    </a:cubicBezTo>
                    <a:cubicBezTo>
                      <a:pt x="104" y="265"/>
                      <a:pt x="104" y="265"/>
                      <a:pt x="104" y="265"/>
                    </a:cubicBezTo>
                    <a:cubicBezTo>
                      <a:pt x="103" y="264"/>
                      <a:pt x="104" y="264"/>
                      <a:pt x="103" y="263"/>
                    </a:cubicBezTo>
                    <a:cubicBezTo>
                      <a:pt x="103" y="262"/>
                      <a:pt x="102" y="263"/>
                      <a:pt x="102" y="262"/>
                    </a:cubicBezTo>
                    <a:cubicBezTo>
                      <a:pt x="102" y="262"/>
                      <a:pt x="102" y="262"/>
                      <a:pt x="102" y="262"/>
                    </a:cubicBezTo>
                    <a:cubicBezTo>
                      <a:pt x="102" y="261"/>
                      <a:pt x="103" y="260"/>
                      <a:pt x="103" y="259"/>
                    </a:cubicBezTo>
                    <a:cubicBezTo>
                      <a:pt x="103" y="259"/>
                      <a:pt x="102" y="258"/>
                      <a:pt x="102" y="258"/>
                    </a:cubicBezTo>
                    <a:cubicBezTo>
                      <a:pt x="102" y="257"/>
                      <a:pt x="102" y="257"/>
                      <a:pt x="102" y="256"/>
                    </a:cubicBezTo>
                    <a:cubicBezTo>
                      <a:pt x="100" y="253"/>
                      <a:pt x="100" y="250"/>
                      <a:pt x="98" y="247"/>
                    </a:cubicBezTo>
                    <a:cubicBezTo>
                      <a:pt x="98" y="246"/>
                      <a:pt x="98" y="245"/>
                      <a:pt x="98" y="244"/>
                    </a:cubicBezTo>
                    <a:cubicBezTo>
                      <a:pt x="98" y="243"/>
                      <a:pt x="97" y="243"/>
                      <a:pt x="97" y="242"/>
                    </a:cubicBezTo>
                    <a:cubicBezTo>
                      <a:pt x="97" y="242"/>
                      <a:pt x="97" y="241"/>
                      <a:pt x="97" y="241"/>
                    </a:cubicBezTo>
                    <a:cubicBezTo>
                      <a:pt x="97" y="240"/>
                      <a:pt x="97" y="240"/>
                      <a:pt x="97" y="240"/>
                    </a:cubicBezTo>
                    <a:cubicBezTo>
                      <a:pt x="97" y="240"/>
                      <a:pt x="97" y="239"/>
                      <a:pt x="97" y="239"/>
                    </a:cubicBezTo>
                    <a:cubicBezTo>
                      <a:pt x="97" y="239"/>
                      <a:pt x="96" y="238"/>
                      <a:pt x="96" y="238"/>
                    </a:cubicBezTo>
                    <a:cubicBezTo>
                      <a:pt x="96" y="237"/>
                      <a:pt x="96" y="236"/>
                      <a:pt x="96" y="236"/>
                    </a:cubicBezTo>
                    <a:cubicBezTo>
                      <a:pt x="96" y="235"/>
                      <a:pt x="96" y="235"/>
                      <a:pt x="95" y="235"/>
                    </a:cubicBezTo>
                    <a:cubicBezTo>
                      <a:pt x="95" y="235"/>
                      <a:pt x="96" y="234"/>
                      <a:pt x="96" y="234"/>
                    </a:cubicBezTo>
                    <a:cubicBezTo>
                      <a:pt x="96" y="234"/>
                      <a:pt x="95" y="234"/>
                      <a:pt x="95" y="234"/>
                    </a:cubicBezTo>
                    <a:cubicBezTo>
                      <a:pt x="95" y="233"/>
                      <a:pt x="95" y="233"/>
                      <a:pt x="95" y="233"/>
                    </a:cubicBezTo>
                    <a:cubicBezTo>
                      <a:pt x="95" y="232"/>
                      <a:pt x="95" y="232"/>
                      <a:pt x="95" y="231"/>
                    </a:cubicBezTo>
                    <a:cubicBezTo>
                      <a:pt x="95" y="231"/>
                      <a:pt x="95" y="230"/>
                      <a:pt x="95" y="230"/>
                    </a:cubicBezTo>
                    <a:cubicBezTo>
                      <a:pt x="95" y="229"/>
                      <a:pt x="94" y="229"/>
                      <a:pt x="94" y="229"/>
                    </a:cubicBezTo>
                    <a:cubicBezTo>
                      <a:pt x="94" y="228"/>
                      <a:pt x="94" y="228"/>
                      <a:pt x="94" y="228"/>
                    </a:cubicBezTo>
                    <a:cubicBezTo>
                      <a:pt x="94" y="228"/>
                      <a:pt x="94" y="227"/>
                      <a:pt x="94" y="227"/>
                    </a:cubicBezTo>
                    <a:cubicBezTo>
                      <a:pt x="94" y="226"/>
                      <a:pt x="94" y="226"/>
                      <a:pt x="94" y="226"/>
                    </a:cubicBezTo>
                    <a:cubicBezTo>
                      <a:pt x="94" y="225"/>
                      <a:pt x="93" y="224"/>
                      <a:pt x="94" y="224"/>
                    </a:cubicBezTo>
                    <a:cubicBezTo>
                      <a:pt x="94" y="223"/>
                      <a:pt x="93" y="223"/>
                      <a:pt x="93" y="222"/>
                    </a:cubicBezTo>
                    <a:cubicBezTo>
                      <a:pt x="94" y="222"/>
                      <a:pt x="93" y="222"/>
                      <a:pt x="93" y="222"/>
                    </a:cubicBezTo>
                    <a:cubicBezTo>
                      <a:pt x="93" y="220"/>
                      <a:pt x="93" y="222"/>
                      <a:pt x="93" y="220"/>
                    </a:cubicBezTo>
                    <a:cubicBezTo>
                      <a:pt x="93" y="220"/>
                      <a:pt x="93" y="220"/>
                      <a:pt x="93" y="220"/>
                    </a:cubicBezTo>
                    <a:cubicBezTo>
                      <a:pt x="93" y="220"/>
                      <a:pt x="93" y="219"/>
                      <a:pt x="93" y="219"/>
                    </a:cubicBezTo>
                    <a:cubicBezTo>
                      <a:pt x="93" y="218"/>
                      <a:pt x="93" y="218"/>
                      <a:pt x="93" y="218"/>
                    </a:cubicBezTo>
                    <a:cubicBezTo>
                      <a:pt x="92" y="218"/>
                      <a:pt x="93" y="216"/>
                      <a:pt x="93" y="215"/>
                    </a:cubicBezTo>
                    <a:cubicBezTo>
                      <a:pt x="93" y="215"/>
                      <a:pt x="93" y="215"/>
                      <a:pt x="92" y="215"/>
                    </a:cubicBezTo>
                    <a:cubicBezTo>
                      <a:pt x="92" y="214"/>
                      <a:pt x="92" y="214"/>
                      <a:pt x="92" y="213"/>
                    </a:cubicBezTo>
                    <a:cubicBezTo>
                      <a:pt x="93" y="212"/>
                      <a:pt x="92" y="212"/>
                      <a:pt x="92" y="212"/>
                    </a:cubicBezTo>
                    <a:cubicBezTo>
                      <a:pt x="92" y="211"/>
                      <a:pt x="92" y="210"/>
                      <a:pt x="92" y="210"/>
                    </a:cubicBezTo>
                    <a:cubicBezTo>
                      <a:pt x="92" y="209"/>
                      <a:pt x="92" y="208"/>
                      <a:pt x="92" y="207"/>
                    </a:cubicBezTo>
                    <a:cubicBezTo>
                      <a:pt x="92" y="207"/>
                      <a:pt x="92" y="206"/>
                      <a:pt x="92" y="206"/>
                    </a:cubicBezTo>
                    <a:cubicBezTo>
                      <a:pt x="92" y="206"/>
                      <a:pt x="92" y="206"/>
                      <a:pt x="92" y="206"/>
                    </a:cubicBezTo>
                    <a:cubicBezTo>
                      <a:pt x="92" y="206"/>
                      <a:pt x="92" y="205"/>
                      <a:pt x="92" y="205"/>
                    </a:cubicBezTo>
                    <a:cubicBezTo>
                      <a:pt x="92" y="204"/>
                      <a:pt x="92" y="203"/>
                      <a:pt x="92" y="202"/>
                    </a:cubicBezTo>
                    <a:cubicBezTo>
                      <a:pt x="92" y="201"/>
                      <a:pt x="92" y="201"/>
                      <a:pt x="92" y="201"/>
                    </a:cubicBezTo>
                    <a:cubicBezTo>
                      <a:pt x="92" y="200"/>
                      <a:pt x="92" y="200"/>
                      <a:pt x="92" y="200"/>
                    </a:cubicBezTo>
                    <a:cubicBezTo>
                      <a:pt x="92" y="199"/>
                      <a:pt x="92" y="199"/>
                      <a:pt x="92" y="198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5"/>
                      <a:pt x="92" y="194"/>
                      <a:pt x="92" y="192"/>
                    </a:cubicBezTo>
                    <a:cubicBezTo>
                      <a:pt x="92" y="191"/>
                      <a:pt x="93" y="189"/>
                      <a:pt x="92" y="189"/>
                    </a:cubicBezTo>
                    <a:cubicBezTo>
                      <a:pt x="91" y="189"/>
                      <a:pt x="91" y="191"/>
                      <a:pt x="91" y="192"/>
                    </a:cubicBezTo>
                    <a:cubicBezTo>
                      <a:pt x="91" y="193"/>
                      <a:pt x="90" y="193"/>
                      <a:pt x="90" y="194"/>
                    </a:cubicBezTo>
                    <a:cubicBezTo>
                      <a:pt x="90" y="195"/>
                      <a:pt x="90" y="196"/>
                      <a:pt x="90" y="197"/>
                    </a:cubicBezTo>
                    <a:cubicBezTo>
                      <a:pt x="90" y="198"/>
                      <a:pt x="90" y="200"/>
                      <a:pt x="89" y="200"/>
                    </a:cubicBezTo>
                    <a:cubicBezTo>
                      <a:pt x="88" y="199"/>
                      <a:pt x="89" y="198"/>
                      <a:pt x="89" y="198"/>
                    </a:cubicBezTo>
                    <a:cubicBezTo>
                      <a:pt x="89" y="197"/>
                      <a:pt x="89" y="197"/>
                      <a:pt x="89" y="197"/>
                    </a:cubicBezTo>
                    <a:cubicBezTo>
                      <a:pt x="89" y="196"/>
                      <a:pt x="89" y="196"/>
                      <a:pt x="89" y="196"/>
                    </a:cubicBezTo>
                    <a:cubicBezTo>
                      <a:pt x="89" y="195"/>
                      <a:pt x="90" y="193"/>
                      <a:pt x="90" y="192"/>
                    </a:cubicBezTo>
                    <a:cubicBezTo>
                      <a:pt x="90" y="190"/>
                      <a:pt x="90" y="189"/>
                      <a:pt x="91" y="188"/>
                    </a:cubicBezTo>
                    <a:cubicBezTo>
                      <a:pt x="91" y="188"/>
                      <a:pt x="92" y="188"/>
                      <a:pt x="92" y="189"/>
                    </a:cubicBezTo>
                    <a:cubicBezTo>
                      <a:pt x="92" y="189"/>
                      <a:pt x="92" y="188"/>
                      <a:pt x="92" y="188"/>
                    </a:cubicBezTo>
                    <a:cubicBezTo>
                      <a:pt x="93" y="187"/>
                      <a:pt x="93" y="187"/>
                      <a:pt x="93" y="186"/>
                    </a:cubicBezTo>
                    <a:cubicBezTo>
                      <a:pt x="93" y="185"/>
                      <a:pt x="91" y="186"/>
                      <a:pt x="92" y="185"/>
                    </a:cubicBezTo>
                    <a:cubicBezTo>
                      <a:pt x="92" y="185"/>
                      <a:pt x="92" y="185"/>
                      <a:pt x="92" y="184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93" y="183"/>
                      <a:pt x="93" y="182"/>
                      <a:pt x="93" y="181"/>
                    </a:cubicBezTo>
                    <a:cubicBezTo>
                      <a:pt x="93" y="181"/>
                      <a:pt x="92" y="181"/>
                      <a:pt x="93" y="180"/>
                    </a:cubicBezTo>
                    <a:cubicBezTo>
                      <a:pt x="93" y="180"/>
                      <a:pt x="92" y="180"/>
                      <a:pt x="93" y="180"/>
                    </a:cubicBezTo>
                    <a:cubicBezTo>
                      <a:pt x="93" y="180"/>
                      <a:pt x="94" y="180"/>
                      <a:pt x="93" y="180"/>
                    </a:cubicBezTo>
                    <a:cubicBezTo>
                      <a:pt x="93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8"/>
                      <a:pt x="94" y="178"/>
                      <a:pt x="95" y="178"/>
                    </a:cubicBezTo>
                    <a:cubicBezTo>
                      <a:pt x="95" y="177"/>
                      <a:pt x="96" y="177"/>
                      <a:pt x="96" y="175"/>
                    </a:cubicBezTo>
                    <a:cubicBezTo>
                      <a:pt x="96" y="175"/>
                      <a:pt x="96" y="174"/>
                      <a:pt x="96" y="174"/>
                    </a:cubicBezTo>
                    <a:cubicBezTo>
                      <a:pt x="96" y="172"/>
                      <a:pt x="97" y="171"/>
                      <a:pt x="98" y="169"/>
                    </a:cubicBezTo>
                    <a:cubicBezTo>
                      <a:pt x="99" y="167"/>
                      <a:pt x="100" y="166"/>
                      <a:pt x="100" y="164"/>
                    </a:cubicBezTo>
                    <a:cubicBezTo>
                      <a:pt x="101" y="163"/>
                      <a:pt x="101" y="160"/>
                      <a:pt x="102" y="159"/>
                    </a:cubicBezTo>
                    <a:cubicBezTo>
                      <a:pt x="102" y="159"/>
                      <a:pt x="103" y="159"/>
                      <a:pt x="103" y="159"/>
                    </a:cubicBezTo>
                    <a:cubicBezTo>
                      <a:pt x="103" y="158"/>
                      <a:pt x="103" y="158"/>
                      <a:pt x="104" y="157"/>
                    </a:cubicBezTo>
                    <a:cubicBezTo>
                      <a:pt x="104" y="156"/>
                      <a:pt x="104" y="155"/>
                      <a:pt x="105" y="155"/>
                    </a:cubicBezTo>
                    <a:cubicBezTo>
                      <a:pt x="106" y="153"/>
                      <a:pt x="107" y="152"/>
                      <a:pt x="108" y="150"/>
                    </a:cubicBezTo>
                    <a:cubicBezTo>
                      <a:pt x="108" y="149"/>
                      <a:pt x="109" y="149"/>
                      <a:pt x="109" y="148"/>
                    </a:cubicBezTo>
                    <a:cubicBezTo>
                      <a:pt x="109" y="148"/>
                      <a:pt x="110" y="148"/>
                      <a:pt x="110" y="147"/>
                    </a:cubicBezTo>
                    <a:cubicBezTo>
                      <a:pt x="110" y="146"/>
                      <a:pt x="111" y="146"/>
                      <a:pt x="112" y="145"/>
                    </a:cubicBezTo>
                    <a:cubicBezTo>
                      <a:pt x="112" y="144"/>
                      <a:pt x="113" y="142"/>
                      <a:pt x="114" y="142"/>
                    </a:cubicBezTo>
                    <a:cubicBezTo>
                      <a:pt x="114" y="141"/>
                      <a:pt x="115" y="141"/>
                      <a:pt x="115" y="140"/>
                    </a:cubicBezTo>
                    <a:cubicBezTo>
                      <a:pt x="116" y="139"/>
                      <a:pt x="118" y="138"/>
                      <a:pt x="118" y="137"/>
                    </a:cubicBezTo>
                    <a:cubicBezTo>
                      <a:pt x="119" y="136"/>
                      <a:pt x="121" y="135"/>
                      <a:pt x="121" y="134"/>
                    </a:cubicBezTo>
                    <a:cubicBezTo>
                      <a:pt x="123" y="131"/>
                      <a:pt x="129" y="128"/>
                      <a:pt x="130" y="125"/>
                    </a:cubicBezTo>
                    <a:cubicBezTo>
                      <a:pt x="129" y="125"/>
                      <a:pt x="129" y="126"/>
                      <a:pt x="128" y="127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7" y="127"/>
                      <a:pt x="125" y="128"/>
                      <a:pt x="124" y="129"/>
                    </a:cubicBezTo>
                    <a:cubicBezTo>
                      <a:pt x="123" y="130"/>
                      <a:pt x="118" y="133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5"/>
                      <a:pt x="115" y="136"/>
                      <a:pt x="114" y="136"/>
                    </a:cubicBezTo>
                    <a:cubicBezTo>
                      <a:pt x="114" y="136"/>
                      <a:pt x="113" y="138"/>
                      <a:pt x="113" y="138"/>
                    </a:cubicBezTo>
                    <a:cubicBezTo>
                      <a:pt x="113" y="139"/>
                      <a:pt x="111" y="139"/>
                      <a:pt x="110" y="140"/>
                    </a:cubicBezTo>
                    <a:cubicBezTo>
                      <a:pt x="110" y="141"/>
                      <a:pt x="109" y="142"/>
                      <a:pt x="109" y="143"/>
                    </a:cubicBezTo>
                    <a:cubicBezTo>
                      <a:pt x="108" y="143"/>
                      <a:pt x="108" y="145"/>
                      <a:pt x="107" y="145"/>
                    </a:cubicBezTo>
                    <a:cubicBezTo>
                      <a:pt x="106" y="145"/>
                      <a:pt x="107" y="143"/>
                      <a:pt x="106" y="143"/>
                    </a:cubicBezTo>
                    <a:cubicBezTo>
                      <a:pt x="105" y="145"/>
                      <a:pt x="104" y="146"/>
                      <a:pt x="103" y="147"/>
                    </a:cubicBezTo>
                    <a:cubicBezTo>
                      <a:pt x="104" y="147"/>
                      <a:pt x="104" y="148"/>
                      <a:pt x="104" y="149"/>
                    </a:cubicBezTo>
                    <a:cubicBezTo>
                      <a:pt x="104" y="150"/>
                      <a:pt x="103" y="149"/>
                      <a:pt x="103" y="150"/>
                    </a:cubicBezTo>
                    <a:cubicBezTo>
                      <a:pt x="102" y="150"/>
                      <a:pt x="102" y="151"/>
                      <a:pt x="101" y="151"/>
                    </a:cubicBezTo>
                    <a:cubicBezTo>
                      <a:pt x="100" y="153"/>
                      <a:pt x="98" y="154"/>
                      <a:pt x="97" y="156"/>
                    </a:cubicBezTo>
                    <a:cubicBezTo>
                      <a:pt x="98" y="156"/>
                      <a:pt x="98" y="157"/>
                      <a:pt x="98" y="156"/>
                    </a:cubicBezTo>
                    <a:cubicBezTo>
                      <a:pt x="99" y="156"/>
                      <a:pt x="99" y="156"/>
                      <a:pt x="99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7" y="158"/>
                      <a:pt x="97" y="159"/>
                      <a:pt x="97" y="159"/>
                    </a:cubicBezTo>
                    <a:cubicBezTo>
                      <a:pt x="96" y="159"/>
                      <a:pt x="97" y="158"/>
                      <a:pt x="96" y="158"/>
                    </a:cubicBezTo>
                    <a:cubicBezTo>
                      <a:pt x="96" y="158"/>
                      <a:pt x="94" y="160"/>
                      <a:pt x="94" y="160"/>
                    </a:cubicBezTo>
                    <a:cubicBezTo>
                      <a:pt x="92" y="162"/>
                      <a:pt x="92" y="164"/>
                      <a:pt x="91" y="167"/>
                    </a:cubicBezTo>
                    <a:cubicBezTo>
                      <a:pt x="91" y="167"/>
                      <a:pt x="90" y="167"/>
                      <a:pt x="90" y="168"/>
                    </a:cubicBezTo>
                    <a:cubicBezTo>
                      <a:pt x="90" y="168"/>
                      <a:pt x="89" y="168"/>
                      <a:pt x="89" y="169"/>
                    </a:cubicBezTo>
                    <a:cubicBezTo>
                      <a:pt x="88" y="170"/>
                      <a:pt x="87" y="171"/>
                      <a:pt x="87" y="172"/>
                    </a:cubicBezTo>
                    <a:cubicBezTo>
                      <a:pt x="87" y="173"/>
                      <a:pt x="86" y="173"/>
                      <a:pt x="86" y="174"/>
                    </a:cubicBezTo>
                    <a:cubicBezTo>
                      <a:pt x="85" y="175"/>
                      <a:pt x="84" y="176"/>
                      <a:pt x="84" y="177"/>
                    </a:cubicBezTo>
                    <a:cubicBezTo>
                      <a:pt x="85" y="178"/>
                      <a:pt x="86" y="176"/>
                      <a:pt x="86" y="177"/>
                    </a:cubicBezTo>
                    <a:cubicBezTo>
                      <a:pt x="86" y="179"/>
                      <a:pt x="84" y="177"/>
                      <a:pt x="84" y="179"/>
                    </a:cubicBezTo>
                    <a:cubicBezTo>
                      <a:pt x="84" y="179"/>
                      <a:pt x="84" y="179"/>
                      <a:pt x="84" y="179"/>
                    </a:cubicBezTo>
                    <a:cubicBezTo>
                      <a:pt x="84" y="180"/>
                      <a:pt x="83" y="180"/>
                      <a:pt x="83" y="180"/>
                    </a:cubicBezTo>
                    <a:cubicBezTo>
                      <a:pt x="83" y="181"/>
                      <a:pt x="82" y="182"/>
                      <a:pt x="82" y="183"/>
                    </a:cubicBezTo>
                    <a:cubicBezTo>
                      <a:pt x="81" y="184"/>
                      <a:pt x="80" y="186"/>
                      <a:pt x="80" y="187"/>
                    </a:cubicBezTo>
                    <a:cubicBezTo>
                      <a:pt x="80" y="188"/>
                      <a:pt x="80" y="189"/>
                      <a:pt x="80" y="189"/>
                    </a:cubicBezTo>
                    <a:cubicBezTo>
                      <a:pt x="80" y="190"/>
                      <a:pt x="79" y="190"/>
                      <a:pt x="80" y="191"/>
                    </a:cubicBezTo>
                    <a:cubicBezTo>
                      <a:pt x="80" y="191"/>
                      <a:pt x="79" y="192"/>
                      <a:pt x="79" y="192"/>
                    </a:cubicBezTo>
                    <a:cubicBezTo>
                      <a:pt x="79" y="194"/>
                      <a:pt x="78" y="196"/>
                      <a:pt x="78" y="198"/>
                    </a:cubicBezTo>
                    <a:cubicBezTo>
                      <a:pt x="78" y="199"/>
                      <a:pt x="78" y="199"/>
                      <a:pt x="78" y="200"/>
                    </a:cubicBezTo>
                    <a:cubicBezTo>
                      <a:pt x="78" y="200"/>
                      <a:pt x="77" y="200"/>
                      <a:pt x="77" y="200"/>
                    </a:cubicBezTo>
                    <a:cubicBezTo>
                      <a:pt x="77" y="203"/>
                      <a:pt x="76" y="205"/>
                      <a:pt x="76" y="207"/>
                    </a:cubicBezTo>
                    <a:cubicBezTo>
                      <a:pt x="76" y="210"/>
                      <a:pt x="74" y="211"/>
                      <a:pt x="75" y="213"/>
                    </a:cubicBezTo>
                    <a:cubicBezTo>
                      <a:pt x="75" y="214"/>
                      <a:pt x="75" y="214"/>
                      <a:pt x="75" y="215"/>
                    </a:cubicBezTo>
                    <a:cubicBezTo>
                      <a:pt x="75" y="216"/>
                      <a:pt x="75" y="216"/>
                      <a:pt x="74" y="217"/>
                    </a:cubicBezTo>
                    <a:cubicBezTo>
                      <a:pt x="74" y="218"/>
                      <a:pt x="74" y="219"/>
                      <a:pt x="74" y="220"/>
                    </a:cubicBezTo>
                    <a:cubicBezTo>
                      <a:pt x="74" y="221"/>
                      <a:pt x="74" y="222"/>
                      <a:pt x="73" y="223"/>
                    </a:cubicBezTo>
                    <a:cubicBezTo>
                      <a:pt x="73" y="224"/>
                      <a:pt x="73" y="225"/>
                      <a:pt x="73" y="226"/>
                    </a:cubicBezTo>
                    <a:cubicBezTo>
                      <a:pt x="73" y="226"/>
                      <a:pt x="73" y="227"/>
                      <a:pt x="73" y="228"/>
                    </a:cubicBezTo>
                    <a:cubicBezTo>
                      <a:pt x="73" y="229"/>
                      <a:pt x="73" y="229"/>
                      <a:pt x="73" y="230"/>
                    </a:cubicBezTo>
                    <a:cubicBezTo>
                      <a:pt x="74" y="230"/>
                      <a:pt x="73" y="231"/>
                      <a:pt x="73" y="232"/>
                    </a:cubicBezTo>
                    <a:cubicBezTo>
                      <a:pt x="73" y="232"/>
                      <a:pt x="73" y="232"/>
                      <a:pt x="73" y="233"/>
                    </a:cubicBezTo>
                    <a:cubicBezTo>
                      <a:pt x="73" y="233"/>
                      <a:pt x="73" y="234"/>
                      <a:pt x="73" y="235"/>
                    </a:cubicBezTo>
                    <a:cubicBezTo>
                      <a:pt x="73" y="235"/>
                      <a:pt x="73" y="236"/>
                      <a:pt x="73" y="236"/>
                    </a:cubicBezTo>
                    <a:cubicBezTo>
                      <a:pt x="73" y="239"/>
                      <a:pt x="73" y="242"/>
                      <a:pt x="73" y="244"/>
                    </a:cubicBezTo>
                    <a:cubicBezTo>
                      <a:pt x="73" y="246"/>
                      <a:pt x="73" y="247"/>
                      <a:pt x="73" y="248"/>
                    </a:cubicBezTo>
                    <a:cubicBezTo>
                      <a:pt x="73" y="249"/>
                      <a:pt x="73" y="249"/>
                      <a:pt x="73" y="250"/>
                    </a:cubicBezTo>
                    <a:cubicBezTo>
                      <a:pt x="73" y="250"/>
                      <a:pt x="73" y="250"/>
                      <a:pt x="73" y="251"/>
                    </a:cubicBezTo>
                    <a:cubicBezTo>
                      <a:pt x="73" y="252"/>
                      <a:pt x="73" y="252"/>
                      <a:pt x="73" y="253"/>
                    </a:cubicBezTo>
                    <a:cubicBezTo>
                      <a:pt x="73" y="254"/>
                      <a:pt x="73" y="255"/>
                      <a:pt x="72" y="256"/>
                    </a:cubicBezTo>
                    <a:cubicBezTo>
                      <a:pt x="72" y="257"/>
                      <a:pt x="73" y="257"/>
                      <a:pt x="73" y="258"/>
                    </a:cubicBezTo>
                    <a:cubicBezTo>
                      <a:pt x="73" y="259"/>
                      <a:pt x="73" y="261"/>
                      <a:pt x="73" y="263"/>
                    </a:cubicBezTo>
                    <a:cubicBezTo>
                      <a:pt x="74" y="263"/>
                      <a:pt x="74" y="263"/>
                      <a:pt x="74" y="264"/>
                    </a:cubicBezTo>
                    <a:cubicBezTo>
                      <a:pt x="74" y="265"/>
                      <a:pt x="74" y="266"/>
                      <a:pt x="74" y="267"/>
                    </a:cubicBezTo>
                    <a:cubicBezTo>
                      <a:pt x="73" y="268"/>
                      <a:pt x="74" y="269"/>
                      <a:pt x="74" y="270"/>
                    </a:cubicBezTo>
                    <a:cubicBezTo>
                      <a:pt x="74" y="271"/>
                      <a:pt x="74" y="273"/>
                      <a:pt x="74" y="274"/>
                    </a:cubicBezTo>
                    <a:cubicBezTo>
                      <a:pt x="74" y="275"/>
                      <a:pt x="74" y="276"/>
                      <a:pt x="74" y="276"/>
                    </a:cubicBezTo>
                    <a:cubicBezTo>
                      <a:pt x="74" y="277"/>
                      <a:pt x="75" y="279"/>
                      <a:pt x="75" y="279"/>
                    </a:cubicBezTo>
                    <a:cubicBezTo>
                      <a:pt x="75" y="280"/>
                      <a:pt x="74" y="281"/>
                      <a:pt x="74" y="282"/>
                    </a:cubicBezTo>
                    <a:cubicBezTo>
                      <a:pt x="75" y="282"/>
                      <a:pt x="75" y="283"/>
                      <a:pt x="75" y="283"/>
                    </a:cubicBezTo>
                    <a:cubicBezTo>
                      <a:pt x="75" y="284"/>
                      <a:pt x="75" y="284"/>
                      <a:pt x="75" y="285"/>
                    </a:cubicBezTo>
                    <a:cubicBezTo>
                      <a:pt x="76" y="286"/>
                      <a:pt x="76" y="287"/>
                      <a:pt x="76" y="288"/>
                    </a:cubicBezTo>
                    <a:cubicBezTo>
                      <a:pt x="76" y="289"/>
                      <a:pt x="76" y="290"/>
                      <a:pt x="76" y="291"/>
                    </a:cubicBezTo>
                    <a:cubicBezTo>
                      <a:pt x="76" y="292"/>
                      <a:pt x="76" y="293"/>
                      <a:pt x="76" y="294"/>
                    </a:cubicBezTo>
                    <a:cubicBezTo>
                      <a:pt x="76" y="298"/>
                      <a:pt x="77" y="302"/>
                      <a:pt x="77" y="305"/>
                    </a:cubicBezTo>
                    <a:cubicBezTo>
                      <a:pt x="78" y="314"/>
                      <a:pt x="79" y="323"/>
                      <a:pt x="77" y="332"/>
                    </a:cubicBezTo>
                    <a:cubicBezTo>
                      <a:pt x="76" y="337"/>
                      <a:pt x="74" y="343"/>
                      <a:pt x="71" y="346"/>
                    </a:cubicBezTo>
                    <a:cubicBezTo>
                      <a:pt x="70" y="347"/>
                      <a:pt x="69" y="348"/>
                      <a:pt x="67" y="349"/>
                    </a:cubicBezTo>
                    <a:cubicBezTo>
                      <a:pt x="66" y="350"/>
                      <a:pt x="65" y="350"/>
                      <a:pt x="64" y="350"/>
                    </a:cubicBezTo>
                    <a:cubicBezTo>
                      <a:pt x="62" y="351"/>
                      <a:pt x="60" y="351"/>
                      <a:pt x="59" y="350"/>
                    </a:cubicBezTo>
                    <a:cubicBezTo>
                      <a:pt x="58" y="350"/>
                      <a:pt x="57" y="349"/>
                      <a:pt x="56" y="349"/>
                    </a:cubicBezTo>
                    <a:cubicBezTo>
                      <a:pt x="55" y="348"/>
                      <a:pt x="54" y="348"/>
                      <a:pt x="53" y="347"/>
                    </a:cubicBezTo>
                    <a:cubicBezTo>
                      <a:pt x="50" y="344"/>
                      <a:pt x="48" y="340"/>
                      <a:pt x="49" y="336"/>
                    </a:cubicBezTo>
                    <a:cubicBezTo>
                      <a:pt x="52" y="343"/>
                      <a:pt x="63" y="342"/>
                      <a:pt x="68" y="335"/>
                    </a:cubicBezTo>
                    <a:cubicBezTo>
                      <a:pt x="69" y="333"/>
                      <a:pt x="71" y="330"/>
                      <a:pt x="71" y="327"/>
                    </a:cubicBezTo>
                    <a:cubicBezTo>
                      <a:pt x="72" y="305"/>
                      <a:pt x="42" y="296"/>
                      <a:pt x="27" y="308"/>
                    </a:cubicBezTo>
                    <a:cubicBezTo>
                      <a:pt x="22" y="312"/>
                      <a:pt x="17" y="319"/>
                      <a:pt x="16" y="325"/>
                    </a:cubicBezTo>
                    <a:cubicBezTo>
                      <a:pt x="9" y="345"/>
                      <a:pt x="18" y="378"/>
                      <a:pt x="41" y="386"/>
                    </a:cubicBezTo>
                    <a:close/>
                    <a:moveTo>
                      <a:pt x="125" y="331"/>
                    </a:moveTo>
                    <a:cubicBezTo>
                      <a:pt x="124" y="331"/>
                      <a:pt x="123" y="332"/>
                      <a:pt x="122" y="332"/>
                    </a:cubicBezTo>
                    <a:cubicBezTo>
                      <a:pt x="124" y="331"/>
                      <a:pt x="122" y="330"/>
                      <a:pt x="122" y="329"/>
                    </a:cubicBezTo>
                    <a:cubicBezTo>
                      <a:pt x="123" y="329"/>
                      <a:pt x="123" y="328"/>
                      <a:pt x="124" y="329"/>
                    </a:cubicBezTo>
                    <a:cubicBezTo>
                      <a:pt x="125" y="328"/>
                      <a:pt x="124" y="328"/>
                      <a:pt x="124" y="327"/>
                    </a:cubicBezTo>
                    <a:cubicBezTo>
                      <a:pt x="124" y="326"/>
                      <a:pt x="125" y="326"/>
                      <a:pt x="125" y="325"/>
                    </a:cubicBezTo>
                    <a:cubicBezTo>
                      <a:pt x="126" y="325"/>
                      <a:pt x="126" y="326"/>
                      <a:pt x="126" y="326"/>
                    </a:cubicBezTo>
                    <a:cubicBezTo>
                      <a:pt x="125" y="328"/>
                      <a:pt x="126" y="329"/>
                      <a:pt x="125" y="331"/>
                    </a:cubicBezTo>
                    <a:close/>
                    <a:moveTo>
                      <a:pt x="125" y="317"/>
                    </a:moveTo>
                    <a:cubicBezTo>
                      <a:pt x="127" y="318"/>
                      <a:pt x="125" y="321"/>
                      <a:pt x="127" y="322"/>
                    </a:cubicBezTo>
                    <a:cubicBezTo>
                      <a:pt x="126" y="325"/>
                      <a:pt x="126" y="325"/>
                      <a:pt x="126" y="325"/>
                    </a:cubicBezTo>
                    <a:cubicBezTo>
                      <a:pt x="125" y="325"/>
                      <a:pt x="125" y="324"/>
                      <a:pt x="126" y="324"/>
                    </a:cubicBezTo>
                    <a:cubicBezTo>
                      <a:pt x="126" y="323"/>
                      <a:pt x="125" y="324"/>
                      <a:pt x="124" y="323"/>
                    </a:cubicBezTo>
                    <a:cubicBezTo>
                      <a:pt x="127" y="322"/>
                      <a:pt x="124" y="319"/>
                      <a:pt x="125" y="317"/>
                    </a:cubicBezTo>
                    <a:close/>
                    <a:moveTo>
                      <a:pt x="125" y="320"/>
                    </a:moveTo>
                    <a:cubicBezTo>
                      <a:pt x="125" y="321"/>
                      <a:pt x="125" y="322"/>
                      <a:pt x="124" y="322"/>
                    </a:cubicBezTo>
                    <a:cubicBezTo>
                      <a:pt x="124" y="322"/>
                      <a:pt x="123" y="321"/>
                      <a:pt x="124" y="320"/>
                    </a:cubicBezTo>
                    <a:cubicBezTo>
                      <a:pt x="124" y="320"/>
                      <a:pt x="124" y="320"/>
                      <a:pt x="125" y="320"/>
                    </a:cubicBezTo>
                    <a:close/>
                    <a:moveTo>
                      <a:pt x="123" y="314"/>
                    </a:moveTo>
                    <a:cubicBezTo>
                      <a:pt x="123" y="313"/>
                      <a:pt x="123" y="314"/>
                      <a:pt x="124" y="314"/>
                    </a:cubicBezTo>
                    <a:cubicBezTo>
                      <a:pt x="123" y="316"/>
                      <a:pt x="125" y="318"/>
                      <a:pt x="123" y="320"/>
                    </a:cubicBezTo>
                    <a:cubicBezTo>
                      <a:pt x="123" y="319"/>
                      <a:pt x="123" y="318"/>
                      <a:pt x="123" y="316"/>
                    </a:cubicBezTo>
                    <a:cubicBezTo>
                      <a:pt x="123" y="316"/>
                      <a:pt x="123" y="315"/>
                      <a:pt x="122" y="315"/>
                    </a:cubicBezTo>
                    <a:cubicBezTo>
                      <a:pt x="122" y="314"/>
                      <a:pt x="123" y="314"/>
                      <a:pt x="123" y="314"/>
                    </a:cubicBezTo>
                    <a:close/>
                    <a:moveTo>
                      <a:pt x="123" y="313"/>
                    </a:moveTo>
                    <a:cubicBezTo>
                      <a:pt x="122" y="313"/>
                      <a:pt x="122" y="312"/>
                      <a:pt x="121" y="312"/>
                    </a:cubicBezTo>
                    <a:cubicBezTo>
                      <a:pt x="122" y="310"/>
                      <a:pt x="122" y="312"/>
                      <a:pt x="123" y="313"/>
                    </a:cubicBezTo>
                    <a:close/>
                    <a:moveTo>
                      <a:pt x="120" y="308"/>
                    </a:moveTo>
                    <a:cubicBezTo>
                      <a:pt x="119" y="310"/>
                      <a:pt x="121" y="310"/>
                      <a:pt x="120" y="311"/>
                    </a:cubicBezTo>
                    <a:cubicBezTo>
                      <a:pt x="120" y="310"/>
                      <a:pt x="119" y="309"/>
                      <a:pt x="119" y="308"/>
                    </a:cubicBezTo>
                    <a:cubicBezTo>
                      <a:pt x="119" y="308"/>
                      <a:pt x="120" y="308"/>
                      <a:pt x="120" y="308"/>
                    </a:cubicBezTo>
                    <a:close/>
                    <a:moveTo>
                      <a:pt x="117" y="298"/>
                    </a:moveTo>
                    <a:cubicBezTo>
                      <a:pt x="117" y="298"/>
                      <a:pt x="117" y="297"/>
                      <a:pt x="117" y="297"/>
                    </a:cubicBezTo>
                    <a:cubicBezTo>
                      <a:pt x="118" y="296"/>
                      <a:pt x="118" y="298"/>
                      <a:pt x="117" y="298"/>
                    </a:cubicBezTo>
                    <a:close/>
                    <a:moveTo>
                      <a:pt x="117" y="300"/>
                    </a:moveTo>
                    <a:cubicBezTo>
                      <a:pt x="118" y="300"/>
                      <a:pt x="118" y="302"/>
                      <a:pt x="119" y="302"/>
                    </a:cubicBezTo>
                    <a:cubicBezTo>
                      <a:pt x="119" y="303"/>
                      <a:pt x="117" y="304"/>
                      <a:pt x="118" y="304"/>
                    </a:cubicBezTo>
                    <a:cubicBezTo>
                      <a:pt x="117" y="305"/>
                      <a:pt x="117" y="303"/>
                      <a:pt x="118" y="303"/>
                    </a:cubicBezTo>
                    <a:cubicBezTo>
                      <a:pt x="117" y="303"/>
                      <a:pt x="117" y="302"/>
                      <a:pt x="116" y="302"/>
                    </a:cubicBezTo>
                    <a:cubicBezTo>
                      <a:pt x="117" y="301"/>
                      <a:pt x="117" y="301"/>
                      <a:pt x="117" y="300"/>
                    </a:cubicBezTo>
                    <a:close/>
                    <a:moveTo>
                      <a:pt x="115" y="295"/>
                    </a:moveTo>
                    <a:cubicBezTo>
                      <a:pt x="116" y="296"/>
                      <a:pt x="116" y="297"/>
                      <a:pt x="116" y="297"/>
                    </a:cubicBezTo>
                    <a:cubicBezTo>
                      <a:pt x="116" y="298"/>
                      <a:pt x="115" y="297"/>
                      <a:pt x="114" y="297"/>
                    </a:cubicBezTo>
                    <a:cubicBezTo>
                      <a:pt x="115" y="296"/>
                      <a:pt x="115" y="296"/>
                      <a:pt x="115" y="295"/>
                    </a:cubicBezTo>
                    <a:close/>
                    <a:moveTo>
                      <a:pt x="102" y="152"/>
                    </a:moveTo>
                    <a:cubicBezTo>
                      <a:pt x="104" y="151"/>
                      <a:pt x="101" y="156"/>
                      <a:pt x="100" y="155"/>
                    </a:cubicBezTo>
                    <a:cubicBezTo>
                      <a:pt x="98" y="155"/>
                      <a:pt x="102" y="151"/>
                      <a:pt x="102" y="152"/>
                    </a:cubicBezTo>
                    <a:close/>
                    <a:moveTo>
                      <a:pt x="93" y="166"/>
                    </a:moveTo>
                    <a:cubicBezTo>
                      <a:pt x="93" y="165"/>
                      <a:pt x="94" y="163"/>
                      <a:pt x="93" y="163"/>
                    </a:cubicBezTo>
                    <a:cubicBezTo>
                      <a:pt x="94" y="163"/>
                      <a:pt x="94" y="162"/>
                      <a:pt x="94" y="161"/>
                    </a:cubicBezTo>
                    <a:cubicBezTo>
                      <a:pt x="95" y="161"/>
                      <a:pt x="95" y="161"/>
                      <a:pt x="95" y="161"/>
                    </a:cubicBezTo>
                    <a:cubicBezTo>
                      <a:pt x="95" y="162"/>
                      <a:pt x="95" y="162"/>
                      <a:pt x="94" y="163"/>
                    </a:cubicBezTo>
                    <a:cubicBezTo>
                      <a:pt x="94" y="163"/>
                      <a:pt x="95" y="163"/>
                      <a:pt x="94" y="164"/>
                    </a:cubicBezTo>
                    <a:cubicBezTo>
                      <a:pt x="94" y="166"/>
                      <a:pt x="93" y="168"/>
                      <a:pt x="91" y="167"/>
                    </a:cubicBezTo>
                    <a:cubicBezTo>
                      <a:pt x="92" y="167"/>
                      <a:pt x="92" y="166"/>
                      <a:pt x="93" y="166"/>
                    </a:cubicBezTo>
                    <a:close/>
                    <a:moveTo>
                      <a:pt x="97" y="252"/>
                    </a:moveTo>
                    <a:cubicBezTo>
                      <a:pt x="98" y="253"/>
                      <a:pt x="97" y="255"/>
                      <a:pt x="98" y="256"/>
                    </a:cubicBezTo>
                    <a:cubicBezTo>
                      <a:pt x="98" y="257"/>
                      <a:pt x="99" y="258"/>
                      <a:pt x="98" y="261"/>
                    </a:cubicBezTo>
                    <a:cubicBezTo>
                      <a:pt x="98" y="260"/>
                      <a:pt x="98" y="260"/>
                      <a:pt x="98" y="259"/>
                    </a:cubicBezTo>
                    <a:cubicBezTo>
                      <a:pt x="98" y="259"/>
                      <a:pt x="97" y="258"/>
                      <a:pt x="97" y="256"/>
                    </a:cubicBezTo>
                    <a:cubicBezTo>
                      <a:pt x="97" y="256"/>
                      <a:pt x="97" y="256"/>
                      <a:pt x="97" y="255"/>
                    </a:cubicBezTo>
                    <a:cubicBezTo>
                      <a:pt x="97" y="255"/>
                      <a:pt x="97" y="255"/>
                      <a:pt x="97" y="255"/>
                    </a:cubicBezTo>
                    <a:cubicBezTo>
                      <a:pt x="97" y="254"/>
                      <a:pt x="96" y="253"/>
                      <a:pt x="97" y="252"/>
                    </a:cubicBezTo>
                    <a:close/>
                    <a:moveTo>
                      <a:pt x="89" y="202"/>
                    </a:moveTo>
                    <a:cubicBezTo>
                      <a:pt x="90" y="202"/>
                      <a:pt x="89" y="204"/>
                      <a:pt x="89" y="205"/>
                    </a:cubicBezTo>
                    <a:cubicBezTo>
                      <a:pt x="88" y="204"/>
                      <a:pt x="89" y="203"/>
                      <a:pt x="89" y="202"/>
                    </a:cubicBezTo>
                    <a:close/>
                    <a:moveTo>
                      <a:pt x="88" y="206"/>
                    </a:moveTo>
                    <a:cubicBezTo>
                      <a:pt x="91" y="209"/>
                      <a:pt x="86" y="208"/>
                      <a:pt x="88" y="206"/>
                    </a:cubicBezTo>
                    <a:close/>
                    <a:moveTo>
                      <a:pt x="87" y="212"/>
                    </a:moveTo>
                    <a:cubicBezTo>
                      <a:pt x="87" y="211"/>
                      <a:pt x="87" y="210"/>
                      <a:pt x="87" y="208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8" y="210"/>
                      <a:pt x="87" y="210"/>
                      <a:pt x="88" y="210"/>
                    </a:cubicBezTo>
                    <a:cubicBezTo>
                      <a:pt x="88" y="211"/>
                      <a:pt x="87" y="212"/>
                      <a:pt x="87" y="213"/>
                    </a:cubicBezTo>
                    <a:cubicBezTo>
                      <a:pt x="87" y="213"/>
                      <a:pt x="87" y="214"/>
                      <a:pt x="87" y="214"/>
                    </a:cubicBezTo>
                    <a:cubicBezTo>
                      <a:pt x="87" y="214"/>
                      <a:pt x="87" y="215"/>
                      <a:pt x="87" y="216"/>
                    </a:cubicBezTo>
                    <a:cubicBezTo>
                      <a:pt x="86" y="216"/>
                      <a:pt x="87" y="218"/>
                      <a:pt x="86" y="217"/>
                    </a:cubicBezTo>
                    <a:cubicBezTo>
                      <a:pt x="86" y="215"/>
                      <a:pt x="86" y="214"/>
                      <a:pt x="87" y="212"/>
                    </a:cubicBezTo>
                    <a:close/>
                    <a:moveTo>
                      <a:pt x="85" y="183"/>
                    </a:moveTo>
                    <a:cubicBezTo>
                      <a:pt x="87" y="184"/>
                      <a:pt x="81" y="190"/>
                      <a:pt x="80" y="190"/>
                    </a:cubicBezTo>
                    <a:cubicBezTo>
                      <a:pt x="81" y="190"/>
                      <a:pt x="83" y="182"/>
                      <a:pt x="85" y="183"/>
                    </a:cubicBezTo>
                    <a:close/>
                    <a:moveTo>
                      <a:pt x="80" y="192"/>
                    </a:moveTo>
                    <a:cubicBezTo>
                      <a:pt x="81" y="191"/>
                      <a:pt x="82" y="191"/>
                      <a:pt x="82" y="191"/>
                    </a:cubicBezTo>
                    <a:cubicBezTo>
                      <a:pt x="83" y="192"/>
                      <a:pt x="80" y="197"/>
                      <a:pt x="80" y="192"/>
                    </a:cubicBezTo>
                    <a:close/>
                    <a:moveTo>
                      <a:pt x="80" y="195"/>
                    </a:moveTo>
                    <a:cubicBezTo>
                      <a:pt x="81" y="195"/>
                      <a:pt x="81" y="196"/>
                      <a:pt x="80" y="197"/>
                    </a:cubicBezTo>
                    <a:cubicBezTo>
                      <a:pt x="79" y="197"/>
                      <a:pt x="79" y="196"/>
                      <a:pt x="80" y="195"/>
                    </a:cubicBezTo>
                    <a:close/>
                    <a:moveTo>
                      <a:pt x="80" y="198"/>
                    </a:moveTo>
                    <a:cubicBezTo>
                      <a:pt x="81" y="198"/>
                      <a:pt x="80" y="199"/>
                      <a:pt x="80" y="199"/>
                    </a:cubicBezTo>
                    <a:cubicBezTo>
                      <a:pt x="80" y="199"/>
                      <a:pt x="80" y="200"/>
                      <a:pt x="80" y="201"/>
                    </a:cubicBezTo>
                    <a:cubicBezTo>
                      <a:pt x="78" y="201"/>
                      <a:pt x="80" y="198"/>
                      <a:pt x="80" y="198"/>
                    </a:cubicBezTo>
                    <a:close/>
                    <a:moveTo>
                      <a:pt x="78" y="209"/>
                    </a:moveTo>
                    <a:cubicBezTo>
                      <a:pt x="78" y="208"/>
                      <a:pt x="78" y="208"/>
                      <a:pt x="79" y="207"/>
                    </a:cubicBezTo>
                    <a:cubicBezTo>
                      <a:pt x="79" y="206"/>
                      <a:pt x="78" y="205"/>
                      <a:pt x="79" y="204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9" y="206"/>
                      <a:pt x="79" y="206"/>
                      <a:pt x="79" y="206"/>
                    </a:cubicBezTo>
                    <a:cubicBezTo>
                      <a:pt x="79" y="207"/>
                      <a:pt x="79" y="208"/>
                      <a:pt x="79" y="209"/>
                    </a:cubicBezTo>
                    <a:cubicBezTo>
                      <a:pt x="79" y="209"/>
                      <a:pt x="79" y="209"/>
                      <a:pt x="79" y="209"/>
                    </a:cubicBezTo>
                    <a:cubicBezTo>
                      <a:pt x="79" y="210"/>
                      <a:pt x="78" y="211"/>
                      <a:pt x="79" y="212"/>
                    </a:cubicBezTo>
                    <a:cubicBezTo>
                      <a:pt x="78" y="213"/>
                      <a:pt x="78" y="211"/>
                      <a:pt x="78" y="210"/>
                    </a:cubicBezTo>
                    <a:cubicBezTo>
                      <a:pt x="78" y="210"/>
                      <a:pt x="78" y="209"/>
                      <a:pt x="78" y="209"/>
                    </a:cubicBezTo>
                    <a:close/>
                    <a:moveTo>
                      <a:pt x="76" y="227"/>
                    </a:moveTo>
                    <a:cubicBezTo>
                      <a:pt x="76" y="227"/>
                      <a:pt x="76" y="227"/>
                      <a:pt x="76" y="226"/>
                    </a:cubicBezTo>
                    <a:cubicBezTo>
                      <a:pt x="76" y="226"/>
                      <a:pt x="76" y="225"/>
                      <a:pt x="76" y="224"/>
                    </a:cubicBezTo>
                    <a:cubicBezTo>
                      <a:pt x="77" y="225"/>
                      <a:pt x="76" y="226"/>
                      <a:pt x="76" y="228"/>
                    </a:cubicBezTo>
                    <a:cubicBezTo>
                      <a:pt x="76" y="229"/>
                      <a:pt x="77" y="230"/>
                      <a:pt x="76" y="233"/>
                    </a:cubicBezTo>
                    <a:cubicBezTo>
                      <a:pt x="76" y="232"/>
                      <a:pt x="76" y="232"/>
                      <a:pt x="76" y="231"/>
                    </a:cubicBezTo>
                    <a:cubicBezTo>
                      <a:pt x="76" y="231"/>
                      <a:pt x="76" y="229"/>
                      <a:pt x="76" y="228"/>
                    </a:cubicBezTo>
                    <a:cubicBezTo>
                      <a:pt x="76" y="227"/>
                      <a:pt x="76" y="227"/>
                      <a:pt x="76" y="227"/>
                    </a:cubicBezTo>
                    <a:close/>
                    <a:moveTo>
                      <a:pt x="75" y="234"/>
                    </a:moveTo>
                    <a:cubicBezTo>
                      <a:pt x="76" y="235"/>
                      <a:pt x="75" y="236"/>
                      <a:pt x="75" y="237"/>
                    </a:cubicBezTo>
                    <a:cubicBezTo>
                      <a:pt x="75" y="239"/>
                      <a:pt x="76" y="240"/>
                      <a:pt x="75" y="242"/>
                    </a:cubicBezTo>
                    <a:cubicBezTo>
                      <a:pt x="74" y="240"/>
                      <a:pt x="74" y="237"/>
                      <a:pt x="75" y="234"/>
                    </a:cubicBezTo>
                    <a:close/>
                    <a:moveTo>
                      <a:pt x="75" y="253"/>
                    </a:moveTo>
                    <a:cubicBezTo>
                      <a:pt x="74" y="252"/>
                      <a:pt x="74" y="251"/>
                      <a:pt x="74" y="249"/>
                    </a:cubicBezTo>
                    <a:cubicBezTo>
                      <a:pt x="75" y="249"/>
                      <a:pt x="74" y="250"/>
                      <a:pt x="75" y="251"/>
                    </a:cubicBezTo>
                    <a:cubicBezTo>
                      <a:pt x="75" y="251"/>
                      <a:pt x="75" y="251"/>
                      <a:pt x="75" y="252"/>
                    </a:cubicBezTo>
                    <a:cubicBezTo>
                      <a:pt x="75" y="252"/>
                      <a:pt x="75" y="253"/>
                      <a:pt x="75" y="253"/>
                    </a:cubicBezTo>
                    <a:cubicBezTo>
                      <a:pt x="75" y="253"/>
                      <a:pt x="75" y="253"/>
                      <a:pt x="75" y="253"/>
                    </a:cubicBezTo>
                    <a:cubicBezTo>
                      <a:pt x="75" y="255"/>
                      <a:pt x="75" y="256"/>
                      <a:pt x="75" y="257"/>
                    </a:cubicBezTo>
                    <a:cubicBezTo>
                      <a:pt x="74" y="257"/>
                      <a:pt x="75" y="255"/>
                      <a:pt x="75" y="253"/>
                    </a:cubicBezTo>
                    <a:close/>
                    <a:moveTo>
                      <a:pt x="75" y="258"/>
                    </a:moveTo>
                    <a:cubicBezTo>
                      <a:pt x="76" y="258"/>
                      <a:pt x="75" y="260"/>
                      <a:pt x="76" y="260"/>
                    </a:cubicBezTo>
                    <a:cubicBezTo>
                      <a:pt x="76" y="261"/>
                      <a:pt x="77" y="261"/>
                      <a:pt x="77" y="262"/>
                    </a:cubicBezTo>
                    <a:cubicBezTo>
                      <a:pt x="75" y="261"/>
                      <a:pt x="75" y="260"/>
                      <a:pt x="75" y="258"/>
                    </a:cubicBezTo>
                    <a:close/>
                    <a:moveTo>
                      <a:pt x="76" y="264"/>
                    </a:moveTo>
                    <a:cubicBezTo>
                      <a:pt x="77" y="264"/>
                      <a:pt x="76" y="265"/>
                      <a:pt x="77" y="267"/>
                    </a:cubicBezTo>
                    <a:cubicBezTo>
                      <a:pt x="77" y="268"/>
                      <a:pt x="77" y="269"/>
                      <a:pt x="77" y="269"/>
                    </a:cubicBezTo>
                    <a:cubicBezTo>
                      <a:pt x="77" y="270"/>
                      <a:pt x="77" y="271"/>
                      <a:pt x="77" y="273"/>
                    </a:cubicBezTo>
                    <a:cubicBezTo>
                      <a:pt x="76" y="271"/>
                      <a:pt x="76" y="267"/>
                      <a:pt x="76" y="264"/>
                    </a:cubicBezTo>
                    <a:close/>
                    <a:moveTo>
                      <a:pt x="78" y="280"/>
                    </a:moveTo>
                    <a:cubicBezTo>
                      <a:pt x="78" y="280"/>
                      <a:pt x="78" y="279"/>
                      <a:pt x="77" y="278"/>
                    </a:cubicBezTo>
                    <a:cubicBezTo>
                      <a:pt x="78" y="277"/>
                      <a:pt x="77" y="275"/>
                      <a:pt x="77" y="274"/>
                    </a:cubicBezTo>
                    <a:cubicBezTo>
                      <a:pt x="78" y="274"/>
                      <a:pt x="77" y="275"/>
                      <a:pt x="78" y="275"/>
                    </a:cubicBezTo>
                    <a:cubicBezTo>
                      <a:pt x="78" y="276"/>
                      <a:pt x="79" y="276"/>
                      <a:pt x="79" y="277"/>
                    </a:cubicBezTo>
                    <a:cubicBezTo>
                      <a:pt x="79" y="278"/>
                      <a:pt x="78" y="279"/>
                      <a:pt x="78" y="280"/>
                    </a:cubicBezTo>
                    <a:cubicBezTo>
                      <a:pt x="79" y="281"/>
                      <a:pt x="79" y="282"/>
                      <a:pt x="80" y="283"/>
                    </a:cubicBezTo>
                    <a:cubicBezTo>
                      <a:pt x="80" y="283"/>
                      <a:pt x="80" y="283"/>
                      <a:pt x="80" y="284"/>
                    </a:cubicBezTo>
                    <a:cubicBezTo>
                      <a:pt x="79" y="284"/>
                      <a:pt x="79" y="285"/>
                      <a:pt x="79" y="285"/>
                    </a:cubicBezTo>
                    <a:cubicBezTo>
                      <a:pt x="80" y="288"/>
                      <a:pt x="81" y="290"/>
                      <a:pt x="81" y="294"/>
                    </a:cubicBezTo>
                    <a:cubicBezTo>
                      <a:pt x="79" y="294"/>
                      <a:pt x="80" y="292"/>
                      <a:pt x="80" y="291"/>
                    </a:cubicBezTo>
                    <a:cubicBezTo>
                      <a:pt x="80" y="290"/>
                      <a:pt x="80" y="290"/>
                      <a:pt x="79" y="289"/>
                    </a:cubicBezTo>
                    <a:cubicBezTo>
                      <a:pt x="79" y="289"/>
                      <a:pt x="80" y="288"/>
                      <a:pt x="79" y="288"/>
                    </a:cubicBezTo>
                    <a:cubicBezTo>
                      <a:pt x="79" y="288"/>
                      <a:pt x="79" y="288"/>
                      <a:pt x="79" y="288"/>
                    </a:cubicBezTo>
                    <a:cubicBezTo>
                      <a:pt x="79" y="288"/>
                      <a:pt x="79" y="287"/>
                      <a:pt x="79" y="287"/>
                    </a:cubicBezTo>
                    <a:cubicBezTo>
                      <a:pt x="79" y="287"/>
                      <a:pt x="79" y="286"/>
                      <a:pt x="78" y="285"/>
                    </a:cubicBezTo>
                    <a:cubicBezTo>
                      <a:pt x="78" y="284"/>
                      <a:pt x="78" y="282"/>
                      <a:pt x="78" y="280"/>
                    </a:cubicBezTo>
                    <a:close/>
                    <a:moveTo>
                      <a:pt x="88" y="356"/>
                    </a:moveTo>
                    <a:cubicBezTo>
                      <a:pt x="108" y="336"/>
                      <a:pt x="102" y="306"/>
                      <a:pt x="97" y="281"/>
                    </a:cubicBezTo>
                    <a:cubicBezTo>
                      <a:pt x="94" y="269"/>
                      <a:pt x="88" y="249"/>
                      <a:pt x="88" y="237"/>
                    </a:cubicBezTo>
                    <a:cubicBezTo>
                      <a:pt x="87" y="223"/>
                      <a:pt x="87" y="216"/>
                      <a:pt x="92" y="203"/>
                    </a:cubicBezTo>
                    <a:cubicBezTo>
                      <a:pt x="82" y="236"/>
                      <a:pt x="104" y="274"/>
                      <a:pt x="106" y="308"/>
                    </a:cubicBezTo>
                    <a:cubicBezTo>
                      <a:pt x="107" y="318"/>
                      <a:pt x="108" y="327"/>
                      <a:pt x="105" y="336"/>
                    </a:cubicBezTo>
                    <a:cubicBezTo>
                      <a:pt x="103" y="346"/>
                      <a:pt x="98" y="356"/>
                      <a:pt x="90" y="361"/>
                    </a:cubicBezTo>
                    <a:cubicBezTo>
                      <a:pt x="81" y="367"/>
                      <a:pt x="69" y="368"/>
                      <a:pt x="62" y="362"/>
                    </a:cubicBezTo>
                    <a:cubicBezTo>
                      <a:pt x="71" y="364"/>
                      <a:pt x="82" y="363"/>
                      <a:pt x="88" y="356"/>
                    </a:cubicBezTo>
                    <a:close/>
                    <a:moveTo>
                      <a:pt x="642" y="115"/>
                    </a:moveTo>
                    <a:cubicBezTo>
                      <a:pt x="642" y="115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5"/>
                      <a:pt x="642" y="115"/>
                      <a:pt x="642" y="115"/>
                    </a:cubicBezTo>
                    <a:close/>
                    <a:moveTo>
                      <a:pt x="641" y="113"/>
                    </a:move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2"/>
                      <a:pt x="640" y="112"/>
                      <a:pt x="640" y="111"/>
                    </a:cubicBezTo>
                    <a:cubicBezTo>
                      <a:pt x="639" y="111"/>
                      <a:pt x="639" y="110"/>
                      <a:pt x="639" y="110"/>
                    </a:cubicBezTo>
                    <a:cubicBezTo>
                      <a:pt x="638" y="110"/>
                      <a:pt x="638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8" y="110"/>
                      <a:pt x="640" y="111"/>
                      <a:pt x="640" y="112"/>
                    </a:cubicBez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3"/>
                      <a:pt x="641" y="113"/>
                      <a:pt x="641" y="114"/>
                    </a:cubicBezTo>
                    <a:cubicBezTo>
                      <a:pt x="641" y="114"/>
                      <a:pt x="641" y="115"/>
                      <a:pt x="641" y="115"/>
                    </a:cubicBezTo>
                    <a:cubicBezTo>
                      <a:pt x="641" y="115"/>
                      <a:pt x="642" y="115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1" y="114"/>
                      <a:pt x="641" y="114"/>
                      <a:pt x="641" y="113"/>
                    </a:cubicBezTo>
                    <a:close/>
                    <a:moveTo>
                      <a:pt x="606" y="75"/>
                    </a:moveTo>
                    <a:cubicBezTo>
                      <a:pt x="606" y="75"/>
                      <a:pt x="606" y="75"/>
                      <a:pt x="606" y="75"/>
                    </a:cubicBezTo>
                    <a:cubicBezTo>
                      <a:pt x="607" y="76"/>
                      <a:pt x="608" y="76"/>
                      <a:pt x="608" y="77"/>
                    </a:cubicBezTo>
                    <a:cubicBezTo>
                      <a:pt x="608" y="77"/>
                      <a:pt x="609" y="77"/>
                      <a:pt x="609" y="77"/>
                    </a:cubicBezTo>
                    <a:cubicBezTo>
                      <a:pt x="609" y="77"/>
                      <a:pt x="609" y="77"/>
                      <a:pt x="609" y="77"/>
                    </a:cubicBezTo>
                    <a:cubicBezTo>
                      <a:pt x="609" y="78"/>
                      <a:pt x="609" y="78"/>
                      <a:pt x="609" y="78"/>
                    </a:cubicBezTo>
                    <a:cubicBezTo>
                      <a:pt x="609" y="78"/>
                      <a:pt x="610" y="78"/>
                      <a:pt x="610" y="78"/>
                    </a:cubicBezTo>
                    <a:cubicBezTo>
                      <a:pt x="610" y="78"/>
                      <a:pt x="610" y="78"/>
                      <a:pt x="610" y="78"/>
                    </a:cubicBezTo>
                    <a:cubicBezTo>
                      <a:pt x="610" y="79"/>
                      <a:pt x="611" y="79"/>
                      <a:pt x="612" y="79"/>
                    </a:cubicBezTo>
                    <a:cubicBezTo>
                      <a:pt x="612" y="79"/>
                      <a:pt x="612" y="79"/>
                      <a:pt x="612" y="79"/>
                    </a:cubicBezTo>
                    <a:cubicBezTo>
                      <a:pt x="612" y="80"/>
                      <a:pt x="613" y="81"/>
                      <a:pt x="613" y="81"/>
                    </a:cubicBezTo>
                    <a:cubicBezTo>
                      <a:pt x="613" y="81"/>
                      <a:pt x="613" y="80"/>
                      <a:pt x="613" y="80"/>
                    </a:cubicBezTo>
                    <a:cubicBezTo>
                      <a:pt x="614" y="81"/>
                      <a:pt x="614" y="82"/>
                      <a:pt x="614" y="82"/>
                    </a:cubicBezTo>
                    <a:cubicBezTo>
                      <a:pt x="615" y="82"/>
                      <a:pt x="615" y="82"/>
                      <a:pt x="615" y="82"/>
                    </a:cubicBezTo>
                    <a:cubicBezTo>
                      <a:pt x="615" y="83"/>
                      <a:pt x="616" y="83"/>
                      <a:pt x="616" y="83"/>
                    </a:cubicBezTo>
                    <a:cubicBezTo>
                      <a:pt x="616" y="83"/>
                      <a:pt x="616" y="83"/>
                      <a:pt x="616" y="84"/>
                    </a:cubicBezTo>
                    <a:cubicBezTo>
                      <a:pt x="616" y="84"/>
                      <a:pt x="617" y="84"/>
                      <a:pt x="617" y="84"/>
                    </a:cubicBezTo>
                    <a:cubicBezTo>
                      <a:pt x="617" y="85"/>
                      <a:pt x="618" y="84"/>
                      <a:pt x="618" y="84"/>
                    </a:cubicBezTo>
                    <a:cubicBezTo>
                      <a:pt x="619" y="85"/>
                      <a:pt x="620" y="87"/>
                      <a:pt x="620" y="87"/>
                    </a:cubicBezTo>
                    <a:cubicBezTo>
                      <a:pt x="620" y="88"/>
                      <a:pt x="621" y="88"/>
                      <a:pt x="621" y="88"/>
                    </a:cubicBezTo>
                    <a:cubicBezTo>
                      <a:pt x="621" y="88"/>
                      <a:pt x="621" y="88"/>
                      <a:pt x="621" y="88"/>
                    </a:cubicBezTo>
                    <a:cubicBezTo>
                      <a:pt x="621" y="88"/>
                      <a:pt x="621" y="89"/>
                      <a:pt x="621" y="89"/>
                    </a:cubicBezTo>
                    <a:cubicBezTo>
                      <a:pt x="621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3" y="90"/>
                      <a:pt x="624" y="91"/>
                      <a:pt x="624" y="92"/>
                    </a:cubicBezTo>
                    <a:cubicBezTo>
                      <a:pt x="625" y="92"/>
                      <a:pt x="626" y="93"/>
                      <a:pt x="626" y="93"/>
                    </a:cubicBezTo>
                    <a:cubicBezTo>
                      <a:pt x="626" y="93"/>
                      <a:pt x="626" y="94"/>
                      <a:pt x="626" y="94"/>
                    </a:cubicBezTo>
                    <a:cubicBezTo>
                      <a:pt x="627" y="94"/>
                      <a:pt x="627" y="94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8" y="95"/>
                      <a:pt x="628" y="96"/>
                      <a:pt x="628" y="96"/>
                    </a:cubicBezTo>
                    <a:cubicBezTo>
                      <a:pt x="628" y="96"/>
                      <a:pt x="629" y="97"/>
                      <a:pt x="629" y="97"/>
                    </a:cubicBezTo>
                    <a:cubicBezTo>
                      <a:pt x="629" y="98"/>
                      <a:pt x="630" y="98"/>
                      <a:pt x="630" y="99"/>
                    </a:cubicBezTo>
                    <a:cubicBezTo>
                      <a:pt x="631" y="99"/>
                      <a:pt x="631" y="100"/>
                      <a:pt x="632" y="100"/>
                    </a:cubicBezTo>
                    <a:cubicBezTo>
                      <a:pt x="632" y="100"/>
                      <a:pt x="632" y="101"/>
                      <a:pt x="632" y="101"/>
                    </a:cubicBezTo>
                    <a:cubicBezTo>
                      <a:pt x="633" y="102"/>
                      <a:pt x="633" y="102"/>
                      <a:pt x="633" y="102"/>
                    </a:cubicBezTo>
                    <a:cubicBezTo>
                      <a:pt x="633" y="102"/>
                      <a:pt x="633" y="103"/>
                      <a:pt x="634" y="103"/>
                    </a:cubicBezTo>
                    <a:cubicBezTo>
                      <a:pt x="634" y="103"/>
                      <a:pt x="634" y="104"/>
                      <a:pt x="634" y="104"/>
                    </a:cubicBezTo>
                    <a:cubicBezTo>
                      <a:pt x="634" y="104"/>
                      <a:pt x="634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6"/>
                      <a:pt x="636" y="106"/>
                      <a:pt x="636" y="106"/>
                    </a:cubicBezTo>
                    <a:cubicBezTo>
                      <a:pt x="636" y="106"/>
                      <a:pt x="636" y="107"/>
                      <a:pt x="636" y="107"/>
                    </a:cubicBezTo>
                    <a:cubicBezTo>
                      <a:pt x="636" y="107"/>
                      <a:pt x="636" y="107"/>
                      <a:pt x="637" y="107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9"/>
                      <a:pt x="637" y="109"/>
                    </a:cubicBezTo>
                    <a:cubicBezTo>
                      <a:pt x="638" y="109"/>
                      <a:pt x="639" y="110"/>
                      <a:pt x="639" y="110"/>
                    </a:cubicBezTo>
                    <a:cubicBezTo>
                      <a:pt x="639" y="110"/>
                      <a:pt x="640" y="110"/>
                      <a:pt x="640" y="111"/>
                    </a:cubicBezTo>
                    <a:cubicBezTo>
                      <a:pt x="640" y="111"/>
                      <a:pt x="640" y="111"/>
                      <a:pt x="640" y="111"/>
                    </a:cubicBezTo>
                    <a:cubicBezTo>
                      <a:pt x="640" y="111"/>
                      <a:pt x="640" y="112"/>
                      <a:pt x="640" y="112"/>
                    </a:cubicBezTo>
                    <a:cubicBezTo>
                      <a:pt x="641" y="112"/>
                      <a:pt x="641" y="113"/>
                      <a:pt x="642" y="113"/>
                    </a:cubicBezTo>
                    <a:cubicBezTo>
                      <a:pt x="642" y="113"/>
                      <a:pt x="641" y="113"/>
                      <a:pt x="641" y="113"/>
                    </a:cubicBezTo>
                    <a:cubicBezTo>
                      <a:pt x="641" y="114"/>
                      <a:pt x="641" y="113"/>
                      <a:pt x="642" y="114"/>
                    </a:cubicBezTo>
                    <a:cubicBezTo>
                      <a:pt x="642" y="114"/>
                      <a:pt x="642" y="114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3" y="116"/>
                      <a:pt x="643" y="116"/>
                      <a:pt x="643" y="117"/>
                    </a:cubicBezTo>
                    <a:cubicBezTo>
                      <a:pt x="643" y="117"/>
                      <a:pt x="643" y="117"/>
                      <a:pt x="643" y="117"/>
                    </a:cubicBezTo>
                    <a:cubicBezTo>
                      <a:pt x="643" y="117"/>
                      <a:pt x="643" y="117"/>
                      <a:pt x="644" y="118"/>
                    </a:cubicBezTo>
                    <a:cubicBezTo>
                      <a:pt x="644" y="118"/>
                      <a:pt x="644" y="118"/>
                      <a:pt x="644" y="118"/>
                    </a:cubicBezTo>
                    <a:cubicBezTo>
                      <a:pt x="645" y="118"/>
                      <a:pt x="644" y="120"/>
                      <a:pt x="645" y="120"/>
                    </a:cubicBezTo>
                    <a:cubicBezTo>
                      <a:pt x="645" y="120"/>
                      <a:pt x="645" y="120"/>
                      <a:pt x="645" y="120"/>
                    </a:cubicBezTo>
                    <a:cubicBezTo>
                      <a:pt x="645" y="121"/>
                      <a:pt x="646" y="121"/>
                      <a:pt x="646" y="122"/>
                    </a:cubicBezTo>
                    <a:cubicBezTo>
                      <a:pt x="646" y="122"/>
                      <a:pt x="646" y="122"/>
                      <a:pt x="646" y="122"/>
                    </a:cubicBezTo>
                    <a:cubicBezTo>
                      <a:pt x="646" y="122"/>
                      <a:pt x="646" y="123"/>
                      <a:pt x="647" y="123"/>
                    </a:cubicBezTo>
                    <a:cubicBezTo>
                      <a:pt x="646" y="124"/>
                      <a:pt x="647" y="124"/>
                      <a:pt x="647" y="125"/>
                    </a:cubicBez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8" y="124"/>
                      <a:pt x="648" y="124"/>
                      <a:pt x="648" y="124"/>
                    </a:cubicBezTo>
                    <a:cubicBezTo>
                      <a:pt x="648" y="126"/>
                      <a:pt x="648" y="126"/>
                      <a:pt x="649" y="127"/>
                    </a:cubicBezTo>
                    <a:cubicBezTo>
                      <a:pt x="649" y="127"/>
                      <a:pt x="649" y="128"/>
                      <a:pt x="649" y="129"/>
                    </a:cubicBezTo>
                    <a:cubicBezTo>
                      <a:pt x="650" y="130"/>
                      <a:pt x="650" y="131"/>
                      <a:pt x="651" y="132"/>
                    </a:cubicBezTo>
                    <a:cubicBezTo>
                      <a:pt x="651" y="133"/>
                      <a:pt x="651" y="133"/>
                      <a:pt x="651" y="134"/>
                    </a:cubicBezTo>
                    <a:cubicBezTo>
                      <a:pt x="652" y="134"/>
                      <a:pt x="651" y="135"/>
                      <a:pt x="652" y="135"/>
                    </a:cubicBezTo>
                    <a:cubicBezTo>
                      <a:pt x="652" y="136"/>
                      <a:pt x="652" y="137"/>
                      <a:pt x="652" y="137"/>
                    </a:cubicBezTo>
                    <a:cubicBezTo>
                      <a:pt x="653" y="138"/>
                      <a:pt x="653" y="139"/>
                      <a:pt x="654" y="139"/>
                    </a:cubicBezTo>
                    <a:cubicBezTo>
                      <a:pt x="653" y="140"/>
                      <a:pt x="654" y="140"/>
                      <a:pt x="654" y="141"/>
                    </a:cubicBezTo>
                    <a:cubicBezTo>
                      <a:pt x="654" y="141"/>
                      <a:pt x="655" y="142"/>
                      <a:pt x="655" y="142"/>
                    </a:cubicBezTo>
                    <a:cubicBezTo>
                      <a:pt x="655" y="143"/>
                      <a:pt x="655" y="144"/>
                      <a:pt x="655" y="145"/>
                    </a:cubicBezTo>
                    <a:cubicBezTo>
                      <a:pt x="655" y="145"/>
                      <a:pt x="655" y="145"/>
                      <a:pt x="655" y="146"/>
                    </a:cubicBezTo>
                    <a:cubicBezTo>
                      <a:pt x="655" y="145"/>
                      <a:pt x="657" y="149"/>
                      <a:pt x="657" y="149"/>
                    </a:cubicBezTo>
                    <a:cubicBezTo>
                      <a:pt x="661" y="166"/>
                      <a:pt x="658" y="183"/>
                      <a:pt x="666" y="200"/>
                    </a:cubicBezTo>
                    <a:cubicBezTo>
                      <a:pt x="669" y="205"/>
                      <a:pt x="678" y="215"/>
                      <a:pt x="690" y="210"/>
                    </a:cubicBezTo>
                    <a:cubicBezTo>
                      <a:pt x="692" y="210"/>
                      <a:pt x="695" y="208"/>
                      <a:pt x="696" y="207"/>
                    </a:cubicBezTo>
                    <a:cubicBezTo>
                      <a:pt x="696" y="207"/>
                      <a:pt x="700" y="211"/>
                      <a:pt x="707" y="211"/>
                    </a:cubicBezTo>
                    <a:cubicBezTo>
                      <a:pt x="723" y="213"/>
                      <a:pt x="737" y="192"/>
                      <a:pt x="735" y="179"/>
                    </a:cubicBezTo>
                    <a:cubicBezTo>
                      <a:pt x="734" y="172"/>
                      <a:pt x="728" y="169"/>
                      <a:pt x="728" y="169"/>
                    </a:cubicBezTo>
                    <a:cubicBezTo>
                      <a:pt x="729" y="169"/>
                      <a:pt x="737" y="165"/>
                      <a:pt x="736" y="152"/>
                    </a:cubicBezTo>
                    <a:cubicBezTo>
                      <a:pt x="735" y="141"/>
                      <a:pt x="726" y="137"/>
                      <a:pt x="721" y="135"/>
                    </a:cubicBezTo>
                    <a:cubicBezTo>
                      <a:pt x="712" y="130"/>
                      <a:pt x="699" y="131"/>
                      <a:pt x="691" y="136"/>
                    </a:cubicBezTo>
                    <a:cubicBezTo>
                      <a:pt x="683" y="142"/>
                      <a:pt x="679" y="149"/>
                      <a:pt x="681" y="158"/>
                    </a:cubicBezTo>
                    <a:cubicBezTo>
                      <a:pt x="682" y="166"/>
                      <a:pt x="689" y="176"/>
                      <a:pt x="699" y="174"/>
                    </a:cubicBezTo>
                    <a:cubicBezTo>
                      <a:pt x="712" y="171"/>
                      <a:pt x="702" y="153"/>
                      <a:pt x="696" y="162"/>
                    </a:cubicBezTo>
                    <a:cubicBezTo>
                      <a:pt x="695" y="155"/>
                      <a:pt x="702" y="154"/>
                      <a:pt x="706" y="154"/>
                    </a:cubicBezTo>
                    <a:cubicBezTo>
                      <a:pt x="719" y="156"/>
                      <a:pt x="719" y="177"/>
                      <a:pt x="709" y="183"/>
                    </a:cubicBezTo>
                    <a:cubicBezTo>
                      <a:pt x="705" y="185"/>
                      <a:pt x="700" y="185"/>
                      <a:pt x="697" y="184"/>
                    </a:cubicBezTo>
                    <a:cubicBezTo>
                      <a:pt x="693" y="183"/>
                      <a:pt x="689" y="180"/>
                      <a:pt x="686" y="177"/>
                    </a:cubicBezTo>
                    <a:cubicBezTo>
                      <a:pt x="683" y="173"/>
                      <a:pt x="680" y="169"/>
                      <a:pt x="678" y="164"/>
                    </a:cubicBezTo>
                    <a:cubicBezTo>
                      <a:pt x="677" y="161"/>
                      <a:pt x="676" y="158"/>
                      <a:pt x="675" y="155"/>
                    </a:cubicBezTo>
                    <a:cubicBezTo>
                      <a:pt x="675" y="153"/>
                      <a:pt x="675" y="152"/>
                      <a:pt x="674" y="151"/>
                    </a:cubicBezTo>
                    <a:cubicBezTo>
                      <a:pt x="674" y="150"/>
                      <a:pt x="673" y="150"/>
                      <a:pt x="673" y="149"/>
                    </a:cubicBezTo>
                    <a:cubicBezTo>
                      <a:pt x="673" y="148"/>
                      <a:pt x="673" y="150"/>
                      <a:pt x="673" y="149"/>
                    </a:cubicBezTo>
                    <a:cubicBezTo>
                      <a:pt x="673" y="149"/>
                      <a:pt x="673" y="149"/>
                      <a:pt x="673" y="148"/>
                    </a:cubicBezTo>
                    <a:cubicBezTo>
                      <a:pt x="673" y="148"/>
                      <a:pt x="673" y="148"/>
                      <a:pt x="673" y="147"/>
                    </a:cubicBezTo>
                    <a:cubicBezTo>
                      <a:pt x="672" y="147"/>
                      <a:pt x="672" y="146"/>
                      <a:pt x="672" y="146"/>
                    </a:cubicBezTo>
                    <a:cubicBezTo>
                      <a:pt x="672" y="146"/>
                      <a:pt x="672" y="145"/>
                      <a:pt x="672" y="145"/>
                    </a:cubicBezTo>
                    <a:cubicBezTo>
                      <a:pt x="671" y="145"/>
                      <a:pt x="672" y="144"/>
                      <a:pt x="671" y="143"/>
                    </a:cubicBezTo>
                    <a:cubicBezTo>
                      <a:pt x="671" y="142"/>
                      <a:pt x="671" y="141"/>
                      <a:pt x="671" y="140"/>
                    </a:cubicBezTo>
                    <a:cubicBezTo>
                      <a:pt x="670" y="139"/>
                      <a:pt x="668" y="137"/>
                      <a:pt x="669" y="136"/>
                    </a:cubicBezTo>
                    <a:cubicBezTo>
                      <a:pt x="668" y="136"/>
                      <a:pt x="668" y="135"/>
                      <a:pt x="668" y="135"/>
                    </a:cubicBezTo>
                    <a:cubicBezTo>
                      <a:pt x="668" y="135"/>
                      <a:pt x="667" y="135"/>
                      <a:pt x="667" y="135"/>
                    </a:cubicBezTo>
                    <a:cubicBezTo>
                      <a:pt x="666" y="133"/>
                      <a:pt x="666" y="133"/>
                      <a:pt x="665" y="132"/>
                    </a:cubicBezTo>
                    <a:cubicBezTo>
                      <a:pt x="665" y="132"/>
                      <a:pt x="666" y="131"/>
                      <a:pt x="665" y="131"/>
                    </a:cubicBezTo>
                    <a:cubicBezTo>
                      <a:pt x="665" y="130"/>
                      <a:pt x="664" y="130"/>
                      <a:pt x="665" y="129"/>
                    </a:cubicBezTo>
                    <a:cubicBezTo>
                      <a:pt x="664" y="129"/>
                      <a:pt x="664" y="130"/>
                      <a:pt x="664" y="129"/>
                    </a:cubicBezTo>
                    <a:cubicBezTo>
                      <a:pt x="664" y="129"/>
                      <a:pt x="663" y="128"/>
                      <a:pt x="663" y="127"/>
                    </a:cubicBezTo>
                    <a:cubicBezTo>
                      <a:pt x="662" y="126"/>
                      <a:pt x="662" y="125"/>
                      <a:pt x="662" y="125"/>
                    </a:cubicBezTo>
                    <a:cubicBezTo>
                      <a:pt x="662" y="124"/>
                      <a:pt x="661" y="124"/>
                      <a:pt x="661" y="124"/>
                    </a:cubicBezTo>
                    <a:cubicBezTo>
                      <a:pt x="661" y="123"/>
                      <a:pt x="661" y="123"/>
                      <a:pt x="660" y="123"/>
                    </a:cubicBezTo>
                    <a:cubicBezTo>
                      <a:pt x="660" y="122"/>
                      <a:pt x="660" y="122"/>
                      <a:pt x="659" y="122"/>
                    </a:cubicBezTo>
                    <a:cubicBezTo>
                      <a:pt x="659" y="121"/>
                      <a:pt x="659" y="121"/>
                      <a:pt x="659" y="120"/>
                    </a:cubicBezTo>
                    <a:cubicBezTo>
                      <a:pt x="658" y="120"/>
                      <a:pt x="658" y="119"/>
                      <a:pt x="658" y="119"/>
                    </a:cubicBezTo>
                    <a:cubicBezTo>
                      <a:pt x="658" y="119"/>
                      <a:pt x="658" y="119"/>
                      <a:pt x="658" y="119"/>
                    </a:cubicBezTo>
                    <a:cubicBezTo>
                      <a:pt x="657" y="119"/>
                      <a:pt x="657" y="118"/>
                      <a:pt x="657" y="118"/>
                    </a:cubicBezTo>
                    <a:cubicBezTo>
                      <a:pt x="657" y="117"/>
                      <a:pt x="656" y="117"/>
                      <a:pt x="656" y="116"/>
                    </a:cubicBezTo>
                    <a:cubicBezTo>
                      <a:pt x="656" y="116"/>
                      <a:pt x="656" y="116"/>
                      <a:pt x="656" y="116"/>
                    </a:cubicBezTo>
                    <a:cubicBezTo>
                      <a:pt x="656" y="116"/>
                      <a:pt x="655" y="116"/>
                      <a:pt x="655" y="116"/>
                    </a:cubicBezTo>
                    <a:cubicBezTo>
                      <a:pt x="654" y="115"/>
                      <a:pt x="654" y="114"/>
                      <a:pt x="654" y="113"/>
                    </a:cubicBezTo>
                    <a:cubicBezTo>
                      <a:pt x="652" y="112"/>
                      <a:pt x="652" y="110"/>
                      <a:pt x="650" y="110"/>
                    </a:cubicBezTo>
                    <a:cubicBezTo>
                      <a:pt x="650" y="109"/>
                      <a:pt x="650" y="109"/>
                      <a:pt x="649" y="108"/>
                    </a:cubicBezTo>
                    <a:cubicBezTo>
                      <a:pt x="649" y="107"/>
                      <a:pt x="648" y="107"/>
                      <a:pt x="649" y="106"/>
                    </a:cubicBezTo>
                    <a:cubicBezTo>
                      <a:pt x="648" y="106"/>
                      <a:pt x="648" y="106"/>
                      <a:pt x="647" y="106"/>
                    </a:cubicBezTo>
                    <a:cubicBezTo>
                      <a:pt x="647" y="103"/>
                      <a:pt x="645" y="102"/>
                      <a:pt x="643" y="100"/>
                    </a:cubicBezTo>
                    <a:cubicBezTo>
                      <a:pt x="642" y="99"/>
                      <a:pt x="641" y="97"/>
                      <a:pt x="639" y="97"/>
                    </a:cubicBezTo>
                    <a:cubicBezTo>
                      <a:pt x="639" y="96"/>
                      <a:pt x="638" y="96"/>
                      <a:pt x="638" y="95"/>
                    </a:cubicBezTo>
                    <a:cubicBezTo>
                      <a:pt x="638" y="95"/>
                      <a:pt x="636" y="94"/>
                      <a:pt x="637" y="96"/>
                    </a:cubicBezTo>
                    <a:cubicBezTo>
                      <a:pt x="636" y="95"/>
                      <a:pt x="635" y="93"/>
                      <a:pt x="635" y="92"/>
                    </a:cubicBezTo>
                    <a:cubicBezTo>
                      <a:pt x="634" y="92"/>
                      <a:pt x="634" y="93"/>
                      <a:pt x="634" y="92"/>
                    </a:cubicBezTo>
                    <a:cubicBezTo>
                      <a:pt x="634" y="92"/>
                      <a:pt x="633" y="91"/>
                      <a:pt x="633" y="91"/>
                    </a:cubicBezTo>
                    <a:cubicBezTo>
                      <a:pt x="632" y="91"/>
                      <a:pt x="632" y="91"/>
                      <a:pt x="632" y="91"/>
                    </a:cubicBezTo>
                    <a:cubicBezTo>
                      <a:pt x="632" y="91"/>
                      <a:pt x="632" y="90"/>
                      <a:pt x="632" y="90"/>
                    </a:cubicBezTo>
                    <a:cubicBezTo>
                      <a:pt x="631" y="90"/>
                      <a:pt x="631" y="90"/>
                      <a:pt x="631" y="89"/>
                    </a:cubicBezTo>
                    <a:cubicBezTo>
                      <a:pt x="631" y="89"/>
                      <a:pt x="630" y="89"/>
                      <a:pt x="630" y="89"/>
                    </a:cubicBezTo>
                    <a:cubicBezTo>
                      <a:pt x="630" y="89"/>
                      <a:pt x="631" y="89"/>
                      <a:pt x="631" y="89"/>
                    </a:cubicBezTo>
                    <a:cubicBezTo>
                      <a:pt x="630" y="89"/>
                      <a:pt x="629" y="88"/>
                      <a:pt x="629" y="87"/>
                    </a:cubicBezTo>
                    <a:cubicBezTo>
                      <a:pt x="629" y="87"/>
                      <a:pt x="628" y="87"/>
                      <a:pt x="628" y="87"/>
                    </a:cubicBezTo>
                    <a:cubicBezTo>
                      <a:pt x="628" y="87"/>
                      <a:pt x="628" y="87"/>
                      <a:pt x="628" y="87"/>
                    </a:cubicBezTo>
                    <a:cubicBezTo>
                      <a:pt x="627" y="87"/>
                      <a:pt x="627" y="87"/>
                      <a:pt x="627" y="87"/>
                    </a:cubicBezTo>
                    <a:cubicBezTo>
                      <a:pt x="627" y="86"/>
                      <a:pt x="627" y="87"/>
                      <a:pt x="627" y="87"/>
                    </a:cubicBezTo>
                    <a:cubicBezTo>
                      <a:pt x="627" y="87"/>
                      <a:pt x="627" y="86"/>
                      <a:pt x="626" y="86"/>
                    </a:cubicBezTo>
                    <a:cubicBezTo>
                      <a:pt x="625" y="85"/>
                      <a:pt x="625" y="85"/>
                      <a:pt x="624" y="85"/>
                    </a:cubicBezTo>
                    <a:cubicBezTo>
                      <a:pt x="624" y="85"/>
                      <a:pt x="624" y="85"/>
                      <a:pt x="623" y="84"/>
                    </a:cubicBezTo>
                    <a:cubicBezTo>
                      <a:pt x="623" y="84"/>
                      <a:pt x="624" y="84"/>
                      <a:pt x="624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3"/>
                      <a:pt x="623" y="83"/>
                      <a:pt x="623" y="83"/>
                    </a:cubicBezTo>
                    <a:cubicBezTo>
                      <a:pt x="622" y="83"/>
                      <a:pt x="622" y="83"/>
                      <a:pt x="621" y="82"/>
                    </a:cubicBezTo>
                    <a:cubicBezTo>
                      <a:pt x="621" y="82"/>
                      <a:pt x="621" y="83"/>
                      <a:pt x="621" y="82"/>
                    </a:cubicBezTo>
                    <a:cubicBezTo>
                      <a:pt x="620" y="82"/>
                      <a:pt x="620" y="82"/>
                      <a:pt x="620" y="82"/>
                    </a:cubicBezTo>
                    <a:cubicBezTo>
                      <a:pt x="619" y="81"/>
                      <a:pt x="619" y="81"/>
                      <a:pt x="618" y="81"/>
                    </a:cubicBezTo>
                    <a:cubicBezTo>
                      <a:pt x="617" y="80"/>
                      <a:pt x="617" y="80"/>
                      <a:pt x="617" y="80"/>
                    </a:cubicBezTo>
                    <a:cubicBezTo>
                      <a:pt x="616" y="79"/>
                      <a:pt x="615" y="79"/>
                      <a:pt x="614" y="78"/>
                    </a:cubicBezTo>
                    <a:cubicBezTo>
                      <a:pt x="614" y="78"/>
                      <a:pt x="614" y="78"/>
                      <a:pt x="614" y="78"/>
                    </a:cubicBezTo>
                    <a:cubicBezTo>
                      <a:pt x="613" y="78"/>
                      <a:pt x="614" y="77"/>
                      <a:pt x="614" y="77"/>
                    </a:cubicBezTo>
                    <a:cubicBezTo>
                      <a:pt x="613" y="77"/>
                      <a:pt x="613" y="77"/>
                      <a:pt x="613" y="77"/>
                    </a:cubicBezTo>
                    <a:cubicBezTo>
                      <a:pt x="612" y="77"/>
                      <a:pt x="612" y="76"/>
                      <a:pt x="611" y="76"/>
                    </a:cubicBezTo>
                    <a:cubicBezTo>
                      <a:pt x="611" y="76"/>
                      <a:pt x="610" y="76"/>
                      <a:pt x="610" y="75"/>
                    </a:cubicBezTo>
                    <a:cubicBezTo>
                      <a:pt x="610" y="75"/>
                      <a:pt x="611" y="76"/>
                      <a:pt x="611" y="76"/>
                    </a:cubicBezTo>
                    <a:cubicBezTo>
                      <a:pt x="610" y="75"/>
                      <a:pt x="607" y="74"/>
                      <a:pt x="607" y="74"/>
                    </a:cubicBezTo>
                    <a:cubicBezTo>
                      <a:pt x="607" y="74"/>
                      <a:pt x="607" y="74"/>
                      <a:pt x="607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3"/>
                      <a:pt x="605" y="74"/>
                      <a:pt x="605" y="73"/>
                    </a:cubicBezTo>
                    <a:cubicBezTo>
                      <a:pt x="605" y="74"/>
                      <a:pt x="605" y="74"/>
                      <a:pt x="605" y="74"/>
                    </a:cubicBezTo>
                    <a:cubicBezTo>
                      <a:pt x="606" y="75"/>
                      <a:pt x="606" y="74"/>
                      <a:pt x="606" y="75"/>
                    </a:cubicBezTo>
                    <a:close/>
                    <a:moveTo>
                      <a:pt x="661" y="133"/>
                    </a:moveTo>
                    <a:cubicBezTo>
                      <a:pt x="663" y="135"/>
                      <a:pt x="664" y="138"/>
                      <a:pt x="665" y="140"/>
                    </a:cubicBezTo>
                    <a:cubicBezTo>
                      <a:pt x="665" y="141"/>
                      <a:pt x="665" y="141"/>
                      <a:pt x="665" y="142"/>
                    </a:cubicBezTo>
                    <a:cubicBezTo>
                      <a:pt x="665" y="142"/>
                      <a:pt x="666" y="142"/>
                      <a:pt x="666" y="143"/>
                    </a:cubicBezTo>
                    <a:cubicBezTo>
                      <a:pt x="666" y="144"/>
                      <a:pt x="667" y="144"/>
                      <a:pt x="667" y="145"/>
                    </a:cubicBezTo>
                    <a:cubicBezTo>
                      <a:pt x="668" y="145"/>
                      <a:pt x="667" y="146"/>
                      <a:pt x="668" y="147"/>
                    </a:cubicBezTo>
                    <a:cubicBezTo>
                      <a:pt x="668" y="147"/>
                      <a:pt x="668" y="148"/>
                      <a:pt x="668" y="148"/>
                    </a:cubicBezTo>
                    <a:cubicBezTo>
                      <a:pt x="668" y="148"/>
                      <a:pt x="668" y="149"/>
                      <a:pt x="668" y="149"/>
                    </a:cubicBezTo>
                    <a:cubicBezTo>
                      <a:pt x="667" y="148"/>
                      <a:pt x="668" y="148"/>
                      <a:pt x="667" y="147"/>
                    </a:cubicBezTo>
                    <a:cubicBezTo>
                      <a:pt x="665" y="146"/>
                      <a:pt x="666" y="143"/>
                      <a:pt x="664" y="142"/>
                    </a:cubicBezTo>
                    <a:cubicBezTo>
                      <a:pt x="664" y="141"/>
                      <a:pt x="664" y="140"/>
                      <a:pt x="664" y="139"/>
                    </a:cubicBezTo>
                    <a:cubicBezTo>
                      <a:pt x="664" y="139"/>
                      <a:pt x="663" y="138"/>
                      <a:pt x="663" y="138"/>
                    </a:cubicBezTo>
                    <a:cubicBezTo>
                      <a:pt x="663" y="137"/>
                      <a:pt x="663" y="137"/>
                      <a:pt x="663" y="136"/>
                    </a:cubicBezTo>
                    <a:cubicBezTo>
                      <a:pt x="662" y="135"/>
                      <a:pt x="662" y="135"/>
                      <a:pt x="662" y="135"/>
                    </a:cubicBezTo>
                    <a:cubicBezTo>
                      <a:pt x="662" y="135"/>
                      <a:pt x="662" y="135"/>
                      <a:pt x="661" y="134"/>
                    </a:cubicBezTo>
                    <a:cubicBezTo>
                      <a:pt x="661" y="134"/>
                      <a:pt x="660" y="133"/>
                      <a:pt x="661" y="133"/>
                    </a:cubicBezTo>
                    <a:close/>
                    <a:moveTo>
                      <a:pt x="658" y="127"/>
                    </a:moveTo>
                    <a:cubicBezTo>
                      <a:pt x="659" y="128"/>
                      <a:pt x="659" y="129"/>
                      <a:pt x="660" y="130"/>
                    </a:cubicBezTo>
                    <a:cubicBezTo>
                      <a:pt x="660" y="132"/>
                      <a:pt x="660" y="132"/>
                      <a:pt x="660" y="132"/>
                    </a:cubicBezTo>
                    <a:cubicBezTo>
                      <a:pt x="659" y="131"/>
                      <a:pt x="660" y="130"/>
                      <a:pt x="658" y="130"/>
                    </a:cubicBezTo>
                    <a:cubicBezTo>
                      <a:pt x="659" y="128"/>
                      <a:pt x="658" y="128"/>
                      <a:pt x="658" y="127"/>
                    </a:cubicBezTo>
                    <a:close/>
                    <a:moveTo>
                      <a:pt x="644" y="116"/>
                    </a:moveTo>
                    <a:cubicBezTo>
                      <a:pt x="644" y="115"/>
                      <a:pt x="643" y="115"/>
                      <a:pt x="644" y="114"/>
                    </a:cubicBezTo>
                    <a:cubicBezTo>
                      <a:pt x="643" y="114"/>
                      <a:pt x="643" y="114"/>
                      <a:pt x="643" y="113"/>
                    </a:cubicBezTo>
                    <a:cubicBezTo>
                      <a:pt x="643" y="113"/>
                      <a:pt x="644" y="114"/>
                      <a:pt x="644" y="114"/>
                    </a:cubicBezTo>
                    <a:cubicBezTo>
                      <a:pt x="644" y="115"/>
                      <a:pt x="645" y="116"/>
                      <a:pt x="645" y="116"/>
                    </a:cubicBezTo>
                    <a:cubicBezTo>
                      <a:pt x="645" y="117"/>
                      <a:pt x="645" y="115"/>
                      <a:pt x="644" y="116"/>
                    </a:cubicBezTo>
                    <a:close/>
                    <a:moveTo>
                      <a:pt x="646" y="121"/>
                    </a:move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lose/>
                    <a:moveTo>
                      <a:pt x="636" y="99"/>
                    </a:moveTo>
                    <a:cubicBezTo>
                      <a:pt x="637" y="100"/>
                      <a:pt x="637" y="100"/>
                      <a:pt x="637" y="101"/>
                    </a:cubicBezTo>
                    <a:cubicBezTo>
                      <a:pt x="637" y="101"/>
                      <a:pt x="638" y="101"/>
                      <a:pt x="638" y="101"/>
                    </a:cubicBezTo>
                    <a:cubicBezTo>
                      <a:pt x="638" y="102"/>
                      <a:pt x="638" y="101"/>
                      <a:pt x="639" y="101"/>
                    </a:cubicBezTo>
                    <a:cubicBezTo>
                      <a:pt x="639" y="102"/>
                      <a:pt x="640" y="102"/>
                      <a:pt x="640" y="103"/>
                    </a:cubicBezTo>
                    <a:cubicBezTo>
                      <a:pt x="640" y="103"/>
                      <a:pt x="640" y="103"/>
                      <a:pt x="640" y="103"/>
                    </a:cubicBezTo>
                    <a:cubicBezTo>
                      <a:pt x="641" y="103"/>
                      <a:pt x="641" y="104"/>
                      <a:pt x="641" y="104"/>
                    </a:cubicBezTo>
                    <a:cubicBezTo>
                      <a:pt x="642" y="104"/>
                      <a:pt x="642" y="105"/>
                      <a:pt x="642" y="105"/>
                    </a:cubicBezTo>
                    <a:cubicBezTo>
                      <a:pt x="643" y="105"/>
                      <a:pt x="642" y="105"/>
                      <a:pt x="643" y="106"/>
                    </a:cubicBezTo>
                    <a:cubicBezTo>
                      <a:pt x="643" y="107"/>
                      <a:pt x="645" y="108"/>
                      <a:pt x="645" y="110"/>
                    </a:cubicBezTo>
                    <a:cubicBezTo>
                      <a:pt x="646" y="110"/>
                      <a:pt x="646" y="111"/>
                      <a:pt x="646" y="112"/>
                    </a:cubicBezTo>
                    <a:cubicBezTo>
                      <a:pt x="648" y="112"/>
                      <a:pt x="648" y="112"/>
                      <a:pt x="648" y="112"/>
                    </a:cubicBezTo>
                    <a:cubicBezTo>
                      <a:pt x="648" y="113"/>
                      <a:pt x="649" y="114"/>
                      <a:pt x="649" y="115"/>
                    </a:cubicBezTo>
                    <a:cubicBezTo>
                      <a:pt x="650" y="115"/>
                      <a:pt x="650" y="115"/>
                      <a:pt x="650" y="115"/>
                    </a:cubicBezTo>
                    <a:cubicBezTo>
                      <a:pt x="650" y="116"/>
                      <a:pt x="651" y="117"/>
                      <a:pt x="651" y="118"/>
                    </a:cubicBezTo>
                    <a:cubicBezTo>
                      <a:pt x="651" y="118"/>
                      <a:pt x="651" y="118"/>
                      <a:pt x="651" y="118"/>
                    </a:cubicBezTo>
                    <a:cubicBezTo>
                      <a:pt x="652" y="118"/>
                      <a:pt x="652" y="119"/>
                      <a:pt x="652" y="119"/>
                    </a:cubicBezTo>
                    <a:cubicBezTo>
                      <a:pt x="652" y="119"/>
                      <a:pt x="652" y="119"/>
                      <a:pt x="652" y="120"/>
                    </a:cubicBezTo>
                    <a:cubicBezTo>
                      <a:pt x="653" y="120"/>
                      <a:pt x="653" y="120"/>
                      <a:pt x="653" y="120"/>
                    </a:cubicBezTo>
                    <a:cubicBezTo>
                      <a:pt x="654" y="121"/>
                      <a:pt x="654" y="121"/>
                      <a:pt x="654" y="122"/>
                    </a:cubicBezTo>
                    <a:cubicBezTo>
                      <a:pt x="655" y="123"/>
                      <a:pt x="656" y="125"/>
                      <a:pt x="657" y="126"/>
                    </a:cubicBezTo>
                    <a:cubicBezTo>
                      <a:pt x="657" y="127"/>
                      <a:pt x="656" y="125"/>
                      <a:pt x="656" y="125"/>
                    </a:cubicBezTo>
                    <a:cubicBezTo>
                      <a:pt x="655" y="125"/>
                      <a:pt x="655" y="124"/>
                      <a:pt x="655" y="124"/>
                    </a:cubicBezTo>
                    <a:cubicBezTo>
                      <a:pt x="653" y="123"/>
                      <a:pt x="653" y="120"/>
                      <a:pt x="651" y="119"/>
                    </a:cubicBezTo>
                    <a:cubicBezTo>
                      <a:pt x="651" y="119"/>
                      <a:pt x="651" y="119"/>
                      <a:pt x="651" y="118"/>
                    </a:cubicBezTo>
                    <a:cubicBezTo>
                      <a:pt x="650" y="118"/>
                      <a:pt x="650" y="117"/>
                      <a:pt x="650" y="117"/>
                    </a:cubicBezTo>
                    <a:cubicBezTo>
                      <a:pt x="650" y="116"/>
                      <a:pt x="649" y="116"/>
                      <a:pt x="649" y="115"/>
                    </a:cubicBezTo>
                    <a:cubicBezTo>
                      <a:pt x="649" y="115"/>
                      <a:pt x="649" y="115"/>
                      <a:pt x="648" y="115"/>
                    </a:cubicBezTo>
                    <a:cubicBezTo>
                      <a:pt x="648" y="115"/>
                      <a:pt x="648" y="114"/>
                      <a:pt x="648" y="114"/>
                    </a:cubicBezTo>
                    <a:cubicBezTo>
                      <a:pt x="648" y="113"/>
                      <a:pt x="647" y="113"/>
                      <a:pt x="647" y="113"/>
                    </a:cubicBezTo>
                    <a:cubicBezTo>
                      <a:pt x="647" y="113"/>
                      <a:pt x="647" y="112"/>
                      <a:pt x="647" y="112"/>
                    </a:cubicBezTo>
                    <a:cubicBezTo>
                      <a:pt x="647" y="112"/>
                      <a:pt x="646" y="113"/>
                      <a:pt x="646" y="113"/>
                    </a:cubicBezTo>
                    <a:cubicBezTo>
                      <a:pt x="646" y="112"/>
                      <a:pt x="646" y="113"/>
                      <a:pt x="645" y="112"/>
                    </a:cubicBezTo>
                    <a:cubicBezTo>
                      <a:pt x="646" y="112"/>
                      <a:pt x="646" y="111"/>
                      <a:pt x="646" y="111"/>
                    </a:cubicBezTo>
                    <a:cubicBezTo>
                      <a:pt x="645" y="111"/>
                      <a:pt x="645" y="110"/>
                      <a:pt x="644" y="110"/>
                    </a:cubicBezTo>
                    <a:cubicBezTo>
                      <a:pt x="644" y="109"/>
                      <a:pt x="643" y="108"/>
                      <a:pt x="642" y="108"/>
                    </a:cubicBezTo>
                    <a:cubicBezTo>
                      <a:pt x="642" y="108"/>
                      <a:pt x="642" y="107"/>
                      <a:pt x="642" y="107"/>
                    </a:cubicBezTo>
                    <a:cubicBezTo>
                      <a:pt x="642" y="107"/>
                      <a:pt x="642" y="107"/>
                      <a:pt x="642" y="106"/>
                    </a:cubicBezTo>
                    <a:cubicBezTo>
                      <a:pt x="641" y="106"/>
                      <a:pt x="641" y="106"/>
                      <a:pt x="641" y="106"/>
                    </a:cubicBezTo>
                    <a:cubicBezTo>
                      <a:pt x="641" y="105"/>
                      <a:pt x="641" y="105"/>
                      <a:pt x="641" y="105"/>
                    </a:cubicBezTo>
                    <a:cubicBezTo>
                      <a:pt x="640" y="105"/>
                      <a:pt x="640" y="104"/>
                      <a:pt x="639" y="104"/>
                    </a:cubicBezTo>
                    <a:cubicBezTo>
                      <a:pt x="640" y="103"/>
                      <a:pt x="638" y="103"/>
                      <a:pt x="639" y="102"/>
                    </a:cubicBezTo>
                    <a:cubicBezTo>
                      <a:pt x="638" y="101"/>
                      <a:pt x="638" y="102"/>
                      <a:pt x="637" y="102"/>
                    </a:cubicBezTo>
                    <a:cubicBezTo>
                      <a:pt x="637" y="102"/>
                      <a:pt x="637" y="101"/>
                      <a:pt x="637" y="101"/>
                    </a:cubicBezTo>
                    <a:cubicBezTo>
                      <a:pt x="636" y="101"/>
                      <a:pt x="636" y="99"/>
                      <a:pt x="635" y="99"/>
                    </a:cubicBezTo>
                    <a:cubicBezTo>
                      <a:pt x="635" y="98"/>
                      <a:pt x="636" y="99"/>
                      <a:pt x="636" y="99"/>
                    </a:cubicBezTo>
                    <a:close/>
                    <a:moveTo>
                      <a:pt x="642" y="116"/>
                    </a:move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3" y="116"/>
                      <a:pt x="643" y="117"/>
                    </a:cubicBezTo>
                    <a:cubicBezTo>
                      <a:pt x="643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lose/>
                    <a:moveTo>
                      <a:pt x="587" y="538"/>
                    </a:moveTo>
                    <a:cubicBezTo>
                      <a:pt x="587" y="538"/>
                      <a:pt x="587" y="538"/>
                      <a:pt x="587" y="538"/>
                    </a:cubicBezTo>
                    <a:cubicBezTo>
                      <a:pt x="587" y="538"/>
                      <a:pt x="587" y="539"/>
                      <a:pt x="588" y="538"/>
                    </a:cubicBezTo>
                    <a:cubicBezTo>
                      <a:pt x="588" y="537"/>
                      <a:pt x="587" y="536"/>
                      <a:pt x="586" y="536"/>
                    </a:cubicBezTo>
                    <a:cubicBezTo>
                      <a:pt x="586" y="537"/>
                      <a:pt x="586" y="537"/>
                      <a:pt x="587" y="537"/>
                    </a:cubicBezTo>
                    <a:cubicBezTo>
                      <a:pt x="587" y="537"/>
                      <a:pt x="587" y="538"/>
                      <a:pt x="587" y="538"/>
                    </a:cubicBezTo>
                    <a:close/>
                    <a:moveTo>
                      <a:pt x="577" y="523"/>
                    </a:moveTo>
                    <a:cubicBezTo>
                      <a:pt x="577" y="522"/>
                      <a:pt x="576" y="522"/>
                      <a:pt x="576" y="521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3"/>
                      <a:pt x="577" y="523"/>
                    </a:cubicBezTo>
                    <a:close/>
                    <a:moveTo>
                      <a:pt x="559" y="493"/>
                    </a:moveTo>
                    <a:cubicBezTo>
                      <a:pt x="559" y="494"/>
                      <a:pt x="559" y="494"/>
                      <a:pt x="559" y="494"/>
                    </a:cubicBezTo>
                    <a:cubicBezTo>
                      <a:pt x="560" y="494"/>
                      <a:pt x="560" y="493"/>
                      <a:pt x="559" y="493"/>
                    </a:cubicBezTo>
                    <a:close/>
                    <a:moveTo>
                      <a:pt x="763" y="503"/>
                    </a:moveTo>
                    <a:cubicBezTo>
                      <a:pt x="762" y="503"/>
                      <a:pt x="764" y="504"/>
                      <a:pt x="762" y="505"/>
                    </a:cubicBezTo>
                    <a:cubicBezTo>
                      <a:pt x="763" y="506"/>
                      <a:pt x="763" y="506"/>
                      <a:pt x="763" y="506"/>
                    </a:cubicBezTo>
                    <a:cubicBezTo>
                      <a:pt x="762" y="507"/>
                      <a:pt x="762" y="509"/>
                      <a:pt x="762" y="509"/>
                    </a:cubicBezTo>
                    <a:cubicBezTo>
                      <a:pt x="762" y="509"/>
                      <a:pt x="761" y="510"/>
                      <a:pt x="761" y="510"/>
                    </a:cubicBezTo>
                    <a:cubicBezTo>
                      <a:pt x="761" y="511"/>
                      <a:pt x="761" y="511"/>
                      <a:pt x="761" y="511"/>
                    </a:cubicBezTo>
                    <a:cubicBezTo>
                      <a:pt x="761" y="512"/>
                      <a:pt x="761" y="512"/>
                      <a:pt x="760" y="512"/>
                    </a:cubicBezTo>
                    <a:cubicBezTo>
                      <a:pt x="760" y="512"/>
                      <a:pt x="760" y="513"/>
                      <a:pt x="760" y="513"/>
                    </a:cubicBezTo>
                    <a:cubicBezTo>
                      <a:pt x="760" y="513"/>
                      <a:pt x="760" y="513"/>
                      <a:pt x="760" y="514"/>
                    </a:cubicBezTo>
                    <a:cubicBezTo>
                      <a:pt x="760" y="514"/>
                      <a:pt x="760" y="514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4"/>
                    </a:cubicBezTo>
                    <a:cubicBezTo>
                      <a:pt x="761" y="514"/>
                      <a:pt x="760" y="513"/>
                      <a:pt x="761" y="513"/>
                    </a:cubicBezTo>
                    <a:cubicBezTo>
                      <a:pt x="761" y="513"/>
                      <a:pt x="761" y="512"/>
                      <a:pt x="761" y="512"/>
                    </a:cubicBezTo>
                    <a:cubicBezTo>
                      <a:pt x="761" y="512"/>
                      <a:pt x="762" y="511"/>
                      <a:pt x="762" y="511"/>
                    </a:cubicBezTo>
                    <a:cubicBezTo>
                      <a:pt x="762" y="510"/>
                      <a:pt x="763" y="510"/>
                      <a:pt x="763" y="509"/>
                    </a:cubicBezTo>
                    <a:cubicBezTo>
                      <a:pt x="763" y="508"/>
                      <a:pt x="763" y="507"/>
                      <a:pt x="763" y="506"/>
                    </a:cubicBezTo>
                    <a:cubicBezTo>
                      <a:pt x="763" y="505"/>
                      <a:pt x="763" y="505"/>
                      <a:pt x="764" y="505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3" y="503"/>
                      <a:pt x="763" y="503"/>
                    </a:cubicBezTo>
                    <a:close/>
                    <a:moveTo>
                      <a:pt x="578" y="523"/>
                    </a:moveTo>
                    <a:cubicBezTo>
                      <a:pt x="578" y="523"/>
                      <a:pt x="578" y="524"/>
                      <a:pt x="577" y="523"/>
                    </a:cubicBezTo>
                    <a:cubicBezTo>
                      <a:pt x="577" y="524"/>
                      <a:pt x="577" y="525"/>
                      <a:pt x="577" y="525"/>
                    </a:cubicBezTo>
                    <a:cubicBezTo>
                      <a:pt x="578" y="524"/>
                      <a:pt x="579" y="524"/>
                      <a:pt x="578" y="523"/>
                    </a:cubicBezTo>
                    <a:close/>
                    <a:moveTo>
                      <a:pt x="575" y="519"/>
                    </a:moveTo>
                    <a:cubicBezTo>
                      <a:pt x="574" y="519"/>
                      <a:pt x="575" y="518"/>
                      <a:pt x="574" y="518"/>
                    </a:cubicBezTo>
                    <a:cubicBezTo>
                      <a:pt x="573" y="519"/>
                      <a:pt x="574" y="520"/>
                      <a:pt x="575" y="519"/>
                    </a:cubicBezTo>
                    <a:close/>
                    <a:moveTo>
                      <a:pt x="566" y="505"/>
                    </a:moveTo>
                    <a:cubicBezTo>
                      <a:pt x="565" y="505"/>
                      <a:pt x="565" y="506"/>
                      <a:pt x="565" y="506"/>
                    </a:cubicBezTo>
                    <a:cubicBezTo>
                      <a:pt x="566" y="507"/>
                      <a:pt x="566" y="506"/>
                      <a:pt x="566" y="505"/>
                    </a:cubicBezTo>
                    <a:close/>
                    <a:moveTo>
                      <a:pt x="573" y="516"/>
                    </a:moveTo>
                    <a:cubicBezTo>
                      <a:pt x="573" y="516"/>
                      <a:pt x="572" y="516"/>
                      <a:pt x="572" y="516"/>
                    </a:cubicBezTo>
                    <a:cubicBezTo>
                      <a:pt x="572" y="517"/>
                      <a:pt x="573" y="518"/>
                      <a:pt x="573" y="518"/>
                    </a:cubicBezTo>
                    <a:cubicBezTo>
                      <a:pt x="574" y="518"/>
                      <a:pt x="573" y="517"/>
                      <a:pt x="573" y="516"/>
                    </a:cubicBezTo>
                    <a:close/>
                    <a:moveTo>
                      <a:pt x="578" y="526"/>
                    </a:moveTo>
                    <a:cubicBezTo>
                      <a:pt x="579" y="526"/>
                      <a:pt x="579" y="527"/>
                      <a:pt x="579" y="528"/>
                    </a:cubicBezTo>
                    <a:cubicBezTo>
                      <a:pt x="580" y="527"/>
                      <a:pt x="580" y="527"/>
                      <a:pt x="580" y="526"/>
                    </a:cubicBezTo>
                    <a:cubicBezTo>
                      <a:pt x="579" y="526"/>
                      <a:pt x="578" y="525"/>
                      <a:pt x="578" y="525"/>
                    </a:cubicBezTo>
                    <a:cubicBezTo>
                      <a:pt x="578" y="525"/>
                      <a:pt x="578" y="525"/>
                      <a:pt x="577" y="525"/>
                    </a:cubicBezTo>
                    <a:cubicBezTo>
                      <a:pt x="577" y="526"/>
                      <a:pt x="577" y="526"/>
                      <a:pt x="578" y="526"/>
                    </a:cubicBezTo>
                    <a:close/>
                    <a:moveTo>
                      <a:pt x="593" y="541"/>
                    </a:moveTo>
                    <a:cubicBezTo>
                      <a:pt x="593" y="540"/>
                      <a:pt x="592" y="540"/>
                      <a:pt x="592" y="540"/>
                    </a:cubicBezTo>
                    <a:cubicBezTo>
                      <a:pt x="592" y="540"/>
                      <a:pt x="591" y="541"/>
                      <a:pt x="592" y="541"/>
                    </a:cubicBezTo>
                    <a:cubicBezTo>
                      <a:pt x="592" y="541"/>
                      <a:pt x="592" y="541"/>
                      <a:pt x="593" y="541"/>
                    </a:cubicBezTo>
                    <a:close/>
                    <a:moveTo>
                      <a:pt x="752" y="531"/>
                    </a:moveTo>
                    <a:cubicBezTo>
                      <a:pt x="751" y="531"/>
                      <a:pt x="751" y="531"/>
                      <a:pt x="751" y="531"/>
                    </a:cubicBezTo>
                    <a:cubicBezTo>
                      <a:pt x="751" y="531"/>
                      <a:pt x="752" y="531"/>
                      <a:pt x="752" y="531"/>
                    </a:cubicBezTo>
                    <a:close/>
                    <a:moveTo>
                      <a:pt x="759" y="517"/>
                    </a:moveTo>
                    <a:cubicBezTo>
                      <a:pt x="761" y="517"/>
                      <a:pt x="761" y="516"/>
                      <a:pt x="760" y="516"/>
                    </a:cubicBezTo>
                    <a:cubicBezTo>
                      <a:pt x="760" y="516"/>
                      <a:pt x="759" y="516"/>
                      <a:pt x="759" y="517"/>
                    </a:cubicBezTo>
                    <a:close/>
                    <a:moveTo>
                      <a:pt x="584" y="535"/>
                    </a:moveTo>
                    <a:cubicBezTo>
                      <a:pt x="584" y="536"/>
                      <a:pt x="586" y="535"/>
                      <a:pt x="585" y="535"/>
                    </a:cubicBezTo>
                    <a:cubicBezTo>
                      <a:pt x="585" y="534"/>
                      <a:pt x="584" y="535"/>
                      <a:pt x="584" y="535"/>
                    </a:cubicBezTo>
                    <a:close/>
                    <a:moveTo>
                      <a:pt x="582" y="530"/>
                    </a:moveTo>
                    <a:cubicBezTo>
                      <a:pt x="582" y="530"/>
                      <a:pt x="583" y="531"/>
                      <a:pt x="583" y="531"/>
                    </a:cubicBezTo>
                    <a:cubicBezTo>
                      <a:pt x="583" y="531"/>
                      <a:pt x="584" y="530"/>
                      <a:pt x="584" y="530"/>
                    </a:cubicBezTo>
                    <a:cubicBezTo>
                      <a:pt x="583" y="530"/>
                      <a:pt x="583" y="529"/>
                      <a:pt x="582" y="529"/>
                    </a:cubicBezTo>
                    <a:cubicBezTo>
                      <a:pt x="582" y="530"/>
                      <a:pt x="581" y="530"/>
                      <a:pt x="581" y="531"/>
                    </a:cubicBezTo>
                    <a:cubicBezTo>
                      <a:pt x="582" y="531"/>
                      <a:pt x="582" y="530"/>
                      <a:pt x="582" y="530"/>
                    </a:cubicBezTo>
                    <a:close/>
                    <a:moveTo>
                      <a:pt x="584" y="531"/>
                    </a:moveTo>
                    <a:cubicBezTo>
                      <a:pt x="584" y="533"/>
                      <a:pt x="584" y="533"/>
                      <a:pt x="584" y="533"/>
                    </a:cubicBezTo>
                    <a:cubicBezTo>
                      <a:pt x="585" y="533"/>
                      <a:pt x="584" y="534"/>
                      <a:pt x="586" y="534"/>
                    </a:cubicBezTo>
                    <a:cubicBezTo>
                      <a:pt x="585" y="533"/>
                      <a:pt x="585" y="531"/>
                      <a:pt x="584" y="531"/>
                    </a:cubicBezTo>
                    <a:close/>
                    <a:moveTo>
                      <a:pt x="581" y="529"/>
                    </a:moveTo>
                    <a:cubicBezTo>
                      <a:pt x="581" y="529"/>
                      <a:pt x="581" y="529"/>
                      <a:pt x="581" y="529"/>
                    </a:cubicBezTo>
                    <a:cubicBezTo>
                      <a:pt x="581" y="529"/>
                      <a:pt x="582" y="529"/>
                      <a:pt x="582" y="528"/>
                    </a:cubicBezTo>
                    <a:cubicBezTo>
                      <a:pt x="581" y="528"/>
                      <a:pt x="581" y="528"/>
                      <a:pt x="581" y="528"/>
                    </a:cubicBezTo>
                    <a:lnTo>
                      <a:pt x="581" y="529"/>
                    </a:lnTo>
                    <a:close/>
                    <a:moveTo>
                      <a:pt x="479" y="13"/>
                    </a:moveTo>
                    <a:cubicBezTo>
                      <a:pt x="480" y="14"/>
                      <a:pt x="479" y="13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2" y="15"/>
                      <a:pt x="484" y="15"/>
                      <a:pt x="484" y="16"/>
                    </a:cubicBezTo>
                    <a:cubicBezTo>
                      <a:pt x="484" y="16"/>
                      <a:pt x="485" y="16"/>
                      <a:pt x="485" y="16"/>
                    </a:cubicBezTo>
                    <a:cubicBezTo>
                      <a:pt x="485" y="16"/>
                      <a:pt x="485" y="17"/>
                      <a:pt x="485" y="17"/>
                    </a:cubicBezTo>
                    <a:cubicBezTo>
                      <a:pt x="485" y="17"/>
                      <a:pt x="486" y="17"/>
                      <a:pt x="486" y="17"/>
                    </a:cubicBezTo>
                    <a:cubicBezTo>
                      <a:pt x="486" y="17"/>
                      <a:pt x="486" y="17"/>
                      <a:pt x="486" y="17"/>
                    </a:cubicBezTo>
                    <a:cubicBezTo>
                      <a:pt x="486" y="17"/>
                      <a:pt x="487" y="17"/>
                      <a:pt x="487" y="17"/>
                    </a:cubicBezTo>
                    <a:cubicBezTo>
                      <a:pt x="488" y="18"/>
                      <a:pt x="489" y="17"/>
                      <a:pt x="489" y="18"/>
                    </a:cubicBezTo>
                    <a:cubicBezTo>
                      <a:pt x="490" y="18"/>
                      <a:pt x="490" y="18"/>
                      <a:pt x="490" y="18"/>
                    </a:cubicBezTo>
                    <a:cubicBezTo>
                      <a:pt x="491" y="19"/>
                      <a:pt x="492" y="19"/>
                      <a:pt x="492" y="19"/>
                    </a:cubicBezTo>
                    <a:cubicBezTo>
                      <a:pt x="493" y="20"/>
                      <a:pt x="492" y="18"/>
                      <a:pt x="493" y="19"/>
                    </a:cubicBezTo>
                    <a:cubicBezTo>
                      <a:pt x="493" y="19"/>
                      <a:pt x="494" y="20"/>
                      <a:pt x="495" y="20"/>
                    </a:cubicBezTo>
                    <a:cubicBezTo>
                      <a:pt x="495" y="21"/>
                      <a:pt x="495" y="21"/>
                      <a:pt x="495" y="21"/>
                    </a:cubicBezTo>
                    <a:cubicBezTo>
                      <a:pt x="496" y="21"/>
                      <a:pt x="497" y="21"/>
                      <a:pt x="497" y="21"/>
                    </a:cubicBezTo>
                    <a:cubicBezTo>
                      <a:pt x="497" y="21"/>
                      <a:pt x="497" y="22"/>
                      <a:pt x="498" y="22"/>
                    </a:cubicBezTo>
                    <a:cubicBezTo>
                      <a:pt x="498" y="23"/>
                      <a:pt x="499" y="23"/>
                      <a:pt x="499" y="23"/>
                    </a:cubicBezTo>
                    <a:cubicBezTo>
                      <a:pt x="500" y="23"/>
                      <a:pt x="500" y="22"/>
                      <a:pt x="501" y="22"/>
                    </a:cubicBezTo>
                    <a:cubicBezTo>
                      <a:pt x="502" y="23"/>
                      <a:pt x="504" y="25"/>
                      <a:pt x="504" y="26"/>
                    </a:cubicBezTo>
                    <a:cubicBezTo>
                      <a:pt x="505" y="26"/>
                      <a:pt x="506" y="26"/>
                      <a:pt x="506" y="27"/>
                    </a:cubicBezTo>
                    <a:cubicBezTo>
                      <a:pt x="506" y="27"/>
                      <a:pt x="507" y="27"/>
                      <a:pt x="507" y="27"/>
                    </a:cubicBezTo>
                    <a:cubicBezTo>
                      <a:pt x="507" y="27"/>
                      <a:pt x="507" y="27"/>
                      <a:pt x="507" y="27"/>
                    </a:cubicBezTo>
                    <a:cubicBezTo>
                      <a:pt x="507" y="27"/>
                      <a:pt x="508" y="27"/>
                      <a:pt x="508" y="27"/>
                    </a:cubicBezTo>
                    <a:cubicBezTo>
                      <a:pt x="508" y="27"/>
                      <a:pt x="508" y="28"/>
                      <a:pt x="508" y="28"/>
                    </a:cubicBezTo>
                    <a:cubicBezTo>
                      <a:pt x="508" y="28"/>
                      <a:pt x="508" y="28"/>
                      <a:pt x="508" y="28"/>
                    </a:cubicBezTo>
                    <a:cubicBezTo>
                      <a:pt x="510" y="29"/>
                      <a:pt x="512" y="30"/>
                      <a:pt x="513" y="30"/>
                    </a:cubicBezTo>
                    <a:cubicBezTo>
                      <a:pt x="514" y="31"/>
                      <a:pt x="515" y="31"/>
                      <a:pt x="516" y="32"/>
                    </a:cubicBezTo>
                    <a:cubicBezTo>
                      <a:pt x="516" y="32"/>
                      <a:pt x="516" y="32"/>
                      <a:pt x="516" y="33"/>
                    </a:cubicBezTo>
                    <a:cubicBezTo>
                      <a:pt x="517" y="33"/>
                      <a:pt x="517" y="33"/>
                      <a:pt x="518" y="34"/>
                    </a:cubicBezTo>
                    <a:cubicBezTo>
                      <a:pt x="518" y="34"/>
                      <a:pt x="518" y="34"/>
                      <a:pt x="518" y="34"/>
                    </a:cubicBezTo>
                    <a:cubicBezTo>
                      <a:pt x="518" y="34"/>
                      <a:pt x="519" y="35"/>
                      <a:pt x="519" y="35"/>
                    </a:cubicBezTo>
                    <a:cubicBezTo>
                      <a:pt x="520" y="36"/>
                      <a:pt x="521" y="36"/>
                      <a:pt x="521" y="36"/>
                    </a:cubicBezTo>
                    <a:cubicBezTo>
                      <a:pt x="522" y="38"/>
                      <a:pt x="523" y="37"/>
                      <a:pt x="523" y="39"/>
                    </a:cubicBezTo>
                    <a:cubicBezTo>
                      <a:pt x="524" y="39"/>
                      <a:pt x="526" y="39"/>
                      <a:pt x="526" y="40"/>
                    </a:cubicBezTo>
                    <a:cubicBezTo>
                      <a:pt x="527" y="40"/>
                      <a:pt x="527" y="41"/>
                      <a:pt x="527" y="41"/>
                    </a:cubicBezTo>
                    <a:cubicBezTo>
                      <a:pt x="528" y="41"/>
                      <a:pt x="529" y="41"/>
                      <a:pt x="529" y="42"/>
                    </a:cubicBezTo>
                    <a:cubicBezTo>
                      <a:pt x="529" y="42"/>
                      <a:pt x="529" y="43"/>
                      <a:pt x="530" y="43"/>
                    </a:cubicBezTo>
                    <a:cubicBezTo>
                      <a:pt x="530" y="43"/>
                      <a:pt x="531" y="44"/>
                      <a:pt x="531" y="44"/>
                    </a:cubicBezTo>
                    <a:cubicBezTo>
                      <a:pt x="531" y="44"/>
                      <a:pt x="531" y="45"/>
                      <a:pt x="532" y="45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3" y="46"/>
                      <a:pt x="533" y="46"/>
                      <a:pt x="533" y="46"/>
                    </a:cubicBezTo>
                    <a:cubicBezTo>
                      <a:pt x="533" y="46"/>
                      <a:pt x="533" y="46"/>
                      <a:pt x="534" y="46"/>
                    </a:cubicBezTo>
                    <a:cubicBezTo>
                      <a:pt x="534" y="47"/>
                      <a:pt x="534" y="47"/>
                      <a:pt x="534" y="48"/>
                    </a:cubicBezTo>
                    <a:cubicBezTo>
                      <a:pt x="535" y="48"/>
                      <a:pt x="535" y="48"/>
                      <a:pt x="536" y="48"/>
                    </a:cubicBezTo>
                    <a:cubicBezTo>
                      <a:pt x="536" y="48"/>
                      <a:pt x="536" y="49"/>
                      <a:pt x="536" y="49"/>
                    </a:cubicBezTo>
                    <a:cubicBezTo>
                      <a:pt x="536" y="49"/>
                      <a:pt x="537" y="49"/>
                      <a:pt x="537" y="49"/>
                    </a:cubicBezTo>
                    <a:cubicBezTo>
                      <a:pt x="537" y="49"/>
                      <a:pt x="537" y="50"/>
                      <a:pt x="537" y="50"/>
                    </a:cubicBezTo>
                    <a:cubicBezTo>
                      <a:pt x="538" y="50"/>
                      <a:pt x="539" y="51"/>
                      <a:pt x="539" y="51"/>
                    </a:cubicBezTo>
                    <a:cubicBezTo>
                      <a:pt x="540" y="51"/>
                      <a:pt x="541" y="52"/>
                      <a:pt x="542" y="52"/>
                    </a:cubicBezTo>
                    <a:cubicBezTo>
                      <a:pt x="542" y="54"/>
                      <a:pt x="543" y="54"/>
                      <a:pt x="543" y="54"/>
                    </a:cubicBezTo>
                    <a:cubicBezTo>
                      <a:pt x="543" y="55"/>
                      <a:pt x="543" y="55"/>
                      <a:pt x="543" y="55"/>
                    </a:cubicBezTo>
                    <a:cubicBezTo>
                      <a:pt x="544" y="56"/>
                      <a:pt x="545" y="56"/>
                      <a:pt x="546" y="57"/>
                    </a:cubicBezTo>
                    <a:cubicBezTo>
                      <a:pt x="546" y="57"/>
                      <a:pt x="546" y="58"/>
                      <a:pt x="546" y="58"/>
                    </a:cubicBezTo>
                    <a:cubicBezTo>
                      <a:pt x="546" y="58"/>
                      <a:pt x="547" y="58"/>
                      <a:pt x="547" y="58"/>
                    </a:cubicBezTo>
                    <a:cubicBezTo>
                      <a:pt x="548" y="59"/>
                      <a:pt x="549" y="60"/>
                      <a:pt x="550" y="61"/>
                    </a:cubicBezTo>
                    <a:cubicBezTo>
                      <a:pt x="551" y="61"/>
                      <a:pt x="551" y="62"/>
                      <a:pt x="552" y="63"/>
                    </a:cubicBezTo>
                    <a:cubicBezTo>
                      <a:pt x="552" y="64"/>
                      <a:pt x="553" y="64"/>
                      <a:pt x="553" y="64"/>
                    </a:cubicBezTo>
                    <a:cubicBezTo>
                      <a:pt x="554" y="65"/>
                      <a:pt x="554" y="65"/>
                      <a:pt x="554" y="66"/>
                    </a:cubicBezTo>
                    <a:cubicBezTo>
                      <a:pt x="556" y="67"/>
                      <a:pt x="556" y="68"/>
                      <a:pt x="558" y="68"/>
                    </a:cubicBezTo>
                    <a:cubicBezTo>
                      <a:pt x="558" y="71"/>
                      <a:pt x="559" y="71"/>
                      <a:pt x="560" y="71"/>
                    </a:cubicBezTo>
                    <a:cubicBezTo>
                      <a:pt x="560" y="73"/>
                      <a:pt x="560" y="73"/>
                      <a:pt x="561" y="74"/>
                    </a:cubicBezTo>
                    <a:cubicBezTo>
                      <a:pt x="562" y="75"/>
                      <a:pt x="563" y="78"/>
                      <a:pt x="565" y="79"/>
                    </a:cubicBezTo>
                    <a:cubicBezTo>
                      <a:pt x="565" y="80"/>
                      <a:pt x="565" y="80"/>
                      <a:pt x="565" y="81"/>
                    </a:cubicBezTo>
                    <a:cubicBezTo>
                      <a:pt x="566" y="81"/>
                      <a:pt x="566" y="82"/>
                      <a:pt x="567" y="82"/>
                    </a:cubicBezTo>
                    <a:cubicBezTo>
                      <a:pt x="567" y="84"/>
                      <a:pt x="568" y="85"/>
                      <a:pt x="568" y="86"/>
                    </a:cubicBezTo>
                    <a:cubicBezTo>
                      <a:pt x="569" y="86"/>
                      <a:pt x="570" y="88"/>
                      <a:pt x="571" y="88"/>
                    </a:cubicBezTo>
                    <a:cubicBezTo>
                      <a:pt x="570" y="89"/>
                      <a:pt x="572" y="89"/>
                      <a:pt x="572" y="90"/>
                    </a:cubicBezTo>
                    <a:cubicBezTo>
                      <a:pt x="572" y="91"/>
                      <a:pt x="573" y="91"/>
                      <a:pt x="574" y="92"/>
                    </a:cubicBezTo>
                    <a:cubicBezTo>
                      <a:pt x="573" y="94"/>
                      <a:pt x="574" y="95"/>
                      <a:pt x="574" y="96"/>
                    </a:cubicBezTo>
                    <a:cubicBezTo>
                      <a:pt x="574" y="97"/>
                      <a:pt x="575" y="97"/>
                      <a:pt x="574" y="97"/>
                    </a:cubicBezTo>
                    <a:cubicBezTo>
                      <a:pt x="576" y="98"/>
                      <a:pt x="576" y="99"/>
                      <a:pt x="577" y="99"/>
                    </a:cubicBezTo>
                    <a:cubicBezTo>
                      <a:pt x="577" y="99"/>
                      <a:pt x="577" y="101"/>
                      <a:pt x="577" y="101"/>
                    </a:cubicBezTo>
                    <a:cubicBezTo>
                      <a:pt x="577" y="101"/>
                      <a:pt x="578" y="101"/>
                      <a:pt x="578" y="101"/>
                    </a:cubicBezTo>
                    <a:cubicBezTo>
                      <a:pt x="577" y="102"/>
                      <a:pt x="577" y="102"/>
                      <a:pt x="577" y="102"/>
                    </a:cubicBezTo>
                    <a:cubicBezTo>
                      <a:pt x="577" y="103"/>
                      <a:pt x="578" y="103"/>
                      <a:pt x="578" y="104"/>
                    </a:cubicBezTo>
                    <a:cubicBezTo>
                      <a:pt x="579" y="104"/>
                      <a:pt x="579" y="105"/>
                      <a:pt x="579" y="106"/>
                    </a:cubicBezTo>
                    <a:cubicBezTo>
                      <a:pt x="579" y="108"/>
                      <a:pt x="580" y="109"/>
                      <a:pt x="580" y="111"/>
                    </a:cubicBezTo>
                    <a:cubicBezTo>
                      <a:pt x="583" y="120"/>
                      <a:pt x="586" y="129"/>
                      <a:pt x="587" y="139"/>
                    </a:cubicBezTo>
                    <a:cubicBezTo>
                      <a:pt x="587" y="142"/>
                      <a:pt x="587" y="144"/>
                      <a:pt x="587" y="147"/>
                    </a:cubicBezTo>
                    <a:cubicBezTo>
                      <a:pt x="587" y="155"/>
                      <a:pt x="587" y="163"/>
                      <a:pt x="583" y="171"/>
                    </a:cubicBezTo>
                    <a:cubicBezTo>
                      <a:pt x="582" y="172"/>
                      <a:pt x="581" y="175"/>
                      <a:pt x="580" y="176"/>
                    </a:cubicBezTo>
                    <a:cubicBezTo>
                      <a:pt x="577" y="179"/>
                      <a:pt x="575" y="181"/>
                      <a:pt x="571" y="183"/>
                    </a:cubicBezTo>
                    <a:cubicBezTo>
                      <a:pt x="565" y="185"/>
                      <a:pt x="557" y="185"/>
                      <a:pt x="552" y="180"/>
                    </a:cubicBezTo>
                    <a:cubicBezTo>
                      <a:pt x="550" y="179"/>
                      <a:pt x="549" y="178"/>
                      <a:pt x="548" y="177"/>
                    </a:cubicBezTo>
                    <a:cubicBezTo>
                      <a:pt x="547" y="175"/>
                      <a:pt x="547" y="174"/>
                      <a:pt x="546" y="172"/>
                    </a:cubicBezTo>
                    <a:cubicBezTo>
                      <a:pt x="546" y="170"/>
                      <a:pt x="546" y="168"/>
                      <a:pt x="546" y="167"/>
                    </a:cubicBezTo>
                    <a:cubicBezTo>
                      <a:pt x="548" y="172"/>
                      <a:pt x="556" y="172"/>
                      <a:pt x="560" y="171"/>
                    </a:cubicBezTo>
                    <a:cubicBezTo>
                      <a:pt x="565" y="169"/>
                      <a:pt x="569" y="166"/>
                      <a:pt x="571" y="161"/>
                    </a:cubicBezTo>
                    <a:cubicBezTo>
                      <a:pt x="576" y="148"/>
                      <a:pt x="570" y="133"/>
                      <a:pt x="559" y="127"/>
                    </a:cubicBezTo>
                    <a:cubicBezTo>
                      <a:pt x="550" y="122"/>
                      <a:pt x="537" y="121"/>
                      <a:pt x="528" y="126"/>
                    </a:cubicBezTo>
                    <a:cubicBezTo>
                      <a:pt x="523" y="128"/>
                      <a:pt x="518" y="132"/>
                      <a:pt x="515" y="137"/>
                    </a:cubicBezTo>
                    <a:cubicBezTo>
                      <a:pt x="504" y="154"/>
                      <a:pt x="503" y="179"/>
                      <a:pt x="518" y="194"/>
                    </a:cubicBezTo>
                    <a:cubicBezTo>
                      <a:pt x="521" y="198"/>
                      <a:pt x="526" y="201"/>
                      <a:pt x="531" y="203"/>
                    </a:cubicBezTo>
                    <a:cubicBezTo>
                      <a:pt x="531" y="203"/>
                      <a:pt x="531" y="203"/>
                      <a:pt x="531" y="203"/>
                    </a:cubicBezTo>
                    <a:cubicBezTo>
                      <a:pt x="526" y="211"/>
                      <a:pt x="521" y="220"/>
                      <a:pt x="525" y="230"/>
                    </a:cubicBezTo>
                    <a:cubicBezTo>
                      <a:pt x="531" y="248"/>
                      <a:pt x="545" y="255"/>
                      <a:pt x="562" y="256"/>
                    </a:cubicBezTo>
                    <a:cubicBezTo>
                      <a:pt x="572" y="256"/>
                      <a:pt x="582" y="249"/>
                      <a:pt x="586" y="243"/>
                    </a:cubicBezTo>
                    <a:cubicBezTo>
                      <a:pt x="592" y="233"/>
                      <a:pt x="589" y="232"/>
                      <a:pt x="588" y="231"/>
                    </a:cubicBezTo>
                    <a:cubicBezTo>
                      <a:pt x="595" y="231"/>
                      <a:pt x="603" y="230"/>
                      <a:pt x="608" y="226"/>
                    </a:cubicBezTo>
                    <a:cubicBezTo>
                      <a:pt x="621" y="217"/>
                      <a:pt x="623" y="201"/>
                      <a:pt x="625" y="180"/>
                    </a:cubicBezTo>
                    <a:cubicBezTo>
                      <a:pt x="626" y="165"/>
                      <a:pt x="625" y="150"/>
                      <a:pt x="621" y="135"/>
                    </a:cubicBezTo>
                    <a:cubicBezTo>
                      <a:pt x="619" y="130"/>
                      <a:pt x="617" y="124"/>
                      <a:pt x="615" y="119"/>
                    </a:cubicBezTo>
                    <a:cubicBezTo>
                      <a:pt x="615" y="118"/>
                      <a:pt x="615" y="118"/>
                      <a:pt x="614" y="117"/>
                    </a:cubicBezTo>
                    <a:cubicBezTo>
                      <a:pt x="612" y="112"/>
                      <a:pt x="610" y="106"/>
                      <a:pt x="607" y="101"/>
                    </a:cubicBezTo>
                    <a:cubicBezTo>
                      <a:pt x="606" y="100"/>
                      <a:pt x="606" y="97"/>
                      <a:pt x="605" y="95"/>
                    </a:cubicBezTo>
                    <a:cubicBezTo>
                      <a:pt x="604" y="94"/>
                      <a:pt x="604" y="94"/>
                      <a:pt x="603" y="93"/>
                    </a:cubicBezTo>
                    <a:cubicBezTo>
                      <a:pt x="602" y="92"/>
                      <a:pt x="603" y="94"/>
                      <a:pt x="603" y="93"/>
                    </a:cubicBezTo>
                    <a:cubicBezTo>
                      <a:pt x="603" y="93"/>
                      <a:pt x="603" y="92"/>
                      <a:pt x="603" y="92"/>
                    </a:cubicBezTo>
                    <a:cubicBezTo>
                      <a:pt x="603" y="92"/>
                      <a:pt x="602" y="91"/>
                      <a:pt x="602" y="91"/>
                    </a:cubicBezTo>
                    <a:cubicBezTo>
                      <a:pt x="601" y="91"/>
                      <a:pt x="601" y="89"/>
                      <a:pt x="600" y="89"/>
                    </a:cubicBezTo>
                    <a:cubicBezTo>
                      <a:pt x="600" y="89"/>
                      <a:pt x="600" y="88"/>
                      <a:pt x="600" y="87"/>
                    </a:cubicBezTo>
                    <a:cubicBezTo>
                      <a:pt x="598" y="88"/>
                      <a:pt x="599" y="86"/>
                      <a:pt x="598" y="86"/>
                    </a:cubicBezTo>
                    <a:cubicBezTo>
                      <a:pt x="597" y="84"/>
                      <a:pt x="598" y="83"/>
                      <a:pt x="597" y="81"/>
                    </a:cubicBezTo>
                    <a:cubicBezTo>
                      <a:pt x="596" y="80"/>
                      <a:pt x="592" y="78"/>
                      <a:pt x="593" y="76"/>
                    </a:cubicBezTo>
                    <a:cubicBezTo>
                      <a:pt x="592" y="76"/>
                      <a:pt x="591" y="75"/>
                      <a:pt x="591" y="75"/>
                    </a:cubicBezTo>
                    <a:cubicBezTo>
                      <a:pt x="590" y="74"/>
                      <a:pt x="590" y="75"/>
                      <a:pt x="589" y="75"/>
                    </a:cubicBezTo>
                    <a:cubicBezTo>
                      <a:pt x="587" y="72"/>
                      <a:pt x="588" y="73"/>
                      <a:pt x="586" y="71"/>
                    </a:cubicBezTo>
                    <a:cubicBezTo>
                      <a:pt x="586" y="71"/>
                      <a:pt x="586" y="70"/>
                      <a:pt x="585" y="69"/>
                    </a:cubicBezTo>
                    <a:cubicBezTo>
                      <a:pt x="586" y="68"/>
                      <a:pt x="584" y="69"/>
                      <a:pt x="584" y="67"/>
                    </a:cubicBezTo>
                    <a:cubicBezTo>
                      <a:pt x="584" y="67"/>
                      <a:pt x="584" y="68"/>
                      <a:pt x="583" y="68"/>
                    </a:cubicBezTo>
                    <a:cubicBezTo>
                      <a:pt x="582" y="67"/>
                      <a:pt x="582" y="65"/>
                      <a:pt x="582" y="64"/>
                    </a:cubicBezTo>
                    <a:cubicBezTo>
                      <a:pt x="580" y="64"/>
                      <a:pt x="580" y="62"/>
                      <a:pt x="578" y="62"/>
                    </a:cubicBezTo>
                    <a:cubicBezTo>
                      <a:pt x="578" y="61"/>
                      <a:pt x="577" y="61"/>
                      <a:pt x="577" y="61"/>
                    </a:cubicBezTo>
                    <a:cubicBezTo>
                      <a:pt x="576" y="60"/>
                      <a:pt x="576" y="60"/>
                      <a:pt x="576" y="60"/>
                    </a:cubicBezTo>
                    <a:cubicBezTo>
                      <a:pt x="575" y="59"/>
                      <a:pt x="575" y="58"/>
                      <a:pt x="574" y="59"/>
                    </a:cubicBezTo>
                    <a:cubicBezTo>
                      <a:pt x="573" y="58"/>
                      <a:pt x="573" y="57"/>
                      <a:pt x="572" y="56"/>
                    </a:cubicBezTo>
                    <a:cubicBezTo>
                      <a:pt x="572" y="56"/>
                      <a:pt x="571" y="56"/>
                      <a:pt x="571" y="56"/>
                    </a:cubicBezTo>
                    <a:cubicBezTo>
                      <a:pt x="571" y="55"/>
                      <a:pt x="571" y="55"/>
                      <a:pt x="571" y="55"/>
                    </a:cubicBezTo>
                    <a:cubicBezTo>
                      <a:pt x="570" y="55"/>
                      <a:pt x="570" y="55"/>
                      <a:pt x="569" y="54"/>
                    </a:cubicBezTo>
                    <a:cubicBezTo>
                      <a:pt x="569" y="53"/>
                      <a:pt x="568" y="53"/>
                      <a:pt x="567" y="52"/>
                    </a:cubicBezTo>
                    <a:cubicBezTo>
                      <a:pt x="567" y="52"/>
                      <a:pt x="567" y="52"/>
                      <a:pt x="567" y="52"/>
                    </a:cubicBezTo>
                    <a:cubicBezTo>
                      <a:pt x="567" y="51"/>
                      <a:pt x="565" y="52"/>
                      <a:pt x="565" y="51"/>
                    </a:cubicBezTo>
                    <a:cubicBezTo>
                      <a:pt x="564" y="50"/>
                      <a:pt x="564" y="49"/>
                      <a:pt x="563" y="48"/>
                    </a:cubicBezTo>
                    <a:cubicBezTo>
                      <a:pt x="560" y="48"/>
                      <a:pt x="560" y="45"/>
                      <a:pt x="557" y="45"/>
                    </a:cubicBezTo>
                    <a:cubicBezTo>
                      <a:pt x="557" y="44"/>
                      <a:pt x="556" y="43"/>
                      <a:pt x="554" y="43"/>
                    </a:cubicBezTo>
                    <a:cubicBezTo>
                      <a:pt x="555" y="42"/>
                      <a:pt x="553" y="42"/>
                      <a:pt x="553" y="41"/>
                    </a:cubicBezTo>
                    <a:cubicBezTo>
                      <a:pt x="552" y="41"/>
                      <a:pt x="552" y="40"/>
                      <a:pt x="551" y="40"/>
                    </a:cubicBezTo>
                    <a:cubicBezTo>
                      <a:pt x="549" y="37"/>
                      <a:pt x="546" y="35"/>
                      <a:pt x="543" y="34"/>
                    </a:cubicBezTo>
                    <a:cubicBezTo>
                      <a:pt x="541" y="32"/>
                      <a:pt x="538" y="30"/>
                      <a:pt x="536" y="31"/>
                    </a:cubicBezTo>
                    <a:cubicBezTo>
                      <a:pt x="535" y="30"/>
                      <a:pt x="534" y="30"/>
                      <a:pt x="534" y="29"/>
                    </a:cubicBezTo>
                    <a:cubicBezTo>
                      <a:pt x="533" y="29"/>
                      <a:pt x="531" y="27"/>
                      <a:pt x="532" y="30"/>
                    </a:cubicBezTo>
                    <a:cubicBezTo>
                      <a:pt x="531" y="29"/>
                      <a:pt x="530" y="27"/>
                      <a:pt x="529" y="26"/>
                    </a:cubicBezTo>
                    <a:cubicBezTo>
                      <a:pt x="527" y="25"/>
                      <a:pt x="528" y="27"/>
                      <a:pt x="527" y="26"/>
                    </a:cubicBezTo>
                    <a:cubicBezTo>
                      <a:pt x="527" y="25"/>
                      <a:pt x="526" y="25"/>
                      <a:pt x="525" y="25"/>
                    </a:cubicBezTo>
                    <a:cubicBezTo>
                      <a:pt x="524" y="25"/>
                      <a:pt x="524" y="25"/>
                      <a:pt x="524" y="25"/>
                    </a:cubicBezTo>
                    <a:cubicBezTo>
                      <a:pt x="523" y="25"/>
                      <a:pt x="524" y="24"/>
                      <a:pt x="523" y="24"/>
                    </a:cubicBezTo>
                    <a:cubicBezTo>
                      <a:pt x="522" y="24"/>
                      <a:pt x="522" y="24"/>
                      <a:pt x="522" y="24"/>
                    </a:cubicBezTo>
                    <a:cubicBezTo>
                      <a:pt x="522" y="24"/>
                      <a:pt x="521" y="24"/>
                      <a:pt x="521" y="24"/>
                    </a:cubicBezTo>
                    <a:cubicBezTo>
                      <a:pt x="521" y="24"/>
                      <a:pt x="521" y="23"/>
                      <a:pt x="521" y="23"/>
                    </a:cubicBezTo>
                    <a:cubicBezTo>
                      <a:pt x="521" y="23"/>
                      <a:pt x="519" y="22"/>
                      <a:pt x="518" y="21"/>
                    </a:cubicBezTo>
                    <a:cubicBezTo>
                      <a:pt x="518" y="21"/>
                      <a:pt x="516" y="22"/>
                      <a:pt x="516" y="22"/>
                    </a:cubicBezTo>
                    <a:cubicBezTo>
                      <a:pt x="516" y="22"/>
                      <a:pt x="516" y="22"/>
                      <a:pt x="516" y="22"/>
                    </a:cubicBezTo>
                    <a:cubicBezTo>
                      <a:pt x="515" y="21"/>
                      <a:pt x="516" y="21"/>
                      <a:pt x="515" y="21"/>
                    </a:cubicBezTo>
                    <a:cubicBezTo>
                      <a:pt x="515" y="21"/>
                      <a:pt x="515" y="21"/>
                      <a:pt x="515" y="21"/>
                    </a:cubicBezTo>
                    <a:cubicBezTo>
                      <a:pt x="514" y="21"/>
                      <a:pt x="514" y="21"/>
                      <a:pt x="514" y="21"/>
                    </a:cubicBezTo>
                    <a:cubicBezTo>
                      <a:pt x="512" y="20"/>
                      <a:pt x="512" y="20"/>
                      <a:pt x="510" y="20"/>
                    </a:cubicBezTo>
                    <a:cubicBezTo>
                      <a:pt x="510" y="19"/>
                      <a:pt x="509" y="20"/>
                      <a:pt x="509" y="20"/>
                    </a:cubicBezTo>
                    <a:cubicBezTo>
                      <a:pt x="509" y="20"/>
                      <a:pt x="509" y="19"/>
                      <a:pt x="509" y="19"/>
                    </a:cubicBezTo>
                    <a:cubicBezTo>
                      <a:pt x="509" y="19"/>
                      <a:pt x="508" y="19"/>
                      <a:pt x="508" y="19"/>
                    </a:cubicBezTo>
                    <a:cubicBezTo>
                      <a:pt x="508" y="19"/>
                      <a:pt x="508" y="19"/>
                      <a:pt x="508" y="19"/>
                    </a:cubicBezTo>
                    <a:cubicBezTo>
                      <a:pt x="508" y="18"/>
                      <a:pt x="508" y="19"/>
                      <a:pt x="508" y="18"/>
                    </a:cubicBezTo>
                    <a:cubicBezTo>
                      <a:pt x="506" y="18"/>
                      <a:pt x="506" y="18"/>
                      <a:pt x="505" y="18"/>
                    </a:cubicBezTo>
                    <a:cubicBezTo>
                      <a:pt x="505" y="17"/>
                      <a:pt x="505" y="18"/>
                      <a:pt x="504" y="18"/>
                    </a:cubicBezTo>
                    <a:cubicBezTo>
                      <a:pt x="504" y="18"/>
                      <a:pt x="503" y="18"/>
                      <a:pt x="503" y="18"/>
                    </a:cubicBezTo>
                    <a:cubicBezTo>
                      <a:pt x="502" y="17"/>
                      <a:pt x="501" y="17"/>
                      <a:pt x="499" y="17"/>
                    </a:cubicBezTo>
                    <a:cubicBezTo>
                      <a:pt x="499" y="16"/>
                      <a:pt x="498" y="16"/>
                      <a:pt x="498" y="15"/>
                    </a:cubicBezTo>
                    <a:cubicBezTo>
                      <a:pt x="496" y="15"/>
                      <a:pt x="495" y="15"/>
                      <a:pt x="493" y="15"/>
                    </a:cubicBezTo>
                    <a:cubicBezTo>
                      <a:pt x="493" y="15"/>
                      <a:pt x="493" y="14"/>
                      <a:pt x="492" y="14"/>
                    </a:cubicBezTo>
                    <a:cubicBezTo>
                      <a:pt x="492" y="14"/>
                      <a:pt x="492" y="14"/>
                      <a:pt x="492" y="14"/>
                    </a:cubicBezTo>
                    <a:cubicBezTo>
                      <a:pt x="491" y="14"/>
                      <a:pt x="491" y="14"/>
                      <a:pt x="490" y="14"/>
                    </a:cubicBezTo>
                    <a:cubicBezTo>
                      <a:pt x="490" y="14"/>
                      <a:pt x="489" y="13"/>
                      <a:pt x="488" y="13"/>
                    </a:cubicBezTo>
                    <a:cubicBezTo>
                      <a:pt x="487" y="13"/>
                      <a:pt x="487" y="13"/>
                      <a:pt x="486" y="13"/>
                    </a:cubicBezTo>
                    <a:cubicBezTo>
                      <a:pt x="485" y="12"/>
                      <a:pt x="488" y="14"/>
                      <a:pt x="487" y="14"/>
                    </a:cubicBezTo>
                    <a:cubicBezTo>
                      <a:pt x="486" y="13"/>
                      <a:pt x="482" y="13"/>
                      <a:pt x="481" y="12"/>
                    </a:cubicBezTo>
                    <a:cubicBezTo>
                      <a:pt x="481" y="12"/>
                      <a:pt x="481" y="12"/>
                      <a:pt x="480" y="12"/>
                    </a:cubicBezTo>
                    <a:cubicBezTo>
                      <a:pt x="480" y="12"/>
                      <a:pt x="480" y="13"/>
                      <a:pt x="480" y="13"/>
                    </a:cubicBezTo>
                    <a:cubicBezTo>
                      <a:pt x="480" y="13"/>
                      <a:pt x="480" y="12"/>
                      <a:pt x="479" y="12"/>
                    </a:cubicBezTo>
                    <a:cubicBezTo>
                      <a:pt x="479" y="12"/>
                      <a:pt x="478" y="12"/>
                      <a:pt x="478" y="12"/>
                    </a:cubicBezTo>
                    <a:cubicBezTo>
                      <a:pt x="478" y="13"/>
                      <a:pt x="478" y="13"/>
                      <a:pt x="479" y="13"/>
                    </a:cubicBezTo>
                    <a:close/>
                    <a:moveTo>
                      <a:pt x="590" y="77"/>
                    </a:moveTo>
                    <a:cubicBezTo>
                      <a:pt x="590" y="77"/>
                      <a:pt x="601" y="96"/>
                      <a:pt x="605" y="108"/>
                    </a:cubicBezTo>
                    <a:cubicBezTo>
                      <a:pt x="616" y="143"/>
                      <a:pt x="614" y="182"/>
                      <a:pt x="593" y="193"/>
                    </a:cubicBezTo>
                    <a:cubicBezTo>
                      <a:pt x="582" y="198"/>
                      <a:pt x="571" y="194"/>
                      <a:pt x="570" y="193"/>
                    </a:cubicBezTo>
                    <a:cubicBezTo>
                      <a:pt x="572" y="194"/>
                      <a:pt x="594" y="197"/>
                      <a:pt x="604" y="172"/>
                    </a:cubicBezTo>
                    <a:cubicBezTo>
                      <a:pt x="613" y="153"/>
                      <a:pt x="611" y="116"/>
                      <a:pt x="590" y="77"/>
                    </a:cubicBezTo>
                    <a:close/>
                    <a:moveTo>
                      <a:pt x="548" y="57"/>
                    </a:moveTo>
                    <a:cubicBezTo>
                      <a:pt x="548" y="56"/>
                      <a:pt x="547" y="57"/>
                      <a:pt x="546" y="56"/>
                    </a:cubicBezTo>
                    <a:cubicBezTo>
                      <a:pt x="546" y="56"/>
                      <a:pt x="546" y="56"/>
                      <a:pt x="546" y="55"/>
                    </a:cubicBezTo>
                    <a:cubicBezTo>
                      <a:pt x="546" y="55"/>
                      <a:pt x="545" y="55"/>
                      <a:pt x="544" y="55"/>
                    </a:cubicBezTo>
                    <a:cubicBezTo>
                      <a:pt x="544" y="54"/>
                      <a:pt x="544" y="53"/>
                      <a:pt x="544" y="53"/>
                    </a:cubicBezTo>
                    <a:cubicBezTo>
                      <a:pt x="543" y="53"/>
                      <a:pt x="543" y="53"/>
                      <a:pt x="543" y="53"/>
                    </a:cubicBezTo>
                    <a:cubicBezTo>
                      <a:pt x="542" y="52"/>
                      <a:pt x="542" y="52"/>
                      <a:pt x="542" y="52"/>
                    </a:cubicBezTo>
                    <a:cubicBezTo>
                      <a:pt x="541" y="50"/>
                      <a:pt x="538" y="49"/>
                      <a:pt x="537" y="47"/>
                    </a:cubicBezTo>
                    <a:cubicBezTo>
                      <a:pt x="537" y="47"/>
                      <a:pt x="539" y="48"/>
                      <a:pt x="540" y="48"/>
                    </a:cubicBezTo>
                    <a:cubicBezTo>
                      <a:pt x="540" y="49"/>
                      <a:pt x="541" y="49"/>
                      <a:pt x="541" y="49"/>
                    </a:cubicBezTo>
                    <a:cubicBezTo>
                      <a:pt x="541" y="50"/>
                      <a:pt x="542" y="49"/>
                      <a:pt x="542" y="50"/>
                    </a:cubicBezTo>
                    <a:cubicBezTo>
                      <a:pt x="542" y="50"/>
                      <a:pt x="542" y="51"/>
                      <a:pt x="542" y="51"/>
                    </a:cubicBezTo>
                    <a:cubicBezTo>
                      <a:pt x="543" y="51"/>
                      <a:pt x="544" y="51"/>
                      <a:pt x="545" y="51"/>
                    </a:cubicBezTo>
                    <a:cubicBezTo>
                      <a:pt x="545" y="52"/>
                      <a:pt x="544" y="52"/>
                      <a:pt x="544" y="52"/>
                    </a:cubicBezTo>
                    <a:cubicBezTo>
                      <a:pt x="544" y="53"/>
                      <a:pt x="544" y="53"/>
                      <a:pt x="545" y="53"/>
                    </a:cubicBezTo>
                    <a:cubicBezTo>
                      <a:pt x="545" y="53"/>
                      <a:pt x="546" y="54"/>
                      <a:pt x="546" y="54"/>
                    </a:cubicBezTo>
                    <a:cubicBezTo>
                      <a:pt x="546" y="54"/>
                      <a:pt x="546" y="54"/>
                      <a:pt x="546" y="54"/>
                    </a:cubicBezTo>
                    <a:cubicBezTo>
                      <a:pt x="547" y="55"/>
                      <a:pt x="548" y="55"/>
                      <a:pt x="548" y="57"/>
                    </a:cubicBezTo>
                    <a:close/>
                    <a:moveTo>
                      <a:pt x="547" y="52"/>
                    </a:moveTo>
                    <a:cubicBezTo>
                      <a:pt x="547" y="51"/>
                      <a:pt x="548" y="52"/>
                      <a:pt x="549" y="52"/>
                    </a:cubicBezTo>
                    <a:cubicBezTo>
                      <a:pt x="549" y="53"/>
                      <a:pt x="551" y="54"/>
                      <a:pt x="551" y="55"/>
                    </a:cubicBezTo>
                    <a:cubicBezTo>
                      <a:pt x="550" y="56"/>
                      <a:pt x="550" y="54"/>
                      <a:pt x="549" y="54"/>
                    </a:cubicBezTo>
                    <a:cubicBezTo>
                      <a:pt x="549" y="53"/>
                      <a:pt x="548" y="54"/>
                      <a:pt x="548" y="52"/>
                    </a:cubicBezTo>
                    <a:cubicBezTo>
                      <a:pt x="547" y="53"/>
                      <a:pt x="547" y="52"/>
                      <a:pt x="547" y="52"/>
                    </a:cubicBezTo>
                    <a:close/>
                    <a:moveTo>
                      <a:pt x="556" y="67"/>
                    </a:moveTo>
                    <a:cubicBezTo>
                      <a:pt x="555" y="67"/>
                      <a:pt x="555" y="65"/>
                      <a:pt x="555" y="64"/>
                    </a:cubicBezTo>
                    <a:cubicBezTo>
                      <a:pt x="553" y="64"/>
                      <a:pt x="553" y="62"/>
                      <a:pt x="552" y="60"/>
                    </a:cubicBezTo>
                    <a:cubicBezTo>
                      <a:pt x="550" y="61"/>
                      <a:pt x="551" y="59"/>
                      <a:pt x="549" y="59"/>
                    </a:cubicBezTo>
                    <a:cubicBezTo>
                      <a:pt x="549" y="58"/>
                      <a:pt x="549" y="57"/>
                      <a:pt x="548" y="57"/>
                    </a:cubicBezTo>
                    <a:cubicBezTo>
                      <a:pt x="549" y="56"/>
                      <a:pt x="550" y="58"/>
                      <a:pt x="551" y="59"/>
                    </a:cubicBezTo>
                    <a:cubicBezTo>
                      <a:pt x="552" y="59"/>
                      <a:pt x="551" y="57"/>
                      <a:pt x="551" y="57"/>
                    </a:cubicBezTo>
                    <a:cubicBezTo>
                      <a:pt x="552" y="57"/>
                      <a:pt x="552" y="56"/>
                      <a:pt x="553" y="56"/>
                    </a:cubicBezTo>
                    <a:cubicBezTo>
                      <a:pt x="552" y="59"/>
                      <a:pt x="554" y="59"/>
                      <a:pt x="553" y="62"/>
                    </a:cubicBezTo>
                    <a:cubicBezTo>
                      <a:pt x="553" y="62"/>
                      <a:pt x="554" y="61"/>
                      <a:pt x="554" y="61"/>
                    </a:cubicBezTo>
                    <a:cubicBezTo>
                      <a:pt x="556" y="62"/>
                      <a:pt x="556" y="64"/>
                      <a:pt x="557" y="65"/>
                    </a:cubicBezTo>
                    <a:cubicBezTo>
                      <a:pt x="557" y="65"/>
                      <a:pt x="556" y="65"/>
                      <a:pt x="556" y="67"/>
                    </a:cubicBezTo>
                    <a:close/>
                    <a:moveTo>
                      <a:pt x="556" y="60"/>
                    </a:moveTo>
                    <a:cubicBezTo>
                      <a:pt x="557" y="60"/>
                      <a:pt x="557" y="61"/>
                      <a:pt x="558" y="61"/>
                    </a:cubicBezTo>
                    <a:cubicBezTo>
                      <a:pt x="557" y="62"/>
                      <a:pt x="556" y="61"/>
                      <a:pt x="556" y="60"/>
                    </a:cubicBezTo>
                    <a:close/>
                    <a:moveTo>
                      <a:pt x="564" y="73"/>
                    </a:moveTo>
                    <a:cubicBezTo>
                      <a:pt x="563" y="73"/>
                      <a:pt x="563" y="73"/>
                      <a:pt x="563" y="72"/>
                    </a:cubicBezTo>
                    <a:cubicBezTo>
                      <a:pt x="562" y="72"/>
                      <a:pt x="561" y="72"/>
                      <a:pt x="561" y="71"/>
                    </a:cubicBezTo>
                    <a:cubicBezTo>
                      <a:pt x="562" y="70"/>
                      <a:pt x="563" y="73"/>
                      <a:pt x="565" y="72"/>
                    </a:cubicBezTo>
                    <a:cubicBezTo>
                      <a:pt x="564" y="72"/>
                      <a:pt x="564" y="73"/>
                      <a:pt x="565" y="73"/>
                    </a:cubicBezTo>
                    <a:cubicBezTo>
                      <a:pt x="565" y="74"/>
                      <a:pt x="564" y="74"/>
                      <a:pt x="564" y="73"/>
                    </a:cubicBezTo>
                    <a:close/>
                    <a:moveTo>
                      <a:pt x="574" y="82"/>
                    </a:moveTo>
                    <a:cubicBezTo>
                      <a:pt x="574" y="83"/>
                      <a:pt x="575" y="84"/>
                      <a:pt x="575" y="85"/>
                    </a:cubicBezTo>
                    <a:cubicBezTo>
                      <a:pt x="576" y="86"/>
                      <a:pt x="577" y="86"/>
                      <a:pt x="577" y="87"/>
                    </a:cubicBezTo>
                    <a:cubicBezTo>
                      <a:pt x="576" y="87"/>
                      <a:pt x="575" y="86"/>
                      <a:pt x="575" y="85"/>
                    </a:cubicBezTo>
                    <a:cubicBezTo>
                      <a:pt x="573" y="85"/>
                      <a:pt x="573" y="83"/>
                      <a:pt x="571" y="83"/>
                    </a:cubicBezTo>
                    <a:cubicBezTo>
                      <a:pt x="572" y="82"/>
                      <a:pt x="571" y="82"/>
                      <a:pt x="570" y="81"/>
                    </a:cubicBezTo>
                    <a:cubicBezTo>
                      <a:pt x="570" y="81"/>
                      <a:pt x="570" y="80"/>
                      <a:pt x="570" y="80"/>
                    </a:cubicBezTo>
                    <a:cubicBezTo>
                      <a:pt x="569" y="79"/>
                      <a:pt x="568" y="79"/>
                      <a:pt x="568" y="77"/>
                    </a:cubicBezTo>
                    <a:cubicBezTo>
                      <a:pt x="567" y="77"/>
                      <a:pt x="567" y="78"/>
                      <a:pt x="566" y="77"/>
                    </a:cubicBezTo>
                    <a:cubicBezTo>
                      <a:pt x="566" y="75"/>
                      <a:pt x="567" y="75"/>
                      <a:pt x="567" y="74"/>
                    </a:cubicBezTo>
                    <a:cubicBezTo>
                      <a:pt x="567" y="74"/>
                      <a:pt x="567" y="74"/>
                      <a:pt x="567" y="74"/>
                    </a:cubicBezTo>
                    <a:cubicBezTo>
                      <a:pt x="568" y="74"/>
                      <a:pt x="569" y="76"/>
                      <a:pt x="569" y="77"/>
                    </a:cubicBezTo>
                    <a:cubicBezTo>
                      <a:pt x="570" y="78"/>
                      <a:pt x="570" y="78"/>
                      <a:pt x="570" y="78"/>
                    </a:cubicBezTo>
                    <a:cubicBezTo>
                      <a:pt x="571" y="80"/>
                      <a:pt x="572" y="82"/>
                      <a:pt x="574" y="82"/>
                    </a:cubicBezTo>
                    <a:close/>
                    <a:moveTo>
                      <a:pt x="533" y="33"/>
                    </a:moveTo>
                    <a:cubicBezTo>
                      <a:pt x="533" y="34"/>
                      <a:pt x="534" y="34"/>
                      <a:pt x="534" y="35"/>
                    </a:cubicBezTo>
                    <a:cubicBezTo>
                      <a:pt x="535" y="35"/>
                      <a:pt x="535" y="35"/>
                      <a:pt x="535" y="36"/>
                    </a:cubicBezTo>
                    <a:cubicBezTo>
                      <a:pt x="536" y="36"/>
                      <a:pt x="536" y="35"/>
                      <a:pt x="537" y="35"/>
                    </a:cubicBezTo>
                    <a:cubicBezTo>
                      <a:pt x="537" y="36"/>
                      <a:pt x="539" y="36"/>
                      <a:pt x="539" y="37"/>
                    </a:cubicBezTo>
                    <a:cubicBezTo>
                      <a:pt x="540" y="37"/>
                      <a:pt x="540" y="37"/>
                      <a:pt x="540" y="37"/>
                    </a:cubicBezTo>
                    <a:cubicBezTo>
                      <a:pt x="541" y="38"/>
                      <a:pt x="540" y="38"/>
                      <a:pt x="542" y="38"/>
                    </a:cubicBezTo>
                    <a:cubicBezTo>
                      <a:pt x="542" y="39"/>
                      <a:pt x="543" y="39"/>
                      <a:pt x="543" y="40"/>
                    </a:cubicBezTo>
                    <a:cubicBezTo>
                      <a:pt x="544" y="40"/>
                      <a:pt x="543" y="40"/>
                      <a:pt x="544" y="40"/>
                    </a:cubicBezTo>
                    <a:cubicBezTo>
                      <a:pt x="545" y="42"/>
                      <a:pt x="548" y="43"/>
                      <a:pt x="549" y="45"/>
                    </a:cubicBezTo>
                    <a:cubicBezTo>
                      <a:pt x="550" y="46"/>
                      <a:pt x="551" y="46"/>
                      <a:pt x="551" y="47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4" y="49"/>
                      <a:pt x="556" y="49"/>
                      <a:pt x="556" y="51"/>
                    </a:cubicBezTo>
                    <a:cubicBezTo>
                      <a:pt x="558" y="51"/>
                      <a:pt x="558" y="51"/>
                      <a:pt x="558" y="51"/>
                    </a:cubicBezTo>
                    <a:cubicBezTo>
                      <a:pt x="558" y="53"/>
                      <a:pt x="560" y="53"/>
                      <a:pt x="560" y="54"/>
                    </a:cubicBezTo>
                    <a:cubicBezTo>
                      <a:pt x="561" y="54"/>
                      <a:pt x="560" y="54"/>
                      <a:pt x="561" y="54"/>
                    </a:cubicBezTo>
                    <a:cubicBezTo>
                      <a:pt x="561" y="54"/>
                      <a:pt x="561" y="55"/>
                      <a:pt x="562" y="55"/>
                    </a:cubicBezTo>
                    <a:cubicBezTo>
                      <a:pt x="563" y="55"/>
                      <a:pt x="563" y="56"/>
                      <a:pt x="563" y="56"/>
                    </a:cubicBezTo>
                    <a:cubicBezTo>
                      <a:pt x="563" y="57"/>
                      <a:pt x="564" y="57"/>
                      <a:pt x="564" y="57"/>
                    </a:cubicBezTo>
                    <a:cubicBezTo>
                      <a:pt x="565" y="57"/>
                      <a:pt x="565" y="58"/>
                      <a:pt x="566" y="58"/>
                    </a:cubicBezTo>
                    <a:cubicBezTo>
                      <a:pt x="567" y="61"/>
                      <a:pt x="570" y="62"/>
                      <a:pt x="572" y="63"/>
                    </a:cubicBezTo>
                    <a:cubicBezTo>
                      <a:pt x="572" y="65"/>
                      <a:pt x="570" y="63"/>
                      <a:pt x="569" y="63"/>
                    </a:cubicBezTo>
                    <a:cubicBezTo>
                      <a:pt x="569" y="63"/>
                      <a:pt x="568" y="62"/>
                      <a:pt x="568" y="61"/>
                    </a:cubicBezTo>
                    <a:cubicBezTo>
                      <a:pt x="565" y="61"/>
                      <a:pt x="565" y="57"/>
                      <a:pt x="561" y="57"/>
                    </a:cubicBezTo>
                    <a:cubicBezTo>
                      <a:pt x="561" y="56"/>
                      <a:pt x="560" y="56"/>
                      <a:pt x="560" y="55"/>
                    </a:cubicBezTo>
                    <a:cubicBezTo>
                      <a:pt x="559" y="55"/>
                      <a:pt x="559" y="53"/>
                      <a:pt x="558" y="53"/>
                    </a:cubicBezTo>
                    <a:cubicBezTo>
                      <a:pt x="558" y="52"/>
                      <a:pt x="556" y="53"/>
                      <a:pt x="557" y="51"/>
                    </a:cubicBezTo>
                    <a:cubicBezTo>
                      <a:pt x="556" y="52"/>
                      <a:pt x="555" y="51"/>
                      <a:pt x="555" y="52"/>
                    </a:cubicBezTo>
                    <a:cubicBezTo>
                      <a:pt x="555" y="51"/>
                      <a:pt x="554" y="51"/>
                      <a:pt x="554" y="50"/>
                    </a:cubicBezTo>
                    <a:cubicBezTo>
                      <a:pt x="554" y="49"/>
                      <a:pt x="553" y="49"/>
                      <a:pt x="553" y="49"/>
                    </a:cubicBezTo>
                    <a:cubicBezTo>
                      <a:pt x="553" y="48"/>
                      <a:pt x="553" y="48"/>
                      <a:pt x="552" y="48"/>
                    </a:cubicBezTo>
                    <a:cubicBezTo>
                      <a:pt x="552" y="48"/>
                      <a:pt x="552" y="49"/>
                      <a:pt x="552" y="49"/>
                    </a:cubicBezTo>
                    <a:cubicBezTo>
                      <a:pt x="551" y="48"/>
                      <a:pt x="551" y="49"/>
                      <a:pt x="550" y="48"/>
                    </a:cubicBezTo>
                    <a:cubicBezTo>
                      <a:pt x="550" y="48"/>
                      <a:pt x="550" y="47"/>
                      <a:pt x="550" y="47"/>
                    </a:cubicBezTo>
                    <a:cubicBezTo>
                      <a:pt x="549" y="47"/>
                      <a:pt x="548" y="46"/>
                      <a:pt x="547" y="45"/>
                    </a:cubicBezTo>
                    <a:cubicBezTo>
                      <a:pt x="547" y="45"/>
                      <a:pt x="545" y="44"/>
                      <a:pt x="544" y="43"/>
                    </a:cubicBezTo>
                    <a:cubicBezTo>
                      <a:pt x="544" y="43"/>
                      <a:pt x="544" y="43"/>
                      <a:pt x="543" y="42"/>
                    </a:cubicBezTo>
                    <a:cubicBezTo>
                      <a:pt x="543" y="42"/>
                      <a:pt x="543" y="42"/>
                      <a:pt x="542" y="42"/>
                    </a:cubicBezTo>
                    <a:cubicBezTo>
                      <a:pt x="542" y="41"/>
                      <a:pt x="542" y="41"/>
                      <a:pt x="542" y="41"/>
                    </a:cubicBezTo>
                    <a:cubicBezTo>
                      <a:pt x="542" y="40"/>
                      <a:pt x="541" y="40"/>
                      <a:pt x="541" y="40"/>
                    </a:cubicBezTo>
                    <a:cubicBezTo>
                      <a:pt x="540" y="40"/>
                      <a:pt x="540" y="39"/>
                      <a:pt x="539" y="39"/>
                    </a:cubicBezTo>
                    <a:cubicBezTo>
                      <a:pt x="539" y="37"/>
                      <a:pt x="536" y="38"/>
                      <a:pt x="537" y="36"/>
                    </a:cubicBezTo>
                    <a:cubicBezTo>
                      <a:pt x="535" y="36"/>
                      <a:pt x="536" y="37"/>
                      <a:pt x="535" y="37"/>
                    </a:cubicBezTo>
                    <a:cubicBezTo>
                      <a:pt x="534" y="36"/>
                      <a:pt x="534" y="36"/>
                      <a:pt x="534" y="35"/>
                    </a:cubicBezTo>
                    <a:cubicBezTo>
                      <a:pt x="533" y="36"/>
                      <a:pt x="533" y="34"/>
                      <a:pt x="531" y="33"/>
                    </a:cubicBezTo>
                    <a:cubicBezTo>
                      <a:pt x="531" y="32"/>
                      <a:pt x="532" y="33"/>
                      <a:pt x="533" y="33"/>
                    </a:cubicBezTo>
                    <a:close/>
                    <a:moveTo>
                      <a:pt x="520" y="33"/>
                    </a:moveTo>
                    <a:cubicBezTo>
                      <a:pt x="522" y="33"/>
                      <a:pt x="523" y="35"/>
                      <a:pt x="525" y="35"/>
                    </a:cubicBezTo>
                    <a:cubicBezTo>
                      <a:pt x="525" y="36"/>
                      <a:pt x="526" y="36"/>
                      <a:pt x="526" y="36"/>
                    </a:cubicBezTo>
                    <a:cubicBezTo>
                      <a:pt x="527" y="37"/>
                      <a:pt x="528" y="37"/>
                      <a:pt x="529" y="38"/>
                    </a:cubicBezTo>
                    <a:cubicBezTo>
                      <a:pt x="529" y="40"/>
                      <a:pt x="528" y="39"/>
                      <a:pt x="528" y="38"/>
                    </a:cubicBezTo>
                    <a:cubicBezTo>
                      <a:pt x="527" y="38"/>
                      <a:pt x="526" y="37"/>
                      <a:pt x="525" y="37"/>
                    </a:cubicBezTo>
                    <a:cubicBezTo>
                      <a:pt x="524" y="36"/>
                      <a:pt x="524" y="36"/>
                      <a:pt x="523" y="35"/>
                    </a:cubicBezTo>
                    <a:cubicBezTo>
                      <a:pt x="522" y="35"/>
                      <a:pt x="521" y="34"/>
                      <a:pt x="520" y="33"/>
                    </a:cubicBezTo>
                    <a:cubicBezTo>
                      <a:pt x="519" y="33"/>
                      <a:pt x="519" y="33"/>
                      <a:pt x="519" y="33"/>
                    </a:cubicBezTo>
                    <a:cubicBezTo>
                      <a:pt x="520" y="33"/>
                      <a:pt x="520" y="33"/>
                      <a:pt x="520" y="33"/>
                    </a:cubicBezTo>
                    <a:close/>
                    <a:moveTo>
                      <a:pt x="269" y="357"/>
                    </a:moveTo>
                    <a:cubicBezTo>
                      <a:pt x="271" y="358"/>
                      <a:pt x="272" y="358"/>
                      <a:pt x="274" y="358"/>
                    </a:cubicBezTo>
                    <a:cubicBezTo>
                      <a:pt x="274" y="356"/>
                      <a:pt x="273" y="356"/>
                      <a:pt x="273" y="356"/>
                    </a:cubicBezTo>
                    <a:cubicBezTo>
                      <a:pt x="271" y="356"/>
                      <a:pt x="269" y="355"/>
                      <a:pt x="269" y="357"/>
                    </a:cubicBezTo>
                    <a:close/>
                    <a:moveTo>
                      <a:pt x="270" y="353"/>
                    </a:moveTo>
                    <a:cubicBezTo>
                      <a:pt x="270" y="354"/>
                      <a:pt x="270" y="354"/>
                      <a:pt x="270" y="354"/>
                    </a:cubicBez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1" y="354"/>
                      <a:pt x="271" y="353"/>
                      <a:pt x="270" y="353"/>
                    </a:cubicBezTo>
                    <a:close/>
                    <a:moveTo>
                      <a:pt x="271" y="353"/>
                    </a:move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2" y="354"/>
                      <a:pt x="272" y="354"/>
                      <a:pt x="272" y="354"/>
                    </a:cubicBezTo>
                    <a:cubicBezTo>
                      <a:pt x="273" y="353"/>
                      <a:pt x="272" y="353"/>
                      <a:pt x="271" y="353"/>
                    </a:cubicBezTo>
                    <a:close/>
                    <a:moveTo>
                      <a:pt x="268" y="352"/>
                    </a:moveTo>
                    <a:cubicBezTo>
                      <a:pt x="268" y="352"/>
                      <a:pt x="268" y="352"/>
                      <a:pt x="268" y="353"/>
                    </a:cubicBezTo>
                    <a:cubicBezTo>
                      <a:pt x="269" y="353"/>
                      <a:pt x="269" y="353"/>
                      <a:pt x="269" y="353"/>
                    </a:cubicBezTo>
                    <a:cubicBezTo>
                      <a:pt x="269" y="352"/>
                      <a:pt x="269" y="352"/>
                      <a:pt x="268" y="352"/>
                    </a:cubicBezTo>
                    <a:close/>
                    <a:moveTo>
                      <a:pt x="288" y="352"/>
                    </a:moveTo>
                    <a:cubicBezTo>
                      <a:pt x="286" y="352"/>
                      <a:pt x="286" y="352"/>
                      <a:pt x="286" y="352"/>
                    </a:cubicBezTo>
                    <a:cubicBezTo>
                      <a:pt x="286" y="353"/>
                      <a:pt x="287" y="353"/>
                      <a:pt x="287" y="354"/>
                    </a:cubicBezTo>
                    <a:cubicBezTo>
                      <a:pt x="289" y="355"/>
                      <a:pt x="288" y="354"/>
                      <a:pt x="288" y="352"/>
                    </a:cubicBezTo>
                    <a:close/>
                    <a:moveTo>
                      <a:pt x="291" y="351"/>
                    </a:moveTo>
                    <a:cubicBezTo>
                      <a:pt x="291" y="352"/>
                      <a:pt x="291" y="352"/>
                      <a:pt x="290" y="352"/>
                    </a:cubicBezTo>
                    <a:cubicBezTo>
                      <a:pt x="290" y="352"/>
                      <a:pt x="290" y="352"/>
                      <a:pt x="289" y="352"/>
                    </a:cubicBezTo>
                    <a:cubicBezTo>
                      <a:pt x="289" y="354"/>
                      <a:pt x="293" y="352"/>
                      <a:pt x="291" y="351"/>
                    </a:cubicBezTo>
                    <a:close/>
                    <a:moveTo>
                      <a:pt x="275" y="356"/>
                    </a:moveTo>
                    <a:cubicBezTo>
                      <a:pt x="276" y="357"/>
                      <a:pt x="278" y="356"/>
                      <a:pt x="278" y="355"/>
                    </a:cubicBezTo>
                    <a:cubicBezTo>
                      <a:pt x="277" y="354"/>
                      <a:pt x="276" y="354"/>
                      <a:pt x="276" y="353"/>
                    </a:cubicBezTo>
                    <a:cubicBezTo>
                      <a:pt x="276" y="353"/>
                      <a:pt x="275" y="352"/>
                      <a:pt x="275" y="353"/>
                    </a:cubicBezTo>
                    <a:cubicBezTo>
                      <a:pt x="276" y="353"/>
                      <a:pt x="276" y="355"/>
                      <a:pt x="276" y="355"/>
                    </a:cubicBezTo>
                    <a:cubicBezTo>
                      <a:pt x="276" y="355"/>
                      <a:pt x="275" y="355"/>
                      <a:pt x="275" y="356"/>
                    </a:cubicBezTo>
                    <a:close/>
                    <a:moveTo>
                      <a:pt x="267" y="354"/>
                    </a:moveTo>
                    <a:cubicBezTo>
                      <a:pt x="267" y="355"/>
                      <a:pt x="268" y="355"/>
                      <a:pt x="268" y="355"/>
                    </a:cubicBezTo>
                    <a:cubicBezTo>
                      <a:pt x="269" y="354"/>
                      <a:pt x="268" y="354"/>
                      <a:pt x="267" y="354"/>
                    </a:cubicBezTo>
                    <a:close/>
                    <a:moveTo>
                      <a:pt x="281" y="352"/>
                    </a:moveTo>
                    <a:cubicBezTo>
                      <a:pt x="281" y="353"/>
                      <a:pt x="282" y="353"/>
                      <a:pt x="282" y="353"/>
                    </a:cubicBezTo>
                    <a:cubicBezTo>
                      <a:pt x="283" y="354"/>
                      <a:pt x="282" y="354"/>
                      <a:pt x="283" y="355"/>
                    </a:cubicBezTo>
                    <a:cubicBezTo>
                      <a:pt x="283" y="355"/>
                      <a:pt x="284" y="355"/>
                      <a:pt x="284" y="355"/>
                    </a:cubicBezTo>
                    <a:cubicBezTo>
                      <a:pt x="285" y="354"/>
                      <a:pt x="284" y="353"/>
                      <a:pt x="286" y="353"/>
                    </a:cubicBezTo>
                    <a:cubicBezTo>
                      <a:pt x="286" y="352"/>
                      <a:pt x="286" y="350"/>
                      <a:pt x="285" y="350"/>
                    </a:cubicBezTo>
                    <a:cubicBezTo>
                      <a:pt x="284" y="352"/>
                      <a:pt x="283" y="353"/>
                      <a:pt x="281" y="352"/>
                    </a:cubicBezTo>
                    <a:close/>
                    <a:moveTo>
                      <a:pt x="279" y="355"/>
                    </a:moveTo>
                    <a:cubicBezTo>
                      <a:pt x="280" y="355"/>
                      <a:pt x="279" y="353"/>
                      <a:pt x="278" y="353"/>
                    </a:cubicBezTo>
                    <a:cubicBezTo>
                      <a:pt x="278" y="355"/>
                      <a:pt x="279" y="355"/>
                      <a:pt x="279" y="355"/>
                    </a:cubicBezTo>
                    <a:close/>
                    <a:moveTo>
                      <a:pt x="176" y="418"/>
                    </a:moveTo>
                    <a:cubicBezTo>
                      <a:pt x="178" y="419"/>
                      <a:pt x="179" y="417"/>
                      <a:pt x="179" y="415"/>
                    </a:cubicBezTo>
                    <a:cubicBezTo>
                      <a:pt x="178" y="415"/>
                      <a:pt x="178" y="415"/>
                      <a:pt x="178" y="415"/>
                    </a:cubicBezTo>
                    <a:cubicBezTo>
                      <a:pt x="178" y="417"/>
                      <a:pt x="176" y="416"/>
                      <a:pt x="176" y="418"/>
                    </a:cubicBezTo>
                    <a:close/>
                    <a:moveTo>
                      <a:pt x="166" y="436"/>
                    </a:moveTo>
                    <a:cubicBezTo>
                      <a:pt x="166" y="437"/>
                      <a:pt x="167" y="437"/>
                      <a:pt x="167" y="437"/>
                    </a:cubicBezTo>
                    <a:cubicBezTo>
                      <a:pt x="167" y="437"/>
                      <a:pt x="167" y="436"/>
                      <a:pt x="166" y="436"/>
                    </a:cubicBezTo>
                    <a:close/>
                    <a:moveTo>
                      <a:pt x="196" y="397"/>
                    </a:moveTo>
                    <a:cubicBezTo>
                      <a:pt x="196" y="395"/>
                      <a:pt x="196" y="395"/>
                      <a:pt x="197" y="395"/>
                    </a:cubicBezTo>
                    <a:cubicBezTo>
                      <a:pt x="197" y="395"/>
                      <a:pt x="197" y="395"/>
                      <a:pt x="197" y="394"/>
                    </a:cubicBezTo>
                    <a:cubicBezTo>
                      <a:pt x="197" y="394"/>
                      <a:pt x="197" y="395"/>
                      <a:pt x="197" y="395"/>
                    </a:cubicBezTo>
                    <a:cubicBezTo>
                      <a:pt x="198" y="394"/>
                      <a:pt x="198" y="393"/>
                      <a:pt x="198" y="393"/>
                    </a:cubicBezTo>
                    <a:cubicBezTo>
                      <a:pt x="197" y="392"/>
                      <a:pt x="197" y="393"/>
                      <a:pt x="196" y="394"/>
                    </a:cubicBezTo>
                    <a:cubicBezTo>
                      <a:pt x="196" y="394"/>
                      <a:pt x="196" y="394"/>
                      <a:pt x="195" y="394"/>
                    </a:cubicBezTo>
                    <a:cubicBezTo>
                      <a:pt x="195" y="395"/>
                      <a:pt x="195" y="396"/>
                      <a:pt x="195" y="396"/>
                    </a:cubicBezTo>
                    <a:cubicBezTo>
                      <a:pt x="195" y="396"/>
                      <a:pt x="195" y="396"/>
                      <a:pt x="195" y="396"/>
                    </a:cubicBezTo>
                    <a:cubicBezTo>
                      <a:pt x="195" y="396"/>
                      <a:pt x="195" y="397"/>
                      <a:pt x="194" y="397"/>
                    </a:cubicBezTo>
                    <a:cubicBezTo>
                      <a:pt x="194" y="397"/>
                      <a:pt x="194" y="397"/>
                      <a:pt x="194" y="397"/>
                    </a:cubicBezTo>
                    <a:cubicBezTo>
                      <a:pt x="194" y="397"/>
                      <a:pt x="194" y="398"/>
                      <a:pt x="194" y="399"/>
                    </a:cubicBezTo>
                    <a:cubicBezTo>
                      <a:pt x="194" y="399"/>
                      <a:pt x="193" y="399"/>
                      <a:pt x="193" y="399"/>
                    </a:cubicBezTo>
                    <a:cubicBezTo>
                      <a:pt x="193" y="399"/>
                      <a:pt x="193" y="400"/>
                      <a:pt x="193" y="400"/>
                    </a:cubicBezTo>
                    <a:cubicBezTo>
                      <a:pt x="194" y="401"/>
                      <a:pt x="194" y="399"/>
                      <a:pt x="194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6" y="398"/>
                      <a:pt x="196" y="398"/>
                    </a:cubicBezTo>
                    <a:cubicBezTo>
                      <a:pt x="196" y="398"/>
                      <a:pt x="196" y="397"/>
                      <a:pt x="196" y="397"/>
                    </a:cubicBezTo>
                    <a:close/>
                    <a:moveTo>
                      <a:pt x="265" y="356"/>
                    </a:move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6" y="356"/>
                      <a:pt x="266" y="356"/>
                    </a:cubicBezTo>
                    <a:cubicBezTo>
                      <a:pt x="266" y="356"/>
                      <a:pt x="266" y="355"/>
                      <a:pt x="266" y="355"/>
                    </a:cubicBezTo>
                    <a:cubicBezTo>
                      <a:pt x="266" y="355"/>
                      <a:pt x="266" y="355"/>
                      <a:pt x="266" y="355"/>
                    </a:cubicBezTo>
                    <a:cubicBezTo>
                      <a:pt x="266" y="355"/>
                      <a:pt x="265" y="355"/>
                      <a:pt x="265" y="355"/>
                    </a:cubicBezTo>
                    <a:cubicBezTo>
                      <a:pt x="265" y="355"/>
                      <a:pt x="265" y="355"/>
                      <a:pt x="265" y="355"/>
                    </a:cubicBezTo>
                    <a:cubicBezTo>
                      <a:pt x="264" y="355"/>
                      <a:pt x="264" y="355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3" y="356"/>
                      <a:pt x="262" y="356"/>
                      <a:pt x="262" y="356"/>
                    </a:cubicBezTo>
                    <a:cubicBezTo>
                      <a:pt x="262" y="356"/>
                      <a:pt x="261" y="356"/>
                      <a:pt x="261" y="357"/>
                    </a:cubicBezTo>
                    <a:cubicBezTo>
                      <a:pt x="262" y="357"/>
                      <a:pt x="262" y="357"/>
                      <a:pt x="263" y="357"/>
                    </a:cubicBezTo>
                    <a:cubicBezTo>
                      <a:pt x="263" y="357"/>
                      <a:pt x="263" y="357"/>
                      <a:pt x="263" y="357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5" y="356"/>
                    </a:cubicBezTo>
                    <a:close/>
                    <a:moveTo>
                      <a:pt x="168" y="431"/>
                    </a:moveTo>
                    <a:cubicBezTo>
                      <a:pt x="168" y="431"/>
                      <a:pt x="168" y="431"/>
                      <a:pt x="168" y="431"/>
                    </a:cubicBezTo>
                    <a:cubicBezTo>
                      <a:pt x="168" y="430"/>
                      <a:pt x="168" y="430"/>
                      <a:pt x="168" y="430"/>
                    </a:cubicBezTo>
                    <a:cubicBezTo>
                      <a:pt x="169" y="430"/>
                      <a:pt x="169" y="430"/>
                      <a:pt x="169" y="430"/>
                    </a:cubicBezTo>
                    <a:cubicBezTo>
                      <a:pt x="169" y="430"/>
                      <a:pt x="169" y="429"/>
                      <a:pt x="169" y="429"/>
                    </a:cubicBezTo>
                    <a:cubicBezTo>
                      <a:pt x="170" y="429"/>
                      <a:pt x="169" y="428"/>
                      <a:pt x="169" y="428"/>
                    </a:cubicBezTo>
                    <a:cubicBezTo>
                      <a:pt x="169" y="429"/>
                      <a:pt x="168" y="428"/>
                      <a:pt x="168" y="429"/>
                    </a:cubicBezTo>
                    <a:cubicBezTo>
                      <a:pt x="167" y="429"/>
                      <a:pt x="167" y="431"/>
                      <a:pt x="168" y="431"/>
                    </a:cubicBezTo>
                    <a:close/>
                    <a:moveTo>
                      <a:pt x="170" y="427"/>
                    </a:moveTo>
                    <a:cubicBezTo>
                      <a:pt x="169" y="427"/>
                      <a:pt x="170" y="428"/>
                      <a:pt x="170" y="428"/>
                    </a:cubicBezTo>
                    <a:cubicBezTo>
                      <a:pt x="170" y="427"/>
                      <a:pt x="170" y="428"/>
                      <a:pt x="171" y="427"/>
                    </a:cubicBezTo>
                    <a:cubicBezTo>
                      <a:pt x="171" y="427"/>
                      <a:pt x="171" y="426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4"/>
                    </a:cubicBezTo>
                    <a:cubicBezTo>
                      <a:pt x="173" y="424"/>
                      <a:pt x="173" y="423"/>
                      <a:pt x="172" y="423"/>
                    </a:cubicBezTo>
                    <a:cubicBezTo>
                      <a:pt x="172" y="424"/>
                      <a:pt x="171" y="424"/>
                      <a:pt x="170" y="425"/>
                    </a:cubicBezTo>
                    <a:cubicBezTo>
                      <a:pt x="170" y="425"/>
                      <a:pt x="170" y="426"/>
                      <a:pt x="170" y="426"/>
                    </a:cubicBezTo>
                    <a:cubicBezTo>
                      <a:pt x="170" y="427"/>
                      <a:pt x="170" y="427"/>
                      <a:pt x="170" y="427"/>
                    </a:cubicBezTo>
                    <a:close/>
                    <a:moveTo>
                      <a:pt x="242" y="364"/>
                    </a:moveTo>
                    <a:cubicBezTo>
                      <a:pt x="242" y="364"/>
                      <a:pt x="243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3"/>
                      <a:pt x="243" y="362"/>
                      <a:pt x="243" y="361"/>
                    </a:cubicBezTo>
                    <a:cubicBezTo>
                      <a:pt x="243" y="361"/>
                      <a:pt x="242" y="361"/>
                      <a:pt x="242" y="362"/>
                    </a:cubicBezTo>
                    <a:cubicBezTo>
                      <a:pt x="243" y="362"/>
                      <a:pt x="241" y="363"/>
                      <a:pt x="242" y="364"/>
                    </a:cubicBezTo>
                    <a:close/>
                    <a:moveTo>
                      <a:pt x="186" y="408"/>
                    </a:moveTo>
                    <a:cubicBezTo>
                      <a:pt x="185" y="408"/>
                      <a:pt x="184" y="408"/>
                      <a:pt x="183" y="408"/>
                    </a:cubicBezTo>
                    <a:cubicBezTo>
                      <a:pt x="183" y="409"/>
                      <a:pt x="183" y="410"/>
                      <a:pt x="182" y="410"/>
                    </a:cubicBezTo>
                    <a:cubicBezTo>
                      <a:pt x="182" y="411"/>
                      <a:pt x="181" y="411"/>
                      <a:pt x="181" y="413"/>
                    </a:cubicBezTo>
                    <a:cubicBezTo>
                      <a:pt x="182" y="413"/>
                      <a:pt x="182" y="411"/>
                      <a:pt x="183" y="411"/>
                    </a:cubicBezTo>
                    <a:cubicBezTo>
                      <a:pt x="184" y="411"/>
                      <a:pt x="184" y="410"/>
                      <a:pt x="184" y="410"/>
                    </a:cubicBezTo>
                    <a:cubicBezTo>
                      <a:pt x="185" y="410"/>
                      <a:pt x="185" y="410"/>
                      <a:pt x="186" y="410"/>
                    </a:cubicBezTo>
                    <a:cubicBezTo>
                      <a:pt x="186" y="408"/>
                      <a:pt x="189" y="409"/>
                      <a:pt x="188" y="406"/>
                    </a:cubicBezTo>
                    <a:cubicBezTo>
                      <a:pt x="187" y="406"/>
                      <a:pt x="187" y="406"/>
                      <a:pt x="187" y="406"/>
                    </a:cubicBezTo>
                    <a:cubicBezTo>
                      <a:pt x="187" y="407"/>
                      <a:pt x="186" y="407"/>
                      <a:pt x="186" y="408"/>
                    </a:cubicBezTo>
                    <a:close/>
                    <a:moveTo>
                      <a:pt x="734" y="573"/>
                    </a:moveTo>
                    <a:cubicBezTo>
                      <a:pt x="734" y="573"/>
                      <a:pt x="734" y="574"/>
                      <a:pt x="733" y="575"/>
                    </a:cubicBezTo>
                    <a:cubicBezTo>
                      <a:pt x="733" y="575"/>
                      <a:pt x="732" y="576"/>
                      <a:pt x="732" y="577"/>
                    </a:cubicBezTo>
                    <a:cubicBezTo>
                      <a:pt x="732" y="577"/>
                      <a:pt x="731" y="577"/>
                      <a:pt x="731" y="577"/>
                    </a:cubicBezTo>
                    <a:cubicBezTo>
                      <a:pt x="731" y="577"/>
                      <a:pt x="731" y="577"/>
                      <a:pt x="731" y="577"/>
                    </a:cubicBezTo>
                    <a:cubicBezTo>
                      <a:pt x="731" y="577"/>
                      <a:pt x="732" y="576"/>
                      <a:pt x="732" y="576"/>
                    </a:cubicBezTo>
                    <a:cubicBezTo>
                      <a:pt x="732" y="576"/>
                      <a:pt x="732" y="576"/>
                      <a:pt x="732" y="575"/>
                    </a:cubicBezTo>
                    <a:cubicBezTo>
                      <a:pt x="732" y="575"/>
                      <a:pt x="732" y="575"/>
                      <a:pt x="732" y="575"/>
                    </a:cubicBezTo>
                    <a:cubicBezTo>
                      <a:pt x="732" y="574"/>
                      <a:pt x="733" y="574"/>
                      <a:pt x="733" y="574"/>
                    </a:cubicBezTo>
                    <a:cubicBezTo>
                      <a:pt x="733" y="574"/>
                      <a:pt x="732" y="574"/>
                      <a:pt x="732" y="573"/>
                    </a:cubicBezTo>
                    <a:cubicBezTo>
                      <a:pt x="730" y="573"/>
                      <a:pt x="731" y="575"/>
                      <a:pt x="730" y="575"/>
                    </a:cubicBezTo>
                    <a:cubicBezTo>
                      <a:pt x="730" y="575"/>
                      <a:pt x="730" y="576"/>
                      <a:pt x="729" y="576"/>
                    </a:cubicBezTo>
                    <a:cubicBezTo>
                      <a:pt x="729" y="576"/>
                      <a:pt x="729" y="577"/>
                      <a:pt x="729" y="577"/>
                    </a:cubicBezTo>
                    <a:cubicBezTo>
                      <a:pt x="728" y="577"/>
                      <a:pt x="728" y="578"/>
                      <a:pt x="727" y="578"/>
                    </a:cubicBezTo>
                    <a:cubicBezTo>
                      <a:pt x="727" y="578"/>
                      <a:pt x="727" y="578"/>
                      <a:pt x="727" y="578"/>
                    </a:cubicBezTo>
                    <a:cubicBezTo>
                      <a:pt x="727" y="578"/>
                      <a:pt x="727" y="579"/>
                      <a:pt x="727" y="579"/>
                    </a:cubicBezTo>
                    <a:cubicBezTo>
                      <a:pt x="726" y="579"/>
                      <a:pt x="726" y="579"/>
                      <a:pt x="726" y="579"/>
                    </a:cubicBezTo>
                    <a:cubicBezTo>
                      <a:pt x="726" y="579"/>
                      <a:pt x="725" y="580"/>
                      <a:pt x="725" y="580"/>
                    </a:cubicBezTo>
                    <a:cubicBezTo>
                      <a:pt x="724" y="580"/>
                      <a:pt x="724" y="580"/>
                      <a:pt x="724" y="581"/>
                    </a:cubicBezTo>
                    <a:cubicBezTo>
                      <a:pt x="724" y="581"/>
                      <a:pt x="723" y="581"/>
                      <a:pt x="723" y="581"/>
                    </a:cubicBezTo>
                    <a:cubicBezTo>
                      <a:pt x="723" y="582"/>
                      <a:pt x="723" y="582"/>
                      <a:pt x="722" y="582"/>
                    </a:cubicBezTo>
                    <a:cubicBezTo>
                      <a:pt x="722" y="583"/>
                      <a:pt x="721" y="584"/>
                      <a:pt x="721" y="584"/>
                    </a:cubicBezTo>
                    <a:cubicBezTo>
                      <a:pt x="720" y="584"/>
                      <a:pt x="720" y="584"/>
                      <a:pt x="719" y="585"/>
                    </a:cubicBezTo>
                    <a:cubicBezTo>
                      <a:pt x="719" y="585"/>
                      <a:pt x="720" y="585"/>
                      <a:pt x="719" y="585"/>
                    </a:cubicBezTo>
                    <a:cubicBezTo>
                      <a:pt x="719" y="585"/>
                      <a:pt x="718" y="586"/>
                      <a:pt x="718" y="586"/>
                    </a:cubicBezTo>
                    <a:cubicBezTo>
                      <a:pt x="718" y="586"/>
                      <a:pt x="718" y="587"/>
                      <a:pt x="717" y="587"/>
                    </a:cubicBezTo>
                    <a:cubicBezTo>
                      <a:pt x="717" y="587"/>
                      <a:pt x="716" y="587"/>
                      <a:pt x="716" y="588"/>
                    </a:cubicBezTo>
                    <a:cubicBezTo>
                      <a:pt x="716" y="588"/>
                      <a:pt x="716" y="588"/>
                      <a:pt x="715" y="589"/>
                    </a:cubicBezTo>
                    <a:cubicBezTo>
                      <a:pt x="715" y="589"/>
                      <a:pt x="715" y="589"/>
                      <a:pt x="715" y="589"/>
                    </a:cubicBezTo>
                    <a:cubicBezTo>
                      <a:pt x="715" y="589"/>
                      <a:pt x="714" y="589"/>
                      <a:pt x="714" y="589"/>
                    </a:cubicBezTo>
                    <a:cubicBezTo>
                      <a:pt x="714" y="589"/>
                      <a:pt x="713" y="590"/>
                      <a:pt x="713" y="590"/>
                    </a:cubicBezTo>
                    <a:cubicBezTo>
                      <a:pt x="713" y="590"/>
                      <a:pt x="713" y="590"/>
                      <a:pt x="713" y="590"/>
                    </a:cubicBezTo>
                    <a:cubicBezTo>
                      <a:pt x="713" y="591"/>
                      <a:pt x="712" y="591"/>
                      <a:pt x="712" y="591"/>
                    </a:cubicBezTo>
                    <a:cubicBezTo>
                      <a:pt x="712" y="591"/>
                      <a:pt x="712" y="592"/>
                      <a:pt x="711" y="592"/>
                    </a:cubicBezTo>
                    <a:cubicBezTo>
                      <a:pt x="711" y="592"/>
                      <a:pt x="710" y="592"/>
                      <a:pt x="710" y="593"/>
                    </a:cubicBezTo>
                    <a:cubicBezTo>
                      <a:pt x="709" y="593"/>
                      <a:pt x="709" y="594"/>
                      <a:pt x="709" y="594"/>
                    </a:cubicBezTo>
                    <a:cubicBezTo>
                      <a:pt x="709" y="594"/>
                      <a:pt x="708" y="594"/>
                      <a:pt x="708" y="594"/>
                    </a:cubicBezTo>
                    <a:cubicBezTo>
                      <a:pt x="708" y="594"/>
                      <a:pt x="708" y="595"/>
                      <a:pt x="708" y="595"/>
                    </a:cubicBezTo>
                    <a:cubicBezTo>
                      <a:pt x="708" y="595"/>
                      <a:pt x="708" y="595"/>
                      <a:pt x="708" y="595"/>
                    </a:cubicBezTo>
                    <a:cubicBezTo>
                      <a:pt x="707" y="595"/>
                      <a:pt x="708" y="595"/>
                      <a:pt x="708" y="595"/>
                    </a:cubicBezTo>
                    <a:cubicBezTo>
                      <a:pt x="707" y="595"/>
                      <a:pt x="707" y="595"/>
                      <a:pt x="707" y="595"/>
                    </a:cubicBezTo>
                    <a:cubicBezTo>
                      <a:pt x="707" y="595"/>
                      <a:pt x="707" y="596"/>
                      <a:pt x="707" y="596"/>
                    </a:cubicBezTo>
                    <a:cubicBezTo>
                      <a:pt x="706" y="596"/>
                      <a:pt x="706" y="596"/>
                      <a:pt x="706" y="596"/>
                    </a:cubicBezTo>
                    <a:cubicBezTo>
                      <a:pt x="706" y="596"/>
                      <a:pt x="705" y="597"/>
                      <a:pt x="705" y="597"/>
                    </a:cubicBezTo>
                    <a:cubicBezTo>
                      <a:pt x="705" y="597"/>
                      <a:pt x="705" y="597"/>
                      <a:pt x="705" y="597"/>
                    </a:cubicBezTo>
                    <a:cubicBezTo>
                      <a:pt x="704" y="597"/>
                      <a:pt x="705" y="597"/>
                      <a:pt x="704" y="597"/>
                    </a:cubicBezTo>
                    <a:cubicBezTo>
                      <a:pt x="704" y="597"/>
                      <a:pt x="704" y="597"/>
                      <a:pt x="704" y="598"/>
                    </a:cubicBezTo>
                    <a:cubicBezTo>
                      <a:pt x="702" y="599"/>
                      <a:pt x="701" y="600"/>
                      <a:pt x="698" y="601"/>
                    </a:cubicBezTo>
                    <a:cubicBezTo>
                      <a:pt x="699" y="602"/>
                      <a:pt x="697" y="602"/>
                      <a:pt x="697" y="603"/>
                    </a:cubicBezTo>
                    <a:cubicBezTo>
                      <a:pt x="697" y="603"/>
                      <a:pt x="696" y="603"/>
                      <a:pt x="696" y="603"/>
                    </a:cubicBezTo>
                    <a:cubicBezTo>
                      <a:pt x="695" y="604"/>
                      <a:pt x="695" y="604"/>
                      <a:pt x="695" y="604"/>
                    </a:cubicBezTo>
                    <a:cubicBezTo>
                      <a:pt x="695" y="604"/>
                      <a:pt x="694" y="604"/>
                      <a:pt x="694" y="604"/>
                    </a:cubicBezTo>
                    <a:cubicBezTo>
                      <a:pt x="694" y="604"/>
                      <a:pt x="694" y="604"/>
                      <a:pt x="693" y="605"/>
                    </a:cubicBezTo>
                    <a:cubicBezTo>
                      <a:pt x="693" y="605"/>
                      <a:pt x="692" y="605"/>
                      <a:pt x="692" y="605"/>
                    </a:cubicBezTo>
                    <a:cubicBezTo>
                      <a:pt x="692" y="605"/>
                      <a:pt x="692" y="606"/>
                      <a:pt x="692" y="606"/>
                    </a:cubicBezTo>
                    <a:cubicBezTo>
                      <a:pt x="692" y="606"/>
                      <a:pt x="691" y="606"/>
                      <a:pt x="691" y="606"/>
                    </a:cubicBezTo>
                    <a:cubicBezTo>
                      <a:pt x="691" y="606"/>
                      <a:pt x="690" y="606"/>
                      <a:pt x="689" y="607"/>
                    </a:cubicBezTo>
                    <a:cubicBezTo>
                      <a:pt x="689" y="607"/>
                      <a:pt x="690" y="607"/>
                      <a:pt x="689" y="607"/>
                    </a:cubicBezTo>
                    <a:cubicBezTo>
                      <a:pt x="689" y="607"/>
                      <a:pt x="689" y="607"/>
                      <a:pt x="689" y="607"/>
                    </a:cubicBezTo>
                    <a:cubicBezTo>
                      <a:pt x="689" y="607"/>
                      <a:pt x="689" y="608"/>
                      <a:pt x="688" y="608"/>
                    </a:cubicBezTo>
                    <a:cubicBezTo>
                      <a:pt x="688" y="608"/>
                      <a:pt x="688" y="608"/>
                      <a:pt x="687" y="608"/>
                    </a:cubicBezTo>
                    <a:cubicBezTo>
                      <a:pt x="687" y="608"/>
                      <a:pt x="687" y="608"/>
                      <a:pt x="687" y="608"/>
                    </a:cubicBezTo>
                    <a:cubicBezTo>
                      <a:pt x="686" y="609"/>
                      <a:pt x="686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10"/>
                      <a:pt x="684" y="609"/>
                      <a:pt x="684" y="610"/>
                    </a:cubicBezTo>
                    <a:cubicBezTo>
                      <a:pt x="684" y="610"/>
                      <a:pt x="684" y="610"/>
                      <a:pt x="684" y="610"/>
                    </a:cubicBezTo>
                    <a:cubicBezTo>
                      <a:pt x="684" y="610"/>
                      <a:pt x="684" y="610"/>
                      <a:pt x="683" y="610"/>
                    </a:cubicBezTo>
                    <a:cubicBezTo>
                      <a:pt x="683" y="610"/>
                      <a:pt x="683" y="610"/>
                      <a:pt x="683" y="610"/>
                    </a:cubicBezTo>
                    <a:cubicBezTo>
                      <a:pt x="682" y="611"/>
                      <a:pt x="682" y="611"/>
                      <a:pt x="681" y="611"/>
                    </a:cubicBezTo>
                    <a:cubicBezTo>
                      <a:pt x="681" y="611"/>
                      <a:pt x="682" y="611"/>
                      <a:pt x="682" y="611"/>
                    </a:cubicBezTo>
                    <a:cubicBezTo>
                      <a:pt x="681" y="612"/>
                      <a:pt x="681" y="611"/>
                      <a:pt x="681" y="612"/>
                    </a:cubicBezTo>
                    <a:cubicBezTo>
                      <a:pt x="681" y="612"/>
                      <a:pt x="681" y="612"/>
                      <a:pt x="680" y="612"/>
                    </a:cubicBezTo>
                    <a:cubicBezTo>
                      <a:pt x="680" y="612"/>
                      <a:pt x="679" y="612"/>
                      <a:pt x="679" y="613"/>
                    </a:cubicBezTo>
                    <a:cubicBezTo>
                      <a:pt x="679" y="613"/>
                      <a:pt x="679" y="613"/>
                      <a:pt x="679" y="613"/>
                    </a:cubicBezTo>
                    <a:cubicBezTo>
                      <a:pt x="679" y="613"/>
                      <a:pt x="677" y="613"/>
                      <a:pt x="677" y="613"/>
                    </a:cubicBezTo>
                    <a:cubicBezTo>
                      <a:pt x="677" y="614"/>
                      <a:pt x="676" y="614"/>
                      <a:pt x="676" y="614"/>
                    </a:cubicBezTo>
                    <a:cubicBezTo>
                      <a:pt x="676" y="614"/>
                      <a:pt x="675" y="615"/>
                      <a:pt x="675" y="615"/>
                    </a:cubicBezTo>
                    <a:cubicBezTo>
                      <a:pt x="674" y="615"/>
                      <a:pt x="673" y="616"/>
                      <a:pt x="672" y="616"/>
                    </a:cubicBezTo>
                    <a:cubicBezTo>
                      <a:pt x="671" y="616"/>
                      <a:pt x="671" y="616"/>
                      <a:pt x="670" y="616"/>
                    </a:cubicBezTo>
                    <a:cubicBezTo>
                      <a:pt x="670" y="617"/>
                      <a:pt x="670" y="616"/>
                      <a:pt x="670" y="617"/>
                    </a:cubicBezTo>
                    <a:cubicBezTo>
                      <a:pt x="669" y="617"/>
                      <a:pt x="669" y="617"/>
                      <a:pt x="669" y="617"/>
                    </a:cubicBezTo>
                    <a:cubicBezTo>
                      <a:pt x="669" y="617"/>
                      <a:pt x="668" y="617"/>
                      <a:pt x="668" y="617"/>
                    </a:cubicBezTo>
                    <a:cubicBezTo>
                      <a:pt x="668" y="617"/>
                      <a:pt x="668" y="618"/>
                      <a:pt x="668" y="618"/>
                    </a:cubicBezTo>
                    <a:cubicBezTo>
                      <a:pt x="667" y="618"/>
                      <a:pt x="666" y="618"/>
                      <a:pt x="665" y="618"/>
                    </a:cubicBezTo>
                    <a:cubicBezTo>
                      <a:pt x="665" y="619"/>
                      <a:pt x="664" y="619"/>
                      <a:pt x="664" y="619"/>
                    </a:cubicBezTo>
                    <a:cubicBezTo>
                      <a:pt x="664" y="619"/>
                      <a:pt x="664" y="619"/>
                      <a:pt x="664" y="619"/>
                    </a:cubicBezTo>
                    <a:cubicBezTo>
                      <a:pt x="663" y="619"/>
                      <a:pt x="663" y="619"/>
                      <a:pt x="663" y="620"/>
                    </a:cubicBezTo>
                    <a:cubicBezTo>
                      <a:pt x="662" y="620"/>
                      <a:pt x="661" y="620"/>
                      <a:pt x="661" y="621"/>
                    </a:cubicBezTo>
                    <a:cubicBezTo>
                      <a:pt x="660" y="621"/>
                      <a:pt x="660" y="621"/>
                      <a:pt x="659" y="621"/>
                    </a:cubicBezTo>
                    <a:cubicBezTo>
                      <a:pt x="659" y="621"/>
                      <a:pt x="659" y="621"/>
                      <a:pt x="658" y="622"/>
                    </a:cubicBezTo>
                    <a:cubicBezTo>
                      <a:pt x="658" y="622"/>
                      <a:pt x="657" y="622"/>
                      <a:pt x="657" y="622"/>
                    </a:cubicBezTo>
                    <a:cubicBezTo>
                      <a:pt x="657" y="622"/>
                      <a:pt x="657" y="622"/>
                      <a:pt x="656" y="622"/>
                    </a:cubicBezTo>
                    <a:cubicBezTo>
                      <a:pt x="655" y="622"/>
                      <a:pt x="655" y="622"/>
                      <a:pt x="654" y="623"/>
                    </a:cubicBezTo>
                    <a:cubicBezTo>
                      <a:pt x="653" y="623"/>
                      <a:pt x="652" y="623"/>
                      <a:pt x="651" y="624"/>
                    </a:cubicBezTo>
                    <a:cubicBezTo>
                      <a:pt x="651" y="624"/>
                      <a:pt x="650" y="624"/>
                      <a:pt x="650" y="624"/>
                    </a:cubicBezTo>
                    <a:cubicBezTo>
                      <a:pt x="647" y="624"/>
                      <a:pt x="644" y="626"/>
                      <a:pt x="641" y="626"/>
                    </a:cubicBezTo>
                    <a:cubicBezTo>
                      <a:pt x="641" y="626"/>
                      <a:pt x="639" y="626"/>
                      <a:pt x="639" y="626"/>
                    </a:cubicBezTo>
                    <a:cubicBezTo>
                      <a:pt x="639" y="627"/>
                      <a:pt x="639" y="627"/>
                      <a:pt x="639" y="627"/>
                    </a:cubicBezTo>
                    <a:cubicBezTo>
                      <a:pt x="605" y="634"/>
                      <a:pt x="566" y="633"/>
                      <a:pt x="542" y="625"/>
                    </a:cubicBezTo>
                    <a:cubicBezTo>
                      <a:pt x="529" y="621"/>
                      <a:pt x="516" y="617"/>
                      <a:pt x="505" y="610"/>
                    </a:cubicBezTo>
                    <a:cubicBezTo>
                      <a:pt x="496" y="604"/>
                      <a:pt x="488" y="593"/>
                      <a:pt x="487" y="581"/>
                    </a:cubicBezTo>
                    <a:cubicBezTo>
                      <a:pt x="487" y="571"/>
                      <a:pt x="493" y="559"/>
                      <a:pt x="502" y="555"/>
                    </a:cubicBezTo>
                    <a:cubicBezTo>
                      <a:pt x="507" y="553"/>
                      <a:pt x="513" y="553"/>
                      <a:pt x="518" y="555"/>
                    </a:cubicBezTo>
                    <a:cubicBezTo>
                      <a:pt x="520" y="556"/>
                      <a:pt x="522" y="557"/>
                      <a:pt x="524" y="560"/>
                    </a:cubicBezTo>
                    <a:cubicBezTo>
                      <a:pt x="524" y="561"/>
                      <a:pt x="524" y="565"/>
                      <a:pt x="524" y="565"/>
                    </a:cubicBezTo>
                    <a:cubicBezTo>
                      <a:pt x="524" y="565"/>
                      <a:pt x="523" y="563"/>
                      <a:pt x="519" y="563"/>
                    </a:cubicBezTo>
                    <a:cubicBezTo>
                      <a:pt x="514" y="562"/>
                      <a:pt x="512" y="562"/>
                      <a:pt x="510" y="563"/>
                    </a:cubicBezTo>
                    <a:cubicBezTo>
                      <a:pt x="506" y="565"/>
                      <a:pt x="505" y="566"/>
                      <a:pt x="503" y="570"/>
                    </a:cubicBezTo>
                    <a:cubicBezTo>
                      <a:pt x="499" y="582"/>
                      <a:pt x="505" y="591"/>
                      <a:pt x="515" y="595"/>
                    </a:cubicBezTo>
                    <a:cubicBezTo>
                      <a:pt x="534" y="604"/>
                      <a:pt x="555" y="586"/>
                      <a:pt x="559" y="567"/>
                    </a:cubicBezTo>
                    <a:cubicBezTo>
                      <a:pt x="560" y="559"/>
                      <a:pt x="561" y="550"/>
                      <a:pt x="558" y="542"/>
                    </a:cubicBezTo>
                    <a:cubicBezTo>
                      <a:pt x="555" y="531"/>
                      <a:pt x="548" y="519"/>
                      <a:pt x="537" y="514"/>
                    </a:cubicBezTo>
                    <a:cubicBezTo>
                      <a:pt x="526" y="508"/>
                      <a:pt x="514" y="507"/>
                      <a:pt x="504" y="515"/>
                    </a:cubicBezTo>
                    <a:cubicBezTo>
                      <a:pt x="506" y="514"/>
                      <a:pt x="504" y="506"/>
                      <a:pt x="503" y="505"/>
                    </a:cubicBezTo>
                    <a:cubicBezTo>
                      <a:pt x="489" y="483"/>
                      <a:pt x="453" y="482"/>
                      <a:pt x="435" y="498"/>
                    </a:cubicBezTo>
                    <a:cubicBezTo>
                      <a:pt x="422" y="510"/>
                      <a:pt x="415" y="527"/>
                      <a:pt x="420" y="545"/>
                    </a:cubicBezTo>
                    <a:cubicBezTo>
                      <a:pt x="420" y="548"/>
                      <a:pt x="418" y="547"/>
                      <a:pt x="411" y="552"/>
                    </a:cubicBezTo>
                    <a:cubicBezTo>
                      <a:pt x="396" y="563"/>
                      <a:pt x="400" y="585"/>
                      <a:pt x="407" y="599"/>
                    </a:cubicBezTo>
                    <a:cubicBezTo>
                      <a:pt x="414" y="612"/>
                      <a:pt x="426" y="623"/>
                      <a:pt x="439" y="630"/>
                    </a:cubicBezTo>
                    <a:cubicBezTo>
                      <a:pt x="467" y="645"/>
                      <a:pt x="498" y="651"/>
                      <a:pt x="529" y="656"/>
                    </a:cubicBezTo>
                    <a:cubicBezTo>
                      <a:pt x="551" y="659"/>
                      <a:pt x="573" y="659"/>
                      <a:pt x="595" y="656"/>
                    </a:cubicBezTo>
                    <a:cubicBezTo>
                      <a:pt x="603" y="655"/>
                      <a:pt x="611" y="654"/>
                      <a:pt x="619" y="652"/>
                    </a:cubicBezTo>
                    <a:cubicBezTo>
                      <a:pt x="628" y="649"/>
                      <a:pt x="638" y="646"/>
                      <a:pt x="647" y="643"/>
                    </a:cubicBezTo>
                    <a:cubicBezTo>
                      <a:pt x="648" y="643"/>
                      <a:pt x="649" y="643"/>
                      <a:pt x="650" y="642"/>
                    </a:cubicBezTo>
                    <a:cubicBezTo>
                      <a:pt x="650" y="642"/>
                      <a:pt x="650" y="642"/>
                      <a:pt x="651" y="642"/>
                    </a:cubicBezTo>
                    <a:cubicBezTo>
                      <a:pt x="650" y="642"/>
                      <a:pt x="650" y="643"/>
                      <a:pt x="649" y="643"/>
                    </a:cubicBezTo>
                    <a:cubicBezTo>
                      <a:pt x="649" y="643"/>
                      <a:pt x="648" y="643"/>
                      <a:pt x="648" y="643"/>
                    </a:cubicBezTo>
                    <a:cubicBezTo>
                      <a:pt x="648" y="643"/>
                      <a:pt x="648" y="644"/>
                      <a:pt x="647" y="644"/>
                    </a:cubicBezTo>
                    <a:cubicBezTo>
                      <a:pt x="646" y="644"/>
                      <a:pt x="646" y="644"/>
                      <a:pt x="645" y="645"/>
                    </a:cubicBezTo>
                    <a:cubicBezTo>
                      <a:pt x="645" y="645"/>
                      <a:pt x="644" y="645"/>
                      <a:pt x="644" y="645"/>
                    </a:cubicBezTo>
                    <a:cubicBezTo>
                      <a:pt x="643" y="645"/>
                      <a:pt x="642" y="646"/>
                      <a:pt x="642" y="646"/>
                    </a:cubicBezTo>
                    <a:cubicBezTo>
                      <a:pt x="641" y="646"/>
                      <a:pt x="640" y="647"/>
                      <a:pt x="639" y="647"/>
                    </a:cubicBezTo>
                    <a:cubicBezTo>
                      <a:pt x="639" y="647"/>
                      <a:pt x="639" y="647"/>
                      <a:pt x="638" y="647"/>
                    </a:cubicBezTo>
                    <a:cubicBezTo>
                      <a:pt x="638" y="648"/>
                      <a:pt x="638" y="647"/>
                      <a:pt x="637" y="648"/>
                    </a:cubicBezTo>
                    <a:cubicBezTo>
                      <a:pt x="637" y="648"/>
                      <a:pt x="637" y="648"/>
                      <a:pt x="636" y="648"/>
                    </a:cubicBezTo>
                    <a:cubicBezTo>
                      <a:pt x="636" y="648"/>
                      <a:pt x="635" y="648"/>
                      <a:pt x="635" y="648"/>
                    </a:cubicBezTo>
                    <a:cubicBezTo>
                      <a:pt x="635" y="649"/>
                      <a:pt x="634" y="649"/>
                      <a:pt x="634" y="649"/>
                    </a:cubicBezTo>
                    <a:cubicBezTo>
                      <a:pt x="634" y="649"/>
                      <a:pt x="633" y="649"/>
                      <a:pt x="633" y="649"/>
                    </a:cubicBezTo>
                    <a:cubicBezTo>
                      <a:pt x="632" y="649"/>
                      <a:pt x="632" y="650"/>
                      <a:pt x="632" y="650"/>
                    </a:cubicBezTo>
                    <a:cubicBezTo>
                      <a:pt x="631" y="650"/>
                      <a:pt x="631" y="650"/>
                      <a:pt x="630" y="650"/>
                    </a:cubicBezTo>
                    <a:cubicBezTo>
                      <a:pt x="630" y="650"/>
                      <a:pt x="630" y="651"/>
                      <a:pt x="630" y="651"/>
                    </a:cubicBezTo>
                    <a:cubicBezTo>
                      <a:pt x="629" y="651"/>
                      <a:pt x="629" y="651"/>
                      <a:pt x="628" y="651"/>
                    </a:cubicBezTo>
                    <a:cubicBezTo>
                      <a:pt x="628" y="651"/>
                      <a:pt x="628" y="651"/>
                      <a:pt x="627" y="652"/>
                    </a:cubicBezTo>
                    <a:cubicBezTo>
                      <a:pt x="627" y="652"/>
                      <a:pt x="626" y="652"/>
                      <a:pt x="626" y="652"/>
                    </a:cubicBezTo>
                    <a:cubicBezTo>
                      <a:pt x="626" y="652"/>
                      <a:pt x="625" y="652"/>
                      <a:pt x="625" y="652"/>
                    </a:cubicBezTo>
                    <a:cubicBezTo>
                      <a:pt x="625" y="653"/>
                      <a:pt x="624" y="652"/>
                      <a:pt x="624" y="653"/>
                    </a:cubicBezTo>
                    <a:cubicBezTo>
                      <a:pt x="624" y="653"/>
                      <a:pt x="623" y="653"/>
                      <a:pt x="623" y="653"/>
                    </a:cubicBezTo>
                    <a:cubicBezTo>
                      <a:pt x="622" y="653"/>
                      <a:pt x="621" y="653"/>
                      <a:pt x="620" y="654"/>
                    </a:cubicBezTo>
                    <a:cubicBezTo>
                      <a:pt x="620" y="654"/>
                      <a:pt x="620" y="654"/>
                      <a:pt x="619" y="654"/>
                    </a:cubicBezTo>
                    <a:cubicBezTo>
                      <a:pt x="619" y="654"/>
                      <a:pt x="618" y="654"/>
                      <a:pt x="618" y="655"/>
                    </a:cubicBezTo>
                    <a:cubicBezTo>
                      <a:pt x="617" y="655"/>
                      <a:pt x="617" y="655"/>
                      <a:pt x="616" y="655"/>
                    </a:cubicBezTo>
                    <a:cubicBezTo>
                      <a:pt x="615" y="655"/>
                      <a:pt x="615" y="655"/>
                      <a:pt x="615" y="656"/>
                    </a:cubicBezTo>
                    <a:cubicBezTo>
                      <a:pt x="614" y="656"/>
                      <a:pt x="614" y="656"/>
                      <a:pt x="614" y="656"/>
                    </a:cubicBezTo>
                    <a:cubicBezTo>
                      <a:pt x="612" y="657"/>
                      <a:pt x="611" y="657"/>
                      <a:pt x="610" y="657"/>
                    </a:cubicBezTo>
                    <a:cubicBezTo>
                      <a:pt x="609" y="657"/>
                      <a:pt x="609" y="657"/>
                      <a:pt x="609" y="657"/>
                    </a:cubicBezTo>
                    <a:cubicBezTo>
                      <a:pt x="608" y="658"/>
                      <a:pt x="607" y="658"/>
                      <a:pt x="606" y="658"/>
                    </a:cubicBezTo>
                    <a:cubicBezTo>
                      <a:pt x="606" y="658"/>
                      <a:pt x="605" y="658"/>
                      <a:pt x="605" y="659"/>
                    </a:cubicBezTo>
                    <a:cubicBezTo>
                      <a:pt x="605" y="659"/>
                      <a:pt x="605" y="658"/>
                      <a:pt x="604" y="658"/>
                    </a:cubicBezTo>
                    <a:cubicBezTo>
                      <a:pt x="604" y="659"/>
                      <a:pt x="604" y="659"/>
                      <a:pt x="604" y="659"/>
                    </a:cubicBezTo>
                    <a:cubicBezTo>
                      <a:pt x="603" y="659"/>
                      <a:pt x="602" y="659"/>
                      <a:pt x="601" y="659"/>
                    </a:cubicBezTo>
                    <a:cubicBezTo>
                      <a:pt x="601" y="659"/>
                      <a:pt x="601" y="660"/>
                      <a:pt x="600" y="660"/>
                    </a:cubicBezTo>
                    <a:cubicBezTo>
                      <a:pt x="600" y="660"/>
                      <a:pt x="600" y="660"/>
                      <a:pt x="600" y="660"/>
                    </a:cubicBezTo>
                    <a:cubicBezTo>
                      <a:pt x="599" y="660"/>
                      <a:pt x="599" y="660"/>
                      <a:pt x="599" y="660"/>
                    </a:cubicBezTo>
                    <a:cubicBezTo>
                      <a:pt x="596" y="661"/>
                      <a:pt x="592" y="660"/>
                      <a:pt x="589" y="661"/>
                    </a:cubicBezTo>
                    <a:cubicBezTo>
                      <a:pt x="589" y="661"/>
                      <a:pt x="589" y="661"/>
                      <a:pt x="589" y="661"/>
                    </a:cubicBezTo>
                    <a:cubicBezTo>
                      <a:pt x="588" y="661"/>
                      <a:pt x="588" y="661"/>
                      <a:pt x="588" y="661"/>
                    </a:cubicBezTo>
                    <a:cubicBezTo>
                      <a:pt x="588" y="661"/>
                      <a:pt x="587" y="662"/>
                      <a:pt x="587" y="662"/>
                    </a:cubicBezTo>
                    <a:cubicBezTo>
                      <a:pt x="587" y="662"/>
                      <a:pt x="586" y="662"/>
                      <a:pt x="586" y="662"/>
                    </a:cubicBezTo>
                    <a:cubicBezTo>
                      <a:pt x="586" y="662"/>
                      <a:pt x="586" y="662"/>
                      <a:pt x="586" y="662"/>
                    </a:cubicBezTo>
                    <a:cubicBezTo>
                      <a:pt x="583" y="662"/>
                      <a:pt x="581" y="663"/>
                      <a:pt x="579" y="663"/>
                    </a:cubicBezTo>
                    <a:cubicBezTo>
                      <a:pt x="576" y="664"/>
                      <a:pt x="539" y="662"/>
                      <a:pt x="512" y="660"/>
                    </a:cubicBezTo>
                    <a:cubicBezTo>
                      <a:pt x="486" y="657"/>
                      <a:pt x="444" y="646"/>
                      <a:pt x="443" y="645"/>
                    </a:cubicBezTo>
                    <a:cubicBezTo>
                      <a:pt x="443" y="645"/>
                      <a:pt x="442" y="645"/>
                      <a:pt x="442" y="645"/>
                    </a:cubicBezTo>
                    <a:cubicBezTo>
                      <a:pt x="440" y="644"/>
                      <a:pt x="439" y="644"/>
                      <a:pt x="438" y="644"/>
                    </a:cubicBezTo>
                    <a:cubicBezTo>
                      <a:pt x="438" y="644"/>
                      <a:pt x="435" y="644"/>
                      <a:pt x="434" y="643"/>
                    </a:cubicBezTo>
                    <a:cubicBezTo>
                      <a:pt x="434" y="643"/>
                      <a:pt x="434" y="644"/>
                      <a:pt x="433" y="644"/>
                    </a:cubicBezTo>
                    <a:cubicBezTo>
                      <a:pt x="433" y="644"/>
                      <a:pt x="433" y="643"/>
                      <a:pt x="433" y="643"/>
                    </a:cubicBezTo>
                    <a:cubicBezTo>
                      <a:pt x="432" y="643"/>
                      <a:pt x="431" y="643"/>
                      <a:pt x="431" y="643"/>
                    </a:cubicBezTo>
                    <a:cubicBezTo>
                      <a:pt x="430" y="643"/>
                      <a:pt x="430" y="643"/>
                      <a:pt x="429" y="642"/>
                    </a:cubicBezTo>
                    <a:cubicBezTo>
                      <a:pt x="429" y="642"/>
                      <a:pt x="428" y="642"/>
                      <a:pt x="427" y="642"/>
                    </a:cubicBezTo>
                    <a:cubicBezTo>
                      <a:pt x="426" y="642"/>
                      <a:pt x="425" y="642"/>
                      <a:pt x="424" y="642"/>
                    </a:cubicBezTo>
                    <a:cubicBezTo>
                      <a:pt x="424" y="642"/>
                      <a:pt x="423" y="642"/>
                      <a:pt x="423" y="642"/>
                    </a:cubicBezTo>
                    <a:cubicBezTo>
                      <a:pt x="422" y="642"/>
                      <a:pt x="422" y="642"/>
                      <a:pt x="421" y="642"/>
                    </a:cubicBezTo>
                    <a:cubicBezTo>
                      <a:pt x="421" y="642"/>
                      <a:pt x="421" y="641"/>
                      <a:pt x="420" y="641"/>
                    </a:cubicBezTo>
                    <a:cubicBezTo>
                      <a:pt x="417" y="640"/>
                      <a:pt x="418" y="641"/>
                      <a:pt x="416" y="640"/>
                    </a:cubicBezTo>
                    <a:cubicBezTo>
                      <a:pt x="415" y="640"/>
                      <a:pt x="414" y="640"/>
                      <a:pt x="413" y="639"/>
                    </a:cubicBezTo>
                    <a:cubicBezTo>
                      <a:pt x="412" y="640"/>
                      <a:pt x="409" y="640"/>
                      <a:pt x="408" y="639"/>
                    </a:cubicBezTo>
                    <a:cubicBezTo>
                      <a:pt x="407" y="639"/>
                      <a:pt x="405" y="639"/>
                      <a:pt x="404" y="639"/>
                    </a:cubicBezTo>
                    <a:cubicBezTo>
                      <a:pt x="403" y="639"/>
                      <a:pt x="403" y="638"/>
                      <a:pt x="401" y="638"/>
                    </a:cubicBezTo>
                    <a:cubicBezTo>
                      <a:pt x="400" y="638"/>
                      <a:pt x="400" y="640"/>
                      <a:pt x="399" y="639"/>
                    </a:cubicBezTo>
                    <a:cubicBezTo>
                      <a:pt x="397" y="638"/>
                      <a:pt x="393" y="638"/>
                      <a:pt x="392" y="638"/>
                    </a:cubicBezTo>
                    <a:cubicBezTo>
                      <a:pt x="392" y="638"/>
                      <a:pt x="392" y="638"/>
                      <a:pt x="391" y="638"/>
                    </a:cubicBezTo>
                    <a:cubicBezTo>
                      <a:pt x="390" y="638"/>
                      <a:pt x="390" y="639"/>
                      <a:pt x="389" y="639"/>
                    </a:cubicBezTo>
                    <a:cubicBezTo>
                      <a:pt x="389" y="638"/>
                      <a:pt x="389" y="639"/>
                      <a:pt x="389" y="639"/>
                    </a:cubicBezTo>
                    <a:cubicBezTo>
                      <a:pt x="388" y="639"/>
                      <a:pt x="386" y="639"/>
                      <a:pt x="386" y="639"/>
                    </a:cubicBezTo>
                    <a:cubicBezTo>
                      <a:pt x="385" y="639"/>
                      <a:pt x="384" y="639"/>
                      <a:pt x="383" y="639"/>
                    </a:cubicBezTo>
                    <a:cubicBezTo>
                      <a:pt x="382" y="639"/>
                      <a:pt x="382" y="641"/>
                      <a:pt x="381" y="640"/>
                    </a:cubicBezTo>
                    <a:cubicBezTo>
                      <a:pt x="380" y="642"/>
                      <a:pt x="382" y="642"/>
                      <a:pt x="381" y="642"/>
                    </a:cubicBezTo>
                    <a:cubicBezTo>
                      <a:pt x="380" y="642"/>
                      <a:pt x="378" y="642"/>
                      <a:pt x="378" y="642"/>
                    </a:cubicBezTo>
                    <a:cubicBezTo>
                      <a:pt x="376" y="643"/>
                      <a:pt x="374" y="643"/>
                      <a:pt x="373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1" y="643"/>
                      <a:pt x="371" y="644"/>
                      <a:pt x="371" y="644"/>
                    </a:cubicBezTo>
                    <a:cubicBezTo>
                      <a:pt x="370" y="644"/>
                      <a:pt x="370" y="643"/>
                      <a:pt x="369" y="643"/>
                    </a:cubicBezTo>
                    <a:cubicBezTo>
                      <a:pt x="369" y="643"/>
                      <a:pt x="369" y="644"/>
                      <a:pt x="369" y="644"/>
                    </a:cubicBezTo>
                    <a:cubicBezTo>
                      <a:pt x="368" y="644"/>
                      <a:pt x="367" y="643"/>
                      <a:pt x="367" y="644"/>
                    </a:cubicBezTo>
                    <a:cubicBezTo>
                      <a:pt x="366" y="644"/>
                      <a:pt x="365" y="645"/>
                      <a:pt x="364" y="645"/>
                    </a:cubicBezTo>
                    <a:cubicBezTo>
                      <a:pt x="361" y="646"/>
                      <a:pt x="359" y="647"/>
                      <a:pt x="357" y="648"/>
                    </a:cubicBezTo>
                    <a:cubicBezTo>
                      <a:pt x="356" y="648"/>
                      <a:pt x="355" y="649"/>
                      <a:pt x="353" y="649"/>
                    </a:cubicBezTo>
                    <a:cubicBezTo>
                      <a:pt x="353" y="651"/>
                      <a:pt x="351" y="652"/>
                      <a:pt x="350" y="652"/>
                    </a:cubicBezTo>
                    <a:cubicBezTo>
                      <a:pt x="350" y="653"/>
                      <a:pt x="349" y="653"/>
                      <a:pt x="348" y="654"/>
                    </a:cubicBezTo>
                    <a:cubicBezTo>
                      <a:pt x="347" y="654"/>
                      <a:pt x="346" y="655"/>
                      <a:pt x="345" y="654"/>
                    </a:cubicBezTo>
                    <a:cubicBezTo>
                      <a:pt x="345" y="653"/>
                      <a:pt x="347" y="653"/>
                      <a:pt x="347" y="652"/>
                    </a:cubicBezTo>
                    <a:cubicBezTo>
                      <a:pt x="347" y="651"/>
                      <a:pt x="348" y="651"/>
                      <a:pt x="348" y="650"/>
                    </a:cubicBezTo>
                    <a:cubicBezTo>
                      <a:pt x="350" y="650"/>
                      <a:pt x="351" y="649"/>
                      <a:pt x="352" y="648"/>
                    </a:cubicBezTo>
                    <a:cubicBezTo>
                      <a:pt x="352" y="648"/>
                      <a:pt x="353" y="648"/>
                      <a:pt x="353" y="648"/>
                    </a:cubicBezTo>
                    <a:cubicBezTo>
                      <a:pt x="353" y="648"/>
                      <a:pt x="354" y="647"/>
                      <a:pt x="354" y="647"/>
                    </a:cubicBezTo>
                    <a:cubicBezTo>
                      <a:pt x="355" y="646"/>
                      <a:pt x="357" y="646"/>
                      <a:pt x="358" y="645"/>
                    </a:cubicBezTo>
                    <a:cubicBezTo>
                      <a:pt x="359" y="646"/>
                      <a:pt x="359" y="645"/>
                      <a:pt x="360" y="645"/>
                    </a:cubicBezTo>
                    <a:cubicBezTo>
                      <a:pt x="361" y="644"/>
                      <a:pt x="361" y="644"/>
                      <a:pt x="363" y="643"/>
                    </a:cubicBezTo>
                    <a:cubicBezTo>
                      <a:pt x="363" y="643"/>
                      <a:pt x="364" y="644"/>
                      <a:pt x="364" y="643"/>
                    </a:cubicBezTo>
                    <a:cubicBezTo>
                      <a:pt x="364" y="643"/>
                      <a:pt x="364" y="643"/>
                      <a:pt x="365" y="643"/>
                    </a:cubicBezTo>
                    <a:cubicBezTo>
                      <a:pt x="365" y="643"/>
                      <a:pt x="365" y="643"/>
                      <a:pt x="366" y="643"/>
                    </a:cubicBezTo>
                    <a:cubicBezTo>
                      <a:pt x="366" y="643"/>
                      <a:pt x="366" y="642"/>
                      <a:pt x="367" y="642"/>
                    </a:cubicBezTo>
                    <a:cubicBezTo>
                      <a:pt x="367" y="642"/>
                      <a:pt x="368" y="642"/>
                      <a:pt x="368" y="642"/>
                    </a:cubicBezTo>
                    <a:cubicBezTo>
                      <a:pt x="368" y="642"/>
                      <a:pt x="369" y="642"/>
                      <a:pt x="369" y="642"/>
                    </a:cubicBezTo>
                    <a:cubicBezTo>
                      <a:pt x="370" y="642"/>
                      <a:pt x="370" y="642"/>
                      <a:pt x="370" y="642"/>
                    </a:cubicBezTo>
                    <a:cubicBezTo>
                      <a:pt x="371" y="642"/>
                      <a:pt x="371" y="641"/>
                      <a:pt x="372" y="641"/>
                    </a:cubicBezTo>
                    <a:cubicBezTo>
                      <a:pt x="372" y="641"/>
                      <a:pt x="373" y="642"/>
                      <a:pt x="373" y="642"/>
                    </a:cubicBezTo>
                    <a:cubicBezTo>
                      <a:pt x="374" y="641"/>
                      <a:pt x="374" y="640"/>
                      <a:pt x="375" y="640"/>
                    </a:cubicBezTo>
                    <a:cubicBezTo>
                      <a:pt x="377" y="641"/>
                      <a:pt x="378" y="641"/>
                      <a:pt x="378" y="640"/>
                    </a:cubicBezTo>
                    <a:cubicBezTo>
                      <a:pt x="378" y="639"/>
                      <a:pt x="377" y="640"/>
                      <a:pt x="377" y="640"/>
                    </a:cubicBezTo>
                    <a:cubicBezTo>
                      <a:pt x="376" y="640"/>
                      <a:pt x="375" y="640"/>
                      <a:pt x="374" y="640"/>
                    </a:cubicBezTo>
                    <a:cubicBezTo>
                      <a:pt x="374" y="640"/>
                      <a:pt x="374" y="640"/>
                      <a:pt x="373" y="640"/>
                    </a:cubicBezTo>
                    <a:cubicBezTo>
                      <a:pt x="373" y="640"/>
                      <a:pt x="373" y="640"/>
                      <a:pt x="372" y="640"/>
                    </a:cubicBezTo>
                    <a:cubicBezTo>
                      <a:pt x="371" y="640"/>
                      <a:pt x="371" y="640"/>
                      <a:pt x="370" y="641"/>
                    </a:cubicBezTo>
                    <a:cubicBezTo>
                      <a:pt x="369" y="641"/>
                      <a:pt x="369" y="640"/>
                      <a:pt x="368" y="640"/>
                    </a:cubicBezTo>
                    <a:cubicBezTo>
                      <a:pt x="367" y="641"/>
                      <a:pt x="366" y="641"/>
                      <a:pt x="365" y="642"/>
                    </a:cubicBezTo>
                    <a:cubicBezTo>
                      <a:pt x="364" y="641"/>
                      <a:pt x="363" y="642"/>
                      <a:pt x="361" y="642"/>
                    </a:cubicBezTo>
                    <a:cubicBezTo>
                      <a:pt x="361" y="642"/>
                      <a:pt x="360" y="644"/>
                      <a:pt x="359" y="644"/>
                    </a:cubicBezTo>
                    <a:cubicBezTo>
                      <a:pt x="358" y="643"/>
                      <a:pt x="357" y="644"/>
                      <a:pt x="355" y="644"/>
                    </a:cubicBezTo>
                    <a:cubicBezTo>
                      <a:pt x="355" y="645"/>
                      <a:pt x="354" y="645"/>
                      <a:pt x="353" y="646"/>
                    </a:cubicBezTo>
                    <a:cubicBezTo>
                      <a:pt x="353" y="646"/>
                      <a:pt x="353" y="646"/>
                      <a:pt x="352" y="646"/>
                    </a:cubicBezTo>
                    <a:cubicBezTo>
                      <a:pt x="352" y="646"/>
                      <a:pt x="351" y="647"/>
                      <a:pt x="350" y="646"/>
                    </a:cubicBezTo>
                    <a:cubicBezTo>
                      <a:pt x="349" y="648"/>
                      <a:pt x="347" y="649"/>
                      <a:pt x="345" y="649"/>
                    </a:cubicBezTo>
                    <a:cubicBezTo>
                      <a:pt x="345" y="650"/>
                      <a:pt x="344" y="650"/>
                      <a:pt x="344" y="651"/>
                    </a:cubicBezTo>
                    <a:cubicBezTo>
                      <a:pt x="343" y="651"/>
                      <a:pt x="342" y="652"/>
                      <a:pt x="341" y="652"/>
                    </a:cubicBezTo>
                    <a:cubicBezTo>
                      <a:pt x="340" y="655"/>
                      <a:pt x="339" y="655"/>
                      <a:pt x="339" y="656"/>
                    </a:cubicBezTo>
                    <a:cubicBezTo>
                      <a:pt x="338" y="656"/>
                      <a:pt x="337" y="657"/>
                      <a:pt x="337" y="657"/>
                    </a:cubicBezTo>
                    <a:cubicBezTo>
                      <a:pt x="336" y="659"/>
                      <a:pt x="335" y="659"/>
                      <a:pt x="334" y="660"/>
                    </a:cubicBezTo>
                    <a:cubicBezTo>
                      <a:pt x="330" y="664"/>
                      <a:pt x="329" y="671"/>
                      <a:pt x="330" y="672"/>
                    </a:cubicBezTo>
                    <a:cubicBezTo>
                      <a:pt x="329" y="672"/>
                      <a:pt x="329" y="674"/>
                      <a:pt x="329" y="675"/>
                    </a:cubicBezTo>
                    <a:cubicBezTo>
                      <a:pt x="330" y="675"/>
                      <a:pt x="330" y="676"/>
                      <a:pt x="330" y="676"/>
                    </a:cubicBezTo>
                    <a:cubicBezTo>
                      <a:pt x="329" y="677"/>
                      <a:pt x="330" y="679"/>
                      <a:pt x="330" y="679"/>
                    </a:cubicBezTo>
                    <a:cubicBezTo>
                      <a:pt x="332" y="683"/>
                      <a:pt x="332" y="683"/>
                      <a:pt x="332" y="683"/>
                    </a:cubicBezTo>
                    <a:cubicBezTo>
                      <a:pt x="311" y="686"/>
                      <a:pt x="293" y="704"/>
                      <a:pt x="301" y="737"/>
                    </a:cubicBezTo>
                    <a:cubicBezTo>
                      <a:pt x="310" y="776"/>
                      <a:pt x="347" y="767"/>
                      <a:pt x="347" y="767"/>
                    </a:cubicBezTo>
                    <a:cubicBezTo>
                      <a:pt x="347" y="767"/>
                      <a:pt x="348" y="772"/>
                      <a:pt x="348" y="773"/>
                    </a:cubicBezTo>
                    <a:cubicBezTo>
                      <a:pt x="349" y="777"/>
                      <a:pt x="351" y="781"/>
                      <a:pt x="353" y="784"/>
                    </a:cubicBezTo>
                    <a:cubicBezTo>
                      <a:pt x="361" y="796"/>
                      <a:pt x="376" y="800"/>
                      <a:pt x="389" y="800"/>
                    </a:cubicBezTo>
                    <a:cubicBezTo>
                      <a:pt x="396" y="800"/>
                      <a:pt x="403" y="800"/>
                      <a:pt x="410" y="798"/>
                    </a:cubicBezTo>
                    <a:cubicBezTo>
                      <a:pt x="426" y="795"/>
                      <a:pt x="442" y="784"/>
                      <a:pt x="448" y="767"/>
                    </a:cubicBezTo>
                    <a:cubicBezTo>
                      <a:pt x="455" y="751"/>
                      <a:pt x="451" y="729"/>
                      <a:pt x="434" y="720"/>
                    </a:cubicBezTo>
                    <a:cubicBezTo>
                      <a:pt x="431" y="719"/>
                      <a:pt x="428" y="718"/>
                      <a:pt x="424" y="718"/>
                    </a:cubicBezTo>
                    <a:cubicBezTo>
                      <a:pt x="414" y="717"/>
                      <a:pt x="400" y="725"/>
                      <a:pt x="396" y="735"/>
                    </a:cubicBezTo>
                    <a:cubicBezTo>
                      <a:pt x="394" y="740"/>
                      <a:pt x="394" y="747"/>
                      <a:pt x="398" y="751"/>
                    </a:cubicBezTo>
                    <a:cubicBezTo>
                      <a:pt x="401" y="753"/>
                      <a:pt x="404" y="755"/>
                      <a:pt x="407" y="754"/>
                    </a:cubicBezTo>
                    <a:cubicBezTo>
                      <a:pt x="410" y="754"/>
                      <a:pt x="417" y="753"/>
                      <a:pt x="418" y="752"/>
                    </a:cubicBezTo>
                    <a:cubicBezTo>
                      <a:pt x="419" y="751"/>
                      <a:pt x="419" y="750"/>
                      <a:pt x="419" y="751"/>
                    </a:cubicBezTo>
                    <a:cubicBezTo>
                      <a:pt x="420" y="756"/>
                      <a:pt x="416" y="762"/>
                      <a:pt x="412" y="764"/>
                    </a:cubicBezTo>
                    <a:cubicBezTo>
                      <a:pt x="407" y="768"/>
                      <a:pt x="399" y="768"/>
                      <a:pt x="393" y="766"/>
                    </a:cubicBezTo>
                    <a:cubicBezTo>
                      <a:pt x="390" y="765"/>
                      <a:pt x="386" y="763"/>
                      <a:pt x="384" y="760"/>
                    </a:cubicBezTo>
                    <a:cubicBezTo>
                      <a:pt x="380" y="756"/>
                      <a:pt x="378" y="749"/>
                      <a:pt x="378" y="743"/>
                    </a:cubicBezTo>
                    <a:cubicBezTo>
                      <a:pt x="377" y="736"/>
                      <a:pt x="379" y="729"/>
                      <a:pt x="381" y="722"/>
                    </a:cubicBezTo>
                    <a:cubicBezTo>
                      <a:pt x="385" y="709"/>
                      <a:pt x="396" y="703"/>
                      <a:pt x="407" y="699"/>
                    </a:cubicBezTo>
                    <a:cubicBezTo>
                      <a:pt x="417" y="695"/>
                      <a:pt x="427" y="695"/>
                      <a:pt x="436" y="694"/>
                    </a:cubicBezTo>
                    <a:cubicBezTo>
                      <a:pt x="442" y="694"/>
                      <a:pt x="447" y="694"/>
                      <a:pt x="453" y="694"/>
                    </a:cubicBezTo>
                    <a:cubicBezTo>
                      <a:pt x="462" y="694"/>
                      <a:pt x="471" y="694"/>
                      <a:pt x="480" y="695"/>
                    </a:cubicBezTo>
                    <a:cubicBezTo>
                      <a:pt x="488" y="695"/>
                      <a:pt x="495" y="696"/>
                      <a:pt x="503" y="696"/>
                    </a:cubicBezTo>
                    <a:cubicBezTo>
                      <a:pt x="516" y="696"/>
                      <a:pt x="530" y="696"/>
                      <a:pt x="543" y="694"/>
                    </a:cubicBezTo>
                    <a:cubicBezTo>
                      <a:pt x="554" y="693"/>
                      <a:pt x="566" y="691"/>
                      <a:pt x="578" y="688"/>
                    </a:cubicBezTo>
                    <a:cubicBezTo>
                      <a:pt x="589" y="686"/>
                      <a:pt x="600" y="683"/>
                      <a:pt x="611" y="678"/>
                    </a:cubicBezTo>
                    <a:cubicBezTo>
                      <a:pt x="611" y="678"/>
                      <a:pt x="612" y="678"/>
                      <a:pt x="612" y="678"/>
                    </a:cubicBezTo>
                    <a:cubicBezTo>
                      <a:pt x="612" y="678"/>
                      <a:pt x="613" y="677"/>
                      <a:pt x="613" y="677"/>
                    </a:cubicBezTo>
                    <a:cubicBezTo>
                      <a:pt x="614" y="677"/>
                      <a:pt x="613" y="677"/>
                      <a:pt x="614" y="677"/>
                    </a:cubicBezTo>
                    <a:cubicBezTo>
                      <a:pt x="615" y="676"/>
                      <a:pt x="618" y="676"/>
                      <a:pt x="618" y="676"/>
                    </a:cubicBezTo>
                    <a:cubicBezTo>
                      <a:pt x="619" y="675"/>
                      <a:pt x="619" y="675"/>
                      <a:pt x="620" y="674"/>
                    </a:cubicBezTo>
                    <a:cubicBezTo>
                      <a:pt x="620" y="674"/>
                      <a:pt x="620" y="674"/>
                      <a:pt x="621" y="674"/>
                    </a:cubicBezTo>
                    <a:cubicBezTo>
                      <a:pt x="622" y="674"/>
                      <a:pt x="622" y="672"/>
                      <a:pt x="623" y="673"/>
                    </a:cubicBezTo>
                    <a:cubicBezTo>
                      <a:pt x="623" y="673"/>
                      <a:pt x="622" y="674"/>
                      <a:pt x="623" y="674"/>
                    </a:cubicBezTo>
                    <a:cubicBezTo>
                      <a:pt x="623" y="673"/>
                      <a:pt x="625" y="673"/>
                      <a:pt x="625" y="673"/>
                    </a:cubicBezTo>
                    <a:cubicBezTo>
                      <a:pt x="625" y="673"/>
                      <a:pt x="625" y="673"/>
                      <a:pt x="625" y="672"/>
                    </a:cubicBezTo>
                    <a:cubicBezTo>
                      <a:pt x="626" y="672"/>
                      <a:pt x="627" y="672"/>
                      <a:pt x="628" y="671"/>
                    </a:cubicBezTo>
                    <a:cubicBezTo>
                      <a:pt x="629" y="671"/>
                      <a:pt x="629" y="671"/>
                      <a:pt x="630" y="671"/>
                    </a:cubicBezTo>
                    <a:cubicBezTo>
                      <a:pt x="631" y="670"/>
                      <a:pt x="632" y="670"/>
                      <a:pt x="633" y="669"/>
                    </a:cubicBezTo>
                    <a:cubicBezTo>
                      <a:pt x="634" y="668"/>
                      <a:pt x="635" y="668"/>
                      <a:pt x="636" y="667"/>
                    </a:cubicBezTo>
                    <a:cubicBezTo>
                      <a:pt x="638" y="666"/>
                      <a:pt x="640" y="666"/>
                      <a:pt x="641" y="665"/>
                    </a:cubicBezTo>
                    <a:cubicBezTo>
                      <a:pt x="642" y="665"/>
                      <a:pt x="643" y="664"/>
                      <a:pt x="644" y="664"/>
                    </a:cubicBezTo>
                    <a:cubicBezTo>
                      <a:pt x="645" y="663"/>
                      <a:pt x="647" y="662"/>
                      <a:pt x="647" y="662"/>
                    </a:cubicBezTo>
                    <a:cubicBezTo>
                      <a:pt x="648" y="662"/>
                      <a:pt x="648" y="662"/>
                      <a:pt x="648" y="662"/>
                    </a:cubicBezTo>
                    <a:cubicBezTo>
                      <a:pt x="648" y="662"/>
                      <a:pt x="649" y="661"/>
                      <a:pt x="649" y="661"/>
                    </a:cubicBezTo>
                    <a:cubicBezTo>
                      <a:pt x="649" y="661"/>
                      <a:pt x="649" y="661"/>
                      <a:pt x="650" y="661"/>
                    </a:cubicBezTo>
                    <a:cubicBezTo>
                      <a:pt x="650" y="661"/>
                      <a:pt x="650" y="660"/>
                      <a:pt x="651" y="660"/>
                    </a:cubicBezTo>
                    <a:cubicBezTo>
                      <a:pt x="651" y="660"/>
                      <a:pt x="651" y="659"/>
                      <a:pt x="652" y="659"/>
                    </a:cubicBezTo>
                    <a:cubicBezTo>
                      <a:pt x="653" y="659"/>
                      <a:pt x="654" y="658"/>
                      <a:pt x="655" y="658"/>
                    </a:cubicBezTo>
                    <a:cubicBezTo>
                      <a:pt x="656" y="657"/>
                      <a:pt x="656" y="657"/>
                      <a:pt x="656" y="657"/>
                    </a:cubicBezTo>
                    <a:cubicBezTo>
                      <a:pt x="656" y="656"/>
                      <a:pt x="657" y="657"/>
                      <a:pt x="657" y="657"/>
                    </a:cubicBezTo>
                    <a:cubicBezTo>
                      <a:pt x="660" y="655"/>
                      <a:pt x="659" y="654"/>
                      <a:pt x="662" y="653"/>
                    </a:cubicBezTo>
                    <a:cubicBezTo>
                      <a:pt x="663" y="652"/>
                      <a:pt x="664" y="651"/>
                      <a:pt x="665" y="651"/>
                    </a:cubicBezTo>
                    <a:cubicBezTo>
                      <a:pt x="668" y="648"/>
                      <a:pt x="671" y="649"/>
                      <a:pt x="675" y="647"/>
                    </a:cubicBezTo>
                    <a:cubicBezTo>
                      <a:pt x="678" y="644"/>
                      <a:pt x="681" y="641"/>
                      <a:pt x="684" y="639"/>
                    </a:cubicBezTo>
                    <a:cubicBezTo>
                      <a:pt x="687" y="637"/>
                      <a:pt x="690" y="634"/>
                      <a:pt x="692" y="632"/>
                    </a:cubicBezTo>
                    <a:cubicBezTo>
                      <a:pt x="693" y="631"/>
                      <a:pt x="693" y="631"/>
                      <a:pt x="693" y="631"/>
                    </a:cubicBezTo>
                    <a:cubicBezTo>
                      <a:pt x="694" y="630"/>
                      <a:pt x="695" y="629"/>
                      <a:pt x="695" y="629"/>
                    </a:cubicBezTo>
                    <a:cubicBezTo>
                      <a:pt x="695" y="629"/>
                      <a:pt x="696" y="629"/>
                      <a:pt x="696" y="628"/>
                    </a:cubicBezTo>
                    <a:cubicBezTo>
                      <a:pt x="697" y="628"/>
                      <a:pt x="697" y="628"/>
                      <a:pt x="698" y="627"/>
                    </a:cubicBezTo>
                    <a:cubicBezTo>
                      <a:pt x="698" y="627"/>
                      <a:pt x="699" y="626"/>
                      <a:pt x="699" y="625"/>
                    </a:cubicBezTo>
                    <a:cubicBezTo>
                      <a:pt x="699" y="625"/>
                      <a:pt x="700" y="624"/>
                      <a:pt x="700" y="624"/>
                    </a:cubicBezTo>
                    <a:cubicBezTo>
                      <a:pt x="700" y="624"/>
                      <a:pt x="700" y="623"/>
                      <a:pt x="700" y="623"/>
                    </a:cubicBezTo>
                    <a:cubicBezTo>
                      <a:pt x="701" y="623"/>
                      <a:pt x="701" y="623"/>
                      <a:pt x="701" y="623"/>
                    </a:cubicBezTo>
                    <a:cubicBezTo>
                      <a:pt x="702" y="622"/>
                      <a:pt x="703" y="622"/>
                      <a:pt x="703" y="622"/>
                    </a:cubicBezTo>
                    <a:cubicBezTo>
                      <a:pt x="704" y="621"/>
                      <a:pt x="704" y="620"/>
                      <a:pt x="704" y="620"/>
                    </a:cubicBezTo>
                    <a:cubicBezTo>
                      <a:pt x="704" y="620"/>
                      <a:pt x="704" y="619"/>
                      <a:pt x="704" y="619"/>
                    </a:cubicBezTo>
                    <a:cubicBezTo>
                      <a:pt x="705" y="619"/>
                      <a:pt x="705" y="619"/>
                      <a:pt x="705" y="619"/>
                    </a:cubicBezTo>
                    <a:cubicBezTo>
                      <a:pt x="706" y="618"/>
                      <a:pt x="707" y="617"/>
                      <a:pt x="708" y="616"/>
                    </a:cubicBezTo>
                    <a:cubicBezTo>
                      <a:pt x="709" y="616"/>
                      <a:pt x="709" y="615"/>
                      <a:pt x="709" y="614"/>
                    </a:cubicBezTo>
                    <a:cubicBezTo>
                      <a:pt x="710" y="613"/>
                      <a:pt x="710" y="612"/>
                      <a:pt x="711" y="611"/>
                    </a:cubicBezTo>
                    <a:cubicBezTo>
                      <a:pt x="712" y="611"/>
                      <a:pt x="713" y="610"/>
                      <a:pt x="713" y="609"/>
                    </a:cubicBezTo>
                    <a:cubicBezTo>
                      <a:pt x="715" y="607"/>
                      <a:pt x="716" y="603"/>
                      <a:pt x="718" y="601"/>
                    </a:cubicBezTo>
                    <a:cubicBezTo>
                      <a:pt x="718" y="601"/>
                      <a:pt x="718" y="600"/>
                      <a:pt x="719" y="600"/>
                    </a:cubicBezTo>
                    <a:cubicBezTo>
                      <a:pt x="719" y="599"/>
                      <a:pt x="721" y="597"/>
                      <a:pt x="721" y="596"/>
                    </a:cubicBezTo>
                    <a:cubicBezTo>
                      <a:pt x="721" y="596"/>
                      <a:pt x="722" y="596"/>
                      <a:pt x="722" y="596"/>
                    </a:cubicBezTo>
                    <a:cubicBezTo>
                      <a:pt x="722" y="595"/>
                      <a:pt x="723" y="594"/>
                      <a:pt x="723" y="593"/>
                    </a:cubicBezTo>
                    <a:cubicBezTo>
                      <a:pt x="723" y="593"/>
                      <a:pt x="724" y="593"/>
                      <a:pt x="724" y="593"/>
                    </a:cubicBezTo>
                    <a:cubicBezTo>
                      <a:pt x="724" y="592"/>
                      <a:pt x="724" y="592"/>
                      <a:pt x="724" y="591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4" y="593"/>
                      <a:pt x="723" y="595"/>
                      <a:pt x="722" y="597"/>
                    </a:cubicBezTo>
                    <a:cubicBezTo>
                      <a:pt x="718" y="606"/>
                      <a:pt x="712" y="614"/>
                      <a:pt x="706" y="622"/>
                    </a:cubicBezTo>
                    <a:cubicBezTo>
                      <a:pt x="700" y="629"/>
                      <a:pt x="693" y="634"/>
                      <a:pt x="687" y="641"/>
                    </a:cubicBezTo>
                    <a:cubicBezTo>
                      <a:pt x="684" y="644"/>
                      <a:pt x="680" y="648"/>
                      <a:pt x="677" y="651"/>
                    </a:cubicBezTo>
                    <a:cubicBezTo>
                      <a:pt x="650" y="673"/>
                      <a:pt x="617" y="686"/>
                      <a:pt x="583" y="692"/>
                    </a:cubicBezTo>
                    <a:cubicBezTo>
                      <a:pt x="579" y="693"/>
                      <a:pt x="575" y="694"/>
                      <a:pt x="571" y="694"/>
                    </a:cubicBezTo>
                    <a:cubicBezTo>
                      <a:pt x="558" y="696"/>
                      <a:pt x="544" y="697"/>
                      <a:pt x="530" y="699"/>
                    </a:cubicBezTo>
                    <a:cubicBezTo>
                      <a:pt x="524" y="700"/>
                      <a:pt x="518" y="700"/>
                      <a:pt x="512" y="702"/>
                    </a:cubicBezTo>
                    <a:cubicBezTo>
                      <a:pt x="505" y="703"/>
                      <a:pt x="498" y="706"/>
                      <a:pt x="493" y="711"/>
                    </a:cubicBezTo>
                    <a:cubicBezTo>
                      <a:pt x="487" y="716"/>
                      <a:pt x="487" y="724"/>
                      <a:pt x="491" y="731"/>
                    </a:cubicBezTo>
                    <a:cubicBezTo>
                      <a:pt x="491" y="732"/>
                      <a:pt x="492" y="732"/>
                      <a:pt x="492" y="733"/>
                    </a:cubicBezTo>
                    <a:cubicBezTo>
                      <a:pt x="492" y="733"/>
                      <a:pt x="472" y="742"/>
                      <a:pt x="480" y="763"/>
                    </a:cubicBezTo>
                    <a:cubicBezTo>
                      <a:pt x="488" y="785"/>
                      <a:pt x="508" y="778"/>
                      <a:pt x="515" y="774"/>
                    </a:cubicBezTo>
                    <a:cubicBezTo>
                      <a:pt x="515" y="774"/>
                      <a:pt x="524" y="801"/>
                      <a:pt x="560" y="783"/>
                    </a:cubicBezTo>
                    <a:cubicBezTo>
                      <a:pt x="564" y="781"/>
                      <a:pt x="568" y="779"/>
                      <a:pt x="571" y="776"/>
                    </a:cubicBezTo>
                    <a:cubicBezTo>
                      <a:pt x="583" y="766"/>
                      <a:pt x="589" y="745"/>
                      <a:pt x="575" y="733"/>
                    </a:cubicBezTo>
                    <a:cubicBezTo>
                      <a:pt x="565" y="725"/>
                      <a:pt x="546" y="730"/>
                      <a:pt x="543" y="743"/>
                    </a:cubicBezTo>
                    <a:cubicBezTo>
                      <a:pt x="541" y="748"/>
                      <a:pt x="542" y="755"/>
                      <a:pt x="547" y="758"/>
                    </a:cubicBezTo>
                    <a:cubicBezTo>
                      <a:pt x="552" y="760"/>
                      <a:pt x="555" y="760"/>
                      <a:pt x="559" y="758"/>
                    </a:cubicBezTo>
                    <a:cubicBezTo>
                      <a:pt x="559" y="758"/>
                      <a:pt x="543" y="775"/>
                      <a:pt x="530" y="760"/>
                    </a:cubicBezTo>
                    <a:cubicBezTo>
                      <a:pt x="525" y="754"/>
                      <a:pt x="526" y="746"/>
                      <a:pt x="530" y="740"/>
                    </a:cubicBezTo>
                    <a:cubicBezTo>
                      <a:pt x="537" y="728"/>
                      <a:pt x="550" y="722"/>
                      <a:pt x="563" y="718"/>
                    </a:cubicBezTo>
                    <a:cubicBezTo>
                      <a:pt x="574" y="715"/>
                      <a:pt x="586" y="713"/>
                      <a:pt x="597" y="709"/>
                    </a:cubicBezTo>
                    <a:cubicBezTo>
                      <a:pt x="605" y="707"/>
                      <a:pt x="613" y="704"/>
                      <a:pt x="620" y="701"/>
                    </a:cubicBezTo>
                    <a:cubicBezTo>
                      <a:pt x="643" y="690"/>
                      <a:pt x="665" y="676"/>
                      <a:pt x="683" y="659"/>
                    </a:cubicBezTo>
                    <a:cubicBezTo>
                      <a:pt x="689" y="653"/>
                      <a:pt x="695" y="647"/>
                      <a:pt x="700" y="640"/>
                    </a:cubicBezTo>
                    <a:cubicBezTo>
                      <a:pt x="705" y="633"/>
                      <a:pt x="709" y="626"/>
                      <a:pt x="714" y="618"/>
                    </a:cubicBezTo>
                    <a:cubicBezTo>
                      <a:pt x="718" y="610"/>
                      <a:pt x="722" y="602"/>
                      <a:pt x="725" y="594"/>
                    </a:cubicBezTo>
                    <a:cubicBezTo>
                      <a:pt x="726" y="591"/>
                      <a:pt x="727" y="589"/>
                      <a:pt x="728" y="587"/>
                    </a:cubicBezTo>
                    <a:cubicBezTo>
                      <a:pt x="728" y="587"/>
                      <a:pt x="728" y="587"/>
                      <a:pt x="728" y="587"/>
                    </a:cubicBezTo>
                    <a:cubicBezTo>
                      <a:pt x="728" y="587"/>
                      <a:pt x="728" y="586"/>
                      <a:pt x="728" y="586"/>
                    </a:cubicBezTo>
                    <a:cubicBezTo>
                      <a:pt x="728" y="586"/>
                      <a:pt x="728" y="586"/>
                      <a:pt x="728" y="586"/>
                    </a:cubicBezTo>
                    <a:cubicBezTo>
                      <a:pt x="728" y="585"/>
                      <a:pt x="728" y="585"/>
                      <a:pt x="729" y="584"/>
                    </a:cubicBezTo>
                    <a:cubicBezTo>
                      <a:pt x="729" y="584"/>
                      <a:pt x="729" y="584"/>
                      <a:pt x="729" y="584"/>
                    </a:cubicBezTo>
                    <a:cubicBezTo>
                      <a:pt x="730" y="583"/>
                      <a:pt x="730" y="582"/>
                      <a:pt x="730" y="582"/>
                    </a:cubicBezTo>
                    <a:cubicBezTo>
                      <a:pt x="730" y="581"/>
                      <a:pt x="731" y="581"/>
                      <a:pt x="731" y="581"/>
                    </a:cubicBezTo>
                    <a:cubicBezTo>
                      <a:pt x="733" y="578"/>
                      <a:pt x="734" y="574"/>
                      <a:pt x="736" y="571"/>
                    </a:cubicBezTo>
                    <a:cubicBezTo>
                      <a:pt x="735" y="571"/>
                      <a:pt x="735" y="572"/>
                      <a:pt x="734" y="573"/>
                    </a:cubicBezTo>
                    <a:close/>
                    <a:moveTo>
                      <a:pt x="482" y="492"/>
                    </a:moveTo>
                    <a:cubicBezTo>
                      <a:pt x="482" y="492"/>
                      <a:pt x="482" y="492"/>
                      <a:pt x="482" y="492"/>
                    </a:cubicBezTo>
                    <a:cubicBezTo>
                      <a:pt x="483" y="492"/>
                      <a:pt x="483" y="492"/>
                      <a:pt x="483" y="492"/>
                    </a:cubicBezTo>
                    <a:cubicBezTo>
                      <a:pt x="484" y="492"/>
                      <a:pt x="485" y="492"/>
                      <a:pt x="485" y="492"/>
                    </a:cubicBezTo>
                    <a:cubicBezTo>
                      <a:pt x="485" y="492"/>
                      <a:pt x="486" y="493"/>
                      <a:pt x="486" y="493"/>
                    </a:cubicBezTo>
                    <a:cubicBezTo>
                      <a:pt x="485" y="494"/>
                      <a:pt x="484" y="494"/>
                      <a:pt x="484" y="494"/>
                    </a:cubicBezTo>
                    <a:cubicBezTo>
                      <a:pt x="484" y="494"/>
                      <a:pt x="481" y="493"/>
                      <a:pt x="481" y="492"/>
                    </a:cubicBezTo>
                    <a:cubicBezTo>
                      <a:pt x="481" y="492"/>
                      <a:pt x="481" y="492"/>
                      <a:pt x="482" y="492"/>
                    </a:cubicBezTo>
                    <a:close/>
                    <a:moveTo>
                      <a:pt x="483" y="495"/>
                    </a:moveTo>
                    <a:cubicBezTo>
                      <a:pt x="484" y="495"/>
                      <a:pt x="484" y="495"/>
                      <a:pt x="484" y="495"/>
                    </a:cubicBezTo>
                    <a:cubicBezTo>
                      <a:pt x="484" y="495"/>
                      <a:pt x="485" y="496"/>
                      <a:pt x="486" y="496"/>
                    </a:cubicBezTo>
                    <a:cubicBezTo>
                      <a:pt x="488" y="496"/>
                      <a:pt x="491" y="496"/>
                      <a:pt x="492" y="497"/>
                    </a:cubicBezTo>
                    <a:cubicBezTo>
                      <a:pt x="493" y="498"/>
                      <a:pt x="494" y="499"/>
                      <a:pt x="495" y="500"/>
                    </a:cubicBezTo>
                    <a:cubicBezTo>
                      <a:pt x="496" y="500"/>
                      <a:pt x="496" y="500"/>
                      <a:pt x="497" y="500"/>
                    </a:cubicBezTo>
                    <a:cubicBezTo>
                      <a:pt x="497" y="502"/>
                      <a:pt x="500" y="502"/>
                      <a:pt x="500" y="503"/>
                    </a:cubicBezTo>
                    <a:cubicBezTo>
                      <a:pt x="500" y="503"/>
                      <a:pt x="500" y="504"/>
                      <a:pt x="500" y="504"/>
                    </a:cubicBezTo>
                    <a:cubicBezTo>
                      <a:pt x="500" y="505"/>
                      <a:pt x="502" y="507"/>
                      <a:pt x="502" y="508"/>
                    </a:cubicBezTo>
                    <a:cubicBezTo>
                      <a:pt x="502" y="508"/>
                      <a:pt x="500" y="506"/>
                      <a:pt x="499" y="504"/>
                    </a:cubicBezTo>
                    <a:cubicBezTo>
                      <a:pt x="499" y="504"/>
                      <a:pt x="498" y="504"/>
                      <a:pt x="497" y="504"/>
                    </a:cubicBezTo>
                    <a:cubicBezTo>
                      <a:pt x="497" y="503"/>
                      <a:pt x="497" y="502"/>
                      <a:pt x="497" y="502"/>
                    </a:cubicBezTo>
                    <a:cubicBezTo>
                      <a:pt x="497" y="502"/>
                      <a:pt x="493" y="501"/>
                      <a:pt x="492" y="500"/>
                    </a:cubicBezTo>
                    <a:cubicBezTo>
                      <a:pt x="492" y="500"/>
                      <a:pt x="489" y="497"/>
                      <a:pt x="489" y="497"/>
                    </a:cubicBezTo>
                    <a:cubicBezTo>
                      <a:pt x="489" y="497"/>
                      <a:pt x="488" y="497"/>
                      <a:pt x="488" y="497"/>
                    </a:cubicBezTo>
                    <a:cubicBezTo>
                      <a:pt x="487" y="497"/>
                      <a:pt x="486" y="497"/>
                      <a:pt x="486" y="497"/>
                    </a:cubicBezTo>
                    <a:cubicBezTo>
                      <a:pt x="485" y="497"/>
                      <a:pt x="484" y="496"/>
                      <a:pt x="484" y="496"/>
                    </a:cubicBezTo>
                    <a:cubicBezTo>
                      <a:pt x="482" y="496"/>
                      <a:pt x="480" y="495"/>
                      <a:pt x="480" y="495"/>
                    </a:cubicBezTo>
                    <a:cubicBezTo>
                      <a:pt x="479" y="494"/>
                      <a:pt x="480" y="494"/>
                      <a:pt x="481" y="494"/>
                    </a:cubicBezTo>
                    <a:cubicBezTo>
                      <a:pt x="482" y="494"/>
                      <a:pt x="482" y="495"/>
                      <a:pt x="483" y="495"/>
                    </a:cubicBezTo>
                    <a:close/>
                    <a:moveTo>
                      <a:pt x="470" y="488"/>
                    </a:moveTo>
                    <a:cubicBezTo>
                      <a:pt x="470" y="488"/>
                      <a:pt x="470" y="489"/>
                      <a:pt x="471" y="489"/>
                    </a:cubicBezTo>
                    <a:cubicBezTo>
                      <a:pt x="471" y="489"/>
                      <a:pt x="471" y="489"/>
                      <a:pt x="471" y="489"/>
                    </a:cubicBezTo>
                    <a:cubicBezTo>
                      <a:pt x="471" y="489"/>
                      <a:pt x="472" y="489"/>
                      <a:pt x="472" y="489"/>
                    </a:cubicBezTo>
                    <a:cubicBezTo>
                      <a:pt x="472" y="489"/>
                      <a:pt x="473" y="490"/>
                      <a:pt x="474" y="490"/>
                    </a:cubicBezTo>
                    <a:cubicBezTo>
                      <a:pt x="474" y="490"/>
                      <a:pt x="474" y="490"/>
                      <a:pt x="474" y="490"/>
                    </a:cubicBezTo>
                    <a:cubicBezTo>
                      <a:pt x="474" y="490"/>
                      <a:pt x="475" y="490"/>
                      <a:pt x="475" y="490"/>
                    </a:cubicBezTo>
                    <a:cubicBezTo>
                      <a:pt x="475" y="490"/>
                      <a:pt x="476" y="490"/>
                      <a:pt x="477" y="490"/>
                    </a:cubicBezTo>
                    <a:cubicBezTo>
                      <a:pt x="477" y="490"/>
                      <a:pt x="478" y="491"/>
                      <a:pt x="478" y="492"/>
                    </a:cubicBezTo>
                    <a:cubicBezTo>
                      <a:pt x="479" y="492"/>
                      <a:pt x="478" y="491"/>
                      <a:pt x="478" y="491"/>
                    </a:cubicBezTo>
                    <a:cubicBezTo>
                      <a:pt x="479" y="491"/>
                      <a:pt x="479" y="491"/>
                      <a:pt x="479" y="491"/>
                    </a:cubicBezTo>
                    <a:cubicBezTo>
                      <a:pt x="479" y="491"/>
                      <a:pt x="479" y="492"/>
                      <a:pt x="479" y="492"/>
                    </a:cubicBezTo>
                    <a:cubicBezTo>
                      <a:pt x="479" y="492"/>
                      <a:pt x="480" y="492"/>
                      <a:pt x="480" y="492"/>
                    </a:cubicBezTo>
                    <a:cubicBezTo>
                      <a:pt x="480" y="493"/>
                      <a:pt x="479" y="493"/>
                      <a:pt x="479" y="493"/>
                    </a:cubicBezTo>
                    <a:cubicBezTo>
                      <a:pt x="479" y="493"/>
                      <a:pt x="478" y="492"/>
                      <a:pt x="478" y="491"/>
                    </a:cubicBezTo>
                    <a:cubicBezTo>
                      <a:pt x="477" y="491"/>
                      <a:pt x="475" y="491"/>
                      <a:pt x="474" y="491"/>
                    </a:cubicBezTo>
                    <a:cubicBezTo>
                      <a:pt x="473" y="490"/>
                      <a:pt x="473" y="491"/>
                      <a:pt x="473" y="490"/>
                    </a:cubicBezTo>
                    <a:cubicBezTo>
                      <a:pt x="472" y="490"/>
                      <a:pt x="472" y="490"/>
                      <a:pt x="471" y="490"/>
                    </a:cubicBezTo>
                    <a:cubicBezTo>
                      <a:pt x="471" y="490"/>
                      <a:pt x="470" y="489"/>
                      <a:pt x="470" y="489"/>
                    </a:cubicBezTo>
                    <a:cubicBezTo>
                      <a:pt x="469" y="489"/>
                      <a:pt x="469" y="489"/>
                      <a:pt x="469" y="489"/>
                    </a:cubicBezTo>
                    <a:cubicBezTo>
                      <a:pt x="469" y="489"/>
                      <a:pt x="469" y="488"/>
                      <a:pt x="470" y="488"/>
                    </a:cubicBezTo>
                    <a:close/>
                    <a:moveTo>
                      <a:pt x="436" y="502"/>
                    </a:moveTo>
                    <a:cubicBezTo>
                      <a:pt x="436" y="502"/>
                      <a:pt x="435" y="503"/>
                      <a:pt x="435" y="503"/>
                    </a:cubicBezTo>
                    <a:cubicBezTo>
                      <a:pt x="434" y="503"/>
                      <a:pt x="434" y="503"/>
                      <a:pt x="434" y="503"/>
                    </a:cubicBezTo>
                    <a:cubicBezTo>
                      <a:pt x="434" y="503"/>
                      <a:pt x="433" y="504"/>
                      <a:pt x="432" y="504"/>
                    </a:cubicBezTo>
                    <a:cubicBezTo>
                      <a:pt x="432" y="504"/>
                      <a:pt x="432" y="504"/>
                      <a:pt x="432" y="505"/>
                    </a:cubicBezTo>
                    <a:cubicBezTo>
                      <a:pt x="432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5"/>
                    </a:cubicBezTo>
                    <a:cubicBezTo>
                      <a:pt x="430" y="506"/>
                      <a:pt x="429" y="507"/>
                      <a:pt x="429" y="507"/>
                    </a:cubicBezTo>
                    <a:cubicBezTo>
                      <a:pt x="429" y="507"/>
                      <a:pt x="428" y="507"/>
                      <a:pt x="428" y="508"/>
                    </a:cubicBezTo>
                    <a:cubicBezTo>
                      <a:pt x="428" y="508"/>
                      <a:pt x="427" y="509"/>
                      <a:pt x="427" y="508"/>
                    </a:cubicBezTo>
                    <a:cubicBezTo>
                      <a:pt x="427" y="508"/>
                      <a:pt x="428" y="507"/>
                      <a:pt x="428" y="507"/>
                    </a:cubicBezTo>
                    <a:cubicBezTo>
                      <a:pt x="428" y="507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30" y="506"/>
                      <a:pt x="430" y="505"/>
                    </a:cubicBezTo>
                    <a:cubicBezTo>
                      <a:pt x="430" y="505"/>
                      <a:pt x="430" y="506"/>
                      <a:pt x="430" y="506"/>
                    </a:cubicBezTo>
                    <a:cubicBezTo>
                      <a:pt x="430" y="505"/>
                      <a:pt x="430" y="505"/>
                      <a:pt x="430" y="505"/>
                    </a:cubicBezTo>
                    <a:cubicBezTo>
                      <a:pt x="430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4"/>
                    </a:cubicBezTo>
                    <a:cubicBezTo>
                      <a:pt x="431" y="504"/>
                      <a:pt x="432" y="504"/>
                      <a:pt x="432" y="504"/>
                    </a:cubicBezTo>
                    <a:cubicBezTo>
                      <a:pt x="432" y="504"/>
                      <a:pt x="432" y="504"/>
                      <a:pt x="433" y="503"/>
                    </a:cubicBezTo>
                    <a:cubicBezTo>
                      <a:pt x="433" y="503"/>
                      <a:pt x="434" y="501"/>
                      <a:pt x="434" y="501"/>
                    </a:cubicBezTo>
                    <a:cubicBezTo>
                      <a:pt x="434" y="501"/>
                      <a:pt x="436" y="500"/>
                      <a:pt x="436" y="500"/>
                    </a:cubicBezTo>
                    <a:cubicBezTo>
                      <a:pt x="437" y="500"/>
                      <a:pt x="439" y="498"/>
                      <a:pt x="440" y="497"/>
                    </a:cubicBezTo>
                    <a:cubicBezTo>
                      <a:pt x="440" y="497"/>
                      <a:pt x="440" y="497"/>
                      <a:pt x="441" y="497"/>
                    </a:cubicBezTo>
                    <a:cubicBezTo>
                      <a:pt x="439" y="498"/>
                      <a:pt x="437" y="502"/>
                      <a:pt x="436" y="502"/>
                    </a:cubicBezTo>
                    <a:close/>
                    <a:moveTo>
                      <a:pt x="454" y="492"/>
                    </a:moveTo>
                    <a:cubicBezTo>
                      <a:pt x="454" y="492"/>
                      <a:pt x="453" y="492"/>
                      <a:pt x="453" y="493"/>
                    </a:cubicBezTo>
                    <a:cubicBezTo>
                      <a:pt x="453" y="493"/>
                      <a:pt x="453" y="493"/>
                      <a:pt x="452" y="493"/>
                    </a:cubicBezTo>
                    <a:cubicBezTo>
                      <a:pt x="452" y="493"/>
                      <a:pt x="452" y="493"/>
                      <a:pt x="451" y="494"/>
                    </a:cubicBezTo>
                    <a:cubicBezTo>
                      <a:pt x="451" y="494"/>
                      <a:pt x="451" y="494"/>
                      <a:pt x="450" y="494"/>
                    </a:cubicBezTo>
                    <a:cubicBezTo>
                      <a:pt x="450" y="494"/>
                      <a:pt x="449" y="494"/>
                      <a:pt x="449" y="494"/>
                    </a:cubicBezTo>
                    <a:cubicBezTo>
                      <a:pt x="449" y="494"/>
                      <a:pt x="448" y="495"/>
                      <a:pt x="448" y="495"/>
                    </a:cubicBezTo>
                    <a:cubicBezTo>
                      <a:pt x="448" y="495"/>
                      <a:pt x="448" y="495"/>
                      <a:pt x="448" y="495"/>
                    </a:cubicBezTo>
                    <a:cubicBezTo>
                      <a:pt x="447" y="495"/>
                      <a:pt x="447" y="496"/>
                      <a:pt x="446" y="496"/>
                    </a:cubicBezTo>
                    <a:cubicBezTo>
                      <a:pt x="446" y="495"/>
                      <a:pt x="445" y="496"/>
                      <a:pt x="445" y="496"/>
                    </a:cubicBezTo>
                    <a:cubicBezTo>
                      <a:pt x="445" y="495"/>
                      <a:pt x="445" y="495"/>
                      <a:pt x="446" y="495"/>
                    </a:cubicBezTo>
                    <a:cubicBezTo>
                      <a:pt x="446" y="495"/>
                      <a:pt x="446" y="495"/>
                      <a:pt x="446" y="495"/>
                    </a:cubicBezTo>
                    <a:cubicBezTo>
                      <a:pt x="446" y="495"/>
                      <a:pt x="446" y="495"/>
                      <a:pt x="447" y="495"/>
                    </a:cubicBezTo>
                    <a:cubicBezTo>
                      <a:pt x="447" y="495"/>
                      <a:pt x="448" y="494"/>
                      <a:pt x="448" y="494"/>
                    </a:cubicBezTo>
                    <a:cubicBezTo>
                      <a:pt x="448" y="494"/>
                      <a:pt x="448" y="493"/>
                      <a:pt x="448" y="493"/>
                    </a:cubicBezTo>
                    <a:cubicBezTo>
                      <a:pt x="448" y="493"/>
                      <a:pt x="449" y="493"/>
                      <a:pt x="450" y="493"/>
                    </a:cubicBezTo>
                    <a:cubicBezTo>
                      <a:pt x="450" y="492"/>
                      <a:pt x="450" y="493"/>
                      <a:pt x="451" y="493"/>
                    </a:cubicBezTo>
                    <a:cubicBezTo>
                      <a:pt x="451" y="493"/>
                      <a:pt x="452" y="492"/>
                      <a:pt x="453" y="492"/>
                    </a:cubicBezTo>
                    <a:cubicBezTo>
                      <a:pt x="453" y="492"/>
                      <a:pt x="453" y="492"/>
                      <a:pt x="453" y="491"/>
                    </a:cubicBezTo>
                    <a:cubicBezTo>
                      <a:pt x="453" y="491"/>
                      <a:pt x="454" y="491"/>
                      <a:pt x="454" y="491"/>
                    </a:cubicBezTo>
                    <a:cubicBezTo>
                      <a:pt x="454" y="491"/>
                      <a:pt x="455" y="490"/>
                      <a:pt x="456" y="491"/>
                    </a:cubicBezTo>
                    <a:cubicBezTo>
                      <a:pt x="455" y="492"/>
                      <a:pt x="455" y="491"/>
                      <a:pt x="454" y="492"/>
                    </a:cubicBezTo>
                    <a:close/>
                    <a:moveTo>
                      <a:pt x="462" y="491"/>
                    </a:moveTo>
                    <a:cubicBezTo>
                      <a:pt x="462" y="491"/>
                      <a:pt x="462" y="491"/>
                      <a:pt x="462" y="491"/>
                    </a:cubicBezTo>
                    <a:cubicBezTo>
                      <a:pt x="462" y="491"/>
                      <a:pt x="461" y="491"/>
                      <a:pt x="461" y="491"/>
                    </a:cubicBezTo>
                    <a:cubicBezTo>
                      <a:pt x="461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59" y="491"/>
                      <a:pt x="459" y="491"/>
                      <a:pt x="459" y="491"/>
                    </a:cubicBezTo>
                    <a:cubicBezTo>
                      <a:pt x="458" y="491"/>
                      <a:pt x="458" y="491"/>
                      <a:pt x="458" y="491"/>
                    </a:cubicBezTo>
                    <a:cubicBezTo>
                      <a:pt x="458" y="491"/>
                      <a:pt x="457" y="492"/>
                      <a:pt x="456" y="492"/>
                    </a:cubicBezTo>
                    <a:cubicBezTo>
                      <a:pt x="456" y="491"/>
                      <a:pt x="458" y="491"/>
                      <a:pt x="458" y="491"/>
                    </a:cubicBezTo>
                    <a:cubicBezTo>
                      <a:pt x="459" y="491"/>
                      <a:pt x="460" y="490"/>
                      <a:pt x="461" y="489"/>
                    </a:cubicBezTo>
                    <a:cubicBezTo>
                      <a:pt x="461" y="489"/>
                      <a:pt x="461" y="490"/>
                      <a:pt x="461" y="490"/>
                    </a:cubicBezTo>
                    <a:cubicBezTo>
                      <a:pt x="461" y="490"/>
                      <a:pt x="461" y="489"/>
                      <a:pt x="462" y="489"/>
                    </a:cubicBezTo>
                    <a:cubicBezTo>
                      <a:pt x="462" y="489"/>
                      <a:pt x="462" y="489"/>
                      <a:pt x="463" y="489"/>
                    </a:cubicBezTo>
                    <a:cubicBezTo>
                      <a:pt x="463" y="489"/>
                      <a:pt x="464" y="489"/>
                      <a:pt x="464" y="489"/>
                    </a:cubicBezTo>
                    <a:cubicBezTo>
                      <a:pt x="464" y="489"/>
                      <a:pt x="466" y="489"/>
                      <a:pt x="467" y="490"/>
                    </a:cubicBezTo>
                    <a:cubicBezTo>
                      <a:pt x="467" y="490"/>
                      <a:pt x="467" y="490"/>
                      <a:pt x="467" y="490"/>
                    </a:cubicBezTo>
                    <a:cubicBezTo>
                      <a:pt x="466" y="490"/>
                      <a:pt x="465" y="490"/>
                      <a:pt x="464" y="490"/>
                    </a:cubicBezTo>
                    <a:cubicBezTo>
                      <a:pt x="464" y="490"/>
                      <a:pt x="464" y="490"/>
                      <a:pt x="463" y="490"/>
                    </a:cubicBezTo>
                    <a:cubicBezTo>
                      <a:pt x="463" y="490"/>
                      <a:pt x="463" y="490"/>
                      <a:pt x="462" y="491"/>
                    </a:cubicBezTo>
                    <a:close/>
                    <a:moveTo>
                      <a:pt x="464" y="577"/>
                    </a:moveTo>
                    <a:cubicBezTo>
                      <a:pt x="464" y="577"/>
                      <a:pt x="462" y="550"/>
                      <a:pt x="483" y="543"/>
                    </a:cubicBezTo>
                    <a:cubicBezTo>
                      <a:pt x="489" y="541"/>
                      <a:pt x="495" y="545"/>
                      <a:pt x="495" y="545"/>
                    </a:cubicBezTo>
                    <a:cubicBezTo>
                      <a:pt x="482" y="544"/>
                      <a:pt x="474" y="560"/>
                      <a:pt x="474" y="560"/>
                    </a:cubicBezTo>
                    <a:cubicBezTo>
                      <a:pt x="461" y="588"/>
                      <a:pt x="493" y="636"/>
                      <a:pt x="546" y="643"/>
                    </a:cubicBezTo>
                    <a:cubicBezTo>
                      <a:pt x="546" y="643"/>
                      <a:pt x="471" y="637"/>
                      <a:pt x="464" y="577"/>
                    </a:cubicBezTo>
                    <a:close/>
                    <a:moveTo>
                      <a:pt x="337" y="674"/>
                    </a:moveTo>
                    <a:cubicBezTo>
                      <a:pt x="336" y="673"/>
                      <a:pt x="335" y="672"/>
                      <a:pt x="336" y="671"/>
                    </a:cubicBezTo>
                    <a:cubicBezTo>
                      <a:pt x="338" y="672"/>
                      <a:pt x="336" y="672"/>
                      <a:pt x="337" y="674"/>
                    </a:cubicBezTo>
                    <a:close/>
                    <a:moveTo>
                      <a:pt x="341" y="672"/>
                    </a:moveTo>
                    <a:cubicBezTo>
                      <a:pt x="341" y="673"/>
                      <a:pt x="341" y="674"/>
                      <a:pt x="341" y="675"/>
                    </a:cubicBezTo>
                    <a:cubicBezTo>
                      <a:pt x="341" y="676"/>
                      <a:pt x="341" y="677"/>
                      <a:pt x="340" y="677"/>
                    </a:cubicBezTo>
                    <a:cubicBezTo>
                      <a:pt x="339" y="676"/>
                      <a:pt x="340" y="678"/>
                      <a:pt x="339" y="678"/>
                    </a:cubicBezTo>
                    <a:cubicBezTo>
                      <a:pt x="337" y="677"/>
                      <a:pt x="340" y="676"/>
                      <a:pt x="339" y="675"/>
                    </a:cubicBezTo>
                    <a:cubicBezTo>
                      <a:pt x="339" y="675"/>
                      <a:pt x="340" y="675"/>
                      <a:pt x="340" y="674"/>
                    </a:cubicBezTo>
                    <a:cubicBezTo>
                      <a:pt x="340" y="674"/>
                      <a:pt x="339" y="674"/>
                      <a:pt x="339" y="674"/>
                    </a:cubicBezTo>
                    <a:cubicBezTo>
                      <a:pt x="339" y="673"/>
                      <a:pt x="340" y="673"/>
                      <a:pt x="340" y="673"/>
                    </a:cubicBezTo>
                    <a:cubicBezTo>
                      <a:pt x="340" y="672"/>
                      <a:pt x="340" y="671"/>
                      <a:pt x="341" y="671"/>
                    </a:cubicBezTo>
                    <a:cubicBezTo>
                      <a:pt x="342" y="671"/>
                      <a:pt x="342" y="671"/>
                      <a:pt x="342" y="671"/>
                    </a:cubicBezTo>
                    <a:cubicBezTo>
                      <a:pt x="342" y="672"/>
                      <a:pt x="342" y="672"/>
                      <a:pt x="341" y="672"/>
                    </a:cubicBezTo>
                    <a:close/>
                    <a:moveTo>
                      <a:pt x="344" y="659"/>
                    </a:moveTo>
                    <a:cubicBezTo>
                      <a:pt x="342" y="659"/>
                      <a:pt x="342" y="661"/>
                      <a:pt x="341" y="661"/>
                    </a:cubicBezTo>
                    <a:cubicBezTo>
                      <a:pt x="340" y="662"/>
                      <a:pt x="342" y="662"/>
                      <a:pt x="342" y="663"/>
                    </a:cubicBezTo>
                    <a:cubicBezTo>
                      <a:pt x="342" y="663"/>
                      <a:pt x="342" y="663"/>
                      <a:pt x="342" y="664"/>
                    </a:cubicBezTo>
                    <a:cubicBezTo>
                      <a:pt x="341" y="664"/>
                      <a:pt x="341" y="665"/>
                      <a:pt x="340" y="666"/>
                    </a:cubicBezTo>
                    <a:cubicBezTo>
                      <a:pt x="341" y="667"/>
                      <a:pt x="342" y="666"/>
                      <a:pt x="342" y="666"/>
                    </a:cubicBezTo>
                    <a:cubicBezTo>
                      <a:pt x="343" y="666"/>
                      <a:pt x="343" y="665"/>
                      <a:pt x="344" y="665"/>
                    </a:cubicBezTo>
                    <a:cubicBezTo>
                      <a:pt x="344" y="666"/>
                      <a:pt x="345" y="667"/>
                      <a:pt x="343" y="666"/>
                    </a:cubicBezTo>
                    <a:cubicBezTo>
                      <a:pt x="343" y="667"/>
                      <a:pt x="344" y="667"/>
                      <a:pt x="343" y="668"/>
                    </a:cubicBezTo>
                    <a:cubicBezTo>
                      <a:pt x="342" y="668"/>
                      <a:pt x="342" y="668"/>
                      <a:pt x="341" y="667"/>
                    </a:cubicBezTo>
                    <a:cubicBezTo>
                      <a:pt x="340" y="667"/>
                      <a:pt x="340" y="668"/>
                      <a:pt x="340" y="669"/>
                    </a:cubicBezTo>
                    <a:cubicBezTo>
                      <a:pt x="340" y="669"/>
                      <a:pt x="339" y="669"/>
                      <a:pt x="339" y="669"/>
                    </a:cubicBezTo>
                    <a:cubicBezTo>
                      <a:pt x="338" y="670"/>
                      <a:pt x="339" y="670"/>
                      <a:pt x="338" y="671"/>
                    </a:cubicBezTo>
                    <a:cubicBezTo>
                      <a:pt x="337" y="671"/>
                      <a:pt x="337" y="669"/>
                      <a:pt x="336" y="670"/>
                    </a:cubicBezTo>
                    <a:cubicBezTo>
                      <a:pt x="335" y="670"/>
                      <a:pt x="336" y="669"/>
                      <a:pt x="336" y="669"/>
                    </a:cubicBezTo>
                    <a:cubicBezTo>
                      <a:pt x="336" y="668"/>
                      <a:pt x="336" y="668"/>
                      <a:pt x="337" y="667"/>
                    </a:cubicBezTo>
                    <a:cubicBezTo>
                      <a:pt x="337" y="666"/>
                      <a:pt x="336" y="667"/>
                      <a:pt x="334" y="667"/>
                    </a:cubicBezTo>
                    <a:cubicBezTo>
                      <a:pt x="336" y="666"/>
                      <a:pt x="339" y="664"/>
                      <a:pt x="338" y="662"/>
                    </a:cubicBezTo>
                    <a:cubicBezTo>
                      <a:pt x="339" y="661"/>
                      <a:pt x="340" y="661"/>
                      <a:pt x="341" y="660"/>
                    </a:cubicBezTo>
                    <a:cubicBezTo>
                      <a:pt x="342" y="659"/>
                      <a:pt x="341" y="658"/>
                      <a:pt x="342" y="658"/>
                    </a:cubicBezTo>
                    <a:cubicBezTo>
                      <a:pt x="342" y="658"/>
                      <a:pt x="342" y="657"/>
                      <a:pt x="342" y="657"/>
                    </a:cubicBezTo>
                    <a:cubicBezTo>
                      <a:pt x="343" y="657"/>
                      <a:pt x="342" y="656"/>
                      <a:pt x="343" y="656"/>
                    </a:cubicBezTo>
                    <a:cubicBezTo>
                      <a:pt x="344" y="655"/>
                      <a:pt x="344" y="656"/>
                      <a:pt x="345" y="656"/>
                    </a:cubicBezTo>
                    <a:cubicBezTo>
                      <a:pt x="345" y="658"/>
                      <a:pt x="344" y="658"/>
                      <a:pt x="344" y="659"/>
                    </a:cubicBezTo>
                    <a:close/>
                    <a:moveTo>
                      <a:pt x="596" y="666"/>
                    </a:moveTo>
                    <a:cubicBezTo>
                      <a:pt x="598" y="667"/>
                      <a:pt x="600" y="665"/>
                      <a:pt x="601" y="666"/>
                    </a:cubicBezTo>
                    <a:cubicBezTo>
                      <a:pt x="600" y="667"/>
                      <a:pt x="597" y="666"/>
                      <a:pt x="596" y="667"/>
                    </a:cubicBezTo>
                    <a:cubicBezTo>
                      <a:pt x="595" y="667"/>
                      <a:pt x="596" y="666"/>
                      <a:pt x="596" y="666"/>
                    </a:cubicBezTo>
                    <a:close/>
                    <a:moveTo>
                      <a:pt x="591" y="668"/>
                    </a:moveTo>
                    <a:cubicBezTo>
                      <a:pt x="591" y="669"/>
                      <a:pt x="590" y="669"/>
                      <a:pt x="590" y="669"/>
                    </a:cubicBezTo>
                    <a:cubicBezTo>
                      <a:pt x="589" y="669"/>
                      <a:pt x="590" y="668"/>
                      <a:pt x="591" y="668"/>
                    </a:cubicBezTo>
                    <a:close/>
                    <a:moveTo>
                      <a:pt x="560" y="664"/>
                    </a:moveTo>
                    <a:cubicBezTo>
                      <a:pt x="560" y="664"/>
                      <a:pt x="561" y="665"/>
                      <a:pt x="561" y="665"/>
                    </a:cubicBezTo>
                    <a:cubicBezTo>
                      <a:pt x="561" y="665"/>
                      <a:pt x="562" y="664"/>
                      <a:pt x="562" y="664"/>
                    </a:cubicBezTo>
                    <a:cubicBezTo>
                      <a:pt x="562" y="664"/>
                      <a:pt x="562" y="665"/>
                      <a:pt x="562" y="665"/>
                    </a:cubicBezTo>
                    <a:cubicBezTo>
                      <a:pt x="562" y="665"/>
                      <a:pt x="563" y="665"/>
                      <a:pt x="563" y="665"/>
                    </a:cubicBezTo>
                    <a:cubicBezTo>
                      <a:pt x="563" y="665"/>
                      <a:pt x="564" y="665"/>
                      <a:pt x="564" y="665"/>
                    </a:cubicBezTo>
                    <a:cubicBezTo>
                      <a:pt x="565" y="665"/>
                      <a:pt x="565" y="665"/>
                      <a:pt x="566" y="665"/>
                    </a:cubicBezTo>
                    <a:cubicBezTo>
                      <a:pt x="566" y="665"/>
                      <a:pt x="567" y="665"/>
                      <a:pt x="567" y="666"/>
                    </a:cubicBezTo>
                    <a:cubicBezTo>
                      <a:pt x="568" y="666"/>
                      <a:pt x="568" y="665"/>
                      <a:pt x="569" y="665"/>
                    </a:cubicBezTo>
                    <a:cubicBezTo>
                      <a:pt x="569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2" y="666"/>
                      <a:pt x="571" y="666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4"/>
                      <a:pt x="572" y="664"/>
                      <a:pt x="573" y="664"/>
                    </a:cubicBezTo>
                    <a:cubicBezTo>
                      <a:pt x="573" y="664"/>
                      <a:pt x="573" y="664"/>
                      <a:pt x="573" y="664"/>
                    </a:cubicBezTo>
                    <a:cubicBezTo>
                      <a:pt x="574" y="664"/>
                      <a:pt x="576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8" y="664"/>
                      <a:pt x="578" y="664"/>
                      <a:pt x="579" y="664"/>
                    </a:cubicBezTo>
                    <a:cubicBezTo>
                      <a:pt x="580" y="664"/>
                      <a:pt x="580" y="664"/>
                      <a:pt x="580" y="665"/>
                    </a:cubicBezTo>
                    <a:cubicBezTo>
                      <a:pt x="580" y="665"/>
                      <a:pt x="580" y="666"/>
                      <a:pt x="579" y="665"/>
                    </a:cubicBezTo>
                    <a:cubicBezTo>
                      <a:pt x="579" y="665"/>
                      <a:pt x="579" y="665"/>
                      <a:pt x="579" y="665"/>
                    </a:cubicBezTo>
                    <a:cubicBezTo>
                      <a:pt x="578" y="666"/>
                      <a:pt x="579" y="665"/>
                      <a:pt x="578" y="665"/>
                    </a:cubicBezTo>
                    <a:cubicBezTo>
                      <a:pt x="578" y="665"/>
                      <a:pt x="577" y="665"/>
                      <a:pt x="577" y="665"/>
                    </a:cubicBezTo>
                    <a:cubicBezTo>
                      <a:pt x="577" y="665"/>
                      <a:pt x="577" y="665"/>
                      <a:pt x="576" y="665"/>
                    </a:cubicBezTo>
                    <a:cubicBezTo>
                      <a:pt x="576" y="665"/>
                      <a:pt x="575" y="665"/>
                      <a:pt x="575" y="665"/>
                    </a:cubicBezTo>
                    <a:cubicBezTo>
                      <a:pt x="575" y="665"/>
                      <a:pt x="574" y="665"/>
                      <a:pt x="574" y="665"/>
                    </a:cubicBezTo>
                    <a:cubicBezTo>
                      <a:pt x="573" y="665"/>
                      <a:pt x="573" y="665"/>
                      <a:pt x="572" y="665"/>
                    </a:cubicBezTo>
                    <a:cubicBezTo>
                      <a:pt x="572" y="665"/>
                      <a:pt x="572" y="665"/>
                      <a:pt x="573" y="665"/>
                    </a:cubicBezTo>
                    <a:cubicBezTo>
                      <a:pt x="573" y="665"/>
                      <a:pt x="573" y="666"/>
                      <a:pt x="573" y="666"/>
                    </a:cubicBezTo>
                    <a:cubicBezTo>
                      <a:pt x="573" y="666"/>
                      <a:pt x="573" y="666"/>
                      <a:pt x="573" y="666"/>
                    </a:cubicBezTo>
                    <a:cubicBezTo>
                      <a:pt x="572" y="666"/>
                      <a:pt x="572" y="667"/>
                      <a:pt x="572" y="667"/>
                    </a:cubicBezTo>
                    <a:cubicBezTo>
                      <a:pt x="572" y="667"/>
                      <a:pt x="572" y="667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0" y="666"/>
                      <a:pt x="570" y="667"/>
                      <a:pt x="570" y="667"/>
                    </a:cubicBezTo>
                    <a:cubicBezTo>
                      <a:pt x="569" y="667"/>
                      <a:pt x="569" y="666"/>
                      <a:pt x="568" y="666"/>
                    </a:cubicBezTo>
                    <a:cubicBezTo>
                      <a:pt x="568" y="666"/>
                      <a:pt x="568" y="666"/>
                      <a:pt x="567" y="666"/>
                    </a:cubicBezTo>
                    <a:cubicBezTo>
                      <a:pt x="567" y="666"/>
                      <a:pt x="567" y="666"/>
                      <a:pt x="567" y="666"/>
                    </a:cubicBezTo>
                    <a:cubicBezTo>
                      <a:pt x="566" y="666"/>
                      <a:pt x="566" y="666"/>
                      <a:pt x="566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4" y="666"/>
                      <a:pt x="564" y="666"/>
                      <a:pt x="564" y="666"/>
                    </a:cubicBezTo>
                    <a:cubicBezTo>
                      <a:pt x="564" y="666"/>
                      <a:pt x="564" y="666"/>
                      <a:pt x="563" y="666"/>
                    </a:cubicBezTo>
                    <a:cubicBezTo>
                      <a:pt x="563" y="666"/>
                      <a:pt x="563" y="666"/>
                      <a:pt x="563" y="666"/>
                    </a:cubicBezTo>
                    <a:cubicBezTo>
                      <a:pt x="563" y="666"/>
                      <a:pt x="563" y="665"/>
                      <a:pt x="563" y="666"/>
                    </a:cubicBezTo>
                    <a:cubicBezTo>
                      <a:pt x="563" y="666"/>
                      <a:pt x="562" y="666"/>
                      <a:pt x="562" y="666"/>
                    </a:cubicBezTo>
                    <a:cubicBezTo>
                      <a:pt x="562" y="666"/>
                      <a:pt x="562" y="665"/>
                      <a:pt x="562" y="665"/>
                    </a:cubicBezTo>
                    <a:cubicBezTo>
                      <a:pt x="562" y="665"/>
                      <a:pt x="561" y="665"/>
                      <a:pt x="560" y="665"/>
                    </a:cubicBezTo>
                    <a:cubicBezTo>
                      <a:pt x="560" y="665"/>
                      <a:pt x="560" y="665"/>
                      <a:pt x="560" y="665"/>
                    </a:cubicBezTo>
                    <a:cubicBezTo>
                      <a:pt x="560" y="665"/>
                      <a:pt x="560" y="665"/>
                      <a:pt x="559" y="665"/>
                    </a:cubicBezTo>
                    <a:cubicBezTo>
                      <a:pt x="559" y="665"/>
                      <a:pt x="559" y="664"/>
                      <a:pt x="560" y="664"/>
                    </a:cubicBezTo>
                    <a:close/>
                    <a:moveTo>
                      <a:pt x="412" y="644"/>
                    </a:moveTo>
                    <a:cubicBezTo>
                      <a:pt x="411" y="645"/>
                      <a:pt x="410" y="645"/>
                      <a:pt x="410" y="646"/>
                    </a:cubicBezTo>
                    <a:cubicBezTo>
                      <a:pt x="409" y="646"/>
                      <a:pt x="409" y="646"/>
                      <a:pt x="408" y="646"/>
                    </a:cubicBezTo>
                    <a:cubicBezTo>
                      <a:pt x="406" y="646"/>
                      <a:pt x="407" y="646"/>
                      <a:pt x="405" y="646"/>
                    </a:cubicBezTo>
                    <a:cubicBezTo>
                      <a:pt x="405" y="646"/>
                      <a:pt x="404" y="645"/>
                      <a:pt x="404" y="644"/>
                    </a:cubicBezTo>
                    <a:cubicBezTo>
                      <a:pt x="406" y="644"/>
                      <a:pt x="406" y="645"/>
                      <a:pt x="407" y="645"/>
                    </a:cubicBezTo>
                    <a:cubicBezTo>
                      <a:pt x="409" y="645"/>
                      <a:pt x="410" y="645"/>
                      <a:pt x="411" y="644"/>
                    </a:cubicBezTo>
                    <a:cubicBezTo>
                      <a:pt x="411" y="644"/>
                      <a:pt x="411" y="644"/>
                      <a:pt x="412" y="644"/>
                    </a:cubicBezTo>
                    <a:close/>
                    <a:moveTo>
                      <a:pt x="397" y="640"/>
                    </a:moveTo>
                    <a:cubicBezTo>
                      <a:pt x="398" y="640"/>
                      <a:pt x="398" y="640"/>
                      <a:pt x="398" y="641"/>
                    </a:cubicBezTo>
                    <a:cubicBezTo>
                      <a:pt x="398" y="642"/>
                      <a:pt x="399" y="642"/>
                      <a:pt x="398" y="642"/>
                    </a:cubicBezTo>
                    <a:cubicBezTo>
                      <a:pt x="400" y="643"/>
                      <a:pt x="400" y="641"/>
                      <a:pt x="401" y="641"/>
                    </a:cubicBezTo>
                    <a:cubicBezTo>
                      <a:pt x="402" y="641"/>
                      <a:pt x="401" y="641"/>
                      <a:pt x="402" y="642"/>
                    </a:cubicBezTo>
                    <a:cubicBezTo>
                      <a:pt x="402" y="642"/>
                      <a:pt x="402" y="642"/>
                      <a:pt x="403" y="642"/>
                    </a:cubicBezTo>
                    <a:cubicBezTo>
                      <a:pt x="403" y="642"/>
                      <a:pt x="404" y="642"/>
                      <a:pt x="404" y="642"/>
                    </a:cubicBezTo>
                    <a:cubicBezTo>
                      <a:pt x="404" y="642"/>
                      <a:pt x="404" y="642"/>
                      <a:pt x="405" y="642"/>
                    </a:cubicBezTo>
                    <a:cubicBezTo>
                      <a:pt x="406" y="642"/>
                      <a:pt x="407" y="642"/>
                      <a:pt x="409" y="643"/>
                    </a:cubicBezTo>
                    <a:cubicBezTo>
                      <a:pt x="408" y="644"/>
                      <a:pt x="405" y="642"/>
                      <a:pt x="404" y="644"/>
                    </a:cubicBezTo>
                    <a:cubicBezTo>
                      <a:pt x="404" y="644"/>
                      <a:pt x="404" y="643"/>
                      <a:pt x="403" y="643"/>
                    </a:cubicBezTo>
                    <a:cubicBezTo>
                      <a:pt x="403" y="643"/>
                      <a:pt x="402" y="643"/>
                      <a:pt x="402" y="643"/>
                    </a:cubicBezTo>
                    <a:cubicBezTo>
                      <a:pt x="402" y="643"/>
                      <a:pt x="401" y="644"/>
                      <a:pt x="401" y="644"/>
                    </a:cubicBezTo>
                    <a:cubicBezTo>
                      <a:pt x="400" y="644"/>
                      <a:pt x="399" y="643"/>
                      <a:pt x="398" y="644"/>
                    </a:cubicBezTo>
                    <a:cubicBezTo>
                      <a:pt x="397" y="644"/>
                      <a:pt x="397" y="643"/>
                      <a:pt x="397" y="642"/>
                    </a:cubicBezTo>
                    <a:cubicBezTo>
                      <a:pt x="397" y="642"/>
                      <a:pt x="396" y="642"/>
                      <a:pt x="396" y="642"/>
                    </a:cubicBezTo>
                    <a:cubicBezTo>
                      <a:pt x="396" y="642"/>
                      <a:pt x="396" y="641"/>
                      <a:pt x="396" y="641"/>
                    </a:cubicBezTo>
                    <a:cubicBezTo>
                      <a:pt x="396" y="641"/>
                      <a:pt x="397" y="640"/>
                      <a:pt x="397" y="640"/>
                    </a:cubicBezTo>
                    <a:close/>
                    <a:moveTo>
                      <a:pt x="393" y="640"/>
                    </a:moveTo>
                    <a:cubicBezTo>
                      <a:pt x="394" y="640"/>
                      <a:pt x="394" y="641"/>
                      <a:pt x="393" y="643"/>
                    </a:cubicBezTo>
                    <a:cubicBezTo>
                      <a:pt x="393" y="643"/>
                      <a:pt x="394" y="644"/>
                      <a:pt x="393" y="644"/>
                    </a:cubicBezTo>
                    <a:cubicBezTo>
                      <a:pt x="392" y="643"/>
                      <a:pt x="392" y="644"/>
                      <a:pt x="390" y="644"/>
                    </a:cubicBezTo>
                    <a:cubicBezTo>
                      <a:pt x="391" y="643"/>
                      <a:pt x="392" y="642"/>
                      <a:pt x="392" y="641"/>
                    </a:cubicBezTo>
                    <a:cubicBezTo>
                      <a:pt x="393" y="641"/>
                      <a:pt x="392" y="641"/>
                      <a:pt x="392" y="641"/>
                    </a:cubicBezTo>
                    <a:cubicBezTo>
                      <a:pt x="392" y="640"/>
                      <a:pt x="393" y="640"/>
                      <a:pt x="393" y="640"/>
                    </a:cubicBezTo>
                    <a:close/>
                    <a:moveTo>
                      <a:pt x="392" y="640"/>
                    </a:moveTo>
                    <a:cubicBezTo>
                      <a:pt x="391" y="641"/>
                      <a:pt x="391" y="641"/>
                      <a:pt x="389" y="641"/>
                    </a:cubicBezTo>
                    <a:cubicBezTo>
                      <a:pt x="390" y="641"/>
                      <a:pt x="390" y="639"/>
                      <a:pt x="392" y="640"/>
                    </a:cubicBezTo>
                    <a:close/>
                    <a:moveTo>
                      <a:pt x="388" y="641"/>
                    </a:moveTo>
                    <a:cubicBezTo>
                      <a:pt x="388" y="642"/>
                      <a:pt x="387" y="641"/>
                      <a:pt x="387" y="642"/>
                    </a:cubicBezTo>
                    <a:cubicBezTo>
                      <a:pt x="386" y="641"/>
                      <a:pt x="387" y="640"/>
                      <a:pt x="388" y="641"/>
                    </a:cubicBezTo>
                    <a:close/>
                    <a:moveTo>
                      <a:pt x="364" y="650"/>
                    </a:moveTo>
                    <a:cubicBezTo>
                      <a:pt x="363" y="650"/>
                      <a:pt x="363" y="652"/>
                      <a:pt x="362" y="652"/>
                    </a:cubicBezTo>
                    <a:cubicBezTo>
                      <a:pt x="362" y="652"/>
                      <a:pt x="362" y="651"/>
                      <a:pt x="362" y="651"/>
                    </a:cubicBezTo>
                    <a:cubicBezTo>
                      <a:pt x="360" y="651"/>
                      <a:pt x="359" y="652"/>
                      <a:pt x="359" y="654"/>
                    </a:cubicBezTo>
                    <a:cubicBezTo>
                      <a:pt x="359" y="654"/>
                      <a:pt x="359" y="653"/>
                      <a:pt x="358" y="653"/>
                    </a:cubicBezTo>
                    <a:cubicBezTo>
                      <a:pt x="358" y="655"/>
                      <a:pt x="358" y="654"/>
                      <a:pt x="358" y="656"/>
                    </a:cubicBezTo>
                    <a:cubicBezTo>
                      <a:pt x="358" y="657"/>
                      <a:pt x="359" y="657"/>
                      <a:pt x="359" y="658"/>
                    </a:cubicBezTo>
                    <a:cubicBezTo>
                      <a:pt x="358" y="658"/>
                      <a:pt x="358" y="659"/>
                      <a:pt x="358" y="659"/>
                    </a:cubicBezTo>
                    <a:cubicBezTo>
                      <a:pt x="357" y="659"/>
                      <a:pt x="356" y="659"/>
                      <a:pt x="356" y="659"/>
                    </a:cubicBezTo>
                    <a:cubicBezTo>
                      <a:pt x="356" y="659"/>
                      <a:pt x="355" y="659"/>
                      <a:pt x="355" y="659"/>
                    </a:cubicBezTo>
                    <a:cubicBezTo>
                      <a:pt x="354" y="659"/>
                      <a:pt x="353" y="658"/>
                      <a:pt x="352" y="659"/>
                    </a:cubicBezTo>
                    <a:cubicBezTo>
                      <a:pt x="352" y="659"/>
                      <a:pt x="352" y="658"/>
                      <a:pt x="350" y="658"/>
                    </a:cubicBezTo>
                    <a:cubicBezTo>
                      <a:pt x="349" y="659"/>
                      <a:pt x="352" y="659"/>
                      <a:pt x="352" y="660"/>
                    </a:cubicBezTo>
                    <a:cubicBezTo>
                      <a:pt x="350" y="660"/>
                      <a:pt x="348" y="659"/>
                      <a:pt x="348" y="661"/>
                    </a:cubicBezTo>
                    <a:cubicBezTo>
                      <a:pt x="348" y="661"/>
                      <a:pt x="347" y="661"/>
                      <a:pt x="347" y="662"/>
                    </a:cubicBezTo>
                    <a:cubicBezTo>
                      <a:pt x="346" y="661"/>
                      <a:pt x="347" y="659"/>
                      <a:pt x="348" y="660"/>
                    </a:cubicBezTo>
                    <a:cubicBezTo>
                      <a:pt x="349" y="659"/>
                      <a:pt x="348" y="659"/>
                      <a:pt x="348" y="658"/>
                    </a:cubicBezTo>
                    <a:cubicBezTo>
                      <a:pt x="350" y="657"/>
                      <a:pt x="351" y="657"/>
                      <a:pt x="352" y="655"/>
                    </a:cubicBezTo>
                    <a:cubicBezTo>
                      <a:pt x="353" y="656"/>
                      <a:pt x="352" y="657"/>
                      <a:pt x="353" y="657"/>
                    </a:cubicBezTo>
                    <a:cubicBezTo>
                      <a:pt x="354" y="657"/>
                      <a:pt x="355" y="656"/>
                      <a:pt x="355" y="656"/>
                    </a:cubicBezTo>
                    <a:cubicBezTo>
                      <a:pt x="355" y="654"/>
                      <a:pt x="356" y="654"/>
                      <a:pt x="357" y="652"/>
                    </a:cubicBezTo>
                    <a:cubicBezTo>
                      <a:pt x="358" y="653"/>
                      <a:pt x="359" y="652"/>
                      <a:pt x="360" y="651"/>
                    </a:cubicBezTo>
                    <a:cubicBezTo>
                      <a:pt x="361" y="650"/>
                      <a:pt x="362" y="650"/>
                      <a:pt x="363" y="650"/>
                    </a:cubicBezTo>
                    <a:cubicBezTo>
                      <a:pt x="364" y="650"/>
                      <a:pt x="364" y="650"/>
                      <a:pt x="365" y="650"/>
                    </a:cubicBezTo>
                    <a:cubicBezTo>
                      <a:pt x="366" y="650"/>
                      <a:pt x="367" y="649"/>
                      <a:pt x="368" y="648"/>
                    </a:cubicBezTo>
                    <a:cubicBezTo>
                      <a:pt x="369" y="649"/>
                      <a:pt x="369" y="648"/>
                      <a:pt x="370" y="648"/>
                    </a:cubicBezTo>
                    <a:cubicBezTo>
                      <a:pt x="371" y="649"/>
                      <a:pt x="372" y="648"/>
                      <a:pt x="373" y="648"/>
                    </a:cubicBezTo>
                    <a:cubicBezTo>
                      <a:pt x="374" y="648"/>
                      <a:pt x="374" y="648"/>
                      <a:pt x="375" y="648"/>
                    </a:cubicBezTo>
                    <a:cubicBezTo>
                      <a:pt x="376" y="648"/>
                      <a:pt x="374" y="647"/>
                      <a:pt x="375" y="647"/>
                    </a:cubicBezTo>
                    <a:cubicBezTo>
                      <a:pt x="376" y="647"/>
                      <a:pt x="378" y="647"/>
                      <a:pt x="379" y="646"/>
                    </a:cubicBezTo>
                    <a:cubicBezTo>
                      <a:pt x="379" y="646"/>
                      <a:pt x="379" y="647"/>
                      <a:pt x="379" y="647"/>
                    </a:cubicBezTo>
                    <a:cubicBezTo>
                      <a:pt x="380" y="647"/>
                      <a:pt x="380" y="646"/>
                      <a:pt x="381" y="646"/>
                    </a:cubicBezTo>
                    <a:cubicBezTo>
                      <a:pt x="381" y="646"/>
                      <a:pt x="382" y="646"/>
                      <a:pt x="382" y="646"/>
                    </a:cubicBezTo>
                    <a:cubicBezTo>
                      <a:pt x="382" y="647"/>
                      <a:pt x="383" y="646"/>
                      <a:pt x="384" y="647"/>
                    </a:cubicBezTo>
                    <a:cubicBezTo>
                      <a:pt x="384" y="647"/>
                      <a:pt x="384" y="648"/>
                      <a:pt x="384" y="649"/>
                    </a:cubicBezTo>
                    <a:cubicBezTo>
                      <a:pt x="382" y="648"/>
                      <a:pt x="382" y="649"/>
                      <a:pt x="381" y="649"/>
                    </a:cubicBezTo>
                    <a:cubicBezTo>
                      <a:pt x="380" y="650"/>
                      <a:pt x="382" y="650"/>
                      <a:pt x="381" y="651"/>
                    </a:cubicBezTo>
                    <a:cubicBezTo>
                      <a:pt x="380" y="651"/>
                      <a:pt x="380" y="648"/>
                      <a:pt x="379" y="650"/>
                    </a:cubicBezTo>
                    <a:cubicBezTo>
                      <a:pt x="378" y="650"/>
                      <a:pt x="379" y="649"/>
                      <a:pt x="378" y="649"/>
                    </a:cubicBezTo>
                    <a:cubicBezTo>
                      <a:pt x="377" y="648"/>
                      <a:pt x="377" y="649"/>
                      <a:pt x="377" y="650"/>
                    </a:cubicBezTo>
                    <a:cubicBezTo>
                      <a:pt x="375" y="649"/>
                      <a:pt x="374" y="649"/>
                      <a:pt x="374" y="650"/>
                    </a:cubicBezTo>
                    <a:cubicBezTo>
                      <a:pt x="373" y="650"/>
                      <a:pt x="372" y="650"/>
                      <a:pt x="372" y="650"/>
                    </a:cubicBezTo>
                    <a:cubicBezTo>
                      <a:pt x="371" y="651"/>
                      <a:pt x="371" y="651"/>
                      <a:pt x="372" y="651"/>
                    </a:cubicBezTo>
                    <a:cubicBezTo>
                      <a:pt x="372" y="652"/>
                      <a:pt x="371" y="651"/>
                      <a:pt x="371" y="652"/>
                    </a:cubicBezTo>
                    <a:cubicBezTo>
                      <a:pt x="370" y="652"/>
                      <a:pt x="370" y="651"/>
                      <a:pt x="370" y="650"/>
                    </a:cubicBezTo>
                    <a:cubicBezTo>
                      <a:pt x="369" y="651"/>
                      <a:pt x="368" y="650"/>
                      <a:pt x="368" y="650"/>
                    </a:cubicBezTo>
                    <a:cubicBezTo>
                      <a:pt x="367" y="650"/>
                      <a:pt x="366" y="650"/>
                      <a:pt x="365" y="651"/>
                    </a:cubicBezTo>
                    <a:cubicBezTo>
                      <a:pt x="365" y="651"/>
                      <a:pt x="364" y="651"/>
                      <a:pt x="364" y="650"/>
                    </a:cubicBezTo>
                    <a:close/>
                    <a:moveTo>
                      <a:pt x="370" y="732"/>
                    </a:moveTo>
                    <a:cubicBezTo>
                      <a:pt x="370" y="732"/>
                      <a:pt x="334" y="663"/>
                      <a:pt x="447" y="667"/>
                    </a:cubicBezTo>
                    <a:cubicBezTo>
                      <a:pt x="467" y="668"/>
                      <a:pt x="495" y="674"/>
                      <a:pt x="515" y="678"/>
                    </a:cubicBezTo>
                    <a:cubicBezTo>
                      <a:pt x="351" y="655"/>
                      <a:pt x="369" y="723"/>
                      <a:pt x="370" y="732"/>
                    </a:cubicBezTo>
                    <a:close/>
                    <a:moveTo>
                      <a:pt x="586" y="673"/>
                    </a:moveTo>
                    <a:cubicBezTo>
                      <a:pt x="586" y="673"/>
                      <a:pt x="585" y="673"/>
                      <a:pt x="585" y="673"/>
                    </a:cubicBezTo>
                    <a:cubicBezTo>
                      <a:pt x="585" y="674"/>
                      <a:pt x="584" y="674"/>
                      <a:pt x="584" y="674"/>
                    </a:cubicBezTo>
                    <a:cubicBezTo>
                      <a:pt x="583" y="674"/>
                      <a:pt x="583" y="674"/>
                      <a:pt x="583" y="674"/>
                    </a:cubicBezTo>
                    <a:cubicBezTo>
                      <a:pt x="583" y="674"/>
                      <a:pt x="581" y="674"/>
                      <a:pt x="581" y="675"/>
                    </a:cubicBezTo>
                    <a:cubicBezTo>
                      <a:pt x="581" y="675"/>
                      <a:pt x="580" y="675"/>
                      <a:pt x="579" y="675"/>
                    </a:cubicBezTo>
                    <a:cubicBezTo>
                      <a:pt x="578" y="675"/>
                      <a:pt x="578" y="675"/>
                      <a:pt x="577" y="675"/>
                    </a:cubicBezTo>
                    <a:cubicBezTo>
                      <a:pt x="577" y="675"/>
                      <a:pt x="577" y="675"/>
                      <a:pt x="577" y="676"/>
                    </a:cubicBezTo>
                    <a:cubicBezTo>
                      <a:pt x="576" y="676"/>
                      <a:pt x="576" y="676"/>
                      <a:pt x="575" y="676"/>
                    </a:cubicBezTo>
                    <a:cubicBezTo>
                      <a:pt x="575" y="676"/>
                      <a:pt x="575" y="676"/>
                      <a:pt x="574" y="676"/>
                    </a:cubicBezTo>
                    <a:cubicBezTo>
                      <a:pt x="574" y="676"/>
                      <a:pt x="573" y="676"/>
                      <a:pt x="572" y="676"/>
                    </a:cubicBezTo>
                    <a:cubicBezTo>
                      <a:pt x="571" y="677"/>
                      <a:pt x="570" y="677"/>
                      <a:pt x="570" y="677"/>
                    </a:cubicBezTo>
                    <a:cubicBezTo>
                      <a:pt x="570" y="677"/>
                      <a:pt x="570" y="677"/>
                      <a:pt x="570" y="677"/>
                    </a:cubicBezTo>
                    <a:cubicBezTo>
                      <a:pt x="571" y="677"/>
                      <a:pt x="572" y="677"/>
                      <a:pt x="573" y="678"/>
                    </a:cubicBezTo>
                    <a:cubicBezTo>
                      <a:pt x="572" y="679"/>
                      <a:pt x="571" y="680"/>
                      <a:pt x="570" y="679"/>
                    </a:cubicBezTo>
                    <a:cubicBezTo>
                      <a:pt x="570" y="678"/>
                      <a:pt x="569" y="678"/>
                      <a:pt x="569" y="679"/>
                    </a:cubicBezTo>
                    <a:cubicBezTo>
                      <a:pt x="568" y="680"/>
                      <a:pt x="569" y="679"/>
                      <a:pt x="566" y="679"/>
                    </a:cubicBezTo>
                    <a:cubicBezTo>
                      <a:pt x="566" y="679"/>
                      <a:pt x="566" y="679"/>
                      <a:pt x="565" y="679"/>
                    </a:cubicBezTo>
                    <a:cubicBezTo>
                      <a:pt x="565" y="679"/>
                      <a:pt x="564" y="679"/>
                      <a:pt x="563" y="679"/>
                    </a:cubicBezTo>
                    <a:cubicBezTo>
                      <a:pt x="562" y="679"/>
                      <a:pt x="561" y="679"/>
                      <a:pt x="559" y="679"/>
                    </a:cubicBezTo>
                    <a:cubicBezTo>
                      <a:pt x="559" y="678"/>
                      <a:pt x="558" y="678"/>
                      <a:pt x="557" y="678"/>
                    </a:cubicBezTo>
                    <a:cubicBezTo>
                      <a:pt x="556" y="678"/>
                      <a:pt x="555" y="678"/>
                      <a:pt x="554" y="678"/>
                    </a:cubicBezTo>
                    <a:cubicBezTo>
                      <a:pt x="554" y="678"/>
                      <a:pt x="554" y="679"/>
                      <a:pt x="554" y="679"/>
                    </a:cubicBezTo>
                    <a:cubicBezTo>
                      <a:pt x="554" y="679"/>
                      <a:pt x="554" y="679"/>
                      <a:pt x="555" y="679"/>
                    </a:cubicBezTo>
                    <a:cubicBezTo>
                      <a:pt x="555" y="679"/>
                      <a:pt x="555" y="680"/>
                      <a:pt x="554" y="680"/>
                    </a:cubicBezTo>
                    <a:cubicBezTo>
                      <a:pt x="555" y="680"/>
                      <a:pt x="556" y="681"/>
                      <a:pt x="555" y="681"/>
                    </a:cubicBezTo>
                    <a:cubicBezTo>
                      <a:pt x="555" y="681"/>
                      <a:pt x="554" y="682"/>
                      <a:pt x="554" y="682"/>
                    </a:cubicBezTo>
                    <a:cubicBezTo>
                      <a:pt x="554" y="681"/>
                      <a:pt x="554" y="683"/>
                      <a:pt x="553" y="683"/>
                    </a:cubicBezTo>
                    <a:cubicBezTo>
                      <a:pt x="553" y="683"/>
                      <a:pt x="552" y="683"/>
                      <a:pt x="551" y="683"/>
                    </a:cubicBezTo>
                    <a:cubicBezTo>
                      <a:pt x="551" y="683"/>
                      <a:pt x="551" y="683"/>
                      <a:pt x="550" y="683"/>
                    </a:cubicBezTo>
                    <a:cubicBezTo>
                      <a:pt x="550" y="683"/>
                      <a:pt x="550" y="682"/>
                      <a:pt x="550" y="682"/>
                    </a:cubicBezTo>
                    <a:cubicBezTo>
                      <a:pt x="549" y="682"/>
                      <a:pt x="549" y="683"/>
                      <a:pt x="548" y="683"/>
                    </a:cubicBezTo>
                    <a:cubicBezTo>
                      <a:pt x="547" y="683"/>
                      <a:pt x="545" y="683"/>
                      <a:pt x="544" y="683"/>
                    </a:cubicBezTo>
                    <a:cubicBezTo>
                      <a:pt x="543" y="682"/>
                      <a:pt x="543" y="683"/>
                      <a:pt x="542" y="682"/>
                    </a:cubicBezTo>
                    <a:cubicBezTo>
                      <a:pt x="541" y="682"/>
                      <a:pt x="541" y="682"/>
                      <a:pt x="540" y="682"/>
                    </a:cubicBezTo>
                    <a:cubicBezTo>
                      <a:pt x="539" y="682"/>
                      <a:pt x="538" y="682"/>
                      <a:pt x="537" y="682"/>
                    </a:cubicBezTo>
                    <a:cubicBezTo>
                      <a:pt x="537" y="682"/>
                      <a:pt x="536" y="682"/>
                      <a:pt x="536" y="682"/>
                    </a:cubicBezTo>
                    <a:cubicBezTo>
                      <a:pt x="536" y="682"/>
                      <a:pt x="535" y="681"/>
                      <a:pt x="535" y="681"/>
                    </a:cubicBezTo>
                    <a:cubicBezTo>
                      <a:pt x="535" y="681"/>
                      <a:pt x="533" y="681"/>
                      <a:pt x="533" y="681"/>
                    </a:cubicBezTo>
                    <a:cubicBezTo>
                      <a:pt x="533" y="681"/>
                      <a:pt x="532" y="681"/>
                      <a:pt x="532" y="681"/>
                    </a:cubicBezTo>
                    <a:cubicBezTo>
                      <a:pt x="532" y="681"/>
                      <a:pt x="531" y="681"/>
                      <a:pt x="531" y="681"/>
                    </a:cubicBezTo>
                    <a:cubicBezTo>
                      <a:pt x="531" y="681"/>
                      <a:pt x="531" y="681"/>
                      <a:pt x="531" y="681"/>
                    </a:cubicBezTo>
                    <a:cubicBezTo>
                      <a:pt x="530" y="681"/>
                      <a:pt x="530" y="681"/>
                      <a:pt x="529" y="681"/>
                    </a:cubicBezTo>
                    <a:cubicBezTo>
                      <a:pt x="529" y="681"/>
                      <a:pt x="529" y="681"/>
                      <a:pt x="529" y="681"/>
                    </a:cubicBezTo>
                    <a:cubicBezTo>
                      <a:pt x="528" y="681"/>
                      <a:pt x="526" y="680"/>
                      <a:pt x="525" y="681"/>
                    </a:cubicBezTo>
                    <a:cubicBezTo>
                      <a:pt x="525" y="681"/>
                      <a:pt x="524" y="681"/>
                      <a:pt x="524" y="681"/>
                    </a:cubicBezTo>
                    <a:cubicBezTo>
                      <a:pt x="524" y="680"/>
                      <a:pt x="523" y="680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4" y="678"/>
                      <a:pt x="525" y="679"/>
                      <a:pt x="526" y="679"/>
                    </a:cubicBezTo>
                    <a:cubicBezTo>
                      <a:pt x="527" y="679"/>
                      <a:pt x="528" y="678"/>
                      <a:pt x="529" y="678"/>
                    </a:cubicBezTo>
                    <a:cubicBezTo>
                      <a:pt x="529" y="678"/>
                      <a:pt x="529" y="679"/>
                      <a:pt x="529" y="679"/>
                    </a:cubicBezTo>
                    <a:cubicBezTo>
                      <a:pt x="529" y="679"/>
                      <a:pt x="531" y="679"/>
                      <a:pt x="531" y="679"/>
                    </a:cubicBezTo>
                    <a:cubicBezTo>
                      <a:pt x="532" y="679"/>
                      <a:pt x="533" y="679"/>
                      <a:pt x="535" y="679"/>
                    </a:cubicBezTo>
                    <a:cubicBezTo>
                      <a:pt x="536" y="679"/>
                      <a:pt x="537" y="679"/>
                      <a:pt x="538" y="679"/>
                    </a:cubicBezTo>
                    <a:cubicBezTo>
                      <a:pt x="538" y="680"/>
                      <a:pt x="540" y="679"/>
                      <a:pt x="540" y="680"/>
                    </a:cubicBezTo>
                    <a:cubicBezTo>
                      <a:pt x="541" y="680"/>
                      <a:pt x="542" y="680"/>
                      <a:pt x="543" y="679"/>
                    </a:cubicBezTo>
                    <a:cubicBezTo>
                      <a:pt x="544" y="680"/>
                      <a:pt x="544" y="680"/>
                      <a:pt x="544" y="680"/>
                    </a:cubicBezTo>
                    <a:cubicBezTo>
                      <a:pt x="545" y="680"/>
                      <a:pt x="545" y="679"/>
                      <a:pt x="546" y="679"/>
                    </a:cubicBezTo>
                    <a:cubicBezTo>
                      <a:pt x="546" y="680"/>
                      <a:pt x="547" y="680"/>
                      <a:pt x="547" y="680"/>
                    </a:cubicBezTo>
                    <a:cubicBezTo>
                      <a:pt x="548" y="680"/>
                      <a:pt x="547" y="680"/>
                      <a:pt x="548" y="680"/>
                    </a:cubicBezTo>
                    <a:cubicBezTo>
                      <a:pt x="548" y="680"/>
                      <a:pt x="549" y="680"/>
                      <a:pt x="549" y="680"/>
                    </a:cubicBezTo>
                    <a:cubicBezTo>
                      <a:pt x="550" y="681"/>
                      <a:pt x="550" y="681"/>
                      <a:pt x="552" y="682"/>
                    </a:cubicBezTo>
                    <a:cubicBezTo>
                      <a:pt x="553" y="681"/>
                      <a:pt x="551" y="680"/>
                      <a:pt x="552" y="680"/>
                    </a:cubicBezTo>
                    <a:cubicBezTo>
                      <a:pt x="552" y="680"/>
                      <a:pt x="552" y="680"/>
                      <a:pt x="552" y="680"/>
                    </a:cubicBezTo>
                    <a:cubicBezTo>
                      <a:pt x="551" y="680"/>
                      <a:pt x="546" y="679"/>
                      <a:pt x="546" y="679"/>
                    </a:cubicBezTo>
                    <a:cubicBezTo>
                      <a:pt x="546" y="678"/>
                      <a:pt x="551" y="679"/>
                      <a:pt x="552" y="679"/>
                    </a:cubicBezTo>
                    <a:cubicBezTo>
                      <a:pt x="552" y="679"/>
                      <a:pt x="552" y="679"/>
                      <a:pt x="553" y="679"/>
                    </a:cubicBezTo>
                    <a:cubicBezTo>
                      <a:pt x="553" y="679"/>
                      <a:pt x="553" y="678"/>
                      <a:pt x="553" y="678"/>
                    </a:cubicBezTo>
                    <a:cubicBezTo>
                      <a:pt x="553" y="678"/>
                      <a:pt x="552" y="678"/>
                      <a:pt x="552" y="678"/>
                    </a:cubicBezTo>
                    <a:cubicBezTo>
                      <a:pt x="552" y="677"/>
                      <a:pt x="554" y="676"/>
                      <a:pt x="554" y="676"/>
                    </a:cubicBezTo>
                    <a:cubicBezTo>
                      <a:pt x="555" y="677"/>
                      <a:pt x="555" y="677"/>
                      <a:pt x="556" y="677"/>
                    </a:cubicBezTo>
                    <a:cubicBezTo>
                      <a:pt x="558" y="677"/>
                      <a:pt x="561" y="676"/>
                      <a:pt x="564" y="676"/>
                    </a:cubicBezTo>
                    <a:cubicBezTo>
                      <a:pt x="564" y="676"/>
                      <a:pt x="564" y="676"/>
                      <a:pt x="564" y="676"/>
                    </a:cubicBezTo>
                    <a:cubicBezTo>
                      <a:pt x="565" y="676"/>
                      <a:pt x="565" y="676"/>
                      <a:pt x="565" y="677"/>
                    </a:cubicBezTo>
                    <a:cubicBezTo>
                      <a:pt x="565" y="676"/>
                      <a:pt x="566" y="676"/>
                      <a:pt x="566" y="676"/>
                    </a:cubicBezTo>
                    <a:cubicBezTo>
                      <a:pt x="568" y="676"/>
                      <a:pt x="568" y="676"/>
                      <a:pt x="570" y="676"/>
                    </a:cubicBezTo>
                    <a:cubicBezTo>
                      <a:pt x="570" y="675"/>
                      <a:pt x="572" y="675"/>
                      <a:pt x="573" y="675"/>
                    </a:cubicBezTo>
                    <a:cubicBezTo>
                      <a:pt x="573" y="675"/>
                      <a:pt x="574" y="675"/>
                      <a:pt x="575" y="674"/>
                    </a:cubicBezTo>
                    <a:cubicBezTo>
                      <a:pt x="576" y="674"/>
                      <a:pt x="576" y="675"/>
                      <a:pt x="577" y="675"/>
                    </a:cubicBezTo>
                    <a:cubicBezTo>
                      <a:pt x="579" y="674"/>
                      <a:pt x="580" y="674"/>
                      <a:pt x="581" y="673"/>
                    </a:cubicBezTo>
                    <a:cubicBezTo>
                      <a:pt x="582" y="673"/>
                      <a:pt x="582" y="673"/>
                      <a:pt x="583" y="673"/>
                    </a:cubicBezTo>
                    <a:cubicBezTo>
                      <a:pt x="584" y="673"/>
                      <a:pt x="585" y="673"/>
                      <a:pt x="586" y="673"/>
                    </a:cubicBezTo>
                    <a:cubicBezTo>
                      <a:pt x="586" y="671"/>
                      <a:pt x="588" y="672"/>
                      <a:pt x="589" y="672"/>
                    </a:cubicBezTo>
                    <a:cubicBezTo>
                      <a:pt x="589" y="673"/>
                      <a:pt x="587" y="673"/>
                      <a:pt x="586" y="673"/>
                    </a:cubicBezTo>
                    <a:close/>
                    <a:moveTo>
                      <a:pt x="592" y="672"/>
                    </a:moveTo>
                    <a:cubicBezTo>
                      <a:pt x="590" y="672"/>
                      <a:pt x="590" y="672"/>
                      <a:pt x="590" y="672"/>
                    </a:cubicBezTo>
                    <a:cubicBezTo>
                      <a:pt x="591" y="672"/>
                      <a:pt x="591" y="672"/>
                      <a:pt x="591" y="672"/>
                    </a:cubicBezTo>
                    <a:cubicBezTo>
                      <a:pt x="592" y="672"/>
                      <a:pt x="592" y="672"/>
                      <a:pt x="592" y="672"/>
                    </a:cubicBezTo>
                    <a:close/>
                    <a:moveTo>
                      <a:pt x="593" y="671"/>
                    </a:moveTo>
                    <a:cubicBezTo>
                      <a:pt x="593" y="671"/>
                      <a:pt x="594" y="671"/>
                      <a:pt x="594" y="670"/>
                    </a:cubicBezTo>
                    <a:cubicBezTo>
                      <a:pt x="595" y="671"/>
                      <a:pt x="593" y="672"/>
                      <a:pt x="593" y="671"/>
                    </a:cubicBezTo>
                    <a:close/>
                    <a:moveTo>
                      <a:pt x="596" y="671"/>
                    </a:moveTo>
                    <a:cubicBezTo>
                      <a:pt x="597" y="670"/>
                      <a:pt x="599" y="669"/>
                      <a:pt x="601" y="669"/>
                    </a:cubicBezTo>
                    <a:cubicBezTo>
                      <a:pt x="599" y="670"/>
                      <a:pt x="598" y="670"/>
                      <a:pt x="596" y="671"/>
                    </a:cubicBezTo>
                    <a:close/>
                    <a:moveTo>
                      <a:pt x="600" y="668"/>
                    </a:moveTo>
                    <a:cubicBezTo>
                      <a:pt x="598" y="669"/>
                      <a:pt x="595" y="669"/>
                      <a:pt x="592" y="671"/>
                    </a:cubicBezTo>
                    <a:cubicBezTo>
                      <a:pt x="592" y="671"/>
                      <a:pt x="590" y="670"/>
                      <a:pt x="589" y="670"/>
                    </a:cubicBezTo>
                    <a:cubicBezTo>
                      <a:pt x="589" y="670"/>
                      <a:pt x="589" y="671"/>
                      <a:pt x="589" y="671"/>
                    </a:cubicBezTo>
                    <a:cubicBezTo>
                      <a:pt x="589" y="671"/>
                      <a:pt x="588" y="671"/>
                      <a:pt x="588" y="671"/>
                    </a:cubicBezTo>
                    <a:cubicBezTo>
                      <a:pt x="588" y="671"/>
                      <a:pt x="586" y="671"/>
                      <a:pt x="585" y="671"/>
                    </a:cubicBezTo>
                    <a:cubicBezTo>
                      <a:pt x="585" y="671"/>
                      <a:pt x="586" y="671"/>
                      <a:pt x="586" y="670"/>
                    </a:cubicBezTo>
                    <a:cubicBezTo>
                      <a:pt x="587" y="671"/>
                      <a:pt x="589" y="670"/>
                      <a:pt x="590" y="670"/>
                    </a:cubicBezTo>
                    <a:cubicBezTo>
                      <a:pt x="591" y="670"/>
                      <a:pt x="591" y="669"/>
                      <a:pt x="592" y="669"/>
                    </a:cubicBezTo>
                    <a:cubicBezTo>
                      <a:pt x="592" y="669"/>
                      <a:pt x="593" y="669"/>
                      <a:pt x="593" y="669"/>
                    </a:cubicBezTo>
                    <a:cubicBezTo>
                      <a:pt x="594" y="669"/>
                      <a:pt x="594" y="668"/>
                      <a:pt x="594" y="668"/>
                    </a:cubicBezTo>
                    <a:cubicBezTo>
                      <a:pt x="595" y="668"/>
                      <a:pt x="596" y="668"/>
                      <a:pt x="597" y="668"/>
                    </a:cubicBezTo>
                    <a:cubicBezTo>
                      <a:pt x="599" y="668"/>
                      <a:pt x="600" y="667"/>
                      <a:pt x="602" y="667"/>
                    </a:cubicBezTo>
                    <a:cubicBezTo>
                      <a:pt x="602" y="668"/>
                      <a:pt x="601" y="668"/>
                      <a:pt x="600" y="668"/>
                    </a:cubicBezTo>
                    <a:close/>
                    <a:moveTo>
                      <a:pt x="604" y="667"/>
                    </a:moveTo>
                    <a:cubicBezTo>
                      <a:pt x="605" y="664"/>
                      <a:pt x="609" y="666"/>
                      <a:pt x="609" y="665"/>
                    </a:cubicBezTo>
                    <a:cubicBezTo>
                      <a:pt x="611" y="667"/>
                      <a:pt x="604" y="667"/>
                      <a:pt x="604" y="667"/>
                    </a:cubicBezTo>
                    <a:close/>
                    <a:moveTo>
                      <a:pt x="617" y="662"/>
                    </a:moveTo>
                    <a:cubicBezTo>
                      <a:pt x="616" y="662"/>
                      <a:pt x="616" y="662"/>
                      <a:pt x="615" y="662"/>
                    </a:cubicBezTo>
                    <a:cubicBezTo>
                      <a:pt x="615" y="662"/>
                      <a:pt x="616" y="662"/>
                      <a:pt x="615" y="663"/>
                    </a:cubicBezTo>
                    <a:cubicBezTo>
                      <a:pt x="615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3" y="663"/>
                    </a:cubicBezTo>
                    <a:cubicBezTo>
                      <a:pt x="613" y="663"/>
                      <a:pt x="613" y="664"/>
                      <a:pt x="612" y="663"/>
                    </a:cubicBezTo>
                    <a:cubicBezTo>
                      <a:pt x="612" y="662"/>
                      <a:pt x="614" y="662"/>
                      <a:pt x="615" y="661"/>
                    </a:cubicBezTo>
                    <a:cubicBezTo>
                      <a:pt x="616" y="662"/>
                      <a:pt x="618" y="661"/>
                      <a:pt x="617" y="662"/>
                    </a:cubicBezTo>
                    <a:close/>
                    <a:moveTo>
                      <a:pt x="624" y="672"/>
                    </a:moveTo>
                    <a:cubicBezTo>
                      <a:pt x="625" y="672"/>
                      <a:pt x="625" y="671"/>
                      <a:pt x="626" y="672"/>
                    </a:cubicBezTo>
                    <a:cubicBezTo>
                      <a:pt x="625" y="672"/>
                      <a:pt x="625" y="673"/>
                      <a:pt x="624" y="672"/>
                    </a:cubicBezTo>
                    <a:close/>
                    <a:moveTo>
                      <a:pt x="627" y="671"/>
                    </a:moveTo>
                    <a:cubicBezTo>
                      <a:pt x="626" y="671"/>
                      <a:pt x="628" y="671"/>
                      <a:pt x="628" y="670"/>
                    </a:cubicBezTo>
                    <a:cubicBezTo>
                      <a:pt x="630" y="671"/>
                      <a:pt x="627" y="671"/>
                      <a:pt x="627" y="671"/>
                    </a:cubicBezTo>
                    <a:close/>
                    <a:moveTo>
                      <a:pt x="630" y="669"/>
                    </a:moveTo>
                    <a:cubicBezTo>
                      <a:pt x="630" y="669"/>
                      <a:pt x="630" y="669"/>
                      <a:pt x="631" y="669"/>
                    </a:cubicBezTo>
                    <a:cubicBezTo>
                      <a:pt x="632" y="669"/>
                      <a:pt x="632" y="667"/>
                      <a:pt x="633" y="668"/>
                    </a:cubicBezTo>
                    <a:cubicBezTo>
                      <a:pt x="632" y="668"/>
                      <a:pt x="632" y="670"/>
                      <a:pt x="630" y="669"/>
                    </a:cubicBezTo>
                    <a:close/>
                    <a:moveTo>
                      <a:pt x="633" y="653"/>
                    </a:moveTo>
                    <a:cubicBezTo>
                      <a:pt x="632" y="653"/>
                      <a:pt x="632" y="653"/>
                      <a:pt x="632" y="653"/>
                    </a:cubicBezTo>
                    <a:cubicBezTo>
                      <a:pt x="631" y="654"/>
                      <a:pt x="632" y="654"/>
                      <a:pt x="630" y="654"/>
                    </a:cubicBezTo>
                    <a:cubicBezTo>
                      <a:pt x="630" y="654"/>
                      <a:pt x="629" y="654"/>
                      <a:pt x="629" y="655"/>
                    </a:cubicBezTo>
                    <a:cubicBezTo>
                      <a:pt x="629" y="655"/>
                      <a:pt x="628" y="655"/>
                      <a:pt x="627" y="655"/>
                    </a:cubicBezTo>
                    <a:cubicBezTo>
                      <a:pt x="627" y="655"/>
                      <a:pt x="626" y="655"/>
                      <a:pt x="624" y="656"/>
                    </a:cubicBezTo>
                    <a:cubicBezTo>
                      <a:pt x="624" y="655"/>
                      <a:pt x="623" y="655"/>
                      <a:pt x="623" y="655"/>
                    </a:cubicBezTo>
                    <a:cubicBezTo>
                      <a:pt x="622" y="655"/>
                      <a:pt x="621" y="656"/>
                      <a:pt x="620" y="656"/>
                    </a:cubicBezTo>
                    <a:cubicBezTo>
                      <a:pt x="620" y="656"/>
                      <a:pt x="620" y="657"/>
                      <a:pt x="621" y="657"/>
                    </a:cubicBezTo>
                    <a:cubicBezTo>
                      <a:pt x="621" y="657"/>
                      <a:pt x="622" y="658"/>
                      <a:pt x="622" y="658"/>
                    </a:cubicBezTo>
                    <a:cubicBezTo>
                      <a:pt x="622" y="658"/>
                      <a:pt x="621" y="659"/>
                      <a:pt x="621" y="659"/>
                    </a:cubicBezTo>
                    <a:cubicBezTo>
                      <a:pt x="621" y="659"/>
                      <a:pt x="621" y="659"/>
                      <a:pt x="621" y="660"/>
                    </a:cubicBezTo>
                    <a:cubicBezTo>
                      <a:pt x="621" y="660"/>
                      <a:pt x="620" y="660"/>
                      <a:pt x="619" y="660"/>
                    </a:cubicBezTo>
                    <a:cubicBezTo>
                      <a:pt x="619" y="660"/>
                      <a:pt x="619" y="660"/>
                      <a:pt x="618" y="660"/>
                    </a:cubicBezTo>
                    <a:cubicBezTo>
                      <a:pt x="618" y="660"/>
                      <a:pt x="618" y="660"/>
                      <a:pt x="618" y="660"/>
                    </a:cubicBezTo>
                    <a:cubicBezTo>
                      <a:pt x="617" y="660"/>
                      <a:pt x="617" y="661"/>
                      <a:pt x="617" y="661"/>
                    </a:cubicBezTo>
                    <a:cubicBezTo>
                      <a:pt x="616" y="661"/>
                      <a:pt x="615" y="661"/>
                      <a:pt x="613" y="661"/>
                    </a:cubicBezTo>
                    <a:cubicBezTo>
                      <a:pt x="613" y="661"/>
                      <a:pt x="612" y="662"/>
                      <a:pt x="612" y="662"/>
                    </a:cubicBezTo>
                    <a:cubicBezTo>
                      <a:pt x="611" y="662"/>
                      <a:pt x="611" y="662"/>
                      <a:pt x="611" y="662"/>
                    </a:cubicBezTo>
                    <a:cubicBezTo>
                      <a:pt x="610" y="662"/>
                      <a:pt x="609" y="662"/>
                      <a:pt x="608" y="663"/>
                    </a:cubicBezTo>
                    <a:cubicBezTo>
                      <a:pt x="608" y="662"/>
                      <a:pt x="608" y="663"/>
                      <a:pt x="607" y="662"/>
                    </a:cubicBezTo>
                    <a:cubicBezTo>
                      <a:pt x="607" y="662"/>
                      <a:pt x="607" y="662"/>
                      <a:pt x="606" y="662"/>
                    </a:cubicBezTo>
                    <a:cubicBezTo>
                      <a:pt x="606" y="662"/>
                      <a:pt x="605" y="663"/>
                      <a:pt x="605" y="663"/>
                    </a:cubicBezTo>
                    <a:cubicBezTo>
                      <a:pt x="604" y="663"/>
                      <a:pt x="604" y="663"/>
                      <a:pt x="604" y="663"/>
                    </a:cubicBezTo>
                    <a:cubicBezTo>
                      <a:pt x="604" y="663"/>
                      <a:pt x="604" y="663"/>
                      <a:pt x="603" y="663"/>
                    </a:cubicBezTo>
                    <a:cubicBezTo>
                      <a:pt x="603" y="663"/>
                      <a:pt x="603" y="663"/>
                      <a:pt x="603" y="663"/>
                    </a:cubicBezTo>
                    <a:cubicBezTo>
                      <a:pt x="603" y="663"/>
                      <a:pt x="602" y="663"/>
                      <a:pt x="602" y="663"/>
                    </a:cubicBezTo>
                    <a:cubicBezTo>
                      <a:pt x="602" y="663"/>
                      <a:pt x="602" y="663"/>
                      <a:pt x="602" y="663"/>
                    </a:cubicBezTo>
                    <a:cubicBezTo>
                      <a:pt x="601" y="663"/>
                      <a:pt x="600" y="663"/>
                      <a:pt x="599" y="664"/>
                    </a:cubicBezTo>
                    <a:cubicBezTo>
                      <a:pt x="599" y="664"/>
                      <a:pt x="598" y="664"/>
                      <a:pt x="598" y="664"/>
                    </a:cubicBezTo>
                    <a:cubicBezTo>
                      <a:pt x="598" y="664"/>
                      <a:pt x="597" y="663"/>
                      <a:pt x="597" y="663"/>
                    </a:cubicBezTo>
                    <a:cubicBezTo>
                      <a:pt x="596" y="663"/>
                      <a:pt x="596" y="663"/>
                      <a:pt x="597" y="663"/>
                    </a:cubicBezTo>
                    <a:cubicBezTo>
                      <a:pt x="597" y="662"/>
                      <a:pt x="598" y="662"/>
                      <a:pt x="599" y="662"/>
                    </a:cubicBezTo>
                    <a:cubicBezTo>
                      <a:pt x="600" y="662"/>
                      <a:pt x="600" y="661"/>
                      <a:pt x="601" y="661"/>
                    </a:cubicBezTo>
                    <a:cubicBezTo>
                      <a:pt x="601" y="661"/>
                      <a:pt x="601" y="662"/>
                      <a:pt x="601" y="661"/>
                    </a:cubicBezTo>
                    <a:cubicBezTo>
                      <a:pt x="602" y="661"/>
                      <a:pt x="603" y="661"/>
                      <a:pt x="603" y="661"/>
                    </a:cubicBezTo>
                    <a:cubicBezTo>
                      <a:pt x="603" y="662"/>
                      <a:pt x="605" y="661"/>
                      <a:pt x="606" y="660"/>
                    </a:cubicBezTo>
                    <a:cubicBezTo>
                      <a:pt x="606" y="660"/>
                      <a:pt x="607" y="660"/>
                      <a:pt x="608" y="660"/>
                    </a:cubicBezTo>
                    <a:cubicBezTo>
                      <a:pt x="609" y="661"/>
                      <a:pt x="610" y="659"/>
                      <a:pt x="611" y="661"/>
                    </a:cubicBezTo>
                    <a:cubicBezTo>
                      <a:pt x="612" y="660"/>
                      <a:pt x="613" y="659"/>
                      <a:pt x="614" y="659"/>
                    </a:cubicBezTo>
                    <a:cubicBezTo>
                      <a:pt x="615" y="659"/>
                      <a:pt x="615" y="659"/>
                      <a:pt x="616" y="659"/>
                    </a:cubicBezTo>
                    <a:cubicBezTo>
                      <a:pt x="616" y="659"/>
                      <a:pt x="616" y="659"/>
                      <a:pt x="616" y="659"/>
                    </a:cubicBezTo>
                    <a:cubicBezTo>
                      <a:pt x="616" y="659"/>
                      <a:pt x="616" y="659"/>
                      <a:pt x="617" y="658"/>
                    </a:cubicBezTo>
                    <a:cubicBezTo>
                      <a:pt x="617" y="659"/>
                      <a:pt x="618" y="659"/>
                      <a:pt x="619" y="659"/>
                    </a:cubicBezTo>
                    <a:cubicBezTo>
                      <a:pt x="620" y="659"/>
                      <a:pt x="618" y="658"/>
                      <a:pt x="619" y="658"/>
                    </a:cubicBezTo>
                    <a:cubicBezTo>
                      <a:pt x="619" y="658"/>
                      <a:pt x="620" y="657"/>
                      <a:pt x="620" y="656"/>
                    </a:cubicBezTo>
                    <a:cubicBezTo>
                      <a:pt x="619" y="656"/>
                      <a:pt x="619" y="657"/>
                      <a:pt x="619" y="657"/>
                    </a:cubicBezTo>
                    <a:cubicBezTo>
                      <a:pt x="618" y="656"/>
                      <a:pt x="620" y="655"/>
                      <a:pt x="620" y="655"/>
                    </a:cubicBezTo>
                    <a:cubicBezTo>
                      <a:pt x="620" y="655"/>
                      <a:pt x="621" y="655"/>
                      <a:pt x="622" y="655"/>
                    </a:cubicBezTo>
                    <a:cubicBezTo>
                      <a:pt x="623" y="654"/>
                      <a:pt x="625" y="653"/>
                      <a:pt x="627" y="653"/>
                    </a:cubicBezTo>
                    <a:cubicBezTo>
                      <a:pt x="627" y="653"/>
                      <a:pt x="628" y="652"/>
                      <a:pt x="628" y="652"/>
                    </a:cubicBezTo>
                    <a:cubicBezTo>
                      <a:pt x="628" y="652"/>
                      <a:pt x="628" y="653"/>
                      <a:pt x="629" y="653"/>
                    </a:cubicBezTo>
                    <a:cubicBezTo>
                      <a:pt x="630" y="652"/>
                      <a:pt x="631" y="652"/>
                      <a:pt x="632" y="652"/>
                    </a:cubicBezTo>
                    <a:cubicBezTo>
                      <a:pt x="633" y="652"/>
                      <a:pt x="634" y="651"/>
                      <a:pt x="635" y="652"/>
                    </a:cubicBezTo>
                    <a:cubicBezTo>
                      <a:pt x="634" y="653"/>
                      <a:pt x="634" y="654"/>
                      <a:pt x="633" y="653"/>
                    </a:cubicBezTo>
                    <a:close/>
                    <a:moveTo>
                      <a:pt x="655" y="641"/>
                    </a:moveTo>
                    <a:cubicBezTo>
                      <a:pt x="655" y="641"/>
                      <a:pt x="655" y="641"/>
                      <a:pt x="654" y="641"/>
                    </a:cubicBezTo>
                    <a:cubicBezTo>
                      <a:pt x="654" y="641"/>
                      <a:pt x="654" y="641"/>
                      <a:pt x="654" y="641"/>
                    </a:cubicBezTo>
                    <a:cubicBezTo>
                      <a:pt x="655" y="641"/>
                      <a:pt x="656" y="640"/>
                      <a:pt x="656" y="640"/>
                    </a:cubicBezTo>
                    <a:cubicBezTo>
                      <a:pt x="656" y="641"/>
                      <a:pt x="656" y="641"/>
                      <a:pt x="655" y="641"/>
                    </a:cubicBezTo>
                    <a:close/>
                    <a:moveTo>
                      <a:pt x="660" y="639"/>
                    </a:moveTo>
                    <a:cubicBezTo>
                      <a:pt x="660" y="640"/>
                      <a:pt x="659" y="640"/>
                      <a:pt x="658" y="640"/>
                    </a:cubicBezTo>
                    <a:cubicBezTo>
                      <a:pt x="658" y="640"/>
                      <a:pt x="658" y="639"/>
                      <a:pt x="659" y="639"/>
                    </a:cubicBezTo>
                    <a:cubicBezTo>
                      <a:pt x="660" y="639"/>
                      <a:pt x="661" y="639"/>
                      <a:pt x="661" y="639"/>
                    </a:cubicBezTo>
                    <a:cubicBezTo>
                      <a:pt x="661" y="639"/>
                      <a:pt x="661" y="639"/>
                      <a:pt x="661" y="639"/>
                    </a:cubicBezTo>
                    <a:cubicBezTo>
                      <a:pt x="661" y="639"/>
                      <a:pt x="661" y="638"/>
                      <a:pt x="661" y="638"/>
                    </a:cubicBezTo>
                    <a:cubicBezTo>
                      <a:pt x="661" y="638"/>
                      <a:pt x="662" y="638"/>
                      <a:pt x="662" y="638"/>
                    </a:cubicBezTo>
                    <a:cubicBezTo>
                      <a:pt x="661" y="639"/>
                      <a:pt x="661" y="639"/>
                      <a:pt x="660" y="639"/>
                    </a:cubicBezTo>
                    <a:close/>
                    <a:moveTo>
                      <a:pt x="663" y="638"/>
                    </a:moveTo>
                    <a:cubicBezTo>
                      <a:pt x="663" y="638"/>
                      <a:pt x="663" y="638"/>
                      <a:pt x="663" y="638"/>
                    </a:cubicBezTo>
                    <a:cubicBezTo>
                      <a:pt x="663" y="638"/>
                      <a:pt x="663" y="638"/>
                      <a:pt x="663" y="638"/>
                    </a:cubicBezTo>
                    <a:close/>
                    <a:moveTo>
                      <a:pt x="668" y="635"/>
                    </a:moveTo>
                    <a:cubicBezTo>
                      <a:pt x="667" y="635"/>
                      <a:pt x="667" y="636"/>
                      <a:pt x="666" y="636"/>
                    </a:cubicBezTo>
                    <a:cubicBezTo>
                      <a:pt x="666" y="636"/>
                      <a:pt x="666" y="636"/>
                      <a:pt x="666" y="636"/>
                    </a:cubicBezTo>
                    <a:cubicBezTo>
                      <a:pt x="667" y="635"/>
                      <a:pt x="668" y="635"/>
                      <a:pt x="669" y="634"/>
                    </a:cubicBezTo>
                    <a:cubicBezTo>
                      <a:pt x="669" y="635"/>
                      <a:pt x="669" y="635"/>
                      <a:pt x="668" y="635"/>
                    </a:cubicBezTo>
                    <a:close/>
                    <a:moveTo>
                      <a:pt x="670" y="632"/>
                    </a:moveTo>
                    <a:cubicBezTo>
                      <a:pt x="670" y="632"/>
                      <a:pt x="669" y="632"/>
                      <a:pt x="669" y="632"/>
                    </a:cubicBezTo>
                    <a:cubicBezTo>
                      <a:pt x="669" y="632"/>
                      <a:pt x="669" y="633"/>
                      <a:pt x="669" y="633"/>
                    </a:cubicBezTo>
                    <a:cubicBezTo>
                      <a:pt x="668" y="633"/>
                      <a:pt x="668" y="633"/>
                      <a:pt x="667" y="633"/>
                    </a:cubicBezTo>
                    <a:cubicBezTo>
                      <a:pt x="667" y="633"/>
                      <a:pt x="667" y="634"/>
                      <a:pt x="667" y="634"/>
                    </a:cubicBezTo>
                    <a:cubicBezTo>
                      <a:pt x="666" y="634"/>
                      <a:pt x="666" y="634"/>
                      <a:pt x="666" y="634"/>
                    </a:cubicBezTo>
                    <a:cubicBezTo>
                      <a:pt x="665" y="634"/>
                      <a:pt x="663" y="635"/>
                      <a:pt x="662" y="635"/>
                    </a:cubicBezTo>
                    <a:cubicBezTo>
                      <a:pt x="661" y="635"/>
                      <a:pt x="661" y="635"/>
                      <a:pt x="660" y="635"/>
                    </a:cubicBezTo>
                    <a:cubicBezTo>
                      <a:pt x="660" y="635"/>
                      <a:pt x="659" y="635"/>
                      <a:pt x="659" y="635"/>
                    </a:cubicBezTo>
                    <a:cubicBezTo>
                      <a:pt x="658" y="636"/>
                      <a:pt x="657" y="637"/>
                      <a:pt x="656" y="637"/>
                    </a:cubicBezTo>
                    <a:cubicBezTo>
                      <a:pt x="655" y="637"/>
                      <a:pt x="654" y="637"/>
                      <a:pt x="654" y="637"/>
                    </a:cubicBezTo>
                    <a:cubicBezTo>
                      <a:pt x="655" y="637"/>
                      <a:pt x="655" y="636"/>
                      <a:pt x="656" y="636"/>
                    </a:cubicBezTo>
                    <a:cubicBezTo>
                      <a:pt x="656" y="636"/>
                      <a:pt x="656" y="636"/>
                      <a:pt x="656" y="635"/>
                    </a:cubicBezTo>
                    <a:cubicBezTo>
                      <a:pt x="657" y="635"/>
                      <a:pt x="658" y="635"/>
                      <a:pt x="658" y="635"/>
                    </a:cubicBezTo>
                    <a:cubicBezTo>
                      <a:pt x="658" y="634"/>
                      <a:pt x="658" y="635"/>
                      <a:pt x="659" y="635"/>
                    </a:cubicBezTo>
                    <a:cubicBezTo>
                      <a:pt x="660" y="634"/>
                      <a:pt x="660" y="634"/>
                      <a:pt x="660" y="633"/>
                    </a:cubicBezTo>
                    <a:cubicBezTo>
                      <a:pt x="661" y="633"/>
                      <a:pt x="662" y="633"/>
                      <a:pt x="662" y="634"/>
                    </a:cubicBezTo>
                    <a:cubicBezTo>
                      <a:pt x="664" y="633"/>
                      <a:pt x="665" y="633"/>
                      <a:pt x="667" y="633"/>
                    </a:cubicBezTo>
                    <a:cubicBezTo>
                      <a:pt x="668" y="633"/>
                      <a:pt x="668" y="632"/>
                      <a:pt x="668" y="632"/>
                    </a:cubicBezTo>
                    <a:cubicBezTo>
                      <a:pt x="669" y="632"/>
                      <a:pt x="669" y="630"/>
                      <a:pt x="671" y="631"/>
                    </a:cubicBezTo>
                    <a:cubicBezTo>
                      <a:pt x="670" y="631"/>
                      <a:pt x="670" y="631"/>
                      <a:pt x="670" y="632"/>
                    </a:cubicBezTo>
                    <a:close/>
                    <a:moveTo>
                      <a:pt x="669" y="622"/>
                    </a:moveTo>
                    <a:cubicBezTo>
                      <a:pt x="668" y="623"/>
                      <a:pt x="668" y="623"/>
                      <a:pt x="668" y="624"/>
                    </a:cubicBezTo>
                    <a:cubicBezTo>
                      <a:pt x="666" y="623"/>
                      <a:pt x="665" y="624"/>
                      <a:pt x="664" y="625"/>
                    </a:cubicBezTo>
                    <a:cubicBezTo>
                      <a:pt x="663" y="625"/>
                      <a:pt x="662" y="625"/>
                      <a:pt x="661" y="626"/>
                    </a:cubicBezTo>
                    <a:cubicBezTo>
                      <a:pt x="660" y="626"/>
                      <a:pt x="662" y="625"/>
                      <a:pt x="662" y="625"/>
                    </a:cubicBezTo>
                    <a:cubicBezTo>
                      <a:pt x="663" y="624"/>
                      <a:pt x="663" y="624"/>
                      <a:pt x="664" y="623"/>
                    </a:cubicBezTo>
                    <a:cubicBezTo>
                      <a:pt x="665" y="623"/>
                      <a:pt x="664" y="624"/>
                      <a:pt x="665" y="623"/>
                    </a:cubicBezTo>
                    <a:cubicBezTo>
                      <a:pt x="666" y="623"/>
                      <a:pt x="665" y="623"/>
                      <a:pt x="665" y="623"/>
                    </a:cubicBezTo>
                    <a:cubicBezTo>
                      <a:pt x="667" y="623"/>
                      <a:pt x="667" y="622"/>
                      <a:pt x="668" y="622"/>
                    </a:cubicBezTo>
                    <a:cubicBezTo>
                      <a:pt x="669" y="622"/>
                      <a:pt x="669" y="621"/>
                      <a:pt x="669" y="621"/>
                    </a:cubicBezTo>
                    <a:cubicBezTo>
                      <a:pt x="670" y="621"/>
                      <a:pt x="671" y="621"/>
                      <a:pt x="671" y="622"/>
                    </a:cubicBezTo>
                    <a:cubicBezTo>
                      <a:pt x="670" y="622"/>
                      <a:pt x="669" y="623"/>
                      <a:pt x="669" y="622"/>
                    </a:cubicBezTo>
                    <a:close/>
                    <a:moveTo>
                      <a:pt x="672" y="619"/>
                    </a:moveTo>
                    <a:cubicBezTo>
                      <a:pt x="673" y="619"/>
                      <a:pt x="672" y="619"/>
                      <a:pt x="673" y="619"/>
                    </a:cubicBezTo>
                    <a:cubicBezTo>
                      <a:pt x="673" y="619"/>
                      <a:pt x="674" y="619"/>
                      <a:pt x="673" y="618"/>
                    </a:cubicBezTo>
                    <a:cubicBezTo>
                      <a:pt x="674" y="618"/>
                      <a:pt x="674" y="618"/>
                      <a:pt x="674" y="618"/>
                    </a:cubicBezTo>
                    <a:cubicBezTo>
                      <a:pt x="675" y="619"/>
                      <a:pt x="674" y="619"/>
                      <a:pt x="674" y="619"/>
                    </a:cubicBezTo>
                    <a:cubicBezTo>
                      <a:pt x="674" y="619"/>
                      <a:pt x="673" y="620"/>
                      <a:pt x="673" y="620"/>
                    </a:cubicBezTo>
                    <a:cubicBezTo>
                      <a:pt x="672" y="621"/>
                      <a:pt x="672" y="620"/>
                      <a:pt x="671" y="620"/>
                    </a:cubicBezTo>
                    <a:cubicBezTo>
                      <a:pt x="671" y="620"/>
                      <a:pt x="672" y="620"/>
                      <a:pt x="672" y="619"/>
                    </a:cubicBezTo>
                    <a:close/>
                    <a:moveTo>
                      <a:pt x="675" y="629"/>
                    </a:moveTo>
                    <a:cubicBezTo>
                      <a:pt x="674" y="630"/>
                      <a:pt x="674" y="630"/>
                      <a:pt x="672" y="631"/>
                    </a:cubicBezTo>
                    <a:cubicBezTo>
                      <a:pt x="672" y="630"/>
                      <a:pt x="672" y="630"/>
                      <a:pt x="671" y="630"/>
                    </a:cubicBezTo>
                    <a:cubicBezTo>
                      <a:pt x="671" y="629"/>
                      <a:pt x="674" y="630"/>
                      <a:pt x="673" y="629"/>
                    </a:cubicBezTo>
                    <a:cubicBezTo>
                      <a:pt x="673" y="629"/>
                      <a:pt x="674" y="628"/>
                      <a:pt x="674" y="628"/>
                    </a:cubicBezTo>
                    <a:cubicBezTo>
                      <a:pt x="675" y="629"/>
                      <a:pt x="676" y="629"/>
                      <a:pt x="677" y="628"/>
                    </a:cubicBezTo>
                    <a:cubicBezTo>
                      <a:pt x="677" y="629"/>
                      <a:pt x="676" y="629"/>
                      <a:pt x="675" y="629"/>
                    </a:cubicBezTo>
                    <a:close/>
                    <a:moveTo>
                      <a:pt x="699" y="603"/>
                    </a:moveTo>
                    <a:cubicBezTo>
                      <a:pt x="700" y="602"/>
                      <a:pt x="701" y="602"/>
                      <a:pt x="701" y="601"/>
                    </a:cubicBezTo>
                    <a:cubicBezTo>
                      <a:pt x="703" y="601"/>
                      <a:pt x="703" y="600"/>
                      <a:pt x="704" y="599"/>
                    </a:cubicBezTo>
                    <a:cubicBezTo>
                      <a:pt x="704" y="599"/>
                      <a:pt x="704" y="599"/>
                      <a:pt x="704" y="599"/>
                    </a:cubicBezTo>
                    <a:cubicBezTo>
                      <a:pt x="704" y="599"/>
                      <a:pt x="704" y="599"/>
                      <a:pt x="705" y="599"/>
                    </a:cubicBezTo>
                    <a:cubicBezTo>
                      <a:pt x="705" y="598"/>
                      <a:pt x="706" y="598"/>
                      <a:pt x="707" y="597"/>
                    </a:cubicBezTo>
                    <a:cubicBezTo>
                      <a:pt x="708" y="598"/>
                      <a:pt x="705" y="598"/>
                      <a:pt x="705" y="599"/>
                    </a:cubicBezTo>
                    <a:cubicBezTo>
                      <a:pt x="704" y="599"/>
                      <a:pt x="704" y="600"/>
                      <a:pt x="704" y="600"/>
                    </a:cubicBezTo>
                    <a:cubicBezTo>
                      <a:pt x="703" y="600"/>
                      <a:pt x="703" y="601"/>
                      <a:pt x="703" y="601"/>
                    </a:cubicBezTo>
                    <a:cubicBezTo>
                      <a:pt x="703" y="601"/>
                      <a:pt x="701" y="602"/>
                      <a:pt x="702" y="602"/>
                    </a:cubicBezTo>
                    <a:cubicBezTo>
                      <a:pt x="701" y="602"/>
                      <a:pt x="701" y="602"/>
                      <a:pt x="701" y="603"/>
                    </a:cubicBezTo>
                    <a:cubicBezTo>
                      <a:pt x="700" y="603"/>
                      <a:pt x="700" y="603"/>
                      <a:pt x="700" y="603"/>
                    </a:cubicBezTo>
                    <a:cubicBezTo>
                      <a:pt x="700" y="603"/>
                      <a:pt x="699" y="604"/>
                      <a:pt x="699" y="604"/>
                    </a:cubicBezTo>
                    <a:cubicBezTo>
                      <a:pt x="699" y="604"/>
                      <a:pt x="699" y="604"/>
                      <a:pt x="699" y="604"/>
                    </a:cubicBezTo>
                    <a:cubicBezTo>
                      <a:pt x="699" y="604"/>
                      <a:pt x="698" y="604"/>
                      <a:pt x="698" y="605"/>
                    </a:cubicBezTo>
                    <a:cubicBezTo>
                      <a:pt x="698" y="604"/>
                      <a:pt x="698" y="604"/>
                      <a:pt x="697" y="605"/>
                    </a:cubicBezTo>
                    <a:cubicBezTo>
                      <a:pt x="697" y="604"/>
                      <a:pt x="698" y="603"/>
                      <a:pt x="699" y="603"/>
                    </a:cubicBezTo>
                    <a:close/>
                    <a:moveTo>
                      <a:pt x="694" y="609"/>
                    </a:moveTo>
                    <a:cubicBezTo>
                      <a:pt x="694" y="610"/>
                      <a:pt x="694" y="610"/>
                      <a:pt x="693" y="610"/>
                    </a:cubicBezTo>
                    <a:cubicBezTo>
                      <a:pt x="693" y="610"/>
                      <a:pt x="693" y="610"/>
                      <a:pt x="693" y="610"/>
                    </a:cubicBezTo>
                    <a:cubicBezTo>
                      <a:pt x="693" y="609"/>
                      <a:pt x="694" y="609"/>
                      <a:pt x="694" y="609"/>
                    </a:cubicBezTo>
                    <a:close/>
                    <a:moveTo>
                      <a:pt x="680" y="615"/>
                    </a:moveTo>
                    <a:cubicBezTo>
                      <a:pt x="680" y="615"/>
                      <a:pt x="680" y="615"/>
                      <a:pt x="681" y="614"/>
                    </a:cubicBezTo>
                    <a:cubicBezTo>
                      <a:pt x="681" y="614"/>
                      <a:pt x="683" y="614"/>
                      <a:pt x="683" y="614"/>
                    </a:cubicBezTo>
                    <a:cubicBezTo>
                      <a:pt x="683" y="614"/>
                      <a:pt x="683" y="613"/>
                      <a:pt x="683" y="613"/>
                    </a:cubicBezTo>
                    <a:cubicBezTo>
                      <a:pt x="683" y="613"/>
                      <a:pt x="684" y="613"/>
                      <a:pt x="684" y="613"/>
                    </a:cubicBezTo>
                    <a:cubicBezTo>
                      <a:pt x="684" y="613"/>
                      <a:pt x="685" y="612"/>
                      <a:pt x="685" y="612"/>
                    </a:cubicBezTo>
                    <a:cubicBezTo>
                      <a:pt x="685" y="612"/>
                      <a:pt x="686" y="612"/>
                      <a:pt x="686" y="612"/>
                    </a:cubicBezTo>
                    <a:cubicBezTo>
                      <a:pt x="687" y="611"/>
                      <a:pt x="686" y="611"/>
                      <a:pt x="687" y="611"/>
                    </a:cubicBezTo>
                    <a:cubicBezTo>
                      <a:pt x="688" y="610"/>
                      <a:pt x="688" y="610"/>
                      <a:pt x="688" y="609"/>
                    </a:cubicBezTo>
                    <a:cubicBezTo>
                      <a:pt x="689" y="609"/>
                      <a:pt x="690" y="609"/>
                      <a:pt x="690" y="609"/>
                    </a:cubicBezTo>
                    <a:cubicBezTo>
                      <a:pt x="692" y="608"/>
                      <a:pt x="690" y="609"/>
                      <a:pt x="690" y="609"/>
                    </a:cubicBezTo>
                    <a:cubicBezTo>
                      <a:pt x="690" y="610"/>
                      <a:pt x="690" y="610"/>
                      <a:pt x="689" y="611"/>
                    </a:cubicBezTo>
                    <a:cubicBezTo>
                      <a:pt x="689" y="611"/>
                      <a:pt x="688" y="611"/>
                      <a:pt x="688" y="611"/>
                    </a:cubicBezTo>
                    <a:cubicBezTo>
                      <a:pt x="688" y="611"/>
                      <a:pt x="687" y="612"/>
                      <a:pt x="687" y="612"/>
                    </a:cubicBezTo>
                    <a:cubicBezTo>
                      <a:pt x="686" y="612"/>
                      <a:pt x="685" y="613"/>
                      <a:pt x="684" y="613"/>
                    </a:cubicBezTo>
                    <a:cubicBezTo>
                      <a:pt x="685" y="614"/>
                      <a:pt x="686" y="614"/>
                      <a:pt x="686" y="615"/>
                    </a:cubicBezTo>
                    <a:cubicBezTo>
                      <a:pt x="686" y="615"/>
                      <a:pt x="685" y="615"/>
                      <a:pt x="685" y="615"/>
                    </a:cubicBezTo>
                    <a:cubicBezTo>
                      <a:pt x="685" y="615"/>
                      <a:pt x="684" y="615"/>
                      <a:pt x="683" y="615"/>
                    </a:cubicBezTo>
                    <a:cubicBezTo>
                      <a:pt x="683" y="615"/>
                      <a:pt x="683" y="615"/>
                      <a:pt x="683" y="615"/>
                    </a:cubicBezTo>
                    <a:cubicBezTo>
                      <a:pt x="683" y="615"/>
                      <a:pt x="682" y="614"/>
                      <a:pt x="682" y="614"/>
                    </a:cubicBezTo>
                    <a:cubicBezTo>
                      <a:pt x="681" y="615"/>
                      <a:pt x="682" y="615"/>
                      <a:pt x="682" y="616"/>
                    </a:cubicBezTo>
                    <a:cubicBezTo>
                      <a:pt x="681" y="616"/>
                      <a:pt x="680" y="617"/>
                      <a:pt x="680" y="617"/>
                    </a:cubicBezTo>
                    <a:cubicBezTo>
                      <a:pt x="679" y="617"/>
                      <a:pt x="679" y="616"/>
                      <a:pt x="678" y="616"/>
                    </a:cubicBezTo>
                    <a:cubicBezTo>
                      <a:pt x="678" y="615"/>
                      <a:pt x="679" y="615"/>
                      <a:pt x="680" y="615"/>
                    </a:cubicBezTo>
                    <a:close/>
                    <a:moveTo>
                      <a:pt x="689" y="614"/>
                    </a:moveTo>
                    <a:cubicBezTo>
                      <a:pt x="688" y="614"/>
                      <a:pt x="687" y="614"/>
                      <a:pt x="687" y="614"/>
                    </a:cubicBezTo>
                    <a:cubicBezTo>
                      <a:pt x="687" y="614"/>
                      <a:pt x="688" y="614"/>
                      <a:pt x="688" y="613"/>
                    </a:cubicBezTo>
                    <a:cubicBezTo>
                      <a:pt x="690" y="613"/>
                      <a:pt x="690" y="612"/>
                      <a:pt x="691" y="612"/>
                    </a:cubicBezTo>
                    <a:cubicBezTo>
                      <a:pt x="691" y="613"/>
                      <a:pt x="690" y="612"/>
                      <a:pt x="690" y="613"/>
                    </a:cubicBezTo>
                    <a:cubicBezTo>
                      <a:pt x="689" y="613"/>
                      <a:pt x="688" y="613"/>
                      <a:pt x="689" y="614"/>
                    </a:cubicBezTo>
                    <a:close/>
                    <a:moveTo>
                      <a:pt x="683" y="617"/>
                    </a:moveTo>
                    <a:cubicBezTo>
                      <a:pt x="683" y="618"/>
                      <a:pt x="682" y="618"/>
                      <a:pt x="681" y="618"/>
                    </a:cubicBezTo>
                    <a:cubicBezTo>
                      <a:pt x="681" y="617"/>
                      <a:pt x="682" y="617"/>
                      <a:pt x="683" y="617"/>
                    </a:cubicBezTo>
                    <a:close/>
                    <a:moveTo>
                      <a:pt x="700" y="610"/>
                    </a:moveTo>
                    <a:cubicBezTo>
                      <a:pt x="701" y="611"/>
                      <a:pt x="700" y="611"/>
                      <a:pt x="700" y="611"/>
                    </a:cubicBezTo>
                    <a:cubicBezTo>
                      <a:pt x="700" y="612"/>
                      <a:pt x="700" y="612"/>
                      <a:pt x="700" y="612"/>
                    </a:cubicBezTo>
                    <a:cubicBezTo>
                      <a:pt x="699" y="612"/>
                      <a:pt x="699" y="613"/>
                      <a:pt x="698" y="613"/>
                    </a:cubicBezTo>
                    <a:cubicBezTo>
                      <a:pt x="698" y="613"/>
                      <a:pt x="698" y="613"/>
                      <a:pt x="697" y="613"/>
                    </a:cubicBezTo>
                    <a:cubicBezTo>
                      <a:pt x="697" y="614"/>
                      <a:pt x="697" y="614"/>
                      <a:pt x="696" y="614"/>
                    </a:cubicBezTo>
                    <a:cubicBezTo>
                      <a:pt x="696" y="614"/>
                      <a:pt x="696" y="614"/>
                      <a:pt x="696" y="614"/>
                    </a:cubicBezTo>
                    <a:cubicBezTo>
                      <a:pt x="695" y="614"/>
                      <a:pt x="695" y="615"/>
                      <a:pt x="695" y="615"/>
                    </a:cubicBezTo>
                    <a:cubicBezTo>
                      <a:pt x="695" y="615"/>
                      <a:pt x="695" y="616"/>
                      <a:pt x="695" y="616"/>
                    </a:cubicBezTo>
                    <a:cubicBezTo>
                      <a:pt x="694" y="616"/>
                      <a:pt x="694" y="616"/>
                      <a:pt x="693" y="617"/>
                    </a:cubicBezTo>
                    <a:cubicBezTo>
                      <a:pt x="693" y="617"/>
                      <a:pt x="693" y="617"/>
                      <a:pt x="693" y="617"/>
                    </a:cubicBezTo>
                    <a:cubicBezTo>
                      <a:pt x="693" y="617"/>
                      <a:pt x="693" y="617"/>
                      <a:pt x="692" y="617"/>
                    </a:cubicBezTo>
                    <a:cubicBezTo>
                      <a:pt x="692" y="617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1" y="618"/>
                      <a:pt x="691" y="618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0" y="619"/>
                      <a:pt x="690" y="619"/>
                    </a:cubicBezTo>
                    <a:cubicBezTo>
                      <a:pt x="690" y="619"/>
                      <a:pt x="689" y="619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7" y="621"/>
                      <a:pt x="686" y="622"/>
                      <a:pt x="685" y="623"/>
                    </a:cubicBezTo>
                    <a:cubicBezTo>
                      <a:pt x="685" y="623"/>
                      <a:pt x="685" y="623"/>
                      <a:pt x="684" y="623"/>
                    </a:cubicBezTo>
                    <a:cubicBezTo>
                      <a:pt x="683" y="623"/>
                      <a:pt x="684" y="624"/>
                      <a:pt x="683" y="624"/>
                    </a:cubicBezTo>
                    <a:cubicBezTo>
                      <a:pt x="683" y="624"/>
                      <a:pt x="683" y="625"/>
                      <a:pt x="683" y="625"/>
                    </a:cubicBezTo>
                    <a:cubicBezTo>
                      <a:pt x="682" y="625"/>
                      <a:pt x="682" y="625"/>
                      <a:pt x="681" y="625"/>
                    </a:cubicBezTo>
                    <a:cubicBezTo>
                      <a:pt x="681" y="625"/>
                      <a:pt x="681" y="625"/>
                      <a:pt x="681" y="625"/>
                    </a:cubicBezTo>
                    <a:cubicBezTo>
                      <a:pt x="681" y="625"/>
                      <a:pt x="681" y="626"/>
                      <a:pt x="680" y="626"/>
                    </a:cubicBezTo>
                    <a:cubicBezTo>
                      <a:pt x="680" y="626"/>
                      <a:pt x="680" y="626"/>
                      <a:pt x="680" y="626"/>
                    </a:cubicBezTo>
                    <a:cubicBezTo>
                      <a:pt x="679" y="627"/>
                      <a:pt x="679" y="627"/>
                      <a:pt x="678" y="628"/>
                    </a:cubicBezTo>
                    <a:cubicBezTo>
                      <a:pt x="677" y="628"/>
                      <a:pt x="678" y="627"/>
                      <a:pt x="678" y="626"/>
                    </a:cubicBezTo>
                    <a:cubicBezTo>
                      <a:pt x="679" y="626"/>
                      <a:pt x="679" y="625"/>
                      <a:pt x="680" y="625"/>
                    </a:cubicBezTo>
                    <a:cubicBezTo>
                      <a:pt x="680" y="625"/>
                      <a:pt x="680" y="625"/>
                      <a:pt x="680" y="624"/>
                    </a:cubicBezTo>
                    <a:cubicBezTo>
                      <a:pt x="681" y="624"/>
                      <a:pt x="682" y="624"/>
                      <a:pt x="682" y="624"/>
                    </a:cubicBezTo>
                    <a:cubicBezTo>
                      <a:pt x="682" y="624"/>
                      <a:pt x="683" y="623"/>
                      <a:pt x="683" y="623"/>
                    </a:cubicBezTo>
                    <a:cubicBezTo>
                      <a:pt x="684" y="622"/>
                      <a:pt x="684" y="622"/>
                      <a:pt x="685" y="621"/>
                    </a:cubicBezTo>
                    <a:cubicBezTo>
                      <a:pt x="687" y="621"/>
                      <a:pt x="687" y="620"/>
                      <a:pt x="688" y="620"/>
                    </a:cubicBezTo>
                    <a:cubicBezTo>
                      <a:pt x="688" y="619"/>
                      <a:pt x="688" y="619"/>
                      <a:pt x="688" y="619"/>
                    </a:cubicBezTo>
                    <a:cubicBezTo>
                      <a:pt x="688" y="619"/>
                      <a:pt x="688" y="619"/>
                      <a:pt x="689" y="619"/>
                    </a:cubicBezTo>
                    <a:cubicBezTo>
                      <a:pt x="689" y="619"/>
                      <a:pt x="689" y="618"/>
                      <a:pt x="690" y="618"/>
                    </a:cubicBezTo>
                    <a:cubicBezTo>
                      <a:pt x="691" y="618"/>
                      <a:pt x="691" y="617"/>
                      <a:pt x="692" y="617"/>
                    </a:cubicBezTo>
                    <a:cubicBezTo>
                      <a:pt x="693" y="617"/>
                      <a:pt x="692" y="616"/>
                      <a:pt x="692" y="616"/>
                    </a:cubicBezTo>
                    <a:cubicBezTo>
                      <a:pt x="692" y="616"/>
                      <a:pt x="693" y="616"/>
                      <a:pt x="692" y="615"/>
                    </a:cubicBezTo>
                    <a:cubicBezTo>
                      <a:pt x="693" y="615"/>
                      <a:pt x="694" y="615"/>
                      <a:pt x="695" y="615"/>
                    </a:cubicBezTo>
                    <a:cubicBezTo>
                      <a:pt x="695" y="614"/>
                      <a:pt x="693" y="614"/>
                      <a:pt x="694" y="614"/>
                    </a:cubicBezTo>
                    <a:cubicBezTo>
                      <a:pt x="695" y="614"/>
                      <a:pt x="695" y="613"/>
                      <a:pt x="696" y="613"/>
                    </a:cubicBezTo>
                    <a:cubicBezTo>
                      <a:pt x="697" y="613"/>
                      <a:pt x="697" y="612"/>
                      <a:pt x="697" y="612"/>
                    </a:cubicBezTo>
                    <a:cubicBezTo>
                      <a:pt x="698" y="612"/>
                      <a:pt x="699" y="611"/>
                      <a:pt x="700" y="611"/>
                    </a:cubicBezTo>
                    <a:cubicBezTo>
                      <a:pt x="700" y="610"/>
                      <a:pt x="700" y="610"/>
                      <a:pt x="700" y="609"/>
                    </a:cubicBezTo>
                    <a:cubicBezTo>
                      <a:pt x="700" y="609"/>
                      <a:pt x="701" y="610"/>
                      <a:pt x="701" y="609"/>
                    </a:cubicBezTo>
                    <a:cubicBezTo>
                      <a:pt x="701" y="609"/>
                      <a:pt x="701" y="609"/>
                      <a:pt x="702" y="609"/>
                    </a:cubicBezTo>
                    <a:cubicBezTo>
                      <a:pt x="703" y="609"/>
                      <a:pt x="702" y="607"/>
                      <a:pt x="703" y="608"/>
                    </a:cubicBezTo>
                    <a:cubicBezTo>
                      <a:pt x="703" y="609"/>
                      <a:pt x="702" y="609"/>
                      <a:pt x="700" y="610"/>
                    </a:cubicBezTo>
                    <a:close/>
                    <a:moveTo>
                      <a:pt x="707" y="605"/>
                    </a:moveTo>
                    <a:cubicBezTo>
                      <a:pt x="706" y="604"/>
                      <a:pt x="705" y="608"/>
                      <a:pt x="703" y="607"/>
                    </a:cubicBezTo>
                    <a:cubicBezTo>
                      <a:pt x="703" y="606"/>
                      <a:pt x="704" y="606"/>
                      <a:pt x="705" y="606"/>
                    </a:cubicBezTo>
                    <a:cubicBezTo>
                      <a:pt x="705" y="605"/>
                      <a:pt x="706" y="605"/>
                      <a:pt x="706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lose/>
                    <a:moveTo>
                      <a:pt x="723" y="588"/>
                    </a:move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lose/>
                    <a:moveTo>
                      <a:pt x="724" y="587"/>
                    </a:move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lose/>
                    <a:moveTo>
                      <a:pt x="727" y="584"/>
                    </a:moveTo>
                    <a:cubicBezTo>
                      <a:pt x="727" y="584"/>
                      <a:pt x="726" y="584"/>
                      <a:pt x="726" y="584"/>
                    </a:cubicBezTo>
                    <a:cubicBezTo>
                      <a:pt x="726" y="584"/>
                      <a:pt x="726" y="583"/>
                      <a:pt x="727" y="583"/>
                    </a:cubicBezTo>
                    <a:cubicBezTo>
                      <a:pt x="727" y="583"/>
                      <a:pt x="727" y="583"/>
                      <a:pt x="727" y="583"/>
                    </a:cubicBezTo>
                    <a:lnTo>
                      <a:pt x="727" y="584"/>
                    </a:lnTo>
                    <a:close/>
                    <a:moveTo>
                      <a:pt x="729" y="581"/>
                    </a:moveTo>
                    <a:cubicBezTo>
                      <a:pt x="729" y="581"/>
                      <a:pt x="729" y="581"/>
                      <a:pt x="729" y="581"/>
                    </a:cubicBezTo>
                    <a:cubicBezTo>
                      <a:pt x="729" y="581"/>
                      <a:pt x="729" y="581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1"/>
                      <a:pt x="729" y="581"/>
                    </a:cubicBezTo>
                    <a:close/>
                    <a:moveTo>
                      <a:pt x="730" y="580"/>
                    </a:move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lose/>
                    <a:moveTo>
                      <a:pt x="730" y="579"/>
                    </a:move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lose/>
                    <a:moveTo>
                      <a:pt x="88" y="594"/>
                    </a:moveTo>
                    <a:cubicBezTo>
                      <a:pt x="79" y="568"/>
                      <a:pt x="73" y="541"/>
                      <a:pt x="74" y="513"/>
                    </a:cubicBezTo>
                    <a:cubicBezTo>
                      <a:pt x="74" y="506"/>
                      <a:pt x="75" y="498"/>
                      <a:pt x="76" y="490"/>
                    </a:cubicBezTo>
                    <a:cubicBezTo>
                      <a:pt x="76" y="488"/>
                      <a:pt x="77" y="487"/>
                      <a:pt x="77" y="485"/>
                    </a:cubicBezTo>
                    <a:cubicBezTo>
                      <a:pt x="78" y="478"/>
                      <a:pt x="79" y="473"/>
                      <a:pt x="81" y="467"/>
                    </a:cubicBezTo>
                    <a:cubicBezTo>
                      <a:pt x="84" y="459"/>
                      <a:pt x="88" y="455"/>
                      <a:pt x="88" y="447"/>
                    </a:cubicBezTo>
                    <a:cubicBezTo>
                      <a:pt x="88" y="443"/>
                      <a:pt x="87" y="439"/>
                      <a:pt x="84" y="435"/>
                    </a:cubicBezTo>
                    <a:cubicBezTo>
                      <a:pt x="79" y="429"/>
                      <a:pt x="71" y="431"/>
                      <a:pt x="70" y="431"/>
                    </a:cubicBezTo>
                    <a:cubicBezTo>
                      <a:pt x="71" y="430"/>
                      <a:pt x="72" y="428"/>
                      <a:pt x="73" y="423"/>
                    </a:cubicBezTo>
                    <a:cubicBezTo>
                      <a:pt x="76" y="401"/>
                      <a:pt x="49" y="399"/>
                      <a:pt x="37" y="411"/>
                    </a:cubicBezTo>
                    <a:cubicBezTo>
                      <a:pt x="34" y="413"/>
                      <a:pt x="32" y="416"/>
                      <a:pt x="31" y="419"/>
                    </a:cubicBezTo>
                    <a:cubicBezTo>
                      <a:pt x="30" y="421"/>
                      <a:pt x="30" y="427"/>
                      <a:pt x="31" y="429"/>
                    </a:cubicBezTo>
                    <a:cubicBezTo>
                      <a:pt x="26" y="426"/>
                      <a:pt x="21" y="429"/>
                      <a:pt x="18" y="431"/>
                    </a:cubicBezTo>
                    <a:cubicBezTo>
                      <a:pt x="0" y="441"/>
                      <a:pt x="5" y="476"/>
                      <a:pt x="22" y="485"/>
                    </a:cubicBezTo>
                    <a:cubicBezTo>
                      <a:pt x="53" y="503"/>
                      <a:pt x="67" y="446"/>
                      <a:pt x="36" y="453"/>
                    </a:cubicBezTo>
                    <a:cubicBezTo>
                      <a:pt x="31" y="454"/>
                      <a:pt x="29" y="460"/>
                      <a:pt x="30" y="466"/>
                    </a:cubicBezTo>
                    <a:cubicBezTo>
                      <a:pt x="29" y="465"/>
                      <a:pt x="26" y="460"/>
                      <a:pt x="28" y="454"/>
                    </a:cubicBezTo>
                    <a:cubicBezTo>
                      <a:pt x="30" y="446"/>
                      <a:pt x="38" y="443"/>
                      <a:pt x="45" y="445"/>
                    </a:cubicBezTo>
                    <a:cubicBezTo>
                      <a:pt x="60" y="448"/>
                      <a:pt x="58" y="463"/>
                      <a:pt x="57" y="475"/>
                    </a:cubicBezTo>
                    <a:cubicBezTo>
                      <a:pt x="54" y="495"/>
                      <a:pt x="52" y="516"/>
                      <a:pt x="56" y="537"/>
                    </a:cubicBezTo>
                    <a:cubicBezTo>
                      <a:pt x="60" y="564"/>
                      <a:pt x="70" y="590"/>
                      <a:pt x="83" y="614"/>
                    </a:cubicBezTo>
                    <a:cubicBezTo>
                      <a:pt x="90" y="627"/>
                      <a:pt x="97" y="641"/>
                      <a:pt x="105" y="653"/>
                    </a:cubicBezTo>
                    <a:cubicBezTo>
                      <a:pt x="110" y="661"/>
                      <a:pt x="114" y="668"/>
                      <a:pt x="119" y="675"/>
                    </a:cubicBezTo>
                    <a:cubicBezTo>
                      <a:pt x="125" y="683"/>
                      <a:pt x="130" y="685"/>
                      <a:pt x="136" y="693"/>
                    </a:cubicBezTo>
                    <a:cubicBezTo>
                      <a:pt x="145" y="700"/>
                      <a:pt x="145" y="700"/>
                      <a:pt x="145" y="700"/>
                    </a:cubicBezTo>
                    <a:cubicBezTo>
                      <a:pt x="132" y="681"/>
                      <a:pt x="120" y="663"/>
                      <a:pt x="110" y="644"/>
                    </a:cubicBezTo>
                    <a:cubicBezTo>
                      <a:pt x="101" y="628"/>
                      <a:pt x="94" y="611"/>
                      <a:pt x="88" y="594"/>
                    </a:cubicBezTo>
                    <a:close/>
                    <a:moveTo>
                      <a:pt x="103" y="645"/>
                    </a:move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3"/>
                      <a:pt x="101" y="643"/>
                    </a:cubicBezTo>
                    <a:cubicBezTo>
                      <a:pt x="101" y="643"/>
                      <a:pt x="101" y="642"/>
                      <a:pt x="101" y="642"/>
                    </a:cubicBezTo>
                    <a:cubicBezTo>
                      <a:pt x="101" y="642"/>
                      <a:pt x="101" y="642"/>
                      <a:pt x="100" y="641"/>
                    </a:cubicBezTo>
                    <a:cubicBezTo>
                      <a:pt x="100" y="641"/>
                      <a:pt x="100" y="640"/>
                      <a:pt x="100" y="640"/>
                    </a:cubicBezTo>
                    <a:cubicBezTo>
                      <a:pt x="100" y="640"/>
                      <a:pt x="100" y="640"/>
                      <a:pt x="99" y="639"/>
                    </a:cubicBezTo>
                    <a:cubicBezTo>
                      <a:pt x="99" y="639"/>
                      <a:pt x="99" y="638"/>
                      <a:pt x="99" y="638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9" y="637"/>
                      <a:pt x="98" y="637"/>
                      <a:pt x="98" y="637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7" y="635"/>
                      <a:pt x="97" y="635"/>
                      <a:pt x="97" y="634"/>
                    </a:cubicBezTo>
                    <a:cubicBezTo>
                      <a:pt x="97" y="634"/>
                      <a:pt x="97" y="634"/>
                      <a:pt x="97" y="633"/>
                    </a:cubicBezTo>
                    <a:cubicBezTo>
                      <a:pt x="97" y="633"/>
                      <a:pt x="97" y="632"/>
                      <a:pt x="96" y="632"/>
                    </a:cubicBezTo>
                    <a:cubicBezTo>
                      <a:pt x="96" y="632"/>
                      <a:pt x="96" y="632"/>
                      <a:pt x="96" y="631"/>
                    </a:cubicBezTo>
                    <a:cubicBezTo>
                      <a:pt x="96" y="631"/>
                      <a:pt x="96" y="630"/>
                      <a:pt x="95" y="630"/>
                    </a:cubicBezTo>
                    <a:cubicBezTo>
                      <a:pt x="95" y="630"/>
                      <a:pt x="95" y="630"/>
                      <a:pt x="95" y="629"/>
                    </a:cubicBezTo>
                    <a:cubicBezTo>
                      <a:pt x="94" y="629"/>
                      <a:pt x="94" y="628"/>
                      <a:pt x="94" y="628"/>
                    </a:cubicBezTo>
                    <a:cubicBezTo>
                      <a:pt x="94" y="628"/>
                      <a:pt x="94" y="627"/>
                      <a:pt x="94" y="627"/>
                    </a:cubicBezTo>
                    <a:cubicBezTo>
                      <a:pt x="93" y="626"/>
                      <a:pt x="93" y="626"/>
                      <a:pt x="93" y="625"/>
                    </a:cubicBezTo>
                    <a:cubicBezTo>
                      <a:pt x="93" y="625"/>
                      <a:pt x="93" y="625"/>
                      <a:pt x="93" y="624"/>
                    </a:cubicBezTo>
                    <a:cubicBezTo>
                      <a:pt x="93" y="624"/>
                      <a:pt x="93" y="623"/>
                      <a:pt x="93" y="623"/>
                    </a:cubicBezTo>
                    <a:cubicBezTo>
                      <a:pt x="93" y="623"/>
                      <a:pt x="93" y="623"/>
                      <a:pt x="92" y="622"/>
                    </a:cubicBezTo>
                    <a:cubicBezTo>
                      <a:pt x="92" y="622"/>
                      <a:pt x="92" y="622"/>
                      <a:pt x="92" y="622"/>
                    </a:cubicBezTo>
                    <a:cubicBezTo>
                      <a:pt x="92" y="621"/>
                      <a:pt x="92" y="621"/>
                      <a:pt x="92" y="620"/>
                    </a:cubicBezTo>
                    <a:cubicBezTo>
                      <a:pt x="92" y="620"/>
                      <a:pt x="92" y="620"/>
                      <a:pt x="92" y="620"/>
                    </a:cubicBezTo>
                    <a:cubicBezTo>
                      <a:pt x="92" y="620"/>
                      <a:pt x="91" y="620"/>
                      <a:pt x="91" y="619"/>
                    </a:cubicBezTo>
                    <a:cubicBezTo>
                      <a:pt x="91" y="618"/>
                      <a:pt x="91" y="619"/>
                      <a:pt x="91" y="618"/>
                    </a:cubicBezTo>
                    <a:cubicBezTo>
                      <a:pt x="91" y="618"/>
                      <a:pt x="92" y="618"/>
                      <a:pt x="92" y="619"/>
                    </a:cubicBezTo>
                    <a:cubicBezTo>
                      <a:pt x="92" y="619"/>
                      <a:pt x="93" y="620"/>
                      <a:pt x="92" y="620"/>
                    </a:cubicBezTo>
                    <a:cubicBezTo>
                      <a:pt x="93" y="620"/>
                      <a:pt x="93" y="621"/>
                      <a:pt x="93" y="621"/>
                    </a:cubicBezTo>
                    <a:cubicBezTo>
                      <a:pt x="93" y="621"/>
                      <a:pt x="93" y="622"/>
                      <a:pt x="93" y="622"/>
                    </a:cubicBezTo>
                    <a:cubicBezTo>
                      <a:pt x="93" y="622"/>
                      <a:pt x="93" y="622"/>
                      <a:pt x="93" y="622"/>
                    </a:cubicBezTo>
                    <a:cubicBezTo>
                      <a:pt x="93" y="623"/>
                      <a:pt x="93" y="623"/>
                      <a:pt x="93" y="623"/>
                    </a:cubicBezTo>
                    <a:cubicBezTo>
                      <a:pt x="94" y="623"/>
                      <a:pt x="94" y="623"/>
                      <a:pt x="94" y="623"/>
                    </a:cubicBezTo>
                    <a:cubicBezTo>
                      <a:pt x="94" y="623"/>
                      <a:pt x="94" y="623"/>
                      <a:pt x="94" y="624"/>
                    </a:cubicBezTo>
                    <a:cubicBezTo>
                      <a:pt x="94" y="624"/>
                      <a:pt x="94" y="624"/>
                      <a:pt x="94" y="624"/>
                    </a:cubicBezTo>
                    <a:cubicBezTo>
                      <a:pt x="94" y="624"/>
                      <a:pt x="94" y="624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6"/>
                      <a:pt x="95" y="626"/>
                      <a:pt x="95" y="626"/>
                    </a:cubicBezTo>
                    <a:cubicBezTo>
                      <a:pt x="95" y="626"/>
                      <a:pt x="95" y="626"/>
                      <a:pt x="95" y="627"/>
                    </a:cubicBezTo>
                    <a:cubicBezTo>
                      <a:pt x="95" y="627"/>
                      <a:pt x="96" y="627"/>
                      <a:pt x="96" y="627"/>
                    </a:cubicBezTo>
                    <a:cubicBezTo>
                      <a:pt x="96" y="628"/>
                      <a:pt x="95" y="628"/>
                      <a:pt x="96" y="628"/>
                    </a:cubicBezTo>
                    <a:cubicBezTo>
                      <a:pt x="96" y="628"/>
                      <a:pt x="96" y="628"/>
                      <a:pt x="96" y="628"/>
                    </a:cubicBezTo>
                    <a:cubicBezTo>
                      <a:pt x="96" y="629"/>
                      <a:pt x="96" y="629"/>
                      <a:pt x="96" y="629"/>
                    </a:cubicBezTo>
                    <a:cubicBezTo>
                      <a:pt x="96" y="629"/>
                      <a:pt x="96" y="629"/>
                      <a:pt x="96" y="630"/>
                    </a:cubicBezTo>
                    <a:cubicBezTo>
                      <a:pt x="96" y="630"/>
                      <a:pt x="96" y="630"/>
                      <a:pt x="96" y="631"/>
                    </a:cubicBezTo>
                    <a:cubicBezTo>
                      <a:pt x="96" y="631"/>
                      <a:pt x="97" y="632"/>
                      <a:pt x="97" y="631"/>
                    </a:cubicBezTo>
                    <a:cubicBezTo>
                      <a:pt x="97" y="631"/>
                      <a:pt x="97" y="631"/>
                      <a:pt x="97" y="631"/>
                    </a:cubicBezTo>
                    <a:cubicBezTo>
                      <a:pt x="97" y="630"/>
                      <a:pt x="97" y="630"/>
                      <a:pt x="97" y="631"/>
                    </a:cubicBezTo>
                    <a:cubicBezTo>
                      <a:pt x="97" y="630"/>
                      <a:pt x="97" y="630"/>
                      <a:pt x="97" y="630"/>
                    </a:cubicBezTo>
                    <a:cubicBezTo>
                      <a:pt x="97" y="630"/>
                      <a:pt x="97" y="631"/>
                      <a:pt x="97" y="631"/>
                    </a:cubicBezTo>
                    <a:cubicBezTo>
                      <a:pt x="98" y="631"/>
                      <a:pt x="98" y="631"/>
                      <a:pt x="98" y="632"/>
                    </a:cubicBezTo>
                    <a:cubicBezTo>
                      <a:pt x="98" y="632"/>
                      <a:pt x="98" y="632"/>
                      <a:pt x="98" y="632"/>
                    </a:cubicBezTo>
                    <a:cubicBezTo>
                      <a:pt x="98" y="632"/>
                      <a:pt x="98" y="632"/>
                      <a:pt x="98" y="633"/>
                    </a:cubicBezTo>
                    <a:cubicBezTo>
                      <a:pt x="97" y="633"/>
                      <a:pt x="98" y="633"/>
                      <a:pt x="98" y="633"/>
                    </a:cubicBezTo>
                    <a:cubicBezTo>
                      <a:pt x="98" y="633"/>
                      <a:pt x="98" y="634"/>
                      <a:pt x="98" y="634"/>
                    </a:cubicBezTo>
                    <a:cubicBezTo>
                      <a:pt x="98" y="634"/>
                      <a:pt x="98" y="635"/>
                      <a:pt x="98" y="635"/>
                    </a:cubicBezTo>
                    <a:cubicBezTo>
                      <a:pt x="98" y="635"/>
                      <a:pt x="99" y="636"/>
                      <a:pt x="99" y="636"/>
                    </a:cubicBezTo>
                    <a:cubicBezTo>
                      <a:pt x="99" y="636"/>
                      <a:pt x="99" y="637"/>
                      <a:pt x="99" y="637"/>
                    </a:cubicBezTo>
                    <a:cubicBezTo>
                      <a:pt x="99" y="637"/>
                      <a:pt x="99" y="637"/>
                      <a:pt x="100" y="638"/>
                    </a:cubicBezTo>
                    <a:cubicBezTo>
                      <a:pt x="100" y="638"/>
                      <a:pt x="100" y="639"/>
                      <a:pt x="100" y="639"/>
                    </a:cubicBezTo>
                    <a:cubicBezTo>
                      <a:pt x="100" y="639"/>
                      <a:pt x="101" y="640"/>
                      <a:pt x="101" y="640"/>
                    </a:cubicBezTo>
                    <a:cubicBezTo>
                      <a:pt x="101" y="640"/>
                      <a:pt x="101" y="641"/>
                      <a:pt x="101" y="641"/>
                    </a:cubicBezTo>
                    <a:cubicBezTo>
                      <a:pt x="101" y="641"/>
                      <a:pt x="101" y="642"/>
                      <a:pt x="102" y="642"/>
                    </a:cubicBezTo>
                    <a:cubicBezTo>
                      <a:pt x="102" y="642"/>
                      <a:pt x="102" y="643"/>
                      <a:pt x="102" y="643"/>
                    </a:cubicBezTo>
                    <a:cubicBezTo>
                      <a:pt x="102" y="643"/>
                      <a:pt x="102" y="644"/>
                      <a:pt x="102" y="644"/>
                    </a:cubicBezTo>
                    <a:cubicBezTo>
                      <a:pt x="102" y="644"/>
                      <a:pt x="103" y="644"/>
                      <a:pt x="103" y="645"/>
                    </a:cubicBezTo>
                    <a:cubicBezTo>
                      <a:pt x="103" y="645"/>
                      <a:pt x="103" y="645"/>
                      <a:pt x="103" y="645"/>
                    </a:cubicBezTo>
                    <a:cubicBezTo>
                      <a:pt x="103" y="645"/>
                      <a:pt x="103" y="646"/>
                      <a:pt x="103" y="645"/>
                    </a:cubicBezTo>
                    <a:close/>
                    <a:moveTo>
                      <a:pt x="105" y="650"/>
                    </a:moveTo>
                    <a:cubicBezTo>
                      <a:pt x="105" y="650"/>
                      <a:pt x="104" y="650"/>
                      <a:pt x="104" y="650"/>
                    </a:cubicBezTo>
                    <a:cubicBezTo>
                      <a:pt x="104" y="649"/>
                      <a:pt x="104" y="648"/>
                      <a:pt x="104" y="648"/>
                    </a:cubicBezTo>
                    <a:cubicBezTo>
                      <a:pt x="104" y="647"/>
                      <a:pt x="103" y="647"/>
                      <a:pt x="103" y="646"/>
                    </a:cubicBezTo>
                    <a:cubicBezTo>
                      <a:pt x="103" y="646"/>
                      <a:pt x="104" y="646"/>
                      <a:pt x="104" y="646"/>
                    </a:cubicBezTo>
                    <a:cubicBezTo>
                      <a:pt x="104" y="647"/>
                      <a:pt x="104" y="648"/>
                      <a:pt x="105" y="648"/>
                    </a:cubicBezTo>
                    <a:cubicBezTo>
                      <a:pt x="105" y="649"/>
                      <a:pt x="105" y="649"/>
                      <a:pt x="105" y="649"/>
                    </a:cubicBezTo>
                    <a:cubicBezTo>
                      <a:pt x="105" y="650"/>
                      <a:pt x="106" y="650"/>
                      <a:pt x="106" y="651"/>
                    </a:cubicBezTo>
                    <a:cubicBezTo>
                      <a:pt x="105" y="651"/>
                      <a:pt x="105" y="650"/>
                      <a:pt x="105" y="650"/>
                    </a:cubicBezTo>
                    <a:close/>
                    <a:moveTo>
                      <a:pt x="109" y="656"/>
                    </a:moveTo>
                    <a:cubicBezTo>
                      <a:pt x="108" y="656"/>
                      <a:pt x="108" y="655"/>
                      <a:pt x="107" y="654"/>
                    </a:cubicBezTo>
                    <a:cubicBezTo>
                      <a:pt x="107" y="654"/>
                      <a:pt x="106" y="653"/>
                      <a:pt x="107" y="653"/>
                    </a:cubicBezTo>
                    <a:cubicBezTo>
                      <a:pt x="107" y="653"/>
                      <a:pt x="107" y="653"/>
                      <a:pt x="107" y="653"/>
                    </a:cubicBezTo>
                    <a:cubicBezTo>
                      <a:pt x="108" y="654"/>
                      <a:pt x="109" y="655"/>
                      <a:pt x="109" y="656"/>
                    </a:cubicBezTo>
                    <a:close/>
                    <a:moveTo>
                      <a:pt x="124" y="674"/>
                    </a:moveTo>
                    <a:cubicBezTo>
                      <a:pt x="124" y="675"/>
                      <a:pt x="124" y="675"/>
                      <a:pt x="124" y="675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6" y="676"/>
                      <a:pt x="126" y="677"/>
                      <a:pt x="126" y="677"/>
                    </a:cubicBezTo>
                    <a:cubicBezTo>
                      <a:pt x="126" y="677"/>
                      <a:pt x="126" y="677"/>
                      <a:pt x="126" y="677"/>
                    </a:cubicBezTo>
                    <a:cubicBezTo>
                      <a:pt x="127" y="677"/>
                      <a:pt x="127" y="678"/>
                      <a:pt x="127" y="677"/>
                    </a:cubicBezTo>
                    <a:cubicBezTo>
                      <a:pt x="127" y="678"/>
                      <a:pt x="127" y="678"/>
                      <a:pt x="128" y="679"/>
                    </a:cubicBezTo>
                    <a:cubicBezTo>
                      <a:pt x="129" y="680"/>
                      <a:pt x="130" y="681"/>
                      <a:pt x="130" y="682"/>
                    </a:cubicBezTo>
                    <a:cubicBezTo>
                      <a:pt x="131" y="683"/>
                      <a:pt x="131" y="683"/>
                      <a:pt x="131" y="683"/>
                    </a:cubicBezTo>
                    <a:cubicBezTo>
                      <a:pt x="131" y="682"/>
                      <a:pt x="130" y="682"/>
                      <a:pt x="130" y="682"/>
                    </a:cubicBezTo>
                    <a:cubicBezTo>
                      <a:pt x="131" y="682"/>
                      <a:pt x="131" y="682"/>
                      <a:pt x="131" y="682"/>
                    </a:cubicBezTo>
                    <a:cubicBezTo>
                      <a:pt x="131" y="683"/>
                      <a:pt x="131" y="683"/>
                      <a:pt x="132" y="683"/>
                    </a:cubicBezTo>
                    <a:cubicBezTo>
                      <a:pt x="132" y="684"/>
                      <a:pt x="132" y="684"/>
                      <a:pt x="132" y="684"/>
                    </a:cubicBezTo>
                    <a:cubicBezTo>
                      <a:pt x="133" y="685"/>
                      <a:pt x="133" y="685"/>
                      <a:pt x="133" y="685"/>
                    </a:cubicBezTo>
                    <a:cubicBezTo>
                      <a:pt x="133" y="685"/>
                      <a:pt x="133" y="686"/>
                      <a:pt x="134" y="686"/>
                    </a:cubicBezTo>
                    <a:cubicBezTo>
                      <a:pt x="134" y="686"/>
                      <a:pt x="135" y="687"/>
                      <a:pt x="135" y="687"/>
                    </a:cubicBezTo>
                    <a:cubicBezTo>
                      <a:pt x="136" y="688"/>
                      <a:pt x="136" y="688"/>
                      <a:pt x="137" y="689"/>
                    </a:cubicBezTo>
                    <a:cubicBezTo>
                      <a:pt x="137" y="689"/>
                      <a:pt x="138" y="690"/>
                      <a:pt x="138" y="691"/>
                    </a:cubicBezTo>
                    <a:cubicBezTo>
                      <a:pt x="138" y="691"/>
                      <a:pt x="139" y="692"/>
                      <a:pt x="139" y="692"/>
                    </a:cubicBezTo>
                    <a:cubicBezTo>
                      <a:pt x="138" y="691"/>
                      <a:pt x="138" y="690"/>
                      <a:pt x="137" y="690"/>
                    </a:cubicBezTo>
                    <a:cubicBezTo>
                      <a:pt x="136" y="689"/>
                      <a:pt x="136" y="688"/>
                      <a:pt x="135" y="688"/>
                    </a:cubicBezTo>
                    <a:cubicBezTo>
                      <a:pt x="135" y="687"/>
                      <a:pt x="134" y="687"/>
                      <a:pt x="133" y="686"/>
                    </a:cubicBezTo>
                    <a:cubicBezTo>
                      <a:pt x="133" y="686"/>
                      <a:pt x="133" y="685"/>
                      <a:pt x="132" y="685"/>
                    </a:cubicBezTo>
                    <a:cubicBezTo>
                      <a:pt x="132" y="685"/>
                      <a:pt x="132" y="684"/>
                      <a:pt x="131" y="684"/>
                    </a:cubicBezTo>
                    <a:cubicBezTo>
                      <a:pt x="131" y="684"/>
                      <a:pt x="131" y="684"/>
                      <a:pt x="131" y="683"/>
                    </a:cubicBezTo>
                    <a:cubicBezTo>
                      <a:pt x="130" y="683"/>
                      <a:pt x="130" y="683"/>
                      <a:pt x="130" y="682"/>
                    </a:cubicBezTo>
                    <a:cubicBezTo>
                      <a:pt x="129" y="682"/>
                      <a:pt x="129" y="681"/>
                      <a:pt x="129" y="681"/>
                    </a:cubicBezTo>
                    <a:cubicBezTo>
                      <a:pt x="127" y="679"/>
                      <a:pt x="127" y="679"/>
                      <a:pt x="127" y="679"/>
                    </a:cubicBezTo>
                    <a:cubicBezTo>
                      <a:pt x="127" y="679"/>
                      <a:pt x="126" y="678"/>
                      <a:pt x="126" y="678"/>
                    </a:cubicBezTo>
                    <a:cubicBezTo>
                      <a:pt x="126" y="679"/>
                      <a:pt x="126" y="678"/>
                      <a:pt x="126" y="678"/>
                    </a:cubicBezTo>
                    <a:cubicBezTo>
                      <a:pt x="126" y="677"/>
                      <a:pt x="125" y="677"/>
                      <a:pt x="125" y="677"/>
                    </a:cubicBezTo>
                    <a:cubicBezTo>
                      <a:pt x="125" y="677"/>
                      <a:pt x="125" y="676"/>
                      <a:pt x="125" y="676"/>
                    </a:cubicBezTo>
                    <a:cubicBezTo>
                      <a:pt x="125" y="676"/>
                      <a:pt x="124" y="676"/>
                      <a:pt x="124" y="676"/>
                    </a:cubicBezTo>
                    <a:cubicBezTo>
                      <a:pt x="124" y="675"/>
                      <a:pt x="124" y="675"/>
                      <a:pt x="123" y="674"/>
                    </a:cubicBezTo>
                    <a:cubicBezTo>
                      <a:pt x="123" y="674"/>
                      <a:pt x="123" y="674"/>
                      <a:pt x="124" y="674"/>
                    </a:cubicBezTo>
                    <a:close/>
                    <a:moveTo>
                      <a:pt x="116" y="664"/>
                    </a:moveTo>
                    <a:cubicBezTo>
                      <a:pt x="116" y="664"/>
                      <a:pt x="117" y="664"/>
                      <a:pt x="117" y="664"/>
                    </a:cubicBezTo>
                    <a:cubicBezTo>
                      <a:pt x="117" y="665"/>
                      <a:pt x="119" y="666"/>
                      <a:pt x="118" y="667"/>
                    </a:cubicBezTo>
                    <a:cubicBezTo>
                      <a:pt x="117" y="667"/>
                      <a:pt x="117" y="666"/>
                      <a:pt x="117" y="666"/>
                    </a:cubicBezTo>
                    <a:cubicBezTo>
                      <a:pt x="117" y="665"/>
                      <a:pt x="116" y="665"/>
                      <a:pt x="116" y="664"/>
                    </a:cubicBezTo>
                    <a:close/>
                    <a:moveTo>
                      <a:pt x="113" y="658"/>
                    </a:moveTo>
                    <a:cubicBezTo>
                      <a:pt x="113" y="659"/>
                      <a:pt x="114" y="659"/>
                      <a:pt x="114" y="660"/>
                    </a:cubicBezTo>
                    <a:cubicBezTo>
                      <a:pt x="114" y="660"/>
                      <a:pt x="114" y="661"/>
                      <a:pt x="114" y="661"/>
                    </a:cubicBezTo>
                    <a:cubicBezTo>
                      <a:pt x="115" y="662"/>
                      <a:pt x="115" y="662"/>
                      <a:pt x="116" y="663"/>
                    </a:cubicBezTo>
                    <a:cubicBezTo>
                      <a:pt x="115" y="663"/>
                      <a:pt x="115" y="662"/>
                      <a:pt x="114" y="662"/>
                    </a:cubicBezTo>
                    <a:cubicBezTo>
                      <a:pt x="114" y="662"/>
                      <a:pt x="114" y="662"/>
                      <a:pt x="114" y="662"/>
                    </a:cubicBezTo>
                    <a:cubicBezTo>
                      <a:pt x="113" y="661"/>
                      <a:pt x="113" y="660"/>
                      <a:pt x="113" y="660"/>
                    </a:cubicBezTo>
                    <a:cubicBezTo>
                      <a:pt x="113" y="659"/>
                      <a:pt x="112" y="659"/>
                      <a:pt x="112" y="658"/>
                    </a:cubicBezTo>
                    <a:cubicBezTo>
                      <a:pt x="113" y="658"/>
                      <a:pt x="113" y="658"/>
                      <a:pt x="113" y="658"/>
                    </a:cubicBezTo>
                    <a:close/>
                    <a:moveTo>
                      <a:pt x="114" y="663"/>
                    </a:moveTo>
                    <a:cubicBezTo>
                      <a:pt x="114" y="664"/>
                      <a:pt x="114" y="664"/>
                      <a:pt x="114" y="664"/>
                    </a:cubicBezTo>
                    <a:cubicBezTo>
                      <a:pt x="114" y="665"/>
                      <a:pt x="115" y="665"/>
                      <a:pt x="115" y="665"/>
                    </a:cubicBezTo>
                    <a:cubicBezTo>
                      <a:pt x="115" y="665"/>
                      <a:pt x="115" y="666"/>
                      <a:pt x="116" y="667"/>
                    </a:cubicBezTo>
                    <a:cubicBezTo>
                      <a:pt x="116" y="666"/>
                      <a:pt x="116" y="666"/>
                      <a:pt x="116" y="666"/>
                    </a:cubicBezTo>
                    <a:cubicBezTo>
                      <a:pt x="116" y="666"/>
                      <a:pt x="116" y="667"/>
                      <a:pt x="117" y="667"/>
                    </a:cubicBezTo>
                    <a:cubicBezTo>
                      <a:pt x="117" y="667"/>
                      <a:pt x="117" y="668"/>
                      <a:pt x="118" y="668"/>
                    </a:cubicBezTo>
                    <a:cubicBezTo>
                      <a:pt x="119" y="669"/>
                      <a:pt x="119" y="671"/>
                      <a:pt x="120" y="672"/>
                    </a:cubicBezTo>
                    <a:cubicBezTo>
                      <a:pt x="120" y="672"/>
                      <a:pt x="120" y="673"/>
                      <a:pt x="120" y="672"/>
                    </a:cubicBezTo>
                    <a:cubicBezTo>
                      <a:pt x="120" y="672"/>
                      <a:pt x="120" y="672"/>
                      <a:pt x="120" y="671"/>
                    </a:cubicBezTo>
                    <a:cubicBezTo>
                      <a:pt x="120" y="671"/>
                      <a:pt x="120" y="672"/>
                      <a:pt x="120" y="672"/>
                    </a:cubicBezTo>
                    <a:cubicBezTo>
                      <a:pt x="121" y="672"/>
                      <a:pt x="121" y="672"/>
                      <a:pt x="121" y="673"/>
                    </a:cubicBezTo>
                    <a:cubicBezTo>
                      <a:pt x="121" y="673"/>
                      <a:pt x="121" y="674"/>
                      <a:pt x="122" y="674"/>
                    </a:cubicBezTo>
                    <a:cubicBezTo>
                      <a:pt x="122" y="674"/>
                      <a:pt x="122" y="675"/>
                      <a:pt x="122" y="675"/>
                    </a:cubicBezTo>
                    <a:cubicBezTo>
                      <a:pt x="123" y="675"/>
                      <a:pt x="123" y="676"/>
                      <a:pt x="123" y="676"/>
                    </a:cubicBezTo>
                    <a:cubicBezTo>
                      <a:pt x="123" y="676"/>
                      <a:pt x="124" y="677"/>
                      <a:pt x="124" y="677"/>
                    </a:cubicBezTo>
                    <a:cubicBezTo>
                      <a:pt x="125" y="678"/>
                      <a:pt x="125" y="678"/>
                      <a:pt x="126" y="679"/>
                    </a:cubicBezTo>
                    <a:cubicBezTo>
                      <a:pt x="126" y="680"/>
                      <a:pt x="127" y="680"/>
                      <a:pt x="126" y="680"/>
                    </a:cubicBezTo>
                    <a:cubicBezTo>
                      <a:pt x="125" y="679"/>
                      <a:pt x="125" y="679"/>
                      <a:pt x="124" y="678"/>
                    </a:cubicBezTo>
                    <a:cubicBezTo>
                      <a:pt x="124" y="677"/>
                      <a:pt x="123" y="677"/>
                      <a:pt x="123" y="676"/>
                    </a:cubicBezTo>
                    <a:cubicBezTo>
                      <a:pt x="122" y="676"/>
                      <a:pt x="122" y="675"/>
                      <a:pt x="122" y="675"/>
                    </a:cubicBezTo>
                    <a:cubicBezTo>
                      <a:pt x="121" y="674"/>
                      <a:pt x="121" y="674"/>
                      <a:pt x="121" y="673"/>
                    </a:cubicBezTo>
                    <a:cubicBezTo>
                      <a:pt x="121" y="674"/>
                      <a:pt x="120" y="673"/>
                      <a:pt x="120" y="673"/>
                    </a:cubicBezTo>
                    <a:cubicBezTo>
                      <a:pt x="120" y="672"/>
                      <a:pt x="119" y="672"/>
                      <a:pt x="119" y="672"/>
                    </a:cubicBezTo>
                    <a:cubicBezTo>
                      <a:pt x="119" y="671"/>
                      <a:pt x="119" y="671"/>
                      <a:pt x="118" y="670"/>
                    </a:cubicBezTo>
                    <a:cubicBezTo>
                      <a:pt x="117" y="668"/>
                      <a:pt x="117" y="668"/>
                      <a:pt x="117" y="668"/>
                    </a:cubicBezTo>
                    <a:cubicBezTo>
                      <a:pt x="116" y="668"/>
                      <a:pt x="116" y="667"/>
                      <a:pt x="116" y="667"/>
                    </a:cubicBezTo>
                    <a:cubicBezTo>
                      <a:pt x="116" y="668"/>
                      <a:pt x="116" y="667"/>
                      <a:pt x="115" y="667"/>
                    </a:cubicBezTo>
                    <a:cubicBezTo>
                      <a:pt x="115" y="667"/>
                      <a:pt x="115" y="666"/>
                      <a:pt x="115" y="666"/>
                    </a:cubicBezTo>
                    <a:cubicBezTo>
                      <a:pt x="115" y="666"/>
                      <a:pt x="115" y="665"/>
                      <a:pt x="115" y="665"/>
                    </a:cubicBezTo>
                    <a:cubicBezTo>
                      <a:pt x="114" y="665"/>
                      <a:pt x="114" y="665"/>
                      <a:pt x="114" y="665"/>
                    </a:cubicBezTo>
                    <a:cubicBezTo>
                      <a:pt x="114" y="664"/>
                      <a:pt x="114" y="664"/>
                      <a:pt x="113" y="663"/>
                    </a:cubicBezTo>
                    <a:cubicBezTo>
                      <a:pt x="113" y="663"/>
                      <a:pt x="112" y="663"/>
                      <a:pt x="112" y="662"/>
                    </a:cubicBezTo>
                    <a:cubicBezTo>
                      <a:pt x="112" y="662"/>
                      <a:pt x="111" y="661"/>
                      <a:pt x="111" y="661"/>
                    </a:cubicBezTo>
                    <a:cubicBezTo>
                      <a:pt x="111" y="661"/>
                      <a:pt x="111" y="660"/>
                      <a:pt x="111" y="660"/>
                    </a:cubicBezTo>
                    <a:cubicBezTo>
                      <a:pt x="112" y="660"/>
                      <a:pt x="112" y="661"/>
                      <a:pt x="112" y="662"/>
                    </a:cubicBezTo>
                    <a:cubicBezTo>
                      <a:pt x="113" y="662"/>
                      <a:pt x="113" y="663"/>
                      <a:pt x="114" y="663"/>
                    </a:cubicBezTo>
                    <a:close/>
                    <a:moveTo>
                      <a:pt x="110" y="654"/>
                    </a:moveTo>
                    <a:cubicBezTo>
                      <a:pt x="111" y="654"/>
                      <a:pt x="111" y="655"/>
                      <a:pt x="111" y="655"/>
                    </a:cubicBezTo>
                    <a:cubicBezTo>
                      <a:pt x="111" y="655"/>
                      <a:pt x="111" y="656"/>
                      <a:pt x="111" y="656"/>
                    </a:cubicBezTo>
                    <a:cubicBezTo>
                      <a:pt x="112" y="656"/>
                      <a:pt x="112" y="656"/>
                      <a:pt x="112" y="657"/>
                    </a:cubicBezTo>
                    <a:cubicBezTo>
                      <a:pt x="112" y="657"/>
                      <a:pt x="112" y="657"/>
                      <a:pt x="112" y="657"/>
                    </a:cubicBezTo>
                    <a:cubicBezTo>
                      <a:pt x="112" y="657"/>
                      <a:pt x="112" y="658"/>
                      <a:pt x="112" y="658"/>
                    </a:cubicBezTo>
                    <a:cubicBezTo>
                      <a:pt x="111" y="658"/>
                      <a:pt x="111" y="657"/>
                      <a:pt x="111" y="657"/>
                    </a:cubicBezTo>
                    <a:cubicBezTo>
                      <a:pt x="111" y="657"/>
                      <a:pt x="111" y="657"/>
                      <a:pt x="111" y="657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5"/>
                      <a:pt x="110" y="655"/>
                    </a:cubicBezTo>
                    <a:cubicBezTo>
                      <a:pt x="110" y="655"/>
                      <a:pt x="110" y="655"/>
                      <a:pt x="110" y="654"/>
                    </a:cubicBezTo>
                    <a:cubicBezTo>
                      <a:pt x="110" y="654"/>
                      <a:pt x="110" y="654"/>
                      <a:pt x="109" y="654"/>
                    </a:cubicBezTo>
                    <a:cubicBezTo>
                      <a:pt x="109" y="653"/>
                      <a:pt x="109" y="653"/>
                      <a:pt x="109" y="652"/>
                    </a:cubicBezTo>
                    <a:cubicBezTo>
                      <a:pt x="109" y="652"/>
                      <a:pt x="108" y="652"/>
                      <a:pt x="108" y="652"/>
                    </a:cubicBezTo>
                    <a:cubicBezTo>
                      <a:pt x="108" y="651"/>
                      <a:pt x="108" y="651"/>
                      <a:pt x="108" y="651"/>
                    </a:cubicBezTo>
                    <a:cubicBezTo>
                      <a:pt x="108" y="650"/>
                      <a:pt x="108" y="650"/>
                      <a:pt x="108" y="650"/>
                    </a:cubicBezTo>
                    <a:cubicBezTo>
                      <a:pt x="107" y="650"/>
                      <a:pt x="107" y="649"/>
                      <a:pt x="107" y="649"/>
                    </a:cubicBezTo>
                    <a:cubicBezTo>
                      <a:pt x="107" y="649"/>
                      <a:pt x="107" y="649"/>
                      <a:pt x="107" y="649"/>
                    </a:cubicBezTo>
                    <a:cubicBezTo>
                      <a:pt x="107" y="649"/>
                      <a:pt x="106" y="648"/>
                      <a:pt x="106" y="648"/>
                    </a:cubicBezTo>
                    <a:cubicBezTo>
                      <a:pt x="106" y="648"/>
                      <a:pt x="106" y="647"/>
                      <a:pt x="106" y="647"/>
                    </a:cubicBezTo>
                    <a:cubicBezTo>
                      <a:pt x="106" y="646"/>
                      <a:pt x="105" y="646"/>
                      <a:pt x="105" y="646"/>
                    </a:cubicBezTo>
                    <a:cubicBezTo>
                      <a:pt x="105" y="645"/>
                      <a:pt x="105" y="645"/>
                      <a:pt x="105" y="645"/>
                    </a:cubicBezTo>
                    <a:cubicBezTo>
                      <a:pt x="104" y="645"/>
                      <a:pt x="104" y="644"/>
                      <a:pt x="104" y="644"/>
                    </a:cubicBezTo>
                    <a:cubicBezTo>
                      <a:pt x="104" y="643"/>
                      <a:pt x="104" y="643"/>
                      <a:pt x="104" y="643"/>
                    </a:cubicBezTo>
                    <a:cubicBezTo>
                      <a:pt x="103" y="643"/>
                      <a:pt x="103" y="642"/>
                      <a:pt x="103" y="642"/>
                    </a:cubicBezTo>
                    <a:cubicBezTo>
                      <a:pt x="103" y="642"/>
                      <a:pt x="102" y="641"/>
                      <a:pt x="102" y="641"/>
                    </a:cubicBezTo>
                    <a:cubicBezTo>
                      <a:pt x="102" y="640"/>
                      <a:pt x="102" y="640"/>
                      <a:pt x="102" y="640"/>
                    </a:cubicBezTo>
                    <a:cubicBezTo>
                      <a:pt x="101" y="639"/>
                      <a:pt x="101" y="639"/>
                      <a:pt x="101" y="638"/>
                    </a:cubicBezTo>
                    <a:cubicBezTo>
                      <a:pt x="101" y="638"/>
                      <a:pt x="101" y="638"/>
                      <a:pt x="101" y="637"/>
                    </a:cubicBezTo>
                    <a:cubicBezTo>
                      <a:pt x="101" y="637"/>
                      <a:pt x="101" y="636"/>
                      <a:pt x="101" y="636"/>
                    </a:cubicBezTo>
                    <a:cubicBezTo>
                      <a:pt x="101" y="636"/>
                      <a:pt x="100" y="636"/>
                      <a:pt x="100" y="635"/>
                    </a:cubicBezTo>
                    <a:cubicBezTo>
                      <a:pt x="100" y="635"/>
                      <a:pt x="100" y="635"/>
                      <a:pt x="100" y="635"/>
                    </a:cubicBezTo>
                    <a:cubicBezTo>
                      <a:pt x="100" y="634"/>
                      <a:pt x="100" y="634"/>
                      <a:pt x="100" y="633"/>
                    </a:cubicBezTo>
                    <a:cubicBezTo>
                      <a:pt x="100" y="633"/>
                      <a:pt x="100" y="633"/>
                      <a:pt x="99" y="633"/>
                    </a:cubicBezTo>
                    <a:cubicBezTo>
                      <a:pt x="99" y="633"/>
                      <a:pt x="99" y="633"/>
                      <a:pt x="99" y="633"/>
                    </a:cubicBezTo>
                    <a:cubicBezTo>
                      <a:pt x="99" y="631"/>
                      <a:pt x="99" y="632"/>
                      <a:pt x="99" y="631"/>
                    </a:cubicBezTo>
                    <a:cubicBezTo>
                      <a:pt x="99" y="631"/>
                      <a:pt x="99" y="631"/>
                      <a:pt x="100" y="632"/>
                    </a:cubicBezTo>
                    <a:cubicBezTo>
                      <a:pt x="100" y="632"/>
                      <a:pt x="100" y="633"/>
                      <a:pt x="100" y="633"/>
                    </a:cubicBezTo>
                    <a:cubicBezTo>
                      <a:pt x="100" y="633"/>
                      <a:pt x="101" y="633"/>
                      <a:pt x="101" y="634"/>
                    </a:cubicBezTo>
                    <a:cubicBezTo>
                      <a:pt x="101" y="634"/>
                      <a:pt x="101" y="634"/>
                      <a:pt x="101" y="635"/>
                    </a:cubicBezTo>
                    <a:cubicBezTo>
                      <a:pt x="101" y="635"/>
                      <a:pt x="101" y="635"/>
                      <a:pt x="101" y="635"/>
                    </a:cubicBezTo>
                    <a:cubicBezTo>
                      <a:pt x="101" y="636"/>
                      <a:pt x="101" y="636"/>
                      <a:pt x="101" y="636"/>
                    </a:cubicBezTo>
                    <a:cubicBezTo>
                      <a:pt x="101" y="636"/>
                      <a:pt x="101" y="636"/>
                      <a:pt x="102" y="636"/>
                    </a:cubicBezTo>
                    <a:cubicBezTo>
                      <a:pt x="102" y="636"/>
                      <a:pt x="102" y="636"/>
                      <a:pt x="102" y="636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3" y="638"/>
                      <a:pt x="103" y="638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3" y="640"/>
                      <a:pt x="104" y="640"/>
                      <a:pt x="104" y="640"/>
                    </a:cubicBezTo>
                    <a:cubicBezTo>
                      <a:pt x="104" y="640"/>
                      <a:pt x="104" y="640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2"/>
                      <a:pt x="104" y="642"/>
                      <a:pt x="104" y="642"/>
                    </a:cubicBezTo>
                    <a:cubicBezTo>
                      <a:pt x="105" y="643"/>
                      <a:pt x="105" y="643"/>
                      <a:pt x="105" y="644"/>
                    </a:cubicBezTo>
                    <a:cubicBezTo>
                      <a:pt x="105" y="644"/>
                      <a:pt x="105" y="644"/>
                      <a:pt x="105" y="644"/>
                    </a:cubicBezTo>
                    <a:cubicBezTo>
                      <a:pt x="105" y="644"/>
                      <a:pt x="105" y="644"/>
                      <a:pt x="105" y="643"/>
                    </a:cubicBezTo>
                    <a:cubicBezTo>
                      <a:pt x="105" y="643"/>
                      <a:pt x="105" y="643"/>
                      <a:pt x="105" y="643"/>
                    </a:cubicBezTo>
                    <a:cubicBezTo>
                      <a:pt x="105" y="643"/>
                      <a:pt x="106" y="643"/>
                      <a:pt x="106" y="643"/>
                    </a:cubicBezTo>
                    <a:cubicBezTo>
                      <a:pt x="106" y="643"/>
                      <a:pt x="106" y="643"/>
                      <a:pt x="106" y="644"/>
                    </a:cubicBezTo>
                    <a:cubicBezTo>
                      <a:pt x="106" y="644"/>
                      <a:pt x="106" y="644"/>
                      <a:pt x="106" y="644"/>
                    </a:cubicBezTo>
                    <a:cubicBezTo>
                      <a:pt x="106" y="644"/>
                      <a:pt x="106" y="645"/>
                      <a:pt x="106" y="645"/>
                    </a:cubicBezTo>
                    <a:cubicBezTo>
                      <a:pt x="106" y="645"/>
                      <a:pt x="106" y="645"/>
                      <a:pt x="106" y="645"/>
                    </a:cubicBezTo>
                    <a:cubicBezTo>
                      <a:pt x="106" y="645"/>
                      <a:pt x="106" y="646"/>
                      <a:pt x="106" y="646"/>
                    </a:cubicBezTo>
                    <a:cubicBezTo>
                      <a:pt x="106" y="646"/>
                      <a:pt x="106" y="646"/>
                      <a:pt x="106" y="647"/>
                    </a:cubicBezTo>
                    <a:cubicBezTo>
                      <a:pt x="106" y="647"/>
                      <a:pt x="107" y="647"/>
                      <a:pt x="107" y="647"/>
                    </a:cubicBezTo>
                    <a:cubicBezTo>
                      <a:pt x="107" y="648"/>
                      <a:pt x="107" y="648"/>
                      <a:pt x="107" y="648"/>
                    </a:cubicBezTo>
                    <a:cubicBezTo>
                      <a:pt x="107" y="649"/>
                      <a:pt x="108" y="649"/>
                      <a:pt x="108" y="649"/>
                    </a:cubicBezTo>
                    <a:cubicBezTo>
                      <a:pt x="108" y="649"/>
                      <a:pt x="108" y="650"/>
                      <a:pt x="108" y="650"/>
                    </a:cubicBezTo>
                    <a:cubicBezTo>
                      <a:pt x="108" y="650"/>
                      <a:pt x="109" y="651"/>
                      <a:pt x="109" y="651"/>
                    </a:cubicBezTo>
                    <a:cubicBezTo>
                      <a:pt x="109" y="652"/>
                      <a:pt x="109" y="652"/>
                      <a:pt x="109" y="652"/>
                    </a:cubicBezTo>
                    <a:cubicBezTo>
                      <a:pt x="110" y="653"/>
                      <a:pt x="110" y="653"/>
                      <a:pt x="110" y="653"/>
                    </a:cubicBezTo>
                    <a:cubicBezTo>
                      <a:pt x="110" y="654"/>
                      <a:pt x="110" y="654"/>
                      <a:pt x="110" y="654"/>
                    </a:cubicBezTo>
                    <a:close/>
                    <a:moveTo>
                      <a:pt x="130" y="137"/>
                    </a:move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8"/>
                      <a:pt x="129" y="139"/>
                      <a:pt x="130" y="139"/>
                    </a:cubicBezTo>
                    <a:cubicBezTo>
                      <a:pt x="130" y="139"/>
                      <a:pt x="130" y="138"/>
                      <a:pt x="131" y="138"/>
                    </a:cubicBezTo>
                    <a:cubicBezTo>
                      <a:pt x="131" y="138"/>
                      <a:pt x="131" y="138"/>
                      <a:pt x="131" y="139"/>
                    </a:cubicBezTo>
                    <a:cubicBezTo>
                      <a:pt x="131" y="139"/>
                      <a:pt x="131" y="139"/>
                      <a:pt x="132" y="139"/>
                    </a:cubicBezTo>
                    <a:cubicBezTo>
                      <a:pt x="131" y="140"/>
                      <a:pt x="131" y="140"/>
                      <a:pt x="130" y="140"/>
                    </a:cubicBezTo>
                    <a:cubicBezTo>
                      <a:pt x="130" y="141"/>
                      <a:pt x="130" y="142"/>
                      <a:pt x="129" y="141"/>
                    </a:cubicBezTo>
                    <a:cubicBezTo>
                      <a:pt x="130" y="143"/>
                      <a:pt x="129" y="143"/>
                      <a:pt x="129" y="144"/>
                    </a:cubicBezTo>
                    <a:cubicBezTo>
                      <a:pt x="128" y="144"/>
                      <a:pt x="129" y="145"/>
                      <a:pt x="129" y="145"/>
                    </a:cubicBezTo>
                    <a:cubicBezTo>
                      <a:pt x="130" y="146"/>
                      <a:pt x="128" y="144"/>
                      <a:pt x="128" y="146"/>
                    </a:cubicBezTo>
                    <a:cubicBezTo>
                      <a:pt x="127" y="146"/>
                      <a:pt x="127" y="146"/>
                      <a:pt x="127" y="147"/>
                    </a:cubicBezTo>
                    <a:cubicBezTo>
                      <a:pt x="127" y="148"/>
                      <a:pt x="127" y="148"/>
                      <a:pt x="128" y="149"/>
                    </a:cubicBezTo>
                    <a:cubicBezTo>
                      <a:pt x="126" y="149"/>
                      <a:pt x="126" y="151"/>
                      <a:pt x="125" y="151"/>
                    </a:cubicBezTo>
                    <a:cubicBezTo>
                      <a:pt x="125" y="152"/>
                      <a:pt x="125" y="153"/>
                      <a:pt x="125" y="155"/>
                    </a:cubicBezTo>
                    <a:cubicBezTo>
                      <a:pt x="124" y="154"/>
                      <a:pt x="124" y="156"/>
                      <a:pt x="124" y="156"/>
                    </a:cubicBezTo>
                    <a:cubicBezTo>
                      <a:pt x="124" y="156"/>
                      <a:pt x="123" y="157"/>
                      <a:pt x="123" y="157"/>
                    </a:cubicBezTo>
                    <a:cubicBezTo>
                      <a:pt x="123" y="158"/>
                      <a:pt x="124" y="158"/>
                      <a:pt x="124" y="159"/>
                    </a:cubicBezTo>
                    <a:cubicBezTo>
                      <a:pt x="122" y="160"/>
                      <a:pt x="123" y="161"/>
                      <a:pt x="122" y="161"/>
                    </a:cubicBezTo>
                    <a:cubicBezTo>
                      <a:pt x="122" y="163"/>
                      <a:pt x="121" y="163"/>
                      <a:pt x="121" y="165"/>
                    </a:cubicBezTo>
                    <a:cubicBezTo>
                      <a:pt x="120" y="165"/>
                      <a:pt x="120" y="166"/>
                      <a:pt x="120" y="166"/>
                    </a:cubicBezTo>
                    <a:cubicBezTo>
                      <a:pt x="120" y="166"/>
                      <a:pt x="120" y="166"/>
                      <a:pt x="120" y="166"/>
                    </a:cubicBezTo>
                    <a:cubicBezTo>
                      <a:pt x="119" y="166"/>
                      <a:pt x="120" y="167"/>
                      <a:pt x="120" y="167"/>
                    </a:cubicBezTo>
                    <a:cubicBezTo>
                      <a:pt x="119" y="169"/>
                      <a:pt x="121" y="168"/>
                      <a:pt x="121" y="170"/>
                    </a:cubicBezTo>
                    <a:cubicBezTo>
                      <a:pt x="119" y="169"/>
                      <a:pt x="120" y="171"/>
                      <a:pt x="119" y="171"/>
                    </a:cubicBezTo>
                    <a:cubicBezTo>
                      <a:pt x="118" y="173"/>
                      <a:pt x="119" y="173"/>
                      <a:pt x="119" y="174"/>
                    </a:cubicBezTo>
                    <a:cubicBezTo>
                      <a:pt x="119" y="174"/>
                      <a:pt x="118" y="174"/>
                      <a:pt x="118" y="174"/>
                    </a:cubicBezTo>
                    <a:cubicBezTo>
                      <a:pt x="118" y="175"/>
                      <a:pt x="119" y="175"/>
                      <a:pt x="119" y="176"/>
                    </a:cubicBezTo>
                    <a:cubicBezTo>
                      <a:pt x="118" y="176"/>
                      <a:pt x="119" y="176"/>
                      <a:pt x="118" y="176"/>
                    </a:cubicBezTo>
                    <a:cubicBezTo>
                      <a:pt x="118" y="177"/>
                      <a:pt x="117" y="178"/>
                      <a:pt x="117" y="178"/>
                    </a:cubicBezTo>
                    <a:cubicBezTo>
                      <a:pt x="117" y="178"/>
                      <a:pt x="117" y="179"/>
                      <a:pt x="116" y="179"/>
                    </a:cubicBezTo>
                    <a:cubicBezTo>
                      <a:pt x="116" y="181"/>
                      <a:pt x="116" y="181"/>
                      <a:pt x="116" y="184"/>
                    </a:cubicBezTo>
                    <a:cubicBezTo>
                      <a:pt x="116" y="184"/>
                      <a:pt x="115" y="184"/>
                      <a:pt x="115" y="185"/>
                    </a:cubicBezTo>
                    <a:cubicBezTo>
                      <a:pt x="115" y="185"/>
                      <a:pt x="115" y="185"/>
                      <a:pt x="115" y="185"/>
                    </a:cubicBezTo>
                    <a:cubicBezTo>
                      <a:pt x="115" y="185"/>
                      <a:pt x="115" y="186"/>
                      <a:pt x="114" y="186"/>
                    </a:cubicBezTo>
                    <a:cubicBezTo>
                      <a:pt x="114" y="187"/>
                      <a:pt x="114" y="188"/>
                      <a:pt x="114" y="189"/>
                    </a:cubicBezTo>
                    <a:cubicBezTo>
                      <a:pt x="113" y="189"/>
                      <a:pt x="114" y="191"/>
                      <a:pt x="113" y="191"/>
                    </a:cubicBezTo>
                    <a:cubicBezTo>
                      <a:pt x="112" y="188"/>
                      <a:pt x="114" y="185"/>
                      <a:pt x="114" y="182"/>
                    </a:cubicBezTo>
                    <a:cubicBezTo>
                      <a:pt x="114" y="181"/>
                      <a:pt x="115" y="181"/>
                      <a:pt x="115" y="180"/>
                    </a:cubicBezTo>
                    <a:cubicBezTo>
                      <a:pt x="115" y="178"/>
                      <a:pt x="117" y="177"/>
                      <a:pt x="117" y="176"/>
                    </a:cubicBezTo>
                    <a:cubicBezTo>
                      <a:pt x="117" y="175"/>
                      <a:pt x="116" y="175"/>
                      <a:pt x="116" y="174"/>
                    </a:cubicBezTo>
                    <a:cubicBezTo>
                      <a:pt x="117" y="174"/>
                      <a:pt x="117" y="173"/>
                      <a:pt x="118" y="173"/>
                    </a:cubicBezTo>
                    <a:cubicBezTo>
                      <a:pt x="118" y="170"/>
                      <a:pt x="119" y="167"/>
                      <a:pt x="119" y="164"/>
                    </a:cubicBezTo>
                    <a:cubicBezTo>
                      <a:pt x="120" y="163"/>
                      <a:pt x="120" y="163"/>
                      <a:pt x="120" y="162"/>
                    </a:cubicBezTo>
                    <a:cubicBezTo>
                      <a:pt x="121" y="162"/>
                      <a:pt x="121" y="162"/>
                      <a:pt x="122" y="161"/>
                    </a:cubicBezTo>
                    <a:cubicBezTo>
                      <a:pt x="122" y="160"/>
                      <a:pt x="121" y="160"/>
                      <a:pt x="121" y="160"/>
                    </a:cubicBezTo>
                    <a:cubicBezTo>
                      <a:pt x="121" y="160"/>
                      <a:pt x="122" y="159"/>
                      <a:pt x="122" y="158"/>
                    </a:cubicBezTo>
                    <a:cubicBezTo>
                      <a:pt x="122" y="158"/>
                      <a:pt x="122" y="157"/>
                      <a:pt x="123" y="157"/>
                    </a:cubicBezTo>
                    <a:cubicBezTo>
                      <a:pt x="123" y="155"/>
                      <a:pt x="125" y="153"/>
                      <a:pt x="124" y="151"/>
                    </a:cubicBezTo>
                    <a:cubicBezTo>
                      <a:pt x="125" y="151"/>
                      <a:pt x="125" y="149"/>
                      <a:pt x="125" y="149"/>
                    </a:cubicBezTo>
                    <a:cubicBezTo>
                      <a:pt x="125" y="148"/>
                      <a:pt x="125" y="148"/>
                      <a:pt x="126" y="147"/>
                    </a:cubicBezTo>
                    <a:cubicBezTo>
                      <a:pt x="126" y="147"/>
                      <a:pt x="126" y="146"/>
                      <a:pt x="126" y="146"/>
                    </a:cubicBezTo>
                    <a:cubicBezTo>
                      <a:pt x="127" y="145"/>
                      <a:pt x="127" y="145"/>
                      <a:pt x="127" y="144"/>
                    </a:cubicBezTo>
                    <a:cubicBezTo>
                      <a:pt x="127" y="144"/>
                      <a:pt x="128" y="144"/>
                      <a:pt x="128" y="143"/>
                    </a:cubicBezTo>
                    <a:cubicBezTo>
                      <a:pt x="127" y="142"/>
                      <a:pt x="126" y="144"/>
                      <a:pt x="126" y="145"/>
                    </a:cubicBezTo>
                    <a:cubicBezTo>
                      <a:pt x="125" y="145"/>
                      <a:pt x="126" y="146"/>
                      <a:pt x="126" y="146"/>
                    </a:cubicBezTo>
                    <a:cubicBezTo>
                      <a:pt x="125" y="147"/>
                      <a:pt x="125" y="147"/>
                      <a:pt x="124" y="147"/>
                    </a:cubicBezTo>
                    <a:cubicBezTo>
                      <a:pt x="124" y="148"/>
                      <a:pt x="124" y="149"/>
                      <a:pt x="124" y="149"/>
                    </a:cubicBezTo>
                    <a:cubicBezTo>
                      <a:pt x="123" y="149"/>
                      <a:pt x="124" y="150"/>
                      <a:pt x="123" y="150"/>
                    </a:cubicBezTo>
                    <a:cubicBezTo>
                      <a:pt x="123" y="152"/>
                      <a:pt x="123" y="151"/>
                      <a:pt x="122" y="152"/>
                    </a:cubicBezTo>
                    <a:cubicBezTo>
                      <a:pt x="122" y="153"/>
                      <a:pt x="122" y="154"/>
                      <a:pt x="122" y="154"/>
                    </a:cubicBezTo>
                    <a:cubicBezTo>
                      <a:pt x="122" y="154"/>
                      <a:pt x="121" y="154"/>
                      <a:pt x="121" y="154"/>
                    </a:cubicBezTo>
                    <a:cubicBezTo>
                      <a:pt x="121" y="154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6"/>
                    </a:cubicBezTo>
                    <a:cubicBezTo>
                      <a:pt x="121" y="156"/>
                      <a:pt x="120" y="157"/>
                      <a:pt x="120" y="157"/>
                    </a:cubicBezTo>
                    <a:cubicBezTo>
                      <a:pt x="120" y="158"/>
                      <a:pt x="121" y="159"/>
                      <a:pt x="121" y="159"/>
                    </a:cubicBezTo>
                    <a:cubicBezTo>
                      <a:pt x="121" y="159"/>
                      <a:pt x="120" y="160"/>
                      <a:pt x="120" y="160"/>
                    </a:cubicBezTo>
                    <a:cubicBezTo>
                      <a:pt x="120" y="160"/>
                      <a:pt x="120" y="161"/>
                      <a:pt x="120" y="162"/>
                    </a:cubicBezTo>
                    <a:cubicBezTo>
                      <a:pt x="119" y="162"/>
                      <a:pt x="119" y="163"/>
                      <a:pt x="119" y="164"/>
                    </a:cubicBezTo>
                    <a:cubicBezTo>
                      <a:pt x="119" y="165"/>
                      <a:pt x="119" y="166"/>
                      <a:pt x="118" y="166"/>
                    </a:cubicBezTo>
                    <a:cubicBezTo>
                      <a:pt x="118" y="166"/>
                      <a:pt x="118" y="165"/>
                      <a:pt x="117" y="165"/>
                    </a:cubicBezTo>
                    <a:cubicBezTo>
                      <a:pt x="117" y="166"/>
                      <a:pt x="117" y="167"/>
                      <a:pt x="117" y="167"/>
                    </a:cubicBezTo>
                    <a:cubicBezTo>
                      <a:pt x="117" y="168"/>
                      <a:pt x="115" y="169"/>
                      <a:pt x="116" y="170"/>
                    </a:cubicBezTo>
                    <a:cubicBezTo>
                      <a:pt x="116" y="169"/>
                      <a:pt x="117" y="169"/>
                      <a:pt x="117" y="169"/>
                    </a:cubicBezTo>
                    <a:cubicBezTo>
                      <a:pt x="117" y="169"/>
                      <a:pt x="117" y="168"/>
                      <a:pt x="117" y="168"/>
                    </a:cubicBezTo>
                    <a:cubicBezTo>
                      <a:pt x="117" y="167"/>
                      <a:pt x="118" y="167"/>
                      <a:pt x="118" y="167"/>
                    </a:cubicBezTo>
                    <a:cubicBezTo>
                      <a:pt x="118" y="168"/>
                      <a:pt x="118" y="167"/>
                      <a:pt x="118" y="168"/>
                    </a:cubicBezTo>
                    <a:cubicBezTo>
                      <a:pt x="117" y="168"/>
                      <a:pt x="118" y="169"/>
                      <a:pt x="118" y="169"/>
                    </a:cubicBezTo>
                    <a:cubicBezTo>
                      <a:pt x="117" y="170"/>
                      <a:pt x="117" y="172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6" y="175"/>
                      <a:pt x="115" y="175"/>
                      <a:pt x="115" y="176"/>
                    </a:cubicBezTo>
                    <a:cubicBezTo>
                      <a:pt x="114" y="177"/>
                      <a:pt x="116" y="176"/>
                      <a:pt x="115" y="177"/>
                    </a:cubicBezTo>
                    <a:cubicBezTo>
                      <a:pt x="115" y="177"/>
                      <a:pt x="114" y="178"/>
                      <a:pt x="114" y="179"/>
                    </a:cubicBezTo>
                    <a:cubicBezTo>
                      <a:pt x="114" y="179"/>
                      <a:pt x="114" y="179"/>
                      <a:pt x="114" y="180"/>
                    </a:cubicBezTo>
                    <a:cubicBezTo>
                      <a:pt x="113" y="180"/>
                      <a:pt x="113" y="179"/>
                      <a:pt x="113" y="180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12" y="181"/>
                      <a:pt x="113" y="181"/>
                      <a:pt x="113" y="182"/>
                    </a:cubicBezTo>
                    <a:cubicBezTo>
                      <a:pt x="112" y="183"/>
                      <a:pt x="113" y="184"/>
                      <a:pt x="112" y="185"/>
                    </a:cubicBezTo>
                    <a:cubicBezTo>
                      <a:pt x="112" y="186"/>
                      <a:pt x="112" y="187"/>
                      <a:pt x="112" y="188"/>
                    </a:cubicBezTo>
                    <a:cubicBezTo>
                      <a:pt x="112" y="189"/>
                      <a:pt x="112" y="190"/>
                      <a:pt x="112" y="191"/>
                    </a:cubicBezTo>
                    <a:cubicBezTo>
                      <a:pt x="112" y="191"/>
                      <a:pt x="111" y="192"/>
                      <a:pt x="111" y="192"/>
                    </a:cubicBezTo>
                    <a:cubicBezTo>
                      <a:pt x="111" y="193"/>
                      <a:pt x="111" y="193"/>
                      <a:pt x="111" y="194"/>
                    </a:cubicBezTo>
                    <a:cubicBezTo>
                      <a:pt x="110" y="196"/>
                      <a:pt x="110" y="198"/>
                      <a:pt x="110" y="201"/>
                    </a:cubicBezTo>
                    <a:cubicBezTo>
                      <a:pt x="110" y="201"/>
                      <a:pt x="110" y="202"/>
                      <a:pt x="110" y="202"/>
                    </a:cubicBezTo>
                    <a:cubicBezTo>
                      <a:pt x="110" y="203"/>
                      <a:pt x="110" y="204"/>
                      <a:pt x="110" y="204"/>
                    </a:cubicBezTo>
                    <a:cubicBezTo>
                      <a:pt x="110" y="205"/>
                      <a:pt x="109" y="205"/>
                      <a:pt x="109" y="205"/>
                    </a:cubicBezTo>
                    <a:cubicBezTo>
                      <a:pt x="109" y="205"/>
                      <a:pt x="109" y="205"/>
                      <a:pt x="109" y="206"/>
                    </a:cubicBezTo>
                    <a:cubicBezTo>
                      <a:pt x="109" y="206"/>
                      <a:pt x="109" y="206"/>
                      <a:pt x="109" y="205"/>
                    </a:cubicBezTo>
                    <a:cubicBezTo>
                      <a:pt x="109" y="206"/>
                      <a:pt x="108" y="207"/>
                      <a:pt x="109" y="207"/>
                    </a:cubicBezTo>
                    <a:cubicBezTo>
                      <a:pt x="109" y="208"/>
                      <a:pt x="110" y="208"/>
                      <a:pt x="110" y="209"/>
                    </a:cubicBezTo>
                    <a:cubicBezTo>
                      <a:pt x="110" y="210"/>
                      <a:pt x="110" y="212"/>
                      <a:pt x="110" y="214"/>
                    </a:cubicBezTo>
                    <a:cubicBezTo>
                      <a:pt x="110" y="214"/>
                      <a:pt x="109" y="215"/>
                      <a:pt x="109" y="215"/>
                    </a:cubicBezTo>
                    <a:cubicBezTo>
                      <a:pt x="109" y="216"/>
                      <a:pt x="110" y="216"/>
                      <a:pt x="110" y="217"/>
                    </a:cubicBezTo>
                    <a:cubicBezTo>
                      <a:pt x="110" y="218"/>
                      <a:pt x="109" y="219"/>
                      <a:pt x="110" y="221"/>
                    </a:cubicBezTo>
                    <a:cubicBezTo>
                      <a:pt x="110" y="222"/>
                      <a:pt x="110" y="223"/>
                      <a:pt x="110" y="225"/>
                    </a:cubicBezTo>
                    <a:cubicBezTo>
                      <a:pt x="113" y="247"/>
                      <a:pt x="124" y="265"/>
                      <a:pt x="143" y="277"/>
                    </a:cubicBezTo>
                    <a:cubicBezTo>
                      <a:pt x="162" y="290"/>
                      <a:pt x="187" y="290"/>
                      <a:pt x="207" y="279"/>
                    </a:cubicBezTo>
                    <a:cubicBezTo>
                      <a:pt x="220" y="273"/>
                      <a:pt x="230" y="264"/>
                      <a:pt x="238" y="252"/>
                    </a:cubicBezTo>
                    <a:cubicBezTo>
                      <a:pt x="244" y="242"/>
                      <a:pt x="251" y="228"/>
                      <a:pt x="248" y="216"/>
                    </a:cubicBezTo>
                    <a:cubicBezTo>
                      <a:pt x="246" y="210"/>
                      <a:pt x="243" y="204"/>
                      <a:pt x="238" y="202"/>
                    </a:cubicBezTo>
                    <a:cubicBezTo>
                      <a:pt x="236" y="201"/>
                      <a:pt x="235" y="201"/>
                      <a:pt x="233" y="200"/>
                    </a:cubicBezTo>
                    <a:cubicBezTo>
                      <a:pt x="240" y="191"/>
                      <a:pt x="238" y="179"/>
                      <a:pt x="231" y="171"/>
                    </a:cubicBezTo>
                    <a:cubicBezTo>
                      <a:pt x="222" y="162"/>
                      <a:pt x="209" y="159"/>
                      <a:pt x="198" y="166"/>
                    </a:cubicBezTo>
                    <a:cubicBezTo>
                      <a:pt x="198" y="167"/>
                      <a:pt x="191" y="173"/>
                      <a:pt x="191" y="173"/>
                    </a:cubicBezTo>
                    <a:cubicBezTo>
                      <a:pt x="183" y="167"/>
                      <a:pt x="171" y="172"/>
                      <a:pt x="165" y="179"/>
                    </a:cubicBezTo>
                    <a:cubicBezTo>
                      <a:pt x="160" y="187"/>
                      <a:pt x="157" y="198"/>
                      <a:pt x="159" y="208"/>
                    </a:cubicBezTo>
                    <a:cubicBezTo>
                      <a:pt x="161" y="219"/>
                      <a:pt x="168" y="228"/>
                      <a:pt x="180" y="228"/>
                    </a:cubicBezTo>
                    <a:cubicBezTo>
                      <a:pt x="190" y="228"/>
                      <a:pt x="200" y="211"/>
                      <a:pt x="190" y="204"/>
                    </a:cubicBezTo>
                    <a:cubicBezTo>
                      <a:pt x="185" y="200"/>
                      <a:pt x="181" y="204"/>
                      <a:pt x="181" y="204"/>
                    </a:cubicBezTo>
                    <a:cubicBezTo>
                      <a:pt x="182" y="198"/>
                      <a:pt x="191" y="199"/>
                      <a:pt x="191" y="199"/>
                    </a:cubicBezTo>
                    <a:cubicBezTo>
                      <a:pt x="213" y="201"/>
                      <a:pt x="200" y="228"/>
                      <a:pt x="200" y="228"/>
                    </a:cubicBezTo>
                    <a:cubicBezTo>
                      <a:pt x="200" y="229"/>
                      <a:pt x="199" y="230"/>
                      <a:pt x="199" y="231"/>
                    </a:cubicBezTo>
                    <a:cubicBezTo>
                      <a:pt x="199" y="231"/>
                      <a:pt x="198" y="231"/>
                      <a:pt x="198" y="232"/>
                    </a:cubicBezTo>
                    <a:cubicBezTo>
                      <a:pt x="198" y="232"/>
                      <a:pt x="198" y="233"/>
                      <a:pt x="198" y="233"/>
                    </a:cubicBezTo>
                    <a:cubicBezTo>
                      <a:pt x="198" y="233"/>
                      <a:pt x="197" y="233"/>
                      <a:pt x="197" y="234"/>
                    </a:cubicBezTo>
                    <a:cubicBezTo>
                      <a:pt x="196" y="235"/>
                      <a:pt x="196" y="236"/>
                      <a:pt x="195" y="237"/>
                    </a:cubicBezTo>
                    <a:cubicBezTo>
                      <a:pt x="195" y="237"/>
                      <a:pt x="194" y="236"/>
                      <a:pt x="194" y="237"/>
                    </a:cubicBezTo>
                    <a:cubicBezTo>
                      <a:pt x="193" y="237"/>
                      <a:pt x="193" y="239"/>
                      <a:pt x="192" y="239"/>
                    </a:cubicBezTo>
                    <a:cubicBezTo>
                      <a:pt x="192" y="239"/>
                      <a:pt x="192" y="238"/>
                      <a:pt x="192" y="238"/>
                    </a:cubicBezTo>
                    <a:cubicBezTo>
                      <a:pt x="191" y="239"/>
                      <a:pt x="191" y="239"/>
                      <a:pt x="191" y="239"/>
                    </a:cubicBezTo>
                    <a:cubicBezTo>
                      <a:pt x="191" y="239"/>
                      <a:pt x="190" y="240"/>
                      <a:pt x="190" y="240"/>
                    </a:cubicBezTo>
                    <a:cubicBezTo>
                      <a:pt x="190" y="240"/>
                      <a:pt x="190" y="240"/>
                      <a:pt x="189" y="240"/>
                    </a:cubicBezTo>
                    <a:cubicBezTo>
                      <a:pt x="189" y="240"/>
                      <a:pt x="189" y="240"/>
                      <a:pt x="189" y="240"/>
                    </a:cubicBezTo>
                    <a:cubicBezTo>
                      <a:pt x="189" y="241"/>
                      <a:pt x="189" y="241"/>
                      <a:pt x="188" y="241"/>
                    </a:cubicBezTo>
                    <a:cubicBezTo>
                      <a:pt x="188" y="241"/>
                      <a:pt x="188" y="241"/>
                      <a:pt x="188" y="241"/>
                    </a:cubicBezTo>
                    <a:cubicBezTo>
                      <a:pt x="187" y="242"/>
                      <a:pt x="187" y="242"/>
                      <a:pt x="186" y="242"/>
                    </a:cubicBezTo>
                    <a:cubicBezTo>
                      <a:pt x="186" y="242"/>
                      <a:pt x="186" y="242"/>
                      <a:pt x="186" y="242"/>
                    </a:cubicBezTo>
                    <a:cubicBezTo>
                      <a:pt x="185" y="243"/>
                      <a:pt x="185" y="243"/>
                      <a:pt x="184" y="243"/>
                    </a:cubicBezTo>
                    <a:cubicBezTo>
                      <a:pt x="184" y="243"/>
                      <a:pt x="183" y="243"/>
                      <a:pt x="183" y="244"/>
                    </a:cubicBezTo>
                    <a:cubicBezTo>
                      <a:pt x="182" y="244"/>
                      <a:pt x="183" y="244"/>
                      <a:pt x="182" y="244"/>
                    </a:cubicBezTo>
                    <a:cubicBezTo>
                      <a:pt x="182" y="244"/>
                      <a:pt x="181" y="244"/>
                      <a:pt x="180" y="244"/>
                    </a:cubicBezTo>
                    <a:cubicBezTo>
                      <a:pt x="179" y="244"/>
                      <a:pt x="178" y="245"/>
                      <a:pt x="177" y="245"/>
                    </a:cubicBezTo>
                    <a:cubicBezTo>
                      <a:pt x="174" y="245"/>
                      <a:pt x="171" y="245"/>
                      <a:pt x="169" y="244"/>
                    </a:cubicBezTo>
                    <a:cubicBezTo>
                      <a:pt x="169" y="244"/>
                      <a:pt x="168" y="245"/>
                      <a:pt x="168" y="244"/>
                    </a:cubicBezTo>
                    <a:cubicBezTo>
                      <a:pt x="167" y="244"/>
                      <a:pt x="165" y="244"/>
                      <a:pt x="164" y="243"/>
                    </a:cubicBezTo>
                    <a:cubicBezTo>
                      <a:pt x="143" y="237"/>
                      <a:pt x="136" y="214"/>
                      <a:pt x="137" y="194"/>
                    </a:cubicBezTo>
                    <a:cubicBezTo>
                      <a:pt x="138" y="162"/>
                      <a:pt x="153" y="128"/>
                      <a:pt x="174" y="105"/>
                    </a:cubicBezTo>
                    <a:cubicBezTo>
                      <a:pt x="176" y="104"/>
                      <a:pt x="178" y="101"/>
                      <a:pt x="180" y="100"/>
                    </a:cubicBezTo>
                    <a:cubicBezTo>
                      <a:pt x="180" y="99"/>
                      <a:pt x="181" y="99"/>
                      <a:pt x="181" y="99"/>
                    </a:cubicBezTo>
                    <a:cubicBezTo>
                      <a:pt x="181" y="98"/>
                      <a:pt x="181" y="98"/>
                      <a:pt x="182" y="97"/>
                    </a:cubicBezTo>
                    <a:cubicBezTo>
                      <a:pt x="182" y="97"/>
                      <a:pt x="183" y="97"/>
                      <a:pt x="183" y="96"/>
                    </a:cubicBezTo>
                    <a:cubicBezTo>
                      <a:pt x="182" y="96"/>
                      <a:pt x="181" y="96"/>
                      <a:pt x="181" y="95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3" y="95"/>
                      <a:pt x="183" y="94"/>
                      <a:pt x="183" y="94"/>
                    </a:cubicBezTo>
                    <a:cubicBezTo>
                      <a:pt x="184" y="94"/>
                      <a:pt x="185" y="93"/>
                      <a:pt x="185" y="92"/>
                    </a:cubicBezTo>
                    <a:cubicBezTo>
                      <a:pt x="185" y="92"/>
                      <a:pt x="186" y="93"/>
                      <a:pt x="186" y="92"/>
                    </a:cubicBezTo>
                    <a:cubicBezTo>
                      <a:pt x="186" y="92"/>
                      <a:pt x="186" y="91"/>
                      <a:pt x="186" y="91"/>
                    </a:cubicBezTo>
                    <a:cubicBezTo>
                      <a:pt x="188" y="91"/>
                      <a:pt x="188" y="89"/>
                      <a:pt x="190" y="89"/>
                    </a:cubicBezTo>
                    <a:cubicBezTo>
                      <a:pt x="189" y="87"/>
                      <a:pt x="190" y="87"/>
                      <a:pt x="191" y="86"/>
                    </a:cubicBezTo>
                    <a:cubicBezTo>
                      <a:pt x="191" y="86"/>
                      <a:pt x="190" y="85"/>
                      <a:pt x="191" y="85"/>
                    </a:cubicBezTo>
                    <a:cubicBezTo>
                      <a:pt x="191" y="85"/>
                      <a:pt x="192" y="85"/>
                      <a:pt x="192" y="84"/>
                    </a:cubicBezTo>
                    <a:cubicBezTo>
                      <a:pt x="193" y="84"/>
                      <a:pt x="194" y="83"/>
                      <a:pt x="195" y="83"/>
                    </a:cubicBezTo>
                    <a:cubicBezTo>
                      <a:pt x="195" y="82"/>
                      <a:pt x="196" y="82"/>
                      <a:pt x="196" y="81"/>
                    </a:cubicBezTo>
                    <a:cubicBezTo>
                      <a:pt x="194" y="81"/>
                      <a:pt x="194" y="81"/>
                      <a:pt x="193" y="81"/>
                    </a:cubicBezTo>
                    <a:cubicBezTo>
                      <a:pt x="193" y="82"/>
                      <a:pt x="193" y="81"/>
                      <a:pt x="193" y="81"/>
                    </a:cubicBezTo>
                    <a:cubicBezTo>
                      <a:pt x="192" y="82"/>
                      <a:pt x="193" y="82"/>
                      <a:pt x="193" y="82"/>
                    </a:cubicBezTo>
                    <a:cubicBezTo>
                      <a:pt x="192" y="83"/>
                      <a:pt x="191" y="83"/>
                      <a:pt x="191" y="84"/>
                    </a:cubicBezTo>
                    <a:cubicBezTo>
                      <a:pt x="191" y="85"/>
                      <a:pt x="190" y="85"/>
                      <a:pt x="190" y="85"/>
                    </a:cubicBezTo>
                    <a:cubicBezTo>
                      <a:pt x="189" y="85"/>
                      <a:pt x="189" y="86"/>
                      <a:pt x="188" y="86"/>
                    </a:cubicBezTo>
                    <a:cubicBezTo>
                      <a:pt x="187" y="87"/>
                      <a:pt x="187" y="88"/>
                      <a:pt x="187" y="89"/>
                    </a:cubicBezTo>
                    <a:cubicBezTo>
                      <a:pt x="186" y="90"/>
                      <a:pt x="185" y="90"/>
                      <a:pt x="184" y="91"/>
                    </a:cubicBezTo>
                    <a:cubicBezTo>
                      <a:pt x="183" y="91"/>
                      <a:pt x="183" y="92"/>
                      <a:pt x="183" y="91"/>
                    </a:cubicBezTo>
                    <a:cubicBezTo>
                      <a:pt x="184" y="90"/>
                      <a:pt x="185" y="90"/>
                      <a:pt x="186" y="88"/>
                    </a:cubicBezTo>
                    <a:cubicBezTo>
                      <a:pt x="186" y="88"/>
                      <a:pt x="186" y="88"/>
                      <a:pt x="186" y="87"/>
                    </a:cubicBezTo>
                    <a:cubicBezTo>
                      <a:pt x="187" y="87"/>
                      <a:pt x="188" y="86"/>
                      <a:pt x="188" y="85"/>
                    </a:cubicBezTo>
                    <a:cubicBezTo>
                      <a:pt x="188" y="85"/>
                      <a:pt x="188" y="85"/>
                      <a:pt x="188" y="85"/>
                    </a:cubicBezTo>
                    <a:cubicBezTo>
                      <a:pt x="188" y="84"/>
                      <a:pt x="189" y="84"/>
                      <a:pt x="189" y="84"/>
                    </a:cubicBezTo>
                    <a:cubicBezTo>
                      <a:pt x="190" y="84"/>
                      <a:pt x="189" y="83"/>
                      <a:pt x="190" y="83"/>
                    </a:cubicBezTo>
                    <a:cubicBezTo>
                      <a:pt x="191" y="81"/>
                      <a:pt x="192" y="80"/>
                      <a:pt x="194" y="79"/>
                    </a:cubicBezTo>
                    <a:cubicBezTo>
                      <a:pt x="195" y="80"/>
                      <a:pt x="195" y="80"/>
                      <a:pt x="196" y="80"/>
                    </a:cubicBezTo>
                    <a:cubicBezTo>
                      <a:pt x="197" y="80"/>
                      <a:pt x="197" y="79"/>
                      <a:pt x="198" y="79"/>
                    </a:cubicBezTo>
                    <a:cubicBezTo>
                      <a:pt x="198" y="78"/>
                      <a:pt x="198" y="78"/>
                      <a:pt x="199" y="78"/>
                    </a:cubicBezTo>
                    <a:cubicBezTo>
                      <a:pt x="199" y="78"/>
                      <a:pt x="199" y="77"/>
                      <a:pt x="199" y="77"/>
                    </a:cubicBezTo>
                    <a:cubicBezTo>
                      <a:pt x="198" y="77"/>
                      <a:pt x="197" y="78"/>
                      <a:pt x="197" y="76"/>
                    </a:cubicBezTo>
                    <a:cubicBezTo>
                      <a:pt x="197" y="75"/>
                      <a:pt x="199" y="76"/>
                      <a:pt x="199" y="75"/>
                    </a:cubicBezTo>
                    <a:cubicBezTo>
                      <a:pt x="198" y="75"/>
                      <a:pt x="199" y="74"/>
                      <a:pt x="199" y="73"/>
                    </a:cubicBezTo>
                    <a:cubicBezTo>
                      <a:pt x="200" y="73"/>
                      <a:pt x="200" y="73"/>
                      <a:pt x="201" y="72"/>
                    </a:cubicBezTo>
                    <a:cubicBezTo>
                      <a:pt x="201" y="71"/>
                      <a:pt x="203" y="71"/>
                      <a:pt x="203" y="72"/>
                    </a:cubicBezTo>
                    <a:cubicBezTo>
                      <a:pt x="203" y="72"/>
                      <a:pt x="203" y="73"/>
                      <a:pt x="203" y="73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1" y="73"/>
                      <a:pt x="201" y="74"/>
                      <a:pt x="201" y="74"/>
                    </a:cubicBezTo>
                    <a:cubicBezTo>
                      <a:pt x="201" y="74"/>
                      <a:pt x="200" y="74"/>
                      <a:pt x="200" y="75"/>
                    </a:cubicBezTo>
                    <a:cubicBezTo>
                      <a:pt x="202" y="76"/>
                      <a:pt x="202" y="74"/>
                      <a:pt x="203" y="73"/>
                    </a:cubicBezTo>
                    <a:cubicBezTo>
                      <a:pt x="204" y="73"/>
                      <a:pt x="205" y="71"/>
                      <a:pt x="205" y="70"/>
                    </a:cubicBezTo>
                    <a:cubicBezTo>
                      <a:pt x="205" y="70"/>
                      <a:pt x="204" y="70"/>
                      <a:pt x="204" y="70"/>
                    </a:cubicBezTo>
                    <a:cubicBezTo>
                      <a:pt x="204" y="69"/>
                      <a:pt x="205" y="68"/>
                      <a:pt x="205" y="70"/>
                    </a:cubicBezTo>
                    <a:cubicBezTo>
                      <a:pt x="206" y="70"/>
                      <a:pt x="206" y="69"/>
                      <a:pt x="206" y="69"/>
                    </a:cubicBezTo>
                    <a:cubicBezTo>
                      <a:pt x="206" y="69"/>
                      <a:pt x="205" y="69"/>
                      <a:pt x="205" y="68"/>
                    </a:cubicBezTo>
                    <a:cubicBezTo>
                      <a:pt x="206" y="67"/>
                      <a:pt x="207" y="67"/>
                      <a:pt x="209" y="66"/>
                    </a:cubicBezTo>
                    <a:cubicBezTo>
                      <a:pt x="209" y="66"/>
                      <a:pt x="209" y="65"/>
                      <a:pt x="209" y="65"/>
                    </a:cubicBezTo>
                    <a:cubicBezTo>
                      <a:pt x="210" y="64"/>
                      <a:pt x="210" y="64"/>
                      <a:pt x="211" y="63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12" y="63"/>
                      <a:pt x="212" y="62"/>
                      <a:pt x="212" y="62"/>
                    </a:cubicBezTo>
                    <a:cubicBezTo>
                      <a:pt x="214" y="62"/>
                      <a:pt x="214" y="61"/>
                      <a:pt x="215" y="60"/>
                    </a:cubicBezTo>
                    <a:cubicBezTo>
                      <a:pt x="216" y="59"/>
                      <a:pt x="217" y="59"/>
                      <a:pt x="217" y="58"/>
                    </a:cubicBezTo>
                    <a:cubicBezTo>
                      <a:pt x="217" y="58"/>
                      <a:pt x="217" y="58"/>
                      <a:pt x="217" y="58"/>
                    </a:cubicBezTo>
                    <a:cubicBezTo>
                      <a:pt x="218" y="58"/>
                      <a:pt x="218" y="58"/>
                      <a:pt x="219" y="58"/>
                    </a:cubicBezTo>
                    <a:cubicBezTo>
                      <a:pt x="219" y="57"/>
                      <a:pt x="220" y="56"/>
                      <a:pt x="220" y="55"/>
                    </a:cubicBezTo>
                    <a:cubicBezTo>
                      <a:pt x="220" y="55"/>
                      <a:pt x="221" y="55"/>
                      <a:pt x="221" y="55"/>
                    </a:cubicBezTo>
                    <a:cubicBezTo>
                      <a:pt x="221" y="55"/>
                      <a:pt x="221" y="55"/>
                      <a:pt x="221" y="54"/>
                    </a:cubicBezTo>
                    <a:cubicBezTo>
                      <a:pt x="221" y="54"/>
                      <a:pt x="222" y="55"/>
                      <a:pt x="222" y="54"/>
                    </a:cubicBezTo>
                    <a:cubicBezTo>
                      <a:pt x="222" y="54"/>
                      <a:pt x="222" y="54"/>
                      <a:pt x="223" y="53"/>
                    </a:cubicBezTo>
                    <a:cubicBezTo>
                      <a:pt x="223" y="53"/>
                      <a:pt x="224" y="53"/>
                      <a:pt x="224" y="53"/>
                    </a:cubicBezTo>
                    <a:cubicBezTo>
                      <a:pt x="224" y="53"/>
                      <a:pt x="224" y="53"/>
                      <a:pt x="225" y="52"/>
                    </a:cubicBezTo>
                    <a:cubicBezTo>
                      <a:pt x="226" y="52"/>
                      <a:pt x="226" y="52"/>
                      <a:pt x="226" y="51"/>
                    </a:cubicBezTo>
                    <a:cubicBezTo>
                      <a:pt x="227" y="51"/>
                      <a:pt x="228" y="50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49"/>
                      <a:pt x="230" y="49"/>
                      <a:pt x="230" y="49"/>
                    </a:cubicBezTo>
                    <a:cubicBezTo>
                      <a:pt x="230" y="48"/>
                      <a:pt x="230" y="48"/>
                      <a:pt x="230" y="48"/>
                    </a:cubicBezTo>
                    <a:cubicBezTo>
                      <a:pt x="231" y="47"/>
                      <a:pt x="233" y="47"/>
                      <a:pt x="234" y="46"/>
                    </a:cubicBezTo>
                    <a:cubicBezTo>
                      <a:pt x="235" y="46"/>
                      <a:pt x="236" y="44"/>
                      <a:pt x="238" y="44"/>
                    </a:cubicBezTo>
                    <a:cubicBezTo>
                      <a:pt x="238" y="43"/>
                      <a:pt x="239" y="43"/>
                      <a:pt x="240" y="43"/>
                    </a:cubicBezTo>
                    <a:cubicBezTo>
                      <a:pt x="240" y="42"/>
                      <a:pt x="240" y="42"/>
                      <a:pt x="240" y="42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2" y="41"/>
                      <a:pt x="242" y="41"/>
                      <a:pt x="243" y="41"/>
                    </a:cubicBezTo>
                    <a:cubicBezTo>
                      <a:pt x="243" y="41"/>
                      <a:pt x="243" y="40"/>
                      <a:pt x="244" y="40"/>
                    </a:cubicBezTo>
                    <a:cubicBezTo>
                      <a:pt x="246" y="38"/>
                      <a:pt x="248" y="38"/>
                      <a:pt x="250" y="36"/>
                    </a:cubicBezTo>
                    <a:cubicBezTo>
                      <a:pt x="251" y="36"/>
                      <a:pt x="251" y="35"/>
                      <a:pt x="252" y="35"/>
                    </a:cubicBezTo>
                    <a:cubicBezTo>
                      <a:pt x="252" y="34"/>
                      <a:pt x="253" y="34"/>
                      <a:pt x="253" y="33"/>
                    </a:cubicBezTo>
                    <a:cubicBezTo>
                      <a:pt x="250" y="33"/>
                      <a:pt x="249" y="35"/>
                      <a:pt x="246" y="36"/>
                    </a:cubicBezTo>
                    <a:cubicBezTo>
                      <a:pt x="246" y="36"/>
                      <a:pt x="248" y="35"/>
                      <a:pt x="247" y="35"/>
                    </a:cubicBezTo>
                    <a:cubicBezTo>
                      <a:pt x="246" y="36"/>
                      <a:pt x="245" y="35"/>
                      <a:pt x="245" y="37"/>
                    </a:cubicBezTo>
                    <a:cubicBezTo>
                      <a:pt x="245" y="37"/>
                      <a:pt x="246" y="36"/>
                      <a:pt x="246" y="37"/>
                    </a:cubicBezTo>
                    <a:cubicBezTo>
                      <a:pt x="245" y="37"/>
                      <a:pt x="245" y="38"/>
                      <a:pt x="244" y="37"/>
                    </a:cubicBezTo>
                    <a:cubicBezTo>
                      <a:pt x="243" y="36"/>
                      <a:pt x="245" y="36"/>
                      <a:pt x="245" y="35"/>
                    </a:cubicBezTo>
                    <a:cubicBezTo>
                      <a:pt x="243" y="34"/>
                      <a:pt x="244" y="35"/>
                      <a:pt x="243" y="36"/>
                    </a:cubicBezTo>
                    <a:cubicBezTo>
                      <a:pt x="243" y="36"/>
                      <a:pt x="243" y="36"/>
                      <a:pt x="243" y="36"/>
                    </a:cubicBezTo>
                    <a:cubicBezTo>
                      <a:pt x="242" y="36"/>
                      <a:pt x="242" y="36"/>
                      <a:pt x="241" y="36"/>
                    </a:cubicBezTo>
                    <a:cubicBezTo>
                      <a:pt x="241" y="36"/>
                      <a:pt x="241" y="37"/>
                      <a:pt x="241" y="37"/>
                    </a:cubicBezTo>
                    <a:cubicBezTo>
                      <a:pt x="240" y="37"/>
                      <a:pt x="239" y="37"/>
                      <a:pt x="239" y="38"/>
                    </a:cubicBezTo>
                    <a:cubicBezTo>
                      <a:pt x="241" y="38"/>
                      <a:pt x="239" y="39"/>
                      <a:pt x="240" y="40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8" y="41"/>
                      <a:pt x="238" y="42"/>
                      <a:pt x="236" y="42"/>
                    </a:cubicBezTo>
                    <a:cubicBezTo>
                      <a:pt x="236" y="42"/>
                      <a:pt x="236" y="41"/>
                      <a:pt x="236" y="41"/>
                    </a:cubicBezTo>
                    <a:cubicBezTo>
                      <a:pt x="235" y="42"/>
                      <a:pt x="234" y="41"/>
                      <a:pt x="234" y="41"/>
                    </a:cubicBezTo>
                    <a:cubicBezTo>
                      <a:pt x="233" y="42"/>
                      <a:pt x="233" y="42"/>
                      <a:pt x="232" y="42"/>
                    </a:cubicBezTo>
                    <a:cubicBezTo>
                      <a:pt x="231" y="42"/>
                      <a:pt x="232" y="43"/>
                      <a:pt x="231" y="43"/>
                    </a:cubicBezTo>
                    <a:cubicBezTo>
                      <a:pt x="231" y="43"/>
                      <a:pt x="230" y="43"/>
                      <a:pt x="230" y="43"/>
                    </a:cubicBezTo>
                    <a:cubicBezTo>
                      <a:pt x="230" y="43"/>
                      <a:pt x="229" y="44"/>
                      <a:pt x="229" y="44"/>
                    </a:cubicBezTo>
                    <a:cubicBezTo>
                      <a:pt x="229" y="44"/>
                      <a:pt x="228" y="45"/>
                      <a:pt x="228" y="45"/>
                    </a:cubicBezTo>
                    <a:cubicBezTo>
                      <a:pt x="227" y="45"/>
                      <a:pt x="227" y="45"/>
                      <a:pt x="226" y="46"/>
                    </a:cubicBezTo>
                    <a:cubicBezTo>
                      <a:pt x="226" y="47"/>
                      <a:pt x="225" y="46"/>
                      <a:pt x="225" y="47"/>
                    </a:cubicBezTo>
                    <a:cubicBezTo>
                      <a:pt x="225" y="49"/>
                      <a:pt x="224" y="50"/>
                      <a:pt x="222" y="50"/>
                    </a:cubicBezTo>
                    <a:cubicBezTo>
                      <a:pt x="222" y="49"/>
                      <a:pt x="224" y="49"/>
                      <a:pt x="223" y="48"/>
                    </a:cubicBezTo>
                    <a:cubicBezTo>
                      <a:pt x="222" y="48"/>
                      <a:pt x="221" y="49"/>
                      <a:pt x="221" y="49"/>
                    </a:cubicBezTo>
                    <a:cubicBezTo>
                      <a:pt x="221" y="49"/>
                      <a:pt x="220" y="49"/>
                      <a:pt x="220" y="49"/>
                    </a:cubicBezTo>
                    <a:cubicBezTo>
                      <a:pt x="220" y="50"/>
                      <a:pt x="219" y="50"/>
                      <a:pt x="219" y="50"/>
                    </a:cubicBezTo>
                    <a:cubicBezTo>
                      <a:pt x="219" y="50"/>
                      <a:pt x="218" y="51"/>
                      <a:pt x="218" y="51"/>
                    </a:cubicBezTo>
                    <a:cubicBezTo>
                      <a:pt x="218" y="51"/>
                      <a:pt x="217" y="51"/>
                      <a:pt x="217" y="51"/>
                    </a:cubicBezTo>
                    <a:cubicBezTo>
                      <a:pt x="217" y="51"/>
                      <a:pt x="217" y="51"/>
                      <a:pt x="217" y="52"/>
                    </a:cubicBezTo>
                    <a:cubicBezTo>
                      <a:pt x="216" y="52"/>
                      <a:pt x="216" y="52"/>
                      <a:pt x="216" y="52"/>
                    </a:cubicBezTo>
                    <a:cubicBezTo>
                      <a:pt x="215" y="53"/>
                      <a:pt x="214" y="53"/>
                      <a:pt x="214" y="54"/>
                    </a:cubicBezTo>
                    <a:cubicBezTo>
                      <a:pt x="212" y="54"/>
                      <a:pt x="212" y="55"/>
                      <a:pt x="211" y="55"/>
                    </a:cubicBezTo>
                    <a:cubicBezTo>
                      <a:pt x="209" y="57"/>
                      <a:pt x="207" y="58"/>
                      <a:pt x="205" y="60"/>
                    </a:cubicBezTo>
                    <a:cubicBezTo>
                      <a:pt x="204" y="60"/>
                      <a:pt x="204" y="60"/>
                      <a:pt x="203" y="60"/>
                    </a:cubicBezTo>
                    <a:cubicBezTo>
                      <a:pt x="203" y="60"/>
                      <a:pt x="202" y="61"/>
                      <a:pt x="202" y="61"/>
                    </a:cubicBezTo>
                    <a:cubicBezTo>
                      <a:pt x="202" y="62"/>
                      <a:pt x="202" y="62"/>
                      <a:pt x="201" y="62"/>
                    </a:cubicBezTo>
                    <a:cubicBezTo>
                      <a:pt x="201" y="62"/>
                      <a:pt x="201" y="62"/>
                      <a:pt x="201" y="62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200" y="64"/>
                      <a:pt x="199" y="64"/>
                      <a:pt x="199" y="64"/>
                    </a:cubicBezTo>
                    <a:cubicBezTo>
                      <a:pt x="199" y="64"/>
                      <a:pt x="198" y="64"/>
                      <a:pt x="198" y="65"/>
                    </a:cubicBezTo>
                    <a:cubicBezTo>
                      <a:pt x="197" y="65"/>
                      <a:pt x="197" y="66"/>
                      <a:pt x="196" y="66"/>
                    </a:cubicBezTo>
                    <a:cubicBezTo>
                      <a:pt x="196" y="67"/>
                      <a:pt x="196" y="66"/>
                      <a:pt x="195" y="67"/>
                    </a:cubicBezTo>
                    <a:cubicBezTo>
                      <a:pt x="195" y="67"/>
                      <a:pt x="195" y="67"/>
                      <a:pt x="195" y="67"/>
                    </a:cubicBezTo>
                    <a:cubicBezTo>
                      <a:pt x="194" y="68"/>
                      <a:pt x="194" y="68"/>
                      <a:pt x="193" y="69"/>
                    </a:cubicBezTo>
                    <a:cubicBezTo>
                      <a:pt x="192" y="69"/>
                      <a:pt x="192" y="70"/>
                      <a:pt x="191" y="69"/>
                    </a:cubicBezTo>
                    <a:cubicBezTo>
                      <a:pt x="190" y="70"/>
                      <a:pt x="190" y="71"/>
                      <a:pt x="188" y="71"/>
                    </a:cubicBezTo>
                    <a:cubicBezTo>
                      <a:pt x="187" y="72"/>
                      <a:pt x="189" y="72"/>
                      <a:pt x="187" y="73"/>
                    </a:cubicBezTo>
                    <a:cubicBezTo>
                      <a:pt x="187" y="72"/>
                      <a:pt x="186" y="73"/>
                      <a:pt x="186" y="74"/>
                    </a:cubicBez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4"/>
                      <a:pt x="185" y="75"/>
                      <a:pt x="184" y="75"/>
                    </a:cubicBezTo>
                    <a:cubicBezTo>
                      <a:pt x="184" y="75"/>
                      <a:pt x="183" y="74"/>
                      <a:pt x="183" y="74"/>
                    </a:cubicBezTo>
                    <a:cubicBezTo>
                      <a:pt x="183" y="76"/>
                      <a:pt x="182" y="76"/>
                      <a:pt x="182" y="76"/>
                    </a:cubicBezTo>
                    <a:cubicBezTo>
                      <a:pt x="182" y="76"/>
                      <a:pt x="182" y="77"/>
                      <a:pt x="181" y="77"/>
                    </a:cubicBezTo>
                    <a:cubicBezTo>
                      <a:pt x="181" y="77"/>
                      <a:pt x="180" y="78"/>
                      <a:pt x="179" y="78"/>
                    </a:cubicBezTo>
                    <a:cubicBezTo>
                      <a:pt x="180" y="79"/>
                      <a:pt x="179" y="80"/>
                      <a:pt x="178" y="80"/>
                    </a:cubicBezTo>
                    <a:cubicBezTo>
                      <a:pt x="178" y="80"/>
                      <a:pt x="178" y="80"/>
                      <a:pt x="177" y="80"/>
                    </a:cubicBezTo>
                    <a:cubicBezTo>
                      <a:pt x="177" y="81"/>
                      <a:pt x="177" y="81"/>
                      <a:pt x="177" y="81"/>
                    </a:cubicBezTo>
                    <a:cubicBezTo>
                      <a:pt x="176" y="81"/>
                      <a:pt x="176" y="82"/>
                      <a:pt x="176" y="82"/>
                    </a:cubicBezTo>
                    <a:cubicBezTo>
                      <a:pt x="176" y="82"/>
                      <a:pt x="176" y="81"/>
                      <a:pt x="175" y="81"/>
                    </a:cubicBezTo>
                    <a:cubicBezTo>
                      <a:pt x="176" y="82"/>
                      <a:pt x="175" y="83"/>
                      <a:pt x="174" y="83"/>
                    </a:cubicBezTo>
                    <a:cubicBezTo>
                      <a:pt x="174" y="84"/>
                      <a:pt x="173" y="85"/>
                      <a:pt x="172" y="84"/>
                    </a:cubicBezTo>
                    <a:cubicBezTo>
                      <a:pt x="172" y="86"/>
                      <a:pt x="171" y="86"/>
                      <a:pt x="171" y="87"/>
                    </a:cubicBezTo>
                    <a:cubicBezTo>
                      <a:pt x="170" y="87"/>
                      <a:pt x="170" y="87"/>
                      <a:pt x="169" y="87"/>
                    </a:cubicBezTo>
                    <a:cubicBezTo>
                      <a:pt x="169" y="88"/>
                      <a:pt x="170" y="88"/>
                      <a:pt x="169" y="89"/>
                    </a:cubicBezTo>
                    <a:cubicBezTo>
                      <a:pt x="169" y="89"/>
                      <a:pt x="169" y="89"/>
                      <a:pt x="168" y="89"/>
                    </a:cubicBezTo>
                    <a:cubicBezTo>
                      <a:pt x="168" y="89"/>
                      <a:pt x="168" y="89"/>
                      <a:pt x="167" y="89"/>
                    </a:cubicBezTo>
                    <a:cubicBezTo>
                      <a:pt x="167" y="90"/>
                      <a:pt x="167" y="90"/>
                      <a:pt x="167" y="91"/>
                    </a:cubicBezTo>
                    <a:cubicBezTo>
                      <a:pt x="167" y="92"/>
                      <a:pt x="166" y="92"/>
                      <a:pt x="166" y="93"/>
                    </a:cubicBezTo>
                    <a:cubicBezTo>
                      <a:pt x="165" y="92"/>
                      <a:pt x="166" y="91"/>
                      <a:pt x="165" y="91"/>
                    </a:cubicBezTo>
                    <a:cubicBezTo>
                      <a:pt x="165" y="91"/>
                      <a:pt x="165" y="92"/>
                      <a:pt x="165" y="92"/>
                    </a:cubicBezTo>
                    <a:cubicBezTo>
                      <a:pt x="164" y="93"/>
                      <a:pt x="164" y="94"/>
                      <a:pt x="163" y="94"/>
                    </a:cubicBezTo>
                    <a:cubicBezTo>
                      <a:pt x="162" y="95"/>
                      <a:pt x="161" y="95"/>
                      <a:pt x="161" y="96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8"/>
                      <a:pt x="159" y="98"/>
                      <a:pt x="160" y="99"/>
                    </a:cubicBezTo>
                    <a:cubicBezTo>
                      <a:pt x="162" y="98"/>
                      <a:pt x="162" y="95"/>
                      <a:pt x="164" y="95"/>
                    </a:cubicBezTo>
                    <a:cubicBezTo>
                      <a:pt x="165" y="95"/>
                      <a:pt x="165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7" y="93"/>
                      <a:pt x="168" y="92"/>
                      <a:pt x="168" y="92"/>
                    </a:cubicBezTo>
                    <a:cubicBezTo>
                      <a:pt x="168" y="92"/>
                      <a:pt x="169" y="92"/>
                      <a:pt x="169" y="92"/>
                    </a:cubicBezTo>
                    <a:cubicBezTo>
                      <a:pt x="169" y="91"/>
                      <a:pt x="169" y="91"/>
                      <a:pt x="169" y="90"/>
                    </a:cubicBezTo>
                    <a:cubicBezTo>
                      <a:pt x="170" y="90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8"/>
                    </a:cubicBezTo>
                    <a:cubicBezTo>
                      <a:pt x="171" y="88"/>
                      <a:pt x="170" y="88"/>
                      <a:pt x="171" y="88"/>
                    </a:cubicBezTo>
                    <a:cubicBezTo>
                      <a:pt x="171" y="88"/>
                      <a:pt x="172" y="88"/>
                      <a:pt x="172" y="88"/>
                    </a:cubicBezTo>
                    <a:cubicBezTo>
                      <a:pt x="173" y="87"/>
                      <a:pt x="174" y="86"/>
                      <a:pt x="175" y="85"/>
                    </a:cubicBezTo>
                    <a:cubicBezTo>
                      <a:pt x="175" y="84"/>
                      <a:pt x="176" y="83"/>
                      <a:pt x="177" y="82"/>
                    </a:cubicBezTo>
                    <a:cubicBezTo>
                      <a:pt x="178" y="81"/>
                      <a:pt x="178" y="82"/>
                      <a:pt x="178" y="81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0" y="80"/>
                      <a:pt x="181" y="79"/>
                      <a:pt x="181" y="79"/>
                    </a:cubicBezTo>
                    <a:cubicBezTo>
                      <a:pt x="182" y="78"/>
                      <a:pt x="183" y="78"/>
                      <a:pt x="183" y="77"/>
                    </a:cubicBezTo>
                    <a:cubicBezTo>
                      <a:pt x="183" y="77"/>
                      <a:pt x="184" y="77"/>
                      <a:pt x="184" y="76"/>
                    </a:cubicBezTo>
                    <a:cubicBezTo>
                      <a:pt x="185" y="77"/>
                      <a:pt x="185" y="76"/>
                      <a:pt x="185" y="76"/>
                    </a:cubicBezTo>
                    <a:cubicBezTo>
                      <a:pt x="185" y="79"/>
                      <a:pt x="183" y="78"/>
                      <a:pt x="182" y="79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81"/>
                      <a:pt x="182" y="81"/>
                      <a:pt x="181" y="82"/>
                    </a:cubicBezTo>
                    <a:cubicBezTo>
                      <a:pt x="180" y="83"/>
                      <a:pt x="179" y="85"/>
                      <a:pt x="177" y="85"/>
                    </a:cubicBezTo>
                    <a:cubicBezTo>
                      <a:pt x="176" y="86"/>
                      <a:pt x="175" y="87"/>
                      <a:pt x="174" y="88"/>
                    </a:cubicBezTo>
                    <a:cubicBezTo>
                      <a:pt x="174" y="88"/>
                      <a:pt x="174" y="88"/>
                      <a:pt x="173" y="88"/>
                    </a:cubicBezTo>
                    <a:cubicBezTo>
                      <a:pt x="173" y="90"/>
                      <a:pt x="172" y="90"/>
                      <a:pt x="172" y="91"/>
                    </a:cubicBezTo>
                    <a:cubicBezTo>
                      <a:pt x="170" y="90"/>
                      <a:pt x="171" y="93"/>
                      <a:pt x="169" y="93"/>
                    </a:cubicBezTo>
                    <a:cubicBezTo>
                      <a:pt x="169" y="94"/>
                      <a:pt x="168" y="94"/>
                      <a:pt x="167" y="95"/>
                    </a:cubicBezTo>
                    <a:cubicBezTo>
                      <a:pt x="167" y="95"/>
                      <a:pt x="167" y="96"/>
                      <a:pt x="166" y="96"/>
                    </a:cubicBezTo>
                    <a:cubicBezTo>
                      <a:pt x="165" y="97"/>
                      <a:pt x="164" y="98"/>
                      <a:pt x="163" y="99"/>
                    </a:cubicBezTo>
                    <a:cubicBezTo>
                      <a:pt x="162" y="100"/>
                      <a:pt x="161" y="101"/>
                      <a:pt x="161" y="101"/>
                    </a:cubicBezTo>
                    <a:cubicBezTo>
                      <a:pt x="160" y="102"/>
                      <a:pt x="160" y="102"/>
                      <a:pt x="160" y="102"/>
                    </a:cubicBezTo>
                    <a:cubicBezTo>
                      <a:pt x="160" y="103"/>
                      <a:pt x="158" y="103"/>
                      <a:pt x="159" y="104"/>
                    </a:cubicBezTo>
                    <a:cubicBezTo>
                      <a:pt x="159" y="104"/>
                      <a:pt x="158" y="104"/>
                      <a:pt x="158" y="105"/>
                    </a:cubicBezTo>
                    <a:cubicBezTo>
                      <a:pt x="158" y="106"/>
                      <a:pt x="159" y="104"/>
                      <a:pt x="159" y="106"/>
                    </a:cubicBezTo>
                    <a:cubicBezTo>
                      <a:pt x="158" y="106"/>
                      <a:pt x="159" y="107"/>
                      <a:pt x="158" y="107"/>
                    </a:cubicBezTo>
                    <a:cubicBezTo>
                      <a:pt x="158" y="107"/>
                      <a:pt x="158" y="107"/>
                      <a:pt x="158" y="107"/>
                    </a:cubicBezTo>
                    <a:cubicBezTo>
                      <a:pt x="157" y="107"/>
                      <a:pt x="158" y="108"/>
                      <a:pt x="157" y="108"/>
                    </a:cubicBezTo>
                    <a:cubicBezTo>
                      <a:pt x="157" y="107"/>
                      <a:pt x="156" y="107"/>
                      <a:pt x="156" y="107"/>
                    </a:cubicBezTo>
                    <a:cubicBezTo>
                      <a:pt x="155" y="109"/>
                      <a:pt x="157" y="107"/>
                      <a:pt x="157" y="109"/>
                    </a:cubicBezTo>
                    <a:cubicBezTo>
                      <a:pt x="156" y="109"/>
                      <a:pt x="156" y="109"/>
                      <a:pt x="156" y="109"/>
                    </a:cubicBezTo>
                    <a:cubicBezTo>
                      <a:pt x="155" y="110"/>
                      <a:pt x="155" y="109"/>
                      <a:pt x="154" y="109"/>
                    </a:cubicBezTo>
                    <a:cubicBezTo>
                      <a:pt x="153" y="110"/>
                      <a:pt x="151" y="111"/>
                      <a:pt x="152" y="113"/>
                    </a:cubicBezTo>
                    <a:cubicBezTo>
                      <a:pt x="153" y="113"/>
                      <a:pt x="152" y="114"/>
                      <a:pt x="152" y="114"/>
                    </a:cubicBezTo>
                    <a:cubicBezTo>
                      <a:pt x="151" y="113"/>
                      <a:pt x="152" y="113"/>
                      <a:pt x="151" y="112"/>
                    </a:cubicBezTo>
                    <a:cubicBezTo>
                      <a:pt x="151" y="113"/>
                      <a:pt x="150" y="114"/>
                      <a:pt x="150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0" y="115"/>
                      <a:pt x="149" y="115"/>
                      <a:pt x="149" y="115"/>
                    </a:cubicBezTo>
                    <a:cubicBezTo>
                      <a:pt x="149" y="116"/>
                      <a:pt x="148" y="117"/>
                      <a:pt x="147" y="118"/>
                    </a:cubicBezTo>
                    <a:cubicBezTo>
                      <a:pt x="147" y="118"/>
                      <a:pt x="146" y="118"/>
                      <a:pt x="146" y="118"/>
                    </a:cubicBezTo>
                    <a:cubicBezTo>
                      <a:pt x="146" y="119"/>
                      <a:pt x="145" y="120"/>
                      <a:pt x="145" y="121"/>
                    </a:cubicBezTo>
                    <a:cubicBezTo>
                      <a:pt x="144" y="121"/>
                      <a:pt x="144" y="121"/>
                      <a:pt x="145" y="122"/>
                    </a:cubicBezTo>
                    <a:cubicBezTo>
                      <a:pt x="145" y="123"/>
                      <a:pt x="143" y="122"/>
                      <a:pt x="143" y="122"/>
                    </a:cubicBezTo>
                    <a:cubicBezTo>
                      <a:pt x="143" y="123"/>
                      <a:pt x="144" y="124"/>
                      <a:pt x="144" y="124"/>
                    </a:cubicBezTo>
                    <a:cubicBezTo>
                      <a:pt x="143" y="124"/>
                      <a:pt x="143" y="123"/>
                      <a:pt x="143" y="123"/>
                    </a:cubicBezTo>
                    <a:cubicBezTo>
                      <a:pt x="143" y="124"/>
                      <a:pt x="143" y="125"/>
                      <a:pt x="143" y="126"/>
                    </a:cubicBezTo>
                    <a:cubicBezTo>
                      <a:pt x="142" y="126"/>
                      <a:pt x="142" y="126"/>
                      <a:pt x="141" y="126"/>
                    </a:cubicBezTo>
                    <a:cubicBezTo>
                      <a:pt x="141" y="126"/>
                      <a:pt x="141" y="126"/>
                      <a:pt x="140" y="126"/>
                    </a:cubicBezTo>
                    <a:cubicBezTo>
                      <a:pt x="141" y="125"/>
                      <a:pt x="140" y="125"/>
                      <a:pt x="141" y="124"/>
                    </a:cubicBezTo>
                    <a:cubicBezTo>
                      <a:pt x="141" y="123"/>
                      <a:pt x="142" y="123"/>
                      <a:pt x="142" y="121"/>
                    </a:cubicBezTo>
                    <a:cubicBezTo>
                      <a:pt x="141" y="121"/>
                      <a:pt x="140" y="122"/>
                      <a:pt x="140" y="122"/>
                    </a:cubicBezTo>
                    <a:cubicBezTo>
                      <a:pt x="140" y="123"/>
                      <a:pt x="139" y="124"/>
                      <a:pt x="139" y="124"/>
                    </a:cubicBezTo>
                    <a:cubicBezTo>
                      <a:pt x="139" y="125"/>
                      <a:pt x="139" y="124"/>
                      <a:pt x="139" y="125"/>
                    </a:cubicBezTo>
                    <a:cubicBezTo>
                      <a:pt x="138" y="125"/>
                      <a:pt x="139" y="126"/>
                      <a:pt x="138" y="127"/>
                    </a:cubicBezTo>
                    <a:cubicBezTo>
                      <a:pt x="139" y="126"/>
                      <a:pt x="140" y="127"/>
                      <a:pt x="140" y="128"/>
                    </a:cubicBezTo>
                    <a:cubicBezTo>
                      <a:pt x="140" y="128"/>
                      <a:pt x="139" y="128"/>
                      <a:pt x="139" y="129"/>
                    </a:cubicBezTo>
                    <a:cubicBezTo>
                      <a:pt x="139" y="129"/>
                      <a:pt x="140" y="129"/>
                      <a:pt x="140" y="130"/>
                    </a:cubicBezTo>
                    <a:cubicBezTo>
                      <a:pt x="139" y="130"/>
                      <a:pt x="139" y="129"/>
                      <a:pt x="139" y="130"/>
                    </a:cubicBezTo>
                    <a:cubicBezTo>
                      <a:pt x="139" y="130"/>
                      <a:pt x="138" y="130"/>
                      <a:pt x="138" y="130"/>
                    </a:cubicBezTo>
                    <a:cubicBezTo>
                      <a:pt x="137" y="129"/>
                      <a:pt x="139" y="127"/>
                      <a:pt x="137" y="127"/>
                    </a:cubicBezTo>
                    <a:cubicBezTo>
                      <a:pt x="137" y="127"/>
                      <a:pt x="137" y="128"/>
                      <a:pt x="136" y="128"/>
                    </a:cubicBezTo>
                    <a:cubicBezTo>
                      <a:pt x="136" y="128"/>
                      <a:pt x="136" y="128"/>
                      <a:pt x="136" y="128"/>
                    </a:cubicBezTo>
                    <a:cubicBezTo>
                      <a:pt x="135" y="129"/>
                      <a:pt x="135" y="130"/>
                      <a:pt x="134" y="130"/>
                    </a:cubicBezTo>
                    <a:cubicBezTo>
                      <a:pt x="134" y="131"/>
                      <a:pt x="134" y="131"/>
                      <a:pt x="135" y="131"/>
                    </a:cubicBezTo>
                    <a:cubicBezTo>
                      <a:pt x="134" y="131"/>
                      <a:pt x="134" y="133"/>
                      <a:pt x="133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133"/>
                      <a:pt x="132" y="133"/>
                      <a:pt x="132" y="133"/>
                    </a:cubicBezTo>
                    <a:cubicBezTo>
                      <a:pt x="132" y="134"/>
                      <a:pt x="132" y="134"/>
                      <a:pt x="132" y="134"/>
                    </a:cubicBezTo>
                    <a:cubicBezTo>
                      <a:pt x="132" y="134"/>
                      <a:pt x="132" y="135"/>
                      <a:pt x="132" y="135"/>
                    </a:cubicBez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2" y="136"/>
                      <a:pt x="132" y="136"/>
                      <a:pt x="132" y="137"/>
                    </a:cubicBezTo>
                    <a:cubicBezTo>
                      <a:pt x="132" y="137"/>
                      <a:pt x="132" y="138"/>
                      <a:pt x="131" y="138"/>
                    </a:cubicBezTo>
                    <a:cubicBezTo>
                      <a:pt x="131" y="138"/>
                      <a:pt x="131" y="138"/>
                      <a:pt x="131" y="138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1" y="136"/>
                      <a:pt x="132" y="135"/>
                      <a:pt x="131" y="135"/>
                    </a:cubicBezTo>
                    <a:cubicBezTo>
                      <a:pt x="131" y="135"/>
                      <a:pt x="130" y="136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lose/>
                    <a:moveTo>
                      <a:pt x="112" y="193"/>
                    </a:moveTo>
                    <a:cubicBezTo>
                      <a:pt x="112" y="193"/>
                      <a:pt x="112" y="194"/>
                      <a:pt x="113" y="194"/>
                    </a:cubicBezTo>
                    <a:cubicBezTo>
                      <a:pt x="113" y="195"/>
                      <a:pt x="112" y="195"/>
                      <a:pt x="112" y="195"/>
                    </a:cubicBezTo>
                    <a:cubicBezTo>
                      <a:pt x="112" y="195"/>
                      <a:pt x="112" y="194"/>
                      <a:pt x="112" y="193"/>
                    </a:cubicBezTo>
                    <a:close/>
                    <a:moveTo>
                      <a:pt x="112" y="219"/>
                    </a:moveTo>
                    <a:cubicBezTo>
                      <a:pt x="110" y="217"/>
                      <a:pt x="111" y="214"/>
                      <a:pt x="111" y="212"/>
                    </a:cubicBezTo>
                    <a:cubicBezTo>
                      <a:pt x="111" y="213"/>
                      <a:pt x="112" y="213"/>
                      <a:pt x="112" y="212"/>
                    </a:cubicBezTo>
                    <a:cubicBezTo>
                      <a:pt x="113" y="212"/>
                      <a:pt x="112" y="213"/>
                      <a:pt x="112" y="214"/>
                    </a:cubicBezTo>
                    <a:cubicBezTo>
                      <a:pt x="112" y="214"/>
                      <a:pt x="112" y="214"/>
                      <a:pt x="111" y="214"/>
                    </a:cubicBezTo>
                    <a:cubicBezTo>
                      <a:pt x="111" y="216"/>
                      <a:pt x="112" y="216"/>
                      <a:pt x="112" y="219"/>
                    </a:cubicBezTo>
                    <a:close/>
                    <a:moveTo>
                      <a:pt x="112" y="216"/>
                    </a:moveTo>
                    <a:cubicBezTo>
                      <a:pt x="113" y="216"/>
                      <a:pt x="112" y="218"/>
                      <a:pt x="113" y="217"/>
                    </a:cubicBezTo>
                    <a:cubicBezTo>
                      <a:pt x="112" y="219"/>
                      <a:pt x="113" y="220"/>
                      <a:pt x="113" y="222"/>
                    </a:cubicBezTo>
                    <a:cubicBezTo>
                      <a:pt x="112" y="221"/>
                      <a:pt x="112" y="218"/>
                      <a:pt x="112" y="216"/>
                    </a:cubicBezTo>
                    <a:close/>
                    <a:moveTo>
                      <a:pt x="113" y="228"/>
                    </a:moveTo>
                    <a:cubicBezTo>
                      <a:pt x="113" y="229"/>
                      <a:pt x="113" y="227"/>
                      <a:pt x="113" y="226"/>
                    </a:cubicBezTo>
                    <a:cubicBezTo>
                      <a:pt x="114" y="225"/>
                      <a:pt x="113" y="227"/>
                      <a:pt x="113" y="228"/>
                    </a:cubicBezTo>
                    <a:close/>
                    <a:moveTo>
                      <a:pt x="113" y="225"/>
                    </a:moveTo>
                    <a:cubicBezTo>
                      <a:pt x="112" y="226"/>
                      <a:pt x="113" y="224"/>
                      <a:pt x="113" y="224"/>
                    </a:cubicBezTo>
                    <a:cubicBezTo>
                      <a:pt x="113" y="224"/>
                      <a:pt x="114" y="224"/>
                      <a:pt x="113" y="225"/>
                    </a:cubicBezTo>
                    <a:close/>
                    <a:moveTo>
                      <a:pt x="114" y="203"/>
                    </a:moveTo>
                    <a:cubicBezTo>
                      <a:pt x="113" y="203"/>
                      <a:pt x="114" y="202"/>
                      <a:pt x="113" y="202"/>
                    </a:cubicBezTo>
                    <a:cubicBezTo>
                      <a:pt x="112" y="202"/>
                      <a:pt x="113" y="203"/>
                      <a:pt x="113" y="204"/>
                    </a:cubicBezTo>
                    <a:cubicBezTo>
                      <a:pt x="112" y="204"/>
                      <a:pt x="113" y="209"/>
                      <a:pt x="112" y="210"/>
                    </a:cubicBezTo>
                    <a:cubicBezTo>
                      <a:pt x="110" y="211"/>
                      <a:pt x="111" y="209"/>
                      <a:pt x="111" y="208"/>
                    </a:cubicBezTo>
                    <a:cubicBezTo>
                      <a:pt x="111" y="206"/>
                      <a:pt x="111" y="204"/>
                      <a:pt x="112" y="202"/>
                    </a:cubicBezTo>
                    <a:cubicBezTo>
                      <a:pt x="112" y="202"/>
                      <a:pt x="113" y="201"/>
                      <a:pt x="113" y="200"/>
                    </a:cubicBezTo>
                    <a:cubicBezTo>
                      <a:pt x="113" y="200"/>
                      <a:pt x="112" y="200"/>
                      <a:pt x="112" y="200"/>
                    </a:cubicBezTo>
                    <a:cubicBezTo>
                      <a:pt x="112" y="200"/>
                      <a:pt x="113" y="200"/>
                      <a:pt x="113" y="199"/>
                    </a:cubicBezTo>
                    <a:cubicBezTo>
                      <a:pt x="114" y="200"/>
                      <a:pt x="114" y="201"/>
                      <a:pt x="114" y="203"/>
                    </a:cubicBezTo>
                    <a:close/>
                    <a:moveTo>
                      <a:pt x="116" y="188"/>
                    </a:moveTo>
                    <a:cubicBezTo>
                      <a:pt x="116" y="188"/>
                      <a:pt x="117" y="189"/>
                      <a:pt x="116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15" y="190"/>
                      <a:pt x="116" y="189"/>
                      <a:pt x="116" y="188"/>
                    </a:cubicBezTo>
                    <a:cubicBezTo>
                      <a:pt x="116" y="187"/>
                      <a:pt x="116" y="187"/>
                      <a:pt x="116" y="186"/>
                    </a:cubicBezTo>
                    <a:cubicBezTo>
                      <a:pt x="117" y="186"/>
                      <a:pt x="117" y="187"/>
                      <a:pt x="117" y="187"/>
                    </a:cubicBezTo>
                    <a:cubicBezTo>
                      <a:pt x="118" y="188"/>
                      <a:pt x="117" y="188"/>
                      <a:pt x="116" y="188"/>
                    </a:cubicBezTo>
                    <a:close/>
                    <a:moveTo>
                      <a:pt x="243" y="38"/>
                    </a:moveTo>
                    <a:cubicBezTo>
                      <a:pt x="243" y="39"/>
                      <a:pt x="242" y="39"/>
                      <a:pt x="241" y="39"/>
                    </a:cubicBezTo>
                    <a:cubicBezTo>
                      <a:pt x="241" y="38"/>
                      <a:pt x="242" y="38"/>
                      <a:pt x="243" y="38"/>
                    </a:cubicBezTo>
                    <a:close/>
                    <a:moveTo>
                      <a:pt x="230" y="46"/>
                    </a:moveTo>
                    <a:cubicBezTo>
                      <a:pt x="230" y="46"/>
                      <a:pt x="230" y="46"/>
                      <a:pt x="230" y="46"/>
                    </a:cubicBezTo>
                    <a:cubicBezTo>
                      <a:pt x="231" y="45"/>
                      <a:pt x="231" y="46"/>
                      <a:pt x="231" y="45"/>
                    </a:cubicBezTo>
                    <a:cubicBezTo>
                      <a:pt x="232" y="45"/>
                      <a:pt x="232" y="45"/>
                      <a:pt x="232" y="45"/>
                    </a:cubicBezTo>
                    <a:cubicBezTo>
                      <a:pt x="233" y="44"/>
                      <a:pt x="234" y="43"/>
                      <a:pt x="234" y="43"/>
                    </a:cubicBezTo>
                    <a:cubicBezTo>
                      <a:pt x="235" y="42"/>
                      <a:pt x="235" y="43"/>
                      <a:pt x="235" y="43"/>
                    </a:cubicBezTo>
                    <a:cubicBezTo>
                      <a:pt x="235" y="45"/>
                      <a:pt x="233" y="44"/>
                      <a:pt x="232" y="45"/>
                    </a:cubicBezTo>
                    <a:cubicBezTo>
                      <a:pt x="232" y="46"/>
                      <a:pt x="231" y="46"/>
                      <a:pt x="230" y="47"/>
                    </a:cubicBezTo>
                    <a:cubicBezTo>
                      <a:pt x="230" y="47"/>
                      <a:pt x="230" y="47"/>
                      <a:pt x="230" y="47"/>
                    </a:cubicBezTo>
                    <a:cubicBezTo>
                      <a:pt x="229" y="47"/>
                      <a:pt x="230" y="47"/>
                      <a:pt x="230" y="46"/>
                    </a:cubicBezTo>
                    <a:close/>
                    <a:moveTo>
                      <a:pt x="229" y="47"/>
                    </a:moveTo>
                    <a:cubicBezTo>
                      <a:pt x="229" y="48"/>
                      <a:pt x="228" y="47"/>
                      <a:pt x="228" y="48"/>
                    </a:cubicBezTo>
                    <a:cubicBezTo>
                      <a:pt x="227" y="48"/>
                      <a:pt x="227" y="49"/>
                      <a:pt x="226" y="49"/>
                    </a:cubicBezTo>
                    <a:cubicBezTo>
                      <a:pt x="227" y="48"/>
                      <a:pt x="227" y="46"/>
                      <a:pt x="229" y="47"/>
                    </a:cubicBezTo>
                    <a:close/>
                    <a:moveTo>
                      <a:pt x="219" y="51"/>
                    </a:moveTo>
                    <a:cubicBezTo>
                      <a:pt x="219" y="51"/>
                      <a:pt x="219" y="51"/>
                      <a:pt x="219" y="51"/>
                    </a:cubicBezTo>
                    <a:cubicBezTo>
                      <a:pt x="220" y="51"/>
                      <a:pt x="221" y="51"/>
                      <a:pt x="220" y="52"/>
                    </a:cubicBezTo>
                    <a:cubicBezTo>
                      <a:pt x="220" y="53"/>
                      <a:pt x="218" y="52"/>
                      <a:pt x="219" y="51"/>
                    </a:cubicBezTo>
                    <a:close/>
                    <a:moveTo>
                      <a:pt x="200" y="65"/>
                    </a:moveTo>
                    <a:cubicBezTo>
                      <a:pt x="200" y="66"/>
                      <a:pt x="199" y="68"/>
                      <a:pt x="198" y="67"/>
                    </a:cubicBezTo>
                    <a:cubicBezTo>
                      <a:pt x="197" y="67"/>
                      <a:pt x="199" y="66"/>
                      <a:pt x="200" y="65"/>
                    </a:cubicBezTo>
                    <a:close/>
                    <a:moveTo>
                      <a:pt x="198" y="68"/>
                    </a:moveTo>
                    <a:cubicBezTo>
                      <a:pt x="198" y="68"/>
                      <a:pt x="195" y="69"/>
                      <a:pt x="195" y="69"/>
                    </a:cubicBezTo>
                    <a:cubicBezTo>
                      <a:pt x="195" y="67"/>
                      <a:pt x="197" y="67"/>
                      <a:pt x="198" y="68"/>
                    </a:cubicBezTo>
                    <a:close/>
                    <a:moveTo>
                      <a:pt x="193" y="69"/>
                    </a:moveTo>
                    <a:cubicBezTo>
                      <a:pt x="193" y="70"/>
                      <a:pt x="194" y="69"/>
                      <a:pt x="194" y="69"/>
                    </a:cubicBezTo>
                    <a:cubicBezTo>
                      <a:pt x="194" y="69"/>
                      <a:pt x="194" y="70"/>
                      <a:pt x="195" y="70"/>
                    </a:cubicBezTo>
                    <a:cubicBezTo>
                      <a:pt x="195" y="71"/>
                      <a:pt x="193" y="71"/>
                      <a:pt x="193" y="69"/>
                    </a:cubicBezTo>
                    <a:close/>
                    <a:moveTo>
                      <a:pt x="171" y="94"/>
                    </a:moveTo>
                    <a:cubicBezTo>
                      <a:pt x="172" y="94"/>
                      <a:pt x="169" y="98"/>
                      <a:pt x="168" y="97"/>
                    </a:cubicBezTo>
                    <a:cubicBezTo>
                      <a:pt x="168" y="97"/>
                      <a:pt x="170" y="93"/>
                      <a:pt x="171" y="94"/>
                    </a:cubicBezTo>
                    <a:close/>
                    <a:moveTo>
                      <a:pt x="167" y="98"/>
                    </a:moveTo>
                    <a:cubicBezTo>
                      <a:pt x="167" y="99"/>
                      <a:pt x="167" y="99"/>
                      <a:pt x="167" y="99"/>
                    </a:cubicBezTo>
                    <a:cubicBezTo>
                      <a:pt x="159" y="105"/>
                      <a:pt x="166" y="96"/>
                      <a:pt x="167" y="98"/>
                    </a:cubicBezTo>
                    <a:close/>
                    <a:moveTo>
                      <a:pt x="161" y="102"/>
                    </a:moveTo>
                    <a:cubicBezTo>
                      <a:pt x="162" y="102"/>
                      <a:pt x="163" y="102"/>
                      <a:pt x="163" y="103"/>
                    </a:cubicBezTo>
                    <a:cubicBezTo>
                      <a:pt x="164" y="102"/>
                      <a:pt x="162" y="104"/>
                      <a:pt x="160" y="104"/>
                    </a:cubicBezTo>
                    <a:cubicBezTo>
                      <a:pt x="160" y="103"/>
                      <a:pt x="161" y="103"/>
                      <a:pt x="161" y="102"/>
                    </a:cubicBezTo>
                    <a:close/>
                    <a:moveTo>
                      <a:pt x="161" y="105"/>
                    </a:moveTo>
                    <a:cubicBezTo>
                      <a:pt x="161" y="106"/>
                      <a:pt x="159" y="110"/>
                      <a:pt x="158" y="109"/>
                    </a:cubicBezTo>
                    <a:cubicBezTo>
                      <a:pt x="158" y="108"/>
                      <a:pt x="160" y="106"/>
                      <a:pt x="161" y="105"/>
                    </a:cubicBezTo>
                    <a:close/>
                    <a:moveTo>
                      <a:pt x="126" y="158"/>
                    </a:moveTo>
                    <a:cubicBezTo>
                      <a:pt x="126" y="159"/>
                      <a:pt x="125" y="160"/>
                      <a:pt x="125" y="160"/>
                    </a:cubicBezTo>
                    <a:cubicBezTo>
                      <a:pt x="124" y="160"/>
                      <a:pt x="125" y="157"/>
                      <a:pt x="126" y="157"/>
                    </a:cubicBezTo>
                    <a:cubicBezTo>
                      <a:pt x="127" y="156"/>
                      <a:pt x="126" y="158"/>
                      <a:pt x="126" y="158"/>
                    </a:cubicBezTo>
                    <a:close/>
                    <a:moveTo>
                      <a:pt x="128" y="154"/>
                    </a:moveTo>
                    <a:cubicBezTo>
                      <a:pt x="128" y="154"/>
                      <a:pt x="127" y="154"/>
                      <a:pt x="127" y="155"/>
                    </a:cubicBezTo>
                    <a:cubicBezTo>
                      <a:pt x="127" y="155"/>
                      <a:pt x="127" y="157"/>
                      <a:pt x="126" y="156"/>
                    </a:cubicBezTo>
                    <a:cubicBezTo>
                      <a:pt x="126" y="155"/>
                      <a:pt x="127" y="155"/>
                      <a:pt x="127" y="154"/>
                    </a:cubicBezTo>
                    <a:cubicBezTo>
                      <a:pt x="127" y="154"/>
                      <a:pt x="127" y="152"/>
                      <a:pt x="128" y="152"/>
                    </a:cubicBezTo>
                    <a:cubicBezTo>
                      <a:pt x="128" y="153"/>
                      <a:pt x="128" y="153"/>
                      <a:pt x="128" y="154"/>
                    </a:cubicBezTo>
                    <a:close/>
                    <a:moveTo>
                      <a:pt x="136" y="131"/>
                    </a:moveTo>
                    <a:cubicBezTo>
                      <a:pt x="137" y="131"/>
                      <a:pt x="137" y="133"/>
                      <a:pt x="136" y="134"/>
                    </a:cubicBezTo>
                    <a:cubicBezTo>
                      <a:pt x="135" y="133"/>
                      <a:pt x="136" y="133"/>
                      <a:pt x="136" y="131"/>
                    </a:cubicBezTo>
                    <a:close/>
                    <a:moveTo>
                      <a:pt x="133" y="139"/>
                    </a:moveTo>
                    <a:cubicBezTo>
                      <a:pt x="132" y="137"/>
                      <a:pt x="133" y="137"/>
                      <a:pt x="134" y="136"/>
                    </a:cubicBezTo>
                    <a:cubicBezTo>
                      <a:pt x="134" y="136"/>
                      <a:pt x="135" y="135"/>
                      <a:pt x="135" y="134"/>
                    </a:cubicBezTo>
                    <a:cubicBezTo>
                      <a:pt x="135" y="134"/>
                      <a:pt x="135" y="135"/>
                      <a:pt x="135" y="136"/>
                    </a:cubicBezTo>
                    <a:cubicBezTo>
                      <a:pt x="135" y="137"/>
                      <a:pt x="134" y="137"/>
                      <a:pt x="134" y="137"/>
                    </a:cubicBezTo>
                    <a:cubicBezTo>
                      <a:pt x="134" y="137"/>
                      <a:pt x="133" y="138"/>
                      <a:pt x="133" y="138"/>
                    </a:cubicBezTo>
                    <a:cubicBezTo>
                      <a:pt x="133" y="139"/>
                      <a:pt x="134" y="139"/>
                      <a:pt x="134" y="140"/>
                    </a:cubicBezTo>
                    <a:cubicBezTo>
                      <a:pt x="133" y="140"/>
                      <a:pt x="133" y="140"/>
                      <a:pt x="133" y="140"/>
                    </a:cubicBezTo>
                    <a:cubicBezTo>
                      <a:pt x="133" y="140"/>
                      <a:pt x="133" y="141"/>
                      <a:pt x="132" y="141"/>
                    </a:cubicBezTo>
                    <a:cubicBezTo>
                      <a:pt x="132" y="140"/>
                      <a:pt x="133" y="140"/>
                      <a:pt x="133" y="139"/>
                    </a:cubicBezTo>
                    <a:close/>
                    <a:moveTo>
                      <a:pt x="132" y="142"/>
                    </a:moveTo>
                    <a:cubicBezTo>
                      <a:pt x="132" y="142"/>
                      <a:pt x="132" y="143"/>
                      <a:pt x="132" y="143"/>
                    </a:cubicBezTo>
                    <a:cubicBezTo>
                      <a:pt x="132" y="144"/>
                      <a:pt x="132" y="144"/>
                      <a:pt x="132" y="144"/>
                    </a:cubicBezTo>
                    <a:cubicBezTo>
                      <a:pt x="131" y="145"/>
                      <a:pt x="131" y="146"/>
                      <a:pt x="130" y="146"/>
                    </a:cubicBezTo>
                    <a:cubicBezTo>
                      <a:pt x="130" y="147"/>
                      <a:pt x="130" y="147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29" y="150"/>
                      <a:pt x="130" y="152"/>
                      <a:pt x="128" y="152"/>
                    </a:cubicBezTo>
                    <a:cubicBezTo>
                      <a:pt x="128" y="151"/>
                      <a:pt x="130" y="149"/>
                      <a:pt x="129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5"/>
                      <a:pt x="131" y="145"/>
                      <a:pt x="131" y="143"/>
                    </a:cubicBezTo>
                    <a:cubicBezTo>
                      <a:pt x="131" y="143"/>
                      <a:pt x="132" y="143"/>
                      <a:pt x="132" y="142"/>
                    </a:cubicBezTo>
                    <a:close/>
                    <a:moveTo>
                      <a:pt x="114" y="175"/>
                    </a:moveTo>
                    <a:cubicBezTo>
                      <a:pt x="114" y="174"/>
                      <a:pt x="115" y="174"/>
                      <a:pt x="115" y="173"/>
                    </a:cubicBezTo>
                    <a:cubicBezTo>
                      <a:pt x="114" y="173"/>
                      <a:pt x="114" y="173"/>
                      <a:pt x="114" y="173"/>
                    </a:cubicBezTo>
                    <a:cubicBezTo>
                      <a:pt x="114" y="174"/>
                      <a:pt x="113" y="175"/>
                      <a:pt x="114" y="175"/>
                    </a:cubicBezTo>
                    <a:close/>
                  </a:path>
                </a:pathLst>
              </a:custGeom>
              <a:solidFill>
                <a:schemeClr val="bg1">
                  <a:alpha val="32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88" name="组合 87">
              <a:extLst>
                <a:ext uri="{FF2B5EF4-FFF2-40B4-BE49-F238E27FC236}">
                  <a16:creationId xmlns:a16="http://schemas.microsoft.com/office/drawing/2014/main" id="{B4FDA73C-C144-4803-A2BE-9994DD01F2CF}"/>
                </a:ext>
              </a:extLst>
            </p:cNvPr>
            <p:cNvGrpSpPr/>
            <p:nvPr/>
          </p:nvGrpSpPr>
          <p:grpSpPr>
            <a:xfrm>
              <a:off x="8590440" y="2902941"/>
              <a:ext cx="1980245" cy="1980245"/>
              <a:chOff x="866810" y="2652715"/>
              <a:chExt cx="1597660" cy="1597660"/>
            </a:xfrm>
          </p:grpSpPr>
          <p:grpSp>
            <p:nvGrpSpPr>
              <p:cNvPr id="89" name="组合 88">
                <a:extLst>
                  <a:ext uri="{FF2B5EF4-FFF2-40B4-BE49-F238E27FC236}">
                    <a16:creationId xmlns:a16="http://schemas.microsoft.com/office/drawing/2014/main" id="{3718C1C4-5EC7-4AD4-8A02-E2525AB369B2}"/>
                  </a:ext>
                </a:extLst>
              </p:cNvPr>
              <p:cNvGrpSpPr/>
              <p:nvPr/>
            </p:nvGrpSpPr>
            <p:grpSpPr>
              <a:xfrm>
                <a:off x="866810" y="2652715"/>
                <a:ext cx="1597660" cy="1597660"/>
                <a:chOff x="1828800" y="2301240"/>
                <a:chExt cx="2204720" cy="2204720"/>
              </a:xfrm>
            </p:grpSpPr>
            <p:sp>
              <p:nvSpPr>
                <p:cNvPr id="91" name="椭圆 90">
                  <a:extLst>
                    <a:ext uri="{FF2B5EF4-FFF2-40B4-BE49-F238E27FC236}">
                      <a16:creationId xmlns:a16="http://schemas.microsoft.com/office/drawing/2014/main" id="{A9022A7B-C928-415F-9C41-C9C55CD41294}"/>
                    </a:ext>
                  </a:extLst>
                </p:cNvPr>
                <p:cNvSpPr/>
                <p:nvPr/>
              </p:nvSpPr>
              <p:spPr>
                <a:xfrm>
                  <a:off x="1828800" y="2301240"/>
                  <a:ext cx="2204720" cy="2204720"/>
                </a:xfrm>
                <a:prstGeom prst="ellipse">
                  <a:avLst/>
                </a:prstGeom>
                <a:noFill/>
                <a:ln w="9525">
                  <a:solidFill>
                    <a:schemeClr val="accent1">
                      <a:shade val="50000"/>
                      <a:alpha val="43000"/>
                    </a:schemeClr>
                  </a:solidFill>
                  <a:prstDash val="sysDot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92" name="椭圆 91">
                  <a:extLst>
                    <a:ext uri="{FF2B5EF4-FFF2-40B4-BE49-F238E27FC236}">
                      <a16:creationId xmlns:a16="http://schemas.microsoft.com/office/drawing/2014/main" id="{171E98C7-6E3C-440D-9550-92C626905A53}"/>
                    </a:ext>
                  </a:extLst>
                </p:cNvPr>
                <p:cNvSpPr/>
                <p:nvPr/>
              </p:nvSpPr>
              <p:spPr>
                <a:xfrm>
                  <a:off x="1940560" y="2413000"/>
                  <a:ext cx="1981200" cy="1981200"/>
                </a:xfrm>
                <a:prstGeom prst="ellipse">
                  <a:avLst/>
                </a:prstGeom>
                <a:solidFill>
                  <a:schemeClr val="accent1">
                    <a:alpha val="6000"/>
                  </a:schemeClr>
                </a:solidFill>
                <a:ln w="9525">
                  <a:solidFill>
                    <a:schemeClr val="accent1">
                      <a:shade val="50000"/>
                      <a:alpha val="79000"/>
                    </a:schemeClr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</p:grpSp>
          <p:sp>
            <p:nvSpPr>
              <p:cNvPr id="90" name="Freeform 5">
                <a:extLst>
                  <a:ext uri="{FF2B5EF4-FFF2-40B4-BE49-F238E27FC236}">
                    <a16:creationId xmlns:a16="http://schemas.microsoft.com/office/drawing/2014/main" id="{CCDB6BDD-D6A9-4576-949F-81D3574D70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6794" y="2868376"/>
                <a:ext cx="1143621" cy="1166335"/>
              </a:xfrm>
              <a:custGeom>
                <a:avLst/>
                <a:gdLst>
                  <a:gd name="T0" fmla="*/ 363 w 786"/>
                  <a:gd name="T1" fmla="*/ 284 h 801"/>
                  <a:gd name="T2" fmla="*/ 626 w 786"/>
                  <a:gd name="T3" fmla="*/ 134 h 801"/>
                  <a:gd name="T4" fmla="*/ 682 w 786"/>
                  <a:gd name="T5" fmla="*/ 349 h 801"/>
                  <a:gd name="T6" fmla="*/ 783 w 786"/>
                  <a:gd name="T7" fmla="*/ 364 h 801"/>
                  <a:gd name="T8" fmla="*/ 755 w 786"/>
                  <a:gd name="T9" fmla="*/ 486 h 801"/>
                  <a:gd name="T10" fmla="*/ 672 w 786"/>
                  <a:gd name="T11" fmla="*/ 431 h 801"/>
                  <a:gd name="T12" fmla="*/ 701 w 786"/>
                  <a:gd name="T13" fmla="*/ 535 h 801"/>
                  <a:gd name="T14" fmla="*/ 403 w 786"/>
                  <a:gd name="T15" fmla="*/ 326 h 801"/>
                  <a:gd name="T16" fmla="*/ 578 w 786"/>
                  <a:gd name="T17" fmla="*/ 516 h 801"/>
                  <a:gd name="T18" fmla="*/ 671 w 786"/>
                  <a:gd name="T19" fmla="*/ 565 h 801"/>
                  <a:gd name="T20" fmla="*/ 608 w 786"/>
                  <a:gd name="T21" fmla="*/ 488 h 801"/>
                  <a:gd name="T22" fmla="*/ 662 w 786"/>
                  <a:gd name="T23" fmla="*/ 523 h 801"/>
                  <a:gd name="T24" fmla="*/ 431 w 786"/>
                  <a:gd name="T25" fmla="*/ 280 h 801"/>
                  <a:gd name="T26" fmla="*/ 578 w 786"/>
                  <a:gd name="T27" fmla="*/ 486 h 801"/>
                  <a:gd name="T28" fmla="*/ 620 w 786"/>
                  <a:gd name="T29" fmla="*/ 536 h 801"/>
                  <a:gd name="T30" fmla="*/ 666 w 786"/>
                  <a:gd name="T31" fmla="*/ 549 h 801"/>
                  <a:gd name="T32" fmla="*/ 225 w 786"/>
                  <a:gd name="T33" fmla="*/ 648 h 801"/>
                  <a:gd name="T34" fmla="*/ 179 w 786"/>
                  <a:gd name="T35" fmla="*/ 491 h 801"/>
                  <a:gd name="T36" fmla="*/ 301 w 786"/>
                  <a:gd name="T37" fmla="*/ 440 h 801"/>
                  <a:gd name="T38" fmla="*/ 242 w 786"/>
                  <a:gd name="T39" fmla="*/ 369 h 801"/>
                  <a:gd name="T40" fmla="*/ 167 w 786"/>
                  <a:gd name="T41" fmla="*/ 436 h 801"/>
                  <a:gd name="T42" fmla="*/ 148 w 786"/>
                  <a:gd name="T43" fmla="*/ 665 h 801"/>
                  <a:gd name="T44" fmla="*/ 145 w 786"/>
                  <a:gd name="T45" fmla="*/ 433 h 801"/>
                  <a:gd name="T46" fmla="*/ 405 w 786"/>
                  <a:gd name="T47" fmla="*/ 261 h 801"/>
                  <a:gd name="T48" fmla="*/ 323 w 786"/>
                  <a:gd name="T49" fmla="*/ 106 h 801"/>
                  <a:gd name="T50" fmla="*/ 235 w 786"/>
                  <a:gd name="T51" fmla="*/ 281 h 801"/>
                  <a:gd name="T52" fmla="*/ 121 w 786"/>
                  <a:gd name="T53" fmla="*/ 394 h 801"/>
                  <a:gd name="T54" fmla="*/ 91 w 786"/>
                  <a:gd name="T55" fmla="*/ 557 h 801"/>
                  <a:gd name="T56" fmla="*/ 212 w 786"/>
                  <a:gd name="T57" fmla="*/ 743 h 801"/>
                  <a:gd name="T58" fmla="*/ 293 w 786"/>
                  <a:gd name="T59" fmla="*/ 785 h 801"/>
                  <a:gd name="T60" fmla="*/ 251 w 786"/>
                  <a:gd name="T61" fmla="*/ 366 h 801"/>
                  <a:gd name="T62" fmla="*/ 173 w 786"/>
                  <a:gd name="T63" fmla="*/ 436 h 801"/>
                  <a:gd name="T64" fmla="*/ 289 w 786"/>
                  <a:gd name="T65" fmla="*/ 291 h 801"/>
                  <a:gd name="T66" fmla="*/ 142 w 786"/>
                  <a:gd name="T67" fmla="*/ 394 h 801"/>
                  <a:gd name="T68" fmla="*/ 158 w 786"/>
                  <a:gd name="T69" fmla="*/ 370 h 801"/>
                  <a:gd name="T70" fmla="*/ 127 w 786"/>
                  <a:gd name="T71" fmla="*/ 418 h 801"/>
                  <a:gd name="T72" fmla="*/ 146 w 786"/>
                  <a:gd name="T73" fmla="*/ 545 h 801"/>
                  <a:gd name="T74" fmla="*/ 151 w 786"/>
                  <a:gd name="T75" fmla="*/ 534 h 801"/>
                  <a:gd name="T76" fmla="*/ 234 w 786"/>
                  <a:gd name="T77" fmla="*/ 738 h 801"/>
                  <a:gd name="T78" fmla="*/ 92 w 786"/>
                  <a:gd name="T79" fmla="*/ 213 h 801"/>
                  <a:gd name="T80" fmla="*/ 76 w 786"/>
                  <a:gd name="T81" fmla="*/ 291 h 801"/>
                  <a:gd name="T82" fmla="*/ 75 w 786"/>
                  <a:gd name="T83" fmla="*/ 237 h 801"/>
                  <a:gd name="T84" fmla="*/ 644 w 786"/>
                  <a:gd name="T85" fmla="*/ 118 h 801"/>
                  <a:gd name="T86" fmla="*/ 664 w 786"/>
                  <a:gd name="T87" fmla="*/ 139 h 801"/>
                  <a:gd name="T88" fmla="*/ 578 w 786"/>
                  <a:gd name="T89" fmla="*/ 526 h 801"/>
                  <a:gd name="T90" fmla="*/ 562 w 786"/>
                  <a:gd name="T91" fmla="*/ 256 h 801"/>
                  <a:gd name="T92" fmla="*/ 556 w 786"/>
                  <a:gd name="T93" fmla="*/ 67 h 801"/>
                  <a:gd name="T94" fmla="*/ 178 w 786"/>
                  <a:gd name="T95" fmla="*/ 415 h 801"/>
                  <a:gd name="T96" fmla="*/ 704 w 786"/>
                  <a:gd name="T97" fmla="*/ 598 h 801"/>
                  <a:gd name="T98" fmla="*/ 579 w 786"/>
                  <a:gd name="T99" fmla="*/ 663 h 801"/>
                  <a:gd name="T100" fmla="*/ 633 w 786"/>
                  <a:gd name="T101" fmla="*/ 669 h 801"/>
                  <a:gd name="T102" fmla="*/ 471 w 786"/>
                  <a:gd name="T103" fmla="*/ 490 h 801"/>
                  <a:gd name="T104" fmla="*/ 561 w 786"/>
                  <a:gd name="T105" fmla="*/ 665 h 801"/>
                  <a:gd name="T106" fmla="*/ 382 w 786"/>
                  <a:gd name="T107" fmla="*/ 646 h 801"/>
                  <a:gd name="T108" fmla="*/ 593 w 786"/>
                  <a:gd name="T109" fmla="*/ 669 h 801"/>
                  <a:gd name="T110" fmla="*/ 668 w 786"/>
                  <a:gd name="T111" fmla="*/ 624 h 801"/>
                  <a:gd name="T112" fmla="*/ 694 w 786"/>
                  <a:gd name="T113" fmla="*/ 614 h 801"/>
                  <a:gd name="T114" fmla="*/ 97 w 786"/>
                  <a:gd name="T115" fmla="*/ 631 h 801"/>
                  <a:gd name="T116" fmla="*/ 112 w 786"/>
                  <a:gd name="T117" fmla="*/ 657 h 801"/>
                  <a:gd name="T118" fmla="*/ 126 w 786"/>
                  <a:gd name="T119" fmla="*/ 145 h 801"/>
                  <a:gd name="T120" fmla="*/ 194 w 786"/>
                  <a:gd name="T121" fmla="*/ 79 h 801"/>
                  <a:gd name="T122" fmla="*/ 160 w 786"/>
                  <a:gd name="T123" fmla="*/ 97 h 801"/>
                  <a:gd name="T124" fmla="*/ 243 w 786"/>
                  <a:gd name="T125" fmla="*/ 38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801">
                    <a:moveTo>
                      <a:pt x="214" y="292"/>
                    </a:moveTo>
                    <a:cubicBezTo>
                      <a:pt x="214" y="291"/>
                      <a:pt x="216" y="292"/>
                      <a:pt x="216" y="290"/>
                    </a:cubicBezTo>
                    <a:cubicBezTo>
                      <a:pt x="214" y="289"/>
                      <a:pt x="213" y="291"/>
                      <a:pt x="214" y="292"/>
                    </a:cubicBezTo>
                    <a:close/>
                    <a:moveTo>
                      <a:pt x="209" y="293"/>
                    </a:moveTo>
                    <a:cubicBezTo>
                      <a:pt x="210" y="293"/>
                      <a:pt x="211" y="293"/>
                      <a:pt x="211" y="292"/>
                    </a:cubicBezTo>
                    <a:cubicBezTo>
                      <a:pt x="210" y="292"/>
                      <a:pt x="208" y="292"/>
                      <a:pt x="209" y="293"/>
                    </a:cubicBezTo>
                    <a:close/>
                    <a:moveTo>
                      <a:pt x="196" y="302"/>
                    </a:moveTo>
                    <a:cubicBezTo>
                      <a:pt x="197" y="302"/>
                      <a:pt x="198" y="302"/>
                      <a:pt x="198" y="301"/>
                    </a:cubicBezTo>
                    <a:cubicBezTo>
                      <a:pt x="197" y="300"/>
                      <a:pt x="197" y="301"/>
                      <a:pt x="196" y="302"/>
                    </a:cubicBezTo>
                    <a:close/>
                    <a:moveTo>
                      <a:pt x="221" y="285"/>
                    </a:moveTo>
                    <a:cubicBezTo>
                      <a:pt x="222" y="285"/>
                      <a:pt x="222" y="285"/>
                      <a:pt x="222" y="285"/>
                    </a:cubicBezTo>
                    <a:cubicBezTo>
                      <a:pt x="223" y="285"/>
                      <a:pt x="223" y="284"/>
                      <a:pt x="222" y="283"/>
                    </a:cubicBezTo>
                    <a:cubicBezTo>
                      <a:pt x="222" y="284"/>
                      <a:pt x="221" y="284"/>
                      <a:pt x="221" y="285"/>
                    </a:cubicBezTo>
                    <a:close/>
                    <a:moveTo>
                      <a:pt x="206" y="295"/>
                    </a:moveTo>
                    <a:cubicBezTo>
                      <a:pt x="205" y="294"/>
                      <a:pt x="205" y="295"/>
                      <a:pt x="204" y="295"/>
                    </a:cubicBezTo>
                    <a:cubicBezTo>
                      <a:pt x="205" y="297"/>
                      <a:pt x="207" y="295"/>
                      <a:pt x="207" y="295"/>
                    </a:cubicBezTo>
                    <a:cubicBezTo>
                      <a:pt x="208" y="295"/>
                      <a:pt x="208" y="295"/>
                      <a:pt x="209" y="294"/>
                    </a:cubicBezTo>
                    <a:cubicBezTo>
                      <a:pt x="209" y="294"/>
                      <a:pt x="208" y="293"/>
                      <a:pt x="208" y="293"/>
                    </a:cubicBezTo>
                    <a:cubicBezTo>
                      <a:pt x="207" y="294"/>
                      <a:pt x="207" y="294"/>
                      <a:pt x="206" y="295"/>
                    </a:cubicBezTo>
                    <a:close/>
                    <a:moveTo>
                      <a:pt x="195" y="303"/>
                    </a:moveTo>
                    <a:cubicBezTo>
                      <a:pt x="196" y="303"/>
                      <a:pt x="196" y="303"/>
                      <a:pt x="196" y="302"/>
                    </a:cubicBezTo>
                    <a:cubicBezTo>
                      <a:pt x="196" y="302"/>
                      <a:pt x="196" y="302"/>
                      <a:pt x="196" y="302"/>
                    </a:cubicBezTo>
                    <a:cubicBezTo>
                      <a:pt x="195" y="302"/>
                      <a:pt x="196" y="303"/>
                      <a:pt x="195" y="303"/>
                    </a:cubicBezTo>
                    <a:close/>
                    <a:moveTo>
                      <a:pt x="200" y="297"/>
                    </a:moveTo>
                    <a:cubicBezTo>
                      <a:pt x="200" y="298"/>
                      <a:pt x="200" y="299"/>
                      <a:pt x="200" y="299"/>
                    </a:cubicBezTo>
                    <a:cubicBezTo>
                      <a:pt x="200" y="299"/>
                      <a:pt x="198" y="299"/>
                      <a:pt x="199" y="300"/>
                    </a:cubicBezTo>
                    <a:cubicBezTo>
                      <a:pt x="199" y="301"/>
                      <a:pt x="200" y="299"/>
                      <a:pt x="201" y="299"/>
                    </a:cubicBezTo>
                    <a:cubicBezTo>
                      <a:pt x="201" y="299"/>
                      <a:pt x="202" y="299"/>
                      <a:pt x="202" y="299"/>
                    </a:cubicBezTo>
                    <a:cubicBezTo>
                      <a:pt x="202" y="299"/>
                      <a:pt x="202" y="298"/>
                      <a:pt x="203" y="298"/>
                    </a:cubicBezTo>
                    <a:cubicBezTo>
                      <a:pt x="203" y="298"/>
                      <a:pt x="204" y="298"/>
                      <a:pt x="204" y="297"/>
                    </a:cubicBezTo>
                    <a:cubicBezTo>
                      <a:pt x="202" y="296"/>
                      <a:pt x="202" y="297"/>
                      <a:pt x="202" y="297"/>
                    </a:cubicBezTo>
                    <a:cubicBezTo>
                      <a:pt x="201" y="297"/>
                      <a:pt x="201" y="297"/>
                      <a:pt x="200" y="297"/>
                    </a:cubicBezTo>
                    <a:close/>
                    <a:moveTo>
                      <a:pt x="217" y="288"/>
                    </a:moveTo>
                    <a:cubicBezTo>
                      <a:pt x="219" y="290"/>
                      <a:pt x="220" y="287"/>
                      <a:pt x="221" y="286"/>
                    </a:cubicBezTo>
                    <a:cubicBezTo>
                      <a:pt x="220" y="285"/>
                      <a:pt x="220" y="284"/>
                      <a:pt x="218" y="284"/>
                    </a:cubicBezTo>
                    <a:cubicBezTo>
                      <a:pt x="218" y="285"/>
                      <a:pt x="219" y="286"/>
                      <a:pt x="219" y="287"/>
                    </a:cubicBezTo>
                    <a:cubicBezTo>
                      <a:pt x="218" y="287"/>
                      <a:pt x="217" y="287"/>
                      <a:pt x="217" y="288"/>
                    </a:cubicBezTo>
                    <a:close/>
                    <a:moveTo>
                      <a:pt x="245" y="272"/>
                    </a:moveTo>
                    <a:cubicBezTo>
                      <a:pt x="245" y="273"/>
                      <a:pt x="246" y="272"/>
                      <a:pt x="246" y="272"/>
                    </a:cubicBezTo>
                    <a:cubicBezTo>
                      <a:pt x="247" y="272"/>
                      <a:pt x="246" y="271"/>
                      <a:pt x="245" y="271"/>
                    </a:cubicBezTo>
                    <a:cubicBezTo>
                      <a:pt x="245" y="272"/>
                      <a:pt x="245" y="272"/>
                      <a:pt x="245" y="272"/>
                    </a:cubicBezTo>
                    <a:close/>
                    <a:moveTo>
                      <a:pt x="247" y="271"/>
                    </a:moveTo>
                    <a:cubicBezTo>
                      <a:pt x="248" y="271"/>
                      <a:pt x="249" y="270"/>
                      <a:pt x="250" y="270"/>
                    </a:cubicBezTo>
                    <a:cubicBezTo>
                      <a:pt x="250" y="270"/>
                      <a:pt x="250" y="271"/>
                      <a:pt x="250" y="271"/>
                    </a:cubicBezTo>
                    <a:cubicBezTo>
                      <a:pt x="251" y="270"/>
                      <a:pt x="251" y="269"/>
                      <a:pt x="253" y="268"/>
                    </a:cubicBezTo>
                    <a:cubicBezTo>
                      <a:pt x="251" y="267"/>
                      <a:pt x="250" y="269"/>
                      <a:pt x="249" y="268"/>
                    </a:cubicBezTo>
                    <a:cubicBezTo>
                      <a:pt x="249" y="271"/>
                      <a:pt x="247" y="269"/>
                      <a:pt x="247" y="271"/>
                    </a:cubicBezTo>
                    <a:close/>
                    <a:moveTo>
                      <a:pt x="243" y="272"/>
                    </a:moveTo>
                    <a:cubicBezTo>
                      <a:pt x="243" y="273"/>
                      <a:pt x="243" y="273"/>
                      <a:pt x="243" y="273"/>
                    </a:cubicBezTo>
                    <a:cubicBezTo>
                      <a:pt x="244" y="273"/>
                      <a:pt x="244" y="273"/>
                      <a:pt x="244" y="273"/>
                    </a:cubicBezTo>
                    <a:cubicBezTo>
                      <a:pt x="244" y="273"/>
                      <a:pt x="244" y="273"/>
                      <a:pt x="245" y="273"/>
                    </a:cubicBezTo>
                    <a:cubicBezTo>
                      <a:pt x="244" y="273"/>
                      <a:pt x="244" y="272"/>
                      <a:pt x="243" y="272"/>
                    </a:cubicBezTo>
                    <a:close/>
                    <a:moveTo>
                      <a:pt x="237" y="277"/>
                    </a:moveTo>
                    <a:cubicBezTo>
                      <a:pt x="238" y="277"/>
                      <a:pt x="238" y="277"/>
                      <a:pt x="238" y="277"/>
                    </a:cubicBezTo>
                    <a:cubicBezTo>
                      <a:pt x="238" y="277"/>
                      <a:pt x="238" y="277"/>
                      <a:pt x="238" y="276"/>
                    </a:cubicBezTo>
                    <a:cubicBezTo>
                      <a:pt x="238" y="276"/>
                      <a:pt x="238" y="276"/>
                      <a:pt x="238" y="276"/>
                    </a:cubicBezTo>
                    <a:cubicBezTo>
                      <a:pt x="238" y="276"/>
                      <a:pt x="237" y="276"/>
                      <a:pt x="237" y="277"/>
                    </a:cubicBezTo>
                    <a:close/>
                    <a:moveTo>
                      <a:pt x="232" y="280"/>
                    </a:moveTo>
                    <a:cubicBezTo>
                      <a:pt x="233" y="279"/>
                      <a:pt x="235" y="280"/>
                      <a:pt x="235" y="278"/>
                    </a:cubicBezTo>
                    <a:cubicBezTo>
                      <a:pt x="234" y="278"/>
                      <a:pt x="234" y="278"/>
                      <a:pt x="234" y="278"/>
                    </a:cubicBezTo>
                    <a:cubicBezTo>
                      <a:pt x="233" y="279"/>
                      <a:pt x="231" y="280"/>
                      <a:pt x="232" y="280"/>
                    </a:cubicBezTo>
                    <a:close/>
                    <a:moveTo>
                      <a:pt x="239" y="276"/>
                    </a:moveTo>
                    <a:cubicBezTo>
                      <a:pt x="239" y="275"/>
                      <a:pt x="240" y="276"/>
                      <a:pt x="240" y="275"/>
                    </a:cubicBezTo>
                    <a:cubicBezTo>
                      <a:pt x="239" y="275"/>
                      <a:pt x="239" y="275"/>
                      <a:pt x="239" y="275"/>
                    </a:cubicBezTo>
                    <a:cubicBezTo>
                      <a:pt x="239" y="276"/>
                      <a:pt x="239" y="276"/>
                      <a:pt x="239" y="276"/>
                    </a:cubicBezTo>
                    <a:close/>
                    <a:moveTo>
                      <a:pt x="231" y="278"/>
                    </a:moveTo>
                    <a:cubicBezTo>
                      <a:pt x="231" y="278"/>
                      <a:pt x="228" y="279"/>
                      <a:pt x="227" y="280"/>
                    </a:cubicBezTo>
                    <a:cubicBezTo>
                      <a:pt x="226" y="280"/>
                      <a:pt x="225" y="280"/>
                      <a:pt x="225" y="281"/>
                    </a:cubicBezTo>
                    <a:cubicBezTo>
                      <a:pt x="225" y="281"/>
                      <a:pt x="225" y="282"/>
                      <a:pt x="225" y="282"/>
                    </a:cubicBezTo>
                    <a:cubicBezTo>
                      <a:pt x="225" y="282"/>
                      <a:pt x="226" y="282"/>
                      <a:pt x="226" y="282"/>
                    </a:cubicBezTo>
                    <a:cubicBezTo>
                      <a:pt x="226" y="282"/>
                      <a:pt x="226" y="283"/>
                      <a:pt x="227" y="283"/>
                    </a:cubicBezTo>
                    <a:cubicBezTo>
                      <a:pt x="228" y="282"/>
                      <a:pt x="229" y="281"/>
                      <a:pt x="229" y="280"/>
                    </a:cubicBezTo>
                    <a:cubicBezTo>
                      <a:pt x="229" y="279"/>
                      <a:pt x="230" y="280"/>
                      <a:pt x="231" y="279"/>
                    </a:cubicBezTo>
                    <a:cubicBezTo>
                      <a:pt x="230" y="279"/>
                      <a:pt x="231" y="278"/>
                      <a:pt x="231" y="278"/>
                    </a:cubicBezTo>
                    <a:close/>
                    <a:moveTo>
                      <a:pt x="442" y="246"/>
                    </a:moveTo>
                    <a:cubicBezTo>
                      <a:pt x="441" y="246"/>
                      <a:pt x="442" y="248"/>
                      <a:pt x="442" y="248"/>
                    </a:cubicBezTo>
                    <a:cubicBezTo>
                      <a:pt x="443" y="249"/>
                      <a:pt x="443" y="247"/>
                      <a:pt x="444" y="247"/>
                    </a:cubicBezTo>
                    <a:cubicBezTo>
                      <a:pt x="445" y="247"/>
                      <a:pt x="445" y="248"/>
                      <a:pt x="446" y="248"/>
                    </a:cubicBezTo>
                    <a:cubicBezTo>
                      <a:pt x="446" y="246"/>
                      <a:pt x="444" y="246"/>
                      <a:pt x="444" y="245"/>
                    </a:cubicBezTo>
                    <a:cubicBezTo>
                      <a:pt x="443" y="245"/>
                      <a:pt x="443" y="245"/>
                      <a:pt x="443" y="244"/>
                    </a:cubicBezTo>
                    <a:cubicBezTo>
                      <a:pt x="442" y="244"/>
                      <a:pt x="442" y="244"/>
                      <a:pt x="442" y="244"/>
                    </a:cubicBezTo>
                    <a:cubicBezTo>
                      <a:pt x="442" y="246"/>
                      <a:pt x="443" y="246"/>
                      <a:pt x="442" y="246"/>
                    </a:cubicBezTo>
                    <a:close/>
                    <a:moveTo>
                      <a:pt x="192" y="305"/>
                    </a:moveTo>
                    <a:cubicBezTo>
                      <a:pt x="191" y="305"/>
                      <a:pt x="191" y="305"/>
                      <a:pt x="191" y="306"/>
                    </a:cubicBezTo>
                    <a:cubicBezTo>
                      <a:pt x="192" y="307"/>
                      <a:pt x="193" y="305"/>
                      <a:pt x="192" y="305"/>
                    </a:cubicBezTo>
                    <a:close/>
                    <a:moveTo>
                      <a:pt x="429" y="259"/>
                    </a:moveTo>
                    <a:cubicBezTo>
                      <a:pt x="429" y="258"/>
                      <a:pt x="431" y="257"/>
                      <a:pt x="430" y="255"/>
                    </a:cubicBezTo>
                    <a:cubicBezTo>
                      <a:pt x="429" y="255"/>
                      <a:pt x="429" y="255"/>
                      <a:pt x="429" y="255"/>
                    </a:cubicBezTo>
                    <a:cubicBezTo>
                      <a:pt x="428" y="255"/>
                      <a:pt x="427" y="257"/>
                      <a:pt x="425" y="257"/>
                    </a:cubicBezTo>
                    <a:cubicBezTo>
                      <a:pt x="424" y="259"/>
                      <a:pt x="424" y="259"/>
                      <a:pt x="424" y="259"/>
                    </a:cubicBezTo>
                    <a:cubicBezTo>
                      <a:pt x="423" y="259"/>
                      <a:pt x="422" y="259"/>
                      <a:pt x="421" y="260"/>
                    </a:cubicBezTo>
                    <a:cubicBezTo>
                      <a:pt x="421" y="259"/>
                      <a:pt x="419" y="259"/>
                      <a:pt x="418" y="258"/>
                    </a:cubicBezTo>
                    <a:cubicBezTo>
                      <a:pt x="418" y="260"/>
                      <a:pt x="419" y="260"/>
                      <a:pt x="418" y="262"/>
                    </a:cubicBezTo>
                    <a:cubicBezTo>
                      <a:pt x="418" y="262"/>
                      <a:pt x="417" y="262"/>
                      <a:pt x="417" y="262"/>
                    </a:cubicBezTo>
                    <a:cubicBezTo>
                      <a:pt x="416" y="262"/>
                      <a:pt x="416" y="262"/>
                      <a:pt x="416" y="262"/>
                    </a:cubicBezTo>
                    <a:cubicBezTo>
                      <a:pt x="416" y="262"/>
                      <a:pt x="415" y="262"/>
                      <a:pt x="415" y="262"/>
                    </a:cubicBezTo>
                    <a:cubicBezTo>
                      <a:pt x="414" y="263"/>
                      <a:pt x="413" y="263"/>
                      <a:pt x="412" y="263"/>
                    </a:cubicBezTo>
                    <a:cubicBezTo>
                      <a:pt x="412" y="263"/>
                      <a:pt x="412" y="263"/>
                      <a:pt x="411" y="263"/>
                    </a:cubicBezTo>
                    <a:cubicBezTo>
                      <a:pt x="411" y="263"/>
                      <a:pt x="410" y="263"/>
                      <a:pt x="410" y="263"/>
                    </a:cubicBezTo>
                    <a:cubicBezTo>
                      <a:pt x="409" y="264"/>
                      <a:pt x="409" y="264"/>
                      <a:pt x="408" y="264"/>
                    </a:cubicBezTo>
                    <a:cubicBezTo>
                      <a:pt x="408" y="264"/>
                      <a:pt x="407" y="264"/>
                      <a:pt x="407" y="264"/>
                    </a:cubicBezTo>
                    <a:cubicBezTo>
                      <a:pt x="407" y="265"/>
                      <a:pt x="406" y="265"/>
                      <a:pt x="406" y="265"/>
                    </a:cubicBezTo>
                    <a:cubicBezTo>
                      <a:pt x="405" y="265"/>
                      <a:pt x="404" y="266"/>
                      <a:pt x="403" y="267"/>
                    </a:cubicBezTo>
                    <a:cubicBezTo>
                      <a:pt x="401" y="267"/>
                      <a:pt x="399" y="268"/>
                      <a:pt x="399" y="268"/>
                    </a:cubicBezTo>
                    <a:cubicBezTo>
                      <a:pt x="399" y="268"/>
                      <a:pt x="400" y="269"/>
                      <a:pt x="400" y="269"/>
                    </a:cubicBezTo>
                    <a:cubicBezTo>
                      <a:pt x="400" y="270"/>
                      <a:pt x="401" y="270"/>
                      <a:pt x="400" y="271"/>
                    </a:cubicBezTo>
                    <a:cubicBezTo>
                      <a:pt x="399" y="270"/>
                      <a:pt x="398" y="272"/>
                      <a:pt x="397" y="271"/>
                    </a:cubicBezTo>
                    <a:cubicBezTo>
                      <a:pt x="396" y="272"/>
                      <a:pt x="396" y="274"/>
                      <a:pt x="394" y="273"/>
                    </a:cubicBezTo>
                    <a:cubicBezTo>
                      <a:pt x="393" y="273"/>
                      <a:pt x="396" y="271"/>
                      <a:pt x="394" y="271"/>
                    </a:cubicBezTo>
                    <a:cubicBezTo>
                      <a:pt x="394" y="270"/>
                      <a:pt x="393" y="271"/>
                      <a:pt x="393" y="271"/>
                    </a:cubicBezTo>
                    <a:cubicBezTo>
                      <a:pt x="392" y="272"/>
                      <a:pt x="391" y="271"/>
                      <a:pt x="391" y="272"/>
                    </a:cubicBezTo>
                    <a:cubicBezTo>
                      <a:pt x="390" y="273"/>
                      <a:pt x="391" y="273"/>
                      <a:pt x="391" y="274"/>
                    </a:cubicBezTo>
                    <a:cubicBezTo>
                      <a:pt x="390" y="274"/>
                      <a:pt x="390" y="275"/>
                      <a:pt x="390" y="275"/>
                    </a:cubicBezTo>
                    <a:cubicBezTo>
                      <a:pt x="390" y="275"/>
                      <a:pt x="389" y="275"/>
                      <a:pt x="389" y="275"/>
                    </a:cubicBezTo>
                    <a:cubicBezTo>
                      <a:pt x="388" y="276"/>
                      <a:pt x="388" y="276"/>
                      <a:pt x="387" y="277"/>
                    </a:cubicBezTo>
                    <a:cubicBezTo>
                      <a:pt x="386" y="276"/>
                      <a:pt x="386" y="276"/>
                      <a:pt x="385" y="276"/>
                    </a:cubicBezTo>
                    <a:cubicBezTo>
                      <a:pt x="385" y="277"/>
                      <a:pt x="384" y="277"/>
                      <a:pt x="384" y="278"/>
                    </a:cubicBezTo>
                    <a:cubicBezTo>
                      <a:pt x="383" y="277"/>
                      <a:pt x="382" y="278"/>
                      <a:pt x="381" y="278"/>
                    </a:cubicBezTo>
                    <a:cubicBezTo>
                      <a:pt x="380" y="278"/>
                      <a:pt x="380" y="278"/>
                      <a:pt x="379" y="279"/>
                    </a:cubicBezTo>
                    <a:cubicBezTo>
                      <a:pt x="377" y="279"/>
                      <a:pt x="376" y="280"/>
                      <a:pt x="374" y="280"/>
                    </a:cubicBezTo>
                    <a:cubicBezTo>
                      <a:pt x="373" y="281"/>
                      <a:pt x="372" y="281"/>
                      <a:pt x="371" y="282"/>
                    </a:cubicBezTo>
                    <a:cubicBezTo>
                      <a:pt x="370" y="281"/>
                      <a:pt x="370" y="282"/>
                      <a:pt x="369" y="282"/>
                    </a:cubicBezTo>
                    <a:cubicBezTo>
                      <a:pt x="368" y="282"/>
                      <a:pt x="367" y="282"/>
                      <a:pt x="367" y="282"/>
                    </a:cubicBezTo>
                    <a:cubicBezTo>
                      <a:pt x="366" y="283"/>
                      <a:pt x="365" y="283"/>
                      <a:pt x="364" y="284"/>
                    </a:cubicBezTo>
                    <a:cubicBezTo>
                      <a:pt x="364" y="284"/>
                      <a:pt x="364" y="284"/>
                      <a:pt x="363" y="284"/>
                    </a:cubicBezTo>
                    <a:cubicBezTo>
                      <a:pt x="363" y="284"/>
                      <a:pt x="363" y="285"/>
                      <a:pt x="363" y="285"/>
                    </a:cubicBezTo>
                    <a:cubicBezTo>
                      <a:pt x="363" y="285"/>
                      <a:pt x="362" y="285"/>
                      <a:pt x="362" y="286"/>
                    </a:cubicBezTo>
                    <a:cubicBezTo>
                      <a:pt x="363" y="287"/>
                      <a:pt x="364" y="286"/>
                      <a:pt x="365" y="287"/>
                    </a:cubicBezTo>
                    <a:cubicBezTo>
                      <a:pt x="365" y="285"/>
                      <a:pt x="365" y="286"/>
                      <a:pt x="366" y="285"/>
                    </a:cubicBezTo>
                    <a:cubicBezTo>
                      <a:pt x="367" y="285"/>
                      <a:pt x="368" y="284"/>
                      <a:pt x="369" y="284"/>
                    </a:cubicBezTo>
                    <a:cubicBezTo>
                      <a:pt x="370" y="284"/>
                      <a:pt x="371" y="283"/>
                      <a:pt x="372" y="283"/>
                    </a:cubicBezTo>
                    <a:cubicBezTo>
                      <a:pt x="374" y="282"/>
                      <a:pt x="375" y="282"/>
                      <a:pt x="377" y="282"/>
                    </a:cubicBezTo>
                    <a:cubicBezTo>
                      <a:pt x="378" y="281"/>
                      <a:pt x="380" y="280"/>
                      <a:pt x="381" y="280"/>
                    </a:cubicBezTo>
                    <a:cubicBezTo>
                      <a:pt x="381" y="280"/>
                      <a:pt x="381" y="280"/>
                      <a:pt x="381" y="280"/>
                    </a:cubicBezTo>
                    <a:cubicBezTo>
                      <a:pt x="382" y="280"/>
                      <a:pt x="382" y="280"/>
                      <a:pt x="383" y="280"/>
                    </a:cubicBezTo>
                    <a:cubicBezTo>
                      <a:pt x="384" y="280"/>
                      <a:pt x="385" y="278"/>
                      <a:pt x="386" y="279"/>
                    </a:cubicBezTo>
                    <a:cubicBezTo>
                      <a:pt x="388" y="278"/>
                      <a:pt x="389" y="277"/>
                      <a:pt x="391" y="277"/>
                    </a:cubicBezTo>
                    <a:cubicBezTo>
                      <a:pt x="391" y="276"/>
                      <a:pt x="392" y="275"/>
                      <a:pt x="393" y="275"/>
                    </a:cubicBezTo>
                    <a:cubicBezTo>
                      <a:pt x="394" y="276"/>
                      <a:pt x="394" y="275"/>
                      <a:pt x="395" y="275"/>
                    </a:cubicBezTo>
                    <a:cubicBezTo>
                      <a:pt x="396" y="275"/>
                      <a:pt x="397" y="274"/>
                      <a:pt x="398" y="274"/>
                    </a:cubicBezTo>
                    <a:cubicBezTo>
                      <a:pt x="399" y="274"/>
                      <a:pt x="400" y="274"/>
                      <a:pt x="402" y="274"/>
                    </a:cubicBezTo>
                    <a:cubicBezTo>
                      <a:pt x="403" y="274"/>
                      <a:pt x="404" y="273"/>
                      <a:pt x="405" y="272"/>
                    </a:cubicBezTo>
                    <a:cubicBezTo>
                      <a:pt x="406" y="273"/>
                      <a:pt x="406" y="272"/>
                      <a:pt x="407" y="272"/>
                    </a:cubicBezTo>
                    <a:cubicBezTo>
                      <a:pt x="408" y="271"/>
                      <a:pt x="409" y="271"/>
                      <a:pt x="410" y="270"/>
                    </a:cubicBezTo>
                    <a:cubicBezTo>
                      <a:pt x="411" y="270"/>
                      <a:pt x="411" y="269"/>
                      <a:pt x="412" y="269"/>
                    </a:cubicBezTo>
                    <a:cubicBezTo>
                      <a:pt x="413" y="268"/>
                      <a:pt x="413" y="267"/>
                      <a:pt x="414" y="266"/>
                    </a:cubicBezTo>
                    <a:cubicBezTo>
                      <a:pt x="414" y="267"/>
                      <a:pt x="415" y="267"/>
                      <a:pt x="416" y="268"/>
                    </a:cubicBezTo>
                    <a:cubicBezTo>
                      <a:pt x="416" y="267"/>
                      <a:pt x="417" y="266"/>
                      <a:pt x="417" y="265"/>
                    </a:cubicBezTo>
                    <a:cubicBezTo>
                      <a:pt x="419" y="265"/>
                      <a:pt x="421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2" y="264"/>
                      <a:pt x="422" y="264"/>
                      <a:pt x="422" y="264"/>
                    </a:cubicBezTo>
                    <a:cubicBezTo>
                      <a:pt x="423" y="263"/>
                      <a:pt x="424" y="262"/>
                      <a:pt x="423" y="261"/>
                    </a:cubicBezTo>
                    <a:cubicBezTo>
                      <a:pt x="423" y="261"/>
                      <a:pt x="423" y="261"/>
                      <a:pt x="423" y="261"/>
                    </a:cubicBezTo>
                    <a:cubicBezTo>
                      <a:pt x="426" y="261"/>
                      <a:pt x="427" y="259"/>
                      <a:pt x="429" y="259"/>
                    </a:cubicBezTo>
                    <a:close/>
                    <a:moveTo>
                      <a:pt x="276" y="253"/>
                    </a:moveTo>
                    <a:cubicBezTo>
                      <a:pt x="276" y="255"/>
                      <a:pt x="274" y="254"/>
                      <a:pt x="275" y="256"/>
                    </a:cubicBezTo>
                    <a:cubicBezTo>
                      <a:pt x="276" y="255"/>
                      <a:pt x="276" y="255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5"/>
                      <a:pt x="277" y="253"/>
                      <a:pt x="276" y="253"/>
                    </a:cubicBezTo>
                    <a:close/>
                    <a:moveTo>
                      <a:pt x="149" y="348"/>
                    </a:moveTo>
                    <a:cubicBezTo>
                      <a:pt x="149" y="347"/>
                      <a:pt x="148" y="346"/>
                      <a:pt x="147" y="346"/>
                    </a:cubicBezTo>
                    <a:cubicBezTo>
                      <a:pt x="147" y="348"/>
                      <a:pt x="149" y="348"/>
                      <a:pt x="148" y="350"/>
                    </a:cubicBezTo>
                    <a:cubicBezTo>
                      <a:pt x="149" y="351"/>
                      <a:pt x="147" y="347"/>
                      <a:pt x="149" y="348"/>
                    </a:cubicBezTo>
                    <a:close/>
                    <a:moveTo>
                      <a:pt x="356" y="285"/>
                    </a:moveTo>
                    <a:cubicBezTo>
                      <a:pt x="356" y="286"/>
                      <a:pt x="355" y="286"/>
                      <a:pt x="353" y="287"/>
                    </a:cubicBezTo>
                    <a:cubicBezTo>
                      <a:pt x="353" y="288"/>
                      <a:pt x="352" y="288"/>
                      <a:pt x="352" y="289"/>
                    </a:cubicBezTo>
                    <a:cubicBezTo>
                      <a:pt x="351" y="290"/>
                      <a:pt x="348" y="290"/>
                      <a:pt x="348" y="292"/>
                    </a:cubicBezTo>
                    <a:cubicBezTo>
                      <a:pt x="350" y="293"/>
                      <a:pt x="350" y="291"/>
                      <a:pt x="352" y="291"/>
                    </a:cubicBezTo>
                    <a:cubicBezTo>
                      <a:pt x="353" y="291"/>
                      <a:pt x="353" y="291"/>
                      <a:pt x="354" y="291"/>
                    </a:cubicBezTo>
                    <a:cubicBezTo>
                      <a:pt x="355" y="290"/>
                      <a:pt x="355" y="289"/>
                      <a:pt x="356" y="287"/>
                    </a:cubicBezTo>
                    <a:cubicBezTo>
                      <a:pt x="357" y="287"/>
                      <a:pt x="359" y="287"/>
                      <a:pt x="359" y="285"/>
                    </a:cubicBezTo>
                    <a:cubicBezTo>
                      <a:pt x="359" y="284"/>
                      <a:pt x="358" y="285"/>
                      <a:pt x="356" y="285"/>
                    </a:cubicBezTo>
                    <a:close/>
                    <a:moveTo>
                      <a:pt x="163" y="330"/>
                    </a:move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2" y="330"/>
                      <a:pt x="162" y="330"/>
                      <a:pt x="162" y="330"/>
                    </a:cubicBezTo>
                    <a:cubicBezTo>
                      <a:pt x="161" y="331"/>
                      <a:pt x="160" y="331"/>
                      <a:pt x="161" y="332"/>
                    </a:cubicBezTo>
                    <a:cubicBezTo>
                      <a:pt x="161" y="332"/>
                      <a:pt x="162" y="331"/>
                      <a:pt x="162" y="331"/>
                    </a:cubicBezTo>
                    <a:cubicBezTo>
                      <a:pt x="162" y="331"/>
                      <a:pt x="163" y="331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ubicBezTo>
                      <a:pt x="163" y="330"/>
                      <a:pt x="163" y="330"/>
                      <a:pt x="163" y="330"/>
                    </a:cubicBezTo>
                    <a:close/>
                    <a:moveTo>
                      <a:pt x="324" y="300"/>
                    </a:moveTo>
                    <a:cubicBezTo>
                      <a:pt x="324" y="300"/>
                      <a:pt x="323" y="299"/>
                      <a:pt x="322" y="300"/>
                    </a:cubicBezTo>
                    <a:cubicBezTo>
                      <a:pt x="322" y="300"/>
                      <a:pt x="321" y="300"/>
                      <a:pt x="322" y="301"/>
                    </a:cubicBezTo>
                    <a:cubicBezTo>
                      <a:pt x="323" y="302"/>
                      <a:pt x="323" y="301"/>
                      <a:pt x="324" y="301"/>
                    </a:cubicBezTo>
                    <a:cubicBezTo>
                      <a:pt x="326" y="301"/>
                      <a:pt x="327" y="300"/>
                      <a:pt x="328" y="300"/>
                    </a:cubicBezTo>
                    <a:cubicBezTo>
                      <a:pt x="328" y="300"/>
                      <a:pt x="329" y="300"/>
                      <a:pt x="329" y="299"/>
                    </a:cubicBezTo>
                    <a:cubicBezTo>
                      <a:pt x="329" y="299"/>
                      <a:pt x="328" y="298"/>
                      <a:pt x="328" y="298"/>
                    </a:cubicBezTo>
                    <a:cubicBezTo>
                      <a:pt x="327" y="299"/>
                      <a:pt x="326" y="299"/>
                      <a:pt x="324" y="300"/>
                    </a:cubicBezTo>
                    <a:close/>
                    <a:moveTo>
                      <a:pt x="338" y="296"/>
                    </a:moveTo>
                    <a:cubicBezTo>
                      <a:pt x="340" y="296"/>
                      <a:pt x="340" y="295"/>
                      <a:pt x="342" y="295"/>
                    </a:cubicBezTo>
                    <a:cubicBezTo>
                      <a:pt x="342" y="294"/>
                      <a:pt x="343" y="295"/>
                      <a:pt x="344" y="294"/>
                    </a:cubicBezTo>
                    <a:cubicBezTo>
                      <a:pt x="343" y="293"/>
                      <a:pt x="343" y="293"/>
                      <a:pt x="342" y="293"/>
                    </a:cubicBezTo>
                    <a:cubicBezTo>
                      <a:pt x="341" y="294"/>
                      <a:pt x="338" y="294"/>
                      <a:pt x="338" y="296"/>
                    </a:cubicBezTo>
                    <a:close/>
                    <a:moveTo>
                      <a:pt x="146" y="387"/>
                    </a:moveTo>
                    <a:cubicBezTo>
                      <a:pt x="146" y="387"/>
                      <a:pt x="146" y="386"/>
                      <a:pt x="146" y="386"/>
                    </a:cubicBezTo>
                    <a:cubicBezTo>
                      <a:pt x="146" y="386"/>
                      <a:pt x="147" y="386"/>
                      <a:pt x="147" y="386"/>
                    </a:cubicBezTo>
                    <a:cubicBezTo>
                      <a:pt x="147" y="386"/>
                      <a:pt x="147" y="385"/>
                      <a:pt x="148" y="385"/>
                    </a:cubicBezTo>
                    <a:cubicBezTo>
                      <a:pt x="146" y="384"/>
                      <a:pt x="146" y="385"/>
                      <a:pt x="146" y="386"/>
                    </a:cubicBezTo>
                    <a:cubicBezTo>
                      <a:pt x="146" y="386"/>
                      <a:pt x="146" y="386"/>
                      <a:pt x="145" y="386"/>
                    </a:cubicBezTo>
                    <a:cubicBezTo>
                      <a:pt x="146" y="386"/>
                      <a:pt x="145" y="386"/>
                      <a:pt x="145" y="386"/>
                    </a:cubicBezTo>
                    <a:cubicBezTo>
                      <a:pt x="145" y="387"/>
                      <a:pt x="145" y="387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8"/>
                      <a:pt x="144" y="388"/>
                      <a:pt x="144" y="388"/>
                    </a:cubicBezTo>
                    <a:cubicBezTo>
                      <a:pt x="144" y="389"/>
                      <a:pt x="143" y="388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4" y="389"/>
                      <a:pt x="144" y="389"/>
                      <a:pt x="145" y="388"/>
                    </a:cubicBezTo>
                    <a:cubicBezTo>
                      <a:pt x="145" y="387"/>
                      <a:pt x="146" y="387"/>
                      <a:pt x="146" y="387"/>
                    </a:cubicBezTo>
                    <a:close/>
                    <a:moveTo>
                      <a:pt x="187" y="312"/>
                    </a:moveTo>
                    <a:cubicBezTo>
                      <a:pt x="188" y="311"/>
                      <a:pt x="189" y="309"/>
                      <a:pt x="187" y="309"/>
                    </a:cubicBezTo>
                    <a:cubicBezTo>
                      <a:pt x="186" y="310"/>
                      <a:pt x="186" y="311"/>
                      <a:pt x="187" y="312"/>
                    </a:cubicBezTo>
                    <a:close/>
                    <a:moveTo>
                      <a:pt x="190" y="308"/>
                    </a:moveTo>
                    <a:cubicBezTo>
                      <a:pt x="190" y="308"/>
                      <a:pt x="191" y="307"/>
                      <a:pt x="191" y="307"/>
                    </a:cubicBezTo>
                    <a:cubicBezTo>
                      <a:pt x="189" y="306"/>
                      <a:pt x="189" y="308"/>
                      <a:pt x="190" y="308"/>
                    </a:cubicBezTo>
                    <a:close/>
                    <a:moveTo>
                      <a:pt x="186" y="311"/>
                    </a:moveTo>
                    <a:cubicBezTo>
                      <a:pt x="185" y="310"/>
                      <a:pt x="186" y="309"/>
                      <a:pt x="185" y="309"/>
                    </a:cubicBezTo>
                    <a:cubicBezTo>
                      <a:pt x="184" y="310"/>
                      <a:pt x="183" y="310"/>
                      <a:pt x="183" y="312"/>
                    </a:cubicBezTo>
                    <a:cubicBezTo>
                      <a:pt x="182" y="313"/>
                      <a:pt x="181" y="312"/>
                      <a:pt x="181" y="314"/>
                    </a:cubicBezTo>
                    <a:cubicBezTo>
                      <a:pt x="181" y="314"/>
                      <a:pt x="182" y="315"/>
                      <a:pt x="183" y="315"/>
                    </a:cubicBezTo>
                    <a:cubicBezTo>
                      <a:pt x="183" y="314"/>
                      <a:pt x="184" y="314"/>
                      <a:pt x="184" y="314"/>
                    </a:cubicBezTo>
                    <a:cubicBezTo>
                      <a:pt x="185" y="313"/>
                      <a:pt x="184" y="313"/>
                      <a:pt x="184" y="312"/>
                    </a:cubicBezTo>
                    <a:cubicBezTo>
                      <a:pt x="185" y="311"/>
                      <a:pt x="186" y="312"/>
                      <a:pt x="186" y="311"/>
                    </a:cubicBezTo>
                    <a:close/>
                    <a:moveTo>
                      <a:pt x="165" y="328"/>
                    </a:moveTo>
                    <a:cubicBezTo>
                      <a:pt x="164" y="328"/>
                      <a:pt x="163" y="329"/>
                      <a:pt x="163" y="330"/>
                    </a:cubicBezTo>
                    <a:cubicBezTo>
                      <a:pt x="164" y="330"/>
                      <a:pt x="164" y="329"/>
                      <a:pt x="165" y="328"/>
                    </a:cubicBezTo>
                    <a:close/>
                    <a:moveTo>
                      <a:pt x="177" y="318"/>
                    </a:moveTo>
                    <a:cubicBezTo>
                      <a:pt x="179" y="319"/>
                      <a:pt x="180" y="317"/>
                      <a:pt x="178" y="317"/>
                    </a:cubicBezTo>
                    <a:lnTo>
                      <a:pt x="177" y="318"/>
                    </a:lnTo>
                    <a:close/>
                    <a:moveTo>
                      <a:pt x="170" y="323"/>
                    </a:moveTo>
                    <a:cubicBezTo>
                      <a:pt x="170" y="322"/>
                      <a:pt x="169" y="322"/>
                      <a:pt x="168" y="323"/>
                    </a:cubicBezTo>
                    <a:cubicBezTo>
                      <a:pt x="169" y="324"/>
                      <a:pt x="170" y="324"/>
                      <a:pt x="170" y="323"/>
                    </a:cubicBezTo>
                    <a:close/>
                    <a:moveTo>
                      <a:pt x="166" y="325"/>
                    </a:moveTo>
                    <a:cubicBezTo>
                      <a:pt x="166" y="326"/>
                      <a:pt x="166" y="326"/>
                      <a:pt x="166" y="327"/>
                    </a:cubicBezTo>
                    <a:cubicBezTo>
                      <a:pt x="167" y="326"/>
                      <a:pt x="168" y="326"/>
                      <a:pt x="168" y="325"/>
                    </a:cubicBezTo>
                    <a:cubicBezTo>
                      <a:pt x="167" y="325"/>
                      <a:pt x="167" y="325"/>
                      <a:pt x="166" y="325"/>
                    </a:cubicBezTo>
                    <a:close/>
                    <a:moveTo>
                      <a:pt x="168" y="327"/>
                    </a:moveTo>
                    <a:cubicBezTo>
                      <a:pt x="170" y="328"/>
                      <a:pt x="170" y="327"/>
                      <a:pt x="171" y="326"/>
                    </a:cubicBezTo>
                    <a:cubicBezTo>
                      <a:pt x="172" y="326"/>
                      <a:pt x="173" y="325"/>
                      <a:pt x="173" y="324"/>
                    </a:cubicBezTo>
                    <a:cubicBezTo>
                      <a:pt x="173" y="324"/>
                      <a:pt x="173" y="324"/>
                      <a:pt x="172" y="323"/>
                    </a:cubicBezTo>
                    <a:cubicBezTo>
                      <a:pt x="172" y="324"/>
                      <a:pt x="172" y="324"/>
                      <a:pt x="171" y="323"/>
                    </a:cubicBezTo>
                    <a:cubicBezTo>
                      <a:pt x="170" y="325"/>
                      <a:pt x="168" y="326"/>
                      <a:pt x="168" y="327"/>
                    </a:cubicBezTo>
                    <a:close/>
                    <a:moveTo>
                      <a:pt x="174" y="322"/>
                    </a:moveTo>
                    <a:cubicBezTo>
                      <a:pt x="175" y="323"/>
                      <a:pt x="175" y="322"/>
                      <a:pt x="176" y="321"/>
                    </a:cubicBezTo>
                    <a:cubicBezTo>
                      <a:pt x="176" y="321"/>
                      <a:pt x="177" y="320"/>
                      <a:pt x="177" y="319"/>
                    </a:cubicBezTo>
                    <a:cubicBezTo>
                      <a:pt x="176" y="319"/>
                      <a:pt x="176" y="318"/>
                      <a:pt x="175" y="317"/>
                    </a:cubicBezTo>
                    <a:cubicBezTo>
                      <a:pt x="174" y="319"/>
                      <a:pt x="175" y="319"/>
                      <a:pt x="175" y="320"/>
                    </a:cubicBezTo>
                    <a:cubicBezTo>
                      <a:pt x="175" y="321"/>
                      <a:pt x="173" y="321"/>
                      <a:pt x="174" y="322"/>
                    </a:cubicBezTo>
                    <a:close/>
                    <a:moveTo>
                      <a:pt x="612" y="103"/>
                    </a:moveTo>
                    <a:cubicBezTo>
                      <a:pt x="618" y="113"/>
                      <a:pt x="623" y="123"/>
                      <a:pt x="626" y="134"/>
                    </a:cubicBezTo>
                    <a:cubicBezTo>
                      <a:pt x="627" y="136"/>
                      <a:pt x="627" y="139"/>
                      <a:pt x="628" y="141"/>
                    </a:cubicBezTo>
                    <a:cubicBezTo>
                      <a:pt x="628" y="141"/>
                      <a:pt x="628" y="141"/>
                      <a:pt x="628" y="141"/>
                    </a:cubicBezTo>
                    <a:cubicBezTo>
                      <a:pt x="627" y="141"/>
                      <a:pt x="628" y="142"/>
                      <a:pt x="628" y="143"/>
                    </a:cubicBezTo>
                    <a:cubicBezTo>
                      <a:pt x="628" y="144"/>
                      <a:pt x="628" y="144"/>
                      <a:pt x="628" y="145"/>
                    </a:cubicBezTo>
                    <a:cubicBezTo>
                      <a:pt x="628" y="146"/>
                      <a:pt x="630" y="147"/>
                      <a:pt x="630" y="149"/>
                    </a:cubicBezTo>
                    <a:cubicBezTo>
                      <a:pt x="630" y="149"/>
                      <a:pt x="630" y="149"/>
                      <a:pt x="630" y="149"/>
                    </a:cubicBezTo>
                    <a:cubicBezTo>
                      <a:pt x="630" y="150"/>
                      <a:pt x="630" y="150"/>
                      <a:pt x="630" y="150"/>
                    </a:cubicBezTo>
                    <a:cubicBezTo>
                      <a:pt x="630" y="151"/>
                      <a:pt x="630" y="151"/>
                      <a:pt x="630" y="152"/>
                    </a:cubicBezTo>
                    <a:cubicBezTo>
                      <a:pt x="631" y="152"/>
                      <a:pt x="630" y="152"/>
                      <a:pt x="630" y="152"/>
                    </a:cubicBezTo>
                    <a:cubicBezTo>
                      <a:pt x="631" y="154"/>
                      <a:pt x="631" y="155"/>
                      <a:pt x="631" y="156"/>
                    </a:cubicBezTo>
                    <a:cubicBezTo>
                      <a:pt x="630" y="156"/>
                      <a:pt x="631" y="157"/>
                      <a:pt x="630" y="158"/>
                    </a:cubicBezTo>
                    <a:cubicBezTo>
                      <a:pt x="630" y="159"/>
                      <a:pt x="631" y="160"/>
                      <a:pt x="630" y="161"/>
                    </a:cubicBezTo>
                    <a:cubicBezTo>
                      <a:pt x="632" y="164"/>
                      <a:pt x="632" y="167"/>
                      <a:pt x="633" y="171"/>
                    </a:cubicBezTo>
                    <a:cubicBezTo>
                      <a:pt x="632" y="173"/>
                      <a:pt x="634" y="175"/>
                      <a:pt x="634" y="177"/>
                    </a:cubicBezTo>
                    <a:cubicBezTo>
                      <a:pt x="634" y="178"/>
                      <a:pt x="633" y="179"/>
                      <a:pt x="633" y="179"/>
                    </a:cubicBezTo>
                    <a:cubicBezTo>
                      <a:pt x="633" y="180"/>
                      <a:pt x="634" y="180"/>
                      <a:pt x="633" y="180"/>
                    </a:cubicBezTo>
                    <a:cubicBezTo>
                      <a:pt x="633" y="180"/>
                      <a:pt x="633" y="181"/>
                      <a:pt x="633" y="181"/>
                    </a:cubicBezTo>
                    <a:cubicBezTo>
                      <a:pt x="633" y="182"/>
                      <a:pt x="633" y="182"/>
                      <a:pt x="633" y="183"/>
                    </a:cubicBezTo>
                    <a:cubicBezTo>
                      <a:pt x="633" y="184"/>
                      <a:pt x="634" y="184"/>
                      <a:pt x="634" y="185"/>
                    </a:cubicBezTo>
                    <a:cubicBezTo>
                      <a:pt x="635" y="186"/>
                      <a:pt x="633" y="188"/>
                      <a:pt x="633" y="189"/>
                    </a:cubicBezTo>
                    <a:cubicBezTo>
                      <a:pt x="633" y="189"/>
                      <a:pt x="633" y="190"/>
                      <a:pt x="633" y="190"/>
                    </a:cubicBezTo>
                    <a:cubicBezTo>
                      <a:pt x="633" y="192"/>
                      <a:pt x="632" y="194"/>
                      <a:pt x="632" y="195"/>
                    </a:cubicBezTo>
                    <a:cubicBezTo>
                      <a:pt x="633" y="197"/>
                      <a:pt x="632" y="200"/>
                      <a:pt x="632" y="203"/>
                    </a:cubicBezTo>
                    <a:cubicBezTo>
                      <a:pt x="632" y="204"/>
                      <a:pt x="632" y="205"/>
                      <a:pt x="631" y="205"/>
                    </a:cubicBezTo>
                    <a:cubicBezTo>
                      <a:pt x="632" y="205"/>
                      <a:pt x="632" y="205"/>
                      <a:pt x="632" y="205"/>
                    </a:cubicBezTo>
                    <a:cubicBezTo>
                      <a:pt x="631" y="207"/>
                      <a:pt x="632" y="209"/>
                      <a:pt x="631" y="211"/>
                    </a:cubicBezTo>
                    <a:cubicBezTo>
                      <a:pt x="631" y="212"/>
                      <a:pt x="631" y="213"/>
                      <a:pt x="631" y="214"/>
                    </a:cubicBezTo>
                    <a:cubicBezTo>
                      <a:pt x="631" y="214"/>
                      <a:pt x="631" y="214"/>
                      <a:pt x="630" y="215"/>
                    </a:cubicBezTo>
                    <a:cubicBezTo>
                      <a:pt x="630" y="215"/>
                      <a:pt x="630" y="215"/>
                      <a:pt x="630" y="215"/>
                    </a:cubicBezTo>
                    <a:cubicBezTo>
                      <a:pt x="630" y="216"/>
                      <a:pt x="630" y="217"/>
                      <a:pt x="630" y="218"/>
                    </a:cubicBezTo>
                    <a:cubicBezTo>
                      <a:pt x="630" y="218"/>
                      <a:pt x="630" y="219"/>
                      <a:pt x="630" y="219"/>
                    </a:cubicBezTo>
                    <a:cubicBezTo>
                      <a:pt x="631" y="221"/>
                      <a:pt x="628" y="222"/>
                      <a:pt x="629" y="223"/>
                    </a:cubicBezTo>
                    <a:cubicBezTo>
                      <a:pt x="629" y="223"/>
                      <a:pt x="628" y="224"/>
                      <a:pt x="628" y="224"/>
                    </a:cubicBezTo>
                    <a:cubicBezTo>
                      <a:pt x="628" y="226"/>
                      <a:pt x="627" y="227"/>
                      <a:pt x="626" y="229"/>
                    </a:cubicBezTo>
                    <a:cubicBezTo>
                      <a:pt x="627" y="231"/>
                      <a:pt x="626" y="234"/>
                      <a:pt x="625" y="236"/>
                    </a:cubicBezTo>
                    <a:cubicBezTo>
                      <a:pt x="625" y="237"/>
                      <a:pt x="625" y="238"/>
                      <a:pt x="624" y="238"/>
                    </a:cubicBezTo>
                    <a:cubicBezTo>
                      <a:pt x="625" y="239"/>
                      <a:pt x="625" y="239"/>
                      <a:pt x="625" y="240"/>
                    </a:cubicBezTo>
                    <a:cubicBezTo>
                      <a:pt x="625" y="240"/>
                      <a:pt x="625" y="239"/>
                      <a:pt x="625" y="239"/>
                    </a:cubicBezTo>
                    <a:cubicBezTo>
                      <a:pt x="625" y="240"/>
                      <a:pt x="625" y="240"/>
                      <a:pt x="625" y="241"/>
                    </a:cubicBezTo>
                    <a:cubicBezTo>
                      <a:pt x="625" y="241"/>
                      <a:pt x="625" y="242"/>
                      <a:pt x="625" y="242"/>
                    </a:cubicBezTo>
                    <a:cubicBezTo>
                      <a:pt x="625" y="242"/>
                      <a:pt x="624" y="243"/>
                      <a:pt x="624" y="243"/>
                    </a:cubicBezTo>
                    <a:cubicBezTo>
                      <a:pt x="624" y="244"/>
                      <a:pt x="624" y="245"/>
                      <a:pt x="624" y="245"/>
                    </a:cubicBezTo>
                    <a:cubicBezTo>
                      <a:pt x="624" y="246"/>
                      <a:pt x="624" y="246"/>
                      <a:pt x="624" y="247"/>
                    </a:cubicBezTo>
                    <a:cubicBezTo>
                      <a:pt x="624" y="247"/>
                      <a:pt x="624" y="247"/>
                      <a:pt x="624" y="247"/>
                    </a:cubicBezTo>
                    <a:cubicBezTo>
                      <a:pt x="623" y="247"/>
                      <a:pt x="624" y="248"/>
                      <a:pt x="624" y="248"/>
                    </a:cubicBezTo>
                    <a:cubicBezTo>
                      <a:pt x="624" y="248"/>
                      <a:pt x="623" y="248"/>
                      <a:pt x="623" y="248"/>
                    </a:cubicBezTo>
                    <a:cubicBezTo>
                      <a:pt x="623" y="249"/>
                      <a:pt x="624" y="251"/>
                      <a:pt x="624" y="251"/>
                    </a:cubicBezTo>
                    <a:cubicBezTo>
                      <a:pt x="624" y="250"/>
                      <a:pt x="624" y="251"/>
                      <a:pt x="625" y="251"/>
                    </a:cubicBezTo>
                    <a:cubicBezTo>
                      <a:pt x="624" y="253"/>
                      <a:pt x="624" y="254"/>
                      <a:pt x="624" y="256"/>
                    </a:cubicBezTo>
                    <a:cubicBezTo>
                      <a:pt x="624" y="256"/>
                      <a:pt x="624" y="257"/>
                      <a:pt x="624" y="257"/>
                    </a:cubicBezTo>
                    <a:cubicBezTo>
                      <a:pt x="623" y="258"/>
                      <a:pt x="623" y="256"/>
                      <a:pt x="623" y="255"/>
                    </a:cubicBezTo>
                    <a:cubicBezTo>
                      <a:pt x="623" y="255"/>
                      <a:pt x="624" y="251"/>
                      <a:pt x="622" y="252"/>
                    </a:cubicBezTo>
                    <a:cubicBezTo>
                      <a:pt x="623" y="254"/>
                      <a:pt x="622" y="255"/>
                      <a:pt x="622" y="255"/>
                    </a:cubicBezTo>
                    <a:cubicBezTo>
                      <a:pt x="622" y="256"/>
                      <a:pt x="622" y="257"/>
                      <a:pt x="621" y="257"/>
                    </a:cubicBezTo>
                    <a:cubicBezTo>
                      <a:pt x="621" y="258"/>
                      <a:pt x="621" y="260"/>
                      <a:pt x="621" y="261"/>
                    </a:cubicBezTo>
                    <a:cubicBezTo>
                      <a:pt x="620" y="262"/>
                      <a:pt x="621" y="262"/>
                      <a:pt x="621" y="264"/>
                    </a:cubicBezTo>
                    <a:cubicBezTo>
                      <a:pt x="621" y="265"/>
                      <a:pt x="620" y="264"/>
                      <a:pt x="621" y="266"/>
                    </a:cubicBezTo>
                    <a:cubicBezTo>
                      <a:pt x="621" y="266"/>
                      <a:pt x="621" y="267"/>
                      <a:pt x="621" y="267"/>
                    </a:cubicBezTo>
                    <a:cubicBezTo>
                      <a:pt x="621" y="266"/>
                      <a:pt x="623" y="263"/>
                      <a:pt x="623" y="262"/>
                    </a:cubicBezTo>
                    <a:cubicBezTo>
                      <a:pt x="623" y="262"/>
                      <a:pt x="623" y="261"/>
                      <a:pt x="624" y="260"/>
                    </a:cubicBezTo>
                    <a:cubicBezTo>
                      <a:pt x="624" y="260"/>
                      <a:pt x="624" y="260"/>
                      <a:pt x="624" y="260"/>
                    </a:cubicBezTo>
                    <a:cubicBezTo>
                      <a:pt x="623" y="265"/>
                      <a:pt x="624" y="272"/>
                      <a:pt x="622" y="276"/>
                    </a:cubicBezTo>
                    <a:cubicBezTo>
                      <a:pt x="622" y="276"/>
                      <a:pt x="622" y="276"/>
                      <a:pt x="622" y="276"/>
                    </a:cubicBezTo>
                    <a:cubicBezTo>
                      <a:pt x="621" y="277"/>
                      <a:pt x="622" y="273"/>
                      <a:pt x="621" y="273"/>
                    </a:cubicBezTo>
                    <a:cubicBezTo>
                      <a:pt x="620" y="273"/>
                      <a:pt x="621" y="274"/>
                      <a:pt x="621" y="275"/>
                    </a:cubicBezTo>
                    <a:cubicBezTo>
                      <a:pt x="621" y="277"/>
                      <a:pt x="621" y="280"/>
                      <a:pt x="621" y="282"/>
                    </a:cubicBezTo>
                    <a:cubicBezTo>
                      <a:pt x="621" y="283"/>
                      <a:pt x="620" y="284"/>
                      <a:pt x="621" y="284"/>
                    </a:cubicBezTo>
                    <a:cubicBezTo>
                      <a:pt x="621" y="284"/>
                      <a:pt x="621" y="289"/>
                      <a:pt x="621" y="289"/>
                    </a:cubicBezTo>
                    <a:cubicBezTo>
                      <a:pt x="621" y="289"/>
                      <a:pt x="621" y="290"/>
                      <a:pt x="621" y="290"/>
                    </a:cubicBezTo>
                    <a:cubicBezTo>
                      <a:pt x="621" y="291"/>
                      <a:pt x="622" y="291"/>
                      <a:pt x="622" y="292"/>
                    </a:cubicBezTo>
                    <a:cubicBezTo>
                      <a:pt x="621" y="293"/>
                      <a:pt x="622" y="295"/>
                      <a:pt x="622" y="297"/>
                    </a:cubicBezTo>
                    <a:cubicBezTo>
                      <a:pt x="622" y="298"/>
                      <a:pt x="622" y="299"/>
                      <a:pt x="622" y="300"/>
                    </a:cubicBezTo>
                    <a:cubicBezTo>
                      <a:pt x="622" y="301"/>
                      <a:pt x="623" y="301"/>
                      <a:pt x="623" y="302"/>
                    </a:cubicBezTo>
                    <a:cubicBezTo>
                      <a:pt x="624" y="305"/>
                      <a:pt x="624" y="308"/>
                      <a:pt x="626" y="309"/>
                    </a:cubicBezTo>
                    <a:cubicBezTo>
                      <a:pt x="625" y="309"/>
                      <a:pt x="625" y="309"/>
                      <a:pt x="624" y="309"/>
                    </a:cubicBezTo>
                    <a:cubicBezTo>
                      <a:pt x="625" y="311"/>
                      <a:pt x="625" y="312"/>
                      <a:pt x="626" y="313"/>
                    </a:cubicBezTo>
                    <a:cubicBezTo>
                      <a:pt x="625" y="315"/>
                      <a:pt x="628" y="317"/>
                      <a:pt x="627" y="319"/>
                    </a:cubicBezTo>
                    <a:cubicBezTo>
                      <a:pt x="628" y="319"/>
                      <a:pt x="628" y="319"/>
                      <a:pt x="629" y="320"/>
                    </a:cubicBezTo>
                    <a:cubicBezTo>
                      <a:pt x="629" y="321"/>
                      <a:pt x="628" y="321"/>
                      <a:pt x="628" y="321"/>
                    </a:cubicBezTo>
                    <a:cubicBezTo>
                      <a:pt x="628" y="322"/>
                      <a:pt x="629" y="322"/>
                      <a:pt x="630" y="322"/>
                    </a:cubicBezTo>
                    <a:cubicBezTo>
                      <a:pt x="630" y="323"/>
                      <a:pt x="631" y="324"/>
                      <a:pt x="631" y="325"/>
                    </a:cubicBezTo>
                    <a:cubicBezTo>
                      <a:pt x="632" y="327"/>
                      <a:pt x="634" y="329"/>
                      <a:pt x="635" y="331"/>
                    </a:cubicBezTo>
                    <a:cubicBezTo>
                      <a:pt x="635" y="331"/>
                      <a:pt x="635" y="332"/>
                      <a:pt x="635" y="332"/>
                    </a:cubicBezTo>
                    <a:cubicBezTo>
                      <a:pt x="636" y="334"/>
                      <a:pt x="638" y="335"/>
                      <a:pt x="637" y="337"/>
                    </a:cubicBezTo>
                    <a:cubicBezTo>
                      <a:pt x="639" y="337"/>
                      <a:pt x="639" y="339"/>
                      <a:pt x="641" y="340"/>
                    </a:cubicBezTo>
                    <a:cubicBezTo>
                      <a:pt x="641" y="337"/>
                      <a:pt x="638" y="336"/>
                      <a:pt x="637" y="334"/>
                    </a:cubicBezTo>
                    <a:cubicBezTo>
                      <a:pt x="637" y="334"/>
                      <a:pt x="637" y="332"/>
                      <a:pt x="636" y="332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6" y="331"/>
                      <a:pt x="636" y="331"/>
                      <a:pt x="636" y="331"/>
                    </a:cubicBezTo>
                    <a:cubicBezTo>
                      <a:pt x="638" y="333"/>
                      <a:pt x="639" y="335"/>
                      <a:pt x="640" y="336"/>
                    </a:cubicBezTo>
                    <a:cubicBezTo>
                      <a:pt x="641" y="337"/>
                      <a:pt x="642" y="338"/>
                      <a:pt x="643" y="339"/>
                    </a:cubicBezTo>
                    <a:cubicBezTo>
                      <a:pt x="642" y="339"/>
                      <a:pt x="642" y="339"/>
                      <a:pt x="642" y="340"/>
                    </a:cubicBezTo>
                    <a:cubicBezTo>
                      <a:pt x="642" y="340"/>
                      <a:pt x="643" y="340"/>
                      <a:pt x="643" y="341"/>
                    </a:cubicBezTo>
                    <a:cubicBezTo>
                      <a:pt x="643" y="341"/>
                      <a:pt x="643" y="342"/>
                      <a:pt x="643" y="342"/>
                    </a:cubicBezTo>
                    <a:cubicBezTo>
                      <a:pt x="643" y="342"/>
                      <a:pt x="644" y="342"/>
                      <a:pt x="644" y="343"/>
                    </a:cubicBezTo>
                    <a:cubicBezTo>
                      <a:pt x="644" y="343"/>
                      <a:pt x="644" y="343"/>
                      <a:pt x="644" y="343"/>
                    </a:cubicBezTo>
                    <a:cubicBezTo>
                      <a:pt x="644" y="343"/>
                      <a:pt x="645" y="343"/>
                      <a:pt x="645" y="343"/>
                    </a:cubicBezTo>
                    <a:cubicBezTo>
                      <a:pt x="645" y="344"/>
                      <a:pt x="645" y="344"/>
                      <a:pt x="646" y="344"/>
                    </a:cubicBezTo>
                    <a:cubicBezTo>
                      <a:pt x="646" y="344"/>
                      <a:pt x="646" y="345"/>
                      <a:pt x="646" y="345"/>
                    </a:cubicBezTo>
                    <a:cubicBezTo>
                      <a:pt x="648" y="346"/>
                      <a:pt x="649" y="347"/>
                      <a:pt x="650" y="348"/>
                    </a:cubicBezTo>
                    <a:cubicBezTo>
                      <a:pt x="651" y="348"/>
                      <a:pt x="651" y="348"/>
                      <a:pt x="651" y="348"/>
                    </a:cubicBezTo>
                    <a:cubicBezTo>
                      <a:pt x="651" y="348"/>
                      <a:pt x="652" y="349"/>
                      <a:pt x="652" y="349"/>
                    </a:cubicBezTo>
                    <a:cubicBezTo>
                      <a:pt x="653" y="349"/>
                      <a:pt x="654" y="350"/>
                      <a:pt x="654" y="350"/>
                    </a:cubicBezTo>
                    <a:cubicBezTo>
                      <a:pt x="656" y="351"/>
                      <a:pt x="657" y="352"/>
                      <a:pt x="659" y="352"/>
                    </a:cubicBezTo>
                    <a:cubicBezTo>
                      <a:pt x="659" y="352"/>
                      <a:pt x="659" y="353"/>
                      <a:pt x="660" y="353"/>
                    </a:cubicBezTo>
                    <a:cubicBezTo>
                      <a:pt x="660" y="353"/>
                      <a:pt x="660" y="352"/>
                      <a:pt x="660" y="353"/>
                    </a:cubicBezTo>
                    <a:cubicBezTo>
                      <a:pt x="661" y="353"/>
                      <a:pt x="661" y="353"/>
                      <a:pt x="661" y="353"/>
                    </a:cubicBezTo>
                    <a:cubicBezTo>
                      <a:pt x="662" y="353"/>
                      <a:pt x="662" y="353"/>
                      <a:pt x="663" y="353"/>
                    </a:cubicBezTo>
                    <a:cubicBezTo>
                      <a:pt x="663" y="353"/>
                      <a:pt x="663" y="353"/>
                      <a:pt x="663" y="354"/>
                    </a:cubicBezTo>
                    <a:cubicBezTo>
                      <a:pt x="664" y="354"/>
                      <a:pt x="665" y="353"/>
                      <a:pt x="666" y="353"/>
                    </a:cubicBezTo>
                    <a:cubicBezTo>
                      <a:pt x="666" y="353"/>
                      <a:pt x="666" y="354"/>
                      <a:pt x="666" y="354"/>
                    </a:cubicBezTo>
                    <a:cubicBezTo>
                      <a:pt x="667" y="354"/>
                      <a:pt x="667" y="353"/>
                      <a:pt x="667" y="354"/>
                    </a:cubicBezTo>
                    <a:cubicBezTo>
                      <a:pt x="668" y="354"/>
                      <a:pt x="669" y="354"/>
                      <a:pt x="669" y="354"/>
                    </a:cubicBezTo>
                    <a:cubicBezTo>
                      <a:pt x="670" y="354"/>
                      <a:pt x="670" y="354"/>
                      <a:pt x="670" y="353"/>
                    </a:cubicBezTo>
                    <a:cubicBezTo>
                      <a:pt x="671" y="353"/>
                      <a:pt x="671" y="354"/>
                      <a:pt x="672" y="353"/>
                    </a:cubicBezTo>
                    <a:cubicBezTo>
                      <a:pt x="672" y="353"/>
                      <a:pt x="672" y="353"/>
                      <a:pt x="672" y="353"/>
                    </a:cubicBezTo>
                    <a:cubicBezTo>
                      <a:pt x="673" y="353"/>
                      <a:pt x="673" y="353"/>
                      <a:pt x="673" y="353"/>
                    </a:cubicBezTo>
                    <a:cubicBezTo>
                      <a:pt x="674" y="353"/>
                      <a:pt x="674" y="352"/>
                      <a:pt x="676" y="353"/>
                    </a:cubicBezTo>
                    <a:cubicBezTo>
                      <a:pt x="676" y="352"/>
                      <a:pt x="676" y="352"/>
                      <a:pt x="677" y="352"/>
                    </a:cubicBezTo>
                    <a:cubicBezTo>
                      <a:pt x="677" y="352"/>
                      <a:pt x="677" y="352"/>
                      <a:pt x="677" y="352"/>
                    </a:cubicBezTo>
                    <a:cubicBezTo>
                      <a:pt x="678" y="351"/>
                      <a:pt x="679" y="351"/>
                      <a:pt x="680" y="351"/>
                    </a:cubicBezTo>
                    <a:cubicBezTo>
                      <a:pt x="680" y="351"/>
                      <a:pt x="680" y="350"/>
                      <a:pt x="680" y="350"/>
                    </a:cubicBezTo>
                    <a:cubicBezTo>
                      <a:pt x="680" y="350"/>
                      <a:pt x="681" y="350"/>
                      <a:pt x="681" y="350"/>
                    </a:cubicBezTo>
                    <a:cubicBezTo>
                      <a:pt x="681" y="350"/>
                      <a:pt x="681" y="350"/>
                      <a:pt x="681" y="350"/>
                    </a:cubicBezTo>
                    <a:cubicBezTo>
                      <a:pt x="682" y="350"/>
                      <a:pt x="682" y="350"/>
                      <a:pt x="682" y="349"/>
                    </a:cubicBezTo>
                    <a:cubicBezTo>
                      <a:pt x="683" y="349"/>
                      <a:pt x="683" y="349"/>
                      <a:pt x="684" y="349"/>
                    </a:cubicBezTo>
                    <a:cubicBezTo>
                      <a:pt x="684" y="349"/>
                      <a:pt x="685" y="348"/>
                      <a:pt x="685" y="348"/>
                    </a:cubicBezTo>
                    <a:cubicBezTo>
                      <a:pt x="685" y="348"/>
                      <a:pt x="687" y="347"/>
                      <a:pt x="688" y="345"/>
                    </a:cubicBezTo>
                    <a:cubicBezTo>
                      <a:pt x="688" y="346"/>
                      <a:pt x="688" y="346"/>
                      <a:pt x="688" y="346"/>
                    </a:cubicBezTo>
                    <a:cubicBezTo>
                      <a:pt x="688" y="345"/>
                      <a:pt x="689" y="345"/>
                      <a:pt x="690" y="344"/>
                    </a:cubicBezTo>
                    <a:cubicBezTo>
                      <a:pt x="690" y="344"/>
                      <a:pt x="690" y="344"/>
                      <a:pt x="690" y="344"/>
                    </a:cubicBezTo>
                    <a:cubicBezTo>
                      <a:pt x="690" y="344"/>
                      <a:pt x="690" y="344"/>
                      <a:pt x="691" y="343"/>
                    </a:cubicBezTo>
                    <a:cubicBezTo>
                      <a:pt x="691" y="343"/>
                      <a:pt x="692" y="342"/>
                      <a:pt x="692" y="341"/>
                    </a:cubicBezTo>
                    <a:cubicBezTo>
                      <a:pt x="693" y="340"/>
                      <a:pt x="695" y="337"/>
                      <a:pt x="694" y="338"/>
                    </a:cubicBezTo>
                    <a:cubicBezTo>
                      <a:pt x="693" y="339"/>
                      <a:pt x="693" y="339"/>
                      <a:pt x="693" y="339"/>
                    </a:cubicBezTo>
                    <a:cubicBezTo>
                      <a:pt x="692" y="340"/>
                      <a:pt x="690" y="342"/>
                      <a:pt x="690" y="343"/>
                    </a:cubicBezTo>
                    <a:cubicBezTo>
                      <a:pt x="689" y="343"/>
                      <a:pt x="689" y="343"/>
                      <a:pt x="689" y="344"/>
                    </a:cubicBezTo>
                    <a:cubicBezTo>
                      <a:pt x="689" y="344"/>
                      <a:pt x="689" y="344"/>
                      <a:pt x="689" y="344"/>
                    </a:cubicBezTo>
                    <a:cubicBezTo>
                      <a:pt x="689" y="343"/>
                      <a:pt x="689" y="343"/>
                      <a:pt x="689" y="343"/>
                    </a:cubicBezTo>
                    <a:cubicBezTo>
                      <a:pt x="688" y="344"/>
                      <a:pt x="687" y="346"/>
                      <a:pt x="687" y="346"/>
                    </a:cubicBezTo>
                    <a:cubicBezTo>
                      <a:pt x="685" y="347"/>
                      <a:pt x="684" y="348"/>
                      <a:pt x="683" y="349"/>
                    </a:cubicBezTo>
                    <a:cubicBezTo>
                      <a:pt x="681" y="348"/>
                      <a:pt x="681" y="350"/>
                      <a:pt x="680" y="349"/>
                    </a:cubicBezTo>
                    <a:cubicBezTo>
                      <a:pt x="686" y="346"/>
                      <a:pt x="692" y="340"/>
                      <a:pt x="695" y="335"/>
                    </a:cubicBezTo>
                    <a:cubicBezTo>
                      <a:pt x="697" y="339"/>
                      <a:pt x="700" y="339"/>
                      <a:pt x="703" y="343"/>
                    </a:cubicBezTo>
                    <a:cubicBezTo>
                      <a:pt x="708" y="349"/>
                      <a:pt x="715" y="351"/>
                      <a:pt x="723" y="352"/>
                    </a:cubicBezTo>
                    <a:cubicBezTo>
                      <a:pt x="732" y="353"/>
                      <a:pt x="742" y="348"/>
                      <a:pt x="749" y="340"/>
                    </a:cubicBezTo>
                    <a:cubicBezTo>
                      <a:pt x="754" y="332"/>
                      <a:pt x="757" y="323"/>
                      <a:pt x="758" y="312"/>
                    </a:cubicBezTo>
                    <a:cubicBezTo>
                      <a:pt x="758" y="281"/>
                      <a:pt x="735" y="282"/>
                      <a:pt x="735" y="282"/>
                    </a:cubicBezTo>
                    <a:cubicBezTo>
                      <a:pt x="736" y="282"/>
                      <a:pt x="750" y="252"/>
                      <a:pt x="731" y="233"/>
                    </a:cubicBezTo>
                    <a:cubicBezTo>
                      <a:pt x="727" y="229"/>
                      <a:pt x="720" y="226"/>
                      <a:pt x="714" y="225"/>
                    </a:cubicBezTo>
                    <a:cubicBezTo>
                      <a:pt x="685" y="218"/>
                      <a:pt x="672" y="245"/>
                      <a:pt x="670" y="252"/>
                    </a:cubicBezTo>
                    <a:cubicBezTo>
                      <a:pt x="663" y="289"/>
                      <a:pt x="703" y="294"/>
                      <a:pt x="712" y="277"/>
                    </a:cubicBezTo>
                    <a:cubicBezTo>
                      <a:pt x="705" y="306"/>
                      <a:pt x="676" y="293"/>
                      <a:pt x="668" y="281"/>
                    </a:cubicBezTo>
                    <a:cubicBezTo>
                      <a:pt x="662" y="271"/>
                      <a:pt x="661" y="257"/>
                      <a:pt x="658" y="244"/>
                    </a:cubicBezTo>
                    <a:cubicBezTo>
                      <a:pt x="654" y="223"/>
                      <a:pt x="656" y="200"/>
                      <a:pt x="652" y="179"/>
                    </a:cubicBezTo>
                    <a:cubicBezTo>
                      <a:pt x="647" y="150"/>
                      <a:pt x="637" y="122"/>
                      <a:pt x="620" y="98"/>
                    </a:cubicBezTo>
                    <a:cubicBezTo>
                      <a:pt x="609" y="82"/>
                      <a:pt x="594" y="70"/>
                      <a:pt x="580" y="57"/>
                    </a:cubicBezTo>
                    <a:cubicBezTo>
                      <a:pt x="588" y="64"/>
                      <a:pt x="612" y="103"/>
                      <a:pt x="612" y="103"/>
                    </a:cubicBezTo>
                    <a:close/>
                    <a:moveTo>
                      <a:pt x="626" y="238"/>
                    </a:moveTo>
                    <a:cubicBezTo>
                      <a:pt x="627" y="237"/>
                      <a:pt x="627" y="236"/>
                      <a:pt x="626" y="235"/>
                    </a:cubicBezTo>
                    <a:cubicBezTo>
                      <a:pt x="626" y="234"/>
                      <a:pt x="628" y="234"/>
                      <a:pt x="628" y="234"/>
                    </a:cubicBezTo>
                    <a:cubicBezTo>
                      <a:pt x="628" y="233"/>
                      <a:pt x="627" y="237"/>
                      <a:pt x="627" y="239"/>
                    </a:cubicBezTo>
                    <a:cubicBezTo>
                      <a:pt x="627" y="239"/>
                      <a:pt x="626" y="239"/>
                      <a:pt x="626" y="238"/>
                    </a:cubicBezTo>
                    <a:close/>
                    <a:moveTo>
                      <a:pt x="629" y="316"/>
                    </a:moveTo>
                    <a:cubicBezTo>
                      <a:pt x="628" y="314"/>
                      <a:pt x="627" y="313"/>
                      <a:pt x="627" y="311"/>
                    </a:cubicBezTo>
                    <a:cubicBezTo>
                      <a:pt x="626" y="310"/>
                      <a:pt x="625" y="310"/>
                      <a:pt x="626" y="309"/>
                    </a:cubicBezTo>
                    <a:cubicBezTo>
                      <a:pt x="626" y="309"/>
                      <a:pt x="626" y="309"/>
                      <a:pt x="626" y="309"/>
                    </a:cubicBezTo>
                    <a:cubicBezTo>
                      <a:pt x="626" y="308"/>
                      <a:pt x="625" y="306"/>
                      <a:pt x="625" y="305"/>
                    </a:cubicBezTo>
                    <a:cubicBezTo>
                      <a:pt x="625" y="304"/>
                      <a:pt x="625" y="304"/>
                      <a:pt x="625" y="304"/>
                    </a:cubicBezTo>
                    <a:cubicBezTo>
                      <a:pt x="628" y="308"/>
                      <a:pt x="629" y="316"/>
                      <a:pt x="629" y="316"/>
                    </a:cubicBezTo>
                    <a:close/>
                    <a:moveTo>
                      <a:pt x="676" y="351"/>
                    </a:moveTo>
                    <a:cubicBezTo>
                      <a:pt x="676" y="351"/>
                      <a:pt x="676" y="352"/>
                      <a:pt x="675" y="352"/>
                    </a:cubicBezTo>
                    <a:cubicBezTo>
                      <a:pt x="675" y="352"/>
                      <a:pt x="674" y="352"/>
                      <a:pt x="673" y="352"/>
                    </a:cubicBezTo>
                    <a:cubicBezTo>
                      <a:pt x="673" y="352"/>
                      <a:pt x="672" y="352"/>
                      <a:pt x="671" y="352"/>
                    </a:cubicBezTo>
                    <a:cubicBezTo>
                      <a:pt x="671" y="352"/>
                      <a:pt x="671" y="352"/>
                      <a:pt x="671" y="352"/>
                    </a:cubicBezTo>
                    <a:cubicBezTo>
                      <a:pt x="671" y="351"/>
                      <a:pt x="677" y="351"/>
                      <a:pt x="676" y="351"/>
                    </a:cubicBezTo>
                    <a:close/>
                    <a:moveTo>
                      <a:pt x="667" y="353"/>
                    </a:moveTo>
                    <a:cubicBezTo>
                      <a:pt x="667" y="353"/>
                      <a:pt x="667" y="353"/>
                      <a:pt x="667" y="353"/>
                    </a:cubicBezTo>
                    <a:cubicBezTo>
                      <a:pt x="667" y="353"/>
                      <a:pt x="663" y="353"/>
                      <a:pt x="662" y="352"/>
                    </a:cubicBezTo>
                    <a:cubicBezTo>
                      <a:pt x="661" y="352"/>
                      <a:pt x="661" y="352"/>
                      <a:pt x="660" y="352"/>
                    </a:cubicBezTo>
                    <a:cubicBezTo>
                      <a:pt x="660" y="352"/>
                      <a:pt x="660" y="351"/>
                      <a:pt x="660" y="351"/>
                    </a:cubicBezTo>
                    <a:cubicBezTo>
                      <a:pt x="659" y="351"/>
                      <a:pt x="658" y="351"/>
                      <a:pt x="657" y="351"/>
                    </a:cubicBezTo>
                    <a:cubicBezTo>
                      <a:pt x="656" y="350"/>
                      <a:pt x="655" y="350"/>
                      <a:pt x="655" y="349"/>
                    </a:cubicBezTo>
                    <a:cubicBezTo>
                      <a:pt x="654" y="349"/>
                      <a:pt x="654" y="349"/>
                      <a:pt x="654" y="348"/>
                    </a:cubicBezTo>
                    <a:cubicBezTo>
                      <a:pt x="656" y="347"/>
                      <a:pt x="662" y="352"/>
                      <a:pt x="667" y="353"/>
                    </a:cubicBezTo>
                    <a:close/>
                    <a:moveTo>
                      <a:pt x="653" y="348"/>
                    </a:moveTo>
                    <a:cubicBezTo>
                      <a:pt x="653" y="348"/>
                      <a:pt x="653" y="347"/>
                      <a:pt x="652" y="348"/>
                    </a:cubicBezTo>
                    <a:cubicBezTo>
                      <a:pt x="651" y="347"/>
                      <a:pt x="650" y="346"/>
                      <a:pt x="649" y="346"/>
                    </a:cubicBezTo>
                    <a:cubicBezTo>
                      <a:pt x="649" y="345"/>
                      <a:pt x="648" y="345"/>
                      <a:pt x="648" y="344"/>
                    </a:cubicBezTo>
                    <a:cubicBezTo>
                      <a:pt x="649" y="343"/>
                      <a:pt x="651" y="347"/>
                      <a:pt x="653" y="348"/>
                    </a:cubicBezTo>
                    <a:close/>
                    <a:moveTo>
                      <a:pt x="635" y="330"/>
                    </a:moveTo>
                    <a:cubicBezTo>
                      <a:pt x="635" y="330"/>
                      <a:pt x="635" y="329"/>
                      <a:pt x="635" y="328"/>
                    </a:cubicBezTo>
                    <a:cubicBezTo>
                      <a:pt x="634" y="328"/>
                      <a:pt x="634" y="328"/>
                      <a:pt x="633" y="327"/>
                    </a:cubicBezTo>
                    <a:cubicBezTo>
                      <a:pt x="632" y="327"/>
                      <a:pt x="632" y="324"/>
                      <a:pt x="632" y="324"/>
                    </a:cubicBezTo>
                    <a:cubicBezTo>
                      <a:pt x="635" y="325"/>
                      <a:pt x="635" y="329"/>
                      <a:pt x="636" y="331"/>
                    </a:cubicBezTo>
                    <a:cubicBezTo>
                      <a:pt x="636" y="330"/>
                      <a:pt x="635" y="330"/>
                      <a:pt x="635" y="330"/>
                    </a:cubicBezTo>
                    <a:close/>
                    <a:moveTo>
                      <a:pt x="621" y="268"/>
                    </a:moveTo>
                    <a:cubicBezTo>
                      <a:pt x="621" y="270"/>
                      <a:pt x="621" y="270"/>
                      <a:pt x="622" y="270"/>
                    </a:cubicBezTo>
                    <a:cubicBezTo>
                      <a:pt x="622" y="269"/>
                      <a:pt x="622" y="267"/>
                      <a:pt x="621" y="268"/>
                    </a:cubicBezTo>
                    <a:close/>
                    <a:moveTo>
                      <a:pt x="622" y="273"/>
                    </a:moveTo>
                    <a:cubicBezTo>
                      <a:pt x="623" y="270"/>
                      <a:pt x="620" y="271"/>
                      <a:pt x="622" y="273"/>
                    </a:cubicBezTo>
                    <a:close/>
                    <a:moveTo>
                      <a:pt x="597" y="456"/>
                    </a:moveTo>
                    <a:cubicBezTo>
                      <a:pt x="597" y="456"/>
                      <a:pt x="597" y="455"/>
                      <a:pt x="597" y="455"/>
                    </a:cubicBezTo>
                    <a:cubicBezTo>
                      <a:pt x="596" y="456"/>
                      <a:pt x="596" y="456"/>
                      <a:pt x="596" y="456"/>
                    </a:cubicBezTo>
                    <a:cubicBezTo>
                      <a:pt x="596" y="457"/>
                      <a:pt x="596" y="457"/>
                      <a:pt x="596" y="458"/>
                    </a:cubicBezTo>
                    <a:cubicBezTo>
                      <a:pt x="596" y="458"/>
                      <a:pt x="596" y="459"/>
                      <a:pt x="596" y="459"/>
                    </a:cubicBezTo>
                    <a:cubicBezTo>
                      <a:pt x="596" y="460"/>
                      <a:pt x="596" y="460"/>
                      <a:pt x="596" y="460"/>
                    </a:cubicBezTo>
                    <a:cubicBezTo>
                      <a:pt x="596" y="461"/>
                      <a:pt x="596" y="462"/>
                      <a:pt x="596" y="463"/>
                    </a:cubicBezTo>
                    <a:cubicBezTo>
                      <a:pt x="596" y="464"/>
                      <a:pt x="597" y="466"/>
                      <a:pt x="596" y="467"/>
                    </a:cubicBezTo>
                    <a:cubicBezTo>
                      <a:pt x="597" y="468"/>
                      <a:pt x="597" y="469"/>
                      <a:pt x="598" y="470"/>
                    </a:cubicBezTo>
                    <a:cubicBezTo>
                      <a:pt x="598" y="471"/>
                      <a:pt x="598" y="472"/>
                      <a:pt x="599" y="473"/>
                    </a:cubicBezTo>
                    <a:cubicBezTo>
                      <a:pt x="600" y="472"/>
                      <a:pt x="598" y="471"/>
                      <a:pt x="599" y="470"/>
                    </a:cubicBezTo>
                    <a:cubicBezTo>
                      <a:pt x="599" y="469"/>
                      <a:pt x="598" y="468"/>
                      <a:pt x="599" y="468"/>
                    </a:cubicBezTo>
                    <a:cubicBezTo>
                      <a:pt x="599" y="467"/>
                      <a:pt x="599" y="466"/>
                      <a:pt x="599" y="465"/>
                    </a:cubicBezTo>
                    <a:cubicBezTo>
                      <a:pt x="598" y="465"/>
                      <a:pt x="597" y="464"/>
                      <a:pt x="597" y="463"/>
                    </a:cubicBezTo>
                    <a:cubicBezTo>
                      <a:pt x="598" y="462"/>
                      <a:pt x="598" y="462"/>
                      <a:pt x="599" y="460"/>
                    </a:cubicBezTo>
                    <a:cubicBezTo>
                      <a:pt x="598" y="459"/>
                      <a:pt x="598" y="460"/>
                      <a:pt x="597" y="460"/>
                    </a:cubicBezTo>
                    <a:cubicBezTo>
                      <a:pt x="597" y="459"/>
                      <a:pt x="597" y="458"/>
                      <a:pt x="597" y="458"/>
                    </a:cubicBezTo>
                    <a:cubicBezTo>
                      <a:pt x="597" y="457"/>
                      <a:pt x="596" y="457"/>
                      <a:pt x="596" y="456"/>
                    </a:cubicBezTo>
                    <a:cubicBezTo>
                      <a:pt x="596" y="456"/>
                      <a:pt x="597" y="456"/>
                      <a:pt x="597" y="456"/>
                    </a:cubicBezTo>
                    <a:close/>
                    <a:moveTo>
                      <a:pt x="785" y="422"/>
                    </a:moveTo>
                    <a:cubicBezTo>
                      <a:pt x="785" y="421"/>
                      <a:pt x="785" y="420"/>
                      <a:pt x="786" y="419"/>
                    </a:cubicBezTo>
                    <a:cubicBezTo>
                      <a:pt x="784" y="418"/>
                      <a:pt x="785" y="416"/>
                      <a:pt x="785" y="415"/>
                    </a:cubicBezTo>
                    <a:cubicBezTo>
                      <a:pt x="785" y="413"/>
                      <a:pt x="785" y="412"/>
                      <a:pt x="785" y="410"/>
                    </a:cubicBezTo>
                    <a:cubicBezTo>
                      <a:pt x="785" y="410"/>
                      <a:pt x="785" y="410"/>
                      <a:pt x="785" y="410"/>
                    </a:cubicBezTo>
                    <a:cubicBezTo>
                      <a:pt x="785" y="409"/>
                      <a:pt x="785" y="409"/>
                      <a:pt x="785" y="409"/>
                    </a:cubicBezTo>
                    <a:cubicBezTo>
                      <a:pt x="785" y="408"/>
                      <a:pt x="785" y="408"/>
                      <a:pt x="785" y="408"/>
                    </a:cubicBezTo>
                    <a:cubicBezTo>
                      <a:pt x="785" y="408"/>
                      <a:pt x="785" y="407"/>
                      <a:pt x="785" y="407"/>
                    </a:cubicBezTo>
                    <a:cubicBezTo>
                      <a:pt x="785" y="407"/>
                      <a:pt x="785" y="406"/>
                      <a:pt x="785" y="406"/>
                    </a:cubicBezTo>
                    <a:cubicBezTo>
                      <a:pt x="785" y="406"/>
                      <a:pt x="785" y="406"/>
                      <a:pt x="785" y="406"/>
                    </a:cubicBezTo>
                    <a:cubicBezTo>
                      <a:pt x="785" y="405"/>
                      <a:pt x="785" y="404"/>
                      <a:pt x="785" y="403"/>
                    </a:cubicBezTo>
                    <a:cubicBezTo>
                      <a:pt x="785" y="403"/>
                      <a:pt x="785" y="402"/>
                      <a:pt x="785" y="401"/>
                    </a:cubicBezTo>
                    <a:cubicBezTo>
                      <a:pt x="785" y="400"/>
                      <a:pt x="785" y="399"/>
                      <a:pt x="785" y="399"/>
                    </a:cubicBezTo>
                    <a:cubicBezTo>
                      <a:pt x="785" y="398"/>
                      <a:pt x="785" y="397"/>
                      <a:pt x="785" y="396"/>
                    </a:cubicBezTo>
                    <a:cubicBezTo>
                      <a:pt x="785" y="396"/>
                      <a:pt x="785" y="396"/>
                      <a:pt x="785" y="396"/>
                    </a:cubicBezTo>
                    <a:cubicBezTo>
                      <a:pt x="785" y="395"/>
                      <a:pt x="785" y="395"/>
                      <a:pt x="785" y="395"/>
                    </a:cubicBezTo>
                    <a:cubicBezTo>
                      <a:pt x="785" y="395"/>
                      <a:pt x="785" y="394"/>
                      <a:pt x="785" y="394"/>
                    </a:cubicBezTo>
                    <a:cubicBezTo>
                      <a:pt x="785" y="394"/>
                      <a:pt x="785" y="393"/>
                      <a:pt x="785" y="393"/>
                    </a:cubicBezTo>
                    <a:cubicBezTo>
                      <a:pt x="784" y="392"/>
                      <a:pt x="785" y="390"/>
                      <a:pt x="785" y="389"/>
                    </a:cubicBezTo>
                    <a:cubicBezTo>
                      <a:pt x="784" y="389"/>
                      <a:pt x="785" y="388"/>
                      <a:pt x="785" y="388"/>
                    </a:cubicBezTo>
                    <a:cubicBezTo>
                      <a:pt x="784" y="387"/>
                      <a:pt x="784" y="386"/>
                      <a:pt x="785" y="385"/>
                    </a:cubicBezTo>
                    <a:cubicBezTo>
                      <a:pt x="784" y="383"/>
                      <a:pt x="786" y="379"/>
                      <a:pt x="783" y="376"/>
                    </a:cubicBezTo>
                    <a:cubicBezTo>
                      <a:pt x="783" y="377"/>
                      <a:pt x="784" y="378"/>
                      <a:pt x="783" y="378"/>
                    </a:cubicBezTo>
                    <a:cubicBezTo>
                      <a:pt x="782" y="376"/>
                      <a:pt x="784" y="377"/>
                      <a:pt x="784" y="375"/>
                    </a:cubicBezTo>
                    <a:cubicBezTo>
                      <a:pt x="784" y="374"/>
                      <a:pt x="784" y="373"/>
                      <a:pt x="783" y="372"/>
                    </a:cubicBezTo>
                    <a:cubicBezTo>
                      <a:pt x="784" y="371"/>
                      <a:pt x="783" y="370"/>
                      <a:pt x="783" y="369"/>
                    </a:cubicBezTo>
                    <a:cubicBezTo>
                      <a:pt x="783" y="368"/>
                      <a:pt x="783" y="368"/>
                      <a:pt x="783" y="367"/>
                    </a:cubicBezTo>
                    <a:cubicBezTo>
                      <a:pt x="783" y="367"/>
                      <a:pt x="783" y="367"/>
                      <a:pt x="783" y="366"/>
                    </a:cubicBezTo>
                    <a:cubicBezTo>
                      <a:pt x="783" y="366"/>
                      <a:pt x="783" y="366"/>
                      <a:pt x="783" y="365"/>
                    </a:cubicBezTo>
                    <a:cubicBezTo>
                      <a:pt x="783" y="365"/>
                      <a:pt x="783" y="364"/>
                      <a:pt x="783" y="364"/>
                    </a:cubicBezTo>
                    <a:cubicBezTo>
                      <a:pt x="783" y="363"/>
                      <a:pt x="783" y="363"/>
                      <a:pt x="783" y="362"/>
                    </a:cubicBezTo>
                    <a:cubicBezTo>
                      <a:pt x="783" y="362"/>
                      <a:pt x="783" y="362"/>
                      <a:pt x="782" y="362"/>
                    </a:cubicBezTo>
                    <a:cubicBezTo>
                      <a:pt x="782" y="361"/>
                      <a:pt x="783" y="359"/>
                      <a:pt x="783" y="358"/>
                    </a:cubicBezTo>
                    <a:cubicBezTo>
                      <a:pt x="782" y="356"/>
                      <a:pt x="782" y="356"/>
                      <a:pt x="782" y="357"/>
                    </a:cubicBezTo>
                    <a:cubicBezTo>
                      <a:pt x="781" y="358"/>
                      <a:pt x="782" y="359"/>
                      <a:pt x="781" y="360"/>
                    </a:cubicBezTo>
                    <a:cubicBezTo>
                      <a:pt x="781" y="359"/>
                      <a:pt x="780" y="359"/>
                      <a:pt x="781" y="359"/>
                    </a:cubicBezTo>
                    <a:cubicBezTo>
                      <a:pt x="781" y="359"/>
                      <a:pt x="780" y="356"/>
                      <a:pt x="780" y="355"/>
                    </a:cubicBezTo>
                    <a:cubicBezTo>
                      <a:pt x="780" y="355"/>
                      <a:pt x="780" y="354"/>
                      <a:pt x="780" y="354"/>
                    </a:cubicBezTo>
                    <a:cubicBezTo>
                      <a:pt x="781" y="354"/>
                      <a:pt x="780" y="352"/>
                      <a:pt x="779" y="352"/>
                    </a:cubicBezTo>
                    <a:cubicBezTo>
                      <a:pt x="779" y="353"/>
                      <a:pt x="780" y="354"/>
                      <a:pt x="778" y="354"/>
                    </a:cubicBezTo>
                    <a:cubicBezTo>
                      <a:pt x="779" y="354"/>
                      <a:pt x="779" y="353"/>
                      <a:pt x="779" y="353"/>
                    </a:cubicBezTo>
                    <a:cubicBezTo>
                      <a:pt x="778" y="352"/>
                      <a:pt x="779" y="352"/>
                      <a:pt x="779" y="351"/>
                    </a:cubicBezTo>
                    <a:cubicBezTo>
                      <a:pt x="779" y="351"/>
                      <a:pt x="778" y="350"/>
                      <a:pt x="779" y="350"/>
                    </a:cubicBezTo>
                    <a:cubicBezTo>
                      <a:pt x="779" y="349"/>
                      <a:pt x="779" y="348"/>
                      <a:pt x="779" y="347"/>
                    </a:cubicBezTo>
                    <a:cubicBezTo>
                      <a:pt x="778" y="346"/>
                      <a:pt x="778" y="346"/>
                      <a:pt x="778" y="345"/>
                    </a:cubicBezTo>
                    <a:cubicBezTo>
                      <a:pt x="778" y="345"/>
                      <a:pt x="778" y="345"/>
                      <a:pt x="778" y="345"/>
                    </a:cubicBezTo>
                    <a:cubicBezTo>
                      <a:pt x="778" y="345"/>
                      <a:pt x="778" y="344"/>
                      <a:pt x="778" y="343"/>
                    </a:cubicBezTo>
                    <a:cubicBezTo>
                      <a:pt x="778" y="343"/>
                      <a:pt x="777" y="342"/>
                      <a:pt x="777" y="342"/>
                    </a:cubicBezTo>
                    <a:cubicBezTo>
                      <a:pt x="777" y="342"/>
                      <a:pt x="777" y="341"/>
                      <a:pt x="777" y="341"/>
                    </a:cubicBezTo>
                    <a:cubicBezTo>
                      <a:pt x="777" y="341"/>
                      <a:pt x="777" y="340"/>
                      <a:pt x="777" y="340"/>
                    </a:cubicBezTo>
                    <a:cubicBezTo>
                      <a:pt x="777" y="340"/>
                      <a:pt x="777" y="339"/>
                      <a:pt x="776" y="339"/>
                    </a:cubicBezTo>
                    <a:cubicBezTo>
                      <a:pt x="775" y="338"/>
                      <a:pt x="776" y="337"/>
                      <a:pt x="774" y="337"/>
                    </a:cubicBezTo>
                    <a:cubicBezTo>
                      <a:pt x="774" y="336"/>
                      <a:pt x="773" y="335"/>
                      <a:pt x="773" y="333"/>
                    </a:cubicBezTo>
                    <a:cubicBezTo>
                      <a:pt x="773" y="333"/>
                      <a:pt x="774" y="332"/>
                      <a:pt x="774" y="332"/>
                    </a:cubicBezTo>
                    <a:cubicBezTo>
                      <a:pt x="774" y="331"/>
                      <a:pt x="773" y="331"/>
                      <a:pt x="774" y="330"/>
                    </a:cubicBezTo>
                    <a:cubicBezTo>
                      <a:pt x="774" y="331"/>
                      <a:pt x="774" y="332"/>
                      <a:pt x="775" y="332"/>
                    </a:cubicBezTo>
                    <a:cubicBezTo>
                      <a:pt x="775" y="331"/>
                      <a:pt x="774" y="331"/>
                      <a:pt x="774" y="330"/>
                    </a:cubicBezTo>
                    <a:cubicBezTo>
                      <a:pt x="774" y="330"/>
                      <a:pt x="774" y="329"/>
                      <a:pt x="774" y="328"/>
                    </a:cubicBezTo>
                    <a:cubicBezTo>
                      <a:pt x="774" y="328"/>
                      <a:pt x="774" y="328"/>
                      <a:pt x="774" y="328"/>
                    </a:cubicBezTo>
                    <a:cubicBezTo>
                      <a:pt x="774" y="327"/>
                      <a:pt x="774" y="327"/>
                      <a:pt x="774" y="327"/>
                    </a:cubicBezTo>
                    <a:cubicBezTo>
                      <a:pt x="774" y="326"/>
                      <a:pt x="774" y="326"/>
                      <a:pt x="773" y="326"/>
                    </a:cubicBezTo>
                    <a:cubicBezTo>
                      <a:pt x="773" y="326"/>
                      <a:pt x="774" y="325"/>
                      <a:pt x="773" y="325"/>
                    </a:cubicBezTo>
                    <a:cubicBezTo>
                      <a:pt x="773" y="326"/>
                      <a:pt x="774" y="327"/>
                      <a:pt x="772" y="327"/>
                    </a:cubicBezTo>
                    <a:cubicBezTo>
                      <a:pt x="771" y="327"/>
                      <a:pt x="771" y="327"/>
                      <a:pt x="771" y="326"/>
                    </a:cubicBezTo>
                    <a:cubicBezTo>
                      <a:pt x="772" y="326"/>
                      <a:pt x="771" y="327"/>
                      <a:pt x="772" y="327"/>
                    </a:cubicBezTo>
                    <a:cubicBezTo>
                      <a:pt x="772" y="327"/>
                      <a:pt x="771" y="327"/>
                      <a:pt x="772" y="326"/>
                    </a:cubicBezTo>
                    <a:cubicBezTo>
                      <a:pt x="772" y="325"/>
                      <a:pt x="772" y="324"/>
                      <a:pt x="771" y="323"/>
                    </a:cubicBezTo>
                    <a:cubicBezTo>
                      <a:pt x="771" y="324"/>
                      <a:pt x="771" y="323"/>
                      <a:pt x="771" y="323"/>
                    </a:cubicBezTo>
                    <a:cubicBezTo>
                      <a:pt x="771" y="322"/>
                      <a:pt x="770" y="321"/>
                      <a:pt x="771" y="321"/>
                    </a:cubicBezTo>
                    <a:cubicBezTo>
                      <a:pt x="770" y="320"/>
                      <a:pt x="770" y="319"/>
                      <a:pt x="770" y="319"/>
                    </a:cubicBezTo>
                    <a:cubicBezTo>
                      <a:pt x="769" y="320"/>
                      <a:pt x="769" y="318"/>
                      <a:pt x="768" y="317"/>
                    </a:cubicBezTo>
                    <a:cubicBezTo>
                      <a:pt x="769" y="317"/>
                      <a:pt x="769" y="316"/>
                      <a:pt x="769" y="316"/>
                    </a:cubicBezTo>
                    <a:cubicBezTo>
                      <a:pt x="764" y="312"/>
                      <a:pt x="767" y="318"/>
                      <a:pt x="767" y="318"/>
                    </a:cubicBezTo>
                    <a:cubicBezTo>
                      <a:pt x="767" y="319"/>
                      <a:pt x="768" y="320"/>
                      <a:pt x="767" y="321"/>
                    </a:cubicBezTo>
                    <a:cubicBezTo>
                      <a:pt x="768" y="323"/>
                      <a:pt x="769" y="326"/>
                      <a:pt x="769" y="329"/>
                    </a:cubicBezTo>
                    <a:cubicBezTo>
                      <a:pt x="770" y="330"/>
                      <a:pt x="770" y="331"/>
                      <a:pt x="770" y="332"/>
                    </a:cubicBezTo>
                    <a:cubicBezTo>
                      <a:pt x="771" y="334"/>
                      <a:pt x="772" y="336"/>
                      <a:pt x="771" y="337"/>
                    </a:cubicBezTo>
                    <a:cubicBezTo>
                      <a:pt x="772" y="338"/>
                      <a:pt x="772" y="339"/>
                      <a:pt x="772" y="340"/>
                    </a:cubicBezTo>
                    <a:cubicBezTo>
                      <a:pt x="772" y="340"/>
                      <a:pt x="773" y="341"/>
                      <a:pt x="773" y="342"/>
                    </a:cubicBezTo>
                    <a:cubicBezTo>
                      <a:pt x="773" y="342"/>
                      <a:pt x="773" y="342"/>
                      <a:pt x="773" y="342"/>
                    </a:cubicBezTo>
                    <a:cubicBezTo>
                      <a:pt x="773" y="343"/>
                      <a:pt x="773" y="343"/>
                      <a:pt x="773" y="343"/>
                    </a:cubicBezTo>
                    <a:cubicBezTo>
                      <a:pt x="773" y="343"/>
                      <a:pt x="773" y="344"/>
                      <a:pt x="773" y="344"/>
                    </a:cubicBezTo>
                    <a:cubicBezTo>
                      <a:pt x="774" y="344"/>
                      <a:pt x="773" y="344"/>
                      <a:pt x="773" y="344"/>
                    </a:cubicBezTo>
                    <a:cubicBezTo>
                      <a:pt x="774" y="345"/>
                      <a:pt x="774" y="346"/>
                      <a:pt x="774" y="346"/>
                    </a:cubicBezTo>
                    <a:cubicBezTo>
                      <a:pt x="773" y="347"/>
                      <a:pt x="774" y="347"/>
                      <a:pt x="774" y="348"/>
                    </a:cubicBezTo>
                    <a:cubicBezTo>
                      <a:pt x="774" y="348"/>
                      <a:pt x="774" y="349"/>
                      <a:pt x="774" y="349"/>
                    </a:cubicBezTo>
                    <a:cubicBezTo>
                      <a:pt x="774" y="350"/>
                      <a:pt x="774" y="349"/>
                      <a:pt x="774" y="350"/>
                    </a:cubicBezTo>
                    <a:cubicBezTo>
                      <a:pt x="775" y="351"/>
                      <a:pt x="774" y="351"/>
                      <a:pt x="774" y="352"/>
                    </a:cubicBezTo>
                    <a:cubicBezTo>
                      <a:pt x="775" y="353"/>
                      <a:pt x="775" y="353"/>
                      <a:pt x="775" y="354"/>
                    </a:cubicBezTo>
                    <a:cubicBezTo>
                      <a:pt x="775" y="354"/>
                      <a:pt x="775" y="355"/>
                      <a:pt x="775" y="355"/>
                    </a:cubicBezTo>
                    <a:cubicBezTo>
                      <a:pt x="775" y="356"/>
                      <a:pt x="775" y="356"/>
                      <a:pt x="775" y="357"/>
                    </a:cubicBezTo>
                    <a:cubicBezTo>
                      <a:pt x="776" y="357"/>
                      <a:pt x="776" y="358"/>
                      <a:pt x="776" y="358"/>
                    </a:cubicBezTo>
                    <a:cubicBezTo>
                      <a:pt x="776" y="359"/>
                      <a:pt x="776" y="360"/>
                      <a:pt x="776" y="360"/>
                    </a:cubicBezTo>
                    <a:cubicBezTo>
                      <a:pt x="775" y="361"/>
                      <a:pt x="776" y="362"/>
                      <a:pt x="775" y="363"/>
                    </a:cubicBezTo>
                    <a:cubicBezTo>
                      <a:pt x="776" y="363"/>
                      <a:pt x="776" y="364"/>
                      <a:pt x="776" y="365"/>
                    </a:cubicBezTo>
                    <a:cubicBezTo>
                      <a:pt x="776" y="365"/>
                      <a:pt x="776" y="365"/>
                      <a:pt x="776" y="366"/>
                    </a:cubicBezTo>
                    <a:cubicBezTo>
                      <a:pt x="776" y="367"/>
                      <a:pt x="776" y="368"/>
                      <a:pt x="776" y="369"/>
                    </a:cubicBezTo>
                    <a:cubicBezTo>
                      <a:pt x="776" y="369"/>
                      <a:pt x="777" y="369"/>
                      <a:pt x="777" y="369"/>
                    </a:cubicBezTo>
                    <a:cubicBezTo>
                      <a:pt x="777" y="369"/>
                      <a:pt x="776" y="370"/>
                      <a:pt x="776" y="370"/>
                    </a:cubicBezTo>
                    <a:cubicBezTo>
                      <a:pt x="776" y="370"/>
                      <a:pt x="777" y="370"/>
                      <a:pt x="777" y="371"/>
                    </a:cubicBezTo>
                    <a:cubicBezTo>
                      <a:pt x="777" y="371"/>
                      <a:pt x="777" y="371"/>
                      <a:pt x="777" y="371"/>
                    </a:cubicBezTo>
                    <a:cubicBezTo>
                      <a:pt x="777" y="372"/>
                      <a:pt x="777" y="372"/>
                      <a:pt x="777" y="372"/>
                    </a:cubicBezTo>
                    <a:cubicBezTo>
                      <a:pt x="778" y="374"/>
                      <a:pt x="777" y="375"/>
                      <a:pt x="776" y="377"/>
                    </a:cubicBezTo>
                    <a:cubicBezTo>
                      <a:pt x="777" y="379"/>
                      <a:pt x="778" y="379"/>
                      <a:pt x="777" y="382"/>
                    </a:cubicBezTo>
                    <a:cubicBezTo>
                      <a:pt x="777" y="381"/>
                      <a:pt x="777" y="380"/>
                      <a:pt x="776" y="381"/>
                    </a:cubicBezTo>
                    <a:cubicBezTo>
                      <a:pt x="775" y="382"/>
                      <a:pt x="776" y="384"/>
                      <a:pt x="776" y="385"/>
                    </a:cubicBezTo>
                    <a:cubicBezTo>
                      <a:pt x="775" y="387"/>
                      <a:pt x="774" y="389"/>
                      <a:pt x="776" y="389"/>
                    </a:cubicBezTo>
                    <a:cubicBezTo>
                      <a:pt x="778" y="389"/>
                      <a:pt x="777" y="386"/>
                      <a:pt x="777" y="385"/>
                    </a:cubicBezTo>
                    <a:cubicBezTo>
                      <a:pt x="778" y="386"/>
                      <a:pt x="777" y="387"/>
                      <a:pt x="777" y="388"/>
                    </a:cubicBezTo>
                    <a:cubicBezTo>
                      <a:pt x="777" y="388"/>
                      <a:pt x="777" y="389"/>
                      <a:pt x="778" y="389"/>
                    </a:cubicBezTo>
                    <a:cubicBezTo>
                      <a:pt x="778" y="390"/>
                      <a:pt x="777" y="390"/>
                      <a:pt x="777" y="391"/>
                    </a:cubicBezTo>
                    <a:cubicBezTo>
                      <a:pt x="777" y="392"/>
                      <a:pt x="778" y="392"/>
                      <a:pt x="777" y="393"/>
                    </a:cubicBezTo>
                    <a:cubicBezTo>
                      <a:pt x="776" y="392"/>
                      <a:pt x="777" y="392"/>
                      <a:pt x="776" y="392"/>
                    </a:cubicBezTo>
                    <a:cubicBezTo>
                      <a:pt x="775" y="393"/>
                      <a:pt x="775" y="395"/>
                      <a:pt x="775" y="396"/>
                    </a:cubicBezTo>
                    <a:cubicBezTo>
                      <a:pt x="776" y="395"/>
                      <a:pt x="776" y="397"/>
                      <a:pt x="776" y="397"/>
                    </a:cubicBezTo>
                    <a:cubicBezTo>
                      <a:pt x="775" y="399"/>
                      <a:pt x="777" y="398"/>
                      <a:pt x="776" y="401"/>
                    </a:cubicBezTo>
                    <a:cubicBezTo>
                      <a:pt x="777" y="403"/>
                      <a:pt x="776" y="405"/>
                      <a:pt x="776" y="406"/>
                    </a:cubicBezTo>
                    <a:cubicBezTo>
                      <a:pt x="776" y="407"/>
                      <a:pt x="776" y="408"/>
                      <a:pt x="776" y="409"/>
                    </a:cubicBezTo>
                    <a:cubicBezTo>
                      <a:pt x="776" y="409"/>
                      <a:pt x="776" y="409"/>
                      <a:pt x="776" y="410"/>
                    </a:cubicBezTo>
                    <a:cubicBezTo>
                      <a:pt x="776" y="411"/>
                      <a:pt x="776" y="412"/>
                      <a:pt x="775" y="413"/>
                    </a:cubicBezTo>
                    <a:cubicBezTo>
                      <a:pt x="775" y="414"/>
                      <a:pt x="775" y="415"/>
                      <a:pt x="775" y="416"/>
                    </a:cubicBezTo>
                    <a:cubicBezTo>
                      <a:pt x="775" y="416"/>
                      <a:pt x="775" y="416"/>
                      <a:pt x="775" y="417"/>
                    </a:cubicBezTo>
                    <a:cubicBezTo>
                      <a:pt x="775" y="417"/>
                      <a:pt x="775" y="418"/>
                      <a:pt x="775" y="418"/>
                    </a:cubicBezTo>
                    <a:cubicBezTo>
                      <a:pt x="775" y="419"/>
                      <a:pt x="775" y="419"/>
                      <a:pt x="774" y="420"/>
                    </a:cubicBezTo>
                    <a:cubicBezTo>
                      <a:pt x="774" y="421"/>
                      <a:pt x="775" y="421"/>
                      <a:pt x="775" y="421"/>
                    </a:cubicBezTo>
                    <a:cubicBezTo>
                      <a:pt x="775" y="422"/>
                      <a:pt x="774" y="422"/>
                      <a:pt x="774" y="422"/>
                    </a:cubicBezTo>
                    <a:cubicBezTo>
                      <a:pt x="774" y="423"/>
                      <a:pt x="775" y="423"/>
                      <a:pt x="775" y="423"/>
                    </a:cubicBezTo>
                    <a:cubicBezTo>
                      <a:pt x="775" y="425"/>
                      <a:pt x="774" y="426"/>
                      <a:pt x="773" y="428"/>
                    </a:cubicBezTo>
                    <a:cubicBezTo>
                      <a:pt x="773" y="429"/>
                      <a:pt x="773" y="430"/>
                      <a:pt x="773" y="431"/>
                    </a:cubicBezTo>
                    <a:cubicBezTo>
                      <a:pt x="771" y="433"/>
                      <a:pt x="772" y="436"/>
                      <a:pt x="772" y="439"/>
                    </a:cubicBezTo>
                    <a:cubicBezTo>
                      <a:pt x="771" y="440"/>
                      <a:pt x="771" y="441"/>
                      <a:pt x="770" y="442"/>
                    </a:cubicBezTo>
                    <a:cubicBezTo>
                      <a:pt x="770" y="442"/>
                      <a:pt x="771" y="443"/>
                      <a:pt x="770" y="443"/>
                    </a:cubicBezTo>
                    <a:cubicBezTo>
                      <a:pt x="770" y="446"/>
                      <a:pt x="769" y="448"/>
                      <a:pt x="768" y="450"/>
                    </a:cubicBezTo>
                    <a:cubicBezTo>
                      <a:pt x="768" y="451"/>
                      <a:pt x="768" y="451"/>
                      <a:pt x="768" y="451"/>
                    </a:cubicBezTo>
                    <a:cubicBezTo>
                      <a:pt x="767" y="454"/>
                      <a:pt x="766" y="457"/>
                      <a:pt x="765" y="459"/>
                    </a:cubicBezTo>
                    <a:cubicBezTo>
                      <a:pt x="765" y="460"/>
                      <a:pt x="765" y="460"/>
                      <a:pt x="765" y="460"/>
                    </a:cubicBezTo>
                    <a:cubicBezTo>
                      <a:pt x="764" y="460"/>
                      <a:pt x="764" y="462"/>
                      <a:pt x="764" y="462"/>
                    </a:cubicBezTo>
                    <a:cubicBezTo>
                      <a:pt x="763" y="463"/>
                      <a:pt x="763" y="463"/>
                      <a:pt x="762" y="464"/>
                    </a:cubicBezTo>
                    <a:cubicBezTo>
                      <a:pt x="762" y="464"/>
                      <a:pt x="762" y="464"/>
                      <a:pt x="762" y="465"/>
                    </a:cubicBezTo>
                    <a:cubicBezTo>
                      <a:pt x="762" y="465"/>
                      <a:pt x="762" y="465"/>
                      <a:pt x="762" y="466"/>
                    </a:cubicBezTo>
                    <a:cubicBezTo>
                      <a:pt x="761" y="467"/>
                      <a:pt x="761" y="469"/>
                      <a:pt x="760" y="470"/>
                    </a:cubicBezTo>
                    <a:cubicBezTo>
                      <a:pt x="762" y="470"/>
                      <a:pt x="762" y="468"/>
                      <a:pt x="763" y="469"/>
                    </a:cubicBezTo>
                    <a:cubicBezTo>
                      <a:pt x="764" y="468"/>
                      <a:pt x="764" y="467"/>
                      <a:pt x="765" y="467"/>
                    </a:cubicBezTo>
                    <a:cubicBezTo>
                      <a:pt x="765" y="467"/>
                      <a:pt x="765" y="469"/>
                      <a:pt x="765" y="470"/>
                    </a:cubicBezTo>
                    <a:cubicBezTo>
                      <a:pt x="765" y="470"/>
                      <a:pt x="764" y="470"/>
                      <a:pt x="764" y="470"/>
                    </a:cubicBezTo>
                    <a:cubicBezTo>
                      <a:pt x="763" y="472"/>
                      <a:pt x="763" y="472"/>
                      <a:pt x="762" y="472"/>
                    </a:cubicBezTo>
                    <a:cubicBezTo>
                      <a:pt x="761" y="472"/>
                      <a:pt x="763" y="470"/>
                      <a:pt x="762" y="470"/>
                    </a:cubicBezTo>
                    <a:cubicBezTo>
                      <a:pt x="761" y="471"/>
                      <a:pt x="760" y="472"/>
                      <a:pt x="760" y="473"/>
                    </a:cubicBezTo>
                    <a:cubicBezTo>
                      <a:pt x="760" y="473"/>
                      <a:pt x="760" y="474"/>
                      <a:pt x="760" y="474"/>
                    </a:cubicBezTo>
                    <a:cubicBezTo>
                      <a:pt x="760" y="475"/>
                      <a:pt x="762" y="475"/>
                      <a:pt x="761" y="476"/>
                    </a:cubicBezTo>
                    <a:cubicBezTo>
                      <a:pt x="761" y="477"/>
                      <a:pt x="760" y="478"/>
                      <a:pt x="759" y="480"/>
                    </a:cubicBezTo>
                    <a:cubicBezTo>
                      <a:pt x="759" y="480"/>
                      <a:pt x="759" y="481"/>
                      <a:pt x="758" y="482"/>
                    </a:cubicBezTo>
                    <a:cubicBezTo>
                      <a:pt x="758" y="482"/>
                      <a:pt x="757" y="483"/>
                      <a:pt x="757" y="484"/>
                    </a:cubicBezTo>
                    <a:cubicBezTo>
                      <a:pt x="756" y="484"/>
                      <a:pt x="756" y="484"/>
                      <a:pt x="756" y="484"/>
                    </a:cubicBezTo>
                    <a:cubicBezTo>
                      <a:pt x="755" y="485"/>
                      <a:pt x="756" y="485"/>
                      <a:pt x="755" y="486"/>
                    </a:cubicBezTo>
                    <a:cubicBezTo>
                      <a:pt x="755" y="486"/>
                      <a:pt x="755" y="487"/>
                      <a:pt x="755" y="487"/>
                    </a:cubicBezTo>
                    <a:cubicBezTo>
                      <a:pt x="754" y="486"/>
                      <a:pt x="755" y="485"/>
                      <a:pt x="754" y="485"/>
                    </a:cubicBezTo>
                    <a:cubicBezTo>
                      <a:pt x="756" y="485"/>
                      <a:pt x="755" y="483"/>
                      <a:pt x="756" y="482"/>
                    </a:cubicBezTo>
                    <a:cubicBezTo>
                      <a:pt x="756" y="482"/>
                      <a:pt x="757" y="482"/>
                      <a:pt x="757" y="481"/>
                    </a:cubicBezTo>
                    <a:cubicBezTo>
                      <a:pt x="758" y="481"/>
                      <a:pt x="757" y="480"/>
                      <a:pt x="758" y="479"/>
                    </a:cubicBezTo>
                    <a:cubicBezTo>
                      <a:pt x="758" y="479"/>
                      <a:pt x="758" y="479"/>
                      <a:pt x="758" y="479"/>
                    </a:cubicBezTo>
                    <a:cubicBezTo>
                      <a:pt x="758" y="479"/>
                      <a:pt x="758" y="478"/>
                      <a:pt x="759" y="478"/>
                    </a:cubicBezTo>
                    <a:cubicBezTo>
                      <a:pt x="760" y="476"/>
                      <a:pt x="761" y="475"/>
                      <a:pt x="759" y="474"/>
                    </a:cubicBezTo>
                    <a:cubicBezTo>
                      <a:pt x="757" y="475"/>
                      <a:pt x="758" y="477"/>
                      <a:pt x="757" y="479"/>
                    </a:cubicBezTo>
                    <a:cubicBezTo>
                      <a:pt x="756" y="479"/>
                      <a:pt x="756" y="481"/>
                      <a:pt x="755" y="480"/>
                    </a:cubicBezTo>
                    <a:cubicBezTo>
                      <a:pt x="755" y="482"/>
                      <a:pt x="754" y="482"/>
                      <a:pt x="753" y="484"/>
                    </a:cubicBezTo>
                    <a:cubicBezTo>
                      <a:pt x="752" y="484"/>
                      <a:pt x="752" y="486"/>
                      <a:pt x="751" y="485"/>
                    </a:cubicBezTo>
                    <a:cubicBezTo>
                      <a:pt x="750" y="488"/>
                      <a:pt x="748" y="488"/>
                      <a:pt x="747" y="491"/>
                    </a:cubicBezTo>
                    <a:cubicBezTo>
                      <a:pt x="747" y="491"/>
                      <a:pt x="747" y="491"/>
                      <a:pt x="746" y="491"/>
                    </a:cubicBezTo>
                    <a:cubicBezTo>
                      <a:pt x="746" y="493"/>
                      <a:pt x="744" y="493"/>
                      <a:pt x="744" y="494"/>
                    </a:cubicBezTo>
                    <a:cubicBezTo>
                      <a:pt x="743" y="494"/>
                      <a:pt x="743" y="494"/>
                      <a:pt x="743" y="494"/>
                    </a:cubicBezTo>
                    <a:cubicBezTo>
                      <a:pt x="742" y="495"/>
                      <a:pt x="741" y="495"/>
                      <a:pt x="741" y="496"/>
                    </a:cubicBezTo>
                    <a:cubicBezTo>
                      <a:pt x="741" y="496"/>
                      <a:pt x="740" y="496"/>
                      <a:pt x="740" y="497"/>
                    </a:cubicBezTo>
                    <a:cubicBezTo>
                      <a:pt x="739" y="497"/>
                      <a:pt x="739" y="497"/>
                      <a:pt x="739" y="497"/>
                    </a:cubicBezTo>
                    <a:cubicBezTo>
                      <a:pt x="739" y="497"/>
                      <a:pt x="739" y="497"/>
                      <a:pt x="738" y="498"/>
                    </a:cubicBezTo>
                    <a:cubicBezTo>
                      <a:pt x="738" y="498"/>
                      <a:pt x="738" y="498"/>
                      <a:pt x="738" y="498"/>
                    </a:cubicBezTo>
                    <a:cubicBezTo>
                      <a:pt x="737" y="498"/>
                      <a:pt x="737" y="499"/>
                      <a:pt x="737" y="499"/>
                    </a:cubicBezTo>
                    <a:cubicBezTo>
                      <a:pt x="736" y="499"/>
                      <a:pt x="736" y="499"/>
                      <a:pt x="736" y="499"/>
                    </a:cubicBezTo>
                    <a:cubicBezTo>
                      <a:pt x="736" y="499"/>
                      <a:pt x="736" y="500"/>
                      <a:pt x="735" y="500"/>
                    </a:cubicBezTo>
                    <a:cubicBezTo>
                      <a:pt x="735" y="500"/>
                      <a:pt x="735" y="500"/>
                      <a:pt x="734" y="500"/>
                    </a:cubicBezTo>
                    <a:cubicBezTo>
                      <a:pt x="734" y="500"/>
                      <a:pt x="734" y="501"/>
                      <a:pt x="734" y="501"/>
                    </a:cubicBezTo>
                    <a:cubicBezTo>
                      <a:pt x="734" y="501"/>
                      <a:pt x="733" y="501"/>
                      <a:pt x="733" y="501"/>
                    </a:cubicBezTo>
                    <a:cubicBezTo>
                      <a:pt x="733" y="501"/>
                      <a:pt x="732" y="502"/>
                      <a:pt x="732" y="502"/>
                    </a:cubicBezTo>
                    <a:cubicBezTo>
                      <a:pt x="732" y="502"/>
                      <a:pt x="732" y="502"/>
                      <a:pt x="732" y="502"/>
                    </a:cubicBezTo>
                    <a:cubicBezTo>
                      <a:pt x="732" y="502"/>
                      <a:pt x="732" y="503"/>
                      <a:pt x="732" y="503"/>
                    </a:cubicBezTo>
                    <a:cubicBezTo>
                      <a:pt x="731" y="503"/>
                      <a:pt x="730" y="503"/>
                      <a:pt x="730" y="503"/>
                    </a:cubicBezTo>
                    <a:cubicBezTo>
                      <a:pt x="729" y="503"/>
                      <a:pt x="729" y="504"/>
                      <a:pt x="729" y="504"/>
                    </a:cubicBezTo>
                    <a:cubicBezTo>
                      <a:pt x="729" y="504"/>
                      <a:pt x="728" y="504"/>
                      <a:pt x="728" y="504"/>
                    </a:cubicBezTo>
                    <a:cubicBezTo>
                      <a:pt x="728" y="504"/>
                      <a:pt x="728" y="505"/>
                      <a:pt x="727" y="505"/>
                    </a:cubicBezTo>
                    <a:cubicBezTo>
                      <a:pt x="727" y="506"/>
                      <a:pt x="725" y="506"/>
                      <a:pt x="725" y="506"/>
                    </a:cubicBezTo>
                    <a:cubicBezTo>
                      <a:pt x="725" y="507"/>
                      <a:pt x="724" y="506"/>
                      <a:pt x="724" y="507"/>
                    </a:cubicBezTo>
                    <a:cubicBezTo>
                      <a:pt x="721" y="508"/>
                      <a:pt x="717" y="510"/>
                      <a:pt x="714" y="511"/>
                    </a:cubicBezTo>
                    <a:cubicBezTo>
                      <a:pt x="713" y="511"/>
                      <a:pt x="711" y="512"/>
                      <a:pt x="710" y="512"/>
                    </a:cubicBezTo>
                    <a:cubicBezTo>
                      <a:pt x="710" y="512"/>
                      <a:pt x="710" y="512"/>
                      <a:pt x="710" y="512"/>
                    </a:cubicBezTo>
                    <a:cubicBezTo>
                      <a:pt x="709" y="512"/>
                      <a:pt x="709" y="512"/>
                      <a:pt x="709" y="512"/>
                    </a:cubicBezTo>
                    <a:cubicBezTo>
                      <a:pt x="708" y="512"/>
                      <a:pt x="708" y="512"/>
                      <a:pt x="708" y="512"/>
                    </a:cubicBezTo>
                    <a:cubicBezTo>
                      <a:pt x="707" y="513"/>
                      <a:pt x="707" y="513"/>
                      <a:pt x="707" y="513"/>
                    </a:cubicBezTo>
                    <a:cubicBezTo>
                      <a:pt x="706" y="513"/>
                      <a:pt x="704" y="513"/>
                      <a:pt x="703" y="513"/>
                    </a:cubicBezTo>
                    <a:cubicBezTo>
                      <a:pt x="703" y="514"/>
                      <a:pt x="703" y="514"/>
                      <a:pt x="703" y="514"/>
                    </a:cubicBezTo>
                    <a:cubicBezTo>
                      <a:pt x="703" y="514"/>
                      <a:pt x="702" y="514"/>
                      <a:pt x="702" y="514"/>
                    </a:cubicBezTo>
                    <a:cubicBezTo>
                      <a:pt x="702" y="514"/>
                      <a:pt x="701" y="514"/>
                      <a:pt x="701" y="514"/>
                    </a:cubicBezTo>
                    <a:cubicBezTo>
                      <a:pt x="701" y="514"/>
                      <a:pt x="700" y="514"/>
                      <a:pt x="699" y="514"/>
                    </a:cubicBezTo>
                    <a:cubicBezTo>
                      <a:pt x="697" y="514"/>
                      <a:pt x="694" y="514"/>
                      <a:pt x="692" y="514"/>
                    </a:cubicBezTo>
                    <a:cubicBezTo>
                      <a:pt x="692" y="514"/>
                      <a:pt x="692" y="514"/>
                      <a:pt x="691" y="514"/>
                    </a:cubicBezTo>
                    <a:cubicBezTo>
                      <a:pt x="691" y="514"/>
                      <a:pt x="690" y="515"/>
                      <a:pt x="690" y="515"/>
                    </a:cubicBezTo>
                    <a:cubicBezTo>
                      <a:pt x="690" y="515"/>
                      <a:pt x="689" y="515"/>
                      <a:pt x="689" y="515"/>
                    </a:cubicBezTo>
                    <a:cubicBezTo>
                      <a:pt x="689" y="515"/>
                      <a:pt x="689" y="515"/>
                      <a:pt x="689" y="515"/>
                    </a:cubicBezTo>
                    <a:cubicBezTo>
                      <a:pt x="688" y="515"/>
                      <a:pt x="687" y="515"/>
                      <a:pt x="686" y="515"/>
                    </a:cubicBezTo>
                    <a:cubicBezTo>
                      <a:pt x="685" y="515"/>
                      <a:pt x="685" y="515"/>
                      <a:pt x="685" y="515"/>
                    </a:cubicBezTo>
                    <a:cubicBezTo>
                      <a:pt x="684" y="515"/>
                      <a:pt x="684" y="515"/>
                      <a:pt x="684" y="515"/>
                    </a:cubicBezTo>
                    <a:cubicBezTo>
                      <a:pt x="684" y="515"/>
                      <a:pt x="683" y="515"/>
                      <a:pt x="682" y="515"/>
                    </a:cubicBezTo>
                    <a:cubicBezTo>
                      <a:pt x="682" y="515"/>
                      <a:pt x="682" y="515"/>
                      <a:pt x="682" y="515"/>
                    </a:cubicBezTo>
                    <a:cubicBezTo>
                      <a:pt x="681" y="515"/>
                      <a:pt x="681" y="515"/>
                      <a:pt x="680" y="515"/>
                    </a:cubicBezTo>
                    <a:cubicBezTo>
                      <a:pt x="680" y="515"/>
                      <a:pt x="678" y="515"/>
                      <a:pt x="678" y="515"/>
                    </a:cubicBezTo>
                    <a:cubicBezTo>
                      <a:pt x="677" y="516"/>
                      <a:pt x="677" y="516"/>
                      <a:pt x="676" y="516"/>
                    </a:cubicBezTo>
                    <a:cubicBezTo>
                      <a:pt x="675" y="516"/>
                      <a:pt x="673" y="515"/>
                      <a:pt x="672" y="515"/>
                    </a:cubicBezTo>
                    <a:cubicBezTo>
                      <a:pt x="670" y="515"/>
                      <a:pt x="669" y="515"/>
                      <a:pt x="668" y="514"/>
                    </a:cubicBezTo>
                    <a:cubicBezTo>
                      <a:pt x="668" y="514"/>
                      <a:pt x="667" y="514"/>
                      <a:pt x="667" y="513"/>
                    </a:cubicBezTo>
                    <a:cubicBezTo>
                      <a:pt x="666" y="513"/>
                      <a:pt x="665" y="513"/>
                      <a:pt x="664" y="512"/>
                    </a:cubicBezTo>
                    <a:cubicBezTo>
                      <a:pt x="664" y="512"/>
                      <a:pt x="663" y="512"/>
                      <a:pt x="663" y="512"/>
                    </a:cubicBezTo>
                    <a:cubicBezTo>
                      <a:pt x="662" y="512"/>
                      <a:pt x="662" y="511"/>
                      <a:pt x="661" y="511"/>
                    </a:cubicBezTo>
                    <a:cubicBezTo>
                      <a:pt x="660" y="510"/>
                      <a:pt x="658" y="510"/>
                      <a:pt x="659" y="508"/>
                    </a:cubicBezTo>
                    <a:cubicBezTo>
                      <a:pt x="660" y="508"/>
                      <a:pt x="661" y="509"/>
                      <a:pt x="662" y="509"/>
                    </a:cubicBezTo>
                    <a:cubicBezTo>
                      <a:pt x="662" y="509"/>
                      <a:pt x="663" y="509"/>
                      <a:pt x="663" y="510"/>
                    </a:cubicBezTo>
                    <a:cubicBezTo>
                      <a:pt x="663" y="510"/>
                      <a:pt x="662" y="511"/>
                      <a:pt x="664" y="511"/>
                    </a:cubicBezTo>
                    <a:cubicBezTo>
                      <a:pt x="665" y="512"/>
                      <a:pt x="665" y="511"/>
                      <a:pt x="666" y="511"/>
                    </a:cubicBezTo>
                    <a:cubicBezTo>
                      <a:pt x="666" y="512"/>
                      <a:pt x="667" y="511"/>
                      <a:pt x="667" y="512"/>
                    </a:cubicBezTo>
                    <a:cubicBezTo>
                      <a:pt x="669" y="512"/>
                      <a:pt x="668" y="513"/>
                      <a:pt x="669" y="513"/>
                    </a:cubicBezTo>
                    <a:cubicBezTo>
                      <a:pt x="670" y="513"/>
                      <a:pt x="671" y="513"/>
                      <a:pt x="672" y="514"/>
                    </a:cubicBezTo>
                    <a:cubicBezTo>
                      <a:pt x="672" y="514"/>
                      <a:pt x="672" y="513"/>
                      <a:pt x="673" y="514"/>
                    </a:cubicBezTo>
                    <a:cubicBezTo>
                      <a:pt x="674" y="514"/>
                      <a:pt x="674" y="514"/>
                      <a:pt x="675" y="514"/>
                    </a:cubicBezTo>
                    <a:cubicBezTo>
                      <a:pt x="675" y="514"/>
                      <a:pt x="675" y="514"/>
                      <a:pt x="676" y="514"/>
                    </a:cubicBezTo>
                    <a:cubicBezTo>
                      <a:pt x="676" y="514"/>
                      <a:pt x="677" y="513"/>
                      <a:pt x="677" y="513"/>
                    </a:cubicBezTo>
                    <a:cubicBezTo>
                      <a:pt x="679" y="514"/>
                      <a:pt x="679" y="513"/>
                      <a:pt x="681" y="514"/>
                    </a:cubicBezTo>
                    <a:cubicBezTo>
                      <a:pt x="682" y="513"/>
                      <a:pt x="685" y="514"/>
                      <a:pt x="687" y="514"/>
                    </a:cubicBezTo>
                    <a:cubicBezTo>
                      <a:pt x="687" y="514"/>
                      <a:pt x="689" y="514"/>
                      <a:pt x="689" y="514"/>
                    </a:cubicBezTo>
                    <a:cubicBezTo>
                      <a:pt x="687" y="513"/>
                      <a:pt x="685" y="513"/>
                      <a:pt x="683" y="512"/>
                    </a:cubicBezTo>
                    <a:cubicBezTo>
                      <a:pt x="683" y="512"/>
                      <a:pt x="682" y="512"/>
                      <a:pt x="682" y="512"/>
                    </a:cubicBezTo>
                    <a:cubicBezTo>
                      <a:pt x="680" y="511"/>
                      <a:pt x="679" y="512"/>
                      <a:pt x="677" y="511"/>
                    </a:cubicBezTo>
                    <a:cubicBezTo>
                      <a:pt x="677" y="511"/>
                      <a:pt x="676" y="510"/>
                      <a:pt x="675" y="510"/>
                    </a:cubicBezTo>
                    <a:cubicBezTo>
                      <a:pt x="674" y="509"/>
                      <a:pt x="674" y="509"/>
                      <a:pt x="674" y="509"/>
                    </a:cubicBezTo>
                    <a:cubicBezTo>
                      <a:pt x="673" y="509"/>
                      <a:pt x="673" y="509"/>
                      <a:pt x="672" y="509"/>
                    </a:cubicBezTo>
                    <a:cubicBezTo>
                      <a:pt x="672" y="509"/>
                      <a:pt x="672" y="509"/>
                      <a:pt x="672" y="509"/>
                    </a:cubicBezTo>
                    <a:cubicBezTo>
                      <a:pt x="671" y="508"/>
                      <a:pt x="669" y="507"/>
                      <a:pt x="669" y="507"/>
                    </a:cubicBezTo>
                    <a:cubicBezTo>
                      <a:pt x="668" y="506"/>
                      <a:pt x="667" y="506"/>
                      <a:pt x="667" y="506"/>
                    </a:cubicBezTo>
                    <a:cubicBezTo>
                      <a:pt x="664" y="506"/>
                      <a:pt x="666" y="504"/>
                      <a:pt x="664" y="504"/>
                    </a:cubicBezTo>
                    <a:cubicBezTo>
                      <a:pt x="663" y="504"/>
                      <a:pt x="663" y="503"/>
                      <a:pt x="662" y="502"/>
                    </a:cubicBezTo>
                    <a:cubicBezTo>
                      <a:pt x="662" y="503"/>
                      <a:pt x="661" y="502"/>
                      <a:pt x="660" y="502"/>
                    </a:cubicBezTo>
                    <a:cubicBezTo>
                      <a:pt x="659" y="501"/>
                      <a:pt x="658" y="500"/>
                      <a:pt x="657" y="499"/>
                    </a:cubicBezTo>
                    <a:cubicBezTo>
                      <a:pt x="656" y="498"/>
                      <a:pt x="656" y="498"/>
                      <a:pt x="656" y="498"/>
                    </a:cubicBezTo>
                    <a:cubicBezTo>
                      <a:pt x="655" y="498"/>
                      <a:pt x="655" y="498"/>
                      <a:pt x="654" y="498"/>
                    </a:cubicBezTo>
                    <a:cubicBezTo>
                      <a:pt x="654" y="497"/>
                      <a:pt x="653" y="497"/>
                      <a:pt x="653" y="497"/>
                    </a:cubicBezTo>
                    <a:cubicBezTo>
                      <a:pt x="653" y="495"/>
                      <a:pt x="652" y="495"/>
                      <a:pt x="652" y="494"/>
                    </a:cubicBezTo>
                    <a:cubicBezTo>
                      <a:pt x="652" y="494"/>
                      <a:pt x="650" y="494"/>
                      <a:pt x="650" y="493"/>
                    </a:cubicBezTo>
                    <a:cubicBezTo>
                      <a:pt x="649" y="493"/>
                      <a:pt x="649" y="494"/>
                      <a:pt x="648" y="494"/>
                    </a:cubicBezTo>
                    <a:cubicBezTo>
                      <a:pt x="648" y="493"/>
                      <a:pt x="647" y="493"/>
                      <a:pt x="647" y="492"/>
                    </a:cubicBezTo>
                    <a:cubicBezTo>
                      <a:pt x="647" y="492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1"/>
                    </a:cubicBezTo>
                    <a:cubicBezTo>
                      <a:pt x="646" y="491"/>
                      <a:pt x="646" y="491"/>
                      <a:pt x="646" y="490"/>
                    </a:cubicBezTo>
                    <a:cubicBezTo>
                      <a:pt x="645" y="490"/>
                      <a:pt x="644" y="489"/>
                      <a:pt x="645" y="488"/>
                    </a:cubicBezTo>
                    <a:cubicBezTo>
                      <a:pt x="645" y="489"/>
                      <a:pt x="646" y="489"/>
                      <a:pt x="646" y="489"/>
                    </a:cubicBezTo>
                    <a:cubicBezTo>
                      <a:pt x="647" y="490"/>
                      <a:pt x="646" y="490"/>
                      <a:pt x="647" y="490"/>
                    </a:cubicBezTo>
                    <a:cubicBezTo>
                      <a:pt x="647" y="491"/>
                      <a:pt x="648" y="491"/>
                      <a:pt x="649" y="491"/>
                    </a:cubicBezTo>
                    <a:cubicBezTo>
                      <a:pt x="649" y="492"/>
                      <a:pt x="650" y="492"/>
                      <a:pt x="650" y="492"/>
                    </a:cubicBezTo>
                    <a:cubicBezTo>
                      <a:pt x="650" y="490"/>
                      <a:pt x="648" y="489"/>
                      <a:pt x="648" y="488"/>
                    </a:cubicBezTo>
                    <a:cubicBezTo>
                      <a:pt x="646" y="487"/>
                      <a:pt x="646" y="486"/>
                      <a:pt x="645" y="486"/>
                    </a:cubicBezTo>
                    <a:cubicBezTo>
                      <a:pt x="645" y="485"/>
                      <a:pt x="644" y="484"/>
                      <a:pt x="644" y="483"/>
                    </a:cubicBezTo>
                    <a:cubicBezTo>
                      <a:pt x="644" y="482"/>
                      <a:pt x="642" y="481"/>
                      <a:pt x="642" y="480"/>
                    </a:cubicBezTo>
                    <a:cubicBezTo>
                      <a:pt x="642" y="480"/>
                      <a:pt x="642" y="480"/>
                      <a:pt x="642" y="479"/>
                    </a:cubicBezTo>
                    <a:cubicBezTo>
                      <a:pt x="642" y="479"/>
                      <a:pt x="642" y="479"/>
                      <a:pt x="642" y="478"/>
                    </a:cubicBezTo>
                    <a:cubicBezTo>
                      <a:pt x="641" y="478"/>
                      <a:pt x="642" y="477"/>
                      <a:pt x="641" y="477"/>
                    </a:cubicBezTo>
                    <a:cubicBezTo>
                      <a:pt x="641" y="477"/>
                      <a:pt x="640" y="477"/>
                      <a:pt x="640" y="476"/>
                    </a:cubicBezTo>
                    <a:cubicBezTo>
                      <a:pt x="640" y="475"/>
                      <a:pt x="640" y="474"/>
                      <a:pt x="640" y="474"/>
                    </a:cubicBezTo>
                    <a:cubicBezTo>
                      <a:pt x="640" y="473"/>
                      <a:pt x="640" y="473"/>
                      <a:pt x="639" y="473"/>
                    </a:cubicBezTo>
                    <a:cubicBezTo>
                      <a:pt x="639" y="473"/>
                      <a:pt x="639" y="472"/>
                      <a:pt x="639" y="472"/>
                    </a:cubicBezTo>
                    <a:cubicBezTo>
                      <a:pt x="640" y="472"/>
                      <a:pt x="639" y="472"/>
                      <a:pt x="639" y="471"/>
                    </a:cubicBezTo>
                    <a:cubicBezTo>
                      <a:pt x="639" y="471"/>
                      <a:pt x="639" y="470"/>
                      <a:pt x="639" y="469"/>
                    </a:cubicBezTo>
                    <a:cubicBezTo>
                      <a:pt x="638" y="467"/>
                      <a:pt x="638" y="464"/>
                      <a:pt x="639" y="462"/>
                    </a:cubicBezTo>
                    <a:cubicBezTo>
                      <a:pt x="640" y="453"/>
                      <a:pt x="645" y="445"/>
                      <a:pt x="652" y="439"/>
                    </a:cubicBezTo>
                    <a:cubicBezTo>
                      <a:pt x="657" y="434"/>
                      <a:pt x="665" y="431"/>
                      <a:pt x="672" y="431"/>
                    </a:cubicBezTo>
                    <a:cubicBezTo>
                      <a:pt x="676" y="431"/>
                      <a:pt x="679" y="431"/>
                      <a:pt x="683" y="432"/>
                    </a:cubicBezTo>
                    <a:cubicBezTo>
                      <a:pt x="686" y="434"/>
                      <a:pt x="691" y="436"/>
                      <a:pt x="693" y="439"/>
                    </a:cubicBezTo>
                    <a:cubicBezTo>
                      <a:pt x="695" y="441"/>
                      <a:pt x="696" y="442"/>
                      <a:pt x="697" y="445"/>
                    </a:cubicBezTo>
                    <a:cubicBezTo>
                      <a:pt x="697" y="445"/>
                      <a:pt x="697" y="446"/>
                      <a:pt x="695" y="445"/>
                    </a:cubicBezTo>
                    <a:cubicBezTo>
                      <a:pt x="693" y="442"/>
                      <a:pt x="681" y="435"/>
                      <a:pt x="671" y="445"/>
                    </a:cubicBezTo>
                    <a:cubicBezTo>
                      <a:pt x="661" y="456"/>
                      <a:pt x="664" y="492"/>
                      <a:pt x="700" y="496"/>
                    </a:cubicBezTo>
                    <a:cubicBezTo>
                      <a:pt x="735" y="500"/>
                      <a:pt x="748" y="461"/>
                      <a:pt x="749" y="449"/>
                    </a:cubicBezTo>
                    <a:cubicBezTo>
                      <a:pt x="750" y="437"/>
                      <a:pt x="748" y="400"/>
                      <a:pt x="718" y="399"/>
                    </a:cubicBezTo>
                    <a:cubicBezTo>
                      <a:pt x="718" y="399"/>
                      <a:pt x="719" y="378"/>
                      <a:pt x="695" y="366"/>
                    </a:cubicBezTo>
                    <a:cubicBezTo>
                      <a:pt x="695" y="366"/>
                      <a:pt x="679" y="359"/>
                      <a:pt x="658" y="363"/>
                    </a:cubicBezTo>
                    <a:cubicBezTo>
                      <a:pt x="639" y="367"/>
                      <a:pt x="629" y="382"/>
                      <a:pt x="637" y="393"/>
                    </a:cubicBezTo>
                    <a:cubicBezTo>
                      <a:pt x="633" y="389"/>
                      <a:pt x="623" y="392"/>
                      <a:pt x="620" y="394"/>
                    </a:cubicBezTo>
                    <a:cubicBezTo>
                      <a:pt x="601" y="403"/>
                      <a:pt x="596" y="430"/>
                      <a:pt x="597" y="449"/>
                    </a:cubicBezTo>
                    <a:cubicBezTo>
                      <a:pt x="597" y="449"/>
                      <a:pt x="597" y="453"/>
                      <a:pt x="597" y="453"/>
                    </a:cubicBezTo>
                    <a:cubicBezTo>
                      <a:pt x="597" y="455"/>
                      <a:pt x="596" y="458"/>
                      <a:pt x="599" y="459"/>
                    </a:cubicBezTo>
                    <a:cubicBezTo>
                      <a:pt x="600" y="460"/>
                      <a:pt x="600" y="457"/>
                      <a:pt x="601" y="458"/>
                    </a:cubicBezTo>
                    <a:cubicBezTo>
                      <a:pt x="600" y="460"/>
                      <a:pt x="600" y="460"/>
                      <a:pt x="599" y="461"/>
                    </a:cubicBezTo>
                    <a:cubicBezTo>
                      <a:pt x="599" y="462"/>
                      <a:pt x="599" y="462"/>
                      <a:pt x="599" y="463"/>
                    </a:cubicBezTo>
                    <a:cubicBezTo>
                      <a:pt x="599" y="464"/>
                      <a:pt x="600" y="465"/>
                      <a:pt x="599" y="466"/>
                    </a:cubicBezTo>
                    <a:cubicBezTo>
                      <a:pt x="600" y="467"/>
                      <a:pt x="601" y="467"/>
                      <a:pt x="601" y="467"/>
                    </a:cubicBezTo>
                    <a:cubicBezTo>
                      <a:pt x="600" y="468"/>
                      <a:pt x="600" y="469"/>
                      <a:pt x="600" y="470"/>
                    </a:cubicBezTo>
                    <a:cubicBezTo>
                      <a:pt x="601" y="470"/>
                      <a:pt x="600" y="471"/>
                      <a:pt x="600" y="472"/>
                    </a:cubicBezTo>
                    <a:cubicBezTo>
                      <a:pt x="600" y="473"/>
                      <a:pt x="601" y="473"/>
                      <a:pt x="601" y="474"/>
                    </a:cubicBezTo>
                    <a:cubicBezTo>
                      <a:pt x="602" y="476"/>
                      <a:pt x="603" y="477"/>
                      <a:pt x="602" y="478"/>
                    </a:cubicBezTo>
                    <a:cubicBezTo>
                      <a:pt x="602" y="479"/>
                      <a:pt x="602" y="480"/>
                      <a:pt x="603" y="480"/>
                    </a:cubicBezTo>
                    <a:cubicBezTo>
                      <a:pt x="603" y="482"/>
                      <a:pt x="604" y="483"/>
                      <a:pt x="605" y="484"/>
                    </a:cubicBezTo>
                    <a:cubicBezTo>
                      <a:pt x="605" y="483"/>
                      <a:pt x="606" y="483"/>
                      <a:pt x="605" y="484"/>
                    </a:cubicBezTo>
                    <a:cubicBezTo>
                      <a:pt x="605" y="485"/>
                      <a:pt x="607" y="487"/>
                      <a:pt x="606" y="487"/>
                    </a:cubicBezTo>
                    <a:cubicBezTo>
                      <a:pt x="606" y="488"/>
                      <a:pt x="606" y="488"/>
                      <a:pt x="606" y="488"/>
                    </a:cubicBezTo>
                    <a:cubicBezTo>
                      <a:pt x="605" y="488"/>
                      <a:pt x="606" y="486"/>
                      <a:pt x="605" y="486"/>
                    </a:cubicBezTo>
                    <a:cubicBezTo>
                      <a:pt x="604" y="485"/>
                      <a:pt x="604" y="484"/>
                      <a:pt x="602" y="483"/>
                    </a:cubicBezTo>
                    <a:cubicBezTo>
                      <a:pt x="601" y="481"/>
                      <a:pt x="601" y="479"/>
                      <a:pt x="601" y="477"/>
                    </a:cubicBezTo>
                    <a:cubicBezTo>
                      <a:pt x="600" y="476"/>
                      <a:pt x="600" y="475"/>
                      <a:pt x="599" y="474"/>
                    </a:cubicBezTo>
                    <a:cubicBezTo>
                      <a:pt x="598" y="476"/>
                      <a:pt x="599" y="476"/>
                      <a:pt x="599" y="477"/>
                    </a:cubicBezTo>
                    <a:cubicBezTo>
                      <a:pt x="599" y="477"/>
                      <a:pt x="599" y="477"/>
                      <a:pt x="599" y="478"/>
                    </a:cubicBezTo>
                    <a:cubicBezTo>
                      <a:pt x="599" y="478"/>
                      <a:pt x="599" y="479"/>
                      <a:pt x="599" y="480"/>
                    </a:cubicBezTo>
                    <a:cubicBezTo>
                      <a:pt x="600" y="481"/>
                      <a:pt x="601" y="483"/>
                      <a:pt x="602" y="484"/>
                    </a:cubicBezTo>
                    <a:cubicBezTo>
                      <a:pt x="602" y="485"/>
                      <a:pt x="602" y="485"/>
                      <a:pt x="603" y="485"/>
                    </a:cubicBezTo>
                    <a:cubicBezTo>
                      <a:pt x="603" y="485"/>
                      <a:pt x="602" y="485"/>
                      <a:pt x="602" y="486"/>
                    </a:cubicBezTo>
                    <a:cubicBezTo>
                      <a:pt x="602" y="486"/>
                      <a:pt x="603" y="486"/>
                      <a:pt x="603" y="486"/>
                    </a:cubicBezTo>
                    <a:cubicBezTo>
                      <a:pt x="603" y="486"/>
                      <a:pt x="603" y="487"/>
                      <a:pt x="604" y="487"/>
                    </a:cubicBezTo>
                    <a:cubicBezTo>
                      <a:pt x="604" y="488"/>
                      <a:pt x="604" y="488"/>
                      <a:pt x="604" y="489"/>
                    </a:cubicBezTo>
                    <a:cubicBezTo>
                      <a:pt x="605" y="489"/>
                      <a:pt x="604" y="490"/>
                      <a:pt x="606" y="490"/>
                    </a:cubicBezTo>
                    <a:cubicBezTo>
                      <a:pt x="605" y="491"/>
                      <a:pt x="606" y="492"/>
                      <a:pt x="606" y="492"/>
                    </a:cubicBezTo>
                    <a:cubicBezTo>
                      <a:pt x="606" y="493"/>
                      <a:pt x="607" y="494"/>
                      <a:pt x="607" y="494"/>
                    </a:cubicBezTo>
                    <a:cubicBezTo>
                      <a:pt x="607" y="495"/>
                      <a:pt x="607" y="494"/>
                      <a:pt x="607" y="495"/>
                    </a:cubicBezTo>
                    <a:cubicBezTo>
                      <a:pt x="608" y="496"/>
                      <a:pt x="609" y="497"/>
                      <a:pt x="609" y="498"/>
                    </a:cubicBezTo>
                    <a:cubicBezTo>
                      <a:pt x="610" y="499"/>
                      <a:pt x="610" y="499"/>
                      <a:pt x="610" y="499"/>
                    </a:cubicBezTo>
                    <a:cubicBezTo>
                      <a:pt x="610" y="500"/>
                      <a:pt x="610" y="500"/>
                      <a:pt x="611" y="500"/>
                    </a:cubicBezTo>
                    <a:cubicBezTo>
                      <a:pt x="611" y="501"/>
                      <a:pt x="611" y="501"/>
                      <a:pt x="612" y="501"/>
                    </a:cubicBezTo>
                    <a:cubicBezTo>
                      <a:pt x="612" y="499"/>
                      <a:pt x="611" y="498"/>
                      <a:pt x="609" y="497"/>
                    </a:cubicBezTo>
                    <a:cubicBezTo>
                      <a:pt x="609" y="496"/>
                      <a:pt x="609" y="496"/>
                      <a:pt x="609" y="495"/>
                    </a:cubicBezTo>
                    <a:cubicBezTo>
                      <a:pt x="608" y="495"/>
                      <a:pt x="607" y="494"/>
                      <a:pt x="608" y="493"/>
                    </a:cubicBezTo>
                    <a:cubicBezTo>
                      <a:pt x="609" y="493"/>
                      <a:pt x="609" y="494"/>
                      <a:pt x="609" y="495"/>
                    </a:cubicBezTo>
                    <a:cubicBezTo>
                      <a:pt x="609" y="495"/>
                      <a:pt x="610" y="495"/>
                      <a:pt x="610" y="495"/>
                    </a:cubicBezTo>
                    <a:cubicBezTo>
                      <a:pt x="610" y="495"/>
                      <a:pt x="610" y="495"/>
                      <a:pt x="610" y="495"/>
                    </a:cubicBezTo>
                    <a:cubicBezTo>
                      <a:pt x="610" y="495"/>
                      <a:pt x="611" y="495"/>
                      <a:pt x="611" y="495"/>
                    </a:cubicBezTo>
                    <a:cubicBezTo>
                      <a:pt x="611" y="496"/>
                      <a:pt x="611" y="496"/>
                      <a:pt x="611" y="496"/>
                    </a:cubicBezTo>
                    <a:cubicBezTo>
                      <a:pt x="611" y="497"/>
                      <a:pt x="611" y="497"/>
                      <a:pt x="611" y="498"/>
                    </a:cubicBezTo>
                    <a:cubicBezTo>
                      <a:pt x="611" y="498"/>
                      <a:pt x="612" y="498"/>
                      <a:pt x="612" y="498"/>
                    </a:cubicBezTo>
                    <a:cubicBezTo>
                      <a:pt x="612" y="499"/>
                      <a:pt x="613" y="500"/>
                      <a:pt x="613" y="501"/>
                    </a:cubicBezTo>
                    <a:cubicBezTo>
                      <a:pt x="614" y="502"/>
                      <a:pt x="615" y="504"/>
                      <a:pt x="616" y="504"/>
                    </a:cubicBezTo>
                    <a:cubicBezTo>
                      <a:pt x="616" y="507"/>
                      <a:pt x="619" y="508"/>
                      <a:pt x="620" y="510"/>
                    </a:cubicBezTo>
                    <a:cubicBezTo>
                      <a:pt x="621" y="511"/>
                      <a:pt x="622" y="511"/>
                      <a:pt x="622" y="511"/>
                    </a:cubicBezTo>
                    <a:cubicBezTo>
                      <a:pt x="622" y="512"/>
                      <a:pt x="622" y="512"/>
                      <a:pt x="623" y="512"/>
                    </a:cubicBezTo>
                    <a:cubicBezTo>
                      <a:pt x="623" y="512"/>
                      <a:pt x="623" y="512"/>
                      <a:pt x="623" y="513"/>
                    </a:cubicBezTo>
                    <a:cubicBezTo>
                      <a:pt x="624" y="514"/>
                      <a:pt x="624" y="514"/>
                      <a:pt x="625" y="515"/>
                    </a:cubicBezTo>
                    <a:cubicBezTo>
                      <a:pt x="626" y="516"/>
                      <a:pt x="626" y="516"/>
                      <a:pt x="626" y="516"/>
                    </a:cubicBezTo>
                    <a:cubicBezTo>
                      <a:pt x="627" y="516"/>
                      <a:pt x="626" y="516"/>
                      <a:pt x="627" y="516"/>
                    </a:cubicBezTo>
                    <a:cubicBezTo>
                      <a:pt x="627" y="517"/>
                      <a:pt x="629" y="517"/>
                      <a:pt x="630" y="518"/>
                    </a:cubicBezTo>
                    <a:cubicBezTo>
                      <a:pt x="631" y="519"/>
                      <a:pt x="631" y="519"/>
                      <a:pt x="631" y="519"/>
                    </a:cubicBezTo>
                    <a:cubicBezTo>
                      <a:pt x="632" y="520"/>
                      <a:pt x="633" y="520"/>
                      <a:pt x="633" y="520"/>
                    </a:cubicBezTo>
                    <a:cubicBezTo>
                      <a:pt x="633" y="520"/>
                      <a:pt x="634" y="521"/>
                      <a:pt x="634" y="521"/>
                    </a:cubicBezTo>
                    <a:cubicBezTo>
                      <a:pt x="636" y="523"/>
                      <a:pt x="639" y="525"/>
                      <a:pt x="641" y="526"/>
                    </a:cubicBezTo>
                    <a:cubicBezTo>
                      <a:pt x="643" y="528"/>
                      <a:pt x="646" y="528"/>
                      <a:pt x="648" y="529"/>
                    </a:cubicBezTo>
                    <a:cubicBezTo>
                      <a:pt x="649" y="530"/>
                      <a:pt x="649" y="530"/>
                      <a:pt x="649" y="531"/>
                    </a:cubicBezTo>
                    <a:cubicBezTo>
                      <a:pt x="650" y="530"/>
                      <a:pt x="651" y="532"/>
                      <a:pt x="652" y="532"/>
                    </a:cubicBezTo>
                    <a:cubicBezTo>
                      <a:pt x="653" y="532"/>
                      <a:pt x="654" y="532"/>
                      <a:pt x="655" y="533"/>
                    </a:cubicBezTo>
                    <a:cubicBezTo>
                      <a:pt x="656" y="533"/>
                      <a:pt x="657" y="534"/>
                      <a:pt x="657" y="534"/>
                    </a:cubicBezTo>
                    <a:cubicBezTo>
                      <a:pt x="658" y="534"/>
                      <a:pt x="660" y="534"/>
                      <a:pt x="661" y="534"/>
                    </a:cubicBezTo>
                    <a:cubicBezTo>
                      <a:pt x="662" y="535"/>
                      <a:pt x="663" y="535"/>
                      <a:pt x="663" y="535"/>
                    </a:cubicBezTo>
                    <a:cubicBezTo>
                      <a:pt x="664" y="535"/>
                      <a:pt x="665" y="535"/>
                      <a:pt x="665" y="536"/>
                    </a:cubicBezTo>
                    <a:cubicBezTo>
                      <a:pt x="665" y="536"/>
                      <a:pt x="666" y="536"/>
                      <a:pt x="666" y="536"/>
                    </a:cubicBezTo>
                    <a:cubicBezTo>
                      <a:pt x="666" y="536"/>
                      <a:pt x="667" y="535"/>
                      <a:pt x="667" y="535"/>
                    </a:cubicBezTo>
                    <a:cubicBezTo>
                      <a:pt x="667" y="535"/>
                      <a:pt x="668" y="535"/>
                      <a:pt x="668" y="535"/>
                    </a:cubicBezTo>
                    <a:cubicBezTo>
                      <a:pt x="671" y="536"/>
                      <a:pt x="673" y="537"/>
                      <a:pt x="676" y="538"/>
                    </a:cubicBezTo>
                    <a:cubicBezTo>
                      <a:pt x="678" y="538"/>
                      <a:pt x="679" y="537"/>
                      <a:pt x="682" y="538"/>
                    </a:cubicBezTo>
                    <a:cubicBezTo>
                      <a:pt x="683" y="538"/>
                      <a:pt x="684" y="539"/>
                      <a:pt x="686" y="539"/>
                    </a:cubicBezTo>
                    <a:cubicBezTo>
                      <a:pt x="686" y="539"/>
                      <a:pt x="686" y="538"/>
                      <a:pt x="687" y="538"/>
                    </a:cubicBezTo>
                    <a:cubicBezTo>
                      <a:pt x="687" y="538"/>
                      <a:pt x="688" y="539"/>
                      <a:pt x="688" y="539"/>
                    </a:cubicBezTo>
                    <a:cubicBezTo>
                      <a:pt x="689" y="539"/>
                      <a:pt x="690" y="539"/>
                      <a:pt x="691" y="538"/>
                    </a:cubicBezTo>
                    <a:cubicBezTo>
                      <a:pt x="690" y="538"/>
                      <a:pt x="689" y="537"/>
                      <a:pt x="688" y="537"/>
                    </a:cubicBezTo>
                    <a:cubicBezTo>
                      <a:pt x="688" y="537"/>
                      <a:pt x="688" y="537"/>
                      <a:pt x="687" y="537"/>
                    </a:cubicBezTo>
                    <a:cubicBezTo>
                      <a:pt x="687" y="537"/>
                      <a:pt x="687" y="537"/>
                      <a:pt x="686" y="537"/>
                    </a:cubicBezTo>
                    <a:cubicBezTo>
                      <a:pt x="685" y="537"/>
                      <a:pt x="685" y="537"/>
                      <a:pt x="684" y="537"/>
                    </a:cubicBezTo>
                    <a:cubicBezTo>
                      <a:pt x="684" y="537"/>
                      <a:pt x="683" y="537"/>
                      <a:pt x="683" y="537"/>
                    </a:cubicBezTo>
                    <a:cubicBezTo>
                      <a:pt x="683" y="537"/>
                      <a:pt x="682" y="537"/>
                      <a:pt x="682" y="536"/>
                    </a:cubicBezTo>
                    <a:cubicBezTo>
                      <a:pt x="681" y="536"/>
                      <a:pt x="680" y="537"/>
                      <a:pt x="680" y="536"/>
                    </a:cubicBezTo>
                    <a:cubicBezTo>
                      <a:pt x="681" y="536"/>
                      <a:pt x="682" y="535"/>
                      <a:pt x="683" y="536"/>
                    </a:cubicBezTo>
                    <a:cubicBezTo>
                      <a:pt x="684" y="536"/>
                      <a:pt x="684" y="536"/>
                      <a:pt x="685" y="536"/>
                    </a:cubicBezTo>
                    <a:cubicBezTo>
                      <a:pt x="685" y="536"/>
                      <a:pt x="686" y="537"/>
                      <a:pt x="686" y="537"/>
                    </a:cubicBezTo>
                    <a:cubicBezTo>
                      <a:pt x="686" y="537"/>
                      <a:pt x="687" y="536"/>
                      <a:pt x="687" y="536"/>
                    </a:cubicBezTo>
                    <a:cubicBezTo>
                      <a:pt x="688" y="536"/>
                      <a:pt x="690" y="537"/>
                      <a:pt x="691" y="537"/>
                    </a:cubicBezTo>
                    <a:cubicBezTo>
                      <a:pt x="692" y="537"/>
                      <a:pt x="692" y="538"/>
                      <a:pt x="693" y="539"/>
                    </a:cubicBezTo>
                    <a:cubicBezTo>
                      <a:pt x="693" y="538"/>
                      <a:pt x="694" y="538"/>
                      <a:pt x="694" y="538"/>
                    </a:cubicBezTo>
                    <a:cubicBezTo>
                      <a:pt x="694" y="538"/>
                      <a:pt x="695" y="538"/>
                      <a:pt x="695" y="538"/>
                    </a:cubicBezTo>
                    <a:cubicBezTo>
                      <a:pt x="695" y="538"/>
                      <a:pt x="695" y="537"/>
                      <a:pt x="696" y="537"/>
                    </a:cubicBezTo>
                    <a:cubicBezTo>
                      <a:pt x="697" y="537"/>
                      <a:pt x="697" y="538"/>
                      <a:pt x="698" y="538"/>
                    </a:cubicBezTo>
                    <a:cubicBezTo>
                      <a:pt x="699" y="538"/>
                      <a:pt x="699" y="538"/>
                      <a:pt x="700" y="538"/>
                    </a:cubicBezTo>
                    <a:cubicBezTo>
                      <a:pt x="700" y="538"/>
                      <a:pt x="701" y="538"/>
                      <a:pt x="701" y="538"/>
                    </a:cubicBezTo>
                    <a:cubicBezTo>
                      <a:pt x="701" y="538"/>
                      <a:pt x="701" y="538"/>
                      <a:pt x="701" y="538"/>
                    </a:cubicBezTo>
                    <a:cubicBezTo>
                      <a:pt x="701" y="537"/>
                      <a:pt x="701" y="538"/>
                      <a:pt x="702" y="538"/>
                    </a:cubicBezTo>
                    <a:cubicBezTo>
                      <a:pt x="702" y="538"/>
                      <a:pt x="702" y="537"/>
                      <a:pt x="702" y="537"/>
                    </a:cubicBezTo>
                    <a:cubicBezTo>
                      <a:pt x="702" y="537"/>
                      <a:pt x="702" y="538"/>
                      <a:pt x="702" y="538"/>
                    </a:cubicBezTo>
                    <a:cubicBezTo>
                      <a:pt x="703" y="538"/>
                      <a:pt x="703" y="537"/>
                      <a:pt x="704" y="537"/>
                    </a:cubicBezTo>
                    <a:cubicBezTo>
                      <a:pt x="704" y="537"/>
                      <a:pt x="704" y="537"/>
                      <a:pt x="705" y="537"/>
                    </a:cubicBezTo>
                    <a:cubicBezTo>
                      <a:pt x="705" y="537"/>
                      <a:pt x="706" y="537"/>
                      <a:pt x="706" y="537"/>
                    </a:cubicBezTo>
                    <a:cubicBezTo>
                      <a:pt x="706" y="537"/>
                      <a:pt x="707" y="537"/>
                      <a:pt x="708" y="537"/>
                    </a:cubicBezTo>
                    <a:cubicBezTo>
                      <a:pt x="709" y="537"/>
                      <a:pt x="709" y="536"/>
                      <a:pt x="711" y="536"/>
                    </a:cubicBezTo>
                    <a:cubicBezTo>
                      <a:pt x="712" y="536"/>
                      <a:pt x="714" y="535"/>
                      <a:pt x="715" y="535"/>
                    </a:cubicBezTo>
                    <a:cubicBezTo>
                      <a:pt x="713" y="534"/>
                      <a:pt x="712" y="536"/>
                      <a:pt x="709" y="535"/>
                    </a:cubicBezTo>
                    <a:cubicBezTo>
                      <a:pt x="709" y="535"/>
                      <a:pt x="708" y="536"/>
                      <a:pt x="708" y="536"/>
                    </a:cubicBezTo>
                    <a:cubicBezTo>
                      <a:pt x="706" y="535"/>
                      <a:pt x="704" y="536"/>
                      <a:pt x="703" y="536"/>
                    </a:cubicBezTo>
                    <a:cubicBezTo>
                      <a:pt x="703" y="536"/>
                      <a:pt x="703" y="536"/>
                      <a:pt x="703" y="536"/>
                    </a:cubicBezTo>
                    <a:cubicBezTo>
                      <a:pt x="703" y="536"/>
                      <a:pt x="700" y="536"/>
                      <a:pt x="701" y="535"/>
                    </a:cubicBezTo>
                    <a:cubicBezTo>
                      <a:pt x="701" y="535"/>
                      <a:pt x="701" y="535"/>
                      <a:pt x="702" y="535"/>
                    </a:cubicBezTo>
                    <a:cubicBezTo>
                      <a:pt x="702" y="535"/>
                      <a:pt x="702" y="535"/>
                      <a:pt x="703" y="535"/>
                    </a:cubicBezTo>
                    <a:cubicBezTo>
                      <a:pt x="703" y="534"/>
                      <a:pt x="703" y="534"/>
                      <a:pt x="704" y="534"/>
                    </a:cubicBezTo>
                    <a:cubicBezTo>
                      <a:pt x="705" y="535"/>
                      <a:pt x="707" y="534"/>
                      <a:pt x="708" y="534"/>
                    </a:cubicBezTo>
                    <a:cubicBezTo>
                      <a:pt x="708" y="534"/>
                      <a:pt x="708" y="534"/>
                      <a:pt x="708" y="534"/>
                    </a:cubicBezTo>
                    <a:cubicBezTo>
                      <a:pt x="709" y="534"/>
                      <a:pt x="709" y="534"/>
                      <a:pt x="710" y="534"/>
                    </a:cubicBezTo>
                    <a:cubicBezTo>
                      <a:pt x="710" y="534"/>
                      <a:pt x="710" y="533"/>
                      <a:pt x="710" y="533"/>
                    </a:cubicBezTo>
                    <a:cubicBezTo>
                      <a:pt x="710" y="533"/>
                      <a:pt x="711" y="534"/>
                      <a:pt x="711" y="534"/>
                    </a:cubicBezTo>
                    <a:cubicBezTo>
                      <a:pt x="711" y="534"/>
                      <a:pt x="712" y="533"/>
                      <a:pt x="712" y="533"/>
                    </a:cubicBezTo>
                    <a:cubicBezTo>
                      <a:pt x="712" y="533"/>
                      <a:pt x="712" y="532"/>
                      <a:pt x="713" y="532"/>
                    </a:cubicBezTo>
                    <a:cubicBezTo>
                      <a:pt x="713" y="533"/>
                      <a:pt x="713" y="532"/>
                      <a:pt x="714" y="532"/>
                    </a:cubicBezTo>
                    <a:cubicBezTo>
                      <a:pt x="715" y="532"/>
                      <a:pt x="714" y="533"/>
                      <a:pt x="715" y="534"/>
                    </a:cubicBezTo>
                    <a:cubicBezTo>
                      <a:pt x="715" y="533"/>
                      <a:pt x="716" y="533"/>
                      <a:pt x="717" y="532"/>
                    </a:cubicBezTo>
                    <a:cubicBezTo>
                      <a:pt x="717" y="532"/>
                      <a:pt x="717" y="532"/>
                      <a:pt x="717" y="532"/>
                    </a:cubicBezTo>
                    <a:cubicBezTo>
                      <a:pt x="718" y="532"/>
                      <a:pt x="718" y="531"/>
                      <a:pt x="719" y="531"/>
                    </a:cubicBezTo>
                    <a:cubicBezTo>
                      <a:pt x="719" y="531"/>
                      <a:pt x="720" y="530"/>
                      <a:pt x="721" y="531"/>
                    </a:cubicBezTo>
                    <a:cubicBezTo>
                      <a:pt x="721" y="531"/>
                      <a:pt x="720" y="533"/>
                      <a:pt x="719" y="533"/>
                    </a:cubicBezTo>
                    <a:cubicBezTo>
                      <a:pt x="719" y="533"/>
                      <a:pt x="717" y="533"/>
                      <a:pt x="718" y="534"/>
                    </a:cubicBezTo>
                    <a:cubicBezTo>
                      <a:pt x="719" y="533"/>
                      <a:pt x="720" y="533"/>
                      <a:pt x="721" y="533"/>
                    </a:cubicBezTo>
                    <a:cubicBezTo>
                      <a:pt x="721" y="533"/>
                      <a:pt x="722" y="532"/>
                      <a:pt x="723" y="532"/>
                    </a:cubicBezTo>
                    <a:cubicBezTo>
                      <a:pt x="724" y="531"/>
                      <a:pt x="724" y="531"/>
                      <a:pt x="725" y="531"/>
                    </a:cubicBezTo>
                    <a:cubicBezTo>
                      <a:pt x="725" y="531"/>
                      <a:pt x="725" y="531"/>
                      <a:pt x="725" y="531"/>
                    </a:cubicBezTo>
                    <a:cubicBezTo>
                      <a:pt x="724" y="531"/>
                      <a:pt x="725" y="531"/>
                      <a:pt x="724" y="532"/>
                    </a:cubicBezTo>
                    <a:cubicBezTo>
                      <a:pt x="724" y="532"/>
                      <a:pt x="722" y="534"/>
                      <a:pt x="721" y="534"/>
                    </a:cubicBezTo>
                    <a:cubicBezTo>
                      <a:pt x="720" y="534"/>
                      <a:pt x="712" y="538"/>
                      <a:pt x="712" y="538"/>
                    </a:cubicBezTo>
                    <a:cubicBezTo>
                      <a:pt x="711" y="539"/>
                      <a:pt x="711" y="538"/>
                      <a:pt x="710" y="539"/>
                    </a:cubicBezTo>
                    <a:cubicBezTo>
                      <a:pt x="710" y="539"/>
                      <a:pt x="710" y="539"/>
                      <a:pt x="709" y="539"/>
                    </a:cubicBezTo>
                    <a:cubicBezTo>
                      <a:pt x="709" y="539"/>
                      <a:pt x="708" y="539"/>
                      <a:pt x="708" y="539"/>
                    </a:cubicBezTo>
                    <a:cubicBezTo>
                      <a:pt x="708" y="539"/>
                      <a:pt x="708" y="540"/>
                      <a:pt x="708" y="540"/>
                    </a:cubicBezTo>
                    <a:cubicBezTo>
                      <a:pt x="707" y="540"/>
                      <a:pt x="706" y="540"/>
                      <a:pt x="705" y="540"/>
                    </a:cubicBezTo>
                    <a:cubicBezTo>
                      <a:pt x="704" y="540"/>
                      <a:pt x="703" y="540"/>
                      <a:pt x="703" y="540"/>
                    </a:cubicBezTo>
                    <a:cubicBezTo>
                      <a:pt x="703" y="540"/>
                      <a:pt x="702" y="540"/>
                      <a:pt x="702" y="540"/>
                    </a:cubicBezTo>
                    <a:cubicBezTo>
                      <a:pt x="702" y="540"/>
                      <a:pt x="701" y="541"/>
                      <a:pt x="700" y="541"/>
                    </a:cubicBezTo>
                    <a:cubicBezTo>
                      <a:pt x="700" y="542"/>
                      <a:pt x="699" y="541"/>
                      <a:pt x="698" y="542"/>
                    </a:cubicBezTo>
                    <a:cubicBezTo>
                      <a:pt x="698" y="542"/>
                      <a:pt x="698" y="542"/>
                      <a:pt x="697" y="542"/>
                    </a:cubicBezTo>
                    <a:cubicBezTo>
                      <a:pt x="696" y="542"/>
                      <a:pt x="695" y="543"/>
                      <a:pt x="694" y="542"/>
                    </a:cubicBezTo>
                    <a:cubicBezTo>
                      <a:pt x="693" y="542"/>
                      <a:pt x="693" y="542"/>
                      <a:pt x="693" y="543"/>
                    </a:cubicBezTo>
                    <a:cubicBezTo>
                      <a:pt x="692" y="543"/>
                      <a:pt x="690" y="543"/>
                      <a:pt x="689" y="543"/>
                    </a:cubicBezTo>
                    <a:cubicBezTo>
                      <a:pt x="689" y="543"/>
                      <a:pt x="689" y="542"/>
                      <a:pt x="689" y="542"/>
                    </a:cubicBezTo>
                    <a:cubicBezTo>
                      <a:pt x="688" y="543"/>
                      <a:pt x="685" y="542"/>
                      <a:pt x="685" y="542"/>
                    </a:cubicBezTo>
                    <a:cubicBezTo>
                      <a:pt x="684" y="542"/>
                      <a:pt x="684" y="542"/>
                      <a:pt x="684" y="542"/>
                    </a:cubicBezTo>
                    <a:cubicBezTo>
                      <a:pt x="684" y="542"/>
                      <a:pt x="683" y="542"/>
                      <a:pt x="683" y="542"/>
                    </a:cubicBezTo>
                    <a:cubicBezTo>
                      <a:pt x="682" y="542"/>
                      <a:pt x="682" y="543"/>
                      <a:pt x="682" y="543"/>
                    </a:cubicBezTo>
                    <a:cubicBezTo>
                      <a:pt x="682" y="543"/>
                      <a:pt x="682" y="542"/>
                      <a:pt x="681" y="542"/>
                    </a:cubicBezTo>
                    <a:cubicBezTo>
                      <a:pt x="682" y="542"/>
                      <a:pt x="681" y="542"/>
                      <a:pt x="681" y="542"/>
                    </a:cubicBezTo>
                    <a:cubicBezTo>
                      <a:pt x="680" y="543"/>
                      <a:pt x="675" y="542"/>
                      <a:pt x="675" y="542"/>
                    </a:cubicBezTo>
                    <a:cubicBezTo>
                      <a:pt x="674" y="542"/>
                      <a:pt x="668" y="541"/>
                      <a:pt x="667" y="541"/>
                    </a:cubicBezTo>
                    <a:cubicBezTo>
                      <a:pt x="667" y="541"/>
                      <a:pt x="667" y="541"/>
                      <a:pt x="667" y="541"/>
                    </a:cubicBezTo>
                    <a:cubicBezTo>
                      <a:pt x="666" y="542"/>
                      <a:pt x="666" y="541"/>
                      <a:pt x="665" y="541"/>
                    </a:cubicBezTo>
                    <a:cubicBezTo>
                      <a:pt x="665" y="541"/>
                      <a:pt x="664" y="541"/>
                      <a:pt x="664" y="541"/>
                    </a:cubicBezTo>
                    <a:cubicBezTo>
                      <a:pt x="663" y="540"/>
                      <a:pt x="662" y="540"/>
                      <a:pt x="661" y="540"/>
                    </a:cubicBezTo>
                    <a:cubicBezTo>
                      <a:pt x="658" y="541"/>
                      <a:pt x="657" y="538"/>
                      <a:pt x="653" y="539"/>
                    </a:cubicBezTo>
                    <a:cubicBezTo>
                      <a:pt x="652" y="538"/>
                      <a:pt x="652" y="538"/>
                      <a:pt x="651" y="538"/>
                    </a:cubicBezTo>
                    <a:cubicBezTo>
                      <a:pt x="651" y="538"/>
                      <a:pt x="651" y="537"/>
                      <a:pt x="651" y="537"/>
                    </a:cubicBezTo>
                    <a:cubicBezTo>
                      <a:pt x="651" y="537"/>
                      <a:pt x="651" y="537"/>
                      <a:pt x="651" y="537"/>
                    </a:cubicBezTo>
                    <a:cubicBezTo>
                      <a:pt x="650" y="537"/>
                      <a:pt x="650" y="537"/>
                      <a:pt x="650" y="537"/>
                    </a:cubicBezTo>
                    <a:cubicBezTo>
                      <a:pt x="650" y="537"/>
                      <a:pt x="648" y="536"/>
                      <a:pt x="647" y="536"/>
                    </a:cubicBezTo>
                    <a:cubicBezTo>
                      <a:pt x="647" y="536"/>
                      <a:pt x="647" y="536"/>
                      <a:pt x="647" y="536"/>
                    </a:cubicBezTo>
                    <a:cubicBezTo>
                      <a:pt x="646" y="536"/>
                      <a:pt x="645" y="536"/>
                      <a:pt x="645" y="536"/>
                    </a:cubicBezTo>
                    <a:cubicBezTo>
                      <a:pt x="644" y="536"/>
                      <a:pt x="644" y="535"/>
                      <a:pt x="644" y="535"/>
                    </a:cubicBezTo>
                    <a:cubicBezTo>
                      <a:pt x="644" y="535"/>
                      <a:pt x="643" y="535"/>
                      <a:pt x="643" y="535"/>
                    </a:cubicBezTo>
                    <a:cubicBezTo>
                      <a:pt x="642" y="535"/>
                      <a:pt x="642" y="534"/>
                      <a:pt x="641" y="534"/>
                    </a:cubicBezTo>
                    <a:cubicBezTo>
                      <a:pt x="640" y="533"/>
                      <a:pt x="638" y="532"/>
                      <a:pt x="638" y="531"/>
                    </a:cubicBezTo>
                    <a:cubicBezTo>
                      <a:pt x="635" y="531"/>
                      <a:pt x="635" y="531"/>
                      <a:pt x="635" y="531"/>
                    </a:cubicBezTo>
                    <a:cubicBezTo>
                      <a:pt x="635" y="530"/>
                      <a:pt x="634" y="530"/>
                      <a:pt x="634" y="529"/>
                    </a:cubicBezTo>
                    <a:cubicBezTo>
                      <a:pt x="634" y="529"/>
                      <a:pt x="633" y="529"/>
                      <a:pt x="633" y="530"/>
                    </a:cubicBezTo>
                    <a:cubicBezTo>
                      <a:pt x="632" y="529"/>
                      <a:pt x="631" y="529"/>
                      <a:pt x="631" y="528"/>
                    </a:cubicBezTo>
                    <a:cubicBezTo>
                      <a:pt x="630" y="528"/>
                      <a:pt x="630" y="527"/>
                      <a:pt x="629" y="527"/>
                    </a:cubicBezTo>
                    <a:cubicBezTo>
                      <a:pt x="629" y="527"/>
                      <a:pt x="629" y="526"/>
                      <a:pt x="629" y="526"/>
                    </a:cubicBezTo>
                    <a:cubicBezTo>
                      <a:pt x="627" y="526"/>
                      <a:pt x="627" y="526"/>
                      <a:pt x="627" y="526"/>
                    </a:cubicBezTo>
                    <a:cubicBezTo>
                      <a:pt x="626" y="525"/>
                      <a:pt x="626" y="524"/>
                      <a:pt x="625" y="524"/>
                    </a:cubicBezTo>
                    <a:cubicBezTo>
                      <a:pt x="625" y="523"/>
                      <a:pt x="625" y="524"/>
                      <a:pt x="624" y="524"/>
                    </a:cubicBezTo>
                    <a:cubicBezTo>
                      <a:pt x="624" y="523"/>
                      <a:pt x="623" y="523"/>
                      <a:pt x="623" y="522"/>
                    </a:cubicBezTo>
                    <a:cubicBezTo>
                      <a:pt x="622" y="522"/>
                      <a:pt x="621" y="521"/>
                      <a:pt x="620" y="521"/>
                    </a:cubicBezTo>
                    <a:cubicBezTo>
                      <a:pt x="619" y="519"/>
                      <a:pt x="618" y="517"/>
                      <a:pt x="616" y="515"/>
                    </a:cubicBezTo>
                    <a:cubicBezTo>
                      <a:pt x="615" y="515"/>
                      <a:pt x="615" y="515"/>
                      <a:pt x="614" y="515"/>
                    </a:cubicBezTo>
                    <a:cubicBezTo>
                      <a:pt x="614" y="514"/>
                      <a:pt x="613" y="513"/>
                      <a:pt x="612" y="512"/>
                    </a:cubicBezTo>
                    <a:cubicBezTo>
                      <a:pt x="611" y="512"/>
                      <a:pt x="610" y="511"/>
                      <a:pt x="610" y="511"/>
                    </a:cubicBezTo>
                    <a:cubicBezTo>
                      <a:pt x="610" y="510"/>
                      <a:pt x="609" y="510"/>
                      <a:pt x="610" y="509"/>
                    </a:cubicBezTo>
                    <a:cubicBezTo>
                      <a:pt x="609" y="508"/>
                      <a:pt x="609" y="508"/>
                      <a:pt x="608" y="508"/>
                    </a:cubicBezTo>
                    <a:cubicBezTo>
                      <a:pt x="608" y="506"/>
                      <a:pt x="606" y="505"/>
                      <a:pt x="605" y="503"/>
                    </a:cubicBezTo>
                    <a:cubicBezTo>
                      <a:pt x="605" y="503"/>
                      <a:pt x="605" y="503"/>
                      <a:pt x="604" y="503"/>
                    </a:cubicBezTo>
                    <a:cubicBezTo>
                      <a:pt x="603" y="501"/>
                      <a:pt x="602" y="500"/>
                      <a:pt x="601" y="499"/>
                    </a:cubicBezTo>
                    <a:cubicBezTo>
                      <a:pt x="601" y="499"/>
                      <a:pt x="601" y="498"/>
                      <a:pt x="601" y="498"/>
                    </a:cubicBezTo>
                    <a:cubicBezTo>
                      <a:pt x="601" y="498"/>
                      <a:pt x="600" y="498"/>
                      <a:pt x="600" y="498"/>
                    </a:cubicBezTo>
                    <a:cubicBezTo>
                      <a:pt x="600" y="498"/>
                      <a:pt x="600" y="497"/>
                      <a:pt x="600" y="497"/>
                    </a:cubicBezTo>
                    <a:cubicBezTo>
                      <a:pt x="599" y="496"/>
                      <a:pt x="599" y="496"/>
                      <a:pt x="599" y="496"/>
                    </a:cubicBezTo>
                    <a:cubicBezTo>
                      <a:pt x="599" y="495"/>
                      <a:pt x="597" y="495"/>
                      <a:pt x="598" y="495"/>
                    </a:cubicBezTo>
                    <a:cubicBezTo>
                      <a:pt x="598" y="494"/>
                      <a:pt x="598" y="494"/>
                      <a:pt x="598" y="494"/>
                    </a:cubicBezTo>
                    <a:cubicBezTo>
                      <a:pt x="598" y="493"/>
                      <a:pt x="597" y="492"/>
                      <a:pt x="597" y="491"/>
                    </a:cubicBezTo>
                    <a:cubicBezTo>
                      <a:pt x="597" y="491"/>
                      <a:pt x="597" y="491"/>
                      <a:pt x="597" y="491"/>
                    </a:cubicBezTo>
                    <a:cubicBezTo>
                      <a:pt x="597" y="491"/>
                      <a:pt x="596" y="491"/>
                      <a:pt x="596" y="490"/>
                    </a:cubicBezTo>
                    <a:cubicBezTo>
                      <a:pt x="596" y="490"/>
                      <a:pt x="596" y="489"/>
                      <a:pt x="596" y="489"/>
                    </a:cubicBezTo>
                    <a:cubicBezTo>
                      <a:pt x="596" y="488"/>
                      <a:pt x="595" y="488"/>
                      <a:pt x="595" y="488"/>
                    </a:cubicBezTo>
                    <a:cubicBezTo>
                      <a:pt x="595" y="487"/>
                      <a:pt x="595" y="487"/>
                      <a:pt x="595" y="486"/>
                    </a:cubicBezTo>
                    <a:cubicBezTo>
                      <a:pt x="595" y="486"/>
                      <a:pt x="594" y="486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5"/>
                      <a:pt x="594" y="485"/>
                    </a:cubicBezTo>
                    <a:cubicBezTo>
                      <a:pt x="594" y="485"/>
                      <a:pt x="594" y="484"/>
                      <a:pt x="594" y="484"/>
                    </a:cubicBezTo>
                    <a:cubicBezTo>
                      <a:pt x="593" y="483"/>
                      <a:pt x="594" y="483"/>
                      <a:pt x="594" y="482"/>
                    </a:cubicBezTo>
                    <a:cubicBezTo>
                      <a:pt x="593" y="481"/>
                      <a:pt x="592" y="480"/>
                      <a:pt x="592" y="479"/>
                    </a:cubicBezTo>
                    <a:cubicBezTo>
                      <a:pt x="592" y="479"/>
                      <a:pt x="592" y="478"/>
                      <a:pt x="592" y="477"/>
                    </a:cubicBezTo>
                    <a:cubicBezTo>
                      <a:pt x="592" y="476"/>
                      <a:pt x="591" y="476"/>
                      <a:pt x="591" y="476"/>
                    </a:cubicBezTo>
                    <a:cubicBezTo>
                      <a:pt x="591" y="476"/>
                      <a:pt x="591" y="476"/>
                      <a:pt x="591" y="475"/>
                    </a:cubicBezTo>
                    <a:cubicBezTo>
                      <a:pt x="591" y="475"/>
                      <a:pt x="590" y="474"/>
                      <a:pt x="590" y="473"/>
                    </a:cubicBezTo>
                    <a:cubicBezTo>
                      <a:pt x="589" y="473"/>
                      <a:pt x="589" y="471"/>
                      <a:pt x="588" y="471"/>
                    </a:cubicBezTo>
                    <a:cubicBezTo>
                      <a:pt x="588" y="470"/>
                      <a:pt x="588" y="470"/>
                      <a:pt x="588" y="469"/>
                    </a:cubicBezTo>
                    <a:cubicBezTo>
                      <a:pt x="588" y="469"/>
                      <a:pt x="588" y="468"/>
                      <a:pt x="588" y="468"/>
                    </a:cubicBezTo>
                    <a:cubicBezTo>
                      <a:pt x="587" y="466"/>
                      <a:pt x="587" y="466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7" y="465"/>
                      <a:pt x="587" y="464"/>
                      <a:pt x="587" y="464"/>
                    </a:cubicBezTo>
                    <a:cubicBezTo>
                      <a:pt x="586" y="462"/>
                      <a:pt x="586" y="460"/>
                      <a:pt x="586" y="459"/>
                    </a:cubicBezTo>
                    <a:cubicBezTo>
                      <a:pt x="585" y="458"/>
                      <a:pt x="586" y="457"/>
                      <a:pt x="586" y="457"/>
                    </a:cubicBezTo>
                    <a:cubicBezTo>
                      <a:pt x="586" y="456"/>
                      <a:pt x="585" y="456"/>
                      <a:pt x="585" y="456"/>
                    </a:cubicBezTo>
                    <a:cubicBezTo>
                      <a:pt x="585" y="455"/>
                      <a:pt x="585" y="454"/>
                      <a:pt x="585" y="454"/>
                    </a:cubicBezTo>
                    <a:cubicBezTo>
                      <a:pt x="585" y="453"/>
                      <a:pt x="585" y="452"/>
                      <a:pt x="585" y="452"/>
                    </a:cubicBezTo>
                    <a:cubicBezTo>
                      <a:pt x="584" y="442"/>
                      <a:pt x="584" y="442"/>
                      <a:pt x="584" y="442"/>
                    </a:cubicBezTo>
                    <a:cubicBezTo>
                      <a:pt x="583" y="421"/>
                      <a:pt x="582" y="418"/>
                      <a:pt x="583" y="396"/>
                    </a:cubicBezTo>
                    <a:cubicBezTo>
                      <a:pt x="585" y="367"/>
                      <a:pt x="588" y="334"/>
                      <a:pt x="571" y="308"/>
                    </a:cubicBezTo>
                    <a:cubicBezTo>
                      <a:pt x="547" y="273"/>
                      <a:pt x="513" y="290"/>
                      <a:pt x="513" y="290"/>
                    </a:cubicBezTo>
                    <a:cubicBezTo>
                      <a:pt x="513" y="290"/>
                      <a:pt x="509" y="285"/>
                      <a:pt x="508" y="284"/>
                    </a:cubicBezTo>
                    <a:cubicBezTo>
                      <a:pt x="505" y="280"/>
                      <a:pt x="502" y="277"/>
                      <a:pt x="496" y="274"/>
                    </a:cubicBezTo>
                    <a:cubicBezTo>
                      <a:pt x="491" y="271"/>
                      <a:pt x="488" y="270"/>
                      <a:pt x="483" y="269"/>
                    </a:cubicBezTo>
                    <a:cubicBezTo>
                      <a:pt x="452" y="261"/>
                      <a:pt x="407" y="281"/>
                      <a:pt x="403" y="326"/>
                    </a:cubicBezTo>
                    <a:cubicBezTo>
                      <a:pt x="402" y="335"/>
                      <a:pt x="404" y="348"/>
                      <a:pt x="413" y="352"/>
                    </a:cubicBezTo>
                    <a:cubicBezTo>
                      <a:pt x="398" y="362"/>
                      <a:pt x="393" y="387"/>
                      <a:pt x="395" y="402"/>
                    </a:cubicBezTo>
                    <a:cubicBezTo>
                      <a:pt x="399" y="435"/>
                      <a:pt x="456" y="481"/>
                      <a:pt x="506" y="441"/>
                    </a:cubicBezTo>
                    <a:cubicBezTo>
                      <a:pt x="539" y="415"/>
                      <a:pt x="524" y="355"/>
                      <a:pt x="479" y="369"/>
                    </a:cubicBezTo>
                    <a:cubicBezTo>
                      <a:pt x="468" y="374"/>
                      <a:pt x="463" y="383"/>
                      <a:pt x="465" y="389"/>
                    </a:cubicBezTo>
                    <a:cubicBezTo>
                      <a:pt x="467" y="397"/>
                      <a:pt x="476" y="399"/>
                      <a:pt x="479" y="399"/>
                    </a:cubicBezTo>
                    <a:cubicBezTo>
                      <a:pt x="478" y="401"/>
                      <a:pt x="452" y="406"/>
                      <a:pt x="454" y="379"/>
                    </a:cubicBezTo>
                    <a:cubicBezTo>
                      <a:pt x="455" y="367"/>
                      <a:pt x="468" y="357"/>
                      <a:pt x="478" y="355"/>
                    </a:cubicBezTo>
                    <a:cubicBezTo>
                      <a:pt x="490" y="352"/>
                      <a:pt x="502" y="353"/>
                      <a:pt x="511" y="359"/>
                    </a:cubicBezTo>
                    <a:cubicBezTo>
                      <a:pt x="539" y="376"/>
                      <a:pt x="538" y="412"/>
                      <a:pt x="543" y="434"/>
                    </a:cubicBezTo>
                    <a:cubicBezTo>
                      <a:pt x="543" y="434"/>
                      <a:pt x="542" y="433"/>
                      <a:pt x="543" y="434"/>
                    </a:cubicBezTo>
                    <a:cubicBezTo>
                      <a:pt x="543" y="434"/>
                      <a:pt x="543" y="434"/>
                      <a:pt x="544" y="435"/>
                    </a:cubicBezTo>
                    <a:cubicBezTo>
                      <a:pt x="544" y="435"/>
                      <a:pt x="544" y="435"/>
                      <a:pt x="544" y="436"/>
                    </a:cubicBezTo>
                    <a:cubicBezTo>
                      <a:pt x="544" y="436"/>
                      <a:pt x="544" y="436"/>
                      <a:pt x="544" y="436"/>
                    </a:cubicBezTo>
                    <a:cubicBezTo>
                      <a:pt x="544" y="437"/>
                      <a:pt x="543" y="436"/>
                      <a:pt x="544" y="437"/>
                    </a:cubicBezTo>
                    <a:cubicBezTo>
                      <a:pt x="544" y="437"/>
                      <a:pt x="544" y="437"/>
                      <a:pt x="544" y="438"/>
                    </a:cubicBezTo>
                    <a:cubicBezTo>
                      <a:pt x="544" y="438"/>
                      <a:pt x="544" y="439"/>
                      <a:pt x="544" y="439"/>
                    </a:cubicBezTo>
                    <a:cubicBezTo>
                      <a:pt x="544" y="439"/>
                      <a:pt x="544" y="440"/>
                      <a:pt x="544" y="440"/>
                    </a:cubicBezTo>
                    <a:cubicBezTo>
                      <a:pt x="544" y="440"/>
                      <a:pt x="544" y="441"/>
                      <a:pt x="544" y="441"/>
                    </a:cubicBezTo>
                    <a:cubicBezTo>
                      <a:pt x="545" y="441"/>
                      <a:pt x="545" y="442"/>
                      <a:pt x="545" y="443"/>
                    </a:cubicBezTo>
                    <a:cubicBezTo>
                      <a:pt x="545" y="443"/>
                      <a:pt x="545" y="444"/>
                      <a:pt x="545" y="445"/>
                    </a:cubicBezTo>
                    <a:cubicBezTo>
                      <a:pt x="545" y="445"/>
                      <a:pt x="545" y="445"/>
                      <a:pt x="545" y="445"/>
                    </a:cubicBezTo>
                    <a:cubicBezTo>
                      <a:pt x="545" y="446"/>
                      <a:pt x="545" y="446"/>
                      <a:pt x="546" y="446"/>
                    </a:cubicBezTo>
                    <a:cubicBezTo>
                      <a:pt x="546" y="446"/>
                      <a:pt x="546" y="447"/>
                      <a:pt x="546" y="447"/>
                    </a:cubicBezTo>
                    <a:cubicBezTo>
                      <a:pt x="546" y="447"/>
                      <a:pt x="546" y="453"/>
                      <a:pt x="546" y="453"/>
                    </a:cubicBezTo>
                    <a:cubicBezTo>
                      <a:pt x="546" y="454"/>
                      <a:pt x="546" y="454"/>
                      <a:pt x="546" y="454"/>
                    </a:cubicBezTo>
                    <a:cubicBezTo>
                      <a:pt x="547" y="455"/>
                      <a:pt x="546" y="455"/>
                      <a:pt x="547" y="456"/>
                    </a:cubicBezTo>
                    <a:cubicBezTo>
                      <a:pt x="547" y="456"/>
                      <a:pt x="546" y="457"/>
                      <a:pt x="546" y="457"/>
                    </a:cubicBezTo>
                    <a:cubicBezTo>
                      <a:pt x="546" y="458"/>
                      <a:pt x="547" y="459"/>
                      <a:pt x="547" y="460"/>
                    </a:cubicBezTo>
                    <a:cubicBezTo>
                      <a:pt x="548" y="460"/>
                      <a:pt x="546" y="460"/>
                      <a:pt x="546" y="460"/>
                    </a:cubicBezTo>
                    <a:cubicBezTo>
                      <a:pt x="547" y="461"/>
                      <a:pt x="547" y="461"/>
                      <a:pt x="547" y="462"/>
                    </a:cubicBezTo>
                    <a:cubicBezTo>
                      <a:pt x="547" y="462"/>
                      <a:pt x="547" y="462"/>
                      <a:pt x="547" y="462"/>
                    </a:cubicBezTo>
                    <a:cubicBezTo>
                      <a:pt x="548" y="463"/>
                      <a:pt x="548" y="464"/>
                      <a:pt x="549" y="464"/>
                    </a:cubicBezTo>
                    <a:cubicBezTo>
                      <a:pt x="549" y="464"/>
                      <a:pt x="548" y="464"/>
                      <a:pt x="548" y="464"/>
                    </a:cubicBezTo>
                    <a:cubicBezTo>
                      <a:pt x="548" y="464"/>
                      <a:pt x="547" y="466"/>
                      <a:pt x="548" y="466"/>
                    </a:cubicBezTo>
                    <a:cubicBezTo>
                      <a:pt x="548" y="466"/>
                      <a:pt x="548" y="466"/>
                      <a:pt x="548" y="467"/>
                    </a:cubicBezTo>
                    <a:cubicBezTo>
                      <a:pt x="548" y="467"/>
                      <a:pt x="548" y="468"/>
                      <a:pt x="549" y="469"/>
                    </a:cubicBezTo>
                    <a:cubicBezTo>
                      <a:pt x="549" y="469"/>
                      <a:pt x="549" y="469"/>
                      <a:pt x="549" y="469"/>
                    </a:cubicBezTo>
                    <a:cubicBezTo>
                      <a:pt x="549" y="469"/>
                      <a:pt x="549" y="469"/>
                      <a:pt x="549" y="470"/>
                    </a:cubicBezTo>
                    <a:cubicBezTo>
                      <a:pt x="549" y="470"/>
                      <a:pt x="549" y="470"/>
                      <a:pt x="549" y="470"/>
                    </a:cubicBezTo>
                    <a:cubicBezTo>
                      <a:pt x="550" y="471"/>
                      <a:pt x="550" y="472"/>
                      <a:pt x="550" y="472"/>
                    </a:cubicBezTo>
                    <a:cubicBezTo>
                      <a:pt x="550" y="473"/>
                      <a:pt x="551" y="474"/>
                      <a:pt x="551" y="476"/>
                    </a:cubicBezTo>
                    <a:cubicBezTo>
                      <a:pt x="551" y="476"/>
                      <a:pt x="551" y="477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8"/>
                      <a:pt x="552" y="478"/>
                      <a:pt x="552" y="478"/>
                    </a:cubicBezTo>
                    <a:cubicBezTo>
                      <a:pt x="552" y="479"/>
                      <a:pt x="552" y="479"/>
                      <a:pt x="552" y="479"/>
                    </a:cubicBezTo>
                    <a:cubicBezTo>
                      <a:pt x="552" y="479"/>
                      <a:pt x="552" y="480"/>
                      <a:pt x="552" y="480"/>
                    </a:cubicBezTo>
                    <a:cubicBezTo>
                      <a:pt x="552" y="480"/>
                      <a:pt x="553" y="481"/>
                      <a:pt x="553" y="481"/>
                    </a:cubicBezTo>
                    <a:cubicBezTo>
                      <a:pt x="553" y="482"/>
                      <a:pt x="553" y="482"/>
                      <a:pt x="553" y="483"/>
                    </a:cubicBezTo>
                    <a:cubicBezTo>
                      <a:pt x="553" y="483"/>
                      <a:pt x="554" y="485"/>
                      <a:pt x="554" y="485"/>
                    </a:cubicBezTo>
                    <a:cubicBezTo>
                      <a:pt x="554" y="485"/>
                      <a:pt x="554" y="485"/>
                      <a:pt x="555" y="486"/>
                    </a:cubicBezTo>
                    <a:cubicBezTo>
                      <a:pt x="555" y="486"/>
                      <a:pt x="555" y="486"/>
                      <a:pt x="555" y="486"/>
                    </a:cubicBezTo>
                    <a:cubicBezTo>
                      <a:pt x="556" y="486"/>
                      <a:pt x="555" y="486"/>
                      <a:pt x="556" y="486"/>
                    </a:cubicBezTo>
                    <a:cubicBezTo>
                      <a:pt x="556" y="487"/>
                      <a:pt x="557" y="489"/>
                      <a:pt x="556" y="489"/>
                    </a:cubicBezTo>
                    <a:cubicBezTo>
                      <a:pt x="557" y="490"/>
                      <a:pt x="558" y="489"/>
                      <a:pt x="558" y="489"/>
                    </a:cubicBezTo>
                    <a:cubicBezTo>
                      <a:pt x="558" y="491"/>
                      <a:pt x="559" y="490"/>
                      <a:pt x="559" y="491"/>
                    </a:cubicBezTo>
                    <a:cubicBezTo>
                      <a:pt x="558" y="491"/>
                      <a:pt x="559" y="491"/>
                      <a:pt x="559" y="492"/>
                    </a:cubicBezTo>
                    <a:cubicBezTo>
                      <a:pt x="560" y="492"/>
                      <a:pt x="560" y="492"/>
                      <a:pt x="560" y="493"/>
                    </a:cubicBezTo>
                    <a:cubicBezTo>
                      <a:pt x="560" y="495"/>
                      <a:pt x="561" y="495"/>
                      <a:pt x="561" y="496"/>
                    </a:cubicBezTo>
                    <a:cubicBezTo>
                      <a:pt x="561" y="496"/>
                      <a:pt x="561" y="497"/>
                      <a:pt x="562" y="497"/>
                    </a:cubicBezTo>
                    <a:cubicBezTo>
                      <a:pt x="562" y="499"/>
                      <a:pt x="563" y="500"/>
                      <a:pt x="564" y="501"/>
                    </a:cubicBezTo>
                    <a:cubicBezTo>
                      <a:pt x="564" y="501"/>
                      <a:pt x="563" y="502"/>
                      <a:pt x="564" y="503"/>
                    </a:cubicBezTo>
                    <a:cubicBezTo>
                      <a:pt x="565" y="503"/>
                      <a:pt x="565" y="502"/>
                      <a:pt x="565" y="503"/>
                    </a:cubicBezTo>
                    <a:cubicBezTo>
                      <a:pt x="566" y="504"/>
                      <a:pt x="564" y="505"/>
                      <a:pt x="565" y="505"/>
                    </a:cubicBezTo>
                    <a:cubicBezTo>
                      <a:pt x="565" y="505"/>
                      <a:pt x="566" y="505"/>
                      <a:pt x="566" y="505"/>
                    </a:cubicBezTo>
                    <a:cubicBezTo>
                      <a:pt x="566" y="506"/>
                      <a:pt x="567" y="506"/>
                      <a:pt x="567" y="507"/>
                    </a:cubicBezTo>
                    <a:cubicBezTo>
                      <a:pt x="566" y="506"/>
                      <a:pt x="566" y="507"/>
                      <a:pt x="566" y="507"/>
                    </a:cubicBezTo>
                    <a:cubicBezTo>
                      <a:pt x="566" y="508"/>
                      <a:pt x="567" y="507"/>
                      <a:pt x="567" y="507"/>
                    </a:cubicBezTo>
                    <a:cubicBezTo>
                      <a:pt x="567" y="508"/>
                      <a:pt x="568" y="508"/>
                      <a:pt x="568" y="509"/>
                    </a:cubicBezTo>
                    <a:cubicBezTo>
                      <a:pt x="568" y="510"/>
                      <a:pt x="568" y="510"/>
                      <a:pt x="568" y="511"/>
                    </a:cubicBezTo>
                    <a:cubicBezTo>
                      <a:pt x="568" y="511"/>
                      <a:pt x="569" y="511"/>
                      <a:pt x="569" y="512"/>
                    </a:cubicBezTo>
                    <a:cubicBezTo>
                      <a:pt x="569" y="512"/>
                      <a:pt x="570" y="513"/>
                      <a:pt x="571" y="513"/>
                    </a:cubicBezTo>
                    <a:cubicBezTo>
                      <a:pt x="571" y="514"/>
                      <a:pt x="571" y="515"/>
                      <a:pt x="572" y="515"/>
                    </a:cubicBezTo>
                    <a:cubicBezTo>
                      <a:pt x="572" y="514"/>
                      <a:pt x="571" y="513"/>
                      <a:pt x="571" y="513"/>
                    </a:cubicBezTo>
                    <a:cubicBezTo>
                      <a:pt x="570" y="512"/>
                      <a:pt x="571" y="512"/>
                      <a:pt x="571" y="512"/>
                    </a:cubicBezTo>
                    <a:cubicBezTo>
                      <a:pt x="570" y="512"/>
                      <a:pt x="570" y="512"/>
                      <a:pt x="570" y="511"/>
                    </a:cubicBezTo>
                    <a:cubicBezTo>
                      <a:pt x="570" y="511"/>
                      <a:pt x="570" y="511"/>
                      <a:pt x="569" y="510"/>
                    </a:cubicBezTo>
                    <a:cubicBezTo>
                      <a:pt x="569" y="510"/>
                      <a:pt x="569" y="510"/>
                      <a:pt x="569" y="510"/>
                    </a:cubicBezTo>
                    <a:cubicBezTo>
                      <a:pt x="569" y="509"/>
                      <a:pt x="568" y="508"/>
                      <a:pt x="568" y="507"/>
                    </a:cubicBezTo>
                    <a:cubicBezTo>
                      <a:pt x="568" y="506"/>
                      <a:pt x="568" y="506"/>
                      <a:pt x="568" y="505"/>
                    </a:cubicBezTo>
                    <a:cubicBezTo>
                      <a:pt x="567" y="505"/>
                      <a:pt x="567" y="504"/>
                      <a:pt x="567" y="503"/>
                    </a:cubicBezTo>
                    <a:cubicBezTo>
                      <a:pt x="566" y="502"/>
                      <a:pt x="565" y="502"/>
                      <a:pt x="565" y="501"/>
                    </a:cubicBezTo>
                    <a:cubicBezTo>
                      <a:pt x="565" y="501"/>
                      <a:pt x="564" y="500"/>
                      <a:pt x="565" y="499"/>
                    </a:cubicBezTo>
                    <a:cubicBezTo>
                      <a:pt x="564" y="499"/>
                      <a:pt x="563" y="498"/>
                      <a:pt x="564" y="497"/>
                    </a:cubicBezTo>
                    <a:cubicBezTo>
                      <a:pt x="563" y="497"/>
                      <a:pt x="563" y="496"/>
                      <a:pt x="562" y="496"/>
                    </a:cubicBezTo>
                    <a:cubicBezTo>
                      <a:pt x="562" y="496"/>
                      <a:pt x="563" y="495"/>
                      <a:pt x="562" y="495"/>
                    </a:cubicBezTo>
                    <a:cubicBezTo>
                      <a:pt x="562" y="495"/>
                      <a:pt x="562" y="495"/>
                      <a:pt x="562" y="495"/>
                    </a:cubicBezTo>
                    <a:cubicBezTo>
                      <a:pt x="561" y="494"/>
                      <a:pt x="561" y="494"/>
                      <a:pt x="561" y="493"/>
                    </a:cubicBezTo>
                    <a:cubicBezTo>
                      <a:pt x="561" y="493"/>
                      <a:pt x="561" y="493"/>
                      <a:pt x="561" y="493"/>
                    </a:cubicBezTo>
                    <a:cubicBezTo>
                      <a:pt x="561" y="492"/>
                      <a:pt x="561" y="492"/>
                      <a:pt x="560" y="491"/>
                    </a:cubicBezTo>
                    <a:cubicBezTo>
                      <a:pt x="560" y="491"/>
                      <a:pt x="560" y="491"/>
                      <a:pt x="560" y="490"/>
                    </a:cubicBezTo>
                    <a:cubicBezTo>
                      <a:pt x="560" y="490"/>
                      <a:pt x="559" y="489"/>
                      <a:pt x="559" y="489"/>
                    </a:cubicBezTo>
                    <a:cubicBezTo>
                      <a:pt x="559" y="488"/>
                      <a:pt x="558" y="487"/>
                      <a:pt x="559" y="486"/>
                    </a:cubicBezTo>
                    <a:cubicBezTo>
                      <a:pt x="558" y="486"/>
                      <a:pt x="558" y="485"/>
                      <a:pt x="557" y="485"/>
                    </a:cubicBezTo>
                    <a:cubicBezTo>
                      <a:pt x="558" y="485"/>
                      <a:pt x="557" y="483"/>
                      <a:pt x="558" y="483"/>
                    </a:cubicBezTo>
                    <a:cubicBezTo>
                      <a:pt x="558" y="485"/>
                      <a:pt x="559" y="484"/>
                      <a:pt x="559" y="485"/>
                    </a:cubicBezTo>
                    <a:cubicBezTo>
                      <a:pt x="560" y="485"/>
                      <a:pt x="560" y="486"/>
                      <a:pt x="560" y="486"/>
                    </a:cubicBezTo>
                    <a:cubicBezTo>
                      <a:pt x="561" y="487"/>
                      <a:pt x="561" y="487"/>
                      <a:pt x="561" y="488"/>
                    </a:cubicBezTo>
                    <a:cubicBezTo>
                      <a:pt x="561" y="488"/>
                      <a:pt x="561" y="489"/>
                      <a:pt x="561" y="489"/>
                    </a:cubicBezTo>
                    <a:cubicBezTo>
                      <a:pt x="562" y="489"/>
                      <a:pt x="562" y="490"/>
                      <a:pt x="562" y="490"/>
                    </a:cubicBezTo>
                    <a:cubicBezTo>
                      <a:pt x="562" y="491"/>
                      <a:pt x="564" y="491"/>
                      <a:pt x="563" y="491"/>
                    </a:cubicBezTo>
                    <a:cubicBezTo>
                      <a:pt x="563" y="492"/>
                      <a:pt x="564" y="492"/>
                      <a:pt x="564" y="492"/>
                    </a:cubicBezTo>
                    <a:cubicBezTo>
                      <a:pt x="563" y="493"/>
                      <a:pt x="564" y="493"/>
                      <a:pt x="564" y="494"/>
                    </a:cubicBezTo>
                    <a:cubicBezTo>
                      <a:pt x="564" y="494"/>
                      <a:pt x="564" y="495"/>
                      <a:pt x="564" y="495"/>
                    </a:cubicBezTo>
                    <a:cubicBezTo>
                      <a:pt x="564" y="495"/>
                      <a:pt x="565" y="496"/>
                      <a:pt x="565" y="496"/>
                    </a:cubicBezTo>
                    <a:cubicBezTo>
                      <a:pt x="565" y="496"/>
                      <a:pt x="565" y="496"/>
                      <a:pt x="565" y="496"/>
                    </a:cubicBezTo>
                    <a:cubicBezTo>
                      <a:pt x="565" y="497"/>
                      <a:pt x="566" y="497"/>
                      <a:pt x="566" y="497"/>
                    </a:cubicBezTo>
                    <a:cubicBezTo>
                      <a:pt x="566" y="498"/>
                      <a:pt x="567" y="499"/>
                      <a:pt x="567" y="499"/>
                    </a:cubicBezTo>
                    <a:cubicBezTo>
                      <a:pt x="567" y="500"/>
                      <a:pt x="567" y="501"/>
                      <a:pt x="567" y="501"/>
                    </a:cubicBezTo>
                    <a:cubicBezTo>
                      <a:pt x="567" y="502"/>
                      <a:pt x="568" y="502"/>
                      <a:pt x="568" y="503"/>
                    </a:cubicBezTo>
                    <a:cubicBezTo>
                      <a:pt x="569" y="504"/>
                      <a:pt x="570" y="505"/>
                      <a:pt x="570" y="507"/>
                    </a:cubicBezTo>
                    <a:cubicBezTo>
                      <a:pt x="570" y="507"/>
                      <a:pt x="571" y="507"/>
                      <a:pt x="571" y="508"/>
                    </a:cubicBezTo>
                    <a:cubicBezTo>
                      <a:pt x="571" y="508"/>
                      <a:pt x="571" y="509"/>
                      <a:pt x="571" y="509"/>
                    </a:cubicBezTo>
                    <a:cubicBezTo>
                      <a:pt x="571" y="509"/>
                      <a:pt x="571" y="509"/>
                      <a:pt x="571" y="509"/>
                    </a:cubicBezTo>
                    <a:cubicBezTo>
                      <a:pt x="572" y="509"/>
                      <a:pt x="572" y="510"/>
                      <a:pt x="572" y="510"/>
                    </a:cubicBezTo>
                    <a:cubicBezTo>
                      <a:pt x="572" y="510"/>
                      <a:pt x="572" y="510"/>
                      <a:pt x="572" y="511"/>
                    </a:cubicBezTo>
                    <a:cubicBezTo>
                      <a:pt x="572" y="511"/>
                      <a:pt x="572" y="511"/>
                      <a:pt x="573" y="512"/>
                    </a:cubicBezTo>
                    <a:cubicBezTo>
                      <a:pt x="573" y="512"/>
                      <a:pt x="573" y="512"/>
                      <a:pt x="573" y="512"/>
                    </a:cubicBezTo>
                    <a:cubicBezTo>
                      <a:pt x="573" y="512"/>
                      <a:pt x="573" y="513"/>
                      <a:pt x="573" y="513"/>
                    </a:cubicBezTo>
                    <a:cubicBezTo>
                      <a:pt x="574" y="513"/>
                      <a:pt x="573" y="513"/>
                      <a:pt x="574" y="513"/>
                    </a:cubicBezTo>
                    <a:cubicBezTo>
                      <a:pt x="574" y="514"/>
                      <a:pt x="575" y="514"/>
                      <a:pt x="575" y="514"/>
                    </a:cubicBezTo>
                    <a:cubicBezTo>
                      <a:pt x="575" y="515"/>
                      <a:pt x="575" y="515"/>
                      <a:pt x="576" y="515"/>
                    </a:cubicBezTo>
                    <a:cubicBezTo>
                      <a:pt x="576" y="515"/>
                      <a:pt x="576" y="514"/>
                      <a:pt x="576" y="514"/>
                    </a:cubicBezTo>
                    <a:cubicBezTo>
                      <a:pt x="576" y="515"/>
                      <a:pt x="577" y="515"/>
                      <a:pt x="577" y="516"/>
                    </a:cubicBezTo>
                    <a:cubicBezTo>
                      <a:pt x="577" y="516"/>
                      <a:pt x="578" y="516"/>
                      <a:pt x="578" y="516"/>
                    </a:cubicBezTo>
                    <a:cubicBezTo>
                      <a:pt x="578" y="517"/>
                      <a:pt x="577" y="517"/>
                      <a:pt x="577" y="518"/>
                    </a:cubicBezTo>
                    <a:cubicBezTo>
                      <a:pt x="577" y="517"/>
                      <a:pt x="578" y="517"/>
                      <a:pt x="578" y="517"/>
                    </a:cubicBezTo>
                    <a:cubicBezTo>
                      <a:pt x="578" y="518"/>
                      <a:pt x="579" y="518"/>
                      <a:pt x="579" y="519"/>
                    </a:cubicBezTo>
                    <a:cubicBezTo>
                      <a:pt x="579" y="519"/>
                      <a:pt x="578" y="519"/>
                      <a:pt x="578" y="519"/>
                    </a:cubicBezTo>
                    <a:cubicBezTo>
                      <a:pt x="578" y="519"/>
                      <a:pt x="578" y="519"/>
                      <a:pt x="578" y="520"/>
                    </a:cubicBezTo>
                    <a:cubicBezTo>
                      <a:pt x="579" y="520"/>
                      <a:pt x="579" y="521"/>
                      <a:pt x="580" y="522"/>
                    </a:cubicBezTo>
                    <a:cubicBezTo>
                      <a:pt x="580" y="522"/>
                      <a:pt x="580" y="522"/>
                      <a:pt x="580" y="522"/>
                    </a:cubicBezTo>
                    <a:cubicBezTo>
                      <a:pt x="581" y="522"/>
                      <a:pt x="581" y="521"/>
                      <a:pt x="582" y="522"/>
                    </a:cubicBezTo>
                    <a:cubicBezTo>
                      <a:pt x="582" y="523"/>
                      <a:pt x="580" y="522"/>
                      <a:pt x="580" y="523"/>
                    </a:cubicBezTo>
                    <a:cubicBezTo>
                      <a:pt x="581" y="524"/>
                      <a:pt x="581" y="524"/>
                      <a:pt x="582" y="524"/>
                    </a:cubicBezTo>
                    <a:cubicBezTo>
                      <a:pt x="582" y="525"/>
                      <a:pt x="582" y="525"/>
                      <a:pt x="582" y="526"/>
                    </a:cubicBezTo>
                    <a:cubicBezTo>
                      <a:pt x="583" y="526"/>
                      <a:pt x="583" y="526"/>
                      <a:pt x="583" y="526"/>
                    </a:cubicBezTo>
                    <a:cubicBezTo>
                      <a:pt x="583" y="527"/>
                      <a:pt x="584" y="527"/>
                      <a:pt x="584" y="527"/>
                    </a:cubicBezTo>
                    <a:cubicBezTo>
                      <a:pt x="584" y="527"/>
                      <a:pt x="584" y="528"/>
                      <a:pt x="584" y="529"/>
                    </a:cubicBezTo>
                    <a:cubicBezTo>
                      <a:pt x="585" y="529"/>
                      <a:pt x="585" y="529"/>
                      <a:pt x="586" y="530"/>
                    </a:cubicBezTo>
                    <a:cubicBezTo>
                      <a:pt x="586" y="531"/>
                      <a:pt x="587" y="531"/>
                      <a:pt x="587" y="531"/>
                    </a:cubicBezTo>
                    <a:cubicBezTo>
                      <a:pt x="587" y="531"/>
                      <a:pt x="587" y="532"/>
                      <a:pt x="587" y="532"/>
                    </a:cubicBezTo>
                    <a:cubicBezTo>
                      <a:pt x="587" y="532"/>
                      <a:pt x="588" y="532"/>
                      <a:pt x="588" y="533"/>
                    </a:cubicBezTo>
                    <a:cubicBezTo>
                      <a:pt x="588" y="533"/>
                      <a:pt x="588" y="533"/>
                      <a:pt x="589" y="533"/>
                    </a:cubicBezTo>
                    <a:cubicBezTo>
                      <a:pt x="588" y="535"/>
                      <a:pt x="587" y="533"/>
                      <a:pt x="586" y="534"/>
                    </a:cubicBezTo>
                    <a:cubicBezTo>
                      <a:pt x="586" y="535"/>
                      <a:pt x="586" y="535"/>
                      <a:pt x="587" y="536"/>
                    </a:cubicBezTo>
                    <a:cubicBezTo>
                      <a:pt x="587" y="537"/>
                      <a:pt x="588" y="537"/>
                      <a:pt x="588" y="537"/>
                    </a:cubicBezTo>
                    <a:cubicBezTo>
                      <a:pt x="589" y="538"/>
                      <a:pt x="590" y="537"/>
                      <a:pt x="590" y="537"/>
                    </a:cubicBezTo>
                    <a:cubicBezTo>
                      <a:pt x="591" y="538"/>
                      <a:pt x="591" y="538"/>
                      <a:pt x="591" y="540"/>
                    </a:cubicBezTo>
                    <a:cubicBezTo>
                      <a:pt x="592" y="540"/>
                      <a:pt x="591" y="539"/>
                      <a:pt x="592" y="539"/>
                    </a:cubicBezTo>
                    <a:cubicBezTo>
                      <a:pt x="592" y="539"/>
                      <a:pt x="593" y="539"/>
                      <a:pt x="593" y="540"/>
                    </a:cubicBezTo>
                    <a:cubicBezTo>
                      <a:pt x="593" y="540"/>
                      <a:pt x="594" y="540"/>
                      <a:pt x="594" y="540"/>
                    </a:cubicBezTo>
                    <a:cubicBezTo>
                      <a:pt x="594" y="541"/>
                      <a:pt x="593" y="541"/>
                      <a:pt x="593" y="542"/>
                    </a:cubicBezTo>
                    <a:cubicBezTo>
                      <a:pt x="594" y="542"/>
                      <a:pt x="594" y="541"/>
                      <a:pt x="595" y="540"/>
                    </a:cubicBezTo>
                    <a:cubicBezTo>
                      <a:pt x="595" y="540"/>
                      <a:pt x="595" y="541"/>
                      <a:pt x="596" y="541"/>
                    </a:cubicBezTo>
                    <a:cubicBezTo>
                      <a:pt x="596" y="541"/>
                      <a:pt x="596" y="541"/>
                      <a:pt x="596" y="542"/>
                    </a:cubicBezTo>
                    <a:cubicBezTo>
                      <a:pt x="596" y="542"/>
                      <a:pt x="596" y="542"/>
                      <a:pt x="596" y="542"/>
                    </a:cubicBezTo>
                    <a:cubicBezTo>
                      <a:pt x="597" y="543"/>
                      <a:pt x="597" y="542"/>
                      <a:pt x="597" y="542"/>
                    </a:cubicBezTo>
                    <a:cubicBezTo>
                      <a:pt x="598" y="543"/>
                      <a:pt x="599" y="543"/>
                      <a:pt x="600" y="543"/>
                    </a:cubicBezTo>
                    <a:cubicBezTo>
                      <a:pt x="600" y="544"/>
                      <a:pt x="601" y="544"/>
                      <a:pt x="600" y="545"/>
                    </a:cubicBezTo>
                    <a:cubicBezTo>
                      <a:pt x="601" y="545"/>
                      <a:pt x="601" y="544"/>
                      <a:pt x="602" y="544"/>
                    </a:cubicBezTo>
                    <a:cubicBezTo>
                      <a:pt x="602" y="545"/>
                      <a:pt x="604" y="546"/>
                      <a:pt x="605" y="547"/>
                    </a:cubicBezTo>
                    <a:cubicBezTo>
                      <a:pt x="605" y="546"/>
                      <a:pt x="605" y="546"/>
                      <a:pt x="605" y="546"/>
                    </a:cubicBezTo>
                    <a:cubicBezTo>
                      <a:pt x="605" y="546"/>
                      <a:pt x="606" y="546"/>
                      <a:pt x="606" y="546"/>
                    </a:cubicBezTo>
                    <a:cubicBezTo>
                      <a:pt x="606" y="547"/>
                      <a:pt x="607" y="547"/>
                      <a:pt x="607" y="547"/>
                    </a:cubicBezTo>
                    <a:cubicBezTo>
                      <a:pt x="607" y="547"/>
                      <a:pt x="608" y="548"/>
                      <a:pt x="608" y="548"/>
                    </a:cubicBezTo>
                    <a:cubicBezTo>
                      <a:pt x="609" y="548"/>
                      <a:pt x="609" y="548"/>
                      <a:pt x="610" y="548"/>
                    </a:cubicBezTo>
                    <a:cubicBezTo>
                      <a:pt x="611" y="549"/>
                      <a:pt x="612" y="550"/>
                      <a:pt x="614" y="551"/>
                    </a:cubicBezTo>
                    <a:cubicBezTo>
                      <a:pt x="614" y="551"/>
                      <a:pt x="615" y="552"/>
                      <a:pt x="616" y="552"/>
                    </a:cubicBezTo>
                    <a:cubicBezTo>
                      <a:pt x="616" y="552"/>
                      <a:pt x="617" y="552"/>
                      <a:pt x="617" y="551"/>
                    </a:cubicBezTo>
                    <a:cubicBezTo>
                      <a:pt x="618" y="552"/>
                      <a:pt x="617" y="550"/>
                      <a:pt x="618" y="550"/>
                    </a:cubicBezTo>
                    <a:cubicBezTo>
                      <a:pt x="618" y="550"/>
                      <a:pt x="618" y="551"/>
                      <a:pt x="618" y="552"/>
                    </a:cubicBezTo>
                    <a:cubicBezTo>
                      <a:pt x="618" y="552"/>
                      <a:pt x="619" y="552"/>
                      <a:pt x="619" y="552"/>
                    </a:cubicBezTo>
                    <a:cubicBezTo>
                      <a:pt x="619" y="553"/>
                      <a:pt x="619" y="553"/>
                      <a:pt x="620" y="553"/>
                    </a:cubicBezTo>
                    <a:cubicBezTo>
                      <a:pt x="620" y="554"/>
                      <a:pt x="620" y="553"/>
                      <a:pt x="621" y="553"/>
                    </a:cubicBezTo>
                    <a:cubicBezTo>
                      <a:pt x="621" y="553"/>
                      <a:pt x="621" y="553"/>
                      <a:pt x="622" y="553"/>
                    </a:cubicBezTo>
                    <a:cubicBezTo>
                      <a:pt x="622" y="553"/>
                      <a:pt x="622" y="553"/>
                      <a:pt x="622" y="553"/>
                    </a:cubicBezTo>
                    <a:cubicBezTo>
                      <a:pt x="623" y="553"/>
                      <a:pt x="623" y="552"/>
                      <a:pt x="623" y="552"/>
                    </a:cubicBezTo>
                    <a:cubicBezTo>
                      <a:pt x="623" y="554"/>
                      <a:pt x="624" y="554"/>
                      <a:pt x="624" y="555"/>
                    </a:cubicBezTo>
                    <a:cubicBezTo>
                      <a:pt x="626" y="555"/>
                      <a:pt x="628" y="556"/>
                      <a:pt x="630" y="556"/>
                    </a:cubicBezTo>
                    <a:cubicBezTo>
                      <a:pt x="630" y="556"/>
                      <a:pt x="631" y="557"/>
                      <a:pt x="631" y="557"/>
                    </a:cubicBezTo>
                    <a:cubicBezTo>
                      <a:pt x="633" y="557"/>
                      <a:pt x="635" y="558"/>
                      <a:pt x="635" y="558"/>
                    </a:cubicBezTo>
                    <a:cubicBezTo>
                      <a:pt x="635" y="558"/>
                      <a:pt x="636" y="558"/>
                      <a:pt x="636" y="559"/>
                    </a:cubicBezTo>
                    <a:cubicBezTo>
                      <a:pt x="635" y="559"/>
                      <a:pt x="635" y="560"/>
                      <a:pt x="634" y="560"/>
                    </a:cubicBezTo>
                    <a:cubicBezTo>
                      <a:pt x="634" y="559"/>
                      <a:pt x="634" y="558"/>
                      <a:pt x="634" y="559"/>
                    </a:cubicBezTo>
                    <a:cubicBezTo>
                      <a:pt x="633" y="560"/>
                      <a:pt x="632" y="559"/>
                      <a:pt x="632" y="559"/>
                    </a:cubicBezTo>
                    <a:cubicBezTo>
                      <a:pt x="631" y="559"/>
                      <a:pt x="631" y="559"/>
                      <a:pt x="631" y="559"/>
                    </a:cubicBezTo>
                    <a:cubicBezTo>
                      <a:pt x="631" y="559"/>
                      <a:pt x="630" y="559"/>
                      <a:pt x="630" y="559"/>
                    </a:cubicBezTo>
                    <a:cubicBezTo>
                      <a:pt x="630" y="558"/>
                      <a:pt x="630" y="559"/>
                      <a:pt x="629" y="558"/>
                    </a:cubicBezTo>
                    <a:cubicBezTo>
                      <a:pt x="629" y="558"/>
                      <a:pt x="629" y="558"/>
                      <a:pt x="629" y="558"/>
                    </a:cubicBezTo>
                    <a:cubicBezTo>
                      <a:pt x="629" y="558"/>
                      <a:pt x="628" y="559"/>
                      <a:pt x="628" y="558"/>
                    </a:cubicBezTo>
                    <a:cubicBezTo>
                      <a:pt x="628" y="558"/>
                      <a:pt x="627" y="557"/>
                      <a:pt x="627" y="557"/>
                    </a:cubicBezTo>
                    <a:cubicBezTo>
                      <a:pt x="625" y="556"/>
                      <a:pt x="624" y="555"/>
                      <a:pt x="623" y="554"/>
                    </a:cubicBezTo>
                    <a:cubicBezTo>
                      <a:pt x="622" y="555"/>
                      <a:pt x="622" y="556"/>
                      <a:pt x="622" y="556"/>
                    </a:cubicBezTo>
                    <a:cubicBezTo>
                      <a:pt x="622" y="555"/>
                      <a:pt x="621" y="555"/>
                      <a:pt x="620" y="554"/>
                    </a:cubicBezTo>
                    <a:cubicBezTo>
                      <a:pt x="617" y="554"/>
                      <a:pt x="615" y="553"/>
                      <a:pt x="613" y="552"/>
                    </a:cubicBezTo>
                    <a:cubicBezTo>
                      <a:pt x="612" y="551"/>
                      <a:pt x="612" y="550"/>
                      <a:pt x="611" y="550"/>
                    </a:cubicBezTo>
                    <a:cubicBezTo>
                      <a:pt x="610" y="550"/>
                      <a:pt x="611" y="551"/>
                      <a:pt x="610" y="551"/>
                    </a:cubicBezTo>
                    <a:cubicBezTo>
                      <a:pt x="610" y="550"/>
                      <a:pt x="608" y="550"/>
                      <a:pt x="608" y="549"/>
                    </a:cubicBezTo>
                    <a:cubicBezTo>
                      <a:pt x="607" y="549"/>
                      <a:pt x="606" y="547"/>
                      <a:pt x="605" y="547"/>
                    </a:cubicBezTo>
                    <a:cubicBezTo>
                      <a:pt x="604" y="547"/>
                      <a:pt x="604" y="548"/>
                      <a:pt x="603" y="547"/>
                    </a:cubicBezTo>
                    <a:cubicBezTo>
                      <a:pt x="603" y="547"/>
                      <a:pt x="602" y="547"/>
                      <a:pt x="602" y="546"/>
                    </a:cubicBezTo>
                    <a:cubicBezTo>
                      <a:pt x="602" y="546"/>
                      <a:pt x="601" y="546"/>
                      <a:pt x="601" y="546"/>
                    </a:cubicBezTo>
                    <a:cubicBezTo>
                      <a:pt x="601" y="546"/>
                      <a:pt x="601" y="546"/>
                      <a:pt x="601" y="546"/>
                    </a:cubicBezTo>
                    <a:cubicBezTo>
                      <a:pt x="600" y="545"/>
                      <a:pt x="600" y="545"/>
                      <a:pt x="599" y="545"/>
                    </a:cubicBezTo>
                    <a:cubicBezTo>
                      <a:pt x="599" y="545"/>
                      <a:pt x="599" y="544"/>
                      <a:pt x="599" y="544"/>
                    </a:cubicBezTo>
                    <a:cubicBezTo>
                      <a:pt x="598" y="544"/>
                      <a:pt x="598" y="544"/>
                      <a:pt x="598" y="544"/>
                    </a:cubicBezTo>
                    <a:cubicBezTo>
                      <a:pt x="598" y="545"/>
                      <a:pt x="598" y="546"/>
                      <a:pt x="600" y="546"/>
                    </a:cubicBezTo>
                    <a:cubicBezTo>
                      <a:pt x="600" y="547"/>
                      <a:pt x="601" y="547"/>
                      <a:pt x="600" y="547"/>
                    </a:cubicBezTo>
                    <a:cubicBezTo>
                      <a:pt x="602" y="547"/>
                      <a:pt x="602" y="547"/>
                      <a:pt x="602" y="547"/>
                    </a:cubicBezTo>
                    <a:cubicBezTo>
                      <a:pt x="602" y="548"/>
                      <a:pt x="603" y="549"/>
                      <a:pt x="604" y="549"/>
                    </a:cubicBezTo>
                    <a:cubicBezTo>
                      <a:pt x="604" y="549"/>
                      <a:pt x="604" y="549"/>
                      <a:pt x="604" y="549"/>
                    </a:cubicBezTo>
                    <a:cubicBezTo>
                      <a:pt x="604" y="549"/>
                      <a:pt x="605" y="550"/>
                      <a:pt x="605" y="550"/>
                    </a:cubicBezTo>
                    <a:cubicBezTo>
                      <a:pt x="606" y="550"/>
                      <a:pt x="606" y="551"/>
                      <a:pt x="607" y="551"/>
                    </a:cubicBezTo>
                    <a:cubicBezTo>
                      <a:pt x="607" y="551"/>
                      <a:pt x="607" y="551"/>
                      <a:pt x="607" y="551"/>
                    </a:cubicBezTo>
                    <a:cubicBezTo>
                      <a:pt x="608" y="551"/>
                      <a:pt x="607" y="551"/>
                      <a:pt x="608" y="551"/>
                    </a:cubicBezTo>
                    <a:cubicBezTo>
                      <a:pt x="609" y="552"/>
                      <a:pt x="610" y="552"/>
                      <a:pt x="612" y="552"/>
                    </a:cubicBezTo>
                    <a:cubicBezTo>
                      <a:pt x="612" y="553"/>
                      <a:pt x="614" y="553"/>
                      <a:pt x="616" y="554"/>
                    </a:cubicBezTo>
                    <a:cubicBezTo>
                      <a:pt x="616" y="554"/>
                      <a:pt x="616" y="554"/>
                      <a:pt x="616" y="554"/>
                    </a:cubicBezTo>
                    <a:cubicBezTo>
                      <a:pt x="617" y="554"/>
                      <a:pt x="616" y="554"/>
                      <a:pt x="617" y="554"/>
                    </a:cubicBezTo>
                    <a:cubicBezTo>
                      <a:pt x="617" y="555"/>
                      <a:pt x="619" y="555"/>
                      <a:pt x="620" y="555"/>
                    </a:cubicBezTo>
                    <a:cubicBezTo>
                      <a:pt x="620" y="555"/>
                      <a:pt x="620" y="555"/>
                      <a:pt x="620" y="555"/>
                    </a:cubicBezTo>
                    <a:cubicBezTo>
                      <a:pt x="620" y="555"/>
                      <a:pt x="621" y="556"/>
                      <a:pt x="621" y="556"/>
                    </a:cubicBezTo>
                    <a:cubicBezTo>
                      <a:pt x="621" y="556"/>
                      <a:pt x="621" y="556"/>
                      <a:pt x="622" y="556"/>
                    </a:cubicBezTo>
                    <a:cubicBezTo>
                      <a:pt x="622" y="557"/>
                      <a:pt x="623" y="557"/>
                      <a:pt x="624" y="558"/>
                    </a:cubicBezTo>
                    <a:cubicBezTo>
                      <a:pt x="624" y="557"/>
                      <a:pt x="624" y="557"/>
                      <a:pt x="624" y="556"/>
                    </a:cubicBezTo>
                    <a:cubicBezTo>
                      <a:pt x="625" y="557"/>
                      <a:pt x="625" y="558"/>
                      <a:pt x="625" y="558"/>
                    </a:cubicBezTo>
                    <a:cubicBezTo>
                      <a:pt x="626" y="559"/>
                      <a:pt x="627" y="560"/>
                      <a:pt x="628" y="560"/>
                    </a:cubicBezTo>
                    <a:cubicBezTo>
                      <a:pt x="628" y="560"/>
                      <a:pt x="628" y="559"/>
                      <a:pt x="629" y="559"/>
                    </a:cubicBezTo>
                    <a:cubicBezTo>
                      <a:pt x="630" y="560"/>
                      <a:pt x="631" y="560"/>
                      <a:pt x="632" y="560"/>
                    </a:cubicBezTo>
                    <a:cubicBezTo>
                      <a:pt x="633" y="561"/>
                      <a:pt x="635" y="561"/>
                      <a:pt x="636" y="561"/>
                    </a:cubicBezTo>
                    <a:cubicBezTo>
                      <a:pt x="638" y="562"/>
                      <a:pt x="640" y="562"/>
                      <a:pt x="643" y="562"/>
                    </a:cubicBezTo>
                    <a:cubicBezTo>
                      <a:pt x="644" y="563"/>
                      <a:pt x="644" y="563"/>
                      <a:pt x="644" y="563"/>
                    </a:cubicBezTo>
                    <a:cubicBezTo>
                      <a:pt x="646" y="562"/>
                      <a:pt x="646" y="563"/>
                      <a:pt x="647" y="563"/>
                    </a:cubicBezTo>
                    <a:cubicBezTo>
                      <a:pt x="648" y="563"/>
                      <a:pt x="650" y="564"/>
                      <a:pt x="651" y="564"/>
                    </a:cubicBezTo>
                    <a:cubicBezTo>
                      <a:pt x="651" y="564"/>
                      <a:pt x="651" y="563"/>
                      <a:pt x="652" y="563"/>
                    </a:cubicBezTo>
                    <a:cubicBezTo>
                      <a:pt x="652" y="563"/>
                      <a:pt x="654" y="564"/>
                      <a:pt x="654" y="564"/>
                    </a:cubicBezTo>
                    <a:cubicBezTo>
                      <a:pt x="655" y="564"/>
                      <a:pt x="655" y="564"/>
                      <a:pt x="655" y="564"/>
                    </a:cubicBezTo>
                    <a:cubicBezTo>
                      <a:pt x="656" y="564"/>
                      <a:pt x="656" y="564"/>
                      <a:pt x="656" y="564"/>
                    </a:cubicBezTo>
                    <a:cubicBezTo>
                      <a:pt x="657" y="564"/>
                      <a:pt x="658" y="565"/>
                      <a:pt x="658" y="565"/>
                    </a:cubicBezTo>
                    <a:cubicBezTo>
                      <a:pt x="659" y="565"/>
                      <a:pt x="659" y="565"/>
                      <a:pt x="659" y="565"/>
                    </a:cubicBezTo>
                    <a:cubicBezTo>
                      <a:pt x="659" y="565"/>
                      <a:pt x="659" y="565"/>
                      <a:pt x="660" y="565"/>
                    </a:cubicBezTo>
                    <a:cubicBezTo>
                      <a:pt x="660" y="565"/>
                      <a:pt x="660" y="564"/>
                      <a:pt x="660" y="563"/>
                    </a:cubicBezTo>
                    <a:cubicBezTo>
                      <a:pt x="660" y="563"/>
                      <a:pt x="661" y="565"/>
                      <a:pt x="661" y="565"/>
                    </a:cubicBezTo>
                    <a:cubicBezTo>
                      <a:pt x="661" y="565"/>
                      <a:pt x="662" y="565"/>
                      <a:pt x="662" y="565"/>
                    </a:cubicBezTo>
                    <a:cubicBezTo>
                      <a:pt x="662" y="565"/>
                      <a:pt x="663" y="565"/>
                      <a:pt x="663" y="565"/>
                    </a:cubicBezTo>
                    <a:cubicBezTo>
                      <a:pt x="664" y="565"/>
                      <a:pt x="665" y="566"/>
                      <a:pt x="665" y="566"/>
                    </a:cubicBezTo>
                    <a:cubicBezTo>
                      <a:pt x="666" y="566"/>
                      <a:pt x="666" y="565"/>
                      <a:pt x="667" y="565"/>
                    </a:cubicBezTo>
                    <a:cubicBezTo>
                      <a:pt x="668" y="565"/>
                      <a:pt x="670" y="566"/>
                      <a:pt x="671" y="566"/>
                    </a:cubicBezTo>
                    <a:cubicBezTo>
                      <a:pt x="671" y="566"/>
                      <a:pt x="671" y="565"/>
                      <a:pt x="671" y="565"/>
                    </a:cubicBezTo>
                    <a:cubicBezTo>
                      <a:pt x="672" y="565"/>
                      <a:pt x="673" y="566"/>
                      <a:pt x="673" y="566"/>
                    </a:cubicBezTo>
                    <a:cubicBezTo>
                      <a:pt x="673" y="566"/>
                      <a:pt x="673" y="565"/>
                      <a:pt x="673" y="565"/>
                    </a:cubicBezTo>
                    <a:cubicBezTo>
                      <a:pt x="673" y="565"/>
                      <a:pt x="674" y="566"/>
                      <a:pt x="675" y="566"/>
                    </a:cubicBezTo>
                    <a:cubicBezTo>
                      <a:pt x="675" y="566"/>
                      <a:pt x="675" y="566"/>
                      <a:pt x="676" y="566"/>
                    </a:cubicBezTo>
                    <a:cubicBezTo>
                      <a:pt x="676" y="566"/>
                      <a:pt x="676" y="565"/>
                      <a:pt x="677" y="565"/>
                    </a:cubicBezTo>
                    <a:cubicBezTo>
                      <a:pt x="677" y="565"/>
                      <a:pt x="677" y="565"/>
                      <a:pt x="677" y="564"/>
                    </a:cubicBezTo>
                    <a:cubicBezTo>
                      <a:pt x="677" y="564"/>
                      <a:pt x="677" y="565"/>
                      <a:pt x="677" y="565"/>
                    </a:cubicBezTo>
                    <a:cubicBezTo>
                      <a:pt x="678" y="564"/>
                      <a:pt x="678" y="565"/>
                      <a:pt x="679" y="565"/>
                    </a:cubicBezTo>
                    <a:cubicBezTo>
                      <a:pt x="680" y="565"/>
                      <a:pt x="682" y="565"/>
                      <a:pt x="683" y="565"/>
                    </a:cubicBezTo>
                    <a:cubicBezTo>
                      <a:pt x="683" y="565"/>
                      <a:pt x="683" y="565"/>
                      <a:pt x="684" y="565"/>
                    </a:cubicBezTo>
                    <a:cubicBezTo>
                      <a:pt x="684" y="565"/>
                      <a:pt x="684" y="565"/>
                      <a:pt x="685" y="564"/>
                    </a:cubicBezTo>
                    <a:cubicBezTo>
                      <a:pt x="685" y="564"/>
                      <a:pt x="687" y="564"/>
                      <a:pt x="687" y="564"/>
                    </a:cubicBezTo>
                    <a:cubicBezTo>
                      <a:pt x="688" y="564"/>
                      <a:pt x="689" y="564"/>
                      <a:pt x="689" y="564"/>
                    </a:cubicBezTo>
                    <a:cubicBezTo>
                      <a:pt x="689" y="564"/>
                      <a:pt x="690" y="564"/>
                      <a:pt x="690" y="564"/>
                    </a:cubicBezTo>
                    <a:cubicBezTo>
                      <a:pt x="690" y="564"/>
                      <a:pt x="690" y="564"/>
                      <a:pt x="691" y="564"/>
                    </a:cubicBezTo>
                    <a:cubicBezTo>
                      <a:pt x="692" y="563"/>
                      <a:pt x="693" y="563"/>
                      <a:pt x="693" y="563"/>
                    </a:cubicBezTo>
                    <a:cubicBezTo>
                      <a:pt x="694" y="563"/>
                      <a:pt x="694" y="563"/>
                      <a:pt x="694" y="562"/>
                    </a:cubicBezTo>
                    <a:cubicBezTo>
                      <a:pt x="695" y="562"/>
                      <a:pt x="696" y="563"/>
                      <a:pt x="696" y="563"/>
                    </a:cubicBezTo>
                    <a:cubicBezTo>
                      <a:pt x="697" y="563"/>
                      <a:pt x="697" y="563"/>
                      <a:pt x="697" y="562"/>
                    </a:cubicBezTo>
                    <a:cubicBezTo>
                      <a:pt x="697" y="562"/>
                      <a:pt x="698" y="562"/>
                      <a:pt x="698" y="562"/>
                    </a:cubicBezTo>
                    <a:cubicBezTo>
                      <a:pt x="698" y="562"/>
                      <a:pt x="699" y="562"/>
                      <a:pt x="699" y="562"/>
                    </a:cubicBezTo>
                    <a:cubicBezTo>
                      <a:pt x="699" y="561"/>
                      <a:pt x="700" y="561"/>
                      <a:pt x="700" y="561"/>
                    </a:cubicBezTo>
                    <a:cubicBezTo>
                      <a:pt x="701" y="561"/>
                      <a:pt x="702" y="562"/>
                      <a:pt x="702" y="561"/>
                    </a:cubicBezTo>
                    <a:cubicBezTo>
                      <a:pt x="702" y="561"/>
                      <a:pt x="703" y="560"/>
                      <a:pt x="703" y="559"/>
                    </a:cubicBezTo>
                    <a:cubicBezTo>
                      <a:pt x="703" y="559"/>
                      <a:pt x="704" y="560"/>
                      <a:pt x="704" y="560"/>
                    </a:cubicBezTo>
                    <a:cubicBezTo>
                      <a:pt x="704" y="560"/>
                      <a:pt x="705" y="560"/>
                      <a:pt x="705" y="560"/>
                    </a:cubicBezTo>
                    <a:cubicBezTo>
                      <a:pt x="705" y="560"/>
                      <a:pt x="706" y="560"/>
                      <a:pt x="706" y="559"/>
                    </a:cubicBezTo>
                    <a:cubicBezTo>
                      <a:pt x="707" y="559"/>
                      <a:pt x="707" y="559"/>
                      <a:pt x="708" y="559"/>
                    </a:cubicBezTo>
                    <a:cubicBezTo>
                      <a:pt x="708" y="559"/>
                      <a:pt x="732" y="550"/>
                      <a:pt x="735" y="544"/>
                    </a:cubicBezTo>
                    <a:cubicBezTo>
                      <a:pt x="735" y="543"/>
                      <a:pt x="736" y="543"/>
                      <a:pt x="736" y="543"/>
                    </a:cubicBezTo>
                    <a:cubicBezTo>
                      <a:pt x="742" y="541"/>
                      <a:pt x="750" y="531"/>
                      <a:pt x="750" y="531"/>
                    </a:cubicBezTo>
                    <a:cubicBezTo>
                      <a:pt x="750" y="530"/>
                      <a:pt x="751" y="530"/>
                      <a:pt x="751" y="530"/>
                    </a:cubicBezTo>
                    <a:cubicBezTo>
                      <a:pt x="751" y="529"/>
                      <a:pt x="751" y="529"/>
                      <a:pt x="751" y="529"/>
                    </a:cubicBezTo>
                    <a:cubicBezTo>
                      <a:pt x="751" y="529"/>
                      <a:pt x="751" y="529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8"/>
                      <a:pt x="752" y="528"/>
                      <a:pt x="752" y="528"/>
                    </a:cubicBezTo>
                    <a:cubicBezTo>
                      <a:pt x="752" y="529"/>
                      <a:pt x="751" y="529"/>
                      <a:pt x="752" y="530"/>
                    </a:cubicBezTo>
                    <a:cubicBezTo>
                      <a:pt x="752" y="530"/>
                      <a:pt x="752" y="530"/>
                      <a:pt x="752" y="530"/>
                    </a:cubicBezTo>
                    <a:cubicBezTo>
                      <a:pt x="753" y="529"/>
                      <a:pt x="753" y="529"/>
                      <a:pt x="754" y="528"/>
                    </a:cubicBezTo>
                    <a:cubicBezTo>
                      <a:pt x="754" y="527"/>
                      <a:pt x="754" y="527"/>
                      <a:pt x="755" y="527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5" y="526"/>
                      <a:pt x="755" y="526"/>
                      <a:pt x="755" y="526"/>
                    </a:cubicBezTo>
                    <a:cubicBezTo>
                      <a:pt x="754" y="526"/>
                      <a:pt x="753" y="526"/>
                      <a:pt x="753" y="526"/>
                    </a:cubicBezTo>
                    <a:cubicBezTo>
                      <a:pt x="754" y="525"/>
                      <a:pt x="755" y="524"/>
                      <a:pt x="755" y="523"/>
                    </a:cubicBezTo>
                    <a:cubicBezTo>
                      <a:pt x="756" y="522"/>
                      <a:pt x="757" y="522"/>
                      <a:pt x="758" y="521"/>
                    </a:cubicBezTo>
                    <a:cubicBezTo>
                      <a:pt x="757" y="521"/>
                      <a:pt x="757" y="521"/>
                      <a:pt x="757" y="520"/>
                    </a:cubicBezTo>
                    <a:cubicBezTo>
                      <a:pt x="757" y="520"/>
                      <a:pt x="757" y="518"/>
                      <a:pt x="758" y="518"/>
                    </a:cubicBezTo>
                    <a:cubicBezTo>
                      <a:pt x="758" y="518"/>
                      <a:pt x="758" y="518"/>
                      <a:pt x="758" y="517"/>
                    </a:cubicBezTo>
                    <a:cubicBezTo>
                      <a:pt x="758" y="517"/>
                      <a:pt x="758" y="517"/>
                      <a:pt x="758" y="517"/>
                    </a:cubicBezTo>
                    <a:cubicBezTo>
                      <a:pt x="758" y="517"/>
                      <a:pt x="759" y="516"/>
                      <a:pt x="759" y="516"/>
                    </a:cubicBezTo>
                    <a:cubicBezTo>
                      <a:pt x="759" y="516"/>
                      <a:pt x="759" y="516"/>
                      <a:pt x="759" y="516"/>
                    </a:cubicBezTo>
                    <a:cubicBezTo>
                      <a:pt x="759" y="516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4"/>
                      <a:pt x="760" y="514"/>
                      <a:pt x="760" y="514"/>
                    </a:cubicBezTo>
                    <a:cubicBezTo>
                      <a:pt x="760" y="514"/>
                      <a:pt x="759" y="513"/>
                      <a:pt x="760" y="512"/>
                    </a:cubicBezTo>
                    <a:cubicBezTo>
                      <a:pt x="760" y="512"/>
                      <a:pt x="760" y="512"/>
                      <a:pt x="760" y="511"/>
                    </a:cubicBezTo>
                    <a:cubicBezTo>
                      <a:pt x="760" y="511"/>
                      <a:pt x="761" y="511"/>
                      <a:pt x="761" y="510"/>
                    </a:cubicBezTo>
                    <a:cubicBezTo>
                      <a:pt x="761" y="510"/>
                      <a:pt x="761" y="509"/>
                      <a:pt x="761" y="509"/>
                    </a:cubicBezTo>
                    <a:cubicBezTo>
                      <a:pt x="762" y="508"/>
                      <a:pt x="761" y="507"/>
                      <a:pt x="762" y="506"/>
                    </a:cubicBezTo>
                    <a:cubicBezTo>
                      <a:pt x="762" y="505"/>
                      <a:pt x="762" y="505"/>
                      <a:pt x="762" y="505"/>
                    </a:cubicBezTo>
                    <a:cubicBezTo>
                      <a:pt x="762" y="505"/>
                      <a:pt x="762" y="504"/>
                      <a:pt x="762" y="504"/>
                    </a:cubicBezTo>
                    <a:cubicBezTo>
                      <a:pt x="763" y="503"/>
                      <a:pt x="761" y="503"/>
                      <a:pt x="762" y="502"/>
                    </a:cubicBezTo>
                    <a:cubicBezTo>
                      <a:pt x="762" y="501"/>
                      <a:pt x="762" y="501"/>
                      <a:pt x="761" y="500"/>
                    </a:cubicBezTo>
                    <a:cubicBezTo>
                      <a:pt x="763" y="500"/>
                      <a:pt x="763" y="498"/>
                      <a:pt x="763" y="496"/>
                    </a:cubicBezTo>
                    <a:cubicBezTo>
                      <a:pt x="763" y="496"/>
                      <a:pt x="764" y="496"/>
                      <a:pt x="764" y="495"/>
                    </a:cubicBezTo>
                    <a:cubicBezTo>
                      <a:pt x="764" y="495"/>
                      <a:pt x="765" y="495"/>
                      <a:pt x="765" y="495"/>
                    </a:cubicBezTo>
                    <a:cubicBezTo>
                      <a:pt x="764" y="496"/>
                      <a:pt x="764" y="496"/>
                      <a:pt x="764" y="497"/>
                    </a:cubicBezTo>
                    <a:cubicBezTo>
                      <a:pt x="764" y="498"/>
                      <a:pt x="763" y="499"/>
                      <a:pt x="764" y="500"/>
                    </a:cubicBezTo>
                    <a:cubicBezTo>
                      <a:pt x="763" y="498"/>
                      <a:pt x="765" y="498"/>
                      <a:pt x="764" y="497"/>
                    </a:cubicBezTo>
                    <a:cubicBezTo>
                      <a:pt x="765" y="496"/>
                      <a:pt x="764" y="495"/>
                      <a:pt x="765" y="494"/>
                    </a:cubicBezTo>
                    <a:cubicBezTo>
                      <a:pt x="765" y="494"/>
                      <a:pt x="765" y="494"/>
                      <a:pt x="765" y="493"/>
                    </a:cubicBezTo>
                    <a:cubicBezTo>
                      <a:pt x="765" y="493"/>
                      <a:pt x="764" y="493"/>
                      <a:pt x="764" y="493"/>
                    </a:cubicBezTo>
                    <a:cubicBezTo>
                      <a:pt x="764" y="492"/>
                      <a:pt x="764" y="492"/>
                      <a:pt x="764" y="492"/>
                    </a:cubicBezTo>
                    <a:cubicBezTo>
                      <a:pt x="764" y="491"/>
                      <a:pt x="764" y="491"/>
                      <a:pt x="764" y="491"/>
                    </a:cubicBezTo>
                    <a:cubicBezTo>
                      <a:pt x="765" y="489"/>
                      <a:pt x="765" y="488"/>
                      <a:pt x="766" y="487"/>
                    </a:cubicBezTo>
                    <a:cubicBezTo>
                      <a:pt x="766" y="486"/>
                      <a:pt x="767" y="486"/>
                      <a:pt x="768" y="485"/>
                    </a:cubicBezTo>
                    <a:cubicBezTo>
                      <a:pt x="768" y="485"/>
                      <a:pt x="767" y="484"/>
                      <a:pt x="767" y="484"/>
                    </a:cubicBezTo>
                    <a:cubicBezTo>
                      <a:pt x="768" y="483"/>
                      <a:pt x="768" y="483"/>
                      <a:pt x="769" y="482"/>
                    </a:cubicBezTo>
                    <a:cubicBezTo>
                      <a:pt x="769" y="481"/>
                      <a:pt x="770" y="479"/>
                      <a:pt x="771" y="477"/>
                    </a:cubicBezTo>
                    <a:cubicBezTo>
                      <a:pt x="771" y="477"/>
                      <a:pt x="771" y="477"/>
                      <a:pt x="771" y="476"/>
                    </a:cubicBezTo>
                    <a:cubicBezTo>
                      <a:pt x="772" y="475"/>
                      <a:pt x="772" y="473"/>
                      <a:pt x="773" y="472"/>
                    </a:cubicBezTo>
                    <a:cubicBezTo>
                      <a:pt x="773" y="472"/>
                      <a:pt x="774" y="472"/>
                      <a:pt x="774" y="471"/>
                    </a:cubicBezTo>
                    <a:cubicBezTo>
                      <a:pt x="774" y="470"/>
                      <a:pt x="774" y="470"/>
                      <a:pt x="774" y="469"/>
                    </a:cubicBezTo>
                    <a:cubicBezTo>
                      <a:pt x="775" y="466"/>
                      <a:pt x="777" y="462"/>
                      <a:pt x="778" y="459"/>
                    </a:cubicBezTo>
                    <a:cubicBezTo>
                      <a:pt x="778" y="459"/>
                      <a:pt x="778" y="459"/>
                      <a:pt x="778" y="458"/>
                    </a:cubicBezTo>
                    <a:cubicBezTo>
                      <a:pt x="779" y="456"/>
                      <a:pt x="780" y="455"/>
                      <a:pt x="780" y="454"/>
                    </a:cubicBezTo>
                    <a:cubicBezTo>
                      <a:pt x="781" y="453"/>
                      <a:pt x="781" y="452"/>
                      <a:pt x="781" y="451"/>
                    </a:cubicBezTo>
                    <a:cubicBezTo>
                      <a:pt x="781" y="450"/>
                      <a:pt x="781" y="450"/>
                      <a:pt x="781" y="449"/>
                    </a:cubicBezTo>
                    <a:cubicBezTo>
                      <a:pt x="781" y="449"/>
                      <a:pt x="781" y="449"/>
                      <a:pt x="781" y="449"/>
                    </a:cubicBezTo>
                    <a:cubicBezTo>
                      <a:pt x="781" y="448"/>
                      <a:pt x="781" y="447"/>
                      <a:pt x="781" y="446"/>
                    </a:cubicBezTo>
                    <a:cubicBezTo>
                      <a:pt x="782" y="445"/>
                      <a:pt x="782" y="445"/>
                      <a:pt x="782" y="445"/>
                    </a:cubicBezTo>
                    <a:cubicBezTo>
                      <a:pt x="782" y="444"/>
                      <a:pt x="783" y="443"/>
                      <a:pt x="782" y="443"/>
                    </a:cubicBezTo>
                    <a:cubicBezTo>
                      <a:pt x="781" y="445"/>
                      <a:pt x="781" y="445"/>
                      <a:pt x="781" y="445"/>
                    </a:cubicBezTo>
                    <a:cubicBezTo>
                      <a:pt x="781" y="446"/>
                      <a:pt x="781" y="447"/>
                      <a:pt x="780" y="448"/>
                    </a:cubicBezTo>
                    <a:cubicBezTo>
                      <a:pt x="780" y="449"/>
                      <a:pt x="780" y="449"/>
                      <a:pt x="780" y="449"/>
                    </a:cubicBezTo>
                    <a:cubicBezTo>
                      <a:pt x="780" y="450"/>
                      <a:pt x="780" y="452"/>
                      <a:pt x="779" y="452"/>
                    </a:cubicBezTo>
                    <a:cubicBezTo>
                      <a:pt x="779" y="452"/>
                      <a:pt x="779" y="452"/>
                      <a:pt x="779" y="451"/>
                    </a:cubicBezTo>
                    <a:cubicBezTo>
                      <a:pt x="779" y="451"/>
                      <a:pt x="779" y="451"/>
                      <a:pt x="779" y="451"/>
                    </a:cubicBezTo>
                    <a:cubicBezTo>
                      <a:pt x="779" y="449"/>
                      <a:pt x="780" y="449"/>
                      <a:pt x="780" y="447"/>
                    </a:cubicBezTo>
                    <a:cubicBezTo>
                      <a:pt x="780" y="447"/>
                      <a:pt x="780" y="447"/>
                      <a:pt x="780" y="446"/>
                    </a:cubicBezTo>
                    <a:cubicBezTo>
                      <a:pt x="780" y="445"/>
                      <a:pt x="781" y="444"/>
                      <a:pt x="782" y="442"/>
                    </a:cubicBezTo>
                    <a:cubicBezTo>
                      <a:pt x="782" y="443"/>
                      <a:pt x="783" y="443"/>
                      <a:pt x="783" y="442"/>
                    </a:cubicBezTo>
                    <a:cubicBezTo>
                      <a:pt x="783" y="440"/>
                      <a:pt x="784" y="437"/>
                      <a:pt x="784" y="435"/>
                    </a:cubicBezTo>
                    <a:cubicBezTo>
                      <a:pt x="784" y="434"/>
                      <a:pt x="784" y="433"/>
                      <a:pt x="784" y="432"/>
                    </a:cubicBezTo>
                    <a:cubicBezTo>
                      <a:pt x="785" y="432"/>
                      <a:pt x="784" y="431"/>
                      <a:pt x="784" y="430"/>
                    </a:cubicBezTo>
                    <a:cubicBezTo>
                      <a:pt x="785" y="430"/>
                      <a:pt x="784" y="430"/>
                      <a:pt x="784" y="430"/>
                    </a:cubicBezTo>
                    <a:cubicBezTo>
                      <a:pt x="784" y="429"/>
                      <a:pt x="785" y="429"/>
                      <a:pt x="785" y="428"/>
                    </a:cubicBezTo>
                    <a:cubicBezTo>
                      <a:pt x="785" y="427"/>
                      <a:pt x="785" y="426"/>
                      <a:pt x="785" y="426"/>
                    </a:cubicBezTo>
                    <a:cubicBezTo>
                      <a:pt x="785" y="426"/>
                      <a:pt x="784" y="426"/>
                      <a:pt x="784" y="426"/>
                    </a:cubicBezTo>
                    <a:cubicBezTo>
                      <a:pt x="785" y="424"/>
                      <a:pt x="785" y="424"/>
                      <a:pt x="785" y="424"/>
                    </a:cubicBezTo>
                    <a:cubicBezTo>
                      <a:pt x="785" y="423"/>
                      <a:pt x="784" y="423"/>
                      <a:pt x="785" y="422"/>
                    </a:cubicBezTo>
                    <a:close/>
                    <a:moveTo>
                      <a:pt x="772" y="331"/>
                    </a:moveTo>
                    <a:cubicBezTo>
                      <a:pt x="771" y="331"/>
                      <a:pt x="772" y="330"/>
                      <a:pt x="771" y="329"/>
                    </a:cubicBezTo>
                    <a:cubicBezTo>
                      <a:pt x="772" y="328"/>
                      <a:pt x="773" y="330"/>
                      <a:pt x="772" y="331"/>
                    </a:cubicBezTo>
                    <a:close/>
                    <a:moveTo>
                      <a:pt x="601" y="472"/>
                    </a:moveTo>
                    <a:cubicBezTo>
                      <a:pt x="601" y="471"/>
                      <a:pt x="602" y="472"/>
                      <a:pt x="602" y="471"/>
                    </a:cubicBezTo>
                    <a:cubicBezTo>
                      <a:pt x="602" y="471"/>
                      <a:pt x="603" y="472"/>
                      <a:pt x="603" y="472"/>
                    </a:cubicBezTo>
                    <a:cubicBezTo>
                      <a:pt x="604" y="476"/>
                      <a:pt x="602" y="472"/>
                      <a:pt x="601" y="472"/>
                    </a:cubicBezTo>
                    <a:close/>
                    <a:moveTo>
                      <a:pt x="607" y="491"/>
                    </a:moveTo>
                    <a:cubicBezTo>
                      <a:pt x="607" y="492"/>
                      <a:pt x="608" y="492"/>
                      <a:pt x="607" y="493"/>
                    </a:cubicBezTo>
                    <a:cubicBezTo>
                      <a:pt x="607" y="492"/>
                      <a:pt x="606" y="490"/>
                      <a:pt x="606" y="489"/>
                    </a:cubicBezTo>
                    <a:cubicBezTo>
                      <a:pt x="607" y="489"/>
                      <a:pt x="607" y="489"/>
                      <a:pt x="608" y="488"/>
                    </a:cubicBezTo>
                    <a:cubicBezTo>
                      <a:pt x="608" y="489"/>
                      <a:pt x="608" y="490"/>
                      <a:pt x="607" y="491"/>
                    </a:cubicBezTo>
                    <a:close/>
                    <a:moveTo>
                      <a:pt x="635" y="505"/>
                    </a:moveTo>
                    <a:cubicBezTo>
                      <a:pt x="635" y="505"/>
                      <a:pt x="635" y="505"/>
                      <a:pt x="635" y="505"/>
                    </a:cubicBezTo>
                    <a:cubicBezTo>
                      <a:pt x="634" y="505"/>
                      <a:pt x="634" y="504"/>
                      <a:pt x="633" y="504"/>
                    </a:cubicBezTo>
                    <a:cubicBezTo>
                      <a:pt x="633" y="504"/>
                      <a:pt x="633" y="504"/>
                      <a:pt x="633" y="504"/>
                    </a:cubicBezTo>
                    <a:cubicBezTo>
                      <a:pt x="633" y="503"/>
                      <a:pt x="631" y="502"/>
                      <a:pt x="631" y="501"/>
                    </a:cubicBezTo>
                    <a:cubicBezTo>
                      <a:pt x="631" y="501"/>
                      <a:pt x="631" y="501"/>
                      <a:pt x="631" y="501"/>
                    </a:cubicBezTo>
                    <a:cubicBezTo>
                      <a:pt x="630" y="501"/>
                      <a:pt x="631" y="500"/>
                      <a:pt x="631" y="500"/>
                    </a:cubicBezTo>
                    <a:cubicBezTo>
                      <a:pt x="630" y="500"/>
                      <a:pt x="630" y="500"/>
                      <a:pt x="630" y="500"/>
                    </a:cubicBezTo>
                    <a:cubicBezTo>
                      <a:pt x="629" y="498"/>
                      <a:pt x="629" y="496"/>
                      <a:pt x="628" y="494"/>
                    </a:cubicBezTo>
                    <a:cubicBezTo>
                      <a:pt x="628" y="494"/>
                      <a:pt x="628" y="494"/>
                      <a:pt x="629" y="493"/>
                    </a:cubicBezTo>
                    <a:cubicBezTo>
                      <a:pt x="629" y="493"/>
                      <a:pt x="629" y="494"/>
                      <a:pt x="629" y="494"/>
                    </a:cubicBezTo>
                    <a:cubicBezTo>
                      <a:pt x="629" y="495"/>
                      <a:pt x="630" y="494"/>
                      <a:pt x="631" y="495"/>
                    </a:cubicBezTo>
                    <a:cubicBezTo>
                      <a:pt x="631" y="495"/>
                      <a:pt x="630" y="496"/>
                      <a:pt x="630" y="496"/>
                    </a:cubicBezTo>
                    <a:cubicBezTo>
                      <a:pt x="631" y="496"/>
                      <a:pt x="631" y="497"/>
                      <a:pt x="631" y="498"/>
                    </a:cubicBezTo>
                    <a:cubicBezTo>
                      <a:pt x="632" y="499"/>
                      <a:pt x="632" y="499"/>
                      <a:pt x="633" y="500"/>
                    </a:cubicBezTo>
                    <a:cubicBezTo>
                      <a:pt x="633" y="500"/>
                      <a:pt x="633" y="500"/>
                      <a:pt x="633" y="501"/>
                    </a:cubicBezTo>
                    <a:cubicBezTo>
                      <a:pt x="634" y="501"/>
                      <a:pt x="633" y="502"/>
                      <a:pt x="634" y="502"/>
                    </a:cubicBezTo>
                    <a:cubicBezTo>
                      <a:pt x="634" y="502"/>
                      <a:pt x="635" y="503"/>
                      <a:pt x="635" y="503"/>
                    </a:cubicBezTo>
                    <a:cubicBezTo>
                      <a:pt x="635" y="503"/>
                      <a:pt x="636" y="504"/>
                      <a:pt x="635" y="505"/>
                    </a:cubicBezTo>
                    <a:close/>
                    <a:moveTo>
                      <a:pt x="649" y="496"/>
                    </a:moveTo>
                    <a:cubicBezTo>
                      <a:pt x="650" y="496"/>
                      <a:pt x="650" y="496"/>
                      <a:pt x="651" y="496"/>
                    </a:cubicBezTo>
                    <a:cubicBezTo>
                      <a:pt x="654" y="500"/>
                      <a:pt x="654" y="500"/>
                      <a:pt x="654" y="500"/>
                    </a:cubicBezTo>
                    <a:cubicBezTo>
                      <a:pt x="651" y="501"/>
                      <a:pt x="649" y="497"/>
                      <a:pt x="649" y="496"/>
                    </a:cubicBezTo>
                    <a:close/>
                    <a:moveTo>
                      <a:pt x="644" y="491"/>
                    </a:moveTo>
                    <a:cubicBezTo>
                      <a:pt x="643" y="490"/>
                      <a:pt x="642" y="489"/>
                      <a:pt x="642" y="487"/>
                    </a:cubicBezTo>
                    <a:cubicBezTo>
                      <a:pt x="643" y="488"/>
                      <a:pt x="645" y="489"/>
                      <a:pt x="644" y="491"/>
                    </a:cubicBezTo>
                    <a:close/>
                    <a:moveTo>
                      <a:pt x="643" y="485"/>
                    </a:moveTo>
                    <a:cubicBezTo>
                      <a:pt x="641" y="485"/>
                      <a:pt x="642" y="483"/>
                      <a:pt x="641" y="482"/>
                    </a:cubicBezTo>
                    <a:cubicBezTo>
                      <a:pt x="641" y="482"/>
                      <a:pt x="642" y="484"/>
                      <a:pt x="643" y="485"/>
                    </a:cubicBezTo>
                    <a:close/>
                    <a:moveTo>
                      <a:pt x="645" y="519"/>
                    </a:moveTo>
                    <a:cubicBezTo>
                      <a:pt x="644" y="519"/>
                      <a:pt x="646" y="518"/>
                      <a:pt x="644" y="518"/>
                    </a:cubicBezTo>
                    <a:cubicBezTo>
                      <a:pt x="644" y="518"/>
                      <a:pt x="644" y="518"/>
                      <a:pt x="643" y="518"/>
                    </a:cubicBezTo>
                    <a:cubicBezTo>
                      <a:pt x="643" y="517"/>
                      <a:pt x="643" y="517"/>
                      <a:pt x="643" y="517"/>
                    </a:cubicBezTo>
                    <a:cubicBezTo>
                      <a:pt x="643" y="517"/>
                      <a:pt x="642" y="516"/>
                      <a:pt x="642" y="516"/>
                    </a:cubicBezTo>
                    <a:cubicBezTo>
                      <a:pt x="642" y="515"/>
                      <a:pt x="642" y="516"/>
                      <a:pt x="642" y="516"/>
                    </a:cubicBezTo>
                    <a:cubicBezTo>
                      <a:pt x="643" y="516"/>
                      <a:pt x="643" y="517"/>
                      <a:pt x="644" y="517"/>
                    </a:cubicBezTo>
                    <a:cubicBezTo>
                      <a:pt x="645" y="518"/>
                      <a:pt x="647" y="518"/>
                      <a:pt x="647" y="519"/>
                    </a:cubicBezTo>
                    <a:cubicBezTo>
                      <a:pt x="647" y="520"/>
                      <a:pt x="646" y="519"/>
                      <a:pt x="645" y="519"/>
                    </a:cubicBezTo>
                    <a:close/>
                    <a:moveTo>
                      <a:pt x="649" y="519"/>
                    </a:moveTo>
                    <a:cubicBezTo>
                      <a:pt x="648" y="518"/>
                      <a:pt x="648" y="518"/>
                      <a:pt x="647" y="517"/>
                    </a:cubicBezTo>
                    <a:cubicBezTo>
                      <a:pt x="647" y="517"/>
                      <a:pt x="647" y="516"/>
                      <a:pt x="646" y="516"/>
                    </a:cubicBezTo>
                    <a:cubicBezTo>
                      <a:pt x="645" y="515"/>
                      <a:pt x="644" y="515"/>
                      <a:pt x="643" y="514"/>
                    </a:cubicBezTo>
                    <a:cubicBezTo>
                      <a:pt x="643" y="514"/>
                      <a:pt x="645" y="514"/>
                      <a:pt x="646" y="514"/>
                    </a:cubicBezTo>
                    <a:cubicBezTo>
                      <a:pt x="646" y="515"/>
                      <a:pt x="646" y="515"/>
                      <a:pt x="647" y="515"/>
                    </a:cubicBezTo>
                    <a:cubicBezTo>
                      <a:pt x="647" y="515"/>
                      <a:pt x="648" y="515"/>
                      <a:pt x="648" y="516"/>
                    </a:cubicBezTo>
                    <a:cubicBezTo>
                      <a:pt x="649" y="516"/>
                      <a:pt x="649" y="516"/>
                      <a:pt x="649" y="517"/>
                    </a:cubicBezTo>
                    <a:cubicBezTo>
                      <a:pt x="649" y="517"/>
                      <a:pt x="651" y="517"/>
                      <a:pt x="651" y="518"/>
                    </a:cubicBezTo>
                    <a:cubicBezTo>
                      <a:pt x="651" y="518"/>
                      <a:pt x="651" y="518"/>
                      <a:pt x="651" y="518"/>
                    </a:cubicBezTo>
                    <a:cubicBezTo>
                      <a:pt x="651" y="519"/>
                      <a:pt x="653" y="519"/>
                      <a:pt x="653" y="520"/>
                    </a:cubicBezTo>
                    <a:cubicBezTo>
                      <a:pt x="653" y="521"/>
                      <a:pt x="651" y="520"/>
                      <a:pt x="651" y="520"/>
                    </a:cubicBezTo>
                    <a:cubicBezTo>
                      <a:pt x="650" y="520"/>
                      <a:pt x="650" y="519"/>
                      <a:pt x="649" y="519"/>
                    </a:cubicBezTo>
                    <a:close/>
                    <a:moveTo>
                      <a:pt x="652" y="524"/>
                    </a:moveTo>
                    <a:cubicBezTo>
                      <a:pt x="651" y="523"/>
                      <a:pt x="651" y="522"/>
                      <a:pt x="650" y="522"/>
                    </a:cubicBezTo>
                    <a:cubicBezTo>
                      <a:pt x="650" y="521"/>
                      <a:pt x="650" y="522"/>
                      <a:pt x="650" y="522"/>
                    </a:cubicBezTo>
                    <a:cubicBezTo>
                      <a:pt x="651" y="522"/>
                      <a:pt x="651" y="522"/>
                      <a:pt x="652" y="522"/>
                    </a:cubicBezTo>
                    <a:cubicBezTo>
                      <a:pt x="653" y="522"/>
                      <a:pt x="653" y="523"/>
                      <a:pt x="655" y="524"/>
                    </a:cubicBezTo>
                    <a:cubicBezTo>
                      <a:pt x="654" y="525"/>
                      <a:pt x="653" y="524"/>
                      <a:pt x="652" y="524"/>
                    </a:cubicBezTo>
                    <a:close/>
                    <a:moveTo>
                      <a:pt x="654" y="516"/>
                    </a:moveTo>
                    <a:cubicBezTo>
                      <a:pt x="651" y="514"/>
                      <a:pt x="649" y="512"/>
                      <a:pt x="647" y="510"/>
                    </a:cubicBezTo>
                    <a:cubicBezTo>
                      <a:pt x="647" y="509"/>
                      <a:pt x="646" y="509"/>
                      <a:pt x="647" y="508"/>
                    </a:cubicBezTo>
                    <a:cubicBezTo>
                      <a:pt x="646" y="508"/>
                      <a:pt x="646" y="508"/>
                      <a:pt x="646" y="508"/>
                    </a:cubicBezTo>
                    <a:cubicBezTo>
                      <a:pt x="645" y="507"/>
                      <a:pt x="645" y="507"/>
                      <a:pt x="644" y="507"/>
                    </a:cubicBezTo>
                    <a:cubicBezTo>
                      <a:pt x="644" y="507"/>
                      <a:pt x="644" y="506"/>
                      <a:pt x="644" y="506"/>
                    </a:cubicBezTo>
                    <a:cubicBezTo>
                      <a:pt x="644" y="506"/>
                      <a:pt x="643" y="506"/>
                      <a:pt x="643" y="505"/>
                    </a:cubicBezTo>
                    <a:cubicBezTo>
                      <a:pt x="643" y="505"/>
                      <a:pt x="643" y="505"/>
                      <a:pt x="643" y="505"/>
                    </a:cubicBezTo>
                    <a:cubicBezTo>
                      <a:pt x="642" y="505"/>
                      <a:pt x="642" y="504"/>
                      <a:pt x="642" y="504"/>
                    </a:cubicBezTo>
                    <a:cubicBezTo>
                      <a:pt x="641" y="503"/>
                      <a:pt x="641" y="503"/>
                      <a:pt x="640" y="502"/>
                    </a:cubicBezTo>
                    <a:cubicBezTo>
                      <a:pt x="640" y="502"/>
                      <a:pt x="640" y="502"/>
                      <a:pt x="640" y="502"/>
                    </a:cubicBezTo>
                    <a:cubicBezTo>
                      <a:pt x="639" y="501"/>
                      <a:pt x="639" y="501"/>
                      <a:pt x="638" y="500"/>
                    </a:cubicBezTo>
                    <a:cubicBezTo>
                      <a:pt x="639" y="499"/>
                      <a:pt x="639" y="500"/>
                      <a:pt x="639" y="499"/>
                    </a:cubicBezTo>
                    <a:cubicBezTo>
                      <a:pt x="640" y="499"/>
                      <a:pt x="640" y="499"/>
                      <a:pt x="641" y="500"/>
                    </a:cubicBezTo>
                    <a:cubicBezTo>
                      <a:pt x="641" y="500"/>
                      <a:pt x="641" y="501"/>
                      <a:pt x="641" y="502"/>
                    </a:cubicBezTo>
                    <a:cubicBezTo>
                      <a:pt x="642" y="503"/>
                      <a:pt x="642" y="504"/>
                      <a:pt x="644" y="505"/>
                    </a:cubicBezTo>
                    <a:cubicBezTo>
                      <a:pt x="645" y="505"/>
                      <a:pt x="643" y="504"/>
                      <a:pt x="644" y="503"/>
                    </a:cubicBezTo>
                    <a:cubicBezTo>
                      <a:pt x="645" y="504"/>
                      <a:pt x="645" y="505"/>
                      <a:pt x="646" y="506"/>
                    </a:cubicBezTo>
                    <a:cubicBezTo>
                      <a:pt x="647" y="505"/>
                      <a:pt x="647" y="506"/>
                      <a:pt x="648" y="507"/>
                    </a:cubicBezTo>
                    <a:cubicBezTo>
                      <a:pt x="648" y="508"/>
                      <a:pt x="649" y="508"/>
                      <a:pt x="650" y="509"/>
                    </a:cubicBezTo>
                    <a:cubicBezTo>
                      <a:pt x="650" y="509"/>
                      <a:pt x="650" y="509"/>
                      <a:pt x="651" y="509"/>
                    </a:cubicBezTo>
                    <a:cubicBezTo>
                      <a:pt x="651" y="509"/>
                      <a:pt x="652" y="509"/>
                      <a:pt x="652" y="510"/>
                    </a:cubicBezTo>
                    <a:cubicBezTo>
                      <a:pt x="652" y="510"/>
                      <a:pt x="652" y="510"/>
                      <a:pt x="652" y="510"/>
                    </a:cubicBezTo>
                    <a:cubicBezTo>
                      <a:pt x="653" y="510"/>
                      <a:pt x="653" y="510"/>
                      <a:pt x="653" y="511"/>
                    </a:cubicBezTo>
                    <a:cubicBezTo>
                      <a:pt x="654" y="512"/>
                      <a:pt x="653" y="510"/>
                      <a:pt x="654" y="511"/>
                    </a:cubicBezTo>
                    <a:cubicBezTo>
                      <a:pt x="654" y="511"/>
                      <a:pt x="656" y="511"/>
                      <a:pt x="655" y="512"/>
                    </a:cubicBezTo>
                    <a:cubicBezTo>
                      <a:pt x="657" y="512"/>
                      <a:pt x="657" y="513"/>
                      <a:pt x="659" y="514"/>
                    </a:cubicBezTo>
                    <a:cubicBezTo>
                      <a:pt x="659" y="515"/>
                      <a:pt x="660" y="515"/>
                      <a:pt x="660" y="516"/>
                    </a:cubicBezTo>
                    <a:cubicBezTo>
                      <a:pt x="662" y="516"/>
                      <a:pt x="664" y="515"/>
                      <a:pt x="667" y="517"/>
                    </a:cubicBezTo>
                    <a:cubicBezTo>
                      <a:pt x="667" y="517"/>
                      <a:pt x="668" y="518"/>
                      <a:pt x="669" y="518"/>
                    </a:cubicBezTo>
                    <a:cubicBezTo>
                      <a:pt x="670" y="519"/>
                      <a:pt x="670" y="519"/>
                      <a:pt x="671" y="519"/>
                    </a:cubicBezTo>
                    <a:cubicBezTo>
                      <a:pt x="671" y="519"/>
                      <a:pt x="671" y="519"/>
                      <a:pt x="671" y="519"/>
                    </a:cubicBezTo>
                    <a:cubicBezTo>
                      <a:pt x="672" y="519"/>
                      <a:pt x="674" y="519"/>
                      <a:pt x="675" y="519"/>
                    </a:cubicBezTo>
                    <a:cubicBezTo>
                      <a:pt x="675" y="519"/>
                      <a:pt x="676" y="519"/>
                      <a:pt x="676" y="519"/>
                    </a:cubicBezTo>
                    <a:cubicBezTo>
                      <a:pt x="677" y="519"/>
                      <a:pt x="676" y="519"/>
                      <a:pt x="676" y="519"/>
                    </a:cubicBezTo>
                    <a:cubicBezTo>
                      <a:pt x="677" y="520"/>
                      <a:pt x="677" y="519"/>
                      <a:pt x="677" y="519"/>
                    </a:cubicBezTo>
                    <a:cubicBezTo>
                      <a:pt x="678" y="520"/>
                      <a:pt x="677" y="520"/>
                      <a:pt x="678" y="520"/>
                    </a:cubicBezTo>
                    <a:cubicBezTo>
                      <a:pt x="679" y="521"/>
                      <a:pt x="679" y="519"/>
                      <a:pt x="680" y="520"/>
                    </a:cubicBezTo>
                    <a:cubicBezTo>
                      <a:pt x="680" y="522"/>
                      <a:pt x="679" y="522"/>
                      <a:pt x="677" y="522"/>
                    </a:cubicBezTo>
                    <a:cubicBezTo>
                      <a:pt x="676" y="522"/>
                      <a:pt x="676" y="522"/>
                      <a:pt x="675" y="522"/>
                    </a:cubicBezTo>
                    <a:cubicBezTo>
                      <a:pt x="675" y="522"/>
                      <a:pt x="674" y="522"/>
                      <a:pt x="674" y="522"/>
                    </a:cubicBezTo>
                    <a:cubicBezTo>
                      <a:pt x="671" y="521"/>
                      <a:pt x="669" y="521"/>
                      <a:pt x="666" y="520"/>
                    </a:cubicBezTo>
                    <a:cubicBezTo>
                      <a:pt x="665" y="519"/>
                      <a:pt x="665" y="521"/>
                      <a:pt x="664" y="520"/>
                    </a:cubicBezTo>
                    <a:cubicBezTo>
                      <a:pt x="663" y="519"/>
                      <a:pt x="661" y="519"/>
                      <a:pt x="660" y="519"/>
                    </a:cubicBezTo>
                    <a:cubicBezTo>
                      <a:pt x="659" y="518"/>
                      <a:pt x="659" y="518"/>
                      <a:pt x="658" y="517"/>
                    </a:cubicBezTo>
                    <a:cubicBezTo>
                      <a:pt x="658" y="517"/>
                      <a:pt x="657" y="517"/>
                      <a:pt x="657" y="516"/>
                    </a:cubicBezTo>
                    <a:cubicBezTo>
                      <a:pt x="656" y="515"/>
                      <a:pt x="655" y="516"/>
                      <a:pt x="654" y="516"/>
                    </a:cubicBezTo>
                    <a:close/>
                    <a:moveTo>
                      <a:pt x="678" y="525"/>
                    </a:moveTo>
                    <a:cubicBezTo>
                      <a:pt x="677" y="525"/>
                      <a:pt x="675" y="525"/>
                      <a:pt x="674" y="525"/>
                    </a:cubicBezTo>
                    <a:cubicBezTo>
                      <a:pt x="674" y="525"/>
                      <a:pt x="674" y="525"/>
                      <a:pt x="673" y="525"/>
                    </a:cubicBezTo>
                    <a:cubicBezTo>
                      <a:pt x="672" y="526"/>
                      <a:pt x="673" y="524"/>
                      <a:pt x="672" y="524"/>
                    </a:cubicBezTo>
                    <a:cubicBezTo>
                      <a:pt x="671" y="525"/>
                      <a:pt x="671" y="525"/>
                      <a:pt x="671" y="525"/>
                    </a:cubicBezTo>
                    <a:cubicBezTo>
                      <a:pt x="670" y="525"/>
                      <a:pt x="669" y="524"/>
                      <a:pt x="668" y="524"/>
                    </a:cubicBezTo>
                    <a:cubicBezTo>
                      <a:pt x="669" y="524"/>
                      <a:pt x="669" y="523"/>
                      <a:pt x="669" y="523"/>
                    </a:cubicBezTo>
                    <a:cubicBezTo>
                      <a:pt x="670" y="523"/>
                      <a:pt x="670" y="524"/>
                      <a:pt x="671" y="524"/>
                    </a:cubicBezTo>
                    <a:cubicBezTo>
                      <a:pt x="671" y="524"/>
                      <a:pt x="671" y="524"/>
                      <a:pt x="672" y="524"/>
                    </a:cubicBezTo>
                    <a:cubicBezTo>
                      <a:pt x="672" y="524"/>
                      <a:pt x="672" y="524"/>
                      <a:pt x="672" y="524"/>
                    </a:cubicBezTo>
                    <a:cubicBezTo>
                      <a:pt x="673" y="523"/>
                      <a:pt x="674" y="524"/>
                      <a:pt x="675" y="524"/>
                    </a:cubicBezTo>
                    <a:cubicBezTo>
                      <a:pt x="675" y="524"/>
                      <a:pt x="676" y="524"/>
                      <a:pt x="676" y="524"/>
                    </a:cubicBezTo>
                    <a:cubicBezTo>
                      <a:pt x="677" y="524"/>
                      <a:pt x="678" y="524"/>
                      <a:pt x="678" y="524"/>
                    </a:cubicBezTo>
                    <a:cubicBezTo>
                      <a:pt x="678" y="524"/>
                      <a:pt x="678" y="524"/>
                      <a:pt x="678" y="525"/>
                    </a:cubicBezTo>
                    <a:close/>
                    <a:moveTo>
                      <a:pt x="657" y="520"/>
                    </a:moveTo>
                    <a:cubicBezTo>
                      <a:pt x="660" y="521"/>
                      <a:pt x="664" y="521"/>
                      <a:pt x="665" y="523"/>
                    </a:cubicBezTo>
                    <a:cubicBezTo>
                      <a:pt x="665" y="524"/>
                      <a:pt x="664" y="523"/>
                      <a:pt x="664" y="523"/>
                    </a:cubicBezTo>
                    <a:cubicBezTo>
                      <a:pt x="663" y="524"/>
                      <a:pt x="664" y="524"/>
                      <a:pt x="664" y="525"/>
                    </a:cubicBezTo>
                    <a:cubicBezTo>
                      <a:pt x="662" y="525"/>
                      <a:pt x="660" y="525"/>
                      <a:pt x="658" y="524"/>
                    </a:cubicBezTo>
                    <a:cubicBezTo>
                      <a:pt x="659" y="523"/>
                      <a:pt x="662" y="525"/>
                      <a:pt x="662" y="523"/>
                    </a:cubicBezTo>
                    <a:cubicBezTo>
                      <a:pt x="661" y="521"/>
                      <a:pt x="656" y="522"/>
                      <a:pt x="657" y="520"/>
                    </a:cubicBezTo>
                    <a:close/>
                    <a:moveTo>
                      <a:pt x="676" y="535"/>
                    </a:moveTo>
                    <a:cubicBezTo>
                      <a:pt x="675" y="535"/>
                      <a:pt x="674" y="535"/>
                      <a:pt x="673" y="535"/>
                    </a:cubicBezTo>
                    <a:cubicBezTo>
                      <a:pt x="672" y="535"/>
                      <a:pt x="672" y="535"/>
                      <a:pt x="671" y="535"/>
                    </a:cubicBezTo>
                    <a:cubicBezTo>
                      <a:pt x="671" y="535"/>
                      <a:pt x="671" y="535"/>
                      <a:pt x="670" y="535"/>
                    </a:cubicBezTo>
                    <a:cubicBezTo>
                      <a:pt x="670" y="535"/>
                      <a:pt x="670" y="534"/>
                      <a:pt x="670" y="534"/>
                    </a:cubicBezTo>
                    <a:cubicBezTo>
                      <a:pt x="669" y="534"/>
                      <a:pt x="669" y="534"/>
                      <a:pt x="668" y="534"/>
                    </a:cubicBezTo>
                    <a:cubicBezTo>
                      <a:pt x="667" y="533"/>
                      <a:pt x="667" y="533"/>
                      <a:pt x="665" y="533"/>
                    </a:cubicBezTo>
                    <a:cubicBezTo>
                      <a:pt x="665" y="533"/>
                      <a:pt x="665" y="533"/>
                      <a:pt x="665" y="533"/>
                    </a:cubicBezTo>
                    <a:cubicBezTo>
                      <a:pt x="664" y="533"/>
                      <a:pt x="664" y="533"/>
                      <a:pt x="664" y="533"/>
                    </a:cubicBezTo>
                    <a:cubicBezTo>
                      <a:pt x="663" y="533"/>
                      <a:pt x="663" y="533"/>
                      <a:pt x="662" y="533"/>
                    </a:cubicBezTo>
                    <a:cubicBezTo>
                      <a:pt x="662" y="533"/>
                      <a:pt x="661" y="532"/>
                      <a:pt x="661" y="532"/>
                    </a:cubicBezTo>
                    <a:cubicBezTo>
                      <a:pt x="661" y="532"/>
                      <a:pt x="661" y="532"/>
                      <a:pt x="660" y="532"/>
                    </a:cubicBezTo>
                    <a:cubicBezTo>
                      <a:pt x="660" y="532"/>
                      <a:pt x="659" y="532"/>
                      <a:pt x="659" y="531"/>
                    </a:cubicBezTo>
                    <a:cubicBezTo>
                      <a:pt x="658" y="531"/>
                      <a:pt x="656" y="531"/>
                      <a:pt x="657" y="530"/>
                    </a:cubicBezTo>
                    <a:cubicBezTo>
                      <a:pt x="659" y="531"/>
                      <a:pt x="660" y="532"/>
                      <a:pt x="662" y="531"/>
                    </a:cubicBezTo>
                    <a:cubicBezTo>
                      <a:pt x="663" y="532"/>
                      <a:pt x="666" y="533"/>
                      <a:pt x="667" y="532"/>
                    </a:cubicBezTo>
                    <a:cubicBezTo>
                      <a:pt x="667" y="532"/>
                      <a:pt x="668" y="532"/>
                      <a:pt x="669" y="533"/>
                    </a:cubicBezTo>
                    <a:cubicBezTo>
                      <a:pt x="669" y="533"/>
                      <a:pt x="669" y="533"/>
                      <a:pt x="669" y="533"/>
                    </a:cubicBezTo>
                    <a:cubicBezTo>
                      <a:pt x="670" y="534"/>
                      <a:pt x="670" y="533"/>
                      <a:pt x="671" y="533"/>
                    </a:cubicBezTo>
                    <a:cubicBezTo>
                      <a:pt x="672" y="533"/>
                      <a:pt x="672" y="534"/>
                      <a:pt x="672" y="534"/>
                    </a:cubicBezTo>
                    <a:cubicBezTo>
                      <a:pt x="672" y="534"/>
                      <a:pt x="673" y="534"/>
                      <a:pt x="673" y="535"/>
                    </a:cubicBezTo>
                    <a:cubicBezTo>
                      <a:pt x="674" y="534"/>
                      <a:pt x="676" y="535"/>
                      <a:pt x="678" y="535"/>
                    </a:cubicBezTo>
                    <a:cubicBezTo>
                      <a:pt x="679" y="535"/>
                      <a:pt x="679" y="536"/>
                      <a:pt x="679" y="536"/>
                    </a:cubicBezTo>
                    <a:cubicBezTo>
                      <a:pt x="679" y="537"/>
                      <a:pt x="677" y="536"/>
                      <a:pt x="676" y="535"/>
                    </a:cubicBezTo>
                    <a:close/>
                    <a:moveTo>
                      <a:pt x="681" y="534"/>
                    </a:moveTo>
                    <a:cubicBezTo>
                      <a:pt x="681" y="534"/>
                      <a:pt x="680" y="534"/>
                      <a:pt x="680" y="534"/>
                    </a:cubicBezTo>
                    <a:cubicBezTo>
                      <a:pt x="678" y="534"/>
                      <a:pt x="678" y="534"/>
                      <a:pt x="678" y="534"/>
                    </a:cubicBezTo>
                    <a:cubicBezTo>
                      <a:pt x="678" y="533"/>
                      <a:pt x="679" y="534"/>
                      <a:pt x="679" y="534"/>
                    </a:cubicBezTo>
                    <a:cubicBezTo>
                      <a:pt x="681" y="534"/>
                      <a:pt x="682" y="533"/>
                      <a:pt x="683" y="534"/>
                    </a:cubicBezTo>
                    <a:cubicBezTo>
                      <a:pt x="682" y="535"/>
                      <a:pt x="682" y="534"/>
                      <a:pt x="681" y="534"/>
                    </a:cubicBezTo>
                    <a:close/>
                    <a:moveTo>
                      <a:pt x="683" y="522"/>
                    </a:moveTo>
                    <a:cubicBezTo>
                      <a:pt x="684" y="521"/>
                      <a:pt x="684" y="521"/>
                      <a:pt x="685" y="522"/>
                    </a:cubicBezTo>
                    <a:cubicBezTo>
                      <a:pt x="685" y="522"/>
                      <a:pt x="684" y="522"/>
                      <a:pt x="683" y="522"/>
                    </a:cubicBezTo>
                    <a:close/>
                    <a:moveTo>
                      <a:pt x="688" y="535"/>
                    </a:moveTo>
                    <a:cubicBezTo>
                      <a:pt x="688" y="535"/>
                      <a:pt x="686" y="536"/>
                      <a:pt x="686" y="535"/>
                    </a:cubicBezTo>
                    <a:cubicBezTo>
                      <a:pt x="686" y="534"/>
                      <a:pt x="686" y="535"/>
                      <a:pt x="687" y="535"/>
                    </a:cubicBezTo>
                    <a:cubicBezTo>
                      <a:pt x="687" y="535"/>
                      <a:pt x="688" y="535"/>
                      <a:pt x="688" y="535"/>
                    </a:cubicBezTo>
                    <a:cubicBezTo>
                      <a:pt x="688" y="535"/>
                      <a:pt x="689" y="535"/>
                      <a:pt x="689" y="535"/>
                    </a:cubicBezTo>
                    <a:cubicBezTo>
                      <a:pt x="690" y="536"/>
                      <a:pt x="689" y="535"/>
                      <a:pt x="688" y="535"/>
                    </a:cubicBezTo>
                    <a:close/>
                    <a:moveTo>
                      <a:pt x="692" y="536"/>
                    </a:moveTo>
                    <a:cubicBezTo>
                      <a:pt x="692" y="535"/>
                      <a:pt x="692" y="536"/>
                      <a:pt x="693" y="536"/>
                    </a:cubicBezTo>
                    <a:cubicBezTo>
                      <a:pt x="694" y="536"/>
                      <a:pt x="694" y="535"/>
                      <a:pt x="695" y="536"/>
                    </a:cubicBezTo>
                    <a:cubicBezTo>
                      <a:pt x="694" y="537"/>
                      <a:pt x="693" y="536"/>
                      <a:pt x="692" y="536"/>
                    </a:cubicBezTo>
                    <a:close/>
                    <a:moveTo>
                      <a:pt x="694" y="523"/>
                    </a:moveTo>
                    <a:cubicBezTo>
                      <a:pt x="691" y="522"/>
                      <a:pt x="688" y="523"/>
                      <a:pt x="686" y="522"/>
                    </a:cubicBezTo>
                    <a:cubicBezTo>
                      <a:pt x="686" y="521"/>
                      <a:pt x="687" y="521"/>
                      <a:pt x="688" y="521"/>
                    </a:cubicBezTo>
                    <a:cubicBezTo>
                      <a:pt x="688" y="521"/>
                      <a:pt x="688" y="522"/>
                      <a:pt x="689" y="522"/>
                    </a:cubicBezTo>
                    <a:cubicBezTo>
                      <a:pt x="689" y="522"/>
                      <a:pt x="689" y="521"/>
                      <a:pt x="689" y="521"/>
                    </a:cubicBezTo>
                    <a:cubicBezTo>
                      <a:pt x="690" y="521"/>
                      <a:pt x="691" y="522"/>
                      <a:pt x="691" y="522"/>
                    </a:cubicBezTo>
                    <a:cubicBezTo>
                      <a:pt x="692" y="521"/>
                      <a:pt x="692" y="521"/>
                      <a:pt x="692" y="521"/>
                    </a:cubicBezTo>
                    <a:cubicBezTo>
                      <a:pt x="693" y="521"/>
                      <a:pt x="694" y="521"/>
                      <a:pt x="695" y="521"/>
                    </a:cubicBezTo>
                    <a:cubicBezTo>
                      <a:pt x="695" y="521"/>
                      <a:pt x="696" y="522"/>
                      <a:pt x="697" y="520"/>
                    </a:cubicBezTo>
                    <a:cubicBezTo>
                      <a:pt x="697" y="521"/>
                      <a:pt x="698" y="521"/>
                      <a:pt x="699" y="521"/>
                    </a:cubicBezTo>
                    <a:cubicBezTo>
                      <a:pt x="699" y="521"/>
                      <a:pt x="699" y="520"/>
                      <a:pt x="700" y="520"/>
                    </a:cubicBezTo>
                    <a:cubicBezTo>
                      <a:pt x="701" y="520"/>
                      <a:pt x="702" y="520"/>
                      <a:pt x="703" y="519"/>
                    </a:cubicBezTo>
                    <a:cubicBezTo>
                      <a:pt x="703" y="520"/>
                      <a:pt x="703" y="520"/>
                      <a:pt x="703" y="521"/>
                    </a:cubicBezTo>
                    <a:cubicBezTo>
                      <a:pt x="703" y="520"/>
                      <a:pt x="704" y="521"/>
                      <a:pt x="705" y="521"/>
                    </a:cubicBezTo>
                    <a:cubicBezTo>
                      <a:pt x="706" y="521"/>
                      <a:pt x="706" y="520"/>
                      <a:pt x="707" y="520"/>
                    </a:cubicBezTo>
                    <a:cubicBezTo>
                      <a:pt x="708" y="520"/>
                      <a:pt x="708" y="520"/>
                      <a:pt x="709" y="520"/>
                    </a:cubicBezTo>
                    <a:cubicBezTo>
                      <a:pt x="709" y="520"/>
                      <a:pt x="710" y="519"/>
                      <a:pt x="710" y="519"/>
                    </a:cubicBezTo>
                    <a:cubicBezTo>
                      <a:pt x="711" y="519"/>
                      <a:pt x="711" y="520"/>
                      <a:pt x="711" y="519"/>
                    </a:cubicBezTo>
                    <a:cubicBezTo>
                      <a:pt x="712" y="519"/>
                      <a:pt x="712" y="519"/>
                      <a:pt x="712" y="519"/>
                    </a:cubicBezTo>
                    <a:cubicBezTo>
                      <a:pt x="713" y="519"/>
                      <a:pt x="713" y="518"/>
                      <a:pt x="715" y="519"/>
                    </a:cubicBezTo>
                    <a:cubicBezTo>
                      <a:pt x="715" y="519"/>
                      <a:pt x="715" y="519"/>
                      <a:pt x="716" y="518"/>
                    </a:cubicBezTo>
                    <a:cubicBezTo>
                      <a:pt x="716" y="520"/>
                      <a:pt x="715" y="519"/>
                      <a:pt x="714" y="519"/>
                    </a:cubicBezTo>
                    <a:cubicBezTo>
                      <a:pt x="714" y="519"/>
                      <a:pt x="713" y="520"/>
                      <a:pt x="713" y="520"/>
                    </a:cubicBezTo>
                    <a:cubicBezTo>
                      <a:pt x="713" y="520"/>
                      <a:pt x="712" y="520"/>
                      <a:pt x="712" y="520"/>
                    </a:cubicBezTo>
                    <a:cubicBezTo>
                      <a:pt x="712" y="520"/>
                      <a:pt x="711" y="521"/>
                      <a:pt x="711" y="521"/>
                    </a:cubicBezTo>
                    <a:cubicBezTo>
                      <a:pt x="711" y="521"/>
                      <a:pt x="710" y="521"/>
                      <a:pt x="710" y="521"/>
                    </a:cubicBezTo>
                    <a:cubicBezTo>
                      <a:pt x="709" y="521"/>
                      <a:pt x="709" y="521"/>
                      <a:pt x="709" y="521"/>
                    </a:cubicBezTo>
                    <a:cubicBezTo>
                      <a:pt x="708" y="521"/>
                      <a:pt x="708" y="522"/>
                      <a:pt x="708" y="522"/>
                    </a:cubicBezTo>
                    <a:cubicBezTo>
                      <a:pt x="707" y="522"/>
                      <a:pt x="706" y="521"/>
                      <a:pt x="705" y="522"/>
                    </a:cubicBezTo>
                    <a:cubicBezTo>
                      <a:pt x="705" y="522"/>
                      <a:pt x="705" y="522"/>
                      <a:pt x="704" y="522"/>
                    </a:cubicBezTo>
                    <a:cubicBezTo>
                      <a:pt x="703" y="522"/>
                      <a:pt x="701" y="522"/>
                      <a:pt x="700" y="523"/>
                    </a:cubicBezTo>
                    <a:cubicBezTo>
                      <a:pt x="697" y="522"/>
                      <a:pt x="695" y="522"/>
                      <a:pt x="694" y="523"/>
                    </a:cubicBezTo>
                    <a:close/>
                    <a:moveTo>
                      <a:pt x="698" y="535"/>
                    </a:moveTo>
                    <a:cubicBezTo>
                      <a:pt x="698" y="534"/>
                      <a:pt x="700" y="536"/>
                      <a:pt x="700" y="536"/>
                    </a:cubicBezTo>
                    <a:cubicBezTo>
                      <a:pt x="700" y="537"/>
                      <a:pt x="698" y="536"/>
                      <a:pt x="698" y="535"/>
                    </a:cubicBezTo>
                    <a:close/>
                    <a:moveTo>
                      <a:pt x="716" y="527"/>
                    </a:moveTo>
                    <a:cubicBezTo>
                      <a:pt x="715" y="527"/>
                      <a:pt x="715" y="527"/>
                      <a:pt x="715" y="527"/>
                    </a:cubicBezTo>
                    <a:cubicBezTo>
                      <a:pt x="714" y="527"/>
                      <a:pt x="714" y="526"/>
                      <a:pt x="714" y="527"/>
                    </a:cubicBezTo>
                    <a:cubicBezTo>
                      <a:pt x="713" y="527"/>
                      <a:pt x="712" y="527"/>
                      <a:pt x="712" y="527"/>
                    </a:cubicBezTo>
                    <a:cubicBezTo>
                      <a:pt x="712" y="528"/>
                      <a:pt x="711" y="527"/>
                      <a:pt x="711" y="528"/>
                    </a:cubicBezTo>
                    <a:cubicBezTo>
                      <a:pt x="709" y="527"/>
                      <a:pt x="708" y="529"/>
                      <a:pt x="706" y="528"/>
                    </a:cubicBezTo>
                    <a:cubicBezTo>
                      <a:pt x="705" y="528"/>
                      <a:pt x="705" y="529"/>
                      <a:pt x="705" y="529"/>
                    </a:cubicBezTo>
                    <a:cubicBezTo>
                      <a:pt x="704" y="529"/>
                      <a:pt x="703" y="530"/>
                      <a:pt x="703" y="530"/>
                    </a:cubicBezTo>
                    <a:cubicBezTo>
                      <a:pt x="702" y="530"/>
                      <a:pt x="702" y="529"/>
                      <a:pt x="702" y="529"/>
                    </a:cubicBezTo>
                    <a:cubicBezTo>
                      <a:pt x="702" y="529"/>
                      <a:pt x="701" y="530"/>
                      <a:pt x="701" y="530"/>
                    </a:cubicBezTo>
                    <a:cubicBezTo>
                      <a:pt x="701" y="530"/>
                      <a:pt x="700" y="530"/>
                      <a:pt x="699" y="530"/>
                    </a:cubicBezTo>
                    <a:cubicBezTo>
                      <a:pt x="698" y="530"/>
                      <a:pt x="698" y="530"/>
                      <a:pt x="698" y="530"/>
                    </a:cubicBezTo>
                    <a:cubicBezTo>
                      <a:pt x="698" y="529"/>
                      <a:pt x="698" y="529"/>
                      <a:pt x="699" y="530"/>
                    </a:cubicBezTo>
                    <a:cubicBezTo>
                      <a:pt x="700" y="530"/>
                      <a:pt x="700" y="529"/>
                      <a:pt x="700" y="529"/>
                    </a:cubicBezTo>
                    <a:cubicBezTo>
                      <a:pt x="701" y="528"/>
                      <a:pt x="701" y="529"/>
                      <a:pt x="701" y="529"/>
                    </a:cubicBezTo>
                    <a:cubicBezTo>
                      <a:pt x="701" y="529"/>
                      <a:pt x="702" y="528"/>
                      <a:pt x="702" y="528"/>
                    </a:cubicBezTo>
                    <a:cubicBezTo>
                      <a:pt x="702" y="528"/>
                      <a:pt x="702" y="529"/>
                      <a:pt x="702" y="529"/>
                    </a:cubicBezTo>
                    <a:cubicBezTo>
                      <a:pt x="703" y="528"/>
                      <a:pt x="703" y="528"/>
                      <a:pt x="703" y="528"/>
                    </a:cubicBezTo>
                    <a:cubicBezTo>
                      <a:pt x="704" y="528"/>
                      <a:pt x="705" y="528"/>
                      <a:pt x="706" y="527"/>
                    </a:cubicBezTo>
                    <a:cubicBezTo>
                      <a:pt x="707" y="527"/>
                      <a:pt x="709" y="527"/>
                      <a:pt x="710" y="527"/>
                    </a:cubicBezTo>
                    <a:cubicBezTo>
                      <a:pt x="711" y="526"/>
                      <a:pt x="713" y="526"/>
                      <a:pt x="714" y="526"/>
                    </a:cubicBezTo>
                    <a:cubicBezTo>
                      <a:pt x="715" y="526"/>
                      <a:pt x="714" y="526"/>
                      <a:pt x="714" y="527"/>
                    </a:cubicBezTo>
                    <a:cubicBezTo>
                      <a:pt x="715" y="527"/>
                      <a:pt x="715" y="526"/>
                      <a:pt x="716" y="526"/>
                    </a:cubicBezTo>
                    <a:cubicBezTo>
                      <a:pt x="716" y="526"/>
                      <a:pt x="716" y="526"/>
                      <a:pt x="717" y="526"/>
                    </a:cubicBezTo>
                    <a:cubicBezTo>
                      <a:pt x="718" y="527"/>
                      <a:pt x="716" y="527"/>
                      <a:pt x="716" y="527"/>
                    </a:cubicBezTo>
                    <a:close/>
                    <a:moveTo>
                      <a:pt x="484" y="270"/>
                    </a:moveTo>
                    <a:cubicBezTo>
                      <a:pt x="484" y="270"/>
                      <a:pt x="484" y="271"/>
                      <a:pt x="484" y="271"/>
                    </a:cubicBezTo>
                    <a:cubicBezTo>
                      <a:pt x="485" y="271"/>
                      <a:pt x="485" y="270"/>
                      <a:pt x="485" y="270"/>
                    </a:cubicBezTo>
                    <a:cubicBezTo>
                      <a:pt x="486" y="270"/>
                      <a:pt x="487" y="271"/>
                      <a:pt x="487" y="270"/>
                    </a:cubicBezTo>
                    <a:cubicBezTo>
                      <a:pt x="488" y="271"/>
                      <a:pt x="488" y="271"/>
                      <a:pt x="488" y="272"/>
                    </a:cubicBezTo>
                    <a:cubicBezTo>
                      <a:pt x="488" y="272"/>
                      <a:pt x="487" y="272"/>
                      <a:pt x="486" y="272"/>
                    </a:cubicBezTo>
                    <a:cubicBezTo>
                      <a:pt x="485" y="271"/>
                      <a:pt x="484" y="272"/>
                      <a:pt x="483" y="271"/>
                    </a:cubicBezTo>
                    <a:cubicBezTo>
                      <a:pt x="483" y="270"/>
                      <a:pt x="484" y="271"/>
                      <a:pt x="484" y="270"/>
                    </a:cubicBezTo>
                    <a:close/>
                    <a:moveTo>
                      <a:pt x="438" y="278"/>
                    </a:moveTo>
                    <a:cubicBezTo>
                      <a:pt x="438" y="278"/>
                      <a:pt x="437" y="278"/>
                      <a:pt x="437" y="278"/>
                    </a:cubicBezTo>
                    <a:cubicBezTo>
                      <a:pt x="436" y="278"/>
                      <a:pt x="436" y="278"/>
                      <a:pt x="436" y="278"/>
                    </a:cubicBezTo>
                    <a:cubicBezTo>
                      <a:pt x="435" y="278"/>
                      <a:pt x="435" y="278"/>
                      <a:pt x="434" y="279"/>
                    </a:cubicBez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9"/>
                    </a:cubicBezTo>
                    <a:cubicBezTo>
                      <a:pt x="432" y="280"/>
                      <a:pt x="432" y="281"/>
                      <a:pt x="431" y="281"/>
                    </a:cubicBezTo>
                    <a:cubicBezTo>
                      <a:pt x="431" y="281"/>
                      <a:pt x="430" y="281"/>
                      <a:pt x="430" y="281"/>
                    </a:cubicBezTo>
                    <a:cubicBezTo>
                      <a:pt x="430" y="281"/>
                      <a:pt x="429" y="282"/>
                      <a:pt x="429" y="282"/>
                    </a:cubicBezTo>
                    <a:cubicBezTo>
                      <a:pt x="429" y="281"/>
                      <a:pt x="430" y="281"/>
                      <a:pt x="430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1" y="280"/>
                      <a:pt x="431" y="280"/>
                      <a:pt x="431" y="280"/>
                    </a:cubicBezTo>
                    <a:cubicBezTo>
                      <a:pt x="432" y="280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2" y="279"/>
                      <a:pt x="432" y="279"/>
                    </a:cubicBezTo>
                    <a:cubicBezTo>
                      <a:pt x="432" y="279"/>
                      <a:pt x="433" y="279"/>
                      <a:pt x="433" y="279"/>
                    </a:cubicBezTo>
                    <a:cubicBezTo>
                      <a:pt x="433" y="279"/>
                      <a:pt x="433" y="279"/>
                      <a:pt x="433" y="278"/>
                    </a:cubicBezTo>
                    <a:cubicBezTo>
                      <a:pt x="433" y="278"/>
                      <a:pt x="434" y="279"/>
                      <a:pt x="434" y="278"/>
                    </a:cubicBezTo>
                    <a:cubicBezTo>
                      <a:pt x="434" y="278"/>
                      <a:pt x="434" y="278"/>
                      <a:pt x="435" y="278"/>
                    </a:cubicBezTo>
                    <a:cubicBezTo>
                      <a:pt x="435" y="278"/>
                      <a:pt x="436" y="278"/>
                      <a:pt x="436" y="277"/>
                    </a:cubicBezTo>
                    <a:cubicBezTo>
                      <a:pt x="437" y="277"/>
                      <a:pt x="438" y="276"/>
                      <a:pt x="438" y="276"/>
                    </a:cubicBezTo>
                    <a:cubicBezTo>
                      <a:pt x="439" y="275"/>
                      <a:pt x="441" y="275"/>
                      <a:pt x="442" y="275"/>
                    </a:cubicBezTo>
                    <a:cubicBezTo>
                      <a:pt x="442" y="275"/>
                      <a:pt x="442" y="275"/>
                      <a:pt x="443" y="275"/>
                    </a:cubicBezTo>
                    <a:cubicBezTo>
                      <a:pt x="441" y="276"/>
                      <a:pt x="440" y="276"/>
                      <a:pt x="438" y="278"/>
                    </a:cubicBezTo>
                    <a:close/>
                    <a:moveTo>
                      <a:pt x="456" y="271"/>
                    </a:moveTo>
                    <a:cubicBezTo>
                      <a:pt x="456" y="271"/>
                      <a:pt x="455" y="272"/>
                      <a:pt x="455" y="272"/>
                    </a:cubicBezTo>
                    <a:cubicBezTo>
                      <a:pt x="455" y="272"/>
                      <a:pt x="454" y="272"/>
                      <a:pt x="454" y="272"/>
                    </a:cubicBezTo>
                    <a:cubicBezTo>
                      <a:pt x="454" y="272"/>
                      <a:pt x="453" y="272"/>
                      <a:pt x="453" y="272"/>
                    </a:cubicBezTo>
                    <a:cubicBezTo>
                      <a:pt x="453" y="273"/>
                      <a:pt x="452" y="272"/>
                      <a:pt x="452" y="272"/>
                    </a:cubicBezTo>
                    <a:cubicBezTo>
                      <a:pt x="451" y="273"/>
                      <a:pt x="451" y="273"/>
                      <a:pt x="451" y="273"/>
                    </a:cubicBezTo>
                    <a:cubicBezTo>
                      <a:pt x="450" y="273"/>
                      <a:pt x="450" y="273"/>
                      <a:pt x="450" y="274"/>
                    </a:cubicBezTo>
                    <a:cubicBezTo>
                      <a:pt x="450" y="274"/>
                      <a:pt x="449" y="273"/>
                      <a:pt x="449" y="273"/>
                    </a:cubicBezTo>
                    <a:cubicBezTo>
                      <a:pt x="449" y="273"/>
                      <a:pt x="449" y="274"/>
                      <a:pt x="448" y="274"/>
                    </a:cubicBezTo>
                    <a:cubicBezTo>
                      <a:pt x="447" y="274"/>
                      <a:pt x="447" y="274"/>
                      <a:pt x="447" y="274"/>
                    </a:cubicBezTo>
                    <a:cubicBezTo>
                      <a:pt x="447" y="273"/>
                      <a:pt x="447" y="274"/>
                      <a:pt x="447" y="274"/>
                    </a:cubicBezTo>
                    <a:cubicBezTo>
                      <a:pt x="447" y="274"/>
                      <a:pt x="447" y="273"/>
                      <a:pt x="448" y="273"/>
                    </a:cubicBezTo>
                    <a:cubicBezTo>
                      <a:pt x="448" y="273"/>
                      <a:pt x="448" y="273"/>
                      <a:pt x="448" y="273"/>
                    </a:cubicBezTo>
                    <a:cubicBezTo>
                      <a:pt x="449" y="273"/>
                      <a:pt x="449" y="273"/>
                      <a:pt x="450" y="273"/>
                    </a:cubicBezTo>
                    <a:cubicBezTo>
                      <a:pt x="450" y="272"/>
                      <a:pt x="450" y="272"/>
                      <a:pt x="450" y="272"/>
                    </a:cubicBezTo>
                    <a:cubicBezTo>
                      <a:pt x="451" y="273"/>
                      <a:pt x="451" y="271"/>
                      <a:pt x="452" y="271"/>
                    </a:cubicBezTo>
                    <a:cubicBezTo>
                      <a:pt x="452" y="271"/>
                      <a:pt x="452" y="271"/>
                      <a:pt x="453" y="271"/>
                    </a:cubicBezTo>
                    <a:cubicBezTo>
                      <a:pt x="453" y="271"/>
                      <a:pt x="454" y="271"/>
                      <a:pt x="454" y="271"/>
                    </a:cubicBezTo>
                    <a:cubicBezTo>
                      <a:pt x="455" y="271"/>
                      <a:pt x="454" y="271"/>
                      <a:pt x="455" y="271"/>
                    </a:cubicBezTo>
                    <a:cubicBezTo>
                      <a:pt x="455" y="270"/>
                      <a:pt x="456" y="271"/>
                      <a:pt x="456" y="270"/>
                    </a:cubicBezTo>
                    <a:cubicBezTo>
                      <a:pt x="457" y="271"/>
                      <a:pt x="457" y="270"/>
                      <a:pt x="457" y="271"/>
                    </a:cubicBezTo>
                    <a:cubicBezTo>
                      <a:pt x="457" y="271"/>
                      <a:pt x="456" y="271"/>
                      <a:pt x="456" y="271"/>
                    </a:cubicBezTo>
                    <a:close/>
                    <a:moveTo>
                      <a:pt x="469" y="271"/>
                    </a:moveTo>
                    <a:cubicBezTo>
                      <a:pt x="468" y="271"/>
                      <a:pt x="467" y="271"/>
                      <a:pt x="467" y="271"/>
                    </a:cubicBezTo>
                    <a:cubicBezTo>
                      <a:pt x="466" y="271"/>
                      <a:pt x="466" y="271"/>
                      <a:pt x="466" y="271"/>
                    </a:cubicBezTo>
                    <a:cubicBezTo>
                      <a:pt x="465" y="271"/>
                      <a:pt x="465" y="271"/>
                      <a:pt x="464" y="271"/>
                    </a:cubicBezTo>
                    <a:cubicBezTo>
                      <a:pt x="464" y="271"/>
                      <a:pt x="464" y="271"/>
                      <a:pt x="464" y="271"/>
                    </a:cubicBezTo>
                    <a:cubicBezTo>
                      <a:pt x="464" y="271"/>
                      <a:pt x="463" y="271"/>
                      <a:pt x="463" y="271"/>
                    </a:cubicBezTo>
                    <a:cubicBezTo>
                      <a:pt x="463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2" y="271"/>
                      <a:pt x="462" y="271"/>
                      <a:pt x="462" y="271"/>
                    </a:cubicBezTo>
                    <a:cubicBezTo>
                      <a:pt x="461" y="271"/>
                      <a:pt x="461" y="271"/>
                      <a:pt x="461" y="271"/>
                    </a:cubicBezTo>
                    <a:cubicBezTo>
                      <a:pt x="460" y="271"/>
                      <a:pt x="460" y="271"/>
                      <a:pt x="460" y="271"/>
                    </a:cubicBezTo>
                    <a:cubicBezTo>
                      <a:pt x="460" y="271"/>
                      <a:pt x="459" y="272"/>
                      <a:pt x="458" y="271"/>
                    </a:cubicBezTo>
                    <a:cubicBezTo>
                      <a:pt x="459" y="271"/>
                      <a:pt x="460" y="271"/>
                      <a:pt x="460" y="271"/>
                    </a:cubicBezTo>
                    <a:cubicBezTo>
                      <a:pt x="461" y="271"/>
                      <a:pt x="462" y="271"/>
                      <a:pt x="463" y="270"/>
                    </a:cubicBezTo>
                    <a:cubicBezTo>
                      <a:pt x="463" y="270"/>
                      <a:pt x="463" y="270"/>
                      <a:pt x="463" y="270"/>
                    </a:cubicBezTo>
                    <a:cubicBezTo>
                      <a:pt x="463" y="270"/>
                      <a:pt x="464" y="270"/>
                      <a:pt x="464" y="270"/>
                    </a:cubicBezTo>
                    <a:cubicBezTo>
                      <a:pt x="464" y="270"/>
                      <a:pt x="464" y="270"/>
                      <a:pt x="465" y="270"/>
                    </a:cubicBezTo>
                    <a:cubicBezTo>
                      <a:pt x="465" y="270"/>
                      <a:pt x="465" y="270"/>
                      <a:pt x="466" y="269"/>
                    </a:cubicBezTo>
                    <a:cubicBezTo>
                      <a:pt x="467" y="270"/>
                      <a:pt x="468" y="270"/>
                      <a:pt x="470" y="271"/>
                    </a:cubicBezTo>
                    <a:cubicBezTo>
                      <a:pt x="469" y="271"/>
                      <a:pt x="469" y="271"/>
                      <a:pt x="469" y="271"/>
                    </a:cubicBezTo>
                    <a:close/>
                    <a:moveTo>
                      <a:pt x="481" y="272"/>
                    </a:moveTo>
                    <a:cubicBezTo>
                      <a:pt x="481" y="271"/>
                      <a:pt x="480" y="271"/>
                      <a:pt x="480" y="271"/>
                    </a:cubicBezTo>
                    <a:cubicBezTo>
                      <a:pt x="478" y="271"/>
                      <a:pt x="477" y="271"/>
                      <a:pt x="476" y="270"/>
                    </a:cubicBezTo>
                    <a:cubicBezTo>
                      <a:pt x="475" y="270"/>
                      <a:pt x="475" y="271"/>
                      <a:pt x="475" y="270"/>
                    </a:cubicBezTo>
                    <a:cubicBezTo>
                      <a:pt x="475" y="270"/>
                      <a:pt x="474" y="270"/>
                      <a:pt x="473" y="270"/>
                    </a:cubicBezTo>
                    <a:cubicBezTo>
                      <a:pt x="473" y="270"/>
                      <a:pt x="472" y="270"/>
                      <a:pt x="472" y="270"/>
                    </a:cubicBezTo>
                    <a:cubicBezTo>
                      <a:pt x="471" y="270"/>
                      <a:pt x="471" y="270"/>
                      <a:pt x="471" y="270"/>
                    </a:cubicBezTo>
                    <a:cubicBezTo>
                      <a:pt x="471" y="269"/>
                      <a:pt x="472" y="269"/>
                      <a:pt x="472" y="269"/>
                    </a:cubicBezTo>
                    <a:cubicBezTo>
                      <a:pt x="472" y="269"/>
                      <a:pt x="472" y="269"/>
                      <a:pt x="473" y="269"/>
                    </a:cubicBezTo>
                    <a:cubicBezTo>
                      <a:pt x="473" y="269"/>
                      <a:pt x="473" y="270"/>
                      <a:pt x="474" y="269"/>
                    </a:cubicBezTo>
                    <a:cubicBezTo>
                      <a:pt x="474" y="269"/>
                      <a:pt x="474" y="269"/>
                      <a:pt x="474" y="269"/>
                    </a:cubicBezTo>
                    <a:cubicBezTo>
                      <a:pt x="475" y="269"/>
                      <a:pt x="475" y="270"/>
                      <a:pt x="476" y="270"/>
                    </a:cubicBezTo>
                    <a:cubicBezTo>
                      <a:pt x="476" y="270"/>
                      <a:pt x="476" y="269"/>
                      <a:pt x="476" y="269"/>
                    </a:cubicBezTo>
                    <a:cubicBezTo>
                      <a:pt x="477" y="269"/>
                      <a:pt x="477" y="270"/>
                      <a:pt x="477" y="270"/>
                    </a:cubicBezTo>
                    <a:cubicBezTo>
                      <a:pt x="478" y="270"/>
                      <a:pt x="478" y="270"/>
                      <a:pt x="479" y="270"/>
                    </a:cubicBezTo>
                    <a:cubicBezTo>
                      <a:pt x="479" y="270"/>
                      <a:pt x="480" y="270"/>
                      <a:pt x="480" y="271"/>
                    </a:cubicBezTo>
                    <a:cubicBezTo>
                      <a:pt x="481" y="271"/>
                      <a:pt x="480" y="270"/>
                      <a:pt x="480" y="270"/>
                    </a:cubicBezTo>
                    <a:cubicBezTo>
                      <a:pt x="480" y="270"/>
                      <a:pt x="481" y="270"/>
                      <a:pt x="481" y="270"/>
                    </a:cubicBezTo>
                    <a:cubicBezTo>
                      <a:pt x="481" y="270"/>
                      <a:pt x="481" y="271"/>
                      <a:pt x="481" y="271"/>
                    </a:cubicBezTo>
                    <a:cubicBezTo>
                      <a:pt x="481" y="271"/>
                      <a:pt x="482" y="271"/>
                      <a:pt x="483" y="271"/>
                    </a:cubicBezTo>
                    <a:cubicBezTo>
                      <a:pt x="482" y="272"/>
                      <a:pt x="482" y="271"/>
                      <a:pt x="481" y="272"/>
                    </a:cubicBezTo>
                    <a:close/>
                    <a:moveTo>
                      <a:pt x="495" y="278"/>
                    </a:moveTo>
                    <a:cubicBezTo>
                      <a:pt x="494" y="276"/>
                      <a:pt x="492" y="276"/>
                      <a:pt x="491" y="275"/>
                    </a:cubicBezTo>
                    <a:cubicBezTo>
                      <a:pt x="490" y="275"/>
                      <a:pt x="490" y="275"/>
                      <a:pt x="490" y="275"/>
                    </a:cubicBezTo>
                    <a:cubicBezTo>
                      <a:pt x="488" y="275"/>
                      <a:pt x="488" y="275"/>
                      <a:pt x="488" y="275"/>
                    </a:cubicBezTo>
                    <a:cubicBezTo>
                      <a:pt x="487" y="275"/>
                      <a:pt x="486" y="275"/>
                      <a:pt x="486" y="274"/>
                    </a:cubicBezTo>
                    <a:cubicBezTo>
                      <a:pt x="484" y="274"/>
                      <a:pt x="483" y="274"/>
                      <a:pt x="482" y="273"/>
                    </a:cubicBezTo>
                    <a:cubicBezTo>
                      <a:pt x="482" y="273"/>
                      <a:pt x="482" y="273"/>
                      <a:pt x="483" y="273"/>
                    </a:cubicBezTo>
                    <a:cubicBezTo>
                      <a:pt x="484" y="272"/>
                      <a:pt x="485" y="273"/>
                      <a:pt x="486" y="273"/>
                    </a:cubicBezTo>
                    <a:cubicBezTo>
                      <a:pt x="486" y="273"/>
                      <a:pt x="486" y="273"/>
                      <a:pt x="486" y="273"/>
                    </a:cubicBezTo>
                    <a:cubicBezTo>
                      <a:pt x="487" y="273"/>
                      <a:pt x="487" y="274"/>
                      <a:pt x="488" y="274"/>
                    </a:cubicBezTo>
                    <a:cubicBezTo>
                      <a:pt x="491" y="274"/>
                      <a:pt x="492" y="274"/>
                      <a:pt x="494" y="275"/>
                    </a:cubicBezTo>
                    <a:cubicBezTo>
                      <a:pt x="495" y="276"/>
                      <a:pt x="496" y="276"/>
                      <a:pt x="497" y="277"/>
                    </a:cubicBezTo>
                    <a:cubicBezTo>
                      <a:pt x="499" y="277"/>
                      <a:pt x="499" y="277"/>
                      <a:pt x="499" y="277"/>
                    </a:cubicBezTo>
                    <a:cubicBezTo>
                      <a:pt x="500" y="278"/>
                      <a:pt x="501" y="278"/>
                      <a:pt x="502" y="279"/>
                    </a:cubicBezTo>
                    <a:cubicBezTo>
                      <a:pt x="503" y="280"/>
                      <a:pt x="503" y="280"/>
                      <a:pt x="503" y="280"/>
                    </a:cubicBezTo>
                    <a:cubicBezTo>
                      <a:pt x="504" y="281"/>
                      <a:pt x="504" y="282"/>
                      <a:pt x="504" y="283"/>
                    </a:cubicBezTo>
                    <a:cubicBezTo>
                      <a:pt x="503" y="283"/>
                      <a:pt x="502" y="282"/>
                      <a:pt x="502" y="281"/>
                    </a:cubicBezTo>
                    <a:cubicBezTo>
                      <a:pt x="501" y="280"/>
                      <a:pt x="500" y="281"/>
                      <a:pt x="500" y="280"/>
                    </a:cubicBezTo>
                    <a:cubicBezTo>
                      <a:pt x="500" y="279"/>
                      <a:pt x="499" y="279"/>
                      <a:pt x="499" y="278"/>
                    </a:cubicBezTo>
                    <a:cubicBezTo>
                      <a:pt x="497" y="279"/>
                      <a:pt x="497" y="276"/>
                      <a:pt x="495" y="278"/>
                    </a:cubicBezTo>
                    <a:close/>
                    <a:moveTo>
                      <a:pt x="557" y="414"/>
                    </a:moveTo>
                    <a:cubicBezTo>
                      <a:pt x="553" y="387"/>
                      <a:pt x="555" y="351"/>
                      <a:pt x="531" y="332"/>
                    </a:cubicBezTo>
                    <a:cubicBezTo>
                      <a:pt x="524" y="327"/>
                      <a:pt x="518" y="323"/>
                      <a:pt x="510" y="323"/>
                    </a:cubicBezTo>
                    <a:cubicBezTo>
                      <a:pt x="503" y="323"/>
                      <a:pt x="502" y="323"/>
                      <a:pt x="496" y="324"/>
                    </a:cubicBezTo>
                    <a:cubicBezTo>
                      <a:pt x="496" y="324"/>
                      <a:pt x="504" y="322"/>
                      <a:pt x="510" y="322"/>
                    </a:cubicBezTo>
                    <a:cubicBezTo>
                      <a:pt x="529" y="321"/>
                      <a:pt x="549" y="333"/>
                      <a:pt x="555" y="366"/>
                    </a:cubicBezTo>
                    <a:cubicBezTo>
                      <a:pt x="558" y="383"/>
                      <a:pt x="559" y="400"/>
                      <a:pt x="561" y="414"/>
                    </a:cubicBezTo>
                    <a:cubicBezTo>
                      <a:pt x="562" y="422"/>
                      <a:pt x="563" y="433"/>
                      <a:pt x="566" y="441"/>
                    </a:cubicBezTo>
                    <a:cubicBezTo>
                      <a:pt x="569" y="452"/>
                      <a:pt x="571" y="460"/>
                      <a:pt x="575" y="471"/>
                    </a:cubicBezTo>
                    <a:cubicBezTo>
                      <a:pt x="566" y="454"/>
                      <a:pt x="561" y="437"/>
                      <a:pt x="557" y="414"/>
                    </a:cubicBezTo>
                    <a:close/>
                    <a:moveTo>
                      <a:pt x="575" y="513"/>
                    </a:moveTo>
                    <a:cubicBezTo>
                      <a:pt x="574" y="512"/>
                      <a:pt x="574" y="512"/>
                      <a:pt x="574" y="511"/>
                    </a:cubicBezTo>
                    <a:cubicBezTo>
                      <a:pt x="575" y="511"/>
                      <a:pt x="576" y="512"/>
                      <a:pt x="575" y="513"/>
                    </a:cubicBezTo>
                    <a:close/>
                    <a:moveTo>
                      <a:pt x="577" y="491"/>
                    </a:moveTo>
                    <a:cubicBezTo>
                      <a:pt x="579" y="491"/>
                      <a:pt x="579" y="491"/>
                      <a:pt x="579" y="491"/>
                    </a:cubicBezTo>
                    <a:cubicBezTo>
                      <a:pt x="578" y="492"/>
                      <a:pt x="579" y="493"/>
                      <a:pt x="579" y="494"/>
                    </a:cubicBezTo>
                    <a:cubicBezTo>
                      <a:pt x="579" y="495"/>
                      <a:pt x="579" y="494"/>
                      <a:pt x="579" y="494"/>
                    </a:cubicBezTo>
                    <a:cubicBezTo>
                      <a:pt x="578" y="493"/>
                      <a:pt x="577" y="492"/>
                      <a:pt x="577" y="491"/>
                    </a:cubicBezTo>
                    <a:close/>
                    <a:moveTo>
                      <a:pt x="579" y="495"/>
                    </a:moveTo>
                    <a:cubicBezTo>
                      <a:pt x="579" y="494"/>
                      <a:pt x="581" y="495"/>
                      <a:pt x="580" y="496"/>
                    </a:cubicBezTo>
                    <a:cubicBezTo>
                      <a:pt x="579" y="496"/>
                      <a:pt x="579" y="495"/>
                      <a:pt x="579" y="495"/>
                    </a:cubicBezTo>
                    <a:close/>
                    <a:moveTo>
                      <a:pt x="581" y="493"/>
                    </a:moveTo>
                    <a:cubicBezTo>
                      <a:pt x="581" y="493"/>
                      <a:pt x="581" y="493"/>
                      <a:pt x="580" y="493"/>
                    </a:cubicBezTo>
                    <a:cubicBezTo>
                      <a:pt x="580" y="492"/>
                      <a:pt x="580" y="492"/>
                      <a:pt x="580" y="491"/>
                    </a:cubicBezTo>
                    <a:cubicBezTo>
                      <a:pt x="580" y="491"/>
                      <a:pt x="580" y="490"/>
                      <a:pt x="579" y="490"/>
                    </a:cubicBezTo>
                    <a:cubicBezTo>
                      <a:pt x="579" y="490"/>
                      <a:pt x="579" y="489"/>
                      <a:pt x="579" y="489"/>
                    </a:cubicBezTo>
                    <a:cubicBezTo>
                      <a:pt x="578" y="488"/>
                      <a:pt x="579" y="488"/>
                      <a:pt x="578" y="487"/>
                    </a:cubicBezTo>
                    <a:cubicBezTo>
                      <a:pt x="578" y="487"/>
                      <a:pt x="578" y="486"/>
                      <a:pt x="578" y="486"/>
                    </a:cubicBezTo>
                    <a:cubicBezTo>
                      <a:pt x="578" y="486"/>
                      <a:pt x="578" y="486"/>
                      <a:pt x="578" y="485"/>
                    </a:cubicBezTo>
                    <a:cubicBezTo>
                      <a:pt x="578" y="484"/>
                      <a:pt x="576" y="483"/>
                      <a:pt x="576" y="482"/>
                    </a:cubicBezTo>
                    <a:cubicBezTo>
                      <a:pt x="576" y="481"/>
                      <a:pt x="576" y="481"/>
                      <a:pt x="575" y="481"/>
                    </a:cubicBezTo>
                    <a:cubicBezTo>
                      <a:pt x="576" y="480"/>
                      <a:pt x="575" y="480"/>
                      <a:pt x="575" y="479"/>
                    </a:cubicBezTo>
                    <a:cubicBezTo>
                      <a:pt x="576" y="479"/>
                      <a:pt x="576" y="479"/>
                      <a:pt x="576" y="479"/>
                    </a:cubicBezTo>
                    <a:cubicBezTo>
                      <a:pt x="576" y="480"/>
                      <a:pt x="577" y="481"/>
                      <a:pt x="577" y="482"/>
                    </a:cubicBezTo>
                    <a:cubicBezTo>
                      <a:pt x="577" y="483"/>
                      <a:pt x="578" y="483"/>
                      <a:pt x="578" y="483"/>
                    </a:cubicBezTo>
                    <a:cubicBezTo>
                      <a:pt x="578" y="485"/>
                      <a:pt x="578" y="487"/>
                      <a:pt x="580" y="487"/>
                    </a:cubicBezTo>
                    <a:cubicBezTo>
                      <a:pt x="580" y="489"/>
                      <a:pt x="580" y="490"/>
                      <a:pt x="582" y="490"/>
                    </a:cubicBezTo>
                    <a:cubicBezTo>
                      <a:pt x="582" y="491"/>
                      <a:pt x="581" y="491"/>
                      <a:pt x="581" y="492"/>
                    </a:cubicBezTo>
                    <a:cubicBezTo>
                      <a:pt x="581" y="493"/>
                      <a:pt x="583" y="494"/>
                      <a:pt x="582" y="495"/>
                    </a:cubicBezTo>
                    <a:cubicBezTo>
                      <a:pt x="582" y="495"/>
                      <a:pt x="582" y="494"/>
                      <a:pt x="582" y="494"/>
                    </a:cubicBezTo>
                    <a:cubicBezTo>
                      <a:pt x="581" y="494"/>
                      <a:pt x="581" y="494"/>
                      <a:pt x="581" y="493"/>
                    </a:cubicBezTo>
                    <a:close/>
                    <a:moveTo>
                      <a:pt x="582" y="501"/>
                    </a:moveTo>
                    <a:cubicBezTo>
                      <a:pt x="582" y="501"/>
                      <a:pt x="582" y="500"/>
                      <a:pt x="582" y="500"/>
                    </a:cubicBezTo>
                    <a:cubicBezTo>
                      <a:pt x="582" y="500"/>
                      <a:pt x="581" y="499"/>
                      <a:pt x="581" y="499"/>
                    </a:cubicBezTo>
                    <a:cubicBezTo>
                      <a:pt x="581" y="499"/>
                      <a:pt x="582" y="499"/>
                      <a:pt x="582" y="499"/>
                    </a:cubicBezTo>
                    <a:cubicBezTo>
                      <a:pt x="582" y="500"/>
                      <a:pt x="582" y="500"/>
                      <a:pt x="583" y="500"/>
                    </a:cubicBezTo>
                    <a:cubicBezTo>
                      <a:pt x="583" y="501"/>
                      <a:pt x="583" y="501"/>
                      <a:pt x="583" y="502"/>
                    </a:cubicBezTo>
                    <a:cubicBezTo>
                      <a:pt x="583" y="502"/>
                      <a:pt x="584" y="502"/>
                      <a:pt x="584" y="502"/>
                    </a:cubicBezTo>
                    <a:cubicBezTo>
                      <a:pt x="584" y="502"/>
                      <a:pt x="584" y="502"/>
                      <a:pt x="584" y="502"/>
                    </a:cubicBezTo>
                    <a:cubicBezTo>
                      <a:pt x="583" y="503"/>
                      <a:pt x="582" y="502"/>
                      <a:pt x="582" y="501"/>
                    </a:cubicBezTo>
                    <a:close/>
                    <a:moveTo>
                      <a:pt x="588" y="505"/>
                    </a:moveTo>
                    <a:cubicBezTo>
                      <a:pt x="587" y="505"/>
                      <a:pt x="586" y="503"/>
                      <a:pt x="586" y="502"/>
                    </a:cubicBezTo>
                    <a:cubicBezTo>
                      <a:pt x="585" y="501"/>
                      <a:pt x="583" y="498"/>
                      <a:pt x="583" y="497"/>
                    </a:cubicBezTo>
                    <a:cubicBezTo>
                      <a:pt x="586" y="498"/>
                      <a:pt x="586" y="498"/>
                      <a:pt x="586" y="498"/>
                    </a:cubicBezTo>
                    <a:cubicBezTo>
                      <a:pt x="586" y="499"/>
                      <a:pt x="586" y="501"/>
                      <a:pt x="586" y="502"/>
                    </a:cubicBezTo>
                    <a:cubicBezTo>
                      <a:pt x="587" y="501"/>
                      <a:pt x="588" y="504"/>
                      <a:pt x="588" y="505"/>
                    </a:cubicBezTo>
                    <a:close/>
                    <a:moveTo>
                      <a:pt x="589" y="536"/>
                    </a:moveTo>
                    <a:cubicBezTo>
                      <a:pt x="589" y="535"/>
                      <a:pt x="591" y="535"/>
                      <a:pt x="591" y="535"/>
                    </a:cubicBezTo>
                    <a:cubicBezTo>
                      <a:pt x="591" y="536"/>
                      <a:pt x="590" y="536"/>
                      <a:pt x="589" y="536"/>
                    </a:cubicBezTo>
                    <a:close/>
                    <a:moveTo>
                      <a:pt x="595" y="538"/>
                    </a:moveTo>
                    <a:cubicBezTo>
                      <a:pt x="594" y="538"/>
                      <a:pt x="594" y="539"/>
                      <a:pt x="594" y="539"/>
                    </a:cubicBezTo>
                    <a:cubicBezTo>
                      <a:pt x="593" y="539"/>
                      <a:pt x="593" y="538"/>
                      <a:pt x="592" y="538"/>
                    </a:cubicBezTo>
                    <a:cubicBezTo>
                      <a:pt x="592" y="537"/>
                      <a:pt x="591" y="537"/>
                      <a:pt x="591" y="536"/>
                    </a:cubicBezTo>
                    <a:cubicBezTo>
                      <a:pt x="593" y="536"/>
                      <a:pt x="593" y="536"/>
                      <a:pt x="593" y="536"/>
                    </a:cubicBezTo>
                    <a:cubicBezTo>
                      <a:pt x="592" y="538"/>
                      <a:pt x="594" y="537"/>
                      <a:pt x="594" y="538"/>
                    </a:cubicBezTo>
                    <a:cubicBezTo>
                      <a:pt x="594" y="538"/>
                      <a:pt x="595" y="538"/>
                      <a:pt x="595" y="537"/>
                    </a:cubicBezTo>
                    <a:cubicBezTo>
                      <a:pt x="595" y="538"/>
                      <a:pt x="596" y="538"/>
                      <a:pt x="596" y="538"/>
                    </a:cubicBezTo>
                    <a:cubicBezTo>
                      <a:pt x="596" y="540"/>
                      <a:pt x="595" y="539"/>
                      <a:pt x="595" y="538"/>
                    </a:cubicBezTo>
                    <a:close/>
                    <a:moveTo>
                      <a:pt x="601" y="542"/>
                    </a:moveTo>
                    <a:cubicBezTo>
                      <a:pt x="600" y="541"/>
                      <a:pt x="599" y="541"/>
                      <a:pt x="597" y="540"/>
                    </a:cubicBezTo>
                    <a:cubicBezTo>
                      <a:pt x="597" y="540"/>
                      <a:pt x="597" y="539"/>
                      <a:pt x="597" y="539"/>
                    </a:cubicBezTo>
                    <a:cubicBezTo>
                      <a:pt x="598" y="539"/>
                      <a:pt x="598" y="540"/>
                      <a:pt x="600" y="540"/>
                    </a:cubicBezTo>
                    <a:cubicBezTo>
                      <a:pt x="600" y="541"/>
                      <a:pt x="601" y="542"/>
                      <a:pt x="603" y="541"/>
                    </a:cubicBezTo>
                    <a:cubicBezTo>
                      <a:pt x="603" y="542"/>
                      <a:pt x="604" y="542"/>
                      <a:pt x="604" y="543"/>
                    </a:cubicBezTo>
                    <a:cubicBezTo>
                      <a:pt x="604" y="544"/>
                      <a:pt x="602" y="542"/>
                      <a:pt x="601" y="542"/>
                    </a:cubicBezTo>
                    <a:close/>
                    <a:moveTo>
                      <a:pt x="601" y="525"/>
                    </a:moveTo>
                    <a:cubicBezTo>
                      <a:pt x="601" y="526"/>
                      <a:pt x="601" y="526"/>
                      <a:pt x="601" y="526"/>
                    </a:cubicBezTo>
                    <a:cubicBezTo>
                      <a:pt x="600" y="526"/>
                      <a:pt x="600" y="525"/>
                      <a:pt x="599" y="525"/>
                    </a:cubicBezTo>
                    <a:cubicBezTo>
                      <a:pt x="600" y="524"/>
                      <a:pt x="599" y="524"/>
                      <a:pt x="599" y="523"/>
                    </a:cubicBezTo>
                    <a:cubicBezTo>
                      <a:pt x="600" y="523"/>
                      <a:pt x="600" y="524"/>
                      <a:pt x="600" y="524"/>
                    </a:cubicBezTo>
                    <a:cubicBezTo>
                      <a:pt x="600" y="525"/>
                      <a:pt x="601" y="525"/>
                      <a:pt x="601" y="525"/>
                    </a:cubicBezTo>
                    <a:close/>
                    <a:moveTo>
                      <a:pt x="610" y="547"/>
                    </a:moveTo>
                    <a:cubicBezTo>
                      <a:pt x="609" y="547"/>
                      <a:pt x="609" y="546"/>
                      <a:pt x="608" y="546"/>
                    </a:cubicBezTo>
                    <a:cubicBezTo>
                      <a:pt x="608" y="544"/>
                      <a:pt x="604" y="545"/>
                      <a:pt x="604" y="543"/>
                    </a:cubicBezTo>
                    <a:cubicBezTo>
                      <a:pt x="605" y="543"/>
                      <a:pt x="605" y="543"/>
                      <a:pt x="606" y="544"/>
                    </a:cubicBezTo>
                    <a:cubicBezTo>
                      <a:pt x="606" y="544"/>
                      <a:pt x="607" y="544"/>
                      <a:pt x="607" y="545"/>
                    </a:cubicBezTo>
                    <a:cubicBezTo>
                      <a:pt x="608" y="545"/>
                      <a:pt x="608" y="545"/>
                      <a:pt x="608" y="545"/>
                    </a:cubicBezTo>
                    <a:cubicBezTo>
                      <a:pt x="609" y="545"/>
                      <a:pt x="609" y="545"/>
                      <a:pt x="609" y="545"/>
                    </a:cubicBezTo>
                    <a:cubicBezTo>
                      <a:pt x="609" y="546"/>
                      <a:pt x="611" y="545"/>
                      <a:pt x="610" y="547"/>
                    </a:cubicBezTo>
                    <a:close/>
                    <a:moveTo>
                      <a:pt x="616" y="534"/>
                    </a:moveTo>
                    <a:cubicBezTo>
                      <a:pt x="615" y="534"/>
                      <a:pt x="614" y="533"/>
                      <a:pt x="613" y="533"/>
                    </a:cubicBezTo>
                    <a:cubicBezTo>
                      <a:pt x="612" y="532"/>
                      <a:pt x="611" y="531"/>
                      <a:pt x="609" y="530"/>
                    </a:cubicBezTo>
                    <a:cubicBezTo>
                      <a:pt x="609" y="529"/>
                      <a:pt x="608" y="530"/>
                      <a:pt x="608" y="529"/>
                    </a:cubicBezTo>
                    <a:cubicBezTo>
                      <a:pt x="607" y="529"/>
                      <a:pt x="607" y="528"/>
                      <a:pt x="606" y="527"/>
                    </a:cubicBezTo>
                    <a:cubicBezTo>
                      <a:pt x="606" y="527"/>
                      <a:pt x="606" y="527"/>
                      <a:pt x="605" y="527"/>
                    </a:cubicBezTo>
                    <a:cubicBezTo>
                      <a:pt x="605" y="527"/>
                      <a:pt x="605" y="526"/>
                      <a:pt x="605" y="526"/>
                    </a:cubicBezTo>
                    <a:cubicBezTo>
                      <a:pt x="605" y="526"/>
                      <a:pt x="604" y="526"/>
                      <a:pt x="604" y="526"/>
                    </a:cubicBezTo>
                    <a:cubicBezTo>
                      <a:pt x="604" y="525"/>
                      <a:pt x="604" y="524"/>
                      <a:pt x="603" y="524"/>
                    </a:cubicBezTo>
                    <a:cubicBezTo>
                      <a:pt x="602" y="523"/>
                      <a:pt x="602" y="523"/>
                      <a:pt x="601" y="522"/>
                    </a:cubicBezTo>
                    <a:cubicBezTo>
                      <a:pt x="601" y="522"/>
                      <a:pt x="600" y="521"/>
                      <a:pt x="600" y="521"/>
                    </a:cubicBezTo>
                    <a:cubicBezTo>
                      <a:pt x="600" y="521"/>
                      <a:pt x="599" y="520"/>
                      <a:pt x="599" y="520"/>
                    </a:cubicBezTo>
                    <a:cubicBezTo>
                      <a:pt x="598" y="520"/>
                      <a:pt x="599" y="519"/>
                      <a:pt x="598" y="519"/>
                    </a:cubicBezTo>
                    <a:cubicBezTo>
                      <a:pt x="598" y="518"/>
                      <a:pt x="597" y="517"/>
                      <a:pt x="596" y="517"/>
                    </a:cubicBezTo>
                    <a:cubicBezTo>
                      <a:pt x="596" y="516"/>
                      <a:pt x="594" y="516"/>
                      <a:pt x="595" y="514"/>
                    </a:cubicBezTo>
                    <a:cubicBezTo>
                      <a:pt x="595" y="514"/>
                      <a:pt x="594" y="514"/>
                      <a:pt x="594" y="514"/>
                    </a:cubicBezTo>
                    <a:cubicBezTo>
                      <a:pt x="594" y="512"/>
                      <a:pt x="592" y="511"/>
                      <a:pt x="591" y="510"/>
                    </a:cubicBezTo>
                    <a:cubicBezTo>
                      <a:pt x="590" y="509"/>
                      <a:pt x="590" y="509"/>
                      <a:pt x="589" y="508"/>
                    </a:cubicBezTo>
                    <a:cubicBezTo>
                      <a:pt x="589" y="507"/>
                      <a:pt x="589" y="507"/>
                      <a:pt x="589" y="507"/>
                    </a:cubicBezTo>
                    <a:cubicBezTo>
                      <a:pt x="590" y="507"/>
                      <a:pt x="590" y="507"/>
                      <a:pt x="590" y="507"/>
                    </a:cubicBezTo>
                    <a:cubicBezTo>
                      <a:pt x="591" y="508"/>
                      <a:pt x="591" y="509"/>
                      <a:pt x="592" y="510"/>
                    </a:cubicBezTo>
                    <a:cubicBezTo>
                      <a:pt x="593" y="511"/>
                      <a:pt x="593" y="512"/>
                      <a:pt x="594" y="512"/>
                    </a:cubicBezTo>
                    <a:cubicBezTo>
                      <a:pt x="594" y="513"/>
                      <a:pt x="595" y="514"/>
                      <a:pt x="595" y="515"/>
                    </a:cubicBezTo>
                    <a:cubicBezTo>
                      <a:pt x="596" y="515"/>
                      <a:pt x="596" y="514"/>
                      <a:pt x="596" y="514"/>
                    </a:cubicBezTo>
                    <a:cubicBezTo>
                      <a:pt x="597" y="514"/>
                      <a:pt x="597" y="514"/>
                      <a:pt x="597" y="515"/>
                    </a:cubicBezTo>
                    <a:cubicBezTo>
                      <a:pt x="597" y="515"/>
                      <a:pt x="597" y="515"/>
                      <a:pt x="597" y="515"/>
                    </a:cubicBezTo>
                    <a:cubicBezTo>
                      <a:pt x="597" y="516"/>
                      <a:pt x="597" y="516"/>
                      <a:pt x="597" y="517"/>
                    </a:cubicBezTo>
                    <a:cubicBezTo>
                      <a:pt x="597" y="517"/>
                      <a:pt x="597" y="517"/>
                      <a:pt x="597" y="517"/>
                    </a:cubicBezTo>
                    <a:cubicBezTo>
                      <a:pt x="597" y="518"/>
                      <a:pt x="599" y="518"/>
                      <a:pt x="599" y="519"/>
                    </a:cubicBezTo>
                    <a:cubicBezTo>
                      <a:pt x="600" y="519"/>
                      <a:pt x="600" y="520"/>
                      <a:pt x="600" y="519"/>
                    </a:cubicBezTo>
                    <a:cubicBezTo>
                      <a:pt x="601" y="520"/>
                      <a:pt x="600" y="521"/>
                      <a:pt x="602" y="521"/>
                    </a:cubicBezTo>
                    <a:cubicBezTo>
                      <a:pt x="601" y="521"/>
                      <a:pt x="602" y="521"/>
                      <a:pt x="602" y="522"/>
                    </a:cubicBezTo>
                    <a:cubicBezTo>
                      <a:pt x="603" y="522"/>
                      <a:pt x="603" y="523"/>
                      <a:pt x="604" y="523"/>
                    </a:cubicBezTo>
                    <a:cubicBezTo>
                      <a:pt x="603" y="524"/>
                      <a:pt x="604" y="524"/>
                      <a:pt x="605" y="525"/>
                    </a:cubicBezTo>
                    <a:cubicBezTo>
                      <a:pt x="606" y="525"/>
                      <a:pt x="606" y="526"/>
                      <a:pt x="608" y="526"/>
                    </a:cubicBezTo>
                    <a:cubicBezTo>
                      <a:pt x="608" y="528"/>
                      <a:pt x="610" y="528"/>
                      <a:pt x="610" y="529"/>
                    </a:cubicBezTo>
                    <a:cubicBezTo>
                      <a:pt x="611" y="529"/>
                      <a:pt x="611" y="529"/>
                      <a:pt x="611" y="529"/>
                    </a:cubicBezTo>
                    <a:cubicBezTo>
                      <a:pt x="611" y="530"/>
                      <a:pt x="612" y="530"/>
                      <a:pt x="612" y="530"/>
                    </a:cubicBezTo>
                    <a:cubicBezTo>
                      <a:pt x="612" y="531"/>
                      <a:pt x="613" y="531"/>
                      <a:pt x="613" y="531"/>
                    </a:cubicBezTo>
                    <a:cubicBezTo>
                      <a:pt x="614" y="531"/>
                      <a:pt x="614" y="532"/>
                      <a:pt x="614" y="532"/>
                    </a:cubicBezTo>
                    <a:cubicBezTo>
                      <a:pt x="615" y="532"/>
                      <a:pt x="615" y="532"/>
                      <a:pt x="615" y="532"/>
                    </a:cubicBezTo>
                    <a:cubicBezTo>
                      <a:pt x="615" y="532"/>
                      <a:pt x="615" y="533"/>
                      <a:pt x="615" y="533"/>
                    </a:cubicBezTo>
                    <a:cubicBezTo>
                      <a:pt x="616" y="533"/>
                      <a:pt x="617" y="533"/>
                      <a:pt x="617" y="534"/>
                    </a:cubicBezTo>
                    <a:cubicBezTo>
                      <a:pt x="616" y="534"/>
                      <a:pt x="616" y="535"/>
                      <a:pt x="616" y="534"/>
                    </a:cubicBezTo>
                    <a:close/>
                    <a:moveTo>
                      <a:pt x="628" y="555"/>
                    </a:moveTo>
                    <a:cubicBezTo>
                      <a:pt x="627" y="555"/>
                      <a:pt x="627" y="555"/>
                      <a:pt x="627" y="555"/>
                    </a:cubicBezTo>
                    <a:cubicBezTo>
                      <a:pt x="627" y="554"/>
                      <a:pt x="627" y="554"/>
                      <a:pt x="627" y="554"/>
                    </a:cubicBezTo>
                    <a:cubicBezTo>
                      <a:pt x="628" y="554"/>
                      <a:pt x="628" y="554"/>
                      <a:pt x="628" y="554"/>
                    </a:cubicBezTo>
                    <a:cubicBezTo>
                      <a:pt x="628" y="554"/>
                      <a:pt x="628" y="554"/>
                      <a:pt x="628" y="555"/>
                    </a:cubicBezTo>
                    <a:close/>
                    <a:moveTo>
                      <a:pt x="630" y="542"/>
                    </a:moveTo>
                    <a:cubicBezTo>
                      <a:pt x="628" y="542"/>
                      <a:pt x="628" y="542"/>
                      <a:pt x="628" y="542"/>
                    </a:cubicBezTo>
                    <a:cubicBezTo>
                      <a:pt x="628" y="542"/>
                      <a:pt x="628" y="541"/>
                      <a:pt x="628" y="541"/>
                    </a:cubicBezTo>
                    <a:cubicBezTo>
                      <a:pt x="626" y="541"/>
                      <a:pt x="624" y="540"/>
                      <a:pt x="623" y="539"/>
                    </a:cubicBezTo>
                    <a:cubicBezTo>
                      <a:pt x="622" y="539"/>
                      <a:pt x="622" y="538"/>
                      <a:pt x="621" y="538"/>
                    </a:cubicBezTo>
                    <a:cubicBezTo>
                      <a:pt x="621" y="538"/>
                      <a:pt x="620" y="538"/>
                      <a:pt x="620" y="537"/>
                    </a:cubicBezTo>
                    <a:cubicBezTo>
                      <a:pt x="620" y="537"/>
                      <a:pt x="620" y="537"/>
                      <a:pt x="619" y="537"/>
                    </a:cubicBezTo>
                    <a:cubicBezTo>
                      <a:pt x="619" y="536"/>
                      <a:pt x="618" y="537"/>
                      <a:pt x="618" y="536"/>
                    </a:cubicBezTo>
                    <a:cubicBezTo>
                      <a:pt x="618" y="536"/>
                      <a:pt x="618" y="536"/>
                      <a:pt x="618" y="536"/>
                    </a:cubicBezTo>
                    <a:cubicBezTo>
                      <a:pt x="618" y="535"/>
                      <a:pt x="617" y="535"/>
                      <a:pt x="617" y="535"/>
                    </a:cubicBezTo>
                    <a:cubicBezTo>
                      <a:pt x="617" y="535"/>
                      <a:pt x="617" y="535"/>
                      <a:pt x="616" y="535"/>
                    </a:cubicBezTo>
                    <a:cubicBezTo>
                      <a:pt x="616" y="534"/>
                      <a:pt x="617" y="534"/>
                      <a:pt x="617" y="534"/>
                    </a:cubicBezTo>
                    <a:cubicBezTo>
                      <a:pt x="618" y="534"/>
                      <a:pt x="617" y="535"/>
                      <a:pt x="618" y="535"/>
                    </a:cubicBezTo>
                    <a:cubicBezTo>
                      <a:pt x="618" y="535"/>
                      <a:pt x="619" y="535"/>
                      <a:pt x="619" y="535"/>
                    </a:cubicBezTo>
                    <a:cubicBezTo>
                      <a:pt x="619" y="536"/>
                      <a:pt x="619" y="536"/>
                      <a:pt x="620" y="536"/>
                    </a:cubicBezTo>
                    <a:cubicBezTo>
                      <a:pt x="620" y="536"/>
                      <a:pt x="620" y="535"/>
                      <a:pt x="620" y="535"/>
                    </a:cubicBezTo>
                    <a:cubicBezTo>
                      <a:pt x="621" y="535"/>
                      <a:pt x="621" y="536"/>
                      <a:pt x="621" y="537"/>
                    </a:cubicBezTo>
                    <a:cubicBezTo>
                      <a:pt x="622" y="537"/>
                      <a:pt x="622" y="537"/>
                      <a:pt x="622" y="537"/>
                    </a:cubicBezTo>
                    <a:cubicBezTo>
                      <a:pt x="623" y="538"/>
                      <a:pt x="623" y="538"/>
                      <a:pt x="624" y="539"/>
                    </a:cubicBezTo>
                    <a:cubicBezTo>
                      <a:pt x="625" y="539"/>
                      <a:pt x="625" y="538"/>
                      <a:pt x="625" y="538"/>
                    </a:cubicBezTo>
                    <a:cubicBezTo>
                      <a:pt x="625" y="539"/>
                      <a:pt x="626" y="539"/>
                      <a:pt x="626" y="539"/>
                    </a:cubicBezTo>
                    <a:cubicBezTo>
                      <a:pt x="626" y="540"/>
                      <a:pt x="627" y="539"/>
                      <a:pt x="627" y="540"/>
                    </a:cubicBezTo>
                    <a:cubicBezTo>
                      <a:pt x="627" y="540"/>
                      <a:pt x="627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8" y="540"/>
                      <a:pt x="628" y="540"/>
                      <a:pt x="628" y="540"/>
                    </a:cubicBezTo>
                    <a:cubicBezTo>
                      <a:pt x="629" y="540"/>
                      <a:pt x="630" y="540"/>
                      <a:pt x="630" y="541"/>
                    </a:cubicBezTo>
                    <a:cubicBezTo>
                      <a:pt x="630" y="541"/>
                      <a:pt x="631" y="541"/>
                      <a:pt x="631" y="541"/>
                    </a:cubicBezTo>
                    <a:cubicBezTo>
                      <a:pt x="632" y="541"/>
                      <a:pt x="631" y="543"/>
                      <a:pt x="633" y="543"/>
                    </a:cubicBezTo>
                    <a:cubicBezTo>
                      <a:pt x="633" y="544"/>
                      <a:pt x="632" y="543"/>
                      <a:pt x="631" y="543"/>
                    </a:cubicBezTo>
                    <a:cubicBezTo>
                      <a:pt x="631" y="543"/>
                      <a:pt x="630" y="542"/>
                      <a:pt x="630" y="542"/>
                    </a:cubicBezTo>
                    <a:close/>
                    <a:moveTo>
                      <a:pt x="634" y="555"/>
                    </a:moveTo>
                    <a:cubicBezTo>
                      <a:pt x="633" y="555"/>
                      <a:pt x="631" y="556"/>
                      <a:pt x="632" y="555"/>
                    </a:cubicBezTo>
                    <a:cubicBezTo>
                      <a:pt x="633" y="555"/>
                      <a:pt x="635" y="555"/>
                      <a:pt x="635" y="556"/>
                    </a:cubicBezTo>
                    <a:cubicBezTo>
                      <a:pt x="635" y="557"/>
                      <a:pt x="634" y="556"/>
                      <a:pt x="634" y="555"/>
                    </a:cubicBezTo>
                    <a:close/>
                    <a:moveTo>
                      <a:pt x="640" y="561"/>
                    </a:moveTo>
                    <a:cubicBezTo>
                      <a:pt x="640" y="561"/>
                      <a:pt x="640" y="560"/>
                      <a:pt x="640" y="560"/>
                    </a:cubicBezTo>
                    <a:cubicBezTo>
                      <a:pt x="639" y="560"/>
                      <a:pt x="638" y="560"/>
                      <a:pt x="638" y="560"/>
                    </a:cubicBezTo>
                    <a:cubicBezTo>
                      <a:pt x="638" y="559"/>
                      <a:pt x="640" y="560"/>
                      <a:pt x="641" y="560"/>
                    </a:cubicBezTo>
                    <a:cubicBezTo>
                      <a:pt x="641" y="560"/>
                      <a:pt x="641" y="561"/>
                      <a:pt x="640" y="561"/>
                    </a:cubicBezTo>
                    <a:close/>
                    <a:moveTo>
                      <a:pt x="654" y="561"/>
                    </a:moveTo>
                    <a:cubicBezTo>
                      <a:pt x="653" y="561"/>
                      <a:pt x="652" y="561"/>
                      <a:pt x="651" y="561"/>
                    </a:cubicBezTo>
                    <a:cubicBezTo>
                      <a:pt x="650" y="561"/>
                      <a:pt x="650" y="561"/>
                      <a:pt x="649" y="561"/>
                    </a:cubicBezTo>
                    <a:cubicBezTo>
                      <a:pt x="649" y="561"/>
                      <a:pt x="649" y="561"/>
                      <a:pt x="649" y="560"/>
                    </a:cubicBezTo>
                    <a:cubicBezTo>
                      <a:pt x="647" y="560"/>
                      <a:pt x="647" y="560"/>
                      <a:pt x="646" y="560"/>
                    </a:cubicBezTo>
                    <a:cubicBezTo>
                      <a:pt x="646" y="560"/>
                      <a:pt x="645" y="559"/>
                      <a:pt x="645" y="559"/>
                    </a:cubicBezTo>
                    <a:cubicBezTo>
                      <a:pt x="645" y="559"/>
                      <a:pt x="644" y="560"/>
                      <a:pt x="644" y="559"/>
                    </a:cubicBezTo>
                    <a:cubicBezTo>
                      <a:pt x="644" y="558"/>
                      <a:pt x="645" y="558"/>
                      <a:pt x="647" y="558"/>
                    </a:cubicBezTo>
                    <a:cubicBezTo>
                      <a:pt x="647" y="558"/>
                      <a:pt x="646" y="559"/>
                      <a:pt x="646" y="559"/>
                    </a:cubicBezTo>
                    <a:cubicBezTo>
                      <a:pt x="646" y="560"/>
                      <a:pt x="647" y="559"/>
                      <a:pt x="647" y="558"/>
                    </a:cubicBezTo>
                    <a:cubicBezTo>
                      <a:pt x="648" y="559"/>
                      <a:pt x="648" y="559"/>
                      <a:pt x="648" y="559"/>
                    </a:cubicBezTo>
                    <a:cubicBezTo>
                      <a:pt x="649" y="560"/>
                      <a:pt x="649" y="559"/>
                      <a:pt x="649" y="560"/>
                    </a:cubicBezTo>
                    <a:cubicBezTo>
                      <a:pt x="649" y="560"/>
                      <a:pt x="651" y="560"/>
                      <a:pt x="651" y="559"/>
                    </a:cubicBezTo>
                    <a:cubicBezTo>
                      <a:pt x="651" y="559"/>
                      <a:pt x="651" y="559"/>
                      <a:pt x="651" y="559"/>
                    </a:cubicBezTo>
                    <a:cubicBezTo>
                      <a:pt x="652" y="559"/>
                      <a:pt x="653" y="560"/>
                      <a:pt x="654" y="560"/>
                    </a:cubicBezTo>
                    <a:cubicBezTo>
                      <a:pt x="653" y="560"/>
                      <a:pt x="654" y="561"/>
                      <a:pt x="654" y="561"/>
                    </a:cubicBezTo>
                    <a:close/>
                    <a:moveTo>
                      <a:pt x="655" y="548"/>
                    </a:moveTo>
                    <a:cubicBezTo>
                      <a:pt x="655" y="548"/>
                      <a:pt x="654" y="549"/>
                      <a:pt x="654" y="549"/>
                    </a:cubicBezTo>
                    <a:cubicBezTo>
                      <a:pt x="654" y="549"/>
                      <a:pt x="654" y="548"/>
                      <a:pt x="654" y="548"/>
                    </a:cubicBezTo>
                    <a:cubicBezTo>
                      <a:pt x="653" y="548"/>
                      <a:pt x="652" y="548"/>
                      <a:pt x="651" y="548"/>
                    </a:cubicBezTo>
                    <a:cubicBezTo>
                      <a:pt x="650" y="548"/>
                      <a:pt x="648" y="547"/>
                      <a:pt x="647" y="547"/>
                    </a:cubicBezTo>
                    <a:cubicBezTo>
                      <a:pt x="646" y="547"/>
                      <a:pt x="645" y="547"/>
                      <a:pt x="643" y="546"/>
                    </a:cubicBezTo>
                    <a:cubicBezTo>
                      <a:pt x="643" y="546"/>
                      <a:pt x="643" y="546"/>
                      <a:pt x="642" y="546"/>
                    </a:cubicBezTo>
                    <a:cubicBezTo>
                      <a:pt x="642" y="546"/>
                      <a:pt x="640" y="546"/>
                      <a:pt x="640" y="546"/>
                    </a:cubicBezTo>
                    <a:cubicBezTo>
                      <a:pt x="640" y="546"/>
                      <a:pt x="640" y="545"/>
                      <a:pt x="640" y="545"/>
                    </a:cubicBezTo>
                    <a:cubicBezTo>
                      <a:pt x="640" y="545"/>
                      <a:pt x="640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9" y="545"/>
                      <a:pt x="639" y="545"/>
                      <a:pt x="639" y="545"/>
                    </a:cubicBezTo>
                    <a:cubicBezTo>
                      <a:pt x="638" y="545"/>
                      <a:pt x="638" y="545"/>
                      <a:pt x="638" y="545"/>
                    </a:cubicBezTo>
                    <a:cubicBezTo>
                      <a:pt x="637" y="545"/>
                      <a:pt x="636" y="545"/>
                      <a:pt x="636" y="545"/>
                    </a:cubicBezTo>
                    <a:cubicBezTo>
                      <a:pt x="635" y="545"/>
                      <a:pt x="635" y="544"/>
                      <a:pt x="635" y="544"/>
                    </a:cubicBezTo>
                    <a:cubicBezTo>
                      <a:pt x="635" y="544"/>
                      <a:pt x="635" y="544"/>
                      <a:pt x="635" y="544"/>
                    </a:cubicBezTo>
                    <a:cubicBezTo>
                      <a:pt x="635" y="544"/>
                      <a:pt x="634" y="544"/>
                      <a:pt x="634" y="544"/>
                    </a:cubicBezTo>
                    <a:cubicBezTo>
                      <a:pt x="634" y="544"/>
                      <a:pt x="633" y="543"/>
                      <a:pt x="633" y="543"/>
                    </a:cubicBezTo>
                    <a:cubicBezTo>
                      <a:pt x="633" y="543"/>
                      <a:pt x="634" y="543"/>
                      <a:pt x="634" y="543"/>
                    </a:cubicBezTo>
                    <a:cubicBezTo>
                      <a:pt x="634" y="543"/>
                      <a:pt x="635" y="543"/>
                      <a:pt x="635" y="543"/>
                    </a:cubicBezTo>
                    <a:cubicBezTo>
                      <a:pt x="635" y="543"/>
                      <a:pt x="635" y="543"/>
                      <a:pt x="635" y="543"/>
                    </a:cubicBezTo>
                    <a:cubicBezTo>
                      <a:pt x="636" y="543"/>
                      <a:pt x="636" y="543"/>
                      <a:pt x="636" y="543"/>
                    </a:cubicBezTo>
                    <a:cubicBezTo>
                      <a:pt x="636" y="543"/>
                      <a:pt x="637" y="543"/>
                      <a:pt x="637" y="543"/>
                    </a:cubicBezTo>
                    <a:cubicBezTo>
                      <a:pt x="637" y="543"/>
                      <a:pt x="637" y="544"/>
                      <a:pt x="637" y="544"/>
                    </a:cubicBezTo>
                    <a:cubicBezTo>
                      <a:pt x="637" y="544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8" y="543"/>
                      <a:pt x="638" y="543"/>
                      <a:pt x="638" y="543"/>
                    </a:cubicBezTo>
                    <a:cubicBezTo>
                      <a:pt x="639" y="543"/>
                      <a:pt x="639" y="544"/>
                      <a:pt x="639" y="544"/>
                    </a:cubicBezTo>
                    <a:cubicBezTo>
                      <a:pt x="639" y="544"/>
                      <a:pt x="639" y="544"/>
                      <a:pt x="639" y="544"/>
                    </a:cubicBezTo>
                    <a:cubicBezTo>
                      <a:pt x="639" y="544"/>
                      <a:pt x="640" y="543"/>
                      <a:pt x="640" y="543"/>
                    </a:cubicBezTo>
                    <a:cubicBezTo>
                      <a:pt x="640" y="543"/>
                      <a:pt x="640" y="544"/>
                      <a:pt x="640" y="54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0" y="544"/>
                      <a:pt x="641" y="544"/>
                      <a:pt x="641" y="545"/>
                    </a:cubicBezTo>
                    <a:cubicBezTo>
                      <a:pt x="641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2" y="545"/>
                    </a:cubicBezTo>
                    <a:cubicBezTo>
                      <a:pt x="642" y="545"/>
                      <a:pt x="642" y="545"/>
                      <a:pt x="643" y="545"/>
                    </a:cubicBezTo>
                    <a:cubicBezTo>
                      <a:pt x="643" y="545"/>
                      <a:pt x="643" y="545"/>
                      <a:pt x="643" y="545"/>
                    </a:cubicBezTo>
                    <a:cubicBezTo>
                      <a:pt x="643" y="545"/>
                      <a:pt x="643" y="544"/>
                      <a:pt x="643" y="544"/>
                    </a:cubicBezTo>
                    <a:cubicBezTo>
                      <a:pt x="643" y="544"/>
                      <a:pt x="643" y="544"/>
                      <a:pt x="643" y="544"/>
                    </a:cubicBezTo>
                    <a:cubicBezTo>
                      <a:pt x="643" y="544"/>
                      <a:pt x="644" y="544"/>
                      <a:pt x="644" y="545"/>
                    </a:cubicBezTo>
                    <a:cubicBezTo>
                      <a:pt x="644" y="545"/>
                      <a:pt x="644" y="545"/>
                      <a:pt x="644" y="545"/>
                    </a:cubicBezTo>
                    <a:cubicBezTo>
                      <a:pt x="645" y="546"/>
                      <a:pt x="645" y="546"/>
                      <a:pt x="645" y="546"/>
                    </a:cubicBezTo>
                    <a:cubicBezTo>
                      <a:pt x="645" y="546"/>
                      <a:pt x="646" y="546"/>
                      <a:pt x="646" y="546"/>
                    </a:cubicBezTo>
                    <a:cubicBezTo>
                      <a:pt x="646" y="546"/>
                      <a:pt x="647" y="546"/>
                      <a:pt x="647" y="546"/>
                    </a:cubicBezTo>
                    <a:cubicBezTo>
                      <a:pt x="647" y="546"/>
                      <a:pt x="648" y="546"/>
                      <a:pt x="648" y="546"/>
                    </a:cubicBezTo>
                    <a:cubicBezTo>
                      <a:pt x="648" y="547"/>
                      <a:pt x="648" y="547"/>
                      <a:pt x="648" y="547"/>
                    </a:cubicBezTo>
                    <a:cubicBezTo>
                      <a:pt x="648" y="547"/>
                      <a:pt x="648" y="547"/>
                      <a:pt x="648" y="546"/>
                    </a:cubicBezTo>
                    <a:cubicBezTo>
                      <a:pt x="648" y="546"/>
                      <a:pt x="648" y="546"/>
                      <a:pt x="648" y="546"/>
                    </a:cubicBezTo>
                    <a:cubicBezTo>
                      <a:pt x="649" y="546"/>
                      <a:pt x="650" y="546"/>
                      <a:pt x="651" y="547"/>
                    </a:cubicBezTo>
                    <a:cubicBezTo>
                      <a:pt x="651" y="547"/>
                      <a:pt x="651" y="547"/>
                      <a:pt x="651" y="547"/>
                    </a:cubicBezTo>
                    <a:cubicBezTo>
                      <a:pt x="652" y="547"/>
                      <a:pt x="652" y="546"/>
                      <a:pt x="653" y="546"/>
                    </a:cubicBezTo>
                    <a:cubicBezTo>
                      <a:pt x="653" y="548"/>
                      <a:pt x="655" y="547"/>
                      <a:pt x="656" y="548"/>
                    </a:cubicBezTo>
                    <a:cubicBezTo>
                      <a:pt x="656" y="548"/>
                      <a:pt x="657" y="547"/>
                      <a:pt x="657" y="547"/>
                    </a:cubicBezTo>
                    <a:cubicBezTo>
                      <a:pt x="658" y="548"/>
                      <a:pt x="658" y="547"/>
                      <a:pt x="659" y="547"/>
                    </a:cubicBezTo>
                    <a:cubicBezTo>
                      <a:pt x="660" y="547"/>
                      <a:pt x="660" y="548"/>
                      <a:pt x="660" y="548"/>
                    </a:cubicBezTo>
                    <a:cubicBezTo>
                      <a:pt x="660" y="548"/>
                      <a:pt x="662" y="547"/>
                      <a:pt x="663" y="548"/>
                    </a:cubicBezTo>
                    <a:cubicBezTo>
                      <a:pt x="662" y="549"/>
                      <a:pt x="661" y="548"/>
                      <a:pt x="660" y="548"/>
                    </a:cubicBezTo>
                    <a:cubicBezTo>
                      <a:pt x="659" y="548"/>
                      <a:pt x="658" y="548"/>
                      <a:pt x="657" y="548"/>
                    </a:cubicBezTo>
                    <a:cubicBezTo>
                      <a:pt x="657" y="549"/>
                      <a:pt x="656" y="548"/>
                      <a:pt x="655" y="548"/>
                    </a:cubicBezTo>
                    <a:close/>
                    <a:moveTo>
                      <a:pt x="664" y="561"/>
                    </a:moveTo>
                    <a:cubicBezTo>
                      <a:pt x="663" y="561"/>
                      <a:pt x="663" y="561"/>
                      <a:pt x="662" y="561"/>
                    </a:cubicBezTo>
                    <a:cubicBezTo>
                      <a:pt x="661" y="561"/>
                      <a:pt x="660" y="560"/>
                      <a:pt x="659" y="560"/>
                    </a:cubicBezTo>
                    <a:cubicBezTo>
                      <a:pt x="659" y="560"/>
                      <a:pt x="659" y="560"/>
                      <a:pt x="658" y="560"/>
                    </a:cubicBezTo>
                    <a:cubicBezTo>
                      <a:pt x="658" y="560"/>
                      <a:pt x="658" y="560"/>
                      <a:pt x="658" y="560"/>
                    </a:cubicBezTo>
                    <a:cubicBezTo>
                      <a:pt x="658" y="560"/>
                      <a:pt x="657" y="560"/>
                      <a:pt x="657" y="560"/>
                    </a:cubicBezTo>
                    <a:cubicBezTo>
                      <a:pt x="656" y="561"/>
                      <a:pt x="657" y="561"/>
                      <a:pt x="657" y="561"/>
                    </a:cubicBezTo>
                    <a:cubicBezTo>
                      <a:pt x="658" y="561"/>
                      <a:pt x="658" y="561"/>
                      <a:pt x="659" y="561"/>
                    </a:cubicBezTo>
                    <a:cubicBezTo>
                      <a:pt x="660" y="562"/>
                      <a:pt x="661" y="561"/>
                      <a:pt x="662" y="562"/>
                    </a:cubicBezTo>
                    <a:cubicBezTo>
                      <a:pt x="661" y="563"/>
                      <a:pt x="660" y="562"/>
                      <a:pt x="660" y="562"/>
                    </a:cubicBezTo>
                    <a:cubicBezTo>
                      <a:pt x="658" y="562"/>
                      <a:pt x="658" y="562"/>
                      <a:pt x="658" y="562"/>
                    </a:cubicBezTo>
                    <a:cubicBezTo>
                      <a:pt x="657" y="561"/>
                      <a:pt x="657" y="562"/>
                      <a:pt x="656" y="561"/>
                    </a:cubicBezTo>
                    <a:cubicBezTo>
                      <a:pt x="656" y="561"/>
                      <a:pt x="656" y="560"/>
                      <a:pt x="656" y="560"/>
                    </a:cubicBezTo>
                    <a:cubicBezTo>
                      <a:pt x="656" y="559"/>
                      <a:pt x="656" y="560"/>
                      <a:pt x="657" y="560"/>
                    </a:cubicBezTo>
                    <a:cubicBezTo>
                      <a:pt x="657" y="560"/>
                      <a:pt x="658" y="560"/>
                      <a:pt x="658" y="560"/>
                    </a:cubicBezTo>
                    <a:cubicBezTo>
                      <a:pt x="658" y="560"/>
                      <a:pt x="659" y="560"/>
                      <a:pt x="660" y="560"/>
                    </a:cubicBezTo>
                    <a:cubicBezTo>
                      <a:pt x="660" y="560"/>
                      <a:pt x="661" y="560"/>
                      <a:pt x="661" y="560"/>
                    </a:cubicBezTo>
                    <a:cubicBezTo>
                      <a:pt x="662" y="560"/>
                      <a:pt x="662" y="561"/>
                      <a:pt x="662" y="561"/>
                    </a:cubicBezTo>
                    <a:cubicBezTo>
                      <a:pt x="664" y="561"/>
                      <a:pt x="665" y="560"/>
                      <a:pt x="666" y="561"/>
                    </a:cubicBezTo>
                    <a:cubicBezTo>
                      <a:pt x="666" y="562"/>
                      <a:pt x="665" y="561"/>
                      <a:pt x="664" y="561"/>
                    </a:cubicBezTo>
                    <a:close/>
                    <a:moveTo>
                      <a:pt x="666" y="550"/>
                    </a:moveTo>
                    <a:cubicBezTo>
                      <a:pt x="665" y="550"/>
                      <a:pt x="665" y="549"/>
                      <a:pt x="663" y="549"/>
                    </a:cubicBezTo>
                    <a:cubicBezTo>
                      <a:pt x="664" y="549"/>
                      <a:pt x="665" y="549"/>
                      <a:pt x="666" y="549"/>
                    </a:cubicBezTo>
                    <a:cubicBezTo>
                      <a:pt x="667" y="549"/>
                      <a:pt x="667" y="549"/>
                      <a:pt x="667" y="549"/>
                    </a:cubicBezTo>
                    <a:cubicBezTo>
                      <a:pt x="668" y="549"/>
                      <a:pt x="668" y="549"/>
                      <a:pt x="669" y="549"/>
                    </a:cubicBezTo>
                    <a:cubicBezTo>
                      <a:pt x="670" y="549"/>
                      <a:pt x="670" y="548"/>
                      <a:pt x="671" y="549"/>
                    </a:cubicBezTo>
                    <a:cubicBezTo>
                      <a:pt x="670" y="550"/>
                      <a:pt x="668" y="550"/>
                      <a:pt x="666" y="550"/>
                    </a:cubicBezTo>
                    <a:close/>
                    <a:moveTo>
                      <a:pt x="670" y="562"/>
                    </a:moveTo>
                    <a:cubicBezTo>
                      <a:pt x="669" y="562"/>
                      <a:pt x="668" y="562"/>
                      <a:pt x="667" y="561"/>
                    </a:cubicBezTo>
                    <a:cubicBezTo>
                      <a:pt x="667" y="560"/>
                      <a:pt x="668" y="561"/>
                      <a:pt x="669" y="561"/>
                    </a:cubicBezTo>
                    <a:cubicBezTo>
                      <a:pt x="670" y="561"/>
                      <a:pt x="671" y="561"/>
                      <a:pt x="672" y="562"/>
                    </a:cubicBezTo>
                    <a:cubicBezTo>
                      <a:pt x="672" y="563"/>
                      <a:pt x="671" y="562"/>
                      <a:pt x="670" y="562"/>
                    </a:cubicBezTo>
                    <a:close/>
                    <a:moveTo>
                      <a:pt x="727" y="527"/>
                    </a:moveTo>
                    <a:cubicBezTo>
                      <a:pt x="727" y="528"/>
                      <a:pt x="727" y="528"/>
                      <a:pt x="726" y="528"/>
                    </a:cubicBezTo>
                    <a:cubicBezTo>
                      <a:pt x="726" y="528"/>
                      <a:pt x="726" y="528"/>
                      <a:pt x="726" y="528"/>
                    </a:cubicBezTo>
                    <a:cubicBezTo>
                      <a:pt x="726" y="528"/>
                      <a:pt x="725" y="529"/>
                      <a:pt x="725" y="529"/>
                    </a:cubicBezTo>
                    <a:cubicBezTo>
                      <a:pt x="725" y="529"/>
                      <a:pt x="725" y="529"/>
                      <a:pt x="724" y="529"/>
                    </a:cubicBezTo>
                    <a:cubicBezTo>
                      <a:pt x="724" y="529"/>
                      <a:pt x="724" y="529"/>
                      <a:pt x="723" y="530"/>
                    </a:cubicBezTo>
                    <a:cubicBezTo>
                      <a:pt x="722" y="529"/>
                      <a:pt x="724" y="529"/>
                      <a:pt x="725" y="528"/>
                    </a:cubicBezTo>
                    <a:cubicBezTo>
                      <a:pt x="726" y="528"/>
                      <a:pt x="727" y="528"/>
                      <a:pt x="727" y="527"/>
                    </a:cubicBezTo>
                    <a:cubicBezTo>
                      <a:pt x="728" y="527"/>
                      <a:pt x="727" y="528"/>
                      <a:pt x="727" y="527"/>
                    </a:cubicBezTo>
                    <a:close/>
                    <a:moveTo>
                      <a:pt x="753" y="501"/>
                    </a:moveTo>
                    <a:cubicBezTo>
                      <a:pt x="753" y="501"/>
                      <a:pt x="752" y="501"/>
                      <a:pt x="752" y="501"/>
                    </a:cubicBezTo>
                    <a:cubicBezTo>
                      <a:pt x="751" y="503"/>
                      <a:pt x="752" y="503"/>
                      <a:pt x="751" y="504"/>
                    </a:cubicBezTo>
                    <a:cubicBezTo>
                      <a:pt x="750" y="506"/>
                      <a:pt x="748" y="507"/>
                      <a:pt x="748" y="507"/>
                    </a:cubicBezTo>
                    <a:cubicBezTo>
                      <a:pt x="746" y="507"/>
                      <a:pt x="749" y="505"/>
                      <a:pt x="750" y="502"/>
                    </a:cubicBezTo>
                    <a:cubicBezTo>
                      <a:pt x="750" y="503"/>
                      <a:pt x="751" y="500"/>
                      <a:pt x="752" y="501"/>
                    </a:cubicBezTo>
                    <a:cubicBezTo>
                      <a:pt x="752" y="500"/>
                      <a:pt x="754" y="500"/>
                      <a:pt x="753" y="500"/>
                    </a:cubicBezTo>
                    <a:cubicBezTo>
                      <a:pt x="754" y="499"/>
                      <a:pt x="754" y="500"/>
                      <a:pt x="753" y="501"/>
                    </a:cubicBezTo>
                    <a:close/>
                    <a:moveTo>
                      <a:pt x="756" y="520"/>
                    </a:move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1"/>
                      <a:pt x="756" y="521"/>
                      <a:pt x="756" y="521"/>
                    </a:cubicBezTo>
                    <a:cubicBezTo>
                      <a:pt x="756" y="522"/>
                      <a:pt x="756" y="522"/>
                      <a:pt x="756" y="522"/>
                    </a:cubicBezTo>
                    <a:cubicBezTo>
                      <a:pt x="755" y="522"/>
                      <a:pt x="755" y="522"/>
                      <a:pt x="755" y="521"/>
                    </a:cubicBezTo>
                    <a:cubicBezTo>
                      <a:pt x="755" y="521"/>
                      <a:pt x="755" y="521"/>
                      <a:pt x="755" y="521"/>
                    </a:cubicBezTo>
                    <a:cubicBezTo>
                      <a:pt x="755" y="521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ubicBezTo>
                      <a:pt x="756" y="520"/>
                      <a:pt x="756" y="520"/>
                      <a:pt x="756" y="520"/>
                    </a:cubicBezTo>
                    <a:close/>
                    <a:moveTo>
                      <a:pt x="757" y="517"/>
                    </a:moveTo>
                    <a:cubicBezTo>
                      <a:pt x="756" y="517"/>
                      <a:pt x="759" y="516"/>
                      <a:pt x="759" y="515"/>
                    </a:cubicBezTo>
                    <a:cubicBezTo>
                      <a:pt x="760" y="515"/>
                      <a:pt x="757" y="517"/>
                      <a:pt x="757" y="517"/>
                    </a:cubicBezTo>
                    <a:close/>
                    <a:moveTo>
                      <a:pt x="759" y="512"/>
                    </a:moveTo>
                    <a:cubicBezTo>
                      <a:pt x="758" y="512"/>
                      <a:pt x="759" y="511"/>
                      <a:pt x="759" y="510"/>
                    </a:cubicBezTo>
                    <a:cubicBezTo>
                      <a:pt x="760" y="511"/>
                      <a:pt x="759" y="511"/>
                      <a:pt x="759" y="512"/>
                    </a:cubicBezTo>
                    <a:close/>
                    <a:moveTo>
                      <a:pt x="760" y="510"/>
                    </a:moveTo>
                    <a:cubicBezTo>
                      <a:pt x="759" y="510"/>
                      <a:pt x="759" y="508"/>
                      <a:pt x="759" y="507"/>
                    </a:cubicBezTo>
                    <a:cubicBezTo>
                      <a:pt x="760" y="508"/>
                      <a:pt x="760" y="509"/>
                      <a:pt x="760" y="510"/>
                    </a:cubicBezTo>
                    <a:close/>
                    <a:moveTo>
                      <a:pt x="760" y="507"/>
                    </a:moveTo>
                    <a:cubicBezTo>
                      <a:pt x="759" y="507"/>
                      <a:pt x="760" y="506"/>
                      <a:pt x="761" y="505"/>
                    </a:cubicBezTo>
                    <a:cubicBezTo>
                      <a:pt x="761" y="506"/>
                      <a:pt x="760" y="507"/>
                      <a:pt x="760" y="507"/>
                    </a:cubicBezTo>
                    <a:close/>
                    <a:moveTo>
                      <a:pt x="321" y="795"/>
                    </a:moveTo>
                    <a:cubicBezTo>
                      <a:pt x="320" y="795"/>
                      <a:pt x="320" y="793"/>
                      <a:pt x="319" y="793"/>
                    </a:cubicBezTo>
                    <a:cubicBezTo>
                      <a:pt x="318" y="793"/>
                      <a:pt x="318" y="793"/>
                      <a:pt x="317" y="792"/>
                    </a:cubicBezTo>
                    <a:cubicBezTo>
                      <a:pt x="316" y="792"/>
                      <a:pt x="314" y="790"/>
                      <a:pt x="313" y="790"/>
                    </a:cubicBezTo>
                    <a:cubicBezTo>
                      <a:pt x="312" y="790"/>
                      <a:pt x="311" y="788"/>
                      <a:pt x="311" y="788"/>
                    </a:cubicBezTo>
                    <a:cubicBezTo>
                      <a:pt x="311" y="788"/>
                      <a:pt x="310" y="788"/>
                      <a:pt x="310" y="788"/>
                    </a:cubicBezTo>
                    <a:cubicBezTo>
                      <a:pt x="309" y="787"/>
                      <a:pt x="308" y="787"/>
                      <a:pt x="308" y="786"/>
                    </a:cubicBezTo>
                    <a:cubicBezTo>
                      <a:pt x="308" y="786"/>
                      <a:pt x="308" y="786"/>
                      <a:pt x="308" y="786"/>
                    </a:cubicBezTo>
                    <a:cubicBezTo>
                      <a:pt x="308" y="785"/>
                      <a:pt x="306" y="785"/>
                      <a:pt x="304" y="784"/>
                    </a:cubicBezTo>
                    <a:cubicBezTo>
                      <a:pt x="303" y="783"/>
                      <a:pt x="301" y="781"/>
                      <a:pt x="300" y="781"/>
                    </a:cubicBezTo>
                    <a:cubicBezTo>
                      <a:pt x="299" y="781"/>
                      <a:pt x="296" y="778"/>
                      <a:pt x="296" y="778"/>
                    </a:cubicBezTo>
                    <a:cubicBezTo>
                      <a:pt x="296" y="778"/>
                      <a:pt x="295" y="778"/>
                      <a:pt x="295" y="778"/>
                    </a:cubicBezTo>
                    <a:cubicBezTo>
                      <a:pt x="295" y="778"/>
                      <a:pt x="294" y="777"/>
                      <a:pt x="294" y="777"/>
                    </a:cubicBezTo>
                    <a:cubicBezTo>
                      <a:pt x="294" y="777"/>
                      <a:pt x="294" y="777"/>
                      <a:pt x="293" y="776"/>
                    </a:cubicBezTo>
                    <a:cubicBezTo>
                      <a:pt x="292" y="776"/>
                      <a:pt x="291" y="775"/>
                      <a:pt x="289" y="774"/>
                    </a:cubicBezTo>
                    <a:cubicBezTo>
                      <a:pt x="289" y="773"/>
                      <a:pt x="289" y="773"/>
                      <a:pt x="288" y="772"/>
                    </a:cubicBezTo>
                    <a:cubicBezTo>
                      <a:pt x="288" y="772"/>
                      <a:pt x="287" y="771"/>
                      <a:pt x="287" y="771"/>
                    </a:cubicBezTo>
                    <a:cubicBezTo>
                      <a:pt x="286" y="771"/>
                      <a:pt x="285" y="770"/>
                      <a:pt x="285" y="770"/>
                    </a:cubicBezTo>
                    <a:cubicBezTo>
                      <a:pt x="284" y="769"/>
                      <a:pt x="284" y="769"/>
                      <a:pt x="283" y="768"/>
                    </a:cubicBezTo>
                    <a:cubicBezTo>
                      <a:pt x="283" y="768"/>
                      <a:pt x="282" y="768"/>
                      <a:pt x="281" y="767"/>
                    </a:cubicBezTo>
                    <a:cubicBezTo>
                      <a:pt x="280" y="767"/>
                      <a:pt x="280" y="766"/>
                      <a:pt x="279" y="766"/>
                    </a:cubicBezTo>
                    <a:cubicBezTo>
                      <a:pt x="279" y="765"/>
                      <a:pt x="278" y="765"/>
                      <a:pt x="278" y="764"/>
                    </a:cubicBezTo>
                    <a:cubicBezTo>
                      <a:pt x="277" y="764"/>
                      <a:pt x="277" y="764"/>
                      <a:pt x="277" y="763"/>
                    </a:cubicBezTo>
                    <a:cubicBezTo>
                      <a:pt x="276" y="762"/>
                      <a:pt x="274" y="761"/>
                      <a:pt x="274" y="761"/>
                    </a:cubicBezTo>
                    <a:cubicBezTo>
                      <a:pt x="273" y="760"/>
                      <a:pt x="272" y="759"/>
                      <a:pt x="272" y="759"/>
                    </a:cubicBezTo>
                    <a:cubicBezTo>
                      <a:pt x="271" y="759"/>
                      <a:pt x="272" y="758"/>
                      <a:pt x="271" y="758"/>
                    </a:cubicBezTo>
                    <a:cubicBezTo>
                      <a:pt x="271" y="758"/>
                      <a:pt x="271" y="758"/>
                      <a:pt x="270" y="758"/>
                    </a:cubicBezTo>
                    <a:cubicBezTo>
                      <a:pt x="270" y="757"/>
                      <a:pt x="270" y="757"/>
                      <a:pt x="270" y="756"/>
                    </a:cubicBezTo>
                    <a:cubicBezTo>
                      <a:pt x="269" y="756"/>
                      <a:pt x="269" y="755"/>
                      <a:pt x="268" y="755"/>
                    </a:cubicBezTo>
                    <a:cubicBezTo>
                      <a:pt x="268" y="755"/>
                      <a:pt x="267" y="754"/>
                      <a:pt x="266" y="753"/>
                    </a:cubicBezTo>
                    <a:cubicBezTo>
                      <a:pt x="265" y="752"/>
                      <a:pt x="264" y="751"/>
                      <a:pt x="264" y="750"/>
                    </a:cubicBezTo>
                    <a:cubicBezTo>
                      <a:pt x="262" y="750"/>
                      <a:pt x="262" y="749"/>
                      <a:pt x="261" y="749"/>
                    </a:cubicBezTo>
                    <a:cubicBezTo>
                      <a:pt x="261" y="748"/>
                      <a:pt x="260" y="748"/>
                      <a:pt x="259" y="747"/>
                    </a:cubicBezTo>
                    <a:cubicBezTo>
                      <a:pt x="260" y="746"/>
                      <a:pt x="258" y="746"/>
                      <a:pt x="258" y="746"/>
                    </a:cubicBezTo>
                    <a:cubicBezTo>
                      <a:pt x="258" y="745"/>
                      <a:pt x="258" y="745"/>
                      <a:pt x="258" y="744"/>
                    </a:cubicBezTo>
                    <a:cubicBezTo>
                      <a:pt x="258" y="744"/>
                      <a:pt x="257" y="744"/>
                      <a:pt x="257" y="744"/>
                    </a:cubicBezTo>
                    <a:cubicBezTo>
                      <a:pt x="257" y="743"/>
                      <a:pt x="256" y="743"/>
                      <a:pt x="256" y="743"/>
                    </a:cubicBezTo>
                    <a:cubicBezTo>
                      <a:pt x="256" y="743"/>
                      <a:pt x="256" y="742"/>
                      <a:pt x="256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2"/>
                      <a:pt x="255" y="742"/>
                      <a:pt x="255" y="742"/>
                    </a:cubicBezTo>
                    <a:cubicBezTo>
                      <a:pt x="255" y="741"/>
                      <a:pt x="254" y="741"/>
                      <a:pt x="254" y="740"/>
                    </a:cubicBezTo>
                    <a:cubicBezTo>
                      <a:pt x="253" y="740"/>
                      <a:pt x="251" y="738"/>
                      <a:pt x="251" y="738"/>
                    </a:cubicBezTo>
                    <a:cubicBezTo>
                      <a:pt x="250" y="737"/>
                      <a:pt x="250" y="737"/>
                      <a:pt x="250" y="737"/>
                    </a:cubicBezTo>
                    <a:cubicBezTo>
                      <a:pt x="250" y="737"/>
                      <a:pt x="250" y="736"/>
                      <a:pt x="250" y="736"/>
                    </a:cubicBezTo>
                    <a:cubicBezTo>
                      <a:pt x="249" y="735"/>
                      <a:pt x="248" y="734"/>
                      <a:pt x="247" y="733"/>
                    </a:cubicBezTo>
                    <a:cubicBezTo>
                      <a:pt x="247" y="732"/>
                      <a:pt x="246" y="731"/>
                      <a:pt x="246" y="730"/>
                    </a:cubicBezTo>
                    <a:cubicBezTo>
                      <a:pt x="246" y="730"/>
                      <a:pt x="245" y="729"/>
                      <a:pt x="245" y="729"/>
                    </a:cubicBezTo>
                    <a:cubicBezTo>
                      <a:pt x="244" y="729"/>
                      <a:pt x="244" y="728"/>
                      <a:pt x="244" y="728"/>
                    </a:cubicBezTo>
                    <a:cubicBezTo>
                      <a:pt x="243" y="727"/>
                      <a:pt x="242" y="725"/>
                      <a:pt x="241" y="724"/>
                    </a:cubicBezTo>
                    <a:cubicBezTo>
                      <a:pt x="241" y="724"/>
                      <a:pt x="241" y="723"/>
                      <a:pt x="241" y="723"/>
                    </a:cubicBezTo>
                    <a:cubicBezTo>
                      <a:pt x="241" y="723"/>
                      <a:pt x="240" y="723"/>
                      <a:pt x="240" y="723"/>
                    </a:cubicBezTo>
                    <a:cubicBezTo>
                      <a:pt x="240" y="722"/>
                      <a:pt x="239" y="720"/>
                      <a:pt x="239" y="720"/>
                    </a:cubicBezTo>
                    <a:cubicBezTo>
                      <a:pt x="239" y="720"/>
                      <a:pt x="239" y="719"/>
                      <a:pt x="238" y="719"/>
                    </a:cubicBezTo>
                    <a:cubicBezTo>
                      <a:pt x="238" y="718"/>
                      <a:pt x="237" y="717"/>
                      <a:pt x="237" y="717"/>
                    </a:cubicBezTo>
                    <a:cubicBezTo>
                      <a:pt x="237" y="716"/>
                      <a:pt x="236" y="715"/>
                      <a:pt x="236" y="714"/>
                    </a:cubicBezTo>
                    <a:cubicBezTo>
                      <a:pt x="235" y="713"/>
                      <a:pt x="235" y="712"/>
                      <a:pt x="235" y="712"/>
                    </a:cubicBezTo>
                    <a:cubicBezTo>
                      <a:pt x="235" y="712"/>
                      <a:pt x="235" y="712"/>
                      <a:pt x="235" y="712"/>
                    </a:cubicBezTo>
                    <a:cubicBezTo>
                      <a:pt x="235" y="711"/>
                      <a:pt x="234" y="711"/>
                      <a:pt x="234" y="711"/>
                    </a:cubicBezTo>
                    <a:cubicBezTo>
                      <a:pt x="234" y="710"/>
                      <a:pt x="233" y="708"/>
                      <a:pt x="233" y="707"/>
                    </a:cubicBezTo>
                    <a:cubicBezTo>
                      <a:pt x="233" y="707"/>
                      <a:pt x="232" y="707"/>
                      <a:pt x="232" y="707"/>
                    </a:cubicBezTo>
                    <a:cubicBezTo>
                      <a:pt x="232" y="706"/>
                      <a:pt x="232" y="705"/>
                      <a:pt x="232" y="705"/>
                    </a:cubicBezTo>
                    <a:cubicBezTo>
                      <a:pt x="232" y="705"/>
                      <a:pt x="232" y="705"/>
                      <a:pt x="232" y="704"/>
                    </a:cubicBezTo>
                    <a:cubicBezTo>
                      <a:pt x="232" y="704"/>
                      <a:pt x="231" y="704"/>
                      <a:pt x="231" y="704"/>
                    </a:cubicBezTo>
                    <a:cubicBezTo>
                      <a:pt x="230" y="703"/>
                      <a:pt x="230" y="702"/>
                      <a:pt x="230" y="701"/>
                    </a:cubicBezTo>
                    <a:cubicBezTo>
                      <a:pt x="230" y="701"/>
                      <a:pt x="230" y="701"/>
                      <a:pt x="230" y="701"/>
                    </a:cubicBezTo>
                    <a:cubicBezTo>
                      <a:pt x="229" y="699"/>
                      <a:pt x="229" y="698"/>
                      <a:pt x="229" y="696"/>
                    </a:cubicBezTo>
                    <a:cubicBezTo>
                      <a:pt x="229" y="696"/>
                      <a:pt x="228" y="697"/>
                      <a:pt x="228" y="696"/>
                    </a:cubicBezTo>
                    <a:cubicBezTo>
                      <a:pt x="228" y="696"/>
                      <a:pt x="228" y="695"/>
                      <a:pt x="228" y="695"/>
                    </a:cubicBezTo>
                    <a:cubicBezTo>
                      <a:pt x="227" y="695"/>
                      <a:pt x="228" y="693"/>
                      <a:pt x="228" y="692"/>
                    </a:cubicBezTo>
                    <a:cubicBezTo>
                      <a:pt x="227" y="691"/>
                      <a:pt x="226" y="695"/>
                      <a:pt x="226" y="694"/>
                    </a:cubicBezTo>
                    <a:cubicBezTo>
                      <a:pt x="224" y="685"/>
                      <a:pt x="222" y="673"/>
                      <a:pt x="223" y="665"/>
                    </a:cubicBezTo>
                    <a:cubicBezTo>
                      <a:pt x="223" y="664"/>
                      <a:pt x="223" y="663"/>
                      <a:pt x="223" y="663"/>
                    </a:cubicBezTo>
                    <a:cubicBezTo>
                      <a:pt x="223" y="662"/>
                      <a:pt x="223" y="662"/>
                      <a:pt x="223" y="662"/>
                    </a:cubicBezTo>
                    <a:cubicBezTo>
                      <a:pt x="223" y="662"/>
                      <a:pt x="223" y="661"/>
                      <a:pt x="223" y="660"/>
                    </a:cubicBezTo>
                    <a:cubicBezTo>
                      <a:pt x="223" y="660"/>
                      <a:pt x="224" y="660"/>
                      <a:pt x="224" y="660"/>
                    </a:cubicBezTo>
                    <a:cubicBezTo>
                      <a:pt x="224" y="658"/>
                      <a:pt x="224" y="650"/>
                      <a:pt x="225" y="649"/>
                    </a:cubicBezTo>
                    <a:cubicBezTo>
                      <a:pt x="225" y="649"/>
                      <a:pt x="225" y="649"/>
                      <a:pt x="225" y="648"/>
                    </a:cubicBezTo>
                    <a:cubicBezTo>
                      <a:pt x="225" y="648"/>
                      <a:pt x="226" y="648"/>
                      <a:pt x="226" y="648"/>
                    </a:cubicBezTo>
                    <a:cubicBezTo>
                      <a:pt x="226" y="648"/>
                      <a:pt x="225" y="648"/>
                      <a:pt x="226" y="647"/>
                    </a:cubicBezTo>
                    <a:cubicBezTo>
                      <a:pt x="226" y="646"/>
                      <a:pt x="227" y="645"/>
                      <a:pt x="227" y="644"/>
                    </a:cubicBezTo>
                    <a:cubicBezTo>
                      <a:pt x="227" y="643"/>
                      <a:pt x="228" y="643"/>
                      <a:pt x="228" y="642"/>
                    </a:cubicBezTo>
                    <a:cubicBezTo>
                      <a:pt x="228" y="642"/>
                      <a:pt x="228" y="642"/>
                      <a:pt x="228" y="642"/>
                    </a:cubicBezTo>
                    <a:cubicBezTo>
                      <a:pt x="229" y="640"/>
                      <a:pt x="229" y="639"/>
                      <a:pt x="230" y="639"/>
                    </a:cubicBezTo>
                    <a:cubicBezTo>
                      <a:pt x="230" y="639"/>
                      <a:pt x="230" y="638"/>
                      <a:pt x="230" y="638"/>
                    </a:cubicBezTo>
                    <a:cubicBezTo>
                      <a:pt x="230" y="637"/>
                      <a:pt x="231" y="637"/>
                      <a:pt x="231" y="636"/>
                    </a:cubicBezTo>
                    <a:cubicBezTo>
                      <a:pt x="233" y="635"/>
                      <a:pt x="234" y="633"/>
                      <a:pt x="236" y="632"/>
                    </a:cubicBezTo>
                    <a:cubicBezTo>
                      <a:pt x="243" y="626"/>
                      <a:pt x="251" y="621"/>
                      <a:pt x="260" y="623"/>
                    </a:cubicBezTo>
                    <a:cubicBezTo>
                      <a:pt x="266" y="623"/>
                      <a:pt x="273" y="626"/>
                      <a:pt x="277" y="630"/>
                    </a:cubicBezTo>
                    <a:cubicBezTo>
                      <a:pt x="281" y="635"/>
                      <a:pt x="280" y="641"/>
                      <a:pt x="278" y="646"/>
                    </a:cubicBezTo>
                    <a:cubicBezTo>
                      <a:pt x="278" y="647"/>
                      <a:pt x="276" y="648"/>
                      <a:pt x="276" y="647"/>
                    </a:cubicBezTo>
                    <a:cubicBezTo>
                      <a:pt x="276" y="646"/>
                      <a:pt x="276" y="645"/>
                      <a:pt x="276" y="644"/>
                    </a:cubicBezTo>
                    <a:cubicBezTo>
                      <a:pt x="276" y="642"/>
                      <a:pt x="274" y="639"/>
                      <a:pt x="272" y="638"/>
                    </a:cubicBezTo>
                    <a:cubicBezTo>
                      <a:pt x="268" y="634"/>
                      <a:pt x="262" y="634"/>
                      <a:pt x="258" y="637"/>
                    </a:cubicBezTo>
                    <a:cubicBezTo>
                      <a:pt x="254" y="639"/>
                      <a:pt x="250" y="644"/>
                      <a:pt x="251" y="653"/>
                    </a:cubicBezTo>
                    <a:cubicBezTo>
                      <a:pt x="251" y="660"/>
                      <a:pt x="256" y="667"/>
                      <a:pt x="261" y="671"/>
                    </a:cubicBezTo>
                    <a:cubicBezTo>
                      <a:pt x="268" y="675"/>
                      <a:pt x="277" y="676"/>
                      <a:pt x="284" y="674"/>
                    </a:cubicBezTo>
                    <a:cubicBezTo>
                      <a:pt x="293" y="672"/>
                      <a:pt x="303" y="667"/>
                      <a:pt x="309" y="656"/>
                    </a:cubicBezTo>
                    <a:cubicBezTo>
                      <a:pt x="314" y="646"/>
                      <a:pt x="318" y="633"/>
                      <a:pt x="315" y="622"/>
                    </a:cubicBezTo>
                    <a:cubicBezTo>
                      <a:pt x="312" y="614"/>
                      <a:pt x="305" y="605"/>
                      <a:pt x="295" y="609"/>
                    </a:cubicBezTo>
                    <a:cubicBezTo>
                      <a:pt x="298" y="600"/>
                      <a:pt x="296" y="591"/>
                      <a:pt x="288" y="585"/>
                    </a:cubicBezTo>
                    <a:cubicBezTo>
                      <a:pt x="282" y="579"/>
                      <a:pt x="275" y="578"/>
                      <a:pt x="267" y="577"/>
                    </a:cubicBezTo>
                    <a:cubicBezTo>
                      <a:pt x="243" y="577"/>
                      <a:pt x="240" y="595"/>
                      <a:pt x="239" y="596"/>
                    </a:cubicBezTo>
                    <a:cubicBezTo>
                      <a:pt x="233" y="589"/>
                      <a:pt x="227" y="589"/>
                      <a:pt x="220" y="590"/>
                    </a:cubicBezTo>
                    <a:cubicBezTo>
                      <a:pt x="213" y="591"/>
                      <a:pt x="208" y="596"/>
                      <a:pt x="203" y="601"/>
                    </a:cubicBezTo>
                    <a:cubicBezTo>
                      <a:pt x="184" y="619"/>
                      <a:pt x="183" y="654"/>
                      <a:pt x="190" y="678"/>
                    </a:cubicBezTo>
                    <a:cubicBezTo>
                      <a:pt x="192" y="686"/>
                      <a:pt x="196" y="693"/>
                      <a:pt x="199" y="701"/>
                    </a:cubicBezTo>
                    <a:cubicBezTo>
                      <a:pt x="199" y="702"/>
                      <a:pt x="199" y="702"/>
                      <a:pt x="200" y="702"/>
                    </a:cubicBezTo>
                    <a:cubicBezTo>
                      <a:pt x="200" y="702"/>
                      <a:pt x="200" y="702"/>
                      <a:pt x="200" y="703"/>
                    </a:cubicBezTo>
                    <a:cubicBezTo>
                      <a:pt x="200" y="703"/>
                      <a:pt x="199" y="703"/>
                      <a:pt x="199" y="702"/>
                    </a:cubicBezTo>
                    <a:cubicBezTo>
                      <a:pt x="198" y="701"/>
                      <a:pt x="197" y="699"/>
                      <a:pt x="196" y="698"/>
                    </a:cubicBezTo>
                    <a:cubicBezTo>
                      <a:pt x="195" y="697"/>
                      <a:pt x="194" y="696"/>
                      <a:pt x="194" y="695"/>
                    </a:cubicBezTo>
                    <a:cubicBezTo>
                      <a:pt x="194" y="695"/>
                      <a:pt x="193" y="695"/>
                      <a:pt x="193" y="695"/>
                    </a:cubicBezTo>
                    <a:cubicBezTo>
                      <a:pt x="193" y="694"/>
                      <a:pt x="193" y="694"/>
                      <a:pt x="193" y="694"/>
                    </a:cubicBezTo>
                    <a:cubicBezTo>
                      <a:pt x="192" y="693"/>
                      <a:pt x="192" y="693"/>
                      <a:pt x="192" y="692"/>
                    </a:cubicBezTo>
                    <a:cubicBezTo>
                      <a:pt x="192" y="692"/>
                      <a:pt x="192" y="692"/>
                      <a:pt x="192" y="692"/>
                    </a:cubicBezTo>
                    <a:cubicBezTo>
                      <a:pt x="191" y="692"/>
                      <a:pt x="192" y="692"/>
                      <a:pt x="192" y="691"/>
                    </a:cubicBezTo>
                    <a:cubicBezTo>
                      <a:pt x="192" y="691"/>
                      <a:pt x="191" y="691"/>
                      <a:pt x="191" y="690"/>
                    </a:cubicBezTo>
                    <a:cubicBezTo>
                      <a:pt x="190" y="690"/>
                      <a:pt x="190" y="689"/>
                      <a:pt x="189" y="688"/>
                    </a:cubicBezTo>
                    <a:cubicBezTo>
                      <a:pt x="188" y="687"/>
                      <a:pt x="188" y="685"/>
                      <a:pt x="187" y="685"/>
                    </a:cubicBezTo>
                    <a:cubicBezTo>
                      <a:pt x="187" y="684"/>
                      <a:pt x="187" y="684"/>
                      <a:pt x="187" y="684"/>
                    </a:cubicBezTo>
                    <a:cubicBezTo>
                      <a:pt x="186" y="683"/>
                      <a:pt x="186" y="683"/>
                      <a:pt x="186" y="683"/>
                    </a:cubicBezTo>
                    <a:cubicBezTo>
                      <a:pt x="186" y="682"/>
                      <a:pt x="185" y="681"/>
                      <a:pt x="185" y="681"/>
                    </a:cubicBezTo>
                    <a:cubicBezTo>
                      <a:pt x="185" y="681"/>
                      <a:pt x="185" y="681"/>
                      <a:pt x="185" y="681"/>
                    </a:cubicBezTo>
                    <a:cubicBezTo>
                      <a:pt x="185" y="680"/>
                      <a:pt x="185" y="680"/>
                      <a:pt x="184" y="679"/>
                    </a:cubicBezTo>
                    <a:cubicBezTo>
                      <a:pt x="184" y="678"/>
                      <a:pt x="183" y="678"/>
                      <a:pt x="183" y="677"/>
                    </a:cubicBezTo>
                    <a:cubicBezTo>
                      <a:pt x="182" y="676"/>
                      <a:pt x="182" y="676"/>
                      <a:pt x="182" y="675"/>
                    </a:cubicBezTo>
                    <a:cubicBezTo>
                      <a:pt x="182" y="674"/>
                      <a:pt x="182" y="674"/>
                      <a:pt x="181" y="674"/>
                    </a:cubicBezTo>
                    <a:cubicBezTo>
                      <a:pt x="181" y="674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3"/>
                      <a:pt x="181" y="673"/>
                      <a:pt x="181" y="673"/>
                    </a:cubicBezTo>
                    <a:cubicBezTo>
                      <a:pt x="181" y="672"/>
                      <a:pt x="181" y="673"/>
                      <a:pt x="180" y="673"/>
                    </a:cubicBezTo>
                    <a:cubicBezTo>
                      <a:pt x="180" y="672"/>
                      <a:pt x="181" y="672"/>
                      <a:pt x="181" y="672"/>
                    </a:cubicBezTo>
                    <a:cubicBezTo>
                      <a:pt x="180" y="672"/>
                      <a:pt x="180" y="672"/>
                      <a:pt x="180" y="671"/>
                    </a:cubicBezTo>
                    <a:cubicBezTo>
                      <a:pt x="180" y="671"/>
                      <a:pt x="180" y="670"/>
                      <a:pt x="179" y="670"/>
                    </a:cubicBezTo>
                    <a:cubicBezTo>
                      <a:pt x="179" y="669"/>
                      <a:pt x="178" y="667"/>
                      <a:pt x="178" y="667"/>
                    </a:cubicBezTo>
                    <a:cubicBezTo>
                      <a:pt x="178" y="666"/>
                      <a:pt x="178" y="666"/>
                      <a:pt x="178" y="666"/>
                    </a:cubicBezTo>
                    <a:cubicBezTo>
                      <a:pt x="178" y="666"/>
                      <a:pt x="177" y="666"/>
                      <a:pt x="177" y="666"/>
                    </a:cubicBezTo>
                    <a:cubicBezTo>
                      <a:pt x="177" y="666"/>
                      <a:pt x="178" y="665"/>
                      <a:pt x="177" y="665"/>
                    </a:cubicBezTo>
                    <a:cubicBezTo>
                      <a:pt x="177" y="665"/>
                      <a:pt x="177" y="665"/>
                      <a:pt x="177" y="665"/>
                    </a:cubicBezTo>
                    <a:cubicBezTo>
                      <a:pt x="177" y="665"/>
                      <a:pt x="177" y="664"/>
                      <a:pt x="177" y="664"/>
                    </a:cubicBezTo>
                    <a:cubicBezTo>
                      <a:pt x="177" y="664"/>
                      <a:pt x="177" y="664"/>
                      <a:pt x="176" y="663"/>
                    </a:cubicBezTo>
                    <a:cubicBezTo>
                      <a:pt x="176" y="663"/>
                      <a:pt x="176" y="662"/>
                      <a:pt x="176" y="661"/>
                    </a:cubicBezTo>
                    <a:cubicBezTo>
                      <a:pt x="175" y="660"/>
                      <a:pt x="175" y="660"/>
                      <a:pt x="175" y="659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58"/>
                      <a:pt x="174" y="658"/>
                      <a:pt x="174" y="658"/>
                    </a:cubicBezTo>
                    <a:cubicBezTo>
                      <a:pt x="174" y="656"/>
                      <a:pt x="173" y="654"/>
                      <a:pt x="173" y="653"/>
                    </a:cubicBezTo>
                    <a:cubicBezTo>
                      <a:pt x="173" y="652"/>
                      <a:pt x="173" y="652"/>
                      <a:pt x="172" y="652"/>
                    </a:cubicBezTo>
                    <a:cubicBezTo>
                      <a:pt x="172" y="651"/>
                      <a:pt x="172" y="650"/>
                      <a:pt x="172" y="650"/>
                    </a:cubicBezTo>
                    <a:cubicBezTo>
                      <a:pt x="172" y="650"/>
                      <a:pt x="172" y="650"/>
                      <a:pt x="172" y="650"/>
                    </a:cubicBezTo>
                    <a:cubicBezTo>
                      <a:pt x="172" y="650"/>
                      <a:pt x="172" y="649"/>
                      <a:pt x="172" y="649"/>
                    </a:cubicBezTo>
                    <a:cubicBezTo>
                      <a:pt x="172" y="649"/>
                      <a:pt x="171" y="648"/>
                      <a:pt x="171" y="648"/>
                    </a:cubicBezTo>
                    <a:cubicBezTo>
                      <a:pt x="171" y="647"/>
                      <a:pt x="170" y="645"/>
                      <a:pt x="170" y="644"/>
                    </a:cubicBezTo>
                    <a:cubicBezTo>
                      <a:pt x="170" y="643"/>
                      <a:pt x="169" y="643"/>
                      <a:pt x="169" y="642"/>
                    </a:cubicBezTo>
                    <a:cubicBezTo>
                      <a:pt x="169" y="641"/>
                      <a:pt x="169" y="641"/>
                      <a:pt x="169" y="641"/>
                    </a:cubicBezTo>
                    <a:cubicBezTo>
                      <a:pt x="168" y="639"/>
                      <a:pt x="168" y="637"/>
                      <a:pt x="168" y="636"/>
                    </a:cubicBezTo>
                    <a:cubicBezTo>
                      <a:pt x="168" y="636"/>
                      <a:pt x="167" y="635"/>
                      <a:pt x="167" y="635"/>
                    </a:cubicBezTo>
                    <a:cubicBezTo>
                      <a:pt x="167" y="634"/>
                      <a:pt x="167" y="635"/>
                      <a:pt x="167" y="635"/>
                    </a:cubicBezTo>
                    <a:cubicBezTo>
                      <a:pt x="167" y="634"/>
                      <a:pt x="167" y="634"/>
                      <a:pt x="167" y="633"/>
                    </a:cubicBezTo>
                    <a:cubicBezTo>
                      <a:pt x="167" y="633"/>
                      <a:pt x="166" y="633"/>
                      <a:pt x="166" y="633"/>
                    </a:cubicBezTo>
                    <a:cubicBezTo>
                      <a:pt x="166" y="631"/>
                      <a:pt x="166" y="631"/>
                      <a:pt x="166" y="630"/>
                    </a:cubicBezTo>
                    <a:cubicBezTo>
                      <a:pt x="166" y="630"/>
                      <a:pt x="166" y="630"/>
                      <a:pt x="166" y="630"/>
                    </a:cubicBezTo>
                    <a:cubicBezTo>
                      <a:pt x="165" y="628"/>
                      <a:pt x="165" y="626"/>
                      <a:pt x="165" y="625"/>
                    </a:cubicBezTo>
                    <a:cubicBezTo>
                      <a:pt x="165" y="623"/>
                      <a:pt x="165" y="621"/>
                      <a:pt x="165" y="621"/>
                    </a:cubicBezTo>
                    <a:cubicBezTo>
                      <a:pt x="164" y="620"/>
                      <a:pt x="165" y="619"/>
                      <a:pt x="164" y="619"/>
                    </a:cubicBezTo>
                    <a:cubicBezTo>
                      <a:pt x="164" y="618"/>
                      <a:pt x="164" y="616"/>
                      <a:pt x="164" y="615"/>
                    </a:cubicBezTo>
                    <a:cubicBezTo>
                      <a:pt x="163" y="613"/>
                      <a:pt x="163" y="612"/>
                      <a:pt x="163" y="611"/>
                    </a:cubicBezTo>
                    <a:cubicBezTo>
                      <a:pt x="163" y="608"/>
                      <a:pt x="162" y="604"/>
                      <a:pt x="162" y="602"/>
                    </a:cubicBezTo>
                    <a:cubicBezTo>
                      <a:pt x="162" y="601"/>
                      <a:pt x="162" y="600"/>
                      <a:pt x="162" y="599"/>
                    </a:cubicBezTo>
                    <a:cubicBezTo>
                      <a:pt x="162" y="597"/>
                      <a:pt x="162" y="596"/>
                      <a:pt x="162" y="595"/>
                    </a:cubicBezTo>
                    <a:cubicBezTo>
                      <a:pt x="162" y="594"/>
                      <a:pt x="162" y="594"/>
                      <a:pt x="162" y="594"/>
                    </a:cubicBezTo>
                    <a:cubicBezTo>
                      <a:pt x="162" y="592"/>
                      <a:pt x="162" y="590"/>
                      <a:pt x="162" y="588"/>
                    </a:cubicBezTo>
                    <a:cubicBezTo>
                      <a:pt x="162" y="588"/>
                      <a:pt x="162" y="587"/>
                      <a:pt x="162" y="587"/>
                    </a:cubicBezTo>
                    <a:cubicBezTo>
                      <a:pt x="161" y="584"/>
                      <a:pt x="162" y="581"/>
                      <a:pt x="162" y="578"/>
                    </a:cubicBezTo>
                    <a:cubicBezTo>
                      <a:pt x="162" y="575"/>
                      <a:pt x="162" y="572"/>
                      <a:pt x="162" y="569"/>
                    </a:cubicBezTo>
                    <a:cubicBezTo>
                      <a:pt x="162" y="569"/>
                      <a:pt x="162" y="569"/>
                      <a:pt x="162" y="568"/>
                    </a:cubicBezTo>
                    <a:cubicBezTo>
                      <a:pt x="163" y="566"/>
                      <a:pt x="162" y="565"/>
                      <a:pt x="163" y="563"/>
                    </a:cubicBezTo>
                    <a:cubicBezTo>
                      <a:pt x="163" y="562"/>
                      <a:pt x="163" y="562"/>
                      <a:pt x="163" y="561"/>
                    </a:cubicBezTo>
                    <a:cubicBezTo>
                      <a:pt x="163" y="560"/>
                      <a:pt x="163" y="558"/>
                      <a:pt x="164" y="558"/>
                    </a:cubicBezTo>
                    <a:cubicBezTo>
                      <a:pt x="164" y="556"/>
                      <a:pt x="164" y="554"/>
                      <a:pt x="164" y="553"/>
                    </a:cubicBezTo>
                    <a:cubicBezTo>
                      <a:pt x="164" y="552"/>
                      <a:pt x="164" y="550"/>
                      <a:pt x="165" y="550"/>
                    </a:cubicBezTo>
                    <a:cubicBezTo>
                      <a:pt x="165" y="548"/>
                      <a:pt x="165" y="547"/>
                      <a:pt x="165" y="546"/>
                    </a:cubicBezTo>
                    <a:cubicBezTo>
                      <a:pt x="165" y="545"/>
                      <a:pt x="165" y="545"/>
                      <a:pt x="165" y="544"/>
                    </a:cubicBezTo>
                    <a:cubicBezTo>
                      <a:pt x="166" y="544"/>
                      <a:pt x="165" y="543"/>
                      <a:pt x="165" y="543"/>
                    </a:cubicBezTo>
                    <a:cubicBezTo>
                      <a:pt x="166" y="542"/>
                      <a:pt x="166" y="542"/>
                      <a:pt x="166" y="542"/>
                    </a:cubicBezTo>
                    <a:cubicBezTo>
                      <a:pt x="166" y="541"/>
                      <a:pt x="166" y="541"/>
                      <a:pt x="166" y="540"/>
                    </a:cubicBezTo>
                    <a:cubicBezTo>
                      <a:pt x="166" y="538"/>
                      <a:pt x="167" y="537"/>
                      <a:pt x="167" y="535"/>
                    </a:cubicBezTo>
                    <a:cubicBezTo>
                      <a:pt x="168" y="532"/>
                      <a:pt x="168" y="530"/>
                      <a:pt x="169" y="527"/>
                    </a:cubicBezTo>
                    <a:cubicBezTo>
                      <a:pt x="169" y="525"/>
                      <a:pt x="170" y="524"/>
                      <a:pt x="170" y="522"/>
                    </a:cubicBezTo>
                    <a:cubicBezTo>
                      <a:pt x="170" y="521"/>
                      <a:pt x="171" y="521"/>
                      <a:pt x="171" y="520"/>
                    </a:cubicBezTo>
                    <a:cubicBezTo>
                      <a:pt x="171" y="519"/>
                      <a:pt x="171" y="518"/>
                      <a:pt x="171" y="518"/>
                    </a:cubicBezTo>
                    <a:cubicBezTo>
                      <a:pt x="172" y="517"/>
                      <a:pt x="172" y="515"/>
                      <a:pt x="173" y="514"/>
                    </a:cubicBezTo>
                    <a:cubicBezTo>
                      <a:pt x="173" y="514"/>
                      <a:pt x="173" y="513"/>
                      <a:pt x="173" y="513"/>
                    </a:cubicBezTo>
                    <a:cubicBezTo>
                      <a:pt x="173" y="512"/>
                      <a:pt x="173" y="512"/>
                      <a:pt x="173" y="512"/>
                    </a:cubicBezTo>
                    <a:cubicBezTo>
                      <a:pt x="174" y="511"/>
                      <a:pt x="173" y="511"/>
                      <a:pt x="174" y="510"/>
                    </a:cubicBezTo>
                    <a:cubicBezTo>
                      <a:pt x="175" y="507"/>
                      <a:pt x="175" y="505"/>
                      <a:pt x="176" y="503"/>
                    </a:cubicBezTo>
                    <a:cubicBezTo>
                      <a:pt x="176" y="502"/>
                      <a:pt x="177" y="502"/>
                      <a:pt x="177" y="501"/>
                    </a:cubicBezTo>
                    <a:cubicBezTo>
                      <a:pt x="177" y="501"/>
                      <a:pt x="177" y="500"/>
                      <a:pt x="177" y="500"/>
                    </a:cubicBezTo>
                    <a:cubicBezTo>
                      <a:pt x="177" y="500"/>
                      <a:pt x="177" y="499"/>
                      <a:pt x="177" y="499"/>
                    </a:cubicBezTo>
                    <a:cubicBezTo>
                      <a:pt x="177" y="499"/>
                      <a:pt x="178" y="499"/>
                      <a:pt x="178" y="498"/>
                    </a:cubicBezTo>
                    <a:cubicBezTo>
                      <a:pt x="178" y="498"/>
                      <a:pt x="178" y="497"/>
                      <a:pt x="179" y="496"/>
                    </a:cubicBezTo>
                    <a:cubicBezTo>
                      <a:pt x="179" y="495"/>
                      <a:pt x="178" y="495"/>
                      <a:pt x="178" y="493"/>
                    </a:cubicBezTo>
                    <a:cubicBezTo>
                      <a:pt x="178" y="492"/>
                      <a:pt x="179" y="492"/>
                      <a:pt x="179" y="491"/>
                    </a:cubicBezTo>
                    <a:cubicBezTo>
                      <a:pt x="179" y="491"/>
                      <a:pt x="180" y="491"/>
                      <a:pt x="180" y="491"/>
                    </a:cubicBezTo>
                    <a:cubicBezTo>
                      <a:pt x="180" y="491"/>
                      <a:pt x="181" y="491"/>
                      <a:pt x="181" y="490"/>
                    </a:cubicBezTo>
                    <a:cubicBezTo>
                      <a:pt x="181" y="490"/>
                      <a:pt x="181" y="489"/>
                      <a:pt x="181" y="489"/>
                    </a:cubicBezTo>
                    <a:cubicBezTo>
                      <a:pt x="181" y="488"/>
                      <a:pt x="181" y="487"/>
                      <a:pt x="182" y="487"/>
                    </a:cubicBezTo>
                    <a:cubicBezTo>
                      <a:pt x="182" y="487"/>
                      <a:pt x="183" y="487"/>
                      <a:pt x="183" y="486"/>
                    </a:cubicBezTo>
                    <a:cubicBezTo>
                      <a:pt x="183" y="485"/>
                      <a:pt x="183" y="485"/>
                      <a:pt x="184" y="484"/>
                    </a:cubicBezTo>
                    <a:cubicBezTo>
                      <a:pt x="184" y="484"/>
                      <a:pt x="184" y="483"/>
                      <a:pt x="184" y="483"/>
                    </a:cubicBezTo>
                    <a:cubicBezTo>
                      <a:pt x="185" y="483"/>
                      <a:pt x="185" y="483"/>
                      <a:pt x="185" y="482"/>
                    </a:cubicBezTo>
                    <a:cubicBezTo>
                      <a:pt x="185" y="482"/>
                      <a:pt x="186" y="482"/>
                      <a:pt x="186" y="482"/>
                    </a:cubicBezTo>
                    <a:cubicBezTo>
                      <a:pt x="186" y="480"/>
                      <a:pt x="188" y="478"/>
                      <a:pt x="189" y="477"/>
                    </a:cubicBezTo>
                    <a:cubicBezTo>
                      <a:pt x="189" y="476"/>
                      <a:pt x="189" y="476"/>
                      <a:pt x="189" y="476"/>
                    </a:cubicBezTo>
                    <a:cubicBezTo>
                      <a:pt x="190" y="476"/>
                      <a:pt x="190" y="476"/>
                      <a:pt x="190" y="476"/>
                    </a:cubicBezTo>
                    <a:cubicBezTo>
                      <a:pt x="191" y="475"/>
                      <a:pt x="191" y="475"/>
                      <a:pt x="191" y="475"/>
                    </a:cubicBezTo>
                    <a:cubicBezTo>
                      <a:pt x="191" y="475"/>
                      <a:pt x="191" y="474"/>
                      <a:pt x="192" y="474"/>
                    </a:cubicBezTo>
                    <a:cubicBezTo>
                      <a:pt x="192" y="473"/>
                      <a:pt x="192" y="472"/>
                      <a:pt x="192" y="472"/>
                    </a:cubicBezTo>
                    <a:cubicBezTo>
                      <a:pt x="192" y="472"/>
                      <a:pt x="193" y="471"/>
                      <a:pt x="193" y="471"/>
                    </a:cubicBezTo>
                    <a:cubicBezTo>
                      <a:pt x="193" y="470"/>
                      <a:pt x="192" y="470"/>
                      <a:pt x="192" y="470"/>
                    </a:cubicBezTo>
                    <a:cubicBezTo>
                      <a:pt x="193" y="469"/>
                      <a:pt x="193" y="470"/>
                      <a:pt x="194" y="470"/>
                    </a:cubicBezTo>
                    <a:cubicBezTo>
                      <a:pt x="194" y="469"/>
                      <a:pt x="194" y="469"/>
                      <a:pt x="194" y="469"/>
                    </a:cubicBezTo>
                    <a:cubicBezTo>
                      <a:pt x="194" y="469"/>
                      <a:pt x="194" y="468"/>
                      <a:pt x="194" y="468"/>
                    </a:cubicBezTo>
                    <a:cubicBezTo>
                      <a:pt x="194" y="468"/>
                      <a:pt x="195" y="467"/>
                      <a:pt x="195" y="467"/>
                    </a:cubicBezTo>
                    <a:cubicBezTo>
                      <a:pt x="195" y="467"/>
                      <a:pt x="196" y="462"/>
                      <a:pt x="196" y="462"/>
                    </a:cubicBezTo>
                    <a:cubicBezTo>
                      <a:pt x="197" y="462"/>
                      <a:pt x="197" y="461"/>
                      <a:pt x="197" y="461"/>
                    </a:cubicBezTo>
                    <a:cubicBezTo>
                      <a:pt x="197" y="460"/>
                      <a:pt x="197" y="459"/>
                      <a:pt x="197" y="459"/>
                    </a:cubicBezTo>
                    <a:cubicBezTo>
                      <a:pt x="198" y="458"/>
                      <a:pt x="199" y="459"/>
                      <a:pt x="199" y="458"/>
                    </a:cubicBezTo>
                    <a:cubicBezTo>
                      <a:pt x="199" y="458"/>
                      <a:pt x="199" y="458"/>
                      <a:pt x="199" y="458"/>
                    </a:cubicBezTo>
                    <a:cubicBezTo>
                      <a:pt x="199" y="457"/>
                      <a:pt x="200" y="457"/>
                      <a:pt x="201" y="457"/>
                    </a:cubicBezTo>
                    <a:cubicBezTo>
                      <a:pt x="201" y="455"/>
                      <a:pt x="203" y="454"/>
                      <a:pt x="203" y="452"/>
                    </a:cubicBezTo>
                    <a:cubicBezTo>
                      <a:pt x="205" y="452"/>
                      <a:pt x="206" y="449"/>
                      <a:pt x="207" y="448"/>
                    </a:cubicBezTo>
                    <a:cubicBezTo>
                      <a:pt x="208" y="448"/>
                      <a:pt x="209" y="448"/>
                      <a:pt x="209" y="447"/>
                    </a:cubicBezTo>
                    <a:cubicBezTo>
                      <a:pt x="210" y="446"/>
                      <a:pt x="211" y="445"/>
                      <a:pt x="212" y="444"/>
                    </a:cubicBezTo>
                    <a:cubicBezTo>
                      <a:pt x="212" y="444"/>
                      <a:pt x="213" y="444"/>
                      <a:pt x="213" y="443"/>
                    </a:cubicBezTo>
                    <a:cubicBezTo>
                      <a:pt x="214" y="443"/>
                      <a:pt x="215" y="442"/>
                      <a:pt x="215" y="442"/>
                    </a:cubicBezTo>
                    <a:cubicBezTo>
                      <a:pt x="216" y="442"/>
                      <a:pt x="215" y="439"/>
                      <a:pt x="216" y="439"/>
                    </a:cubicBezTo>
                    <a:cubicBezTo>
                      <a:pt x="216" y="439"/>
                      <a:pt x="217" y="438"/>
                      <a:pt x="218" y="438"/>
                    </a:cubicBezTo>
                    <a:cubicBezTo>
                      <a:pt x="219" y="438"/>
                      <a:pt x="218" y="438"/>
                      <a:pt x="218" y="438"/>
                    </a:cubicBezTo>
                    <a:cubicBezTo>
                      <a:pt x="219" y="437"/>
                      <a:pt x="219" y="435"/>
                      <a:pt x="219" y="434"/>
                    </a:cubicBezTo>
                    <a:cubicBezTo>
                      <a:pt x="219" y="434"/>
                      <a:pt x="219" y="434"/>
                      <a:pt x="220" y="434"/>
                    </a:cubicBezTo>
                    <a:cubicBezTo>
                      <a:pt x="220" y="433"/>
                      <a:pt x="220" y="435"/>
                      <a:pt x="221" y="434"/>
                    </a:cubicBezTo>
                    <a:cubicBezTo>
                      <a:pt x="221" y="434"/>
                      <a:pt x="221" y="434"/>
                      <a:pt x="221" y="434"/>
                    </a:cubicBezTo>
                    <a:cubicBezTo>
                      <a:pt x="222" y="433"/>
                      <a:pt x="222" y="433"/>
                      <a:pt x="222" y="433"/>
                    </a:cubicBezTo>
                    <a:cubicBezTo>
                      <a:pt x="222" y="433"/>
                      <a:pt x="223" y="433"/>
                      <a:pt x="223" y="433"/>
                    </a:cubicBezTo>
                    <a:cubicBezTo>
                      <a:pt x="224" y="432"/>
                      <a:pt x="223" y="432"/>
                      <a:pt x="224" y="432"/>
                    </a:cubicBezTo>
                    <a:cubicBezTo>
                      <a:pt x="225" y="432"/>
                      <a:pt x="225" y="433"/>
                      <a:pt x="226" y="432"/>
                    </a:cubicBezTo>
                    <a:cubicBezTo>
                      <a:pt x="226" y="432"/>
                      <a:pt x="226" y="431"/>
                      <a:pt x="226" y="430"/>
                    </a:cubicBezTo>
                    <a:cubicBezTo>
                      <a:pt x="226" y="430"/>
                      <a:pt x="226" y="431"/>
                      <a:pt x="226" y="430"/>
                    </a:cubicBezTo>
                    <a:cubicBezTo>
                      <a:pt x="226" y="430"/>
                      <a:pt x="227" y="430"/>
                      <a:pt x="227" y="430"/>
                    </a:cubicBezTo>
                    <a:cubicBezTo>
                      <a:pt x="228" y="429"/>
                      <a:pt x="228" y="428"/>
                      <a:pt x="229" y="427"/>
                    </a:cubicBezTo>
                    <a:cubicBezTo>
                      <a:pt x="229" y="427"/>
                      <a:pt x="230" y="426"/>
                      <a:pt x="230" y="425"/>
                    </a:cubicBezTo>
                    <a:cubicBezTo>
                      <a:pt x="230" y="425"/>
                      <a:pt x="231" y="425"/>
                      <a:pt x="231" y="425"/>
                    </a:cubicBezTo>
                    <a:cubicBezTo>
                      <a:pt x="232" y="424"/>
                      <a:pt x="232" y="424"/>
                      <a:pt x="232" y="424"/>
                    </a:cubicBezTo>
                    <a:cubicBezTo>
                      <a:pt x="233" y="423"/>
                      <a:pt x="234" y="422"/>
                      <a:pt x="235" y="422"/>
                    </a:cubicBezTo>
                    <a:cubicBezTo>
                      <a:pt x="236" y="421"/>
                      <a:pt x="237" y="422"/>
                      <a:pt x="238" y="421"/>
                    </a:cubicBezTo>
                    <a:cubicBezTo>
                      <a:pt x="239" y="421"/>
                      <a:pt x="239" y="420"/>
                      <a:pt x="239" y="421"/>
                    </a:cubicBezTo>
                    <a:cubicBezTo>
                      <a:pt x="240" y="421"/>
                      <a:pt x="240" y="423"/>
                      <a:pt x="240" y="423"/>
                    </a:cubicBezTo>
                    <a:cubicBezTo>
                      <a:pt x="240" y="423"/>
                      <a:pt x="241" y="423"/>
                      <a:pt x="241" y="423"/>
                    </a:cubicBezTo>
                    <a:cubicBezTo>
                      <a:pt x="241" y="423"/>
                      <a:pt x="242" y="424"/>
                      <a:pt x="242" y="423"/>
                    </a:cubicBezTo>
                    <a:cubicBezTo>
                      <a:pt x="243" y="423"/>
                      <a:pt x="243" y="423"/>
                      <a:pt x="243" y="422"/>
                    </a:cubicBezTo>
                    <a:cubicBezTo>
                      <a:pt x="243" y="422"/>
                      <a:pt x="244" y="422"/>
                      <a:pt x="244" y="422"/>
                    </a:cubicBezTo>
                    <a:cubicBezTo>
                      <a:pt x="245" y="422"/>
                      <a:pt x="245" y="422"/>
                      <a:pt x="246" y="421"/>
                    </a:cubicBezTo>
                    <a:cubicBezTo>
                      <a:pt x="246" y="421"/>
                      <a:pt x="247" y="421"/>
                      <a:pt x="247" y="421"/>
                    </a:cubicBezTo>
                    <a:cubicBezTo>
                      <a:pt x="247" y="421"/>
                      <a:pt x="247" y="421"/>
                      <a:pt x="247" y="420"/>
                    </a:cubicBezTo>
                    <a:cubicBezTo>
                      <a:pt x="248" y="420"/>
                      <a:pt x="248" y="420"/>
                      <a:pt x="249" y="420"/>
                    </a:cubicBezTo>
                    <a:cubicBezTo>
                      <a:pt x="249" y="420"/>
                      <a:pt x="250" y="420"/>
                      <a:pt x="250" y="419"/>
                    </a:cubicBezTo>
                    <a:cubicBezTo>
                      <a:pt x="250" y="419"/>
                      <a:pt x="251" y="419"/>
                      <a:pt x="251" y="419"/>
                    </a:cubicBezTo>
                    <a:cubicBezTo>
                      <a:pt x="251" y="419"/>
                      <a:pt x="251" y="419"/>
                      <a:pt x="252" y="419"/>
                    </a:cubicBezTo>
                    <a:cubicBezTo>
                      <a:pt x="252" y="419"/>
                      <a:pt x="252" y="419"/>
                      <a:pt x="252" y="419"/>
                    </a:cubicBezTo>
                    <a:cubicBezTo>
                      <a:pt x="252" y="419"/>
                      <a:pt x="253" y="418"/>
                      <a:pt x="253" y="418"/>
                    </a:cubicBezTo>
                    <a:cubicBezTo>
                      <a:pt x="254" y="418"/>
                      <a:pt x="254" y="418"/>
                      <a:pt x="254" y="418"/>
                    </a:cubicBezTo>
                    <a:cubicBezTo>
                      <a:pt x="255" y="417"/>
                      <a:pt x="255" y="418"/>
                      <a:pt x="256" y="418"/>
                    </a:cubicBezTo>
                    <a:cubicBezTo>
                      <a:pt x="256" y="418"/>
                      <a:pt x="256" y="418"/>
                      <a:pt x="257" y="418"/>
                    </a:cubicBezTo>
                    <a:cubicBezTo>
                      <a:pt x="258" y="417"/>
                      <a:pt x="258" y="417"/>
                      <a:pt x="258" y="417"/>
                    </a:cubicBezTo>
                    <a:cubicBezTo>
                      <a:pt x="259" y="417"/>
                      <a:pt x="259" y="418"/>
                      <a:pt x="260" y="417"/>
                    </a:cubicBezTo>
                    <a:cubicBezTo>
                      <a:pt x="260" y="417"/>
                      <a:pt x="261" y="417"/>
                      <a:pt x="261" y="417"/>
                    </a:cubicBezTo>
                    <a:cubicBezTo>
                      <a:pt x="261" y="417"/>
                      <a:pt x="262" y="418"/>
                      <a:pt x="263" y="418"/>
                    </a:cubicBezTo>
                    <a:cubicBezTo>
                      <a:pt x="264" y="417"/>
                      <a:pt x="265" y="418"/>
                      <a:pt x="267" y="418"/>
                    </a:cubicBezTo>
                    <a:cubicBezTo>
                      <a:pt x="267" y="418"/>
                      <a:pt x="268" y="418"/>
                      <a:pt x="268" y="417"/>
                    </a:cubicBezTo>
                    <a:cubicBezTo>
                      <a:pt x="269" y="417"/>
                      <a:pt x="270" y="417"/>
                      <a:pt x="270" y="417"/>
                    </a:cubicBezTo>
                    <a:cubicBezTo>
                      <a:pt x="270" y="417"/>
                      <a:pt x="271" y="417"/>
                      <a:pt x="271" y="417"/>
                    </a:cubicBezTo>
                    <a:cubicBezTo>
                      <a:pt x="271" y="416"/>
                      <a:pt x="271" y="416"/>
                      <a:pt x="271" y="416"/>
                    </a:cubicBezTo>
                    <a:cubicBezTo>
                      <a:pt x="272" y="416"/>
                      <a:pt x="271" y="416"/>
                      <a:pt x="271" y="416"/>
                    </a:cubicBezTo>
                    <a:cubicBezTo>
                      <a:pt x="271" y="416"/>
                      <a:pt x="271" y="415"/>
                      <a:pt x="271" y="415"/>
                    </a:cubicBezTo>
                    <a:cubicBezTo>
                      <a:pt x="271" y="415"/>
                      <a:pt x="271" y="415"/>
                      <a:pt x="271" y="415"/>
                    </a:cubicBezTo>
                    <a:cubicBezTo>
                      <a:pt x="274" y="415"/>
                      <a:pt x="274" y="415"/>
                      <a:pt x="274" y="415"/>
                    </a:cubicBezTo>
                    <a:cubicBezTo>
                      <a:pt x="275" y="415"/>
                      <a:pt x="275" y="416"/>
                      <a:pt x="276" y="416"/>
                    </a:cubicBezTo>
                    <a:cubicBezTo>
                      <a:pt x="277" y="416"/>
                      <a:pt x="278" y="416"/>
                      <a:pt x="278" y="417"/>
                    </a:cubicBezTo>
                    <a:cubicBezTo>
                      <a:pt x="278" y="417"/>
                      <a:pt x="278" y="416"/>
                      <a:pt x="279" y="416"/>
                    </a:cubicBezTo>
                    <a:cubicBezTo>
                      <a:pt x="279" y="417"/>
                      <a:pt x="281" y="416"/>
                      <a:pt x="282" y="416"/>
                    </a:cubicBezTo>
                    <a:cubicBezTo>
                      <a:pt x="282" y="417"/>
                      <a:pt x="283" y="417"/>
                      <a:pt x="283" y="417"/>
                    </a:cubicBezTo>
                    <a:cubicBezTo>
                      <a:pt x="283" y="418"/>
                      <a:pt x="284" y="418"/>
                      <a:pt x="284" y="419"/>
                    </a:cubicBezTo>
                    <a:cubicBezTo>
                      <a:pt x="284" y="420"/>
                      <a:pt x="285" y="419"/>
                      <a:pt x="285" y="420"/>
                    </a:cubicBezTo>
                    <a:cubicBezTo>
                      <a:pt x="283" y="420"/>
                      <a:pt x="282" y="419"/>
                      <a:pt x="282" y="418"/>
                    </a:cubicBezTo>
                    <a:cubicBezTo>
                      <a:pt x="281" y="418"/>
                      <a:pt x="281" y="419"/>
                      <a:pt x="280" y="419"/>
                    </a:cubicBezTo>
                    <a:cubicBezTo>
                      <a:pt x="280" y="418"/>
                      <a:pt x="280" y="418"/>
                      <a:pt x="280" y="418"/>
                    </a:cubicBezTo>
                    <a:cubicBezTo>
                      <a:pt x="278" y="417"/>
                      <a:pt x="276" y="418"/>
                      <a:pt x="275" y="417"/>
                    </a:cubicBezTo>
                    <a:cubicBezTo>
                      <a:pt x="274" y="417"/>
                      <a:pt x="274" y="417"/>
                      <a:pt x="273" y="417"/>
                    </a:cubicBezTo>
                    <a:cubicBezTo>
                      <a:pt x="273" y="417"/>
                      <a:pt x="272" y="418"/>
                      <a:pt x="272" y="418"/>
                    </a:cubicBezTo>
                    <a:cubicBezTo>
                      <a:pt x="272" y="418"/>
                      <a:pt x="272" y="418"/>
                      <a:pt x="272" y="418"/>
                    </a:cubicBezTo>
                    <a:cubicBezTo>
                      <a:pt x="272" y="418"/>
                      <a:pt x="273" y="419"/>
                      <a:pt x="273" y="419"/>
                    </a:cubicBezTo>
                    <a:cubicBezTo>
                      <a:pt x="273" y="419"/>
                      <a:pt x="274" y="420"/>
                      <a:pt x="274" y="420"/>
                    </a:cubicBezTo>
                    <a:cubicBezTo>
                      <a:pt x="275" y="420"/>
                      <a:pt x="275" y="420"/>
                      <a:pt x="276" y="420"/>
                    </a:cubicBezTo>
                    <a:cubicBezTo>
                      <a:pt x="276" y="420"/>
                      <a:pt x="277" y="420"/>
                      <a:pt x="277" y="420"/>
                    </a:cubicBezTo>
                    <a:cubicBezTo>
                      <a:pt x="278" y="420"/>
                      <a:pt x="278" y="420"/>
                      <a:pt x="278" y="420"/>
                    </a:cubicBezTo>
                    <a:cubicBezTo>
                      <a:pt x="278" y="421"/>
                      <a:pt x="279" y="421"/>
                      <a:pt x="279" y="421"/>
                    </a:cubicBezTo>
                    <a:cubicBezTo>
                      <a:pt x="280" y="422"/>
                      <a:pt x="280" y="421"/>
                      <a:pt x="281" y="421"/>
                    </a:cubicBezTo>
                    <a:cubicBezTo>
                      <a:pt x="282" y="421"/>
                      <a:pt x="283" y="422"/>
                      <a:pt x="283" y="422"/>
                    </a:cubicBezTo>
                    <a:cubicBezTo>
                      <a:pt x="284" y="422"/>
                      <a:pt x="284" y="422"/>
                      <a:pt x="284" y="422"/>
                    </a:cubicBezTo>
                    <a:cubicBezTo>
                      <a:pt x="284" y="422"/>
                      <a:pt x="285" y="422"/>
                      <a:pt x="285" y="422"/>
                    </a:cubicBezTo>
                    <a:cubicBezTo>
                      <a:pt x="285" y="423"/>
                      <a:pt x="285" y="423"/>
                      <a:pt x="286" y="423"/>
                    </a:cubicBezTo>
                    <a:cubicBezTo>
                      <a:pt x="286" y="423"/>
                      <a:pt x="283" y="424"/>
                      <a:pt x="283" y="424"/>
                    </a:cubicBezTo>
                    <a:cubicBezTo>
                      <a:pt x="284" y="424"/>
                      <a:pt x="284" y="424"/>
                      <a:pt x="285" y="424"/>
                    </a:cubicBezTo>
                    <a:cubicBezTo>
                      <a:pt x="285" y="424"/>
                      <a:pt x="285" y="424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6" y="425"/>
                      <a:pt x="286" y="425"/>
                    </a:cubicBezTo>
                    <a:cubicBezTo>
                      <a:pt x="286" y="425"/>
                      <a:pt x="287" y="425"/>
                      <a:pt x="287" y="425"/>
                    </a:cubicBezTo>
                    <a:cubicBezTo>
                      <a:pt x="287" y="425"/>
                      <a:pt x="288" y="426"/>
                      <a:pt x="288" y="426"/>
                    </a:cubicBezTo>
                    <a:cubicBezTo>
                      <a:pt x="289" y="426"/>
                      <a:pt x="289" y="427"/>
                      <a:pt x="290" y="428"/>
                    </a:cubicBezTo>
                    <a:cubicBezTo>
                      <a:pt x="290" y="428"/>
                      <a:pt x="290" y="428"/>
                      <a:pt x="290" y="428"/>
                    </a:cubicBezTo>
                    <a:cubicBezTo>
                      <a:pt x="291" y="428"/>
                      <a:pt x="291" y="428"/>
                      <a:pt x="291" y="428"/>
                    </a:cubicBezTo>
                    <a:cubicBezTo>
                      <a:pt x="294" y="430"/>
                      <a:pt x="297" y="435"/>
                      <a:pt x="297" y="435"/>
                    </a:cubicBezTo>
                    <a:cubicBezTo>
                      <a:pt x="297" y="436"/>
                      <a:pt x="298" y="436"/>
                      <a:pt x="298" y="436"/>
                    </a:cubicBezTo>
                    <a:cubicBezTo>
                      <a:pt x="298" y="436"/>
                      <a:pt x="299" y="436"/>
                      <a:pt x="299" y="437"/>
                    </a:cubicBezTo>
                    <a:cubicBezTo>
                      <a:pt x="300" y="437"/>
                      <a:pt x="299" y="439"/>
                      <a:pt x="300" y="439"/>
                    </a:cubicBezTo>
                    <a:cubicBezTo>
                      <a:pt x="300" y="439"/>
                      <a:pt x="299" y="439"/>
                      <a:pt x="300" y="440"/>
                    </a:cubicBezTo>
                    <a:cubicBezTo>
                      <a:pt x="301" y="440"/>
                      <a:pt x="301" y="440"/>
                      <a:pt x="301" y="440"/>
                    </a:cubicBezTo>
                    <a:cubicBezTo>
                      <a:pt x="301" y="441"/>
                      <a:pt x="302" y="440"/>
                      <a:pt x="302" y="440"/>
                    </a:cubicBezTo>
                    <a:cubicBezTo>
                      <a:pt x="302" y="441"/>
                      <a:pt x="302" y="444"/>
                      <a:pt x="303" y="444"/>
                    </a:cubicBezTo>
                    <a:cubicBezTo>
                      <a:pt x="304" y="444"/>
                      <a:pt x="305" y="450"/>
                      <a:pt x="305" y="451"/>
                    </a:cubicBezTo>
                    <a:cubicBezTo>
                      <a:pt x="307" y="456"/>
                      <a:pt x="308" y="461"/>
                      <a:pt x="308" y="467"/>
                    </a:cubicBezTo>
                    <a:cubicBezTo>
                      <a:pt x="308" y="476"/>
                      <a:pt x="305" y="485"/>
                      <a:pt x="299" y="493"/>
                    </a:cubicBezTo>
                    <a:cubicBezTo>
                      <a:pt x="293" y="499"/>
                      <a:pt x="286" y="501"/>
                      <a:pt x="278" y="501"/>
                    </a:cubicBezTo>
                    <a:cubicBezTo>
                      <a:pt x="277" y="501"/>
                      <a:pt x="267" y="498"/>
                      <a:pt x="270" y="498"/>
                    </a:cubicBezTo>
                    <a:cubicBezTo>
                      <a:pt x="282" y="495"/>
                      <a:pt x="286" y="491"/>
                      <a:pt x="287" y="483"/>
                    </a:cubicBezTo>
                    <a:cubicBezTo>
                      <a:pt x="288" y="480"/>
                      <a:pt x="287" y="467"/>
                      <a:pt x="277" y="458"/>
                    </a:cubicBezTo>
                    <a:cubicBezTo>
                      <a:pt x="258" y="439"/>
                      <a:pt x="222" y="449"/>
                      <a:pt x="211" y="479"/>
                    </a:cubicBezTo>
                    <a:cubicBezTo>
                      <a:pt x="202" y="505"/>
                      <a:pt x="210" y="544"/>
                      <a:pt x="253" y="556"/>
                    </a:cubicBezTo>
                    <a:cubicBezTo>
                      <a:pt x="315" y="573"/>
                      <a:pt x="339" y="545"/>
                      <a:pt x="340" y="525"/>
                    </a:cubicBezTo>
                    <a:cubicBezTo>
                      <a:pt x="341" y="525"/>
                      <a:pt x="350" y="529"/>
                      <a:pt x="363" y="523"/>
                    </a:cubicBezTo>
                    <a:cubicBezTo>
                      <a:pt x="377" y="517"/>
                      <a:pt x="387" y="505"/>
                      <a:pt x="393" y="492"/>
                    </a:cubicBezTo>
                    <a:cubicBezTo>
                      <a:pt x="396" y="485"/>
                      <a:pt x="397" y="477"/>
                      <a:pt x="398" y="470"/>
                    </a:cubicBezTo>
                    <a:cubicBezTo>
                      <a:pt x="399" y="454"/>
                      <a:pt x="395" y="431"/>
                      <a:pt x="379" y="424"/>
                    </a:cubicBezTo>
                    <a:cubicBezTo>
                      <a:pt x="378" y="423"/>
                      <a:pt x="368" y="419"/>
                      <a:pt x="367" y="421"/>
                    </a:cubicBezTo>
                    <a:cubicBezTo>
                      <a:pt x="367" y="421"/>
                      <a:pt x="390" y="387"/>
                      <a:pt x="336" y="359"/>
                    </a:cubicBezTo>
                    <a:cubicBezTo>
                      <a:pt x="336" y="359"/>
                      <a:pt x="334" y="358"/>
                      <a:pt x="331" y="356"/>
                    </a:cubicBezTo>
                    <a:cubicBezTo>
                      <a:pt x="330" y="356"/>
                      <a:pt x="329" y="356"/>
                      <a:pt x="328" y="356"/>
                    </a:cubicBezTo>
                    <a:cubicBezTo>
                      <a:pt x="327" y="355"/>
                      <a:pt x="328" y="355"/>
                      <a:pt x="327" y="355"/>
                    </a:cubicBezTo>
                    <a:cubicBezTo>
                      <a:pt x="326" y="355"/>
                      <a:pt x="326" y="355"/>
                      <a:pt x="326" y="354"/>
                    </a:cubicBezTo>
                    <a:cubicBezTo>
                      <a:pt x="326" y="354"/>
                      <a:pt x="325" y="354"/>
                      <a:pt x="325" y="354"/>
                    </a:cubicBezTo>
                    <a:cubicBezTo>
                      <a:pt x="325" y="354"/>
                      <a:pt x="324" y="354"/>
                      <a:pt x="324" y="354"/>
                    </a:cubicBezTo>
                    <a:cubicBezTo>
                      <a:pt x="322" y="354"/>
                      <a:pt x="322" y="354"/>
                      <a:pt x="321" y="354"/>
                    </a:cubicBezTo>
                    <a:cubicBezTo>
                      <a:pt x="321" y="353"/>
                      <a:pt x="321" y="354"/>
                      <a:pt x="321" y="354"/>
                    </a:cubicBezTo>
                    <a:cubicBezTo>
                      <a:pt x="321" y="354"/>
                      <a:pt x="320" y="353"/>
                      <a:pt x="320" y="353"/>
                    </a:cubicBezTo>
                    <a:cubicBezTo>
                      <a:pt x="319" y="353"/>
                      <a:pt x="319" y="353"/>
                      <a:pt x="318" y="353"/>
                    </a:cubicBezTo>
                    <a:cubicBezTo>
                      <a:pt x="318" y="353"/>
                      <a:pt x="317" y="352"/>
                      <a:pt x="317" y="352"/>
                    </a:cubicBezTo>
                    <a:cubicBezTo>
                      <a:pt x="317" y="352"/>
                      <a:pt x="316" y="352"/>
                      <a:pt x="316" y="353"/>
                    </a:cubicBezTo>
                    <a:cubicBezTo>
                      <a:pt x="316" y="353"/>
                      <a:pt x="316" y="352"/>
                      <a:pt x="316" y="352"/>
                    </a:cubicBezTo>
                    <a:cubicBezTo>
                      <a:pt x="314" y="352"/>
                      <a:pt x="313" y="351"/>
                      <a:pt x="313" y="351"/>
                    </a:cubicBezTo>
                    <a:cubicBezTo>
                      <a:pt x="310" y="352"/>
                      <a:pt x="307" y="351"/>
                      <a:pt x="305" y="351"/>
                    </a:cubicBezTo>
                    <a:cubicBezTo>
                      <a:pt x="305" y="351"/>
                      <a:pt x="305" y="351"/>
                      <a:pt x="304" y="351"/>
                    </a:cubicBezTo>
                    <a:cubicBezTo>
                      <a:pt x="304" y="352"/>
                      <a:pt x="304" y="351"/>
                      <a:pt x="303" y="352"/>
                    </a:cubicBezTo>
                    <a:cubicBezTo>
                      <a:pt x="302" y="352"/>
                      <a:pt x="300" y="351"/>
                      <a:pt x="300" y="351"/>
                    </a:cubicBezTo>
                    <a:cubicBezTo>
                      <a:pt x="300" y="351"/>
                      <a:pt x="300" y="352"/>
                      <a:pt x="299" y="352"/>
                    </a:cubicBezTo>
                    <a:cubicBezTo>
                      <a:pt x="299" y="351"/>
                      <a:pt x="297" y="352"/>
                      <a:pt x="296" y="351"/>
                    </a:cubicBezTo>
                    <a:cubicBezTo>
                      <a:pt x="296" y="352"/>
                      <a:pt x="294" y="352"/>
                      <a:pt x="293" y="352"/>
                    </a:cubicBezTo>
                    <a:cubicBezTo>
                      <a:pt x="293" y="352"/>
                      <a:pt x="293" y="352"/>
                      <a:pt x="293" y="353"/>
                    </a:cubicBezTo>
                    <a:cubicBezTo>
                      <a:pt x="293" y="353"/>
                      <a:pt x="293" y="352"/>
                      <a:pt x="292" y="352"/>
                    </a:cubicBezTo>
                    <a:cubicBezTo>
                      <a:pt x="292" y="353"/>
                      <a:pt x="293" y="353"/>
                      <a:pt x="293" y="353"/>
                    </a:cubicBezTo>
                    <a:cubicBezTo>
                      <a:pt x="294" y="353"/>
                      <a:pt x="294" y="353"/>
                      <a:pt x="296" y="353"/>
                    </a:cubicBezTo>
                    <a:cubicBezTo>
                      <a:pt x="296" y="353"/>
                      <a:pt x="297" y="353"/>
                      <a:pt x="297" y="353"/>
                    </a:cubicBezTo>
                    <a:cubicBezTo>
                      <a:pt x="298" y="353"/>
                      <a:pt x="299" y="353"/>
                      <a:pt x="300" y="352"/>
                    </a:cubicBezTo>
                    <a:cubicBezTo>
                      <a:pt x="301" y="353"/>
                      <a:pt x="302" y="353"/>
                      <a:pt x="303" y="353"/>
                    </a:cubicBezTo>
                    <a:cubicBezTo>
                      <a:pt x="303" y="353"/>
                      <a:pt x="303" y="353"/>
                      <a:pt x="303" y="353"/>
                    </a:cubicBezTo>
                    <a:cubicBezTo>
                      <a:pt x="304" y="353"/>
                      <a:pt x="304" y="354"/>
                      <a:pt x="304" y="354"/>
                    </a:cubicBezTo>
                    <a:cubicBezTo>
                      <a:pt x="304" y="354"/>
                      <a:pt x="304" y="354"/>
                      <a:pt x="305" y="354"/>
                    </a:cubicBezTo>
                    <a:cubicBezTo>
                      <a:pt x="306" y="353"/>
                      <a:pt x="307" y="354"/>
                      <a:pt x="307" y="354"/>
                    </a:cubicBezTo>
                    <a:cubicBezTo>
                      <a:pt x="309" y="354"/>
                      <a:pt x="310" y="354"/>
                      <a:pt x="310" y="354"/>
                    </a:cubicBezTo>
                    <a:cubicBezTo>
                      <a:pt x="310" y="355"/>
                      <a:pt x="311" y="354"/>
                      <a:pt x="312" y="354"/>
                    </a:cubicBezTo>
                    <a:cubicBezTo>
                      <a:pt x="313" y="355"/>
                      <a:pt x="313" y="355"/>
                      <a:pt x="314" y="355"/>
                    </a:cubicBezTo>
                    <a:cubicBezTo>
                      <a:pt x="315" y="356"/>
                      <a:pt x="315" y="355"/>
                      <a:pt x="316" y="356"/>
                    </a:cubicBezTo>
                    <a:cubicBezTo>
                      <a:pt x="318" y="356"/>
                      <a:pt x="317" y="357"/>
                      <a:pt x="319" y="356"/>
                    </a:cubicBezTo>
                    <a:cubicBezTo>
                      <a:pt x="323" y="357"/>
                      <a:pt x="323" y="355"/>
                      <a:pt x="325" y="357"/>
                    </a:cubicBezTo>
                    <a:cubicBezTo>
                      <a:pt x="326" y="357"/>
                      <a:pt x="330" y="359"/>
                      <a:pt x="330" y="359"/>
                    </a:cubicBezTo>
                    <a:cubicBezTo>
                      <a:pt x="330" y="360"/>
                      <a:pt x="330" y="360"/>
                      <a:pt x="330" y="360"/>
                    </a:cubicBezTo>
                    <a:cubicBezTo>
                      <a:pt x="329" y="359"/>
                      <a:pt x="327" y="359"/>
                      <a:pt x="325" y="359"/>
                    </a:cubicBezTo>
                    <a:cubicBezTo>
                      <a:pt x="325" y="359"/>
                      <a:pt x="323" y="358"/>
                      <a:pt x="323" y="358"/>
                    </a:cubicBezTo>
                    <a:cubicBezTo>
                      <a:pt x="322" y="358"/>
                      <a:pt x="322" y="357"/>
                      <a:pt x="321" y="357"/>
                    </a:cubicBezTo>
                    <a:cubicBezTo>
                      <a:pt x="320" y="357"/>
                      <a:pt x="318" y="358"/>
                      <a:pt x="316" y="357"/>
                    </a:cubicBezTo>
                    <a:cubicBezTo>
                      <a:pt x="316" y="357"/>
                      <a:pt x="315" y="358"/>
                      <a:pt x="314" y="357"/>
                    </a:cubicBezTo>
                    <a:cubicBezTo>
                      <a:pt x="313" y="357"/>
                      <a:pt x="312" y="357"/>
                      <a:pt x="310" y="357"/>
                    </a:cubicBezTo>
                    <a:cubicBezTo>
                      <a:pt x="309" y="357"/>
                      <a:pt x="309" y="356"/>
                      <a:pt x="308" y="356"/>
                    </a:cubicBezTo>
                    <a:cubicBezTo>
                      <a:pt x="306" y="357"/>
                      <a:pt x="304" y="357"/>
                      <a:pt x="302" y="357"/>
                    </a:cubicBezTo>
                    <a:cubicBezTo>
                      <a:pt x="302" y="357"/>
                      <a:pt x="301" y="357"/>
                      <a:pt x="301" y="357"/>
                    </a:cubicBezTo>
                    <a:cubicBezTo>
                      <a:pt x="301" y="357"/>
                      <a:pt x="301" y="358"/>
                      <a:pt x="300" y="358"/>
                    </a:cubicBezTo>
                    <a:cubicBezTo>
                      <a:pt x="298" y="358"/>
                      <a:pt x="298" y="358"/>
                      <a:pt x="298" y="358"/>
                    </a:cubicBezTo>
                    <a:cubicBezTo>
                      <a:pt x="297" y="359"/>
                      <a:pt x="299" y="358"/>
                      <a:pt x="299" y="359"/>
                    </a:cubicBezTo>
                    <a:cubicBezTo>
                      <a:pt x="299" y="359"/>
                      <a:pt x="301" y="360"/>
                      <a:pt x="300" y="360"/>
                    </a:cubicBezTo>
                    <a:cubicBezTo>
                      <a:pt x="299" y="360"/>
                      <a:pt x="299" y="361"/>
                      <a:pt x="298" y="361"/>
                    </a:cubicBezTo>
                    <a:cubicBezTo>
                      <a:pt x="298" y="360"/>
                      <a:pt x="298" y="360"/>
                      <a:pt x="297" y="360"/>
                    </a:cubicBezTo>
                    <a:cubicBezTo>
                      <a:pt x="297" y="360"/>
                      <a:pt x="297" y="361"/>
                      <a:pt x="297" y="361"/>
                    </a:cubicBezTo>
                    <a:cubicBezTo>
                      <a:pt x="295" y="360"/>
                      <a:pt x="295" y="359"/>
                      <a:pt x="294" y="359"/>
                    </a:cubicBezTo>
                    <a:cubicBezTo>
                      <a:pt x="294" y="360"/>
                      <a:pt x="295" y="359"/>
                      <a:pt x="295" y="361"/>
                    </a:cubicBezTo>
                    <a:cubicBezTo>
                      <a:pt x="294" y="361"/>
                      <a:pt x="293" y="361"/>
                      <a:pt x="292" y="361"/>
                    </a:cubicBezTo>
                    <a:cubicBezTo>
                      <a:pt x="292" y="360"/>
                      <a:pt x="292" y="359"/>
                      <a:pt x="291" y="358"/>
                    </a:cubicBezTo>
                    <a:cubicBezTo>
                      <a:pt x="288" y="358"/>
                      <a:pt x="288" y="358"/>
                      <a:pt x="288" y="358"/>
                    </a:cubicBezTo>
                    <a:cubicBezTo>
                      <a:pt x="287" y="359"/>
                      <a:pt x="287" y="359"/>
                      <a:pt x="287" y="360"/>
                    </a:cubicBezTo>
                    <a:cubicBezTo>
                      <a:pt x="287" y="360"/>
                      <a:pt x="287" y="361"/>
                      <a:pt x="287" y="362"/>
                    </a:cubicBezTo>
                    <a:cubicBezTo>
                      <a:pt x="287" y="362"/>
                      <a:pt x="286" y="362"/>
                      <a:pt x="286" y="362"/>
                    </a:cubicBezTo>
                    <a:cubicBezTo>
                      <a:pt x="285" y="360"/>
                      <a:pt x="287" y="360"/>
                      <a:pt x="286" y="359"/>
                    </a:cubicBezTo>
                    <a:cubicBezTo>
                      <a:pt x="284" y="359"/>
                      <a:pt x="285" y="360"/>
                      <a:pt x="283" y="360"/>
                    </a:cubicBezTo>
                    <a:cubicBezTo>
                      <a:pt x="283" y="360"/>
                      <a:pt x="282" y="360"/>
                      <a:pt x="281" y="360"/>
                    </a:cubicBezTo>
                    <a:cubicBezTo>
                      <a:pt x="281" y="360"/>
                      <a:pt x="281" y="361"/>
                      <a:pt x="280" y="361"/>
                    </a:cubicBezTo>
                    <a:cubicBezTo>
                      <a:pt x="280" y="361"/>
                      <a:pt x="279" y="360"/>
                      <a:pt x="279" y="361"/>
                    </a:cubicBezTo>
                    <a:cubicBezTo>
                      <a:pt x="279" y="360"/>
                      <a:pt x="279" y="361"/>
                      <a:pt x="279" y="361"/>
                    </a:cubicBezTo>
                    <a:cubicBezTo>
                      <a:pt x="277" y="361"/>
                      <a:pt x="276" y="360"/>
                      <a:pt x="275" y="360"/>
                    </a:cubicBezTo>
                    <a:cubicBezTo>
                      <a:pt x="274" y="361"/>
                      <a:pt x="274" y="362"/>
                      <a:pt x="272" y="363"/>
                    </a:cubicBezTo>
                    <a:cubicBezTo>
                      <a:pt x="270" y="363"/>
                      <a:pt x="269" y="364"/>
                      <a:pt x="267" y="363"/>
                    </a:cubicBezTo>
                    <a:cubicBezTo>
                      <a:pt x="267" y="364"/>
                      <a:pt x="267" y="365"/>
                      <a:pt x="266" y="365"/>
                    </a:cubicBezTo>
                    <a:cubicBezTo>
                      <a:pt x="266" y="364"/>
                      <a:pt x="264" y="364"/>
                      <a:pt x="264" y="364"/>
                    </a:cubicBezTo>
                    <a:cubicBezTo>
                      <a:pt x="263" y="363"/>
                      <a:pt x="264" y="365"/>
                      <a:pt x="263" y="364"/>
                    </a:cubicBezTo>
                    <a:cubicBezTo>
                      <a:pt x="263" y="364"/>
                      <a:pt x="262" y="364"/>
                      <a:pt x="262" y="363"/>
                    </a:cubicBezTo>
                    <a:cubicBezTo>
                      <a:pt x="262" y="363"/>
                      <a:pt x="263" y="363"/>
                      <a:pt x="263" y="363"/>
                    </a:cubicBezTo>
                    <a:cubicBezTo>
                      <a:pt x="263" y="363"/>
                      <a:pt x="263" y="362"/>
                      <a:pt x="263" y="362"/>
                    </a:cubicBezTo>
                    <a:cubicBezTo>
                      <a:pt x="264" y="361"/>
                      <a:pt x="265" y="360"/>
                      <a:pt x="266" y="360"/>
                    </a:cubicBezTo>
                    <a:cubicBezTo>
                      <a:pt x="266" y="359"/>
                      <a:pt x="267" y="359"/>
                      <a:pt x="267" y="358"/>
                    </a:cubicBezTo>
                    <a:cubicBezTo>
                      <a:pt x="265" y="357"/>
                      <a:pt x="264" y="360"/>
                      <a:pt x="262" y="359"/>
                    </a:cubicBezTo>
                    <a:cubicBezTo>
                      <a:pt x="262" y="359"/>
                      <a:pt x="262" y="359"/>
                      <a:pt x="262" y="359"/>
                    </a:cubicBezTo>
                    <a:cubicBezTo>
                      <a:pt x="262" y="359"/>
                      <a:pt x="261" y="359"/>
                      <a:pt x="261" y="360"/>
                    </a:cubicBezTo>
                    <a:cubicBezTo>
                      <a:pt x="261" y="360"/>
                      <a:pt x="261" y="361"/>
                      <a:pt x="260" y="361"/>
                    </a:cubicBezTo>
                    <a:cubicBezTo>
                      <a:pt x="259" y="361"/>
                      <a:pt x="259" y="361"/>
                      <a:pt x="259" y="361"/>
                    </a:cubicBezTo>
                    <a:cubicBezTo>
                      <a:pt x="258" y="363"/>
                      <a:pt x="260" y="362"/>
                      <a:pt x="261" y="363"/>
                    </a:cubicBezTo>
                    <a:cubicBezTo>
                      <a:pt x="261" y="363"/>
                      <a:pt x="261" y="365"/>
                      <a:pt x="261" y="365"/>
                    </a:cubicBezTo>
                    <a:cubicBezTo>
                      <a:pt x="261" y="365"/>
                      <a:pt x="261" y="366"/>
                      <a:pt x="261" y="366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67"/>
                      <a:pt x="260" y="367"/>
                      <a:pt x="259" y="367"/>
                    </a:cubicBezTo>
                    <a:cubicBezTo>
                      <a:pt x="258" y="367"/>
                      <a:pt x="258" y="367"/>
                      <a:pt x="258" y="367"/>
                    </a:cubicBezTo>
                    <a:cubicBezTo>
                      <a:pt x="257" y="366"/>
                      <a:pt x="256" y="365"/>
                      <a:pt x="256" y="364"/>
                    </a:cubicBezTo>
                    <a:cubicBezTo>
                      <a:pt x="257" y="364"/>
                      <a:pt x="257" y="363"/>
                      <a:pt x="258" y="363"/>
                    </a:cubicBezTo>
                    <a:cubicBezTo>
                      <a:pt x="258" y="363"/>
                      <a:pt x="258" y="363"/>
                      <a:pt x="259" y="362"/>
                    </a:cubicBezTo>
                    <a:cubicBezTo>
                      <a:pt x="259" y="361"/>
                      <a:pt x="258" y="361"/>
                      <a:pt x="258" y="360"/>
                    </a:cubicBezTo>
                    <a:cubicBezTo>
                      <a:pt x="257" y="360"/>
                      <a:pt x="257" y="361"/>
                      <a:pt x="256" y="361"/>
                    </a:cubicBezTo>
                    <a:cubicBezTo>
                      <a:pt x="254" y="361"/>
                      <a:pt x="253" y="362"/>
                      <a:pt x="251" y="361"/>
                    </a:cubicBezTo>
                    <a:cubicBezTo>
                      <a:pt x="250" y="362"/>
                      <a:pt x="250" y="363"/>
                      <a:pt x="250" y="364"/>
                    </a:cubicBezTo>
                    <a:cubicBezTo>
                      <a:pt x="250" y="364"/>
                      <a:pt x="249" y="365"/>
                      <a:pt x="248" y="365"/>
                    </a:cubicBezTo>
                    <a:cubicBezTo>
                      <a:pt x="247" y="364"/>
                      <a:pt x="247" y="362"/>
                      <a:pt x="245" y="362"/>
                    </a:cubicBezTo>
                    <a:cubicBezTo>
                      <a:pt x="245" y="364"/>
                      <a:pt x="246" y="364"/>
                      <a:pt x="246" y="365"/>
                    </a:cubicBezTo>
                    <a:cubicBezTo>
                      <a:pt x="246" y="366"/>
                      <a:pt x="246" y="366"/>
                      <a:pt x="246" y="366"/>
                    </a:cubicBezTo>
                    <a:cubicBezTo>
                      <a:pt x="245" y="366"/>
                      <a:pt x="245" y="366"/>
                      <a:pt x="245" y="366"/>
                    </a:cubicBezTo>
                    <a:cubicBezTo>
                      <a:pt x="245" y="366"/>
                      <a:pt x="244" y="366"/>
                      <a:pt x="243" y="366"/>
                    </a:cubicBezTo>
                    <a:cubicBezTo>
                      <a:pt x="243" y="367"/>
                      <a:pt x="243" y="367"/>
                      <a:pt x="243" y="367"/>
                    </a:cubicBezTo>
                    <a:cubicBezTo>
                      <a:pt x="242" y="367"/>
                      <a:pt x="242" y="369"/>
                      <a:pt x="242" y="369"/>
                    </a:cubicBezTo>
                    <a:cubicBezTo>
                      <a:pt x="242" y="368"/>
                      <a:pt x="241" y="368"/>
                      <a:pt x="241" y="367"/>
                    </a:cubicBezTo>
                    <a:cubicBezTo>
                      <a:pt x="242" y="365"/>
                      <a:pt x="241" y="364"/>
                      <a:pt x="240" y="364"/>
                    </a:cubicBezTo>
                    <a:cubicBezTo>
                      <a:pt x="240" y="365"/>
                      <a:pt x="240" y="367"/>
                      <a:pt x="240" y="369"/>
                    </a:cubicBezTo>
                    <a:cubicBezTo>
                      <a:pt x="241" y="369"/>
                      <a:pt x="242" y="370"/>
                      <a:pt x="241" y="371"/>
                    </a:cubicBezTo>
                    <a:cubicBezTo>
                      <a:pt x="240" y="371"/>
                      <a:pt x="240" y="370"/>
                      <a:pt x="239" y="370"/>
                    </a:cubicBezTo>
                    <a:cubicBezTo>
                      <a:pt x="238" y="370"/>
                      <a:pt x="238" y="372"/>
                      <a:pt x="237" y="372"/>
                    </a:cubicBezTo>
                    <a:cubicBezTo>
                      <a:pt x="237" y="371"/>
                      <a:pt x="237" y="370"/>
                      <a:pt x="236" y="370"/>
                    </a:cubicBezTo>
                    <a:cubicBezTo>
                      <a:pt x="235" y="371"/>
                      <a:pt x="236" y="371"/>
                      <a:pt x="236" y="372"/>
                    </a:cubicBezTo>
                    <a:cubicBezTo>
                      <a:pt x="235" y="372"/>
                      <a:pt x="234" y="373"/>
                      <a:pt x="233" y="373"/>
                    </a:cubicBezTo>
                    <a:cubicBezTo>
                      <a:pt x="233" y="374"/>
                      <a:pt x="233" y="375"/>
                      <a:pt x="233" y="375"/>
                    </a:cubicBezTo>
                    <a:cubicBezTo>
                      <a:pt x="233" y="375"/>
                      <a:pt x="232" y="374"/>
                      <a:pt x="232" y="374"/>
                    </a:cubicBezTo>
                    <a:cubicBezTo>
                      <a:pt x="231" y="375"/>
                      <a:pt x="232" y="376"/>
                      <a:pt x="231" y="376"/>
                    </a:cubicBezTo>
                    <a:cubicBezTo>
                      <a:pt x="230" y="375"/>
                      <a:pt x="230" y="374"/>
                      <a:pt x="228" y="375"/>
                    </a:cubicBezTo>
                    <a:cubicBezTo>
                      <a:pt x="228" y="376"/>
                      <a:pt x="229" y="378"/>
                      <a:pt x="228" y="379"/>
                    </a:cubicBezTo>
                    <a:cubicBezTo>
                      <a:pt x="227" y="378"/>
                      <a:pt x="227" y="378"/>
                      <a:pt x="225" y="378"/>
                    </a:cubicBezTo>
                    <a:cubicBezTo>
                      <a:pt x="225" y="378"/>
                      <a:pt x="225" y="379"/>
                      <a:pt x="224" y="379"/>
                    </a:cubicBezTo>
                    <a:cubicBezTo>
                      <a:pt x="224" y="379"/>
                      <a:pt x="224" y="380"/>
                      <a:pt x="224" y="380"/>
                    </a:cubicBezTo>
                    <a:cubicBezTo>
                      <a:pt x="223" y="380"/>
                      <a:pt x="222" y="380"/>
                      <a:pt x="221" y="381"/>
                    </a:cubicBezTo>
                    <a:cubicBezTo>
                      <a:pt x="221" y="382"/>
                      <a:pt x="222" y="382"/>
                      <a:pt x="222" y="384"/>
                    </a:cubicBezTo>
                    <a:cubicBezTo>
                      <a:pt x="221" y="384"/>
                      <a:pt x="221" y="383"/>
                      <a:pt x="220" y="383"/>
                    </a:cubicBezTo>
                    <a:cubicBezTo>
                      <a:pt x="219" y="384"/>
                      <a:pt x="218" y="384"/>
                      <a:pt x="218" y="385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8" y="383"/>
                      <a:pt x="219" y="382"/>
                      <a:pt x="220" y="383"/>
                    </a:cubicBezTo>
                    <a:cubicBezTo>
                      <a:pt x="220" y="381"/>
                      <a:pt x="222" y="381"/>
                      <a:pt x="222" y="380"/>
                    </a:cubicBezTo>
                    <a:cubicBezTo>
                      <a:pt x="223" y="379"/>
                      <a:pt x="221" y="379"/>
                      <a:pt x="221" y="377"/>
                    </a:cubicBezTo>
                    <a:cubicBezTo>
                      <a:pt x="224" y="378"/>
                      <a:pt x="224" y="378"/>
                      <a:pt x="224" y="378"/>
                    </a:cubicBezTo>
                    <a:cubicBezTo>
                      <a:pt x="224" y="377"/>
                      <a:pt x="224" y="376"/>
                      <a:pt x="225" y="376"/>
                    </a:cubicBezTo>
                    <a:cubicBezTo>
                      <a:pt x="226" y="376"/>
                      <a:pt x="226" y="376"/>
                      <a:pt x="226" y="376"/>
                    </a:cubicBezTo>
                    <a:cubicBezTo>
                      <a:pt x="227" y="374"/>
                      <a:pt x="229" y="374"/>
                      <a:pt x="229" y="373"/>
                    </a:cubicBezTo>
                    <a:cubicBezTo>
                      <a:pt x="231" y="373"/>
                      <a:pt x="231" y="372"/>
                      <a:pt x="231" y="372"/>
                    </a:cubicBezTo>
                    <a:cubicBezTo>
                      <a:pt x="231" y="372"/>
                      <a:pt x="233" y="372"/>
                      <a:pt x="233" y="372"/>
                    </a:cubicBezTo>
                    <a:cubicBezTo>
                      <a:pt x="233" y="372"/>
                      <a:pt x="233" y="371"/>
                      <a:pt x="234" y="370"/>
                    </a:cubicBezTo>
                    <a:cubicBezTo>
                      <a:pt x="231" y="369"/>
                      <a:pt x="229" y="370"/>
                      <a:pt x="228" y="372"/>
                    </a:cubicBezTo>
                    <a:cubicBezTo>
                      <a:pt x="227" y="372"/>
                      <a:pt x="227" y="373"/>
                      <a:pt x="226" y="372"/>
                    </a:cubicBezTo>
                    <a:cubicBezTo>
                      <a:pt x="226" y="372"/>
                      <a:pt x="226" y="372"/>
                      <a:pt x="225" y="372"/>
                    </a:cubicBezTo>
                    <a:cubicBezTo>
                      <a:pt x="224" y="373"/>
                      <a:pt x="225" y="375"/>
                      <a:pt x="224" y="375"/>
                    </a:cubicBezTo>
                    <a:cubicBezTo>
                      <a:pt x="222" y="375"/>
                      <a:pt x="222" y="376"/>
                      <a:pt x="220" y="375"/>
                    </a:cubicBezTo>
                    <a:cubicBezTo>
                      <a:pt x="220" y="376"/>
                      <a:pt x="221" y="377"/>
                      <a:pt x="220" y="377"/>
                    </a:cubicBezTo>
                    <a:cubicBezTo>
                      <a:pt x="217" y="377"/>
                      <a:pt x="217" y="379"/>
                      <a:pt x="214" y="379"/>
                    </a:cubicBezTo>
                    <a:cubicBezTo>
                      <a:pt x="214" y="380"/>
                      <a:pt x="214" y="381"/>
                      <a:pt x="213" y="381"/>
                    </a:cubicBezTo>
                    <a:cubicBezTo>
                      <a:pt x="212" y="381"/>
                      <a:pt x="212" y="382"/>
                      <a:pt x="211" y="382"/>
                    </a:cubicBezTo>
                    <a:cubicBezTo>
                      <a:pt x="211" y="383"/>
                      <a:pt x="210" y="383"/>
                      <a:pt x="210" y="384"/>
                    </a:cubicBezTo>
                    <a:cubicBezTo>
                      <a:pt x="209" y="385"/>
                      <a:pt x="208" y="387"/>
                      <a:pt x="207" y="388"/>
                    </a:cubicBezTo>
                    <a:cubicBezTo>
                      <a:pt x="205" y="388"/>
                      <a:pt x="205" y="390"/>
                      <a:pt x="203" y="390"/>
                    </a:cubicBezTo>
                    <a:cubicBezTo>
                      <a:pt x="203" y="391"/>
                      <a:pt x="203" y="392"/>
                      <a:pt x="202" y="392"/>
                    </a:cubicBezTo>
                    <a:cubicBezTo>
                      <a:pt x="201" y="393"/>
                      <a:pt x="201" y="394"/>
                      <a:pt x="200" y="395"/>
                    </a:cubicBezTo>
                    <a:cubicBezTo>
                      <a:pt x="199" y="395"/>
                      <a:pt x="199" y="395"/>
                      <a:pt x="198" y="395"/>
                    </a:cubicBezTo>
                    <a:cubicBezTo>
                      <a:pt x="198" y="397"/>
                      <a:pt x="197" y="397"/>
                      <a:pt x="196" y="398"/>
                    </a:cubicBezTo>
                    <a:cubicBezTo>
                      <a:pt x="196" y="398"/>
                      <a:pt x="195" y="399"/>
                      <a:pt x="195" y="399"/>
                    </a:cubicBezTo>
                    <a:cubicBezTo>
                      <a:pt x="195" y="399"/>
                      <a:pt x="194" y="400"/>
                      <a:pt x="194" y="401"/>
                    </a:cubicBezTo>
                    <a:cubicBezTo>
                      <a:pt x="193" y="400"/>
                      <a:pt x="193" y="402"/>
                      <a:pt x="192" y="402"/>
                    </a:cubicBezTo>
                    <a:cubicBezTo>
                      <a:pt x="192" y="402"/>
                      <a:pt x="192" y="402"/>
                      <a:pt x="192" y="402"/>
                    </a:cubicBezTo>
                    <a:cubicBezTo>
                      <a:pt x="191" y="401"/>
                      <a:pt x="190" y="403"/>
                      <a:pt x="191" y="404"/>
                    </a:cubicBezTo>
                    <a:cubicBezTo>
                      <a:pt x="191" y="403"/>
                      <a:pt x="191" y="404"/>
                      <a:pt x="191" y="404"/>
                    </a:cubicBezTo>
                    <a:cubicBezTo>
                      <a:pt x="191" y="404"/>
                      <a:pt x="192" y="404"/>
                      <a:pt x="192" y="404"/>
                    </a:cubicBezTo>
                    <a:cubicBezTo>
                      <a:pt x="193" y="403"/>
                      <a:pt x="193" y="403"/>
                      <a:pt x="193" y="402"/>
                    </a:cubicBezTo>
                    <a:cubicBezTo>
                      <a:pt x="194" y="402"/>
                      <a:pt x="194" y="402"/>
                      <a:pt x="195" y="402"/>
                    </a:cubicBezTo>
                    <a:cubicBezTo>
                      <a:pt x="195" y="402"/>
                      <a:pt x="195" y="402"/>
                      <a:pt x="195" y="401"/>
                    </a:cubicBezTo>
                    <a:cubicBezTo>
                      <a:pt x="195" y="401"/>
                      <a:pt x="195" y="401"/>
                      <a:pt x="196" y="401"/>
                    </a:cubicBezTo>
                    <a:cubicBezTo>
                      <a:pt x="196" y="400"/>
                      <a:pt x="197" y="399"/>
                      <a:pt x="197" y="399"/>
                    </a:cubicBezTo>
                    <a:cubicBezTo>
                      <a:pt x="197" y="399"/>
                      <a:pt x="198" y="399"/>
                      <a:pt x="198" y="398"/>
                    </a:cubicBezTo>
                    <a:cubicBezTo>
                      <a:pt x="199" y="398"/>
                      <a:pt x="199" y="397"/>
                      <a:pt x="199" y="397"/>
                    </a:cubicBezTo>
                    <a:cubicBezTo>
                      <a:pt x="201" y="396"/>
                      <a:pt x="201" y="395"/>
                      <a:pt x="202" y="394"/>
                    </a:cubicBezTo>
                    <a:cubicBezTo>
                      <a:pt x="204" y="394"/>
                      <a:pt x="203" y="392"/>
                      <a:pt x="204" y="392"/>
                    </a:cubicBezTo>
                    <a:cubicBezTo>
                      <a:pt x="205" y="392"/>
                      <a:pt x="205" y="391"/>
                      <a:pt x="205" y="391"/>
                    </a:cubicBezTo>
                    <a:cubicBezTo>
                      <a:pt x="206" y="391"/>
                      <a:pt x="207" y="389"/>
                      <a:pt x="208" y="389"/>
                    </a:cubicBezTo>
                    <a:cubicBezTo>
                      <a:pt x="209" y="389"/>
                      <a:pt x="209" y="391"/>
                      <a:pt x="210" y="390"/>
                    </a:cubicBezTo>
                    <a:cubicBezTo>
                      <a:pt x="210" y="389"/>
                      <a:pt x="212" y="389"/>
                      <a:pt x="211" y="388"/>
                    </a:cubicBezTo>
                    <a:cubicBezTo>
                      <a:pt x="211" y="387"/>
                      <a:pt x="210" y="389"/>
                      <a:pt x="210" y="387"/>
                    </a:cubicBezTo>
                    <a:cubicBezTo>
                      <a:pt x="210" y="386"/>
                      <a:pt x="210" y="386"/>
                      <a:pt x="212" y="386"/>
                    </a:cubicBezTo>
                    <a:cubicBezTo>
                      <a:pt x="212" y="385"/>
                      <a:pt x="213" y="385"/>
                      <a:pt x="213" y="385"/>
                    </a:cubicBezTo>
                    <a:cubicBezTo>
                      <a:pt x="213" y="385"/>
                      <a:pt x="213" y="384"/>
                      <a:pt x="213" y="384"/>
                    </a:cubicBezTo>
                    <a:cubicBezTo>
                      <a:pt x="214" y="385"/>
                      <a:pt x="214" y="386"/>
                      <a:pt x="215" y="386"/>
                    </a:cubicBezTo>
                    <a:cubicBezTo>
                      <a:pt x="215" y="385"/>
                      <a:pt x="215" y="385"/>
                      <a:pt x="215" y="385"/>
                    </a:cubicBezTo>
                    <a:cubicBezTo>
                      <a:pt x="215" y="386"/>
                      <a:pt x="215" y="388"/>
                      <a:pt x="214" y="389"/>
                    </a:cubicBezTo>
                    <a:cubicBezTo>
                      <a:pt x="212" y="389"/>
                      <a:pt x="212" y="389"/>
                      <a:pt x="212" y="389"/>
                    </a:cubicBezTo>
                    <a:cubicBezTo>
                      <a:pt x="210" y="391"/>
                      <a:pt x="207" y="392"/>
                      <a:pt x="205" y="394"/>
                    </a:cubicBezTo>
                    <a:cubicBezTo>
                      <a:pt x="204" y="395"/>
                      <a:pt x="202" y="394"/>
                      <a:pt x="202" y="395"/>
                    </a:cubicBezTo>
                    <a:cubicBezTo>
                      <a:pt x="202" y="395"/>
                      <a:pt x="202" y="396"/>
                      <a:pt x="201" y="396"/>
                    </a:cubicBezTo>
                    <a:cubicBezTo>
                      <a:pt x="201" y="397"/>
                      <a:pt x="202" y="399"/>
                      <a:pt x="202" y="399"/>
                    </a:cubicBezTo>
                    <a:cubicBezTo>
                      <a:pt x="203" y="400"/>
                      <a:pt x="203" y="400"/>
                      <a:pt x="203" y="401"/>
                    </a:cubicBezTo>
                    <a:cubicBezTo>
                      <a:pt x="202" y="402"/>
                      <a:pt x="202" y="401"/>
                      <a:pt x="200" y="401"/>
                    </a:cubicBezTo>
                    <a:cubicBezTo>
                      <a:pt x="200" y="401"/>
                      <a:pt x="199" y="402"/>
                      <a:pt x="199" y="402"/>
                    </a:cubicBezTo>
                    <a:cubicBezTo>
                      <a:pt x="198" y="402"/>
                      <a:pt x="197" y="401"/>
                      <a:pt x="196" y="401"/>
                    </a:cubicBezTo>
                    <a:cubicBezTo>
                      <a:pt x="195" y="402"/>
                      <a:pt x="196" y="403"/>
                      <a:pt x="196" y="405"/>
                    </a:cubicBezTo>
                    <a:cubicBezTo>
                      <a:pt x="195" y="405"/>
                      <a:pt x="195" y="404"/>
                      <a:pt x="194" y="405"/>
                    </a:cubicBezTo>
                    <a:cubicBezTo>
                      <a:pt x="194" y="405"/>
                      <a:pt x="195" y="406"/>
                      <a:pt x="194" y="407"/>
                    </a:cubicBezTo>
                    <a:cubicBezTo>
                      <a:pt x="194" y="408"/>
                      <a:pt x="193" y="408"/>
                      <a:pt x="193" y="408"/>
                    </a:cubicBezTo>
                    <a:cubicBezTo>
                      <a:pt x="192" y="409"/>
                      <a:pt x="193" y="410"/>
                      <a:pt x="192" y="410"/>
                    </a:cubicBezTo>
                    <a:cubicBezTo>
                      <a:pt x="191" y="409"/>
                      <a:pt x="190" y="409"/>
                      <a:pt x="188" y="409"/>
                    </a:cubicBezTo>
                    <a:cubicBezTo>
                      <a:pt x="188" y="411"/>
                      <a:pt x="187" y="411"/>
                      <a:pt x="187" y="412"/>
                    </a:cubicBezTo>
                    <a:cubicBezTo>
                      <a:pt x="186" y="413"/>
                      <a:pt x="185" y="413"/>
                      <a:pt x="184" y="414"/>
                    </a:cubicBezTo>
                    <a:cubicBezTo>
                      <a:pt x="184" y="414"/>
                      <a:pt x="184" y="415"/>
                      <a:pt x="183" y="415"/>
                    </a:cubicBezTo>
                    <a:cubicBezTo>
                      <a:pt x="183" y="417"/>
                      <a:pt x="183" y="416"/>
                      <a:pt x="183" y="417"/>
                    </a:cubicBezTo>
                    <a:cubicBezTo>
                      <a:pt x="181" y="418"/>
                      <a:pt x="181" y="420"/>
                      <a:pt x="179" y="420"/>
                    </a:cubicBezTo>
                    <a:cubicBezTo>
                      <a:pt x="179" y="422"/>
                      <a:pt x="178" y="423"/>
                      <a:pt x="177" y="424"/>
                    </a:cubicBezTo>
                    <a:cubicBezTo>
                      <a:pt x="177" y="424"/>
                      <a:pt x="177" y="424"/>
                      <a:pt x="177" y="425"/>
                    </a:cubicBezTo>
                    <a:cubicBezTo>
                      <a:pt x="177" y="425"/>
                      <a:pt x="177" y="425"/>
                      <a:pt x="177" y="425"/>
                    </a:cubicBezTo>
                    <a:cubicBezTo>
                      <a:pt x="177" y="426"/>
                      <a:pt x="177" y="427"/>
                      <a:pt x="176" y="427"/>
                    </a:cubicBezTo>
                    <a:cubicBezTo>
                      <a:pt x="175" y="427"/>
                      <a:pt x="175" y="425"/>
                      <a:pt x="175" y="425"/>
                    </a:cubicBezTo>
                    <a:cubicBezTo>
                      <a:pt x="175" y="425"/>
                      <a:pt x="175" y="425"/>
                      <a:pt x="174" y="425"/>
                    </a:cubicBezTo>
                    <a:cubicBezTo>
                      <a:pt x="174" y="427"/>
                      <a:pt x="176" y="428"/>
                      <a:pt x="175" y="430"/>
                    </a:cubicBezTo>
                    <a:cubicBezTo>
                      <a:pt x="174" y="429"/>
                      <a:pt x="174" y="430"/>
                      <a:pt x="173" y="430"/>
                    </a:cubicBezTo>
                    <a:cubicBezTo>
                      <a:pt x="173" y="431"/>
                      <a:pt x="174" y="432"/>
                      <a:pt x="173" y="432"/>
                    </a:cubicBezTo>
                    <a:cubicBezTo>
                      <a:pt x="172" y="432"/>
                      <a:pt x="173" y="430"/>
                      <a:pt x="171" y="430"/>
                    </a:cubicBezTo>
                    <a:cubicBezTo>
                      <a:pt x="171" y="430"/>
                      <a:pt x="171" y="430"/>
                      <a:pt x="171" y="430"/>
                    </a:cubicBezTo>
                    <a:cubicBezTo>
                      <a:pt x="171" y="432"/>
                      <a:pt x="172" y="432"/>
                      <a:pt x="172" y="433"/>
                    </a:cubicBezTo>
                    <a:cubicBezTo>
                      <a:pt x="171" y="434"/>
                      <a:pt x="170" y="435"/>
                      <a:pt x="170" y="437"/>
                    </a:cubicBezTo>
                    <a:cubicBezTo>
                      <a:pt x="170" y="437"/>
                      <a:pt x="170" y="437"/>
                      <a:pt x="169" y="437"/>
                    </a:cubicBezTo>
                    <a:cubicBezTo>
                      <a:pt x="169" y="438"/>
                      <a:pt x="170" y="439"/>
                      <a:pt x="169" y="439"/>
                    </a:cubicBezTo>
                    <a:cubicBezTo>
                      <a:pt x="168" y="439"/>
                      <a:pt x="167" y="438"/>
                      <a:pt x="166" y="439"/>
                    </a:cubicBezTo>
                    <a:cubicBezTo>
                      <a:pt x="166" y="441"/>
                      <a:pt x="167" y="442"/>
                      <a:pt x="167" y="443"/>
                    </a:cubicBezTo>
                    <a:cubicBezTo>
                      <a:pt x="166" y="443"/>
                      <a:pt x="166" y="444"/>
                      <a:pt x="164" y="444"/>
                    </a:cubicBezTo>
                    <a:cubicBezTo>
                      <a:pt x="164" y="446"/>
                      <a:pt x="163" y="446"/>
                      <a:pt x="163" y="446"/>
                    </a:cubicBezTo>
                    <a:cubicBezTo>
                      <a:pt x="162" y="447"/>
                      <a:pt x="163" y="448"/>
                      <a:pt x="162" y="448"/>
                    </a:cubicBezTo>
                    <a:cubicBezTo>
                      <a:pt x="162" y="449"/>
                      <a:pt x="160" y="449"/>
                      <a:pt x="160" y="449"/>
                    </a:cubicBezTo>
                    <a:cubicBezTo>
                      <a:pt x="161" y="448"/>
                      <a:pt x="161" y="447"/>
                      <a:pt x="161" y="446"/>
                    </a:cubicBezTo>
                    <a:cubicBezTo>
                      <a:pt x="161" y="445"/>
                      <a:pt x="160" y="445"/>
                      <a:pt x="160" y="443"/>
                    </a:cubicBezTo>
                    <a:cubicBezTo>
                      <a:pt x="161" y="444"/>
                      <a:pt x="161" y="444"/>
                      <a:pt x="162" y="443"/>
                    </a:cubicBezTo>
                    <a:cubicBezTo>
                      <a:pt x="162" y="442"/>
                      <a:pt x="163" y="442"/>
                      <a:pt x="163" y="441"/>
                    </a:cubicBezTo>
                    <a:cubicBezTo>
                      <a:pt x="163" y="441"/>
                      <a:pt x="164" y="441"/>
                      <a:pt x="164" y="440"/>
                    </a:cubicBezTo>
                    <a:cubicBezTo>
                      <a:pt x="164" y="438"/>
                      <a:pt x="165" y="438"/>
                      <a:pt x="165" y="437"/>
                    </a:cubicBezTo>
                    <a:cubicBezTo>
                      <a:pt x="166" y="437"/>
                      <a:pt x="166" y="436"/>
                      <a:pt x="166" y="436"/>
                    </a:cubicBezTo>
                    <a:cubicBezTo>
                      <a:pt x="166" y="436"/>
                      <a:pt x="167" y="436"/>
                      <a:pt x="167" y="436"/>
                    </a:cubicBezTo>
                    <a:cubicBezTo>
                      <a:pt x="167" y="436"/>
                      <a:pt x="167" y="435"/>
                      <a:pt x="167" y="435"/>
                    </a:cubicBezTo>
                    <a:cubicBezTo>
                      <a:pt x="168" y="434"/>
                      <a:pt x="169" y="434"/>
                      <a:pt x="169" y="433"/>
                    </a:cubicBezTo>
                    <a:cubicBezTo>
                      <a:pt x="169" y="432"/>
                      <a:pt x="169" y="432"/>
                      <a:pt x="168" y="431"/>
                    </a:cubicBezTo>
                    <a:cubicBezTo>
                      <a:pt x="166" y="432"/>
                      <a:pt x="165" y="433"/>
                      <a:pt x="165" y="436"/>
                    </a:cubicBezTo>
                    <a:cubicBezTo>
                      <a:pt x="164" y="436"/>
                      <a:pt x="163" y="437"/>
                      <a:pt x="162" y="437"/>
                    </a:cubicBezTo>
                    <a:cubicBezTo>
                      <a:pt x="162" y="437"/>
                      <a:pt x="162" y="438"/>
                      <a:pt x="162" y="438"/>
                    </a:cubicBezTo>
                    <a:cubicBezTo>
                      <a:pt x="162" y="439"/>
                      <a:pt x="163" y="439"/>
                      <a:pt x="162" y="440"/>
                    </a:cubicBezTo>
                    <a:cubicBezTo>
                      <a:pt x="161" y="440"/>
                      <a:pt x="160" y="441"/>
                      <a:pt x="159" y="442"/>
                    </a:cubicBezTo>
                    <a:cubicBezTo>
                      <a:pt x="159" y="442"/>
                      <a:pt x="159" y="443"/>
                      <a:pt x="159" y="443"/>
                    </a:cubicBezTo>
                    <a:cubicBezTo>
                      <a:pt x="158" y="442"/>
                      <a:pt x="159" y="444"/>
                      <a:pt x="158" y="444"/>
                    </a:cubicBezTo>
                    <a:cubicBezTo>
                      <a:pt x="158" y="446"/>
                      <a:pt x="158" y="446"/>
                      <a:pt x="158" y="446"/>
                    </a:cubicBezTo>
                    <a:cubicBezTo>
                      <a:pt x="158" y="446"/>
                      <a:pt x="157" y="446"/>
                      <a:pt x="157" y="447"/>
                    </a:cubicBezTo>
                    <a:cubicBezTo>
                      <a:pt x="157" y="447"/>
                      <a:pt x="156" y="447"/>
                      <a:pt x="156" y="447"/>
                    </a:cubicBezTo>
                    <a:cubicBezTo>
                      <a:pt x="156" y="448"/>
                      <a:pt x="155" y="448"/>
                      <a:pt x="155" y="449"/>
                    </a:cubicBezTo>
                    <a:cubicBezTo>
                      <a:pt x="155" y="449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5" y="450"/>
                      <a:pt x="155" y="450"/>
                      <a:pt x="155" y="450"/>
                    </a:cubicBezTo>
                    <a:cubicBezTo>
                      <a:pt x="154" y="450"/>
                      <a:pt x="154" y="450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1"/>
                      <a:pt x="154" y="451"/>
                      <a:pt x="154" y="451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2"/>
                      <a:pt x="154" y="452"/>
                      <a:pt x="154" y="452"/>
                    </a:cubicBezTo>
                    <a:cubicBezTo>
                      <a:pt x="154" y="453"/>
                      <a:pt x="153" y="453"/>
                      <a:pt x="153" y="453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3" y="455"/>
                      <a:pt x="154" y="455"/>
                      <a:pt x="154" y="455"/>
                    </a:cubicBezTo>
                    <a:cubicBezTo>
                      <a:pt x="153" y="456"/>
                      <a:pt x="152" y="457"/>
                      <a:pt x="152" y="459"/>
                    </a:cubicBezTo>
                    <a:cubicBezTo>
                      <a:pt x="151" y="460"/>
                      <a:pt x="151" y="459"/>
                      <a:pt x="150" y="460"/>
                    </a:cubicBezTo>
                    <a:cubicBezTo>
                      <a:pt x="150" y="461"/>
                      <a:pt x="149" y="460"/>
                      <a:pt x="149" y="462"/>
                    </a:cubicBezTo>
                    <a:cubicBezTo>
                      <a:pt x="150" y="462"/>
                      <a:pt x="148" y="462"/>
                      <a:pt x="148" y="463"/>
                    </a:cubicBezTo>
                    <a:cubicBezTo>
                      <a:pt x="147" y="464"/>
                      <a:pt x="150" y="463"/>
                      <a:pt x="150" y="464"/>
                    </a:cubicBezTo>
                    <a:cubicBezTo>
                      <a:pt x="150" y="464"/>
                      <a:pt x="150" y="464"/>
                      <a:pt x="150" y="464"/>
                    </a:cubicBezTo>
                    <a:cubicBezTo>
                      <a:pt x="150" y="464"/>
                      <a:pt x="151" y="464"/>
                      <a:pt x="151" y="464"/>
                    </a:cubicBezTo>
                    <a:cubicBezTo>
                      <a:pt x="151" y="466"/>
                      <a:pt x="150" y="466"/>
                      <a:pt x="148" y="466"/>
                    </a:cubicBezTo>
                    <a:cubicBezTo>
                      <a:pt x="148" y="467"/>
                      <a:pt x="148" y="467"/>
                      <a:pt x="147" y="468"/>
                    </a:cubicBezTo>
                    <a:cubicBezTo>
                      <a:pt x="147" y="468"/>
                      <a:pt x="147" y="468"/>
                      <a:pt x="147" y="468"/>
                    </a:cubicBezTo>
                    <a:cubicBezTo>
                      <a:pt x="146" y="469"/>
                      <a:pt x="146" y="471"/>
                      <a:pt x="146" y="473"/>
                    </a:cubicBezTo>
                    <a:cubicBezTo>
                      <a:pt x="145" y="473"/>
                      <a:pt x="145" y="474"/>
                      <a:pt x="144" y="475"/>
                    </a:cubicBezTo>
                    <a:cubicBezTo>
                      <a:pt x="144" y="475"/>
                      <a:pt x="142" y="482"/>
                      <a:pt x="142" y="487"/>
                    </a:cubicBezTo>
                    <a:cubicBezTo>
                      <a:pt x="141" y="489"/>
                      <a:pt x="139" y="490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8" y="498"/>
                      <a:pt x="137" y="498"/>
                      <a:pt x="137" y="499"/>
                    </a:cubicBezTo>
                    <a:cubicBezTo>
                      <a:pt x="137" y="500"/>
                      <a:pt x="137" y="500"/>
                      <a:pt x="136" y="501"/>
                    </a:cubicBezTo>
                    <a:cubicBezTo>
                      <a:pt x="136" y="503"/>
                      <a:pt x="137" y="503"/>
                      <a:pt x="136" y="503"/>
                    </a:cubicBezTo>
                    <a:cubicBezTo>
                      <a:pt x="136" y="503"/>
                      <a:pt x="136" y="505"/>
                      <a:pt x="136" y="505"/>
                    </a:cubicBezTo>
                    <a:cubicBezTo>
                      <a:pt x="136" y="505"/>
                      <a:pt x="136" y="505"/>
                      <a:pt x="136" y="506"/>
                    </a:cubicBezTo>
                    <a:cubicBezTo>
                      <a:pt x="135" y="506"/>
                      <a:pt x="136" y="507"/>
                      <a:pt x="135" y="507"/>
                    </a:cubicBezTo>
                    <a:cubicBezTo>
                      <a:pt x="135" y="510"/>
                      <a:pt x="133" y="513"/>
                      <a:pt x="135" y="516"/>
                    </a:cubicBezTo>
                    <a:cubicBezTo>
                      <a:pt x="133" y="517"/>
                      <a:pt x="135" y="519"/>
                      <a:pt x="134" y="520"/>
                    </a:cubicBezTo>
                    <a:cubicBezTo>
                      <a:pt x="134" y="521"/>
                      <a:pt x="134" y="522"/>
                      <a:pt x="134" y="522"/>
                    </a:cubicBezTo>
                    <a:cubicBezTo>
                      <a:pt x="133" y="523"/>
                      <a:pt x="134" y="524"/>
                      <a:pt x="134" y="524"/>
                    </a:cubicBezTo>
                    <a:cubicBezTo>
                      <a:pt x="133" y="525"/>
                      <a:pt x="133" y="525"/>
                      <a:pt x="133" y="525"/>
                    </a:cubicBezTo>
                    <a:cubicBezTo>
                      <a:pt x="133" y="526"/>
                      <a:pt x="133" y="527"/>
                      <a:pt x="133" y="528"/>
                    </a:cubicBezTo>
                    <a:cubicBezTo>
                      <a:pt x="133" y="529"/>
                      <a:pt x="133" y="529"/>
                      <a:pt x="133" y="530"/>
                    </a:cubicBezTo>
                    <a:cubicBezTo>
                      <a:pt x="133" y="531"/>
                      <a:pt x="133" y="531"/>
                      <a:pt x="133" y="531"/>
                    </a:cubicBezTo>
                    <a:cubicBezTo>
                      <a:pt x="132" y="533"/>
                      <a:pt x="132" y="534"/>
                      <a:pt x="132" y="536"/>
                    </a:cubicBezTo>
                    <a:cubicBezTo>
                      <a:pt x="133" y="538"/>
                      <a:pt x="132" y="542"/>
                      <a:pt x="132" y="543"/>
                    </a:cubicBezTo>
                    <a:cubicBezTo>
                      <a:pt x="132" y="543"/>
                      <a:pt x="132" y="543"/>
                      <a:pt x="131" y="544"/>
                    </a:cubicBezTo>
                    <a:cubicBezTo>
                      <a:pt x="131" y="545"/>
                      <a:pt x="132" y="545"/>
                      <a:pt x="132" y="546"/>
                    </a:cubicBezTo>
                    <a:cubicBezTo>
                      <a:pt x="132" y="546"/>
                      <a:pt x="131" y="546"/>
                      <a:pt x="131" y="546"/>
                    </a:cubicBezTo>
                    <a:cubicBezTo>
                      <a:pt x="131" y="546"/>
                      <a:pt x="131" y="547"/>
                      <a:pt x="131" y="547"/>
                    </a:cubicBezTo>
                    <a:cubicBezTo>
                      <a:pt x="131" y="548"/>
                      <a:pt x="132" y="549"/>
                      <a:pt x="132" y="550"/>
                    </a:cubicBezTo>
                    <a:cubicBezTo>
                      <a:pt x="132" y="551"/>
                      <a:pt x="131" y="552"/>
                      <a:pt x="131" y="553"/>
                    </a:cubicBezTo>
                    <a:cubicBezTo>
                      <a:pt x="131" y="555"/>
                      <a:pt x="131" y="557"/>
                      <a:pt x="131" y="559"/>
                    </a:cubicBezTo>
                    <a:cubicBezTo>
                      <a:pt x="131" y="561"/>
                      <a:pt x="131" y="561"/>
                      <a:pt x="131" y="561"/>
                    </a:cubicBezTo>
                    <a:cubicBezTo>
                      <a:pt x="130" y="564"/>
                      <a:pt x="131" y="567"/>
                      <a:pt x="131" y="569"/>
                    </a:cubicBezTo>
                    <a:cubicBezTo>
                      <a:pt x="131" y="571"/>
                      <a:pt x="130" y="570"/>
                      <a:pt x="131" y="571"/>
                    </a:cubicBezTo>
                    <a:cubicBezTo>
                      <a:pt x="131" y="571"/>
                      <a:pt x="131" y="572"/>
                      <a:pt x="131" y="572"/>
                    </a:cubicBezTo>
                    <a:cubicBezTo>
                      <a:pt x="131" y="573"/>
                      <a:pt x="131" y="574"/>
                      <a:pt x="131" y="576"/>
                    </a:cubicBezTo>
                    <a:cubicBezTo>
                      <a:pt x="131" y="577"/>
                      <a:pt x="131" y="577"/>
                      <a:pt x="131" y="578"/>
                    </a:cubicBezTo>
                    <a:cubicBezTo>
                      <a:pt x="131" y="578"/>
                      <a:pt x="131" y="579"/>
                      <a:pt x="131" y="579"/>
                    </a:cubicBezTo>
                    <a:cubicBezTo>
                      <a:pt x="131" y="580"/>
                      <a:pt x="131" y="581"/>
                      <a:pt x="131" y="582"/>
                    </a:cubicBezTo>
                    <a:cubicBezTo>
                      <a:pt x="131" y="583"/>
                      <a:pt x="131" y="584"/>
                      <a:pt x="131" y="584"/>
                    </a:cubicBezTo>
                    <a:cubicBezTo>
                      <a:pt x="131" y="585"/>
                      <a:pt x="132" y="586"/>
                      <a:pt x="132" y="586"/>
                    </a:cubicBezTo>
                    <a:cubicBezTo>
                      <a:pt x="132" y="587"/>
                      <a:pt x="132" y="587"/>
                      <a:pt x="132" y="587"/>
                    </a:cubicBezTo>
                    <a:cubicBezTo>
                      <a:pt x="132" y="588"/>
                      <a:pt x="133" y="588"/>
                      <a:pt x="133" y="589"/>
                    </a:cubicBezTo>
                    <a:cubicBezTo>
                      <a:pt x="133" y="590"/>
                      <a:pt x="132" y="590"/>
                      <a:pt x="132" y="591"/>
                    </a:cubicBezTo>
                    <a:cubicBezTo>
                      <a:pt x="132" y="591"/>
                      <a:pt x="132" y="592"/>
                      <a:pt x="132" y="592"/>
                    </a:cubicBezTo>
                    <a:cubicBezTo>
                      <a:pt x="132" y="593"/>
                      <a:pt x="133" y="594"/>
                      <a:pt x="133" y="595"/>
                    </a:cubicBezTo>
                    <a:cubicBezTo>
                      <a:pt x="134" y="598"/>
                      <a:pt x="133" y="602"/>
                      <a:pt x="134" y="604"/>
                    </a:cubicBezTo>
                    <a:cubicBezTo>
                      <a:pt x="134" y="605"/>
                      <a:pt x="134" y="607"/>
                      <a:pt x="134" y="607"/>
                    </a:cubicBezTo>
                    <a:cubicBezTo>
                      <a:pt x="134" y="608"/>
                      <a:pt x="134" y="608"/>
                      <a:pt x="135" y="609"/>
                    </a:cubicBezTo>
                    <a:cubicBezTo>
                      <a:pt x="135" y="609"/>
                      <a:pt x="135" y="609"/>
                      <a:pt x="135" y="609"/>
                    </a:cubicBezTo>
                    <a:cubicBezTo>
                      <a:pt x="135" y="610"/>
                      <a:pt x="135" y="609"/>
                      <a:pt x="135" y="609"/>
                    </a:cubicBezTo>
                    <a:cubicBezTo>
                      <a:pt x="136" y="610"/>
                      <a:pt x="135" y="613"/>
                      <a:pt x="135" y="614"/>
                    </a:cubicBezTo>
                    <a:cubicBezTo>
                      <a:pt x="136" y="615"/>
                      <a:pt x="137" y="616"/>
                      <a:pt x="137" y="617"/>
                    </a:cubicBezTo>
                    <a:cubicBezTo>
                      <a:pt x="137" y="619"/>
                      <a:pt x="137" y="620"/>
                      <a:pt x="137" y="621"/>
                    </a:cubicBezTo>
                    <a:cubicBezTo>
                      <a:pt x="137" y="621"/>
                      <a:pt x="137" y="621"/>
                      <a:pt x="137" y="622"/>
                    </a:cubicBezTo>
                    <a:cubicBezTo>
                      <a:pt x="137" y="622"/>
                      <a:pt x="138" y="622"/>
                      <a:pt x="138" y="622"/>
                    </a:cubicBezTo>
                    <a:cubicBezTo>
                      <a:pt x="138" y="623"/>
                      <a:pt x="138" y="623"/>
                      <a:pt x="138" y="624"/>
                    </a:cubicBezTo>
                    <a:cubicBezTo>
                      <a:pt x="138" y="624"/>
                      <a:pt x="138" y="624"/>
                      <a:pt x="139" y="625"/>
                    </a:cubicBezTo>
                    <a:cubicBezTo>
                      <a:pt x="139" y="626"/>
                      <a:pt x="139" y="626"/>
                      <a:pt x="139" y="627"/>
                    </a:cubicBezTo>
                    <a:cubicBezTo>
                      <a:pt x="139" y="627"/>
                      <a:pt x="139" y="628"/>
                      <a:pt x="140" y="628"/>
                    </a:cubicBezTo>
                    <a:cubicBezTo>
                      <a:pt x="140" y="628"/>
                      <a:pt x="140" y="629"/>
                      <a:pt x="140" y="630"/>
                    </a:cubicBezTo>
                    <a:cubicBezTo>
                      <a:pt x="141" y="631"/>
                      <a:pt x="140" y="632"/>
                      <a:pt x="140" y="633"/>
                    </a:cubicBezTo>
                    <a:cubicBezTo>
                      <a:pt x="141" y="635"/>
                      <a:pt x="142" y="636"/>
                      <a:pt x="142" y="638"/>
                    </a:cubicBezTo>
                    <a:cubicBezTo>
                      <a:pt x="144" y="640"/>
                      <a:pt x="143" y="642"/>
                      <a:pt x="143" y="643"/>
                    </a:cubicBezTo>
                    <a:cubicBezTo>
                      <a:pt x="143" y="644"/>
                      <a:pt x="144" y="643"/>
                      <a:pt x="144" y="644"/>
                    </a:cubicBezTo>
                    <a:cubicBezTo>
                      <a:pt x="144" y="645"/>
                      <a:pt x="144" y="645"/>
                      <a:pt x="144" y="645"/>
                    </a:cubicBezTo>
                    <a:cubicBezTo>
                      <a:pt x="145" y="646"/>
                      <a:pt x="145" y="646"/>
                      <a:pt x="145" y="647"/>
                    </a:cubicBezTo>
                    <a:cubicBezTo>
                      <a:pt x="145" y="647"/>
                      <a:pt x="145" y="647"/>
                      <a:pt x="145" y="647"/>
                    </a:cubicBezTo>
                    <a:cubicBezTo>
                      <a:pt x="146" y="648"/>
                      <a:pt x="146" y="648"/>
                      <a:pt x="146" y="649"/>
                    </a:cubicBezTo>
                    <a:cubicBezTo>
                      <a:pt x="146" y="649"/>
                      <a:pt x="146" y="650"/>
                      <a:pt x="147" y="650"/>
                    </a:cubicBezTo>
                    <a:cubicBezTo>
                      <a:pt x="147" y="650"/>
                      <a:pt x="146" y="650"/>
                      <a:pt x="146" y="651"/>
                    </a:cubicBezTo>
                    <a:cubicBezTo>
                      <a:pt x="147" y="651"/>
                      <a:pt x="147" y="653"/>
                      <a:pt x="147" y="653"/>
                    </a:cubicBezTo>
                    <a:cubicBezTo>
                      <a:pt x="147" y="653"/>
                      <a:pt x="147" y="654"/>
                      <a:pt x="147" y="654"/>
                    </a:cubicBezTo>
                    <a:cubicBezTo>
                      <a:pt x="147" y="654"/>
                      <a:pt x="147" y="654"/>
                      <a:pt x="147" y="655"/>
                    </a:cubicBezTo>
                    <a:cubicBezTo>
                      <a:pt x="147" y="655"/>
                      <a:pt x="148" y="655"/>
                      <a:pt x="148" y="656"/>
                    </a:cubicBezTo>
                    <a:cubicBezTo>
                      <a:pt x="148" y="656"/>
                      <a:pt x="148" y="657"/>
                      <a:pt x="148" y="657"/>
                    </a:cubicBezTo>
                    <a:cubicBezTo>
                      <a:pt x="149" y="658"/>
                      <a:pt x="149" y="659"/>
                      <a:pt x="149" y="660"/>
                    </a:cubicBezTo>
                    <a:cubicBezTo>
                      <a:pt x="149" y="660"/>
                      <a:pt x="150" y="661"/>
                      <a:pt x="150" y="661"/>
                    </a:cubicBezTo>
                    <a:cubicBezTo>
                      <a:pt x="150" y="661"/>
                      <a:pt x="150" y="662"/>
                      <a:pt x="150" y="662"/>
                    </a:cubicBezTo>
                    <a:cubicBezTo>
                      <a:pt x="150" y="662"/>
                      <a:pt x="150" y="663"/>
                      <a:pt x="150" y="663"/>
                    </a:cubicBezTo>
                    <a:cubicBezTo>
                      <a:pt x="151" y="664"/>
                      <a:pt x="151" y="665"/>
                      <a:pt x="152" y="665"/>
                    </a:cubicBezTo>
                    <a:cubicBezTo>
                      <a:pt x="152" y="665"/>
                      <a:pt x="151" y="666"/>
                      <a:pt x="151" y="666"/>
                    </a:cubicBezTo>
                    <a:cubicBezTo>
                      <a:pt x="152" y="666"/>
                      <a:pt x="152" y="666"/>
                      <a:pt x="152" y="667"/>
                    </a:cubicBezTo>
                    <a:cubicBezTo>
                      <a:pt x="153" y="667"/>
                      <a:pt x="153" y="668"/>
                      <a:pt x="153" y="669"/>
                    </a:cubicBezTo>
                    <a:cubicBezTo>
                      <a:pt x="153" y="669"/>
                      <a:pt x="153" y="670"/>
                      <a:pt x="154" y="670"/>
                    </a:cubicBezTo>
                    <a:cubicBezTo>
                      <a:pt x="154" y="670"/>
                      <a:pt x="153" y="670"/>
                      <a:pt x="154" y="671"/>
                    </a:cubicBezTo>
                    <a:cubicBezTo>
                      <a:pt x="154" y="671"/>
                      <a:pt x="154" y="671"/>
                      <a:pt x="154" y="671"/>
                    </a:cubicBezTo>
                    <a:cubicBezTo>
                      <a:pt x="154" y="671"/>
                      <a:pt x="154" y="672"/>
                      <a:pt x="154" y="672"/>
                    </a:cubicBezTo>
                    <a:cubicBezTo>
                      <a:pt x="154" y="671"/>
                      <a:pt x="153" y="671"/>
                      <a:pt x="153" y="670"/>
                    </a:cubicBezTo>
                    <a:cubicBezTo>
                      <a:pt x="153" y="670"/>
                      <a:pt x="153" y="670"/>
                      <a:pt x="153" y="670"/>
                    </a:cubicBezTo>
                    <a:cubicBezTo>
                      <a:pt x="152" y="669"/>
                      <a:pt x="150" y="667"/>
                      <a:pt x="150" y="666"/>
                    </a:cubicBezTo>
                    <a:cubicBezTo>
                      <a:pt x="149" y="666"/>
                      <a:pt x="149" y="665"/>
                      <a:pt x="148" y="665"/>
                    </a:cubicBezTo>
                    <a:cubicBezTo>
                      <a:pt x="148" y="663"/>
                      <a:pt x="146" y="662"/>
                      <a:pt x="146" y="661"/>
                    </a:cubicBezTo>
                    <a:cubicBezTo>
                      <a:pt x="146" y="661"/>
                      <a:pt x="146" y="660"/>
                      <a:pt x="146" y="660"/>
                    </a:cubicBezTo>
                    <a:cubicBezTo>
                      <a:pt x="146" y="660"/>
                      <a:pt x="145" y="660"/>
                      <a:pt x="145" y="660"/>
                    </a:cubicBezTo>
                    <a:cubicBezTo>
                      <a:pt x="145" y="659"/>
                      <a:pt x="144" y="658"/>
                      <a:pt x="144" y="658"/>
                    </a:cubicBezTo>
                    <a:cubicBezTo>
                      <a:pt x="145" y="658"/>
                      <a:pt x="145" y="658"/>
                      <a:pt x="146" y="658"/>
                    </a:cubicBezTo>
                    <a:cubicBezTo>
                      <a:pt x="146" y="658"/>
                      <a:pt x="146" y="659"/>
                      <a:pt x="146" y="660"/>
                    </a:cubicBezTo>
                    <a:cubicBezTo>
                      <a:pt x="146" y="660"/>
                      <a:pt x="146" y="662"/>
                      <a:pt x="147" y="662"/>
                    </a:cubicBezTo>
                    <a:cubicBezTo>
                      <a:pt x="148" y="662"/>
                      <a:pt x="147" y="663"/>
                      <a:pt x="148" y="663"/>
                    </a:cubicBezTo>
                    <a:cubicBezTo>
                      <a:pt x="148" y="660"/>
                      <a:pt x="146" y="658"/>
                      <a:pt x="146" y="655"/>
                    </a:cubicBezTo>
                    <a:cubicBezTo>
                      <a:pt x="145" y="653"/>
                      <a:pt x="145" y="650"/>
                      <a:pt x="142" y="650"/>
                    </a:cubicBezTo>
                    <a:cubicBezTo>
                      <a:pt x="142" y="653"/>
                      <a:pt x="145" y="654"/>
                      <a:pt x="144" y="656"/>
                    </a:cubicBezTo>
                    <a:cubicBezTo>
                      <a:pt x="142" y="656"/>
                      <a:pt x="142" y="655"/>
                      <a:pt x="142" y="654"/>
                    </a:cubicBezTo>
                    <a:cubicBezTo>
                      <a:pt x="141" y="653"/>
                      <a:pt x="140" y="653"/>
                      <a:pt x="140" y="652"/>
                    </a:cubicBezTo>
                    <a:cubicBezTo>
                      <a:pt x="141" y="649"/>
                      <a:pt x="141" y="649"/>
                      <a:pt x="141" y="649"/>
                    </a:cubicBezTo>
                    <a:cubicBezTo>
                      <a:pt x="140" y="649"/>
                      <a:pt x="139" y="649"/>
                      <a:pt x="139" y="648"/>
                    </a:cubicBezTo>
                    <a:cubicBezTo>
                      <a:pt x="140" y="648"/>
                      <a:pt x="139" y="646"/>
                      <a:pt x="140" y="647"/>
                    </a:cubicBezTo>
                    <a:cubicBezTo>
                      <a:pt x="140" y="647"/>
                      <a:pt x="141" y="648"/>
                      <a:pt x="141" y="648"/>
                    </a:cubicBezTo>
                    <a:cubicBezTo>
                      <a:pt x="142" y="646"/>
                      <a:pt x="142" y="646"/>
                      <a:pt x="142" y="646"/>
                    </a:cubicBezTo>
                    <a:cubicBezTo>
                      <a:pt x="142" y="645"/>
                      <a:pt x="141" y="645"/>
                      <a:pt x="141" y="644"/>
                    </a:cubicBezTo>
                    <a:cubicBezTo>
                      <a:pt x="141" y="644"/>
                      <a:pt x="140" y="643"/>
                      <a:pt x="139" y="643"/>
                    </a:cubicBezTo>
                    <a:cubicBezTo>
                      <a:pt x="138" y="642"/>
                      <a:pt x="138" y="643"/>
                      <a:pt x="138" y="643"/>
                    </a:cubicBezTo>
                    <a:cubicBezTo>
                      <a:pt x="138" y="643"/>
                      <a:pt x="138" y="643"/>
                      <a:pt x="138" y="643"/>
                    </a:cubicBezTo>
                    <a:cubicBezTo>
                      <a:pt x="137" y="642"/>
                      <a:pt x="137" y="642"/>
                      <a:pt x="137" y="642"/>
                    </a:cubicBezTo>
                    <a:cubicBezTo>
                      <a:pt x="136" y="640"/>
                      <a:pt x="135" y="639"/>
                      <a:pt x="135" y="637"/>
                    </a:cubicBezTo>
                    <a:cubicBezTo>
                      <a:pt x="135" y="636"/>
                      <a:pt x="133" y="636"/>
                      <a:pt x="134" y="634"/>
                    </a:cubicBezTo>
                    <a:cubicBezTo>
                      <a:pt x="133" y="634"/>
                      <a:pt x="133" y="633"/>
                      <a:pt x="133" y="632"/>
                    </a:cubicBezTo>
                    <a:cubicBezTo>
                      <a:pt x="133" y="632"/>
                      <a:pt x="133" y="631"/>
                      <a:pt x="133" y="630"/>
                    </a:cubicBezTo>
                    <a:cubicBezTo>
                      <a:pt x="132" y="630"/>
                      <a:pt x="132" y="628"/>
                      <a:pt x="132" y="627"/>
                    </a:cubicBezTo>
                    <a:cubicBezTo>
                      <a:pt x="132" y="627"/>
                      <a:pt x="131" y="627"/>
                      <a:pt x="131" y="627"/>
                    </a:cubicBezTo>
                    <a:cubicBezTo>
                      <a:pt x="133" y="630"/>
                      <a:pt x="127" y="625"/>
                      <a:pt x="131" y="624"/>
                    </a:cubicBezTo>
                    <a:cubicBezTo>
                      <a:pt x="132" y="625"/>
                      <a:pt x="132" y="628"/>
                      <a:pt x="133" y="629"/>
                    </a:cubicBezTo>
                    <a:cubicBezTo>
                      <a:pt x="133" y="631"/>
                      <a:pt x="134" y="631"/>
                      <a:pt x="134" y="632"/>
                    </a:cubicBezTo>
                    <a:cubicBezTo>
                      <a:pt x="134" y="633"/>
                      <a:pt x="134" y="633"/>
                      <a:pt x="134" y="634"/>
                    </a:cubicBezTo>
                    <a:cubicBezTo>
                      <a:pt x="135" y="634"/>
                      <a:pt x="135" y="634"/>
                      <a:pt x="135" y="635"/>
                    </a:cubicBezTo>
                    <a:cubicBezTo>
                      <a:pt x="135" y="635"/>
                      <a:pt x="136" y="635"/>
                      <a:pt x="136" y="636"/>
                    </a:cubicBezTo>
                    <a:cubicBezTo>
                      <a:pt x="136" y="636"/>
                      <a:pt x="136" y="636"/>
                      <a:pt x="136" y="636"/>
                    </a:cubicBezTo>
                    <a:cubicBezTo>
                      <a:pt x="136" y="637"/>
                      <a:pt x="136" y="637"/>
                      <a:pt x="136" y="637"/>
                    </a:cubicBezTo>
                    <a:cubicBezTo>
                      <a:pt x="137" y="638"/>
                      <a:pt x="137" y="639"/>
                      <a:pt x="137" y="640"/>
                    </a:cubicBezTo>
                    <a:cubicBezTo>
                      <a:pt x="137" y="640"/>
                      <a:pt x="138" y="641"/>
                      <a:pt x="138" y="641"/>
                    </a:cubicBezTo>
                    <a:cubicBezTo>
                      <a:pt x="139" y="641"/>
                      <a:pt x="140" y="643"/>
                      <a:pt x="140" y="641"/>
                    </a:cubicBezTo>
                    <a:cubicBezTo>
                      <a:pt x="139" y="639"/>
                      <a:pt x="138" y="636"/>
                      <a:pt x="137" y="635"/>
                    </a:cubicBezTo>
                    <a:cubicBezTo>
                      <a:pt x="136" y="635"/>
                      <a:pt x="137" y="634"/>
                      <a:pt x="137" y="634"/>
                    </a:cubicBezTo>
                    <a:cubicBezTo>
                      <a:pt x="137" y="634"/>
                      <a:pt x="136" y="634"/>
                      <a:pt x="136" y="634"/>
                    </a:cubicBezTo>
                    <a:cubicBezTo>
                      <a:pt x="136" y="634"/>
                      <a:pt x="136" y="633"/>
                      <a:pt x="136" y="633"/>
                    </a:cubicBezTo>
                    <a:cubicBezTo>
                      <a:pt x="136" y="633"/>
                      <a:pt x="136" y="633"/>
                      <a:pt x="136" y="633"/>
                    </a:cubicBezTo>
                    <a:cubicBezTo>
                      <a:pt x="136" y="633"/>
                      <a:pt x="136" y="632"/>
                      <a:pt x="136" y="632"/>
                    </a:cubicBezTo>
                    <a:cubicBezTo>
                      <a:pt x="136" y="632"/>
                      <a:pt x="136" y="632"/>
                      <a:pt x="136" y="632"/>
                    </a:cubicBezTo>
                    <a:cubicBezTo>
                      <a:pt x="136" y="632"/>
                      <a:pt x="136" y="631"/>
                      <a:pt x="136" y="631"/>
                    </a:cubicBezTo>
                    <a:cubicBezTo>
                      <a:pt x="136" y="631"/>
                      <a:pt x="135" y="631"/>
                      <a:pt x="135" y="631"/>
                    </a:cubicBezTo>
                    <a:cubicBezTo>
                      <a:pt x="135" y="631"/>
                      <a:pt x="136" y="631"/>
                      <a:pt x="135" y="630"/>
                    </a:cubicBezTo>
                    <a:cubicBezTo>
                      <a:pt x="135" y="630"/>
                      <a:pt x="135" y="630"/>
                      <a:pt x="135" y="630"/>
                    </a:cubicBezTo>
                    <a:cubicBezTo>
                      <a:pt x="134" y="629"/>
                      <a:pt x="134" y="628"/>
                      <a:pt x="134" y="627"/>
                    </a:cubicBezTo>
                    <a:cubicBezTo>
                      <a:pt x="133" y="625"/>
                      <a:pt x="132" y="624"/>
                      <a:pt x="133" y="621"/>
                    </a:cubicBezTo>
                    <a:cubicBezTo>
                      <a:pt x="132" y="621"/>
                      <a:pt x="131" y="621"/>
                      <a:pt x="131" y="620"/>
                    </a:cubicBezTo>
                    <a:cubicBezTo>
                      <a:pt x="132" y="618"/>
                      <a:pt x="130" y="618"/>
                      <a:pt x="131" y="617"/>
                    </a:cubicBezTo>
                    <a:cubicBezTo>
                      <a:pt x="129" y="615"/>
                      <a:pt x="129" y="611"/>
                      <a:pt x="128" y="608"/>
                    </a:cubicBezTo>
                    <a:cubicBezTo>
                      <a:pt x="128" y="607"/>
                      <a:pt x="127" y="605"/>
                      <a:pt x="127" y="605"/>
                    </a:cubicBezTo>
                    <a:cubicBezTo>
                      <a:pt x="127" y="605"/>
                      <a:pt x="127" y="604"/>
                      <a:pt x="127" y="604"/>
                    </a:cubicBezTo>
                    <a:cubicBezTo>
                      <a:pt x="127" y="603"/>
                      <a:pt x="127" y="604"/>
                      <a:pt x="127" y="603"/>
                    </a:cubicBezTo>
                    <a:cubicBezTo>
                      <a:pt x="126" y="602"/>
                      <a:pt x="127" y="601"/>
                      <a:pt x="126" y="601"/>
                    </a:cubicBezTo>
                    <a:cubicBezTo>
                      <a:pt x="126" y="601"/>
                      <a:pt x="126" y="600"/>
                      <a:pt x="126" y="600"/>
                    </a:cubicBezTo>
                    <a:cubicBezTo>
                      <a:pt x="126" y="600"/>
                      <a:pt x="126" y="599"/>
                      <a:pt x="126" y="599"/>
                    </a:cubicBezTo>
                    <a:cubicBezTo>
                      <a:pt x="125" y="598"/>
                      <a:pt x="125" y="597"/>
                      <a:pt x="125" y="596"/>
                    </a:cubicBezTo>
                    <a:cubicBezTo>
                      <a:pt x="125" y="596"/>
                      <a:pt x="125" y="596"/>
                      <a:pt x="125" y="596"/>
                    </a:cubicBezTo>
                    <a:cubicBezTo>
                      <a:pt x="125" y="596"/>
                      <a:pt x="125" y="595"/>
                      <a:pt x="125" y="595"/>
                    </a:cubicBezTo>
                    <a:cubicBezTo>
                      <a:pt x="125" y="595"/>
                      <a:pt x="125" y="595"/>
                      <a:pt x="125" y="595"/>
                    </a:cubicBezTo>
                    <a:cubicBezTo>
                      <a:pt x="125" y="594"/>
                      <a:pt x="125" y="594"/>
                      <a:pt x="125" y="593"/>
                    </a:cubicBezTo>
                    <a:cubicBezTo>
                      <a:pt x="125" y="593"/>
                      <a:pt x="124" y="592"/>
                      <a:pt x="124" y="592"/>
                    </a:cubicBezTo>
                    <a:cubicBezTo>
                      <a:pt x="124" y="592"/>
                      <a:pt x="124" y="590"/>
                      <a:pt x="124" y="590"/>
                    </a:cubicBezTo>
                    <a:cubicBezTo>
                      <a:pt x="123" y="588"/>
                      <a:pt x="122" y="586"/>
                      <a:pt x="123" y="584"/>
                    </a:cubicBezTo>
                    <a:cubicBezTo>
                      <a:pt x="122" y="584"/>
                      <a:pt x="122" y="583"/>
                      <a:pt x="122" y="582"/>
                    </a:cubicBezTo>
                    <a:cubicBezTo>
                      <a:pt x="122" y="581"/>
                      <a:pt x="122" y="580"/>
                      <a:pt x="122" y="580"/>
                    </a:cubicBezTo>
                    <a:cubicBezTo>
                      <a:pt x="122" y="579"/>
                      <a:pt x="122" y="579"/>
                      <a:pt x="122" y="579"/>
                    </a:cubicBezTo>
                    <a:cubicBezTo>
                      <a:pt x="121" y="578"/>
                      <a:pt x="122" y="576"/>
                      <a:pt x="121" y="575"/>
                    </a:cubicBezTo>
                    <a:cubicBezTo>
                      <a:pt x="121" y="575"/>
                      <a:pt x="121" y="575"/>
                      <a:pt x="121" y="575"/>
                    </a:cubicBezTo>
                    <a:cubicBezTo>
                      <a:pt x="121" y="573"/>
                      <a:pt x="120" y="573"/>
                      <a:pt x="120" y="571"/>
                    </a:cubicBezTo>
                    <a:cubicBezTo>
                      <a:pt x="120" y="571"/>
                      <a:pt x="120" y="571"/>
                      <a:pt x="120" y="570"/>
                    </a:cubicBezTo>
                    <a:cubicBezTo>
                      <a:pt x="121" y="569"/>
                      <a:pt x="120" y="569"/>
                      <a:pt x="120" y="568"/>
                    </a:cubicBezTo>
                    <a:cubicBezTo>
                      <a:pt x="120" y="568"/>
                      <a:pt x="120" y="567"/>
                      <a:pt x="120" y="567"/>
                    </a:cubicBezTo>
                    <a:cubicBezTo>
                      <a:pt x="120" y="566"/>
                      <a:pt x="120" y="566"/>
                      <a:pt x="120" y="566"/>
                    </a:cubicBezTo>
                    <a:cubicBezTo>
                      <a:pt x="120" y="565"/>
                      <a:pt x="120" y="565"/>
                      <a:pt x="120" y="564"/>
                    </a:cubicBezTo>
                    <a:cubicBezTo>
                      <a:pt x="120" y="564"/>
                      <a:pt x="120" y="563"/>
                      <a:pt x="120" y="563"/>
                    </a:cubicBezTo>
                    <a:cubicBezTo>
                      <a:pt x="120" y="563"/>
                      <a:pt x="119" y="563"/>
                      <a:pt x="119" y="563"/>
                    </a:cubicBezTo>
                    <a:cubicBezTo>
                      <a:pt x="119" y="563"/>
                      <a:pt x="120" y="563"/>
                      <a:pt x="120" y="562"/>
                    </a:cubicBezTo>
                    <a:cubicBezTo>
                      <a:pt x="119" y="562"/>
                      <a:pt x="120" y="561"/>
                      <a:pt x="119" y="561"/>
                    </a:cubicBezTo>
                    <a:cubicBezTo>
                      <a:pt x="119" y="559"/>
                      <a:pt x="119" y="557"/>
                      <a:pt x="119" y="555"/>
                    </a:cubicBezTo>
                    <a:cubicBezTo>
                      <a:pt x="119" y="554"/>
                      <a:pt x="119" y="553"/>
                      <a:pt x="119" y="553"/>
                    </a:cubicBezTo>
                    <a:cubicBezTo>
                      <a:pt x="119" y="552"/>
                      <a:pt x="119" y="551"/>
                      <a:pt x="119" y="550"/>
                    </a:cubicBezTo>
                    <a:cubicBezTo>
                      <a:pt x="119" y="550"/>
                      <a:pt x="119" y="550"/>
                      <a:pt x="119" y="549"/>
                    </a:cubicBezTo>
                    <a:cubicBezTo>
                      <a:pt x="119" y="549"/>
                      <a:pt x="119" y="548"/>
                      <a:pt x="118" y="548"/>
                    </a:cubicBezTo>
                    <a:cubicBezTo>
                      <a:pt x="118" y="546"/>
                      <a:pt x="118" y="543"/>
                      <a:pt x="118" y="541"/>
                    </a:cubicBezTo>
                    <a:cubicBezTo>
                      <a:pt x="119" y="539"/>
                      <a:pt x="118" y="539"/>
                      <a:pt x="118" y="537"/>
                    </a:cubicBezTo>
                    <a:cubicBezTo>
                      <a:pt x="118" y="537"/>
                      <a:pt x="118" y="536"/>
                      <a:pt x="118" y="536"/>
                    </a:cubicBezTo>
                    <a:cubicBezTo>
                      <a:pt x="118" y="536"/>
                      <a:pt x="118" y="536"/>
                      <a:pt x="118" y="535"/>
                    </a:cubicBezTo>
                    <a:cubicBezTo>
                      <a:pt x="118" y="535"/>
                      <a:pt x="118" y="535"/>
                      <a:pt x="118" y="535"/>
                    </a:cubicBezTo>
                    <a:cubicBezTo>
                      <a:pt x="118" y="533"/>
                      <a:pt x="118" y="533"/>
                      <a:pt x="118" y="532"/>
                    </a:cubicBezTo>
                    <a:cubicBezTo>
                      <a:pt x="118" y="529"/>
                      <a:pt x="119" y="526"/>
                      <a:pt x="119" y="524"/>
                    </a:cubicBezTo>
                    <a:cubicBezTo>
                      <a:pt x="119" y="524"/>
                      <a:pt x="119" y="519"/>
                      <a:pt x="119" y="519"/>
                    </a:cubicBezTo>
                    <a:cubicBezTo>
                      <a:pt x="120" y="517"/>
                      <a:pt x="120" y="517"/>
                      <a:pt x="120" y="516"/>
                    </a:cubicBezTo>
                    <a:cubicBezTo>
                      <a:pt x="120" y="513"/>
                      <a:pt x="120" y="508"/>
                      <a:pt x="121" y="506"/>
                    </a:cubicBezTo>
                    <a:cubicBezTo>
                      <a:pt x="121" y="505"/>
                      <a:pt x="121" y="505"/>
                      <a:pt x="121" y="504"/>
                    </a:cubicBezTo>
                    <a:cubicBezTo>
                      <a:pt x="121" y="503"/>
                      <a:pt x="121" y="503"/>
                      <a:pt x="121" y="503"/>
                    </a:cubicBezTo>
                    <a:cubicBezTo>
                      <a:pt x="122" y="498"/>
                      <a:pt x="123" y="493"/>
                      <a:pt x="123" y="488"/>
                    </a:cubicBezTo>
                    <a:cubicBezTo>
                      <a:pt x="124" y="487"/>
                      <a:pt x="124" y="487"/>
                      <a:pt x="124" y="486"/>
                    </a:cubicBezTo>
                    <a:cubicBezTo>
                      <a:pt x="125" y="484"/>
                      <a:pt x="125" y="480"/>
                      <a:pt x="126" y="478"/>
                    </a:cubicBezTo>
                    <a:cubicBezTo>
                      <a:pt x="127" y="478"/>
                      <a:pt x="128" y="477"/>
                      <a:pt x="128" y="476"/>
                    </a:cubicBezTo>
                    <a:cubicBezTo>
                      <a:pt x="128" y="476"/>
                      <a:pt x="127" y="475"/>
                      <a:pt x="127" y="474"/>
                    </a:cubicBezTo>
                    <a:cubicBezTo>
                      <a:pt x="127" y="473"/>
                      <a:pt x="127" y="470"/>
                      <a:pt x="128" y="469"/>
                    </a:cubicBezTo>
                    <a:cubicBezTo>
                      <a:pt x="129" y="468"/>
                      <a:pt x="128" y="468"/>
                      <a:pt x="128" y="467"/>
                    </a:cubicBezTo>
                    <a:cubicBezTo>
                      <a:pt x="129" y="467"/>
                      <a:pt x="130" y="466"/>
                      <a:pt x="130" y="465"/>
                    </a:cubicBezTo>
                    <a:cubicBezTo>
                      <a:pt x="131" y="463"/>
                      <a:pt x="131" y="461"/>
                      <a:pt x="131" y="460"/>
                    </a:cubicBezTo>
                    <a:cubicBezTo>
                      <a:pt x="131" y="460"/>
                      <a:pt x="132" y="460"/>
                      <a:pt x="132" y="460"/>
                    </a:cubicBezTo>
                    <a:cubicBezTo>
                      <a:pt x="133" y="459"/>
                      <a:pt x="133" y="459"/>
                      <a:pt x="133" y="459"/>
                    </a:cubicBezTo>
                    <a:cubicBezTo>
                      <a:pt x="133" y="458"/>
                      <a:pt x="133" y="458"/>
                      <a:pt x="133" y="457"/>
                    </a:cubicBezTo>
                    <a:cubicBezTo>
                      <a:pt x="134" y="457"/>
                      <a:pt x="133" y="455"/>
                      <a:pt x="134" y="455"/>
                    </a:cubicBezTo>
                    <a:cubicBezTo>
                      <a:pt x="135" y="453"/>
                      <a:pt x="135" y="452"/>
                      <a:pt x="136" y="450"/>
                    </a:cubicBezTo>
                    <a:cubicBezTo>
                      <a:pt x="136" y="449"/>
                      <a:pt x="137" y="448"/>
                      <a:pt x="138" y="447"/>
                    </a:cubicBezTo>
                    <a:cubicBezTo>
                      <a:pt x="139" y="446"/>
                      <a:pt x="140" y="444"/>
                      <a:pt x="140" y="442"/>
                    </a:cubicBezTo>
                    <a:cubicBezTo>
                      <a:pt x="141" y="441"/>
                      <a:pt x="142" y="441"/>
                      <a:pt x="142" y="441"/>
                    </a:cubicBezTo>
                    <a:cubicBezTo>
                      <a:pt x="142" y="440"/>
                      <a:pt x="142" y="441"/>
                      <a:pt x="142" y="440"/>
                    </a:cubicBezTo>
                    <a:cubicBezTo>
                      <a:pt x="143" y="440"/>
                      <a:pt x="143" y="439"/>
                      <a:pt x="143" y="439"/>
                    </a:cubicBezTo>
                    <a:cubicBezTo>
                      <a:pt x="143" y="438"/>
                      <a:pt x="144" y="438"/>
                      <a:pt x="144" y="438"/>
                    </a:cubicBezTo>
                    <a:cubicBezTo>
                      <a:pt x="144" y="438"/>
                      <a:pt x="143" y="436"/>
                      <a:pt x="143" y="435"/>
                    </a:cubicBezTo>
                    <a:cubicBezTo>
                      <a:pt x="143" y="435"/>
                      <a:pt x="144" y="435"/>
                      <a:pt x="144" y="435"/>
                    </a:cubicBezTo>
                    <a:cubicBezTo>
                      <a:pt x="145" y="434"/>
                      <a:pt x="145" y="434"/>
                      <a:pt x="145" y="433"/>
                    </a:cubicBezTo>
                    <a:cubicBezTo>
                      <a:pt x="145" y="432"/>
                      <a:pt x="146" y="431"/>
                      <a:pt x="146" y="430"/>
                    </a:cubicBezTo>
                    <a:cubicBezTo>
                      <a:pt x="147" y="430"/>
                      <a:pt x="148" y="429"/>
                      <a:pt x="149" y="429"/>
                    </a:cubicBezTo>
                    <a:cubicBezTo>
                      <a:pt x="149" y="427"/>
                      <a:pt x="151" y="427"/>
                      <a:pt x="151" y="426"/>
                    </a:cubicBezTo>
                    <a:cubicBezTo>
                      <a:pt x="152" y="421"/>
                      <a:pt x="152" y="421"/>
                      <a:pt x="152" y="421"/>
                    </a:cubicBezTo>
                    <a:cubicBezTo>
                      <a:pt x="153" y="421"/>
                      <a:pt x="154" y="420"/>
                      <a:pt x="154" y="420"/>
                    </a:cubicBezTo>
                    <a:cubicBezTo>
                      <a:pt x="155" y="418"/>
                      <a:pt x="156" y="416"/>
                      <a:pt x="157" y="415"/>
                    </a:cubicBezTo>
                    <a:cubicBezTo>
                      <a:pt x="157" y="414"/>
                      <a:pt x="157" y="414"/>
                      <a:pt x="158" y="414"/>
                    </a:cubicBezTo>
                    <a:cubicBezTo>
                      <a:pt x="158" y="413"/>
                      <a:pt x="159" y="412"/>
                      <a:pt x="160" y="411"/>
                    </a:cubicBezTo>
                    <a:cubicBezTo>
                      <a:pt x="159" y="409"/>
                      <a:pt x="161" y="408"/>
                      <a:pt x="163" y="408"/>
                    </a:cubicBezTo>
                    <a:cubicBezTo>
                      <a:pt x="163" y="406"/>
                      <a:pt x="164" y="406"/>
                      <a:pt x="165" y="405"/>
                    </a:cubicBezTo>
                    <a:cubicBezTo>
                      <a:pt x="166" y="403"/>
                      <a:pt x="167" y="403"/>
                      <a:pt x="167" y="402"/>
                    </a:cubicBezTo>
                    <a:cubicBezTo>
                      <a:pt x="168" y="401"/>
                      <a:pt x="168" y="400"/>
                      <a:pt x="170" y="400"/>
                    </a:cubicBezTo>
                    <a:cubicBezTo>
                      <a:pt x="170" y="398"/>
                      <a:pt x="170" y="398"/>
                      <a:pt x="171" y="397"/>
                    </a:cubicBezTo>
                    <a:cubicBezTo>
                      <a:pt x="171" y="397"/>
                      <a:pt x="172" y="396"/>
                      <a:pt x="173" y="396"/>
                    </a:cubicBezTo>
                    <a:cubicBezTo>
                      <a:pt x="173" y="395"/>
                      <a:pt x="174" y="394"/>
                      <a:pt x="175" y="392"/>
                    </a:cubicBezTo>
                    <a:cubicBezTo>
                      <a:pt x="175" y="392"/>
                      <a:pt x="176" y="391"/>
                      <a:pt x="177" y="390"/>
                    </a:cubicBezTo>
                    <a:cubicBezTo>
                      <a:pt x="177" y="390"/>
                      <a:pt x="177" y="390"/>
                      <a:pt x="177" y="389"/>
                    </a:cubicBezTo>
                    <a:cubicBezTo>
                      <a:pt x="178" y="388"/>
                      <a:pt x="178" y="389"/>
                      <a:pt x="178" y="388"/>
                    </a:cubicBezTo>
                    <a:cubicBezTo>
                      <a:pt x="179" y="388"/>
                      <a:pt x="179" y="387"/>
                      <a:pt x="179" y="387"/>
                    </a:cubicBezTo>
                    <a:cubicBezTo>
                      <a:pt x="179" y="387"/>
                      <a:pt x="180" y="387"/>
                      <a:pt x="180" y="386"/>
                    </a:cubicBezTo>
                    <a:cubicBezTo>
                      <a:pt x="180" y="386"/>
                      <a:pt x="180" y="386"/>
                      <a:pt x="181" y="385"/>
                    </a:cubicBezTo>
                    <a:cubicBezTo>
                      <a:pt x="182" y="385"/>
                      <a:pt x="183" y="385"/>
                      <a:pt x="184" y="384"/>
                    </a:cubicBezTo>
                    <a:cubicBezTo>
                      <a:pt x="184" y="384"/>
                      <a:pt x="184" y="383"/>
                      <a:pt x="185" y="383"/>
                    </a:cubicBezTo>
                    <a:cubicBezTo>
                      <a:pt x="185" y="383"/>
                      <a:pt x="184" y="382"/>
                      <a:pt x="184" y="382"/>
                    </a:cubicBezTo>
                    <a:cubicBezTo>
                      <a:pt x="185" y="381"/>
                      <a:pt x="185" y="380"/>
                      <a:pt x="185" y="380"/>
                    </a:cubicBezTo>
                    <a:cubicBezTo>
                      <a:pt x="186" y="379"/>
                      <a:pt x="186" y="379"/>
                      <a:pt x="186" y="379"/>
                    </a:cubicBezTo>
                    <a:cubicBezTo>
                      <a:pt x="187" y="379"/>
                      <a:pt x="189" y="378"/>
                      <a:pt x="189" y="377"/>
                    </a:cubicBezTo>
                    <a:cubicBezTo>
                      <a:pt x="189" y="377"/>
                      <a:pt x="189" y="377"/>
                      <a:pt x="189" y="377"/>
                    </a:cubicBezTo>
                    <a:cubicBezTo>
                      <a:pt x="190" y="377"/>
                      <a:pt x="190" y="376"/>
                      <a:pt x="190" y="376"/>
                    </a:cubicBezTo>
                    <a:cubicBezTo>
                      <a:pt x="190" y="376"/>
                      <a:pt x="191" y="376"/>
                      <a:pt x="191" y="375"/>
                    </a:cubicBezTo>
                    <a:cubicBezTo>
                      <a:pt x="191" y="375"/>
                      <a:pt x="192" y="374"/>
                      <a:pt x="192" y="374"/>
                    </a:cubicBezTo>
                    <a:cubicBezTo>
                      <a:pt x="193" y="373"/>
                      <a:pt x="194" y="373"/>
                      <a:pt x="194" y="373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195" y="371"/>
                      <a:pt x="196" y="371"/>
                      <a:pt x="196" y="371"/>
                    </a:cubicBezTo>
                    <a:cubicBezTo>
                      <a:pt x="197" y="371"/>
                      <a:pt x="197" y="370"/>
                      <a:pt x="197" y="370"/>
                    </a:cubicBezTo>
                    <a:cubicBezTo>
                      <a:pt x="197" y="370"/>
                      <a:pt x="198" y="369"/>
                      <a:pt x="198" y="369"/>
                    </a:cubicBezTo>
                    <a:cubicBezTo>
                      <a:pt x="198" y="369"/>
                      <a:pt x="198" y="369"/>
                      <a:pt x="199" y="368"/>
                    </a:cubicBezTo>
                    <a:cubicBezTo>
                      <a:pt x="199" y="368"/>
                      <a:pt x="199" y="368"/>
                      <a:pt x="200" y="368"/>
                    </a:cubicBezTo>
                    <a:cubicBezTo>
                      <a:pt x="200" y="368"/>
                      <a:pt x="200" y="367"/>
                      <a:pt x="200" y="367"/>
                    </a:cubicBezTo>
                    <a:cubicBezTo>
                      <a:pt x="200" y="367"/>
                      <a:pt x="200" y="367"/>
                      <a:pt x="200" y="367"/>
                    </a:cubicBezTo>
                    <a:cubicBezTo>
                      <a:pt x="200" y="367"/>
                      <a:pt x="198" y="366"/>
                      <a:pt x="198" y="366"/>
                    </a:cubicBezTo>
                    <a:cubicBezTo>
                      <a:pt x="200" y="365"/>
                      <a:pt x="203" y="364"/>
                      <a:pt x="203" y="362"/>
                    </a:cubicBezTo>
                    <a:cubicBezTo>
                      <a:pt x="203" y="362"/>
                      <a:pt x="204" y="362"/>
                      <a:pt x="204" y="362"/>
                    </a:cubicBezTo>
                    <a:cubicBezTo>
                      <a:pt x="204" y="362"/>
                      <a:pt x="205" y="361"/>
                      <a:pt x="206" y="360"/>
                    </a:cubicBezTo>
                    <a:cubicBezTo>
                      <a:pt x="206" y="359"/>
                      <a:pt x="206" y="360"/>
                      <a:pt x="206" y="360"/>
                    </a:cubicBezTo>
                    <a:cubicBezTo>
                      <a:pt x="207" y="359"/>
                      <a:pt x="207" y="358"/>
                      <a:pt x="207" y="357"/>
                    </a:cubicBezTo>
                    <a:cubicBezTo>
                      <a:pt x="208" y="357"/>
                      <a:pt x="209" y="357"/>
                      <a:pt x="209" y="356"/>
                    </a:cubicBezTo>
                    <a:cubicBezTo>
                      <a:pt x="212" y="354"/>
                      <a:pt x="215" y="353"/>
                      <a:pt x="217" y="350"/>
                    </a:cubicBezTo>
                    <a:cubicBezTo>
                      <a:pt x="219" y="350"/>
                      <a:pt x="219" y="350"/>
                      <a:pt x="219" y="350"/>
                    </a:cubicBezTo>
                    <a:cubicBezTo>
                      <a:pt x="219" y="349"/>
                      <a:pt x="220" y="349"/>
                      <a:pt x="220" y="348"/>
                    </a:cubicBezTo>
                    <a:cubicBezTo>
                      <a:pt x="221" y="348"/>
                      <a:pt x="222" y="348"/>
                      <a:pt x="222" y="347"/>
                    </a:cubicBezTo>
                    <a:cubicBezTo>
                      <a:pt x="222" y="347"/>
                      <a:pt x="222" y="348"/>
                      <a:pt x="222" y="348"/>
                    </a:cubicBezTo>
                    <a:cubicBezTo>
                      <a:pt x="223" y="348"/>
                      <a:pt x="222" y="347"/>
                      <a:pt x="223" y="347"/>
                    </a:cubicBezTo>
                    <a:cubicBezTo>
                      <a:pt x="223" y="347"/>
                      <a:pt x="223" y="347"/>
                      <a:pt x="224" y="347"/>
                    </a:cubicBezTo>
                    <a:cubicBezTo>
                      <a:pt x="225" y="346"/>
                      <a:pt x="226" y="345"/>
                      <a:pt x="227" y="345"/>
                    </a:cubicBezTo>
                    <a:cubicBezTo>
                      <a:pt x="228" y="345"/>
                      <a:pt x="228" y="344"/>
                      <a:pt x="229" y="345"/>
                    </a:cubicBezTo>
                    <a:cubicBezTo>
                      <a:pt x="232" y="341"/>
                      <a:pt x="236" y="338"/>
                      <a:pt x="241" y="337"/>
                    </a:cubicBezTo>
                    <a:cubicBezTo>
                      <a:pt x="242" y="336"/>
                      <a:pt x="242" y="335"/>
                      <a:pt x="243" y="335"/>
                    </a:cubicBezTo>
                    <a:cubicBezTo>
                      <a:pt x="244" y="335"/>
                      <a:pt x="243" y="336"/>
                      <a:pt x="244" y="336"/>
                    </a:cubicBezTo>
                    <a:cubicBezTo>
                      <a:pt x="246" y="334"/>
                      <a:pt x="249" y="334"/>
                      <a:pt x="249" y="331"/>
                    </a:cubicBezTo>
                    <a:cubicBezTo>
                      <a:pt x="250" y="331"/>
                      <a:pt x="250" y="330"/>
                      <a:pt x="251" y="330"/>
                    </a:cubicBezTo>
                    <a:cubicBezTo>
                      <a:pt x="252" y="330"/>
                      <a:pt x="253" y="330"/>
                      <a:pt x="253" y="329"/>
                    </a:cubicBezTo>
                    <a:cubicBezTo>
                      <a:pt x="255" y="328"/>
                      <a:pt x="256" y="327"/>
                      <a:pt x="258" y="326"/>
                    </a:cubicBezTo>
                    <a:cubicBezTo>
                      <a:pt x="258" y="326"/>
                      <a:pt x="259" y="326"/>
                      <a:pt x="259" y="326"/>
                    </a:cubicBezTo>
                    <a:cubicBezTo>
                      <a:pt x="261" y="325"/>
                      <a:pt x="262" y="324"/>
                      <a:pt x="263" y="323"/>
                    </a:cubicBezTo>
                    <a:cubicBezTo>
                      <a:pt x="264" y="323"/>
                      <a:pt x="264" y="323"/>
                      <a:pt x="265" y="323"/>
                    </a:cubicBezTo>
                    <a:cubicBezTo>
                      <a:pt x="266" y="323"/>
                      <a:pt x="268" y="320"/>
                      <a:pt x="269" y="321"/>
                    </a:cubicBezTo>
                    <a:cubicBezTo>
                      <a:pt x="269" y="321"/>
                      <a:pt x="269" y="320"/>
                      <a:pt x="269" y="320"/>
                    </a:cubicBezTo>
                    <a:cubicBezTo>
                      <a:pt x="271" y="320"/>
                      <a:pt x="272" y="319"/>
                      <a:pt x="273" y="318"/>
                    </a:cubicBezTo>
                    <a:cubicBezTo>
                      <a:pt x="273" y="318"/>
                      <a:pt x="273" y="319"/>
                      <a:pt x="274" y="319"/>
                    </a:cubicBezTo>
                    <a:cubicBezTo>
                      <a:pt x="274" y="318"/>
                      <a:pt x="275" y="318"/>
                      <a:pt x="275" y="317"/>
                    </a:cubicBezTo>
                    <a:cubicBezTo>
                      <a:pt x="276" y="317"/>
                      <a:pt x="277" y="317"/>
                      <a:pt x="277" y="316"/>
                    </a:cubicBezTo>
                    <a:cubicBezTo>
                      <a:pt x="278" y="316"/>
                      <a:pt x="278" y="316"/>
                      <a:pt x="278" y="316"/>
                    </a:cubicBezTo>
                    <a:cubicBezTo>
                      <a:pt x="282" y="314"/>
                      <a:pt x="285" y="313"/>
                      <a:pt x="288" y="311"/>
                    </a:cubicBezTo>
                    <a:cubicBezTo>
                      <a:pt x="289" y="310"/>
                      <a:pt x="290" y="310"/>
                      <a:pt x="291" y="309"/>
                    </a:cubicBezTo>
                    <a:cubicBezTo>
                      <a:pt x="292" y="309"/>
                      <a:pt x="293" y="309"/>
                      <a:pt x="294" y="308"/>
                    </a:cubicBezTo>
                    <a:cubicBezTo>
                      <a:pt x="295" y="308"/>
                      <a:pt x="295" y="308"/>
                      <a:pt x="296" y="307"/>
                    </a:cubicBezTo>
                    <a:cubicBezTo>
                      <a:pt x="296" y="307"/>
                      <a:pt x="296" y="308"/>
                      <a:pt x="296" y="307"/>
                    </a:cubicBezTo>
                    <a:cubicBezTo>
                      <a:pt x="297" y="307"/>
                      <a:pt x="298" y="306"/>
                      <a:pt x="299" y="306"/>
                    </a:cubicBezTo>
                    <a:cubicBezTo>
                      <a:pt x="299" y="306"/>
                      <a:pt x="299" y="306"/>
                      <a:pt x="300" y="306"/>
                    </a:cubicBezTo>
                    <a:cubicBezTo>
                      <a:pt x="300" y="306"/>
                      <a:pt x="300" y="305"/>
                      <a:pt x="300" y="305"/>
                    </a:cubicBezTo>
                    <a:cubicBezTo>
                      <a:pt x="301" y="305"/>
                      <a:pt x="301" y="305"/>
                      <a:pt x="301" y="305"/>
                    </a:cubicBezTo>
                    <a:cubicBezTo>
                      <a:pt x="302" y="305"/>
                      <a:pt x="302" y="304"/>
                      <a:pt x="303" y="304"/>
                    </a:cubicBezTo>
                    <a:cubicBezTo>
                      <a:pt x="304" y="304"/>
                      <a:pt x="307" y="304"/>
                      <a:pt x="308" y="303"/>
                    </a:cubicBezTo>
                    <a:cubicBezTo>
                      <a:pt x="309" y="303"/>
                      <a:pt x="309" y="303"/>
                      <a:pt x="310" y="303"/>
                    </a:cubicBezTo>
                    <a:cubicBezTo>
                      <a:pt x="311" y="302"/>
                      <a:pt x="311" y="302"/>
                      <a:pt x="312" y="302"/>
                    </a:cubicBezTo>
                    <a:cubicBezTo>
                      <a:pt x="313" y="302"/>
                      <a:pt x="313" y="301"/>
                      <a:pt x="314" y="301"/>
                    </a:cubicBezTo>
                    <a:cubicBezTo>
                      <a:pt x="314" y="301"/>
                      <a:pt x="315" y="301"/>
                      <a:pt x="315" y="300"/>
                    </a:cubicBezTo>
                    <a:cubicBezTo>
                      <a:pt x="315" y="300"/>
                      <a:pt x="316" y="301"/>
                      <a:pt x="316" y="300"/>
                    </a:cubicBezTo>
                    <a:cubicBezTo>
                      <a:pt x="316" y="300"/>
                      <a:pt x="316" y="300"/>
                      <a:pt x="317" y="300"/>
                    </a:cubicBezTo>
                    <a:cubicBezTo>
                      <a:pt x="318" y="299"/>
                      <a:pt x="320" y="298"/>
                      <a:pt x="321" y="298"/>
                    </a:cubicBezTo>
                    <a:cubicBezTo>
                      <a:pt x="321" y="298"/>
                      <a:pt x="322" y="298"/>
                      <a:pt x="322" y="298"/>
                    </a:cubicBezTo>
                    <a:cubicBezTo>
                      <a:pt x="322" y="298"/>
                      <a:pt x="322" y="298"/>
                      <a:pt x="322" y="298"/>
                    </a:cubicBezTo>
                    <a:cubicBezTo>
                      <a:pt x="322" y="297"/>
                      <a:pt x="322" y="298"/>
                      <a:pt x="323" y="298"/>
                    </a:cubicBezTo>
                    <a:cubicBezTo>
                      <a:pt x="323" y="297"/>
                      <a:pt x="324" y="297"/>
                      <a:pt x="325" y="297"/>
                    </a:cubicBezTo>
                    <a:cubicBezTo>
                      <a:pt x="326" y="296"/>
                      <a:pt x="329" y="295"/>
                      <a:pt x="331" y="295"/>
                    </a:cubicBezTo>
                    <a:cubicBezTo>
                      <a:pt x="333" y="294"/>
                      <a:pt x="336" y="293"/>
                      <a:pt x="337" y="291"/>
                    </a:cubicBezTo>
                    <a:cubicBezTo>
                      <a:pt x="338" y="290"/>
                      <a:pt x="339" y="289"/>
                      <a:pt x="342" y="290"/>
                    </a:cubicBezTo>
                    <a:cubicBezTo>
                      <a:pt x="342" y="289"/>
                      <a:pt x="342" y="289"/>
                      <a:pt x="343" y="289"/>
                    </a:cubicBezTo>
                    <a:cubicBezTo>
                      <a:pt x="343" y="289"/>
                      <a:pt x="345" y="289"/>
                      <a:pt x="345" y="289"/>
                    </a:cubicBezTo>
                    <a:cubicBezTo>
                      <a:pt x="345" y="288"/>
                      <a:pt x="346" y="287"/>
                      <a:pt x="346" y="287"/>
                    </a:cubicBezTo>
                    <a:cubicBezTo>
                      <a:pt x="348" y="287"/>
                      <a:pt x="350" y="286"/>
                      <a:pt x="352" y="285"/>
                    </a:cubicBezTo>
                    <a:cubicBezTo>
                      <a:pt x="353" y="283"/>
                      <a:pt x="353" y="283"/>
                      <a:pt x="353" y="280"/>
                    </a:cubicBezTo>
                    <a:cubicBezTo>
                      <a:pt x="353" y="280"/>
                      <a:pt x="354" y="280"/>
                      <a:pt x="355" y="281"/>
                    </a:cubicBezTo>
                    <a:cubicBezTo>
                      <a:pt x="356" y="280"/>
                      <a:pt x="357" y="279"/>
                      <a:pt x="358" y="279"/>
                    </a:cubicBezTo>
                    <a:cubicBezTo>
                      <a:pt x="360" y="279"/>
                      <a:pt x="359" y="281"/>
                      <a:pt x="360" y="280"/>
                    </a:cubicBezTo>
                    <a:cubicBezTo>
                      <a:pt x="362" y="280"/>
                      <a:pt x="360" y="278"/>
                      <a:pt x="362" y="278"/>
                    </a:cubicBezTo>
                    <a:cubicBezTo>
                      <a:pt x="362" y="279"/>
                      <a:pt x="364" y="279"/>
                      <a:pt x="365" y="279"/>
                    </a:cubicBezTo>
                    <a:cubicBezTo>
                      <a:pt x="366" y="279"/>
                      <a:pt x="366" y="279"/>
                      <a:pt x="366" y="280"/>
                    </a:cubicBezTo>
                    <a:cubicBezTo>
                      <a:pt x="368" y="279"/>
                      <a:pt x="368" y="276"/>
                      <a:pt x="371" y="276"/>
                    </a:cubicBezTo>
                    <a:cubicBezTo>
                      <a:pt x="372" y="278"/>
                      <a:pt x="376" y="277"/>
                      <a:pt x="378" y="276"/>
                    </a:cubicBezTo>
                    <a:cubicBezTo>
                      <a:pt x="378" y="274"/>
                      <a:pt x="379" y="274"/>
                      <a:pt x="379" y="273"/>
                    </a:cubicBezTo>
                    <a:cubicBezTo>
                      <a:pt x="381" y="272"/>
                      <a:pt x="384" y="274"/>
                      <a:pt x="385" y="273"/>
                    </a:cubicBezTo>
                    <a:cubicBezTo>
                      <a:pt x="386" y="272"/>
                      <a:pt x="387" y="271"/>
                      <a:pt x="388" y="271"/>
                    </a:cubicBezTo>
                    <a:cubicBezTo>
                      <a:pt x="388" y="270"/>
                      <a:pt x="388" y="270"/>
                      <a:pt x="388" y="270"/>
                    </a:cubicBezTo>
                    <a:cubicBezTo>
                      <a:pt x="388" y="270"/>
                      <a:pt x="389" y="270"/>
                      <a:pt x="389" y="270"/>
                    </a:cubicBezTo>
                    <a:cubicBezTo>
                      <a:pt x="389" y="270"/>
                      <a:pt x="389" y="269"/>
                      <a:pt x="390" y="269"/>
                    </a:cubicBezTo>
                    <a:cubicBezTo>
                      <a:pt x="390" y="269"/>
                      <a:pt x="390" y="269"/>
                      <a:pt x="390" y="269"/>
                    </a:cubicBezTo>
                    <a:cubicBezTo>
                      <a:pt x="391" y="269"/>
                      <a:pt x="391" y="268"/>
                      <a:pt x="391" y="268"/>
                    </a:cubicBezTo>
                    <a:cubicBezTo>
                      <a:pt x="392" y="266"/>
                      <a:pt x="392" y="266"/>
                      <a:pt x="392" y="266"/>
                    </a:cubicBezTo>
                    <a:cubicBezTo>
                      <a:pt x="394" y="265"/>
                      <a:pt x="398" y="267"/>
                      <a:pt x="399" y="266"/>
                    </a:cubicBezTo>
                    <a:cubicBezTo>
                      <a:pt x="400" y="265"/>
                      <a:pt x="399" y="265"/>
                      <a:pt x="399" y="264"/>
                    </a:cubicBezTo>
                    <a:cubicBezTo>
                      <a:pt x="401" y="263"/>
                      <a:pt x="401" y="263"/>
                      <a:pt x="402" y="262"/>
                    </a:cubicBezTo>
                    <a:cubicBezTo>
                      <a:pt x="403" y="261"/>
                      <a:pt x="402" y="259"/>
                      <a:pt x="403" y="259"/>
                    </a:cubicBezTo>
                    <a:cubicBezTo>
                      <a:pt x="405" y="260"/>
                      <a:pt x="403" y="261"/>
                      <a:pt x="405" y="261"/>
                    </a:cubicBezTo>
                    <a:cubicBezTo>
                      <a:pt x="405" y="260"/>
                      <a:pt x="405" y="259"/>
                      <a:pt x="406" y="259"/>
                    </a:cubicBezTo>
                    <a:cubicBezTo>
                      <a:pt x="406" y="257"/>
                      <a:pt x="408" y="257"/>
                      <a:pt x="410" y="256"/>
                    </a:cubicBezTo>
                    <a:cubicBezTo>
                      <a:pt x="410" y="255"/>
                      <a:pt x="413" y="257"/>
                      <a:pt x="414" y="256"/>
                    </a:cubicBezTo>
                    <a:cubicBezTo>
                      <a:pt x="416" y="257"/>
                      <a:pt x="417" y="257"/>
                      <a:pt x="418" y="257"/>
                    </a:cubicBezTo>
                    <a:cubicBezTo>
                      <a:pt x="418" y="257"/>
                      <a:pt x="418" y="257"/>
                      <a:pt x="418" y="256"/>
                    </a:cubicBezTo>
                    <a:cubicBezTo>
                      <a:pt x="419" y="256"/>
                      <a:pt x="419" y="256"/>
                      <a:pt x="420" y="256"/>
                    </a:cubicBezTo>
                    <a:cubicBezTo>
                      <a:pt x="421" y="255"/>
                      <a:pt x="419" y="254"/>
                      <a:pt x="420" y="254"/>
                    </a:cubicBezTo>
                    <a:cubicBezTo>
                      <a:pt x="422" y="255"/>
                      <a:pt x="422" y="255"/>
                      <a:pt x="422" y="255"/>
                    </a:cubicBezTo>
                    <a:cubicBezTo>
                      <a:pt x="424" y="254"/>
                      <a:pt x="424" y="252"/>
                      <a:pt x="426" y="252"/>
                    </a:cubicBezTo>
                    <a:cubicBezTo>
                      <a:pt x="426" y="252"/>
                      <a:pt x="428" y="253"/>
                      <a:pt x="429" y="253"/>
                    </a:cubicBezTo>
                    <a:cubicBezTo>
                      <a:pt x="428" y="253"/>
                      <a:pt x="429" y="252"/>
                      <a:pt x="428" y="252"/>
                    </a:cubicBezTo>
                    <a:cubicBezTo>
                      <a:pt x="428" y="252"/>
                      <a:pt x="428" y="252"/>
                      <a:pt x="427" y="252"/>
                    </a:cubicBezTo>
                    <a:cubicBezTo>
                      <a:pt x="427" y="251"/>
                      <a:pt x="427" y="251"/>
                      <a:pt x="427" y="251"/>
                    </a:cubicBezTo>
                    <a:cubicBezTo>
                      <a:pt x="427" y="251"/>
                      <a:pt x="426" y="251"/>
                      <a:pt x="426" y="250"/>
                    </a:cubicBezTo>
                    <a:cubicBezTo>
                      <a:pt x="427" y="250"/>
                      <a:pt x="428" y="250"/>
                      <a:pt x="429" y="250"/>
                    </a:cubicBezTo>
                    <a:cubicBezTo>
                      <a:pt x="429" y="247"/>
                      <a:pt x="429" y="246"/>
                      <a:pt x="431" y="246"/>
                    </a:cubicBezTo>
                    <a:cubicBezTo>
                      <a:pt x="430" y="246"/>
                      <a:pt x="432" y="248"/>
                      <a:pt x="432" y="249"/>
                    </a:cubicBezTo>
                    <a:cubicBezTo>
                      <a:pt x="432" y="249"/>
                      <a:pt x="433" y="249"/>
                      <a:pt x="433" y="249"/>
                    </a:cubicBezTo>
                    <a:cubicBezTo>
                      <a:pt x="434" y="250"/>
                      <a:pt x="431" y="252"/>
                      <a:pt x="432" y="252"/>
                    </a:cubicBezTo>
                    <a:cubicBezTo>
                      <a:pt x="433" y="251"/>
                      <a:pt x="441" y="249"/>
                      <a:pt x="442" y="248"/>
                    </a:cubicBezTo>
                    <a:cubicBezTo>
                      <a:pt x="440" y="247"/>
                      <a:pt x="440" y="248"/>
                      <a:pt x="438" y="248"/>
                    </a:cubicBezTo>
                    <a:cubicBezTo>
                      <a:pt x="438" y="247"/>
                      <a:pt x="437" y="247"/>
                      <a:pt x="437" y="246"/>
                    </a:cubicBezTo>
                    <a:cubicBezTo>
                      <a:pt x="439" y="246"/>
                      <a:pt x="439" y="244"/>
                      <a:pt x="440" y="245"/>
                    </a:cubicBezTo>
                    <a:cubicBezTo>
                      <a:pt x="441" y="244"/>
                      <a:pt x="442" y="243"/>
                      <a:pt x="443" y="242"/>
                    </a:cubicBezTo>
                    <a:cubicBezTo>
                      <a:pt x="444" y="242"/>
                      <a:pt x="445" y="244"/>
                      <a:pt x="446" y="244"/>
                    </a:cubicBezTo>
                    <a:cubicBezTo>
                      <a:pt x="447" y="241"/>
                      <a:pt x="444" y="241"/>
                      <a:pt x="445" y="239"/>
                    </a:cubicBezTo>
                    <a:cubicBezTo>
                      <a:pt x="445" y="238"/>
                      <a:pt x="446" y="238"/>
                      <a:pt x="446" y="238"/>
                    </a:cubicBezTo>
                    <a:cubicBezTo>
                      <a:pt x="446" y="237"/>
                      <a:pt x="446" y="237"/>
                      <a:pt x="447" y="237"/>
                    </a:cubicBezTo>
                    <a:cubicBezTo>
                      <a:pt x="454" y="237"/>
                      <a:pt x="454" y="237"/>
                      <a:pt x="454" y="237"/>
                    </a:cubicBezTo>
                    <a:cubicBezTo>
                      <a:pt x="455" y="236"/>
                      <a:pt x="455" y="234"/>
                      <a:pt x="455" y="233"/>
                    </a:cubicBezTo>
                    <a:cubicBezTo>
                      <a:pt x="455" y="233"/>
                      <a:pt x="455" y="232"/>
                      <a:pt x="456" y="232"/>
                    </a:cubicBezTo>
                    <a:cubicBezTo>
                      <a:pt x="456" y="231"/>
                      <a:pt x="458" y="231"/>
                      <a:pt x="457" y="230"/>
                    </a:cubicBezTo>
                    <a:cubicBezTo>
                      <a:pt x="458" y="230"/>
                      <a:pt x="459" y="230"/>
                      <a:pt x="460" y="229"/>
                    </a:cubicBezTo>
                    <a:cubicBezTo>
                      <a:pt x="459" y="229"/>
                      <a:pt x="459" y="228"/>
                      <a:pt x="459" y="228"/>
                    </a:cubicBezTo>
                    <a:cubicBezTo>
                      <a:pt x="460" y="228"/>
                      <a:pt x="459" y="227"/>
                      <a:pt x="460" y="227"/>
                    </a:cubicBezTo>
                    <a:cubicBezTo>
                      <a:pt x="460" y="227"/>
                      <a:pt x="460" y="227"/>
                      <a:pt x="461" y="227"/>
                    </a:cubicBezTo>
                    <a:cubicBezTo>
                      <a:pt x="461" y="226"/>
                      <a:pt x="461" y="226"/>
                      <a:pt x="461" y="226"/>
                    </a:cubicBezTo>
                    <a:cubicBezTo>
                      <a:pt x="461" y="226"/>
                      <a:pt x="462" y="225"/>
                      <a:pt x="462" y="225"/>
                    </a:cubicBezTo>
                    <a:cubicBezTo>
                      <a:pt x="463" y="225"/>
                      <a:pt x="464" y="225"/>
                      <a:pt x="464" y="224"/>
                    </a:cubicBezTo>
                    <a:cubicBezTo>
                      <a:pt x="464" y="224"/>
                      <a:pt x="465" y="223"/>
                      <a:pt x="465" y="223"/>
                    </a:cubicBezTo>
                    <a:cubicBezTo>
                      <a:pt x="465" y="223"/>
                      <a:pt x="465" y="223"/>
                      <a:pt x="465" y="223"/>
                    </a:cubicBezTo>
                    <a:cubicBezTo>
                      <a:pt x="466" y="222"/>
                      <a:pt x="466" y="221"/>
                      <a:pt x="466" y="221"/>
                    </a:cubicBezTo>
                    <a:cubicBezTo>
                      <a:pt x="467" y="221"/>
                      <a:pt x="467" y="219"/>
                      <a:pt x="468" y="219"/>
                    </a:cubicBezTo>
                    <a:cubicBezTo>
                      <a:pt x="468" y="218"/>
                      <a:pt x="469" y="218"/>
                      <a:pt x="469" y="218"/>
                    </a:cubicBezTo>
                    <a:cubicBezTo>
                      <a:pt x="469" y="218"/>
                      <a:pt x="470" y="217"/>
                      <a:pt x="470" y="218"/>
                    </a:cubicBezTo>
                    <a:cubicBezTo>
                      <a:pt x="470" y="218"/>
                      <a:pt x="470" y="219"/>
                      <a:pt x="470" y="219"/>
                    </a:cubicBezTo>
                    <a:cubicBezTo>
                      <a:pt x="470" y="220"/>
                      <a:pt x="470" y="219"/>
                      <a:pt x="470" y="220"/>
                    </a:cubicBezTo>
                    <a:cubicBezTo>
                      <a:pt x="469" y="220"/>
                      <a:pt x="469" y="221"/>
                      <a:pt x="469" y="221"/>
                    </a:cubicBezTo>
                    <a:cubicBezTo>
                      <a:pt x="469" y="221"/>
                      <a:pt x="468" y="222"/>
                      <a:pt x="468" y="222"/>
                    </a:cubicBezTo>
                    <a:cubicBezTo>
                      <a:pt x="468" y="222"/>
                      <a:pt x="468" y="222"/>
                      <a:pt x="468" y="222"/>
                    </a:cubicBezTo>
                    <a:cubicBezTo>
                      <a:pt x="467" y="223"/>
                      <a:pt x="465" y="223"/>
                      <a:pt x="465" y="225"/>
                    </a:cubicBezTo>
                    <a:cubicBezTo>
                      <a:pt x="464" y="225"/>
                      <a:pt x="463" y="228"/>
                      <a:pt x="462" y="228"/>
                    </a:cubicBezTo>
                    <a:cubicBezTo>
                      <a:pt x="461" y="230"/>
                      <a:pt x="459" y="230"/>
                      <a:pt x="458" y="232"/>
                    </a:cubicBezTo>
                    <a:cubicBezTo>
                      <a:pt x="461" y="232"/>
                      <a:pt x="461" y="229"/>
                      <a:pt x="463" y="229"/>
                    </a:cubicBezTo>
                    <a:cubicBezTo>
                      <a:pt x="463" y="228"/>
                      <a:pt x="464" y="228"/>
                      <a:pt x="464" y="227"/>
                    </a:cubicBezTo>
                    <a:cubicBezTo>
                      <a:pt x="466" y="226"/>
                      <a:pt x="468" y="224"/>
                      <a:pt x="469" y="222"/>
                    </a:cubicBezTo>
                    <a:cubicBezTo>
                      <a:pt x="471" y="222"/>
                      <a:pt x="472" y="221"/>
                      <a:pt x="473" y="218"/>
                    </a:cubicBezTo>
                    <a:cubicBezTo>
                      <a:pt x="473" y="218"/>
                      <a:pt x="474" y="217"/>
                      <a:pt x="474" y="217"/>
                    </a:cubicBezTo>
                    <a:cubicBezTo>
                      <a:pt x="474" y="215"/>
                      <a:pt x="475" y="214"/>
                      <a:pt x="475" y="214"/>
                    </a:cubicBezTo>
                    <a:cubicBezTo>
                      <a:pt x="476" y="214"/>
                      <a:pt x="476" y="214"/>
                      <a:pt x="476" y="214"/>
                    </a:cubicBezTo>
                    <a:cubicBezTo>
                      <a:pt x="476" y="213"/>
                      <a:pt x="477" y="212"/>
                      <a:pt x="477" y="212"/>
                    </a:cubicBezTo>
                    <a:cubicBezTo>
                      <a:pt x="477" y="212"/>
                      <a:pt x="477" y="212"/>
                      <a:pt x="477" y="211"/>
                    </a:cubicBezTo>
                    <a:cubicBezTo>
                      <a:pt x="477" y="211"/>
                      <a:pt x="478" y="211"/>
                      <a:pt x="478" y="211"/>
                    </a:cubicBezTo>
                    <a:cubicBezTo>
                      <a:pt x="478" y="211"/>
                      <a:pt x="478" y="210"/>
                      <a:pt x="479" y="210"/>
                    </a:cubicBezTo>
                    <a:cubicBezTo>
                      <a:pt x="479" y="209"/>
                      <a:pt x="479" y="209"/>
                      <a:pt x="479" y="209"/>
                    </a:cubicBezTo>
                    <a:cubicBezTo>
                      <a:pt x="479" y="209"/>
                      <a:pt x="480" y="209"/>
                      <a:pt x="480" y="208"/>
                    </a:cubicBezTo>
                    <a:cubicBezTo>
                      <a:pt x="480" y="208"/>
                      <a:pt x="480" y="208"/>
                      <a:pt x="480" y="208"/>
                    </a:cubicBezTo>
                    <a:cubicBezTo>
                      <a:pt x="481" y="207"/>
                      <a:pt x="481" y="206"/>
                      <a:pt x="481" y="206"/>
                    </a:cubicBezTo>
                    <a:cubicBezTo>
                      <a:pt x="482" y="205"/>
                      <a:pt x="484" y="205"/>
                      <a:pt x="484" y="204"/>
                    </a:cubicBezTo>
                    <a:cubicBezTo>
                      <a:pt x="484" y="204"/>
                      <a:pt x="484" y="204"/>
                      <a:pt x="484" y="204"/>
                    </a:cubicBezTo>
                    <a:cubicBezTo>
                      <a:pt x="486" y="203"/>
                      <a:pt x="485" y="200"/>
                      <a:pt x="486" y="200"/>
                    </a:cubicBezTo>
                    <a:cubicBezTo>
                      <a:pt x="486" y="200"/>
                      <a:pt x="486" y="199"/>
                      <a:pt x="486" y="199"/>
                    </a:cubicBezTo>
                    <a:cubicBezTo>
                      <a:pt x="487" y="198"/>
                      <a:pt x="487" y="197"/>
                      <a:pt x="488" y="197"/>
                    </a:cubicBezTo>
                    <a:cubicBezTo>
                      <a:pt x="488" y="196"/>
                      <a:pt x="488" y="195"/>
                      <a:pt x="489" y="194"/>
                    </a:cubicBezTo>
                    <a:cubicBezTo>
                      <a:pt x="489" y="194"/>
                      <a:pt x="489" y="194"/>
                      <a:pt x="489" y="194"/>
                    </a:cubicBezTo>
                    <a:cubicBezTo>
                      <a:pt x="490" y="192"/>
                      <a:pt x="491" y="190"/>
                      <a:pt x="491" y="188"/>
                    </a:cubicBezTo>
                    <a:cubicBezTo>
                      <a:pt x="492" y="188"/>
                      <a:pt x="492" y="187"/>
                      <a:pt x="492" y="187"/>
                    </a:cubicBezTo>
                    <a:cubicBezTo>
                      <a:pt x="492" y="187"/>
                      <a:pt x="492" y="186"/>
                      <a:pt x="492" y="186"/>
                    </a:cubicBezTo>
                    <a:cubicBezTo>
                      <a:pt x="492" y="185"/>
                      <a:pt x="493" y="186"/>
                      <a:pt x="493" y="185"/>
                    </a:cubicBezTo>
                    <a:cubicBezTo>
                      <a:pt x="494" y="183"/>
                      <a:pt x="494" y="181"/>
                      <a:pt x="495" y="179"/>
                    </a:cubicBezTo>
                    <a:cubicBezTo>
                      <a:pt x="495" y="179"/>
                      <a:pt x="495" y="179"/>
                      <a:pt x="495" y="178"/>
                    </a:cubicBezTo>
                    <a:cubicBezTo>
                      <a:pt x="495" y="178"/>
                      <a:pt x="495" y="178"/>
                      <a:pt x="495" y="178"/>
                    </a:cubicBezTo>
                    <a:cubicBezTo>
                      <a:pt x="495" y="178"/>
                      <a:pt x="496" y="178"/>
                      <a:pt x="496" y="178"/>
                    </a:cubicBezTo>
                    <a:cubicBezTo>
                      <a:pt x="496" y="178"/>
                      <a:pt x="496" y="177"/>
                      <a:pt x="496" y="177"/>
                    </a:cubicBezTo>
                    <a:cubicBezTo>
                      <a:pt x="496" y="177"/>
                      <a:pt x="496" y="177"/>
                      <a:pt x="496" y="177"/>
                    </a:cubicBezTo>
                    <a:cubicBezTo>
                      <a:pt x="496" y="177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7" y="175"/>
                      <a:pt x="496" y="174"/>
                      <a:pt x="497" y="173"/>
                    </a:cubicBezTo>
                    <a:cubicBezTo>
                      <a:pt x="497" y="173"/>
                      <a:pt x="497" y="173"/>
                      <a:pt x="497" y="173"/>
                    </a:cubicBezTo>
                    <a:cubicBezTo>
                      <a:pt x="499" y="169"/>
                      <a:pt x="499" y="165"/>
                      <a:pt x="500" y="161"/>
                    </a:cubicBezTo>
                    <a:cubicBezTo>
                      <a:pt x="500" y="161"/>
                      <a:pt x="500" y="160"/>
                      <a:pt x="500" y="160"/>
                    </a:cubicBezTo>
                    <a:cubicBezTo>
                      <a:pt x="500" y="160"/>
                      <a:pt x="500" y="160"/>
                      <a:pt x="500" y="160"/>
                    </a:cubicBezTo>
                    <a:cubicBezTo>
                      <a:pt x="500" y="159"/>
                      <a:pt x="500" y="159"/>
                      <a:pt x="500" y="159"/>
                    </a:cubicBezTo>
                    <a:cubicBezTo>
                      <a:pt x="500" y="158"/>
                      <a:pt x="501" y="158"/>
                      <a:pt x="501" y="158"/>
                    </a:cubicBezTo>
                    <a:cubicBezTo>
                      <a:pt x="500" y="157"/>
                      <a:pt x="500" y="157"/>
                      <a:pt x="500" y="157"/>
                    </a:cubicBezTo>
                    <a:cubicBezTo>
                      <a:pt x="500" y="157"/>
                      <a:pt x="501" y="157"/>
                      <a:pt x="501" y="156"/>
                    </a:cubicBezTo>
                    <a:cubicBezTo>
                      <a:pt x="501" y="156"/>
                      <a:pt x="501" y="156"/>
                      <a:pt x="501" y="155"/>
                    </a:cubicBezTo>
                    <a:cubicBezTo>
                      <a:pt x="501" y="155"/>
                      <a:pt x="501" y="154"/>
                      <a:pt x="501" y="153"/>
                    </a:cubicBezTo>
                    <a:cubicBezTo>
                      <a:pt x="501" y="153"/>
                      <a:pt x="501" y="152"/>
                      <a:pt x="501" y="151"/>
                    </a:cubicBezTo>
                    <a:cubicBezTo>
                      <a:pt x="501" y="151"/>
                      <a:pt x="501" y="150"/>
                      <a:pt x="501" y="150"/>
                    </a:cubicBezTo>
                    <a:cubicBezTo>
                      <a:pt x="502" y="135"/>
                      <a:pt x="491" y="126"/>
                      <a:pt x="480" y="119"/>
                    </a:cubicBezTo>
                    <a:cubicBezTo>
                      <a:pt x="480" y="119"/>
                      <a:pt x="486" y="109"/>
                      <a:pt x="487" y="109"/>
                    </a:cubicBezTo>
                    <a:cubicBezTo>
                      <a:pt x="490" y="102"/>
                      <a:pt x="493" y="95"/>
                      <a:pt x="495" y="88"/>
                    </a:cubicBezTo>
                    <a:cubicBezTo>
                      <a:pt x="496" y="82"/>
                      <a:pt x="497" y="77"/>
                      <a:pt x="497" y="71"/>
                    </a:cubicBezTo>
                    <a:cubicBezTo>
                      <a:pt x="497" y="57"/>
                      <a:pt x="493" y="40"/>
                      <a:pt x="483" y="29"/>
                    </a:cubicBezTo>
                    <a:cubicBezTo>
                      <a:pt x="481" y="27"/>
                      <a:pt x="478" y="24"/>
                      <a:pt x="475" y="22"/>
                    </a:cubicBezTo>
                    <a:cubicBezTo>
                      <a:pt x="465" y="13"/>
                      <a:pt x="453" y="7"/>
                      <a:pt x="439" y="3"/>
                    </a:cubicBezTo>
                    <a:cubicBezTo>
                      <a:pt x="434" y="2"/>
                      <a:pt x="429" y="1"/>
                      <a:pt x="424" y="1"/>
                    </a:cubicBezTo>
                    <a:cubicBezTo>
                      <a:pt x="406" y="0"/>
                      <a:pt x="386" y="5"/>
                      <a:pt x="374" y="19"/>
                    </a:cubicBezTo>
                    <a:cubicBezTo>
                      <a:pt x="372" y="20"/>
                      <a:pt x="368" y="26"/>
                      <a:pt x="369" y="28"/>
                    </a:cubicBezTo>
                    <a:cubicBezTo>
                      <a:pt x="357" y="8"/>
                      <a:pt x="325" y="13"/>
                      <a:pt x="307" y="19"/>
                    </a:cubicBezTo>
                    <a:cubicBezTo>
                      <a:pt x="297" y="22"/>
                      <a:pt x="289" y="27"/>
                      <a:pt x="280" y="32"/>
                    </a:cubicBezTo>
                    <a:cubicBezTo>
                      <a:pt x="266" y="42"/>
                      <a:pt x="254" y="57"/>
                      <a:pt x="246" y="73"/>
                    </a:cubicBezTo>
                    <a:cubicBezTo>
                      <a:pt x="234" y="98"/>
                      <a:pt x="230" y="128"/>
                      <a:pt x="234" y="156"/>
                    </a:cubicBezTo>
                    <a:cubicBezTo>
                      <a:pt x="236" y="164"/>
                      <a:pt x="240" y="174"/>
                      <a:pt x="245" y="181"/>
                    </a:cubicBezTo>
                    <a:cubicBezTo>
                      <a:pt x="253" y="195"/>
                      <a:pt x="267" y="205"/>
                      <a:pt x="282" y="208"/>
                    </a:cubicBezTo>
                    <a:cubicBezTo>
                      <a:pt x="293" y="211"/>
                      <a:pt x="305" y="211"/>
                      <a:pt x="316" y="209"/>
                    </a:cubicBezTo>
                    <a:cubicBezTo>
                      <a:pt x="329" y="206"/>
                      <a:pt x="342" y="200"/>
                      <a:pt x="352" y="191"/>
                    </a:cubicBezTo>
                    <a:cubicBezTo>
                      <a:pt x="360" y="184"/>
                      <a:pt x="365" y="174"/>
                      <a:pt x="367" y="163"/>
                    </a:cubicBezTo>
                    <a:cubicBezTo>
                      <a:pt x="371" y="149"/>
                      <a:pt x="368" y="132"/>
                      <a:pt x="355" y="123"/>
                    </a:cubicBezTo>
                    <a:cubicBezTo>
                      <a:pt x="346" y="117"/>
                      <a:pt x="331" y="118"/>
                      <a:pt x="323" y="125"/>
                    </a:cubicBezTo>
                    <a:cubicBezTo>
                      <a:pt x="320" y="128"/>
                      <a:pt x="317" y="132"/>
                      <a:pt x="316" y="136"/>
                    </a:cubicBezTo>
                    <a:cubicBezTo>
                      <a:pt x="315" y="138"/>
                      <a:pt x="311" y="148"/>
                      <a:pt x="312" y="149"/>
                    </a:cubicBezTo>
                    <a:cubicBezTo>
                      <a:pt x="311" y="148"/>
                      <a:pt x="304" y="122"/>
                      <a:pt x="323" y="106"/>
                    </a:cubicBezTo>
                    <a:cubicBezTo>
                      <a:pt x="328" y="101"/>
                      <a:pt x="334" y="99"/>
                      <a:pt x="340" y="97"/>
                    </a:cubicBezTo>
                    <a:cubicBezTo>
                      <a:pt x="350" y="94"/>
                      <a:pt x="362" y="95"/>
                      <a:pt x="371" y="98"/>
                    </a:cubicBezTo>
                    <a:cubicBezTo>
                      <a:pt x="375" y="99"/>
                      <a:pt x="379" y="102"/>
                      <a:pt x="382" y="104"/>
                    </a:cubicBezTo>
                    <a:cubicBezTo>
                      <a:pt x="388" y="109"/>
                      <a:pt x="393" y="115"/>
                      <a:pt x="397" y="122"/>
                    </a:cubicBezTo>
                    <a:cubicBezTo>
                      <a:pt x="400" y="129"/>
                      <a:pt x="401" y="136"/>
                      <a:pt x="400" y="143"/>
                    </a:cubicBezTo>
                    <a:cubicBezTo>
                      <a:pt x="399" y="161"/>
                      <a:pt x="391" y="182"/>
                      <a:pt x="378" y="195"/>
                    </a:cubicBezTo>
                    <a:cubicBezTo>
                      <a:pt x="375" y="197"/>
                      <a:pt x="374" y="199"/>
                      <a:pt x="372" y="202"/>
                    </a:cubicBezTo>
                    <a:cubicBezTo>
                      <a:pt x="370" y="204"/>
                      <a:pt x="368" y="206"/>
                      <a:pt x="365" y="208"/>
                    </a:cubicBezTo>
                    <a:cubicBezTo>
                      <a:pt x="363" y="208"/>
                      <a:pt x="363" y="208"/>
                      <a:pt x="362" y="209"/>
                    </a:cubicBezTo>
                    <a:cubicBezTo>
                      <a:pt x="362" y="210"/>
                      <a:pt x="360" y="211"/>
                      <a:pt x="360" y="212"/>
                    </a:cubicBezTo>
                    <a:cubicBezTo>
                      <a:pt x="360" y="212"/>
                      <a:pt x="359" y="212"/>
                      <a:pt x="359" y="212"/>
                    </a:cubicBezTo>
                    <a:cubicBezTo>
                      <a:pt x="359" y="212"/>
                      <a:pt x="359" y="212"/>
                      <a:pt x="358" y="212"/>
                    </a:cubicBezTo>
                    <a:cubicBezTo>
                      <a:pt x="358" y="213"/>
                      <a:pt x="357" y="214"/>
                      <a:pt x="356" y="215"/>
                    </a:cubicBezTo>
                    <a:cubicBezTo>
                      <a:pt x="356" y="215"/>
                      <a:pt x="356" y="216"/>
                      <a:pt x="355" y="215"/>
                    </a:cubicBezTo>
                    <a:cubicBezTo>
                      <a:pt x="355" y="215"/>
                      <a:pt x="354" y="214"/>
                      <a:pt x="354" y="215"/>
                    </a:cubicBezTo>
                    <a:cubicBezTo>
                      <a:pt x="354" y="215"/>
                      <a:pt x="353" y="215"/>
                      <a:pt x="353" y="215"/>
                    </a:cubicBezTo>
                    <a:cubicBezTo>
                      <a:pt x="353" y="215"/>
                      <a:pt x="353" y="216"/>
                      <a:pt x="353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7"/>
                      <a:pt x="351" y="217"/>
                      <a:pt x="351" y="217"/>
                    </a:cubicBezTo>
                    <a:cubicBezTo>
                      <a:pt x="351" y="218"/>
                      <a:pt x="350" y="217"/>
                      <a:pt x="350" y="217"/>
                    </a:cubicBezTo>
                    <a:cubicBezTo>
                      <a:pt x="350" y="218"/>
                      <a:pt x="350" y="218"/>
                      <a:pt x="350" y="219"/>
                    </a:cubicBezTo>
                    <a:cubicBezTo>
                      <a:pt x="349" y="219"/>
                      <a:pt x="348" y="218"/>
                      <a:pt x="348" y="218"/>
                    </a:cubicBezTo>
                    <a:cubicBezTo>
                      <a:pt x="347" y="219"/>
                      <a:pt x="346" y="219"/>
                      <a:pt x="346" y="219"/>
                    </a:cubicBezTo>
                    <a:cubicBezTo>
                      <a:pt x="345" y="220"/>
                      <a:pt x="345" y="220"/>
                      <a:pt x="345" y="220"/>
                    </a:cubicBezTo>
                    <a:cubicBezTo>
                      <a:pt x="345" y="221"/>
                      <a:pt x="344" y="221"/>
                      <a:pt x="344" y="221"/>
                    </a:cubicBezTo>
                    <a:cubicBezTo>
                      <a:pt x="344" y="221"/>
                      <a:pt x="344" y="221"/>
                      <a:pt x="344" y="222"/>
                    </a:cubicBezTo>
                    <a:cubicBezTo>
                      <a:pt x="343" y="222"/>
                      <a:pt x="342" y="223"/>
                      <a:pt x="341" y="223"/>
                    </a:cubicBezTo>
                    <a:cubicBezTo>
                      <a:pt x="340" y="224"/>
                      <a:pt x="339" y="224"/>
                      <a:pt x="339" y="225"/>
                    </a:cubicBezTo>
                    <a:cubicBezTo>
                      <a:pt x="338" y="225"/>
                      <a:pt x="337" y="225"/>
                      <a:pt x="336" y="225"/>
                    </a:cubicBezTo>
                    <a:cubicBezTo>
                      <a:pt x="336" y="225"/>
                      <a:pt x="336" y="226"/>
                      <a:pt x="336" y="226"/>
                    </a:cubicBezTo>
                    <a:cubicBezTo>
                      <a:pt x="335" y="226"/>
                      <a:pt x="332" y="227"/>
                      <a:pt x="331" y="228"/>
                    </a:cubicBezTo>
                    <a:cubicBezTo>
                      <a:pt x="330" y="228"/>
                      <a:pt x="329" y="229"/>
                      <a:pt x="328" y="230"/>
                    </a:cubicBezTo>
                    <a:cubicBezTo>
                      <a:pt x="328" y="230"/>
                      <a:pt x="328" y="230"/>
                      <a:pt x="328" y="230"/>
                    </a:cubicBezTo>
                    <a:cubicBezTo>
                      <a:pt x="327" y="230"/>
                      <a:pt x="327" y="230"/>
                      <a:pt x="327" y="230"/>
                    </a:cubicBezTo>
                    <a:cubicBezTo>
                      <a:pt x="326" y="230"/>
                      <a:pt x="326" y="230"/>
                      <a:pt x="325" y="231"/>
                    </a:cubicBezTo>
                    <a:cubicBezTo>
                      <a:pt x="324" y="233"/>
                      <a:pt x="323" y="232"/>
                      <a:pt x="321" y="233"/>
                    </a:cubicBezTo>
                    <a:cubicBezTo>
                      <a:pt x="317" y="235"/>
                      <a:pt x="313" y="239"/>
                      <a:pt x="308" y="240"/>
                    </a:cubicBezTo>
                    <a:cubicBezTo>
                      <a:pt x="307" y="242"/>
                      <a:pt x="304" y="242"/>
                      <a:pt x="303" y="243"/>
                    </a:cubicBezTo>
                    <a:cubicBezTo>
                      <a:pt x="302" y="243"/>
                      <a:pt x="301" y="244"/>
                      <a:pt x="300" y="243"/>
                    </a:cubicBezTo>
                    <a:cubicBezTo>
                      <a:pt x="300" y="244"/>
                      <a:pt x="300" y="245"/>
                      <a:pt x="299" y="245"/>
                    </a:cubicBezTo>
                    <a:cubicBezTo>
                      <a:pt x="298" y="245"/>
                      <a:pt x="297" y="246"/>
                      <a:pt x="295" y="246"/>
                    </a:cubicBezTo>
                    <a:cubicBezTo>
                      <a:pt x="295" y="247"/>
                      <a:pt x="294" y="247"/>
                      <a:pt x="292" y="247"/>
                    </a:cubicBezTo>
                    <a:cubicBezTo>
                      <a:pt x="291" y="248"/>
                      <a:pt x="290" y="250"/>
                      <a:pt x="288" y="249"/>
                    </a:cubicBezTo>
                    <a:cubicBezTo>
                      <a:pt x="287" y="250"/>
                      <a:pt x="287" y="250"/>
                      <a:pt x="287" y="250"/>
                    </a:cubicBezTo>
                    <a:cubicBezTo>
                      <a:pt x="286" y="249"/>
                      <a:pt x="284" y="250"/>
                      <a:pt x="283" y="251"/>
                    </a:cubicBezTo>
                    <a:cubicBezTo>
                      <a:pt x="284" y="251"/>
                      <a:pt x="283" y="252"/>
                      <a:pt x="283" y="253"/>
                    </a:cubicBezTo>
                    <a:cubicBezTo>
                      <a:pt x="282" y="253"/>
                      <a:pt x="281" y="253"/>
                      <a:pt x="280" y="254"/>
                    </a:cubicBezTo>
                    <a:cubicBezTo>
                      <a:pt x="280" y="253"/>
                      <a:pt x="280" y="252"/>
                      <a:pt x="279" y="252"/>
                    </a:cubicBezTo>
                    <a:cubicBezTo>
                      <a:pt x="278" y="253"/>
                      <a:pt x="278" y="253"/>
                      <a:pt x="278" y="253"/>
                    </a:cubicBezTo>
                    <a:cubicBezTo>
                      <a:pt x="278" y="254"/>
                      <a:pt x="278" y="254"/>
                      <a:pt x="278" y="255"/>
                    </a:cubicBezTo>
                    <a:cubicBezTo>
                      <a:pt x="278" y="255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77" y="256"/>
                      <a:pt x="277" y="257"/>
                      <a:pt x="277" y="257"/>
                    </a:cubicBezTo>
                    <a:cubicBezTo>
                      <a:pt x="276" y="257"/>
                      <a:pt x="276" y="257"/>
                      <a:pt x="275" y="257"/>
                    </a:cubicBezTo>
                    <a:cubicBezTo>
                      <a:pt x="274" y="257"/>
                      <a:pt x="274" y="258"/>
                      <a:pt x="273" y="257"/>
                    </a:cubicBezTo>
                    <a:cubicBezTo>
                      <a:pt x="273" y="257"/>
                      <a:pt x="274" y="257"/>
                      <a:pt x="274" y="256"/>
                    </a:cubicBezTo>
                    <a:cubicBezTo>
                      <a:pt x="274" y="255"/>
                      <a:pt x="273" y="255"/>
                      <a:pt x="273" y="255"/>
                    </a:cubicBezTo>
                    <a:cubicBezTo>
                      <a:pt x="272" y="255"/>
                      <a:pt x="273" y="256"/>
                      <a:pt x="273" y="257"/>
                    </a:cubicBezTo>
                    <a:cubicBezTo>
                      <a:pt x="271" y="258"/>
                      <a:pt x="270" y="258"/>
                      <a:pt x="269" y="259"/>
                    </a:cubicBezTo>
                    <a:cubicBezTo>
                      <a:pt x="268" y="259"/>
                      <a:pt x="266" y="259"/>
                      <a:pt x="265" y="260"/>
                    </a:cubicBezTo>
                    <a:cubicBezTo>
                      <a:pt x="264" y="260"/>
                      <a:pt x="264" y="261"/>
                      <a:pt x="262" y="260"/>
                    </a:cubicBezTo>
                    <a:cubicBezTo>
                      <a:pt x="261" y="262"/>
                      <a:pt x="259" y="263"/>
                      <a:pt x="258" y="265"/>
                    </a:cubicBezTo>
                    <a:cubicBezTo>
                      <a:pt x="256" y="264"/>
                      <a:pt x="256" y="265"/>
                      <a:pt x="255" y="266"/>
                    </a:cubicBezTo>
                    <a:cubicBezTo>
                      <a:pt x="255" y="266"/>
                      <a:pt x="254" y="265"/>
                      <a:pt x="254" y="265"/>
                    </a:cubicBezTo>
                    <a:cubicBezTo>
                      <a:pt x="254" y="266"/>
                      <a:pt x="253" y="266"/>
                      <a:pt x="253" y="266"/>
                    </a:cubicBezTo>
                    <a:cubicBezTo>
                      <a:pt x="255" y="267"/>
                      <a:pt x="256" y="266"/>
                      <a:pt x="256" y="266"/>
                    </a:cubicBezTo>
                    <a:cubicBezTo>
                      <a:pt x="256" y="266"/>
                      <a:pt x="257" y="266"/>
                      <a:pt x="257" y="266"/>
                    </a:cubicBezTo>
                    <a:cubicBezTo>
                      <a:pt x="257" y="266"/>
                      <a:pt x="258" y="265"/>
                      <a:pt x="258" y="265"/>
                    </a:cubicBezTo>
                    <a:cubicBezTo>
                      <a:pt x="259" y="265"/>
                      <a:pt x="259" y="265"/>
                      <a:pt x="260" y="265"/>
                    </a:cubicBezTo>
                    <a:cubicBezTo>
                      <a:pt x="260" y="265"/>
                      <a:pt x="261" y="265"/>
                      <a:pt x="261" y="264"/>
                    </a:cubicBezTo>
                    <a:cubicBezTo>
                      <a:pt x="261" y="264"/>
                      <a:pt x="261" y="264"/>
                      <a:pt x="262" y="264"/>
                    </a:cubicBezTo>
                    <a:cubicBezTo>
                      <a:pt x="262" y="263"/>
                      <a:pt x="263" y="263"/>
                      <a:pt x="263" y="263"/>
                    </a:cubicBezTo>
                    <a:cubicBezTo>
                      <a:pt x="266" y="261"/>
                      <a:pt x="269" y="261"/>
                      <a:pt x="272" y="259"/>
                    </a:cubicBezTo>
                    <a:cubicBezTo>
                      <a:pt x="273" y="259"/>
                      <a:pt x="273" y="259"/>
                      <a:pt x="274" y="260"/>
                    </a:cubicBezTo>
                    <a:cubicBezTo>
                      <a:pt x="275" y="259"/>
                      <a:pt x="277" y="258"/>
                      <a:pt x="279" y="258"/>
                    </a:cubicBezTo>
                    <a:cubicBezTo>
                      <a:pt x="280" y="257"/>
                      <a:pt x="281" y="257"/>
                      <a:pt x="281" y="256"/>
                    </a:cubicBezTo>
                    <a:cubicBezTo>
                      <a:pt x="281" y="256"/>
                      <a:pt x="281" y="256"/>
                      <a:pt x="282" y="256"/>
                    </a:cubicBezTo>
                    <a:cubicBezTo>
                      <a:pt x="283" y="255"/>
                      <a:pt x="284" y="254"/>
                      <a:pt x="285" y="254"/>
                    </a:cubicBezTo>
                    <a:cubicBezTo>
                      <a:pt x="285" y="253"/>
                      <a:pt x="285" y="251"/>
                      <a:pt x="286" y="252"/>
                    </a:cubicBezTo>
                    <a:cubicBezTo>
                      <a:pt x="287" y="252"/>
                      <a:pt x="286" y="253"/>
                      <a:pt x="288" y="253"/>
                    </a:cubicBezTo>
                    <a:cubicBezTo>
                      <a:pt x="288" y="252"/>
                      <a:pt x="289" y="252"/>
                      <a:pt x="290" y="252"/>
                    </a:cubicBezTo>
                    <a:cubicBezTo>
                      <a:pt x="291" y="251"/>
                      <a:pt x="292" y="250"/>
                      <a:pt x="294" y="250"/>
                    </a:cubicBezTo>
                    <a:cubicBezTo>
                      <a:pt x="295" y="250"/>
                      <a:pt x="295" y="249"/>
                      <a:pt x="297" y="250"/>
                    </a:cubicBezTo>
                    <a:cubicBezTo>
                      <a:pt x="297" y="248"/>
                      <a:pt x="298" y="248"/>
                      <a:pt x="298" y="247"/>
                    </a:cubicBezTo>
                    <a:cubicBezTo>
                      <a:pt x="299" y="248"/>
                      <a:pt x="300" y="247"/>
                      <a:pt x="301" y="247"/>
                    </a:cubicBezTo>
                    <a:cubicBezTo>
                      <a:pt x="302" y="246"/>
                      <a:pt x="302" y="244"/>
                      <a:pt x="304" y="245"/>
                    </a:cubicBezTo>
                    <a:cubicBezTo>
                      <a:pt x="304" y="247"/>
                      <a:pt x="303" y="246"/>
                      <a:pt x="303" y="247"/>
                    </a:cubicBezTo>
                    <a:cubicBezTo>
                      <a:pt x="302" y="247"/>
                      <a:pt x="302" y="248"/>
                      <a:pt x="301" y="248"/>
                    </a:cubicBezTo>
                    <a:cubicBezTo>
                      <a:pt x="301" y="248"/>
                      <a:pt x="301" y="249"/>
                      <a:pt x="300" y="249"/>
                    </a:cubicBezTo>
                    <a:cubicBezTo>
                      <a:pt x="300" y="249"/>
                      <a:pt x="299" y="249"/>
                      <a:pt x="299" y="249"/>
                    </a:cubicBezTo>
                    <a:cubicBezTo>
                      <a:pt x="299" y="249"/>
                      <a:pt x="299" y="249"/>
                      <a:pt x="299" y="249"/>
                    </a:cubicBezTo>
                    <a:cubicBezTo>
                      <a:pt x="298" y="249"/>
                      <a:pt x="298" y="249"/>
                      <a:pt x="297" y="249"/>
                    </a:cubicBezTo>
                    <a:cubicBezTo>
                      <a:pt x="297" y="249"/>
                      <a:pt x="297" y="250"/>
                      <a:pt x="297" y="250"/>
                    </a:cubicBezTo>
                    <a:cubicBezTo>
                      <a:pt x="296" y="250"/>
                      <a:pt x="295" y="251"/>
                      <a:pt x="295" y="251"/>
                    </a:cubicBezTo>
                    <a:cubicBezTo>
                      <a:pt x="295" y="251"/>
                      <a:pt x="294" y="251"/>
                      <a:pt x="294" y="251"/>
                    </a:cubicBezTo>
                    <a:cubicBezTo>
                      <a:pt x="293" y="252"/>
                      <a:pt x="292" y="252"/>
                      <a:pt x="292" y="252"/>
                    </a:cubicBezTo>
                    <a:cubicBezTo>
                      <a:pt x="291" y="253"/>
                      <a:pt x="291" y="253"/>
                      <a:pt x="291" y="254"/>
                    </a:cubicBezTo>
                    <a:cubicBezTo>
                      <a:pt x="290" y="254"/>
                      <a:pt x="289" y="255"/>
                      <a:pt x="287" y="255"/>
                    </a:cubicBezTo>
                    <a:cubicBezTo>
                      <a:pt x="287" y="256"/>
                      <a:pt x="286" y="256"/>
                      <a:pt x="287" y="257"/>
                    </a:cubicBezTo>
                    <a:cubicBezTo>
                      <a:pt x="286" y="258"/>
                      <a:pt x="284" y="258"/>
                      <a:pt x="283" y="258"/>
                    </a:cubicBezTo>
                    <a:cubicBezTo>
                      <a:pt x="283" y="259"/>
                      <a:pt x="283" y="260"/>
                      <a:pt x="282" y="260"/>
                    </a:cubicBezTo>
                    <a:cubicBezTo>
                      <a:pt x="280" y="259"/>
                      <a:pt x="280" y="261"/>
                      <a:pt x="278" y="260"/>
                    </a:cubicBezTo>
                    <a:cubicBezTo>
                      <a:pt x="278" y="261"/>
                      <a:pt x="278" y="261"/>
                      <a:pt x="277" y="263"/>
                    </a:cubicBezTo>
                    <a:cubicBezTo>
                      <a:pt x="276" y="263"/>
                      <a:pt x="274" y="263"/>
                      <a:pt x="272" y="264"/>
                    </a:cubicBezTo>
                    <a:cubicBezTo>
                      <a:pt x="271" y="263"/>
                      <a:pt x="271" y="265"/>
                      <a:pt x="270" y="264"/>
                    </a:cubicBezTo>
                    <a:cubicBezTo>
                      <a:pt x="269" y="265"/>
                      <a:pt x="269" y="266"/>
                      <a:pt x="268" y="266"/>
                    </a:cubicBezTo>
                    <a:cubicBezTo>
                      <a:pt x="265" y="266"/>
                      <a:pt x="263" y="269"/>
                      <a:pt x="259" y="269"/>
                    </a:cubicBezTo>
                    <a:cubicBezTo>
                      <a:pt x="259" y="270"/>
                      <a:pt x="258" y="271"/>
                      <a:pt x="257" y="271"/>
                    </a:cubicBezTo>
                    <a:cubicBezTo>
                      <a:pt x="257" y="271"/>
                      <a:pt x="257" y="271"/>
                      <a:pt x="256" y="271"/>
                    </a:cubicBezTo>
                    <a:cubicBezTo>
                      <a:pt x="255" y="271"/>
                      <a:pt x="255" y="272"/>
                      <a:pt x="254" y="272"/>
                    </a:cubicBezTo>
                    <a:cubicBezTo>
                      <a:pt x="253" y="274"/>
                      <a:pt x="253" y="274"/>
                      <a:pt x="253" y="274"/>
                    </a:cubicBezTo>
                    <a:cubicBezTo>
                      <a:pt x="253" y="274"/>
                      <a:pt x="252" y="273"/>
                      <a:pt x="252" y="274"/>
                    </a:cubicBezTo>
                    <a:cubicBezTo>
                      <a:pt x="252" y="274"/>
                      <a:pt x="252" y="274"/>
                      <a:pt x="252" y="274"/>
                    </a:cubicBezTo>
                    <a:cubicBezTo>
                      <a:pt x="251" y="275"/>
                      <a:pt x="250" y="275"/>
                      <a:pt x="250" y="276"/>
                    </a:cubicBezTo>
                    <a:cubicBezTo>
                      <a:pt x="251" y="276"/>
                      <a:pt x="252" y="275"/>
                      <a:pt x="252" y="276"/>
                    </a:cubicBezTo>
                    <a:cubicBezTo>
                      <a:pt x="252" y="277"/>
                      <a:pt x="250" y="277"/>
                      <a:pt x="250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9"/>
                      <a:pt x="248" y="280"/>
                      <a:pt x="247" y="279"/>
                    </a:cubicBezTo>
                    <a:cubicBezTo>
                      <a:pt x="246" y="279"/>
                      <a:pt x="246" y="278"/>
                      <a:pt x="245" y="278"/>
                    </a:cubicBezTo>
                    <a:cubicBezTo>
                      <a:pt x="244" y="280"/>
                      <a:pt x="246" y="278"/>
                      <a:pt x="246" y="280"/>
                    </a:cubicBezTo>
                    <a:cubicBezTo>
                      <a:pt x="246" y="280"/>
                      <a:pt x="245" y="280"/>
                      <a:pt x="245" y="281"/>
                    </a:cubicBezTo>
                    <a:cubicBezTo>
                      <a:pt x="244" y="281"/>
                      <a:pt x="241" y="281"/>
                      <a:pt x="240" y="281"/>
                    </a:cubicBezTo>
                    <a:cubicBezTo>
                      <a:pt x="240" y="280"/>
                      <a:pt x="242" y="280"/>
                      <a:pt x="242" y="280"/>
                    </a:cubicBezTo>
                    <a:cubicBezTo>
                      <a:pt x="240" y="279"/>
                      <a:pt x="237" y="281"/>
                      <a:pt x="235" y="281"/>
                    </a:cubicBezTo>
                    <a:cubicBezTo>
                      <a:pt x="234" y="282"/>
                      <a:pt x="233" y="284"/>
                      <a:pt x="233" y="285"/>
                    </a:cubicBezTo>
                    <a:cubicBezTo>
                      <a:pt x="233" y="285"/>
                      <a:pt x="233" y="286"/>
                      <a:pt x="232" y="286"/>
                    </a:cubicBezTo>
                    <a:cubicBezTo>
                      <a:pt x="232" y="285"/>
                      <a:pt x="233" y="285"/>
                      <a:pt x="233" y="283"/>
                    </a:cubicBezTo>
                    <a:cubicBezTo>
                      <a:pt x="231" y="282"/>
                      <a:pt x="230" y="284"/>
                      <a:pt x="230" y="284"/>
                    </a:cubicBezTo>
                    <a:cubicBezTo>
                      <a:pt x="230" y="286"/>
                      <a:pt x="230" y="286"/>
                      <a:pt x="230" y="286"/>
                    </a:cubicBezTo>
                    <a:cubicBezTo>
                      <a:pt x="229" y="286"/>
                      <a:pt x="228" y="286"/>
                      <a:pt x="226" y="286"/>
                    </a:cubicBezTo>
                    <a:cubicBezTo>
                      <a:pt x="226" y="287"/>
                      <a:pt x="226" y="288"/>
                      <a:pt x="225" y="288"/>
                    </a:cubicBezTo>
                    <a:cubicBezTo>
                      <a:pt x="225" y="288"/>
                      <a:pt x="225" y="287"/>
                      <a:pt x="224" y="288"/>
                    </a:cubicBezTo>
                    <a:cubicBezTo>
                      <a:pt x="224" y="290"/>
                      <a:pt x="221" y="289"/>
                      <a:pt x="220" y="290"/>
                    </a:cubicBezTo>
                    <a:cubicBezTo>
                      <a:pt x="219" y="291"/>
                      <a:pt x="218" y="291"/>
                      <a:pt x="218" y="293"/>
                    </a:cubicBezTo>
                    <a:cubicBezTo>
                      <a:pt x="217" y="293"/>
                      <a:pt x="216" y="293"/>
                      <a:pt x="216" y="294"/>
                    </a:cubicBezTo>
                    <a:cubicBezTo>
                      <a:pt x="215" y="294"/>
                      <a:pt x="215" y="294"/>
                      <a:pt x="215" y="294"/>
                    </a:cubicBezTo>
                    <a:cubicBezTo>
                      <a:pt x="214" y="295"/>
                      <a:pt x="214" y="295"/>
                      <a:pt x="214" y="295"/>
                    </a:cubicBezTo>
                    <a:cubicBezTo>
                      <a:pt x="213" y="296"/>
                      <a:pt x="212" y="295"/>
                      <a:pt x="212" y="296"/>
                    </a:cubicBezTo>
                    <a:cubicBezTo>
                      <a:pt x="212" y="297"/>
                      <a:pt x="211" y="296"/>
                      <a:pt x="211" y="297"/>
                    </a:cubicBezTo>
                    <a:cubicBezTo>
                      <a:pt x="211" y="298"/>
                      <a:pt x="210" y="297"/>
                      <a:pt x="210" y="298"/>
                    </a:cubicBezTo>
                    <a:cubicBezTo>
                      <a:pt x="208" y="299"/>
                      <a:pt x="205" y="300"/>
                      <a:pt x="206" y="302"/>
                    </a:cubicBezTo>
                    <a:cubicBezTo>
                      <a:pt x="204" y="302"/>
                      <a:pt x="204" y="303"/>
                      <a:pt x="204" y="303"/>
                    </a:cubicBezTo>
                    <a:cubicBezTo>
                      <a:pt x="203" y="303"/>
                      <a:pt x="203" y="303"/>
                      <a:pt x="202" y="303"/>
                    </a:cubicBezTo>
                    <a:cubicBezTo>
                      <a:pt x="202" y="305"/>
                      <a:pt x="202" y="305"/>
                      <a:pt x="202" y="305"/>
                    </a:cubicBezTo>
                    <a:cubicBezTo>
                      <a:pt x="200" y="305"/>
                      <a:pt x="200" y="308"/>
                      <a:pt x="198" y="307"/>
                    </a:cubicBezTo>
                    <a:cubicBezTo>
                      <a:pt x="198" y="308"/>
                      <a:pt x="197" y="309"/>
                      <a:pt x="196" y="308"/>
                    </a:cubicBezTo>
                    <a:cubicBezTo>
                      <a:pt x="196" y="309"/>
                      <a:pt x="196" y="310"/>
                      <a:pt x="195" y="310"/>
                    </a:cubicBezTo>
                    <a:cubicBezTo>
                      <a:pt x="193" y="309"/>
                      <a:pt x="192" y="312"/>
                      <a:pt x="190" y="312"/>
                    </a:cubicBezTo>
                    <a:cubicBezTo>
                      <a:pt x="190" y="314"/>
                      <a:pt x="189" y="315"/>
                      <a:pt x="189" y="316"/>
                    </a:cubicBezTo>
                    <a:cubicBezTo>
                      <a:pt x="188" y="315"/>
                      <a:pt x="188" y="314"/>
                      <a:pt x="187" y="315"/>
                    </a:cubicBezTo>
                    <a:cubicBezTo>
                      <a:pt x="187" y="316"/>
                      <a:pt x="186" y="316"/>
                      <a:pt x="186" y="318"/>
                    </a:cubicBezTo>
                    <a:cubicBezTo>
                      <a:pt x="185" y="318"/>
                      <a:pt x="185" y="318"/>
                      <a:pt x="184" y="319"/>
                    </a:cubicBezTo>
                    <a:cubicBezTo>
                      <a:pt x="184" y="319"/>
                      <a:pt x="183" y="319"/>
                      <a:pt x="183" y="319"/>
                    </a:cubicBezTo>
                    <a:cubicBezTo>
                      <a:pt x="182" y="319"/>
                      <a:pt x="183" y="320"/>
                      <a:pt x="182" y="321"/>
                    </a:cubicBezTo>
                    <a:cubicBezTo>
                      <a:pt x="181" y="320"/>
                      <a:pt x="181" y="320"/>
                      <a:pt x="181" y="320"/>
                    </a:cubicBezTo>
                    <a:cubicBezTo>
                      <a:pt x="181" y="322"/>
                      <a:pt x="179" y="322"/>
                      <a:pt x="179" y="323"/>
                    </a:cubicBezTo>
                    <a:cubicBezTo>
                      <a:pt x="178" y="323"/>
                      <a:pt x="177" y="323"/>
                      <a:pt x="176" y="323"/>
                    </a:cubicBezTo>
                    <a:cubicBezTo>
                      <a:pt x="176" y="325"/>
                      <a:pt x="174" y="326"/>
                      <a:pt x="174" y="328"/>
                    </a:cubicBezTo>
                    <a:cubicBezTo>
                      <a:pt x="172" y="327"/>
                      <a:pt x="173" y="331"/>
                      <a:pt x="170" y="330"/>
                    </a:cubicBezTo>
                    <a:cubicBezTo>
                      <a:pt x="170" y="331"/>
                      <a:pt x="171" y="331"/>
                      <a:pt x="170" y="332"/>
                    </a:cubicBezTo>
                    <a:cubicBezTo>
                      <a:pt x="169" y="332"/>
                      <a:pt x="170" y="331"/>
                      <a:pt x="169" y="330"/>
                    </a:cubicBezTo>
                    <a:cubicBezTo>
                      <a:pt x="168" y="331"/>
                      <a:pt x="169" y="333"/>
                      <a:pt x="168" y="335"/>
                    </a:cubicBezTo>
                    <a:cubicBezTo>
                      <a:pt x="167" y="335"/>
                      <a:pt x="167" y="335"/>
                      <a:pt x="165" y="334"/>
                    </a:cubicBezTo>
                    <a:cubicBezTo>
                      <a:pt x="165" y="335"/>
                      <a:pt x="165" y="336"/>
                      <a:pt x="164" y="335"/>
                    </a:cubicBezTo>
                    <a:cubicBezTo>
                      <a:pt x="164" y="334"/>
                      <a:pt x="164" y="334"/>
                      <a:pt x="165" y="333"/>
                    </a:cubicBezTo>
                    <a:cubicBezTo>
                      <a:pt x="165" y="333"/>
                      <a:pt x="165" y="333"/>
                      <a:pt x="165" y="333"/>
                    </a:cubicBezTo>
                    <a:cubicBezTo>
                      <a:pt x="165" y="332"/>
                      <a:pt x="166" y="332"/>
                      <a:pt x="166" y="331"/>
                    </a:cubicBezTo>
                    <a:cubicBezTo>
                      <a:pt x="167" y="331"/>
                      <a:pt x="169" y="328"/>
                      <a:pt x="167" y="327"/>
                    </a:cubicBezTo>
                    <a:cubicBezTo>
                      <a:pt x="166" y="327"/>
                      <a:pt x="166" y="328"/>
                      <a:pt x="165" y="329"/>
                    </a:cubicBezTo>
                    <a:cubicBezTo>
                      <a:pt x="164" y="330"/>
                      <a:pt x="164" y="331"/>
                      <a:pt x="163" y="331"/>
                    </a:cubicBezTo>
                    <a:cubicBezTo>
                      <a:pt x="162" y="333"/>
                      <a:pt x="161" y="334"/>
                      <a:pt x="160" y="335"/>
                    </a:cubicBezTo>
                    <a:cubicBezTo>
                      <a:pt x="163" y="335"/>
                      <a:pt x="163" y="337"/>
                      <a:pt x="163" y="339"/>
                    </a:cubicBezTo>
                    <a:cubicBezTo>
                      <a:pt x="162" y="339"/>
                      <a:pt x="162" y="339"/>
                      <a:pt x="162" y="339"/>
                    </a:cubicBezTo>
                    <a:cubicBezTo>
                      <a:pt x="161" y="340"/>
                      <a:pt x="164" y="341"/>
                      <a:pt x="163" y="342"/>
                    </a:cubicBezTo>
                    <a:cubicBezTo>
                      <a:pt x="162" y="342"/>
                      <a:pt x="162" y="342"/>
                      <a:pt x="161" y="342"/>
                    </a:cubicBezTo>
                    <a:cubicBezTo>
                      <a:pt x="159" y="342"/>
                      <a:pt x="159" y="338"/>
                      <a:pt x="160" y="337"/>
                    </a:cubicBezTo>
                    <a:cubicBezTo>
                      <a:pt x="160" y="337"/>
                      <a:pt x="159" y="337"/>
                      <a:pt x="160" y="336"/>
                    </a:cubicBezTo>
                    <a:cubicBezTo>
                      <a:pt x="160" y="336"/>
                      <a:pt x="159" y="335"/>
                      <a:pt x="159" y="335"/>
                    </a:cubicBezTo>
                    <a:cubicBezTo>
                      <a:pt x="158" y="337"/>
                      <a:pt x="158" y="338"/>
                      <a:pt x="158" y="340"/>
                    </a:cubicBezTo>
                    <a:cubicBezTo>
                      <a:pt x="157" y="340"/>
                      <a:pt x="156" y="341"/>
                      <a:pt x="155" y="340"/>
                    </a:cubicBezTo>
                    <a:cubicBezTo>
                      <a:pt x="154" y="341"/>
                      <a:pt x="155" y="342"/>
                      <a:pt x="155" y="344"/>
                    </a:cubicBezTo>
                    <a:cubicBezTo>
                      <a:pt x="154" y="345"/>
                      <a:pt x="152" y="345"/>
                      <a:pt x="151" y="345"/>
                    </a:cubicBezTo>
                    <a:cubicBezTo>
                      <a:pt x="150" y="344"/>
                      <a:pt x="150" y="343"/>
                      <a:pt x="149" y="344"/>
                    </a:cubicBezTo>
                    <a:cubicBezTo>
                      <a:pt x="148" y="345"/>
                      <a:pt x="150" y="346"/>
                      <a:pt x="149" y="348"/>
                    </a:cubicBezTo>
                    <a:cubicBezTo>
                      <a:pt x="149" y="348"/>
                      <a:pt x="150" y="349"/>
                      <a:pt x="150" y="350"/>
                    </a:cubicBezTo>
                    <a:cubicBezTo>
                      <a:pt x="150" y="351"/>
                      <a:pt x="149" y="351"/>
                      <a:pt x="149" y="351"/>
                    </a:cubicBezTo>
                    <a:cubicBezTo>
                      <a:pt x="148" y="352"/>
                      <a:pt x="149" y="353"/>
                      <a:pt x="148" y="353"/>
                    </a:cubicBezTo>
                    <a:cubicBezTo>
                      <a:pt x="146" y="352"/>
                      <a:pt x="148" y="349"/>
                      <a:pt x="146" y="350"/>
                    </a:cubicBezTo>
                    <a:cubicBezTo>
                      <a:pt x="145" y="350"/>
                      <a:pt x="147" y="352"/>
                      <a:pt x="147" y="352"/>
                    </a:cubicBezTo>
                    <a:cubicBezTo>
                      <a:pt x="147" y="353"/>
                      <a:pt x="147" y="353"/>
                      <a:pt x="147" y="353"/>
                    </a:cubicBezTo>
                    <a:cubicBezTo>
                      <a:pt x="147" y="354"/>
                      <a:pt x="148" y="354"/>
                      <a:pt x="148" y="355"/>
                    </a:cubicBezTo>
                    <a:cubicBezTo>
                      <a:pt x="147" y="356"/>
                      <a:pt x="145" y="356"/>
                      <a:pt x="145" y="358"/>
                    </a:cubicBezTo>
                    <a:cubicBezTo>
                      <a:pt x="144" y="358"/>
                      <a:pt x="144" y="357"/>
                      <a:pt x="143" y="357"/>
                    </a:cubicBezTo>
                    <a:cubicBezTo>
                      <a:pt x="143" y="358"/>
                      <a:pt x="144" y="358"/>
                      <a:pt x="144" y="359"/>
                    </a:cubicBezTo>
                    <a:cubicBezTo>
                      <a:pt x="143" y="359"/>
                      <a:pt x="143" y="361"/>
                      <a:pt x="141" y="361"/>
                    </a:cubicBezTo>
                    <a:cubicBezTo>
                      <a:pt x="141" y="362"/>
                      <a:pt x="142" y="362"/>
                      <a:pt x="142" y="363"/>
                    </a:cubicBezTo>
                    <a:cubicBezTo>
                      <a:pt x="140" y="363"/>
                      <a:pt x="141" y="364"/>
                      <a:pt x="140" y="365"/>
                    </a:cubicBezTo>
                    <a:cubicBezTo>
                      <a:pt x="140" y="365"/>
                      <a:pt x="138" y="365"/>
                      <a:pt x="138" y="365"/>
                    </a:cubicBezTo>
                    <a:cubicBezTo>
                      <a:pt x="137" y="367"/>
                      <a:pt x="140" y="368"/>
                      <a:pt x="140" y="369"/>
                    </a:cubicBezTo>
                    <a:cubicBezTo>
                      <a:pt x="139" y="370"/>
                      <a:pt x="137" y="370"/>
                      <a:pt x="137" y="371"/>
                    </a:cubicBezTo>
                    <a:cubicBezTo>
                      <a:pt x="136" y="371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5" y="372"/>
                      <a:pt x="135" y="374"/>
                      <a:pt x="135" y="374"/>
                    </a:cubicBezTo>
                    <a:cubicBezTo>
                      <a:pt x="135" y="374"/>
                      <a:pt x="134" y="375"/>
                      <a:pt x="134" y="375"/>
                    </a:cubicBezTo>
                    <a:cubicBezTo>
                      <a:pt x="134" y="376"/>
                      <a:pt x="135" y="376"/>
                      <a:pt x="135" y="377"/>
                    </a:cubicBezTo>
                    <a:cubicBezTo>
                      <a:pt x="135" y="377"/>
                      <a:pt x="133" y="377"/>
                      <a:pt x="133" y="377"/>
                    </a:cubicBezTo>
                    <a:cubicBezTo>
                      <a:pt x="133" y="377"/>
                      <a:pt x="133" y="378"/>
                      <a:pt x="133" y="378"/>
                    </a:cubicBezTo>
                    <a:cubicBezTo>
                      <a:pt x="132" y="379"/>
                      <a:pt x="131" y="379"/>
                      <a:pt x="131" y="380"/>
                    </a:cubicBezTo>
                    <a:cubicBezTo>
                      <a:pt x="130" y="382"/>
                      <a:pt x="131" y="382"/>
                      <a:pt x="131" y="383"/>
                    </a:cubicBezTo>
                    <a:cubicBezTo>
                      <a:pt x="130" y="384"/>
                      <a:pt x="128" y="385"/>
                      <a:pt x="128" y="386"/>
                    </a:cubicBezTo>
                    <a:cubicBezTo>
                      <a:pt x="128" y="387"/>
                      <a:pt x="128" y="387"/>
                      <a:pt x="127" y="387"/>
                    </a:cubicBezTo>
                    <a:cubicBezTo>
                      <a:pt x="127" y="387"/>
                      <a:pt x="127" y="388"/>
                      <a:pt x="126" y="388"/>
                    </a:cubicBezTo>
                    <a:cubicBezTo>
                      <a:pt x="126" y="389"/>
                      <a:pt x="126" y="390"/>
                      <a:pt x="125" y="391"/>
                    </a:cubicBezTo>
                    <a:cubicBezTo>
                      <a:pt x="125" y="391"/>
                      <a:pt x="124" y="391"/>
                      <a:pt x="124" y="391"/>
                    </a:cubicBezTo>
                    <a:cubicBezTo>
                      <a:pt x="124" y="392"/>
                      <a:pt x="124" y="392"/>
                      <a:pt x="123" y="392"/>
                    </a:cubicBezTo>
                    <a:cubicBezTo>
                      <a:pt x="123" y="392"/>
                      <a:pt x="123" y="393"/>
                      <a:pt x="122" y="393"/>
                    </a:cubicBezTo>
                    <a:cubicBezTo>
                      <a:pt x="120" y="395"/>
                      <a:pt x="123" y="396"/>
                      <a:pt x="123" y="399"/>
                    </a:cubicBezTo>
                    <a:cubicBezTo>
                      <a:pt x="122" y="398"/>
                      <a:pt x="122" y="399"/>
                      <a:pt x="121" y="399"/>
                    </a:cubicBezTo>
                    <a:cubicBezTo>
                      <a:pt x="121" y="401"/>
                      <a:pt x="118" y="401"/>
                      <a:pt x="119" y="403"/>
                    </a:cubicBezTo>
                    <a:cubicBezTo>
                      <a:pt x="119" y="404"/>
                      <a:pt x="118" y="403"/>
                      <a:pt x="118" y="404"/>
                    </a:cubicBezTo>
                    <a:cubicBezTo>
                      <a:pt x="119" y="405"/>
                      <a:pt x="118" y="407"/>
                      <a:pt x="119" y="408"/>
                    </a:cubicBezTo>
                    <a:cubicBezTo>
                      <a:pt x="118" y="408"/>
                      <a:pt x="117" y="409"/>
                      <a:pt x="116" y="409"/>
                    </a:cubicBezTo>
                    <a:cubicBezTo>
                      <a:pt x="115" y="410"/>
                      <a:pt x="114" y="411"/>
                      <a:pt x="114" y="412"/>
                    </a:cubicBezTo>
                    <a:cubicBezTo>
                      <a:pt x="113" y="413"/>
                      <a:pt x="113" y="414"/>
                      <a:pt x="113" y="414"/>
                    </a:cubicBezTo>
                    <a:cubicBezTo>
                      <a:pt x="113" y="415"/>
                      <a:pt x="113" y="415"/>
                      <a:pt x="112" y="415"/>
                    </a:cubicBezTo>
                    <a:cubicBezTo>
                      <a:pt x="112" y="416"/>
                      <a:pt x="112" y="416"/>
                      <a:pt x="112" y="416"/>
                    </a:cubicBezTo>
                    <a:cubicBezTo>
                      <a:pt x="112" y="416"/>
                      <a:pt x="112" y="417"/>
                      <a:pt x="112" y="418"/>
                    </a:cubicBezTo>
                    <a:cubicBezTo>
                      <a:pt x="112" y="418"/>
                      <a:pt x="111" y="418"/>
                      <a:pt x="111" y="419"/>
                    </a:cubicBezTo>
                    <a:cubicBezTo>
                      <a:pt x="111" y="419"/>
                      <a:pt x="111" y="420"/>
                      <a:pt x="110" y="420"/>
                    </a:cubicBezTo>
                    <a:cubicBezTo>
                      <a:pt x="110" y="420"/>
                      <a:pt x="110" y="421"/>
                      <a:pt x="110" y="421"/>
                    </a:cubicBezTo>
                    <a:cubicBezTo>
                      <a:pt x="110" y="422"/>
                      <a:pt x="110" y="421"/>
                      <a:pt x="110" y="422"/>
                    </a:cubicBezTo>
                    <a:cubicBezTo>
                      <a:pt x="110" y="422"/>
                      <a:pt x="109" y="422"/>
                      <a:pt x="109" y="423"/>
                    </a:cubicBezTo>
                    <a:cubicBezTo>
                      <a:pt x="110" y="422"/>
                      <a:pt x="111" y="422"/>
                      <a:pt x="112" y="421"/>
                    </a:cubicBezTo>
                    <a:cubicBezTo>
                      <a:pt x="113" y="422"/>
                      <a:pt x="113" y="422"/>
                      <a:pt x="113" y="424"/>
                    </a:cubicBezTo>
                    <a:cubicBezTo>
                      <a:pt x="111" y="423"/>
                      <a:pt x="113" y="427"/>
                      <a:pt x="111" y="428"/>
                    </a:cubicBezTo>
                    <a:cubicBezTo>
                      <a:pt x="111" y="428"/>
                      <a:pt x="110" y="429"/>
                      <a:pt x="109" y="428"/>
                    </a:cubicBezTo>
                    <a:cubicBezTo>
                      <a:pt x="109" y="429"/>
                      <a:pt x="109" y="426"/>
                      <a:pt x="108" y="426"/>
                    </a:cubicBezTo>
                    <a:cubicBezTo>
                      <a:pt x="108" y="422"/>
                      <a:pt x="109" y="419"/>
                      <a:pt x="110" y="414"/>
                    </a:cubicBezTo>
                    <a:cubicBezTo>
                      <a:pt x="110" y="414"/>
                      <a:pt x="111" y="413"/>
                      <a:pt x="112" y="413"/>
                    </a:cubicBezTo>
                    <a:cubicBezTo>
                      <a:pt x="112" y="413"/>
                      <a:pt x="112" y="412"/>
                      <a:pt x="113" y="412"/>
                    </a:cubicBezTo>
                    <a:cubicBezTo>
                      <a:pt x="114" y="409"/>
                      <a:pt x="115" y="408"/>
                      <a:pt x="117" y="406"/>
                    </a:cubicBezTo>
                    <a:cubicBezTo>
                      <a:pt x="116" y="406"/>
                      <a:pt x="115" y="405"/>
                      <a:pt x="115" y="404"/>
                    </a:cubicBezTo>
                    <a:cubicBezTo>
                      <a:pt x="116" y="404"/>
                      <a:pt x="116" y="403"/>
                      <a:pt x="117" y="402"/>
                    </a:cubicBezTo>
                    <a:cubicBezTo>
                      <a:pt x="117" y="401"/>
                      <a:pt x="117" y="402"/>
                      <a:pt x="117" y="402"/>
                    </a:cubicBezTo>
                    <a:cubicBezTo>
                      <a:pt x="118" y="400"/>
                      <a:pt x="118" y="400"/>
                      <a:pt x="118" y="399"/>
                    </a:cubicBezTo>
                    <a:cubicBezTo>
                      <a:pt x="118" y="399"/>
                      <a:pt x="119" y="399"/>
                      <a:pt x="119" y="399"/>
                    </a:cubicBezTo>
                    <a:cubicBezTo>
                      <a:pt x="119" y="398"/>
                      <a:pt x="119" y="397"/>
                      <a:pt x="120" y="396"/>
                    </a:cubicBezTo>
                    <a:cubicBezTo>
                      <a:pt x="120" y="396"/>
                      <a:pt x="120" y="396"/>
                      <a:pt x="120" y="396"/>
                    </a:cubicBezTo>
                    <a:cubicBezTo>
                      <a:pt x="121" y="395"/>
                      <a:pt x="120" y="394"/>
                      <a:pt x="121" y="394"/>
                    </a:cubicBezTo>
                    <a:cubicBezTo>
                      <a:pt x="121" y="394"/>
                      <a:pt x="121" y="393"/>
                      <a:pt x="121" y="393"/>
                    </a:cubicBezTo>
                    <a:cubicBezTo>
                      <a:pt x="121" y="393"/>
                      <a:pt x="122" y="393"/>
                      <a:pt x="122" y="393"/>
                    </a:cubicBezTo>
                    <a:cubicBezTo>
                      <a:pt x="122" y="391"/>
                      <a:pt x="123" y="389"/>
                      <a:pt x="123" y="389"/>
                    </a:cubicBezTo>
                    <a:cubicBezTo>
                      <a:pt x="124" y="388"/>
                      <a:pt x="124" y="387"/>
                      <a:pt x="124" y="387"/>
                    </a:cubicBezTo>
                    <a:cubicBezTo>
                      <a:pt x="125" y="387"/>
                      <a:pt x="125" y="387"/>
                      <a:pt x="126" y="387"/>
                    </a:cubicBezTo>
                    <a:cubicBezTo>
                      <a:pt x="126" y="386"/>
                      <a:pt x="126" y="386"/>
                      <a:pt x="127" y="386"/>
                    </a:cubicBezTo>
                    <a:cubicBezTo>
                      <a:pt x="128" y="385"/>
                      <a:pt x="126" y="385"/>
                      <a:pt x="126" y="384"/>
                    </a:cubicBezTo>
                    <a:cubicBezTo>
                      <a:pt x="127" y="382"/>
                      <a:pt x="128" y="381"/>
                      <a:pt x="130" y="381"/>
                    </a:cubicBezTo>
                    <a:cubicBezTo>
                      <a:pt x="130" y="379"/>
                      <a:pt x="132" y="377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3" y="376"/>
                      <a:pt x="133" y="376"/>
                      <a:pt x="133" y="376"/>
                    </a:cubicBezTo>
                    <a:cubicBezTo>
                      <a:pt x="134" y="375"/>
                      <a:pt x="133" y="374"/>
                      <a:pt x="134" y="373"/>
                    </a:cubicBezTo>
                    <a:cubicBezTo>
                      <a:pt x="134" y="372"/>
                      <a:pt x="134" y="372"/>
                      <a:pt x="133" y="371"/>
                    </a:cubicBezTo>
                    <a:cubicBezTo>
                      <a:pt x="133" y="370"/>
                      <a:pt x="135" y="371"/>
                      <a:pt x="135" y="370"/>
                    </a:cubicBezTo>
                    <a:cubicBezTo>
                      <a:pt x="137" y="366"/>
                      <a:pt x="139" y="364"/>
                      <a:pt x="140" y="359"/>
                    </a:cubicBezTo>
                    <a:cubicBezTo>
                      <a:pt x="139" y="358"/>
                      <a:pt x="139" y="360"/>
                      <a:pt x="138" y="360"/>
                    </a:cubicBezTo>
                    <a:cubicBezTo>
                      <a:pt x="137" y="361"/>
                      <a:pt x="137" y="361"/>
                      <a:pt x="136" y="362"/>
                    </a:cubicBezTo>
                    <a:cubicBezTo>
                      <a:pt x="136" y="362"/>
                      <a:pt x="136" y="362"/>
                      <a:pt x="136" y="363"/>
                    </a:cubicBezTo>
                    <a:cubicBezTo>
                      <a:pt x="136" y="363"/>
                      <a:pt x="135" y="363"/>
                      <a:pt x="135" y="363"/>
                    </a:cubicBezTo>
                    <a:cubicBezTo>
                      <a:pt x="135" y="364"/>
                      <a:pt x="136" y="367"/>
                      <a:pt x="135" y="367"/>
                    </a:cubicBezTo>
                    <a:cubicBezTo>
                      <a:pt x="135" y="367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5" y="368"/>
                    </a:cubicBezTo>
                    <a:cubicBezTo>
                      <a:pt x="135" y="368"/>
                      <a:pt x="135" y="368"/>
                      <a:pt x="134" y="368"/>
                    </a:cubicBezTo>
                    <a:cubicBezTo>
                      <a:pt x="134" y="368"/>
                      <a:pt x="134" y="368"/>
                      <a:pt x="134" y="368"/>
                    </a:cubicBezTo>
                    <a:cubicBezTo>
                      <a:pt x="134" y="368"/>
                      <a:pt x="134" y="369"/>
                      <a:pt x="134" y="369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71"/>
                      <a:pt x="132" y="371"/>
                      <a:pt x="132" y="371"/>
                    </a:cubicBezTo>
                    <a:cubicBezTo>
                      <a:pt x="132" y="371"/>
                      <a:pt x="131" y="372"/>
                      <a:pt x="131" y="372"/>
                    </a:cubicBezTo>
                    <a:cubicBezTo>
                      <a:pt x="131" y="373"/>
                      <a:pt x="131" y="373"/>
                      <a:pt x="130" y="373"/>
                    </a:cubicBezTo>
                    <a:cubicBezTo>
                      <a:pt x="130" y="373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4"/>
                    </a:cubicBezTo>
                    <a:cubicBezTo>
                      <a:pt x="130" y="374"/>
                      <a:pt x="130" y="374"/>
                      <a:pt x="130" y="375"/>
                    </a:cubicBezTo>
                    <a:cubicBezTo>
                      <a:pt x="128" y="377"/>
                      <a:pt x="126" y="379"/>
                      <a:pt x="126" y="382"/>
                    </a:cubicBezTo>
                    <a:cubicBezTo>
                      <a:pt x="125" y="382"/>
                      <a:pt x="126" y="384"/>
                      <a:pt x="125" y="384"/>
                    </a:cubicBezTo>
                    <a:cubicBezTo>
                      <a:pt x="124" y="385"/>
                      <a:pt x="125" y="385"/>
                      <a:pt x="125" y="386"/>
                    </a:cubicBezTo>
                    <a:cubicBezTo>
                      <a:pt x="124" y="386"/>
                      <a:pt x="123" y="387"/>
                      <a:pt x="123" y="387"/>
                    </a:cubicBezTo>
                    <a:cubicBezTo>
                      <a:pt x="123" y="388"/>
                      <a:pt x="123" y="387"/>
                      <a:pt x="122" y="388"/>
                    </a:cubicBezTo>
                    <a:cubicBezTo>
                      <a:pt x="122" y="389"/>
                      <a:pt x="122" y="390"/>
                      <a:pt x="121" y="391"/>
                    </a:cubicBezTo>
                    <a:cubicBezTo>
                      <a:pt x="121" y="391"/>
                      <a:pt x="121" y="391"/>
                      <a:pt x="121" y="392"/>
                    </a:cubicBezTo>
                    <a:cubicBezTo>
                      <a:pt x="120" y="393"/>
                      <a:pt x="120" y="394"/>
                      <a:pt x="120" y="395"/>
                    </a:cubicBezTo>
                    <a:cubicBezTo>
                      <a:pt x="120" y="395"/>
                      <a:pt x="119" y="394"/>
                      <a:pt x="119" y="394"/>
                    </a:cubicBezTo>
                    <a:cubicBezTo>
                      <a:pt x="119" y="394"/>
                      <a:pt x="119" y="395"/>
                      <a:pt x="119" y="395"/>
                    </a:cubicBezTo>
                    <a:cubicBezTo>
                      <a:pt x="119" y="396"/>
                      <a:pt x="119" y="396"/>
                      <a:pt x="119" y="396"/>
                    </a:cubicBezTo>
                    <a:cubicBezTo>
                      <a:pt x="119" y="396"/>
                      <a:pt x="118" y="397"/>
                      <a:pt x="118" y="397"/>
                    </a:cubicBezTo>
                    <a:cubicBezTo>
                      <a:pt x="118" y="397"/>
                      <a:pt x="118" y="397"/>
                      <a:pt x="118" y="397"/>
                    </a:cubicBezTo>
                    <a:cubicBezTo>
                      <a:pt x="117" y="399"/>
                      <a:pt x="117" y="401"/>
                      <a:pt x="116" y="401"/>
                    </a:cubicBezTo>
                    <a:cubicBezTo>
                      <a:pt x="116" y="401"/>
                      <a:pt x="116" y="402"/>
                      <a:pt x="116" y="402"/>
                    </a:cubicBezTo>
                    <a:cubicBezTo>
                      <a:pt x="115" y="403"/>
                      <a:pt x="113" y="405"/>
                      <a:pt x="113" y="406"/>
                    </a:cubicBezTo>
                    <a:cubicBezTo>
                      <a:pt x="113" y="407"/>
                      <a:pt x="115" y="407"/>
                      <a:pt x="114" y="408"/>
                    </a:cubicBezTo>
                    <a:cubicBezTo>
                      <a:pt x="113" y="409"/>
                      <a:pt x="112" y="408"/>
                      <a:pt x="111" y="409"/>
                    </a:cubicBezTo>
                    <a:cubicBezTo>
                      <a:pt x="111" y="410"/>
                      <a:pt x="109" y="411"/>
                      <a:pt x="108" y="412"/>
                    </a:cubicBezTo>
                    <a:cubicBezTo>
                      <a:pt x="108" y="413"/>
                      <a:pt x="109" y="413"/>
                      <a:pt x="109" y="414"/>
                    </a:cubicBezTo>
                    <a:cubicBezTo>
                      <a:pt x="107" y="416"/>
                      <a:pt x="107" y="418"/>
                      <a:pt x="106" y="420"/>
                    </a:cubicBezTo>
                    <a:cubicBezTo>
                      <a:pt x="106" y="421"/>
                      <a:pt x="106" y="421"/>
                      <a:pt x="106" y="421"/>
                    </a:cubicBezTo>
                    <a:cubicBezTo>
                      <a:pt x="105" y="423"/>
                      <a:pt x="107" y="423"/>
                      <a:pt x="107" y="424"/>
                    </a:cubicBezTo>
                    <a:cubicBezTo>
                      <a:pt x="107" y="425"/>
                      <a:pt x="106" y="426"/>
                      <a:pt x="106" y="426"/>
                    </a:cubicBezTo>
                    <a:cubicBezTo>
                      <a:pt x="106" y="427"/>
                      <a:pt x="105" y="428"/>
                      <a:pt x="105" y="428"/>
                    </a:cubicBezTo>
                    <a:cubicBezTo>
                      <a:pt x="105" y="428"/>
                      <a:pt x="105" y="428"/>
                      <a:pt x="104" y="428"/>
                    </a:cubicBezTo>
                    <a:cubicBezTo>
                      <a:pt x="104" y="430"/>
                      <a:pt x="104" y="430"/>
                      <a:pt x="103" y="432"/>
                    </a:cubicBezTo>
                    <a:cubicBezTo>
                      <a:pt x="103" y="432"/>
                      <a:pt x="103" y="432"/>
                      <a:pt x="103" y="433"/>
                    </a:cubicBezTo>
                    <a:cubicBezTo>
                      <a:pt x="102" y="434"/>
                      <a:pt x="102" y="435"/>
                      <a:pt x="102" y="435"/>
                    </a:cubicBezTo>
                    <a:cubicBezTo>
                      <a:pt x="101" y="436"/>
                      <a:pt x="101" y="436"/>
                      <a:pt x="101" y="437"/>
                    </a:cubicBezTo>
                    <a:cubicBezTo>
                      <a:pt x="101" y="438"/>
                      <a:pt x="100" y="438"/>
                      <a:pt x="101" y="438"/>
                    </a:cubicBezTo>
                    <a:cubicBezTo>
                      <a:pt x="101" y="439"/>
                      <a:pt x="100" y="442"/>
                      <a:pt x="100" y="442"/>
                    </a:cubicBezTo>
                    <a:cubicBezTo>
                      <a:pt x="100" y="443"/>
                      <a:pt x="99" y="442"/>
                      <a:pt x="99" y="443"/>
                    </a:cubicBezTo>
                    <a:cubicBezTo>
                      <a:pt x="100" y="444"/>
                      <a:pt x="98" y="447"/>
                      <a:pt x="98" y="447"/>
                    </a:cubicBezTo>
                    <a:cubicBezTo>
                      <a:pt x="97" y="449"/>
                      <a:pt x="98" y="450"/>
                      <a:pt x="98" y="451"/>
                    </a:cubicBezTo>
                    <a:cubicBezTo>
                      <a:pt x="98" y="451"/>
                      <a:pt x="97" y="451"/>
                      <a:pt x="97" y="451"/>
                    </a:cubicBezTo>
                    <a:cubicBezTo>
                      <a:pt x="97" y="453"/>
                      <a:pt x="97" y="453"/>
                      <a:pt x="97" y="454"/>
                    </a:cubicBezTo>
                    <a:cubicBezTo>
                      <a:pt x="97" y="455"/>
                      <a:pt x="96" y="455"/>
                      <a:pt x="96" y="456"/>
                    </a:cubicBezTo>
                    <a:cubicBezTo>
                      <a:pt x="96" y="456"/>
                      <a:pt x="96" y="456"/>
                      <a:pt x="95" y="456"/>
                    </a:cubicBezTo>
                    <a:cubicBezTo>
                      <a:pt x="95" y="456"/>
                      <a:pt x="95" y="455"/>
                      <a:pt x="95" y="456"/>
                    </a:cubicBezTo>
                    <a:cubicBezTo>
                      <a:pt x="95" y="456"/>
                      <a:pt x="95" y="456"/>
                      <a:pt x="95" y="456"/>
                    </a:cubicBezTo>
                    <a:cubicBezTo>
                      <a:pt x="94" y="456"/>
                      <a:pt x="94" y="457"/>
                      <a:pt x="94" y="457"/>
                    </a:cubicBezTo>
                    <a:cubicBezTo>
                      <a:pt x="94" y="458"/>
                      <a:pt x="93" y="458"/>
                      <a:pt x="93" y="459"/>
                    </a:cubicBezTo>
                    <a:cubicBezTo>
                      <a:pt x="93" y="460"/>
                      <a:pt x="93" y="460"/>
                      <a:pt x="93" y="461"/>
                    </a:cubicBezTo>
                    <a:cubicBezTo>
                      <a:pt x="93" y="462"/>
                      <a:pt x="94" y="465"/>
                      <a:pt x="94" y="466"/>
                    </a:cubicBezTo>
                    <a:cubicBezTo>
                      <a:pt x="94" y="466"/>
                      <a:pt x="94" y="467"/>
                      <a:pt x="93" y="468"/>
                    </a:cubicBezTo>
                    <a:cubicBezTo>
                      <a:pt x="93" y="470"/>
                      <a:pt x="94" y="472"/>
                      <a:pt x="94" y="473"/>
                    </a:cubicBezTo>
                    <a:cubicBezTo>
                      <a:pt x="93" y="475"/>
                      <a:pt x="92" y="476"/>
                      <a:pt x="92" y="477"/>
                    </a:cubicBezTo>
                    <a:cubicBezTo>
                      <a:pt x="92" y="478"/>
                      <a:pt x="93" y="480"/>
                      <a:pt x="93" y="481"/>
                    </a:cubicBezTo>
                    <a:cubicBezTo>
                      <a:pt x="93" y="481"/>
                      <a:pt x="92" y="481"/>
                      <a:pt x="92" y="482"/>
                    </a:cubicBezTo>
                    <a:cubicBezTo>
                      <a:pt x="92" y="483"/>
                      <a:pt x="93" y="484"/>
                      <a:pt x="93" y="485"/>
                    </a:cubicBezTo>
                    <a:cubicBezTo>
                      <a:pt x="93" y="486"/>
                      <a:pt x="93" y="487"/>
                      <a:pt x="93" y="488"/>
                    </a:cubicBezTo>
                    <a:cubicBezTo>
                      <a:pt x="93" y="490"/>
                      <a:pt x="92" y="491"/>
                      <a:pt x="93" y="492"/>
                    </a:cubicBezTo>
                    <a:cubicBezTo>
                      <a:pt x="93" y="492"/>
                      <a:pt x="93" y="493"/>
                      <a:pt x="93" y="493"/>
                    </a:cubicBezTo>
                    <a:cubicBezTo>
                      <a:pt x="92" y="493"/>
                      <a:pt x="92" y="491"/>
                      <a:pt x="92" y="490"/>
                    </a:cubicBezTo>
                    <a:cubicBezTo>
                      <a:pt x="92" y="489"/>
                      <a:pt x="93" y="487"/>
                      <a:pt x="93" y="485"/>
                    </a:cubicBezTo>
                    <a:cubicBezTo>
                      <a:pt x="92" y="485"/>
                      <a:pt x="93" y="484"/>
                      <a:pt x="92" y="484"/>
                    </a:cubicBezTo>
                    <a:cubicBezTo>
                      <a:pt x="91" y="485"/>
                      <a:pt x="92" y="486"/>
                      <a:pt x="92" y="487"/>
                    </a:cubicBezTo>
                    <a:cubicBezTo>
                      <a:pt x="92" y="489"/>
                      <a:pt x="90" y="492"/>
                      <a:pt x="90" y="495"/>
                    </a:cubicBezTo>
                    <a:cubicBezTo>
                      <a:pt x="90" y="496"/>
                      <a:pt x="90" y="497"/>
                      <a:pt x="90" y="497"/>
                    </a:cubicBezTo>
                    <a:cubicBezTo>
                      <a:pt x="90" y="498"/>
                      <a:pt x="90" y="499"/>
                      <a:pt x="90" y="499"/>
                    </a:cubicBezTo>
                    <a:cubicBezTo>
                      <a:pt x="90" y="500"/>
                      <a:pt x="90" y="500"/>
                      <a:pt x="90" y="500"/>
                    </a:cubicBezTo>
                    <a:cubicBezTo>
                      <a:pt x="90" y="502"/>
                      <a:pt x="90" y="503"/>
                      <a:pt x="90" y="505"/>
                    </a:cubicBezTo>
                    <a:cubicBezTo>
                      <a:pt x="90" y="505"/>
                      <a:pt x="91" y="510"/>
                      <a:pt x="91" y="510"/>
                    </a:cubicBezTo>
                    <a:cubicBezTo>
                      <a:pt x="90" y="510"/>
                      <a:pt x="91" y="510"/>
                      <a:pt x="90" y="511"/>
                    </a:cubicBezTo>
                    <a:cubicBezTo>
                      <a:pt x="90" y="520"/>
                      <a:pt x="90" y="520"/>
                      <a:pt x="90" y="520"/>
                    </a:cubicBezTo>
                    <a:cubicBezTo>
                      <a:pt x="90" y="522"/>
                      <a:pt x="90" y="523"/>
                      <a:pt x="90" y="526"/>
                    </a:cubicBezTo>
                    <a:cubicBezTo>
                      <a:pt x="90" y="527"/>
                      <a:pt x="90" y="527"/>
                      <a:pt x="90" y="527"/>
                    </a:cubicBezTo>
                    <a:cubicBezTo>
                      <a:pt x="90" y="528"/>
                      <a:pt x="89" y="529"/>
                      <a:pt x="89" y="529"/>
                    </a:cubicBezTo>
                    <a:cubicBezTo>
                      <a:pt x="90" y="528"/>
                      <a:pt x="89" y="531"/>
                      <a:pt x="89" y="530"/>
                    </a:cubicBezTo>
                    <a:cubicBezTo>
                      <a:pt x="89" y="531"/>
                      <a:pt x="90" y="532"/>
                      <a:pt x="89" y="533"/>
                    </a:cubicBezTo>
                    <a:cubicBezTo>
                      <a:pt x="91" y="534"/>
                      <a:pt x="90" y="536"/>
                      <a:pt x="90" y="537"/>
                    </a:cubicBezTo>
                    <a:cubicBezTo>
                      <a:pt x="90" y="538"/>
                      <a:pt x="90" y="538"/>
                      <a:pt x="90" y="538"/>
                    </a:cubicBezTo>
                    <a:cubicBezTo>
                      <a:pt x="90" y="539"/>
                      <a:pt x="90" y="539"/>
                      <a:pt x="90" y="539"/>
                    </a:cubicBezTo>
                    <a:cubicBezTo>
                      <a:pt x="90" y="539"/>
                      <a:pt x="90" y="540"/>
                      <a:pt x="90" y="540"/>
                    </a:cubicBezTo>
                    <a:cubicBezTo>
                      <a:pt x="90" y="541"/>
                      <a:pt x="89" y="542"/>
                      <a:pt x="90" y="543"/>
                    </a:cubicBezTo>
                    <a:cubicBezTo>
                      <a:pt x="91" y="541"/>
                      <a:pt x="91" y="539"/>
                      <a:pt x="91" y="537"/>
                    </a:cubicBezTo>
                    <a:cubicBezTo>
                      <a:pt x="91" y="536"/>
                      <a:pt x="91" y="533"/>
                      <a:pt x="91" y="532"/>
                    </a:cubicBezTo>
                    <a:cubicBezTo>
                      <a:pt x="92" y="533"/>
                      <a:pt x="91" y="529"/>
                      <a:pt x="92" y="530"/>
                    </a:cubicBezTo>
                    <a:cubicBezTo>
                      <a:pt x="92" y="532"/>
                      <a:pt x="93" y="534"/>
                      <a:pt x="93" y="536"/>
                    </a:cubicBezTo>
                    <a:cubicBezTo>
                      <a:pt x="93" y="537"/>
                      <a:pt x="92" y="537"/>
                      <a:pt x="92" y="538"/>
                    </a:cubicBezTo>
                    <a:cubicBezTo>
                      <a:pt x="92" y="539"/>
                      <a:pt x="93" y="538"/>
                      <a:pt x="93" y="540"/>
                    </a:cubicBezTo>
                    <a:cubicBezTo>
                      <a:pt x="92" y="542"/>
                      <a:pt x="92" y="542"/>
                      <a:pt x="92" y="544"/>
                    </a:cubicBezTo>
                    <a:cubicBezTo>
                      <a:pt x="91" y="545"/>
                      <a:pt x="91" y="544"/>
                      <a:pt x="90" y="544"/>
                    </a:cubicBezTo>
                    <a:cubicBezTo>
                      <a:pt x="90" y="545"/>
                      <a:pt x="90" y="546"/>
                      <a:pt x="90" y="546"/>
                    </a:cubicBezTo>
                    <a:cubicBezTo>
                      <a:pt x="90" y="548"/>
                      <a:pt x="90" y="549"/>
                      <a:pt x="90" y="550"/>
                    </a:cubicBezTo>
                    <a:cubicBezTo>
                      <a:pt x="90" y="551"/>
                      <a:pt x="89" y="552"/>
                      <a:pt x="90" y="552"/>
                    </a:cubicBezTo>
                    <a:cubicBezTo>
                      <a:pt x="90" y="552"/>
                      <a:pt x="91" y="552"/>
                      <a:pt x="91" y="552"/>
                    </a:cubicBezTo>
                    <a:cubicBezTo>
                      <a:pt x="91" y="551"/>
                      <a:pt x="91" y="551"/>
                      <a:pt x="92" y="551"/>
                    </a:cubicBezTo>
                    <a:cubicBezTo>
                      <a:pt x="92" y="552"/>
                      <a:pt x="92" y="552"/>
                      <a:pt x="92" y="553"/>
                    </a:cubicBezTo>
                    <a:cubicBezTo>
                      <a:pt x="92" y="554"/>
                      <a:pt x="92" y="554"/>
                      <a:pt x="92" y="555"/>
                    </a:cubicBezTo>
                    <a:cubicBezTo>
                      <a:pt x="91" y="555"/>
                      <a:pt x="91" y="555"/>
                      <a:pt x="91" y="556"/>
                    </a:cubicBezTo>
                    <a:cubicBezTo>
                      <a:pt x="91" y="556"/>
                      <a:pt x="91" y="556"/>
                      <a:pt x="91" y="557"/>
                    </a:cubicBezTo>
                    <a:cubicBezTo>
                      <a:pt x="91" y="557"/>
                      <a:pt x="91" y="556"/>
                      <a:pt x="92" y="557"/>
                    </a:cubicBezTo>
                    <a:cubicBezTo>
                      <a:pt x="92" y="557"/>
                      <a:pt x="93" y="557"/>
                      <a:pt x="93" y="558"/>
                    </a:cubicBezTo>
                    <a:cubicBezTo>
                      <a:pt x="93" y="558"/>
                      <a:pt x="93" y="559"/>
                      <a:pt x="93" y="559"/>
                    </a:cubicBezTo>
                    <a:cubicBezTo>
                      <a:pt x="92" y="559"/>
                      <a:pt x="92" y="559"/>
                      <a:pt x="91" y="559"/>
                    </a:cubicBezTo>
                    <a:cubicBezTo>
                      <a:pt x="91" y="559"/>
                      <a:pt x="91" y="560"/>
                      <a:pt x="91" y="560"/>
                    </a:cubicBezTo>
                    <a:cubicBezTo>
                      <a:pt x="91" y="560"/>
                      <a:pt x="92" y="561"/>
                      <a:pt x="92" y="561"/>
                    </a:cubicBezTo>
                    <a:cubicBezTo>
                      <a:pt x="92" y="562"/>
                      <a:pt x="91" y="564"/>
                      <a:pt x="91" y="565"/>
                    </a:cubicBezTo>
                    <a:cubicBezTo>
                      <a:pt x="91" y="565"/>
                      <a:pt x="92" y="565"/>
                      <a:pt x="92" y="565"/>
                    </a:cubicBezTo>
                    <a:cubicBezTo>
                      <a:pt x="92" y="566"/>
                      <a:pt x="91" y="567"/>
                      <a:pt x="91" y="568"/>
                    </a:cubicBezTo>
                    <a:cubicBezTo>
                      <a:pt x="92" y="568"/>
                      <a:pt x="91" y="568"/>
                      <a:pt x="91" y="569"/>
                    </a:cubicBezTo>
                    <a:cubicBezTo>
                      <a:pt x="92" y="568"/>
                      <a:pt x="91" y="570"/>
                      <a:pt x="92" y="570"/>
                    </a:cubicBezTo>
                    <a:cubicBezTo>
                      <a:pt x="92" y="571"/>
                      <a:pt x="93" y="571"/>
                      <a:pt x="93" y="571"/>
                    </a:cubicBezTo>
                    <a:cubicBezTo>
                      <a:pt x="93" y="572"/>
                      <a:pt x="92" y="574"/>
                      <a:pt x="93" y="573"/>
                    </a:cubicBezTo>
                    <a:cubicBezTo>
                      <a:pt x="95" y="573"/>
                      <a:pt x="93" y="570"/>
                      <a:pt x="95" y="569"/>
                    </a:cubicBezTo>
                    <a:cubicBezTo>
                      <a:pt x="95" y="569"/>
                      <a:pt x="95" y="571"/>
                      <a:pt x="95" y="572"/>
                    </a:cubicBezTo>
                    <a:cubicBezTo>
                      <a:pt x="96" y="573"/>
                      <a:pt x="97" y="574"/>
                      <a:pt x="97" y="575"/>
                    </a:cubicBezTo>
                    <a:cubicBezTo>
                      <a:pt x="96" y="578"/>
                      <a:pt x="97" y="579"/>
                      <a:pt x="97" y="581"/>
                    </a:cubicBezTo>
                    <a:cubicBezTo>
                      <a:pt x="98" y="581"/>
                      <a:pt x="98" y="583"/>
                      <a:pt x="98" y="583"/>
                    </a:cubicBezTo>
                    <a:cubicBezTo>
                      <a:pt x="98" y="584"/>
                      <a:pt x="98" y="584"/>
                      <a:pt x="99" y="585"/>
                    </a:cubicBezTo>
                    <a:cubicBezTo>
                      <a:pt x="99" y="586"/>
                      <a:pt x="99" y="587"/>
                      <a:pt x="99" y="588"/>
                    </a:cubicBezTo>
                    <a:cubicBezTo>
                      <a:pt x="99" y="589"/>
                      <a:pt x="99" y="590"/>
                      <a:pt x="99" y="591"/>
                    </a:cubicBezTo>
                    <a:cubicBezTo>
                      <a:pt x="100" y="591"/>
                      <a:pt x="100" y="592"/>
                      <a:pt x="100" y="593"/>
                    </a:cubicBezTo>
                    <a:cubicBezTo>
                      <a:pt x="100" y="594"/>
                      <a:pt x="101" y="594"/>
                      <a:pt x="100" y="595"/>
                    </a:cubicBezTo>
                    <a:cubicBezTo>
                      <a:pt x="100" y="596"/>
                      <a:pt x="101" y="595"/>
                      <a:pt x="101" y="596"/>
                    </a:cubicBezTo>
                    <a:cubicBezTo>
                      <a:pt x="101" y="597"/>
                      <a:pt x="101" y="598"/>
                      <a:pt x="102" y="599"/>
                    </a:cubicBezTo>
                    <a:cubicBezTo>
                      <a:pt x="102" y="599"/>
                      <a:pt x="102" y="600"/>
                      <a:pt x="102" y="600"/>
                    </a:cubicBezTo>
                    <a:cubicBezTo>
                      <a:pt x="102" y="601"/>
                      <a:pt x="102" y="601"/>
                      <a:pt x="102" y="601"/>
                    </a:cubicBezTo>
                    <a:cubicBezTo>
                      <a:pt x="102" y="601"/>
                      <a:pt x="101" y="602"/>
                      <a:pt x="101" y="602"/>
                    </a:cubicBezTo>
                    <a:cubicBezTo>
                      <a:pt x="100" y="602"/>
                      <a:pt x="101" y="602"/>
                      <a:pt x="101" y="603"/>
                    </a:cubicBezTo>
                    <a:cubicBezTo>
                      <a:pt x="101" y="603"/>
                      <a:pt x="101" y="604"/>
                      <a:pt x="101" y="604"/>
                    </a:cubicBezTo>
                    <a:cubicBezTo>
                      <a:pt x="101" y="605"/>
                      <a:pt x="101" y="606"/>
                      <a:pt x="102" y="606"/>
                    </a:cubicBezTo>
                    <a:cubicBezTo>
                      <a:pt x="102" y="606"/>
                      <a:pt x="102" y="607"/>
                      <a:pt x="102" y="607"/>
                    </a:cubicBezTo>
                    <a:cubicBezTo>
                      <a:pt x="102" y="608"/>
                      <a:pt x="103" y="608"/>
                      <a:pt x="103" y="609"/>
                    </a:cubicBezTo>
                    <a:cubicBezTo>
                      <a:pt x="103" y="610"/>
                      <a:pt x="103" y="610"/>
                      <a:pt x="104" y="611"/>
                    </a:cubicBezTo>
                    <a:cubicBezTo>
                      <a:pt x="102" y="610"/>
                      <a:pt x="102" y="608"/>
                      <a:pt x="101" y="606"/>
                    </a:cubicBezTo>
                    <a:cubicBezTo>
                      <a:pt x="101" y="606"/>
                      <a:pt x="101" y="605"/>
                      <a:pt x="101" y="605"/>
                    </a:cubicBezTo>
                    <a:cubicBezTo>
                      <a:pt x="101" y="604"/>
                      <a:pt x="100" y="604"/>
                      <a:pt x="100" y="604"/>
                    </a:cubicBezTo>
                    <a:cubicBezTo>
                      <a:pt x="100" y="603"/>
                      <a:pt x="100" y="602"/>
                      <a:pt x="100" y="602"/>
                    </a:cubicBezTo>
                    <a:cubicBezTo>
                      <a:pt x="100" y="602"/>
                      <a:pt x="99" y="602"/>
                      <a:pt x="99" y="602"/>
                    </a:cubicBezTo>
                    <a:cubicBezTo>
                      <a:pt x="98" y="602"/>
                      <a:pt x="99" y="603"/>
                      <a:pt x="99" y="603"/>
                    </a:cubicBezTo>
                    <a:cubicBezTo>
                      <a:pt x="99" y="604"/>
                      <a:pt x="99" y="604"/>
                      <a:pt x="100" y="605"/>
                    </a:cubicBezTo>
                    <a:cubicBezTo>
                      <a:pt x="99" y="606"/>
                      <a:pt x="101" y="609"/>
                      <a:pt x="101" y="610"/>
                    </a:cubicBezTo>
                    <a:cubicBezTo>
                      <a:pt x="102" y="613"/>
                      <a:pt x="104" y="620"/>
                      <a:pt x="104" y="621"/>
                    </a:cubicBezTo>
                    <a:cubicBezTo>
                      <a:pt x="105" y="621"/>
                      <a:pt x="105" y="622"/>
                      <a:pt x="105" y="623"/>
                    </a:cubicBezTo>
                    <a:cubicBezTo>
                      <a:pt x="106" y="623"/>
                      <a:pt x="107" y="621"/>
                      <a:pt x="107" y="623"/>
                    </a:cubicBezTo>
                    <a:cubicBezTo>
                      <a:pt x="107" y="623"/>
                      <a:pt x="107" y="623"/>
                      <a:pt x="107" y="623"/>
                    </a:cubicBezTo>
                    <a:cubicBezTo>
                      <a:pt x="107" y="625"/>
                      <a:pt x="106" y="624"/>
                      <a:pt x="106" y="626"/>
                    </a:cubicBezTo>
                    <a:cubicBezTo>
                      <a:pt x="107" y="627"/>
                      <a:pt x="108" y="627"/>
                      <a:pt x="108" y="629"/>
                    </a:cubicBezTo>
                    <a:cubicBezTo>
                      <a:pt x="108" y="630"/>
                      <a:pt x="109" y="631"/>
                      <a:pt x="109" y="631"/>
                    </a:cubicBezTo>
                    <a:cubicBezTo>
                      <a:pt x="109" y="631"/>
                      <a:pt x="109" y="632"/>
                      <a:pt x="109" y="632"/>
                    </a:cubicBezTo>
                    <a:cubicBezTo>
                      <a:pt x="110" y="633"/>
                      <a:pt x="110" y="634"/>
                      <a:pt x="110" y="634"/>
                    </a:cubicBezTo>
                    <a:cubicBezTo>
                      <a:pt x="111" y="636"/>
                      <a:pt x="113" y="637"/>
                      <a:pt x="112" y="640"/>
                    </a:cubicBezTo>
                    <a:cubicBezTo>
                      <a:pt x="114" y="640"/>
                      <a:pt x="114" y="642"/>
                      <a:pt x="114" y="643"/>
                    </a:cubicBezTo>
                    <a:cubicBezTo>
                      <a:pt x="114" y="643"/>
                      <a:pt x="115" y="643"/>
                      <a:pt x="115" y="644"/>
                    </a:cubicBezTo>
                    <a:cubicBezTo>
                      <a:pt x="115" y="645"/>
                      <a:pt x="117" y="648"/>
                      <a:pt x="116" y="648"/>
                    </a:cubicBezTo>
                    <a:cubicBezTo>
                      <a:pt x="117" y="648"/>
                      <a:pt x="118" y="650"/>
                      <a:pt x="118" y="651"/>
                    </a:cubicBezTo>
                    <a:cubicBezTo>
                      <a:pt x="118" y="652"/>
                      <a:pt x="119" y="652"/>
                      <a:pt x="119" y="653"/>
                    </a:cubicBezTo>
                    <a:cubicBezTo>
                      <a:pt x="121" y="654"/>
                      <a:pt x="121" y="655"/>
                      <a:pt x="122" y="656"/>
                    </a:cubicBezTo>
                    <a:cubicBezTo>
                      <a:pt x="122" y="655"/>
                      <a:pt x="122" y="655"/>
                      <a:pt x="122" y="655"/>
                    </a:cubicBezTo>
                    <a:cubicBezTo>
                      <a:pt x="122" y="655"/>
                      <a:pt x="121" y="655"/>
                      <a:pt x="121" y="655"/>
                    </a:cubicBezTo>
                    <a:cubicBezTo>
                      <a:pt x="121" y="655"/>
                      <a:pt x="121" y="655"/>
                      <a:pt x="121" y="654"/>
                    </a:cubicBezTo>
                    <a:cubicBezTo>
                      <a:pt x="121" y="654"/>
                      <a:pt x="121" y="654"/>
                      <a:pt x="121" y="654"/>
                    </a:cubicBezTo>
                    <a:cubicBezTo>
                      <a:pt x="120" y="653"/>
                      <a:pt x="120" y="652"/>
                      <a:pt x="120" y="652"/>
                    </a:cubicBezTo>
                    <a:cubicBezTo>
                      <a:pt x="119" y="650"/>
                      <a:pt x="118" y="650"/>
                      <a:pt x="118" y="648"/>
                    </a:cubicBezTo>
                    <a:cubicBezTo>
                      <a:pt x="120" y="649"/>
                      <a:pt x="121" y="650"/>
                      <a:pt x="121" y="653"/>
                    </a:cubicBezTo>
                    <a:cubicBezTo>
                      <a:pt x="122" y="654"/>
                      <a:pt x="121" y="654"/>
                      <a:pt x="121" y="654"/>
                    </a:cubicBezTo>
                    <a:cubicBezTo>
                      <a:pt x="122" y="654"/>
                      <a:pt x="122" y="655"/>
                      <a:pt x="122" y="655"/>
                    </a:cubicBezTo>
                    <a:cubicBezTo>
                      <a:pt x="122" y="655"/>
                      <a:pt x="123" y="654"/>
                      <a:pt x="123" y="654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5"/>
                      <a:pt x="123" y="655"/>
                      <a:pt x="123" y="655"/>
                    </a:cubicBezTo>
                    <a:cubicBezTo>
                      <a:pt x="123" y="656"/>
                      <a:pt x="123" y="656"/>
                      <a:pt x="123" y="656"/>
                    </a:cubicBezTo>
                    <a:cubicBezTo>
                      <a:pt x="123" y="657"/>
                      <a:pt x="124" y="657"/>
                      <a:pt x="124" y="658"/>
                    </a:cubicBezTo>
                    <a:cubicBezTo>
                      <a:pt x="124" y="658"/>
                      <a:pt x="125" y="659"/>
                      <a:pt x="125" y="660"/>
                    </a:cubicBezTo>
                    <a:cubicBezTo>
                      <a:pt x="125" y="660"/>
                      <a:pt x="125" y="661"/>
                      <a:pt x="125" y="662"/>
                    </a:cubicBezTo>
                    <a:cubicBezTo>
                      <a:pt x="125" y="662"/>
                      <a:pt x="126" y="662"/>
                      <a:pt x="126" y="662"/>
                    </a:cubicBezTo>
                    <a:cubicBezTo>
                      <a:pt x="126" y="663"/>
                      <a:pt x="126" y="663"/>
                      <a:pt x="126" y="663"/>
                    </a:cubicBezTo>
                    <a:cubicBezTo>
                      <a:pt x="126" y="664"/>
                      <a:pt x="126" y="664"/>
                      <a:pt x="126" y="664"/>
                    </a:cubicBezTo>
                    <a:cubicBezTo>
                      <a:pt x="126" y="664"/>
                      <a:pt x="126" y="665"/>
                      <a:pt x="126" y="665"/>
                    </a:cubicBezTo>
                    <a:cubicBezTo>
                      <a:pt x="126" y="665"/>
                      <a:pt x="127" y="665"/>
                      <a:pt x="127" y="665"/>
                    </a:cubicBezTo>
                    <a:cubicBezTo>
                      <a:pt x="127" y="665"/>
                      <a:pt x="127" y="666"/>
                      <a:pt x="127" y="666"/>
                    </a:cubicBezTo>
                    <a:cubicBezTo>
                      <a:pt x="127" y="667"/>
                      <a:pt x="128" y="667"/>
                      <a:pt x="127" y="668"/>
                    </a:cubicBezTo>
                    <a:cubicBezTo>
                      <a:pt x="128" y="669"/>
                      <a:pt x="130" y="671"/>
                      <a:pt x="130" y="672"/>
                    </a:cubicBezTo>
                    <a:cubicBezTo>
                      <a:pt x="131" y="673"/>
                      <a:pt x="133" y="674"/>
                      <a:pt x="133" y="674"/>
                    </a:cubicBezTo>
                    <a:cubicBezTo>
                      <a:pt x="134" y="675"/>
                      <a:pt x="133" y="676"/>
                      <a:pt x="134" y="676"/>
                    </a:cubicBezTo>
                    <a:cubicBezTo>
                      <a:pt x="134" y="676"/>
                      <a:pt x="134" y="677"/>
                      <a:pt x="134" y="677"/>
                    </a:cubicBezTo>
                    <a:cubicBezTo>
                      <a:pt x="135" y="678"/>
                      <a:pt x="136" y="679"/>
                      <a:pt x="137" y="680"/>
                    </a:cubicBezTo>
                    <a:cubicBezTo>
                      <a:pt x="137" y="681"/>
                      <a:pt x="138" y="681"/>
                      <a:pt x="138" y="681"/>
                    </a:cubicBezTo>
                    <a:cubicBezTo>
                      <a:pt x="138" y="682"/>
                      <a:pt x="138" y="682"/>
                      <a:pt x="138" y="682"/>
                    </a:cubicBezTo>
                    <a:cubicBezTo>
                      <a:pt x="138" y="683"/>
                      <a:pt x="139" y="683"/>
                      <a:pt x="139" y="683"/>
                    </a:cubicBezTo>
                    <a:cubicBezTo>
                      <a:pt x="140" y="685"/>
                      <a:pt x="140" y="685"/>
                      <a:pt x="141" y="686"/>
                    </a:cubicBezTo>
                    <a:cubicBezTo>
                      <a:pt x="141" y="687"/>
                      <a:pt x="143" y="687"/>
                      <a:pt x="143" y="687"/>
                    </a:cubicBezTo>
                    <a:cubicBezTo>
                      <a:pt x="144" y="689"/>
                      <a:pt x="144" y="687"/>
                      <a:pt x="144" y="689"/>
                    </a:cubicBezTo>
                    <a:cubicBezTo>
                      <a:pt x="146" y="689"/>
                      <a:pt x="146" y="691"/>
                      <a:pt x="147" y="692"/>
                    </a:cubicBezTo>
                    <a:cubicBezTo>
                      <a:pt x="147" y="692"/>
                      <a:pt x="148" y="692"/>
                      <a:pt x="148" y="693"/>
                    </a:cubicBezTo>
                    <a:cubicBezTo>
                      <a:pt x="148" y="695"/>
                      <a:pt x="149" y="696"/>
                      <a:pt x="151" y="697"/>
                    </a:cubicBezTo>
                    <a:cubicBezTo>
                      <a:pt x="151" y="698"/>
                      <a:pt x="152" y="699"/>
                      <a:pt x="152" y="700"/>
                    </a:cubicBezTo>
                    <a:cubicBezTo>
                      <a:pt x="154" y="701"/>
                      <a:pt x="158" y="704"/>
                      <a:pt x="158" y="706"/>
                    </a:cubicBezTo>
                    <a:cubicBezTo>
                      <a:pt x="160" y="706"/>
                      <a:pt x="161" y="707"/>
                      <a:pt x="161" y="709"/>
                    </a:cubicBezTo>
                    <a:cubicBezTo>
                      <a:pt x="163" y="709"/>
                      <a:pt x="162" y="710"/>
                      <a:pt x="164" y="711"/>
                    </a:cubicBezTo>
                    <a:cubicBezTo>
                      <a:pt x="164" y="712"/>
                      <a:pt x="165" y="712"/>
                      <a:pt x="165" y="713"/>
                    </a:cubicBezTo>
                    <a:cubicBezTo>
                      <a:pt x="167" y="713"/>
                      <a:pt x="168" y="715"/>
                      <a:pt x="169" y="716"/>
                    </a:cubicBezTo>
                    <a:cubicBezTo>
                      <a:pt x="169" y="716"/>
                      <a:pt x="169" y="715"/>
                      <a:pt x="169" y="716"/>
                    </a:cubicBezTo>
                    <a:cubicBezTo>
                      <a:pt x="170" y="716"/>
                      <a:pt x="170" y="717"/>
                      <a:pt x="170" y="717"/>
                    </a:cubicBezTo>
                    <a:cubicBezTo>
                      <a:pt x="171" y="717"/>
                      <a:pt x="171" y="718"/>
                      <a:pt x="172" y="718"/>
                    </a:cubicBezTo>
                    <a:cubicBezTo>
                      <a:pt x="173" y="720"/>
                      <a:pt x="174" y="720"/>
                      <a:pt x="174" y="721"/>
                    </a:cubicBezTo>
                    <a:cubicBezTo>
                      <a:pt x="176" y="721"/>
                      <a:pt x="176" y="723"/>
                      <a:pt x="177" y="723"/>
                    </a:cubicBezTo>
                    <a:cubicBezTo>
                      <a:pt x="178" y="723"/>
                      <a:pt x="178" y="724"/>
                      <a:pt x="178" y="724"/>
                    </a:cubicBezTo>
                    <a:cubicBezTo>
                      <a:pt x="179" y="724"/>
                      <a:pt x="179" y="724"/>
                      <a:pt x="179" y="725"/>
                    </a:cubicBezTo>
                    <a:cubicBezTo>
                      <a:pt x="180" y="726"/>
                      <a:pt x="180" y="726"/>
                      <a:pt x="182" y="726"/>
                    </a:cubicBezTo>
                    <a:cubicBezTo>
                      <a:pt x="182" y="727"/>
                      <a:pt x="183" y="727"/>
                      <a:pt x="184" y="728"/>
                    </a:cubicBezTo>
                    <a:cubicBezTo>
                      <a:pt x="184" y="728"/>
                      <a:pt x="184" y="728"/>
                      <a:pt x="184" y="728"/>
                    </a:cubicBezTo>
                    <a:cubicBezTo>
                      <a:pt x="184" y="729"/>
                      <a:pt x="185" y="728"/>
                      <a:pt x="185" y="728"/>
                    </a:cubicBezTo>
                    <a:cubicBezTo>
                      <a:pt x="185" y="729"/>
                      <a:pt x="185" y="729"/>
                      <a:pt x="185" y="729"/>
                    </a:cubicBezTo>
                    <a:cubicBezTo>
                      <a:pt x="185" y="730"/>
                      <a:pt x="186" y="729"/>
                      <a:pt x="186" y="729"/>
                    </a:cubicBezTo>
                    <a:cubicBezTo>
                      <a:pt x="186" y="729"/>
                      <a:pt x="186" y="730"/>
                      <a:pt x="186" y="730"/>
                    </a:cubicBezTo>
                    <a:cubicBezTo>
                      <a:pt x="186" y="730"/>
                      <a:pt x="187" y="730"/>
                      <a:pt x="187" y="730"/>
                    </a:cubicBezTo>
                    <a:cubicBezTo>
                      <a:pt x="187" y="730"/>
                      <a:pt x="187" y="731"/>
                      <a:pt x="188" y="731"/>
                    </a:cubicBezTo>
                    <a:cubicBezTo>
                      <a:pt x="189" y="732"/>
                      <a:pt x="190" y="732"/>
                      <a:pt x="191" y="733"/>
                    </a:cubicBezTo>
                    <a:cubicBezTo>
                      <a:pt x="191" y="733"/>
                      <a:pt x="192" y="733"/>
                      <a:pt x="192" y="734"/>
                    </a:cubicBezTo>
                    <a:cubicBezTo>
                      <a:pt x="193" y="734"/>
                      <a:pt x="193" y="734"/>
                      <a:pt x="194" y="735"/>
                    </a:cubicBezTo>
                    <a:cubicBezTo>
                      <a:pt x="196" y="736"/>
                      <a:pt x="198" y="737"/>
                      <a:pt x="201" y="738"/>
                    </a:cubicBezTo>
                    <a:cubicBezTo>
                      <a:pt x="204" y="740"/>
                      <a:pt x="207" y="741"/>
                      <a:pt x="210" y="743"/>
                    </a:cubicBezTo>
                    <a:cubicBezTo>
                      <a:pt x="211" y="744"/>
                      <a:pt x="213" y="744"/>
                      <a:pt x="214" y="745"/>
                    </a:cubicBezTo>
                    <a:cubicBezTo>
                      <a:pt x="214" y="745"/>
                      <a:pt x="215" y="745"/>
                      <a:pt x="215" y="745"/>
                    </a:cubicBezTo>
                    <a:cubicBezTo>
                      <a:pt x="214" y="744"/>
                      <a:pt x="213" y="743"/>
                      <a:pt x="212" y="743"/>
                    </a:cubicBezTo>
                    <a:cubicBezTo>
                      <a:pt x="212" y="743"/>
                      <a:pt x="212" y="742"/>
                      <a:pt x="211" y="742"/>
                    </a:cubicBezTo>
                    <a:cubicBezTo>
                      <a:pt x="211" y="741"/>
                      <a:pt x="211" y="741"/>
                      <a:pt x="210" y="741"/>
                    </a:cubicBezTo>
                    <a:cubicBezTo>
                      <a:pt x="208" y="740"/>
                      <a:pt x="206" y="738"/>
                      <a:pt x="205" y="737"/>
                    </a:cubicBezTo>
                    <a:cubicBezTo>
                      <a:pt x="203" y="736"/>
                      <a:pt x="201" y="736"/>
                      <a:pt x="200" y="734"/>
                    </a:cubicBezTo>
                    <a:cubicBezTo>
                      <a:pt x="200" y="734"/>
                      <a:pt x="200" y="733"/>
                      <a:pt x="200" y="733"/>
                    </a:cubicBezTo>
                    <a:cubicBezTo>
                      <a:pt x="199" y="733"/>
                      <a:pt x="198" y="733"/>
                      <a:pt x="197" y="733"/>
                    </a:cubicBezTo>
                    <a:cubicBezTo>
                      <a:pt x="197" y="731"/>
                      <a:pt x="197" y="731"/>
                      <a:pt x="196" y="730"/>
                    </a:cubicBezTo>
                    <a:cubicBezTo>
                      <a:pt x="196" y="730"/>
                      <a:pt x="196" y="730"/>
                      <a:pt x="196" y="730"/>
                    </a:cubicBezTo>
                    <a:cubicBezTo>
                      <a:pt x="196" y="730"/>
                      <a:pt x="192" y="726"/>
                      <a:pt x="192" y="726"/>
                    </a:cubicBezTo>
                    <a:cubicBezTo>
                      <a:pt x="191" y="726"/>
                      <a:pt x="191" y="726"/>
                      <a:pt x="191" y="726"/>
                    </a:cubicBezTo>
                    <a:cubicBezTo>
                      <a:pt x="190" y="725"/>
                      <a:pt x="190" y="724"/>
                      <a:pt x="189" y="724"/>
                    </a:cubicBezTo>
                    <a:cubicBezTo>
                      <a:pt x="189" y="724"/>
                      <a:pt x="189" y="723"/>
                      <a:pt x="189" y="723"/>
                    </a:cubicBezTo>
                    <a:cubicBezTo>
                      <a:pt x="189" y="723"/>
                      <a:pt x="189" y="723"/>
                      <a:pt x="190" y="724"/>
                    </a:cubicBezTo>
                    <a:cubicBezTo>
                      <a:pt x="190" y="724"/>
                      <a:pt x="190" y="724"/>
                      <a:pt x="190" y="725"/>
                    </a:cubicBezTo>
                    <a:cubicBezTo>
                      <a:pt x="191" y="725"/>
                      <a:pt x="191" y="725"/>
                      <a:pt x="191" y="726"/>
                    </a:cubicBezTo>
                    <a:cubicBezTo>
                      <a:pt x="191" y="726"/>
                      <a:pt x="191" y="726"/>
                      <a:pt x="192" y="726"/>
                    </a:cubicBezTo>
                    <a:cubicBezTo>
                      <a:pt x="192" y="726"/>
                      <a:pt x="192" y="726"/>
                      <a:pt x="193" y="726"/>
                    </a:cubicBezTo>
                    <a:cubicBezTo>
                      <a:pt x="193" y="726"/>
                      <a:pt x="193" y="726"/>
                      <a:pt x="193" y="726"/>
                    </a:cubicBezTo>
                    <a:cubicBezTo>
                      <a:pt x="194" y="727"/>
                      <a:pt x="195" y="728"/>
                      <a:pt x="196" y="729"/>
                    </a:cubicBezTo>
                    <a:cubicBezTo>
                      <a:pt x="196" y="730"/>
                      <a:pt x="197" y="730"/>
                      <a:pt x="197" y="731"/>
                    </a:cubicBezTo>
                    <a:cubicBezTo>
                      <a:pt x="198" y="731"/>
                      <a:pt x="198" y="731"/>
                      <a:pt x="198" y="732"/>
                    </a:cubicBezTo>
                    <a:cubicBezTo>
                      <a:pt x="198" y="732"/>
                      <a:pt x="198" y="732"/>
                      <a:pt x="198" y="732"/>
                    </a:cubicBezTo>
                    <a:cubicBezTo>
                      <a:pt x="199" y="732"/>
                      <a:pt x="199" y="732"/>
                      <a:pt x="199" y="732"/>
                    </a:cubicBezTo>
                    <a:cubicBezTo>
                      <a:pt x="199" y="732"/>
                      <a:pt x="200" y="731"/>
                      <a:pt x="200" y="731"/>
                    </a:cubicBezTo>
                    <a:cubicBezTo>
                      <a:pt x="200" y="731"/>
                      <a:pt x="201" y="732"/>
                      <a:pt x="201" y="732"/>
                    </a:cubicBezTo>
                    <a:cubicBezTo>
                      <a:pt x="201" y="733"/>
                      <a:pt x="201" y="734"/>
                      <a:pt x="201" y="734"/>
                    </a:cubicBezTo>
                    <a:cubicBezTo>
                      <a:pt x="201" y="734"/>
                      <a:pt x="202" y="734"/>
                      <a:pt x="202" y="734"/>
                    </a:cubicBezTo>
                    <a:cubicBezTo>
                      <a:pt x="202" y="734"/>
                      <a:pt x="203" y="734"/>
                      <a:pt x="203" y="734"/>
                    </a:cubicBezTo>
                    <a:cubicBezTo>
                      <a:pt x="204" y="735"/>
                      <a:pt x="205" y="735"/>
                      <a:pt x="206" y="736"/>
                    </a:cubicBezTo>
                    <a:cubicBezTo>
                      <a:pt x="206" y="737"/>
                      <a:pt x="207" y="737"/>
                      <a:pt x="207" y="737"/>
                    </a:cubicBezTo>
                    <a:cubicBezTo>
                      <a:pt x="207" y="737"/>
                      <a:pt x="207" y="737"/>
                      <a:pt x="207" y="737"/>
                    </a:cubicBezTo>
                    <a:cubicBezTo>
                      <a:pt x="208" y="737"/>
                      <a:pt x="208" y="737"/>
                      <a:pt x="208" y="737"/>
                    </a:cubicBezTo>
                    <a:cubicBezTo>
                      <a:pt x="209" y="738"/>
                      <a:pt x="209" y="738"/>
                      <a:pt x="209" y="739"/>
                    </a:cubicBezTo>
                    <a:cubicBezTo>
                      <a:pt x="209" y="739"/>
                      <a:pt x="209" y="740"/>
                      <a:pt x="209" y="740"/>
                    </a:cubicBezTo>
                    <a:cubicBezTo>
                      <a:pt x="210" y="740"/>
                      <a:pt x="211" y="740"/>
                      <a:pt x="211" y="740"/>
                    </a:cubicBezTo>
                    <a:cubicBezTo>
                      <a:pt x="211" y="740"/>
                      <a:pt x="211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2" y="740"/>
                      <a:pt x="212" y="740"/>
                    </a:cubicBezTo>
                    <a:cubicBezTo>
                      <a:pt x="212" y="740"/>
                      <a:pt x="213" y="740"/>
                      <a:pt x="213" y="741"/>
                    </a:cubicBezTo>
                    <a:cubicBezTo>
                      <a:pt x="213" y="741"/>
                      <a:pt x="213" y="741"/>
                      <a:pt x="213" y="741"/>
                    </a:cubicBezTo>
                    <a:cubicBezTo>
                      <a:pt x="213" y="742"/>
                      <a:pt x="213" y="742"/>
                      <a:pt x="214" y="743"/>
                    </a:cubicBezTo>
                    <a:cubicBezTo>
                      <a:pt x="214" y="743"/>
                      <a:pt x="214" y="743"/>
                      <a:pt x="214" y="743"/>
                    </a:cubicBezTo>
                    <a:cubicBezTo>
                      <a:pt x="214" y="744"/>
                      <a:pt x="215" y="745"/>
                      <a:pt x="215" y="745"/>
                    </a:cubicBezTo>
                    <a:cubicBezTo>
                      <a:pt x="215" y="745"/>
                      <a:pt x="215" y="746"/>
                      <a:pt x="216" y="746"/>
                    </a:cubicBezTo>
                    <a:cubicBezTo>
                      <a:pt x="216" y="746"/>
                      <a:pt x="216" y="746"/>
                      <a:pt x="216" y="746"/>
                    </a:cubicBezTo>
                    <a:cubicBezTo>
                      <a:pt x="217" y="746"/>
                      <a:pt x="217" y="746"/>
                      <a:pt x="217" y="746"/>
                    </a:cubicBezTo>
                    <a:cubicBezTo>
                      <a:pt x="217" y="747"/>
                      <a:pt x="217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8" y="747"/>
                      <a:pt x="218" y="747"/>
                      <a:pt x="218" y="747"/>
                    </a:cubicBezTo>
                    <a:cubicBezTo>
                      <a:pt x="219" y="748"/>
                      <a:pt x="220" y="748"/>
                      <a:pt x="220" y="748"/>
                    </a:cubicBezTo>
                    <a:cubicBezTo>
                      <a:pt x="220" y="748"/>
                      <a:pt x="220" y="749"/>
                      <a:pt x="221" y="749"/>
                    </a:cubicBezTo>
                    <a:cubicBezTo>
                      <a:pt x="221" y="749"/>
                      <a:pt x="221" y="749"/>
                      <a:pt x="221" y="748"/>
                    </a:cubicBezTo>
                    <a:cubicBezTo>
                      <a:pt x="222" y="748"/>
                      <a:pt x="222" y="748"/>
                      <a:pt x="222" y="749"/>
                    </a:cubicBezTo>
                    <a:cubicBezTo>
                      <a:pt x="222" y="749"/>
                      <a:pt x="221" y="750"/>
                      <a:pt x="221" y="750"/>
                    </a:cubicBezTo>
                    <a:cubicBezTo>
                      <a:pt x="222" y="751"/>
                      <a:pt x="222" y="750"/>
                      <a:pt x="223" y="751"/>
                    </a:cubicBezTo>
                    <a:cubicBezTo>
                      <a:pt x="223" y="751"/>
                      <a:pt x="223" y="751"/>
                      <a:pt x="223" y="751"/>
                    </a:cubicBezTo>
                    <a:cubicBezTo>
                      <a:pt x="223" y="751"/>
                      <a:pt x="224" y="752"/>
                      <a:pt x="224" y="752"/>
                    </a:cubicBezTo>
                    <a:cubicBezTo>
                      <a:pt x="224" y="752"/>
                      <a:pt x="224" y="753"/>
                      <a:pt x="224" y="753"/>
                    </a:cubicBezTo>
                    <a:cubicBezTo>
                      <a:pt x="225" y="753"/>
                      <a:pt x="225" y="754"/>
                      <a:pt x="225" y="754"/>
                    </a:cubicBezTo>
                    <a:cubicBezTo>
                      <a:pt x="225" y="754"/>
                      <a:pt x="226" y="754"/>
                      <a:pt x="226" y="754"/>
                    </a:cubicBezTo>
                    <a:cubicBezTo>
                      <a:pt x="226" y="754"/>
                      <a:pt x="226" y="755"/>
                      <a:pt x="227" y="755"/>
                    </a:cubicBezTo>
                    <a:cubicBezTo>
                      <a:pt x="227" y="756"/>
                      <a:pt x="228" y="755"/>
                      <a:pt x="228" y="756"/>
                    </a:cubicBezTo>
                    <a:cubicBezTo>
                      <a:pt x="228" y="756"/>
                      <a:pt x="228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29" y="756"/>
                      <a:pt x="229" y="756"/>
                      <a:pt x="229" y="756"/>
                    </a:cubicBezTo>
                    <a:cubicBezTo>
                      <a:pt x="230" y="757"/>
                      <a:pt x="230" y="757"/>
                      <a:pt x="230" y="757"/>
                    </a:cubicBezTo>
                    <a:cubicBezTo>
                      <a:pt x="230" y="757"/>
                      <a:pt x="231" y="757"/>
                      <a:pt x="231" y="758"/>
                    </a:cubicBezTo>
                    <a:cubicBezTo>
                      <a:pt x="231" y="758"/>
                      <a:pt x="232" y="758"/>
                      <a:pt x="232" y="758"/>
                    </a:cubicBezTo>
                    <a:cubicBezTo>
                      <a:pt x="232" y="759"/>
                      <a:pt x="233" y="759"/>
                      <a:pt x="233" y="759"/>
                    </a:cubicBezTo>
                    <a:cubicBezTo>
                      <a:pt x="233" y="760"/>
                      <a:pt x="233" y="760"/>
                      <a:pt x="234" y="760"/>
                    </a:cubicBezTo>
                    <a:cubicBezTo>
                      <a:pt x="234" y="760"/>
                      <a:pt x="234" y="760"/>
                      <a:pt x="234" y="760"/>
                    </a:cubicBezTo>
                    <a:cubicBezTo>
                      <a:pt x="234" y="760"/>
                      <a:pt x="234" y="760"/>
                      <a:pt x="235" y="760"/>
                    </a:cubicBezTo>
                    <a:cubicBezTo>
                      <a:pt x="235" y="761"/>
                      <a:pt x="236" y="761"/>
                      <a:pt x="236" y="761"/>
                    </a:cubicBezTo>
                    <a:cubicBezTo>
                      <a:pt x="236" y="761"/>
                      <a:pt x="236" y="761"/>
                      <a:pt x="237" y="761"/>
                    </a:cubicBezTo>
                    <a:cubicBezTo>
                      <a:pt x="237" y="761"/>
                      <a:pt x="237" y="761"/>
                      <a:pt x="237" y="761"/>
                    </a:cubicBezTo>
                    <a:cubicBezTo>
                      <a:pt x="237" y="762"/>
                      <a:pt x="238" y="762"/>
                      <a:pt x="239" y="763"/>
                    </a:cubicBezTo>
                    <a:cubicBezTo>
                      <a:pt x="240" y="763"/>
                      <a:pt x="240" y="763"/>
                      <a:pt x="241" y="764"/>
                    </a:cubicBezTo>
                    <a:cubicBezTo>
                      <a:pt x="241" y="764"/>
                      <a:pt x="241" y="764"/>
                      <a:pt x="241" y="764"/>
                    </a:cubicBezTo>
                    <a:cubicBezTo>
                      <a:pt x="241" y="764"/>
                      <a:pt x="241" y="764"/>
                      <a:pt x="242" y="764"/>
                    </a:cubicBezTo>
                    <a:cubicBezTo>
                      <a:pt x="242" y="764"/>
                      <a:pt x="242" y="764"/>
                      <a:pt x="242" y="764"/>
                    </a:cubicBezTo>
                    <a:cubicBezTo>
                      <a:pt x="242" y="764"/>
                      <a:pt x="243" y="764"/>
                      <a:pt x="243" y="764"/>
                    </a:cubicBezTo>
                    <a:cubicBezTo>
                      <a:pt x="243" y="764"/>
                      <a:pt x="243" y="765"/>
                      <a:pt x="243" y="765"/>
                    </a:cubicBezTo>
                    <a:cubicBezTo>
                      <a:pt x="244" y="765"/>
                      <a:pt x="244" y="766"/>
                      <a:pt x="244" y="766"/>
                    </a:cubicBezTo>
                    <a:cubicBezTo>
                      <a:pt x="244" y="766"/>
                      <a:pt x="245" y="766"/>
                      <a:pt x="246" y="766"/>
                    </a:cubicBezTo>
                    <a:cubicBezTo>
                      <a:pt x="247" y="767"/>
                      <a:pt x="248" y="767"/>
                      <a:pt x="248" y="767"/>
                    </a:cubicBezTo>
                    <a:cubicBezTo>
                      <a:pt x="249" y="767"/>
                      <a:pt x="249" y="768"/>
                      <a:pt x="249" y="768"/>
                    </a:cubicBezTo>
                    <a:cubicBezTo>
                      <a:pt x="248" y="768"/>
                      <a:pt x="250" y="769"/>
                      <a:pt x="250" y="769"/>
                    </a:cubicBezTo>
                    <a:cubicBezTo>
                      <a:pt x="251" y="769"/>
                      <a:pt x="251" y="770"/>
                      <a:pt x="252" y="770"/>
                    </a:cubicBezTo>
                    <a:cubicBezTo>
                      <a:pt x="253" y="770"/>
                      <a:pt x="252" y="770"/>
                      <a:pt x="253" y="770"/>
                    </a:cubicBezTo>
                    <a:cubicBezTo>
                      <a:pt x="253" y="770"/>
                      <a:pt x="254" y="770"/>
                      <a:pt x="254" y="770"/>
                    </a:cubicBezTo>
                    <a:cubicBezTo>
                      <a:pt x="254" y="770"/>
                      <a:pt x="255" y="771"/>
                      <a:pt x="255" y="771"/>
                    </a:cubicBezTo>
                    <a:cubicBezTo>
                      <a:pt x="255" y="772"/>
                      <a:pt x="255" y="772"/>
                      <a:pt x="256" y="772"/>
                    </a:cubicBezTo>
                    <a:cubicBezTo>
                      <a:pt x="257" y="773"/>
                      <a:pt x="258" y="772"/>
                      <a:pt x="259" y="774"/>
                    </a:cubicBezTo>
                    <a:cubicBezTo>
                      <a:pt x="259" y="774"/>
                      <a:pt x="259" y="775"/>
                      <a:pt x="259" y="775"/>
                    </a:cubicBezTo>
                    <a:cubicBezTo>
                      <a:pt x="260" y="775"/>
                      <a:pt x="260" y="774"/>
                      <a:pt x="261" y="774"/>
                    </a:cubicBezTo>
                    <a:cubicBezTo>
                      <a:pt x="261" y="774"/>
                      <a:pt x="261" y="774"/>
                      <a:pt x="262" y="775"/>
                    </a:cubicBezTo>
                    <a:cubicBezTo>
                      <a:pt x="262" y="775"/>
                      <a:pt x="263" y="775"/>
                      <a:pt x="263" y="775"/>
                    </a:cubicBezTo>
                    <a:cubicBezTo>
                      <a:pt x="265" y="775"/>
                      <a:pt x="265" y="776"/>
                      <a:pt x="267" y="777"/>
                    </a:cubicBezTo>
                    <a:cubicBezTo>
                      <a:pt x="267" y="777"/>
                      <a:pt x="267" y="776"/>
                      <a:pt x="268" y="776"/>
                    </a:cubicBezTo>
                    <a:cubicBezTo>
                      <a:pt x="269" y="777"/>
                      <a:pt x="271" y="778"/>
                      <a:pt x="271" y="778"/>
                    </a:cubicBezTo>
                    <a:cubicBezTo>
                      <a:pt x="271" y="778"/>
                      <a:pt x="272" y="779"/>
                      <a:pt x="272" y="779"/>
                    </a:cubicBezTo>
                    <a:cubicBezTo>
                      <a:pt x="272" y="779"/>
                      <a:pt x="273" y="779"/>
                      <a:pt x="273" y="779"/>
                    </a:cubicBezTo>
                    <a:cubicBezTo>
                      <a:pt x="273" y="779"/>
                      <a:pt x="273" y="779"/>
                      <a:pt x="273" y="779"/>
                    </a:cubicBezTo>
                    <a:cubicBezTo>
                      <a:pt x="274" y="779"/>
                      <a:pt x="274" y="779"/>
                      <a:pt x="274" y="779"/>
                    </a:cubicBezTo>
                    <a:cubicBezTo>
                      <a:pt x="275" y="779"/>
                      <a:pt x="275" y="779"/>
                      <a:pt x="275" y="779"/>
                    </a:cubicBezTo>
                    <a:cubicBezTo>
                      <a:pt x="275" y="780"/>
                      <a:pt x="276" y="780"/>
                      <a:pt x="276" y="780"/>
                    </a:cubicBezTo>
                    <a:cubicBezTo>
                      <a:pt x="276" y="780"/>
                      <a:pt x="277" y="780"/>
                      <a:pt x="278" y="780"/>
                    </a:cubicBezTo>
                    <a:cubicBezTo>
                      <a:pt x="278" y="780"/>
                      <a:pt x="278" y="780"/>
                      <a:pt x="279" y="781"/>
                    </a:cubicBezTo>
                    <a:cubicBezTo>
                      <a:pt x="279" y="781"/>
                      <a:pt x="279" y="781"/>
                      <a:pt x="279" y="781"/>
                    </a:cubicBezTo>
                    <a:cubicBezTo>
                      <a:pt x="279" y="781"/>
                      <a:pt x="279" y="781"/>
                      <a:pt x="280" y="781"/>
                    </a:cubicBezTo>
                    <a:cubicBezTo>
                      <a:pt x="280" y="781"/>
                      <a:pt x="281" y="781"/>
                      <a:pt x="281" y="782"/>
                    </a:cubicBezTo>
                    <a:cubicBezTo>
                      <a:pt x="281" y="782"/>
                      <a:pt x="282" y="782"/>
                      <a:pt x="282" y="782"/>
                    </a:cubicBezTo>
                    <a:cubicBezTo>
                      <a:pt x="282" y="782"/>
                      <a:pt x="282" y="782"/>
                      <a:pt x="282" y="782"/>
                    </a:cubicBezTo>
                    <a:cubicBezTo>
                      <a:pt x="282" y="782"/>
                      <a:pt x="283" y="782"/>
                      <a:pt x="283" y="782"/>
                    </a:cubicBezTo>
                    <a:cubicBezTo>
                      <a:pt x="284" y="782"/>
                      <a:pt x="285" y="782"/>
                      <a:pt x="285" y="783"/>
                    </a:cubicBezTo>
                    <a:cubicBezTo>
                      <a:pt x="285" y="783"/>
                      <a:pt x="286" y="783"/>
                      <a:pt x="286" y="783"/>
                    </a:cubicBezTo>
                    <a:cubicBezTo>
                      <a:pt x="286" y="783"/>
                      <a:pt x="287" y="783"/>
                      <a:pt x="287" y="784"/>
                    </a:cubicBezTo>
                    <a:cubicBezTo>
                      <a:pt x="288" y="784"/>
                      <a:pt x="288" y="784"/>
                      <a:pt x="289" y="784"/>
                    </a:cubicBezTo>
                    <a:cubicBezTo>
                      <a:pt x="290" y="784"/>
                      <a:pt x="290" y="783"/>
                      <a:pt x="290" y="783"/>
                    </a:cubicBezTo>
                    <a:cubicBezTo>
                      <a:pt x="290" y="783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1" y="784"/>
                      <a:pt x="291" y="784"/>
                    </a:cubicBezTo>
                    <a:cubicBezTo>
                      <a:pt x="291" y="784"/>
                      <a:pt x="292" y="784"/>
                      <a:pt x="292" y="785"/>
                    </a:cubicBezTo>
                    <a:cubicBezTo>
                      <a:pt x="292" y="785"/>
                      <a:pt x="293" y="785"/>
                      <a:pt x="293" y="785"/>
                    </a:cubicBezTo>
                    <a:cubicBezTo>
                      <a:pt x="293" y="785"/>
                      <a:pt x="293" y="785"/>
                      <a:pt x="293" y="785"/>
                    </a:cubicBezTo>
                    <a:cubicBezTo>
                      <a:pt x="293" y="785"/>
                      <a:pt x="294" y="785"/>
                      <a:pt x="294" y="785"/>
                    </a:cubicBezTo>
                    <a:cubicBezTo>
                      <a:pt x="294" y="785"/>
                      <a:pt x="294" y="785"/>
                      <a:pt x="294" y="785"/>
                    </a:cubicBezTo>
                    <a:cubicBezTo>
                      <a:pt x="294" y="785"/>
                      <a:pt x="295" y="785"/>
                      <a:pt x="295" y="785"/>
                    </a:cubicBezTo>
                    <a:cubicBezTo>
                      <a:pt x="295" y="785"/>
                      <a:pt x="295" y="785"/>
                      <a:pt x="295" y="785"/>
                    </a:cubicBezTo>
                    <a:cubicBezTo>
                      <a:pt x="295" y="786"/>
                      <a:pt x="295" y="786"/>
                      <a:pt x="296" y="786"/>
                    </a:cubicBezTo>
                    <a:cubicBezTo>
                      <a:pt x="296" y="786"/>
                      <a:pt x="296" y="786"/>
                      <a:pt x="296" y="786"/>
                    </a:cubicBezTo>
                    <a:cubicBezTo>
                      <a:pt x="297" y="787"/>
                      <a:pt x="299" y="787"/>
                      <a:pt x="300" y="788"/>
                    </a:cubicBezTo>
                    <a:cubicBezTo>
                      <a:pt x="300" y="788"/>
                      <a:pt x="300" y="788"/>
                      <a:pt x="300" y="788"/>
                    </a:cubicBezTo>
                    <a:cubicBezTo>
                      <a:pt x="300" y="788"/>
                      <a:pt x="301" y="788"/>
                      <a:pt x="301" y="788"/>
                    </a:cubicBezTo>
                    <a:cubicBezTo>
                      <a:pt x="302" y="788"/>
                      <a:pt x="303" y="789"/>
                      <a:pt x="303" y="789"/>
                    </a:cubicBezTo>
                    <a:cubicBezTo>
                      <a:pt x="303" y="790"/>
                      <a:pt x="304" y="789"/>
                      <a:pt x="304" y="789"/>
                    </a:cubicBezTo>
                    <a:cubicBezTo>
                      <a:pt x="304" y="789"/>
                      <a:pt x="304" y="790"/>
                      <a:pt x="304" y="790"/>
                    </a:cubicBezTo>
                    <a:cubicBezTo>
                      <a:pt x="304" y="790"/>
                      <a:pt x="305" y="790"/>
                      <a:pt x="305" y="790"/>
                    </a:cubicBezTo>
                    <a:cubicBezTo>
                      <a:pt x="305" y="790"/>
                      <a:pt x="305" y="790"/>
                      <a:pt x="305" y="790"/>
                    </a:cubicBezTo>
                    <a:cubicBezTo>
                      <a:pt x="305" y="790"/>
                      <a:pt x="306" y="790"/>
                      <a:pt x="306" y="790"/>
                    </a:cubicBezTo>
                    <a:cubicBezTo>
                      <a:pt x="307" y="790"/>
                      <a:pt x="307" y="791"/>
                      <a:pt x="308" y="791"/>
                    </a:cubicBezTo>
                    <a:cubicBezTo>
                      <a:pt x="309" y="792"/>
                      <a:pt x="309" y="792"/>
                      <a:pt x="310" y="793"/>
                    </a:cubicBezTo>
                    <a:cubicBezTo>
                      <a:pt x="311" y="792"/>
                      <a:pt x="312" y="793"/>
                      <a:pt x="313" y="793"/>
                    </a:cubicBezTo>
                    <a:cubicBezTo>
                      <a:pt x="313" y="793"/>
                      <a:pt x="313" y="794"/>
                      <a:pt x="314" y="794"/>
                    </a:cubicBezTo>
                    <a:cubicBezTo>
                      <a:pt x="315" y="794"/>
                      <a:pt x="315" y="794"/>
                      <a:pt x="316" y="794"/>
                    </a:cubicBezTo>
                    <a:cubicBezTo>
                      <a:pt x="316" y="794"/>
                      <a:pt x="317" y="795"/>
                      <a:pt x="317" y="795"/>
                    </a:cubicBezTo>
                    <a:cubicBezTo>
                      <a:pt x="319" y="796"/>
                      <a:pt x="320" y="797"/>
                      <a:pt x="322" y="797"/>
                    </a:cubicBezTo>
                    <a:cubicBezTo>
                      <a:pt x="322" y="798"/>
                      <a:pt x="324" y="797"/>
                      <a:pt x="323" y="796"/>
                    </a:cubicBezTo>
                    <a:cubicBezTo>
                      <a:pt x="323" y="796"/>
                      <a:pt x="323" y="797"/>
                      <a:pt x="322" y="797"/>
                    </a:cubicBezTo>
                    <a:cubicBezTo>
                      <a:pt x="323" y="795"/>
                      <a:pt x="321" y="796"/>
                      <a:pt x="321" y="795"/>
                    </a:cubicBezTo>
                    <a:close/>
                    <a:moveTo>
                      <a:pt x="250" y="413"/>
                    </a:moveTo>
                    <a:cubicBezTo>
                      <a:pt x="250" y="414"/>
                      <a:pt x="248" y="414"/>
                      <a:pt x="248" y="415"/>
                    </a:cubicBezTo>
                    <a:cubicBezTo>
                      <a:pt x="247" y="415"/>
                      <a:pt x="247" y="415"/>
                      <a:pt x="246" y="415"/>
                    </a:cubicBezTo>
                    <a:cubicBezTo>
                      <a:pt x="245" y="415"/>
                      <a:pt x="245" y="415"/>
                      <a:pt x="244" y="416"/>
                    </a:cubicBezTo>
                    <a:cubicBezTo>
                      <a:pt x="244" y="416"/>
                      <a:pt x="243" y="416"/>
                      <a:pt x="243" y="416"/>
                    </a:cubicBezTo>
                    <a:cubicBezTo>
                      <a:pt x="242" y="416"/>
                      <a:pt x="242" y="416"/>
                      <a:pt x="241" y="416"/>
                    </a:cubicBezTo>
                    <a:cubicBezTo>
                      <a:pt x="240" y="416"/>
                      <a:pt x="240" y="418"/>
                      <a:pt x="240" y="418"/>
                    </a:cubicBezTo>
                    <a:cubicBezTo>
                      <a:pt x="238" y="418"/>
                      <a:pt x="238" y="419"/>
                      <a:pt x="237" y="418"/>
                    </a:cubicBezTo>
                    <a:cubicBezTo>
                      <a:pt x="237" y="419"/>
                      <a:pt x="236" y="419"/>
                      <a:pt x="236" y="420"/>
                    </a:cubicBezTo>
                    <a:cubicBezTo>
                      <a:pt x="235" y="419"/>
                      <a:pt x="235" y="420"/>
                      <a:pt x="234" y="420"/>
                    </a:cubicBezTo>
                    <a:cubicBezTo>
                      <a:pt x="234" y="419"/>
                      <a:pt x="236" y="419"/>
                      <a:pt x="236" y="418"/>
                    </a:cubicBezTo>
                    <a:cubicBezTo>
                      <a:pt x="236" y="418"/>
                      <a:pt x="235" y="418"/>
                      <a:pt x="235" y="417"/>
                    </a:cubicBezTo>
                    <a:cubicBezTo>
                      <a:pt x="236" y="415"/>
                      <a:pt x="236" y="414"/>
                      <a:pt x="238" y="413"/>
                    </a:cubicBezTo>
                    <a:cubicBezTo>
                      <a:pt x="239" y="412"/>
                      <a:pt x="239" y="413"/>
                      <a:pt x="239" y="413"/>
                    </a:cubicBezTo>
                    <a:cubicBezTo>
                      <a:pt x="240" y="412"/>
                      <a:pt x="241" y="412"/>
                      <a:pt x="242" y="411"/>
                    </a:cubicBezTo>
                    <a:cubicBezTo>
                      <a:pt x="242" y="410"/>
                      <a:pt x="243" y="411"/>
                      <a:pt x="244" y="410"/>
                    </a:cubicBezTo>
                    <a:cubicBezTo>
                      <a:pt x="245" y="410"/>
                      <a:pt x="244" y="411"/>
                      <a:pt x="243" y="412"/>
                    </a:cubicBezTo>
                    <a:cubicBezTo>
                      <a:pt x="243" y="412"/>
                      <a:pt x="242" y="413"/>
                      <a:pt x="242" y="413"/>
                    </a:cubicBezTo>
                    <a:cubicBezTo>
                      <a:pt x="241" y="414"/>
                      <a:pt x="241" y="413"/>
                      <a:pt x="241" y="413"/>
                    </a:cubicBezTo>
                    <a:cubicBezTo>
                      <a:pt x="241" y="413"/>
                      <a:pt x="240" y="413"/>
                      <a:pt x="240" y="413"/>
                    </a:cubicBezTo>
                    <a:cubicBezTo>
                      <a:pt x="240" y="414"/>
                      <a:pt x="239" y="414"/>
                      <a:pt x="239" y="415"/>
                    </a:cubicBezTo>
                    <a:cubicBezTo>
                      <a:pt x="238" y="414"/>
                      <a:pt x="238" y="415"/>
                      <a:pt x="237" y="415"/>
                    </a:cubicBezTo>
                    <a:cubicBezTo>
                      <a:pt x="237" y="416"/>
                      <a:pt x="237" y="416"/>
                      <a:pt x="237" y="417"/>
                    </a:cubicBezTo>
                    <a:cubicBezTo>
                      <a:pt x="238" y="417"/>
                      <a:pt x="239" y="416"/>
                      <a:pt x="240" y="415"/>
                    </a:cubicBezTo>
                    <a:cubicBezTo>
                      <a:pt x="241" y="415"/>
                      <a:pt x="242" y="415"/>
                      <a:pt x="243" y="415"/>
                    </a:cubicBezTo>
                    <a:cubicBezTo>
                      <a:pt x="244" y="414"/>
                      <a:pt x="244" y="414"/>
                      <a:pt x="245" y="414"/>
                    </a:cubicBezTo>
                    <a:cubicBezTo>
                      <a:pt x="245" y="414"/>
                      <a:pt x="246" y="413"/>
                      <a:pt x="247" y="412"/>
                    </a:cubicBezTo>
                    <a:cubicBezTo>
                      <a:pt x="249" y="412"/>
                      <a:pt x="249" y="412"/>
                      <a:pt x="249" y="412"/>
                    </a:cubicBezTo>
                    <a:cubicBezTo>
                      <a:pt x="251" y="412"/>
                      <a:pt x="251" y="411"/>
                      <a:pt x="253" y="411"/>
                    </a:cubicBezTo>
                    <a:cubicBezTo>
                      <a:pt x="254" y="413"/>
                      <a:pt x="252" y="412"/>
                      <a:pt x="250" y="413"/>
                    </a:cubicBezTo>
                    <a:close/>
                    <a:moveTo>
                      <a:pt x="247" y="410"/>
                    </a:moveTo>
                    <a:cubicBezTo>
                      <a:pt x="247" y="409"/>
                      <a:pt x="247" y="409"/>
                      <a:pt x="247" y="409"/>
                    </a:cubicBezTo>
                    <a:cubicBezTo>
                      <a:pt x="248" y="409"/>
                      <a:pt x="248" y="409"/>
                      <a:pt x="248" y="409"/>
                    </a:cubicBezTo>
                    <a:cubicBezTo>
                      <a:pt x="248" y="410"/>
                      <a:pt x="248" y="410"/>
                      <a:pt x="248" y="410"/>
                    </a:cubicBezTo>
                    <a:lnTo>
                      <a:pt x="247" y="410"/>
                    </a:lnTo>
                    <a:close/>
                    <a:moveTo>
                      <a:pt x="249" y="408"/>
                    </a:moveTo>
                    <a:cubicBezTo>
                      <a:pt x="250" y="408"/>
                      <a:pt x="250" y="408"/>
                      <a:pt x="250" y="408"/>
                    </a:cubicBezTo>
                    <a:cubicBezTo>
                      <a:pt x="251" y="408"/>
                      <a:pt x="251" y="408"/>
                      <a:pt x="252" y="407"/>
                    </a:cubicBezTo>
                    <a:cubicBezTo>
                      <a:pt x="252" y="407"/>
                      <a:pt x="253" y="407"/>
                      <a:pt x="253" y="408"/>
                    </a:cubicBezTo>
                    <a:cubicBezTo>
                      <a:pt x="252" y="408"/>
                      <a:pt x="252" y="409"/>
                      <a:pt x="252" y="409"/>
                    </a:cubicBezTo>
                    <a:cubicBezTo>
                      <a:pt x="251" y="409"/>
                      <a:pt x="251" y="410"/>
                      <a:pt x="250" y="409"/>
                    </a:cubicBezTo>
                    <a:cubicBezTo>
                      <a:pt x="249" y="409"/>
                      <a:pt x="249" y="409"/>
                      <a:pt x="249" y="408"/>
                    </a:cubicBezTo>
                    <a:close/>
                    <a:moveTo>
                      <a:pt x="271" y="409"/>
                    </a:moveTo>
                    <a:cubicBezTo>
                      <a:pt x="270" y="409"/>
                      <a:pt x="270" y="410"/>
                      <a:pt x="269" y="410"/>
                    </a:cubicBezTo>
                    <a:cubicBezTo>
                      <a:pt x="268" y="410"/>
                      <a:pt x="269" y="409"/>
                      <a:pt x="267" y="409"/>
                    </a:cubicBezTo>
                    <a:cubicBezTo>
                      <a:pt x="266" y="410"/>
                      <a:pt x="265" y="410"/>
                      <a:pt x="265" y="411"/>
                    </a:cubicBezTo>
                    <a:cubicBezTo>
                      <a:pt x="264" y="411"/>
                      <a:pt x="263" y="412"/>
                      <a:pt x="262" y="410"/>
                    </a:cubicBezTo>
                    <a:cubicBezTo>
                      <a:pt x="262" y="410"/>
                      <a:pt x="262" y="411"/>
                      <a:pt x="262" y="411"/>
                    </a:cubicBezTo>
                    <a:cubicBezTo>
                      <a:pt x="261" y="411"/>
                      <a:pt x="261" y="411"/>
                      <a:pt x="260" y="411"/>
                    </a:cubicBezTo>
                    <a:cubicBezTo>
                      <a:pt x="260" y="411"/>
                      <a:pt x="260" y="411"/>
                      <a:pt x="259" y="412"/>
                    </a:cubicBezTo>
                    <a:cubicBezTo>
                      <a:pt x="259" y="412"/>
                      <a:pt x="258" y="412"/>
                      <a:pt x="258" y="412"/>
                    </a:cubicBezTo>
                    <a:cubicBezTo>
                      <a:pt x="257" y="412"/>
                      <a:pt x="256" y="412"/>
                      <a:pt x="255" y="412"/>
                    </a:cubicBezTo>
                    <a:cubicBezTo>
                      <a:pt x="255" y="411"/>
                      <a:pt x="256" y="411"/>
                      <a:pt x="256" y="411"/>
                    </a:cubicBezTo>
                    <a:cubicBezTo>
                      <a:pt x="256" y="411"/>
                      <a:pt x="256" y="410"/>
                      <a:pt x="256" y="410"/>
                    </a:cubicBezTo>
                    <a:cubicBezTo>
                      <a:pt x="257" y="410"/>
                      <a:pt x="257" y="410"/>
                      <a:pt x="257" y="410"/>
                    </a:cubicBezTo>
                    <a:cubicBezTo>
                      <a:pt x="258" y="410"/>
                      <a:pt x="258" y="409"/>
                      <a:pt x="259" y="409"/>
                    </a:cubicBezTo>
                    <a:cubicBezTo>
                      <a:pt x="260" y="409"/>
                      <a:pt x="259" y="410"/>
                      <a:pt x="260" y="410"/>
                    </a:cubicBezTo>
                    <a:cubicBezTo>
                      <a:pt x="260" y="410"/>
                      <a:pt x="261" y="409"/>
                      <a:pt x="262" y="410"/>
                    </a:cubicBezTo>
                    <a:cubicBezTo>
                      <a:pt x="263" y="410"/>
                      <a:pt x="263" y="409"/>
                      <a:pt x="263" y="408"/>
                    </a:cubicBezTo>
                    <a:cubicBezTo>
                      <a:pt x="263" y="408"/>
                      <a:pt x="264" y="407"/>
                      <a:pt x="264" y="407"/>
                    </a:cubicBezTo>
                    <a:cubicBezTo>
                      <a:pt x="266" y="407"/>
                      <a:pt x="268" y="408"/>
                      <a:pt x="270" y="407"/>
                    </a:cubicBezTo>
                    <a:cubicBezTo>
                      <a:pt x="270" y="407"/>
                      <a:pt x="271" y="407"/>
                      <a:pt x="272" y="407"/>
                    </a:cubicBezTo>
                    <a:cubicBezTo>
                      <a:pt x="273" y="407"/>
                      <a:pt x="273" y="406"/>
                      <a:pt x="274" y="406"/>
                    </a:cubicBezTo>
                    <a:cubicBezTo>
                      <a:pt x="275" y="406"/>
                      <a:pt x="275" y="406"/>
                      <a:pt x="275" y="406"/>
                    </a:cubicBezTo>
                    <a:cubicBezTo>
                      <a:pt x="275" y="406"/>
                      <a:pt x="272" y="408"/>
                      <a:pt x="271" y="409"/>
                    </a:cubicBezTo>
                    <a:close/>
                    <a:moveTo>
                      <a:pt x="258" y="406"/>
                    </a:moveTo>
                    <a:cubicBezTo>
                      <a:pt x="259" y="406"/>
                      <a:pt x="258" y="408"/>
                      <a:pt x="256" y="408"/>
                    </a:cubicBezTo>
                    <a:cubicBezTo>
                      <a:pt x="256" y="406"/>
                      <a:pt x="257" y="407"/>
                      <a:pt x="258" y="406"/>
                    </a:cubicBezTo>
                    <a:close/>
                    <a:moveTo>
                      <a:pt x="259" y="407"/>
                    </a:moveTo>
                    <a:cubicBezTo>
                      <a:pt x="259" y="407"/>
                      <a:pt x="259" y="406"/>
                      <a:pt x="259" y="406"/>
                    </a:cubicBezTo>
                    <a:cubicBezTo>
                      <a:pt x="260" y="406"/>
                      <a:pt x="260" y="406"/>
                      <a:pt x="260" y="406"/>
                    </a:cubicBezTo>
                    <a:cubicBezTo>
                      <a:pt x="261" y="407"/>
                      <a:pt x="260" y="407"/>
                      <a:pt x="259" y="407"/>
                    </a:cubicBezTo>
                    <a:close/>
                    <a:moveTo>
                      <a:pt x="291" y="419"/>
                    </a:moveTo>
                    <a:cubicBezTo>
                      <a:pt x="291" y="419"/>
                      <a:pt x="291" y="420"/>
                      <a:pt x="290" y="420"/>
                    </a:cubicBezTo>
                    <a:cubicBezTo>
                      <a:pt x="290" y="420"/>
                      <a:pt x="290" y="419"/>
                      <a:pt x="290" y="419"/>
                    </a:cubicBezTo>
                    <a:cubicBezTo>
                      <a:pt x="289" y="419"/>
                      <a:pt x="288" y="419"/>
                      <a:pt x="288" y="419"/>
                    </a:cubicBezTo>
                    <a:cubicBezTo>
                      <a:pt x="287" y="419"/>
                      <a:pt x="287" y="418"/>
                      <a:pt x="287" y="418"/>
                    </a:cubicBezTo>
                    <a:cubicBezTo>
                      <a:pt x="287" y="417"/>
                      <a:pt x="286" y="418"/>
                      <a:pt x="286" y="418"/>
                    </a:cubicBezTo>
                    <a:cubicBezTo>
                      <a:pt x="286" y="417"/>
                      <a:pt x="286" y="417"/>
                      <a:pt x="285" y="417"/>
                    </a:cubicBezTo>
                    <a:cubicBezTo>
                      <a:pt x="285" y="417"/>
                      <a:pt x="285" y="417"/>
                      <a:pt x="284" y="417"/>
                    </a:cubicBezTo>
                    <a:cubicBezTo>
                      <a:pt x="284" y="416"/>
                      <a:pt x="284" y="416"/>
                      <a:pt x="285" y="416"/>
                    </a:cubicBezTo>
                    <a:cubicBezTo>
                      <a:pt x="286" y="415"/>
                      <a:pt x="286" y="415"/>
                      <a:pt x="288" y="416"/>
                    </a:cubicBezTo>
                    <a:cubicBezTo>
                      <a:pt x="288" y="416"/>
                      <a:pt x="288" y="416"/>
                      <a:pt x="288" y="416"/>
                    </a:cubicBezTo>
                    <a:cubicBezTo>
                      <a:pt x="289" y="416"/>
                      <a:pt x="289" y="417"/>
                      <a:pt x="290" y="417"/>
                    </a:cubicBezTo>
                    <a:cubicBezTo>
                      <a:pt x="290" y="417"/>
                      <a:pt x="292" y="418"/>
                      <a:pt x="291" y="419"/>
                    </a:cubicBezTo>
                    <a:close/>
                    <a:moveTo>
                      <a:pt x="305" y="359"/>
                    </a:moveTo>
                    <a:cubicBezTo>
                      <a:pt x="305" y="360"/>
                      <a:pt x="305" y="360"/>
                      <a:pt x="305" y="360"/>
                    </a:cubicBezTo>
                    <a:cubicBezTo>
                      <a:pt x="303" y="360"/>
                      <a:pt x="302" y="361"/>
                      <a:pt x="302" y="358"/>
                    </a:cubicBezTo>
                    <a:cubicBezTo>
                      <a:pt x="303" y="359"/>
                      <a:pt x="304" y="358"/>
                      <a:pt x="305" y="359"/>
                    </a:cubicBezTo>
                    <a:close/>
                    <a:moveTo>
                      <a:pt x="254" y="363"/>
                    </a:moveTo>
                    <a:cubicBezTo>
                      <a:pt x="255" y="363"/>
                      <a:pt x="255" y="365"/>
                      <a:pt x="255" y="366"/>
                    </a:cubicBezTo>
                    <a:cubicBezTo>
                      <a:pt x="254" y="366"/>
                      <a:pt x="254" y="367"/>
                      <a:pt x="253" y="367"/>
                    </a:cubicBezTo>
                    <a:cubicBezTo>
                      <a:pt x="253" y="366"/>
                      <a:pt x="253" y="366"/>
                      <a:pt x="252" y="366"/>
                    </a:cubicBezTo>
                    <a:cubicBezTo>
                      <a:pt x="252" y="364"/>
                      <a:pt x="254" y="364"/>
                      <a:pt x="254" y="363"/>
                    </a:cubicBezTo>
                    <a:close/>
                    <a:moveTo>
                      <a:pt x="243" y="371"/>
                    </a:moveTo>
                    <a:cubicBezTo>
                      <a:pt x="243" y="370"/>
                      <a:pt x="245" y="370"/>
                      <a:pt x="245" y="370"/>
                    </a:cubicBezTo>
                    <a:cubicBezTo>
                      <a:pt x="245" y="368"/>
                      <a:pt x="245" y="368"/>
                      <a:pt x="246" y="366"/>
                    </a:cubicBezTo>
                    <a:cubicBezTo>
                      <a:pt x="248" y="367"/>
                      <a:pt x="249" y="366"/>
                      <a:pt x="250" y="365"/>
                    </a:cubicBezTo>
                    <a:cubicBezTo>
                      <a:pt x="251" y="365"/>
                      <a:pt x="251" y="366"/>
                      <a:pt x="251" y="366"/>
                    </a:cubicBezTo>
                    <a:cubicBezTo>
                      <a:pt x="252" y="368"/>
                      <a:pt x="250" y="367"/>
                      <a:pt x="250" y="369"/>
                    </a:cubicBezTo>
                    <a:cubicBezTo>
                      <a:pt x="250" y="369"/>
                      <a:pt x="249" y="368"/>
                      <a:pt x="249" y="368"/>
                    </a:cubicBezTo>
                    <a:cubicBezTo>
                      <a:pt x="247" y="368"/>
                      <a:pt x="247" y="369"/>
                      <a:pt x="246" y="369"/>
                    </a:cubicBezTo>
                    <a:cubicBezTo>
                      <a:pt x="245" y="370"/>
                      <a:pt x="247" y="370"/>
                      <a:pt x="247" y="371"/>
                    </a:cubicBezTo>
                    <a:cubicBezTo>
                      <a:pt x="246" y="371"/>
                      <a:pt x="246" y="371"/>
                      <a:pt x="246" y="371"/>
                    </a:cubicBezTo>
                    <a:cubicBezTo>
                      <a:pt x="245" y="371"/>
                      <a:pt x="245" y="372"/>
                      <a:pt x="245" y="372"/>
                    </a:cubicBezTo>
                    <a:cubicBezTo>
                      <a:pt x="244" y="373"/>
                      <a:pt x="244" y="372"/>
                      <a:pt x="243" y="372"/>
                    </a:cubicBezTo>
                    <a:lnTo>
                      <a:pt x="243" y="371"/>
                    </a:lnTo>
                    <a:close/>
                    <a:moveTo>
                      <a:pt x="225" y="382"/>
                    </a:moveTo>
                    <a:cubicBezTo>
                      <a:pt x="226" y="382"/>
                      <a:pt x="227" y="381"/>
                      <a:pt x="227" y="381"/>
                    </a:cubicBezTo>
                    <a:cubicBezTo>
                      <a:pt x="228" y="381"/>
                      <a:pt x="229" y="381"/>
                      <a:pt x="229" y="381"/>
                    </a:cubicBezTo>
                    <a:cubicBezTo>
                      <a:pt x="229" y="381"/>
                      <a:pt x="229" y="380"/>
                      <a:pt x="229" y="380"/>
                    </a:cubicBezTo>
                    <a:cubicBezTo>
                      <a:pt x="229" y="379"/>
                      <a:pt x="230" y="380"/>
                      <a:pt x="231" y="379"/>
                    </a:cubicBezTo>
                    <a:cubicBezTo>
                      <a:pt x="231" y="378"/>
                      <a:pt x="231" y="378"/>
                      <a:pt x="232" y="378"/>
                    </a:cubicBezTo>
                    <a:cubicBezTo>
                      <a:pt x="232" y="376"/>
                      <a:pt x="234" y="377"/>
                      <a:pt x="234" y="375"/>
                    </a:cubicBezTo>
                    <a:cubicBezTo>
                      <a:pt x="235" y="375"/>
                      <a:pt x="236" y="375"/>
                      <a:pt x="236" y="375"/>
                    </a:cubicBezTo>
                    <a:cubicBezTo>
                      <a:pt x="237" y="374"/>
                      <a:pt x="237" y="374"/>
                      <a:pt x="238" y="374"/>
                    </a:cubicBezTo>
                    <a:cubicBezTo>
                      <a:pt x="239" y="374"/>
                      <a:pt x="239" y="373"/>
                      <a:pt x="239" y="373"/>
                    </a:cubicBezTo>
                    <a:cubicBezTo>
                      <a:pt x="239" y="373"/>
                      <a:pt x="239" y="372"/>
                      <a:pt x="239" y="372"/>
                    </a:cubicBezTo>
                    <a:cubicBezTo>
                      <a:pt x="243" y="372"/>
                      <a:pt x="243" y="372"/>
                      <a:pt x="243" y="372"/>
                    </a:cubicBezTo>
                    <a:cubicBezTo>
                      <a:pt x="243" y="374"/>
                      <a:pt x="241" y="374"/>
                      <a:pt x="240" y="375"/>
                    </a:cubicBezTo>
                    <a:cubicBezTo>
                      <a:pt x="239" y="375"/>
                      <a:pt x="239" y="375"/>
                      <a:pt x="239" y="376"/>
                    </a:cubicBezTo>
                    <a:cubicBezTo>
                      <a:pt x="239" y="376"/>
                      <a:pt x="238" y="376"/>
                      <a:pt x="238" y="376"/>
                    </a:cubicBezTo>
                    <a:cubicBezTo>
                      <a:pt x="237" y="376"/>
                      <a:pt x="237" y="376"/>
                      <a:pt x="237" y="376"/>
                    </a:cubicBezTo>
                    <a:cubicBezTo>
                      <a:pt x="237" y="376"/>
                      <a:pt x="236" y="377"/>
                      <a:pt x="236" y="377"/>
                    </a:cubicBezTo>
                    <a:cubicBezTo>
                      <a:pt x="236" y="377"/>
                      <a:pt x="236" y="376"/>
                      <a:pt x="236" y="377"/>
                    </a:cubicBezTo>
                    <a:cubicBezTo>
                      <a:pt x="235" y="377"/>
                      <a:pt x="235" y="377"/>
                      <a:pt x="235" y="378"/>
                    </a:cubicBezTo>
                    <a:cubicBezTo>
                      <a:pt x="235" y="378"/>
                      <a:pt x="234" y="378"/>
                      <a:pt x="234" y="378"/>
                    </a:cubicBezTo>
                    <a:cubicBezTo>
                      <a:pt x="233" y="378"/>
                      <a:pt x="234" y="379"/>
                      <a:pt x="234" y="380"/>
                    </a:cubicBezTo>
                    <a:cubicBezTo>
                      <a:pt x="232" y="380"/>
                      <a:pt x="231" y="381"/>
                      <a:pt x="230" y="382"/>
                    </a:cubicBezTo>
                    <a:cubicBezTo>
                      <a:pt x="230" y="382"/>
                      <a:pt x="230" y="382"/>
                      <a:pt x="229" y="382"/>
                    </a:cubicBezTo>
                    <a:cubicBezTo>
                      <a:pt x="229" y="382"/>
                      <a:pt x="229" y="383"/>
                      <a:pt x="229" y="384"/>
                    </a:cubicBezTo>
                    <a:cubicBezTo>
                      <a:pt x="227" y="382"/>
                      <a:pt x="226" y="385"/>
                      <a:pt x="224" y="386"/>
                    </a:cubicBezTo>
                    <a:cubicBezTo>
                      <a:pt x="223" y="386"/>
                      <a:pt x="223" y="385"/>
                      <a:pt x="223" y="384"/>
                    </a:cubicBezTo>
                    <a:cubicBezTo>
                      <a:pt x="224" y="383"/>
                      <a:pt x="225" y="383"/>
                      <a:pt x="225" y="382"/>
                    </a:cubicBezTo>
                    <a:close/>
                    <a:moveTo>
                      <a:pt x="217" y="388"/>
                    </a:moveTo>
                    <a:cubicBezTo>
                      <a:pt x="217" y="388"/>
                      <a:pt x="218" y="388"/>
                      <a:pt x="218" y="388"/>
                    </a:cubicBezTo>
                    <a:cubicBezTo>
                      <a:pt x="218" y="388"/>
                      <a:pt x="218" y="388"/>
                      <a:pt x="219" y="387"/>
                    </a:cubicBezTo>
                    <a:cubicBezTo>
                      <a:pt x="219" y="387"/>
                      <a:pt x="219" y="387"/>
                      <a:pt x="220" y="386"/>
                    </a:cubicBezTo>
                    <a:cubicBezTo>
                      <a:pt x="220" y="386"/>
                      <a:pt x="220" y="386"/>
                      <a:pt x="220" y="386"/>
                    </a:cubicBezTo>
                    <a:cubicBezTo>
                      <a:pt x="221" y="386"/>
                      <a:pt x="221" y="386"/>
                      <a:pt x="221" y="385"/>
                    </a:cubicBezTo>
                    <a:cubicBezTo>
                      <a:pt x="222" y="385"/>
                      <a:pt x="222" y="385"/>
                      <a:pt x="222" y="385"/>
                    </a:cubicBezTo>
                    <a:cubicBezTo>
                      <a:pt x="222" y="386"/>
                      <a:pt x="223" y="386"/>
                      <a:pt x="223" y="387"/>
                    </a:cubicBezTo>
                    <a:cubicBezTo>
                      <a:pt x="222" y="388"/>
                      <a:pt x="222" y="387"/>
                      <a:pt x="221" y="388"/>
                    </a:cubicBezTo>
                    <a:cubicBezTo>
                      <a:pt x="221" y="388"/>
                      <a:pt x="221" y="389"/>
                      <a:pt x="220" y="389"/>
                    </a:cubicBezTo>
                    <a:cubicBezTo>
                      <a:pt x="220" y="389"/>
                      <a:pt x="220" y="389"/>
                      <a:pt x="219" y="389"/>
                    </a:cubicBezTo>
                    <a:cubicBezTo>
                      <a:pt x="219" y="389"/>
                      <a:pt x="218" y="391"/>
                      <a:pt x="217" y="390"/>
                    </a:cubicBezTo>
                    <a:cubicBezTo>
                      <a:pt x="217" y="389"/>
                      <a:pt x="217" y="390"/>
                      <a:pt x="217" y="388"/>
                    </a:cubicBezTo>
                    <a:close/>
                    <a:moveTo>
                      <a:pt x="206" y="398"/>
                    </a:moveTo>
                    <a:cubicBezTo>
                      <a:pt x="207" y="396"/>
                      <a:pt x="207" y="395"/>
                      <a:pt x="208" y="393"/>
                    </a:cubicBezTo>
                    <a:cubicBezTo>
                      <a:pt x="209" y="394"/>
                      <a:pt x="210" y="393"/>
                      <a:pt x="210" y="394"/>
                    </a:cubicBezTo>
                    <a:cubicBezTo>
                      <a:pt x="211" y="393"/>
                      <a:pt x="212" y="392"/>
                      <a:pt x="213" y="391"/>
                    </a:cubicBezTo>
                    <a:cubicBezTo>
                      <a:pt x="213" y="391"/>
                      <a:pt x="214" y="391"/>
                      <a:pt x="215" y="391"/>
                    </a:cubicBezTo>
                    <a:cubicBezTo>
                      <a:pt x="214" y="390"/>
                      <a:pt x="215" y="390"/>
                      <a:pt x="215" y="389"/>
                    </a:cubicBezTo>
                    <a:cubicBezTo>
                      <a:pt x="216" y="389"/>
                      <a:pt x="217" y="389"/>
                      <a:pt x="217" y="390"/>
                    </a:cubicBezTo>
                    <a:cubicBezTo>
                      <a:pt x="217" y="391"/>
                      <a:pt x="216" y="391"/>
                      <a:pt x="216" y="392"/>
                    </a:cubicBezTo>
                    <a:cubicBezTo>
                      <a:pt x="216" y="392"/>
                      <a:pt x="215" y="392"/>
                      <a:pt x="215" y="392"/>
                    </a:cubicBezTo>
                    <a:cubicBezTo>
                      <a:pt x="215" y="392"/>
                      <a:pt x="215" y="393"/>
                      <a:pt x="214" y="393"/>
                    </a:cubicBezTo>
                    <a:cubicBezTo>
                      <a:pt x="213" y="394"/>
                      <a:pt x="212" y="394"/>
                      <a:pt x="211" y="396"/>
                    </a:cubicBezTo>
                    <a:cubicBezTo>
                      <a:pt x="210" y="395"/>
                      <a:pt x="210" y="395"/>
                      <a:pt x="210" y="395"/>
                    </a:cubicBezTo>
                    <a:cubicBezTo>
                      <a:pt x="209" y="396"/>
                      <a:pt x="209" y="397"/>
                      <a:pt x="208" y="398"/>
                    </a:cubicBezTo>
                    <a:cubicBezTo>
                      <a:pt x="207" y="397"/>
                      <a:pt x="208" y="399"/>
                      <a:pt x="207" y="398"/>
                    </a:cubicBezTo>
                    <a:cubicBezTo>
                      <a:pt x="206" y="399"/>
                      <a:pt x="206" y="400"/>
                      <a:pt x="204" y="400"/>
                    </a:cubicBezTo>
                    <a:cubicBezTo>
                      <a:pt x="204" y="399"/>
                      <a:pt x="204" y="399"/>
                      <a:pt x="204" y="399"/>
                    </a:cubicBezTo>
                    <a:cubicBezTo>
                      <a:pt x="204" y="398"/>
                      <a:pt x="205" y="396"/>
                      <a:pt x="206" y="398"/>
                    </a:cubicBezTo>
                    <a:close/>
                    <a:moveTo>
                      <a:pt x="199" y="421"/>
                    </a:moveTo>
                    <a:cubicBezTo>
                      <a:pt x="199" y="420"/>
                      <a:pt x="199" y="419"/>
                      <a:pt x="199" y="419"/>
                    </a:cubicBezTo>
                    <a:cubicBezTo>
                      <a:pt x="200" y="419"/>
                      <a:pt x="200" y="418"/>
                      <a:pt x="200" y="418"/>
                    </a:cubicBezTo>
                    <a:cubicBezTo>
                      <a:pt x="200" y="418"/>
                      <a:pt x="201" y="418"/>
                      <a:pt x="201" y="418"/>
                    </a:cubicBezTo>
                    <a:cubicBezTo>
                      <a:pt x="201" y="418"/>
                      <a:pt x="201" y="417"/>
                      <a:pt x="201" y="417"/>
                    </a:cubicBezTo>
                    <a:cubicBezTo>
                      <a:pt x="201" y="416"/>
                      <a:pt x="202" y="417"/>
                      <a:pt x="202" y="416"/>
                    </a:cubicBezTo>
                    <a:cubicBezTo>
                      <a:pt x="202" y="416"/>
                      <a:pt x="202" y="416"/>
                      <a:pt x="202" y="416"/>
                    </a:cubicBezTo>
                    <a:cubicBezTo>
                      <a:pt x="203" y="415"/>
                      <a:pt x="204" y="416"/>
                      <a:pt x="204" y="415"/>
                    </a:cubicBezTo>
                    <a:cubicBezTo>
                      <a:pt x="205" y="414"/>
                      <a:pt x="204" y="414"/>
                      <a:pt x="204" y="413"/>
                    </a:cubicBezTo>
                    <a:cubicBezTo>
                      <a:pt x="205" y="413"/>
                      <a:pt x="205" y="414"/>
                      <a:pt x="206" y="414"/>
                    </a:cubicBezTo>
                    <a:cubicBezTo>
                      <a:pt x="207" y="413"/>
                      <a:pt x="207" y="411"/>
                      <a:pt x="208" y="411"/>
                    </a:cubicBezTo>
                    <a:cubicBezTo>
                      <a:pt x="208" y="409"/>
                      <a:pt x="210" y="409"/>
                      <a:pt x="211" y="410"/>
                    </a:cubicBezTo>
                    <a:cubicBezTo>
                      <a:pt x="211" y="411"/>
                      <a:pt x="211" y="411"/>
                      <a:pt x="210" y="411"/>
                    </a:cubicBezTo>
                    <a:cubicBezTo>
                      <a:pt x="210" y="411"/>
                      <a:pt x="210" y="412"/>
                      <a:pt x="210" y="412"/>
                    </a:cubicBezTo>
                    <a:cubicBezTo>
                      <a:pt x="210" y="412"/>
                      <a:pt x="209" y="412"/>
                      <a:pt x="209" y="412"/>
                    </a:cubicBezTo>
                    <a:cubicBezTo>
                      <a:pt x="209" y="413"/>
                      <a:pt x="209" y="413"/>
                      <a:pt x="209" y="413"/>
                    </a:cubicBezTo>
                    <a:cubicBezTo>
                      <a:pt x="209" y="414"/>
                      <a:pt x="211" y="414"/>
                      <a:pt x="211" y="415"/>
                    </a:cubicBezTo>
                    <a:cubicBezTo>
                      <a:pt x="210" y="414"/>
                      <a:pt x="210" y="415"/>
                      <a:pt x="209" y="416"/>
                    </a:cubicBezTo>
                    <a:cubicBezTo>
                      <a:pt x="209" y="416"/>
                      <a:pt x="209" y="416"/>
                      <a:pt x="209" y="416"/>
                    </a:cubicBezTo>
                    <a:cubicBezTo>
                      <a:pt x="208" y="416"/>
                      <a:pt x="208" y="415"/>
                      <a:pt x="208" y="415"/>
                    </a:cubicBezTo>
                    <a:cubicBezTo>
                      <a:pt x="207" y="416"/>
                      <a:pt x="207" y="416"/>
                      <a:pt x="206" y="417"/>
                    </a:cubicBezTo>
                    <a:cubicBezTo>
                      <a:pt x="207" y="418"/>
                      <a:pt x="206" y="418"/>
                      <a:pt x="206" y="419"/>
                    </a:cubicBezTo>
                    <a:cubicBezTo>
                      <a:pt x="205" y="419"/>
                      <a:pt x="205" y="419"/>
                      <a:pt x="205" y="418"/>
                    </a:cubicBezTo>
                    <a:cubicBezTo>
                      <a:pt x="204" y="418"/>
                      <a:pt x="205" y="419"/>
                      <a:pt x="204" y="419"/>
                    </a:cubicBezTo>
                    <a:cubicBezTo>
                      <a:pt x="204" y="419"/>
                      <a:pt x="203" y="419"/>
                      <a:pt x="203" y="419"/>
                    </a:cubicBezTo>
                    <a:cubicBezTo>
                      <a:pt x="202" y="419"/>
                      <a:pt x="203" y="420"/>
                      <a:pt x="203" y="421"/>
                    </a:cubicBezTo>
                    <a:cubicBezTo>
                      <a:pt x="202" y="420"/>
                      <a:pt x="203" y="420"/>
                      <a:pt x="202" y="420"/>
                    </a:cubicBezTo>
                    <a:cubicBezTo>
                      <a:pt x="202" y="420"/>
                      <a:pt x="202" y="421"/>
                      <a:pt x="202" y="421"/>
                    </a:cubicBezTo>
                    <a:cubicBezTo>
                      <a:pt x="202" y="421"/>
                      <a:pt x="202" y="422"/>
                      <a:pt x="202" y="422"/>
                    </a:cubicBezTo>
                    <a:cubicBezTo>
                      <a:pt x="201" y="422"/>
                      <a:pt x="199" y="420"/>
                      <a:pt x="199" y="422"/>
                    </a:cubicBezTo>
                    <a:cubicBezTo>
                      <a:pt x="199" y="422"/>
                      <a:pt x="199" y="422"/>
                      <a:pt x="198" y="422"/>
                    </a:cubicBezTo>
                    <a:cubicBezTo>
                      <a:pt x="198" y="421"/>
                      <a:pt x="198" y="421"/>
                      <a:pt x="199" y="421"/>
                    </a:cubicBezTo>
                    <a:close/>
                    <a:moveTo>
                      <a:pt x="190" y="411"/>
                    </a:moveTo>
                    <a:cubicBezTo>
                      <a:pt x="192" y="411"/>
                      <a:pt x="192" y="413"/>
                      <a:pt x="190" y="413"/>
                    </a:cubicBezTo>
                    <a:cubicBezTo>
                      <a:pt x="190" y="412"/>
                      <a:pt x="190" y="412"/>
                      <a:pt x="190" y="411"/>
                    </a:cubicBezTo>
                    <a:close/>
                    <a:moveTo>
                      <a:pt x="181" y="419"/>
                    </a:moveTo>
                    <a:cubicBezTo>
                      <a:pt x="183" y="419"/>
                      <a:pt x="183" y="417"/>
                      <a:pt x="185" y="417"/>
                    </a:cubicBezTo>
                    <a:cubicBezTo>
                      <a:pt x="186" y="417"/>
                      <a:pt x="185" y="416"/>
                      <a:pt x="185" y="415"/>
                    </a:cubicBezTo>
                    <a:cubicBezTo>
                      <a:pt x="186" y="415"/>
                      <a:pt x="187" y="415"/>
                      <a:pt x="187" y="414"/>
                    </a:cubicBezTo>
                    <a:cubicBezTo>
                      <a:pt x="188" y="413"/>
                      <a:pt x="189" y="414"/>
                      <a:pt x="189" y="414"/>
                    </a:cubicBezTo>
                    <a:cubicBezTo>
                      <a:pt x="189" y="416"/>
                      <a:pt x="187" y="415"/>
                      <a:pt x="187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5" y="418"/>
                      <a:pt x="186" y="418"/>
                      <a:pt x="186" y="419"/>
                    </a:cubicBezTo>
                    <a:cubicBezTo>
                      <a:pt x="185" y="419"/>
                      <a:pt x="185" y="419"/>
                      <a:pt x="185" y="419"/>
                    </a:cubicBezTo>
                    <a:cubicBezTo>
                      <a:pt x="184" y="420"/>
                      <a:pt x="184" y="421"/>
                      <a:pt x="183" y="420"/>
                    </a:cubicBezTo>
                    <a:cubicBezTo>
                      <a:pt x="183" y="422"/>
                      <a:pt x="183" y="423"/>
                      <a:pt x="182" y="425"/>
                    </a:cubicBezTo>
                    <a:cubicBezTo>
                      <a:pt x="181" y="424"/>
                      <a:pt x="181" y="423"/>
                      <a:pt x="181" y="423"/>
                    </a:cubicBezTo>
                    <a:cubicBezTo>
                      <a:pt x="180" y="421"/>
                      <a:pt x="182" y="421"/>
                      <a:pt x="181" y="419"/>
                    </a:cubicBezTo>
                    <a:close/>
                    <a:moveTo>
                      <a:pt x="176" y="427"/>
                    </a:moveTo>
                    <a:cubicBezTo>
                      <a:pt x="178" y="427"/>
                      <a:pt x="179" y="426"/>
                      <a:pt x="180" y="424"/>
                    </a:cubicBezTo>
                    <a:cubicBezTo>
                      <a:pt x="181" y="424"/>
                      <a:pt x="181" y="425"/>
                      <a:pt x="181" y="427"/>
                    </a:cubicBezTo>
                    <a:cubicBezTo>
                      <a:pt x="180" y="427"/>
                      <a:pt x="180" y="428"/>
                      <a:pt x="178" y="428"/>
                    </a:cubicBezTo>
                    <a:cubicBezTo>
                      <a:pt x="177" y="427"/>
                      <a:pt x="177" y="429"/>
                      <a:pt x="177" y="429"/>
                    </a:cubicBezTo>
                    <a:cubicBezTo>
                      <a:pt x="175" y="429"/>
                      <a:pt x="177" y="428"/>
                      <a:pt x="176" y="427"/>
                    </a:cubicBezTo>
                    <a:close/>
                    <a:moveTo>
                      <a:pt x="174" y="432"/>
                    </a:moveTo>
                    <a:cubicBezTo>
                      <a:pt x="175" y="432"/>
                      <a:pt x="175" y="434"/>
                      <a:pt x="174" y="434"/>
                    </a:cubicBezTo>
                    <a:cubicBezTo>
                      <a:pt x="174" y="433"/>
                      <a:pt x="174" y="433"/>
                      <a:pt x="174" y="432"/>
                    </a:cubicBezTo>
                    <a:close/>
                    <a:moveTo>
                      <a:pt x="173" y="436"/>
                    </a:moveTo>
                    <a:cubicBezTo>
                      <a:pt x="172" y="437"/>
                      <a:pt x="172" y="438"/>
                      <a:pt x="170" y="438"/>
                    </a:cubicBezTo>
                    <a:cubicBezTo>
                      <a:pt x="170" y="437"/>
                      <a:pt x="172" y="436"/>
                      <a:pt x="173" y="436"/>
                    </a:cubicBezTo>
                    <a:close/>
                    <a:moveTo>
                      <a:pt x="168" y="441"/>
                    </a:moveTo>
                    <a:cubicBezTo>
                      <a:pt x="168" y="441"/>
                      <a:pt x="170" y="441"/>
                      <a:pt x="169" y="440"/>
                    </a:cubicBezTo>
                    <a:cubicBezTo>
                      <a:pt x="170" y="440"/>
                      <a:pt x="170" y="440"/>
                      <a:pt x="170" y="440"/>
                    </a:cubicBezTo>
                    <a:cubicBezTo>
                      <a:pt x="170" y="442"/>
                      <a:pt x="169" y="441"/>
                      <a:pt x="168" y="442"/>
                    </a:cubicBezTo>
                    <a:cubicBezTo>
                      <a:pt x="168" y="443"/>
                      <a:pt x="168" y="445"/>
                      <a:pt x="167" y="445"/>
                    </a:cubicBezTo>
                    <a:cubicBezTo>
                      <a:pt x="167" y="444"/>
                      <a:pt x="167" y="442"/>
                      <a:pt x="168" y="442"/>
                    </a:cubicBezTo>
                    <a:cubicBezTo>
                      <a:pt x="168" y="441"/>
                      <a:pt x="168" y="441"/>
                      <a:pt x="168" y="441"/>
                    </a:cubicBezTo>
                    <a:close/>
                    <a:moveTo>
                      <a:pt x="247" y="396"/>
                    </a:moveTo>
                    <a:cubicBezTo>
                      <a:pt x="247" y="396"/>
                      <a:pt x="297" y="379"/>
                      <a:pt x="325" y="419"/>
                    </a:cubicBezTo>
                    <a:cubicBezTo>
                      <a:pt x="325" y="419"/>
                      <a:pt x="335" y="433"/>
                      <a:pt x="331" y="454"/>
                    </a:cubicBezTo>
                    <a:cubicBezTo>
                      <a:pt x="331" y="454"/>
                      <a:pt x="336" y="425"/>
                      <a:pt x="300" y="405"/>
                    </a:cubicBezTo>
                    <a:cubicBezTo>
                      <a:pt x="285" y="396"/>
                      <a:pt x="265" y="396"/>
                      <a:pt x="249" y="401"/>
                    </a:cubicBezTo>
                    <a:cubicBezTo>
                      <a:pt x="235" y="405"/>
                      <a:pt x="223" y="411"/>
                      <a:pt x="211" y="420"/>
                    </a:cubicBezTo>
                    <a:cubicBezTo>
                      <a:pt x="200" y="430"/>
                      <a:pt x="190" y="443"/>
                      <a:pt x="183" y="456"/>
                    </a:cubicBezTo>
                    <a:cubicBezTo>
                      <a:pt x="180" y="462"/>
                      <a:pt x="177" y="467"/>
                      <a:pt x="174" y="473"/>
                    </a:cubicBezTo>
                    <a:cubicBezTo>
                      <a:pt x="171" y="479"/>
                      <a:pt x="167" y="486"/>
                      <a:pt x="165" y="492"/>
                    </a:cubicBezTo>
                    <a:cubicBezTo>
                      <a:pt x="165" y="492"/>
                      <a:pt x="182" y="417"/>
                      <a:pt x="247" y="396"/>
                    </a:cubicBezTo>
                    <a:close/>
                    <a:moveTo>
                      <a:pt x="165" y="449"/>
                    </a:moveTo>
                    <a:cubicBezTo>
                      <a:pt x="165" y="448"/>
                      <a:pt x="165" y="447"/>
                      <a:pt x="165" y="447"/>
                    </a:cubicBezTo>
                    <a:cubicBezTo>
                      <a:pt x="165" y="447"/>
                      <a:pt x="166" y="447"/>
                      <a:pt x="166" y="445"/>
                    </a:cubicBezTo>
                    <a:cubicBezTo>
                      <a:pt x="167" y="445"/>
                      <a:pt x="166" y="447"/>
                      <a:pt x="167" y="448"/>
                    </a:cubicBezTo>
                    <a:cubicBezTo>
                      <a:pt x="166" y="448"/>
                      <a:pt x="165" y="449"/>
                      <a:pt x="165" y="450"/>
                    </a:cubicBezTo>
                    <a:cubicBezTo>
                      <a:pt x="165" y="450"/>
                      <a:pt x="164" y="450"/>
                      <a:pt x="165" y="449"/>
                    </a:cubicBezTo>
                    <a:cubicBezTo>
                      <a:pt x="165" y="449"/>
                      <a:pt x="165" y="449"/>
                      <a:pt x="165" y="449"/>
                    </a:cubicBezTo>
                    <a:close/>
                    <a:moveTo>
                      <a:pt x="137" y="502"/>
                    </a:moveTo>
                    <a:cubicBezTo>
                      <a:pt x="138" y="502"/>
                      <a:pt x="138" y="505"/>
                      <a:pt x="138" y="506"/>
                    </a:cubicBezTo>
                    <a:cubicBezTo>
                      <a:pt x="137" y="507"/>
                      <a:pt x="137" y="503"/>
                      <a:pt x="137" y="502"/>
                    </a:cubicBezTo>
                    <a:close/>
                    <a:moveTo>
                      <a:pt x="135" y="525"/>
                    </a:moveTo>
                    <a:cubicBezTo>
                      <a:pt x="135" y="526"/>
                      <a:pt x="135" y="527"/>
                      <a:pt x="135" y="528"/>
                    </a:cubicBezTo>
                    <a:cubicBezTo>
                      <a:pt x="133" y="528"/>
                      <a:pt x="134" y="525"/>
                      <a:pt x="135" y="525"/>
                    </a:cubicBezTo>
                    <a:close/>
                    <a:moveTo>
                      <a:pt x="135" y="537"/>
                    </a:moveTo>
                    <a:cubicBezTo>
                      <a:pt x="133" y="538"/>
                      <a:pt x="135" y="530"/>
                      <a:pt x="135" y="530"/>
                    </a:cubicBezTo>
                    <a:cubicBezTo>
                      <a:pt x="137" y="530"/>
                      <a:pt x="135" y="537"/>
                      <a:pt x="135" y="537"/>
                    </a:cubicBezTo>
                    <a:close/>
                    <a:moveTo>
                      <a:pt x="136" y="544"/>
                    </a:moveTo>
                    <a:cubicBezTo>
                      <a:pt x="134" y="544"/>
                      <a:pt x="135" y="543"/>
                      <a:pt x="135" y="541"/>
                    </a:cubicBezTo>
                    <a:cubicBezTo>
                      <a:pt x="135" y="541"/>
                      <a:pt x="135" y="539"/>
                      <a:pt x="135" y="539"/>
                    </a:cubicBezTo>
                    <a:cubicBezTo>
                      <a:pt x="136" y="539"/>
                      <a:pt x="136" y="539"/>
                      <a:pt x="136" y="539"/>
                    </a:cubicBezTo>
                    <a:cubicBezTo>
                      <a:pt x="136" y="540"/>
                      <a:pt x="136" y="540"/>
                      <a:pt x="136" y="541"/>
                    </a:cubicBezTo>
                    <a:cubicBezTo>
                      <a:pt x="136" y="542"/>
                      <a:pt x="137" y="543"/>
                      <a:pt x="136" y="544"/>
                    </a:cubicBezTo>
                    <a:close/>
                    <a:moveTo>
                      <a:pt x="138" y="513"/>
                    </a:moveTo>
                    <a:cubicBezTo>
                      <a:pt x="138" y="515"/>
                      <a:pt x="137" y="517"/>
                      <a:pt x="136" y="518"/>
                    </a:cubicBezTo>
                    <a:cubicBezTo>
                      <a:pt x="136" y="519"/>
                      <a:pt x="136" y="520"/>
                      <a:pt x="136" y="522"/>
                    </a:cubicBezTo>
                    <a:cubicBezTo>
                      <a:pt x="135" y="522"/>
                      <a:pt x="135" y="521"/>
                      <a:pt x="135" y="520"/>
                    </a:cubicBezTo>
                    <a:cubicBezTo>
                      <a:pt x="135" y="520"/>
                      <a:pt x="135" y="519"/>
                      <a:pt x="136" y="519"/>
                    </a:cubicBezTo>
                    <a:cubicBezTo>
                      <a:pt x="136" y="518"/>
                      <a:pt x="135" y="516"/>
                      <a:pt x="136" y="516"/>
                    </a:cubicBezTo>
                    <a:cubicBezTo>
                      <a:pt x="136" y="515"/>
                      <a:pt x="136" y="515"/>
                      <a:pt x="136" y="514"/>
                    </a:cubicBezTo>
                    <a:cubicBezTo>
                      <a:pt x="136" y="512"/>
                      <a:pt x="137" y="513"/>
                      <a:pt x="137" y="512"/>
                    </a:cubicBezTo>
                    <a:cubicBezTo>
                      <a:pt x="137" y="510"/>
                      <a:pt x="138" y="509"/>
                      <a:pt x="139" y="507"/>
                    </a:cubicBezTo>
                    <a:cubicBezTo>
                      <a:pt x="139" y="507"/>
                      <a:pt x="139" y="508"/>
                      <a:pt x="139" y="508"/>
                    </a:cubicBezTo>
                    <a:cubicBezTo>
                      <a:pt x="139" y="510"/>
                      <a:pt x="138" y="511"/>
                      <a:pt x="138" y="513"/>
                    </a:cubicBezTo>
                    <a:close/>
                    <a:moveTo>
                      <a:pt x="139" y="506"/>
                    </a:moveTo>
                    <a:cubicBezTo>
                      <a:pt x="139" y="503"/>
                      <a:pt x="139" y="503"/>
                      <a:pt x="139" y="503"/>
                    </a:cubicBezTo>
                    <a:cubicBezTo>
                      <a:pt x="140" y="502"/>
                      <a:pt x="140" y="507"/>
                      <a:pt x="139" y="506"/>
                    </a:cubicBezTo>
                    <a:close/>
                    <a:moveTo>
                      <a:pt x="140" y="498"/>
                    </a:moveTo>
                    <a:cubicBezTo>
                      <a:pt x="139" y="498"/>
                      <a:pt x="139" y="497"/>
                      <a:pt x="139" y="497"/>
                    </a:cubicBezTo>
                    <a:cubicBezTo>
                      <a:pt x="138" y="496"/>
                      <a:pt x="140" y="496"/>
                      <a:pt x="140" y="496"/>
                    </a:cubicBezTo>
                    <a:cubicBezTo>
                      <a:pt x="140" y="494"/>
                      <a:pt x="139" y="494"/>
                      <a:pt x="139" y="493"/>
                    </a:cubicBezTo>
                    <a:cubicBezTo>
                      <a:pt x="139" y="493"/>
                      <a:pt x="140" y="493"/>
                      <a:pt x="140" y="493"/>
                    </a:cubicBezTo>
                    <a:cubicBezTo>
                      <a:pt x="141" y="494"/>
                      <a:pt x="140" y="495"/>
                      <a:pt x="141" y="495"/>
                    </a:cubicBezTo>
                    <a:cubicBezTo>
                      <a:pt x="141" y="496"/>
                      <a:pt x="139" y="496"/>
                      <a:pt x="140" y="498"/>
                    </a:cubicBezTo>
                    <a:close/>
                    <a:moveTo>
                      <a:pt x="289" y="273"/>
                    </a:moveTo>
                    <a:cubicBezTo>
                      <a:pt x="289" y="273"/>
                      <a:pt x="289" y="273"/>
                      <a:pt x="289" y="273"/>
                    </a:cubicBezTo>
                    <a:cubicBezTo>
                      <a:pt x="290" y="273"/>
                      <a:pt x="290" y="273"/>
                      <a:pt x="291" y="273"/>
                    </a:cubicBezTo>
                    <a:cubicBezTo>
                      <a:pt x="292" y="272"/>
                      <a:pt x="292" y="272"/>
                      <a:pt x="292" y="271"/>
                    </a:cubicBezTo>
                    <a:cubicBezTo>
                      <a:pt x="293" y="271"/>
                      <a:pt x="295" y="271"/>
                      <a:pt x="295" y="271"/>
                    </a:cubicBezTo>
                    <a:cubicBezTo>
                      <a:pt x="295" y="271"/>
                      <a:pt x="295" y="271"/>
                      <a:pt x="296" y="271"/>
                    </a:cubicBezTo>
                    <a:cubicBezTo>
                      <a:pt x="296" y="271"/>
                      <a:pt x="296" y="270"/>
                      <a:pt x="297" y="271"/>
                    </a:cubicBezTo>
                    <a:cubicBezTo>
                      <a:pt x="297" y="270"/>
                      <a:pt x="298" y="270"/>
                      <a:pt x="298" y="270"/>
                    </a:cubicBezTo>
                    <a:cubicBezTo>
                      <a:pt x="298" y="270"/>
                      <a:pt x="299" y="270"/>
                      <a:pt x="299" y="270"/>
                    </a:cubicBezTo>
                    <a:cubicBezTo>
                      <a:pt x="299" y="270"/>
                      <a:pt x="300" y="270"/>
                      <a:pt x="300" y="270"/>
                    </a:cubicBezTo>
                    <a:cubicBezTo>
                      <a:pt x="300" y="270"/>
                      <a:pt x="301" y="270"/>
                      <a:pt x="301" y="270"/>
                    </a:cubicBezTo>
                    <a:cubicBezTo>
                      <a:pt x="301" y="270"/>
                      <a:pt x="302" y="270"/>
                      <a:pt x="302" y="269"/>
                    </a:cubicBezTo>
                    <a:cubicBezTo>
                      <a:pt x="302" y="269"/>
                      <a:pt x="302" y="269"/>
                      <a:pt x="302" y="269"/>
                    </a:cubicBezTo>
                    <a:cubicBezTo>
                      <a:pt x="302" y="268"/>
                      <a:pt x="302" y="267"/>
                      <a:pt x="302" y="266"/>
                    </a:cubicBezTo>
                    <a:cubicBezTo>
                      <a:pt x="303" y="267"/>
                      <a:pt x="303" y="267"/>
                      <a:pt x="304" y="267"/>
                    </a:cubicBezTo>
                    <a:cubicBezTo>
                      <a:pt x="305" y="266"/>
                      <a:pt x="306" y="264"/>
                      <a:pt x="308" y="263"/>
                    </a:cubicBezTo>
                    <a:cubicBezTo>
                      <a:pt x="308" y="263"/>
                      <a:pt x="308" y="263"/>
                      <a:pt x="308" y="262"/>
                    </a:cubicBezTo>
                    <a:cubicBezTo>
                      <a:pt x="308" y="263"/>
                      <a:pt x="309" y="263"/>
                      <a:pt x="309" y="263"/>
                    </a:cubicBezTo>
                    <a:cubicBezTo>
                      <a:pt x="311" y="261"/>
                      <a:pt x="314" y="260"/>
                      <a:pt x="317" y="258"/>
                    </a:cubicBezTo>
                    <a:cubicBezTo>
                      <a:pt x="317" y="257"/>
                      <a:pt x="317" y="257"/>
                      <a:pt x="317" y="256"/>
                    </a:cubicBezTo>
                    <a:cubicBezTo>
                      <a:pt x="319" y="258"/>
                      <a:pt x="319" y="255"/>
                      <a:pt x="320" y="255"/>
                    </a:cubicBezTo>
                    <a:cubicBezTo>
                      <a:pt x="320" y="255"/>
                      <a:pt x="320" y="255"/>
                      <a:pt x="321" y="256"/>
                    </a:cubicBezTo>
                    <a:cubicBezTo>
                      <a:pt x="322" y="255"/>
                      <a:pt x="323" y="254"/>
                      <a:pt x="325" y="253"/>
                    </a:cubicBezTo>
                    <a:cubicBezTo>
                      <a:pt x="328" y="251"/>
                      <a:pt x="446" y="200"/>
                      <a:pt x="428" y="131"/>
                    </a:cubicBezTo>
                    <a:cubicBezTo>
                      <a:pt x="425" y="123"/>
                      <a:pt x="412" y="99"/>
                      <a:pt x="400" y="93"/>
                    </a:cubicBezTo>
                    <a:cubicBezTo>
                      <a:pt x="413" y="98"/>
                      <a:pt x="429" y="115"/>
                      <a:pt x="435" y="135"/>
                    </a:cubicBezTo>
                    <a:cubicBezTo>
                      <a:pt x="445" y="168"/>
                      <a:pt x="419" y="195"/>
                      <a:pt x="403" y="209"/>
                    </a:cubicBezTo>
                    <a:cubicBezTo>
                      <a:pt x="387" y="222"/>
                      <a:pt x="357" y="240"/>
                      <a:pt x="339" y="250"/>
                    </a:cubicBezTo>
                    <a:cubicBezTo>
                      <a:pt x="329" y="255"/>
                      <a:pt x="324" y="258"/>
                      <a:pt x="319" y="260"/>
                    </a:cubicBezTo>
                    <a:cubicBezTo>
                      <a:pt x="318" y="261"/>
                      <a:pt x="317" y="262"/>
                      <a:pt x="316" y="263"/>
                    </a:cubicBezTo>
                    <a:cubicBezTo>
                      <a:pt x="316" y="264"/>
                      <a:pt x="315" y="263"/>
                      <a:pt x="314" y="263"/>
                    </a:cubicBezTo>
                    <a:cubicBezTo>
                      <a:pt x="313" y="264"/>
                      <a:pt x="311" y="265"/>
                      <a:pt x="309" y="266"/>
                    </a:cubicBezTo>
                    <a:cubicBezTo>
                      <a:pt x="309" y="266"/>
                      <a:pt x="309" y="267"/>
                      <a:pt x="309" y="267"/>
                    </a:cubicBezTo>
                    <a:cubicBezTo>
                      <a:pt x="309" y="267"/>
                      <a:pt x="308" y="267"/>
                      <a:pt x="308" y="267"/>
                    </a:cubicBezTo>
                    <a:cubicBezTo>
                      <a:pt x="307" y="268"/>
                      <a:pt x="307" y="267"/>
                      <a:pt x="307" y="267"/>
                    </a:cubicBezTo>
                    <a:cubicBezTo>
                      <a:pt x="306" y="268"/>
                      <a:pt x="306" y="268"/>
                      <a:pt x="306" y="268"/>
                    </a:cubicBezTo>
                    <a:cubicBezTo>
                      <a:pt x="305" y="268"/>
                      <a:pt x="305" y="268"/>
                      <a:pt x="305" y="268"/>
                    </a:cubicBezTo>
                    <a:cubicBezTo>
                      <a:pt x="304" y="269"/>
                      <a:pt x="304" y="269"/>
                      <a:pt x="304" y="269"/>
                    </a:cubicBezTo>
                    <a:cubicBezTo>
                      <a:pt x="303" y="269"/>
                      <a:pt x="303" y="269"/>
                      <a:pt x="303" y="269"/>
                    </a:cubicBezTo>
                    <a:cubicBezTo>
                      <a:pt x="302" y="270"/>
                      <a:pt x="303" y="270"/>
                      <a:pt x="302" y="270"/>
                    </a:cubicBezTo>
                    <a:cubicBezTo>
                      <a:pt x="302" y="270"/>
                      <a:pt x="302" y="270"/>
                      <a:pt x="302" y="270"/>
                    </a:cubicBezTo>
                    <a:cubicBezTo>
                      <a:pt x="301" y="270"/>
                      <a:pt x="301" y="270"/>
                      <a:pt x="301" y="270"/>
                    </a:cubicBezTo>
                    <a:cubicBezTo>
                      <a:pt x="300" y="271"/>
                      <a:pt x="299" y="272"/>
                      <a:pt x="299" y="272"/>
                    </a:cubicBezTo>
                    <a:cubicBezTo>
                      <a:pt x="298" y="272"/>
                      <a:pt x="298" y="272"/>
                      <a:pt x="298" y="272"/>
                    </a:cubicBezTo>
                    <a:cubicBezTo>
                      <a:pt x="297" y="272"/>
                      <a:pt x="297" y="272"/>
                      <a:pt x="297" y="272"/>
                    </a:cubicBezTo>
                    <a:cubicBezTo>
                      <a:pt x="296" y="272"/>
                      <a:pt x="296" y="272"/>
                      <a:pt x="295" y="272"/>
                    </a:cubicBezTo>
                    <a:cubicBezTo>
                      <a:pt x="295" y="272"/>
                      <a:pt x="296" y="273"/>
                      <a:pt x="295" y="273"/>
                    </a:cubicBezTo>
                    <a:cubicBezTo>
                      <a:pt x="294" y="274"/>
                      <a:pt x="293" y="274"/>
                      <a:pt x="292" y="273"/>
                    </a:cubicBezTo>
                    <a:cubicBezTo>
                      <a:pt x="291" y="274"/>
                      <a:pt x="289" y="274"/>
                      <a:pt x="289" y="274"/>
                    </a:cubicBezTo>
                    <a:cubicBezTo>
                      <a:pt x="289" y="274"/>
                      <a:pt x="288" y="274"/>
                      <a:pt x="288" y="275"/>
                    </a:cubicBezTo>
                    <a:cubicBezTo>
                      <a:pt x="288" y="275"/>
                      <a:pt x="288" y="274"/>
                      <a:pt x="288" y="274"/>
                    </a:cubicBezTo>
                    <a:cubicBezTo>
                      <a:pt x="287" y="273"/>
                      <a:pt x="287" y="273"/>
                      <a:pt x="287" y="273"/>
                    </a:cubicBezTo>
                    <a:cubicBezTo>
                      <a:pt x="287" y="273"/>
                      <a:pt x="289" y="273"/>
                      <a:pt x="289" y="273"/>
                    </a:cubicBezTo>
                    <a:close/>
                    <a:moveTo>
                      <a:pt x="284" y="292"/>
                    </a:moveTo>
                    <a:cubicBezTo>
                      <a:pt x="284" y="291"/>
                      <a:pt x="285" y="292"/>
                      <a:pt x="285" y="292"/>
                    </a:cubicBezTo>
                    <a:cubicBezTo>
                      <a:pt x="285" y="292"/>
                      <a:pt x="285" y="291"/>
                      <a:pt x="286" y="291"/>
                    </a:cubicBezTo>
                    <a:cubicBezTo>
                      <a:pt x="286" y="291"/>
                      <a:pt x="286" y="291"/>
                      <a:pt x="287" y="291"/>
                    </a:cubicBezTo>
                    <a:cubicBezTo>
                      <a:pt x="287" y="291"/>
                      <a:pt x="287" y="290"/>
                      <a:pt x="287" y="290"/>
                    </a:cubicBezTo>
                    <a:cubicBezTo>
                      <a:pt x="287" y="290"/>
                      <a:pt x="287" y="290"/>
                      <a:pt x="287" y="290"/>
                    </a:cubicBezTo>
                    <a:cubicBezTo>
                      <a:pt x="288" y="290"/>
                      <a:pt x="288" y="290"/>
                      <a:pt x="289" y="289"/>
                    </a:cubicBezTo>
                    <a:cubicBezTo>
                      <a:pt x="289" y="289"/>
                      <a:pt x="289" y="290"/>
                      <a:pt x="290" y="290"/>
                    </a:cubicBezTo>
                    <a:cubicBezTo>
                      <a:pt x="290" y="289"/>
                      <a:pt x="291" y="289"/>
                      <a:pt x="292" y="290"/>
                    </a:cubicBezTo>
                    <a:cubicBezTo>
                      <a:pt x="291" y="290"/>
                      <a:pt x="291" y="291"/>
                      <a:pt x="290" y="291"/>
                    </a:cubicBezTo>
                    <a:cubicBezTo>
                      <a:pt x="290" y="291"/>
                      <a:pt x="290" y="290"/>
                      <a:pt x="290" y="290"/>
                    </a:cubicBezTo>
                    <a:cubicBezTo>
                      <a:pt x="290" y="290"/>
                      <a:pt x="289" y="291"/>
                      <a:pt x="289" y="291"/>
                    </a:cubicBezTo>
                    <a:cubicBezTo>
                      <a:pt x="289" y="291"/>
                      <a:pt x="288" y="290"/>
                      <a:pt x="287" y="292"/>
                    </a:cubicBezTo>
                    <a:cubicBezTo>
                      <a:pt x="287" y="292"/>
                      <a:pt x="287" y="293"/>
                      <a:pt x="286" y="293"/>
                    </a:cubicBezTo>
                    <a:cubicBezTo>
                      <a:pt x="286" y="293"/>
                      <a:pt x="285" y="293"/>
                      <a:pt x="285" y="293"/>
                    </a:cubicBezTo>
                    <a:cubicBezTo>
                      <a:pt x="285" y="293"/>
                      <a:pt x="284" y="293"/>
                      <a:pt x="283" y="292"/>
                    </a:cubicBezTo>
                    <a:cubicBezTo>
                      <a:pt x="284" y="292"/>
                      <a:pt x="283" y="292"/>
                      <a:pt x="284" y="292"/>
                    </a:cubicBezTo>
                    <a:close/>
                    <a:moveTo>
                      <a:pt x="282" y="292"/>
                    </a:moveTo>
                    <a:cubicBezTo>
                      <a:pt x="283" y="293"/>
                      <a:pt x="283" y="294"/>
                      <a:pt x="284" y="295"/>
                    </a:cubicBezTo>
                    <a:cubicBezTo>
                      <a:pt x="283" y="296"/>
                      <a:pt x="283" y="294"/>
                      <a:pt x="282" y="294"/>
                    </a:cubicBezTo>
                    <a:cubicBezTo>
                      <a:pt x="281" y="294"/>
                      <a:pt x="280" y="294"/>
                      <a:pt x="278" y="295"/>
                    </a:cubicBezTo>
                    <a:cubicBezTo>
                      <a:pt x="278" y="292"/>
                      <a:pt x="281" y="293"/>
                      <a:pt x="282" y="292"/>
                    </a:cubicBezTo>
                    <a:close/>
                    <a:moveTo>
                      <a:pt x="282" y="279"/>
                    </a:moveTo>
                    <a:cubicBezTo>
                      <a:pt x="282" y="279"/>
                      <a:pt x="281" y="280"/>
                      <a:pt x="282" y="280"/>
                    </a:cubicBezTo>
                    <a:cubicBezTo>
                      <a:pt x="281" y="281"/>
                      <a:pt x="280" y="280"/>
                      <a:pt x="280" y="281"/>
                    </a:cubicBezTo>
                    <a:cubicBezTo>
                      <a:pt x="279" y="281"/>
                      <a:pt x="277" y="283"/>
                      <a:pt x="276" y="282"/>
                    </a:cubicBezTo>
                    <a:cubicBezTo>
                      <a:pt x="278" y="281"/>
                      <a:pt x="280" y="279"/>
                      <a:pt x="282" y="279"/>
                    </a:cubicBezTo>
                    <a:close/>
                    <a:moveTo>
                      <a:pt x="256" y="274"/>
                    </a:moveTo>
                    <a:cubicBezTo>
                      <a:pt x="257" y="274"/>
                      <a:pt x="257" y="274"/>
                      <a:pt x="258" y="273"/>
                    </a:cubicBezTo>
                    <a:cubicBezTo>
                      <a:pt x="259" y="273"/>
                      <a:pt x="259" y="274"/>
                      <a:pt x="259" y="275"/>
                    </a:cubicBezTo>
                    <a:cubicBezTo>
                      <a:pt x="258" y="275"/>
                      <a:pt x="257" y="275"/>
                      <a:pt x="256" y="276"/>
                    </a:cubicBezTo>
                    <a:cubicBezTo>
                      <a:pt x="256" y="275"/>
                      <a:pt x="256" y="275"/>
                      <a:pt x="256" y="274"/>
                    </a:cubicBezTo>
                    <a:close/>
                    <a:moveTo>
                      <a:pt x="249" y="294"/>
                    </a:moveTo>
                    <a:cubicBezTo>
                      <a:pt x="252" y="293"/>
                      <a:pt x="252" y="293"/>
                      <a:pt x="252" y="293"/>
                    </a:cubicBezTo>
                    <a:cubicBezTo>
                      <a:pt x="252" y="294"/>
                      <a:pt x="247" y="297"/>
                      <a:pt x="246" y="297"/>
                    </a:cubicBezTo>
                    <a:cubicBezTo>
                      <a:pt x="246" y="296"/>
                      <a:pt x="248" y="294"/>
                      <a:pt x="249" y="294"/>
                    </a:cubicBezTo>
                    <a:close/>
                    <a:moveTo>
                      <a:pt x="238" y="326"/>
                    </a:moveTo>
                    <a:cubicBezTo>
                      <a:pt x="238" y="327"/>
                      <a:pt x="237" y="325"/>
                      <a:pt x="236" y="326"/>
                    </a:cubicBezTo>
                    <a:cubicBezTo>
                      <a:pt x="235" y="327"/>
                      <a:pt x="234" y="329"/>
                      <a:pt x="233" y="327"/>
                    </a:cubicBezTo>
                    <a:cubicBezTo>
                      <a:pt x="234" y="326"/>
                      <a:pt x="235" y="326"/>
                      <a:pt x="236" y="326"/>
                    </a:cubicBezTo>
                    <a:cubicBezTo>
                      <a:pt x="237" y="325"/>
                      <a:pt x="238" y="324"/>
                      <a:pt x="239" y="324"/>
                    </a:cubicBezTo>
                    <a:cubicBezTo>
                      <a:pt x="239" y="325"/>
                      <a:pt x="239" y="325"/>
                      <a:pt x="238" y="326"/>
                    </a:cubicBezTo>
                    <a:close/>
                    <a:moveTo>
                      <a:pt x="243" y="313"/>
                    </a:moveTo>
                    <a:cubicBezTo>
                      <a:pt x="243" y="315"/>
                      <a:pt x="241" y="314"/>
                      <a:pt x="241" y="314"/>
                    </a:cubicBezTo>
                    <a:cubicBezTo>
                      <a:pt x="240" y="312"/>
                      <a:pt x="242" y="314"/>
                      <a:pt x="243" y="313"/>
                    </a:cubicBezTo>
                    <a:close/>
                    <a:moveTo>
                      <a:pt x="240" y="314"/>
                    </a:moveTo>
                    <a:cubicBezTo>
                      <a:pt x="240" y="315"/>
                      <a:pt x="240" y="315"/>
                      <a:pt x="240" y="316"/>
                    </a:cubicBezTo>
                    <a:cubicBezTo>
                      <a:pt x="240" y="316"/>
                      <a:pt x="239" y="317"/>
                      <a:pt x="239" y="317"/>
                    </a:cubicBezTo>
                    <a:cubicBezTo>
                      <a:pt x="238" y="316"/>
                      <a:pt x="239" y="315"/>
                      <a:pt x="240" y="314"/>
                    </a:cubicBezTo>
                    <a:close/>
                    <a:moveTo>
                      <a:pt x="237" y="317"/>
                    </a:moveTo>
                    <a:cubicBezTo>
                      <a:pt x="238" y="318"/>
                      <a:pt x="236" y="318"/>
                      <a:pt x="235" y="319"/>
                    </a:cubicBezTo>
                    <a:cubicBezTo>
                      <a:pt x="234" y="320"/>
                      <a:pt x="233" y="321"/>
                      <a:pt x="232" y="321"/>
                    </a:cubicBezTo>
                    <a:cubicBezTo>
                      <a:pt x="232" y="319"/>
                      <a:pt x="236" y="318"/>
                      <a:pt x="237" y="317"/>
                    </a:cubicBezTo>
                    <a:close/>
                    <a:moveTo>
                      <a:pt x="231" y="303"/>
                    </a:moveTo>
                    <a:cubicBezTo>
                      <a:pt x="234" y="302"/>
                      <a:pt x="231" y="306"/>
                      <a:pt x="230" y="306"/>
                    </a:cubicBezTo>
                    <a:cubicBezTo>
                      <a:pt x="229" y="305"/>
                      <a:pt x="230" y="304"/>
                      <a:pt x="231" y="303"/>
                    </a:cubicBezTo>
                    <a:close/>
                    <a:moveTo>
                      <a:pt x="218" y="338"/>
                    </a:moveTo>
                    <a:cubicBezTo>
                      <a:pt x="218" y="338"/>
                      <a:pt x="217" y="338"/>
                      <a:pt x="216" y="337"/>
                    </a:cubicBezTo>
                    <a:cubicBezTo>
                      <a:pt x="217" y="336"/>
                      <a:pt x="218" y="338"/>
                      <a:pt x="219" y="337"/>
                    </a:cubicBezTo>
                    <a:cubicBezTo>
                      <a:pt x="219" y="336"/>
                      <a:pt x="218" y="336"/>
                      <a:pt x="218" y="336"/>
                    </a:cubicBezTo>
                    <a:cubicBezTo>
                      <a:pt x="218" y="335"/>
                      <a:pt x="220" y="333"/>
                      <a:pt x="221" y="333"/>
                    </a:cubicBezTo>
                    <a:cubicBezTo>
                      <a:pt x="222" y="335"/>
                      <a:pt x="220" y="336"/>
                      <a:pt x="218" y="338"/>
                    </a:cubicBezTo>
                    <a:close/>
                    <a:moveTo>
                      <a:pt x="229" y="305"/>
                    </a:moveTo>
                    <a:cubicBezTo>
                      <a:pt x="229" y="306"/>
                      <a:pt x="225" y="310"/>
                      <a:pt x="224" y="310"/>
                    </a:cubicBezTo>
                    <a:cubicBezTo>
                      <a:pt x="224" y="310"/>
                      <a:pt x="228" y="305"/>
                      <a:pt x="229" y="305"/>
                    </a:cubicBezTo>
                    <a:close/>
                    <a:moveTo>
                      <a:pt x="213" y="319"/>
                    </a:moveTo>
                    <a:cubicBezTo>
                      <a:pt x="213" y="318"/>
                      <a:pt x="214" y="318"/>
                      <a:pt x="214" y="318"/>
                    </a:cubicBezTo>
                    <a:cubicBezTo>
                      <a:pt x="215" y="317"/>
                      <a:pt x="217" y="316"/>
                      <a:pt x="217" y="315"/>
                    </a:cubicBezTo>
                    <a:cubicBezTo>
                      <a:pt x="217" y="315"/>
                      <a:pt x="217" y="315"/>
                      <a:pt x="217" y="315"/>
                    </a:cubicBezTo>
                    <a:cubicBezTo>
                      <a:pt x="218" y="314"/>
                      <a:pt x="218" y="314"/>
                      <a:pt x="219" y="314"/>
                    </a:cubicBezTo>
                    <a:cubicBezTo>
                      <a:pt x="220" y="314"/>
                      <a:pt x="220" y="313"/>
                      <a:pt x="221" y="313"/>
                    </a:cubicBezTo>
                    <a:cubicBezTo>
                      <a:pt x="221" y="312"/>
                      <a:pt x="221" y="313"/>
                      <a:pt x="221" y="313"/>
                    </a:cubicBezTo>
                    <a:cubicBezTo>
                      <a:pt x="222" y="312"/>
                      <a:pt x="224" y="311"/>
                      <a:pt x="225" y="311"/>
                    </a:cubicBezTo>
                    <a:cubicBezTo>
                      <a:pt x="225" y="312"/>
                      <a:pt x="223" y="315"/>
                      <a:pt x="222" y="315"/>
                    </a:cubicBezTo>
                    <a:cubicBezTo>
                      <a:pt x="222" y="314"/>
                      <a:pt x="222" y="314"/>
                      <a:pt x="223" y="313"/>
                    </a:cubicBezTo>
                    <a:cubicBezTo>
                      <a:pt x="222" y="312"/>
                      <a:pt x="221" y="314"/>
                      <a:pt x="221" y="315"/>
                    </a:cubicBezTo>
                    <a:cubicBezTo>
                      <a:pt x="220" y="316"/>
                      <a:pt x="220" y="315"/>
                      <a:pt x="219" y="315"/>
                    </a:cubicBezTo>
                    <a:cubicBezTo>
                      <a:pt x="219" y="316"/>
                      <a:pt x="218" y="316"/>
                      <a:pt x="217" y="317"/>
                    </a:cubicBezTo>
                    <a:cubicBezTo>
                      <a:pt x="217" y="317"/>
                      <a:pt x="216" y="318"/>
                      <a:pt x="216" y="319"/>
                    </a:cubicBezTo>
                    <a:cubicBezTo>
                      <a:pt x="215" y="319"/>
                      <a:pt x="215" y="319"/>
                      <a:pt x="214" y="319"/>
                    </a:cubicBezTo>
                    <a:cubicBezTo>
                      <a:pt x="214" y="320"/>
                      <a:pt x="214" y="321"/>
                      <a:pt x="213" y="320"/>
                    </a:cubicBezTo>
                    <a:cubicBezTo>
                      <a:pt x="213" y="320"/>
                      <a:pt x="213" y="319"/>
                      <a:pt x="213" y="319"/>
                    </a:cubicBezTo>
                    <a:close/>
                    <a:moveTo>
                      <a:pt x="210" y="321"/>
                    </a:moveTo>
                    <a:cubicBezTo>
                      <a:pt x="211" y="322"/>
                      <a:pt x="211" y="322"/>
                      <a:pt x="211" y="322"/>
                    </a:cubicBezTo>
                    <a:cubicBezTo>
                      <a:pt x="211" y="323"/>
                      <a:pt x="211" y="324"/>
                      <a:pt x="210" y="324"/>
                    </a:cubicBezTo>
                    <a:cubicBezTo>
                      <a:pt x="210" y="322"/>
                      <a:pt x="209" y="322"/>
                      <a:pt x="209" y="324"/>
                    </a:cubicBezTo>
                    <a:cubicBezTo>
                      <a:pt x="208" y="323"/>
                      <a:pt x="210" y="322"/>
                      <a:pt x="210" y="321"/>
                    </a:cubicBezTo>
                    <a:close/>
                    <a:moveTo>
                      <a:pt x="93" y="498"/>
                    </a:moveTo>
                    <a:cubicBezTo>
                      <a:pt x="92" y="499"/>
                      <a:pt x="93" y="500"/>
                      <a:pt x="92" y="502"/>
                    </a:cubicBezTo>
                    <a:cubicBezTo>
                      <a:pt x="92" y="502"/>
                      <a:pt x="92" y="501"/>
                      <a:pt x="92" y="501"/>
                    </a:cubicBezTo>
                    <a:cubicBezTo>
                      <a:pt x="92" y="500"/>
                      <a:pt x="92" y="498"/>
                      <a:pt x="92" y="496"/>
                    </a:cubicBezTo>
                    <a:cubicBezTo>
                      <a:pt x="94" y="497"/>
                      <a:pt x="93" y="498"/>
                      <a:pt x="93" y="498"/>
                    </a:cubicBezTo>
                    <a:close/>
                    <a:moveTo>
                      <a:pt x="100" y="460"/>
                    </a:moveTo>
                    <a:cubicBezTo>
                      <a:pt x="99" y="460"/>
                      <a:pt x="98" y="459"/>
                      <a:pt x="98" y="460"/>
                    </a:cubicBezTo>
                    <a:cubicBezTo>
                      <a:pt x="98" y="460"/>
                      <a:pt x="98" y="461"/>
                      <a:pt x="98" y="461"/>
                    </a:cubicBezTo>
                    <a:cubicBezTo>
                      <a:pt x="98" y="461"/>
                      <a:pt x="98" y="461"/>
                      <a:pt x="98" y="461"/>
                    </a:cubicBezTo>
                    <a:cubicBezTo>
                      <a:pt x="98" y="460"/>
                      <a:pt x="98" y="460"/>
                      <a:pt x="98" y="459"/>
                    </a:cubicBezTo>
                    <a:cubicBezTo>
                      <a:pt x="98" y="459"/>
                      <a:pt x="98" y="458"/>
                      <a:pt x="98" y="458"/>
                    </a:cubicBezTo>
                    <a:cubicBezTo>
                      <a:pt x="98" y="458"/>
                      <a:pt x="98" y="458"/>
                      <a:pt x="99" y="458"/>
                    </a:cubicBezTo>
                    <a:cubicBezTo>
                      <a:pt x="99" y="458"/>
                      <a:pt x="99" y="458"/>
                      <a:pt x="99" y="458"/>
                    </a:cubicBezTo>
                    <a:cubicBezTo>
                      <a:pt x="99" y="458"/>
                      <a:pt x="99" y="459"/>
                      <a:pt x="99" y="459"/>
                    </a:cubicBezTo>
                    <a:cubicBezTo>
                      <a:pt x="99" y="459"/>
                      <a:pt x="100" y="459"/>
                      <a:pt x="100" y="459"/>
                    </a:cubicBezTo>
                    <a:cubicBezTo>
                      <a:pt x="100" y="459"/>
                      <a:pt x="100" y="460"/>
                      <a:pt x="100" y="460"/>
                    </a:cubicBezTo>
                    <a:cubicBezTo>
                      <a:pt x="100" y="460"/>
                      <a:pt x="100" y="460"/>
                      <a:pt x="100" y="460"/>
                    </a:cubicBezTo>
                    <a:close/>
                    <a:moveTo>
                      <a:pt x="104" y="446"/>
                    </a:moveTo>
                    <a:cubicBezTo>
                      <a:pt x="104" y="446"/>
                      <a:pt x="104" y="445"/>
                      <a:pt x="104" y="444"/>
                    </a:cubicBezTo>
                    <a:cubicBezTo>
                      <a:pt x="103" y="444"/>
                      <a:pt x="103" y="446"/>
                      <a:pt x="103" y="447"/>
                    </a:cubicBezTo>
                    <a:cubicBezTo>
                      <a:pt x="104" y="448"/>
                      <a:pt x="103" y="447"/>
                      <a:pt x="102" y="448"/>
                    </a:cubicBezTo>
                    <a:cubicBezTo>
                      <a:pt x="103" y="449"/>
                      <a:pt x="102" y="450"/>
                      <a:pt x="101" y="451"/>
                    </a:cubicBezTo>
                    <a:cubicBezTo>
                      <a:pt x="101" y="451"/>
                      <a:pt x="101" y="452"/>
                      <a:pt x="101" y="453"/>
                    </a:cubicBezTo>
                    <a:cubicBezTo>
                      <a:pt x="101" y="454"/>
                      <a:pt x="101" y="454"/>
                      <a:pt x="101" y="454"/>
                    </a:cubicBezTo>
                    <a:cubicBezTo>
                      <a:pt x="100" y="455"/>
                      <a:pt x="100" y="456"/>
                      <a:pt x="100" y="456"/>
                    </a:cubicBezTo>
                    <a:cubicBezTo>
                      <a:pt x="99" y="455"/>
                      <a:pt x="99" y="455"/>
                      <a:pt x="99" y="455"/>
                    </a:cubicBezTo>
                    <a:cubicBezTo>
                      <a:pt x="99" y="454"/>
                      <a:pt x="99" y="454"/>
                      <a:pt x="100" y="453"/>
                    </a:cubicBezTo>
                    <a:cubicBezTo>
                      <a:pt x="100" y="452"/>
                      <a:pt x="101" y="450"/>
                      <a:pt x="100" y="449"/>
                    </a:cubicBezTo>
                    <a:cubicBezTo>
                      <a:pt x="100" y="449"/>
                      <a:pt x="100" y="449"/>
                      <a:pt x="100" y="449"/>
                    </a:cubicBezTo>
                    <a:cubicBezTo>
                      <a:pt x="100" y="448"/>
                      <a:pt x="101" y="448"/>
                      <a:pt x="101" y="447"/>
                    </a:cubicBezTo>
                    <a:cubicBezTo>
                      <a:pt x="102" y="446"/>
                      <a:pt x="102" y="445"/>
                      <a:pt x="102" y="445"/>
                    </a:cubicBezTo>
                    <a:cubicBezTo>
                      <a:pt x="102" y="445"/>
                      <a:pt x="102" y="445"/>
                      <a:pt x="102" y="445"/>
                    </a:cubicBezTo>
                    <a:cubicBezTo>
                      <a:pt x="103" y="444"/>
                      <a:pt x="104" y="442"/>
                      <a:pt x="104" y="441"/>
                    </a:cubicBezTo>
                    <a:cubicBezTo>
                      <a:pt x="106" y="442"/>
                      <a:pt x="105" y="445"/>
                      <a:pt x="104" y="446"/>
                    </a:cubicBezTo>
                    <a:close/>
                    <a:moveTo>
                      <a:pt x="104" y="439"/>
                    </a:moveTo>
                    <a:cubicBezTo>
                      <a:pt x="103" y="439"/>
                      <a:pt x="104" y="435"/>
                      <a:pt x="104" y="434"/>
                    </a:cubicBezTo>
                    <a:cubicBezTo>
                      <a:pt x="108" y="438"/>
                      <a:pt x="104" y="439"/>
                      <a:pt x="104" y="439"/>
                    </a:cubicBezTo>
                    <a:close/>
                    <a:moveTo>
                      <a:pt x="105" y="434"/>
                    </a:moveTo>
                    <a:cubicBezTo>
                      <a:pt x="105" y="433"/>
                      <a:pt x="106" y="430"/>
                      <a:pt x="108" y="429"/>
                    </a:cubicBezTo>
                    <a:cubicBezTo>
                      <a:pt x="108" y="429"/>
                      <a:pt x="106" y="433"/>
                      <a:pt x="105" y="434"/>
                    </a:cubicBezTo>
                    <a:close/>
                    <a:moveTo>
                      <a:pt x="124" y="446"/>
                    </a:moveTo>
                    <a:cubicBezTo>
                      <a:pt x="124" y="447"/>
                      <a:pt x="122" y="446"/>
                      <a:pt x="122" y="447"/>
                    </a:cubicBezTo>
                    <a:cubicBezTo>
                      <a:pt x="122" y="449"/>
                      <a:pt x="122" y="450"/>
                      <a:pt x="120" y="450"/>
                    </a:cubicBezTo>
                    <a:cubicBezTo>
                      <a:pt x="120" y="448"/>
                      <a:pt x="121" y="447"/>
                      <a:pt x="121" y="447"/>
                    </a:cubicBezTo>
                    <a:cubicBezTo>
                      <a:pt x="122" y="446"/>
                      <a:pt x="122" y="444"/>
                      <a:pt x="123" y="444"/>
                    </a:cubicBezTo>
                    <a:cubicBezTo>
                      <a:pt x="124" y="444"/>
                      <a:pt x="124" y="445"/>
                      <a:pt x="124" y="446"/>
                    </a:cubicBezTo>
                    <a:close/>
                    <a:moveTo>
                      <a:pt x="126" y="439"/>
                    </a:moveTo>
                    <a:cubicBezTo>
                      <a:pt x="124" y="439"/>
                      <a:pt x="124" y="438"/>
                      <a:pt x="125" y="437"/>
                    </a:cubicBezTo>
                    <a:cubicBezTo>
                      <a:pt x="126" y="437"/>
                      <a:pt x="126" y="438"/>
                      <a:pt x="126" y="439"/>
                    </a:cubicBezTo>
                    <a:close/>
                    <a:moveTo>
                      <a:pt x="142" y="394"/>
                    </a:moveTo>
                    <a:cubicBezTo>
                      <a:pt x="141" y="394"/>
                      <a:pt x="140" y="395"/>
                      <a:pt x="139" y="396"/>
                    </a:cubicBezTo>
                    <a:cubicBezTo>
                      <a:pt x="138" y="395"/>
                      <a:pt x="141" y="394"/>
                      <a:pt x="141" y="392"/>
                    </a:cubicBezTo>
                    <a:cubicBezTo>
                      <a:pt x="142" y="393"/>
                      <a:pt x="143" y="393"/>
                      <a:pt x="144" y="393"/>
                    </a:cubicBezTo>
                    <a:cubicBezTo>
                      <a:pt x="144" y="395"/>
                      <a:pt x="143" y="393"/>
                      <a:pt x="142" y="394"/>
                    </a:cubicBezTo>
                    <a:close/>
                    <a:moveTo>
                      <a:pt x="191" y="374"/>
                    </a:moveTo>
                    <a:cubicBezTo>
                      <a:pt x="190" y="375"/>
                      <a:pt x="185" y="377"/>
                      <a:pt x="188" y="374"/>
                    </a:cubicBezTo>
                    <a:cubicBezTo>
                      <a:pt x="189" y="372"/>
                      <a:pt x="192" y="372"/>
                      <a:pt x="191" y="374"/>
                    </a:cubicBezTo>
                    <a:close/>
                    <a:moveTo>
                      <a:pt x="196" y="370"/>
                    </a:moveTo>
                    <a:cubicBezTo>
                      <a:pt x="195" y="369"/>
                      <a:pt x="195" y="370"/>
                      <a:pt x="193" y="370"/>
                    </a:cubicBezTo>
                    <a:cubicBezTo>
                      <a:pt x="194" y="368"/>
                      <a:pt x="195" y="367"/>
                      <a:pt x="197" y="367"/>
                    </a:cubicBezTo>
                    <a:cubicBezTo>
                      <a:pt x="197" y="366"/>
                      <a:pt x="196" y="364"/>
                      <a:pt x="197" y="364"/>
                    </a:cubicBezTo>
                    <a:cubicBezTo>
                      <a:pt x="199" y="364"/>
                      <a:pt x="198" y="365"/>
                      <a:pt x="198" y="365"/>
                    </a:cubicBezTo>
                    <a:cubicBezTo>
                      <a:pt x="197" y="367"/>
                      <a:pt x="198" y="369"/>
                      <a:pt x="196" y="370"/>
                    </a:cubicBezTo>
                    <a:close/>
                    <a:moveTo>
                      <a:pt x="179" y="354"/>
                    </a:moveTo>
                    <a:cubicBezTo>
                      <a:pt x="179" y="354"/>
                      <a:pt x="180" y="354"/>
                      <a:pt x="181" y="354"/>
                    </a:cubicBezTo>
                    <a:cubicBezTo>
                      <a:pt x="182" y="353"/>
                      <a:pt x="183" y="352"/>
                      <a:pt x="183" y="351"/>
                    </a:cubicBezTo>
                    <a:cubicBezTo>
                      <a:pt x="183" y="351"/>
                      <a:pt x="183" y="350"/>
                      <a:pt x="182" y="350"/>
                    </a:cubicBezTo>
                    <a:cubicBezTo>
                      <a:pt x="182" y="350"/>
                      <a:pt x="180" y="350"/>
                      <a:pt x="180" y="350"/>
                    </a:cubicBezTo>
                    <a:cubicBezTo>
                      <a:pt x="181" y="349"/>
                      <a:pt x="181" y="349"/>
                      <a:pt x="181" y="349"/>
                    </a:cubicBezTo>
                    <a:cubicBezTo>
                      <a:pt x="181" y="348"/>
                      <a:pt x="179" y="345"/>
                      <a:pt x="179" y="345"/>
                    </a:cubicBezTo>
                    <a:cubicBezTo>
                      <a:pt x="180" y="345"/>
                      <a:pt x="182" y="346"/>
                      <a:pt x="182" y="346"/>
                    </a:cubicBezTo>
                    <a:cubicBezTo>
                      <a:pt x="182" y="346"/>
                      <a:pt x="183" y="346"/>
                      <a:pt x="183" y="345"/>
                    </a:cubicBezTo>
                    <a:cubicBezTo>
                      <a:pt x="183" y="345"/>
                      <a:pt x="184" y="345"/>
                      <a:pt x="184" y="345"/>
                    </a:cubicBezTo>
                    <a:cubicBezTo>
                      <a:pt x="184" y="345"/>
                      <a:pt x="184" y="344"/>
                      <a:pt x="185" y="343"/>
                    </a:cubicBezTo>
                    <a:cubicBezTo>
                      <a:pt x="186" y="343"/>
                      <a:pt x="187" y="342"/>
                      <a:pt x="188" y="341"/>
                    </a:cubicBezTo>
                    <a:cubicBezTo>
                      <a:pt x="188" y="341"/>
                      <a:pt x="189" y="340"/>
                      <a:pt x="189" y="340"/>
                    </a:cubicBezTo>
                    <a:cubicBezTo>
                      <a:pt x="190" y="339"/>
                      <a:pt x="191" y="340"/>
                      <a:pt x="191" y="339"/>
                    </a:cubicBezTo>
                    <a:cubicBezTo>
                      <a:pt x="192" y="339"/>
                      <a:pt x="192" y="337"/>
                      <a:pt x="193" y="337"/>
                    </a:cubicBezTo>
                    <a:cubicBezTo>
                      <a:pt x="193" y="337"/>
                      <a:pt x="194" y="336"/>
                      <a:pt x="194" y="336"/>
                    </a:cubicBezTo>
                    <a:cubicBezTo>
                      <a:pt x="194" y="336"/>
                      <a:pt x="195" y="336"/>
                      <a:pt x="195" y="336"/>
                    </a:cubicBezTo>
                    <a:cubicBezTo>
                      <a:pt x="196" y="336"/>
                      <a:pt x="196" y="335"/>
                      <a:pt x="197" y="335"/>
                    </a:cubicBezTo>
                    <a:cubicBezTo>
                      <a:pt x="197" y="335"/>
                      <a:pt x="197" y="334"/>
                      <a:pt x="197" y="334"/>
                    </a:cubicBezTo>
                    <a:cubicBezTo>
                      <a:pt x="198" y="334"/>
                      <a:pt x="198" y="334"/>
                      <a:pt x="198" y="333"/>
                    </a:cubicBezTo>
                    <a:cubicBezTo>
                      <a:pt x="198" y="333"/>
                      <a:pt x="198" y="334"/>
                      <a:pt x="199" y="333"/>
                    </a:cubicBezTo>
                    <a:cubicBezTo>
                      <a:pt x="199" y="333"/>
                      <a:pt x="199" y="332"/>
                      <a:pt x="200" y="332"/>
                    </a:cubicBezTo>
                    <a:cubicBezTo>
                      <a:pt x="200" y="332"/>
                      <a:pt x="200" y="332"/>
                      <a:pt x="200" y="332"/>
                    </a:cubicBezTo>
                    <a:cubicBezTo>
                      <a:pt x="201" y="332"/>
                      <a:pt x="202" y="331"/>
                      <a:pt x="203" y="329"/>
                    </a:cubicBezTo>
                    <a:cubicBezTo>
                      <a:pt x="203" y="330"/>
                      <a:pt x="203" y="329"/>
                      <a:pt x="204" y="329"/>
                    </a:cubicBezTo>
                    <a:cubicBezTo>
                      <a:pt x="204" y="329"/>
                      <a:pt x="205" y="329"/>
                      <a:pt x="206" y="329"/>
                    </a:cubicBezTo>
                    <a:cubicBezTo>
                      <a:pt x="206" y="329"/>
                      <a:pt x="206" y="330"/>
                      <a:pt x="206" y="330"/>
                    </a:cubicBezTo>
                    <a:cubicBezTo>
                      <a:pt x="206" y="331"/>
                      <a:pt x="204" y="331"/>
                      <a:pt x="203" y="332"/>
                    </a:cubicBezTo>
                    <a:cubicBezTo>
                      <a:pt x="203" y="333"/>
                      <a:pt x="202" y="334"/>
                      <a:pt x="202" y="334"/>
                    </a:cubicBezTo>
                    <a:cubicBezTo>
                      <a:pt x="202" y="334"/>
                      <a:pt x="202" y="334"/>
                      <a:pt x="201" y="334"/>
                    </a:cubicBezTo>
                    <a:cubicBezTo>
                      <a:pt x="201" y="334"/>
                      <a:pt x="200" y="335"/>
                      <a:pt x="199" y="335"/>
                    </a:cubicBezTo>
                    <a:cubicBezTo>
                      <a:pt x="199" y="335"/>
                      <a:pt x="198" y="337"/>
                      <a:pt x="197" y="338"/>
                    </a:cubicBezTo>
                    <a:cubicBezTo>
                      <a:pt x="197" y="338"/>
                      <a:pt x="195" y="339"/>
                      <a:pt x="195" y="340"/>
                    </a:cubicBezTo>
                    <a:cubicBezTo>
                      <a:pt x="194" y="339"/>
                      <a:pt x="193" y="341"/>
                      <a:pt x="191" y="340"/>
                    </a:cubicBezTo>
                    <a:cubicBezTo>
                      <a:pt x="190" y="342"/>
                      <a:pt x="189" y="343"/>
                      <a:pt x="189" y="345"/>
                    </a:cubicBezTo>
                    <a:cubicBezTo>
                      <a:pt x="188" y="345"/>
                      <a:pt x="187" y="345"/>
                      <a:pt x="187" y="345"/>
                    </a:cubicBezTo>
                    <a:cubicBezTo>
                      <a:pt x="187" y="346"/>
                      <a:pt x="187" y="345"/>
                      <a:pt x="187" y="345"/>
                    </a:cubicBezTo>
                    <a:cubicBezTo>
                      <a:pt x="186" y="346"/>
                      <a:pt x="186" y="346"/>
                      <a:pt x="186" y="346"/>
                    </a:cubicBezTo>
                    <a:cubicBezTo>
                      <a:pt x="185" y="346"/>
                      <a:pt x="184" y="346"/>
                      <a:pt x="183" y="347"/>
                    </a:cubicBezTo>
                    <a:cubicBezTo>
                      <a:pt x="182" y="348"/>
                      <a:pt x="184" y="348"/>
                      <a:pt x="184" y="349"/>
                    </a:cubicBezTo>
                    <a:cubicBezTo>
                      <a:pt x="183" y="349"/>
                      <a:pt x="184" y="350"/>
                      <a:pt x="184" y="351"/>
                    </a:cubicBezTo>
                    <a:cubicBezTo>
                      <a:pt x="184" y="350"/>
                      <a:pt x="184" y="350"/>
                      <a:pt x="185" y="350"/>
                    </a:cubicBezTo>
                    <a:cubicBezTo>
                      <a:pt x="186" y="350"/>
                      <a:pt x="185" y="352"/>
                      <a:pt x="184" y="353"/>
                    </a:cubicBezTo>
                    <a:cubicBezTo>
                      <a:pt x="184" y="353"/>
                      <a:pt x="183" y="353"/>
                      <a:pt x="182" y="353"/>
                    </a:cubicBezTo>
                    <a:cubicBezTo>
                      <a:pt x="181" y="355"/>
                      <a:pt x="179" y="358"/>
                      <a:pt x="177" y="359"/>
                    </a:cubicBezTo>
                    <a:cubicBezTo>
                      <a:pt x="177" y="359"/>
                      <a:pt x="177" y="360"/>
                      <a:pt x="177" y="360"/>
                    </a:cubicBezTo>
                    <a:cubicBezTo>
                      <a:pt x="176" y="360"/>
                      <a:pt x="176" y="360"/>
                      <a:pt x="176" y="360"/>
                    </a:cubicBezTo>
                    <a:cubicBezTo>
                      <a:pt x="175" y="361"/>
                      <a:pt x="174" y="362"/>
                      <a:pt x="173" y="363"/>
                    </a:cubicBezTo>
                    <a:cubicBezTo>
                      <a:pt x="172" y="363"/>
                      <a:pt x="170" y="364"/>
                      <a:pt x="169" y="364"/>
                    </a:cubicBezTo>
                    <a:cubicBezTo>
                      <a:pt x="169" y="362"/>
                      <a:pt x="169" y="362"/>
                      <a:pt x="171" y="361"/>
                    </a:cubicBezTo>
                    <a:cubicBezTo>
                      <a:pt x="171" y="361"/>
                      <a:pt x="172" y="362"/>
                      <a:pt x="172" y="361"/>
                    </a:cubicBezTo>
                    <a:cubicBezTo>
                      <a:pt x="172" y="359"/>
                      <a:pt x="172" y="360"/>
                      <a:pt x="173" y="359"/>
                    </a:cubicBezTo>
                    <a:cubicBezTo>
                      <a:pt x="174" y="359"/>
                      <a:pt x="174" y="358"/>
                      <a:pt x="174" y="358"/>
                    </a:cubicBezTo>
                    <a:cubicBezTo>
                      <a:pt x="175" y="358"/>
                      <a:pt x="175" y="357"/>
                      <a:pt x="176" y="356"/>
                    </a:cubicBezTo>
                    <a:cubicBezTo>
                      <a:pt x="176" y="356"/>
                      <a:pt x="178" y="355"/>
                      <a:pt x="179" y="354"/>
                    </a:cubicBezTo>
                    <a:close/>
                    <a:moveTo>
                      <a:pt x="158" y="344"/>
                    </a:moveTo>
                    <a:cubicBezTo>
                      <a:pt x="158" y="344"/>
                      <a:pt x="159" y="345"/>
                      <a:pt x="158" y="346"/>
                    </a:cubicBezTo>
                    <a:cubicBezTo>
                      <a:pt x="158" y="347"/>
                      <a:pt x="157" y="348"/>
                      <a:pt x="156" y="347"/>
                    </a:cubicBezTo>
                    <a:cubicBezTo>
                      <a:pt x="156" y="346"/>
                      <a:pt x="157" y="345"/>
                      <a:pt x="158" y="344"/>
                    </a:cubicBezTo>
                    <a:close/>
                    <a:moveTo>
                      <a:pt x="150" y="357"/>
                    </a:moveTo>
                    <a:cubicBezTo>
                      <a:pt x="151" y="356"/>
                      <a:pt x="150" y="356"/>
                      <a:pt x="150" y="355"/>
                    </a:cubicBezTo>
                    <a:cubicBezTo>
                      <a:pt x="150" y="355"/>
                      <a:pt x="150" y="355"/>
                      <a:pt x="150" y="355"/>
                    </a:cubicBezTo>
                    <a:cubicBezTo>
                      <a:pt x="150" y="354"/>
                      <a:pt x="150" y="354"/>
                      <a:pt x="150" y="354"/>
                    </a:cubicBezTo>
                    <a:cubicBezTo>
                      <a:pt x="151" y="353"/>
                      <a:pt x="150" y="353"/>
                      <a:pt x="150" y="352"/>
                    </a:cubicBezTo>
                    <a:cubicBezTo>
                      <a:pt x="151" y="352"/>
                      <a:pt x="150" y="350"/>
                      <a:pt x="151" y="350"/>
                    </a:cubicBezTo>
                    <a:cubicBezTo>
                      <a:pt x="151" y="349"/>
                      <a:pt x="152" y="349"/>
                      <a:pt x="152" y="348"/>
                    </a:cubicBezTo>
                    <a:cubicBezTo>
                      <a:pt x="154" y="348"/>
                      <a:pt x="155" y="350"/>
                      <a:pt x="155" y="352"/>
                    </a:cubicBezTo>
                    <a:cubicBezTo>
                      <a:pt x="154" y="352"/>
                      <a:pt x="153" y="352"/>
                      <a:pt x="152" y="352"/>
                    </a:cubicBezTo>
                    <a:cubicBezTo>
                      <a:pt x="152" y="354"/>
                      <a:pt x="151" y="354"/>
                      <a:pt x="151" y="354"/>
                    </a:cubicBezTo>
                    <a:cubicBezTo>
                      <a:pt x="150" y="356"/>
                      <a:pt x="152" y="355"/>
                      <a:pt x="151" y="357"/>
                    </a:cubicBezTo>
                    <a:cubicBezTo>
                      <a:pt x="151" y="357"/>
                      <a:pt x="151" y="357"/>
                      <a:pt x="150" y="357"/>
                    </a:cubicBezTo>
                    <a:cubicBezTo>
                      <a:pt x="151" y="358"/>
                      <a:pt x="149" y="358"/>
                      <a:pt x="149" y="359"/>
                    </a:cubicBezTo>
                    <a:cubicBezTo>
                      <a:pt x="148" y="358"/>
                      <a:pt x="149" y="357"/>
                      <a:pt x="150" y="357"/>
                    </a:cubicBezTo>
                    <a:close/>
                    <a:moveTo>
                      <a:pt x="149" y="381"/>
                    </a:moveTo>
                    <a:cubicBezTo>
                      <a:pt x="150" y="380"/>
                      <a:pt x="151" y="380"/>
                      <a:pt x="152" y="378"/>
                    </a:cubicBezTo>
                    <a:cubicBezTo>
                      <a:pt x="152" y="378"/>
                      <a:pt x="153" y="378"/>
                      <a:pt x="154" y="378"/>
                    </a:cubicBezTo>
                    <a:cubicBezTo>
                      <a:pt x="155" y="377"/>
                      <a:pt x="155" y="376"/>
                      <a:pt x="156" y="375"/>
                    </a:cubicBezTo>
                    <a:cubicBezTo>
                      <a:pt x="156" y="375"/>
                      <a:pt x="155" y="374"/>
                      <a:pt x="155" y="374"/>
                    </a:cubicBezTo>
                    <a:cubicBezTo>
                      <a:pt x="154" y="374"/>
                      <a:pt x="153" y="375"/>
                      <a:pt x="153" y="374"/>
                    </a:cubicBezTo>
                    <a:cubicBezTo>
                      <a:pt x="153" y="374"/>
                      <a:pt x="153" y="373"/>
                      <a:pt x="154" y="373"/>
                    </a:cubicBezTo>
                    <a:cubicBezTo>
                      <a:pt x="154" y="373"/>
                      <a:pt x="151" y="370"/>
                      <a:pt x="152" y="369"/>
                    </a:cubicBezTo>
                    <a:cubicBezTo>
                      <a:pt x="152" y="369"/>
                      <a:pt x="154" y="370"/>
                      <a:pt x="155" y="370"/>
                    </a:cubicBezTo>
                    <a:cubicBezTo>
                      <a:pt x="155" y="370"/>
                      <a:pt x="155" y="370"/>
                      <a:pt x="156" y="369"/>
                    </a:cubicBezTo>
                    <a:cubicBezTo>
                      <a:pt x="156" y="369"/>
                      <a:pt x="156" y="369"/>
                      <a:pt x="156" y="369"/>
                    </a:cubicBezTo>
                    <a:cubicBezTo>
                      <a:pt x="156" y="369"/>
                      <a:pt x="156" y="368"/>
                      <a:pt x="157" y="367"/>
                    </a:cubicBezTo>
                    <a:cubicBezTo>
                      <a:pt x="158" y="366"/>
                      <a:pt x="159" y="366"/>
                      <a:pt x="160" y="365"/>
                    </a:cubicBezTo>
                    <a:cubicBezTo>
                      <a:pt x="160" y="364"/>
                      <a:pt x="161" y="364"/>
                      <a:pt x="161" y="363"/>
                    </a:cubicBezTo>
                    <a:cubicBezTo>
                      <a:pt x="162" y="363"/>
                      <a:pt x="162" y="363"/>
                      <a:pt x="163" y="363"/>
                    </a:cubicBezTo>
                    <a:cubicBezTo>
                      <a:pt x="164" y="362"/>
                      <a:pt x="164" y="361"/>
                      <a:pt x="165" y="360"/>
                    </a:cubicBezTo>
                    <a:cubicBezTo>
                      <a:pt x="165" y="360"/>
                      <a:pt x="166" y="360"/>
                      <a:pt x="166" y="360"/>
                    </a:cubicBezTo>
                    <a:cubicBezTo>
                      <a:pt x="166" y="359"/>
                      <a:pt x="167" y="359"/>
                      <a:pt x="167" y="359"/>
                    </a:cubicBezTo>
                    <a:cubicBezTo>
                      <a:pt x="168" y="359"/>
                      <a:pt x="168" y="358"/>
                      <a:pt x="169" y="358"/>
                    </a:cubicBezTo>
                    <a:cubicBezTo>
                      <a:pt x="169" y="358"/>
                      <a:pt x="169" y="357"/>
                      <a:pt x="169" y="357"/>
                    </a:cubicBezTo>
                    <a:cubicBezTo>
                      <a:pt x="169" y="357"/>
                      <a:pt x="169" y="357"/>
                      <a:pt x="170" y="356"/>
                    </a:cubicBezTo>
                    <a:cubicBezTo>
                      <a:pt x="170" y="356"/>
                      <a:pt x="170" y="357"/>
                      <a:pt x="170" y="356"/>
                    </a:cubicBezTo>
                    <a:cubicBezTo>
                      <a:pt x="171" y="356"/>
                      <a:pt x="171" y="355"/>
                      <a:pt x="171" y="355"/>
                    </a:cubicBezTo>
                    <a:cubicBezTo>
                      <a:pt x="171" y="355"/>
                      <a:pt x="171" y="355"/>
                      <a:pt x="172" y="355"/>
                    </a:cubicBezTo>
                    <a:cubicBezTo>
                      <a:pt x="172" y="354"/>
                      <a:pt x="173" y="354"/>
                      <a:pt x="174" y="352"/>
                    </a:cubicBezTo>
                    <a:cubicBezTo>
                      <a:pt x="174" y="352"/>
                      <a:pt x="175" y="352"/>
                      <a:pt x="175" y="352"/>
                    </a:cubicBezTo>
                    <a:cubicBezTo>
                      <a:pt x="176" y="352"/>
                      <a:pt x="176" y="352"/>
                      <a:pt x="177" y="352"/>
                    </a:cubicBezTo>
                    <a:cubicBezTo>
                      <a:pt x="177" y="352"/>
                      <a:pt x="177" y="352"/>
                      <a:pt x="177" y="352"/>
                    </a:cubicBezTo>
                    <a:cubicBezTo>
                      <a:pt x="177" y="354"/>
                      <a:pt x="176" y="354"/>
                      <a:pt x="175" y="355"/>
                    </a:cubicBezTo>
                    <a:cubicBezTo>
                      <a:pt x="174" y="355"/>
                      <a:pt x="174" y="356"/>
                      <a:pt x="173" y="357"/>
                    </a:cubicBezTo>
                    <a:cubicBezTo>
                      <a:pt x="173" y="357"/>
                      <a:pt x="173" y="356"/>
                      <a:pt x="173" y="357"/>
                    </a:cubicBezTo>
                    <a:cubicBezTo>
                      <a:pt x="173" y="357"/>
                      <a:pt x="172" y="358"/>
                      <a:pt x="171" y="358"/>
                    </a:cubicBezTo>
                    <a:cubicBezTo>
                      <a:pt x="171" y="358"/>
                      <a:pt x="170" y="360"/>
                      <a:pt x="169" y="361"/>
                    </a:cubicBezTo>
                    <a:cubicBezTo>
                      <a:pt x="168" y="361"/>
                      <a:pt x="167" y="362"/>
                      <a:pt x="167" y="363"/>
                    </a:cubicBezTo>
                    <a:cubicBezTo>
                      <a:pt x="166" y="363"/>
                      <a:pt x="165" y="365"/>
                      <a:pt x="163" y="363"/>
                    </a:cubicBezTo>
                    <a:cubicBezTo>
                      <a:pt x="162" y="365"/>
                      <a:pt x="162" y="367"/>
                      <a:pt x="161" y="368"/>
                    </a:cubicBezTo>
                    <a:cubicBezTo>
                      <a:pt x="160" y="368"/>
                      <a:pt x="160" y="369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9" y="370"/>
                      <a:pt x="158" y="370"/>
                      <a:pt x="158" y="370"/>
                    </a:cubicBezTo>
                    <a:cubicBezTo>
                      <a:pt x="157" y="370"/>
                      <a:pt x="156" y="370"/>
                      <a:pt x="155" y="371"/>
                    </a:cubicBezTo>
                    <a:cubicBezTo>
                      <a:pt x="155" y="372"/>
                      <a:pt x="156" y="371"/>
                      <a:pt x="156" y="373"/>
                    </a:cubicBezTo>
                    <a:cubicBezTo>
                      <a:pt x="156" y="373"/>
                      <a:pt x="156" y="374"/>
                      <a:pt x="156" y="375"/>
                    </a:cubicBezTo>
                    <a:cubicBezTo>
                      <a:pt x="157" y="374"/>
                      <a:pt x="157" y="374"/>
                      <a:pt x="157" y="373"/>
                    </a:cubicBezTo>
                    <a:cubicBezTo>
                      <a:pt x="158" y="374"/>
                      <a:pt x="157" y="376"/>
                      <a:pt x="157" y="377"/>
                    </a:cubicBezTo>
                    <a:cubicBezTo>
                      <a:pt x="157" y="377"/>
                      <a:pt x="156" y="377"/>
                      <a:pt x="155" y="377"/>
                    </a:cubicBezTo>
                    <a:cubicBezTo>
                      <a:pt x="154" y="379"/>
                      <a:pt x="152" y="382"/>
                      <a:pt x="151" y="384"/>
                    </a:cubicBezTo>
                    <a:cubicBezTo>
                      <a:pt x="151" y="384"/>
                      <a:pt x="150" y="384"/>
                      <a:pt x="150" y="384"/>
                    </a:cubicBezTo>
                    <a:cubicBezTo>
                      <a:pt x="150" y="384"/>
                      <a:pt x="150" y="384"/>
                      <a:pt x="149" y="384"/>
                    </a:cubicBezTo>
                    <a:cubicBezTo>
                      <a:pt x="148" y="385"/>
                      <a:pt x="147" y="387"/>
                      <a:pt x="146" y="387"/>
                    </a:cubicBezTo>
                    <a:cubicBezTo>
                      <a:pt x="146" y="388"/>
                      <a:pt x="145" y="388"/>
                      <a:pt x="145" y="388"/>
                    </a:cubicBezTo>
                    <a:cubicBezTo>
                      <a:pt x="145" y="388"/>
                      <a:pt x="145" y="388"/>
                      <a:pt x="145" y="389"/>
                    </a:cubicBezTo>
                    <a:cubicBezTo>
                      <a:pt x="145" y="389"/>
                      <a:pt x="145" y="390"/>
                      <a:pt x="145" y="390"/>
                    </a:cubicBezTo>
                    <a:cubicBezTo>
                      <a:pt x="144" y="391"/>
                      <a:pt x="144" y="391"/>
                      <a:pt x="144" y="391"/>
                    </a:cubicBezTo>
                    <a:cubicBezTo>
                      <a:pt x="143" y="391"/>
                      <a:pt x="143" y="392"/>
                      <a:pt x="142" y="392"/>
                    </a:cubicBezTo>
                    <a:cubicBezTo>
                      <a:pt x="142" y="391"/>
                      <a:pt x="142" y="391"/>
                      <a:pt x="142" y="391"/>
                    </a:cubicBezTo>
                    <a:cubicBezTo>
                      <a:pt x="142" y="391"/>
                      <a:pt x="143" y="391"/>
                      <a:pt x="143" y="390"/>
                    </a:cubicBezTo>
                    <a:cubicBezTo>
                      <a:pt x="143" y="390"/>
                      <a:pt x="143" y="389"/>
                      <a:pt x="143" y="389"/>
                    </a:cubicBezTo>
                    <a:cubicBezTo>
                      <a:pt x="143" y="389"/>
                      <a:pt x="143" y="389"/>
                      <a:pt x="143" y="389"/>
                    </a:cubicBezTo>
                    <a:cubicBezTo>
                      <a:pt x="143" y="387"/>
                      <a:pt x="143" y="386"/>
                      <a:pt x="144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6"/>
                      <a:pt x="145" y="386"/>
                      <a:pt x="145" y="386"/>
                    </a:cubicBezTo>
                    <a:cubicBezTo>
                      <a:pt x="145" y="384"/>
                      <a:pt x="145" y="385"/>
                      <a:pt x="147" y="384"/>
                    </a:cubicBezTo>
                    <a:cubicBezTo>
                      <a:pt x="147" y="383"/>
                      <a:pt x="147" y="383"/>
                      <a:pt x="147" y="383"/>
                    </a:cubicBezTo>
                    <a:cubicBezTo>
                      <a:pt x="148" y="382"/>
                      <a:pt x="148" y="382"/>
                      <a:pt x="149" y="381"/>
                    </a:cubicBezTo>
                    <a:close/>
                    <a:moveTo>
                      <a:pt x="140" y="374"/>
                    </a:move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41" y="373"/>
                      <a:pt x="141" y="372"/>
                      <a:pt x="141" y="372"/>
                    </a:cubicBezTo>
                    <a:cubicBezTo>
                      <a:pt x="141" y="372"/>
                      <a:pt x="141" y="371"/>
                      <a:pt x="142" y="370"/>
                    </a:cubicBezTo>
                    <a:cubicBezTo>
                      <a:pt x="142" y="369"/>
                      <a:pt x="141" y="368"/>
                      <a:pt x="141" y="367"/>
                    </a:cubicBezTo>
                    <a:cubicBezTo>
                      <a:pt x="141" y="367"/>
                      <a:pt x="142" y="367"/>
                      <a:pt x="142" y="367"/>
                    </a:cubicBezTo>
                    <a:cubicBezTo>
                      <a:pt x="142" y="366"/>
                      <a:pt x="143" y="366"/>
                      <a:pt x="143" y="366"/>
                    </a:cubicBezTo>
                    <a:cubicBezTo>
                      <a:pt x="143" y="366"/>
                      <a:pt x="143" y="365"/>
                      <a:pt x="143" y="365"/>
                    </a:cubicBezTo>
                    <a:cubicBezTo>
                      <a:pt x="144" y="365"/>
                      <a:pt x="143" y="364"/>
                      <a:pt x="145" y="364"/>
                    </a:cubicBezTo>
                    <a:cubicBezTo>
                      <a:pt x="145" y="363"/>
                      <a:pt x="144" y="363"/>
                      <a:pt x="145" y="362"/>
                    </a:cubicBezTo>
                    <a:cubicBezTo>
                      <a:pt x="145" y="362"/>
                      <a:pt x="145" y="361"/>
                      <a:pt x="146" y="361"/>
                    </a:cubicBezTo>
                    <a:cubicBezTo>
                      <a:pt x="146" y="361"/>
                      <a:pt x="147" y="361"/>
                      <a:pt x="147" y="360"/>
                    </a:cubicBezTo>
                    <a:cubicBezTo>
                      <a:pt x="148" y="360"/>
                      <a:pt x="148" y="361"/>
                      <a:pt x="148" y="361"/>
                    </a:cubicBezTo>
                    <a:cubicBezTo>
                      <a:pt x="147" y="363"/>
                      <a:pt x="145" y="363"/>
                      <a:pt x="145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3" y="367"/>
                      <a:pt x="143" y="368"/>
                      <a:pt x="142" y="368"/>
                    </a:cubicBezTo>
                    <a:cubicBezTo>
                      <a:pt x="142" y="369"/>
                      <a:pt x="142" y="370"/>
                      <a:pt x="143" y="372"/>
                    </a:cubicBezTo>
                    <a:cubicBezTo>
                      <a:pt x="142" y="372"/>
                      <a:pt x="142" y="373"/>
                      <a:pt x="142" y="373"/>
                    </a:cubicBezTo>
                    <a:cubicBezTo>
                      <a:pt x="142" y="373"/>
                      <a:pt x="141" y="373"/>
                      <a:pt x="141" y="373"/>
                    </a:cubicBezTo>
                    <a:cubicBezTo>
                      <a:pt x="141" y="374"/>
                      <a:pt x="141" y="376"/>
                      <a:pt x="140" y="375"/>
                    </a:cubicBezTo>
                    <a:cubicBezTo>
                      <a:pt x="140" y="375"/>
                      <a:pt x="139" y="374"/>
                      <a:pt x="140" y="374"/>
                    </a:cubicBezTo>
                    <a:close/>
                    <a:moveTo>
                      <a:pt x="139" y="376"/>
                    </a:moveTo>
                    <a:cubicBezTo>
                      <a:pt x="139" y="376"/>
                      <a:pt x="139" y="376"/>
                      <a:pt x="140" y="376"/>
                    </a:cubicBezTo>
                    <a:cubicBezTo>
                      <a:pt x="139" y="377"/>
                      <a:pt x="139" y="378"/>
                      <a:pt x="138" y="378"/>
                    </a:cubicBezTo>
                    <a:cubicBezTo>
                      <a:pt x="138" y="380"/>
                      <a:pt x="137" y="381"/>
                      <a:pt x="136" y="382"/>
                    </a:cubicBezTo>
                    <a:cubicBezTo>
                      <a:pt x="135" y="380"/>
                      <a:pt x="137" y="377"/>
                      <a:pt x="139" y="376"/>
                    </a:cubicBezTo>
                    <a:close/>
                    <a:moveTo>
                      <a:pt x="135" y="381"/>
                    </a:move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4" y="383"/>
                      <a:pt x="134" y="384"/>
                    </a:cubicBezTo>
                    <a:cubicBezTo>
                      <a:pt x="133" y="385"/>
                      <a:pt x="133" y="387"/>
                      <a:pt x="132" y="386"/>
                    </a:cubicBezTo>
                    <a:cubicBezTo>
                      <a:pt x="133" y="385"/>
                      <a:pt x="133" y="382"/>
                      <a:pt x="135" y="381"/>
                    </a:cubicBezTo>
                    <a:close/>
                    <a:moveTo>
                      <a:pt x="113" y="421"/>
                    </a:moveTo>
                    <a:cubicBezTo>
                      <a:pt x="112" y="421"/>
                      <a:pt x="114" y="416"/>
                      <a:pt x="114" y="415"/>
                    </a:cubicBezTo>
                    <a:cubicBezTo>
                      <a:pt x="115" y="415"/>
                      <a:pt x="115" y="415"/>
                      <a:pt x="115" y="415"/>
                    </a:cubicBezTo>
                    <a:cubicBezTo>
                      <a:pt x="116" y="411"/>
                      <a:pt x="126" y="410"/>
                      <a:pt x="113" y="421"/>
                    </a:cubicBezTo>
                    <a:close/>
                    <a:moveTo>
                      <a:pt x="120" y="436"/>
                    </a:moveTo>
                    <a:cubicBezTo>
                      <a:pt x="119" y="436"/>
                      <a:pt x="119" y="437"/>
                      <a:pt x="119" y="438"/>
                    </a:cubicBezTo>
                    <a:cubicBezTo>
                      <a:pt x="118" y="437"/>
                      <a:pt x="118" y="436"/>
                      <a:pt x="119" y="435"/>
                    </a:cubicBezTo>
                    <a:cubicBezTo>
                      <a:pt x="119" y="435"/>
                      <a:pt x="120" y="436"/>
                      <a:pt x="120" y="436"/>
                    </a:cubicBezTo>
                    <a:close/>
                    <a:moveTo>
                      <a:pt x="121" y="432"/>
                    </a:moveTo>
                    <a:cubicBezTo>
                      <a:pt x="122" y="433"/>
                      <a:pt x="120" y="434"/>
                      <a:pt x="119" y="435"/>
                    </a:cubicBezTo>
                    <a:cubicBezTo>
                      <a:pt x="118" y="433"/>
                      <a:pt x="121" y="433"/>
                      <a:pt x="121" y="432"/>
                    </a:cubicBezTo>
                    <a:close/>
                    <a:moveTo>
                      <a:pt x="117" y="442"/>
                    </a:moveTo>
                    <a:cubicBezTo>
                      <a:pt x="116" y="443"/>
                      <a:pt x="116" y="444"/>
                      <a:pt x="116" y="445"/>
                    </a:cubicBezTo>
                    <a:cubicBezTo>
                      <a:pt x="114" y="443"/>
                      <a:pt x="117" y="440"/>
                      <a:pt x="118" y="439"/>
                    </a:cubicBezTo>
                    <a:cubicBezTo>
                      <a:pt x="120" y="439"/>
                      <a:pt x="117" y="441"/>
                      <a:pt x="117" y="442"/>
                    </a:cubicBezTo>
                    <a:close/>
                    <a:moveTo>
                      <a:pt x="114" y="467"/>
                    </a:moveTo>
                    <a:cubicBezTo>
                      <a:pt x="113" y="467"/>
                      <a:pt x="113" y="468"/>
                      <a:pt x="112" y="468"/>
                    </a:cubicBezTo>
                    <a:cubicBezTo>
                      <a:pt x="112" y="466"/>
                      <a:pt x="114" y="467"/>
                      <a:pt x="114" y="466"/>
                    </a:cubicBezTo>
                    <a:cubicBezTo>
                      <a:pt x="114" y="465"/>
                      <a:pt x="113" y="466"/>
                      <a:pt x="113" y="466"/>
                    </a:cubicBezTo>
                    <a:cubicBezTo>
                      <a:pt x="112" y="465"/>
                      <a:pt x="113" y="462"/>
                      <a:pt x="113" y="461"/>
                    </a:cubicBezTo>
                    <a:cubicBezTo>
                      <a:pt x="115" y="463"/>
                      <a:pt x="114" y="465"/>
                      <a:pt x="114" y="467"/>
                    </a:cubicBezTo>
                    <a:close/>
                    <a:moveTo>
                      <a:pt x="114" y="458"/>
                    </a:moveTo>
                    <a:cubicBezTo>
                      <a:pt x="114" y="459"/>
                      <a:pt x="113" y="455"/>
                      <a:pt x="114" y="455"/>
                    </a:cubicBezTo>
                    <a:cubicBezTo>
                      <a:pt x="115" y="456"/>
                      <a:pt x="114" y="458"/>
                      <a:pt x="114" y="458"/>
                    </a:cubicBezTo>
                    <a:close/>
                    <a:moveTo>
                      <a:pt x="115" y="455"/>
                    </a:moveTo>
                    <a:cubicBezTo>
                      <a:pt x="113" y="455"/>
                      <a:pt x="116" y="450"/>
                      <a:pt x="116" y="450"/>
                    </a:cubicBezTo>
                    <a:cubicBezTo>
                      <a:pt x="117" y="450"/>
                      <a:pt x="118" y="456"/>
                      <a:pt x="115" y="455"/>
                    </a:cubicBezTo>
                    <a:close/>
                    <a:moveTo>
                      <a:pt x="117" y="449"/>
                    </a:moveTo>
                    <a:cubicBezTo>
                      <a:pt x="116" y="448"/>
                      <a:pt x="116" y="447"/>
                      <a:pt x="117" y="446"/>
                    </a:cubicBezTo>
                    <a:cubicBezTo>
                      <a:pt x="118" y="446"/>
                      <a:pt x="118" y="446"/>
                      <a:pt x="118" y="445"/>
                    </a:cubicBezTo>
                    <a:cubicBezTo>
                      <a:pt x="117" y="444"/>
                      <a:pt x="117" y="445"/>
                      <a:pt x="118" y="443"/>
                    </a:cubicBezTo>
                    <a:cubicBezTo>
                      <a:pt x="119" y="443"/>
                      <a:pt x="118" y="442"/>
                      <a:pt x="119" y="442"/>
                    </a:cubicBezTo>
                    <a:cubicBezTo>
                      <a:pt x="119" y="441"/>
                      <a:pt x="119" y="441"/>
                      <a:pt x="120" y="440"/>
                    </a:cubicBezTo>
                    <a:cubicBezTo>
                      <a:pt x="120" y="439"/>
                      <a:pt x="121" y="438"/>
                      <a:pt x="121" y="436"/>
                    </a:cubicBezTo>
                    <a:cubicBezTo>
                      <a:pt x="122" y="436"/>
                      <a:pt x="122" y="435"/>
                      <a:pt x="123" y="435"/>
                    </a:cubicBezTo>
                    <a:cubicBezTo>
                      <a:pt x="124" y="433"/>
                      <a:pt x="124" y="432"/>
                      <a:pt x="124" y="431"/>
                    </a:cubicBezTo>
                    <a:cubicBezTo>
                      <a:pt x="124" y="432"/>
                      <a:pt x="123" y="431"/>
                      <a:pt x="123" y="431"/>
                    </a:cubicBezTo>
                    <a:cubicBezTo>
                      <a:pt x="122" y="431"/>
                      <a:pt x="121" y="432"/>
                      <a:pt x="121" y="431"/>
                    </a:cubicBezTo>
                    <a:cubicBezTo>
                      <a:pt x="121" y="431"/>
                      <a:pt x="121" y="431"/>
                      <a:pt x="121" y="430"/>
                    </a:cubicBezTo>
                    <a:cubicBezTo>
                      <a:pt x="121" y="430"/>
                      <a:pt x="118" y="428"/>
                      <a:pt x="118" y="428"/>
                    </a:cubicBezTo>
                    <a:cubicBezTo>
                      <a:pt x="118" y="428"/>
                      <a:pt x="121" y="428"/>
                      <a:pt x="121" y="427"/>
                    </a:cubicBezTo>
                    <a:cubicBezTo>
                      <a:pt x="121" y="427"/>
                      <a:pt x="121" y="427"/>
                      <a:pt x="122" y="426"/>
                    </a:cubicBezTo>
                    <a:cubicBezTo>
                      <a:pt x="122" y="426"/>
                      <a:pt x="122" y="426"/>
                      <a:pt x="122" y="426"/>
                    </a:cubicBezTo>
                    <a:cubicBezTo>
                      <a:pt x="122" y="425"/>
                      <a:pt x="122" y="425"/>
                      <a:pt x="122" y="424"/>
                    </a:cubicBezTo>
                    <a:cubicBezTo>
                      <a:pt x="123" y="423"/>
                      <a:pt x="123" y="422"/>
                      <a:pt x="124" y="420"/>
                    </a:cubicBezTo>
                    <a:cubicBezTo>
                      <a:pt x="124" y="420"/>
                      <a:pt x="125" y="419"/>
                      <a:pt x="125" y="419"/>
                    </a:cubicBezTo>
                    <a:cubicBezTo>
                      <a:pt x="125" y="418"/>
                      <a:pt x="126" y="418"/>
                      <a:pt x="126" y="417"/>
                    </a:cubicBezTo>
                    <a:cubicBezTo>
                      <a:pt x="126" y="416"/>
                      <a:pt x="126" y="415"/>
                      <a:pt x="127" y="414"/>
                    </a:cubicBezTo>
                    <a:cubicBezTo>
                      <a:pt x="127" y="414"/>
                      <a:pt x="128" y="414"/>
                      <a:pt x="128" y="413"/>
                    </a:cubicBezTo>
                    <a:cubicBezTo>
                      <a:pt x="128" y="413"/>
                      <a:pt x="129" y="413"/>
                      <a:pt x="129" y="413"/>
                    </a:cubicBezTo>
                    <a:cubicBezTo>
                      <a:pt x="129" y="412"/>
                      <a:pt x="129" y="411"/>
                      <a:pt x="130" y="411"/>
                    </a:cubicBezTo>
                    <a:cubicBezTo>
                      <a:pt x="130" y="410"/>
                      <a:pt x="130" y="410"/>
                      <a:pt x="130" y="410"/>
                    </a:cubicBezTo>
                    <a:cubicBezTo>
                      <a:pt x="130" y="410"/>
                      <a:pt x="130" y="409"/>
                      <a:pt x="130" y="409"/>
                    </a:cubicBezTo>
                    <a:cubicBezTo>
                      <a:pt x="130" y="409"/>
                      <a:pt x="131" y="409"/>
                      <a:pt x="131" y="409"/>
                    </a:cubicBezTo>
                    <a:cubicBezTo>
                      <a:pt x="131" y="408"/>
                      <a:pt x="131" y="408"/>
                      <a:pt x="131" y="407"/>
                    </a:cubicBezTo>
                    <a:cubicBezTo>
                      <a:pt x="131" y="407"/>
                      <a:pt x="131" y="407"/>
                      <a:pt x="132" y="407"/>
                    </a:cubicBezTo>
                    <a:cubicBezTo>
                      <a:pt x="132" y="406"/>
                      <a:pt x="133" y="405"/>
                      <a:pt x="133" y="403"/>
                    </a:cubicBezTo>
                    <a:cubicBezTo>
                      <a:pt x="133" y="403"/>
                      <a:pt x="133" y="403"/>
                      <a:pt x="133" y="403"/>
                    </a:cubicBezTo>
                    <a:cubicBezTo>
                      <a:pt x="134" y="402"/>
                      <a:pt x="135" y="402"/>
                      <a:pt x="135" y="402"/>
                    </a:cubicBezTo>
                    <a:cubicBezTo>
                      <a:pt x="136" y="402"/>
                      <a:pt x="136" y="402"/>
                      <a:pt x="136" y="402"/>
                    </a:cubicBezTo>
                    <a:cubicBezTo>
                      <a:pt x="136" y="404"/>
                      <a:pt x="135" y="404"/>
                      <a:pt x="134" y="406"/>
                    </a:cubicBezTo>
                    <a:cubicBezTo>
                      <a:pt x="134" y="406"/>
                      <a:pt x="134" y="407"/>
                      <a:pt x="134" y="408"/>
                    </a:cubicBezTo>
                    <a:cubicBezTo>
                      <a:pt x="134" y="408"/>
                      <a:pt x="133" y="408"/>
                      <a:pt x="133" y="408"/>
                    </a:cubicBezTo>
                    <a:cubicBezTo>
                      <a:pt x="133" y="409"/>
                      <a:pt x="133" y="409"/>
                      <a:pt x="132" y="410"/>
                    </a:cubicBezTo>
                    <a:cubicBezTo>
                      <a:pt x="132" y="410"/>
                      <a:pt x="132" y="412"/>
                      <a:pt x="131" y="413"/>
                    </a:cubicBezTo>
                    <a:cubicBezTo>
                      <a:pt x="131" y="414"/>
                      <a:pt x="130" y="415"/>
                      <a:pt x="130" y="416"/>
                    </a:cubicBezTo>
                    <a:cubicBezTo>
                      <a:pt x="129" y="416"/>
                      <a:pt x="129" y="419"/>
                      <a:pt x="127" y="418"/>
                    </a:cubicBezTo>
                    <a:cubicBezTo>
                      <a:pt x="126" y="420"/>
                      <a:pt x="126" y="422"/>
                      <a:pt x="126" y="423"/>
                    </a:cubicBezTo>
                    <a:cubicBezTo>
                      <a:pt x="126" y="424"/>
                      <a:pt x="125" y="424"/>
                      <a:pt x="125" y="425"/>
                    </a:cubicBezTo>
                    <a:cubicBezTo>
                      <a:pt x="125" y="425"/>
                      <a:pt x="125" y="425"/>
                      <a:pt x="125" y="425"/>
                    </a:cubicBezTo>
                    <a:cubicBezTo>
                      <a:pt x="125" y="425"/>
                      <a:pt x="124" y="426"/>
                      <a:pt x="124" y="426"/>
                    </a:cubicBezTo>
                    <a:cubicBezTo>
                      <a:pt x="123" y="426"/>
                      <a:pt x="123" y="427"/>
                      <a:pt x="122" y="428"/>
                    </a:cubicBezTo>
                    <a:cubicBezTo>
                      <a:pt x="122" y="429"/>
                      <a:pt x="123" y="428"/>
                      <a:pt x="123" y="429"/>
                    </a:cubicBezTo>
                    <a:cubicBezTo>
                      <a:pt x="123" y="429"/>
                      <a:pt x="124" y="430"/>
                      <a:pt x="125" y="431"/>
                    </a:cubicBezTo>
                    <a:cubicBezTo>
                      <a:pt x="125" y="430"/>
                      <a:pt x="125" y="430"/>
                      <a:pt x="125" y="429"/>
                    </a:cubicBezTo>
                    <a:cubicBezTo>
                      <a:pt x="126" y="430"/>
                      <a:pt x="126" y="432"/>
                      <a:pt x="125" y="433"/>
                    </a:cubicBezTo>
                    <a:cubicBezTo>
                      <a:pt x="125" y="433"/>
                      <a:pt x="124" y="433"/>
                      <a:pt x="124" y="434"/>
                    </a:cubicBezTo>
                    <a:cubicBezTo>
                      <a:pt x="123" y="436"/>
                      <a:pt x="123" y="439"/>
                      <a:pt x="122" y="441"/>
                    </a:cubicBezTo>
                    <a:cubicBezTo>
                      <a:pt x="122" y="442"/>
                      <a:pt x="122" y="442"/>
                      <a:pt x="122" y="442"/>
                    </a:cubicBezTo>
                    <a:cubicBezTo>
                      <a:pt x="121" y="442"/>
                      <a:pt x="121" y="442"/>
                      <a:pt x="121" y="443"/>
                    </a:cubicBezTo>
                    <a:cubicBezTo>
                      <a:pt x="120" y="444"/>
                      <a:pt x="120" y="445"/>
                      <a:pt x="119" y="447"/>
                    </a:cubicBezTo>
                    <a:cubicBezTo>
                      <a:pt x="118" y="448"/>
                      <a:pt x="118" y="449"/>
                      <a:pt x="117" y="449"/>
                    </a:cubicBezTo>
                    <a:close/>
                    <a:moveTo>
                      <a:pt x="125" y="427"/>
                    </a:moveTo>
                    <a:cubicBezTo>
                      <a:pt x="124" y="427"/>
                      <a:pt x="125" y="426"/>
                      <a:pt x="125" y="426"/>
                    </a:cubicBezTo>
                    <a:cubicBezTo>
                      <a:pt x="126" y="426"/>
                      <a:pt x="125" y="427"/>
                      <a:pt x="125" y="427"/>
                    </a:cubicBezTo>
                    <a:close/>
                    <a:moveTo>
                      <a:pt x="142" y="487"/>
                    </a:moveTo>
                    <a:cubicBezTo>
                      <a:pt x="142" y="486"/>
                      <a:pt x="143" y="486"/>
                      <a:pt x="143" y="485"/>
                    </a:cubicBezTo>
                    <a:cubicBezTo>
                      <a:pt x="143" y="484"/>
                      <a:pt x="142" y="485"/>
                      <a:pt x="143" y="483"/>
                    </a:cubicBezTo>
                    <a:cubicBezTo>
                      <a:pt x="142" y="483"/>
                      <a:pt x="143" y="483"/>
                      <a:pt x="143" y="482"/>
                    </a:cubicBezTo>
                    <a:cubicBezTo>
                      <a:pt x="143" y="482"/>
                      <a:pt x="143" y="481"/>
                      <a:pt x="144" y="481"/>
                    </a:cubicBezTo>
                    <a:cubicBezTo>
                      <a:pt x="144" y="479"/>
                      <a:pt x="144" y="477"/>
                      <a:pt x="145" y="476"/>
                    </a:cubicBezTo>
                    <a:cubicBezTo>
                      <a:pt x="145" y="474"/>
                      <a:pt x="145" y="474"/>
                      <a:pt x="145" y="474"/>
                    </a:cubicBezTo>
                    <a:cubicBezTo>
                      <a:pt x="146" y="473"/>
                      <a:pt x="146" y="473"/>
                      <a:pt x="147" y="473"/>
                    </a:cubicBezTo>
                    <a:cubicBezTo>
                      <a:pt x="147" y="473"/>
                      <a:pt x="148" y="473"/>
                      <a:pt x="148" y="472"/>
                    </a:cubicBezTo>
                    <a:cubicBezTo>
                      <a:pt x="148" y="472"/>
                      <a:pt x="149" y="471"/>
                      <a:pt x="149" y="469"/>
                    </a:cubicBezTo>
                    <a:cubicBezTo>
                      <a:pt x="150" y="468"/>
                      <a:pt x="150" y="466"/>
                      <a:pt x="151" y="467"/>
                    </a:cubicBezTo>
                    <a:cubicBezTo>
                      <a:pt x="152" y="467"/>
                      <a:pt x="153" y="468"/>
                      <a:pt x="154" y="468"/>
                    </a:cubicBezTo>
                    <a:cubicBezTo>
                      <a:pt x="154" y="470"/>
                      <a:pt x="152" y="468"/>
                      <a:pt x="152" y="469"/>
                    </a:cubicBezTo>
                    <a:cubicBezTo>
                      <a:pt x="151" y="469"/>
                      <a:pt x="151" y="470"/>
                      <a:pt x="151" y="470"/>
                    </a:cubicBezTo>
                    <a:cubicBezTo>
                      <a:pt x="150" y="470"/>
                      <a:pt x="150" y="471"/>
                      <a:pt x="150" y="471"/>
                    </a:cubicBezTo>
                    <a:cubicBezTo>
                      <a:pt x="149" y="471"/>
                      <a:pt x="150" y="472"/>
                      <a:pt x="149" y="472"/>
                    </a:cubicBezTo>
                    <a:cubicBezTo>
                      <a:pt x="149" y="472"/>
                      <a:pt x="149" y="472"/>
                      <a:pt x="149" y="472"/>
                    </a:cubicBezTo>
                    <a:cubicBezTo>
                      <a:pt x="149" y="472"/>
                      <a:pt x="149" y="473"/>
                      <a:pt x="149" y="473"/>
                    </a:cubicBezTo>
                    <a:cubicBezTo>
                      <a:pt x="149" y="473"/>
                      <a:pt x="149" y="473"/>
                      <a:pt x="149" y="475"/>
                    </a:cubicBezTo>
                    <a:cubicBezTo>
                      <a:pt x="149" y="475"/>
                      <a:pt x="149" y="476"/>
                      <a:pt x="149" y="476"/>
                    </a:cubicBezTo>
                    <a:cubicBezTo>
                      <a:pt x="149" y="476"/>
                      <a:pt x="148" y="476"/>
                      <a:pt x="148" y="476"/>
                    </a:cubicBezTo>
                    <a:cubicBezTo>
                      <a:pt x="148" y="476"/>
                      <a:pt x="148" y="476"/>
                      <a:pt x="148" y="476"/>
                    </a:cubicBezTo>
                    <a:cubicBezTo>
                      <a:pt x="148" y="477"/>
                      <a:pt x="148" y="477"/>
                      <a:pt x="148" y="478"/>
                    </a:cubicBezTo>
                    <a:cubicBezTo>
                      <a:pt x="148" y="478"/>
                      <a:pt x="147" y="479"/>
                      <a:pt x="148" y="480"/>
                    </a:cubicBezTo>
                    <a:cubicBezTo>
                      <a:pt x="147" y="481"/>
                      <a:pt x="147" y="481"/>
                      <a:pt x="146" y="481"/>
                    </a:cubicBezTo>
                    <a:cubicBezTo>
                      <a:pt x="145" y="484"/>
                      <a:pt x="145" y="487"/>
                      <a:pt x="143" y="489"/>
                    </a:cubicBezTo>
                    <a:cubicBezTo>
                      <a:pt x="142" y="489"/>
                      <a:pt x="142" y="488"/>
                      <a:pt x="142" y="487"/>
                    </a:cubicBezTo>
                    <a:close/>
                    <a:moveTo>
                      <a:pt x="151" y="477"/>
                    </a:moveTo>
                    <a:cubicBezTo>
                      <a:pt x="150" y="477"/>
                      <a:pt x="150" y="476"/>
                      <a:pt x="150" y="474"/>
                    </a:cubicBezTo>
                    <a:cubicBezTo>
                      <a:pt x="152" y="474"/>
                      <a:pt x="151" y="476"/>
                      <a:pt x="151" y="477"/>
                    </a:cubicBezTo>
                    <a:close/>
                    <a:moveTo>
                      <a:pt x="148" y="594"/>
                    </a:moveTo>
                    <a:cubicBezTo>
                      <a:pt x="148" y="594"/>
                      <a:pt x="148" y="594"/>
                      <a:pt x="148" y="595"/>
                    </a:cubicBezTo>
                    <a:cubicBezTo>
                      <a:pt x="148" y="595"/>
                      <a:pt x="148" y="595"/>
                      <a:pt x="148" y="596"/>
                    </a:cubicBezTo>
                    <a:cubicBezTo>
                      <a:pt x="148" y="596"/>
                      <a:pt x="148" y="597"/>
                      <a:pt x="148" y="598"/>
                    </a:cubicBezTo>
                    <a:cubicBezTo>
                      <a:pt x="148" y="598"/>
                      <a:pt x="148" y="599"/>
                      <a:pt x="148" y="599"/>
                    </a:cubicBezTo>
                    <a:cubicBezTo>
                      <a:pt x="147" y="600"/>
                      <a:pt x="147" y="600"/>
                      <a:pt x="147" y="600"/>
                    </a:cubicBezTo>
                    <a:cubicBezTo>
                      <a:pt x="147" y="600"/>
                      <a:pt x="147" y="599"/>
                      <a:pt x="147" y="599"/>
                    </a:cubicBezTo>
                    <a:cubicBezTo>
                      <a:pt x="146" y="599"/>
                      <a:pt x="147" y="598"/>
                      <a:pt x="147" y="598"/>
                    </a:cubicBezTo>
                    <a:cubicBezTo>
                      <a:pt x="147" y="597"/>
                      <a:pt x="147" y="597"/>
                      <a:pt x="147" y="597"/>
                    </a:cubicBezTo>
                    <a:cubicBezTo>
                      <a:pt x="146" y="597"/>
                      <a:pt x="146" y="597"/>
                      <a:pt x="146" y="596"/>
                    </a:cubicBezTo>
                    <a:cubicBezTo>
                      <a:pt x="146" y="596"/>
                      <a:pt x="146" y="595"/>
                      <a:pt x="146" y="595"/>
                    </a:cubicBezTo>
                    <a:cubicBezTo>
                      <a:pt x="146" y="593"/>
                      <a:pt x="146" y="592"/>
                      <a:pt x="146" y="591"/>
                    </a:cubicBezTo>
                    <a:cubicBezTo>
                      <a:pt x="146" y="590"/>
                      <a:pt x="145" y="590"/>
                      <a:pt x="146" y="590"/>
                    </a:cubicBezTo>
                    <a:cubicBezTo>
                      <a:pt x="146" y="590"/>
                      <a:pt x="147" y="589"/>
                      <a:pt x="147" y="589"/>
                    </a:cubicBezTo>
                    <a:cubicBezTo>
                      <a:pt x="147" y="589"/>
                      <a:pt x="147" y="588"/>
                      <a:pt x="147" y="588"/>
                    </a:cubicBezTo>
                    <a:cubicBezTo>
                      <a:pt x="147" y="587"/>
                      <a:pt x="146" y="586"/>
                      <a:pt x="146" y="585"/>
                    </a:cubicBezTo>
                    <a:cubicBezTo>
                      <a:pt x="146" y="586"/>
                      <a:pt x="146" y="586"/>
                      <a:pt x="146" y="586"/>
                    </a:cubicBezTo>
                    <a:cubicBezTo>
                      <a:pt x="145" y="586"/>
                      <a:pt x="145" y="587"/>
                      <a:pt x="145" y="587"/>
                    </a:cubicBezTo>
                    <a:cubicBezTo>
                      <a:pt x="144" y="587"/>
                      <a:pt x="144" y="586"/>
                      <a:pt x="144" y="586"/>
                    </a:cubicBezTo>
                    <a:cubicBezTo>
                      <a:pt x="144" y="586"/>
                      <a:pt x="142" y="586"/>
                      <a:pt x="142" y="585"/>
                    </a:cubicBezTo>
                    <a:cubicBezTo>
                      <a:pt x="142" y="585"/>
                      <a:pt x="143" y="584"/>
                      <a:pt x="143" y="584"/>
                    </a:cubicBezTo>
                    <a:cubicBezTo>
                      <a:pt x="143" y="584"/>
                      <a:pt x="143" y="583"/>
                      <a:pt x="143" y="583"/>
                    </a:cubicBezTo>
                    <a:cubicBezTo>
                      <a:pt x="143" y="583"/>
                      <a:pt x="143" y="583"/>
                      <a:pt x="143" y="583"/>
                    </a:cubicBezTo>
                    <a:cubicBezTo>
                      <a:pt x="143" y="582"/>
                      <a:pt x="143" y="582"/>
                      <a:pt x="143" y="581"/>
                    </a:cubicBezTo>
                    <a:cubicBezTo>
                      <a:pt x="143" y="580"/>
                      <a:pt x="143" y="579"/>
                      <a:pt x="143" y="578"/>
                    </a:cubicBezTo>
                    <a:cubicBezTo>
                      <a:pt x="143" y="578"/>
                      <a:pt x="143" y="577"/>
                      <a:pt x="143" y="577"/>
                    </a:cubicBezTo>
                    <a:cubicBezTo>
                      <a:pt x="143" y="576"/>
                      <a:pt x="143" y="576"/>
                      <a:pt x="143" y="575"/>
                    </a:cubicBezTo>
                    <a:cubicBezTo>
                      <a:pt x="143" y="575"/>
                      <a:pt x="143" y="574"/>
                      <a:pt x="143" y="573"/>
                    </a:cubicBezTo>
                    <a:cubicBezTo>
                      <a:pt x="143" y="573"/>
                      <a:pt x="143" y="573"/>
                      <a:pt x="143" y="572"/>
                    </a:cubicBezTo>
                    <a:cubicBezTo>
                      <a:pt x="143" y="572"/>
                      <a:pt x="144" y="572"/>
                      <a:pt x="144" y="571"/>
                    </a:cubicBezTo>
                    <a:cubicBezTo>
                      <a:pt x="144" y="571"/>
                      <a:pt x="143" y="570"/>
                      <a:pt x="144" y="570"/>
                    </a:cubicBezTo>
                    <a:cubicBezTo>
                      <a:pt x="144" y="570"/>
                      <a:pt x="144" y="569"/>
                      <a:pt x="144" y="569"/>
                    </a:cubicBezTo>
                    <a:cubicBezTo>
                      <a:pt x="144" y="569"/>
                      <a:pt x="143" y="569"/>
                      <a:pt x="143" y="568"/>
                    </a:cubicBezTo>
                    <a:cubicBezTo>
                      <a:pt x="143" y="568"/>
                      <a:pt x="144" y="568"/>
                      <a:pt x="144" y="568"/>
                    </a:cubicBezTo>
                    <a:cubicBezTo>
                      <a:pt x="144" y="568"/>
                      <a:pt x="143" y="567"/>
                      <a:pt x="143" y="567"/>
                    </a:cubicBezTo>
                    <a:cubicBezTo>
                      <a:pt x="143" y="567"/>
                      <a:pt x="144" y="567"/>
                      <a:pt x="144" y="567"/>
                    </a:cubicBezTo>
                    <a:cubicBezTo>
                      <a:pt x="143" y="566"/>
                      <a:pt x="144" y="565"/>
                      <a:pt x="143" y="564"/>
                    </a:cubicBezTo>
                    <a:cubicBezTo>
                      <a:pt x="143" y="564"/>
                      <a:pt x="143" y="563"/>
                      <a:pt x="143" y="563"/>
                    </a:cubicBezTo>
                    <a:cubicBezTo>
                      <a:pt x="144" y="563"/>
                      <a:pt x="144" y="562"/>
                      <a:pt x="144" y="562"/>
                    </a:cubicBezTo>
                    <a:cubicBezTo>
                      <a:pt x="145" y="562"/>
                      <a:pt x="145" y="562"/>
                      <a:pt x="145" y="562"/>
                    </a:cubicBezTo>
                    <a:cubicBezTo>
                      <a:pt x="146" y="563"/>
                      <a:pt x="145" y="564"/>
                      <a:pt x="145" y="565"/>
                    </a:cubicBezTo>
                    <a:cubicBezTo>
                      <a:pt x="145" y="565"/>
                      <a:pt x="145" y="566"/>
                      <a:pt x="145" y="567"/>
                    </a:cubicBezTo>
                    <a:cubicBezTo>
                      <a:pt x="145" y="567"/>
                      <a:pt x="145" y="567"/>
                      <a:pt x="145" y="567"/>
                    </a:cubicBezTo>
                    <a:cubicBezTo>
                      <a:pt x="145" y="567"/>
                      <a:pt x="145" y="568"/>
                      <a:pt x="145" y="568"/>
                    </a:cubicBezTo>
                    <a:cubicBezTo>
                      <a:pt x="145" y="569"/>
                      <a:pt x="145" y="570"/>
                      <a:pt x="145" y="571"/>
                    </a:cubicBezTo>
                    <a:cubicBezTo>
                      <a:pt x="145" y="572"/>
                      <a:pt x="145" y="573"/>
                      <a:pt x="146" y="573"/>
                    </a:cubicBezTo>
                    <a:cubicBezTo>
                      <a:pt x="145" y="574"/>
                      <a:pt x="145" y="575"/>
                      <a:pt x="144" y="576"/>
                    </a:cubicBezTo>
                    <a:cubicBezTo>
                      <a:pt x="144" y="577"/>
                      <a:pt x="145" y="578"/>
                      <a:pt x="145" y="579"/>
                    </a:cubicBezTo>
                    <a:cubicBezTo>
                      <a:pt x="145" y="580"/>
                      <a:pt x="145" y="580"/>
                      <a:pt x="145" y="581"/>
                    </a:cubicBezTo>
                    <a:cubicBezTo>
                      <a:pt x="145" y="581"/>
                      <a:pt x="145" y="581"/>
                      <a:pt x="145" y="581"/>
                    </a:cubicBezTo>
                    <a:cubicBezTo>
                      <a:pt x="145" y="581"/>
                      <a:pt x="145" y="582"/>
                      <a:pt x="145" y="582"/>
                    </a:cubicBezTo>
                    <a:cubicBezTo>
                      <a:pt x="144" y="582"/>
                      <a:pt x="144" y="583"/>
                      <a:pt x="144" y="584"/>
                    </a:cubicBezTo>
                    <a:cubicBezTo>
                      <a:pt x="144" y="585"/>
                      <a:pt x="145" y="584"/>
                      <a:pt x="145" y="584"/>
                    </a:cubicBezTo>
                    <a:cubicBezTo>
                      <a:pt x="145" y="585"/>
                      <a:pt x="146" y="585"/>
                      <a:pt x="146" y="585"/>
                    </a:cubicBezTo>
                    <a:cubicBezTo>
                      <a:pt x="146" y="585"/>
                      <a:pt x="146" y="584"/>
                      <a:pt x="146" y="584"/>
                    </a:cubicBezTo>
                    <a:cubicBezTo>
                      <a:pt x="147" y="584"/>
                      <a:pt x="148" y="585"/>
                      <a:pt x="148" y="586"/>
                    </a:cubicBezTo>
                    <a:cubicBezTo>
                      <a:pt x="148" y="586"/>
                      <a:pt x="147" y="587"/>
                      <a:pt x="147" y="587"/>
                    </a:cubicBezTo>
                    <a:cubicBezTo>
                      <a:pt x="147" y="589"/>
                      <a:pt x="149" y="591"/>
                      <a:pt x="148" y="593"/>
                    </a:cubicBezTo>
                    <a:cubicBezTo>
                      <a:pt x="148" y="593"/>
                      <a:pt x="149" y="593"/>
                      <a:pt x="148" y="594"/>
                    </a:cubicBezTo>
                    <a:close/>
                    <a:moveTo>
                      <a:pt x="149" y="557"/>
                    </a:moveTo>
                    <a:cubicBezTo>
                      <a:pt x="148" y="558"/>
                      <a:pt x="149" y="560"/>
                      <a:pt x="148" y="561"/>
                    </a:cubicBezTo>
                    <a:cubicBezTo>
                      <a:pt x="148" y="562"/>
                      <a:pt x="148" y="563"/>
                      <a:pt x="147" y="563"/>
                    </a:cubicBezTo>
                    <a:cubicBezTo>
                      <a:pt x="146" y="562"/>
                      <a:pt x="146" y="562"/>
                      <a:pt x="147" y="561"/>
                    </a:cubicBezTo>
                    <a:cubicBezTo>
                      <a:pt x="147" y="561"/>
                      <a:pt x="148" y="560"/>
                      <a:pt x="147" y="560"/>
                    </a:cubicBezTo>
                    <a:cubicBezTo>
                      <a:pt x="146" y="559"/>
                      <a:pt x="147" y="560"/>
                      <a:pt x="147" y="558"/>
                    </a:cubicBezTo>
                    <a:cubicBezTo>
                      <a:pt x="147" y="558"/>
                      <a:pt x="147" y="558"/>
                      <a:pt x="147" y="557"/>
                    </a:cubicBezTo>
                    <a:cubicBezTo>
                      <a:pt x="147" y="557"/>
                      <a:pt x="147" y="556"/>
                      <a:pt x="147" y="556"/>
                    </a:cubicBezTo>
                    <a:cubicBezTo>
                      <a:pt x="147" y="555"/>
                      <a:pt x="147" y="554"/>
                      <a:pt x="147" y="553"/>
                    </a:cubicBezTo>
                    <a:cubicBezTo>
                      <a:pt x="148" y="552"/>
                      <a:pt x="148" y="552"/>
                      <a:pt x="149" y="551"/>
                    </a:cubicBezTo>
                    <a:cubicBezTo>
                      <a:pt x="148" y="550"/>
                      <a:pt x="148" y="549"/>
                      <a:pt x="148" y="548"/>
                    </a:cubicBezTo>
                    <a:cubicBezTo>
                      <a:pt x="148" y="549"/>
                      <a:pt x="148" y="549"/>
                      <a:pt x="147" y="549"/>
                    </a:cubicBezTo>
                    <a:cubicBezTo>
                      <a:pt x="147" y="549"/>
                      <a:pt x="146" y="550"/>
                      <a:pt x="146" y="549"/>
                    </a:cubicBezTo>
                    <a:cubicBezTo>
                      <a:pt x="146" y="549"/>
                      <a:pt x="146" y="549"/>
                      <a:pt x="146" y="549"/>
                    </a:cubicBezTo>
                    <a:cubicBezTo>
                      <a:pt x="146" y="548"/>
                      <a:pt x="144" y="548"/>
                      <a:pt x="144" y="548"/>
                    </a:cubicBezTo>
                    <a:cubicBezTo>
                      <a:pt x="144" y="547"/>
                      <a:pt x="145" y="547"/>
                      <a:pt x="145" y="546"/>
                    </a:cubicBezTo>
                    <a:cubicBezTo>
                      <a:pt x="145" y="546"/>
                      <a:pt x="145" y="546"/>
                      <a:pt x="145" y="546"/>
                    </a:cubicBezTo>
                    <a:cubicBezTo>
                      <a:pt x="146" y="545"/>
                      <a:pt x="146" y="545"/>
                      <a:pt x="146" y="545"/>
                    </a:cubicBezTo>
                    <a:cubicBezTo>
                      <a:pt x="146" y="545"/>
                      <a:pt x="145" y="544"/>
                      <a:pt x="145" y="544"/>
                    </a:cubicBezTo>
                    <a:cubicBezTo>
                      <a:pt x="146" y="543"/>
                      <a:pt x="146" y="542"/>
                      <a:pt x="146" y="541"/>
                    </a:cubicBezTo>
                    <a:cubicBezTo>
                      <a:pt x="146" y="540"/>
                      <a:pt x="146" y="540"/>
                      <a:pt x="146" y="539"/>
                    </a:cubicBezTo>
                    <a:cubicBezTo>
                      <a:pt x="146" y="539"/>
                      <a:pt x="147" y="539"/>
                      <a:pt x="147" y="538"/>
                    </a:cubicBezTo>
                    <a:cubicBezTo>
                      <a:pt x="147" y="537"/>
                      <a:pt x="147" y="537"/>
                      <a:pt x="147" y="536"/>
                    </a:cubicBezTo>
                    <a:cubicBezTo>
                      <a:pt x="147" y="536"/>
                      <a:pt x="147" y="535"/>
                      <a:pt x="147" y="535"/>
                    </a:cubicBezTo>
                    <a:cubicBezTo>
                      <a:pt x="147" y="535"/>
                      <a:pt x="148" y="534"/>
                      <a:pt x="148" y="534"/>
                    </a:cubicBezTo>
                    <a:cubicBezTo>
                      <a:pt x="148" y="534"/>
                      <a:pt x="148" y="533"/>
                      <a:pt x="148" y="532"/>
                    </a:cubicBezTo>
                    <a:cubicBezTo>
                      <a:pt x="148" y="532"/>
                      <a:pt x="148" y="532"/>
                      <a:pt x="148" y="532"/>
                    </a:cubicBezTo>
                    <a:cubicBezTo>
                      <a:pt x="148" y="532"/>
                      <a:pt x="148" y="532"/>
                      <a:pt x="148" y="531"/>
                    </a:cubicBezTo>
                    <a:cubicBezTo>
                      <a:pt x="148" y="531"/>
                      <a:pt x="148" y="531"/>
                      <a:pt x="148" y="531"/>
                    </a:cubicBezTo>
                    <a:cubicBezTo>
                      <a:pt x="148" y="531"/>
                      <a:pt x="148" y="530"/>
                      <a:pt x="148" y="530"/>
                    </a:cubicBezTo>
                    <a:cubicBezTo>
                      <a:pt x="148" y="530"/>
                      <a:pt x="149" y="530"/>
                      <a:pt x="149" y="529"/>
                    </a:cubicBezTo>
                    <a:cubicBezTo>
                      <a:pt x="149" y="529"/>
                      <a:pt x="149" y="528"/>
                      <a:pt x="149" y="527"/>
                    </a:cubicBezTo>
                    <a:cubicBezTo>
                      <a:pt x="149" y="527"/>
                      <a:pt x="149" y="526"/>
                      <a:pt x="149" y="526"/>
                    </a:cubicBezTo>
                    <a:cubicBezTo>
                      <a:pt x="149" y="526"/>
                      <a:pt x="150" y="525"/>
                      <a:pt x="150" y="525"/>
                    </a:cubicBezTo>
                    <a:cubicBezTo>
                      <a:pt x="150" y="525"/>
                      <a:pt x="151" y="525"/>
                      <a:pt x="151" y="525"/>
                    </a:cubicBezTo>
                    <a:cubicBezTo>
                      <a:pt x="151" y="526"/>
                      <a:pt x="150" y="527"/>
                      <a:pt x="150" y="528"/>
                    </a:cubicBezTo>
                    <a:cubicBezTo>
                      <a:pt x="150" y="528"/>
                      <a:pt x="150" y="529"/>
                      <a:pt x="150" y="530"/>
                    </a:cubicBezTo>
                    <a:cubicBezTo>
                      <a:pt x="150" y="530"/>
                      <a:pt x="150" y="530"/>
                      <a:pt x="150" y="530"/>
                    </a:cubicBezTo>
                    <a:cubicBezTo>
                      <a:pt x="150" y="530"/>
                      <a:pt x="150" y="531"/>
                      <a:pt x="150" y="531"/>
                    </a:cubicBezTo>
                    <a:cubicBezTo>
                      <a:pt x="149" y="532"/>
                      <a:pt x="150" y="533"/>
                      <a:pt x="150" y="534"/>
                    </a:cubicBezTo>
                    <a:cubicBezTo>
                      <a:pt x="149" y="535"/>
                      <a:pt x="149" y="536"/>
                      <a:pt x="149" y="537"/>
                    </a:cubicBezTo>
                    <a:cubicBezTo>
                      <a:pt x="148" y="537"/>
                      <a:pt x="149" y="538"/>
                      <a:pt x="147" y="538"/>
                    </a:cubicBezTo>
                    <a:cubicBezTo>
                      <a:pt x="147" y="540"/>
                      <a:pt x="148" y="541"/>
                      <a:pt x="148" y="542"/>
                    </a:cubicBezTo>
                    <a:cubicBezTo>
                      <a:pt x="148" y="543"/>
                      <a:pt x="148" y="543"/>
                      <a:pt x="148" y="544"/>
                    </a:cubicBezTo>
                    <a:cubicBezTo>
                      <a:pt x="148" y="544"/>
                      <a:pt x="147" y="544"/>
                      <a:pt x="147" y="544"/>
                    </a:cubicBezTo>
                    <a:cubicBezTo>
                      <a:pt x="147" y="544"/>
                      <a:pt x="148" y="545"/>
                      <a:pt x="148" y="545"/>
                    </a:cubicBezTo>
                    <a:cubicBezTo>
                      <a:pt x="147" y="545"/>
                      <a:pt x="146" y="546"/>
                      <a:pt x="146" y="547"/>
                    </a:cubicBezTo>
                    <a:cubicBezTo>
                      <a:pt x="146" y="548"/>
                      <a:pt x="147" y="546"/>
                      <a:pt x="147" y="547"/>
                    </a:cubicBezTo>
                    <a:cubicBezTo>
                      <a:pt x="147" y="547"/>
                      <a:pt x="148" y="548"/>
                      <a:pt x="148" y="548"/>
                    </a:cubicBezTo>
                    <a:cubicBezTo>
                      <a:pt x="148" y="548"/>
                      <a:pt x="148" y="547"/>
                      <a:pt x="149" y="547"/>
                    </a:cubicBezTo>
                    <a:cubicBezTo>
                      <a:pt x="149" y="547"/>
                      <a:pt x="150" y="549"/>
                      <a:pt x="150" y="549"/>
                    </a:cubicBezTo>
                    <a:cubicBezTo>
                      <a:pt x="150" y="549"/>
                      <a:pt x="149" y="550"/>
                      <a:pt x="149" y="550"/>
                    </a:cubicBezTo>
                    <a:cubicBezTo>
                      <a:pt x="149" y="552"/>
                      <a:pt x="150" y="555"/>
                      <a:pt x="149" y="556"/>
                    </a:cubicBezTo>
                    <a:cubicBezTo>
                      <a:pt x="149" y="556"/>
                      <a:pt x="149" y="557"/>
                      <a:pt x="149" y="557"/>
                    </a:cubicBezTo>
                    <a:cubicBezTo>
                      <a:pt x="149" y="557"/>
                      <a:pt x="149" y="557"/>
                      <a:pt x="149" y="557"/>
                    </a:cubicBezTo>
                    <a:close/>
                    <a:moveTo>
                      <a:pt x="154" y="631"/>
                    </a:moveTo>
                    <a:cubicBezTo>
                      <a:pt x="154" y="630"/>
                      <a:pt x="154" y="630"/>
                      <a:pt x="154" y="629"/>
                    </a:cubicBezTo>
                    <a:cubicBezTo>
                      <a:pt x="154" y="629"/>
                      <a:pt x="154" y="629"/>
                      <a:pt x="154" y="629"/>
                    </a:cubicBezTo>
                    <a:cubicBezTo>
                      <a:pt x="153" y="628"/>
                      <a:pt x="154" y="629"/>
                      <a:pt x="154" y="628"/>
                    </a:cubicBezTo>
                    <a:cubicBezTo>
                      <a:pt x="154" y="627"/>
                      <a:pt x="153" y="627"/>
                      <a:pt x="153" y="627"/>
                    </a:cubicBezTo>
                    <a:cubicBezTo>
                      <a:pt x="153" y="627"/>
                      <a:pt x="153" y="626"/>
                      <a:pt x="153" y="626"/>
                    </a:cubicBezTo>
                    <a:cubicBezTo>
                      <a:pt x="153" y="625"/>
                      <a:pt x="153" y="625"/>
                      <a:pt x="153" y="624"/>
                    </a:cubicBezTo>
                    <a:cubicBezTo>
                      <a:pt x="153" y="624"/>
                      <a:pt x="153" y="623"/>
                      <a:pt x="153" y="623"/>
                    </a:cubicBezTo>
                    <a:cubicBezTo>
                      <a:pt x="153" y="622"/>
                      <a:pt x="153" y="621"/>
                      <a:pt x="153" y="621"/>
                    </a:cubicBezTo>
                    <a:cubicBezTo>
                      <a:pt x="153" y="621"/>
                      <a:pt x="152" y="621"/>
                      <a:pt x="152" y="621"/>
                    </a:cubicBezTo>
                    <a:cubicBezTo>
                      <a:pt x="152" y="622"/>
                      <a:pt x="152" y="622"/>
                      <a:pt x="151" y="622"/>
                    </a:cubicBezTo>
                    <a:cubicBezTo>
                      <a:pt x="151" y="622"/>
                      <a:pt x="151" y="622"/>
                      <a:pt x="151" y="621"/>
                    </a:cubicBezTo>
                    <a:cubicBezTo>
                      <a:pt x="151" y="621"/>
                      <a:pt x="150" y="622"/>
                      <a:pt x="150" y="621"/>
                    </a:cubicBezTo>
                    <a:cubicBezTo>
                      <a:pt x="150" y="621"/>
                      <a:pt x="150" y="621"/>
                      <a:pt x="150" y="620"/>
                    </a:cubicBezTo>
                    <a:cubicBezTo>
                      <a:pt x="150" y="620"/>
                      <a:pt x="150" y="620"/>
                      <a:pt x="150" y="620"/>
                    </a:cubicBezTo>
                    <a:cubicBezTo>
                      <a:pt x="150" y="619"/>
                      <a:pt x="150" y="619"/>
                      <a:pt x="150" y="619"/>
                    </a:cubicBezTo>
                    <a:cubicBezTo>
                      <a:pt x="150" y="619"/>
                      <a:pt x="150" y="619"/>
                      <a:pt x="150" y="618"/>
                    </a:cubicBezTo>
                    <a:cubicBezTo>
                      <a:pt x="150" y="618"/>
                      <a:pt x="150" y="617"/>
                      <a:pt x="150" y="616"/>
                    </a:cubicBezTo>
                    <a:cubicBezTo>
                      <a:pt x="150" y="616"/>
                      <a:pt x="150" y="616"/>
                      <a:pt x="150" y="615"/>
                    </a:cubicBezTo>
                    <a:cubicBezTo>
                      <a:pt x="150" y="615"/>
                      <a:pt x="150" y="615"/>
                      <a:pt x="150" y="614"/>
                    </a:cubicBezTo>
                    <a:cubicBezTo>
                      <a:pt x="150" y="614"/>
                      <a:pt x="149" y="613"/>
                      <a:pt x="149" y="613"/>
                    </a:cubicBezTo>
                    <a:cubicBezTo>
                      <a:pt x="149" y="613"/>
                      <a:pt x="149" y="612"/>
                      <a:pt x="150" y="612"/>
                    </a:cubicBezTo>
                    <a:cubicBezTo>
                      <a:pt x="150" y="612"/>
                      <a:pt x="150" y="612"/>
                      <a:pt x="150" y="612"/>
                    </a:cubicBezTo>
                    <a:cubicBezTo>
                      <a:pt x="150" y="611"/>
                      <a:pt x="150" y="611"/>
                      <a:pt x="150" y="611"/>
                    </a:cubicBezTo>
                    <a:cubicBezTo>
                      <a:pt x="150" y="610"/>
                      <a:pt x="150" y="610"/>
                      <a:pt x="150" y="610"/>
                    </a:cubicBezTo>
                    <a:cubicBezTo>
                      <a:pt x="150" y="610"/>
                      <a:pt x="149" y="610"/>
                      <a:pt x="149" y="610"/>
                    </a:cubicBezTo>
                    <a:cubicBezTo>
                      <a:pt x="149" y="610"/>
                      <a:pt x="150" y="610"/>
                      <a:pt x="149" y="609"/>
                    </a:cubicBezTo>
                    <a:cubicBezTo>
                      <a:pt x="149" y="609"/>
                      <a:pt x="149" y="609"/>
                      <a:pt x="149" y="609"/>
                    </a:cubicBezTo>
                    <a:cubicBezTo>
                      <a:pt x="149" y="609"/>
                      <a:pt x="149" y="609"/>
                      <a:pt x="149" y="608"/>
                    </a:cubicBezTo>
                    <a:cubicBezTo>
                      <a:pt x="149" y="608"/>
                      <a:pt x="149" y="607"/>
                      <a:pt x="149" y="606"/>
                    </a:cubicBezTo>
                    <a:cubicBezTo>
                      <a:pt x="149" y="606"/>
                      <a:pt x="149" y="606"/>
                      <a:pt x="149" y="606"/>
                    </a:cubicBezTo>
                    <a:cubicBezTo>
                      <a:pt x="149" y="606"/>
                      <a:pt x="149" y="606"/>
                      <a:pt x="150" y="605"/>
                    </a:cubicBezTo>
                    <a:cubicBezTo>
                      <a:pt x="150" y="605"/>
                      <a:pt x="150" y="605"/>
                      <a:pt x="150" y="605"/>
                    </a:cubicBezTo>
                    <a:cubicBezTo>
                      <a:pt x="150" y="606"/>
                      <a:pt x="150" y="606"/>
                      <a:pt x="150" y="607"/>
                    </a:cubicBezTo>
                    <a:cubicBezTo>
                      <a:pt x="150" y="607"/>
                      <a:pt x="151" y="608"/>
                      <a:pt x="151" y="608"/>
                    </a:cubicBezTo>
                    <a:cubicBezTo>
                      <a:pt x="151" y="608"/>
                      <a:pt x="150" y="608"/>
                      <a:pt x="150" y="608"/>
                    </a:cubicBezTo>
                    <a:cubicBezTo>
                      <a:pt x="150" y="609"/>
                      <a:pt x="150" y="609"/>
                      <a:pt x="150" y="610"/>
                    </a:cubicBezTo>
                    <a:cubicBezTo>
                      <a:pt x="150" y="610"/>
                      <a:pt x="151" y="611"/>
                      <a:pt x="151" y="611"/>
                    </a:cubicBezTo>
                    <a:cubicBezTo>
                      <a:pt x="151" y="612"/>
                      <a:pt x="151" y="612"/>
                      <a:pt x="151" y="613"/>
                    </a:cubicBezTo>
                    <a:cubicBezTo>
                      <a:pt x="151" y="613"/>
                      <a:pt x="151" y="614"/>
                      <a:pt x="150" y="614"/>
                    </a:cubicBezTo>
                    <a:cubicBezTo>
                      <a:pt x="151" y="616"/>
                      <a:pt x="151" y="616"/>
                      <a:pt x="152" y="617"/>
                    </a:cubicBezTo>
                    <a:cubicBezTo>
                      <a:pt x="151" y="617"/>
                      <a:pt x="151" y="618"/>
                      <a:pt x="151" y="618"/>
                    </a:cubicBezTo>
                    <a:cubicBezTo>
                      <a:pt x="151" y="618"/>
                      <a:pt x="151" y="618"/>
                      <a:pt x="151" y="618"/>
                    </a:cubicBezTo>
                    <a:cubicBezTo>
                      <a:pt x="151" y="618"/>
                      <a:pt x="151" y="619"/>
                      <a:pt x="152" y="619"/>
                    </a:cubicBezTo>
                    <a:cubicBezTo>
                      <a:pt x="151" y="619"/>
                      <a:pt x="151" y="620"/>
                      <a:pt x="151" y="620"/>
                    </a:cubicBezTo>
                    <a:cubicBezTo>
                      <a:pt x="151" y="621"/>
                      <a:pt x="151" y="620"/>
                      <a:pt x="152" y="620"/>
                    </a:cubicBezTo>
                    <a:cubicBezTo>
                      <a:pt x="152" y="620"/>
                      <a:pt x="152" y="621"/>
                      <a:pt x="153" y="621"/>
                    </a:cubicBezTo>
                    <a:cubicBezTo>
                      <a:pt x="153" y="621"/>
                      <a:pt x="153" y="620"/>
                      <a:pt x="153" y="620"/>
                    </a:cubicBezTo>
                    <a:cubicBezTo>
                      <a:pt x="153" y="620"/>
                      <a:pt x="154" y="621"/>
                      <a:pt x="154" y="621"/>
                    </a:cubicBezTo>
                    <a:cubicBezTo>
                      <a:pt x="154" y="621"/>
                      <a:pt x="154" y="622"/>
                      <a:pt x="154" y="622"/>
                    </a:cubicBezTo>
                    <a:cubicBezTo>
                      <a:pt x="154" y="623"/>
                      <a:pt x="155" y="625"/>
                      <a:pt x="155" y="626"/>
                    </a:cubicBezTo>
                    <a:cubicBezTo>
                      <a:pt x="155" y="626"/>
                      <a:pt x="155" y="626"/>
                      <a:pt x="155" y="626"/>
                    </a:cubicBezTo>
                    <a:cubicBezTo>
                      <a:pt x="155" y="626"/>
                      <a:pt x="155" y="627"/>
                      <a:pt x="155" y="627"/>
                    </a:cubicBezTo>
                    <a:cubicBezTo>
                      <a:pt x="155" y="627"/>
                      <a:pt x="155" y="628"/>
                      <a:pt x="155" y="629"/>
                    </a:cubicBezTo>
                    <a:cubicBezTo>
                      <a:pt x="155" y="630"/>
                      <a:pt x="155" y="630"/>
                      <a:pt x="154" y="631"/>
                    </a:cubicBezTo>
                    <a:close/>
                    <a:moveTo>
                      <a:pt x="157" y="678"/>
                    </a:moveTo>
                    <a:cubicBezTo>
                      <a:pt x="156" y="678"/>
                      <a:pt x="156" y="677"/>
                      <a:pt x="155" y="676"/>
                    </a:cubicBezTo>
                    <a:cubicBezTo>
                      <a:pt x="155" y="675"/>
                      <a:pt x="155" y="675"/>
                      <a:pt x="155" y="674"/>
                    </a:cubicBezTo>
                    <a:cubicBezTo>
                      <a:pt x="156" y="675"/>
                      <a:pt x="156" y="675"/>
                      <a:pt x="156" y="675"/>
                    </a:cubicBezTo>
                    <a:cubicBezTo>
                      <a:pt x="156" y="676"/>
                      <a:pt x="156" y="677"/>
                      <a:pt x="157" y="677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678"/>
                    </a:move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ubicBezTo>
                      <a:pt x="157" y="678"/>
                      <a:pt x="157" y="678"/>
                      <a:pt x="157" y="678"/>
                    </a:cubicBezTo>
                    <a:close/>
                    <a:moveTo>
                      <a:pt x="157" y="501"/>
                    </a:moveTo>
                    <a:cubicBezTo>
                      <a:pt x="157" y="502"/>
                      <a:pt x="157" y="502"/>
                      <a:pt x="157" y="503"/>
                    </a:cubicBezTo>
                    <a:cubicBezTo>
                      <a:pt x="157" y="503"/>
                      <a:pt x="156" y="503"/>
                      <a:pt x="156" y="503"/>
                    </a:cubicBezTo>
                    <a:cubicBezTo>
                      <a:pt x="156" y="503"/>
                      <a:pt x="156" y="504"/>
                      <a:pt x="156" y="505"/>
                    </a:cubicBezTo>
                    <a:cubicBezTo>
                      <a:pt x="156" y="505"/>
                      <a:pt x="156" y="506"/>
                      <a:pt x="156" y="507"/>
                    </a:cubicBezTo>
                    <a:cubicBezTo>
                      <a:pt x="156" y="508"/>
                      <a:pt x="155" y="509"/>
                      <a:pt x="155" y="510"/>
                    </a:cubicBezTo>
                    <a:cubicBezTo>
                      <a:pt x="154" y="510"/>
                      <a:pt x="155" y="511"/>
                      <a:pt x="153" y="511"/>
                    </a:cubicBezTo>
                    <a:cubicBezTo>
                      <a:pt x="153" y="513"/>
                      <a:pt x="154" y="514"/>
                      <a:pt x="154" y="515"/>
                    </a:cubicBezTo>
                    <a:cubicBezTo>
                      <a:pt x="154" y="516"/>
                      <a:pt x="153" y="516"/>
                      <a:pt x="153" y="517"/>
                    </a:cubicBezTo>
                    <a:cubicBezTo>
                      <a:pt x="153" y="517"/>
                      <a:pt x="153" y="517"/>
                      <a:pt x="153" y="517"/>
                    </a:cubicBezTo>
                    <a:cubicBezTo>
                      <a:pt x="153" y="517"/>
                      <a:pt x="153" y="517"/>
                      <a:pt x="153" y="518"/>
                    </a:cubicBezTo>
                    <a:cubicBezTo>
                      <a:pt x="152" y="518"/>
                      <a:pt x="152" y="519"/>
                      <a:pt x="151" y="519"/>
                    </a:cubicBezTo>
                    <a:cubicBezTo>
                      <a:pt x="152" y="521"/>
                      <a:pt x="152" y="519"/>
                      <a:pt x="153" y="520"/>
                    </a:cubicBezTo>
                    <a:cubicBezTo>
                      <a:pt x="152" y="520"/>
                      <a:pt x="153" y="521"/>
                      <a:pt x="154" y="521"/>
                    </a:cubicBezTo>
                    <a:cubicBezTo>
                      <a:pt x="154" y="521"/>
                      <a:pt x="154" y="520"/>
                      <a:pt x="154" y="520"/>
                    </a:cubicBezTo>
                    <a:cubicBezTo>
                      <a:pt x="154" y="520"/>
                      <a:pt x="155" y="522"/>
                      <a:pt x="155" y="522"/>
                    </a:cubicBezTo>
                    <a:cubicBezTo>
                      <a:pt x="155" y="522"/>
                      <a:pt x="154" y="523"/>
                      <a:pt x="154" y="523"/>
                    </a:cubicBezTo>
                    <a:cubicBezTo>
                      <a:pt x="154" y="525"/>
                      <a:pt x="154" y="528"/>
                      <a:pt x="154" y="529"/>
                    </a:cubicBezTo>
                    <a:cubicBezTo>
                      <a:pt x="154" y="529"/>
                      <a:pt x="154" y="530"/>
                      <a:pt x="154" y="530"/>
                    </a:cubicBezTo>
                    <a:cubicBezTo>
                      <a:pt x="153" y="530"/>
                      <a:pt x="153" y="530"/>
                      <a:pt x="153" y="530"/>
                    </a:cubicBezTo>
                    <a:cubicBezTo>
                      <a:pt x="153" y="531"/>
                      <a:pt x="153" y="533"/>
                      <a:pt x="153" y="534"/>
                    </a:cubicBezTo>
                    <a:cubicBezTo>
                      <a:pt x="152" y="534"/>
                      <a:pt x="152" y="536"/>
                      <a:pt x="151" y="536"/>
                    </a:cubicBezTo>
                    <a:cubicBezTo>
                      <a:pt x="151" y="535"/>
                      <a:pt x="150" y="534"/>
                      <a:pt x="151" y="534"/>
                    </a:cubicBezTo>
                    <a:cubicBezTo>
                      <a:pt x="151" y="533"/>
                      <a:pt x="152" y="533"/>
                      <a:pt x="151" y="533"/>
                    </a:cubicBezTo>
                    <a:cubicBezTo>
                      <a:pt x="151" y="532"/>
                      <a:pt x="151" y="533"/>
                      <a:pt x="151" y="531"/>
                    </a:cubicBezTo>
                    <a:cubicBezTo>
                      <a:pt x="151" y="531"/>
                      <a:pt x="151" y="530"/>
                      <a:pt x="151" y="530"/>
                    </a:cubicBezTo>
                    <a:cubicBezTo>
                      <a:pt x="151" y="530"/>
                      <a:pt x="152" y="529"/>
                      <a:pt x="152" y="528"/>
                    </a:cubicBezTo>
                    <a:cubicBezTo>
                      <a:pt x="152" y="528"/>
                      <a:pt x="152" y="527"/>
                      <a:pt x="152" y="525"/>
                    </a:cubicBezTo>
                    <a:cubicBezTo>
                      <a:pt x="153" y="525"/>
                      <a:pt x="153" y="525"/>
                      <a:pt x="154" y="524"/>
                    </a:cubicBezTo>
                    <a:cubicBezTo>
                      <a:pt x="154" y="523"/>
                      <a:pt x="153" y="522"/>
                      <a:pt x="154" y="521"/>
                    </a:cubicBezTo>
                    <a:cubicBezTo>
                      <a:pt x="153" y="522"/>
                      <a:pt x="153" y="521"/>
                      <a:pt x="153" y="522"/>
                    </a:cubicBezTo>
                    <a:cubicBezTo>
                      <a:pt x="152" y="522"/>
                      <a:pt x="152" y="523"/>
                      <a:pt x="151" y="522"/>
                    </a:cubicBezTo>
                    <a:cubicBezTo>
                      <a:pt x="151" y="522"/>
                      <a:pt x="151" y="522"/>
                      <a:pt x="151" y="521"/>
                    </a:cubicBezTo>
                    <a:cubicBezTo>
                      <a:pt x="151" y="521"/>
                      <a:pt x="148" y="521"/>
                      <a:pt x="149" y="520"/>
                    </a:cubicBezTo>
                    <a:cubicBezTo>
                      <a:pt x="149" y="520"/>
                      <a:pt x="150" y="520"/>
                      <a:pt x="151" y="519"/>
                    </a:cubicBezTo>
                    <a:cubicBezTo>
                      <a:pt x="151" y="519"/>
                      <a:pt x="151" y="519"/>
                      <a:pt x="151" y="518"/>
                    </a:cubicBezTo>
                    <a:cubicBezTo>
                      <a:pt x="151" y="518"/>
                      <a:pt x="151" y="518"/>
                      <a:pt x="151" y="518"/>
                    </a:cubicBezTo>
                    <a:cubicBezTo>
                      <a:pt x="151" y="518"/>
                      <a:pt x="151" y="517"/>
                      <a:pt x="151" y="517"/>
                    </a:cubicBezTo>
                    <a:cubicBezTo>
                      <a:pt x="151" y="516"/>
                      <a:pt x="151" y="515"/>
                      <a:pt x="152" y="514"/>
                    </a:cubicBezTo>
                    <a:cubicBezTo>
                      <a:pt x="152" y="513"/>
                      <a:pt x="152" y="513"/>
                      <a:pt x="152" y="512"/>
                    </a:cubicBezTo>
                    <a:cubicBezTo>
                      <a:pt x="152" y="512"/>
                      <a:pt x="153" y="511"/>
                      <a:pt x="153" y="511"/>
                    </a:cubicBezTo>
                    <a:cubicBezTo>
                      <a:pt x="153" y="510"/>
                      <a:pt x="153" y="509"/>
                      <a:pt x="153" y="509"/>
                    </a:cubicBezTo>
                    <a:cubicBezTo>
                      <a:pt x="153" y="508"/>
                      <a:pt x="153" y="508"/>
                      <a:pt x="153" y="508"/>
                    </a:cubicBezTo>
                    <a:cubicBezTo>
                      <a:pt x="153" y="508"/>
                      <a:pt x="154" y="507"/>
                      <a:pt x="154" y="507"/>
                    </a:cubicBezTo>
                    <a:cubicBezTo>
                      <a:pt x="154" y="507"/>
                      <a:pt x="154" y="506"/>
                      <a:pt x="154" y="505"/>
                    </a:cubicBezTo>
                    <a:cubicBezTo>
                      <a:pt x="154" y="505"/>
                      <a:pt x="154" y="505"/>
                      <a:pt x="154" y="505"/>
                    </a:cubicBezTo>
                    <a:cubicBezTo>
                      <a:pt x="154" y="505"/>
                      <a:pt x="154" y="504"/>
                      <a:pt x="154" y="504"/>
                    </a:cubicBezTo>
                    <a:cubicBezTo>
                      <a:pt x="154" y="504"/>
                      <a:pt x="155" y="504"/>
                      <a:pt x="155" y="504"/>
                    </a:cubicBezTo>
                    <a:cubicBezTo>
                      <a:pt x="155" y="504"/>
                      <a:pt x="155" y="503"/>
                      <a:pt x="155" y="503"/>
                    </a:cubicBezTo>
                    <a:cubicBezTo>
                      <a:pt x="155" y="503"/>
                      <a:pt x="155" y="503"/>
                      <a:pt x="155" y="502"/>
                    </a:cubicBezTo>
                    <a:cubicBezTo>
                      <a:pt x="155" y="502"/>
                      <a:pt x="156" y="501"/>
                      <a:pt x="155" y="500"/>
                    </a:cubicBezTo>
                    <a:cubicBezTo>
                      <a:pt x="156" y="500"/>
                      <a:pt x="156" y="499"/>
                      <a:pt x="156" y="499"/>
                    </a:cubicBezTo>
                    <a:cubicBezTo>
                      <a:pt x="156" y="499"/>
                      <a:pt x="157" y="499"/>
                      <a:pt x="157" y="498"/>
                    </a:cubicBezTo>
                    <a:cubicBezTo>
                      <a:pt x="157" y="498"/>
                      <a:pt x="157" y="498"/>
                      <a:pt x="157" y="498"/>
                    </a:cubicBezTo>
                    <a:cubicBezTo>
                      <a:pt x="158" y="499"/>
                      <a:pt x="157" y="500"/>
                      <a:pt x="157" y="501"/>
                    </a:cubicBezTo>
                    <a:close/>
                    <a:moveTo>
                      <a:pt x="158" y="454"/>
                    </a:moveTo>
                    <a:cubicBezTo>
                      <a:pt x="157" y="455"/>
                      <a:pt x="157" y="454"/>
                      <a:pt x="157" y="454"/>
                    </a:cubicBezTo>
                    <a:cubicBezTo>
                      <a:pt x="157" y="454"/>
                      <a:pt x="157" y="454"/>
                      <a:pt x="157" y="455"/>
                    </a:cubicBezTo>
                    <a:cubicBezTo>
                      <a:pt x="157" y="455"/>
                      <a:pt x="156" y="455"/>
                      <a:pt x="156" y="455"/>
                    </a:cubicBezTo>
                    <a:cubicBezTo>
                      <a:pt x="156" y="455"/>
                      <a:pt x="156" y="456"/>
                      <a:pt x="156" y="456"/>
                    </a:cubicBezTo>
                    <a:cubicBezTo>
                      <a:pt x="156" y="457"/>
                      <a:pt x="156" y="457"/>
                      <a:pt x="156" y="458"/>
                    </a:cubicBezTo>
                    <a:cubicBezTo>
                      <a:pt x="156" y="458"/>
                      <a:pt x="156" y="458"/>
                      <a:pt x="156" y="458"/>
                    </a:cubicBezTo>
                    <a:cubicBezTo>
                      <a:pt x="156" y="459"/>
                      <a:pt x="156" y="459"/>
                      <a:pt x="156" y="459"/>
                    </a:cubicBezTo>
                    <a:cubicBezTo>
                      <a:pt x="156" y="459"/>
                      <a:pt x="155" y="459"/>
                      <a:pt x="155" y="459"/>
                    </a:cubicBezTo>
                    <a:cubicBezTo>
                      <a:pt x="155" y="459"/>
                      <a:pt x="155" y="459"/>
                      <a:pt x="155" y="459"/>
                    </a:cubicBezTo>
                    <a:cubicBezTo>
                      <a:pt x="155" y="460"/>
                      <a:pt x="155" y="460"/>
                      <a:pt x="155" y="460"/>
                    </a:cubicBezTo>
                    <a:cubicBezTo>
                      <a:pt x="155" y="460"/>
                      <a:pt x="155" y="461"/>
                      <a:pt x="155" y="461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153" y="461"/>
                      <a:pt x="153" y="461"/>
                      <a:pt x="153" y="462"/>
                    </a:cubicBezTo>
                    <a:cubicBezTo>
                      <a:pt x="153" y="462"/>
                      <a:pt x="153" y="462"/>
                      <a:pt x="153" y="463"/>
                    </a:cubicBezTo>
                    <a:cubicBezTo>
                      <a:pt x="153" y="463"/>
                      <a:pt x="153" y="464"/>
                      <a:pt x="152" y="464"/>
                    </a:cubicBezTo>
                    <a:cubicBezTo>
                      <a:pt x="152" y="463"/>
                      <a:pt x="150" y="464"/>
                      <a:pt x="150" y="463"/>
                    </a:cubicBezTo>
                    <a:cubicBezTo>
                      <a:pt x="150" y="462"/>
                      <a:pt x="149" y="463"/>
                      <a:pt x="149" y="463"/>
                    </a:cubicBezTo>
                    <a:cubicBezTo>
                      <a:pt x="148" y="462"/>
                      <a:pt x="151" y="462"/>
                      <a:pt x="152" y="463"/>
                    </a:cubicBezTo>
                    <a:cubicBezTo>
                      <a:pt x="152" y="462"/>
                      <a:pt x="152" y="461"/>
                      <a:pt x="153" y="460"/>
                    </a:cubicBezTo>
                    <a:cubicBezTo>
                      <a:pt x="153" y="459"/>
                      <a:pt x="152" y="460"/>
                      <a:pt x="152" y="459"/>
                    </a:cubicBezTo>
                    <a:cubicBezTo>
                      <a:pt x="152" y="459"/>
                      <a:pt x="152" y="458"/>
                      <a:pt x="152" y="458"/>
                    </a:cubicBezTo>
                    <a:cubicBezTo>
                      <a:pt x="153" y="458"/>
                      <a:pt x="153" y="458"/>
                      <a:pt x="153" y="457"/>
                    </a:cubicBezTo>
                    <a:cubicBezTo>
                      <a:pt x="153" y="457"/>
                      <a:pt x="153" y="456"/>
                      <a:pt x="153" y="456"/>
                    </a:cubicBezTo>
                    <a:cubicBezTo>
                      <a:pt x="153" y="456"/>
                      <a:pt x="154" y="456"/>
                      <a:pt x="154" y="456"/>
                    </a:cubicBezTo>
                    <a:cubicBezTo>
                      <a:pt x="154" y="456"/>
                      <a:pt x="155" y="456"/>
                      <a:pt x="155" y="455"/>
                    </a:cubicBezTo>
                    <a:cubicBezTo>
                      <a:pt x="155" y="455"/>
                      <a:pt x="155" y="455"/>
                      <a:pt x="155" y="454"/>
                    </a:cubicBezTo>
                    <a:cubicBezTo>
                      <a:pt x="155" y="454"/>
                      <a:pt x="156" y="454"/>
                      <a:pt x="156" y="454"/>
                    </a:cubicBezTo>
                    <a:cubicBezTo>
                      <a:pt x="156" y="453"/>
                      <a:pt x="156" y="452"/>
                      <a:pt x="157" y="452"/>
                    </a:cubicBezTo>
                    <a:cubicBezTo>
                      <a:pt x="157" y="451"/>
                      <a:pt x="158" y="451"/>
                      <a:pt x="158" y="451"/>
                    </a:cubicBezTo>
                    <a:cubicBezTo>
                      <a:pt x="158" y="451"/>
                      <a:pt x="158" y="452"/>
                      <a:pt x="158" y="453"/>
                    </a:cubicBezTo>
                    <a:cubicBezTo>
                      <a:pt x="158" y="453"/>
                      <a:pt x="158" y="454"/>
                      <a:pt x="158" y="454"/>
                    </a:cubicBezTo>
                    <a:close/>
                    <a:moveTo>
                      <a:pt x="159" y="682"/>
                    </a:moveTo>
                    <a:cubicBezTo>
                      <a:pt x="160" y="682"/>
                      <a:pt x="160" y="682"/>
                      <a:pt x="160" y="683"/>
                    </a:cubicBezTo>
                    <a:cubicBezTo>
                      <a:pt x="160" y="683"/>
                      <a:pt x="160" y="683"/>
                      <a:pt x="160" y="683"/>
                    </a:cubicBezTo>
                    <a:cubicBezTo>
                      <a:pt x="160" y="683"/>
                      <a:pt x="159" y="684"/>
                      <a:pt x="159" y="682"/>
                    </a:cubicBezTo>
                    <a:close/>
                    <a:moveTo>
                      <a:pt x="170" y="661"/>
                    </a:moveTo>
                    <a:cubicBezTo>
                      <a:pt x="170" y="662"/>
                      <a:pt x="172" y="665"/>
                      <a:pt x="171" y="666"/>
                    </a:cubicBezTo>
                    <a:cubicBezTo>
                      <a:pt x="170" y="666"/>
                      <a:pt x="168" y="660"/>
                      <a:pt x="170" y="661"/>
                    </a:cubicBezTo>
                    <a:close/>
                    <a:moveTo>
                      <a:pt x="173" y="673"/>
                    </a:moveTo>
                    <a:cubicBezTo>
                      <a:pt x="173" y="670"/>
                      <a:pt x="171" y="670"/>
                      <a:pt x="171" y="667"/>
                    </a:cubicBezTo>
                    <a:cubicBezTo>
                      <a:pt x="172" y="667"/>
                      <a:pt x="172" y="667"/>
                      <a:pt x="172" y="667"/>
                    </a:cubicBezTo>
                    <a:cubicBezTo>
                      <a:pt x="171" y="668"/>
                      <a:pt x="173" y="668"/>
                      <a:pt x="173" y="668"/>
                    </a:cubicBezTo>
                    <a:cubicBezTo>
                      <a:pt x="173" y="669"/>
                      <a:pt x="173" y="669"/>
                      <a:pt x="173" y="670"/>
                    </a:cubicBezTo>
                    <a:cubicBezTo>
                      <a:pt x="174" y="670"/>
                      <a:pt x="174" y="671"/>
                      <a:pt x="174" y="673"/>
                    </a:cubicBezTo>
                    <a:cubicBezTo>
                      <a:pt x="175" y="674"/>
                      <a:pt x="176" y="675"/>
                      <a:pt x="176" y="677"/>
                    </a:cubicBezTo>
                    <a:cubicBezTo>
                      <a:pt x="175" y="676"/>
                      <a:pt x="175" y="673"/>
                      <a:pt x="173" y="673"/>
                    </a:cubicBezTo>
                    <a:close/>
                    <a:moveTo>
                      <a:pt x="183" y="715"/>
                    </a:moveTo>
                    <a:cubicBezTo>
                      <a:pt x="183" y="715"/>
                      <a:pt x="183" y="715"/>
                      <a:pt x="183" y="716"/>
                    </a:cubicBezTo>
                    <a:cubicBezTo>
                      <a:pt x="184" y="716"/>
                      <a:pt x="184" y="717"/>
                      <a:pt x="184" y="717"/>
                    </a:cubicBezTo>
                    <a:cubicBezTo>
                      <a:pt x="184" y="717"/>
                      <a:pt x="184" y="717"/>
                      <a:pt x="184" y="717"/>
                    </a:cubicBezTo>
                    <a:cubicBezTo>
                      <a:pt x="184" y="717"/>
                      <a:pt x="183" y="716"/>
                      <a:pt x="183" y="715"/>
                    </a:cubicBezTo>
                    <a:close/>
                    <a:moveTo>
                      <a:pt x="187" y="721"/>
                    </a:moveTo>
                    <a:cubicBezTo>
                      <a:pt x="187" y="721"/>
                      <a:pt x="187" y="721"/>
                      <a:pt x="188" y="721"/>
                    </a:cubicBezTo>
                    <a:cubicBezTo>
                      <a:pt x="187" y="721"/>
                      <a:pt x="187" y="721"/>
                      <a:pt x="187" y="721"/>
                    </a:cubicBezTo>
                    <a:close/>
                    <a:moveTo>
                      <a:pt x="200" y="706"/>
                    </a:moveTo>
                    <a:cubicBezTo>
                      <a:pt x="199" y="706"/>
                      <a:pt x="199" y="706"/>
                      <a:pt x="199" y="705"/>
                    </a:cubicBezTo>
                    <a:cubicBezTo>
                      <a:pt x="200" y="705"/>
                      <a:pt x="201" y="705"/>
                      <a:pt x="200" y="706"/>
                    </a:cubicBezTo>
                    <a:close/>
                    <a:moveTo>
                      <a:pt x="200" y="704"/>
                    </a:moveTo>
                    <a:cubicBezTo>
                      <a:pt x="200" y="704"/>
                      <a:pt x="200" y="704"/>
                      <a:pt x="200" y="703"/>
                    </a:cubicBezTo>
                    <a:cubicBezTo>
                      <a:pt x="200" y="703"/>
                      <a:pt x="200" y="703"/>
                      <a:pt x="200" y="703"/>
                    </a:cubicBezTo>
                    <a:cubicBezTo>
                      <a:pt x="200" y="704"/>
                      <a:pt x="200" y="704"/>
                      <a:pt x="201" y="704"/>
                    </a:cubicBezTo>
                    <a:cubicBezTo>
                      <a:pt x="201" y="704"/>
                      <a:pt x="201" y="704"/>
                      <a:pt x="201" y="704"/>
                    </a:cubicBezTo>
                    <a:cubicBezTo>
                      <a:pt x="201" y="704"/>
                      <a:pt x="200" y="704"/>
                      <a:pt x="200" y="704"/>
                    </a:cubicBezTo>
                    <a:close/>
                    <a:moveTo>
                      <a:pt x="202" y="708"/>
                    </a:moveTo>
                    <a:cubicBezTo>
                      <a:pt x="202" y="707"/>
                      <a:pt x="202" y="707"/>
                      <a:pt x="202" y="706"/>
                    </a:cubicBezTo>
                    <a:cubicBezTo>
                      <a:pt x="202" y="707"/>
                      <a:pt x="202" y="707"/>
                      <a:pt x="203" y="708"/>
                    </a:cubicBezTo>
                    <a:cubicBezTo>
                      <a:pt x="202" y="708"/>
                      <a:pt x="202" y="709"/>
                      <a:pt x="202" y="708"/>
                    </a:cubicBezTo>
                    <a:close/>
                    <a:moveTo>
                      <a:pt x="206" y="713"/>
                    </a:moveTo>
                    <a:cubicBezTo>
                      <a:pt x="205" y="713"/>
                      <a:pt x="205" y="712"/>
                      <a:pt x="205" y="711"/>
                    </a:cubicBezTo>
                    <a:cubicBezTo>
                      <a:pt x="205" y="711"/>
                      <a:pt x="205" y="711"/>
                      <a:pt x="205" y="711"/>
                    </a:cubicBezTo>
                    <a:cubicBezTo>
                      <a:pt x="205" y="712"/>
                      <a:pt x="206" y="712"/>
                      <a:pt x="206" y="713"/>
                    </a:cubicBezTo>
                    <a:cubicBezTo>
                      <a:pt x="206" y="713"/>
                      <a:pt x="206" y="713"/>
                      <a:pt x="206" y="713"/>
                    </a:cubicBezTo>
                    <a:close/>
                    <a:moveTo>
                      <a:pt x="234" y="739"/>
                    </a:moveTo>
                    <a:cubicBezTo>
                      <a:pt x="233" y="739"/>
                      <a:pt x="233" y="737"/>
                      <a:pt x="232" y="736"/>
                    </a:cubicBezTo>
                    <a:cubicBezTo>
                      <a:pt x="232" y="736"/>
                      <a:pt x="232" y="736"/>
                      <a:pt x="231" y="737"/>
                    </a:cubicBezTo>
                    <a:cubicBezTo>
                      <a:pt x="231" y="736"/>
                      <a:pt x="231" y="736"/>
                      <a:pt x="230" y="736"/>
                    </a:cubicBezTo>
                    <a:cubicBezTo>
                      <a:pt x="230" y="735"/>
                      <a:pt x="230" y="735"/>
                      <a:pt x="230" y="734"/>
                    </a:cubicBezTo>
                    <a:cubicBezTo>
                      <a:pt x="230" y="734"/>
                      <a:pt x="230" y="734"/>
                      <a:pt x="229" y="734"/>
                    </a:cubicBezTo>
                    <a:cubicBezTo>
                      <a:pt x="229" y="734"/>
                      <a:pt x="229" y="734"/>
                      <a:pt x="229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8" y="733"/>
                      <a:pt x="228" y="733"/>
                      <a:pt x="228" y="733"/>
                    </a:cubicBezTo>
                    <a:cubicBezTo>
                      <a:pt x="227" y="732"/>
                      <a:pt x="226" y="732"/>
                      <a:pt x="226" y="731"/>
                    </a:cubicBezTo>
                    <a:cubicBezTo>
                      <a:pt x="226" y="731"/>
                      <a:pt x="226" y="731"/>
                      <a:pt x="226" y="731"/>
                    </a:cubicBezTo>
                    <a:cubicBezTo>
                      <a:pt x="226" y="731"/>
                      <a:pt x="225" y="731"/>
                      <a:pt x="225" y="730"/>
                    </a:cubicBezTo>
                    <a:cubicBezTo>
                      <a:pt x="225" y="729"/>
                      <a:pt x="225" y="729"/>
                      <a:pt x="224" y="728"/>
                    </a:cubicBezTo>
                    <a:cubicBezTo>
                      <a:pt x="225" y="728"/>
                      <a:pt x="226" y="728"/>
                      <a:pt x="226" y="729"/>
                    </a:cubicBezTo>
                    <a:cubicBezTo>
                      <a:pt x="227" y="730"/>
                      <a:pt x="228" y="730"/>
                      <a:pt x="229" y="731"/>
                    </a:cubicBezTo>
                    <a:cubicBezTo>
                      <a:pt x="229" y="732"/>
                      <a:pt x="231" y="732"/>
                      <a:pt x="230" y="734"/>
                    </a:cubicBezTo>
                    <a:cubicBezTo>
                      <a:pt x="231" y="734"/>
                      <a:pt x="231" y="734"/>
                      <a:pt x="232" y="735"/>
                    </a:cubicBezTo>
                    <a:cubicBezTo>
                      <a:pt x="232" y="735"/>
                      <a:pt x="233" y="735"/>
                      <a:pt x="233" y="736"/>
                    </a:cubicBezTo>
                    <a:cubicBezTo>
                      <a:pt x="234" y="736"/>
                      <a:pt x="234" y="737"/>
                      <a:pt x="234" y="738"/>
                    </a:cubicBezTo>
                    <a:cubicBezTo>
                      <a:pt x="234" y="738"/>
                      <a:pt x="234" y="739"/>
                      <a:pt x="234" y="739"/>
                    </a:cubicBezTo>
                    <a:close/>
                    <a:moveTo>
                      <a:pt x="254" y="745"/>
                    </a:moveTo>
                    <a:cubicBezTo>
                      <a:pt x="253" y="745"/>
                      <a:pt x="253" y="743"/>
                      <a:pt x="252" y="743"/>
                    </a:cubicBezTo>
                    <a:cubicBezTo>
                      <a:pt x="252" y="742"/>
                      <a:pt x="254" y="744"/>
                      <a:pt x="254" y="745"/>
                    </a:cubicBezTo>
                    <a:close/>
                    <a:moveTo>
                      <a:pt x="253" y="751"/>
                    </a:moveTo>
                    <a:cubicBezTo>
                      <a:pt x="253" y="751"/>
                      <a:pt x="252" y="751"/>
                      <a:pt x="252" y="751"/>
                    </a:cubicBezTo>
                    <a:cubicBezTo>
                      <a:pt x="252" y="749"/>
                      <a:pt x="251" y="749"/>
                      <a:pt x="250" y="747"/>
                    </a:cubicBezTo>
                    <a:cubicBezTo>
                      <a:pt x="250" y="747"/>
                      <a:pt x="249" y="746"/>
                      <a:pt x="249" y="746"/>
                    </a:cubicBezTo>
                    <a:cubicBezTo>
                      <a:pt x="248" y="744"/>
                      <a:pt x="247" y="743"/>
                      <a:pt x="245" y="742"/>
                    </a:cubicBezTo>
                    <a:cubicBezTo>
                      <a:pt x="245" y="740"/>
                      <a:pt x="243" y="739"/>
                      <a:pt x="242" y="738"/>
                    </a:cubicBezTo>
                    <a:cubicBezTo>
                      <a:pt x="242" y="737"/>
                      <a:pt x="244" y="738"/>
                      <a:pt x="244" y="739"/>
                    </a:cubicBezTo>
                    <a:cubicBezTo>
                      <a:pt x="246" y="739"/>
                      <a:pt x="246" y="741"/>
                      <a:pt x="248" y="741"/>
                    </a:cubicBezTo>
                    <a:cubicBezTo>
                      <a:pt x="248" y="741"/>
                      <a:pt x="248" y="742"/>
                      <a:pt x="249" y="742"/>
                    </a:cubicBezTo>
                    <a:cubicBezTo>
                      <a:pt x="249" y="742"/>
                      <a:pt x="250" y="743"/>
                      <a:pt x="250" y="743"/>
                    </a:cubicBezTo>
                    <a:cubicBezTo>
                      <a:pt x="250" y="743"/>
                      <a:pt x="249" y="744"/>
                      <a:pt x="250" y="744"/>
                    </a:cubicBezTo>
                    <a:cubicBezTo>
                      <a:pt x="250" y="745"/>
                      <a:pt x="251" y="745"/>
                      <a:pt x="251" y="745"/>
                    </a:cubicBezTo>
                    <a:cubicBezTo>
                      <a:pt x="251" y="746"/>
                      <a:pt x="251" y="748"/>
                      <a:pt x="253" y="747"/>
                    </a:cubicBezTo>
                    <a:cubicBezTo>
                      <a:pt x="255" y="748"/>
                      <a:pt x="253" y="749"/>
                      <a:pt x="253" y="751"/>
                    </a:cubicBezTo>
                    <a:close/>
                    <a:moveTo>
                      <a:pt x="257" y="754"/>
                    </a:moveTo>
                    <a:cubicBezTo>
                      <a:pt x="255" y="753"/>
                      <a:pt x="256" y="751"/>
                      <a:pt x="257" y="750"/>
                    </a:cubicBezTo>
                    <a:cubicBezTo>
                      <a:pt x="258" y="751"/>
                      <a:pt x="261" y="752"/>
                      <a:pt x="261" y="754"/>
                    </a:cubicBezTo>
                    <a:cubicBezTo>
                      <a:pt x="260" y="754"/>
                      <a:pt x="260" y="753"/>
                      <a:pt x="260" y="752"/>
                    </a:cubicBezTo>
                    <a:cubicBezTo>
                      <a:pt x="258" y="753"/>
                      <a:pt x="259" y="754"/>
                      <a:pt x="257" y="754"/>
                    </a:cubicBezTo>
                    <a:close/>
                    <a:moveTo>
                      <a:pt x="260" y="758"/>
                    </a:moveTo>
                    <a:cubicBezTo>
                      <a:pt x="260" y="757"/>
                      <a:pt x="259" y="757"/>
                      <a:pt x="258" y="756"/>
                    </a:cubicBezTo>
                    <a:cubicBezTo>
                      <a:pt x="259" y="755"/>
                      <a:pt x="262" y="757"/>
                      <a:pt x="262" y="759"/>
                    </a:cubicBezTo>
                    <a:cubicBezTo>
                      <a:pt x="261" y="759"/>
                      <a:pt x="260" y="758"/>
                      <a:pt x="260" y="758"/>
                    </a:cubicBezTo>
                    <a:close/>
                    <a:moveTo>
                      <a:pt x="261" y="755"/>
                    </a:moveTo>
                    <a:cubicBezTo>
                      <a:pt x="261" y="755"/>
                      <a:pt x="263" y="754"/>
                      <a:pt x="263" y="754"/>
                    </a:cubicBezTo>
                    <a:cubicBezTo>
                      <a:pt x="264" y="755"/>
                      <a:pt x="264" y="756"/>
                      <a:pt x="264" y="756"/>
                    </a:cubicBezTo>
                    <a:cubicBezTo>
                      <a:pt x="265" y="756"/>
                      <a:pt x="266" y="756"/>
                      <a:pt x="267" y="757"/>
                    </a:cubicBezTo>
                    <a:cubicBezTo>
                      <a:pt x="267" y="757"/>
                      <a:pt x="267" y="758"/>
                      <a:pt x="267" y="758"/>
                    </a:cubicBezTo>
                    <a:cubicBezTo>
                      <a:pt x="268" y="759"/>
                      <a:pt x="268" y="759"/>
                      <a:pt x="268" y="760"/>
                    </a:cubicBezTo>
                    <a:cubicBezTo>
                      <a:pt x="265" y="759"/>
                      <a:pt x="264" y="756"/>
                      <a:pt x="261" y="755"/>
                    </a:cubicBezTo>
                    <a:close/>
                    <a:moveTo>
                      <a:pt x="287" y="774"/>
                    </a:moveTo>
                    <a:cubicBezTo>
                      <a:pt x="286" y="774"/>
                      <a:pt x="286" y="774"/>
                      <a:pt x="286" y="774"/>
                    </a:cubicBezTo>
                    <a:cubicBezTo>
                      <a:pt x="285" y="774"/>
                      <a:pt x="284" y="773"/>
                      <a:pt x="284" y="773"/>
                    </a:cubicBezTo>
                    <a:cubicBezTo>
                      <a:pt x="283" y="772"/>
                      <a:pt x="283" y="772"/>
                      <a:pt x="283" y="772"/>
                    </a:cubicBezTo>
                    <a:cubicBezTo>
                      <a:pt x="283" y="772"/>
                      <a:pt x="282" y="772"/>
                      <a:pt x="282" y="772"/>
                    </a:cubicBezTo>
                    <a:cubicBezTo>
                      <a:pt x="282" y="771"/>
                      <a:pt x="282" y="771"/>
                      <a:pt x="281" y="771"/>
                    </a:cubicBezTo>
                    <a:cubicBezTo>
                      <a:pt x="281" y="770"/>
                      <a:pt x="279" y="770"/>
                      <a:pt x="279" y="769"/>
                    </a:cubicBezTo>
                    <a:cubicBezTo>
                      <a:pt x="278" y="768"/>
                      <a:pt x="276" y="768"/>
                      <a:pt x="277" y="767"/>
                    </a:cubicBezTo>
                    <a:cubicBezTo>
                      <a:pt x="277" y="767"/>
                      <a:pt x="278" y="767"/>
                      <a:pt x="279" y="767"/>
                    </a:cubicBezTo>
                    <a:cubicBezTo>
                      <a:pt x="279" y="768"/>
                      <a:pt x="279" y="768"/>
                      <a:pt x="279" y="768"/>
                    </a:cubicBezTo>
                    <a:cubicBezTo>
                      <a:pt x="279" y="769"/>
                      <a:pt x="280" y="768"/>
                      <a:pt x="280" y="768"/>
                    </a:cubicBezTo>
                    <a:cubicBezTo>
                      <a:pt x="280" y="768"/>
                      <a:pt x="280" y="769"/>
                      <a:pt x="280" y="769"/>
                    </a:cubicBezTo>
                    <a:cubicBezTo>
                      <a:pt x="280" y="769"/>
                      <a:pt x="281" y="769"/>
                      <a:pt x="281" y="769"/>
                    </a:cubicBezTo>
                    <a:cubicBezTo>
                      <a:pt x="282" y="769"/>
                      <a:pt x="282" y="770"/>
                      <a:pt x="282" y="770"/>
                    </a:cubicBezTo>
                    <a:cubicBezTo>
                      <a:pt x="283" y="770"/>
                      <a:pt x="283" y="771"/>
                      <a:pt x="283" y="772"/>
                    </a:cubicBezTo>
                    <a:cubicBezTo>
                      <a:pt x="284" y="772"/>
                      <a:pt x="285" y="773"/>
                      <a:pt x="285" y="773"/>
                    </a:cubicBezTo>
                    <a:cubicBezTo>
                      <a:pt x="285" y="773"/>
                      <a:pt x="286" y="773"/>
                      <a:pt x="286" y="773"/>
                    </a:cubicBezTo>
                    <a:cubicBezTo>
                      <a:pt x="286" y="773"/>
                      <a:pt x="286" y="774"/>
                      <a:pt x="287" y="774"/>
                    </a:cubicBezTo>
                    <a:close/>
                    <a:moveTo>
                      <a:pt x="41" y="386"/>
                    </a:moveTo>
                    <a:cubicBezTo>
                      <a:pt x="48" y="388"/>
                      <a:pt x="55" y="386"/>
                      <a:pt x="61" y="382"/>
                    </a:cubicBezTo>
                    <a:cubicBezTo>
                      <a:pt x="60" y="382"/>
                      <a:pt x="63" y="388"/>
                      <a:pt x="63" y="389"/>
                    </a:cubicBezTo>
                    <a:cubicBezTo>
                      <a:pt x="68" y="395"/>
                      <a:pt x="70" y="398"/>
                      <a:pt x="78" y="400"/>
                    </a:cubicBezTo>
                    <a:cubicBezTo>
                      <a:pt x="91" y="403"/>
                      <a:pt x="105" y="391"/>
                      <a:pt x="113" y="379"/>
                    </a:cubicBezTo>
                    <a:cubicBezTo>
                      <a:pt x="121" y="366"/>
                      <a:pt x="114" y="355"/>
                      <a:pt x="114" y="355"/>
                    </a:cubicBezTo>
                    <a:cubicBezTo>
                      <a:pt x="125" y="349"/>
                      <a:pt x="126" y="340"/>
                      <a:pt x="126" y="340"/>
                    </a:cubicBezTo>
                    <a:cubicBezTo>
                      <a:pt x="127" y="338"/>
                      <a:pt x="127" y="338"/>
                      <a:pt x="127" y="337"/>
                    </a:cubicBezTo>
                    <a:cubicBezTo>
                      <a:pt x="128" y="334"/>
                      <a:pt x="128" y="331"/>
                      <a:pt x="128" y="330"/>
                    </a:cubicBezTo>
                    <a:cubicBezTo>
                      <a:pt x="128" y="329"/>
                      <a:pt x="128" y="329"/>
                      <a:pt x="128" y="329"/>
                    </a:cubicBezTo>
                    <a:cubicBezTo>
                      <a:pt x="128" y="328"/>
                      <a:pt x="128" y="327"/>
                      <a:pt x="128" y="326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5"/>
                      <a:pt x="128" y="325"/>
                      <a:pt x="128" y="324"/>
                    </a:cubicBezTo>
                    <a:cubicBezTo>
                      <a:pt x="127" y="323"/>
                      <a:pt x="127" y="322"/>
                      <a:pt x="127" y="320"/>
                    </a:cubicBezTo>
                    <a:cubicBezTo>
                      <a:pt x="127" y="320"/>
                      <a:pt x="127" y="319"/>
                      <a:pt x="127" y="318"/>
                    </a:cubicBezTo>
                    <a:cubicBezTo>
                      <a:pt x="127" y="318"/>
                      <a:pt x="126" y="316"/>
                      <a:pt x="126" y="316"/>
                    </a:cubicBezTo>
                    <a:cubicBezTo>
                      <a:pt x="126" y="315"/>
                      <a:pt x="126" y="315"/>
                      <a:pt x="126" y="315"/>
                    </a:cubicBezTo>
                    <a:cubicBezTo>
                      <a:pt x="125" y="314"/>
                      <a:pt x="125" y="313"/>
                      <a:pt x="125" y="312"/>
                    </a:cubicBezTo>
                    <a:cubicBezTo>
                      <a:pt x="125" y="311"/>
                      <a:pt x="124" y="311"/>
                      <a:pt x="125" y="309"/>
                    </a:cubicBezTo>
                    <a:cubicBezTo>
                      <a:pt x="124" y="308"/>
                      <a:pt x="124" y="306"/>
                      <a:pt x="123" y="305"/>
                    </a:cubicBezTo>
                    <a:cubicBezTo>
                      <a:pt x="122" y="304"/>
                      <a:pt x="122" y="302"/>
                      <a:pt x="121" y="301"/>
                    </a:cubicBezTo>
                    <a:cubicBezTo>
                      <a:pt x="121" y="301"/>
                      <a:pt x="120" y="300"/>
                      <a:pt x="120" y="300"/>
                    </a:cubicBezTo>
                    <a:cubicBezTo>
                      <a:pt x="120" y="300"/>
                      <a:pt x="121" y="299"/>
                      <a:pt x="120" y="299"/>
                    </a:cubicBezTo>
                    <a:cubicBezTo>
                      <a:pt x="120" y="299"/>
                      <a:pt x="119" y="298"/>
                      <a:pt x="119" y="298"/>
                    </a:cubicBezTo>
                    <a:cubicBezTo>
                      <a:pt x="119" y="297"/>
                      <a:pt x="119" y="297"/>
                      <a:pt x="119" y="296"/>
                    </a:cubicBezTo>
                    <a:cubicBezTo>
                      <a:pt x="118" y="295"/>
                      <a:pt x="118" y="294"/>
                      <a:pt x="118" y="292"/>
                    </a:cubicBezTo>
                    <a:cubicBezTo>
                      <a:pt x="116" y="292"/>
                      <a:pt x="115" y="290"/>
                      <a:pt x="115" y="290"/>
                    </a:cubicBezTo>
                    <a:cubicBezTo>
                      <a:pt x="114" y="289"/>
                      <a:pt x="114" y="288"/>
                      <a:pt x="114" y="288"/>
                    </a:cubicBezTo>
                    <a:cubicBezTo>
                      <a:pt x="113" y="287"/>
                      <a:pt x="113" y="287"/>
                      <a:pt x="113" y="287"/>
                    </a:cubicBezTo>
                    <a:cubicBezTo>
                      <a:pt x="113" y="286"/>
                      <a:pt x="113" y="284"/>
                      <a:pt x="112" y="284"/>
                    </a:cubicBezTo>
                    <a:cubicBezTo>
                      <a:pt x="112" y="283"/>
                      <a:pt x="112" y="283"/>
                      <a:pt x="112" y="282"/>
                    </a:cubicBezTo>
                    <a:cubicBezTo>
                      <a:pt x="112" y="282"/>
                      <a:pt x="111" y="282"/>
                      <a:pt x="111" y="281"/>
                    </a:cubicBezTo>
                    <a:cubicBezTo>
                      <a:pt x="111" y="281"/>
                      <a:pt x="111" y="281"/>
                      <a:pt x="111" y="281"/>
                    </a:cubicBezTo>
                    <a:cubicBezTo>
                      <a:pt x="111" y="280"/>
                      <a:pt x="110" y="279"/>
                      <a:pt x="110" y="279"/>
                    </a:cubicBezTo>
                    <a:cubicBezTo>
                      <a:pt x="109" y="277"/>
                      <a:pt x="109" y="274"/>
                      <a:pt x="108" y="273"/>
                    </a:cubicBezTo>
                    <a:cubicBezTo>
                      <a:pt x="108" y="272"/>
                      <a:pt x="107" y="272"/>
                      <a:pt x="107" y="271"/>
                    </a:cubicBezTo>
                    <a:cubicBezTo>
                      <a:pt x="106" y="270"/>
                      <a:pt x="105" y="268"/>
                      <a:pt x="105" y="267"/>
                    </a:cubicBezTo>
                    <a:cubicBezTo>
                      <a:pt x="105" y="266"/>
                      <a:pt x="105" y="266"/>
                      <a:pt x="105" y="266"/>
                    </a:cubicBezTo>
                    <a:cubicBezTo>
                      <a:pt x="104" y="265"/>
                      <a:pt x="104" y="265"/>
                      <a:pt x="104" y="265"/>
                    </a:cubicBezTo>
                    <a:cubicBezTo>
                      <a:pt x="103" y="264"/>
                      <a:pt x="104" y="264"/>
                      <a:pt x="103" y="263"/>
                    </a:cubicBezTo>
                    <a:cubicBezTo>
                      <a:pt x="103" y="262"/>
                      <a:pt x="102" y="263"/>
                      <a:pt x="102" y="262"/>
                    </a:cubicBezTo>
                    <a:cubicBezTo>
                      <a:pt x="102" y="262"/>
                      <a:pt x="102" y="262"/>
                      <a:pt x="102" y="262"/>
                    </a:cubicBezTo>
                    <a:cubicBezTo>
                      <a:pt x="102" y="261"/>
                      <a:pt x="103" y="260"/>
                      <a:pt x="103" y="259"/>
                    </a:cubicBezTo>
                    <a:cubicBezTo>
                      <a:pt x="103" y="259"/>
                      <a:pt x="102" y="258"/>
                      <a:pt x="102" y="258"/>
                    </a:cubicBezTo>
                    <a:cubicBezTo>
                      <a:pt x="102" y="257"/>
                      <a:pt x="102" y="257"/>
                      <a:pt x="102" y="256"/>
                    </a:cubicBezTo>
                    <a:cubicBezTo>
                      <a:pt x="100" y="253"/>
                      <a:pt x="100" y="250"/>
                      <a:pt x="98" y="247"/>
                    </a:cubicBezTo>
                    <a:cubicBezTo>
                      <a:pt x="98" y="246"/>
                      <a:pt x="98" y="245"/>
                      <a:pt x="98" y="244"/>
                    </a:cubicBezTo>
                    <a:cubicBezTo>
                      <a:pt x="98" y="243"/>
                      <a:pt x="97" y="243"/>
                      <a:pt x="97" y="242"/>
                    </a:cubicBezTo>
                    <a:cubicBezTo>
                      <a:pt x="97" y="242"/>
                      <a:pt x="97" y="241"/>
                      <a:pt x="97" y="241"/>
                    </a:cubicBezTo>
                    <a:cubicBezTo>
                      <a:pt x="97" y="240"/>
                      <a:pt x="97" y="240"/>
                      <a:pt x="97" y="240"/>
                    </a:cubicBezTo>
                    <a:cubicBezTo>
                      <a:pt x="97" y="240"/>
                      <a:pt x="97" y="239"/>
                      <a:pt x="97" y="239"/>
                    </a:cubicBezTo>
                    <a:cubicBezTo>
                      <a:pt x="97" y="239"/>
                      <a:pt x="96" y="238"/>
                      <a:pt x="96" y="238"/>
                    </a:cubicBezTo>
                    <a:cubicBezTo>
                      <a:pt x="96" y="237"/>
                      <a:pt x="96" y="236"/>
                      <a:pt x="96" y="236"/>
                    </a:cubicBezTo>
                    <a:cubicBezTo>
                      <a:pt x="96" y="235"/>
                      <a:pt x="96" y="235"/>
                      <a:pt x="95" y="235"/>
                    </a:cubicBezTo>
                    <a:cubicBezTo>
                      <a:pt x="95" y="235"/>
                      <a:pt x="96" y="234"/>
                      <a:pt x="96" y="234"/>
                    </a:cubicBezTo>
                    <a:cubicBezTo>
                      <a:pt x="96" y="234"/>
                      <a:pt x="95" y="234"/>
                      <a:pt x="95" y="234"/>
                    </a:cubicBezTo>
                    <a:cubicBezTo>
                      <a:pt x="95" y="233"/>
                      <a:pt x="95" y="233"/>
                      <a:pt x="95" y="233"/>
                    </a:cubicBezTo>
                    <a:cubicBezTo>
                      <a:pt x="95" y="232"/>
                      <a:pt x="95" y="232"/>
                      <a:pt x="95" y="231"/>
                    </a:cubicBezTo>
                    <a:cubicBezTo>
                      <a:pt x="95" y="231"/>
                      <a:pt x="95" y="230"/>
                      <a:pt x="95" y="230"/>
                    </a:cubicBezTo>
                    <a:cubicBezTo>
                      <a:pt x="95" y="229"/>
                      <a:pt x="94" y="229"/>
                      <a:pt x="94" y="229"/>
                    </a:cubicBezTo>
                    <a:cubicBezTo>
                      <a:pt x="94" y="228"/>
                      <a:pt x="94" y="228"/>
                      <a:pt x="94" y="228"/>
                    </a:cubicBezTo>
                    <a:cubicBezTo>
                      <a:pt x="94" y="228"/>
                      <a:pt x="94" y="227"/>
                      <a:pt x="94" y="227"/>
                    </a:cubicBezTo>
                    <a:cubicBezTo>
                      <a:pt x="94" y="226"/>
                      <a:pt x="94" y="226"/>
                      <a:pt x="94" y="226"/>
                    </a:cubicBezTo>
                    <a:cubicBezTo>
                      <a:pt x="94" y="225"/>
                      <a:pt x="93" y="224"/>
                      <a:pt x="94" y="224"/>
                    </a:cubicBezTo>
                    <a:cubicBezTo>
                      <a:pt x="94" y="223"/>
                      <a:pt x="93" y="223"/>
                      <a:pt x="93" y="222"/>
                    </a:cubicBezTo>
                    <a:cubicBezTo>
                      <a:pt x="94" y="222"/>
                      <a:pt x="93" y="222"/>
                      <a:pt x="93" y="222"/>
                    </a:cubicBezTo>
                    <a:cubicBezTo>
                      <a:pt x="93" y="220"/>
                      <a:pt x="93" y="222"/>
                      <a:pt x="93" y="220"/>
                    </a:cubicBezTo>
                    <a:cubicBezTo>
                      <a:pt x="93" y="220"/>
                      <a:pt x="93" y="220"/>
                      <a:pt x="93" y="220"/>
                    </a:cubicBezTo>
                    <a:cubicBezTo>
                      <a:pt x="93" y="220"/>
                      <a:pt x="93" y="219"/>
                      <a:pt x="93" y="219"/>
                    </a:cubicBezTo>
                    <a:cubicBezTo>
                      <a:pt x="93" y="218"/>
                      <a:pt x="93" y="218"/>
                      <a:pt x="93" y="218"/>
                    </a:cubicBezTo>
                    <a:cubicBezTo>
                      <a:pt x="92" y="218"/>
                      <a:pt x="93" y="216"/>
                      <a:pt x="93" y="215"/>
                    </a:cubicBezTo>
                    <a:cubicBezTo>
                      <a:pt x="93" y="215"/>
                      <a:pt x="93" y="215"/>
                      <a:pt x="92" y="215"/>
                    </a:cubicBezTo>
                    <a:cubicBezTo>
                      <a:pt x="92" y="214"/>
                      <a:pt x="92" y="214"/>
                      <a:pt x="92" y="213"/>
                    </a:cubicBezTo>
                    <a:cubicBezTo>
                      <a:pt x="93" y="212"/>
                      <a:pt x="92" y="212"/>
                      <a:pt x="92" y="212"/>
                    </a:cubicBezTo>
                    <a:cubicBezTo>
                      <a:pt x="92" y="211"/>
                      <a:pt x="92" y="210"/>
                      <a:pt x="92" y="210"/>
                    </a:cubicBezTo>
                    <a:cubicBezTo>
                      <a:pt x="92" y="209"/>
                      <a:pt x="92" y="208"/>
                      <a:pt x="92" y="207"/>
                    </a:cubicBezTo>
                    <a:cubicBezTo>
                      <a:pt x="92" y="207"/>
                      <a:pt x="92" y="206"/>
                      <a:pt x="92" y="206"/>
                    </a:cubicBezTo>
                    <a:cubicBezTo>
                      <a:pt x="92" y="206"/>
                      <a:pt x="92" y="206"/>
                      <a:pt x="92" y="206"/>
                    </a:cubicBezTo>
                    <a:cubicBezTo>
                      <a:pt x="92" y="206"/>
                      <a:pt x="92" y="205"/>
                      <a:pt x="92" y="205"/>
                    </a:cubicBezTo>
                    <a:cubicBezTo>
                      <a:pt x="92" y="204"/>
                      <a:pt x="92" y="203"/>
                      <a:pt x="92" y="202"/>
                    </a:cubicBezTo>
                    <a:cubicBezTo>
                      <a:pt x="92" y="201"/>
                      <a:pt x="92" y="201"/>
                      <a:pt x="92" y="201"/>
                    </a:cubicBezTo>
                    <a:cubicBezTo>
                      <a:pt x="92" y="200"/>
                      <a:pt x="92" y="200"/>
                      <a:pt x="92" y="200"/>
                    </a:cubicBezTo>
                    <a:cubicBezTo>
                      <a:pt x="92" y="199"/>
                      <a:pt x="92" y="199"/>
                      <a:pt x="92" y="198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5"/>
                      <a:pt x="92" y="194"/>
                      <a:pt x="92" y="192"/>
                    </a:cubicBezTo>
                    <a:cubicBezTo>
                      <a:pt x="92" y="191"/>
                      <a:pt x="93" y="189"/>
                      <a:pt x="92" y="189"/>
                    </a:cubicBezTo>
                    <a:cubicBezTo>
                      <a:pt x="91" y="189"/>
                      <a:pt x="91" y="191"/>
                      <a:pt x="91" y="192"/>
                    </a:cubicBezTo>
                    <a:cubicBezTo>
                      <a:pt x="91" y="193"/>
                      <a:pt x="90" y="193"/>
                      <a:pt x="90" y="194"/>
                    </a:cubicBezTo>
                    <a:cubicBezTo>
                      <a:pt x="90" y="195"/>
                      <a:pt x="90" y="196"/>
                      <a:pt x="90" y="197"/>
                    </a:cubicBezTo>
                    <a:cubicBezTo>
                      <a:pt x="90" y="198"/>
                      <a:pt x="90" y="200"/>
                      <a:pt x="89" y="200"/>
                    </a:cubicBezTo>
                    <a:cubicBezTo>
                      <a:pt x="88" y="199"/>
                      <a:pt x="89" y="198"/>
                      <a:pt x="89" y="198"/>
                    </a:cubicBezTo>
                    <a:cubicBezTo>
                      <a:pt x="89" y="197"/>
                      <a:pt x="89" y="197"/>
                      <a:pt x="89" y="197"/>
                    </a:cubicBezTo>
                    <a:cubicBezTo>
                      <a:pt x="89" y="196"/>
                      <a:pt x="89" y="196"/>
                      <a:pt x="89" y="196"/>
                    </a:cubicBezTo>
                    <a:cubicBezTo>
                      <a:pt x="89" y="195"/>
                      <a:pt x="90" y="193"/>
                      <a:pt x="90" y="192"/>
                    </a:cubicBezTo>
                    <a:cubicBezTo>
                      <a:pt x="90" y="190"/>
                      <a:pt x="90" y="189"/>
                      <a:pt x="91" y="188"/>
                    </a:cubicBezTo>
                    <a:cubicBezTo>
                      <a:pt x="91" y="188"/>
                      <a:pt x="92" y="188"/>
                      <a:pt x="92" y="189"/>
                    </a:cubicBezTo>
                    <a:cubicBezTo>
                      <a:pt x="92" y="189"/>
                      <a:pt x="92" y="188"/>
                      <a:pt x="92" y="188"/>
                    </a:cubicBezTo>
                    <a:cubicBezTo>
                      <a:pt x="93" y="187"/>
                      <a:pt x="93" y="187"/>
                      <a:pt x="93" y="186"/>
                    </a:cubicBezTo>
                    <a:cubicBezTo>
                      <a:pt x="93" y="185"/>
                      <a:pt x="91" y="186"/>
                      <a:pt x="92" y="185"/>
                    </a:cubicBezTo>
                    <a:cubicBezTo>
                      <a:pt x="92" y="185"/>
                      <a:pt x="92" y="185"/>
                      <a:pt x="92" y="184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93" y="183"/>
                      <a:pt x="93" y="182"/>
                      <a:pt x="93" y="181"/>
                    </a:cubicBezTo>
                    <a:cubicBezTo>
                      <a:pt x="93" y="181"/>
                      <a:pt x="92" y="181"/>
                      <a:pt x="93" y="180"/>
                    </a:cubicBezTo>
                    <a:cubicBezTo>
                      <a:pt x="93" y="180"/>
                      <a:pt x="92" y="180"/>
                      <a:pt x="93" y="180"/>
                    </a:cubicBezTo>
                    <a:cubicBezTo>
                      <a:pt x="93" y="180"/>
                      <a:pt x="94" y="180"/>
                      <a:pt x="93" y="180"/>
                    </a:cubicBezTo>
                    <a:cubicBezTo>
                      <a:pt x="93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78"/>
                      <a:pt x="94" y="178"/>
                      <a:pt x="95" y="178"/>
                    </a:cubicBezTo>
                    <a:cubicBezTo>
                      <a:pt x="95" y="177"/>
                      <a:pt x="96" y="177"/>
                      <a:pt x="96" y="175"/>
                    </a:cubicBezTo>
                    <a:cubicBezTo>
                      <a:pt x="96" y="175"/>
                      <a:pt x="96" y="174"/>
                      <a:pt x="96" y="174"/>
                    </a:cubicBezTo>
                    <a:cubicBezTo>
                      <a:pt x="96" y="172"/>
                      <a:pt x="97" y="171"/>
                      <a:pt x="98" y="169"/>
                    </a:cubicBezTo>
                    <a:cubicBezTo>
                      <a:pt x="99" y="167"/>
                      <a:pt x="100" y="166"/>
                      <a:pt x="100" y="164"/>
                    </a:cubicBezTo>
                    <a:cubicBezTo>
                      <a:pt x="101" y="163"/>
                      <a:pt x="101" y="160"/>
                      <a:pt x="102" y="159"/>
                    </a:cubicBezTo>
                    <a:cubicBezTo>
                      <a:pt x="102" y="159"/>
                      <a:pt x="103" y="159"/>
                      <a:pt x="103" y="159"/>
                    </a:cubicBezTo>
                    <a:cubicBezTo>
                      <a:pt x="103" y="158"/>
                      <a:pt x="103" y="158"/>
                      <a:pt x="104" y="157"/>
                    </a:cubicBezTo>
                    <a:cubicBezTo>
                      <a:pt x="104" y="156"/>
                      <a:pt x="104" y="155"/>
                      <a:pt x="105" y="155"/>
                    </a:cubicBezTo>
                    <a:cubicBezTo>
                      <a:pt x="106" y="153"/>
                      <a:pt x="107" y="152"/>
                      <a:pt x="108" y="150"/>
                    </a:cubicBezTo>
                    <a:cubicBezTo>
                      <a:pt x="108" y="149"/>
                      <a:pt x="109" y="149"/>
                      <a:pt x="109" y="148"/>
                    </a:cubicBezTo>
                    <a:cubicBezTo>
                      <a:pt x="109" y="148"/>
                      <a:pt x="110" y="148"/>
                      <a:pt x="110" y="147"/>
                    </a:cubicBezTo>
                    <a:cubicBezTo>
                      <a:pt x="110" y="146"/>
                      <a:pt x="111" y="146"/>
                      <a:pt x="112" y="145"/>
                    </a:cubicBezTo>
                    <a:cubicBezTo>
                      <a:pt x="112" y="144"/>
                      <a:pt x="113" y="142"/>
                      <a:pt x="114" y="142"/>
                    </a:cubicBezTo>
                    <a:cubicBezTo>
                      <a:pt x="114" y="141"/>
                      <a:pt x="115" y="141"/>
                      <a:pt x="115" y="140"/>
                    </a:cubicBezTo>
                    <a:cubicBezTo>
                      <a:pt x="116" y="139"/>
                      <a:pt x="118" y="138"/>
                      <a:pt x="118" y="137"/>
                    </a:cubicBezTo>
                    <a:cubicBezTo>
                      <a:pt x="119" y="136"/>
                      <a:pt x="121" y="135"/>
                      <a:pt x="121" y="134"/>
                    </a:cubicBezTo>
                    <a:cubicBezTo>
                      <a:pt x="123" y="131"/>
                      <a:pt x="129" y="128"/>
                      <a:pt x="130" y="125"/>
                    </a:cubicBezTo>
                    <a:cubicBezTo>
                      <a:pt x="129" y="125"/>
                      <a:pt x="129" y="126"/>
                      <a:pt x="128" y="127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7" y="127"/>
                      <a:pt x="125" y="128"/>
                      <a:pt x="124" y="129"/>
                    </a:cubicBezTo>
                    <a:cubicBezTo>
                      <a:pt x="123" y="130"/>
                      <a:pt x="118" y="133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5"/>
                      <a:pt x="115" y="136"/>
                      <a:pt x="114" y="136"/>
                    </a:cubicBezTo>
                    <a:cubicBezTo>
                      <a:pt x="114" y="136"/>
                      <a:pt x="113" y="138"/>
                      <a:pt x="113" y="138"/>
                    </a:cubicBezTo>
                    <a:cubicBezTo>
                      <a:pt x="113" y="139"/>
                      <a:pt x="111" y="139"/>
                      <a:pt x="110" y="140"/>
                    </a:cubicBezTo>
                    <a:cubicBezTo>
                      <a:pt x="110" y="141"/>
                      <a:pt x="109" y="142"/>
                      <a:pt x="109" y="143"/>
                    </a:cubicBezTo>
                    <a:cubicBezTo>
                      <a:pt x="108" y="143"/>
                      <a:pt x="108" y="145"/>
                      <a:pt x="107" y="145"/>
                    </a:cubicBezTo>
                    <a:cubicBezTo>
                      <a:pt x="106" y="145"/>
                      <a:pt x="107" y="143"/>
                      <a:pt x="106" y="143"/>
                    </a:cubicBezTo>
                    <a:cubicBezTo>
                      <a:pt x="105" y="145"/>
                      <a:pt x="104" y="146"/>
                      <a:pt x="103" y="147"/>
                    </a:cubicBezTo>
                    <a:cubicBezTo>
                      <a:pt x="104" y="147"/>
                      <a:pt x="104" y="148"/>
                      <a:pt x="104" y="149"/>
                    </a:cubicBezTo>
                    <a:cubicBezTo>
                      <a:pt x="104" y="150"/>
                      <a:pt x="103" y="149"/>
                      <a:pt x="103" y="150"/>
                    </a:cubicBezTo>
                    <a:cubicBezTo>
                      <a:pt x="102" y="150"/>
                      <a:pt x="102" y="151"/>
                      <a:pt x="101" y="151"/>
                    </a:cubicBezTo>
                    <a:cubicBezTo>
                      <a:pt x="100" y="153"/>
                      <a:pt x="98" y="154"/>
                      <a:pt x="97" y="156"/>
                    </a:cubicBezTo>
                    <a:cubicBezTo>
                      <a:pt x="98" y="156"/>
                      <a:pt x="98" y="157"/>
                      <a:pt x="98" y="156"/>
                    </a:cubicBezTo>
                    <a:cubicBezTo>
                      <a:pt x="99" y="156"/>
                      <a:pt x="99" y="156"/>
                      <a:pt x="99" y="157"/>
                    </a:cubicBezTo>
                    <a:cubicBezTo>
                      <a:pt x="98" y="157"/>
                      <a:pt x="98" y="157"/>
                      <a:pt x="98" y="157"/>
                    </a:cubicBezTo>
                    <a:cubicBezTo>
                      <a:pt x="97" y="158"/>
                      <a:pt x="97" y="159"/>
                      <a:pt x="97" y="159"/>
                    </a:cubicBezTo>
                    <a:cubicBezTo>
                      <a:pt x="96" y="159"/>
                      <a:pt x="97" y="158"/>
                      <a:pt x="96" y="158"/>
                    </a:cubicBezTo>
                    <a:cubicBezTo>
                      <a:pt x="96" y="158"/>
                      <a:pt x="94" y="160"/>
                      <a:pt x="94" y="160"/>
                    </a:cubicBezTo>
                    <a:cubicBezTo>
                      <a:pt x="92" y="162"/>
                      <a:pt x="92" y="164"/>
                      <a:pt x="91" y="167"/>
                    </a:cubicBezTo>
                    <a:cubicBezTo>
                      <a:pt x="91" y="167"/>
                      <a:pt x="90" y="167"/>
                      <a:pt x="90" y="168"/>
                    </a:cubicBezTo>
                    <a:cubicBezTo>
                      <a:pt x="90" y="168"/>
                      <a:pt x="89" y="168"/>
                      <a:pt x="89" y="169"/>
                    </a:cubicBezTo>
                    <a:cubicBezTo>
                      <a:pt x="88" y="170"/>
                      <a:pt x="87" y="171"/>
                      <a:pt x="87" y="172"/>
                    </a:cubicBezTo>
                    <a:cubicBezTo>
                      <a:pt x="87" y="173"/>
                      <a:pt x="86" y="173"/>
                      <a:pt x="86" y="174"/>
                    </a:cubicBezTo>
                    <a:cubicBezTo>
                      <a:pt x="85" y="175"/>
                      <a:pt x="84" y="176"/>
                      <a:pt x="84" y="177"/>
                    </a:cubicBezTo>
                    <a:cubicBezTo>
                      <a:pt x="85" y="178"/>
                      <a:pt x="86" y="176"/>
                      <a:pt x="86" y="177"/>
                    </a:cubicBezTo>
                    <a:cubicBezTo>
                      <a:pt x="86" y="179"/>
                      <a:pt x="84" y="177"/>
                      <a:pt x="84" y="179"/>
                    </a:cubicBezTo>
                    <a:cubicBezTo>
                      <a:pt x="84" y="179"/>
                      <a:pt x="84" y="179"/>
                      <a:pt x="84" y="179"/>
                    </a:cubicBezTo>
                    <a:cubicBezTo>
                      <a:pt x="84" y="180"/>
                      <a:pt x="83" y="180"/>
                      <a:pt x="83" y="180"/>
                    </a:cubicBezTo>
                    <a:cubicBezTo>
                      <a:pt x="83" y="181"/>
                      <a:pt x="82" y="182"/>
                      <a:pt x="82" y="183"/>
                    </a:cubicBezTo>
                    <a:cubicBezTo>
                      <a:pt x="81" y="184"/>
                      <a:pt x="80" y="186"/>
                      <a:pt x="80" y="187"/>
                    </a:cubicBezTo>
                    <a:cubicBezTo>
                      <a:pt x="80" y="188"/>
                      <a:pt x="80" y="189"/>
                      <a:pt x="80" y="189"/>
                    </a:cubicBezTo>
                    <a:cubicBezTo>
                      <a:pt x="80" y="190"/>
                      <a:pt x="79" y="190"/>
                      <a:pt x="80" y="191"/>
                    </a:cubicBezTo>
                    <a:cubicBezTo>
                      <a:pt x="80" y="191"/>
                      <a:pt x="79" y="192"/>
                      <a:pt x="79" y="192"/>
                    </a:cubicBezTo>
                    <a:cubicBezTo>
                      <a:pt x="79" y="194"/>
                      <a:pt x="78" y="196"/>
                      <a:pt x="78" y="198"/>
                    </a:cubicBezTo>
                    <a:cubicBezTo>
                      <a:pt x="78" y="199"/>
                      <a:pt x="78" y="199"/>
                      <a:pt x="78" y="200"/>
                    </a:cubicBezTo>
                    <a:cubicBezTo>
                      <a:pt x="78" y="200"/>
                      <a:pt x="77" y="200"/>
                      <a:pt x="77" y="200"/>
                    </a:cubicBezTo>
                    <a:cubicBezTo>
                      <a:pt x="77" y="203"/>
                      <a:pt x="76" y="205"/>
                      <a:pt x="76" y="207"/>
                    </a:cubicBezTo>
                    <a:cubicBezTo>
                      <a:pt x="76" y="210"/>
                      <a:pt x="74" y="211"/>
                      <a:pt x="75" y="213"/>
                    </a:cubicBezTo>
                    <a:cubicBezTo>
                      <a:pt x="75" y="214"/>
                      <a:pt x="75" y="214"/>
                      <a:pt x="75" y="215"/>
                    </a:cubicBezTo>
                    <a:cubicBezTo>
                      <a:pt x="75" y="216"/>
                      <a:pt x="75" y="216"/>
                      <a:pt x="74" y="217"/>
                    </a:cubicBezTo>
                    <a:cubicBezTo>
                      <a:pt x="74" y="218"/>
                      <a:pt x="74" y="219"/>
                      <a:pt x="74" y="220"/>
                    </a:cubicBezTo>
                    <a:cubicBezTo>
                      <a:pt x="74" y="221"/>
                      <a:pt x="74" y="222"/>
                      <a:pt x="73" y="223"/>
                    </a:cubicBezTo>
                    <a:cubicBezTo>
                      <a:pt x="73" y="224"/>
                      <a:pt x="73" y="225"/>
                      <a:pt x="73" y="226"/>
                    </a:cubicBezTo>
                    <a:cubicBezTo>
                      <a:pt x="73" y="226"/>
                      <a:pt x="73" y="227"/>
                      <a:pt x="73" y="228"/>
                    </a:cubicBezTo>
                    <a:cubicBezTo>
                      <a:pt x="73" y="229"/>
                      <a:pt x="73" y="229"/>
                      <a:pt x="73" y="230"/>
                    </a:cubicBezTo>
                    <a:cubicBezTo>
                      <a:pt x="74" y="230"/>
                      <a:pt x="73" y="231"/>
                      <a:pt x="73" y="232"/>
                    </a:cubicBezTo>
                    <a:cubicBezTo>
                      <a:pt x="73" y="232"/>
                      <a:pt x="73" y="232"/>
                      <a:pt x="73" y="233"/>
                    </a:cubicBezTo>
                    <a:cubicBezTo>
                      <a:pt x="73" y="233"/>
                      <a:pt x="73" y="234"/>
                      <a:pt x="73" y="235"/>
                    </a:cubicBezTo>
                    <a:cubicBezTo>
                      <a:pt x="73" y="235"/>
                      <a:pt x="73" y="236"/>
                      <a:pt x="73" y="236"/>
                    </a:cubicBezTo>
                    <a:cubicBezTo>
                      <a:pt x="73" y="239"/>
                      <a:pt x="73" y="242"/>
                      <a:pt x="73" y="244"/>
                    </a:cubicBezTo>
                    <a:cubicBezTo>
                      <a:pt x="73" y="246"/>
                      <a:pt x="73" y="247"/>
                      <a:pt x="73" y="248"/>
                    </a:cubicBezTo>
                    <a:cubicBezTo>
                      <a:pt x="73" y="249"/>
                      <a:pt x="73" y="249"/>
                      <a:pt x="73" y="250"/>
                    </a:cubicBezTo>
                    <a:cubicBezTo>
                      <a:pt x="73" y="250"/>
                      <a:pt x="73" y="250"/>
                      <a:pt x="73" y="251"/>
                    </a:cubicBezTo>
                    <a:cubicBezTo>
                      <a:pt x="73" y="252"/>
                      <a:pt x="73" y="252"/>
                      <a:pt x="73" y="253"/>
                    </a:cubicBezTo>
                    <a:cubicBezTo>
                      <a:pt x="73" y="254"/>
                      <a:pt x="73" y="255"/>
                      <a:pt x="72" y="256"/>
                    </a:cubicBezTo>
                    <a:cubicBezTo>
                      <a:pt x="72" y="257"/>
                      <a:pt x="73" y="257"/>
                      <a:pt x="73" y="258"/>
                    </a:cubicBezTo>
                    <a:cubicBezTo>
                      <a:pt x="73" y="259"/>
                      <a:pt x="73" y="261"/>
                      <a:pt x="73" y="263"/>
                    </a:cubicBezTo>
                    <a:cubicBezTo>
                      <a:pt x="74" y="263"/>
                      <a:pt x="74" y="263"/>
                      <a:pt x="74" y="264"/>
                    </a:cubicBezTo>
                    <a:cubicBezTo>
                      <a:pt x="74" y="265"/>
                      <a:pt x="74" y="266"/>
                      <a:pt x="74" y="267"/>
                    </a:cubicBezTo>
                    <a:cubicBezTo>
                      <a:pt x="73" y="268"/>
                      <a:pt x="74" y="269"/>
                      <a:pt x="74" y="270"/>
                    </a:cubicBezTo>
                    <a:cubicBezTo>
                      <a:pt x="74" y="271"/>
                      <a:pt x="74" y="273"/>
                      <a:pt x="74" y="274"/>
                    </a:cubicBezTo>
                    <a:cubicBezTo>
                      <a:pt x="74" y="275"/>
                      <a:pt x="74" y="276"/>
                      <a:pt x="74" y="276"/>
                    </a:cubicBezTo>
                    <a:cubicBezTo>
                      <a:pt x="74" y="277"/>
                      <a:pt x="75" y="279"/>
                      <a:pt x="75" y="279"/>
                    </a:cubicBezTo>
                    <a:cubicBezTo>
                      <a:pt x="75" y="280"/>
                      <a:pt x="74" y="281"/>
                      <a:pt x="74" y="282"/>
                    </a:cubicBezTo>
                    <a:cubicBezTo>
                      <a:pt x="75" y="282"/>
                      <a:pt x="75" y="283"/>
                      <a:pt x="75" y="283"/>
                    </a:cubicBezTo>
                    <a:cubicBezTo>
                      <a:pt x="75" y="284"/>
                      <a:pt x="75" y="284"/>
                      <a:pt x="75" y="285"/>
                    </a:cubicBezTo>
                    <a:cubicBezTo>
                      <a:pt x="76" y="286"/>
                      <a:pt x="76" y="287"/>
                      <a:pt x="76" y="288"/>
                    </a:cubicBezTo>
                    <a:cubicBezTo>
                      <a:pt x="76" y="289"/>
                      <a:pt x="76" y="290"/>
                      <a:pt x="76" y="291"/>
                    </a:cubicBezTo>
                    <a:cubicBezTo>
                      <a:pt x="76" y="292"/>
                      <a:pt x="76" y="293"/>
                      <a:pt x="76" y="294"/>
                    </a:cubicBezTo>
                    <a:cubicBezTo>
                      <a:pt x="76" y="298"/>
                      <a:pt x="77" y="302"/>
                      <a:pt x="77" y="305"/>
                    </a:cubicBezTo>
                    <a:cubicBezTo>
                      <a:pt x="78" y="314"/>
                      <a:pt x="79" y="323"/>
                      <a:pt x="77" y="332"/>
                    </a:cubicBezTo>
                    <a:cubicBezTo>
                      <a:pt x="76" y="337"/>
                      <a:pt x="74" y="343"/>
                      <a:pt x="71" y="346"/>
                    </a:cubicBezTo>
                    <a:cubicBezTo>
                      <a:pt x="70" y="347"/>
                      <a:pt x="69" y="348"/>
                      <a:pt x="67" y="349"/>
                    </a:cubicBezTo>
                    <a:cubicBezTo>
                      <a:pt x="66" y="350"/>
                      <a:pt x="65" y="350"/>
                      <a:pt x="64" y="350"/>
                    </a:cubicBezTo>
                    <a:cubicBezTo>
                      <a:pt x="62" y="351"/>
                      <a:pt x="60" y="351"/>
                      <a:pt x="59" y="350"/>
                    </a:cubicBezTo>
                    <a:cubicBezTo>
                      <a:pt x="58" y="350"/>
                      <a:pt x="57" y="349"/>
                      <a:pt x="56" y="349"/>
                    </a:cubicBezTo>
                    <a:cubicBezTo>
                      <a:pt x="55" y="348"/>
                      <a:pt x="54" y="348"/>
                      <a:pt x="53" y="347"/>
                    </a:cubicBezTo>
                    <a:cubicBezTo>
                      <a:pt x="50" y="344"/>
                      <a:pt x="48" y="340"/>
                      <a:pt x="49" y="336"/>
                    </a:cubicBezTo>
                    <a:cubicBezTo>
                      <a:pt x="52" y="343"/>
                      <a:pt x="63" y="342"/>
                      <a:pt x="68" y="335"/>
                    </a:cubicBezTo>
                    <a:cubicBezTo>
                      <a:pt x="69" y="333"/>
                      <a:pt x="71" y="330"/>
                      <a:pt x="71" y="327"/>
                    </a:cubicBezTo>
                    <a:cubicBezTo>
                      <a:pt x="72" y="305"/>
                      <a:pt x="42" y="296"/>
                      <a:pt x="27" y="308"/>
                    </a:cubicBezTo>
                    <a:cubicBezTo>
                      <a:pt x="22" y="312"/>
                      <a:pt x="17" y="319"/>
                      <a:pt x="16" y="325"/>
                    </a:cubicBezTo>
                    <a:cubicBezTo>
                      <a:pt x="9" y="345"/>
                      <a:pt x="18" y="378"/>
                      <a:pt x="41" y="386"/>
                    </a:cubicBezTo>
                    <a:close/>
                    <a:moveTo>
                      <a:pt x="125" y="331"/>
                    </a:moveTo>
                    <a:cubicBezTo>
                      <a:pt x="124" y="331"/>
                      <a:pt x="123" y="332"/>
                      <a:pt x="122" y="332"/>
                    </a:cubicBezTo>
                    <a:cubicBezTo>
                      <a:pt x="124" y="331"/>
                      <a:pt x="122" y="330"/>
                      <a:pt x="122" y="329"/>
                    </a:cubicBezTo>
                    <a:cubicBezTo>
                      <a:pt x="123" y="329"/>
                      <a:pt x="123" y="328"/>
                      <a:pt x="124" y="329"/>
                    </a:cubicBezTo>
                    <a:cubicBezTo>
                      <a:pt x="125" y="328"/>
                      <a:pt x="124" y="328"/>
                      <a:pt x="124" y="327"/>
                    </a:cubicBezTo>
                    <a:cubicBezTo>
                      <a:pt x="124" y="326"/>
                      <a:pt x="125" y="326"/>
                      <a:pt x="125" y="325"/>
                    </a:cubicBezTo>
                    <a:cubicBezTo>
                      <a:pt x="126" y="325"/>
                      <a:pt x="126" y="326"/>
                      <a:pt x="126" y="326"/>
                    </a:cubicBezTo>
                    <a:cubicBezTo>
                      <a:pt x="125" y="328"/>
                      <a:pt x="126" y="329"/>
                      <a:pt x="125" y="331"/>
                    </a:cubicBezTo>
                    <a:close/>
                    <a:moveTo>
                      <a:pt x="125" y="317"/>
                    </a:moveTo>
                    <a:cubicBezTo>
                      <a:pt x="127" y="318"/>
                      <a:pt x="125" y="321"/>
                      <a:pt x="127" y="322"/>
                    </a:cubicBezTo>
                    <a:cubicBezTo>
                      <a:pt x="126" y="325"/>
                      <a:pt x="126" y="325"/>
                      <a:pt x="126" y="325"/>
                    </a:cubicBezTo>
                    <a:cubicBezTo>
                      <a:pt x="125" y="325"/>
                      <a:pt x="125" y="324"/>
                      <a:pt x="126" y="324"/>
                    </a:cubicBezTo>
                    <a:cubicBezTo>
                      <a:pt x="126" y="323"/>
                      <a:pt x="125" y="324"/>
                      <a:pt x="124" y="323"/>
                    </a:cubicBezTo>
                    <a:cubicBezTo>
                      <a:pt x="127" y="322"/>
                      <a:pt x="124" y="319"/>
                      <a:pt x="125" y="317"/>
                    </a:cubicBezTo>
                    <a:close/>
                    <a:moveTo>
                      <a:pt x="125" y="320"/>
                    </a:moveTo>
                    <a:cubicBezTo>
                      <a:pt x="125" y="321"/>
                      <a:pt x="125" y="322"/>
                      <a:pt x="124" y="322"/>
                    </a:cubicBezTo>
                    <a:cubicBezTo>
                      <a:pt x="124" y="322"/>
                      <a:pt x="123" y="321"/>
                      <a:pt x="124" y="320"/>
                    </a:cubicBezTo>
                    <a:cubicBezTo>
                      <a:pt x="124" y="320"/>
                      <a:pt x="124" y="320"/>
                      <a:pt x="125" y="320"/>
                    </a:cubicBezTo>
                    <a:close/>
                    <a:moveTo>
                      <a:pt x="123" y="314"/>
                    </a:moveTo>
                    <a:cubicBezTo>
                      <a:pt x="123" y="313"/>
                      <a:pt x="123" y="314"/>
                      <a:pt x="124" y="314"/>
                    </a:cubicBezTo>
                    <a:cubicBezTo>
                      <a:pt x="123" y="316"/>
                      <a:pt x="125" y="318"/>
                      <a:pt x="123" y="320"/>
                    </a:cubicBezTo>
                    <a:cubicBezTo>
                      <a:pt x="123" y="319"/>
                      <a:pt x="123" y="318"/>
                      <a:pt x="123" y="316"/>
                    </a:cubicBezTo>
                    <a:cubicBezTo>
                      <a:pt x="123" y="316"/>
                      <a:pt x="123" y="315"/>
                      <a:pt x="122" y="315"/>
                    </a:cubicBezTo>
                    <a:cubicBezTo>
                      <a:pt x="122" y="314"/>
                      <a:pt x="123" y="314"/>
                      <a:pt x="123" y="314"/>
                    </a:cubicBezTo>
                    <a:close/>
                    <a:moveTo>
                      <a:pt x="123" y="313"/>
                    </a:moveTo>
                    <a:cubicBezTo>
                      <a:pt x="122" y="313"/>
                      <a:pt x="122" y="312"/>
                      <a:pt x="121" y="312"/>
                    </a:cubicBezTo>
                    <a:cubicBezTo>
                      <a:pt x="122" y="310"/>
                      <a:pt x="122" y="312"/>
                      <a:pt x="123" y="313"/>
                    </a:cubicBezTo>
                    <a:close/>
                    <a:moveTo>
                      <a:pt x="120" y="308"/>
                    </a:moveTo>
                    <a:cubicBezTo>
                      <a:pt x="119" y="310"/>
                      <a:pt x="121" y="310"/>
                      <a:pt x="120" y="311"/>
                    </a:cubicBezTo>
                    <a:cubicBezTo>
                      <a:pt x="120" y="310"/>
                      <a:pt x="119" y="309"/>
                      <a:pt x="119" y="308"/>
                    </a:cubicBezTo>
                    <a:cubicBezTo>
                      <a:pt x="119" y="308"/>
                      <a:pt x="120" y="308"/>
                      <a:pt x="120" y="308"/>
                    </a:cubicBezTo>
                    <a:close/>
                    <a:moveTo>
                      <a:pt x="117" y="298"/>
                    </a:moveTo>
                    <a:cubicBezTo>
                      <a:pt x="117" y="298"/>
                      <a:pt x="117" y="297"/>
                      <a:pt x="117" y="297"/>
                    </a:cubicBezTo>
                    <a:cubicBezTo>
                      <a:pt x="118" y="296"/>
                      <a:pt x="118" y="298"/>
                      <a:pt x="117" y="298"/>
                    </a:cubicBezTo>
                    <a:close/>
                    <a:moveTo>
                      <a:pt x="117" y="300"/>
                    </a:moveTo>
                    <a:cubicBezTo>
                      <a:pt x="118" y="300"/>
                      <a:pt x="118" y="302"/>
                      <a:pt x="119" y="302"/>
                    </a:cubicBezTo>
                    <a:cubicBezTo>
                      <a:pt x="119" y="303"/>
                      <a:pt x="117" y="304"/>
                      <a:pt x="118" y="304"/>
                    </a:cubicBezTo>
                    <a:cubicBezTo>
                      <a:pt x="117" y="305"/>
                      <a:pt x="117" y="303"/>
                      <a:pt x="118" y="303"/>
                    </a:cubicBezTo>
                    <a:cubicBezTo>
                      <a:pt x="117" y="303"/>
                      <a:pt x="117" y="302"/>
                      <a:pt x="116" y="302"/>
                    </a:cubicBezTo>
                    <a:cubicBezTo>
                      <a:pt x="117" y="301"/>
                      <a:pt x="117" y="301"/>
                      <a:pt x="117" y="300"/>
                    </a:cubicBezTo>
                    <a:close/>
                    <a:moveTo>
                      <a:pt x="115" y="295"/>
                    </a:moveTo>
                    <a:cubicBezTo>
                      <a:pt x="116" y="296"/>
                      <a:pt x="116" y="297"/>
                      <a:pt x="116" y="297"/>
                    </a:cubicBezTo>
                    <a:cubicBezTo>
                      <a:pt x="116" y="298"/>
                      <a:pt x="115" y="297"/>
                      <a:pt x="114" y="297"/>
                    </a:cubicBezTo>
                    <a:cubicBezTo>
                      <a:pt x="115" y="296"/>
                      <a:pt x="115" y="296"/>
                      <a:pt x="115" y="295"/>
                    </a:cubicBezTo>
                    <a:close/>
                    <a:moveTo>
                      <a:pt x="102" y="152"/>
                    </a:moveTo>
                    <a:cubicBezTo>
                      <a:pt x="104" y="151"/>
                      <a:pt x="101" y="156"/>
                      <a:pt x="100" y="155"/>
                    </a:cubicBezTo>
                    <a:cubicBezTo>
                      <a:pt x="98" y="155"/>
                      <a:pt x="102" y="151"/>
                      <a:pt x="102" y="152"/>
                    </a:cubicBezTo>
                    <a:close/>
                    <a:moveTo>
                      <a:pt x="93" y="166"/>
                    </a:moveTo>
                    <a:cubicBezTo>
                      <a:pt x="93" y="165"/>
                      <a:pt x="94" y="163"/>
                      <a:pt x="93" y="163"/>
                    </a:cubicBezTo>
                    <a:cubicBezTo>
                      <a:pt x="94" y="163"/>
                      <a:pt x="94" y="162"/>
                      <a:pt x="94" y="161"/>
                    </a:cubicBezTo>
                    <a:cubicBezTo>
                      <a:pt x="95" y="161"/>
                      <a:pt x="95" y="161"/>
                      <a:pt x="95" y="161"/>
                    </a:cubicBezTo>
                    <a:cubicBezTo>
                      <a:pt x="95" y="162"/>
                      <a:pt x="95" y="162"/>
                      <a:pt x="94" y="163"/>
                    </a:cubicBezTo>
                    <a:cubicBezTo>
                      <a:pt x="94" y="163"/>
                      <a:pt x="95" y="163"/>
                      <a:pt x="94" y="164"/>
                    </a:cubicBezTo>
                    <a:cubicBezTo>
                      <a:pt x="94" y="166"/>
                      <a:pt x="93" y="168"/>
                      <a:pt x="91" y="167"/>
                    </a:cubicBezTo>
                    <a:cubicBezTo>
                      <a:pt x="92" y="167"/>
                      <a:pt x="92" y="166"/>
                      <a:pt x="93" y="166"/>
                    </a:cubicBezTo>
                    <a:close/>
                    <a:moveTo>
                      <a:pt x="97" y="252"/>
                    </a:moveTo>
                    <a:cubicBezTo>
                      <a:pt x="98" y="253"/>
                      <a:pt x="97" y="255"/>
                      <a:pt x="98" y="256"/>
                    </a:cubicBezTo>
                    <a:cubicBezTo>
                      <a:pt x="98" y="257"/>
                      <a:pt x="99" y="258"/>
                      <a:pt x="98" y="261"/>
                    </a:cubicBezTo>
                    <a:cubicBezTo>
                      <a:pt x="98" y="260"/>
                      <a:pt x="98" y="260"/>
                      <a:pt x="98" y="259"/>
                    </a:cubicBezTo>
                    <a:cubicBezTo>
                      <a:pt x="98" y="259"/>
                      <a:pt x="97" y="258"/>
                      <a:pt x="97" y="256"/>
                    </a:cubicBezTo>
                    <a:cubicBezTo>
                      <a:pt x="97" y="256"/>
                      <a:pt x="97" y="256"/>
                      <a:pt x="97" y="255"/>
                    </a:cubicBezTo>
                    <a:cubicBezTo>
                      <a:pt x="97" y="255"/>
                      <a:pt x="97" y="255"/>
                      <a:pt x="97" y="255"/>
                    </a:cubicBezTo>
                    <a:cubicBezTo>
                      <a:pt x="97" y="254"/>
                      <a:pt x="96" y="253"/>
                      <a:pt x="97" y="252"/>
                    </a:cubicBezTo>
                    <a:close/>
                    <a:moveTo>
                      <a:pt x="89" y="202"/>
                    </a:moveTo>
                    <a:cubicBezTo>
                      <a:pt x="90" y="202"/>
                      <a:pt x="89" y="204"/>
                      <a:pt x="89" y="205"/>
                    </a:cubicBezTo>
                    <a:cubicBezTo>
                      <a:pt x="88" y="204"/>
                      <a:pt x="89" y="203"/>
                      <a:pt x="89" y="202"/>
                    </a:cubicBezTo>
                    <a:close/>
                    <a:moveTo>
                      <a:pt x="88" y="206"/>
                    </a:moveTo>
                    <a:cubicBezTo>
                      <a:pt x="91" y="209"/>
                      <a:pt x="86" y="208"/>
                      <a:pt x="88" y="206"/>
                    </a:cubicBezTo>
                    <a:close/>
                    <a:moveTo>
                      <a:pt x="87" y="212"/>
                    </a:moveTo>
                    <a:cubicBezTo>
                      <a:pt x="87" y="211"/>
                      <a:pt x="87" y="210"/>
                      <a:pt x="87" y="208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8" y="210"/>
                      <a:pt x="87" y="210"/>
                      <a:pt x="88" y="210"/>
                    </a:cubicBezTo>
                    <a:cubicBezTo>
                      <a:pt x="88" y="211"/>
                      <a:pt x="87" y="212"/>
                      <a:pt x="87" y="213"/>
                    </a:cubicBezTo>
                    <a:cubicBezTo>
                      <a:pt x="87" y="213"/>
                      <a:pt x="87" y="214"/>
                      <a:pt x="87" y="214"/>
                    </a:cubicBezTo>
                    <a:cubicBezTo>
                      <a:pt x="87" y="214"/>
                      <a:pt x="87" y="215"/>
                      <a:pt x="87" y="216"/>
                    </a:cubicBezTo>
                    <a:cubicBezTo>
                      <a:pt x="86" y="216"/>
                      <a:pt x="87" y="218"/>
                      <a:pt x="86" y="217"/>
                    </a:cubicBezTo>
                    <a:cubicBezTo>
                      <a:pt x="86" y="215"/>
                      <a:pt x="86" y="214"/>
                      <a:pt x="87" y="212"/>
                    </a:cubicBezTo>
                    <a:close/>
                    <a:moveTo>
                      <a:pt x="85" y="183"/>
                    </a:moveTo>
                    <a:cubicBezTo>
                      <a:pt x="87" y="184"/>
                      <a:pt x="81" y="190"/>
                      <a:pt x="80" y="190"/>
                    </a:cubicBezTo>
                    <a:cubicBezTo>
                      <a:pt x="81" y="190"/>
                      <a:pt x="83" y="182"/>
                      <a:pt x="85" y="183"/>
                    </a:cubicBezTo>
                    <a:close/>
                    <a:moveTo>
                      <a:pt x="80" y="192"/>
                    </a:moveTo>
                    <a:cubicBezTo>
                      <a:pt x="81" y="191"/>
                      <a:pt x="82" y="191"/>
                      <a:pt x="82" y="191"/>
                    </a:cubicBezTo>
                    <a:cubicBezTo>
                      <a:pt x="83" y="192"/>
                      <a:pt x="80" y="197"/>
                      <a:pt x="80" y="192"/>
                    </a:cubicBezTo>
                    <a:close/>
                    <a:moveTo>
                      <a:pt x="80" y="195"/>
                    </a:moveTo>
                    <a:cubicBezTo>
                      <a:pt x="81" y="195"/>
                      <a:pt x="81" y="196"/>
                      <a:pt x="80" y="197"/>
                    </a:cubicBezTo>
                    <a:cubicBezTo>
                      <a:pt x="79" y="197"/>
                      <a:pt x="79" y="196"/>
                      <a:pt x="80" y="195"/>
                    </a:cubicBezTo>
                    <a:close/>
                    <a:moveTo>
                      <a:pt x="80" y="198"/>
                    </a:moveTo>
                    <a:cubicBezTo>
                      <a:pt x="81" y="198"/>
                      <a:pt x="80" y="199"/>
                      <a:pt x="80" y="199"/>
                    </a:cubicBezTo>
                    <a:cubicBezTo>
                      <a:pt x="80" y="199"/>
                      <a:pt x="80" y="200"/>
                      <a:pt x="80" y="201"/>
                    </a:cubicBezTo>
                    <a:cubicBezTo>
                      <a:pt x="78" y="201"/>
                      <a:pt x="80" y="198"/>
                      <a:pt x="80" y="198"/>
                    </a:cubicBezTo>
                    <a:close/>
                    <a:moveTo>
                      <a:pt x="78" y="209"/>
                    </a:moveTo>
                    <a:cubicBezTo>
                      <a:pt x="78" y="208"/>
                      <a:pt x="78" y="208"/>
                      <a:pt x="79" y="207"/>
                    </a:cubicBezTo>
                    <a:cubicBezTo>
                      <a:pt x="79" y="206"/>
                      <a:pt x="78" y="205"/>
                      <a:pt x="79" y="204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9" y="206"/>
                      <a:pt x="79" y="206"/>
                      <a:pt x="79" y="206"/>
                    </a:cubicBezTo>
                    <a:cubicBezTo>
                      <a:pt x="79" y="207"/>
                      <a:pt x="79" y="208"/>
                      <a:pt x="79" y="209"/>
                    </a:cubicBezTo>
                    <a:cubicBezTo>
                      <a:pt x="79" y="209"/>
                      <a:pt x="79" y="209"/>
                      <a:pt x="79" y="209"/>
                    </a:cubicBezTo>
                    <a:cubicBezTo>
                      <a:pt x="79" y="210"/>
                      <a:pt x="78" y="211"/>
                      <a:pt x="79" y="212"/>
                    </a:cubicBezTo>
                    <a:cubicBezTo>
                      <a:pt x="78" y="213"/>
                      <a:pt x="78" y="211"/>
                      <a:pt x="78" y="210"/>
                    </a:cubicBezTo>
                    <a:cubicBezTo>
                      <a:pt x="78" y="210"/>
                      <a:pt x="78" y="209"/>
                      <a:pt x="78" y="209"/>
                    </a:cubicBezTo>
                    <a:close/>
                    <a:moveTo>
                      <a:pt x="76" y="227"/>
                    </a:moveTo>
                    <a:cubicBezTo>
                      <a:pt x="76" y="227"/>
                      <a:pt x="76" y="227"/>
                      <a:pt x="76" y="226"/>
                    </a:cubicBezTo>
                    <a:cubicBezTo>
                      <a:pt x="76" y="226"/>
                      <a:pt x="76" y="225"/>
                      <a:pt x="76" y="224"/>
                    </a:cubicBezTo>
                    <a:cubicBezTo>
                      <a:pt x="77" y="225"/>
                      <a:pt x="76" y="226"/>
                      <a:pt x="76" y="228"/>
                    </a:cubicBezTo>
                    <a:cubicBezTo>
                      <a:pt x="76" y="229"/>
                      <a:pt x="77" y="230"/>
                      <a:pt x="76" y="233"/>
                    </a:cubicBezTo>
                    <a:cubicBezTo>
                      <a:pt x="76" y="232"/>
                      <a:pt x="76" y="232"/>
                      <a:pt x="76" y="231"/>
                    </a:cubicBezTo>
                    <a:cubicBezTo>
                      <a:pt x="76" y="231"/>
                      <a:pt x="76" y="229"/>
                      <a:pt x="76" y="228"/>
                    </a:cubicBezTo>
                    <a:cubicBezTo>
                      <a:pt x="76" y="227"/>
                      <a:pt x="76" y="227"/>
                      <a:pt x="76" y="227"/>
                    </a:cubicBezTo>
                    <a:close/>
                    <a:moveTo>
                      <a:pt x="75" y="234"/>
                    </a:moveTo>
                    <a:cubicBezTo>
                      <a:pt x="76" y="235"/>
                      <a:pt x="75" y="236"/>
                      <a:pt x="75" y="237"/>
                    </a:cubicBezTo>
                    <a:cubicBezTo>
                      <a:pt x="75" y="239"/>
                      <a:pt x="76" y="240"/>
                      <a:pt x="75" y="242"/>
                    </a:cubicBezTo>
                    <a:cubicBezTo>
                      <a:pt x="74" y="240"/>
                      <a:pt x="74" y="237"/>
                      <a:pt x="75" y="234"/>
                    </a:cubicBezTo>
                    <a:close/>
                    <a:moveTo>
                      <a:pt x="75" y="253"/>
                    </a:moveTo>
                    <a:cubicBezTo>
                      <a:pt x="74" y="252"/>
                      <a:pt x="74" y="251"/>
                      <a:pt x="74" y="249"/>
                    </a:cubicBezTo>
                    <a:cubicBezTo>
                      <a:pt x="75" y="249"/>
                      <a:pt x="74" y="250"/>
                      <a:pt x="75" y="251"/>
                    </a:cubicBezTo>
                    <a:cubicBezTo>
                      <a:pt x="75" y="251"/>
                      <a:pt x="75" y="251"/>
                      <a:pt x="75" y="252"/>
                    </a:cubicBezTo>
                    <a:cubicBezTo>
                      <a:pt x="75" y="252"/>
                      <a:pt x="75" y="253"/>
                      <a:pt x="75" y="253"/>
                    </a:cubicBezTo>
                    <a:cubicBezTo>
                      <a:pt x="75" y="253"/>
                      <a:pt x="75" y="253"/>
                      <a:pt x="75" y="253"/>
                    </a:cubicBezTo>
                    <a:cubicBezTo>
                      <a:pt x="75" y="255"/>
                      <a:pt x="75" y="256"/>
                      <a:pt x="75" y="257"/>
                    </a:cubicBezTo>
                    <a:cubicBezTo>
                      <a:pt x="74" y="257"/>
                      <a:pt x="75" y="255"/>
                      <a:pt x="75" y="253"/>
                    </a:cubicBezTo>
                    <a:close/>
                    <a:moveTo>
                      <a:pt x="75" y="258"/>
                    </a:moveTo>
                    <a:cubicBezTo>
                      <a:pt x="76" y="258"/>
                      <a:pt x="75" y="260"/>
                      <a:pt x="76" y="260"/>
                    </a:cubicBezTo>
                    <a:cubicBezTo>
                      <a:pt x="76" y="261"/>
                      <a:pt x="77" y="261"/>
                      <a:pt x="77" y="262"/>
                    </a:cubicBezTo>
                    <a:cubicBezTo>
                      <a:pt x="75" y="261"/>
                      <a:pt x="75" y="260"/>
                      <a:pt x="75" y="258"/>
                    </a:cubicBezTo>
                    <a:close/>
                    <a:moveTo>
                      <a:pt x="76" y="264"/>
                    </a:moveTo>
                    <a:cubicBezTo>
                      <a:pt x="77" y="264"/>
                      <a:pt x="76" y="265"/>
                      <a:pt x="77" y="267"/>
                    </a:cubicBezTo>
                    <a:cubicBezTo>
                      <a:pt x="77" y="268"/>
                      <a:pt x="77" y="269"/>
                      <a:pt x="77" y="269"/>
                    </a:cubicBezTo>
                    <a:cubicBezTo>
                      <a:pt x="77" y="270"/>
                      <a:pt x="77" y="271"/>
                      <a:pt x="77" y="273"/>
                    </a:cubicBezTo>
                    <a:cubicBezTo>
                      <a:pt x="76" y="271"/>
                      <a:pt x="76" y="267"/>
                      <a:pt x="76" y="264"/>
                    </a:cubicBezTo>
                    <a:close/>
                    <a:moveTo>
                      <a:pt x="78" y="280"/>
                    </a:moveTo>
                    <a:cubicBezTo>
                      <a:pt x="78" y="280"/>
                      <a:pt x="78" y="279"/>
                      <a:pt x="77" y="278"/>
                    </a:cubicBezTo>
                    <a:cubicBezTo>
                      <a:pt x="78" y="277"/>
                      <a:pt x="77" y="275"/>
                      <a:pt x="77" y="274"/>
                    </a:cubicBezTo>
                    <a:cubicBezTo>
                      <a:pt x="78" y="274"/>
                      <a:pt x="77" y="275"/>
                      <a:pt x="78" y="275"/>
                    </a:cubicBezTo>
                    <a:cubicBezTo>
                      <a:pt x="78" y="276"/>
                      <a:pt x="79" y="276"/>
                      <a:pt x="79" y="277"/>
                    </a:cubicBezTo>
                    <a:cubicBezTo>
                      <a:pt x="79" y="278"/>
                      <a:pt x="78" y="279"/>
                      <a:pt x="78" y="280"/>
                    </a:cubicBezTo>
                    <a:cubicBezTo>
                      <a:pt x="79" y="281"/>
                      <a:pt x="79" y="282"/>
                      <a:pt x="80" y="283"/>
                    </a:cubicBezTo>
                    <a:cubicBezTo>
                      <a:pt x="80" y="283"/>
                      <a:pt x="80" y="283"/>
                      <a:pt x="80" y="284"/>
                    </a:cubicBezTo>
                    <a:cubicBezTo>
                      <a:pt x="79" y="284"/>
                      <a:pt x="79" y="285"/>
                      <a:pt x="79" y="285"/>
                    </a:cubicBezTo>
                    <a:cubicBezTo>
                      <a:pt x="80" y="288"/>
                      <a:pt x="81" y="290"/>
                      <a:pt x="81" y="294"/>
                    </a:cubicBezTo>
                    <a:cubicBezTo>
                      <a:pt x="79" y="294"/>
                      <a:pt x="80" y="292"/>
                      <a:pt x="80" y="291"/>
                    </a:cubicBezTo>
                    <a:cubicBezTo>
                      <a:pt x="80" y="290"/>
                      <a:pt x="80" y="290"/>
                      <a:pt x="79" y="289"/>
                    </a:cubicBezTo>
                    <a:cubicBezTo>
                      <a:pt x="79" y="289"/>
                      <a:pt x="80" y="288"/>
                      <a:pt x="79" y="288"/>
                    </a:cubicBezTo>
                    <a:cubicBezTo>
                      <a:pt x="79" y="288"/>
                      <a:pt x="79" y="288"/>
                      <a:pt x="79" y="288"/>
                    </a:cubicBezTo>
                    <a:cubicBezTo>
                      <a:pt x="79" y="288"/>
                      <a:pt x="79" y="287"/>
                      <a:pt x="79" y="287"/>
                    </a:cubicBezTo>
                    <a:cubicBezTo>
                      <a:pt x="79" y="287"/>
                      <a:pt x="79" y="286"/>
                      <a:pt x="78" y="285"/>
                    </a:cubicBezTo>
                    <a:cubicBezTo>
                      <a:pt x="78" y="284"/>
                      <a:pt x="78" y="282"/>
                      <a:pt x="78" y="280"/>
                    </a:cubicBezTo>
                    <a:close/>
                    <a:moveTo>
                      <a:pt x="88" y="356"/>
                    </a:moveTo>
                    <a:cubicBezTo>
                      <a:pt x="108" y="336"/>
                      <a:pt x="102" y="306"/>
                      <a:pt x="97" y="281"/>
                    </a:cubicBezTo>
                    <a:cubicBezTo>
                      <a:pt x="94" y="269"/>
                      <a:pt x="88" y="249"/>
                      <a:pt x="88" y="237"/>
                    </a:cubicBezTo>
                    <a:cubicBezTo>
                      <a:pt x="87" y="223"/>
                      <a:pt x="87" y="216"/>
                      <a:pt x="92" y="203"/>
                    </a:cubicBezTo>
                    <a:cubicBezTo>
                      <a:pt x="82" y="236"/>
                      <a:pt x="104" y="274"/>
                      <a:pt x="106" y="308"/>
                    </a:cubicBezTo>
                    <a:cubicBezTo>
                      <a:pt x="107" y="318"/>
                      <a:pt x="108" y="327"/>
                      <a:pt x="105" y="336"/>
                    </a:cubicBezTo>
                    <a:cubicBezTo>
                      <a:pt x="103" y="346"/>
                      <a:pt x="98" y="356"/>
                      <a:pt x="90" y="361"/>
                    </a:cubicBezTo>
                    <a:cubicBezTo>
                      <a:pt x="81" y="367"/>
                      <a:pt x="69" y="368"/>
                      <a:pt x="62" y="362"/>
                    </a:cubicBezTo>
                    <a:cubicBezTo>
                      <a:pt x="71" y="364"/>
                      <a:pt x="82" y="363"/>
                      <a:pt x="88" y="356"/>
                    </a:cubicBezTo>
                    <a:close/>
                    <a:moveTo>
                      <a:pt x="642" y="115"/>
                    </a:moveTo>
                    <a:cubicBezTo>
                      <a:pt x="642" y="115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5"/>
                      <a:pt x="642" y="115"/>
                      <a:pt x="642" y="115"/>
                    </a:cubicBezTo>
                    <a:close/>
                    <a:moveTo>
                      <a:pt x="641" y="113"/>
                    </a:move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2"/>
                      <a:pt x="640" y="112"/>
                      <a:pt x="640" y="111"/>
                    </a:cubicBezTo>
                    <a:cubicBezTo>
                      <a:pt x="639" y="111"/>
                      <a:pt x="639" y="110"/>
                      <a:pt x="639" y="110"/>
                    </a:cubicBezTo>
                    <a:cubicBezTo>
                      <a:pt x="638" y="110"/>
                      <a:pt x="638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7" y="109"/>
                      <a:pt x="637" y="109"/>
                      <a:pt x="637" y="109"/>
                    </a:cubicBezTo>
                    <a:cubicBezTo>
                      <a:pt x="638" y="110"/>
                      <a:pt x="640" y="111"/>
                      <a:pt x="640" y="112"/>
                    </a:cubicBezTo>
                    <a:cubicBezTo>
                      <a:pt x="640" y="113"/>
                      <a:pt x="640" y="113"/>
                      <a:pt x="640" y="113"/>
                    </a:cubicBezTo>
                    <a:cubicBezTo>
                      <a:pt x="641" y="113"/>
                      <a:pt x="641" y="113"/>
                      <a:pt x="641" y="114"/>
                    </a:cubicBezTo>
                    <a:cubicBezTo>
                      <a:pt x="641" y="114"/>
                      <a:pt x="641" y="115"/>
                      <a:pt x="641" y="115"/>
                    </a:cubicBezTo>
                    <a:cubicBezTo>
                      <a:pt x="641" y="115"/>
                      <a:pt x="642" y="115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1" y="114"/>
                      <a:pt x="641" y="114"/>
                      <a:pt x="641" y="113"/>
                    </a:cubicBezTo>
                    <a:close/>
                    <a:moveTo>
                      <a:pt x="606" y="75"/>
                    </a:moveTo>
                    <a:cubicBezTo>
                      <a:pt x="606" y="75"/>
                      <a:pt x="606" y="75"/>
                      <a:pt x="606" y="75"/>
                    </a:cubicBezTo>
                    <a:cubicBezTo>
                      <a:pt x="607" y="76"/>
                      <a:pt x="608" y="76"/>
                      <a:pt x="608" y="77"/>
                    </a:cubicBezTo>
                    <a:cubicBezTo>
                      <a:pt x="608" y="77"/>
                      <a:pt x="609" y="77"/>
                      <a:pt x="609" y="77"/>
                    </a:cubicBezTo>
                    <a:cubicBezTo>
                      <a:pt x="609" y="77"/>
                      <a:pt x="609" y="77"/>
                      <a:pt x="609" y="77"/>
                    </a:cubicBezTo>
                    <a:cubicBezTo>
                      <a:pt x="609" y="78"/>
                      <a:pt x="609" y="78"/>
                      <a:pt x="609" y="78"/>
                    </a:cubicBezTo>
                    <a:cubicBezTo>
                      <a:pt x="609" y="78"/>
                      <a:pt x="610" y="78"/>
                      <a:pt x="610" y="78"/>
                    </a:cubicBezTo>
                    <a:cubicBezTo>
                      <a:pt x="610" y="78"/>
                      <a:pt x="610" y="78"/>
                      <a:pt x="610" y="78"/>
                    </a:cubicBezTo>
                    <a:cubicBezTo>
                      <a:pt x="610" y="79"/>
                      <a:pt x="611" y="79"/>
                      <a:pt x="612" y="79"/>
                    </a:cubicBezTo>
                    <a:cubicBezTo>
                      <a:pt x="612" y="79"/>
                      <a:pt x="612" y="79"/>
                      <a:pt x="612" y="79"/>
                    </a:cubicBezTo>
                    <a:cubicBezTo>
                      <a:pt x="612" y="80"/>
                      <a:pt x="613" y="81"/>
                      <a:pt x="613" y="81"/>
                    </a:cubicBezTo>
                    <a:cubicBezTo>
                      <a:pt x="613" y="81"/>
                      <a:pt x="613" y="80"/>
                      <a:pt x="613" y="80"/>
                    </a:cubicBezTo>
                    <a:cubicBezTo>
                      <a:pt x="614" y="81"/>
                      <a:pt x="614" y="82"/>
                      <a:pt x="614" y="82"/>
                    </a:cubicBezTo>
                    <a:cubicBezTo>
                      <a:pt x="615" y="82"/>
                      <a:pt x="615" y="82"/>
                      <a:pt x="615" y="82"/>
                    </a:cubicBezTo>
                    <a:cubicBezTo>
                      <a:pt x="615" y="83"/>
                      <a:pt x="616" y="83"/>
                      <a:pt x="616" y="83"/>
                    </a:cubicBezTo>
                    <a:cubicBezTo>
                      <a:pt x="616" y="83"/>
                      <a:pt x="616" y="83"/>
                      <a:pt x="616" y="84"/>
                    </a:cubicBezTo>
                    <a:cubicBezTo>
                      <a:pt x="616" y="84"/>
                      <a:pt x="617" y="84"/>
                      <a:pt x="617" y="84"/>
                    </a:cubicBezTo>
                    <a:cubicBezTo>
                      <a:pt x="617" y="85"/>
                      <a:pt x="618" y="84"/>
                      <a:pt x="618" y="84"/>
                    </a:cubicBezTo>
                    <a:cubicBezTo>
                      <a:pt x="619" y="85"/>
                      <a:pt x="620" y="87"/>
                      <a:pt x="620" y="87"/>
                    </a:cubicBezTo>
                    <a:cubicBezTo>
                      <a:pt x="620" y="88"/>
                      <a:pt x="621" y="88"/>
                      <a:pt x="621" y="88"/>
                    </a:cubicBezTo>
                    <a:cubicBezTo>
                      <a:pt x="621" y="88"/>
                      <a:pt x="621" y="88"/>
                      <a:pt x="621" y="88"/>
                    </a:cubicBezTo>
                    <a:cubicBezTo>
                      <a:pt x="621" y="88"/>
                      <a:pt x="621" y="89"/>
                      <a:pt x="621" y="89"/>
                    </a:cubicBezTo>
                    <a:cubicBezTo>
                      <a:pt x="621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2" y="89"/>
                      <a:pt x="622" y="89"/>
                      <a:pt x="622" y="89"/>
                    </a:cubicBezTo>
                    <a:cubicBezTo>
                      <a:pt x="623" y="90"/>
                      <a:pt x="624" y="91"/>
                      <a:pt x="624" y="92"/>
                    </a:cubicBezTo>
                    <a:cubicBezTo>
                      <a:pt x="625" y="92"/>
                      <a:pt x="626" y="93"/>
                      <a:pt x="626" y="93"/>
                    </a:cubicBezTo>
                    <a:cubicBezTo>
                      <a:pt x="626" y="93"/>
                      <a:pt x="626" y="94"/>
                      <a:pt x="626" y="94"/>
                    </a:cubicBezTo>
                    <a:cubicBezTo>
                      <a:pt x="627" y="94"/>
                      <a:pt x="627" y="94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7" y="95"/>
                      <a:pt x="627" y="95"/>
                      <a:pt x="627" y="95"/>
                    </a:cubicBezTo>
                    <a:cubicBezTo>
                      <a:pt x="628" y="95"/>
                      <a:pt x="628" y="96"/>
                      <a:pt x="628" y="96"/>
                    </a:cubicBezTo>
                    <a:cubicBezTo>
                      <a:pt x="628" y="96"/>
                      <a:pt x="629" y="97"/>
                      <a:pt x="629" y="97"/>
                    </a:cubicBezTo>
                    <a:cubicBezTo>
                      <a:pt x="629" y="98"/>
                      <a:pt x="630" y="98"/>
                      <a:pt x="630" y="99"/>
                    </a:cubicBezTo>
                    <a:cubicBezTo>
                      <a:pt x="631" y="99"/>
                      <a:pt x="631" y="100"/>
                      <a:pt x="632" y="100"/>
                    </a:cubicBezTo>
                    <a:cubicBezTo>
                      <a:pt x="632" y="100"/>
                      <a:pt x="632" y="101"/>
                      <a:pt x="632" y="101"/>
                    </a:cubicBezTo>
                    <a:cubicBezTo>
                      <a:pt x="633" y="102"/>
                      <a:pt x="633" y="102"/>
                      <a:pt x="633" y="102"/>
                    </a:cubicBezTo>
                    <a:cubicBezTo>
                      <a:pt x="633" y="102"/>
                      <a:pt x="633" y="103"/>
                      <a:pt x="634" y="103"/>
                    </a:cubicBezTo>
                    <a:cubicBezTo>
                      <a:pt x="634" y="103"/>
                      <a:pt x="634" y="104"/>
                      <a:pt x="634" y="104"/>
                    </a:cubicBezTo>
                    <a:cubicBezTo>
                      <a:pt x="634" y="104"/>
                      <a:pt x="634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5"/>
                      <a:pt x="635" y="105"/>
                      <a:pt x="635" y="105"/>
                    </a:cubicBezTo>
                    <a:cubicBezTo>
                      <a:pt x="635" y="106"/>
                      <a:pt x="636" y="106"/>
                      <a:pt x="636" y="106"/>
                    </a:cubicBezTo>
                    <a:cubicBezTo>
                      <a:pt x="636" y="106"/>
                      <a:pt x="636" y="107"/>
                      <a:pt x="636" y="107"/>
                    </a:cubicBezTo>
                    <a:cubicBezTo>
                      <a:pt x="636" y="107"/>
                      <a:pt x="636" y="107"/>
                      <a:pt x="637" y="107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7" y="108"/>
                      <a:pt x="637" y="109"/>
                      <a:pt x="637" y="109"/>
                    </a:cubicBezTo>
                    <a:cubicBezTo>
                      <a:pt x="638" y="109"/>
                      <a:pt x="639" y="110"/>
                      <a:pt x="639" y="110"/>
                    </a:cubicBezTo>
                    <a:cubicBezTo>
                      <a:pt x="639" y="110"/>
                      <a:pt x="640" y="110"/>
                      <a:pt x="640" y="111"/>
                    </a:cubicBezTo>
                    <a:cubicBezTo>
                      <a:pt x="640" y="111"/>
                      <a:pt x="640" y="111"/>
                      <a:pt x="640" y="111"/>
                    </a:cubicBezTo>
                    <a:cubicBezTo>
                      <a:pt x="640" y="111"/>
                      <a:pt x="640" y="112"/>
                      <a:pt x="640" y="112"/>
                    </a:cubicBezTo>
                    <a:cubicBezTo>
                      <a:pt x="641" y="112"/>
                      <a:pt x="641" y="113"/>
                      <a:pt x="642" y="113"/>
                    </a:cubicBezTo>
                    <a:cubicBezTo>
                      <a:pt x="642" y="113"/>
                      <a:pt x="641" y="113"/>
                      <a:pt x="641" y="113"/>
                    </a:cubicBezTo>
                    <a:cubicBezTo>
                      <a:pt x="641" y="114"/>
                      <a:pt x="641" y="113"/>
                      <a:pt x="642" y="114"/>
                    </a:cubicBezTo>
                    <a:cubicBezTo>
                      <a:pt x="642" y="114"/>
                      <a:pt x="642" y="114"/>
                      <a:pt x="642" y="115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3" y="116"/>
                      <a:pt x="643" y="116"/>
                      <a:pt x="643" y="117"/>
                    </a:cubicBezTo>
                    <a:cubicBezTo>
                      <a:pt x="643" y="117"/>
                      <a:pt x="643" y="117"/>
                      <a:pt x="643" y="117"/>
                    </a:cubicBezTo>
                    <a:cubicBezTo>
                      <a:pt x="643" y="117"/>
                      <a:pt x="643" y="117"/>
                      <a:pt x="644" y="118"/>
                    </a:cubicBezTo>
                    <a:cubicBezTo>
                      <a:pt x="644" y="118"/>
                      <a:pt x="644" y="118"/>
                      <a:pt x="644" y="118"/>
                    </a:cubicBezTo>
                    <a:cubicBezTo>
                      <a:pt x="645" y="118"/>
                      <a:pt x="644" y="120"/>
                      <a:pt x="645" y="120"/>
                    </a:cubicBezTo>
                    <a:cubicBezTo>
                      <a:pt x="645" y="120"/>
                      <a:pt x="645" y="120"/>
                      <a:pt x="645" y="120"/>
                    </a:cubicBezTo>
                    <a:cubicBezTo>
                      <a:pt x="645" y="121"/>
                      <a:pt x="646" y="121"/>
                      <a:pt x="646" y="122"/>
                    </a:cubicBezTo>
                    <a:cubicBezTo>
                      <a:pt x="646" y="122"/>
                      <a:pt x="646" y="122"/>
                      <a:pt x="646" y="122"/>
                    </a:cubicBezTo>
                    <a:cubicBezTo>
                      <a:pt x="646" y="122"/>
                      <a:pt x="646" y="123"/>
                      <a:pt x="647" y="123"/>
                    </a:cubicBezTo>
                    <a:cubicBezTo>
                      <a:pt x="646" y="124"/>
                      <a:pt x="647" y="124"/>
                      <a:pt x="647" y="125"/>
                    </a:cubicBez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8" y="124"/>
                      <a:pt x="648" y="124"/>
                      <a:pt x="648" y="124"/>
                    </a:cubicBezTo>
                    <a:cubicBezTo>
                      <a:pt x="648" y="126"/>
                      <a:pt x="648" y="126"/>
                      <a:pt x="649" y="127"/>
                    </a:cubicBezTo>
                    <a:cubicBezTo>
                      <a:pt x="649" y="127"/>
                      <a:pt x="649" y="128"/>
                      <a:pt x="649" y="129"/>
                    </a:cubicBezTo>
                    <a:cubicBezTo>
                      <a:pt x="650" y="130"/>
                      <a:pt x="650" y="131"/>
                      <a:pt x="651" y="132"/>
                    </a:cubicBezTo>
                    <a:cubicBezTo>
                      <a:pt x="651" y="133"/>
                      <a:pt x="651" y="133"/>
                      <a:pt x="651" y="134"/>
                    </a:cubicBezTo>
                    <a:cubicBezTo>
                      <a:pt x="652" y="134"/>
                      <a:pt x="651" y="135"/>
                      <a:pt x="652" y="135"/>
                    </a:cubicBezTo>
                    <a:cubicBezTo>
                      <a:pt x="652" y="136"/>
                      <a:pt x="652" y="137"/>
                      <a:pt x="652" y="137"/>
                    </a:cubicBezTo>
                    <a:cubicBezTo>
                      <a:pt x="653" y="138"/>
                      <a:pt x="653" y="139"/>
                      <a:pt x="654" y="139"/>
                    </a:cubicBezTo>
                    <a:cubicBezTo>
                      <a:pt x="653" y="140"/>
                      <a:pt x="654" y="140"/>
                      <a:pt x="654" y="141"/>
                    </a:cubicBezTo>
                    <a:cubicBezTo>
                      <a:pt x="654" y="141"/>
                      <a:pt x="655" y="142"/>
                      <a:pt x="655" y="142"/>
                    </a:cubicBezTo>
                    <a:cubicBezTo>
                      <a:pt x="655" y="143"/>
                      <a:pt x="655" y="144"/>
                      <a:pt x="655" y="145"/>
                    </a:cubicBezTo>
                    <a:cubicBezTo>
                      <a:pt x="655" y="145"/>
                      <a:pt x="655" y="145"/>
                      <a:pt x="655" y="146"/>
                    </a:cubicBezTo>
                    <a:cubicBezTo>
                      <a:pt x="655" y="145"/>
                      <a:pt x="657" y="149"/>
                      <a:pt x="657" y="149"/>
                    </a:cubicBezTo>
                    <a:cubicBezTo>
                      <a:pt x="661" y="166"/>
                      <a:pt x="658" y="183"/>
                      <a:pt x="666" y="200"/>
                    </a:cubicBezTo>
                    <a:cubicBezTo>
                      <a:pt x="669" y="205"/>
                      <a:pt x="678" y="215"/>
                      <a:pt x="690" y="210"/>
                    </a:cubicBezTo>
                    <a:cubicBezTo>
                      <a:pt x="692" y="210"/>
                      <a:pt x="695" y="208"/>
                      <a:pt x="696" y="207"/>
                    </a:cubicBezTo>
                    <a:cubicBezTo>
                      <a:pt x="696" y="207"/>
                      <a:pt x="700" y="211"/>
                      <a:pt x="707" y="211"/>
                    </a:cubicBezTo>
                    <a:cubicBezTo>
                      <a:pt x="723" y="213"/>
                      <a:pt x="737" y="192"/>
                      <a:pt x="735" y="179"/>
                    </a:cubicBezTo>
                    <a:cubicBezTo>
                      <a:pt x="734" y="172"/>
                      <a:pt x="728" y="169"/>
                      <a:pt x="728" y="169"/>
                    </a:cubicBezTo>
                    <a:cubicBezTo>
                      <a:pt x="729" y="169"/>
                      <a:pt x="737" y="165"/>
                      <a:pt x="736" y="152"/>
                    </a:cubicBezTo>
                    <a:cubicBezTo>
                      <a:pt x="735" y="141"/>
                      <a:pt x="726" y="137"/>
                      <a:pt x="721" y="135"/>
                    </a:cubicBezTo>
                    <a:cubicBezTo>
                      <a:pt x="712" y="130"/>
                      <a:pt x="699" y="131"/>
                      <a:pt x="691" y="136"/>
                    </a:cubicBezTo>
                    <a:cubicBezTo>
                      <a:pt x="683" y="142"/>
                      <a:pt x="679" y="149"/>
                      <a:pt x="681" y="158"/>
                    </a:cubicBezTo>
                    <a:cubicBezTo>
                      <a:pt x="682" y="166"/>
                      <a:pt x="689" y="176"/>
                      <a:pt x="699" y="174"/>
                    </a:cubicBezTo>
                    <a:cubicBezTo>
                      <a:pt x="712" y="171"/>
                      <a:pt x="702" y="153"/>
                      <a:pt x="696" y="162"/>
                    </a:cubicBezTo>
                    <a:cubicBezTo>
                      <a:pt x="695" y="155"/>
                      <a:pt x="702" y="154"/>
                      <a:pt x="706" y="154"/>
                    </a:cubicBezTo>
                    <a:cubicBezTo>
                      <a:pt x="719" y="156"/>
                      <a:pt x="719" y="177"/>
                      <a:pt x="709" y="183"/>
                    </a:cubicBezTo>
                    <a:cubicBezTo>
                      <a:pt x="705" y="185"/>
                      <a:pt x="700" y="185"/>
                      <a:pt x="697" y="184"/>
                    </a:cubicBezTo>
                    <a:cubicBezTo>
                      <a:pt x="693" y="183"/>
                      <a:pt x="689" y="180"/>
                      <a:pt x="686" y="177"/>
                    </a:cubicBezTo>
                    <a:cubicBezTo>
                      <a:pt x="683" y="173"/>
                      <a:pt x="680" y="169"/>
                      <a:pt x="678" y="164"/>
                    </a:cubicBezTo>
                    <a:cubicBezTo>
                      <a:pt x="677" y="161"/>
                      <a:pt x="676" y="158"/>
                      <a:pt x="675" y="155"/>
                    </a:cubicBezTo>
                    <a:cubicBezTo>
                      <a:pt x="675" y="153"/>
                      <a:pt x="675" y="152"/>
                      <a:pt x="674" y="151"/>
                    </a:cubicBezTo>
                    <a:cubicBezTo>
                      <a:pt x="674" y="150"/>
                      <a:pt x="673" y="150"/>
                      <a:pt x="673" y="149"/>
                    </a:cubicBezTo>
                    <a:cubicBezTo>
                      <a:pt x="673" y="148"/>
                      <a:pt x="673" y="150"/>
                      <a:pt x="673" y="149"/>
                    </a:cubicBezTo>
                    <a:cubicBezTo>
                      <a:pt x="673" y="149"/>
                      <a:pt x="673" y="149"/>
                      <a:pt x="673" y="148"/>
                    </a:cubicBezTo>
                    <a:cubicBezTo>
                      <a:pt x="673" y="148"/>
                      <a:pt x="673" y="148"/>
                      <a:pt x="673" y="147"/>
                    </a:cubicBezTo>
                    <a:cubicBezTo>
                      <a:pt x="672" y="147"/>
                      <a:pt x="672" y="146"/>
                      <a:pt x="672" y="146"/>
                    </a:cubicBezTo>
                    <a:cubicBezTo>
                      <a:pt x="672" y="146"/>
                      <a:pt x="672" y="145"/>
                      <a:pt x="672" y="145"/>
                    </a:cubicBezTo>
                    <a:cubicBezTo>
                      <a:pt x="671" y="145"/>
                      <a:pt x="672" y="144"/>
                      <a:pt x="671" y="143"/>
                    </a:cubicBezTo>
                    <a:cubicBezTo>
                      <a:pt x="671" y="142"/>
                      <a:pt x="671" y="141"/>
                      <a:pt x="671" y="140"/>
                    </a:cubicBezTo>
                    <a:cubicBezTo>
                      <a:pt x="670" y="139"/>
                      <a:pt x="668" y="137"/>
                      <a:pt x="669" y="136"/>
                    </a:cubicBezTo>
                    <a:cubicBezTo>
                      <a:pt x="668" y="136"/>
                      <a:pt x="668" y="135"/>
                      <a:pt x="668" y="135"/>
                    </a:cubicBezTo>
                    <a:cubicBezTo>
                      <a:pt x="668" y="135"/>
                      <a:pt x="667" y="135"/>
                      <a:pt x="667" y="135"/>
                    </a:cubicBezTo>
                    <a:cubicBezTo>
                      <a:pt x="666" y="133"/>
                      <a:pt x="666" y="133"/>
                      <a:pt x="665" y="132"/>
                    </a:cubicBezTo>
                    <a:cubicBezTo>
                      <a:pt x="665" y="132"/>
                      <a:pt x="666" y="131"/>
                      <a:pt x="665" y="131"/>
                    </a:cubicBezTo>
                    <a:cubicBezTo>
                      <a:pt x="665" y="130"/>
                      <a:pt x="664" y="130"/>
                      <a:pt x="665" y="129"/>
                    </a:cubicBezTo>
                    <a:cubicBezTo>
                      <a:pt x="664" y="129"/>
                      <a:pt x="664" y="130"/>
                      <a:pt x="664" y="129"/>
                    </a:cubicBezTo>
                    <a:cubicBezTo>
                      <a:pt x="664" y="129"/>
                      <a:pt x="663" y="128"/>
                      <a:pt x="663" y="127"/>
                    </a:cubicBezTo>
                    <a:cubicBezTo>
                      <a:pt x="662" y="126"/>
                      <a:pt x="662" y="125"/>
                      <a:pt x="662" y="125"/>
                    </a:cubicBezTo>
                    <a:cubicBezTo>
                      <a:pt x="662" y="124"/>
                      <a:pt x="661" y="124"/>
                      <a:pt x="661" y="124"/>
                    </a:cubicBezTo>
                    <a:cubicBezTo>
                      <a:pt x="661" y="123"/>
                      <a:pt x="661" y="123"/>
                      <a:pt x="660" y="123"/>
                    </a:cubicBezTo>
                    <a:cubicBezTo>
                      <a:pt x="660" y="122"/>
                      <a:pt x="660" y="122"/>
                      <a:pt x="659" y="122"/>
                    </a:cubicBezTo>
                    <a:cubicBezTo>
                      <a:pt x="659" y="121"/>
                      <a:pt x="659" y="121"/>
                      <a:pt x="659" y="120"/>
                    </a:cubicBezTo>
                    <a:cubicBezTo>
                      <a:pt x="658" y="120"/>
                      <a:pt x="658" y="119"/>
                      <a:pt x="658" y="119"/>
                    </a:cubicBezTo>
                    <a:cubicBezTo>
                      <a:pt x="658" y="119"/>
                      <a:pt x="658" y="119"/>
                      <a:pt x="658" y="119"/>
                    </a:cubicBezTo>
                    <a:cubicBezTo>
                      <a:pt x="657" y="119"/>
                      <a:pt x="657" y="118"/>
                      <a:pt x="657" y="118"/>
                    </a:cubicBezTo>
                    <a:cubicBezTo>
                      <a:pt x="657" y="117"/>
                      <a:pt x="656" y="117"/>
                      <a:pt x="656" y="116"/>
                    </a:cubicBezTo>
                    <a:cubicBezTo>
                      <a:pt x="656" y="116"/>
                      <a:pt x="656" y="116"/>
                      <a:pt x="656" y="116"/>
                    </a:cubicBezTo>
                    <a:cubicBezTo>
                      <a:pt x="656" y="116"/>
                      <a:pt x="655" y="116"/>
                      <a:pt x="655" y="116"/>
                    </a:cubicBezTo>
                    <a:cubicBezTo>
                      <a:pt x="654" y="115"/>
                      <a:pt x="654" y="114"/>
                      <a:pt x="654" y="113"/>
                    </a:cubicBezTo>
                    <a:cubicBezTo>
                      <a:pt x="652" y="112"/>
                      <a:pt x="652" y="110"/>
                      <a:pt x="650" y="110"/>
                    </a:cubicBezTo>
                    <a:cubicBezTo>
                      <a:pt x="650" y="109"/>
                      <a:pt x="650" y="109"/>
                      <a:pt x="649" y="108"/>
                    </a:cubicBezTo>
                    <a:cubicBezTo>
                      <a:pt x="649" y="107"/>
                      <a:pt x="648" y="107"/>
                      <a:pt x="649" y="106"/>
                    </a:cubicBezTo>
                    <a:cubicBezTo>
                      <a:pt x="648" y="106"/>
                      <a:pt x="648" y="106"/>
                      <a:pt x="647" y="106"/>
                    </a:cubicBezTo>
                    <a:cubicBezTo>
                      <a:pt x="647" y="103"/>
                      <a:pt x="645" y="102"/>
                      <a:pt x="643" y="100"/>
                    </a:cubicBezTo>
                    <a:cubicBezTo>
                      <a:pt x="642" y="99"/>
                      <a:pt x="641" y="97"/>
                      <a:pt x="639" y="97"/>
                    </a:cubicBezTo>
                    <a:cubicBezTo>
                      <a:pt x="639" y="96"/>
                      <a:pt x="638" y="96"/>
                      <a:pt x="638" y="95"/>
                    </a:cubicBezTo>
                    <a:cubicBezTo>
                      <a:pt x="638" y="95"/>
                      <a:pt x="636" y="94"/>
                      <a:pt x="637" y="96"/>
                    </a:cubicBezTo>
                    <a:cubicBezTo>
                      <a:pt x="636" y="95"/>
                      <a:pt x="635" y="93"/>
                      <a:pt x="635" y="92"/>
                    </a:cubicBezTo>
                    <a:cubicBezTo>
                      <a:pt x="634" y="92"/>
                      <a:pt x="634" y="93"/>
                      <a:pt x="634" y="92"/>
                    </a:cubicBezTo>
                    <a:cubicBezTo>
                      <a:pt x="634" y="92"/>
                      <a:pt x="633" y="91"/>
                      <a:pt x="633" y="91"/>
                    </a:cubicBezTo>
                    <a:cubicBezTo>
                      <a:pt x="632" y="91"/>
                      <a:pt x="632" y="91"/>
                      <a:pt x="632" y="91"/>
                    </a:cubicBezTo>
                    <a:cubicBezTo>
                      <a:pt x="632" y="91"/>
                      <a:pt x="632" y="90"/>
                      <a:pt x="632" y="90"/>
                    </a:cubicBezTo>
                    <a:cubicBezTo>
                      <a:pt x="631" y="90"/>
                      <a:pt x="631" y="90"/>
                      <a:pt x="631" y="89"/>
                    </a:cubicBezTo>
                    <a:cubicBezTo>
                      <a:pt x="631" y="89"/>
                      <a:pt x="630" y="89"/>
                      <a:pt x="630" y="89"/>
                    </a:cubicBezTo>
                    <a:cubicBezTo>
                      <a:pt x="630" y="89"/>
                      <a:pt x="631" y="89"/>
                      <a:pt x="631" y="89"/>
                    </a:cubicBezTo>
                    <a:cubicBezTo>
                      <a:pt x="630" y="89"/>
                      <a:pt x="629" y="88"/>
                      <a:pt x="629" y="87"/>
                    </a:cubicBezTo>
                    <a:cubicBezTo>
                      <a:pt x="629" y="87"/>
                      <a:pt x="628" y="87"/>
                      <a:pt x="628" y="87"/>
                    </a:cubicBezTo>
                    <a:cubicBezTo>
                      <a:pt x="628" y="87"/>
                      <a:pt x="628" y="87"/>
                      <a:pt x="628" y="87"/>
                    </a:cubicBezTo>
                    <a:cubicBezTo>
                      <a:pt x="627" y="87"/>
                      <a:pt x="627" y="87"/>
                      <a:pt x="627" y="87"/>
                    </a:cubicBezTo>
                    <a:cubicBezTo>
                      <a:pt x="627" y="86"/>
                      <a:pt x="627" y="87"/>
                      <a:pt x="627" y="87"/>
                    </a:cubicBezTo>
                    <a:cubicBezTo>
                      <a:pt x="627" y="87"/>
                      <a:pt x="627" y="86"/>
                      <a:pt x="626" y="86"/>
                    </a:cubicBezTo>
                    <a:cubicBezTo>
                      <a:pt x="625" y="85"/>
                      <a:pt x="625" y="85"/>
                      <a:pt x="624" y="85"/>
                    </a:cubicBezTo>
                    <a:cubicBezTo>
                      <a:pt x="624" y="85"/>
                      <a:pt x="624" y="85"/>
                      <a:pt x="623" y="84"/>
                    </a:cubicBezTo>
                    <a:cubicBezTo>
                      <a:pt x="623" y="84"/>
                      <a:pt x="624" y="84"/>
                      <a:pt x="624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4"/>
                      <a:pt x="623" y="84"/>
                      <a:pt x="623" y="84"/>
                    </a:cubicBezTo>
                    <a:cubicBezTo>
                      <a:pt x="623" y="83"/>
                      <a:pt x="623" y="83"/>
                      <a:pt x="623" y="83"/>
                    </a:cubicBezTo>
                    <a:cubicBezTo>
                      <a:pt x="622" y="83"/>
                      <a:pt x="622" y="83"/>
                      <a:pt x="621" y="82"/>
                    </a:cubicBezTo>
                    <a:cubicBezTo>
                      <a:pt x="621" y="82"/>
                      <a:pt x="621" y="83"/>
                      <a:pt x="621" y="82"/>
                    </a:cubicBezTo>
                    <a:cubicBezTo>
                      <a:pt x="620" y="82"/>
                      <a:pt x="620" y="82"/>
                      <a:pt x="620" y="82"/>
                    </a:cubicBezTo>
                    <a:cubicBezTo>
                      <a:pt x="619" y="81"/>
                      <a:pt x="619" y="81"/>
                      <a:pt x="618" y="81"/>
                    </a:cubicBezTo>
                    <a:cubicBezTo>
                      <a:pt x="617" y="80"/>
                      <a:pt x="617" y="80"/>
                      <a:pt x="617" y="80"/>
                    </a:cubicBezTo>
                    <a:cubicBezTo>
                      <a:pt x="616" y="79"/>
                      <a:pt x="615" y="79"/>
                      <a:pt x="614" y="78"/>
                    </a:cubicBezTo>
                    <a:cubicBezTo>
                      <a:pt x="614" y="78"/>
                      <a:pt x="614" y="78"/>
                      <a:pt x="614" y="78"/>
                    </a:cubicBezTo>
                    <a:cubicBezTo>
                      <a:pt x="613" y="78"/>
                      <a:pt x="614" y="77"/>
                      <a:pt x="614" y="77"/>
                    </a:cubicBezTo>
                    <a:cubicBezTo>
                      <a:pt x="613" y="77"/>
                      <a:pt x="613" y="77"/>
                      <a:pt x="613" y="77"/>
                    </a:cubicBezTo>
                    <a:cubicBezTo>
                      <a:pt x="612" y="77"/>
                      <a:pt x="612" y="76"/>
                      <a:pt x="611" y="76"/>
                    </a:cubicBezTo>
                    <a:cubicBezTo>
                      <a:pt x="611" y="76"/>
                      <a:pt x="610" y="76"/>
                      <a:pt x="610" y="75"/>
                    </a:cubicBezTo>
                    <a:cubicBezTo>
                      <a:pt x="610" y="75"/>
                      <a:pt x="611" y="76"/>
                      <a:pt x="611" y="76"/>
                    </a:cubicBezTo>
                    <a:cubicBezTo>
                      <a:pt x="610" y="75"/>
                      <a:pt x="607" y="74"/>
                      <a:pt x="607" y="74"/>
                    </a:cubicBezTo>
                    <a:cubicBezTo>
                      <a:pt x="607" y="74"/>
                      <a:pt x="607" y="74"/>
                      <a:pt x="607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4"/>
                      <a:pt x="606" y="74"/>
                      <a:pt x="606" y="74"/>
                    </a:cubicBezTo>
                    <a:cubicBezTo>
                      <a:pt x="606" y="73"/>
                      <a:pt x="605" y="74"/>
                      <a:pt x="605" y="73"/>
                    </a:cubicBezTo>
                    <a:cubicBezTo>
                      <a:pt x="605" y="74"/>
                      <a:pt x="605" y="74"/>
                      <a:pt x="605" y="74"/>
                    </a:cubicBezTo>
                    <a:cubicBezTo>
                      <a:pt x="606" y="75"/>
                      <a:pt x="606" y="74"/>
                      <a:pt x="606" y="75"/>
                    </a:cubicBezTo>
                    <a:close/>
                    <a:moveTo>
                      <a:pt x="661" y="133"/>
                    </a:moveTo>
                    <a:cubicBezTo>
                      <a:pt x="663" y="135"/>
                      <a:pt x="664" y="138"/>
                      <a:pt x="665" y="140"/>
                    </a:cubicBezTo>
                    <a:cubicBezTo>
                      <a:pt x="665" y="141"/>
                      <a:pt x="665" y="141"/>
                      <a:pt x="665" y="142"/>
                    </a:cubicBezTo>
                    <a:cubicBezTo>
                      <a:pt x="665" y="142"/>
                      <a:pt x="666" y="142"/>
                      <a:pt x="666" y="143"/>
                    </a:cubicBezTo>
                    <a:cubicBezTo>
                      <a:pt x="666" y="144"/>
                      <a:pt x="667" y="144"/>
                      <a:pt x="667" y="145"/>
                    </a:cubicBezTo>
                    <a:cubicBezTo>
                      <a:pt x="668" y="145"/>
                      <a:pt x="667" y="146"/>
                      <a:pt x="668" y="147"/>
                    </a:cubicBezTo>
                    <a:cubicBezTo>
                      <a:pt x="668" y="147"/>
                      <a:pt x="668" y="148"/>
                      <a:pt x="668" y="148"/>
                    </a:cubicBezTo>
                    <a:cubicBezTo>
                      <a:pt x="668" y="148"/>
                      <a:pt x="668" y="149"/>
                      <a:pt x="668" y="149"/>
                    </a:cubicBezTo>
                    <a:cubicBezTo>
                      <a:pt x="667" y="148"/>
                      <a:pt x="668" y="148"/>
                      <a:pt x="667" y="147"/>
                    </a:cubicBezTo>
                    <a:cubicBezTo>
                      <a:pt x="665" y="146"/>
                      <a:pt x="666" y="143"/>
                      <a:pt x="664" y="142"/>
                    </a:cubicBezTo>
                    <a:cubicBezTo>
                      <a:pt x="664" y="141"/>
                      <a:pt x="664" y="140"/>
                      <a:pt x="664" y="139"/>
                    </a:cubicBezTo>
                    <a:cubicBezTo>
                      <a:pt x="664" y="139"/>
                      <a:pt x="663" y="138"/>
                      <a:pt x="663" y="138"/>
                    </a:cubicBezTo>
                    <a:cubicBezTo>
                      <a:pt x="663" y="137"/>
                      <a:pt x="663" y="137"/>
                      <a:pt x="663" y="136"/>
                    </a:cubicBezTo>
                    <a:cubicBezTo>
                      <a:pt x="662" y="135"/>
                      <a:pt x="662" y="135"/>
                      <a:pt x="662" y="135"/>
                    </a:cubicBezTo>
                    <a:cubicBezTo>
                      <a:pt x="662" y="135"/>
                      <a:pt x="662" y="135"/>
                      <a:pt x="661" y="134"/>
                    </a:cubicBezTo>
                    <a:cubicBezTo>
                      <a:pt x="661" y="134"/>
                      <a:pt x="660" y="133"/>
                      <a:pt x="661" y="133"/>
                    </a:cubicBezTo>
                    <a:close/>
                    <a:moveTo>
                      <a:pt x="658" y="127"/>
                    </a:moveTo>
                    <a:cubicBezTo>
                      <a:pt x="659" y="128"/>
                      <a:pt x="659" y="129"/>
                      <a:pt x="660" y="130"/>
                    </a:cubicBezTo>
                    <a:cubicBezTo>
                      <a:pt x="660" y="132"/>
                      <a:pt x="660" y="132"/>
                      <a:pt x="660" y="132"/>
                    </a:cubicBezTo>
                    <a:cubicBezTo>
                      <a:pt x="659" y="131"/>
                      <a:pt x="660" y="130"/>
                      <a:pt x="658" y="130"/>
                    </a:cubicBezTo>
                    <a:cubicBezTo>
                      <a:pt x="659" y="128"/>
                      <a:pt x="658" y="128"/>
                      <a:pt x="658" y="127"/>
                    </a:cubicBezTo>
                    <a:close/>
                    <a:moveTo>
                      <a:pt x="644" y="116"/>
                    </a:moveTo>
                    <a:cubicBezTo>
                      <a:pt x="644" y="115"/>
                      <a:pt x="643" y="115"/>
                      <a:pt x="644" y="114"/>
                    </a:cubicBezTo>
                    <a:cubicBezTo>
                      <a:pt x="643" y="114"/>
                      <a:pt x="643" y="114"/>
                      <a:pt x="643" y="113"/>
                    </a:cubicBezTo>
                    <a:cubicBezTo>
                      <a:pt x="643" y="113"/>
                      <a:pt x="644" y="114"/>
                      <a:pt x="644" y="114"/>
                    </a:cubicBezTo>
                    <a:cubicBezTo>
                      <a:pt x="644" y="115"/>
                      <a:pt x="645" y="116"/>
                      <a:pt x="645" y="116"/>
                    </a:cubicBezTo>
                    <a:cubicBezTo>
                      <a:pt x="645" y="117"/>
                      <a:pt x="645" y="115"/>
                      <a:pt x="644" y="116"/>
                    </a:cubicBezTo>
                    <a:close/>
                    <a:moveTo>
                      <a:pt x="646" y="121"/>
                    </a:move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ubicBezTo>
                      <a:pt x="646" y="121"/>
                      <a:pt x="646" y="121"/>
                      <a:pt x="646" y="121"/>
                    </a:cubicBezTo>
                    <a:close/>
                    <a:moveTo>
                      <a:pt x="636" y="99"/>
                    </a:moveTo>
                    <a:cubicBezTo>
                      <a:pt x="637" y="100"/>
                      <a:pt x="637" y="100"/>
                      <a:pt x="637" y="101"/>
                    </a:cubicBezTo>
                    <a:cubicBezTo>
                      <a:pt x="637" y="101"/>
                      <a:pt x="638" y="101"/>
                      <a:pt x="638" y="101"/>
                    </a:cubicBezTo>
                    <a:cubicBezTo>
                      <a:pt x="638" y="102"/>
                      <a:pt x="638" y="101"/>
                      <a:pt x="639" y="101"/>
                    </a:cubicBezTo>
                    <a:cubicBezTo>
                      <a:pt x="639" y="102"/>
                      <a:pt x="640" y="102"/>
                      <a:pt x="640" y="103"/>
                    </a:cubicBezTo>
                    <a:cubicBezTo>
                      <a:pt x="640" y="103"/>
                      <a:pt x="640" y="103"/>
                      <a:pt x="640" y="103"/>
                    </a:cubicBezTo>
                    <a:cubicBezTo>
                      <a:pt x="641" y="103"/>
                      <a:pt x="641" y="104"/>
                      <a:pt x="641" y="104"/>
                    </a:cubicBezTo>
                    <a:cubicBezTo>
                      <a:pt x="642" y="104"/>
                      <a:pt x="642" y="105"/>
                      <a:pt x="642" y="105"/>
                    </a:cubicBezTo>
                    <a:cubicBezTo>
                      <a:pt x="643" y="105"/>
                      <a:pt x="642" y="105"/>
                      <a:pt x="643" y="106"/>
                    </a:cubicBezTo>
                    <a:cubicBezTo>
                      <a:pt x="643" y="107"/>
                      <a:pt x="645" y="108"/>
                      <a:pt x="645" y="110"/>
                    </a:cubicBezTo>
                    <a:cubicBezTo>
                      <a:pt x="646" y="110"/>
                      <a:pt x="646" y="111"/>
                      <a:pt x="646" y="112"/>
                    </a:cubicBezTo>
                    <a:cubicBezTo>
                      <a:pt x="648" y="112"/>
                      <a:pt x="648" y="112"/>
                      <a:pt x="648" y="112"/>
                    </a:cubicBezTo>
                    <a:cubicBezTo>
                      <a:pt x="648" y="113"/>
                      <a:pt x="649" y="114"/>
                      <a:pt x="649" y="115"/>
                    </a:cubicBezTo>
                    <a:cubicBezTo>
                      <a:pt x="650" y="115"/>
                      <a:pt x="650" y="115"/>
                      <a:pt x="650" y="115"/>
                    </a:cubicBezTo>
                    <a:cubicBezTo>
                      <a:pt x="650" y="116"/>
                      <a:pt x="651" y="117"/>
                      <a:pt x="651" y="118"/>
                    </a:cubicBezTo>
                    <a:cubicBezTo>
                      <a:pt x="651" y="118"/>
                      <a:pt x="651" y="118"/>
                      <a:pt x="651" y="118"/>
                    </a:cubicBezTo>
                    <a:cubicBezTo>
                      <a:pt x="652" y="118"/>
                      <a:pt x="652" y="119"/>
                      <a:pt x="652" y="119"/>
                    </a:cubicBezTo>
                    <a:cubicBezTo>
                      <a:pt x="652" y="119"/>
                      <a:pt x="652" y="119"/>
                      <a:pt x="652" y="120"/>
                    </a:cubicBezTo>
                    <a:cubicBezTo>
                      <a:pt x="653" y="120"/>
                      <a:pt x="653" y="120"/>
                      <a:pt x="653" y="120"/>
                    </a:cubicBezTo>
                    <a:cubicBezTo>
                      <a:pt x="654" y="121"/>
                      <a:pt x="654" y="121"/>
                      <a:pt x="654" y="122"/>
                    </a:cubicBezTo>
                    <a:cubicBezTo>
                      <a:pt x="655" y="123"/>
                      <a:pt x="656" y="125"/>
                      <a:pt x="657" y="126"/>
                    </a:cubicBezTo>
                    <a:cubicBezTo>
                      <a:pt x="657" y="127"/>
                      <a:pt x="656" y="125"/>
                      <a:pt x="656" y="125"/>
                    </a:cubicBezTo>
                    <a:cubicBezTo>
                      <a:pt x="655" y="125"/>
                      <a:pt x="655" y="124"/>
                      <a:pt x="655" y="124"/>
                    </a:cubicBezTo>
                    <a:cubicBezTo>
                      <a:pt x="653" y="123"/>
                      <a:pt x="653" y="120"/>
                      <a:pt x="651" y="119"/>
                    </a:cubicBezTo>
                    <a:cubicBezTo>
                      <a:pt x="651" y="119"/>
                      <a:pt x="651" y="119"/>
                      <a:pt x="651" y="118"/>
                    </a:cubicBezTo>
                    <a:cubicBezTo>
                      <a:pt x="650" y="118"/>
                      <a:pt x="650" y="117"/>
                      <a:pt x="650" y="117"/>
                    </a:cubicBezTo>
                    <a:cubicBezTo>
                      <a:pt x="650" y="116"/>
                      <a:pt x="649" y="116"/>
                      <a:pt x="649" y="115"/>
                    </a:cubicBezTo>
                    <a:cubicBezTo>
                      <a:pt x="649" y="115"/>
                      <a:pt x="649" y="115"/>
                      <a:pt x="648" y="115"/>
                    </a:cubicBezTo>
                    <a:cubicBezTo>
                      <a:pt x="648" y="115"/>
                      <a:pt x="648" y="114"/>
                      <a:pt x="648" y="114"/>
                    </a:cubicBezTo>
                    <a:cubicBezTo>
                      <a:pt x="648" y="113"/>
                      <a:pt x="647" y="113"/>
                      <a:pt x="647" y="113"/>
                    </a:cubicBezTo>
                    <a:cubicBezTo>
                      <a:pt x="647" y="113"/>
                      <a:pt x="647" y="112"/>
                      <a:pt x="647" y="112"/>
                    </a:cubicBezTo>
                    <a:cubicBezTo>
                      <a:pt x="647" y="112"/>
                      <a:pt x="646" y="113"/>
                      <a:pt x="646" y="113"/>
                    </a:cubicBezTo>
                    <a:cubicBezTo>
                      <a:pt x="646" y="112"/>
                      <a:pt x="646" y="113"/>
                      <a:pt x="645" y="112"/>
                    </a:cubicBezTo>
                    <a:cubicBezTo>
                      <a:pt x="646" y="112"/>
                      <a:pt x="646" y="111"/>
                      <a:pt x="646" y="111"/>
                    </a:cubicBezTo>
                    <a:cubicBezTo>
                      <a:pt x="645" y="111"/>
                      <a:pt x="645" y="110"/>
                      <a:pt x="644" y="110"/>
                    </a:cubicBezTo>
                    <a:cubicBezTo>
                      <a:pt x="644" y="109"/>
                      <a:pt x="643" y="108"/>
                      <a:pt x="642" y="108"/>
                    </a:cubicBezTo>
                    <a:cubicBezTo>
                      <a:pt x="642" y="108"/>
                      <a:pt x="642" y="107"/>
                      <a:pt x="642" y="107"/>
                    </a:cubicBezTo>
                    <a:cubicBezTo>
                      <a:pt x="642" y="107"/>
                      <a:pt x="642" y="107"/>
                      <a:pt x="642" y="106"/>
                    </a:cubicBezTo>
                    <a:cubicBezTo>
                      <a:pt x="641" y="106"/>
                      <a:pt x="641" y="106"/>
                      <a:pt x="641" y="106"/>
                    </a:cubicBezTo>
                    <a:cubicBezTo>
                      <a:pt x="641" y="105"/>
                      <a:pt x="641" y="105"/>
                      <a:pt x="641" y="105"/>
                    </a:cubicBezTo>
                    <a:cubicBezTo>
                      <a:pt x="640" y="105"/>
                      <a:pt x="640" y="104"/>
                      <a:pt x="639" y="104"/>
                    </a:cubicBezTo>
                    <a:cubicBezTo>
                      <a:pt x="640" y="103"/>
                      <a:pt x="638" y="103"/>
                      <a:pt x="639" y="102"/>
                    </a:cubicBezTo>
                    <a:cubicBezTo>
                      <a:pt x="638" y="101"/>
                      <a:pt x="638" y="102"/>
                      <a:pt x="637" y="102"/>
                    </a:cubicBezTo>
                    <a:cubicBezTo>
                      <a:pt x="637" y="102"/>
                      <a:pt x="637" y="101"/>
                      <a:pt x="637" y="101"/>
                    </a:cubicBezTo>
                    <a:cubicBezTo>
                      <a:pt x="636" y="101"/>
                      <a:pt x="636" y="99"/>
                      <a:pt x="635" y="99"/>
                    </a:cubicBezTo>
                    <a:cubicBezTo>
                      <a:pt x="635" y="98"/>
                      <a:pt x="636" y="99"/>
                      <a:pt x="636" y="99"/>
                    </a:cubicBezTo>
                    <a:close/>
                    <a:moveTo>
                      <a:pt x="642" y="116"/>
                    </a:move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2" y="116"/>
                      <a:pt x="643" y="116"/>
                      <a:pt x="643" y="117"/>
                    </a:cubicBezTo>
                    <a:cubicBezTo>
                      <a:pt x="643" y="116"/>
                      <a:pt x="642" y="116"/>
                      <a:pt x="642" y="116"/>
                    </a:cubicBezTo>
                    <a:cubicBezTo>
                      <a:pt x="642" y="116"/>
                      <a:pt x="642" y="116"/>
                      <a:pt x="642" y="116"/>
                    </a:cubicBezTo>
                    <a:close/>
                    <a:moveTo>
                      <a:pt x="587" y="538"/>
                    </a:moveTo>
                    <a:cubicBezTo>
                      <a:pt x="587" y="538"/>
                      <a:pt x="587" y="538"/>
                      <a:pt x="587" y="538"/>
                    </a:cubicBezTo>
                    <a:cubicBezTo>
                      <a:pt x="587" y="538"/>
                      <a:pt x="587" y="539"/>
                      <a:pt x="588" y="538"/>
                    </a:cubicBezTo>
                    <a:cubicBezTo>
                      <a:pt x="588" y="537"/>
                      <a:pt x="587" y="536"/>
                      <a:pt x="586" y="536"/>
                    </a:cubicBezTo>
                    <a:cubicBezTo>
                      <a:pt x="586" y="537"/>
                      <a:pt x="586" y="537"/>
                      <a:pt x="587" y="537"/>
                    </a:cubicBezTo>
                    <a:cubicBezTo>
                      <a:pt x="587" y="537"/>
                      <a:pt x="587" y="538"/>
                      <a:pt x="587" y="538"/>
                    </a:cubicBezTo>
                    <a:close/>
                    <a:moveTo>
                      <a:pt x="577" y="523"/>
                    </a:moveTo>
                    <a:cubicBezTo>
                      <a:pt x="577" y="522"/>
                      <a:pt x="576" y="522"/>
                      <a:pt x="576" y="521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3"/>
                      <a:pt x="577" y="523"/>
                    </a:cubicBezTo>
                    <a:close/>
                    <a:moveTo>
                      <a:pt x="559" y="493"/>
                    </a:moveTo>
                    <a:cubicBezTo>
                      <a:pt x="559" y="494"/>
                      <a:pt x="559" y="494"/>
                      <a:pt x="559" y="494"/>
                    </a:cubicBezTo>
                    <a:cubicBezTo>
                      <a:pt x="560" y="494"/>
                      <a:pt x="560" y="493"/>
                      <a:pt x="559" y="493"/>
                    </a:cubicBezTo>
                    <a:close/>
                    <a:moveTo>
                      <a:pt x="763" y="503"/>
                    </a:moveTo>
                    <a:cubicBezTo>
                      <a:pt x="762" y="503"/>
                      <a:pt x="764" y="504"/>
                      <a:pt x="762" y="505"/>
                    </a:cubicBezTo>
                    <a:cubicBezTo>
                      <a:pt x="763" y="506"/>
                      <a:pt x="763" y="506"/>
                      <a:pt x="763" y="506"/>
                    </a:cubicBezTo>
                    <a:cubicBezTo>
                      <a:pt x="762" y="507"/>
                      <a:pt x="762" y="509"/>
                      <a:pt x="762" y="509"/>
                    </a:cubicBezTo>
                    <a:cubicBezTo>
                      <a:pt x="762" y="509"/>
                      <a:pt x="761" y="510"/>
                      <a:pt x="761" y="510"/>
                    </a:cubicBezTo>
                    <a:cubicBezTo>
                      <a:pt x="761" y="511"/>
                      <a:pt x="761" y="511"/>
                      <a:pt x="761" y="511"/>
                    </a:cubicBezTo>
                    <a:cubicBezTo>
                      <a:pt x="761" y="512"/>
                      <a:pt x="761" y="512"/>
                      <a:pt x="760" y="512"/>
                    </a:cubicBezTo>
                    <a:cubicBezTo>
                      <a:pt x="760" y="512"/>
                      <a:pt x="760" y="513"/>
                      <a:pt x="760" y="513"/>
                    </a:cubicBezTo>
                    <a:cubicBezTo>
                      <a:pt x="760" y="513"/>
                      <a:pt x="760" y="513"/>
                      <a:pt x="760" y="514"/>
                    </a:cubicBezTo>
                    <a:cubicBezTo>
                      <a:pt x="760" y="514"/>
                      <a:pt x="760" y="514"/>
                      <a:pt x="760" y="515"/>
                    </a:cubicBezTo>
                    <a:cubicBezTo>
                      <a:pt x="760" y="515"/>
                      <a:pt x="760" y="515"/>
                      <a:pt x="760" y="515"/>
                    </a:cubicBezTo>
                    <a:cubicBezTo>
                      <a:pt x="760" y="515"/>
                      <a:pt x="760" y="515"/>
                      <a:pt x="760" y="514"/>
                    </a:cubicBezTo>
                    <a:cubicBezTo>
                      <a:pt x="761" y="514"/>
                      <a:pt x="760" y="513"/>
                      <a:pt x="761" y="513"/>
                    </a:cubicBezTo>
                    <a:cubicBezTo>
                      <a:pt x="761" y="513"/>
                      <a:pt x="761" y="512"/>
                      <a:pt x="761" y="512"/>
                    </a:cubicBezTo>
                    <a:cubicBezTo>
                      <a:pt x="761" y="512"/>
                      <a:pt x="762" y="511"/>
                      <a:pt x="762" y="511"/>
                    </a:cubicBezTo>
                    <a:cubicBezTo>
                      <a:pt x="762" y="510"/>
                      <a:pt x="763" y="510"/>
                      <a:pt x="763" y="509"/>
                    </a:cubicBezTo>
                    <a:cubicBezTo>
                      <a:pt x="763" y="508"/>
                      <a:pt x="763" y="507"/>
                      <a:pt x="763" y="506"/>
                    </a:cubicBezTo>
                    <a:cubicBezTo>
                      <a:pt x="763" y="505"/>
                      <a:pt x="763" y="505"/>
                      <a:pt x="764" y="505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4" y="504"/>
                      <a:pt x="764" y="504"/>
                    </a:cubicBezTo>
                    <a:cubicBezTo>
                      <a:pt x="764" y="504"/>
                      <a:pt x="763" y="503"/>
                      <a:pt x="763" y="503"/>
                    </a:cubicBezTo>
                    <a:close/>
                    <a:moveTo>
                      <a:pt x="578" y="523"/>
                    </a:moveTo>
                    <a:cubicBezTo>
                      <a:pt x="578" y="523"/>
                      <a:pt x="578" y="524"/>
                      <a:pt x="577" y="523"/>
                    </a:cubicBezTo>
                    <a:cubicBezTo>
                      <a:pt x="577" y="524"/>
                      <a:pt x="577" y="525"/>
                      <a:pt x="577" y="525"/>
                    </a:cubicBezTo>
                    <a:cubicBezTo>
                      <a:pt x="578" y="524"/>
                      <a:pt x="579" y="524"/>
                      <a:pt x="578" y="523"/>
                    </a:cubicBezTo>
                    <a:close/>
                    <a:moveTo>
                      <a:pt x="575" y="519"/>
                    </a:moveTo>
                    <a:cubicBezTo>
                      <a:pt x="574" y="519"/>
                      <a:pt x="575" y="518"/>
                      <a:pt x="574" y="518"/>
                    </a:cubicBezTo>
                    <a:cubicBezTo>
                      <a:pt x="573" y="519"/>
                      <a:pt x="574" y="520"/>
                      <a:pt x="575" y="519"/>
                    </a:cubicBezTo>
                    <a:close/>
                    <a:moveTo>
                      <a:pt x="566" y="505"/>
                    </a:moveTo>
                    <a:cubicBezTo>
                      <a:pt x="565" y="505"/>
                      <a:pt x="565" y="506"/>
                      <a:pt x="565" y="506"/>
                    </a:cubicBezTo>
                    <a:cubicBezTo>
                      <a:pt x="566" y="507"/>
                      <a:pt x="566" y="506"/>
                      <a:pt x="566" y="505"/>
                    </a:cubicBezTo>
                    <a:close/>
                    <a:moveTo>
                      <a:pt x="573" y="516"/>
                    </a:moveTo>
                    <a:cubicBezTo>
                      <a:pt x="573" y="516"/>
                      <a:pt x="572" y="516"/>
                      <a:pt x="572" y="516"/>
                    </a:cubicBezTo>
                    <a:cubicBezTo>
                      <a:pt x="572" y="517"/>
                      <a:pt x="573" y="518"/>
                      <a:pt x="573" y="518"/>
                    </a:cubicBezTo>
                    <a:cubicBezTo>
                      <a:pt x="574" y="518"/>
                      <a:pt x="573" y="517"/>
                      <a:pt x="573" y="516"/>
                    </a:cubicBezTo>
                    <a:close/>
                    <a:moveTo>
                      <a:pt x="578" y="526"/>
                    </a:moveTo>
                    <a:cubicBezTo>
                      <a:pt x="579" y="526"/>
                      <a:pt x="579" y="527"/>
                      <a:pt x="579" y="528"/>
                    </a:cubicBezTo>
                    <a:cubicBezTo>
                      <a:pt x="580" y="527"/>
                      <a:pt x="580" y="527"/>
                      <a:pt x="580" y="526"/>
                    </a:cubicBezTo>
                    <a:cubicBezTo>
                      <a:pt x="579" y="526"/>
                      <a:pt x="578" y="525"/>
                      <a:pt x="578" y="525"/>
                    </a:cubicBezTo>
                    <a:cubicBezTo>
                      <a:pt x="578" y="525"/>
                      <a:pt x="578" y="525"/>
                      <a:pt x="577" y="525"/>
                    </a:cubicBezTo>
                    <a:cubicBezTo>
                      <a:pt x="577" y="526"/>
                      <a:pt x="577" y="526"/>
                      <a:pt x="578" y="526"/>
                    </a:cubicBezTo>
                    <a:close/>
                    <a:moveTo>
                      <a:pt x="593" y="541"/>
                    </a:moveTo>
                    <a:cubicBezTo>
                      <a:pt x="593" y="540"/>
                      <a:pt x="592" y="540"/>
                      <a:pt x="592" y="540"/>
                    </a:cubicBezTo>
                    <a:cubicBezTo>
                      <a:pt x="592" y="540"/>
                      <a:pt x="591" y="541"/>
                      <a:pt x="592" y="541"/>
                    </a:cubicBezTo>
                    <a:cubicBezTo>
                      <a:pt x="592" y="541"/>
                      <a:pt x="592" y="541"/>
                      <a:pt x="593" y="541"/>
                    </a:cubicBezTo>
                    <a:close/>
                    <a:moveTo>
                      <a:pt x="752" y="531"/>
                    </a:moveTo>
                    <a:cubicBezTo>
                      <a:pt x="751" y="531"/>
                      <a:pt x="751" y="531"/>
                      <a:pt x="751" y="531"/>
                    </a:cubicBezTo>
                    <a:cubicBezTo>
                      <a:pt x="751" y="531"/>
                      <a:pt x="752" y="531"/>
                      <a:pt x="752" y="531"/>
                    </a:cubicBezTo>
                    <a:close/>
                    <a:moveTo>
                      <a:pt x="759" y="517"/>
                    </a:moveTo>
                    <a:cubicBezTo>
                      <a:pt x="761" y="517"/>
                      <a:pt x="761" y="516"/>
                      <a:pt x="760" y="516"/>
                    </a:cubicBezTo>
                    <a:cubicBezTo>
                      <a:pt x="760" y="516"/>
                      <a:pt x="759" y="516"/>
                      <a:pt x="759" y="517"/>
                    </a:cubicBezTo>
                    <a:close/>
                    <a:moveTo>
                      <a:pt x="584" y="535"/>
                    </a:moveTo>
                    <a:cubicBezTo>
                      <a:pt x="584" y="536"/>
                      <a:pt x="586" y="535"/>
                      <a:pt x="585" y="535"/>
                    </a:cubicBezTo>
                    <a:cubicBezTo>
                      <a:pt x="585" y="534"/>
                      <a:pt x="584" y="535"/>
                      <a:pt x="584" y="535"/>
                    </a:cubicBezTo>
                    <a:close/>
                    <a:moveTo>
                      <a:pt x="582" y="530"/>
                    </a:moveTo>
                    <a:cubicBezTo>
                      <a:pt x="582" y="530"/>
                      <a:pt x="583" y="531"/>
                      <a:pt x="583" y="531"/>
                    </a:cubicBezTo>
                    <a:cubicBezTo>
                      <a:pt x="583" y="531"/>
                      <a:pt x="584" y="530"/>
                      <a:pt x="584" y="530"/>
                    </a:cubicBezTo>
                    <a:cubicBezTo>
                      <a:pt x="583" y="530"/>
                      <a:pt x="583" y="529"/>
                      <a:pt x="582" y="529"/>
                    </a:cubicBezTo>
                    <a:cubicBezTo>
                      <a:pt x="582" y="530"/>
                      <a:pt x="581" y="530"/>
                      <a:pt x="581" y="531"/>
                    </a:cubicBezTo>
                    <a:cubicBezTo>
                      <a:pt x="582" y="531"/>
                      <a:pt x="582" y="530"/>
                      <a:pt x="582" y="530"/>
                    </a:cubicBezTo>
                    <a:close/>
                    <a:moveTo>
                      <a:pt x="584" y="531"/>
                    </a:moveTo>
                    <a:cubicBezTo>
                      <a:pt x="584" y="533"/>
                      <a:pt x="584" y="533"/>
                      <a:pt x="584" y="533"/>
                    </a:cubicBezTo>
                    <a:cubicBezTo>
                      <a:pt x="585" y="533"/>
                      <a:pt x="584" y="534"/>
                      <a:pt x="586" y="534"/>
                    </a:cubicBezTo>
                    <a:cubicBezTo>
                      <a:pt x="585" y="533"/>
                      <a:pt x="585" y="531"/>
                      <a:pt x="584" y="531"/>
                    </a:cubicBezTo>
                    <a:close/>
                    <a:moveTo>
                      <a:pt x="581" y="529"/>
                    </a:moveTo>
                    <a:cubicBezTo>
                      <a:pt x="581" y="529"/>
                      <a:pt x="581" y="529"/>
                      <a:pt x="581" y="529"/>
                    </a:cubicBezTo>
                    <a:cubicBezTo>
                      <a:pt x="581" y="529"/>
                      <a:pt x="582" y="529"/>
                      <a:pt x="582" y="528"/>
                    </a:cubicBezTo>
                    <a:cubicBezTo>
                      <a:pt x="581" y="528"/>
                      <a:pt x="581" y="528"/>
                      <a:pt x="581" y="528"/>
                    </a:cubicBezTo>
                    <a:lnTo>
                      <a:pt x="581" y="529"/>
                    </a:lnTo>
                    <a:close/>
                    <a:moveTo>
                      <a:pt x="479" y="13"/>
                    </a:moveTo>
                    <a:cubicBezTo>
                      <a:pt x="480" y="14"/>
                      <a:pt x="479" y="13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2" y="15"/>
                      <a:pt x="484" y="15"/>
                      <a:pt x="484" y="16"/>
                    </a:cubicBezTo>
                    <a:cubicBezTo>
                      <a:pt x="484" y="16"/>
                      <a:pt x="485" y="16"/>
                      <a:pt x="485" y="16"/>
                    </a:cubicBezTo>
                    <a:cubicBezTo>
                      <a:pt x="485" y="16"/>
                      <a:pt x="485" y="17"/>
                      <a:pt x="485" y="17"/>
                    </a:cubicBezTo>
                    <a:cubicBezTo>
                      <a:pt x="485" y="17"/>
                      <a:pt x="486" y="17"/>
                      <a:pt x="486" y="17"/>
                    </a:cubicBezTo>
                    <a:cubicBezTo>
                      <a:pt x="486" y="17"/>
                      <a:pt x="486" y="17"/>
                      <a:pt x="486" y="17"/>
                    </a:cubicBezTo>
                    <a:cubicBezTo>
                      <a:pt x="486" y="17"/>
                      <a:pt x="487" y="17"/>
                      <a:pt x="487" y="17"/>
                    </a:cubicBezTo>
                    <a:cubicBezTo>
                      <a:pt x="488" y="18"/>
                      <a:pt x="489" y="17"/>
                      <a:pt x="489" y="18"/>
                    </a:cubicBezTo>
                    <a:cubicBezTo>
                      <a:pt x="490" y="18"/>
                      <a:pt x="490" y="18"/>
                      <a:pt x="490" y="18"/>
                    </a:cubicBezTo>
                    <a:cubicBezTo>
                      <a:pt x="491" y="19"/>
                      <a:pt x="492" y="19"/>
                      <a:pt x="492" y="19"/>
                    </a:cubicBezTo>
                    <a:cubicBezTo>
                      <a:pt x="493" y="20"/>
                      <a:pt x="492" y="18"/>
                      <a:pt x="493" y="19"/>
                    </a:cubicBezTo>
                    <a:cubicBezTo>
                      <a:pt x="493" y="19"/>
                      <a:pt x="494" y="20"/>
                      <a:pt x="495" y="20"/>
                    </a:cubicBezTo>
                    <a:cubicBezTo>
                      <a:pt x="495" y="21"/>
                      <a:pt x="495" y="21"/>
                      <a:pt x="495" y="21"/>
                    </a:cubicBezTo>
                    <a:cubicBezTo>
                      <a:pt x="496" y="21"/>
                      <a:pt x="497" y="21"/>
                      <a:pt x="497" y="21"/>
                    </a:cubicBezTo>
                    <a:cubicBezTo>
                      <a:pt x="497" y="21"/>
                      <a:pt x="497" y="22"/>
                      <a:pt x="498" y="22"/>
                    </a:cubicBezTo>
                    <a:cubicBezTo>
                      <a:pt x="498" y="23"/>
                      <a:pt x="499" y="23"/>
                      <a:pt x="499" y="23"/>
                    </a:cubicBezTo>
                    <a:cubicBezTo>
                      <a:pt x="500" y="23"/>
                      <a:pt x="500" y="22"/>
                      <a:pt x="501" y="22"/>
                    </a:cubicBezTo>
                    <a:cubicBezTo>
                      <a:pt x="502" y="23"/>
                      <a:pt x="504" y="25"/>
                      <a:pt x="504" y="26"/>
                    </a:cubicBezTo>
                    <a:cubicBezTo>
                      <a:pt x="505" y="26"/>
                      <a:pt x="506" y="26"/>
                      <a:pt x="506" y="27"/>
                    </a:cubicBezTo>
                    <a:cubicBezTo>
                      <a:pt x="506" y="27"/>
                      <a:pt x="507" y="27"/>
                      <a:pt x="507" y="27"/>
                    </a:cubicBezTo>
                    <a:cubicBezTo>
                      <a:pt x="507" y="27"/>
                      <a:pt x="507" y="27"/>
                      <a:pt x="507" y="27"/>
                    </a:cubicBezTo>
                    <a:cubicBezTo>
                      <a:pt x="507" y="27"/>
                      <a:pt x="508" y="27"/>
                      <a:pt x="508" y="27"/>
                    </a:cubicBezTo>
                    <a:cubicBezTo>
                      <a:pt x="508" y="27"/>
                      <a:pt x="508" y="28"/>
                      <a:pt x="508" y="28"/>
                    </a:cubicBezTo>
                    <a:cubicBezTo>
                      <a:pt x="508" y="28"/>
                      <a:pt x="508" y="28"/>
                      <a:pt x="508" y="28"/>
                    </a:cubicBezTo>
                    <a:cubicBezTo>
                      <a:pt x="510" y="29"/>
                      <a:pt x="512" y="30"/>
                      <a:pt x="513" y="30"/>
                    </a:cubicBezTo>
                    <a:cubicBezTo>
                      <a:pt x="514" y="31"/>
                      <a:pt x="515" y="31"/>
                      <a:pt x="516" y="32"/>
                    </a:cubicBezTo>
                    <a:cubicBezTo>
                      <a:pt x="516" y="32"/>
                      <a:pt x="516" y="32"/>
                      <a:pt x="516" y="33"/>
                    </a:cubicBezTo>
                    <a:cubicBezTo>
                      <a:pt x="517" y="33"/>
                      <a:pt x="517" y="33"/>
                      <a:pt x="518" y="34"/>
                    </a:cubicBezTo>
                    <a:cubicBezTo>
                      <a:pt x="518" y="34"/>
                      <a:pt x="518" y="34"/>
                      <a:pt x="518" y="34"/>
                    </a:cubicBezTo>
                    <a:cubicBezTo>
                      <a:pt x="518" y="34"/>
                      <a:pt x="519" y="35"/>
                      <a:pt x="519" y="35"/>
                    </a:cubicBezTo>
                    <a:cubicBezTo>
                      <a:pt x="520" y="36"/>
                      <a:pt x="521" y="36"/>
                      <a:pt x="521" y="36"/>
                    </a:cubicBezTo>
                    <a:cubicBezTo>
                      <a:pt x="522" y="38"/>
                      <a:pt x="523" y="37"/>
                      <a:pt x="523" y="39"/>
                    </a:cubicBezTo>
                    <a:cubicBezTo>
                      <a:pt x="524" y="39"/>
                      <a:pt x="526" y="39"/>
                      <a:pt x="526" y="40"/>
                    </a:cubicBezTo>
                    <a:cubicBezTo>
                      <a:pt x="527" y="40"/>
                      <a:pt x="527" y="41"/>
                      <a:pt x="527" y="41"/>
                    </a:cubicBezTo>
                    <a:cubicBezTo>
                      <a:pt x="528" y="41"/>
                      <a:pt x="529" y="41"/>
                      <a:pt x="529" y="42"/>
                    </a:cubicBezTo>
                    <a:cubicBezTo>
                      <a:pt x="529" y="42"/>
                      <a:pt x="529" y="43"/>
                      <a:pt x="530" y="43"/>
                    </a:cubicBezTo>
                    <a:cubicBezTo>
                      <a:pt x="530" y="43"/>
                      <a:pt x="531" y="44"/>
                      <a:pt x="531" y="44"/>
                    </a:cubicBezTo>
                    <a:cubicBezTo>
                      <a:pt x="531" y="44"/>
                      <a:pt x="531" y="45"/>
                      <a:pt x="532" y="45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3" y="46"/>
                      <a:pt x="533" y="46"/>
                      <a:pt x="533" y="46"/>
                    </a:cubicBezTo>
                    <a:cubicBezTo>
                      <a:pt x="533" y="46"/>
                      <a:pt x="533" y="46"/>
                      <a:pt x="534" y="46"/>
                    </a:cubicBezTo>
                    <a:cubicBezTo>
                      <a:pt x="534" y="47"/>
                      <a:pt x="534" y="47"/>
                      <a:pt x="534" y="48"/>
                    </a:cubicBezTo>
                    <a:cubicBezTo>
                      <a:pt x="535" y="48"/>
                      <a:pt x="535" y="48"/>
                      <a:pt x="536" y="48"/>
                    </a:cubicBezTo>
                    <a:cubicBezTo>
                      <a:pt x="536" y="48"/>
                      <a:pt x="536" y="49"/>
                      <a:pt x="536" y="49"/>
                    </a:cubicBezTo>
                    <a:cubicBezTo>
                      <a:pt x="536" y="49"/>
                      <a:pt x="537" y="49"/>
                      <a:pt x="537" y="49"/>
                    </a:cubicBezTo>
                    <a:cubicBezTo>
                      <a:pt x="537" y="49"/>
                      <a:pt x="537" y="50"/>
                      <a:pt x="537" y="50"/>
                    </a:cubicBezTo>
                    <a:cubicBezTo>
                      <a:pt x="538" y="50"/>
                      <a:pt x="539" y="51"/>
                      <a:pt x="539" y="51"/>
                    </a:cubicBezTo>
                    <a:cubicBezTo>
                      <a:pt x="540" y="51"/>
                      <a:pt x="541" y="52"/>
                      <a:pt x="542" y="52"/>
                    </a:cubicBezTo>
                    <a:cubicBezTo>
                      <a:pt x="542" y="54"/>
                      <a:pt x="543" y="54"/>
                      <a:pt x="543" y="54"/>
                    </a:cubicBezTo>
                    <a:cubicBezTo>
                      <a:pt x="543" y="55"/>
                      <a:pt x="543" y="55"/>
                      <a:pt x="543" y="55"/>
                    </a:cubicBezTo>
                    <a:cubicBezTo>
                      <a:pt x="544" y="56"/>
                      <a:pt x="545" y="56"/>
                      <a:pt x="546" y="57"/>
                    </a:cubicBezTo>
                    <a:cubicBezTo>
                      <a:pt x="546" y="57"/>
                      <a:pt x="546" y="58"/>
                      <a:pt x="546" y="58"/>
                    </a:cubicBezTo>
                    <a:cubicBezTo>
                      <a:pt x="546" y="58"/>
                      <a:pt x="547" y="58"/>
                      <a:pt x="547" y="58"/>
                    </a:cubicBezTo>
                    <a:cubicBezTo>
                      <a:pt x="548" y="59"/>
                      <a:pt x="549" y="60"/>
                      <a:pt x="550" y="61"/>
                    </a:cubicBezTo>
                    <a:cubicBezTo>
                      <a:pt x="551" y="61"/>
                      <a:pt x="551" y="62"/>
                      <a:pt x="552" y="63"/>
                    </a:cubicBezTo>
                    <a:cubicBezTo>
                      <a:pt x="552" y="64"/>
                      <a:pt x="553" y="64"/>
                      <a:pt x="553" y="64"/>
                    </a:cubicBezTo>
                    <a:cubicBezTo>
                      <a:pt x="554" y="65"/>
                      <a:pt x="554" y="65"/>
                      <a:pt x="554" y="66"/>
                    </a:cubicBezTo>
                    <a:cubicBezTo>
                      <a:pt x="556" y="67"/>
                      <a:pt x="556" y="68"/>
                      <a:pt x="558" y="68"/>
                    </a:cubicBezTo>
                    <a:cubicBezTo>
                      <a:pt x="558" y="71"/>
                      <a:pt x="559" y="71"/>
                      <a:pt x="560" y="71"/>
                    </a:cubicBezTo>
                    <a:cubicBezTo>
                      <a:pt x="560" y="73"/>
                      <a:pt x="560" y="73"/>
                      <a:pt x="561" y="74"/>
                    </a:cubicBezTo>
                    <a:cubicBezTo>
                      <a:pt x="562" y="75"/>
                      <a:pt x="563" y="78"/>
                      <a:pt x="565" y="79"/>
                    </a:cubicBezTo>
                    <a:cubicBezTo>
                      <a:pt x="565" y="80"/>
                      <a:pt x="565" y="80"/>
                      <a:pt x="565" y="81"/>
                    </a:cubicBezTo>
                    <a:cubicBezTo>
                      <a:pt x="566" y="81"/>
                      <a:pt x="566" y="82"/>
                      <a:pt x="567" y="82"/>
                    </a:cubicBezTo>
                    <a:cubicBezTo>
                      <a:pt x="567" y="84"/>
                      <a:pt x="568" y="85"/>
                      <a:pt x="568" y="86"/>
                    </a:cubicBezTo>
                    <a:cubicBezTo>
                      <a:pt x="569" y="86"/>
                      <a:pt x="570" y="88"/>
                      <a:pt x="571" y="88"/>
                    </a:cubicBezTo>
                    <a:cubicBezTo>
                      <a:pt x="570" y="89"/>
                      <a:pt x="572" y="89"/>
                      <a:pt x="572" y="90"/>
                    </a:cubicBezTo>
                    <a:cubicBezTo>
                      <a:pt x="572" y="91"/>
                      <a:pt x="573" y="91"/>
                      <a:pt x="574" y="92"/>
                    </a:cubicBezTo>
                    <a:cubicBezTo>
                      <a:pt x="573" y="94"/>
                      <a:pt x="574" y="95"/>
                      <a:pt x="574" y="96"/>
                    </a:cubicBezTo>
                    <a:cubicBezTo>
                      <a:pt x="574" y="97"/>
                      <a:pt x="575" y="97"/>
                      <a:pt x="574" y="97"/>
                    </a:cubicBezTo>
                    <a:cubicBezTo>
                      <a:pt x="576" y="98"/>
                      <a:pt x="576" y="99"/>
                      <a:pt x="577" y="99"/>
                    </a:cubicBezTo>
                    <a:cubicBezTo>
                      <a:pt x="577" y="99"/>
                      <a:pt x="577" y="101"/>
                      <a:pt x="577" y="101"/>
                    </a:cubicBezTo>
                    <a:cubicBezTo>
                      <a:pt x="577" y="101"/>
                      <a:pt x="578" y="101"/>
                      <a:pt x="578" y="101"/>
                    </a:cubicBezTo>
                    <a:cubicBezTo>
                      <a:pt x="577" y="102"/>
                      <a:pt x="577" y="102"/>
                      <a:pt x="577" y="102"/>
                    </a:cubicBezTo>
                    <a:cubicBezTo>
                      <a:pt x="577" y="103"/>
                      <a:pt x="578" y="103"/>
                      <a:pt x="578" y="104"/>
                    </a:cubicBezTo>
                    <a:cubicBezTo>
                      <a:pt x="579" y="104"/>
                      <a:pt x="579" y="105"/>
                      <a:pt x="579" y="106"/>
                    </a:cubicBezTo>
                    <a:cubicBezTo>
                      <a:pt x="579" y="108"/>
                      <a:pt x="580" y="109"/>
                      <a:pt x="580" y="111"/>
                    </a:cubicBezTo>
                    <a:cubicBezTo>
                      <a:pt x="583" y="120"/>
                      <a:pt x="586" y="129"/>
                      <a:pt x="587" y="139"/>
                    </a:cubicBezTo>
                    <a:cubicBezTo>
                      <a:pt x="587" y="142"/>
                      <a:pt x="587" y="144"/>
                      <a:pt x="587" y="147"/>
                    </a:cubicBezTo>
                    <a:cubicBezTo>
                      <a:pt x="587" y="155"/>
                      <a:pt x="587" y="163"/>
                      <a:pt x="583" y="171"/>
                    </a:cubicBezTo>
                    <a:cubicBezTo>
                      <a:pt x="582" y="172"/>
                      <a:pt x="581" y="175"/>
                      <a:pt x="580" y="176"/>
                    </a:cubicBezTo>
                    <a:cubicBezTo>
                      <a:pt x="577" y="179"/>
                      <a:pt x="575" y="181"/>
                      <a:pt x="571" y="183"/>
                    </a:cubicBezTo>
                    <a:cubicBezTo>
                      <a:pt x="565" y="185"/>
                      <a:pt x="557" y="185"/>
                      <a:pt x="552" y="180"/>
                    </a:cubicBezTo>
                    <a:cubicBezTo>
                      <a:pt x="550" y="179"/>
                      <a:pt x="549" y="178"/>
                      <a:pt x="548" y="177"/>
                    </a:cubicBezTo>
                    <a:cubicBezTo>
                      <a:pt x="547" y="175"/>
                      <a:pt x="547" y="174"/>
                      <a:pt x="546" y="172"/>
                    </a:cubicBezTo>
                    <a:cubicBezTo>
                      <a:pt x="546" y="170"/>
                      <a:pt x="546" y="168"/>
                      <a:pt x="546" y="167"/>
                    </a:cubicBezTo>
                    <a:cubicBezTo>
                      <a:pt x="548" y="172"/>
                      <a:pt x="556" y="172"/>
                      <a:pt x="560" y="171"/>
                    </a:cubicBezTo>
                    <a:cubicBezTo>
                      <a:pt x="565" y="169"/>
                      <a:pt x="569" y="166"/>
                      <a:pt x="571" y="161"/>
                    </a:cubicBezTo>
                    <a:cubicBezTo>
                      <a:pt x="576" y="148"/>
                      <a:pt x="570" y="133"/>
                      <a:pt x="559" y="127"/>
                    </a:cubicBezTo>
                    <a:cubicBezTo>
                      <a:pt x="550" y="122"/>
                      <a:pt x="537" y="121"/>
                      <a:pt x="528" y="126"/>
                    </a:cubicBezTo>
                    <a:cubicBezTo>
                      <a:pt x="523" y="128"/>
                      <a:pt x="518" y="132"/>
                      <a:pt x="515" y="137"/>
                    </a:cubicBezTo>
                    <a:cubicBezTo>
                      <a:pt x="504" y="154"/>
                      <a:pt x="503" y="179"/>
                      <a:pt x="518" y="194"/>
                    </a:cubicBezTo>
                    <a:cubicBezTo>
                      <a:pt x="521" y="198"/>
                      <a:pt x="526" y="201"/>
                      <a:pt x="531" y="203"/>
                    </a:cubicBezTo>
                    <a:cubicBezTo>
                      <a:pt x="531" y="203"/>
                      <a:pt x="531" y="203"/>
                      <a:pt x="531" y="203"/>
                    </a:cubicBezTo>
                    <a:cubicBezTo>
                      <a:pt x="526" y="211"/>
                      <a:pt x="521" y="220"/>
                      <a:pt x="525" y="230"/>
                    </a:cubicBezTo>
                    <a:cubicBezTo>
                      <a:pt x="531" y="248"/>
                      <a:pt x="545" y="255"/>
                      <a:pt x="562" y="256"/>
                    </a:cubicBezTo>
                    <a:cubicBezTo>
                      <a:pt x="572" y="256"/>
                      <a:pt x="582" y="249"/>
                      <a:pt x="586" y="243"/>
                    </a:cubicBezTo>
                    <a:cubicBezTo>
                      <a:pt x="592" y="233"/>
                      <a:pt x="589" y="232"/>
                      <a:pt x="588" y="231"/>
                    </a:cubicBezTo>
                    <a:cubicBezTo>
                      <a:pt x="595" y="231"/>
                      <a:pt x="603" y="230"/>
                      <a:pt x="608" y="226"/>
                    </a:cubicBezTo>
                    <a:cubicBezTo>
                      <a:pt x="621" y="217"/>
                      <a:pt x="623" y="201"/>
                      <a:pt x="625" y="180"/>
                    </a:cubicBezTo>
                    <a:cubicBezTo>
                      <a:pt x="626" y="165"/>
                      <a:pt x="625" y="150"/>
                      <a:pt x="621" y="135"/>
                    </a:cubicBezTo>
                    <a:cubicBezTo>
                      <a:pt x="619" y="130"/>
                      <a:pt x="617" y="124"/>
                      <a:pt x="615" y="119"/>
                    </a:cubicBezTo>
                    <a:cubicBezTo>
                      <a:pt x="615" y="118"/>
                      <a:pt x="615" y="118"/>
                      <a:pt x="614" y="117"/>
                    </a:cubicBezTo>
                    <a:cubicBezTo>
                      <a:pt x="612" y="112"/>
                      <a:pt x="610" y="106"/>
                      <a:pt x="607" y="101"/>
                    </a:cubicBezTo>
                    <a:cubicBezTo>
                      <a:pt x="606" y="100"/>
                      <a:pt x="606" y="97"/>
                      <a:pt x="605" y="95"/>
                    </a:cubicBezTo>
                    <a:cubicBezTo>
                      <a:pt x="604" y="94"/>
                      <a:pt x="604" y="94"/>
                      <a:pt x="603" y="93"/>
                    </a:cubicBezTo>
                    <a:cubicBezTo>
                      <a:pt x="602" y="92"/>
                      <a:pt x="603" y="94"/>
                      <a:pt x="603" y="93"/>
                    </a:cubicBezTo>
                    <a:cubicBezTo>
                      <a:pt x="603" y="93"/>
                      <a:pt x="603" y="92"/>
                      <a:pt x="603" y="92"/>
                    </a:cubicBezTo>
                    <a:cubicBezTo>
                      <a:pt x="603" y="92"/>
                      <a:pt x="602" y="91"/>
                      <a:pt x="602" y="91"/>
                    </a:cubicBezTo>
                    <a:cubicBezTo>
                      <a:pt x="601" y="91"/>
                      <a:pt x="601" y="89"/>
                      <a:pt x="600" y="89"/>
                    </a:cubicBezTo>
                    <a:cubicBezTo>
                      <a:pt x="600" y="89"/>
                      <a:pt x="600" y="88"/>
                      <a:pt x="600" y="87"/>
                    </a:cubicBezTo>
                    <a:cubicBezTo>
                      <a:pt x="598" y="88"/>
                      <a:pt x="599" y="86"/>
                      <a:pt x="598" y="86"/>
                    </a:cubicBezTo>
                    <a:cubicBezTo>
                      <a:pt x="597" y="84"/>
                      <a:pt x="598" y="83"/>
                      <a:pt x="597" y="81"/>
                    </a:cubicBezTo>
                    <a:cubicBezTo>
                      <a:pt x="596" y="80"/>
                      <a:pt x="592" y="78"/>
                      <a:pt x="593" y="76"/>
                    </a:cubicBezTo>
                    <a:cubicBezTo>
                      <a:pt x="592" y="76"/>
                      <a:pt x="591" y="75"/>
                      <a:pt x="591" y="75"/>
                    </a:cubicBezTo>
                    <a:cubicBezTo>
                      <a:pt x="590" y="74"/>
                      <a:pt x="590" y="75"/>
                      <a:pt x="589" y="75"/>
                    </a:cubicBezTo>
                    <a:cubicBezTo>
                      <a:pt x="587" y="72"/>
                      <a:pt x="588" y="73"/>
                      <a:pt x="586" y="71"/>
                    </a:cubicBezTo>
                    <a:cubicBezTo>
                      <a:pt x="586" y="71"/>
                      <a:pt x="586" y="70"/>
                      <a:pt x="585" y="69"/>
                    </a:cubicBezTo>
                    <a:cubicBezTo>
                      <a:pt x="586" y="68"/>
                      <a:pt x="584" y="69"/>
                      <a:pt x="584" y="67"/>
                    </a:cubicBezTo>
                    <a:cubicBezTo>
                      <a:pt x="584" y="67"/>
                      <a:pt x="584" y="68"/>
                      <a:pt x="583" y="68"/>
                    </a:cubicBezTo>
                    <a:cubicBezTo>
                      <a:pt x="582" y="67"/>
                      <a:pt x="582" y="65"/>
                      <a:pt x="582" y="64"/>
                    </a:cubicBezTo>
                    <a:cubicBezTo>
                      <a:pt x="580" y="64"/>
                      <a:pt x="580" y="62"/>
                      <a:pt x="578" y="62"/>
                    </a:cubicBezTo>
                    <a:cubicBezTo>
                      <a:pt x="578" y="61"/>
                      <a:pt x="577" y="61"/>
                      <a:pt x="577" y="61"/>
                    </a:cubicBezTo>
                    <a:cubicBezTo>
                      <a:pt x="576" y="60"/>
                      <a:pt x="576" y="60"/>
                      <a:pt x="576" y="60"/>
                    </a:cubicBezTo>
                    <a:cubicBezTo>
                      <a:pt x="575" y="59"/>
                      <a:pt x="575" y="58"/>
                      <a:pt x="574" y="59"/>
                    </a:cubicBezTo>
                    <a:cubicBezTo>
                      <a:pt x="573" y="58"/>
                      <a:pt x="573" y="57"/>
                      <a:pt x="572" y="56"/>
                    </a:cubicBezTo>
                    <a:cubicBezTo>
                      <a:pt x="572" y="56"/>
                      <a:pt x="571" y="56"/>
                      <a:pt x="571" y="56"/>
                    </a:cubicBezTo>
                    <a:cubicBezTo>
                      <a:pt x="571" y="55"/>
                      <a:pt x="571" y="55"/>
                      <a:pt x="571" y="55"/>
                    </a:cubicBezTo>
                    <a:cubicBezTo>
                      <a:pt x="570" y="55"/>
                      <a:pt x="570" y="55"/>
                      <a:pt x="569" y="54"/>
                    </a:cubicBezTo>
                    <a:cubicBezTo>
                      <a:pt x="569" y="53"/>
                      <a:pt x="568" y="53"/>
                      <a:pt x="567" y="52"/>
                    </a:cubicBezTo>
                    <a:cubicBezTo>
                      <a:pt x="567" y="52"/>
                      <a:pt x="567" y="52"/>
                      <a:pt x="567" y="52"/>
                    </a:cubicBezTo>
                    <a:cubicBezTo>
                      <a:pt x="567" y="51"/>
                      <a:pt x="565" y="52"/>
                      <a:pt x="565" y="51"/>
                    </a:cubicBezTo>
                    <a:cubicBezTo>
                      <a:pt x="564" y="50"/>
                      <a:pt x="564" y="49"/>
                      <a:pt x="563" y="48"/>
                    </a:cubicBezTo>
                    <a:cubicBezTo>
                      <a:pt x="560" y="48"/>
                      <a:pt x="560" y="45"/>
                      <a:pt x="557" y="45"/>
                    </a:cubicBezTo>
                    <a:cubicBezTo>
                      <a:pt x="557" y="44"/>
                      <a:pt x="556" y="43"/>
                      <a:pt x="554" y="43"/>
                    </a:cubicBezTo>
                    <a:cubicBezTo>
                      <a:pt x="555" y="42"/>
                      <a:pt x="553" y="42"/>
                      <a:pt x="553" y="41"/>
                    </a:cubicBezTo>
                    <a:cubicBezTo>
                      <a:pt x="552" y="41"/>
                      <a:pt x="552" y="40"/>
                      <a:pt x="551" y="40"/>
                    </a:cubicBezTo>
                    <a:cubicBezTo>
                      <a:pt x="549" y="37"/>
                      <a:pt x="546" y="35"/>
                      <a:pt x="543" y="34"/>
                    </a:cubicBezTo>
                    <a:cubicBezTo>
                      <a:pt x="541" y="32"/>
                      <a:pt x="538" y="30"/>
                      <a:pt x="536" y="31"/>
                    </a:cubicBezTo>
                    <a:cubicBezTo>
                      <a:pt x="535" y="30"/>
                      <a:pt x="534" y="30"/>
                      <a:pt x="534" y="29"/>
                    </a:cubicBezTo>
                    <a:cubicBezTo>
                      <a:pt x="533" y="29"/>
                      <a:pt x="531" y="27"/>
                      <a:pt x="532" y="30"/>
                    </a:cubicBezTo>
                    <a:cubicBezTo>
                      <a:pt x="531" y="29"/>
                      <a:pt x="530" y="27"/>
                      <a:pt x="529" y="26"/>
                    </a:cubicBezTo>
                    <a:cubicBezTo>
                      <a:pt x="527" y="25"/>
                      <a:pt x="528" y="27"/>
                      <a:pt x="527" y="26"/>
                    </a:cubicBezTo>
                    <a:cubicBezTo>
                      <a:pt x="527" y="25"/>
                      <a:pt x="526" y="25"/>
                      <a:pt x="525" y="25"/>
                    </a:cubicBezTo>
                    <a:cubicBezTo>
                      <a:pt x="524" y="25"/>
                      <a:pt x="524" y="25"/>
                      <a:pt x="524" y="25"/>
                    </a:cubicBezTo>
                    <a:cubicBezTo>
                      <a:pt x="523" y="25"/>
                      <a:pt x="524" y="24"/>
                      <a:pt x="523" y="24"/>
                    </a:cubicBezTo>
                    <a:cubicBezTo>
                      <a:pt x="522" y="24"/>
                      <a:pt x="522" y="24"/>
                      <a:pt x="522" y="24"/>
                    </a:cubicBezTo>
                    <a:cubicBezTo>
                      <a:pt x="522" y="24"/>
                      <a:pt x="521" y="24"/>
                      <a:pt x="521" y="24"/>
                    </a:cubicBezTo>
                    <a:cubicBezTo>
                      <a:pt x="521" y="24"/>
                      <a:pt x="521" y="23"/>
                      <a:pt x="521" y="23"/>
                    </a:cubicBezTo>
                    <a:cubicBezTo>
                      <a:pt x="521" y="23"/>
                      <a:pt x="519" y="22"/>
                      <a:pt x="518" y="21"/>
                    </a:cubicBezTo>
                    <a:cubicBezTo>
                      <a:pt x="518" y="21"/>
                      <a:pt x="516" y="22"/>
                      <a:pt x="516" y="22"/>
                    </a:cubicBezTo>
                    <a:cubicBezTo>
                      <a:pt x="516" y="22"/>
                      <a:pt x="516" y="22"/>
                      <a:pt x="516" y="22"/>
                    </a:cubicBezTo>
                    <a:cubicBezTo>
                      <a:pt x="515" y="21"/>
                      <a:pt x="516" y="21"/>
                      <a:pt x="515" y="21"/>
                    </a:cubicBezTo>
                    <a:cubicBezTo>
                      <a:pt x="515" y="21"/>
                      <a:pt x="515" y="21"/>
                      <a:pt x="515" y="21"/>
                    </a:cubicBezTo>
                    <a:cubicBezTo>
                      <a:pt x="514" y="21"/>
                      <a:pt x="514" y="21"/>
                      <a:pt x="514" y="21"/>
                    </a:cubicBezTo>
                    <a:cubicBezTo>
                      <a:pt x="512" y="20"/>
                      <a:pt x="512" y="20"/>
                      <a:pt x="510" y="20"/>
                    </a:cubicBezTo>
                    <a:cubicBezTo>
                      <a:pt x="510" y="19"/>
                      <a:pt x="509" y="20"/>
                      <a:pt x="509" y="20"/>
                    </a:cubicBezTo>
                    <a:cubicBezTo>
                      <a:pt x="509" y="20"/>
                      <a:pt x="509" y="19"/>
                      <a:pt x="509" y="19"/>
                    </a:cubicBezTo>
                    <a:cubicBezTo>
                      <a:pt x="509" y="19"/>
                      <a:pt x="508" y="19"/>
                      <a:pt x="508" y="19"/>
                    </a:cubicBezTo>
                    <a:cubicBezTo>
                      <a:pt x="508" y="19"/>
                      <a:pt x="508" y="19"/>
                      <a:pt x="508" y="19"/>
                    </a:cubicBezTo>
                    <a:cubicBezTo>
                      <a:pt x="508" y="18"/>
                      <a:pt x="508" y="19"/>
                      <a:pt x="508" y="18"/>
                    </a:cubicBezTo>
                    <a:cubicBezTo>
                      <a:pt x="506" y="18"/>
                      <a:pt x="506" y="18"/>
                      <a:pt x="505" y="18"/>
                    </a:cubicBezTo>
                    <a:cubicBezTo>
                      <a:pt x="505" y="17"/>
                      <a:pt x="505" y="18"/>
                      <a:pt x="504" y="18"/>
                    </a:cubicBezTo>
                    <a:cubicBezTo>
                      <a:pt x="504" y="18"/>
                      <a:pt x="503" y="18"/>
                      <a:pt x="503" y="18"/>
                    </a:cubicBezTo>
                    <a:cubicBezTo>
                      <a:pt x="502" y="17"/>
                      <a:pt x="501" y="17"/>
                      <a:pt x="499" y="17"/>
                    </a:cubicBezTo>
                    <a:cubicBezTo>
                      <a:pt x="499" y="16"/>
                      <a:pt x="498" y="16"/>
                      <a:pt x="498" y="15"/>
                    </a:cubicBezTo>
                    <a:cubicBezTo>
                      <a:pt x="496" y="15"/>
                      <a:pt x="495" y="15"/>
                      <a:pt x="493" y="15"/>
                    </a:cubicBezTo>
                    <a:cubicBezTo>
                      <a:pt x="493" y="15"/>
                      <a:pt x="493" y="14"/>
                      <a:pt x="492" y="14"/>
                    </a:cubicBezTo>
                    <a:cubicBezTo>
                      <a:pt x="492" y="14"/>
                      <a:pt x="492" y="14"/>
                      <a:pt x="492" y="14"/>
                    </a:cubicBezTo>
                    <a:cubicBezTo>
                      <a:pt x="491" y="14"/>
                      <a:pt x="491" y="14"/>
                      <a:pt x="490" y="14"/>
                    </a:cubicBezTo>
                    <a:cubicBezTo>
                      <a:pt x="490" y="14"/>
                      <a:pt x="489" y="13"/>
                      <a:pt x="488" y="13"/>
                    </a:cubicBezTo>
                    <a:cubicBezTo>
                      <a:pt x="487" y="13"/>
                      <a:pt x="487" y="13"/>
                      <a:pt x="486" y="13"/>
                    </a:cubicBezTo>
                    <a:cubicBezTo>
                      <a:pt x="485" y="12"/>
                      <a:pt x="488" y="14"/>
                      <a:pt x="487" y="14"/>
                    </a:cubicBezTo>
                    <a:cubicBezTo>
                      <a:pt x="486" y="13"/>
                      <a:pt x="482" y="13"/>
                      <a:pt x="481" y="12"/>
                    </a:cubicBezTo>
                    <a:cubicBezTo>
                      <a:pt x="481" y="12"/>
                      <a:pt x="481" y="12"/>
                      <a:pt x="480" y="12"/>
                    </a:cubicBezTo>
                    <a:cubicBezTo>
                      <a:pt x="480" y="12"/>
                      <a:pt x="480" y="13"/>
                      <a:pt x="480" y="13"/>
                    </a:cubicBezTo>
                    <a:cubicBezTo>
                      <a:pt x="480" y="13"/>
                      <a:pt x="480" y="12"/>
                      <a:pt x="479" y="12"/>
                    </a:cubicBezTo>
                    <a:cubicBezTo>
                      <a:pt x="479" y="12"/>
                      <a:pt x="478" y="12"/>
                      <a:pt x="478" y="12"/>
                    </a:cubicBezTo>
                    <a:cubicBezTo>
                      <a:pt x="478" y="13"/>
                      <a:pt x="478" y="13"/>
                      <a:pt x="479" y="13"/>
                    </a:cubicBezTo>
                    <a:close/>
                    <a:moveTo>
                      <a:pt x="590" y="77"/>
                    </a:moveTo>
                    <a:cubicBezTo>
                      <a:pt x="590" y="77"/>
                      <a:pt x="601" y="96"/>
                      <a:pt x="605" y="108"/>
                    </a:cubicBezTo>
                    <a:cubicBezTo>
                      <a:pt x="616" y="143"/>
                      <a:pt x="614" y="182"/>
                      <a:pt x="593" y="193"/>
                    </a:cubicBezTo>
                    <a:cubicBezTo>
                      <a:pt x="582" y="198"/>
                      <a:pt x="571" y="194"/>
                      <a:pt x="570" y="193"/>
                    </a:cubicBezTo>
                    <a:cubicBezTo>
                      <a:pt x="572" y="194"/>
                      <a:pt x="594" y="197"/>
                      <a:pt x="604" y="172"/>
                    </a:cubicBezTo>
                    <a:cubicBezTo>
                      <a:pt x="613" y="153"/>
                      <a:pt x="611" y="116"/>
                      <a:pt x="590" y="77"/>
                    </a:cubicBezTo>
                    <a:close/>
                    <a:moveTo>
                      <a:pt x="548" y="57"/>
                    </a:moveTo>
                    <a:cubicBezTo>
                      <a:pt x="548" y="56"/>
                      <a:pt x="547" y="57"/>
                      <a:pt x="546" y="56"/>
                    </a:cubicBezTo>
                    <a:cubicBezTo>
                      <a:pt x="546" y="56"/>
                      <a:pt x="546" y="56"/>
                      <a:pt x="546" y="55"/>
                    </a:cubicBezTo>
                    <a:cubicBezTo>
                      <a:pt x="546" y="55"/>
                      <a:pt x="545" y="55"/>
                      <a:pt x="544" y="55"/>
                    </a:cubicBezTo>
                    <a:cubicBezTo>
                      <a:pt x="544" y="54"/>
                      <a:pt x="544" y="53"/>
                      <a:pt x="544" y="53"/>
                    </a:cubicBezTo>
                    <a:cubicBezTo>
                      <a:pt x="543" y="53"/>
                      <a:pt x="543" y="53"/>
                      <a:pt x="543" y="53"/>
                    </a:cubicBezTo>
                    <a:cubicBezTo>
                      <a:pt x="542" y="52"/>
                      <a:pt x="542" y="52"/>
                      <a:pt x="542" y="52"/>
                    </a:cubicBezTo>
                    <a:cubicBezTo>
                      <a:pt x="541" y="50"/>
                      <a:pt x="538" y="49"/>
                      <a:pt x="537" y="47"/>
                    </a:cubicBezTo>
                    <a:cubicBezTo>
                      <a:pt x="537" y="47"/>
                      <a:pt x="539" y="48"/>
                      <a:pt x="540" y="48"/>
                    </a:cubicBezTo>
                    <a:cubicBezTo>
                      <a:pt x="540" y="49"/>
                      <a:pt x="541" y="49"/>
                      <a:pt x="541" y="49"/>
                    </a:cubicBezTo>
                    <a:cubicBezTo>
                      <a:pt x="541" y="50"/>
                      <a:pt x="542" y="49"/>
                      <a:pt x="542" y="50"/>
                    </a:cubicBezTo>
                    <a:cubicBezTo>
                      <a:pt x="542" y="50"/>
                      <a:pt x="542" y="51"/>
                      <a:pt x="542" y="51"/>
                    </a:cubicBezTo>
                    <a:cubicBezTo>
                      <a:pt x="543" y="51"/>
                      <a:pt x="544" y="51"/>
                      <a:pt x="545" y="51"/>
                    </a:cubicBezTo>
                    <a:cubicBezTo>
                      <a:pt x="545" y="52"/>
                      <a:pt x="544" y="52"/>
                      <a:pt x="544" y="52"/>
                    </a:cubicBezTo>
                    <a:cubicBezTo>
                      <a:pt x="544" y="53"/>
                      <a:pt x="544" y="53"/>
                      <a:pt x="545" y="53"/>
                    </a:cubicBezTo>
                    <a:cubicBezTo>
                      <a:pt x="545" y="53"/>
                      <a:pt x="546" y="54"/>
                      <a:pt x="546" y="54"/>
                    </a:cubicBezTo>
                    <a:cubicBezTo>
                      <a:pt x="546" y="54"/>
                      <a:pt x="546" y="54"/>
                      <a:pt x="546" y="54"/>
                    </a:cubicBezTo>
                    <a:cubicBezTo>
                      <a:pt x="547" y="55"/>
                      <a:pt x="548" y="55"/>
                      <a:pt x="548" y="57"/>
                    </a:cubicBezTo>
                    <a:close/>
                    <a:moveTo>
                      <a:pt x="547" y="52"/>
                    </a:moveTo>
                    <a:cubicBezTo>
                      <a:pt x="547" y="51"/>
                      <a:pt x="548" y="52"/>
                      <a:pt x="549" y="52"/>
                    </a:cubicBezTo>
                    <a:cubicBezTo>
                      <a:pt x="549" y="53"/>
                      <a:pt x="551" y="54"/>
                      <a:pt x="551" y="55"/>
                    </a:cubicBezTo>
                    <a:cubicBezTo>
                      <a:pt x="550" y="56"/>
                      <a:pt x="550" y="54"/>
                      <a:pt x="549" y="54"/>
                    </a:cubicBezTo>
                    <a:cubicBezTo>
                      <a:pt x="549" y="53"/>
                      <a:pt x="548" y="54"/>
                      <a:pt x="548" y="52"/>
                    </a:cubicBezTo>
                    <a:cubicBezTo>
                      <a:pt x="547" y="53"/>
                      <a:pt x="547" y="52"/>
                      <a:pt x="547" y="52"/>
                    </a:cubicBezTo>
                    <a:close/>
                    <a:moveTo>
                      <a:pt x="556" y="67"/>
                    </a:moveTo>
                    <a:cubicBezTo>
                      <a:pt x="555" y="67"/>
                      <a:pt x="555" y="65"/>
                      <a:pt x="555" y="64"/>
                    </a:cubicBezTo>
                    <a:cubicBezTo>
                      <a:pt x="553" y="64"/>
                      <a:pt x="553" y="62"/>
                      <a:pt x="552" y="60"/>
                    </a:cubicBezTo>
                    <a:cubicBezTo>
                      <a:pt x="550" y="61"/>
                      <a:pt x="551" y="59"/>
                      <a:pt x="549" y="59"/>
                    </a:cubicBezTo>
                    <a:cubicBezTo>
                      <a:pt x="549" y="58"/>
                      <a:pt x="549" y="57"/>
                      <a:pt x="548" y="57"/>
                    </a:cubicBezTo>
                    <a:cubicBezTo>
                      <a:pt x="549" y="56"/>
                      <a:pt x="550" y="58"/>
                      <a:pt x="551" y="59"/>
                    </a:cubicBezTo>
                    <a:cubicBezTo>
                      <a:pt x="552" y="59"/>
                      <a:pt x="551" y="57"/>
                      <a:pt x="551" y="57"/>
                    </a:cubicBezTo>
                    <a:cubicBezTo>
                      <a:pt x="552" y="57"/>
                      <a:pt x="552" y="56"/>
                      <a:pt x="553" y="56"/>
                    </a:cubicBezTo>
                    <a:cubicBezTo>
                      <a:pt x="552" y="59"/>
                      <a:pt x="554" y="59"/>
                      <a:pt x="553" y="62"/>
                    </a:cubicBezTo>
                    <a:cubicBezTo>
                      <a:pt x="553" y="62"/>
                      <a:pt x="554" y="61"/>
                      <a:pt x="554" y="61"/>
                    </a:cubicBezTo>
                    <a:cubicBezTo>
                      <a:pt x="556" y="62"/>
                      <a:pt x="556" y="64"/>
                      <a:pt x="557" y="65"/>
                    </a:cubicBezTo>
                    <a:cubicBezTo>
                      <a:pt x="557" y="65"/>
                      <a:pt x="556" y="65"/>
                      <a:pt x="556" y="67"/>
                    </a:cubicBezTo>
                    <a:close/>
                    <a:moveTo>
                      <a:pt x="556" y="60"/>
                    </a:moveTo>
                    <a:cubicBezTo>
                      <a:pt x="557" y="60"/>
                      <a:pt x="557" y="61"/>
                      <a:pt x="558" y="61"/>
                    </a:cubicBezTo>
                    <a:cubicBezTo>
                      <a:pt x="557" y="62"/>
                      <a:pt x="556" y="61"/>
                      <a:pt x="556" y="60"/>
                    </a:cubicBezTo>
                    <a:close/>
                    <a:moveTo>
                      <a:pt x="564" y="73"/>
                    </a:moveTo>
                    <a:cubicBezTo>
                      <a:pt x="563" y="73"/>
                      <a:pt x="563" y="73"/>
                      <a:pt x="563" y="72"/>
                    </a:cubicBezTo>
                    <a:cubicBezTo>
                      <a:pt x="562" y="72"/>
                      <a:pt x="561" y="72"/>
                      <a:pt x="561" y="71"/>
                    </a:cubicBezTo>
                    <a:cubicBezTo>
                      <a:pt x="562" y="70"/>
                      <a:pt x="563" y="73"/>
                      <a:pt x="565" y="72"/>
                    </a:cubicBezTo>
                    <a:cubicBezTo>
                      <a:pt x="564" y="72"/>
                      <a:pt x="564" y="73"/>
                      <a:pt x="565" y="73"/>
                    </a:cubicBezTo>
                    <a:cubicBezTo>
                      <a:pt x="565" y="74"/>
                      <a:pt x="564" y="74"/>
                      <a:pt x="564" y="73"/>
                    </a:cubicBezTo>
                    <a:close/>
                    <a:moveTo>
                      <a:pt x="574" y="82"/>
                    </a:moveTo>
                    <a:cubicBezTo>
                      <a:pt x="574" y="83"/>
                      <a:pt x="575" y="84"/>
                      <a:pt x="575" y="85"/>
                    </a:cubicBezTo>
                    <a:cubicBezTo>
                      <a:pt x="576" y="86"/>
                      <a:pt x="577" y="86"/>
                      <a:pt x="577" y="87"/>
                    </a:cubicBezTo>
                    <a:cubicBezTo>
                      <a:pt x="576" y="87"/>
                      <a:pt x="575" y="86"/>
                      <a:pt x="575" y="85"/>
                    </a:cubicBezTo>
                    <a:cubicBezTo>
                      <a:pt x="573" y="85"/>
                      <a:pt x="573" y="83"/>
                      <a:pt x="571" y="83"/>
                    </a:cubicBezTo>
                    <a:cubicBezTo>
                      <a:pt x="572" y="82"/>
                      <a:pt x="571" y="82"/>
                      <a:pt x="570" y="81"/>
                    </a:cubicBezTo>
                    <a:cubicBezTo>
                      <a:pt x="570" y="81"/>
                      <a:pt x="570" y="80"/>
                      <a:pt x="570" y="80"/>
                    </a:cubicBezTo>
                    <a:cubicBezTo>
                      <a:pt x="569" y="79"/>
                      <a:pt x="568" y="79"/>
                      <a:pt x="568" y="77"/>
                    </a:cubicBezTo>
                    <a:cubicBezTo>
                      <a:pt x="567" y="77"/>
                      <a:pt x="567" y="78"/>
                      <a:pt x="566" y="77"/>
                    </a:cubicBezTo>
                    <a:cubicBezTo>
                      <a:pt x="566" y="75"/>
                      <a:pt x="567" y="75"/>
                      <a:pt x="567" y="74"/>
                    </a:cubicBezTo>
                    <a:cubicBezTo>
                      <a:pt x="567" y="74"/>
                      <a:pt x="567" y="74"/>
                      <a:pt x="567" y="74"/>
                    </a:cubicBezTo>
                    <a:cubicBezTo>
                      <a:pt x="568" y="74"/>
                      <a:pt x="569" y="76"/>
                      <a:pt x="569" y="77"/>
                    </a:cubicBezTo>
                    <a:cubicBezTo>
                      <a:pt x="570" y="78"/>
                      <a:pt x="570" y="78"/>
                      <a:pt x="570" y="78"/>
                    </a:cubicBezTo>
                    <a:cubicBezTo>
                      <a:pt x="571" y="80"/>
                      <a:pt x="572" y="82"/>
                      <a:pt x="574" y="82"/>
                    </a:cubicBezTo>
                    <a:close/>
                    <a:moveTo>
                      <a:pt x="533" y="33"/>
                    </a:moveTo>
                    <a:cubicBezTo>
                      <a:pt x="533" y="34"/>
                      <a:pt x="534" y="34"/>
                      <a:pt x="534" y="35"/>
                    </a:cubicBezTo>
                    <a:cubicBezTo>
                      <a:pt x="535" y="35"/>
                      <a:pt x="535" y="35"/>
                      <a:pt x="535" y="36"/>
                    </a:cubicBezTo>
                    <a:cubicBezTo>
                      <a:pt x="536" y="36"/>
                      <a:pt x="536" y="35"/>
                      <a:pt x="537" y="35"/>
                    </a:cubicBezTo>
                    <a:cubicBezTo>
                      <a:pt x="537" y="36"/>
                      <a:pt x="539" y="36"/>
                      <a:pt x="539" y="37"/>
                    </a:cubicBezTo>
                    <a:cubicBezTo>
                      <a:pt x="540" y="37"/>
                      <a:pt x="540" y="37"/>
                      <a:pt x="540" y="37"/>
                    </a:cubicBezTo>
                    <a:cubicBezTo>
                      <a:pt x="541" y="38"/>
                      <a:pt x="540" y="38"/>
                      <a:pt x="542" y="38"/>
                    </a:cubicBezTo>
                    <a:cubicBezTo>
                      <a:pt x="542" y="39"/>
                      <a:pt x="543" y="39"/>
                      <a:pt x="543" y="40"/>
                    </a:cubicBezTo>
                    <a:cubicBezTo>
                      <a:pt x="544" y="40"/>
                      <a:pt x="543" y="40"/>
                      <a:pt x="544" y="40"/>
                    </a:cubicBezTo>
                    <a:cubicBezTo>
                      <a:pt x="545" y="42"/>
                      <a:pt x="548" y="43"/>
                      <a:pt x="549" y="45"/>
                    </a:cubicBezTo>
                    <a:cubicBezTo>
                      <a:pt x="550" y="46"/>
                      <a:pt x="551" y="46"/>
                      <a:pt x="551" y="47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4" y="49"/>
                      <a:pt x="556" y="49"/>
                      <a:pt x="556" y="51"/>
                    </a:cubicBezTo>
                    <a:cubicBezTo>
                      <a:pt x="558" y="51"/>
                      <a:pt x="558" y="51"/>
                      <a:pt x="558" y="51"/>
                    </a:cubicBezTo>
                    <a:cubicBezTo>
                      <a:pt x="558" y="53"/>
                      <a:pt x="560" y="53"/>
                      <a:pt x="560" y="54"/>
                    </a:cubicBezTo>
                    <a:cubicBezTo>
                      <a:pt x="561" y="54"/>
                      <a:pt x="560" y="54"/>
                      <a:pt x="561" y="54"/>
                    </a:cubicBezTo>
                    <a:cubicBezTo>
                      <a:pt x="561" y="54"/>
                      <a:pt x="561" y="55"/>
                      <a:pt x="562" y="55"/>
                    </a:cubicBezTo>
                    <a:cubicBezTo>
                      <a:pt x="563" y="55"/>
                      <a:pt x="563" y="56"/>
                      <a:pt x="563" y="56"/>
                    </a:cubicBezTo>
                    <a:cubicBezTo>
                      <a:pt x="563" y="57"/>
                      <a:pt x="564" y="57"/>
                      <a:pt x="564" y="57"/>
                    </a:cubicBezTo>
                    <a:cubicBezTo>
                      <a:pt x="565" y="57"/>
                      <a:pt x="565" y="58"/>
                      <a:pt x="566" y="58"/>
                    </a:cubicBezTo>
                    <a:cubicBezTo>
                      <a:pt x="567" y="61"/>
                      <a:pt x="570" y="62"/>
                      <a:pt x="572" y="63"/>
                    </a:cubicBezTo>
                    <a:cubicBezTo>
                      <a:pt x="572" y="65"/>
                      <a:pt x="570" y="63"/>
                      <a:pt x="569" y="63"/>
                    </a:cubicBezTo>
                    <a:cubicBezTo>
                      <a:pt x="569" y="63"/>
                      <a:pt x="568" y="62"/>
                      <a:pt x="568" y="61"/>
                    </a:cubicBezTo>
                    <a:cubicBezTo>
                      <a:pt x="565" y="61"/>
                      <a:pt x="565" y="57"/>
                      <a:pt x="561" y="57"/>
                    </a:cubicBezTo>
                    <a:cubicBezTo>
                      <a:pt x="561" y="56"/>
                      <a:pt x="560" y="56"/>
                      <a:pt x="560" y="55"/>
                    </a:cubicBezTo>
                    <a:cubicBezTo>
                      <a:pt x="559" y="55"/>
                      <a:pt x="559" y="53"/>
                      <a:pt x="558" y="53"/>
                    </a:cubicBezTo>
                    <a:cubicBezTo>
                      <a:pt x="558" y="52"/>
                      <a:pt x="556" y="53"/>
                      <a:pt x="557" y="51"/>
                    </a:cubicBezTo>
                    <a:cubicBezTo>
                      <a:pt x="556" y="52"/>
                      <a:pt x="555" y="51"/>
                      <a:pt x="555" y="52"/>
                    </a:cubicBezTo>
                    <a:cubicBezTo>
                      <a:pt x="555" y="51"/>
                      <a:pt x="554" y="51"/>
                      <a:pt x="554" y="50"/>
                    </a:cubicBezTo>
                    <a:cubicBezTo>
                      <a:pt x="554" y="49"/>
                      <a:pt x="553" y="49"/>
                      <a:pt x="553" y="49"/>
                    </a:cubicBezTo>
                    <a:cubicBezTo>
                      <a:pt x="553" y="48"/>
                      <a:pt x="553" y="48"/>
                      <a:pt x="552" y="48"/>
                    </a:cubicBezTo>
                    <a:cubicBezTo>
                      <a:pt x="552" y="48"/>
                      <a:pt x="552" y="49"/>
                      <a:pt x="552" y="49"/>
                    </a:cubicBezTo>
                    <a:cubicBezTo>
                      <a:pt x="551" y="48"/>
                      <a:pt x="551" y="49"/>
                      <a:pt x="550" y="48"/>
                    </a:cubicBezTo>
                    <a:cubicBezTo>
                      <a:pt x="550" y="48"/>
                      <a:pt x="550" y="47"/>
                      <a:pt x="550" y="47"/>
                    </a:cubicBezTo>
                    <a:cubicBezTo>
                      <a:pt x="549" y="47"/>
                      <a:pt x="548" y="46"/>
                      <a:pt x="547" y="45"/>
                    </a:cubicBezTo>
                    <a:cubicBezTo>
                      <a:pt x="547" y="45"/>
                      <a:pt x="545" y="44"/>
                      <a:pt x="544" y="43"/>
                    </a:cubicBezTo>
                    <a:cubicBezTo>
                      <a:pt x="544" y="43"/>
                      <a:pt x="544" y="43"/>
                      <a:pt x="543" y="42"/>
                    </a:cubicBezTo>
                    <a:cubicBezTo>
                      <a:pt x="543" y="42"/>
                      <a:pt x="543" y="42"/>
                      <a:pt x="542" y="42"/>
                    </a:cubicBezTo>
                    <a:cubicBezTo>
                      <a:pt x="542" y="41"/>
                      <a:pt x="542" y="41"/>
                      <a:pt x="542" y="41"/>
                    </a:cubicBezTo>
                    <a:cubicBezTo>
                      <a:pt x="542" y="40"/>
                      <a:pt x="541" y="40"/>
                      <a:pt x="541" y="40"/>
                    </a:cubicBezTo>
                    <a:cubicBezTo>
                      <a:pt x="540" y="40"/>
                      <a:pt x="540" y="39"/>
                      <a:pt x="539" y="39"/>
                    </a:cubicBezTo>
                    <a:cubicBezTo>
                      <a:pt x="539" y="37"/>
                      <a:pt x="536" y="38"/>
                      <a:pt x="537" y="36"/>
                    </a:cubicBezTo>
                    <a:cubicBezTo>
                      <a:pt x="535" y="36"/>
                      <a:pt x="536" y="37"/>
                      <a:pt x="535" y="37"/>
                    </a:cubicBezTo>
                    <a:cubicBezTo>
                      <a:pt x="534" y="36"/>
                      <a:pt x="534" y="36"/>
                      <a:pt x="534" y="35"/>
                    </a:cubicBezTo>
                    <a:cubicBezTo>
                      <a:pt x="533" y="36"/>
                      <a:pt x="533" y="34"/>
                      <a:pt x="531" y="33"/>
                    </a:cubicBezTo>
                    <a:cubicBezTo>
                      <a:pt x="531" y="32"/>
                      <a:pt x="532" y="33"/>
                      <a:pt x="533" y="33"/>
                    </a:cubicBezTo>
                    <a:close/>
                    <a:moveTo>
                      <a:pt x="520" y="33"/>
                    </a:moveTo>
                    <a:cubicBezTo>
                      <a:pt x="522" y="33"/>
                      <a:pt x="523" y="35"/>
                      <a:pt x="525" y="35"/>
                    </a:cubicBezTo>
                    <a:cubicBezTo>
                      <a:pt x="525" y="36"/>
                      <a:pt x="526" y="36"/>
                      <a:pt x="526" y="36"/>
                    </a:cubicBezTo>
                    <a:cubicBezTo>
                      <a:pt x="527" y="37"/>
                      <a:pt x="528" y="37"/>
                      <a:pt x="529" y="38"/>
                    </a:cubicBezTo>
                    <a:cubicBezTo>
                      <a:pt x="529" y="40"/>
                      <a:pt x="528" y="39"/>
                      <a:pt x="528" y="38"/>
                    </a:cubicBezTo>
                    <a:cubicBezTo>
                      <a:pt x="527" y="38"/>
                      <a:pt x="526" y="37"/>
                      <a:pt x="525" y="37"/>
                    </a:cubicBezTo>
                    <a:cubicBezTo>
                      <a:pt x="524" y="36"/>
                      <a:pt x="524" y="36"/>
                      <a:pt x="523" y="35"/>
                    </a:cubicBezTo>
                    <a:cubicBezTo>
                      <a:pt x="522" y="35"/>
                      <a:pt x="521" y="34"/>
                      <a:pt x="520" y="33"/>
                    </a:cubicBezTo>
                    <a:cubicBezTo>
                      <a:pt x="519" y="33"/>
                      <a:pt x="519" y="33"/>
                      <a:pt x="519" y="33"/>
                    </a:cubicBezTo>
                    <a:cubicBezTo>
                      <a:pt x="520" y="33"/>
                      <a:pt x="520" y="33"/>
                      <a:pt x="520" y="33"/>
                    </a:cubicBezTo>
                    <a:close/>
                    <a:moveTo>
                      <a:pt x="269" y="357"/>
                    </a:moveTo>
                    <a:cubicBezTo>
                      <a:pt x="271" y="358"/>
                      <a:pt x="272" y="358"/>
                      <a:pt x="274" y="358"/>
                    </a:cubicBezTo>
                    <a:cubicBezTo>
                      <a:pt x="274" y="356"/>
                      <a:pt x="273" y="356"/>
                      <a:pt x="273" y="356"/>
                    </a:cubicBezTo>
                    <a:cubicBezTo>
                      <a:pt x="271" y="356"/>
                      <a:pt x="269" y="355"/>
                      <a:pt x="269" y="357"/>
                    </a:cubicBezTo>
                    <a:close/>
                    <a:moveTo>
                      <a:pt x="270" y="353"/>
                    </a:moveTo>
                    <a:cubicBezTo>
                      <a:pt x="270" y="354"/>
                      <a:pt x="270" y="354"/>
                      <a:pt x="270" y="354"/>
                    </a:cubicBez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1" y="354"/>
                      <a:pt x="271" y="353"/>
                      <a:pt x="270" y="353"/>
                    </a:cubicBezTo>
                    <a:close/>
                    <a:moveTo>
                      <a:pt x="271" y="353"/>
                    </a:moveTo>
                    <a:cubicBezTo>
                      <a:pt x="271" y="354"/>
                      <a:pt x="271" y="354"/>
                      <a:pt x="271" y="354"/>
                    </a:cubicBezTo>
                    <a:cubicBezTo>
                      <a:pt x="272" y="354"/>
                      <a:pt x="272" y="354"/>
                      <a:pt x="272" y="354"/>
                    </a:cubicBezTo>
                    <a:cubicBezTo>
                      <a:pt x="273" y="353"/>
                      <a:pt x="272" y="353"/>
                      <a:pt x="271" y="353"/>
                    </a:cubicBezTo>
                    <a:close/>
                    <a:moveTo>
                      <a:pt x="268" y="352"/>
                    </a:moveTo>
                    <a:cubicBezTo>
                      <a:pt x="268" y="352"/>
                      <a:pt x="268" y="352"/>
                      <a:pt x="268" y="353"/>
                    </a:cubicBezTo>
                    <a:cubicBezTo>
                      <a:pt x="269" y="353"/>
                      <a:pt x="269" y="353"/>
                      <a:pt x="269" y="353"/>
                    </a:cubicBezTo>
                    <a:cubicBezTo>
                      <a:pt x="269" y="352"/>
                      <a:pt x="269" y="352"/>
                      <a:pt x="268" y="352"/>
                    </a:cubicBezTo>
                    <a:close/>
                    <a:moveTo>
                      <a:pt x="288" y="352"/>
                    </a:moveTo>
                    <a:cubicBezTo>
                      <a:pt x="286" y="352"/>
                      <a:pt x="286" y="352"/>
                      <a:pt x="286" y="352"/>
                    </a:cubicBezTo>
                    <a:cubicBezTo>
                      <a:pt x="286" y="353"/>
                      <a:pt x="287" y="353"/>
                      <a:pt x="287" y="354"/>
                    </a:cubicBezTo>
                    <a:cubicBezTo>
                      <a:pt x="289" y="355"/>
                      <a:pt x="288" y="354"/>
                      <a:pt x="288" y="352"/>
                    </a:cubicBezTo>
                    <a:close/>
                    <a:moveTo>
                      <a:pt x="291" y="351"/>
                    </a:moveTo>
                    <a:cubicBezTo>
                      <a:pt x="291" y="352"/>
                      <a:pt x="291" y="352"/>
                      <a:pt x="290" y="352"/>
                    </a:cubicBezTo>
                    <a:cubicBezTo>
                      <a:pt x="290" y="352"/>
                      <a:pt x="290" y="352"/>
                      <a:pt x="289" y="352"/>
                    </a:cubicBezTo>
                    <a:cubicBezTo>
                      <a:pt x="289" y="354"/>
                      <a:pt x="293" y="352"/>
                      <a:pt x="291" y="351"/>
                    </a:cubicBezTo>
                    <a:close/>
                    <a:moveTo>
                      <a:pt x="275" y="356"/>
                    </a:moveTo>
                    <a:cubicBezTo>
                      <a:pt x="276" y="357"/>
                      <a:pt x="278" y="356"/>
                      <a:pt x="278" y="355"/>
                    </a:cubicBezTo>
                    <a:cubicBezTo>
                      <a:pt x="277" y="354"/>
                      <a:pt x="276" y="354"/>
                      <a:pt x="276" y="353"/>
                    </a:cubicBezTo>
                    <a:cubicBezTo>
                      <a:pt x="276" y="353"/>
                      <a:pt x="275" y="352"/>
                      <a:pt x="275" y="353"/>
                    </a:cubicBezTo>
                    <a:cubicBezTo>
                      <a:pt x="276" y="353"/>
                      <a:pt x="276" y="355"/>
                      <a:pt x="276" y="355"/>
                    </a:cubicBezTo>
                    <a:cubicBezTo>
                      <a:pt x="276" y="355"/>
                      <a:pt x="275" y="355"/>
                      <a:pt x="275" y="356"/>
                    </a:cubicBezTo>
                    <a:close/>
                    <a:moveTo>
                      <a:pt x="267" y="354"/>
                    </a:moveTo>
                    <a:cubicBezTo>
                      <a:pt x="267" y="355"/>
                      <a:pt x="268" y="355"/>
                      <a:pt x="268" y="355"/>
                    </a:cubicBezTo>
                    <a:cubicBezTo>
                      <a:pt x="269" y="354"/>
                      <a:pt x="268" y="354"/>
                      <a:pt x="267" y="354"/>
                    </a:cubicBezTo>
                    <a:close/>
                    <a:moveTo>
                      <a:pt x="281" y="352"/>
                    </a:moveTo>
                    <a:cubicBezTo>
                      <a:pt x="281" y="353"/>
                      <a:pt x="282" y="353"/>
                      <a:pt x="282" y="353"/>
                    </a:cubicBezTo>
                    <a:cubicBezTo>
                      <a:pt x="283" y="354"/>
                      <a:pt x="282" y="354"/>
                      <a:pt x="283" y="355"/>
                    </a:cubicBezTo>
                    <a:cubicBezTo>
                      <a:pt x="283" y="355"/>
                      <a:pt x="284" y="355"/>
                      <a:pt x="284" y="355"/>
                    </a:cubicBezTo>
                    <a:cubicBezTo>
                      <a:pt x="285" y="354"/>
                      <a:pt x="284" y="353"/>
                      <a:pt x="286" y="353"/>
                    </a:cubicBezTo>
                    <a:cubicBezTo>
                      <a:pt x="286" y="352"/>
                      <a:pt x="286" y="350"/>
                      <a:pt x="285" y="350"/>
                    </a:cubicBezTo>
                    <a:cubicBezTo>
                      <a:pt x="284" y="352"/>
                      <a:pt x="283" y="353"/>
                      <a:pt x="281" y="352"/>
                    </a:cubicBezTo>
                    <a:close/>
                    <a:moveTo>
                      <a:pt x="279" y="355"/>
                    </a:moveTo>
                    <a:cubicBezTo>
                      <a:pt x="280" y="355"/>
                      <a:pt x="279" y="353"/>
                      <a:pt x="278" y="353"/>
                    </a:cubicBezTo>
                    <a:cubicBezTo>
                      <a:pt x="278" y="355"/>
                      <a:pt x="279" y="355"/>
                      <a:pt x="279" y="355"/>
                    </a:cubicBezTo>
                    <a:close/>
                    <a:moveTo>
                      <a:pt x="176" y="418"/>
                    </a:moveTo>
                    <a:cubicBezTo>
                      <a:pt x="178" y="419"/>
                      <a:pt x="179" y="417"/>
                      <a:pt x="179" y="415"/>
                    </a:cubicBezTo>
                    <a:cubicBezTo>
                      <a:pt x="178" y="415"/>
                      <a:pt x="178" y="415"/>
                      <a:pt x="178" y="415"/>
                    </a:cubicBezTo>
                    <a:cubicBezTo>
                      <a:pt x="178" y="417"/>
                      <a:pt x="176" y="416"/>
                      <a:pt x="176" y="418"/>
                    </a:cubicBezTo>
                    <a:close/>
                    <a:moveTo>
                      <a:pt x="166" y="436"/>
                    </a:moveTo>
                    <a:cubicBezTo>
                      <a:pt x="166" y="437"/>
                      <a:pt x="167" y="437"/>
                      <a:pt x="167" y="437"/>
                    </a:cubicBezTo>
                    <a:cubicBezTo>
                      <a:pt x="167" y="437"/>
                      <a:pt x="167" y="436"/>
                      <a:pt x="166" y="436"/>
                    </a:cubicBezTo>
                    <a:close/>
                    <a:moveTo>
                      <a:pt x="196" y="397"/>
                    </a:moveTo>
                    <a:cubicBezTo>
                      <a:pt x="196" y="395"/>
                      <a:pt x="196" y="395"/>
                      <a:pt x="197" y="395"/>
                    </a:cubicBezTo>
                    <a:cubicBezTo>
                      <a:pt x="197" y="395"/>
                      <a:pt x="197" y="395"/>
                      <a:pt x="197" y="394"/>
                    </a:cubicBezTo>
                    <a:cubicBezTo>
                      <a:pt x="197" y="394"/>
                      <a:pt x="197" y="395"/>
                      <a:pt x="197" y="395"/>
                    </a:cubicBezTo>
                    <a:cubicBezTo>
                      <a:pt x="198" y="394"/>
                      <a:pt x="198" y="393"/>
                      <a:pt x="198" y="393"/>
                    </a:cubicBezTo>
                    <a:cubicBezTo>
                      <a:pt x="197" y="392"/>
                      <a:pt x="197" y="393"/>
                      <a:pt x="196" y="394"/>
                    </a:cubicBezTo>
                    <a:cubicBezTo>
                      <a:pt x="196" y="394"/>
                      <a:pt x="196" y="394"/>
                      <a:pt x="195" y="394"/>
                    </a:cubicBezTo>
                    <a:cubicBezTo>
                      <a:pt x="195" y="395"/>
                      <a:pt x="195" y="396"/>
                      <a:pt x="195" y="396"/>
                    </a:cubicBezTo>
                    <a:cubicBezTo>
                      <a:pt x="195" y="396"/>
                      <a:pt x="195" y="396"/>
                      <a:pt x="195" y="396"/>
                    </a:cubicBezTo>
                    <a:cubicBezTo>
                      <a:pt x="195" y="396"/>
                      <a:pt x="195" y="397"/>
                      <a:pt x="194" y="397"/>
                    </a:cubicBezTo>
                    <a:cubicBezTo>
                      <a:pt x="194" y="397"/>
                      <a:pt x="194" y="397"/>
                      <a:pt x="194" y="397"/>
                    </a:cubicBezTo>
                    <a:cubicBezTo>
                      <a:pt x="194" y="397"/>
                      <a:pt x="194" y="398"/>
                      <a:pt x="194" y="399"/>
                    </a:cubicBezTo>
                    <a:cubicBezTo>
                      <a:pt x="194" y="399"/>
                      <a:pt x="193" y="399"/>
                      <a:pt x="193" y="399"/>
                    </a:cubicBezTo>
                    <a:cubicBezTo>
                      <a:pt x="193" y="399"/>
                      <a:pt x="193" y="400"/>
                      <a:pt x="193" y="400"/>
                    </a:cubicBezTo>
                    <a:cubicBezTo>
                      <a:pt x="194" y="401"/>
                      <a:pt x="194" y="399"/>
                      <a:pt x="194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5" y="399"/>
                      <a:pt x="195" y="399"/>
                    </a:cubicBezTo>
                    <a:cubicBezTo>
                      <a:pt x="195" y="399"/>
                      <a:pt x="196" y="398"/>
                      <a:pt x="196" y="398"/>
                    </a:cubicBezTo>
                    <a:cubicBezTo>
                      <a:pt x="196" y="398"/>
                      <a:pt x="196" y="397"/>
                      <a:pt x="196" y="397"/>
                    </a:cubicBezTo>
                    <a:close/>
                    <a:moveTo>
                      <a:pt x="265" y="356"/>
                    </a:move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5" y="356"/>
                      <a:pt x="265" y="356"/>
                    </a:cubicBezTo>
                    <a:cubicBezTo>
                      <a:pt x="265" y="356"/>
                      <a:pt x="266" y="356"/>
                      <a:pt x="266" y="356"/>
                    </a:cubicBezTo>
                    <a:cubicBezTo>
                      <a:pt x="266" y="356"/>
                      <a:pt x="266" y="355"/>
                      <a:pt x="266" y="355"/>
                    </a:cubicBezTo>
                    <a:cubicBezTo>
                      <a:pt x="266" y="355"/>
                      <a:pt x="266" y="355"/>
                      <a:pt x="266" y="355"/>
                    </a:cubicBezTo>
                    <a:cubicBezTo>
                      <a:pt x="266" y="355"/>
                      <a:pt x="265" y="355"/>
                      <a:pt x="265" y="355"/>
                    </a:cubicBezTo>
                    <a:cubicBezTo>
                      <a:pt x="265" y="355"/>
                      <a:pt x="265" y="355"/>
                      <a:pt x="265" y="355"/>
                    </a:cubicBezTo>
                    <a:cubicBezTo>
                      <a:pt x="264" y="355"/>
                      <a:pt x="264" y="355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3" y="356"/>
                      <a:pt x="262" y="356"/>
                      <a:pt x="262" y="356"/>
                    </a:cubicBezTo>
                    <a:cubicBezTo>
                      <a:pt x="262" y="356"/>
                      <a:pt x="261" y="356"/>
                      <a:pt x="261" y="357"/>
                    </a:cubicBezTo>
                    <a:cubicBezTo>
                      <a:pt x="262" y="357"/>
                      <a:pt x="262" y="357"/>
                      <a:pt x="263" y="357"/>
                    </a:cubicBezTo>
                    <a:cubicBezTo>
                      <a:pt x="263" y="357"/>
                      <a:pt x="263" y="357"/>
                      <a:pt x="263" y="357"/>
                    </a:cubicBezTo>
                    <a:cubicBezTo>
                      <a:pt x="264" y="356"/>
                      <a:pt x="264" y="356"/>
                      <a:pt x="264" y="356"/>
                    </a:cubicBezTo>
                    <a:cubicBezTo>
                      <a:pt x="264" y="356"/>
                      <a:pt x="264" y="356"/>
                      <a:pt x="265" y="356"/>
                    </a:cubicBezTo>
                    <a:close/>
                    <a:moveTo>
                      <a:pt x="168" y="431"/>
                    </a:moveTo>
                    <a:cubicBezTo>
                      <a:pt x="168" y="431"/>
                      <a:pt x="168" y="431"/>
                      <a:pt x="168" y="431"/>
                    </a:cubicBezTo>
                    <a:cubicBezTo>
                      <a:pt x="168" y="430"/>
                      <a:pt x="168" y="430"/>
                      <a:pt x="168" y="430"/>
                    </a:cubicBezTo>
                    <a:cubicBezTo>
                      <a:pt x="169" y="430"/>
                      <a:pt x="169" y="430"/>
                      <a:pt x="169" y="430"/>
                    </a:cubicBezTo>
                    <a:cubicBezTo>
                      <a:pt x="169" y="430"/>
                      <a:pt x="169" y="429"/>
                      <a:pt x="169" y="429"/>
                    </a:cubicBezTo>
                    <a:cubicBezTo>
                      <a:pt x="170" y="429"/>
                      <a:pt x="169" y="428"/>
                      <a:pt x="169" y="428"/>
                    </a:cubicBezTo>
                    <a:cubicBezTo>
                      <a:pt x="169" y="429"/>
                      <a:pt x="168" y="428"/>
                      <a:pt x="168" y="429"/>
                    </a:cubicBezTo>
                    <a:cubicBezTo>
                      <a:pt x="167" y="429"/>
                      <a:pt x="167" y="431"/>
                      <a:pt x="168" y="431"/>
                    </a:cubicBezTo>
                    <a:close/>
                    <a:moveTo>
                      <a:pt x="170" y="427"/>
                    </a:moveTo>
                    <a:cubicBezTo>
                      <a:pt x="169" y="427"/>
                      <a:pt x="170" y="428"/>
                      <a:pt x="170" y="428"/>
                    </a:cubicBezTo>
                    <a:cubicBezTo>
                      <a:pt x="170" y="427"/>
                      <a:pt x="170" y="428"/>
                      <a:pt x="171" y="427"/>
                    </a:cubicBezTo>
                    <a:cubicBezTo>
                      <a:pt x="171" y="427"/>
                      <a:pt x="171" y="426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5"/>
                    </a:cubicBezTo>
                    <a:cubicBezTo>
                      <a:pt x="172" y="425"/>
                      <a:pt x="172" y="425"/>
                      <a:pt x="172" y="424"/>
                    </a:cubicBezTo>
                    <a:cubicBezTo>
                      <a:pt x="173" y="424"/>
                      <a:pt x="173" y="423"/>
                      <a:pt x="172" y="423"/>
                    </a:cubicBezTo>
                    <a:cubicBezTo>
                      <a:pt x="172" y="424"/>
                      <a:pt x="171" y="424"/>
                      <a:pt x="170" y="425"/>
                    </a:cubicBezTo>
                    <a:cubicBezTo>
                      <a:pt x="170" y="425"/>
                      <a:pt x="170" y="426"/>
                      <a:pt x="170" y="426"/>
                    </a:cubicBezTo>
                    <a:cubicBezTo>
                      <a:pt x="170" y="427"/>
                      <a:pt x="170" y="427"/>
                      <a:pt x="170" y="427"/>
                    </a:cubicBezTo>
                    <a:close/>
                    <a:moveTo>
                      <a:pt x="242" y="364"/>
                    </a:moveTo>
                    <a:cubicBezTo>
                      <a:pt x="242" y="364"/>
                      <a:pt x="243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4"/>
                      <a:pt x="244" y="364"/>
                      <a:pt x="244" y="364"/>
                    </a:cubicBezTo>
                    <a:cubicBezTo>
                      <a:pt x="244" y="363"/>
                      <a:pt x="243" y="362"/>
                      <a:pt x="243" y="361"/>
                    </a:cubicBezTo>
                    <a:cubicBezTo>
                      <a:pt x="243" y="361"/>
                      <a:pt x="242" y="361"/>
                      <a:pt x="242" y="362"/>
                    </a:cubicBezTo>
                    <a:cubicBezTo>
                      <a:pt x="243" y="362"/>
                      <a:pt x="241" y="363"/>
                      <a:pt x="242" y="364"/>
                    </a:cubicBezTo>
                    <a:close/>
                    <a:moveTo>
                      <a:pt x="186" y="408"/>
                    </a:moveTo>
                    <a:cubicBezTo>
                      <a:pt x="185" y="408"/>
                      <a:pt x="184" y="408"/>
                      <a:pt x="183" y="408"/>
                    </a:cubicBezTo>
                    <a:cubicBezTo>
                      <a:pt x="183" y="409"/>
                      <a:pt x="183" y="410"/>
                      <a:pt x="182" y="410"/>
                    </a:cubicBezTo>
                    <a:cubicBezTo>
                      <a:pt x="182" y="411"/>
                      <a:pt x="181" y="411"/>
                      <a:pt x="181" y="413"/>
                    </a:cubicBezTo>
                    <a:cubicBezTo>
                      <a:pt x="182" y="413"/>
                      <a:pt x="182" y="411"/>
                      <a:pt x="183" y="411"/>
                    </a:cubicBezTo>
                    <a:cubicBezTo>
                      <a:pt x="184" y="411"/>
                      <a:pt x="184" y="410"/>
                      <a:pt x="184" y="410"/>
                    </a:cubicBezTo>
                    <a:cubicBezTo>
                      <a:pt x="185" y="410"/>
                      <a:pt x="185" y="410"/>
                      <a:pt x="186" y="410"/>
                    </a:cubicBezTo>
                    <a:cubicBezTo>
                      <a:pt x="186" y="408"/>
                      <a:pt x="189" y="409"/>
                      <a:pt x="188" y="406"/>
                    </a:cubicBezTo>
                    <a:cubicBezTo>
                      <a:pt x="187" y="406"/>
                      <a:pt x="187" y="406"/>
                      <a:pt x="187" y="406"/>
                    </a:cubicBezTo>
                    <a:cubicBezTo>
                      <a:pt x="187" y="407"/>
                      <a:pt x="186" y="407"/>
                      <a:pt x="186" y="408"/>
                    </a:cubicBezTo>
                    <a:close/>
                    <a:moveTo>
                      <a:pt x="734" y="573"/>
                    </a:moveTo>
                    <a:cubicBezTo>
                      <a:pt x="734" y="573"/>
                      <a:pt x="734" y="574"/>
                      <a:pt x="733" y="575"/>
                    </a:cubicBezTo>
                    <a:cubicBezTo>
                      <a:pt x="733" y="575"/>
                      <a:pt x="732" y="576"/>
                      <a:pt x="732" y="577"/>
                    </a:cubicBezTo>
                    <a:cubicBezTo>
                      <a:pt x="732" y="577"/>
                      <a:pt x="731" y="577"/>
                      <a:pt x="731" y="577"/>
                    </a:cubicBezTo>
                    <a:cubicBezTo>
                      <a:pt x="731" y="577"/>
                      <a:pt x="731" y="577"/>
                      <a:pt x="731" y="577"/>
                    </a:cubicBezTo>
                    <a:cubicBezTo>
                      <a:pt x="731" y="577"/>
                      <a:pt x="732" y="576"/>
                      <a:pt x="732" y="576"/>
                    </a:cubicBezTo>
                    <a:cubicBezTo>
                      <a:pt x="732" y="576"/>
                      <a:pt x="732" y="576"/>
                      <a:pt x="732" y="575"/>
                    </a:cubicBezTo>
                    <a:cubicBezTo>
                      <a:pt x="732" y="575"/>
                      <a:pt x="732" y="575"/>
                      <a:pt x="732" y="575"/>
                    </a:cubicBezTo>
                    <a:cubicBezTo>
                      <a:pt x="732" y="574"/>
                      <a:pt x="733" y="574"/>
                      <a:pt x="733" y="574"/>
                    </a:cubicBezTo>
                    <a:cubicBezTo>
                      <a:pt x="733" y="574"/>
                      <a:pt x="732" y="574"/>
                      <a:pt x="732" y="573"/>
                    </a:cubicBezTo>
                    <a:cubicBezTo>
                      <a:pt x="730" y="573"/>
                      <a:pt x="731" y="575"/>
                      <a:pt x="730" y="575"/>
                    </a:cubicBezTo>
                    <a:cubicBezTo>
                      <a:pt x="730" y="575"/>
                      <a:pt x="730" y="576"/>
                      <a:pt x="729" y="576"/>
                    </a:cubicBezTo>
                    <a:cubicBezTo>
                      <a:pt x="729" y="576"/>
                      <a:pt x="729" y="577"/>
                      <a:pt x="729" y="577"/>
                    </a:cubicBezTo>
                    <a:cubicBezTo>
                      <a:pt x="728" y="577"/>
                      <a:pt x="728" y="578"/>
                      <a:pt x="727" y="578"/>
                    </a:cubicBezTo>
                    <a:cubicBezTo>
                      <a:pt x="727" y="578"/>
                      <a:pt x="727" y="578"/>
                      <a:pt x="727" y="578"/>
                    </a:cubicBezTo>
                    <a:cubicBezTo>
                      <a:pt x="727" y="578"/>
                      <a:pt x="727" y="579"/>
                      <a:pt x="727" y="579"/>
                    </a:cubicBezTo>
                    <a:cubicBezTo>
                      <a:pt x="726" y="579"/>
                      <a:pt x="726" y="579"/>
                      <a:pt x="726" y="579"/>
                    </a:cubicBezTo>
                    <a:cubicBezTo>
                      <a:pt x="726" y="579"/>
                      <a:pt x="725" y="580"/>
                      <a:pt x="725" y="580"/>
                    </a:cubicBezTo>
                    <a:cubicBezTo>
                      <a:pt x="724" y="580"/>
                      <a:pt x="724" y="580"/>
                      <a:pt x="724" y="581"/>
                    </a:cubicBezTo>
                    <a:cubicBezTo>
                      <a:pt x="724" y="581"/>
                      <a:pt x="723" y="581"/>
                      <a:pt x="723" y="581"/>
                    </a:cubicBezTo>
                    <a:cubicBezTo>
                      <a:pt x="723" y="582"/>
                      <a:pt x="723" y="582"/>
                      <a:pt x="722" y="582"/>
                    </a:cubicBezTo>
                    <a:cubicBezTo>
                      <a:pt x="722" y="583"/>
                      <a:pt x="721" y="584"/>
                      <a:pt x="721" y="584"/>
                    </a:cubicBezTo>
                    <a:cubicBezTo>
                      <a:pt x="720" y="584"/>
                      <a:pt x="720" y="584"/>
                      <a:pt x="719" y="585"/>
                    </a:cubicBezTo>
                    <a:cubicBezTo>
                      <a:pt x="719" y="585"/>
                      <a:pt x="720" y="585"/>
                      <a:pt x="719" y="585"/>
                    </a:cubicBezTo>
                    <a:cubicBezTo>
                      <a:pt x="719" y="585"/>
                      <a:pt x="718" y="586"/>
                      <a:pt x="718" y="586"/>
                    </a:cubicBezTo>
                    <a:cubicBezTo>
                      <a:pt x="718" y="586"/>
                      <a:pt x="718" y="587"/>
                      <a:pt x="717" y="587"/>
                    </a:cubicBezTo>
                    <a:cubicBezTo>
                      <a:pt x="717" y="587"/>
                      <a:pt x="716" y="587"/>
                      <a:pt x="716" y="588"/>
                    </a:cubicBezTo>
                    <a:cubicBezTo>
                      <a:pt x="716" y="588"/>
                      <a:pt x="716" y="588"/>
                      <a:pt x="715" y="589"/>
                    </a:cubicBezTo>
                    <a:cubicBezTo>
                      <a:pt x="715" y="589"/>
                      <a:pt x="715" y="589"/>
                      <a:pt x="715" y="589"/>
                    </a:cubicBezTo>
                    <a:cubicBezTo>
                      <a:pt x="715" y="589"/>
                      <a:pt x="714" y="589"/>
                      <a:pt x="714" y="589"/>
                    </a:cubicBezTo>
                    <a:cubicBezTo>
                      <a:pt x="714" y="589"/>
                      <a:pt x="713" y="590"/>
                      <a:pt x="713" y="590"/>
                    </a:cubicBezTo>
                    <a:cubicBezTo>
                      <a:pt x="713" y="590"/>
                      <a:pt x="713" y="590"/>
                      <a:pt x="713" y="590"/>
                    </a:cubicBezTo>
                    <a:cubicBezTo>
                      <a:pt x="713" y="591"/>
                      <a:pt x="712" y="591"/>
                      <a:pt x="712" y="591"/>
                    </a:cubicBezTo>
                    <a:cubicBezTo>
                      <a:pt x="712" y="591"/>
                      <a:pt x="712" y="592"/>
                      <a:pt x="711" y="592"/>
                    </a:cubicBezTo>
                    <a:cubicBezTo>
                      <a:pt x="711" y="592"/>
                      <a:pt x="710" y="592"/>
                      <a:pt x="710" y="593"/>
                    </a:cubicBezTo>
                    <a:cubicBezTo>
                      <a:pt x="709" y="593"/>
                      <a:pt x="709" y="594"/>
                      <a:pt x="709" y="594"/>
                    </a:cubicBezTo>
                    <a:cubicBezTo>
                      <a:pt x="709" y="594"/>
                      <a:pt x="708" y="594"/>
                      <a:pt x="708" y="594"/>
                    </a:cubicBezTo>
                    <a:cubicBezTo>
                      <a:pt x="708" y="594"/>
                      <a:pt x="708" y="595"/>
                      <a:pt x="708" y="595"/>
                    </a:cubicBezTo>
                    <a:cubicBezTo>
                      <a:pt x="708" y="595"/>
                      <a:pt x="708" y="595"/>
                      <a:pt x="708" y="595"/>
                    </a:cubicBezTo>
                    <a:cubicBezTo>
                      <a:pt x="707" y="595"/>
                      <a:pt x="708" y="595"/>
                      <a:pt x="708" y="595"/>
                    </a:cubicBezTo>
                    <a:cubicBezTo>
                      <a:pt x="707" y="595"/>
                      <a:pt x="707" y="595"/>
                      <a:pt x="707" y="595"/>
                    </a:cubicBezTo>
                    <a:cubicBezTo>
                      <a:pt x="707" y="595"/>
                      <a:pt x="707" y="596"/>
                      <a:pt x="707" y="596"/>
                    </a:cubicBezTo>
                    <a:cubicBezTo>
                      <a:pt x="706" y="596"/>
                      <a:pt x="706" y="596"/>
                      <a:pt x="706" y="596"/>
                    </a:cubicBezTo>
                    <a:cubicBezTo>
                      <a:pt x="706" y="596"/>
                      <a:pt x="705" y="597"/>
                      <a:pt x="705" y="597"/>
                    </a:cubicBezTo>
                    <a:cubicBezTo>
                      <a:pt x="705" y="597"/>
                      <a:pt x="705" y="597"/>
                      <a:pt x="705" y="597"/>
                    </a:cubicBezTo>
                    <a:cubicBezTo>
                      <a:pt x="704" y="597"/>
                      <a:pt x="705" y="597"/>
                      <a:pt x="704" y="597"/>
                    </a:cubicBezTo>
                    <a:cubicBezTo>
                      <a:pt x="704" y="597"/>
                      <a:pt x="704" y="597"/>
                      <a:pt x="704" y="598"/>
                    </a:cubicBezTo>
                    <a:cubicBezTo>
                      <a:pt x="702" y="599"/>
                      <a:pt x="701" y="600"/>
                      <a:pt x="698" y="601"/>
                    </a:cubicBezTo>
                    <a:cubicBezTo>
                      <a:pt x="699" y="602"/>
                      <a:pt x="697" y="602"/>
                      <a:pt x="697" y="603"/>
                    </a:cubicBezTo>
                    <a:cubicBezTo>
                      <a:pt x="697" y="603"/>
                      <a:pt x="696" y="603"/>
                      <a:pt x="696" y="603"/>
                    </a:cubicBezTo>
                    <a:cubicBezTo>
                      <a:pt x="695" y="604"/>
                      <a:pt x="695" y="604"/>
                      <a:pt x="695" y="604"/>
                    </a:cubicBezTo>
                    <a:cubicBezTo>
                      <a:pt x="695" y="604"/>
                      <a:pt x="694" y="604"/>
                      <a:pt x="694" y="604"/>
                    </a:cubicBezTo>
                    <a:cubicBezTo>
                      <a:pt x="694" y="604"/>
                      <a:pt x="694" y="604"/>
                      <a:pt x="693" y="605"/>
                    </a:cubicBezTo>
                    <a:cubicBezTo>
                      <a:pt x="693" y="605"/>
                      <a:pt x="692" y="605"/>
                      <a:pt x="692" y="605"/>
                    </a:cubicBezTo>
                    <a:cubicBezTo>
                      <a:pt x="692" y="605"/>
                      <a:pt x="692" y="606"/>
                      <a:pt x="692" y="606"/>
                    </a:cubicBezTo>
                    <a:cubicBezTo>
                      <a:pt x="692" y="606"/>
                      <a:pt x="691" y="606"/>
                      <a:pt x="691" y="606"/>
                    </a:cubicBezTo>
                    <a:cubicBezTo>
                      <a:pt x="691" y="606"/>
                      <a:pt x="690" y="606"/>
                      <a:pt x="689" y="607"/>
                    </a:cubicBezTo>
                    <a:cubicBezTo>
                      <a:pt x="689" y="607"/>
                      <a:pt x="690" y="607"/>
                      <a:pt x="689" y="607"/>
                    </a:cubicBezTo>
                    <a:cubicBezTo>
                      <a:pt x="689" y="607"/>
                      <a:pt x="689" y="607"/>
                      <a:pt x="689" y="607"/>
                    </a:cubicBezTo>
                    <a:cubicBezTo>
                      <a:pt x="689" y="607"/>
                      <a:pt x="689" y="608"/>
                      <a:pt x="688" y="608"/>
                    </a:cubicBezTo>
                    <a:cubicBezTo>
                      <a:pt x="688" y="608"/>
                      <a:pt x="688" y="608"/>
                      <a:pt x="687" y="608"/>
                    </a:cubicBezTo>
                    <a:cubicBezTo>
                      <a:pt x="687" y="608"/>
                      <a:pt x="687" y="608"/>
                      <a:pt x="687" y="608"/>
                    </a:cubicBezTo>
                    <a:cubicBezTo>
                      <a:pt x="686" y="609"/>
                      <a:pt x="686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09"/>
                      <a:pt x="685" y="609"/>
                      <a:pt x="685" y="609"/>
                    </a:cubicBezTo>
                    <a:cubicBezTo>
                      <a:pt x="685" y="610"/>
                      <a:pt x="684" y="609"/>
                      <a:pt x="684" y="610"/>
                    </a:cubicBezTo>
                    <a:cubicBezTo>
                      <a:pt x="684" y="610"/>
                      <a:pt x="684" y="610"/>
                      <a:pt x="684" y="610"/>
                    </a:cubicBezTo>
                    <a:cubicBezTo>
                      <a:pt x="684" y="610"/>
                      <a:pt x="684" y="610"/>
                      <a:pt x="683" y="610"/>
                    </a:cubicBezTo>
                    <a:cubicBezTo>
                      <a:pt x="683" y="610"/>
                      <a:pt x="683" y="610"/>
                      <a:pt x="683" y="610"/>
                    </a:cubicBezTo>
                    <a:cubicBezTo>
                      <a:pt x="682" y="611"/>
                      <a:pt x="682" y="611"/>
                      <a:pt x="681" y="611"/>
                    </a:cubicBezTo>
                    <a:cubicBezTo>
                      <a:pt x="681" y="611"/>
                      <a:pt x="682" y="611"/>
                      <a:pt x="682" y="611"/>
                    </a:cubicBezTo>
                    <a:cubicBezTo>
                      <a:pt x="681" y="612"/>
                      <a:pt x="681" y="611"/>
                      <a:pt x="681" y="612"/>
                    </a:cubicBezTo>
                    <a:cubicBezTo>
                      <a:pt x="681" y="612"/>
                      <a:pt x="681" y="612"/>
                      <a:pt x="680" y="612"/>
                    </a:cubicBezTo>
                    <a:cubicBezTo>
                      <a:pt x="680" y="612"/>
                      <a:pt x="679" y="612"/>
                      <a:pt x="679" y="613"/>
                    </a:cubicBezTo>
                    <a:cubicBezTo>
                      <a:pt x="679" y="613"/>
                      <a:pt x="679" y="613"/>
                      <a:pt x="679" y="613"/>
                    </a:cubicBezTo>
                    <a:cubicBezTo>
                      <a:pt x="679" y="613"/>
                      <a:pt x="677" y="613"/>
                      <a:pt x="677" y="613"/>
                    </a:cubicBezTo>
                    <a:cubicBezTo>
                      <a:pt x="677" y="614"/>
                      <a:pt x="676" y="614"/>
                      <a:pt x="676" y="614"/>
                    </a:cubicBezTo>
                    <a:cubicBezTo>
                      <a:pt x="676" y="614"/>
                      <a:pt x="675" y="615"/>
                      <a:pt x="675" y="615"/>
                    </a:cubicBezTo>
                    <a:cubicBezTo>
                      <a:pt x="674" y="615"/>
                      <a:pt x="673" y="616"/>
                      <a:pt x="672" y="616"/>
                    </a:cubicBezTo>
                    <a:cubicBezTo>
                      <a:pt x="671" y="616"/>
                      <a:pt x="671" y="616"/>
                      <a:pt x="670" y="616"/>
                    </a:cubicBezTo>
                    <a:cubicBezTo>
                      <a:pt x="670" y="617"/>
                      <a:pt x="670" y="616"/>
                      <a:pt x="670" y="617"/>
                    </a:cubicBezTo>
                    <a:cubicBezTo>
                      <a:pt x="669" y="617"/>
                      <a:pt x="669" y="617"/>
                      <a:pt x="669" y="617"/>
                    </a:cubicBezTo>
                    <a:cubicBezTo>
                      <a:pt x="669" y="617"/>
                      <a:pt x="668" y="617"/>
                      <a:pt x="668" y="617"/>
                    </a:cubicBezTo>
                    <a:cubicBezTo>
                      <a:pt x="668" y="617"/>
                      <a:pt x="668" y="618"/>
                      <a:pt x="668" y="618"/>
                    </a:cubicBezTo>
                    <a:cubicBezTo>
                      <a:pt x="667" y="618"/>
                      <a:pt x="666" y="618"/>
                      <a:pt x="665" y="618"/>
                    </a:cubicBezTo>
                    <a:cubicBezTo>
                      <a:pt x="665" y="619"/>
                      <a:pt x="664" y="619"/>
                      <a:pt x="664" y="619"/>
                    </a:cubicBezTo>
                    <a:cubicBezTo>
                      <a:pt x="664" y="619"/>
                      <a:pt x="664" y="619"/>
                      <a:pt x="664" y="619"/>
                    </a:cubicBezTo>
                    <a:cubicBezTo>
                      <a:pt x="663" y="619"/>
                      <a:pt x="663" y="619"/>
                      <a:pt x="663" y="620"/>
                    </a:cubicBezTo>
                    <a:cubicBezTo>
                      <a:pt x="662" y="620"/>
                      <a:pt x="661" y="620"/>
                      <a:pt x="661" y="621"/>
                    </a:cubicBezTo>
                    <a:cubicBezTo>
                      <a:pt x="660" y="621"/>
                      <a:pt x="660" y="621"/>
                      <a:pt x="659" y="621"/>
                    </a:cubicBezTo>
                    <a:cubicBezTo>
                      <a:pt x="659" y="621"/>
                      <a:pt x="659" y="621"/>
                      <a:pt x="658" y="622"/>
                    </a:cubicBezTo>
                    <a:cubicBezTo>
                      <a:pt x="658" y="622"/>
                      <a:pt x="657" y="622"/>
                      <a:pt x="657" y="622"/>
                    </a:cubicBezTo>
                    <a:cubicBezTo>
                      <a:pt x="657" y="622"/>
                      <a:pt x="657" y="622"/>
                      <a:pt x="656" y="622"/>
                    </a:cubicBezTo>
                    <a:cubicBezTo>
                      <a:pt x="655" y="622"/>
                      <a:pt x="655" y="622"/>
                      <a:pt x="654" y="623"/>
                    </a:cubicBezTo>
                    <a:cubicBezTo>
                      <a:pt x="653" y="623"/>
                      <a:pt x="652" y="623"/>
                      <a:pt x="651" y="624"/>
                    </a:cubicBezTo>
                    <a:cubicBezTo>
                      <a:pt x="651" y="624"/>
                      <a:pt x="650" y="624"/>
                      <a:pt x="650" y="624"/>
                    </a:cubicBezTo>
                    <a:cubicBezTo>
                      <a:pt x="647" y="624"/>
                      <a:pt x="644" y="626"/>
                      <a:pt x="641" y="626"/>
                    </a:cubicBezTo>
                    <a:cubicBezTo>
                      <a:pt x="641" y="626"/>
                      <a:pt x="639" y="626"/>
                      <a:pt x="639" y="626"/>
                    </a:cubicBezTo>
                    <a:cubicBezTo>
                      <a:pt x="639" y="627"/>
                      <a:pt x="639" y="627"/>
                      <a:pt x="639" y="627"/>
                    </a:cubicBezTo>
                    <a:cubicBezTo>
                      <a:pt x="605" y="634"/>
                      <a:pt x="566" y="633"/>
                      <a:pt x="542" y="625"/>
                    </a:cubicBezTo>
                    <a:cubicBezTo>
                      <a:pt x="529" y="621"/>
                      <a:pt x="516" y="617"/>
                      <a:pt x="505" y="610"/>
                    </a:cubicBezTo>
                    <a:cubicBezTo>
                      <a:pt x="496" y="604"/>
                      <a:pt x="488" y="593"/>
                      <a:pt x="487" y="581"/>
                    </a:cubicBezTo>
                    <a:cubicBezTo>
                      <a:pt x="487" y="571"/>
                      <a:pt x="493" y="559"/>
                      <a:pt x="502" y="555"/>
                    </a:cubicBezTo>
                    <a:cubicBezTo>
                      <a:pt x="507" y="553"/>
                      <a:pt x="513" y="553"/>
                      <a:pt x="518" y="555"/>
                    </a:cubicBezTo>
                    <a:cubicBezTo>
                      <a:pt x="520" y="556"/>
                      <a:pt x="522" y="557"/>
                      <a:pt x="524" y="560"/>
                    </a:cubicBezTo>
                    <a:cubicBezTo>
                      <a:pt x="524" y="561"/>
                      <a:pt x="524" y="565"/>
                      <a:pt x="524" y="565"/>
                    </a:cubicBezTo>
                    <a:cubicBezTo>
                      <a:pt x="524" y="565"/>
                      <a:pt x="523" y="563"/>
                      <a:pt x="519" y="563"/>
                    </a:cubicBezTo>
                    <a:cubicBezTo>
                      <a:pt x="514" y="562"/>
                      <a:pt x="512" y="562"/>
                      <a:pt x="510" y="563"/>
                    </a:cubicBezTo>
                    <a:cubicBezTo>
                      <a:pt x="506" y="565"/>
                      <a:pt x="505" y="566"/>
                      <a:pt x="503" y="570"/>
                    </a:cubicBezTo>
                    <a:cubicBezTo>
                      <a:pt x="499" y="582"/>
                      <a:pt x="505" y="591"/>
                      <a:pt x="515" y="595"/>
                    </a:cubicBezTo>
                    <a:cubicBezTo>
                      <a:pt x="534" y="604"/>
                      <a:pt x="555" y="586"/>
                      <a:pt x="559" y="567"/>
                    </a:cubicBezTo>
                    <a:cubicBezTo>
                      <a:pt x="560" y="559"/>
                      <a:pt x="561" y="550"/>
                      <a:pt x="558" y="542"/>
                    </a:cubicBezTo>
                    <a:cubicBezTo>
                      <a:pt x="555" y="531"/>
                      <a:pt x="548" y="519"/>
                      <a:pt x="537" y="514"/>
                    </a:cubicBezTo>
                    <a:cubicBezTo>
                      <a:pt x="526" y="508"/>
                      <a:pt x="514" y="507"/>
                      <a:pt x="504" y="515"/>
                    </a:cubicBezTo>
                    <a:cubicBezTo>
                      <a:pt x="506" y="514"/>
                      <a:pt x="504" y="506"/>
                      <a:pt x="503" y="505"/>
                    </a:cubicBezTo>
                    <a:cubicBezTo>
                      <a:pt x="489" y="483"/>
                      <a:pt x="453" y="482"/>
                      <a:pt x="435" y="498"/>
                    </a:cubicBezTo>
                    <a:cubicBezTo>
                      <a:pt x="422" y="510"/>
                      <a:pt x="415" y="527"/>
                      <a:pt x="420" y="545"/>
                    </a:cubicBezTo>
                    <a:cubicBezTo>
                      <a:pt x="420" y="548"/>
                      <a:pt x="418" y="547"/>
                      <a:pt x="411" y="552"/>
                    </a:cubicBezTo>
                    <a:cubicBezTo>
                      <a:pt x="396" y="563"/>
                      <a:pt x="400" y="585"/>
                      <a:pt x="407" y="599"/>
                    </a:cubicBezTo>
                    <a:cubicBezTo>
                      <a:pt x="414" y="612"/>
                      <a:pt x="426" y="623"/>
                      <a:pt x="439" y="630"/>
                    </a:cubicBezTo>
                    <a:cubicBezTo>
                      <a:pt x="467" y="645"/>
                      <a:pt x="498" y="651"/>
                      <a:pt x="529" y="656"/>
                    </a:cubicBezTo>
                    <a:cubicBezTo>
                      <a:pt x="551" y="659"/>
                      <a:pt x="573" y="659"/>
                      <a:pt x="595" y="656"/>
                    </a:cubicBezTo>
                    <a:cubicBezTo>
                      <a:pt x="603" y="655"/>
                      <a:pt x="611" y="654"/>
                      <a:pt x="619" y="652"/>
                    </a:cubicBezTo>
                    <a:cubicBezTo>
                      <a:pt x="628" y="649"/>
                      <a:pt x="638" y="646"/>
                      <a:pt x="647" y="643"/>
                    </a:cubicBezTo>
                    <a:cubicBezTo>
                      <a:pt x="648" y="643"/>
                      <a:pt x="649" y="643"/>
                      <a:pt x="650" y="642"/>
                    </a:cubicBezTo>
                    <a:cubicBezTo>
                      <a:pt x="650" y="642"/>
                      <a:pt x="650" y="642"/>
                      <a:pt x="651" y="642"/>
                    </a:cubicBezTo>
                    <a:cubicBezTo>
                      <a:pt x="650" y="642"/>
                      <a:pt x="650" y="643"/>
                      <a:pt x="649" y="643"/>
                    </a:cubicBezTo>
                    <a:cubicBezTo>
                      <a:pt x="649" y="643"/>
                      <a:pt x="648" y="643"/>
                      <a:pt x="648" y="643"/>
                    </a:cubicBezTo>
                    <a:cubicBezTo>
                      <a:pt x="648" y="643"/>
                      <a:pt x="648" y="644"/>
                      <a:pt x="647" y="644"/>
                    </a:cubicBezTo>
                    <a:cubicBezTo>
                      <a:pt x="646" y="644"/>
                      <a:pt x="646" y="644"/>
                      <a:pt x="645" y="645"/>
                    </a:cubicBezTo>
                    <a:cubicBezTo>
                      <a:pt x="645" y="645"/>
                      <a:pt x="644" y="645"/>
                      <a:pt x="644" y="645"/>
                    </a:cubicBezTo>
                    <a:cubicBezTo>
                      <a:pt x="643" y="645"/>
                      <a:pt x="642" y="646"/>
                      <a:pt x="642" y="646"/>
                    </a:cubicBezTo>
                    <a:cubicBezTo>
                      <a:pt x="641" y="646"/>
                      <a:pt x="640" y="647"/>
                      <a:pt x="639" y="647"/>
                    </a:cubicBezTo>
                    <a:cubicBezTo>
                      <a:pt x="639" y="647"/>
                      <a:pt x="639" y="647"/>
                      <a:pt x="638" y="647"/>
                    </a:cubicBezTo>
                    <a:cubicBezTo>
                      <a:pt x="638" y="648"/>
                      <a:pt x="638" y="647"/>
                      <a:pt x="637" y="648"/>
                    </a:cubicBezTo>
                    <a:cubicBezTo>
                      <a:pt x="637" y="648"/>
                      <a:pt x="637" y="648"/>
                      <a:pt x="636" y="648"/>
                    </a:cubicBezTo>
                    <a:cubicBezTo>
                      <a:pt x="636" y="648"/>
                      <a:pt x="635" y="648"/>
                      <a:pt x="635" y="648"/>
                    </a:cubicBezTo>
                    <a:cubicBezTo>
                      <a:pt x="635" y="649"/>
                      <a:pt x="634" y="649"/>
                      <a:pt x="634" y="649"/>
                    </a:cubicBezTo>
                    <a:cubicBezTo>
                      <a:pt x="634" y="649"/>
                      <a:pt x="633" y="649"/>
                      <a:pt x="633" y="649"/>
                    </a:cubicBezTo>
                    <a:cubicBezTo>
                      <a:pt x="632" y="649"/>
                      <a:pt x="632" y="650"/>
                      <a:pt x="632" y="650"/>
                    </a:cubicBezTo>
                    <a:cubicBezTo>
                      <a:pt x="631" y="650"/>
                      <a:pt x="631" y="650"/>
                      <a:pt x="630" y="650"/>
                    </a:cubicBezTo>
                    <a:cubicBezTo>
                      <a:pt x="630" y="650"/>
                      <a:pt x="630" y="651"/>
                      <a:pt x="630" y="651"/>
                    </a:cubicBezTo>
                    <a:cubicBezTo>
                      <a:pt x="629" y="651"/>
                      <a:pt x="629" y="651"/>
                      <a:pt x="628" y="651"/>
                    </a:cubicBezTo>
                    <a:cubicBezTo>
                      <a:pt x="628" y="651"/>
                      <a:pt x="628" y="651"/>
                      <a:pt x="627" y="652"/>
                    </a:cubicBezTo>
                    <a:cubicBezTo>
                      <a:pt x="627" y="652"/>
                      <a:pt x="626" y="652"/>
                      <a:pt x="626" y="652"/>
                    </a:cubicBezTo>
                    <a:cubicBezTo>
                      <a:pt x="626" y="652"/>
                      <a:pt x="625" y="652"/>
                      <a:pt x="625" y="652"/>
                    </a:cubicBezTo>
                    <a:cubicBezTo>
                      <a:pt x="625" y="653"/>
                      <a:pt x="624" y="652"/>
                      <a:pt x="624" y="653"/>
                    </a:cubicBezTo>
                    <a:cubicBezTo>
                      <a:pt x="624" y="653"/>
                      <a:pt x="623" y="653"/>
                      <a:pt x="623" y="653"/>
                    </a:cubicBezTo>
                    <a:cubicBezTo>
                      <a:pt x="622" y="653"/>
                      <a:pt x="621" y="653"/>
                      <a:pt x="620" y="654"/>
                    </a:cubicBezTo>
                    <a:cubicBezTo>
                      <a:pt x="620" y="654"/>
                      <a:pt x="620" y="654"/>
                      <a:pt x="619" y="654"/>
                    </a:cubicBezTo>
                    <a:cubicBezTo>
                      <a:pt x="619" y="654"/>
                      <a:pt x="618" y="654"/>
                      <a:pt x="618" y="655"/>
                    </a:cubicBezTo>
                    <a:cubicBezTo>
                      <a:pt x="617" y="655"/>
                      <a:pt x="617" y="655"/>
                      <a:pt x="616" y="655"/>
                    </a:cubicBezTo>
                    <a:cubicBezTo>
                      <a:pt x="615" y="655"/>
                      <a:pt x="615" y="655"/>
                      <a:pt x="615" y="656"/>
                    </a:cubicBezTo>
                    <a:cubicBezTo>
                      <a:pt x="614" y="656"/>
                      <a:pt x="614" y="656"/>
                      <a:pt x="614" y="656"/>
                    </a:cubicBezTo>
                    <a:cubicBezTo>
                      <a:pt x="612" y="657"/>
                      <a:pt x="611" y="657"/>
                      <a:pt x="610" y="657"/>
                    </a:cubicBezTo>
                    <a:cubicBezTo>
                      <a:pt x="609" y="657"/>
                      <a:pt x="609" y="657"/>
                      <a:pt x="609" y="657"/>
                    </a:cubicBezTo>
                    <a:cubicBezTo>
                      <a:pt x="608" y="658"/>
                      <a:pt x="607" y="658"/>
                      <a:pt x="606" y="658"/>
                    </a:cubicBezTo>
                    <a:cubicBezTo>
                      <a:pt x="606" y="658"/>
                      <a:pt x="605" y="658"/>
                      <a:pt x="605" y="659"/>
                    </a:cubicBezTo>
                    <a:cubicBezTo>
                      <a:pt x="605" y="659"/>
                      <a:pt x="605" y="658"/>
                      <a:pt x="604" y="658"/>
                    </a:cubicBezTo>
                    <a:cubicBezTo>
                      <a:pt x="604" y="659"/>
                      <a:pt x="604" y="659"/>
                      <a:pt x="604" y="659"/>
                    </a:cubicBezTo>
                    <a:cubicBezTo>
                      <a:pt x="603" y="659"/>
                      <a:pt x="602" y="659"/>
                      <a:pt x="601" y="659"/>
                    </a:cubicBezTo>
                    <a:cubicBezTo>
                      <a:pt x="601" y="659"/>
                      <a:pt x="601" y="660"/>
                      <a:pt x="600" y="660"/>
                    </a:cubicBezTo>
                    <a:cubicBezTo>
                      <a:pt x="600" y="660"/>
                      <a:pt x="600" y="660"/>
                      <a:pt x="600" y="660"/>
                    </a:cubicBezTo>
                    <a:cubicBezTo>
                      <a:pt x="599" y="660"/>
                      <a:pt x="599" y="660"/>
                      <a:pt x="599" y="660"/>
                    </a:cubicBezTo>
                    <a:cubicBezTo>
                      <a:pt x="596" y="661"/>
                      <a:pt x="592" y="660"/>
                      <a:pt x="589" y="661"/>
                    </a:cubicBezTo>
                    <a:cubicBezTo>
                      <a:pt x="589" y="661"/>
                      <a:pt x="589" y="661"/>
                      <a:pt x="589" y="661"/>
                    </a:cubicBezTo>
                    <a:cubicBezTo>
                      <a:pt x="588" y="661"/>
                      <a:pt x="588" y="661"/>
                      <a:pt x="588" y="661"/>
                    </a:cubicBezTo>
                    <a:cubicBezTo>
                      <a:pt x="588" y="661"/>
                      <a:pt x="587" y="662"/>
                      <a:pt x="587" y="662"/>
                    </a:cubicBezTo>
                    <a:cubicBezTo>
                      <a:pt x="587" y="662"/>
                      <a:pt x="586" y="662"/>
                      <a:pt x="586" y="662"/>
                    </a:cubicBezTo>
                    <a:cubicBezTo>
                      <a:pt x="586" y="662"/>
                      <a:pt x="586" y="662"/>
                      <a:pt x="586" y="662"/>
                    </a:cubicBezTo>
                    <a:cubicBezTo>
                      <a:pt x="583" y="662"/>
                      <a:pt x="581" y="663"/>
                      <a:pt x="579" y="663"/>
                    </a:cubicBezTo>
                    <a:cubicBezTo>
                      <a:pt x="576" y="664"/>
                      <a:pt x="539" y="662"/>
                      <a:pt x="512" y="660"/>
                    </a:cubicBezTo>
                    <a:cubicBezTo>
                      <a:pt x="486" y="657"/>
                      <a:pt x="444" y="646"/>
                      <a:pt x="443" y="645"/>
                    </a:cubicBezTo>
                    <a:cubicBezTo>
                      <a:pt x="443" y="645"/>
                      <a:pt x="442" y="645"/>
                      <a:pt x="442" y="645"/>
                    </a:cubicBezTo>
                    <a:cubicBezTo>
                      <a:pt x="440" y="644"/>
                      <a:pt x="439" y="644"/>
                      <a:pt x="438" y="644"/>
                    </a:cubicBezTo>
                    <a:cubicBezTo>
                      <a:pt x="438" y="644"/>
                      <a:pt x="435" y="644"/>
                      <a:pt x="434" y="643"/>
                    </a:cubicBezTo>
                    <a:cubicBezTo>
                      <a:pt x="434" y="643"/>
                      <a:pt x="434" y="644"/>
                      <a:pt x="433" y="644"/>
                    </a:cubicBezTo>
                    <a:cubicBezTo>
                      <a:pt x="433" y="644"/>
                      <a:pt x="433" y="643"/>
                      <a:pt x="433" y="643"/>
                    </a:cubicBezTo>
                    <a:cubicBezTo>
                      <a:pt x="432" y="643"/>
                      <a:pt x="431" y="643"/>
                      <a:pt x="431" y="643"/>
                    </a:cubicBezTo>
                    <a:cubicBezTo>
                      <a:pt x="430" y="643"/>
                      <a:pt x="430" y="643"/>
                      <a:pt x="429" y="642"/>
                    </a:cubicBezTo>
                    <a:cubicBezTo>
                      <a:pt x="429" y="642"/>
                      <a:pt x="428" y="642"/>
                      <a:pt x="427" y="642"/>
                    </a:cubicBezTo>
                    <a:cubicBezTo>
                      <a:pt x="426" y="642"/>
                      <a:pt x="425" y="642"/>
                      <a:pt x="424" y="642"/>
                    </a:cubicBezTo>
                    <a:cubicBezTo>
                      <a:pt x="424" y="642"/>
                      <a:pt x="423" y="642"/>
                      <a:pt x="423" y="642"/>
                    </a:cubicBezTo>
                    <a:cubicBezTo>
                      <a:pt x="422" y="642"/>
                      <a:pt x="422" y="642"/>
                      <a:pt x="421" y="642"/>
                    </a:cubicBezTo>
                    <a:cubicBezTo>
                      <a:pt x="421" y="642"/>
                      <a:pt x="421" y="641"/>
                      <a:pt x="420" y="641"/>
                    </a:cubicBezTo>
                    <a:cubicBezTo>
                      <a:pt x="417" y="640"/>
                      <a:pt x="418" y="641"/>
                      <a:pt x="416" y="640"/>
                    </a:cubicBezTo>
                    <a:cubicBezTo>
                      <a:pt x="415" y="640"/>
                      <a:pt x="414" y="640"/>
                      <a:pt x="413" y="639"/>
                    </a:cubicBezTo>
                    <a:cubicBezTo>
                      <a:pt x="412" y="640"/>
                      <a:pt x="409" y="640"/>
                      <a:pt x="408" y="639"/>
                    </a:cubicBezTo>
                    <a:cubicBezTo>
                      <a:pt x="407" y="639"/>
                      <a:pt x="405" y="639"/>
                      <a:pt x="404" y="639"/>
                    </a:cubicBezTo>
                    <a:cubicBezTo>
                      <a:pt x="403" y="639"/>
                      <a:pt x="403" y="638"/>
                      <a:pt x="401" y="638"/>
                    </a:cubicBezTo>
                    <a:cubicBezTo>
                      <a:pt x="400" y="638"/>
                      <a:pt x="400" y="640"/>
                      <a:pt x="399" y="639"/>
                    </a:cubicBezTo>
                    <a:cubicBezTo>
                      <a:pt x="397" y="638"/>
                      <a:pt x="393" y="638"/>
                      <a:pt x="392" y="638"/>
                    </a:cubicBezTo>
                    <a:cubicBezTo>
                      <a:pt x="392" y="638"/>
                      <a:pt x="392" y="638"/>
                      <a:pt x="391" y="638"/>
                    </a:cubicBezTo>
                    <a:cubicBezTo>
                      <a:pt x="390" y="638"/>
                      <a:pt x="390" y="639"/>
                      <a:pt x="389" y="639"/>
                    </a:cubicBezTo>
                    <a:cubicBezTo>
                      <a:pt x="389" y="638"/>
                      <a:pt x="389" y="639"/>
                      <a:pt x="389" y="639"/>
                    </a:cubicBezTo>
                    <a:cubicBezTo>
                      <a:pt x="388" y="639"/>
                      <a:pt x="386" y="639"/>
                      <a:pt x="386" y="639"/>
                    </a:cubicBezTo>
                    <a:cubicBezTo>
                      <a:pt x="385" y="639"/>
                      <a:pt x="384" y="639"/>
                      <a:pt x="383" y="639"/>
                    </a:cubicBezTo>
                    <a:cubicBezTo>
                      <a:pt x="382" y="639"/>
                      <a:pt x="382" y="641"/>
                      <a:pt x="381" y="640"/>
                    </a:cubicBezTo>
                    <a:cubicBezTo>
                      <a:pt x="380" y="642"/>
                      <a:pt x="382" y="642"/>
                      <a:pt x="381" y="642"/>
                    </a:cubicBezTo>
                    <a:cubicBezTo>
                      <a:pt x="380" y="642"/>
                      <a:pt x="378" y="642"/>
                      <a:pt x="378" y="642"/>
                    </a:cubicBezTo>
                    <a:cubicBezTo>
                      <a:pt x="376" y="643"/>
                      <a:pt x="374" y="643"/>
                      <a:pt x="373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2" y="643"/>
                      <a:pt x="372" y="643"/>
                      <a:pt x="372" y="643"/>
                    </a:cubicBezTo>
                    <a:cubicBezTo>
                      <a:pt x="371" y="643"/>
                      <a:pt x="371" y="644"/>
                      <a:pt x="371" y="644"/>
                    </a:cubicBezTo>
                    <a:cubicBezTo>
                      <a:pt x="370" y="644"/>
                      <a:pt x="370" y="643"/>
                      <a:pt x="369" y="643"/>
                    </a:cubicBezTo>
                    <a:cubicBezTo>
                      <a:pt x="369" y="643"/>
                      <a:pt x="369" y="644"/>
                      <a:pt x="369" y="644"/>
                    </a:cubicBezTo>
                    <a:cubicBezTo>
                      <a:pt x="368" y="644"/>
                      <a:pt x="367" y="643"/>
                      <a:pt x="367" y="644"/>
                    </a:cubicBezTo>
                    <a:cubicBezTo>
                      <a:pt x="366" y="644"/>
                      <a:pt x="365" y="645"/>
                      <a:pt x="364" y="645"/>
                    </a:cubicBezTo>
                    <a:cubicBezTo>
                      <a:pt x="361" y="646"/>
                      <a:pt x="359" y="647"/>
                      <a:pt x="357" y="648"/>
                    </a:cubicBezTo>
                    <a:cubicBezTo>
                      <a:pt x="356" y="648"/>
                      <a:pt x="355" y="649"/>
                      <a:pt x="353" y="649"/>
                    </a:cubicBezTo>
                    <a:cubicBezTo>
                      <a:pt x="353" y="651"/>
                      <a:pt x="351" y="652"/>
                      <a:pt x="350" y="652"/>
                    </a:cubicBezTo>
                    <a:cubicBezTo>
                      <a:pt x="350" y="653"/>
                      <a:pt x="349" y="653"/>
                      <a:pt x="348" y="654"/>
                    </a:cubicBezTo>
                    <a:cubicBezTo>
                      <a:pt x="347" y="654"/>
                      <a:pt x="346" y="655"/>
                      <a:pt x="345" y="654"/>
                    </a:cubicBezTo>
                    <a:cubicBezTo>
                      <a:pt x="345" y="653"/>
                      <a:pt x="347" y="653"/>
                      <a:pt x="347" y="652"/>
                    </a:cubicBezTo>
                    <a:cubicBezTo>
                      <a:pt x="347" y="651"/>
                      <a:pt x="348" y="651"/>
                      <a:pt x="348" y="650"/>
                    </a:cubicBezTo>
                    <a:cubicBezTo>
                      <a:pt x="350" y="650"/>
                      <a:pt x="351" y="649"/>
                      <a:pt x="352" y="648"/>
                    </a:cubicBezTo>
                    <a:cubicBezTo>
                      <a:pt x="352" y="648"/>
                      <a:pt x="353" y="648"/>
                      <a:pt x="353" y="648"/>
                    </a:cubicBezTo>
                    <a:cubicBezTo>
                      <a:pt x="353" y="648"/>
                      <a:pt x="354" y="647"/>
                      <a:pt x="354" y="647"/>
                    </a:cubicBezTo>
                    <a:cubicBezTo>
                      <a:pt x="355" y="646"/>
                      <a:pt x="357" y="646"/>
                      <a:pt x="358" y="645"/>
                    </a:cubicBezTo>
                    <a:cubicBezTo>
                      <a:pt x="359" y="646"/>
                      <a:pt x="359" y="645"/>
                      <a:pt x="360" y="645"/>
                    </a:cubicBezTo>
                    <a:cubicBezTo>
                      <a:pt x="361" y="644"/>
                      <a:pt x="361" y="644"/>
                      <a:pt x="363" y="643"/>
                    </a:cubicBezTo>
                    <a:cubicBezTo>
                      <a:pt x="363" y="643"/>
                      <a:pt x="364" y="644"/>
                      <a:pt x="364" y="643"/>
                    </a:cubicBezTo>
                    <a:cubicBezTo>
                      <a:pt x="364" y="643"/>
                      <a:pt x="364" y="643"/>
                      <a:pt x="365" y="643"/>
                    </a:cubicBezTo>
                    <a:cubicBezTo>
                      <a:pt x="365" y="643"/>
                      <a:pt x="365" y="643"/>
                      <a:pt x="366" y="643"/>
                    </a:cubicBezTo>
                    <a:cubicBezTo>
                      <a:pt x="366" y="643"/>
                      <a:pt x="366" y="642"/>
                      <a:pt x="367" y="642"/>
                    </a:cubicBezTo>
                    <a:cubicBezTo>
                      <a:pt x="367" y="642"/>
                      <a:pt x="368" y="642"/>
                      <a:pt x="368" y="642"/>
                    </a:cubicBezTo>
                    <a:cubicBezTo>
                      <a:pt x="368" y="642"/>
                      <a:pt x="369" y="642"/>
                      <a:pt x="369" y="642"/>
                    </a:cubicBezTo>
                    <a:cubicBezTo>
                      <a:pt x="370" y="642"/>
                      <a:pt x="370" y="642"/>
                      <a:pt x="370" y="642"/>
                    </a:cubicBezTo>
                    <a:cubicBezTo>
                      <a:pt x="371" y="642"/>
                      <a:pt x="371" y="641"/>
                      <a:pt x="372" y="641"/>
                    </a:cubicBezTo>
                    <a:cubicBezTo>
                      <a:pt x="372" y="641"/>
                      <a:pt x="373" y="642"/>
                      <a:pt x="373" y="642"/>
                    </a:cubicBezTo>
                    <a:cubicBezTo>
                      <a:pt x="374" y="641"/>
                      <a:pt x="374" y="640"/>
                      <a:pt x="375" y="640"/>
                    </a:cubicBezTo>
                    <a:cubicBezTo>
                      <a:pt x="377" y="641"/>
                      <a:pt x="378" y="641"/>
                      <a:pt x="378" y="640"/>
                    </a:cubicBezTo>
                    <a:cubicBezTo>
                      <a:pt x="378" y="639"/>
                      <a:pt x="377" y="640"/>
                      <a:pt x="377" y="640"/>
                    </a:cubicBezTo>
                    <a:cubicBezTo>
                      <a:pt x="376" y="640"/>
                      <a:pt x="375" y="640"/>
                      <a:pt x="374" y="640"/>
                    </a:cubicBezTo>
                    <a:cubicBezTo>
                      <a:pt x="374" y="640"/>
                      <a:pt x="374" y="640"/>
                      <a:pt x="373" y="640"/>
                    </a:cubicBezTo>
                    <a:cubicBezTo>
                      <a:pt x="373" y="640"/>
                      <a:pt x="373" y="640"/>
                      <a:pt x="372" y="640"/>
                    </a:cubicBezTo>
                    <a:cubicBezTo>
                      <a:pt x="371" y="640"/>
                      <a:pt x="371" y="640"/>
                      <a:pt x="370" y="641"/>
                    </a:cubicBezTo>
                    <a:cubicBezTo>
                      <a:pt x="369" y="641"/>
                      <a:pt x="369" y="640"/>
                      <a:pt x="368" y="640"/>
                    </a:cubicBezTo>
                    <a:cubicBezTo>
                      <a:pt x="367" y="641"/>
                      <a:pt x="366" y="641"/>
                      <a:pt x="365" y="642"/>
                    </a:cubicBezTo>
                    <a:cubicBezTo>
                      <a:pt x="364" y="641"/>
                      <a:pt x="363" y="642"/>
                      <a:pt x="361" y="642"/>
                    </a:cubicBezTo>
                    <a:cubicBezTo>
                      <a:pt x="361" y="642"/>
                      <a:pt x="360" y="644"/>
                      <a:pt x="359" y="644"/>
                    </a:cubicBezTo>
                    <a:cubicBezTo>
                      <a:pt x="358" y="643"/>
                      <a:pt x="357" y="644"/>
                      <a:pt x="355" y="644"/>
                    </a:cubicBezTo>
                    <a:cubicBezTo>
                      <a:pt x="355" y="645"/>
                      <a:pt x="354" y="645"/>
                      <a:pt x="353" y="646"/>
                    </a:cubicBezTo>
                    <a:cubicBezTo>
                      <a:pt x="353" y="646"/>
                      <a:pt x="353" y="646"/>
                      <a:pt x="352" y="646"/>
                    </a:cubicBezTo>
                    <a:cubicBezTo>
                      <a:pt x="352" y="646"/>
                      <a:pt x="351" y="647"/>
                      <a:pt x="350" y="646"/>
                    </a:cubicBezTo>
                    <a:cubicBezTo>
                      <a:pt x="349" y="648"/>
                      <a:pt x="347" y="649"/>
                      <a:pt x="345" y="649"/>
                    </a:cubicBezTo>
                    <a:cubicBezTo>
                      <a:pt x="345" y="650"/>
                      <a:pt x="344" y="650"/>
                      <a:pt x="344" y="651"/>
                    </a:cubicBezTo>
                    <a:cubicBezTo>
                      <a:pt x="343" y="651"/>
                      <a:pt x="342" y="652"/>
                      <a:pt x="341" y="652"/>
                    </a:cubicBezTo>
                    <a:cubicBezTo>
                      <a:pt x="340" y="655"/>
                      <a:pt x="339" y="655"/>
                      <a:pt x="339" y="656"/>
                    </a:cubicBezTo>
                    <a:cubicBezTo>
                      <a:pt x="338" y="656"/>
                      <a:pt x="337" y="657"/>
                      <a:pt x="337" y="657"/>
                    </a:cubicBezTo>
                    <a:cubicBezTo>
                      <a:pt x="336" y="659"/>
                      <a:pt x="335" y="659"/>
                      <a:pt x="334" y="660"/>
                    </a:cubicBezTo>
                    <a:cubicBezTo>
                      <a:pt x="330" y="664"/>
                      <a:pt x="329" y="671"/>
                      <a:pt x="330" y="672"/>
                    </a:cubicBezTo>
                    <a:cubicBezTo>
                      <a:pt x="329" y="672"/>
                      <a:pt x="329" y="674"/>
                      <a:pt x="329" y="675"/>
                    </a:cubicBezTo>
                    <a:cubicBezTo>
                      <a:pt x="330" y="675"/>
                      <a:pt x="330" y="676"/>
                      <a:pt x="330" y="676"/>
                    </a:cubicBezTo>
                    <a:cubicBezTo>
                      <a:pt x="329" y="677"/>
                      <a:pt x="330" y="679"/>
                      <a:pt x="330" y="679"/>
                    </a:cubicBezTo>
                    <a:cubicBezTo>
                      <a:pt x="332" y="683"/>
                      <a:pt x="332" y="683"/>
                      <a:pt x="332" y="683"/>
                    </a:cubicBezTo>
                    <a:cubicBezTo>
                      <a:pt x="311" y="686"/>
                      <a:pt x="293" y="704"/>
                      <a:pt x="301" y="737"/>
                    </a:cubicBezTo>
                    <a:cubicBezTo>
                      <a:pt x="310" y="776"/>
                      <a:pt x="347" y="767"/>
                      <a:pt x="347" y="767"/>
                    </a:cubicBezTo>
                    <a:cubicBezTo>
                      <a:pt x="347" y="767"/>
                      <a:pt x="348" y="772"/>
                      <a:pt x="348" y="773"/>
                    </a:cubicBezTo>
                    <a:cubicBezTo>
                      <a:pt x="349" y="777"/>
                      <a:pt x="351" y="781"/>
                      <a:pt x="353" y="784"/>
                    </a:cubicBezTo>
                    <a:cubicBezTo>
                      <a:pt x="361" y="796"/>
                      <a:pt x="376" y="800"/>
                      <a:pt x="389" y="800"/>
                    </a:cubicBezTo>
                    <a:cubicBezTo>
                      <a:pt x="396" y="800"/>
                      <a:pt x="403" y="800"/>
                      <a:pt x="410" y="798"/>
                    </a:cubicBezTo>
                    <a:cubicBezTo>
                      <a:pt x="426" y="795"/>
                      <a:pt x="442" y="784"/>
                      <a:pt x="448" y="767"/>
                    </a:cubicBezTo>
                    <a:cubicBezTo>
                      <a:pt x="455" y="751"/>
                      <a:pt x="451" y="729"/>
                      <a:pt x="434" y="720"/>
                    </a:cubicBezTo>
                    <a:cubicBezTo>
                      <a:pt x="431" y="719"/>
                      <a:pt x="428" y="718"/>
                      <a:pt x="424" y="718"/>
                    </a:cubicBezTo>
                    <a:cubicBezTo>
                      <a:pt x="414" y="717"/>
                      <a:pt x="400" y="725"/>
                      <a:pt x="396" y="735"/>
                    </a:cubicBezTo>
                    <a:cubicBezTo>
                      <a:pt x="394" y="740"/>
                      <a:pt x="394" y="747"/>
                      <a:pt x="398" y="751"/>
                    </a:cubicBezTo>
                    <a:cubicBezTo>
                      <a:pt x="401" y="753"/>
                      <a:pt x="404" y="755"/>
                      <a:pt x="407" y="754"/>
                    </a:cubicBezTo>
                    <a:cubicBezTo>
                      <a:pt x="410" y="754"/>
                      <a:pt x="417" y="753"/>
                      <a:pt x="418" y="752"/>
                    </a:cubicBezTo>
                    <a:cubicBezTo>
                      <a:pt x="419" y="751"/>
                      <a:pt x="419" y="750"/>
                      <a:pt x="419" y="751"/>
                    </a:cubicBezTo>
                    <a:cubicBezTo>
                      <a:pt x="420" y="756"/>
                      <a:pt x="416" y="762"/>
                      <a:pt x="412" y="764"/>
                    </a:cubicBezTo>
                    <a:cubicBezTo>
                      <a:pt x="407" y="768"/>
                      <a:pt x="399" y="768"/>
                      <a:pt x="393" y="766"/>
                    </a:cubicBezTo>
                    <a:cubicBezTo>
                      <a:pt x="390" y="765"/>
                      <a:pt x="386" y="763"/>
                      <a:pt x="384" y="760"/>
                    </a:cubicBezTo>
                    <a:cubicBezTo>
                      <a:pt x="380" y="756"/>
                      <a:pt x="378" y="749"/>
                      <a:pt x="378" y="743"/>
                    </a:cubicBezTo>
                    <a:cubicBezTo>
                      <a:pt x="377" y="736"/>
                      <a:pt x="379" y="729"/>
                      <a:pt x="381" y="722"/>
                    </a:cubicBezTo>
                    <a:cubicBezTo>
                      <a:pt x="385" y="709"/>
                      <a:pt x="396" y="703"/>
                      <a:pt x="407" y="699"/>
                    </a:cubicBezTo>
                    <a:cubicBezTo>
                      <a:pt x="417" y="695"/>
                      <a:pt x="427" y="695"/>
                      <a:pt x="436" y="694"/>
                    </a:cubicBezTo>
                    <a:cubicBezTo>
                      <a:pt x="442" y="694"/>
                      <a:pt x="447" y="694"/>
                      <a:pt x="453" y="694"/>
                    </a:cubicBezTo>
                    <a:cubicBezTo>
                      <a:pt x="462" y="694"/>
                      <a:pt x="471" y="694"/>
                      <a:pt x="480" y="695"/>
                    </a:cubicBezTo>
                    <a:cubicBezTo>
                      <a:pt x="488" y="695"/>
                      <a:pt x="495" y="696"/>
                      <a:pt x="503" y="696"/>
                    </a:cubicBezTo>
                    <a:cubicBezTo>
                      <a:pt x="516" y="696"/>
                      <a:pt x="530" y="696"/>
                      <a:pt x="543" y="694"/>
                    </a:cubicBezTo>
                    <a:cubicBezTo>
                      <a:pt x="554" y="693"/>
                      <a:pt x="566" y="691"/>
                      <a:pt x="578" y="688"/>
                    </a:cubicBezTo>
                    <a:cubicBezTo>
                      <a:pt x="589" y="686"/>
                      <a:pt x="600" y="683"/>
                      <a:pt x="611" y="678"/>
                    </a:cubicBezTo>
                    <a:cubicBezTo>
                      <a:pt x="611" y="678"/>
                      <a:pt x="612" y="678"/>
                      <a:pt x="612" y="678"/>
                    </a:cubicBezTo>
                    <a:cubicBezTo>
                      <a:pt x="612" y="678"/>
                      <a:pt x="613" y="677"/>
                      <a:pt x="613" y="677"/>
                    </a:cubicBezTo>
                    <a:cubicBezTo>
                      <a:pt x="614" y="677"/>
                      <a:pt x="613" y="677"/>
                      <a:pt x="614" y="677"/>
                    </a:cubicBezTo>
                    <a:cubicBezTo>
                      <a:pt x="615" y="676"/>
                      <a:pt x="618" y="676"/>
                      <a:pt x="618" y="676"/>
                    </a:cubicBezTo>
                    <a:cubicBezTo>
                      <a:pt x="619" y="675"/>
                      <a:pt x="619" y="675"/>
                      <a:pt x="620" y="674"/>
                    </a:cubicBezTo>
                    <a:cubicBezTo>
                      <a:pt x="620" y="674"/>
                      <a:pt x="620" y="674"/>
                      <a:pt x="621" y="674"/>
                    </a:cubicBezTo>
                    <a:cubicBezTo>
                      <a:pt x="622" y="674"/>
                      <a:pt x="622" y="672"/>
                      <a:pt x="623" y="673"/>
                    </a:cubicBezTo>
                    <a:cubicBezTo>
                      <a:pt x="623" y="673"/>
                      <a:pt x="622" y="674"/>
                      <a:pt x="623" y="674"/>
                    </a:cubicBezTo>
                    <a:cubicBezTo>
                      <a:pt x="623" y="673"/>
                      <a:pt x="625" y="673"/>
                      <a:pt x="625" y="673"/>
                    </a:cubicBezTo>
                    <a:cubicBezTo>
                      <a:pt x="625" y="673"/>
                      <a:pt x="625" y="673"/>
                      <a:pt x="625" y="672"/>
                    </a:cubicBezTo>
                    <a:cubicBezTo>
                      <a:pt x="626" y="672"/>
                      <a:pt x="627" y="672"/>
                      <a:pt x="628" y="671"/>
                    </a:cubicBezTo>
                    <a:cubicBezTo>
                      <a:pt x="629" y="671"/>
                      <a:pt x="629" y="671"/>
                      <a:pt x="630" y="671"/>
                    </a:cubicBezTo>
                    <a:cubicBezTo>
                      <a:pt x="631" y="670"/>
                      <a:pt x="632" y="670"/>
                      <a:pt x="633" y="669"/>
                    </a:cubicBezTo>
                    <a:cubicBezTo>
                      <a:pt x="634" y="668"/>
                      <a:pt x="635" y="668"/>
                      <a:pt x="636" y="667"/>
                    </a:cubicBezTo>
                    <a:cubicBezTo>
                      <a:pt x="638" y="666"/>
                      <a:pt x="640" y="666"/>
                      <a:pt x="641" y="665"/>
                    </a:cubicBezTo>
                    <a:cubicBezTo>
                      <a:pt x="642" y="665"/>
                      <a:pt x="643" y="664"/>
                      <a:pt x="644" y="664"/>
                    </a:cubicBezTo>
                    <a:cubicBezTo>
                      <a:pt x="645" y="663"/>
                      <a:pt x="647" y="662"/>
                      <a:pt x="647" y="662"/>
                    </a:cubicBezTo>
                    <a:cubicBezTo>
                      <a:pt x="648" y="662"/>
                      <a:pt x="648" y="662"/>
                      <a:pt x="648" y="662"/>
                    </a:cubicBezTo>
                    <a:cubicBezTo>
                      <a:pt x="648" y="662"/>
                      <a:pt x="649" y="661"/>
                      <a:pt x="649" y="661"/>
                    </a:cubicBezTo>
                    <a:cubicBezTo>
                      <a:pt x="649" y="661"/>
                      <a:pt x="649" y="661"/>
                      <a:pt x="650" y="661"/>
                    </a:cubicBezTo>
                    <a:cubicBezTo>
                      <a:pt x="650" y="661"/>
                      <a:pt x="650" y="660"/>
                      <a:pt x="651" y="660"/>
                    </a:cubicBezTo>
                    <a:cubicBezTo>
                      <a:pt x="651" y="660"/>
                      <a:pt x="651" y="659"/>
                      <a:pt x="652" y="659"/>
                    </a:cubicBezTo>
                    <a:cubicBezTo>
                      <a:pt x="653" y="659"/>
                      <a:pt x="654" y="658"/>
                      <a:pt x="655" y="658"/>
                    </a:cubicBezTo>
                    <a:cubicBezTo>
                      <a:pt x="656" y="657"/>
                      <a:pt x="656" y="657"/>
                      <a:pt x="656" y="657"/>
                    </a:cubicBezTo>
                    <a:cubicBezTo>
                      <a:pt x="656" y="656"/>
                      <a:pt x="657" y="657"/>
                      <a:pt x="657" y="657"/>
                    </a:cubicBezTo>
                    <a:cubicBezTo>
                      <a:pt x="660" y="655"/>
                      <a:pt x="659" y="654"/>
                      <a:pt x="662" y="653"/>
                    </a:cubicBezTo>
                    <a:cubicBezTo>
                      <a:pt x="663" y="652"/>
                      <a:pt x="664" y="651"/>
                      <a:pt x="665" y="651"/>
                    </a:cubicBezTo>
                    <a:cubicBezTo>
                      <a:pt x="668" y="648"/>
                      <a:pt x="671" y="649"/>
                      <a:pt x="675" y="647"/>
                    </a:cubicBezTo>
                    <a:cubicBezTo>
                      <a:pt x="678" y="644"/>
                      <a:pt x="681" y="641"/>
                      <a:pt x="684" y="639"/>
                    </a:cubicBezTo>
                    <a:cubicBezTo>
                      <a:pt x="687" y="637"/>
                      <a:pt x="690" y="634"/>
                      <a:pt x="692" y="632"/>
                    </a:cubicBezTo>
                    <a:cubicBezTo>
                      <a:pt x="693" y="631"/>
                      <a:pt x="693" y="631"/>
                      <a:pt x="693" y="631"/>
                    </a:cubicBezTo>
                    <a:cubicBezTo>
                      <a:pt x="694" y="630"/>
                      <a:pt x="695" y="629"/>
                      <a:pt x="695" y="629"/>
                    </a:cubicBezTo>
                    <a:cubicBezTo>
                      <a:pt x="695" y="629"/>
                      <a:pt x="696" y="629"/>
                      <a:pt x="696" y="628"/>
                    </a:cubicBezTo>
                    <a:cubicBezTo>
                      <a:pt x="697" y="628"/>
                      <a:pt x="697" y="628"/>
                      <a:pt x="698" y="627"/>
                    </a:cubicBezTo>
                    <a:cubicBezTo>
                      <a:pt x="698" y="627"/>
                      <a:pt x="699" y="626"/>
                      <a:pt x="699" y="625"/>
                    </a:cubicBezTo>
                    <a:cubicBezTo>
                      <a:pt x="699" y="625"/>
                      <a:pt x="700" y="624"/>
                      <a:pt x="700" y="624"/>
                    </a:cubicBezTo>
                    <a:cubicBezTo>
                      <a:pt x="700" y="624"/>
                      <a:pt x="700" y="623"/>
                      <a:pt x="700" y="623"/>
                    </a:cubicBezTo>
                    <a:cubicBezTo>
                      <a:pt x="701" y="623"/>
                      <a:pt x="701" y="623"/>
                      <a:pt x="701" y="623"/>
                    </a:cubicBezTo>
                    <a:cubicBezTo>
                      <a:pt x="702" y="622"/>
                      <a:pt x="703" y="622"/>
                      <a:pt x="703" y="622"/>
                    </a:cubicBezTo>
                    <a:cubicBezTo>
                      <a:pt x="704" y="621"/>
                      <a:pt x="704" y="620"/>
                      <a:pt x="704" y="620"/>
                    </a:cubicBezTo>
                    <a:cubicBezTo>
                      <a:pt x="704" y="620"/>
                      <a:pt x="704" y="619"/>
                      <a:pt x="704" y="619"/>
                    </a:cubicBezTo>
                    <a:cubicBezTo>
                      <a:pt x="705" y="619"/>
                      <a:pt x="705" y="619"/>
                      <a:pt x="705" y="619"/>
                    </a:cubicBezTo>
                    <a:cubicBezTo>
                      <a:pt x="706" y="618"/>
                      <a:pt x="707" y="617"/>
                      <a:pt x="708" y="616"/>
                    </a:cubicBezTo>
                    <a:cubicBezTo>
                      <a:pt x="709" y="616"/>
                      <a:pt x="709" y="615"/>
                      <a:pt x="709" y="614"/>
                    </a:cubicBezTo>
                    <a:cubicBezTo>
                      <a:pt x="710" y="613"/>
                      <a:pt x="710" y="612"/>
                      <a:pt x="711" y="611"/>
                    </a:cubicBezTo>
                    <a:cubicBezTo>
                      <a:pt x="712" y="611"/>
                      <a:pt x="713" y="610"/>
                      <a:pt x="713" y="609"/>
                    </a:cubicBezTo>
                    <a:cubicBezTo>
                      <a:pt x="715" y="607"/>
                      <a:pt x="716" y="603"/>
                      <a:pt x="718" y="601"/>
                    </a:cubicBezTo>
                    <a:cubicBezTo>
                      <a:pt x="718" y="601"/>
                      <a:pt x="718" y="600"/>
                      <a:pt x="719" y="600"/>
                    </a:cubicBezTo>
                    <a:cubicBezTo>
                      <a:pt x="719" y="599"/>
                      <a:pt x="721" y="597"/>
                      <a:pt x="721" y="596"/>
                    </a:cubicBezTo>
                    <a:cubicBezTo>
                      <a:pt x="721" y="596"/>
                      <a:pt x="722" y="596"/>
                      <a:pt x="722" y="596"/>
                    </a:cubicBezTo>
                    <a:cubicBezTo>
                      <a:pt x="722" y="595"/>
                      <a:pt x="723" y="594"/>
                      <a:pt x="723" y="593"/>
                    </a:cubicBezTo>
                    <a:cubicBezTo>
                      <a:pt x="723" y="593"/>
                      <a:pt x="724" y="593"/>
                      <a:pt x="724" y="593"/>
                    </a:cubicBezTo>
                    <a:cubicBezTo>
                      <a:pt x="724" y="592"/>
                      <a:pt x="724" y="592"/>
                      <a:pt x="724" y="591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4" y="593"/>
                      <a:pt x="723" y="595"/>
                      <a:pt x="722" y="597"/>
                    </a:cubicBezTo>
                    <a:cubicBezTo>
                      <a:pt x="718" y="606"/>
                      <a:pt x="712" y="614"/>
                      <a:pt x="706" y="622"/>
                    </a:cubicBezTo>
                    <a:cubicBezTo>
                      <a:pt x="700" y="629"/>
                      <a:pt x="693" y="634"/>
                      <a:pt x="687" y="641"/>
                    </a:cubicBezTo>
                    <a:cubicBezTo>
                      <a:pt x="684" y="644"/>
                      <a:pt x="680" y="648"/>
                      <a:pt x="677" y="651"/>
                    </a:cubicBezTo>
                    <a:cubicBezTo>
                      <a:pt x="650" y="673"/>
                      <a:pt x="617" y="686"/>
                      <a:pt x="583" y="692"/>
                    </a:cubicBezTo>
                    <a:cubicBezTo>
                      <a:pt x="579" y="693"/>
                      <a:pt x="575" y="694"/>
                      <a:pt x="571" y="694"/>
                    </a:cubicBezTo>
                    <a:cubicBezTo>
                      <a:pt x="558" y="696"/>
                      <a:pt x="544" y="697"/>
                      <a:pt x="530" y="699"/>
                    </a:cubicBezTo>
                    <a:cubicBezTo>
                      <a:pt x="524" y="700"/>
                      <a:pt x="518" y="700"/>
                      <a:pt x="512" y="702"/>
                    </a:cubicBezTo>
                    <a:cubicBezTo>
                      <a:pt x="505" y="703"/>
                      <a:pt x="498" y="706"/>
                      <a:pt x="493" y="711"/>
                    </a:cubicBezTo>
                    <a:cubicBezTo>
                      <a:pt x="487" y="716"/>
                      <a:pt x="487" y="724"/>
                      <a:pt x="491" y="731"/>
                    </a:cubicBezTo>
                    <a:cubicBezTo>
                      <a:pt x="491" y="732"/>
                      <a:pt x="492" y="732"/>
                      <a:pt x="492" y="733"/>
                    </a:cubicBezTo>
                    <a:cubicBezTo>
                      <a:pt x="492" y="733"/>
                      <a:pt x="472" y="742"/>
                      <a:pt x="480" y="763"/>
                    </a:cubicBezTo>
                    <a:cubicBezTo>
                      <a:pt x="488" y="785"/>
                      <a:pt x="508" y="778"/>
                      <a:pt x="515" y="774"/>
                    </a:cubicBezTo>
                    <a:cubicBezTo>
                      <a:pt x="515" y="774"/>
                      <a:pt x="524" y="801"/>
                      <a:pt x="560" y="783"/>
                    </a:cubicBezTo>
                    <a:cubicBezTo>
                      <a:pt x="564" y="781"/>
                      <a:pt x="568" y="779"/>
                      <a:pt x="571" y="776"/>
                    </a:cubicBezTo>
                    <a:cubicBezTo>
                      <a:pt x="583" y="766"/>
                      <a:pt x="589" y="745"/>
                      <a:pt x="575" y="733"/>
                    </a:cubicBezTo>
                    <a:cubicBezTo>
                      <a:pt x="565" y="725"/>
                      <a:pt x="546" y="730"/>
                      <a:pt x="543" y="743"/>
                    </a:cubicBezTo>
                    <a:cubicBezTo>
                      <a:pt x="541" y="748"/>
                      <a:pt x="542" y="755"/>
                      <a:pt x="547" y="758"/>
                    </a:cubicBezTo>
                    <a:cubicBezTo>
                      <a:pt x="552" y="760"/>
                      <a:pt x="555" y="760"/>
                      <a:pt x="559" y="758"/>
                    </a:cubicBezTo>
                    <a:cubicBezTo>
                      <a:pt x="559" y="758"/>
                      <a:pt x="543" y="775"/>
                      <a:pt x="530" y="760"/>
                    </a:cubicBezTo>
                    <a:cubicBezTo>
                      <a:pt x="525" y="754"/>
                      <a:pt x="526" y="746"/>
                      <a:pt x="530" y="740"/>
                    </a:cubicBezTo>
                    <a:cubicBezTo>
                      <a:pt x="537" y="728"/>
                      <a:pt x="550" y="722"/>
                      <a:pt x="563" y="718"/>
                    </a:cubicBezTo>
                    <a:cubicBezTo>
                      <a:pt x="574" y="715"/>
                      <a:pt x="586" y="713"/>
                      <a:pt x="597" y="709"/>
                    </a:cubicBezTo>
                    <a:cubicBezTo>
                      <a:pt x="605" y="707"/>
                      <a:pt x="613" y="704"/>
                      <a:pt x="620" y="701"/>
                    </a:cubicBezTo>
                    <a:cubicBezTo>
                      <a:pt x="643" y="690"/>
                      <a:pt x="665" y="676"/>
                      <a:pt x="683" y="659"/>
                    </a:cubicBezTo>
                    <a:cubicBezTo>
                      <a:pt x="689" y="653"/>
                      <a:pt x="695" y="647"/>
                      <a:pt x="700" y="640"/>
                    </a:cubicBezTo>
                    <a:cubicBezTo>
                      <a:pt x="705" y="633"/>
                      <a:pt x="709" y="626"/>
                      <a:pt x="714" y="618"/>
                    </a:cubicBezTo>
                    <a:cubicBezTo>
                      <a:pt x="718" y="610"/>
                      <a:pt x="722" y="602"/>
                      <a:pt x="725" y="594"/>
                    </a:cubicBezTo>
                    <a:cubicBezTo>
                      <a:pt x="726" y="591"/>
                      <a:pt x="727" y="589"/>
                      <a:pt x="728" y="587"/>
                    </a:cubicBezTo>
                    <a:cubicBezTo>
                      <a:pt x="728" y="587"/>
                      <a:pt x="728" y="587"/>
                      <a:pt x="728" y="587"/>
                    </a:cubicBezTo>
                    <a:cubicBezTo>
                      <a:pt x="728" y="587"/>
                      <a:pt x="728" y="586"/>
                      <a:pt x="728" y="586"/>
                    </a:cubicBezTo>
                    <a:cubicBezTo>
                      <a:pt x="728" y="586"/>
                      <a:pt x="728" y="586"/>
                      <a:pt x="728" y="586"/>
                    </a:cubicBezTo>
                    <a:cubicBezTo>
                      <a:pt x="728" y="585"/>
                      <a:pt x="728" y="585"/>
                      <a:pt x="729" y="584"/>
                    </a:cubicBezTo>
                    <a:cubicBezTo>
                      <a:pt x="729" y="584"/>
                      <a:pt x="729" y="584"/>
                      <a:pt x="729" y="584"/>
                    </a:cubicBezTo>
                    <a:cubicBezTo>
                      <a:pt x="730" y="583"/>
                      <a:pt x="730" y="582"/>
                      <a:pt x="730" y="582"/>
                    </a:cubicBezTo>
                    <a:cubicBezTo>
                      <a:pt x="730" y="581"/>
                      <a:pt x="731" y="581"/>
                      <a:pt x="731" y="581"/>
                    </a:cubicBezTo>
                    <a:cubicBezTo>
                      <a:pt x="733" y="578"/>
                      <a:pt x="734" y="574"/>
                      <a:pt x="736" y="571"/>
                    </a:cubicBezTo>
                    <a:cubicBezTo>
                      <a:pt x="735" y="571"/>
                      <a:pt x="735" y="572"/>
                      <a:pt x="734" y="573"/>
                    </a:cubicBezTo>
                    <a:close/>
                    <a:moveTo>
                      <a:pt x="482" y="492"/>
                    </a:moveTo>
                    <a:cubicBezTo>
                      <a:pt x="482" y="492"/>
                      <a:pt x="482" y="492"/>
                      <a:pt x="482" y="492"/>
                    </a:cubicBezTo>
                    <a:cubicBezTo>
                      <a:pt x="483" y="492"/>
                      <a:pt x="483" y="492"/>
                      <a:pt x="483" y="492"/>
                    </a:cubicBezTo>
                    <a:cubicBezTo>
                      <a:pt x="484" y="492"/>
                      <a:pt x="485" y="492"/>
                      <a:pt x="485" y="492"/>
                    </a:cubicBezTo>
                    <a:cubicBezTo>
                      <a:pt x="485" y="492"/>
                      <a:pt x="486" y="493"/>
                      <a:pt x="486" y="493"/>
                    </a:cubicBezTo>
                    <a:cubicBezTo>
                      <a:pt x="485" y="494"/>
                      <a:pt x="484" y="494"/>
                      <a:pt x="484" y="494"/>
                    </a:cubicBezTo>
                    <a:cubicBezTo>
                      <a:pt x="484" y="494"/>
                      <a:pt x="481" y="493"/>
                      <a:pt x="481" y="492"/>
                    </a:cubicBezTo>
                    <a:cubicBezTo>
                      <a:pt x="481" y="492"/>
                      <a:pt x="481" y="492"/>
                      <a:pt x="482" y="492"/>
                    </a:cubicBezTo>
                    <a:close/>
                    <a:moveTo>
                      <a:pt x="483" y="495"/>
                    </a:moveTo>
                    <a:cubicBezTo>
                      <a:pt x="484" y="495"/>
                      <a:pt x="484" y="495"/>
                      <a:pt x="484" y="495"/>
                    </a:cubicBezTo>
                    <a:cubicBezTo>
                      <a:pt x="484" y="495"/>
                      <a:pt x="485" y="496"/>
                      <a:pt x="486" y="496"/>
                    </a:cubicBezTo>
                    <a:cubicBezTo>
                      <a:pt x="488" y="496"/>
                      <a:pt x="491" y="496"/>
                      <a:pt x="492" y="497"/>
                    </a:cubicBezTo>
                    <a:cubicBezTo>
                      <a:pt x="493" y="498"/>
                      <a:pt x="494" y="499"/>
                      <a:pt x="495" y="500"/>
                    </a:cubicBezTo>
                    <a:cubicBezTo>
                      <a:pt x="496" y="500"/>
                      <a:pt x="496" y="500"/>
                      <a:pt x="497" y="500"/>
                    </a:cubicBezTo>
                    <a:cubicBezTo>
                      <a:pt x="497" y="502"/>
                      <a:pt x="500" y="502"/>
                      <a:pt x="500" y="503"/>
                    </a:cubicBezTo>
                    <a:cubicBezTo>
                      <a:pt x="500" y="503"/>
                      <a:pt x="500" y="504"/>
                      <a:pt x="500" y="504"/>
                    </a:cubicBezTo>
                    <a:cubicBezTo>
                      <a:pt x="500" y="505"/>
                      <a:pt x="502" y="507"/>
                      <a:pt x="502" y="508"/>
                    </a:cubicBezTo>
                    <a:cubicBezTo>
                      <a:pt x="502" y="508"/>
                      <a:pt x="500" y="506"/>
                      <a:pt x="499" y="504"/>
                    </a:cubicBezTo>
                    <a:cubicBezTo>
                      <a:pt x="499" y="504"/>
                      <a:pt x="498" y="504"/>
                      <a:pt x="497" y="504"/>
                    </a:cubicBezTo>
                    <a:cubicBezTo>
                      <a:pt x="497" y="503"/>
                      <a:pt x="497" y="502"/>
                      <a:pt x="497" y="502"/>
                    </a:cubicBezTo>
                    <a:cubicBezTo>
                      <a:pt x="497" y="502"/>
                      <a:pt x="493" y="501"/>
                      <a:pt x="492" y="500"/>
                    </a:cubicBezTo>
                    <a:cubicBezTo>
                      <a:pt x="492" y="500"/>
                      <a:pt x="489" y="497"/>
                      <a:pt x="489" y="497"/>
                    </a:cubicBezTo>
                    <a:cubicBezTo>
                      <a:pt x="489" y="497"/>
                      <a:pt x="488" y="497"/>
                      <a:pt x="488" y="497"/>
                    </a:cubicBezTo>
                    <a:cubicBezTo>
                      <a:pt x="487" y="497"/>
                      <a:pt x="486" y="497"/>
                      <a:pt x="486" y="497"/>
                    </a:cubicBezTo>
                    <a:cubicBezTo>
                      <a:pt x="485" y="497"/>
                      <a:pt x="484" y="496"/>
                      <a:pt x="484" y="496"/>
                    </a:cubicBezTo>
                    <a:cubicBezTo>
                      <a:pt x="482" y="496"/>
                      <a:pt x="480" y="495"/>
                      <a:pt x="480" y="495"/>
                    </a:cubicBezTo>
                    <a:cubicBezTo>
                      <a:pt x="479" y="494"/>
                      <a:pt x="480" y="494"/>
                      <a:pt x="481" y="494"/>
                    </a:cubicBezTo>
                    <a:cubicBezTo>
                      <a:pt x="482" y="494"/>
                      <a:pt x="482" y="495"/>
                      <a:pt x="483" y="495"/>
                    </a:cubicBezTo>
                    <a:close/>
                    <a:moveTo>
                      <a:pt x="470" y="488"/>
                    </a:moveTo>
                    <a:cubicBezTo>
                      <a:pt x="470" y="488"/>
                      <a:pt x="470" y="489"/>
                      <a:pt x="471" y="489"/>
                    </a:cubicBezTo>
                    <a:cubicBezTo>
                      <a:pt x="471" y="489"/>
                      <a:pt x="471" y="489"/>
                      <a:pt x="471" y="489"/>
                    </a:cubicBezTo>
                    <a:cubicBezTo>
                      <a:pt x="471" y="489"/>
                      <a:pt x="472" y="489"/>
                      <a:pt x="472" y="489"/>
                    </a:cubicBezTo>
                    <a:cubicBezTo>
                      <a:pt x="472" y="489"/>
                      <a:pt x="473" y="490"/>
                      <a:pt x="474" y="490"/>
                    </a:cubicBezTo>
                    <a:cubicBezTo>
                      <a:pt x="474" y="490"/>
                      <a:pt x="474" y="490"/>
                      <a:pt x="474" y="490"/>
                    </a:cubicBezTo>
                    <a:cubicBezTo>
                      <a:pt x="474" y="490"/>
                      <a:pt x="475" y="490"/>
                      <a:pt x="475" y="490"/>
                    </a:cubicBezTo>
                    <a:cubicBezTo>
                      <a:pt x="475" y="490"/>
                      <a:pt x="476" y="490"/>
                      <a:pt x="477" y="490"/>
                    </a:cubicBezTo>
                    <a:cubicBezTo>
                      <a:pt x="477" y="490"/>
                      <a:pt x="478" y="491"/>
                      <a:pt x="478" y="492"/>
                    </a:cubicBezTo>
                    <a:cubicBezTo>
                      <a:pt x="479" y="492"/>
                      <a:pt x="478" y="491"/>
                      <a:pt x="478" y="491"/>
                    </a:cubicBezTo>
                    <a:cubicBezTo>
                      <a:pt x="479" y="491"/>
                      <a:pt x="479" y="491"/>
                      <a:pt x="479" y="491"/>
                    </a:cubicBezTo>
                    <a:cubicBezTo>
                      <a:pt x="479" y="491"/>
                      <a:pt x="479" y="492"/>
                      <a:pt x="479" y="492"/>
                    </a:cubicBezTo>
                    <a:cubicBezTo>
                      <a:pt x="479" y="492"/>
                      <a:pt x="480" y="492"/>
                      <a:pt x="480" y="492"/>
                    </a:cubicBezTo>
                    <a:cubicBezTo>
                      <a:pt x="480" y="493"/>
                      <a:pt x="479" y="493"/>
                      <a:pt x="479" y="493"/>
                    </a:cubicBezTo>
                    <a:cubicBezTo>
                      <a:pt x="479" y="493"/>
                      <a:pt x="478" y="492"/>
                      <a:pt x="478" y="491"/>
                    </a:cubicBezTo>
                    <a:cubicBezTo>
                      <a:pt x="477" y="491"/>
                      <a:pt x="475" y="491"/>
                      <a:pt x="474" y="491"/>
                    </a:cubicBezTo>
                    <a:cubicBezTo>
                      <a:pt x="473" y="490"/>
                      <a:pt x="473" y="491"/>
                      <a:pt x="473" y="490"/>
                    </a:cubicBezTo>
                    <a:cubicBezTo>
                      <a:pt x="472" y="490"/>
                      <a:pt x="472" y="490"/>
                      <a:pt x="471" y="490"/>
                    </a:cubicBezTo>
                    <a:cubicBezTo>
                      <a:pt x="471" y="490"/>
                      <a:pt x="470" y="489"/>
                      <a:pt x="470" y="489"/>
                    </a:cubicBezTo>
                    <a:cubicBezTo>
                      <a:pt x="469" y="489"/>
                      <a:pt x="469" y="489"/>
                      <a:pt x="469" y="489"/>
                    </a:cubicBezTo>
                    <a:cubicBezTo>
                      <a:pt x="469" y="489"/>
                      <a:pt x="469" y="488"/>
                      <a:pt x="470" y="488"/>
                    </a:cubicBezTo>
                    <a:close/>
                    <a:moveTo>
                      <a:pt x="436" y="502"/>
                    </a:moveTo>
                    <a:cubicBezTo>
                      <a:pt x="436" y="502"/>
                      <a:pt x="435" y="503"/>
                      <a:pt x="435" y="503"/>
                    </a:cubicBezTo>
                    <a:cubicBezTo>
                      <a:pt x="434" y="503"/>
                      <a:pt x="434" y="503"/>
                      <a:pt x="434" y="503"/>
                    </a:cubicBezTo>
                    <a:cubicBezTo>
                      <a:pt x="434" y="503"/>
                      <a:pt x="433" y="504"/>
                      <a:pt x="432" y="504"/>
                    </a:cubicBezTo>
                    <a:cubicBezTo>
                      <a:pt x="432" y="504"/>
                      <a:pt x="432" y="504"/>
                      <a:pt x="432" y="505"/>
                    </a:cubicBezTo>
                    <a:cubicBezTo>
                      <a:pt x="432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5"/>
                    </a:cubicBezTo>
                    <a:cubicBezTo>
                      <a:pt x="430" y="506"/>
                      <a:pt x="429" y="507"/>
                      <a:pt x="429" y="507"/>
                    </a:cubicBezTo>
                    <a:cubicBezTo>
                      <a:pt x="429" y="507"/>
                      <a:pt x="428" y="507"/>
                      <a:pt x="428" y="508"/>
                    </a:cubicBezTo>
                    <a:cubicBezTo>
                      <a:pt x="428" y="508"/>
                      <a:pt x="427" y="509"/>
                      <a:pt x="427" y="508"/>
                    </a:cubicBezTo>
                    <a:cubicBezTo>
                      <a:pt x="427" y="508"/>
                      <a:pt x="428" y="507"/>
                      <a:pt x="428" y="507"/>
                    </a:cubicBezTo>
                    <a:cubicBezTo>
                      <a:pt x="428" y="507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29" y="506"/>
                      <a:pt x="429" y="506"/>
                    </a:cubicBezTo>
                    <a:cubicBezTo>
                      <a:pt x="429" y="506"/>
                      <a:pt x="430" y="506"/>
                      <a:pt x="430" y="505"/>
                    </a:cubicBezTo>
                    <a:cubicBezTo>
                      <a:pt x="430" y="505"/>
                      <a:pt x="430" y="506"/>
                      <a:pt x="430" y="506"/>
                    </a:cubicBezTo>
                    <a:cubicBezTo>
                      <a:pt x="430" y="505"/>
                      <a:pt x="430" y="505"/>
                      <a:pt x="430" y="505"/>
                    </a:cubicBezTo>
                    <a:cubicBezTo>
                      <a:pt x="430" y="505"/>
                      <a:pt x="431" y="505"/>
                      <a:pt x="431" y="505"/>
                    </a:cubicBezTo>
                    <a:cubicBezTo>
                      <a:pt x="431" y="505"/>
                      <a:pt x="431" y="505"/>
                      <a:pt x="431" y="504"/>
                    </a:cubicBezTo>
                    <a:cubicBezTo>
                      <a:pt x="431" y="504"/>
                      <a:pt x="432" y="504"/>
                      <a:pt x="432" y="504"/>
                    </a:cubicBezTo>
                    <a:cubicBezTo>
                      <a:pt x="432" y="504"/>
                      <a:pt x="432" y="504"/>
                      <a:pt x="433" y="503"/>
                    </a:cubicBezTo>
                    <a:cubicBezTo>
                      <a:pt x="433" y="503"/>
                      <a:pt x="434" y="501"/>
                      <a:pt x="434" y="501"/>
                    </a:cubicBezTo>
                    <a:cubicBezTo>
                      <a:pt x="434" y="501"/>
                      <a:pt x="436" y="500"/>
                      <a:pt x="436" y="500"/>
                    </a:cubicBezTo>
                    <a:cubicBezTo>
                      <a:pt x="437" y="500"/>
                      <a:pt x="439" y="498"/>
                      <a:pt x="440" y="497"/>
                    </a:cubicBezTo>
                    <a:cubicBezTo>
                      <a:pt x="440" y="497"/>
                      <a:pt x="440" y="497"/>
                      <a:pt x="441" y="497"/>
                    </a:cubicBezTo>
                    <a:cubicBezTo>
                      <a:pt x="439" y="498"/>
                      <a:pt x="437" y="502"/>
                      <a:pt x="436" y="502"/>
                    </a:cubicBezTo>
                    <a:close/>
                    <a:moveTo>
                      <a:pt x="454" y="492"/>
                    </a:moveTo>
                    <a:cubicBezTo>
                      <a:pt x="454" y="492"/>
                      <a:pt x="453" y="492"/>
                      <a:pt x="453" y="493"/>
                    </a:cubicBezTo>
                    <a:cubicBezTo>
                      <a:pt x="453" y="493"/>
                      <a:pt x="453" y="493"/>
                      <a:pt x="452" y="493"/>
                    </a:cubicBezTo>
                    <a:cubicBezTo>
                      <a:pt x="452" y="493"/>
                      <a:pt x="452" y="493"/>
                      <a:pt x="451" y="494"/>
                    </a:cubicBezTo>
                    <a:cubicBezTo>
                      <a:pt x="451" y="494"/>
                      <a:pt x="451" y="494"/>
                      <a:pt x="450" y="494"/>
                    </a:cubicBezTo>
                    <a:cubicBezTo>
                      <a:pt x="450" y="494"/>
                      <a:pt x="449" y="494"/>
                      <a:pt x="449" y="494"/>
                    </a:cubicBezTo>
                    <a:cubicBezTo>
                      <a:pt x="449" y="494"/>
                      <a:pt x="448" y="495"/>
                      <a:pt x="448" y="495"/>
                    </a:cubicBezTo>
                    <a:cubicBezTo>
                      <a:pt x="448" y="495"/>
                      <a:pt x="448" y="495"/>
                      <a:pt x="448" y="495"/>
                    </a:cubicBezTo>
                    <a:cubicBezTo>
                      <a:pt x="447" y="495"/>
                      <a:pt x="447" y="496"/>
                      <a:pt x="446" y="496"/>
                    </a:cubicBezTo>
                    <a:cubicBezTo>
                      <a:pt x="446" y="495"/>
                      <a:pt x="445" y="496"/>
                      <a:pt x="445" y="496"/>
                    </a:cubicBezTo>
                    <a:cubicBezTo>
                      <a:pt x="445" y="495"/>
                      <a:pt x="445" y="495"/>
                      <a:pt x="446" y="495"/>
                    </a:cubicBezTo>
                    <a:cubicBezTo>
                      <a:pt x="446" y="495"/>
                      <a:pt x="446" y="495"/>
                      <a:pt x="446" y="495"/>
                    </a:cubicBezTo>
                    <a:cubicBezTo>
                      <a:pt x="446" y="495"/>
                      <a:pt x="446" y="495"/>
                      <a:pt x="447" y="495"/>
                    </a:cubicBezTo>
                    <a:cubicBezTo>
                      <a:pt x="447" y="495"/>
                      <a:pt x="448" y="494"/>
                      <a:pt x="448" y="494"/>
                    </a:cubicBezTo>
                    <a:cubicBezTo>
                      <a:pt x="448" y="494"/>
                      <a:pt x="448" y="493"/>
                      <a:pt x="448" y="493"/>
                    </a:cubicBezTo>
                    <a:cubicBezTo>
                      <a:pt x="448" y="493"/>
                      <a:pt x="449" y="493"/>
                      <a:pt x="450" y="493"/>
                    </a:cubicBezTo>
                    <a:cubicBezTo>
                      <a:pt x="450" y="492"/>
                      <a:pt x="450" y="493"/>
                      <a:pt x="451" y="493"/>
                    </a:cubicBezTo>
                    <a:cubicBezTo>
                      <a:pt x="451" y="493"/>
                      <a:pt x="452" y="492"/>
                      <a:pt x="453" y="492"/>
                    </a:cubicBezTo>
                    <a:cubicBezTo>
                      <a:pt x="453" y="492"/>
                      <a:pt x="453" y="492"/>
                      <a:pt x="453" y="491"/>
                    </a:cubicBezTo>
                    <a:cubicBezTo>
                      <a:pt x="453" y="491"/>
                      <a:pt x="454" y="491"/>
                      <a:pt x="454" y="491"/>
                    </a:cubicBezTo>
                    <a:cubicBezTo>
                      <a:pt x="454" y="491"/>
                      <a:pt x="455" y="490"/>
                      <a:pt x="456" y="491"/>
                    </a:cubicBezTo>
                    <a:cubicBezTo>
                      <a:pt x="455" y="492"/>
                      <a:pt x="455" y="491"/>
                      <a:pt x="454" y="492"/>
                    </a:cubicBezTo>
                    <a:close/>
                    <a:moveTo>
                      <a:pt x="462" y="491"/>
                    </a:moveTo>
                    <a:cubicBezTo>
                      <a:pt x="462" y="491"/>
                      <a:pt x="462" y="491"/>
                      <a:pt x="462" y="491"/>
                    </a:cubicBezTo>
                    <a:cubicBezTo>
                      <a:pt x="462" y="491"/>
                      <a:pt x="461" y="491"/>
                      <a:pt x="461" y="491"/>
                    </a:cubicBezTo>
                    <a:cubicBezTo>
                      <a:pt x="461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59" y="491"/>
                      <a:pt x="459" y="491"/>
                      <a:pt x="459" y="491"/>
                    </a:cubicBezTo>
                    <a:cubicBezTo>
                      <a:pt x="458" y="491"/>
                      <a:pt x="458" y="491"/>
                      <a:pt x="458" y="491"/>
                    </a:cubicBezTo>
                    <a:cubicBezTo>
                      <a:pt x="458" y="491"/>
                      <a:pt x="457" y="492"/>
                      <a:pt x="456" y="492"/>
                    </a:cubicBezTo>
                    <a:cubicBezTo>
                      <a:pt x="456" y="491"/>
                      <a:pt x="458" y="491"/>
                      <a:pt x="458" y="491"/>
                    </a:cubicBezTo>
                    <a:cubicBezTo>
                      <a:pt x="459" y="491"/>
                      <a:pt x="460" y="490"/>
                      <a:pt x="461" y="489"/>
                    </a:cubicBezTo>
                    <a:cubicBezTo>
                      <a:pt x="461" y="489"/>
                      <a:pt x="461" y="490"/>
                      <a:pt x="461" y="490"/>
                    </a:cubicBezTo>
                    <a:cubicBezTo>
                      <a:pt x="461" y="490"/>
                      <a:pt x="461" y="489"/>
                      <a:pt x="462" y="489"/>
                    </a:cubicBezTo>
                    <a:cubicBezTo>
                      <a:pt x="462" y="489"/>
                      <a:pt x="462" y="489"/>
                      <a:pt x="463" y="489"/>
                    </a:cubicBezTo>
                    <a:cubicBezTo>
                      <a:pt x="463" y="489"/>
                      <a:pt x="464" y="489"/>
                      <a:pt x="464" y="489"/>
                    </a:cubicBezTo>
                    <a:cubicBezTo>
                      <a:pt x="464" y="489"/>
                      <a:pt x="466" y="489"/>
                      <a:pt x="467" y="490"/>
                    </a:cubicBezTo>
                    <a:cubicBezTo>
                      <a:pt x="467" y="490"/>
                      <a:pt x="467" y="490"/>
                      <a:pt x="467" y="490"/>
                    </a:cubicBezTo>
                    <a:cubicBezTo>
                      <a:pt x="466" y="490"/>
                      <a:pt x="465" y="490"/>
                      <a:pt x="464" y="490"/>
                    </a:cubicBezTo>
                    <a:cubicBezTo>
                      <a:pt x="464" y="490"/>
                      <a:pt x="464" y="490"/>
                      <a:pt x="463" y="490"/>
                    </a:cubicBezTo>
                    <a:cubicBezTo>
                      <a:pt x="463" y="490"/>
                      <a:pt x="463" y="490"/>
                      <a:pt x="462" y="491"/>
                    </a:cubicBezTo>
                    <a:close/>
                    <a:moveTo>
                      <a:pt x="464" y="577"/>
                    </a:moveTo>
                    <a:cubicBezTo>
                      <a:pt x="464" y="577"/>
                      <a:pt x="462" y="550"/>
                      <a:pt x="483" y="543"/>
                    </a:cubicBezTo>
                    <a:cubicBezTo>
                      <a:pt x="489" y="541"/>
                      <a:pt x="495" y="545"/>
                      <a:pt x="495" y="545"/>
                    </a:cubicBezTo>
                    <a:cubicBezTo>
                      <a:pt x="482" y="544"/>
                      <a:pt x="474" y="560"/>
                      <a:pt x="474" y="560"/>
                    </a:cubicBezTo>
                    <a:cubicBezTo>
                      <a:pt x="461" y="588"/>
                      <a:pt x="493" y="636"/>
                      <a:pt x="546" y="643"/>
                    </a:cubicBezTo>
                    <a:cubicBezTo>
                      <a:pt x="546" y="643"/>
                      <a:pt x="471" y="637"/>
                      <a:pt x="464" y="577"/>
                    </a:cubicBezTo>
                    <a:close/>
                    <a:moveTo>
                      <a:pt x="337" y="674"/>
                    </a:moveTo>
                    <a:cubicBezTo>
                      <a:pt x="336" y="673"/>
                      <a:pt x="335" y="672"/>
                      <a:pt x="336" y="671"/>
                    </a:cubicBezTo>
                    <a:cubicBezTo>
                      <a:pt x="338" y="672"/>
                      <a:pt x="336" y="672"/>
                      <a:pt x="337" y="674"/>
                    </a:cubicBezTo>
                    <a:close/>
                    <a:moveTo>
                      <a:pt x="341" y="672"/>
                    </a:moveTo>
                    <a:cubicBezTo>
                      <a:pt x="341" y="673"/>
                      <a:pt x="341" y="674"/>
                      <a:pt x="341" y="675"/>
                    </a:cubicBezTo>
                    <a:cubicBezTo>
                      <a:pt x="341" y="676"/>
                      <a:pt x="341" y="677"/>
                      <a:pt x="340" y="677"/>
                    </a:cubicBezTo>
                    <a:cubicBezTo>
                      <a:pt x="339" y="676"/>
                      <a:pt x="340" y="678"/>
                      <a:pt x="339" y="678"/>
                    </a:cubicBezTo>
                    <a:cubicBezTo>
                      <a:pt x="337" y="677"/>
                      <a:pt x="340" y="676"/>
                      <a:pt x="339" y="675"/>
                    </a:cubicBezTo>
                    <a:cubicBezTo>
                      <a:pt x="339" y="675"/>
                      <a:pt x="340" y="675"/>
                      <a:pt x="340" y="674"/>
                    </a:cubicBezTo>
                    <a:cubicBezTo>
                      <a:pt x="340" y="674"/>
                      <a:pt x="339" y="674"/>
                      <a:pt x="339" y="674"/>
                    </a:cubicBezTo>
                    <a:cubicBezTo>
                      <a:pt x="339" y="673"/>
                      <a:pt x="340" y="673"/>
                      <a:pt x="340" y="673"/>
                    </a:cubicBezTo>
                    <a:cubicBezTo>
                      <a:pt x="340" y="672"/>
                      <a:pt x="340" y="671"/>
                      <a:pt x="341" y="671"/>
                    </a:cubicBezTo>
                    <a:cubicBezTo>
                      <a:pt x="342" y="671"/>
                      <a:pt x="342" y="671"/>
                      <a:pt x="342" y="671"/>
                    </a:cubicBezTo>
                    <a:cubicBezTo>
                      <a:pt x="342" y="672"/>
                      <a:pt x="342" y="672"/>
                      <a:pt x="341" y="672"/>
                    </a:cubicBezTo>
                    <a:close/>
                    <a:moveTo>
                      <a:pt x="344" y="659"/>
                    </a:moveTo>
                    <a:cubicBezTo>
                      <a:pt x="342" y="659"/>
                      <a:pt x="342" y="661"/>
                      <a:pt x="341" y="661"/>
                    </a:cubicBezTo>
                    <a:cubicBezTo>
                      <a:pt x="340" y="662"/>
                      <a:pt x="342" y="662"/>
                      <a:pt x="342" y="663"/>
                    </a:cubicBezTo>
                    <a:cubicBezTo>
                      <a:pt x="342" y="663"/>
                      <a:pt x="342" y="663"/>
                      <a:pt x="342" y="664"/>
                    </a:cubicBezTo>
                    <a:cubicBezTo>
                      <a:pt x="341" y="664"/>
                      <a:pt x="341" y="665"/>
                      <a:pt x="340" y="666"/>
                    </a:cubicBezTo>
                    <a:cubicBezTo>
                      <a:pt x="341" y="667"/>
                      <a:pt x="342" y="666"/>
                      <a:pt x="342" y="666"/>
                    </a:cubicBezTo>
                    <a:cubicBezTo>
                      <a:pt x="343" y="666"/>
                      <a:pt x="343" y="665"/>
                      <a:pt x="344" y="665"/>
                    </a:cubicBezTo>
                    <a:cubicBezTo>
                      <a:pt x="344" y="666"/>
                      <a:pt x="345" y="667"/>
                      <a:pt x="343" y="666"/>
                    </a:cubicBezTo>
                    <a:cubicBezTo>
                      <a:pt x="343" y="667"/>
                      <a:pt x="344" y="667"/>
                      <a:pt x="343" y="668"/>
                    </a:cubicBezTo>
                    <a:cubicBezTo>
                      <a:pt x="342" y="668"/>
                      <a:pt x="342" y="668"/>
                      <a:pt x="341" y="667"/>
                    </a:cubicBezTo>
                    <a:cubicBezTo>
                      <a:pt x="340" y="667"/>
                      <a:pt x="340" y="668"/>
                      <a:pt x="340" y="669"/>
                    </a:cubicBezTo>
                    <a:cubicBezTo>
                      <a:pt x="340" y="669"/>
                      <a:pt x="339" y="669"/>
                      <a:pt x="339" y="669"/>
                    </a:cubicBezTo>
                    <a:cubicBezTo>
                      <a:pt x="338" y="670"/>
                      <a:pt x="339" y="670"/>
                      <a:pt x="338" y="671"/>
                    </a:cubicBezTo>
                    <a:cubicBezTo>
                      <a:pt x="337" y="671"/>
                      <a:pt x="337" y="669"/>
                      <a:pt x="336" y="670"/>
                    </a:cubicBezTo>
                    <a:cubicBezTo>
                      <a:pt x="335" y="670"/>
                      <a:pt x="336" y="669"/>
                      <a:pt x="336" y="669"/>
                    </a:cubicBezTo>
                    <a:cubicBezTo>
                      <a:pt x="336" y="668"/>
                      <a:pt x="336" y="668"/>
                      <a:pt x="337" y="667"/>
                    </a:cubicBezTo>
                    <a:cubicBezTo>
                      <a:pt x="337" y="666"/>
                      <a:pt x="336" y="667"/>
                      <a:pt x="334" y="667"/>
                    </a:cubicBezTo>
                    <a:cubicBezTo>
                      <a:pt x="336" y="666"/>
                      <a:pt x="339" y="664"/>
                      <a:pt x="338" y="662"/>
                    </a:cubicBezTo>
                    <a:cubicBezTo>
                      <a:pt x="339" y="661"/>
                      <a:pt x="340" y="661"/>
                      <a:pt x="341" y="660"/>
                    </a:cubicBezTo>
                    <a:cubicBezTo>
                      <a:pt x="342" y="659"/>
                      <a:pt x="341" y="658"/>
                      <a:pt x="342" y="658"/>
                    </a:cubicBezTo>
                    <a:cubicBezTo>
                      <a:pt x="342" y="658"/>
                      <a:pt x="342" y="657"/>
                      <a:pt x="342" y="657"/>
                    </a:cubicBezTo>
                    <a:cubicBezTo>
                      <a:pt x="343" y="657"/>
                      <a:pt x="342" y="656"/>
                      <a:pt x="343" y="656"/>
                    </a:cubicBezTo>
                    <a:cubicBezTo>
                      <a:pt x="344" y="655"/>
                      <a:pt x="344" y="656"/>
                      <a:pt x="345" y="656"/>
                    </a:cubicBezTo>
                    <a:cubicBezTo>
                      <a:pt x="345" y="658"/>
                      <a:pt x="344" y="658"/>
                      <a:pt x="344" y="659"/>
                    </a:cubicBezTo>
                    <a:close/>
                    <a:moveTo>
                      <a:pt x="596" y="666"/>
                    </a:moveTo>
                    <a:cubicBezTo>
                      <a:pt x="598" y="667"/>
                      <a:pt x="600" y="665"/>
                      <a:pt x="601" y="666"/>
                    </a:cubicBezTo>
                    <a:cubicBezTo>
                      <a:pt x="600" y="667"/>
                      <a:pt x="597" y="666"/>
                      <a:pt x="596" y="667"/>
                    </a:cubicBezTo>
                    <a:cubicBezTo>
                      <a:pt x="595" y="667"/>
                      <a:pt x="596" y="666"/>
                      <a:pt x="596" y="666"/>
                    </a:cubicBezTo>
                    <a:close/>
                    <a:moveTo>
                      <a:pt x="591" y="668"/>
                    </a:moveTo>
                    <a:cubicBezTo>
                      <a:pt x="591" y="669"/>
                      <a:pt x="590" y="669"/>
                      <a:pt x="590" y="669"/>
                    </a:cubicBezTo>
                    <a:cubicBezTo>
                      <a:pt x="589" y="669"/>
                      <a:pt x="590" y="668"/>
                      <a:pt x="591" y="668"/>
                    </a:cubicBezTo>
                    <a:close/>
                    <a:moveTo>
                      <a:pt x="560" y="664"/>
                    </a:moveTo>
                    <a:cubicBezTo>
                      <a:pt x="560" y="664"/>
                      <a:pt x="561" y="665"/>
                      <a:pt x="561" y="665"/>
                    </a:cubicBezTo>
                    <a:cubicBezTo>
                      <a:pt x="561" y="665"/>
                      <a:pt x="562" y="664"/>
                      <a:pt x="562" y="664"/>
                    </a:cubicBezTo>
                    <a:cubicBezTo>
                      <a:pt x="562" y="664"/>
                      <a:pt x="562" y="665"/>
                      <a:pt x="562" y="665"/>
                    </a:cubicBezTo>
                    <a:cubicBezTo>
                      <a:pt x="562" y="665"/>
                      <a:pt x="563" y="665"/>
                      <a:pt x="563" y="665"/>
                    </a:cubicBezTo>
                    <a:cubicBezTo>
                      <a:pt x="563" y="665"/>
                      <a:pt x="564" y="665"/>
                      <a:pt x="564" y="665"/>
                    </a:cubicBezTo>
                    <a:cubicBezTo>
                      <a:pt x="565" y="665"/>
                      <a:pt x="565" y="665"/>
                      <a:pt x="566" y="665"/>
                    </a:cubicBezTo>
                    <a:cubicBezTo>
                      <a:pt x="566" y="665"/>
                      <a:pt x="567" y="665"/>
                      <a:pt x="567" y="666"/>
                    </a:cubicBezTo>
                    <a:cubicBezTo>
                      <a:pt x="568" y="666"/>
                      <a:pt x="568" y="665"/>
                      <a:pt x="569" y="665"/>
                    </a:cubicBezTo>
                    <a:cubicBezTo>
                      <a:pt x="569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0" y="665"/>
                      <a:pt x="570" y="665"/>
                      <a:pt x="570" y="665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2" y="666"/>
                      <a:pt x="571" y="666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4"/>
                      <a:pt x="572" y="664"/>
                      <a:pt x="573" y="664"/>
                    </a:cubicBezTo>
                    <a:cubicBezTo>
                      <a:pt x="573" y="664"/>
                      <a:pt x="573" y="664"/>
                      <a:pt x="573" y="664"/>
                    </a:cubicBezTo>
                    <a:cubicBezTo>
                      <a:pt x="574" y="664"/>
                      <a:pt x="576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7" y="664"/>
                      <a:pt x="577" y="664"/>
                      <a:pt x="577" y="664"/>
                    </a:cubicBezTo>
                    <a:cubicBezTo>
                      <a:pt x="578" y="664"/>
                      <a:pt x="578" y="664"/>
                      <a:pt x="579" y="664"/>
                    </a:cubicBezTo>
                    <a:cubicBezTo>
                      <a:pt x="580" y="664"/>
                      <a:pt x="580" y="664"/>
                      <a:pt x="580" y="665"/>
                    </a:cubicBezTo>
                    <a:cubicBezTo>
                      <a:pt x="580" y="665"/>
                      <a:pt x="580" y="666"/>
                      <a:pt x="579" y="665"/>
                    </a:cubicBezTo>
                    <a:cubicBezTo>
                      <a:pt x="579" y="665"/>
                      <a:pt x="579" y="665"/>
                      <a:pt x="579" y="665"/>
                    </a:cubicBezTo>
                    <a:cubicBezTo>
                      <a:pt x="578" y="666"/>
                      <a:pt x="579" y="665"/>
                      <a:pt x="578" y="665"/>
                    </a:cubicBezTo>
                    <a:cubicBezTo>
                      <a:pt x="578" y="665"/>
                      <a:pt x="577" y="665"/>
                      <a:pt x="577" y="665"/>
                    </a:cubicBezTo>
                    <a:cubicBezTo>
                      <a:pt x="577" y="665"/>
                      <a:pt x="577" y="665"/>
                      <a:pt x="576" y="665"/>
                    </a:cubicBezTo>
                    <a:cubicBezTo>
                      <a:pt x="576" y="665"/>
                      <a:pt x="575" y="665"/>
                      <a:pt x="575" y="665"/>
                    </a:cubicBezTo>
                    <a:cubicBezTo>
                      <a:pt x="575" y="665"/>
                      <a:pt x="574" y="665"/>
                      <a:pt x="574" y="665"/>
                    </a:cubicBezTo>
                    <a:cubicBezTo>
                      <a:pt x="573" y="665"/>
                      <a:pt x="573" y="665"/>
                      <a:pt x="572" y="665"/>
                    </a:cubicBezTo>
                    <a:cubicBezTo>
                      <a:pt x="572" y="665"/>
                      <a:pt x="572" y="665"/>
                      <a:pt x="573" y="665"/>
                    </a:cubicBezTo>
                    <a:cubicBezTo>
                      <a:pt x="573" y="665"/>
                      <a:pt x="573" y="666"/>
                      <a:pt x="573" y="666"/>
                    </a:cubicBezTo>
                    <a:cubicBezTo>
                      <a:pt x="573" y="666"/>
                      <a:pt x="573" y="666"/>
                      <a:pt x="573" y="666"/>
                    </a:cubicBezTo>
                    <a:cubicBezTo>
                      <a:pt x="572" y="666"/>
                      <a:pt x="572" y="667"/>
                      <a:pt x="572" y="667"/>
                    </a:cubicBezTo>
                    <a:cubicBezTo>
                      <a:pt x="572" y="667"/>
                      <a:pt x="572" y="667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1" y="666"/>
                      <a:pt x="571" y="666"/>
                      <a:pt x="571" y="666"/>
                    </a:cubicBezTo>
                    <a:cubicBezTo>
                      <a:pt x="570" y="666"/>
                      <a:pt x="570" y="667"/>
                      <a:pt x="570" y="667"/>
                    </a:cubicBezTo>
                    <a:cubicBezTo>
                      <a:pt x="569" y="667"/>
                      <a:pt x="569" y="666"/>
                      <a:pt x="568" y="666"/>
                    </a:cubicBezTo>
                    <a:cubicBezTo>
                      <a:pt x="568" y="666"/>
                      <a:pt x="568" y="666"/>
                      <a:pt x="567" y="666"/>
                    </a:cubicBezTo>
                    <a:cubicBezTo>
                      <a:pt x="567" y="666"/>
                      <a:pt x="567" y="666"/>
                      <a:pt x="567" y="666"/>
                    </a:cubicBezTo>
                    <a:cubicBezTo>
                      <a:pt x="566" y="666"/>
                      <a:pt x="566" y="666"/>
                      <a:pt x="566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5" y="666"/>
                      <a:pt x="565" y="666"/>
                      <a:pt x="565" y="666"/>
                    </a:cubicBezTo>
                    <a:cubicBezTo>
                      <a:pt x="564" y="666"/>
                      <a:pt x="564" y="666"/>
                      <a:pt x="564" y="666"/>
                    </a:cubicBezTo>
                    <a:cubicBezTo>
                      <a:pt x="564" y="666"/>
                      <a:pt x="564" y="666"/>
                      <a:pt x="563" y="666"/>
                    </a:cubicBezTo>
                    <a:cubicBezTo>
                      <a:pt x="563" y="666"/>
                      <a:pt x="563" y="666"/>
                      <a:pt x="563" y="666"/>
                    </a:cubicBezTo>
                    <a:cubicBezTo>
                      <a:pt x="563" y="666"/>
                      <a:pt x="563" y="665"/>
                      <a:pt x="563" y="666"/>
                    </a:cubicBezTo>
                    <a:cubicBezTo>
                      <a:pt x="563" y="666"/>
                      <a:pt x="562" y="666"/>
                      <a:pt x="562" y="666"/>
                    </a:cubicBezTo>
                    <a:cubicBezTo>
                      <a:pt x="562" y="666"/>
                      <a:pt x="562" y="665"/>
                      <a:pt x="562" y="665"/>
                    </a:cubicBezTo>
                    <a:cubicBezTo>
                      <a:pt x="562" y="665"/>
                      <a:pt x="561" y="665"/>
                      <a:pt x="560" y="665"/>
                    </a:cubicBezTo>
                    <a:cubicBezTo>
                      <a:pt x="560" y="665"/>
                      <a:pt x="560" y="665"/>
                      <a:pt x="560" y="665"/>
                    </a:cubicBezTo>
                    <a:cubicBezTo>
                      <a:pt x="560" y="665"/>
                      <a:pt x="560" y="665"/>
                      <a:pt x="559" y="665"/>
                    </a:cubicBezTo>
                    <a:cubicBezTo>
                      <a:pt x="559" y="665"/>
                      <a:pt x="559" y="664"/>
                      <a:pt x="560" y="664"/>
                    </a:cubicBezTo>
                    <a:close/>
                    <a:moveTo>
                      <a:pt x="412" y="644"/>
                    </a:moveTo>
                    <a:cubicBezTo>
                      <a:pt x="411" y="645"/>
                      <a:pt x="410" y="645"/>
                      <a:pt x="410" y="646"/>
                    </a:cubicBezTo>
                    <a:cubicBezTo>
                      <a:pt x="409" y="646"/>
                      <a:pt x="409" y="646"/>
                      <a:pt x="408" y="646"/>
                    </a:cubicBezTo>
                    <a:cubicBezTo>
                      <a:pt x="406" y="646"/>
                      <a:pt x="407" y="646"/>
                      <a:pt x="405" y="646"/>
                    </a:cubicBezTo>
                    <a:cubicBezTo>
                      <a:pt x="405" y="646"/>
                      <a:pt x="404" y="645"/>
                      <a:pt x="404" y="644"/>
                    </a:cubicBezTo>
                    <a:cubicBezTo>
                      <a:pt x="406" y="644"/>
                      <a:pt x="406" y="645"/>
                      <a:pt x="407" y="645"/>
                    </a:cubicBezTo>
                    <a:cubicBezTo>
                      <a:pt x="409" y="645"/>
                      <a:pt x="410" y="645"/>
                      <a:pt x="411" y="644"/>
                    </a:cubicBezTo>
                    <a:cubicBezTo>
                      <a:pt x="411" y="644"/>
                      <a:pt x="411" y="644"/>
                      <a:pt x="412" y="644"/>
                    </a:cubicBezTo>
                    <a:close/>
                    <a:moveTo>
                      <a:pt x="397" y="640"/>
                    </a:moveTo>
                    <a:cubicBezTo>
                      <a:pt x="398" y="640"/>
                      <a:pt x="398" y="640"/>
                      <a:pt x="398" y="641"/>
                    </a:cubicBezTo>
                    <a:cubicBezTo>
                      <a:pt x="398" y="642"/>
                      <a:pt x="399" y="642"/>
                      <a:pt x="398" y="642"/>
                    </a:cubicBezTo>
                    <a:cubicBezTo>
                      <a:pt x="400" y="643"/>
                      <a:pt x="400" y="641"/>
                      <a:pt x="401" y="641"/>
                    </a:cubicBezTo>
                    <a:cubicBezTo>
                      <a:pt x="402" y="641"/>
                      <a:pt x="401" y="641"/>
                      <a:pt x="402" y="642"/>
                    </a:cubicBezTo>
                    <a:cubicBezTo>
                      <a:pt x="402" y="642"/>
                      <a:pt x="402" y="642"/>
                      <a:pt x="403" y="642"/>
                    </a:cubicBezTo>
                    <a:cubicBezTo>
                      <a:pt x="403" y="642"/>
                      <a:pt x="404" y="642"/>
                      <a:pt x="404" y="642"/>
                    </a:cubicBezTo>
                    <a:cubicBezTo>
                      <a:pt x="404" y="642"/>
                      <a:pt x="404" y="642"/>
                      <a:pt x="405" y="642"/>
                    </a:cubicBezTo>
                    <a:cubicBezTo>
                      <a:pt x="406" y="642"/>
                      <a:pt x="407" y="642"/>
                      <a:pt x="409" y="643"/>
                    </a:cubicBezTo>
                    <a:cubicBezTo>
                      <a:pt x="408" y="644"/>
                      <a:pt x="405" y="642"/>
                      <a:pt x="404" y="644"/>
                    </a:cubicBezTo>
                    <a:cubicBezTo>
                      <a:pt x="404" y="644"/>
                      <a:pt x="404" y="643"/>
                      <a:pt x="403" y="643"/>
                    </a:cubicBezTo>
                    <a:cubicBezTo>
                      <a:pt x="403" y="643"/>
                      <a:pt x="402" y="643"/>
                      <a:pt x="402" y="643"/>
                    </a:cubicBezTo>
                    <a:cubicBezTo>
                      <a:pt x="402" y="643"/>
                      <a:pt x="401" y="644"/>
                      <a:pt x="401" y="644"/>
                    </a:cubicBezTo>
                    <a:cubicBezTo>
                      <a:pt x="400" y="644"/>
                      <a:pt x="399" y="643"/>
                      <a:pt x="398" y="644"/>
                    </a:cubicBezTo>
                    <a:cubicBezTo>
                      <a:pt x="397" y="644"/>
                      <a:pt x="397" y="643"/>
                      <a:pt x="397" y="642"/>
                    </a:cubicBezTo>
                    <a:cubicBezTo>
                      <a:pt x="397" y="642"/>
                      <a:pt x="396" y="642"/>
                      <a:pt x="396" y="642"/>
                    </a:cubicBezTo>
                    <a:cubicBezTo>
                      <a:pt x="396" y="642"/>
                      <a:pt x="396" y="641"/>
                      <a:pt x="396" y="641"/>
                    </a:cubicBezTo>
                    <a:cubicBezTo>
                      <a:pt x="396" y="641"/>
                      <a:pt x="397" y="640"/>
                      <a:pt x="397" y="640"/>
                    </a:cubicBezTo>
                    <a:close/>
                    <a:moveTo>
                      <a:pt x="393" y="640"/>
                    </a:moveTo>
                    <a:cubicBezTo>
                      <a:pt x="394" y="640"/>
                      <a:pt x="394" y="641"/>
                      <a:pt x="393" y="643"/>
                    </a:cubicBezTo>
                    <a:cubicBezTo>
                      <a:pt x="393" y="643"/>
                      <a:pt x="394" y="644"/>
                      <a:pt x="393" y="644"/>
                    </a:cubicBezTo>
                    <a:cubicBezTo>
                      <a:pt x="392" y="643"/>
                      <a:pt x="392" y="644"/>
                      <a:pt x="390" y="644"/>
                    </a:cubicBezTo>
                    <a:cubicBezTo>
                      <a:pt x="391" y="643"/>
                      <a:pt x="392" y="642"/>
                      <a:pt x="392" y="641"/>
                    </a:cubicBezTo>
                    <a:cubicBezTo>
                      <a:pt x="393" y="641"/>
                      <a:pt x="392" y="641"/>
                      <a:pt x="392" y="641"/>
                    </a:cubicBezTo>
                    <a:cubicBezTo>
                      <a:pt x="392" y="640"/>
                      <a:pt x="393" y="640"/>
                      <a:pt x="393" y="640"/>
                    </a:cubicBezTo>
                    <a:close/>
                    <a:moveTo>
                      <a:pt x="392" y="640"/>
                    </a:moveTo>
                    <a:cubicBezTo>
                      <a:pt x="391" y="641"/>
                      <a:pt x="391" y="641"/>
                      <a:pt x="389" y="641"/>
                    </a:cubicBezTo>
                    <a:cubicBezTo>
                      <a:pt x="390" y="641"/>
                      <a:pt x="390" y="639"/>
                      <a:pt x="392" y="640"/>
                    </a:cubicBezTo>
                    <a:close/>
                    <a:moveTo>
                      <a:pt x="388" y="641"/>
                    </a:moveTo>
                    <a:cubicBezTo>
                      <a:pt x="388" y="642"/>
                      <a:pt x="387" y="641"/>
                      <a:pt x="387" y="642"/>
                    </a:cubicBezTo>
                    <a:cubicBezTo>
                      <a:pt x="386" y="641"/>
                      <a:pt x="387" y="640"/>
                      <a:pt x="388" y="641"/>
                    </a:cubicBezTo>
                    <a:close/>
                    <a:moveTo>
                      <a:pt x="364" y="650"/>
                    </a:moveTo>
                    <a:cubicBezTo>
                      <a:pt x="363" y="650"/>
                      <a:pt x="363" y="652"/>
                      <a:pt x="362" y="652"/>
                    </a:cubicBezTo>
                    <a:cubicBezTo>
                      <a:pt x="362" y="652"/>
                      <a:pt x="362" y="651"/>
                      <a:pt x="362" y="651"/>
                    </a:cubicBezTo>
                    <a:cubicBezTo>
                      <a:pt x="360" y="651"/>
                      <a:pt x="359" y="652"/>
                      <a:pt x="359" y="654"/>
                    </a:cubicBezTo>
                    <a:cubicBezTo>
                      <a:pt x="359" y="654"/>
                      <a:pt x="359" y="653"/>
                      <a:pt x="358" y="653"/>
                    </a:cubicBezTo>
                    <a:cubicBezTo>
                      <a:pt x="358" y="655"/>
                      <a:pt x="358" y="654"/>
                      <a:pt x="358" y="656"/>
                    </a:cubicBezTo>
                    <a:cubicBezTo>
                      <a:pt x="358" y="657"/>
                      <a:pt x="359" y="657"/>
                      <a:pt x="359" y="658"/>
                    </a:cubicBezTo>
                    <a:cubicBezTo>
                      <a:pt x="358" y="658"/>
                      <a:pt x="358" y="659"/>
                      <a:pt x="358" y="659"/>
                    </a:cubicBezTo>
                    <a:cubicBezTo>
                      <a:pt x="357" y="659"/>
                      <a:pt x="356" y="659"/>
                      <a:pt x="356" y="659"/>
                    </a:cubicBezTo>
                    <a:cubicBezTo>
                      <a:pt x="356" y="659"/>
                      <a:pt x="355" y="659"/>
                      <a:pt x="355" y="659"/>
                    </a:cubicBezTo>
                    <a:cubicBezTo>
                      <a:pt x="354" y="659"/>
                      <a:pt x="353" y="658"/>
                      <a:pt x="352" y="659"/>
                    </a:cubicBezTo>
                    <a:cubicBezTo>
                      <a:pt x="352" y="659"/>
                      <a:pt x="352" y="658"/>
                      <a:pt x="350" y="658"/>
                    </a:cubicBezTo>
                    <a:cubicBezTo>
                      <a:pt x="349" y="659"/>
                      <a:pt x="352" y="659"/>
                      <a:pt x="352" y="660"/>
                    </a:cubicBezTo>
                    <a:cubicBezTo>
                      <a:pt x="350" y="660"/>
                      <a:pt x="348" y="659"/>
                      <a:pt x="348" y="661"/>
                    </a:cubicBezTo>
                    <a:cubicBezTo>
                      <a:pt x="348" y="661"/>
                      <a:pt x="347" y="661"/>
                      <a:pt x="347" y="662"/>
                    </a:cubicBezTo>
                    <a:cubicBezTo>
                      <a:pt x="346" y="661"/>
                      <a:pt x="347" y="659"/>
                      <a:pt x="348" y="660"/>
                    </a:cubicBezTo>
                    <a:cubicBezTo>
                      <a:pt x="349" y="659"/>
                      <a:pt x="348" y="659"/>
                      <a:pt x="348" y="658"/>
                    </a:cubicBezTo>
                    <a:cubicBezTo>
                      <a:pt x="350" y="657"/>
                      <a:pt x="351" y="657"/>
                      <a:pt x="352" y="655"/>
                    </a:cubicBezTo>
                    <a:cubicBezTo>
                      <a:pt x="353" y="656"/>
                      <a:pt x="352" y="657"/>
                      <a:pt x="353" y="657"/>
                    </a:cubicBezTo>
                    <a:cubicBezTo>
                      <a:pt x="354" y="657"/>
                      <a:pt x="355" y="656"/>
                      <a:pt x="355" y="656"/>
                    </a:cubicBezTo>
                    <a:cubicBezTo>
                      <a:pt x="355" y="654"/>
                      <a:pt x="356" y="654"/>
                      <a:pt x="357" y="652"/>
                    </a:cubicBezTo>
                    <a:cubicBezTo>
                      <a:pt x="358" y="653"/>
                      <a:pt x="359" y="652"/>
                      <a:pt x="360" y="651"/>
                    </a:cubicBezTo>
                    <a:cubicBezTo>
                      <a:pt x="361" y="650"/>
                      <a:pt x="362" y="650"/>
                      <a:pt x="363" y="650"/>
                    </a:cubicBezTo>
                    <a:cubicBezTo>
                      <a:pt x="364" y="650"/>
                      <a:pt x="364" y="650"/>
                      <a:pt x="365" y="650"/>
                    </a:cubicBezTo>
                    <a:cubicBezTo>
                      <a:pt x="366" y="650"/>
                      <a:pt x="367" y="649"/>
                      <a:pt x="368" y="648"/>
                    </a:cubicBezTo>
                    <a:cubicBezTo>
                      <a:pt x="369" y="649"/>
                      <a:pt x="369" y="648"/>
                      <a:pt x="370" y="648"/>
                    </a:cubicBezTo>
                    <a:cubicBezTo>
                      <a:pt x="371" y="649"/>
                      <a:pt x="372" y="648"/>
                      <a:pt x="373" y="648"/>
                    </a:cubicBezTo>
                    <a:cubicBezTo>
                      <a:pt x="374" y="648"/>
                      <a:pt x="374" y="648"/>
                      <a:pt x="375" y="648"/>
                    </a:cubicBezTo>
                    <a:cubicBezTo>
                      <a:pt x="376" y="648"/>
                      <a:pt x="374" y="647"/>
                      <a:pt x="375" y="647"/>
                    </a:cubicBezTo>
                    <a:cubicBezTo>
                      <a:pt x="376" y="647"/>
                      <a:pt x="378" y="647"/>
                      <a:pt x="379" y="646"/>
                    </a:cubicBezTo>
                    <a:cubicBezTo>
                      <a:pt x="379" y="646"/>
                      <a:pt x="379" y="647"/>
                      <a:pt x="379" y="647"/>
                    </a:cubicBezTo>
                    <a:cubicBezTo>
                      <a:pt x="380" y="647"/>
                      <a:pt x="380" y="646"/>
                      <a:pt x="381" y="646"/>
                    </a:cubicBezTo>
                    <a:cubicBezTo>
                      <a:pt x="381" y="646"/>
                      <a:pt x="382" y="646"/>
                      <a:pt x="382" y="646"/>
                    </a:cubicBezTo>
                    <a:cubicBezTo>
                      <a:pt x="382" y="647"/>
                      <a:pt x="383" y="646"/>
                      <a:pt x="384" y="647"/>
                    </a:cubicBezTo>
                    <a:cubicBezTo>
                      <a:pt x="384" y="647"/>
                      <a:pt x="384" y="648"/>
                      <a:pt x="384" y="649"/>
                    </a:cubicBezTo>
                    <a:cubicBezTo>
                      <a:pt x="382" y="648"/>
                      <a:pt x="382" y="649"/>
                      <a:pt x="381" y="649"/>
                    </a:cubicBezTo>
                    <a:cubicBezTo>
                      <a:pt x="380" y="650"/>
                      <a:pt x="382" y="650"/>
                      <a:pt x="381" y="651"/>
                    </a:cubicBezTo>
                    <a:cubicBezTo>
                      <a:pt x="380" y="651"/>
                      <a:pt x="380" y="648"/>
                      <a:pt x="379" y="650"/>
                    </a:cubicBezTo>
                    <a:cubicBezTo>
                      <a:pt x="378" y="650"/>
                      <a:pt x="379" y="649"/>
                      <a:pt x="378" y="649"/>
                    </a:cubicBezTo>
                    <a:cubicBezTo>
                      <a:pt x="377" y="648"/>
                      <a:pt x="377" y="649"/>
                      <a:pt x="377" y="650"/>
                    </a:cubicBezTo>
                    <a:cubicBezTo>
                      <a:pt x="375" y="649"/>
                      <a:pt x="374" y="649"/>
                      <a:pt x="374" y="650"/>
                    </a:cubicBezTo>
                    <a:cubicBezTo>
                      <a:pt x="373" y="650"/>
                      <a:pt x="372" y="650"/>
                      <a:pt x="372" y="650"/>
                    </a:cubicBezTo>
                    <a:cubicBezTo>
                      <a:pt x="371" y="651"/>
                      <a:pt x="371" y="651"/>
                      <a:pt x="372" y="651"/>
                    </a:cubicBezTo>
                    <a:cubicBezTo>
                      <a:pt x="372" y="652"/>
                      <a:pt x="371" y="651"/>
                      <a:pt x="371" y="652"/>
                    </a:cubicBezTo>
                    <a:cubicBezTo>
                      <a:pt x="370" y="652"/>
                      <a:pt x="370" y="651"/>
                      <a:pt x="370" y="650"/>
                    </a:cubicBezTo>
                    <a:cubicBezTo>
                      <a:pt x="369" y="651"/>
                      <a:pt x="368" y="650"/>
                      <a:pt x="368" y="650"/>
                    </a:cubicBezTo>
                    <a:cubicBezTo>
                      <a:pt x="367" y="650"/>
                      <a:pt x="366" y="650"/>
                      <a:pt x="365" y="651"/>
                    </a:cubicBezTo>
                    <a:cubicBezTo>
                      <a:pt x="365" y="651"/>
                      <a:pt x="364" y="651"/>
                      <a:pt x="364" y="650"/>
                    </a:cubicBezTo>
                    <a:close/>
                    <a:moveTo>
                      <a:pt x="370" y="732"/>
                    </a:moveTo>
                    <a:cubicBezTo>
                      <a:pt x="370" y="732"/>
                      <a:pt x="334" y="663"/>
                      <a:pt x="447" y="667"/>
                    </a:cubicBezTo>
                    <a:cubicBezTo>
                      <a:pt x="467" y="668"/>
                      <a:pt x="495" y="674"/>
                      <a:pt x="515" y="678"/>
                    </a:cubicBezTo>
                    <a:cubicBezTo>
                      <a:pt x="351" y="655"/>
                      <a:pt x="369" y="723"/>
                      <a:pt x="370" y="732"/>
                    </a:cubicBezTo>
                    <a:close/>
                    <a:moveTo>
                      <a:pt x="586" y="673"/>
                    </a:moveTo>
                    <a:cubicBezTo>
                      <a:pt x="586" y="673"/>
                      <a:pt x="585" y="673"/>
                      <a:pt x="585" y="673"/>
                    </a:cubicBezTo>
                    <a:cubicBezTo>
                      <a:pt x="585" y="674"/>
                      <a:pt x="584" y="674"/>
                      <a:pt x="584" y="674"/>
                    </a:cubicBezTo>
                    <a:cubicBezTo>
                      <a:pt x="583" y="674"/>
                      <a:pt x="583" y="674"/>
                      <a:pt x="583" y="674"/>
                    </a:cubicBezTo>
                    <a:cubicBezTo>
                      <a:pt x="583" y="674"/>
                      <a:pt x="581" y="674"/>
                      <a:pt x="581" y="675"/>
                    </a:cubicBezTo>
                    <a:cubicBezTo>
                      <a:pt x="581" y="675"/>
                      <a:pt x="580" y="675"/>
                      <a:pt x="579" y="675"/>
                    </a:cubicBezTo>
                    <a:cubicBezTo>
                      <a:pt x="578" y="675"/>
                      <a:pt x="578" y="675"/>
                      <a:pt x="577" y="675"/>
                    </a:cubicBezTo>
                    <a:cubicBezTo>
                      <a:pt x="577" y="675"/>
                      <a:pt x="577" y="675"/>
                      <a:pt x="577" y="676"/>
                    </a:cubicBezTo>
                    <a:cubicBezTo>
                      <a:pt x="576" y="676"/>
                      <a:pt x="576" y="676"/>
                      <a:pt x="575" y="676"/>
                    </a:cubicBezTo>
                    <a:cubicBezTo>
                      <a:pt x="575" y="676"/>
                      <a:pt x="575" y="676"/>
                      <a:pt x="574" y="676"/>
                    </a:cubicBezTo>
                    <a:cubicBezTo>
                      <a:pt x="574" y="676"/>
                      <a:pt x="573" y="676"/>
                      <a:pt x="572" y="676"/>
                    </a:cubicBezTo>
                    <a:cubicBezTo>
                      <a:pt x="571" y="677"/>
                      <a:pt x="570" y="677"/>
                      <a:pt x="570" y="677"/>
                    </a:cubicBezTo>
                    <a:cubicBezTo>
                      <a:pt x="570" y="677"/>
                      <a:pt x="570" y="677"/>
                      <a:pt x="570" y="677"/>
                    </a:cubicBezTo>
                    <a:cubicBezTo>
                      <a:pt x="571" y="677"/>
                      <a:pt x="572" y="677"/>
                      <a:pt x="573" y="678"/>
                    </a:cubicBezTo>
                    <a:cubicBezTo>
                      <a:pt x="572" y="679"/>
                      <a:pt x="571" y="680"/>
                      <a:pt x="570" y="679"/>
                    </a:cubicBezTo>
                    <a:cubicBezTo>
                      <a:pt x="570" y="678"/>
                      <a:pt x="569" y="678"/>
                      <a:pt x="569" y="679"/>
                    </a:cubicBezTo>
                    <a:cubicBezTo>
                      <a:pt x="568" y="680"/>
                      <a:pt x="569" y="679"/>
                      <a:pt x="566" y="679"/>
                    </a:cubicBezTo>
                    <a:cubicBezTo>
                      <a:pt x="566" y="679"/>
                      <a:pt x="566" y="679"/>
                      <a:pt x="565" y="679"/>
                    </a:cubicBezTo>
                    <a:cubicBezTo>
                      <a:pt x="565" y="679"/>
                      <a:pt x="564" y="679"/>
                      <a:pt x="563" y="679"/>
                    </a:cubicBezTo>
                    <a:cubicBezTo>
                      <a:pt x="562" y="679"/>
                      <a:pt x="561" y="679"/>
                      <a:pt x="559" y="679"/>
                    </a:cubicBezTo>
                    <a:cubicBezTo>
                      <a:pt x="559" y="678"/>
                      <a:pt x="558" y="678"/>
                      <a:pt x="557" y="678"/>
                    </a:cubicBezTo>
                    <a:cubicBezTo>
                      <a:pt x="556" y="678"/>
                      <a:pt x="555" y="678"/>
                      <a:pt x="554" y="678"/>
                    </a:cubicBezTo>
                    <a:cubicBezTo>
                      <a:pt x="554" y="678"/>
                      <a:pt x="554" y="679"/>
                      <a:pt x="554" y="679"/>
                    </a:cubicBezTo>
                    <a:cubicBezTo>
                      <a:pt x="554" y="679"/>
                      <a:pt x="554" y="679"/>
                      <a:pt x="555" y="679"/>
                    </a:cubicBezTo>
                    <a:cubicBezTo>
                      <a:pt x="555" y="679"/>
                      <a:pt x="555" y="680"/>
                      <a:pt x="554" y="680"/>
                    </a:cubicBezTo>
                    <a:cubicBezTo>
                      <a:pt x="555" y="680"/>
                      <a:pt x="556" y="681"/>
                      <a:pt x="555" y="681"/>
                    </a:cubicBezTo>
                    <a:cubicBezTo>
                      <a:pt x="555" y="681"/>
                      <a:pt x="554" y="682"/>
                      <a:pt x="554" y="682"/>
                    </a:cubicBezTo>
                    <a:cubicBezTo>
                      <a:pt x="554" y="681"/>
                      <a:pt x="554" y="683"/>
                      <a:pt x="553" y="683"/>
                    </a:cubicBezTo>
                    <a:cubicBezTo>
                      <a:pt x="553" y="683"/>
                      <a:pt x="552" y="683"/>
                      <a:pt x="551" y="683"/>
                    </a:cubicBezTo>
                    <a:cubicBezTo>
                      <a:pt x="551" y="683"/>
                      <a:pt x="551" y="683"/>
                      <a:pt x="550" y="683"/>
                    </a:cubicBezTo>
                    <a:cubicBezTo>
                      <a:pt x="550" y="683"/>
                      <a:pt x="550" y="682"/>
                      <a:pt x="550" y="682"/>
                    </a:cubicBezTo>
                    <a:cubicBezTo>
                      <a:pt x="549" y="682"/>
                      <a:pt x="549" y="683"/>
                      <a:pt x="548" y="683"/>
                    </a:cubicBezTo>
                    <a:cubicBezTo>
                      <a:pt x="547" y="683"/>
                      <a:pt x="545" y="683"/>
                      <a:pt x="544" y="683"/>
                    </a:cubicBezTo>
                    <a:cubicBezTo>
                      <a:pt x="543" y="682"/>
                      <a:pt x="543" y="683"/>
                      <a:pt x="542" y="682"/>
                    </a:cubicBezTo>
                    <a:cubicBezTo>
                      <a:pt x="541" y="682"/>
                      <a:pt x="541" y="682"/>
                      <a:pt x="540" y="682"/>
                    </a:cubicBezTo>
                    <a:cubicBezTo>
                      <a:pt x="539" y="682"/>
                      <a:pt x="538" y="682"/>
                      <a:pt x="537" y="682"/>
                    </a:cubicBezTo>
                    <a:cubicBezTo>
                      <a:pt x="537" y="682"/>
                      <a:pt x="536" y="682"/>
                      <a:pt x="536" y="682"/>
                    </a:cubicBezTo>
                    <a:cubicBezTo>
                      <a:pt x="536" y="682"/>
                      <a:pt x="535" y="681"/>
                      <a:pt x="535" y="681"/>
                    </a:cubicBezTo>
                    <a:cubicBezTo>
                      <a:pt x="535" y="681"/>
                      <a:pt x="533" y="681"/>
                      <a:pt x="533" y="681"/>
                    </a:cubicBezTo>
                    <a:cubicBezTo>
                      <a:pt x="533" y="681"/>
                      <a:pt x="532" y="681"/>
                      <a:pt x="532" y="681"/>
                    </a:cubicBezTo>
                    <a:cubicBezTo>
                      <a:pt x="532" y="681"/>
                      <a:pt x="531" y="681"/>
                      <a:pt x="531" y="681"/>
                    </a:cubicBezTo>
                    <a:cubicBezTo>
                      <a:pt x="531" y="681"/>
                      <a:pt x="531" y="681"/>
                      <a:pt x="531" y="681"/>
                    </a:cubicBezTo>
                    <a:cubicBezTo>
                      <a:pt x="530" y="681"/>
                      <a:pt x="530" y="681"/>
                      <a:pt x="529" y="681"/>
                    </a:cubicBezTo>
                    <a:cubicBezTo>
                      <a:pt x="529" y="681"/>
                      <a:pt x="529" y="681"/>
                      <a:pt x="529" y="681"/>
                    </a:cubicBezTo>
                    <a:cubicBezTo>
                      <a:pt x="528" y="681"/>
                      <a:pt x="526" y="680"/>
                      <a:pt x="525" y="681"/>
                    </a:cubicBezTo>
                    <a:cubicBezTo>
                      <a:pt x="525" y="681"/>
                      <a:pt x="524" y="681"/>
                      <a:pt x="524" y="681"/>
                    </a:cubicBezTo>
                    <a:cubicBezTo>
                      <a:pt x="524" y="680"/>
                      <a:pt x="523" y="680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3" y="679"/>
                      <a:pt x="523" y="679"/>
                      <a:pt x="523" y="679"/>
                    </a:cubicBezTo>
                    <a:cubicBezTo>
                      <a:pt x="524" y="678"/>
                      <a:pt x="525" y="679"/>
                      <a:pt x="526" y="679"/>
                    </a:cubicBezTo>
                    <a:cubicBezTo>
                      <a:pt x="527" y="679"/>
                      <a:pt x="528" y="678"/>
                      <a:pt x="529" y="678"/>
                    </a:cubicBezTo>
                    <a:cubicBezTo>
                      <a:pt x="529" y="678"/>
                      <a:pt x="529" y="679"/>
                      <a:pt x="529" y="679"/>
                    </a:cubicBezTo>
                    <a:cubicBezTo>
                      <a:pt x="529" y="679"/>
                      <a:pt x="531" y="679"/>
                      <a:pt x="531" y="679"/>
                    </a:cubicBezTo>
                    <a:cubicBezTo>
                      <a:pt x="532" y="679"/>
                      <a:pt x="533" y="679"/>
                      <a:pt x="535" y="679"/>
                    </a:cubicBezTo>
                    <a:cubicBezTo>
                      <a:pt x="536" y="679"/>
                      <a:pt x="537" y="679"/>
                      <a:pt x="538" y="679"/>
                    </a:cubicBezTo>
                    <a:cubicBezTo>
                      <a:pt x="538" y="680"/>
                      <a:pt x="540" y="679"/>
                      <a:pt x="540" y="680"/>
                    </a:cubicBezTo>
                    <a:cubicBezTo>
                      <a:pt x="541" y="680"/>
                      <a:pt x="542" y="680"/>
                      <a:pt x="543" y="679"/>
                    </a:cubicBezTo>
                    <a:cubicBezTo>
                      <a:pt x="544" y="680"/>
                      <a:pt x="544" y="680"/>
                      <a:pt x="544" y="680"/>
                    </a:cubicBezTo>
                    <a:cubicBezTo>
                      <a:pt x="545" y="680"/>
                      <a:pt x="545" y="679"/>
                      <a:pt x="546" y="679"/>
                    </a:cubicBezTo>
                    <a:cubicBezTo>
                      <a:pt x="546" y="680"/>
                      <a:pt x="547" y="680"/>
                      <a:pt x="547" y="680"/>
                    </a:cubicBezTo>
                    <a:cubicBezTo>
                      <a:pt x="548" y="680"/>
                      <a:pt x="547" y="680"/>
                      <a:pt x="548" y="680"/>
                    </a:cubicBezTo>
                    <a:cubicBezTo>
                      <a:pt x="548" y="680"/>
                      <a:pt x="549" y="680"/>
                      <a:pt x="549" y="680"/>
                    </a:cubicBezTo>
                    <a:cubicBezTo>
                      <a:pt x="550" y="681"/>
                      <a:pt x="550" y="681"/>
                      <a:pt x="552" y="682"/>
                    </a:cubicBezTo>
                    <a:cubicBezTo>
                      <a:pt x="553" y="681"/>
                      <a:pt x="551" y="680"/>
                      <a:pt x="552" y="680"/>
                    </a:cubicBezTo>
                    <a:cubicBezTo>
                      <a:pt x="552" y="680"/>
                      <a:pt x="552" y="680"/>
                      <a:pt x="552" y="680"/>
                    </a:cubicBezTo>
                    <a:cubicBezTo>
                      <a:pt x="551" y="680"/>
                      <a:pt x="546" y="679"/>
                      <a:pt x="546" y="679"/>
                    </a:cubicBezTo>
                    <a:cubicBezTo>
                      <a:pt x="546" y="678"/>
                      <a:pt x="551" y="679"/>
                      <a:pt x="552" y="679"/>
                    </a:cubicBezTo>
                    <a:cubicBezTo>
                      <a:pt x="552" y="679"/>
                      <a:pt x="552" y="679"/>
                      <a:pt x="553" y="679"/>
                    </a:cubicBezTo>
                    <a:cubicBezTo>
                      <a:pt x="553" y="679"/>
                      <a:pt x="553" y="678"/>
                      <a:pt x="553" y="678"/>
                    </a:cubicBezTo>
                    <a:cubicBezTo>
                      <a:pt x="553" y="678"/>
                      <a:pt x="552" y="678"/>
                      <a:pt x="552" y="678"/>
                    </a:cubicBezTo>
                    <a:cubicBezTo>
                      <a:pt x="552" y="677"/>
                      <a:pt x="554" y="676"/>
                      <a:pt x="554" y="676"/>
                    </a:cubicBezTo>
                    <a:cubicBezTo>
                      <a:pt x="555" y="677"/>
                      <a:pt x="555" y="677"/>
                      <a:pt x="556" y="677"/>
                    </a:cubicBezTo>
                    <a:cubicBezTo>
                      <a:pt x="558" y="677"/>
                      <a:pt x="561" y="676"/>
                      <a:pt x="564" y="676"/>
                    </a:cubicBezTo>
                    <a:cubicBezTo>
                      <a:pt x="564" y="676"/>
                      <a:pt x="564" y="676"/>
                      <a:pt x="564" y="676"/>
                    </a:cubicBezTo>
                    <a:cubicBezTo>
                      <a:pt x="565" y="676"/>
                      <a:pt x="565" y="676"/>
                      <a:pt x="565" y="677"/>
                    </a:cubicBezTo>
                    <a:cubicBezTo>
                      <a:pt x="565" y="676"/>
                      <a:pt x="566" y="676"/>
                      <a:pt x="566" y="676"/>
                    </a:cubicBezTo>
                    <a:cubicBezTo>
                      <a:pt x="568" y="676"/>
                      <a:pt x="568" y="676"/>
                      <a:pt x="570" y="676"/>
                    </a:cubicBezTo>
                    <a:cubicBezTo>
                      <a:pt x="570" y="675"/>
                      <a:pt x="572" y="675"/>
                      <a:pt x="573" y="675"/>
                    </a:cubicBezTo>
                    <a:cubicBezTo>
                      <a:pt x="573" y="675"/>
                      <a:pt x="574" y="675"/>
                      <a:pt x="575" y="674"/>
                    </a:cubicBezTo>
                    <a:cubicBezTo>
                      <a:pt x="576" y="674"/>
                      <a:pt x="576" y="675"/>
                      <a:pt x="577" y="675"/>
                    </a:cubicBezTo>
                    <a:cubicBezTo>
                      <a:pt x="579" y="674"/>
                      <a:pt x="580" y="674"/>
                      <a:pt x="581" y="673"/>
                    </a:cubicBezTo>
                    <a:cubicBezTo>
                      <a:pt x="582" y="673"/>
                      <a:pt x="582" y="673"/>
                      <a:pt x="583" y="673"/>
                    </a:cubicBezTo>
                    <a:cubicBezTo>
                      <a:pt x="584" y="673"/>
                      <a:pt x="585" y="673"/>
                      <a:pt x="586" y="673"/>
                    </a:cubicBezTo>
                    <a:cubicBezTo>
                      <a:pt x="586" y="671"/>
                      <a:pt x="588" y="672"/>
                      <a:pt x="589" y="672"/>
                    </a:cubicBezTo>
                    <a:cubicBezTo>
                      <a:pt x="589" y="673"/>
                      <a:pt x="587" y="673"/>
                      <a:pt x="586" y="673"/>
                    </a:cubicBezTo>
                    <a:close/>
                    <a:moveTo>
                      <a:pt x="592" y="672"/>
                    </a:moveTo>
                    <a:cubicBezTo>
                      <a:pt x="590" y="672"/>
                      <a:pt x="590" y="672"/>
                      <a:pt x="590" y="672"/>
                    </a:cubicBezTo>
                    <a:cubicBezTo>
                      <a:pt x="591" y="672"/>
                      <a:pt x="591" y="672"/>
                      <a:pt x="591" y="672"/>
                    </a:cubicBezTo>
                    <a:cubicBezTo>
                      <a:pt x="592" y="672"/>
                      <a:pt x="592" y="672"/>
                      <a:pt x="592" y="672"/>
                    </a:cubicBezTo>
                    <a:close/>
                    <a:moveTo>
                      <a:pt x="593" y="671"/>
                    </a:moveTo>
                    <a:cubicBezTo>
                      <a:pt x="593" y="671"/>
                      <a:pt x="594" y="671"/>
                      <a:pt x="594" y="670"/>
                    </a:cubicBezTo>
                    <a:cubicBezTo>
                      <a:pt x="595" y="671"/>
                      <a:pt x="593" y="672"/>
                      <a:pt x="593" y="671"/>
                    </a:cubicBezTo>
                    <a:close/>
                    <a:moveTo>
                      <a:pt x="596" y="671"/>
                    </a:moveTo>
                    <a:cubicBezTo>
                      <a:pt x="597" y="670"/>
                      <a:pt x="599" y="669"/>
                      <a:pt x="601" y="669"/>
                    </a:cubicBezTo>
                    <a:cubicBezTo>
                      <a:pt x="599" y="670"/>
                      <a:pt x="598" y="670"/>
                      <a:pt x="596" y="671"/>
                    </a:cubicBezTo>
                    <a:close/>
                    <a:moveTo>
                      <a:pt x="600" y="668"/>
                    </a:moveTo>
                    <a:cubicBezTo>
                      <a:pt x="598" y="669"/>
                      <a:pt x="595" y="669"/>
                      <a:pt x="592" y="671"/>
                    </a:cubicBezTo>
                    <a:cubicBezTo>
                      <a:pt x="592" y="671"/>
                      <a:pt x="590" y="670"/>
                      <a:pt x="589" y="670"/>
                    </a:cubicBezTo>
                    <a:cubicBezTo>
                      <a:pt x="589" y="670"/>
                      <a:pt x="589" y="671"/>
                      <a:pt x="589" y="671"/>
                    </a:cubicBezTo>
                    <a:cubicBezTo>
                      <a:pt x="589" y="671"/>
                      <a:pt x="588" y="671"/>
                      <a:pt x="588" y="671"/>
                    </a:cubicBezTo>
                    <a:cubicBezTo>
                      <a:pt x="588" y="671"/>
                      <a:pt x="586" y="671"/>
                      <a:pt x="585" y="671"/>
                    </a:cubicBezTo>
                    <a:cubicBezTo>
                      <a:pt x="585" y="671"/>
                      <a:pt x="586" y="671"/>
                      <a:pt x="586" y="670"/>
                    </a:cubicBezTo>
                    <a:cubicBezTo>
                      <a:pt x="587" y="671"/>
                      <a:pt x="589" y="670"/>
                      <a:pt x="590" y="670"/>
                    </a:cubicBezTo>
                    <a:cubicBezTo>
                      <a:pt x="591" y="670"/>
                      <a:pt x="591" y="669"/>
                      <a:pt x="592" y="669"/>
                    </a:cubicBezTo>
                    <a:cubicBezTo>
                      <a:pt x="592" y="669"/>
                      <a:pt x="593" y="669"/>
                      <a:pt x="593" y="669"/>
                    </a:cubicBezTo>
                    <a:cubicBezTo>
                      <a:pt x="594" y="669"/>
                      <a:pt x="594" y="668"/>
                      <a:pt x="594" y="668"/>
                    </a:cubicBezTo>
                    <a:cubicBezTo>
                      <a:pt x="595" y="668"/>
                      <a:pt x="596" y="668"/>
                      <a:pt x="597" y="668"/>
                    </a:cubicBezTo>
                    <a:cubicBezTo>
                      <a:pt x="599" y="668"/>
                      <a:pt x="600" y="667"/>
                      <a:pt x="602" y="667"/>
                    </a:cubicBezTo>
                    <a:cubicBezTo>
                      <a:pt x="602" y="668"/>
                      <a:pt x="601" y="668"/>
                      <a:pt x="600" y="668"/>
                    </a:cubicBezTo>
                    <a:close/>
                    <a:moveTo>
                      <a:pt x="604" y="667"/>
                    </a:moveTo>
                    <a:cubicBezTo>
                      <a:pt x="605" y="664"/>
                      <a:pt x="609" y="666"/>
                      <a:pt x="609" y="665"/>
                    </a:cubicBezTo>
                    <a:cubicBezTo>
                      <a:pt x="611" y="667"/>
                      <a:pt x="604" y="667"/>
                      <a:pt x="604" y="667"/>
                    </a:cubicBezTo>
                    <a:close/>
                    <a:moveTo>
                      <a:pt x="617" y="662"/>
                    </a:moveTo>
                    <a:cubicBezTo>
                      <a:pt x="616" y="662"/>
                      <a:pt x="616" y="662"/>
                      <a:pt x="615" y="662"/>
                    </a:cubicBezTo>
                    <a:cubicBezTo>
                      <a:pt x="615" y="662"/>
                      <a:pt x="616" y="662"/>
                      <a:pt x="615" y="663"/>
                    </a:cubicBezTo>
                    <a:cubicBezTo>
                      <a:pt x="615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4" y="663"/>
                    </a:cubicBezTo>
                    <a:cubicBezTo>
                      <a:pt x="614" y="663"/>
                      <a:pt x="614" y="663"/>
                      <a:pt x="613" y="663"/>
                    </a:cubicBezTo>
                    <a:cubicBezTo>
                      <a:pt x="613" y="663"/>
                      <a:pt x="613" y="664"/>
                      <a:pt x="612" y="663"/>
                    </a:cubicBezTo>
                    <a:cubicBezTo>
                      <a:pt x="612" y="662"/>
                      <a:pt x="614" y="662"/>
                      <a:pt x="615" y="661"/>
                    </a:cubicBezTo>
                    <a:cubicBezTo>
                      <a:pt x="616" y="662"/>
                      <a:pt x="618" y="661"/>
                      <a:pt x="617" y="662"/>
                    </a:cubicBezTo>
                    <a:close/>
                    <a:moveTo>
                      <a:pt x="624" y="672"/>
                    </a:moveTo>
                    <a:cubicBezTo>
                      <a:pt x="625" y="672"/>
                      <a:pt x="625" y="671"/>
                      <a:pt x="626" y="672"/>
                    </a:cubicBezTo>
                    <a:cubicBezTo>
                      <a:pt x="625" y="672"/>
                      <a:pt x="625" y="673"/>
                      <a:pt x="624" y="672"/>
                    </a:cubicBezTo>
                    <a:close/>
                    <a:moveTo>
                      <a:pt x="627" y="671"/>
                    </a:moveTo>
                    <a:cubicBezTo>
                      <a:pt x="626" y="671"/>
                      <a:pt x="628" y="671"/>
                      <a:pt x="628" y="670"/>
                    </a:cubicBezTo>
                    <a:cubicBezTo>
                      <a:pt x="630" y="671"/>
                      <a:pt x="627" y="671"/>
                      <a:pt x="627" y="671"/>
                    </a:cubicBezTo>
                    <a:close/>
                    <a:moveTo>
                      <a:pt x="630" y="669"/>
                    </a:moveTo>
                    <a:cubicBezTo>
                      <a:pt x="630" y="669"/>
                      <a:pt x="630" y="669"/>
                      <a:pt x="631" y="669"/>
                    </a:cubicBezTo>
                    <a:cubicBezTo>
                      <a:pt x="632" y="669"/>
                      <a:pt x="632" y="667"/>
                      <a:pt x="633" y="668"/>
                    </a:cubicBezTo>
                    <a:cubicBezTo>
                      <a:pt x="632" y="668"/>
                      <a:pt x="632" y="670"/>
                      <a:pt x="630" y="669"/>
                    </a:cubicBezTo>
                    <a:close/>
                    <a:moveTo>
                      <a:pt x="633" y="653"/>
                    </a:moveTo>
                    <a:cubicBezTo>
                      <a:pt x="632" y="653"/>
                      <a:pt x="632" y="653"/>
                      <a:pt x="632" y="653"/>
                    </a:cubicBezTo>
                    <a:cubicBezTo>
                      <a:pt x="631" y="654"/>
                      <a:pt x="632" y="654"/>
                      <a:pt x="630" y="654"/>
                    </a:cubicBezTo>
                    <a:cubicBezTo>
                      <a:pt x="630" y="654"/>
                      <a:pt x="629" y="654"/>
                      <a:pt x="629" y="655"/>
                    </a:cubicBezTo>
                    <a:cubicBezTo>
                      <a:pt x="629" y="655"/>
                      <a:pt x="628" y="655"/>
                      <a:pt x="627" y="655"/>
                    </a:cubicBezTo>
                    <a:cubicBezTo>
                      <a:pt x="627" y="655"/>
                      <a:pt x="626" y="655"/>
                      <a:pt x="624" y="656"/>
                    </a:cubicBezTo>
                    <a:cubicBezTo>
                      <a:pt x="624" y="655"/>
                      <a:pt x="623" y="655"/>
                      <a:pt x="623" y="655"/>
                    </a:cubicBezTo>
                    <a:cubicBezTo>
                      <a:pt x="622" y="655"/>
                      <a:pt x="621" y="656"/>
                      <a:pt x="620" y="656"/>
                    </a:cubicBezTo>
                    <a:cubicBezTo>
                      <a:pt x="620" y="656"/>
                      <a:pt x="620" y="657"/>
                      <a:pt x="621" y="657"/>
                    </a:cubicBezTo>
                    <a:cubicBezTo>
                      <a:pt x="621" y="657"/>
                      <a:pt x="622" y="658"/>
                      <a:pt x="622" y="658"/>
                    </a:cubicBezTo>
                    <a:cubicBezTo>
                      <a:pt x="622" y="658"/>
                      <a:pt x="621" y="659"/>
                      <a:pt x="621" y="659"/>
                    </a:cubicBezTo>
                    <a:cubicBezTo>
                      <a:pt x="621" y="659"/>
                      <a:pt x="621" y="659"/>
                      <a:pt x="621" y="660"/>
                    </a:cubicBezTo>
                    <a:cubicBezTo>
                      <a:pt x="621" y="660"/>
                      <a:pt x="620" y="660"/>
                      <a:pt x="619" y="660"/>
                    </a:cubicBezTo>
                    <a:cubicBezTo>
                      <a:pt x="619" y="660"/>
                      <a:pt x="619" y="660"/>
                      <a:pt x="618" y="660"/>
                    </a:cubicBezTo>
                    <a:cubicBezTo>
                      <a:pt x="618" y="660"/>
                      <a:pt x="618" y="660"/>
                      <a:pt x="618" y="660"/>
                    </a:cubicBezTo>
                    <a:cubicBezTo>
                      <a:pt x="617" y="660"/>
                      <a:pt x="617" y="661"/>
                      <a:pt x="617" y="661"/>
                    </a:cubicBezTo>
                    <a:cubicBezTo>
                      <a:pt x="616" y="661"/>
                      <a:pt x="615" y="661"/>
                      <a:pt x="613" y="661"/>
                    </a:cubicBezTo>
                    <a:cubicBezTo>
                      <a:pt x="613" y="661"/>
                      <a:pt x="612" y="662"/>
                      <a:pt x="612" y="662"/>
                    </a:cubicBezTo>
                    <a:cubicBezTo>
                      <a:pt x="611" y="662"/>
                      <a:pt x="611" y="662"/>
                      <a:pt x="611" y="662"/>
                    </a:cubicBezTo>
                    <a:cubicBezTo>
                      <a:pt x="610" y="662"/>
                      <a:pt x="609" y="662"/>
                      <a:pt x="608" y="663"/>
                    </a:cubicBezTo>
                    <a:cubicBezTo>
                      <a:pt x="608" y="662"/>
                      <a:pt x="608" y="663"/>
                      <a:pt x="607" y="662"/>
                    </a:cubicBezTo>
                    <a:cubicBezTo>
                      <a:pt x="607" y="662"/>
                      <a:pt x="607" y="662"/>
                      <a:pt x="606" y="662"/>
                    </a:cubicBezTo>
                    <a:cubicBezTo>
                      <a:pt x="606" y="662"/>
                      <a:pt x="605" y="663"/>
                      <a:pt x="605" y="663"/>
                    </a:cubicBezTo>
                    <a:cubicBezTo>
                      <a:pt x="604" y="663"/>
                      <a:pt x="604" y="663"/>
                      <a:pt x="604" y="663"/>
                    </a:cubicBezTo>
                    <a:cubicBezTo>
                      <a:pt x="604" y="663"/>
                      <a:pt x="604" y="663"/>
                      <a:pt x="603" y="663"/>
                    </a:cubicBezTo>
                    <a:cubicBezTo>
                      <a:pt x="603" y="663"/>
                      <a:pt x="603" y="663"/>
                      <a:pt x="603" y="663"/>
                    </a:cubicBezTo>
                    <a:cubicBezTo>
                      <a:pt x="603" y="663"/>
                      <a:pt x="602" y="663"/>
                      <a:pt x="602" y="663"/>
                    </a:cubicBezTo>
                    <a:cubicBezTo>
                      <a:pt x="602" y="663"/>
                      <a:pt x="602" y="663"/>
                      <a:pt x="602" y="663"/>
                    </a:cubicBezTo>
                    <a:cubicBezTo>
                      <a:pt x="601" y="663"/>
                      <a:pt x="600" y="663"/>
                      <a:pt x="599" y="664"/>
                    </a:cubicBezTo>
                    <a:cubicBezTo>
                      <a:pt x="599" y="664"/>
                      <a:pt x="598" y="664"/>
                      <a:pt x="598" y="664"/>
                    </a:cubicBezTo>
                    <a:cubicBezTo>
                      <a:pt x="598" y="664"/>
                      <a:pt x="597" y="663"/>
                      <a:pt x="597" y="663"/>
                    </a:cubicBezTo>
                    <a:cubicBezTo>
                      <a:pt x="596" y="663"/>
                      <a:pt x="596" y="663"/>
                      <a:pt x="597" y="663"/>
                    </a:cubicBezTo>
                    <a:cubicBezTo>
                      <a:pt x="597" y="662"/>
                      <a:pt x="598" y="662"/>
                      <a:pt x="599" y="662"/>
                    </a:cubicBezTo>
                    <a:cubicBezTo>
                      <a:pt x="600" y="662"/>
                      <a:pt x="600" y="661"/>
                      <a:pt x="601" y="661"/>
                    </a:cubicBezTo>
                    <a:cubicBezTo>
                      <a:pt x="601" y="661"/>
                      <a:pt x="601" y="662"/>
                      <a:pt x="601" y="661"/>
                    </a:cubicBezTo>
                    <a:cubicBezTo>
                      <a:pt x="602" y="661"/>
                      <a:pt x="603" y="661"/>
                      <a:pt x="603" y="661"/>
                    </a:cubicBezTo>
                    <a:cubicBezTo>
                      <a:pt x="603" y="662"/>
                      <a:pt x="605" y="661"/>
                      <a:pt x="606" y="660"/>
                    </a:cubicBezTo>
                    <a:cubicBezTo>
                      <a:pt x="606" y="660"/>
                      <a:pt x="607" y="660"/>
                      <a:pt x="608" y="660"/>
                    </a:cubicBezTo>
                    <a:cubicBezTo>
                      <a:pt x="609" y="661"/>
                      <a:pt x="610" y="659"/>
                      <a:pt x="611" y="661"/>
                    </a:cubicBezTo>
                    <a:cubicBezTo>
                      <a:pt x="612" y="660"/>
                      <a:pt x="613" y="659"/>
                      <a:pt x="614" y="659"/>
                    </a:cubicBezTo>
                    <a:cubicBezTo>
                      <a:pt x="615" y="659"/>
                      <a:pt x="615" y="659"/>
                      <a:pt x="616" y="659"/>
                    </a:cubicBezTo>
                    <a:cubicBezTo>
                      <a:pt x="616" y="659"/>
                      <a:pt x="616" y="659"/>
                      <a:pt x="616" y="659"/>
                    </a:cubicBezTo>
                    <a:cubicBezTo>
                      <a:pt x="616" y="659"/>
                      <a:pt x="616" y="659"/>
                      <a:pt x="617" y="658"/>
                    </a:cubicBezTo>
                    <a:cubicBezTo>
                      <a:pt x="617" y="659"/>
                      <a:pt x="618" y="659"/>
                      <a:pt x="619" y="659"/>
                    </a:cubicBezTo>
                    <a:cubicBezTo>
                      <a:pt x="620" y="659"/>
                      <a:pt x="618" y="658"/>
                      <a:pt x="619" y="658"/>
                    </a:cubicBezTo>
                    <a:cubicBezTo>
                      <a:pt x="619" y="658"/>
                      <a:pt x="620" y="657"/>
                      <a:pt x="620" y="656"/>
                    </a:cubicBezTo>
                    <a:cubicBezTo>
                      <a:pt x="619" y="656"/>
                      <a:pt x="619" y="657"/>
                      <a:pt x="619" y="657"/>
                    </a:cubicBezTo>
                    <a:cubicBezTo>
                      <a:pt x="618" y="656"/>
                      <a:pt x="620" y="655"/>
                      <a:pt x="620" y="655"/>
                    </a:cubicBezTo>
                    <a:cubicBezTo>
                      <a:pt x="620" y="655"/>
                      <a:pt x="621" y="655"/>
                      <a:pt x="622" y="655"/>
                    </a:cubicBezTo>
                    <a:cubicBezTo>
                      <a:pt x="623" y="654"/>
                      <a:pt x="625" y="653"/>
                      <a:pt x="627" y="653"/>
                    </a:cubicBezTo>
                    <a:cubicBezTo>
                      <a:pt x="627" y="653"/>
                      <a:pt x="628" y="652"/>
                      <a:pt x="628" y="652"/>
                    </a:cubicBezTo>
                    <a:cubicBezTo>
                      <a:pt x="628" y="652"/>
                      <a:pt x="628" y="653"/>
                      <a:pt x="629" y="653"/>
                    </a:cubicBezTo>
                    <a:cubicBezTo>
                      <a:pt x="630" y="652"/>
                      <a:pt x="631" y="652"/>
                      <a:pt x="632" y="652"/>
                    </a:cubicBezTo>
                    <a:cubicBezTo>
                      <a:pt x="633" y="652"/>
                      <a:pt x="634" y="651"/>
                      <a:pt x="635" y="652"/>
                    </a:cubicBezTo>
                    <a:cubicBezTo>
                      <a:pt x="634" y="653"/>
                      <a:pt x="634" y="654"/>
                      <a:pt x="633" y="653"/>
                    </a:cubicBezTo>
                    <a:close/>
                    <a:moveTo>
                      <a:pt x="655" y="641"/>
                    </a:moveTo>
                    <a:cubicBezTo>
                      <a:pt x="655" y="641"/>
                      <a:pt x="655" y="641"/>
                      <a:pt x="654" y="641"/>
                    </a:cubicBezTo>
                    <a:cubicBezTo>
                      <a:pt x="654" y="641"/>
                      <a:pt x="654" y="641"/>
                      <a:pt x="654" y="641"/>
                    </a:cubicBezTo>
                    <a:cubicBezTo>
                      <a:pt x="655" y="641"/>
                      <a:pt x="656" y="640"/>
                      <a:pt x="656" y="640"/>
                    </a:cubicBezTo>
                    <a:cubicBezTo>
                      <a:pt x="656" y="641"/>
                      <a:pt x="656" y="641"/>
                      <a:pt x="655" y="641"/>
                    </a:cubicBezTo>
                    <a:close/>
                    <a:moveTo>
                      <a:pt x="660" y="639"/>
                    </a:moveTo>
                    <a:cubicBezTo>
                      <a:pt x="660" y="640"/>
                      <a:pt x="659" y="640"/>
                      <a:pt x="658" y="640"/>
                    </a:cubicBezTo>
                    <a:cubicBezTo>
                      <a:pt x="658" y="640"/>
                      <a:pt x="658" y="639"/>
                      <a:pt x="659" y="639"/>
                    </a:cubicBezTo>
                    <a:cubicBezTo>
                      <a:pt x="660" y="639"/>
                      <a:pt x="661" y="639"/>
                      <a:pt x="661" y="639"/>
                    </a:cubicBezTo>
                    <a:cubicBezTo>
                      <a:pt x="661" y="639"/>
                      <a:pt x="661" y="639"/>
                      <a:pt x="661" y="639"/>
                    </a:cubicBezTo>
                    <a:cubicBezTo>
                      <a:pt x="661" y="639"/>
                      <a:pt x="661" y="638"/>
                      <a:pt x="661" y="638"/>
                    </a:cubicBezTo>
                    <a:cubicBezTo>
                      <a:pt x="661" y="638"/>
                      <a:pt x="662" y="638"/>
                      <a:pt x="662" y="638"/>
                    </a:cubicBezTo>
                    <a:cubicBezTo>
                      <a:pt x="661" y="639"/>
                      <a:pt x="661" y="639"/>
                      <a:pt x="660" y="639"/>
                    </a:cubicBezTo>
                    <a:close/>
                    <a:moveTo>
                      <a:pt x="663" y="638"/>
                    </a:moveTo>
                    <a:cubicBezTo>
                      <a:pt x="663" y="638"/>
                      <a:pt x="663" y="638"/>
                      <a:pt x="663" y="638"/>
                    </a:cubicBezTo>
                    <a:cubicBezTo>
                      <a:pt x="663" y="638"/>
                      <a:pt x="663" y="638"/>
                      <a:pt x="663" y="638"/>
                    </a:cubicBezTo>
                    <a:close/>
                    <a:moveTo>
                      <a:pt x="668" y="635"/>
                    </a:moveTo>
                    <a:cubicBezTo>
                      <a:pt x="667" y="635"/>
                      <a:pt x="667" y="636"/>
                      <a:pt x="666" y="636"/>
                    </a:cubicBezTo>
                    <a:cubicBezTo>
                      <a:pt x="666" y="636"/>
                      <a:pt x="666" y="636"/>
                      <a:pt x="666" y="636"/>
                    </a:cubicBezTo>
                    <a:cubicBezTo>
                      <a:pt x="667" y="635"/>
                      <a:pt x="668" y="635"/>
                      <a:pt x="669" y="634"/>
                    </a:cubicBezTo>
                    <a:cubicBezTo>
                      <a:pt x="669" y="635"/>
                      <a:pt x="669" y="635"/>
                      <a:pt x="668" y="635"/>
                    </a:cubicBezTo>
                    <a:close/>
                    <a:moveTo>
                      <a:pt x="670" y="632"/>
                    </a:moveTo>
                    <a:cubicBezTo>
                      <a:pt x="670" y="632"/>
                      <a:pt x="669" y="632"/>
                      <a:pt x="669" y="632"/>
                    </a:cubicBezTo>
                    <a:cubicBezTo>
                      <a:pt x="669" y="632"/>
                      <a:pt x="669" y="633"/>
                      <a:pt x="669" y="633"/>
                    </a:cubicBezTo>
                    <a:cubicBezTo>
                      <a:pt x="668" y="633"/>
                      <a:pt x="668" y="633"/>
                      <a:pt x="667" y="633"/>
                    </a:cubicBezTo>
                    <a:cubicBezTo>
                      <a:pt x="667" y="633"/>
                      <a:pt x="667" y="634"/>
                      <a:pt x="667" y="634"/>
                    </a:cubicBezTo>
                    <a:cubicBezTo>
                      <a:pt x="666" y="634"/>
                      <a:pt x="666" y="634"/>
                      <a:pt x="666" y="634"/>
                    </a:cubicBezTo>
                    <a:cubicBezTo>
                      <a:pt x="665" y="634"/>
                      <a:pt x="663" y="635"/>
                      <a:pt x="662" y="635"/>
                    </a:cubicBezTo>
                    <a:cubicBezTo>
                      <a:pt x="661" y="635"/>
                      <a:pt x="661" y="635"/>
                      <a:pt x="660" y="635"/>
                    </a:cubicBezTo>
                    <a:cubicBezTo>
                      <a:pt x="660" y="635"/>
                      <a:pt x="659" y="635"/>
                      <a:pt x="659" y="635"/>
                    </a:cubicBezTo>
                    <a:cubicBezTo>
                      <a:pt x="658" y="636"/>
                      <a:pt x="657" y="637"/>
                      <a:pt x="656" y="637"/>
                    </a:cubicBezTo>
                    <a:cubicBezTo>
                      <a:pt x="655" y="637"/>
                      <a:pt x="654" y="637"/>
                      <a:pt x="654" y="637"/>
                    </a:cubicBezTo>
                    <a:cubicBezTo>
                      <a:pt x="655" y="637"/>
                      <a:pt x="655" y="636"/>
                      <a:pt x="656" y="636"/>
                    </a:cubicBezTo>
                    <a:cubicBezTo>
                      <a:pt x="656" y="636"/>
                      <a:pt x="656" y="636"/>
                      <a:pt x="656" y="635"/>
                    </a:cubicBezTo>
                    <a:cubicBezTo>
                      <a:pt x="657" y="635"/>
                      <a:pt x="658" y="635"/>
                      <a:pt x="658" y="635"/>
                    </a:cubicBezTo>
                    <a:cubicBezTo>
                      <a:pt x="658" y="634"/>
                      <a:pt x="658" y="635"/>
                      <a:pt x="659" y="635"/>
                    </a:cubicBezTo>
                    <a:cubicBezTo>
                      <a:pt x="660" y="634"/>
                      <a:pt x="660" y="634"/>
                      <a:pt x="660" y="633"/>
                    </a:cubicBezTo>
                    <a:cubicBezTo>
                      <a:pt x="661" y="633"/>
                      <a:pt x="662" y="633"/>
                      <a:pt x="662" y="634"/>
                    </a:cubicBezTo>
                    <a:cubicBezTo>
                      <a:pt x="664" y="633"/>
                      <a:pt x="665" y="633"/>
                      <a:pt x="667" y="633"/>
                    </a:cubicBezTo>
                    <a:cubicBezTo>
                      <a:pt x="668" y="633"/>
                      <a:pt x="668" y="632"/>
                      <a:pt x="668" y="632"/>
                    </a:cubicBezTo>
                    <a:cubicBezTo>
                      <a:pt x="669" y="632"/>
                      <a:pt x="669" y="630"/>
                      <a:pt x="671" y="631"/>
                    </a:cubicBezTo>
                    <a:cubicBezTo>
                      <a:pt x="670" y="631"/>
                      <a:pt x="670" y="631"/>
                      <a:pt x="670" y="632"/>
                    </a:cubicBezTo>
                    <a:close/>
                    <a:moveTo>
                      <a:pt x="669" y="622"/>
                    </a:moveTo>
                    <a:cubicBezTo>
                      <a:pt x="668" y="623"/>
                      <a:pt x="668" y="623"/>
                      <a:pt x="668" y="624"/>
                    </a:cubicBezTo>
                    <a:cubicBezTo>
                      <a:pt x="666" y="623"/>
                      <a:pt x="665" y="624"/>
                      <a:pt x="664" y="625"/>
                    </a:cubicBezTo>
                    <a:cubicBezTo>
                      <a:pt x="663" y="625"/>
                      <a:pt x="662" y="625"/>
                      <a:pt x="661" y="626"/>
                    </a:cubicBezTo>
                    <a:cubicBezTo>
                      <a:pt x="660" y="626"/>
                      <a:pt x="662" y="625"/>
                      <a:pt x="662" y="625"/>
                    </a:cubicBezTo>
                    <a:cubicBezTo>
                      <a:pt x="663" y="624"/>
                      <a:pt x="663" y="624"/>
                      <a:pt x="664" y="623"/>
                    </a:cubicBezTo>
                    <a:cubicBezTo>
                      <a:pt x="665" y="623"/>
                      <a:pt x="664" y="624"/>
                      <a:pt x="665" y="623"/>
                    </a:cubicBezTo>
                    <a:cubicBezTo>
                      <a:pt x="666" y="623"/>
                      <a:pt x="665" y="623"/>
                      <a:pt x="665" y="623"/>
                    </a:cubicBezTo>
                    <a:cubicBezTo>
                      <a:pt x="667" y="623"/>
                      <a:pt x="667" y="622"/>
                      <a:pt x="668" y="622"/>
                    </a:cubicBezTo>
                    <a:cubicBezTo>
                      <a:pt x="669" y="622"/>
                      <a:pt x="669" y="621"/>
                      <a:pt x="669" y="621"/>
                    </a:cubicBezTo>
                    <a:cubicBezTo>
                      <a:pt x="670" y="621"/>
                      <a:pt x="671" y="621"/>
                      <a:pt x="671" y="622"/>
                    </a:cubicBezTo>
                    <a:cubicBezTo>
                      <a:pt x="670" y="622"/>
                      <a:pt x="669" y="623"/>
                      <a:pt x="669" y="622"/>
                    </a:cubicBezTo>
                    <a:close/>
                    <a:moveTo>
                      <a:pt x="672" y="619"/>
                    </a:moveTo>
                    <a:cubicBezTo>
                      <a:pt x="673" y="619"/>
                      <a:pt x="672" y="619"/>
                      <a:pt x="673" y="619"/>
                    </a:cubicBezTo>
                    <a:cubicBezTo>
                      <a:pt x="673" y="619"/>
                      <a:pt x="674" y="619"/>
                      <a:pt x="673" y="618"/>
                    </a:cubicBezTo>
                    <a:cubicBezTo>
                      <a:pt x="674" y="618"/>
                      <a:pt x="674" y="618"/>
                      <a:pt x="674" y="618"/>
                    </a:cubicBezTo>
                    <a:cubicBezTo>
                      <a:pt x="675" y="619"/>
                      <a:pt x="674" y="619"/>
                      <a:pt x="674" y="619"/>
                    </a:cubicBezTo>
                    <a:cubicBezTo>
                      <a:pt x="674" y="619"/>
                      <a:pt x="673" y="620"/>
                      <a:pt x="673" y="620"/>
                    </a:cubicBezTo>
                    <a:cubicBezTo>
                      <a:pt x="672" y="621"/>
                      <a:pt x="672" y="620"/>
                      <a:pt x="671" y="620"/>
                    </a:cubicBezTo>
                    <a:cubicBezTo>
                      <a:pt x="671" y="620"/>
                      <a:pt x="672" y="620"/>
                      <a:pt x="672" y="619"/>
                    </a:cubicBezTo>
                    <a:close/>
                    <a:moveTo>
                      <a:pt x="675" y="629"/>
                    </a:moveTo>
                    <a:cubicBezTo>
                      <a:pt x="674" y="630"/>
                      <a:pt x="674" y="630"/>
                      <a:pt x="672" y="631"/>
                    </a:cubicBezTo>
                    <a:cubicBezTo>
                      <a:pt x="672" y="630"/>
                      <a:pt x="672" y="630"/>
                      <a:pt x="671" y="630"/>
                    </a:cubicBezTo>
                    <a:cubicBezTo>
                      <a:pt x="671" y="629"/>
                      <a:pt x="674" y="630"/>
                      <a:pt x="673" y="629"/>
                    </a:cubicBezTo>
                    <a:cubicBezTo>
                      <a:pt x="673" y="629"/>
                      <a:pt x="674" y="628"/>
                      <a:pt x="674" y="628"/>
                    </a:cubicBezTo>
                    <a:cubicBezTo>
                      <a:pt x="675" y="629"/>
                      <a:pt x="676" y="629"/>
                      <a:pt x="677" y="628"/>
                    </a:cubicBezTo>
                    <a:cubicBezTo>
                      <a:pt x="677" y="629"/>
                      <a:pt x="676" y="629"/>
                      <a:pt x="675" y="629"/>
                    </a:cubicBezTo>
                    <a:close/>
                    <a:moveTo>
                      <a:pt x="699" y="603"/>
                    </a:moveTo>
                    <a:cubicBezTo>
                      <a:pt x="700" y="602"/>
                      <a:pt x="701" y="602"/>
                      <a:pt x="701" y="601"/>
                    </a:cubicBezTo>
                    <a:cubicBezTo>
                      <a:pt x="703" y="601"/>
                      <a:pt x="703" y="600"/>
                      <a:pt x="704" y="599"/>
                    </a:cubicBezTo>
                    <a:cubicBezTo>
                      <a:pt x="704" y="599"/>
                      <a:pt x="704" y="599"/>
                      <a:pt x="704" y="599"/>
                    </a:cubicBezTo>
                    <a:cubicBezTo>
                      <a:pt x="704" y="599"/>
                      <a:pt x="704" y="599"/>
                      <a:pt x="705" y="599"/>
                    </a:cubicBezTo>
                    <a:cubicBezTo>
                      <a:pt x="705" y="598"/>
                      <a:pt x="706" y="598"/>
                      <a:pt x="707" y="597"/>
                    </a:cubicBezTo>
                    <a:cubicBezTo>
                      <a:pt x="708" y="598"/>
                      <a:pt x="705" y="598"/>
                      <a:pt x="705" y="599"/>
                    </a:cubicBezTo>
                    <a:cubicBezTo>
                      <a:pt x="704" y="599"/>
                      <a:pt x="704" y="600"/>
                      <a:pt x="704" y="600"/>
                    </a:cubicBezTo>
                    <a:cubicBezTo>
                      <a:pt x="703" y="600"/>
                      <a:pt x="703" y="601"/>
                      <a:pt x="703" y="601"/>
                    </a:cubicBezTo>
                    <a:cubicBezTo>
                      <a:pt x="703" y="601"/>
                      <a:pt x="701" y="602"/>
                      <a:pt x="702" y="602"/>
                    </a:cubicBezTo>
                    <a:cubicBezTo>
                      <a:pt x="701" y="602"/>
                      <a:pt x="701" y="602"/>
                      <a:pt x="701" y="603"/>
                    </a:cubicBezTo>
                    <a:cubicBezTo>
                      <a:pt x="700" y="603"/>
                      <a:pt x="700" y="603"/>
                      <a:pt x="700" y="603"/>
                    </a:cubicBezTo>
                    <a:cubicBezTo>
                      <a:pt x="700" y="603"/>
                      <a:pt x="699" y="604"/>
                      <a:pt x="699" y="604"/>
                    </a:cubicBezTo>
                    <a:cubicBezTo>
                      <a:pt x="699" y="604"/>
                      <a:pt x="699" y="604"/>
                      <a:pt x="699" y="604"/>
                    </a:cubicBezTo>
                    <a:cubicBezTo>
                      <a:pt x="699" y="604"/>
                      <a:pt x="698" y="604"/>
                      <a:pt x="698" y="605"/>
                    </a:cubicBezTo>
                    <a:cubicBezTo>
                      <a:pt x="698" y="604"/>
                      <a:pt x="698" y="604"/>
                      <a:pt x="697" y="605"/>
                    </a:cubicBezTo>
                    <a:cubicBezTo>
                      <a:pt x="697" y="604"/>
                      <a:pt x="698" y="603"/>
                      <a:pt x="699" y="603"/>
                    </a:cubicBezTo>
                    <a:close/>
                    <a:moveTo>
                      <a:pt x="694" y="609"/>
                    </a:moveTo>
                    <a:cubicBezTo>
                      <a:pt x="694" y="610"/>
                      <a:pt x="694" y="610"/>
                      <a:pt x="693" y="610"/>
                    </a:cubicBezTo>
                    <a:cubicBezTo>
                      <a:pt x="693" y="610"/>
                      <a:pt x="693" y="610"/>
                      <a:pt x="693" y="610"/>
                    </a:cubicBezTo>
                    <a:cubicBezTo>
                      <a:pt x="693" y="609"/>
                      <a:pt x="694" y="609"/>
                      <a:pt x="694" y="609"/>
                    </a:cubicBezTo>
                    <a:close/>
                    <a:moveTo>
                      <a:pt x="680" y="615"/>
                    </a:moveTo>
                    <a:cubicBezTo>
                      <a:pt x="680" y="615"/>
                      <a:pt x="680" y="615"/>
                      <a:pt x="681" y="614"/>
                    </a:cubicBezTo>
                    <a:cubicBezTo>
                      <a:pt x="681" y="614"/>
                      <a:pt x="683" y="614"/>
                      <a:pt x="683" y="614"/>
                    </a:cubicBezTo>
                    <a:cubicBezTo>
                      <a:pt x="683" y="614"/>
                      <a:pt x="683" y="613"/>
                      <a:pt x="683" y="613"/>
                    </a:cubicBezTo>
                    <a:cubicBezTo>
                      <a:pt x="683" y="613"/>
                      <a:pt x="684" y="613"/>
                      <a:pt x="684" y="613"/>
                    </a:cubicBezTo>
                    <a:cubicBezTo>
                      <a:pt x="684" y="613"/>
                      <a:pt x="685" y="612"/>
                      <a:pt x="685" y="612"/>
                    </a:cubicBezTo>
                    <a:cubicBezTo>
                      <a:pt x="685" y="612"/>
                      <a:pt x="686" y="612"/>
                      <a:pt x="686" y="612"/>
                    </a:cubicBezTo>
                    <a:cubicBezTo>
                      <a:pt x="687" y="611"/>
                      <a:pt x="686" y="611"/>
                      <a:pt x="687" y="611"/>
                    </a:cubicBezTo>
                    <a:cubicBezTo>
                      <a:pt x="688" y="610"/>
                      <a:pt x="688" y="610"/>
                      <a:pt x="688" y="609"/>
                    </a:cubicBezTo>
                    <a:cubicBezTo>
                      <a:pt x="689" y="609"/>
                      <a:pt x="690" y="609"/>
                      <a:pt x="690" y="609"/>
                    </a:cubicBezTo>
                    <a:cubicBezTo>
                      <a:pt x="692" y="608"/>
                      <a:pt x="690" y="609"/>
                      <a:pt x="690" y="609"/>
                    </a:cubicBezTo>
                    <a:cubicBezTo>
                      <a:pt x="690" y="610"/>
                      <a:pt x="690" y="610"/>
                      <a:pt x="689" y="611"/>
                    </a:cubicBezTo>
                    <a:cubicBezTo>
                      <a:pt x="689" y="611"/>
                      <a:pt x="688" y="611"/>
                      <a:pt x="688" y="611"/>
                    </a:cubicBezTo>
                    <a:cubicBezTo>
                      <a:pt x="688" y="611"/>
                      <a:pt x="687" y="612"/>
                      <a:pt x="687" y="612"/>
                    </a:cubicBezTo>
                    <a:cubicBezTo>
                      <a:pt x="686" y="612"/>
                      <a:pt x="685" y="613"/>
                      <a:pt x="684" y="613"/>
                    </a:cubicBezTo>
                    <a:cubicBezTo>
                      <a:pt x="685" y="614"/>
                      <a:pt x="686" y="614"/>
                      <a:pt x="686" y="615"/>
                    </a:cubicBezTo>
                    <a:cubicBezTo>
                      <a:pt x="686" y="615"/>
                      <a:pt x="685" y="615"/>
                      <a:pt x="685" y="615"/>
                    </a:cubicBezTo>
                    <a:cubicBezTo>
                      <a:pt x="685" y="615"/>
                      <a:pt x="684" y="615"/>
                      <a:pt x="683" y="615"/>
                    </a:cubicBezTo>
                    <a:cubicBezTo>
                      <a:pt x="683" y="615"/>
                      <a:pt x="683" y="615"/>
                      <a:pt x="683" y="615"/>
                    </a:cubicBezTo>
                    <a:cubicBezTo>
                      <a:pt x="683" y="615"/>
                      <a:pt x="682" y="614"/>
                      <a:pt x="682" y="614"/>
                    </a:cubicBezTo>
                    <a:cubicBezTo>
                      <a:pt x="681" y="615"/>
                      <a:pt x="682" y="615"/>
                      <a:pt x="682" y="616"/>
                    </a:cubicBezTo>
                    <a:cubicBezTo>
                      <a:pt x="681" y="616"/>
                      <a:pt x="680" y="617"/>
                      <a:pt x="680" y="617"/>
                    </a:cubicBezTo>
                    <a:cubicBezTo>
                      <a:pt x="679" y="617"/>
                      <a:pt x="679" y="616"/>
                      <a:pt x="678" y="616"/>
                    </a:cubicBezTo>
                    <a:cubicBezTo>
                      <a:pt x="678" y="615"/>
                      <a:pt x="679" y="615"/>
                      <a:pt x="680" y="615"/>
                    </a:cubicBezTo>
                    <a:close/>
                    <a:moveTo>
                      <a:pt x="689" y="614"/>
                    </a:moveTo>
                    <a:cubicBezTo>
                      <a:pt x="688" y="614"/>
                      <a:pt x="687" y="614"/>
                      <a:pt x="687" y="614"/>
                    </a:cubicBezTo>
                    <a:cubicBezTo>
                      <a:pt x="687" y="614"/>
                      <a:pt x="688" y="614"/>
                      <a:pt x="688" y="613"/>
                    </a:cubicBezTo>
                    <a:cubicBezTo>
                      <a:pt x="690" y="613"/>
                      <a:pt x="690" y="612"/>
                      <a:pt x="691" y="612"/>
                    </a:cubicBezTo>
                    <a:cubicBezTo>
                      <a:pt x="691" y="613"/>
                      <a:pt x="690" y="612"/>
                      <a:pt x="690" y="613"/>
                    </a:cubicBezTo>
                    <a:cubicBezTo>
                      <a:pt x="689" y="613"/>
                      <a:pt x="688" y="613"/>
                      <a:pt x="689" y="614"/>
                    </a:cubicBezTo>
                    <a:close/>
                    <a:moveTo>
                      <a:pt x="683" y="617"/>
                    </a:moveTo>
                    <a:cubicBezTo>
                      <a:pt x="683" y="618"/>
                      <a:pt x="682" y="618"/>
                      <a:pt x="681" y="618"/>
                    </a:cubicBezTo>
                    <a:cubicBezTo>
                      <a:pt x="681" y="617"/>
                      <a:pt x="682" y="617"/>
                      <a:pt x="683" y="617"/>
                    </a:cubicBezTo>
                    <a:close/>
                    <a:moveTo>
                      <a:pt x="700" y="610"/>
                    </a:moveTo>
                    <a:cubicBezTo>
                      <a:pt x="701" y="611"/>
                      <a:pt x="700" y="611"/>
                      <a:pt x="700" y="611"/>
                    </a:cubicBezTo>
                    <a:cubicBezTo>
                      <a:pt x="700" y="612"/>
                      <a:pt x="700" y="612"/>
                      <a:pt x="700" y="612"/>
                    </a:cubicBezTo>
                    <a:cubicBezTo>
                      <a:pt x="699" y="612"/>
                      <a:pt x="699" y="613"/>
                      <a:pt x="698" y="613"/>
                    </a:cubicBezTo>
                    <a:cubicBezTo>
                      <a:pt x="698" y="613"/>
                      <a:pt x="698" y="613"/>
                      <a:pt x="697" y="613"/>
                    </a:cubicBezTo>
                    <a:cubicBezTo>
                      <a:pt x="697" y="614"/>
                      <a:pt x="697" y="614"/>
                      <a:pt x="696" y="614"/>
                    </a:cubicBezTo>
                    <a:cubicBezTo>
                      <a:pt x="696" y="614"/>
                      <a:pt x="696" y="614"/>
                      <a:pt x="696" y="614"/>
                    </a:cubicBezTo>
                    <a:cubicBezTo>
                      <a:pt x="695" y="614"/>
                      <a:pt x="695" y="615"/>
                      <a:pt x="695" y="615"/>
                    </a:cubicBezTo>
                    <a:cubicBezTo>
                      <a:pt x="695" y="615"/>
                      <a:pt x="695" y="616"/>
                      <a:pt x="695" y="616"/>
                    </a:cubicBezTo>
                    <a:cubicBezTo>
                      <a:pt x="694" y="616"/>
                      <a:pt x="694" y="616"/>
                      <a:pt x="693" y="617"/>
                    </a:cubicBezTo>
                    <a:cubicBezTo>
                      <a:pt x="693" y="617"/>
                      <a:pt x="693" y="617"/>
                      <a:pt x="693" y="617"/>
                    </a:cubicBezTo>
                    <a:cubicBezTo>
                      <a:pt x="693" y="617"/>
                      <a:pt x="693" y="617"/>
                      <a:pt x="692" y="617"/>
                    </a:cubicBezTo>
                    <a:cubicBezTo>
                      <a:pt x="692" y="617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2" y="618"/>
                      <a:pt x="692" y="618"/>
                    </a:cubicBezTo>
                    <a:cubicBezTo>
                      <a:pt x="692" y="618"/>
                      <a:pt x="691" y="618"/>
                      <a:pt x="691" y="618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1" y="619"/>
                      <a:pt x="691" y="619"/>
                    </a:cubicBezTo>
                    <a:cubicBezTo>
                      <a:pt x="691" y="619"/>
                      <a:pt x="690" y="619"/>
                      <a:pt x="690" y="619"/>
                    </a:cubicBezTo>
                    <a:cubicBezTo>
                      <a:pt x="690" y="619"/>
                      <a:pt x="689" y="619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9" y="620"/>
                      <a:pt x="689" y="620"/>
                      <a:pt x="689" y="620"/>
                    </a:cubicBezTo>
                    <a:cubicBezTo>
                      <a:pt x="687" y="621"/>
                      <a:pt x="686" y="622"/>
                      <a:pt x="685" y="623"/>
                    </a:cubicBezTo>
                    <a:cubicBezTo>
                      <a:pt x="685" y="623"/>
                      <a:pt x="685" y="623"/>
                      <a:pt x="684" y="623"/>
                    </a:cubicBezTo>
                    <a:cubicBezTo>
                      <a:pt x="683" y="623"/>
                      <a:pt x="684" y="624"/>
                      <a:pt x="683" y="624"/>
                    </a:cubicBezTo>
                    <a:cubicBezTo>
                      <a:pt x="683" y="624"/>
                      <a:pt x="683" y="625"/>
                      <a:pt x="683" y="625"/>
                    </a:cubicBezTo>
                    <a:cubicBezTo>
                      <a:pt x="682" y="625"/>
                      <a:pt x="682" y="625"/>
                      <a:pt x="681" y="625"/>
                    </a:cubicBezTo>
                    <a:cubicBezTo>
                      <a:pt x="681" y="625"/>
                      <a:pt x="681" y="625"/>
                      <a:pt x="681" y="625"/>
                    </a:cubicBezTo>
                    <a:cubicBezTo>
                      <a:pt x="681" y="625"/>
                      <a:pt x="681" y="626"/>
                      <a:pt x="680" y="626"/>
                    </a:cubicBezTo>
                    <a:cubicBezTo>
                      <a:pt x="680" y="626"/>
                      <a:pt x="680" y="626"/>
                      <a:pt x="680" y="626"/>
                    </a:cubicBezTo>
                    <a:cubicBezTo>
                      <a:pt x="679" y="627"/>
                      <a:pt x="679" y="627"/>
                      <a:pt x="678" y="628"/>
                    </a:cubicBezTo>
                    <a:cubicBezTo>
                      <a:pt x="677" y="628"/>
                      <a:pt x="678" y="627"/>
                      <a:pt x="678" y="626"/>
                    </a:cubicBezTo>
                    <a:cubicBezTo>
                      <a:pt x="679" y="626"/>
                      <a:pt x="679" y="625"/>
                      <a:pt x="680" y="625"/>
                    </a:cubicBezTo>
                    <a:cubicBezTo>
                      <a:pt x="680" y="625"/>
                      <a:pt x="680" y="625"/>
                      <a:pt x="680" y="624"/>
                    </a:cubicBezTo>
                    <a:cubicBezTo>
                      <a:pt x="681" y="624"/>
                      <a:pt x="682" y="624"/>
                      <a:pt x="682" y="624"/>
                    </a:cubicBezTo>
                    <a:cubicBezTo>
                      <a:pt x="682" y="624"/>
                      <a:pt x="683" y="623"/>
                      <a:pt x="683" y="623"/>
                    </a:cubicBezTo>
                    <a:cubicBezTo>
                      <a:pt x="684" y="622"/>
                      <a:pt x="684" y="622"/>
                      <a:pt x="685" y="621"/>
                    </a:cubicBezTo>
                    <a:cubicBezTo>
                      <a:pt x="687" y="621"/>
                      <a:pt x="687" y="620"/>
                      <a:pt x="688" y="620"/>
                    </a:cubicBezTo>
                    <a:cubicBezTo>
                      <a:pt x="688" y="619"/>
                      <a:pt x="688" y="619"/>
                      <a:pt x="688" y="619"/>
                    </a:cubicBezTo>
                    <a:cubicBezTo>
                      <a:pt x="688" y="619"/>
                      <a:pt x="688" y="619"/>
                      <a:pt x="689" y="619"/>
                    </a:cubicBezTo>
                    <a:cubicBezTo>
                      <a:pt x="689" y="619"/>
                      <a:pt x="689" y="618"/>
                      <a:pt x="690" y="618"/>
                    </a:cubicBezTo>
                    <a:cubicBezTo>
                      <a:pt x="691" y="618"/>
                      <a:pt x="691" y="617"/>
                      <a:pt x="692" y="617"/>
                    </a:cubicBezTo>
                    <a:cubicBezTo>
                      <a:pt x="693" y="617"/>
                      <a:pt x="692" y="616"/>
                      <a:pt x="692" y="616"/>
                    </a:cubicBezTo>
                    <a:cubicBezTo>
                      <a:pt x="692" y="616"/>
                      <a:pt x="693" y="616"/>
                      <a:pt x="692" y="615"/>
                    </a:cubicBezTo>
                    <a:cubicBezTo>
                      <a:pt x="693" y="615"/>
                      <a:pt x="694" y="615"/>
                      <a:pt x="695" y="615"/>
                    </a:cubicBezTo>
                    <a:cubicBezTo>
                      <a:pt x="695" y="614"/>
                      <a:pt x="693" y="614"/>
                      <a:pt x="694" y="614"/>
                    </a:cubicBezTo>
                    <a:cubicBezTo>
                      <a:pt x="695" y="614"/>
                      <a:pt x="695" y="613"/>
                      <a:pt x="696" y="613"/>
                    </a:cubicBezTo>
                    <a:cubicBezTo>
                      <a:pt x="697" y="613"/>
                      <a:pt x="697" y="612"/>
                      <a:pt x="697" y="612"/>
                    </a:cubicBezTo>
                    <a:cubicBezTo>
                      <a:pt x="698" y="612"/>
                      <a:pt x="699" y="611"/>
                      <a:pt x="700" y="611"/>
                    </a:cubicBezTo>
                    <a:cubicBezTo>
                      <a:pt x="700" y="610"/>
                      <a:pt x="700" y="610"/>
                      <a:pt x="700" y="609"/>
                    </a:cubicBezTo>
                    <a:cubicBezTo>
                      <a:pt x="700" y="609"/>
                      <a:pt x="701" y="610"/>
                      <a:pt x="701" y="609"/>
                    </a:cubicBezTo>
                    <a:cubicBezTo>
                      <a:pt x="701" y="609"/>
                      <a:pt x="701" y="609"/>
                      <a:pt x="702" y="609"/>
                    </a:cubicBezTo>
                    <a:cubicBezTo>
                      <a:pt x="703" y="609"/>
                      <a:pt x="702" y="607"/>
                      <a:pt x="703" y="608"/>
                    </a:cubicBezTo>
                    <a:cubicBezTo>
                      <a:pt x="703" y="609"/>
                      <a:pt x="702" y="609"/>
                      <a:pt x="700" y="610"/>
                    </a:cubicBezTo>
                    <a:close/>
                    <a:moveTo>
                      <a:pt x="707" y="605"/>
                    </a:moveTo>
                    <a:cubicBezTo>
                      <a:pt x="706" y="604"/>
                      <a:pt x="705" y="608"/>
                      <a:pt x="703" y="607"/>
                    </a:cubicBezTo>
                    <a:cubicBezTo>
                      <a:pt x="703" y="606"/>
                      <a:pt x="704" y="606"/>
                      <a:pt x="705" y="606"/>
                    </a:cubicBezTo>
                    <a:cubicBezTo>
                      <a:pt x="705" y="605"/>
                      <a:pt x="706" y="605"/>
                      <a:pt x="706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ubicBezTo>
                      <a:pt x="707" y="605"/>
                      <a:pt x="707" y="605"/>
                      <a:pt x="707" y="605"/>
                    </a:cubicBezTo>
                    <a:close/>
                    <a:moveTo>
                      <a:pt x="723" y="588"/>
                    </a:move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ubicBezTo>
                      <a:pt x="723" y="588"/>
                      <a:pt x="723" y="588"/>
                      <a:pt x="723" y="588"/>
                    </a:cubicBezTo>
                    <a:close/>
                    <a:moveTo>
                      <a:pt x="724" y="587"/>
                    </a:move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ubicBezTo>
                      <a:pt x="724" y="587"/>
                      <a:pt x="724" y="587"/>
                      <a:pt x="724" y="587"/>
                    </a:cubicBezTo>
                    <a:close/>
                    <a:moveTo>
                      <a:pt x="727" y="584"/>
                    </a:moveTo>
                    <a:cubicBezTo>
                      <a:pt x="727" y="584"/>
                      <a:pt x="726" y="584"/>
                      <a:pt x="726" y="584"/>
                    </a:cubicBezTo>
                    <a:cubicBezTo>
                      <a:pt x="726" y="584"/>
                      <a:pt x="726" y="583"/>
                      <a:pt x="727" y="583"/>
                    </a:cubicBezTo>
                    <a:cubicBezTo>
                      <a:pt x="727" y="583"/>
                      <a:pt x="727" y="583"/>
                      <a:pt x="727" y="583"/>
                    </a:cubicBezTo>
                    <a:lnTo>
                      <a:pt x="727" y="584"/>
                    </a:lnTo>
                    <a:close/>
                    <a:moveTo>
                      <a:pt x="729" y="581"/>
                    </a:moveTo>
                    <a:cubicBezTo>
                      <a:pt x="729" y="581"/>
                      <a:pt x="729" y="581"/>
                      <a:pt x="729" y="581"/>
                    </a:cubicBezTo>
                    <a:cubicBezTo>
                      <a:pt x="729" y="581"/>
                      <a:pt x="729" y="581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0"/>
                      <a:pt x="729" y="580"/>
                    </a:cubicBezTo>
                    <a:cubicBezTo>
                      <a:pt x="729" y="580"/>
                      <a:pt x="729" y="581"/>
                      <a:pt x="729" y="581"/>
                    </a:cubicBezTo>
                    <a:close/>
                    <a:moveTo>
                      <a:pt x="730" y="580"/>
                    </a:move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ubicBezTo>
                      <a:pt x="730" y="580"/>
                      <a:pt x="730" y="580"/>
                      <a:pt x="730" y="580"/>
                    </a:cubicBezTo>
                    <a:close/>
                    <a:moveTo>
                      <a:pt x="730" y="579"/>
                    </a:move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ubicBezTo>
                      <a:pt x="730" y="579"/>
                      <a:pt x="730" y="579"/>
                      <a:pt x="730" y="579"/>
                    </a:cubicBezTo>
                    <a:close/>
                    <a:moveTo>
                      <a:pt x="88" y="594"/>
                    </a:moveTo>
                    <a:cubicBezTo>
                      <a:pt x="79" y="568"/>
                      <a:pt x="73" y="541"/>
                      <a:pt x="74" y="513"/>
                    </a:cubicBezTo>
                    <a:cubicBezTo>
                      <a:pt x="74" y="506"/>
                      <a:pt x="75" y="498"/>
                      <a:pt x="76" y="490"/>
                    </a:cubicBezTo>
                    <a:cubicBezTo>
                      <a:pt x="76" y="488"/>
                      <a:pt x="77" y="487"/>
                      <a:pt x="77" y="485"/>
                    </a:cubicBezTo>
                    <a:cubicBezTo>
                      <a:pt x="78" y="478"/>
                      <a:pt x="79" y="473"/>
                      <a:pt x="81" y="467"/>
                    </a:cubicBezTo>
                    <a:cubicBezTo>
                      <a:pt x="84" y="459"/>
                      <a:pt x="88" y="455"/>
                      <a:pt x="88" y="447"/>
                    </a:cubicBezTo>
                    <a:cubicBezTo>
                      <a:pt x="88" y="443"/>
                      <a:pt x="87" y="439"/>
                      <a:pt x="84" y="435"/>
                    </a:cubicBezTo>
                    <a:cubicBezTo>
                      <a:pt x="79" y="429"/>
                      <a:pt x="71" y="431"/>
                      <a:pt x="70" y="431"/>
                    </a:cubicBezTo>
                    <a:cubicBezTo>
                      <a:pt x="71" y="430"/>
                      <a:pt x="72" y="428"/>
                      <a:pt x="73" y="423"/>
                    </a:cubicBezTo>
                    <a:cubicBezTo>
                      <a:pt x="76" y="401"/>
                      <a:pt x="49" y="399"/>
                      <a:pt x="37" y="411"/>
                    </a:cubicBezTo>
                    <a:cubicBezTo>
                      <a:pt x="34" y="413"/>
                      <a:pt x="32" y="416"/>
                      <a:pt x="31" y="419"/>
                    </a:cubicBezTo>
                    <a:cubicBezTo>
                      <a:pt x="30" y="421"/>
                      <a:pt x="30" y="427"/>
                      <a:pt x="31" y="429"/>
                    </a:cubicBezTo>
                    <a:cubicBezTo>
                      <a:pt x="26" y="426"/>
                      <a:pt x="21" y="429"/>
                      <a:pt x="18" y="431"/>
                    </a:cubicBezTo>
                    <a:cubicBezTo>
                      <a:pt x="0" y="441"/>
                      <a:pt x="5" y="476"/>
                      <a:pt x="22" y="485"/>
                    </a:cubicBezTo>
                    <a:cubicBezTo>
                      <a:pt x="53" y="503"/>
                      <a:pt x="67" y="446"/>
                      <a:pt x="36" y="453"/>
                    </a:cubicBezTo>
                    <a:cubicBezTo>
                      <a:pt x="31" y="454"/>
                      <a:pt x="29" y="460"/>
                      <a:pt x="30" y="466"/>
                    </a:cubicBezTo>
                    <a:cubicBezTo>
                      <a:pt x="29" y="465"/>
                      <a:pt x="26" y="460"/>
                      <a:pt x="28" y="454"/>
                    </a:cubicBezTo>
                    <a:cubicBezTo>
                      <a:pt x="30" y="446"/>
                      <a:pt x="38" y="443"/>
                      <a:pt x="45" y="445"/>
                    </a:cubicBezTo>
                    <a:cubicBezTo>
                      <a:pt x="60" y="448"/>
                      <a:pt x="58" y="463"/>
                      <a:pt x="57" y="475"/>
                    </a:cubicBezTo>
                    <a:cubicBezTo>
                      <a:pt x="54" y="495"/>
                      <a:pt x="52" y="516"/>
                      <a:pt x="56" y="537"/>
                    </a:cubicBezTo>
                    <a:cubicBezTo>
                      <a:pt x="60" y="564"/>
                      <a:pt x="70" y="590"/>
                      <a:pt x="83" y="614"/>
                    </a:cubicBezTo>
                    <a:cubicBezTo>
                      <a:pt x="90" y="627"/>
                      <a:pt x="97" y="641"/>
                      <a:pt x="105" y="653"/>
                    </a:cubicBezTo>
                    <a:cubicBezTo>
                      <a:pt x="110" y="661"/>
                      <a:pt x="114" y="668"/>
                      <a:pt x="119" y="675"/>
                    </a:cubicBezTo>
                    <a:cubicBezTo>
                      <a:pt x="125" y="683"/>
                      <a:pt x="130" y="685"/>
                      <a:pt x="136" y="693"/>
                    </a:cubicBezTo>
                    <a:cubicBezTo>
                      <a:pt x="145" y="700"/>
                      <a:pt x="145" y="700"/>
                      <a:pt x="145" y="700"/>
                    </a:cubicBezTo>
                    <a:cubicBezTo>
                      <a:pt x="132" y="681"/>
                      <a:pt x="120" y="663"/>
                      <a:pt x="110" y="644"/>
                    </a:cubicBezTo>
                    <a:cubicBezTo>
                      <a:pt x="101" y="628"/>
                      <a:pt x="94" y="611"/>
                      <a:pt x="88" y="594"/>
                    </a:cubicBezTo>
                    <a:close/>
                    <a:moveTo>
                      <a:pt x="103" y="645"/>
                    </a:move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5"/>
                      <a:pt x="102" y="645"/>
                      <a:pt x="102" y="645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4"/>
                      <a:pt x="102" y="644"/>
                    </a:cubicBezTo>
                    <a:cubicBezTo>
                      <a:pt x="102" y="644"/>
                      <a:pt x="102" y="643"/>
                      <a:pt x="101" y="643"/>
                    </a:cubicBezTo>
                    <a:cubicBezTo>
                      <a:pt x="101" y="643"/>
                      <a:pt x="101" y="642"/>
                      <a:pt x="101" y="642"/>
                    </a:cubicBezTo>
                    <a:cubicBezTo>
                      <a:pt x="101" y="642"/>
                      <a:pt x="101" y="642"/>
                      <a:pt x="100" y="641"/>
                    </a:cubicBezTo>
                    <a:cubicBezTo>
                      <a:pt x="100" y="641"/>
                      <a:pt x="100" y="640"/>
                      <a:pt x="100" y="640"/>
                    </a:cubicBezTo>
                    <a:cubicBezTo>
                      <a:pt x="100" y="640"/>
                      <a:pt x="100" y="640"/>
                      <a:pt x="99" y="639"/>
                    </a:cubicBezTo>
                    <a:cubicBezTo>
                      <a:pt x="99" y="639"/>
                      <a:pt x="99" y="638"/>
                      <a:pt x="99" y="638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9" y="637"/>
                      <a:pt x="98" y="637"/>
                      <a:pt x="98" y="637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8" y="636"/>
                      <a:pt x="98" y="636"/>
                      <a:pt x="98" y="636"/>
                    </a:cubicBezTo>
                    <a:cubicBezTo>
                      <a:pt x="97" y="635"/>
                      <a:pt x="97" y="635"/>
                      <a:pt x="97" y="634"/>
                    </a:cubicBezTo>
                    <a:cubicBezTo>
                      <a:pt x="97" y="634"/>
                      <a:pt x="97" y="634"/>
                      <a:pt x="97" y="633"/>
                    </a:cubicBezTo>
                    <a:cubicBezTo>
                      <a:pt x="97" y="633"/>
                      <a:pt x="97" y="632"/>
                      <a:pt x="96" y="632"/>
                    </a:cubicBezTo>
                    <a:cubicBezTo>
                      <a:pt x="96" y="632"/>
                      <a:pt x="96" y="632"/>
                      <a:pt x="96" y="631"/>
                    </a:cubicBezTo>
                    <a:cubicBezTo>
                      <a:pt x="96" y="631"/>
                      <a:pt x="96" y="630"/>
                      <a:pt x="95" y="630"/>
                    </a:cubicBezTo>
                    <a:cubicBezTo>
                      <a:pt x="95" y="630"/>
                      <a:pt x="95" y="630"/>
                      <a:pt x="95" y="629"/>
                    </a:cubicBezTo>
                    <a:cubicBezTo>
                      <a:pt x="94" y="629"/>
                      <a:pt x="94" y="628"/>
                      <a:pt x="94" y="628"/>
                    </a:cubicBezTo>
                    <a:cubicBezTo>
                      <a:pt x="94" y="628"/>
                      <a:pt x="94" y="627"/>
                      <a:pt x="94" y="627"/>
                    </a:cubicBezTo>
                    <a:cubicBezTo>
                      <a:pt x="93" y="626"/>
                      <a:pt x="93" y="626"/>
                      <a:pt x="93" y="625"/>
                    </a:cubicBezTo>
                    <a:cubicBezTo>
                      <a:pt x="93" y="625"/>
                      <a:pt x="93" y="625"/>
                      <a:pt x="93" y="624"/>
                    </a:cubicBezTo>
                    <a:cubicBezTo>
                      <a:pt x="93" y="624"/>
                      <a:pt x="93" y="623"/>
                      <a:pt x="93" y="623"/>
                    </a:cubicBezTo>
                    <a:cubicBezTo>
                      <a:pt x="93" y="623"/>
                      <a:pt x="93" y="623"/>
                      <a:pt x="92" y="622"/>
                    </a:cubicBezTo>
                    <a:cubicBezTo>
                      <a:pt x="92" y="622"/>
                      <a:pt x="92" y="622"/>
                      <a:pt x="92" y="622"/>
                    </a:cubicBezTo>
                    <a:cubicBezTo>
                      <a:pt x="92" y="621"/>
                      <a:pt x="92" y="621"/>
                      <a:pt x="92" y="620"/>
                    </a:cubicBezTo>
                    <a:cubicBezTo>
                      <a:pt x="92" y="620"/>
                      <a:pt x="92" y="620"/>
                      <a:pt x="92" y="620"/>
                    </a:cubicBezTo>
                    <a:cubicBezTo>
                      <a:pt x="92" y="620"/>
                      <a:pt x="91" y="620"/>
                      <a:pt x="91" y="619"/>
                    </a:cubicBezTo>
                    <a:cubicBezTo>
                      <a:pt x="91" y="618"/>
                      <a:pt x="91" y="619"/>
                      <a:pt x="91" y="618"/>
                    </a:cubicBezTo>
                    <a:cubicBezTo>
                      <a:pt x="91" y="618"/>
                      <a:pt x="92" y="618"/>
                      <a:pt x="92" y="619"/>
                    </a:cubicBezTo>
                    <a:cubicBezTo>
                      <a:pt x="92" y="619"/>
                      <a:pt x="93" y="620"/>
                      <a:pt x="92" y="620"/>
                    </a:cubicBezTo>
                    <a:cubicBezTo>
                      <a:pt x="93" y="620"/>
                      <a:pt x="93" y="621"/>
                      <a:pt x="93" y="621"/>
                    </a:cubicBezTo>
                    <a:cubicBezTo>
                      <a:pt x="93" y="621"/>
                      <a:pt x="93" y="622"/>
                      <a:pt x="93" y="622"/>
                    </a:cubicBezTo>
                    <a:cubicBezTo>
                      <a:pt x="93" y="622"/>
                      <a:pt x="93" y="622"/>
                      <a:pt x="93" y="622"/>
                    </a:cubicBezTo>
                    <a:cubicBezTo>
                      <a:pt x="93" y="623"/>
                      <a:pt x="93" y="623"/>
                      <a:pt x="93" y="623"/>
                    </a:cubicBezTo>
                    <a:cubicBezTo>
                      <a:pt x="94" y="623"/>
                      <a:pt x="94" y="623"/>
                      <a:pt x="94" y="623"/>
                    </a:cubicBezTo>
                    <a:cubicBezTo>
                      <a:pt x="94" y="623"/>
                      <a:pt x="94" y="623"/>
                      <a:pt x="94" y="624"/>
                    </a:cubicBezTo>
                    <a:cubicBezTo>
                      <a:pt x="94" y="624"/>
                      <a:pt x="94" y="624"/>
                      <a:pt x="94" y="624"/>
                    </a:cubicBezTo>
                    <a:cubicBezTo>
                      <a:pt x="94" y="624"/>
                      <a:pt x="94" y="624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5"/>
                      <a:pt x="94" y="625"/>
                      <a:pt x="94" y="625"/>
                    </a:cubicBezTo>
                    <a:cubicBezTo>
                      <a:pt x="94" y="626"/>
                      <a:pt x="95" y="626"/>
                      <a:pt x="95" y="626"/>
                    </a:cubicBezTo>
                    <a:cubicBezTo>
                      <a:pt x="95" y="626"/>
                      <a:pt x="95" y="626"/>
                      <a:pt x="95" y="627"/>
                    </a:cubicBezTo>
                    <a:cubicBezTo>
                      <a:pt x="95" y="627"/>
                      <a:pt x="96" y="627"/>
                      <a:pt x="96" y="627"/>
                    </a:cubicBezTo>
                    <a:cubicBezTo>
                      <a:pt x="96" y="628"/>
                      <a:pt x="95" y="628"/>
                      <a:pt x="96" y="628"/>
                    </a:cubicBezTo>
                    <a:cubicBezTo>
                      <a:pt x="96" y="628"/>
                      <a:pt x="96" y="628"/>
                      <a:pt x="96" y="628"/>
                    </a:cubicBezTo>
                    <a:cubicBezTo>
                      <a:pt x="96" y="629"/>
                      <a:pt x="96" y="629"/>
                      <a:pt x="96" y="629"/>
                    </a:cubicBezTo>
                    <a:cubicBezTo>
                      <a:pt x="96" y="629"/>
                      <a:pt x="96" y="629"/>
                      <a:pt x="96" y="630"/>
                    </a:cubicBezTo>
                    <a:cubicBezTo>
                      <a:pt x="96" y="630"/>
                      <a:pt x="96" y="630"/>
                      <a:pt x="96" y="631"/>
                    </a:cubicBezTo>
                    <a:cubicBezTo>
                      <a:pt x="96" y="631"/>
                      <a:pt x="97" y="632"/>
                      <a:pt x="97" y="631"/>
                    </a:cubicBezTo>
                    <a:cubicBezTo>
                      <a:pt x="97" y="631"/>
                      <a:pt x="97" y="631"/>
                      <a:pt x="97" y="631"/>
                    </a:cubicBezTo>
                    <a:cubicBezTo>
                      <a:pt x="97" y="630"/>
                      <a:pt x="97" y="630"/>
                      <a:pt x="97" y="631"/>
                    </a:cubicBezTo>
                    <a:cubicBezTo>
                      <a:pt x="97" y="630"/>
                      <a:pt x="97" y="630"/>
                      <a:pt x="97" y="630"/>
                    </a:cubicBezTo>
                    <a:cubicBezTo>
                      <a:pt x="97" y="630"/>
                      <a:pt x="97" y="631"/>
                      <a:pt x="97" y="631"/>
                    </a:cubicBezTo>
                    <a:cubicBezTo>
                      <a:pt x="98" y="631"/>
                      <a:pt x="98" y="631"/>
                      <a:pt x="98" y="632"/>
                    </a:cubicBezTo>
                    <a:cubicBezTo>
                      <a:pt x="98" y="632"/>
                      <a:pt x="98" y="632"/>
                      <a:pt x="98" y="632"/>
                    </a:cubicBezTo>
                    <a:cubicBezTo>
                      <a:pt x="98" y="632"/>
                      <a:pt x="98" y="632"/>
                      <a:pt x="98" y="633"/>
                    </a:cubicBezTo>
                    <a:cubicBezTo>
                      <a:pt x="97" y="633"/>
                      <a:pt x="98" y="633"/>
                      <a:pt x="98" y="633"/>
                    </a:cubicBezTo>
                    <a:cubicBezTo>
                      <a:pt x="98" y="633"/>
                      <a:pt x="98" y="634"/>
                      <a:pt x="98" y="634"/>
                    </a:cubicBezTo>
                    <a:cubicBezTo>
                      <a:pt x="98" y="634"/>
                      <a:pt x="98" y="635"/>
                      <a:pt x="98" y="635"/>
                    </a:cubicBezTo>
                    <a:cubicBezTo>
                      <a:pt x="98" y="635"/>
                      <a:pt x="99" y="636"/>
                      <a:pt x="99" y="636"/>
                    </a:cubicBezTo>
                    <a:cubicBezTo>
                      <a:pt x="99" y="636"/>
                      <a:pt x="99" y="637"/>
                      <a:pt x="99" y="637"/>
                    </a:cubicBezTo>
                    <a:cubicBezTo>
                      <a:pt x="99" y="637"/>
                      <a:pt x="99" y="637"/>
                      <a:pt x="100" y="638"/>
                    </a:cubicBezTo>
                    <a:cubicBezTo>
                      <a:pt x="100" y="638"/>
                      <a:pt x="100" y="639"/>
                      <a:pt x="100" y="639"/>
                    </a:cubicBezTo>
                    <a:cubicBezTo>
                      <a:pt x="100" y="639"/>
                      <a:pt x="101" y="640"/>
                      <a:pt x="101" y="640"/>
                    </a:cubicBezTo>
                    <a:cubicBezTo>
                      <a:pt x="101" y="640"/>
                      <a:pt x="101" y="641"/>
                      <a:pt x="101" y="641"/>
                    </a:cubicBezTo>
                    <a:cubicBezTo>
                      <a:pt x="101" y="641"/>
                      <a:pt x="101" y="642"/>
                      <a:pt x="102" y="642"/>
                    </a:cubicBezTo>
                    <a:cubicBezTo>
                      <a:pt x="102" y="642"/>
                      <a:pt x="102" y="643"/>
                      <a:pt x="102" y="643"/>
                    </a:cubicBezTo>
                    <a:cubicBezTo>
                      <a:pt x="102" y="643"/>
                      <a:pt x="102" y="644"/>
                      <a:pt x="102" y="644"/>
                    </a:cubicBezTo>
                    <a:cubicBezTo>
                      <a:pt x="102" y="644"/>
                      <a:pt x="103" y="644"/>
                      <a:pt x="103" y="645"/>
                    </a:cubicBezTo>
                    <a:cubicBezTo>
                      <a:pt x="103" y="645"/>
                      <a:pt x="103" y="645"/>
                      <a:pt x="103" y="645"/>
                    </a:cubicBezTo>
                    <a:cubicBezTo>
                      <a:pt x="103" y="645"/>
                      <a:pt x="103" y="646"/>
                      <a:pt x="103" y="645"/>
                    </a:cubicBezTo>
                    <a:close/>
                    <a:moveTo>
                      <a:pt x="105" y="650"/>
                    </a:moveTo>
                    <a:cubicBezTo>
                      <a:pt x="105" y="650"/>
                      <a:pt x="104" y="650"/>
                      <a:pt x="104" y="650"/>
                    </a:cubicBezTo>
                    <a:cubicBezTo>
                      <a:pt x="104" y="649"/>
                      <a:pt x="104" y="648"/>
                      <a:pt x="104" y="648"/>
                    </a:cubicBezTo>
                    <a:cubicBezTo>
                      <a:pt x="104" y="647"/>
                      <a:pt x="103" y="647"/>
                      <a:pt x="103" y="646"/>
                    </a:cubicBezTo>
                    <a:cubicBezTo>
                      <a:pt x="103" y="646"/>
                      <a:pt x="104" y="646"/>
                      <a:pt x="104" y="646"/>
                    </a:cubicBezTo>
                    <a:cubicBezTo>
                      <a:pt x="104" y="647"/>
                      <a:pt x="104" y="648"/>
                      <a:pt x="105" y="648"/>
                    </a:cubicBezTo>
                    <a:cubicBezTo>
                      <a:pt x="105" y="649"/>
                      <a:pt x="105" y="649"/>
                      <a:pt x="105" y="649"/>
                    </a:cubicBezTo>
                    <a:cubicBezTo>
                      <a:pt x="105" y="650"/>
                      <a:pt x="106" y="650"/>
                      <a:pt x="106" y="651"/>
                    </a:cubicBezTo>
                    <a:cubicBezTo>
                      <a:pt x="105" y="651"/>
                      <a:pt x="105" y="650"/>
                      <a:pt x="105" y="650"/>
                    </a:cubicBezTo>
                    <a:close/>
                    <a:moveTo>
                      <a:pt x="109" y="656"/>
                    </a:moveTo>
                    <a:cubicBezTo>
                      <a:pt x="108" y="656"/>
                      <a:pt x="108" y="655"/>
                      <a:pt x="107" y="654"/>
                    </a:cubicBezTo>
                    <a:cubicBezTo>
                      <a:pt x="107" y="654"/>
                      <a:pt x="106" y="653"/>
                      <a:pt x="107" y="653"/>
                    </a:cubicBezTo>
                    <a:cubicBezTo>
                      <a:pt x="107" y="653"/>
                      <a:pt x="107" y="653"/>
                      <a:pt x="107" y="653"/>
                    </a:cubicBezTo>
                    <a:cubicBezTo>
                      <a:pt x="108" y="654"/>
                      <a:pt x="109" y="655"/>
                      <a:pt x="109" y="656"/>
                    </a:cubicBezTo>
                    <a:close/>
                    <a:moveTo>
                      <a:pt x="124" y="674"/>
                    </a:moveTo>
                    <a:cubicBezTo>
                      <a:pt x="124" y="675"/>
                      <a:pt x="124" y="675"/>
                      <a:pt x="124" y="675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6" y="676"/>
                      <a:pt x="126" y="677"/>
                      <a:pt x="126" y="677"/>
                    </a:cubicBezTo>
                    <a:cubicBezTo>
                      <a:pt x="126" y="677"/>
                      <a:pt x="126" y="677"/>
                      <a:pt x="126" y="677"/>
                    </a:cubicBezTo>
                    <a:cubicBezTo>
                      <a:pt x="127" y="677"/>
                      <a:pt x="127" y="678"/>
                      <a:pt x="127" y="677"/>
                    </a:cubicBezTo>
                    <a:cubicBezTo>
                      <a:pt x="127" y="678"/>
                      <a:pt x="127" y="678"/>
                      <a:pt x="128" y="679"/>
                    </a:cubicBezTo>
                    <a:cubicBezTo>
                      <a:pt x="129" y="680"/>
                      <a:pt x="130" y="681"/>
                      <a:pt x="130" y="682"/>
                    </a:cubicBezTo>
                    <a:cubicBezTo>
                      <a:pt x="131" y="683"/>
                      <a:pt x="131" y="683"/>
                      <a:pt x="131" y="683"/>
                    </a:cubicBezTo>
                    <a:cubicBezTo>
                      <a:pt x="131" y="682"/>
                      <a:pt x="130" y="682"/>
                      <a:pt x="130" y="682"/>
                    </a:cubicBezTo>
                    <a:cubicBezTo>
                      <a:pt x="131" y="682"/>
                      <a:pt x="131" y="682"/>
                      <a:pt x="131" y="682"/>
                    </a:cubicBezTo>
                    <a:cubicBezTo>
                      <a:pt x="131" y="683"/>
                      <a:pt x="131" y="683"/>
                      <a:pt x="132" y="683"/>
                    </a:cubicBezTo>
                    <a:cubicBezTo>
                      <a:pt x="132" y="684"/>
                      <a:pt x="132" y="684"/>
                      <a:pt x="132" y="684"/>
                    </a:cubicBezTo>
                    <a:cubicBezTo>
                      <a:pt x="133" y="685"/>
                      <a:pt x="133" y="685"/>
                      <a:pt x="133" y="685"/>
                    </a:cubicBezTo>
                    <a:cubicBezTo>
                      <a:pt x="133" y="685"/>
                      <a:pt x="133" y="686"/>
                      <a:pt x="134" y="686"/>
                    </a:cubicBezTo>
                    <a:cubicBezTo>
                      <a:pt x="134" y="686"/>
                      <a:pt x="135" y="687"/>
                      <a:pt x="135" y="687"/>
                    </a:cubicBezTo>
                    <a:cubicBezTo>
                      <a:pt x="136" y="688"/>
                      <a:pt x="136" y="688"/>
                      <a:pt x="137" y="689"/>
                    </a:cubicBezTo>
                    <a:cubicBezTo>
                      <a:pt x="137" y="689"/>
                      <a:pt x="138" y="690"/>
                      <a:pt x="138" y="691"/>
                    </a:cubicBezTo>
                    <a:cubicBezTo>
                      <a:pt x="138" y="691"/>
                      <a:pt x="139" y="692"/>
                      <a:pt x="139" y="692"/>
                    </a:cubicBezTo>
                    <a:cubicBezTo>
                      <a:pt x="138" y="691"/>
                      <a:pt x="138" y="690"/>
                      <a:pt x="137" y="690"/>
                    </a:cubicBezTo>
                    <a:cubicBezTo>
                      <a:pt x="136" y="689"/>
                      <a:pt x="136" y="688"/>
                      <a:pt x="135" y="688"/>
                    </a:cubicBezTo>
                    <a:cubicBezTo>
                      <a:pt x="135" y="687"/>
                      <a:pt x="134" y="687"/>
                      <a:pt x="133" y="686"/>
                    </a:cubicBezTo>
                    <a:cubicBezTo>
                      <a:pt x="133" y="686"/>
                      <a:pt x="133" y="685"/>
                      <a:pt x="132" y="685"/>
                    </a:cubicBezTo>
                    <a:cubicBezTo>
                      <a:pt x="132" y="685"/>
                      <a:pt x="132" y="684"/>
                      <a:pt x="131" y="684"/>
                    </a:cubicBezTo>
                    <a:cubicBezTo>
                      <a:pt x="131" y="684"/>
                      <a:pt x="131" y="684"/>
                      <a:pt x="131" y="683"/>
                    </a:cubicBezTo>
                    <a:cubicBezTo>
                      <a:pt x="130" y="683"/>
                      <a:pt x="130" y="683"/>
                      <a:pt x="130" y="682"/>
                    </a:cubicBezTo>
                    <a:cubicBezTo>
                      <a:pt x="129" y="682"/>
                      <a:pt x="129" y="681"/>
                      <a:pt x="129" y="681"/>
                    </a:cubicBezTo>
                    <a:cubicBezTo>
                      <a:pt x="127" y="679"/>
                      <a:pt x="127" y="679"/>
                      <a:pt x="127" y="679"/>
                    </a:cubicBezTo>
                    <a:cubicBezTo>
                      <a:pt x="127" y="679"/>
                      <a:pt x="126" y="678"/>
                      <a:pt x="126" y="678"/>
                    </a:cubicBezTo>
                    <a:cubicBezTo>
                      <a:pt x="126" y="679"/>
                      <a:pt x="126" y="678"/>
                      <a:pt x="126" y="678"/>
                    </a:cubicBezTo>
                    <a:cubicBezTo>
                      <a:pt x="126" y="677"/>
                      <a:pt x="125" y="677"/>
                      <a:pt x="125" y="677"/>
                    </a:cubicBezTo>
                    <a:cubicBezTo>
                      <a:pt x="125" y="677"/>
                      <a:pt x="125" y="676"/>
                      <a:pt x="125" y="676"/>
                    </a:cubicBezTo>
                    <a:cubicBezTo>
                      <a:pt x="125" y="676"/>
                      <a:pt x="124" y="676"/>
                      <a:pt x="124" y="676"/>
                    </a:cubicBezTo>
                    <a:cubicBezTo>
                      <a:pt x="124" y="675"/>
                      <a:pt x="124" y="675"/>
                      <a:pt x="123" y="674"/>
                    </a:cubicBezTo>
                    <a:cubicBezTo>
                      <a:pt x="123" y="674"/>
                      <a:pt x="123" y="674"/>
                      <a:pt x="124" y="674"/>
                    </a:cubicBezTo>
                    <a:close/>
                    <a:moveTo>
                      <a:pt x="116" y="664"/>
                    </a:moveTo>
                    <a:cubicBezTo>
                      <a:pt x="116" y="664"/>
                      <a:pt x="117" y="664"/>
                      <a:pt x="117" y="664"/>
                    </a:cubicBezTo>
                    <a:cubicBezTo>
                      <a:pt x="117" y="665"/>
                      <a:pt x="119" y="666"/>
                      <a:pt x="118" y="667"/>
                    </a:cubicBezTo>
                    <a:cubicBezTo>
                      <a:pt x="117" y="667"/>
                      <a:pt x="117" y="666"/>
                      <a:pt x="117" y="666"/>
                    </a:cubicBezTo>
                    <a:cubicBezTo>
                      <a:pt x="117" y="665"/>
                      <a:pt x="116" y="665"/>
                      <a:pt x="116" y="664"/>
                    </a:cubicBezTo>
                    <a:close/>
                    <a:moveTo>
                      <a:pt x="113" y="658"/>
                    </a:moveTo>
                    <a:cubicBezTo>
                      <a:pt x="113" y="659"/>
                      <a:pt x="114" y="659"/>
                      <a:pt x="114" y="660"/>
                    </a:cubicBezTo>
                    <a:cubicBezTo>
                      <a:pt x="114" y="660"/>
                      <a:pt x="114" y="661"/>
                      <a:pt x="114" y="661"/>
                    </a:cubicBezTo>
                    <a:cubicBezTo>
                      <a:pt x="115" y="662"/>
                      <a:pt x="115" y="662"/>
                      <a:pt x="116" y="663"/>
                    </a:cubicBezTo>
                    <a:cubicBezTo>
                      <a:pt x="115" y="663"/>
                      <a:pt x="115" y="662"/>
                      <a:pt x="114" y="662"/>
                    </a:cubicBezTo>
                    <a:cubicBezTo>
                      <a:pt x="114" y="662"/>
                      <a:pt x="114" y="662"/>
                      <a:pt x="114" y="662"/>
                    </a:cubicBezTo>
                    <a:cubicBezTo>
                      <a:pt x="113" y="661"/>
                      <a:pt x="113" y="660"/>
                      <a:pt x="113" y="660"/>
                    </a:cubicBezTo>
                    <a:cubicBezTo>
                      <a:pt x="113" y="659"/>
                      <a:pt x="112" y="659"/>
                      <a:pt x="112" y="658"/>
                    </a:cubicBezTo>
                    <a:cubicBezTo>
                      <a:pt x="113" y="658"/>
                      <a:pt x="113" y="658"/>
                      <a:pt x="113" y="658"/>
                    </a:cubicBezTo>
                    <a:close/>
                    <a:moveTo>
                      <a:pt x="114" y="663"/>
                    </a:moveTo>
                    <a:cubicBezTo>
                      <a:pt x="114" y="664"/>
                      <a:pt x="114" y="664"/>
                      <a:pt x="114" y="664"/>
                    </a:cubicBezTo>
                    <a:cubicBezTo>
                      <a:pt x="114" y="665"/>
                      <a:pt x="115" y="665"/>
                      <a:pt x="115" y="665"/>
                    </a:cubicBezTo>
                    <a:cubicBezTo>
                      <a:pt x="115" y="665"/>
                      <a:pt x="115" y="666"/>
                      <a:pt x="116" y="667"/>
                    </a:cubicBezTo>
                    <a:cubicBezTo>
                      <a:pt x="116" y="666"/>
                      <a:pt x="116" y="666"/>
                      <a:pt x="116" y="666"/>
                    </a:cubicBezTo>
                    <a:cubicBezTo>
                      <a:pt x="116" y="666"/>
                      <a:pt x="116" y="667"/>
                      <a:pt x="117" y="667"/>
                    </a:cubicBezTo>
                    <a:cubicBezTo>
                      <a:pt x="117" y="667"/>
                      <a:pt x="117" y="668"/>
                      <a:pt x="118" y="668"/>
                    </a:cubicBezTo>
                    <a:cubicBezTo>
                      <a:pt x="119" y="669"/>
                      <a:pt x="119" y="671"/>
                      <a:pt x="120" y="672"/>
                    </a:cubicBezTo>
                    <a:cubicBezTo>
                      <a:pt x="120" y="672"/>
                      <a:pt x="120" y="673"/>
                      <a:pt x="120" y="672"/>
                    </a:cubicBezTo>
                    <a:cubicBezTo>
                      <a:pt x="120" y="672"/>
                      <a:pt x="120" y="672"/>
                      <a:pt x="120" y="671"/>
                    </a:cubicBezTo>
                    <a:cubicBezTo>
                      <a:pt x="120" y="671"/>
                      <a:pt x="120" y="672"/>
                      <a:pt x="120" y="672"/>
                    </a:cubicBezTo>
                    <a:cubicBezTo>
                      <a:pt x="121" y="672"/>
                      <a:pt x="121" y="672"/>
                      <a:pt x="121" y="673"/>
                    </a:cubicBezTo>
                    <a:cubicBezTo>
                      <a:pt x="121" y="673"/>
                      <a:pt x="121" y="674"/>
                      <a:pt x="122" y="674"/>
                    </a:cubicBezTo>
                    <a:cubicBezTo>
                      <a:pt x="122" y="674"/>
                      <a:pt x="122" y="675"/>
                      <a:pt x="122" y="675"/>
                    </a:cubicBezTo>
                    <a:cubicBezTo>
                      <a:pt x="123" y="675"/>
                      <a:pt x="123" y="676"/>
                      <a:pt x="123" y="676"/>
                    </a:cubicBezTo>
                    <a:cubicBezTo>
                      <a:pt x="123" y="676"/>
                      <a:pt x="124" y="677"/>
                      <a:pt x="124" y="677"/>
                    </a:cubicBezTo>
                    <a:cubicBezTo>
                      <a:pt x="125" y="678"/>
                      <a:pt x="125" y="678"/>
                      <a:pt x="126" y="679"/>
                    </a:cubicBezTo>
                    <a:cubicBezTo>
                      <a:pt x="126" y="680"/>
                      <a:pt x="127" y="680"/>
                      <a:pt x="126" y="680"/>
                    </a:cubicBezTo>
                    <a:cubicBezTo>
                      <a:pt x="125" y="679"/>
                      <a:pt x="125" y="679"/>
                      <a:pt x="124" y="678"/>
                    </a:cubicBezTo>
                    <a:cubicBezTo>
                      <a:pt x="124" y="677"/>
                      <a:pt x="123" y="677"/>
                      <a:pt x="123" y="676"/>
                    </a:cubicBezTo>
                    <a:cubicBezTo>
                      <a:pt x="122" y="676"/>
                      <a:pt x="122" y="675"/>
                      <a:pt x="122" y="675"/>
                    </a:cubicBezTo>
                    <a:cubicBezTo>
                      <a:pt x="121" y="674"/>
                      <a:pt x="121" y="674"/>
                      <a:pt x="121" y="673"/>
                    </a:cubicBezTo>
                    <a:cubicBezTo>
                      <a:pt x="121" y="674"/>
                      <a:pt x="120" y="673"/>
                      <a:pt x="120" y="673"/>
                    </a:cubicBezTo>
                    <a:cubicBezTo>
                      <a:pt x="120" y="672"/>
                      <a:pt x="119" y="672"/>
                      <a:pt x="119" y="672"/>
                    </a:cubicBezTo>
                    <a:cubicBezTo>
                      <a:pt x="119" y="671"/>
                      <a:pt x="119" y="671"/>
                      <a:pt x="118" y="670"/>
                    </a:cubicBezTo>
                    <a:cubicBezTo>
                      <a:pt x="117" y="668"/>
                      <a:pt x="117" y="668"/>
                      <a:pt x="117" y="668"/>
                    </a:cubicBezTo>
                    <a:cubicBezTo>
                      <a:pt x="116" y="668"/>
                      <a:pt x="116" y="667"/>
                      <a:pt x="116" y="667"/>
                    </a:cubicBezTo>
                    <a:cubicBezTo>
                      <a:pt x="116" y="668"/>
                      <a:pt x="116" y="667"/>
                      <a:pt x="115" y="667"/>
                    </a:cubicBezTo>
                    <a:cubicBezTo>
                      <a:pt x="115" y="667"/>
                      <a:pt x="115" y="666"/>
                      <a:pt x="115" y="666"/>
                    </a:cubicBezTo>
                    <a:cubicBezTo>
                      <a:pt x="115" y="666"/>
                      <a:pt x="115" y="665"/>
                      <a:pt x="115" y="665"/>
                    </a:cubicBezTo>
                    <a:cubicBezTo>
                      <a:pt x="114" y="665"/>
                      <a:pt x="114" y="665"/>
                      <a:pt x="114" y="665"/>
                    </a:cubicBezTo>
                    <a:cubicBezTo>
                      <a:pt x="114" y="664"/>
                      <a:pt x="114" y="664"/>
                      <a:pt x="113" y="663"/>
                    </a:cubicBezTo>
                    <a:cubicBezTo>
                      <a:pt x="113" y="663"/>
                      <a:pt x="112" y="663"/>
                      <a:pt x="112" y="662"/>
                    </a:cubicBezTo>
                    <a:cubicBezTo>
                      <a:pt x="112" y="662"/>
                      <a:pt x="111" y="661"/>
                      <a:pt x="111" y="661"/>
                    </a:cubicBezTo>
                    <a:cubicBezTo>
                      <a:pt x="111" y="661"/>
                      <a:pt x="111" y="660"/>
                      <a:pt x="111" y="660"/>
                    </a:cubicBezTo>
                    <a:cubicBezTo>
                      <a:pt x="112" y="660"/>
                      <a:pt x="112" y="661"/>
                      <a:pt x="112" y="662"/>
                    </a:cubicBezTo>
                    <a:cubicBezTo>
                      <a:pt x="113" y="662"/>
                      <a:pt x="113" y="663"/>
                      <a:pt x="114" y="663"/>
                    </a:cubicBezTo>
                    <a:close/>
                    <a:moveTo>
                      <a:pt x="110" y="654"/>
                    </a:moveTo>
                    <a:cubicBezTo>
                      <a:pt x="111" y="654"/>
                      <a:pt x="111" y="655"/>
                      <a:pt x="111" y="655"/>
                    </a:cubicBezTo>
                    <a:cubicBezTo>
                      <a:pt x="111" y="655"/>
                      <a:pt x="111" y="656"/>
                      <a:pt x="111" y="656"/>
                    </a:cubicBezTo>
                    <a:cubicBezTo>
                      <a:pt x="112" y="656"/>
                      <a:pt x="112" y="656"/>
                      <a:pt x="112" y="657"/>
                    </a:cubicBezTo>
                    <a:cubicBezTo>
                      <a:pt x="112" y="657"/>
                      <a:pt x="112" y="657"/>
                      <a:pt x="112" y="657"/>
                    </a:cubicBezTo>
                    <a:cubicBezTo>
                      <a:pt x="112" y="657"/>
                      <a:pt x="112" y="658"/>
                      <a:pt x="112" y="658"/>
                    </a:cubicBezTo>
                    <a:cubicBezTo>
                      <a:pt x="111" y="658"/>
                      <a:pt x="111" y="657"/>
                      <a:pt x="111" y="657"/>
                    </a:cubicBezTo>
                    <a:cubicBezTo>
                      <a:pt x="111" y="657"/>
                      <a:pt x="111" y="657"/>
                      <a:pt x="111" y="657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6"/>
                      <a:pt x="111" y="656"/>
                    </a:cubicBezTo>
                    <a:cubicBezTo>
                      <a:pt x="111" y="656"/>
                      <a:pt x="111" y="655"/>
                      <a:pt x="110" y="655"/>
                    </a:cubicBezTo>
                    <a:cubicBezTo>
                      <a:pt x="110" y="655"/>
                      <a:pt x="110" y="655"/>
                      <a:pt x="110" y="654"/>
                    </a:cubicBezTo>
                    <a:cubicBezTo>
                      <a:pt x="110" y="654"/>
                      <a:pt x="110" y="654"/>
                      <a:pt x="109" y="654"/>
                    </a:cubicBezTo>
                    <a:cubicBezTo>
                      <a:pt x="109" y="653"/>
                      <a:pt x="109" y="653"/>
                      <a:pt x="109" y="652"/>
                    </a:cubicBezTo>
                    <a:cubicBezTo>
                      <a:pt x="109" y="652"/>
                      <a:pt x="108" y="652"/>
                      <a:pt x="108" y="652"/>
                    </a:cubicBezTo>
                    <a:cubicBezTo>
                      <a:pt x="108" y="651"/>
                      <a:pt x="108" y="651"/>
                      <a:pt x="108" y="651"/>
                    </a:cubicBezTo>
                    <a:cubicBezTo>
                      <a:pt x="108" y="650"/>
                      <a:pt x="108" y="650"/>
                      <a:pt x="108" y="650"/>
                    </a:cubicBezTo>
                    <a:cubicBezTo>
                      <a:pt x="107" y="650"/>
                      <a:pt x="107" y="649"/>
                      <a:pt x="107" y="649"/>
                    </a:cubicBezTo>
                    <a:cubicBezTo>
                      <a:pt x="107" y="649"/>
                      <a:pt x="107" y="649"/>
                      <a:pt x="107" y="649"/>
                    </a:cubicBezTo>
                    <a:cubicBezTo>
                      <a:pt x="107" y="649"/>
                      <a:pt x="106" y="648"/>
                      <a:pt x="106" y="648"/>
                    </a:cubicBezTo>
                    <a:cubicBezTo>
                      <a:pt x="106" y="648"/>
                      <a:pt x="106" y="647"/>
                      <a:pt x="106" y="647"/>
                    </a:cubicBezTo>
                    <a:cubicBezTo>
                      <a:pt x="106" y="646"/>
                      <a:pt x="105" y="646"/>
                      <a:pt x="105" y="646"/>
                    </a:cubicBezTo>
                    <a:cubicBezTo>
                      <a:pt x="105" y="645"/>
                      <a:pt x="105" y="645"/>
                      <a:pt x="105" y="645"/>
                    </a:cubicBezTo>
                    <a:cubicBezTo>
                      <a:pt x="104" y="645"/>
                      <a:pt x="104" y="644"/>
                      <a:pt x="104" y="644"/>
                    </a:cubicBezTo>
                    <a:cubicBezTo>
                      <a:pt x="104" y="643"/>
                      <a:pt x="104" y="643"/>
                      <a:pt x="104" y="643"/>
                    </a:cubicBezTo>
                    <a:cubicBezTo>
                      <a:pt x="103" y="643"/>
                      <a:pt x="103" y="642"/>
                      <a:pt x="103" y="642"/>
                    </a:cubicBezTo>
                    <a:cubicBezTo>
                      <a:pt x="103" y="642"/>
                      <a:pt x="102" y="641"/>
                      <a:pt x="102" y="641"/>
                    </a:cubicBezTo>
                    <a:cubicBezTo>
                      <a:pt x="102" y="640"/>
                      <a:pt x="102" y="640"/>
                      <a:pt x="102" y="640"/>
                    </a:cubicBezTo>
                    <a:cubicBezTo>
                      <a:pt x="101" y="639"/>
                      <a:pt x="101" y="639"/>
                      <a:pt x="101" y="638"/>
                    </a:cubicBezTo>
                    <a:cubicBezTo>
                      <a:pt x="101" y="638"/>
                      <a:pt x="101" y="638"/>
                      <a:pt x="101" y="637"/>
                    </a:cubicBezTo>
                    <a:cubicBezTo>
                      <a:pt x="101" y="637"/>
                      <a:pt x="101" y="636"/>
                      <a:pt x="101" y="636"/>
                    </a:cubicBezTo>
                    <a:cubicBezTo>
                      <a:pt x="101" y="636"/>
                      <a:pt x="100" y="636"/>
                      <a:pt x="100" y="635"/>
                    </a:cubicBezTo>
                    <a:cubicBezTo>
                      <a:pt x="100" y="635"/>
                      <a:pt x="100" y="635"/>
                      <a:pt x="100" y="635"/>
                    </a:cubicBezTo>
                    <a:cubicBezTo>
                      <a:pt x="100" y="634"/>
                      <a:pt x="100" y="634"/>
                      <a:pt x="100" y="633"/>
                    </a:cubicBezTo>
                    <a:cubicBezTo>
                      <a:pt x="100" y="633"/>
                      <a:pt x="100" y="633"/>
                      <a:pt x="99" y="633"/>
                    </a:cubicBezTo>
                    <a:cubicBezTo>
                      <a:pt x="99" y="633"/>
                      <a:pt x="99" y="633"/>
                      <a:pt x="99" y="633"/>
                    </a:cubicBezTo>
                    <a:cubicBezTo>
                      <a:pt x="99" y="631"/>
                      <a:pt x="99" y="632"/>
                      <a:pt x="99" y="631"/>
                    </a:cubicBezTo>
                    <a:cubicBezTo>
                      <a:pt x="99" y="631"/>
                      <a:pt x="99" y="631"/>
                      <a:pt x="100" y="632"/>
                    </a:cubicBezTo>
                    <a:cubicBezTo>
                      <a:pt x="100" y="632"/>
                      <a:pt x="100" y="633"/>
                      <a:pt x="100" y="633"/>
                    </a:cubicBezTo>
                    <a:cubicBezTo>
                      <a:pt x="100" y="633"/>
                      <a:pt x="101" y="633"/>
                      <a:pt x="101" y="634"/>
                    </a:cubicBezTo>
                    <a:cubicBezTo>
                      <a:pt x="101" y="634"/>
                      <a:pt x="101" y="634"/>
                      <a:pt x="101" y="635"/>
                    </a:cubicBezTo>
                    <a:cubicBezTo>
                      <a:pt x="101" y="635"/>
                      <a:pt x="101" y="635"/>
                      <a:pt x="101" y="635"/>
                    </a:cubicBezTo>
                    <a:cubicBezTo>
                      <a:pt x="101" y="636"/>
                      <a:pt x="101" y="636"/>
                      <a:pt x="101" y="636"/>
                    </a:cubicBezTo>
                    <a:cubicBezTo>
                      <a:pt x="101" y="636"/>
                      <a:pt x="101" y="636"/>
                      <a:pt x="102" y="636"/>
                    </a:cubicBezTo>
                    <a:cubicBezTo>
                      <a:pt x="102" y="636"/>
                      <a:pt x="102" y="636"/>
                      <a:pt x="102" y="636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7"/>
                      <a:pt x="102" y="637"/>
                      <a:pt x="102" y="637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2" y="638"/>
                      <a:pt x="102" y="638"/>
                    </a:cubicBezTo>
                    <a:cubicBezTo>
                      <a:pt x="102" y="638"/>
                      <a:pt x="103" y="638"/>
                      <a:pt x="103" y="638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3" y="640"/>
                      <a:pt x="104" y="640"/>
                      <a:pt x="104" y="640"/>
                    </a:cubicBezTo>
                    <a:cubicBezTo>
                      <a:pt x="104" y="640"/>
                      <a:pt x="104" y="640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1"/>
                      <a:pt x="104" y="641"/>
                      <a:pt x="104" y="641"/>
                    </a:cubicBezTo>
                    <a:cubicBezTo>
                      <a:pt x="104" y="642"/>
                      <a:pt x="104" y="642"/>
                      <a:pt x="104" y="642"/>
                    </a:cubicBezTo>
                    <a:cubicBezTo>
                      <a:pt x="105" y="643"/>
                      <a:pt x="105" y="643"/>
                      <a:pt x="105" y="644"/>
                    </a:cubicBezTo>
                    <a:cubicBezTo>
                      <a:pt x="105" y="644"/>
                      <a:pt x="105" y="644"/>
                      <a:pt x="105" y="644"/>
                    </a:cubicBezTo>
                    <a:cubicBezTo>
                      <a:pt x="105" y="644"/>
                      <a:pt x="105" y="644"/>
                      <a:pt x="105" y="643"/>
                    </a:cubicBezTo>
                    <a:cubicBezTo>
                      <a:pt x="105" y="643"/>
                      <a:pt x="105" y="643"/>
                      <a:pt x="105" y="643"/>
                    </a:cubicBezTo>
                    <a:cubicBezTo>
                      <a:pt x="105" y="643"/>
                      <a:pt x="106" y="643"/>
                      <a:pt x="106" y="643"/>
                    </a:cubicBezTo>
                    <a:cubicBezTo>
                      <a:pt x="106" y="643"/>
                      <a:pt x="106" y="643"/>
                      <a:pt x="106" y="644"/>
                    </a:cubicBezTo>
                    <a:cubicBezTo>
                      <a:pt x="106" y="644"/>
                      <a:pt x="106" y="644"/>
                      <a:pt x="106" y="644"/>
                    </a:cubicBezTo>
                    <a:cubicBezTo>
                      <a:pt x="106" y="644"/>
                      <a:pt x="106" y="645"/>
                      <a:pt x="106" y="645"/>
                    </a:cubicBezTo>
                    <a:cubicBezTo>
                      <a:pt x="106" y="645"/>
                      <a:pt x="106" y="645"/>
                      <a:pt x="106" y="645"/>
                    </a:cubicBezTo>
                    <a:cubicBezTo>
                      <a:pt x="106" y="645"/>
                      <a:pt x="106" y="646"/>
                      <a:pt x="106" y="646"/>
                    </a:cubicBezTo>
                    <a:cubicBezTo>
                      <a:pt x="106" y="646"/>
                      <a:pt x="106" y="646"/>
                      <a:pt x="106" y="647"/>
                    </a:cubicBezTo>
                    <a:cubicBezTo>
                      <a:pt x="106" y="647"/>
                      <a:pt x="107" y="647"/>
                      <a:pt x="107" y="647"/>
                    </a:cubicBezTo>
                    <a:cubicBezTo>
                      <a:pt x="107" y="648"/>
                      <a:pt x="107" y="648"/>
                      <a:pt x="107" y="648"/>
                    </a:cubicBezTo>
                    <a:cubicBezTo>
                      <a:pt x="107" y="649"/>
                      <a:pt x="108" y="649"/>
                      <a:pt x="108" y="649"/>
                    </a:cubicBezTo>
                    <a:cubicBezTo>
                      <a:pt x="108" y="649"/>
                      <a:pt x="108" y="650"/>
                      <a:pt x="108" y="650"/>
                    </a:cubicBezTo>
                    <a:cubicBezTo>
                      <a:pt x="108" y="650"/>
                      <a:pt x="109" y="651"/>
                      <a:pt x="109" y="651"/>
                    </a:cubicBezTo>
                    <a:cubicBezTo>
                      <a:pt x="109" y="652"/>
                      <a:pt x="109" y="652"/>
                      <a:pt x="109" y="652"/>
                    </a:cubicBezTo>
                    <a:cubicBezTo>
                      <a:pt x="110" y="653"/>
                      <a:pt x="110" y="653"/>
                      <a:pt x="110" y="653"/>
                    </a:cubicBezTo>
                    <a:cubicBezTo>
                      <a:pt x="110" y="654"/>
                      <a:pt x="110" y="654"/>
                      <a:pt x="110" y="654"/>
                    </a:cubicBezTo>
                    <a:close/>
                    <a:moveTo>
                      <a:pt x="130" y="137"/>
                    </a:move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8"/>
                      <a:pt x="129" y="139"/>
                      <a:pt x="130" y="139"/>
                    </a:cubicBezTo>
                    <a:cubicBezTo>
                      <a:pt x="130" y="139"/>
                      <a:pt x="130" y="138"/>
                      <a:pt x="131" y="138"/>
                    </a:cubicBezTo>
                    <a:cubicBezTo>
                      <a:pt x="131" y="138"/>
                      <a:pt x="131" y="138"/>
                      <a:pt x="131" y="139"/>
                    </a:cubicBezTo>
                    <a:cubicBezTo>
                      <a:pt x="131" y="139"/>
                      <a:pt x="131" y="139"/>
                      <a:pt x="132" y="139"/>
                    </a:cubicBezTo>
                    <a:cubicBezTo>
                      <a:pt x="131" y="140"/>
                      <a:pt x="131" y="140"/>
                      <a:pt x="130" y="140"/>
                    </a:cubicBezTo>
                    <a:cubicBezTo>
                      <a:pt x="130" y="141"/>
                      <a:pt x="130" y="142"/>
                      <a:pt x="129" y="141"/>
                    </a:cubicBezTo>
                    <a:cubicBezTo>
                      <a:pt x="130" y="143"/>
                      <a:pt x="129" y="143"/>
                      <a:pt x="129" y="144"/>
                    </a:cubicBezTo>
                    <a:cubicBezTo>
                      <a:pt x="128" y="144"/>
                      <a:pt x="129" y="145"/>
                      <a:pt x="129" y="145"/>
                    </a:cubicBezTo>
                    <a:cubicBezTo>
                      <a:pt x="130" y="146"/>
                      <a:pt x="128" y="144"/>
                      <a:pt x="128" y="146"/>
                    </a:cubicBezTo>
                    <a:cubicBezTo>
                      <a:pt x="127" y="146"/>
                      <a:pt x="127" y="146"/>
                      <a:pt x="127" y="147"/>
                    </a:cubicBezTo>
                    <a:cubicBezTo>
                      <a:pt x="127" y="148"/>
                      <a:pt x="127" y="148"/>
                      <a:pt x="128" y="149"/>
                    </a:cubicBezTo>
                    <a:cubicBezTo>
                      <a:pt x="126" y="149"/>
                      <a:pt x="126" y="151"/>
                      <a:pt x="125" y="151"/>
                    </a:cubicBezTo>
                    <a:cubicBezTo>
                      <a:pt x="125" y="152"/>
                      <a:pt x="125" y="153"/>
                      <a:pt x="125" y="155"/>
                    </a:cubicBezTo>
                    <a:cubicBezTo>
                      <a:pt x="124" y="154"/>
                      <a:pt x="124" y="156"/>
                      <a:pt x="124" y="156"/>
                    </a:cubicBezTo>
                    <a:cubicBezTo>
                      <a:pt x="124" y="156"/>
                      <a:pt x="123" y="157"/>
                      <a:pt x="123" y="157"/>
                    </a:cubicBezTo>
                    <a:cubicBezTo>
                      <a:pt x="123" y="158"/>
                      <a:pt x="124" y="158"/>
                      <a:pt x="124" y="159"/>
                    </a:cubicBezTo>
                    <a:cubicBezTo>
                      <a:pt x="122" y="160"/>
                      <a:pt x="123" y="161"/>
                      <a:pt x="122" y="161"/>
                    </a:cubicBezTo>
                    <a:cubicBezTo>
                      <a:pt x="122" y="163"/>
                      <a:pt x="121" y="163"/>
                      <a:pt x="121" y="165"/>
                    </a:cubicBezTo>
                    <a:cubicBezTo>
                      <a:pt x="120" y="165"/>
                      <a:pt x="120" y="166"/>
                      <a:pt x="120" y="166"/>
                    </a:cubicBezTo>
                    <a:cubicBezTo>
                      <a:pt x="120" y="166"/>
                      <a:pt x="120" y="166"/>
                      <a:pt x="120" y="166"/>
                    </a:cubicBezTo>
                    <a:cubicBezTo>
                      <a:pt x="119" y="166"/>
                      <a:pt x="120" y="167"/>
                      <a:pt x="120" y="167"/>
                    </a:cubicBezTo>
                    <a:cubicBezTo>
                      <a:pt x="119" y="169"/>
                      <a:pt x="121" y="168"/>
                      <a:pt x="121" y="170"/>
                    </a:cubicBezTo>
                    <a:cubicBezTo>
                      <a:pt x="119" y="169"/>
                      <a:pt x="120" y="171"/>
                      <a:pt x="119" y="171"/>
                    </a:cubicBezTo>
                    <a:cubicBezTo>
                      <a:pt x="118" y="173"/>
                      <a:pt x="119" y="173"/>
                      <a:pt x="119" y="174"/>
                    </a:cubicBezTo>
                    <a:cubicBezTo>
                      <a:pt x="119" y="174"/>
                      <a:pt x="118" y="174"/>
                      <a:pt x="118" y="174"/>
                    </a:cubicBezTo>
                    <a:cubicBezTo>
                      <a:pt x="118" y="175"/>
                      <a:pt x="119" y="175"/>
                      <a:pt x="119" y="176"/>
                    </a:cubicBezTo>
                    <a:cubicBezTo>
                      <a:pt x="118" y="176"/>
                      <a:pt x="119" y="176"/>
                      <a:pt x="118" y="176"/>
                    </a:cubicBezTo>
                    <a:cubicBezTo>
                      <a:pt x="118" y="177"/>
                      <a:pt x="117" y="178"/>
                      <a:pt x="117" y="178"/>
                    </a:cubicBezTo>
                    <a:cubicBezTo>
                      <a:pt x="117" y="178"/>
                      <a:pt x="117" y="179"/>
                      <a:pt x="116" y="179"/>
                    </a:cubicBezTo>
                    <a:cubicBezTo>
                      <a:pt x="116" y="181"/>
                      <a:pt x="116" y="181"/>
                      <a:pt x="116" y="184"/>
                    </a:cubicBezTo>
                    <a:cubicBezTo>
                      <a:pt x="116" y="184"/>
                      <a:pt x="115" y="184"/>
                      <a:pt x="115" y="185"/>
                    </a:cubicBezTo>
                    <a:cubicBezTo>
                      <a:pt x="115" y="185"/>
                      <a:pt x="115" y="185"/>
                      <a:pt x="115" y="185"/>
                    </a:cubicBezTo>
                    <a:cubicBezTo>
                      <a:pt x="115" y="185"/>
                      <a:pt x="115" y="186"/>
                      <a:pt x="114" y="186"/>
                    </a:cubicBezTo>
                    <a:cubicBezTo>
                      <a:pt x="114" y="187"/>
                      <a:pt x="114" y="188"/>
                      <a:pt x="114" y="189"/>
                    </a:cubicBezTo>
                    <a:cubicBezTo>
                      <a:pt x="113" y="189"/>
                      <a:pt x="114" y="191"/>
                      <a:pt x="113" y="191"/>
                    </a:cubicBezTo>
                    <a:cubicBezTo>
                      <a:pt x="112" y="188"/>
                      <a:pt x="114" y="185"/>
                      <a:pt x="114" y="182"/>
                    </a:cubicBezTo>
                    <a:cubicBezTo>
                      <a:pt x="114" y="181"/>
                      <a:pt x="115" y="181"/>
                      <a:pt x="115" y="180"/>
                    </a:cubicBezTo>
                    <a:cubicBezTo>
                      <a:pt x="115" y="178"/>
                      <a:pt x="117" y="177"/>
                      <a:pt x="117" y="176"/>
                    </a:cubicBezTo>
                    <a:cubicBezTo>
                      <a:pt x="117" y="175"/>
                      <a:pt x="116" y="175"/>
                      <a:pt x="116" y="174"/>
                    </a:cubicBezTo>
                    <a:cubicBezTo>
                      <a:pt x="117" y="174"/>
                      <a:pt x="117" y="173"/>
                      <a:pt x="118" y="173"/>
                    </a:cubicBezTo>
                    <a:cubicBezTo>
                      <a:pt x="118" y="170"/>
                      <a:pt x="119" y="167"/>
                      <a:pt x="119" y="164"/>
                    </a:cubicBezTo>
                    <a:cubicBezTo>
                      <a:pt x="120" y="163"/>
                      <a:pt x="120" y="163"/>
                      <a:pt x="120" y="162"/>
                    </a:cubicBezTo>
                    <a:cubicBezTo>
                      <a:pt x="121" y="162"/>
                      <a:pt x="121" y="162"/>
                      <a:pt x="122" y="161"/>
                    </a:cubicBezTo>
                    <a:cubicBezTo>
                      <a:pt x="122" y="160"/>
                      <a:pt x="121" y="160"/>
                      <a:pt x="121" y="160"/>
                    </a:cubicBezTo>
                    <a:cubicBezTo>
                      <a:pt x="121" y="160"/>
                      <a:pt x="122" y="159"/>
                      <a:pt x="122" y="158"/>
                    </a:cubicBezTo>
                    <a:cubicBezTo>
                      <a:pt x="122" y="158"/>
                      <a:pt x="122" y="157"/>
                      <a:pt x="123" y="157"/>
                    </a:cubicBezTo>
                    <a:cubicBezTo>
                      <a:pt x="123" y="155"/>
                      <a:pt x="125" y="153"/>
                      <a:pt x="124" y="151"/>
                    </a:cubicBezTo>
                    <a:cubicBezTo>
                      <a:pt x="125" y="151"/>
                      <a:pt x="125" y="149"/>
                      <a:pt x="125" y="149"/>
                    </a:cubicBezTo>
                    <a:cubicBezTo>
                      <a:pt x="125" y="148"/>
                      <a:pt x="125" y="148"/>
                      <a:pt x="126" y="147"/>
                    </a:cubicBezTo>
                    <a:cubicBezTo>
                      <a:pt x="126" y="147"/>
                      <a:pt x="126" y="146"/>
                      <a:pt x="126" y="146"/>
                    </a:cubicBezTo>
                    <a:cubicBezTo>
                      <a:pt x="127" y="145"/>
                      <a:pt x="127" y="145"/>
                      <a:pt x="127" y="144"/>
                    </a:cubicBezTo>
                    <a:cubicBezTo>
                      <a:pt x="127" y="144"/>
                      <a:pt x="128" y="144"/>
                      <a:pt x="128" y="143"/>
                    </a:cubicBezTo>
                    <a:cubicBezTo>
                      <a:pt x="127" y="142"/>
                      <a:pt x="126" y="144"/>
                      <a:pt x="126" y="145"/>
                    </a:cubicBezTo>
                    <a:cubicBezTo>
                      <a:pt x="125" y="145"/>
                      <a:pt x="126" y="146"/>
                      <a:pt x="126" y="146"/>
                    </a:cubicBezTo>
                    <a:cubicBezTo>
                      <a:pt x="125" y="147"/>
                      <a:pt x="125" y="147"/>
                      <a:pt x="124" y="147"/>
                    </a:cubicBezTo>
                    <a:cubicBezTo>
                      <a:pt x="124" y="148"/>
                      <a:pt x="124" y="149"/>
                      <a:pt x="124" y="149"/>
                    </a:cubicBezTo>
                    <a:cubicBezTo>
                      <a:pt x="123" y="149"/>
                      <a:pt x="124" y="150"/>
                      <a:pt x="123" y="150"/>
                    </a:cubicBezTo>
                    <a:cubicBezTo>
                      <a:pt x="123" y="152"/>
                      <a:pt x="123" y="151"/>
                      <a:pt x="122" y="152"/>
                    </a:cubicBezTo>
                    <a:cubicBezTo>
                      <a:pt x="122" y="153"/>
                      <a:pt x="122" y="154"/>
                      <a:pt x="122" y="154"/>
                    </a:cubicBezTo>
                    <a:cubicBezTo>
                      <a:pt x="122" y="154"/>
                      <a:pt x="121" y="154"/>
                      <a:pt x="121" y="154"/>
                    </a:cubicBezTo>
                    <a:cubicBezTo>
                      <a:pt x="121" y="154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21" y="155"/>
                      <a:pt x="121" y="155"/>
                      <a:pt x="121" y="156"/>
                    </a:cubicBezTo>
                    <a:cubicBezTo>
                      <a:pt x="121" y="156"/>
                      <a:pt x="120" y="157"/>
                      <a:pt x="120" y="157"/>
                    </a:cubicBezTo>
                    <a:cubicBezTo>
                      <a:pt x="120" y="158"/>
                      <a:pt x="121" y="159"/>
                      <a:pt x="121" y="159"/>
                    </a:cubicBezTo>
                    <a:cubicBezTo>
                      <a:pt x="121" y="159"/>
                      <a:pt x="120" y="160"/>
                      <a:pt x="120" y="160"/>
                    </a:cubicBezTo>
                    <a:cubicBezTo>
                      <a:pt x="120" y="160"/>
                      <a:pt x="120" y="161"/>
                      <a:pt x="120" y="162"/>
                    </a:cubicBezTo>
                    <a:cubicBezTo>
                      <a:pt x="119" y="162"/>
                      <a:pt x="119" y="163"/>
                      <a:pt x="119" y="164"/>
                    </a:cubicBezTo>
                    <a:cubicBezTo>
                      <a:pt x="119" y="165"/>
                      <a:pt x="119" y="166"/>
                      <a:pt x="118" y="166"/>
                    </a:cubicBezTo>
                    <a:cubicBezTo>
                      <a:pt x="118" y="166"/>
                      <a:pt x="118" y="165"/>
                      <a:pt x="117" y="165"/>
                    </a:cubicBezTo>
                    <a:cubicBezTo>
                      <a:pt x="117" y="166"/>
                      <a:pt x="117" y="167"/>
                      <a:pt x="117" y="167"/>
                    </a:cubicBezTo>
                    <a:cubicBezTo>
                      <a:pt x="117" y="168"/>
                      <a:pt x="115" y="169"/>
                      <a:pt x="116" y="170"/>
                    </a:cubicBezTo>
                    <a:cubicBezTo>
                      <a:pt x="116" y="169"/>
                      <a:pt x="117" y="169"/>
                      <a:pt x="117" y="169"/>
                    </a:cubicBezTo>
                    <a:cubicBezTo>
                      <a:pt x="117" y="169"/>
                      <a:pt x="117" y="168"/>
                      <a:pt x="117" y="168"/>
                    </a:cubicBezTo>
                    <a:cubicBezTo>
                      <a:pt x="117" y="167"/>
                      <a:pt x="118" y="167"/>
                      <a:pt x="118" y="167"/>
                    </a:cubicBezTo>
                    <a:cubicBezTo>
                      <a:pt x="118" y="168"/>
                      <a:pt x="118" y="167"/>
                      <a:pt x="118" y="168"/>
                    </a:cubicBezTo>
                    <a:cubicBezTo>
                      <a:pt x="117" y="168"/>
                      <a:pt x="118" y="169"/>
                      <a:pt x="118" y="169"/>
                    </a:cubicBezTo>
                    <a:cubicBezTo>
                      <a:pt x="117" y="170"/>
                      <a:pt x="117" y="172"/>
                      <a:pt x="117" y="173"/>
                    </a:cubicBezTo>
                    <a:cubicBezTo>
                      <a:pt x="116" y="173"/>
                      <a:pt x="116" y="174"/>
                      <a:pt x="116" y="174"/>
                    </a:cubicBezTo>
                    <a:cubicBezTo>
                      <a:pt x="116" y="175"/>
                      <a:pt x="115" y="175"/>
                      <a:pt x="115" y="176"/>
                    </a:cubicBezTo>
                    <a:cubicBezTo>
                      <a:pt x="114" y="177"/>
                      <a:pt x="116" y="176"/>
                      <a:pt x="115" y="177"/>
                    </a:cubicBezTo>
                    <a:cubicBezTo>
                      <a:pt x="115" y="177"/>
                      <a:pt x="114" y="178"/>
                      <a:pt x="114" y="179"/>
                    </a:cubicBezTo>
                    <a:cubicBezTo>
                      <a:pt x="114" y="179"/>
                      <a:pt x="114" y="179"/>
                      <a:pt x="114" y="180"/>
                    </a:cubicBezTo>
                    <a:cubicBezTo>
                      <a:pt x="113" y="180"/>
                      <a:pt x="113" y="179"/>
                      <a:pt x="113" y="180"/>
                    </a:cubicBezTo>
                    <a:cubicBezTo>
                      <a:pt x="113" y="180"/>
                      <a:pt x="113" y="180"/>
                      <a:pt x="113" y="180"/>
                    </a:cubicBezTo>
                    <a:cubicBezTo>
                      <a:pt x="112" y="181"/>
                      <a:pt x="113" y="181"/>
                      <a:pt x="113" y="182"/>
                    </a:cubicBezTo>
                    <a:cubicBezTo>
                      <a:pt x="112" y="183"/>
                      <a:pt x="113" y="184"/>
                      <a:pt x="112" y="185"/>
                    </a:cubicBezTo>
                    <a:cubicBezTo>
                      <a:pt x="112" y="186"/>
                      <a:pt x="112" y="187"/>
                      <a:pt x="112" y="188"/>
                    </a:cubicBezTo>
                    <a:cubicBezTo>
                      <a:pt x="112" y="189"/>
                      <a:pt x="112" y="190"/>
                      <a:pt x="112" y="191"/>
                    </a:cubicBezTo>
                    <a:cubicBezTo>
                      <a:pt x="112" y="191"/>
                      <a:pt x="111" y="192"/>
                      <a:pt x="111" y="192"/>
                    </a:cubicBezTo>
                    <a:cubicBezTo>
                      <a:pt x="111" y="193"/>
                      <a:pt x="111" y="193"/>
                      <a:pt x="111" y="194"/>
                    </a:cubicBezTo>
                    <a:cubicBezTo>
                      <a:pt x="110" y="196"/>
                      <a:pt x="110" y="198"/>
                      <a:pt x="110" y="201"/>
                    </a:cubicBezTo>
                    <a:cubicBezTo>
                      <a:pt x="110" y="201"/>
                      <a:pt x="110" y="202"/>
                      <a:pt x="110" y="202"/>
                    </a:cubicBezTo>
                    <a:cubicBezTo>
                      <a:pt x="110" y="203"/>
                      <a:pt x="110" y="204"/>
                      <a:pt x="110" y="204"/>
                    </a:cubicBezTo>
                    <a:cubicBezTo>
                      <a:pt x="110" y="205"/>
                      <a:pt x="109" y="205"/>
                      <a:pt x="109" y="205"/>
                    </a:cubicBezTo>
                    <a:cubicBezTo>
                      <a:pt x="109" y="205"/>
                      <a:pt x="109" y="205"/>
                      <a:pt x="109" y="206"/>
                    </a:cubicBezTo>
                    <a:cubicBezTo>
                      <a:pt x="109" y="206"/>
                      <a:pt x="109" y="206"/>
                      <a:pt x="109" y="205"/>
                    </a:cubicBezTo>
                    <a:cubicBezTo>
                      <a:pt x="109" y="206"/>
                      <a:pt x="108" y="207"/>
                      <a:pt x="109" y="207"/>
                    </a:cubicBezTo>
                    <a:cubicBezTo>
                      <a:pt x="109" y="208"/>
                      <a:pt x="110" y="208"/>
                      <a:pt x="110" y="209"/>
                    </a:cubicBezTo>
                    <a:cubicBezTo>
                      <a:pt x="110" y="210"/>
                      <a:pt x="110" y="212"/>
                      <a:pt x="110" y="214"/>
                    </a:cubicBezTo>
                    <a:cubicBezTo>
                      <a:pt x="110" y="214"/>
                      <a:pt x="109" y="215"/>
                      <a:pt x="109" y="215"/>
                    </a:cubicBezTo>
                    <a:cubicBezTo>
                      <a:pt x="109" y="216"/>
                      <a:pt x="110" y="216"/>
                      <a:pt x="110" y="217"/>
                    </a:cubicBezTo>
                    <a:cubicBezTo>
                      <a:pt x="110" y="218"/>
                      <a:pt x="109" y="219"/>
                      <a:pt x="110" y="221"/>
                    </a:cubicBezTo>
                    <a:cubicBezTo>
                      <a:pt x="110" y="222"/>
                      <a:pt x="110" y="223"/>
                      <a:pt x="110" y="225"/>
                    </a:cubicBezTo>
                    <a:cubicBezTo>
                      <a:pt x="113" y="247"/>
                      <a:pt x="124" y="265"/>
                      <a:pt x="143" y="277"/>
                    </a:cubicBezTo>
                    <a:cubicBezTo>
                      <a:pt x="162" y="290"/>
                      <a:pt x="187" y="290"/>
                      <a:pt x="207" y="279"/>
                    </a:cubicBezTo>
                    <a:cubicBezTo>
                      <a:pt x="220" y="273"/>
                      <a:pt x="230" y="264"/>
                      <a:pt x="238" y="252"/>
                    </a:cubicBezTo>
                    <a:cubicBezTo>
                      <a:pt x="244" y="242"/>
                      <a:pt x="251" y="228"/>
                      <a:pt x="248" y="216"/>
                    </a:cubicBezTo>
                    <a:cubicBezTo>
                      <a:pt x="246" y="210"/>
                      <a:pt x="243" y="204"/>
                      <a:pt x="238" y="202"/>
                    </a:cubicBezTo>
                    <a:cubicBezTo>
                      <a:pt x="236" y="201"/>
                      <a:pt x="235" y="201"/>
                      <a:pt x="233" y="200"/>
                    </a:cubicBezTo>
                    <a:cubicBezTo>
                      <a:pt x="240" y="191"/>
                      <a:pt x="238" y="179"/>
                      <a:pt x="231" y="171"/>
                    </a:cubicBezTo>
                    <a:cubicBezTo>
                      <a:pt x="222" y="162"/>
                      <a:pt x="209" y="159"/>
                      <a:pt x="198" y="166"/>
                    </a:cubicBezTo>
                    <a:cubicBezTo>
                      <a:pt x="198" y="167"/>
                      <a:pt x="191" y="173"/>
                      <a:pt x="191" y="173"/>
                    </a:cubicBezTo>
                    <a:cubicBezTo>
                      <a:pt x="183" y="167"/>
                      <a:pt x="171" y="172"/>
                      <a:pt x="165" y="179"/>
                    </a:cubicBezTo>
                    <a:cubicBezTo>
                      <a:pt x="160" y="187"/>
                      <a:pt x="157" y="198"/>
                      <a:pt x="159" y="208"/>
                    </a:cubicBezTo>
                    <a:cubicBezTo>
                      <a:pt x="161" y="219"/>
                      <a:pt x="168" y="228"/>
                      <a:pt x="180" y="228"/>
                    </a:cubicBezTo>
                    <a:cubicBezTo>
                      <a:pt x="190" y="228"/>
                      <a:pt x="200" y="211"/>
                      <a:pt x="190" y="204"/>
                    </a:cubicBezTo>
                    <a:cubicBezTo>
                      <a:pt x="185" y="200"/>
                      <a:pt x="181" y="204"/>
                      <a:pt x="181" y="204"/>
                    </a:cubicBezTo>
                    <a:cubicBezTo>
                      <a:pt x="182" y="198"/>
                      <a:pt x="191" y="199"/>
                      <a:pt x="191" y="199"/>
                    </a:cubicBezTo>
                    <a:cubicBezTo>
                      <a:pt x="213" y="201"/>
                      <a:pt x="200" y="228"/>
                      <a:pt x="200" y="228"/>
                    </a:cubicBezTo>
                    <a:cubicBezTo>
                      <a:pt x="200" y="229"/>
                      <a:pt x="199" y="230"/>
                      <a:pt x="199" y="231"/>
                    </a:cubicBezTo>
                    <a:cubicBezTo>
                      <a:pt x="199" y="231"/>
                      <a:pt x="198" y="231"/>
                      <a:pt x="198" y="232"/>
                    </a:cubicBezTo>
                    <a:cubicBezTo>
                      <a:pt x="198" y="232"/>
                      <a:pt x="198" y="233"/>
                      <a:pt x="198" y="233"/>
                    </a:cubicBezTo>
                    <a:cubicBezTo>
                      <a:pt x="198" y="233"/>
                      <a:pt x="197" y="233"/>
                      <a:pt x="197" y="234"/>
                    </a:cubicBezTo>
                    <a:cubicBezTo>
                      <a:pt x="196" y="235"/>
                      <a:pt x="196" y="236"/>
                      <a:pt x="195" y="237"/>
                    </a:cubicBezTo>
                    <a:cubicBezTo>
                      <a:pt x="195" y="237"/>
                      <a:pt x="194" y="236"/>
                      <a:pt x="194" y="237"/>
                    </a:cubicBezTo>
                    <a:cubicBezTo>
                      <a:pt x="193" y="237"/>
                      <a:pt x="193" y="239"/>
                      <a:pt x="192" y="239"/>
                    </a:cubicBezTo>
                    <a:cubicBezTo>
                      <a:pt x="192" y="239"/>
                      <a:pt x="192" y="238"/>
                      <a:pt x="192" y="238"/>
                    </a:cubicBezTo>
                    <a:cubicBezTo>
                      <a:pt x="191" y="239"/>
                      <a:pt x="191" y="239"/>
                      <a:pt x="191" y="239"/>
                    </a:cubicBezTo>
                    <a:cubicBezTo>
                      <a:pt x="191" y="239"/>
                      <a:pt x="190" y="240"/>
                      <a:pt x="190" y="240"/>
                    </a:cubicBezTo>
                    <a:cubicBezTo>
                      <a:pt x="190" y="240"/>
                      <a:pt x="190" y="240"/>
                      <a:pt x="189" y="240"/>
                    </a:cubicBezTo>
                    <a:cubicBezTo>
                      <a:pt x="189" y="240"/>
                      <a:pt x="189" y="240"/>
                      <a:pt x="189" y="240"/>
                    </a:cubicBezTo>
                    <a:cubicBezTo>
                      <a:pt x="189" y="241"/>
                      <a:pt x="189" y="241"/>
                      <a:pt x="188" y="241"/>
                    </a:cubicBezTo>
                    <a:cubicBezTo>
                      <a:pt x="188" y="241"/>
                      <a:pt x="188" y="241"/>
                      <a:pt x="188" y="241"/>
                    </a:cubicBezTo>
                    <a:cubicBezTo>
                      <a:pt x="187" y="242"/>
                      <a:pt x="187" y="242"/>
                      <a:pt x="186" y="242"/>
                    </a:cubicBezTo>
                    <a:cubicBezTo>
                      <a:pt x="186" y="242"/>
                      <a:pt x="186" y="242"/>
                      <a:pt x="186" y="242"/>
                    </a:cubicBezTo>
                    <a:cubicBezTo>
                      <a:pt x="185" y="243"/>
                      <a:pt x="185" y="243"/>
                      <a:pt x="184" y="243"/>
                    </a:cubicBezTo>
                    <a:cubicBezTo>
                      <a:pt x="184" y="243"/>
                      <a:pt x="183" y="243"/>
                      <a:pt x="183" y="244"/>
                    </a:cubicBezTo>
                    <a:cubicBezTo>
                      <a:pt x="182" y="244"/>
                      <a:pt x="183" y="244"/>
                      <a:pt x="182" y="244"/>
                    </a:cubicBezTo>
                    <a:cubicBezTo>
                      <a:pt x="182" y="244"/>
                      <a:pt x="181" y="244"/>
                      <a:pt x="180" y="244"/>
                    </a:cubicBezTo>
                    <a:cubicBezTo>
                      <a:pt x="179" y="244"/>
                      <a:pt x="178" y="245"/>
                      <a:pt x="177" y="245"/>
                    </a:cubicBezTo>
                    <a:cubicBezTo>
                      <a:pt x="174" y="245"/>
                      <a:pt x="171" y="245"/>
                      <a:pt x="169" y="244"/>
                    </a:cubicBezTo>
                    <a:cubicBezTo>
                      <a:pt x="169" y="244"/>
                      <a:pt x="168" y="245"/>
                      <a:pt x="168" y="244"/>
                    </a:cubicBezTo>
                    <a:cubicBezTo>
                      <a:pt x="167" y="244"/>
                      <a:pt x="165" y="244"/>
                      <a:pt x="164" y="243"/>
                    </a:cubicBezTo>
                    <a:cubicBezTo>
                      <a:pt x="143" y="237"/>
                      <a:pt x="136" y="214"/>
                      <a:pt x="137" y="194"/>
                    </a:cubicBezTo>
                    <a:cubicBezTo>
                      <a:pt x="138" y="162"/>
                      <a:pt x="153" y="128"/>
                      <a:pt x="174" y="105"/>
                    </a:cubicBezTo>
                    <a:cubicBezTo>
                      <a:pt x="176" y="104"/>
                      <a:pt x="178" y="101"/>
                      <a:pt x="180" y="100"/>
                    </a:cubicBezTo>
                    <a:cubicBezTo>
                      <a:pt x="180" y="99"/>
                      <a:pt x="181" y="99"/>
                      <a:pt x="181" y="99"/>
                    </a:cubicBezTo>
                    <a:cubicBezTo>
                      <a:pt x="181" y="98"/>
                      <a:pt x="181" y="98"/>
                      <a:pt x="182" y="97"/>
                    </a:cubicBezTo>
                    <a:cubicBezTo>
                      <a:pt x="182" y="97"/>
                      <a:pt x="183" y="97"/>
                      <a:pt x="183" y="96"/>
                    </a:cubicBezTo>
                    <a:cubicBezTo>
                      <a:pt x="182" y="96"/>
                      <a:pt x="181" y="96"/>
                      <a:pt x="181" y="95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3" y="95"/>
                      <a:pt x="183" y="94"/>
                      <a:pt x="183" y="94"/>
                    </a:cubicBezTo>
                    <a:cubicBezTo>
                      <a:pt x="184" y="94"/>
                      <a:pt x="185" y="93"/>
                      <a:pt x="185" y="92"/>
                    </a:cubicBezTo>
                    <a:cubicBezTo>
                      <a:pt x="185" y="92"/>
                      <a:pt x="186" y="93"/>
                      <a:pt x="186" y="92"/>
                    </a:cubicBezTo>
                    <a:cubicBezTo>
                      <a:pt x="186" y="92"/>
                      <a:pt x="186" y="91"/>
                      <a:pt x="186" y="91"/>
                    </a:cubicBezTo>
                    <a:cubicBezTo>
                      <a:pt x="188" y="91"/>
                      <a:pt x="188" y="89"/>
                      <a:pt x="190" y="89"/>
                    </a:cubicBezTo>
                    <a:cubicBezTo>
                      <a:pt x="189" y="87"/>
                      <a:pt x="190" y="87"/>
                      <a:pt x="191" y="86"/>
                    </a:cubicBezTo>
                    <a:cubicBezTo>
                      <a:pt x="191" y="86"/>
                      <a:pt x="190" y="85"/>
                      <a:pt x="191" y="85"/>
                    </a:cubicBezTo>
                    <a:cubicBezTo>
                      <a:pt x="191" y="85"/>
                      <a:pt x="192" y="85"/>
                      <a:pt x="192" y="84"/>
                    </a:cubicBezTo>
                    <a:cubicBezTo>
                      <a:pt x="193" y="84"/>
                      <a:pt x="194" y="83"/>
                      <a:pt x="195" y="83"/>
                    </a:cubicBezTo>
                    <a:cubicBezTo>
                      <a:pt x="195" y="82"/>
                      <a:pt x="196" y="82"/>
                      <a:pt x="196" y="81"/>
                    </a:cubicBezTo>
                    <a:cubicBezTo>
                      <a:pt x="194" y="81"/>
                      <a:pt x="194" y="81"/>
                      <a:pt x="193" y="81"/>
                    </a:cubicBezTo>
                    <a:cubicBezTo>
                      <a:pt x="193" y="82"/>
                      <a:pt x="193" y="81"/>
                      <a:pt x="193" y="81"/>
                    </a:cubicBezTo>
                    <a:cubicBezTo>
                      <a:pt x="192" y="82"/>
                      <a:pt x="193" y="82"/>
                      <a:pt x="193" y="82"/>
                    </a:cubicBezTo>
                    <a:cubicBezTo>
                      <a:pt x="192" y="83"/>
                      <a:pt x="191" y="83"/>
                      <a:pt x="191" y="84"/>
                    </a:cubicBezTo>
                    <a:cubicBezTo>
                      <a:pt x="191" y="85"/>
                      <a:pt x="190" y="85"/>
                      <a:pt x="190" y="85"/>
                    </a:cubicBezTo>
                    <a:cubicBezTo>
                      <a:pt x="189" y="85"/>
                      <a:pt x="189" y="86"/>
                      <a:pt x="188" y="86"/>
                    </a:cubicBezTo>
                    <a:cubicBezTo>
                      <a:pt x="187" y="87"/>
                      <a:pt x="187" y="88"/>
                      <a:pt x="187" y="89"/>
                    </a:cubicBezTo>
                    <a:cubicBezTo>
                      <a:pt x="186" y="90"/>
                      <a:pt x="185" y="90"/>
                      <a:pt x="184" y="91"/>
                    </a:cubicBezTo>
                    <a:cubicBezTo>
                      <a:pt x="183" y="91"/>
                      <a:pt x="183" y="92"/>
                      <a:pt x="183" y="91"/>
                    </a:cubicBezTo>
                    <a:cubicBezTo>
                      <a:pt x="184" y="90"/>
                      <a:pt x="185" y="90"/>
                      <a:pt x="186" y="88"/>
                    </a:cubicBezTo>
                    <a:cubicBezTo>
                      <a:pt x="186" y="88"/>
                      <a:pt x="186" y="88"/>
                      <a:pt x="186" y="87"/>
                    </a:cubicBezTo>
                    <a:cubicBezTo>
                      <a:pt x="187" y="87"/>
                      <a:pt x="188" y="86"/>
                      <a:pt x="188" y="85"/>
                    </a:cubicBezTo>
                    <a:cubicBezTo>
                      <a:pt x="188" y="85"/>
                      <a:pt x="188" y="85"/>
                      <a:pt x="188" y="85"/>
                    </a:cubicBezTo>
                    <a:cubicBezTo>
                      <a:pt x="188" y="84"/>
                      <a:pt x="189" y="84"/>
                      <a:pt x="189" y="84"/>
                    </a:cubicBezTo>
                    <a:cubicBezTo>
                      <a:pt x="190" y="84"/>
                      <a:pt x="189" y="83"/>
                      <a:pt x="190" y="83"/>
                    </a:cubicBezTo>
                    <a:cubicBezTo>
                      <a:pt x="191" y="81"/>
                      <a:pt x="192" y="80"/>
                      <a:pt x="194" y="79"/>
                    </a:cubicBezTo>
                    <a:cubicBezTo>
                      <a:pt x="195" y="80"/>
                      <a:pt x="195" y="80"/>
                      <a:pt x="196" y="80"/>
                    </a:cubicBezTo>
                    <a:cubicBezTo>
                      <a:pt x="197" y="80"/>
                      <a:pt x="197" y="79"/>
                      <a:pt x="198" y="79"/>
                    </a:cubicBezTo>
                    <a:cubicBezTo>
                      <a:pt x="198" y="78"/>
                      <a:pt x="198" y="78"/>
                      <a:pt x="199" y="78"/>
                    </a:cubicBezTo>
                    <a:cubicBezTo>
                      <a:pt x="199" y="78"/>
                      <a:pt x="199" y="77"/>
                      <a:pt x="199" y="77"/>
                    </a:cubicBezTo>
                    <a:cubicBezTo>
                      <a:pt x="198" y="77"/>
                      <a:pt x="197" y="78"/>
                      <a:pt x="197" y="76"/>
                    </a:cubicBezTo>
                    <a:cubicBezTo>
                      <a:pt x="197" y="75"/>
                      <a:pt x="199" y="76"/>
                      <a:pt x="199" y="75"/>
                    </a:cubicBezTo>
                    <a:cubicBezTo>
                      <a:pt x="198" y="75"/>
                      <a:pt x="199" y="74"/>
                      <a:pt x="199" y="73"/>
                    </a:cubicBezTo>
                    <a:cubicBezTo>
                      <a:pt x="200" y="73"/>
                      <a:pt x="200" y="73"/>
                      <a:pt x="201" y="72"/>
                    </a:cubicBezTo>
                    <a:cubicBezTo>
                      <a:pt x="201" y="71"/>
                      <a:pt x="203" y="71"/>
                      <a:pt x="203" y="72"/>
                    </a:cubicBezTo>
                    <a:cubicBezTo>
                      <a:pt x="203" y="72"/>
                      <a:pt x="203" y="73"/>
                      <a:pt x="203" y="73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1" y="73"/>
                      <a:pt x="201" y="74"/>
                      <a:pt x="201" y="74"/>
                    </a:cubicBezTo>
                    <a:cubicBezTo>
                      <a:pt x="201" y="74"/>
                      <a:pt x="200" y="74"/>
                      <a:pt x="200" y="75"/>
                    </a:cubicBezTo>
                    <a:cubicBezTo>
                      <a:pt x="202" y="76"/>
                      <a:pt x="202" y="74"/>
                      <a:pt x="203" y="73"/>
                    </a:cubicBezTo>
                    <a:cubicBezTo>
                      <a:pt x="204" y="73"/>
                      <a:pt x="205" y="71"/>
                      <a:pt x="205" y="70"/>
                    </a:cubicBezTo>
                    <a:cubicBezTo>
                      <a:pt x="205" y="70"/>
                      <a:pt x="204" y="70"/>
                      <a:pt x="204" y="70"/>
                    </a:cubicBezTo>
                    <a:cubicBezTo>
                      <a:pt x="204" y="69"/>
                      <a:pt x="205" y="68"/>
                      <a:pt x="205" y="70"/>
                    </a:cubicBezTo>
                    <a:cubicBezTo>
                      <a:pt x="206" y="70"/>
                      <a:pt x="206" y="69"/>
                      <a:pt x="206" y="69"/>
                    </a:cubicBezTo>
                    <a:cubicBezTo>
                      <a:pt x="206" y="69"/>
                      <a:pt x="205" y="69"/>
                      <a:pt x="205" y="68"/>
                    </a:cubicBezTo>
                    <a:cubicBezTo>
                      <a:pt x="206" y="67"/>
                      <a:pt x="207" y="67"/>
                      <a:pt x="209" y="66"/>
                    </a:cubicBezTo>
                    <a:cubicBezTo>
                      <a:pt x="209" y="66"/>
                      <a:pt x="209" y="65"/>
                      <a:pt x="209" y="65"/>
                    </a:cubicBezTo>
                    <a:cubicBezTo>
                      <a:pt x="210" y="64"/>
                      <a:pt x="210" y="64"/>
                      <a:pt x="211" y="63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12" y="63"/>
                      <a:pt x="212" y="62"/>
                      <a:pt x="212" y="62"/>
                    </a:cubicBezTo>
                    <a:cubicBezTo>
                      <a:pt x="214" y="62"/>
                      <a:pt x="214" y="61"/>
                      <a:pt x="215" y="60"/>
                    </a:cubicBezTo>
                    <a:cubicBezTo>
                      <a:pt x="216" y="59"/>
                      <a:pt x="217" y="59"/>
                      <a:pt x="217" y="58"/>
                    </a:cubicBezTo>
                    <a:cubicBezTo>
                      <a:pt x="217" y="58"/>
                      <a:pt x="217" y="58"/>
                      <a:pt x="217" y="58"/>
                    </a:cubicBezTo>
                    <a:cubicBezTo>
                      <a:pt x="218" y="58"/>
                      <a:pt x="218" y="58"/>
                      <a:pt x="219" y="58"/>
                    </a:cubicBezTo>
                    <a:cubicBezTo>
                      <a:pt x="219" y="57"/>
                      <a:pt x="220" y="56"/>
                      <a:pt x="220" y="55"/>
                    </a:cubicBezTo>
                    <a:cubicBezTo>
                      <a:pt x="220" y="55"/>
                      <a:pt x="221" y="55"/>
                      <a:pt x="221" y="55"/>
                    </a:cubicBezTo>
                    <a:cubicBezTo>
                      <a:pt x="221" y="55"/>
                      <a:pt x="221" y="55"/>
                      <a:pt x="221" y="54"/>
                    </a:cubicBezTo>
                    <a:cubicBezTo>
                      <a:pt x="221" y="54"/>
                      <a:pt x="222" y="55"/>
                      <a:pt x="222" y="54"/>
                    </a:cubicBezTo>
                    <a:cubicBezTo>
                      <a:pt x="222" y="54"/>
                      <a:pt x="222" y="54"/>
                      <a:pt x="223" y="53"/>
                    </a:cubicBezTo>
                    <a:cubicBezTo>
                      <a:pt x="223" y="53"/>
                      <a:pt x="224" y="53"/>
                      <a:pt x="224" y="53"/>
                    </a:cubicBezTo>
                    <a:cubicBezTo>
                      <a:pt x="224" y="53"/>
                      <a:pt x="224" y="53"/>
                      <a:pt x="225" y="52"/>
                    </a:cubicBezTo>
                    <a:cubicBezTo>
                      <a:pt x="226" y="52"/>
                      <a:pt x="226" y="52"/>
                      <a:pt x="226" y="51"/>
                    </a:cubicBezTo>
                    <a:cubicBezTo>
                      <a:pt x="227" y="51"/>
                      <a:pt x="228" y="50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49"/>
                      <a:pt x="230" y="49"/>
                      <a:pt x="230" y="49"/>
                    </a:cubicBezTo>
                    <a:cubicBezTo>
                      <a:pt x="230" y="48"/>
                      <a:pt x="230" y="48"/>
                      <a:pt x="230" y="48"/>
                    </a:cubicBezTo>
                    <a:cubicBezTo>
                      <a:pt x="231" y="47"/>
                      <a:pt x="233" y="47"/>
                      <a:pt x="234" y="46"/>
                    </a:cubicBezTo>
                    <a:cubicBezTo>
                      <a:pt x="235" y="46"/>
                      <a:pt x="236" y="44"/>
                      <a:pt x="238" y="44"/>
                    </a:cubicBezTo>
                    <a:cubicBezTo>
                      <a:pt x="238" y="43"/>
                      <a:pt x="239" y="43"/>
                      <a:pt x="240" y="43"/>
                    </a:cubicBezTo>
                    <a:cubicBezTo>
                      <a:pt x="240" y="42"/>
                      <a:pt x="240" y="42"/>
                      <a:pt x="240" y="42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2" y="41"/>
                      <a:pt x="242" y="41"/>
                      <a:pt x="243" y="41"/>
                    </a:cubicBezTo>
                    <a:cubicBezTo>
                      <a:pt x="243" y="41"/>
                      <a:pt x="243" y="40"/>
                      <a:pt x="244" y="40"/>
                    </a:cubicBezTo>
                    <a:cubicBezTo>
                      <a:pt x="246" y="38"/>
                      <a:pt x="248" y="38"/>
                      <a:pt x="250" y="36"/>
                    </a:cubicBezTo>
                    <a:cubicBezTo>
                      <a:pt x="251" y="36"/>
                      <a:pt x="251" y="35"/>
                      <a:pt x="252" y="35"/>
                    </a:cubicBezTo>
                    <a:cubicBezTo>
                      <a:pt x="252" y="34"/>
                      <a:pt x="253" y="34"/>
                      <a:pt x="253" y="33"/>
                    </a:cubicBezTo>
                    <a:cubicBezTo>
                      <a:pt x="250" y="33"/>
                      <a:pt x="249" y="35"/>
                      <a:pt x="246" y="36"/>
                    </a:cubicBezTo>
                    <a:cubicBezTo>
                      <a:pt x="246" y="36"/>
                      <a:pt x="248" y="35"/>
                      <a:pt x="247" y="35"/>
                    </a:cubicBezTo>
                    <a:cubicBezTo>
                      <a:pt x="246" y="36"/>
                      <a:pt x="245" y="35"/>
                      <a:pt x="245" y="37"/>
                    </a:cubicBezTo>
                    <a:cubicBezTo>
                      <a:pt x="245" y="37"/>
                      <a:pt x="246" y="36"/>
                      <a:pt x="246" y="37"/>
                    </a:cubicBezTo>
                    <a:cubicBezTo>
                      <a:pt x="245" y="37"/>
                      <a:pt x="245" y="38"/>
                      <a:pt x="244" y="37"/>
                    </a:cubicBezTo>
                    <a:cubicBezTo>
                      <a:pt x="243" y="36"/>
                      <a:pt x="245" y="36"/>
                      <a:pt x="245" y="35"/>
                    </a:cubicBezTo>
                    <a:cubicBezTo>
                      <a:pt x="243" y="34"/>
                      <a:pt x="244" y="35"/>
                      <a:pt x="243" y="36"/>
                    </a:cubicBezTo>
                    <a:cubicBezTo>
                      <a:pt x="243" y="36"/>
                      <a:pt x="243" y="36"/>
                      <a:pt x="243" y="36"/>
                    </a:cubicBezTo>
                    <a:cubicBezTo>
                      <a:pt x="242" y="36"/>
                      <a:pt x="242" y="36"/>
                      <a:pt x="241" y="36"/>
                    </a:cubicBezTo>
                    <a:cubicBezTo>
                      <a:pt x="241" y="36"/>
                      <a:pt x="241" y="37"/>
                      <a:pt x="241" y="37"/>
                    </a:cubicBezTo>
                    <a:cubicBezTo>
                      <a:pt x="240" y="37"/>
                      <a:pt x="239" y="37"/>
                      <a:pt x="239" y="38"/>
                    </a:cubicBezTo>
                    <a:cubicBezTo>
                      <a:pt x="241" y="38"/>
                      <a:pt x="239" y="39"/>
                      <a:pt x="240" y="40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8" y="41"/>
                      <a:pt x="238" y="42"/>
                      <a:pt x="236" y="42"/>
                    </a:cubicBezTo>
                    <a:cubicBezTo>
                      <a:pt x="236" y="42"/>
                      <a:pt x="236" y="41"/>
                      <a:pt x="236" y="41"/>
                    </a:cubicBezTo>
                    <a:cubicBezTo>
                      <a:pt x="235" y="42"/>
                      <a:pt x="234" y="41"/>
                      <a:pt x="234" y="41"/>
                    </a:cubicBezTo>
                    <a:cubicBezTo>
                      <a:pt x="233" y="42"/>
                      <a:pt x="233" y="42"/>
                      <a:pt x="232" y="42"/>
                    </a:cubicBezTo>
                    <a:cubicBezTo>
                      <a:pt x="231" y="42"/>
                      <a:pt x="232" y="43"/>
                      <a:pt x="231" y="43"/>
                    </a:cubicBezTo>
                    <a:cubicBezTo>
                      <a:pt x="231" y="43"/>
                      <a:pt x="230" y="43"/>
                      <a:pt x="230" y="43"/>
                    </a:cubicBezTo>
                    <a:cubicBezTo>
                      <a:pt x="230" y="43"/>
                      <a:pt x="229" y="44"/>
                      <a:pt x="229" y="44"/>
                    </a:cubicBezTo>
                    <a:cubicBezTo>
                      <a:pt x="229" y="44"/>
                      <a:pt x="228" y="45"/>
                      <a:pt x="228" y="45"/>
                    </a:cubicBezTo>
                    <a:cubicBezTo>
                      <a:pt x="227" y="45"/>
                      <a:pt x="227" y="45"/>
                      <a:pt x="226" y="46"/>
                    </a:cubicBezTo>
                    <a:cubicBezTo>
                      <a:pt x="226" y="47"/>
                      <a:pt x="225" y="46"/>
                      <a:pt x="225" y="47"/>
                    </a:cubicBezTo>
                    <a:cubicBezTo>
                      <a:pt x="225" y="49"/>
                      <a:pt x="224" y="50"/>
                      <a:pt x="222" y="50"/>
                    </a:cubicBezTo>
                    <a:cubicBezTo>
                      <a:pt x="222" y="49"/>
                      <a:pt x="224" y="49"/>
                      <a:pt x="223" y="48"/>
                    </a:cubicBezTo>
                    <a:cubicBezTo>
                      <a:pt x="222" y="48"/>
                      <a:pt x="221" y="49"/>
                      <a:pt x="221" y="49"/>
                    </a:cubicBezTo>
                    <a:cubicBezTo>
                      <a:pt x="221" y="49"/>
                      <a:pt x="220" y="49"/>
                      <a:pt x="220" y="49"/>
                    </a:cubicBezTo>
                    <a:cubicBezTo>
                      <a:pt x="220" y="50"/>
                      <a:pt x="219" y="50"/>
                      <a:pt x="219" y="50"/>
                    </a:cubicBezTo>
                    <a:cubicBezTo>
                      <a:pt x="219" y="50"/>
                      <a:pt x="218" y="51"/>
                      <a:pt x="218" y="51"/>
                    </a:cubicBezTo>
                    <a:cubicBezTo>
                      <a:pt x="218" y="51"/>
                      <a:pt x="217" y="51"/>
                      <a:pt x="217" y="51"/>
                    </a:cubicBezTo>
                    <a:cubicBezTo>
                      <a:pt x="217" y="51"/>
                      <a:pt x="217" y="51"/>
                      <a:pt x="217" y="52"/>
                    </a:cubicBezTo>
                    <a:cubicBezTo>
                      <a:pt x="216" y="52"/>
                      <a:pt x="216" y="52"/>
                      <a:pt x="216" y="52"/>
                    </a:cubicBezTo>
                    <a:cubicBezTo>
                      <a:pt x="215" y="53"/>
                      <a:pt x="214" y="53"/>
                      <a:pt x="214" y="54"/>
                    </a:cubicBezTo>
                    <a:cubicBezTo>
                      <a:pt x="212" y="54"/>
                      <a:pt x="212" y="55"/>
                      <a:pt x="211" y="55"/>
                    </a:cubicBezTo>
                    <a:cubicBezTo>
                      <a:pt x="209" y="57"/>
                      <a:pt x="207" y="58"/>
                      <a:pt x="205" y="60"/>
                    </a:cubicBezTo>
                    <a:cubicBezTo>
                      <a:pt x="204" y="60"/>
                      <a:pt x="204" y="60"/>
                      <a:pt x="203" y="60"/>
                    </a:cubicBezTo>
                    <a:cubicBezTo>
                      <a:pt x="203" y="60"/>
                      <a:pt x="202" y="61"/>
                      <a:pt x="202" y="61"/>
                    </a:cubicBezTo>
                    <a:cubicBezTo>
                      <a:pt x="202" y="62"/>
                      <a:pt x="202" y="62"/>
                      <a:pt x="201" y="62"/>
                    </a:cubicBezTo>
                    <a:cubicBezTo>
                      <a:pt x="201" y="62"/>
                      <a:pt x="201" y="62"/>
                      <a:pt x="201" y="62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200" y="64"/>
                      <a:pt x="199" y="64"/>
                      <a:pt x="199" y="64"/>
                    </a:cubicBezTo>
                    <a:cubicBezTo>
                      <a:pt x="199" y="64"/>
                      <a:pt x="198" y="64"/>
                      <a:pt x="198" y="65"/>
                    </a:cubicBezTo>
                    <a:cubicBezTo>
                      <a:pt x="197" y="65"/>
                      <a:pt x="197" y="66"/>
                      <a:pt x="196" y="66"/>
                    </a:cubicBezTo>
                    <a:cubicBezTo>
                      <a:pt x="196" y="67"/>
                      <a:pt x="196" y="66"/>
                      <a:pt x="195" y="67"/>
                    </a:cubicBezTo>
                    <a:cubicBezTo>
                      <a:pt x="195" y="67"/>
                      <a:pt x="195" y="67"/>
                      <a:pt x="195" y="67"/>
                    </a:cubicBezTo>
                    <a:cubicBezTo>
                      <a:pt x="194" y="68"/>
                      <a:pt x="194" y="68"/>
                      <a:pt x="193" y="69"/>
                    </a:cubicBezTo>
                    <a:cubicBezTo>
                      <a:pt x="192" y="69"/>
                      <a:pt x="192" y="70"/>
                      <a:pt x="191" y="69"/>
                    </a:cubicBezTo>
                    <a:cubicBezTo>
                      <a:pt x="190" y="70"/>
                      <a:pt x="190" y="71"/>
                      <a:pt x="188" y="71"/>
                    </a:cubicBezTo>
                    <a:cubicBezTo>
                      <a:pt x="187" y="72"/>
                      <a:pt x="189" y="72"/>
                      <a:pt x="187" y="73"/>
                    </a:cubicBezTo>
                    <a:cubicBezTo>
                      <a:pt x="187" y="72"/>
                      <a:pt x="186" y="73"/>
                      <a:pt x="186" y="74"/>
                    </a:cubicBezTo>
                    <a:cubicBezTo>
                      <a:pt x="185" y="74"/>
                      <a:pt x="185" y="74"/>
                      <a:pt x="185" y="74"/>
                    </a:cubicBezTo>
                    <a:cubicBezTo>
                      <a:pt x="184" y="74"/>
                      <a:pt x="185" y="75"/>
                      <a:pt x="184" y="75"/>
                    </a:cubicBezTo>
                    <a:cubicBezTo>
                      <a:pt x="184" y="75"/>
                      <a:pt x="183" y="74"/>
                      <a:pt x="183" y="74"/>
                    </a:cubicBezTo>
                    <a:cubicBezTo>
                      <a:pt x="183" y="76"/>
                      <a:pt x="182" y="76"/>
                      <a:pt x="182" y="76"/>
                    </a:cubicBezTo>
                    <a:cubicBezTo>
                      <a:pt x="182" y="76"/>
                      <a:pt x="182" y="77"/>
                      <a:pt x="181" y="77"/>
                    </a:cubicBezTo>
                    <a:cubicBezTo>
                      <a:pt x="181" y="77"/>
                      <a:pt x="180" y="78"/>
                      <a:pt x="179" y="78"/>
                    </a:cubicBezTo>
                    <a:cubicBezTo>
                      <a:pt x="180" y="79"/>
                      <a:pt x="179" y="80"/>
                      <a:pt x="178" y="80"/>
                    </a:cubicBezTo>
                    <a:cubicBezTo>
                      <a:pt x="178" y="80"/>
                      <a:pt x="178" y="80"/>
                      <a:pt x="177" y="80"/>
                    </a:cubicBezTo>
                    <a:cubicBezTo>
                      <a:pt x="177" y="81"/>
                      <a:pt x="177" y="81"/>
                      <a:pt x="177" y="81"/>
                    </a:cubicBezTo>
                    <a:cubicBezTo>
                      <a:pt x="176" y="81"/>
                      <a:pt x="176" y="82"/>
                      <a:pt x="176" y="82"/>
                    </a:cubicBezTo>
                    <a:cubicBezTo>
                      <a:pt x="176" y="82"/>
                      <a:pt x="176" y="81"/>
                      <a:pt x="175" y="81"/>
                    </a:cubicBezTo>
                    <a:cubicBezTo>
                      <a:pt x="176" y="82"/>
                      <a:pt x="175" y="83"/>
                      <a:pt x="174" y="83"/>
                    </a:cubicBezTo>
                    <a:cubicBezTo>
                      <a:pt x="174" y="84"/>
                      <a:pt x="173" y="85"/>
                      <a:pt x="172" y="84"/>
                    </a:cubicBezTo>
                    <a:cubicBezTo>
                      <a:pt x="172" y="86"/>
                      <a:pt x="171" y="86"/>
                      <a:pt x="171" y="87"/>
                    </a:cubicBezTo>
                    <a:cubicBezTo>
                      <a:pt x="170" y="87"/>
                      <a:pt x="170" y="87"/>
                      <a:pt x="169" y="87"/>
                    </a:cubicBezTo>
                    <a:cubicBezTo>
                      <a:pt x="169" y="88"/>
                      <a:pt x="170" y="88"/>
                      <a:pt x="169" y="89"/>
                    </a:cubicBezTo>
                    <a:cubicBezTo>
                      <a:pt x="169" y="89"/>
                      <a:pt x="169" y="89"/>
                      <a:pt x="168" y="89"/>
                    </a:cubicBezTo>
                    <a:cubicBezTo>
                      <a:pt x="168" y="89"/>
                      <a:pt x="168" y="89"/>
                      <a:pt x="167" y="89"/>
                    </a:cubicBezTo>
                    <a:cubicBezTo>
                      <a:pt x="167" y="90"/>
                      <a:pt x="167" y="90"/>
                      <a:pt x="167" y="91"/>
                    </a:cubicBezTo>
                    <a:cubicBezTo>
                      <a:pt x="167" y="92"/>
                      <a:pt x="166" y="92"/>
                      <a:pt x="166" y="93"/>
                    </a:cubicBezTo>
                    <a:cubicBezTo>
                      <a:pt x="165" y="92"/>
                      <a:pt x="166" y="91"/>
                      <a:pt x="165" y="91"/>
                    </a:cubicBezTo>
                    <a:cubicBezTo>
                      <a:pt x="165" y="91"/>
                      <a:pt x="165" y="92"/>
                      <a:pt x="165" y="92"/>
                    </a:cubicBezTo>
                    <a:cubicBezTo>
                      <a:pt x="164" y="93"/>
                      <a:pt x="164" y="94"/>
                      <a:pt x="163" y="94"/>
                    </a:cubicBezTo>
                    <a:cubicBezTo>
                      <a:pt x="162" y="95"/>
                      <a:pt x="161" y="95"/>
                      <a:pt x="161" y="96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8"/>
                      <a:pt x="159" y="98"/>
                      <a:pt x="160" y="99"/>
                    </a:cubicBezTo>
                    <a:cubicBezTo>
                      <a:pt x="162" y="98"/>
                      <a:pt x="162" y="95"/>
                      <a:pt x="164" y="95"/>
                    </a:cubicBezTo>
                    <a:cubicBezTo>
                      <a:pt x="165" y="95"/>
                      <a:pt x="165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7" y="93"/>
                      <a:pt x="168" y="92"/>
                      <a:pt x="168" y="92"/>
                    </a:cubicBezTo>
                    <a:cubicBezTo>
                      <a:pt x="168" y="92"/>
                      <a:pt x="169" y="92"/>
                      <a:pt x="169" y="92"/>
                    </a:cubicBezTo>
                    <a:cubicBezTo>
                      <a:pt x="169" y="91"/>
                      <a:pt x="169" y="91"/>
                      <a:pt x="169" y="90"/>
                    </a:cubicBezTo>
                    <a:cubicBezTo>
                      <a:pt x="170" y="90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8"/>
                    </a:cubicBezTo>
                    <a:cubicBezTo>
                      <a:pt x="171" y="88"/>
                      <a:pt x="170" y="88"/>
                      <a:pt x="171" y="88"/>
                    </a:cubicBezTo>
                    <a:cubicBezTo>
                      <a:pt x="171" y="88"/>
                      <a:pt x="172" y="88"/>
                      <a:pt x="172" y="88"/>
                    </a:cubicBezTo>
                    <a:cubicBezTo>
                      <a:pt x="173" y="87"/>
                      <a:pt x="174" y="86"/>
                      <a:pt x="175" y="85"/>
                    </a:cubicBezTo>
                    <a:cubicBezTo>
                      <a:pt x="175" y="84"/>
                      <a:pt x="176" y="83"/>
                      <a:pt x="177" y="82"/>
                    </a:cubicBezTo>
                    <a:cubicBezTo>
                      <a:pt x="178" y="81"/>
                      <a:pt x="178" y="82"/>
                      <a:pt x="178" y="81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0" y="80"/>
                      <a:pt x="181" y="79"/>
                      <a:pt x="181" y="79"/>
                    </a:cubicBezTo>
                    <a:cubicBezTo>
                      <a:pt x="182" y="78"/>
                      <a:pt x="183" y="78"/>
                      <a:pt x="183" y="77"/>
                    </a:cubicBezTo>
                    <a:cubicBezTo>
                      <a:pt x="183" y="77"/>
                      <a:pt x="184" y="77"/>
                      <a:pt x="184" y="76"/>
                    </a:cubicBezTo>
                    <a:cubicBezTo>
                      <a:pt x="185" y="77"/>
                      <a:pt x="185" y="76"/>
                      <a:pt x="185" y="76"/>
                    </a:cubicBezTo>
                    <a:cubicBezTo>
                      <a:pt x="185" y="79"/>
                      <a:pt x="183" y="78"/>
                      <a:pt x="182" y="79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81"/>
                      <a:pt x="182" y="81"/>
                      <a:pt x="181" y="82"/>
                    </a:cubicBezTo>
                    <a:cubicBezTo>
                      <a:pt x="180" y="83"/>
                      <a:pt x="179" y="85"/>
                      <a:pt x="177" y="85"/>
                    </a:cubicBezTo>
                    <a:cubicBezTo>
                      <a:pt x="176" y="86"/>
                      <a:pt x="175" y="87"/>
                      <a:pt x="174" y="88"/>
                    </a:cubicBezTo>
                    <a:cubicBezTo>
                      <a:pt x="174" y="88"/>
                      <a:pt x="174" y="88"/>
                      <a:pt x="173" y="88"/>
                    </a:cubicBezTo>
                    <a:cubicBezTo>
                      <a:pt x="173" y="90"/>
                      <a:pt x="172" y="90"/>
                      <a:pt x="172" y="91"/>
                    </a:cubicBezTo>
                    <a:cubicBezTo>
                      <a:pt x="170" y="90"/>
                      <a:pt x="171" y="93"/>
                      <a:pt x="169" y="93"/>
                    </a:cubicBezTo>
                    <a:cubicBezTo>
                      <a:pt x="169" y="94"/>
                      <a:pt x="168" y="94"/>
                      <a:pt x="167" y="95"/>
                    </a:cubicBezTo>
                    <a:cubicBezTo>
                      <a:pt x="167" y="95"/>
                      <a:pt x="167" y="96"/>
                      <a:pt x="166" y="96"/>
                    </a:cubicBezTo>
                    <a:cubicBezTo>
                      <a:pt x="165" y="97"/>
                      <a:pt x="164" y="98"/>
                      <a:pt x="163" y="99"/>
                    </a:cubicBezTo>
                    <a:cubicBezTo>
                      <a:pt x="162" y="100"/>
                      <a:pt x="161" y="101"/>
                      <a:pt x="161" y="101"/>
                    </a:cubicBezTo>
                    <a:cubicBezTo>
                      <a:pt x="160" y="102"/>
                      <a:pt x="160" y="102"/>
                      <a:pt x="160" y="102"/>
                    </a:cubicBezTo>
                    <a:cubicBezTo>
                      <a:pt x="160" y="103"/>
                      <a:pt x="158" y="103"/>
                      <a:pt x="159" y="104"/>
                    </a:cubicBezTo>
                    <a:cubicBezTo>
                      <a:pt x="159" y="104"/>
                      <a:pt x="158" y="104"/>
                      <a:pt x="158" y="105"/>
                    </a:cubicBezTo>
                    <a:cubicBezTo>
                      <a:pt x="158" y="106"/>
                      <a:pt x="159" y="104"/>
                      <a:pt x="159" y="106"/>
                    </a:cubicBezTo>
                    <a:cubicBezTo>
                      <a:pt x="158" y="106"/>
                      <a:pt x="159" y="107"/>
                      <a:pt x="158" y="107"/>
                    </a:cubicBezTo>
                    <a:cubicBezTo>
                      <a:pt x="158" y="107"/>
                      <a:pt x="158" y="107"/>
                      <a:pt x="158" y="107"/>
                    </a:cubicBezTo>
                    <a:cubicBezTo>
                      <a:pt x="157" y="107"/>
                      <a:pt x="158" y="108"/>
                      <a:pt x="157" y="108"/>
                    </a:cubicBezTo>
                    <a:cubicBezTo>
                      <a:pt x="157" y="107"/>
                      <a:pt x="156" y="107"/>
                      <a:pt x="156" y="107"/>
                    </a:cubicBezTo>
                    <a:cubicBezTo>
                      <a:pt x="155" y="109"/>
                      <a:pt x="157" y="107"/>
                      <a:pt x="157" y="109"/>
                    </a:cubicBezTo>
                    <a:cubicBezTo>
                      <a:pt x="156" y="109"/>
                      <a:pt x="156" y="109"/>
                      <a:pt x="156" y="109"/>
                    </a:cubicBezTo>
                    <a:cubicBezTo>
                      <a:pt x="155" y="110"/>
                      <a:pt x="155" y="109"/>
                      <a:pt x="154" y="109"/>
                    </a:cubicBezTo>
                    <a:cubicBezTo>
                      <a:pt x="153" y="110"/>
                      <a:pt x="151" y="111"/>
                      <a:pt x="152" y="113"/>
                    </a:cubicBezTo>
                    <a:cubicBezTo>
                      <a:pt x="153" y="113"/>
                      <a:pt x="152" y="114"/>
                      <a:pt x="152" y="114"/>
                    </a:cubicBezTo>
                    <a:cubicBezTo>
                      <a:pt x="151" y="113"/>
                      <a:pt x="152" y="113"/>
                      <a:pt x="151" y="112"/>
                    </a:cubicBezTo>
                    <a:cubicBezTo>
                      <a:pt x="151" y="113"/>
                      <a:pt x="150" y="114"/>
                      <a:pt x="150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0" y="115"/>
                      <a:pt x="149" y="115"/>
                      <a:pt x="149" y="115"/>
                    </a:cubicBezTo>
                    <a:cubicBezTo>
                      <a:pt x="149" y="116"/>
                      <a:pt x="148" y="117"/>
                      <a:pt x="147" y="118"/>
                    </a:cubicBezTo>
                    <a:cubicBezTo>
                      <a:pt x="147" y="118"/>
                      <a:pt x="146" y="118"/>
                      <a:pt x="146" y="118"/>
                    </a:cubicBezTo>
                    <a:cubicBezTo>
                      <a:pt x="146" y="119"/>
                      <a:pt x="145" y="120"/>
                      <a:pt x="145" y="121"/>
                    </a:cubicBezTo>
                    <a:cubicBezTo>
                      <a:pt x="144" y="121"/>
                      <a:pt x="144" y="121"/>
                      <a:pt x="145" y="122"/>
                    </a:cubicBezTo>
                    <a:cubicBezTo>
                      <a:pt x="145" y="123"/>
                      <a:pt x="143" y="122"/>
                      <a:pt x="143" y="122"/>
                    </a:cubicBezTo>
                    <a:cubicBezTo>
                      <a:pt x="143" y="123"/>
                      <a:pt x="144" y="124"/>
                      <a:pt x="144" y="124"/>
                    </a:cubicBezTo>
                    <a:cubicBezTo>
                      <a:pt x="143" y="124"/>
                      <a:pt x="143" y="123"/>
                      <a:pt x="143" y="123"/>
                    </a:cubicBezTo>
                    <a:cubicBezTo>
                      <a:pt x="143" y="124"/>
                      <a:pt x="143" y="125"/>
                      <a:pt x="143" y="126"/>
                    </a:cubicBezTo>
                    <a:cubicBezTo>
                      <a:pt x="142" y="126"/>
                      <a:pt x="142" y="126"/>
                      <a:pt x="141" y="126"/>
                    </a:cubicBezTo>
                    <a:cubicBezTo>
                      <a:pt x="141" y="126"/>
                      <a:pt x="141" y="126"/>
                      <a:pt x="140" y="126"/>
                    </a:cubicBezTo>
                    <a:cubicBezTo>
                      <a:pt x="141" y="125"/>
                      <a:pt x="140" y="125"/>
                      <a:pt x="141" y="124"/>
                    </a:cubicBezTo>
                    <a:cubicBezTo>
                      <a:pt x="141" y="123"/>
                      <a:pt x="142" y="123"/>
                      <a:pt x="142" y="121"/>
                    </a:cubicBezTo>
                    <a:cubicBezTo>
                      <a:pt x="141" y="121"/>
                      <a:pt x="140" y="122"/>
                      <a:pt x="140" y="122"/>
                    </a:cubicBezTo>
                    <a:cubicBezTo>
                      <a:pt x="140" y="123"/>
                      <a:pt x="139" y="124"/>
                      <a:pt x="139" y="124"/>
                    </a:cubicBezTo>
                    <a:cubicBezTo>
                      <a:pt x="139" y="125"/>
                      <a:pt x="139" y="124"/>
                      <a:pt x="139" y="125"/>
                    </a:cubicBezTo>
                    <a:cubicBezTo>
                      <a:pt x="138" y="125"/>
                      <a:pt x="139" y="126"/>
                      <a:pt x="138" y="127"/>
                    </a:cubicBezTo>
                    <a:cubicBezTo>
                      <a:pt x="139" y="126"/>
                      <a:pt x="140" y="127"/>
                      <a:pt x="140" y="128"/>
                    </a:cubicBezTo>
                    <a:cubicBezTo>
                      <a:pt x="140" y="128"/>
                      <a:pt x="139" y="128"/>
                      <a:pt x="139" y="129"/>
                    </a:cubicBezTo>
                    <a:cubicBezTo>
                      <a:pt x="139" y="129"/>
                      <a:pt x="140" y="129"/>
                      <a:pt x="140" y="130"/>
                    </a:cubicBezTo>
                    <a:cubicBezTo>
                      <a:pt x="139" y="130"/>
                      <a:pt x="139" y="129"/>
                      <a:pt x="139" y="130"/>
                    </a:cubicBezTo>
                    <a:cubicBezTo>
                      <a:pt x="139" y="130"/>
                      <a:pt x="138" y="130"/>
                      <a:pt x="138" y="130"/>
                    </a:cubicBezTo>
                    <a:cubicBezTo>
                      <a:pt x="137" y="129"/>
                      <a:pt x="139" y="127"/>
                      <a:pt x="137" y="127"/>
                    </a:cubicBezTo>
                    <a:cubicBezTo>
                      <a:pt x="137" y="127"/>
                      <a:pt x="137" y="128"/>
                      <a:pt x="136" y="128"/>
                    </a:cubicBezTo>
                    <a:cubicBezTo>
                      <a:pt x="136" y="128"/>
                      <a:pt x="136" y="128"/>
                      <a:pt x="136" y="128"/>
                    </a:cubicBezTo>
                    <a:cubicBezTo>
                      <a:pt x="135" y="129"/>
                      <a:pt x="135" y="130"/>
                      <a:pt x="134" y="130"/>
                    </a:cubicBezTo>
                    <a:cubicBezTo>
                      <a:pt x="134" y="131"/>
                      <a:pt x="134" y="131"/>
                      <a:pt x="135" y="131"/>
                    </a:cubicBezTo>
                    <a:cubicBezTo>
                      <a:pt x="134" y="131"/>
                      <a:pt x="134" y="133"/>
                      <a:pt x="133" y="133"/>
                    </a:cubicBez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133"/>
                      <a:pt x="132" y="133"/>
                      <a:pt x="132" y="133"/>
                    </a:cubicBezTo>
                    <a:cubicBezTo>
                      <a:pt x="132" y="134"/>
                      <a:pt x="132" y="134"/>
                      <a:pt x="132" y="134"/>
                    </a:cubicBezTo>
                    <a:cubicBezTo>
                      <a:pt x="132" y="134"/>
                      <a:pt x="132" y="135"/>
                      <a:pt x="132" y="135"/>
                    </a:cubicBezTo>
                    <a:cubicBezTo>
                      <a:pt x="132" y="135"/>
                      <a:pt x="132" y="135"/>
                      <a:pt x="132" y="135"/>
                    </a:cubicBezTo>
                    <a:cubicBezTo>
                      <a:pt x="132" y="136"/>
                      <a:pt x="132" y="136"/>
                      <a:pt x="132" y="137"/>
                    </a:cubicBezTo>
                    <a:cubicBezTo>
                      <a:pt x="132" y="137"/>
                      <a:pt x="132" y="138"/>
                      <a:pt x="131" y="138"/>
                    </a:cubicBezTo>
                    <a:cubicBezTo>
                      <a:pt x="131" y="138"/>
                      <a:pt x="131" y="138"/>
                      <a:pt x="131" y="138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1" y="136"/>
                      <a:pt x="132" y="135"/>
                      <a:pt x="131" y="135"/>
                    </a:cubicBezTo>
                    <a:cubicBezTo>
                      <a:pt x="131" y="135"/>
                      <a:pt x="130" y="136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lose/>
                    <a:moveTo>
                      <a:pt x="112" y="193"/>
                    </a:moveTo>
                    <a:cubicBezTo>
                      <a:pt x="112" y="193"/>
                      <a:pt x="112" y="194"/>
                      <a:pt x="113" y="194"/>
                    </a:cubicBezTo>
                    <a:cubicBezTo>
                      <a:pt x="113" y="195"/>
                      <a:pt x="112" y="195"/>
                      <a:pt x="112" y="195"/>
                    </a:cubicBezTo>
                    <a:cubicBezTo>
                      <a:pt x="112" y="195"/>
                      <a:pt x="112" y="194"/>
                      <a:pt x="112" y="193"/>
                    </a:cubicBezTo>
                    <a:close/>
                    <a:moveTo>
                      <a:pt x="112" y="219"/>
                    </a:moveTo>
                    <a:cubicBezTo>
                      <a:pt x="110" y="217"/>
                      <a:pt x="111" y="214"/>
                      <a:pt x="111" y="212"/>
                    </a:cubicBezTo>
                    <a:cubicBezTo>
                      <a:pt x="111" y="213"/>
                      <a:pt x="112" y="213"/>
                      <a:pt x="112" y="212"/>
                    </a:cubicBezTo>
                    <a:cubicBezTo>
                      <a:pt x="113" y="212"/>
                      <a:pt x="112" y="213"/>
                      <a:pt x="112" y="214"/>
                    </a:cubicBezTo>
                    <a:cubicBezTo>
                      <a:pt x="112" y="214"/>
                      <a:pt x="112" y="214"/>
                      <a:pt x="111" y="214"/>
                    </a:cubicBezTo>
                    <a:cubicBezTo>
                      <a:pt x="111" y="216"/>
                      <a:pt x="112" y="216"/>
                      <a:pt x="112" y="219"/>
                    </a:cubicBezTo>
                    <a:close/>
                    <a:moveTo>
                      <a:pt x="112" y="216"/>
                    </a:moveTo>
                    <a:cubicBezTo>
                      <a:pt x="113" y="216"/>
                      <a:pt x="112" y="218"/>
                      <a:pt x="113" y="217"/>
                    </a:cubicBezTo>
                    <a:cubicBezTo>
                      <a:pt x="112" y="219"/>
                      <a:pt x="113" y="220"/>
                      <a:pt x="113" y="222"/>
                    </a:cubicBezTo>
                    <a:cubicBezTo>
                      <a:pt x="112" y="221"/>
                      <a:pt x="112" y="218"/>
                      <a:pt x="112" y="216"/>
                    </a:cubicBezTo>
                    <a:close/>
                    <a:moveTo>
                      <a:pt x="113" y="228"/>
                    </a:moveTo>
                    <a:cubicBezTo>
                      <a:pt x="113" y="229"/>
                      <a:pt x="113" y="227"/>
                      <a:pt x="113" y="226"/>
                    </a:cubicBezTo>
                    <a:cubicBezTo>
                      <a:pt x="114" y="225"/>
                      <a:pt x="113" y="227"/>
                      <a:pt x="113" y="228"/>
                    </a:cubicBezTo>
                    <a:close/>
                    <a:moveTo>
                      <a:pt x="113" y="225"/>
                    </a:moveTo>
                    <a:cubicBezTo>
                      <a:pt x="112" y="226"/>
                      <a:pt x="113" y="224"/>
                      <a:pt x="113" y="224"/>
                    </a:cubicBezTo>
                    <a:cubicBezTo>
                      <a:pt x="113" y="224"/>
                      <a:pt x="114" y="224"/>
                      <a:pt x="113" y="225"/>
                    </a:cubicBezTo>
                    <a:close/>
                    <a:moveTo>
                      <a:pt x="114" y="203"/>
                    </a:moveTo>
                    <a:cubicBezTo>
                      <a:pt x="113" y="203"/>
                      <a:pt x="114" y="202"/>
                      <a:pt x="113" y="202"/>
                    </a:cubicBezTo>
                    <a:cubicBezTo>
                      <a:pt x="112" y="202"/>
                      <a:pt x="113" y="203"/>
                      <a:pt x="113" y="204"/>
                    </a:cubicBezTo>
                    <a:cubicBezTo>
                      <a:pt x="112" y="204"/>
                      <a:pt x="113" y="209"/>
                      <a:pt x="112" y="210"/>
                    </a:cubicBezTo>
                    <a:cubicBezTo>
                      <a:pt x="110" y="211"/>
                      <a:pt x="111" y="209"/>
                      <a:pt x="111" y="208"/>
                    </a:cubicBezTo>
                    <a:cubicBezTo>
                      <a:pt x="111" y="206"/>
                      <a:pt x="111" y="204"/>
                      <a:pt x="112" y="202"/>
                    </a:cubicBezTo>
                    <a:cubicBezTo>
                      <a:pt x="112" y="202"/>
                      <a:pt x="113" y="201"/>
                      <a:pt x="113" y="200"/>
                    </a:cubicBezTo>
                    <a:cubicBezTo>
                      <a:pt x="113" y="200"/>
                      <a:pt x="112" y="200"/>
                      <a:pt x="112" y="200"/>
                    </a:cubicBezTo>
                    <a:cubicBezTo>
                      <a:pt x="112" y="200"/>
                      <a:pt x="113" y="200"/>
                      <a:pt x="113" y="199"/>
                    </a:cubicBezTo>
                    <a:cubicBezTo>
                      <a:pt x="114" y="200"/>
                      <a:pt x="114" y="201"/>
                      <a:pt x="114" y="203"/>
                    </a:cubicBezTo>
                    <a:close/>
                    <a:moveTo>
                      <a:pt x="116" y="188"/>
                    </a:moveTo>
                    <a:cubicBezTo>
                      <a:pt x="116" y="188"/>
                      <a:pt x="117" y="189"/>
                      <a:pt x="116" y="190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15" y="190"/>
                      <a:pt x="116" y="189"/>
                      <a:pt x="116" y="188"/>
                    </a:cubicBezTo>
                    <a:cubicBezTo>
                      <a:pt x="116" y="187"/>
                      <a:pt x="116" y="187"/>
                      <a:pt x="116" y="186"/>
                    </a:cubicBezTo>
                    <a:cubicBezTo>
                      <a:pt x="117" y="186"/>
                      <a:pt x="117" y="187"/>
                      <a:pt x="117" y="187"/>
                    </a:cubicBezTo>
                    <a:cubicBezTo>
                      <a:pt x="118" y="188"/>
                      <a:pt x="117" y="188"/>
                      <a:pt x="116" y="188"/>
                    </a:cubicBezTo>
                    <a:close/>
                    <a:moveTo>
                      <a:pt x="243" y="38"/>
                    </a:moveTo>
                    <a:cubicBezTo>
                      <a:pt x="243" y="39"/>
                      <a:pt x="242" y="39"/>
                      <a:pt x="241" y="39"/>
                    </a:cubicBezTo>
                    <a:cubicBezTo>
                      <a:pt x="241" y="38"/>
                      <a:pt x="242" y="38"/>
                      <a:pt x="243" y="38"/>
                    </a:cubicBezTo>
                    <a:close/>
                    <a:moveTo>
                      <a:pt x="230" y="46"/>
                    </a:moveTo>
                    <a:cubicBezTo>
                      <a:pt x="230" y="46"/>
                      <a:pt x="230" y="46"/>
                      <a:pt x="230" y="46"/>
                    </a:cubicBezTo>
                    <a:cubicBezTo>
                      <a:pt x="231" y="45"/>
                      <a:pt x="231" y="46"/>
                      <a:pt x="231" y="45"/>
                    </a:cubicBezTo>
                    <a:cubicBezTo>
                      <a:pt x="232" y="45"/>
                      <a:pt x="232" y="45"/>
                      <a:pt x="232" y="45"/>
                    </a:cubicBezTo>
                    <a:cubicBezTo>
                      <a:pt x="233" y="44"/>
                      <a:pt x="234" y="43"/>
                      <a:pt x="234" y="43"/>
                    </a:cubicBezTo>
                    <a:cubicBezTo>
                      <a:pt x="235" y="42"/>
                      <a:pt x="235" y="43"/>
                      <a:pt x="235" y="43"/>
                    </a:cubicBezTo>
                    <a:cubicBezTo>
                      <a:pt x="235" y="45"/>
                      <a:pt x="233" y="44"/>
                      <a:pt x="232" y="45"/>
                    </a:cubicBezTo>
                    <a:cubicBezTo>
                      <a:pt x="232" y="46"/>
                      <a:pt x="231" y="46"/>
                      <a:pt x="230" y="47"/>
                    </a:cubicBezTo>
                    <a:cubicBezTo>
                      <a:pt x="230" y="47"/>
                      <a:pt x="230" y="47"/>
                      <a:pt x="230" y="47"/>
                    </a:cubicBezTo>
                    <a:cubicBezTo>
                      <a:pt x="229" y="47"/>
                      <a:pt x="230" y="47"/>
                      <a:pt x="230" y="46"/>
                    </a:cubicBezTo>
                    <a:close/>
                    <a:moveTo>
                      <a:pt x="229" y="47"/>
                    </a:moveTo>
                    <a:cubicBezTo>
                      <a:pt x="229" y="48"/>
                      <a:pt x="228" y="47"/>
                      <a:pt x="228" y="48"/>
                    </a:cubicBezTo>
                    <a:cubicBezTo>
                      <a:pt x="227" y="48"/>
                      <a:pt x="227" y="49"/>
                      <a:pt x="226" y="49"/>
                    </a:cubicBezTo>
                    <a:cubicBezTo>
                      <a:pt x="227" y="48"/>
                      <a:pt x="227" y="46"/>
                      <a:pt x="229" y="47"/>
                    </a:cubicBezTo>
                    <a:close/>
                    <a:moveTo>
                      <a:pt x="219" y="51"/>
                    </a:moveTo>
                    <a:cubicBezTo>
                      <a:pt x="219" y="51"/>
                      <a:pt x="219" y="51"/>
                      <a:pt x="219" y="51"/>
                    </a:cubicBezTo>
                    <a:cubicBezTo>
                      <a:pt x="220" y="51"/>
                      <a:pt x="221" y="51"/>
                      <a:pt x="220" y="52"/>
                    </a:cubicBezTo>
                    <a:cubicBezTo>
                      <a:pt x="220" y="53"/>
                      <a:pt x="218" y="52"/>
                      <a:pt x="219" y="51"/>
                    </a:cubicBezTo>
                    <a:close/>
                    <a:moveTo>
                      <a:pt x="200" y="65"/>
                    </a:moveTo>
                    <a:cubicBezTo>
                      <a:pt x="200" y="66"/>
                      <a:pt x="199" y="68"/>
                      <a:pt x="198" y="67"/>
                    </a:cubicBezTo>
                    <a:cubicBezTo>
                      <a:pt x="197" y="67"/>
                      <a:pt x="199" y="66"/>
                      <a:pt x="200" y="65"/>
                    </a:cubicBezTo>
                    <a:close/>
                    <a:moveTo>
                      <a:pt x="198" y="68"/>
                    </a:moveTo>
                    <a:cubicBezTo>
                      <a:pt x="198" y="68"/>
                      <a:pt x="195" y="69"/>
                      <a:pt x="195" y="69"/>
                    </a:cubicBezTo>
                    <a:cubicBezTo>
                      <a:pt x="195" y="67"/>
                      <a:pt x="197" y="67"/>
                      <a:pt x="198" y="68"/>
                    </a:cubicBezTo>
                    <a:close/>
                    <a:moveTo>
                      <a:pt x="193" y="69"/>
                    </a:moveTo>
                    <a:cubicBezTo>
                      <a:pt x="193" y="70"/>
                      <a:pt x="194" y="69"/>
                      <a:pt x="194" y="69"/>
                    </a:cubicBezTo>
                    <a:cubicBezTo>
                      <a:pt x="194" y="69"/>
                      <a:pt x="194" y="70"/>
                      <a:pt x="195" y="70"/>
                    </a:cubicBezTo>
                    <a:cubicBezTo>
                      <a:pt x="195" y="71"/>
                      <a:pt x="193" y="71"/>
                      <a:pt x="193" y="69"/>
                    </a:cubicBezTo>
                    <a:close/>
                    <a:moveTo>
                      <a:pt x="171" y="94"/>
                    </a:moveTo>
                    <a:cubicBezTo>
                      <a:pt x="172" y="94"/>
                      <a:pt x="169" y="98"/>
                      <a:pt x="168" y="97"/>
                    </a:cubicBezTo>
                    <a:cubicBezTo>
                      <a:pt x="168" y="97"/>
                      <a:pt x="170" y="93"/>
                      <a:pt x="171" y="94"/>
                    </a:cubicBezTo>
                    <a:close/>
                    <a:moveTo>
                      <a:pt x="167" y="98"/>
                    </a:moveTo>
                    <a:cubicBezTo>
                      <a:pt x="167" y="99"/>
                      <a:pt x="167" y="99"/>
                      <a:pt x="167" y="99"/>
                    </a:cubicBezTo>
                    <a:cubicBezTo>
                      <a:pt x="159" y="105"/>
                      <a:pt x="166" y="96"/>
                      <a:pt x="167" y="98"/>
                    </a:cubicBezTo>
                    <a:close/>
                    <a:moveTo>
                      <a:pt x="161" y="102"/>
                    </a:moveTo>
                    <a:cubicBezTo>
                      <a:pt x="162" y="102"/>
                      <a:pt x="163" y="102"/>
                      <a:pt x="163" y="103"/>
                    </a:cubicBezTo>
                    <a:cubicBezTo>
                      <a:pt x="164" y="102"/>
                      <a:pt x="162" y="104"/>
                      <a:pt x="160" y="104"/>
                    </a:cubicBezTo>
                    <a:cubicBezTo>
                      <a:pt x="160" y="103"/>
                      <a:pt x="161" y="103"/>
                      <a:pt x="161" y="102"/>
                    </a:cubicBezTo>
                    <a:close/>
                    <a:moveTo>
                      <a:pt x="161" y="105"/>
                    </a:moveTo>
                    <a:cubicBezTo>
                      <a:pt x="161" y="106"/>
                      <a:pt x="159" y="110"/>
                      <a:pt x="158" y="109"/>
                    </a:cubicBezTo>
                    <a:cubicBezTo>
                      <a:pt x="158" y="108"/>
                      <a:pt x="160" y="106"/>
                      <a:pt x="161" y="105"/>
                    </a:cubicBezTo>
                    <a:close/>
                    <a:moveTo>
                      <a:pt x="126" y="158"/>
                    </a:moveTo>
                    <a:cubicBezTo>
                      <a:pt x="126" y="159"/>
                      <a:pt x="125" y="160"/>
                      <a:pt x="125" y="160"/>
                    </a:cubicBezTo>
                    <a:cubicBezTo>
                      <a:pt x="124" y="160"/>
                      <a:pt x="125" y="157"/>
                      <a:pt x="126" y="157"/>
                    </a:cubicBezTo>
                    <a:cubicBezTo>
                      <a:pt x="127" y="156"/>
                      <a:pt x="126" y="158"/>
                      <a:pt x="126" y="158"/>
                    </a:cubicBezTo>
                    <a:close/>
                    <a:moveTo>
                      <a:pt x="128" y="154"/>
                    </a:moveTo>
                    <a:cubicBezTo>
                      <a:pt x="128" y="154"/>
                      <a:pt x="127" y="154"/>
                      <a:pt x="127" y="155"/>
                    </a:cubicBezTo>
                    <a:cubicBezTo>
                      <a:pt x="127" y="155"/>
                      <a:pt x="127" y="157"/>
                      <a:pt x="126" y="156"/>
                    </a:cubicBezTo>
                    <a:cubicBezTo>
                      <a:pt x="126" y="155"/>
                      <a:pt x="127" y="155"/>
                      <a:pt x="127" y="154"/>
                    </a:cubicBezTo>
                    <a:cubicBezTo>
                      <a:pt x="127" y="154"/>
                      <a:pt x="127" y="152"/>
                      <a:pt x="128" y="152"/>
                    </a:cubicBezTo>
                    <a:cubicBezTo>
                      <a:pt x="128" y="153"/>
                      <a:pt x="128" y="153"/>
                      <a:pt x="128" y="154"/>
                    </a:cubicBezTo>
                    <a:close/>
                    <a:moveTo>
                      <a:pt x="136" y="131"/>
                    </a:moveTo>
                    <a:cubicBezTo>
                      <a:pt x="137" y="131"/>
                      <a:pt x="137" y="133"/>
                      <a:pt x="136" y="134"/>
                    </a:cubicBezTo>
                    <a:cubicBezTo>
                      <a:pt x="135" y="133"/>
                      <a:pt x="136" y="133"/>
                      <a:pt x="136" y="131"/>
                    </a:cubicBezTo>
                    <a:close/>
                    <a:moveTo>
                      <a:pt x="133" y="139"/>
                    </a:moveTo>
                    <a:cubicBezTo>
                      <a:pt x="132" y="137"/>
                      <a:pt x="133" y="137"/>
                      <a:pt x="134" y="136"/>
                    </a:cubicBezTo>
                    <a:cubicBezTo>
                      <a:pt x="134" y="136"/>
                      <a:pt x="135" y="135"/>
                      <a:pt x="135" y="134"/>
                    </a:cubicBezTo>
                    <a:cubicBezTo>
                      <a:pt x="135" y="134"/>
                      <a:pt x="135" y="135"/>
                      <a:pt x="135" y="136"/>
                    </a:cubicBezTo>
                    <a:cubicBezTo>
                      <a:pt x="135" y="137"/>
                      <a:pt x="134" y="137"/>
                      <a:pt x="134" y="137"/>
                    </a:cubicBezTo>
                    <a:cubicBezTo>
                      <a:pt x="134" y="137"/>
                      <a:pt x="133" y="138"/>
                      <a:pt x="133" y="138"/>
                    </a:cubicBezTo>
                    <a:cubicBezTo>
                      <a:pt x="133" y="139"/>
                      <a:pt x="134" y="139"/>
                      <a:pt x="134" y="140"/>
                    </a:cubicBezTo>
                    <a:cubicBezTo>
                      <a:pt x="133" y="140"/>
                      <a:pt x="133" y="140"/>
                      <a:pt x="133" y="140"/>
                    </a:cubicBezTo>
                    <a:cubicBezTo>
                      <a:pt x="133" y="140"/>
                      <a:pt x="133" y="141"/>
                      <a:pt x="132" y="141"/>
                    </a:cubicBezTo>
                    <a:cubicBezTo>
                      <a:pt x="132" y="140"/>
                      <a:pt x="133" y="140"/>
                      <a:pt x="133" y="139"/>
                    </a:cubicBezTo>
                    <a:close/>
                    <a:moveTo>
                      <a:pt x="132" y="142"/>
                    </a:moveTo>
                    <a:cubicBezTo>
                      <a:pt x="132" y="142"/>
                      <a:pt x="132" y="143"/>
                      <a:pt x="132" y="143"/>
                    </a:cubicBezTo>
                    <a:cubicBezTo>
                      <a:pt x="132" y="144"/>
                      <a:pt x="132" y="144"/>
                      <a:pt x="132" y="144"/>
                    </a:cubicBezTo>
                    <a:cubicBezTo>
                      <a:pt x="131" y="145"/>
                      <a:pt x="131" y="146"/>
                      <a:pt x="130" y="146"/>
                    </a:cubicBezTo>
                    <a:cubicBezTo>
                      <a:pt x="130" y="147"/>
                      <a:pt x="130" y="147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29" y="150"/>
                      <a:pt x="130" y="152"/>
                      <a:pt x="128" y="152"/>
                    </a:cubicBezTo>
                    <a:cubicBezTo>
                      <a:pt x="128" y="151"/>
                      <a:pt x="130" y="149"/>
                      <a:pt x="129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5"/>
                      <a:pt x="131" y="145"/>
                      <a:pt x="131" y="143"/>
                    </a:cubicBezTo>
                    <a:cubicBezTo>
                      <a:pt x="131" y="143"/>
                      <a:pt x="132" y="143"/>
                      <a:pt x="132" y="142"/>
                    </a:cubicBezTo>
                    <a:close/>
                    <a:moveTo>
                      <a:pt x="114" y="175"/>
                    </a:moveTo>
                    <a:cubicBezTo>
                      <a:pt x="114" y="174"/>
                      <a:pt x="115" y="174"/>
                      <a:pt x="115" y="173"/>
                    </a:cubicBezTo>
                    <a:cubicBezTo>
                      <a:pt x="114" y="173"/>
                      <a:pt x="114" y="173"/>
                      <a:pt x="114" y="173"/>
                    </a:cubicBezTo>
                    <a:cubicBezTo>
                      <a:pt x="114" y="174"/>
                      <a:pt x="113" y="175"/>
                      <a:pt x="114" y="175"/>
                    </a:cubicBezTo>
                    <a:close/>
                  </a:path>
                </a:pathLst>
              </a:custGeom>
              <a:solidFill>
                <a:schemeClr val="bg1">
                  <a:alpha val="32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74A82597-9F11-4B76-B6E1-6F12C4C65DCC}"/>
              </a:ext>
            </a:extLst>
          </p:cNvPr>
          <p:cNvGrpSpPr/>
          <p:nvPr/>
        </p:nvGrpSpPr>
        <p:grpSpPr>
          <a:xfrm flipV="1">
            <a:off x="3656162" y="4481915"/>
            <a:ext cx="2234306" cy="1437925"/>
            <a:chOff x="1965735" y="1565397"/>
            <a:chExt cx="2234306" cy="1437925"/>
          </a:xfrm>
        </p:grpSpPr>
        <p:cxnSp>
          <p:nvCxnSpPr>
            <p:cNvPr id="105" name="直接连接符 104">
              <a:extLst>
                <a:ext uri="{FF2B5EF4-FFF2-40B4-BE49-F238E27FC236}">
                  <a16:creationId xmlns:a16="http://schemas.microsoft.com/office/drawing/2014/main" id="{44CCF96A-3275-481F-B515-384146B14013}"/>
                </a:ext>
              </a:extLst>
            </p:cNvPr>
            <p:cNvCxnSpPr>
              <a:cxnSpLocks/>
            </p:cNvCxnSpPr>
            <p:nvPr/>
          </p:nvCxnSpPr>
          <p:spPr>
            <a:xfrm>
              <a:off x="1965735" y="1910080"/>
              <a:ext cx="0" cy="1093242"/>
            </a:xfrm>
            <a:prstGeom prst="line">
              <a:avLst/>
            </a:prstGeom>
            <a:ln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id="{782FA29F-1EC7-4679-BD7A-FA7790BCAD63}"/>
                </a:ext>
              </a:extLst>
            </p:cNvPr>
            <p:cNvSpPr txBox="1"/>
            <p:nvPr/>
          </p:nvSpPr>
          <p:spPr>
            <a:xfrm flipV="1">
              <a:off x="2062023" y="1565397"/>
              <a:ext cx="16117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运营计划</a:t>
              </a:r>
            </a:p>
          </p:txBody>
        </p:sp>
        <p:sp>
          <p:nvSpPr>
            <p:cNvPr id="107" name="文本框 106">
              <a:extLst>
                <a:ext uri="{FF2B5EF4-FFF2-40B4-BE49-F238E27FC236}">
                  <a16:creationId xmlns:a16="http://schemas.microsoft.com/office/drawing/2014/main" id="{6F416894-649D-49AC-8FC1-A81836B95AAC}"/>
                </a:ext>
              </a:extLst>
            </p:cNvPr>
            <p:cNvSpPr txBox="1"/>
            <p:nvPr/>
          </p:nvSpPr>
          <p:spPr>
            <a:xfrm flipV="1">
              <a:off x="2062023" y="2076076"/>
              <a:ext cx="2138018" cy="6252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defTabSz="457200">
                <a:lnSpc>
                  <a:spcPct val="130000"/>
                </a:lnSpc>
                <a:defRPr sz="1600">
                  <a:solidFill>
                    <a:srgbClr val="44546A"/>
                  </a:solidFill>
                  <a:latin typeface="+mn-ea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请在此输入有关说明，以便于观众更好的理解。</a:t>
              </a:r>
            </a:p>
          </p:txBody>
        </p:sp>
      </p:grpSp>
      <p:grpSp>
        <p:nvGrpSpPr>
          <p:cNvPr id="108" name="组合 107">
            <a:extLst>
              <a:ext uri="{FF2B5EF4-FFF2-40B4-BE49-F238E27FC236}">
                <a16:creationId xmlns:a16="http://schemas.microsoft.com/office/drawing/2014/main" id="{75F7F1F2-3C81-41B8-8CC3-344789E229A3}"/>
              </a:ext>
            </a:extLst>
          </p:cNvPr>
          <p:cNvGrpSpPr/>
          <p:nvPr/>
        </p:nvGrpSpPr>
        <p:grpSpPr>
          <a:xfrm>
            <a:off x="1775772" y="1344559"/>
            <a:ext cx="2234306" cy="1437925"/>
            <a:chOff x="5807531" y="1565397"/>
            <a:chExt cx="2234306" cy="1437925"/>
          </a:xfrm>
        </p:grpSpPr>
        <p:cxnSp>
          <p:nvCxnSpPr>
            <p:cNvPr id="109" name="直接连接符 108">
              <a:extLst>
                <a:ext uri="{FF2B5EF4-FFF2-40B4-BE49-F238E27FC236}">
                  <a16:creationId xmlns:a16="http://schemas.microsoft.com/office/drawing/2014/main" id="{B70D5C86-C315-4106-9CE2-50144B04E3C5}"/>
                </a:ext>
              </a:extLst>
            </p:cNvPr>
            <p:cNvCxnSpPr>
              <a:cxnSpLocks/>
            </p:cNvCxnSpPr>
            <p:nvPr/>
          </p:nvCxnSpPr>
          <p:spPr>
            <a:xfrm>
              <a:off x="5807531" y="1910080"/>
              <a:ext cx="0" cy="1093242"/>
            </a:xfrm>
            <a:prstGeom prst="line">
              <a:avLst/>
            </a:prstGeom>
            <a:ln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A73F85D9-86EC-4AE6-A45D-AF1BE1BE40F5}"/>
                </a:ext>
              </a:extLst>
            </p:cNvPr>
            <p:cNvSpPr txBox="1"/>
            <p:nvPr/>
          </p:nvSpPr>
          <p:spPr>
            <a:xfrm>
              <a:off x="5903819" y="1565397"/>
              <a:ext cx="16117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产品计划</a:t>
              </a:r>
            </a:p>
          </p:txBody>
        </p:sp>
        <p:sp>
          <p:nvSpPr>
            <p:cNvPr id="111" name="文本框 110">
              <a:extLst>
                <a:ext uri="{FF2B5EF4-FFF2-40B4-BE49-F238E27FC236}">
                  <a16:creationId xmlns:a16="http://schemas.microsoft.com/office/drawing/2014/main" id="{0779D571-C159-43AF-A682-D1948D902B6C}"/>
                </a:ext>
              </a:extLst>
            </p:cNvPr>
            <p:cNvSpPr txBox="1"/>
            <p:nvPr/>
          </p:nvSpPr>
          <p:spPr>
            <a:xfrm>
              <a:off x="5903819" y="2076076"/>
              <a:ext cx="2138018" cy="624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defTabSz="457200">
                <a:lnSpc>
                  <a:spcPct val="130000"/>
                </a:lnSpc>
                <a:defRPr sz="1600">
                  <a:solidFill>
                    <a:srgbClr val="44546A"/>
                  </a:solidFill>
                  <a:latin typeface="+mn-ea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请在此输入有关说明，以便于观众更好的理解。</a:t>
              </a:r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1E551C24-A662-4D17-9F71-1D5AAC45FE03}"/>
              </a:ext>
            </a:extLst>
          </p:cNvPr>
          <p:cNvGrpSpPr/>
          <p:nvPr/>
        </p:nvGrpSpPr>
        <p:grpSpPr>
          <a:xfrm>
            <a:off x="5450946" y="1344559"/>
            <a:ext cx="2234306" cy="1437925"/>
            <a:chOff x="5807531" y="1565397"/>
            <a:chExt cx="2234306" cy="1437925"/>
          </a:xfrm>
        </p:grpSpPr>
        <p:cxnSp>
          <p:nvCxnSpPr>
            <p:cNvPr id="117" name="直接连接符 116">
              <a:extLst>
                <a:ext uri="{FF2B5EF4-FFF2-40B4-BE49-F238E27FC236}">
                  <a16:creationId xmlns:a16="http://schemas.microsoft.com/office/drawing/2014/main" id="{1D24AA7F-7F67-497D-8C30-977519435A68}"/>
                </a:ext>
              </a:extLst>
            </p:cNvPr>
            <p:cNvCxnSpPr>
              <a:cxnSpLocks/>
            </p:cNvCxnSpPr>
            <p:nvPr/>
          </p:nvCxnSpPr>
          <p:spPr>
            <a:xfrm>
              <a:off x="5807531" y="1910080"/>
              <a:ext cx="0" cy="1093242"/>
            </a:xfrm>
            <a:prstGeom prst="line">
              <a:avLst/>
            </a:prstGeom>
            <a:ln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文本框 117">
              <a:extLst>
                <a:ext uri="{FF2B5EF4-FFF2-40B4-BE49-F238E27FC236}">
                  <a16:creationId xmlns:a16="http://schemas.microsoft.com/office/drawing/2014/main" id="{E5CBE72D-2CF2-4709-9FC4-BF672BAB1E98}"/>
                </a:ext>
              </a:extLst>
            </p:cNvPr>
            <p:cNvSpPr txBox="1"/>
            <p:nvPr/>
          </p:nvSpPr>
          <p:spPr>
            <a:xfrm>
              <a:off x="5903819" y="1565397"/>
              <a:ext cx="16117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转化计划</a:t>
              </a:r>
            </a:p>
          </p:txBody>
        </p:sp>
        <p:sp>
          <p:nvSpPr>
            <p:cNvPr id="119" name="文本框 118">
              <a:extLst>
                <a:ext uri="{FF2B5EF4-FFF2-40B4-BE49-F238E27FC236}">
                  <a16:creationId xmlns:a16="http://schemas.microsoft.com/office/drawing/2014/main" id="{54EADE00-8C21-43C0-858D-FD5EC2228557}"/>
                </a:ext>
              </a:extLst>
            </p:cNvPr>
            <p:cNvSpPr txBox="1"/>
            <p:nvPr/>
          </p:nvSpPr>
          <p:spPr>
            <a:xfrm>
              <a:off x="5903819" y="2076076"/>
              <a:ext cx="2138018" cy="6252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defTabSz="457200">
                <a:lnSpc>
                  <a:spcPct val="130000"/>
                </a:lnSpc>
                <a:defRPr sz="1600">
                  <a:solidFill>
                    <a:srgbClr val="44546A"/>
                  </a:solidFill>
                  <a:latin typeface="+mn-ea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请在此输入有关说明，以便于观众更好的理解。</a:t>
              </a:r>
            </a:p>
          </p:txBody>
        </p:sp>
      </p:grpSp>
      <p:grpSp>
        <p:nvGrpSpPr>
          <p:cNvPr id="120" name="组合 119">
            <a:extLst>
              <a:ext uri="{FF2B5EF4-FFF2-40B4-BE49-F238E27FC236}">
                <a16:creationId xmlns:a16="http://schemas.microsoft.com/office/drawing/2014/main" id="{93D7FAB8-E48B-4817-B5E7-0CD560E47DD0}"/>
              </a:ext>
            </a:extLst>
          </p:cNvPr>
          <p:cNvGrpSpPr/>
          <p:nvPr/>
        </p:nvGrpSpPr>
        <p:grpSpPr>
          <a:xfrm>
            <a:off x="9126120" y="1344559"/>
            <a:ext cx="2234306" cy="1437925"/>
            <a:chOff x="5807531" y="1565397"/>
            <a:chExt cx="2234306" cy="1437925"/>
          </a:xfrm>
        </p:grpSpPr>
        <p:cxnSp>
          <p:nvCxnSpPr>
            <p:cNvPr id="121" name="直接连接符 120">
              <a:extLst>
                <a:ext uri="{FF2B5EF4-FFF2-40B4-BE49-F238E27FC236}">
                  <a16:creationId xmlns:a16="http://schemas.microsoft.com/office/drawing/2014/main" id="{C5C75731-5672-44BF-9DB7-DE15C71FD848}"/>
                </a:ext>
              </a:extLst>
            </p:cNvPr>
            <p:cNvCxnSpPr>
              <a:cxnSpLocks/>
            </p:cNvCxnSpPr>
            <p:nvPr/>
          </p:nvCxnSpPr>
          <p:spPr>
            <a:xfrm>
              <a:off x="5807531" y="1910080"/>
              <a:ext cx="0" cy="1093242"/>
            </a:xfrm>
            <a:prstGeom prst="line">
              <a:avLst/>
            </a:prstGeom>
            <a:ln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文本框 121">
              <a:extLst>
                <a:ext uri="{FF2B5EF4-FFF2-40B4-BE49-F238E27FC236}">
                  <a16:creationId xmlns:a16="http://schemas.microsoft.com/office/drawing/2014/main" id="{088A1EF2-FD9F-4098-A770-56E0885DC4E4}"/>
                </a:ext>
              </a:extLst>
            </p:cNvPr>
            <p:cNvSpPr txBox="1"/>
            <p:nvPr/>
          </p:nvSpPr>
          <p:spPr>
            <a:xfrm>
              <a:off x="5903819" y="1565397"/>
              <a:ext cx="16117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团队计划</a:t>
              </a:r>
            </a:p>
          </p:txBody>
        </p:sp>
        <p:sp>
          <p:nvSpPr>
            <p:cNvPr id="123" name="文本框 122">
              <a:extLst>
                <a:ext uri="{FF2B5EF4-FFF2-40B4-BE49-F238E27FC236}">
                  <a16:creationId xmlns:a16="http://schemas.microsoft.com/office/drawing/2014/main" id="{8941AD46-A80E-4B62-9E4A-16F933E12BC9}"/>
                </a:ext>
              </a:extLst>
            </p:cNvPr>
            <p:cNvSpPr txBox="1"/>
            <p:nvPr/>
          </p:nvSpPr>
          <p:spPr>
            <a:xfrm>
              <a:off x="5903819" y="2076076"/>
              <a:ext cx="2138018" cy="6252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defTabSz="457200">
                <a:lnSpc>
                  <a:spcPct val="130000"/>
                </a:lnSpc>
                <a:defRPr sz="1600">
                  <a:solidFill>
                    <a:srgbClr val="44546A"/>
                  </a:solidFill>
                  <a:latin typeface="+mn-ea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请在此输入有关说明，以便于观众更好的理解。</a:t>
              </a:r>
            </a:p>
          </p:txBody>
        </p:sp>
      </p:grpSp>
      <p:grpSp>
        <p:nvGrpSpPr>
          <p:cNvPr id="129" name="组合 128">
            <a:extLst>
              <a:ext uri="{FF2B5EF4-FFF2-40B4-BE49-F238E27FC236}">
                <a16:creationId xmlns:a16="http://schemas.microsoft.com/office/drawing/2014/main" id="{430F5684-435D-4B2C-997B-E5283841956D}"/>
              </a:ext>
            </a:extLst>
          </p:cNvPr>
          <p:cNvGrpSpPr/>
          <p:nvPr/>
        </p:nvGrpSpPr>
        <p:grpSpPr>
          <a:xfrm flipV="1">
            <a:off x="7285521" y="4481915"/>
            <a:ext cx="2234306" cy="1437925"/>
            <a:chOff x="1965735" y="1565397"/>
            <a:chExt cx="2234306" cy="1437925"/>
          </a:xfrm>
        </p:grpSpPr>
        <p:cxnSp>
          <p:nvCxnSpPr>
            <p:cNvPr id="130" name="直接连接符 129">
              <a:extLst>
                <a:ext uri="{FF2B5EF4-FFF2-40B4-BE49-F238E27FC236}">
                  <a16:creationId xmlns:a16="http://schemas.microsoft.com/office/drawing/2014/main" id="{81AEC301-266E-4A7A-A307-EAE541128BAC}"/>
                </a:ext>
              </a:extLst>
            </p:cNvPr>
            <p:cNvCxnSpPr>
              <a:cxnSpLocks/>
            </p:cNvCxnSpPr>
            <p:nvPr/>
          </p:nvCxnSpPr>
          <p:spPr>
            <a:xfrm>
              <a:off x="1965735" y="1910080"/>
              <a:ext cx="0" cy="1093242"/>
            </a:xfrm>
            <a:prstGeom prst="line">
              <a:avLst/>
            </a:prstGeom>
            <a:ln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文本框 130">
              <a:extLst>
                <a:ext uri="{FF2B5EF4-FFF2-40B4-BE49-F238E27FC236}">
                  <a16:creationId xmlns:a16="http://schemas.microsoft.com/office/drawing/2014/main" id="{01D4EB6C-8155-4195-B484-7A57349C21FF}"/>
                </a:ext>
              </a:extLst>
            </p:cNvPr>
            <p:cNvSpPr txBox="1"/>
            <p:nvPr/>
          </p:nvSpPr>
          <p:spPr>
            <a:xfrm flipV="1">
              <a:off x="2062023" y="1565397"/>
              <a:ext cx="16117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推广计划</a:t>
              </a:r>
            </a:p>
          </p:txBody>
        </p:sp>
        <p:sp>
          <p:nvSpPr>
            <p:cNvPr id="132" name="文本框 131">
              <a:extLst>
                <a:ext uri="{FF2B5EF4-FFF2-40B4-BE49-F238E27FC236}">
                  <a16:creationId xmlns:a16="http://schemas.microsoft.com/office/drawing/2014/main" id="{C5897A39-44D5-4EC7-8223-30C031CAEEA2}"/>
                </a:ext>
              </a:extLst>
            </p:cNvPr>
            <p:cNvSpPr txBox="1"/>
            <p:nvPr/>
          </p:nvSpPr>
          <p:spPr>
            <a:xfrm flipV="1">
              <a:off x="2062023" y="2076076"/>
              <a:ext cx="2138018" cy="6252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defTabSz="457200">
                <a:lnSpc>
                  <a:spcPct val="130000"/>
                </a:lnSpc>
                <a:defRPr sz="1600">
                  <a:solidFill>
                    <a:srgbClr val="44546A"/>
                  </a:solidFill>
                  <a:latin typeface="+mn-ea"/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请在此输入有关说明，以便于观众更好的理解。</a:t>
              </a:r>
            </a:p>
          </p:txBody>
        </p:sp>
      </p:grpSp>
      <p:sp>
        <p:nvSpPr>
          <p:cNvPr id="135" name="Freeform 77">
            <a:extLst>
              <a:ext uri="{FF2B5EF4-FFF2-40B4-BE49-F238E27FC236}">
                <a16:creationId xmlns:a16="http://schemas.microsoft.com/office/drawing/2014/main" id="{B003F1C5-AB55-4108-8086-DEF7F3BE8826}"/>
              </a:ext>
            </a:extLst>
          </p:cNvPr>
          <p:cNvSpPr>
            <a:spLocks noEditPoints="1"/>
          </p:cNvSpPr>
          <p:nvPr/>
        </p:nvSpPr>
        <p:spPr bwMode="auto">
          <a:xfrm>
            <a:off x="8869502" y="3287566"/>
            <a:ext cx="513235" cy="631919"/>
          </a:xfrm>
          <a:custGeom>
            <a:avLst/>
            <a:gdLst>
              <a:gd name="T0" fmla="*/ 106 w 156"/>
              <a:gd name="T1" fmla="*/ 96 h 192"/>
              <a:gd name="T2" fmla="*/ 50 w 156"/>
              <a:gd name="T3" fmla="*/ 96 h 192"/>
              <a:gd name="T4" fmla="*/ 40 w 156"/>
              <a:gd name="T5" fmla="*/ 106 h 192"/>
              <a:gd name="T6" fmla="*/ 50 w 156"/>
              <a:gd name="T7" fmla="*/ 116 h 192"/>
              <a:gd name="T8" fmla="*/ 106 w 156"/>
              <a:gd name="T9" fmla="*/ 116 h 192"/>
              <a:gd name="T10" fmla="*/ 116 w 156"/>
              <a:gd name="T11" fmla="*/ 106 h 192"/>
              <a:gd name="T12" fmla="*/ 106 w 156"/>
              <a:gd name="T13" fmla="*/ 96 h 192"/>
              <a:gd name="T14" fmla="*/ 106 w 156"/>
              <a:gd name="T15" fmla="*/ 132 h 192"/>
              <a:gd name="T16" fmla="*/ 50 w 156"/>
              <a:gd name="T17" fmla="*/ 132 h 192"/>
              <a:gd name="T18" fmla="*/ 40 w 156"/>
              <a:gd name="T19" fmla="*/ 142 h 192"/>
              <a:gd name="T20" fmla="*/ 50 w 156"/>
              <a:gd name="T21" fmla="*/ 152 h 192"/>
              <a:gd name="T22" fmla="*/ 106 w 156"/>
              <a:gd name="T23" fmla="*/ 152 h 192"/>
              <a:gd name="T24" fmla="*/ 116 w 156"/>
              <a:gd name="T25" fmla="*/ 142 h 192"/>
              <a:gd name="T26" fmla="*/ 106 w 156"/>
              <a:gd name="T27" fmla="*/ 132 h 192"/>
              <a:gd name="T28" fmla="*/ 0 w 156"/>
              <a:gd name="T29" fmla="*/ 176 h 192"/>
              <a:gd name="T30" fmla="*/ 16 w 156"/>
              <a:gd name="T31" fmla="*/ 192 h 192"/>
              <a:gd name="T32" fmla="*/ 140 w 156"/>
              <a:gd name="T33" fmla="*/ 192 h 192"/>
              <a:gd name="T34" fmla="*/ 156 w 156"/>
              <a:gd name="T35" fmla="*/ 176 h 192"/>
              <a:gd name="T36" fmla="*/ 156 w 156"/>
              <a:gd name="T37" fmla="*/ 40 h 192"/>
              <a:gd name="T38" fmla="*/ 140 w 156"/>
              <a:gd name="T39" fmla="*/ 24 h 192"/>
              <a:gd name="T40" fmla="*/ 107 w 156"/>
              <a:gd name="T41" fmla="*/ 24 h 192"/>
              <a:gd name="T42" fmla="*/ 78 w 156"/>
              <a:gd name="T43" fmla="*/ 0 h 192"/>
              <a:gd name="T44" fmla="*/ 49 w 156"/>
              <a:gd name="T45" fmla="*/ 24 h 192"/>
              <a:gd name="T46" fmla="*/ 16 w 156"/>
              <a:gd name="T47" fmla="*/ 24 h 192"/>
              <a:gd name="T48" fmla="*/ 0 w 156"/>
              <a:gd name="T49" fmla="*/ 40 h 192"/>
              <a:gd name="T50" fmla="*/ 0 w 156"/>
              <a:gd name="T51" fmla="*/ 176 h 192"/>
              <a:gd name="T52" fmla="*/ 29 w 156"/>
              <a:gd name="T53" fmla="*/ 44 h 192"/>
              <a:gd name="T54" fmla="*/ 48 w 156"/>
              <a:gd name="T55" fmla="*/ 44 h 192"/>
              <a:gd name="T56" fmla="*/ 48 w 156"/>
              <a:gd name="T57" fmla="*/ 51 h 192"/>
              <a:gd name="T58" fmla="*/ 57 w 156"/>
              <a:gd name="T59" fmla="*/ 60 h 192"/>
              <a:gd name="T60" fmla="*/ 99 w 156"/>
              <a:gd name="T61" fmla="*/ 60 h 192"/>
              <a:gd name="T62" fmla="*/ 108 w 156"/>
              <a:gd name="T63" fmla="*/ 51 h 192"/>
              <a:gd name="T64" fmla="*/ 108 w 156"/>
              <a:gd name="T65" fmla="*/ 44 h 192"/>
              <a:gd name="T66" fmla="*/ 127 w 156"/>
              <a:gd name="T67" fmla="*/ 44 h 192"/>
              <a:gd name="T68" fmla="*/ 136 w 156"/>
              <a:gd name="T69" fmla="*/ 53 h 192"/>
              <a:gd name="T70" fmla="*/ 136 w 156"/>
              <a:gd name="T71" fmla="*/ 163 h 192"/>
              <a:gd name="T72" fmla="*/ 127 w 156"/>
              <a:gd name="T73" fmla="*/ 172 h 192"/>
              <a:gd name="T74" fmla="*/ 29 w 156"/>
              <a:gd name="T75" fmla="*/ 172 h 192"/>
              <a:gd name="T76" fmla="*/ 20 w 156"/>
              <a:gd name="T77" fmla="*/ 163 h 192"/>
              <a:gd name="T78" fmla="*/ 20 w 156"/>
              <a:gd name="T79" fmla="*/ 53 h 192"/>
              <a:gd name="T80" fmla="*/ 29 w 156"/>
              <a:gd name="T81" fmla="*/ 44 h 192"/>
              <a:gd name="T82" fmla="*/ 68 w 156"/>
              <a:gd name="T83" fmla="*/ 30 h 192"/>
              <a:gd name="T84" fmla="*/ 78 w 156"/>
              <a:gd name="T85" fmla="*/ 20 h 192"/>
              <a:gd name="T86" fmla="*/ 88 w 156"/>
              <a:gd name="T87" fmla="*/ 30 h 192"/>
              <a:gd name="T88" fmla="*/ 78 w 156"/>
              <a:gd name="T89" fmla="*/ 40 h 192"/>
              <a:gd name="T90" fmla="*/ 68 w 156"/>
              <a:gd name="T91" fmla="*/ 3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6" h="192">
                <a:moveTo>
                  <a:pt x="106" y="96"/>
                </a:moveTo>
                <a:cubicBezTo>
                  <a:pt x="50" y="96"/>
                  <a:pt x="50" y="96"/>
                  <a:pt x="50" y="96"/>
                </a:cubicBezTo>
                <a:cubicBezTo>
                  <a:pt x="44" y="96"/>
                  <a:pt x="40" y="100"/>
                  <a:pt x="40" y="106"/>
                </a:cubicBezTo>
                <a:cubicBezTo>
                  <a:pt x="40" y="112"/>
                  <a:pt x="44" y="116"/>
                  <a:pt x="50" y="116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12" y="116"/>
                  <a:pt x="116" y="112"/>
                  <a:pt x="116" y="106"/>
                </a:cubicBezTo>
                <a:cubicBezTo>
                  <a:pt x="116" y="100"/>
                  <a:pt x="112" y="96"/>
                  <a:pt x="106" y="96"/>
                </a:cubicBezTo>
                <a:close/>
                <a:moveTo>
                  <a:pt x="106" y="132"/>
                </a:moveTo>
                <a:cubicBezTo>
                  <a:pt x="50" y="132"/>
                  <a:pt x="50" y="132"/>
                  <a:pt x="50" y="132"/>
                </a:cubicBezTo>
                <a:cubicBezTo>
                  <a:pt x="44" y="132"/>
                  <a:pt x="40" y="136"/>
                  <a:pt x="40" y="142"/>
                </a:cubicBezTo>
                <a:cubicBezTo>
                  <a:pt x="40" y="148"/>
                  <a:pt x="44" y="152"/>
                  <a:pt x="50" y="152"/>
                </a:cubicBezTo>
                <a:cubicBezTo>
                  <a:pt x="106" y="152"/>
                  <a:pt x="106" y="152"/>
                  <a:pt x="106" y="152"/>
                </a:cubicBezTo>
                <a:cubicBezTo>
                  <a:pt x="112" y="152"/>
                  <a:pt x="116" y="148"/>
                  <a:pt x="116" y="142"/>
                </a:cubicBezTo>
                <a:cubicBezTo>
                  <a:pt x="116" y="136"/>
                  <a:pt x="112" y="132"/>
                  <a:pt x="106" y="132"/>
                </a:cubicBezTo>
                <a:close/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40" y="192"/>
                  <a:pt x="140" y="192"/>
                  <a:pt x="140" y="192"/>
                </a:cubicBezTo>
                <a:cubicBezTo>
                  <a:pt x="149" y="192"/>
                  <a:pt x="156" y="185"/>
                  <a:pt x="156" y="176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56" y="31"/>
                  <a:pt x="149" y="24"/>
                  <a:pt x="140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5" y="10"/>
                  <a:pt x="93" y="0"/>
                  <a:pt x="78" y="0"/>
                </a:cubicBezTo>
                <a:cubicBezTo>
                  <a:pt x="63" y="0"/>
                  <a:pt x="51" y="10"/>
                  <a:pt x="49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7" y="24"/>
                  <a:pt x="0" y="31"/>
                  <a:pt x="0" y="40"/>
                </a:cubicBezTo>
                <a:lnTo>
                  <a:pt x="0" y="176"/>
                </a:lnTo>
                <a:close/>
                <a:moveTo>
                  <a:pt x="29" y="44"/>
                </a:moveTo>
                <a:cubicBezTo>
                  <a:pt x="48" y="44"/>
                  <a:pt x="48" y="44"/>
                  <a:pt x="48" y="44"/>
                </a:cubicBezTo>
                <a:cubicBezTo>
                  <a:pt x="48" y="51"/>
                  <a:pt x="48" y="51"/>
                  <a:pt x="48" y="51"/>
                </a:cubicBezTo>
                <a:cubicBezTo>
                  <a:pt x="48" y="56"/>
                  <a:pt x="52" y="60"/>
                  <a:pt x="57" y="60"/>
                </a:cubicBezTo>
                <a:cubicBezTo>
                  <a:pt x="99" y="60"/>
                  <a:pt x="99" y="60"/>
                  <a:pt x="99" y="60"/>
                </a:cubicBezTo>
                <a:cubicBezTo>
                  <a:pt x="104" y="60"/>
                  <a:pt x="108" y="56"/>
                  <a:pt x="108" y="51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32" y="44"/>
                  <a:pt x="136" y="48"/>
                  <a:pt x="136" y="53"/>
                </a:cubicBezTo>
                <a:cubicBezTo>
                  <a:pt x="136" y="163"/>
                  <a:pt x="136" y="163"/>
                  <a:pt x="136" y="163"/>
                </a:cubicBezTo>
                <a:cubicBezTo>
                  <a:pt x="136" y="168"/>
                  <a:pt x="132" y="172"/>
                  <a:pt x="127" y="172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24" y="172"/>
                  <a:pt x="20" y="168"/>
                  <a:pt x="20" y="163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48"/>
                  <a:pt x="24" y="44"/>
                  <a:pt x="29" y="44"/>
                </a:cubicBezTo>
                <a:close/>
                <a:moveTo>
                  <a:pt x="68" y="30"/>
                </a:moveTo>
                <a:cubicBezTo>
                  <a:pt x="68" y="24"/>
                  <a:pt x="72" y="20"/>
                  <a:pt x="78" y="20"/>
                </a:cubicBezTo>
                <a:cubicBezTo>
                  <a:pt x="84" y="20"/>
                  <a:pt x="88" y="24"/>
                  <a:pt x="88" y="30"/>
                </a:cubicBezTo>
                <a:cubicBezTo>
                  <a:pt x="88" y="36"/>
                  <a:pt x="84" y="40"/>
                  <a:pt x="78" y="40"/>
                </a:cubicBezTo>
                <a:cubicBezTo>
                  <a:pt x="72" y="40"/>
                  <a:pt x="68" y="36"/>
                  <a:pt x="68" y="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6" name="Freeform 78">
            <a:extLst>
              <a:ext uri="{FF2B5EF4-FFF2-40B4-BE49-F238E27FC236}">
                <a16:creationId xmlns:a16="http://schemas.microsoft.com/office/drawing/2014/main" id="{59A08B39-902E-4EAC-BFE1-D2C4C11A8F65}"/>
              </a:ext>
            </a:extLst>
          </p:cNvPr>
          <p:cNvSpPr>
            <a:spLocks noEditPoints="1"/>
          </p:cNvSpPr>
          <p:nvPr/>
        </p:nvSpPr>
        <p:spPr bwMode="auto">
          <a:xfrm>
            <a:off x="7005450" y="3268900"/>
            <a:ext cx="628712" cy="631919"/>
          </a:xfrm>
          <a:custGeom>
            <a:avLst/>
            <a:gdLst>
              <a:gd name="T0" fmla="*/ 176 w 192"/>
              <a:gd name="T1" fmla="*/ 176 h 192"/>
              <a:gd name="T2" fmla="*/ 183 w 192"/>
              <a:gd name="T3" fmla="*/ 156 h 192"/>
              <a:gd name="T4" fmla="*/ 192 w 192"/>
              <a:gd name="T5" fmla="*/ 105 h 192"/>
              <a:gd name="T6" fmla="*/ 176 w 192"/>
              <a:gd name="T7" fmla="*/ 96 h 192"/>
              <a:gd name="T8" fmla="*/ 183 w 192"/>
              <a:gd name="T9" fmla="*/ 80 h 192"/>
              <a:gd name="T10" fmla="*/ 192 w 192"/>
              <a:gd name="T11" fmla="*/ 29 h 192"/>
              <a:gd name="T12" fmla="*/ 176 w 192"/>
              <a:gd name="T13" fmla="*/ 20 h 192"/>
              <a:gd name="T14" fmla="*/ 160 w 192"/>
              <a:gd name="T15" fmla="*/ 0 h 192"/>
              <a:gd name="T16" fmla="*/ 20 w 192"/>
              <a:gd name="T17" fmla="*/ 16 h 192"/>
              <a:gd name="T18" fmla="*/ 10 w 192"/>
              <a:gd name="T19" fmla="*/ 32 h 192"/>
              <a:gd name="T20" fmla="*/ 10 w 192"/>
              <a:gd name="T21" fmla="*/ 52 h 192"/>
              <a:gd name="T22" fmla="*/ 20 w 192"/>
              <a:gd name="T23" fmla="*/ 68 h 192"/>
              <a:gd name="T24" fmla="*/ 0 w 192"/>
              <a:gd name="T25" fmla="*/ 78 h 192"/>
              <a:gd name="T26" fmla="*/ 20 w 192"/>
              <a:gd name="T27" fmla="*/ 88 h 192"/>
              <a:gd name="T28" fmla="*/ 10 w 192"/>
              <a:gd name="T29" fmla="*/ 104 h 192"/>
              <a:gd name="T30" fmla="*/ 10 w 192"/>
              <a:gd name="T31" fmla="*/ 124 h 192"/>
              <a:gd name="T32" fmla="*/ 20 w 192"/>
              <a:gd name="T33" fmla="*/ 140 h 192"/>
              <a:gd name="T34" fmla="*/ 0 w 192"/>
              <a:gd name="T35" fmla="*/ 150 h 192"/>
              <a:gd name="T36" fmla="*/ 20 w 192"/>
              <a:gd name="T37" fmla="*/ 160 h 192"/>
              <a:gd name="T38" fmla="*/ 36 w 192"/>
              <a:gd name="T39" fmla="*/ 192 h 192"/>
              <a:gd name="T40" fmla="*/ 40 w 192"/>
              <a:gd name="T41" fmla="*/ 163 h 192"/>
              <a:gd name="T42" fmla="*/ 54 w 192"/>
              <a:gd name="T43" fmla="*/ 160 h 192"/>
              <a:gd name="T44" fmla="*/ 54 w 192"/>
              <a:gd name="T45" fmla="*/ 140 h 192"/>
              <a:gd name="T46" fmla="*/ 40 w 192"/>
              <a:gd name="T47" fmla="*/ 124 h 192"/>
              <a:gd name="T48" fmla="*/ 64 w 192"/>
              <a:gd name="T49" fmla="*/ 114 h 192"/>
              <a:gd name="T50" fmla="*/ 40 w 192"/>
              <a:gd name="T51" fmla="*/ 104 h 192"/>
              <a:gd name="T52" fmla="*/ 54 w 192"/>
              <a:gd name="T53" fmla="*/ 88 h 192"/>
              <a:gd name="T54" fmla="*/ 54 w 192"/>
              <a:gd name="T55" fmla="*/ 68 h 192"/>
              <a:gd name="T56" fmla="*/ 40 w 192"/>
              <a:gd name="T57" fmla="*/ 52 h 192"/>
              <a:gd name="T58" fmla="*/ 64 w 192"/>
              <a:gd name="T59" fmla="*/ 42 h 192"/>
              <a:gd name="T60" fmla="*/ 40 w 192"/>
              <a:gd name="T61" fmla="*/ 32 h 192"/>
              <a:gd name="T62" fmla="*/ 49 w 192"/>
              <a:gd name="T63" fmla="*/ 20 h 192"/>
              <a:gd name="T64" fmla="*/ 84 w 192"/>
              <a:gd name="T65" fmla="*/ 29 h 192"/>
              <a:gd name="T66" fmla="*/ 75 w 192"/>
              <a:gd name="T67" fmla="*/ 172 h 192"/>
              <a:gd name="T68" fmla="*/ 40 w 192"/>
              <a:gd name="T69" fmla="*/ 16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2" h="192">
                <a:moveTo>
                  <a:pt x="160" y="192"/>
                </a:moveTo>
                <a:cubicBezTo>
                  <a:pt x="169" y="192"/>
                  <a:pt x="176" y="185"/>
                  <a:pt x="176" y="176"/>
                </a:cubicBezTo>
                <a:cubicBezTo>
                  <a:pt x="176" y="156"/>
                  <a:pt x="176" y="156"/>
                  <a:pt x="176" y="156"/>
                </a:cubicBezTo>
                <a:cubicBezTo>
                  <a:pt x="183" y="156"/>
                  <a:pt x="183" y="156"/>
                  <a:pt x="183" y="156"/>
                </a:cubicBezTo>
                <a:cubicBezTo>
                  <a:pt x="188" y="156"/>
                  <a:pt x="192" y="152"/>
                  <a:pt x="192" y="147"/>
                </a:cubicBezTo>
                <a:cubicBezTo>
                  <a:pt x="192" y="105"/>
                  <a:pt x="192" y="105"/>
                  <a:pt x="192" y="105"/>
                </a:cubicBezTo>
                <a:cubicBezTo>
                  <a:pt x="192" y="100"/>
                  <a:pt x="188" y="96"/>
                  <a:pt x="183" y="96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83" y="80"/>
                  <a:pt x="183" y="80"/>
                  <a:pt x="183" y="80"/>
                </a:cubicBezTo>
                <a:cubicBezTo>
                  <a:pt x="188" y="80"/>
                  <a:pt x="192" y="76"/>
                  <a:pt x="192" y="71"/>
                </a:cubicBezTo>
                <a:cubicBezTo>
                  <a:pt x="192" y="29"/>
                  <a:pt x="192" y="29"/>
                  <a:pt x="192" y="29"/>
                </a:cubicBezTo>
                <a:cubicBezTo>
                  <a:pt x="192" y="24"/>
                  <a:pt x="188" y="20"/>
                  <a:pt x="183" y="20"/>
                </a:cubicBezTo>
                <a:cubicBezTo>
                  <a:pt x="176" y="20"/>
                  <a:pt x="176" y="20"/>
                  <a:pt x="176" y="2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32"/>
                  <a:pt x="20" y="32"/>
                  <a:pt x="2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4" y="32"/>
                  <a:pt x="0" y="36"/>
                  <a:pt x="0" y="42"/>
                </a:cubicBezTo>
                <a:cubicBezTo>
                  <a:pt x="0" y="48"/>
                  <a:pt x="4" y="52"/>
                  <a:pt x="10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68"/>
                  <a:pt x="20" y="68"/>
                  <a:pt x="20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4" y="68"/>
                  <a:pt x="0" y="72"/>
                  <a:pt x="0" y="78"/>
                </a:cubicBezTo>
                <a:cubicBezTo>
                  <a:pt x="0" y="84"/>
                  <a:pt x="4" y="88"/>
                  <a:pt x="10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4" y="104"/>
                  <a:pt x="0" y="108"/>
                  <a:pt x="0" y="114"/>
                </a:cubicBezTo>
                <a:cubicBezTo>
                  <a:pt x="0" y="120"/>
                  <a:pt x="4" y="124"/>
                  <a:pt x="10" y="124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140"/>
                  <a:pt x="20" y="140"/>
                  <a:pt x="2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4" y="140"/>
                  <a:pt x="0" y="144"/>
                  <a:pt x="0" y="150"/>
                </a:cubicBezTo>
                <a:cubicBezTo>
                  <a:pt x="0" y="156"/>
                  <a:pt x="4" y="160"/>
                  <a:pt x="10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0" y="176"/>
                  <a:pt x="20" y="176"/>
                  <a:pt x="20" y="176"/>
                </a:cubicBezTo>
                <a:cubicBezTo>
                  <a:pt x="20" y="185"/>
                  <a:pt x="27" y="192"/>
                  <a:pt x="36" y="192"/>
                </a:cubicBezTo>
                <a:lnTo>
                  <a:pt x="160" y="192"/>
                </a:lnTo>
                <a:close/>
                <a:moveTo>
                  <a:pt x="40" y="163"/>
                </a:moveTo>
                <a:cubicBezTo>
                  <a:pt x="40" y="160"/>
                  <a:pt x="40" y="160"/>
                  <a:pt x="40" y="160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60" y="160"/>
                  <a:pt x="64" y="156"/>
                  <a:pt x="64" y="150"/>
                </a:cubicBezTo>
                <a:cubicBezTo>
                  <a:pt x="64" y="144"/>
                  <a:pt x="60" y="140"/>
                  <a:pt x="54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60" y="124"/>
                  <a:pt x="64" y="120"/>
                  <a:pt x="64" y="114"/>
                </a:cubicBezTo>
                <a:cubicBezTo>
                  <a:pt x="64" y="108"/>
                  <a:pt x="60" y="104"/>
                  <a:pt x="54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0" y="88"/>
                  <a:pt x="40" y="88"/>
                  <a:pt x="40" y="88"/>
                </a:cubicBezTo>
                <a:cubicBezTo>
                  <a:pt x="54" y="88"/>
                  <a:pt x="54" y="88"/>
                  <a:pt x="54" y="88"/>
                </a:cubicBezTo>
                <a:cubicBezTo>
                  <a:pt x="60" y="88"/>
                  <a:pt x="64" y="84"/>
                  <a:pt x="64" y="78"/>
                </a:cubicBezTo>
                <a:cubicBezTo>
                  <a:pt x="64" y="72"/>
                  <a:pt x="60" y="68"/>
                  <a:pt x="5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52"/>
                  <a:pt x="40" y="52"/>
                  <a:pt x="4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60" y="52"/>
                  <a:pt x="64" y="48"/>
                  <a:pt x="64" y="42"/>
                </a:cubicBezTo>
                <a:cubicBezTo>
                  <a:pt x="64" y="36"/>
                  <a:pt x="60" y="32"/>
                  <a:pt x="54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4"/>
                  <a:pt x="44" y="20"/>
                  <a:pt x="49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80" y="20"/>
                  <a:pt x="84" y="24"/>
                  <a:pt x="84" y="29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84" y="168"/>
                  <a:pt x="80" y="172"/>
                  <a:pt x="75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2"/>
                  <a:pt x="40" y="168"/>
                  <a:pt x="40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7" name="Freeform 79">
            <a:extLst>
              <a:ext uri="{FF2B5EF4-FFF2-40B4-BE49-F238E27FC236}">
                <a16:creationId xmlns:a16="http://schemas.microsoft.com/office/drawing/2014/main" id="{E81C9D0C-039A-4E50-BED2-7A25AFD7D108}"/>
              </a:ext>
            </a:extLst>
          </p:cNvPr>
          <p:cNvSpPr>
            <a:spLocks noEditPoints="1"/>
          </p:cNvSpPr>
          <p:nvPr/>
        </p:nvSpPr>
        <p:spPr bwMode="auto">
          <a:xfrm>
            <a:off x="5141400" y="3268900"/>
            <a:ext cx="628712" cy="631919"/>
          </a:xfrm>
          <a:custGeom>
            <a:avLst/>
            <a:gdLst>
              <a:gd name="T0" fmla="*/ 0 w 192"/>
              <a:gd name="T1" fmla="*/ 176 h 192"/>
              <a:gd name="T2" fmla="*/ 16 w 192"/>
              <a:gd name="T3" fmla="*/ 192 h 192"/>
              <a:gd name="T4" fmla="*/ 176 w 192"/>
              <a:gd name="T5" fmla="*/ 192 h 192"/>
              <a:gd name="T6" fmla="*/ 192 w 192"/>
              <a:gd name="T7" fmla="*/ 176 h 192"/>
              <a:gd name="T8" fmla="*/ 192 w 192"/>
              <a:gd name="T9" fmla="*/ 36 h 192"/>
              <a:gd name="T10" fmla="*/ 176 w 192"/>
              <a:gd name="T11" fmla="*/ 20 h 192"/>
              <a:gd name="T12" fmla="*/ 160 w 192"/>
              <a:gd name="T13" fmla="*/ 20 h 192"/>
              <a:gd name="T14" fmla="*/ 160 w 192"/>
              <a:gd name="T15" fmla="*/ 10 h 192"/>
              <a:gd name="T16" fmla="*/ 150 w 192"/>
              <a:gd name="T17" fmla="*/ 0 h 192"/>
              <a:gd name="T18" fmla="*/ 140 w 192"/>
              <a:gd name="T19" fmla="*/ 10 h 192"/>
              <a:gd name="T20" fmla="*/ 140 w 192"/>
              <a:gd name="T21" fmla="*/ 20 h 192"/>
              <a:gd name="T22" fmla="*/ 124 w 192"/>
              <a:gd name="T23" fmla="*/ 20 h 192"/>
              <a:gd name="T24" fmla="*/ 124 w 192"/>
              <a:gd name="T25" fmla="*/ 10 h 192"/>
              <a:gd name="T26" fmla="*/ 114 w 192"/>
              <a:gd name="T27" fmla="*/ 0 h 192"/>
              <a:gd name="T28" fmla="*/ 104 w 192"/>
              <a:gd name="T29" fmla="*/ 10 h 192"/>
              <a:gd name="T30" fmla="*/ 104 w 192"/>
              <a:gd name="T31" fmla="*/ 20 h 192"/>
              <a:gd name="T32" fmla="*/ 88 w 192"/>
              <a:gd name="T33" fmla="*/ 20 h 192"/>
              <a:gd name="T34" fmla="*/ 88 w 192"/>
              <a:gd name="T35" fmla="*/ 10 h 192"/>
              <a:gd name="T36" fmla="*/ 78 w 192"/>
              <a:gd name="T37" fmla="*/ 0 h 192"/>
              <a:gd name="T38" fmla="*/ 68 w 192"/>
              <a:gd name="T39" fmla="*/ 10 h 192"/>
              <a:gd name="T40" fmla="*/ 68 w 192"/>
              <a:gd name="T41" fmla="*/ 20 h 192"/>
              <a:gd name="T42" fmla="*/ 52 w 192"/>
              <a:gd name="T43" fmla="*/ 20 h 192"/>
              <a:gd name="T44" fmla="*/ 52 w 192"/>
              <a:gd name="T45" fmla="*/ 10 h 192"/>
              <a:gd name="T46" fmla="*/ 42 w 192"/>
              <a:gd name="T47" fmla="*/ 0 h 192"/>
              <a:gd name="T48" fmla="*/ 32 w 192"/>
              <a:gd name="T49" fmla="*/ 10 h 192"/>
              <a:gd name="T50" fmla="*/ 32 w 192"/>
              <a:gd name="T51" fmla="*/ 20 h 192"/>
              <a:gd name="T52" fmla="*/ 16 w 192"/>
              <a:gd name="T53" fmla="*/ 20 h 192"/>
              <a:gd name="T54" fmla="*/ 0 w 192"/>
              <a:gd name="T55" fmla="*/ 36 h 192"/>
              <a:gd name="T56" fmla="*/ 0 w 192"/>
              <a:gd name="T57" fmla="*/ 176 h 192"/>
              <a:gd name="T58" fmla="*/ 29 w 192"/>
              <a:gd name="T59" fmla="*/ 40 h 192"/>
              <a:gd name="T60" fmla="*/ 32 w 192"/>
              <a:gd name="T61" fmla="*/ 40 h 192"/>
              <a:gd name="T62" fmla="*/ 32 w 192"/>
              <a:gd name="T63" fmla="*/ 54 h 192"/>
              <a:gd name="T64" fmla="*/ 42 w 192"/>
              <a:gd name="T65" fmla="*/ 64 h 192"/>
              <a:gd name="T66" fmla="*/ 52 w 192"/>
              <a:gd name="T67" fmla="*/ 54 h 192"/>
              <a:gd name="T68" fmla="*/ 52 w 192"/>
              <a:gd name="T69" fmla="*/ 40 h 192"/>
              <a:gd name="T70" fmla="*/ 68 w 192"/>
              <a:gd name="T71" fmla="*/ 40 h 192"/>
              <a:gd name="T72" fmla="*/ 68 w 192"/>
              <a:gd name="T73" fmla="*/ 54 h 192"/>
              <a:gd name="T74" fmla="*/ 78 w 192"/>
              <a:gd name="T75" fmla="*/ 64 h 192"/>
              <a:gd name="T76" fmla="*/ 88 w 192"/>
              <a:gd name="T77" fmla="*/ 54 h 192"/>
              <a:gd name="T78" fmla="*/ 88 w 192"/>
              <a:gd name="T79" fmla="*/ 40 h 192"/>
              <a:gd name="T80" fmla="*/ 104 w 192"/>
              <a:gd name="T81" fmla="*/ 40 h 192"/>
              <a:gd name="T82" fmla="*/ 104 w 192"/>
              <a:gd name="T83" fmla="*/ 54 h 192"/>
              <a:gd name="T84" fmla="*/ 114 w 192"/>
              <a:gd name="T85" fmla="*/ 64 h 192"/>
              <a:gd name="T86" fmla="*/ 124 w 192"/>
              <a:gd name="T87" fmla="*/ 54 h 192"/>
              <a:gd name="T88" fmla="*/ 124 w 192"/>
              <a:gd name="T89" fmla="*/ 40 h 192"/>
              <a:gd name="T90" fmla="*/ 140 w 192"/>
              <a:gd name="T91" fmla="*/ 40 h 192"/>
              <a:gd name="T92" fmla="*/ 140 w 192"/>
              <a:gd name="T93" fmla="*/ 54 h 192"/>
              <a:gd name="T94" fmla="*/ 150 w 192"/>
              <a:gd name="T95" fmla="*/ 64 h 192"/>
              <a:gd name="T96" fmla="*/ 160 w 192"/>
              <a:gd name="T97" fmla="*/ 54 h 192"/>
              <a:gd name="T98" fmla="*/ 160 w 192"/>
              <a:gd name="T99" fmla="*/ 40 h 192"/>
              <a:gd name="T100" fmla="*/ 163 w 192"/>
              <a:gd name="T101" fmla="*/ 40 h 192"/>
              <a:gd name="T102" fmla="*/ 172 w 192"/>
              <a:gd name="T103" fmla="*/ 49 h 192"/>
              <a:gd name="T104" fmla="*/ 172 w 192"/>
              <a:gd name="T105" fmla="*/ 91 h 192"/>
              <a:gd name="T106" fmla="*/ 163 w 192"/>
              <a:gd name="T107" fmla="*/ 100 h 192"/>
              <a:gd name="T108" fmla="*/ 29 w 192"/>
              <a:gd name="T109" fmla="*/ 100 h 192"/>
              <a:gd name="T110" fmla="*/ 20 w 192"/>
              <a:gd name="T111" fmla="*/ 91 h 192"/>
              <a:gd name="T112" fmla="*/ 20 w 192"/>
              <a:gd name="T113" fmla="*/ 49 h 192"/>
              <a:gd name="T114" fmla="*/ 29 w 192"/>
              <a:gd name="T115" fmla="*/ 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2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85" y="192"/>
                  <a:pt x="192" y="185"/>
                  <a:pt x="192" y="17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2" y="27"/>
                  <a:pt x="185" y="20"/>
                  <a:pt x="176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4"/>
                  <a:pt x="156" y="0"/>
                  <a:pt x="150" y="0"/>
                </a:cubicBezTo>
                <a:cubicBezTo>
                  <a:pt x="144" y="0"/>
                  <a:pt x="140" y="4"/>
                  <a:pt x="140" y="10"/>
                </a:cubicBezTo>
                <a:cubicBezTo>
                  <a:pt x="140" y="20"/>
                  <a:pt x="140" y="20"/>
                  <a:pt x="140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10"/>
                  <a:pt x="124" y="10"/>
                  <a:pt x="124" y="10"/>
                </a:cubicBezTo>
                <a:cubicBezTo>
                  <a:pt x="124" y="4"/>
                  <a:pt x="120" y="0"/>
                  <a:pt x="114" y="0"/>
                </a:cubicBezTo>
                <a:cubicBezTo>
                  <a:pt x="108" y="0"/>
                  <a:pt x="104" y="4"/>
                  <a:pt x="104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0"/>
                  <a:pt x="88" y="10"/>
                  <a:pt x="88" y="10"/>
                </a:cubicBezTo>
                <a:cubicBezTo>
                  <a:pt x="88" y="4"/>
                  <a:pt x="84" y="0"/>
                  <a:pt x="78" y="0"/>
                </a:cubicBezTo>
                <a:cubicBezTo>
                  <a:pt x="72" y="0"/>
                  <a:pt x="68" y="4"/>
                  <a:pt x="68" y="10"/>
                </a:cubicBezTo>
                <a:cubicBezTo>
                  <a:pt x="68" y="20"/>
                  <a:pt x="68" y="20"/>
                  <a:pt x="68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4"/>
                  <a:pt x="48" y="0"/>
                  <a:pt x="42" y="0"/>
                </a:cubicBezTo>
                <a:cubicBezTo>
                  <a:pt x="36" y="0"/>
                  <a:pt x="32" y="4"/>
                  <a:pt x="32" y="10"/>
                </a:cubicBezTo>
                <a:cubicBezTo>
                  <a:pt x="32" y="20"/>
                  <a:pt x="32" y="20"/>
                  <a:pt x="32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7" y="20"/>
                  <a:pt x="0" y="27"/>
                  <a:pt x="0" y="36"/>
                </a:cubicBezTo>
                <a:lnTo>
                  <a:pt x="0" y="176"/>
                </a:lnTo>
                <a:close/>
                <a:moveTo>
                  <a:pt x="29" y="40"/>
                </a:moveTo>
                <a:cubicBezTo>
                  <a:pt x="32" y="40"/>
                  <a:pt x="32" y="40"/>
                  <a:pt x="32" y="40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60"/>
                  <a:pt x="36" y="64"/>
                  <a:pt x="42" y="64"/>
                </a:cubicBezTo>
                <a:cubicBezTo>
                  <a:pt x="48" y="64"/>
                  <a:pt x="52" y="60"/>
                  <a:pt x="52" y="54"/>
                </a:cubicBezTo>
                <a:cubicBezTo>
                  <a:pt x="52" y="40"/>
                  <a:pt x="52" y="40"/>
                  <a:pt x="52" y="40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54"/>
                  <a:pt x="68" y="54"/>
                  <a:pt x="68" y="54"/>
                </a:cubicBezTo>
                <a:cubicBezTo>
                  <a:pt x="68" y="60"/>
                  <a:pt x="72" y="64"/>
                  <a:pt x="78" y="64"/>
                </a:cubicBezTo>
                <a:cubicBezTo>
                  <a:pt x="84" y="64"/>
                  <a:pt x="88" y="60"/>
                  <a:pt x="88" y="54"/>
                </a:cubicBezTo>
                <a:cubicBezTo>
                  <a:pt x="88" y="40"/>
                  <a:pt x="88" y="40"/>
                  <a:pt x="88" y="4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60"/>
                  <a:pt x="108" y="64"/>
                  <a:pt x="114" y="64"/>
                </a:cubicBezTo>
                <a:cubicBezTo>
                  <a:pt x="120" y="64"/>
                  <a:pt x="124" y="60"/>
                  <a:pt x="124" y="54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54"/>
                  <a:pt x="140" y="54"/>
                  <a:pt x="140" y="54"/>
                </a:cubicBezTo>
                <a:cubicBezTo>
                  <a:pt x="140" y="60"/>
                  <a:pt x="144" y="64"/>
                  <a:pt x="150" y="64"/>
                </a:cubicBezTo>
                <a:cubicBezTo>
                  <a:pt x="156" y="64"/>
                  <a:pt x="160" y="60"/>
                  <a:pt x="160" y="54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68" y="40"/>
                  <a:pt x="172" y="44"/>
                  <a:pt x="172" y="49"/>
                </a:cubicBezTo>
                <a:cubicBezTo>
                  <a:pt x="172" y="91"/>
                  <a:pt x="172" y="91"/>
                  <a:pt x="172" y="91"/>
                </a:cubicBezTo>
                <a:cubicBezTo>
                  <a:pt x="172" y="96"/>
                  <a:pt x="168" y="100"/>
                  <a:pt x="163" y="100"/>
                </a:cubicBezTo>
                <a:cubicBezTo>
                  <a:pt x="29" y="100"/>
                  <a:pt x="29" y="100"/>
                  <a:pt x="29" y="100"/>
                </a:cubicBezTo>
                <a:cubicBezTo>
                  <a:pt x="24" y="100"/>
                  <a:pt x="20" y="96"/>
                  <a:pt x="20" y="91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4"/>
                  <a:pt x="24" y="40"/>
                  <a:pt x="29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8" name="Freeform 80">
            <a:extLst>
              <a:ext uri="{FF2B5EF4-FFF2-40B4-BE49-F238E27FC236}">
                <a16:creationId xmlns:a16="http://schemas.microsoft.com/office/drawing/2014/main" id="{97D3CBF5-4979-48B4-8934-CDB6917AAC30}"/>
              </a:ext>
            </a:extLst>
          </p:cNvPr>
          <p:cNvSpPr>
            <a:spLocks noEditPoints="1"/>
          </p:cNvSpPr>
          <p:nvPr/>
        </p:nvSpPr>
        <p:spPr bwMode="auto">
          <a:xfrm>
            <a:off x="3274142" y="3323439"/>
            <a:ext cx="631920" cy="538895"/>
          </a:xfrm>
          <a:custGeom>
            <a:avLst/>
            <a:gdLst>
              <a:gd name="T0" fmla="*/ 0 w 192"/>
              <a:gd name="T1" fmla="*/ 148 h 164"/>
              <a:gd name="T2" fmla="*/ 16 w 192"/>
              <a:gd name="T3" fmla="*/ 164 h 164"/>
              <a:gd name="T4" fmla="*/ 176 w 192"/>
              <a:gd name="T5" fmla="*/ 164 h 164"/>
              <a:gd name="T6" fmla="*/ 192 w 192"/>
              <a:gd name="T7" fmla="*/ 148 h 164"/>
              <a:gd name="T8" fmla="*/ 192 w 192"/>
              <a:gd name="T9" fmla="*/ 16 h 164"/>
              <a:gd name="T10" fmla="*/ 176 w 192"/>
              <a:gd name="T11" fmla="*/ 0 h 164"/>
              <a:gd name="T12" fmla="*/ 52 w 192"/>
              <a:gd name="T13" fmla="*/ 0 h 164"/>
              <a:gd name="T14" fmla="*/ 36 w 192"/>
              <a:gd name="T15" fmla="*/ 16 h 164"/>
              <a:gd name="T16" fmla="*/ 36 w 192"/>
              <a:gd name="T17" fmla="*/ 136 h 164"/>
              <a:gd name="T18" fmla="*/ 28 w 192"/>
              <a:gd name="T19" fmla="*/ 144 h 164"/>
              <a:gd name="T20" fmla="*/ 20 w 192"/>
              <a:gd name="T21" fmla="*/ 136 h 164"/>
              <a:gd name="T22" fmla="*/ 20 w 192"/>
              <a:gd name="T23" fmla="*/ 30 h 164"/>
              <a:gd name="T24" fmla="*/ 10 w 192"/>
              <a:gd name="T25" fmla="*/ 20 h 164"/>
              <a:gd name="T26" fmla="*/ 0 w 192"/>
              <a:gd name="T27" fmla="*/ 30 h 164"/>
              <a:gd name="T28" fmla="*/ 0 w 192"/>
              <a:gd name="T29" fmla="*/ 148 h 164"/>
              <a:gd name="T30" fmla="*/ 112 w 192"/>
              <a:gd name="T31" fmla="*/ 29 h 164"/>
              <a:gd name="T32" fmla="*/ 112 w 192"/>
              <a:gd name="T33" fmla="*/ 59 h 164"/>
              <a:gd name="T34" fmla="*/ 103 w 192"/>
              <a:gd name="T35" fmla="*/ 68 h 164"/>
              <a:gd name="T36" fmla="*/ 65 w 192"/>
              <a:gd name="T37" fmla="*/ 68 h 164"/>
              <a:gd name="T38" fmla="*/ 56 w 192"/>
              <a:gd name="T39" fmla="*/ 59 h 164"/>
              <a:gd name="T40" fmla="*/ 56 w 192"/>
              <a:gd name="T41" fmla="*/ 29 h 164"/>
              <a:gd name="T42" fmla="*/ 65 w 192"/>
              <a:gd name="T43" fmla="*/ 20 h 164"/>
              <a:gd name="T44" fmla="*/ 103 w 192"/>
              <a:gd name="T45" fmla="*/ 20 h 164"/>
              <a:gd name="T46" fmla="*/ 112 w 192"/>
              <a:gd name="T47" fmla="*/ 29 h 164"/>
              <a:gd name="T48" fmla="*/ 164 w 192"/>
              <a:gd name="T49" fmla="*/ 100 h 164"/>
              <a:gd name="T50" fmla="*/ 64 w 192"/>
              <a:gd name="T51" fmla="*/ 100 h 164"/>
              <a:gd name="T52" fmla="*/ 56 w 192"/>
              <a:gd name="T53" fmla="*/ 92 h 164"/>
              <a:gd name="T54" fmla="*/ 64 w 192"/>
              <a:gd name="T55" fmla="*/ 84 h 164"/>
              <a:gd name="T56" fmla="*/ 164 w 192"/>
              <a:gd name="T57" fmla="*/ 84 h 164"/>
              <a:gd name="T58" fmla="*/ 172 w 192"/>
              <a:gd name="T59" fmla="*/ 92 h 164"/>
              <a:gd name="T60" fmla="*/ 164 w 192"/>
              <a:gd name="T61" fmla="*/ 100 h 164"/>
              <a:gd name="T62" fmla="*/ 164 w 192"/>
              <a:gd name="T63" fmla="*/ 132 h 164"/>
              <a:gd name="T64" fmla="*/ 64 w 192"/>
              <a:gd name="T65" fmla="*/ 132 h 164"/>
              <a:gd name="T66" fmla="*/ 56 w 192"/>
              <a:gd name="T67" fmla="*/ 124 h 164"/>
              <a:gd name="T68" fmla="*/ 64 w 192"/>
              <a:gd name="T69" fmla="*/ 116 h 164"/>
              <a:gd name="T70" fmla="*/ 164 w 192"/>
              <a:gd name="T71" fmla="*/ 116 h 164"/>
              <a:gd name="T72" fmla="*/ 172 w 192"/>
              <a:gd name="T73" fmla="*/ 124 h 164"/>
              <a:gd name="T74" fmla="*/ 164 w 192"/>
              <a:gd name="T75" fmla="*/ 132 h 164"/>
              <a:gd name="T76" fmla="*/ 164 w 192"/>
              <a:gd name="T77" fmla="*/ 36 h 164"/>
              <a:gd name="T78" fmla="*/ 136 w 192"/>
              <a:gd name="T79" fmla="*/ 36 h 164"/>
              <a:gd name="T80" fmla="*/ 128 w 192"/>
              <a:gd name="T81" fmla="*/ 28 h 164"/>
              <a:gd name="T82" fmla="*/ 136 w 192"/>
              <a:gd name="T83" fmla="*/ 20 h 164"/>
              <a:gd name="T84" fmla="*/ 164 w 192"/>
              <a:gd name="T85" fmla="*/ 20 h 164"/>
              <a:gd name="T86" fmla="*/ 172 w 192"/>
              <a:gd name="T87" fmla="*/ 28 h 164"/>
              <a:gd name="T88" fmla="*/ 164 w 192"/>
              <a:gd name="T89" fmla="*/ 36 h 164"/>
              <a:gd name="T90" fmla="*/ 164 w 192"/>
              <a:gd name="T91" fmla="*/ 68 h 164"/>
              <a:gd name="T92" fmla="*/ 136 w 192"/>
              <a:gd name="T93" fmla="*/ 68 h 164"/>
              <a:gd name="T94" fmla="*/ 128 w 192"/>
              <a:gd name="T95" fmla="*/ 60 h 164"/>
              <a:gd name="T96" fmla="*/ 136 w 192"/>
              <a:gd name="T97" fmla="*/ 52 h 164"/>
              <a:gd name="T98" fmla="*/ 164 w 192"/>
              <a:gd name="T99" fmla="*/ 52 h 164"/>
              <a:gd name="T100" fmla="*/ 172 w 192"/>
              <a:gd name="T101" fmla="*/ 60 h 164"/>
              <a:gd name="T102" fmla="*/ 164 w 192"/>
              <a:gd name="T103" fmla="*/ 6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92" h="164">
                <a:moveTo>
                  <a:pt x="0" y="148"/>
                </a:moveTo>
                <a:cubicBezTo>
                  <a:pt x="0" y="157"/>
                  <a:pt x="7" y="164"/>
                  <a:pt x="16" y="164"/>
                </a:cubicBezTo>
                <a:cubicBezTo>
                  <a:pt x="176" y="164"/>
                  <a:pt x="176" y="164"/>
                  <a:pt x="176" y="164"/>
                </a:cubicBezTo>
                <a:cubicBezTo>
                  <a:pt x="185" y="164"/>
                  <a:pt x="192" y="157"/>
                  <a:pt x="192" y="148"/>
                </a:cubicBezTo>
                <a:cubicBezTo>
                  <a:pt x="192" y="16"/>
                  <a:pt x="192" y="16"/>
                  <a:pt x="192" y="16"/>
                </a:cubicBezTo>
                <a:cubicBezTo>
                  <a:pt x="192" y="7"/>
                  <a:pt x="185" y="0"/>
                  <a:pt x="17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3" y="0"/>
                  <a:pt x="36" y="7"/>
                  <a:pt x="36" y="1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140"/>
                  <a:pt x="32" y="144"/>
                  <a:pt x="28" y="144"/>
                </a:cubicBezTo>
                <a:cubicBezTo>
                  <a:pt x="24" y="144"/>
                  <a:pt x="20" y="140"/>
                  <a:pt x="20" y="136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4"/>
                  <a:pt x="16" y="20"/>
                  <a:pt x="10" y="20"/>
                </a:cubicBezTo>
                <a:cubicBezTo>
                  <a:pt x="4" y="20"/>
                  <a:pt x="0" y="24"/>
                  <a:pt x="0" y="30"/>
                </a:cubicBezTo>
                <a:lnTo>
                  <a:pt x="0" y="148"/>
                </a:lnTo>
                <a:close/>
                <a:moveTo>
                  <a:pt x="112" y="29"/>
                </a:moveTo>
                <a:cubicBezTo>
                  <a:pt x="112" y="59"/>
                  <a:pt x="112" y="59"/>
                  <a:pt x="112" y="59"/>
                </a:cubicBezTo>
                <a:cubicBezTo>
                  <a:pt x="112" y="64"/>
                  <a:pt x="108" y="68"/>
                  <a:pt x="103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0" y="68"/>
                  <a:pt x="56" y="64"/>
                  <a:pt x="56" y="5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4"/>
                  <a:pt x="60" y="20"/>
                  <a:pt x="65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0"/>
                  <a:pt x="112" y="24"/>
                  <a:pt x="112" y="29"/>
                </a:cubicBezTo>
                <a:close/>
                <a:moveTo>
                  <a:pt x="164" y="100"/>
                </a:moveTo>
                <a:cubicBezTo>
                  <a:pt x="64" y="100"/>
                  <a:pt x="64" y="100"/>
                  <a:pt x="64" y="100"/>
                </a:cubicBezTo>
                <a:cubicBezTo>
                  <a:pt x="60" y="100"/>
                  <a:pt x="56" y="96"/>
                  <a:pt x="56" y="92"/>
                </a:cubicBezTo>
                <a:cubicBezTo>
                  <a:pt x="56" y="88"/>
                  <a:pt x="60" y="84"/>
                  <a:pt x="64" y="84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168" y="84"/>
                  <a:pt x="172" y="88"/>
                  <a:pt x="172" y="92"/>
                </a:cubicBezTo>
                <a:cubicBezTo>
                  <a:pt x="172" y="96"/>
                  <a:pt x="168" y="100"/>
                  <a:pt x="164" y="100"/>
                </a:cubicBezTo>
                <a:close/>
                <a:moveTo>
                  <a:pt x="164" y="132"/>
                </a:moveTo>
                <a:cubicBezTo>
                  <a:pt x="64" y="132"/>
                  <a:pt x="64" y="132"/>
                  <a:pt x="64" y="132"/>
                </a:cubicBezTo>
                <a:cubicBezTo>
                  <a:pt x="60" y="132"/>
                  <a:pt x="56" y="128"/>
                  <a:pt x="56" y="124"/>
                </a:cubicBezTo>
                <a:cubicBezTo>
                  <a:pt x="56" y="120"/>
                  <a:pt x="60" y="116"/>
                  <a:pt x="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8" y="116"/>
                  <a:pt x="172" y="120"/>
                  <a:pt x="172" y="124"/>
                </a:cubicBezTo>
                <a:cubicBezTo>
                  <a:pt x="172" y="128"/>
                  <a:pt x="168" y="132"/>
                  <a:pt x="164" y="132"/>
                </a:cubicBezTo>
                <a:close/>
                <a:moveTo>
                  <a:pt x="164" y="36"/>
                </a:moveTo>
                <a:cubicBezTo>
                  <a:pt x="136" y="36"/>
                  <a:pt x="136" y="36"/>
                  <a:pt x="136" y="36"/>
                </a:cubicBezTo>
                <a:cubicBezTo>
                  <a:pt x="132" y="36"/>
                  <a:pt x="128" y="32"/>
                  <a:pt x="128" y="28"/>
                </a:cubicBezTo>
                <a:cubicBezTo>
                  <a:pt x="128" y="24"/>
                  <a:pt x="132" y="20"/>
                  <a:pt x="136" y="20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8" y="20"/>
                  <a:pt x="172" y="24"/>
                  <a:pt x="172" y="28"/>
                </a:cubicBezTo>
                <a:cubicBezTo>
                  <a:pt x="172" y="32"/>
                  <a:pt x="168" y="36"/>
                  <a:pt x="164" y="36"/>
                </a:cubicBezTo>
                <a:close/>
                <a:moveTo>
                  <a:pt x="164" y="68"/>
                </a:moveTo>
                <a:cubicBezTo>
                  <a:pt x="136" y="68"/>
                  <a:pt x="136" y="68"/>
                  <a:pt x="136" y="68"/>
                </a:cubicBezTo>
                <a:cubicBezTo>
                  <a:pt x="132" y="68"/>
                  <a:pt x="128" y="64"/>
                  <a:pt x="128" y="60"/>
                </a:cubicBezTo>
                <a:cubicBezTo>
                  <a:pt x="128" y="56"/>
                  <a:pt x="132" y="52"/>
                  <a:pt x="136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8" y="52"/>
                  <a:pt x="172" y="56"/>
                  <a:pt x="172" y="60"/>
                </a:cubicBezTo>
                <a:cubicBezTo>
                  <a:pt x="172" y="64"/>
                  <a:pt x="168" y="68"/>
                  <a:pt x="164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9" name="Freeform 81">
            <a:extLst>
              <a:ext uri="{FF2B5EF4-FFF2-40B4-BE49-F238E27FC236}">
                <a16:creationId xmlns:a16="http://schemas.microsoft.com/office/drawing/2014/main" id="{C97CC842-739D-4142-B07F-18647DF9F529}"/>
              </a:ext>
            </a:extLst>
          </p:cNvPr>
          <p:cNvSpPr>
            <a:spLocks/>
          </p:cNvSpPr>
          <p:nvPr/>
        </p:nvSpPr>
        <p:spPr bwMode="auto">
          <a:xfrm>
            <a:off x="1512739" y="3287566"/>
            <a:ext cx="526065" cy="631919"/>
          </a:xfrm>
          <a:custGeom>
            <a:avLst/>
            <a:gdLst>
              <a:gd name="T0" fmla="*/ 0 w 160"/>
              <a:gd name="T1" fmla="*/ 16 h 192"/>
              <a:gd name="T2" fmla="*/ 0 w 160"/>
              <a:gd name="T3" fmla="*/ 176 h 192"/>
              <a:gd name="T4" fmla="*/ 16 w 160"/>
              <a:gd name="T5" fmla="*/ 192 h 192"/>
              <a:gd name="T6" fmla="*/ 150 w 160"/>
              <a:gd name="T7" fmla="*/ 192 h 192"/>
              <a:gd name="T8" fmla="*/ 160 w 160"/>
              <a:gd name="T9" fmla="*/ 182 h 192"/>
              <a:gd name="T10" fmla="*/ 150 w 160"/>
              <a:gd name="T11" fmla="*/ 172 h 192"/>
              <a:gd name="T12" fmla="*/ 28 w 160"/>
              <a:gd name="T13" fmla="*/ 172 h 192"/>
              <a:gd name="T14" fmla="*/ 20 w 160"/>
              <a:gd name="T15" fmla="*/ 164 h 192"/>
              <a:gd name="T16" fmla="*/ 28 w 160"/>
              <a:gd name="T17" fmla="*/ 156 h 192"/>
              <a:gd name="T18" fmla="*/ 144 w 160"/>
              <a:gd name="T19" fmla="*/ 156 h 192"/>
              <a:gd name="T20" fmla="*/ 160 w 160"/>
              <a:gd name="T21" fmla="*/ 140 h 192"/>
              <a:gd name="T22" fmla="*/ 160 w 160"/>
              <a:gd name="T23" fmla="*/ 16 h 192"/>
              <a:gd name="T24" fmla="*/ 144 w 160"/>
              <a:gd name="T25" fmla="*/ 0 h 192"/>
              <a:gd name="T26" fmla="*/ 88 w 160"/>
              <a:gd name="T27" fmla="*/ 0 h 192"/>
              <a:gd name="T28" fmla="*/ 88 w 160"/>
              <a:gd name="T29" fmla="*/ 72 h 192"/>
              <a:gd name="T30" fmla="*/ 87 w 160"/>
              <a:gd name="T31" fmla="*/ 75 h 192"/>
              <a:gd name="T32" fmla="*/ 81 w 160"/>
              <a:gd name="T33" fmla="*/ 75 h 192"/>
              <a:gd name="T34" fmla="*/ 64 w 160"/>
              <a:gd name="T35" fmla="*/ 60 h 192"/>
              <a:gd name="T36" fmla="*/ 47 w 160"/>
              <a:gd name="T37" fmla="*/ 75 h 192"/>
              <a:gd name="T38" fmla="*/ 41 w 160"/>
              <a:gd name="T39" fmla="*/ 75 h 192"/>
              <a:gd name="T40" fmla="*/ 40 w 160"/>
              <a:gd name="T41" fmla="*/ 72 h 192"/>
              <a:gd name="T42" fmla="*/ 40 w 160"/>
              <a:gd name="T43" fmla="*/ 0 h 192"/>
              <a:gd name="T44" fmla="*/ 16 w 160"/>
              <a:gd name="T45" fmla="*/ 0 h 192"/>
              <a:gd name="T46" fmla="*/ 0 w 160"/>
              <a:gd name="T47" fmla="*/ 1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92">
                <a:moveTo>
                  <a:pt x="0" y="16"/>
                </a:moveTo>
                <a:cubicBezTo>
                  <a:pt x="0" y="176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50" y="192"/>
                  <a:pt x="150" y="192"/>
                  <a:pt x="150" y="192"/>
                </a:cubicBezTo>
                <a:cubicBezTo>
                  <a:pt x="156" y="192"/>
                  <a:pt x="160" y="188"/>
                  <a:pt x="160" y="182"/>
                </a:cubicBezTo>
                <a:cubicBezTo>
                  <a:pt x="160" y="176"/>
                  <a:pt x="156" y="172"/>
                  <a:pt x="150" y="172"/>
                </a:cubicBezTo>
                <a:cubicBezTo>
                  <a:pt x="28" y="172"/>
                  <a:pt x="28" y="172"/>
                  <a:pt x="28" y="172"/>
                </a:cubicBezTo>
                <a:cubicBezTo>
                  <a:pt x="24" y="172"/>
                  <a:pt x="20" y="168"/>
                  <a:pt x="20" y="164"/>
                </a:cubicBezTo>
                <a:cubicBezTo>
                  <a:pt x="20" y="160"/>
                  <a:pt x="24" y="156"/>
                  <a:pt x="28" y="156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153" y="156"/>
                  <a:pt x="160" y="149"/>
                  <a:pt x="160" y="140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4"/>
                  <a:pt x="87" y="75"/>
                </a:cubicBezTo>
                <a:cubicBezTo>
                  <a:pt x="85" y="76"/>
                  <a:pt x="83" y="76"/>
                  <a:pt x="81" y="75"/>
                </a:cubicBezTo>
                <a:cubicBezTo>
                  <a:pt x="80" y="74"/>
                  <a:pt x="64" y="60"/>
                  <a:pt x="64" y="60"/>
                </a:cubicBezTo>
                <a:cubicBezTo>
                  <a:pt x="64" y="60"/>
                  <a:pt x="48" y="74"/>
                  <a:pt x="47" y="75"/>
                </a:cubicBezTo>
                <a:cubicBezTo>
                  <a:pt x="45" y="76"/>
                  <a:pt x="43" y="76"/>
                  <a:pt x="41" y="75"/>
                </a:cubicBezTo>
                <a:cubicBezTo>
                  <a:pt x="40" y="74"/>
                  <a:pt x="40" y="73"/>
                  <a:pt x="40" y="72"/>
                </a:cubicBezTo>
                <a:cubicBezTo>
                  <a:pt x="40" y="0"/>
                  <a:pt x="40" y="0"/>
                  <a:pt x="4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0" name="矩形 3">
            <a:extLst>
              <a:ext uri="{FF2B5EF4-FFF2-40B4-BE49-F238E27FC236}">
                <a16:creationId xmlns:a16="http://schemas.microsoft.com/office/drawing/2014/main" id="{AED43697-6268-491F-98EF-3BCBD6A99773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未来发展计划</a:t>
            </a:r>
          </a:p>
        </p:txBody>
      </p:sp>
    </p:spTree>
    <p:extLst>
      <p:ext uri="{BB962C8B-B14F-4D97-AF65-F5344CB8AC3E}">
        <p14:creationId xmlns:p14="http://schemas.microsoft.com/office/powerpoint/2010/main" val="225386663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BAD07D11-C887-46BB-816C-CBA48CCF3FC9}"/>
              </a:ext>
            </a:extLst>
          </p:cNvPr>
          <p:cNvGrpSpPr/>
          <p:nvPr/>
        </p:nvGrpSpPr>
        <p:grpSpPr>
          <a:xfrm>
            <a:off x="4239817" y="1977668"/>
            <a:ext cx="3712367" cy="3712367"/>
            <a:chOff x="4713546" y="2536414"/>
            <a:chExt cx="2764909" cy="2764909"/>
          </a:xfrm>
        </p:grpSpPr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14C27C0A-1096-4A9A-B13A-41741A4C6377}"/>
                </a:ext>
              </a:extLst>
            </p:cNvPr>
            <p:cNvSpPr/>
            <p:nvPr/>
          </p:nvSpPr>
          <p:spPr>
            <a:xfrm>
              <a:off x="4940365" y="2684375"/>
              <a:ext cx="2390130" cy="2390128"/>
            </a:xfrm>
            <a:custGeom>
              <a:avLst/>
              <a:gdLst>
                <a:gd name="connsiteX0" fmla="*/ 1174495 w 2348991"/>
                <a:gd name="connsiteY0" fmla="*/ 0 h 2348991"/>
                <a:gd name="connsiteX1" fmla="*/ 2348991 w 2348991"/>
                <a:gd name="connsiteY1" fmla="*/ 1174496 h 2348991"/>
                <a:gd name="connsiteX2" fmla="*/ 1174496 w 2348991"/>
                <a:gd name="connsiteY2" fmla="*/ 1174496 h 2348991"/>
                <a:gd name="connsiteX3" fmla="*/ 1174495 w 2348991"/>
                <a:gd name="connsiteY3" fmla="*/ 0 h 234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8991" h="2348991">
                  <a:moveTo>
                    <a:pt x="1174495" y="0"/>
                  </a:moveTo>
                  <a:cubicBezTo>
                    <a:pt x="1823151" y="0"/>
                    <a:pt x="2348991" y="525840"/>
                    <a:pt x="2348991" y="1174496"/>
                  </a:cubicBezTo>
                  <a:lnTo>
                    <a:pt x="1174496" y="1174496"/>
                  </a:lnTo>
                  <a:cubicBezTo>
                    <a:pt x="1174496" y="782997"/>
                    <a:pt x="1174495" y="391499"/>
                    <a:pt x="1174495" y="0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3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81213" tIns="521147" rIns="269469" bIns="1253248" numCol="1" spcCol="1270" anchor="ctr" anchorCtr="0">
              <a:noAutofit/>
            </a:bodyPr>
            <a:lstStyle/>
            <a:p>
              <a:pPr marL="0" marR="0" lvl="0" indent="0" algn="ctr" defTabSz="12001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964BFE3B-757C-41B2-8957-E30AAB2EE8E6}"/>
                </a:ext>
              </a:extLst>
            </p:cNvPr>
            <p:cNvSpPr/>
            <p:nvPr/>
          </p:nvSpPr>
          <p:spPr>
            <a:xfrm>
              <a:off x="4940365" y="2763234"/>
              <a:ext cx="2390130" cy="2390128"/>
            </a:xfrm>
            <a:custGeom>
              <a:avLst/>
              <a:gdLst>
                <a:gd name="connsiteX0" fmla="*/ 2348991 w 2348991"/>
                <a:gd name="connsiteY0" fmla="*/ 1174496 h 2348991"/>
                <a:gd name="connsiteX1" fmla="*/ 1174495 w 2348991"/>
                <a:gd name="connsiteY1" fmla="*/ 2348992 h 2348991"/>
                <a:gd name="connsiteX2" fmla="*/ 1174496 w 2348991"/>
                <a:gd name="connsiteY2" fmla="*/ 1174496 h 2348991"/>
                <a:gd name="connsiteX3" fmla="*/ 2348991 w 2348991"/>
                <a:gd name="connsiteY3" fmla="*/ 1174496 h 234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8991" h="2348991">
                  <a:moveTo>
                    <a:pt x="2348991" y="1174496"/>
                  </a:moveTo>
                  <a:cubicBezTo>
                    <a:pt x="2348991" y="1823152"/>
                    <a:pt x="1823151" y="2348992"/>
                    <a:pt x="1174495" y="2348992"/>
                  </a:cubicBezTo>
                  <a:cubicBezTo>
                    <a:pt x="1174495" y="1957493"/>
                    <a:pt x="1174496" y="1565995"/>
                    <a:pt x="1174496" y="1174496"/>
                  </a:cubicBezTo>
                  <a:lnTo>
                    <a:pt x="2348991" y="117449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  <a:alpha val="3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81213" tIns="1253249" rIns="269469" bIns="521146" numCol="1" spcCol="1270" anchor="ctr" anchorCtr="0">
              <a:noAutofit/>
            </a:bodyPr>
            <a:lstStyle/>
            <a:p>
              <a:pPr marL="0" marR="0" lvl="0" indent="0" algn="ctr" defTabSz="12001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3C70EF1D-9DC6-4758-99C5-BCF9216DD3D5}"/>
                </a:ext>
              </a:extLst>
            </p:cNvPr>
            <p:cNvSpPr/>
            <p:nvPr/>
          </p:nvSpPr>
          <p:spPr>
            <a:xfrm>
              <a:off x="4861506" y="2763234"/>
              <a:ext cx="2390130" cy="2390128"/>
            </a:xfrm>
            <a:custGeom>
              <a:avLst/>
              <a:gdLst>
                <a:gd name="connsiteX0" fmla="*/ 1174496 w 2348991"/>
                <a:gd name="connsiteY0" fmla="*/ 2348991 h 2348991"/>
                <a:gd name="connsiteX1" fmla="*/ 0 w 2348991"/>
                <a:gd name="connsiteY1" fmla="*/ 1174495 h 2348991"/>
                <a:gd name="connsiteX2" fmla="*/ 1174496 w 2348991"/>
                <a:gd name="connsiteY2" fmla="*/ 1174496 h 2348991"/>
                <a:gd name="connsiteX3" fmla="*/ 1174496 w 2348991"/>
                <a:gd name="connsiteY3" fmla="*/ 2348991 h 234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8991" h="2348991">
                  <a:moveTo>
                    <a:pt x="1174496" y="2348991"/>
                  </a:moveTo>
                  <a:cubicBezTo>
                    <a:pt x="525840" y="2348991"/>
                    <a:pt x="0" y="1823151"/>
                    <a:pt x="0" y="1174495"/>
                  </a:cubicBezTo>
                  <a:lnTo>
                    <a:pt x="1174496" y="1174496"/>
                  </a:lnTo>
                  <a:lnTo>
                    <a:pt x="1174496" y="2348991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  <a:alpha val="3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69469" tIns="1253249" rIns="1281213" bIns="521146" numCol="1" spcCol="1270" anchor="ctr" anchorCtr="0">
              <a:noAutofit/>
            </a:bodyPr>
            <a:lstStyle/>
            <a:p>
              <a:pPr marL="0" marR="0" lvl="0" indent="0" algn="ctr" defTabSz="12001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FEDAB2DC-FEAC-4CB8-A72A-84882148B150}"/>
                </a:ext>
              </a:extLst>
            </p:cNvPr>
            <p:cNvSpPr/>
            <p:nvPr/>
          </p:nvSpPr>
          <p:spPr>
            <a:xfrm>
              <a:off x="4861506" y="2684375"/>
              <a:ext cx="2390130" cy="2390128"/>
            </a:xfrm>
            <a:custGeom>
              <a:avLst/>
              <a:gdLst>
                <a:gd name="connsiteX0" fmla="*/ 0 w 2348991"/>
                <a:gd name="connsiteY0" fmla="*/ 1174496 h 2348991"/>
                <a:gd name="connsiteX1" fmla="*/ 1174496 w 2348991"/>
                <a:gd name="connsiteY1" fmla="*/ 0 h 2348991"/>
                <a:gd name="connsiteX2" fmla="*/ 1174496 w 2348991"/>
                <a:gd name="connsiteY2" fmla="*/ 1174496 h 2348991"/>
                <a:gd name="connsiteX3" fmla="*/ 0 w 2348991"/>
                <a:gd name="connsiteY3" fmla="*/ 1174496 h 234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8991" h="2348991">
                  <a:moveTo>
                    <a:pt x="0" y="1174496"/>
                  </a:moveTo>
                  <a:cubicBezTo>
                    <a:pt x="0" y="525840"/>
                    <a:pt x="525840" y="0"/>
                    <a:pt x="1174496" y="0"/>
                  </a:cubicBezTo>
                  <a:lnTo>
                    <a:pt x="1174496" y="1174496"/>
                  </a:lnTo>
                  <a:lnTo>
                    <a:pt x="0" y="117449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3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278359" tIns="530037" rIns="1290103" bIns="1262138" numCol="1" spcCol="1270" anchor="ctr" anchorCtr="0">
              <a:noAutofit/>
            </a:bodyPr>
            <a:lstStyle/>
            <a:p>
              <a:pPr marL="0" marR="0" lvl="0" indent="0" algn="ctr" defTabSz="12001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5" name="箭头: 环形 44">
              <a:extLst>
                <a:ext uri="{FF2B5EF4-FFF2-40B4-BE49-F238E27FC236}">
                  <a16:creationId xmlns:a16="http://schemas.microsoft.com/office/drawing/2014/main" id="{062E6DBC-9FEF-4656-B88D-43B9CB91648B}"/>
                </a:ext>
              </a:extLst>
            </p:cNvPr>
            <p:cNvSpPr/>
            <p:nvPr/>
          </p:nvSpPr>
          <p:spPr>
            <a:xfrm>
              <a:off x="4792405" y="2536414"/>
              <a:ext cx="2686050" cy="2686050"/>
            </a:xfrm>
            <a:prstGeom prst="circularArrow">
              <a:avLst>
                <a:gd name="adj1" fmla="val 5085"/>
                <a:gd name="adj2" fmla="val 327528"/>
                <a:gd name="adj3" fmla="val 21272472"/>
                <a:gd name="adj4" fmla="val 16200000"/>
                <a:gd name="adj5" fmla="val 5932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6" name="箭头: 环形 45">
              <a:extLst>
                <a:ext uri="{FF2B5EF4-FFF2-40B4-BE49-F238E27FC236}">
                  <a16:creationId xmlns:a16="http://schemas.microsoft.com/office/drawing/2014/main" id="{5A49E692-8CFE-421F-A043-5954786892D5}"/>
                </a:ext>
              </a:extLst>
            </p:cNvPr>
            <p:cNvSpPr/>
            <p:nvPr/>
          </p:nvSpPr>
          <p:spPr>
            <a:xfrm>
              <a:off x="4792405" y="2615273"/>
              <a:ext cx="2686050" cy="2686050"/>
            </a:xfrm>
            <a:prstGeom prst="circularArrow">
              <a:avLst>
                <a:gd name="adj1" fmla="val 5085"/>
                <a:gd name="adj2" fmla="val 327528"/>
                <a:gd name="adj3" fmla="val 5072472"/>
                <a:gd name="adj4" fmla="val 0"/>
                <a:gd name="adj5" fmla="val 5932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7" name="箭头: 环形 46">
              <a:extLst>
                <a:ext uri="{FF2B5EF4-FFF2-40B4-BE49-F238E27FC236}">
                  <a16:creationId xmlns:a16="http://schemas.microsoft.com/office/drawing/2014/main" id="{E68F6279-DF32-4EF2-8C57-23D4A110A545}"/>
                </a:ext>
              </a:extLst>
            </p:cNvPr>
            <p:cNvSpPr/>
            <p:nvPr/>
          </p:nvSpPr>
          <p:spPr>
            <a:xfrm>
              <a:off x="4713546" y="2615273"/>
              <a:ext cx="2686050" cy="2686050"/>
            </a:xfrm>
            <a:prstGeom prst="circularArrow">
              <a:avLst>
                <a:gd name="adj1" fmla="val 5085"/>
                <a:gd name="adj2" fmla="val 327528"/>
                <a:gd name="adj3" fmla="val 10472472"/>
                <a:gd name="adj4" fmla="val 5400000"/>
                <a:gd name="adj5" fmla="val 5932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8" name="箭头: 环形 47">
              <a:extLst>
                <a:ext uri="{FF2B5EF4-FFF2-40B4-BE49-F238E27FC236}">
                  <a16:creationId xmlns:a16="http://schemas.microsoft.com/office/drawing/2014/main" id="{434FEE40-4D84-49BB-9D6D-B905555C65D3}"/>
                </a:ext>
              </a:extLst>
            </p:cNvPr>
            <p:cNvSpPr/>
            <p:nvPr/>
          </p:nvSpPr>
          <p:spPr>
            <a:xfrm>
              <a:off x="4713546" y="2536414"/>
              <a:ext cx="2686050" cy="2686050"/>
            </a:xfrm>
            <a:prstGeom prst="circularArrow">
              <a:avLst>
                <a:gd name="adj1" fmla="val 5085"/>
                <a:gd name="adj2" fmla="val 327528"/>
                <a:gd name="adj3" fmla="val 15872472"/>
                <a:gd name="adj4" fmla="val 10800000"/>
                <a:gd name="adj5" fmla="val 5932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53" name="矩形 3">
            <a:extLst>
              <a:ext uri="{FF2B5EF4-FFF2-40B4-BE49-F238E27FC236}">
                <a16:creationId xmlns:a16="http://schemas.microsoft.com/office/drawing/2014/main" id="{15FA2A80-EFE7-43E9-8CFB-7CD8DD12CF2A}"/>
              </a:ext>
            </a:extLst>
          </p:cNvPr>
          <p:cNvSpPr/>
          <p:nvPr/>
        </p:nvSpPr>
        <p:spPr>
          <a:xfrm>
            <a:off x="5148795" y="2580612"/>
            <a:ext cx="622645" cy="1015632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60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1</a:t>
            </a:r>
            <a:endParaRPr lang="zh-CN" altLang="en-US" sz="6000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4" name="矩形 3">
            <a:extLst>
              <a:ext uri="{FF2B5EF4-FFF2-40B4-BE49-F238E27FC236}">
                <a16:creationId xmlns:a16="http://schemas.microsoft.com/office/drawing/2014/main" id="{1234D52E-4950-4F47-B7DF-A8FCCF492BB3}"/>
              </a:ext>
            </a:extLst>
          </p:cNvPr>
          <p:cNvSpPr/>
          <p:nvPr/>
        </p:nvSpPr>
        <p:spPr>
          <a:xfrm>
            <a:off x="6375874" y="2580612"/>
            <a:ext cx="622645" cy="1015632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60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2</a:t>
            </a:r>
            <a:endParaRPr lang="zh-CN" altLang="en-US" sz="6000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5" name="矩形 3">
            <a:extLst>
              <a:ext uri="{FF2B5EF4-FFF2-40B4-BE49-F238E27FC236}">
                <a16:creationId xmlns:a16="http://schemas.microsoft.com/office/drawing/2014/main" id="{FA68C506-D12B-4BE8-AC82-8E698E3E192E}"/>
              </a:ext>
            </a:extLst>
          </p:cNvPr>
          <p:cNvSpPr/>
          <p:nvPr/>
        </p:nvSpPr>
        <p:spPr>
          <a:xfrm>
            <a:off x="5148795" y="3935979"/>
            <a:ext cx="622645" cy="1015632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60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3</a:t>
            </a:r>
            <a:endParaRPr lang="zh-CN" altLang="en-US" sz="6000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6" name="矩形 3">
            <a:extLst>
              <a:ext uri="{FF2B5EF4-FFF2-40B4-BE49-F238E27FC236}">
                <a16:creationId xmlns:a16="http://schemas.microsoft.com/office/drawing/2014/main" id="{542D8FE7-3BE9-4781-AD26-EED7E8E8739C}"/>
              </a:ext>
            </a:extLst>
          </p:cNvPr>
          <p:cNvSpPr/>
          <p:nvPr/>
        </p:nvSpPr>
        <p:spPr>
          <a:xfrm>
            <a:off x="6375874" y="3935979"/>
            <a:ext cx="622645" cy="1015632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60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4</a:t>
            </a:r>
            <a:endParaRPr lang="zh-CN" altLang="en-US" sz="6000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196BD714-B20A-4949-9714-82CCAA55CF3C}"/>
              </a:ext>
            </a:extLst>
          </p:cNvPr>
          <p:cNvSpPr txBox="1"/>
          <p:nvPr/>
        </p:nvSpPr>
        <p:spPr>
          <a:xfrm>
            <a:off x="8245877" y="2012945"/>
            <a:ext cx="20068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工作计划</a:t>
            </a: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E2CB3B4F-79FD-46D4-9523-B175602823A4}"/>
              </a:ext>
            </a:extLst>
          </p:cNvPr>
          <p:cNvSpPr txBox="1"/>
          <p:nvPr/>
        </p:nvSpPr>
        <p:spPr>
          <a:xfrm>
            <a:off x="8245877" y="2523624"/>
            <a:ext cx="3055736" cy="9053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315B2700-A07A-49FF-9218-23439AFBD1FE}"/>
              </a:ext>
            </a:extLst>
          </p:cNvPr>
          <p:cNvSpPr txBox="1"/>
          <p:nvPr/>
        </p:nvSpPr>
        <p:spPr>
          <a:xfrm>
            <a:off x="8245877" y="4168098"/>
            <a:ext cx="20068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工作计划</a:t>
            </a: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25E68D6B-4D36-4F42-B558-62BA7F2AE3AA}"/>
              </a:ext>
            </a:extLst>
          </p:cNvPr>
          <p:cNvSpPr txBox="1"/>
          <p:nvPr/>
        </p:nvSpPr>
        <p:spPr>
          <a:xfrm>
            <a:off x="8245877" y="4678777"/>
            <a:ext cx="3055736" cy="9053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05FE3369-8900-43F9-90DA-01D5090B238A}"/>
              </a:ext>
            </a:extLst>
          </p:cNvPr>
          <p:cNvSpPr txBox="1"/>
          <p:nvPr/>
        </p:nvSpPr>
        <p:spPr>
          <a:xfrm flipH="1">
            <a:off x="1939273" y="2012945"/>
            <a:ext cx="20068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工作计划</a:t>
            </a: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403AF7C7-19C4-4FCC-9DBF-ADB52D774F8B}"/>
              </a:ext>
            </a:extLst>
          </p:cNvPr>
          <p:cNvSpPr txBox="1"/>
          <p:nvPr/>
        </p:nvSpPr>
        <p:spPr>
          <a:xfrm flipH="1">
            <a:off x="890387" y="2523624"/>
            <a:ext cx="3055736" cy="9053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1E3A7954-B8B6-4BF5-BE57-6B270DE440B6}"/>
              </a:ext>
            </a:extLst>
          </p:cNvPr>
          <p:cNvSpPr txBox="1"/>
          <p:nvPr/>
        </p:nvSpPr>
        <p:spPr>
          <a:xfrm flipH="1">
            <a:off x="1939273" y="4168098"/>
            <a:ext cx="20068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工作计划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C64C83CB-3077-440C-A28D-764021D9289A}"/>
              </a:ext>
            </a:extLst>
          </p:cNvPr>
          <p:cNvSpPr txBox="1"/>
          <p:nvPr/>
        </p:nvSpPr>
        <p:spPr>
          <a:xfrm flipH="1">
            <a:off x="890387" y="4678777"/>
            <a:ext cx="3055736" cy="9053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32" name="矩形 3">
            <a:extLst>
              <a:ext uri="{FF2B5EF4-FFF2-40B4-BE49-F238E27FC236}">
                <a16:creationId xmlns:a16="http://schemas.microsoft.com/office/drawing/2014/main" id="{C3FFD962-490C-4F43-9341-2F89C66E3874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未来发展计划</a:t>
            </a:r>
          </a:p>
        </p:txBody>
      </p:sp>
    </p:spTree>
    <p:extLst>
      <p:ext uri="{BB962C8B-B14F-4D97-AF65-F5344CB8AC3E}">
        <p14:creationId xmlns:p14="http://schemas.microsoft.com/office/powerpoint/2010/main" val="163424672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E0D0D2AA-EAAB-4DE7-BE13-E5D9714A3B83}"/>
              </a:ext>
            </a:extLst>
          </p:cNvPr>
          <p:cNvSpPr/>
          <p:nvPr/>
        </p:nvSpPr>
        <p:spPr>
          <a:xfrm>
            <a:off x="868681" y="3576597"/>
            <a:ext cx="2002260" cy="52053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424DA576-2906-4399-AC3A-D765072DF7F9}"/>
              </a:ext>
            </a:extLst>
          </p:cNvPr>
          <p:cNvSpPr/>
          <p:nvPr/>
        </p:nvSpPr>
        <p:spPr>
          <a:xfrm>
            <a:off x="947811" y="3632199"/>
            <a:ext cx="1844000" cy="409326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3DD3E3C1-494E-4114-A51A-43D9818E222B}"/>
              </a:ext>
            </a:extLst>
          </p:cNvPr>
          <p:cNvSpPr txBox="1"/>
          <p:nvPr/>
        </p:nvSpPr>
        <p:spPr>
          <a:xfrm>
            <a:off x="1094404" y="3636807"/>
            <a:ext cx="1550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运营计划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89358E99-0579-466E-9089-92A070247DC8}"/>
              </a:ext>
            </a:extLst>
          </p:cNvPr>
          <p:cNvSpPr txBox="1"/>
          <p:nvPr/>
        </p:nvSpPr>
        <p:spPr>
          <a:xfrm>
            <a:off x="642758" y="4365908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806B36F1-B0A4-4248-90D9-9B86F4259F6F}"/>
              </a:ext>
            </a:extLst>
          </p:cNvPr>
          <p:cNvSpPr/>
          <p:nvPr/>
        </p:nvSpPr>
        <p:spPr>
          <a:xfrm>
            <a:off x="3686141" y="3576597"/>
            <a:ext cx="2002260" cy="52053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B7CCC7B3-D255-44E5-99EA-ABA188AABEA9}"/>
              </a:ext>
            </a:extLst>
          </p:cNvPr>
          <p:cNvSpPr/>
          <p:nvPr/>
        </p:nvSpPr>
        <p:spPr>
          <a:xfrm>
            <a:off x="3765271" y="3632199"/>
            <a:ext cx="1844000" cy="409326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67F0F182-DCD0-4133-80B4-D4052C705B09}"/>
              </a:ext>
            </a:extLst>
          </p:cNvPr>
          <p:cNvSpPr txBox="1"/>
          <p:nvPr/>
        </p:nvSpPr>
        <p:spPr>
          <a:xfrm>
            <a:off x="3911864" y="3636807"/>
            <a:ext cx="1550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产品计划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DACE0286-4DFC-4BE5-8BA8-6F3CA94E2E9E}"/>
              </a:ext>
            </a:extLst>
          </p:cNvPr>
          <p:cNvSpPr txBox="1"/>
          <p:nvPr/>
        </p:nvSpPr>
        <p:spPr>
          <a:xfrm>
            <a:off x="3460218" y="4365908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2A834EA2-3808-44D4-A1A8-F150B6B4CBAE}"/>
              </a:ext>
            </a:extLst>
          </p:cNvPr>
          <p:cNvSpPr/>
          <p:nvPr/>
        </p:nvSpPr>
        <p:spPr>
          <a:xfrm>
            <a:off x="6503601" y="3576597"/>
            <a:ext cx="2002260" cy="52053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43476DF9-4BEE-4F76-AF26-378BE7B7E50F}"/>
              </a:ext>
            </a:extLst>
          </p:cNvPr>
          <p:cNvSpPr/>
          <p:nvPr/>
        </p:nvSpPr>
        <p:spPr>
          <a:xfrm>
            <a:off x="6582731" y="3632199"/>
            <a:ext cx="1844000" cy="409326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DA1B6AB3-8FD3-40CC-B8A5-423525F9AC2B}"/>
              </a:ext>
            </a:extLst>
          </p:cNvPr>
          <p:cNvSpPr txBox="1"/>
          <p:nvPr/>
        </p:nvSpPr>
        <p:spPr>
          <a:xfrm>
            <a:off x="6729324" y="3636807"/>
            <a:ext cx="1550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社群计划</a:t>
            </a: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9A310EF5-5A2D-4DDE-A0A8-A65B0A59B16C}"/>
              </a:ext>
            </a:extLst>
          </p:cNvPr>
          <p:cNvSpPr txBox="1"/>
          <p:nvPr/>
        </p:nvSpPr>
        <p:spPr>
          <a:xfrm>
            <a:off x="6277678" y="4365908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6A255F75-207F-43E3-A41E-16100BCB35F6}"/>
              </a:ext>
            </a:extLst>
          </p:cNvPr>
          <p:cNvSpPr/>
          <p:nvPr/>
        </p:nvSpPr>
        <p:spPr>
          <a:xfrm>
            <a:off x="9321061" y="3576597"/>
            <a:ext cx="2002260" cy="52053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638CE1D6-4E6E-4785-AF19-ED029CF74955}"/>
              </a:ext>
            </a:extLst>
          </p:cNvPr>
          <p:cNvSpPr/>
          <p:nvPr/>
        </p:nvSpPr>
        <p:spPr>
          <a:xfrm>
            <a:off x="9400191" y="3632199"/>
            <a:ext cx="1844000" cy="409326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3FB6ADAC-AF62-489B-9732-343E84C41B3B}"/>
              </a:ext>
            </a:extLst>
          </p:cNvPr>
          <p:cNvSpPr txBox="1"/>
          <p:nvPr/>
        </p:nvSpPr>
        <p:spPr>
          <a:xfrm>
            <a:off x="9546784" y="3636807"/>
            <a:ext cx="1550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用户计划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F701EB16-9BC4-4265-B376-9553737D9C6A}"/>
              </a:ext>
            </a:extLst>
          </p:cNvPr>
          <p:cNvSpPr txBox="1"/>
          <p:nvPr/>
        </p:nvSpPr>
        <p:spPr>
          <a:xfrm>
            <a:off x="9095138" y="4365908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5" name="等腰三角形 4">
            <a:extLst>
              <a:ext uri="{FF2B5EF4-FFF2-40B4-BE49-F238E27FC236}">
                <a16:creationId xmlns:a16="http://schemas.microsoft.com/office/drawing/2014/main" id="{65FAD543-F7BC-45FC-BEFF-21C091F47D1F}"/>
              </a:ext>
            </a:extLst>
          </p:cNvPr>
          <p:cNvSpPr/>
          <p:nvPr/>
        </p:nvSpPr>
        <p:spPr>
          <a:xfrm>
            <a:off x="1727200" y="2056914"/>
            <a:ext cx="8737600" cy="1575286"/>
          </a:xfrm>
          <a:prstGeom prst="triangle">
            <a:avLst/>
          </a:prstGeom>
          <a:gradFill flip="none" rotWithShape="1">
            <a:gsLst>
              <a:gs pos="100000">
                <a:schemeClr val="accent1">
                  <a:alpha val="66000"/>
                </a:schemeClr>
              </a:gs>
              <a:gs pos="0">
                <a:schemeClr val="accent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等腰三角形 6">
            <a:extLst>
              <a:ext uri="{FF2B5EF4-FFF2-40B4-BE49-F238E27FC236}">
                <a16:creationId xmlns:a16="http://schemas.microsoft.com/office/drawing/2014/main" id="{1D025BCC-F805-48C2-9DAB-40130628A34F}"/>
              </a:ext>
            </a:extLst>
          </p:cNvPr>
          <p:cNvSpPr/>
          <p:nvPr/>
        </p:nvSpPr>
        <p:spPr>
          <a:xfrm>
            <a:off x="4683760" y="2258314"/>
            <a:ext cx="2936240" cy="1318282"/>
          </a:xfrm>
          <a:prstGeom prst="triangle">
            <a:avLst/>
          </a:prstGeom>
          <a:gradFill>
            <a:gsLst>
              <a:gs pos="100000">
                <a:schemeClr val="bg1"/>
              </a:gs>
              <a:gs pos="92500">
                <a:srgbClr val="FFFFFF">
                  <a:alpha val="40000"/>
                </a:srgbClr>
              </a:gs>
              <a:gs pos="0">
                <a:schemeClr val="bg1">
                  <a:alpha val="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81EDC1D8-926A-4658-B0E1-20ABB302B9D7}"/>
              </a:ext>
            </a:extLst>
          </p:cNvPr>
          <p:cNvSpPr/>
          <p:nvPr/>
        </p:nvSpPr>
        <p:spPr>
          <a:xfrm>
            <a:off x="5055547" y="1724685"/>
            <a:ext cx="2080906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5915203F-8A28-44A3-96C8-AFFA71F9ECDD}"/>
              </a:ext>
            </a:extLst>
          </p:cNvPr>
          <p:cNvSpPr/>
          <p:nvPr/>
        </p:nvSpPr>
        <p:spPr>
          <a:xfrm>
            <a:off x="5137785" y="1795662"/>
            <a:ext cx="1916430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A370B2F8-CE69-4518-8C4A-1AE3F54D41E8}"/>
              </a:ext>
            </a:extLst>
          </p:cNvPr>
          <p:cNvSpPr txBox="1"/>
          <p:nvPr/>
        </p:nvSpPr>
        <p:spPr>
          <a:xfrm>
            <a:off x="5290136" y="1826082"/>
            <a:ext cx="16117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整体计划</a:t>
            </a:r>
          </a:p>
        </p:txBody>
      </p:sp>
      <p:sp>
        <p:nvSpPr>
          <p:cNvPr id="60" name="等腰三角形 59">
            <a:extLst>
              <a:ext uri="{FF2B5EF4-FFF2-40B4-BE49-F238E27FC236}">
                <a16:creationId xmlns:a16="http://schemas.microsoft.com/office/drawing/2014/main" id="{435704A6-3E23-4B5B-93AE-F6859F8EAB40}"/>
              </a:ext>
            </a:extLst>
          </p:cNvPr>
          <p:cNvSpPr/>
          <p:nvPr/>
        </p:nvSpPr>
        <p:spPr>
          <a:xfrm>
            <a:off x="5231860" y="2817934"/>
            <a:ext cx="1801305" cy="824451"/>
          </a:xfrm>
          <a:prstGeom prst="triangle">
            <a:avLst/>
          </a:prstGeom>
          <a:gradFill>
            <a:gsLst>
              <a:gs pos="100000">
                <a:schemeClr val="bg1"/>
              </a:gs>
              <a:gs pos="92500">
                <a:srgbClr val="FFFFFF">
                  <a:alpha val="40000"/>
                </a:srgbClr>
              </a:gs>
              <a:gs pos="0">
                <a:schemeClr val="bg1">
                  <a:alpha val="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" name="矩形 3">
            <a:extLst>
              <a:ext uri="{FF2B5EF4-FFF2-40B4-BE49-F238E27FC236}">
                <a16:creationId xmlns:a16="http://schemas.microsoft.com/office/drawing/2014/main" id="{7BAA3F23-420B-42AD-8556-75896F6FB2E4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未来发展计划</a:t>
            </a:r>
          </a:p>
        </p:txBody>
      </p:sp>
    </p:spTree>
    <p:extLst>
      <p:ext uri="{BB962C8B-B14F-4D97-AF65-F5344CB8AC3E}">
        <p14:creationId xmlns:p14="http://schemas.microsoft.com/office/powerpoint/2010/main" val="194588788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图表 3">
            <a:extLst>
              <a:ext uri="{FF2B5EF4-FFF2-40B4-BE49-F238E27FC236}">
                <a16:creationId xmlns:a16="http://schemas.microsoft.com/office/drawing/2014/main" id="{20A3D41A-4AAA-4009-8E6B-0F21AB7D13F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5726350"/>
              </p:ext>
            </p:extLst>
          </p:nvPr>
        </p:nvGraphicFramePr>
        <p:xfrm>
          <a:off x="660401" y="1524001"/>
          <a:ext cx="6548119" cy="471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" name="组合 1">
            <a:extLst>
              <a:ext uri="{FF2B5EF4-FFF2-40B4-BE49-F238E27FC236}">
                <a16:creationId xmlns:a16="http://schemas.microsoft.com/office/drawing/2014/main" id="{6B47BBA7-6818-4F1F-81E0-BF3FE545D4DD}"/>
              </a:ext>
            </a:extLst>
          </p:cNvPr>
          <p:cNvGrpSpPr/>
          <p:nvPr/>
        </p:nvGrpSpPr>
        <p:grpSpPr>
          <a:xfrm>
            <a:off x="8591018" y="1670681"/>
            <a:ext cx="1791932" cy="520530"/>
            <a:chOff x="8591018" y="1670681"/>
            <a:chExt cx="1791932" cy="520530"/>
          </a:xfrm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F9962173-C755-4B04-8024-AC2B2C25F0E8}"/>
                </a:ext>
              </a:extLst>
            </p:cNvPr>
            <p:cNvSpPr/>
            <p:nvPr/>
          </p:nvSpPr>
          <p:spPr>
            <a:xfrm>
              <a:off x="8591019" y="1670681"/>
              <a:ext cx="1791930" cy="520530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7633D38D-07D9-44BD-8467-A0DC3CE49F17}"/>
                </a:ext>
              </a:extLst>
            </p:cNvPr>
            <p:cNvSpPr/>
            <p:nvPr/>
          </p:nvSpPr>
          <p:spPr>
            <a:xfrm>
              <a:off x="8661837" y="1726283"/>
              <a:ext cx="1650295" cy="409326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5661CF4D-15FC-440D-82AB-C9EACFC21ED6}"/>
                </a:ext>
              </a:extLst>
            </p:cNvPr>
            <p:cNvSpPr txBox="1"/>
            <p:nvPr/>
          </p:nvSpPr>
          <p:spPr>
            <a:xfrm>
              <a:off x="8591018" y="1730891"/>
              <a:ext cx="17919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发展计划</a:t>
              </a:r>
            </a:p>
          </p:txBody>
        </p:sp>
      </p:grpSp>
      <p:sp>
        <p:nvSpPr>
          <p:cNvPr id="22" name="文本框 21">
            <a:extLst>
              <a:ext uri="{FF2B5EF4-FFF2-40B4-BE49-F238E27FC236}">
                <a16:creationId xmlns:a16="http://schemas.microsoft.com/office/drawing/2014/main" id="{8935FCAF-F462-405C-A008-7A08163F2056}"/>
              </a:ext>
            </a:extLst>
          </p:cNvPr>
          <p:cNvSpPr txBox="1"/>
          <p:nvPr/>
        </p:nvSpPr>
        <p:spPr>
          <a:xfrm>
            <a:off x="7955280" y="2459992"/>
            <a:ext cx="3063404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31" name="矩形 3">
            <a:extLst>
              <a:ext uri="{FF2B5EF4-FFF2-40B4-BE49-F238E27FC236}">
                <a16:creationId xmlns:a16="http://schemas.microsoft.com/office/drawing/2014/main" id="{A11D9AA6-8E13-4506-BF02-1B191E5CA6BA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未来发展计划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EADD600C-7FC9-41B5-9E2F-25C830D8CDC4}"/>
              </a:ext>
            </a:extLst>
          </p:cNvPr>
          <p:cNvGrpSpPr/>
          <p:nvPr/>
        </p:nvGrpSpPr>
        <p:grpSpPr>
          <a:xfrm>
            <a:off x="8591018" y="3895721"/>
            <a:ext cx="1791932" cy="520530"/>
            <a:chOff x="8591018" y="1670681"/>
            <a:chExt cx="1791932" cy="520530"/>
          </a:xfrm>
        </p:grpSpPr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79D51832-7837-4959-AED3-5EBF133B01B8}"/>
                </a:ext>
              </a:extLst>
            </p:cNvPr>
            <p:cNvSpPr/>
            <p:nvPr/>
          </p:nvSpPr>
          <p:spPr>
            <a:xfrm>
              <a:off x="8591019" y="1670681"/>
              <a:ext cx="1791930" cy="520530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FC5CFF3E-73D1-4533-AA00-3E559D658EB1}"/>
                </a:ext>
              </a:extLst>
            </p:cNvPr>
            <p:cNvSpPr/>
            <p:nvPr/>
          </p:nvSpPr>
          <p:spPr>
            <a:xfrm>
              <a:off x="8661837" y="1726283"/>
              <a:ext cx="1650295" cy="409326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94D46E2C-913C-4552-B6DA-889D7DE2DAFE}"/>
                </a:ext>
              </a:extLst>
            </p:cNvPr>
            <p:cNvSpPr txBox="1"/>
            <p:nvPr/>
          </p:nvSpPr>
          <p:spPr>
            <a:xfrm>
              <a:off x="8591018" y="1730891"/>
              <a:ext cx="17919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发展计划</a:t>
              </a:r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id="{7A56D991-7D9B-4D19-8E93-AEF30A66EF79}"/>
              </a:ext>
            </a:extLst>
          </p:cNvPr>
          <p:cNvSpPr txBox="1"/>
          <p:nvPr/>
        </p:nvSpPr>
        <p:spPr>
          <a:xfrm>
            <a:off x="7955280" y="4685032"/>
            <a:ext cx="3063404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</p:spTree>
    <p:extLst>
      <p:ext uri="{BB962C8B-B14F-4D97-AF65-F5344CB8AC3E}">
        <p14:creationId xmlns:p14="http://schemas.microsoft.com/office/powerpoint/2010/main" val="8087443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id="{3CF084D8-AD28-4340-A6D6-1228FEDBB3DC}"/>
              </a:ext>
            </a:extLst>
          </p:cNvPr>
          <p:cNvSpPr>
            <a:spLocks noEditPoints="1"/>
          </p:cNvSpPr>
          <p:nvPr/>
        </p:nvSpPr>
        <p:spPr bwMode="auto">
          <a:xfrm>
            <a:off x="3824288" y="1565276"/>
            <a:ext cx="400050" cy="400050"/>
          </a:xfrm>
          <a:custGeom>
            <a:avLst/>
            <a:gdLst>
              <a:gd name="T0" fmla="*/ 93 w 185"/>
              <a:gd name="T1" fmla="*/ 185 h 185"/>
              <a:gd name="T2" fmla="*/ 0 w 185"/>
              <a:gd name="T3" fmla="*/ 92 h 185"/>
              <a:gd name="T4" fmla="*/ 93 w 185"/>
              <a:gd name="T5" fmla="*/ 0 h 185"/>
              <a:gd name="T6" fmla="*/ 185 w 185"/>
              <a:gd name="T7" fmla="*/ 92 h 185"/>
              <a:gd name="T8" fmla="*/ 93 w 185"/>
              <a:gd name="T9" fmla="*/ 185 h 185"/>
              <a:gd name="T10" fmla="*/ 93 w 185"/>
              <a:gd name="T11" fmla="*/ 8 h 185"/>
              <a:gd name="T12" fmla="*/ 8 w 185"/>
              <a:gd name="T13" fmla="*/ 92 h 185"/>
              <a:gd name="T14" fmla="*/ 93 w 185"/>
              <a:gd name="T15" fmla="*/ 177 h 185"/>
              <a:gd name="T16" fmla="*/ 177 w 185"/>
              <a:gd name="T17" fmla="*/ 92 h 185"/>
              <a:gd name="T18" fmla="*/ 93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3" y="185"/>
                </a:moveTo>
                <a:cubicBezTo>
                  <a:pt x="42" y="185"/>
                  <a:pt x="0" y="143"/>
                  <a:pt x="0" y="92"/>
                </a:cubicBezTo>
                <a:cubicBezTo>
                  <a:pt x="0" y="41"/>
                  <a:pt x="42" y="0"/>
                  <a:pt x="93" y="0"/>
                </a:cubicBezTo>
                <a:cubicBezTo>
                  <a:pt x="144" y="0"/>
                  <a:pt x="185" y="41"/>
                  <a:pt x="185" y="92"/>
                </a:cubicBezTo>
                <a:cubicBezTo>
                  <a:pt x="185" y="143"/>
                  <a:pt x="144" y="185"/>
                  <a:pt x="93" y="185"/>
                </a:cubicBezTo>
                <a:close/>
                <a:moveTo>
                  <a:pt x="93" y="8"/>
                </a:moveTo>
                <a:cubicBezTo>
                  <a:pt x="46" y="8"/>
                  <a:pt x="8" y="46"/>
                  <a:pt x="8" y="92"/>
                </a:cubicBezTo>
                <a:cubicBezTo>
                  <a:pt x="8" y="139"/>
                  <a:pt x="46" y="177"/>
                  <a:pt x="93" y="177"/>
                </a:cubicBezTo>
                <a:cubicBezTo>
                  <a:pt x="139" y="177"/>
                  <a:pt x="177" y="139"/>
                  <a:pt x="177" y="92"/>
                </a:cubicBezTo>
                <a:cubicBezTo>
                  <a:pt x="177" y="46"/>
                  <a:pt x="139" y="8"/>
                  <a:pt x="93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4469B1B7-746A-4112-9325-11A0C1B78296}"/>
              </a:ext>
            </a:extLst>
          </p:cNvPr>
          <p:cNvSpPr>
            <a:spLocks noEditPoints="1"/>
          </p:cNvSpPr>
          <p:nvPr/>
        </p:nvSpPr>
        <p:spPr bwMode="auto">
          <a:xfrm>
            <a:off x="9644063" y="2393951"/>
            <a:ext cx="400050" cy="400050"/>
          </a:xfrm>
          <a:custGeom>
            <a:avLst/>
            <a:gdLst>
              <a:gd name="T0" fmla="*/ 93 w 185"/>
              <a:gd name="T1" fmla="*/ 185 h 185"/>
              <a:gd name="T2" fmla="*/ 0 w 185"/>
              <a:gd name="T3" fmla="*/ 92 h 185"/>
              <a:gd name="T4" fmla="*/ 93 w 185"/>
              <a:gd name="T5" fmla="*/ 0 h 185"/>
              <a:gd name="T6" fmla="*/ 185 w 185"/>
              <a:gd name="T7" fmla="*/ 92 h 185"/>
              <a:gd name="T8" fmla="*/ 93 w 185"/>
              <a:gd name="T9" fmla="*/ 185 h 185"/>
              <a:gd name="T10" fmla="*/ 93 w 185"/>
              <a:gd name="T11" fmla="*/ 8 h 185"/>
              <a:gd name="T12" fmla="*/ 8 w 185"/>
              <a:gd name="T13" fmla="*/ 92 h 185"/>
              <a:gd name="T14" fmla="*/ 93 w 185"/>
              <a:gd name="T15" fmla="*/ 177 h 185"/>
              <a:gd name="T16" fmla="*/ 177 w 185"/>
              <a:gd name="T17" fmla="*/ 92 h 185"/>
              <a:gd name="T18" fmla="*/ 93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3" y="185"/>
                </a:moveTo>
                <a:cubicBezTo>
                  <a:pt x="42" y="185"/>
                  <a:pt x="0" y="143"/>
                  <a:pt x="0" y="92"/>
                </a:cubicBezTo>
                <a:cubicBezTo>
                  <a:pt x="0" y="41"/>
                  <a:pt x="42" y="0"/>
                  <a:pt x="93" y="0"/>
                </a:cubicBezTo>
                <a:cubicBezTo>
                  <a:pt x="144" y="0"/>
                  <a:pt x="185" y="41"/>
                  <a:pt x="185" y="92"/>
                </a:cubicBezTo>
                <a:cubicBezTo>
                  <a:pt x="185" y="143"/>
                  <a:pt x="144" y="185"/>
                  <a:pt x="93" y="185"/>
                </a:cubicBezTo>
                <a:close/>
                <a:moveTo>
                  <a:pt x="93" y="8"/>
                </a:moveTo>
                <a:cubicBezTo>
                  <a:pt x="46" y="8"/>
                  <a:pt x="8" y="46"/>
                  <a:pt x="8" y="92"/>
                </a:cubicBezTo>
                <a:cubicBezTo>
                  <a:pt x="8" y="139"/>
                  <a:pt x="46" y="177"/>
                  <a:pt x="93" y="177"/>
                </a:cubicBezTo>
                <a:cubicBezTo>
                  <a:pt x="139" y="177"/>
                  <a:pt x="177" y="139"/>
                  <a:pt x="177" y="92"/>
                </a:cubicBezTo>
                <a:cubicBezTo>
                  <a:pt x="177" y="46"/>
                  <a:pt x="139" y="8"/>
                  <a:pt x="93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82D5BAFD-C298-437E-8E9C-23D77CBF6AF2}"/>
              </a:ext>
            </a:extLst>
          </p:cNvPr>
          <p:cNvSpPr>
            <a:spLocks noEditPoints="1"/>
          </p:cNvSpPr>
          <p:nvPr/>
        </p:nvSpPr>
        <p:spPr bwMode="auto">
          <a:xfrm>
            <a:off x="3862388" y="1601788"/>
            <a:ext cx="325438" cy="323850"/>
          </a:xfrm>
          <a:custGeom>
            <a:avLst/>
            <a:gdLst>
              <a:gd name="T0" fmla="*/ 75 w 150"/>
              <a:gd name="T1" fmla="*/ 150 h 150"/>
              <a:gd name="T2" fmla="*/ 0 w 150"/>
              <a:gd name="T3" fmla="*/ 75 h 150"/>
              <a:gd name="T4" fmla="*/ 75 w 150"/>
              <a:gd name="T5" fmla="*/ 0 h 150"/>
              <a:gd name="T6" fmla="*/ 150 w 150"/>
              <a:gd name="T7" fmla="*/ 75 h 150"/>
              <a:gd name="T8" fmla="*/ 75 w 150"/>
              <a:gd name="T9" fmla="*/ 150 h 150"/>
              <a:gd name="T10" fmla="*/ 75 w 150"/>
              <a:gd name="T11" fmla="*/ 4 h 150"/>
              <a:gd name="T12" fmla="*/ 4 w 150"/>
              <a:gd name="T13" fmla="*/ 75 h 150"/>
              <a:gd name="T14" fmla="*/ 75 w 150"/>
              <a:gd name="T15" fmla="*/ 146 h 150"/>
              <a:gd name="T16" fmla="*/ 146 w 150"/>
              <a:gd name="T17" fmla="*/ 75 h 150"/>
              <a:gd name="T18" fmla="*/ 75 w 150"/>
              <a:gd name="T19" fmla="*/ 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0" h="150">
                <a:moveTo>
                  <a:pt x="75" y="150"/>
                </a:moveTo>
                <a:cubicBezTo>
                  <a:pt x="33" y="150"/>
                  <a:pt x="0" y="117"/>
                  <a:pt x="0" y="75"/>
                </a:cubicBezTo>
                <a:cubicBezTo>
                  <a:pt x="0" y="34"/>
                  <a:pt x="33" y="0"/>
                  <a:pt x="75" y="0"/>
                </a:cubicBezTo>
                <a:cubicBezTo>
                  <a:pt x="116" y="0"/>
                  <a:pt x="150" y="34"/>
                  <a:pt x="150" y="75"/>
                </a:cubicBezTo>
                <a:cubicBezTo>
                  <a:pt x="150" y="117"/>
                  <a:pt x="116" y="150"/>
                  <a:pt x="75" y="150"/>
                </a:cubicBezTo>
                <a:close/>
                <a:moveTo>
                  <a:pt x="75" y="4"/>
                </a:moveTo>
                <a:cubicBezTo>
                  <a:pt x="35" y="4"/>
                  <a:pt x="4" y="36"/>
                  <a:pt x="4" y="75"/>
                </a:cubicBezTo>
                <a:cubicBezTo>
                  <a:pt x="4" y="115"/>
                  <a:pt x="35" y="146"/>
                  <a:pt x="75" y="146"/>
                </a:cubicBezTo>
                <a:cubicBezTo>
                  <a:pt x="114" y="146"/>
                  <a:pt x="146" y="115"/>
                  <a:pt x="146" y="75"/>
                </a:cubicBezTo>
                <a:cubicBezTo>
                  <a:pt x="146" y="36"/>
                  <a:pt x="114" y="4"/>
                  <a:pt x="75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A2B22F8E-F297-4846-ADC9-5F82DCBC24BA}"/>
              </a:ext>
            </a:extLst>
          </p:cNvPr>
          <p:cNvSpPr>
            <a:spLocks noEditPoints="1"/>
          </p:cNvSpPr>
          <p:nvPr/>
        </p:nvSpPr>
        <p:spPr bwMode="auto">
          <a:xfrm>
            <a:off x="1384301" y="779463"/>
            <a:ext cx="293688" cy="296863"/>
          </a:xfrm>
          <a:custGeom>
            <a:avLst/>
            <a:gdLst>
              <a:gd name="T0" fmla="*/ 164 w 185"/>
              <a:gd name="T1" fmla="*/ 187 h 187"/>
              <a:gd name="T2" fmla="*/ 98 w 185"/>
              <a:gd name="T3" fmla="*/ 187 h 187"/>
              <a:gd name="T4" fmla="*/ 98 w 185"/>
              <a:gd name="T5" fmla="*/ 149 h 187"/>
              <a:gd name="T6" fmla="*/ 87 w 185"/>
              <a:gd name="T7" fmla="*/ 149 h 187"/>
              <a:gd name="T8" fmla="*/ 87 w 185"/>
              <a:gd name="T9" fmla="*/ 187 h 187"/>
              <a:gd name="T10" fmla="*/ 22 w 185"/>
              <a:gd name="T11" fmla="*/ 187 h 187"/>
              <a:gd name="T12" fmla="*/ 22 w 185"/>
              <a:gd name="T13" fmla="*/ 123 h 187"/>
              <a:gd name="T14" fmla="*/ 0 w 185"/>
              <a:gd name="T15" fmla="*/ 123 h 187"/>
              <a:gd name="T16" fmla="*/ 0 w 185"/>
              <a:gd name="T17" fmla="*/ 109 h 187"/>
              <a:gd name="T18" fmla="*/ 93 w 185"/>
              <a:gd name="T19" fmla="*/ 0 h 187"/>
              <a:gd name="T20" fmla="*/ 120 w 185"/>
              <a:gd name="T21" fmla="*/ 33 h 187"/>
              <a:gd name="T22" fmla="*/ 120 w 185"/>
              <a:gd name="T23" fmla="*/ 10 h 187"/>
              <a:gd name="T24" fmla="*/ 153 w 185"/>
              <a:gd name="T25" fmla="*/ 10 h 187"/>
              <a:gd name="T26" fmla="*/ 153 w 185"/>
              <a:gd name="T27" fmla="*/ 71 h 187"/>
              <a:gd name="T28" fmla="*/ 185 w 185"/>
              <a:gd name="T29" fmla="*/ 109 h 187"/>
              <a:gd name="T30" fmla="*/ 185 w 185"/>
              <a:gd name="T31" fmla="*/ 123 h 187"/>
              <a:gd name="T32" fmla="*/ 164 w 185"/>
              <a:gd name="T33" fmla="*/ 123 h 187"/>
              <a:gd name="T34" fmla="*/ 164 w 185"/>
              <a:gd name="T35" fmla="*/ 187 h 187"/>
              <a:gd name="T36" fmla="*/ 109 w 185"/>
              <a:gd name="T37" fmla="*/ 176 h 187"/>
              <a:gd name="T38" fmla="*/ 153 w 185"/>
              <a:gd name="T39" fmla="*/ 176 h 187"/>
              <a:gd name="T40" fmla="*/ 153 w 185"/>
              <a:gd name="T41" fmla="*/ 112 h 187"/>
              <a:gd name="T42" fmla="*/ 173 w 185"/>
              <a:gd name="T43" fmla="*/ 112 h 187"/>
              <a:gd name="T44" fmla="*/ 142 w 185"/>
              <a:gd name="T45" fmla="*/ 75 h 187"/>
              <a:gd name="T46" fmla="*/ 142 w 185"/>
              <a:gd name="T47" fmla="*/ 20 h 187"/>
              <a:gd name="T48" fmla="*/ 131 w 185"/>
              <a:gd name="T49" fmla="*/ 20 h 187"/>
              <a:gd name="T50" fmla="*/ 131 w 185"/>
              <a:gd name="T51" fmla="*/ 61 h 187"/>
              <a:gd name="T52" fmla="*/ 93 w 185"/>
              <a:gd name="T53" fmla="*/ 18 h 187"/>
              <a:gd name="T54" fmla="*/ 12 w 185"/>
              <a:gd name="T55" fmla="*/ 112 h 187"/>
              <a:gd name="T56" fmla="*/ 33 w 185"/>
              <a:gd name="T57" fmla="*/ 112 h 187"/>
              <a:gd name="T58" fmla="*/ 33 w 185"/>
              <a:gd name="T59" fmla="*/ 176 h 187"/>
              <a:gd name="T60" fmla="*/ 76 w 185"/>
              <a:gd name="T61" fmla="*/ 176 h 187"/>
              <a:gd name="T62" fmla="*/ 76 w 185"/>
              <a:gd name="T63" fmla="*/ 138 h 187"/>
              <a:gd name="T64" fmla="*/ 109 w 185"/>
              <a:gd name="T65" fmla="*/ 138 h 187"/>
              <a:gd name="T66" fmla="*/ 109 w 185"/>
              <a:gd name="T67" fmla="*/ 17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5" h="187">
                <a:moveTo>
                  <a:pt x="164" y="187"/>
                </a:moveTo>
                <a:lnTo>
                  <a:pt x="98" y="187"/>
                </a:lnTo>
                <a:lnTo>
                  <a:pt x="98" y="149"/>
                </a:lnTo>
                <a:lnTo>
                  <a:pt x="87" y="149"/>
                </a:lnTo>
                <a:lnTo>
                  <a:pt x="87" y="187"/>
                </a:lnTo>
                <a:lnTo>
                  <a:pt x="22" y="187"/>
                </a:lnTo>
                <a:lnTo>
                  <a:pt x="22" y="123"/>
                </a:lnTo>
                <a:lnTo>
                  <a:pt x="0" y="123"/>
                </a:lnTo>
                <a:lnTo>
                  <a:pt x="0" y="109"/>
                </a:lnTo>
                <a:lnTo>
                  <a:pt x="93" y="0"/>
                </a:lnTo>
                <a:lnTo>
                  <a:pt x="120" y="33"/>
                </a:lnTo>
                <a:lnTo>
                  <a:pt x="120" y="10"/>
                </a:lnTo>
                <a:lnTo>
                  <a:pt x="153" y="10"/>
                </a:lnTo>
                <a:lnTo>
                  <a:pt x="153" y="71"/>
                </a:lnTo>
                <a:lnTo>
                  <a:pt x="185" y="109"/>
                </a:lnTo>
                <a:lnTo>
                  <a:pt x="185" y="123"/>
                </a:lnTo>
                <a:lnTo>
                  <a:pt x="164" y="123"/>
                </a:lnTo>
                <a:lnTo>
                  <a:pt x="164" y="187"/>
                </a:lnTo>
                <a:close/>
                <a:moveTo>
                  <a:pt x="109" y="176"/>
                </a:moveTo>
                <a:lnTo>
                  <a:pt x="153" y="176"/>
                </a:lnTo>
                <a:lnTo>
                  <a:pt x="153" y="112"/>
                </a:lnTo>
                <a:lnTo>
                  <a:pt x="173" y="112"/>
                </a:lnTo>
                <a:lnTo>
                  <a:pt x="142" y="75"/>
                </a:lnTo>
                <a:lnTo>
                  <a:pt x="142" y="20"/>
                </a:lnTo>
                <a:lnTo>
                  <a:pt x="131" y="20"/>
                </a:lnTo>
                <a:lnTo>
                  <a:pt x="131" y="61"/>
                </a:lnTo>
                <a:lnTo>
                  <a:pt x="93" y="18"/>
                </a:lnTo>
                <a:lnTo>
                  <a:pt x="12" y="112"/>
                </a:lnTo>
                <a:lnTo>
                  <a:pt x="33" y="112"/>
                </a:lnTo>
                <a:lnTo>
                  <a:pt x="33" y="176"/>
                </a:lnTo>
                <a:lnTo>
                  <a:pt x="76" y="176"/>
                </a:lnTo>
                <a:lnTo>
                  <a:pt x="76" y="138"/>
                </a:lnTo>
                <a:lnTo>
                  <a:pt x="109" y="138"/>
                </a:lnTo>
                <a:lnTo>
                  <a:pt x="109" y="17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BB96AC4D-4AC3-4D81-828D-A0441FD0935F}"/>
              </a:ext>
            </a:extLst>
          </p:cNvPr>
          <p:cNvSpPr>
            <a:spLocks noEditPoints="1"/>
          </p:cNvSpPr>
          <p:nvPr/>
        </p:nvSpPr>
        <p:spPr bwMode="auto">
          <a:xfrm>
            <a:off x="2195513" y="757238"/>
            <a:ext cx="346075" cy="346075"/>
          </a:xfrm>
          <a:custGeom>
            <a:avLst/>
            <a:gdLst>
              <a:gd name="T0" fmla="*/ 127 w 160"/>
              <a:gd name="T1" fmla="*/ 160 h 160"/>
              <a:gd name="T2" fmla="*/ 126 w 160"/>
              <a:gd name="T3" fmla="*/ 160 h 160"/>
              <a:gd name="T4" fmla="*/ 42 w 160"/>
              <a:gd name="T5" fmla="*/ 118 h 160"/>
              <a:gd name="T6" fmla="*/ 0 w 160"/>
              <a:gd name="T7" fmla="*/ 34 h 160"/>
              <a:gd name="T8" fmla="*/ 0 w 160"/>
              <a:gd name="T9" fmla="*/ 33 h 160"/>
              <a:gd name="T10" fmla="*/ 1 w 160"/>
              <a:gd name="T11" fmla="*/ 32 h 160"/>
              <a:gd name="T12" fmla="*/ 34 w 160"/>
              <a:gd name="T13" fmla="*/ 0 h 160"/>
              <a:gd name="T14" fmla="*/ 69 w 160"/>
              <a:gd name="T15" fmla="*/ 31 h 160"/>
              <a:gd name="T16" fmla="*/ 68 w 160"/>
              <a:gd name="T17" fmla="*/ 47 h 160"/>
              <a:gd name="T18" fmla="*/ 56 w 160"/>
              <a:gd name="T19" fmla="*/ 56 h 160"/>
              <a:gd name="T20" fmla="*/ 49 w 160"/>
              <a:gd name="T21" fmla="*/ 64 h 160"/>
              <a:gd name="T22" fmla="*/ 68 w 160"/>
              <a:gd name="T23" fmla="*/ 92 h 160"/>
              <a:gd name="T24" fmla="*/ 95 w 160"/>
              <a:gd name="T25" fmla="*/ 111 h 160"/>
              <a:gd name="T26" fmla="*/ 104 w 160"/>
              <a:gd name="T27" fmla="*/ 104 h 160"/>
              <a:gd name="T28" fmla="*/ 113 w 160"/>
              <a:gd name="T29" fmla="*/ 92 h 160"/>
              <a:gd name="T30" fmla="*/ 121 w 160"/>
              <a:gd name="T31" fmla="*/ 89 h 160"/>
              <a:gd name="T32" fmla="*/ 160 w 160"/>
              <a:gd name="T33" fmla="*/ 125 h 160"/>
              <a:gd name="T34" fmla="*/ 128 w 160"/>
              <a:gd name="T35" fmla="*/ 159 h 160"/>
              <a:gd name="T36" fmla="*/ 127 w 160"/>
              <a:gd name="T37" fmla="*/ 160 h 160"/>
              <a:gd name="T38" fmla="*/ 8 w 160"/>
              <a:gd name="T39" fmla="*/ 35 h 160"/>
              <a:gd name="T40" fmla="*/ 47 w 160"/>
              <a:gd name="T41" fmla="*/ 112 h 160"/>
              <a:gd name="T42" fmla="*/ 125 w 160"/>
              <a:gd name="T43" fmla="*/ 152 h 160"/>
              <a:gd name="T44" fmla="*/ 152 w 160"/>
              <a:gd name="T45" fmla="*/ 125 h 160"/>
              <a:gd name="T46" fmla="*/ 121 w 160"/>
              <a:gd name="T47" fmla="*/ 97 h 160"/>
              <a:gd name="T48" fmla="*/ 118 w 160"/>
              <a:gd name="T49" fmla="*/ 98 h 160"/>
              <a:gd name="T50" fmla="*/ 111 w 160"/>
              <a:gd name="T51" fmla="*/ 108 h 160"/>
              <a:gd name="T52" fmla="*/ 95 w 160"/>
              <a:gd name="T53" fmla="*/ 119 h 160"/>
              <a:gd name="T54" fmla="*/ 62 w 160"/>
              <a:gd name="T55" fmla="*/ 98 h 160"/>
              <a:gd name="T56" fmla="*/ 41 w 160"/>
              <a:gd name="T57" fmla="*/ 64 h 160"/>
              <a:gd name="T58" fmla="*/ 52 w 160"/>
              <a:gd name="T59" fmla="*/ 49 h 160"/>
              <a:gd name="T60" fmla="*/ 62 w 160"/>
              <a:gd name="T61" fmla="*/ 41 h 160"/>
              <a:gd name="T62" fmla="*/ 62 w 160"/>
              <a:gd name="T63" fmla="*/ 34 h 160"/>
              <a:gd name="T64" fmla="*/ 34 w 160"/>
              <a:gd name="T65" fmla="*/ 8 h 160"/>
              <a:gd name="T66" fmla="*/ 8 w 160"/>
              <a:gd name="T67" fmla="*/ 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27" y="160"/>
                </a:moveTo>
                <a:cubicBezTo>
                  <a:pt x="126" y="160"/>
                  <a:pt x="126" y="160"/>
                  <a:pt x="126" y="160"/>
                </a:cubicBezTo>
                <a:cubicBezTo>
                  <a:pt x="105" y="160"/>
                  <a:pt x="62" y="138"/>
                  <a:pt x="42" y="118"/>
                </a:cubicBezTo>
                <a:cubicBezTo>
                  <a:pt x="21" y="97"/>
                  <a:pt x="0" y="55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1" y="32"/>
                  <a:pt x="1" y="32"/>
                  <a:pt x="1" y="32"/>
                </a:cubicBezTo>
                <a:cubicBezTo>
                  <a:pt x="6" y="24"/>
                  <a:pt x="23" y="0"/>
                  <a:pt x="34" y="0"/>
                </a:cubicBezTo>
                <a:cubicBezTo>
                  <a:pt x="44" y="0"/>
                  <a:pt x="63" y="17"/>
                  <a:pt x="69" y="31"/>
                </a:cubicBezTo>
                <a:cubicBezTo>
                  <a:pt x="73" y="39"/>
                  <a:pt x="70" y="44"/>
                  <a:pt x="68" y="47"/>
                </a:cubicBezTo>
                <a:cubicBezTo>
                  <a:pt x="64" y="51"/>
                  <a:pt x="59" y="54"/>
                  <a:pt x="56" y="56"/>
                </a:cubicBezTo>
                <a:cubicBezTo>
                  <a:pt x="51" y="59"/>
                  <a:pt x="49" y="61"/>
                  <a:pt x="49" y="64"/>
                </a:cubicBezTo>
                <a:cubicBezTo>
                  <a:pt x="49" y="73"/>
                  <a:pt x="58" y="83"/>
                  <a:pt x="68" y="92"/>
                </a:cubicBezTo>
                <a:cubicBezTo>
                  <a:pt x="77" y="101"/>
                  <a:pt x="87" y="111"/>
                  <a:pt x="95" y="111"/>
                </a:cubicBezTo>
                <a:cubicBezTo>
                  <a:pt x="99" y="111"/>
                  <a:pt x="100" y="109"/>
                  <a:pt x="104" y="104"/>
                </a:cubicBezTo>
                <a:cubicBezTo>
                  <a:pt x="106" y="100"/>
                  <a:pt x="109" y="96"/>
                  <a:pt x="113" y="92"/>
                </a:cubicBezTo>
                <a:cubicBezTo>
                  <a:pt x="115" y="90"/>
                  <a:pt x="118" y="89"/>
                  <a:pt x="121" y="89"/>
                </a:cubicBezTo>
                <a:cubicBezTo>
                  <a:pt x="135" y="89"/>
                  <a:pt x="160" y="114"/>
                  <a:pt x="160" y="125"/>
                </a:cubicBezTo>
                <a:cubicBezTo>
                  <a:pt x="160" y="137"/>
                  <a:pt x="135" y="154"/>
                  <a:pt x="128" y="159"/>
                </a:cubicBezTo>
                <a:lnTo>
                  <a:pt x="127" y="160"/>
                </a:lnTo>
                <a:close/>
                <a:moveTo>
                  <a:pt x="8" y="35"/>
                </a:moveTo>
                <a:cubicBezTo>
                  <a:pt x="9" y="54"/>
                  <a:pt x="29" y="93"/>
                  <a:pt x="47" y="112"/>
                </a:cubicBezTo>
                <a:cubicBezTo>
                  <a:pt x="66" y="131"/>
                  <a:pt x="105" y="151"/>
                  <a:pt x="125" y="152"/>
                </a:cubicBezTo>
                <a:cubicBezTo>
                  <a:pt x="138" y="142"/>
                  <a:pt x="152" y="130"/>
                  <a:pt x="152" y="125"/>
                </a:cubicBezTo>
                <a:cubicBezTo>
                  <a:pt x="152" y="118"/>
                  <a:pt x="131" y="97"/>
                  <a:pt x="121" y="97"/>
                </a:cubicBezTo>
                <a:cubicBezTo>
                  <a:pt x="119" y="97"/>
                  <a:pt x="119" y="97"/>
                  <a:pt x="118" y="98"/>
                </a:cubicBezTo>
                <a:cubicBezTo>
                  <a:pt x="115" y="101"/>
                  <a:pt x="113" y="105"/>
                  <a:pt x="111" y="108"/>
                </a:cubicBezTo>
                <a:cubicBezTo>
                  <a:pt x="107" y="113"/>
                  <a:pt x="104" y="119"/>
                  <a:pt x="95" y="119"/>
                </a:cubicBezTo>
                <a:cubicBezTo>
                  <a:pt x="84" y="119"/>
                  <a:pt x="73" y="108"/>
                  <a:pt x="62" y="98"/>
                </a:cubicBezTo>
                <a:cubicBezTo>
                  <a:pt x="52" y="87"/>
                  <a:pt x="41" y="76"/>
                  <a:pt x="41" y="64"/>
                </a:cubicBezTo>
                <a:cubicBezTo>
                  <a:pt x="41" y="56"/>
                  <a:pt x="46" y="52"/>
                  <a:pt x="52" y="49"/>
                </a:cubicBezTo>
                <a:cubicBezTo>
                  <a:pt x="55" y="47"/>
                  <a:pt x="59" y="45"/>
                  <a:pt x="62" y="41"/>
                </a:cubicBezTo>
                <a:cubicBezTo>
                  <a:pt x="64" y="40"/>
                  <a:pt x="63" y="36"/>
                  <a:pt x="62" y="34"/>
                </a:cubicBezTo>
                <a:cubicBezTo>
                  <a:pt x="57" y="22"/>
                  <a:pt x="39" y="8"/>
                  <a:pt x="34" y="8"/>
                </a:cubicBezTo>
                <a:cubicBezTo>
                  <a:pt x="30" y="8"/>
                  <a:pt x="17" y="22"/>
                  <a:pt x="8" y="35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97E6F86-1F18-4384-9248-4E6FD6C463D5}"/>
              </a:ext>
            </a:extLst>
          </p:cNvPr>
          <p:cNvSpPr>
            <a:spLocks noEditPoints="1"/>
          </p:cNvSpPr>
          <p:nvPr/>
        </p:nvSpPr>
        <p:spPr bwMode="auto">
          <a:xfrm>
            <a:off x="2995613" y="839788"/>
            <a:ext cx="398463" cy="184150"/>
          </a:xfrm>
          <a:custGeom>
            <a:avLst/>
            <a:gdLst>
              <a:gd name="T0" fmla="*/ 154 w 184"/>
              <a:gd name="T1" fmla="*/ 85 h 85"/>
              <a:gd name="T2" fmla="*/ 121 w 184"/>
              <a:gd name="T3" fmla="*/ 67 h 85"/>
              <a:gd name="T4" fmla="*/ 123 w 184"/>
              <a:gd name="T5" fmla="*/ 58 h 85"/>
              <a:gd name="T6" fmla="*/ 122 w 184"/>
              <a:gd name="T7" fmla="*/ 48 h 85"/>
              <a:gd name="T8" fmla="*/ 92 w 184"/>
              <a:gd name="T9" fmla="*/ 41 h 85"/>
              <a:gd name="T10" fmla="*/ 62 w 184"/>
              <a:gd name="T11" fmla="*/ 48 h 85"/>
              <a:gd name="T12" fmla="*/ 61 w 184"/>
              <a:gd name="T13" fmla="*/ 58 h 85"/>
              <a:gd name="T14" fmla="*/ 63 w 184"/>
              <a:gd name="T15" fmla="*/ 67 h 85"/>
              <a:gd name="T16" fmla="*/ 30 w 184"/>
              <a:gd name="T17" fmla="*/ 85 h 85"/>
              <a:gd name="T18" fmla="*/ 5 w 184"/>
              <a:gd name="T19" fmla="*/ 78 h 85"/>
              <a:gd name="T20" fmla="*/ 2 w 184"/>
              <a:gd name="T21" fmla="*/ 47 h 85"/>
              <a:gd name="T22" fmla="*/ 15 w 184"/>
              <a:gd name="T23" fmla="*/ 23 h 85"/>
              <a:gd name="T24" fmla="*/ 91 w 184"/>
              <a:gd name="T25" fmla="*/ 0 h 85"/>
              <a:gd name="T26" fmla="*/ 93 w 184"/>
              <a:gd name="T27" fmla="*/ 0 h 85"/>
              <a:gd name="T28" fmla="*/ 169 w 184"/>
              <a:gd name="T29" fmla="*/ 23 h 85"/>
              <a:gd name="T30" fmla="*/ 182 w 184"/>
              <a:gd name="T31" fmla="*/ 47 h 85"/>
              <a:gd name="T32" fmla="*/ 179 w 184"/>
              <a:gd name="T33" fmla="*/ 78 h 85"/>
              <a:gd name="T34" fmla="*/ 154 w 184"/>
              <a:gd name="T35" fmla="*/ 85 h 85"/>
              <a:gd name="T36" fmla="*/ 92 w 184"/>
              <a:gd name="T37" fmla="*/ 33 h 85"/>
              <a:gd name="T38" fmla="*/ 128 w 184"/>
              <a:gd name="T39" fmla="*/ 43 h 85"/>
              <a:gd name="T40" fmla="*/ 130 w 184"/>
              <a:gd name="T41" fmla="*/ 61 h 85"/>
              <a:gd name="T42" fmla="*/ 129 w 184"/>
              <a:gd name="T43" fmla="*/ 67 h 85"/>
              <a:gd name="T44" fmla="*/ 154 w 184"/>
              <a:gd name="T45" fmla="*/ 77 h 85"/>
              <a:gd name="T46" fmla="*/ 173 w 184"/>
              <a:gd name="T47" fmla="*/ 73 h 85"/>
              <a:gd name="T48" fmla="*/ 174 w 184"/>
              <a:gd name="T49" fmla="*/ 49 h 85"/>
              <a:gd name="T50" fmla="*/ 163 w 184"/>
              <a:gd name="T51" fmla="*/ 29 h 85"/>
              <a:gd name="T52" fmla="*/ 93 w 184"/>
              <a:gd name="T53" fmla="*/ 8 h 85"/>
              <a:gd name="T54" fmla="*/ 91 w 184"/>
              <a:gd name="T55" fmla="*/ 8 h 85"/>
              <a:gd name="T56" fmla="*/ 21 w 184"/>
              <a:gd name="T57" fmla="*/ 29 h 85"/>
              <a:gd name="T58" fmla="*/ 10 w 184"/>
              <a:gd name="T59" fmla="*/ 49 h 85"/>
              <a:gd name="T60" fmla="*/ 11 w 184"/>
              <a:gd name="T61" fmla="*/ 73 h 85"/>
              <a:gd name="T62" fmla="*/ 30 w 184"/>
              <a:gd name="T63" fmla="*/ 77 h 85"/>
              <a:gd name="T64" fmla="*/ 55 w 184"/>
              <a:gd name="T65" fmla="*/ 67 h 85"/>
              <a:gd name="T66" fmla="*/ 54 w 184"/>
              <a:gd name="T67" fmla="*/ 61 h 85"/>
              <a:gd name="T68" fmla="*/ 56 w 184"/>
              <a:gd name="T69" fmla="*/ 43 h 85"/>
              <a:gd name="T70" fmla="*/ 92 w 184"/>
              <a:gd name="T71" fmla="*/ 3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4" h="85">
                <a:moveTo>
                  <a:pt x="154" y="85"/>
                </a:moveTo>
                <a:cubicBezTo>
                  <a:pt x="139" y="85"/>
                  <a:pt x="121" y="80"/>
                  <a:pt x="121" y="67"/>
                </a:cubicBezTo>
                <a:cubicBezTo>
                  <a:pt x="121" y="64"/>
                  <a:pt x="122" y="61"/>
                  <a:pt x="123" y="58"/>
                </a:cubicBezTo>
                <a:cubicBezTo>
                  <a:pt x="124" y="54"/>
                  <a:pt x="125" y="51"/>
                  <a:pt x="122" y="48"/>
                </a:cubicBezTo>
                <a:cubicBezTo>
                  <a:pt x="116" y="41"/>
                  <a:pt x="105" y="41"/>
                  <a:pt x="92" y="41"/>
                </a:cubicBezTo>
                <a:cubicBezTo>
                  <a:pt x="80" y="41"/>
                  <a:pt x="68" y="41"/>
                  <a:pt x="62" y="48"/>
                </a:cubicBezTo>
                <a:cubicBezTo>
                  <a:pt x="59" y="51"/>
                  <a:pt x="60" y="54"/>
                  <a:pt x="61" y="58"/>
                </a:cubicBezTo>
                <a:cubicBezTo>
                  <a:pt x="62" y="61"/>
                  <a:pt x="63" y="64"/>
                  <a:pt x="63" y="67"/>
                </a:cubicBezTo>
                <a:cubicBezTo>
                  <a:pt x="63" y="80"/>
                  <a:pt x="45" y="85"/>
                  <a:pt x="30" y="85"/>
                </a:cubicBezTo>
                <a:cubicBezTo>
                  <a:pt x="26" y="85"/>
                  <a:pt x="10" y="84"/>
                  <a:pt x="5" y="78"/>
                </a:cubicBezTo>
                <a:cubicBezTo>
                  <a:pt x="1" y="73"/>
                  <a:pt x="0" y="63"/>
                  <a:pt x="2" y="47"/>
                </a:cubicBezTo>
                <a:cubicBezTo>
                  <a:pt x="3" y="42"/>
                  <a:pt x="5" y="34"/>
                  <a:pt x="15" y="23"/>
                </a:cubicBezTo>
                <a:cubicBezTo>
                  <a:pt x="27" y="13"/>
                  <a:pt x="46" y="1"/>
                  <a:pt x="91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39" y="1"/>
                  <a:pt x="157" y="13"/>
                  <a:pt x="169" y="23"/>
                </a:cubicBezTo>
                <a:cubicBezTo>
                  <a:pt x="179" y="34"/>
                  <a:pt x="181" y="42"/>
                  <a:pt x="182" y="47"/>
                </a:cubicBezTo>
                <a:cubicBezTo>
                  <a:pt x="184" y="63"/>
                  <a:pt x="183" y="73"/>
                  <a:pt x="179" y="78"/>
                </a:cubicBezTo>
                <a:cubicBezTo>
                  <a:pt x="174" y="84"/>
                  <a:pt x="159" y="85"/>
                  <a:pt x="154" y="85"/>
                </a:cubicBezTo>
                <a:close/>
                <a:moveTo>
                  <a:pt x="92" y="33"/>
                </a:moveTo>
                <a:cubicBezTo>
                  <a:pt x="106" y="33"/>
                  <a:pt x="120" y="33"/>
                  <a:pt x="128" y="43"/>
                </a:cubicBezTo>
                <a:cubicBezTo>
                  <a:pt x="134" y="50"/>
                  <a:pt x="132" y="56"/>
                  <a:pt x="130" y="61"/>
                </a:cubicBezTo>
                <a:cubicBezTo>
                  <a:pt x="130" y="63"/>
                  <a:pt x="129" y="65"/>
                  <a:pt x="129" y="67"/>
                </a:cubicBezTo>
                <a:cubicBezTo>
                  <a:pt x="129" y="73"/>
                  <a:pt x="142" y="77"/>
                  <a:pt x="154" y="77"/>
                </a:cubicBezTo>
                <a:cubicBezTo>
                  <a:pt x="165" y="77"/>
                  <a:pt x="172" y="74"/>
                  <a:pt x="173" y="73"/>
                </a:cubicBezTo>
                <a:cubicBezTo>
                  <a:pt x="174" y="72"/>
                  <a:pt x="177" y="67"/>
                  <a:pt x="174" y="49"/>
                </a:cubicBezTo>
                <a:cubicBezTo>
                  <a:pt x="173" y="44"/>
                  <a:pt x="171" y="37"/>
                  <a:pt x="163" y="29"/>
                </a:cubicBezTo>
                <a:cubicBezTo>
                  <a:pt x="153" y="20"/>
                  <a:pt x="136" y="9"/>
                  <a:pt x="93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48" y="9"/>
                  <a:pt x="31" y="20"/>
                  <a:pt x="21" y="29"/>
                </a:cubicBezTo>
                <a:cubicBezTo>
                  <a:pt x="13" y="37"/>
                  <a:pt x="11" y="44"/>
                  <a:pt x="10" y="49"/>
                </a:cubicBezTo>
                <a:cubicBezTo>
                  <a:pt x="7" y="67"/>
                  <a:pt x="10" y="72"/>
                  <a:pt x="11" y="73"/>
                </a:cubicBezTo>
                <a:cubicBezTo>
                  <a:pt x="12" y="74"/>
                  <a:pt x="19" y="77"/>
                  <a:pt x="30" y="77"/>
                </a:cubicBezTo>
                <a:cubicBezTo>
                  <a:pt x="42" y="77"/>
                  <a:pt x="55" y="73"/>
                  <a:pt x="55" y="67"/>
                </a:cubicBezTo>
                <a:cubicBezTo>
                  <a:pt x="55" y="65"/>
                  <a:pt x="55" y="63"/>
                  <a:pt x="54" y="61"/>
                </a:cubicBezTo>
                <a:cubicBezTo>
                  <a:pt x="52" y="56"/>
                  <a:pt x="50" y="50"/>
                  <a:pt x="56" y="43"/>
                </a:cubicBezTo>
                <a:cubicBezTo>
                  <a:pt x="64" y="33"/>
                  <a:pt x="78" y="33"/>
                  <a:pt x="92" y="33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3854DD30-F719-486A-8436-2DF7A6D65CBB}"/>
              </a:ext>
            </a:extLst>
          </p:cNvPr>
          <p:cNvSpPr>
            <a:spLocks noEditPoints="1"/>
          </p:cNvSpPr>
          <p:nvPr/>
        </p:nvSpPr>
        <p:spPr bwMode="auto">
          <a:xfrm>
            <a:off x="3889376" y="766763"/>
            <a:ext cx="295275" cy="330200"/>
          </a:xfrm>
          <a:custGeom>
            <a:avLst/>
            <a:gdLst>
              <a:gd name="T0" fmla="*/ 76 w 137"/>
              <a:gd name="T1" fmla="*/ 153 h 153"/>
              <a:gd name="T2" fmla="*/ 0 w 137"/>
              <a:gd name="T3" fmla="*/ 77 h 153"/>
              <a:gd name="T4" fmla="*/ 76 w 137"/>
              <a:gd name="T5" fmla="*/ 0 h 153"/>
              <a:gd name="T6" fmla="*/ 134 w 137"/>
              <a:gd name="T7" fmla="*/ 27 h 153"/>
              <a:gd name="T8" fmla="*/ 137 w 137"/>
              <a:gd name="T9" fmla="*/ 30 h 153"/>
              <a:gd name="T10" fmla="*/ 91 w 137"/>
              <a:gd name="T11" fmla="*/ 77 h 153"/>
              <a:gd name="T12" fmla="*/ 137 w 137"/>
              <a:gd name="T13" fmla="*/ 123 h 153"/>
              <a:gd name="T14" fmla="*/ 134 w 137"/>
              <a:gd name="T15" fmla="*/ 126 h 153"/>
              <a:gd name="T16" fmla="*/ 76 w 137"/>
              <a:gd name="T17" fmla="*/ 153 h 153"/>
              <a:gd name="T18" fmla="*/ 76 w 137"/>
              <a:gd name="T19" fmla="*/ 8 h 153"/>
              <a:gd name="T20" fmla="*/ 8 w 137"/>
              <a:gd name="T21" fmla="*/ 77 h 153"/>
              <a:gd name="T22" fmla="*/ 76 w 137"/>
              <a:gd name="T23" fmla="*/ 145 h 153"/>
              <a:gd name="T24" fmla="*/ 126 w 137"/>
              <a:gd name="T25" fmla="*/ 124 h 153"/>
              <a:gd name="T26" fmla="*/ 80 w 137"/>
              <a:gd name="T27" fmla="*/ 77 h 153"/>
              <a:gd name="T28" fmla="*/ 126 w 137"/>
              <a:gd name="T29" fmla="*/ 29 h 153"/>
              <a:gd name="T30" fmla="*/ 76 w 137"/>
              <a:gd name="T31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7" h="153">
                <a:moveTo>
                  <a:pt x="76" y="153"/>
                </a:moveTo>
                <a:cubicBezTo>
                  <a:pt x="34" y="153"/>
                  <a:pt x="0" y="119"/>
                  <a:pt x="0" y="77"/>
                </a:cubicBezTo>
                <a:cubicBezTo>
                  <a:pt x="0" y="34"/>
                  <a:pt x="34" y="0"/>
                  <a:pt x="76" y="0"/>
                </a:cubicBezTo>
                <a:cubicBezTo>
                  <a:pt x="99" y="0"/>
                  <a:pt x="120" y="10"/>
                  <a:pt x="134" y="27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91" y="77"/>
                  <a:pt x="91" y="77"/>
                  <a:pt x="91" y="77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20" y="143"/>
                  <a:pt x="99" y="153"/>
                  <a:pt x="76" y="153"/>
                </a:cubicBezTo>
                <a:close/>
                <a:moveTo>
                  <a:pt x="76" y="8"/>
                </a:moveTo>
                <a:cubicBezTo>
                  <a:pt x="39" y="8"/>
                  <a:pt x="8" y="39"/>
                  <a:pt x="8" y="77"/>
                </a:cubicBezTo>
                <a:cubicBezTo>
                  <a:pt x="8" y="114"/>
                  <a:pt x="39" y="145"/>
                  <a:pt x="76" y="145"/>
                </a:cubicBezTo>
                <a:cubicBezTo>
                  <a:pt x="95" y="145"/>
                  <a:pt x="113" y="137"/>
                  <a:pt x="126" y="124"/>
                </a:cubicBezTo>
                <a:cubicBezTo>
                  <a:pt x="80" y="77"/>
                  <a:pt x="80" y="77"/>
                  <a:pt x="80" y="77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13" y="16"/>
                  <a:pt x="95" y="8"/>
                  <a:pt x="76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D80A7D21-5CA1-4DE7-BC43-11321C5041E9}"/>
              </a:ext>
            </a:extLst>
          </p:cNvPr>
          <p:cNvSpPr>
            <a:spLocks noEditPoints="1"/>
          </p:cNvSpPr>
          <p:nvPr/>
        </p:nvSpPr>
        <p:spPr bwMode="auto">
          <a:xfrm>
            <a:off x="4065588" y="808038"/>
            <a:ext cx="52388" cy="50800"/>
          </a:xfrm>
          <a:custGeom>
            <a:avLst/>
            <a:gdLst>
              <a:gd name="T0" fmla="*/ 12 w 24"/>
              <a:gd name="T1" fmla="*/ 24 h 24"/>
              <a:gd name="T2" fmla="*/ 0 w 24"/>
              <a:gd name="T3" fmla="*/ 12 h 24"/>
              <a:gd name="T4" fmla="*/ 12 w 24"/>
              <a:gd name="T5" fmla="*/ 0 h 24"/>
              <a:gd name="T6" fmla="*/ 24 w 24"/>
              <a:gd name="T7" fmla="*/ 12 h 24"/>
              <a:gd name="T8" fmla="*/ 12 w 24"/>
              <a:gd name="T9" fmla="*/ 24 h 24"/>
              <a:gd name="T10" fmla="*/ 12 w 24"/>
              <a:gd name="T11" fmla="*/ 4 h 24"/>
              <a:gd name="T12" fmla="*/ 4 w 24"/>
              <a:gd name="T13" fmla="*/ 12 h 24"/>
              <a:gd name="T14" fmla="*/ 12 w 24"/>
              <a:gd name="T15" fmla="*/ 20 h 24"/>
              <a:gd name="T16" fmla="*/ 20 w 24"/>
              <a:gd name="T17" fmla="*/ 12 h 24"/>
              <a:gd name="T18" fmla="*/ 12 w 24"/>
              <a:gd name="T19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12" y="24"/>
                </a:moveTo>
                <a:cubicBezTo>
                  <a:pt x="6" y="24"/>
                  <a:pt x="0" y="19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19" y="0"/>
                  <a:pt x="24" y="6"/>
                  <a:pt x="24" y="12"/>
                </a:cubicBezTo>
                <a:cubicBezTo>
                  <a:pt x="24" y="19"/>
                  <a:pt x="19" y="24"/>
                  <a:pt x="12" y="24"/>
                </a:cubicBezTo>
                <a:close/>
                <a:moveTo>
                  <a:pt x="12" y="4"/>
                </a:moveTo>
                <a:cubicBezTo>
                  <a:pt x="8" y="4"/>
                  <a:pt x="4" y="8"/>
                  <a:pt x="4" y="12"/>
                </a:cubicBezTo>
                <a:cubicBezTo>
                  <a:pt x="4" y="17"/>
                  <a:pt x="8" y="20"/>
                  <a:pt x="12" y="20"/>
                </a:cubicBezTo>
                <a:cubicBezTo>
                  <a:pt x="17" y="20"/>
                  <a:pt x="20" y="17"/>
                  <a:pt x="20" y="12"/>
                </a:cubicBezTo>
                <a:cubicBezTo>
                  <a:pt x="20" y="8"/>
                  <a:pt x="17" y="4"/>
                  <a:pt x="12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Freeform 13">
            <a:extLst>
              <a:ext uri="{FF2B5EF4-FFF2-40B4-BE49-F238E27FC236}">
                <a16:creationId xmlns:a16="http://schemas.microsoft.com/office/drawing/2014/main" id="{992204D5-3592-41B8-A2CA-08B73F2A91AB}"/>
              </a:ext>
            </a:extLst>
          </p:cNvPr>
          <p:cNvSpPr>
            <a:spLocks noEditPoints="1"/>
          </p:cNvSpPr>
          <p:nvPr/>
        </p:nvSpPr>
        <p:spPr bwMode="auto">
          <a:xfrm>
            <a:off x="4703763" y="754063"/>
            <a:ext cx="314325" cy="346075"/>
          </a:xfrm>
          <a:custGeom>
            <a:avLst/>
            <a:gdLst>
              <a:gd name="T0" fmla="*/ 104 w 145"/>
              <a:gd name="T1" fmla="*/ 160 h 160"/>
              <a:gd name="T2" fmla="*/ 41 w 145"/>
              <a:gd name="T3" fmla="*/ 160 h 160"/>
              <a:gd name="T4" fmla="*/ 41 w 145"/>
              <a:gd name="T5" fmla="*/ 149 h 160"/>
              <a:gd name="T6" fmla="*/ 43 w 145"/>
              <a:gd name="T7" fmla="*/ 148 h 160"/>
              <a:gd name="T8" fmla="*/ 59 w 145"/>
              <a:gd name="T9" fmla="*/ 124 h 160"/>
              <a:gd name="T10" fmla="*/ 42 w 145"/>
              <a:gd name="T11" fmla="*/ 128 h 160"/>
              <a:gd name="T12" fmla="*/ 6 w 145"/>
              <a:gd name="T13" fmla="*/ 104 h 160"/>
              <a:gd name="T14" fmla="*/ 26 w 145"/>
              <a:gd name="T15" fmla="*/ 56 h 160"/>
              <a:gd name="T16" fmla="*/ 69 w 145"/>
              <a:gd name="T17" fmla="*/ 7 h 160"/>
              <a:gd name="T18" fmla="*/ 73 w 145"/>
              <a:gd name="T19" fmla="*/ 0 h 160"/>
              <a:gd name="T20" fmla="*/ 76 w 145"/>
              <a:gd name="T21" fmla="*/ 7 h 160"/>
              <a:gd name="T22" fmla="*/ 119 w 145"/>
              <a:gd name="T23" fmla="*/ 56 h 160"/>
              <a:gd name="T24" fmla="*/ 140 w 145"/>
              <a:gd name="T25" fmla="*/ 104 h 160"/>
              <a:gd name="T26" fmla="*/ 104 w 145"/>
              <a:gd name="T27" fmla="*/ 128 h 160"/>
              <a:gd name="T28" fmla="*/ 104 w 145"/>
              <a:gd name="T29" fmla="*/ 128 h 160"/>
              <a:gd name="T30" fmla="*/ 86 w 145"/>
              <a:gd name="T31" fmla="*/ 124 h 160"/>
              <a:gd name="T32" fmla="*/ 102 w 145"/>
              <a:gd name="T33" fmla="*/ 148 h 160"/>
              <a:gd name="T34" fmla="*/ 104 w 145"/>
              <a:gd name="T35" fmla="*/ 149 h 160"/>
              <a:gd name="T36" fmla="*/ 104 w 145"/>
              <a:gd name="T37" fmla="*/ 160 h 160"/>
              <a:gd name="T38" fmla="*/ 50 w 145"/>
              <a:gd name="T39" fmla="*/ 152 h 160"/>
              <a:gd name="T40" fmla="*/ 95 w 145"/>
              <a:gd name="T41" fmla="*/ 152 h 160"/>
              <a:gd name="T42" fmla="*/ 76 w 145"/>
              <a:gd name="T43" fmla="*/ 117 h 160"/>
              <a:gd name="T44" fmla="*/ 75 w 145"/>
              <a:gd name="T45" fmla="*/ 108 h 160"/>
              <a:gd name="T46" fmla="*/ 82 w 145"/>
              <a:gd name="T47" fmla="*/ 113 h 160"/>
              <a:gd name="T48" fmla="*/ 104 w 145"/>
              <a:gd name="T49" fmla="*/ 120 h 160"/>
              <a:gd name="T50" fmla="*/ 104 w 145"/>
              <a:gd name="T51" fmla="*/ 120 h 160"/>
              <a:gd name="T52" fmla="*/ 132 w 145"/>
              <a:gd name="T53" fmla="*/ 101 h 160"/>
              <a:gd name="T54" fmla="*/ 114 w 145"/>
              <a:gd name="T55" fmla="*/ 62 h 160"/>
              <a:gd name="T56" fmla="*/ 73 w 145"/>
              <a:gd name="T57" fmla="*/ 17 h 160"/>
              <a:gd name="T58" fmla="*/ 31 w 145"/>
              <a:gd name="T59" fmla="*/ 62 h 160"/>
              <a:gd name="T60" fmla="*/ 13 w 145"/>
              <a:gd name="T61" fmla="*/ 101 h 160"/>
              <a:gd name="T62" fmla="*/ 42 w 145"/>
              <a:gd name="T63" fmla="*/ 120 h 160"/>
              <a:gd name="T64" fmla="*/ 63 w 145"/>
              <a:gd name="T65" fmla="*/ 113 h 160"/>
              <a:gd name="T66" fmla="*/ 71 w 145"/>
              <a:gd name="T67" fmla="*/ 108 h 160"/>
              <a:gd name="T68" fmla="*/ 69 w 145"/>
              <a:gd name="T69" fmla="*/ 117 h 160"/>
              <a:gd name="T70" fmla="*/ 50 w 145"/>
              <a:gd name="T71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5" h="160">
                <a:moveTo>
                  <a:pt x="104" y="160"/>
                </a:moveTo>
                <a:cubicBezTo>
                  <a:pt x="41" y="160"/>
                  <a:pt x="41" y="160"/>
                  <a:pt x="41" y="160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9" y="144"/>
                  <a:pt x="56" y="136"/>
                  <a:pt x="59" y="124"/>
                </a:cubicBezTo>
                <a:cubicBezTo>
                  <a:pt x="54" y="127"/>
                  <a:pt x="48" y="128"/>
                  <a:pt x="42" y="128"/>
                </a:cubicBezTo>
                <a:cubicBezTo>
                  <a:pt x="25" y="128"/>
                  <a:pt x="11" y="118"/>
                  <a:pt x="6" y="104"/>
                </a:cubicBezTo>
                <a:cubicBezTo>
                  <a:pt x="0" y="87"/>
                  <a:pt x="8" y="69"/>
                  <a:pt x="26" y="56"/>
                </a:cubicBezTo>
                <a:cubicBezTo>
                  <a:pt x="53" y="36"/>
                  <a:pt x="62" y="20"/>
                  <a:pt x="69" y="7"/>
                </a:cubicBezTo>
                <a:cubicBezTo>
                  <a:pt x="73" y="0"/>
                  <a:pt x="73" y="0"/>
                  <a:pt x="73" y="0"/>
                </a:cubicBezTo>
                <a:cubicBezTo>
                  <a:pt x="76" y="7"/>
                  <a:pt x="76" y="7"/>
                  <a:pt x="76" y="7"/>
                </a:cubicBezTo>
                <a:cubicBezTo>
                  <a:pt x="83" y="20"/>
                  <a:pt x="92" y="36"/>
                  <a:pt x="119" y="56"/>
                </a:cubicBezTo>
                <a:cubicBezTo>
                  <a:pt x="137" y="69"/>
                  <a:pt x="145" y="87"/>
                  <a:pt x="140" y="104"/>
                </a:cubicBezTo>
                <a:cubicBezTo>
                  <a:pt x="135" y="118"/>
                  <a:pt x="120" y="128"/>
                  <a:pt x="104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98" y="128"/>
                  <a:pt x="92" y="127"/>
                  <a:pt x="86" y="124"/>
                </a:cubicBezTo>
                <a:cubicBezTo>
                  <a:pt x="90" y="136"/>
                  <a:pt x="97" y="144"/>
                  <a:pt x="102" y="148"/>
                </a:cubicBezTo>
                <a:cubicBezTo>
                  <a:pt x="104" y="149"/>
                  <a:pt x="104" y="149"/>
                  <a:pt x="104" y="149"/>
                </a:cubicBezTo>
                <a:lnTo>
                  <a:pt x="104" y="160"/>
                </a:lnTo>
                <a:close/>
                <a:moveTo>
                  <a:pt x="50" y="152"/>
                </a:moveTo>
                <a:cubicBezTo>
                  <a:pt x="95" y="152"/>
                  <a:pt x="95" y="152"/>
                  <a:pt x="95" y="152"/>
                </a:cubicBezTo>
                <a:cubicBezTo>
                  <a:pt x="87" y="146"/>
                  <a:pt x="79" y="135"/>
                  <a:pt x="76" y="117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82" y="113"/>
                  <a:pt x="82" y="113"/>
                  <a:pt x="82" y="113"/>
                </a:cubicBezTo>
                <a:cubicBezTo>
                  <a:pt x="89" y="118"/>
                  <a:pt x="97" y="120"/>
                  <a:pt x="104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17" y="120"/>
                  <a:pt x="128" y="113"/>
                  <a:pt x="132" y="101"/>
                </a:cubicBezTo>
                <a:cubicBezTo>
                  <a:pt x="136" y="88"/>
                  <a:pt x="130" y="74"/>
                  <a:pt x="114" y="62"/>
                </a:cubicBezTo>
                <a:cubicBezTo>
                  <a:pt x="91" y="44"/>
                  <a:pt x="80" y="30"/>
                  <a:pt x="73" y="17"/>
                </a:cubicBezTo>
                <a:cubicBezTo>
                  <a:pt x="66" y="30"/>
                  <a:pt x="55" y="44"/>
                  <a:pt x="31" y="62"/>
                </a:cubicBezTo>
                <a:cubicBezTo>
                  <a:pt x="15" y="74"/>
                  <a:pt x="9" y="88"/>
                  <a:pt x="13" y="101"/>
                </a:cubicBezTo>
                <a:cubicBezTo>
                  <a:pt x="17" y="113"/>
                  <a:pt x="28" y="120"/>
                  <a:pt x="42" y="120"/>
                </a:cubicBezTo>
                <a:cubicBezTo>
                  <a:pt x="49" y="120"/>
                  <a:pt x="56" y="118"/>
                  <a:pt x="63" y="113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7" y="135"/>
                  <a:pt x="58" y="146"/>
                  <a:pt x="50" y="152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Freeform 14">
            <a:extLst>
              <a:ext uri="{FF2B5EF4-FFF2-40B4-BE49-F238E27FC236}">
                <a16:creationId xmlns:a16="http://schemas.microsoft.com/office/drawing/2014/main" id="{4C278833-E585-43B6-B0B2-EB44D9DD0755}"/>
              </a:ext>
            </a:extLst>
          </p:cNvPr>
          <p:cNvSpPr>
            <a:spLocks noEditPoints="1"/>
          </p:cNvSpPr>
          <p:nvPr/>
        </p:nvSpPr>
        <p:spPr bwMode="auto">
          <a:xfrm>
            <a:off x="5507038" y="738188"/>
            <a:ext cx="363538" cy="387350"/>
          </a:xfrm>
          <a:custGeom>
            <a:avLst/>
            <a:gdLst>
              <a:gd name="T0" fmla="*/ 120 w 168"/>
              <a:gd name="T1" fmla="*/ 179 h 179"/>
              <a:gd name="T2" fmla="*/ 48 w 168"/>
              <a:gd name="T3" fmla="*/ 179 h 179"/>
              <a:gd name="T4" fmla="*/ 48 w 168"/>
              <a:gd name="T5" fmla="*/ 166 h 179"/>
              <a:gd name="T6" fmla="*/ 50 w 168"/>
              <a:gd name="T7" fmla="*/ 165 h 179"/>
              <a:gd name="T8" fmla="*/ 72 w 168"/>
              <a:gd name="T9" fmla="*/ 126 h 179"/>
              <a:gd name="T10" fmla="*/ 66 w 168"/>
              <a:gd name="T11" fmla="*/ 131 h 179"/>
              <a:gd name="T12" fmla="*/ 39 w 168"/>
              <a:gd name="T13" fmla="*/ 143 h 179"/>
              <a:gd name="T14" fmla="*/ 0 w 168"/>
              <a:gd name="T15" fmla="*/ 105 h 179"/>
              <a:gd name="T16" fmla="*/ 39 w 168"/>
              <a:gd name="T17" fmla="*/ 66 h 179"/>
              <a:gd name="T18" fmla="*/ 65 w 168"/>
              <a:gd name="T19" fmla="*/ 77 h 179"/>
              <a:gd name="T20" fmla="*/ 58 w 168"/>
              <a:gd name="T21" fmla="*/ 67 h 179"/>
              <a:gd name="T22" fmla="*/ 46 w 168"/>
              <a:gd name="T23" fmla="*/ 39 h 179"/>
              <a:gd name="T24" fmla="*/ 84 w 168"/>
              <a:gd name="T25" fmla="*/ 0 h 179"/>
              <a:gd name="T26" fmla="*/ 122 w 168"/>
              <a:gd name="T27" fmla="*/ 39 h 179"/>
              <a:gd name="T28" fmla="*/ 110 w 168"/>
              <a:gd name="T29" fmla="*/ 67 h 179"/>
              <a:gd name="T30" fmla="*/ 103 w 168"/>
              <a:gd name="T31" fmla="*/ 77 h 179"/>
              <a:gd name="T32" fmla="*/ 130 w 168"/>
              <a:gd name="T33" fmla="*/ 66 h 179"/>
              <a:gd name="T34" fmla="*/ 168 w 168"/>
              <a:gd name="T35" fmla="*/ 105 h 179"/>
              <a:gd name="T36" fmla="*/ 130 w 168"/>
              <a:gd name="T37" fmla="*/ 143 h 179"/>
              <a:gd name="T38" fmla="*/ 102 w 168"/>
              <a:gd name="T39" fmla="*/ 131 h 179"/>
              <a:gd name="T40" fmla="*/ 97 w 168"/>
              <a:gd name="T41" fmla="*/ 126 h 179"/>
              <a:gd name="T42" fmla="*/ 118 w 168"/>
              <a:gd name="T43" fmla="*/ 165 h 179"/>
              <a:gd name="T44" fmla="*/ 120 w 168"/>
              <a:gd name="T45" fmla="*/ 166 h 179"/>
              <a:gd name="T46" fmla="*/ 120 w 168"/>
              <a:gd name="T47" fmla="*/ 179 h 179"/>
              <a:gd name="T48" fmla="*/ 56 w 168"/>
              <a:gd name="T49" fmla="*/ 171 h 179"/>
              <a:gd name="T50" fmla="*/ 112 w 168"/>
              <a:gd name="T51" fmla="*/ 171 h 179"/>
              <a:gd name="T52" fmla="*/ 88 w 168"/>
              <a:gd name="T53" fmla="*/ 119 h 179"/>
              <a:gd name="T54" fmla="*/ 88 w 168"/>
              <a:gd name="T55" fmla="*/ 112 h 179"/>
              <a:gd name="T56" fmla="*/ 94 w 168"/>
              <a:gd name="T57" fmla="*/ 115 h 179"/>
              <a:gd name="T58" fmla="*/ 108 w 168"/>
              <a:gd name="T59" fmla="*/ 126 h 179"/>
              <a:gd name="T60" fmla="*/ 130 w 168"/>
              <a:gd name="T61" fmla="*/ 135 h 179"/>
              <a:gd name="T62" fmla="*/ 160 w 168"/>
              <a:gd name="T63" fmla="*/ 105 h 179"/>
              <a:gd name="T64" fmla="*/ 130 w 168"/>
              <a:gd name="T65" fmla="*/ 74 h 179"/>
              <a:gd name="T66" fmla="*/ 108 w 168"/>
              <a:gd name="T67" fmla="*/ 83 h 179"/>
              <a:gd name="T68" fmla="*/ 95 w 168"/>
              <a:gd name="T69" fmla="*/ 93 h 179"/>
              <a:gd name="T70" fmla="*/ 86 w 168"/>
              <a:gd name="T71" fmla="*/ 98 h 179"/>
              <a:gd name="T72" fmla="*/ 89 w 168"/>
              <a:gd name="T73" fmla="*/ 89 h 179"/>
              <a:gd name="T74" fmla="*/ 105 w 168"/>
              <a:gd name="T75" fmla="*/ 62 h 179"/>
              <a:gd name="T76" fmla="*/ 114 w 168"/>
              <a:gd name="T77" fmla="*/ 39 h 179"/>
              <a:gd name="T78" fmla="*/ 84 w 168"/>
              <a:gd name="T79" fmla="*/ 8 h 179"/>
              <a:gd name="T80" fmla="*/ 54 w 168"/>
              <a:gd name="T81" fmla="*/ 39 h 179"/>
              <a:gd name="T82" fmla="*/ 64 w 168"/>
              <a:gd name="T83" fmla="*/ 62 h 179"/>
              <a:gd name="T84" fmla="*/ 80 w 168"/>
              <a:gd name="T85" fmla="*/ 89 h 179"/>
              <a:gd name="T86" fmla="*/ 82 w 168"/>
              <a:gd name="T87" fmla="*/ 98 h 179"/>
              <a:gd name="T88" fmla="*/ 74 w 168"/>
              <a:gd name="T89" fmla="*/ 93 h 179"/>
              <a:gd name="T90" fmla="*/ 61 w 168"/>
              <a:gd name="T91" fmla="*/ 83 h 179"/>
              <a:gd name="T92" fmla="*/ 39 w 168"/>
              <a:gd name="T93" fmla="*/ 74 h 179"/>
              <a:gd name="T94" fmla="*/ 8 w 168"/>
              <a:gd name="T95" fmla="*/ 105 h 179"/>
              <a:gd name="T96" fmla="*/ 39 w 168"/>
              <a:gd name="T97" fmla="*/ 135 h 179"/>
              <a:gd name="T98" fmla="*/ 61 w 168"/>
              <a:gd name="T99" fmla="*/ 126 h 179"/>
              <a:gd name="T100" fmla="*/ 75 w 168"/>
              <a:gd name="T101" fmla="*/ 115 h 179"/>
              <a:gd name="T102" fmla="*/ 81 w 168"/>
              <a:gd name="T103" fmla="*/ 112 h 179"/>
              <a:gd name="T104" fmla="*/ 81 w 168"/>
              <a:gd name="T105" fmla="*/ 119 h 179"/>
              <a:gd name="T106" fmla="*/ 56 w 168"/>
              <a:gd name="T107" fmla="*/ 17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8" h="179">
                <a:moveTo>
                  <a:pt x="120" y="179"/>
                </a:moveTo>
                <a:cubicBezTo>
                  <a:pt x="48" y="179"/>
                  <a:pt x="48" y="179"/>
                  <a:pt x="48" y="179"/>
                </a:cubicBezTo>
                <a:cubicBezTo>
                  <a:pt x="48" y="166"/>
                  <a:pt x="48" y="166"/>
                  <a:pt x="48" y="166"/>
                </a:cubicBezTo>
                <a:cubicBezTo>
                  <a:pt x="50" y="165"/>
                  <a:pt x="50" y="165"/>
                  <a:pt x="50" y="165"/>
                </a:cubicBezTo>
                <a:cubicBezTo>
                  <a:pt x="60" y="159"/>
                  <a:pt x="69" y="146"/>
                  <a:pt x="72" y="126"/>
                </a:cubicBezTo>
                <a:cubicBezTo>
                  <a:pt x="70" y="128"/>
                  <a:pt x="68" y="130"/>
                  <a:pt x="66" y="131"/>
                </a:cubicBezTo>
                <a:cubicBezTo>
                  <a:pt x="59" y="139"/>
                  <a:pt x="49" y="143"/>
                  <a:pt x="39" y="143"/>
                </a:cubicBezTo>
                <a:cubicBezTo>
                  <a:pt x="17" y="143"/>
                  <a:pt x="0" y="126"/>
                  <a:pt x="0" y="105"/>
                </a:cubicBezTo>
                <a:cubicBezTo>
                  <a:pt x="0" y="83"/>
                  <a:pt x="17" y="66"/>
                  <a:pt x="39" y="66"/>
                </a:cubicBezTo>
                <a:cubicBezTo>
                  <a:pt x="49" y="66"/>
                  <a:pt x="58" y="70"/>
                  <a:pt x="65" y="77"/>
                </a:cubicBezTo>
                <a:cubicBezTo>
                  <a:pt x="63" y="73"/>
                  <a:pt x="60" y="69"/>
                  <a:pt x="58" y="67"/>
                </a:cubicBezTo>
                <a:cubicBezTo>
                  <a:pt x="50" y="60"/>
                  <a:pt x="46" y="50"/>
                  <a:pt x="46" y="39"/>
                </a:cubicBezTo>
                <a:cubicBezTo>
                  <a:pt x="46" y="18"/>
                  <a:pt x="63" y="1"/>
                  <a:pt x="84" y="0"/>
                </a:cubicBezTo>
                <a:cubicBezTo>
                  <a:pt x="105" y="1"/>
                  <a:pt x="122" y="18"/>
                  <a:pt x="122" y="39"/>
                </a:cubicBezTo>
                <a:cubicBezTo>
                  <a:pt x="122" y="50"/>
                  <a:pt x="118" y="60"/>
                  <a:pt x="110" y="67"/>
                </a:cubicBezTo>
                <a:cubicBezTo>
                  <a:pt x="108" y="69"/>
                  <a:pt x="106" y="73"/>
                  <a:pt x="103" y="77"/>
                </a:cubicBezTo>
                <a:cubicBezTo>
                  <a:pt x="110" y="70"/>
                  <a:pt x="120" y="66"/>
                  <a:pt x="130" y="66"/>
                </a:cubicBezTo>
                <a:cubicBezTo>
                  <a:pt x="151" y="66"/>
                  <a:pt x="168" y="83"/>
                  <a:pt x="168" y="105"/>
                </a:cubicBezTo>
                <a:cubicBezTo>
                  <a:pt x="168" y="126"/>
                  <a:pt x="151" y="143"/>
                  <a:pt x="130" y="143"/>
                </a:cubicBezTo>
                <a:cubicBezTo>
                  <a:pt x="119" y="143"/>
                  <a:pt x="110" y="139"/>
                  <a:pt x="102" y="131"/>
                </a:cubicBezTo>
                <a:cubicBezTo>
                  <a:pt x="101" y="130"/>
                  <a:pt x="99" y="128"/>
                  <a:pt x="97" y="126"/>
                </a:cubicBezTo>
                <a:cubicBezTo>
                  <a:pt x="99" y="146"/>
                  <a:pt x="109" y="159"/>
                  <a:pt x="118" y="165"/>
                </a:cubicBezTo>
                <a:cubicBezTo>
                  <a:pt x="120" y="166"/>
                  <a:pt x="120" y="166"/>
                  <a:pt x="120" y="166"/>
                </a:cubicBezTo>
                <a:lnTo>
                  <a:pt x="120" y="179"/>
                </a:lnTo>
                <a:close/>
                <a:moveTo>
                  <a:pt x="56" y="171"/>
                </a:moveTo>
                <a:cubicBezTo>
                  <a:pt x="112" y="171"/>
                  <a:pt x="112" y="171"/>
                  <a:pt x="112" y="171"/>
                </a:cubicBezTo>
                <a:cubicBezTo>
                  <a:pt x="101" y="163"/>
                  <a:pt x="89" y="145"/>
                  <a:pt x="88" y="119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4" y="115"/>
                  <a:pt x="94" y="115"/>
                  <a:pt x="94" y="115"/>
                </a:cubicBezTo>
                <a:cubicBezTo>
                  <a:pt x="100" y="118"/>
                  <a:pt x="105" y="122"/>
                  <a:pt x="108" y="126"/>
                </a:cubicBezTo>
                <a:cubicBezTo>
                  <a:pt x="114" y="132"/>
                  <a:pt x="122" y="135"/>
                  <a:pt x="130" y="135"/>
                </a:cubicBezTo>
                <a:cubicBezTo>
                  <a:pt x="147" y="135"/>
                  <a:pt x="160" y="121"/>
                  <a:pt x="160" y="105"/>
                </a:cubicBezTo>
                <a:cubicBezTo>
                  <a:pt x="160" y="88"/>
                  <a:pt x="147" y="74"/>
                  <a:pt x="130" y="74"/>
                </a:cubicBezTo>
                <a:cubicBezTo>
                  <a:pt x="122" y="74"/>
                  <a:pt x="114" y="77"/>
                  <a:pt x="108" y="83"/>
                </a:cubicBezTo>
                <a:cubicBezTo>
                  <a:pt x="104" y="87"/>
                  <a:pt x="98" y="91"/>
                  <a:pt x="95" y="93"/>
                </a:cubicBezTo>
                <a:cubicBezTo>
                  <a:pt x="86" y="98"/>
                  <a:pt x="86" y="98"/>
                  <a:pt x="86" y="98"/>
                </a:cubicBezTo>
                <a:cubicBezTo>
                  <a:pt x="89" y="89"/>
                  <a:pt x="89" y="89"/>
                  <a:pt x="89" y="89"/>
                </a:cubicBezTo>
                <a:cubicBezTo>
                  <a:pt x="91" y="79"/>
                  <a:pt x="99" y="67"/>
                  <a:pt x="105" y="62"/>
                </a:cubicBezTo>
                <a:cubicBezTo>
                  <a:pt x="111" y="56"/>
                  <a:pt x="114" y="48"/>
                  <a:pt x="114" y="39"/>
                </a:cubicBezTo>
                <a:cubicBezTo>
                  <a:pt x="114" y="22"/>
                  <a:pt x="101" y="9"/>
                  <a:pt x="84" y="8"/>
                </a:cubicBezTo>
                <a:cubicBezTo>
                  <a:pt x="68" y="9"/>
                  <a:pt x="54" y="22"/>
                  <a:pt x="54" y="39"/>
                </a:cubicBezTo>
                <a:cubicBezTo>
                  <a:pt x="54" y="48"/>
                  <a:pt x="58" y="56"/>
                  <a:pt x="64" y="62"/>
                </a:cubicBezTo>
                <a:cubicBezTo>
                  <a:pt x="69" y="67"/>
                  <a:pt x="77" y="79"/>
                  <a:pt x="80" y="89"/>
                </a:cubicBezTo>
                <a:cubicBezTo>
                  <a:pt x="82" y="98"/>
                  <a:pt x="82" y="98"/>
                  <a:pt x="82" y="98"/>
                </a:cubicBezTo>
                <a:cubicBezTo>
                  <a:pt x="74" y="93"/>
                  <a:pt x="74" y="93"/>
                  <a:pt x="74" y="93"/>
                </a:cubicBezTo>
                <a:cubicBezTo>
                  <a:pt x="68" y="90"/>
                  <a:pt x="63" y="86"/>
                  <a:pt x="61" y="83"/>
                </a:cubicBezTo>
                <a:cubicBezTo>
                  <a:pt x="55" y="77"/>
                  <a:pt x="47" y="74"/>
                  <a:pt x="39" y="74"/>
                </a:cubicBezTo>
                <a:cubicBezTo>
                  <a:pt x="22" y="74"/>
                  <a:pt x="8" y="88"/>
                  <a:pt x="8" y="105"/>
                </a:cubicBezTo>
                <a:cubicBezTo>
                  <a:pt x="8" y="121"/>
                  <a:pt x="22" y="135"/>
                  <a:pt x="39" y="135"/>
                </a:cubicBezTo>
                <a:cubicBezTo>
                  <a:pt x="47" y="135"/>
                  <a:pt x="55" y="132"/>
                  <a:pt x="61" y="126"/>
                </a:cubicBezTo>
                <a:cubicBezTo>
                  <a:pt x="64" y="122"/>
                  <a:pt x="69" y="118"/>
                  <a:pt x="75" y="115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0" y="145"/>
                  <a:pt x="68" y="163"/>
                  <a:pt x="56" y="17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Freeform 15">
            <a:extLst>
              <a:ext uri="{FF2B5EF4-FFF2-40B4-BE49-F238E27FC236}">
                <a16:creationId xmlns:a16="http://schemas.microsoft.com/office/drawing/2014/main" id="{DA156EBE-06CD-4180-B3C1-A7BBE9FD241A}"/>
              </a:ext>
            </a:extLst>
          </p:cNvPr>
          <p:cNvSpPr>
            <a:spLocks noEditPoints="1"/>
          </p:cNvSpPr>
          <p:nvPr/>
        </p:nvSpPr>
        <p:spPr bwMode="auto">
          <a:xfrm>
            <a:off x="6399213" y="733426"/>
            <a:ext cx="249238" cy="396875"/>
          </a:xfrm>
          <a:custGeom>
            <a:avLst/>
            <a:gdLst>
              <a:gd name="T0" fmla="*/ 78 w 157"/>
              <a:gd name="T1" fmla="*/ 250 h 250"/>
              <a:gd name="T2" fmla="*/ 0 w 157"/>
              <a:gd name="T3" fmla="*/ 126 h 250"/>
              <a:gd name="T4" fmla="*/ 78 w 157"/>
              <a:gd name="T5" fmla="*/ 0 h 250"/>
              <a:gd name="T6" fmla="*/ 157 w 157"/>
              <a:gd name="T7" fmla="*/ 126 h 250"/>
              <a:gd name="T8" fmla="*/ 78 w 157"/>
              <a:gd name="T9" fmla="*/ 250 h 250"/>
              <a:gd name="T10" fmla="*/ 14 w 157"/>
              <a:gd name="T11" fmla="*/ 126 h 250"/>
              <a:gd name="T12" fmla="*/ 78 w 157"/>
              <a:gd name="T13" fmla="*/ 229 h 250"/>
              <a:gd name="T14" fmla="*/ 143 w 157"/>
              <a:gd name="T15" fmla="*/ 126 h 250"/>
              <a:gd name="T16" fmla="*/ 78 w 157"/>
              <a:gd name="T17" fmla="*/ 21 h 250"/>
              <a:gd name="T18" fmla="*/ 14 w 157"/>
              <a:gd name="T19" fmla="*/ 126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7" h="250">
                <a:moveTo>
                  <a:pt x="78" y="250"/>
                </a:moveTo>
                <a:lnTo>
                  <a:pt x="0" y="126"/>
                </a:lnTo>
                <a:lnTo>
                  <a:pt x="78" y="0"/>
                </a:lnTo>
                <a:lnTo>
                  <a:pt x="157" y="126"/>
                </a:lnTo>
                <a:lnTo>
                  <a:pt x="78" y="250"/>
                </a:lnTo>
                <a:close/>
                <a:moveTo>
                  <a:pt x="14" y="126"/>
                </a:moveTo>
                <a:lnTo>
                  <a:pt x="78" y="229"/>
                </a:lnTo>
                <a:lnTo>
                  <a:pt x="143" y="126"/>
                </a:lnTo>
                <a:lnTo>
                  <a:pt x="78" y="21"/>
                </a:lnTo>
                <a:lnTo>
                  <a:pt x="14" y="12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Freeform 16">
            <a:extLst>
              <a:ext uri="{FF2B5EF4-FFF2-40B4-BE49-F238E27FC236}">
                <a16:creationId xmlns:a16="http://schemas.microsoft.com/office/drawing/2014/main" id="{5B665A0E-0923-4ED2-BEDB-D07023E11425}"/>
              </a:ext>
            </a:extLst>
          </p:cNvPr>
          <p:cNvSpPr>
            <a:spLocks noEditPoints="1"/>
          </p:cNvSpPr>
          <p:nvPr/>
        </p:nvSpPr>
        <p:spPr bwMode="auto">
          <a:xfrm>
            <a:off x="7186613" y="757238"/>
            <a:ext cx="309563" cy="349250"/>
          </a:xfrm>
          <a:custGeom>
            <a:avLst/>
            <a:gdLst>
              <a:gd name="T0" fmla="*/ 143 w 143"/>
              <a:gd name="T1" fmla="*/ 161 h 161"/>
              <a:gd name="T2" fmla="*/ 0 w 143"/>
              <a:gd name="T3" fmla="*/ 161 h 161"/>
              <a:gd name="T4" fmla="*/ 0 w 143"/>
              <a:gd name="T5" fmla="*/ 157 h 161"/>
              <a:gd name="T6" fmla="*/ 33 w 143"/>
              <a:gd name="T7" fmla="*/ 98 h 161"/>
              <a:gd name="T8" fmla="*/ 29 w 143"/>
              <a:gd name="T9" fmla="*/ 81 h 161"/>
              <a:gd name="T10" fmla="*/ 49 w 143"/>
              <a:gd name="T11" fmla="*/ 44 h 161"/>
              <a:gd name="T12" fmla="*/ 44 w 143"/>
              <a:gd name="T13" fmla="*/ 28 h 161"/>
              <a:gd name="T14" fmla="*/ 72 w 143"/>
              <a:gd name="T15" fmla="*/ 0 h 161"/>
              <a:gd name="T16" fmla="*/ 100 w 143"/>
              <a:gd name="T17" fmla="*/ 28 h 161"/>
              <a:gd name="T18" fmla="*/ 94 w 143"/>
              <a:gd name="T19" fmla="*/ 44 h 161"/>
              <a:gd name="T20" fmla="*/ 114 w 143"/>
              <a:gd name="T21" fmla="*/ 81 h 161"/>
              <a:gd name="T22" fmla="*/ 111 w 143"/>
              <a:gd name="T23" fmla="*/ 98 h 161"/>
              <a:gd name="T24" fmla="*/ 143 w 143"/>
              <a:gd name="T25" fmla="*/ 157 h 161"/>
              <a:gd name="T26" fmla="*/ 143 w 143"/>
              <a:gd name="T27" fmla="*/ 161 h 161"/>
              <a:gd name="T28" fmla="*/ 9 w 143"/>
              <a:gd name="T29" fmla="*/ 153 h 161"/>
              <a:gd name="T30" fmla="*/ 135 w 143"/>
              <a:gd name="T31" fmla="*/ 153 h 161"/>
              <a:gd name="T32" fmla="*/ 103 w 143"/>
              <a:gd name="T33" fmla="*/ 103 h 161"/>
              <a:gd name="T34" fmla="*/ 100 w 143"/>
              <a:gd name="T35" fmla="*/ 101 h 161"/>
              <a:gd name="T36" fmla="*/ 102 w 143"/>
              <a:gd name="T37" fmla="*/ 97 h 161"/>
              <a:gd name="T38" fmla="*/ 106 w 143"/>
              <a:gd name="T39" fmla="*/ 81 h 161"/>
              <a:gd name="T40" fmla="*/ 86 w 143"/>
              <a:gd name="T41" fmla="*/ 49 h 161"/>
              <a:gd name="T42" fmla="*/ 81 w 143"/>
              <a:gd name="T43" fmla="*/ 47 h 161"/>
              <a:gd name="T44" fmla="*/ 85 w 143"/>
              <a:gd name="T45" fmla="*/ 43 h 161"/>
              <a:gd name="T46" fmla="*/ 92 w 143"/>
              <a:gd name="T47" fmla="*/ 28 h 161"/>
              <a:gd name="T48" fmla="*/ 72 w 143"/>
              <a:gd name="T49" fmla="*/ 8 h 161"/>
              <a:gd name="T50" fmla="*/ 52 w 143"/>
              <a:gd name="T51" fmla="*/ 28 h 161"/>
              <a:gd name="T52" fmla="*/ 58 w 143"/>
              <a:gd name="T53" fmla="*/ 43 h 161"/>
              <a:gd name="T54" fmla="*/ 63 w 143"/>
              <a:gd name="T55" fmla="*/ 47 h 161"/>
              <a:gd name="T56" fmla="*/ 57 w 143"/>
              <a:gd name="T57" fmla="*/ 49 h 161"/>
              <a:gd name="T58" fmla="*/ 37 w 143"/>
              <a:gd name="T59" fmla="*/ 81 h 161"/>
              <a:gd name="T60" fmla="*/ 42 w 143"/>
              <a:gd name="T61" fmla="*/ 97 h 161"/>
              <a:gd name="T62" fmla="*/ 43 w 143"/>
              <a:gd name="T63" fmla="*/ 101 h 161"/>
              <a:gd name="T64" fmla="*/ 40 w 143"/>
              <a:gd name="T65" fmla="*/ 103 h 161"/>
              <a:gd name="T66" fmla="*/ 9 w 143"/>
              <a:gd name="T67" fmla="*/ 1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3" h="161">
                <a:moveTo>
                  <a:pt x="143" y="161"/>
                </a:moveTo>
                <a:cubicBezTo>
                  <a:pt x="0" y="161"/>
                  <a:pt x="0" y="161"/>
                  <a:pt x="0" y="161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33"/>
                  <a:pt x="13" y="111"/>
                  <a:pt x="33" y="98"/>
                </a:cubicBezTo>
                <a:cubicBezTo>
                  <a:pt x="30" y="92"/>
                  <a:pt x="29" y="86"/>
                  <a:pt x="29" y="81"/>
                </a:cubicBezTo>
                <a:cubicBezTo>
                  <a:pt x="29" y="66"/>
                  <a:pt x="37" y="52"/>
                  <a:pt x="49" y="44"/>
                </a:cubicBezTo>
                <a:cubicBezTo>
                  <a:pt x="46" y="40"/>
                  <a:pt x="44" y="34"/>
                  <a:pt x="44" y="28"/>
                </a:cubicBezTo>
                <a:cubicBezTo>
                  <a:pt x="44" y="12"/>
                  <a:pt x="56" y="0"/>
                  <a:pt x="72" y="0"/>
                </a:cubicBezTo>
                <a:cubicBezTo>
                  <a:pt x="87" y="0"/>
                  <a:pt x="100" y="12"/>
                  <a:pt x="100" y="28"/>
                </a:cubicBezTo>
                <a:cubicBezTo>
                  <a:pt x="100" y="34"/>
                  <a:pt x="98" y="40"/>
                  <a:pt x="94" y="44"/>
                </a:cubicBezTo>
                <a:cubicBezTo>
                  <a:pt x="106" y="52"/>
                  <a:pt x="114" y="66"/>
                  <a:pt x="114" y="81"/>
                </a:cubicBezTo>
                <a:cubicBezTo>
                  <a:pt x="114" y="86"/>
                  <a:pt x="113" y="92"/>
                  <a:pt x="111" y="98"/>
                </a:cubicBezTo>
                <a:cubicBezTo>
                  <a:pt x="131" y="111"/>
                  <a:pt x="143" y="133"/>
                  <a:pt x="143" y="157"/>
                </a:cubicBezTo>
                <a:lnTo>
                  <a:pt x="143" y="161"/>
                </a:lnTo>
                <a:close/>
                <a:moveTo>
                  <a:pt x="9" y="153"/>
                </a:moveTo>
                <a:cubicBezTo>
                  <a:pt x="135" y="153"/>
                  <a:pt x="135" y="153"/>
                  <a:pt x="135" y="153"/>
                </a:cubicBezTo>
                <a:cubicBezTo>
                  <a:pt x="134" y="132"/>
                  <a:pt x="122" y="113"/>
                  <a:pt x="103" y="103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5" y="92"/>
                  <a:pt x="106" y="86"/>
                  <a:pt x="106" y="81"/>
                </a:cubicBezTo>
                <a:cubicBezTo>
                  <a:pt x="106" y="67"/>
                  <a:pt x="98" y="55"/>
                  <a:pt x="86" y="49"/>
                </a:cubicBezTo>
                <a:cubicBezTo>
                  <a:pt x="81" y="47"/>
                  <a:pt x="81" y="47"/>
                  <a:pt x="81" y="47"/>
                </a:cubicBezTo>
                <a:cubicBezTo>
                  <a:pt x="85" y="43"/>
                  <a:pt x="85" y="43"/>
                  <a:pt x="85" y="43"/>
                </a:cubicBezTo>
                <a:cubicBezTo>
                  <a:pt x="89" y="39"/>
                  <a:pt x="92" y="33"/>
                  <a:pt x="92" y="28"/>
                </a:cubicBezTo>
                <a:cubicBezTo>
                  <a:pt x="92" y="17"/>
                  <a:pt x="83" y="8"/>
                  <a:pt x="72" y="8"/>
                </a:cubicBezTo>
                <a:cubicBezTo>
                  <a:pt x="61" y="8"/>
                  <a:pt x="52" y="17"/>
                  <a:pt x="52" y="28"/>
                </a:cubicBezTo>
                <a:cubicBezTo>
                  <a:pt x="52" y="33"/>
                  <a:pt x="54" y="39"/>
                  <a:pt x="58" y="43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49"/>
                  <a:pt x="57" y="49"/>
                  <a:pt x="57" y="49"/>
                </a:cubicBezTo>
                <a:cubicBezTo>
                  <a:pt x="45" y="55"/>
                  <a:pt x="37" y="67"/>
                  <a:pt x="37" y="81"/>
                </a:cubicBezTo>
                <a:cubicBezTo>
                  <a:pt x="37" y="86"/>
                  <a:pt x="39" y="92"/>
                  <a:pt x="42" y="9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0" y="103"/>
                  <a:pt x="40" y="103"/>
                  <a:pt x="40" y="103"/>
                </a:cubicBezTo>
                <a:cubicBezTo>
                  <a:pt x="22" y="113"/>
                  <a:pt x="10" y="132"/>
                  <a:pt x="9" y="153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Freeform 17">
            <a:extLst>
              <a:ext uri="{FF2B5EF4-FFF2-40B4-BE49-F238E27FC236}">
                <a16:creationId xmlns:a16="http://schemas.microsoft.com/office/drawing/2014/main" id="{07051DCE-CA43-4B6C-8D03-8AE66A254C51}"/>
              </a:ext>
            </a:extLst>
          </p:cNvPr>
          <p:cNvSpPr>
            <a:spLocks noEditPoints="1"/>
          </p:cNvSpPr>
          <p:nvPr/>
        </p:nvSpPr>
        <p:spPr bwMode="auto">
          <a:xfrm>
            <a:off x="7980363" y="731838"/>
            <a:ext cx="352425" cy="355600"/>
          </a:xfrm>
          <a:custGeom>
            <a:avLst/>
            <a:gdLst>
              <a:gd name="T0" fmla="*/ 81 w 163"/>
              <a:gd name="T1" fmla="*/ 164 h 164"/>
              <a:gd name="T2" fmla="*/ 0 w 163"/>
              <a:gd name="T3" fmla="*/ 82 h 164"/>
              <a:gd name="T4" fmla="*/ 81 w 163"/>
              <a:gd name="T5" fmla="*/ 0 h 164"/>
              <a:gd name="T6" fmla="*/ 163 w 163"/>
              <a:gd name="T7" fmla="*/ 82 h 164"/>
              <a:gd name="T8" fmla="*/ 81 w 163"/>
              <a:gd name="T9" fmla="*/ 164 h 164"/>
              <a:gd name="T10" fmla="*/ 81 w 163"/>
              <a:gd name="T11" fmla="*/ 8 h 164"/>
              <a:gd name="T12" fmla="*/ 8 w 163"/>
              <a:gd name="T13" fmla="*/ 82 h 164"/>
              <a:gd name="T14" fmla="*/ 81 w 163"/>
              <a:gd name="T15" fmla="*/ 156 h 164"/>
              <a:gd name="T16" fmla="*/ 155 w 163"/>
              <a:gd name="T17" fmla="*/ 82 h 164"/>
              <a:gd name="T18" fmla="*/ 81 w 163"/>
              <a:gd name="T19" fmla="*/ 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64">
                <a:moveTo>
                  <a:pt x="81" y="164"/>
                </a:moveTo>
                <a:cubicBezTo>
                  <a:pt x="36" y="164"/>
                  <a:pt x="0" y="127"/>
                  <a:pt x="0" y="82"/>
                </a:cubicBezTo>
                <a:cubicBezTo>
                  <a:pt x="0" y="37"/>
                  <a:pt x="36" y="0"/>
                  <a:pt x="81" y="0"/>
                </a:cubicBezTo>
                <a:cubicBezTo>
                  <a:pt x="127" y="0"/>
                  <a:pt x="163" y="37"/>
                  <a:pt x="163" y="82"/>
                </a:cubicBezTo>
                <a:cubicBezTo>
                  <a:pt x="163" y="127"/>
                  <a:pt x="127" y="164"/>
                  <a:pt x="81" y="164"/>
                </a:cubicBezTo>
                <a:close/>
                <a:moveTo>
                  <a:pt x="81" y="8"/>
                </a:moveTo>
                <a:cubicBezTo>
                  <a:pt x="41" y="8"/>
                  <a:pt x="8" y="41"/>
                  <a:pt x="8" y="82"/>
                </a:cubicBezTo>
                <a:cubicBezTo>
                  <a:pt x="8" y="123"/>
                  <a:pt x="41" y="156"/>
                  <a:pt x="81" y="156"/>
                </a:cubicBezTo>
                <a:cubicBezTo>
                  <a:pt x="122" y="156"/>
                  <a:pt x="155" y="123"/>
                  <a:pt x="155" y="82"/>
                </a:cubicBezTo>
                <a:cubicBezTo>
                  <a:pt x="155" y="41"/>
                  <a:pt x="122" y="8"/>
                  <a:pt x="81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Rectangle 18">
            <a:extLst>
              <a:ext uri="{FF2B5EF4-FFF2-40B4-BE49-F238E27FC236}">
                <a16:creationId xmlns:a16="http://schemas.microsoft.com/office/drawing/2014/main" id="{D4F4DF0C-C4F6-43F6-86BA-36BDAF4FA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9263" y="906463"/>
            <a:ext cx="171450" cy="9525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Freeform 19">
            <a:extLst>
              <a:ext uri="{FF2B5EF4-FFF2-40B4-BE49-F238E27FC236}">
                <a16:creationId xmlns:a16="http://schemas.microsoft.com/office/drawing/2014/main" id="{C347C5C7-AEB5-478C-8029-8515C2CD7D38}"/>
              </a:ext>
            </a:extLst>
          </p:cNvPr>
          <p:cNvSpPr>
            <a:spLocks/>
          </p:cNvSpPr>
          <p:nvPr/>
        </p:nvSpPr>
        <p:spPr bwMode="auto">
          <a:xfrm>
            <a:off x="8281988" y="1036638"/>
            <a:ext cx="92075" cy="93663"/>
          </a:xfrm>
          <a:custGeom>
            <a:avLst/>
            <a:gdLst>
              <a:gd name="T0" fmla="*/ 50 w 58"/>
              <a:gd name="T1" fmla="*/ 59 h 59"/>
              <a:gd name="T2" fmla="*/ 0 w 58"/>
              <a:gd name="T3" fmla="*/ 7 h 59"/>
              <a:gd name="T4" fmla="*/ 8 w 58"/>
              <a:gd name="T5" fmla="*/ 0 h 59"/>
              <a:gd name="T6" fmla="*/ 58 w 58"/>
              <a:gd name="T7" fmla="*/ 51 h 59"/>
              <a:gd name="T8" fmla="*/ 50 w 58"/>
              <a:gd name="T9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9">
                <a:moveTo>
                  <a:pt x="50" y="59"/>
                </a:moveTo>
                <a:lnTo>
                  <a:pt x="0" y="7"/>
                </a:lnTo>
                <a:lnTo>
                  <a:pt x="8" y="0"/>
                </a:lnTo>
                <a:lnTo>
                  <a:pt x="58" y="51"/>
                </a:lnTo>
                <a:lnTo>
                  <a:pt x="50" y="5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Freeform 20">
            <a:extLst>
              <a:ext uri="{FF2B5EF4-FFF2-40B4-BE49-F238E27FC236}">
                <a16:creationId xmlns:a16="http://schemas.microsoft.com/office/drawing/2014/main" id="{5466AB41-60E3-46D6-833E-86702C9EC475}"/>
              </a:ext>
            </a:extLst>
          </p:cNvPr>
          <p:cNvSpPr>
            <a:spLocks noEditPoints="1"/>
          </p:cNvSpPr>
          <p:nvPr/>
        </p:nvSpPr>
        <p:spPr bwMode="auto">
          <a:xfrm>
            <a:off x="8809038" y="731838"/>
            <a:ext cx="354013" cy="355600"/>
          </a:xfrm>
          <a:custGeom>
            <a:avLst/>
            <a:gdLst>
              <a:gd name="T0" fmla="*/ 82 w 164"/>
              <a:gd name="T1" fmla="*/ 164 h 164"/>
              <a:gd name="T2" fmla="*/ 0 w 164"/>
              <a:gd name="T3" fmla="*/ 82 h 164"/>
              <a:gd name="T4" fmla="*/ 82 w 164"/>
              <a:gd name="T5" fmla="*/ 0 h 164"/>
              <a:gd name="T6" fmla="*/ 164 w 164"/>
              <a:gd name="T7" fmla="*/ 82 h 164"/>
              <a:gd name="T8" fmla="*/ 82 w 164"/>
              <a:gd name="T9" fmla="*/ 164 h 164"/>
              <a:gd name="T10" fmla="*/ 82 w 164"/>
              <a:gd name="T11" fmla="*/ 8 h 164"/>
              <a:gd name="T12" fmla="*/ 8 w 164"/>
              <a:gd name="T13" fmla="*/ 82 h 164"/>
              <a:gd name="T14" fmla="*/ 82 w 164"/>
              <a:gd name="T15" fmla="*/ 156 h 164"/>
              <a:gd name="T16" fmla="*/ 156 w 164"/>
              <a:gd name="T17" fmla="*/ 82 h 164"/>
              <a:gd name="T18" fmla="*/ 82 w 164"/>
              <a:gd name="T19" fmla="*/ 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4" h="164">
                <a:moveTo>
                  <a:pt x="82" y="164"/>
                </a:moveTo>
                <a:cubicBezTo>
                  <a:pt x="36" y="164"/>
                  <a:pt x="0" y="127"/>
                  <a:pt x="0" y="82"/>
                </a:cubicBezTo>
                <a:cubicBezTo>
                  <a:pt x="0" y="37"/>
                  <a:pt x="36" y="0"/>
                  <a:pt x="82" y="0"/>
                </a:cubicBezTo>
                <a:cubicBezTo>
                  <a:pt x="127" y="0"/>
                  <a:pt x="164" y="37"/>
                  <a:pt x="164" y="82"/>
                </a:cubicBezTo>
                <a:cubicBezTo>
                  <a:pt x="164" y="127"/>
                  <a:pt x="127" y="164"/>
                  <a:pt x="82" y="164"/>
                </a:cubicBezTo>
                <a:close/>
                <a:moveTo>
                  <a:pt x="82" y="8"/>
                </a:moveTo>
                <a:cubicBezTo>
                  <a:pt x="41" y="8"/>
                  <a:pt x="8" y="41"/>
                  <a:pt x="8" y="82"/>
                </a:cubicBezTo>
                <a:cubicBezTo>
                  <a:pt x="8" y="123"/>
                  <a:pt x="41" y="156"/>
                  <a:pt x="82" y="156"/>
                </a:cubicBezTo>
                <a:cubicBezTo>
                  <a:pt x="122" y="156"/>
                  <a:pt x="156" y="123"/>
                  <a:pt x="156" y="82"/>
                </a:cubicBezTo>
                <a:cubicBezTo>
                  <a:pt x="156" y="41"/>
                  <a:pt x="122" y="8"/>
                  <a:pt x="82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Rectangle 21">
            <a:extLst>
              <a:ext uri="{FF2B5EF4-FFF2-40B4-BE49-F238E27FC236}">
                <a16:creationId xmlns:a16="http://schemas.microsoft.com/office/drawing/2014/main" id="{A440C403-7FBA-40B3-ABFE-5072EEE5F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7938" y="906463"/>
            <a:ext cx="169863" cy="9525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Rectangle 22">
            <a:extLst>
              <a:ext uri="{FF2B5EF4-FFF2-40B4-BE49-F238E27FC236}">
                <a16:creationId xmlns:a16="http://schemas.microsoft.com/office/drawing/2014/main" id="{264D27D3-0BEF-432B-8C0A-8E111C5F4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77313" y="825501"/>
            <a:ext cx="9525" cy="169863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3DA688DA-6FB8-47DF-90D2-098970C44681}"/>
              </a:ext>
            </a:extLst>
          </p:cNvPr>
          <p:cNvSpPr>
            <a:spLocks/>
          </p:cNvSpPr>
          <p:nvPr/>
        </p:nvSpPr>
        <p:spPr bwMode="auto">
          <a:xfrm>
            <a:off x="9109076" y="1036638"/>
            <a:ext cx="93663" cy="93663"/>
          </a:xfrm>
          <a:custGeom>
            <a:avLst/>
            <a:gdLst>
              <a:gd name="T0" fmla="*/ 51 w 59"/>
              <a:gd name="T1" fmla="*/ 59 h 59"/>
              <a:gd name="T2" fmla="*/ 0 w 59"/>
              <a:gd name="T3" fmla="*/ 7 h 59"/>
              <a:gd name="T4" fmla="*/ 9 w 59"/>
              <a:gd name="T5" fmla="*/ 0 h 59"/>
              <a:gd name="T6" fmla="*/ 59 w 59"/>
              <a:gd name="T7" fmla="*/ 51 h 59"/>
              <a:gd name="T8" fmla="*/ 51 w 59"/>
              <a:gd name="T9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59">
                <a:moveTo>
                  <a:pt x="51" y="59"/>
                </a:moveTo>
                <a:lnTo>
                  <a:pt x="0" y="7"/>
                </a:lnTo>
                <a:lnTo>
                  <a:pt x="9" y="0"/>
                </a:lnTo>
                <a:lnTo>
                  <a:pt x="59" y="51"/>
                </a:lnTo>
                <a:lnTo>
                  <a:pt x="51" y="5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Freeform 24">
            <a:extLst>
              <a:ext uri="{FF2B5EF4-FFF2-40B4-BE49-F238E27FC236}">
                <a16:creationId xmlns:a16="http://schemas.microsoft.com/office/drawing/2014/main" id="{9C087210-8272-4636-9A18-EAF1B358DEAA}"/>
              </a:ext>
            </a:extLst>
          </p:cNvPr>
          <p:cNvSpPr>
            <a:spLocks noEditPoints="1"/>
          </p:cNvSpPr>
          <p:nvPr/>
        </p:nvSpPr>
        <p:spPr bwMode="auto">
          <a:xfrm>
            <a:off x="9625013" y="731838"/>
            <a:ext cx="354013" cy="355600"/>
          </a:xfrm>
          <a:custGeom>
            <a:avLst/>
            <a:gdLst>
              <a:gd name="T0" fmla="*/ 82 w 164"/>
              <a:gd name="T1" fmla="*/ 164 h 164"/>
              <a:gd name="T2" fmla="*/ 0 w 164"/>
              <a:gd name="T3" fmla="*/ 82 h 164"/>
              <a:gd name="T4" fmla="*/ 82 w 164"/>
              <a:gd name="T5" fmla="*/ 0 h 164"/>
              <a:gd name="T6" fmla="*/ 164 w 164"/>
              <a:gd name="T7" fmla="*/ 82 h 164"/>
              <a:gd name="T8" fmla="*/ 82 w 164"/>
              <a:gd name="T9" fmla="*/ 164 h 164"/>
              <a:gd name="T10" fmla="*/ 82 w 164"/>
              <a:gd name="T11" fmla="*/ 8 h 164"/>
              <a:gd name="T12" fmla="*/ 8 w 164"/>
              <a:gd name="T13" fmla="*/ 82 h 164"/>
              <a:gd name="T14" fmla="*/ 82 w 164"/>
              <a:gd name="T15" fmla="*/ 156 h 164"/>
              <a:gd name="T16" fmla="*/ 156 w 164"/>
              <a:gd name="T17" fmla="*/ 82 h 164"/>
              <a:gd name="T18" fmla="*/ 82 w 164"/>
              <a:gd name="T19" fmla="*/ 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4" h="164">
                <a:moveTo>
                  <a:pt x="82" y="164"/>
                </a:moveTo>
                <a:cubicBezTo>
                  <a:pt x="37" y="164"/>
                  <a:pt x="0" y="127"/>
                  <a:pt x="0" y="82"/>
                </a:cubicBezTo>
                <a:cubicBezTo>
                  <a:pt x="0" y="37"/>
                  <a:pt x="37" y="0"/>
                  <a:pt x="82" y="0"/>
                </a:cubicBezTo>
                <a:cubicBezTo>
                  <a:pt x="127" y="0"/>
                  <a:pt x="164" y="37"/>
                  <a:pt x="164" y="82"/>
                </a:cubicBezTo>
                <a:cubicBezTo>
                  <a:pt x="164" y="127"/>
                  <a:pt x="127" y="164"/>
                  <a:pt x="82" y="164"/>
                </a:cubicBezTo>
                <a:close/>
                <a:moveTo>
                  <a:pt x="82" y="8"/>
                </a:moveTo>
                <a:cubicBezTo>
                  <a:pt x="41" y="8"/>
                  <a:pt x="8" y="41"/>
                  <a:pt x="8" y="82"/>
                </a:cubicBezTo>
                <a:cubicBezTo>
                  <a:pt x="8" y="123"/>
                  <a:pt x="41" y="156"/>
                  <a:pt x="82" y="156"/>
                </a:cubicBezTo>
                <a:cubicBezTo>
                  <a:pt x="123" y="156"/>
                  <a:pt x="156" y="123"/>
                  <a:pt x="156" y="82"/>
                </a:cubicBezTo>
                <a:cubicBezTo>
                  <a:pt x="156" y="41"/>
                  <a:pt x="123" y="8"/>
                  <a:pt x="82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Freeform 25">
            <a:extLst>
              <a:ext uri="{FF2B5EF4-FFF2-40B4-BE49-F238E27FC236}">
                <a16:creationId xmlns:a16="http://schemas.microsoft.com/office/drawing/2014/main" id="{6DF67171-ED62-497C-BA9D-76FAF23D0C65}"/>
              </a:ext>
            </a:extLst>
          </p:cNvPr>
          <p:cNvSpPr>
            <a:spLocks noEditPoints="1"/>
          </p:cNvSpPr>
          <p:nvPr/>
        </p:nvSpPr>
        <p:spPr bwMode="auto">
          <a:xfrm>
            <a:off x="10472738" y="731838"/>
            <a:ext cx="388938" cy="388938"/>
          </a:xfrm>
          <a:custGeom>
            <a:avLst/>
            <a:gdLst>
              <a:gd name="T0" fmla="*/ 90 w 180"/>
              <a:gd name="T1" fmla="*/ 180 h 180"/>
              <a:gd name="T2" fmla="*/ 0 w 180"/>
              <a:gd name="T3" fmla="*/ 90 h 180"/>
              <a:gd name="T4" fmla="*/ 90 w 180"/>
              <a:gd name="T5" fmla="*/ 0 h 180"/>
              <a:gd name="T6" fmla="*/ 180 w 180"/>
              <a:gd name="T7" fmla="*/ 90 h 180"/>
              <a:gd name="T8" fmla="*/ 90 w 180"/>
              <a:gd name="T9" fmla="*/ 180 h 180"/>
              <a:gd name="T10" fmla="*/ 90 w 180"/>
              <a:gd name="T11" fmla="*/ 8 h 180"/>
              <a:gd name="T12" fmla="*/ 8 w 180"/>
              <a:gd name="T13" fmla="*/ 90 h 180"/>
              <a:gd name="T14" fmla="*/ 90 w 180"/>
              <a:gd name="T15" fmla="*/ 172 h 180"/>
              <a:gd name="T16" fmla="*/ 172 w 180"/>
              <a:gd name="T17" fmla="*/ 90 h 180"/>
              <a:gd name="T18" fmla="*/ 90 w 180"/>
              <a:gd name="T19" fmla="*/ 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0" h="180">
                <a:moveTo>
                  <a:pt x="90" y="180"/>
                </a:moveTo>
                <a:cubicBezTo>
                  <a:pt x="41" y="180"/>
                  <a:pt x="0" y="139"/>
                  <a:pt x="0" y="90"/>
                </a:cubicBezTo>
                <a:cubicBezTo>
                  <a:pt x="0" y="40"/>
                  <a:pt x="41" y="0"/>
                  <a:pt x="90" y="0"/>
                </a:cubicBezTo>
                <a:cubicBezTo>
                  <a:pt x="140" y="0"/>
                  <a:pt x="180" y="40"/>
                  <a:pt x="180" y="90"/>
                </a:cubicBezTo>
                <a:cubicBezTo>
                  <a:pt x="180" y="139"/>
                  <a:pt x="140" y="180"/>
                  <a:pt x="90" y="180"/>
                </a:cubicBezTo>
                <a:close/>
                <a:moveTo>
                  <a:pt x="90" y="8"/>
                </a:moveTo>
                <a:cubicBezTo>
                  <a:pt x="45" y="8"/>
                  <a:pt x="8" y="45"/>
                  <a:pt x="8" y="90"/>
                </a:cubicBezTo>
                <a:cubicBezTo>
                  <a:pt x="8" y="135"/>
                  <a:pt x="45" y="172"/>
                  <a:pt x="90" y="172"/>
                </a:cubicBezTo>
                <a:cubicBezTo>
                  <a:pt x="136" y="172"/>
                  <a:pt x="172" y="135"/>
                  <a:pt x="172" y="90"/>
                </a:cubicBezTo>
                <a:cubicBezTo>
                  <a:pt x="172" y="45"/>
                  <a:pt x="136" y="8"/>
                  <a:pt x="90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Freeform 26">
            <a:extLst>
              <a:ext uri="{FF2B5EF4-FFF2-40B4-BE49-F238E27FC236}">
                <a16:creationId xmlns:a16="http://schemas.microsoft.com/office/drawing/2014/main" id="{922D817F-A18E-48AC-BA39-922E6C634506}"/>
              </a:ext>
            </a:extLst>
          </p:cNvPr>
          <p:cNvSpPr>
            <a:spLocks/>
          </p:cNvSpPr>
          <p:nvPr/>
        </p:nvSpPr>
        <p:spPr bwMode="auto">
          <a:xfrm>
            <a:off x="9925051" y="1036638"/>
            <a:ext cx="93663" cy="93663"/>
          </a:xfrm>
          <a:custGeom>
            <a:avLst/>
            <a:gdLst>
              <a:gd name="T0" fmla="*/ 52 w 59"/>
              <a:gd name="T1" fmla="*/ 59 h 59"/>
              <a:gd name="T2" fmla="*/ 0 w 59"/>
              <a:gd name="T3" fmla="*/ 7 h 59"/>
              <a:gd name="T4" fmla="*/ 8 w 59"/>
              <a:gd name="T5" fmla="*/ 0 h 59"/>
              <a:gd name="T6" fmla="*/ 59 w 59"/>
              <a:gd name="T7" fmla="*/ 51 h 59"/>
              <a:gd name="T8" fmla="*/ 52 w 59"/>
              <a:gd name="T9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59">
                <a:moveTo>
                  <a:pt x="52" y="59"/>
                </a:moveTo>
                <a:lnTo>
                  <a:pt x="0" y="7"/>
                </a:lnTo>
                <a:lnTo>
                  <a:pt x="8" y="0"/>
                </a:lnTo>
                <a:lnTo>
                  <a:pt x="59" y="51"/>
                </a:lnTo>
                <a:lnTo>
                  <a:pt x="52" y="5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Freeform 27">
            <a:extLst>
              <a:ext uri="{FF2B5EF4-FFF2-40B4-BE49-F238E27FC236}">
                <a16:creationId xmlns:a16="http://schemas.microsoft.com/office/drawing/2014/main" id="{77FDB6FC-C169-41FA-9C49-EACB7CCB972C}"/>
              </a:ext>
            </a:extLst>
          </p:cNvPr>
          <p:cNvSpPr>
            <a:spLocks noEditPoints="1"/>
          </p:cNvSpPr>
          <p:nvPr/>
        </p:nvSpPr>
        <p:spPr bwMode="auto">
          <a:xfrm>
            <a:off x="10647363" y="906463"/>
            <a:ext cx="38100" cy="39688"/>
          </a:xfrm>
          <a:custGeom>
            <a:avLst/>
            <a:gdLst>
              <a:gd name="T0" fmla="*/ 9 w 18"/>
              <a:gd name="T1" fmla="*/ 18 h 18"/>
              <a:gd name="T2" fmla="*/ 0 w 18"/>
              <a:gd name="T3" fmla="*/ 9 h 18"/>
              <a:gd name="T4" fmla="*/ 9 w 18"/>
              <a:gd name="T5" fmla="*/ 0 h 18"/>
              <a:gd name="T6" fmla="*/ 18 w 18"/>
              <a:gd name="T7" fmla="*/ 9 h 18"/>
              <a:gd name="T8" fmla="*/ 9 w 18"/>
              <a:gd name="T9" fmla="*/ 18 h 18"/>
              <a:gd name="T10" fmla="*/ 9 w 18"/>
              <a:gd name="T11" fmla="*/ 4 h 18"/>
              <a:gd name="T12" fmla="*/ 4 w 18"/>
              <a:gd name="T13" fmla="*/ 9 h 18"/>
              <a:gd name="T14" fmla="*/ 9 w 18"/>
              <a:gd name="T15" fmla="*/ 14 h 18"/>
              <a:gd name="T16" fmla="*/ 14 w 18"/>
              <a:gd name="T17" fmla="*/ 9 h 18"/>
              <a:gd name="T18" fmla="*/ 9 w 18"/>
              <a:gd name="T19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8">
                <a:moveTo>
                  <a:pt x="9" y="18"/>
                </a:moveTo>
                <a:cubicBezTo>
                  <a:pt x="4" y="18"/>
                  <a:pt x="0" y="14"/>
                  <a:pt x="0" y="9"/>
                </a:cubicBezTo>
                <a:cubicBezTo>
                  <a:pt x="0" y="4"/>
                  <a:pt x="4" y="0"/>
                  <a:pt x="9" y="0"/>
                </a:cubicBezTo>
                <a:cubicBezTo>
                  <a:pt x="14" y="0"/>
                  <a:pt x="18" y="4"/>
                  <a:pt x="18" y="9"/>
                </a:cubicBezTo>
                <a:cubicBezTo>
                  <a:pt x="18" y="14"/>
                  <a:pt x="14" y="18"/>
                  <a:pt x="9" y="18"/>
                </a:cubicBezTo>
                <a:close/>
                <a:moveTo>
                  <a:pt x="9" y="4"/>
                </a:moveTo>
                <a:cubicBezTo>
                  <a:pt x="7" y="4"/>
                  <a:pt x="4" y="6"/>
                  <a:pt x="4" y="9"/>
                </a:cubicBezTo>
                <a:cubicBezTo>
                  <a:pt x="4" y="12"/>
                  <a:pt x="7" y="14"/>
                  <a:pt x="9" y="14"/>
                </a:cubicBezTo>
                <a:cubicBezTo>
                  <a:pt x="12" y="14"/>
                  <a:pt x="14" y="12"/>
                  <a:pt x="14" y="9"/>
                </a:cubicBezTo>
                <a:cubicBezTo>
                  <a:pt x="14" y="6"/>
                  <a:pt x="12" y="4"/>
                  <a:pt x="9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Freeform 28">
            <a:extLst>
              <a:ext uri="{FF2B5EF4-FFF2-40B4-BE49-F238E27FC236}">
                <a16:creationId xmlns:a16="http://schemas.microsoft.com/office/drawing/2014/main" id="{001F8997-D5D9-48DA-B620-A4417B147892}"/>
              </a:ext>
            </a:extLst>
          </p:cNvPr>
          <p:cNvSpPr>
            <a:spLocks/>
          </p:cNvSpPr>
          <p:nvPr/>
        </p:nvSpPr>
        <p:spPr bwMode="auto">
          <a:xfrm>
            <a:off x="10682288" y="922338"/>
            <a:ext cx="79375" cy="7938"/>
          </a:xfrm>
          <a:custGeom>
            <a:avLst/>
            <a:gdLst>
              <a:gd name="T0" fmla="*/ 35 w 37"/>
              <a:gd name="T1" fmla="*/ 4 h 4"/>
              <a:gd name="T2" fmla="*/ 2 w 37"/>
              <a:gd name="T3" fmla="*/ 4 h 4"/>
              <a:gd name="T4" fmla="*/ 0 w 37"/>
              <a:gd name="T5" fmla="*/ 2 h 4"/>
              <a:gd name="T6" fmla="*/ 2 w 37"/>
              <a:gd name="T7" fmla="*/ 0 h 4"/>
              <a:gd name="T8" fmla="*/ 35 w 37"/>
              <a:gd name="T9" fmla="*/ 0 h 4"/>
              <a:gd name="T10" fmla="*/ 37 w 37"/>
              <a:gd name="T11" fmla="*/ 2 h 4"/>
              <a:gd name="T12" fmla="*/ 35 w 37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4">
                <a:moveTo>
                  <a:pt x="35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3"/>
                  <a:pt x="36" y="4"/>
                  <a:pt x="35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Freeform 29">
            <a:extLst>
              <a:ext uri="{FF2B5EF4-FFF2-40B4-BE49-F238E27FC236}">
                <a16:creationId xmlns:a16="http://schemas.microsoft.com/office/drawing/2014/main" id="{4312295F-28AB-40D2-BA27-2789988C27DC}"/>
              </a:ext>
            </a:extLst>
          </p:cNvPr>
          <p:cNvSpPr>
            <a:spLocks/>
          </p:cNvSpPr>
          <p:nvPr/>
        </p:nvSpPr>
        <p:spPr bwMode="auto">
          <a:xfrm>
            <a:off x="10663238" y="796926"/>
            <a:ext cx="7938" cy="114300"/>
          </a:xfrm>
          <a:custGeom>
            <a:avLst/>
            <a:gdLst>
              <a:gd name="T0" fmla="*/ 2 w 4"/>
              <a:gd name="T1" fmla="*/ 53 h 53"/>
              <a:gd name="T2" fmla="*/ 0 w 4"/>
              <a:gd name="T3" fmla="*/ 51 h 53"/>
              <a:gd name="T4" fmla="*/ 0 w 4"/>
              <a:gd name="T5" fmla="*/ 2 h 53"/>
              <a:gd name="T6" fmla="*/ 2 w 4"/>
              <a:gd name="T7" fmla="*/ 0 h 53"/>
              <a:gd name="T8" fmla="*/ 4 w 4"/>
              <a:gd name="T9" fmla="*/ 2 h 53"/>
              <a:gd name="T10" fmla="*/ 4 w 4"/>
              <a:gd name="T11" fmla="*/ 51 h 53"/>
              <a:gd name="T12" fmla="*/ 2 w 4"/>
              <a:gd name="T13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3">
                <a:moveTo>
                  <a:pt x="2" y="53"/>
                </a:moveTo>
                <a:cubicBezTo>
                  <a:pt x="1" y="53"/>
                  <a:pt x="0" y="52"/>
                  <a:pt x="0" y="5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4" y="1"/>
                  <a:pt x="4" y="2"/>
                </a:cubicBezTo>
                <a:cubicBezTo>
                  <a:pt x="4" y="51"/>
                  <a:pt x="4" y="51"/>
                  <a:pt x="4" y="51"/>
                </a:cubicBezTo>
                <a:cubicBezTo>
                  <a:pt x="4" y="52"/>
                  <a:pt x="4" y="53"/>
                  <a:pt x="2" y="53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Freeform 30">
            <a:extLst>
              <a:ext uri="{FF2B5EF4-FFF2-40B4-BE49-F238E27FC236}">
                <a16:creationId xmlns:a16="http://schemas.microsoft.com/office/drawing/2014/main" id="{F5D9ADB9-980B-470B-8C77-1134B870142F}"/>
              </a:ext>
            </a:extLst>
          </p:cNvPr>
          <p:cNvSpPr>
            <a:spLocks noEditPoints="1"/>
          </p:cNvSpPr>
          <p:nvPr/>
        </p:nvSpPr>
        <p:spPr bwMode="auto">
          <a:xfrm>
            <a:off x="8004176" y="1609726"/>
            <a:ext cx="350838" cy="331788"/>
          </a:xfrm>
          <a:custGeom>
            <a:avLst/>
            <a:gdLst>
              <a:gd name="T0" fmla="*/ 10 w 162"/>
              <a:gd name="T1" fmla="*/ 153 h 153"/>
              <a:gd name="T2" fmla="*/ 10 w 162"/>
              <a:gd name="T3" fmla="*/ 142 h 153"/>
              <a:gd name="T4" fmla="*/ 12 w 162"/>
              <a:gd name="T5" fmla="*/ 141 h 153"/>
              <a:gd name="T6" fmla="*/ 29 w 162"/>
              <a:gd name="T7" fmla="*/ 120 h 153"/>
              <a:gd name="T8" fmla="*/ 29 w 162"/>
              <a:gd name="T9" fmla="*/ 118 h 153"/>
              <a:gd name="T10" fmla="*/ 0 w 162"/>
              <a:gd name="T11" fmla="*/ 67 h 153"/>
              <a:gd name="T12" fmla="*/ 81 w 162"/>
              <a:gd name="T13" fmla="*/ 0 h 153"/>
              <a:gd name="T14" fmla="*/ 162 w 162"/>
              <a:gd name="T15" fmla="*/ 67 h 153"/>
              <a:gd name="T16" fmla="*/ 81 w 162"/>
              <a:gd name="T17" fmla="*/ 133 h 153"/>
              <a:gd name="T18" fmla="*/ 70 w 162"/>
              <a:gd name="T19" fmla="*/ 133 h 153"/>
              <a:gd name="T20" fmla="*/ 14 w 162"/>
              <a:gd name="T21" fmla="*/ 153 h 153"/>
              <a:gd name="T22" fmla="*/ 10 w 162"/>
              <a:gd name="T23" fmla="*/ 153 h 153"/>
              <a:gd name="T24" fmla="*/ 81 w 162"/>
              <a:gd name="T25" fmla="*/ 8 h 153"/>
              <a:gd name="T26" fmla="*/ 8 w 162"/>
              <a:gd name="T27" fmla="*/ 67 h 153"/>
              <a:gd name="T28" fmla="*/ 35 w 162"/>
              <a:gd name="T29" fmla="*/ 112 h 153"/>
              <a:gd name="T30" fmla="*/ 36 w 162"/>
              <a:gd name="T31" fmla="*/ 113 h 153"/>
              <a:gd name="T32" fmla="*/ 37 w 162"/>
              <a:gd name="T33" fmla="*/ 115 h 153"/>
              <a:gd name="T34" fmla="*/ 37 w 162"/>
              <a:gd name="T35" fmla="*/ 120 h 153"/>
              <a:gd name="T36" fmla="*/ 22 w 162"/>
              <a:gd name="T37" fmla="*/ 144 h 153"/>
              <a:gd name="T38" fmla="*/ 66 w 162"/>
              <a:gd name="T39" fmla="*/ 126 h 153"/>
              <a:gd name="T40" fmla="*/ 68 w 162"/>
              <a:gd name="T41" fmla="*/ 124 h 153"/>
              <a:gd name="T42" fmla="*/ 70 w 162"/>
              <a:gd name="T43" fmla="*/ 125 h 153"/>
              <a:gd name="T44" fmla="*/ 81 w 162"/>
              <a:gd name="T45" fmla="*/ 125 h 153"/>
              <a:gd name="T46" fmla="*/ 154 w 162"/>
              <a:gd name="T47" fmla="*/ 67 h 153"/>
              <a:gd name="T48" fmla="*/ 81 w 162"/>
              <a:gd name="T49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53">
                <a:moveTo>
                  <a:pt x="10" y="153"/>
                </a:moveTo>
                <a:cubicBezTo>
                  <a:pt x="10" y="142"/>
                  <a:pt x="10" y="142"/>
                  <a:pt x="10" y="142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20" y="137"/>
                  <a:pt x="29" y="129"/>
                  <a:pt x="29" y="120"/>
                </a:cubicBezTo>
                <a:cubicBezTo>
                  <a:pt x="29" y="119"/>
                  <a:pt x="29" y="118"/>
                  <a:pt x="29" y="118"/>
                </a:cubicBezTo>
                <a:cubicBezTo>
                  <a:pt x="10" y="105"/>
                  <a:pt x="0" y="87"/>
                  <a:pt x="0" y="67"/>
                </a:cubicBezTo>
                <a:cubicBezTo>
                  <a:pt x="0" y="30"/>
                  <a:pt x="36" y="0"/>
                  <a:pt x="81" y="0"/>
                </a:cubicBezTo>
                <a:cubicBezTo>
                  <a:pt x="126" y="0"/>
                  <a:pt x="162" y="30"/>
                  <a:pt x="162" y="67"/>
                </a:cubicBezTo>
                <a:cubicBezTo>
                  <a:pt x="162" y="104"/>
                  <a:pt x="126" y="133"/>
                  <a:pt x="81" y="133"/>
                </a:cubicBezTo>
                <a:cubicBezTo>
                  <a:pt x="77" y="133"/>
                  <a:pt x="74" y="133"/>
                  <a:pt x="70" y="133"/>
                </a:cubicBezTo>
                <a:cubicBezTo>
                  <a:pt x="53" y="149"/>
                  <a:pt x="32" y="152"/>
                  <a:pt x="14" y="153"/>
                </a:cubicBezTo>
                <a:lnTo>
                  <a:pt x="10" y="153"/>
                </a:lnTo>
                <a:close/>
                <a:moveTo>
                  <a:pt x="81" y="8"/>
                </a:moveTo>
                <a:cubicBezTo>
                  <a:pt x="41" y="8"/>
                  <a:pt x="8" y="35"/>
                  <a:pt x="8" y="67"/>
                </a:cubicBezTo>
                <a:cubicBezTo>
                  <a:pt x="8" y="84"/>
                  <a:pt x="18" y="101"/>
                  <a:pt x="35" y="112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7" y="117"/>
                  <a:pt x="37" y="118"/>
                  <a:pt x="37" y="120"/>
                </a:cubicBezTo>
                <a:cubicBezTo>
                  <a:pt x="37" y="130"/>
                  <a:pt x="30" y="139"/>
                  <a:pt x="22" y="144"/>
                </a:cubicBezTo>
                <a:cubicBezTo>
                  <a:pt x="37" y="143"/>
                  <a:pt x="53" y="139"/>
                  <a:pt x="66" y="126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3" y="125"/>
                  <a:pt x="77" y="125"/>
                  <a:pt x="81" y="125"/>
                </a:cubicBezTo>
                <a:cubicBezTo>
                  <a:pt x="121" y="125"/>
                  <a:pt x="154" y="99"/>
                  <a:pt x="154" y="67"/>
                </a:cubicBezTo>
                <a:cubicBezTo>
                  <a:pt x="154" y="35"/>
                  <a:pt x="121" y="8"/>
                  <a:pt x="81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Freeform 31">
            <a:extLst>
              <a:ext uri="{FF2B5EF4-FFF2-40B4-BE49-F238E27FC236}">
                <a16:creationId xmlns:a16="http://schemas.microsoft.com/office/drawing/2014/main" id="{0A12858D-4348-4638-90D0-BD139F0E2887}"/>
              </a:ext>
            </a:extLst>
          </p:cNvPr>
          <p:cNvSpPr>
            <a:spLocks noEditPoints="1"/>
          </p:cNvSpPr>
          <p:nvPr/>
        </p:nvSpPr>
        <p:spPr bwMode="auto">
          <a:xfrm>
            <a:off x="9001126" y="1739901"/>
            <a:ext cx="195263" cy="196850"/>
          </a:xfrm>
          <a:custGeom>
            <a:avLst/>
            <a:gdLst>
              <a:gd name="T0" fmla="*/ 83 w 90"/>
              <a:gd name="T1" fmla="*/ 91 h 91"/>
              <a:gd name="T2" fmla="*/ 57 w 90"/>
              <a:gd name="T3" fmla="*/ 80 h 91"/>
              <a:gd name="T4" fmla="*/ 45 w 90"/>
              <a:gd name="T5" fmla="*/ 81 h 91"/>
              <a:gd name="T6" fmla="*/ 0 w 90"/>
              <a:gd name="T7" fmla="*/ 41 h 91"/>
              <a:gd name="T8" fmla="*/ 45 w 90"/>
              <a:gd name="T9" fmla="*/ 0 h 91"/>
              <a:gd name="T10" fmla="*/ 90 w 90"/>
              <a:gd name="T11" fmla="*/ 41 h 91"/>
              <a:gd name="T12" fmla="*/ 82 w 90"/>
              <a:gd name="T13" fmla="*/ 64 h 91"/>
              <a:gd name="T14" fmla="*/ 81 w 90"/>
              <a:gd name="T15" fmla="*/ 70 h 91"/>
              <a:gd name="T16" fmla="*/ 89 w 90"/>
              <a:gd name="T17" fmla="*/ 84 h 91"/>
              <a:gd name="T18" fmla="*/ 90 w 90"/>
              <a:gd name="T19" fmla="*/ 85 h 91"/>
              <a:gd name="T20" fmla="*/ 90 w 90"/>
              <a:gd name="T21" fmla="*/ 90 h 91"/>
              <a:gd name="T22" fmla="*/ 89 w 90"/>
              <a:gd name="T23" fmla="*/ 90 h 91"/>
              <a:gd name="T24" fmla="*/ 83 w 90"/>
              <a:gd name="T25" fmla="*/ 91 h 91"/>
              <a:gd name="T26" fmla="*/ 58 w 90"/>
              <a:gd name="T27" fmla="*/ 75 h 91"/>
              <a:gd name="T28" fmla="*/ 59 w 90"/>
              <a:gd name="T29" fmla="*/ 76 h 91"/>
              <a:gd name="T30" fmla="*/ 85 w 90"/>
              <a:gd name="T31" fmla="*/ 87 h 91"/>
              <a:gd name="T32" fmla="*/ 77 w 90"/>
              <a:gd name="T33" fmla="*/ 70 h 91"/>
              <a:gd name="T34" fmla="*/ 78 w 90"/>
              <a:gd name="T35" fmla="*/ 62 h 91"/>
              <a:gd name="T36" fmla="*/ 79 w 90"/>
              <a:gd name="T37" fmla="*/ 62 h 91"/>
              <a:gd name="T38" fmla="*/ 86 w 90"/>
              <a:gd name="T39" fmla="*/ 41 h 91"/>
              <a:gd name="T40" fmla="*/ 45 w 90"/>
              <a:gd name="T41" fmla="*/ 4 h 91"/>
              <a:gd name="T42" fmla="*/ 4 w 90"/>
              <a:gd name="T43" fmla="*/ 41 h 91"/>
              <a:gd name="T44" fmla="*/ 45 w 90"/>
              <a:gd name="T45" fmla="*/ 77 h 91"/>
              <a:gd name="T46" fmla="*/ 57 w 90"/>
              <a:gd name="T47" fmla="*/ 75 h 91"/>
              <a:gd name="T48" fmla="*/ 58 w 90"/>
              <a:gd name="T49" fmla="*/ 7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0" h="91">
                <a:moveTo>
                  <a:pt x="83" y="91"/>
                </a:moveTo>
                <a:cubicBezTo>
                  <a:pt x="73" y="91"/>
                  <a:pt x="64" y="87"/>
                  <a:pt x="57" y="80"/>
                </a:cubicBezTo>
                <a:cubicBezTo>
                  <a:pt x="53" y="81"/>
                  <a:pt x="49" y="81"/>
                  <a:pt x="45" y="81"/>
                </a:cubicBezTo>
                <a:cubicBezTo>
                  <a:pt x="20" y="81"/>
                  <a:pt x="0" y="63"/>
                  <a:pt x="0" y="41"/>
                </a:cubicBezTo>
                <a:cubicBezTo>
                  <a:pt x="0" y="18"/>
                  <a:pt x="20" y="0"/>
                  <a:pt x="45" y="0"/>
                </a:cubicBezTo>
                <a:cubicBezTo>
                  <a:pt x="70" y="0"/>
                  <a:pt x="90" y="18"/>
                  <a:pt x="90" y="41"/>
                </a:cubicBezTo>
                <a:cubicBezTo>
                  <a:pt x="90" y="49"/>
                  <a:pt x="87" y="57"/>
                  <a:pt x="82" y="64"/>
                </a:cubicBezTo>
                <a:cubicBezTo>
                  <a:pt x="81" y="66"/>
                  <a:pt x="81" y="68"/>
                  <a:pt x="81" y="70"/>
                </a:cubicBezTo>
                <a:cubicBezTo>
                  <a:pt x="81" y="76"/>
                  <a:pt x="84" y="81"/>
                  <a:pt x="89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90"/>
                  <a:pt x="90" y="90"/>
                  <a:pt x="90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87" y="90"/>
                  <a:pt x="85" y="91"/>
                  <a:pt x="83" y="91"/>
                </a:cubicBezTo>
                <a:close/>
                <a:moveTo>
                  <a:pt x="58" y="75"/>
                </a:moveTo>
                <a:cubicBezTo>
                  <a:pt x="59" y="76"/>
                  <a:pt x="59" y="76"/>
                  <a:pt x="59" y="76"/>
                </a:cubicBezTo>
                <a:cubicBezTo>
                  <a:pt x="66" y="83"/>
                  <a:pt x="75" y="87"/>
                  <a:pt x="85" y="87"/>
                </a:cubicBezTo>
                <a:cubicBezTo>
                  <a:pt x="80" y="83"/>
                  <a:pt x="77" y="77"/>
                  <a:pt x="77" y="70"/>
                </a:cubicBezTo>
                <a:cubicBezTo>
                  <a:pt x="77" y="67"/>
                  <a:pt x="77" y="65"/>
                  <a:pt x="78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84" y="55"/>
                  <a:pt x="86" y="48"/>
                  <a:pt x="86" y="41"/>
                </a:cubicBezTo>
                <a:cubicBezTo>
                  <a:pt x="86" y="20"/>
                  <a:pt x="68" y="4"/>
                  <a:pt x="45" y="4"/>
                </a:cubicBezTo>
                <a:cubicBezTo>
                  <a:pt x="22" y="4"/>
                  <a:pt x="4" y="20"/>
                  <a:pt x="4" y="41"/>
                </a:cubicBezTo>
                <a:cubicBezTo>
                  <a:pt x="4" y="61"/>
                  <a:pt x="22" y="77"/>
                  <a:pt x="45" y="77"/>
                </a:cubicBezTo>
                <a:cubicBezTo>
                  <a:pt x="49" y="77"/>
                  <a:pt x="53" y="77"/>
                  <a:pt x="57" y="75"/>
                </a:cubicBezTo>
                <a:lnTo>
                  <a:pt x="58" y="75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Freeform 32">
            <a:extLst>
              <a:ext uri="{FF2B5EF4-FFF2-40B4-BE49-F238E27FC236}">
                <a16:creationId xmlns:a16="http://schemas.microsoft.com/office/drawing/2014/main" id="{D1AB0229-71F2-458D-969D-EB353C63A1A6}"/>
              </a:ext>
            </a:extLst>
          </p:cNvPr>
          <p:cNvSpPr>
            <a:spLocks noEditPoints="1"/>
          </p:cNvSpPr>
          <p:nvPr/>
        </p:nvSpPr>
        <p:spPr bwMode="auto">
          <a:xfrm>
            <a:off x="8809038" y="1590676"/>
            <a:ext cx="350838" cy="328613"/>
          </a:xfrm>
          <a:custGeom>
            <a:avLst/>
            <a:gdLst>
              <a:gd name="T0" fmla="*/ 10 w 162"/>
              <a:gd name="T1" fmla="*/ 152 h 152"/>
              <a:gd name="T2" fmla="*/ 10 w 162"/>
              <a:gd name="T3" fmla="*/ 141 h 152"/>
              <a:gd name="T4" fmla="*/ 12 w 162"/>
              <a:gd name="T5" fmla="*/ 140 h 152"/>
              <a:gd name="T6" fmla="*/ 29 w 162"/>
              <a:gd name="T7" fmla="*/ 119 h 152"/>
              <a:gd name="T8" fmla="*/ 29 w 162"/>
              <a:gd name="T9" fmla="*/ 117 h 152"/>
              <a:gd name="T10" fmla="*/ 0 w 162"/>
              <a:gd name="T11" fmla="*/ 66 h 152"/>
              <a:gd name="T12" fmla="*/ 81 w 162"/>
              <a:gd name="T13" fmla="*/ 0 h 152"/>
              <a:gd name="T14" fmla="*/ 162 w 162"/>
              <a:gd name="T15" fmla="*/ 65 h 152"/>
              <a:gd name="T16" fmla="*/ 162 w 162"/>
              <a:gd name="T17" fmla="*/ 71 h 152"/>
              <a:gd name="T18" fmla="*/ 156 w 162"/>
              <a:gd name="T19" fmla="*/ 68 h 152"/>
              <a:gd name="T20" fmla="*/ 134 w 162"/>
              <a:gd name="T21" fmla="*/ 64 h 152"/>
              <a:gd name="T22" fmla="*/ 98 w 162"/>
              <a:gd name="T23" fmla="*/ 77 h 152"/>
              <a:gd name="T24" fmla="*/ 83 w 162"/>
              <a:gd name="T25" fmla="*/ 110 h 152"/>
              <a:gd name="T26" fmla="*/ 87 w 162"/>
              <a:gd name="T27" fmla="*/ 127 h 152"/>
              <a:gd name="T28" fmla="*/ 90 w 162"/>
              <a:gd name="T29" fmla="*/ 133 h 152"/>
              <a:gd name="T30" fmla="*/ 84 w 162"/>
              <a:gd name="T31" fmla="*/ 133 h 152"/>
              <a:gd name="T32" fmla="*/ 70 w 162"/>
              <a:gd name="T33" fmla="*/ 132 h 152"/>
              <a:gd name="T34" fmla="*/ 14 w 162"/>
              <a:gd name="T35" fmla="*/ 152 h 152"/>
              <a:gd name="T36" fmla="*/ 10 w 162"/>
              <a:gd name="T37" fmla="*/ 152 h 152"/>
              <a:gd name="T38" fmla="*/ 81 w 162"/>
              <a:gd name="T39" fmla="*/ 8 h 152"/>
              <a:gd name="T40" fmla="*/ 8 w 162"/>
              <a:gd name="T41" fmla="*/ 66 h 152"/>
              <a:gd name="T42" fmla="*/ 35 w 162"/>
              <a:gd name="T43" fmla="*/ 112 h 152"/>
              <a:gd name="T44" fmla="*/ 36 w 162"/>
              <a:gd name="T45" fmla="*/ 112 h 152"/>
              <a:gd name="T46" fmla="*/ 37 w 162"/>
              <a:gd name="T47" fmla="*/ 114 h 152"/>
              <a:gd name="T48" fmla="*/ 37 w 162"/>
              <a:gd name="T49" fmla="*/ 119 h 152"/>
              <a:gd name="T50" fmla="*/ 22 w 162"/>
              <a:gd name="T51" fmla="*/ 144 h 152"/>
              <a:gd name="T52" fmla="*/ 66 w 162"/>
              <a:gd name="T53" fmla="*/ 125 h 152"/>
              <a:gd name="T54" fmla="*/ 68 w 162"/>
              <a:gd name="T55" fmla="*/ 124 h 152"/>
              <a:gd name="T56" fmla="*/ 70 w 162"/>
              <a:gd name="T57" fmla="*/ 124 h 152"/>
              <a:gd name="T58" fmla="*/ 78 w 162"/>
              <a:gd name="T59" fmla="*/ 125 h 152"/>
              <a:gd name="T60" fmla="*/ 75 w 162"/>
              <a:gd name="T61" fmla="*/ 110 h 152"/>
              <a:gd name="T62" fmla="*/ 93 w 162"/>
              <a:gd name="T63" fmla="*/ 71 h 152"/>
              <a:gd name="T64" fmla="*/ 134 w 162"/>
              <a:gd name="T65" fmla="*/ 56 h 152"/>
              <a:gd name="T66" fmla="*/ 153 w 162"/>
              <a:gd name="T67" fmla="*/ 59 h 152"/>
              <a:gd name="T68" fmla="*/ 81 w 162"/>
              <a:gd name="T69" fmla="*/ 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2" h="152">
                <a:moveTo>
                  <a:pt x="10" y="152"/>
                </a:moveTo>
                <a:cubicBezTo>
                  <a:pt x="10" y="141"/>
                  <a:pt x="10" y="141"/>
                  <a:pt x="10" y="141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20" y="136"/>
                  <a:pt x="29" y="129"/>
                  <a:pt x="29" y="119"/>
                </a:cubicBezTo>
                <a:cubicBezTo>
                  <a:pt x="29" y="119"/>
                  <a:pt x="29" y="118"/>
                  <a:pt x="29" y="117"/>
                </a:cubicBezTo>
                <a:cubicBezTo>
                  <a:pt x="10" y="104"/>
                  <a:pt x="0" y="86"/>
                  <a:pt x="0" y="66"/>
                </a:cubicBezTo>
                <a:cubicBezTo>
                  <a:pt x="0" y="30"/>
                  <a:pt x="36" y="0"/>
                  <a:pt x="81" y="0"/>
                </a:cubicBezTo>
                <a:cubicBezTo>
                  <a:pt x="125" y="0"/>
                  <a:pt x="161" y="28"/>
                  <a:pt x="162" y="65"/>
                </a:cubicBezTo>
                <a:cubicBezTo>
                  <a:pt x="162" y="71"/>
                  <a:pt x="162" y="71"/>
                  <a:pt x="162" y="71"/>
                </a:cubicBezTo>
                <a:cubicBezTo>
                  <a:pt x="156" y="68"/>
                  <a:pt x="156" y="68"/>
                  <a:pt x="156" y="68"/>
                </a:cubicBezTo>
                <a:cubicBezTo>
                  <a:pt x="149" y="65"/>
                  <a:pt x="142" y="64"/>
                  <a:pt x="134" y="64"/>
                </a:cubicBezTo>
                <a:cubicBezTo>
                  <a:pt x="121" y="64"/>
                  <a:pt x="108" y="68"/>
                  <a:pt x="98" y="77"/>
                </a:cubicBezTo>
                <a:cubicBezTo>
                  <a:pt x="89" y="85"/>
                  <a:pt x="83" y="97"/>
                  <a:pt x="83" y="110"/>
                </a:cubicBezTo>
                <a:cubicBezTo>
                  <a:pt x="83" y="116"/>
                  <a:pt x="85" y="122"/>
                  <a:pt x="87" y="127"/>
                </a:cubicBezTo>
                <a:cubicBezTo>
                  <a:pt x="90" y="133"/>
                  <a:pt x="90" y="133"/>
                  <a:pt x="90" y="133"/>
                </a:cubicBezTo>
                <a:cubicBezTo>
                  <a:pt x="84" y="133"/>
                  <a:pt x="84" y="133"/>
                  <a:pt x="84" y="133"/>
                </a:cubicBezTo>
                <a:cubicBezTo>
                  <a:pt x="79" y="133"/>
                  <a:pt x="75" y="133"/>
                  <a:pt x="70" y="132"/>
                </a:cubicBezTo>
                <a:cubicBezTo>
                  <a:pt x="53" y="149"/>
                  <a:pt x="32" y="152"/>
                  <a:pt x="14" y="152"/>
                </a:cubicBezTo>
                <a:lnTo>
                  <a:pt x="10" y="152"/>
                </a:lnTo>
                <a:close/>
                <a:moveTo>
                  <a:pt x="81" y="8"/>
                </a:moveTo>
                <a:cubicBezTo>
                  <a:pt x="41" y="8"/>
                  <a:pt x="8" y="34"/>
                  <a:pt x="8" y="66"/>
                </a:cubicBezTo>
                <a:cubicBezTo>
                  <a:pt x="8" y="84"/>
                  <a:pt x="18" y="100"/>
                  <a:pt x="35" y="112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6"/>
                  <a:pt x="37" y="118"/>
                  <a:pt x="37" y="119"/>
                </a:cubicBezTo>
                <a:cubicBezTo>
                  <a:pt x="37" y="129"/>
                  <a:pt x="30" y="138"/>
                  <a:pt x="22" y="144"/>
                </a:cubicBezTo>
                <a:cubicBezTo>
                  <a:pt x="37" y="142"/>
                  <a:pt x="53" y="139"/>
                  <a:pt x="66" y="12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2" y="124"/>
                  <a:pt x="75" y="125"/>
                  <a:pt x="78" y="125"/>
                </a:cubicBezTo>
                <a:cubicBezTo>
                  <a:pt x="76" y="120"/>
                  <a:pt x="75" y="115"/>
                  <a:pt x="75" y="110"/>
                </a:cubicBezTo>
                <a:cubicBezTo>
                  <a:pt x="75" y="95"/>
                  <a:pt x="82" y="81"/>
                  <a:pt x="93" y="71"/>
                </a:cubicBezTo>
                <a:cubicBezTo>
                  <a:pt x="104" y="61"/>
                  <a:pt x="119" y="56"/>
                  <a:pt x="134" y="56"/>
                </a:cubicBezTo>
                <a:cubicBezTo>
                  <a:pt x="141" y="56"/>
                  <a:pt x="147" y="57"/>
                  <a:pt x="153" y="59"/>
                </a:cubicBezTo>
                <a:cubicBezTo>
                  <a:pt x="149" y="30"/>
                  <a:pt x="118" y="8"/>
                  <a:pt x="81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Freeform 33">
            <a:extLst>
              <a:ext uri="{FF2B5EF4-FFF2-40B4-BE49-F238E27FC236}">
                <a16:creationId xmlns:a16="http://schemas.microsoft.com/office/drawing/2014/main" id="{8D67BFC0-E579-42A5-A341-1F525910C0D9}"/>
              </a:ext>
            </a:extLst>
          </p:cNvPr>
          <p:cNvSpPr>
            <a:spLocks noEditPoints="1"/>
          </p:cNvSpPr>
          <p:nvPr/>
        </p:nvSpPr>
        <p:spPr bwMode="auto">
          <a:xfrm>
            <a:off x="9639301" y="1590676"/>
            <a:ext cx="328613" cy="309563"/>
          </a:xfrm>
          <a:custGeom>
            <a:avLst/>
            <a:gdLst>
              <a:gd name="T0" fmla="*/ 10 w 152"/>
              <a:gd name="T1" fmla="*/ 143 h 143"/>
              <a:gd name="T2" fmla="*/ 10 w 152"/>
              <a:gd name="T3" fmla="*/ 132 h 143"/>
              <a:gd name="T4" fmla="*/ 12 w 152"/>
              <a:gd name="T5" fmla="*/ 131 h 143"/>
              <a:gd name="T6" fmla="*/ 27 w 152"/>
              <a:gd name="T7" fmla="*/ 112 h 143"/>
              <a:gd name="T8" fmla="*/ 27 w 152"/>
              <a:gd name="T9" fmla="*/ 110 h 143"/>
              <a:gd name="T10" fmla="*/ 0 w 152"/>
              <a:gd name="T11" fmla="*/ 62 h 143"/>
              <a:gd name="T12" fmla="*/ 76 w 152"/>
              <a:gd name="T13" fmla="*/ 0 h 143"/>
              <a:gd name="T14" fmla="*/ 152 w 152"/>
              <a:gd name="T15" fmla="*/ 62 h 143"/>
              <a:gd name="T16" fmla="*/ 76 w 152"/>
              <a:gd name="T17" fmla="*/ 125 h 143"/>
              <a:gd name="T18" fmla="*/ 66 w 152"/>
              <a:gd name="T19" fmla="*/ 124 h 143"/>
              <a:gd name="T20" fmla="*/ 14 w 152"/>
              <a:gd name="T21" fmla="*/ 142 h 143"/>
              <a:gd name="T22" fmla="*/ 10 w 152"/>
              <a:gd name="T23" fmla="*/ 143 h 143"/>
              <a:gd name="T24" fmla="*/ 76 w 152"/>
              <a:gd name="T25" fmla="*/ 8 h 143"/>
              <a:gd name="T26" fmla="*/ 8 w 152"/>
              <a:gd name="T27" fmla="*/ 62 h 143"/>
              <a:gd name="T28" fmla="*/ 33 w 152"/>
              <a:gd name="T29" fmla="*/ 104 h 143"/>
              <a:gd name="T30" fmla="*/ 35 w 152"/>
              <a:gd name="T31" fmla="*/ 105 h 143"/>
              <a:gd name="T32" fmla="*/ 35 w 152"/>
              <a:gd name="T33" fmla="*/ 107 h 143"/>
              <a:gd name="T34" fmla="*/ 35 w 152"/>
              <a:gd name="T35" fmla="*/ 112 h 143"/>
              <a:gd name="T36" fmla="*/ 22 w 152"/>
              <a:gd name="T37" fmla="*/ 134 h 143"/>
              <a:gd name="T38" fmla="*/ 62 w 152"/>
              <a:gd name="T39" fmla="*/ 117 h 143"/>
              <a:gd name="T40" fmla="*/ 64 w 152"/>
              <a:gd name="T41" fmla="*/ 116 h 143"/>
              <a:gd name="T42" fmla="*/ 65 w 152"/>
              <a:gd name="T43" fmla="*/ 116 h 143"/>
              <a:gd name="T44" fmla="*/ 76 w 152"/>
              <a:gd name="T45" fmla="*/ 117 h 143"/>
              <a:gd name="T46" fmla="*/ 144 w 152"/>
              <a:gd name="T47" fmla="*/ 62 h 143"/>
              <a:gd name="T48" fmla="*/ 76 w 152"/>
              <a:gd name="T49" fmla="*/ 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2" h="143">
                <a:moveTo>
                  <a:pt x="10" y="143"/>
                </a:moveTo>
                <a:cubicBezTo>
                  <a:pt x="10" y="132"/>
                  <a:pt x="10" y="132"/>
                  <a:pt x="10" y="132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21" y="127"/>
                  <a:pt x="27" y="119"/>
                  <a:pt x="27" y="112"/>
                </a:cubicBezTo>
                <a:cubicBezTo>
                  <a:pt x="27" y="111"/>
                  <a:pt x="27" y="110"/>
                  <a:pt x="27" y="110"/>
                </a:cubicBezTo>
                <a:cubicBezTo>
                  <a:pt x="10" y="98"/>
                  <a:pt x="0" y="81"/>
                  <a:pt x="0" y="62"/>
                </a:cubicBezTo>
                <a:cubicBezTo>
                  <a:pt x="0" y="28"/>
                  <a:pt x="34" y="0"/>
                  <a:pt x="76" y="0"/>
                </a:cubicBezTo>
                <a:cubicBezTo>
                  <a:pt x="118" y="0"/>
                  <a:pt x="152" y="28"/>
                  <a:pt x="152" y="62"/>
                </a:cubicBezTo>
                <a:cubicBezTo>
                  <a:pt x="152" y="96"/>
                  <a:pt x="118" y="125"/>
                  <a:pt x="76" y="125"/>
                </a:cubicBezTo>
                <a:cubicBezTo>
                  <a:pt x="73" y="125"/>
                  <a:pt x="70" y="124"/>
                  <a:pt x="66" y="124"/>
                </a:cubicBezTo>
                <a:cubicBezTo>
                  <a:pt x="50" y="139"/>
                  <a:pt x="31" y="142"/>
                  <a:pt x="14" y="142"/>
                </a:cubicBezTo>
                <a:lnTo>
                  <a:pt x="10" y="143"/>
                </a:lnTo>
                <a:close/>
                <a:moveTo>
                  <a:pt x="76" y="8"/>
                </a:moveTo>
                <a:cubicBezTo>
                  <a:pt x="39" y="8"/>
                  <a:pt x="8" y="32"/>
                  <a:pt x="8" y="62"/>
                </a:cubicBezTo>
                <a:cubicBezTo>
                  <a:pt x="8" y="78"/>
                  <a:pt x="17" y="94"/>
                  <a:pt x="33" y="104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35" y="108"/>
                  <a:pt x="35" y="110"/>
                  <a:pt x="35" y="112"/>
                </a:cubicBezTo>
                <a:cubicBezTo>
                  <a:pt x="35" y="120"/>
                  <a:pt x="30" y="128"/>
                  <a:pt x="22" y="134"/>
                </a:cubicBezTo>
                <a:cubicBezTo>
                  <a:pt x="36" y="133"/>
                  <a:pt x="50" y="129"/>
                  <a:pt x="62" y="117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9" y="116"/>
                  <a:pt x="73" y="117"/>
                  <a:pt x="76" y="117"/>
                </a:cubicBezTo>
                <a:cubicBezTo>
                  <a:pt x="114" y="117"/>
                  <a:pt x="144" y="92"/>
                  <a:pt x="144" y="62"/>
                </a:cubicBezTo>
                <a:cubicBezTo>
                  <a:pt x="144" y="32"/>
                  <a:pt x="114" y="8"/>
                  <a:pt x="76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Freeform 34">
            <a:extLst>
              <a:ext uri="{FF2B5EF4-FFF2-40B4-BE49-F238E27FC236}">
                <a16:creationId xmlns:a16="http://schemas.microsoft.com/office/drawing/2014/main" id="{3D132CE7-B10C-40A9-9B77-94ED3E102FCF}"/>
              </a:ext>
            </a:extLst>
          </p:cNvPr>
          <p:cNvSpPr>
            <a:spLocks noEditPoints="1"/>
          </p:cNvSpPr>
          <p:nvPr/>
        </p:nvSpPr>
        <p:spPr bwMode="auto">
          <a:xfrm>
            <a:off x="9790113" y="1704976"/>
            <a:ext cx="236538" cy="231775"/>
          </a:xfrm>
          <a:custGeom>
            <a:avLst/>
            <a:gdLst>
              <a:gd name="T0" fmla="*/ 100 w 109"/>
              <a:gd name="T1" fmla="*/ 107 h 107"/>
              <a:gd name="T2" fmla="*/ 98 w 109"/>
              <a:gd name="T3" fmla="*/ 107 h 107"/>
              <a:gd name="T4" fmla="*/ 54 w 109"/>
              <a:gd name="T5" fmla="*/ 91 h 107"/>
              <a:gd name="T6" fmla="*/ 6 w 109"/>
              <a:gd name="T7" fmla="*/ 81 h 107"/>
              <a:gd name="T8" fmla="*/ 0 w 109"/>
              <a:gd name="T9" fmla="*/ 77 h 107"/>
              <a:gd name="T10" fmla="*/ 7 w 109"/>
              <a:gd name="T11" fmla="*/ 77 h 107"/>
              <a:gd name="T12" fmla="*/ 63 w 109"/>
              <a:gd name="T13" fmla="*/ 58 h 107"/>
              <a:gd name="T14" fmla="*/ 81 w 109"/>
              <a:gd name="T15" fmla="*/ 36 h 107"/>
              <a:gd name="T16" fmla="*/ 88 w 109"/>
              <a:gd name="T17" fmla="*/ 9 h 107"/>
              <a:gd name="T18" fmla="*/ 88 w 109"/>
              <a:gd name="T19" fmla="*/ 5 h 107"/>
              <a:gd name="T20" fmla="*/ 87 w 109"/>
              <a:gd name="T21" fmla="*/ 0 h 107"/>
              <a:gd name="T22" fmla="*/ 91 w 109"/>
              <a:gd name="T23" fmla="*/ 3 h 107"/>
              <a:gd name="T24" fmla="*/ 109 w 109"/>
              <a:gd name="T25" fmla="*/ 39 h 107"/>
              <a:gd name="T26" fmla="*/ 86 w 109"/>
              <a:gd name="T27" fmla="*/ 79 h 107"/>
              <a:gd name="T28" fmla="*/ 86 w 109"/>
              <a:gd name="T29" fmla="*/ 82 h 107"/>
              <a:gd name="T30" fmla="*/ 99 w 109"/>
              <a:gd name="T31" fmla="*/ 100 h 107"/>
              <a:gd name="T32" fmla="*/ 100 w 109"/>
              <a:gd name="T33" fmla="*/ 100 h 107"/>
              <a:gd name="T34" fmla="*/ 100 w 109"/>
              <a:gd name="T35" fmla="*/ 107 h 107"/>
              <a:gd name="T36" fmla="*/ 55 w 109"/>
              <a:gd name="T37" fmla="*/ 87 h 107"/>
              <a:gd name="T38" fmla="*/ 56 w 109"/>
              <a:gd name="T39" fmla="*/ 87 h 107"/>
              <a:gd name="T40" fmla="*/ 96 w 109"/>
              <a:gd name="T41" fmla="*/ 103 h 107"/>
              <a:gd name="T42" fmla="*/ 82 w 109"/>
              <a:gd name="T43" fmla="*/ 82 h 107"/>
              <a:gd name="T44" fmla="*/ 82 w 109"/>
              <a:gd name="T45" fmla="*/ 78 h 107"/>
              <a:gd name="T46" fmla="*/ 82 w 109"/>
              <a:gd name="T47" fmla="*/ 77 h 107"/>
              <a:gd name="T48" fmla="*/ 83 w 109"/>
              <a:gd name="T49" fmla="*/ 76 h 107"/>
              <a:gd name="T50" fmla="*/ 105 w 109"/>
              <a:gd name="T51" fmla="*/ 39 h 107"/>
              <a:gd name="T52" fmla="*/ 92 w 109"/>
              <a:gd name="T53" fmla="*/ 9 h 107"/>
              <a:gd name="T54" fmla="*/ 92 w 109"/>
              <a:gd name="T55" fmla="*/ 9 h 107"/>
              <a:gd name="T56" fmla="*/ 85 w 109"/>
              <a:gd name="T57" fmla="*/ 38 h 107"/>
              <a:gd name="T58" fmla="*/ 66 w 109"/>
              <a:gd name="T59" fmla="*/ 61 h 107"/>
              <a:gd name="T60" fmla="*/ 14 w 109"/>
              <a:gd name="T61" fmla="*/ 81 h 107"/>
              <a:gd name="T62" fmla="*/ 54 w 109"/>
              <a:gd name="T63" fmla="*/ 87 h 107"/>
              <a:gd name="T64" fmla="*/ 55 w 109"/>
              <a:gd name="T65" fmla="*/ 8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9" h="107">
                <a:moveTo>
                  <a:pt x="100" y="107"/>
                </a:moveTo>
                <a:cubicBezTo>
                  <a:pt x="98" y="107"/>
                  <a:pt x="98" y="107"/>
                  <a:pt x="98" y="107"/>
                </a:cubicBezTo>
                <a:cubicBezTo>
                  <a:pt x="81" y="106"/>
                  <a:pt x="67" y="103"/>
                  <a:pt x="54" y="91"/>
                </a:cubicBezTo>
                <a:cubicBezTo>
                  <a:pt x="36" y="93"/>
                  <a:pt x="19" y="89"/>
                  <a:pt x="6" y="81"/>
                </a:cubicBezTo>
                <a:cubicBezTo>
                  <a:pt x="0" y="77"/>
                  <a:pt x="0" y="77"/>
                  <a:pt x="0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28" y="77"/>
                  <a:pt x="48" y="70"/>
                  <a:pt x="63" y="58"/>
                </a:cubicBezTo>
                <a:cubicBezTo>
                  <a:pt x="71" y="52"/>
                  <a:pt x="77" y="44"/>
                  <a:pt x="81" y="36"/>
                </a:cubicBezTo>
                <a:cubicBezTo>
                  <a:pt x="86" y="28"/>
                  <a:pt x="88" y="18"/>
                  <a:pt x="88" y="9"/>
                </a:cubicBezTo>
                <a:cubicBezTo>
                  <a:pt x="88" y="8"/>
                  <a:pt x="88" y="6"/>
                  <a:pt x="88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91" y="3"/>
                  <a:pt x="91" y="3"/>
                  <a:pt x="91" y="3"/>
                </a:cubicBezTo>
                <a:cubicBezTo>
                  <a:pt x="103" y="13"/>
                  <a:pt x="109" y="26"/>
                  <a:pt x="109" y="39"/>
                </a:cubicBezTo>
                <a:cubicBezTo>
                  <a:pt x="109" y="55"/>
                  <a:pt x="101" y="69"/>
                  <a:pt x="86" y="79"/>
                </a:cubicBezTo>
                <a:cubicBezTo>
                  <a:pt x="86" y="80"/>
                  <a:pt x="86" y="81"/>
                  <a:pt x="86" y="82"/>
                </a:cubicBezTo>
                <a:cubicBezTo>
                  <a:pt x="86" y="89"/>
                  <a:pt x="91" y="96"/>
                  <a:pt x="99" y="100"/>
                </a:cubicBezTo>
                <a:cubicBezTo>
                  <a:pt x="100" y="100"/>
                  <a:pt x="100" y="100"/>
                  <a:pt x="100" y="100"/>
                </a:cubicBezTo>
                <a:lnTo>
                  <a:pt x="100" y="107"/>
                </a:lnTo>
                <a:close/>
                <a:moveTo>
                  <a:pt x="55" y="87"/>
                </a:moveTo>
                <a:cubicBezTo>
                  <a:pt x="56" y="87"/>
                  <a:pt x="56" y="87"/>
                  <a:pt x="56" y="87"/>
                </a:cubicBezTo>
                <a:cubicBezTo>
                  <a:pt x="68" y="99"/>
                  <a:pt x="80" y="102"/>
                  <a:pt x="96" y="103"/>
                </a:cubicBezTo>
                <a:cubicBezTo>
                  <a:pt x="87" y="98"/>
                  <a:pt x="82" y="90"/>
                  <a:pt x="82" y="82"/>
                </a:cubicBezTo>
                <a:cubicBezTo>
                  <a:pt x="82" y="80"/>
                  <a:pt x="82" y="79"/>
                  <a:pt x="82" y="78"/>
                </a:cubicBezTo>
                <a:cubicBezTo>
                  <a:pt x="82" y="77"/>
                  <a:pt x="82" y="77"/>
                  <a:pt x="82" y="77"/>
                </a:cubicBezTo>
                <a:cubicBezTo>
                  <a:pt x="83" y="76"/>
                  <a:pt x="83" y="76"/>
                  <a:pt x="83" y="76"/>
                </a:cubicBezTo>
                <a:cubicBezTo>
                  <a:pt x="97" y="67"/>
                  <a:pt x="105" y="54"/>
                  <a:pt x="105" y="39"/>
                </a:cubicBezTo>
                <a:cubicBezTo>
                  <a:pt x="105" y="28"/>
                  <a:pt x="101" y="18"/>
                  <a:pt x="92" y="9"/>
                </a:cubicBezTo>
                <a:cubicBezTo>
                  <a:pt x="92" y="9"/>
                  <a:pt x="92" y="9"/>
                  <a:pt x="92" y="9"/>
                </a:cubicBezTo>
                <a:cubicBezTo>
                  <a:pt x="92" y="19"/>
                  <a:pt x="89" y="29"/>
                  <a:pt x="85" y="38"/>
                </a:cubicBezTo>
                <a:cubicBezTo>
                  <a:pt x="80" y="47"/>
                  <a:pt x="74" y="54"/>
                  <a:pt x="66" y="61"/>
                </a:cubicBezTo>
                <a:cubicBezTo>
                  <a:pt x="52" y="72"/>
                  <a:pt x="33" y="79"/>
                  <a:pt x="14" y="81"/>
                </a:cubicBezTo>
                <a:cubicBezTo>
                  <a:pt x="26" y="86"/>
                  <a:pt x="40" y="88"/>
                  <a:pt x="54" y="87"/>
                </a:cubicBezTo>
                <a:lnTo>
                  <a:pt x="55" y="87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Freeform 35">
            <a:extLst>
              <a:ext uri="{FF2B5EF4-FFF2-40B4-BE49-F238E27FC236}">
                <a16:creationId xmlns:a16="http://schemas.microsoft.com/office/drawing/2014/main" id="{83C379FC-FD44-410B-823D-4F5259B8CD4B}"/>
              </a:ext>
            </a:extLst>
          </p:cNvPr>
          <p:cNvSpPr>
            <a:spLocks noEditPoints="1"/>
          </p:cNvSpPr>
          <p:nvPr/>
        </p:nvSpPr>
        <p:spPr bwMode="auto">
          <a:xfrm>
            <a:off x="7150101" y="1592263"/>
            <a:ext cx="125413" cy="342900"/>
          </a:xfrm>
          <a:custGeom>
            <a:avLst/>
            <a:gdLst>
              <a:gd name="T0" fmla="*/ 0 w 79"/>
              <a:gd name="T1" fmla="*/ 216 h 216"/>
              <a:gd name="T2" fmla="*/ 0 w 79"/>
              <a:gd name="T3" fmla="*/ 32 h 216"/>
              <a:gd name="T4" fmla="*/ 79 w 79"/>
              <a:gd name="T5" fmla="*/ 0 h 216"/>
              <a:gd name="T6" fmla="*/ 79 w 79"/>
              <a:gd name="T7" fmla="*/ 183 h 216"/>
              <a:gd name="T8" fmla="*/ 0 w 79"/>
              <a:gd name="T9" fmla="*/ 216 h 216"/>
              <a:gd name="T10" fmla="*/ 6 w 79"/>
              <a:gd name="T11" fmla="*/ 36 h 216"/>
              <a:gd name="T12" fmla="*/ 6 w 79"/>
              <a:gd name="T13" fmla="*/ 208 h 216"/>
              <a:gd name="T14" fmla="*/ 74 w 79"/>
              <a:gd name="T15" fmla="*/ 180 h 216"/>
              <a:gd name="T16" fmla="*/ 74 w 79"/>
              <a:gd name="T17" fmla="*/ 9 h 216"/>
              <a:gd name="T18" fmla="*/ 6 w 79"/>
              <a:gd name="T19" fmla="*/ 3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" h="216">
                <a:moveTo>
                  <a:pt x="0" y="216"/>
                </a:moveTo>
                <a:lnTo>
                  <a:pt x="0" y="32"/>
                </a:lnTo>
                <a:lnTo>
                  <a:pt x="79" y="0"/>
                </a:lnTo>
                <a:lnTo>
                  <a:pt x="79" y="183"/>
                </a:lnTo>
                <a:lnTo>
                  <a:pt x="0" y="216"/>
                </a:lnTo>
                <a:close/>
                <a:moveTo>
                  <a:pt x="6" y="36"/>
                </a:moveTo>
                <a:lnTo>
                  <a:pt x="6" y="208"/>
                </a:lnTo>
                <a:lnTo>
                  <a:pt x="74" y="180"/>
                </a:lnTo>
                <a:lnTo>
                  <a:pt x="74" y="9"/>
                </a:lnTo>
                <a:lnTo>
                  <a:pt x="6" y="3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3" name="Freeform 36">
            <a:extLst>
              <a:ext uri="{FF2B5EF4-FFF2-40B4-BE49-F238E27FC236}">
                <a16:creationId xmlns:a16="http://schemas.microsoft.com/office/drawing/2014/main" id="{3BAB7B98-7EF7-438F-9C4B-3C277724913A}"/>
              </a:ext>
            </a:extLst>
          </p:cNvPr>
          <p:cNvSpPr>
            <a:spLocks noEditPoints="1"/>
          </p:cNvSpPr>
          <p:nvPr/>
        </p:nvSpPr>
        <p:spPr bwMode="auto">
          <a:xfrm>
            <a:off x="7286626" y="1595438"/>
            <a:ext cx="133350" cy="344488"/>
          </a:xfrm>
          <a:custGeom>
            <a:avLst/>
            <a:gdLst>
              <a:gd name="T0" fmla="*/ 84 w 84"/>
              <a:gd name="T1" fmla="*/ 217 h 217"/>
              <a:gd name="T2" fmla="*/ 0 w 84"/>
              <a:gd name="T3" fmla="*/ 189 h 217"/>
              <a:gd name="T4" fmla="*/ 0 w 84"/>
              <a:gd name="T5" fmla="*/ 0 h 217"/>
              <a:gd name="T6" fmla="*/ 84 w 84"/>
              <a:gd name="T7" fmla="*/ 28 h 217"/>
              <a:gd name="T8" fmla="*/ 84 w 84"/>
              <a:gd name="T9" fmla="*/ 217 h 217"/>
              <a:gd name="T10" fmla="*/ 11 w 84"/>
              <a:gd name="T11" fmla="*/ 181 h 217"/>
              <a:gd name="T12" fmla="*/ 74 w 84"/>
              <a:gd name="T13" fmla="*/ 202 h 217"/>
              <a:gd name="T14" fmla="*/ 74 w 84"/>
              <a:gd name="T15" fmla="*/ 35 h 217"/>
              <a:gd name="T16" fmla="*/ 11 w 84"/>
              <a:gd name="T17" fmla="*/ 15 h 217"/>
              <a:gd name="T18" fmla="*/ 11 w 84"/>
              <a:gd name="T19" fmla="*/ 18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217">
                <a:moveTo>
                  <a:pt x="84" y="217"/>
                </a:moveTo>
                <a:lnTo>
                  <a:pt x="0" y="189"/>
                </a:lnTo>
                <a:lnTo>
                  <a:pt x="0" y="0"/>
                </a:lnTo>
                <a:lnTo>
                  <a:pt x="84" y="28"/>
                </a:lnTo>
                <a:lnTo>
                  <a:pt x="84" y="217"/>
                </a:lnTo>
                <a:close/>
                <a:moveTo>
                  <a:pt x="11" y="181"/>
                </a:moveTo>
                <a:lnTo>
                  <a:pt x="74" y="202"/>
                </a:lnTo>
                <a:lnTo>
                  <a:pt x="74" y="35"/>
                </a:lnTo>
                <a:lnTo>
                  <a:pt x="11" y="15"/>
                </a:lnTo>
                <a:lnTo>
                  <a:pt x="11" y="181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" name="Freeform 37">
            <a:extLst>
              <a:ext uri="{FF2B5EF4-FFF2-40B4-BE49-F238E27FC236}">
                <a16:creationId xmlns:a16="http://schemas.microsoft.com/office/drawing/2014/main" id="{A48EEFEE-693E-4EEF-B271-3F55EA27E555}"/>
              </a:ext>
            </a:extLst>
          </p:cNvPr>
          <p:cNvSpPr>
            <a:spLocks noEditPoints="1"/>
          </p:cNvSpPr>
          <p:nvPr/>
        </p:nvSpPr>
        <p:spPr bwMode="auto">
          <a:xfrm>
            <a:off x="7431088" y="1592263"/>
            <a:ext cx="104775" cy="331788"/>
          </a:xfrm>
          <a:custGeom>
            <a:avLst/>
            <a:gdLst>
              <a:gd name="T0" fmla="*/ 0 w 66"/>
              <a:gd name="T1" fmla="*/ 209 h 209"/>
              <a:gd name="T2" fmla="*/ 0 w 66"/>
              <a:gd name="T3" fmla="*/ 26 h 209"/>
              <a:gd name="T4" fmla="*/ 66 w 66"/>
              <a:gd name="T5" fmla="*/ 0 h 209"/>
              <a:gd name="T6" fmla="*/ 66 w 66"/>
              <a:gd name="T7" fmla="*/ 183 h 209"/>
              <a:gd name="T8" fmla="*/ 0 w 66"/>
              <a:gd name="T9" fmla="*/ 209 h 209"/>
              <a:gd name="T10" fmla="*/ 6 w 66"/>
              <a:gd name="T11" fmla="*/ 30 h 209"/>
              <a:gd name="T12" fmla="*/ 6 w 66"/>
              <a:gd name="T13" fmla="*/ 202 h 209"/>
              <a:gd name="T14" fmla="*/ 60 w 66"/>
              <a:gd name="T15" fmla="*/ 180 h 209"/>
              <a:gd name="T16" fmla="*/ 60 w 66"/>
              <a:gd name="T17" fmla="*/ 9 h 209"/>
              <a:gd name="T18" fmla="*/ 6 w 66"/>
              <a:gd name="T19" fmla="*/ 30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6" h="209">
                <a:moveTo>
                  <a:pt x="0" y="209"/>
                </a:moveTo>
                <a:lnTo>
                  <a:pt x="0" y="26"/>
                </a:lnTo>
                <a:lnTo>
                  <a:pt x="66" y="0"/>
                </a:lnTo>
                <a:lnTo>
                  <a:pt x="66" y="183"/>
                </a:lnTo>
                <a:lnTo>
                  <a:pt x="0" y="209"/>
                </a:lnTo>
                <a:close/>
                <a:moveTo>
                  <a:pt x="6" y="30"/>
                </a:moveTo>
                <a:lnTo>
                  <a:pt x="6" y="202"/>
                </a:lnTo>
                <a:lnTo>
                  <a:pt x="60" y="180"/>
                </a:lnTo>
                <a:lnTo>
                  <a:pt x="60" y="9"/>
                </a:lnTo>
                <a:lnTo>
                  <a:pt x="6" y="3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4FCEF661-3D71-480E-8DB1-5C45C56A4C30}"/>
              </a:ext>
            </a:extLst>
          </p:cNvPr>
          <p:cNvGrpSpPr/>
          <p:nvPr/>
        </p:nvGrpSpPr>
        <p:grpSpPr>
          <a:xfrm>
            <a:off x="6321426" y="1566863"/>
            <a:ext cx="387350" cy="393700"/>
            <a:chOff x="6321426" y="1566863"/>
            <a:chExt cx="387350" cy="393700"/>
          </a:xfrm>
          <a:solidFill>
            <a:srgbClr val="592929"/>
          </a:solidFill>
        </p:grpSpPr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E3015E9C-7013-4B5E-9C43-AE514F6072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1426" y="1566863"/>
              <a:ext cx="387350" cy="393700"/>
            </a:xfrm>
            <a:custGeom>
              <a:avLst/>
              <a:gdLst>
                <a:gd name="T0" fmla="*/ 111 w 179"/>
                <a:gd name="T1" fmla="*/ 182 h 182"/>
                <a:gd name="T2" fmla="*/ 68 w 179"/>
                <a:gd name="T3" fmla="*/ 182 h 182"/>
                <a:gd name="T4" fmla="*/ 68 w 179"/>
                <a:gd name="T5" fmla="*/ 178 h 182"/>
                <a:gd name="T6" fmla="*/ 39 w 179"/>
                <a:gd name="T7" fmla="*/ 149 h 182"/>
                <a:gd name="T8" fmla="*/ 25 w 179"/>
                <a:gd name="T9" fmla="*/ 153 h 182"/>
                <a:gd name="T10" fmla="*/ 21 w 179"/>
                <a:gd name="T11" fmla="*/ 155 h 182"/>
                <a:gd name="T12" fmla="*/ 0 w 179"/>
                <a:gd name="T13" fmla="*/ 118 h 182"/>
                <a:gd name="T14" fmla="*/ 3 w 179"/>
                <a:gd name="T15" fmla="*/ 116 h 182"/>
                <a:gd name="T16" fmla="*/ 14 w 179"/>
                <a:gd name="T17" fmla="*/ 76 h 182"/>
                <a:gd name="T18" fmla="*/ 3 w 179"/>
                <a:gd name="T19" fmla="*/ 66 h 182"/>
                <a:gd name="T20" fmla="*/ 0 w 179"/>
                <a:gd name="T21" fmla="*/ 64 h 182"/>
                <a:gd name="T22" fmla="*/ 21 w 179"/>
                <a:gd name="T23" fmla="*/ 27 h 182"/>
                <a:gd name="T24" fmla="*/ 25 w 179"/>
                <a:gd name="T25" fmla="*/ 29 h 182"/>
                <a:gd name="T26" fmla="*/ 39 w 179"/>
                <a:gd name="T27" fmla="*/ 33 h 182"/>
                <a:gd name="T28" fmla="*/ 64 w 179"/>
                <a:gd name="T29" fmla="*/ 18 h 182"/>
                <a:gd name="T30" fmla="*/ 68 w 179"/>
                <a:gd name="T31" fmla="*/ 4 h 182"/>
                <a:gd name="T32" fmla="*/ 68 w 179"/>
                <a:gd name="T33" fmla="*/ 0 h 182"/>
                <a:gd name="T34" fmla="*/ 111 w 179"/>
                <a:gd name="T35" fmla="*/ 0 h 182"/>
                <a:gd name="T36" fmla="*/ 111 w 179"/>
                <a:gd name="T37" fmla="*/ 4 h 182"/>
                <a:gd name="T38" fmla="*/ 140 w 179"/>
                <a:gd name="T39" fmla="*/ 33 h 182"/>
                <a:gd name="T40" fmla="*/ 154 w 179"/>
                <a:gd name="T41" fmla="*/ 29 h 182"/>
                <a:gd name="T42" fmla="*/ 158 w 179"/>
                <a:gd name="T43" fmla="*/ 27 h 182"/>
                <a:gd name="T44" fmla="*/ 179 w 179"/>
                <a:gd name="T45" fmla="*/ 64 h 182"/>
                <a:gd name="T46" fmla="*/ 176 w 179"/>
                <a:gd name="T47" fmla="*/ 66 h 182"/>
                <a:gd name="T48" fmla="*/ 165 w 179"/>
                <a:gd name="T49" fmla="*/ 106 h 182"/>
                <a:gd name="T50" fmla="*/ 175 w 179"/>
                <a:gd name="T51" fmla="*/ 116 h 182"/>
                <a:gd name="T52" fmla="*/ 179 w 179"/>
                <a:gd name="T53" fmla="*/ 118 h 182"/>
                <a:gd name="T54" fmla="*/ 158 w 179"/>
                <a:gd name="T55" fmla="*/ 155 h 182"/>
                <a:gd name="T56" fmla="*/ 154 w 179"/>
                <a:gd name="T57" fmla="*/ 153 h 182"/>
                <a:gd name="T58" fmla="*/ 140 w 179"/>
                <a:gd name="T59" fmla="*/ 149 h 182"/>
                <a:gd name="T60" fmla="*/ 114 w 179"/>
                <a:gd name="T61" fmla="*/ 163 h 182"/>
                <a:gd name="T62" fmla="*/ 111 w 179"/>
                <a:gd name="T63" fmla="*/ 178 h 182"/>
                <a:gd name="T64" fmla="*/ 111 w 179"/>
                <a:gd name="T65" fmla="*/ 182 h 182"/>
                <a:gd name="T66" fmla="*/ 76 w 179"/>
                <a:gd name="T67" fmla="*/ 174 h 182"/>
                <a:gd name="T68" fmla="*/ 103 w 179"/>
                <a:gd name="T69" fmla="*/ 174 h 182"/>
                <a:gd name="T70" fmla="*/ 108 w 179"/>
                <a:gd name="T71" fmla="*/ 159 h 182"/>
                <a:gd name="T72" fmla="*/ 140 w 179"/>
                <a:gd name="T73" fmla="*/ 141 h 182"/>
                <a:gd name="T74" fmla="*/ 155 w 179"/>
                <a:gd name="T75" fmla="*/ 144 h 182"/>
                <a:gd name="T76" fmla="*/ 168 w 179"/>
                <a:gd name="T77" fmla="*/ 121 h 182"/>
                <a:gd name="T78" fmla="*/ 158 w 179"/>
                <a:gd name="T79" fmla="*/ 110 h 182"/>
                <a:gd name="T80" fmla="*/ 168 w 179"/>
                <a:gd name="T81" fmla="*/ 61 h 182"/>
                <a:gd name="T82" fmla="*/ 155 w 179"/>
                <a:gd name="T83" fmla="*/ 38 h 182"/>
                <a:gd name="T84" fmla="*/ 140 w 179"/>
                <a:gd name="T85" fmla="*/ 41 h 182"/>
                <a:gd name="T86" fmla="*/ 103 w 179"/>
                <a:gd name="T87" fmla="*/ 8 h 182"/>
                <a:gd name="T88" fmla="*/ 76 w 179"/>
                <a:gd name="T89" fmla="*/ 8 h 182"/>
                <a:gd name="T90" fmla="*/ 71 w 179"/>
                <a:gd name="T91" fmla="*/ 22 h 182"/>
                <a:gd name="T92" fmla="*/ 39 w 179"/>
                <a:gd name="T93" fmla="*/ 41 h 182"/>
                <a:gd name="T94" fmla="*/ 24 w 179"/>
                <a:gd name="T95" fmla="*/ 38 h 182"/>
                <a:gd name="T96" fmla="*/ 11 w 179"/>
                <a:gd name="T97" fmla="*/ 61 h 182"/>
                <a:gd name="T98" fmla="*/ 21 w 179"/>
                <a:gd name="T99" fmla="*/ 72 h 182"/>
                <a:gd name="T100" fmla="*/ 11 w 179"/>
                <a:gd name="T101" fmla="*/ 121 h 182"/>
                <a:gd name="T102" fmla="*/ 24 w 179"/>
                <a:gd name="T103" fmla="*/ 144 h 182"/>
                <a:gd name="T104" fmla="*/ 39 w 179"/>
                <a:gd name="T105" fmla="*/ 141 h 182"/>
                <a:gd name="T106" fmla="*/ 76 w 179"/>
                <a:gd name="T107" fmla="*/ 17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182">
                  <a:moveTo>
                    <a:pt x="111" y="182"/>
                  </a:moveTo>
                  <a:cubicBezTo>
                    <a:pt x="68" y="182"/>
                    <a:pt x="68" y="182"/>
                    <a:pt x="68" y="182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62"/>
                    <a:pt x="55" y="149"/>
                    <a:pt x="39" y="149"/>
                  </a:cubicBezTo>
                  <a:cubicBezTo>
                    <a:pt x="34" y="149"/>
                    <a:pt x="29" y="150"/>
                    <a:pt x="25" y="153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17" y="108"/>
                    <a:pt x="22" y="90"/>
                    <a:pt x="14" y="76"/>
                  </a:cubicBezTo>
                  <a:cubicBezTo>
                    <a:pt x="12" y="72"/>
                    <a:pt x="8" y="68"/>
                    <a:pt x="3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9" y="32"/>
                    <a:pt x="34" y="33"/>
                    <a:pt x="39" y="33"/>
                  </a:cubicBezTo>
                  <a:cubicBezTo>
                    <a:pt x="50" y="33"/>
                    <a:pt x="59" y="27"/>
                    <a:pt x="64" y="18"/>
                  </a:cubicBezTo>
                  <a:cubicBezTo>
                    <a:pt x="67" y="14"/>
                    <a:pt x="68" y="9"/>
                    <a:pt x="68" y="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1" y="20"/>
                    <a:pt x="124" y="33"/>
                    <a:pt x="140" y="33"/>
                  </a:cubicBezTo>
                  <a:cubicBezTo>
                    <a:pt x="145" y="33"/>
                    <a:pt x="150" y="32"/>
                    <a:pt x="154" y="29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176" y="66"/>
                    <a:pt x="176" y="66"/>
                    <a:pt x="176" y="66"/>
                  </a:cubicBezTo>
                  <a:cubicBezTo>
                    <a:pt x="162" y="74"/>
                    <a:pt x="157" y="92"/>
                    <a:pt x="165" y="106"/>
                  </a:cubicBezTo>
                  <a:cubicBezTo>
                    <a:pt x="167" y="110"/>
                    <a:pt x="171" y="114"/>
                    <a:pt x="175" y="116"/>
                  </a:cubicBezTo>
                  <a:cubicBezTo>
                    <a:pt x="179" y="118"/>
                    <a:pt x="179" y="118"/>
                    <a:pt x="179" y="118"/>
                  </a:cubicBezTo>
                  <a:cubicBezTo>
                    <a:pt x="158" y="155"/>
                    <a:pt x="158" y="155"/>
                    <a:pt x="158" y="155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0" y="150"/>
                    <a:pt x="145" y="149"/>
                    <a:pt x="140" y="149"/>
                  </a:cubicBezTo>
                  <a:cubicBezTo>
                    <a:pt x="129" y="149"/>
                    <a:pt x="120" y="154"/>
                    <a:pt x="114" y="163"/>
                  </a:cubicBezTo>
                  <a:cubicBezTo>
                    <a:pt x="112" y="168"/>
                    <a:pt x="111" y="173"/>
                    <a:pt x="111" y="178"/>
                  </a:cubicBezTo>
                  <a:lnTo>
                    <a:pt x="111" y="182"/>
                  </a:lnTo>
                  <a:close/>
                  <a:moveTo>
                    <a:pt x="76" y="174"/>
                  </a:moveTo>
                  <a:cubicBezTo>
                    <a:pt x="103" y="174"/>
                    <a:pt x="103" y="174"/>
                    <a:pt x="103" y="174"/>
                  </a:cubicBezTo>
                  <a:cubicBezTo>
                    <a:pt x="103" y="169"/>
                    <a:pt x="105" y="164"/>
                    <a:pt x="108" y="159"/>
                  </a:cubicBezTo>
                  <a:cubicBezTo>
                    <a:pt x="114" y="148"/>
                    <a:pt x="126" y="141"/>
                    <a:pt x="140" y="141"/>
                  </a:cubicBezTo>
                  <a:cubicBezTo>
                    <a:pt x="145" y="141"/>
                    <a:pt x="150" y="142"/>
                    <a:pt x="155" y="144"/>
                  </a:cubicBezTo>
                  <a:cubicBezTo>
                    <a:pt x="168" y="121"/>
                    <a:pt x="168" y="121"/>
                    <a:pt x="168" y="121"/>
                  </a:cubicBezTo>
                  <a:cubicBezTo>
                    <a:pt x="164" y="118"/>
                    <a:pt x="160" y="114"/>
                    <a:pt x="158" y="110"/>
                  </a:cubicBezTo>
                  <a:cubicBezTo>
                    <a:pt x="148" y="93"/>
                    <a:pt x="153" y="72"/>
                    <a:pt x="168" y="61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0" y="40"/>
                    <a:pt x="145" y="41"/>
                    <a:pt x="140" y="41"/>
                  </a:cubicBezTo>
                  <a:cubicBezTo>
                    <a:pt x="121" y="41"/>
                    <a:pt x="105" y="26"/>
                    <a:pt x="103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13"/>
                    <a:pt x="74" y="18"/>
                    <a:pt x="71" y="22"/>
                  </a:cubicBezTo>
                  <a:cubicBezTo>
                    <a:pt x="65" y="34"/>
                    <a:pt x="52" y="41"/>
                    <a:pt x="39" y="41"/>
                  </a:cubicBezTo>
                  <a:cubicBezTo>
                    <a:pt x="34" y="41"/>
                    <a:pt x="29" y="40"/>
                    <a:pt x="24" y="38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5" y="64"/>
                    <a:pt x="18" y="68"/>
                    <a:pt x="21" y="72"/>
                  </a:cubicBezTo>
                  <a:cubicBezTo>
                    <a:pt x="31" y="89"/>
                    <a:pt x="26" y="110"/>
                    <a:pt x="11" y="121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9" y="142"/>
                    <a:pt x="34" y="141"/>
                    <a:pt x="39" y="141"/>
                  </a:cubicBezTo>
                  <a:cubicBezTo>
                    <a:pt x="58" y="141"/>
                    <a:pt x="74" y="155"/>
                    <a:pt x="76" y="17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B2971DBE-0404-4ECC-B04B-2A7623128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4138" y="1684338"/>
              <a:ext cx="161925" cy="160338"/>
            </a:xfrm>
            <a:custGeom>
              <a:avLst/>
              <a:gdLst>
                <a:gd name="T0" fmla="*/ 37 w 75"/>
                <a:gd name="T1" fmla="*/ 74 h 74"/>
                <a:gd name="T2" fmla="*/ 0 w 75"/>
                <a:gd name="T3" fmla="*/ 37 h 74"/>
                <a:gd name="T4" fmla="*/ 37 w 75"/>
                <a:gd name="T5" fmla="*/ 0 h 74"/>
                <a:gd name="T6" fmla="*/ 75 w 75"/>
                <a:gd name="T7" fmla="*/ 37 h 74"/>
                <a:gd name="T8" fmla="*/ 37 w 75"/>
                <a:gd name="T9" fmla="*/ 74 h 74"/>
                <a:gd name="T10" fmla="*/ 37 w 75"/>
                <a:gd name="T11" fmla="*/ 4 h 74"/>
                <a:gd name="T12" fmla="*/ 4 w 75"/>
                <a:gd name="T13" fmla="*/ 37 h 74"/>
                <a:gd name="T14" fmla="*/ 37 w 75"/>
                <a:gd name="T15" fmla="*/ 70 h 74"/>
                <a:gd name="T16" fmla="*/ 71 w 75"/>
                <a:gd name="T17" fmla="*/ 37 h 74"/>
                <a:gd name="T18" fmla="*/ 37 w 75"/>
                <a:gd name="T19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74">
                  <a:moveTo>
                    <a:pt x="37" y="74"/>
                  </a:moveTo>
                  <a:cubicBezTo>
                    <a:pt x="17" y="74"/>
                    <a:pt x="0" y="57"/>
                    <a:pt x="0" y="37"/>
                  </a:cubicBezTo>
                  <a:cubicBezTo>
                    <a:pt x="0" y="16"/>
                    <a:pt x="17" y="0"/>
                    <a:pt x="37" y="0"/>
                  </a:cubicBezTo>
                  <a:cubicBezTo>
                    <a:pt x="58" y="0"/>
                    <a:pt x="75" y="16"/>
                    <a:pt x="75" y="37"/>
                  </a:cubicBezTo>
                  <a:cubicBezTo>
                    <a:pt x="75" y="57"/>
                    <a:pt x="58" y="74"/>
                    <a:pt x="37" y="74"/>
                  </a:cubicBezTo>
                  <a:close/>
                  <a:moveTo>
                    <a:pt x="37" y="4"/>
                  </a:moveTo>
                  <a:cubicBezTo>
                    <a:pt x="19" y="4"/>
                    <a:pt x="4" y="18"/>
                    <a:pt x="4" y="37"/>
                  </a:cubicBezTo>
                  <a:cubicBezTo>
                    <a:pt x="4" y="55"/>
                    <a:pt x="19" y="70"/>
                    <a:pt x="37" y="70"/>
                  </a:cubicBezTo>
                  <a:cubicBezTo>
                    <a:pt x="56" y="70"/>
                    <a:pt x="71" y="55"/>
                    <a:pt x="71" y="37"/>
                  </a:cubicBezTo>
                  <a:cubicBezTo>
                    <a:pt x="71" y="18"/>
                    <a:pt x="56" y="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38" name="Freeform 40">
            <a:extLst>
              <a:ext uri="{FF2B5EF4-FFF2-40B4-BE49-F238E27FC236}">
                <a16:creationId xmlns:a16="http://schemas.microsoft.com/office/drawing/2014/main" id="{C7328521-EE04-44B9-B492-209E3A6771A4}"/>
              </a:ext>
            </a:extLst>
          </p:cNvPr>
          <p:cNvSpPr>
            <a:spLocks noEditPoints="1"/>
          </p:cNvSpPr>
          <p:nvPr/>
        </p:nvSpPr>
        <p:spPr bwMode="auto">
          <a:xfrm>
            <a:off x="10467976" y="2679701"/>
            <a:ext cx="406400" cy="90488"/>
          </a:xfrm>
          <a:custGeom>
            <a:avLst/>
            <a:gdLst>
              <a:gd name="T0" fmla="*/ 150 w 188"/>
              <a:gd name="T1" fmla="*/ 42 h 42"/>
              <a:gd name="T2" fmla="*/ 38 w 188"/>
              <a:gd name="T3" fmla="*/ 42 h 42"/>
              <a:gd name="T4" fmla="*/ 0 w 188"/>
              <a:gd name="T5" fmla="*/ 4 h 42"/>
              <a:gd name="T6" fmla="*/ 0 w 188"/>
              <a:gd name="T7" fmla="*/ 0 h 42"/>
              <a:gd name="T8" fmla="*/ 188 w 188"/>
              <a:gd name="T9" fmla="*/ 0 h 42"/>
              <a:gd name="T10" fmla="*/ 188 w 188"/>
              <a:gd name="T11" fmla="*/ 4 h 42"/>
              <a:gd name="T12" fmla="*/ 150 w 188"/>
              <a:gd name="T13" fmla="*/ 42 h 42"/>
              <a:gd name="T14" fmla="*/ 8 w 188"/>
              <a:gd name="T15" fmla="*/ 8 h 42"/>
              <a:gd name="T16" fmla="*/ 38 w 188"/>
              <a:gd name="T17" fmla="*/ 34 h 42"/>
              <a:gd name="T18" fmla="*/ 150 w 188"/>
              <a:gd name="T19" fmla="*/ 34 h 42"/>
              <a:gd name="T20" fmla="*/ 179 w 188"/>
              <a:gd name="T21" fmla="*/ 8 h 42"/>
              <a:gd name="T22" fmla="*/ 8 w 188"/>
              <a:gd name="T23" fmla="*/ 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8" h="42">
                <a:moveTo>
                  <a:pt x="150" y="42"/>
                </a:moveTo>
                <a:cubicBezTo>
                  <a:pt x="38" y="42"/>
                  <a:pt x="38" y="42"/>
                  <a:pt x="38" y="42"/>
                </a:cubicBezTo>
                <a:cubicBezTo>
                  <a:pt x="17" y="42"/>
                  <a:pt x="0" y="25"/>
                  <a:pt x="0" y="4"/>
                </a:cubicBezTo>
                <a:cubicBezTo>
                  <a:pt x="0" y="0"/>
                  <a:pt x="0" y="0"/>
                  <a:pt x="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4"/>
                  <a:pt x="188" y="4"/>
                  <a:pt x="188" y="4"/>
                </a:cubicBezTo>
                <a:cubicBezTo>
                  <a:pt x="188" y="25"/>
                  <a:pt x="171" y="42"/>
                  <a:pt x="150" y="42"/>
                </a:cubicBezTo>
                <a:close/>
                <a:moveTo>
                  <a:pt x="8" y="8"/>
                </a:moveTo>
                <a:cubicBezTo>
                  <a:pt x="10" y="23"/>
                  <a:pt x="22" y="34"/>
                  <a:pt x="38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65" y="34"/>
                  <a:pt x="177" y="23"/>
                  <a:pt x="179" y="8"/>
                </a:cubicBezTo>
                <a:lnTo>
                  <a:pt x="8" y="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9" name="Rectangle 41">
            <a:extLst>
              <a:ext uri="{FF2B5EF4-FFF2-40B4-BE49-F238E27FC236}">
                <a16:creationId xmlns:a16="http://schemas.microsoft.com/office/drawing/2014/main" id="{51CC0592-59C3-43E1-8A05-AB3BDE9D0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1" y="2714626"/>
            <a:ext cx="17463" cy="15875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0" name="Freeform 42">
            <a:extLst>
              <a:ext uri="{FF2B5EF4-FFF2-40B4-BE49-F238E27FC236}">
                <a16:creationId xmlns:a16="http://schemas.microsoft.com/office/drawing/2014/main" id="{F6B16738-955E-4247-99A2-FFCC6AB00400}"/>
              </a:ext>
            </a:extLst>
          </p:cNvPr>
          <p:cNvSpPr>
            <a:spLocks noEditPoints="1"/>
          </p:cNvSpPr>
          <p:nvPr/>
        </p:nvSpPr>
        <p:spPr bwMode="auto">
          <a:xfrm>
            <a:off x="10466388" y="2452688"/>
            <a:ext cx="407988" cy="211138"/>
          </a:xfrm>
          <a:custGeom>
            <a:avLst/>
            <a:gdLst>
              <a:gd name="T0" fmla="*/ 257 w 257"/>
              <a:gd name="T1" fmla="*/ 133 h 133"/>
              <a:gd name="T2" fmla="*/ 0 w 257"/>
              <a:gd name="T3" fmla="*/ 133 h 133"/>
              <a:gd name="T4" fmla="*/ 17 w 257"/>
              <a:gd name="T5" fmla="*/ 0 h 133"/>
              <a:gd name="T6" fmla="*/ 241 w 257"/>
              <a:gd name="T7" fmla="*/ 0 h 133"/>
              <a:gd name="T8" fmla="*/ 257 w 257"/>
              <a:gd name="T9" fmla="*/ 133 h 133"/>
              <a:gd name="T10" fmla="*/ 12 w 257"/>
              <a:gd name="T11" fmla="*/ 122 h 133"/>
              <a:gd name="T12" fmla="*/ 245 w 257"/>
              <a:gd name="T13" fmla="*/ 122 h 133"/>
              <a:gd name="T14" fmla="*/ 231 w 257"/>
              <a:gd name="T15" fmla="*/ 11 h 133"/>
              <a:gd name="T16" fmla="*/ 27 w 257"/>
              <a:gd name="T17" fmla="*/ 11 h 133"/>
              <a:gd name="T18" fmla="*/ 12 w 257"/>
              <a:gd name="T19" fmla="*/ 12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7" h="133">
                <a:moveTo>
                  <a:pt x="257" y="133"/>
                </a:moveTo>
                <a:lnTo>
                  <a:pt x="0" y="133"/>
                </a:lnTo>
                <a:lnTo>
                  <a:pt x="17" y="0"/>
                </a:lnTo>
                <a:lnTo>
                  <a:pt x="241" y="0"/>
                </a:lnTo>
                <a:lnTo>
                  <a:pt x="257" y="133"/>
                </a:lnTo>
                <a:close/>
                <a:moveTo>
                  <a:pt x="12" y="122"/>
                </a:moveTo>
                <a:lnTo>
                  <a:pt x="245" y="122"/>
                </a:lnTo>
                <a:lnTo>
                  <a:pt x="231" y="11"/>
                </a:lnTo>
                <a:lnTo>
                  <a:pt x="27" y="11"/>
                </a:lnTo>
                <a:lnTo>
                  <a:pt x="12" y="122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1" name="Rectangle 43">
            <a:extLst>
              <a:ext uri="{FF2B5EF4-FFF2-40B4-BE49-F238E27FC236}">
                <a16:creationId xmlns:a16="http://schemas.microsoft.com/office/drawing/2014/main" id="{B1FE98B2-4E9F-422D-B610-EF8282FD8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051" y="1758951"/>
            <a:ext cx="138113" cy="9525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2" name="Rectangle 44">
            <a:extLst>
              <a:ext uri="{FF2B5EF4-FFF2-40B4-BE49-F238E27FC236}">
                <a16:creationId xmlns:a16="http://schemas.microsoft.com/office/drawing/2014/main" id="{E96AD17F-0F11-4565-8DA3-E19635615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1138" y="1695451"/>
            <a:ext cx="7938" cy="138113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" name="Freeform 45">
            <a:extLst>
              <a:ext uri="{FF2B5EF4-FFF2-40B4-BE49-F238E27FC236}">
                <a16:creationId xmlns:a16="http://schemas.microsoft.com/office/drawing/2014/main" id="{79DF0B16-1E58-4CAA-A7B0-EA24664811C4}"/>
              </a:ext>
            </a:extLst>
          </p:cNvPr>
          <p:cNvSpPr>
            <a:spLocks noEditPoints="1"/>
          </p:cNvSpPr>
          <p:nvPr/>
        </p:nvSpPr>
        <p:spPr bwMode="auto">
          <a:xfrm>
            <a:off x="2163763" y="1565276"/>
            <a:ext cx="400050" cy="400050"/>
          </a:xfrm>
          <a:custGeom>
            <a:avLst/>
            <a:gdLst>
              <a:gd name="T0" fmla="*/ 93 w 185"/>
              <a:gd name="T1" fmla="*/ 185 h 185"/>
              <a:gd name="T2" fmla="*/ 0 w 185"/>
              <a:gd name="T3" fmla="*/ 92 h 185"/>
              <a:gd name="T4" fmla="*/ 93 w 185"/>
              <a:gd name="T5" fmla="*/ 0 h 185"/>
              <a:gd name="T6" fmla="*/ 185 w 185"/>
              <a:gd name="T7" fmla="*/ 92 h 185"/>
              <a:gd name="T8" fmla="*/ 93 w 185"/>
              <a:gd name="T9" fmla="*/ 185 h 185"/>
              <a:gd name="T10" fmla="*/ 93 w 185"/>
              <a:gd name="T11" fmla="*/ 8 h 185"/>
              <a:gd name="T12" fmla="*/ 8 w 185"/>
              <a:gd name="T13" fmla="*/ 92 h 185"/>
              <a:gd name="T14" fmla="*/ 93 w 185"/>
              <a:gd name="T15" fmla="*/ 177 h 185"/>
              <a:gd name="T16" fmla="*/ 177 w 185"/>
              <a:gd name="T17" fmla="*/ 92 h 185"/>
              <a:gd name="T18" fmla="*/ 93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3" y="185"/>
                </a:moveTo>
                <a:cubicBezTo>
                  <a:pt x="42" y="185"/>
                  <a:pt x="0" y="143"/>
                  <a:pt x="0" y="92"/>
                </a:cubicBezTo>
                <a:cubicBezTo>
                  <a:pt x="0" y="41"/>
                  <a:pt x="42" y="0"/>
                  <a:pt x="93" y="0"/>
                </a:cubicBezTo>
                <a:cubicBezTo>
                  <a:pt x="144" y="0"/>
                  <a:pt x="185" y="41"/>
                  <a:pt x="185" y="92"/>
                </a:cubicBezTo>
                <a:cubicBezTo>
                  <a:pt x="185" y="143"/>
                  <a:pt x="144" y="185"/>
                  <a:pt x="93" y="185"/>
                </a:cubicBezTo>
                <a:close/>
                <a:moveTo>
                  <a:pt x="93" y="8"/>
                </a:moveTo>
                <a:cubicBezTo>
                  <a:pt x="46" y="8"/>
                  <a:pt x="8" y="46"/>
                  <a:pt x="8" y="92"/>
                </a:cubicBezTo>
                <a:cubicBezTo>
                  <a:pt x="8" y="139"/>
                  <a:pt x="46" y="177"/>
                  <a:pt x="93" y="177"/>
                </a:cubicBezTo>
                <a:cubicBezTo>
                  <a:pt x="139" y="177"/>
                  <a:pt x="177" y="139"/>
                  <a:pt x="177" y="92"/>
                </a:cubicBezTo>
                <a:cubicBezTo>
                  <a:pt x="177" y="46"/>
                  <a:pt x="139" y="8"/>
                  <a:pt x="93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4" name="Freeform 46">
            <a:extLst>
              <a:ext uri="{FF2B5EF4-FFF2-40B4-BE49-F238E27FC236}">
                <a16:creationId xmlns:a16="http://schemas.microsoft.com/office/drawing/2014/main" id="{904F3596-362E-4053-8FAA-92F84F708F54}"/>
              </a:ext>
            </a:extLst>
          </p:cNvPr>
          <p:cNvSpPr>
            <a:spLocks noEditPoints="1"/>
          </p:cNvSpPr>
          <p:nvPr/>
        </p:nvSpPr>
        <p:spPr bwMode="auto">
          <a:xfrm>
            <a:off x="2201863" y="1601788"/>
            <a:ext cx="325438" cy="323850"/>
          </a:xfrm>
          <a:custGeom>
            <a:avLst/>
            <a:gdLst>
              <a:gd name="T0" fmla="*/ 75 w 150"/>
              <a:gd name="T1" fmla="*/ 150 h 150"/>
              <a:gd name="T2" fmla="*/ 0 w 150"/>
              <a:gd name="T3" fmla="*/ 75 h 150"/>
              <a:gd name="T4" fmla="*/ 75 w 150"/>
              <a:gd name="T5" fmla="*/ 0 h 150"/>
              <a:gd name="T6" fmla="*/ 150 w 150"/>
              <a:gd name="T7" fmla="*/ 75 h 150"/>
              <a:gd name="T8" fmla="*/ 75 w 150"/>
              <a:gd name="T9" fmla="*/ 150 h 150"/>
              <a:gd name="T10" fmla="*/ 75 w 150"/>
              <a:gd name="T11" fmla="*/ 4 h 150"/>
              <a:gd name="T12" fmla="*/ 4 w 150"/>
              <a:gd name="T13" fmla="*/ 75 h 150"/>
              <a:gd name="T14" fmla="*/ 75 w 150"/>
              <a:gd name="T15" fmla="*/ 146 h 150"/>
              <a:gd name="T16" fmla="*/ 146 w 150"/>
              <a:gd name="T17" fmla="*/ 75 h 150"/>
              <a:gd name="T18" fmla="*/ 75 w 150"/>
              <a:gd name="T19" fmla="*/ 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0" h="150">
                <a:moveTo>
                  <a:pt x="75" y="150"/>
                </a:moveTo>
                <a:cubicBezTo>
                  <a:pt x="33" y="150"/>
                  <a:pt x="0" y="117"/>
                  <a:pt x="0" y="75"/>
                </a:cubicBezTo>
                <a:cubicBezTo>
                  <a:pt x="0" y="34"/>
                  <a:pt x="33" y="0"/>
                  <a:pt x="75" y="0"/>
                </a:cubicBezTo>
                <a:cubicBezTo>
                  <a:pt x="116" y="0"/>
                  <a:pt x="150" y="34"/>
                  <a:pt x="150" y="75"/>
                </a:cubicBezTo>
                <a:cubicBezTo>
                  <a:pt x="150" y="117"/>
                  <a:pt x="116" y="150"/>
                  <a:pt x="75" y="150"/>
                </a:cubicBezTo>
                <a:close/>
                <a:moveTo>
                  <a:pt x="75" y="4"/>
                </a:moveTo>
                <a:cubicBezTo>
                  <a:pt x="35" y="4"/>
                  <a:pt x="4" y="36"/>
                  <a:pt x="4" y="75"/>
                </a:cubicBezTo>
                <a:cubicBezTo>
                  <a:pt x="4" y="115"/>
                  <a:pt x="35" y="146"/>
                  <a:pt x="75" y="146"/>
                </a:cubicBezTo>
                <a:cubicBezTo>
                  <a:pt x="114" y="146"/>
                  <a:pt x="146" y="115"/>
                  <a:pt x="146" y="75"/>
                </a:cubicBezTo>
                <a:cubicBezTo>
                  <a:pt x="146" y="36"/>
                  <a:pt x="114" y="4"/>
                  <a:pt x="75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5" name="Freeform 47">
            <a:extLst>
              <a:ext uri="{FF2B5EF4-FFF2-40B4-BE49-F238E27FC236}">
                <a16:creationId xmlns:a16="http://schemas.microsoft.com/office/drawing/2014/main" id="{8378919F-BCDC-4D29-B580-FBAC66F795A6}"/>
              </a:ext>
            </a:extLst>
          </p:cNvPr>
          <p:cNvSpPr>
            <a:spLocks/>
          </p:cNvSpPr>
          <p:nvPr/>
        </p:nvSpPr>
        <p:spPr bwMode="auto">
          <a:xfrm>
            <a:off x="2312988" y="1711326"/>
            <a:ext cx="103188" cy="104775"/>
          </a:xfrm>
          <a:custGeom>
            <a:avLst/>
            <a:gdLst>
              <a:gd name="T0" fmla="*/ 61 w 65"/>
              <a:gd name="T1" fmla="*/ 66 h 66"/>
              <a:gd name="T2" fmla="*/ 0 w 65"/>
              <a:gd name="T3" fmla="*/ 5 h 66"/>
              <a:gd name="T4" fmla="*/ 2 w 65"/>
              <a:gd name="T5" fmla="*/ 0 h 66"/>
              <a:gd name="T6" fmla="*/ 65 w 65"/>
              <a:gd name="T7" fmla="*/ 63 h 66"/>
              <a:gd name="T8" fmla="*/ 61 w 65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66">
                <a:moveTo>
                  <a:pt x="61" y="66"/>
                </a:moveTo>
                <a:lnTo>
                  <a:pt x="0" y="5"/>
                </a:lnTo>
                <a:lnTo>
                  <a:pt x="2" y="0"/>
                </a:lnTo>
                <a:lnTo>
                  <a:pt x="65" y="63"/>
                </a:lnTo>
                <a:lnTo>
                  <a:pt x="61" y="6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6" name="Freeform 48">
            <a:extLst>
              <a:ext uri="{FF2B5EF4-FFF2-40B4-BE49-F238E27FC236}">
                <a16:creationId xmlns:a16="http://schemas.microsoft.com/office/drawing/2014/main" id="{B1ECF6C1-644A-4E6B-96DD-7323BF426850}"/>
              </a:ext>
            </a:extLst>
          </p:cNvPr>
          <p:cNvSpPr>
            <a:spLocks/>
          </p:cNvSpPr>
          <p:nvPr/>
        </p:nvSpPr>
        <p:spPr bwMode="auto">
          <a:xfrm>
            <a:off x="2312988" y="1711326"/>
            <a:ext cx="103188" cy="104775"/>
          </a:xfrm>
          <a:custGeom>
            <a:avLst/>
            <a:gdLst>
              <a:gd name="T0" fmla="*/ 2 w 65"/>
              <a:gd name="T1" fmla="*/ 66 h 66"/>
              <a:gd name="T2" fmla="*/ 0 w 65"/>
              <a:gd name="T3" fmla="*/ 63 h 66"/>
              <a:gd name="T4" fmla="*/ 61 w 65"/>
              <a:gd name="T5" fmla="*/ 0 h 66"/>
              <a:gd name="T6" fmla="*/ 65 w 65"/>
              <a:gd name="T7" fmla="*/ 5 h 66"/>
              <a:gd name="T8" fmla="*/ 2 w 65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66">
                <a:moveTo>
                  <a:pt x="2" y="66"/>
                </a:moveTo>
                <a:lnTo>
                  <a:pt x="0" y="63"/>
                </a:lnTo>
                <a:lnTo>
                  <a:pt x="61" y="0"/>
                </a:lnTo>
                <a:lnTo>
                  <a:pt x="65" y="5"/>
                </a:lnTo>
                <a:lnTo>
                  <a:pt x="2" y="6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7" name="Freeform 49">
            <a:extLst>
              <a:ext uri="{FF2B5EF4-FFF2-40B4-BE49-F238E27FC236}">
                <a16:creationId xmlns:a16="http://schemas.microsoft.com/office/drawing/2014/main" id="{92D326AA-2454-4A82-9982-B77BF03026CE}"/>
              </a:ext>
            </a:extLst>
          </p:cNvPr>
          <p:cNvSpPr>
            <a:spLocks noEditPoints="1"/>
          </p:cNvSpPr>
          <p:nvPr/>
        </p:nvSpPr>
        <p:spPr bwMode="auto">
          <a:xfrm>
            <a:off x="2990851" y="1565276"/>
            <a:ext cx="400050" cy="400050"/>
          </a:xfrm>
          <a:custGeom>
            <a:avLst/>
            <a:gdLst>
              <a:gd name="T0" fmla="*/ 92 w 185"/>
              <a:gd name="T1" fmla="*/ 185 h 185"/>
              <a:gd name="T2" fmla="*/ 0 w 185"/>
              <a:gd name="T3" fmla="*/ 92 h 185"/>
              <a:gd name="T4" fmla="*/ 92 w 185"/>
              <a:gd name="T5" fmla="*/ 0 h 185"/>
              <a:gd name="T6" fmla="*/ 185 w 185"/>
              <a:gd name="T7" fmla="*/ 92 h 185"/>
              <a:gd name="T8" fmla="*/ 92 w 185"/>
              <a:gd name="T9" fmla="*/ 185 h 185"/>
              <a:gd name="T10" fmla="*/ 92 w 185"/>
              <a:gd name="T11" fmla="*/ 8 h 185"/>
              <a:gd name="T12" fmla="*/ 8 w 185"/>
              <a:gd name="T13" fmla="*/ 92 h 185"/>
              <a:gd name="T14" fmla="*/ 92 w 185"/>
              <a:gd name="T15" fmla="*/ 177 h 185"/>
              <a:gd name="T16" fmla="*/ 177 w 185"/>
              <a:gd name="T17" fmla="*/ 92 h 185"/>
              <a:gd name="T18" fmla="*/ 92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2" y="185"/>
                </a:moveTo>
                <a:cubicBezTo>
                  <a:pt x="42" y="185"/>
                  <a:pt x="0" y="143"/>
                  <a:pt x="0" y="92"/>
                </a:cubicBezTo>
                <a:cubicBezTo>
                  <a:pt x="0" y="41"/>
                  <a:pt x="42" y="0"/>
                  <a:pt x="92" y="0"/>
                </a:cubicBezTo>
                <a:cubicBezTo>
                  <a:pt x="143" y="0"/>
                  <a:pt x="185" y="41"/>
                  <a:pt x="185" y="92"/>
                </a:cubicBezTo>
                <a:cubicBezTo>
                  <a:pt x="185" y="143"/>
                  <a:pt x="143" y="185"/>
                  <a:pt x="92" y="185"/>
                </a:cubicBezTo>
                <a:close/>
                <a:moveTo>
                  <a:pt x="92" y="8"/>
                </a:moveTo>
                <a:cubicBezTo>
                  <a:pt x="46" y="8"/>
                  <a:pt x="8" y="46"/>
                  <a:pt x="8" y="92"/>
                </a:cubicBezTo>
                <a:cubicBezTo>
                  <a:pt x="8" y="139"/>
                  <a:pt x="46" y="177"/>
                  <a:pt x="92" y="177"/>
                </a:cubicBezTo>
                <a:cubicBezTo>
                  <a:pt x="139" y="177"/>
                  <a:pt x="177" y="139"/>
                  <a:pt x="177" y="92"/>
                </a:cubicBezTo>
                <a:cubicBezTo>
                  <a:pt x="177" y="46"/>
                  <a:pt x="139" y="8"/>
                  <a:pt x="92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8" name="Freeform 50">
            <a:extLst>
              <a:ext uri="{FF2B5EF4-FFF2-40B4-BE49-F238E27FC236}">
                <a16:creationId xmlns:a16="http://schemas.microsoft.com/office/drawing/2014/main" id="{EBF830C9-23B8-496A-ABB4-129B657FECE0}"/>
              </a:ext>
            </a:extLst>
          </p:cNvPr>
          <p:cNvSpPr>
            <a:spLocks noEditPoints="1"/>
          </p:cNvSpPr>
          <p:nvPr/>
        </p:nvSpPr>
        <p:spPr bwMode="auto">
          <a:xfrm>
            <a:off x="3028951" y="1601788"/>
            <a:ext cx="325438" cy="323850"/>
          </a:xfrm>
          <a:custGeom>
            <a:avLst/>
            <a:gdLst>
              <a:gd name="T0" fmla="*/ 75 w 151"/>
              <a:gd name="T1" fmla="*/ 150 h 150"/>
              <a:gd name="T2" fmla="*/ 0 w 151"/>
              <a:gd name="T3" fmla="*/ 75 h 150"/>
              <a:gd name="T4" fmla="*/ 75 w 151"/>
              <a:gd name="T5" fmla="*/ 0 h 150"/>
              <a:gd name="T6" fmla="*/ 151 w 151"/>
              <a:gd name="T7" fmla="*/ 75 h 150"/>
              <a:gd name="T8" fmla="*/ 75 w 151"/>
              <a:gd name="T9" fmla="*/ 150 h 150"/>
              <a:gd name="T10" fmla="*/ 75 w 151"/>
              <a:gd name="T11" fmla="*/ 4 h 150"/>
              <a:gd name="T12" fmla="*/ 4 w 151"/>
              <a:gd name="T13" fmla="*/ 75 h 150"/>
              <a:gd name="T14" fmla="*/ 75 w 151"/>
              <a:gd name="T15" fmla="*/ 146 h 150"/>
              <a:gd name="T16" fmla="*/ 147 w 151"/>
              <a:gd name="T17" fmla="*/ 75 h 150"/>
              <a:gd name="T18" fmla="*/ 75 w 151"/>
              <a:gd name="T19" fmla="*/ 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1" h="150">
                <a:moveTo>
                  <a:pt x="75" y="150"/>
                </a:moveTo>
                <a:cubicBezTo>
                  <a:pt x="34" y="150"/>
                  <a:pt x="0" y="117"/>
                  <a:pt x="0" y="75"/>
                </a:cubicBezTo>
                <a:cubicBezTo>
                  <a:pt x="0" y="34"/>
                  <a:pt x="34" y="0"/>
                  <a:pt x="75" y="0"/>
                </a:cubicBezTo>
                <a:cubicBezTo>
                  <a:pt x="117" y="0"/>
                  <a:pt x="151" y="34"/>
                  <a:pt x="151" y="75"/>
                </a:cubicBezTo>
                <a:cubicBezTo>
                  <a:pt x="151" y="117"/>
                  <a:pt x="117" y="150"/>
                  <a:pt x="75" y="150"/>
                </a:cubicBezTo>
                <a:close/>
                <a:moveTo>
                  <a:pt x="75" y="4"/>
                </a:moveTo>
                <a:cubicBezTo>
                  <a:pt x="36" y="4"/>
                  <a:pt x="4" y="36"/>
                  <a:pt x="4" y="75"/>
                </a:cubicBezTo>
                <a:cubicBezTo>
                  <a:pt x="4" y="115"/>
                  <a:pt x="36" y="146"/>
                  <a:pt x="75" y="146"/>
                </a:cubicBezTo>
                <a:cubicBezTo>
                  <a:pt x="115" y="146"/>
                  <a:pt x="147" y="115"/>
                  <a:pt x="147" y="75"/>
                </a:cubicBezTo>
                <a:cubicBezTo>
                  <a:pt x="147" y="36"/>
                  <a:pt x="115" y="4"/>
                  <a:pt x="75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9" name="Rectangle 51">
            <a:extLst>
              <a:ext uri="{FF2B5EF4-FFF2-40B4-BE49-F238E27FC236}">
                <a16:creationId xmlns:a16="http://schemas.microsoft.com/office/drawing/2014/main" id="{18F83393-1A4C-4BE5-8F2F-5101691FE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1" y="1758951"/>
            <a:ext cx="134938" cy="9525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0" name="Freeform 52">
            <a:extLst>
              <a:ext uri="{FF2B5EF4-FFF2-40B4-BE49-F238E27FC236}">
                <a16:creationId xmlns:a16="http://schemas.microsoft.com/office/drawing/2014/main" id="{5D98EAFC-669A-4831-A885-86642A2B1BC5}"/>
              </a:ext>
            </a:extLst>
          </p:cNvPr>
          <p:cNvSpPr>
            <a:spLocks noEditPoints="1"/>
          </p:cNvSpPr>
          <p:nvPr/>
        </p:nvSpPr>
        <p:spPr bwMode="auto">
          <a:xfrm>
            <a:off x="10475913" y="4887913"/>
            <a:ext cx="400050" cy="400050"/>
          </a:xfrm>
          <a:custGeom>
            <a:avLst/>
            <a:gdLst>
              <a:gd name="T0" fmla="*/ 92 w 185"/>
              <a:gd name="T1" fmla="*/ 185 h 185"/>
              <a:gd name="T2" fmla="*/ 0 w 185"/>
              <a:gd name="T3" fmla="*/ 93 h 185"/>
              <a:gd name="T4" fmla="*/ 92 w 185"/>
              <a:gd name="T5" fmla="*/ 0 h 185"/>
              <a:gd name="T6" fmla="*/ 185 w 185"/>
              <a:gd name="T7" fmla="*/ 93 h 185"/>
              <a:gd name="T8" fmla="*/ 92 w 185"/>
              <a:gd name="T9" fmla="*/ 185 h 185"/>
              <a:gd name="T10" fmla="*/ 92 w 185"/>
              <a:gd name="T11" fmla="*/ 8 h 185"/>
              <a:gd name="T12" fmla="*/ 8 w 185"/>
              <a:gd name="T13" fmla="*/ 93 h 185"/>
              <a:gd name="T14" fmla="*/ 92 w 185"/>
              <a:gd name="T15" fmla="*/ 177 h 185"/>
              <a:gd name="T16" fmla="*/ 177 w 185"/>
              <a:gd name="T17" fmla="*/ 93 h 185"/>
              <a:gd name="T18" fmla="*/ 92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2" y="185"/>
                </a:moveTo>
                <a:cubicBezTo>
                  <a:pt x="41" y="185"/>
                  <a:pt x="0" y="144"/>
                  <a:pt x="0" y="93"/>
                </a:cubicBezTo>
                <a:cubicBezTo>
                  <a:pt x="0" y="42"/>
                  <a:pt x="41" y="0"/>
                  <a:pt x="92" y="0"/>
                </a:cubicBezTo>
                <a:cubicBezTo>
                  <a:pt x="143" y="0"/>
                  <a:pt x="185" y="42"/>
                  <a:pt x="185" y="93"/>
                </a:cubicBezTo>
                <a:cubicBezTo>
                  <a:pt x="185" y="144"/>
                  <a:pt x="143" y="185"/>
                  <a:pt x="92" y="185"/>
                </a:cubicBezTo>
                <a:close/>
                <a:moveTo>
                  <a:pt x="92" y="8"/>
                </a:moveTo>
                <a:cubicBezTo>
                  <a:pt x="46" y="8"/>
                  <a:pt x="8" y="46"/>
                  <a:pt x="8" y="93"/>
                </a:cubicBezTo>
                <a:cubicBezTo>
                  <a:pt x="8" y="139"/>
                  <a:pt x="46" y="177"/>
                  <a:pt x="92" y="177"/>
                </a:cubicBezTo>
                <a:cubicBezTo>
                  <a:pt x="139" y="177"/>
                  <a:pt x="177" y="139"/>
                  <a:pt x="177" y="93"/>
                </a:cubicBezTo>
                <a:cubicBezTo>
                  <a:pt x="177" y="46"/>
                  <a:pt x="139" y="8"/>
                  <a:pt x="92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1" name="Rectangle 53">
            <a:extLst>
              <a:ext uri="{FF2B5EF4-FFF2-40B4-BE49-F238E27FC236}">
                <a16:creationId xmlns:a16="http://schemas.microsoft.com/office/drawing/2014/main" id="{BD5F21E5-CF9E-4F7B-8F35-C769025B5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6088" y="5084763"/>
            <a:ext cx="138113" cy="9525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2" name="Rectangle 54">
            <a:extLst>
              <a:ext uri="{FF2B5EF4-FFF2-40B4-BE49-F238E27FC236}">
                <a16:creationId xmlns:a16="http://schemas.microsoft.com/office/drawing/2014/main" id="{23BA0505-19FB-4BD1-8F09-B11EA7BCB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1176" y="5019676"/>
            <a:ext cx="7938" cy="139700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3" name="Freeform 55">
            <a:extLst>
              <a:ext uri="{FF2B5EF4-FFF2-40B4-BE49-F238E27FC236}">
                <a16:creationId xmlns:a16="http://schemas.microsoft.com/office/drawing/2014/main" id="{F13890B4-9FFA-46B0-8018-E35799C9DAC2}"/>
              </a:ext>
            </a:extLst>
          </p:cNvPr>
          <p:cNvSpPr>
            <a:spLocks noEditPoints="1"/>
          </p:cNvSpPr>
          <p:nvPr/>
        </p:nvSpPr>
        <p:spPr bwMode="auto">
          <a:xfrm>
            <a:off x="8815388" y="4887913"/>
            <a:ext cx="400050" cy="400050"/>
          </a:xfrm>
          <a:custGeom>
            <a:avLst/>
            <a:gdLst>
              <a:gd name="T0" fmla="*/ 92 w 185"/>
              <a:gd name="T1" fmla="*/ 185 h 185"/>
              <a:gd name="T2" fmla="*/ 0 w 185"/>
              <a:gd name="T3" fmla="*/ 93 h 185"/>
              <a:gd name="T4" fmla="*/ 92 w 185"/>
              <a:gd name="T5" fmla="*/ 0 h 185"/>
              <a:gd name="T6" fmla="*/ 185 w 185"/>
              <a:gd name="T7" fmla="*/ 93 h 185"/>
              <a:gd name="T8" fmla="*/ 92 w 185"/>
              <a:gd name="T9" fmla="*/ 185 h 185"/>
              <a:gd name="T10" fmla="*/ 92 w 185"/>
              <a:gd name="T11" fmla="*/ 8 h 185"/>
              <a:gd name="T12" fmla="*/ 8 w 185"/>
              <a:gd name="T13" fmla="*/ 93 h 185"/>
              <a:gd name="T14" fmla="*/ 92 w 185"/>
              <a:gd name="T15" fmla="*/ 177 h 185"/>
              <a:gd name="T16" fmla="*/ 177 w 185"/>
              <a:gd name="T17" fmla="*/ 93 h 185"/>
              <a:gd name="T18" fmla="*/ 92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2" y="185"/>
                </a:moveTo>
                <a:cubicBezTo>
                  <a:pt x="41" y="185"/>
                  <a:pt x="0" y="144"/>
                  <a:pt x="0" y="93"/>
                </a:cubicBezTo>
                <a:cubicBezTo>
                  <a:pt x="0" y="42"/>
                  <a:pt x="41" y="0"/>
                  <a:pt x="92" y="0"/>
                </a:cubicBezTo>
                <a:cubicBezTo>
                  <a:pt x="143" y="0"/>
                  <a:pt x="185" y="42"/>
                  <a:pt x="185" y="93"/>
                </a:cubicBezTo>
                <a:cubicBezTo>
                  <a:pt x="185" y="144"/>
                  <a:pt x="143" y="185"/>
                  <a:pt x="92" y="185"/>
                </a:cubicBezTo>
                <a:close/>
                <a:moveTo>
                  <a:pt x="92" y="8"/>
                </a:moveTo>
                <a:cubicBezTo>
                  <a:pt x="46" y="8"/>
                  <a:pt x="8" y="46"/>
                  <a:pt x="8" y="93"/>
                </a:cubicBezTo>
                <a:cubicBezTo>
                  <a:pt x="8" y="139"/>
                  <a:pt x="46" y="177"/>
                  <a:pt x="92" y="177"/>
                </a:cubicBezTo>
                <a:cubicBezTo>
                  <a:pt x="139" y="177"/>
                  <a:pt x="177" y="139"/>
                  <a:pt x="177" y="93"/>
                </a:cubicBezTo>
                <a:cubicBezTo>
                  <a:pt x="177" y="46"/>
                  <a:pt x="139" y="8"/>
                  <a:pt x="92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4" name="Freeform 56">
            <a:extLst>
              <a:ext uri="{FF2B5EF4-FFF2-40B4-BE49-F238E27FC236}">
                <a16:creationId xmlns:a16="http://schemas.microsoft.com/office/drawing/2014/main" id="{A7AD3D0C-C020-43EF-B4F1-BE798EFE49FD}"/>
              </a:ext>
            </a:extLst>
          </p:cNvPr>
          <p:cNvSpPr>
            <a:spLocks/>
          </p:cNvSpPr>
          <p:nvPr/>
        </p:nvSpPr>
        <p:spPr bwMode="auto">
          <a:xfrm>
            <a:off x="8963026" y="5037138"/>
            <a:ext cx="103188" cy="104775"/>
          </a:xfrm>
          <a:custGeom>
            <a:avLst/>
            <a:gdLst>
              <a:gd name="T0" fmla="*/ 61 w 65"/>
              <a:gd name="T1" fmla="*/ 66 h 66"/>
              <a:gd name="T2" fmla="*/ 0 w 65"/>
              <a:gd name="T3" fmla="*/ 4 h 66"/>
              <a:gd name="T4" fmla="*/ 4 w 65"/>
              <a:gd name="T5" fmla="*/ 0 h 66"/>
              <a:gd name="T6" fmla="*/ 65 w 65"/>
              <a:gd name="T7" fmla="*/ 62 h 66"/>
              <a:gd name="T8" fmla="*/ 61 w 65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66">
                <a:moveTo>
                  <a:pt x="61" y="66"/>
                </a:moveTo>
                <a:lnTo>
                  <a:pt x="0" y="4"/>
                </a:lnTo>
                <a:lnTo>
                  <a:pt x="4" y="0"/>
                </a:lnTo>
                <a:lnTo>
                  <a:pt x="65" y="62"/>
                </a:lnTo>
                <a:lnTo>
                  <a:pt x="61" y="6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5" name="Freeform 57">
            <a:extLst>
              <a:ext uri="{FF2B5EF4-FFF2-40B4-BE49-F238E27FC236}">
                <a16:creationId xmlns:a16="http://schemas.microsoft.com/office/drawing/2014/main" id="{59BB2148-E34A-47E0-9504-088EC46306E0}"/>
              </a:ext>
            </a:extLst>
          </p:cNvPr>
          <p:cNvSpPr>
            <a:spLocks/>
          </p:cNvSpPr>
          <p:nvPr/>
        </p:nvSpPr>
        <p:spPr bwMode="auto">
          <a:xfrm>
            <a:off x="8963026" y="5037138"/>
            <a:ext cx="103188" cy="104775"/>
          </a:xfrm>
          <a:custGeom>
            <a:avLst/>
            <a:gdLst>
              <a:gd name="T0" fmla="*/ 4 w 65"/>
              <a:gd name="T1" fmla="*/ 66 h 66"/>
              <a:gd name="T2" fmla="*/ 0 w 65"/>
              <a:gd name="T3" fmla="*/ 62 h 66"/>
              <a:gd name="T4" fmla="*/ 61 w 65"/>
              <a:gd name="T5" fmla="*/ 0 h 66"/>
              <a:gd name="T6" fmla="*/ 65 w 65"/>
              <a:gd name="T7" fmla="*/ 4 h 66"/>
              <a:gd name="T8" fmla="*/ 4 w 65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66">
                <a:moveTo>
                  <a:pt x="4" y="66"/>
                </a:moveTo>
                <a:lnTo>
                  <a:pt x="0" y="62"/>
                </a:lnTo>
                <a:lnTo>
                  <a:pt x="61" y="0"/>
                </a:lnTo>
                <a:lnTo>
                  <a:pt x="65" y="4"/>
                </a:lnTo>
                <a:lnTo>
                  <a:pt x="4" y="6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6" name="Freeform 58">
            <a:extLst>
              <a:ext uri="{FF2B5EF4-FFF2-40B4-BE49-F238E27FC236}">
                <a16:creationId xmlns:a16="http://schemas.microsoft.com/office/drawing/2014/main" id="{94CAC8D4-AC4F-42E4-89F5-0B34EDDDE917}"/>
              </a:ext>
            </a:extLst>
          </p:cNvPr>
          <p:cNvSpPr>
            <a:spLocks noEditPoints="1"/>
          </p:cNvSpPr>
          <p:nvPr/>
        </p:nvSpPr>
        <p:spPr bwMode="auto">
          <a:xfrm>
            <a:off x="9644063" y="4887913"/>
            <a:ext cx="398463" cy="400050"/>
          </a:xfrm>
          <a:custGeom>
            <a:avLst/>
            <a:gdLst>
              <a:gd name="T0" fmla="*/ 92 w 184"/>
              <a:gd name="T1" fmla="*/ 185 h 185"/>
              <a:gd name="T2" fmla="*/ 0 w 184"/>
              <a:gd name="T3" fmla="*/ 93 h 185"/>
              <a:gd name="T4" fmla="*/ 92 w 184"/>
              <a:gd name="T5" fmla="*/ 0 h 185"/>
              <a:gd name="T6" fmla="*/ 184 w 184"/>
              <a:gd name="T7" fmla="*/ 93 h 185"/>
              <a:gd name="T8" fmla="*/ 92 w 184"/>
              <a:gd name="T9" fmla="*/ 185 h 185"/>
              <a:gd name="T10" fmla="*/ 92 w 184"/>
              <a:gd name="T11" fmla="*/ 8 h 185"/>
              <a:gd name="T12" fmla="*/ 8 w 184"/>
              <a:gd name="T13" fmla="*/ 93 h 185"/>
              <a:gd name="T14" fmla="*/ 92 w 184"/>
              <a:gd name="T15" fmla="*/ 177 h 185"/>
              <a:gd name="T16" fmla="*/ 176 w 184"/>
              <a:gd name="T17" fmla="*/ 93 h 185"/>
              <a:gd name="T18" fmla="*/ 92 w 184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85">
                <a:moveTo>
                  <a:pt x="92" y="185"/>
                </a:moveTo>
                <a:cubicBezTo>
                  <a:pt x="41" y="185"/>
                  <a:pt x="0" y="144"/>
                  <a:pt x="0" y="93"/>
                </a:cubicBezTo>
                <a:cubicBezTo>
                  <a:pt x="0" y="42"/>
                  <a:pt x="41" y="0"/>
                  <a:pt x="92" y="0"/>
                </a:cubicBezTo>
                <a:cubicBezTo>
                  <a:pt x="143" y="0"/>
                  <a:pt x="184" y="42"/>
                  <a:pt x="184" y="93"/>
                </a:cubicBezTo>
                <a:cubicBezTo>
                  <a:pt x="184" y="144"/>
                  <a:pt x="143" y="185"/>
                  <a:pt x="92" y="185"/>
                </a:cubicBezTo>
                <a:close/>
                <a:moveTo>
                  <a:pt x="92" y="8"/>
                </a:moveTo>
                <a:cubicBezTo>
                  <a:pt x="46" y="8"/>
                  <a:pt x="8" y="46"/>
                  <a:pt x="8" y="93"/>
                </a:cubicBezTo>
                <a:cubicBezTo>
                  <a:pt x="8" y="139"/>
                  <a:pt x="46" y="177"/>
                  <a:pt x="92" y="177"/>
                </a:cubicBezTo>
                <a:cubicBezTo>
                  <a:pt x="139" y="177"/>
                  <a:pt x="176" y="139"/>
                  <a:pt x="176" y="93"/>
                </a:cubicBezTo>
                <a:cubicBezTo>
                  <a:pt x="176" y="46"/>
                  <a:pt x="139" y="8"/>
                  <a:pt x="92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7" name="Rectangle 59">
            <a:extLst>
              <a:ext uri="{FF2B5EF4-FFF2-40B4-BE49-F238E27FC236}">
                <a16:creationId xmlns:a16="http://schemas.microsoft.com/office/drawing/2014/main" id="{6D1BF574-2AB3-4F12-89FE-55747C8AB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4238" y="5084763"/>
            <a:ext cx="138113" cy="9525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8" name="Freeform 60">
            <a:extLst>
              <a:ext uri="{FF2B5EF4-FFF2-40B4-BE49-F238E27FC236}">
                <a16:creationId xmlns:a16="http://schemas.microsoft.com/office/drawing/2014/main" id="{41F93400-F456-4F79-82B5-2C54D0161EB1}"/>
              </a:ext>
            </a:extLst>
          </p:cNvPr>
          <p:cNvSpPr>
            <a:spLocks noEditPoints="1"/>
          </p:cNvSpPr>
          <p:nvPr/>
        </p:nvSpPr>
        <p:spPr bwMode="auto">
          <a:xfrm>
            <a:off x="1371601" y="1600201"/>
            <a:ext cx="330200" cy="330200"/>
          </a:xfrm>
          <a:custGeom>
            <a:avLst/>
            <a:gdLst>
              <a:gd name="T0" fmla="*/ 26 w 153"/>
              <a:gd name="T1" fmla="*/ 153 h 153"/>
              <a:gd name="T2" fmla="*/ 13 w 153"/>
              <a:gd name="T3" fmla="*/ 153 h 153"/>
              <a:gd name="T4" fmla="*/ 0 w 153"/>
              <a:gd name="T5" fmla="*/ 140 h 153"/>
              <a:gd name="T6" fmla="*/ 0 w 153"/>
              <a:gd name="T7" fmla="*/ 111 h 153"/>
              <a:gd name="T8" fmla="*/ 55 w 153"/>
              <a:gd name="T9" fmla="*/ 56 h 153"/>
              <a:gd name="T10" fmla="*/ 54 w 153"/>
              <a:gd name="T11" fmla="*/ 49 h 153"/>
              <a:gd name="T12" fmla="*/ 104 w 153"/>
              <a:gd name="T13" fmla="*/ 0 h 153"/>
              <a:gd name="T14" fmla="*/ 153 w 153"/>
              <a:gd name="T15" fmla="*/ 49 h 153"/>
              <a:gd name="T16" fmla="*/ 104 w 153"/>
              <a:gd name="T17" fmla="*/ 99 h 153"/>
              <a:gd name="T18" fmla="*/ 89 w 153"/>
              <a:gd name="T19" fmla="*/ 96 h 153"/>
              <a:gd name="T20" fmla="*/ 78 w 153"/>
              <a:gd name="T21" fmla="*/ 108 h 153"/>
              <a:gd name="T22" fmla="*/ 62 w 153"/>
              <a:gd name="T23" fmla="*/ 108 h 153"/>
              <a:gd name="T24" fmla="*/ 62 w 153"/>
              <a:gd name="T25" fmla="*/ 126 h 153"/>
              <a:gd name="T26" fmla="*/ 44 w 153"/>
              <a:gd name="T27" fmla="*/ 126 h 153"/>
              <a:gd name="T28" fmla="*/ 44 w 153"/>
              <a:gd name="T29" fmla="*/ 144 h 153"/>
              <a:gd name="T30" fmla="*/ 26 w 153"/>
              <a:gd name="T31" fmla="*/ 144 h 153"/>
              <a:gd name="T32" fmla="*/ 26 w 153"/>
              <a:gd name="T33" fmla="*/ 153 h 153"/>
              <a:gd name="T34" fmla="*/ 8 w 153"/>
              <a:gd name="T35" fmla="*/ 114 h 153"/>
              <a:gd name="T36" fmla="*/ 8 w 153"/>
              <a:gd name="T37" fmla="*/ 140 h 153"/>
              <a:gd name="T38" fmla="*/ 13 w 153"/>
              <a:gd name="T39" fmla="*/ 145 h 153"/>
              <a:gd name="T40" fmla="*/ 18 w 153"/>
              <a:gd name="T41" fmla="*/ 145 h 153"/>
              <a:gd name="T42" fmla="*/ 18 w 153"/>
              <a:gd name="T43" fmla="*/ 136 h 153"/>
              <a:gd name="T44" fmla="*/ 36 w 153"/>
              <a:gd name="T45" fmla="*/ 136 h 153"/>
              <a:gd name="T46" fmla="*/ 36 w 153"/>
              <a:gd name="T47" fmla="*/ 118 h 153"/>
              <a:gd name="T48" fmla="*/ 54 w 153"/>
              <a:gd name="T49" fmla="*/ 118 h 153"/>
              <a:gd name="T50" fmla="*/ 54 w 153"/>
              <a:gd name="T51" fmla="*/ 100 h 153"/>
              <a:gd name="T52" fmla="*/ 75 w 153"/>
              <a:gd name="T53" fmla="*/ 100 h 153"/>
              <a:gd name="T54" fmla="*/ 87 w 153"/>
              <a:gd name="T55" fmla="*/ 87 h 153"/>
              <a:gd name="T56" fmla="*/ 90 w 153"/>
              <a:gd name="T57" fmla="*/ 88 h 153"/>
              <a:gd name="T58" fmla="*/ 104 w 153"/>
              <a:gd name="T59" fmla="*/ 91 h 153"/>
              <a:gd name="T60" fmla="*/ 145 w 153"/>
              <a:gd name="T61" fmla="*/ 49 h 153"/>
              <a:gd name="T62" fmla="*/ 104 w 153"/>
              <a:gd name="T63" fmla="*/ 8 h 153"/>
              <a:gd name="T64" fmla="*/ 62 w 153"/>
              <a:gd name="T65" fmla="*/ 49 h 153"/>
              <a:gd name="T66" fmla="*/ 63 w 153"/>
              <a:gd name="T67" fmla="*/ 57 h 153"/>
              <a:gd name="T68" fmla="*/ 64 w 153"/>
              <a:gd name="T69" fmla="*/ 59 h 153"/>
              <a:gd name="T70" fmla="*/ 8 w 153"/>
              <a:gd name="T71" fmla="*/ 114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3" h="153">
                <a:moveTo>
                  <a:pt x="26" y="153"/>
                </a:move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11"/>
                  <a:pt x="0" y="111"/>
                  <a:pt x="0" y="11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4"/>
                  <a:pt x="54" y="51"/>
                  <a:pt x="54" y="49"/>
                </a:cubicBezTo>
                <a:cubicBezTo>
                  <a:pt x="54" y="22"/>
                  <a:pt x="77" y="0"/>
                  <a:pt x="104" y="0"/>
                </a:cubicBezTo>
                <a:cubicBezTo>
                  <a:pt x="131" y="0"/>
                  <a:pt x="153" y="22"/>
                  <a:pt x="153" y="49"/>
                </a:cubicBezTo>
                <a:cubicBezTo>
                  <a:pt x="153" y="76"/>
                  <a:pt x="131" y="99"/>
                  <a:pt x="104" y="99"/>
                </a:cubicBezTo>
                <a:cubicBezTo>
                  <a:pt x="99" y="99"/>
                  <a:pt x="94" y="98"/>
                  <a:pt x="89" y="96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26" y="144"/>
                  <a:pt x="26" y="144"/>
                  <a:pt x="26" y="144"/>
                </a:cubicBezTo>
                <a:lnTo>
                  <a:pt x="26" y="153"/>
                </a:lnTo>
                <a:close/>
                <a:moveTo>
                  <a:pt x="8" y="114"/>
                </a:moveTo>
                <a:cubicBezTo>
                  <a:pt x="8" y="140"/>
                  <a:pt x="8" y="140"/>
                  <a:pt x="8" y="140"/>
                </a:cubicBezTo>
                <a:cubicBezTo>
                  <a:pt x="8" y="143"/>
                  <a:pt x="10" y="145"/>
                  <a:pt x="13" y="145"/>
                </a:cubicBezTo>
                <a:cubicBezTo>
                  <a:pt x="18" y="145"/>
                  <a:pt x="18" y="145"/>
                  <a:pt x="18" y="145"/>
                </a:cubicBezTo>
                <a:cubicBezTo>
                  <a:pt x="18" y="136"/>
                  <a:pt x="18" y="136"/>
                  <a:pt x="18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87" y="87"/>
                  <a:pt x="87" y="87"/>
                  <a:pt x="87" y="87"/>
                </a:cubicBezTo>
                <a:cubicBezTo>
                  <a:pt x="90" y="88"/>
                  <a:pt x="90" y="88"/>
                  <a:pt x="90" y="88"/>
                </a:cubicBezTo>
                <a:cubicBezTo>
                  <a:pt x="94" y="90"/>
                  <a:pt x="99" y="91"/>
                  <a:pt x="104" y="91"/>
                </a:cubicBezTo>
                <a:cubicBezTo>
                  <a:pt x="127" y="91"/>
                  <a:pt x="145" y="72"/>
                  <a:pt x="145" y="49"/>
                </a:cubicBezTo>
                <a:cubicBezTo>
                  <a:pt x="145" y="26"/>
                  <a:pt x="127" y="8"/>
                  <a:pt x="104" y="8"/>
                </a:cubicBezTo>
                <a:cubicBezTo>
                  <a:pt x="81" y="8"/>
                  <a:pt x="62" y="26"/>
                  <a:pt x="62" y="49"/>
                </a:cubicBezTo>
                <a:cubicBezTo>
                  <a:pt x="62" y="52"/>
                  <a:pt x="63" y="54"/>
                  <a:pt x="63" y="57"/>
                </a:cubicBezTo>
                <a:cubicBezTo>
                  <a:pt x="64" y="59"/>
                  <a:pt x="64" y="59"/>
                  <a:pt x="64" y="59"/>
                </a:cubicBezTo>
                <a:lnTo>
                  <a:pt x="8" y="11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9" name="Freeform 61">
            <a:extLst>
              <a:ext uri="{FF2B5EF4-FFF2-40B4-BE49-F238E27FC236}">
                <a16:creationId xmlns:a16="http://schemas.microsoft.com/office/drawing/2014/main" id="{0A852002-C58D-45C7-B9D9-C2ADA7674F8B}"/>
              </a:ext>
            </a:extLst>
          </p:cNvPr>
          <p:cNvSpPr>
            <a:spLocks noEditPoints="1"/>
          </p:cNvSpPr>
          <p:nvPr/>
        </p:nvSpPr>
        <p:spPr bwMode="auto">
          <a:xfrm>
            <a:off x="1581151" y="1654176"/>
            <a:ext cx="66675" cy="66675"/>
          </a:xfrm>
          <a:custGeom>
            <a:avLst/>
            <a:gdLst>
              <a:gd name="T0" fmla="*/ 16 w 31"/>
              <a:gd name="T1" fmla="*/ 31 h 31"/>
              <a:gd name="T2" fmla="*/ 0 w 31"/>
              <a:gd name="T3" fmla="*/ 15 h 31"/>
              <a:gd name="T4" fmla="*/ 16 w 31"/>
              <a:gd name="T5" fmla="*/ 0 h 31"/>
              <a:gd name="T6" fmla="*/ 31 w 31"/>
              <a:gd name="T7" fmla="*/ 15 h 31"/>
              <a:gd name="T8" fmla="*/ 16 w 31"/>
              <a:gd name="T9" fmla="*/ 31 h 31"/>
              <a:gd name="T10" fmla="*/ 16 w 31"/>
              <a:gd name="T11" fmla="*/ 4 h 31"/>
              <a:gd name="T12" fmla="*/ 4 w 31"/>
              <a:gd name="T13" fmla="*/ 15 h 31"/>
              <a:gd name="T14" fmla="*/ 16 w 31"/>
              <a:gd name="T15" fmla="*/ 27 h 31"/>
              <a:gd name="T16" fmla="*/ 27 w 31"/>
              <a:gd name="T17" fmla="*/ 15 h 31"/>
              <a:gd name="T18" fmla="*/ 16 w 31"/>
              <a:gd name="T19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6" y="31"/>
                </a:moveTo>
                <a:cubicBezTo>
                  <a:pt x="7" y="31"/>
                  <a:pt x="0" y="24"/>
                  <a:pt x="0" y="15"/>
                </a:cubicBezTo>
                <a:cubicBezTo>
                  <a:pt x="0" y="7"/>
                  <a:pt x="7" y="0"/>
                  <a:pt x="16" y="0"/>
                </a:cubicBezTo>
                <a:cubicBezTo>
                  <a:pt x="24" y="0"/>
                  <a:pt x="31" y="7"/>
                  <a:pt x="31" y="15"/>
                </a:cubicBezTo>
                <a:cubicBezTo>
                  <a:pt x="31" y="24"/>
                  <a:pt x="24" y="31"/>
                  <a:pt x="16" y="31"/>
                </a:cubicBezTo>
                <a:close/>
                <a:moveTo>
                  <a:pt x="16" y="4"/>
                </a:moveTo>
                <a:cubicBezTo>
                  <a:pt x="9" y="4"/>
                  <a:pt x="4" y="9"/>
                  <a:pt x="4" y="15"/>
                </a:cubicBezTo>
                <a:cubicBezTo>
                  <a:pt x="4" y="22"/>
                  <a:pt x="9" y="27"/>
                  <a:pt x="16" y="27"/>
                </a:cubicBezTo>
                <a:cubicBezTo>
                  <a:pt x="22" y="27"/>
                  <a:pt x="27" y="22"/>
                  <a:pt x="27" y="15"/>
                </a:cubicBezTo>
                <a:cubicBezTo>
                  <a:pt x="27" y="9"/>
                  <a:pt x="22" y="4"/>
                  <a:pt x="16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0" name="Freeform 62">
            <a:extLst>
              <a:ext uri="{FF2B5EF4-FFF2-40B4-BE49-F238E27FC236}">
                <a16:creationId xmlns:a16="http://schemas.microsoft.com/office/drawing/2014/main" id="{6720AB13-7455-4747-A29E-F091CEF0E041}"/>
              </a:ext>
            </a:extLst>
          </p:cNvPr>
          <p:cNvSpPr>
            <a:spLocks noEditPoints="1"/>
          </p:cNvSpPr>
          <p:nvPr/>
        </p:nvSpPr>
        <p:spPr bwMode="auto">
          <a:xfrm>
            <a:off x="4649788" y="1568451"/>
            <a:ext cx="411163" cy="411163"/>
          </a:xfrm>
          <a:custGeom>
            <a:avLst/>
            <a:gdLst>
              <a:gd name="T0" fmla="*/ 78 w 190"/>
              <a:gd name="T1" fmla="*/ 190 h 190"/>
              <a:gd name="T2" fmla="*/ 63 w 190"/>
              <a:gd name="T3" fmla="*/ 156 h 190"/>
              <a:gd name="T4" fmla="*/ 16 w 190"/>
              <a:gd name="T5" fmla="*/ 150 h 190"/>
              <a:gd name="T6" fmla="*/ 29 w 190"/>
              <a:gd name="T7" fmla="*/ 116 h 190"/>
              <a:gd name="T8" fmla="*/ 0 w 190"/>
              <a:gd name="T9" fmla="*/ 78 h 190"/>
              <a:gd name="T10" fmla="*/ 33 w 190"/>
              <a:gd name="T11" fmla="*/ 63 h 190"/>
              <a:gd name="T12" fmla="*/ 39 w 190"/>
              <a:gd name="T13" fmla="*/ 16 h 190"/>
              <a:gd name="T14" fmla="*/ 74 w 190"/>
              <a:gd name="T15" fmla="*/ 29 h 190"/>
              <a:gd name="T16" fmla="*/ 111 w 190"/>
              <a:gd name="T17" fmla="*/ 0 h 190"/>
              <a:gd name="T18" fmla="*/ 126 w 190"/>
              <a:gd name="T19" fmla="*/ 33 h 190"/>
              <a:gd name="T20" fmla="*/ 174 w 190"/>
              <a:gd name="T21" fmla="*/ 39 h 190"/>
              <a:gd name="T22" fmla="*/ 160 w 190"/>
              <a:gd name="T23" fmla="*/ 73 h 190"/>
              <a:gd name="T24" fmla="*/ 190 w 190"/>
              <a:gd name="T25" fmla="*/ 111 h 190"/>
              <a:gd name="T26" fmla="*/ 156 w 190"/>
              <a:gd name="T27" fmla="*/ 126 h 190"/>
              <a:gd name="T28" fmla="*/ 150 w 190"/>
              <a:gd name="T29" fmla="*/ 173 h 190"/>
              <a:gd name="T30" fmla="*/ 116 w 190"/>
              <a:gd name="T31" fmla="*/ 160 h 190"/>
              <a:gd name="T32" fmla="*/ 85 w 190"/>
              <a:gd name="T33" fmla="*/ 182 h 190"/>
              <a:gd name="T34" fmla="*/ 109 w 190"/>
              <a:gd name="T35" fmla="*/ 154 h 190"/>
              <a:gd name="T36" fmla="*/ 125 w 190"/>
              <a:gd name="T37" fmla="*/ 148 h 190"/>
              <a:gd name="T38" fmla="*/ 150 w 190"/>
              <a:gd name="T39" fmla="*/ 163 h 190"/>
              <a:gd name="T40" fmla="*/ 147 w 190"/>
              <a:gd name="T41" fmla="*/ 127 h 190"/>
              <a:gd name="T42" fmla="*/ 153 w 190"/>
              <a:gd name="T43" fmla="*/ 111 h 190"/>
              <a:gd name="T44" fmla="*/ 182 w 190"/>
              <a:gd name="T45" fmla="*/ 104 h 190"/>
              <a:gd name="T46" fmla="*/ 154 w 190"/>
              <a:gd name="T47" fmla="*/ 80 h 190"/>
              <a:gd name="T48" fmla="*/ 148 w 190"/>
              <a:gd name="T49" fmla="*/ 65 h 190"/>
              <a:gd name="T50" fmla="*/ 163 w 190"/>
              <a:gd name="T51" fmla="*/ 40 h 190"/>
              <a:gd name="T52" fmla="*/ 127 w 190"/>
              <a:gd name="T53" fmla="*/ 43 h 190"/>
              <a:gd name="T54" fmla="*/ 111 w 190"/>
              <a:gd name="T55" fmla="*/ 36 h 190"/>
              <a:gd name="T56" fmla="*/ 104 w 190"/>
              <a:gd name="T57" fmla="*/ 8 h 190"/>
              <a:gd name="T58" fmla="*/ 81 w 190"/>
              <a:gd name="T59" fmla="*/ 35 h 190"/>
              <a:gd name="T60" fmla="*/ 65 w 190"/>
              <a:gd name="T61" fmla="*/ 41 h 190"/>
              <a:gd name="T62" fmla="*/ 40 w 190"/>
              <a:gd name="T63" fmla="*/ 26 h 190"/>
              <a:gd name="T64" fmla="*/ 43 w 190"/>
              <a:gd name="T65" fmla="*/ 63 h 190"/>
              <a:gd name="T66" fmla="*/ 36 w 190"/>
              <a:gd name="T67" fmla="*/ 78 h 190"/>
              <a:gd name="T68" fmla="*/ 8 w 190"/>
              <a:gd name="T69" fmla="*/ 85 h 190"/>
              <a:gd name="T70" fmla="*/ 35 w 190"/>
              <a:gd name="T71" fmla="*/ 109 h 190"/>
              <a:gd name="T72" fmla="*/ 42 w 190"/>
              <a:gd name="T73" fmla="*/ 124 h 190"/>
              <a:gd name="T74" fmla="*/ 27 w 190"/>
              <a:gd name="T75" fmla="*/ 149 h 190"/>
              <a:gd name="T76" fmla="*/ 63 w 190"/>
              <a:gd name="T77" fmla="*/ 147 h 190"/>
              <a:gd name="T78" fmla="*/ 78 w 190"/>
              <a:gd name="T79" fmla="*/ 153 h 190"/>
              <a:gd name="T80" fmla="*/ 85 w 190"/>
              <a:gd name="T81" fmla="*/ 182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0" h="190">
                <a:moveTo>
                  <a:pt x="111" y="190"/>
                </a:moveTo>
                <a:cubicBezTo>
                  <a:pt x="78" y="190"/>
                  <a:pt x="78" y="190"/>
                  <a:pt x="78" y="19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0" y="159"/>
                  <a:pt x="67" y="158"/>
                  <a:pt x="63" y="156"/>
                </a:cubicBezTo>
                <a:cubicBezTo>
                  <a:pt x="39" y="173"/>
                  <a:pt x="39" y="173"/>
                  <a:pt x="39" y="173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2" y="123"/>
                  <a:pt x="30" y="119"/>
                  <a:pt x="29" y="116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78"/>
                  <a:pt x="0" y="78"/>
                  <a:pt x="0" y="78"/>
                </a:cubicBezTo>
                <a:cubicBezTo>
                  <a:pt x="29" y="73"/>
                  <a:pt x="29" y="73"/>
                  <a:pt x="29" y="73"/>
                </a:cubicBezTo>
                <a:cubicBezTo>
                  <a:pt x="30" y="70"/>
                  <a:pt x="32" y="67"/>
                  <a:pt x="33" y="63"/>
                </a:cubicBezTo>
                <a:cubicBezTo>
                  <a:pt x="16" y="39"/>
                  <a:pt x="16" y="39"/>
                  <a:pt x="16" y="39"/>
                </a:cubicBezTo>
                <a:cubicBezTo>
                  <a:pt x="39" y="16"/>
                  <a:pt x="39" y="16"/>
                  <a:pt x="39" y="16"/>
                </a:cubicBezTo>
                <a:cubicBezTo>
                  <a:pt x="63" y="33"/>
                  <a:pt x="63" y="33"/>
                  <a:pt x="63" y="33"/>
                </a:cubicBezTo>
                <a:cubicBezTo>
                  <a:pt x="67" y="32"/>
                  <a:pt x="70" y="30"/>
                  <a:pt x="74" y="29"/>
                </a:cubicBezTo>
                <a:cubicBezTo>
                  <a:pt x="78" y="0"/>
                  <a:pt x="78" y="0"/>
                  <a:pt x="78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20" y="30"/>
                  <a:pt x="123" y="32"/>
                  <a:pt x="126" y="33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56" y="63"/>
                  <a:pt x="156" y="63"/>
                  <a:pt x="156" y="63"/>
                </a:cubicBezTo>
                <a:cubicBezTo>
                  <a:pt x="158" y="67"/>
                  <a:pt x="159" y="70"/>
                  <a:pt x="160" y="73"/>
                </a:cubicBezTo>
                <a:cubicBezTo>
                  <a:pt x="190" y="78"/>
                  <a:pt x="190" y="78"/>
                  <a:pt x="190" y="78"/>
                </a:cubicBezTo>
                <a:cubicBezTo>
                  <a:pt x="190" y="111"/>
                  <a:pt x="190" y="111"/>
                  <a:pt x="190" y="111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59" y="119"/>
                  <a:pt x="158" y="123"/>
                  <a:pt x="156" y="126"/>
                </a:cubicBezTo>
                <a:cubicBezTo>
                  <a:pt x="174" y="150"/>
                  <a:pt x="174" y="150"/>
                  <a:pt x="174" y="150"/>
                </a:cubicBezTo>
                <a:cubicBezTo>
                  <a:pt x="150" y="173"/>
                  <a:pt x="150" y="173"/>
                  <a:pt x="150" y="173"/>
                </a:cubicBezTo>
                <a:cubicBezTo>
                  <a:pt x="126" y="156"/>
                  <a:pt x="126" y="156"/>
                  <a:pt x="126" y="156"/>
                </a:cubicBezTo>
                <a:cubicBezTo>
                  <a:pt x="123" y="158"/>
                  <a:pt x="120" y="159"/>
                  <a:pt x="116" y="160"/>
                </a:cubicBezTo>
                <a:lnTo>
                  <a:pt x="111" y="190"/>
                </a:lnTo>
                <a:close/>
                <a:moveTo>
                  <a:pt x="85" y="182"/>
                </a:moveTo>
                <a:cubicBezTo>
                  <a:pt x="104" y="182"/>
                  <a:pt x="104" y="182"/>
                  <a:pt x="104" y="182"/>
                </a:cubicBezTo>
                <a:cubicBezTo>
                  <a:pt x="109" y="154"/>
                  <a:pt x="109" y="154"/>
                  <a:pt x="109" y="154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6" y="152"/>
                  <a:pt x="120" y="150"/>
                  <a:pt x="125" y="148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50" y="163"/>
                  <a:pt x="150" y="163"/>
                  <a:pt x="150" y="163"/>
                </a:cubicBezTo>
                <a:cubicBezTo>
                  <a:pt x="163" y="149"/>
                  <a:pt x="163" y="149"/>
                  <a:pt x="163" y="149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50" y="120"/>
                  <a:pt x="152" y="116"/>
                  <a:pt x="153" y="111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182" y="85"/>
                  <a:pt x="182" y="85"/>
                  <a:pt x="182" y="85"/>
                </a:cubicBezTo>
                <a:cubicBezTo>
                  <a:pt x="154" y="80"/>
                  <a:pt x="154" y="80"/>
                  <a:pt x="154" y="80"/>
                </a:cubicBezTo>
                <a:cubicBezTo>
                  <a:pt x="153" y="78"/>
                  <a:pt x="153" y="78"/>
                  <a:pt x="153" y="78"/>
                </a:cubicBezTo>
                <a:cubicBezTo>
                  <a:pt x="152" y="73"/>
                  <a:pt x="150" y="69"/>
                  <a:pt x="148" y="65"/>
                </a:cubicBezTo>
                <a:cubicBezTo>
                  <a:pt x="147" y="63"/>
                  <a:pt x="147" y="63"/>
                  <a:pt x="147" y="63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50" y="26"/>
                  <a:pt x="150" y="26"/>
                  <a:pt x="150" y="26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0" y="39"/>
                  <a:pt x="116" y="37"/>
                  <a:pt x="111" y="36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4" y="8"/>
                  <a:pt x="104" y="8"/>
                  <a:pt x="104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1" y="35"/>
                  <a:pt x="81" y="35"/>
                  <a:pt x="81" y="35"/>
                </a:cubicBezTo>
                <a:cubicBezTo>
                  <a:pt x="78" y="36"/>
                  <a:pt x="78" y="36"/>
                  <a:pt x="78" y="36"/>
                </a:cubicBezTo>
                <a:cubicBezTo>
                  <a:pt x="74" y="37"/>
                  <a:pt x="69" y="39"/>
                  <a:pt x="65" y="41"/>
                </a:cubicBezTo>
                <a:cubicBezTo>
                  <a:pt x="63" y="43"/>
                  <a:pt x="63" y="43"/>
                  <a:pt x="63" y="43"/>
                </a:cubicBezTo>
                <a:cubicBezTo>
                  <a:pt x="40" y="26"/>
                  <a:pt x="40" y="26"/>
                  <a:pt x="40" y="26"/>
                </a:cubicBezTo>
                <a:cubicBezTo>
                  <a:pt x="27" y="40"/>
                  <a:pt x="27" y="40"/>
                  <a:pt x="27" y="40"/>
                </a:cubicBezTo>
                <a:cubicBezTo>
                  <a:pt x="43" y="63"/>
                  <a:pt x="43" y="63"/>
                  <a:pt x="43" y="63"/>
                </a:cubicBezTo>
                <a:cubicBezTo>
                  <a:pt x="42" y="65"/>
                  <a:pt x="42" y="65"/>
                  <a:pt x="42" y="65"/>
                </a:cubicBezTo>
                <a:cubicBezTo>
                  <a:pt x="39" y="69"/>
                  <a:pt x="37" y="74"/>
                  <a:pt x="36" y="78"/>
                </a:cubicBezTo>
                <a:cubicBezTo>
                  <a:pt x="35" y="80"/>
                  <a:pt x="35" y="80"/>
                  <a:pt x="35" y="80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104"/>
                  <a:pt x="8" y="104"/>
                  <a:pt x="8" y="104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7" y="116"/>
                  <a:pt x="39" y="120"/>
                  <a:pt x="42" y="124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40" y="163"/>
                  <a:pt x="40" y="163"/>
                  <a:pt x="40" y="163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5" y="148"/>
                  <a:pt x="65" y="148"/>
                  <a:pt x="65" y="148"/>
                </a:cubicBezTo>
                <a:cubicBezTo>
                  <a:pt x="69" y="150"/>
                  <a:pt x="74" y="152"/>
                  <a:pt x="78" y="153"/>
                </a:cubicBezTo>
                <a:cubicBezTo>
                  <a:pt x="81" y="154"/>
                  <a:pt x="81" y="154"/>
                  <a:pt x="81" y="154"/>
                </a:cubicBezTo>
                <a:lnTo>
                  <a:pt x="85" y="182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1" name="Freeform 63">
            <a:extLst>
              <a:ext uri="{FF2B5EF4-FFF2-40B4-BE49-F238E27FC236}">
                <a16:creationId xmlns:a16="http://schemas.microsoft.com/office/drawing/2014/main" id="{8AB2A240-0D05-4386-9411-CC6D00BAFCBA}"/>
              </a:ext>
            </a:extLst>
          </p:cNvPr>
          <p:cNvSpPr>
            <a:spLocks noEditPoints="1"/>
          </p:cNvSpPr>
          <p:nvPr/>
        </p:nvSpPr>
        <p:spPr bwMode="auto">
          <a:xfrm>
            <a:off x="4795838" y="1714501"/>
            <a:ext cx="120650" cy="120650"/>
          </a:xfrm>
          <a:custGeom>
            <a:avLst/>
            <a:gdLst>
              <a:gd name="T0" fmla="*/ 28 w 56"/>
              <a:gd name="T1" fmla="*/ 56 h 56"/>
              <a:gd name="T2" fmla="*/ 0 w 56"/>
              <a:gd name="T3" fmla="*/ 28 h 56"/>
              <a:gd name="T4" fmla="*/ 28 w 56"/>
              <a:gd name="T5" fmla="*/ 0 h 56"/>
              <a:gd name="T6" fmla="*/ 56 w 56"/>
              <a:gd name="T7" fmla="*/ 28 h 56"/>
              <a:gd name="T8" fmla="*/ 28 w 56"/>
              <a:gd name="T9" fmla="*/ 56 h 56"/>
              <a:gd name="T10" fmla="*/ 28 w 56"/>
              <a:gd name="T11" fmla="*/ 4 h 56"/>
              <a:gd name="T12" fmla="*/ 4 w 56"/>
              <a:gd name="T13" fmla="*/ 28 h 56"/>
              <a:gd name="T14" fmla="*/ 28 w 56"/>
              <a:gd name="T15" fmla="*/ 52 h 56"/>
              <a:gd name="T16" fmla="*/ 52 w 56"/>
              <a:gd name="T17" fmla="*/ 28 h 56"/>
              <a:gd name="T18" fmla="*/ 28 w 56"/>
              <a:gd name="T19" fmla="*/ 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56"/>
                </a:moveTo>
                <a:cubicBezTo>
                  <a:pt x="12" y="56"/>
                  <a:pt x="0" y="43"/>
                  <a:pt x="0" y="28"/>
                </a:cubicBezTo>
                <a:cubicBezTo>
                  <a:pt x="0" y="12"/>
                  <a:pt x="12" y="0"/>
                  <a:pt x="28" y="0"/>
                </a:cubicBezTo>
                <a:cubicBezTo>
                  <a:pt x="43" y="0"/>
                  <a:pt x="56" y="12"/>
                  <a:pt x="56" y="28"/>
                </a:cubicBezTo>
                <a:cubicBezTo>
                  <a:pt x="56" y="43"/>
                  <a:pt x="43" y="56"/>
                  <a:pt x="28" y="56"/>
                </a:cubicBezTo>
                <a:close/>
                <a:moveTo>
                  <a:pt x="28" y="4"/>
                </a:moveTo>
                <a:cubicBezTo>
                  <a:pt x="15" y="4"/>
                  <a:pt x="4" y="14"/>
                  <a:pt x="4" y="28"/>
                </a:cubicBezTo>
                <a:cubicBezTo>
                  <a:pt x="4" y="41"/>
                  <a:pt x="15" y="52"/>
                  <a:pt x="28" y="52"/>
                </a:cubicBezTo>
                <a:cubicBezTo>
                  <a:pt x="41" y="52"/>
                  <a:pt x="52" y="41"/>
                  <a:pt x="52" y="28"/>
                </a:cubicBezTo>
                <a:cubicBezTo>
                  <a:pt x="52" y="14"/>
                  <a:pt x="41" y="4"/>
                  <a:pt x="28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2" name="Freeform 64">
            <a:extLst>
              <a:ext uri="{FF2B5EF4-FFF2-40B4-BE49-F238E27FC236}">
                <a16:creationId xmlns:a16="http://schemas.microsoft.com/office/drawing/2014/main" id="{DB2DC765-B774-4626-A47E-6D10097B04FC}"/>
              </a:ext>
            </a:extLst>
          </p:cNvPr>
          <p:cNvSpPr>
            <a:spLocks noEditPoints="1"/>
          </p:cNvSpPr>
          <p:nvPr/>
        </p:nvSpPr>
        <p:spPr bwMode="auto">
          <a:xfrm>
            <a:off x="5483226" y="1565276"/>
            <a:ext cx="395288" cy="393700"/>
          </a:xfrm>
          <a:custGeom>
            <a:avLst/>
            <a:gdLst>
              <a:gd name="T0" fmla="*/ 77 w 183"/>
              <a:gd name="T1" fmla="*/ 165 h 182"/>
              <a:gd name="T2" fmla="*/ 46 w 183"/>
              <a:gd name="T3" fmla="*/ 171 h 182"/>
              <a:gd name="T4" fmla="*/ 35 w 183"/>
              <a:gd name="T5" fmla="*/ 164 h 182"/>
              <a:gd name="T6" fmla="*/ 29 w 183"/>
              <a:gd name="T7" fmla="*/ 133 h 182"/>
              <a:gd name="T8" fmla="*/ 18 w 183"/>
              <a:gd name="T9" fmla="*/ 106 h 182"/>
              <a:gd name="T10" fmla="*/ 0 w 183"/>
              <a:gd name="T11" fmla="*/ 80 h 182"/>
              <a:gd name="T12" fmla="*/ 3 w 183"/>
              <a:gd name="T13" fmla="*/ 67 h 182"/>
              <a:gd name="T14" fmla="*/ 29 w 183"/>
              <a:gd name="T15" fmla="*/ 49 h 182"/>
              <a:gd name="T16" fmla="*/ 49 w 183"/>
              <a:gd name="T17" fmla="*/ 29 h 182"/>
              <a:gd name="T18" fmla="*/ 67 w 183"/>
              <a:gd name="T19" fmla="*/ 3 h 182"/>
              <a:gd name="T20" fmla="*/ 80 w 183"/>
              <a:gd name="T21" fmla="*/ 0 h 182"/>
              <a:gd name="T22" fmla="*/ 107 w 183"/>
              <a:gd name="T23" fmla="*/ 17 h 182"/>
              <a:gd name="T24" fmla="*/ 133 w 183"/>
              <a:gd name="T25" fmla="*/ 28 h 182"/>
              <a:gd name="T26" fmla="*/ 164 w 183"/>
              <a:gd name="T27" fmla="*/ 35 h 182"/>
              <a:gd name="T28" fmla="*/ 171 w 183"/>
              <a:gd name="T29" fmla="*/ 46 h 182"/>
              <a:gd name="T30" fmla="*/ 165 w 183"/>
              <a:gd name="T31" fmla="*/ 77 h 182"/>
              <a:gd name="T32" fmla="*/ 165 w 183"/>
              <a:gd name="T33" fmla="*/ 106 h 182"/>
              <a:gd name="T34" fmla="*/ 171 w 183"/>
              <a:gd name="T35" fmla="*/ 136 h 182"/>
              <a:gd name="T36" fmla="*/ 164 w 183"/>
              <a:gd name="T37" fmla="*/ 148 h 182"/>
              <a:gd name="T38" fmla="*/ 133 w 183"/>
              <a:gd name="T39" fmla="*/ 154 h 182"/>
              <a:gd name="T40" fmla="*/ 107 w 183"/>
              <a:gd name="T41" fmla="*/ 165 h 182"/>
              <a:gd name="T42" fmla="*/ 87 w 183"/>
              <a:gd name="T43" fmla="*/ 174 h 182"/>
              <a:gd name="T44" fmla="*/ 102 w 183"/>
              <a:gd name="T45" fmla="*/ 158 h 182"/>
              <a:gd name="T46" fmla="*/ 119 w 183"/>
              <a:gd name="T47" fmla="*/ 170 h 182"/>
              <a:gd name="T48" fmla="*/ 127 w 183"/>
              <a:gd name="T49" fmla="*/ 149 h 182"/>
              <a:gd name="T50" fmla="*/ 147 w 183"/>
              <a:gd name="T51" fmla="*/ 153 h 182"/>
              <a:gd name="T52" fmla="*/ 146 w 183"/>
              <a:gd name="T53" fmla="*/ 131 h 182"/>
              <a:gd name="T54" fmla="*/ 167 w 183"/>
              <a:gd name="T55" fmla="*/ 127 h 182"/>
              <a:gd name="T56" fmla="*/ 157 w 183"/>
              <a:gd name="T57" fmla="*/ 107 h 182"/>
              <a:gd name="T58" fmla="*/ 175 w 183"/>
              <a:gd name="T59" fmla="*/ 96 h 182"/>
              <a:gd name="T60" fmla="*/ 158 w 183"/>
              <a:gd name="T61" fmla="*/ 81 h 182"/>
              <a:gd name="T62" fmla="*/ 170 w 183"/>
              <a:gd name="T63" fmla="*/ 64 h 182"/>
              <a:gd name="T64" fmla="*/ 149 w 183"/>
              <a:gd name="T65" fmla="*/ 56 h 182"/>
              <a:gd name="T66" fmla="*/ 154 w 183"/>
              <a:gd name="T67" fmla="*/ 36 h 182"/>
              <a:gd name="T68" fmla="*/ 131 w 183"/>
              <a:gd name="T69" fmla="*/ 37 h 182"/>
              <a:gd name="T70" fmla="*/ 128 w 183"/>
              <a:gd name="T71" fmla="*/ 16 h 182"/>
              <a:gd name="T72" fmla="*/ 107 w 183"/>
              <a:gd name="T73" fmla="*/ 26 h 182"/>
              <a:gd name="T74" fmla="*/ 96 w 183"/>
              <a:gd name="T75" fmla="*/ 8 h 182"/>
              <a:gd name="T76" fmla="*/ 81 w 183"/>
              <a:gd name="T77" fmla="*/ 25 h 182"/>
              <a:gd name="T78" fmla="*/ 64 w 183"/>
              <a:gd name="T79" fmla="*/ 13 h 182"/>
              <a:gd name="T80" fmla="*/ 57 w 183"/>
              <a:gd name="T81" fmla="*/ 34 h 182"/>
              <a:gd name="T82" fmla="*/ 36 w 183"/>
              <a:gd name="T83" fmla="*/ 29 h 182"/>
              <a:gd name="T84" fmla="*/ 37 w 183"/>
              <a:gd name="T85" fmla="*/ 51 h 182"/>
              <a:gd name="T86" fmla="*/ 16 w 183"/>
              <a:gd name="T87" fmla="*/ 55 h 182"/>
              <a:gd name="T88" fmla="*/ 26 w 183"/>
              <a:gd name="T89" fmla="*/ 75 h 182"/>
              <a:gd name="T90" fmla="*/ 8 w 183"/>
              <a:gd name="T91" fmla="*/ 87 h 182"/>
              <a:gd name="T92" fmla="*/ 25 w 183"/>
              <a:gd name="T93" fmla="*/ 102 h 182"/>
              <a:gd name="T94" fmla="*/ 13 w 183"/>
              <a:gd name="T95" fmla="*/ 119 h 182"/>
              <a:gd name="T96" fmla="*/ 34 w 183"/>
              <a:gd name="T97" fmla="*/ 126 h 182"/>
              <a:gd name="T98" fmla="*/ 29 w 183"/>
              <a:gd name="T99" fmla="*/ 147 h 182"/>
              <a:gd name="T100" fmla="*/ 52 w 183"/>
              <a:gd name="T101" fmla="*/ 146 h 182"/>
              <a:gd name="T102" fmla="*/ 55 w 183"/>
              <a:gd name="T103" fmla="*/ 166 h 182"/>
              <a:gd name="T104" fmla="*/ 76 w 183"/>
              <a:gd name="T105" fmla="*/ 157 h 182"/>
              <a:gd name="T106" fmla="*/ 87 w 183"/>
              <a:gd name="T107" fmla="*/ 174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3" h="182">
                <a:moveTo>
                  <a:pt x="103" y="182"/>
                </a:moveTo>
                <a:cubicBezTo>
                  <a:pt x="80" y="182"/>
                  <a:pt x="80" y="182"/>
                  <a:pt x="80" y="182"/>
                </a:cubicBezTo>
                <a:cubicBezTo>
                  <a:pt x="77" y="165"/>
                  <a:pt x="77" y="165"/>
                  <a:pt x="77" y="165"/>
                </a:cubicBezTo>
                <a:cubicBezTo>
                  <a:pt x="77" y="165"/>
                  <a:pt x="77" y="165"/>
                  <a:pt x="77" y="165"/>
                </a:cubicBezTo>
                <a:cubicBezTo>
                  <a:pt x="67" y="180"/>
                  <a:pt x="67" y="180"/>
                  <a:pt x="67" y="180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0" y="154"/>
                  <a:pt x="50" y="154"/>
                  <a:pt x="49" y="154"/>
                </a:cubicBezTo>
                <a:cubicBezTo>
                  <a:pt x="35" y="164"/>
                  <a:pt x="35" y="164"/>
                  <a:pt x="35" y="164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3" y="116"/>
                  <a:pt x="3" y="116"/>
                  <a:pt x="3" y="11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80"/>
                  <a:pt x="0" y="80"/>
                  <a:pt x="0" y="80"/>
                </a:cubicBezTo>
                <a:cubicBezTo>
                  <a:pt x="18" y="77"/>
                  <a:pt x="18" y="77"/>
                  <a:pt x="18" y="77"/>
                </a:cubicBezTo>
                <a:cubicBezTo>
                  <a:pt x="18" y="77"/>
                  <a:pt x="18" y="76"/>
                  <a:pt x="18" y="76"/>
                </a:cubicBezTo>
                <a:cubicBezTo>
                  <a:pt x="3" y="67"/>
                  <a:pt x="3" y="67"/>
                  <a:pt x="3" y="67"/>
                </a:cubicBezTo>
                <a:cubicBezTo>
                  <a:pt x="12" y="46"/>
                  <a:pt x="12" y="46"/>
                  <a:pt x="12" y="46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49"/>
                  <a:pt x="29" y="49"/>
                  <a:pt x="29" y="49"/>
                </a:cubicBezTo>
                <a:cubicBezTo>
                  <a:pt x="19" y="35"/>
                  <a:pt x="19" y="35"/>
                  <a:pt x="19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49" y="29"/>
                  <a:pt x="49" y="29"/>
                  <a:pt x="49" y="29"/>
                </a:cubicBezTo>
                <a:cubicBezTo>
                  <a:pt x="50" y="29"/>
                  <a:pt x="50" y="28"/>
                  <a:pt x="50" y="28"/>
                </a:cubicBezTo>
                <a:cubicBezTo>
                  <a:pt x="46" y="11"/>
                  <a:pt x="46" y="11"/>
                  <a:pt x="46" y="11"/>
                </a:cubicBezTo>
                <a:cubicBezTo>
                  <a:pt x="67" y="3"/>
                  <a:pt x="67" y="3"/>
                  <a:pt x="67" y="3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80" y="0"/>
                  <a:pt x="80" y="0"/>
                  <a:pt x="80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6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16" y="3"/>
                  <a:pt x="116" y="3"/>
                  <a:pt x="116" y="3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9"/>
                  <a:pt x="134" y="29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64" y="35"/>
                  <a:pt x="164" y="35"/>
                  <a:pt x="164" y="35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4" y="49"/>
                  <a:pt x="154" y="49"/>
                  <a:pt x="154" y="50"/>
                </a:cubicBezTo>
                <a:cubicBezTo>
                  <a:pt x="171" y="46"/>
                  <a:pt x="171" y="46"/>
                  <a:pt x="171" y="46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165" y="76"/>
                  <a:pt x="165" y="77"/>
                  <a:pt x="165" y="77"/>
                </a:cubicBezTo>
                <a:cubicBezTo>
                  <a:pt x="183" y="80"/>
                  <a:pt x="183" y="80"/>
                  <a:pt x="183" y="80"/>
                </a:cubicBezTo>
                <a:cubicBezTo>
                  <a:pt x="183" y="102"/>
                  <a:pt x="183" y="102"/>
                  <a:pt x="183" y="102"/>
                </a:cubicBezTo>
                <a:cubicBezTo>
                  <a:pt x="165" y="106"/>
                  <a:pt x="165" y="106"/>
                  <a:pt x="165" y="106"/>
                </a:cubicBezTo>
                <a:cubicBezTo>
                  <a:pt x="165" y="106"/>
                  <a:pt x="165" y="106"/>
                  <a:pt x="165" y="10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71" y="136"/>
                  <a:pt x="171" y="136"/>
                  <a:pt x="171" y="136"/>
                </a:cubicBezTo>
                <a:cubicBezTo>
                  <a:pt x="154" y="133"/>
                  <a:pt x="154" y="133"/>
                  <a:pt x="154" y="133"/>
                </a:cubicBezTo>
                <a:cubicBezTo>
                  <a:pt x="154" y="133"/>
                  <a:pt x="154" y="133"/>
                  <a:pt x="154" y="133"/>
                </a:cubicBezTo>
                <a:cubicBezTo>
                  <a:pt x="164" y="148"/>
                  <a:pt x="164" y="148"/>
                  <a:pt x="164" y="148"/>
                </a:cubicBezTo>
                <a:cubicBezTo>
                  <a:pt x="148" y="164"/>
                  <a:pt x="148" y="164"/>
                  <a:pt x="148" y="16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33" y="154"/>
                  <a:pt x="133" y="154"/>
                  <a:pt x="133" y="154"/>
                </a:cubicBezTo>
                <a:cubicBezTo>
                  <a:pt x="137" y="171"/>
                  <a:pt x="137" y="171"/>
                  <a:pt x="137" y="171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07" y="165"/>
                  <a:pt x="107" y="165"/>
                  <a:pt x="107" y="165"/>
                </a:cubicBezTo>
                <a:cubicBezTo>
                  <a:pt x="106" y="165"/>
                  <a:pt x="106" y="165"/>
                  <a:pt x="106" y="165"/>
                </a:cubicBezTo>
                <a:lnTo>
                  <a:pt x="103" y="182"/>
                </a:lnTo>
                <a:close/>
                <a:moveTo>
                  <a:pt x="87" y="174"/>
                </a:moveTo>
                <a:cubicBezTo>
                  <a:pt x="96" y="174"/>
                  <a:pt x="96" y="174"/>
                  <a:pt x="96" y="174"/>
                </a:cubicBezTo>
                <a:cubicBezTo>
                  <a:pt x="99" y="158"/>
                  <a:pt x="99" y="158"/>
                  <a:pt x="99" y="158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4" y="157"/>
                  <a:pt x="106" y="157"/>
                  <a:pt x="107" y="157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28" y="166"/>
                  <a:pt x="128" y="166"/>
                  <a:pt x="128" y="166"/>
                </a:cubicBezTo>
                <a:cubicBezTo>
                  <a:pt x="124" y="150"/>
                  <a:pt x="124" y="150"/>
                  <a:pt x="124" y="150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8" y="148"/>
                  <a:pt x="130" y="147"/>
                  <a:pt x="131" y="146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7" y="129"/>
                  <a:pt x="148" y="128"/>
                  <a:pt x="149" y="126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70" y="119"/>
                  <a:pt x="170" y="119"/>
                  <a:pt x="170" y="119"/>
                </a:cubicBezTo>
                <a:cubicBezTo>
                  <a:pt x="156" y="110"/>
                  <a:pt x="156" y="110"/>
                  <a:pt x="156" y="110"/>
                </a:cubicBezTo>
                <a:cubicBezTo>
                  <a:pt x="157" y="107"/>
                  <a:pt x="157" y="107"/>
                  <a:pt x="157" y="107"/>
                </a:cubicBezTo>
                <a:cubicBezTo>
                  <a:pt x="157" y="105"/>
                  <a:pt x="158" y="103"/>
                  <a:pt x="158" y="102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75" y="96"/>
                  <a:pt x="175" y="96"/>
                  <a:pt x="175" y="96"/>
                </a:cubicBezTo>
                <a:cubicBezTo>
                  <a:pt x="175" y="87"/>
                  <a:pt x="175" y="87"/>
                  <a:pt x="175" y="87"/>
                </a:cubicBezTo>
                <a:cubicBezTo>
                  <a:pt x="158" y="84"/>
                  <a:pt x="158" y="84"/>
                  <a:pt x="158" y="84"/>
                </a:cubicBezTo>
                <a:cubicBezTo>
                  <a:pt x="158" y="81"/>
                  <a:pt x="158" y="81"/>
                  <a:pt x="158" y="81"/>
                </a:cubicBezTo>
                <a:cubicBezTo>
                  <a:pt x="158" y="79"/>
                  <a:pt x="157" y="77"/>
                  <a:pt x="157" y="75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70" y="64"/>
                  <a:pt x="170" y="64"/>
                  <a:pt x="170" y="64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51" y="59"/>
                  <a:pt x="151" y="59"/>
                  <a:pt x="151" y="59"/>
                </a:cubicBezTo>
                <a:cubicBezTo>
                  <a:pt x="149" y="56"/>
                  <a:pt x="149" y="56"/>
                  <a:pt x="149" y="56"/>
                </a:cubicBezTo>
                <a:cubicBezTo>
                  <a:pt x="148" y="55"/>
                  <a:pt x="147" y="53"/>
                  <a:pt x="146" y="51"/>
                </a:cubicBezTo>
                <a:cubicBezTo>
                  <a:pt x="144" y="49"/>
                  <a:pt x="144" y="49"/>
                  <a:pt x="144" y="49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0" y="36"/>
                  <a:pt x="128" y="35"/>
                  <a:pt x="127" y="34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0" y="26"/>
                  <a:pt x="110" y="26"/>
                  <a:pt x="110" y="26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6" y="25"/>
                  <a:pt x="104" y="25"/>
                  <a:pt x="102" y="25"/>
                </a:cubicBezTo>
                <a:cubicBezTo>
                  <a:pt x="99" y="24"/>
                  <a:pt x="99" y="24"/>
                  <a:pt x="99" y="24"/>
                </a:cubicBezTo>
                <a:cubicBezTo>
                  <a:pt x="96" y="8"/>
                  <a:pt x="96" y="8"/>
                  <a:pt x="96" y="8"/>
                </a:cubicBezTo>
                <a:cubicBezTo>
                  <a:pt x="87" y="8"/>
                  <a:pt x="87" y="8"/>
                  <a:pt x="87" y="8"/>
                </a:cubicBezTo>
                <a:cubicBezTo>
                  <a:pt x="84" y="24"/>
                  <a:pt x="84" y="24"/>
                  <a:pt x="84" y="24"/>
                </a:cubicBezTo>
                <a:cubicBezTo>
                  <a:pt x="81" y="25"/>
                  <a:pt x="81" y="25"/>
                  <a:pt x="81" y="25"/>
                </a:cubicBezTo>
                <a:cubicBezTo>
                  <a:pt x="79" y="25"/>
                  <a:pt x="77" y="25"/>
                  <a:pt x="76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64" y="13"/>
                  <a:pt x="64" y="13"/>
                  <a:pt x="64" y="13"/>
                </a:cubicBezTo>
                <a:cubicBezTo>
                  <a:pt x="55" y="16"/>
                  <a:pt x="55" y="16"/>
                  <a:pt x="55" y="16"/>
                </a:cubicBezTo>
                <a:cubicBezTo>
                  <a:pt x="59" y="32"/>
                  <a:pt x="59" y="32"/>
                  <a:pt x="59" y="32"/>
                </a:cubicBezTo>
                <a:cubicBezTo>
                  <a:pt x="57" y="34"/>
                  <a:pt x="57" y="34"/>
                  <a:pt x="57" y="34"/>
                </a:cubicBezTo>
                <a:cubicBezTo>
                  <a:pt x="55" y="35"/>
                  <a:pt x="53" y="36"/>
                  <a:pt x="52" y="37"/>
                </a:cubicBezTo>
                <a:cubicBezTo>
                  <a:pt x="50" y="39"/>
                  <a:pt x="50" y="39"/>
                  <a:pt x="50" y="39"/>
                </a:cubicBezTo>
                <a:cubicBezTo>
                  <a:pt x="36" y="29"/>
                  <a:pt x="36" y="29"/>
                  <a:pt x="36" y="29"/>
                </a:cubicBezTo>
                <a:cubicBezTo>
                  <a:pt x="29" y="36"/>
                  <a:pt x="29" y="36"/>
                  <a:pt x="29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37" y="51"/>
                  <a:pt x="37" y="51"/>
                  <a:pt x="37" y="51"/>
                </a:cubicBezTo>
                <a:cubicBezTo>
                  <a:pt x="36" y="53"/>
                  <a:pt x="35" y="55"/>
                  <a:pt x="34" y="56"/>
                </a:cubicBezTo>
                <a:cubicBezTo>
                  <a:pt x="33" y="59"/>
                  <a:pt x="33" y="59"/>
                  <a:pt x="33" y="59"/>
                </a:cubicBezTo>
                <a:cubicBezTo>
                  <a:pt x="16" y="55"/>
                  <a:pt x="16" y="55"/>
                  <a:pt x="16" y="55"/>
                </a:cubicBezTo>
                <a:cubicBezTo>
                  <a:pt x="13" y="64"/>
                  <a:pt x="13" y="64"/>
                  <a:pt x="13" y="64"/>
                </a:cubicBezTo>
                <a:cubicBezTo>
                  <a:pt x="27" y="72"/>
                  <a:pt x="27" y="72"/>
                  <a:pt x="27" y="72"/>
                </a:cubicBezTo>
                <a:cubicBezTo>
                  <a:pt x="26" y="75"/>
                  <a:pt x="26" y="75"/>
                  <a:pt x="26" y="75"/>
                </a:cubicBezTo>
                <a:cubicBezTo>
                  <a:pt x="26" y="77"/>
                  <a:pt x="25" y="79"/>
                  <a:pt x="25" y="81"/>
                </a:cubicBezTo>
                <a:cubicBezTo>
                  <a:pt x="25" y="84"/>
                  <a:pt x="25" y="84"/>
                  <a:pt x="25" y="84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96"/>
                  <a:pt x="8" y="96"/>
                  <a:pt x="8" y="96"/>
                </a:cubicBezTo>
                <a:cubicBezTo>
                  <a:pt x="25" y="99"/>
                  <a:pt x="25" y="99"/>
                  <a:pt x="25" y="99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5" y="103"/>
                  <a:pt x="26" y="105"/>
                  <a:pt x="26" y="107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5" y="128"/>
                  <a:pt x="36" y="129"/>
                  <a:pt x="37" y="131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50" y="144"/>
                  <a:pt x="50" y="144"/>
                  <a:pt x="50" y="144"/>
                </a:cubicBezTo>
                <a:cubicBezTo>
                  <a:pt x="52" y="146"/>
                  <a:pt x="52" y="146"/>
                  <a:pt x="52" y="146"/>
                </a:cubicBezTo>
                <a:cubicBezTo>
                  <a:pt x="53" y="147"/>
                  <a:pt x="55" y="148"/>
                  <a:pt x="56" y="149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55" y="166"/>
                  <a:pt x="55" y="166"/>
                  <a:pt x="55" y="166"/>
                </a:cubicBezTo>
                <a:cubicBezTo>
                  <a:pt x="64" y="170"/>
                  <a:pt x="64" y="170"/>
                  <a:pt x="64" y="170"/>
                </a:cubicBezTo>
                <a:cubicBezTo>
                  <a:pt x="73" y="156"/>
                  <a:pt x="73" y="156"/>
                  <a:pt x="73" y="156"/>
                </a:cubicBezTo>
                <a:cubicBezTo>
                  <a:pt x="76" y="157"/>
                  <a:pt x="76" y="157"/>
                  <a:pt x="76" y="157"/>
                </a:cubicBezTo>
                <a:cubicBezTo>
                  <a:pt x="77" y="157"/>
                  <a:pt x="79" y="157"/>
                  <a:pt x="81" y="158"/>
                </a:cubicBezTo>
                <a:cubicBezTo>
                  <a:pt x="84" y="158"/>
                  <a:pt x="84" y="158"/>
                  <a:pt x="84" y="158"/>
                </a:cubicBezTo>
                <a:lnTo>
                  <a:pt x="87" y="17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3" name="Freeform 65">
            <a:extLst>
              <a:ext uri="{FF2B5EF4-FFF2-40B4-BE49-F238E27FC236}">
                <a16:creationId xmlns:a16="http://schemas.microsoft.com/office/drawing/2014/main" id="{A40470AB-0BB9-496F-B57F-FBF29B6DEC13}"/>
              </a:ext>
            </a:extLst>
          </p:cNvPr>
          <p:cNvSpPr>
            <a:spLocks noEditPoints="1"/>
          </p:cNvSpPr>
          <p:nvPr/>
        </p:nvSpPr>
        <p:spPr bwMode="auto">
          <a:xfrm>
            <a:off x="5602288" y="1684338"/>
            <a:ext cx="157163" cy="157163"/>
          </a:xfrm>
          <a:custGeom>
            <a:avLst/>
            <a:gdLst>
              <a:gd name="T0" fmla="*/ 37 w 73"/>
              <a:gd name="T1" fmla="*/ 73 h 73"/>
              <a:gd name="T2" fmla="*/ 0 w 73"/>
              <a:gd name="T3" fmla="*/ 36 h 73"/>
              <a:gd name="T4" fmla="*/ 37 w 73"/>
              <a:gd name="T5" fmla="*/ 0 h 73"/>
              <a:gd name="T6" fmla="*/ 73 w 73"/>
              <a:gd name="T7" fmla="*/ 36 h 73"/>
              <a:gd name="T8" fmla="*/ 37 w 73"/>
              <a:gd name="T9" fmla="*/ 73 h 73"/>
              <a:gd name="T10" fmla="*/ 37 w 73"/>
              <a:gd name="T11" fmla="*/ 4 h 73"/>
              <a:gd name="T12" fmla="*/ 4 w 73"/>
              <a:gd name="T13" fmla="*/ 36 h 73"/>
              <a:gd name="T14" fmla="*/ 37 w 73"/>
              <a:gd name="T15" fmla="*/ 69 h 73"/>
              <a:gd name="T16" fmla="*/ 69 w 73"/>
              <a:gd name="T17" fmla="*/ 36 h 73"/>
              <a:gd name="T18" fmla="*/ 37 w 73"/>
              <a:gd name="T19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3" h="73">
                <a:moveTo>
                  <a:pt x="37" y="73"/>
                </a:moveTo>
                <a:cubicBezTo>
                  <a:pt x="16" y="73"/>
                  <a:pt x="0" y="56"/>
                  <a:pt x="0" y="36"/>
                </a:cubicBezTo>
                <a:cubicBezTo>
                  <a:pt x="0" y="16"/>
                  <a:pt x="16" y="0"/>
                  <a:pt x="37" y="0"/>
                </a:cubicBezTo>
                <a:cubicBezTo>
                  <a:pt x="57" y="0"/>
                  <a:pt x="73" y="16"/>
                  <a:pt x="73" y="36"/>
                </a:cubicBezTo>
                <a:cubicBezTo>
                  <a:pt x="73" y="56"/>
                  <a:pt x="57" y="73"/>
                  <a:pt x="37" y="73"/>
                </a:cubicBezTo>
                <a:close/>
                <a:moveTo>
                  <a:pt x="37" y="4"/>
                </a:moveTo>
                <a:cubicBezTo>
                  <a:pt x="19" y="4"/>
                  <a:pt x="4" y="18"/>
                  <a:pt x="4" y="36"/>
                </a:cubicBezTo>
                <a:cubicBezTo>
                  <a:pt x="4" y="54"/>
                  <a:pt x="19" y="69"/>
                  <a:pt x="37" y="69"/>
                </a:cubicBezTo>
                <a:cubicBezTo>
                  <a:pt x="54" y="69"/>
                  <a:pt x="69" y="54"/>
                  <a:pt x="69" y="36"/>
                </a:cubicBezTo>
                <a:cubicBezTo>
                  <a:pt x="69" y="18"/>
                  <a:pt x="54" y="4"/>
                  <a:pt x="37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4" name="Freeform 66">
            <a:extLst>
              <a:ext uri="{FF2B5EF4-FFF2-40B4-BE49-F238E27FC236}">
                <a16:creationId xmlns:a16="http://schemas.microsoft.com/office/drawing/2014/main" id="{EE4DC5E5-58CA-46E7-8DF5-28736A47B401}"/>
              </a:ext>
            </a:extLst>
          </p:cNvPr>
          <p:cNvSpPr>
            <a:spLocks noEditPoints="1"/>
          </p:cNvSpPr>
          <p:nvPr/>
        </p:nvSpPr>
        <p:spPr bwMode="auto">
          <a:xfrm>
            <a:off x="10539413" y="1643063"/>
            <a:ext cx="261938" cy="320675"/>
          </a:xfrm>
          <a:custGeom>
            <a:avLst/>
            <a:gdLst>
              <a:gd name="T0" fmla="*/ 89 w 121"/>
              <a:gd name="T1" fmla="*/ 148 h 148"/>
              <a:gd name="T2" fmla="*/ 33 w 121"/>
              <a:gd name="T3" fmla="*/ 148 h 148"/>
              <a:gd name="T4" fmla="*/ 13 w 121"/>
              <a:gd name="T5" fmla="*/ 128 h 148"/>
              <a:gd name="T6" fmla="*/ 0 w 121"/>
              <a:gd name="T7" fmla="*/ 0 h 148"/>
              <a:gd name="T8" fmla="*/ 121 w 121"/>
              <a:gd name="T9" fmla="*/ 0 h 148"/>
              <a:gd name="T10" fmla="*/ 109 w 121"/>
              <a:gd name="T11" fmla="*/ 128 h 148"/>
              <a:gd name="T12" fmla="*/ 89 w 121"/>
              <a:gd name="T13" fmla="*/ 148 h 148"/>
              <a:gd name="T14" fmla="*/ 9 w 121"/>
              <a:gd name="T15" fmla="*/ 8 h 148"/>
              <a:gd name="T16" fmla="*/ 21 w 121"/>
              <a:gd name="T17" fmla="*/ 127 h 148"/>
              <a:gd name="T18" fmla="*/ 33 w 121"/>
              <a:gd name="T19" fmla="*/ 140 h 148"/>
              <a:gd name="T20" fmla="*/ 89 w 121"/>
              <a:gd name="T21" fmla="*/ 140 h 148"/>
              <a:gd name="T22" fmla="*/ 101 w 121"/>
              <a:gd name="T23" fmla="*/ 128 h 148"/>
              <a:gd name="T24" fmla="*/ 112 w 121"/>
              <a:gd name="T25" fmla="*/ 8 h 148"/>
              <a:gd name="T26" fmla="*/ 9 w 121"/>
              <a:gd name="T27" fmla="*/ 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1" h="148">
                <a:moveTo>
                  <a:pt x="89" y="148"/>
                </a:moveTo>
                <a:cubicBezTo>
                  <a:pt x="33" y="148"/>
                  <a:pt x="33" y="148"/>
                  <a:pt x="33" y="148"/>
                </a:cubicBezTo>
                <a:cubicBezTo>
                  <a:pt x="21" y="148"/>
                  <a:pt x="13" y="139"/>
                  <a:pt x="13" y="128"/>
                </a:cubicBezTo>
                <a:cubicBezTo>
                  <a:pt x="0" y="0"/>
                  <a:pt x="0" y="0"/>
                  <a:pt x="0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09" y="139"/>
                  <a:pt x="100" y="148"/>
                  <a:pt x="89" y="148"/>
                </a:cubicBezTo>
                <a:close/>
                <a:moveTo>
                  <a:pt x="9" y="8"/>
                </a:moveTo>
                <a:cubicBezTo>
                  <a:pt x="21" y="127"/>
                  <a:pt x="21" y="127"/>
                  <a:pt x="21" y="127"/>
                </a:cubicBezTo>
                <a:cubicBezTo>
                  <a:pt x="21" y="134"/>
                  <a:pt x="26" y="140"/>
                  <a:pt x="33" y="140"/>
                </a:cubicBezTo>
                <a:cubicBezTo>
                  <a:pt x="89" y="140"/>
                  <a:pt x="89" y="140"/>
                  <a:pt x="89" y="140"/>
                </a:cubicBezTo>
                <a:cubicBezTo>
                  <a:pt x="95" y="140"/>
                  <a:pt x="101" y="134"/>
                  <a:pt x="101" y="128"/>
                </a:cubicBezTo>
                <a:cubicBezTo>
                  <a:pt x="112" y="8"/>
                  <a:pt x="112" y="8"/>
                  <a:pt x="112" y="8"/>
                </a:cubicBezTo>
                <a:lnTo>
                  <a:pt x="9" y="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5" name="Freeform 67">
            <a:extLst>
              <a:ext uri="{FF2B5EF4-FFF2-40B4-BE49-F238E27FC236}">
                <a16:creationId xmlns:a16="http://schemas.microsoft.com/office/drawing/2014/main" id="{2C12320E-6AD9-4828-AAF2-F7BDA9B76A73}"/>
              </a:ext>
            </a:extLst>
          </p:cNvPr>
          <p:cNvSpPr>
            <a:spLocks noEditPoints="1"/>
          </p:cNvSpPr>
          <p:nvPr/>
        </p:nvSpPr>
        <p:spPr bwMode="auto">
          <a:xfrm>
            <a:off x="10588626" y="1585913"/>
            <a:ext cx="165100" cy="69850"/>
          </a:xfrm>
          <a:custGeom>
            <a:avLst/>
            <a:gdLst>
              <a:gd name="T0" fmla="*/ 76 w 76"/>
              <a:gd name="T1" fmla="*/ 32 h 32"/>
              <a:gd name="T2" fmla="*/ 0 w 76"/>
              <a:gd name="T3" fmla="*/ 32 h 32"/>
              <a:gd name="T4" fmla="*/ 0 w 76"/>
              <a:gd name="T5" fmla="*/ 18 h 32"/>
              <a:gd name="T6" fmla="*/ 18 w 76"/>
              <a:gd name="T7" fmla="*/ 0 h 32"/>
              <a:gd name="T8" fmla="*/ 58 w 76"/>
              <a:gd name="T9" fmla="*/ 0 h 32"/>
              <a:gd name="T10" fmla="*/ 76 w 76"/>
              <a:gd name="T11" fmla="*/ 18 h 32"/>
              <a:gd name="T12" fmla="*/ 76 w 76"/>
              <a:gd name="T13" fmla="*/ 32 h 32"/>
              <a:gd name="T14" fmla="*/ 4 w 76"/>
              <a:gd name="T15" fmla="*/ 28 h 32"/>
              <a:gd name="T16" fmla="*/ 72 w 76"/>
              <a:gd name="T17" fmla="*/ 28 h 32"/>
              <a:gd name="T18" fmla="*/ 72 w 76"/>
              <a:gd name="T19" fmla="*/ 18 h 32"/>
              <a:gd name="T20" fmla="*/ 58 w 76"/>
              <a:gd name="T21" fmla="*/ 4 h 32"/>
              <a:gd name="T22" fmla="*/ 18 w 76"/>
              <a:gd name="T23" fmla="*/ 4 h 32"/>
              <a:gd name="T24" fmla="*/ 4 w 76"/>
              <a:gd name="T25" fmla="*/ 18 h 32"/>
              <a:gd name="T26" fmla="*/ 4 w 76"/>
              <a:gd name="T27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6" h="32">
                <a:moveTo>
                  <a:pt x="76" y="32"/>
                </a:moveTo>
                <a:cubicBezTo>
                  <a:pt x="0" y="32"/>
                  <a:pt x="0" y="32"/>
                  <a:pt x="0" y="3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6" y="8"/>
                  <a:pt x="76" y="18"/>
                </a:cubicBezTo>
                <a:lnTo>
                  <a:pt x="76" y="32"/>
                </a:lnTo>
                <a:close/>
                <a:moveTo>
                  <a:pt x="4" y="28"/>
                </a:moveTo>
                <a:cubicBezTo>
                  <a:pt x="72" y="28"/>
                  <a:pt x="72" y="28"/>
                  <a:pt x="72" y="28"/>
                </a:cubicBezTo>
                <a:cubicBezTo>
                  <a:pt x="72" y="18"/>
                  <a:pt x="72" y="18"/>
                  <a:pt x="72" y="18"/>
                </a:cubicBezTo>
                <a:cubicBezTo>
                  <a:pt x="72" y="10"/>
                  <a:pt x="65" y="4"/>
                  <a:pt x="5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0" y="4"/>
                  <a:pt x="4" y="10"/>
                  <a:pt x="4" y="18"/>
                </a:cubicBezTo>
                <a:lnTo>
                  <a:pt x="4" y="2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6" name="Freeform 68">
            <a:extLst>
              <a:ext uri="{FF2B5EF4-FFF2-40B4-BE49-F238E27FC236}">
                <a16:creationId xmlns:a16="http://schemas.microsoft.com/office/drawing/2014/main" id="{C5E8E5F2-43D2-44C2-A8DA-332C85C617D0}"/>
              </a:ext>
            </a:extLst>
          </p:cNvPr>
          <p:cNvSpPr>
            <a:spLocks/>
          </p:cNvSpPr>
          <p:nvPr/>
        </p:nvSpPr>
        <p:spPr bwMode="auto">
          <a:xfrm>
            <a:off x="10506076" y="1643063"/>
            <a:ext cx="328613" cy="17463"/>
          </a:xfrm>
          <a:custGeom>
            <a:avLst/>
            <a:gdLst>
              <a:gd name="T0" fmla="*/ 4 w 152"/>
              <a:gd name="T1" fmla="*/ 0 h 8"/>
              <a:gd name="T2" fmla="*/ 148 w 152"/>
              <a:gd name="T3" fmla="*/ 0 h 8"/>
              <a:gd name="T4" fmla="*/ 152 w 152"/>
              <a:gd name="T5" fmla="*/ 4 h 8"/>
              <a:gd name="T6" fmla="*/ 148 w 152"/>
              <a:gd name="T7" fmla="*/ 8 h 8"/>
              <a:gd name="T8" fmla="*/ 4 w 152"/>
              <a:gd name="T9" fmla="*/ 8 h 8"/>
              <a:gd name="T10" fmla="*/ 0 w 152"/>
              <a:gd name="T11" fmla="*/ 4 h 8"/>
              <a:gd name="T12" fmla="*/ 4 w 152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" h="8">
                <a:moveTo>
                  <a:pt x="4" y="0"/>
                </a:moveTo>
                <a:cubicBezTo>
                  <a:pt x="148" y="0"/>
                  <a:pt x="148" y="0"/>
                  <a:pt x="148" y="0"/>
                </a:cubicBezTo>
                <a:cubicBezTo>
                  <a:pt x="150" y="0"/>
                  <a:pt x="152" y="1"/>
                  <a:pt x="152" y="4"/>
                </a:cubicBezTo>
                <a:cubicBezTo>
                  <a:pt x="152" y="6"/>
                  <a:pt x="150" y="8"/>
                  <a:pt x="148" y="8"/>
                </a:cubicBezTo>
                <a:cubicBezTo>
                  <a:pt x="4" y="8"/>
                  <a:pt x="4" y="8"/>
                  <a:pt x="4" y="8"/>
                </a:cubicBezTo>
                <a:cubicBezTo>
                  <a:pt x="1" y="8"/>
                  <a:pt x="0" y="6"/>
                  <a:pt x="0" y="4"/>
                </a:cubicBezTo>
                <a:cubicBezTo>
                  <a:pt x="0" y="1"/>
                  <a:pt x="1" y="0"/>
                  <a:pt x="4" y="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7" name="Freeform 69">
            <a:extLst>
              <a:ext uri="{FF2B5EF4-FFF2-40B4-BE49-F238E27FC236}">
                <a16:creationId xmlns:a16="http://schemas.microsoft.com/office/drawing/2014/main" id="{F6AE63FB-0A29-443D-9507-467E4CA4A954}"/>
              </a:ext>
            </a:extLst>
          </p:cNvPr>
          <p:cNvSpPr>
            <a:spLocks/>
          </p:cNvSpPr>
          <p:nvPr/>
        </p:nvSpPr>
        <p:spPr bwMode="auto">
          <a:xfrm>
            <a:off x="10610851" y="1703388"/>
            <a:ext cx="25400" cy="198438"/>
          </a:xfrm>
          <a:custGeom>
            <a:avLst/>
            <a:gdLst>
              <a:gd name="T0" fmla="*/ 4 w 12"/>
              <a:gd name="T1" fmla="*/ 0 h 92"/>
              <a:gd name="T2" fmla="*/ 8 w 12"/>
              <a:gd name="T3" fmla="*/ 4 h 92"/>
              <a:gd name="T4" fmla="*/ 12 w 12"/>
              <a:gd name="T5" fmla="*/ 88 h 92"/>
              <a:gd name="T6" fmla="*/ 8 w 12"/>
              <a:gd name="T7" fmla="*/ 92 h 92"/>
              <a:gd name="T8" fmla="*/ 4 w 12"/>
              <a:gd name="T9" fmla="*/ 88 h 92"/>
              <a:gd name="T10" fmla="*/ 0 w 12"/>
              <a:gd name="T11" fmla="*/ 4 h 92"/>
              <a:gd name="T12" fmla="*/ 4 w 12"/>
              <a:gd name="T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92">
                <a:moveTo>
                  <a:pt x="4" y="0"/>
                </a:moveTo>
                <a:cubicBezTo>
                  <a:pt x="6" y="0"/>
                  <a:pt x="8" y="1"/>
                  <a:pt x="8" y="4"/>
                </a:cubicBezTo>
                <a:cubicBezTo>
                  <a:pt x="12" y="88"/>
                  <a:pt x="12" y="88"/>
                  <a:pt x="12" y="88"/>
                </a:cubicBezTo>
                <a:cubicBezTo>
                  <a:pt x="12" y="90"/>
                  <a:pt x="10" y="92"/>
                  <a:pt x="8" y="92"/>
                </a:cubicBezTo>
                <a:cubicBezTo>
                  <a:pt x="5" y="92"/>
                  <a:pt x="4" y="90"/>
                  <a:pt x="4" y="88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1" y="0"/>
                  <a:pt x="4" y="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8" name="Freeform 70">
            <a:extLst>
              <a:ext uri="{FF2B5EF4-FFF2-40B4-BE49-F238E27FC236}">
                <a16:creationId xmlns:a16="http://schemas.microsoft.com/office/drawing/2014/main" id="{982649F1-22B5-4FEC-8276-404B47FAD93D}"/>
              </a:ext>
            </a:extLst>
          </p:cNvPr>
          <p:cNvSpPr>
            <a:spLocks/>
          </p:cNvSpPr>
          <p:nvPr/>
        </p:nvSpPr>
        <p:spPr bwMode="auto">
          <a:xfrm>
            <a:off x="10663238" y="1703388"/>
            <a:ext cx="15875" cy="198438"/>
          </a:xfrm>
          <a:custGeom>
            <a:avLst/>
            <a:gdLst>
              <a:gd name="T0" fmla="*/ 4 w 8"/>
              <a:gd name="T1" fmla="*/ 0 h 92"/>
              <a:gd name="T2" fmla="*/ 8 w 8"/>
              <a:gd name="T3" fmla="*/ 4 h 92"/>
              <a:gd name="T4" fmla="*/ 8 w 8"/>
              <a:gd name="T5" fmla="*/ 88 h 92"/>
              <a:gd name="T6" fmla="*/ 4 w 8"/>
              <a:gd name="T7" fmla="*/ 92 h 92"/>
              <a:gd name="T8" fmla="*/ 0 w 8"/>
              <a:gd name="T9" fmla="*/ 88 h 92"/>
              <a:gd name="T10" fmla="*/ 0 w 8"/>
              <a:gd name="T11" fmla="*/ 4 h 92"/>
              <a:gd name="T12" fmla="*/ 4 w 8"/>
              <a:gd name="T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92">
                <a:moveTo>
                  <a:pt x="4" y="0"/>
                </a:moveTo>
                <a:cubicBezTo>
                  <a:pt x="6" y="0"/>
                  <a:pt x="8" y="1"/>
                  <a:pt x="8" y="4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0"/>
                  <a:pt x="6" y="92"/>
                  <a:pt x="4" y="92"/>
                </a:cubicBezTo>
                <a:cubicBezTo>
                  <a:pt x="1" y="92"/>
                  <a:pt x="0" y="90"/>
                  <a:pt x="0" y="88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1" y="0"/>
                  <a:pt x="4" y="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9" name="Freeform 71">
            <a:extLst>
              <a:ext uri="{FF2B5EF4-FFF2-40B4-BE49-F238E27FC236}">
                <a16:creationId xmlns:a16="http://schemas.microsoft.com/office/drawing/2014/main" id="{F5A8599B-24CB-42D7-A0F6-B4133BF6606F}"/>
              </a:ext>
            </a:extLst>
          </p:cNvPr>
          <p:cNvSpPr>
            <a:spLocks/>
          </p:cNvSpPr>
          <p:nvPr/>
        </p:nvSpPr>
        <p:spPr bwMode="auto">
          <a:xfrm>
            <a:off x="10706101" y="1703388"/>
            <a:ext cx="25400" cy="198438"/>
          </a:xfrm>
          <a:custGeom>
            <a:avLst/>
            <a:gdLst>
              <a:gd name="T0" fmla="*/ 8 w 12"/>
              <a:gd name="T1" fmla="*/ 0 h 92"/>
              <a:gd name="T2" fmla="*/ 12 w 12"/>
              <a:gd name="T3" fmla="*/ 4 h 92"/>
              <a:gd name="T4" fmla="*/ 8 w 12"/>
              <a:gd name="T5" fmla="*/ 88 h 92"/>
              <a:gd name="T6" fmla="*/ 4 w 12"/>
              <a:gd name="T7" fmla="*/ 92 h 92"/>
              <a:gd name="T8" fmla="*/ 0 w 12"/>
              <a:gd name="T9" fmla="*/ 88 h 92"/>
              <a:gd name="T10" fmla="*/ 4 w 12"/>
              <a:gd name="T11" fmla="*/ 4 h 92"/>
              <a:gd name="T12" fmla="*/ 8 w 12"/>
              <a:gd name="T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92">
                <a:moveTo>
                  <a:pt x="8" y="0"/>
                </a:moveTo>
                <a:cubicBezTo>
                  <a:pt x="10" y="0"/>
                  <a:pt x="12" y="1"/>
                  <a:pt x="12" y="4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0"/>
                  <a:pt x="6" y="92"/>
                  <a:pt x="4" y="92"/>
                </a:cubicBezTo>
                <a:cubicBezTo>
                  <a:pt x="1" y="92"/>
                  <a:pt x="0" y="90"/>
                  <a:pt x="0" y="88"/>
                </a:cubicBezTo>
                <a:cubicBezTo>
                  <a:pt x="4" y="4"/>
                  <a:pt x="4" y="4"/>
                  <a:pt x="4" y="4"/>
                </a:cubicBezTo>
                <a:cubicBezTo>
                  <a:pt x="4" y="1"/>
                  <a:pt x="5" y="0"/>
                  <a:pt x="8" y="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0" name="Freeform 72">
            <a:extLst>
              <a:ext uri="{FF2B5EF4-FFF2-40B4-BE49-F238E27FC236}">
                <a16:creationId xmlns:a16="http://schemas.microsoft.com/office/drawing/2014/main" id="{3358F377-6CB5-47FE-B7E7-FAD793744B18}"/>
              </a:ext>
            </a:extLst>
          </p:cNvPr>
          <p:cNvSpPr>
            <a:spLocks noEditPoints="1"/>
          </p:cNvSpPr>
          <p:nvPr/>
        </p:nvSpPr>
        <p:spPr bwMode="auto">
          <a:xfrm>
            <a:off x="9799638" y="2533651"/>
            <a:ext cx="106363" cy="117475"/>
          </a:xfrm>
          <a:custGeom>
            <a:avLst/>
            <a:gdLst>
              <a:gd name="T0" fmla="*/ 3 w 49"/>
              <a:gd name="T1" fmla="*/ 54 h 54"/>
              <a:gd name="T2" fmla="*/ 0 w 49"/>
              <a:gd name="T3" fmla="*/ 51 h 54"/>
              <a:gd name="T4" fmla="*/ 0 w 49"/>
              <a:gd name="T5" fmla="*/ 4 h 54"/>
              <a:gd name="T6" fmla="*/ 5 w 49"/>
              <a:gd name="T7" fmla="*/ 1 h 54"/>
              <a:gd name="T8" fmla="*/ 47 w 49"/>
              <a:gd name="T9" fmla="*/ 25 h 54"/>
              <a:gd name="T10" fmla="*/ 49 w 49"/>
              <a:gd name="T11" fmla="*/ 27 h 54"/>
              <a:gd name="T12" fmla="*/ 47 w 49"/>
              <a:gd name="T13" fmla="*/ 30 h 54"/>
              <a:gd name="T14" fmla="*/ 5 w 49"/>
              <a:gd name="T15" fmla="*/ 54 h 54"/>
              <a:gd name="T16" fmla="*/ 3 w 49"/>
              <a:gd name="T17" fmla="*/ 54 h 54"/>
              <a:gd name="T18" fmla="*/ 4 w 49"/>
              <a:gd name="T19" fmla="*/ 5 h 54"/>
              <a:gd name="T20" fmla="*/ 4 w 49"/>
              <a:gd name="T21" fmla="*/ 49 h 54"/>
              <a:gd name="T22" fmla="*/ 44 w 49"/>
              <a:gd name="T23" fmla="*/ 27 h 54"/>
              <a:gd name="T24" fmla="*/ 4 w 49"/>
              <a:gd name="T25" fmla="*/ 5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54">
                <a:moveTo>
                  <a:pt x="3" y="54"/>
                </a:moveTo>
                <a:cubicBezTo>
                  <a:pt x="2" y="54"/>
                  <a:pt x="0" y="53"/>
                  <a:pt x="0" y="51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3" y="0"/>
                  <a:pt x="5" y="1"/>
                </a:cubicBezTo>
                <a:cubicBezTo>
                  <a:pt x="47" y="25"/>
                  <a:pt x="47" y="25"/>
                  <a:pt x="47" y="25"/>
                </a:cubicBezTo>
                <a:cubicBezTo>
                  <a:pt x="48" y="25"/>
                  <a:pt x="49" y="26"/>
                  <a:pt x="49" y="27"/>
                </a:cubicBezTo>
                <a:cubicBezTo>
                  <a:pt x="49" y="28"/>
                  <a:pt x="48" y="29"/>
                  <a:pt x="47" y="30"/>
                </a:cubicBezTo>
                <a:cubicBezTo>
                  <a:pt x="5" y="54"/>
                  <a:pt x="5" y="54"/>
                  <a:pt x="5" y="54"/>
                </a:cubicBezTo>
                <a:cubicBezTo>
                  <a:pt x="4" y="54"/>
                  <a:pt x="4" y="54"/>
                  <a:pt x="3" y="54"/>
                </a:cubicBezTo>
                <a:close/>
                <a:moveTo>
                  <a:pt x="4" y="5"/>
                </a:moveTo>
                <a:cubicBezTo>
                  <a:pt x="4" y="49"/>
                  <a:pt x="4" y="49"/>
                  <a:pt x="4" y="49"/>
                </a:cubicBezTo>
                <a:cubicBezTo>
                  <a:pt x="44" y="27"/>
                  <a:pt x="44" y="27"/>
                  <a:pt x="44" y="27"/>
                </a:cubicBezTo>
                <a:lnTo>
                  <a:pt x="4" y="5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1" name="Freeform 73">
            <a:extLst>
              <a:ext uri="{FF2B5EF4-FFF2-40B4-BE49-F238E27FC236}">
                <a16:creationId xmlns:a16="http://schemas.microsoft.com/office/drawing/2014/main" id="{D5197A76-643C-4420-9E59-A3C0DD9D447A}"/>
              </a:ext>
            </a:extLst>
          </p:cNvPr>
          <p:cNvSpPr>
            <a:spLocks noEditPoints="1"/>
          </p:cNvSpPr>
          <p:nvPr/>
        </p:nvSpPr>
        <p:spPr bwMode="auto">
          <a:xfrm>
            <a:off x="2259013" y="2417763"/>
            <a:ext cx="298450" cy="274638"/>
          </a:xfrm>
          <a:custGeom>
            <a:avLst/>
            <a:gdLst>
              <a:gd name="T0" fmla="*/ 102 w 138"/>
              <a:gd name="T1" fmla="*/ 127 h 127"/>
              <a:gd name="T2" fmla="*/ 68 w 138"/>
              <a:gd name="T3" fmla="*/ 117 h 127"/>
              <a:gd name="T4" fmla="*/ 35 w 138"/>
              <a:gd name="T5" fmla="*/ 108 h 127"/>
              <a:gd name="T6" fmla="*/ 3 w 138"/>
              <a:gd name="T7" fmla="*/ 120 h 127"/>
              <a:gd name="T8" fmla="*/ 0 w 138"/>
              <a:gd name="T9" fmla="*/ 122 h 127"/>
              <a:gd name="T10" fmla="*/ 0 w 138"/>
              <a:gd name="T11" fmla="*/ 13 h 127"/>
              <a:gd name="T12" fmla="*/ 1 w 138"/>
              <a:gd name="T13" fmla="*/ 13 h 127"/>
              <a:gd name="T14" fmla="*/ 35 w 138"/>
              <a:gd name="T15" fmla="*/ 0 h 127"/>
              <a:gd name="T16" fmla="*/ 70 w 138"/>
              <a:gd name="T17" fmla="*/ 10 h 127"/>
              <a:gd name="T18" fmla="*/ 102 w 138"/>
              <a:gd name="T19" fmla="*/ 19 h 127"/>
              <a:gd name="T20" fmla="*/ 135 w 138"/>
              <a:gd name="T21" fmla="*/ 6 h 127"/>
              <a:gd name="T22" fmla="*/ 138 w 138"/>
              <a:gd name="T23" fmla="*/ 4 h 127"/>
              <a:gd name="T24" fmla="*/ 138 w 138"/>
              <a:gd name="T25" fmla="*/ 113 h 127"/>
              <a:gd name="T26" fmla="*/ 137 w 138"/>
              <a:gd name="T27" fmla="*/ 114 h 127"/>
              <a:gd name="T28" fmla="*/ 102 w 138"/>
              <a:gd name="T29" fmla="*/ 127 h 127"/>
              <a:gd name="T30" fmla="*/ 35 w 138"/>
              <a:gd name="T31" fmla="*/ 104 h 127"/>
              <a:gd name="T32" fmla="*/ 70 w 138"/>
              <a:gd name="T33" fmla="*/ 114 h 127"/>
              <a:gd name="T34" fmla="*/ 102 w 138"/>
              <a:gd name="T35" fmla="*/ 123 h 127"/>
              <a:gd name="T36" fmla="*/ 134 w 138"/>
              <a:gd name="T37" fmla="*/ 111 h 127"/>
              <a:gd name="T38" fmla="*/ 134 w 138"/>
              <a:gd name="T39" fmla="*/ 12 h 127"/>
              <a:gd name="T40" fmla="*/ 102 w 138"/>
              <a:gd name="T41" fmla="*/ 23 h 127"/>
              <a:gd name="T42" fmla="*/ 68 w 138"/>
              <a:gd name="T43" fmla="*/ 13 h 127"/>
              <a:gd name="T44" fmla="*/ 35 w 138"/>
              <a:gd name="T45" fmla="*/ 4 h 127"/>
              <a:gd name="T46" fmla="*/ 4 w 138"/>
              <a:gd name="T47" fmla="*/ 15 h 127"/>
              <a:gd name="T48" fmla="*/ 4 w 138"/>
              <a:gd name="T49" fmla="*/ 114 h 127"/>
              <a:gd name="T50" fmla="*/ 35 w 138"/>
              <a:gd name="T51" fmla="*/ 10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8" h="127">
                <a:moveTo>
                  <a:pt x="102" y="127"/>
                </a:moveTo>
                <a:cubicBezTo>
                  <a:pt x="90" y="127"/>
                  <a:pt x="77" y="123"/>
                  <a:pt x="68" y="117"/>
                </a:cubicBezTo>
                <a:cubicBezTo>
                  <a:pt x="59" y="111"/>
                  <a:pt x="47" y="108"/>
                  <a:pt x="35" y="108"/>
                </a:cubicBezTo>
                <a:cubicBezTo>
                  <a:pt x="22" y="108"/>
                  <a:pt x="10" y="115"/>
                  <a:pt x="3" y="120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9" y="7"/>
                  <a:pt x="21" y="0"/>
                  <a:pt x="35" y="0"/>
                </a:cubicBezTo>
                <a:cubicBezTo>
                  <a:pt x="48" y="0"/>
                  <a:pt x="61" y="3"/>
                  <a:pt x="70" y="10"/>
                </a:cubicBezTo>
                <a:cubicBezTo>
                  <a:pt x="78" y="15"/>
                  <a:pt x="90" y="19"/>
                  <a:pt x="102" y="19"/>
                </a:cubicBezTo>
                <a:cubicBezTo>
                  <a:pt x="115" y="19"/>
                  <a:pt x="126" y="13"/>
                  <a:pt x="135" y="6"/>
                </a:cubicBezTo>
                <a:cubicBezTo>
                  <a:pt x="138" y="4"/>
                  <a:pt x="138" y="4"/>
                  <a:pt x="138" y="4"/>
                </a:cubicBezTo>
                <a:cubicBezTo>
                  <a:pt x="138" y="113"/>
                  <a:pt x="138" y="113"/>
                  <a:pt x="138" y="113"/>
                </a:cubicBezTo>
                <a:cubicBezTo>
                  <a:pt x="137" y="114"/>
                  <a:pt x="137" y="114"/>
                  <a:pt x="137" y="114"/>
                </a:cubicBezTo>
                <a:cubicBezTo>
                  <a:pt x="128" y="120"/>
                  <a:pt x="116" y="127"/>
                  <a:pt x="102" y="127"/>
                </a:cubicBezTo>
                <a:close/>
                <a:moveTo>
                  <a:pt x="35" y="104"/>
                </a:moveTo>
                <a:cubicBezTo>
                  <a:pt x="48" y="104"/>
                  <a:pt x="61" y="107"/>
                  <a:pt x="70" y="114"/>
                </a:cubicBezTo>
                <a:cubicBezTo>
                  <a:pt x="78" y="119"/>
                  <a:pt x="90" y="123"/>
                  <a:pt x="102" y="123"/>
                </a:cubicBezTo>
                <a:cubicBezTo>
                  <a:pt x="114" y="123"/>
                  <a:pt x="125" y="117"/>
                  <a:pt x="134" y="111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25" y="17"/>
                  <a:pt x="114" y="23"/>
                  <a:pt x="102" y="23"/>
                </a:cubicBezTo>
                <a:cubicBezTo>
                  <a:pt x="90" y="23"/>
                  <a:pt x="77" y="19"/>
                  <a:pt x="68" y="13"/>
                </a:cubicBezTo>
                <a:cubicBezTo>
                  <a:pt x="59" y="7"/>
                  <a:pt x="47" y="4"/>
                  <a:pt x="35" y="4"/>
                </a:cubicBezTo>
                <a:cubicBezTo>
                  <a:pt x="23" y="4"/>
                  <a:pt x="11" y="10"/>
                  <a:pt x="4" y="15"/>
                </a:cubicBezTo>
                <a:cubicBezTo>
                  <a:pt x="4" y="114"/>
                  <a:pt x="4" y="114"/>
                  <a:pt x="4" y="114"/>
                </a:cubicBezTo>
                <a:cubicBezTo>
                  <a:pt x="12" y="109"/>
                  <a:pt x="23" y="104"/>
                  <a:pt x="35" y="10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2" name="Freeform 74">
            <a:extLst>
              <a:ext uri="{FF2B5EF4-FFF2-40B4-BE49-F238E27FC236}">
                <a16:creationId xmlns:a16="http://schemas.microsoft.com/office/drawing/2014/main" id="{C1268C05-5D5E-443D-B333-94DFA9E3AE28}"/>
              </a:ext>
            </a:extLst>
          </p:cNvPr>
          <p:cNvSpPr>
            <a:spLocks noEditPoints="1"/>
          </p:cNvSpPr>
          <p:nvPr/>
        </p:nvSpPr>
        <p:spPr bwMode="auto">
          <a:xfrm>
            <a:off x="2181226" y="2389188"/>
            <a:ext cx="66675" cy="403225"/>
          </a:xfrm>
          <a:custGeom>
            <a:avLst/>
            <a:gdLst>
              <a:gd name="T0" fmla="*/ 31 w 31"/>
              <a:gd name="T1" fmla="*/ 186 h 186"/>
              <a:gd name="T2" fmla="*/ 0 w 31"/>
              <a:gd name="T3" fmla="*/ 186 h 186"/>
              <a:gd name="T4" fmla="*/ 0 w 31"/>
              <a:gd name="T5" fmla="*/ 15 h 186"/>
              <a:gd name="T6" fmla="*/ 15 w 31"/>
              <a:gd name="T7" fmla="*/ 0 h 186"/>
              <a:gd name="T8" fmla="*/ 31 w 31"/>
              <a:gd name="T9" fmla="*/ 15 h 186"/>
              <a:gd name="T10" fmla="*/ 31 w 31"/>
              <a:gd name="T11" fmla="*/ 186 h 186"/>
              <a:gd name="T12" fmla="*/ 8 w 31"/>
              <a:gd name="T13" fmla="*/ 178 h 186"/>
              <a:gd name="T14" fmla="*/ 23 w 31"/>
              <a:gd name="T15" fmla="*/ 178 h 186"/>
              <a:gd name="T16" fmla="*/ 23 w 31"/>
              <a:gd name="T17" fmla="*/ 15 h 186"/>
              <a:gd name="T18" fmla="*/ 15 w 31"/>
              <a:gd name="T19" fmla="*/ 8 h 186"/>
              <a:gd name="T20" fmla="*/ 8 w 31"/>
              <a:gd name="T21" fmla="*/ 15 h 186"/>
              <a:gd name="T22" fmla="*/ 8 w 31"/>
              <a:gd name="T23" fmla="*/ 17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" h="186">
                <a:moveTo>
                  <a:pt x="31" y="186"/>
                </a:moveTo>
                <a:cubicBezTo>
                  <a:pt x="0" y="186"/>
                  <a:pt x="0" y="186"/>
                  <a:pt x="0" y="18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24" y="0"/>
                  <a:pt x="31" y="7"/>
                  <a:pt x="31" y="15"/>
                </a:cubicBezTo>
                <a:lnTo>
                  <a:pt x="31" y="186"/>
                </a:lnTo>
                <a:close/>
                <a:moveTo>
                  <a:pt x="8" y="178"/>
                </a:moveTo>
                <a:cubicBezTo>
                  <a:pt x="23" y="178"/>
                  <a:pt x="23" y="178"/>
                  <a:pt x="23" y="178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1"/>
                  <a:pt x="19" y="8"/>
                  <a:pt x="15" y="8"/>
                </a:cubicBezTo>
                <a:cubicBezTo>
                  <a:pt x="11" y="8"/>
                  <a:pt x="8" y="11"/>
                  <a:pt x="8" y="15"/>
                </a:cubicBezTo>
                <a:lnTo>
                  <a:pt x="8" y="17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3" name="Freeform 75">
            <a:extLst>
              <a:ext uri="{FF2B5EF4-FFF2-40B4-BE49-F238E27FC236}">
                <a16:creationId xmlns:a16="http://schemas.microsoft.com/office/drawing/2014/main" id="{171B4EFE-82DD-4821-B475-F7A1C7BB8171}"/>
              </a:ext>
            </a:extLst>
          </p:cNvPr>
          <p:cNvSpPr>
            <a:spLocks noEditPoints="1"/>
          </p:cNvSpPr>
          <p:nvPr/>
        </p:nvSpPr>
        <p:spPr bwMode="auto">
          <a:xfrm>
            <a:off x="1349376" y="2443163"/>
            <a:ext cx="357188" cy="357188"/>
          </a:xfrm>
          <a:custGeom>
            <a:avLst/>
            <a:gdLst>
              <a:gd name="T0" fmla="*/ 83 w 165"/>
              <a:gd name="T1" fmla="*/ 165 h 165"/>
              <a:gd name="T2" fmla="*/ 0 w 165"/>
              <a:gd name="T3" fmla="*/ 82 h 165"/>
              <a:gd name="T4" fmla="*/ 83 w 165"/>
              <a:gd name="T5" fmla="*/ 0 h 165"/>
              <a:gd name="T6" fmla="*/ 87 w 165"/>
              <a:gd name="T7" fmla="*/ 0 h 165"/>
              <a:gd name="T8" fmla="*/ 87 w 165"/>
              <a:gd name="T9" fmla="*/ 76 h 165"/>
              <a:gd name="T10" fmla="*/ 155 w 165"/>
              <a:gd name="T11" fmla="*/ 42 h 165"/>
              <a:gd name="T12" fmla="*/ 156 w 165"/>
              <a:gd name="T13" fmla="*/ 46 h 165"/>
              <a:gd name="T14" fmla="*/ 165 w 165"/>
              <a:gd name="T15" fmla="*/ 82 h 165"/>
              <a:gd name="T16" fmla="*/ 83 w 165"/>
              <a:gd name="T17" fmla="*/ 165 h 165"/>
              <a:gd name="T18" fmla="*/ 79 w 165"/>
              <a:gd name="T19" fmla="*/ 8 h 165"/>
              <a:gd name="T20" fmla="*/ 8 w 165"/>
              <a:gd name="T21" fmla="*/ 82 h 165"/>
              <a:gd name="T22" fmla="*/ 83 w 165"/>
              <a:gd name="T23" fmla="*/ 157 h 165"/>
              <a:gd name="T24" fmla="*/ 157 w 165"/>
              <a:gd name="T25" fmla="*/ 82 h 165"/>
              <a:gd name="T26" fmla="*/ 151 w 165"/>
              <a:gd name="T27" fmla="*/ 53 h 165"/>
              <a:gd name="T28" fmla="*/ 79 w 165"/>
              <a:gd name="T29" fmla="*/ 89 h 165"/>
              <a:gd name="T30" fmla="*/ 79 w 165"/>
              <a:gd name="T31" fmla="*/ 8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5" h="165">
                <a:moveTo>
                  <a:pt x="83" y="165"/>
                </a:moveTo>
                <a:cubicBezTo>
                  <a:pt x="37" y="165"/>
                  <a:pt x="0" y="128"/>
                  <a:pt x="0" y="82"/>
                </a:cubicBezTo>
                <a:cubicBezTo>
                  <a:pt x="0" y="37"/>
                  <a:pt x="37" y="0"/>
                  <a:pt x="83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76"/>
                  <a:pt x="87" y="76"/>
                  <a:pt x="87" y="76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6" y="46"/>
                  <a:pt x="156" y="46"/>
                  <a:pt x="156" y="46"/>
                </a:cubicBezTo>
                <a:cubicBezTo>
                  <a:pt x="162" y="57"/>
                  <a:pt x="165" y="70"/>
                  <a:pt x="165" y="82"/>
                </a:cubicBezTo>
                <a:cubicBezTo>
                  <a:pt x="165" y="128"/>
                  <a:pt x="128" y="165"/>
                  <a:pt x="83" y="165"/>
                </a:cubicBezTo>
                <a:close/>
                <a:moveTo>
                  <a:pt x="79" y="8"/>
                </a:moveTo>
                <a:cubicBezTo>
                  <a:pt x="40" y="10"/>
                  <a:pt x="8" y="43"/>
                  <a:pt x="8" y="82"/>
                </a:cubicBezTo>
                <a:cubicBezTo>
                  <a:pt x="8" y="123"/>
                  <a:pt x="42" y="157"/>
                  <a:pt x="83" y="157"/>
                </a:cubicBezTo>
                <a:cubicBezTo>
                  <a:pt x="124" y="157"/>
                  <a:pt x="157" y="123"/>
                  <a:pt x="157" y="82"/>
                </a:cubicBezTo>
                <a:cubicBezTo>
                  <a:pt x="157" y="72"/>
                  <a:pt x="155" y="62"/>
                  <a:pt x="151" y="53"/>
                </a:cubicBezTo>
                <a:cubicBezTo>
                  <a:pt x="79" y="89"/>
                  <a:pt x="79" y="89"/>
                  <a:pt x="79" y="89"/>
                </a:cubicBezTo>
                <a:lnTo>
                  <a:pt x="79" y="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4" name="Freeform 76">
            <a:extLst>
              <a:ext uri="{FF2B5EF4-FFF2-40B4-BE49-F238E27FC236}">
                <a16:creationId xmlns:a16="http://schemas.microsoft.com/office/drawing/2014/main" id="{BC2DFE2C-81C7-4898-9286-E02F5C1AFF27}"/>
              </a:ext>
            </a:extLst>
          </p:cNvPr>
          <p:cNvSpPr>
            <a:spLocks noEditPoints="1"/>
          </p:cNvSpPr>
          <p:nvPr/>
        </p:nvSpPr>
        <p:spPr bwMode="auto">
          <a:xfrm>
            <a:off x="1557338" y="2390776"/>
            <a:ext cx="161925" cy="180975"/>
          </a:xfrm>
          <a:custGeom>
            <a:avLst/>
            <a:gdLst>
              <a:gd name="T0" fmla="*/ 0 w 75"/>
              <a:gd name="T1" fmla="*/ 83 h 83"/>
              <a:gd name="T2" fmla="*/ 0 w 75"/>
              <a:gd name="T3" fmla="*/ 0 h 83"/>
              <a:gd name="T4" fmla="*/ 2 w 75"/>
              <a:gd name="T5" fmla="*/ 0 h 83"/>
              <a:gd name="T6" fmla="*/ 74 w 75"/>
              <a:gd name="T7" fmla="*/ 44 h 83"/>
              <a:gd name="T8" fmla="*/ 75 w 75"/>
              <a:gd name="T9" fmla="*/ 46 h 83"/>
              <a:gd name="T10" fmla="*/ 0 w 75"/>
              <a:gd name="T11" fmla="*/ 83 h 83"/>
              <a:gd name="T12" fmla="*/ 4 w 75"/>
              <a:gd name="T13" fmla="*/ 4 h 83"/>
              <a:gd name="T14" fmla="*/ 4 w 75"/>
              <a:gd name="T15" fmla="*/ 77 h 83"/>
              <a:gd name="T16" fmla="*/ 69 w 75"/>
              <a:gd name="T17" fmla="*/ 44 h 83"/>
              <a:gd name="T18" fmla="*/ 4 w 75"/>
              <a:gd name="T19" fmla="*/ 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5" h="83">
                <a:moveTo>
                  <a:pt x="0" y="83"/>
                </a:move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2" y="0"/>
                  <a:pt x="60" y="17"/>
                  <a:pt x="74" y="44"/>
                </a:cubicBezTo>
                <a:cubicBezTo>
                  <a:pt x="75" y="46"/>
                  <a:pt x="75" y="46"/>
                  <a:pt x="75" y="46"/>
                </a:cubicBezTo>
                <a:lnTo>
                  <a:pt x="0" y="83"/>
                </a:lnTo>
                <a:close/>
                <a:moveTo>
                  <a:pt x="4" y="4"/>
                </a:moveTo>
                <a:cubicBezTo>
                  <a:pt x="4" y="77"/>
                  <a:pt x="4" y="77"/>
                  <a:pt x="4" y="77"/>
                </a:cubicBezTo>
                <a:cubicBezTo>
                  <a:pt x="69" y="44"/>
                  <a:pt x="69" y="44"/>
                  <a:pt x="69" y="44"/>
                </a:cubicBezTo>
                <a:cubicBezTo>
                  <a:pt x="56" y="20"/>
                  <a:pt x="31" y="5"/>
                  <a:pt x="4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5" name="Freeform 77">
            <a:extLst>
              <a:ext uri="{FF2B5EF4-FFF2-40B4-BE49-F238E27FC236}">
                <a16:creationId xmlns:a16="http://schemas.microsoft.com/office/drawing/2014/main" id="{5397AE4E-1ECD-4EA7-B7F9-EFC5900586ED}"/>
              </a:ext>
            </a:extLst>
          </p:cNvPr>
          <p:cNvSpPr>
            <a:spLocks noEditPoints="1"/>
          </p:cNvSpPr>
          <p:nvPr/>
        </p:nvSpPr>
        <p:spPr bwMode="auto">
          <a:xfrm>
            <a:off x="3025776" y="2466976"/>
            <a:ext cx="331788" cy="231775"/>
          </a:xfrm>
          <a:custGeom>
            <a:avLst/>
            <a:gdLst>
              <a:gd name="T0" fmla="*/ 140 w 153"/>
              <a:gd name="T1" fmla="*/ 107 h 107"/>
              <a:gd name="T2" fmla="*/ 13 w 153"/>
              <a:gd name="T3" fmla="*/ 107 h 107"/>
              <a:gd name="T4" fmla="*/ 0 w 153"/>
              <a:gd name="T5" fmla="*/ 94 h 107"/>
              <a:gd name="T6" fmla="*/ 0 w 153"/>
              <a:gd name="T7" fmla="*/ 57 h 107"/>
              <a:gd name="T8" fmla="*/ 48 w 153"/>
              <a:gd name="T9" fmla="*/ 0 h 107"/>
              <a:gd name="T10" fmla="*/ 106 w 153"/>
              <a:gd name="T11" fmla="*/ 0 h 107"/>
              <a:gd name="T12" fmla="*/ 153 w 153"/>
              <a:gd name="T13" fmla="*/ 57 h 107"/>
              <a:gd name="T14" fmla="*/ 153 w 153"/>
              <a:gd name="T15" fmla="*/ 94 h 107"/>
              <a:gd name="T16" fmla="*/ 140 w 153"/>
              <a:gd name="T17" fmla="*/ 107 h 107"/>
              <a:gd name="T18" fmla="*/ 8 w 153"/>
              <a:gd name="T19" fmla="*/ 59 h 107"/>
              <a:gd name="T20" fmla="*/ 8 w 153"/>
              <a:gd name="T21" fmla="*/ 94 h 107"/>
              <a:gd name="T22" fmla="*/ 13 w 153"/>
              <a:gd name="T23" fmla="*/ 99 h 107"/>
              <a:gd name="T24" fmla="*/ 140 w 153"/>
              <a:gd name="T25" fmla="*/ 99 h 107"/>
              <a:gd name="T26" fmla="*/ 145 w 153"/>
              <a:gd name="T27" fmla="*/ 94 h 107"/>
              <a:gd name="T28" fmla="*/ 145 w 153"/>
              <a:gd name="T29" fmla="*/ 59 h 107"/>
              <a:gd name="T30" fmla="*/ 102 w 153"/>
              <a:gd name="T31" fmla="*/ 8 h 107"/>
              <a:gd name="T32" fmla="*/ 51 w 153"/>
              <a:gd name="T33" fmla="*/ 8 h 107"/>
              <a:gd name="T34" fmla="*/ 8 w 153"/>
              <a:gd name="T35" fmla="*/ 5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3" h="107">
                <a:moveTo>
                  <a:pt x="140" y="107"/>
                </a:moveTo>
                <a:cubicBezTo>
                  <a:pt x="13" y="107"/>
                  <a:pt x="13" y="107"/>
                  <a:pt x="13" y="107"/>
                </a:cubicBezTo>
                <a:cubicBezTo>
                  <a:pt x="6" y="107"/>
                  <a:pt x="0" y="101"/>
                  <a:pt x="0" y="94"/>
                </a:cubicBezTo>
                <a:cubicBezTo>
                  <a:pt x="0" y="57"/>
                  <a:pt x="0" y="57"/>
                  <a:pt x="0" y="57"/>
                </a:cubicBezTo>
                <a:cubicBezTo>
                  <a:pt x="48" y="0"/>
                  <a:pt x="48" y="0"/>
                  <a:pt x="48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94"/>
                  <a:pt x="153" y="94"/>
                  <a:pt x="153" y="94"/>
                </a:cubicBezTo>
                <a:cubicBezTo>
                  <a:pt x="153" y="101"/>
                  <a:pt x="147" y="107"/>
                  <a:pt x="140" y="107"/>
                </a:cubicBezTo>
                <a:close/>
                <a:moveTo>
                  <a:pt x="8" y="59"/>
                </a:moveTo>
                <a:cubicBezTo>
                  <a:pt x="8" y="94"/>
                  <a:pt x="8" y="94"/>
                  <a:pt x="8" y="94"/>
                </a:cubicBezTo>
                <a:cubicBezTo>
                  <a:pt x="8" y="97"/>
                  <a:pt x="10" y="99"/>
                  <a:pt x="13" y="99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43" y="99"/>
                  <a:pt x="145" y="97"/>
                  <a:pt x="145" y="94"/>
                </a:cubicBezTo>
                <a:cubicBezTo>
                  <a:pt x="145" y="59"/>
                  <a:pt x="145" y="59"/>
                  <a:pt x="145" y="59"/>
                </a:cubicBezTo>
                <a:cubicBezTo>
                  <a:pt x="102" y="8"/>
                  <a:pt x="102" y="8"/>
                  <a:pt x="102" y="8"/>
                </a:cubicBezTo>
                <a:cubicBezTo>
                  <a:pt x="51" y="8"/>
                  <a:pt x="51" y="8"/>
                  <a:pt x="51" y="8"/>
                </a:cubicBezTo>
                <a:lnTo>
                  <a:pt x="8" y="5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6" name="Freeform 78">
            <a:extLst>
              <a:ext uri="{FF2B5EF4-FFF2-40B4-BE49-F238E27FC236}">
                <a16:creationId xmlns:a16="http://schemas.microsoft.com/office/drawing/2014/main" id="{53E5C9C9-9661-4902-9ABF-0BB6E21D7B31}"/>
              </a:ext>
            </a:extLst>
          </p:cNvPr>
          <p:cNvSpPr>
            <a:spLocks noEditPoints="1"/>
          </p:cNvSpPr>
          <p:nvPr/>
        </p:nvSpPr>
        <p:spPr bwMode="auto">
          <a:xfrm>
            <a:off x="3052763" y="2490788"/>
            <a:ext cx="280988" cy="144463"/>
          </a:xfrm>
          <a:custGeom>
            <a:avLst/>
            <a:gdLst>
              <a:gd name="T0" fmla="*/ 114 w 177"/>
              <a:gd name="T1" fmla="*/ 91 h 91"/>
              <a:gd name="T2" fmla="*/ 62 w 177"/>
              <a:gd name="T3" fmla="*/ 91 h 91"/>
              <a:gd name="T4" fmla="*/ 38 w 177"/>
              <a:gd name="T5" fmla="*/ 67 h 91"/>
              <a:gd name="T6" fmla="*/ 0 w 177"/>
              <a:gd name="T7" fmla="*/ 67 h 91"/>
              <a:gd name="T8" fmla="*/ 55 w 177"/>
              <a:gd name="T9" fmla="*/ 0 h 91"/>
              <a:gd name="T10" fmla="*/ 121 w 177"/>
              <a:gd name="T11" fmla="*/ 0 h 91"/>
              <a:gd name="T12" fmla="*/ 177 w 177"/>
              <a:gd name="T13" fmla="*/ 67 h 91"/>
              <a:gd name="T14" fmla="*/ 139 w 177"/>
              <a:gd name="T15" fmla="*/ 67 h 91"/>
              <a:gd name="T16" fmla="*/ 114 w 177"/>
              <a:gd name="T17" fmla="*/ 91 h 91"/>
              <a:gd name="T18" fmla="*/ 64 w 177"/>
              <a:gd name="T19" fmla="*/ 86 h 91"/>
              <a:gd name="T20" fmla="*/ 111 w 177"/>
              <a:gd name="T21" fmla="*/ 86 h 91"/>
              <a:gd name="T22" fmla="*/ 136 w 177"/>
              <a:gd name="T23" fmla="*/ 61 h 91"/>
              <a:gd name="T24" fmla="*/ 164 w 177"/>
              <a:gd name="T25" fmla="*/ 61 h 91"/>
              <a:gd name="T26" fmla="*/ 118 w 177"/>
              <a:gd name="T27" fmla="*/ 6 h 91"/>
              <a:gd name="T28" fmla="*/ 58 w 177"/>
              <a:gd name="T29" fmla="*/ 6 h 91"/>
              <a:gd name="T30" fmla="*/ 10 w 177"/>
              <a:gd name="T31" fmla="*/ 61 h 91"/>
              <a:gd name="T32" fmla="*/ 39 w 177"/>
              <a:gd name="T33" fmla="*/ 61 h 91"/>
              <a:gd name="T34" fmla="*/ 64 w 177"/>
              <a:gd name="T35" fmla="*/ 8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7" h="91">
                <a:moveTo>
                  <a:pt x="114" y="91"/>
                </a:moveTo>
                <a:lnTo>
                  <a:pt x="62" y="91"/>
                </a:lnTo>
                <a:lnTo>
                  <a:pt x="38" y="67"/>
                </a:lnTo>
                <a:lnTo>
                  <a:pt x="0" y="67"/>
                </a:lnTo>
                <a:lnTo>
                  <a:pt x="55" y="0"/>
                </a:lnTo>
                <a:lnTo>
                  <a:pt x="121" y="0"/>
                </a:lnTo>
                <a:lnTo>
                  <a:pt x="177" y="67"/>
                </a:lnTo>
                <a:lnTo>
                  <a:pt x="139" y="67"/>
                </a:lnTo>
                <a:lnTo>
                  <a:pt x="114" y="91"/>
                </a:lnTo>
                <a:close/>
                <a:moveTo>
                  <a:pt x="64" y="86"/>
                </a:moveTo>
                <a:lnTo>
                  <a:pt x="111" y="86"/>
                </a:lnTo>
                <a:lnTo>
                  <a:pt x="136" y="61"/>
                </a:lnTo>
                <a:lnTo>
                  <a:pt x="164" y="61"/>
                </a:lnTo>
                <a:lnTo>
                  <a:pt x="118" y="6"/>
                </a:lnTo>
                <a:lnTo>
                  <a:pt x="58" y="6"/>
                </a:lnTo>
                <a:lnTo>
                  <a:pt x="10" y="61"/>
                </a:lnTo>
                <a:lnTo>
                  <a:pt x="39" y="61"/>
                </a:lnTo>
                <a:lnTo>
                  <a:pt x="64" y="8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7" name="Freeform 79">
            <a:extLst>
              <a:ext uri="{FF2B5EF4-FFF2-40B4-BE49-F238E27FC236}">
                <a16:creationId xmlns:a16="http://schemas.microsoft.com/office/drawing/2014/main" id="{ED487E91-1200-4A6E-B15B-B10926DD192E}"/>
              </a:ext>
            </a:extLst>
          </p:cNvPr>
          <p:cNvSpPr>
            <a:spLocks noEditPoints="1"/>
          </p:cNvSpPr>
          <p:nvPr/>
        </p:nvSpPr>
        <p:spPr bwMode="auto">
          <a:xfrm>
            <a:off x="3865563" y="2466976"/>
            <a:ext cx="330200" cy="231775"/>
          </a:xfrm>
          <a:custGeom>
            <a:avLst/>
            <a:gdLst>
              <a:gd name="T0" fmla="*/ 140 w 153"/>
              <a:gd name="T1" fmla="*/ 107 h 107"/>
              <a:gd name="T2" fmla="*/ 13 w 153"/>
              <a:gd name="T3" fmla="*/ 107 h 107"/>
              <a:gd name="T4" fmla="*/ 0 w 153"/>
              <a:gd name="T5" fmla="*/ 94 h 107"/>
              <a:gd name="T6" fmla="*/ 0 w 153"/>
              <a:gd name="T7" fmla="*/ 57 h 107"/>
              <a:gd name="T8" fmla="*/ 47 w 153"/>
              <a:gd name="T9" fmla="*/ 0 h 107"/>
              <a:gd name="T10" fmla="*/ 106 w 153"/>
              <a:gd name="T11" fmla="*/ 0 h 107"/>
              <a:gd name="T12" fmla="*/ 153 w 153"/>
              <a:gd name="T13" fmla="*/ 57 h 107"/>
              <a:gd name="T14" fmla="*/ 153 w 153"/>
              <a:gd name="T15" fmla="*/ 94 h 107"/>
              <a:gd name="T16" fmla="*/ 140 w 153"/>
              <a:gd name="T17" fmla="*/ 107 h 107"/>
              <a:gd name="T18" fmla="*/ 8 w 153"/>
              <a:gd name="T19" fmla="*/ 59 h 107"/>
              <a:gd name="T20" fmla="*/ 8 w 153"/>
              <a:gd name="T21" fmla="*/ 94 h 107"/>
              <a:gd name="T22" fmla="*/ 13 w 153"/>
              <a:gd name="T23" fmla="*/ 99 h 107"/>
              <a:gd name="T24" fmla="*/ 140 w 153"/>
              <a:gd name="T25" fmla="*/ 99 h 107"/>
              <a:gd name="T26" fmla="*/ 145 w 153"/>
              <a:gd name="T27" fmla="*/ 94 h 107"/>
              <a:gd name="T28" fmla="*/ 145 w 153"/>
              <a:gd name="T29" fmla="*/ 59 h 107"/>
              <a:gd name="T30" fmla="*/ 102 w 153"/>
              <a:gd name="T31" fmla="*/ 8 h 107"/>
              <a:gd name="T32" fmla="*/ 51 w 153"/>
              <a:gd name="T33" fmla="*/ 8 h 107"/>
              <a:gd name="T34" fmla="*/ 8 w 153"/>
              <a:gd name="T35" fmla="*/ 5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3" h="107">
                <a:moveTo>
                  <a:pt x="140" y="107"/>
                </a:moveTo>
                <a:cubicBezTo>
                  <a:pt x="13" y="107"/>
                  <a:pt x="13" y="107"/>
                  <a:pt x="13" y="107"/>
                </a:cubicBezTo>
                <a:cubicBezTo>
                  <a:pt x="6" y="107"/>
                  <a:pt x="0" y="101"/>
                  <a:pt x="0" y="94"/>
                </a:cubicBezTo>
                <a:cubicBezTo>
                  <a:pt x="0" y="57"/>
                  <a:pt x="0" y="57"/>
                  <a:pt x="0" y="57"/>
                </a:cubicBezTo>
                <a:cubicBezTo>
                  <a:pt x="47" y="0"/>
                  <a:pt x="47" y="0"/>
                  <a:pt x="47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94"/>
                  <a:pt x="153" y="94"/>
                  <a:pt x="153" y="94"/>
                </a:cubicBezTo>
                <a:cubicBezTo>
                  <a:pt x="153" y="101"/>
                  <a:pt x="147" y="107"/>
                  <a:pt x="140" y="107"/>
                </a:cubicBezTo>
                <a:close/>
                <a:moveTo>
                  <a:pt x="8" y="59"/>
                </a:moveTo>
                <a:cubicBezTo>
                  <a:pt x="8" y="94"/>
                  <a:pt x="8" y="94"/>
                  <a:pt x="8" y="94"/>
                </a:cubicBezTo>
                <a:cubicBezTo>
                  <a:pt x="8" y="97"/>
                  <a:pt x="10" y="99"/>
                  <a:pt x="13" y="99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43" y="99"/>
                  <a:pt x="145" y="97"/>
                  <a:pt x="145" y="94"/>
                </a:cubicBezTo>
                <a:cubicBezTo>
                  <a:pt x="145" y="59"/>
                  <a:pt x="145" y="59"/>
                  <a:pt x="145" y="59"/>
                </a:cubicBezTo>
                <a:cubicBezTo>
                  <a:pt x="102" y="8"/>
                  <a:pt x="102" y="8"/>
                  <a:pt x="102" y="8"/>
                </a:cubicBezTo>
                <a:cubicBezTo>
                  <a:pt x="51" y="8"/>
                  <a:pt x="51" y="8"/>
                  <a:pt x="51" y="8"/>
                </a:cubicBezTo>
                <a:lnTo>
                  <a:pt x="8" y="5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8" name="Freeform 80">
            <a:extLst>
              <a:ext uri="{FF2B5EF4-FFF2-40B4-BE49-F238E27FC236}">
                <a16:creationId xmlns:a16="http://schemas.microsoft.com/office/drawing/2014/main" id="{E93CFFF8-8461-4BB4-87FA-B2AF6D164904}"/>
              </a:ext>
            </a:extLst>
          </p:cNvPr>
          <p:cNvSpPr>
            <a:spLocks noEditPoints="1"/>
          </p:cNvSpPr>
          <p:nvPr/>
        </p:nvSpPr>
        <p:spPr bwMode="auto">
          <a:xfrm>
            <a:off x="3962401" y="2608263"/>
            <a:ext cx="138113" cy="26988"/>
          </a:xfrm>
          <a:custGeom>
            <a:avLst/>
            <a:gdLst>
              <a:gd name="T0" fmla="*/ 70 w 87"/>
              <a:gd name="T1" fmla="*/ 17 h 17"/>
              <a:gd name="T2" fmla="*/ 18 w 87"/>
              <a:gd name="T3" fmla="*/ 17 h 17"/>
              <a:gd name="T4" fmla="*/ 0 w 87"/>
              <a:gd name="T5" fmla="*/ 0 h 17"/>
              <a:gd name="T6" fmla="*/ 87 w 87"/>
              <a:gd name="T7" fmla="*/ 0 h 17"/>
              <a:gd name="T8" fmla="*/ 70 w 87"/>
              <a:gd name="T9" fmla="*/ 17 h 17"/>
              <a:gd name="T10" fmla="*/ 19 w 87"/>
              <a:gd name="T11" fmla="*/ 12 h 17"/>
              <a:gd name="T12" fmla="*/ 67 w 87"/>
              <a:gd name="T13" fmla="*/ 12 h 17"/>
              <a:gd name="T14" fmla="*/ 74 w 87"/>
              <a:gd name="T15" fmla="*/ 5 h 17"/>
              <a:gd name="T16" fmla="*/ 12 w 87"/>
              <a:gd name="T17" fmla="*/ 5 h 17"/>
              <a:gd name="T18" fmla="*/ 19 w 87"/>
              <a:gd name="T19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" h="17">
                <a:moveTo>
                  <a:pt x="70" y="17"/>
                </a:moveTo>
                <a:lnTo>
                  <a:pt x="18" y="17"/>
                </a:lnTo>
                <a:lnTo>
                  <a:pt x="0" y="0"/>
                </a:lnTo>
                <a:lnTo>
                  <a:pt x="87" y="0"/>
                </a:lnTo>
                <a:lnTo>
                  <a:pt x="70" y="17"/>
                </a:lnTo>
                <a:close/>
                <a:moveTo>
                  <a:pt x="19" y="12"/>
                </a:moveTo>
                <a:lnTo>
                  <a:pt x="67" y="12"/>
                </a:lnTo>
                <a:lnTo>
                  <a:pt x="74" y="5"/>
                </a:lnTo>
                <a:lnTo>
                  <a:pt x="12" y="5"/>
                </a:lnTo>
                <a:lnTo>
                  <a:pt x="19" y="12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9" name="Freeform 81">
            <a:extLst>
              <a:ext uri="{FF2B5EF4-FFF2-40B4-BE49-F238E27FC236}">
                <a16:creationId xmlns:a16="http://schemas.microsoft.com/office/drawing/2014/main" id="{86D0D6BD-4E26-454C-A4D8-CC518BE0AFE9}"/>
              </a:ext>
            </a:extLst>
          </p:cNvPr>
          <p:cNvSpPr>
            <a:spLocks noEditPoints="1"/>
          </p:cNvSpPr>
          <p:nvPr/>
        </p:nvSpPr>
        <p:spPr bwMode="auto">
          <a:xfrm>
            <a:off x="3890963" y="2490788"/>
            <a:ext cx="280988" cy="106363"/>
          </a:xfrm>
          <a:custGeom>
            <a:avLst/>
            <a:gdLst>
              <a:gd name="T0" fmla="*/ 177 w 177"/>
              <a:gd name="T1" fmla="*/ 67 h 67"/>
              <a:gd name="T2" fmla="*/ 0 w 177"/>
              <a:gd name="T3" fmla="*/ 67 h 67"/>
              <a:gd name="T4" fmla="*/ 56 w 177"/>
              <a:gd name="T5" fmla="*/ 0 h 67"/>
              <a:gd name="T6" fmla="*/ 120 w 177"/>
              <a:gd name="T7" fmla="*/ 0 h 67"/>
              <a:gd name="T8" fmla="*/ 177 w 177"/>
              <a:gd name="T9" fmla="*/ 67 h 67"/>
              <a:gd name="T10" fmla="*/ 11 w 177"/>
              <a:gd name="T11" fmla="*/ 61 h 67"/>
              <a:gd name="T12" fmla="*/ 165 w 177"/>
              <a:gd name="T13" fmla="*/ 61 h 67"/>
              <a:gd name="T14" fmla="*/ 119 w 177"/>
              <a:gd name="T15" fmla="*/ 6 h 67"/>
              <a:gd name="T16" fmla="*/ 59 w 177"/>
              <a:gd name="T17" fmla="*/ 6 h 67"/>
              <a:gd name="T18" fmla="*/ 11 w 177"/>
              <a:gd name="T19" fmla="*/ 61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67">
                <a:moveTo>
                  <a:pt x="177" y="67"/>
                </a:moveTo>
                <a:lnTo>
                  <a:pt x="0" y="67"/>
                </a:lnTo>
                <a:lnTo>
                  <a:pt x="56" y="0"/>
                </a:lnTo>
                <a:lnTo>
                  <a:pt x="120" y="0"/>
                </a:lnTo>
                <a:lnTo>
                  <a:pt x="177" y="67"/>
                </a:lnTo>
                <a:close/>
                <a:moveTo>
                  <a:pt x="11" y="61"/>
                </a:moveTo>
                <a:lnTo>
                  <a:pt x="165" y="61"/>
                </a:lnTo>
                <a:lnTo>
                  <a:pt x="119" y="6"/>
                </a:lnTo>
                <a:lnTo>
                  <a:pt x="59" y="6"/>
                </a:lnTo>
                <a:lnTo>
                  <a:pt x="11" y="61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0" name="Freeform 82">
            <a:extLst>
              <a:ext uri="{FF2B5EF4-FFF2-40B4-BE49-F238E27FC236}">
                <a16:creationId xmlns:a16="http://schemas.microsoft.com/office/drawing/2014/main" id="{501B0C13-746D-4BE1-899A-84E0469148C4}"/>
              </a:ext>
            </a:extLst>
          </p:cNvPr>
          <p:cNvSpPr>
            <a:spLocks noEditPoints="1"/>
          </p:cNvSpPr>
          <p:nvPr/>
        </p:nvSpPr>
        <p:spPr bwMode="auto">
          <a:xfrm>
            <a:off x="3960813" y="2509838"/>
            <a:ext cx="139700" cy="28575"/>
          </a:xfrm>
          <a:custGeom>
            <a:avLst/>
            <a:gdLst>
              <a:gd name="T0" fmla="*/ 88 w 88"/>
              <a:gd name="T1" fmla="*/ 18 h 18"/>
              <a:gd name="T2" fmla="*/ 0 w 88"/>
              <a:gd name="T3" fmla="*/ 18 h 18"/>
              <a:gd name="T4" fmla="*/ 13 w 88"/>
              <a:gd name="T5" fmla="*/ 0 h 18"/>
              <a:gd name="T6" fmla="*/ 75 w 88"/>
              <a:gd name="T7" fmla="*/ 0 h 18"/>
              <a:gd name="T8" fmla="*/ 88 w 88"/>
              <a:gd name="T9" fmla="*/ 18 h 18"/>
              <a:gd name="T10" fmla="*/ 11 w 88"/>
              <a:gd name="T11" fmla="*/ 13 h 18"/>
              <a:gd name="T12" fmla="*/ 77 w 88"/>
              <a:gd name="T13" fmla="*/ 13 h 18"/>
              <a:gd name="T14" fmla="*/ 72 w 88"/>
              <a:gd name="T15" fmla="*/ 6 h 18"/>
              <a:gd name="T16" fmla="*/ 16 w 88"/>
              <a:gd name="T17" fmla="*/ 6 h 18"/>
              <a:gd name="T18" fmla="*/ 11 w 88"/>
              <a:gd name="T19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8" h="18">
                <a:moveTo>
                  <a:pt x="88" y="18"/>
                </a:moveTo>
                <a:lnTo>
                  <a:pt x="0" y="18"/>
                </a:lnTo>
                <a:lnTo>
                  <a:pt x="13" y="0"/>
                </a:lnTo>
                <a:lnTo>
                  <a:pt x="75" y="0"/>
                </a:lnTo>
                <a:lnTo>
                  <a:pt x="88" y="18"/>
                </a:lnTo>
                <a:close/>
                <a:moveTo>
                  <a:pt x="11" y="13"/>
                </a:moveTo>
                <a:lnTo>
                  <a:pt x="77" y="13"/>
                </a:lnTo>
                <a:lnTo>
                  <a:pt x="72" y="6"/>
                </a:lnTo>
                <a:lnTo>
                  <a:pt x="16" y="6"/>
                </a:lnTo>
                <a:lnTo>
                  <a:pt x="11" y="1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1" name="Freeform 83">
            <a:extLst>
              <a:ext uri="{FF2B5EF4-FFF2-40B4-BE49-F238E27FC236}">
                <a16:creationId xmlns:a16="http://schemas.microsoft.com/office/drawing/2014/main" id="{38E2BAE8-DDF4-434E-A21F-1A920D0EAEAE}"/>
              </a:ext>
            </a:extLst>
          </p:cNvPr>
          <p:cNvSpPr>
            <a:spLocks noEditPoints="1"/>
          </p:cNvSpPr>
          <p:nvPr/>
        </p:nvSpPr>
        <p:spPr bwMode="auto">
          <a:xfrm>
            <a:off x="3932238" y="2549526"/>
            <a:ext cx="196850" cy="28575"/>
          </a:xfrm>
          <a:custGeom>
            <a:avLst/>
            <a:gdLst>
              <a:gd name="T0" fmla="*/ 124 w 124"/>
              <a:gd name="T1" fmla="*/ 18 h 18"/>
              <a:gd name="T2" fmla="*/ 0 w 124"/>
              <a:gd name="T3" fmla="*/ 18 h 18"/>
              <a:gd name="T4" fmla="*/ 14 w 124"/>
              <a:gd name="T5" fmla="*/ 0 h 18"/>
              <a:gd name="T6" fmla="*/ 112 w 124"/>
              <a:gd name="T7" fmla="*/ 0 h 18"/>
              <a:gd name="T8" fmla="*/ 124 w 124"/>
              <a:gd name="T9" fmla="*/ 18 h 18"/>
              <a:gd name="T10" fmla="*/ 11 w 124"/>
              <a:gd name="T11" fmla="*/ 12 h 18"/>
              <a:gd name="T12" fmla="*/ 113 w 124"/>
              <a:gd name="T13" fmla="*/ 12 h 18"/>
              <a:gd name="T14" fmla="*/ 109 w 124"/>
              <a:gd name="T15" fmla="*/ 5 h 18"/>
              <a:gd name="T16" fmla="*/ 16 w 124"/>
              <a:gd name="T17" fmla="*/ 5 h 18"/>
              <a:gd name="T18" fmla="*/ 11 w 124"/>
              <a:gd name="T19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4" h="18">
                <a:moveTo>
                  <a:pt x="124" y="18"/>
                </a:moveTo>
                <a:lnTo>
                  <a:pt x="0" y="18"/>
                </a:lnTo>
                <a:lnTo>
                  <a:pt x="14" y="0"/>
                </a:lnTo>
                <a:lnTo>
                  <a:pt x="112" y="0"/>
                </a:lnTo>
                <a:lnTo>
                  <a:pt x="124" y="18"/>
                </a:lnTo>
                <a:close/>
                <a:moveTo>
                  <a:pt x="11" y="12"/>
                </a:moveTo>
                <a:lnTo>
                  <a:pt x="113" y="12"/>
                </a:lnTo>
                <a:lnTo>
                  <a:pt x="109" y="5"/>
                </a:lnTo>
                <a:lnTo>
                  <a:pt x="16" y="5"/>
                </a:lnTo>
                <a:lnTo>
                  <a:pt x="11" y="12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C7ABAC3B-7375-4EEE-ABF1-2A5D89695B8A}"/>
              </a:ext>
            </a:extLst>
          </p:cNvPr>
          <p:cNvGrpSpPr/>
          <p:nvPr/>
        </p:nvGrpSpPr>
        <p:grpSpPr>
          <a:xfrm>
            <a:off x="4679951" y="2438401"/>
            <a:ext cx="1184275" cy="307975"/>
            <a:chOff x="4679951" y="2438401"/>
            <a:chExt cx="1184275" cy="307975"/>
          </a:xfrm>
          <a:solidFill>
            <a:srgbClr val="592929"/>
          </a:solidFill>
        </p:grpSpPr>
        <p:sp>
          <p:nvSpPr>
            <p:cNvPr id="83" name="Freeform 84">
              <a:extLst>
                <a:ext uri="{FF2B5EF4-FFF2-40B4-BE49-F238E27FC236}">
                  <a16:creationId xmlns:a16="http://schemas.microsoft.com/office/drawing/2014/main" id="{98D307E1-B539-4B72-B018-4DAF3102F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9951" y="2438401"/>
              <a:ext cx="346075" cy="307975"/>
            </a:xfrm>
            <a:custGeom>
              <a:avLst/>
              <a:gdLst>
                <a:gd name="T0" fmla="*/ 152 w 160"/>
                <a:gd name="T1" fmla="*/ 142 h 142"/>
                <a:gd name="T2" fmla="*/ 9 w 160"/>
                <a:gd name="T3" fmla="*/ 142 h 142"/>
                <a:gd name="T4" fmla="*/ 0 w 160"/>
                <a:gd name="T5" fmla="*/ 133 h 142"/>
                <a:gd name="T6" fmla="*/ 0 w 160"/>
                <a:gd name="T7" fmla="*/ 31 h 142"/>
                <a:gd name="T8" fmla="*/ 31 w 160"/>
                <a:gd name="T9" fmla="*/ 0 h 142"/>
                <a:gd name="T10" fmla="*/ 130 w 160"/>
                <a:gd name="T11" fmla="*/ 0 h 142"/>
                <a:gd name="T12" fmla="*/ 160 w 160"/>
                <a:gd name="T13" fmla="*/ 31 h 142"/>
                <a:gd name="T14" fmla="*/ 160 w 160"/>
                <a:gd name="T15" fmla="*/ 133 h 142"/>
                <a:gd name="T16" fmla="*/ 152 w 160"/>
                <a:gd name="T17" fmla="*/ 142 h 142"/>
                <a:gd name="T18" fmla="*/ 8 w 160"/>
                <a:gd name="T19" fmla="*/ 35 h 142"/>
                <a:gd name="T20" fmla="*/ 8 w 160"/>
                <a:gd name="T21" fmla="*/ 133 h 142"/>
                <a:gd name="T22" fmla="*/ 9 w 160"/>
                <a:gd name="T23" fmla="*/ 134 h 142"/>
                <a:gd name="T24" fmla="*/ 152 w 160"/>
                <a:gd name="T25" fmla="*/ 134 h 142"/>
                <a:gd name="T26" fmla="*/ 152 w 160"/>
                <a:gd name="T27" fmla="*/ 133 h 142"/>
                <a:gd name="T28" fmla="*/ 152 w 160"/>
                <a:gd name="T29" fmla="*/ 35 h 142"/>
                <a:gd name="T30" fmla="*/ 126 w 160"/>
                <a:gd name="T31" fmla="*/ 8 h 142"/>
                <a:gd name="T32" fmla="*/ 34 w 160"/>
                <a:gd name="T33" fmla="*/ 8 h 142"/>
                <a:gd name="T34" fmla="*/ 8 w 160"/>
                <a:gd name="T35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142">
                  <a:moveTo>
                    <a:pt x="152" y="142"/>
                  </a:moveTo>
                  <a:cubicBezTo>
                    <a:pt x="9" y="142"/>
                    <a:pt x="9" y="142"/>
                    <a:pt x="9" y="142"/>
                  </a:cubicBezTo>
                  <a:cubicBezTo>
                    <a:pt x="4" y="142"/>
                    <a:pt x="0" y="138"/>
                    <a:pt x="0" y="1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8"/>
                    <a:pt x="157" y="142"/>
                    <a:pt x="152" y="142"/>
                  </a:cubicBezTo>
                  <a:close/>
                  <a:moveTo>
                    <a:pt x="8" y="35"/>
                  </a:moveTo>
                  <a:cubicBezTo>
                    <a:pt x="8" y="133"/>
                    <a:pt x="8" y="133"/>
                    <a:pt x="8" y="133"/>
                  </a:cubicBezTo>
                  <a:cubicBezTo>
                    <a:pt x="8" y="133"/>
                    <a:pt x="8" y="134"/>
                    <a:pt x="9" y="134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2" y="134"/>
                    <a:pt x="152" y="133"/>
                    <a:pt x="152" y="133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34" y="8"/>
                    <a:pt x="34" y="8"/>
                    <a:pt x="34" y="8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84" name="Freeform 85">
              <a:extLst>
                <a:ext uri="{FF2B5EF4-FFF2-40B4-BE49-F238E27FC236}">
                  <a16:creationId xmlns:a16="http://schemas.microsoft.com/office/drawing/2014/main" id="{960186A4-C6CF-4AAA-A8D5-3E8AEC51D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8688" y="2547938"/>
              <a:ext cx="231775" cy="152400"/>
            </a:xfrm>
            <a:custGeom>
              <a:avLst/>
              <a:gdLst>
                <a:gd name="T0" fmla="*/ 72 w 146"/>
                <a:gd name="T1" fmla="*/ 96 h 96"/>
                <a:gd name="T2" fmla="*/ 0 w 146"/>
                <a:gd name="T3" fmla="*/ 38 h 96"/>
                <a:gd name="T4" fmla="*/ 44 w 146"/>
                <a:gd name="T5" fmla="*/ 38 h 96"/>
                <a:gd name="T6" fmla="*/ 44 w 146"/>
                <a:gd name="T7" fmla="*/ 0 h 96"/>
                <a:gd name="T8" fmla="*/ 101 w 146"/>
                <a:gd name="T9" fmla="*/ 0 h 96"/>
                <a:gd name="T10" fmla="*/ 101 w 146"/>
                <a:gd name="T11" fmla="*/ 38 h 96"/>
                <a:gd name="T12" fmla="*/ 146 w 146"/>
                <a:gd name="T13" fmla="*/ 38 h 96"/>
                <a:gd name="T14" fmla="*/ 72 w 146"/>
                <a:gd name="T15" fmla="*/ 96 h 96"/>
                <a:gd name="T16" fmla="*/ 15 w 146"/>
                <a:gd name="T17" fmla="*/ 43 h 96"/>
                <a:gd name="T18" fmla="*/ 72 w 146"/>
                <a:gd name="T19" fmla="*/ 90 h 96"/>
                <a:gd name="T20" fmla="*/ 130 w 146"/>
                <a:gd name="T21" fmla="*/ 43 h 96"/>
                <a:gd name="T22" fmla="*/ 96 w 146"/>
                <a:gd name="T23" fmla="*/ 43 h 96"/>
                <a:gd name="T24" fmla="*/ 96 w 146"/>
                <a:gd name="T25" fmla="*/ 5 h 96"/>
                <a:gd name="T26" fmla="*/ 49 w 146"/>
                <a:gd name="T27" fmla="*/ 5 h 96"/>
                <a:gd name="T28" fmla="*/ 49 w 146"/>
                <a:gd name="T29" fmla="*/ 43 h 96"/>
                <a:gd name="T30" fmla="*/ 15 w 146"/>
                <a:gd name="T31" fmla="*/ 4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96">
                  <a:moveTo>
                    <a:pt x="72" y="96"/>
                  </a:moveTo>
                  <a:lnTo>
                    <a:pt x="0" y="38"/>
                  </a:lnTo>
                  <a:lnTo>
                    <a:pt x="44" y="38"/>
                  </a:lnTo>
                  <a:lnTo>
                    <a:pt x="44" y="0"/>
                  </a:lnTo>
                  <a:lnTo>
                    <a:pt x="101" y="0"/>
                  </a:lnTo>
                  <a:lnTo>
                    <a:pt x="101" y="38"/>
                  </a:lnTo>
                  <a:lnTo>
                    <a:pt x="146" y="38"/>
                  </a:lnTo>
                  <a:lnTo>
                    <a:pt x="72" y="96"/>
                  </a:lnTo>
                  <a:close/>
                  <a:moveTo>
                    <a:pt x="15" y="43"/>
                  </a:moveTo>
                  <a:lnTo>
                    <a:pt x="72" y="90"/>
                  </a:lnTo>
                  <a:lnTo>
                    <a:pt x="130" y="43"/>
                  </a:lnTo>
                  <a:lnTo>
                    <a:pt x="96" y="43"/>
                  </a:lnTo>
                  <a:lnTo>
                    <a:pt x="96" y="5"/>
                  </a:lnTo>
                  <a:lnTo>
                    <a:pt x="49" y="5"/>
                  </a:lnTo>
                  <a:lnTo>
                    <a:pt x="49" y="43"/>
                  </a:lnTo>
                  <a:lnTo>
                    <a:pt x="15" y="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85" name="Freeform 86">
              <a:extLst>
                <a:ext uri="{FF2B5EF4-FFF2-40B4-BE49-F238E27FC236}">
                  <a16:creationId xmlns:a16="http://schemas.microsoft.com/office/drawing/2014/main" id="{5BC6860F-C15F-4DCA-9B87-FB9CB82D38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576" y="2473326"/>
              <a:ext cx="250825" cy="28575"/>
            </a:xfrm>
            <a:custGeom>
              <a:avLst/>
              <a:gdLst>
                <a:gd name="T0" fmla="*/ 158 w 158"/>
                <a:gd name="T1" fmla="*/ 18 h 18"/>
                <a:gd name="T2" fmla="*/ 0 w 158"/>
                <a:gd name="T3" fmla="*/ 18 h 18"/>
                <a:gd name="T4" fmla="*/ 19 w 158"/>
                <a:gd name="T5" fmla="*/ 0 h 18"/>
                <a:gd name="T6" fmla="*/ 141 w 158"/>
                <a:gd name="T7" fmla="*/ 0 h 18"/>
                <a:gd name="T8" fmla="*/ 158 w 158"/>
                <a:gd name="T9" fmla="*/ 18 h 18"/>
                <a:gd name="T10" fmla="*/ 14 w 158"/>
                <a:gd name="T11" fmla="*/ 12 h 18"/>
                <a:gd name="T12" fmla="*/ 146 w 158"/>
                <a:gd name="T13" fmla="*/ 12 h 18"/>
                <a:gd name="T14" fmla="*/ 138 w 158"/>
                <a:gd name="T15" fmla="*/ 6 h 18"/>
                <a:gd name="T16" fmla="*/ 21 w 158"/>
                <a:gd name="T17" fmla="*/ 6 h 18"/>
                <a:gd name="T18" fmla="*/ 14 w 15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8">
                  <a:moveTo>
                    <a:pt x="158" y="18"/>
                  </a:moveTo>
                  <a:lnTo>
                    <a:pt x="0" y="18"/>
                  </a:lnTo>
                  <a:lnTo>
                    <a:pt x="19" y="0"/>
                  </a:lnTo>
                  <a:lnTo>
                    <a:pt x="141" y="0"/>
                  </a:lnTo>
                  <a:lnTo>
                    <a:pt x="158" y="18"/>
                  </a:lnTo>
                  <a:close/>
                  <a:moveTo>
                    <a:pt x="14" y="12"/>
                  </a:moveTo>
                  <a:lnTo>
                    <a:pt x="146" y="12"/>
                  </a:lnTo>
                  <a:lnTo>
                    <a:pt x="138" y="6"/>
                  </a:lnTo>
                  <a:lnTo>
                    <a:pt x="21" y="6"/>
                  </a:lnTo>
                  <a:lnTo>
                    <a:pt x="14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86" name="Freeform 87">
              <a:extLst>
                <a:ext uri="{FF2B5EF4-FFF2-40B4-BE49-F238E27FC236}">
                  <a16:creationId xmlns:a16="http://schemas.microsoft.com/office/drawing/2014/main" id="{5C5A731F-56C3-47FF-8AFE-018085F592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4976" y="2438401"/>
              <a:ext cx="349250" cy="307975"/>
            </a:xfrm>
            <a:custGeom>
              <a:avLst/>
              <a:gdLst>
                <a:gd name="T0" fmla="*/ 152 w 161"/>
                <a:gd name="T1" fmla="*/ 142 h 142"/>
                <a:gd name="T2" fmla="*/ 9 w 161"/>
                <a:gd name="T3" fmla="*/ 142 h 142"/>
                <a:gd name="T4" fmla="*/ 0 w 161"/>
                <a:gd name="T5" fmla="*/ 133 h 142"/>
                <a:gd name="T6" fmla="*/ 0 w 161"/>
                <a:gd name="T7" fmla="*/ 31 h 142"/>
                <a:gd name="T8" fmla="*/ 31 w 161"/>
                <a:gd name="T9" fmla="*/ 0 h 142"/>
                <a:gd name="T10" fmla="*/ 130 w 161"/>
                <a:gd name="T11" fmla="*/ 0 h 142"/>
                <a:gd name="T12" fmla="*/ 161 w 161"/>
                <a:gd name="T13" fmla="*/ 31 h 142"/>
                <a:gd name="T14" fmla="*/ 161 w 161"/>
                <a:gd name="T15" fmla="*/ 133 h 142"/>
                <a:gd name="T16" fmla="*/ 152 w 161"/>
                <a:gd name="T17" fmla="*/ 142 h 142"/>
                <a:gd name="T18" fmla="*/ 8 w 161"/>
                <a:gd name="T19" fmla="*/ 35 h 142"/>
                <a:gd name="T20" fmla="*/ 8 w 161"/>
                <a:gd name="T21" fmla="*/ 133 h 142"/>
                <a:gd name="T22" fmla="*/ 9 w 161"/>
                <a:gd name="T23" fmla="*/ 134 h 142"/>
                <a:gd name="T24" fmla="*/ 152 w 161"/>
                <a:gd name="T25" fmla="*/ 134 h 142"/>
                <a:gd name="T26" fmla="*/ 153 w 161"/>
                <a:gd name="T27" fmla="*/ 133 h 142"/>
                <a:gd name="T28" fmla="*/ 153 w 161"/>
                <a:gd name="T29" fmla="*/ 35 h 142"/>
                <a:gd name="T30" fmla="*/ 126 w 161"/>
                <a:gd name="T31" fmla="*/ 8 h 142"/>
                <a:gd name="T32" fmla="*/ 35 w 161"/>
                <a:gd name="T33" fmla="*/ 8 h 142"/>
                <a:gd name="T34" fmla="*/ 8 w 161"/>
                <a:gd name="T35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1" h="142">
                  <a:moveTo>
                    <a:pt x="152" y="142"/>
                  </a:moveTo>
                  <a:cubicBezTo>
                    <a:pt x="9" y="142"/>
                    <a:pt x="9" y="142"/>
                    <a:pt x="9" y="142"/>
                  </a:cubicBezTo>
                  <a:cubicBezTo>
                    <a:pt x="4" y="142"/>
                    <a:pt x="0" y="138"/>
                    <a:pt x="0" y="1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61" y="31"/>
                    <a:pt x="161" y="31"/>
                    <a:pt x="161" y="31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8"/>
                    <a:pt x="157" y="142"/>
                    <a:pt x="152" y="142"/>
                  </a:cubicBezTo>
                  <a:close/>
                  <a:moveTo>
                    <a:pt x="8" y="35"/>
                  </a:moveTo>
                  <a:cubicBezTo>
                    <a:pt x="8" y="133"/>
                    <a:pt x="8" y="133"/>
                    <a:pt x="8" y="133"/>
                  </a:cubicBezTo>
                  <a:cubicBezTo>
                    <a:pt x="8" y="133"/>
                    <a:pt x="9" y="134"/>
                    <a:pt x="9" y="134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2" y="134"/>
                    <a:pt x="153" y="133"/>
                    <a:pt x="153" y="133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35" y="8"/>
                    <a:pt x="35" y="8"/>
                    <a:pt x="35" y="8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87" name="Freeform 88">
              <a:extLst>
                <a:ext uri="{FF2B5EF4-FFF2-40B4-BE49-F238E27FC236}">
                  <a16:creationId xmlns:a16="http://schemas.microsoft.com/office/drawing/2014/main" id="{B83ED309-7CD7-4FAE-8DEC-9AD4A7AFB8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3713" y="2544763"/>
              <a:ext cx="231775" cy="155575"/>
            </a:xfrm>
            <a:custGeom>
              <a:avLst/>
              <a:gdLst>
                <a:gd name="T0" fmla="*/ 102 w 146"/>
                <a:gd name="T1" fmla="*/ 98 h 98"/>
                <a:gd name="T2" fmla="*/ 44 w 146"/>
                <a:gd name="T3" fmla="*/ 98 h 98"/>
                <a:gd name="T4" fmla="*/ 44 w 146"/>
                <a:gd name="T5" fmla="*/ 59 h 98"/>
                <a:gd name="T6" fmla="*/ 0 w 146"/>
                <a:gd name="T7" fmla="*/ 59 h 98"/>
                <a:gd name="T8" fmla="*/ 74 w 146"/>
                <a:gd name="T9" fmla="*/ 0 h 98"/>
                <a:gd name="T10" fmla="*/ 146 w 146"/>
                <a:gd name="T11" fmla="*/ 59 h 98"/>
                <a:gd name="T12" fmla="*/ 102 w 146"/>
                <a:gd name="T13" fmla="*/ 59 h 98"/>
                <a:gd name="T14" fmla="*/ 102 w 146"/>
                <a:gd name="T15" fmla="*/ 98 h 98"/>
                <a:gd name="T16" fmla="*/ 49 w 146"/>
                <a:gd name="T17" fmla="*/ 93 h 98"/>
                <a:gd name="T18" fmla="*/ 97 w 146"/>
                <a:gd name="T19" fmla="*/ 93 h 98"/>
                <a:gd name="T20" fmla="*/ 97 w 146"/>
                <a:gd name="T21" fmla="*/ 53 h 98"/>
                <a:gd name="T22" fmla="*/ 129 w 146"/>
                <a:gd name="T23" fmla="*/ 53 h 98"/>
                <a:gd name="T24" fmla="*/ 74 w 146"/>
                <a:gd name="T25" fmla="*/ 7 h 98"/>
                <a:gd name="T26" fmla="*/ 16 w 146"/>
                <a:gd name="T27" fmla="*/ 53 h 98"/>
                <a:gd name="T28" fmla="*/ 49 w 146"/>
                <a:gd name="T29" fmla="*/ 53 h 98"/>
                <a:gd name="T30" fmla="*/ 49 w 146"/>
                <a:gd name="T31" fmla="*/ 9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98">
                  <a:moveTo>
                    <a:pt x="102" y="98"/>
                  </a:moveTo>
                  <a:lnTo>
                    <a:pt x="44" y="98"/>
                  </a:lnTo>
                  <a:lnTo>
                    <a:pt x="44" y="59"/>
                  </a:lnTo>
                  <a:lnTo>
                    <a:pt x="0" y="59"/>
                  </a:lnTo>
                  <a:lnTo>
                    <a:pt x="74" y="0"/>
                  </a:lnTo>
                  <a:lnTo>
                    <a:pt x="146" y="59"/>
                  </a:lnTo>
                  <a:lnTo>
                    <a:pt x="102" y="59"/>
                  </a:lnTo>
                  <a:lnTo>
                    <a:pt x="102" y="98"/>
                  </a:lnTo>
                  <a:close/>
                  <a:moveTo>
                    <a:pt x="49" y="93"/>
                  </a:moveTo>
                  <a:lnTo>
                    <a:pt x="97" y="93"/>
                  </a:lnTo>
                  <a:lnTo>
                    <a:pt x="97" y="53"/>
                  </a:lnTo>
                  <a:lnTo>
                    <a:pt x="129" y="53"/>
                  </a:lnTo>
                  <a:lnTo>
                    <a:pt x="74" y="7"/>
                  </a:lnTo>
                  <a:lnTo>
                    <a:pt x="16" y="53"/>
                  </a:lnTo>
                  <a:lnTo>
                    <a:pt x="49" y="53"/>
                  </a:lnTo>
                  <a:lnTo>
                    <a:pt x="49" y="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88" name="Freeform 89">
              <a:extLst>
                <a:ext uri="{FF2B5EF4-FFF2-40B4-BE49-F238E27FC236}">
                  <a16:creationId xmlns:a16="http://schemas.microsoft.com/office/drawing/2014/main" id="{26FE8122-D0C6-4284-903C-47334DAA1A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2601" y="2473326"/>
              <a:ext cx="254000" cy="28575"/>
            </a:xfrm>
            <a:custGeom>
              <a:avLst/>
              <a:gdLst>
                <a:gd name="T0" fmla="*/ 160 w 160"/>
                <a:gd name="T1" fmla="*/ 18 h 18"/>
                <a:gd name="T2" fmla="*/ 0 w 160"/>
                <a:gd name="T3" fmla="*/ 18 h 18"/>
                <a:gd name="T4" fmla="*/ 19 w 160"/>
                <a:gd name="T5" fmla="*/ 0 h 18"/>
                <a:gd name="T6" fmla="*/ 141 w 160"/>
                <a:gd name="T7" fmla="*/ 0 h 18"/>
                <a:gd name="T8" fmla="*/ 160 w 160"/>
                <a:gd name="T9" fmla="*/ 18 h 18"/>
                <a:gd name="T10" fmla="*/ 14 w 160"/>
                <a:gd name="T11" fmla="*/ 12 h 18"/>
                <a:gd name="T12" fmla="*/ 146 w 160"/>
                <a:gd name="T13" fmla="*/ 12 h 18"/>
                <a:gd name="T14" fmla="*/ 138 w 160"/>
                <a:gd name="T15" fmla="*/ 6 h 18"/>
                <a:gd name="T16" fmla="*/ 22 w 160"/>
                <a:gd name="T17" fmla="*/ 6 h 18"/>
                <a:gd name="T18" fmla="*/ 14 w 160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18">
                  <a:moveTo>
                    <a:pt x="160" y="18"/>
                  </a:moveTo>
                  <a:lnTo>
                    <a:pt x="0" y="18"/>
                  </a:lnTo>
                  <a:lnTo>
                    <a:pt x="19" y="0"/>
                  </a:lnTo>
                  <a:lnTo>
                    <a:pt x="141" y="0"/>
                  </a:lnTo>
                  <a:lnTo>
                    <a:pt x="160" y="18"/>
                  </a:lnTo>
                  <a:close/>
                  <a:moveTo>
                    <a:pt x="14" y="12"/>
                  </a:moveTo>
                  <a:lnTo>
                    <a:pt x="146" y="12"/>
                  </a:lnTo>
                  <a:lnTo>
                    <a:pt x="138" y="6"/>
                  </a:lnTo>
                  <a:lnTo>
                    <a:pt x="22" y="6"/>
                  </a:lnTo>
                  <a:lnTo>
                    <a:pt x="14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89" name="Freeform 90">
            <a:extLst>
              <a:ext uri="{FF2B5EF4-FFF2-40B4-BE49-F238E27FC236}">
                <a16:creationId xmlns:a16="http://schemas.microsoft.com/office/drawing/2014/main" id="{F5323FEF-F4E2-4C59-8B99-7C077196F774}"/>
              </a:ext>
            </a:extLst>
          </p:cNvPr>
          <p:cNvSpPr>
            <a:spLocks noEditPoints="1"/>
          </p:cNvSpPr>
          <p:nvPr/>
        </p:nvSpPr>
        <p:spPr bwMode="auto">
          <a:xfrm>
            <a:off x="6330951" y="2574926"/>
            <a:ext cx="365125" cy="125413"/>
          </a:xfrm>
          <a:custGeom>
            <a:avLst/>
            <a:gdLst>
              <a:gd name="T0" fmla="*/ 230 w 230"/>
              <a:gd name="T1" fmla="*/ 79 h 79"/>
              <a:gd name="T2" fmla="*/ 0 w 230"/>
              <a:gd name="T3" fmla="*/ 79 h 79"/>
              <a:gd name="T4" fmla="*/ 0 w 230"/>
              <a:gd name="T5" fmla="*/ 59 h 79"/>
              <a:gd name="T6" fmla="*/ 30 w 230"/>
              <a:gd name="T7" fmla="*/ 0 h 79"/>
              <a:gd name="T8" fmla="*/ 69 w 230"/>
              <a:gd name="T9" fmla="*/ 0 h 79"/>
              <a:gd name="T10" fmla="*/ 114 w 230"/>
              <a:gd name="T11" fmla="*/ 45 h 79"/>
              <a:gd name="T12" fmla="*/ 161 w 230"/>
              <a:gd name="T13" fmla="*/ 0 h 79"/>
              <a:gd name="T14" fmla="*/ 200 w 230"/>
              <a:gd name="T15" fmla="*/ 0 h 79"/>
              <a:gd name="T16" fmla="*/ 230 w 230"/>
              <a:gd name="T17" fmla="*/ 59 h 79"/>
              <a:gd name="T18" fmla="*/ 230 w 230"/>
              <a:gd name="T19" fmla="*/ 79 h 79"/>
              <a:gd name="T20" fmla="*/ 11 w 230"/>
              <a:gd name="T21" fmla="*/ 68 h 79"/>
              <a:gd name="T22" fmla="*/ 219 w 230"/>
              <a:gd name="T23" fmla="*/ 68 h 79"/>
              <a:gd name="T24" fmla="*/ 219 w 230"/>
              <a:gd name="T25" fmla="*/ 62 h 79"/>
              <a:gd name="T26" fmla="*/ 193 w 230"/>
              <a:gd name="T27" fmla="*/ 11 h 79"/>
              <a:gd name="T28" fmla="*/ 165 w 230"/>
              <a:gd name="T29" fmla="*/ 11 h 79"/>
              <a:gd name="T30" fmla="*/ 114 w 230"/>
              <a:gd name="T31" fmla="*/ 62 h 79"/>
              <a:gd name="T32" fmla="*/ 64 w 230"/>
              <a:gd name="T33" fmla="*/ 11 h 79"/>
              <a:gd name="T34" fmla="*/ 35 w 230"/>
              <a:gd name="T35" fmla="*/ 11 h 79"/>
              <a:gd name="T36" fmla="*/ 11 w 230"/>
              <a:gd name="T37" fmla="*/ 62 h 79"/>
              <a:gd name="T38" fmla="*/ 11 w 230"/>
              <a:gd name="T39" fmla="*/ 6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0" h="79">
                <a:moveTo>
                  <a:pt x="230" y="79"/>
                </a:moveTo>
                <a:lnTo>
                  <a:pt x="0" y="79"/>
                </a:lnTo>
                <a:lnTo>
                  <a:pt x="0" y="59"/>
                </a:lnTo>
                <a:lnTo>
                  <a:pt x="30" y="0"/>
                </a:lnTo>
                <a:lnTo>
                  <a:pt x="69" y="0"/>
                </a:lnTo>
                <a:lnTo>
                  <a:pt x="114" y="45"/>
                </a:lnTo>
                <a:lnTo>
                  <a:pt x="161" y="0"/>
                </a:lnTo>
                <a:lnTo>
                  <a:pt x="200" y="0"/>
                </a:lnTo>
                <a:lnTo>
                  <a:pt x="230" y="59"/>
                </a:lnTo>
                <a:lnTo>
                  <a:pt x="230" y="79"/>
                </a:lnTo>
                <a:close/>
                <a:moveTo>
                  <a:pt x="11" y="68"/>
                </a:moveTo>
                <a:lnTo>
                  <a:pt x="219" y="68"/>
                </a:lnTo>
                <a:lnTo>
                  <a:pt x="219" y="62"/>
                </a:lnTo>
                <a:lnTo>
                  <a:pt x="193" y="11"/>
                </a:lnTo>
                <a:lnTo>
                  <a:pt x="165" y="11"/>
                </a:lnTo>
                <a:lnTo>
                  <a:pt x="114" y="62"/>
                </a:lnTo>
                <a:lnTo>
                  <a:pt x="64" y="11"/>
                </a:lnTo>
                <a:lnTo>
                  <a:pt x="35" y="11"/>
                </a:lnTo>
                <a:lnTo>
                  <a:pt x="11" y="62"/>
                </a:lnTo>
                <a:lnTo>
                  <a:pt x="11" y="6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0" name="Rectangle 91">
            <a:extLst>
              <a:ext uri="{FF2B5EF4-FFF2-40B4-BE49-F238E27FC236}">
                <a16:creationId xmlns:a16="http://schemas.microsoft.com/office/drawing/2014/main" id="{71A55616-5E5B-4208-9049-EE7B3D169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0951" y="2727326"/>
            <a:ext cx="363538" cy="7938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1" name="Freeform 92">
            <a:extLst>
              <a:ext uri="{FF2B5EF4-FFF2-40B4-BE49-F238E27FC236}">
                <a16:creationId xmlns:a16="http://schemas.microsoft.com/office/drawing/2014/main" id="{294E2929-5010-434F-99E1-932E1E1B01C3}"/>
              </a:ext>
            </a:extLst>
          </p:cNvPr>
          <p:cNvSpPr>
            <a:spLocks noEditPoints="1"/>
          </p:cNvSpPr>
          <p:nvPr/>
        </p:nvSpPr>
        <p:spPr bwMode="auto">
          <a:xfrm>
            <a:off x="6403976" y="2411413"/>
            <a:ext cx="215900" cy="193675"/>
          </a:xfrm>
          <a:custGeom>
            <a:avLst/>
            <a:gdLst>
              <a:gd name="T0" fmla="*/ 68 w 136"/>
              <a:gd name="T1" fmla="*/ 122 h 122"/>
              <a:gd name="T2" fmla="*/ 0 w 136"/>
              <a:gd name="T3" fmla="*/ 54 h 122"/>
              <a:gd name="T4" fmla="*/ 52 w 136"/>
              <a:gd name="T5" fmla="*/ 54 h 122"/>
              <a:gd name="T6" fmla="*/ 52 w 136"/>
              <a:gd name="T7" fmla="*/ 0 h 122"/>
              <a:gd name="T8" fmla="*/ 85 w 136"/>
              <a:gd name="T9" fmla="*/ 0 h 122"/>
              <a:gd name="T10" fmla="*/ 85 w 136"/>
              <a:gd name="T11" fmla="*/ 54 h 122"/>
              <a:gd name="T12" fmla="*/ 136 w 136"/>
              <a:gd name="T13" fmla="*/ 54 h 122"/>
              <a:gd name="T14" fmla="*/ 68 w 136"/>
              <a:gd name="T15" fmla="*/ 122 h 122"/>
              <a:gd name="T16" fmla="*/ 14 w 136"/>
              <a:gd name="T17" fmla="*/ 60 h 122"/>
              <a:gd name="T18" fmla="*/ 68 w 136"/>
              <a:gd name="T19" fmla="*/ 114 h 122"/>
              <a:gd name="T20" fmla="*/ 124 w 136"/>
              <a:gd name="T21" fmla="*/ 60 h 122"/>
              <a:gd name="T22" fmla="*/ 79 w 136"/>
              <a:gd name="T23" fmla="*/ 60 h 122"/>
              <a:gd name="T24" fmla="*/ 79 w 136"/>
              <a:gd name="T25" fmla="*/ 5 h 122"/>
              <a:gd name="T26" fmla="*/ 57 w 136"/>
              <a:gd name="T27" fmla="*/ 5 h 122"/>
              <a:gd name="T28" fmla="*/ 57 w 136"/>
              <a:gd name="T29" fmla="*/ 60 h 122"/>
              <a:gd name="T30" fmla="*/ 14 w 136"/>
              <a:gd name="T31" fmla="*/ 6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6" h="122">
                <a:moveTo>
                  <a:pt x="68" y="122"/>
                </a:moveTo>
                <a:lnTo>
                  <a:pt x="0" y="54"/>
                </a:lnTo>
                <a:lnTo>
                  <a:pt x="52" y="54"/>
                </a:lnTo>
                <a:lnTo>
                  <a:pt x="52" y="0"/>
                </a:lnTo>
                <a:lnTo>
                  <a:pt x="85" y="0"/>
                </a:lnTo>
                <a:lnTo>
                  <a:pt x="85" y="54"/>
                </a:lnTo>
                <a:lnTo>
                  <a:pt x="136" y="54"/>
                </a:lnTo>
                <a:lnTo>
                  <a:pt x="68" y="122"/>
                </a:lnTo>
                <a:close/>
                <a:moveTo>
                  <a:pt x="14" y="60"/>
                </a:moveTo>
                <a:lnTo>
                  <a:pt x="68" y="114"/>
                </a:lnTo>
                <a:lnTo>
                  <a:pt x="124" y="60"/>
                </a:lnTo>
                <a:lnTo>
                  <a:pt x="79" y="60"/>
                </a:lnTo>
                <a:lnTo>
                  <a:pt x="79" y="5"/>
                </a:lnTo>
                <a:lnTo>
                  <a:pt x="57" y="5"/>
                </a:lnTo>
                <a:lnTo>
                  <a:pt x="57" y="60"/>
                </a:lnTo>
                <a:lnTo>
                  <a:pt x="14" y="6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2" name="Freeform 93">
            <a:extLst>
              <a:ext uri="{FF2B5EF4-FFF2-40B4-BE49-F238E27FC236}">
                <a16:creationId xmlns:a16="http://schemas.microsoft.com/office/drawing/2014/main" id="{F97A3415-B96B-43A9-973A-C312F3B50E95}"/>
              </a:ext>
            </a:extLst>
          </p:cNvPr>
          <p:cNvSpPr>
            <a:spLocks noEditPoints="1"/>
          </p:cNvSpPr>
          <p:nvPr/>
        </p:nvSpPr>
        <p:spPr bwMode="auto">
          <a:xfrm>
            <a:off x="7161213" y="2574926"/>
            <a:ext cx="365125" cy="125413"/>
          </a:xfrm>
          <a:custGeom>
            <a:avLst/>
            <a:gdLst>
              <a:gd name="T0" fmla="*/ 230 w 230"/>
              <a:gd name="T1" fmla="*/ 79 h 79"/>
              <a:gd name="T2" fmla="*/ 0 w 230"/>
              <a:gd name="T3" fmla="*/ 79 h 79"/>
              <a:gd name="T4" fmla="*/ 0 w 230"/>
              <a:gd name="T5" fmla="*/ 59 h 79"/>
              <a:gd name="T6" fmla="*/ 30 w 230"/>
              <a:gd name="T7" fmla="*/ 0 h 79"/>
              <a:gd name="T8" fmla="*/ 94 w 230"/>
              <a:gd name="T9" fmla="*/ 0 h 79"/>
              <a:gd name="T10" fmla="*/ 94 w 230"/>
              <a:gd name="T11" fmla="*/ 28 h 79"/>
              <a:gd name="T12" fmla="*/ 138 w 230"/>
              <a:gd name="T13" fmla="*/ 28 h 79"/>
              <a:gd name="T14" fmla="*/ 138 w 230"/>
              <a:gd name="T15" fmla="*/ 0 h 79"/>
              <a:gd name="T16" fmla="*/ 200 w 230"/>
              <a:gd name="T17" fmla="*/ 0 h 79"/>
              <a:gd name="T18" fmla="*/ 230 w 230"/>
              <a:gd name="T19" fmla="*/ 59 h 79"/>
              <a:gd name="T20" fmla="*/ 230 w 230"/>
              <a:gd name="T21" fmla="*/ 79 h 79"/>
              <a:gd name="T22" fmla="*/ 11 w 230"/>
              <a:gd name="T23" fmla="*/ 68 h 79"/>
              <a:gd name="T24" fmla="*/ 219 w 230"/>
              <a:gd name="T25" fmla="*/ 68 h 79"/>
              <a:gd name="T26" fmla="*/ 219 w 230"/>
              <a:gd name="T27" fmla="*/ 62 h 79"/>
              <a:gd name="T28" fmla="*/ 195 w 230"/>
              <a:gd name="T29" fmla="*/ 11 h 79"/>
              <a:gd name="T30" fmla="*/ 148 w 230"/>
              <a:gd name="T31" fmla="*/ 11 h 79"/>
              <a:gd name="T32" fmla="*/ 148 w 230"/>
              <a:gd name="T33" fmla="*/ 38 h 79"/>
              <a:gd name="T34" fmla="*/ 83 w 230"/>
              <a:gd name="T35" fmla="*/ 38 h 79"/>
              <a:gd name="T36" fmla="*/ 83 w 230"/>
              <a:gd name="T37" fmla="*/ 11 h 79"/>
              <a:gd name="T38" fmla="*/ 37 w 230"/>
              <a:gd name="T39" fmla="*/ 11 h 79"/>
              <a:gd name="T40" fmla="*/ 11 w 230"/>
              <a:gd name="T41" fmla="*/ 62 h 79"/>
              <a:gd name="T42" fmla="*/ 11 w 230"/>
              <a:gd name="T43" fmla="*/ 6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0" h="79">
                <a:moveTo>
                  <a:pt x="230" y="79"/>
                </a:moveTo>
                <a:lnTo>
                  <a:pt x="0" y="79"/>
                </a:lnTo>
                <a:lnTo>
                  <a:pt x="0" y="59"/>
                </a:lnTo>
                <a:lnTo>
                  <a:pt x="30" y="0"/>
                </a:lnTo>
                <a:lnTo>
                  <a:pt x="94" y="0"/>
                </a:lnTo>
                <a:lnTo>
                  <a:pt x="94" y="28"/>
                </a:lnTo>
                <a:lnTo>
                  <a:pt x="138" y="28"/>
                </a:lnTo>
                <a:lnTo>
                  <a:pt x="138" y="0"/>
                </a:lnTo>
                <a:lnTo>
                  <a:pt x="200" y="0"/>
                </a:lnTo>
                <a:lnTo>
                  <a:pt x="230" y="59"/>
                </a:lnTo>
                <a:lnTo>
                  <a:pt x="230" y="79"/>
                </a:lnTo>
                <a:close/>
                <a:moveTo>
                  <a:pt x="11" y="68"/>
                </a:moveTo>
                <a:lnTo>
                  <a:pt x="219" y="68"/>
                </a:lnTo>
                <a:lnTo>
                  <a:pt x="219" y="62"/>
                </a:lnTo>
                <a:lnTo>
                  <a:pt x="195" y="11"/>
                </a:lnTo>
                <a:lnTo>
                  <a:pt x="148" y="11"/>
                </a:lnTo>
                <a:lnTo>
                  <a:pt x="148" y="38"/>
                </a:lnTo>
                <a:lnTo>
                  <a:pt x="83" y="38"/>
                </a:lnTo>
                <a:lnTo>
                  <a:pt x="83" y="11"/>
                </a:lnTo>
                <a:lnTo>
                  <a:pt x="37" y="11"/>
                </a:lnTo>
                <a:lnTo>
                  <a:pt x="11" y="62"/>
                </a:lnTo>
                <a:lnTo>
                  <a:pt x="11" y="6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3" name="Freeform 94">
            <a:extLst>
              <a:ext uri="{FF2B5EF4-FFF2-40B4-BE49-F238E27FC236}">
                <a16:creationId xmlns:a16="http://schemas.microsoft.com/office/drawing/2014/main" id="{5A8FC526-0111-4DE0-A966-DDB033B28372}"/>
              </a:ext>
            </a:extLst>
          </p:cNvPr>
          <p:cNvSpPr>
            <a:spLocks noEditPoints="1"/>
          </p:cNvSpPr>
          <p:nvPr/>
        </p:nvSpPr>
        <p:spPr bwMode="auto">
          <a:xfrm>
            <a:off x="7237413" y="2398713"/>
            <a:ext cx="215900" cy="193675"/>
          </a:xfrm>
          <a:custGeom>
            <a:avLst/>
            <a:gdLst>
              <a:gd name="T0" fmla="*/ 84 w 136"/>
              <a:gd name="T1" fmla="*/ 122 h 122"/>
              <a:gd name="T2" fmla="*/ 51 w 136"/>
              <a:gd name="T3" fmla="*/ 122 h 122"/>
              <a:gd name="T4" fmla="*/ 51 w 136"/>
              <a:gd name="T5" fmla="*/ 68 h 122"/>
              <a:gd name="T6" fmla="*/ 0 w 136"/>
              <a:gd name="T7" fmla="*/ 68 h 122"/>
              <a:gd name="T8" fmla="*/ 68 w 136"/>
              <a:gd name="T9" fmla="*/ 0 h 122"/>
              <a:gd name="T10" fmla="*/ 136 w 136"/>
              <a:gd name="T11" fmla="*/ 68 h 122"/>
              <a:gd name="T12" fmla="*/ 84 w 136"/>
              <a:gd name="T13" fmla="*/ 68 h 122"/>
              <a:gd name="T14" fmla="*/ 84 w 136"/>
              <a:gd name="T15" fmla="*/ 122 h 122"/>
              <a:gd name="T16" fmla="*/ 57 w 136"/>
              <a:gd name="T17" fmla="*/ 117 h 122"/>
              <a:gd name="T18" fmla="*/ 79 w 136"/>
              <a:gd name="T19" fmla="*/ 117 h 122"/>
              <a:gd name="T20" fmla="*/ 79 w 136"/>
              <a:gd name="T21" fmla="*/ 62 h 122"/>
              <a:gd name="T22" fmla="*/ 122 w 136"/>
              <a:gd name="T23" fmla="*/ 62 h 122"/>
              <a:gd name="T24" fmla="*/ 68 w 136"/>
              <a:gd name="T25" fmla="*/ 6 h 122"/>
              <a:gd name="T26" fmla="*/ 12 w 136"/>
              <a:gd name="T27" fmla="*/ 62 h 122"/>
              <a:gd name="T28" fmla="*/ 57 w 136"/>
              <a:gd name="T29" fmla="*/ 62 h 122"/>
              <a:gd name="T30" fmla="*/ 57 w 136"/>
              <a:gd name="T31" fmla="*/ 11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6" h="122">
                <a:moveTo>
                  <a:pt x="84" y="122"/>
                </a:moveTo>
                <a:lnTo>
                  <a:pt x="51" y="122"/>
                </a:lnTo>
                <a:lnTo>
                  <a:pt x="51" y="68"/>
                </a:lnTo>
                <a:lnTo>
                  <a:pt x="0" y="68"/>
                </a:lnTo>
                <a:lnTo>
                  <a:pt x="68" y="0"/>
                </a:lnTo>
                <a:lnTo>
                  <a:pt x="136" y="68"/>
                </a:lnTo>
                <a:lnTo>
                  <a:pt x="84" y="68"/>
                </a:lnTo>
                <a:lnTo>
                  <a:pt x="84" y="122"/>
                </a:lnTo>
                <a:close/>
                <a:moveTo>
                  <a:pt x="57" y="117"/>
                </a:moveTo>
                <a:lnTo>
                  <a:pt x="79" y="117"/>
                </a:lnTo>
                <a:lnTo>
                  <a:pt x="79" y="62"/>
                </a:lnTo>
                <a:lnTo>
                  <a:pt x="122" y="62"/>
                </a:lnTo>
                <a:lnTo>
                  <a:pt x="68" y="6"/>
                </a:lnTo>
                <a:lnTo>
                  <a:pt x="12" y="62"/>
                </a:lnTo>
                <a:lnTo>
                  <a:pt x="57" y="62"/>
                </a:lnTo>
                <a:lnTo>
                  <a:pt x="57" y="117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4" name="Rectangle 95">
            <a:extLst>
              <a:ext uri="{FF2B5EF4-FFF2-40B4-BE49-F238E27FC236}">
                <a16:creationId xmlns:a16="http://schemas.microsoft.com/office/drawing/2014/main" id="{FD56DC7A-F62E-4E82-BB4F-0A08AA390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1" y="2727326"/>
            <a:ext cx="363538" cy="7938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5" name="Freeform 96">
            <a:extLst>
              <a:ext uri="{FF2B5EF4-FFF2-40B4-BE49-F238E27FC236}">
                <a16:creationId xmlns:a16="http://schemas.microsoft.com/office/drawing/2014/main" id="{722D74D7-44CC-440E-AD0B-35319E0D57C9}"/>
              </a:ext>
            </a:extLst>
          </p:cNvPr>
          <p:cNvSpPr>
            <a:spLocks noEditPoints="1"/>
          </p:cNvSpPr>
          <p:nvPr/>
        </p:nvSpPr>
        <p:spPr bwMode="auto">
          <a:xfrm>
            <a:off x="7977188" y="2395538"/>
            <a:ext cx="406400" cy="398463"/>
          </a:xfrm>
          <a:custGeom>
            <a:avLst/>
            <a:gdLst>
              <a:gd name="T0" fmla="*/ 188 w 188"/>
              <a:gd name="T1" fmla="*/ 95 h 184"/>
              <a:gd name="T2" fmla="*/ 135 w 188"/>
              <a:gd name="T3" fmla="*/ 71 h 184"/>
              <a:gd name="T4" fmla="*/ 135 w 188"/>
              <a:gd name="T5" fmla="*/ 66 h 184"/>
              <a:gd name="T6" fmla="*/ 150 w 188"/>
              <a:gd name="T7" fmla="*/ 37 h 184"/>
              <a:gd name="T8" fmla="*/ 138 w 188"/>
              <a:gd name="T9" fmla="*/ 3 h 184"/>
              <a:gd name="T10" fmla="*/ 119 w 188"/>
              <a:gd name="T11" fmla="*/ 18 h 184"/>
              <a:gd name="T12" fmla="*/ 94 w 188"/>
              <a:gd name="T13" fmla="*/ 55 h 184"/>
              <a:gd name="T14" fmla="*/ 70 w 188"/>
              <a:gd name="T15" fmla="*/ 92 h 184"/>
              <a:gd name="T16" fmla="*/ 51 w 188"/>
              <a:gd name="T17" fmla="*/ 84 h 184"/>
              <a:gd name="T18" fmla="*/ 0 w 188"/>
              <a:gd name="T19" fmla="*/ 93 h 184"/>
              <a:gd name="T20" fmla="*/ 9 w 188"/>
              <a:gd name="T21" fmla="*/ 184 h 184"/>
              <a:gd name="T22" fmla="*/ 60 w 188"/>
              <a:gd name="T23" fmla="*/ 177 h 184"/>
              <a:gd name="T24" fmla="*/ 73 w 188"/>
              <a:gd name="T25" fmla="*/ 184 h 184"/>
              <a:gd name="T26" fmla="*/ 75 w 188"/>
              <a:gd name="T27" fmla="*/ 184 h 184"/>
              <a:gd name="T28" fmla="*/ 157 w 188"/>
              <a:gd name="T29" fmla="*/ 184 h 184"/>
              <a:gd name="T30" fmla="*/ 175 w 188"/>
              <a:gd name="T31" fmla="*/ 161 h 184"/>
              <a:gd name="T32" fmla="*/ 180 w 188"/>
              <a:gd name="T33" fmla="*/ 135 h 184"/>
              <a:gd name="T34" fmla="*/ 183 w 188"/>
              <a:gd name="T35" fmla="*/ 108 h 184"/>
              <a:gd name="T36" fmla="*/ 51 w 188"/>
              <a:gd name="T37" fmla="*/ 176 h 184"/>
              <a:gd name="T38" fmla="*/ 8 w 188"/>
              <a:gd name="T39" fmla="*/ 175 h 184"/>
              <a:gd name="T40" fmla="*/ 9 w 188"/>
              <a:gd name="T41" fmla="*/ 92 h 184"/>
              <a:gd name="T42" fmla="*/ 52 w 188"/>
              <a:gd name="T43" fmla="*/ 93 h 184"/>
              <a:gd name="T44" fmla="*/ 176 w 188"/>
              <a:gd name="T45" fmla="*/ 104 h 184"/>
              <a:gd name="T46" fmla="*/ 175 w 188"/>
              <a:gd name="T47" fmla="*/ 110 h 184"/>
              <a:gd name="T48" fmla="*/ 173 w 188"/>
              <a:gd name="T49" fmla="*/ 131 h 184"/>
              <a:gd name="T50" fmla="*/ 172 w 188"/>
              <a:gd name="T51" fmla="*/ 137 h 184"/>
              <a:gd name="T52" fmla="*/ 168 w 188"/>
              <a:gd name="T53" fmla="*/ 156 h 184"/>
              <a:gd name="T54" fmla="*/ 167 w 188"/>
              <a:gd name="T55" fmla="*/ 161 h 184"/>
              <a:gd name="T56" fmla="*/ 157 w 188"/>
              <a:gd name="T57" fmla="*/ 176 h 184"/>
              <a:gd name="T58" fmla="*/ 70 w 188"/>
              <a:gd name="T59" fmla="*/ 173 h 184"/>
              <a:gd name="T60" fmla="*/ 60 w 188"/>
              <a:gd name="T61" fmla="*/ 100 h 184"/>
              <a:gd name="T62" fmla="*/ 72 w 188"/>
              <a:gd name="T63" fmla="*/ 100 h 184"/>
              <a:gd name="T64" fmla="*/ 89 w 188"/>
              <a:gd name="T65" fmla="*/ 80 h 184"/>
              <a:gd name="T66" fmla="*/ 101 w 188"/>
              <a:gd name="T67" fmla="*/ 59 h 184"/>
              <a:gd name="T68" fmla="*/ 130 w 188"/>
              <a:gd name="T69" fmla="*/ 10 h 184"/>
              <a:gd name="T70" fmla="*/ 143 w 188"/>
              <a:gd name="T71" fmla="*/ 35 h 184"/>
              <a:gd name="T72" fmla="*/ 128 w 188"/>
              <a:gd name="T73" fmla="*/ 76 h 184"/>
              <a:gd name="T74" fmla="*/ 162 w 188"/>
              <a:gd name="T75" fmla="*/ 79 h 184"/>
              <a:gd name="T76" fmla="*/ 176 w 188"/>
              <a:gd name="T77" fmla="*/ 10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4">
                <a:moveTo>
                  <a:pt x="183" y="108"/>
                </a:moveTo>
                <a:cubicBezTo>
                  <a:pt x="185" y="105"/>
                  <a:pt x="188" y="101"/>
                  <a:pt x="188" y="95"/>
                </a:cubicBezTo>
                <a:cubicBezTo>
                  <a:pt x="188" y="78"/>
                  <a:pt x="172" y="72"/>
                  <a:pt x="163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33" y="69"/>
                  <a:pt x="135" y="66"/>
                  <a:pt x="135" y="66"/>
                </a:cubicBezTo>
                <a:cubicBezTo>
                  <a:pt x="135" y="66"/>
                  <a:pt x="135" y="66"/>
                  <a:pt x="135" y="66"/>
                </a:cubicBezTo>
                <a:cubicBezTo>
                  <a:pt x="136" y="66"/>
                  <a:pt x="144" y="55"/>
                  <a:pt x="150" y="37"/>
                </a:cubicBezTo>
                <a:cubicBezTo>
                  <a:pt x="157" y="18"/>
                  <a:pt x="140" y="4"/>
                  <a:pt x="139" y="3"/>
                </a:cubicBezTo>
                <a:cubicBezTo>
                  <a:pt x="138" y="3"/>
                  <a:pt x="138" y="3"/>
                  <a:pt x="138" y="3"/>
                </a:cubicBezTo>
                <a:cubicBezTo>
                  <a:pt x="138" y="3"/>
                  <a:pt x="132" y="0"/>
                  <a:pt x="126" y="4"/>
                </a:cubicBezTo>
                <a:cubicBezTo>
                  <a:pt x="122" y="6"/>
                  <a:pt x="119" y="11"/>
                  <a:pt x="119" y="18"/>
                </a:cubicBezTo>
                <a:cubicBezTo>
                  <a:pt x="117" y="34"/>
                  <a:pt x="103" y="48"/>
                  <a:pt x="97" y="53"/>
                </a:cubicBezTo>
                <a:cubicBezTo>
                  <a:pt x="96" y="54"/>
                  <a:pt x="95" y="54"/>
                  <a:pt x="94" y="55"/>
                </a:cubicBezTo>
                <a:cubicBezTo>
                  <a:pt x="90" y="59"/>
                  <a:pt x="85" y="69"/>
                  <a:pt x="82" y="76"/>
                </a:cubicBezTo>
                <a:cubicBezTo>
                  <a:pt x="79" y="81"/>
                  <a:pt x="73" y="89"/>
                  <a:pt x="70" y="92"/>
                </a:cubicBezTo>
                <a:cubicBezTo>
                  <a:pt x="67" y="92"/>
                  <a:pt x="63" y="92"/>
                  <a:pt x="60" y="92"/>
                </a:cubicBezTo>
                <a:cubicBezTo>
                  <a:pt x="59" y="88"/>
                  <a:pt x="55" y="84"/>
                  <a:pt x="51" y="84"/>
                </a:cubicBezTo>
                <a:cubicBezTo>
                  <a:pt x="9" y="84"/>
                  <a:pt x="9" y="84"/>
                  <a:pt x="9" y="84"/>
                </a:cubicBezTo>
                <a:cubicBezTo>
                  <a:pt x="4" y="84"/>
                  <a:pt x="0" y="88"/>
                  <a:pt x="0" y="93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0"/>
                  <a:pt x="4" y="184"/>
                  <a:pt x="9" y="184"/>
                </a:cubicBezTo>
                <a:cubicBezTo>
                  <a:pt x="51" y="184"/>
                  <a:pt x="51" y="184"/>
                  <a:pt x="51" y="184"/>
                </a:cubicBezTo>
                <a:cubicBezTo>
                  <a:pt x="56" y="184"/>
                  <a:pt x="59" y="181"/>
                  <a:pt x="60" y="177"/>
                </a:cubicBezTo>
                <a:cubicBezTo>
                  <a:pt x="62" y="177"/>
                  <a:pt x="63" y="175"/>
                  <a:pt x="64" y="175"/>
                </a:cubicBezTo>
                <a:cubicBezTo>
                  <a:pt x="65" y="177"/>
                  <a:pt x="67" y="181"/>
                  <a:pt x="73" y="184"/>
                </a:cubicBezTo>
                <a:cubicBezTo>
                  <a:pt x="74" y="184"/>
                  <a:pt x="74" y="184"/>
                  <a:pt x="74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103" y="184"/>
                  <a:pt x="129" y="184"/>
                </a:cubicBezTo>
                <a:cubicBezTo>
                  <a:pt x="142" y="184"/>
                  <a:pt x="153" y="184"/>
                  <a:pt x="157" y="184"/>
                </a:cubicBezTo>
                <a:cubicBezTo>
                  <a:pt x="165" y="184"/>
                  <a:pt x="170" y="180"/>
                  <a:pt x="172" y="177"/>
                </a:cubicBezTo>
                <a:cubicBezTo>
                  <a:pt x="176" y="172"/>
                  <a:pt x="176" y="165"/>
                  <a:pt x="175" y="161"/>
                </a:cubicBezTo>
                <a:cubicBezTo>
                  <a:pt x="181" y="156"/>
                  <a:pt x="181" y="147"/>
                  <a:pt x="181" y="143"/>
                </a:cubicBezTo>
                <a:cubicBezTo>
                  <a:pt x="182" y="140"/>
                  <a:pt x="181" y="138"/>
                  <a:pt x="180" y="135"/>
                </a:cubicBezTo>
                <a:cubicBezTo>
                  <a:pt x="183" y="133"/>
                  <a:pt x="186" y="127"/>
                  <a:pt x="186" y="120"/>
                </a:cubicBezTo>
                <a:cubicBezTo>
                  <a:pt x="187" y="115"/>
                  <a:pt x="185" y="110"/>
                  <a:pt x="183" y="108"/>
                </a:cubicBezTo>
                <a:close/>
                <a:moveTo>
                  <a:pt x="52" y="175"/>
                </a:moveTo>
                <a:cubicBezTo>
                  <a:pt x="52" y="176"/>
                  <a:pt x="52" y="176"/>
                  <a:pt x="51" y="176"/>
                </a:cubicBezTo>
                <a:cubicBezTo>
                  <a:pt x="9" y="176"/>
                  <a:pt x="9" y="176"/>
                  <a:pt x="9" y="176"/>
                </a:cubicBezTo>
                <a:cubicBezTo>
                  <a:pt x="9" y="176"/>
                  <a:pt x="8" y="176"/>
                  <a:pt x="8" y="175"/>
                </a:cubicBezTo>
                <a:cubicBezTo>
                  <a:pt x="8" y="93"/>
                  <a:pt x="8" y="93"/>
                  <a:pt x="8" y="93"/>
                </a:cubicBezTo>
                <a:cubicBezTo>
                  <a:pt x="8" y="93"/>
                  <a:pt x="9" y="92"/>
                  <a:pt x="9" y="92"/>
                </a:cubicBezTo>
                <a:cubicBezTo>
                  <a:pt x="51" y="92"/>
                  <a:pt x="51" y="92"/>
                  <a:pt x="51" y="92"/>
                </a:cubicBezTo>
                <a:cubicBezTo>
                  <a:pt x="52" y="92"/>
                  <a:pt x="52" y="93"/>
                  <a:pt x="52" y="93"/>
                </a:cubicBezTo>
                <a:lnTo>
                  <a:pt x="52" y="175"/>
                </a:lnTo>
                <a:close/>
                <a:moveTo>
                  <a:pt x="176" y="104"/>
                </a:moveTo>
                <a:cubicBezTo>
                  <a:pt x="172" y="107"/>
                  <a:pt x="172" y="107"/>
                  <a:pt x="172" y="107"/>
                </a:cubicBezTo>
                <a:cubicBezTo>
                  <a:pt x="175" y="110"/>
                  <a:pt x="175" y="110"/>
                  <a:pt x="175" y="110"/>
                </a:cubicBezTo>
                <a:cubicBezTo>
                  <a:pt x="176" y="111"/>
                  <a:pt x="179" y="114"/>
                  <a:pt x="178" y="120"/>
                </a:cubicBezTo>
                <a:cubicBezTo>
                  <a:pt x="178" y="127"/>
                  <a:pt x="173" y="131"/>
                  <a:pt x="173" y="131"/>
                </a:cubicBezTo>
                <a:cubicBezTo>
                  <a:pt x="167" y="133"/>
                  <a:pt x="167" y="133"/>
                  <a:pt x="167" y="133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2" y="138"/>
                  <a:pt x="174" y="140"/>
                  <a:pt x="173" y="144"/>
                </a:cubicBezTo>
                <a:cubicBezTo>
                  <a:pt x="173" y="147"/>
                  <a:pt x="172" y="154"/>
                  <a:pt x="168" y="156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63"/>
                  <a:pt x="168" y="169"/>
                  <a:pt x="165" y="173"/>
                </a:cubicBezTo>
                <a:cubicBezTo>
                  <a:pt x="164" y="175"/>
                  <a:pt x="161" y="176"/>
                  <a:pt x="157" y="176"/>
                </a:cubicBezTo>
                <a:cubicBezTo>
                  <a:pt x="144" y="176"/>
                  <a:pt x="84" y="176"/>
                  <a:pt x="76" y="176"/>
                </a:cubicBezTo>
                <a:cubicBezTo>
                  <a:pt x="73" y="175"/>
                  <a:pt x="71" y="174"/>
                  <a:pt x="70" y="173"/>
                </a:cubicBezTo>
                <a:cubicBezTo>
                  <a:pt x="69" y="172"/>
                  <a:pt x="67" y="167"/>
                  <a:pt x="60" y="167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4" y="100"/>
                  <a:pt x="71" y="100"/>
                  <a:pt x="71" y="10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85" y="88"/>
                  <a:pt x="89" y="80"/>
                </a:cubicBezTo>
                <a:cubicBezTo>
                  <a:pt x="93" y="72"/>
                  <a:pt x="96" y="63"/>
                  <a:pt x="100" y="61"/>
                </a:cubicBezTo>
                <a:cubicBezTo>
                  <a:pt x="100" y="60"/>
                  <a:pt x="101" y="60"/>
                  <a:pt x="101" y="59"/>
                </a:cubicBezTo>
                <a:cubicBezTo>
                  <a:pt x="108" y="54"/>
                  <a:pt x="124" y="38"/>
                  <a:pt x="127" y="19"/>
                </a:cubicBezTo>
                <a:cubicBezTo>
                  <a:pt x="127" y="14"/>
                  <a:pt x="128" y="12"/>
                  <a:pt x="130" y="10"/>
                </a:cubicBezTo>
                <a:cubicBezTo>
                  <a:pt x="132" y="9"/>
                  <a:pt x="134" y="10"/>
                  <a:pt x="135" y="10"/>
                </a:cubicBezTo>
                <a:cubicBezTo>
                  <a:pt x="137" y="12"/>
                  <a:pt x="147" y="22"/>
                  <a:pt x="143" y="35"/>
                </a:cubicBezTo>
                <a:cubicBezTo>
                  <a:pt x="137" y="51"/>
                  <a:pt x="129" y="61"/>
                  <a:pt x="129" y="61"/>
                </a:cubicBezTo>
                <a:cubicBezTo>
                  <a:pt x="127" y="64"/>
                  <a:pt x="124" y="70"/>
                  <a:pt x="128" y="76"/>
                </a:cubicBezTo>
                <a:cubicBezTo>
                  <a:pt x="130" y="79"/>
                  <a:pt x="133" y="79"/>
                  <a:pt x="135" y="79"/>
                </a:cubicBezTo>
                <a:cubicBezTo>
                  <a:pt x="162" y="79"/>
                  <a:pt x="162" y="79"/>
                  <a:pt x="162" y="79"/>
                </a:cubicBezTo>
                <a:cubicBezTo>
                  <a:pt x="163" y="79"/>
                  <a:pt x="180" y="81"/>
                  <a:pt x="180" y="95"/>
                </a:cubicBezTo>
                <a:cubicBezTo>
                  <a:pt x="180" y="101"/>
                  <a:pt x="176" y="104"/>
                  <a:pt x="176" y="10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6" name="Freeform 97">
            <a:extLst>
              <a:ext uri="{FF2B5EF4-FFF2-40B4-BE49-F238E27FC236}">
                <a16:creationId xmlns:a16="http://schemas.microsoft.com/office/drawing/2014/main" id="{0F7DE6DF-F669-4E0B-9035-AE66F638B494}"/>
              </a:ext>
            </a:extLst>
          </p:cNvPr>
          <p:cNvSpPr>
            <a:spLocks noEditPoints="1"/>
          </p:cNvSpPr>
          <p:nvPr/>
        </p:nvSpPr>
        <p:spPr bwMode="auto">
          <a:xfrm>
            <a:off x="8753476" y="2438401"/>
            <a:ext cx="463550" cy="349250"/>
          </a:xfrm>
          <a:custGeom>
            <a:avLst/>
            <a:gdLst>
              <a:gd name="T0" fmla="*/ 202 w 215"/>
              <a:gd name="T1" fmla="*/ 24 h 161"/>
              <a:gd name="T2" fmla="*/ 54 w 215"/>
              <a:gd name="T3" fmla="*/ 9 h 161"/>
              <a:gd name="T4" fmla="*/ 50 w 215"/>
              <a:gd name="T5" fmla="*/ 4 h 161"/>
              <a:gd name="T6" fmla="*/ 48 w 215"/>
              <a:gd name="T7" fmla="*/ 2 h 161"/>
              <a:gd name="T8" fmla="*/ 46 w 215"/>
              <a:gd name="T9" fmla="*/ 1 h 161"/>
              <a:gd name="T10" fmla="*/ 43 w 215"/>
              <a:gd name="T11" fmla="*/ 1 h 161"/>
              <a:gd name="T12" fmla="*/ 14 w 215"/>
              <a:gd name="T13" fmla="*/ 0 h 161"/>
              <a:gd name="T14" fmla="*/ 14 w 215"/>
              <a:gd name="T15" fmla="*/ 27 h 161"/>
              <a:gd name="T16" fmla="*/ 41 w 215"/>
              <a:gd name="T17" fmla="*/ 44 h 161"/>
              <a:gd name="T18" fmla="*/ 64 w 215"/>
              <a:gd name="T19" fmla="*/ 97 h 161"/>
              <a:gd name="T20" fmla="*/ 68 w 215"/>
              <a:gd name="T21" fmla="*/ 106 h 161"/>
              <a:gd name="T22" fmla="*/ 77 w 215"/>
              <a:gd name="T23" fmla="*/ 115 h 161"/>
              <a:gd name="T24" fmla="*/ 174 w 215"/>
              <a:gd name="T25" fmla="*/ 115 h 161"/>
              <a:gd name="T26" fmla="*/ 183 w 215"/>
              <a:gd name="T27" fmla="*/ 106 h 161"/>
              <a:gd name="T28" fmla="*/ 211 w 215"/>
              <a:gd name="T29" fmla="*/ 28 h 161"/>
              <a:gd name="T30" fmla="*/ 177 w 215"/>
              <a:gd name="T31" fmla="*/ 100 h 161"/>
              <a:gd name="T32" fmla="*/ 176 w 215"/>
              <a:gd name="T33" fmla="*/ 103 h 161"/>
              <a:gd name="T34" fmla="*/ 170 w 215"/>
              <a:gd name="T35" fmla="*/ 107 h 161"/>
              <a:gd name="T36" fmla="*/ 166 w 215"/>
              <a:gd name="T37" fmla="*/ 108 h 161"/>
              <a:gd name="T38" fmla="*/ 81 w 215"/>
              <a:gd name="T39" fmla="*/ 107 h 161"/>
              <a:gd name="T40" fmla="*/ 75 w 215"/>
              <a:gd name="T41" fmla="*/ 99 h 161"/>
              <a:gd name="T42" fmla="*/ 52 w 215"/>
              <a:gd name="T43" fmla="*/ 51 h 161"/>
              <a:gd name="T44" fmla="*/ 38 w 215"/>
              <a:gd name="T45" fmla="*/ 20 h 161"/>
              <a:gd name="T46" fmla="*/ 8 w 215"/>
              <a:gd name="T47" fmla="*/ 14 h 161"/>
              <a:gd name="T48" fmla="*/ 42 w 215"/>
              <a:gd name="T49" fmla="*/ 8 h 161"/>
              <a:gd name="T50" fmla="*/ 44 w 215"/>
              <a:gd name="T51" fmla="*/ 9 h 161"/>
              <a:gd name="T52" fmla="*/ 45 w 215"/>
              <a:gd name="T53" fmla="*/ 10 h 161"/>
              <a:gd name="T54" fmla="*/ 47 w 215"/>
              <a:gd name="T55" fmla="*/ 12 h 161"/>
              <a:gd name="T56" fmla="*/ 202 w 215"/>
              <a:gd name="T57" fmla="*/ 31 h 161"/>
              <a:gd name="T58" fmla="*/ 199 w 215"/>
              <a:gd name="T59" fmla="*/ 51 h 161"/>
              <a:gd name="T60" fmla="*/ 77 w 215"/>
              <a:gd name="T61" fmla="*/ 142 h 161"/>
              <a:gd name="T62" fmla="*/ 115 w 215"/>
              <a:gd name="T63" fmla="*/ 142 h 161"/>
              <a:gd name="T64" fmla="*/ 96 w 215"/>
              <a:gd name="T65" fmla="*/ 154 h 161"/>
              <a:gd name="T66" fmla="*/ 96 w 215"/>
              <a:gd name="T67" fmla="*/ 130 h 161"/>
              <a:gd name="T68" fmla="*/ 96 w 215"/>
              <a:gd name="T69" fmla="*/ 154 h 161"/>
              <a:gd name="T70" fmla="*/ 142 w 215"/>
              <a:gd name="T71" fmla="*/ 142 h 161"/>
              <a:gd name="T72" fmla="*/ 180 w 215"/>
              <a:gd name="T73" fmla="*/ 142 h 161"/>
              <a:gd name="T74" fmla="*/ 161 w 215"/>
              <a:gd name="T75" fmla="*/ 154 h 161"/>
              <a:gd name="T76" fmla="*/ 161 w 215"/>
              <a:gd name="T77" fmla="*/ 130 h 161"/>
              <a:gd name="T78" fmla="*/ 161 w 215"/>
              <a:gd name="T79" fmla="*/ 15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5" h="161">
                <a:moveTo>
                  <a:pt x="211" y="28"/>
                </a:moveTo>
                <a:cubicBezTo>
                  <a:pt x="209" y="26"/>
                  <a:pt x="207" y="24"/>
                  <a:pt x="202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8"/>
                  <a:pt x="53" y="7"/>
                  <a:pt x="52" y="6"/>
                </a:cubicBezTo>
                <a:cubicBezTo>
                  <a:pt x="52" y="5"/>
                  <a:pt x="51" y="5"/>
                  <a:pt x="50" y="4"/>
                </a:cubicBezTo>
                <a:cubicBezTo>
                  <a:pt x="50" y="3"/>
                  <a:pt x="49" y="3"/>
                  <a:pt x="49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7" y="2"/>
                  <a:pt x="46" y="1"/>
                </a:cubicBezTo>
                <a:cubicBezTo>
                  <a:pt x="46" y="1"/>
                  <a:pt x="46" y="1"/>
                  <a:pt x="46" y="1"/>
                </a:cubicBezTo>
                <a:cubicBezTo>
                  <a:pt x="45" y="1"/>
                  <a:pt x="44" y="1"/>
                  <a:pt x="44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0"/>
                  <a:pt x="42" y="0"/>
                  <a:pt x="4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6" y="27"/>
                  <a:pt x="14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2" y="49"/>
                  <a:pt x="45" y="54"/>
                  <a:pt x="45" y="54"/>
                </a:cubicBezTo>
                <a:cubicBezTo>
                  <a:pt x="64" y="97"/>
                  <a:pt x="64" y="97"/>
                  <a:pt x="64" y="97"/>
                </a:cubicBezTo>
                <a:cubicBezTo>
                  <a:pt x="64" y="97"/>
                  <a:pt x="64" y="98"/>
                  <a:pt x="65" y="98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0" y="110"/>
                  <a:pt x="73" y="113"/>
                  <a:pt x="78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74" y="115"/>
                  <a:pt x="174" y="115"/>
                  <a:pt x="174" y="115"/>
                </a:cubicBezTo>
                <a:cubicBezTo>
                  <a:pt x="174" y="115"/>
                  <a:pt x="174" y="115"/>
                  <a:pt x="174" y="115"/>
                </a:cubicBezTo>
                <a:cubicBezTo>
                  <a:pt x="178" y="113"/>
                  <a:pt x="182" y="110"/>
                  <a:pt x="183" y="106"/>
                </a:cubicBezTo>
                <a:cubicBezTo>
                  <a:pt x="206" y="54"/>
                  <a:pt x="206" y="54"/>
                  <a:pt x="206" y="54"/>
                </a:cubicBezTo>
                <a:cubicBezTo>
                  <a:pt x="208" y="51"/>
                  <a:pt x="215" y="36"/>
                  <a:pt x="211" y="28"/>
                </a:cubicBezTo>
                <a:close/>
                <a:moveTo>
                  <a:pt x="199" y="51"/>
                </a:moveTo>
                <a:cubicBezTo>
                  <a:pt x="177" y="100"/>
                  <a:pt x="177" y="100"/>
                  <a:pt x="177" y="100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176" y="103"/>
                  <a:pt x="176" y="103"/>
                  <a:pt x="176" y="103"/>
                </a:cubicBezTo>
                <a:cubicBezTo>
                  <a:pt x="175" y="106"/>
                  <a:pt x="173" y="107"/>
                  <a:pt x="170" y="107"/>
                </a:cubicBezTo>
                <a:cubicBezTo>
                  <a:pt x="170" y="107"/>
                  <a:pt x="170" y="107"/>
                  <a:pt x="170" y="107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79" y="107"/>
                  <a:pt x="76" y="106"/>
                  <a:pt x="76" y="103"/>
                </a:cubicBezTo>
                <a:cubicBezTo>
                  <a:pt x="75" y="99"/>
                  <a:pt x="75" y="99"/>
                  <a:pt x="75" y="99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52" y="51"/>
                  <a:pt x="52" y="51"/>
                  <a:pt x="52" y="51"/>
                </a:cubicBezTo>
                <a:cubicBezTo>
                  <a:pt x="52" y="51"/>
                  <a:pt x="49" y="46"/>
                  <a:pt x="48" y="41"/>
                </a:cubicBezTo>
                <a:cubicBezTo>
                  <a:pt x="38" y="20"/>
                  <a:pt x="38" y="20"/>
                  <a:pt x="38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1" y="20"/>
                  <a:pt x="8" y="17"/>
                  <a:pt x="8" y="14"/>
                </a:cubicBezTo>
                <a:cubicBezTo>
                  <a:pt x="8" y="11"/>
                  <a:pt x="11" y="8"/>
                  <a:pt x="14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8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7" y="11"/>
                  <a:pt x="47" y="11"/>
                  <a:pt x="47" y="12"/>
                </a:cubicBezTo>
                <a:cubicBezTo>
                  <a:pt x="56" y="31"/>
                  <a:pt x="56" y="31"/>
                  <a:pt x="56" y="31"/>
                </a:cubicBezTo>
                <a:cubicBezTo>
                  <a:pt x="202" y="31"/>
                  <a:pt x="202" y="31"/>
                  <a:pt x="202" y="31"/>
                </a:cubicBezTo>
                <a:cubicBezTo>
                  <a:pt x="204" y="31"/>
                  <a:pt x="204" y="32"/>
                  <a:pt x="204" y="32"/>
                </a:cubicBezTo>
                <a:cubicBezTo>
                  <a:pt x="206" y="35"/>
                  <a:pt x="203" y="44"/>
                  <a:pt x="199" y="51"/>
                </a:cubicBezTo>
                <a:close/>
                <a:moveTo>
                  <a:pt x="96" y="123"/>
                </a:moveTo>
                <a:cubicBezTo>
                  <a:pt x="86" y="123"/>
                  <a:pt x="77" y="131"/>
                  <a:pt x="77" y="142"/>
                </a:cubicBezTo>
                <a:cubicBezTo>
                  <a:pt x="77" y="152"/>
                  <a:pt x="86" y="161"/>
                  <a:pt x="96" y="161"/>
                </a:cubicBezTo>
                <a:cubicBezTo>
                  <a:pt x="106" y="161"/>
                  <a:pt x="115" y="152"/>
                  <a:pt x="115" y="142"/>
                </a:cubicBezTo>
                <a:cubicBezTo>
                  <a:pt x="115" y="131"/>
                  <a:pt x="106" y="123"/>
                  <a:pt x="96" y="123"/>
                </a:cubicBezTo>
                <a:close/>
                <a:moveTo>
                  <a:pt x="96" y="154"/>
                </a:moveTo>
                <a:cubicBezTo>
                  <a:pt x="89" y="154"/>
                  <a:pt x="84" y="148"/>
                  <a:pt x="84" y="142"/>
                </a:cubicBezTo>
                <a:cubicBezTo>
                  <a:pt x="84" y="135"/>
                  <a:pt x="89" y="130"/>
                  <a:pt x="96" y="130"/>
                </a:cubicBezTo>
                <a:cubicBezTo>
                  <a:pt x="103" y="130"/>
                  <a:pt x="108" y="135"/>
                  <a:pt x="108" y="142"/>
                </a:cubicBezTo>
                <a:cubicBezTo>
                  <a:pt x="108" y="148"/>
                  <a:pt x="103" y="154"/>
                  <a:pt x="96" y="154"/>
                </a:cubicBezTo>
                <a:close/>
                <a:moveTo>
                  <a:pt x="161" y="123"/>
                </a:moveTo>
                <a:cubicBezTo>
                  <a:pt x="151" y="123"/>
                  <a:pt x="142" y="131"/>
                  <a:pt x="142" y="142"/>
                </a:cubicBezTo>
                <a:cubicBezTo>
                  <a:pt x="142" y="152"/>
                  <a:pt x="151" y="161"/>
                  <a:pt x="161" y="161"/>
                </a:cubicBezTo>
                <a:cubicBezTo>
                  <a:pt x="172" y="161"/>
                  <a:pt x="180" y="152"/>
                  <a:pt x="180" y="142"/>
                </a:cubicBezTo>
                <a:cubicBezTo>
                  <a:pt x="180" y="131"/>
                  <a:pt x="172" y="123"/>
                  <a:pt x="161" y="123"/>
                </a:cubicBezTo>
                <a:close/>
                <a:moveTo>
                  <a:pt x="161" y="154"/>
                </a:moveTo>
                <a:cubicBezTo>
                  <a:pt x="155" y="154"/>
                  <a:pt x="149" y="148"/>
                  <a:pt x="149" y="142"/>
                </a:cubicBezTo>
                <a:cubicBezTo>
                  <a:pt x="149" y="135"/>
                  <a:pt x="155" y="130"/>
                  <a:pt x="161" y="130"/>
                </a:cubicBezTo>
                <a:cubicBezTo>
                  <a:pt x="168" y="130"/>
                  <a:pt x="173" y="135"/>
                  <a:pt x="173" y="142"/>
                </a:cubicBezTo>
                <a:cubicBezTo>
                  <a:pt x="173" y="148"/>
                  <a:pt x="168" y="154"/>
                  <a:pt x="161" y="15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7" name="Freeform 98">
            <a:extLst>
              <a:ext uri="{FF2B5EF4-FFF2-40B4-BE49-F238E27FC236}">
                <a16:creationId xmlns:a16="http://schemas.microsoft.com/office/drawing/2014/main" id="{1611FE69-9E69-42BC-8648-3B86C5DF9C8E}"/>
              </a:ext>
            </a:extLst>
          </p:cNvPr>
          <p:cNvSpPr>
            <a:spLocks noEditPoints="1"/>
          </p:cNvSpPr>
          <p:nvPr/>
        </p:nvSpPr>
        <p:spPr bwMode="auto">
          <a:xfrm>
            <a:off x="3859213" y="3228976"/>
            <a:ext cx="341313" cy="203200"/>
          </a:xfrm>
          <a:custGeom>
            <a:avLst/>
            <a:gdLst>
              <a:gd name="T0" fmla="*/ 31 w 215"/>
              <a:gd name="T1" fmla="*/ 128 h 128"/>
              <a:gd name="T2" fmla="*/ 0 w 215"/>
              <a:gd name="T3" fmla="*/ 128 h 128"/>
              <a:gd name="T4" fmla="*/ 0 w 215"/>
              <a:gd name="T5" fmla="*/ 44 h 128"/>
              <a:gd name="T6" fmla="*/ 156 w 215"/>
              <a:gd name="T7" fmla="*/ 44 h 128"/>
              <a:gd name="T8" fmla="*/ 156 w 215"/>
              <a:gd name="T9" fmla="*/ 0 h 128"/>
              <a:gd name="T10" fmla="*/ 215 w 215"/>
              <a:gd name="T11" fmla="*/ 60 h 128"/>
              <a:gd name="T12" fmla="*/ 156 w 215"/>
              <a:gd name="T13" fmla="*/ 118 h 128"/>
              <a:gd name="T14" fmla="*/ 156 w 215"/>
              <a:gd name="T15" fmla="*/ 75 h 128"/>
              <a:gd name="T16" fmla="*/ 31 w 215"/>
              <a:gd name="T17" fmla="*/ 75 h 128"/>
              <a:gd name="T18" fmla="*/ 31 w 215"/>
              <a:gd name="T19" fmla="*/ 128 h 128"/>
              <a:gd name="T20" fmla="*/ 5 w 215"/>
              <a:gd name="T21" fmla="*/ 123 h 128"/>
              <a:gd name="T22" fmla="*/ 26 w 215"/>
              <a:gd name="T23" fmla="*/ 123 h 128"/>
              <a:gd name="T24" fmla="*/ 26 w 215"/>
              <a:gd name="T25" fmla="*/ 69 h 128"/>
              <a:gd name="T26" fmla="*/ 162 w 215"/>
              <a:gd name="T27" fmla="*/ 69 h 128"/>
              <a:gd name="T28" fmla="*/ 162 w 215"/>
              <a:gd name="T29" fmla="*/ 105 h 128"/>
              <a:gd name="T30" fmla="*/ 208 w 215"/>
              <a:gd name="T31" fmla="*/ 60 h 128"/>
              <a:gd name="T32" fmla="*/ 162 w 215"/>
              <a:gd name="T33" fmla="*/ 14 h 128"/>
              <a:gd name="T34" fmla="*/ 162 w 215"/>
              <a:gd name="T35" fmla="*/ 49 h 128"/>
              <a:gd name="T36" fmla="*/ 5 w 215"/>
              <a:gd name="T37" fmla="*/ 49 h 128"/>
              <a:gd name="T38" fmla="*/ 5 w 215"/>
              <a:gd name="T39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5" h="128">
                <a:moveTo>
                  <a:pt x="31" y="128"/>
                </a:moveTo>
                <a:lnTo>
                  <a:pt x="0" y="128"/>
                </a:lnTo>
                <a:lnTo>
                  <a:pt x="0" y="44"/>
                </a:lnTo>
                <a:lnTo>
                  <a:pt x="156" y="44"/>
                </a:lnTo>
                <a:lnTo>
                  <a:pt x="156" y="0"/>
                </a:lnTo>
                <a:lnTo>
                  <a:pt x="215" y="60"/>
                </a:lnTo>
                <a:lnTo>
                  <a:pt x="156" y="118"/>
                </a:lnTo>
                <a:lnTo>
                  <a:pt x="156" y="75"/>
                </a:lnTo>
                <a:lnTo>
                  <a:pt x="31" y="75"/>
                </a:lnTo>
                <a:lnTo>
                  <a:pt x="31" y="128"/>
                </a:lnTo>
                <a:close/>
                <a:moveTo>
                  <a:pt x="5" y="123"/>
                </a:moveTo>
                <a:lnTo>
                  <a:pt x="26" y="123"/>
                </a:lnTo>
                <a:lnTo>
                  <a:pt x="26" y="69"/>
                </a:lnTo>
                <a:lnTo>
                  <a:pt x="162" y="69"/>
                </a:lnTo>
                <a:lnTo>
                  <a:pt x="162" y="105"/>
                </a:lnTo>
                <a:lnTo>
                  <a:pt x="208" y="60"/>
                </a:lnTo>
                <a:lnTo>
                  <a:pt x="162" y="14"/>
                </a:lnTo>
                <a:lnTo>
                  <a:pt x="162" y="49"/>
                </a:lnTo>
                <a:lnTo>
                  <a:pt x="5" y="49"/>
                </a:lnTo>
                <a:lnTo>
                  <a:pt x="5" y="12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8" name="Freeform 99">
            <a:extLst>
              <a:ext uri="{FF2B5EF4-FFF2-40B4-BE49-F238E27FC236}">
                <a16:creationId xmlns:a16="http://schemas.microsoft.com/office/drawing/2014/main" id="{7633BB88-B872-453D-9947-0E7BB6532471}"/>
              </a:ext>
            </a:extLst>
          </p:cNvPr>
          <p:cNvSpPr>
            <a:spLocks noEditPoints="1"/>
          </p:cNvSpPr>
          <p:nvPr/>
        </p:nvSpPr>
        <p:spPr bwMode="auto">
          <a:xfrm>
            <a:off x="3849688" y="3394076"/>
            <a:ext cx="352425" cy="215900"/>
          </a:xfrm>
          <a:custGeom>
            <a:avLst/>
            <a:gdLst>
              <a:gd name="T0" fmla="*/ 66 w 222"/>
              <a:gd name="T1" fmla="*/ 136 h 136"/>
              <a:gd name="T2" fmla="*/ 0 w 222"/>
              <a:gd name="T3" fmla="*/ 70 h 136"/>
              <a:gd name="T4" fmla="*/ 66 w 222"/>
              <a:gd name="T5" fmla="*/ 5 h 136"/>
              <a:gd name="T6" fmla="*/ 66 w 222"/>
              <a:gd name="T7" fmla="*/ 51 h 136"/>
              <a:gd name="T8" fmla="*/ 186 w 222"/>
              <a:gd name="T9" fmla="*/ 51 h 136"/>
              <a:gd name="T10" fmla="*/ 186 w 222"/>
              <a:gd name="T11" fmla="*/ 0 h 136"/>
              <a:gd name="T12" fmla="*/ 222 w 222"/>
              <a:gd name="T13" fmla="*/ 0 h 136"/>
              <a:gd name="T14" fmla="*/ 222 w 222"/>
              <a:gd name="T15" fmla="*/ 89 h 136"/>
              <a:gd name="T16" fmla="*/ 66 w 222"/>
              <a:gd name="T17" fmla="*/ 89 h 136"/>
              <a:gd name="T18" fmla="*/ 66 w 222"/>
              <a:gd name="T19" fmla="*/ 136 h 136"/>
              <a:gd name="T20" fmla="*/ 15 w 222"/>
              <a:gd name="T21" fmla="*/ 70 h 136"/>
              <a:gd name="T22" fmla="*/ 55 w 222"/>
              <a:gd name="T23" fmla="*/ 110 h 136"/>
              <a:gd name="T24" fmla="*/ 55 w 222"/>
              <a:gd name="T25" fmla="*/ 79 h 136"/>
              <a:gd name="T26" fmla="*/ 211 w 222"/>
              <a:gd name="T27" fmla="*/ 79 h 136"/>
              <a:gd name="T28" fmla="*/ 211 w 222"/>
              <a:gd name="T29" fmla="*/ 10 h 136"/>
              <a:gd name="T30" fmla="*/ 196 w 222"/>
              <a:gd name="T31" fmla="*/ 10 h 136"/>
              <a:gd name="T32" fmla="*/ 196 w 222"/>
              <a:gd name="T33" fmla="*/ 62 h 136"/>
              <a:gd name="T34" fmla="*/ 55 w 222"/>
              <a:gd name="T35" fmla="*/ 62 h 136"/>
              <a:gd name="T36" fmla="*/ 55 w 222"/>
              <a:gd name="T37" fmla="*/ 31 h 136"/>
              <a:gd name="T38" fmla="*/ 15 w 222"/>
              <a:gd name="T39" fmla="*/ 7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22" h="136">
                <a:moveTo>
                  <a:pt x="66" y="136"/>
                </a:moveTo>
                <a:lnTo>
                  <a:pt x="0" y="70"/>
                </a:lnTo>
                <a:lnTo>
                  <a:pt x="66" y="5"/>
                </a:lnTo>
                <a:lnTo>
                  <a:pt x="66" y="51"/>
                </a:lnTo>
                <a:lnTo>
                  <a:pt x="186" y="51"/>
                </a:lnTo>
                <a:lnTo>
                  <a:pt x="186" y="0"/>
                </a:lnTo>
                <a:lnTo>
                  <a:pt x="222" y="0"/>
                </a:lnTo>
                <a:lnTo>
                  <a:pt x="222" y="89"/>
                </a:lnTo>
                <a:lnTo>
                  <a:pt x="66" y="89"/>
                </a:lnTo>
                <a:lnTo>
                  <a:pt x="66" y="136"/>
                </a:lnTo>
                <a:close/>
                <a:moveTo>
                  <a:pt x="15" y="70"/>
                </a:moveTo>
                <a:lnTo>
                  <a:pt x="55" y="110"/>
                </a:lnTo>
                <a:lnTo>
                  <a:pt x="55" y="79"/>
                </a:lnTo>
                <a:lnTo>
                  <a:pt x="211" y="79"/>
                </a:lnTo>
                <a:lnTo>
                  <a:pt x="211" y="10"/>
                </a:lnTo>
                <a:lnTo>
                  <a:pt x="196" y="10"/>
                </a:lnTo>
                <a:lnTo>
                  <a:pt x="196" y="62"/>
                </a:lnTo>
                <a:lnTo>
                  <a:pt x="55" y="62"/>
                </a:lnTo>
                <a:lnTo>
                  <a:pt x="55" y="31"/>
                </a:lnTo>
                <a:lnTo>
                  <a:pt x="15" y="7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9" name="Freeform 100">
            <a:extLst>
              <a:ext uri="{FF2B5EF4-FFF2-40B4-BE49-F238E27FC236}">
                <a16:creationId xmlns:a16="http://schemas.microsoft.com/office/drawing/2014/main" id="{901CAF0B-D3B1-449B-A837-1C477A2FC32C}"/>
              </a:ext>
            </a:extLst>
          </p:cNvPr>
          <p:cNvSpPr>
            <a:spLocks noEditPoints="1"/>
          </p:cNvSpPr>
          <p:nvPr/>
        </p:nvSpPr>
        <p:spPr bwMode="auto">
          <a:xfrm>
            <a:off x="2195513" y="3243263"/>
            <a:ext cx="350838" cy="146050"/>
          </a:xfrm>
          <a:custGeom>
            <a:avLst/>
            <a:gdLst>
              <a:gd name="T0" fmla="*/ 162 w 162"/>
              <a:gd name="T1" fmla="*/ 67 h 67"/>
              <a:gd name="T2" fmla="*/ 95 w 162"/>
              <a:gd name="T3" fmla="*/ 67 h 67"/>
              <a:gd name="T4" fmla="*/ 119 w 162"/>
              <a:gd name="T5" fmla="*/ 43 h 67"/>
              <a:gd name="T6" fmla="*/ 79 w 162"/>
              <a:gd name="T7" fmla="*/ 27 h 67"/>
              <a:gd name="T8" fmla="*/ 24 w 162"/>
              <a:gd name="T9" fmla="*/ 65 h 67"/>
              <a:gd name="T10" fmla="*/ 23 w 162"/>
              <a:gd name="T11" fmla="*/ 67 h 67"/>
              <a:gd name="T12" fmla="*/ 0 w 162"/>
              <a:gd name="T13" fmla="*/ 58 h 67"/>
              <a:gd name="T14" fmla="*/ 1 w 162"/>
              <a:gd name="T15" fmla="*/ 57 h 67"/>
              <a:gd name="T16" fmla="*/ 79 w 162"/>
              <a:gd name="T17" fmla="*/ 2 h 67"/>
              <a:gd name="T18" fmla="*/ 136 w 162"/>
              <a:gd name="T19" fmla="*/ 25 h 67"/>
              <a:gd name="T20" fmla="*/ 162 w 162"/>
              <a:gd name="T21" fmla="*/ 0 h 67"/>
              <a:gd name="T22" fmla="*/ 162 w 162"/>
              <a:gd name="T23" fmla="*/ 67 h 67"/>
              <a:gd name="T24" fmla="*/ 104 w 162"/>
              <a:gd name="T25" fmla="*/ 63 h 67"/>
              <a:gd name="T26" fmla="*/ 158 w 162"/>
              <a:gd name="T27" fmla="*/ 63 h 67"/>
              <a:gd name="T28" fmla="*/ 158 w 162"/>
              <a:gd name="T29" fmla="*/ 9 h 67"/>
              <a:gd name="T30" fmla="*/ 137 w 162"/>
              <a:gd name="T31" fmla="*/ 31 h 67"/>
              <a:gd name="T32" fmla="*/ 135 w 162"/>
              <a:gd name="T33" fmla="*/ 30 h 67"/>
              <a:gd name="T34" fmla="*/ 79 w 162"/>
              <a:gd name="T35" fmla="*/ 6 h 67"/>
              <a:gd name="T36" fmla="*/ 5 w 162"/>
              <a:gd name="T37" fmla="*/ 56 h 67"/>
              <a:gd name="T38" fmla="*/ 21 w 162"/>
              <a:gd name="T39" fmla="*/ 62 h 67"/>
              <a:gd name="T40" fmla="*/ 79 w 162"/>
              <a:gd name="T41" fmla="*/ 23 h 67"/>
              <a:gd name="T42" fmla="*/ 124 w 162"/>
              <a:gd name="T43" fmla="*/ 41 h 67"/>
              <a:gd name="T44" fmla="*/ 125 w 162"/>
              <a:gd name="T45" fmla="*/ 43 h 67"/>
              <a:gd name="T46" fmla="*/ 104 w 162"/>
              <a:gd name="T47" fmla="*/ 6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2" h="67">
                <a:moveTo>
                  <a:pt x="162" y="67"/>
                </a:moveTo>
                <a:cubicBezTo>
                  <a:pt x="95" y="67"/>
                  <a:pt x="95" y="67"/>
                  <a:pt x="95" y="67"/>
                </a:cubicBezTo>
                <a:cubicBezTo>
                  <a:pt x="119" y="43"/>
                  <a:pt x="119" y="43"/>
                  <a:pt x="119" y="43"/>
                </a:cubicBezTo>
                <a:cubicBezTo>
                  <a:pt x="108" y="32"/>
                  <a:pt x="94" y="27"/>
                  <a:pt x="79" y="27"/>
                </a:cubicBezTo>
                <a:cubicBezTo>
                  <a:pt x="55" y="27"/>
                  <a:pt x="32" y="42"/>
                  <a:pt x="24" y="65"/>
                </a:cubicBezTo>
                <a:cubicBezTo>
                  <a:pt x="23" y="67"/>
                  <a:pt x="23" y="67"/>
                  <a:pt x="23" y="67"/>
                </a:cubicBezTo>
                <a:cubicBezTo>
                  <a:pt x="0" y="58"/>
                  <a:pt x="0" y="58"/>
                  <a:pt x="0" y="58"/>
                </a:cubicBezTo>
                <a:cubicBezTo>
                  <a:pt x="1" y="57"/>
                  <a:pt x="1" y="57"/>
                  <a:pt x="1" y="57"/>
                </a:cubicBezTo>
                <a:cubicBezTo>
                  <a:pt x="13" y="24"/>
                  <a:pt x="44" y="2"/>
                  <a:pt x="79" y="2"/>
                </a:cubicBezTo>
                <a:cubicBezTo>
                  <a:pt x="101" y="2"/>
                  <a:pt x="121" y="11"/>
                  <a:pt x="136" y="25"/>
                </a:cubicBezTo>
                <a:cubicBezTo>
                  <a:pt x="162" y="0"/>
                  <a:pt x="162" y="0"/>
                  <a:pt x="162" y="0"/>
                </a:cubicBezTo>
                <a:lnTo>
                  <a:pt x="162" y="67"/>
                </a:lnTo>
                <a:close/>
                <a:moveTo>
                  <a:pt x="104" y="63"/>
                </a:moveTo>
                <a:cubicBezTo>
                  <a:pt x="158" y="63"/>
                  <a:pt x="158" y="63"/>
                  <a:pt x="158" y="63"/>
                </a:cubicBezTo>
                <a:cubicBezTo>
                  <a:pt x="158" y="9"/>
                  <a:pt x="158" y="9"/>
                  <a:pt x="158" y="9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5" y="30"/>
                  <a:pt x="135" y="30"/>
                  <a:pt x="135" y="30"/>
                </a:cubicBezTo>
                <a:cubicBezTo>
                  <a:pt x="120" y="15"/>
                  <a:pt x="100" y="6"/>
                  <a:pt x="79" y="6"/>
                </a:cubicBezTo>
                <a:cubicBezTo>
                  <a:pt x="47" y="6"/>
                  <a:pt x="17" y="26"/>
                  <a:pt x="5" y="56"/>
                </a:cubicBezTo>
                <a:cubicBezTo>
                  <a:pt x="21" y="62"/>
                  <a:pt x="21" y="62"/>
                  <a:pt x="21" y="62"/>
                </a:cubicBezTo>
                <a:cubicBezTo>
                  <a:pt x="30" y="38"/>
                  <a:pt x="54" y="23"/>
                  <a:pt x="79" y="23"/>
                </a:cubicBezTo>
                <a:cubicBezTo>
                  <a:pt x="96" y="23"/>
                  <a:pt x="112" y="29"/>
                  <a:pt x="124" y="41"/>
                </a:cubicBezTo>
                <a:cubicBezTo>
                  <a:pt x="125" y="43"/>
                  <a:pt x="125" y="43"/>
                  <a:pt x="125" y="43"/>
                </a:cubicBezTo>
                <a:lnTo>
                  <a:pt x="104" y="6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0" name="Freeform 101">
            <a:extLst>
              <a:ext uri="{FF2B5EF4-FFF2-40B4-BE49-F238E27FC236}">
                <a16:creationId xmlns:a16="http://schemas.microsoft.com/office/drawing/2014/main" id="{7AC80430-16FB-4FD5-B7A5-79C365D44E02}"/>
              </a:ext>
            </a:extLst>
          </p:cNvPr>
          <p:cNvSpPr>
            <a:spLocks noEditPoints="1"/>
          </p:cNvSpPr>
          <p:nvPr/>
        </p:nvSpPr>
        <p:spPr bwMode="auto">
          <a:xfrm>
            <a:off x="2182813" y="3463926"/>
            <a:ext cx="358775" cy="163513"/>
          </a:xfrm>
          <a:custGeom>
            <a:avLst/>
            <a:gdLst>
              <a:gd name="T0" fmla="*/ 0 w 166"/>
              <a:gd name="T1" fmla="*/ 75 h 75"/>
              <a:gd name="T2" fmla="*/ 0 w 166"/>
              <a:gd name="T3" fmla="*/ 0 h 75"/>
              <a:gd name="T4" fmla="*/ 74 w 166"/>
              <a:gd name="T5" fmla="*/ 0 h 75"/>
              <a:gd name="T6" fmla="*/ 48 w 166"/>
              <a:gd name="T7" fmla="*/ 27 h 75"/>
              <a:gd name="T8" fmla="*/ 85 w 166"/>
              <a:gd name="T9" fmla="*/ 41 h 75"/>
              <a:gd name="T10" fmla="*/ 138 w 166"/>
              <a:gd name="T11" fmla="*/ 4 h 75"/>
              <a:gd name="T12" fmla="*/ 140 w 166"/>
              <a:gd name="T13" fmla="*/ 0 h 75"/>
              <a:gd name="T14" fmla="*/ 166 w 166"/>
              <a:gd name="T15" fmla="*/ 10 h 75"/>
              <a:gd name="T16" fmla="*/ 165 w 166"/>
              <a:gd name="T17" fmla="*/ 14 h 75"/>
              <a:gd name="T18" fmla="*/ 85 w 166"/>
              <a:gd name="T19" fmla="*/ 69 h 75"/>
              <a:gd name="T20" fmla="*/ 28 w 166"/>
              <a:gd name="T21" fmla="*/ 47 h 75"/>
              <a:gd name="T22" fmla="*/ 0 w 166"/>
              <a:gd name="T23" fmla="*/ 75 h 75"/>
              <a:gd name="T24" fmla="*/ 27 w 166"/>
              <a:gd name="T25" fmla="*/ 36 h 75"/>
              <a:gd name="T26" fmla="*/ 30 w 166"/>
              <a:gd name="T27" fmla="*/ 38 h 75"/>
              <a:gd name="T28" fmla="*/ 85 w 166"/>
              <a:gd name="T29" fmla="*/ 61 h 75"/>
              <a:gd name="T30" fmla="*/ 156 w 166"/>
              <a:gd name="T31" fmla="*/ 15 h 75"/>
              <a:gd name="T32" fmla="*/ 144 w 166"/>
              <a:gd name="T33" fmla="*/ 10 h 75"/>
              <a:gd name="T34" fmla="*/ 85 w 166"/>
              <a:gd name="T35" fmla="*/ 49 h 75"/>
              <a:gd name="T36" fmla="*/ 39 w 166"/>
              <a:gd name="T37" fmla="*/ 30 h 75"/>
              <a:gd name="T38" fmla="*/ 36 w 166"/>
              <a:gd name="T39" fmla="*/ 27 h 75"/>
              <a:gd name="T40" fmla="*/ 55 w 166"/>
              <a:gd name="T41" fmla="*/ 8 h 75"/>
              <a:gd name="T42" fmla="*/ 8 w 166"/>
              <a:gd name="T43" fmla="*/ 8 h 75"/>
              <a:gd name="T44" fmla="*/ 8 w 166"/>
              <a:gd name="T45" fmla="*/ 55 h 75"/>
              <a:gd name="T46" fmla="*/ 27 w 166"/>
              <a:gd name="T47" fmla="*/ 3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6" h="75">
                <a:moveTo>
                  <a:pt x="0" y="75"/>
                </a:moveTo>
                <a:cubicBezTo>
                  <a:pt x="0" y="0"/>
                  <a:pt x="0" y="0"/>
                  <a:pt x="0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48" y="27"/>
                  <a:pt x="48" y="27"/>
                  <a:pt x="48" y="27"/>
                </a:cubicBezTo>
                <a:cubicBezTo>
                  <a:pt x="58" y="36"/>
                  <a:pt x="71" y="41"/>
                  <a:pt x="85" y="41"/>
                </a:cubicBezTo>
                <a:cubicBezTo>
                  <a:pt x="109" y="41"/>
                  <a:pt x="130" y="26"/>
                  <a:pt x="138" y="4"/>
                </a:cubicBezTo>
                <a:cubicBezTo>
                  <a:pt x="140" y="0"/>
                  <a:pt x="140" y="0"/>
                  <a:pt x="140" y="0"/>
                </a:cubicBezTo>
                <a:cubicBezTo>
                  <a:pt x="166" y="10"/>
                  <a:pt x="166" y="10"/>
                  <a:pt x="166" y="10"/>
                </a:cubicBezTo>
                <a:cubicBezTo>
                  <a:pt x="165" y="14"/>
                  <a:pt x="165" y="14"/>
                  <a:pt x="165" y="14"/>
                </a:cubicBezTo>
                <a:cubicBezTo>
                  <a:pt x="152" y="47"/>
                  <a:pt x="120" y="69"/>
                  <a:pt x="85" y="69"/>
                </a:cubicBezTo>
                <a:cubicBezTo>
                  <a:pt x="64" y="69"/>
                  <a:pt x="43" y="61"/>
                  <a:pt x="28" y="47"/>
                </a:cubicBezTo>
                <a:lnTo>
                  <a:pt x="0" y="75"/>
                </a:lnTo>
                <a:close/>
                <a:moveTo>
                  <a:pt x="27" y="36"/>
                </a:moveTo>
                <a:cubicBezTo>
                  <a:pt x="30" y="38"/>
                  <a:pt x="30" y="38"/>
                  <a:pt x="30" y="38"/>
                </a:cubicBezTo>
                <a:cubicBezTo>
                  <a:pt x="45" y="53"/>
                  <a:pt x="64" y="61"/>
                  <a:pt x="85" y="61"/>
                </a:cubicBezTo>
                <a:cubicBezTo>
                  <a:pt x="116" y="61"/>
                  <a:pt x="144" y="43"/>
                  <a:pt x="156" y="15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34" y="33"/>
                  <a:pt x="111" y="49"/>
                  <a:pt x="85" y="49"/>
                </a:cubicBezTo>
                <a:cubicBezTo>
                  <a:pt x="68" y="49"/>
                  <a:pt x="51" y="42"/>
                  <a:pt x="39" y="30"/>
                </a:cubicBezTo>
                <a:cubicBezTo>
                  <a:pt x="36" y="27"/>
                  <a:pt x="36" y="27"/>
                  <a:pt x="36" y="27"/>
                </a:cubicBezTo>
                <a:cubicBezTo>
                  <a:pt x="55" y="8"/>
                  <a:pt x="55" y="8"/>
                  <a:pt x="55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5"/>
                  <a:pt x="8" y="55"/>
                  <a:pt x="8" y="55"/>
                </a:cubicBezTo>
                <a:lnTo>
                  <a:pt x="27" y="3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1" name="Freeform 102">
            <a:extLst>
              <a:ext uri="{FF2B5EF4-FFF2-40B4-BE49-F238E27FC236}">
                <a16:creationId xmlns:a16="http://schemas.microsoft.com/office/drawing/2014/main" id="{AEEDC23B-EF3F-45B9-B5B0-2220EE220C7F}"/>
              </a:ext>
            </a:extLst>
          </p:cNvPr>
          <p:cNvSpPr>
            <a:spLocks noEditPoints="1"/>
          </p:cNvSpPr>
          <p:nvPr/>
        </p:nvSpPr>
        <p:spPr bwMode="auto">
          <a:xfrm>
            <a:off x="4652963" y="3305176"/>
            <a:ext cx="244475" cy="222250"/>
          </a:xfrm>
          <a:custGeom>
            <a:avLst/>
            <a:gdLst>
              <a:gd name="T0" fmla="*/ 154 w 154"/>
              <a:gd name="T1" fmla="*/ 140 h 140"/>
              <a:gd name="T2" fmla="*/ 50 w 154"/>
              <a:gd name="T3" fmla="*/ 140 h 140"/>
              <a:gd name="T4" fmla="*/ 50 w 154"/>
              <a:gd name="T5" fmla="*/ 69 h 140"/>
              <a:gd name="T6" fmla="*/ 0 w 154"/>
              <a:gd name="T7" fmla="*/ 69 h 140"/>
              <a:gd name="T8" fmla="*/ 69 w 154"/>
              <a:gd name="T9" fmla="*/ 0 h 140"/>
              <a:gd name="T10" fmla="*/ 140 w 154"/>
              <a:gd name="T11" fmla="*/ 69 h 140"/>
              <a:gd name="T12" fmla="*/ 90 w 154"/>
              <a:gd name="T13" fmla="*/ 69 h 140"/>
              <a:gd name="T14" fmla="*/ 90 w 154"/>
              <a:gd name="T15" fmla="*/ 100 h 140"/>
              <a:gd name="T16" fmla="*/ 114 w 154"/>
              <a:gd name="T17" fmla="*/ 100 h 140"/>
              <a:gd name="T18" fmla="*/ 154 w 154"/>
              <a:gd name="T19" fmla="*/ 140 h 140"/>
              <a:gd name="T20" fmla="*/ 61 w 154"/>
              <a:gd name="T21" fmla="*/ 129 h 140"/>
              <a:gd name="T22" fmla="*/ 128 w 154"/>
              <a:gd name="T23" fmla="*/ 129 h 140"/>
              <a:gd name="T24" fmla="*/ 110 w 154"/>
              <a:gd name="T25" fmla="*/ 111 h 140"/>
              <a:gd name="T26" fmla="*/ 79 w 154"/>
              <a:gd name="T27" fmla="*/ 111 h 140"/>
              <a:gd name="T28" fmla="*/ 79 w 154"/>
              <a:gd name="T29" fmla="*/ 58 h 140"/>
              <a:gd name="T30" fmla="*/ 114 w 154"/>
              <a:gd name="T31" fmla="*/ 58 h 140"/>
              <a:gd name="T32" fmla="*/ 69 w 154"/>
              <a:gd name="T33" fmla="*/ 15 h 140"/>
              <a:gd name="T34" fmla="*/ 26 w 154"/>
              <a:gd name="T35" fmla="*/ 58 h 140"/>
              <a:gd name="T36" fmla="*/ 61 w 154"/>
              <a:gd name="T37" fmla="*/ 58 h 140"/>
              <a:gd name="T38" fmla="*/ 61 w 154"/>
              <a:gd name="T39" fmla="*/ 129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4" h="140">
                <a:moveTo>
                  <a:pt x="154" y="140"/>
                </a:moveTo>
                <a:lnTo>
                  <a:pt x="50" y="140"/>
                </a:lnTo>
                <a:lnTo>
                  <a:pt x="50" y="69"/>
                </a:lnTo>
                <a:lnTo>
                  <a:pt x="0" y="69"/>
                </a:lnTo>
                <a:lnTo>
                  <a:pt x="69" y="0"/>
                </a:lnTo>
                <a:lnTo>
                  <a:pt x="140" y="69"/>
                </a:lnTo>
                <a:lnTo>
                  <a:pt x="90" y="69"/>
                </a:lnTo>
                <a:lnTo>
                  <a:pt x="90" y="100"/>
                </a:lnTo>
                <a:lnTo>
                  <a:pt x="114" y="100"/>
                </a:lnTo>
                <a:lnTo>
                  <a:pt x="154" y="140"/>
                </a:lnTo>
                <a:close/>
                <a:moveTo>
                  <a:pt x="61" y="129"/>
                </a:moveTo>
                <a:lnTo>
                  <a:pt x="128" y="129"/>
                </a:lnTo>
                <a:lnTo>
                  <a:pt x="110" y="111"/>
                </a:lnTo>
                <a:lnTo>
                  <a:pt x="79" y="111"/>
                </a:lnTo>
                <a:lnTo>
                  <a:pt x="79" y="58"/>
                </a:lnTo>
                <a:lnTo>
                  <a:pt x="114" y="58"/>
                </a:lnTo>
                <a:lnTo>
                  <a:pt x="69" y="15"/>
                </a:lnTo>
                <a:lnTo>
                  <a:pt x="26" y="58"/>
                </a:lnTo>
                <a:lnTo>
                  <a:pt x="61" y="58"/>
                </a:lnTo>
                <a:lnTo>
                  <a:pt x="61" y="12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2" name="Freeform 103">
            <a:extLst>
              <a:ext uri="{FF2B5EF4-FFF2-40B4-BE49-F238E27FC236}">
                <a16:creationId xmlns:a16="http://schemas.microsoft.com/office/drawing/2014/main" id="{4AA1B276-6CE8-45B7-90B5-ADE6EE5480BB}"/>
              </a:ext>
            </a:extLst>
          </p:cNvPr>
          <p:cNvSpPr>
            <a:spLocks noEditPoints="1"/>
          </p:cNvSpPr>
          <p:nvPr/>
        </p:nvSpPr>
        <p:spPr bwMode="auto">
          <a:xfrm>
            <a:off x="4838701" y="3335338"/>
            <a:ext cx="223838" cy="214313"/>
          </a:xfrm>
          <a:custGeom>
            <a:avLst/>
            <a:gdLst>
              <a:gd name="T0" fmla="*/ 77 w 141"/>
              <a:gd name="T1" fmla="*/ 135 h 135"/>
              <a:gd name="T2" fmla="*/ 13 w 141"/>
              <a:gd name="T3" fmla="*/ 71 h 135"/>
              <a:gd name="T4" fmla="*/ 61 w 141"/>
              <a:gd name="T5" fmla="*/ 71 h 135"/>
              <a:gd name="T6" fmla="*/ 61 w 141"/>
              <a:gd name="T7" fmla="*/ 34 h 135"/>
              <a:gd name="T8" fmla="*/ 34 w 141"/>
              <a:gd name="T9" fmla="*/ 34 h 135"/>
              <a:gd name="T10" fmla="*/ 0 w 141"/>
              <a:gd name="T11" fmla="*/ 0 h 135"/>
              <a:gd name="T12" fmla="*/ 94 w 141"/>
              <a:gd name="T13" fmla="*/ 0 h 135"/>
              <a:gd name="T14" fmla="*/ 94 w 141"/>
              <a:gd name="T15" fmla="*/ 71 h 135"/>
              <a:gd name="T16" fmla="*/ 141 w 141"/>
              <a:gd name="T17" fmla="*/ 71 h 135"/>
              <a:gd name="T18" fmla="*/ 77 w 141"/>
              <a:gd name="T19" fmla="*/ 135 h 135"/>
              <a:gd name="T20" fmla="*/ 27 w 141"/>
              <a:gd name="T21" fmla="*/ 76 h 135"/>
              <a:gd name="T22" fmla="*/ 77 w 141"/>
              <a:gd name="T23" fmla="*/ 126 h 135"/>
              <a:gd name="T24" fmla="*/ 128 w 141"/>
              <a:gd name="T25" fmla="*/ 76 h 135"/>
              <a:gd name="T26" fmla="*/ 88 w 141"/>
              <a:gd name="T27" fmla="*/ 76 h 135"/>
              <a:gd name="T28" fmla="*/ 88 w 141"/>
              <a:gd name="T29" fmla="*/ 5 h 135"/>
              <a:gd name="T30" fmla="*/ 13 w 141"/>
              <a:gd name="T31" fmla="*/ 5 h 135"/>
              <a:gd name="T32" fmla="*/ 35 w 141"/>
              <a:gd name="T33" fmla="*/ 28 h 135"/>
              <a:gd name="T34" fmla="*/ 67 w 141"/>
              <a:gd name="T35" fmla="*/ 28 h 135"/>
              <a:gd name="T36" fmla="*/ 67 w 141"/>
              <a:gd name="T37" fmla="*/ 76 h 135"/>
              <a:gd name="T38" fmla="*/ 27 w 141"/>
              <a:gd name="T39" fmla="*/ 76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1" h="135">
                <a:moveTo>
                  <a:pt x="77" y="135"/>
                </a:moveTo>
                <a:lnTo>
                  <a:pt x="13" y="71"/>
                </a:lnTo>
                <a:lnTo>
                  <a:pt x="61" y="71"/>
                </a:lnTo>
                <a:lnTo>
                  <a:pt x="61" y="34"/>
                </a:lnTo>
                <a:lnTo>
                  <a:pt x="34" y="34"/>
                </a:lnTo>
                <a:lnTo>
                  <a:pt x="0" y="0"/>
                </a:lnTo>
                <a:lnTo>
                  <a:pt x="94" y="0"/>
                </a:lnTo>
                <a:lnTo>
                  <a:pt x="94" y="71"/>
                </a:lnTo>
                <a:lnTo>
                  <a:pt x="141" y="71"/>
                </a:lnTo>
                <a:lnTo>
                  <a:pt x="77" y="135"/>
                </a:lnTo>
                <a:close/>
                <a:moveTo>
                  <a:pt x="27" y="76"/>
                </a:moveTo>
                <a:lnTo>
                  <a:pt x="77" y="126"/>
                </a:lnTo>
                <a:lnTo>
                  <a:pt x="128" y="76"/>
                </a:lnTo>
                <a:lnTo>
                  <a:pt x="88" y="76"/>
                </a:lnTo>
                <a:lnTo>
                  <a:pt x="88" y="5"/>
                </a:lnTo>
                <a:lnTo>
                  <a:pt x="13" y="5"/>
                </a:lnTo>
                <a:lnTo>
                  <a:pt x="35" y="28"/>
                </a:lnTo>
                <a:lnTo>
                  <a:pt x="67" y="28"/>
                </a:lnTo>
                <a:lnTo>
                  <a:pt x="67" y="76"/>
                </a:lnTo>
                <a:lnTo>
                  <a:pt x="27" y="7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3" name="Freeform 104">
            <a:extLst>
              <a:ext uri="{FF2B5EF4-FFF2-40B4-BE49-F238E27FC236}">
                <a16:creationId xmlns:a16="http://schemas.microsoft.com/office/drawing/2014/main" id="{A57377BC-4BFF-4DB5-BA2A-C74EB57C3757}"/>
              </a:ext>
            </a:extLst>
          </p:cNvPr>
          <p:cNvSpPr>
            <a:spLocks noEditPoints="1"/>
          </p:cNvSpPr>
          <p:nvPr/>
        </p:nvSpPr>
        <p:spPr bwMode="auto">
          <a:xfrm>
            <a:off x="3017838" y="3233738"/>
            <a:ext cx="369888" cy="388938"/>
          </a:xfrm>
          <a:custGeom>
            <a:avLst/>
            <a:gdLst>
              <a:gd name="T0" fmla="*/ 121 w 171"/>
              <a:gd name="T1" fmla="*/ 180 h 180"/>
              <a:gd name="T2" fmla="*/ 121 w 171"/>
              <a:gd name="T3" fmla="*/ 144 h 180"/>
              <a:gd name="T4" fmla="*/ 74 w 171"/>
              <a:gd name="T5" fmla="*/ 129 h 180"/>
              <a:gd name="T6" fmla="*/ 52 w 171"/>
              <a:gd name="T7" fmla="*/ 96 h 180"/>
              <a:gd name="T8" fmla="*/ 4 w 171"/>
              <a:gd name="T9" fmla="*/ 64 h 180"/>
              <a:gd name="T10" fmla="*/ 0 w 171"/>
              <a:gd name="T11" fmla="*/ 64 h 180"/>
              <a:gd name="T12" fmla="*/ 0 w 171"/>
              <a:gd name="T13" fmla="*/ 36 h 180"/>
              <a:gd name="T14" fmla="*/ 4 w 171"/>
              <a:gd name="T15" fmla="*/ 36 h 180"/>
              <a:gd name="T16" fmla="*/ 54 w 171"/>
              <a:gd name="T17" fmla="*/ 52 h 180"/>
              <a:gd name="T18" fmla="*/ 77 w 171"/>
              <a:gd name="T19" fmla="*/ 84 h 180"/>
              <a:gd name="T20" fmla="*/ 121 w 171"/>
              <a:gd name="T21" fmla="*/ 116 h 180"/>
              <a:gd name="T22" fmla="*/ 121 w 171"/>
              <a:gd name="T23" fmla="*/ 64 h 180"/>
              <a:gd name="T24" fmla="*/ 88 w 171"/>
              <a:gd name="T25" fmla="*/ 78 h 180"/>
              <a:gd name="T26" fmla="*/ 84 w 171"/>
              <a:gd name="T27" fmla="*/ 82 h 180"/>
              <a:gd name="T28" fmla="*/ 81 w 171"/>
              <a:gd name="T29" fmla="*/ 77 h 180"/>
              <a:gd name="T30" fmla="*/ 71 w 171"/>
              <a:gd name="T31" fmla="*/ 59 h 180"/>
              <a:gd name="T32" fmla="*/ 69 w 171"/>
              <a:gd name="T33" fmla="*/ 56 h 180"/>
              <a:gd name="T34" fmla="*/ 71 w 171"/>
              <a:gd name="T35" fmla="*/ 54 h 180"/>
              <a:gd name="T36" fmla="*/ 74 w 171"/>
              <a:gd name="T37" fmla="*/ 52 h 180"/>
              <a:gd name="T38" fmla="*/ 121 w 171"/>
              <a:gd name="T39" fmla="*/ 36 h 180"/>
              <a:gd name="T40" fmla="*/ 121 w 171"/>
              <a:gd name="T41" fmla="*/ 0 h 180"/>
              <a:gd name="T42" fmla="*/ 171 w 171"/>
              <a:gd name="T43" fmla="*/ 50 h 180"/>
              <a:gd name="T44" fmla="*/ 130 w 171"/>
              <a:gd name="T45" fmla="*/ 90 h 180"/>
              <a:gd name="T46" fmla="*/ 171 w 171"/>
              <a:gd name="T47" fmla="*/ 130 h 180"/>
              <a:gd name="T48" fmla="*/ 121 w 171"/>
              <a:gd name="T49" fmla="*/ 180 h 180"/>
              <a:gd name="T50" fmla="*/ 8 w 171"/>
              <a:gd name="T51" fmla="*/ 56 h 180"/>
              <a:gd name="T52" fmla="*/ 59 w 171"/>
              <a:gd name="T53" fmla="*/ 93 h 180"/>
              <a:gd name="T54" fmla="*/ 79 w 171"/>
              <a:gd name="T55" fmla="*/ 122 h 180"/>
              <a:gd name="T56" fmla="*/ 125 w 171"/>
              <a:gd name="T57" fmla="*/ 137 h 180"/>
              <a:gd name="T58" fmla="*/ 129 w 171"/>
              <a:gd name="T59" fmla="*/ 137 h 180"/>
              <a:gd name="T60" fmla="*/ 129 w 171"/>
              <a:gd name="T61" fmla="*/ 161 h 180"/>
              <a:gd name="T62" fmla="*/ 159 w 171"/>
              <a:gd name="T63" fmla="*/ 130 h 180"/>
              <a:gd name="T64" fmla="*/ 129 w 171"/>
              <a:gd name="T65" fmla="*/ 100 h 180"/>
              <a:gd name="T66" fmla="*/ 129 w 171"/>
              <a:gd name="T67" fmla="*/ 124 h 180"/>
              <a:gd name="T68" fmla="*/ 125 w 171"/>
              <a:gd name="T69" fmla="*/ 124 h 180"/>
              <a:gd name="T70" fmla="*/ 70 w 171"/>
              <a:gd name="T71" fmla="*/ 87 h 180"/>
              <a:gd name="T72" fmla="*/ 49 w 171"/>
              <a:gd name="T73" fmla="*/ 58 h 180"/>
              <a:gd name="T74" fmla="*/ 8 w 171"/>
              <a:gd name="T75" fmla="*/ 44 h 180"/>
              <a:gd name="T76" fmla="*/ 8 w 171"/>
              <a:gd name="T77" fmla="*/ 56 h 180"/>
              <a:gd name="T78" fmla="*/ 125 w 171"/>
              <a:gd name="T79" fmla="*/ 56 h 180"/>
              <a:gd name="T80" fmla="*/ 129 w 171"/>
              <a:gd name="T81" fmla="*/ 56 h 180"/>
              <a:gd name="T82" fmla="*/ 129 w 171"/>
              <a:gd name="T83" fmla="*/ 80 h 180"/>
              <a:gd name="T84" fmla="*/ 159 w 171"/>
              <a:gd name="T85" fmla="*/ 50 h 180"/>
              <a:gd name="T86" fmla="*/ 129 w 171"/>
              <a:gd name="T87" fmla="*/ 19 h 180"/>
              <a:gd name="T88" fmla="*/ 129 w 171"/>
              <a:gd name="T89" fmla="*/ 44 h 180"/>
              <a:gd name="T90" fmla="*/ 125 w 171"/>
              <a:gd name="T91" fmla="*/ 44 h 180"/>
              <a:gd name="T92" fmla="*/ 79 w 171"/>
              <a:gd name="T93" fmla="*/ 58 h 180"/>
              <a:gd name="T94" fmla="*/ 86 w 171"/>
              <a:gd name="T95" fmla="*/ 68 h 180"/>
              <a:gd name="T96" fmla="*/ 125 w 171"/>
              <a:gd name="T97" fmla="*/ 56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1" h="180">
                <a:moveTo>
                  <a:pt x="121" y="180"/>
                </a:moveTo>
                <a:cubicBezTo>
                  <a:pt x="121" y="144"/>
                  <a:pt x="121" y="144"/>
                  <a:pt x="121" y="144"/>
                </a:cubicBezTo>
                <a:cubicBezTo>
                  <a:pt x="101" y="144"/>
                  <a:pt x="86" y="139"/>
                  <a:pt x="74" y="129"/>
                </a:cubicBezTo>
                <a:cubicBezTo>
                  <a:pt x="63" y="119"/>
                  <a:pt x="57" y="108"/>
                  <a:pt x="52" y="96"/>
                </a:cubicBezTo>
                <a:cubicBezTo>
                  <a:pt x="42" y="78"/>
                  <a:pt x="35" y="64"/>
                  <a:pt x="4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36"/>
                  <a:pt x="0" y="36"/>
                  <a:pt x="0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5" y="36"/>
                  <a:pt x="42" y="41"/>
                  <a:pt x="54" y="52"/>
                </a:cubicBezTo>
                <a:cubicBezTo>
                  <a:pt x="65" y="61"/>
                  <a:pt x="71" y="73"/>
                  <a:pt x="77" y="84"/>
                </a:cubicBezTo>
                <a:cubicBezTo>
                  <a:pt x="86" y="102"/>
                  <a:pt x="92" y="115"/>
                  <a:pt x="121" y="116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01" y="65"/>
                  <a:pt x="93" y="71"/>
                  <a:pt x="88" y="78"/>
                </a:cubicBezTo>
                <a:cubicBezTo>
                  <a:pt x="84" y="82"/>
                  <a:pt x="84" y="82"/>
                  <a:pt x="84" y="82"/>
                </a:cubicBezTo>
                <a:cubicBezTo>
                  <a:pt x="81" y="77"/>
                  <a:pt x="81" y="77"/>
                  <a:pt x="81" y="77"/>
                </a:cubicBezTo>
                <a:cubicBezTo>
                  <a:pt x="78" y="71"/>
                  <a:pt x="75" y="65"/>
                  <a:pt x="71" y="59"/>
                </a:cubicBezTo>
                <a:cubicBezTo>
                  <a:pt x="69" y="56"/>
                  <a:pt x="69" y="56"/>
                  <a:pt x="69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72" y="53"/>
                  <a:pt x="73" y="52"/>
                  <a:pt x="74" y="52"/>
                </a:cubicBezTo>
                <a:cubicBezTo>
                  <a:pt x="86" y="42"/>
                  <a:pt x="101" y="36"/>
                  <a:pt x="121" y="36"/>
                </a:cubicBezTo>
                <a:cubicBezTo>
                  <a:pt x="121" y="0"/>
                  <a:pt x="121" y="0"/>
                  <a:pt x="121" y="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71" y="130"/>
                  <a:pt x="171" y="130"/>
                  <a:pt x="171" y="130"/>
                </a:cubicBezTo>
                <a:lnTo>
                  <a:pt x="121" y="180"/>
                </a:lnTo>
                <a:close/>
                <a:moveTo>
                  <a:pt x="8" y="56"/>
                </a:moveTo>
                <a:cubicBezTo>
                  <a:pt x="41" y="57"/>
                  <a:pt x="49" y="74"/>
                  <a:pt x="59" y="93"/>
                </a:cubicBezTo>
                <a:cubicBezTo>
                  <a:pt x="64" y="103"/>
                  <a:pt x="69" y="114"/>
                  <a:pt x="79" y="122"/>
                </a:cubicBezTo>
                <a:cubicBezTo>
                  <a:pt x="90" y="132"/>
                  <a:pt x="105" y="137"/>
                  <a:pt x="125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61"/>
                  <a:pt x="129" y="161"/>
                  <a:pt x="129" y="161"/>
                </a:cubicBezTo>
                <a:cubicBezTo>
                  <a:pt x="159" y="130"/>
                  <a:pt x="159" y="130"/>
                  <a:pt x="159" y="130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88" y="124"/>
                  <a:pt x="80" y="107"/>
                  <a:pt x="70" y="87"/>
                </a:cubicBezTo>
                <a:cubicBezTo>
                  <a:pt x="64" y="77"/>
                  <a:pt x="59" y="66"/>
                  <a:pt x="49" y="58"/>
                </a:cubicBezTo>
                <a:cubicBezTo>
                  <a:pt x="39" y="49"/>
                  <a:pt x="25" y="44"/>
                  <a:pt x="8" y="44"/>
                </a:cubicBezTo>
                <a:lnTo>
                  <a:pt x="8" y="56"/>
                </a:lnTo>
                <a:close/>
                <a:moveTo>
                  <a:pt x="125" y="56"/>
                </a:moveTo>
                <a:cubicBezTo>
                  <a:pt x="129" y="56"/>
                  <a:pt x="129" y="56"/>
                  <a:pt x="129" y="56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59" y="50"/>
                  <a:pt x="159" y="50"/>
                  <a:pt x="159" y="50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29" y="44"/>
                  <a:pt x="129" y="44"/>
                  <a:pt x="129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05" y="44"/>
                  <a:pt x="90" y="48"/>
                  <a:pt x="79" y="58"/>
                </a:cubicBezTo>
                <a:cubicBezTo>
                  <a:pt x="82" y="61"/>
                  <a:pt x="84" y="65"/>
                  <a:pt x="86" y="68"/>
                </a:cubicBezTo>
                <a:cubicBezTo>
                  <a:pt x="95" y="60"/>
                  <a:pt x="107" y="56"/>
                  <a:pt x="125" y="5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4" name="Freeform 105">
            <a:extLst>
              <a:ext uri="{FF2B5EF4-FFF2-40B4-BE49-F238E27FC236}">
                <a16:creationId xmlns:a16="http://schemas.microsoft.com/office/drawing/2014/main" id="{DA6FE80E-449A-4465-9B13-5DD3E937CD30}"/>
              </a:ext>
            </a:extLst>
          </p:cNvPr>
          <p:cNvSpPr>
            <a:spLocks noEditPoints="1"/>
          </p:cNvSpPr>
          <p:nvPr/>
        </p:nvSpPr>
        <p:spPr bwMode="auto">
          <a:xfrm>
            <a:off x="3021013" y="3454401"/>
            <a:ext cx="119063" cy="88900"/>
          </a:xfrm>
          <a:custGeom>
            <a:avLst/>
            <a:gdLst>
              <a:gd name="T0" fmla="*/ 2 w 55"/>
              <a:gd name="T1" fmla="*/ 41 h 41"/>
              <a:gd name="T2" fmla="*/ 0 w 55"/>
              <a:gd name="T3" fmla="*/ 41 h 41"/>
              <a:gd name="T4" fmla="*/ 0 w 55"/>
              <a:gd name="T5" fmla="*/ 16 h 41"/>
              <a:gd name="T6" fmla="*/ 2 w 55"/>
              <a:gd name="T7" fmla="*/ 16 h 41"/>
              <a:gd name="T8" fmla="*/ 40 w 55"/>
              <a:gd name="T9" fmla="*/ 2 h 41"/>
              <a:gd name="T10" fmla="*/ 42 w 55"/>
              <a:gd name="T11" fmla="*/ 0 h 41"/>
              <a:gd name="T12" fmla="*/ 43 w 55"/>
              <a:gd name="T13" fmla="*/ 2 h 41"/>
              <a:gd name="T14" fmla="*/ 54 w 55"/>
              <a:gd name="T15" fmla="*/ 20 h 41"/>
              <a:gd name="T16" fmla="*/ 55 w 55"/>
              <a:gd name="T17" fmla="*/ 22 h 41"/>
              <a:gd name="T18" fmla="*/ 54 w 55"/>
              <a:gd name="T19" fmla="*/ 23 h 41"/>
              <a:gd name="T20" fmla="*/ 51 w 55"/>
              <a:gd name="T21" fmla="*/ 25 h 41"/>
              <a:gd name="T22" fmla="*/ 2 w 55"/>
              <a:gd name="T23" fmla="*/ 41 h 41"/>
              <a:gd name="T24" fmla="*/ 4 w 55"/>
              <a:gd name="T25" fmla="*/ 20 h 41"/>
              <a:gd name="T26" fmla="*/ 4 w 55"/>
              <a:gd name="T27" fmla="*/ 37 h 41"/>
              <a:gd name="T28" fmla="*/ 49 w 55"/>
              <a:gd name="T29" fmla="*/ 22 h 41"/>
              <a:gd name="T30" fmla="*/ 50 w 55"/>
              <a:gd name="T31" fmla="*/ 21 h 41"/>
              <a:gd name="T32" fmla="*/ 41 w 55"/>
              <a:gd name="T33" fmla="*/ 7 h 41"/>
              <a:gd name="T34" fmla="*/ 4 w 55"/>
              <a:gd name="T35" fmla="*/ 2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5" h="41">
                <a:moveTo>
                  <a:pt x="2" y="41"/>
                </a:moveTo>
                <a:cubicBezTo>
                  <a:pt x="0" y="41"/>
                  <a:pt x="0" y="41"/>
                  <a:pt x="0" y="41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0" y="16"/>
                  <a:pt x="32" y="12"/>
                  <a:pt x="40" y="2"/>
                </a:cubicBezTo>
                <a:cubicBezTo>
                  <a:pt x="42" y="0"/>
                  <a:pt x="42" y="0"/>
                  <a:pt x="42" y="0"/>
                </a:cubicBezTo>
                <a:cubicBezTo>
                  <a:pt x="43" y="2"/>
                  <a:pt x="43" y="2"/>
                  <a:pt x="43" y="2"/>
                </a:cubicBezTo>
                <a:cubicBezTo>
                  <a:pt x="46" y="8"/>
                  <a:pt x="50" y="14"/>
                  <a:pt x="54" y="20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3"/>
                  <a:pt x="54" y="23"/>
                  <a:pt x="54" y="23"/>
                </a:cubicBezTo>
                <a:cubicBezTo>
                  <a:pt x="53" y="24"/>
                  <a:pt x="52" y="24"/>
                  <a:pt x="51" y="25"/>
                </a:cubicBezTo>
                <a:cubicBezTo>
                  <a:pt x="39" y="35"/>
                  <a:pt x="23" y="41"/>
                  <a:pt x="2" y="41"/>
                </a:cubicBezTo>
                <a:close/>
                <a:moveTo>
                  <a:pt x="4" y="20"/>
                </a:moveTo>
                <a:cubicBezTo>
                  <a:pt x="4" y="37"/>
                  <a:pt x="4" y="37"/>
                  <a:pt x="4" y="37"/>
                </a:cubicBezTo>
                <a:cubicBezTo>
                  <a:pt x="23" y="36"/>
                  <a:pt x="37" y="31"/>
                  <a:pt x="49" y="22"/>
                </a:cubicBezTo>
                <a:cubicBezTo>
                  <a:pt x="49" y="22"/>
                  <a:pt x="49" y="21"/>
                  <a:pt x="50" y="21"/>
                </a:cubicBezTo>
                <a:cubicBezTo>
                  <a:pt x="46" y="16"/>
                  <a:pt x="44" y="11"/>
                  <a:pt x="41" y="7"/>
                </a:cubicBezTo>
                <a:cubicBezTo>
                  <a:pt x="32" y="16"/>
                  <a:pt x="21" y="20"/>
                  <a:pt x="4" y="2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05" name="组合 104">
            <a:extLst>
              <a:ext uri="{FF2B5EF4-FFF2-40B4-BE49-F238E27FC236}">
                <a16:creationId xmlns:a16="http://schemas.microsoft.com/office/drawing/2014/main" id="{442AF781-1F30-4F31-A535-91120D736D39}"/>
              </a:ext>
            </a:extLst>
          </p:cNvPr>
          <p:cNvGrpSpPr/>
          <p:nvPr/>
        </p:nvGrpSpPr>
        <p:grpSpPr>
          <a:xfrm>
            <a:off x="10510838" y="3259138"/>
            <a:ext cx="320676" cy="346076"/>
            <a:chOff x="10510838" y="3259138"/>
            <a:chExt cx="320676" cy="346076"/>
          </a:xfrm>
          <a:solidFill>
            <a:srgbClr val="592929"/>
          </a:solidFill>
        </p:grpSpPr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2CE3E01A-47C4-4251-B51E-69E6F00A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1001" y="3259138"/>
              <a:ext cx="17463" cy="228600"/>
            </a:xfrm>
            <a:custGeom>
              <a:avLst/>
              <a:gdLst>
                <a:gd name="T0" fmla="*/ 3 w 8"/>
                <a:gd name="T1" fmla="*/ 106 h 106"/>
                <a:gd name="T2" fmla="*/ 8 w 8"/>
                <a:gd name="T3" fmla="*/ 106 h 106"/>
                <a:gd name="T4" fmla="*/ 8 w 8"/>
                <a:gd name="T5" fmla="*/ 4 h 106"/>
                <a:gd name="T6" fmla="*/ 4 w 8"/>
                <a:gd name="T7" fmla="*/ 0 h 106"/>
                <a:gd name="T8" fmla="*/ 0 w 8"/>
                <a:gd name="T9" fmla="*/ 4 h 106"/>
                <a:gd name="T10" fmla="*/ 0 w 8"/>
                <a:gd name="T11" fmla="*/ 106 h 106"/>
                <a:gd name="T12" fmla="*/ 3 w 8"/>
                <a:gd name="T1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6">
                  <a:moveTo>
                    <a:pt x="3" y="106"/>
                  </a:moveTo>
                  <a:cubicBezTo>
                    <a:pt x="5" y="106"/>
                    <a:pt x="6" y="106"/>
                    <a:pt x="8" y="10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2" y="106"/>
                    <a:pt x="3" y="1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45BE4F63-B6E7-44A5-84C6-580D527C0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1001" y="3552826"/>
              <a:ext cx="17463" cy="52388"/>
            </a:xfrm>
            <a:custGeom>
              <a:avLst/>
              <a:gdLst>
                <a:gd name="T0" fmla="*/ 3 w 8"/>
                <a:gd name="T1" fmla="*/ 1 h 24"/>
                <a:gd name="T2" fmla="*/ 0 w 8"/>
                <a:gd name="T3" fmla="*/ 1 h 24"/>
                <a:gd name="T4" fmla="*/ 0 w 8"/>
                <a:gd name="T5" fmla="*/ 20 h 24"/>
                <a:gd name="T6" fmla="*/ 4 w 8"/>
                <a:gd name="T7" fmla="*/ 24 h 24"/>
                <a:gd name="T8" fmla="*/ 8 w 8"/>
                <a:gd name="T9" fmla="*/ 20 h 24"/>
                <a:gd name="T10" fmla="*/ 8 w 8"/>
                <a:gd name="T11" fmla="*/ 0 h 24"/>
                <a:gd name="T12" fmla="*/ 3 w 8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1" y="24"/>
                    <a:pt x="4" y="24"/>
                  </a:cubicBezTo>
                  <a:cubicBezTo>
                    <a:pt x="6" y="24"/>
                    <a:pt x="8" y="22"/>
                    <a:pt x="8" y="2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5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F437A134-1238-4A98-B0EB-56D3276FE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3238" y="3259138"/>
              <a:ext cx="15875" cy="60325"/>
            </a:xfrm>
            <a:custGeom>
              <a:avLst/>
              <a:gdLst>
                <a:gd name="T0" fmla="*/ 4 w 8"/>
                <a:gd name="T1" fmla="*/ 28 h 28"/>
                <a:gd name="T2" fmla="*/ 8 w 8"/>
                <a:gd name="T3" fmla="*/ 28 h 28"/>
                <a:gd name="T4" fmla="*/ 8 w 8"/>
                <a:gd name="T5" fmla="*/ 4 h 28"/>
                <a:gd name="T6" fmla="*/ 4 w 8"/>
                <a:gd name="T7" fmla="*/ 0 h 28"/>
                <a:gd name="T8" fmla="*/ 0 w 8"/>
                <a:gd name="T9" fmla="*/ 4 h 28"/>
                <a:gd name="T10" fmla="*/ 0 w 8"/>
                <a:gd name="T11" fmla="*/ 28 h 28"/>
                <a:gd name="T12" fmla="*/ 4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4" y="28"/>
                  </a:moveTo>
                  <a:cubicBezTo>
                    <a:pt x="5" y="28"/>
                    <a:pt x="7" y="28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2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1EEE7342-4462-4F2E-957D-21B347254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3238" y="3386138"/>
              <a:ext cx="15875" cy="219075"/>
            </a:xfrm>
            <a:custGeom>
              <a:avLst/>
              <a:gdLst>
                <a:gd name="T0" fmla="*/ 4 w 8"/>
                <a:gd name="T1" fmla="*/ 0 h 101"/>
                <a:gd name="T2" fmla="*/ 0 w 8"/>
                <a:gd name="T3" fmla="*/ 0 h 101"/>
                <a:gd name="T4" fmla="*/ 0 w 8"/>
                <a:gd name="T5" fmla="*/ 97 h 101"/>
                <a:gd name="T6" fmla="*/ 4 w 8"/>
                <a:gd name="T7" fmla="*/ 101 h 101"/>
                <a:gd name="T8" fmla="*/ 8 w 8"/>
                <a:gd name="T9" fmla="*/ 97 h 101"/>
                <a:gd name="T10" fmla="*/ 8 w 8"/>
                <a:gd name="T11" fmla="*/ 0 h 101"/>
                <a:gd name="T12" fmla="*/ 4 w 8"/>
                <a:gd name="T1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1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9"/>
                    <a:pt x="2" y="101"/>
                    <a:pt x="4" y="101"/>
                  </a:cubicBezTo>
                  <a:cubicBezTo>
                    <a:pt x="6" y="101"/>
                    <a:pt x="8" y="99"/>
                    <a:pt x="8" y="9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22290EB4-ACD1-4544-A17C-E44114FBE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3888" y="3259138"/>
              <a:ext cx="17463" cy="180975"/>
            </a:xfrm>
            <a:custGeom>
              <a:avLst/>
              <a:gdLst>
                <a:gd name="T0" fmla="*/ 4 w 8"/>
                <a:gd name="T1" fmla="*/ 84 h 84"/>
                <a:gd name="T2" fmla="*/ 8 w 8"/>
                <a:gd name="T3" fmla="*/ 84 h 84"/>
                <a:gd name="T4" fmla="*/ 8 w 8"/>
                <a:gd name="T5" fmla="*/ 4 h 84"/>
                <a:gd name="T6" fmla="*/ 4 w 8"/>
                <a:gd name="T7" fmla="*/ 0 h 84"/>
                <a:gd name="T8" fmla="*/ 0 w 8"/>
                <a:gd name="T9" fmla="*/ 4 h 84"/>
                <a:gd name="T10" fmla="*/ 0 w 8"/>
                <a:gd name="T11" fmla="*/ 84 h 84"/>
                <a:gd name="T12" fmla="*/ 4 w 8"/>
                <a:gd name="T1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4">
                  <a:moveTo>
                    <a:pt x="4" y="84"/>
                  </a:moveTo>
                  <a:cubicBezTo>
                    <a:pt x="6" y="84"/>
                    <a:pt x="7" y="84"/>
                    <a:pt x="8" y="8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84"/>
                    <a:pt x="3" y="84"/>
                    <a:pt x="4" y="8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228A696D-BFFF-4441-8401-EF1F4381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3888" y="3505201"/>
              <a:ext cx="17463" cy="100013"/>
            </a:xfrm>
            <a:custGeom>
              <a:avLst/>
              <a:gdLst>
                <a:gd name="T0" fmla="*/ 4 w 8"/>
                <a:gd name="T1" fmla="*/ 1 h 46"/>
                <a:gd name="T2" fmla="*/ 0 w 8"/>
                <a:gd name="T3" fmla="*/ 1 h 46"/>
                <a:gd name="T4" fmla="*/ 0 w 8"/>
                <a:gd name="T5" fmla="*/ 42 h 46"/>
                <a:gd name="T6" fmla="*/ 4 w 8"/>
                <a:gd name="T7" fmla="*/ 46 h 46"/>
                <a:gd name="T8" fmla="*/ 8 w 8"/>
                <a:gd name="T9" fmla="*/ 42 h 46"/>
                <a:gd name="T10" fmla="*/ 8 w 8"/>
                <a:gd name="T11" fmla="*/ 0 h 46"/>
                <a:gd name="T12" fmla="*/ 4 w 8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6">
                  <a:moveTo>
                    <a:pt x="4" y="1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4"/>
                    <a:pt x="2" y="46"/>
                    <a:pt x="4" y="46"/>
                  </a:cubicBezTo>
                  <a:cubicBezTo>
                    <a:pt x="7" y="46"/>
                    <a:pt x="8" y="44"/>
                    <a:pt x="8" y="4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0D73D9D9-5ECD-425D-AB0D-70F4D6EF96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10838" y="3484563"/>
              <a:ext cx="76200" cy="74613"/>
            </a:xfrm>
            <a:custGeom>
              <a:avLst/>
              <a:gdLst>
                <a:gd name="T0" fmla="*/ 17 w 35"/>
                <a:gd name="T1" fmla="*/ 35 h 35"/>
                <a:gd name="T2" fmla="*/ 0 w 35"/>
                <a:gd name="T3" fmla="*/ 17 h 35"/>
                <a:gd name="T4" fmla="*/ 17 w 35"/>
                <a:gd name="T5" fmla="*/ 0 h 35"/>
                <a:gd name="T6" fmla="*/ 35 w 35"/>
                <a:gd name="T7" fmla="*/ 17 h 35"/>
                <a:gd name="T8" fmla="*/ 17 w 35"/>
                <a:gd name="T9" fmla="*/ 35 h 35"/>
                <a:gd name="T10" fmla="*/ 17 w 35"/>
                <a:gd name="T11" fmla="*/ 4 h 35"/>
                <a:gd name="T12" fmla="*/ 4 w 35"/>
                <a:gd name="T13" fmla="*/ 17 h 35"/>
                <a:gd name="T14" fmla="*/ 17 w 35"/>
                <a:gd name="T15" fmla="*/ 31 h 35"/>
                <a:gd name="T16" fmla="*/ 31 w 35"/>
                <a:gd name="T17" fmla="*/ 17 h 35"/>
                <a:gd name="T18" fmla="*/ 17 w 35"/>
                <a:gd name="T1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35"/>
                  </a:moveTo>
                  <a:cubicBezTo>
                    <a:pt x="7" y="35"/>
                    <a:pt x="0" y="2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7"/>
                    <a:pt x="27" y="35"/>
                    <a:pt x="17" y="35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5"/>
                    <a:pt x="10" y="31"/>
                    <a:pt x="17" y="31"/>
                  </a:cubicBezTo>
                  <a:cubicBezTo>
                    <a:pt x="25" y="31"/>
                    <a:pt x="31" y="25"/>
                    <a:pt x="31" y="17"/>
                  </a:cubicBezTo>
                  <a:cubicBezTo>
                    <a:pt x="31" y="10"/>
                    <a:pt x="25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C94CBE85-18CD-4B90-9D08-9208B6B650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31488" y="3314701"/>
              <a:ext cx="76200" cy="76200"/>
            </a:xfrm>
            <a:custGeom>
              <a:avLst/>
              <a:gdLst>
                <a:gd name="T0" fmla="*/ 18 w 35"/>
                <a:gd name="T1" fmla="*/ 35 h 35"/>
                <a:gd name="T2" fmla="*/ 0 w 35"/>
                <a:gd name="T3" fmla="*/ 18 h 35"/>
                <a:gd name="T4" fmla="*/ 18 w 35"/>
                <a:gd name="T5" fmla="*/ 0 h 35"/>
                <a:gd name="T6" fmla="*/ 35 w 35"/>
                <a:gd name="T7" fmla="*/ 18 h 35"/>
                <a:gd name="T8" fmla="*/ 18 w 35"/>
                <a:gd name="T9" fmla="*/ 35 h 35"/>
                <a:gd name="T10" fmla="*/ 18 w 35"/>
                <a:gd name="T11" fmla="*/ 4 h 35"/>
                <a:gd name="T12" fmla="*/ 4 w 35"/>
                <a:gd name="T13" fmla="*/ 18 h 35"/>
                <a:gd name="T14" fmla="*/ 18 w 35"/>
                <a:gd name="T15" fmla="*/ 31 h 35"/>
                <a:gd name="T16" fmla="*/ 31 w 35"/>
                <a:gd name="T17" fmla="*/ 18 h 35"/>
                <a:gd name="T18" fmla="*/ 18 w 35"/>
                <a:gd name="T1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8" y="35"/>
                  </a:move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5" y="8"/>
                    <a:pt x="35" y="18"/>
                  </a:cubicBezTo>
                  <a:cubicBezTo>
                    <a:pt x="35" y="27"/>
                    <a:pt x="28" y="35"/>
                    <a:pt x="18" y="35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8"/>
                  </a:cubicBezTo>
                  <a:cubicBezTo>
                    <a:pt x="4" y="25"/>
                    <a:pt x="10" y="31"/>
                    <a:pt x="18" y="31"/>
                  </a:cubicBezTo>
                  <a:cubicBezTo>
                    <a:pt x="25" y="31"/>
                    <a:pt x="31" y="25"/>
                    <a:pt x="31" y="18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416EA9E7-B854-499C-8DB7-E05F2B3C54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3726" y="3436938"/>
              <a:ext cx="77788" cy="74613"/>
            </a:xfrm>
            <a:custGeom>
              <a:avLst/>
              <a:gdLst>
                <a:gd name="T0" fmla="*/ 18 w 36"/>
                <a:gd name="T1" fmla="*/ 35 h 35"/>
                <a:gd name="T2" fmla="*/ 0 w 36"/>
                <a:gd name="T3" fmla="*/ 17 h 35"/>
                <a:gd name="T4" fmla="*/ 18 w 36"/>
                <a:gd name="T5" fmla="*/ 0 h 35"/>
                <a:gd name="T6" fmla="*/ 36 w 36"/>
                <a:gd name="T7" fmla="*/ 17 h 35"/>
                <a:gd name="T8" fmla="*/ 18 w 36"/>
                <a:gd name="T9" fmla="*/ 35 h 35"/>
                <a:gd name="T10" fmla="*/ 18 w 36"/>
                <a:gd name="T11" fmla="*/ 4 h 35"/>
                <a:gd name="T12" fmla="*/ 4 w 36"/>
                <a:gd name="T13" fmla="*/ 17 h 35"/>
                <a:gd name="T14" fmla="*/ 18 w 36"/>
                <a:gd name="T15" fmla="*/ 31 h 35"/>
                <a:gd name="T16" fmla="*/ 32 w 36"/>
                <a:gd name="T17" fmla="*/ 17 h 35"/>
                <a:gd name="T18" fmla="*/ 18 w 36"/>
                <a:gd name="T1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18" y="35"/>
                  </a:moveTo>
                  <a:cubicBezTo>
                    <a:pt x="8" y="35"/>
                    <a:pt x="0" y="27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8" y="0"/>
                    <a:pt x="36" y="7"/>
                    <a:pt x="36" y="17"/>
                  </a:cubicBezTo>
                  <a:cubicBezTo>
                    <a:pt x="36" y="27"/>
                    <a:pt x="28" y="35"/>
                    <a:pt x="18" y="35"/>
                  </a:cubicBezTo>
                  <a:close/>
                  <a:moveTo>
                    <a:pt x="18" y="4"/>
                  </a:moveTo>
                  <a:cubicBezTo>
                    <a:pt x="11" y="4"/>
                    <a:pt x="4" y="10"/>
                    <a:pt x="4" y="17"/>
                  </a:cubicBezTo>
                  <a:cubicBezTo>
                    <a:pt x="4" y="25"/>
                    <a:pt x="11" y="31"/>
                    <a:pt x="18" y="31"/>
                  </a:cubicBezTo>
                  <a:cubicBezTo>
                    <a:pt x="26" y="31"/>
                    <a:pt x="32" y="25"/>
                    <a:pt x="32" y="17"/>
                  </a:cubicBezTo>
                  <a:cubicBezTo>
                    <a:pt x="32" y="10"/>
                    <a:pt x="26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15" name="Freeform 115">
            <a:extLst>
              <a:ext uri="{FF2B5EF4-FFF2-40B4-BE49-F238E27FC236}">
                <a16:creationId xmlns:a16="http://schemas.microsoft.com/office/drawing/2014/main" id="{22536A98-98D0-4BC4-A7C7-578885CB4373}"/>
              </a:ext>
            </a:extLst>
          </p:cNvPr>
          <p:cNvSpPr>
            <a:spLocks/>
          </p:cNvSpPr>
          <p:nvPr/>
        </p:nvSpPr>
        <p:spPr bwMode="auto">
          <a:xfrm>
            <a:off x="9780588" y="3300413"/>
            <a:ext cx="230188" cy="17463"/>
          </a:xfrm>
          <a:custGeom>
            <a:avLst/>
            <a:gdLst>
              <a:gd name="T0" fmla="*/ 1 w 107"/>
              <a:gd name="T1" fmla="*/ 4 h 8"/>
              <a:gd name="T2" fmla="*/ 0 w 107"/>
              <a:gd name="T3" fmla="*/ 8 h 8"/>
              <a:gd name="T4" fmla="*/ 103 w 107"/>
              <a:gd name="T5" fmla="*/ 8 h 8"/>
              <a:gd name="T6" fmla="*/ 107 w 107"/>
              <a:gd name="T7" fmla="*/ 4 h 8"/>
              <a:gd name="T8" fmla="*/ 103 w 107"/>
              <a:gd name="T9" fmla="*/ 0 h 8"/>
              <a:gd name="T10" fmla="*/ 0 w 107"/>
              <a:gd name="T11" fmla="*/ 0 h 8"/>
              <a:gd name="T12" fmla="*/ 1 w 107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7" h="8">
                <a:moveTo>
                  <a:pt x="1" y="4"/>
                </a:moveTo>
                <a:cubicBezTo>
                  <a:pt x="1" y="6"/>
                  <a:pt x="1" y="7"/>
                  <a:pt x="0" y="8"/>
                </a:cubicBezTo>
                <a:cubicBezTo>
                  <a:pt x="103" y="8"/>
                  <a:pt x="103" y="8"/>
                  <a:pt x="103" y="8"/>
                </a:cubicBezTo>
                <a:cubicBezTo>
                  <a:pt x="105" y="8"/>
                  <a:pt x="107" y="7"/>
                  <a:pt x="107" y="4"/>
                </a:cubicBezTo>
                <a:cubicBezTo>
                  <a:pt x="107" y="2"/>
                  <a:pt x="105" y="0"/>
                  <a:pt x="10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3"/>
                  <a:pt x="1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6" name="Freeform 116">
            <a:extLst>
              <a:ext uri="{FF2B5EF4-FFF2-40B4-BE49-F238E27FC236}">
                <a16:creationId xmlns:a16="http://schemas.microsoft.com/office/drawing/2014/main" id="{AB1D3BD1-4DCA-42CC-A7D3-6D596B20A74A}"/>
              </a:ext>
            </a:extLst>
          </p:cNvPr>
          <p:cNvSpPr>
            <a:spLocks/>
          </p:cNvSpPr>
          <p:nvPr/>
        </p:nvSpPr>
        <p:spPr bwMode="auto">
          <a:xfrm>
            <a:off x="9664701" y="3300413"/>
            <a:ext cx="50800" cy="17463"/>
          </a:xfrm>
          <a:custGeom>
            <a:avLst/>
            <a:gdLst>
              <a:gd name="T0" fmla="*/ 22 w 23"/>
              <a:gd name="T1" fmla="*/ 4 h 8"/>
              <a:gd name="T2" fmla="*/ 23 w 23"/>
              <a:gd name="T3" fmla="*/ 0 h 8"/>
              <a:gd name="T4" fmla="*/ 4 w 23"/>
              <a:gd name="T5" fmla="*/ 0 h 8"/>
              <a:gd name="T6" fmla="*/ 0 w 23"/>
              <a:gd name="T7" fmla="*/ 4 h 8"/>
              <a:gd name="T8" fmla="*/ 4 w 23"/>
              <a:gd name="T9" fmla="*/ 8 h 8"/>
              <a:gd name="T10" fmla="*/ 23 w 23"/>
              <a:gd name="T11" fmla="*/ 8 h 8"/>
              <a:gd name="T12" fmla="*/ 22 w 23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8">
                <a:moveTo>
                  <a:pt x="22" y="4"/>
                </a:moveTo>
                <a:cubicBezTo>
                  <a:pt x="22" y="3"/>
                  <a:pt x="23" y="2"/>
                  <a:pt x="23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7"/>
                  <a:pt x="22" y="6"/>
                  <a:pt x="22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7" name="Freeform 117">
            <a:extLst>
              <a:ext uri="{FF2B5EF4-FFF2-40B4-BE49-F238E27FC236}">
                <a16:creationId xmlns:a16="http://schemas.microsoft.com/office/drawing/2014/main" id="{10D41D37-714B-47CB-B1DE-6E4502053BD6}"/>
              </a:ext>
            </a:extLst>
          </p:cNvPr>
          <p:cNvSpPr>
            <a:spLocks/>
          </p:cNvSpPr>
          <p:nvPr/>
        </p:nvSpPr>
        <p:spPr bwMode="auto">
          <a:xfrm>
            <a:off x="9948863" y="3424238"/>
            <a:ext cx="61913" cy="15875"/>
          </a:xfrm>
          <a:custGeom>
            <a:avLst/>
            <a:gdLst>
              <a:gd name="T0" fmla="*/ 1 w 29"/>
              <a:gd name="T1" fmla="*/ 4 h 8"/>
              <a:gd name="T2" fmla="*/ 0 w 29"/>
              <a:gd name="T3" fmla="*/ 8 h 8"/>
              <a:gd name="T4" fmla="*/ 25 w 29"/>
              <a:gd name="T5" fmla="*/ 8 h 8"/>
              <a:gd name="T6" fmla="*/ 29 w 29"/>
              <a:gd name="T7" fmla="*/ 4 h 8"/>
              <a:gd name="T8" fmla="*/ 25 w 29"/>
              <a:gd name="T9" fmla="*/ 0 h 8"/>
              <a:gd name="T10" fmla="*/ 0 w 29"/>
              <a:gd name="T11" fmla="*/ 0 h 8"/>
              <a:gd name="T12" fmla="*/ 1 w 29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8">
                <a:moveTo>
                  <a:pt x="1" y="4"/>
                </a:moveTo>
                <a:cubicBezTo>
                  <a:pt x="1" y="5"/>
                  <a:pt x="0" y="6"/>
                  <a:pt x="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7" y="8"/>
                  <a:pt x="29" y="6"/>
                  <a:pt x="29" y="4"/>
                </a:cubicBezTo>
                <a:cubicBezTo>
                  <a:pt x="29" y="2"/>
                  <a:pt x="27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2"/>
                  <a:pt x="1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8" name="Freeform 118">
            <a:extLst>
              <a:ext uri="{FF2B5EF4-FFF2-40B4-BE49-F238E27FC236}">
                <a16:creationId xmlns:a16="http://schemas.microsoft.com/office/drawing/2014/main" id="{ADFC7C01-093A-4F08-B266-FEAC0A74D499}"/>
              </a:ext>
            </a:extLst>
          </p:cNvPr>
          <p:cNvSpPr>
            <a:spLocks/>
          </p:cNvSpPr>
          <p:nvPr/>
        </p:nvSpPr>
        <p:spPr bwMode="auto">
          <a:xfrm>
            <a:off x="9664701" y="3424238"/>
            <a:ext cx="219075" cy="15875"/>
          </a:xfrm>
          <a:custGeom>
            <a:avLst/>
            <a:gdLst>
              <a:gd name="T0" fmla="*/ 100 w 101"/>
              <a:gd name="T1" fmla="*/ 4 h 8"/>
              <a:gd name="T2" fmla="*/ 101 w 101"/>
              <a:gd name="T3" fmla="*/ 0 h 8"/>
              <a:gd name="T4" fmla="*/ 4 w 101"/>
              <a:gd name="T5" fmla="*/ 0 h 8"/>
              <a:gd name="T6" fmla="*/ 0 w 101"/>
              <a:gd name="T7" fmla="*/ 4 h 8"/>
              <a:gd name="T8" fmla="*/ 4 w 101"/>
              <a:gd name="T9" fmla="*/ 8 h 8"/>
              <a:gd name="T10" fmla="*/ 101 w 101"/>
              <a:gd name="T11" fmla="*/ 8 h 8"/>
              <a:gd name="T12" fmla="*/ 100 w 101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8">
                <a:moveTo>
                  <a:pt x="100" y="4"/>
                </a:moveTo>
                <a:cubicBezTo>
                  <a:pt x="100" y="2"/>
                  <a:pt x="100" y="1"/>
                  <a:pt x="10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0" y="6"/>
                  <a:pt x="100" y="5"/>
                  <a:pt x="100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9" name="Freeform 119">
            <a:extLst>
              <a:ext uri="{FF2B5EF4-FFF2-40B4-BE49-F238E27FC236}">
                <a16:creationId xmlns:a16="http://schemas.microsoft.com/office/drawing/2014/main" id="{EC4BD12B-90CA-48B3-B6CE-1DD5B77726FC}"/>
              </a:ext>
            </a:extLst>
          </p:cNvPr>
          <p:cNvSpPr>
            <a:spLocks/>
          </p:cNvSpPr>
          <p:nvPr/>
        </p:nvSpPr>
        <p:spPr bwMode="auto">
          <a:xfrm>
            <a:off x="9828213" y="3544888"/>
            <a:ext cx="182563" cy="17463"/>
          </a:xfrm>
          <a:custGeom>
            <a:avLst/>
            <a:gdLst>
              <a:gd name="T0" fmla="*/ 1 w 85"/>
              <a:gd name="T1" fmla="*/ 4 h 8"/>
              <a:gd name="T2" fmla="*/ 0 w 85"/>
              <a:gd name="T3" fmla="*/ 8 h 8"/>
              <a:gd name="T4" fmla="*/ 81 w 85"/>
              <a:gd name="T5" fmla="*/ 8 h 8"/>
              <a:gd name="T6" fmla="*/ 85 w 85"/>
              <a:gd name="T7" fmla="*/ 4 h 8"/>
              <a:gd name="T8" fmla="*/ 81 w 85"/>
              <a:gd name="T9" fmla="*/ 0 h 8"/>
              <a:gd name="T10" fmla="*/ 0 w 85"/>
              <a:gd name="T11" fmla="*/ 0 h 8"/>
              <a:gd name="T12" fmla="*/ 1 w 85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8">
                <a:moveTo>
                  <a:pt x="1" y="4"/>
                </a:moveTo>
                <a:cubicBezTo>
                  <a:pt x="1" y="6"/>
                  <a:pt x="1" y="7"/>
                  <a:pt x="0" y="8"/>
                </a:cubicBezTo>
                <a:cubicBezTo>
                  <a:pt x="81" y="8"/>
                  <a:pt x="81" y="8"/>
                  <a:pt x="81" y="8"/>
                </a:cubicBezTo>
                <a:cubicBezTo>
                  <a:pt x="83" y="8"/>
                  <a:pt x="85" y="6"/>
                  <a:pt x="85" y="4"/>
                </a:cubicBezTo>
                <a:cubicBezTo>
                  <a:pt x="85" y="2"/>
                  <a:pt x="83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3"/>
                  <a:pt x="1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0" name="Freeform 120">
            <a:extLst>
              <a:ext uri="{FF2B5EF4-FFF2-40B4-BE49-F238E27FC236}">
                <a16:creationId xmlns:a16="http://schemas.microsoft.com/office/drawing/2014/main" id="{5A799659-93F8-475A-B4D1-0E928A3432DB}"/>
              </a:ext>
            </a:extLst>
          </p:cNvPr>
          <p:cNvSpPr>
            <a:spLocks/>
          </p:cNvSpPr>
          <p:nvPr/>
        </p:nvSpPr>
        <p:spPr bwMode="auto">
          <a:xfrm>
            <a:off x="9664701" y="3544888"/>
            <a:ext cx="98425" cy="17463"/>
          </a:xfrm>
          <a:custGeom>
            <a:avLst/>
            <a:gdLst>
              <a:gd name="T0" fmla="*/ 44 w 45"/>
              <a:gd name="T1" fmla="*/ 4 h 8"/>
              <a:gd name="T2" fmla="*/ 45 w 45"/>
              <a:gd name="T3" fmla="*/ 0 h 8"/>
              <a:gd name="T4" fmla="*/ 4 w 45"/>
              <a:gd name="T5" fmla="*/ 0 h 8"/>
              <a:gd name="T6" fmla="*/ 0 w 45"/>
              <a:gd name="T7" fmla="*/ 4 h 8"/>
              <a:gd name="T8" fmla="*/ 4 w 45"/>
              <a:gd name="T9" fmla="*/ 8 h 8"/>
              <a:gd name="T10" fmla="*/ 45 w 45"/>
              <a:gd name="T11" fmla="*/ 8 h 8"/>
              <a:gd name="T12" fmla="*/ 44 w 45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8">
                <a:moveTo>
                  <a:pt x="44" y="4"/>
                </a:moveTo>
                <a:cubicBezTo>
                  <a:pt x="44" y="3"/>
                  <a:pt x="45" y="1"/>
                  <a:pt x="45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4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1" name="Freeform 121">
            <a:extLst>
              <a:ext uri="{FF2B5EF4-FFF2-40B4-BE49-F238E27FC236}">
                <a16:creationId xmlns:a16="http://schemas.microsoft.com/office/drawing/2014/main" id="{FC13F25E-EDA3-4605-92F1-3C4525D9EE1E}"/>
              </a:ext>
            </a:extLst>
          </p:cNvPr>
          <p:cNvSpPr>
            <a:spLocks noEditPoints="1"/>
          </p:cNvSpPr>
          <p:nvPr/>
        </p:nvSpPr>
        <p:spPr bwMode="auto">
          <a:xfrm>
            <a:off x="9709151" y="3270251"/>
            <a:ext cx="77788" cy="77788"/>
          </a:xfrm>
          <a:custGeom>
            <a:avLst/>
            <a:gdLst>
              <a:gd name="T0" fmla="*/ 18 w 36"/>
              <a:gd name="T1" fmla="*/ 36 h 36"/>
              <a:gd name="T2" fmla="*/ 0 w 36"/>
              <a:gd name="T3" fmla="*/ 18 h 36"/>
              <a:gd name="T4" fmla="*/ 18 w 36"/>
              <a:gd name="T5" fmla="*/ 0 h 36"/>
              <a:gd name="T6" fmla="*/ 36 w 36"/>
              <a:gd name="T7" fmla="*/ 18 h 36"/>
              <a:gd name="T8" fmla="*/ 18 w 36"/>
              <a:gd name="T9" fmla="*/ 36 h 36"/>
              <a:gd name="T10" fmla="*/ 18 w 36"/>
              <a:gd name="T11" fmla="*/ 4 h 36"/>
              <a:gd name="T12" fmla="*/ 4 w 36"/>
              <a:gd name="T13" fmla="*/ 18 h 36"/>
              <a:gd name="T14" fmla="*/ 18 w 36"/>
              <a:gd name="T15" fmla="*/ 32 h 36"/>
              <a:gd name="T16" fmla="*/ 32 w 36"/>
              <a:gd name="T17" fmla="*/ 18 h 36"/>
              <a:gd name="T18" fmla="*/ 18 w 36"/>
              <a:gd name="T19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6">
                <a:moveTo>
                  <a:pt x="18" y="36"/>
                </a:move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ubicBezTo>
                  <a:pt x="36" y="28"/>
                  <a:pt x="28" y="36"/>
                  <a:pt x="18" y="36"/>
                </a:cubicBezTo>
                <a:close/>
                <a:moveTo>
                  <a:pt x="18" y="4"/>
                </a:moveTo>
                <a:cubicBezTo>
                  <a:pt x="11" y="4"/>
                  <a:pt x="4" y="10"/>
                  <a:pt x="4" y="18"/>
                </a:cubicBezTo>
                <a:cubicBezTo>
                  <a:pt x="4" y="26"/>
                  <a:pt x="11" y="32"/>
                  <a:pt x="18" y="32"/>
                </a:cubicBezTo>
                <a:cubicBezTo>
                  <a:pt x="26" y="32"/>
                  <a:pt x="32" y="26"/>
                  <a:pt x="32" y="18"/>
                </a:cubicBezTo>
                <a:cubicBezTo>
                  <a:pt x="32" y="10"/>
                  <a:pt x="26" y="4"/>
                  <a:pt x="18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2" name="Freeform 122">
            <a:extLst>
              <a:ext uri="{FF2B5EF4-FFF2-40B4-BE49-F238E27FC236}">
                <a16:creationId xmlns:a16="http://schemas.microsoft.com/office/drawing/2014/main" id="{8BD81BA5-7545-4037-865A-669A02EEC538}"/>
              </a:ext>
            </a:extLst>
          </p:cNvPr>
          <p:cNvSpPr>
            <a:spLocks noEditPoints="1"/>
          </p:cNvSpPr>
          <p:nvPr/>
        </p:nvSpPr>
        <p:spPr bwMode="auto">
          <a:xfrm>
            <a:off x="9877426" y="3394076"/>
            <a:ext cx="77788" cy="74613"/>
          </a:xfrm>
          <a:custGeom>
            <a:avLst/>
            <a:gdLst>
              <a:gd name="T0" fmla="*/ 18 w 36"/>
              <a:gd name="T1" fmla="*/ 35 h 35"/>
              <a:gd name="T2" fmla="*/ 0 w 36"/>
              <a:gd name="T3" fmla="*/ 18 h 35"/>
              <a:gd name="T4" fmla="*/ 18 w 36"/>
              <a:gd name="T5" fmla="*/ 0 h 35"/>
              <a:gd name="T6" fmla="*/ 36 w 36"/>
              <a:gd name="T7" fmla="*/ 18 h 35"/>
              <a:gd name="T8" fmla="*/ 18 w 36"/>
              <a:gd name="T9" fmla="*/ 35 h 35"/>
              <a:gd name="T10" fmla="*/ 18 w 36"/>
              <a:gd name="T11" fmla="*/ 4 h 35"/>
              <a:gd name="T12" fmla="*/ 4 w 36"/>
              <a:gd name="T13" fmla="*/ 18 h 35"/>
              <a:gd name="T14" fmla="*/ 18 w 36"/>
              <a:gd name="T15" fmla="*/ 31 h 35"/>
              <a:gd name="T16" fmla="*/ 32 w 36"/>
              <a:gd name="T17" fmla="*/ 18 h 35"/>
              <a:gd name="T18" fmla="*/ 18 w 36"/>
              <a:gd name="T19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5">
                <a:moveTo>
                  <a:pt x="18" y="35"/>
                </a:move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ubicBezTo>
                  <a:pt x="36" y="27"/>
                  <a:pt x="28" y="35"/>
                  <a:pt x="18" y="35"/>
                </a:cubicBezTo>
                <a:close/>
                <a:moveTo>
                  <a:pt x="18" y="4"/>
                </a:moveTo>
                <a:cubicBezTo>
                  <a:pt x="10" y="4"/>
                  <a:pt x="4" y="10"/>
                  <a:pt x="4" y="18"/>
                </a:cubicBezTo>
                <a:cubicBezTo>
                  <a:pt x="4" y="25"/>
                  <a:pt x="10" y="31"/>
                  <a:pt x="18" y="31"/>
                </a:cubicBezTo>
                <a:cubicBezTo>
                  <a:pt x="25" y="31"/>
                  <a:pt x="32" y="25"/>
                  <a:pt x="32" y="18"/>
                </a:cubicBezTo>
                <a:cubicBezTo>
                  <a:pt x="32" y="10"/>
                  <a:pt x="25" y="4"/>
                  <a:pt x="18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3" name="Freeform 123">
            <a:extLst>
              <a:ext uri="{FF2B5EF4-FFF2-40B4-BE49-F238E27FC236}">
                <a16:creationId xmlns:a16="http://schemas.microsoft.com/office/drawing/2014/main" id="{12C01F4D-C41C-4C1D-85AA-E4FD5980B35F}"/>
              </a:ext>
            </a:extLst>
          </p:cNvPr>
          <p:cNvSpPr>
            <a:spLocks noEditPoints="1"/>
          </p:cNvSpPr>
          <p:nvPr/>
        </p:nvSpPr>
        <p:spPr bwMode="auto">
          <a:xfrm>
            <a:off x="9756776" y="3514726"/>
            <a:ext cx="77788" cy="77788"/>
          </a:xfrm>
          <a:custGeom>
            <a:avLst/>
            <a:gdLst>
              <a:gd name="T0" fmla="*/ 18 w 36"/>
              <a:gd name="T1" fmla="*/ 36 h 36"/>
              <a:gd name="T2" fmla="*/ 0 w 36"/>
              <a:gd name="T3" fmla="*/ 18 h 36"/>
              <a:gd name="T4" fmla="*/ 18 w 36"/>
              <a:gd name="T5" fmla="*/ 0 h 36"/>
              <a:gd name="T6" fmla="*/ 36 w 36"/>
              <a:gd name="T7" fmla="*/ 18 h 36"/>
              <a:gd name="T8" fmla="*/ 18 w 36"/>
              <a:gd name="T9" fmla="*/ 36 h 36"/>
              <a:gd name="T10" fmla="*/ 18 w 36"/>
              <a:gd name="T11" fmla="*/ 4 h 36"/>
              <a:gd name="T12" fmla="*/ 4 w 36"/>
              <a:gd name="T13" fmla="*/ 18 h 36"/>
              <a:gd name="T14" fmla="*/ 18 w 36"/>
              <a:gd name="T15" fmla="*/ 32 h 36"/>
              <a:gd name="T16" fmla="*/ 32 w 36"/>
              <a:gd name="T17" fmla="*/ 18 h 36"/>
              <a:gd name="T18" fmla="*/ 18 w 36"/>
              <a:gd name="T19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6">
                <a:moveTo>
                  <a:pt x="18" y="36"/>
                </a:move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ubicBezTo>
                  <a:pt x="36" y="28"/>
                  <a:pt x="28" y="36"/>
                  <a:pt x="18" y="36"/>
                </a:cubicBezTo>
                <a:close/>
                <a:moveTo>
                  <a:pt x="18" y="4"/>
                </a:moveTo>
                <a:cubicBezTo>
                  <a:pt x="11" y="4"/>
                  <a:pt x="4" y="10"/>
                  <a:pt x="4" y="18"/>
                </a:cubicBezTo>
                <a:cubicBezTo>
                  <a:pt x="4" y="26"/>
                  <a:pt x="11" y="32"/>
                  <a:pt x="18" y="32"/>
                </a:cubicBezTo>
                <a:cubicBezTo>
                  <a:pt x="26" y="32"/>
                  <a:pt x="32" y="26"/>
                  <a:pt x="32" y="18"/>
                </a:cubicBezTo>
                <a:cubicBezTo>
                  <a:pt x="32" y="10"/>
                  <a:pt x="26" y="4"/>
                  <a:pt x="18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4" name="Freeform 124">
            <a:extLst>
              <a:ext uri="{FF2B5EF4-FFF2-40B4-BE49-F238E27FC236}">
                <a16:creationId xmlns:a16="http://schemas.microsoft.com/office/drawing/2014/main" id="{B52A5B82-6D6A-4AFD-952E-5A8D007BCBFE}"/>
              </a:ext>
            </a:extLst>
          </p:cNvPr>
          <p:cNvSpPr>
            <a:spLocks/>
          </p:cNvSpPr>
          <p:nvPr/>
        </p:nvSpPr>
        <p:spPr bwMode="auto">
          <a:xfrm>
            <a:off x="8804276" y="3230563"/>
            <a:ext cx="415925" cy="390525"/>
          </a:xfrm>
          <a:custGeom>
            <a:avLst/>
            <a:gdLst>
              <a:gd name="T0" fmla="*/ 177 w 192"/>
              <a:gd name="T1" fmla="*/ 15 h 180"/>
              <a:gd name="T2" fmla="*/ 122 w 192"/>
              <a:gd name="T3" fmla="*/ 15 h 180"/>
              <a:gd name="T4" fmla="*/ 85 w 192"/>
              <a:gd name="T5" fmla="*/ 52 h 180"/>
              <a:gd name="T6" fmla="*/ 24 w 192"/>
              <a:gd name="T7" fmla="*/ 114 h 180"/>
              <a:gd name="T8" fmla="*/ 11 w 192"/>
              <a:gd name="T9" fmla="*/ 126 h 180"/>
              <a:gd name="T10" fmla="*/ 11 w 192"/>
              <a:gd name="T11" fmla="*/ 168 h 180"/>
              <a:gd name="T12" fmla="*/ 53 w 192"/>
              <a:gd name="T13" fmla="*/ 168 h 180"/>
              <a:gd name="T14" fmla="*/ 103 w 192"/>
              <a:gd name="T15" fmla="*/ 118 h 180"/>
              <a:gd name="T16" fmla="*/ 127 w 192"/>
              <a:gd name="T17" fmla="*/ 94 h 180"/>
              <a:gd name="T18" fmla="*/ 151 w 192"/>
              <a:gd name="T19" fmla="*/ 70 h 180"/>
              <a:gd name="T20" fmla="*/ 151 w 192"/>
              <a:gd name="T21" fmla="*/ 41 h 180"/>
              <a:gd name="T22" fmla="*/ 122 w 192"/>
              <a:gd name="T23" fmla="*/ 41 h 180"/>
              <a:gd name="T24" fmla="*/ 50 w 192"/>
              <a:gd name="T25" fmla="*/ 113 h 180"/>
              <a:gd name="T26" fmla="*/ 55 w 192"/>
              <a:gd name="T27" fmla="*/ 118 h 180"/>
              <a:gd name="T28" fmla="*/ 127 w 192"/>
              <a:gd name="T29" fmla="*/ 46 h 180"/>
              <a:gd name="T30" fmla="*/ 137 w 192"/>
              <a:gd name="T31" fmla="*/ 42 h 180"/>
              <a:gd name="T32" fmla="*/ 146 w 192"/>
              <a:gd name="T33" fmla="*/ 46 h 180"/>
              <a:gd name="T34" fmla="*/ 150 w 192"/>
              <a:gd name="T35" fmla="*/ 56 h 180"/>
              <a:gd name="T36" fmla="*/ 146 w 192"/>
              <a:gd name="T37" fmla="*/ 65 h 180"/>
              <a:gd name="T38" fmla="*/ 122 w 192"/>
              <a:gd name="T39" fmla="*/ 89 h 180"/>
              <a:gd name="T40" fmla="*/ 98 w 192"/>
              <a:gd name="T41" fmla="*/ 113 h 180"/>
              <a:gd name="T42" fmla="*/ 48 w 192"/>
              <a:gd name="T43" fmla="*/ 163 h 180"/>
              <a:gd name="T44" fmla="*/ 32 w 192"/>
              <a:gd name="T45" fmla="*/ 170 h 180"/>
              <a:gd name="T46" fmla="*/ 16 w 192"/>
              <a:gd name="T47" fmla="*/ 163 h 180"/>
              <a:gd name="T48" fmla="*/ 9 w 192"/>
              <a:gd name="T49" fmla="*/ 147 h 180"/>
              <a:gd name="T50" fmla="*/ 16 w 192"/>
              <a:gd name="T51" fmla="*/ 131 h 180"/>
              <a:gd name="T52" fmla="*/ 28 w 192"/>
              <a:gd name="T53" fmla="*/ 119 h 180"/>
              <a:gd name="T54" fmla="*/ 90 w 192"/>
              <a:gd name="T55" fmla="*/ 57 h 180"/>
              <a:gd name="T56" fmla="*/ 127 w 192"/>
              <a:gd name="T57" fmla="*/ 20 h 180"/>
              <a:gd name="T58" fmla="*/ 149 w 192"/>
              <a:gd name="T59" fmla="*/ 11 h 180"/>
              <a:gd name="T60" fmla="*/ 172 w 192"/>
              <a:gd name="T61" fmla="*/ 20 h 180"/>
              <a:gd name="T62" fmla="*/ 181 w 192"/>
              <a:gd name="T63" fmla="*/ 42 h 180"/>
              <a:gd name="T64" fmla="*/ 172 w 192"/>
              <a:gd name="T65" fmla="*/ 64 h 180"/>
              <a:gd name="T66" fmla="*/ 86 w 192"/>
              <a:gd name="T67" fmla="*/ 150 h 180"/>
              <a:gd name="T68" fmla="*/ 91 w 192"/>
              <a:gd name="T69" fmla="*/ 155 h 180"/>
              <a:gd name="T70" fmla="*/ 177 w 192"/>
              <a:gd name="T71" fmla="*/ 69 h 180"/>
              <a:gd name="T72" fmla="*/ 177 w 192"/>
              <a:gd name="T73" fmla="*/ 1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80">
                <a:moveTo>
                  <a:pt x="177" y="15"/>
                </a:moveTo>
                <a:cubicBezTo>
                  <a:pt x="162" y="0"/>
                  <a:pt x="137" y="0"/>
                  <a:pt x="122" y="15"/>
                </a:cubicBezTo>
                <a:cubicBezTo>
                  <a:pt x="85" y="52"/>
                  <a:pt x="85" y="52"/>
                  <a:pt x="85" y="52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0" y="138"/>
                  <a:pt x="0" y="157"/>
                  <a:pt x="11" y="168"/>
                </a:cubicBezTo>
                <a:cubicBezTo>
                  <a:pt x="23" y="180"/>
                  <a:pt x="42" y="180"/>
                  <a:pt x="53" y="16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27" y="94"/>
                  <a:pt x="127" y="94"/>
                  <a:pt x="127" y="94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59" y="62"/>
                  <a:pt x="159" y="49"/>
                  <a:pt x="151" y="41"/>
                </a:cubicBezTo>
                <a:cubicBezTo>
                  <a:pt x="143" y="33"/>
                  <a:pt x="130" y="33"/>
                  <a:pt x="122" y="41"/>
                </a:cubicBezTo>
                <a:cubicBezTo>
                  <a:pt x="50" y="113"/>
                  <a:pt x="50" y="113"/>
                  <a:pt x="50" y="113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30" y="44"/>
                  <a:pt x="133" y="42"/>
                  <a:pt x="137" y="42"/>
                </a:cubicBezTo>
                <a:cubicBezTo>
                  <a:pt x="140" y="42"/>
                  <a:pt x="143" y="44"/>
                  <a:pt x="146" y="46"/>
                </a:cubicBezTo>
                <a:cubicBezTo>
                  <a:pt x="149" y="49"/>
                  <a:pt x="150" y="52"/>
                  <a:pt x="150" y="56"/>
                </a:cubicBezTo>
                <a:cubicBezTo>
                  <a:pt x="150" y="59"/>
                  <a:pt x="149" y="63"/>
                  <a:pt x="146" y="65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48" y="163"/>
                  <a:pt x="48" y="163"/>
                  <a:pt x="48" y="163"/>
                </a:cubicBezTo>
                <a:cubicBezTo>
                  <a:pt x="44" y="168"/>
                  <a:pt x="38" y="170"/>
                  <a:pt x="32" y="170"/>
                </a:cubicBezTo>
                <a:cubicBezTo>
                  <a:pt x="26" y="170"/>
                  <a:pt x="21" y="168"/>
                  <a:pt x="16" y="163"/>
                </a:cubicBezTo>
                <a:cubicBezTo>
                  <a:pt x="12" y="159"/>
                  <a:pt x="9" y="153"/>
                  <a:pt x="9" y="147"/>
                </a:cubicBezTo>
                <a:cubicBezTo>
                  <a:pt x="9" y="141"/>
                  <a:pt x="12" y="136"/>
                  <a:pt x="16" y="131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90" y="57"/>
                  <a:pt x="90" y="57"/>
                  <a:pt x="90" y="57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33" y="14"/>
                  <a:pt x="141" y="11"/>
                  <a:pt x="149" y="11"/>
                </a:cubicBezTo>
                <a:cubicBezTo>
                  <a:pt x="157" y="11"/>
                  <a:pt x="166" y="14"/>
                  <a:pt x="172" y="20"/>
                </a:cubicBezTo>
                <a:cubicBezTo>
                  <a:pt x="178" y="26"/>
                  <a:pt x="181" y="34"/>
                  <a:pt x="181" y="42"/>
                </a:cubicBezTo>
                <a:cubicBezTo>
                  <a:pt x="181" y="50"/>
                  <a:pt x="178" y="58"/>
                  <a:pt x="172" y="64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92" y="54"/>
                  <a:pt x="192" y="30"/>
                  <a:pt x="177" y="15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5" name="Freeform 125">
            <a:extLst>
              <a:ext uri="{FF2B5EF4-FFF2-40B4-BE49-F238E27FC236}">
                <a16:creationId xmlns:a16="http://schemas.microsoft.com/office/drawing/2014/main" id="{052ED678-C924-4615-9A93-976AA0B1ED55}"/>
              </a:ext>
            </a:extLst>
          </p:cNvPr>
          <p:cNvSpPr>
            <a:spLocks noEditPoints="1"/>
          </p:cNvSpPr>
          <p:nvPr/>
        </p:nvSpPr>
        <p:spPr bwMode="auto">
          <a:xfrm>
            <a:off x="6359526" y="3532188"/>
            <a:ext cx="307975" cy="61913"/>
          </a:xfrm>
          <a:custGeom>
            <a:avLst/>
            <a:gdLst>
              <a:gd name="T0" fmla="*/ 128 w 143"/>
              <a:gd name="T1" fmla="*/ 29 h 29"/>
              <a:gd name="T2" fmla="*/ 14 w 143"/>
              <a:gd name="T3" fmla="*/ 29 h 29"/>
              <a:gd name="T4" fmla="*/ 0 w 143"/>
              <a:gd name="T5" fmla="*/ 15 h 29"/>
              <a:gd name="T6" fmla="*/ 14 w 143"/>
              <a:gd name="T7" fmla="*/ 0 h 29"/>
              <a:gd name="T8" fmla="*/ 54 w 143"/>
              <a:gd name="T9" fmla="*/ 0 h 29"/>
              <a:gd name="T10" fmla="*/ 58 w 143"/>
              <a:gd name="T11" fmla="*/ 7 h 29"/>
              <a:gd name="T12" fmla="*/ 71 w 143"/>
              <a:gd name="T13" fmla="*/ 16 h 29"/>
              <a:gd name="T14" fmla="*/ 84 w 143"/>
              <a:gd name="T15" fmla="*/ 7 h 29"/>
              <a:gd name="T16" fmla="*/ 88 w 143"/>
              <a:gd name="T17" fmla="*/ 0 h 29"/>
              <a:gd name="T18" fmla="*/ 128 w 143"/>
              <a:gd name="T19" fmla="*/ 0 h 29"/>
              <a:gd name="T20" fmla="*/ 143 w 143"/>
              <a:gd name="T21" fmla="*/ 15 h 29"/>
              <a:gd name="T22" fmla="*/ 128 w 143"/>
              <a:gd name="T23" fmla="*/ 29 h 29"/>
              <a:gd name="T24" fmla="*/ 14 w 143"/>
              <a:gd name="T25" fmla="*/ 4 h 29"/>
              <a:gd name="T26" fmla="*/ 4 w 143"/>
              <a:gd name="T27" fmla="*/ 15 h 29"/>
              <a:gd name="T28" fmla="*/ 14 w 143"/>
              <a:gd name="T29" fmla="*/ 25 h 29"/>
              <a:gd name="T30" fmla="*/ 128 w 143"/>
              <a:gd name="T31" fmla="*/ 25 h 29"/>
              <a:gd name="T32" fmla="*/ 139 w 143"/>
              <a:gd name="T33" fmla="*/ 15 h 29"/>
              <a:gd name="T34" fmla="*/ 128 w 143"/>
              <a:gd name="T35" fmla="*/ 4 h 29"/>
              <a:gd name="T36" fmla="*/ 91 w 143"/>
              <a:gd name="T37" fmla="*/ 4 h 29"/>
              <a:gd name="T38" fmla="*/ 88 w 143"/>
              <a:gd name="T39" fmla="*/ 9 h 29"/>
              <a:gd name="T40" fmla="*/ 71 w 143"/>
              <a:gd name="T41" fmla="*/ 20 h 29"/>
              <a:gd name="T42" fmla="*/ 55 w 143"/>
              <a:gd name="T43" fmla="*/ 9 h 29"/>
              <a:gd name="T44" fmla="*/ 52 w 143"/>
              <a:gd name="T45" fmla="*/ 4 h 29"/>
              <a:gd name="T46" fmla="*/ 14 w 143"/>
              <a:gd name="T47" fmla="*/ 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3" h="29">
                <a:moveTo>
                  <a:pt x="128" y="29"/>
                </a:moveTo>
                <a:cubicBezTo>
                  <a:pt x="14" y="29"/>
                  <a:pt x="14" y="29"/>
                  <a:pt x="14" y="29"/>
                </a:cubicBezTo>
                <a:cubicBezTo>
                  <a:pt x="6" y="29"/>
                  <a:pt x="0" y="23"/>
                  <a:pt x="0" y="15"/>
                </a:cubicBezTo>
                <a:cubicBezTo>
                  <a:pt x="0" y="6"/>
                  <a:pt x="6" y="0"/>
                  <a:pt x="1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61" y="13"/>
                  <a:pt x="66" y="16"/>
                  <a:pt x="71" y="16"/>
                </a:cubicBezTo>
                <a:cubicBezTo>
                  <a:pt x="76" y="16"/>
                  <a:pt x="81" y="13"/>
                  <a:pt x="84" y="7"/>
                </a:cubicBezTo>
                <a:cubicBezTo>
                  <a:pt x="88" y="0"/>
                  <a:pt x="88" y="0"/>
                  <a:pt x="8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36" y="0"/>
                  <a:pt x="143" y="6"/>
                  <a:pt x="143" y="15"/>
                </a:cubicBezTo>
                <a:cubicBezTo>
                  <a:pt x="143" y="23"/>
                  <a:pt x="136" y="29"/>
                  <a:pt x="128" y="29"/>
                </a:cubicBezTo>
                <a:close/>
                <a:moveTo>
                  <a:pt x="14" y="4"/>
                </a:moveTo>
                <a:cubicBezTo>
                  <a:pt x="8" y="4"/>
                  <a:pt x="4" y="9"/>
                  <a:pt x="4" y="15"/>
                </a:cubicBezTo>
                <a:cubicBezTo>
                  <a:pt x="4" y="20"/>
                  <a:pt x="8" y="25"/>
                  <a:pt x="14" y="25"/>
                </a:cubicBezTo>
                <a:cubicBezTo>
                  <a:pt x="128" y="25"/>
                  <a:pt x="128" y="25"/>
                  <a:pt x="128" y="25"/>
                </a:cubicBezTo>
                <a:cubicBezTo>
                  <a:pt x="134" y="25"/>
                  <a:pt x="139" y="20"/>
                  <a:pt x="139" y="15"/>
                </a:cubicBezTo>
                <a:cubicBezTo>
                  <a:pt x="139" y="9"/>
                  <a:pt x="134" y="4"/>
                  <a:pt x="128" y="4"/>
                </a:cubicBezTo>
                <a:cubicBezTo>
                  <a:pt x="91" y="4"/>
                  <a:pt x="91" y="4"/>
                  <a:pt x="91" y="4"/>
                </a:cubicBezTo>
                <a:cubicBezTo>
                  <a:pt x="88" y="9"/>
                  <a:pt x="88" y="9"/>
                  <a:pt x="88" y="9"/>
                </a:cubicBezTo>
                <a:cubicBezTo>
                  <a:pt x="84" y="16"/>
                  <a:pt x="78" y="20"/>
                  <a:pt x="71" y="20"/>
                </a:cubicBezTo>
                <a:cubicBezTo>
                  <a:pt x="65" y="20"/>
                  <a:pt x="59" y="16"/>
                  <a:pt x="55" y="9"/>
                </a:cubicBezTo>
                <a:cubicBezTo>
                  <a:pt x="52" y="4"/>
                  <a:pt x="52" y="4"/>
                  <a:pt x="52" y="4"/>
                </a:cubicBezTo>
                <a:lnTo>
                  <a:pt x="14" y="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6" name="Freeform 126">
            <a:extLst>
              <a:ext uri="{FF2B5EF4-FFF2-40B4-BE49-F238E27FC236}">
                <a16:creationId xmlns:a16="http://schemas.microsoft.com/office/drawing/2014/main" id="{9AA4E625-5ABE-465B-8C42-77B5DB1A3A8D}"/>
              </a:ext>
            </a:extLst>
          </p:cNvPr>
          <p:cNvSpPr>
            <a:spLocks noEditPoints="1"/>
          </p:cNvSpPr>
          <p:nvPr/>
        </p:nvSpPr>
        <p:spPr bwMode="auto">
          <a:xfrm>
            <a:off x="6408738" y="3254376"/>
            <a:ext cx="207963" cy="277813"/>
          </a:xfrm>
          <a:custGeom>
            <a:avLst/>
            <a:gdLst>
              <a:gd name="T0" fmla="*/ 48 w 96"/>
              <a:gd name="T1" fmla="*/ 128 h 128"/>
              <a:gd name="T2" fmla="*/ 38 w 96"/>
              <a:gd name="T3" fmla="*/ 122 h 128"/>
              <a:gd name="T4" fmla="*/ 3 w 96"/>
              <a:gd name="T5" fmla="*/ 60 h 128"/>
              <a:gd name="T6" fmla="*/ 2 w 96"/>
              <a:gd name="T7" fmla="*/ 48 h 128"/>
              <a:gd name="T8" fmla="*/ 13 w 96"/>
              <a:gd name="T9" fmla="*/ 43 h 128"/>
              <a:gd name="T10" fmla="*/ 23 w 96"/>
              <a:gd name="T11" fmla="*/ 43 h 128"/>
              <a:gd name="T12" fmla="*/ 23 w 96"/>
              <a:gd name="T13" fmla="*/ 18 h 128"/>
              <a:gd name="T14" fmla="*/ 41 w 96"/>
              <a:gd name="T15" fmla="*/ 0 h 128"/>
              <a:gd name="T16" fmla="*/ 55 w 96"/>
              <a:gd name="T17" fmla="*/ 0 h 128"/>
              <a:gd name="T18" fmla="*/ 74 w 96"/>
              <a:gd name="T19" fmla="*/ 18 h 128"/>
              <a:gd name="T20" fmla="*/ 74 w 96"/>
              <a:gd name="T21" fmla="*/ 43 h 128"/>
              <a:gd name="T22" fmla="*/ 84 w 96"/>
              <a:gd name="T23" fmla="*/ 43 h 128"/>
              <a:gd name="T24" fmla="*/ 94 w 96"/>
              <a:gd name="T25" fmla="*/ 48 h 128"/>
              <a:gd name="T26" fmla="*/ 93 w 96"/>
              <a:gd name="T27" fmla="*/ 60 h 128"/>
              <a:gd name="T28" fmla="*/ 58 w 96"/>
              <a:gd name="T29" fmla="*/ 122 h 128"/>
              <a:gd name="T30" fmla="*/ 48 w 96"/>
              <a:gd name="T31" fmla="*/ 128 h 128"/>
              <a:gd name="T32" fmla="*/ 13 w 96"/>
              <a:gd name="T33" fmla="*/ 51 h 128"/>
              <a:gd name="T34" fmla="*/ 9 w 96"/>
              <a:gd name="T35" fmla="*/ 52 h 128"/>
              <a:gd name="T36" fmla="*/ 10 w 96"/>
              <a:gd name="T37" fmla="*/ 56 h 128"/>
              <a:gd name="T38" fmla="*/ 45 w 96"/>
              <a:gd name="T39" fmla="*/ 118 h 128"/>
              <a:gd name="T40" fmla="*/ 48 w 96"/>
              <a:gd name="T41" fmla="*/ 120 h 128"/>
              <a:gd name="T42" fmla="*/ 51 w 96"/>
              <a:gd name="T43" fmla="*/ 118 h 128"/>
              <a:gd name="T44" fmla="*/ 87 w 96"/>
              <a:gd name="T45" fmla="*/ 56 h 128"/>
              <a:gd name="T46" fmla="*/ 87 w 96"/>
              <a:gd name="T47" fmla="*/ 52 h 128"/>
              <a:gd name="T48" fmla="*/ 84 w 96"/>
              <a:gd name="T49" fmla="*/ 51 h 128"/>
              <a:gd name="T50" fmla="*/ 66 w 96"/>
              <a:gd name="T51" fmla="*/ 51 h 128"/>
              <a:gd name="T52" fmla="*/ 66 w 96"/>
              <a:gd name="T53" fmla="*/ 18 h 128"/>
              <a:gd name="T54" fmla="*/ 55 w 96"/>
              <a:gd name="T55" fmla="*/ 8 h 128"/>
              <a:gd name="T56" fmla="*/ 41 w 96"/>
              <a:gd name="T57" fmla="*/ 8 h 128"/>
              <a:gd name="T58" fmla="*/ 31 w 96"/>
              <a:gd name="T59" fmla="*/ 18 h 128"/>
              <a:gd name="T60" fmla="*/ 31 w 96"/>
              <a:gd name="T61" fmla="*/ 51 h 128"/>
              <a:gd name="T62" fmla="*/ 13 w 96"/>
              <a:gd name="T63" fmla="*/ 5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" h="128">
                <a:moveTo>
                  <a:pt x="48" y="128"/>
                </a:moveTo>
                <a:cubicBezTo>
                  <a:pt x="44" y="128"/>
                  <a:pt x="41" y="126"/>
                  <a:pt x="38" y="122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6"/>
                  <a:pt x="0" y="52"/>
                  <a:pt x="2" y="48"/>
                </a:cubicBezTo>
                <a:cubicBezTo>
                  <a:pt x="4" y="45"/>
                  <a:pt x="8" y="43"/>
                  <a:pt x="13" y="43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8"/>
                  <a:pt x="31" y="0"/>
                  <a:pt x="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65" y="0"/>
                  <a:pt x="74" y="8"/>
                  <a:pt x="74" y="18"/>
                </a:cubicBezTo>
                <a:cubicBezTo>
                  <a:pt x="74" y="43"/>
                  <a:pt x="74" y="43"/>
                  <a:pt x="74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8" y="43"/>
                  <a:pt x="92" y="45"/>
                  <a:pt x="94" y="48"/>
                </a:cubicBezTo>
                <a:cubicBezTo>
                  <a:pt x="96" y="52"/>
                  <a:pt x="96" y="56"/>
                  <a:pt x="93" y="60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56" y="126"/>
                  <a:pt x="52" y="128"/>
                  <a:pt x="48" y="128"/>
                </a:cubicBezTo>
                <a:close/>
                <a:moveTo>
                  <a:pt x="13" y="51"/>
                </a:moveTo>
                <a:cubicBezTo>
                  <a:pt x="11" y="51"/>
                  <a:pt x="10" y="52"/>
                  <a:pt x="9" y="52"/>
                </a:cubicBezTo>
                <a:cubicBezTo>
                  <a:pt x="9" y="53"/>
                  <a:pt x="9" y="55"/>
                  <a:pt x="10" y="56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6" y="119"/>
                  <a:pt x="47" y="120"/>
                  <a:pt x="48" y="120"/>
                </a:cubicBezTo>
                <a:cubicBezTo>
                  <a:pt x="49" y="120"/>
                  <a:pt x="50" y="119"/>
                  <a:pt x="51" y="118"/>
                </a:cubicBezTo>
                <a:cubicBezTo>
                  <a:pt x="87" y="56"/>
                  <a:pt x="87" y="56"/>
                  <a:pt x="87" y="56"/>
                </a:cubicBezTo>
                <a:cubicBezTo>
                  <a:pt x="87" y="55"/>
                  <a:pt x="88" y="53"/>
                  <a:pt x="87" y="52"/>
                </a:cubicBezTo>
                <a:cubicBezTo>
                  <a:pt x="87" y="52"/>
                  <a:pt x="85" y="51"/>
                  <a:pt x="84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18"/>
                  <a:pt x="66" y="18"/>
                  <a:pt x="66" y="18"/>
                </a:cubicBezTo>
                <a:cubicBezTo>
                  <a:pt x="66" y="12"/>
                  <a:pt x="61" y="8"/>
                  <a:pt x="55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36" y="8"/>
                  <a:pt x="31" y="12"/>
                  <a:pt x="31" y="18"/>
                </a:cubicBezTo>
                <a:cubicBezTo>
                  <a:pt x="31" y="51"/>
                  <a:pt x="31" y="51"/>
                  <a:pt x="31" y="51"/>
                </a:cubicBezTo>
                <a:lnTo>
                  <a:pt x="13" y="51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7" name="Freeform 127">
            <a:extLst>
              <a:ext uri="{FF2B5EF4-FFF2-40B4-BE49-F238E27FC236}">
                <a16:creationId xmlns:a16="http://schemas.microsoft.com/office/drawing/2014/main" id="{84775CA8-7AA4-4649-834B-C3F81C9D3408}"/>
              </a:ext>
            </a:extLst>
          </p:cNvPr>
          <p:cNvSpPr>
            <a:spLocks noEditPoints="1"/>
          </p:cNvSpPr>
          <p:nvPr/>
        </p:nvSpPr>
        <p:spPr bwMode="auto">
          <a:xfrm>
            <a:off x="7189788" y="3532188"/>
            <a:ext cx="307975" cy="61913"/>
          </a:xfrm>
          <a:custGeom>
            <a:avLst/>
            <a:gdLst>
              <a:gd name="T0" fmla="*/ 129 w 143"/>
              <a:gd name="T1" fmla="*/ 29 h 29"/>
              <a:gd name="T2" fmla="*/ 15 w 143"/>
              <a:gd name="T3" fmla="*/ 29 h 29"/>
              <a:gd name="T4" fmla="*/ 0 w 143"/>
              <a:gd name="T5" fmla="*/ 15 h 29"/>
              <a:gd name="T6" fmla="*/ 15 w 143"/>
              <a:gd name="T7" fmla="*/ 0 h 29"/>
              <a:gd name="T8" fmla="*/ 44 w 143"/>
              <a:gd name="T9" fmla="*/ 0 h 29"/>
              <a:gd name="T10" fmla="*/ 44 w 143"/>
              <a:gd name="T11" fmla="*/ 1 h 29"/>
              <a:gd name="T12" fmla="*/ 65 w 143"/>
              <a:gd name="T13" fmla="*/ 16 h 29"/>
              <a:gd name="T14" fmla="*/ 79 w 143"/>
              <a:gd name="T15" fmla="*/ 16 h 29"/>
              <a:gd name="T16" fmla="*/ 99 w 143"/>
              <a:gd name="T17" fmla="*/ 1 h 29"/>
              <a:gd name="T18" fmla="*/ 100 w 143"/>
              <a:gd name="T19" fmla="*/ 0 h 29"/>
              <a:gd name="T20" fmla="*/ 129 w 143"/>
              <a:gd name="T21" fmla="*/ 0 h 29"/>
              <a:gd name="T22" fmla="*/ 143 w 143"/>
              <a:gd name="T23" fmla="*/ 15 h 29"/>
              <a:gd name="T24" fmla="*/ 129 w 143"/>
              <a:gd name="T25" fmla="*/ 29 h 29"/>
              <a:gd name="T26" fmla="*/ 15 w 143"/>
              <a:gd name="T27" fmla="*/ 4 h 29"/>
              <a:gd name="T28" fmla="*/ 4 w 143"/>
              <a:gd name="T29" fmla="*/ 15 h 29"/>
              <a:gd name="T30" fmla="*/ 15 w 143"/>
              <a:gd name="T31" fmla="*/ 25 h 29"/>
              <a:gd name="T32" fmla="*/ 129 w 143"/>
              <a:gd name="T33" fmla="*/ 25 h 29"/>
              <a:gd name="T34" fmla="*/ 139 w 143"/>
              <a:gd name="T35" fmla="*/ 15 h 29"/>
              <a:gd name="T36" fmla="*/ 129 w 143"/>
              <a:gd name="T37" fmla="*/ 4 h 29"/>
              <a:gd name="T38" fmla="*/ 102 w 143"/>
              <a:gd name="T39" fmla="*/ 4 h 29"/>
              <a:gd name="T40" fmla="*/ 79 w 143"/>
              <a:gd name="T41" fmla="*/ 20 h 29"/>
              <a:gd name="T42" fmla="*/ 65 w 143"/>
              <a:gd name="T43" fmla="*/ 20 h 29"/>
              <a:gd name="T44" fmla="*/ 41 w 143"/>
              <a:gd name="T45" fmla="*/ 4 h 29"/>
              <a:gd name="T46" fmla="*/ 15 w 143"/>
              <a:gd name="T47" fmla="*/ 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3" h="29">
                <a:moveTo>
                  <a:pt x="129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7" y="29"/>
                  <a:pt x="0" y="23"/>
                  <a:pt x="0" y="15"/>
                </a:cubicBezTo>
                <a:cubicBezTo>
                  <a:pt x="0" y="6"/>
                  <a:pt x="7" y="0"/>
                  <a:pt x="1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1"/>
                  <a:pt x="44" y="1"/>
                  <a:pt x="44" y="1"/>
                </a:cubicBezTo>
                <a:cubicBezTo>
                  <a:pt x="47" y="10"/>
                  <a:pt x="56" y="16"/>
                  <a:pt x="65" y="16"/>
                </a:cubicBezTo>
                <a:cubicBezTo>
                  <a:pt x="79" y="16"/>
                  <a:pt x="79" y="16"/>
                  <a:pt x="79" y="16"/>
                </a:cubicBezTo>
                <a:cubicBezTo>
                  <a:pt x="88" y="16"/>
                  <a:pt x="96" y="10"/>
                  <a:pt x="99" y="1"/>
                </a:cubicBezTo>
                <a:cubicBezTo>
                  <a:pt x="100" y="0"/>
                  <a:pt x="100" y="0"/>
                  <a:pt x="100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7" y="0"/>
                  <a:pt x="143" y="6"/>
                  <a:pt x="143" y="15"/>
                </a:cubicBezTo>
                <a:cubicBezTo>
                  <a:pt x="143" y="23"/>
                  <a:pt x="137" y="29"/>
                  <a:pt x="129" y="29"/>
                </a:cubicBezTo>
                <a:close/>
                <a:moveTo>
                  <a:pt x="15" y="4"/>
                </a:moveTo>
                <a:cubicBezTo>
                  <a:pt x="9" y="4"/>
                  <a:pt x="4" y="9"/>
                  <a:pt x="4" y="15"/>
                </a:cubicBezTo>
                <a:cubicBezTo>
                  <a:pt x="4" y="20"/>
                  <a:pt x="9" y="25"/>
                  <a:pt x="15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35" y="25"/>
                  <a:pt x="139" y="20"/>
                  <a:pt x="139" y="15"/>
                </a:cubicBezTo>
                <a:cubicBezTo>
                  <a:pt x="139" y="9"/>
                  <a:pt x="135" y="4"/>
                  <a:pt x="129" y="4"/>
                </a:cubicBezTo>
                <a:cubicBezTo>
                  <a:pt x="102" y="4"/>
                  <a:pt x="102" y="4"/>
                  <a:pt x="102" y="4"/>
                </a:cubicBezTo>
                <a:cubicBezTo>
                  <a:pt x="98" y="13"/>
                  <a:pt x="89" y="20"/>
                  <a:pt x="79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54" y="20"/>
                  <a:pt x="45" y="13"/>
                  <a:pt x="41" y="4"/>
                </a:cubicBezTo>
                <a:lnTo>
                  <a:pt x="15" y="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8" name="Freeform 128">
            <a:extLst>
              <a:ext uri="{FF2B5EF4-FFF2-40B4-BE49-F238E27FC236}">
                <a16:creationId xmlns:a16="http://schemas.microsoft.com/office/drawing/2014/main" id="{2577DEDF-11E2-41CC-B8B6-0B8AEF814FED}"/>
              </a:ext>
            </a:extLst>
          </p:cNvPr>
          <p:cNvSpPr>
            <a:spLocks noEditPoints="1"/>
          </p:cNvSpPr>
          <p:nvPr/>
        </p:nvSpPr>
        <p:spPr bwMode="auto">
          <a:xfrm>
            <a:off x="7240588" y="3254376"/>
            <a:ext cx="207963" cy="277813"/>
          </a:xfrm>
          <a:custGeom>
            <a:avLst/>
            <a:gdLst>
              <a:gd name="T0" fmla="*/ 55 w 96"/>
              <a:gd name="T1" fmla="*/ 128 h 128"/>
              <a:gd name="T2" fmla="*/ 41 w 96"/>
              <a:gd name="T3" fmla="*/ 128 h 128"/>
              <a:gd name="T4" fmla="*/ 22 w 96"/>
              <a:gd name="T5" fmla="*/ 110 h 128"/>
              <a:gd name="T6" fmla="*/ 22 w 96"/>
              <a:gd name="T7" fmla="*/ 85 h 128"/>
              <a:gd name="T8" fmla="*/ 12 w 96"/>
              <a:gd name="T9" fmla="*/ 85 h 128"/>
              <a:gd name="T10" fmla="*/ 2 w 96"/>
              <a:gd name="T11" fmla="*/ 79 h 128"/>
              <a:gd name="T12" fmla="*/ 3 w 96"/>
              <a:gd name="T13" fmla="*/ 68 h 128"/>
              <a:gd name="T14" fmla="*/ 38 w 96"/>
              <a:gd name="T15" fmla="*/ 6 h 128"/>
              <a:gd name="T16" fmla="*/ 48 w 96"/>
              <a:gd name="T17" fmla="*/ 0 h 128"/>
              <a:gd name="T18" fmla="*/ 58 w 96"/>
              <a:gd name="T19" fmla="*/ 6 h 128"/>
              <a:gd name="T20" fmla="*/ 93 w 96"/>
              <a:gd name="T21" fmla="*/ 68 h 128"/>
              <a:gd name="T22" fmla="*/ 94 w 96"/>
              <a:gd name="T23" fmla="*/ 79 h 128"/>
              <a:gd name="T24" fmla="*/ 83 w 96"/>
              <a:gd name="T25" fmla="*/ 85 h 128"/>
              <a:gd name="T26" fmla="*/ 73 w 96"/>
              <a:gd name="T27" fmla="*/ 85 h 128"/>
              <a:gd name="T28" fmla="*/ 73 w 96"/>
              <a:gd name="T29" fmla="*/ 110 h 128"/>
              <a:gd name="T30" fmla="*/ 55 w 96"/>
              <a:gd name="T31" fmla="*/ 128 h 128"/>
              <a:gd name="T32" fmla="*/ 48 w 96"/>
              <a:gd name="T33" fmla="*/ 8 h 128"/>
              <a:gd name="T34" fmla="*/ 45 w 96"/>
              <a:gd name="T35" fmla="*/ 10 h 128"/>
              <a:gd name="T36" fmla="*/ 9 w 96"/>
              <a:gd name="T37" fmla="*/ 72 h 128"/>
              <a:gd name="T38" fmla="*/ 9 w 96"/>
              <a:gd name="T39" fmla="*/ 75 h 128"/>
              <a:gd name="T40" fmla="*/ 12 w 96"/>
              <a:gd name="T41" fmla="*/ 77 h 128"/>
              <a:gd name="T42" fmla="*/ 30 w 96"/>
              <a:gd name="T43" fmla="*/ 77 h 128"/>
              <a:gd name="T44" fmla="*/ 30 w 96"/>
              <a:gd name="T45" fmla="*/ 110 h 128"/>
              <a:gd name="T46" fmla="*/ 41 w 96"/>
              <a:gd name="T47" fmla="*/ 120 h 128"/>
              <a:gd name="T48" fmla="*/ 55 w 96"/>
              <a:gd name="T49" fmla="*/ 120 h 128"/>
              <a:gd name="T50" fmla="*/ 65 w 96"/>
              <a:gd name="T51" fmla="*/ 110 h 128"/>
              <a:gd name="T52" fmla="*/ 65 w 96"/>
              <a:gd name="T53" fmla="*/ 77 h 128"/>
              <a:gd name="T54" fmla="*/ 83 w 96"/>
              <a:gd name="T55" fmla="*/ 77 h 128"/>
              <a:gd name="T56" fmla="*/ 87 w 96"/>
              <a:gd name="T57" fmla="*/ 75 h 128"/>
              <a:gd name="T58" fmla="*/ 86 w 96"/>
              <a:gd name="T59" fmla="*/ 72 h 128"/>
              <a:gd name="T60" fmla="*/ 51 w 96"/>
              <a:gd name="T61" fmla="*/ 10 h 128"/>
              <a:gd name="T62" fmla="*/ 48 w 96"/>
              <a:gd name="T63" fmla="*/ 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" h="128">
                <a:moveTo>
                  <a:pt x="55" y="128"/>
                </a:moveTo>
                <a:cubicBezTo>
                  <a:pt x="41" y="128"/>
                  <a:pt x="41" y="128"/>
                  <a:pt x="41" y="128"/>
                </a:cubicBezTo>
                <a:cubicBezTo>
                  <a:pt x="31" y="128"/>
                  <a:pt x="22" y="120"/>
                  <a:pt x="22" y="110"/>
                </a:cubicBezTo>
                <a:cubicBezTo>
                  <a:pt x="22" y="85"/>
                  <a:pt x="22" y="85"/>
                  <a:pt x="22" y="85"/>
                </a:cubicBezTo>
                <a:cubicBezTo>
                  <a:pt x="12" y="85"/>
                  <a:pt x="12" y="85"/>
                  <a:pt x="12" y="85"/>
                </a:cubicBezTo>
                <a:cubicBezTo>
                  <a:pt x="8" y="85"/>
                  <a:pt x="4" y="83"/>
                  <a:pt x="2" y="79"/>
                </a:cubicBezTo>
                <a:cubicBezTo>
                  <a:pt x="0" y="76"/>
                  <a:pt x="0" y="72"/>
                  <a:pt x="3" y="68"/>
                </a:cubicBezTo>
                <a:cubicBezTo>
                  <a:pt x="38" y="6"/>
                  <a:pt x="38" y="6"/>
                  <a:pt x="38" y="6"/>
                </a:cubicBezTo>
                <a:cubicBezTo>
                  <a:pt x="40" y="2"/>
                  <a:pt x="44" y="0"/>
                  <a:pt x="48" y="0"/>
                </a:cubicBezTo>
                <a:cubicBezTo>
                  <a:pt x="52" y="0"/>
                  <a:pt x="55" y="2"/>
                  <a:pt x="58" y="6"/>
                </a:cubicBezTo>
                <a:cubicBezTo>
                  <a:pt x="93" y="68"/>
                  <a:pt x="93" y="68"/>
                  <a:pt x="93" y="68"/>
                </a:cubicBezTo>
                <a:cubicBezTo>
                  <a:pt x="95" y="72"/>
                  <a:pt x="96" y="76"/>
                  <a:pt x="94" y="79"/>
                </a:cubicBezTo>
                <a:cubicBezTo>
                  <a:pt x="92" y="83"/>
                  <a:pt x="88" y="85"/>
                  <a:pt x="83" y="85"/>
                </a:cubicBezTo>
                <a:cubicBezTo>
                  <a:pt x="73" y="85"/>
                  <a:pt x="73" y="85"/>
                  <a:pt x="73" y="85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3" y="120"/>
                  <a:pt x="65" y="128"/>
                  <a:pt x="55" y="128"/>
                </a:cubicBezTo>
                <a:close/>
                <a:moveTo>
                  <a:pt x="48" y="8"/>
                </a:moveTo>
                <a:cubicBezTo>
                  <a:pt x="47" y="8"/>
                  <a:pt x="46" y="9"/>
                  <a:pt x="45" y="10"/>
                </a:cubicBezTo>
                <a:cubicBezTo>
                  <a:pt x="9" y="72"/>
                  <a:pt x="9" y="72"/>
                  <a:pt x="9" y="72"/>
                </a:cubicBezTo>
                <a:cubicBezTo>
                  <a:pt x="9" y="73"/>
                  <a:pt x="8" y="75"/>
                  <a:pt x="9" y="75"/>
                </a:cubicBezTo>
                <a:cubicBezTo>
                  <a:pt x="9" y="76"/>
                  <a:pt x="11" y="77"/>
                  <a:pt x="12" y="77"/>
                </a:cubicBezTo>
                <a:cubicBezTo>
                  <a:pt x="30" y="77"/>
                  <a:pt x="30" y="77"/>
                  <a:pt x="30" y="77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6"/>
                  <a:pt x="35" y="120"/>
                  <a:pt x="41" y="120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60" y="120"/>
                  <a:pt x="65" y="116"/>
                  <a:pt x="65" y="110"/>
                </a:cubicBezTo>
                <a:cubicBezTo>
                  <a:pt x="65" y="77"/>
                  <a:pt x="65" y="77"/>
                  <a:pt x="65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5" y="77"/>
                  <a:pt x="86" y="76"/>
                  <a:pt x="87" y="75"/>
                </a:cubicBezTo>
                <a:cubicBezTo>
                  <a:pt x="87" y="75"/>
                  <a:pt x="87" y="73"/>
                  <a:pt x="86" y="72"/>
                </a:cubicBezTo>
                <a:cubicBezTo>
                  <a:pt x="51" y="10"/>
                  <a:pt x="51" y="10"/>
                  <a:pt x="51" y="10"/>
                </a:cubicBezTo>
                <a:cubicBezTo>
                  <a:pt x="50" y="9"/>
                  <a:pt x="49" y="8"/>
                  <a:pt x="48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9" name="Freeform 129">
            <a:extLst>
              <a:ext uri="{FF2B5EF4-FFF2-40B4-BE49-F238E27FC236}">
                <a16:creationId xmlns:a16="http://schemas.microsoft.com/office/drawing/2014/main" id="{697E5412-057B-482B-8DAD-CD015F3D6824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3448051"/>
            <a:ext cx="184150" cy="163513"/>
          </a:xfrm>
          <a:custGeom>
            <a:avLst/>
            <a:gdLst>
              <a:gd name="T0" fmla="*/ 60 w 85"/>
              <a:gd name="T1" fmla="*/ 76 h 76"/>
              <a:gd name="T2" fmla="*/ 60 w 85"/>
              <a:gd name="T3" fmla="*/ 76 h 76"/>
              <a:gd name="T4" fmla="*/ 52 w 85"/>
              <a:gd name="T5" fmla="*/ 73 h 76"/>
              <a:gd name="T6" fmla="*/ 0 w 85"/>
              <a:gd name="T7" fmla="*/ 22 h 76"/>
              <a:gd name="T8" fmla="*/ 13 w 85"/>
              <a:gd name="T9" fmla="*/ 9 h 76"/>
              <a:gd name="T10" fmla="*/ 30 w 85"/>
              <a:gd name="T11" fmla="*/ 1 h 76"/>
              <a:gd name="T12" fmla="*/ 33 w 85"/>
              <a:gd name="T13" fmla="*/ 0 h 76"/>
              <a:gd name="T14" fmla="*/ 79 w 85"/>
              <a:gd name="T15" fmla="*/ 46 h 76"/>
              <a:gd name="T16" fmla="*/ 74 w 85"/>
              <a:gd name="T17" fmla="*/ 69 h 76"/>
              <a:gd name="T18" fmla="*/ 60 w 85"/>
              <a:gd name="T19" fmla="*/ 76 h 76"/>
              <a:gd name="T20" fmla="*/ 58 w 85"/>
              <a:gd name="T21" fmla="*/ 68 h 76"/>
              <a:gd name="T22" fmla="*/ 60 w 85"/>
              <a:gd name="T23" fmla="*/ 68 h 76"/>
              <a:gd name="T24" fmla="*/ 68 w 85"/>
              <a:gd name="T25" fmla="*/ 63 h 76"/>
              <a:gd name="T26" fmla="*/ 73 w 85"/>
              <a:gd name="T27" fmla="*/ 52 h 76"/>
              <a:gd name="T28" fmla="*/ 30 w 85"/>
              <a:gd name="T29" fmla="*/ 9 h 76"/>
              <a:gd name="T30" fmla="*/ 18 w 85"/>
              <a:gd name="T31" fmla="*/ 14 h 76"/>
              <a:gd name="T32" fmla="*/ 11 w 85"/>
              <a:gd name="T33" fmla="*/ 21 h 76"/>
              <a:gd name="T34" fmla="*/ 58 w 85"/>
              <a:gd name="T35" fmla="*/ 68 h 76"/>
              <a:gd name="T36" fmla="*/ 58 w 85"/>
              <a:gd name="T37" fmla="*/ 6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5" h="76">
                <a:moveTo>
                  <a:pt x="60" y="76"/>
                </a:moveTo>
                <a:cubicBezTo>
                  <a:pt x="60" y="76"/>
                  <a:pt x="60" y="76"/>
                  <a:pt x="60" y="76"/>
                </a:cubicBezTo>
                <a:cubicBezTo>
                  <a:pt x="55" y="76"/>
                  <a:pt x="52" y="74"/>
                  <a:pt x="52" y="73"/>
                </a:cubicBezTo>
                <a:cubicBezTo>
                  <a:pt x="0" y="22"/>
                  <a:pt x="0" y="22"/>
                  <a:pt x="0" y="22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8"/>
                  <a:pt x="17" y="5"/>
                  <a:pt x="30" y="1"/>
                </a:cubicBezTo>
                <a:cubicBezTo>
                  <a:pt x="33" y="0"/>
                  <a:pt x="33" y="0"/>
                  <a:pt x="33" y="0"/>
                </a:cubicBezTo>
                <a:cubicBezTo>
                  <a:pt x="79" y="46"/>
                  <a:pt x="79" y="46"/>
                  <a:pt x="79" y="46"/>
                </a:cubicBezTo>
                <a:cubicBezTo>
                  <a:pt x="82" y="49"/>
                  <a:pt x="85" y="58"/>
                  <a:pt x="74" y="69"/>
                </a:cubicBezTo>
                <a:cubicBezTo>
                  <a:pt x="69" y="74"/>
                  <a:pt x="64" y="76"/>
                  <a:pt x="60" y="76"/>
                </a:cubicBezTo>
                <a:close/>
                <a:moveTo>
                  <a:pt x="58" y="68"/>
                </a:moveTo>
                <a:cubicBezTo>
                  <a:pt x="58" y="68"/>
                  <a:pt x="58" y="68"/>
                  <a:pt x="60" y="68"/>
                </a:cubicBezTo>
                <a:cubicBezTo>
                  <a:pt x="62" y="68"/>
                  <a:pt x="65" y="66"/>
                  <a:pt x="68" y="63"/>
                </a:cubicBezTo>
                <a:cubicBezTo>
                  <a:pt x="76" y="56"/>
                  <a:pt x="73" y="52"/>
                  <a:pt x="73" y="52"/>
                </a:cubicBezTo>
                <a:cubicBezTo>
                  <a:pt x="30" y="9"/>
                  <a:pt x="30" y="9"/>
                  <a:pt x="30" y="9"/>
                </a:cubicBezTo>
                <a:cubicBezTo>
                  <a:pt x="21" y="12"/>
                  <a:pt x="19" y="14"/>
                  <a:pt x="18" y="14"/>
                </a:cubicBezTo>
                <a:cubicBezTo>
                  <a:pt x="11" y="21"/>
                  <a:pt x="11" y="21"/>
                  <a:pt x="11" y="21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0" name="Freeform 130">
            <a:extLst>
              <a:ext uri="{FF2B5EF4-FFF2-40B4-BE49-F238E27FC236}">
                <a16:creationId xmlns:a16="http://schemas.microsoft.com/office/drawing/2014/main" id="{350C7C12-33F7-4F5C-8855-A4A03394A0CD}"/>
              </a:ext>
            </a:extLst>
          </p:cNvPr>
          <p:cNvSpPr>
            <a:spLocks noEditPoints="1"/>
          </p:cNvSpPr>
          <p:nvPr/>
        </p:nvSpPr>
        <p:spPr bwMode="auto">
          <a:xfrm>
            <a:off x="5502276" y="3243263"/>
            <a:ext cx="174625" cy="173038"/>
          </a:xfrm>
          <a:custGeom>
            <a:avLst/>
            <a:gdLst>
              <a:gd name="T0" fmla="*/ 65 w 81"/>
              <a:gd name="T1" fmla="*/ 80 h 80"/>
              <a:gd name="T2" fmla="*/ 32 w 81"/>
              <a:gd name="T3" fmla="*/ 47 h 80"/>
              <a:gd name="T4" fmla="*/ 18 w 81"/>
              <a:gd name="T5" fmla="*/ 41 h 80"/>
              <a:gd name="T6" fmla="*/ 0 w 81"/>
              <a:gd name="T7" fmla="*/ 15 h 80"/>
              <a:gd name="T8" fmla="*/ 15 w 81"/>
              <a:gd name="T9" fmla="*/ 0 h 80"/>
              <a:gd name="T10" fmla="*/ 42 w 81"/>
              <a:gd name="T11" fmla="*/ 17 h 80"/>
              <a:gd name="T12" fmla="*/ 48 w 81"/>
              <a:gd name="T13" fmla="*/ 31 h 80"/>
              <a:gd name="T14" fmla="*/ 81 w 81"/>
              <a:gd name="T15" fmla="*/ 64 h 80"/>
              <a:gd name="T16" fmla="*/ 79 w 81"/>
              <a:gd name="T17" fmla="*/ 67 h 80"/>
              <a:gd name="T18" fmla="*/ 74 w 81"/>
              <a:gd name="T19" fmla="*/ 72 h 80"/>
              <a:gd name="T20" fmla="*/ 74 w 81"/>
              <a:gd name="T21" fmla="*/ 73 h 80"/>
              <a:gd name="T22" fmla="*/ 65 w 81"/>
              <a:gd name="T23" fmla="*/ 80 h 80"/>
              <a:gd name="T24" fmla="*/ 23 w 81"/>
              <a:gd name="T25" fmla="*/ 35 h 80"/>
              <a:gd name="T26" fmla="*/ 36 w 81"/>
              <a:gd name="T27" fmla="*/ 41 h 80"/>
              <a:gd name="T28" fmla="*/ 65 w 81"/>
              <a:gd name="T29" fmla="*/ 70 h 80"/>
              <a:gd name="T30" fmla="*/ 69 w 81"/>
              <a:gd name="T31" fmla="*/ 66 h 80"/>
              <a:gd name="T32" fmla="*/ 70 w 81"/>
              <a:gd name="T33" fmla="*/ 65 h 80"/>
              <a:gd name="T34" fmla="*/ 41 w 81"/>
              <a:gd name="T35" fmla="*/ 36 h 80"/>
              <a:gd name="T36" fmla="*/ 35 w 81"/>
              <a:gd name="T37" fmla="*/ 22 h 80"/>
              <a:gd name="T38" fmla="*/ 16 w 81"/>
              <a:gd name="T39" fmla="*/ 10 h 80"/>
              <a:gd name="T40" fmla="*/ 11 w 81"/>
              <a:gd name="T41" fmla="*/ 16 h 80"/>
              <a:gd name="T42" fmla="*/ 23 w 81"/>
              <a:gd name="T43" fmla="*/ 3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1" h="80">
                <a:moveTo>
                  <a:pt x="65" y="80"/>
                </a:moveTo>
                <a:cubicBezTo>
                  <a:pt x="32" y="47"/>
                  <a:pt x="32" y="47"/>
                  <a:pt x="32" y="47"/>
                </a:cubicBezTo>
                <a:cubicBezTo>
                  <a:pt x="18" y="41"/>
                  <a:pt x="18" y="41"/>
                  <a:pt x="18" y="41"/>
                </a:cubicBezTo>
                <a:cubicBezTo>
                  <a:pt x="0" y="15"/>
                  <a:pt x="0" y="15"/>
                  <a:pt x="0" y="15"/>
                </a:cubicBezTo>
                <a:cubicBezTo>
                  <a:pt x="15" y="0"/>
                  <a:pt x="15" y="0"/>
                  <a:pt x="15" y="0"/>
                </a:cubicBezTo>
                <a:cubicBezTo>
                  <a:pt x="42" y="17"/>
                  <a:pt x="42" y="17"/>
                  <a:pt x="42" y="17"/>
                </a:cubicBezTo>
                <a:cubicBezTo>
                  <a:pt x="48" y="31"/>
                  <a:pt x="48" y="31"/>
                  <a:pt x="48" y="31"/>
                </a:cubicBezTo>
                <a:cubicBezTo>
                  <a:pt x="81" y="64"/>
                  <a:pt x="81" y="64"/>
                  <a:pt x="81" y="64"/>
                </a:cubicBezTo>
                <a:cubicBezTo>
                  <a:pt x="79" y="67"/>
                  <a:pt x="79" y="67"/>
                  <a:pt x="79" y="67"/>
                </a:cubicBezTo>
                <a:cubicBezTo>
                  <a:pt x="77" y="69"/>
                  <a:pt x="76" y="71"/>
                  <a:pt x="74" y="72"/>
                </a:cubicBezTo>
                <a:cubicBezTo>
                  <a:pt x="74" y="73"/>
                  <a:pt x="74" y="73"/>
                  <a:pt x="74" y="73"/>
                </a:cubicBezTo>
                <a:lnTo>
                  <a:pt x="65" y="80"/>
                </a:lnTo>
                <a:close/>
                <a:moveTo>
                  <a:pt x="23" y="35"/>
                </a:moveTo>
                <a:cubicBezTo>
                  <a:pt x="36" y="41"/>
                  <a:pt x="36" y="41"/>
                  <a:pt x="36" y="41"/>
                </a:cubicBezTo>
                <a:cubicBezTo>
                  <a:pt x="65" y="70"/>
                  <a:pt x="65" y="70"/>
                  <a:pt x="65" y="70"/>
                </a:cubicBezTo>
                <a:cubicBezTo>
                  <a:pt x="69" y="66"/>
                  <a:pt x="69" y="66"/>
                  <a:pt x="69" y="66"/>
                </a:cubicBezTo>
                <a:cubicBezTo>
                  <a:pt x="69" y="66"/>
                  <a:pt x="70" y="65"/>
                  <a:pt x="70" y="65"/>
                </a:cubicBezTo>
                <a:cubicBezTo>
                  <a:pt x="41" y="36"/>
                  <a:pt x="41" y="36"/>
                  <a:pt x="41" y="36"/>
                </a:cubicBezTo>
                <a:cubicBezTo>
                  <a:pt x="35" y="22"/>
                  <a:pt x="35" y="22"/>
                  <a:pt x="35" y="22"/>
                </a:cubicBezTo>
                <a:cubicBezTo>
                  <a:pt x="16" y="10"/>
                  <a:pt x="16" y="10"/>
                  <a:pt x="16" y="10"/>
                </a:cubicBezTo>
                <a:cubicBezTo>
                  <a:pt x="11" y="16"/>
                  <a:pt x="11" y="16"/>
                  <a:pt x="11" y="16"/>
                </a:cubicBezTo>
                <a:lnTo>
                  <a:pt x="23" y="35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1" name="Freeform 131">
            <a:extLst>
              <a:ext uri="{FF2B5EF4-FFF2-40B4-BE49-F238E27FC236}">
                <a16:creationId xmlns:a16="http://schemas.microsoft.com/office/drawing/2014/main" id="{5D5487F9-30DE-434F-AEBB-2474806CA891}"/>
              </a:ext>
            </a:extLst>
          </p:cNvPr>
          <p:cNvSpPr>
            <a:spLocks noEditPoints="1"/>
          </p:cNvSpPr>
          <p:nvPr/>
        </p:nvSpPr>
        <p:spPr bwMode="auto">
          <a:xfrm>
            <a:off x="5508626" y="3267076"/>
            <a:ext cx="344488" cy="325438"/>
          </a:xfrm>
          <a:custGeom>
            <a:avLst/>
            <a:gdLst>
              <a:gd name="T0" fmla="*/ 127 w 159"/>
              <a:gd name="T1" fmla="*/ 4 h 150"/>
              <a:gd name="T2" fmla="*/ 140 w 159"/>
              <a:gd name="T3" fmla="*/ 6 h 150"/>
              <a:gd name="T4" fmla="*/ 123 w 159"/>
              <a:gd name="T5" fmla="*/ 13 h 150"/>
              <a:gd name="T6" fmla="*/ 121 w 159"/>
              <a:gd name="T7" fmla="*/ 14 h 150"/>
              <a:gd name="T8" fmla="*/ 121 w 159"/>
              <a:gd name="T9" fmla="*/ 16 h 150"/>
              <a:gd name="T10" fmla="*/ 120 w 159"/>
              <a:gd name="T11" fmla="*/ 23 h 150"/>
              <a:gd name="T12" fmla="*/ 120 w 159"/>
              <a:gd name="T13" fmla="*/ 24 h 150"/>
              <a:gd name="T14" fmla="*/ 120 w 159"/>
              <a:gd name="T15" fmla="*/ 25 h 150"/>
              <a:gd name="T16" fmla="*/ 126 w 159"/>
              <a:gd name="T17" fmla="*/ 39 h 150"/>
              <a:gd name="T18" fmla="*/ 128 w 159"/>
              <a:gd name="T19" fmla="*/ 43 h 150"/>
              <a:gd name="T20" fmla="*/ 131 w 159"/>
              <a:gd name="T21" fmla="*/ 41 h 150"/>
              <a:gd name="T22" fmla="*/ 152 w 159"/>
              <a:gd name="T23" fmla="*/ 32 h 150"/>
              <a:gd name="T24" fmla="*/ 135 w 159"/>
              <a:gd name="T25" fmla="*/ 50 h 150"/>
              <a:gd name="T26" fmla="*/ 132 w 159"/>
              <a:gd name="T27" fmla="*/ 52 h 150"/>
              <a:gd name="T28" fmla="*/ 133 w 159"/>
              <a:gd name="T29" fmla="*/ 56 h 150"/>
              <a:gd name="T30" fmla="*/ 138 w 159"/>
              <a:gd name="T31" fmla="*/ 68 h 150"/>
              <a:gd name="T32" fmla="*/ 90 w 159"/>
              <a:gd name="T33" fmla="*/ 83 h 150"/>
              <a:gd name="T34" fmla="*/ 33 w 159"/>
              <a:gd name="T35" fmla="*/ 142 h 150"/>
              <a:gd name="T36" fmla="*/ 23 w 159"/>
              <a:gd name="T37" fmla="*/ 146 h 150"/>
              <a:gd name="T38" fmla="*/ 15 w 159"/>
              <a:gd name="T39" fmla="*/ 142 h 150"/>
              <a:gd name="T40" fmla="*/ 15 w 159"/>
              <a:gd name="T41" fmla="*/ 123 h 150"/>
              <a:gd name="T42" fmla="*/ 80 w 159"/>
              <a:gd name="T43" fmla="*/ 71 h 150"/>
              <a:gd name="T44" fmla="*/ 80 w 159"/>
              <a:gd name="T45" fmla="*/ 71 h 150"/>
              <a:gd name="T46" fmla="*/ 80 w 159"/>
              <a:gd name="T47" fmla="*/ 70 h 150"/>
              <a:gd name="T48" fmla="*/ 102 w 159"/>
              <a:gd name="T49" fmla="*/ 23 h 150"/>
              <a:gd name="T50" fmla="*/ 104 w 159"/>
              <a:gd name="T51" fmla="*/ 15 h 150"/>
              <a:gd name="T52" fmla="*/ 121 w 159"/>
              <a:gd name="T53" fmla="*/ 4 h 150"/>
              <a:gd name="T54" fmla="*/ 122 w 159"/>
              <a:gd name="T55" fmla="*/ 4 h 150"/>
              <a:gd name="T56" fmla="*/ 127 w 159"/>
              <a:gd name="T57" fmla="*/ 4 h 150"/>
              <a:gd name="T58" fmla="*/ 127 w 159"/>
              <a:gd name="T59" fmla="*/ 4 h 150"/>
              <a:gd name="T60" fmla="*/ 24 w 159"/>
              <a:gd name="T61" fmla="*/ 142 h 150"/>
              <a:gd name="T62" fmla="*/ 31 w 159"/>
              <a:gd name="T63" fmla="*/ 139 h 150"/>
              <a:gd name="T64" fmla="*/ 31 w 159"/>
              <a:gd name="T65" fmla="*/ 125 h 150"/>
              <a:gd name="T66" fmla="*/ 24 w 159"/>
              <a:gd name="T67" fmla="*/ 122 h 150"/>
              <a:gd name="T68" fmla="*/ 17 w 159"/>
              <a:gd name="T69" fmla="*/ 125 h 150"/>
              <a:gd name="T70" fmla="*/ 17 w 159"/>
              <a:gd name="T71" fmla="*/ 139 h 150"/>
              <a:gd name="T72" fmla="*/ 24 w 159"/>
              <a:gd name="T73" fmla="*/ 142 h 150"/>
              <a:gd name="T74" fmla="*/ 127 w 159"/>
              <a:gd name="T75" fmla="*/ 0 h 150"/>
              <a:gd name="T76" fmla="*/ 121 w 159"/>
              <a:gd name="T77" fmla="*/ 0 h 150"/>
              <a:gd name="T78" fmla="*/ 100 w 159"/>
              <a:gd name="T79" fmla="*/ 13 h 150"/>
              <a:gd name="T80" fmla="*/ 77 w 159"/>
              <a:gd name="T81" fmla="*/ 68 h 150"/>
              <a:gd name="T82" fmla="*/ 12 w 159"/>
              <a:gd name="T83" fmla="*/ 120 h 150"/>
              <a:gd name="T84" fmla="*/ 12 w 159"/>
              <a:gd name="T85" fmla="*/ 145 h 150"/>
              <a:gd name="T86" fmla="*/ 23 w 159"/>
              <a:gd name="T87" fmla="*/ 150 h 150"/>
              <a:gd name="T88" fmla="*/ 36 w 159"/>
              <a:gd name="T89" fmla="*/ 145 h 150"/>
              <a:gd name="T90" fmla="*/ 93 w 159"/>
              <a:gd name="T91" fmla="*/ 85 h 150"/>
              <a:gd name="T92" fmla="*/ 144 w 159"/>
              <a:gd name="T93" fmla="*/ 71 h 150"/>
              <a:gd name="T94" fmla="*/ 137 w 159"/>
              <a:gd name="T95" fmla="*/ 54 h 150"/>
              <a:gd name="T96" fmla="*/ 159 w 159"/>
              <a:gd name="T97" fmla="*/ 25 h 150"/>
              <a:gd name="T98" fmla="*/ 130 w 159"/>
              <a:gd name="T99" fmla="*/ 37 h 150"/>
              <a:gd name="T100" fmla="*/ 124 w 159"/>
              <a:gd name="T101" fmla="*/ 24 h 150"/>
              <a:gd name="T102" fmla="*/ 125 w 159"/>
              <a:gd name="T103" fmla="*/ 17 h 150"/>
              <a:gd name="T104" fmla="*/ 149 w 159"/>
              <a:gd name="T105" fmla="*/ 6 h 150"/>
              <a:gd name="T106" fmla="*/ 127 w 159"/>
              <a:gd name="T107" fmla="*/ 0 h 150"/>
              <a:gd name="T108" fmla="*/ 24 w 159"/>
              <a:gd name="T109" fmla="*/ 138 h 150"/>
              <a:gd name="T110" fmla="*/ 20 w 159"/>
              <a:gd name="T111" fmla="*/ 136 h 150"/>
              <a:gd name="T112" fmla="*/ 20 w 159"/>
              <a:gd name="T113" fmla="*/ 128 h 150"/>
              <a:gd name="T114" fmla="*/ 24 w 159"/>
              <a:gd name="T115" fmla="*/ 126 h 150"/>
              <a:gd name="T116" fmla="*/ 29 w 159"/>
              <a:gd name="T117" fmla="*/ 128 h 150"/>
              <a:gd name="T118" fmla="*/ 29 w 159"/>
              <a:gd name="T119" fmla="*/ 136 h 150"/>
              <a:gd name="T120" fmla="*/ 24 w 159"/>
              <a:gd name="T121" fmla="*/ 13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9" h="150">
                <a:moveTo>
                  <a:pt x="127" y="4"/>
                </a:moveTo>
                <a:cubicBezTo>
                  <a:pt x="132" y="4"/>
                  <a:pt x="136" y="5"/>
                  <a:pt x="140" y="6"/>
                </a:cubicBezTo>
                <a:cubicBezTo>
                  <a:pt x="123" y="13"/>
                  <a:pt x="123" y="13"/>
                  <a:pt x="123" y="13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8" y="43"/>
                  <a:pt x="128" y="43"/>
                  <a:pt x="128" y="43"/>
                </a:cubicBezTo>
                <a:cubicBezTo>
                  <a:pt x="131" y="41"/>
                  <a:pt x="131" y="41"/>
                  <a:pt x="131" y="41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48" y="38"/>
                  <a:pt x="143" y="46"/>
                  <a:pt x="135" y="50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8" y="68"/>
                  <a:pt x="138" y="68"/>
                  <a:pt x="138" y="68"/>
                </a:cubicBezTo>
                <a:cubicBezTo>
                  <a:pt x="126" y="69"/>
                  <a:pt x="98" y="74"/>
                  <a:pt x="90" y="83"/>
                </a:cubicBezTo>
                <a:cubicBezTo>
                  <a:pt x="33" y="142"/>
                  <a:pt x="33" y="142"/>
                  <a:pt x="33" y="142"/>
                </a:cubicBezTo>
                <a:cubicBezTo>
                  <a:pt x="33" y="142"/>
                  <a:pt x="28" y="146"/>
                  <a:pt x="23" y="146"/>
                </a:cubicBezTo>
                <a:cubicBezTo>
                  <a:pt x="20" y="146"/>
                  <a:pt x="17" y="144"/>
                  <a:pt x="15" y="142"/>
                </a:cubicBezTo>
                <a:cubicBezTo>
                  <a:pt x="7" y="134"/>
                  <a:pt x="13" y="125"/>
                  <a:pt x="15" y="123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70"/>
                  <a:pt x="80" y="70"/>
                  <a:pt x="80" y="70"/>
                </a:cubicBezTo>
                <a:cubicBezTo>
                  <a:pt x="93" y="58"/>
                  <a:pt x="98" y="36"/>
                  <a:pt x="102" y="23"/>
                </a:cubicBezTo>
                <a:cubicBezTo>
                  <a:pt x="103" y="19"/>
                  <a:pt x="103" y="17"/>
                  <a:pt x="104" y="15"/>
                </a:cubicBezTo>
                <a:cubicBezTo>
                  <a:pt x="106" y="7"/>
                  <a:pt x="107" y="7"/>
                  <a:pt x="121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4" y="4"/>
                  <a:pt x="125" y="4"/>
                  <a:pt x="127" y="4"/>
                </a:cubicBezTo>
                <a:cubicBezTo>
                  <a:pt x="127" y="4"/>
                  <a:pt x="127" y="4"/>
                  <a:pt x="127" y="4"/>
                </a:cubicBezTo>
                <a:moveTo>
                  <a:pt x="24" y="142"/>
                </a:moveTo>
                <a:cubicBezTo>
                  <a:pt x="27" y="142"/>
                  <a:pt x="30" y="141"/>
                  <a:pt x="31" y="139"/>
                </a:cubicBezTo>
                <a:cubicBezTo>
                  <a:pt x="35" y="135"/>
                  <a:pt x="35" y="129"/>
                  <a:pt x="31" y="125"/>
                </a:cubicBezTo>
                <a:cubicBezTo>
                  <a:pt x="30" y="123"/>
                  <a:pt x="27" y="122"/>
                  <a:pt x="24" y="122"/>
                </a:cubicBezTo>
                <a:cubicBezTo>
                  <a:pt x="22" y="122"/>
                  <a:pt x="19" y="123"/>
                  <a:pt x="17" y="125"/>
                </a:cubicBezTo>
                <a:cubicBezTo>
                  <a:pt x="13" y="129"/>
                  <a:pt x="13" y="135"/>
                  <a:pt x="17" y="139"/>
                </a:cubicBezTo>
                <a:cubicBezTo>
                  <a:pt x="19" y="141"/>
                  <a:pt x="22" y="142"/>
                  <a:pt x="24" y="142"/>
                </a:cubicBezTo>
                <a:moveTo>
                  <a:pt x="127" y="0"/>
                </a:moveTo>
                <a:cubicBezTo>
                  <a:pt x="125" y="0"/>
                  <a:pt x="123" y="0"/>
                  <a:pt x="121" y="0"/>
                </a:cubicBezTo>
                <a:cubicBezTo>
                  <a:pt x="106" y="3"/>
                  <a:pt x="103" y="4"/>
                  <a:pt x="100" y="13"/>
                </a:cubicBezTo>
                <a:cubicBezTo>
                  <a:pt x="97" y="23"/>
                  <a:pt x="93" y="53"/>
                  <a:pt x="77" y="68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2" y="120"/>
                  <a:pt x="0" y="133"/>
                  <a:pt x="12" y="145"/>
                </a:cubicBezTo>
                <a:cubicBezTo>
                  <a:pt x="16" y="148"/>
                  <a:pt x="20" y="150"/>
                  <a:pt x="23" y="150"/>
                </a:cubicBezTo>
                <a:cubicBezTo>
                  <a:pt x="30" y="150"/>
                  <a:pt x="36" y="145"/>
                  <a:pt x="36" y="145"/>
                </a:cubicBezTo>
                <a:cubicBezTo>
                  <a:pt x="93" y="85"/>
                  <a:pt x="93" y="85"/>
                  <a:pt x="93" y="85"/>
                </a:cubicBezTo>
                <a:cubicBezTo>
                  <a:pt x="102" y="76"/>
                  <a:pt x="144" y="71"/>
                  <a:pt x="144" y="71"/>
                </a:cubicBezTo>
                <a:cubicBezTo>
                  <a:pt x="137" y="54"/>
                  <a:pt x="137" y="54"/>
                  <a:pt x="137" y="54"/>
                </a:cubicBezTo>
                <a:cubicBezTo>
                  <a:pt x="153" y="46"/>
                  <a:pt x="159" y="25"/>
                  <a:pt x="159" y="25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49" y="6"/>
                  <a:pt x="149" y="6"/>
                  <a:pt x="149" y="6"/>
                </a:cubicBezTo>
                <a:cubicBezTo>
                  <a:pt x="149" y="6"/>
                  <a:pt x="139" y="0"/>
                  <a:pt x="127" y="0"/>
                </a:cubicBezTo>
                <a:close/>
                <a:moveTo>
                  <a:pt x="24" y="138"/>
                </a:moveTo>
                <a:cubicBezTo>
                  <a:pt x="23" y="138"/>
                  <a:pt x="21" y="138"/>
                  <a:pt x="20" y="136"/>
                </a:cubicBezTo>
                <a:cubicBezTo>
                  <a:pt x="17" y="134"/>
                  <a:pt x="17" y="130"/>
                  <a:pt x="20" y="128"/>
                </a:cubicBezTo>
                <a:cubicBezTo>
                  <a:pt x="21" y="127"/>
                  <a:pt x="23" y="126"/>
                  <a:pt x="24" y="126"/>
                </a:cubicBezTo>
                <a:cubicBezTo>
                  <a:pt x="26" y="126"/>
                  <a:pt x="27" y="127"/>
                  <a:pt x="29" y="128"/>
                </a:cubicBezTo>
                <a:cubicBezTo>
                  <a:pt x="31" y="130"/>
                  <a:pt x="31" y="134"/>
                  <a:pt x="29" y="136"/>
                </a:cubicBezTo>
                <a:cubicBezTo>
                  <a:pt x="27" y="138"/>
                  <a:pt x="26" y="138"/>
                  <a:pt x="24" y="13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2" name="Freeform 132">
            <a:extLst>
              <a:ext uri="{FF2B5EF4-FFF2-40B4-BE49-F238E27FC236}">
                <a16:creationId xmlns:a16="http://schemas.microsoft.com/office/drawing/2014/main" id="{4A53C006-16A7-4D72-A6A6-8B0189F2ED58}"/>
              </a:ext>
            </a:extLst>
          </p:cNvPr>
          <p:cNvSpPr>
            <a:spLocks noEditPoints="1"/>
          </p:cNvSpPr>
          <p:nvPr/>
        </p:nvSpPr>
        <p:spPr bwMode="auto">
          <a:xfrm>
            <a:off x="8043863" y="3240088"/>
            <a:ext cx="192088" cy="139700"/>
          </a:xfrm>
          <a:custGeom>
            <a:avLst/>
            <a:gdLst>
              <a:gd name="T0" fmla="*/ 40 w 89"/>
              <a:gd name="T1" fmla="*/ 4 h 65"/>
              <a:gd name="T2" fmla="*/ 77 w 89"/>
              <a:gd name="T3" fmla="*/ 20 h 65"/>
              <a:gd name="T4" fmla="*/ 83 w 89"/>
              <a:gd name="T5" fmla="*/ 26 h 65"/>
              <a:gd name="T6" fmla="*/ 49 w 89"/>
              <a:gd name="T7" fmla="*/ 60 h 65"/>
              <a:gd name="T8" fmla="*/ 6 w 89"/>
              <a:gd name="T9" fmla="*/ 17 h 65"/>
              <a:gd name="T10" fmla="*/ 40 w 89"/>
              <a:gd name="T11" fmla="*/ 4 h 65"/>
              <a:gd name="T12" fmla="*/ 40 w 89"/>
              <a:gd name="T13" fmla="*/ 0 h 65"/>
              <a:gd name="T14" fmla="*/ 0 w 89"/>
              <a:gd name="T15" fmla="*/ 16 h 65"/>
              <a:gd name="T16" fmla="*/ 49 w 89"/>
              <a:gd name="T17" fmla="*/ 65 h 65"/>
              <a:gd name="T18" fmla="*/ 89 w 89"/>
              <a:gd name="T19" fmla="*/ 26 h 65"/>
              <a:gd name="T20" fmla="*/ 80 w 89"/>
              <a:gd name="T21" fmla="*/ 17 h 65"/>
              <a:gd name="T22" fmla="*/ 40 w 89"/>
              <a:gd name="T2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9" h="65">
                <a:moveTo>
                  <a:pt x="40" y="4"/>
                </a:moveTo>
                <a:cubicBezTo>
                  <a:pt x="54" y="4"/>
                  <a:pt x="67" y="10"/>
                  <a:pt x="77" y="20"/>
                </a:cubicBezTo>
                <a:cubicBezTo>
                  <a:pt x="83" y="26"/>
                  <a:pt x="83" y="26"/>
                  <a:pt x="83" y="26"/>
                </a:cubicBezTo>
                <a:cubicBezTo>
                  <a:pt x="49" y="60"/>
                  <a:pt x="49" y="60"/>
                  <a:pt x="49" y="60"/>
                </a:cubicBezTo>
                <a:cubicBezTo>
                  <a:pt x="6" y="17"/>
                  <a:pt x="6" y="17"/>
                  <a:pt x="6" y="17"/>
                </a:cubicBezTo>
                <a:cubicBezTo>
                  <a:pt x="15" y="9"/>
                  <a:pt x="27" y="4"/>
                  <a:pt x="40" y="4"/>
                </a:cubicBezTo>
                <a:moveTo>
                  <a:pt x="40" y="0"/>
                </a:moveTo>
                <a:cubicBezTo>
                  <a:pt x="25" y="0"/>
                  <a:pt x="11" y="6"/>
                  <a:pt x="0" y="16"/>
                </a:cubicBezTo>
                <a:cubicBezTo>
                  <a:pt x="49" y="65"/>
                  <a:pt x="49" y="65"/>
                  <a:pt x="49" y="65"/>
                </a:cubicBezTo>
                <a:cubicBezTo>
                  <a:pt x="89" y="26"/>
                  <a:pt x="89" y="26"/>
                  <a:pt x="89" y="26"/>
                </a:cubicBezTo>
                <a:cubicBezTo>
                  <a:pt x="80" y="17"/>
                  <a:pt x="80" y="17"/>
                  <a:pt x="80" y="17"/>
                </a:cubicBezTo>
                <a:cubicBezTo>
                  <a:pt x="69" y="6"/>
                  <a:pt x="54" y="0"/>
                  <a:pt x="40" y="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3" name="Freeform 133">
            <a:extLst>
              <a:ext uri="{FF2B5EF4-FFF2-40B4-BE49-F238E27FC236}">
                <a16:creationId xmlns:a16="http://schemas.microsoft.com/office/drawing/2014/main" id="{F8C6CCBE-3687-4FC5-8448-656DE9E20D0E}"/>
              </a:ext>
            </a:extLst>
          </p:cNvPr>
          <p:cNvSpPr>
            <a:spLocks noEditPoints="1"/>
          </p:cNvSpPr>
          <p:nvPr/>
        </p:nvSpPr>
        <p:spPr bwMode="auto">
          <a:xfrm>
            <a:off x="8062913" y="3306763"/>
            <a:ext cx="317500" cy="304800"/>
          </a:xfrm>
          <a:custGeom>
            <a:avLst/>
            <a:gdLst>
              <a:gd name="T0" fmla="*/ 85 w 147"/>
              <a:gd name="T1" fmla="*/ 11 h 141"/>
              <a:gd name="T2" fmla="*/ 119 w 147"/>
              <a:gd name="T3" fmla="*/ 45 h 141"/>
              <a:gd name="T4" fmla="*/ 133 w 147"/>
              <a:gd name="T5" fmla="*/ 80 h 141"/>
              <a:gd name="T6" fmla="*/ 119 w 147"/>
              <a:gd name="T7" fmla="*/ 115 h 141"/>
              <a:gd name="T8" fmla="*/ 115 w 147"/>
              <a:gd name="T9" fmla="*/ 119 h 141"/>
              <a:gd name="T10" fmla="*/ 80 w 147"/>
              <a:gd name="T11" fmla="*/ 133 h 141"/>
              <a:gd name="T12" fmla="*/ 46 w 147"/>
              <a:gd name="T13" fmla="*/ 119 h 141"/>
              <a:gd name="T14" fmla="*/ 12 w 147"/>
              <a:gd name="T15" fmla="*/ 85 h 141"/>
              <a:gd name="T16" fmla="*/ 85 w 147"/>
              <a:gd name="T17" fmla="*/ 11 h 141"/>
              <a:gd name="T18" fmla="*/ 85 w 147"/>
              <a:gd name="T19" fmla="*/ 0 h 141"/>
              <a:gd name="T20" fmla="*/ 0 w 147"/>
              <a:gd name="T21" fmla="*/ 85 h 141"/>
              <a:gd name="T22" fmla="*/ 40 w 147"/>
              <a:gd name="T23" fmla="*/ 124 h 141"/>
              <a:gd name="T24" fmla="*/ 80 w 147"/>
              <a:gd name="T25" fmla="*/ 141 h 141"/>
              <a:gd name="T26" fmla="*/ 121 w 147"/>
              <a:gd name="T27" fmla="*/ 124 h 141"/>
              <a:gd name="T28" fmla="*/ 125 w 147"/>
              <a:gd name="T29" fmla="*/ 120 h 141"/>
              <a:gd name="T30" fmla="*/ 125 w 147"/>
              <a:gd name="T31" fmla="*/ 40 h 141"/>
              <a:gd name="T32" fmla="*/ 85 w 147"/>
              <a:gd name="T33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7" h="141">
                <a:moveTo>
                  <a:pt x="85" y="11"/>
                </a:moveTo>
                <a:cubicBezTo>
                  <a:pt x="119" y="45"/>
                  <a:pt x="119" y="45"/>
                  <a:pt x="119" y="45"/>
                </a:cubicBezTo>
                <a:cubicBezTo>
                  <a:pt x="128" y="55"/>
                  <a:pt x="133" y="67"/>
                  <a:pt x="133" y="80"/>
                </a:cubicBezTo>
                <a:cubicBezTo>
                  <a:pt x="133" y="93"/>
                  <a:pt x="128" y="105"/>
                  <a:pt x="119" y="115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06" y="128"/>
                  <a:pt x="93" y="133"/>
                  <a:pt x="80" y="133"/>
                </a:cubicBezTo>
                <a:cubicBezTo>
                  <a:pt x="67" y="133"/>
                  <a:pt x="55" y="128"/>
                  <a:pt x="46" y="119"/>
                </a:cubicBezTo>
                <a:cubicBezTo>
                  <a:pt x="12" y="85"/>
                  <a:pt x="12" y="85"/>
                  <a:pt x="12" y="85"/>
                </a:cubicBezTo>
                <a:cubicBezTo>
                  <a:pt x="85" y="11"/>
                  <a:pt x="85" y="11"/>
                  <a:pt x="85" y="11"/>
                </a:cubicBezTo>
                <a:moveTo>
                  <a:pt x="85" y="0"/>
                </a:moveTo>
                <a:cubicBezTo>
                  <a:pt x="0" y="85"/>
                  <a:pt x="0" y="85"/>
                  <a:pt x="0" y="85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51" y="135"/>
                  <a:pt x="66" y="141"/>
                  <a:pt x="80" y="141"/>
                </a:cubicBezTo>
                <a:cubicBezTo>
                  <a:pt x="95" y="141"/>
                  <a:pt x="109" y="135"/>
                  <a:pt x="121" y="124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47" y="98"/>
                  <a:pt x="147" y="62"/>
                  <a:pt x="125" y="40"/>
                </a:cubicBezTo>
                <a:cubicBezTo>
                  <a:pt x="85" y="0"/>
                  <a:pt x="85" y="0"/>
                  <a:pt x="85" y="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4" name="Freeform 134">
            <a:extLst>
              <a:ext uri="{FF2B5EF4-FFF2-40B4-BE49-F238E27FC236}">
                <a16:creationId xmlns:a16="http://schemas.microsoft.com/office/drawing/2014/main" id="{CD45E40D-D59A-4739-B956-F17F72097932}"/>
              </a:ext>
            </a:extLst>
          </p:cNvPr>
          <p:cNvSpPr>
            <a:spLocks noEditPoints="1"/>
          </p:cNvSpPr>
          <p:nvPr/>
        </p:nvSpPr>
        <p:spPr bwMode="auto">
          <a:xfrm>
            <a:off x="7985126" y="3287713"/>
            <a:ext cx="153988" cy="190500"/>
          </a:xfrm>
          <a:custGeom>
            <a:avLst/>
            <a:gdLst>
              <a:gd name="T0" fmla="*/ 22 w 71"/>
              <a:gd name="T1" fmla="*/ 6 h 88"/>
              <a:gd name="T2" fmla="*/ 65 w 71"/>
              <a:gd name="T3" fmla="*/ 49 h 88"/>
              <a:gd name="T4" fmla="*/ 31 w 71"/>
              <a:gd name="T5" fmla="*/ 83 h 88"/>
              <a:gd name="T6" fmla="*/ 25 w 71"/>
              <a:gd name="T7" fmla="*/ 77 h 88"/>
              <a:gd name="T8" fmla="*/ 22 w 71"/>
              <a:gd name="T9" fmla="*/ 6 h 88"/>
              <a:gd name="T10" fmla="*/ 22 w 71"/>
              <a:gd name="T11" fmla="*/ 0 h 88"/>
              <a:gd name="T12" fmla="*/ 22 w 71"/>
              <a:gd name="T13" fmla="*/ 80 h 88"/>
              <a:gd name="T14" fmla="*/ 31 w 71"/>
              <a:gd name="T15" fmla="*/ 88 h 88"/>
              <a:gd name="T16" fmla="*/ 71 w 71"/>
              <a:gd name="T17" fmla="*/ 49 h 88"/>
              <a:gd name="T18" fmla="*/ 22 w 71"/>
              <a:gd name="T19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" h="88">
                <a:moveTo>
                  <a:pt x="22" y="6"/>
                </a:moveTo>
                <a:cubicBezTo>
                  <a:pt x="65" y="49"/>
                  <a:pt x="65" y="49"/>
                  <a:pt x="65" y="49"/>
                </a:cubicBezTo>
                <a:cubicBezTo>
                  <a:pt x="31" y="83"/>
                  <a:pt x="31" y="83"/>
                  <a:pt x="31" y="83"/>
                </a:cubicBezTo>
                <a:cubicBezTo>
                  <a:pt x="25" y="77"/>
                  <a:pt x="25" y="77"/>
                  <a:pt x="25" y="77"/>
                </a:cubicBezTo>
                <a:cubicBezTo>
                  <a:pt x="6" y="57"/>
                  <a:pt x="5" y="26"/>
                  <a:pt x="22" y="6"/>
                </a:cubicBezTo>
                <a:moveTo>
                  <a:pt x="22" y="0"/>
                </a:moveTo>
                <a:cubicBezTo>
                  <a:pt x="0" y="22"/>
                  <a:pt x="0" y="58"/>
                  <a:pt x="22" y="80"/>
                </a:cubicBezTo>
                <a:cubicBezTo>
                  <a:pt x="31" y="88"/>
                  <a:pt x="31" y="88"/>
                  <a:pt x="31" y="88"/>
                </a:cubicBezTo>
                <a:cubicBezTo>
                  <a:pt x="71" y="49"/>
                  <a:pt x="71" y="49"/>
                  <a:pt x="71" y="49"/>
                </a:cubicBezTo>
                <a:cubicBezTo>
                  <a:pt x="22" y="0"/>
                  <a:pt x="22" y="0"/>
                  <a:pt x="22" y="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35" name="组合 134">
            <a:extLst>
              <a:ext uri="{FF2B5EF4-FFF2-40B4-BE49-F238E27FC236}">
                <a16:creationId xmlns:a16="http://schemas.microsoft.com/office/drawing/2014/main" id="{54EED1CB-FE08-45DD-BF08-39C30EE8EB32}"/>
              </a:ext>
            </a:extLst>
          </p:cNvPr>
          <p:cNvGrpSpPr/>
          <p:nvPr/>
        </p:nvGrpSpPr>
        <p:grpSpPr>
          <a:xfrm>
            <a:off x="1336676" y="3302001"/>
            <a:ext cx="385763" cy="266700"/>
            <a:chOff x="1336676" y="3302001"/>
            <a:chExt cx="385763" cy="266700"/>
          </a:xfrm>
          <a:solidFill>
            <a:srgbClr val="592929"/>
          </a:solidFill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881292D-B789-40CC-924C-A513C24AF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6676" y="3402013"/>
              <a:ext cx="385763" cy="166688"/>
            </a:xfrm>
            <a:custGeom>
              <a:avLst/>
              <a:gdLst>
                <a:gd name="T0" fmla="*/ 167 w 178"/>
                <a:gd name="T1" fmla="*/ 77 h 77"/>
                <a:gd name="T2" fmla="*/ 11 w 178"/>
                <a:gd name="T3" fmla="*/ 77 h 77"/>
                <a:gd name="T4" fmla="*/ 0 w 178"/>
                <a:gd name="T5" fmla="*/ 65 h 77"/>
                <a:gd name="T6" fmla="*/ 0 w 178"/>
                <a:gd name="T7" fmla="*/ 0 h 77"/>
                <a:gd name="T8" fmla="*/ 178 w 178"/>
                <a:gd name="T9" fmla="*/ 0 h 77"/>
                <a:gd name="T10" fmla="*/ 178 w 178"/>
                <a:gd name="T11" fmla="*/ 65 h 77"/>
                <a:gd name="T12" fmla="*/ 167 w 178"/>
                <a:gd name="T13" fmla="*/ 77 h 77"/>
                <a:gd name="T14" fmla="*/ 4 w 178"/>
                <a:gd name="T15" fmla="*/ 4 h 77"/>
                <a:gd name="T16" fmla="*/ 4 w 178"/>
                <a:gd name="T17" fmla="*/ 65 h 77"/>
                <a:gd name="T18" fmla="*/ 11 w 178"/>
                <a:gd name="T19" fmla="*/ 73 h 77"/>
                <a:gd name="T20" fmla="*/ 167 w 178"/>
                <a:gd name="T21" fmla="*/ 73 h 77"/>
                <a:gd name="T22" fmla="*/ 174 w 178"/>
                <a:gd name="T23" fmla="*/ 65 h 77"/>
                <a:gd name="T24" fmla="*/ 174 w 178"/>
                <a:gd name="T25" fmla="*/ 4 h 77"/>
                <a:gd name="T26" fmla="*/ 4 w 178"/>
                <a:gd name="T27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77">
                  <a:moveTo>
                    <a:pt x="167" y="77"/>
                  </a:moveTo>
                  <a:cubicBezTo>
                    <a:pt x="11" y="77"/>
                    <a:pt x="11" y="77"/>
                    <a:pt x="11" y="77"/>
                  </a:cubicBezTo>
                  <a:cubicBezTo>
                    <a:pt x="5" y="77"/>
                    <a:pt x="0" y="72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8" y="72"/>
                    <a:pt x="173" y="77"/>
                    <a:pt x="167" y="77"/>
                  </a:cubicBezTo>
                  <a:close/>
                  <a:moveTo>
                    <a:pt x="4" y="4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70"/>
                    <a:pt x="7" y="73"/>
                    <a:pt x="11" y="73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71" y="73"/>
                    <a:pt x="174" y="70"/>
                    <a:pt x="174" y="65"/>
                  </a:cubicBezTo>
                  <a:cubicBezTo>
                    <a:pt x="174" y="4"/>
                    <a:pt x="174" y="4"/>
                    <a:pt x="174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69EEBA-7479-47EF-A1C3-D61D9D4BAB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9401" y="3475038"/>
              <a:ext cx="128588" cy="52388"/>
            </a:xfrm>
            <a:custGeom>
              <a:avLst/>
              <a:gdLst>
                <a:gd name="T0" fmla="*/ 56 w 60"/>
                <a:gd name="T1" fmla="*/ 24 h 24"/>
                <a:gd name="T2" fmla="*/ 4 w 60"/>
                <a:gd name="T3" fmla="*/ 24 h 24"/>
                <a:gd name="T4" fmla="*/ 0 w 60"/>
                <a:gd name="T5" fmla="*/ 19 h 24"/>
                <a:gd name="T6" fmla="*/ 0 w 60"/>
                <a:gd name="T7" fmla="*/ 5 h 24"/>
                <a:gd name="T8" fmla="*/ 4 w 60"/>
                <a:gd name="T9" fmla="*/ 0 h 24"/>
                <a:gd name="T10" fmla="*/ 56 w 60"/>
                <a:gd name="T11" fmla="*/ 0 h 24"/>
                <a:gd name="T12" fmla="*/ 60 w 60"/>
                <a:gd name="T13" fmla="*/ 5 h 24"/>
                <a:gd name="T14" fmla="*/ 60 w 60"/>
                <a:gd name="T15" fmla="*/ 19 h 24"/>
                <a:gd name="T16" fmla="*/ 56 w 60"/>
                <a:gd name="T17" fmla="*/ 24 h 24"/>
                <a:gd name="T18" fmla="*/ 4 w 60"/>
                <a:gd name="T19" fmla="*/ 4 h 24"/>
                <a:gd name="T20" fmla="*/ 4 w 60"/>
                <a:gd name="T21" fmla="*/ 5 h 24"/>
                <a:gd name="T22" fmla="*/ 4 w 60"/>
                <a:gd name="T23" fmla="*/ 19 h 24"/>
                <a:gd name="T24" fmla="*/ 4 w 60"/>
                <a:gd name="T25" fmla="*/ 20 h 24"/>
                <a:gd name="T26" fmla="*/ 56 w 60"/>
                <a:gd name="T27" fmla="*/ 20 h 24"/>
                <a:gd name="T28" fmla="*/ 56 w 60"/>
                <a:gd name="T29" fmla="*/ 19 h 24"/>
                <a:gd name="T30" fmla="*/ 56 w 60"/>
                <a:gd name="T31" fmla="*/ 5 h 24"/>
                <a:gd name="T32" fmla="*/ 56 w 60"/>
                <a:gd name="T33" fmla="*/ 4 h 24"/>
                <a:gd name="T34" fmla="*/ 4 w 60"/>
                <a:gd name="T3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24">
                  <a:moveTo>
                    <a:pt x="56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60" y="2"/>
                    <a:pt x="60" y="5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2"/>
                    <a:pt x="58" y="24"/>
                    <a:pt x="56" y="2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1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6" y="4"/>
                    <a:pt x="56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1B879612-B4F2-47C1-BF41-E7C6DB13CC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6676" y="3302001"/>
              <a:ext cx="385763" cy="71438"/>
            </a:xfrm>
            <a:custGeom>
              <a:avLst/>
              <a:gdLst>
                <a:gd name="T0" fmla="*/ 178 w 178"/>
                <a:gd name="T1" fmla="*/ 33 h 33"/>
                <a:gd name="T2" fmla="*/ 0 w 178"/>
                <a:gd name="T3" fmla="*/ 33 h 33"/>
                <a:gd name="T4" fmla="*/ 0 w 178"/>
                <a:gd name="T5" fmla="*/ 11 h 33"/>
                <a:gd name="T6" fmla="*/ 11 w 178"/>
                <a:gd name="T7" fmla="*/ 0 h 33"/>
                <a:gd name="T8" fmla="*/ 167 w 178"/>
                <a:gd name="T9" fmla="*/ 0 h 33"/>
                <a:gd name="T10" fmla="*/ 178 w 178"/>
                <a:gd name="T11" fmla="*/ 11 h 33"/>
                <a:gd name="T12" fmla="*/ 178 w 178"/>
                <a:gd name="T13" fmla="*/ 33 h 33"/>
                <a:gd name="T14" fmla="*/ 4 w 178"/>
                <a:gd name="T15" fmla="*/ 29 h 33"/>
                <a:gd name="T16" fmla="*/ 174 w 178"/>
                <a:gd name="T17" fmla="*/ 29 h 33"/>
                <a:gd name="T18" fmla="*/ 174 w 178"/>
                <a:gd name="T19" fmla="*/ 11 h 33"/>
                <a:gd name="T20" fmla="*/ 167 w 178"/>
                <a:gd name="T21" fmla="*/ 4 h 33"/>
                <a:gd name="T22" fmla="*/ 11 w 178"/>
                <a:gd name="T23" fmla="*/ 4 h 33"/>
                <a:gd name="T24" fmla="*/ 4 w 178"/>
                <a:gd name="T25" fmla="*/ 11 h 33"/>
                <a:gd name="T26" fmla="*/ 4 w 178"/>
                <a:gd name="T2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33">
                  <a:moveTo>
                    <a:pt x="178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73" y="0"/>
                    <a:pt x="178" y="5"/>
                    <a:pt x="178" y="11"/>
                  </a:cubicBezTo>
                  <a:lnTo>
                    <a:pt x="178" y="33"/>
                  </a:lnTo>
                  <a:close/>
                  <a:moveTo>
                    <a:pt x="4" y="29"/>
                  </a:moveTo>
                  <a:cubicBezTo>
                    <a:pt x="174" y="29"/>
                    <a:pt x="174" y="29"/>
                    <a:pt x="174" y="2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7"/>
                    <a:pt x="171" y="4"/>
                    <a:pt x="16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4"/>
                    <a:pt x="4" y="7"/>
                    <a:pt x="4" y="11"/>
                  </a:cubicBez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39" name="Freeform 138">
            <a:extLst>
              <a:ext uri="{FF2B5EF4-FFF2-40B4-BE49-F238E27FC236}">
                <a16:creationId xmlns:a16="http://schemas.microsoft.com/office/drawing/2014/main" id="{6C056800-2323-4D58-B96C-C6F16734C142}"/>
              </a:ext>
            </a:extLst>
          </p:cNvPr>
          <p:cNvSpPr>
            <a:spLocks noEditPoints="1"/>
          </p:cNvSpPr>
          <p:nvPr/>
        </p:nvSpPr>
        <p:spPr bwMode="auto">
          <a:xfrm>
            <a:off x="1316038" y="4095751"/>
            <a:ext cx="430213" cy="339725"/>
          </a:xfrm>
          <a:custGeom>
            <a:avLst/>
            <a:gdLst>
              <a:gd name="T0" fmla="*/ 140 w 199"/>
              <a:gd name="T1" fmla="*/ 157 h 157"/>
              <a:gd name="T2" fmla="*/ 59 w 199"/>
              <a:gd name="T3" fmla="*/ 157 h 157"/>
              <a:gd name="T4" fmla="*/ 49 w 199"/>
              <a:gd name="T5" fmla="*/ 148 h 157"/>
              <a:gd name="T6" fmla="*/ 49 w 199"/>
              <a:gd name="T7" fmla="*/ 70 h 157"/>
              <a:gd name="T8" fmla="*/ 40 w 199"/>
              <a:gd name="T9" fmla="*/ 80 h 157"/>
              <a:gd name="T10" fmla="*/ 27 w 199"/>
              <a:gd name="T11" fmla="*/ 80 h 157"/>
              <a:gd name="T12" fmla="*/ 3 w 199"/>
              <a:gd name="T13" fmla="*/ 57 h 157"/>
              <a:gd name="T14" fmla="*/ 0 w 199"/>
              <a:gd name="T15" fmla="*/ 50 h 157"/>
              <a:gd name="T16" fmla="*/ 2 w 199"/>
              <a:gd name="T17" fmla="*/ 44 h 157"/>
              <a:gd name="T18" fmla="*/ 40 w 199"/>
              <a:gd name="T19" fmla="*/ 5 h 157"/>
              <a:gd name="T20" fmla="*/ 48 w 199"/>
              <a:gd name="T21" fmla="*/ 0 h 157"/>
              <a:gd name="T22" fmla="*/ 71 w 199"/>
              <a:gd name="T23" fmla="*/ 0 h 157"/>
              <a:gd name="T24" fmla="*/ 79 w 199"/>
              <a:gd name="T25" fmla="*/ 1 h 157"/>
              <a:gd name="T26" fmla="*/ 81 w 199"/>
              <a:gd name="T27" fmla="*/ 3 h 157"/>
              <a:gd name="T28" fmla="*/ 81 w 199"/>
              <a:gd name="T29" fmla="*/ 4 h 157"/>
              <a:gd name="T30" fmla="*/ 99 w 199"/>
              <a:gd name="T31" fmla="*/ 21 h 157"/>
              <a:gd name="T32" fmla="*/ 118 w 199"/>
              <a:gd name="T33" fmla="*/ 4 h 157"/>
              <a:gd name="T34" fmla="*/ 118 w 199"/>
              <a:gd name="T35" fmla="*/ 3 h 157"/>
              <a:gd name="T36" fmla="*/ 119 w 199"/>
              <a:gd name="T37" fmla="*/ 1 h 157"/>
              <a:gd name="T38" fmla="*/ 127 w 199"/>
              <a:gd name="T39" fmla="*/ 0 h 157"/>
              <a:gd name="T40" fmla="*/ 151 w 199"/>
              <a:gd name="T41" fmla="*/ 0 h 157"/>
              <a:gd name="T42" fmla="*/ 158 w 199"/>
              <a:gd name="T43" fmla="*/ 5 h 157"/>
              <a:gd name="T44" fmla="*/ 196 w 199"/>
              <a:gd name="T45" fmla="*/ 44 h 157"/>
              <a:gd name="T46" fmla="*/ 198 w 199"/>
              <a:gd name="T47" fmla="*/ 50 h 157"/>
              <a:gd name="T48" fmla="*/ 196 w 199"/>
              <a:gd name="T49" fmla="*/ 57 h 157"/>
              <a:gd name="T50" fmla="*/ 172 w 199"/>
              <a:gd name="T51" fmla="*/ 80 h 157"/>
              <a:gd name="T52" fmla="*/ 165 w 199"/>
              <a:gd name="T53" fmla="*/ 83 h 157"/>
              <a:gd name="T54" fmla="*/ 165 w 199"/>
              <a:gd name="T55" fmla="*/ 83 h 157"/>
              <a:gd name="T56" fmla="*/ 159 w 199"/>
              <a:gd name="T57" fmla="*/ 80 h 157"/>
              <a:gd name="T58" fmla="*/ 149 w 199"/>
              <a:gd name="T59" fmla="*/ 70 h 157"/>
              <a:gd name="T60" fmla="*/ 149 w 199"/>
              <a:gd name="T61" fmla="*/ 148 h 157"/>
              <a:gd name="T62" fmla="*/ 140 w 199"/>
              <a:gd name="T63" fmla="*/ 157 h 157"/>
              <a:gd name="T64" fmla="*/ 52 w 199"/>
              <a:gd name="T65" fmla="*/ 59 h 157"/>
              <a:gd name="T66" fmla="*/ 57 w 199"/>
              <a:gd name="T67" fmla="*/ 65 h 157"/>
              <a:gd name="T68" fmla="*/ 57 w 199"/>
              <a:gd name="T69" fmla="*/ 148 h 157"/>
              <a:gd name="T70" fmla="*/ 59 w 199"/>
              <a:gd name="T71" fmla="*/ 149 h 157"/>
              <a:gd name="T72" fmla="*/ 140 w 199"/>
              <a:gd name="T73" fmla="*/ 149 h 157"/>
              <a:gd name="T74" fmla="*/ 141 w 199"/>
              <a:gd name="T75" fmla="*/ 148 h 157"/>
              <a:gd name="T76" fmla="*/ 141 w 199"/>
              <a:gd name="T77" fmla="*/ 65 h 157"/>
              <a:gd name="T78" fmla="*/ 147 w 199"/>
              <a:gd name="T79" fmla="*/ 59 h 157"/>
              <a:gd name="T80" fmla="*/ 152 w 199"/>
              <a:gd name="T81" fmla="*/ 61 h 157"/>
              <a:gd name="T82" fmla="*/ 164 w 199"/>
              <a:gd name="T83" fmla="*/ 74 h 157"/>
              <a:gd name="T84" fmla="*/ 166 w 199"/>
              <a:gd name="T85" fmla="*/ 74 h 157"/>
              <a:gd name="T86" fmla="*/ 190 w 199"/>
              <a:gd name="T87" fmla="*/ 51 h 157"/>
              <a:gd name="T88" fmla="*/ 190 w 199"/>
              <a:gd name="T89" fmla="*/ 50 h 157"/>
              <a:gd name="T90" fmla="*/ 190 w 199"/>
              <a:gd name="T91" fmla="*/ 49 h 157"/>
              <a:gd name="T92" fmla="*/ 153 w 199"/>
              <a:gd name="T93" fmla="*/ 10 h 157"/>
              <a:gd name="T94" fmla="*/ 150 w 199"/>
              <a:gd name="T95" fmla="*/ 8 h 157"/>
              <a:gd name="T96" fmla="*/ 127 w 199"/>
              <a:gd name="T97" fmla="*/ 8 h 157"/>
              <a:gd name="T98" fmla="*/ 125 w 199"/>
              <a:gd name="T99" fmla="*/ 8 h 157"/>
              <a:gd name="T100" fmla="*/ 99 w 199"/>
              <a:gd name="T101" fmla="*/ 29 h 157"/>
              <a:gd name="T102" fmla="*/ 73 w 199"/>
              <a:gd name="T103" fmla="*/ 8 h 157"/>
              <a:gd name="T104" fmla="*/ 71 w 199"/>
              <a:gd name="T105" fmla="*/ 8 h 157"/>
              <a:gd name="T106" fmla="*/ 49 w 199"/>
              <a:gd name="T107" fmla="*/ 8 h 157"/>
              <a:gd name="T108" fmla="*/ 46 w 199"/>
              <a:gd name="T109" fmla="*/ 10 h 157"/>
              <a:gd name="T110" fmla="*/ 8 w 199"/>
              <a:gd name="T111" fmla="*/ 49 h 157"/>
              <a:gd name="T112" fmla="*/ 8 w 199"/>
              <a:gd name="T113" fmla="*/ 50 h 157"/>
              <a:gd name="T114" fmla="*/ 8 w 199"/>
              <a:gd name="T115" fmla="*/ 51 h 157"/>
              <a:gd name="T116" fmla="*/ 32 w 199"/>
              <a:gd name="T117" fmla="*/ 74 h 157"/>
              <a:gd name="T118" fmla="*/ 34 w 199"/>
              <a:gd name="T119" fmla="*/ 74 h 157"/>
              <a:gd name="T120" fmla="*/ 47 w 199"/>
              <a:gd name="T121" fmla="*/ 61 h 157"/>
              <a:gd name="T122" fmla="*/ 52 w 199"/>
              <a:gd name="T123" fmla="*/ 5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" h="157">
                <a:moveTo>
                  <a:pt x="140" y="157"/>
                </a:moveTo>
                <a:cubicBezTo>
                  <a:pt x="59" y="157"/>
                  <a:pt x="59" y="157"/>
                  <a:pt x="59" y="157"/>
                </a:cubicBezTo>
                <a:cubicBezTo>
                  <a:pt x="54" y="157"/>
                  <a:pt x="49" y="153"/>
                  <a:pt x="49" y="148"/>
                </a:cubicBezTo>
                <a:cubicBezTo>
                  <a:pt x="49" y="70"/>
                  <a:pt x="49" y="70"/>
                  <a:pt x="49" y="70"/>
                </a:cubicBezTo>
                <a:cubicBezTo>
                  <a:pt x="40" y="80"/>
                  <a:pt x="40" y="80"/>
                  <a:pt x="40" y="80"/>
                </a:cubicBezTo>
                <a:cubicBezTo>
                  <a:pt x="36" y="83"/>
                  <a:pt x="30" y="83"/>
                  <a:pt x="27" y="80"/>
                </a:cubicBezTo>
                <a:cubicBezTo>
                  <a:pt x="3" y="57"/>
                  <a:pt x="3" y="57"/>
                  <a:pt x="3" y="57"/>
                </a:cubicBezTo>
                <a:cubicBezTo>
                  <a:pt x="1" y="55"/>
                  <a:pt x="0" y="53"/>
                  <a:pt x="0" y="50"/>
                </a:cubicBezTo>
                <a:cubicBezTo>
                  <a:pt x="0" y="48"/>
                  <a:pt x="1" y="46"/>
                  <a:pt x="2" y="44"/>
                </a:cubicBezTo>
                <a:cubicBezTo>
                  <a:pt x="40" y="5"/>
                  <a:pt x="40" y="5"/>
                  <a:pt x="40" y="5"/>
                </a:cubicBezTo>
                <a:cubicBezTo>
                  <a:pt x="45" y="0"/>
                  <a:pt x="47" y="0"/>
                  <a:pt x="4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7" y="0"/>
                  <a:pt x="78" y="0"/>
                  <a:pt x="79" y="1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14"/>
                  <a:pt x="88" y="21"/>
                  <a:pt x="99" y="21"/>
                </a:cubicBezTo>
                <a:cubicBezTo>
                  <a:pt x="110" y="21"/>
                  <a:pt x="118" y="14"/>
                  <a:pt x="118" y="4"/>
                </a:cubicBezTo>
                <a:cubicBezTo>
                  <a:pt x="118" y="3"/>
                  <a:pt x="118" y="3"/>
                  <a:pt x="118" y="3"/>
                </a:cubicBezTo>
                <a:cubicBezTo>
                  <a:pt x="119" y="1"/>
                  <a:pt x="119" y="1"/>
                  <a:pt x="119" y="1"/>
                </a:cubicBezTo>
                <a:cubicBezTo>
                  <a:pt x="120" y="0"/>
                  <a:pt x="121" y="0"/>
                  <a:pt x="127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2" y="0"/>
                  <a:pt x="153" y="0"/>
                  <a:pt x="158" y="5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8" y="46"/>
                  <a:pt x="199" y="48"/>
                  <a:pt x="198" y="50"/>
                </a:cubicBezTo>
                <a:cubicBezTo>
                  <a:pt x="198" y="53"/>
                  <a:pt x="197" y="55"/>
                  <a:pt x="196" y="57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0" y="82"/>
                  <a:pt x="168" y="83"/>
                  <a:pt x="165" y="83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3" y="83"/>
                  <a:pt x="160" y="82"/>
                  <a:pt x="159" y="80"/>
                </a:cubicBezTo>
                <a:cubicBezTo>
                  <a:pt x="149" y="70"/>
                  <a:pt x="149" y="70"/>
                  <a:pt x="149" y="70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49" y="153"/>
                  <a:pt x="145" y="157"/>
                  <a:pt x="140" y="157"/>
                </a:cubicBezTo>
                <a:close/>
                <a:moveTo>
                  <a:pt x="52" y="59"/>
                </a:moveTo>
                <a:cubicBezTo>
                  <a:pt x="54" y="59"/>
                  <a:pt x="57" y="61"/>
                  <a:pt x="57" y="65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7" y="149"/>
                  <a:pt x="58" y="149"/>
                  <a:pt x="59" y="149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1" y="149"/>
                  <a:pt x="141" y="148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1"/>
                  <a:pt x="144" y="59"/>
                  <a:pt x="147" y="59"/>
                </a:cubicBezTo>
                <a:cubicBezTo>
                  <a:pt x="148" y="59"/>
                  <a:pt x="150" y="59"/>
                  <a:pt x="152" y="61"/>
                </a:cubicBezTo>
                <a:cubicBezTo>
                  <a:pt x="164" y="74"/>
                  <a:pt x="164" y="74"/>
                  <a:pt x="164" y="74"/>
                </a:cubicBezTo>
                <a:cubicBezTo>
                  <a:pt x="165" y="75"/>
                  <a:pt x="166" y="75"/>
                  <a:pt x="166" y="74"/>
                </a:cubicBezTo>
                <a:cubicBezTo>
                  <a:pt x="190" y="51"/>
                  <a:pt x="190" y="51"/>
                  <a:pt x="190" y="51"/>
                </a:cubicBezTo>
                <a:cubicBezTo>
                  <a:pt x="190" y="51"/>
                  <a:pt x="190" y="50"/>
                  <a:pt x="190" y="50"/>
                </a:cubicBezTo>
                <a:cubicBezTo>
                  <a:pt x="190" y="50"/>
                  <a:pt x="190" y="50"/>
                  <a:pt x="190" y="49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1" y="9"/>
                  <a:pt x="150" y="8"/>
                  <a:pt x="150" y="8"/>
                </a:cubicBezTo>
                <a:cubicBezTo>
                  <a:pt x="127" y="8"/>
                  <a:pt x="127" y="8"/>
                  <a:pt x="127" y="8"/>
                </a:cubicBezTo>
                <a:cubicBezTo>
                  <a:pt x="126" y="8"/>
                  <a:pt x="126" y="8"/>
                  <a:pt x="125" y="8"/>
                </a:cubicBezTo>
                <a:cubicBezTo>
                  <a:pt x="124" y="20"/>
                  <a:pt x="113" y="29"/>
                  <a:pt x="99" y="29"/>
                </a:cubicBezTo>
                <a:cubicBezTo>
                  <a:pt x="85" y="29"/>
                  <a:pt x="74" y="20"/>
                  <a:pt x="73" y="8"/>
                </a:cubicBezTo>
                <a:cubicBezTo>
                  <a:pt x="72" y="8"/>
                  <a:pt x="72" y="8"/>
                  <a:pt x="71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8" y="8"/>
                  <a:pt x="47" y="9"/>
                  <a:pt x="46" y="10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50"/>
                  <a:pt x="8" y="51"/>
                  <a:pt x="8" y="51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5"/>
                  <a:pt x="33" y="75"/>
                  <a:pt x="34" y="74"/>
                </a:cubicBezTo>
                <a:cubicBezTo>
                  <a:pt x="47" y="61"/>
                  <a:pt x="47" y="61"/>
                  <a:pt x="47" y="61"/>
                </a:cubicBezTo>
                <a:cubicBezTo>
                  <a:pt x="49" y="59"/>
                  <a:pt x="51" y="59"/>
                  <a:pt x="52" y="59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783A05CB-1036-4F14-8FD1-016796851775}"/>
              </a:ext>
            </a:extLst>
          </p:cNvPr>
          <p:cNvSpPr>
            <a:spLocks noEditPoints="1"/>
          </p:cNvSpPr>
          <p:nvPr/>
        </p:nvSpPr>
        <p:spPr bwMode="auto">
          <a:xfrm>
            <a:off x="2200276" y="4087813"/>
            <a:ext cx="354013" cy="357188"/>
          </a:xfrm>
          <a:custGeom>
            <a:avLst/>
            <a:gdLst>
              <a:gd name="T0" fmla="*/ 67 w 164"/>
              <a:gd name="T1" fmla="*/ 164 h 165"/>
              <a:gd name="T2" fmla="*/ 33 w 164"/>
              <a:gd name="T3" fmla="*/ 155 h 165"/>
              <a:gd name="T4" fmla="*/ 22 w 164"/>
              <a:gd name="T5" fmla="*/ 158 h 165"/>
              <a:gd name="T6" fmla="*/ 11 w 164"/>
              <a:gd name="T7" fmla="*/ 154 h 165"/>
              <a:gd name="T8" fmla="*/ 0 w 164"/>
              <a:gd name="T9" fmla="*/ 87 h 165"/>
              <a:gd name="T10" fmla="*/ 25 w 164"/>
              <a:gd name="T11" fmla="*/ 63 h 165"/>
              <a:gd name="T12" fmla="*/ 33 w 164"/>
              <a:gd name="T13" fmla="*/ 66 h 165"/>
              <a:gd name="T14" fmla="*/ 54 w 164"/>
              <a:gd name="T15" fmla="*/ 53 h 165"/>
              <a:gd name="T16" fmla="*/ 68 w 164"/>
              <a:gd name="T17" fmla="*/ 36 h 165"/>
              <a:gd name="T18" fmla="*/ 75 w 164"/>
              <a:gd name="T19" fmla="*/ 23 h 165"/>
              <a:gd name="T20" fmla="*/ 80 w 164"/>
              <a:gd name="T21" fmla="*/ 13 h 165"/>
              <a:gd name="T22" fmla="*/ 97 w 164"/>
              <a:gd name="T23" fmla="*/ 0 h 165"/>
              <a:gd name="T24" fmla="*/ 107 w 164"/>
              <a:gd name="T25" fmla="*/ 38 h 165"/>
              <a:gd name="T26" fmla="*/ 98 w 164"/>
              <a:gd name="T27" fmla="*/ 56 h 165"/>
              <a:gd name="T28" fmla="*/ 99 w 164"/>
              <a:gd name="T29" fmla="*/ 59 h 165"/>
              <a:gd name="T30" fmla="*/ 115 w 164"/>
              <a:gd name="T31" fmla="*/ 58 h 165"/>
              <a:gd name="T32" fmla="*/ 164 w 164"/>
              <a:gd name="T33" fmla="*/ 74 h 165"/>
              <a:gd name="T34" fmla="*/ 157 w 164"/>
              <a:gd name="T35" fmla="*/ 99 h 165"/>
              <a:gd name="T36" fmla="*/ 148 w 164"/>
              <a:gd name="T37" fmla="*/ 124 h 165"/>
              <a:gd name="T38" fmla="*/ 135 w 164"/>
              <a:gd name="T39" fmla="*/ 148 h 165"/>
              <a:gd name="T40" fmla="*/ 104 w 164"/>
              <a:gd name="T41" fmla="*/ 165 h 165"/>
              <a:gd name="T42" fmla="*/ 38 w 164"/>
              <a:gd name="T43" fmla="*/ 146 h 165"/>
              <a:gd name="T44" fmla="*/ 68 w 164"/>
              <a:gd name="T45" fmla="*/ 156 h 165"/>
              <a:gd name="T46" fmla="*/ 104 w 164"/>
              <a:gd name="T47" fmla="*/ 157 h 165"/>
              <a:gd name="T48" fmla="*/ 127 w 164"/>
              <a:gd name="T49" fmla="*/ 148 h 165"/>
              <a:gd name="T50" fmla="*/ 119 w 164"/>
              <a:gd name="T51" fmla="*/ 132 h 165"/>
              <a:gd name="T52" fmla="*/ 140 w 164"/>
              <a:gd name="T53" fmla="*/ 124 h 165"/>
              <a:gd name="T54" fmla="*/ 132 w 164"/>
              <a:gd name="T55" fmla="*/ 107 h 165"/>
              <a:gd name="T56" fmla="*/ 149 w 164"/>
              <a:gd name="T57" fmla="*/ 99 h 165"/>
              <a:gd name="T58" fmla="*/ 141 w 164"/>
              <a:gd name="T59" fmla="*/ 83 h 165"/>
              <a:gd name="T60" fmla="*/ 156 w 164"/>
              <a:gd name="T61" fmla="*/ 74 h 165"/>
              <a:gd name="T62" fmla="*/ 115 w 164"/>
              <a:gd name="T63" fmla="*/ 66 h 165"/>
              <a:gd name="T64" fmla="*/ 99 w 164"/>
              <a:gd name="T65" fmla="*/ 67 h 165"/>
              <a:gd name="T66" fmla="*/ 92 w 164"/>
              <a:gd name="T67" fmla="*/ 64 h 165"/>
              <a:gd name="T68" fmla="*/ 97 w 164"/>
              <a:gd name="T69" fmla="*/ 41 h 165"/>
              <a:gd name="T70" fmla="*/ 103 w 164"/>
              <a:gd name="T71" fmla="*/ 11 h 165"/>
              <a:gd name="T72" fmla="*/ 87 w 164"/>
              <a:gd name="T73" fmla="*/ 17 h 165"/>
              <a:gd name="T74" fmla="*/ 83 w 164"/>
              <a:gd name="T75" fmla="*/ 26 h 165"/>
              <a:gd name="T76" fmla="*/ 75 w 164"/>
              <a:gd name="T77" fmla="*/ 41 h 165"/>
              <a:gd name="T78" fmla="*/ 60 w 164"/>
              <a:gd name="T79" fmla="*/ 59 h 165"/>
              <a:gd name="T80" fmla="*/ 30 w 164"/>
              <a:gd name="T81" fmla="*/ 73 h 165"/>
              <a:gd name="T82" fmla="*/ 25 w 164"/>
              <a:gd name="T83" fmla="*/ 71 h 165"/>
              <a:gd name="T84" fmla="*/ 15 w 164"/>
              <a:gd name="T85" fmla="*/ 74 h 165"/>
              <a:gd name="T86" fmla="*/ 8 w 164"/>
              <a:gd name="T87" fmla="*/ 133 h 165"/>
              <a:gd name="T88" fmla="*/ 22 w 164"/>
              <a:gd name="T89" fmla="*/ 150 h 165"/>
              <a:gd name="T90" fmla="*/ 27 w 164"/>
              <a:gd name="T91" fmla="*/ 149 h 165"/>
              <a:gd name="T92" fmla="*/ 38 w 164"/>
              <a:gd name="T93" fmla="*/ 146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4" h="165">
                <a:moveTo>
                  <a:pt x="89" y="165"/>
                </a:moveTo>
                <a:cubicBezTo>
                  <a:pt x="80" y="165"/>
                  <a:pt x="73" y="165"/>
                  <a:pt x="67" y="164"/>
                </a:cubicBezTo>
                <a:cubicBezTo>
                  <a:pt x="61" y="163"/>
                  <a:pt x="56" y="161"/>
                  <a:pt x="52" y="159"/>
                </a:cubicBezTo>
                <a:cubicBezTo>
                  <a:pt x="45" y="156"/>
                  <a:pt x="39" y="153"/>
                  <a:pt x="33" y="155"/>
                </a:cubicBezTo>
                <a:cubicBezTo>
                  <a:pt x="32" y="155"/>
                  <a:pt x="31" y="156"/>
                  <a:pt x="30" y="156"/>
                </a:cubicBezTo>
                <a:cubicBezTo>
                  <a:pt x="28" y="157"/>
                  <a:pt x="26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18" y="158"/>
                  <a:pt x="14" y="157"/>
                  <a:pt x="11" y="154"/>
                </a:cubicBezTo>
                <a:cubicBezTo>
                  <a:pt x="4" y="149"/>
                  <a:pt x="0" y="141"/>
                  <a:pt x="0" y="13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79"/>
                  <a:pt x="4" y="72"/>
                  <a:pt x="10" y="67"/>
                </a:cubicBezTo>
                <a:cubicBezTo>
                  <a:pt x="15" y="64"/>
                  <a:pt x="21" y="62"/>
                  <a:pt x="25" y="63"/>
                </a:cubicBezTo>
                <a:cubicBezTo>
                  <a:pt x="28" y="63"/>
                  <a:pt x="30" y="64"/>
                  <a:pt x="32" y="65"/>
                </a:cubicBezTo>
                <a:cubicBezTo>
                  <a:pt x="32" y="65"/>
                  <a:pt x="33" y="65"/>
                  <a:pt x="33" y="66"/>
                </a:cubicBezTo>
                <a:cubicBezTo>
                  <a:pt x="34" y="66"/>
                  <a:pt x="34" y="66"/>
                  <a:pt x="35" y="66"/>
                </a:cubicBezTo>
                <a:cubicBezTo>
                  <a:pt x="41" y="66"/>
                  <a:pt x="50" y="57"/>
                  <a:pt x="54" y="53"/>
                </a:cubicBezTo>
                <a:cubicBezTo>
                  <a:pt x="55" y="52"/>
                  <a:pt x="55" y="52"/>
                  <a:pt x="55" y="52"/>
                </a:cubicBezTo>
                <a:cubicBezTo>
                  <a:pt x="60" y="48"/>
                  <a:pt x="64" y="42"/>
                  <a:pt x="68" y="36"/>
                </a:cubicBezTo>
                <a:cubicBezTo>
                  <a:pt x="69" y="34"/>
                  <a:pt x="70" y="33"/>
                  <a:pt x="71" y="31"/>
                </a:cubicBezTo>
                <a:cubicBezTo>
                  <a:pt x="73" y="29"/>
                  <a:pt x="74" y="26"/>
                  <a:pt x="75" y="23"/>
                </a:cubicBezTo>
                <a:cubicBezTo>
                  <a:pt x="76" y="21"/>
                  <a:pt x="77" y="18"/>
                  <a:pt x="79" y="16"/>
                </a:cubicBezTo>
                <a:cubicBezTo>
                  <a:pt x="79" y="15"/>
                  <a:pt x="79" y="14"/>
                  <a:pt x="80" y="13"/>
                </a:cubicBezTo>
                <a:cubicBezTo>
                  <a:pt x="82" y="10"/>
                  <a:pt x="84" y="6"/>
                  <a:pt x="88" y="3"/>
                </a:cubicBezTo>
                <a:cubicBezTo>
                  <a:pt x="90" y="1"/>
                  <a:pt x="94" y="0"/>
                  <a:pt x="97" y="0"/>
                </a:cubicBezTo>
                <a:cubicBezTo>
                  <a:pt x="102" y="0"/>
                  <a:pt x="106" y="2"/>
                  <a:pt x="109" y="6"/>
                </a:cubicBezTo>
                <a:cubicBezTo>
                  <a:pt x="117" y="15"/>
                  <a:pt x="112" y="28"/>
                  <a:pt x="107" y="38"/>
                </a:cubicBezTo>
                <a:cubicBezTo>
                  <a:pt x="106" y="40"/>
                  <a:pt x="105" y="43"/>
                  <a:pt x="103" y="45"/>
                </a:cubicBezTo>
                <a:cubicBezTo>
                  <a:pt x="101" y="49"/>
                  <a:pt x="98" y="52"/>
                  <a:pt x="98" y="56"/>
                </a:cubicBezTo>
                <a:cubicBezTo>
                  <a:pt x="98" y="58"/>
                  <a:pt x="98" y="59"/>
                  <a:pt x="98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102" y="59"/>
                  <a:pt x="104" y="59"/>
                  <a:pt x="107" y="59"/>
                </a:cubicBezTo>
                <a:cubicBezTo>
                  <a:pt x="110" y="58"/>
                  <a:pt x="113" y="58"/>
                  <a:pt x="115" y="58"/>
                </a:cubicBezTo>
                <a:cubicBezTo>
                  <a:pt x="147" y="58"/>
                  <a:pt x="147" y="58"/>
                  <a:pt x="147" y="58"/>
                </a:cubicBezTo>
                <a:cubicBezTo>
                  <a:pt x="156" y="58"/>
                  <a:pt x="164" y="66"/>
                  <a:pt x="164" y="74"/>
                </a:cubicBezTo>
                <a:cubicBezTo>
                  <a:pt x="164" y="81"/>
                  <a:pt x="160" y="87"/>
                  <a:pt x="154" y="89"/>
                </a:cubicBezTo>
                <a:cubicBezTo>
                  <a:pt x="156" y="92"/>
                  <a:pt x="157" y="95"/>
                  <a:pt x="157" y="99"/>
                </a:cubicBezTo>
                <a:cubicBezTo>
                  <a:pt x="157" y="106"/>
                  <a:pt x="152" y="113"/>
                  <a:pt x="145" y="115"/>
                </a:cubicBezTo>
                <a:cubicBezTo>
                  <a:pt x="147" y="117"/>
                  <a:pt x="148" y="120"/>
                  <a:pt x="148" y="124"/>
                </a:cubicBezTo>
                <a:cubicBezTo>
                  <a:pt x="148" y="132"/>
                  <a:pt x="141" y="139"/>
                  <a:pt x="133" y="140"/>
                </a:cubicBezTo>
                <a:cubicBezTo>
                  <a:pt x="134" y="142"/>
                  <a:pt x="135" y="145"/>
                  <a:pt x="135" y="148"/>
                </a:cubicBezTo>
                <a:cubicBezTo>
                  <a:pt x="135" y="157"/>
                  <a:pt x="128" y="164"/>
                  <a:pt x="119" y="164"/>
                </a:cubicBezTo>
                <a:cubicBezTo>
                  <a:pt x="114" y="164"/>
                  <a:pt x="109" y="165"/>
                  <a:pt x="104" y="165"/>
                </a:cubicBezTo>
                <a:cubicBezTo>
                  <a:pt x="99" y="165"/>
                  <a:pt x="94" y="165"/>
                  <a:pt x="89" y="165"/>
                </a:cubicBezTo>
                <a:close/>
                <a:moveTo>
                  <a:pt x="38" y="146"/>
                </a:moveTo>
                <a:cubicBezTo>
                  <a:pt x="44" y="146"/>
                  <a:pt x="50" y="149"/>
                  <a:pt x="55" y="151"/>
                </a:cubicBezTo>
                <a:cubicBezTo>
                  <a:pt x="59" y="153"/>
                  <a:pt x="64" y="155"/>
                  <a:pt x="68" y="156"/>
                </a:cubicBezTo>
                <a:cubicBezTo>
                  <a:pt x="74" y="157"/>
                  <a:pt x="81" y="157"/>
                  <a:pt x="89" y="157"/>
                </a:cubicBezTo>
                <a:cubicBezTo>
                  <a:pt x="94" y="157"/>
                  <a:pt x="99" y="157"/>
                  <a:pt x="104" y="157"/>
                </a:cubicBezTo>
                <a:cubicBezTo>
                  <a:pt x="109" y="157"/>
                  <a:pt x="114" y="156"/>
                  <a:pt x="119" y="156"/>
                </a:cubicBezTo>
                <a:cubicBezTo>
                  <a:pt x="123" y="156"/>
                  <a:pt x="127" y="153"/>
                  <a:pt x="127" y="148"/>
                </a:cubicBezTo>
                <a:cubicBezTo>
                  <a:pt x="127" y="144"/>
                  <a:pt x="123" y="140"/>
                  <a:pt x="119" y="140"/>
                </a:cubicBezTo>
                <a:cubicBezTo>
                  <a:pt x="119" y="132"/>
                  <a:pt x="119" y="132"/>
                  <a:pt x="119" y="132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6" y="132"/>
                  <a:pt x="140" y="128"/>
                  <a:pt x="140" y="124"/>
                </a:cubicBezTo>
                <a:cubicBezTo>
                  <a:pt x="140" y="119"/>
                  <a:pt x="136" y="115"/>
                  <a:pt x="132" y="115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6" y="107"/>
                  <a:pt x="149" y="104"/>
                  <a:pt x="149" y="99"/>
                </a:cubicBezTo>
                <a:cubicBezTo>
                  <a:pt x="149" y="94"/>
                  <a:pt x="146" y="91"/>
                  <a:pt x="141" y="91"/>
                </a:cubicBezTo>
                <a:cubicBezTo>
                  <a:pt x="141" y="83"/>
                  <a:pt x="141" y="83"/>
                  <a:pt x="141" y="83"/>
                </a:cubicBezTo>
                <a:cubicBezTo>
                  <a:pt x="147" y="83"/>
                  <a:pt x="147" y="83"/>
                  <a:pt x="147" y="83"/>
                </a:cubicBezTo>
                <a:cubicBezTo>
                  <a:pt x="152" y="83"/>
                  <a:pt x="156" y="79"/>
                  <a:pt x="156" y="74"/>
                </a:cubicBezTo>
                <a:cubicBezTo>
                  <a:pt x="156" y="70"/>
                  <a:pt x="152" y="66"/>
                  <a:pt x="147" y="66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3" y="66"/>
                  <a:pt x="110" y="66"/>
                  <a:pt x="107" y="67"/>
                </a:cubicBezTo>
                <a:cubicBezTo>
                  <a:pt x="105" y="67"/>
                  <a:pt x="102" y="67"/>
                  <a:pt x="99" y="67"/>
                </a:cubicBezTo>
                <a:cubicBezTo>
                  <a:pt x="98" y="67"/>
                  <a:pt x="98" y="67"/>
                  <a:pt x="98" y="67"/>
                </a:cubicBezTo>
                <a:cubicBezTo>
                  <a:pt x="95" y="67"/>
                  <a:pt x="93" y="65"/>
                  <a:pt x="92" y="64"/>
                </a:cubicBezTo>
                <a:cubicBezTo>
                  <a:pt x="90" y="62"/>
                  <a:pt x="89" y="59"/>
                  <a:pt x="90" y="55"/>
                </a:cubicBezTo>
                <a:cubicBezTo>
                  <a:pt x="91" y="50"/>
                  <a:pt x="94" y="45"/>
                  <a:pt x="97" y="41"/>
                </a:cubicBezTo>
                <a:cubicBezTo>
                  <a:pt x="98" y="38"/>
                  <a:pt x="99" y="36"/>
                  <a:pt x="100" y="34"/>
                </a:cubicBezTo>
                <a:cubicBezTo>
                  <a:pt x="104" y="26"/>
                  <a:pt x="108" y="16"/>
                  <a:pt x="103" y="11"/>
                </a:cubicBezTo>
                <a:cubicBezTo>
                  <a:pt x="101" y="8"/>
                  <a:pt x="96" y="7"/>
                  <a:pt x="92" y="10"/>
                </a:cubicBezTo>
                <a:cubicBezTo>
                  <a:pt x="90" y="11"/>
                  <a:pt x="89" y="14"/>
                  <a:pt x="87" y="17"/>
                </a:cubicBezTo>
                <a:cubicBezTo>
                  <a:pt x="87" y="18"/>
                  <a:pt x="86" y="19"/>
                  <a:pt x="86" y="20"/>
                </a:cubicBezTo>
                <a:cubicBezTo>
                  <a:pt x="85" y="22"/>
                  <a:pt x="84" y="24"/>
                  <a:pt x="83" y="26"/>
                </a:cubicBezTo>
                <a:cubicBezTo>
                  <a:pt x="82" y="29"/>
                  <a:pt x="80" y="33"/>
                  <a:pt x="78" y="36"/>
                </a:cubicBezTo>
                <a:cubicBezTo>
                  <a:pt x="77" y="37"/>
                  <a:pt x="76" y="39"/>
                  <a:pt x="75" y="41"/>
                </a:cubicBezTo>
                <a:cubicBezTo>
                  <a:pt x="71" y="47"/>
                  <a:pt x="66" y="53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52" y="66"/>
                  <a:pt x="43" y="74"/>
                  <a:pt x="35" y="74"/>
                </a:cubicBezTo>
                <a:cubicBezTo>
                  <a:pt x="33" y="74"/>
                  <a:pt x="31" y="74"/>
                  <a:pt x="30" y="73"/>
                </a:cubicBezTo>
                <a:cubicBezTo>
                  <a:pt x="29" y="72"/>
                  <a:pt x="28" y="72"/>
                  <a:pt x="28" y="72"/>
                </a:cubicBezTo>
                <a:cubicBezTo>
                  <a:pt x="26" y="71"/>
                  <a:pt x="26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2" y="71"/>
                  <a:pt x="18" y="72"/>
                  <a:pt x="15" y="74"/>
                </a:cubicBezTo>
                <a:cubicBezTo>
                  <a:pt x="10" y="77"/>
                  <a:pt x="8" y="82"/>
                  <a:pt x="8" y="87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38"/>
                  <a:pt x="11" y="144"/>
                  <a:pt x="15" y="148"/>
                </a:cubicBezTo>
                <a:cubicBezTo>
                  <a:pt x="17" y="149"/>
                  <a:pt x="20" y="150"/>
                  <a:pt x="22" y="150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24" y="150"/>
                  <a:pt x="25" y="150"/>
                  <a:pt x="27" y="149"/>
                </a:cubicBezTo>
                <a:cubicBezTo>
                  <a:pt x="28" y="148"/>
                  <a:pt x="29" y="148"/>
                  <a:pt x="31" y="147"/>
                </a:cubicBezTo>
                <a:cubicBezTo>
                  <a:pt x="33" y="147"/>
                  <a:pt x="35" y="146"/>
                  <a:pt x="38" y="14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329D2AC0-DFDE-4557-A17D-4B69F1CCCD9B}"/>
              </a:ext>
            </a:extLst>
          </p:cNvPr>
          <p:cNvSpPr>
            <a:spLocks/>
          </p:cNvSpPr>
          <p:nvPr/>
        </p:nvSpPr>
        <p:spPr bwMode="auto">
          <a:xfrm>
            <a:off x="4638676" y="5084763"/>
            <a:ext cx="422275" cy="9525"/>
          </a:xfrm>
          <a:custGeom>
            <a:avLst/>
            <a:gdLst>
              <a:gd name="T0" fmla="*/ 193 w 195"/>
              <a:gd name="T1" fmla="*/ 4 h 4"/>
              <a:gd name="T2" fmla="*/ 2 w 195"/>
              <a:gd name="T3" fmla="*/ 4 h 4"/>
              <a:gd name="T4" fmla="*/ 0 w 195"/>
              <a:gd name="T5" fmla="*/ 2 h 4"/>
              <a:gd name="T6" fmla="*/ 2 w 195"/>
              <a:gd name="T7" fmla="*/ 0 h 4"/>
              <a:gd name="T8" fmla="*/ 193 w 195"/>
              <a:gd name="T9" fmla="*/ 0 h 4"/>
              <a:gd name="T10" fmla="*/ 195 w 195"/>
              <a:gd name="T11" fmla="*/ 2 h 4"/>
              <a:gd name="T12" fmla="*/ 193 w 195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5" h="4">
                <a:moveTo>
                  <a:pt x="193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94" y="0"/>
                  <a:pt x="195" y="1"/>
                  <a:pt x="195" y="2"/>
                </a:cubicBezTo>
                <a:cubicBezTo>
                  <a:pt x="195" y="3"/>
                  <a:pt x="194" y="4"/>
                  <a:pt x="193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0C2D8FC1-9E5F-49F1-9EC4-CEF7B696F7C8}"/>
              </a:ext>
            </a:extLst>
          </p:cNvPr>
          <p:cNvSpPr>
            <a:spLocks/>
          </p:cNvSpPr>
          <p:nvPr/>
        </p:nvSpPr>
        <p:spPr bwMode="auto">
          <a:xfrm>
            <a:off x="4948238" y="4992688"/>
            <a:ext cx="112713" cy="101600"/>
          </a:xfrm>
          <a:custGeom>
            <a:avLst/>
            <a:gdLst>
              <a:gd name="T0" fmla="*/ 50 w 52"/>
              <a:gd name="T1" fmla="*/ 47 h 47"/>
              <a:gd name="T2" fmla="*/ 48 w 52"/>
              <a:gd name="T3" fmla="*/ 46 h 47"/>
              <a:gd name="T4" fmla="*/ 1 w 52"/>
              <a:gd name="T5" fmla="*/ 4 h 47"/>
              <a:gd name="T6" fmla="*/ 1 w 52"/>
              <a:gd name="T7" fmla="*/ 1 h 47"/>
              <a:gd name="T8" fmla="*/ 4 w 52"/>
              <a:gd name="T9" fmla="*/ 1 h 47"/>
              <a:gd name="T10" fmla="*/ 51 w 52"/>
              <a:gd name="T11" fmla="*/ 43 h 47"/>
              <a:gd name="T12" fmla="*/ 51 w 52"/>
              <a:gd name="T13" fmla="*/ 46 h 47"/>
              <a:gd name="T14" fmla="*/ 50 w 52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2" h="47">
                <a:moveTo>
                  <a:pt x="50" y="47"/>
                </a:moveTo>
                <a:cubicBezTo>
                  <a:pt x="49" y="47"/>
                  <a:pt x="49" y="47"/>
                  <a:pt x="48" y="46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4"/>
                  <a:pt x="52" y="45"/>
                  <a:pt x="51" y="46"/>
                </a:cubicBezTo>
                <a:cubicBezTo>
                  <a:pt x="51" y="47"/>
                  <a:pt x="50" y="47"/>
                  <a:pt x="50" y="47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30E872D6-A8FC-41DA-A7E6-D13F6837E022}"/>
              </a:ext>
            </a:extLst>
          </p:cNvPr>
          <p:cNvSpPr>
            <a:spLocks/>
          </p:cNvSpPr>
          <p:nvPr/>
        </p:nvSpPr>
        <p:spPr bwMode="auto">
          <a:xfrm>
            <a:off x="4948238" y="5084763"/>
            <a:ext cx="112713" cy="101600"/>
          </a:xfrm>
          <a:custGeom>
            <a:avLst/>
            <a:gdLst>
              <a:gd name="T0" fmla="*/ 3 w 52"/>
              <a:gd name="T1" fmla="*/ 47 h 47"/>
              <a:gd name="T2" fmla="*/ 1 w 52"/>
              <a:gd name="T3" fmla="*/ 46 h 47"/>
              <a:gd name="T4" fmla="*/ 1 w 52"/>
              <a:gd name="T5" fmla="*/ 43 h 47"/>
              <a:gd name="T6" fmla="*/ 48 w 52"/>
              <a:gd name="T7" fmla="*/ 0 h 47"/>
              <a:gd name="T8" fmla="*/ 51 w 52"/>
              <a:gd name="T9" fmla="*/ 0 h 47"/>
              <a:gd name="T10" fmla="*/ 51 w 52"/>
              <a:gd name="T11" fmla="*/ 3 h 47"/>
              <a:gd name="T12" fmla="*/ 4 w 52"/>
              <a:gd name="T13" fmla="*/ 46 h 47"/>
              <a:gd name="T14" fmla="*/ 3 w 52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2" h="47">
                <a:moveTo>
                  <a:pt x="3" y="47"/>
                </a:moveTo>
                <a:cubicBezTo>
                  <a:pt x="2" y="47"/>
                  <a:pt x="2" y="46"/>
                  <a:pt x="1" y="46"/>
                </a:cubicBezTo>
                <a:cubicBezTo>
                  <a:pt x="0" y="45"/>
                  <a:pt x="0" y="44"/>
                  <a:pt x="1" y="43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0"/>
                  <a:pt x="51" y="0"/>
                </a:cubicBezTo>
                <a:cubicBezTo>
                  <a:pt x="52" y="1"/>
                  <a:pt x="52" y="3"/>
                  <a:pt x="51" y="3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3" y="47"/>
                  <a:pt x="3" y="47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78A2E21F-4A28-4628-B136-726BFD834D53}"/>
              </a:ext>
            </a:extLst>
          </p:cNvPr>
          <p:cNvSpPr>
            <a:spLocks/>
          </p:cNvSpPr>
          <p:nvPr/>
        </p:nvSpPr>
        <p:spPr bwMode="auto">
          <a:xfrm>
            <a:off x="3808413" y="5084763"/>
            <a:ext cx="420688" cy="9525"/>
          </a:xfrm>
          <a:custGeom>
            <a:avLst/>
            <a:gdLst>
              <a:gd name="T0" fmla="*/ 192 w 194"/>
              <a:gd name="T1" fmla="*/ 4 h 4"/>
              <a:gd name="T2" fmla="*/ 2 w 194"/>
              <a:gd name="T3" fmla="*/ 4 h 4"/>
              <a:gd name="T4" fmla="*/ 0 w 194"/>
              <a:gd name="T5" fmla="*/ 2 h 4"/>
              <a:gd name="T6" fmla="*/ 2 w 194"/>
              <a:gd name="T7" fmla="*/ 0 h 4"/>
              <a:gd name="T8" fmla="*/ 192 w 194"/>
              <a:gd name="T9" fmla="*/ 0 h 4"/>
              <a:gd name="T10" fmla="*/ 194 w 194"/>
              <a:gd name="T11" fmla="*/ 2 h 4"/>
              <a:gd name="T12" fmla="*/ 192 w 19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4" h="4">
                <a:moveTo>
                  <a:pt x="19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93" y="0"/>
                  <a:pt x="194" y="1"/>
                  <a:pt x="194" y="2"/>
                </a:cubicBezTo>
                <a:cubicBezTo>
                  <a:pt x="194" y="3"/>
                  <a:pt x="193" y="4"/>
                  <a:pt x="192" y="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211F3BB7-5B94-4D97-B262-E62C5E77392D}"/>
              </a:ext>
            </a:extLst>
          </p:cNvPr>
          <p:cNvSpPr>
            <a:spLocks/>
          </p:cNvSpPr>
          <p:nvPr/>
        </p:nvSpPr>
        <p:spPr bwMode="auto">
          <a:xfrm>
            <a:off x="3808413" y="4992688"/>
            <a:ext cx="111125" cy="101600"/>
          </a:xfrm>
          <a:custGeom>
            <a:avLst/>
            <a:gdLst>
              <a:gd name="T0" fmla="*/ 2 w 51"/>
              <a:gd name="T1" fmla="*/ 47 h 47"/>
              <a:gd name="T2" fmla="*/ 0 w 51"/>
              <a:gd name="T3" fmla="*/ 46 h 47"/>
              <a:gd name="T4" fmla="*/ 0 w 51"/>
              <a:gd name="T5" fmla="*/ 43 h 47"/>
              <a:gd name="T6" fmla="*/ 48 w 51"/>
              <a:gd name="T7" fmla="*/ 1 h 47"/>
              <a:gd name="T8" fmla="*/ 50 w 51"/>
              <a:gd name="T9" fmla="*/ 1 h 47"/>
              <a:gd name="T10" fmla="*/ 50 w 51"/>
              <a:gd name="T11" fmla="*/ 4 h 47"/>
              <a:gd name="T12" fmla="*/ 3 w 51"/>
              <a:gd name="T13" fmla="*/ 46 h 47"/>
              <a:gd name="T14" fmla="*/ 2 w 51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" h="47">
                <a:moveTo>
                  <a:pt x="2" y="47"/>
                </a:moveTo>
                <a:cubicBezTo>
                  <a:pt x="1" y="47"/>
                  <a:pt x="1" y="47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0"/>
                  <a:pt x="50" y="0"/>
                  <a:pt x="50" y="1"/>
                </a:cubicBezTo>
                <a:cubicBezTo>
                  <a:pt x="51" y="2"/>
                  <a:pt x="51" y="3"/>
                  <a:pt x="50" y="4"/>
                </a:cubicBezTo>
                <a:cubicBezTo>
                  <a:pt x="3" y="46"/>
                  <a:pt x="3" y="46"/>
                  <a:pt x="3" y="46"/>
                </a:cubicBezTo>
                <a:cubicBezTo>
                  <a:pt x="3" y="47"/>
                  <a:pt x="2" y="47"/>
                  <a:pt x="2" y="47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913DD6E6-9776-422B-8F61-A551E5115428}"/>
              </a:ext>
            </a:extLst>
          </p:cNvPr>
          <p:cNvSpPr>
            <a:spLocks/>
          </p:cNvSpPr>
          <p:nvPr/>
        </p:nvSpPr>
        <p:spPr bwMode="auto">
          <a:xfrm>
            <a:off x="3808413" y="5084763"/>
            <a:ext cx="111125" cy="101600"/>
          </a:xfrm>
          <a:custGeom>
            <a:avLst/>
            <a:gdLst>
              <a:gd name="T0" fmla="*/ 49 w 51"/>
              <a:gd name="T1" fmla="*/ 47 h 47"/>
              <a:gd name="T2" fmla="*/ 48 w 51"/>
              <a:gd name="T3" fmla="*/ 46 h 47"/>
              <a:gd name="T4" fmla="*/ 0 w 51"/>
              <a:gd name="T5" fmla="*/ 3 h 47"/>
              <a:gd name="T6" fmla="*/ 0 w 51"/>
              <a:gd name="T7" fmla="*/ 0 h 47"/>
              <a:gd name="T8" fmla="*/ 3 w 51"/>
              <a:gd name="T9" fmla="*/ 0 h 47"/>
              <a:gd name="T10" fmla="*/ 50 w 51"/>
              <a:gd name="T11" fmla="*/ 43 h 47"/>
              <a:gd name="T12" fmla="*/ 50 w 51"/>
              <a:gd name="T13" fmla="*/ 46 h 47"/>
              <a:gd name="T14" fmla="*/ 49 w 51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" h="47">
                <a:moveTo>
                  <a:pt x="49" y="47"/>
                </a:moveTo>
                <a:cubicBezTo>
                  <a:pt x="49" y="47"/>
                  <a:pt x="48" y="46"/>
                  <a:pt x="48" y="46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1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50" y="43"/>
                  <a:pt x="50" y="43"/>
                  <a:pt x="50" y="43"/>
                </a:cubicBezTo>
                <a:cubicBezTo>
                  <a:pt x="51" y="44"/>
                  <a:pt x="51" y="45"/>
                  <a:pt x="50" y="46"/>
                </a:cubicBezTo>
                <a:cubicBezTo>
                  <a:pt x="50" y="46"/>
                  <a:pt x="50" y="47"/>
                  <a:pt x="49" y="47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927161DA-E55B-4BF1-AA5E-A2284BFF8D04}"/>
              </a:ext>
            </a:extLst>
          </p:cNvPr>
          <p:cNvSpPr>
            <a:spLocks/>
          </p:cNvSpPr>
          <p:nvPr/>
        </p:nvSpPr>
        <p:spPr bwMode="auto">
          <a:xfrm>
            <a:off x="6392863" y="4884738"/>
            <a:ext cx="231775" cy="209550"/>
          </a:xfrm>
          <a:custGeom>
            <a:avLst/>
            <a:gdLst>
              <a:gd name="T0" fmla="*/ 3 w 107"/>
              <a:gd name="T1" fmla="*/ 97 h 97"/>
              <a:gd name="T2" fmla="*/ 1 w 107"/>
              <a:gd name="T3" fmla="*/ 96 h 97"/>
              <a:gd name="T4" fmla="*/ 1 w 107"/>
              <a:gd name="T5" fmla="*/ 93 h 97"/>
              <a:gd name="T6" fmla="*/ 103 w 107"/>
              <a:gd name="T7" fmla="*/ 1 h 97"/>
              <a:gd name="T8" fmla="*/ 106 w 107"/>
              <a:gd name="T9" fmla="*/ 1 h 97"/>
              <a:gd name="T10" fmla="*/ 106 w 107"/>
              <a:gd name="T11" fmla="*/ 4 h 97"/>
              <a:gd name="T12" fmla="*/ 4 w 107"/>
              <a:gd name="T13" fmla="*/ 96 h 97"/>
              <a:gd name="T14" fmla="*/ 3 w 107"/>
              <a:gd name="T15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" h="97">
                <a:moveTo>
                  <a:pt x="3" y="97"/>
                </a:moveTo>
                <a:cubicBezTo>
                  <a:pt x="2" y="97"/>
                  <a:pt x="2" y="97"/>
                  <a:pt x="1" y="96"/>
                </a:cubicBezTo>
                <a:cubicBezTo>
                  <a:pt x="0" y="95"/>
                  <a:pt x="1" y="94"/>
                  <a:pt x="1" y="93"/>
                </a:cubicBezTo>
                <a:cubicBezTo>
                  <a:pt x="103" y="1"/>
                  <a:pt x="103" y="1"/>
                  <a:pt x="103" y="1"/>
                </a:cubicBezTo>
                <a:cubicBezTo>
                  <a:pt x="104" y="0"/>
                  <a:pt x="105" y="0"/>
                  <a:pt x="106" y="1"/>
                </a:cubicBezTo>
                <a:cubicBezTo>
                  <a:pt x="107" y="2"/>
                  <a:pt x="107" y="3"/>
                  <a:pt x="106" y="4"/>
                </a:cubicBezTo>
                <a:cubicBezTo>
                  <a:pt x="4" y="96"/>
                  <a:pt x="4" y="96"/>
                  <a:pt x="4" y="96"/>
                </a:cubicBezTo>
                <a:cubicBezTo>
                  <a:pt x="4" y="97"/>
                  <a:pt x="3" y="97"/>
                  <a:pt x="3" y="97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1D02ABFE-6D80-450A-ABC3-2C0C2F167B05}"/>
              </a:ext>
            </a:extLst>
          </p:cNvPr>
          <p:cNvSpPr>
            <a:spLocks/>
          </p:cNvSpPr>
          <p:nvPr/>
        </p:nvSpPr>
        <p:spPr bwMode="auto">
          <a:xfrm>
            <a:off x="6392863" y="5084763"/>
            <a:ext cx="231775" cy="207963"/>
          </a:xfrm>
          <a:custGeom>
            <a:avLst/>
            <a:gdLst>
              <a:gd name="T0" fmla="*/ 104 w 107"/>
              <a:gd name="T1" fmla="*/ 96 h 96"/>
              <a:gd name="T2" fmla="*/ 103 w 107"/>
              <a:gd name="T3" fmla="*/ 95 h 96"/>
              <a:gd name="T4" fmla="*/ 1 w 107"/>
              <a:gd name="T5" fmla="*/ 3 h 96"/>
              <a:gd name="T6" fmla="*/ 1 w 107"/>
              <a:gd name="T7" fmla="*/ 0 h 96"/>
              <a:gd name="T8" fmla="*/ 4 w 107"/>
              <a:gd name="T9" fmla="*/ 0 h 96"/>
              <a:gd name="T10" fmla="*/ 106 w 107"/>
              <a:gd name="T11" fmla="*/ 93 h 96"/>
              <a:gd name="T12" fmla="*/ 106 w 107"/>
              <a:gd name="T13" fmla="*/ 95 h 96"/>
              <a:gd name="T14" fmla="*/ 104 w 107"/>
              <a:gd name="T15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" h="96">
                <a:moveTo>
                  <a:pt x="104" y="96"/>
                </a:moveTo>
                <a:cubicBezTo>
                  <a:pt x="104" y="96"/>
                  <a:pt x="104" y="96"/>
                  <a:pt x="103" y="95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1"/>
                  <a:pt x="1" y="0"/>
                </a:cubicBezTo>
                <a:cubicBezTo>
                  <a:pt x="2" y="0"/>
                  <a:pt x="3" y="0"/>
                  <a:pt x="4" y="0"/>
                </a:cubicBezTo>
                <a:cubicBezTo>
                  <a:pt x="106" y="93"/>
                  <a:pt x="106" y="93"/>
                  <a:pt x="106" y="93"/>
                </a:cubicBezTo>
                <a:cubicBezTo>
                  <a:pt x="107" y="93"/>
                  <a:pt x="107" y="95"/>
                  <a:pt x="106" y="95"/>
                </a:cubicBezTo>
                <a:cubicBezTo>
                  <a:pt x="106" y="96"/>
                  <a:pt x="105" y="96"/>
                  <a:pt x="104" y="9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FFDCC603-07F2-4B3A-B86F-7BFAD568663D}"/>
              </a:ext>
            </a:extLst>
          </p:cNvPr>
          <p:cNvSpPr>
            <a:spLocks/>
          </p:cNvSpPr>
          <p:nvPr/>
        </p:nvSpPr>
        <p:spPr bwMode="auto">
          <a:xfrm>
            <a:off x="5567363" y="4884738"/>
            <a:ext cx="231775" cy="209550"/>
          </a:xfrm>
          <a:custGeom>
            <a:avLst/>
            <a:gdLst>
              <a:gd name="T0" fmla="*/ 104 w 107"/>
              <a:gd name="T1" fmla="*/ 97 h 97"/>
              <a:gd name="T2" fmla="*/ 103 w 107"/>
              <a:gd name="T3" fmla="*/ 96 h 97"/>
              <a:gd name="T4" fmla="*/ 1 w 107"/>
              <a:gd name="T5" fmla="*/ 4 h 97"/>
              <a:gd name="T6" fmla="*/ 1 w 107"/>
              <a:gd name="T7" fmla="*/ 1 h 97"/>
              <a:gd name="T8" fmla="*/ 4 w 107"/>
              <a:gd name="T9" fmla="*/ 1 h 97"/>
              <a:gd name="T10" fmla="*/ 106 w 107"/>
              <a:gd name="T11" fmla="*/ 93 h 97"/>
              <a:gd name="T12" fmla="*/ 106 w 107"/>
              <a:gd name="T13" fmla="*/ 96 h 97"/>
              <a:gd name="T14" fmla="*/ 104 w 107"/>
              <a:gd name="T15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" h="97">
                <a:moveTo>
                  <a:pt x="104" y="97"/>
                </a:moveTo>
                <a:cubicBezTo>
                  <a:pt x="104" y="97"/>
                  <a:pt x="103" y="97"/>
                  <a:pt x="103" y="96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106" y="93"/>
                  <a:pt x="106" y="93"/>
                  <a:pt x="106" y="93"/>
                </a:cubicBezTo>
                <a:cubicBezTo>
                  <a:pt x="107" y="94"/>
                  <a:pt x="107" y="95"/>
                  <a:pt x="106" y="96"/>
                </a:cubicBezTo>
                <a:cubicBezTo>
                  <a:pt x="106" y="97"/>
                  <a:pt x="105" y="97"/>
                  <a:pt x="104" y="97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0582D7AE-A9A2-4EA4-9DE3-FB87D09144E3}"/>
              </a:ext>
            </a:extLst>
          </p:cNvPr>
          <p:cNvSpPr>
            <a:spLocks/>
          </p:cNvSpPr>
          <p:nvPr/>
        </p:nvSpPr>
        <p:spPr bwMode="auto">
          <a:xfrm>
            <a:off x="5567363" y="5084763"/>
            <a:ext cx="231775" cy="207963"/>
          </a:xfrm>
          <a:custGeom>
            <a:avLst/>
            <a:gdLst>
              <a:gd name="T0" fmla="*/ 3 w 107"/>
              <a:gd name="T1" fmla="*/ 96 h 96"/>
              <a:gd name="T2" fmla="*/ 1 w 107"/>
              <a:gd name="T3" fmla="*/ 95 h 96"/>
              <a:gd name="T4" fmla="*/ 1 w 107"/>
              <a:gd name="T5" fmla="*/ 93 h 96"/>
              <a:gd name="T6" fmla="*/ 103 w 107"/>
              <a:gd name="T7" fmla="*/ 0 h 96"/>
              <a:gd name="T8" fmla="*/ 106 w 107"/>
              <a:gd name="T9" fmla="*/ 0 h 96"/>
              <a:gd name="T10" fmla="*/ 106 w 107"/>
              <a:gd name="T11" fmla="*/ 3 h 96"/>
              <a:gd name="T12" fmla="*/ 4 w 107"/>
              <a:gd name="T13" fmla="*/ 95 h 96"/>
              <a:gd name="T14" fmla="*/ 3 w 107"/>
              <a:gd name="T15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" h="96">
                <a:moveTo>
                  <a:pt x="3" y="96"/>
                </a:moveTo>
                <a:cubicBezTo>
                  <a:pt x="2" y="96"/>
                  <a:pt x="2" y="96"/>
                  <a:pt x="1" y="95"/>
                </a:cubicBezTo>
                <a:cubicBezTo>
                  <a:pt x="0" y="95"/>
                  <a:pt x="0" y="93"/>
                  <a:pt x="1" y="9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4" y="0"/>
                  <a:pt x="105" y="0"/>
                  <a:pt x="106" y="0"/>
                </a:cubicBezTo>
                <a:cubicBezTo>
                  <a:pt x="107" y="1"/>
                  <a:pt x="107" y="3"/>
                  <a:pt x="106" y="3"/>
                </a:cubicBezTo>
                <a:cubicBezTo>
                  <a:pt x="4" y="95"/>
                  <a:pt x="4" y="95"/>
                  <a:pt x="4" y="95"/>
                </a:cubicBezTo>
                <a:cubicBezTo>
                  <a:pt x="4" y="96"/>
                  <a:pt x="3" y="96"/>
                  <a:pt x="3" y="9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9412CAA2-23FF-413F-A52B-F3E7CDBE3D6F}"/>
              </a:ext>
            </a:extLst>
          </p:cNvPr>
          <p:cNvSpPr>
            <a:spLocks/>
          </p:cNvSpPr>
          <p:nvPr/>
        </p:nvSpPr>
        <p:spPr bwMode="auto">
          <a:xfrm>
            <a:off x="8058151" y="4879976"/>
            <a:ext cx="238125" cy="219075"/>
          </a:xfrm>
          <a:custGeom>
            <a:avLst/>
            <a:gdLst>
              <a:gd name="T0" fmla="*/ 4 w 110"/>
              <a:gd name="T1" fmla="*/ 101 h 101"/>
              <a:gd name="T2" fmla="*/ 1 w 110"/>
              <a:gd name="T3" fmla="*/ 100 h 101"/>
              <a:gd name="T4" fmla="*/ 2 w 110"/>
              <a:gd name="T5" fmla="*/ 94 h 101"/>
              <a:gd name="T6" fmla="*/ 103 w 110"/>
              <a:gd name="T7" fmla="*/ 2 h 101"/>
              <a:gd name="T8" fmla="*/ 109 w 110"/>
              <a:gd name="T9" fmla="*/ 2 h 101"/>
              <a:gd name="T10" fmla="*/ 109 w 110"/>
              <a:gd name="T11" fmla="*/ 8 h 101"/>
              <a:gd name="T12" fmla="*/ 7 w 110"/>
              <a:gd name="T13" fmla="*/ 100 h 101"/>
              <a:gd name="T14" fmla="*/ 4 w 110"/>
              <a:gd name="T1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" h="101">
                <a:moveTo>
                  <a:pt x="4" y="101"/>
                </a:moveTo>
                <a:cubicBezTo>
                  <a:pt x="3" y="101"/>
                  <a:pt x="2" y="100"/>
                  <a:pt x="1" y="100"/>
                </a:cubicBezTo>
                <a:cubicBezTo>
                  <a:pt x="0" y="98"/>
                  <a:pt x="0" y="95"/>
                  <a:pt x="2" y="94"/>
                </a:cubicBezTo>
                <a:cubicBezTo>
                  <a:pt x="103" y="2"/>
                  <a:pt x="103" y="2"/>
                  <a:pt x="103" y="2"/>
                </a:cubicBezTo>
                <a:cubicBezTo>
                  <a:pt x="105" y="0"/>
                  <a:pt x="107" y="0"/>
                  <a:pt x="109" y="2"/>
                </a:cubicBezTo>
                <a:cubicBezTo>
                  <a:pt x="110" y="4"/>
                  <a:pt x="110" y="6"/>
                  <a:pt x="109" y="8"/>
                </a:cubicBezTo>
                <a:cubicBezTo>
                  <a:pt x="7" y="100"/>
                  <a:pt x="7" y="100"/>
                  <a:pt x="7" y="100"/>
                </a:cubicBezTo>
                <a:cubicBezTo>
                  <a:pt x="6" y="101"/>
                  <a:pt x="5" y="101"/>
                  <a:pt x="4" y="10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460610A2-CE80-49AA-B1DF-FD319A18086B}"/>
              </a:ext>
            </a:extLst>
          </p:cNvPr>
          <p:cNvSpPr>
            <a:spLocks/>
          </p:cNvSpPr>
          <p:nvPr/>
        </p:nvSpPr>
        <p:spPr bwMode="auto">
          <a:xfrm>
            <a:off x="8058151" y="5078413"/>
            <a:ext cx="238125" cy="219075"/>
          </a:xfrm>
          <a:custGeom>
            <a:avLst/>
            <a:gdLst>
              <a:gd name="T0" fmla="*/ 106 w 110"/>
              <a:gd name="T1" fmla="*/ 101 h 101"/>
              <a:gd name="T2" fmla="*/ 103 w 110"/>
              <a:gd name="T3" fmla="*/ 100 h 101"/>
              <a:gd name="T4" fmla="*/ 2 w 110"/>
              <a:gd name="T5" fmla="*/ 8 h 101"/>
              <a:gd name="T6" fmla="*/ 1 w 110"/>
              <a:gd name="T7" fmla="*/ 2 h 101"/>
              <a:gd name="T8" fmla="*/ 7 w 110"/>
              <a:gd name="T9" fmla="*/ 2 h 101"/>
              <a:gd name="T10" fmla="*/ 109 w 110"/>
              <a:gd name="T11" fmla="*/ 94 h 101"/>
              <a:gd name="T12" fmla="*/ 109 w 110"/>
              <a:gd name="T13" fmla="*/ 100 h 101"/>
              <a:gd name="T14" fmla="*/ 106 w 110"/>
              <a:gd name="T1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" h="101">
                <a:moveTo>
                  <a:pt x="106" y="101"/>
                </a:moveTo>
                <a:cubicBezTo>
                  <a:pt x="105" y="101"/>
                  <a:pt x="104" y="101"/>
                  <a:pt x="103" y="100"/>
                </a:cubicBezTo>
                <a:cubicBezTo>
                  <a:pt x="2" y="8"/>
                  <a:pt x="2" y="8"/>
                  <a:pt x="2" y="8"/>
                </a:cubicBezTo>
                <a:cubicBezTo>
                  <a:pt x="0" y="6"/>
                  <a:pt x="0" y="4"/>
                  <a:pt x="1" y="2"/>
                </a:cubicBezTo>
                <a:cubicBezTo>
                  <a:pt x="3" y="1"/>
                  <a:pt x="5" y="0"/>
                  <a:pt x="7" y="2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0" y="96"/>
                  <a:pt x="110" y="98"/>
                  <a:pt x="109" y="100"/>
                </a:cubicBezTo>
                <a:cubicBezTo>
                  <a:pt x="108" y="101"/>
                  <a:pt x="107" y="101"/>
                  <a:pt x="106" y="10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ADB292F4-41FD-4957-ABD5-05BA4A2A15E5}"/>
              </a:ext>
            </a:extLst>
          </p:cNvPr>
          <p:cNvSpPr>
            <a:spLocks/>
          </p:cNvSpPr>
          <p:nvPr/>
        </p:nvSpPr>
        <p:spPr bwMode="auto">
          <a:xfrm>
            <a:off x="7215188" y="4879976"/>
            <a:ext cx="239713" cy="219075"/>
          </a:xfrm>
          <a:custGeom>
            <a:avLst/>
            <a:gdLst>
              <a:gd name="T0" fmla="*/ 107 w 111"/>
              <a:gd name="T1" fmla="*/ 101 h 101"/>
              <a:gd name="T2" fmla="*/ 104 w 111"/>
              <a:gd name="T3" fmla="*/ 100 h 101"/>
              <a:gd name="T4" fmla="*/ 2 w 111"/>
              <a:gd name="T5" fmla="*/ 8 h 101"/>
              <a:gd name="T6" fmla="*/ 2 w 111"/>
              <a:gd name="T7" fmla="*/ 2 h 101"/>
              <a:gd name="T8" fmla="*/ 7 w 111"/>
              <a:gd name="T9" fmla="*/ 2 h 101"/>
              <a:gd name="T10" fmla="*/ 109 w 111"/>
              <a:gd name="T11" fmla="*/ 94 h 101"/>
              <a:gd name="T12" fmla="*/ 110 w 111"/>
              <a:gd name="T13" fmla="*/ 100 h 101"/>
              <a:gd name="T14" fmla="*/ 107 w 111"/>
              <a:gd name="T1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1" h="101">
                <a:moveTo>
                  <a:pt x="107" y="101"/>
                </a:moveTo>
                <a:cubicBezTo>
                  <a:pt x="106" y="101"/>
                  <a:pt x="105" y="101"/>
                  <a:pt x="104" y="100"/>
                </a:cubicBezTo>
                <a:cubicBezTo>
                  <a:pt x="2" y="8"/>
                  <a:pt x="2" y="8"/>
                  <a:pt x="2" y="8"/>
                </a:cubicBezTo>
                <a:cubicBezTo>
                  <a:pt x="0" y="6"/>
                  <a:pt x="0" y="4"/>
                  <a:pt x="2" y="2"/>
                </a:cubicBezTo>
                <a:cubicBezTo>
                  <a:pt x="3" y="0"/>
                  <a:pt x="6" y="0"/>
                  <a:pt x="7" y="2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1" y="95"/>
                  <a:pt x="111" y="98"/>
                  <a:pt x="110" y="100"/>
                </a:cubicBezTo>
                <a:cubicBezTo>
                  <a:pt x="109" y="100"/>
                  <a:pt x="108" y="101"/>
                  <a:pt x="107" y="10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62F36F68-22D3-458E-B0C1-C78CE50B78C2}"/>
              </a:ext>
            </a:extLst>
          </p:cNvPr>
          <p:cNvSpPr>
            <a:spLocks/>
          </p:cNvSpPr>
          <p:nvPr/>
        </p:nvSpPr>
        <p:spPr bwMode="auto">
          <a:xfrm>
            <a:off x="7215188" y="5078413"/>
            <a:ext cx="239713" cy="219075"/>
          </a:xfrm>
          <a:custGeom>
            <a:avLst/>
            <a:gdLst>
              <a:gd name="T0" fmla="*/ 5 w 111"/>
              <a:gd name="T1" fmla="*/ 101 h 101"/>
              <a:gd name="T2" fmla="*/ 2 w 111"/>
              <a:gd name="T3" fmla="*/ 100 h 101"/>
              <a:gd name="T4" fmla="*/ 2 w 111"/>
              <a:gd name="T5" fmla="*/ 94 h 101"/>
              <a:gd name="T6" fmla="*/ 104 w 111"/>
              <a:gd name="T7" fmla="*/ 2 h 101"/>
              <a:gd name="T8" fmla="*/ 110 w 111"/>
              <a:gd name="T9" fmla="*/ 2 h 101"/>
              <a:gd name="T10" fmla="*/ 109 w 111"/>
              <a:gd name="T11" fmla="*/ 8 h 101"/>
              <a:gd name="T12" fmla="*/ 7 w 111"/>
              <a:gd name="T13" fmla="*/ 100 h 101"/>
              <a:gd name="T14" fmla="*/ 5 w 111"/>
              <a:gd name="T1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1" h="101">
                <a:moveTo>
                  <a:pt x="5" y="101"/>
                </a:moveTo>
                <a:cubicBezTo>
                  <a:pt x="4" y="101"/>
                  <a:pt x="3" y="101"/>
                  <a:pt x="2" y="100"/>
                </a:cubicBezTo>
                <a:cubicBezTo>
                  <a:pt x="0" y="98"/>
                  <a:pt x="0" y="96"/>
                  <a:pt x="2" y="94"/>
                </a:cubicBezTo>
                <a:cubicBezTo>
                  <a:pt x="104" y="2"/>
                  <a:pt x="104" y="2"/>
                  <a:pt x="104" y="2"/>
                </a:cubicBezTo>
                <a:cubicBezTo>
                  <a:pt x="106" y="0"/>
                  <a:pt x="108" y="1"/>
                  <a:pt x="110" y="2"/>
                </a:cubicBezTo>
                <a:cubicBezTo>
                  <a:pt x="111" y="4"/>
                  <a:pt x="111" y="6"/>
                  <a:pt x="109" y="8"/>
                </a:cubicBezTo>
                <a:cubicBezTo>
                  <a:pt x="7" y="100"/>
                  <a:pt x="7" y="100"/>
                  <a:pt x="7" y="100"/>
                </a:cubicBezTo>
                <a:cubicBezTo>
                  <a:pt x="7" y="101"/>
                  <a:pt x="6" y="101"/>
                  <a:pt x="5" y="10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2B38BF6E-57B8-4D19-8AC5-3731EE4C8EAA}"/>
              </a:ext>
            </a:extLst>
          </p:cNvPr>
          <p:cNvSpPr>
            <a:spLocks/>
          </p:cNvSpPr>
          <p:nvPr/>
        </p:nvSpPr>
        <p:spPr bwMode="auto">
          <a:xfrm>
            <a:off x="10675938" y="4119563"/>
            <a:ext cx="85725" cy="87313"/>
          </a:xfrm>
          <a:custGeom>
            <a:avLst/>
            <a:gdLst>
              <a:gd name="T0" fmla="*/ 54 w 54"/>
              <a:gd name="T1" fmla="*/ 55 h 55"/>
              <a:gd name="T2" fmla="*/ 0 w 54"/>
              <a:gd name="T3" fmla="*/ 55 h 55"/>
              <a:gd name="T4" fmla="*/ 0 w 54"/>
              <a:gd name="T5" fmla="*/ 0 h 55"/>
              <a:gd name="T6" fmla="*/ 9 w 54"/>
              <a:gd name="T7" fmla="*/ 0 h 55"/>
              <a:gd name="T8" fmla="*/ 9 w 54"/>
              <a:gd name="T9" fmla="*/ 45 h 55"/>
              <a:gd name="T10" fmla="*/ 54 w 54"/>
              <a:gd name="T11" fmla="*/ 45 h 55"/>
              <a:gd name="T12" fmla="*/ 54 w 54"/>
              <a:gd name="T1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55">
                <a:moveTo>
                  <a:pt x="54" y="55"/>
                </a:moveTo>
                <a:lnTo>
                  <a:pt x="0" y="55"/>
                </a:lnTo>
                <a:lnTo>
                  <a:pt x="0" y="0"/>
                </a:lnTo>
                <a:lnTo>
                  <a:pt x="9" y="0"/>
                </a:lnTo>
                <a:lnTo>
                  <a:pt x="9" y="45"/>
                </a:lnTo>
                <a:lnTo>
                  <a:pt x="54" y="45"/>
                </a:lnTo>
                <a:lnTo>
                  <a:pt x="54" y="55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AE087D4D-9173-4054-8A42-E348435EAB81}"/>
              </a:ext>
            </a:extLst>
          </p:cNvPr>
          <p:cNvSpPr>
            <a:spLocks noEditPoints="1"/>
          </p:cNvSpPr>
          <p:nvPr/>
        </p:nvSpPr>
        <p:spPr bwMode="auto">
          <a:xfrm>
            <a:off x="10521951" y="4111626"/>
            <a:ext cx="249238" cy="347663"/>
          </a:xfrm>
          <a:custGeom>
            <a:avLst/>
            <a:gdLst>
              <a:gd name="T0" fmla="*/ 157 w 157"/>
              <a:gd name="T1" fmla="*/ 219 h 219"/>
              <a:gd name="T2" fmla="*/ 0 w 157"/>
              <a:gd name="T3" fmla="*/ 219 h 219"/>
              <a:gd name="T4" fmla="*/ 0 w 157"/>
              <a:gd name="T5" fmla="*/ 0 h 219"/>
              <a:gd name="T6" fmla="*/ 105 w 157"/>
              <a:gd name="T7" fmla="*/ 0 h 219"/>
              <a:gd name="T8" fmla="*/ 157 w 157"/>
              <a:gd name="T9" fmla="*/ 52 h 219"/>
              <a:gd name="T10" fmla="*/ 157 w 157"/>
              <a:gd name="T11" fmla="*/ 219 h 219"/>
              <a:gd name="T12" fmla="*/ 9 w 157"/>
              <a:gd name="T13" fmla="*/ 210 h 219"/>
              <a:gd name="T14" fmla="*/ 147 w 157"/>
              <a:gd name="T15" fmla="*/ 210 h 219"/>
              <a:gd name="T16" fmla="*/ 147 w 157"/>
              <a:gd name="T17" fmla="*/ 56 h 219"/>
              <a:gd name="T18" fmla="*/ 101 w 157"/>
              <a:gd name="T19" fmla="*/ 10 h 219"/>
              <a:gd name="T20" fmla="*/ 9 w 157"/>
              <a:gd name="T21" fmla="*/ 10 h 219"/>
              <a:gd name="T22" fmla="*/ 9 w 157"/>
              <a:gd name="T23" fmla="*/ 21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7" h="219">
                <a:moveTo>
                  <a:pt x="157" y="219"/>
                </a:moveTo>
                <a:lnTo>
                  <a:pt x="0" y="219"/>
                </a:lnTo>
                <a:lnTo>
                  <a:pt x="0" y="0"/>
                </a:lnTo>
                <a:lnTo>
                  <a:pt x="105" y="0"/>
                </a:lnTo>
                <a:lnTo>
                  <a:pt x="157" y="52"/>
                </a:lnTo>
                <a:lnTo>
                  <a:pt x="157" y="219"/>
                </a:lnTo>
                <a:close/>
                <a:moveTo>
                  <a:pt x="9" y="210"/>
                </a:moveTo>
                <a:lnTo>
                  <a:pt x="147" y="210"/>
                </a:lnTo>
                <a:lnTo>
                  <a:pt x="147" y="56"/>
                </a:lnTo>
                <a:lnTo>
                  <a:pt x="101" y="10"/>
                </a:lnTo>
                <a:lnTo>
                  <a:pt x="9" y="10"/>
                </a:lnTo>
                <a:lnTo>
                  <a:pt x="9" y="21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50EB7954-7A03-4051-B263-832064770C59}"/>
              </a:ext>
            </a:extLst>
          </p:cNvPr>
          <p:cNvSpPr>
            <a:spLocks/>
          </p:cNvSpPr>
          <p:nvPr/>
        </p:nvSpPr>
        <p:spPr bwMode="auto">
          <a:xfrm>
            <a:off x="10726738" y="4065588"/>
            <a:ext cx="87313" cy="87313"/>
          </a:xfrm>
          <a:custGeom>
            <a:avLst/>
            <a:gdLst>
              <a:gd name="T0" fmla="*/ 55 w 55"/>
              <a:gd name="T1" fmla="*/ 55 h 55"/>
              <a:gd name="T2" fmla="*/ 0 w 55"/>
              <a:gd name="T3" fmla="*/ 55 h 55"/>
              <a:gd name="T4" fmla="*/ 0 w 55"/>
              <a:gd name="T5" fmla="*/ 0 h 55"/>
              <a:gd name="T6" fmla="*/ 10 w 55"/>
              <a:gd name="T7" fmla="*/ 0 h 55"/>
              <a:gd name="T8" fmla="*/ 10 w 55"/>
              <a:gd name="T9" fmla="*/ 45 h 55"/>
              <a:gd name="T10" fmla="*/ 55 w 55"/>
              <a:gd name="T11" fmla="*/ 45 h 55"/>
              <a:gd name="T12" fmla="*/ 55 w 55"/>
              <a:gd name="T1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5" h="55">
                <a:moveTo>
                  <a:pt x="55" y="55"/>
                </a:moveTo>
                <a:lnTo>
                  <a:pt x="0" y="55"/>
                </a:lnTo>
                <a:lnTo>
                  <a:pt x="0" y="0"/>
                </a:lnTo>
                <a:lnTo>
                  <a:pt x="10" y="0"/>
                </a:lnTo>
                <a:lnTo>
                  <a:pt x="10" y="45"/>
                </a:lnTo>
                <a:lnTo>
                  <a:pt x="55" y="45"/>
                </a:lnTo>
                <a:lnTo>
                  <a:pt x="55" y="55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9DB4CFB0-E0EE-4364-8B14-8064A88D549F}"/>
              </a:ext>
            </a:extLst>
          </p:cNvPr>
          <p:cNvSpPr>
            <a:spLocks/>
          </p:cNvSpPr>
          <p:nvPr/>
        </p:nvSpPr>
        <p:spPr bwMode="auto">
          <a:xfrm>
            <a:off x="10574338" y="4057651"/>
            <a:ext cx="247650" cy="347663"/>
          </a:xfrm>
          <a:custGeom>
            <a:avLst/>
            <a:gdLst>
              <a:gd name="T0" fmla="*/ 156 w 156"/>
              <a:gd name="T1" fmla="*/ 219 h 219"/>
              <a:gd name="T2" fmla="*/ 118 w 156"/>
              <a:gd name="T3" fmla="*/ 219 h 219"/>
              <a:gd name="T4" fmla="*/ 118 w 156"/>
              <a:gd name="T5" fmla="*/ 210 h 219"/>
              <a:gd name="T6" fmla="*/ 147 w 156"/>
              <a:gd name="T7" fmla="*/ 210 h 219"/>
              <a:gd name="T8" fmla="*/ 147 w 156"/>
              <a:gd name="T9" fmla="*/ 56 h 219"/>
              <a:gd name="T10" fmla="*/ 100 w 156"/>
              <a:gd name="T11" fmla="*/ 9 h 219"/>
              <a:gd name="T12" fmla="*/ 9 w 156"/>
              <a:gd name="T13" fmla="*/ 9 h 219"/>
              <a:gd name="T14" fmla="*/ 9 w 156"/>
              <a:gd name="T15" fmla="*/ 39 h 219"/>
              <a:gd name="T16" fmla="*/ 0 w 156"/>
              <a:gd name="T17" fmla="*/ 39 h 219"/>
              <a:gd name="T18" fmla="*/ 0 w 156"/>
              <a:gd name="T19" fmla="*/ 0 h 219"/>
              <a:gd name="T20" fmla="*/ 105 w 156"/>
              <a:gd name="T21" fmla="*/ 0 h 219"/>
              <a:gd name="T22" fmla="*/ 156 w 156"/>
              <a:gd name="T23" fmla="*/ 52 h 219"/>
              <a:gd name="T24" fmla="*/ 156 w 156"/>
              <a:gd name="T25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6" h="219">
                <a:moveTo>
                  <a:pt x="156" y="219"/>
                </a:moveTo>
                <a:lnTo>
                  <a:pt x="118" y="219"/>
                </a:lnTo>
                <a:lnTo>
                  <a:pt x="118" y="210"/>
                </a:lnTo>
                <a:lnTo>
                  <a:pt x="147" y="210"/>
                </a:lnTo>
                <a:lnTo>
                  <a:pt x="147" y="56"/>
                </a:lnTo>
                <a:lnTo>
                  <a:pt x="100" y="9"/>
                </a:lnTo>
                <a:lnTo>
                  <a:pt x="9" y="9"/>
                </a:lnTo>
                <a:lnTo>
                  <a:pt x="9" y="39"/>
                </a:lnTo>
                <a:lnTo>
                  <a:pt x="0" y="39"/>
                </a:lnTo>
                <a:lnTo>
                  <a:pt x="0" y="0"/>
                </a:lnTo>
                <a:lnTo>
                  <a:pt x="105" y="0"/>
                </a:lnTo>
                <a:lnTo>
                  <a:pt x="156" y="52"/>
                </a:lnTo>
                <a:lnTo>
                  <a:pt x="156" y="21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D0E1F22A-FBA5-47CE-831C-549AF1CD47CA}"/>
              </a:ext>
            </a:extLst>
          </p:cNvPr>
          <p:cNvSpPr>
            <a:spLocks noEditPoints="1"/>
          </p:cNvSpPr>
          <p:nvPr/>
        </p:nvSpPr>
        <p:spPr bwMode="auto">
          <a:xfrm>
            <a:off x="9893301" y="4064001"/>
            <a:ext cx="134938" cy="114300"/>
          </a:xfrm>
          <a:custGeom>
            <a:avLst/>
            <a:gdLst>
              <a:gd name="T0" fmla="*/ 50 w 63"/>
              <a:gd name="T1" fmla="*/ 53 h 53"/>
              <a:gd name="T2" fmla="*/ 47 w 63"/>
              <a:gd name="T3" fmla="*/ 49 h 53"/>
              <a:gd name="T4" fmla="*/ 4 w 63"/>
              <a:gd name="T5" fmla="*/ 15 h 53"/>
              <a:gd name="T6" fmla="*/ 0 w 63"/>
              <a:gd name="T7" fmla="*/ 14 h 53"/>
              <a:gd name="T8" fmla="*/ 2 w 63"/>
              <a:gd name="T9" fmla="*/ 10 h 53"/>
              <a:gd name="T10" fmla="*/ 19 w 63"/>
              <a:gd name="T11" fmla="*/ 0 h 53"/>
              <a:gd name="T12" fmla="*/ 42 w 63"/>
              <a:gd name="T13" fmla="*/ 11 h 53"/>
              <a:gd name="T14" fmla="*/ 52 w 63"/>
              <a:gd name="T15" fmla="*/ 50 h 53"/>
              <a:gd name="T16" fmla="*/ 50 w 63"/>
              <a:gd name="T17" fmla="*/ 53 h 53"/>
              <a:gd name="T18" fmla="*/ 10 w 63"/>
              <a:gd name="T19" fmla="*/ 11 h 53"/>
              <a:gd name="T20" fmla="*/ 50 w 63"/>
              <a:gd name="T21" fmla="*/ 42 h 53"/>
              <a:gd name="T22" fmla="*/ 39 w 63"/>
              <a:gd name="T23" fmla="*/ 16 h 53"/>
              <a:gd name="T24" fmla="*/ 19 w 63"/>
              <a:gd name="T25" fmla="*/ 6 h 53"/>
              <a:gd name="T26" fmla="*/ 10 w 63"/>
              <a:gd name="T27" fmla="*/ 11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" h="53">
                <a:moveTo>
                  <a:pt x="50" y="53"/>
                </a:moveTo>
                <a:cubicBezTo>
                  <a:pt x="47" y="49"/>
                  <a:pt x="47" y="49"/>
                  <a:pt x="47" y="49"/>
                </a:cubicBezTo>
                <a:cubicBezTo>
                  <a:pt x="37" y="33"/>
                  <a:pt x="22" y="21"/>
                  <a:pt x="4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2" y="10"/>
                  <a:pt x="2" y="10"/>
                  <a:pt x="2" y="10"/>
                </a:cubicBezTo>
                <a:cubicBezTo>
                  <a:pt x="6" y="5"/>
                  <a:pt x="11" y="0"/>
                  <a:pt x="19" y="0"/>
                </a:cubicBezTo>
                <a:cubicBezTo>
                  <a:pt x="26" y="0"/>
                  <a:pt x="33" y="4"/>
                  <a:pt x="42" y="11"/>
                </a:cubicBezTo>
                <a:cubicBezTo>
                  <a:pt x="63" y="27"/>
                  <a:pt x="61" y="38"/>
                  <a:pt x="52" y="50"/>
                </a:cubicBezTo>
                <a:lnTo>
                  <a:pt x="50" y="53"/>
                </a:lnTo>
                <a:close/>
                <a:moveTo>
                  <a:pt x="10" y="11"/>
                </a:moveTo>
                <a:cubicBezTo>
                  <a:pt x="26" y="17"/>
                  <a:pt x="40" y="28"/>
                  <a:pt x="50" y="42"/>
                </a:cubicBezTo>
                <a:cubicBezTo>
                  <a:pt x="54" y="36"/>
                  <a:pt x="55" y="29"/>
                  <a:pt x="39" y="16"/>
                </a:cubicBezTo>
                <a:cubicBezTo>
                  <a:pt x="30" y="9"/>
                  <a:pt x="24" y="6"/>
                  <a:pt x="19" y="6"/>
                </a:cubicBezTo>
                <a:cubicBezTo>
                  <a:pt x="16" y="6"/>
                  <a:pt x="13" y="8"/>
                  <a:pt x="10" y="1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02400048-D8A4-4AE1-8C77-7901A114127F}"/>
              </a:ext>
            </a:extLst>
          </p:cNvPr>
          <p:cNvSpPr>
            <a:spLocks noEditPoints="1"/>
          </p:cNvSpPr>
          <p:nvPr/>
        </p:nvSpPr>
        <p:spPr bwMode="auto">
          <a:xfrm>
            <a:off x="9639301" y="4064001"/>
            <a:ext cx="136525" cy="114300"/>
          </a:xfrm>
          <a:custGeom>
            <a:avLst/>
            <a:gdLst>
              <a:gd name="T0" fmla="*/ 13 w 63"/>
              <a:gd name="T1" fmla="*/ 53 h 53"/>
              <a:gd name="T2" fmla="*/ 10 w 63"/>
              <a:gd name="T3" fmla="*/ 50 h 53"/>
              <a:gd name="T4" fmla="*/ 20 w 63"/>
              <a:gd name="T5" fmla="*/ 11 h 53"/>
              <a:gd name="T6" fmla="*/ 44 w 63"/>
              <a:gd name="T7" fmla="*/ 0 h 53"/>
              <a:gd name="T8" fmla="*/ 60 w 63"/>
              <a:gd name="T9" fmla="*/ 10 h 53"/>
              <a:gd name="T10" fmla="*/ 63 w 63"/>
              <a:gd name="T11" fmla="*/ 14 h 53"/>
              <a:gd name="T12" fmla="*/ 59 w 63"/>
              <a:gd name="T13" fmla="*/ 15 h 53"/>
              <a:gd name="T14" fmla="*/ 15 w 63"/>
              <a:gd name="T15" fmla="*/ 49 h 53"/>
              <a:gd name="T16" fmla="*/ 13 w 63"/>
              <a:gd name="T17" fmla="*/ 53 h 53"/>
              <a:gd name="T18" fmla="*/ 44 w 63"/>
              <a:gd name="T19" fmla="*/ 6 h 53"/>
              <a:gd name="T20" fmla="*/ 24 w 63"/>
              <a:gd name="T21" fmla="*/ 16 h 53"/>
              <a:gd name="T22" fmla="*/ 13 w 63"/>
              <a:gd name="T23" fmla="*/ 42 h 53"/>
              <a:gd name="T24" fmla="*/ 53 w 63"/>
              <a:gd name="T25" fmla="*/ 11 h 53"/>
              <a:gd name="T26" fmla="*/ 44 w 63"/>
              <a:gd name="T27" fmla="*/ 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" h="53">
                <a:moveTo>
                  <a:pt x="13" y="53"/>
                </a:moveTo>
                <a:cubicBezTo>
                  <a:pt x="10" y="50"/>
                  <a:pt x="10" y="50"/>
                  <a:pt x="10" y="50"/>
                </a:cubicBezTo>
                <a:cubicBezTo>
                  <a:pt x="2" y="38"/>
                  <a:pt x="0" y="27"/>
                  <a:pt x="20" y="11"/>
                </a:cubicBezTo>
                <a:cubicBezTo>
                  <a:pt x="30" y="4"/>
                  <a:pt x="37" y="0"/>
                  <a:pt x="44" y="0"/>
                </a:cubicBezTo>
                <a:cubicBezTo>
                  <a:pt x="51" y="0"/>
                  <a:pt x="56" y="5"/>
                  <a:pt x="60" y="10"/>
                </a:cubicBezTo>
                <a:cubicBezTo>
                  <a:pt x="63" y="14"/>
                  <a:pt x="63" y="14"/>
                  <a:pt x="63" y="14"/>
                </a:cubicBezTo>
                <a:cubicBezTo>
                  <a:pt x="59" y="15"/>
                  <a:pt x="59" y="15"/>
                  <a:pt x="59" y="15"/>
                </a:cubicBezTo>
                <a:cubicBezTo>
                  <a:pt x="41" y="21"/>
                  <a:pt x="26" y="33"/>
                  <a:pt x="15" y="49"/>
                </a:cubicBezTo>
                <a:lnTo>
                  <a:pt x="13" y="53"/>
                </a:lnTo>
                <a:close/>
                <a:moveTo>
                  <a:pt x="44" y="6"/>
                </a:moveTo>
                <a:cubicBezTo>
                  <a:pt x="39" y="6"/>
                  <a:pt x="32" y="9"/>
                  <a:pt x="24" y="16"/>
                </a:cubicBezTo>
                <a:cubicBezTo>
                  <a:pt x="8" y="29"/>
                  <a:pt x="9" y="36"/>
                  <a:pt x="13" y="42"/>
                </a:cubicBezTo>
                <a:cubicBezTo>
                  <a:pt x="23" y="28"/>
                  <a:pt x="37" y="17"/>
                  <a:pt x="53" y="11"/>
                </a:cubicBezTo>
                <a:cubicBezTo>
                  <a:pt x="50" y="8"/>
                  <a:pt x="47" y="6"/>
                  <a:pt x="44" y="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EAB6032E-FB38-4C86-A44E-D074C10E7236}"/>
              </a:ext>
            </a:extLst>
          </p:cNvPr>
          <p:cNvSpPr>
            <a:spLocks/>
          </p:cNvSpPr>
          <p:nvPr/>
        </p:nvSpPr>
        <p:spPr bwMode="auto">
          <a:xfrm>
            <a:off x="9685338" y="4403726"/>
            <a:ext cx="49213" cy="49213"/>
          </a:xfrm>
          <a:custGeom>
            <a:avLst/>
            <a:gdLst>
              <a:gd name="T0" fmla="*/ 5 w 31"/>
              <a:gd name="T1" fmla="*/ 31 h 31"/>
              <a:gd name="T2" fmla="*/ 0 w 31"/>
              <a:gd name="T3" fmla="*/ 26 h 31"/>
              <a:gd name="T4" fmla="*/ 26 w 31"/>
              <a:gd name="T5" fmla="*/ 0 h 31"/>
              <a:gd name="T6" fmla="*/ 31 w 31"/>
              <a:gd name="T7" fmla="*/ 7 h 31"/>
              <a:gd name="T8" fmla="*/ 5 w 31"/>
              <a:gd name="T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31">
                <a:moveTo>
                  <a:pt x="5" y="31"/>
                </a:moveTo>
                <a:lnTo>
                  <a:pt x="0" y="26"/>
                </a:lnTo>
                <a:lnTo>
                  <a:pt x="26" y="0"/>
                </a:lnTo>
                <a:lnTo>
                  <a:pt x="31" y="7"/>
                </a:lnTo>
                <a:lnTo>
                  <a:pt x="5" y="31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DECE435F-84C9-4D10-90A8-9A878C221911}"/>
              </a:ext>
            </a:extLst>
          </p:cNvPr>
          <p:cNvSpPr>
            <a:spLocks/>
          </p:cNvSpPr>
          <p:nvPr/>
        </p:nvSpPr>
        <p:spPr bwMode="auto">
          <a:xfrm>
            <a:off x="9931401" y="4403726"/>
            <a:ext cx="52388" cy="52388"/>
          </a:xfrm>
          <a:custGeom>
            <a:avLst/>
            <a:gdLst>
              <a:gd name="T0" fmla="*/ 26 w 33"/>
              <a:gd name="T1" fmla="*/ 33 h 33"/>
              <a:gd name="T2" fmla="*/ 0 w 33"/>
              <a:gd name="T3" fmla="*/ 7 h 33"/>
              <a:gd name="T4" fmla="*/ 5 w 33"/>
              <a:gd name="T5" fmla="*/ 0 h 33"/>
              <a:gd name="T6" fmla="*/ 33 w 33"/>
              <a:gd name="T7" fmla="*/ 27 h 33"/>
              <a:gd name="T8" fmla="*/ 26 w 33"/>
              <a:gd name="T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3">
                <a:moveTo>
                  <a:pt x="26" y="33"/>
                </a:moveTo>
                <a:lnTo>
                  <a:pt x="0" y="7"/>
                </a:lnTo>
                <a:lnTo>
                  <a:pt x="5" y="0"/>
                </a:lnTo>
                <a:lnTo>
                  <a:pt x="33" y="27"/>
                </a:lnTo>
                <a:lnTo>
                  <a:pt x="26" y="3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EF327F9A-5E59-4EB2-A49B-DD6AC4D4B2E8}"/>
              </a:ext>
            </a:extLst>
          </p:cNvPr>
          <p:cNvSpPr>
            <a:spLocks noEditPoints="1"/>
          </p:cNvSpPr>
          <p:nvPr/>
        </p:nvSpPr>
        <p:spPr bwMode="auto">
          <a:xfrm>
            <a:off x="9652001" y="4092576"/>
            <a:ext cx="363538" cy="363538"/>
          </a:xfrm>
          <a:custGeom>
            <a:avLst/>
            <a:gdLst>
              <a:gd name="T0" fmla="*/ 84 w 168"/>
              <a:gd name="T1" fmla="*/ 168 h 168"/>
              <a:gd name="T2" fmla="*/ 0 w 168"/>
              <a:gd name="T3" fmla="*/ 84 h 168"/>
              <a:gd name="T4" fmla="*/ 84 w 168"/>
              <a:gd name="T5" fmla="*/ 0 h 168"/>
              <a:gd name="T6" fmla="*/ 168 w 168"/>
              <a:gd name="T7" fmla="*/ 84 h 168"/>
              <a:gd name="T8" fmla="*/ 84 w 168"/>
              <a:gd name="T9" fmla="*/ 168 h 168"/>
              <a:gd name="T10" fmla="*/ 84 w 168"/>
              <a:gd name="T11" fmla="*/ 6 h 168"/>
              <a:gd name="T12" fmla="*/ 6 w 168"/>
              <a:gd name="T13" fmla="*/ 84 h 168"/>
              <a:gd name="T14" fmla="*/ 84 w 168"/>
              <a:gd name="T15" fmla="*/ 162 h 168"/>
              <a:gd name="T16" fmla="*/ 162 w 168"/>
              <a:gd name="T17" fmla="*/ 84 h 168"/>
              <a:gd name="T18" fmla="*/ 84 w 168"/>
              <a:gd name="T19" fmla="*/ 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8" h="168">
                <a:moveTo>
                  <a:pt x="84" y="168"/>
                </a:moveTo>
                <a:cubicBezTo>
                  <a:pt x="38" y="168"/>
                  <a:pt x="0" y="131"/>
                  <a:pt x="0" y="84"/>
                </a:cubicBezTo>
                <a:cubicBezTo>
                  <a:pt x="0" y="38"/>
                  <a:pt x="38" y="0"/>
                  <a:pt x="84" y="0"/>
                </a:cubicBezTo>
                <a:cubicBezTo>
                  <a:pt x="130" y="0"/>
                  <a:pt x="168" y="38"/>
                  <a:pt x="168" y="84"/>
                </a:cubicBezTo>
                <a:cubicBezTo>
                  <a:pt x="168" y="131"/>
                  <a:pt x="130" y="168"/>
                  <a:pt x="84" y="168"/>
                </a:cubicBezTo>
                <a:close/>
                <a:moveTo>
                  <a:pt x="84" y="6"/>
                </a:moveTo>
                <a:cubicBezTo>
                  <a:pt x="41" y="6"/>
                  <a:pt x="6" y="41"/>
                  <a:pt x="6" y="84"/>
                </a:cubicBezTo>
                <a:cubicBezTo>
                  <a:pt x="6" y="127"/>
                  <a:pt x="41" y="162"/>
                  <a:pt x="84" y="162"/>
                </a:cubicBezTo>
                <a:cubicBezTo>
                  <a:pt x="127" y="162"/>
                  <a:pt x="162" y="127"/>
                  <a:pt x="162" y="84"/>
                </a:cubicBezTo>
                <a:cubicBezTo>
                  <a:pt x="162" y="41"/>
                  <a:pt x="127" y="6"/>
                  <a:pt x="84" y="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4" name="Freeform 163">
            <a:extLst>
              <a:ext uri="{FF2B5EF4-FFF2-40B4-BE49-F238E27FC236}">
                <a16:creationId xmlns:a16="http://schemas.microsoft.com/office/drawing/2014/main" id="{0688CD5D-6DF8-4D06-BFE2-BEA88870BDC5}"/>
              </a:ext>
            </a:extLst>
          </p:cNvPr>
          <p:cNvSpPr>
            <a:spLocks/>
          </p:cNvSpPr>
          <p:nvPr/>
        </p:nvSpPr>
        <p:spPr bwMode="auto">
          <a:xfrm>
            <a:off x="9728201" y="4148138"/>
            <a:ext cx="114300" cy="142875"/>
          </a:xfrm>
          <a:custGeom>
            <a:avLst/>
            <a:gdLst>
              <a:gd name="T0" fmla="*/ 72 w 72"/>
              <a:gd name="T1" fmla="*/ 90 h 90"/>
              <a:gd name="T2" fmla="*/ 0 w 72"/>
              <a:gd name="T3" fmla="*/ 90 h 90"/>
              <a:gd name="T4" fmla="*/ 0 w 72"/>
              <a:gd name="T5" fmla="*/ 82 h 90"/>
              <a:gd name="T6" fmla="*/ 64 w 72"/>
              <a:gd name="T7" fmla="*/ 82 h 90"/>
              <a:gd name="T8" fmla="*/ 64 w 72"/>
              <a:gd name="T9" fmla="*/ 0 h 90"/>
              <a:gd name="T10" fmla="*/ 72 w 72"/>
              <a:gd name="T11" fmla="*/ 0 h 90"/>
              <a:gd name="T12" fmla="*/ 72 w 72"/>
              <a:gd name="T13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90">
                <a:moveTo>
                  <a:pt x="72" y="90"/>
                </a:moveTo>
                <a:lnTo>
                  <a:pt x="0" y="90"/>
                </a:lnTo>
                <a:lnTo>
                  <a:pt x="0" y="82"/>
                </a:lnTo>
                <a:lnTo>
                  <a:pt x="64" y="82"/>
                </a:lnTo>
                <a:lnTo>
                  <a:pt x="64" y="0"/>
                </a:lnTo>
                <a:lnTo>
                  <a:pt x="72" y="0"/>
                </a:lnTo>
                <a:lnTo>
                  <a:pt x="72" y="9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65" name="组合 164">
            <a:extLst>
              <a:ext uri="{FF2B5EF4-FFF2-40B4-BE49-F238E27FC236}">
                <a16:creationId xmlns:a16="http://schemas.microsoft.com/office/drawing/2014/main" id="{140B90D6-F3B5-4798-B7B3-B4D826E7D4F9}"/>
              </a:ext>
            </a:extLst>
          </p:cNvPr>
          <p:cNvGrpSpPr/>
          <p:nvPr/>
        </p:nvGrpSpPr>
        <p:grpSpPr>
          <a:xfrm>
            <a:off x="8834438" y="4057651"/>
            <a:ext cx="357188" cy="395288"/>
            <a:chOff x="8834438" y="4057651"/>
            <a:chExt cx="357188" cy="395288"/>
          </a:xfrm>
          <a:solidFill>
            <a:srgbClr val="592929"/>
          </a:solidFill>
        </p:grpSpPr>
        <p:sp>
          <p:nvSpPr>
            <p:cNvPr id="166" name="Freeform 164">
              <a:extLst>
                <a:ext uri="{FF2B5EF4-FFF2-40B4-BE49-F238E27FC236}">
                  <a16:creationId xmlns:a16="http://schemas.microsoft.com/office/drawing/2014/main" id="{C160DDC5-A75D-4108-82A8-D4785E40D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4438" y="4095751"/>
              <a:ext cx="357188" cy="357188"/>
            </a:xfrm>
            <a:custGeom>
              <a:avLst/>
              <a:gdLst>
                <a:gd name="T0" fmla="*/ 83 w 165"/>
                <a:gd name="T1" fmla="*/ 165 h 165"/>
                <a:gd name="T2" fmla="*/ 0 w 165"/>
                <a:gd name="T3" fmla="*/ 82 h 165"/>
                <a:gd name="T4" fmla="*/ 6 w 165"/>
                <a:gd name="T5" fmla="*/ 82 h 165"/>
                <a:gd name="T6" fmla="*/ 83 w 165"/>
                <a:gd name="T7" fmla="*/ 159 h 165"/>
                <a:gd name="T8" fmla="*/ 159 w 165"/>
                <a:gd name="T9" fmla="*/ 82 h 165"/>
                <a:gd name="T10" fmla="*/ 83 w 165"/>
                <a:gd name="T11" fmla="*/ 6 h 165"/>
                <a:gd name="T12" fmla="*/ 83 w 165"/>
                <a:gd name="T13" fmla="*/ 0 h 165"/>
                <a:gd name="T14" fmla="*/ 165 w 165"/>
                <a:gd name="T15" fmla="*/ 82 h 165"/>
                <a:gd name="T16" fmla="*/ 83 w 165"/>
                <a:gd name="T1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65">
                  <a:moveTo>
                    <a:pt x="83" y="165"/>
                  </a:moveTo>
                  <a:cubicBezTo>
                    <a:pt x="37" y="165"/>
                    <a:pt x="0" y="128"/>
                    <a:pt x="0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124"/>
                    <a:pt x="41" y="159"/>
                    <a:pt x="83" y="159"/>
                  </a:cubicBezTo>
                  <a:cubicBezTo>
                    <a:pt x="125" y="159"/>
                    <a:pt x="159" y="124"/>
                    <a:pt x="159" y="82"/>
                  </a:cubicBezTo>
                  <a:cubicBezTo>
                    <a:pt x="159" y="40"/>
                    <a:pt x="125" y="6"/>
                    <a:pt x="83" y="6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128" y="0"/>
                    <a:pt x="165" y="37"/>
                    <a:pt x="165" y="82"/>
                  </a:cubicBezTo>
                  <a:cubicBezTo>
                    <a:pt x="165" y="128"/>
                    <a:pt x="128" y="165"/>
                    <a:pt x="83" y="1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67" name="Freeform 165">
              <a:extLst>
                <a:ext uri="{FF2B5EF4-FFF2-40B4-BE49-F238E27FC236}">
                  <a16:creationId xmlns:a16="http://schemas.microsoft.com/office/drawing/2014/main" id="{150F5382-6DC7-49FF-87B1-B09B2B2F1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4451" y="4057651"/>
              <a:ext cx="79375" cy="93663"/>
            </a:xfrm>
            <a:custGeom>
              <a:avLst/>
              <a:gdLst>
                <a:gd name="T0" fmla="*/ 50 w 50"/>
                <a:gd name="T1" fmla="*/ 59 h 59"/>
                <a:gd name="T2" fmla="*/ 0 w 50"/>
                <a:gd name="T3" fmla="*/ 30 h 59"/>
                <a:gd name="T4" fmla="*/ 50 w 50"/>
                <a:gd name="T5" fmla="*/ 0 h 59"/>
                <a:gd name="T6" fmla="*/ 50 w 50"/>
                <a:gd name="T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50" y="59"/>
                  </a:moveTo>
                  <a:lnTo>
                    <a:pt x="0" y="30"/>
                  </a:lnTo>
                  <a:lnTo>
                    <a:pt x="50" y="0"/>
                  </a:lnTo>
                  <a:lnTo>
                    <a:pt x="50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68" name="Freeform 166">
              <a:extLst>
                <a:ext uri="{FF2B5EF4-FFF2-40B4-BE49-F238E27FC236}">
                  <a16:creationId xmlns:a16="http://schemas.microsoft.com/office/drawing/2014/main" id="{F2AB92C4-DB0B-4B1A-A0D9-68153EA50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9538" y="4194176"/>
              <a:ext cx="90488" cy="173038"/>
            </a:xfrm>
            <a:custGeom>
              <a:avLst/>
              <a:gdLst>
                <a:gd name="T0" fmla="*/ 52 w 57"/>
                <a:gd name="T1" fmla="*/ 109 h 109"/>
                <a:gd name="T2" fmla="*/ 0 w 57"/>
                <a:gd name="T3" fmla="*/ 58 h 109"/>
                <a:gd name="T4" fmla="*/ 0 w 57"/>
                <a:gd name="T5" fmla="*/ 0 h 109"/>
                <a:gd name="T6" fmla="*/ 8 w 57"/>
                <a:gd name="T7" fmla="*/ 0 h 109"/>
                <a:gd name="T8" fmla="*/ 8 w 57"/>
                <a:gd name="T9" fmla="*/ 56 h 109"/>
                <a:gd name="T10" fmla="*/ 57 w 57"/>
                <a:gd name="T11" fmla="*/ 103 h 109"/>
                <a:gd name="T12" fmla="*/ 52 w 57"/>
                <a:gd name="T1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09">
                  <a:moveTo>
                    <a:pt x="52" y="109"/>
                  </a:moveTo>
                  <a:lnTo>
                    <a:pt x="0" y="58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56"/>
                  </a:lnTo>
                  <a:lnTo>
                    <a:pt x="57" y="103"/>
                  </a:lnTo>
                  <a:lnTo>
                    <a:pt x="52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69" name="Freeform 167">
            <a:extLst>
              <a:ext uri="{FF2B5EF4-FFF2-40B4-BE49-F238E27FC236}">
                <a16:creationId xmlns:a16="http://schemas.microsoft.com/office/drawing/2014/main" id="{1FF53AE5-9C71-4241-A58A-9B610D3639D6}"/>
              </a:ext>
            </a:extLst>
          </p:cNvPr>
          <p:cNvSpPr>
            <a:spLocks noEditPoints="1"/>
          </p:cNvSpPr>
          <p:nvPr/>
        </p:nvSpPr>
        <p:spPr bwMode="auto">
          <a:xfrm>
            <a:off x="7983538" y="4057651"/>
            <a:ext cx="395288" cy="398463"/>
          </a:xfrm>
          <a:custGeom>
            <a:avLst/>
            <a:gdLst>
              <a:gd name="T0" fmla="*/ 91 w 183"/>
              <a:gd name="T1" fmla="*/ 184 h 184"/>
              <a:gd name="T2" fmla="*/ 27 w 183"/>
              <a:gd name="T3" fmla="*/ 157 h 184"/>
              <a:gd name="T4" fmla="*/ 0 w 183"/>
              <a:gd name="T5" fmla="*/ 92 h 184"/>
              <a:gd name="T6" fmla="*/ 27 w 183"/>
              <a:gd name="T7" fmla="*/ 27 h 184"/>
              <a:gd name="T8" fmla="*/ 91 w 183"/>
              <a:gd name="T9" fmla="*/ 0 h 184"/>
              <a:gd name="T10" fmla="*/ 156 w 183"/>
              <a:gd name="T11" fmla="*/ 27 h 184"/>
              <a:gd name="T12" fmla="*/ 183 w 183"/>
              <a:gd name="T13" fmla="*/ 92 h 184"/>
              <a:gd name="T14" fmla="*/ 156 w 183"/>
              <a:gd name="T15" fmla="*/ 157 h 184"/>
              <a:gd name="T16" fmla="*/ 91 w 183"/>
              <a:gd name="T17" fmla="*/ 184 h 184"/>
              <a:gd name="T18" fmla="*/ 91 w 183"/>
              <a:gd name="T19" fmla="*/ 6 h 184"/>
              <a:gd name="T20" fmla="*/ 31 w 183"/>
              <a:gd name="T21" fmla="*/ 31 h 184"/>
              <a:gd name="T22" fmla="*/ 6 w 183"/>
              <a:gd name="T23" fmla="*/ 92 h 184"/>
              <a:gd name="T24" fmla="*/ 31 w 183"/>
              <a:gd name="T25" fmla="*/ 152 h 184"/>
              <a:gd name="T26" fmla="*/ 91 w 183"/>
              <a:gd name="T27" fmla="*/ 177 h 184"/>
              <a:gd name="T28" fmla="*/ 152 w 183"/>
              <a:gd name="T29" fmla="*/ 152 h 184"/>
              <a:gd name="T30" fmla="*/ 177 w 183"/>
              <a:gd name="T31" fmla="*/ 92 h 184"/>
              <a:gd name="T32" fmla="*/ 152 w 183"/>
              <a:gd name="T33" fmla="*/ 31 h 184"/>
              <a:gd name="T34" fmla="*/ 91 w 183"/>
              <a:gd name="T35" fmla="*/ 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83" h="184">
                <a:moveTo>
                  <a:pt x="91" y="184"/>
                </a:moveTo>
                <a:cubicBezTo>
                  <a:pt x="67" y="184"/>
                  <a:pt x="44" y="174"/>
                  <a:pt x="27" y="157"/>
                </a:cubicBezTo>
                <a:cubicBezTo>
                  <a:pt x="9" y="139"/>
                  <a:pt x="0" y="116"/>
                  <a:pt x="0" y="92"/>
                </a:cubicBezTo>
                <a:cubicBezTo>
                  <a:pt x="0" y="67"/>
                  <a:pt x="9" y="44"/>
                  <a:pt x="27" y="27"/>
                </a:cubicBezTo>
                <a:cubicBezTo>
                  <a:pt x="44" y="9"/>
                  <a:pt x="67" y="0"/>
                  <a:pt x="91" y="0"/>
                </a:cubicBezTo>
                <a:cubicBezTo>
                  <a:pt x="116" y="0"/>
                  <a:pt x="139" y="9"/>
                  <a:pt x="156" y="27"/>
                </a:cubicBezTo>
                <a:cubicBezTo>
                  <a:pt x="174" y="44"/>
                  <a:pt x="183" y="67"/>
                  <a:pt x="183" y="92"/>
                </a:cubicBezTo>
                <a:cubicBezTo>
                  <a:pt x="183" y="116"/>
                  <a:pt x="174" y="139"/>
                  <a:pt x="156" y="157"/>
                </a:cubicBezTo>
                <a:cubicBezTo>
                  <a:pt x="139" y="174"/>
                  <a:pt x="116" y="184"/>
                  <a:pt x="91" y="184"/>
                </a:cubicBezTo>
                <a:close/>
                <a:moveTo>
                  <a:pt x="91" y="6"/>
                </a:moveTo>
                <a:cubicBezTo>
                  <a:pt x="69" y="6"/>
                  <a:pt x="47" y="15"/>
                  <a:pt x="31" y="31"/>
                </a:cubicBezTo>
                <a:cubicBezTo>
                  <a:pt x="15" y="48"/>
                  <a:pt x="6" y="69"/>
                  <a:pt x="6" y="92"/>
                </a:cubicBezTo>
                <a:cubicBezTo>
                  <a:pt x="6" y="114"/>
                  <a:pt x="15" y="136"/>
                  <a:pt x="31" y="152"/>
                </a:cubicBezTo>
                <a:cubicBezTo>
                  <a:pt x="47" y="168"/>
                  <a:pt x="69" y="177"/>
                  <a:pt x="91" y="177"/>
                </a:cubicBezTo>
                <a:cubicBezTo>
                  <a:pt x="114" y="177"/>
                  <a:pt x="136" y="168"/>
                  <a:pt x="152" y="152"/>
                </a:cubicBezTo>
                <a:cubicBezTo>
                  <a:pt x="168" y="136"/>
                  <a:pt x="177" y="114"/>
                  <a:pt x="177" y="92"/>
                </a:cubicBezTo>
                <a:cubicBezTo>
                  <a:pt x="177" y="69"/>
                  <a:pt x="168" y="48"/>
                  <a:pt x="152" y="31"/>
                </a:cubicBezTo>
                <a:cubicBezTo>
                  <a:pt x="136" y="15"/>
                  <a:pt x="114" y="6"/>
                  <a:pt x="91" y="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0" name="Freeform 168">
            <a:extLst>
              <a:ext uri="{FF2B5EF4-FFF2-40B4-BE49-F238E27FC236}">
                <a16:creationId xmlns:a16="http://schemas.microsoft.com/office/drawing/2014/main" id="{5DCEA6EF-AB0D-4B42-B141-9F2EE9A44341}"/>
              </a:ext>
            </a:extLst>
          </p:cNvPr>
          <p:cNvSpPr>
            <a:spLocks/>
          </p:cNvSpPr>
          <p:nvPr/>
        </p:nvSpPr>
        <p:spPr bwMode="auto">
          <a:xfrm>
            <a:off x="8040688" y="4116388"/>
            <a:ext cx="279400" cy="280988"/>
          </a:xfrm>
          <a:custGeom>
            <a:avLst/>
            <a:gdLst>
              <a:gd name="T0" fmla="*/ 171 w 176"/>
              <a:gd name="T1" fmla="*/ 177 h 177"/>
              <a:gd name="T2" fmla="*/ 0 w 176"/>
              <a:gd name="T3" fmla="*/ 5 h 177"/>
              <a:gd name="T4" fmla="*/ 6 w 176"/>
              <a:gd name="T5" fmla="*/ 0 h 177"/>
              <a:gd name="T6" fmla="*/ 176 w 176"/>
              <a:gd name="T7" fmla="*/ 170 h 177"/>
              <a:gd name="T8" fmla="*/ 171 w 176"/>
              <a:gd name="T9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6" h="177">
                <a:moveTo>
                  <a:pt x="171" y="177"/>
                </a:moveTo>
                <a:lnTo>
                  <a:pt x="0" y="5"/>
                </a:lnTo>
                <a:lnTo>
                  <a:pt x="6" y="0"/>
                </a:lnTo>
                <a:lnTo>
                  <a:pt x="176" y="170"/>
                </a:lnTo>
                <a:lnTo>
                  <a:pt x="171" y="177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1" name="Freeform 169">
            <a:extLst>
              <a:ext uri="{FF2B5EF4-FFF2-40B4-BE49-F238E27FC236}">
                <a16:creationId xmlns:a16="http://schemas.microsoft.com/office/drawing/2014/main" id="{64FA6EC3-A2E9-4AEB-80BF-B99288B30920}"/>
              </a:ext>
            </a:extLst>
          </p:cNvPr>
          <p:cNvSpPr>
            <a:spLocks noEditPoints="1"/>
          </p:cNvSpPr>
          <p:nvPr/>
        </p:nvSpPr>
        <p:spPr bwMode="auto">
          <a:xfrm>
            <a:off x="3006726" y="4148138"/>
            <a:ext cx="384175" cy="236538"/>
          </a:xfrm>
          <a:custGeom>
            <a:avLst/>
            <a:gdLst>
              <a:gd name="T0" fmla="*/ 89 w 178"/>
              <a:gd name="T1" fmla="*/ 109 h 109"/>
              <a:gd name="T2" fmla="*/ 1 w 178"/>
              <a:gd name="T3" fmla="*/ 56 h 109"/>
              <a:gd name="T4" fmla="*/ 0 w 178"/>
              <a:gd name="T5" fmla="*/ 55 h 109"/>
              <a:gd name="T6" fmla="*/ 1 w 178"/>
              <a:gd name="T7" fmla="*/ 53 h 109"/>
              <a:gd name="T8" fmla="*/ 89 w 178"/>
              <a:gd name="T9" fmla="*/ 0 h 109"/>
              <a:gd name="T10" fmla="*/ 177 w 178"/>
              <a:gd name="T11" fmla="*/ 53 h 109"/>
              <a:gd name="T12" fmla="*/ 178 w 178"/>
              <a:gd name="T13" fmla="*/ 55 h 109"/>
              <a:gd name="T14" fmla="*/ 177 w 178"/>
              <a:gd name="T15" fmla="*/ 56 h 109"/>
              <a:gd name="T16" fmla="*/ 89 w 178"/>
              <a:gd name="T17" fmla="*/ 109 h 109"/>
              <a:gd name="T18" fmla="*/ 7 w 178"/>
              <a:gd name="T19" fmla="*/ 55 h 109"/>
              <a:gd name="T20" fmla="*/ 89 w 178"/>
              <a:gd name="T21" fmla="*/ 103 h 109"/>
              <a:gd name="T22" fmla="*/ 172 w 178"/>
              <a:gd name="T23" fmla="*/ 55 h 109"/>
              <a:gd name="T24" fmla="*/ 89 w 178"/>
              <a:gd name="T25" fmla="*/ 6 h 109"/>
              <a:gd name="T26" fmla="*/ 7 w 178"/>
              <a:gd name="T27" fmla="*/ 5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8" h="109">
                <a:moveTo>
                  <a:pt x="89" y="109"/>
                </a:moveTo>
                <a:cubicBezTo>
                  <a:pt x="41" y="109"/>
                  <a:pt x="3" y="58"/>
                  <a:pt x="1" y="56"/>
                </a:cubicBezTo>
                <a:cubicBezTo>
                  <a:pt x="0" y="55"/>
                  <a:pt x="0" y="55"/>
                  <a:pt x="0" y="55"/>
                </a:cubicBezTo>
                <a:cubicBezTo>
                  <a:pt x="1" y="53"/>
                  <a:pt x="1" y="53"/>
                  <a:pt x="1" y="53"/>
                </a:cubicBezTo>
                <a:cubicBezTo>
                  <a:pt x="3" y="51"/>
                  <a:pt x="41" y="0"/>
                  <a:pt x="89" y="0"/>
                </a:cubicBezTo>
                <a:cubicBezTo>
                  <a:pt x="137" y="0"/>
                  <a:pt x="176" y="51"/>
                  <a:pt x="177" y="53"/>
                </a:cubicBezTo>
                <a:cubicBezTo>
                  <a:pt x="178" y="55"/>
                  <a:pt x="178" y="55"/>
                  <a:pt x="178" y="55"/>
                </a:cubicBezTo>
                <a:cubicBezTo>
                  <a:pt x="177" y="56"/>
                  <a:pt x="177" y="56"/>
                  <a:pt x="177" y="56"/>
                </a:cubicBezTo>
                <a:cubicBezTo>
                  <a:pt x="176" y="58"/>
                  <a:pt x="137" y="109"/>
                  <a:pt x="89" y="109"/>
                </a:cubicBezTo>
                <a:close/>
                <a:moveTo>
                  <a:pt x="7" y="55"/>
                </a:moveTo>
                <a:cubicBezTo>
                  <a:pt x="14" y="63"/>
                  <a:pt x="49" y="103"/>
                  <a:pt x="89" y="103"/>
                </a:cubicBezTo>
                <a:cubicBezTo>
                  <a:pt x="130" y="103"/>
                  <a:pt x="165" y="63"/>
                  <a:pt x="172" y="55"/>
                </a:cubicBezTo>
                <a:cubicBezTo>
                  <a:pt x="165" y="46"/>
                  <a:pt x="130" y="6"/>
                  <a:pt x="89" y="6"/>
                </a:cubicBezTo>
                <a:cubicBezTo>
                  <a:pt x="49" y="6"/>
                  <a:pt x="14" y="46"/>
                  <a:pt x="7" y="55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2" name="Freeform 170">
            <a:extLst>
              <a:ext uri="{FF2B5EF4-FFF2-40B4-BE49-F238E27FC236}">
                <a16:creationId xmlns:a16="http://schemas.microsoft.com/office/drawing/2014/main" id="{EBA3B231-8EF3-415C-89CB-4CBDDB9D982C}"/>
              </a:ext>
            </a:extLst>
          </p:cNvPr>
          <p:cNvSpPr>
            <a:spLocks noEditPoints="1"/>
          </p:cNvSpPr>
          <p:nvPr/>
        </p:nvSpPr>
        <p:spPr bwMode="auto">
          <a:xfrm>
            <a:off x="3113088" y="4178301"/>
            <a:ext cx="174625" cy="176213"/>
          </a:xfrm>
          <a:custGeom>
            <a:avLst/>
            <a:gdLst>
              <a:gd name="T0" fmla="*/ 40 w 81"/>
              <a:gd name="T1" fmla="*/ 81 h 81"/>
              <a:gd name="T2" fmla="*/ 0 w 81"/>
              <a:gd name="T3" fmla="*/ 41 h 81"/>
              <a:gd name="T4" fmla="*/ 40 w 81"/>
              <a:gd name="T5" fmla="*/ 0 h 81"/>
              <a:gd name="T6" fmla="*/ 81 w 81"/>
              <a:gd name="T7" fmla="*/ 41 h 81"/>
              <a:gd name="T8" fmla="*/ 40 w 81"/>
              <a:gd name="T9" fmla="*/ 81 h 81"/>
              <a:gd name="T10" fmla="*/ 40 w 81"/>
              <a:gd name="T11" fmla="*/ 6 h 81"/>
              <a:gd name="T12" fmla="*/ 5 w 81"/>
              <a:gd name="T13" fmla="*/ 41 h 81"/>
              <a:gd name="T14" fmla="*/ 40 w 81"/>
              <a:gd name="T15" fmla="*/ 76 h 81"/>
              <a:gd name="T16" fmla="*/ 75 w 81"/>
              <a:gd name="T17" fmla="*/ 41 h 81"/>
              <a:gd name="T18" fmla="*/ 40 w 81"/>
              <a:gd name="T19" fmla="*/ 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" h="81">
                <a:moveTo>
                  <a:pt x="40" y="81"/>
                </a:moveTo>
                <a:cubicBezTo>
                  <a:pt x="18" y="81"/>
                  <a:pt x="0" y="63"/>
                  <a:pt x="0" y="41"/>
                </a:cubicBezTo>
                <a:cubicBezTo>
                  <a:pt x="0" y="18"/>
                  <a:pt x="18" y="0"/>
                  <a:pt x="40" y="0"/>
                </a:cubicBezTo>
                <a:cubicBezTo>
                  <a:pt x="63" y="0"/>
                  <a:pt x="81" y="18"/>
                  <a:pt x="81" y="41"/>
                </a:cubicBezTo>
                <a:cubicBezTo>
                  <a:pt x="81" y="63"/>
                  <a:pt x="63" y="81"/>
                  <a:pt x="40" y="81"/>
                </a:cubicBezTo>
                <a:close/>
                <a:moveTo>
                  <a:pt x="40" y="6"/>
                </a:moveTo>
                <a:cubicBezTo>
                  <a:pt x="21" y="6"/>
                  <a:pt x="5" y="21"/>
                  <a:pt x="5" y="41"/>
                </a:cubicBezTo>
                <a:cubicBezTo>
                  <a:pt x="5" y="60"/>
                  <a:pt x="21" y="76"/>
                  <a:pt x="40" y="76"/>
                </a:cubicBezTo>
                <a:cubicBezTo>
                  <a:pt x="60" y="76"/>
                  <a:pt x="75" y="60"/>
                  <a:pt x="75" y="41"/>
                </a:cubicBezTo>
                <a:cubicBezTo>
                  <a:pt x="75" y="21"/>
                  <a:pt x="60" y="6"/>
                  <a:pt x="40" y="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3" name="Freeform 171">
            <a:extLst>
              <a:ext uri="{FF2B5EF4-FFF2-40B4-BE49-F238E27FC236}">
                <a16:creationId xmlns:a16="http://schemas.microsoft.com/office/drawing/2014/main" id="{0C0A238E-D132-4D36-B208-BC2F5ECB88DF}"/>
              </a:ext>
            </a:extLst>
          </p:cNvPr>
          <p:cNvSpPr>
            <a:spLocks/>
          </p:cNvSpPr>
          <p:nvPr/>
        </p:nvSpPr>
        <p:spPr bwMode="auto">
          <a:xfrm>
            <a:off x="3871913" y="4246563"/>
            <a:ext cx="303213" cy="206375"/>
          </a:xfrm>
          <a:custGeom>
            <a:avLst/>
            <a:gdLst>
              <a:gd name="T0" fmla="*/ 191 w 191"/>
              <a:gd name="T1" fmla="*/ 130 h 130"/>
              <a:gd name="T2" fmla="*/ 0 w 191"/>
              <a:gd name="T3" fmla="*/ 130 h 130"/>
              <a:gd name="T4" fmla="*/ 0 w 191"/>
              <a:gd name="T5" fmla="*/ 0 h 130"/>
              <a:gd name="T6" fmla="*/ 9 w 191"/>
              <a:gd name="T7" fmla="*/ 0 h 130"/>
              <a:gd name="T8" fmla="*/ 9 w 191"/>
              <a:gd name="T9" fmla="*/ 121 h 130"/>
              <a:gd name="T10" fmla="*/ 182 w 191"/>
              <a:gd name="T11" fmla="*/ 121 h 130"/>
              <a:gd name="T12" fmla="*/ 182 w 191"/>
              <a:gd name="T13" fmla="*/ 0 h 130"/>
              <a:gd name="T14" fmla="*/ 191 w 191"/>
              <a:gd name="T15" fmla="*/ 0 h 130"/>
              <a:gd name="T16" fmla="*/ 191 w 191"/>
              <a:gd name="T17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1" h="130">
                <a:moveTo>
                  <a:pt x="191" y="130"/>
                </a:moveTo>
                <a:lnTo>
                  <a:pt x="0" y="130"/>
                </a:lnTo>
                <a:lnTo>
                  <a:pt x="0" y="0"/>
                </a:lnTo>
                <a:lnTo>
                  <a:pt x="9" y="0"/>
                </a:lnTo>
                <a:lnTo>
                  <a:pt x="9" y="121"/>
                </a:lnTo>
                <a:lnTo>
                  <a:pt x="182" y="121"/>
                </a:lnTo>
                <a:lnTo>
                  <a:pt x="182" y="0"/>
                </a:lnTo>
                <a:lnTo>
                  <a:pt x="191" y="0"/>
                </a:lnTo>
                <a:lnTo>
                  <a:pt x="191" y="13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4" name="Freeform 172">
            <a:extLst>
              <a:ext uri="{FF2B5EF4-FFF2-40B4-BE49-F238E27FC236}">
                <a16:creationId xmlns:a16="http://schemas.microsoft.com/office/drawing/2014/main" id="{A08D6CE3-C75E-4D99-B838-D0FF2D093759}"/>
              </a:ext>
            </a:extLst>
          </p:cNvPr>
          <p:cNvSpPr>
            <a:spLocks/>
          </p:cNvSpPr>
          <p:nvPr/>
        </p:nvSpPr>
        <p:spPr bwMode="auto">
          <a:xfrm>
            <a:off x="3824288" y="4056063"/>
            <a:ext cx="398463" cy="204788"/>
          </a:xfrm>
          <a:custGeom>
            <a:avLst/>
            <a:gdLst>
              <a:gd name="T0" fmla="*/ 7 w 251"/>
              <a:gd name="T1" fmla="*/ 129 h 129"/>
              <a:gd name="T2" fmla="*/ 0 w 251"/>
              <a:gd name="T3" fmla="*/ 124 h 129"/>
              <a:gd name="T4" fmla="*/ 125 w 251"/>
              <a:gd name="T5" fmla="*/ 0 h 129"/>
              <a:gd name="T6" fmla="*/ 251 w 251"/>
              <a:gd name="T7" fmla="*/ 124 h 129"/>
              <a:gd name="T8" fmla="*/ 245 w 251"/>
              <a:gd name="T9" fmla="*/ 129 h 129"/>
              <a:gd name="T10" fmla="*/ 125 w 251"/>
              <a:gd name="T11" fmla="*/ 12 h 129"/>
              <a:gd name="T12" fmla="*/ 7 w 251"/>
              <a:gd name="T13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1" h="129">
                <a:moveTo>
                  <a:pt x="7" y="129"/>
                </a:moveTo>
                <a:lnTo>
                  <a:pt x="0" y="124"/>
                </a:lnTo>
                <a:lnTo>
                  <a:pt x="125" y="0"/>
                </a:lnTo>
                <a:lnTo>
                  <a:pt x="251" y="124"/>
                </a:lnTo>
                <a:lnTo>
                  <a:pt x="245" y="129"/>
                </a:lnTo>
                <a:lnTo>
                  <a:pt x="125" y="12"/>
                </a:lnTo>
                <a:lnTo>
                  <a:pt x="7" y="12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5" name="Freeform 173">
            <a:extLst>
              <a:ext uri="{FF2B5EF4-FFF2-40B4-BE49-F238E27FC236}">
                <a16:creationId xmlns:a16="http://schemas.microsoft.com/office/drawing/2014/main" id="{CFC6A176-F318-4695-8C5E-6C29A54FAC2F}"/>
              </a:ext>
            </a:extLst>
          </p:cNvPr>
          <p:cNvSpPr>
            <a:spLocks/>
          </p:cNvSpPr>
          <p:nvPr/>
        </p:nvSpPr>
        <p:spPr bwMode="auto">
          <a:xfrm>
            <a:off x="3962401" y="4265613"/>
            <a:ext cx="120650" cy="180975"/>
          </a:xfrm>
          <a:custGeom>
            <a:avLst/>
            <a:gdLst>
              <a:gd name="T0" fmla="*/ 56 w 56"/>
              <a:gd name="T1" fmla="*/ 84 h 84"/>
              <a:gd name="T2" fmla="*/ 50 w 56"/>
              <a:gd name="T3" fmla="*/ 84 h 84"/>
              <a:gd name="T4" fmla="*/ 50 w 56"/>
              <a:gd name="T5" fmla="*/ 14 h 84"/>
              <a:gd name="T6" fmla="*/ 42 w 56"/>
              <a:gd name="T7" fmla="*/ 6 h 84"/>
              <a:gd name="T8" fmla="*/ 14 w 56"/>
              <a:gd name="T9" fmla="*/ 6 h 84"/>
              <a:gd name="T10" fmla="*/ 6 w 56"/>
              <a:gd name="T11" fmla="*/ 14 h 84"/>
              <a:gd name="T12" fmla="*/ 6 w 56"/>
              <a:gd name="T13" fmla="*/ 84 h 84"/>
              <a:gd name="T14" fmla="*/ 0 w 56"/>
              <a:gd name="T15" fmla="*/ 84 h 84"/>
              <a:gd name="T16" fmla="*/ 0 w 56"/>
              <a:gd name="T17" fmla="*/ 14 h 84"/>
              <a:gd name="T18" fmla="*/ 14 w 56"/>
              <a:gd name="T19" fmla="*/ 0 h 84"/>
              <a:gd name="T20" fmla="*/ 42 w 56"/>
              <a:gd name="T21" fmla="*/ 0 h 84"/>
              <a:gd name="T22" fmla="*/ 56 w 56"/>
              <a:gd name="T23" fmla="*/ 14 h 84"/>
              <a:gd name="T24" fmla="*/ 56 w 56"/>
              <a:gd name="T25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" h="84">
                <a:moveTo>
                  <a:pt x="56" y="84"/>
                </a:moveTo>
                <a:cubicBezTo>
                  <a:pt x="50" y="84"/>
                  <a:pt x="50" y="84"/>
                  <a:pt x="50" y="8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0"/>
                  <a:pt x="47" y="6"/>
                  <a:pt x="42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0" y="6"/>
                  <a:pt x="6" y="10"/>
                  <a:pt x="6" y="14"/>
                </a:cubicBezTo>
                <a:cubicBezTo>
                  <a:pt x="6" y="84"/>
                  <a:pt x="6" y="84"/>
                  <a:pt x="6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50" y="0"/>
                  <a:pt x="56" y="6"/>
                  <a:pt x="56" y="14"/>
                </a:cubicBezTo>
                <a:lnTo>
                  <a:pt x="56" y="8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6" name="Freeform 174">
            <a:extLst>
              <a:ext uri="{FF2B5EF4-FFF2-40B4-BE49-F238E27FC236}">
                <a16:creationId xmlns:a16="http://schemas.microsoft.com/office/drawing/2014/main" id="{5D2B82B2-6200-4E18-B645-FFFE19F560F3}"/>
              </a:ext>
            </a:extLst>
          </p:cNvPr>
          <p:cNvSpPr>
            <a:spLocks/>
          </p:cNvSpPr>
          <p:nvPr/>
        </p:nvSpPr>
        <p:spPr bwMode="auto">
          <a:xfrm>
            <a:off x="4805363" y="4313238"/>
            <a:ext cx="71438" cy="71438"/>
          </a:xfrm>
          <a:custGeom>
            <a:avLst/>
            <a:gdLst>
              <a:gd name="T0" fmla="*/ 39 w 45"/>
              <a:gd name="T1" fmla="*/ 45 h 45"/>
              <a:gd name="T2" fmla="*/ 0 w 45"/>
              <a:gd name="T3" fmla="*/ 5 h 45"/>
              <a:gd name="T4" fmla="*/ 6 w 45"/>
              <a:gd name="T5" fmla="*/ 0 h 45"/>
              <a:gd name="T6" fmla="*/ 45 w 45"/>
              <a:gd name="T7" fmla="*/ 38 h 45"/>
              <a:gd name="T8" fmla="*/ 39 w 45"/>
              <a:gd name="T9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39" y="45"/>
                </a:moveTo>
                <a:lnTo>
                  <a:pt x="0" y="5"/>
                </a:lnTo>
                <a:lnTo>
                  <a:pt x="6" y="0"/>
                </a:lnTo>
                <a:lnTo>
                  <a:pt x="45" y="38"/>
                </a:lnTo>
                <a:lnTo>
                  <a:pt x="39" y="45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7" name="Freeform 175">
            <a:extLst>
              <a:ext uri="{FF2B5EF4-FFF2-40B4-BE49-F238E27FC236}">
                <a16:creationId xmlns:a16="http://schemas.microsoft.com/office/drawing/2014/main" id="{AC72E161-CDCA-49B1-AEF1-DF0548C4F904}"/>
              </a:ext>
            </a:extLst>
          </p:cNvPr>
          <p:cNvSpPr>
            <a:spLocks noEditPoints="1"/>
          </p:cNvSpPr>
          <p:nvPr/>
        </p:nvSpPr>
        <p:spPr bwMode="auto">
          <a:xfrm>
            <a:off x="4743451" y="4167188"/>
            <a:ext cx="58738" cy="57150"/>
          </a:xfrm>
          <a:custGeom>
            <a:avLst/>
            <a:gdLst>
              <a:gd name="T0" fmla="*/ 14 w 27"/>
              <a:gd name="T1" fmla="*/ 26 h 26"/>
              <a:gd name="T2" fmla="*/ 0 w 27"/>
              <a:gd name="T3" fmla="*/ 13 h 26"/>
              <a:gd name="T4" fmla="*/ 14 w 27"/>
              <a:gd name="T5" fmla="*/ 0 h 26"/>
              <a:gd name="T6" fmla="*/ 27 w 27"/>
              <a:gd name="T7" fmla="*/ 13 h 26"/>
              <a:gd name="T8" fmla="*/ 14 w 27"/>
              <a:gd name="T9" fmla="*/ 26 h 26"/>
              <a:gd name="T10" fmla="*/ 14 w 27"/>
              <a:gd name="T11" fmla="*/ 6 h 26"/>
              <a:gd name="T12" fmla="*/ 7 w 27"/>
              <a:gd name="T13" fmla="*/ 13 h 26"/>
              <a:gd name="T14" fmla="*/ 14 w 27"/>
              <a:gd name="T15" fmla="*/ 20 h 26"/>
              <a:gd name="T16" fmla="*/ 21 w 27"/>
              <a:gd name="T17" fmla="*/ 13 h 26"/>
              <a:gd name="T18" fmla="*/ 14 w 27"/>
              <a:gd name="T19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26">
                <a:moveTo>
                  <a:pt x="14" y="26"/>
                </a:move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4" y="0"/>
                </a:cubicBezTo>
                <a:cubicBezTo>
                  <a:pt x="21" y="0"/>
                  <a:pt x="27" y="6"/>
                  <a:pt x="27" y="13"/>
                </a:cubicBezTo>
                <a:cubicBezTo>
                  <a:pt x="27" y="20"/>
                  <a:pt x="21" y="26"/>
                  <a:pt x="14" y="26"/>
                </a:cubicBezTo>
                <a:close/>
                <a:moveTo>
                  <a:pt x="14" y="6"/>
                </a:moveTo>
                <a:cubicBezTo>
                  <a:pt x="10" y="6"/>
                  <a:pt x="7" y="9"/>
                  <a:pt x="7" y="13"/>
                </a:cubicBezTo>
                <a:cubicBezTo>
                  <a:pt x="7" y="17"/>
                  <a:pt x="10" y="20"/>
                  <a:pt x="14" y="20"/>
                </a:cubicBezTo>
                <a:cubicBezTo>
                  <a:pt x="17" y="20"/>
                  <a:pt x="21" y="17"/>
                  <a:pt x="21" y="13"/>
                </a:cubicBezTo>
                <a:cubicBezTo>
                  <a:pt x="21" y="9"/>
                  <a:pt x="17" y="6"/>
                  <a:pt x="14" y="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8" name="Rectangle 176">
            <a:extLst>
              <a:ext uri="{FF2B5EF4-FFF2-40B4-BE49-F238E27FC236}">
                <a16:creationId xmlns:a16="http://schemas.microsoft.com/office/drawing/2014/main" id="{665477EC-F9CE-448A-9A8C-C5D9D1BE4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4362451"/>
            <a:ext cx="14288" cy="39688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9" name="Rectangle 177">
            <a:extLst>
              <a:ext uri="{FF2B5EF4-FFF2-40B4-BE49-F238E27FC236}">
                <a16:creationId xmlns:a16="http://schemas.microsoft.com/office/drawing/2014/main" id="{0C31FEDA-3666-4962-8BB5-F1B3D3ADD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3" y="4378326"/>
            <a:ext cx="12700" cy="23813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0" name="Freeform 178">
            <a:extLst>
              <a:ext uri="{FF2B5EF4-FFF2-40B4-BE49-F238E27FC236}">
                <a16:creationId xmlns:a16="http://schemas.microsoft.com/office/drawing/2014/main" id="{D585C03E-5A84-47D7-B5CF-7D6102E18400}"/>
              </a:ext>
            </a:extLst>
          </p:cNvPr>
          <p:cNvSpPr>
            <a:spLocks noEditPoints="1"/>
          </p:cNvSpPr>
          <p:nvPr/>
        </p:nvSpPr>
        <p:spPr bwMode="auto">
          <a:xfrm>
            <a:off x="4659313" y="4135438"/>
            <a:ext cx="407988" cy="260350"/>
          </a:xfrm>
          <a:custGeom>
            <a:avLst/>
            <a:gdLst>
              <a:gd name="T0" fmla="*/ 0 w 257"/>
              <a:gd name="T1" fmla="*/ 164 h 164"/>
              <a:gd name="T2" fmla="*/ 0 w 257"/>
              <a:gd name="T3" fmla="*/ 0 h 164"/>
              <a:gd name="T4" fmla="*/ 257 w 257"/>
              <a:gd name="T5" fmla="*/ 0 h 164"/>
              <a:gd name="T6" fmla="*/ 257 w 257"/>
              <a:gd name="T7" fmla="*/ 154 h 164"/>
              <a:gd name="T8" fmla="*/ 160 w 257"/>
              <a:gd name="T9" fmla="*/ 56 h 164"/>
              <a:gd name="T10" fmla="*/ 96 w 257"/>
              <a:gd name="T11" fmla="*/ 121 h 164"/>
              <a:gd name="T12" fmla="*/ 68 w 257"/>
              <a:gd name="T13" fmla="*/ 93 h 164"/>
              <a:gd name="T14" fmla="*/ 0 w 257"/>
              <a:gd name="T15" fmla="*/ 164 h 164"/>
              <a:gd name="T16" fmla="*/ 8 w 257"/>
              <a:gd name="T17" fmla="*/ 8 h 164"/>
              <a:gd name="T18" fmla="*/ 8 w 257"/>
              <a:gd name="T19" fmla="*/ 142 h 164"/>
              <a:gd name="T20" fmla="*/ 68 w 257"/>
              <a:gd name="T21" fmla="*/ 80 h 164"/>
              <a:gd name="T22" fmla="*/ 96 w 257"/>
              <a:gd name="T23" fmla="*/ 109 h 164"/>
              <a:gd name="T24" fmla="*/ 160 w 257"/>
              <a:gd name="T25" fmla="*/ 42 h 164"/>
              <a:gd name="T26" fmla="*/ 248 w 257"/>
              <a:gd name="T27" fmla="*/ 132 h 164"/>
              <a:gd name="T28" fmla="*/ 248 w 257"/>
              <a:gd name="T29" fmla="*/ 8 h 164"/>
              <a:gd name="T30" fmla="*/ 8 w 257"/>
              <a:gd name="T31" fmla="*/ 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7" h="164">
                <a:moveTo>
                  <a:pt x="0" y="164"/>
                </a:moveTo>
                <a:lnTo>
                  <a:pt x="0" y="0"/>
                </a:lnTo>
                <a:lnTo>
                  <a:pt x="257" y="0"/>
                </a:lnTo>
                <a:lnTo>
                  <a:pt x="257" y="154"/>
                </a:lnTo>
                <a:lnTo>
                  <a:pt x="160" y="56"/>
                </a:lnTo>
                <a:lnTo>
                  <a:pt x="96" y="121"/>
                </a:lnTo>
                <a:lnTo>
                  <a:pt x="68" y="93"/>
                </a:lnTo>
                <a:lnTo>
                  <a:pt x="0" y="164"/>
                </a:lnTo>
                <a:close/>
                <a:moveTo>
                  <a:pt x="8" y="8"/>
                </a:moveTo>
                <a:lnTo>
                  <a:pt x="8" y="142"/>
                </a:lnTo>
                <a:lnTo>
                  <a:pt x="68" y="80"/>
                </a:lnTo>
                <a:lnTo>
                  <a:pt x="96" y="109"/>
                </a:lnTo>
                <a:lnTo>
                  <a:pt x="160" y="42"/>
                </a:lnTo>
                <a:lnTo>
                  <a:pt x="248" y="132"/>
                </a:lnTo>
                <a:lnTo>
                  <a:pt x="248" y="8"/>
                </a:lnTo>
                <a:lnTo>
                  <a:pt x="8" y="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1" name="Freeform 179">
            <a:extLst>
              <a:ext uri="{FF2B5EF4-FFF2-40B4-BE49-F238E27FC236}">
                <a16:creationId xmlns:a16="http://schemas.microsoft.com/office/drawing/2014/main" id="{D0EAC76A-A7C0-410A-BE98-8E05D874AF09}"/>
              </a:ext>
            </a:extLst>
          </p:cNvPr>
          <p:cNvSpPr>
            <a:spLocks noEditPoints="1"/>
          </p:cNvSpPr>
          <p:nvPr/>
        </p:nvSpPr>
        <p:spPr bwMode="auto">
          <a:xfrm>
            <a:off x="4659313" y="4202113"/>
            <a:ext cx="407988" cy="206375"/>
          </a:xfrm>
          <a:custGeom>
            <a:avLst/>
            <a:gdLst>
              <a:gd name="T0" fmla="*/ 257 w 257"/>
              <a:gd name="T1" fmla="*/ 130 h 130"/>
              <a:gd name="T2" fmla="*/ 0 w 257"/>
              <a:gd name="T3" fmla="*/ 130 h 130"/>
              <a:gd name="T4" fmla="*/ 0 w 257"/>
              <a:gd name="T5" fmla="*/ 109 h 130"/>
              <a:gd name="T6" fmla="*/ 68 w 257"/>
              <a:gd name="T7" fmla="*/ 38 h 130"/>
              <a:gd name="T8" fmla="*/ 96 w 257"/>
              <a:gd name="T9" fmla="*/ 67 h 130"/>
              <a:gd name="T10" fmla="*/ 160 w 257"/>
              <a:gd name="T11" fmla="*/ 0 h 130"/>
              <a:gd name="T12" fmla="*/ 257 w 257"/>
              <a:gd name="T13" fmla="*/ 100 h 130"/>
              <a:gd name="T14" fmla="*/ 257 w 257"/>
              <a:gd name="T15" fmla="*/ 130 h 130"/>
              <a:gd name="T16" fmla="*/ 8 w 257"/>
              <a:gd name="T17" fmla="*/ 122 h 130"/>
              <a:gd name="T18" fmla="*/ 248 w 257"/>
              <a:gd name="T19" fmla="*/ 122 h 130"/>
              <a:gd name="T20" fmla="*/ 248 w 257"/>
              <a:gd name="T21" fmla="*/ 102 h 130"/>
              <a:gd name="T22" fmla="*/ 160 w 257"/>
              <a:gd name="T23" fmla="*/ 14 h 130"/>
              <a:gd name="T24" fmla="*/ 96 w 257"/>
              <a:gd name="T25" fmla="*/ 79 h 130"/>
              <a:gd name="T26" fmla="*/ 68 w 257"/>
              <a:gd name="T27" fmla="*/ 51 h 130"/>
              <a:gd name="T28" fmla="*/ 8 w 257"/>
              <a:gd name="T29" fmla="*/ 112 h 130"/>
              <a:gd name="T30" fmla="*/ 8 w 257"/>
              <a:gd name="T31" fmla="*/ 122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7" h="130">
                <a:moveTo>
                  <a:pt x="257" y="130"/>
                </a:moveTo>
                <a:lnTo>
                  <a:pt x="0" y="130"/>
                </a:lnTo>
                <a:lnTo>
                  <a:pt x="0" y="109"/>
                </a:lnTo>
                <a:lnTo>
                  <a:pt x="68" y="38"/>
                </a:lnTo>
                <a:lnTo>
                  <a:pt x="96" y="67"/>
                </a:lnTo>
                <a:lnTo>
                  <a:pt x="160" y="0"/>
                </a:lnTo>
                <a:lnTo>
                  <a:pt x="257" y="100"/>
                </a:lnTo>
                <a:lnTo>
                  <a:pt x="257" y="130"/>
                </a:lnTo>
                <a:close/>
                <a:moveTo>
                  <a:pt x="8" y="122"/>
                </a:moveTo>
                <a:lnTo>
                  <a:pt x="248" y="122"/>
                </a:lnTo>
                <a:lnTo>
                  <a:pt x="248" y="102"/>
                </a:lnTo>
                <a:lnTo>
                  <a:pt x="160" y="14"/>
                </a:lnTo>
                <a:lnTo>
                  <a:pt x="96" y="79"/>
                </a:lnTo>
                <a:lnTo>
                  <a:pt x="68" y="51"/>
                </a:lnTo>
                <a:lnTo>
                  <a:pt x="8" y="112"/>
                </a:lnTo>
                <a:lnTo>
                  <a:pt x="8" y="122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2" name="Freeform 180">
            <a:extLst>
              <a:ext uri="{FF2B5EF4-FFF2-40B4-BE49-F238E27FC236}">
                <a16:creationId xmlns:a16="http://schemas.microsoft.com/office/drawing/2014/main" id="{CD038CFA-F1D2-46AE-8271-DD746EC5D408}"/>
              </a:ext>
            </a:extLst>
          </p:cNvPr>
          <p:cNvSpPr>
            <a:spLocks/>
          </p:cNvSpPr>
          <p:nvPr/>
        </p:nvSpPr>
        <p:spPr bwMode="auto">
          <a:xfrm>
            <a:off x="5848351" y="4059238"/>
            <a:ext cx="41275" cy="41275"/>
          </a:xfrm>
          <a:custGeom>
            <a:avLst/>
            <a:gdLst>
              <a:gd name="T0" fmla="*/ 0 w 19"/>
              <a:gd name="T1" fmla="*/ 9 h 19"/>
              <a:gd name="T2" fmla="*/ 10 w 19"/>
              <a:gd name="T3" fmla="*/ 19 h 19"/>
              <a:gd name="T4" fmla="*/ 14 w 19"/>
              <a:gd name="T5" fmla="*/ 5 h 19"/>
              <a:gd name="T6" fmla="*/ 0 w 19"/>
              <a:gd name="T7" fmla="*/ 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19">
                <a:moveTo>
                  <a:pt x="0" y="9"/>
                </a:moveTo>
                <a:cubicBezTo>
                  <a:pt x="10" y="19"/>
                  <a:pt x="10" y="19"/>
                  <a:pt x="10" y="19"/>
                </a:cubicBezTo>
                <a:cubicBezTo>
                  <a:pt x="17" y="12"/>
                  <a:pt x="19" y="10"/>
                  <a:pt x="14" y="5"/>
                </a:cubicBezTo>
                <a:cubicBezTo>
                  <a:pt x="9" y="0"/>
                  <a:pt x="7" y="2"/>
                  <a:pt x="0" y="9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3" name="Freeform 181">
            <a:extLst>
              <a:ext uri="{FF2B5EF4-FFF2-40B4-BE49-F238E27FC236}">
                <a16:creationId xmlns:a16="http://schemas.microsoft.com/office/drawing/2014/main" id="{07BCCEE6-8372-44D5-B5D3-2EB3525798C1}"/>
              </a:ext>
            </a:extLst>
          </p:cNvPr>
          <p:cNvSpPr>
            <a:spLocks noEditPoints="1"/>
          </p:cNvSpPr>
          <p:nvPr/>
        </p:nvSpPr>
        <p:spPr bwMode="auto">
          <a:xfrm>
            <a:off x="5621338" y="4071938"/>
            <a:ext cx="252413" cy="254000"/>
          </a:xfrm>
          <a:custGeom>
            <a:avLst/>
            <a:gdLst>
              <a:gd name="T0" fmla="*/ 0 w 159"/>
              <a:gd name="T1" fmla="*/ 160 h 160"/>
              <a:gd name="T2" fmla="*/ 15 w 159"/>
              <a:gd name="T3" fmla="*/ 126 h 160"/>
              <a:gd name="T4" fmla="*/ 140 w 159"/>
              <a:gd name="T5" fmla="*/ 0 h 160"/>
              <a:gd name="T6" fmla="*/ 159 w 159"/>
              <a:gd name="T7" fmla="*/ 21 h 160"/>
              <a:gd name="T8" fmla="*/ 33 w 159"/>
              <a:gd name="T9" fmla="*/ 148 h 160"/>
              <a:gd name="T10" fmla="*/ 0 w 159"/>
              <a:gd name="T11" fmla="*/ 160 h 160"/>
              <a:gd name="T12" fmla="*/ 22 w 159"/>
              <a:gd name="T13" fmla="*/ 133 h 160"/>
              <a:gd name="T14" fmla="*/ 16 w 159"/>
              <a:gd name="T15" fmla="*/ 145 h 160"/>
              <a:gd name="T16" fmla="*/ 29 w 159"/>
              <a:gd name="T17" fmla="*/ 140 h 160"/>
              <a:gd name="T18" fmla="*/ 147 w 159"/>
              <a:gd name="T19" fmla="*/ 21 h 160"/>
              <a:gd name="T20" fmla="*/ 140 w 159"/>
              <a:gd name="T21" fmla="*/ 13 h 160"/>
              <a:gd name="T22" fmla="*/ 22 w 159"/>
              <a:gd name="T23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9" h="160">
                <a:moveTo>
                  <a:pt x="0" y="160"/>
                </a:moveTo>
                <a:lnTo>
                  <a:pt x="15" y="126"/>
                </a:lnTo>
                <a:lnTo>
                  <a:pt x="140" y="0"/>
                </a:lnTo>
                <a:lnTo>
                  <a:pt x="159" y="21"/>
                </a:lnTo>
                <a:lnTo>
                  <a:pt x="33" y="148"/>
                </a:lnTo>
                <a:lnTo>
                  <a:pt x="0" y="160"/>
                </a:lnTo>
                <a:close/>
                <a:moveTo>
                  <a:pt x="22" y="133"/>
                </a:moveTo>
                <a:lnTo>
                  <a:pt x="16" y="145"/>
                </a:lnTo>
                <a:lnTo>
                  <a:pt x="29" y="140"/>
                </a:lnTo>
                <a:lnTo>
                  <a:pt x="147" y="21"/>
                </a:lnTo>
                <a:lnTo>
                  <a:pt x="140" y="13"/>
                </a:lnTo>
                <a:lnTo>
                  <a:pt x="22" y="13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4" name="Freeform 182">
            <a:extLst>
              <a:ext uri="{FF2B5EF4-FFF2-40B4-BE49-F238E27FC236}">
                <a16:creationId xmlns:a16="http://schemas.microsoft.com/office/drawing/2014/main" id="{8992D230-BFD4-4226-8B3D-BC9A4CC4BF9B}"/>
              </a:ext>
            </a:extLst>
          </p:cNvPr>
          <p:cNvSpPr>
            <a:spLocks/>
          </p:cNvSpPr>
          <p:nvPr/>
        </p:nvSpPr>
        <p:spPr bwMode="auto">
          <a:xfrm>
            <a:off x="5634038" y="4278313"/>
            <a:ext cx="36513" cy="36513"/>
          </a:xfrm>
          <a:custGeom>
            <a:avLst/>
            <a:gdLst>
              <a:gd name="T0" fmla="*/ 23 w 23"/>
              <a:gd name="T1" fmla="*/ 14 h 23"/>
              <a:gd name="T2" fmla="*/ 0 w 23"/>
              <a:gd name="T3" fmla="*/ 23 h 23"/>
              <a:gd name="T4" fmla="*/ 0 w 23"/>
              <a:gd name="T5" fmla="*/ 23 h 23"/>
              <a:gd name="T6" fmla="*/ 10 w 23"/>
              <a:gd name="T7" fmla="*/ 0 h 23"/>
              <a:gd name="T8" fmla="*/ 23 w 23"/>
              <a:gd name="T9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23" y="14"/>
                </a:moveTo>
                <a:lnTo>
                  <a:pt x="0" y="23"/>
                </a:lnTo>
                <a:lnTo>
                  <a:pt x="0" y="23"/>
                </a:lnTo>
                <a:lnTo>
                  <a:pt x="10" y="0"/>
                </a:lnTo>
                <a:lnTo>
                  <a:pt x="23" y="1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5" name="Freeform 183">
            <a:extLst>
              <a:ext uri="{FF2B5EF4-FFF2-40B4-BE49-F238E27FC236}">
                <a16:creationId xmlns:a16="http://schemas.microsoft.com/office/drawing/2014/main" id="{B8B685C4-50D6-4314-A3FE-313A4A7EF152}"/>
              </a:ext>
            </a:extLst>
          </p:cNvPr>
          <p:cNvSpPr>
            <a:spLocks/>
          </p:cNvSpPr>
          <p:nvPr/>
        </p:nvSpPr>
        <p:spPr bwMode="auto">
          <a:xfrm>
            <a:off x="5491163" y="4152901"/>
            <a:ext cx="303213" cy="303213"/>
          </a:xfrm>
          <a:custGeom>
            <a:avLst/>
            <a:gdLst>
              <a:gd name="T0" fmla="*/ 191 w 191"/>
              <a:gd name="T1" fmla="*/ 191 h 191"/>
              <a:gd name="T2" fmla="*/ 0 w 191"/>
              <a:gd name="T3" fmla="*/ 191 h 191"/>
              <a:gd name="T4" fmla="*/ 0 w 191"/>
              <a:gd name="T5" fmla="*/ 0 h 191"/>
              <a:gd name="T6" fmla="*/ 157 w 191"/>
              <a:gd name="T7" fmla="*/ 0 h 191"/>
              <a:gd name="T8" fmla="*/ 157 w 191"/>
              <a:gd name="T9" fmla="*/ 9 h 191"/>
              <a:gd name="T10" fmla="*/ 10 w 191"/>
              <a:gd name="T11" fmla="*/ 9 h 191"/>
              <a:gd name="T12" fmla="*/ 10 w 191"/>
              <a:gd name="T13" fmla="*/ 181 h 191"/>
              <a:gd name="T14" fmla="*/ 183 w 191"/>
              <a:gd name="T15" fmla="*/ 181 h 191"/>
              <a:gd name="T16" fmla="*/ 183 w 191"/>
              <a:gd name="T17" fmla="*/ 34 h 191"/>
              <a:gd name="T18" fmla="*/ 191 w 191"/>
              <a:gd name="T19" fmla="*/ 34 h 191"/>
              <a:gd name="T20" fmla="*/ 191 w 191"/>
              <a:gd name="T21" fmla="*/ 19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1" h="191">
                <a:moveTo>
                  <a:pt x="191" y="191"/>
                </a:moveTo>
                <a:lnTo>
                  <a:pt x="0" y="191"/>
                </a:lnTo>
                <a:lnTo>
                  <a:pt x="0" y="0"/>
                </a:lnTo>
                <a:lnTo>
                  <a:pt x="157" y="0"/>
                </a:lnTo>
                <a:lnTo>
                  <a:pt x="157" y="9"/>
                </a:lnTo>
                <a:lnTo>
                  <a:pt x="10" y="9"/>
                </a:lnTo>
                <a:lnTo>
                  <a:pt x="10" y="181"/>
                </a:lnTo>
                <a:lnTo>
                  <a:pt x="183" y="181"/>
                </a:lnTo>
                <a:lnTo>
                  <a:pt x="183" y="34"/>
                </a:lnTo>
                <a:lnTo>
                  <a:pt x="191" y="34"/>
                </a:lnTo>
                <a:lnTo>
                  <a:pt x="191" y="191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6" name="Freeform 184">
            <a:extLst>
              <a:ext uri="{FF2B5EF4-FFF2-40B4-BE49-F238E27FC236}">
                <a16:creationId xmlns:a16="http://schemas.microsoft.com/office/drawing/2014/main" id="{8AA3E781-A431-42D3-81F5-0D71BAB8D204}"/>
              </a:ext>
            </a:extLst>
          </p:cNvPr>
          <p:cNvSpPr>
            <a:spLocks noEditPoints="1"/>
          </p:cNvSpPr>
          <p:nvPr/>
        </p:nvSpPr>
        <p:spPr bwMode="auto">
          <a:xfrm>
            <a:off x="6453188" y="4065588"/>
            <a:ext cx="122238" cy="285750"/>
          </a:xfrm>
          <a:custGeom>
            <a:avLst/>
            <a:gdLst>
              <a:gd name="T0" fmla="*/ 28 w 56"/>
              <a:gd name="T1" fmla="*/ 132 h 132"/>
              <a:gd name="T2" fmla="*/ 0 w 56"/>
              <a:gd name="T3" fmla="*/ 104 h 132"/>
              <a:gd name="T4" fmla="*/ 0 w 56"/>
              <a:gd name="T5" fmla="*/ 28 h 132"/>
              <a:gd name="T6" fmla="*/ 28 w 56"/>
              <a:gd name="T7" fmla="*/ 0 h 132"/>
              <a:gd name="T8" fmla="*/ 56 w 56"/>
              <a:gd name="T9" fmla="*/ 28 h 132"/>
              <a:gd name="T10" fmla="*/ 56 w 56"/>
              <a:gd name="T11" fmla="*/ 104 h 132"/>
              <a:gd name="T12" fmla="*/ 28 w 56"/>
              <a:gd name="T13" fmla="*/ 132 h 132"/>
              <a:gd name="T14" fmla="*/ 28 w 56"/>
              <a:gd name="T15" fmla="*/ 6 h 132"/>
              <a:gd name="T16" fmla="*/ 6 w 56"/>
              <a:gd name="T17" fmla="*/ 28 h 132"/>
              <a:gd name="T18" fmla="*/ 6 w 56"/>
              <a:gd name="T19" fmla="*/ 104 h 132"/>
              <a:gd name="T20" fmla="*/ 28 w 56"/>
              <a:gd name="T21" fmla="*/ 126 h 132"/>
              <a:gd name="T22" fmla="*/ 50 w 56"/>
              <a:gd name="T23" fmla="*/ 104 h 132"/>
              <a:gd name="T24" fmla="*/ 50 w 56"/>
              <a:gd name="T25" fmla="*/ 28 h 132"/>
              <a:gd name="T26" fmla="*/ 28 w 56"/>
              <a:gd name="T27" fmla="*/ 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132">
                <a:moveTo>
                  <a:pt x="28" y="132"/>
                </a:moveTo>
                <a:cubicBezTo>
                  <a:pt x="12" y="132"/>
                  <a:pt x="0" y="120"/>
                  <a:pt x="0" y="10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12" y="0"/>
                  <a:pt x="28" y="0"/>
                </a:cubicBezTo>
                <a:cubicBezTo>
                  <a:pt x="43" y="0"/>
                  <a:pt x="56" y="12"/>
                  <a:pt x="56" y="28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6" y="120"/>
                  <a:pt x="43" y="132"/>
                  <a:pt x="28" y="132"/>
                </a:cubicBezTo>
                <a:close/>
                <a:moveTo>
                  <a:pt x="28" y="6"/>
                </a:moveTo>
                <a:cubicBezTo>
                  <a:pt x="16" y="6"/>
                  <a:pt x="6" y="16"/>
                  <a:pt x="6" y="28"/>
                </a:cubicBezTo>
                <a:cubicBezTo>
                  <a:pt x="6" y="104"/>
                  <a:pt x="6" y="104"/>
                  <a:pt x="6" y="104"/>
                </a:cubicBezTo>
                <a:cubicBezTo>
                  <a:pt x="6" y="116"/>
                  <a:pt x="16" y="126"/>
                  <a:pt x="28" y="126"/>
                </a:cubicBezTo>
                <a:cubicBezTo>
                  <a:pt x="40" y="126"/>
                  <a:pt x="50" y="116"/>
                  <a:pt x="50" y="104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16"/>
                  <a:pt x="40" y="6"/>
                  <a:pt x="28" y="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7" name="Freeform 185">
            <a:extLst>
              <a:ext uri="{FF2B5EF4-FFF2-40B4-BE49-F238E27FC236}">
                <a16:creationId xmlns:a16="http://schemas.microsoft.com/office/drawing/2014/main" id="{642A834F-ABDE-41FD-A93E-3F528330A8D6}"/>
              </a:ext>
            </a:extLst>
          </p:cNvPr>
          <p:cNvSpPr>
            <a:spLocks/>
          </p:cNvSpPr>
          <p:nvPr/>
        </p:nvSpPr>
        <p:spPr bwMode="auto">
          <a:xfrm>
            <a:off x="6421438" y="4208463"/>
            <a:ext cx="184150" cy="177800"/>
          </a:xfrm>
          <a:custGeom>
            <a:avLst/>
            <a:gdLst>
              <a:gd name="T0" fmla="*/ 43 w 85"/>
              <a:gd name="T1" fmla="*/ 82 h 82"/>
              <a:gd name="T2" fmla="*/ 0 w 85"/>
              <a:gd name="T3" fmla="*/ 39 h 82"/>
              <a:gd name="T4" fmla="*/ 0 w 85"/>
              <a:gd name="T5" fmla="*/ 0 h 82"/>
              <a:gd name="T6" fmla="*/ 6 w 85"/>
              <a:gd name="T7" fmla="*/ 0 h 82"/>
              <a:gd name="T8" fmla="*/ 6 w 85"/>
              <a:gd name="T9" fmla="*/ 39 h 82"/>
              <a:gd name="T10" fmla="*/ 43 w 85"/>
              <a:gd name="T11" fmla="*/ 76 h 82"/>
              <a:gd name="T12" fmla="*/ 79 w 85"/>
              <a:gd name="T13" fmla="*/ 39 h 82"/>
              <a:gd name="T14" fmla="*/ 79 w 85"/>
              <a:gd name="T15" fmla="*/ 0 h 82"/>
              <a:gd name="T16" fmla="*/ 85 w 85"/>
              <a:gd name="T17" fmla="*/ 0 h 82"/>
              <a:gd name="T18" fmla="*/ 85 w 85"/>
              <a:gd name="T19" fmla="*/ 39 h 82"/>
              <a:gd name="T20" fmla="*/ 43 w 85"/>
              <a:gd name="T21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5" h="82">
                <a:moveTo>
                  <a:pt x="43" y="82"/>
                </a:moveTo>
                <a:cubicBezTo>
                  <a:pt x="19" y="82"/>
                  <a:pt x="0" y="63"/>
                  <a:pt x="0" y="39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60"/>
                  <a:pt x="23" y="76"/>
                  <a:pt x="43" y="76"/>
                </a:cubicBezTo>
                <a:cubicBezTo>
                  <a:pt x="63" y="76"/>
                  <a:pt x="79" y="60"/>
                  <a:pt x="79" y="39"/>
                </a:cubicBezTo>
                <a:cubicBezTo>
                  <a:pt x="79" y="0"/>
                  <a:pt x="79" y="0"/>
                  <a:pt x="79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63"/>
                  <a:pt x="66" y="82"/>
                  <a:pt x="43" y="82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8" name="Rectangle 186">
            <a:extLst>
              <a:ext uri="{FF2B5EF4-FFF2-40B4-BE49-F238E27FC236}">
                <a16:creationId xmlns:a16="http://schemas.microsoft.com/office/drawing/2014/main" id="{4854E353-2CF2-4C43-A348-04BDECC3C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126" y="4438651"/>
            <a:ext cx="107950" cy="12700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9" name="Rectangle 187">
            <a:extLst>
              <a:ext uri="{FF2B5EF4-FFF2-40B4-BE49-F238E27FC236}">
                <a16:creationId xmlns:a16="http://schemas.microsoft.com/office/drawing/2014/main" id="{6307DD1D-F91C-4A98-8171-681274F65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1" y="4379913"/>
            <a:ext cx="12700" cy="65088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0" name="Freeform 188">
            <a:extLst>
              <a:ext uri="{FF2B5EF4-FFF2-40B4-BE49-F238E27FC236}">
                <a16:creationId xmlns:a16="http://schemas.microsoft.com/office/drawing/2014/main" id="{B12E9B7C-FD2F-4673-A7A0-D73C5E1BAAEE}"/>
              </a:ext>
            </a:extLst>
          </p:cNvPr>
          <p:cNvSpPr>
            <a:spLocks/>
          </p:cNvSpPr>
          <p:nvPr/>
        </p:nvSpPr>
        <p:spPr bwMode="auto">
          <a:xfrm>
            <a:off x="7143751" y="4056063"/>
            <a:ext cx="382588" cy="382588"/>
          </a:xfrm>
          <a:custGeom>
            <a:avLst/>
            <a:gdLst>
              <a:gd name="T0" fmla="*/ 88 w 177"/>
              <a:gd name="T1" fmla="*/ 177 h 177"/>
              <a:gd name="T2" fmla="*/ 26 w 177"/>
              <a:gd name="T3" fmla="*/ 151 h 177"/>
              <a:gd name="T4" fmla="*/ 0 w 177"/>
              <a:gd name="T5" fmla="*/ 89 h 177"/>
              <a:gd name="T6" fmla="*/ 26 w 177"/>
              <a:gd name="T7" fmla="*/ 27 h 177"/>
              <a:gd name="T8" fmla="*/ 88 w 177"/>
              <a:gd name="T9" fmla="*/ 0 h 177"/>
              <a:gd name="T10" fmla="*/ 88 w 177"/>
              <a:gd name="T11" fmla="*/ 0 h 177"/>
              <a:gd name="T12" fmla="*/ 177 w 177"/>
              <a:gd name="T13" fmla="*/ 88 h 177"/>
              <a:gd name="T14" fmla="*/ 171 w 177"/>
              <a:gd name="T15" fmla="*/ 88 h 177"/>
              <a:gd name="T16" fmla="*/ 88 w 177"/>
              <a:gd name="T17" fmla="*/ 6 h 177"/>
              <a:gd name="T18" fmla="*/ 88 w 177"/>
              <a:gd name="T19" fmla="*/ 6 h 177"/>
              <a:gd name="T20" fmla="*/ 30 w 177"/>
              <a:gd name="T21" fmla="*/ 31 h 177"/>
              <a:gd name="T22" fmla="*/ 6 w 177"/>
              <a:gd name="T23" fmla="*/ 89 h 177"/>
              <a:gd name="T24" fmla="*/ 31 w 177"/>
              <a:gd name="T25" fmla="*/ 147 h 177"/>
              <a:gd name="T26" fmla="*/ 88 w 177"/>
              <a:gd name="T27" fmla="*/ 171 h 177"/>
              <a:gd name="T28" fmla="*/ 89 w 177"/>
              <a:gd name="T29" fmla="*/ 171 h 177"/>
              <a:gd name="T30" fmla="*/ 155 w 177"/>
              <a:gd name="T31" fmla="*/ 136 h 177"/>
              <a:gd name="T32" fmla="*/ 160 w 177"/>
              <a:gd name="T33" fmla="*/ 140 h 177"/>
              <a:gd name="T34" fmla="*/ 89 w 177"/>
              <a:gd name="T35" fmla="*/ 177 h 177"/>
              <a:gd name="T36" fmla="*/ 88 w 177"/>
              <a:gd name="T37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7" h="177">
                <a:moveTo>
                  <a:pt x="88" y="177"/>
                </a:moveTo>
                <a:cubicBezTo>
                  <a:pt x="65" y="177"/>
                  <a:pt x="43" y="168"/>
                  <a:pt x="26" y="151"/>
                </a:cubicBezTo>
                <a:cubicBezTo>
                  <a:pt x="10" y="135"/>
                  <a:pt x="0" y="113"/>
                  <a:pt x="0" y="89"/>
                </a:cubicBezTo>
                <a:cubicBezTo>
                  <a:pt x="0" y="66"/>
                  <a:pt x="9" y="43"/>
                  <a:pt x="26" y="27"/>
                </a:cubicBezTo>
                <a:cubicBezTo>
                  <a:pt x="42" y="10"/>
                  <a:pt x="64" y="1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37" y="0"/>
                  <a:pt x="176" y="40"/>
                  <a:pt x="177" y="88"/>
                </a:cubicBezTo>
                <a:cubicBezTo>
                  <a:pt x="171" y="88"/>
                  <a:pt x="171" y="88"/>
                  <a:pt x="171" y="88"/>
                </a:cubicBezTo>
                <a:cubicBezTo>
                  <a:pt x="170" y="43"/>
                  <a:pt x="133" y="6"/>
                  <a:pt x="88" y="6"/>
                </a:cubicBezTo>
                <a:cubicBezTo>
                  <a:pt x="88" y="6"/>
                  <a:pt x="88" y="6"/>
                  <a:pt x="88" y="6"/>
                </a:cubicBezTo>
                <a:cubicBezTo>
                  <a:pt x="66" y="7"/>
                  <a:pt x="45" y="15"/>
                  <a:pt x="30" y="31"/>
                </a:cubicBezTo>
                <a:cubicBezTo>
                  <a:pt x="14" y="46"/>
                  <a:pt x="6" y="67"/>
                  <a:pt x="6" y="89"/>
                </a:cubicBezTo>
                <a:cubicBezTo>
                  <a:pt x="6" y="111"/>
                  <a:pt x="15" y="132"/>
                  <a:pt x="31" y="147"/>
                </a:cubicBezTo>
                <a:cubicBezTo>
                  <a:pt x="46" y="162"/>
                  <a:pt x="67" y="171"/>
                  <a:pt x="88" y="171"/>
                </a:cubicBezTo>
                <a:cubicBezTo>
                  <a:pt x="88" y="171"/>
                  <a:pt x="89" y="171"/>
                  <a:pt x="89" y="171"/>
                </a:cubicBezTo>
                <a:cubicBezTo>
                  <a:pt x="115" y="171"/>
                  <a:pt x="140" y="158"/>
                  <a:pt x="155" y="136"/>
                </a:cubicBezTo>
                <a:cubicBezTo>
                  <a:pt x="160" y="140"/>
                  <a:pt x="160" y="140"/>
                  <a:pt x="160" y="140"/>
                </a:cubicBezTo>
                <a:cubicBezTo>
                  <a:pt x="144" y="163"/>
                  <a:pt x="117" y="177"/>
                  <a:pt x="89" y="177"/>
                </a:cubicBezTo>
                <a:cubicBezTo>
                  <a:pt x="89" y="177"/>
                  <a:pt x="89" y="177"/>
                  <a:pt x="88" y="177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1" name="Freeform 189">
            <a:extLst>
              <a:ext uri="{FF2B5EF4-FFF2-40B4-BE49-F238E27FC236}">
                <a16:creationId xmlns:a16="http://schemas.microsoft.com/office/drawing/2014/main" id="{94100AB4-383E-4E2F-841A-6197E66E44BA}"/>
              </a:ext>
            </a:extLst>
          </p:cNvPr>
          <p:cNvSpPr>
            <a:spLocks/>
          </p:cNvSpPr>
          <p:nvPr/>
        </p:nvSpPr>
        <p:spPr bwMode="auto">
          <a:xfrm>
            <a:off x="7467601" y="4198938"/>
            <a:ext cx="85725" cy="74613"/>
          </a:xfrm>
          <a:custGeom>
            <a:avLst/>
            <a:gdLst>
              <a:gd name="T0" fmla="*/ 0 w 54"/>
              <a:gd name="T1" fmla="*/ 0 h 47"/>
              <a:gd name="T2" fmla="*/ 28 w 54"/>
              <a:gd name="T3" fmla="*/ 47 h 47"/>
              <a:gd name="T4" fmla="*/ 54 w 54"/>
              <a:gd name="T5" fmla="*/ 0 h 47"/>
              <a:gd name="T6" fmla="*/ 0 w 54"/>
              <a:gd name="T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" h="47">
                <a:moveTo>
                  <a:pt x="0" y="0"/>
                </a:moveTo>
                <a:lnTo>
                  <a:pt x="28" y="47"/>
                </a:lnTo>
                <a:lnTo>
                  <a:pt x="54" y="0"/>
                </a:lnTo>
                <a:lnTo>
                  <a:pt x="0" y="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2" name="Freeform 190">
            <a:extLst>
              <a:ext uri="{FF2B5EF4-FFF2-40B4-BE49-F238E27FC236}">
                <a16:creationId xmlns:a16="http://schemas.microsoft.com/office/drawing/2014/main" id="{A7BCCD96-F775-4AFE-AA33-E2A04E34725F}"/>
              </a:ext>
            </a:extLst>
          </p:cNvPr>
          <p:cNvSpPr>
            <a:spLocks noEditPoints="1"/>
          </p:cNvSpPr>
          <p:nvPr/>
        </p:nvSpPr>
        <p:spPr bwMode="auto">
          <a:xfrm>
            <a:off x="7281863" y="4154488"/>
            <a:ext cx="104775" cy="87313"/>
          </a:xfrm>
          <a:custGeom>
            <a:avLst/>
            <a:gdLst>
              <a:gd name="T0" fmla="*/ 1 w 48"/>
              <a:gd name="T1" fmla="*/ 40 h 40"/>
              <a:gd name="T2" fmla="*/ 0 w 48"/>
              <a:gd name="T3" fmla="*/ 24 h 40"/>
              <a:gd name="T4" fmla="*/ 24 w 48"/>
              <a:gd name="T5" fmla="*/ 0 h 40"/>
              <a:gd name="T6" fmla="*/ 48 w 48"/>
              <a:gd name="T7" fmla="*/ 23 h 40"/>
              <a:gd name="T8" fmla="*/ 48 w 48"/>
              <a:gd name="T9" fmla="*/ 40 h 40"/>
              <a:gd name="T10" fmla="*/ 1 w 48"/>
              <a:gd name="T11" fmla="*/ 40 h 40"/>
              <a:gd name="T12" fmla="*/ 24 w 48"/>
              <a:gd name="T13" fmla="*/ 6 h 40"/>
              <a:gd name="T14" fmla="*/ 6 w 48"/>
              <a:gd name="T15" fmla="*/ 24 h 40"/>
              <a:gd name="T16" fmla="*/ 7 w 48"/>
              <a:gd name="T17" fmla="*/ 34 h 40"/>
              <a:gd name="T18" fmla="*/ 42 w 48"/>
              <a:gd name="T19" fmla="*/ 34 h 40"/>
              <a:gd name="T20" fmla="*/ 42 w 48"/>
              <a:gd name="T21" fmla="*/ 23 h 40"/>
              <a:gd name="T22" fmla="*/ 24 w 48"/>
              <a:gd name="T23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40">
                <a:moveTo>
                  <a:pt x="1" y="40"/>
                </a:move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0"/>
                  <a:pt x="48" y="23"/>
                </a:cubicBezTo>
                <a:cubicBezTo>
                  <a:pt x="48" y="40"/>
                  <a:pt x="48" y="40"/>
                  <a:pt x="48" y="40"/>
                </a:cubicBezTo>
                <a:lnTo>
                  <a:pt x="1" y="40"/>
                </a:lnTo>
                <a:close/>
                <a:moveTo>
                  <a:pt x="24" y="6"/>
                </a:moveTo>
                <a:cubicBezTo>
                  <a:pt x="14" y="6"/>
                  <a:pt x="6" y="14"/>
                  <a:pt x="6" y="24"/>
                </a:cubicBezTo>
                <a:cubicBezTo>
                  <a:pt x="7" y="34"/>
                  <a:pt x="7" y="34"/>
                  <a:pt x="7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14"/>
                  <a:pt x="34" y="6"/>
                  <a:pt x="24" y="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3" name="Freeform 191">
            <a:extLst>
              <a:ext uri="{FF2B5EF4-FFF2-40B4-BE49-F238E27FC236}">
                <a16:creationId xmlns:a16="http://schemas.microsoft.com/office/drawing/2014/main" id="{F74ACE89-07CC-4C3C-B420-E92F30BE06EC}"/>
              </a:ext>
            </a:extLst>
          </p:cNvPr>
          <p:cNvSpPr>
            <a:spLocks noEditPoints="1"/>
          </p:cNvSpPr>
          <p:nvPr/>
        </p:nvSpPr>
        <p:spPr bwMode="auto">
          <a:xfrm>
            <a:off x="7261226" y="4229101"/>
            <a:ext cx="149225" cy="112713"/>
          </a:xfrm>
          <a:custGeom>
            <a:avLst/>
            <a:gdLst>
              <a:gd name="T0" fmla="*/ 5 w 69"/>
              <a:gd name="T1" fmla="*/ 52 h 52"/>
              <a:gd name="T2" fmla="*/ 5 w 69"/>
              <a:gd name="T3" fmla="*/ 52 h 52"/>
              <a:gd name="T4" fmla="*/ 1 w 69"/>
              <a:gd name="T5" fmla="*/ 47 h 52"/>
              <a:gd name="T6" fmla="*/ 0 w 69"/>
              <a:gd name="T7" fmla="*/ 4 h 52"/>
              <a:gd name="T8" fmla="*/ 5 w 69"/>
              <a:gd name="T9" fmla="*/ 0 h 52"/>
              <a:gd name="T10" fmla="*/ 64 w 69"/>
              <a:gd name="T11" fmla="*/ 0 h 52"/>
              <a:gd name="T12" fmla="*/ 68 w 69"/>
              <a:gd name="T13" fmla="*/ 4 h 52"/>
              <a:gd name="T14" fmla="*/ 69 w 69"/>
              <a:gd name="T15" fmla="*/ 47 h 52"/>
              <a:gd name="T16" fmla="*/ 67 w 69"/>
              <a:gd name="T17" fmla="*/ 50 h 52"/>
              <a:gd name="T18" fmla="*/ 64 w 69"/>
              <a:gd name="T19" fmla="*/ 51 h 52"/>
              <a:gd name="T20" fmla="*/ 5 w 69"/>
              <a:gd name="T21" fmla="*/ 52 h 52"/>
              <a:gd name="T22" fmla="*/ 6 w 69"/>
              <a:gd name="T23" fmla="*/ 6 h 52"/>
              <a:gd name="T24" fmla="*/ 7 w 69"/>
              <a:gd name="T25" fmla="*/ 46 h 52"/>
              <a:gd name="T26" fmla="*/ 62 w 69"/>
              <a:gd name="T27" fmla="*/ 45 h 52"/>
              <a:gd name="T28" fmla="*/ 62 w 69"/>
              <a:gd name="T29" fmla="*/ 6 h 52"/>
              <a:gd name="T30" fmla="*/ 6 w 69"/>
              <a:gd name="T31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9" h="52">
                <a:moveTo>
                  <a:pt x="5" y="52"/>
                </a:moveTo>
                <a:cubicBezTo>
                  <a:pt x="5" y="52"/>
                  <a:pt x="5" y="52"/>
                  <a:pt x="5" y="52"/>
                </a:cubicBezTo>
                <a:cubicBezTo>
                  <a:pt x="3" y="52"/>
                  <a:pt x="1" y="50"/>
                  <a:pt x="1" y="47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6" y="0"/>
                  <a:pt x="68" y="2"/>
                  <a:pt x="68" y="4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48"/>
                  <a:pt x="68" y="49"/>
                  <a:pt x="67" y="50"/>
                </a:cubicBezTo>
                <a:cubicBezTo>
                  <a:pt x="66" y="51"/>
                  <a:pt x="65" y="51"/>
                  <a:pt x="64" y="51"/>
                </a:cubicBezTo>
                <a:lnTo>
                  <a:pt x="5" y="52"/>
                </a:lnTo>
                <a:close/>
                <a:moveTo>
                  <a:pt x="6" y="6"/>
                </a:moveTo>
                <a:cubicBezTo>
                  <a:pt x="7" y="46"/>
                  <a:pt x="7" y="46"/>
                  <a:pt x="7" y="46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6"/>
                  <a:pt x="62" y="6"/>
                  <a:pt x="62" y="6"/>
                </a:cubicBezTo>
                <a:lnTo>
                  <a:pt x="6" y="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94" name="组合 193">
            <a:extLst>
              <a:ext uri="{FF2B5EF4-FFF2-40B4-BE49-F238E27FC236}">
                <a16:creationId xmlns:a16="http://schemas.microsoft.com/office/drawing/2014/main" id="{254CF222-D90E-44D8-9323-D53B9FDB926B}"/>
              </a:ext>
            </a:extLst>
          </p:cNvPr>
          <p:cNvGrpSpPr/>
          <p:nvPr/>
        </p:nvGrpSpPr>
        <p:grpSpPr>
          <a:xfrm>
            <a:off x="1333501" y="4892676"/>
            <a:ext cx="396875" cy="398463"/>
            <a:chOff x="1333501" y="4892676"/>
            <a:chExt cx="396875" cy="398463"/>
          </a:xfrm>
          <a:solidFill>
            <a:srgbClr val="592929"/>
          </a:solidFill>
        </p:grpSpPr>
        <p:sp>
          <p:nvSpPr>
            <p:cNvPr id="195" name="Freeform 192">
              <a:extLst>
                <a:ext uri="{FF2B5EF4-FFF2-40B4-BE49-F238E27FC236}">
                  <a16:creationId xmlns:a16="http://schemas.microsoft.com/office/drawing/2014/main" id="{EF31E465-346E-4EA6-A0B8-387C71BA29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3501" y="4892676"/>
              <a:ext cx="396875" cy="398463"/>
            </a:xfrm>
            <a:custGeom>
              <a:avLst/>
              <a:gdLst>
                <a:gd name="T0" fmla="*/ 92 w 184"/>
                <a:gd name="T1" fmla="*/ 184 h 184"/>
                <a:gd name="T2" fmla="*/ 0 w 184"/>
                <a:gd name="T3" fmla="*/ 92 h 184"/>
                <a:gd name="T4" fmla="*/ 92 w 184"/>
                <a:gd name="T5" fmla="*/ 0 h 184"/>
                <a:gd name="T6" fmla="*/ 184 w 184"/>
                <a:gd name="T7" fmla="*/ 92 h 184"/>
                <a:gd name="T8" fmla="*/ 92 w 184"/>
                <a:gd name="T9" fmla="*/ 184 h 184"/>
                <a:gd name="T10" fmla="*/ 92 w 184"/>
                <a:gd name="T11" fmla="*/ 6 h 184"/>
                <a:gd name="T12" fmla="*/ 6 w 184"/>
                <a:gd name="T13" fmla="*/ 92 h 184"/>
                <a:gd name="T14" fmla="*/ 92 w 184"/>
                <a:gd name="T15" fmla="*/ 178 h 184"/>
                <a:gd name="T16" fmla="*/ 178 w 184"/>
                <a:gd name="T17" fmla="*/ 92 h 184"/>
                <a:gd name="T18" fmla="*/ 92 w 184"/>
                <a:gd name="T19" fmla="*/ 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4">
                  <a:moveTo>
                    <a:pt x="92" y="184"/>
                  </a:moveTo>
                  <a:cubicBezTo>
                    <a:pt x="41" y="184"/>
                    <a:pt x="0" y="143"/>
                    <a:pt x="0" y="92"/>
                  </a:cubicBezTo>
                  <a:cubicBezTo>
                    <a:pt x="0" y="41"/>
                    <a:pt x="41" y="0"/>
                    <a:pt x="92" y="0"/>
                  </a:cubicBezTo>
                  <a:cubicBezTo>
                    <a:pt x="143" y="0"/>
                    <a:pt x="184" y="41"/>
                    <a:pt x="184" y="92"/>
                  </a:cubicBezTo>
                  <a:cubicBezTo>
                    <a:pt x="184" y="143"/>
                    <a:pt x="143" y="184"/>
                    <a:pt x="92" y="184"/>
                  </a:cubicBezTo>
                  <a:close/>
                  <a:moveTo>
                    <a:pt x="92" y="6"/>
                  </a:moveTo>
                  <a:cubicBezTo>
                    <a:pt x="45" y="6"/>
                    <a:pt x="6" y="44"/>
                    <a:pt x="6" y="92"/>
                  </a:cubicBezTo>
                  <a:cubicBezTo>
                    <a:pt x="6" y="139"/>
                    <a:pt x="45" y="178"/>
                    <a:pt x="92" y="178"/>
                  </a:cubicBezTo>
                  <a:cubicBezTo>
                    <a:pt x="140" y="178"/>
                    <a:pt x="178" y="139"/>
                    <a:pt x="178" y="92"/>
                  </a:cubicBezTo>
                  <a:cubicBezTo>
                    <a:pt x="178" y="44"/>
                    <a:pt x="140" y="6"/>
                    <a:pt x="9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96" name="Freeform 193">
              <a:extLst>
                <a:ext uri="{FF2B5EF4-FFF2-40B4-BE49-F238E27FC236}">
                  <a16:creationId xmlns:a16="http://schemas.microsoft.com/office/drawing/2014/main" id="{72CAB0F1-7F62-4F7B-96C8-3AF69BCB5C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5413" y="4945063"/>
              <a:ext cx="273050" cy="346075"/>
            </a:xfrm>
            <a:custGeom>
              <a:avLst/>
              <a:gdLst>
                <a:gd name="T0" fmla="*/ 2 w 126"/>
                <a:gd name="T1" fmla="*/ 137 h 160"/>
                <a:gd name="T2" fmla="*/ 2 w 126"/>
                <a:gd name="T3" fmla="*/ 133 h 160"/>
                <a:gd name="T4" fmla="*/ 40 w 126"/>
                <a:gd name="T5" fmla="*/ 111 h 160"/>
                <a:gd name="T6" fmla="*/ 43 w 126"/>
                <a:gd name="T7" fmla="*/ 92 h 160"/>
                <a:gd name="T8" fmla="*/ 28 w 126"/>
                <a:gd name="T9" fmla="*/ 66 h 160"/>
                <a:gd name="T10" fmla="*/ 36 w 126"/>
                <a:gd name="T11" fmla="*/ 11 h 160"/>
                <a:gd name="T12" fmla="*/ 65 w 126"/>
                <a:gd name="T13" fmla="*/ 0 h 160"/>
                <a:gd name="T14" fmla="*/ 81 w 126"/>
                <a:gd name="T15" fmla="*/ 7 h 160"/>
                <a:gd name="T16" fmla="*/ 97 w 126"/>
                <a:gd name="T17" fmla="*/ 56 h 160"/>
                <a:gd name="T18" fmla="*/ 91 w 126"/>
                <a:gd name="T19" fmla="*/ 75 h 160"/>
                <a:gd name="T20" fmla="*/ 83 w 126"/>
                <a:gd name="T21" fmla="*/ 105 h 160"/>
                <a:gd name="T22" fmla="*/ 88 w 126"/>
                <a:gd name="T23" fmla="*/ 113 h 160"/>
                <a:gd name="T24" fmla="*/ 124 w 126"/>
                <a:gd name="T25" fmla="*/ 133 h 160"/>
                <a:gd name="T26" fmla="*/ 124 w 126"/>
                <a:gd name="T27" fmla="*/ 137 h 160"/>
                <a:gd name="T28" fmla="*/ 9 w 126"/>
                <a:gd name="T29" fmla="*/ 135 h 160"/>
                <a:gd name="T30" fmla="*/ 117 w 126"/>
                <a:gd name="T31" fmla="*/ 135 h 160"/>
                <a:gd name="T32" fmla="*/ 84 w 126"/>
                <a:gd name="T33" fmla="*/ 117 h 160"/>
                <a:gd name="T34" fmla="*/ 77 w 126"/>
                <a:gd name="T35" fmla="*/ 106 h 160"/>
                <a:gd name="T36" fmla="*/ 78 w 126"/>
                <a:gd name="T37" fmla="*/ 89 h 160"/>
                <a:gd name="T38" fmla="*/ 87 w 126"/>
                <a:gd name="T39" fmla="*/ 67 h 160"/>
                <a:gd name="T40" fmla="*/ 92 w 126"/>
                <a:gd name="T41" fmla="*/ 65 h 160"/>
                <a:gd name="T42" fmla="*/ 90 w 126"/>
                <a:gd name="T43" fmla="*/ 59 h 160"/>
                <a:gd name="T44" fmla="*/ 90 w 126"/>
                <a:gd name="T45" fmla="*/ 17 h 160"/>
                <a:gd name="T46" fmla="*/ 80 w 126"/>
                <a:gd name="T47" fmla="*/ 13 h 160"/>
                <a:gd name="T48" fmla="*/ 75 w 126"/>
                <a:gd name="T49" fmla="*/ 9 h 160"/>
                <a:gd name="T50" fmla="*/ 64 w 126"/>
                <a:gd name="T51" fmla="*/ 7 h 160"/>
                <a:gd name="T52" fmla="*/ 36 w 126"/>
                <a:gd name="T53" fmla="*/ 57 h 160"/>
                <a:gd name="T54" fmla="*/ 34 w 126"/>
                <a:gd name="T55" fmla="*/ 60 h 160"/>
                <a:gd name="T56" fmla="*/ 37 w 126"/>
                <a:gd name="T57" fmla="*/ 70 h 160"/>
                <a:gd name="T58" fmla="*/ 40 w 126"/>
                <a:gd name="T59" fmla="*/ 72 h 160"/>
                <a:gd name="T60" fmla="*/ 49 w 126"/>
                <a:gd name="T61" fmla="*/ 89 h 160"/>
                <a:gd name="T62" fmla="*/ 49 w 126"/>
                <a:gd name="T63" fmla="*/ 107 h 160"/>
                <a:gd name="T64" fmla="*/ 33 w 126"/>
                <a:gd name="T65" fmla="*/ 12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160">
                  <a:moveTo>
                    <a:pt x="63" y="160"/>
                  </a:moveTo>
                  <a:cubicBezTo>
                    <a:pt x="41" y="160"/>
                    <a:pt x="19" y="152"/>
                    <a:pt x="2" y="137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8" y="126"/>
                    <a:pt x="18" y="120"/>
                    <a:pt x="31" y="116"/>
                  </a:cubicBezTo>
                  <a:cubicBezTo>
                    <a:pt x="36" y="114"/>
                    <a:pt x="38" y="113"/>
                    <a:pt x="40" y="111"/>
                  </a:cubicBezTo>
                  <a:cubicBezTo>
                    <a:pt x="42" y="110"/>
                    <a:pt x="43" y="108"/>
                    <a:pt x="43" y="106"/>
                  </a:cubicBezTo>
                  <a:cubicBezTo>
                    <a:pt x="43" y="105"/>
                    <a:pt x="43" y="98"/>
                    <a:pt x="43" y="92"/>
                  </a:cubicBezTo>
                  <a:cubicBezTo>
                    <a:pt x="40" y="88"/>
                    <a:pt x="37" y="83"/>
                    <a:pt x="34" y="75"/>
                  </a:cubicBezTo>
                  <a:cubicBezTo>
                    <a:pt x="32" y="74"/>
                    <a:pt x="29" y="70"/>
                    <a:pt x="28" y="66"/>
                  </a:cubicBezTo>
                  <a:cubicBezTo>
                    <a:pt x="27" y="62"/>
                    <a:pt x="28" y="58"/>
                    <a:pt x="29" y="56"/>
                  </a:cubicBezTo>
                  <a:cubicBezTo>
                    <a:pt x="26" y="36"/>
                    <a:pt x="28" y="21"/>
                    <a:pt x="36" y="11"/>
                  </a:cubicBezTo>
                  <a:cubicBezTo>
                    <a:pt x="42" y="4"/>
                    <a:pt x="52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5" y="0"/>
                    <a:pt x="78" y="2"/>
                    <a:pt x="80" y="6"/>
                  </a:cubicBezTo>
                  <a:cubicBezTo>
                    <a:pt x="80" y="6"/>
                    <a:pt x="81" y="7"/>
                    <a:pt x="81" y="7"/>
                  </a:cubicBezTo>
                  <a:cubicBezTo>
                    <a:pt x="87" y="7"/>
                    <a:pt x="92" y="9"/>
                    <a:pt x="95" y="14"/>
                  </a:cubicBezTo>
                  <a:cubicBezTo>
                    <a:pt x="101" y="22"/>
                    <a:pt x="102" y="38"/>
                    <a:pt x="97" y="56"/>
                  </a:cubicBezTo>
                  <a:cubicBezTo>
                    <a:pt x="99" y="58"/>
                    <a:pt x="99" y="62"/>
                    <a:pt x="98" y="66"/>
                  </a:cubicBezTo>
                  <a:cubicBezTo>
                    <a:pt x="97" y="71"/>
                    <a:pt x="94" y="74"/>
                    <a:pt x="91" y="75"/>
                  </a:cubicBezTo>
                  <a:cubicBezTo>
                    <a:pt x="89" y="83"/>
                    <a:pt x="87" y="88"/>
                    <a:pt x="83" y="92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8"/>
                    <a:pt x="85" y="109"/>
                    <a:pt x="87" y="111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14"/>
                    <a:pt x="91" y="114"/>
                    <a:pt x="96" y="116"/>
                  </a:cubicBezTo>
                  <a:cubicBezTo>
                    <a:pt x="108" y="120"/>
                    <a:pt x="119" y="126"/>
                    <a:pt x="124" y="133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4" y="137"/>
                    <a:pt x="124" y="137"/>
                    <a:pt x="124" y="137"/>
                  </a:cubicBezTo>
                  <a:cubicBezTo>
                    <a:pt x="107" y="152"/>
                    <a:pt x="86" y="160"/>
                    <a:pt x="63" y="160"/>
                  </a:cubicBezTo>
                  <a:close/>
                  <a:moveTo>
                    <a:pt x="9" y="135"/>
                  </a:moveTo>
                  <a:cubicBezTo>
                    <a:pt x="24" y="147"/>
                    <a:pt x="43" y="154"/>
                    <a:pt x="63" y="154"/>
                  </a:cubicBezTo>
                  <a:cubicBezTo>
                    <a:pt x="83" y="154"/>
                    <a:pt x="102" y="147"/>
                    <a:pt x="117" y="135"/>
                  </a:cubicBezTo>
                  <a:cubicBezTo>
                    <a:pt x="112" y="130"/>
                    <a:pt x="104" y="125"/>
                    <a:pt x="94" y="122"/>
                  </a:cubicBezTo>
                  <a:cubicBezTo>
                    <a:pt x="88" y="120"/>
                    <a:pt x="86" y="119"/>
                    <a:pt x="84" y="117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0" y="114"/>
                    <a:pt x="78" y="111"/>
                    <a:pt x="77" y="106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82" y="85"/>
                    <a:pt x="84" y="79"/>
                    <a:pt x="86" y="71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68"/>
                    <a:pt x="92" y="67"/>
                    <a:pt x="92" y="65"/>
                  </a:cubicBezTo>
                  <a:cubicBezTo>
                    <a:pt x="93" y="63"/>
                    <a:pt x="93" y="61"/>
                    <a:pt x="92" y="60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95" y="39"/>
                    <a:pt x="95" y="24"/>
                    <a:pt x="90" y="17"/>
                  </a:cubicBezTo>
                  <a:cubicBezTo>
                    <a:pt x="88" y="15"/>
                    <a:pt x="85" y="13"/>
                    <a:pt x="81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7" y="12"/>
                    <a:pt x="76" y="10"/>
                    <a:pt x="75" y="9"/>
                  </a:cubicBezTo>
                  <a:cubicBezTo>
                    <a:pt x="74" y="8"/>
                    <a:pt x="73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7"/>
                    <a:pt x="46" y="10"/>
                    <a:pt x="41" y="15"/>
                  </a:cubicBezTo>
                  <a:cubicBezTo>
                    <a:pt x="34" y="24"/>
                    <a:pt x="32" y="38"/>
                    <a:pt x="36" y="5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1"/>
                    <a:pt x="34" y="63"/>
                    <a:pt x="34" y="65"/>
                  </a:cubicBezTo>
                  <a:cubicBezTo>
                    <a:pt x="35" y="67"/>
                    <a:pt x="37" y="69"/>
                    <a:pt x="37" y="70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3" y="80"/>
                    <a:pt x="45" y="85"/>
                    <a:pt x="48" y="89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4"/>
                    <a:pt x="50" y="105"/>
                    <a:pt x="49" y="107"/>
                  </a:cubicBezTo>
                  <a:cubicBezTo>
                    <a:pt x="49" y="110"/>
                    <a:pt x="47" y="113"/>
                    <a:pt x="44" y="116"/>
                  </a:cubicBezTo>
                  <a:cubicBezTo>
                    <a:pt x="42" y="119"/>
                    <a:pt x="38" y="120"/>
                    <a:pt x="33" y="122"/>
                  </a:cubicBezTo>
                  <a:cubicBezTo>
                    <a:pt x="23" y="125"/>
                    <a:pt x="14" y="129"/>
                    <a:pt x="9" y="1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97" name="Freeform 194">
            <a:extLst>
              <a:ext uri="{FF2B5EF4-FFF2-40B4-BE49-F238E27FC236}">
                <a16:creationId xmlns:a16="http://schemas.microsoft.com/office/drawing/2014/main" id="{DF901853-7814-4365-87D5-AA2DB081CF0C}"/>
              </a:ext>
            </a:extLst>
          </p:cNvPr>
          <p:cNvSpPr>
            <a:spLocks/>
          </p:cNvSpPr>
          <p:nvPr/>
        </p:nvSpPr>
        <p:spPr bwMode="auto">
          <a:xfrm>
            <a:off x="2225676" y="4881563"/>
            <a:ext cx="42863" cy="39688"/>
          </a:xfrm>
          <a:custGeom>
            <a:avLst/>
            <a:gdLst>
              <a:gd name="T0" fmla="*/ 20 w 20"/>
              <a:gd name="T1" fmla="*/ 18 h 18"/>
              <a:gd name="T2" fmla="*/ 14 w 20"/>
              <a:gd name="T3" fmla="*/ 18 h 18"/>
              <a:gd name="T4" fmla="*/ 14 w 20"/>
              <a:gd name="T5" fmla="*/ 10 h 18"/>
              <a:gd name="T6" fmla="*/ 10 w 20"/>
              <a:gd name="T7" fmla="*/ 6 h 18"/>
              <a:gd name="T8" fmla="*/ 6 w 20"/>
              <a:gd name="T9" fmla="*/ 10 h 18"/>
              <a:gd name="T10" fmla="*/ 6 w 20"/>
              <a:gd name="T11" fmla="*/ 18 h 18"/>
              <a:gd name="T12" fmla="*/ 0 w 20"/>
              <a:gd name="T13" fmla="*/ 18 h 18"/>
              <a:gd name="T14" fmla="*/ 0 w 20"/>
              <a:gd name="T15" fmla="*/ 10 h 18"/>
              <a:gd name="T16" fmla="*/ 10 w 20"/>
              <a:gd name="T17" fmla="*/ 0 h 18"/>
              <a:gd name="T18" fmla="*/ 20 w 20"/>
              <a:gd name="T19" fmla="*/ 10 h 18"/>
              <a:gd name="T20" fmla="*/ 20 w 20"/>
              <a:gd name="T2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18">
                <a:moveTo>
                  <a:pt x="20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8"/>
                  <a:pt x="12" y="6"/>
                  <a:pt x="10" y="6"/>
                </a:cubicBezTo>
                <a:cubicBezTo>
                  <a:pt x="8" y="6"/>
                  <a:pt x="6" y="8"/>
                  <a:pt x="6" y="10"/>
                </a:cubicBezTo>
                <a:cubicBezTo>
                  <a:pt x="6" y="18"/>
                  <a:pt x="6" y="18"/>
                  <a:pt x="6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15" y="0"/>
                  <a:pt x="20" y="4"/>
                  <a:pt x="20" y="10"/>
                </a:cubicBezTo>
                <a:lnTo>
                  <a:pt x="20" y="1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8" name="Freeform 195">
            <a:extLst>
              <a:ext uri="{FF2B5EF4-FFF2-40B4-BE49-F238E27FC236}">
                <a16:creationId xmlns:a16="http://schemas.microsoft.com/office/drawing/2014/main" id="{44F54074-7975-4474-86E3-B90112D80677}"/>
              </a:ext>
            </a:extLst>
          </p:cNvPr>
          <p:cNvSpPr>
            <a:spLocks/>
          </p:cNvSpPr>
          <p:nvPr/>
        </p:nvSpPr>
        <p:spPr bwMode="auto">
          <a:xfrm>
            <a:off x="2455863" y="4881563"/>
            <a:ext cx="44450" cy="39688"/>
          </a:xfrm>
          <a:custGeom>
            <a:avLst/>
            <a:gdLst>
              <a:gd name="T0" fmla="*/ 21 w 21"/>
              <a:gd name="T1" fmla="*/ 18 h 18"/>
              <a:gd name="T2" fmla="*/ 14 w 21"/>
              <a:gd name="T3" fmla="*/ 18 h 18"/>
              <a:gd name="T4" fmla="*/ 14 w 21"/>
              <a:gd name="T5" fmla="*/ 10 h 18"/>
              <a:gd name="T6" fmla="*/ 10 w 21"/>
              <a:gd name="T7" fmla="*/ 6 h 18"/>
              <a:gd name="T8" fmla="*/ 7 w 21"/>
              <a:gd name="T9" fmla="*/ 10 h 18"/>
              <a:gd name="T10" fmla="*/ 7 w 21"/>
              <a:gd name="T11" fmla="*/ 18 h 18"/>
              <a:gd name="T12" fmla="*/ 0 w 21"/>
              <a:gd name="T13" fmla="*/ 18 h 18"/>
              <a:gd name="T14" fmla="*/ 0 w 21"/>
              <a:gd name="T15" fmla="*/ 10 h 18"/>
              <a:gd name="T16" fmla="*/ 10 w 21"/>
              <a:gd name="T17" fmla="*/ 0 h 18"/>
              <a:gd name="T18" fmla="*/ 21 w 21"/>
              <a:gd name="T19" fmla="*/ 10 h 18"/>
              <a:gd name="T20" fmla="*/ 21 w 21"/>
              <a:gd name="T2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18">
                <a:moveTo>
                  <a:pt x="21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8"/>
                  <a:pt x="13" y="6"/>
                  <a:pt x="10" y="6"/>
                </a:cubicBezTo>
                <a:cubicBezTo>
                  <a:pt x="8" y="6"/>
                  <a:pt x="7" y="8"/>
                  <a:pt x="7" y="10"/>
                </a:cubicBezTo>
                <a:cubicBezTo>
                  <a:pt x="7" y="18"/>
                  <a:pt x="7" y="18"/>
                  <a:pt x="7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16" y="0"/>
                  <a:pt x="21" y="4"/>
                  <a:pt x="21" y="10"/>
                </a:cubicBezTo>
                <a:lnTo>
                  <a:pt x="21" y="1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9" name="Freeform 196">
            <a:extLst>
              <a:ext uri="{FF2B5EF4-FFF2-40B4-BE49-F238E27FC236}">
                <a16:creationId xmlns:a16="http://schemas.microsoft.com/office/drawing/2014/main" id="{BE3E422E-8D48-4366-A4B8-CAE623E34F7B}"/>
              </a:ext>
            </a:extLst>
          </p:cNvPr>
          <p:cNvSpPr>
            <a:spLocks noEditPoints="1"/>
          </p:cNvSpPr>
          <p:nvPr/>
        </p:nvSpPr>
        <p:spPr bwMode="auto">
          <a:xfrm>
            <a:off x="2173288" y="4914901"/>
            <a:ext cx="376238" cy="366713"/>
          </a:xfrm>
          <a:custGeom>
            <a:avLst/>
            <a:gdLst>
              <a:gd name="T0" fmla="*/ 164 w 174"/>
              <a:gd name="T1" fmla="*/ 170 h 170"/>
              <a:gd name="T2" fmla="*/ 10 w 174"/>
              <a:gd name="T3" fmla="*/ 170 h 170"/>
              <a:gd name="T4" fmla="*/ 0 w 174"/>
              <a:gd name="T5" fmla="*/ 160 h 170"/>
              <a:gd name="T6" fmla="*/ 0 w 174"/>
              <a:gd name="T7" fmla="*/ 10 h 170"/>
              <a:gd name="T8" fmla="*/ 10 w 174"/>
              <a:gd name="T9" fmla="*/ 0 h 170"/>
              <a:gd name="T10" fmla="*/ 30 w 174"/>
              <a:gd name="T11" fmla="*/ 0 h 170"/>
              <a:gd name="T12" fmla="*/ 30 w 174"/>
              <a:gd name="T13" fmla="*/ 14 h 170"/>
              <a:gd name="T14" fmla="*/ 34 w 174"/>
              <a:gd name="T15" fmla="*/ 18 h 170"/>
              <a:gd name="T16" fmla="*/ 38 w 174"/>
              <a:gd name="T17" fmla="*/ 14 h 170"/>
              <a:gd name="T18" fmla="*/ 38 w 174"/>
              <a:gd name="T19" fmla="*/ 0 h 170"/>
              <a:gd name="T20" fmla="*/ 137 w 174"/>
              <a:gd name="T21" fmla="*/ 0 h 170"/>
              <a:gd name="T22" fmla="*/ 137 w 174"/>
              <a:gd name="T23" fmla="*/ 14 h 170"/>
              <a:gd name="T24" fmla="*/ 140 w 174"/>
              <a:gd name="T25" fmla="*/ 18 h 170"/>
              <a:gd name="T26" fmla="*/ 144 w 174"/>
              <a:gd name="T27" fmla="*/ 14 h 170"/>
              <a:gd name="T28" fmla="*/ 144 w 174"/>
              <a:gd name="T29" fmla="*/ 0 h 170"/>
              <a:gd name="T30" fmla="*/ 164 w 174"/>
              <a:gd name="T31" fmla="*/ 0 h 170"/>
              <a:gd name="T32" fmla="*/ 174 w 174"/>
              <a:gd name="T33" fmla="*/ 10 h 170"/>
              <a:gd name="T34" fmla="*/ 174 w 174"/>
              <a:gd name="T35" fmla="*/ 160 h 170"/>
              <a:gd name="T36" fmla="*/ 164 w 174"/>
              <a:gd name="T37" fmla="*/ 170 h 170"/>
              <a:gd name="T38" fmla="*/ 10 w 174"/>
              <a:gd name="T39" fmla="*/ 6 h 170"/>
              <a:gd name="T40" fmla="*/ 6 w 174"/>
              <a:gd name="T41" fmla="*/ 10 h 170"/>
              <a:gd name="T42" fmla="*/ 6 w 174"/>
              <a:gd name="T43" fmla="*/ 160 h 170"/>
              <a:gd name="T44" fmla="*/ 10 w 174"/>
              <a:gd name="T45" fmla="*/ 164 h 170"/>
              <a:gd name="T46" fmla="*/ 164 w 174"/>
              <a:gd name="T47" fmla="*/ 164 h 170"/>
              <a:gd name="T48" fmla="*/ 168 w 174"/>
              <a:gd name="T49" fmla="*/ 160 h 170"/>
              <a:gd name="T50" fmla="*/ 168 w 174"/>
              <a:gd name="T51" fmla="*/ 10 h 170"/>
              <a:gd name="T52" fmla="*/ 164 w 174"/>
              <a:gd name="T53" fmla="*/ 6 h 170"/>
              <a:gd name="T54" fmla="*/ 151 w 174"/>
              <a:gd name="T55" fmla="*/ 6 h 170"/>
              <a:gd name="T56" fmla="*/ 151 w 174"/>
              <a:gd name="T57" fmla="*/ 14 h 170"/>
              <a:gd name="T58" fmla="*/ 140 w 174"/>
              <a:gd name="T59" fmla="*/ 24 h 170"/>
              <a:gd name="T60" fmla="*/ 130 w 174"/>
              <a:gd name="T61" fmla="*/ 14 h 170"/>
              <a:gd name="T62" fmla="*/ 130 w 174"/>
              <a:gd name="T63" fmla="*/ 6 h 170"/>
              <a:gd name="T64" fmla="*/ 44 w 174"/>
              <a:gd name="T65" fmla="*/ 6 h 170"/>
              <a:gd name="T66" fmla="*/ 44 w 174"/>
              <a:gd name="T67" fmla="*/ 14 h 170"/>
              <a:gd name="T68" fmla="*/ 34 w 174"/>
              <a:gd name="T69" fmla="*/ 24 h 170"/>
              <a:gd name="T70" fmla="*/ 24 w 174"/>
              <a:gd name="T71" fmla="*/ 14 h 170"/>
              <a:gd name="T72" fmla="*/ 24 w 174"/>
              <a:gd name="T73" fmla="*/ 6 h 170"/>
              <a:gd name="T74" fmla="*/ 10 w 174"/>
              <a:gd name="T75" fmla="*/ 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4" h="170">
                <a:moveTo>
                  <a:pt x="164" y="170"/>
                </a:moveTo>
                <a:cubicBezTo>
                  <a:pt x="10" y="170"/>
                  <a:pt x="10" y="170"/>
                  <a:pt x="10" y="170"/>
                </a:cubicBezTo>
                <a:cubicBezTo>
                  <a:pt x="5" y="170"/>
                  <a:pt x="0" y="166"/>
                  <a:pt x="0" y="16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5" y="0"/>
                  <a:pt x="1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6"/>
                  <a:pt x="32" y="18"/>
                  <a:pt x="34" y="18"/>
                </a:cubicBezTo>
                <a:cubicBezTo>
                  <a:pt x="36" y="18"/>
                  <a:pt x="38" y="16"/>
                  <a:pt x="38" y="14"/>
                </a:cubicBezTo>
                <a:cubicBezTo>
                  <a:pt x="38" y="0"/>
                  <a:pt x="38" y="0"/>
                  <a:pt x="38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6"/>
                  <a:pt x="138" y="18"/>
                  <a:pt x="140" y="18"/>
                </a:cubicBezTo>
                <a:cubicBezTo>
                  <a:pt x="143" y="18"/>
                  <a:pt x="144" y="16"/>
                  <a:pt x="144" y="14"/>
                </a:cubicBezTo>
                <a:cubicBezTo>
                  <a:pt x="144" y="0"/>
                  <a:pt x="144" y="0"/>
                  <a:pt x="144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70" y="0"/>
                  <a:pt x="174" y="5"/>
                  <a:pt x="174" y="10"/>
                </a:cubicBezTo>
                <a:cubicBezTo>
                  <a:pt x="174" y="160"/>
                  <a:pt x="174" y="160"/>
                  <a:pt x="174" y="160"/>
                </a:cubicBezTo>
                <a:cubicBezTo>
                  <a:pt x="174" y="166"/>
                  <a:pt x="170" y="170"/>
                  <a:pt x="164" y="170"/>
                </a:cubicBezTo>
                <a:close/>
                <a:moveTo>
                  <a:pt x="10" y="6"/>
                </a:moveTo>
                <a:cubicBezTo>
                  <a:pt x="8" y="6"/>
                  <a:pt x="6" y="8"/>
                  <a:pt x="6" y="10"/>
                </a:cubicBezTo>
                <a:cubicBezTo>
                  <a:pt x="6" y="160"/>
                  <a:pt x="6" y="160"/>
                  <a:pt x="6" y="160"/>
                </a:cubicBezTo>
                <a:cubicBezTo>
                  <a:pt x="6" y="162"/>
                  <a:pt x="8" y="164"/>
                  <a:pt x="10" y="164"/>
                </a:cubicBezTo>
                <a:cubicBezTo>
                  <a:pt x="164" y="164"/>
                  <a:pt x="164" y="164"/>
                  <a:pt x="164" y="164"/>
                </a:cubicBezTo>
                <a:cubicBezTo>
                  <a:pt x="166" y="164"/>
                  <a:pt x="168" y="162"/>
                  <a:pt x="168" y="160"/>
                </a:cubicBezTo>
                <a:cubicBezTo>
                  <a:pt x="168" y="10"/>
                  <a:pt x="168" y="10"/>
                  <a:pt x="168" y="10"/>
                </a:cubicBezTo>
                <a:cubicBezTo>
                  <a:pt x="168" y="8"/>
                  <a:pt x="166" y="6"/>
                  <a:pt x="164" y="6"/>
                </a:cubicBezTo>
                <a:cubicBezTo>
                  <a:pt x="151" y="6"/>
                  <a:pt x="151" y="6"/>
                  <a:pt x="151" y="6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1" y="20"/>
                  <a:pt x="146" y="24"/>
                  <a:pt x="140" y="24"/>
                </a:cubicBezTo>
                <a:cubicBezTo>
                  <a:pt x="135" y="24"/>
                  <a:pt x="130" y="20"/>
                  <a:pt x="130" y="14"/>
                </a:cubicBezTo>
                <a:cubicBezTo>
                  <a:pt x="130" y="6"/>
                  <a:pt x="130" y="6"/>
                  <a:pt x="130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20"/>
                  <a:pt x="39" y="24"/>
                  <a:pt x="34" y="24"/>
                </a:cubicBezTo>
                <a:cubicBezTo>
                  <a:pt x="28" y="24"/>
                  <a:pt x="24" y="20"/>
                  <a:pt x="24" y="14"/>
                </a:cubicBezTo>
                <a:cubicBezTo>
                  <a:pt x="24" y="6"/>
                  <a:pt x="24" y="6"/>
                  <a:pt x="24" y="6"/>
                </a:cubicBezTo>
                <a:lnTo>
                  <a:pt x="10" y="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0" name="Freeform 197">
            <a:extLst>
              <a:ext uri="{FF2B5EF4-FFF2-40B4-BE49-F238E27FC236}">
                <a16:creationId xmlns:a16="http://schemas.microsoft.com/office/drawing/2014/main" id="{8DDABF9C-90EA-4AC9-94A9-4AA0E9BCF982}"/>
              </a:ext>
            </a:extLst>
          </p:cNvPr>
          <p:cNvSpPr>
            <a:spLocks/>
          </p:cNvSpPr>
          <p:nvPr/>
        </p:nvSpPr>
        <p:spPr bwMode="auto">
          <a:xfrm>
            <a:off x="2455863" y="4921251"/>
            <a:ext cx="44450" cy="44450"/>
          </a:xfrm>
          <a:custGeom>
            <a:avLst/>
            <a:gdLst>
              <a:gd name="T0" fmla="*/ 10 w 21"/>
              <a:gd name="T1" fmla="*/ 21 h 21"/>
              <a:gd name="T2" fmla="*/ 0 w 21"/>
              <a:gd name="T3" fmla="*/ 11 h 21"/>
              <a:gd name="T4" fmla="*/ 0 w 21"/>
              <a:gd name="T5" fmla="*/ 0 h 21"/>
              <a:gd name="T6" fmla="*/ 7 w 21"/>
              <a:gd name="T7" fmla="*/ 0 h 21"/>
              <a:gd name="T8" fmla="*/ 7 w 21"/>
              <a:gd name="T9" fmla="*/ 11 h 21"/>
              <a:gd name="T10" fmla="*/ 10 w 21"/>
              <a:gd name="T11" fmla="*/ 15 h 21"/>
              <a:gd name="T12" fmla="*/ 14 w 21"/>
              <a:gd name="T13" fmla="*/ 11 h 21"/>
              <a:gd name="T14" fmla="*/ 14 w 21"/>
              <a:gd name="T15" fmla="*/ 0 h 21"/>
              <a:gd name="T16" fmla="*/ 21 w 21"/>
              <a:gd name="T17" fmla="*/ 0 h 21"/>
              <a:gd name="T18" fmla="*/ 21 w 21"/>
              <a:gd name="T19" fmla="*/ 11 h 21"/>
              <a:gd name="T20" fmla="*/ 10 w 21"/>
              <a:gd name="T2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1">
                <a:moveTo>
                  <a:pt x="10" y="21"/>
                </a:moveTo>
                <a:cubicBezTo>
                  <a:pt x="5" y="21"/>
                  <a:pt x="0" y="17"/>
                  <a:pt x="0" y="11"/>
                </a:cubicBezTo>
                <a:cubicBezTo>
                  <a:pt x="0" y="0"/>
                  <a:pt x="0" y="0"/>
                  <a:pt x="0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3"/>
                  <a:pt x="8" y="15"/>
                  <a:pt x="10" y="15"/>
                </a:cubicBezTo>
                <a:cubicBezTo>
                  <a:pt x="13" y="15"/>
                  <a:pt x="14" y="13"/>
                  <a:pt x="14" y="11"/>
                </a:cubicBezTo>
                <a:cubicBezTo>
                  <a:pt x="14" y="0"/>
                  <a:pt x="14" y="0"/>
                  <a:pt x="14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7"/>
                  <a:pt x="16" y="21"/>
                  <a:pt x="10" y="2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1" name="Rectangle 198">
            <a:extLst>
              <a:ext uri="{FF2B5EF4-FFF2-40B4-BE49-F238E27FC236}">
                <a16:creationId xmlns:a16="http://schemas.microsoft.com/office/drawing/2014/main" id="{F5D53D9D-FE18-435A-899A-E86A3AE87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226" y="5000626"/>
            <a:ext cx="361950" cy="12700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2" name="Freeform 199">
            <a:extLst>
              <a:ext uri="{FF2B5EF4-FFF2-40B4-BE49-F238E27FC236}">
                <a16:creationId xmlns:a16="http://schemas.microsoft.com/office/drawing/2014/main" id="{C3911130-E970-4EAE-AE61-41782DFE3140}"/>
              </a:ext>
            </a:extLst>
          </p:cNvPr>
          <p:cNvSpPr>
            <a:spLocks/>
          </p:cNvSpPr>
          <p:nvPr/>
        </p:nvSpPr>
        <p:spPr bwMode="auto">
          <a:xfrm>
            <a:off x="2984501" y="4946651"/>
            <a:ext cx="415925" cy="231775"/>
          </a:xfrm>
          <a:custGeom>
            <a:avLst/>
            <a:gdLst>
              <a:gd name="T0" fmla="*/ 262 w 262"/>
              <a:gd name="T1" fmla="*/ 146 h 146"/>
              <a:gd name="T2" fmla="*/ 210 w 262"/>
              <a:gd name="T3" fmla="*/ 146 h 146"/>
              <a:gd name="T4" fmla="*/ 210 w 262"/>
              <a:gd name="T5" fmla="*/ 138 h 146"/>
              <a:gd name="T6" fmla="*/ 252 w 262"/>
              <a:gd name="T7" fmla="*/ 138 h 146"/>
              <a:gd name="T8" fmla="*/ 252 w 262"/>
              <a:gd name="T9" fmla="*/ 10 h 146"/>
              <a:gd name="T10" fmla="*/ 8 w 262"/>
              <a:gd name="T11" fmla="*/ 10 h 146"/>
              <a:gd name="T12" fmla="*/ 8 w 262"/>
              <a:gd name="T13" fmla="*/ 138 h 146"/>
              <a:gd name="T14" fmla="*/ 51 w 262"/>
              <a:gd name="T15" fmla="*/ 138 h 146"/>
              <a:gd name="T16" fmla="*/ 51 w 262"/>
              <a:gd name="T17" fmla="*/ 146 h 146"/>
              <a:gd name="T18" fmla="*/ 0 w 262"/>
              <a:gd name="T19" fmla="*/ 146 h 146"/>
              <a:gd name="T20" fmla="*/ 0 w 262"/>
              <a:gd name="T21" fmla="*/ 0 h 146"/>
              <a:gd name="T22" fmla="*/ 262 w 262"/>
              <a:gd name="T23" fmla="*/ 0 h 146"/>
              <a:gd name="T24" fmla="*/ 262 w 262"/>
              <a:gd name="T25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2" h="146">
                <a:moveTo>
                  <a:pt x="262" y="146"/>
                </a:moveTo>
                <a:lnTo>
                  <a:pt x="210" y="146"/>
                </a:lnTo>
                <a:lnTo>
                  <a:pt x="210" y="138"/>
                </a:lnTo>
                <a:lnTo>
                  <a:pt x="252" y="138"/>
                </a:lnTo>
                <a:lnTo>
                  <a:pt x="252" y="10"/>
                </a:lnTo>
                <a:lnTo>
                  <a:pt x="8" y="10"/>
                </a:lnTo>
                <a:lnTo>
                  <a:pt x="8" y="138"/>
                </a:lnTo>
                <a:lnTo>
                  <a:pt x="51" y="138"/>
                </a:lnTo>
                <a:lnTo>
                  <a:pt x="51" y="146"/>
                </a:lnTo>
                <a:lnTo>
                  <a:pt x="0" y="146"/>
                </a:lnTo>
                <a:lnTo>
                  <a:pt x="0" y="0"/>
                </a:lnTo>
                <a:lnTo>
                  <a:pt x="262" y="0"/>
                </a:lnTo>
                <a:lnTo>
                  <a:pt x="262" y="14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3" name="Freeform 200">
            <a:extLst>
              <a:ext uri="{FF2B5EF4-FFF2-40B4-BE49-F238E27FC236}">
                <a16:creationId xmlns:a16="http://schemas.microsoft.com/office/drawing/2014/main" id="{D019BA17-DC5F-4D09-95B2-4B491C02DFEE}"/>
              </a:ext>
            </a:extLst>
          </p:cNvPr>
          <p:cNvSpPr>
            <a:spLocks noEditPoints="1"/>
          </p:cNvSpPr>
          <p:nvPr/>
        </p:nvSpPr>
        <p:spPr bwMode="auto">
          <a:xfrm>
            <a:off x="3060701" y="5083176"/>
            <a:ext cx="261938" cy="173038"/>
          </a:xfrm>
          <a:custGeom>
            <a:avLst/>
            <a:gdLst>
              <a:gd name="T0" fmla="*/ 165 w 165"/>
              <a:gd name="T1" fmla="*/ 109 h 109"/>
              <a:gd name="T2" fmla="*/ 0 w 165"/>
              <a:gd name="T3" fmla="*/ 109 h 109"/>
              <a:gd name="T4" fmla="*/ 83 w 165"/>
              <a:gd name="T5" fmla="*/ 0 h 109"/>
              <a:gd name="T6" fmla="*/ 165 w 165"/>
              <a:gd name="T7" fmla="*/ 109 h 109"/>
              <a:gd name="T8" fmla="*/ 18 w 165"/>
              <a:gd name="T9" fmla="*/ 101 h 109"/>
              <a:gd name="T10" fmla="*/ 147 w 165"/>
              <a:gd name="T11" fmla="*/ 101 h 109"/>
              <a:gd name="T12" fmla="*/ 83 w 165"/>
              <a:gd name="T13" fmla="*/ 14 h 109"/>
              <a:gd name="T14" fmla="*/ 18 w 165"/>
              <a:gd name="T15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5" h="109">
                <a:moveTo>
                  <a:pt x="165" y="109"/>
                </a:moveTo>
                <a:lnTo>
                  <a:pt x="0" y="109"/>
                </a:lnTo>
                <a:lnTo>
                  <a:pt x="83" y="0"/>
                </a:lnTo>
                <a:lnTo>
                  <a:pt x="165" y="109"/>
                </a:lnTo>
                <a:close/>
                <a:moveTo>
                  <a:pt x="18" y="101"/>
                </a:moveTo>
                <a:lnTo>
                  <a:pt x="147" y="101"/>
                </a:lnTo>
                <a:lnTo>
                  <a:pt x="83" y="14"/>
                </a:lnTo>
                <a:lnTo>
                  <a:pt x="18" y="101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4" name="Freeform 201">
            <a:extLst>
              <a:ext uri="{FF2B5EF4-FFF2-40B4-BE49-F238E27FC236}">
                <a16:creationId xmlns:a16="http://schemas.microsoft.com/office/drawing/2014/main" id="{DE08FF79-6E0E-462D-9EBB-21CCE733FD4E}"/>
              </a:ext>
            </a:extLst>
          </p:cNvPr>
          <p:cNvSpPr>
            <a:spLocks noEditPoints="1"/>
          </p:cNvSpPr>
          <p:nvPr/>
        </p:nvSpPr>
        <p:spPr bwMode="auto">
          <a:xfrm>
            <a:off x="10544176" y="5713413"/>
            <a:ext cx="244475" cy="401638"/>
          </a:xfrm>
          <a:custGeom>
            <a:avLst/>
            <a:gdLst>
              <a:gd name="T0" fmla="*/ 24 w 113"/>
              <a:gd name="T1" fmla="*/ 186 h 186"/>
              <a:gd name="T2" fmla="*/ 0 w 113"/>
              <a:gd name="T3" fmla="*/ 166 h 186"/>
              <a:gd name="T4" fmla="*/ 35 w 113"/>
              <a:gd name="T5" fmla="*/ 129 h 186"/>
              <a:gd name="T6" fmla="*/ 45 w 113"/>
              <a:gd name="T7" fmla="*/ 127 h 186"/>
              <a:gd name="T8" fmla="*/ 45 w 113"/>
              <a:gd name="T9" fmla="*/ 5 h 186"/>
              <a:gd name="T10" fmla="*/ 68 w 113"/>
              <a:gd name="T11" fmla="*/ 0 h 186"/>
              <a:gd name="T12" fmla="*/ 70 w 113"/>
              <a:gd name="T13" fmla="*/ 1 h 186"/>
              <a:gd name="T14" fmla="*/ 113 w 113"/>
              <a:gd name="T15" fmla="*/ 103 h 186"/>
              <a:gd name="T16" fmla="*/ 113 w 113"/>
              <a:gd name="T17" fmla="*/ 105 h 186"/>
              <a:gd name="T18" fmla="*/ 99 w 113"/>
              <a:gd name="T19" fmla="*/ 119 h 186"/>
              <a:gd name="T20" fmla="*/ 97 w 113"/>
              <a:gd name="T21" fmla="*/ 114 h 186"/>
              <a:gd name="T22" fmla="*/ 94 w 113"/>
              <a:gd name="T23" fmla="*/ 107 h 186"/>
              <a:gd name="T24" fmla="*/ 71 w 113"/>
              <a:gd name="T25" fmla="*/ 85 h 186"/>
              <a:gd name="T26" fmla="*/ 71 w 113"/>
              <a:gd name="T27" fmla="*/ 147 h 186"/>
              <a:gd name="T28" fmla="*/ 37 w 113"/>
              <a:gd name="T29" fmla="*/ 184 h 186"/>
              <a:gd name="T30" fmla="*/ 24 w 113"/>
              <a:gd name="T31" fmla="*/ 186 h 186"/>
              <a:gd name="T32" fmla="*/ 47 w 113"/>
              <a:gd name="T33" fmla="*/ 135 h 186"/>
              <a:gd name="T34" fmla="*/ 37 w 113"/>
              <a:gd name="T35" fmla="*/ 136 h 186"/>
              <a:gd name="T36" fmla="*/ 8 w 113"/>
              <a:gd name="T37" fmla="*/ 166 h 186"/>
              <a:gd name="T38" fmla="*/ 24 w 113"/>
              <a:gd name="T39" fmla="*/ 178 h 186"/>
              <a:gd name="T40" fmla="*/ 35 w 113"/>
              <a:gd name="T41" fmla="*/ 177 h 186"/>
              <a:gd name="T42" fmla="*/ 63 w 113"/>
              <a:gd name="T43" fmla="*/ 147 h 186"/>
              <a:gd name="T44" fmla="*/ 63 w 113"/>
              <a:gd name="T45" fmla="*/ 78 h 186"/>
              <a:gd name="T46" fmla="*/ 67 w 113"/>
              <a:gd name="T47" fmla="*/ 77 h 186"/>
              <a:gd name="T48" fmla="*/ 101 w 113"/>
              <a:gd name="T49" fmla="*/ 104 h 186"/>
              <a:gd name="T50" fmla="*/ 102 w 113"/>
              <a:gd name="T51" fmla="*/ 106 h 186"/>
              <a:gd name="T52" fmla="*/ 105 w 113"/>
              <a:gd name="T53" fmla="*/ 102 h 186"/>
              <a:gd name="T54" fmla="*/ 67 w 113"/>
              <a:gd name="T55" fmla="*/ 8 h 186"/>
              <a:gd name="T56" fmla="*/ 53 w 113"/>
              <a:gd name="T57" fmla="*/ 11 h 186"/>
              <a:gd name="T58" fmla="*/ 53 w 113"/>
              <a:gd name="T59" fmla="*/ 135 h 186"/>
              <a:gd name="T60" fmla="*/ 49 w 113"/>
              <a:gd name="T61" fmla="*/ 135 h 186"/>
              <a:gd name="T62" fmla="*/ 47 w 113"/>
              <a:gd name="T63" fmla="*/ 135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3" h="186">
                <a:moveTo>
                  <a:pt x="24" y="186"/>
                </a:moveTo>
                <a:cubicBezTo>
                  <a:pt x="10" y="186"/>
                  <a:pt x="0" y="178"/>
                  <a:pt x="0" y="166"/>
                </a:cubicBezTo>
                <a:cubicBezTo>
                  <a:pt x="0" y="150"/>
                  <a:pt x="15" y="134"/>
                  <a:pt x="35" y="129"/>
                </a:cubicBezTo>
                <a:cubicBezTo>
                  <a:pt x="38" y="128"/>
                  <a:pt x="42" y="127"/>
                  <a:pt x="45" y="127"/>
                </a:cubicBezTo>
                <a:cubicBezTo>
                  <a:pt x="45" y="5"/>
                  <a:pt x="45" y="5"/>
                  <a:pt x="45" y="5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1"/>
                  <a:pt x="70" y="1"/>
                  <a:pt x="70" y="1"/>
                </a:cubicBezTo>
                <a:cubicBezTo>
                  <a:pt x="103" y="23"/>
                  <a:pt x="110" y="65"/>
                  <a:pt x="113" y="103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96" y="112"/>
                  <a:pt x="95" y="110"/>
                  <a:pt x="94" y="107"/>
                </a:cubicBezTo>
                <a:cubicBezTo>
                  <a:pt x="89" y="96"/>
                  <a:pt x="85" y="86"/>
                  <a:pt x="71" y="85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71" y="163"/>
                  <a:pt x="56" y="179"/>
                  <a:pt x="37" y="184"/>
                </a:cubicBezTo>
                <a:cubicBezTo>
                  <a:pt x="33" y="186"/>
                  <a:pt x="28" y="186"/>
                  <a:pt x="24" y="186"/>
                </a:cubicBezTo>
                <a:close/>
                <a:moveTo>
                  <a:pt x="47" y="135"/>
                </a:moveTo>
                <a:cubicBezTo>
                  <a:pt x="44" y="135"/>
                  <a:pt x="40" y="135"/>
                  <a:pt x="37" y="136"/>
                </a:cubicBezTo>
                <a:cubicBezTo>
                  <a:pt x="21" y="141"/>
                  <a:pt x="8" y="154"/>
                  <a:pt x="8" y="166"/>
                </a:cubicBezTo>
                <a:cubicBezTo>
                  <a:pt x="8" y="175"/>
                  <a:pt x="17" y="178"/>
                  <a:pt x="24" y="178"/>
                </a:cubicBezTo>
                <a:cubicBezTo>
                  <a:pt x="28" y="178"/>
                  <a:pt x="31" y="178"/>
                  <a:pt x="35" y="177"/>
                </a:cubicBezTo>
                <a:cubicBezTo>
                  <a:pt x="50" y="172"/>
                  <a:pt x="63" y="159"/>
                  <a:pt x="63" y="147"/>
                </a:cubicBezTo>
                <a:cubicBezTo>
                  <a:pt x="63" y="78"/>
                  <a:pt x="63" y="78"/>
                  <a:pt x="63" y="78"/>
                </a:cubicBezTo>
                <a:cubicBezTo>
                  <a:pt x="67" y="77"/>
                  <a:pt x="67" y="77"/>
                  <a:pt x="67" y="77"/>
                </a:cubicBezTo>
                <a:cubicBezTo>
                  <a:pt x="89" y="76"/>
                  <a:pt x="96" y="91"/>
                  <a:pt x="101" y="104"/>
                </a:cubicBezTo>
                <a:cubicBezTo>
                  <a:pt x="101" y="105"/>
                  <a:pt x="102" y="105"/>
                  <a:pt x="102" y="106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2" y="67"/>
                  <a:pt x="95" y="28"/>
                  <a:pt x="67" y="8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8" y="135"/>
                  <a:pt x="47" y="135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5" name="Freeform 202">
            <a:extLst>
              <a:ext uri="{FF2B5EF4-FFF2-40B4-BE49-F238E27FC236}">
                <a16:creationId xmlns:a16="http://schemas.microsoft.com/office/drawing/2014/main" id="{21DF88A1-9742-432A-B450-2CAC6EFC3F13}"/>
              </a:ext>
            </a:extLst>
          </p:cNvPr>
          <p:cNvSpPr>
            <a:spLocks noEditPoints="1"/>
          </p:cNvSpPr>
          <p:nvPr/>
        </p:nvSpPr>
        <p:spPr bwMode="auto">
          <a:xfrm>
            <a:off x="9634538" y="5780088"/>
            <a:ext cx="403225" cy="258763"/>
          </a:xfrm>
          <a:custGeom>
            <a:avLst/>
            <a:gdLst>
              <a:gd name="T0" fmla="*/ 179 w 186"/>
              <a:gd name="T1" fmla="*/ 120 h 120"/>
              <a:gd name="T2" fmla="*/ 6 w 186"/>
              <a:gd name="T3" fmla="*/ 120 h 120"/>
              <a:gd name="T4" fmla="*/ 0 w 186"/>
              <a:gd name="T5" fmla="*/ 114 h 120"/>
              <a:gd name="T6" fmla="*/ 0 w 186"/>
              <a:gd name="T7" fmla="*/ 6 h 120"/>
              <a:gd name="T8" fmla="*/ 6 w 186"/>
              <a:gd name="T9" fmla="*/ 0 h 120"/>
              <a:gd name="T10" fmla="*/ 179 w 186"/>
              <a:gd name="T11" fmla="*/ 0 h 120"/>
              <a:gd name="T12" fmla="*/ 186 w 186"/>
              <a:gd name="T13" fmla="*/ 6 h 120"/>
              <a:gd name="T14" fmla="*/ 186 w 186"/>
              <a:gd name="T15" fmla="*/ 114 h 120"/>
              <a:gd name="T16" fmla="*/ 179 w 186"/>
              <a:gd name="T17" fmla="*/ 120 h 120"/>
              <a:gd name="T18" fmla="*/ 7 w 186"/>
              <a:gd name="T19" fmla="*/ 113 h 120"/>
              <a:gd name="T20" fmla="*/ 178 w 186"/>
              <a:gd name="T21" fmla="*/ 113 h 120"/>
              <a:gd name="T22" fmla="*/ 178 w 186"/>
              <a:gd name="T23" fmla="*/ 7 h 120"/>
              <a:gd name="T24" fmla="*/ 7 w 186"/>
              <a:gd name="T25" fmla="*/ 7 h 120"/>
              <a:gd name="T26" fmla="*/ 7 w 186"/>
              <a:gd name="T27" fmla="*/ 113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6" h="120">
                <a:moveTo>
                  <a:pt x="179" y="120"/>
                </a:moveTo>
                <a:cubicBezTo>
                  <a:pt x="6" y="120"/>
                  <a:pt x="6" y="120"/>
                  <a:pt x="6" y="120"/>
                </a:cubicBezTo>
                <a:cubicBezTo>
                  <a:pt x="3" y="120"/>
                  <a:pt x="0" y="118"/>
                  <a:pt x="0" y="114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83" y="0"/>
                  <a:pt x="186" y="2"/>
                  <a:pt x="186" y="6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86" y="118"/>
                  <a:pt x="183" y="120"/>
                  <a:pt x="179" y="120"/>
                </a:cubicBezTo>
                <a:close/>
                <a:moveTo>
                  <a:pt x="7" y="113"/>
                </a:moveTo>
                <a:cubicBezTo>
                  <a:pt x="178" y="113"/>
                  <a:pt x="178" y="113"/>
                  <a:pt x="178" y="113"/>
                </a:cubicBezTo>
                <a:cubicBezTo>
                  <a:pt x="178" y="7"/>
                  <a:pt x="178" y="7"/>
                  <a:pt x="178" y="7"/>
                </a:cubicBezTo>
                <a:cubicBezTo>
                  <a:pt x="7" y="7"/>
                  <a:pt x="7" y="7"/>
                  <a:pt x="7" y="7"/>
                </a:cubicBezTo>
                <a:lnTo>
                  <a:pt x="7" y="11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6" name="Freeform 203">
            <a:extLst>
              <a:ext uri="{FF2B5EF4-FFF2-40B4-BE49-F238E27FC236}">
                <a16:creationId xmlns:a16="http://schemas.microsoft.com/office/drawing/2014/main" id="{380B5C8A-3647-48DF-98ED-D2684ACB7DC7}"/>
              </a:ext>
            </a:extLst>
          </p:cNvPr>
          <p:cNvSpPr>
            <a:spLocks noEditPoints="1"/>
          </p:cNvSpPr>
          <p:nvPr/>
        </p:nvSpPr>
        <p:spPr bwMode="auto">
          <a:xfrm>
            <a:off x="9632951" y="5899151"/>
            <a:ext cx="406400" cy="142875"/>
          </a:xfrm>
          <a:custGeom>
            <a:avLst/>
            <a:gdLst>
              <a:gd name="T0" fmla="*/ 180 w 188"/>
              <a:gd name="T1" fmla="*/ 66 h 66"/>
              <a:gd name="T2" fmla="*/ 7 w 188"/>
              <a:gd name="T3" fmla="*/ 66 h 66"/>
              <a:gd name="T4" fmla="*/ 3 w 188"/>
              <a:gd name="T5" fmla="*/ 64 h 66"/>
              <a:gd name="T6" fmla="*/ 0 w 188"/>
              <a:gd name="T7" fmla="*/ 62 h 66"/>
              <a:gd name="T8" fmla="*/ 62 w 188"/>
              <a:gd name="T9" fmla="*/ 0 h 66"/>
              <a:gd name="T10" fmla="*/ 94 w 188"/>
              <a:gd name="T11" fmla="*/ 32 h 66"/>
              <a:gd name="T12" fmla="*/ 126 w 188"/>
              <a:gd name="T13" fmla="*/ 0 h 66"/>
              <a:gd name="T14" fmla="*/ 188 w 188"/>
              <a:gd name="T15" fmla="*/ 62 h 66"/>
              <a:gd name="T16" fmla="*/ 184 w 188"/>
              <a:gd name="T17" fmla="*/ 64 h 66"/>
              <a:gd name="T18" fmla="*/ 180 w 188"/>
              <a:gd name="T19" fmla="*/ 66 h 66"/>
              <a:gd name="T20" fmla="*/ 62 w 188"/>
              <a:gd name="T21" fmla="*/ 10 h 66"/>
              <a:gd name="T22" fmla="*/ 14 w 188"/>
              <a:gd name="T23" fmla="*/ 58 h 66"/>
              <a:gd name="T24" fmla="*/ 173 w 188"/>
              <a:gd name="T25" fmla="*/ 58 h 66"/>
              <a:gd name="T26" fmla="*/ 126 w 188"/>
              <a:gd name="T27" fmla="*/ 10 h 66"/>
              <a:gd name="T28" fmla="*/ 98 w 188"/>
              <a:gd name="T29" fmla="*/ 38 h 66"/>
              <a:gd name="T30" fmla="*/ 89 w 188"/>
              <a:gd name="T31" fmla="*/ 38 h 66"/>
              <a:gd name="T32" fmla="*/ 62 w 188"/>
              <a:gd name="T33" fmla="*/ 1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8" h="66">
                <a:moveTo>
                  <a:pt x="180" y="66"/>
                </a:moveTo>
                <a:cubicBezTo>
                  <a:pt x="7" y="66"/>
                  <a:pt x="7" y="66"/>
                  <a:pt x="7" y="66"/>
                </a:cubicBezTo>
                <a:cubicBezTo>
                  <a:pt x="6" y="66"/>
                  <a:pt x="5" y="65"/>
                  <a:pt x="3" y="64"/>
                </a:cubicBezTo>
                <a:cubicBezTo>
                  <a:pt x="0" y="62"/>
                  <a:pt x="0" y="62"/>
                  <a:pt x="0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94" y="32"/>
                  <a:pt x="94" y="32"/>
                  <a:pt x="94" y="32"/>
                </a:cubicBezTo>
                <a:cubicBezTo>
                  <a:pt x="126" y="0"/>
                  <a:pt x="126" y="0"/>
                  <a:pt x="126" y="0"/>
                </a:cubicBezTo>
                <a:cubicBezTo>
                  <a:pt x="188" y="62"/>
                  <a:pt x="188" y="62"/>
                  <a:pt x="188" y="62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83" y="65"/>
                  <a:pt x="181" y="66"/>
                  <a:pt x="180" y="66"/>
                </a:cubicBezTo>
                <a:close/>
                <a:moveTo>
                  <a:pt x="62" y="10"/>
                </a:moveTo>
                <a:cubicBezTo>
                  <a:pt x="14" y="58"/>
                  <a:pt x="14" y="58"/>
                  <a:pt x="14" y="58"/>
                </a:cubicBezTo>
                <a:cubicBezTo>
                  <a:pt x="173" y="58"/>
                  <a:pt x="173" y="58"/>
                  <a:pt x="173" y="58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98" y="38"/>
                  <a:pt x="98" y="38"/>
                  <a:pt x="98" y="38"/>
                </a:cubicBezTo>
                <a:cubicBezTo>
                  <a:pt x="96" y="40"/>
                  <a:pt x="91" y="40"/>
                  <a:pt x="89" y="38"/>
                </a:cubicBezTo>
                <a:lnTo>
                  <a:pt x="62" y="1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7" name="Freeform 204">
            <a:extLst>
              <a:ext uri="{FF2B5EF4-FFF2-40B4-BE49-F238E27FC236}">
                <a16:creationId xmlns:a16="http://schemas.microsoft.com/office/drawing/2014/main" id="{06C5239A-3B39-49BC-9272-77E043F6D263}"/>
              </a:ext>
            </a:extLst>
          </p:cNvPr>
          <p:cNvSpPr>
            <a:spLocks noEditPoints="1"/>
          </p:cNvSpPr>
          <p:nvPr/>
        </p:nvSpPr>
        <p:spPr bwMode="auto">
          <a:xfrm>
            <a:off x="9632951" y="5778501"/>
            <a:ext cx="404813" cy="204788"/>
          </a:xfrm>
          <a:custGeom>
            <a:avLst/>
            <a:gdLst>
              <a:gd name="T0" fmla="*/ 94 w 187"/>
              <a:gd name="T1" fmla="*/ 95 h 95"/>
              <a:gd name="T2" fmla="*/ 89 w 187"/>
              <a:gd name="T3" fmla="*/ 93 h 95"/>
              <a:gd name="T4" fmla="*/ 0 w 187"/>
              <a:gd name="T5" fmla="*/ 4 h 95"/>
              <a:gd name="T6" fmla="*/ 3 w 187"/>
              <a:gd name="T7" fmla="*/ 2 h 95"/>
              <a:gd name="T8" fmla="*/ 7 w 187"/>
              <a:gd name="T9" fmla="*/ 0 h 95"/>
              <a:gd name="T10" fmla="*/ 180 w 187"/>
              <a:gd name="T11" fmla="*/ 0 h 95"/>
              <a:gd name="T12" fmla="*/ 184 w 187"/>
              <a:gd name="T13" fmla="*/ 2 h 95"/>
              <a:gd name="T14" fmla="*/ 187 w 187"/>
              <a:gd name="T15" fmla="*/ 4 h 95"/>
              <a:gd name="T16" fmla="*/ 98 w 187"/>
              <a:gd name="T17" fmla="*/ 93 h 95"/>
              <a:gd name="T18" fmla="*/ 94 w 187"/>
              <a:gd name="T19" fmla="*/ 95 h 95"/>
              <a:gd name="T20" fmla="*/ 14 w 187"/>
              <a:gd name="T21" fmla="*/ 8 h 95"/>
              <a:gd name="T22" fmla="*/ 94 w 187"/>
              <a:gd name="T23" fmla="*/ 88 h 95"/>
              <a:gd name="T24" fmla="*/ 174 w 187"/>
              <a:gd name="T25" fmla="*/ 8 h 95"/>
              <a:gd name="T26" fmla="*/ 14 w 187"/>
              <a:gd name="T27" fmla="*/ 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7" h="95">
                <a:moveTo>
                  <a:pt x="94" y="95"/>
                </a:moveTo>
                <a:cubicBezTo>
                  <a:pt x="92" y="95"/>
                  <a:pt x="90" y="95"/>
                  <a:pt x="89" y="93"/>
                </a:cubicBezTo>
                <a:cubicBezTo>
                  <a:pt x="0" y="4"/>
                  <a:pt x="0" y="4"/>
                  <a:pt x="0" y="4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6" y="0"/>
                  <a:pt x="7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3" y="1"/>
                  <a:pt x="184" y="2"/>
                </a:cubicBezTo>
                <a:cubicBezTo>
                  <a:pt x="187" y="4"/>
                  <a:pt x="187" y="4"/>
                  <a:pt x="187" y="4"/>
                </a:cubicBezTo>
                <a:cubicBezTo>
                  <a:pt x="98" y="93"/>
                  <a:pt x="98" y="93"/>
                  <a:pt x="98" y="93"/>
                </a:cubicBezTo>
                <a:cubicBezTo>
                  <a:pt x="97" y="95"/>
                  <a:pt x="95" y="95"/>
                  <a:pt x="94" y="95"/>
                </a:cubicBezTo>
                <a:close/>
                <a:moveTo>
                  <a:pt x="14" y="8"/>
                </a:moveTo>
                <a:cubicBezTo>
                  <a:pt x="94" y="88"/>
                  <a:pt x="94" y="88"/>
                  <a:pt x="94" y="88"/>
                </a:cubicBezTo>
                <a:cubicBezTo>
                  <a:pt x="174" y="8"/>
                  <a:pt x="174" y="8"/>
                  <a:pt x="174" y="8"/>
                </a:cubicBezTo>
                <a:lnTo>
                  <a:pt x="14" y="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8" name="Freeform 206">
            <a:extLst>
              <a:ext uri="{FF2B5EF4-FFF2-40B4-BE49-F238E27FC236}">
                <a16:creationId xmlns:a16="http://schemas.microsoft.com/office/drawing/2014/main" id="{632A8DDF-47FF-456B-B30F-3073609A1C76}"/>
              </a:ext>
            </a:extLst>
          </p:cNvPr>
          <p:cNvSpPr>
            <a:spLocks noEditPoints="1"/>
          </p:cNvSpPr>
          <p:nvPr/>
        </p:nvSpPr>
        <p:spPr bwMode="auto">
          <a:xfrm>
            <a:off x="8804276" y="5764213"/>
            <a:ext cx="406400" cy="266700"/>
          </a:xfrm>
          <a:custGeom>
            <a:avLst/>
            <a:gdLst>
              <a:gd name="T0" fmla="*/ 5 w 188"/>
              <a:gd name="T1" fmla="*/ 123 h 123"/>
              <a:gd name="T2" fmla="*/ 3 w 188"/>
              <a:gd name="T3" fmla="*/ 123 h 123"/>
              <a:gd name="T4" fmla="*/ 2 w 188"/>
              <a:gd name="T5" fmla="*/ 121 h 123"/>
              <a:gd name="T6" fmla="*/ 13 w 188"/>
              <a:gd name="T7" fmla="*/ 96 h 123"/>
              <a:gd name="T8" fmla="*/ 117 w 188"/>
              <a:gd name="T9" fmla="*/ 32 h 123"/>
              <a:gd name="T10" fmla="*/ 117 w 188"/>
              <a:gd name="T11" fmla="*/ 0 h 123"/>
              <a:gd name="T12" fmla="*/ 188 w 188"/>
              <a:gd name="T13" fmla="*/ 57 h 123"/>
              <a:gd name="T14" fmla="*/ 117 w 188"/>
              <a:gd name="T15" fmla="*/ 114 h 123"/>
              <a:gd name="T16" fmla="*/ 117 w 188"/>
              <a:gd name="T17" fmla="*/ 81 h 123"/>
              <a:gd name="T18" fmla="*/ 38 w 188"/>
              <a:gd name="T19" fmla="*/ 96 h 123"/>
              <a:gd name="T20" fmla="*/ 8 w 188"/>
              <a:gd name="T21" fmla="*/ 121 h 123"/>
              <a:gd name="T22" fmla="*/ 5 w 188"/>
              <a:gd name="T23" fmla="*/ 123 h 123"/>
              <a:gd name="T24" fmla="*/ 123 w 188"/>
              <a:gd name="T25" fmla="*/ 14 h 123"/>
              <a:gd name="T26" fmla="*/ 123 w 188"/>
              <a:gd name="T27" fmla="*/ 38 h 123"/>
              <a:gd name="T28" fmla="*/ 118 w 188"/>
              <a:gd name="T29" fmla="*/ 38 h 123"/>
              <a:gd name="T30" fmla="*/ 19 w 188"/>
              <a:gd name="T31" fmla="*/ 100 h 123"/>
              <a:gd name="T32" fmla="*/ 16 w 188"/>
              <a:gd name="T33" fmla="*/ 105 h 123"/>
              <a:gd name="T34" fmla="*/ 35 w 188"/>
              <a:gd name="T35" fmla="*/ 90 h 123"/>
              <a:gd name="T36" fmla="*/ 104 w 188"/>
              <a:gd name="T37" fmla="*/ 74 h 123"/>
              <a:gd name="T38" fmla="*/ 120 w 188"/>
              <a:gd name="T39" fmla="*/ 74 h 123"/>
              <a:gd name="T40" fmla="*/ 123 w 188"/>
              <a:gd name="T41" fmla="*/ 75 h 123"/>
              <a:gd name="T42" fmla="*/ 123 w 188"/>
              <a:gd name="T43" fmla="*/ 100 h 123"/>
              <a:gd name="T44" fmla="*/ 178 w 188"/>
              <a:gd name="T45" fmla="*/ 57 h 123"/>
              <a:gd name="T46" fmla="*/ 123 w 188"/>
              <a:gd name="T47" fmla="*/ 1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8" h="123">
                <a:moveTo>
                  <a:pt x="5" y="123"/>
                </a:moveTo>
                <a:cubicBezTo>
                  <a:pt x="3" y="123"/>
                  <a:pt x="3" y="123"/>
                  <a:pt x="3" y="123"/>
                </a:cubicBezTo>
                <a:cubicBezTo>
                  <a:pt x="2" y="121"/>
                  <a:pt x="2" y="121"/>
                  <a:pt x="2" y="121"/>
                </a:cubicBezTo>
                <a:cubicBezTo>
                  <a:pt x="1" y="120"/>
                  <a:pt x="0" y="119"/>
                  <a:pt x="13" y="96"/>
                </a:cubicBezTo>
                <a:cubicBezTo>
                  <a:pt x="37" y="58"/>
                  <a:pt x="72" y="36"/>
                  <a:pt x="117" y="32"/>
                </a:cubicBezTo>
                <a:cubicBezTo>
                  <a:pt x="117" y="0"/>
                  <a:pt x="117" y="0"/>
                  <a:pt x="117" y="0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7" y="81"/>
                  <a:pt x="117" y="81"/>
                  <a:pt x="117" y="81"/>
                </a:cubicBezTo>
                <a:cubicBezTo>
                  <a:pt x="87" y="78"/>
                  <a:pt x="61" y="84"/>
                  <a:pt x="38" y="96"/>
                </a:cubicBezTo>
                <a:cubicBezTo>
                  <a:pt x="27" y="102"/>
                  <a:pt x="12" y="117"/>
                  <a:pt x="8" y="121"/>
                </a:cubicBezTo>
                <a:cubicBezTo>
                  <a:pt x="7" y="122"/>
                  <a:pt x="6" y="123"/>
                  <a:pt x="5" y="123"/>
                </a:cubicBezTo>
                <a:close/>
                <a:moveTo>
                  <a:pt x="123" y="14"/>
                </a:moveTo>
                <a:cubicBezTo>
                  <a:pt x="123" y="38"/>
                  <a:pt x="123" y="38"/>
                  <a:pt x="123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74" y="42"/>
                  <a:pt x="42" y="62"/>
                  <a:pt x="19" y="100"/>
                </a:cubicBezTo>
                <a:cubicBezTo>
                  <a:pt x="18" y="101"/>
                  <a:pt x="17" y="103"/>
                  <a:pt x="16" y="105"/>
                </a:cubicBezTo>
                <a:cubicBezTo>
                  <a:pt x="22" y="99"/>
                  <a:pt x="29" y="94"/>
                  <a:pt x="35" y="90"/>
                </a:cubicBezTo>
                <a:cubicBezTo>
                  <a:pt x="55" y="79"/>
                  <a:pt x="78" y="74"/>
                  <a:pt x="104" y="74"/>
                </a:cubicBezTo>
                <a:cubicBezTo>
                  <a:pt x="109" y="74"/>
                  <a:pt x="115" y="74"/>
                  <a:pt x="120" y="74"/>
                </a:cubicBezTo>
                <a:cubicBezTo>
                  <a:pt x="123" y="75"/>
                  <a:pt x="123" y="75"/>
                  <a:pt x="123" y="75"/>
                </a:cubicBezTo>
                <a:cubicBezTo>
                  <a:pt x="123" y="100"/>
                  <a:pt x="123" y="100"/>
                  <a:pt x="123" y="100"/>
                </a:cubicBezTo>
                <a:cubicBezTo>
                  <a:pt x="178" y="57"/>
                  <a:pt x="178" y="57"/>
                  <a:pt x="178" y="57"/>
                </a:cubicBezTo>
                <a:lnTo>
                  <a:pt x="123" y="1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9" name="Freeform 207">
            <a:extLst>
              <a:ext uri="{FF2B5EF4-FFF2-40B4-BE49-F238E27FC236}">
                <a16:creationId xmlns:a16="http://schemas.microsoft.com/office/drawing/2014/main" id="{12577680-3D1C-4F7C-9D13-719009390786}"/>
              </a:ext>
            </a:extLst>
          </p:cNvPr>
          <p:cNvSpPr>
            <a:spLocks noEditPoints="1"/>
          </p:cNvSpPr>
          <p:nvPr/>
        </p:nvSpPr>
        <p:spPr bwMode="auto">
          <a:xfrm>
            <a:off x="7977188" y="5764213"/>
            <a:ext cx="406400" cy="266700"/>
          </a:xfrm>
          <a:custGeom>
            <a:avLst/>
            <a:gdLst>
              <a:gd name="T0" fmla="*/ 183 w 188"/>
              <a:gd name="T1" fmla="*/ 123 h 123"/>
              <a:gd name="T2" fmla="*/ 180 w 188"/>
              <a:gd name="T3" fmla="*/ 121 h 123"/>
              <a:gd name="T4" fmla="*/ 149 w 188"/>
              <a:gd name="T5" fmla="*/ 96 h 123"/>
              <a:gd name="T6" fmla="*/ 71 w 188"/>
              <a:gd name="T7" fmla="*/ 81 h 123"/>
              <a:gd name="T8" fmla="*/ 71 w 188"/>
              <a:gd name="T9" fmla="*/ 114 h 123"/>
              <a:gd name="T10" fmla="*/ 0 w 188"/>
              <a:gd name="T11" fmla="*/ 57 h 123"/>
              <a:gd name="T12" fmla="*/ 71 w 188"/>
              <a:gd name="T13" fmla="*/ 0 h 123"/>
              <a:gd name="T14" fmla="*/ 71 w 188"/>
              <a:gd name="T15" fmla="*/ 32 h 123"/>
              <a:gd name="T16" fmla="*/ 174 w 188"/>
              <a:gd name="T17" fmla="*/ 96 h 123"/>
              <a:gd name="T18" fmla="*/ 186 w 188"/>
              <a:gd name="T19" fmla="*/ 121 h 123"/>
              <a:gd name="T20" fmla="*/ 185 w 188"/>
              <a:gd name="T21" fmla="*/ 123 h 123"/>
              <a:gd name="T22" fmla="*/ 183 w 188"/>
              <a:gd name="T23" fmla="*/ 123 h 123"/>
              <a:gd name="T24" fmla="*/ 84 w 188"/>
              <a:gd name="T25" fmla="*/ 74 h 123"/>
              <a:gd name="T26" fmla="*/ 152 w 188"/>
              <a:gd name="T27" fmla="*/ 90 h 123"/>
              <a:gd name="T28" fmla="*/ 172 w 188"/>
              <a:gd name="T29" fmla="*/ 105 h 123"/>
              <a:gd name="T30" fmla="*/ 169 w 188"/>
              <a:gd name="T31" fmla="*/ 100 h 123"/>
              <a:gd name="T32" fmla="*/ 69 w 188"/>
              <a:gd name="T33" fmla="*/ 38 h 123"/>
              <a:gd name="T34" fmla="*/ 64 w 188"/>
              <a:gd name="T35" fmla="*/ 38 h 123"/>
              <a:gd name="T36" fmla="*/ 64 w 188"/>
              <a:gd name="T37" fmla="*/ 14 h 123"/>
              <a:gd name="T38" fmla="*/ 10 w 188"/>
              <a:gd name="T39" fmla="*/ 57 h 123"/>
              <a:gd name="T40" fmla="*/ 64 w 188"/>
              <a:gd name="T41" fmla="*/ 100 h 123"/>
              <a:gd name="T42" fmla="*/ 64 w 188"/>
              <a:gd name="T43" fmla="*/ 75 h 123"/>
              <a:gd name="T44" fmla="*/ 67 w 188"/>
              <a:gd name="T45" fmla="*/ 74 h 123"/>
              <a:gd name="T46" fmla="*/ 84 w 188"/>
              <a:gd name="T47" fmla="*/ 7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8" h="123">
                <a:moveTo>
                  <a:pt x="183" y="123"/>
                </a:moveTo>
                <a:cubicBezTo>
                  <a:pt x="182" y="123"/>
                  <a:pt x="180" y="122"/>
                  <a:pt x="180" y="121"/>
                </a:cubicBezTo>
                <a:cubicBezTo>
                  <a:pt x="176" y="117"/>
                  <a:pt x="160" y="102"/>
                  <a:pt x="149" y="96"/>
                </a:cubicBezTo>
                <a:cubicBezTo>
                  <a:pt x="127" y="84"/>
                  <a:pt x="100" y="78"/>
                  <a:pt x="71" y="81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0" y="57"/>
                  <a:pt x="0" y="57"/>
                  <a:pt x="0" y="57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32"/>
                  <a:pt x="71" y="32"/>
                  <a:pt x="71" y="32"/>
                </a:cubicBezTo>
                <a:cubicBezTo>
                  <a:pt x="116" y="36"/>
                  <a:pt x="151" y="58"/>
                  <a:pt x="174" y="96"/>
                </a:cubicBezTo>
                <a:cubicBezTo>
                  <a:pt x="188" y="119"/>
                  <a:pt x="187" y="120"/>
                  <a:pt x="186" y="121"/>
                </a:cubicBezTo>
                <a:cubicBezTo>
                  <a:pt x="185" y="123"/>
                  <a:pt x="185" y="123"/>
                  <a:pt x="185" y="123"/>
                </a:cubicBezTo>
                <a:lnTo>
                  <a:pt x="183" y="123"/>
                </a:lnTo>
                <a:close/>
                <a:moveTo>
                  <a:pt x="84" y="74"/>
                </a:moveTo>
                <a:cubicBezTo>
                  <a:pt x="110" y="74"/>
                  <a:pt x="133" y="79"/>
                  <a:pt x="152" y="90"/>
                </a:cubicBezTo>
                <a:cubicBezTo>
                  <a:pt x="158" y="94"/>
                  <a:pt x="165" y="99"/>
                  <a:pt x="172" y="105"/>
                </a:cubicBezTo>
                <a:cubicBezTo>
                  <a:pt x="171" y="103"/>
                  <a:pt x="170" y="101"/>
                  <a:pt x="169" y="100"/>
                </a:cubicBezTo>
                <a:cubicBezTo>
                  <a:pt x="146" y="62"/>
                  <a:pt x="114" y="42"/>
                  <a:pt x="69" y="38"/>
                </a:cubicBezTo>
                <a:cubicBezTo>
                  <a:pt x="64" y="38"/>
                  <a:pt x="64" y="38"/>
                  <a:pt x="64" y="38"/>
                </a:cubicBezTo>
                <a:cubicBezTo>
                  <a:pt x="64" y="14"/>
                  <a:pt x="64" y="14"/>
                  <a:pt x="64" y="14"/>
                </a:cubicBezTo>
                <a:cubicBezTo>
                  <a:pt x="10" y="57"/>
                  <a:pt x="10" y="57"/>
                  <a:pt x="10" y="57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75"/>
                  <a:pt x="64" y="75"/>
                  <a:pt x="64" y="75"/>
                </a:cubicBezTo>
                <a:cubicBezTo>
                  <a:pt x="67" y="74"/>
                  <a:pt x="67" y="74"/>
                  <a:pt x="67" y="74"/>
                </a:cubicBezTo>
                <a:cubicBezTo>
                  <a:pt x="73" y="74"/>
                  <a:pt x="79" y="74"/>
                  <a:pt x="84" y="7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0" name="Freeform 208">
            <a:extLst>
              <a:ext uri="{FF2B5EF4-FFF2-40B4-BE49-F238E27FC236}">
                <a16:creationId xmlns:a16="http://schemas.microsoft.com/office/drawing/2014/main" id="{D40CDC90-8493-4AA9-B74C-7527A3B60113}"/>
              </a:ext>
            </a:extLst>
          </p:cNvPr>
          <p:cNvSpPr>
            <a:spLocks noEditPoints="1"/>
          </p:cNvSpPr>
          <p:nvPr/>
        </p:nvSpPr>
        <p:spPr bwMode="auto">
          <a:xfrm>
            <a:off x="4652963" y="5756276"/>
            <a:ext cx="403225" cy="257175"/>
          </a:xfrm>
          <a:custGeom>
            <a:avLst/>
            <a:gdLst>
              <a:gd name="T0" fmla="*/ 158 w 187"/>
              <a:gd name="T1" fmla="*/ 119 h 119"/>
              <a:gd name="T2" fmla="*/ 39 w 187"/>
              <a:gd name="T3" fmla="*/ 119 h 119"/>
              <a:gd name="T4" fmla="*/ 0 w 187"/>
              <a:gd name="T5" fmla="*/ 76 h 119"/>
              <a:gd name="T6" fmla="*/ 42 w 187"/>
              <a:gd name="T7" fmla="*/ 33 h 119"/>
              <a:gd name="T8" fmla="*/ 70 w 187"/>
              <a:gd name="T9" fmla="*/ 10 h 119"/>
              <a:gd name="T10" fmla="*/ 87 w 187"/>
              <a:gd name="T11" fmla="*/ 16 h 119"/>
              <a:gd name="T12" fmla="*/ 121 w 187"/>
              <a:gd name="T13" fmla="*/ 0 h 119"/>
              <a:gd name="T14" fmla="*/ 166 w 187"/>
              <a:gd name="T15" fmla="*/ 45 h 119"/>
              <a:gd name="T16" fmla="*/ 163 w 187"/>
              <a:gd name="T17" fmla="*/ 61 h 119"/>
              <a:gd name="T18" fmla="*/ 187 w 187"/>
              <a:gd name="T19" fmla="*/ 90 h 119"/>
              <a:gd name="T20" fmla="*/ 158 w 187"/>
              <a:gd name="T21" fmla="*/ 119 h 119"/>
              <a:gd name="T22" fmla="*/ 43 w 187"/>
              <a:gd name="T23" fmla="*/ 113 h 119"/>
              <a:gd name="T24" fmla="*/ 158 w 187"/>
              <a:gd name="T25" fmla="*/ 113 h 119"/>
              <a:gd name="T26" fmla="*/ 181 w 187"/>
              <a:gd name="T27" fmla="*/ 90 h 119"/>
              <a:gd name="T28" fmla="*/ 159 w 187"/>
              <a:gd name="T29" fmla="*/ 67 h 119"/>
              <a:gd name="T30" fmla="*/ 154 w 187"/>
              <a:gd name="T31" fmla="*/ 67 h 119"/>
              <a:gd name="T32" fmla="*/ 156 w 187"/>
              <a:gd name="T33" fmla="*/ 62 h 119"/>
              <a:gd name="T34" fmla="*/ 160 w 187"/>
              <a:gd name="T35" fmla="*/ 45 h 119"/>
              <a:gd name="T36" fmla="*/ 121 w 187"/>
              <a:gd name="T37" fmla="*/ 6 h 119"/>
              <a:gd name="T38" fmla="*/ 90 w 187"/>
              <a:gd name="T39" fmla="*/ 22 h 119"/>
              <a:gd name="T40" fmla="*/ 88 w 187"/>
              <a:gd name="T41" fmla="*/ 25 h 119"/>
              <a:gd name="T42" fmla="*/ 85 w 187"/>
              <a:gd name="T43" fmla="*/ 22 h 119"/>
              <a:gd name="T44" fmla="*/ 70 w 187"/>
              <a:gd name="T45" fmla="*/ 16 h 119"/>
              <a:gd name="T46" fmla="*/ 48 w 187"/>
              <a:gd name="T47" fmla="*/ 36 h 119"/>
              <a:gd name="T48" fmla="*/ 48 w 187"/>
              <a:gd name="T49" fmla="*/ 39 h 119"/>
              <a:gd name="T50" fmla="*/ 43 w 187"/>
              <a:gd name="T51" fmla="*/ 39 h 119"/>
              <a:gd name="T52" fmla="*/ 6 w 187"/>
              <a:gd name="T53" fmla="*/ 76 h 119"/>
              <a:gd name="T54" fmla="*/ 42 w 187"/>
              <a:gd name="T55" fmla="*/ 113 h 119"/>
              <a:gd name="T56" fmla="*/ 43 w 187"/>
              <a:gd name="T57" fmla="*/ 11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7" h="119">
                <a:moveTo>
                  <a:pt x="158" y="119"/>
                </a:moveTo>
                <a:cubicBezTo>
                  <a:pt x="39" y="119"/>
                  <a:pt x="39" y="119"/>
                  <a:pt x="39" y="119"/>
                </a:cubicBezTo>
                <a:cubicBezTo>
                  <a:pt x="17" y="117"/>
                  <a:pt x="0" y="98"/>
                  <a:pt x="0" y="76"/>
                </a:cubicBezTo>
                <a:cubicBezTo>
                  <a:pt x="0" y="53"/>
                  <a:pt x="19" y="34"/>
                  <a:pt x="42" y="33"/>
                </a:cubicBezTo>
                <a:cubicBezTo>
                  <a:pt x="44" y="20"/>
                  <a:pt x="56" y="10"/>
                  <a:pt x="70" y="10"/>
                </a:cubicBezTo>
                <a:cubicBezTo>
                  <a:pt x="76" y="10"/>
                  <a:pt x="82" y="12"/>
                  <a:pt x="87" y="16"/>
                </a:cubicBezTo>
                <a:cubicBezTo>
                  <a:pt x="96" y="6"/>
                  <a:pt x="108" y="0"/>
                  <a:pt x="121" y="0"/>
                </a:cubicBezTo>
                <a:cubicBezTo>
                  <a:pt x="146" y="0"/>
                  <a:pt x="166" y="20"/>
                  <a:pt x="166" y="45"/>
                </a:cubicBezTo>
                <a:cubicBezTo>
                  <a:pt x="166" y="50"/>
                  <a:pt x="165" y="56"/>
                  <a:pt x="163" y="61"/>
                </a:cubicBezTo>
                <a:cubicBezTo>
                  <a:pt x="177" y="64"/>
                  <a:pt x="187" y="76"/>
                  <a:pt x="187" y="90"/>
                </a:cubicBezTo>
                <a:cubicBezTo>
                  <a:pt x="187" y="106"/>
                  <a:pt x="174" y="119"/>
                  <a:pt x="158" y="119"/>
                </a:cubicBezTo>
                <a:close/>
                <a:moveTo>
                  <a:pt x="43" y="113"/>
                </a:moveTo>
                <a:cubicBezTo>
                  <a:pt x="158" y="113"/>
                  <a:pt x="158" y="113"/>
                  <a:pt x="158" y="113"/>
                </a:cubicBezTo>
                <a:cubicBezTo>
                  <a:pt x="171" y="113"/>
                  <a:pt x="181" y="103"/>
                  <a:pt x="181" y="90"/>
                </a:cubicBezTo>
                <a:cubicBezTo>
                  <a:pt x="181" y="77"/>
                  <a:pt x="171" y="67"/>
                  <a:pt x="159" y="67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56" y="62"/>
                  <a:pt x="156" y="62"/>
                  <a:pt x="156" y="62"/>
                </a:cubicBezTo>
                <a:cubicBezTo>
                  <a:pt x="159" y="57"/>
                  <a:pt x="160" y="51"/>
                  <a:pt x="160" y="45"/>
                </a:cubicBezTo>
                <a:cubicBezTo>
                  <a:pt x="160" y="23"/>
                  <a:pt x="143" y="6"/>
                  <a:pt x="121" y="6"/>
                </a:cubicBezTo>
                <a:cubicBezTo>
                  <a:pt x="109" y="6"/>
                  <a:pt x="97" y="12"/>
                  <a:pt x="90" y="22"/>
                </a:cubicBezTo>
                <a:cubicBezTo>
                  <a:pt x="88" y="25"/>
                  <a:pt x="88" y="25"/>
                  <a:pt x="88" y="25"/>
                </a:cubicBezTo>
                <a:cubicBezTo>
                  <a:pt x="85" y="22"/>
                  <a:pt x="85" y="22"/>
                  <a:pt x="85" y="22"/>
                </a:cubicBezTo>
                <a:cubicBezTo>
                  <a:pt x="81" y="18"/>
                  <a:pt x="76" y="16"/>
                  <a:pt x="70" y="16"/>
                </a:cubicBezTo>
                <a:cubicBezTo>
                  <a:pt x="58" y="16"/>
                  <a:pt x="49" y="25"/>
                  <a:pt x="48" y="36"/>
                </a:cubicBezTo>
                <a:cubicBezTo>
                  <a:pt x="48" y="39"/>
                  <a:pt x="48" y="39"/>
                  <a:pt x="48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3" y="39"/>
                  <a:pt x="6" y="56"/>
                  <a:pt x="6" y="76"/>
                </a:cubicBezTo>
                <a:cubicBezTo>
                  <a:pt x="6" y="96"/>
                  <a:pt x="22" y="112"/>
                  <a:pt x="42" y="113"/>
                </a:cubicBezTo>
                <a:lnTo>
                  <a:pt x="43" y="11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211" name="组合 210">
            <a:extLst>
              <a:ext uri="{FF2B5EF4-FFF2-40B4-BE49-F238E27FC236}">
                <a16:creationId xmlns:a16="http://schemas.microsoft.com/office/drawing/2014/main" id="{EF9DA0EA-815D-4E38-B93F-40BB92A86EE9}"/>
              </a:ext>
            </a:extLst>
          </p:cNvPr>
          <p:cNvGrpSpPr/>
          <p:nvPr/>
        </p:nvGrpSpPr>
        <p:grpSpPr>
          <a:xfrm>
            <a:off x="5483226" y="5721351"/>
            <a:ext cx="401638" cy="365125"/>
            <a:chOff x="5483226" y="5721351"/>
            <a:chExt cx="401638" cy="365125"/>
          </a:xfrm>
          <a:solidFill>
            <a:srgbClr val="592929"/>
          </a:solidFill>
        </p:grpSpPr>
        <p:sp>
          <p:nvSpPr>
            <p:cNvPr id="212" name="Freeform 209">
              <a:extLst>
                <a:ext uri="{FF2B5EF4-FFF2-40B4-BE49-F238E27FC236}">
                  <a16:creationId xmlns:a16="http://schemas.microsoft.com/office/drawing/2014/main" id="{EB86ED7B-0D91-4211-B8F5-728999E36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26" y="5721351"/>
              <a:ext cx="401638" cy="257175"/>
            </a:xfrm>
            <a:custGeom>
              <a:avLst/>
              <a:gdLst>
                <a:gd name="T0" fmla="*/ 157 w 186"/>
                <a:gd name="T1" fmla="*/ 119 h 119"/>
                <a:gd name="T2" fmla="*/ 102 w 186"/>
                <a:gd name="T3" fmla="*/ 119 h 119"/>
                <a:gd name="T4" fmla="*/ 102 w 186"/>
                <a:gd name="T5" fmla="*/ 113 h 119"/>
                <a:gd name="T6" fmla="*/ 157 w 186"/>
                <a:gd name="T7" fmla="*/ 113 h 119"/>
                <a:gd name="T8" fmla="*/ 180 w 186"/>
                <a:gd name="T9" fmla="*/ 90 h 119"/>
                <a:gd name="T10" fmla="*/ 158 w 186"/>
                <a:gd name="T11" fmla="*/ 67 h 119"/>
                <a:gd name="T12" fmla="*/ 153 w 186"/>
                <a:gd name="T13" fmla="*/ 66 h 119"/>
                <a:gd name="T14" fmla="*/ 155 w 186"/>
                <a:gd name="T15" fmla="*/ 62 h 119"/>
                <a:gd name="T16" fmla="*/ 159 w 186"/>
                <a:gd name="T17" fmla="*/ 45 h 119"/>
                <a:gd name="T18" fmla="*/ 121 w 186"/>
                <a:gd name="T19" fmla="*/ 6 h 119"/>
                <a:gd name="T20" fmla="*/ 89 w 186"/>
                <a:gd name="T21" fmla="*/ 22 h 119"/>
                <a:gd name="T22" fmla="*/ 87 w 186"/>
                <a:gd name="T23" fmla="*/ 25 h 119"/>
                <a:gd name="T24" fmla="*/ 85 w 186"/>
                <a:gd name="T25" fmla="*/ 22 h 119"/>
                <a:gd name="T26" fmla="*/ 69 w 186"/>
                <a:gd name="T27" fmla="*/ 16 h 119"/>
                <a:gd name="T28" fmla="*/ 47 w 186"/>
                <a:gd name="T29" fmla="*/ 36 h 119"/>
                <a:gd name="T30" fmla="*/ 47 w 186"/>
                <a:gd name="T31" fmla="*/ 39 h 119"/>
                <a:gd name="T32" fmla="*/ 43 w 186"/>
                <a:gd name="T33" fmla="*/ 39 h 119"/>
                <a:gd name="T34" fmla="*/ 6 w 186"/>
                <a:gd name="T35" fmla="*/ 76 h 119"/>
                <a:gd name="T36" fmla="*/ 41 w 186"/>
                <a:gd name="T37" fmla="*/ 113 h 119"/>
                <a:gd name="T38" fmla="*/ 42 w 186"/>
                <a:gd name="T39" fmla="*/ 113 h 119"/>
                <a:gd name="T40" fmla="*/ 83 w 186"/>
                <a:gd name="T41" fmla="*/ 113 h 119"/>
                <a:gd name="T42" fmla="*/ 83 w 186"/>
                <a:gd name="T43" fmla="*/ 119 h 119"/>
                <a:gd name="T44" fmla="*/ 38 w 186"/>
                <a:gd name="T45" fmla="*/ 119 h 119"/>
                <a:gd name="T46" fmla="*/ 0 w 186"/>
                <a:gd name="T47" fmla="*/ 76 h 119"/>
                <a:gd name="T48" fmla="*/ 42 w 186"/>
                <a:gd name="T49" fmla="*/ 33 h 119"/>
                <a:gd name="T50" fmla="*/ 69 w 186"/>
                <a:gd name="T51" fmla="*/ 10 h 119"/>
                <a:gd name="T52" fmla="*/ 86 w 186"/>
                <a:gd name="T53" fmla="*/ 16 h 119"/>
                <a:gd name="T54" fmla="*/ 121 w 186"/>
                <a:gd name="T55" fmla="*/ 0 h 119"/>
                <a:gd name="T56" fmla="*/ 165 w 186"/>
                <a:gd name="T57" fmla="*/ 45 h 119"/>
                <a:gd name="T58" fmla="*/ 162 w 186"/>
                <a:gd name="T59" fmla="*/ 61 h 119"/>
                <a:gd name="T60" fmla="*/ 186 w 186"/>
                <a:gd name="T61" fmla="*/ 90 h 119"/>
                <a:gd name="T62" fmla="*/ 157 w 186"/>
                <a:gd name="T6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6" h="119">
                  <a:moveTo>
                    <a:pt x="157" y="119"/>
                  </a:moveTo>
                  <a:cubicBezTo>
                    <a:pt x="102" y="119"/>
                    <a:pt x="102" y="119"/>
                    <a:pt x="102" y="119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70" y="113"/>
                    <a:pt x="180" y="102"/>
                    <a:pt x="180" y="90"/>
                  </a:cubicBezTo>
                  <a:cubicBezTo>
                    <a:pt x="180" y="77"/>
                    <a:pt x="170" y="67"/>
                    <a:pt x="158" y="67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5" y="62"/>
                    <a:pt x="155" y="62"/>
                    <a:pt x="155" y="62"/>
                  </a:cubicBezTo>
                  <a:cubicBezTo>
                    <a:pt x="158" y="57"/>
                    <a:pt x="159" y="51"/>
                    <a:pt x="159" y="45"/>
                  </a:cubicBezTo>
                  <a:cubicBezTo>
                    <a:pt x="159" y="23"/>
                    <a:pt x="142" y="6"/>
                    <a:pt x="121" y="6"/>
                  </a:cubicBezTo>
                  <a:cubicBezTo>
                    <a:pt x="108" y="6"/>
                    <a:pt x="96" y="12"/>
                    <a:pt x="89" y="22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1" y="18"/>
                    <a:pt x="75" y="16"/>
                    <a:pt x="69" y="16"/>
                  </a:cubicBezTo>
                  <a:cubicBezTo>
                    <a:pt x="58" y="16"/>
                    <a:pt x="48" y="25"/>
                    <a:pt x="47" y="36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3" y="39"/>
                    <a:pt x="6" y="56"/>
                    <a:pt x="6" y="76"/>
                  </a:cubicBezTo>
                  <a:cubicBezTo>
                    <a:pt x="6" y="96"/>
                    <a:pt x="22" y="112"/>
                    <a:pt x="41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17" y="116"/>
                    <a:pt x="0" y="98"/>
                    <a:pt x="0" y="76"/>
                  </a:cubicBezTo>
                  <a:cubicBezTo>
                    <a:pt x="0" y="53"/>
                    <a:pt x="19" y="34"/>
                    <a:pt x="42" y="33"/>
                  </a:cubicBezTo>
                  <a:cubicBezTo>
                    <a:pt x="44" y="20"/>
                    <a:pt x="55" y="10"/>
                    <a:pt x="69" y="10"/>
                  </a:cubicBezTo>
                  <a:cubicBezTo>
                    <a:pt x="75" y="10"/>
                    <a:pt x="81" y="12"/>
                    <a:pt x="86" y="16"/>
                  </a:cubicBezTo>
                  <a:cubicBezTo>
                    <a:pt x="95" y="6"/>
                    <a:pt x="107" y="0"/>
                    <a:pt x="121" y="0"/>
                  </a:cubicBezTo>
                  <a:cubicBezTo>
                    <a:pt x="145" y="0"/>
                    <a:pt x="165" y="20"/>
                    <a:pt x="165" y="45"/>
                  </a:cubicBezTo>
                  <a:cubicBezTo>
                    <a:pt x="165" y="50"/>
                    <a:pt x="164" y="56"/>
                    <a:pt x="162" y="61"/>
                  </a:cubicBezTo>
                  <a:cubicBezTo>
                    <a:pt x="176" y="64"/>
                    <a:pt x="186" y="75"/>
                    <a:pt x="186" y="90"/>
                  </a:cubicBezTo>
                  <a:cubicBezTo>
                    <a:pt x="186" y="106"/>
                    <a:pt x="173" y="119"/>
                    <a:pt x="157" y="1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213" name="Freeform 210">
              <a:extLst>
                <a:ext uri="{FF2B5EF4-FFF2-40B4-BE49-F238E27FC236}">
                  <a16:creationId xmlns:a16="http://schemas.microsoft.com/office/drawing/2014/main" id="{86079D5F-AC71-4B76-9906-1ED78ACEC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6" y="5827713"/>
              <a:ext cx="134938" cy="76200"/>
            </a:xfrm>
            <a:custGeom>
              <a:avLst/>
              <a:gdLst>
                <a:gd name="T0" fmla="*/ 6 w 85"/>
                <a:gd name="T1" fmla="*/ 48 h 48"/>
                <a:gd name="T2" fmla="*/ 0 w 85"/>
                <a:gd name="T3" fmla="*/ 42 h 48"/>
                <a:gd name="T4" fmla="*/ 42 w 85"/>
                <a:gd name="T5" fmla="*/ 0 h 48"/>
                <a:gd name="T6" fmla="*/ 85 w 85"/>
                <a:gd name="T7" fmla="*/ 42 h 48"/>
                <a:gd name="T8" fmla="*/ 79 w 85"/>
                <a:gd name="T9" fmla="*/ 48 h 48"/>
                <a:gd name="T10" fmla="*/ 42 w 85"/>
                <a:gd name="T11" fmla="*/ 11 h 48"/>
                <a:gd name="T12" fmla="*/ 6 w 85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48">
                  <a:moveTo>
                    <a:pt x="6" y="48"/>
                  </a:moveTo>
                  <a:lnTo>
                    <a:pt x="0" y="42"/>
                  </a:lnTo>
                  <a:lnTo>
                    <a:pt x="42" y="0"/>
                  </a:lnTo>
                  <a:lnTo>
                    <a:pt x="85" y="42"/>
                  </a:lnTo>
                  <a:lnTo>
                    <a:pt x="79" y="48"/>
                  </a:lnTo>
                  <a:lnTo>
                    <a:pt x="42" y="11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214" name="Rectangle 211">
              <a:extLst>
                <a:ext uri="{FF2B5EF4-FFF2-40B4-BE49-F238E27FC236}">
                  <a16:creationId xmlns:a16="http://schemas.microsoft.com/office/drawing/2014/main" id="{D609A267-D853-457A-8B44-3FFA1FA33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6901" y="5840413"/>
              <a:ext cx="14288" cy="24606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15" name="组合 214">
            <a:extLst>
              <a:ext uri="{FF2B5EF4-FFF2-40B4-BE49-F238E27FC236}">
                <a16:creationId xmlns:a16="http://schemas.microsoft.com/office/drawing/2014/main" id="{5D7E49FC-0AC5-4812-900F-B0AD58AF9B9F}"/>
              </a:ext>
            </a:extLst>
          </p:cNvPr>
          <p:cNvGrpSpPr/>
          <p:nvPr/>
        </p:nvGrpSpPr>
        <p:grpSpPr>
          <a:xfrm>
            <a:off x="6308726" y="5721351"/>
            <a:ext cx="403225" cy="392112"/>
            <a:chOff x="6308726" y="5721351"/>
            <a:chExt cx="403225" cy="392112"/>
          </a:xfrm>
          <a:solidFill>
            <a:srgbClr val="592929"/>
          </a:solidFill>
        </p:grpSpPr>
        <p:sp>
          <p:nvSpPr>
            <p:cNvPr id="216" name="Freeform 212">
              <a:extLst>
                <a:ext uri="{FF2B5EF4-FFF2-40B4-BE49-F238E27FC236}">
                  <a16:creationId xmlns:a16="http://schemas.microsoft.com/office/drawing/2014/main" id="{B77CAF27-34CD-48D9-AF78-C822AAEA2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5721351"/>
              <a:ext cx="403225" cy="257175"/>
            </a:xfrm>
            <a:custGeom>
              <a:avLst/>
              <a:gdLst>
                <a:gd name="T0" fmla="*/ 157 w 186"/>
                <a:gd name="T1" fmla="*/ 119 h 119"/>
                <a:gd name="T2" fmla="*/ 102 w 186"/>
                <a:gd name="T3" fmla="*/ 119 h 119"/>
                <a:gd name="T4" fmla="*/ 102 w 186"/>
                <a:gd name="T5" fmla="*/ 113 h 119"/>
                <a:gd name="T6" fmla="*/ 157 w 186"/>
                <a:gd name="T7" fmla="*/ 113 h 119"/>
                <a:gd name="T8" fmla="*/ 180 w 186"/>
                <a:gd name="T9" fmla="*/ 90 h 119"/>
                <a:gd name="T10" fmla="*/ 158 w 186"/>
                <a:gd name="T11" fmla="*/ 67 h 119"/>
                <a:gd name="T12" fmla="*/ 153 w 186"/>
                <a:gd name="T13" fmla="*/ 66 h 119"/>
                <a:gd name="T14" fmla="*/ 155 w 186"/>
                <a:gd name="T15" fmla="*/ 62 h 119"/>
                <a:gd name="T16" fmla="*/ 159 w 186"/>
                <a:gd name="T17" fmla="*/ 45 h 119"/>
                <a:gd name="T18" fmla="*/ 121 w 186"/>
                <a:gd name="T19" fmla="*/ 6 h 119"/>
                <a:gd name="T20" fmla="*/ 89 w 186"/>
                <a:gd name="T21" fmla="*/ 22 h 119"/>
                <a:gd name="T22" fmla="*/ 87 w 186"/>
                <a:gd name="T23" fmla="*/ 25 h 119"/>
                <a:gd name="T24" fmla="*/ 85 w 186"/>
                <a:gd name="T25" fmla="*/ 22 h 119"/>
                <a:gd name="T26" fmla="*/ 69 w 186"/>
                <a:gd name="T27" fmla="*/ 16 h 119"/>
                <a:gd name="T28" fmla="*/ 47 w 186"/>
                <a:gd name="T29" fmla="*/ 36 h 119"/>
                <a:gd name="T30" fmla="*/ 47 w 186"/>
                <a:gd name="T31" fmla="*/ 39 h 119"/>
                <a:gd name="T32" fmla="*/ 43 w 186"/>
                <a:gd name="T33" fmla="*/ 39 h 119"/>
                <a:gd name="T34" fmla="*/ 6 w 186"/>
                <a:gd name="T35" fmla="*/ 76 h 119"/>
                <a:gd name="T36" fmla="*/ 41 w 186"/>
                <a:gd name="T37" fmla="*/ 113 h 119"/>
                <a:gd name="T38" fmla="*/ 42 w 186"/>
                <a:gd name="T39" fmla="*/ 113 h 119"/>
                <a:gd name="T40" fmla="*/ 83 w 186"/>
                <a:gd name="T41" fmla="*/ 113 h 119"/>
                <a:gd name="T42" fmla="*/ 83 w 186"/>
                <a:gd name="T43" fmla="*/ 119 h 119"/>
                <a:gd name="T44" fmla="*/ 38 w 186"/>
                <a:gd name="T45" fmla="*/ 119 h 119"/>
                <a:gd name="T46" fmla="*/ 0 w 186"/>
                <a:gd name="T47" fmla="*/ 76 h 119"/>
                <a:gd name="T48" fmla="*/ 42 w 186"/>
                <a:gd name="T49" fmla="*/ 33 h 119"/>
                <a:gd name="T50" fmla="*/ 69 w 186"/>
                <a:gd name="T51" fmla="*/ 10 h 119"/>
                <a:gd name="T52" fmla="*/ 86 w 186"/>
                <a:gd name="T53" fmla="*/ 16 h 119"/>
                <a:gd name="T54" fmla="*/ 121 w 186"/>
                <a:gd name="T55" fmla="*/ 0 h 119"/>
                <a:gd name="T56" fmla="*/ 165 w 186"/>
                <a:gd name="T57" fmla="*/ 45 h 119"/>
                <a:gd name="T58" fmla="*/ 162 w 186"/>
                <a:gd name="T59" fmla="*/ 61 h 119"/>
                <a:gd name="T60" fmla="*/ 186 w 186"/>
                <a:gd name="T61" fmla="*/ 90 h 119"/>
                <a:gd name="T62" fmla="*/ 157 w 186"/>
                <a:gd name="T6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6" h="119">
                  <a:moveTo>
                    <a:pt x="157" y="119"/>
                  </a:moveTo>
                  <a:cubicBezTo>
                    <a:pt x="102" y="119"/>
                    <a:pt x="102" y="119"/>
                    <a:pt x="102" y="119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69" y="113"/>
                    <a:pt x="180" y="102"/>
                    <a:pt x="180" y="90"/>
                  </a:cubicBezTo>
                  <a:cubicBezTo>
                    <a:pt x="180" y="77"/>
                    <a:pt x="170" y="67"/>
                    <a:pt x="158" y="67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5" y="62"/>
                    <a:pt x="155" y="62"/>
                    <a:pt x="155" y="62"/>
                  </a:cubicBezTo>
                  <a:cubicBezTo>
                    <a:pt x="158" y="57"/>
                    <a:pt x="159" y="51"/>
                    <a:pt x="159" y="45"/>
                  </a:cubicBezTo>
                  <a:cubicBezTo>
                    <a:pt x="159" y="23"/>
                    <a:pt x="142" y="6"/>
                    <a:pt x="121" y="6"/>
                  </a:cubicBezTo>
                  <a:cubicBezTo>
                    <a:pt x="108" y="6"/>
                    <a:pt x="96" y="12"/>
                    <a:pt x="89" y="22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0" y="18"/>
                    <a:pt x="75" y="16"/>
                    <a:pt x="69" y="16"/>
                  </a:cubicBezTo>
                  <a:cubicBezTo>
                    <a:pt x="58" y="16"/>
                    <a:pt x="48" y="25"/>
                    <a:pt x="47" y="36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2" y="39"/>
                    <a:pt x="6" y="56"/>
                    <a:pt x="6" y="76"/>
                  </a:cubicBezTo>
                  <a:cubicBezTo>
                    <a:pt x="6" y="96"/>
                    <a:pt x="21" y="112"/>
                    <a:pt x="41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17" y="116"/>
                    <a:pt x="0" y="98"/>
                    <a:pt x="0" y="76"/>
                  </a:cubicBezTo>
                  <a:cubicBezTo>
                    <a:pt x="0" y="53"/>
                    <a:pt x="19" y="34"/>
                    <a:pt x="42" y="33"/>
                  </a:cubicBezTo>
                  <a:cubicBezTo>
                    <a:pt x="44" y="20"/>
                    <a:pt x="55" y="10"/>
                    <a:pt x="69" y="10"/>
                  </a:cubicBezTo>
                  <a:cubicBezTo>
                    <a:pt x="75" y="10"/>
                    <a:pt x="81" y="12"/>
                    <a:pt x="86" y="16"/>
                  </a:cubicBezTo>
                  <a:cubicBezTo>
                    <a:pt x="95" y="6"/>
                    <a:pt x="107" y="0"/>
                    <a:pt x="121" y="0"/>
                  </a:cubicBezTo>
                  <a:cubicBezTo>
                    <a:pt x="145" y="0"/>
                    <a:pt x="165" y="20"/>
                    <a:pt x="165" y="45"/>
                  </a:cubicBezTo>
                  <a:cubicBezTo>
                    <a:pt x="165" y="50"/>
                    <a:pt x="164" y="56"/>
                    <a:pt x="162" y="61"/>
                  </a:cubicBezTo>
                  <a:cubicBezTo>
                    <a:pt x="176" y="64"/>
                    <a:pt x="186" y="75"/>
                    <a:pt x="186" y="90"/>
                  </a:cubicBezTo>
                  <a:cubicBezTo>
                    <a:pt x="186" y="106"/>
                    <a:pt x="173" y="119"/>
                    <a:pt x="157" y="1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217" name="Freeform 213">
              <a:extLst>
                <a:ext uri="{FF2B5EF4-FFF2-40B4-BE49-F238E27FC236}">
                  <a16:creationId xmlns:a16="http://schemas.microsoft.com/office/drawing/2014/main" id="{B9D950BC-5452-4229-A598-694D4B624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6037263"/>
              <a:ext cx="133350" cy="76200"/>
            </a:xfrm>
            <a:custGeom>
              <a:avLst/>
              <a:gdLst>
                <a:gd name="T0" fmla="*/ 42 w 84"/>
                <a:gd name="T1" fmla="*/ 48 h 48"/>
                <a:gd name="T2" fmla="*/ 0 w 84"/>
                <a:gd name="T3" fmla="*/ 6 h 48"/>
                <a:gd name="T4" fmla="*/ 5 w 84"/>
                <a:gd name="T5" fmla="*/ 0 h 48"/>
                <a:gd name="T6" fmla="*/ 42 w 84"/>
                <a:gd name="T7" fmla="*/ 36 h 48"/>
                <a:gd name="T8" fmla="*/ 79 w 84"/>
                <a:gd name="T9" fmla="*/ 0 h 48"/>
                <a:gd name="T10" fmla="*/ 84 w 84"/>
                <a:gd name="T11" fmla="*/ 6 h 48"/>
                <a:gd name="T12" fmla="*/ 42 w 8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48">
                  <a:moveTo>
                    <a:pt x="42" y="48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42" y="36"/>
                  </a:lnTo>
                  <a:lnTo>
                    <a:pt x="79" y="0"/>
                  </a:lnTo>
                  <a:lnTo>
                    <a:pt x="84" y="6"/>
                  </a:lnTo>
                  <a:lnTo>
                    <a:pt x="42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218" name="Rectangle 214">
              <a:extLst>
                <a:ext uri="{FF2B5EF4-FFF2-40B4-BE49-F238E27FC236}">
                  <a16:creationId xmlns:a16="http://schemas.microsoft.com/office/drawing/2014/main" id="{A2B674ED-BDBC-4BC2-A766-84D7D5010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3988" y="5851526"/>
              <a:ext cx="12700" cy="24923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592929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19" name="Freeform 215">
            <a:extLst>
              <a:ext uri="{FF2B5EF4-FFF2-40B4-BE49-F238E27FC236}">
                <a16:creationId xmlns:a16="http://schemas.microsoft.com/office/drawing/2014/main" id="{0D010E7D-6F08-45B0-BCD4-A59C83DC26F8}"/>
              </a:ext>
            </a:extLst>
          </p:cNvPr>
          <p:cNvSpPr>
            <a:spLocks/>
          </p:cNvSpPr>
          <p:nvPr/>
        </p:nvSpPr>
        <p:spPr bwMode="auto">
          <a:xfrm>
            <a:off x="2295526" y="5913438"/>
            <a:ext cx="133350" cy="77788"/>
          </a:xfrm>
          <a:custGeom>
            <a:avLst/>
            <a:gdLst>
              <a:gd name="T0" fmla="*/ 42 w 84"/>
              <a:gd name="T1" fmla="*/ 49 h 49"/>
              <a:gd name="T2" fmla="*/ 0 w 84"/>
              <a:gd name="T3" fmla="*/ 6 h 49"/>
              <a:gd name="T4" fmla="*/ 5 w 84"/>
              <a:gd name="T5" fmla="*/ 0 h 49"/>
              <a:gd name="T6" fmla="*/ 42 w 84"/>
              <a:gd name="T7" fmla="*/ 37 h 49"/>
              <a:gd name="T8" fmla="*/ 79 w 84"/>
              <a:gd name="T9" fmla="*/ 0 h 49"/>
              <a:gd name="T10" fmla="*/ 84 w 84"/>
              <a:gd name="T11" fmla="*/ 6 h 49"/>
              <a:gd name="T12" fmla="*/ 42 w 84"/>
              <a:gd name="T13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9">
                <a:moveTo>
                  <a:pt x="42" y="49"/>
                </a:moveTo>
                <a:lnTo>
                  <a:pt x="0" y="6"/>
                </a:lnTo>
                <a:lnTo>
                  <a:pt x="5" y="0"/>
                </a:lnTo>
                <a:lnTo>
                  <a:pt x="42" y="37"/>
                </a:lnTo>
                <a:lnTo>
                  <a:pt x="79" y="0"/>
                </a:lnTo>
                <a:lnTo>
                  <a:pt x="84" y="6"/>
                </a:lnTo>
                <a:lnTo>
                  <a:pt x="42" y="4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0" name="Rectangle 216">
            <a:extLst>
              <a:ext uri="{FF2B5EF4-FFF2-40B4-BE49-F238E27FC236}">
                <a16:creationId xmlns:a16="http://schemas.microsoft.com/office/drawing/2014/main" id="{9D161FD7-34F8-4FF5-AC06-15F67533C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1" y="5727701"/>
            <a:ext cx="12700" cy="249238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1" name="Freeform 217">
            <a:extLst>
              <a:ext uri="{FF2B5EF4-FFF2-40B4-BE49-F238E27FC236}">
                <a16:creationId xmlns:a16="http://schemas.microsoft.com/office/drawing/2014/main" id="{8CBF7B3C-CB2F-4E0B-B499-06CD704D661F}"/>
              </a:ext>
            </a:extLst>
          </p:cNvPr>
          <p:cNvSpPr>
            <a:spLocks/>
          </p:cNvSpPr>
          <p:nvPr/>
        </p:nvSpPr>
        <p:spPr bwMode="auto">
          <a:xfrm>
            <a:off x="2214563" y="5827713"/>
            <a:ext cx="295275" cy="293688"/>
          </a:xfrm>
          <a:custGeom>
            <a:avLst/>
            <a:gdLst>
              <a:gd name="T0" fmla="*/ 186 w 186"/>
              <a:gd name="T1" fmla="*/ 185 h 185"/>
              <a:gd name="T2" fmla="*/ 0 w 186"/>
              <a:gd name="T3" fmla="*/ 185 h 185"/>
              <a:gd name="T4" fmla="*/ 0 w 186"/>
              <a:gd name="T5" fmla="*/ 0 h 185"/>
              <a:gd name="T6" fmla="*/ 70 w 186"/>
              <a:gd name="T7" fmla="*/ 0 h 185"/>
              <a:gd name="T8" fmla="*/ 70 w 186"/>
              <a:gd name="T9" fmla="*/ 8 h 185"/>
              <a:gd name="T10" fmla="*/ 10 w 186"/>
              <a:gd name="T11" fmla="*/ 8 h 185"/>
              <a:gd name="T12" fmla="*/ 10 w 186"/>
              <a:gd name="T13" fmla="*/ 176 h 185"/>
              <a:gd name="T14" fmla="*/ 177 w 186"/>
              <a:gd name="T15" fmla="*/ 176 h 185"/>
              <a:gd name="T16" fmla="*/ 177 w 186"/>
              <a:gd name="T17" fmla="*/ 8 h 185"/>
              <a:gd name="T18" fmla="*/ 119 w 186"/>
              <a:gd name="T19" fmla="*/ 8 h 185"/>
              <a:gd name="T20" fmla="*/ 119 w 186"/>
              <a:gd name="T21" fmla="*/ 0 h 185"/>
              <a:gd name="T22" fmla="*/ 186 w 186"/>
              <a:gd name="T23" fmla="*/ 0 h 185"/>
              <a:gd name="T24" fmla="*/ 186 w 186"/>
              <a:gd name="T25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185">
                <a:moveTo>
                  <a:pt x="186" y="185"/>
                </a:moveTo>
                <a:lnTo>
                  <a:pt x="0" y="185"/>
                </a:lnTo>
                <a:lnTo>
                  <a:pt x="0" y="0"/>
                </a:lnTo>
                <a:lnTo>
                  <a:pt x="70" y="0"/>
                </a:lnTo>
                <a:lnTo>
                  <a:pt x="70" y="8"/>
                </a:lnTo>
                <a:lnTo>
                  <a:pt x="10" y="8"/>
                </a:lnTo>
                <a:lnTo>
                  <a:pt x="10" y="176"/>
                </a:lnTo>
                <a:lnTo>
                  <a:pt x="177" y="176"/>
                </a:lnTo>
                <a:lnTo>
                  <a:pt x="177" y="8"/>
                </a:lnTo>
                <a:lnTo>
                  <a:pt x="119" y="8"/>
                </a:lnTo>
                <a:lnTo>
                  <a:pt x="119" y="0"/>
                </a:lnTo>
                <a:lnTo>
                  <a:pt x="186" y="0"/>
                </a:lnTo>
                <a:lnTo>
                  <a:pt x="186" y="185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2" name="Freeform 218">
            <a:extLst>
              <a:ext uri="{FF2B5EF4-FFF2-40B4-BE49-F238E27FC236}">
                <a16:creationId xmlns:a16="http://schemas.microsoft.com/office/drawing/2014/main" id="{DA9BE37B-5C12-4076-A1A2-A1DEDF1928D8}"/>
              </a:ext>
            </a:extLst>
          </p:cNvPr>
          <p:cNvSpPr>
            <a:spLocks/>
          </p:cNvSpPr>
          <p:nvPr/>
        </p:nvSpPr>
        <p:spPr bwMode="auto">
          <a:xfrm>
            <a:off x="3116263" y="5713413"/>
            <a:ext cx="141288" cy="79375"/>
          </a:xfrm>
          <a:custGeom>
            <a:avLst/>
            <a:gdLst>
              <a:gd name="T0" fmla="*/ 7 w 89"/>
              <a:gd name="T1" fmla="*/ 50 h 50"/>
              <a:gd name="T2" fmla="*/ 0 w 89"/>
              <a:gd name="T3" fmla="*/ 45 h 50"/>
              <a:gd name="T4" fmla="*/ 44 w 89"/>
              <a:gd name="T5" fmla="*/ 0 h 50"/>
              <a:gd name="T6" fmla="*/ 89 w 89"/>
              <a:gd name="T7" fmla="*/ 45 h 50"/>
              <a:gd name="T8" fmla="*/ 82 w 89"/>
              <a:gd name="T9" fmla="*/ 50 h 50"/>
              <a:gd name="T10" fmla="*/ 44 w 89"/>
              <a:gd name="T11" fmla="*/ 13 h 50"/>
              <a:gd name="T12" fmla="*/ 7 w 89"/>
              <a:gd name="T13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9" h="50">
                <a:moveTo>
                  <a:pt x="7" y="50"/>
                </a:moveTo>
                <a:lnTo>
                  <a:pt x="0" y="45"/>
                </a:lnTo>
                <a:lnTo>
                  <a:pt x="44" y="0"/>
                </a:lnTo>
                <a:lnTo>
                  <a:pt x="89" y="45"/>
                </a:lnTo>
                <a:lnTo>
                  <a:pt x="82" y="50"/>
                </a:lnTo>
                <a:lnTo>
                  <a:pt x="44" y="13"/>
                </a:lnTo>
                <a:lnTo>
                  <a:pt x="7" y="5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3" name="Rectangle 219">
            <a:extLst>
              <a:ext uri="{FF2B5EF4-FFF2-40B4-BE49-F238E27FC236}">
                <a16:creationId xmlns:a16="http://schemas.microsoft.com/office/drawing/2014/main" id="{19D804B1-963A-43C2-92DD-6A7315410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9763" y="5727701"/>
            <a:ext cx="14288" cy="255588"/>
          </a:xfrm>
          <a:prstGeom prst="rect">
            <a:avLst/>
          </a:pr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4" name="Freeform 220">
            <a:extLst>
              <a:ext uri="{FF2B5EF4-FFF2-40B4-BE49-F238E27FC236}">
                <a16:creationId xmlns:a16="http://schemas.microsoft.com/office/drawing/2014/main" id="{7AFEC15E-EA3A-48E2-A468-023DE9E478E0}"/>
              </a:ext>
            </a:extLst>
          </p:cNvPr>
          <p:cNvSpPr>
            <a:spLocks/>
          </p:cNvSpPr>
          <p:nvPr/>
        </p:nvSpPr>
        <p:spPr bwMode="auto">
          <a:xfrm>
            <a:off x="3036888" y="5822951"/>
            <a:ext cx="300038" cy="303213"/>
          </a:xfrm>
          <a:custGeom>
            <a:avLst/>
            <a:gdLst>
              <a:gd name="T0" fmla="*/ 189 w 189"/>
              <a:gd name="T1" fmla="*/ 191 h 191"/>
              <a:gd name="T2" fmla="*/ 0 w 189"/>
              <a:gd name="T3" fmla="*/ 191 h 191"/>
              <a:gd name="T4" fmla="*/ 0 w 189"/>
              <a:gd name="T5" fmla="*/ 0 h 191"/>
              <a:gd name="T6" fmla="*/ 71 w 189"/>
              <a:gd name="T7" fmla="*/ 0 h 191"/>
              <a:gd name="T8" fmla="*/ 71 w 189"/>
              <a:gd name="T9" fmla="*/ 10 h 191"/>
              <a:gd name="T10" fmla="*/ 8 w 189"/>
              <a:gd name="T11" fmla="*/ 10 h 191"/>
              <a:gd name="T12" fmla="*/ 8 w 189"/>
              <a:gd name="T13" fmla="*/ 183 h 191"/>
              <a:gd name="T14" fmla="*/ 181 w 189"/>
              <a:gd name="T15" fmla="*/ 183 h 191"/>
              <a:gd name="T16" fmla="*/ 181 w 189"/>
              <a:gd name="T17" fmla="*/ 10 h 191"/>
              <a:gd name="T18" fmla="*/ 121 w 189"/>
              <a:gd name="T19" fmla="*/ 10 h 191"/>
              <a:gd name="T20" fmla="*/ 121 w 189"/>
              <a:gd name="T21" fmla="*/ 0 h 191"/>
              <a:gd name="T22" fmla="*/ 189 w 189"/>
              <a:gd name="T23" fmla="*/ 0 h 191"/>
              <a:gd name="T24" fmla="*/ 189 w 189"/>
              <a:gd name="T25" fmla="*/ 19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9" h="191">
                <a:moveTo>
                  <a:pt x="189" y="191"/>
                </a:moveTo>
                <a:lnTo>
                  <a:pt x="0" y="191"/>
                </a:lnTo>
                <a:lnTo>
                  <a:pt x="0" y="0"/>
                </a:lnTo>
                <a:lnTo>
                  <a:pt x="71" y="0"/>
                </a:lnTo>
                <a:lnTo>
                  <a:pt x="71" y="10"/>
                </a:lnTo>
                <a:lnTo>
                  <a:pt x="8" y="10"/>
                </a:lnTo>
                <a:lnTo>
                  <a:pt x="8" y="183"/>
                </a:lnTo>
                <a:lnTo>
                  <a:pt x="181" y="183"/>
                </a:lnTo>
                <a:lnTo>
                  <a:pt x="181" y="10"/>
                </a:lnTo>
                <a:lnTo>
                  <a:pt x="121" y="10"/>
                </a:lnTo>
                <a:lnTo>
                  <a:pt x="121" y="0"/>
                </a:lnTo>
                <a:lnTo>
                  <a:pt x="189" y="0"/>
                </a:lnTo>
                <a:lnTo>
                  <a:pt x="189" y="191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5" name="Freeform 221">
            <a:extLst>
              <a:ext uri="{FF2B5EF4-FFF2-40B4-BE49-F238E27FC236}">
                <a16:creationId xmlns:a16="http://schemas.microsoft.com/office/drawing/2014/main" id="{69F92911-32FB-49C3-9700-6D2D0154019E}"/>
              </a:ext>
            </a:extLst>
          </p:cNvPr>
          <p:cNvSpPr>
            <a:spLocks noEditPoints="1"/>
          </p:cNvSpPr>
          <p:nvPr/>
        </p:nvSpPr>
        <p:spPr bwMode="auto">
          <a:xfrm>
            <a:off x="3890963" y="5708651"/>
            <a:ext cx="273050" cy="417513"/>
          </a:xfrm>
          <a:custGeom>
            <a:avLst/>
            <a:gdLst>
              <a:gd name="T0" fmla="*/ 19 w 126"/>
              <a:gd name="T1" fmla="*/ 193 h 193"/>
              <a:gd name="T2" fmla="*/ 14 w 126"/>
              <a:gd name="T3" fmla="*/ 192 h 193"/>
              <a:gd name="T4" fmla="*/ 10 w 126"/>
              <a:gd name="T5" fmla="*/ 180 h 193"/>
              <a:gd name="T6" fmla="*/ 32 w 126"/>
              <a:gd name="T7" fmla="*/ 115 h 193"/>
              <a:gd name="T8" fmla="*/ 10 w 126"/>
              <a:gd name="T9" fmla="*/ 115 h 193"/>
              <a:gd name="T10" fmla="*/ 2 w 126"/>
              <a:gd name="T11" fmla="*/ 111 h 193"/>
              <a:gd name="T12" fmla="*/ 1 w 126"/>
              <a:gd name="T13" fmla="*/ 102 h 193"/>
              <a:gd name="T14" fmla="*/ 37 w 126"/>
              <a:gd name="T15" fmla="*/ 7 h 193"/>
              <a:gd name="T16" fmla="*/ 46 w 126"/>
              <a:gd name="T17" fmla="*/ 0 h 193"/>
              <a:gd name="T18" fmla="*/ 116 w 126"/>
              <a:gd name="T19" fmla="*/ 0 h 193"/>
              <a:gd name="T20" fmla="*/ 126 w 126"/>
              <a:gd name="T21" fmla="*/ 10 h 193"/>
              <a:gd name="T22" fmla="*/ 124 w 126"/>
              <a:gd name="T23" fmla="*/ 15 h 193"/>
              <a:gd name="T24" fmla="*/ 88 w 126"/>
              <a:gd name="T25" fmla="*/ 68 h 193"/>
              <a:gd name="T26" fmla="*/ 106 w 126"/>
              <a:gd name="T27" fmla="*/ 68 h 193"/>
              <a:gd name="T28" fmla="*/ 114 w 126"/>
              <a:gd name="T29" fmla="*/ 74 h 193"/>
              <a:gd name="T30" fmla="*/ 113 w 126"/>
              <a:gd name="T31" fmla="*/ 84 h 193"/>
              <a:gd name="T32" fmla="*/ 26 w 126"/>
              <a:gd name="T33" fmla="*/ 190 h 193"/>
              <a:gd name="T34" fmla="*/ 19 w 126"/>
              <a:gd name="T35" fmla="*/ 193 h 193"/>
              <a:gd name="T36" fmla="*/ 46 w 126"/>
              <a:gd name="T37" fmla="*/ 8 h 193"/>
              <a:gd name="T38" fmla="*/ 44 w 126"/>
              <a:gd name="T39" fmla="*/ 9 h 193"/>
              <a:gd name="T40" fmla="*/ 9 w 126"/>
              <a:gd name="T41" fmla="*/ 105 h 193"/>
              <a:gd name="T42" fmla="*/ 9 w 126"/>
              <a:gd name="T43" fmla="*/ 106 h 193"/>
              <a:gd name="T44" fmla="*/ 10 w 126"/>
              <a:gd name="T45" fmla="*/ 107 h 193"/>
              <a:gd name="T46" fmla="*/ 43 w 126"/>
              <a:gd name="T47" fmla="*/ 107 h 193"/>
              <a:gd name="T48" fmla="*/ 17 w 126"/>
              <a:gd name="T49" fmla="*/ 183 h 193"/>
              <a:gd name="T50" fmla="*/ 18 w 126"/>
              <a:gd name="T51" fmla="*/ 185 h 193"/>
              <a:gd name="T52" fmla="*/ 20 w 126"/>
              <a:gd name="T53" fmla="*/ 185 h 193"/>
              <a:gd name="T54" fmla="*/ 107 w 126"/>
              <a:gd name="T55" fmla="*/ 79 h 193"/>
              <a:gd name="T56" fmla="*/ 107 w 126"/>
              <a:gd name="T57" fmla="*/ 77 h 193"/>
              <a:gd name="T58" fmla="*/ 106 w 126"/>
              <a:gd name="T59" fmla="*/ 76 h 193"/>
              <a:gd name="T60" fmla="*/ 73 w 126"/>
              <a:gd name="T61" fmla="*/ 76 h 193"/>
              <a:gd name="T62" fmla="*/ 117 w 126"/>
              <a:gd name="T63" fmla="*/ 11 h 193"/>
              <a:gd name="T64" fmla="*/ 118 w 126"/>
              <a:gd name="T65" fmla="*/ 10 h 193"/>
              <a:gd name="T66" fmla="*/ 116 w 126"/>
              <a:gd name="T67" fmla="*/ 8 h 193"/>
              <a:gd name="T68" fmla="*/ 46 w 126"/>
              <a:gd name="T69" fmla="*/ 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3">
                <a:moveTo>
                  <a:pt x="19" y="193"/>
                </a:moveTo>
                <a:cubicBezTo>
                  <a:pt x="17" y="193"/>
                  <a:pt x="16" y="193"/>
                  <a:pt x="14" y="192"/>
                </a:cubicBezTo>
                <a:cubicBezTo>
                  <a:pt x="10" y="190"/>
                  <a:pt x="8" y="185"/>
                  <a:pt x="10" y="180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7" y="115"/>
                  <a:pt x="4" y="113"/>
                  <a:pt x="2" y="111"/>
                </a:cubicBezTo>
                <a:cubicBezTo>
                  <a:pt x="0" y="108"/>
                  <a:pt x="0" y="105"/>
                  <a:pt x="1" y="102"/>
                </a:cubicBezTo>
                <a:cubicBezTo>
                  <a:pt x="37" y="7"/>
                  <a:pt x="37" y="7"/>
                  <a:pt x="37" y="7"/>
                </a:cubicBezTo>
                <a:cubicBezTo>
                  <a:pt x="38" y="3"/>
                  <a:pt x="42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22" y="0"/>
                  <a:pt x="126" y="5"/>
                  <a:pt x="126" y="10"/>
                </a:cubicBezTo>
                <a:cubicBezTo>
                  <a:pt x="126" y="12"/>
                  <a:pt x="125" y="14"/>
                  <a:pt x="124" y="15"/>
                </a:cubicBezTo>
                <a:cubicBezTo>
                  <a:pt x="88" y="68"/>
                  <a:pt x="88" y="68"/>
                  <a:pt x="88" y="68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109" y="68"/>
                  <a:pt x="113" y="70"/>
                  <a:pt x="114" y="74"/>
                </a:cubicBezTo>
                <a:cubicBezTo>
                  <a:pt x="116" y="77"/>
                  <a:pt x="115" y="81"/>
                  <a:pt x="113" y="84"/>
                </a:cubicBezTo>
                <a:cubicBezTo>
                  <a:pt x="26" y="190"/>
                  <a:pt x="26" y="190"/>
                  <a:pt x="26" y="190"/>
                </a:cubicBezTo>
                <a:cubicBezTo>
                  <a:pt x="25" y="192"/>
                  <a:pt x="22" y="193"/>
                  <a:pt x="19" y="193"/>
                </a:cubicBezTo>
                <a:close/>
                <a:moveTo>
                  <a:pt x="46" y="8"/>
                </a:moveTo>
                <a:cubicBezTo>
                  <a:pt x="45" y="8"/>
                  <a:pt x="44" y="9"/>
                  <a:pt x="44" y="9"/>
                </a:cubicBezTo>
                <a:cubicBezTo>
                  <a:pt x="9" y="105"/>
                  <a:pt x="9" y="105"/>
                  <a:pt x="9" y="105"/>
                </a:cubicBezTo>
                <a:cubicBezTo>
                  <a:pt x="8" y="105"/>
                  <a:pt x="9" y="106"/>
                  <a:pt x="9" y="106"/>
                </a:cubicBezTo>
                <a:cubicBezTo>
                  <a:pt x="9" y="107"/>
                  <a:pt x="10" y="107"/>
                  <a:pt x="10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17" y="183"/>
                  <a:pt x="17" y="183"/>
                  <a:pt x="17" y="183"/>
                </a:cubicBezTo>
                <a:cubicBezTo>
                  <a:pt x="17" y="184"/>
                  <a:pt x="18" y="185"/>
                  <a:pt x="18" y="185"/>
                </a:cubicBezTo>
                <a:cubicBezTo>
                  <a:pt x="19" y="186"/>
                  <a:pt x="20" y="185"/>
                  <a:pt x="20" y="185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7" y="78"/>
                  <a:pt x="107" y="77"/>
                  <a:pt x="107" y="77"/>
                </a:cubicBezTo>
                <a:cubicBezTo>
                  <a:pt x="107" y="76"/>
                  <a:pt x="106" y="76"/>
                  <a:pt x="106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18" y="11"/>
                  <a:pt x="118" y="10"/>
                  <a:pt x="118" y="10"/>
                </a:cubicBezTo>
                <a:cubicBezTo>
                  <a:pt x="118" y="9"/>
                  <a:pt x="117" y="8"/>
                  <a:pt x="116" y="8"/>
                </a:cubicBezTo>
                <a:lnTo>
                  <a:pt x="46" y="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6" name="Freeform 222">
            <a:extLst>
              <a:ext uri="{FF2B5EF4-FFF2-40B4-BE49-F238E27FC236}">
                <a16:creationId xmlns:a16="http://schemas.microsoft.com/office/drawing/2014/main" id="{5A9B377E-B077-42F4-BD00-8A81EAB2255B}"/>
              </a:ext>
            </a:extLst>
          </p:cNvPr>
          <p:cNvSpPr>
            <a:spLocks noEditPoints="1"/>
          </p:cNvSpPr>
          <p:nvPr/>
        </p:nvSpPr>
        <p:spPr bwMode="auto">
          <a:xfrm>
            <a:off x="7169151" y="5832476"/>
            <a:ext cx="115888" cy="285750"/>
          </a:xfrm>
          <a:custGeom>
            <a:avLst/>
            <a:gdLst>
              <a:gd name="T0" fmla="*/ 38 w 53"/>
              <a:gd name="T1" fmla="*/ 132 h 132"/>
              <a:gd name="T2" fmla="*/ 15 w 53"/>
              <a:gd name="T3" fmla="*/ 132 h 132"/>
              <a:gd name="T4" fmla="*/ 0 w 53"/>
              <a:gd name="T5" fmla="*/ 116 h 132"/>
              <a:gd name="T6" fmla="*/ 0 w 53"/>
              <a:gd name="T7" fmla="*/ 16 h 132"/>
              <a:gd name="T8" fmla="*/ 15 w 53"/>
              <a:gd name="T9" fmla="*/ 0 h 132"/>
              <a:gd name="T10" fmla="*/ 38 w 53"/>
              <a:gd name="T11" fmla="*/ 0 h 132"/>
              <a:gd name="T12" fmla="*/ 53 w 53"/>
              <a:gd name="T13" fmla="*/ 16 h 132"/>
              <a:gd name="T14" fmla="*/ 53 w 53"/>
              <a:gd name="T15" fmla="*/ 116 h 132"/>
              <a:gd name="T16" fmla="*/ 38 w 53"/>
              <a:gd name="T17" fmla="*/ 132 h 132"/>
              <a:gd name="T18" fmla="*/ 15 w 53"/>
              <a:gd name="T19" fmla="*/ 8 h 132"/>
              <a:gd name="T20" fmla="*/ 8 w 53"/>
              <a:gd name="T21" fmla="*/ 16 h 132"/>
              <a:gd name="T22" fmla="*/ 8 w 53"/>
              <a:gd name="T23" fmla="*/ 116 h 132"/>
              <a:gd name="T24" fmla="*/ 15 w 53"/>
              <a:gd name="T25" fmla="*/ 124 h 132"/>
              <a:gd name="T26" fmla="*/ 38 w 53"/>
              <a:gd name="T27" fmla="*/ 124 h 132"/>
              <a:gd name="T28" fmla="*/ 45 w 53"/>
              <a:gd name="T29" fmla="*/ 116 h 132"/>
              <a:gd name="T30" fmla="*/ 45 w 53"/>
              <a:gd name="T31" fmla="*/ 16 h 132"/>
              <a:gd name="T32" fmla="*/ 38 w 53"/>
              <a:gd name="T33" fmla="*/ 8 h 132"/>
              <a:gd name="T34" fmla="*/ 15 w 53"/>
              <a:gd name="T35" fmla="*/ 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3" h="132">
                <a:moveTo>
                  <a:pt x="38" y="132"/>
                </a:moveTo>
                <a:cubicBezTo>
                  <a:pt x="15" y="132"/>
                  <a:pt x="15" y="132"/>
                  <a:pt x="15" y="132"/>
                </a:cubicBezTo>
                <a:cubicBezTo>
                  <a:pt x="7" y="132"/>
                  <a:pt x="0" y="125"/>
                  <a:pt x="0" y="1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5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6" y="0"/>
                  <a:pt x="53" y="7"/>
                  <a:pt x="53" y="16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25"/>
                  <a:pt x="46" y="132"/>
                  <a:pt x="38" y="132"/>
                </a:cubicBezTo>
                <a:close/>
                <a:moveTo>
                  <a:pt x="15" y="8"/>
                </a:moveTo>
                <a:cubicBezTo>
                  <a:pt x="11" y="8"/>
                  <a:pt x="8" y="12"/>
                  <a:pt x="8" y="16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20"/>
                  <a:pt x="11" y="124"/>
                  <a:pt x="15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42" y="124"/>
                  <a:pt x="45" y="120"/>
                  <a:pt x="45" y="1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2"/>
                  <a:pt x="42" y="8"/>
                  <a:pt x="38" y="8"/>
                </a:cubicBezTo>
                <a:lnTo>
                  <a:pt x="15" y="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7" name="Freeform 223">
            <a:extLst>
              <a:ext uri="{FF2B5EF4-FFF2-40B4-BE49-F238E27FC236}">
                <a16:creationId xmlns:a16="http://schemas.microsoft.com/office/drawing/2014/main" id="{8CCE8D8B-CCCE-4630-BA26-CA608CDF2C35}"/>
              </a:ext>
            </a:extLst>
          </p:cNvPr>
          <p:cNvSpPr>
            <a:spLocks noEditPoints="1"/>
          </p:cNvSpPr>
          <p:nvPr/>
        </p:nvSpPr>
        <p:spPr bwMode="auto">
          <a:xfrm>
            <a:off x="7291388" y="5710238"/>
            <a:ext cx="114300" cy="407988"/>
          </a:xfrm>
          <a:custGeom>
            <a:avLst/>
            <a:gdLst>
              <a:gd name="T0" fmla="*/ 38 w 53"/>
              <a:gd name="T1" fmla="*/ 188 h 188"/>
              <a:gd name="T2" fmla="*/ 15 w 53"/>
              <a:gd name="T3" fmla="*/ 188 h 188"/>
              <a:gd name="T4" fmla="*/ 0 w 53"/>
              <a:gd name="T5" fmla="*/ 172 h 188"/>
              <a:gd name="T6" fmla="*/ 0 w 53"/>
              <a:gd name="T7" fmla="*/ 15 h 188"/>
              <a:gd name="T8" fmla="*/ 15 w 53"/>
              <a:gd name="T9" fmla="*/ 0 h 188"/>
              <a:gd name="T10" fmla="*/ 38 w 53"/>
              <a:gd name="T11" fmla="*/ 0 h 188"/>
              <a:gd name="T12" fmla="*/ 53 w 53"/>
              <a:gd name="T13" fmla="*/ 15 h 188"/>
              <a:gd name="T14" fmla="*/ 53 w 53"/>
              <a:gd name="T15" fmla="*/ 172 h 188"/>
              <a:gd name="T16" fmla="*/ 38 w 53"/>
              <a:gd name="T17" fmla="*/ 188 h 188"/>
              <a:gd name="T18" fmla="*/ 15 w 53"/>
              <a:gd name="T19" fmla="*/ 8 h 188"/>
              <a:gd name="T20" fmla="*/ 8 w 53"/>
              <a:gd name="T21" fmla="*/ 15 h 188"/>
              <a:gd name="T22" fmla="*/ 8 w 53"/>
              <a:gd name="T23" fmla="*/ 172 h 188"/>
              <a:gd name="T24" fmla="*/ 15 w 53"/>
              <a:gd name="T25" fmla="*/ 180 h 188"/>
              <a:gd name="T26" fmla="*/ 38 w 53"/>
              <a:gd name="T27" fmla="*/ 180 h 188"/>
              <a:gd name="T28" fmla="*/ 45 w 53"/>
              <a:gd name="T29" fmla="*/ 172 h 188"/>
              <a:gd name="T30" fmla="*/ 45 w 53"/>
              <a:gd name="T31" fmla="*/ 15 h 188"/>
              <a:gd name="T32" fmla="*/ 38 w 53"/>
              <a:gd name="T33" fmla="*/ 8 h 188"/>
              <a:gd name="T34" fmla="*/ 15 w 53"/>
              <a:gd name="T35" fmla="*/ 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3" h="188">
                <a:moveTo>
                  <a:pt x="38" y="188"/>
                </a:moveTo>
                <a:cubicBezTo>
                  <a:pt x="15" y="188"/>
                  <a:pt x="15" y="188"/>
                  <a:pt x="15" y="188"/>
                </a:cubicBezTo>
                <a:cubicBezTo>
                  <a:pt x="7" y="188"/>
                  <a:pt x="0" y="181"/>
                  <a:pt x="0" y="172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6" y="0"/>
                  <a:pt x="53" y="7"/>
                  <a:pt x="53" y="15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81"/>
                  <a:pt x="46" y="188"/>
                  <a:pt x="38" y="188"/>
                </a:cubicBezTo>
                <a:close/>
                <a:moveTo>
                  <a:pt x="15" y="8"/>
                </a:moveTo>
                <a:cubicBezTo>
                  <a:pt x="11" y="8"/>
                  <a:pt x="8" y="12"/>
                  <a:pt x="8" y="15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76"/>
                  <a:pt x="11" y="180"/>
                  <a:pt x="15" y="180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42" y="180"/>
                  <a:pt x="45" y="176"/>
                  <a:pt x="45" y="172"/>
                </a:cubicBezTo>
                <a:cubicBezTo>
                  <a:pt x="45" y="15"/>
                  <a:pt x="45" y="15"/>
                  <a:pt x="45" y="15"/>
                </a:cubicBezTo>
                <a:cubicBezTo>
                  <a:pt x="45" y="12"/>
                  <a:pt x="42" y="8"/>
                  <a:pt x="38" y="8"/>
                </a:cubicBezTo>
                <a:lnTo>
                  <a:pt x="15" y="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8" name="Freeform 224">
            <a:extLst>
              <a:ext uri="{FF2B5EF4-FFF2-40B4-BE49-F238E27FC236}">
                <a16:creationId xmlns:a16="http://schemas.microsoft.com/office/drawing/2014/main" id="{64ADC697-4DCC-473C-AEBE-9FD02DE4BE75}"/>
              </a:ext>
            </a:extLst>
          </p:cNvPr>
          <p:cNvSpPr>
            <a:spLocks noEditPoints="1"/>
          </p:cNvSpPr>
          <p:nvPr/>
        </p:nvSpPr>
        <p:spPr bwMode="auto">
          <a:xfrm>
            <a:off x="7412038" y="5905501"/>
            <a:ext cx="114300" cy="212725"/>
          </a:xfrm>
          <a:custGeom>
            <a:avLst/>
            <a:gdLst>
              <a:gd name="T0" fmla="*/ 38 w 53"/>
              <a:gd name="T1" fmla="*/ 98 h 98"/>
              <a:gd name="T2" fmla="*/ 15 w 53"/>
              <a:gd name="T3" fmla="*/ 98 h 98"/>
              <a:gd name="T4" fmla="*/ 0 w 53"/>
              <a:gd name="T5" fmla="*/ 82 h 98"/>
              <a:gd name="T6" fmla="*/ 0 w 53"/>
              <a:gd name="T7" fmla="*/ 15 h 98"/>
              <a:gd name="T8" fmla="*/ 15 w 53"/>
              <a:gd name="T9" fmla="*/ 0 h 98"/>
              <a:gd name="T10" fmla="*/ 38 w 53"/>
              <a:gd name="T11" fmla="*/ 0 h 98"/>
              <a:gd name="T12" fmla="*/ 53 w 53"/>
              <a:gd name="T13" fmla="*/ 15 h 98"/>
              <a:gd name="T14" fmla="*/ 53 w 53"/>
              <a:gd name="T15" fmla="*/ 82 h 98"/>
              <a:gd name="T16" fmla="*/ 38 w 53"/>
              <a:gd name="T17" fmla="*/ 98 h 98"/>
              <a:gd name="T18" fmla="*/ 15 w 53"/>
              <a:gd name="T19" fmla="*/ 8 h 98"/>
              <a:gd name="T20" fmla="*/ 8 w 53"/>
              <a:gd name="T21" fmla="*/ 15 h 98"/>
              <a:gd name="T22" fmla="*/ 8 w 53"/>
              <a:gd name="T23" fmla="*/ 82 h 98"/>
              <a:gd name="T24" fmla="*/ 15 w 53"/>
              <a:gd name="T25" fmla="*/ 90 h 98"/>
              <a:gd name="T26" fmla="*/ 38 w 53"/>
              <a:gd name="T27" fmla="*/ 90 h 98"/>
              <a:gd name="T28" fmla="*/ 45 w 53"/>
              <a:gd name="T29" fmla="*/ 82 h 98"/>
              <a:gd name="T30" fmla="*/ 45 w 53"/>
              <a:gd name="T31" fmla="*/ 15 h 98"/>
              <a:gd name="T32" fmla="*/ 38 w 53"/>
              <a:gd name="T33" fmla="*/ 8 h 98"/>
              <a:gd name="T34" fmla="*/ 15 w 53"/>
              <a:gd name="T35" fmla="*/ 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3" h="98">
                <a:moveTo>
                  <a:pt x="38" y="98"/>
                </a:moveTo>
                <a:cubicBezTo>
                  <a:pt x="15" y="98"/>
                  <a:pt x="15" y="98"/>
                  <a:pt x="15" y="98"/>
                </a:cubicBezTo>
                <a:cubicBezTo>
                  <a:pt x="7" y="98"/>
                  <a:pt x="0" y="91"/>
                  <a:pt x="0" y="82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6" y="0"/>
                  <a:pt x="53" y="7"/>
                  <a:pt x="53" y="15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91"/>
                  <a:pt x="46" y="98"/>
                  <a:pt x="38" y="98"/>
                </a:cubicBezTo>
                <a:close/>
                <a:moveTo>
                  <a:pt x="15" y="8"/>
                </a:moveTo>
                <a:cubicBezTo>
                  <a:pt x="12" y="8"/>
                  <a:pt x="8" y="11"/>
                  <a:pt x="8" y="15"/>
                </a:cubicBezTo>
                <a:cubicBezTo>
                  <a:pt x="8" y="82"/>
                  <a:pt x="8" y="82"/>
                  <a:pt x="8" y="82"/>
                </a:cubicBezTo>
                <a:cubicBezTo>
                  <a:pt x="8" y="86"/>
                  <a:pt x="12" y="90"/>
                  <a:pt x="15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6"/>
                  <a:pt x="45" y="82"/>
                </a:cubicBezTo>
                <a:cubicBezTo>
                  <a:pt x="45" y="15"/>
                  <a:pt x="45" y="15"/>
                  <a:pt x="45" y="15"/>
                </a:cubicBezTo>
                <a:cubicBezTo>
                  <a:pt x="45" y="11"/>
                  <a:pt x="42" y="8"/>
                  <a:pt x="38" y="8"/>
                </a:cubicBezTo>
                <a:lnTo>
                  <a:pt x="15" y="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9" name="Freeform 225">
            <a:extLst>
              <a:ext uri="{FF2B5EF4-FFF2-40B4-BE49-F238E27FC236}">
                <a16:creationId xmlns:a16="http://schemas.microsoft.com/office/drawing/2014/main" id="{4CF44927-F79A-44CC-A616-09365F94429F}"/>
              </a:ext>
            </a:extLst>
          </p:cNvPr>
          <p:cNvSpPr>
            <a:spLocks noEditPoints="1"/>
          </p:cNvSpPr>
          <p:nvPr/>
        </p:nvSpPr>
        <p:spPr bwMode="auto">
          <a:xfrm>
            <a:off x="1330326" y="5715001"/>
            <a:ext cx="398463" cy="400050"/>
          </a:xfrm>
          <a:custGeom>
            <a:avLst/>
            <a:gdLst>
              <a:gd name="T0" fmla="*/ 130 w 184"/>
              <a:gd name="T1" fmla="*/ 185 h 185"/>
              <a:gd name="T2" fmla="*/ 54 w 184"/>
              <a:gd name="T3" fmla="*/ 185 h 185"/>
              <a:gd name="T4" fmla="*/ 39 w 184"/>
              <a:gd name="T5" fmla="*/ 170 h 185"/>
              <a:gd name="T6" fmla="*/ 39 w 184"/>
              <a:gd name="T7" fmla="*/ 104 h 185"/>
              <a:gd name="T8" fmla="*/ 16 w 184"/>
              <a:gd name="T9" fmla="*/ 104 h 185"/>
              <a:gd name="T10" fmla="*/ 2 w 184"/>
              <a:gd name="T11" fmla="*/ 95 h 185"/>
              <a:gd name="T12" fmla="*/ 5 w 184"/>
              <a:gd name="T13" fmla="*/ 79 h 185"/>
              <a:gd name="T14" fmla="*/ 81 w 184"/>
              <a:gd name="T15" fmla="*/ 5 h 185"/>
              <a:gd name="T16" fmla="*/ 92 w 184"/>
              <a:gd name="T17" fmla="*/ 0 h 185"/>
              <a:gd name="T18" fmla="*/ 103 w 184"/>
              <a:gd name="T19" fmla="*/ 5 h 185"/>
              <a:gd name="T20" fmla="*/ 178 w 184"/>
              <a:gd name="T21" fmla="*/ 79 h 185"/>
              <a:gd name="T22" fmla="*/ 181 w 184"/>
              <a:gd name="T23" fmla="*/ 95 h 185"/>
              <a:gd name="T24" fmla="*/ 168 w 184"/>
              <a:gd name="T25" fmla="*/ 104 h 185"/>
              <a:gd name="T26" fmla="*/ 145 w 184"/>
              <a:gd name="T27" fmla="*/ 104 h 185"/>
              <a:gd name="T28" fmla="*/ 145 w 184"/>
              <a:gd name="T29" fmla="*/ 170 h 185"/>
              <a:gd name="T30" fmla="*/ 130 w 184"/>
              <a:gd name="T31" fmla="*/ 185 h 185"/>
              <a:gd name="T32" fmla="*/ 92 w 184"/>
              <a:gd name="T33" fmla="*/ 8 h 185"/>
              <a:gd name="T34" fmla="*/ 87 w 184"/>
              <a:gd name="T35" fmla="*/ 10 h 185"/>
              <a:gd name="T36" fmla="*/ 11 w 184"/>
              <a:gd name="T37" fmla="*/ 84 h 185"/>
              <a:gd name="T38" fmla="*/ 9 w 184"/>
              <a:gd name="T39" fmla="*/ 92 h 185"/>
              <a:gd name="T40" fmla="*/ 16 w 184"/>
              <a:gd name="T41" fmla="*/ 96 h 185"/>
              <a:gd name="T42" fmla="*/ 47 w 184"/>
              <a:gd name="T43" fmla="*/ 96 h 185"/>
              <a:gd name="T44" fmla="*/ 47 w 184"/>
              <a:gd name="T45" fmla="*/ 170 h 185"/>
              <a:gd name="T46" fmla="*/ 54 w 184"/>
              <a:gd name="T47" fmla="*/ 177 h 185"/>
              <a:gd name="T48" fmla="*/ 130 w 184"/>
              <a:gd name="T49" fmla="*/ 177 h 185"/>
              <a:gd name="T50" fmla="*/ 137 w 184"/>
              <a:gd name="T51" fmla="*/ 170 h 185"/>
              <a:gd name="T52" fmla="*/ 137 w 184"/>
              <a:gd name="T53" fmla="*/ 96 h 185"/>
              <a:gd name="T54" fmla="*/ 168 w 184"/>
              <a:gd name="T55" fmla="*/ 96 h 185"/>
              <a:gd name="T56" fmla="*/ 174 w 184"/>
              <a:gd name="T57" fmla="*/ 92 h 185"/>
              <a:gd name="T58" fmla="*/ 173 w 184"/>
              <a:gd name="T59" fmla="*/ 84 h 185"/>
              <a:gd name="T60" fmla="*/ 97 w 184"/>
              <a:gd name="T61" fmla="*/ 10 h 185"/>
              <a:gd name="T62" fmla="*/ 92 w 184"/>
              <a:gd name="T63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185">
                <a:moveTo>
                  <a:pt x="130" y="185"/>
                </a:moveTo>
                <a:cubicBezTo>
                  <a:pt x="54" y="185"/>
                  <a:pt x="54" y="185"/>
                  <a:pt x="54" y="185"/>
                </a:cubicBezTo>
                <a:cubicBezTo>
                  <a:pt x="45" y="185"/>
                  <a:pt x="39" y="179"/>
                  <a:pt x="39" y="170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0" y="104"/>
                  <a:pt x="4" y="100"/>
                  <a:pt x="2" y="95"/>
                </a:cubicBezTo>
                <a:cubicBezTo>
                  <a:pt x="0" y="89"/>
                  <a:pt x="1" y="83"/>
                  <a:pt x="5" y="79"/>
                </a:cubicBezTo>
                <a:cubicBezTo>
                  <a:pt x="81" y="5"/>
                  <a:pt x="81" y="5"/>
                  <a:pt x="81" y="5"/>
                </a:cubicBezTo>
                <a:cubicBezTo>
                  <a:pt x="84" y="2"/>
                  <a:pt x="88" y="0"/>
                  <a:pt x="92" y="0"/>
                </a:cubicBezTo>
                <a:cubicBezTo>
                  <a:pt x="96" y="0"/>
                  <a:pt x="100" y="2"/>
                  <a:pt x="103" y="5"/>
                </a:cubicBezTo>
                <a:cubicBezTo>
                  <a:pt x="178" y="79"/>
                  <a:pt x="178" y="79"/>
                  <a:pt x="178" y="79"/>
                </a:cubicBezTo>
                <a:cubicBezTo>
                  <a:pt x="183" y="83"/>
                  <a:pt x="184" y="89"/>
                  <a:pt x="181" y="95"/>
                </a:cubicBezTo>
                <a:cubicBezTo>
                  <a:pt x="179" y="100"/>
                  <a:pt x="174" y="104"/>
                  <a:pt x="168" y="104"/>
                </a:cubicBezTo>
                <a:cubicBezTo>
                  <a:pt x="145" y="104"/>
                  <a:pt x="145" y="104"/>
                  <a:pt x="145" y="104"/>
                </a:cubicBezTo>
                <a:cubicBezTo>
                  <a:pt x="145" y="170"/>
                  <a:pt x="145" y="170"/>
                  <a:pt x="145" y="170"/>
                </a:cubicBezTo>
                <a:cubicBezTo>
                  <a:pt x="145" y="179"/>
                  <a:pt x="138" y="185"/>
                  <a:pt x="130" y="185"/>
                </a:cubicBezTo>
                <a:close/>
                <a:moveTo>
                  <a:pt x="92" y="8"/>
                </a:moveTo>
                <a:cubicBezTo>
                  <a:pt x="90" y="8"/>
                  <a:pt x="88" y="9"/>
                  <a:pt x="87" y="10"/>
                </a:cubicBezTo>
                <a:cubicBezTo>
                  <a:pt x="11" y="84"/>
                  <a:pt x="11" y="84"/>
                  <a:pt x="11" y="84"/>
                </a:cubicBezTo>
                <a:cubicBezTo>
                  <a:pt x="9" y="86"/>
                  <a:pt x="8" y="89"/>
                  <a:pt x="9" y="92"/>
                </a:cubicBezTo>
                <a:cubicBezTo>
                  <a:pt x="10" y="94"/>
                  <a:pt x="13" y="96"/>
                  <a:pt x="16" y="96"/>
                </a:cubicBezTo>
                <a:cubicBezTo>
                  <a:pt x="47" y="96"/>
                  <a:pt x="47" y="96"/>
                  <a:pt x="47" y="96"/>
                </a:cubicBezTo>
                <a:cubicBezTo>
                  <a:pt x="47" y="170"/>
                  <a:pt x="47" y="170"/>
                  <a:pt x="47" y="170"/>
                </a:cubicBezTo>
                <a:cubicBezTo>
                  <a:pt x="47" y="174"/>
                  <a:pt x="50" y="177"/>
                  <a:pt x="54" y="177"/>
                </a:cubicBezTo>
                <a:cubicBezTo>
                  <a:pt x="130" y="177"/>
                  <a:pt x="130" y="177"/>
                  <a:pt x="130" y="177"/>
                </a:cubicBezTo>
                <a:cubicBezTo>
                  <a:pt x="133" y="177"/>
                  <a:pt x="137" y="174"/>
                  <a:pt x="137" y="170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0" y="96"/>
                  <a:pt x="173" y="94"/>
                  <a:pt x="174" y="92"/>
                </a:cubicBezTo>
                <a:cubicBezTo>
                  <a:pt x="175" y="89"/>
                  <a:pt x="175" y="86"/>
                  <a:pt x="173" y="84"/>
                </a:cubicBezTo>
                <a:cubicBezTo>
                  <a:pt x="97" y="10"/>
                  <a:pt x="97" y="10"/>
                  <a:pt x="97" y="10"/>
                </a:cubicBezTo>
                <a:cubicBezTo>
                  <a:pt x="95" y="9"/>
                  <a:pt x="94" y="8"/>
                  <a:pt x="92" y="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59292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8727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4176C1E0-2837-4FFB-BA02-AC6E4A267DF8}"/>
              </a:ext>
            </a:extLst>
          </p:cNvPr>
          <p:cNvSpPr>
            <a:spLocks/>
          </p:cNvSpPr>
          <p:nvPr/>
        </p:nvSpPr>
        <p:spPr bwMode="auto">
          <a:xfrm>
            <a:off x="10541794" y="5388768"/>
            <a:ext cx="274638" cy="312737"/>
          </a:xfrm>
          <a:custGeom>
            <a:avLst/>
            <a:gdLst>
              <a:gd name="T0" fmla="*/ 98 w 168"/>
              <a:gd name="T1" fmla="*/ 86 h 192"/>
              <a:gd name="T2" fmla="*/ 144 w 168"/>
              <a:gd name="T3" fmla="*/ 52 h 192"/>
              <a:gd name="T4" fmla="*/ 144 w 168"/>
              <a:gd name="T5" fmla="*/ 36 h 192"/>
              <a:gd name="T6" fmla="*/ 98 w 168"/>
              <a:gd name="T7" fmla="*/ 2 h 192"/>
              <a:gd name="T8" fmla="*/ 93 w 168"/>
              <a:gd name="T9" fmla="*/ 0 h 192"/>
              <a:gd name="T10" fmla="*/ 84 w 168"/>
              <a:gd name="T11" fmla="*/ 8 h 192"/>
              <a:gd name="T12" fmla="*/ 84 w 168"/>
              <a:gd name="T13" fmla="*/ 24 h 192"/>
              <a:gd name="T14" fmla="*/ 0 w 168"/>
              <a:gd name="T15" fmla="*/ 108 h 192"/>
              <a:gd name="T16" fmla="*/ 84 w 168"/>
              <a:gd name="T17" fmla="*/ 192 h 192"/>
              <a:gd name="T18" fmla="*/ 168 w 168"/>
              <a:gd name="T19" fmla="*/ 118 h 192"/>
              <a:gd name="T20" fmla="*/ 168 w 168"/>
              <a:gd name="T21" fmla="*/ 116 h 192"/>
              <a:gd name="T22" fmla="*/ 160 w 168"/>
              <a:gd name="T23" fmla="*/ 108 h 192"/>
              <a:gd name="T24" fmla="*/ 140 w 168"/>
              <a:gd name="T25" fmla="*/ 108 h 192"/>
              <a:gd name="T26" fmla="*/ 128 w 168"/>
              <a:gd name="T27" fmla="*/ 116 h 192"/>
              <a:gd name="T28" fmla="*/ 84 w 168"/>
              <a:gd name="T29" fmla="*/ 152 h 192"/>
              <a:gd name="T30" fmla="*/ 40 w 168"/>
              <a:gd name="T31" fmla="*/ 108 h 192"/>
              <a:gd name="T32" fmla="*/ 84 w 168"/>
              <a:gd name="T33" fmla="*/ 64 h 192"/>
              <a:gd name="T34" fmla="*/ 84 w 168"/>
              <a:gd name="T35" fmla="*/ 80 h 192"/>
              <a:gd name="T36" fmla="*/ 93 w 168"/>
              <a:gd name="T37" fmla="*/ 88 h 192"/>
              <a:gd name="T38" fmla="*/ 98 w 168"/>
              <a:gd name="T3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8" h="192">
                <a:moveTo>
                  <a:pt x="98" y="86"/>
                </a:moveTo>
                <a:cubicBezTo>
                  <a:pt x="144" y="52"/>
                  <a:pt x="144" y="52"/>
                  <a:pt x="144" y="52"/>
                </a:cubicBezTo>
                <a:cubicBezTo>
                  <a:pt x="149" y="47"/>
                  <a:pt x="149" y="41"/>
                  <a:pt x="144" y="36"/>
                </a:cubicBezTo>
                <a:cubicBezTo>
                  <a:pt x="98" y="2"/>
                  <a:pt x="98" y="2"/>
                  <a:pt x="98" y="2"/>
                </a:cubicBezTo>
                <a:cubicBezTo>
                  <a:pt x="96" y="1"/>
                  <a:pt x="95" y="0"/>
                  <a:pt x="93" y="0"/>
                </a:cubicBezTo>
                <a:cubicBezTo>
                  <a:pt x="88" y="0"/>
                  <a:pt x="84" y="4"/>
                  <a:pt x="84" y="8"/>
                </a:cubicBezTo>
                <a:cubicBezTo>
                  <a:pt x="84" y="24"/>
                  <a:pt x="84" y="24"/>
                  <a:pt x="84" y="24"/>
                </a:cubicBezTo>
                <a:cubicBezTo>
                  <a:pt x="38" y="24"/>
                  <a:pt x="0" y="62"/>
                  <a:pt x="0" y="108"/>
                </a:cubicBezTo>
                <a:cubicBezTo>
                  <a:pt x="0" y="154"/>
                  <a:pt x="38" y="192"/>
                  <a:pt x="84" y="192"/>
                </a:cubicBezTo>
                <a:cubicBezTo>
                  <a:pt x="127" y="192"/>
                  <a:pt x="163" y="160"/>
                  <a:pt x="168" y="118"/>
                </a:cubicBezTo>
                <a:cubicBezTo>
                  <a:pt x="168" y="118"/>
                  <a:pt x="168" y="117"/>
                  <a:pt x="168" y="116"/>
                </a:cubicBezTo>
                <a:cubicBezTo>
                  <a:pt x="168" y="112"/>
                  <a:pt x="164" y="108"/>
                  <a:pt x="160" y="108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33" y="108"/>
                  <a:pt x="128" y="113"/>
                  <a:pt x="128" y="116"/>
                </a:cubicBezTo>
                <a:cubicBezTo>
                  <a:pt x="124" y="137"/>
                  <a:pt x="106" y="152"/>
                  <a:pt x="84" y="152"/>
                </a:cubicBezTo>
                <a:cubicBezTo>
                  <a:pt x="60" y="152"/>
                  <a:pt x="40" y="132"/>
                  <a:pt x="40" y="108"/>
                </a:cubicBezTo>
                <a:cubicBezTo>
                  <a:pt x="40" y="84"/>
                  <a:pt x="60" y="64"/>
                  <a:pt x="84" y="64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84"/>
                  <a:pt x="88" y="88"/>
                  <a:pt x="93" y="88"/>
                </a:cubicBezTo>
                <a:cubicBezTo>
                  <a:pt x="95" y="88"/>
                  <a:pt x="96" y="87"/>
                  <a:pt x="98" y="8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FA1941CB-B2B6-47F7-9D84-F7F597D08574}"/>
              </a:ext>
            </a:extLst>
          </p:cNvPr>
          <p:cNvSpPr>
            <a:spLocks noEditPoints="1"/>
          </p:cNvSpPr>
          <p:nvPr/>
        </p:nvSpPr>
        <p:spPr bwMode="auto">
          <a:xfrm>
            <a:off x="9819482" y="5388768"/>
            <a:ext cx="312738" cy="312737"/>
          </a:xfrm>
          <a:custGeom>
            <a:avLst/>
            <a:gdLst>
              <a:gd name="T0" fmla="*/ 7 w 192"/>
              <a:gd name="T1" fmla="*/ 123 h 192"/>
              <a:gd name="T2" fmla="*/ 0 w 192"/>
              <a:gd name="T3" fmla="*/ 181 h 192"/>
              <a:gd name="T4" fmla="*/ 11 w 192"/>
              <a:gd name="T5" fmla="*/ 192 h 192"/>
              <a:gd name="T6" fmla="*/ 69 w 192"/>
              <a:gd name="T7" fmla="*/ 185 h 192"/>
              <a:gd name="T8" fmla="*/ 73 w 192"/>
              <a:gd name="T9" fmla="*/ 182 h 192"/>
              <a:gd name="T10" fmla="*/ 73 w 192"/>
              <a:gd name="T11" fmla="*/ 170 h 192"/>
              <a:gd name="T12" fmla="*/ 64 w 192"/>
              <a:gd name="T13" fmla="*/ 160 h 192"/>
              <a:gd name="T14" fmla="*/ 85 w 192"/>
              <a:gd name="T15" fmla="*/ 139 h 192"/>
              <a:gd name="T16" fmla="*/ 85 w 192"/>
              <a:gd name="T17" fmla="*/ 126 h 192"/>
              <a:gd name="T18" fmla="*/ 66 w 192"/>
              <a:gd name="T19" fmla="*/ 107 h 192"/>
              <a:gd name="T20" fmla="*/ 53 w 192"/>
              <a:gd name="T21" fmla="*/ 107 h 192"/>
              <a:gd name="T22" fmla="*/ 32 w 192"/>
              <a:gd name="T23" fmla="*/ 128 h 192"/>
              <a:gd name="T24" fmla="*/ 22 w 192"/>
              <a:gd name="T25" fmla="*/ 119 h 192"/>
              <a:gd name="T26" fmla="*/ 10 w 192"/>
              <a:gd name="T27" fmla="*/ 119 h 192"/>
              <a:gd name="T28" fmla="*/ 7 w 192"/>
              <a:gd name="T29" fmla="*/ 123 h 192"/>
              <a:gd name="T30" fmla="*/ 185 w 192"/>
              <a:gd name="T31" fmla="*/ 123 h 192"/>
              <a:gd name="T32" fmla="*/ 182 w 192"/>
              <a:gd name="T33" fmla="*/ 119 h 192"/>
              <a:gd name="T34" fmla="*/ 170 w 192"/>
              <a:gd name="T35" fmla="*/ 119 h 192"/>
              <a:gd name="T36" fmla="*/ 160 w 192"/>
              <a:gd name="T37" fmla="*/ 128 h 192"/>
              <a:gd name="T38" fmla="*/ 139 w 192"/>
              <a:gd name="T39" fmla="*/ 107 h 192"/>
              <a:gd name="T40" fmla="*/ 126 w 192"/>
              <a:gd name="T41" fmla="*/ 107 h 192"/>
              <a:gd name="T42" fmla="*/ 107 w 192"/>
              <a:gd name="T43" fmla="*/ 126 h 192"/>
              <a:gd name="T44" fmla="*/ 107 w 192"/>
              <a:gd name="T45" fmla="*/ 139 h 192"/>
              <a:gd name="T46" fmla="*/ 128 w 192"/>
              <a:gd name="T47" fmla="*/ 160 h 192"/>
              <a:gd name="T48" fmla="*/ 119 w 192"/>
              <a:gd name="T49" fmla="*/ 170 h 192"/>
              <a:gd name="T50" fmla="*/ 119 w 192"/>
              <a:gd name="T51" fmla="*/ 182 h 192"/>
              <a:gd name="T52" fmla="*/ 123 w 192"/>
              <a:gd name="T53" fmla="*/ 185 h 192"/>
              <a:gd name="T54" fmla="*/ 181 w 192"/>
              <a:gd name="T55" fmla="*/ 192 h 192"/>
              <a:gd name="T56" fmla="*/ 192 w 192"/>
              <a:gd name="T57" fmla="*/ 181 h 192"/>
              <a:gd name="T58" fmla="*/ 185 w 192"/>
              <a:gd name="T59" fmla="*/ 123 h 192"/>
              <a:gd name="T60" fmla="*/ 7 w 192"/>
              <a:gd name="T61" fmla="*/ 69 h 192"/>
              <a:gd name="T62" fmla="*/ 10 w 192"/>
              <a:gd name="T63" fmla="*/ 73 h 192"/>
              <a:gd name="T64" fmla="*/ 22 w 192"/>
              <a:gd name="T65" fmla="*/ 73 h 192"/>
              <a:gd name="T66" fmla="*/ 32 w 192"/>
              <a:gd name="T67" fmla="*/ 64 h 192"/>
              <a:gd name="T68" fmla="*/ 53 w 192"/>
              <a:gd name="T69" fmla="*/ 85 h 192"/>
              <a:gd name="T70" fmla="*/ 66 w 192"/>
              <a:gd name="T71" fmla="*/ 85 h 192"/>
              <a:gd name="T72" fmla="*/ 85 w 192"/>
              <a:gd name="T73" fmla="*/ 66 h 192"/>
              <a:gd name="T74" fmla="*/ 85 w 192"/>
              <a:gd name="T75" fmla="*/ 53 h 192"/>
              <a:gd name="T76" fmla="*/ 64 w 192"/>
              <a:gd name="T77" fmla="*/ 32 h 192"/>
              <a:gd name="T78" fmla="*/ 73 w 192"/>
              <a:gd name="T79" fmla="*/ 22 h 192"/>
              <a:gd name="T80" fmla="*/ 73 w 192"/>
              <a:gd name="T81" fmla="*/ 10 h 192"/>
              <a:gd name="T82" fmla="*/ 69 w 192"/>
              <a:gd name="T83" fmla="*/ 7 h 192"/>
              <a:gd name="T84" fmla="*/ 11 w 192"/>
              <a:gd name="T85" fmla="*/ 0 h 192"/>
              <a:gd name="T86" fmla="*/ 0 w 192"/>
              <a:gd name="T87" fmla="*/ 11 h 192"/>
              <a:gd name="T88" fmla="*/ 7 w 192"/>
              <a:gd name="T89" fmla="*/ 69 h 192"/>
              <a:gd name="T90" fmla="*/ 185 w 192"/>
              <a:gd name="T91" fmla="*/ 69 h 192"/>
              <a:gd name="T92" fmla="*/ 192 w 192"/>
              <a:gd name="T93" fmla="*/ 11 h 192"/>
              <a:gd name="T94" fmla="*/ 181 w 192"/>
              <a:gd name="T95" fmla="*/ 0 h 192"/>
              <a:gd name="T96" fmla="*/ 123 w 192"/>
              <a:gd name="T97" fmla="*/ 7 h 192"/>
              <a:gd name="T98" fmla="*/ 119 w 192"/>
              <a:gd name="T99" fmla="*/ 10 h 192"/>
              <a:gd name="T100" fmla="*/ 119 w 192"/>
              <a:gd name="T101" fmla="*/ 22 h 192"/>
              <a:gd name="T102" fmla="*/ 128 w 192"/>
              <a:gd name="T103" fmla="*/ 32 h 192"/>
              <a:gd name="T104" fmla="*/ 107 w 192"/>
              <a:gd name="T105" fmla="*/ 53 h 192"/>
              <a:gd name="T106" fmla="*/ 107 w 192"/>
              <a:gd name="T107" fmla="*/ 66 h 192"/>
              <a:gd name="T108" fmla="*/ 126 w 192"/>
              <a:gd name="T109" fmla="*/ 85 h 192"/>
              <a:gd name="T110" fmla="*/ 139 w 192"/>
              <a:gd name="T111" fmla="*/ 85 h 192"/>
              <a:gd name="T112" fmla="*/ 160 w 192"/>
              <a:gd name="T113" fmla="*/ 64 h 192"/>
              <a:gd name="T114" fmla="*/ 170 w 192"/>
              <a:gd name="T115" fmla="*/ 73 h 192"/>
              <a:gd name="T116" fmla="*/ 182 w 192"/>
              <a:gd name="T117" fmla="*/ 73 h 192"/>
              <a:gd name="T118" fmla="*/ 185 w 192"/>
              <a:gd name="T119" fmla="*/ 6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2" h="192">
                <a:moveTo>
                  <a:pt x="7" y="123"/>
                </a:moveTo>
                <a:cubicBezTo>
                  <a:pt x="0" y="181"/>
                  <a:pt x="0" y="181"/>
                  <a:pt x="0" y="181"/>
                </a:cubicBezTo>
                <a:cubicBezTo>
                  <a:pt x="0" y="187"/>
                  <a:pt x="5" y="192"/>
                  <a:pt x="11" y="192"/>
                </a:cubicBezTo>
                <a:cubicBezTo>
                  <a:pt x="69" y="185"/>
                  <a:pt x="69" y="185"/>
                  <a:pt x="69" y="185"/>
                </a:cubicBezTo>
                <a:cubicBezTo>
                  <a:pt x="70" y="184"/>
                  <a:pt x="72" y="184"/>
                  <a:pt x="73" y="182"/>
                </a:cubicBezTo>
                <a:cubicBezTo>
                  <a:pt x="77" y="179"/>
                  <a:pt x="77" y="173"/>
                  <a:pt x="73" y="17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89" y="135"/>
                  <a:pt x="89" y="130"/>
                  <a:pt x="85" y="126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2" y="103"/>
                  <a:pt x="57" y="103"/>
                  <a:pt x="53" y="107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22" y="119"/>
                  <a:pt x="22" y="119"/>
                  <a:pt x="22" y="119"/>
                </a:cubicBezTo>
                <a:cubicBezTo>
                  <a:pt x="19" y="115"/>
                  <a:pt x="13" y="115"/>
                  <a:pt x="10" y="119"/>
                </a:cubicBezTo>
                <a:cubicBezTo>
                  <a:pt x="8" y="120"/>
                  <a:pt x="8" y="122"/>
                  <a:pt x="7" y="123"/>
                </a:cubicBezTo>
                <a:close/>
                <a:moveTo>
                  <a:pt x="185" y="123"/>
                </a:moveTo>
                <a:cubicBezTo>
                  <a:pt x="184" y="122"/>
                  <a:pt x="184" y="120"/>
                  <a:pt x="182" y="119"/>
                </a:cubicBezTo>
                <a:cubicBezTo>
                  <a:pt x="179" y="115"/>
                  <a:pt x="173" y="115"/>
                  <a:pt x="170" y="119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39" y="107"/>
                  <a:pt x="139" y="107"/>
                  <a:pt x="139" y="107"/>
                </a:cubicBezTo>
                <a:cubicBezTo>
                  <a:pt x="135" y="103"/>
                  <a:pt x="130" y="103"/>
                  <a:pt x="126" y="107"/>
                </a:cubicBezTo>
                <a:cubicBezTo>
                  <a:pt x="107" y="126"/>
                  <a:pt x="107" y="126"/>
                  <a:pt x="107" y="126"/>
                </a:cubicBezTo>
                <a:cubicBezTo>
                  <a:pt x="103" y="130"/>
                  <a:pt x="103" y="135"/>
                  <a:pt x="107" y="139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5" y="173"/>
                  <a:pt x="115" y="179"/>
                  <a:pt x="119" y="182"/>
                </a:cubicBezTo>
                <a:cubicBezTo>
                  <a:pt x="120" y="184"/>
                  <a:pt x="122" y="184"/>
                  <a:pt x="123" y="185"/>
                </a:cubicBezTo>
                <a:cubicBezTo>
                  <a:pt x="181" y="192"/>
                  <a:pt x="181" y="192"/>
                  <a:pt x="181" y="192"/>
                </a:cubicBezTo>
                <a:cubicBezTo>
                  <a:pt x="187" y="192"/>
                  <a:pt x="192" y="187"/>
                  <a:pt x="192" y="181"/>
                </a:cubicBezTo>
                <a:lnTo>
                  <a:pt x="185" y="123"/>
                </a:lnTo>
                <a:close/>
                <a:moveTo>
                  <a:pt x="7" y="69"/>
                </a:moveTo>
                <a:cubicBezTo>
                  <a:pt x="8" y="70"/>
                  <a:pt x="8" y="72"/>
                  <a:pt x="10" y="73"/>
                </a:cubicBezTo>
                <a:cubicBezTo>
                  <a:pt x="13" y="77"/>
                  <a:pt x="19" y="77"/>
                  <a:pt x="22" y="73"/>
                </a:cubicBezTo>
                <a:cubicBezTo>
                  <a:pt x="32" y="64"/>
                  <a:pt x="32" y="64"/>
                  <a:pt x="32" y="64"/>
                </a:cubicBezTo>
                <a:cubicBezTo>
                  <a:pt x="53" y="85"/>
                  <a:pt x="53" y="85"/>
                  <a:pt x="53" y="85"/>
                </a:cubicBezTo>
                <a:cubicBezTo>
                  <a:pt x="57" y="89"/>
                  <a:pt x="62" y="89"/>
                  <a:pt x="66" y="85"/>
                </a:cubicBezTo>
                <a:cubicBezTo>
                  <a:pt x="85" y="66"/>
                  <a:pt x="85" y="66"/>
                  <a:pt x="85" y="66"/>
                </a:cubicBezTo>
                <a:cubicBezTo>
                  <a:pt x="89" y="62"/>
                  <a:pt x="89" y="57"/>
                  <a:pt x="85" y="53"/>
                </a:cubicBezTo>
                <a:cubicBezTo>
                  <a:pt x="64" y="32"/>
                  <a:pt x="64" y="32"/>
                  <a:pt x="64" y="32"/>
                </a:cubicBezTo>
                <a:cubicBezTo>
                  <a:pt x="73" y="22"/>
                  <a:pt x="73" y="22"/>
                  <a:pt x="73" y="22"/>
                </a:cubicBezTo>
                <a:cubicBezTo>
                  <a:pt x="77" y="19"/>
                  <a:pt x="77" y="13"/>
                  <a:pt x="73" y="10"/>
                </a:cubicBezTo>
                <a:cubicBezTo>
                  <a:pt x="72" y="8"/>
                  <a:pt x="70" y="8"/>
                  <a:pt x="69" y="7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lnTo>
                  <a:pt x="7" y="69"/>
                </a:lnTo>
                <a:close/>
                <a:moveTo>
                  <a:pt x="185" y="69"/>
                </a:moveTo>
                <a:cubicBezTo>
                  <a:pt x="192" y="11"/>
                  <a:pt x="192" y="11"/>
                  <a:pt x="192" y="11"/>
                </a:cubicBezTo>
                <a:cubicBezTo>
                  <a:pt x="192" y="5"/>
                  <a:pt x="187" y="0"/>
                  <a:pt x="181" y="0"/>
                </a:cubicBezTo>
                <a:cubicBezTo>
                  <a:pt x="123" y="7"/>
                  <a:pt x="123" y="7"/>
                  <a:pt x="123" y="7"/>
                </a:cubicBezTo>
                <a:cubicBezTo>
                  <a:pt x="122" y="8"/>
                  <a:pt x="120" y="8"/>
                  <a:pt x="119" y="10"/>
                </a:cubicBezTo>
                <a:cubicBezTo>
                  <a:pt x="115" y="13"/>
                  <a:pt x="115" y="19"/>
                  <a:pt x="119" y="2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3" y="57"/>
                  <a:pt x="103" y="62"/>
                  <a:pt x="107" y="6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30" y="89"/>
                  <a:pt x="135" y="89"/>
                  <a:pt x="139" y="85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70" y="73"/>
                  <a:pt x="170" y="73"/>
                  <a:pt x="170" y="73"/>
                </a:cubicBezTo>
                <a:cubicBezTo>
                  <a:pt x="173" y="77"/>
                  <a:pt x="179" y="77"/>
                  <a:pt x="182" y="73"/>
                </a:cubicBezTo>
                <a:cubicBezTo>
                  <a:pt x="184" y="72"/>
                  <a:pt x="184" y="70"/>
                  <a:pt x="185" y="69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A6CF5FC6-E57B-4443-A77A-CC51147DE782}"/>
              </a:ext>
            </a:extLst>
          </p:cNvPr>
          <p:cNvSpPr>
            <a:spLocks noEditPoints="1"/>
          </p:cNvSpPr>
          <p:nvPr/>
        </p:nvSpPr>
        <p:spPr bwMode="auto">
          <a:xfrm>
            <a:off x="9114632" y="5387181"/>
            <a:ext cx="315913" cy="315912"/>
          </a:xfrm>
          <a:custGeom>
            <a:avLst/>
            <a:gdLst>
              <a:gd name="T0" fmla="*/ 112 w 194"/>
              <a:gd name="T1" fmla="*/ 20 h 194"/>
              <a:gd name="T2" fmla="*/ 105 w 194"/>
              <a:gd name="T3" fmla="*/ 78 h 194"/>
              <a:gd name="T4" fmla="*/ 116 w 194"/>
              <a:gd name="T5" fmla="*/ 89 h 194"/>
              <a:gd name="T6" fmla="*/ 174 w 194"/>
              <a:gd name="T7" fmla="*/ 82 h 194"/>
              <a:gd name="T8" fmla="*/ 178 w 194"/>
              <a:gd name="T9" fmla="*/ 79 h 194"/>
              <a:gd name="T10" fmla="*/ 178 w 194"/>
              <a:gd name="T11" fmla="*/ 67 h 194"/>
              <a:gd name="T12" fmla="*/ 169 w 194"/>
              <a:gd name="T13" fmla="*/ 57 h 194"/>
              <a:gd name="T14" fmla="*/ 190 w 194"/>
              <a:gd name="T15" fmla="*/ 36 h 194"/>
              <a:gd name="T16" fmla="*/ 190 w 194"/>
              <a:gd name="T17" fmla="*/ 23 h 194"/>
              <a:gd name="T18" fmla="*/ 171 w 194"/>
              <a:gd name="T19" fmla="*/ 4 h 194"/>
              <a:gd name="T20" fmla="*/ 158 w 194"/>
              <a:gd name="T21" fmla="*/ 4 h 194"/>
              <a:gd name="T22" fmla="*/ 137 w 194"/>
              <a:gd name="T23" fmla="*/ 25 h 194"/>
              <a:gd name="T24" fmla="*/ 127 w 194"/>
              <a:gd name="T25" fmla="*/ 16 h 194"/>
              <a:gd name="T26" fmla="*/ 115 w 194"/>
              <a:gd name="T27" fmla="*/ 16 h 194"/>
              <a:gd name="T28" fmla="*/ 112 w 194"/>
              <a:gd name="T29" fmla="*/ 20 h 194"/>
              <a:gd name="T30" fmla="*/ 82 w 194"/>
              <a:gd name="T31" fmla="*/ 20 h 194"/>
              <a:gd name="T32" fmla="*/ 79 w 194"/>
              <a:gd name="T33" fmla="*/ 16 h 194"/>
              <a:gd name="T34" fmla="*/ 67 w 194"/>
              <a:gd name="T35" fmla="*/ 16 h 194"/>
              <a:gd name="T36" fmla="*/ 57 w 194"/>
              <a:gd name="T37" fmla="*/ 25 h 194"/>
              <a:gd name="T38" fmla="*/ 36 w 194"/>
              <a:gd name="T39" fmla="*/ 4 h 194"/>
              <a:gd name="T40" fmla="*/ 23 w 194"/>
              <a:gd name="T41" fmla="*/ 4 h 194"/>
              <a:gd name="T42" fmla="*/ 4 w 194"/>
              <a:gd name="T43" fmla="*/ 23 h 194"/>
              <a:gd name="T44" fmla="*/ 4 w 194"/>
              <a:gd name="T45" fmla="*/ 36 h 194"/>
              <a:gd name="T46" fmla="*/ 25 w 194"/>
              <a:gd name="T47" fmla="*/ 57 h 194"/>
              <a:gd name="T48" fmla="*/ 16 w 194"/>
              <a:gd name="T49" fmla="*/ 67 h 194"/>
              <a:gd name="T50" fmla="*/ 16 w 194"/>
              <a:gd name="T51" fmla="*/ 79 h 194"/>
              <a:gd name="T52" fmla="*/ 20 w 194"/>
              <a:gd name="T53" fmla="*/ 82 h 194"/>
              <a:gd name="T54" fmla="*/ 78 w 194"/>
              <a:gd name="T55" fmla="*/ 89 h 194"/>
              <a:gd name="T56" fmla="*/ 89 w 194"/>
              <a:gd name="T57" fmla="*/ 78 h 194"/>
              <a:gd name="T58" fmla="*/ 82 w 194"/>
              <a:gd name="T59" fmla="*/ 20 h 194"/>
              <a:gd name="T60" fmla="*/ 112 w 194"/>
              <a:gd name="T61" fmla="*/ 174 h 194"/>
              <a:gd name="T62" fmla="*/ 115 w 194"/>
              <a:gd name="T63" fmla="*/ 178 h 194"/>
              <a:gd name="T64" fmla="*/ 127 w 194"/>
              <a:gd name="T65" fmla="*/ 178 h 194"/>
              <a:gd name="T66" fmla="*/ 137 w 194"/>
              <a:gd name="T67" fmla="*/ 169 h 194"/>
              <a:gd name="T68" fmla="*/ 158 w 194"/>
              <a:gd name="T69" fmla="*/ 190 h 194"/>
              <a:gd name="T70" fmla="*/ 171 w 194"/>
              <a:gd name="T71" fmla="*/ 190 h 194"/>
              <a:gd name="T72" fmla="*/ 190 w 194"/>
              <a:gd name="T73" fmla="*/ 171 h 194"/>
              <a:gd name="T74" fmla="*/ 190 w 194"/>
              <a:gd name="T75" fmla="*/ 158 h 194"/>
              <a:gd name="T76" fmla="*/ 169 w 194"/>
              <a:gd name="T77" fmla="*/ 137 h 194"/>
              <a:gd name="T78" fmla="*/ 178 w 194"/>
              <a:gd name="T79" fmla="*/ 127 h 194"/>
              <a:gd name="T80" fmla="*/ 178 w 194"/>
              <a:gd name="T81" fmla="*/ 115 h 194"/>
              <a:gd name="T82" fmla="*/ 174 w 194"/>
              <a:gd name="T83" fmla="*/ 112 h 194"/>
              <a:gd name="T84" fmla="*/ 116 w 194"/>
              <a:gd name="T85" fmla="*/ 105 h 194"/>
              <a:gd name="T86" fmla="*/ 105 w 194"/>
              <a:gd name="T87" fmla="*/ 116 h 194"/>
              <a:gd name="T88" fmla="*/ 112 w 194"/>
              <a:gd name="T89" fmla="*/ 174 h 194"/>
              <a:gd name="T90" fmla="*/ 82 w 194"/>
              <a:gd name="T91" fmla="*/ 174 h 194"/>
              <a:gd name="T92" fmla="*/ 89 w 194"/>
              <a:gd name="T93" fmla="*/ 116 h 194"/>
              <a:gd name="T94" fmla="*/ 78 w 194"/>
              <a:gd name="T95" fmla="*/ 105 h 194"/>
              <a:gd name="T96" fmla="*/ 20 w 194"/>
              <a:gd name="T97" fmla="*/ 112 h 194"/>
              <a:gd name="T98" fmla="*/ 16 w 194"/>
              <a:gd name="T99" fmla="*/ 115 h 194"/>
              <a:gd name="T100" fmla="*/ 16 w 194"/>
              <a:gd name="T101" fmla="*/ 127 h 194"/>
              <a:gd name="T102" fmla="*/ 25 w 194"/>
              <a:gd name="T103" fmla="*/ 137 h 194"/>
              <a:gd name="T104" fmla="*/ 4 w 194"/>
              <a:gd name="T105" fmla="*/ 158 h 194"/>
              <a:gd name="T106" fmla="*/ 4 w 194"/>
              <a:gd name="T107" fmla="*/ 171 h 194"/>
              <a:gd name="T108" fmla="*/ 23 w 194"/>
              <a:gd name="T109" fmla="*/ 190 h 194"/>
              <a:gd name="T110" fmla="*/ 36 w 194"/>
              <a:gd name="T111" fmla="*/ 190 h 194"/>
              <a:gd name="T112" fmla="*/ 57 w 194"/>
              <a:gd name="T113" fmla="*/ 169 h 194"/>
              <a:gd name="T114" fmla="*/ 67 w 194"/>
              <a:gd name="T115" fmla="*/ 178 h 194"/>
              <a:gd name="T116" fmla="*/ 79 w 194"/>
              <a:gd name="T117" fmla="*/ 178 h 194"/>
              <a:gd name="T118" fmla="*/ 82 w 194"/>
              <a:gd name="T119" fmla="*/ 174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4" h="194">
                <a:moveTo>
                  <a:pt x="112" y="20"/>
                </a:moveTo>
                <a:cubicBezTo>
                  <a:pt x="105" y="78"/>
                  <a:pt x="105" y="78"/>
                  <a:pt x="105" y="78"/>
                </a:cubicBezTo>
                <a:cubicBezTo>
                  <a:pt x="105" y="84"/>
                  <a:pt x="110" y="89"/>
                  <a:pt x="116" y="89"/>
                </a:cubicBezTo>
                <a:cubicBezTo>
                  <a:pt x="174" y="82"/>
                  <a:pt x="174" y="82"/>
                  <a:pt x="174" y="82"/>
                </a:cubicBezTo>
                <a:cubicBezTo>
                  <a:pt x="175" y="81"/>
                  <a:pt x="177" y="81"/>
                  <a:pt x="178" y="79"/>
                </a:cubicBezTo>
                <a:cubicBezTo>
                  <a:pt x="182" y="76"/>
                  <a:pt x="182" y="70"/>
                  <a:pt x="178" y="67"/>
                </a:cubicBezTo>
                <a:cubicBezTo>
                  <a:pt x="169" y="57"/>
                  <a:pt x="169" y="57"/>
                  <a:pt x="169" y="57"/>
                </a:cubicBezTo>
                <a:cubicBezTo>
                  <a:pt x="190" y="36"/>
                  <a:pt x="190" y="36"/>
                  <a:pt x="190" y="36"/>
                </a:cubicBezTo>
                <a:cubicBezTo>
                  <a:pt x="194" y="32"/>
                  <a:pt x="194" y="27"/>
                  <a:pt x="190" y="23"/>
                </a:cubicBezTo>
                <a:cubicBezTo>
                  <a:pt x="171" y="4"/>
                  <a:pt x="171" y="4"/>
                  <a:pt x="171" y="4"/>
                </a:cubicBezTo>
                <a:cubicBezTo>
                  <a:pt x="167" y="0"/>
                  <a:pt x="162" y="0"/>
                  <a:pt x="158" y="4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27" y="16"/>
                  <a:pt x="127" y="16"/>
                  <a:pt x="127" y="16"/>
                </a:cubicBezTo>
                <a:cubicBezTo>
                  <a:pt x="124" y="12"/>
                  <a:pt x="118" y="12"/>
                  <a:pt x="115" y="16"/>
                </a:cubicBezTo>
                <a:cubicBezTo>
                  <a:pt x="113" y="17"/>
                  <a:pt x="113" y="19"/>
                  <a:pt x="112" y="20"/>
                </a:cubicBezTo>
                <a:close/>
                <a:moveTo>
                  <a:pt x="82" y="20"/>
                </a:moveTo>
                <a:cubicBezTo>
                  <a:pt x="81" y="19"/>
                  <a:pt x="81" y="17"/>
                  <a:pt x="79" y="16"/>
                </a:cubicBezTo>
                <a:cubicBezTo>
                  <a:pt x="76" y="12"/>
                  <a:pt x="70" y="12"/>
                  <a:pt x="67" y="16"/>
                </a:cubicBezTo>
                <a:cubicBezTo>
                  <a:pt x="57" y="25"/>
                  <a:pt x="57" y="25"/>
                  <a:pt x="57" y="25"/>
                </a:cubicBezTo>
                <a:cubicBezTo>
                  <a:pt x="36" y="4"/>
                  <a:pt x="36" y="4"/>
                  <a:pt x="36" y="4"/>
                </a:cubicBezTo>
                <a:cubicBezTo>
                  <a:pt x="32" y="0"/>
                  <a:pt x="27" y="0"/>
                  <a:pt x="23" y="4"/>
                </a:cubicBezTo>
                <a:cubicBezTo>
                  <a:pt x="4" y="23"/>
                  <a:pt x="4" y="23"/>
                  <a:pt x="4" y="23"/>
                </a:cubicBezTo>
                <a:cubicBezTo>
                  <a:pt x="0" y="27"/>
                  <a:pt x="0" y="32"/>
                  <a:pt x="4" y="36"/>
                </a:cubicBezTo>
                <a:cubicBezTo>
                  <a:pt x="25" y="57"/>
                  <a:pt x="25" y="57"/>
                  <a:pt x="25" y="57"/>
                </a:cubicBezTo>
                <a:cubicBezTo>
                  <a:pt x="16" y="67"/>
                  <a:pt x="16" y="67"/>
                  <a:pt x="16" y="67"/>
                </a:cubicBezTo>
                <a:cubicBezTo>
                  <a:pt x="12" y="70"/>
                  <a:pt x="12" y="76"/>
                  <a:pt x="16" y="79"/>
                </a:cubicBezTo>
                <a:cubicBezTo>
                  <a:pt x="17" y="81"/>
                  <a:pt x="19" y="81"/>
                  <a:pt x="20" y="82"/>
                </a:cubicBezTo>
                <a:cubicBezTo>
                  <a:pt x="78" y="89"/>
                  <a:pt x="78" y="89"/>
                  <a:pt x="78" y="89"/>
                </a:cubicBezTo>
                <a:cubicBezTo>
                  <a:pt x="84" y="89"/>
                  <a:pt x="89" y="84"/>
                  <a:pt x="89" y="78"/>
                </a:cubicBezTo>
                <a:lnTo>
                  <a:pt x="82" y="20"/>
                </a:lnTo>
                <a:close/>
                <a:moveTo>
                  <a:pt x="112" y="174"/>
                </a:moveTo>
                <a:cubicBezTo>
                  <a:pt x="113" y="175"/>
                  <a:pt x="113" y="177"/>
                  <a:pt x="115" y="178"/>
                </a:cubicBezTo>
                <a:cubicBezTo>
                  <a:pt x="118" y="182"/>
                  <a:pt x="124" y="182"/>
                  <a:pt x="127" y="178"/>
                </a:cubicBezTo>
                <a:cubicBezTo>
                  <a:pt x="137" y="169"/>
                  <a:pt x="137" y="169"/>
                  <a:pt x="137" y="169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62" y="194"/>
                  <a:pt x="167" y="194"/>
                  <a:pt x="171" y="190"/>
                </a:cubicBezTo>
                <a:cubicBezTo>
                  <a:pt x="190" y="171"/>
                  <a:pt x="190" y="171"/>
                  <a:pt x="190" y="171"/>
                </a:cubicBezTo>
                <a:cubicBezTo>
                  <a:pt x="194" y="167"/>
                  <a:pt x="194" y="162"/>
                  <a:pt x="190" y="158"/>
                </a:cubicBezTo>
                <a:cubicBezTo>
                  <a:pt x="169" y="137"/>
                  <a:pt x="169" y="137"/>
                  <a:pt x="169" y="137"/>
                </a:cubicBezTo>
                <a:cubicBezTo>
                  <a:pt x="178" y="127"/>
                  <a:pt x="178" y="127"/>
                  <a:pt x="178" y="127"/>
                </a:cubicBezTo>
                <a:cubicBezTo>
                  <a:pt x="182" y="124"/>
                  <a:pt x="182" y="118"/>
                  <a:pt x="178" y="115"/>
                </a:cubicBezTo>
                <a:cubicBezTo>
                  <a:pt x="177" y="113"/>
                  <a:pt x="175" y="113"/>
                  <a:pt x="174" y="112"/>
                </a:cubicBezTo>
                <a:cubicBezTo>
                  <a:pt x="116" y="105"/>
                  <a:pt x="116" y="105"/>
                  <a:pt x="116" y="105"/>
                </a:cubicBezTo>
                <a:cubicBezTo>
                  <a:pt x="110" y="105"/>
                  <a:pt x="105" y="110"/>
                  <a:pt x="105" y="116"/>
                </a:cubicBezTo>
                <a:lnTo>
                  <a:pt x="112" y="174"/>
                </a:lnTo>
                <a:close/>
                <a:moveTo>
                  <a:pt x="82" y="174"/>
                </a:moveTo>
                <a:cubicBezTo>
                  <a:pt x="89" y="116"/>
                  <a:pt x="89" y="116"/>
                  <a:pt x="89" y="116"/>
                </a:cubicBezTo>
                <a:cubicBezTo>
                  <a:pt x="89" y="110"/>
                  <a:pt x="84" y="105"/>
                  <a:pt x="78" y="105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3"/>
                  <a:pt x="17" y="113"/>
                  <a:pt x="16" y="115"/>
                </a:cubicBezTo>
                <a:cubicBezTo>
                  <a:pt x="12" y="118"/>
                  <a:pt x="12" y="124"/>
                  <a:pt x="16" y="12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" y="158"/>
                  <a:pt x="4" y="158"/>
                  <a:pt x="4" y="158"/>
                </a:cubicBezTo>
                <a:cubicBezTo>
                  <a:pt x="0" y="162"/>
                  <a:pt x="0" y="167"/>
                  <a:pt x="4" y="171"/>
                </a:cubicBezTo>
                <a:cubicBezTo>
                  <a:pt x="23" y="190"/>
                  <a:pt x="23" y="190"/>
                  <a:pt x="23" y="190"/>
                </a:cubicBezTo>
                <a:cubicBezTo>
                  <a:pt x="27" y="194"/>
                  <a:pt x="32" y="194"/>
                  <a:pt x="36" y="190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67" y="178"/>
                  <a:pt x="67" y="178"/>
                  <a:pt x="67" y="178"/>
                </a:cubicBezTo>
                <a:cubicBezTo>
                  <a:pt x="70" y="182"/>
                  <a:pt x="76" y="182"/>
                  <a:pt x="79" y="178"/>
                </a:cubicBezTo>
                <a:cubicBezTo>
                  <a:pt x="81" y="177"/>
                  <a:pt x="81" y="175"/>
                  <a:pt x="82" y="17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DA358BB1-1C88-4976-9272-DE8D8B9C4BEC}"/>
              </a:ext>
            </a:extLst>
          </p:cNvPr>
          <p:cNvSpPr>
            <a:spLocks/>
          </p:cNvSpPr>
          <p:nvPr/>
        </p:nvSpPr>
        <p:spPr bwMode="auto">
          <a:xfrm>
            <a:off x="8430419" y="5403056"/>
            <a:ext cx="276225" cy="276225"/>
          </a:xfrm>
          <a:custGeom>
            <a:avLst/>
            <a:gdLst>
              <a:gd name="T0" fmla="*/ 14 w 170"/>
              <a:gd name="T1" fmla="*/ 41 h 170"/>
              <a:gd name="T2" fmla="*/ 19 w 170"/>
              <a:gd name="T3" fmla="*/ 32 h 170"/>
              <a:gd name="T4" fmla="*/ 41 w 170"/>
              <a:gd name="T5" fmla="*/ 32 h 170"/>
              <a:gd name="T6" fmla="*/ 53 w 170"/>
              <a:gd name="T7" fmla="*/ 44 h 170"/>
              <a:gd name="T8" fmla="*/ 64 w 170"/>
              <a:gd name="T9" fmla="*/ 44 h 170"/>
              <a:gd name="T10" fmla="*/ 102 w 170"/>
              <a:gd name="T11" fmla="*/ 6 h 170"/>
              <a:gd name="T12" fmla="*/ 125 w 170"/>
              <a:gd name="T13" fmla="*/ 6 h 170"/>
              <a:gd name="T14" fmla="*/ 164 w 170"/>
              <a:gd name="T15" fmla="*/ 45 h 170"/>
              <a:gd name="T16" fmla="*/ 164 w 170"/>
              <a:gd name="T17" fmla="*/ 68 h 170"/>
              <a:gd name="T18" fmla="*/ 126 w 170"/>
              <a:gd name="T19" fmla="*/ 106 h 170"/>
              <a:gd name="T20" fmla="*/ 126 w 170"/>
              <a:gd name="T21" fmla="*/ 117 h 170"/>
              <a:gd name="T22" fmla="*/ 138 w 170"/>
              <a:gd name="T23" fmla="*/ 129 h 170"/>
              <a:gd name="T24" fmla="*/ 138 w 170"/>
              <a:gd name="T25" fmla="*/ 151 h 170"/>
              <a:gd name="T26" fmla="*/ 129 w 170"/>
              <a:gd name="T27" fmla="*/ 156 h 170"/>
              <a:gd name="T28" fmla="*/ 21 w 170"/>
              <a:gd name="T29" fmla="*/ 170 h 170"/>
              <a:gd name="T30" fmla="*/ 0 w 170"/>
              <a:gd name="T31" fmla="*/ 149 h 170"/>
              <a:gd name="T32" fmla="*/ 14 w 170"/>
              <a:gd name="T33" fmla="*/ 4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0" h="170">
                <a:moveTo>
                  <a:pt x="14" y="41"/>
                </a:moveTo>
                <a:cubicBezTo>
                  <a:pt x="15" y="38"/>
                  <a:pt x="16" y="35"/>
                  <a:pt x="19" y="32"/>
                </a:cubicBezTo>
                <a:cubicBezTo>
                  <a:pt x="25" y="26"/>
                  <a:pt x="35" y="26"/>
                  <a:pt x="41" y="32"/>
                </a:cubicBezTo>
                <a:cubicBezTo>
                  <a:pt x="53" y="44"/>
                  <a:pt x="53" y="44"/>
                  <a:pt x="53" y="44"/>
                </a:cubicBezTo>
                <a:cubicBezTo>
                  <a:pt x="56" y="47"/>
                  <a:pt x="61" y="47"/>
                  <a:pt x="64" y="44"/>
                </a:cubicBezTo>
                <a:cubicBezTo>
                  <a:pt x="102" y="6"/>
                  <a:pt x="102" y="6"/>
                  <a:pt x="102" y="6"/>
                </a:cubicBezTo>
                <a:cubicBezTo>
                  <a:pt x="108" y="0"/>
                  <a:pt x="118" y="0"/>
                  <a:pt x="125" y="6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70" y="52"/>
                  <a:pt x="170" y="62"/>
                  <a:pt x="164" y="68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3" y="109"/>
                  <a:pt x="123" y="114"/>
                  <a:pt x="126" y="117"/>
                </a:cubicBezTo>
                <a:cubicBezTo>
                  <a:pt x="138" y="129"/>
                  <a:pt x="138" y="129"/>
                  <a:pt x="138" y="129"/>
                </a:cubicBezTo>
                <a:cubicBezTo>
                  <a:pt x="144" y="135"/>
                  <a:pt x="144" y="145"/>
                  <a:pt x="138" y="151"/>
                </a:cubicBezTo>
                <a:cubicBezTo>
                  <a:pt x="135" y="154"/>
                  <a:pt x="132" y="155"/>
                  <a:pt x="129" y="156"/>
                </a:cubicBezTo>
                <a:cubicBezTo>
                  <a:pt x="21" y="170"/>
                  <a:pt x="21" y="170"/>
                  <a:pt x="21" y="170"/>
                </a:cubicBezTo>
                <a:cubicBezTo>
                  <a:pt x="9" y="170"/>
                  <a:pt x="0" y="161"/>
                  <a:pt x="0" y="149"/>
                </a:cubicBezTo>
                <a:lnTo>
                  <a:pt x="14" y="41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92435BB7-A3C1-4ECF-9FD3-D23910084F4C}"/>
              </a:ext>
            </a:extLst>
          </p:cNvPr>
          <p:cNvSpPr>
            <a:spLocks/>
          </p:cNvSpPr>
          <p:nvPr/>
        </p:nvSpPr>
        <p:spPr bwMode="auto">
          <a:xfrm>
            <a:off x="7725569" y="5403056"/>
            <a:ext cx="276225" cy="276225"/>
          </a:xfrm>
          <a:custGeom>
            <a:avLst/>
            <a:gdLst>
              <a:gd name="T0" fmla="*/ 156 w 170"/>
              <a:gd name="T1" fmla="*/ 41 h 170"/>
              <a:gd name="T2" fmla="*/ 152 w 170"/>
              <a:gd name="T3" fmla="*/ 32 h 170"/>
              <a:gd name="T4" fmla="*/ 129 w 170"/>
              <a:gd name="T5" fmla="*/ 32 h 170"/>
              <a:gd name="T6" fmla="*/ 118 w 170"/>
              <a:gd name="T7" fmla="*/ 44 h 170"/>
              <a:gd name="T8" fmla="*/ 106 w 170"/>
              <a:gd name="T9" fmla="*/ 44 h 170"/>
              <a:gd name="T10" fmla="*/ 68 w 170"/>
              <a:gd name="T11" fmla="*/ 6 h 170"/>
              <a:gd name="T12" fmla="*/ 46 w 170"/>
              <a:gd name="T13" fmla="*/ 6 h 170"/>
              <a:gd name="T14" fmla="*/ 6 w 170"/>
              <a:gd name="T15" fmla="*/ 45 h 170"/>
              <a:gd name="T16" fmla="*/ 6 w 170"/>
              <a:gd name="T17" fmla="*/ 68 h 170"/>
              <a:gd name="T18" fmla="*/ 44 w 170"/>
              <a:gd name="T19" fmla="*/ 106 h 170"/>
              <a:gd name="T20" fmla="*/ 44 w 170"/>
              <a:gd name="T21" fmla="*/ 117 h 170"/>
              <a:gd name="T22" fmla="*/ 33 w 170"/>
              <a:gd name="T23" fmla="*/ 129 h 170"/>
              <a:gd name="T24" fmla="*/ 33 w 170"/>
              <a:gd name="T25" fmla="*/ 151 h 170"/>
              <a:gd name="T26" fmla="*/ 42 w 170"/>
              <a:gd name="T27" fmla="*/ 156 h 170"/>
              <a:gd name="T28" fmla="*/ 150 w 170"/>
              <a:gd name="T29" fmla="*/ 170 h 170"/>
              <a:gd name="T30" fmla="*/ 170 w 170"/>
              <a:gd name="T31" fmla="*/ 149 h 170"/>
              <a:gd name="T32" fmla="*/ 156 w 170"/>
              <a:gd name="T33" fmla="*/ 4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0" h="170">
                <a:moveTo>
                  <a:pt x="156" y="41"/>
                </a:moveTo>
                <a:cubicBezTo>
                  <a:pt x="156" y="38"/>
                  <a:pt x="154" y="35"/>
                  <a:pt x="152" y="32"/>
                </a:cubicBezTo>
                <a:cubicBezTo>
                  <a:pt x="145" y="26"/>
                  <a:pt x="135" y="26"/>
                  <a:pt x="129" y="32"/>
                </a:cubicBezTo>
                <a:cubicBezTo>
                  <a:pt x="118" y="44"/>
                  <a:pt x="118" y="44"/>
                  <a:pt x="118" y="44"/>
                </a:cubicBezTo>
                <a:cubicBezTo>
                  <a:pt x="115" y="47"/>
                  <a:pt x="109" y="47"/>
                  <a:pt x="106" y="44"/>
                </a:cubicBezTo>
                <a:cubicBezTo>
                  <a:pt x="68" y="6"/>
                  <a:pt x="68" y="6"/>
                  <a:pt x="68" y="6"/>
                </a:cubicBezTo>
                <a:cubicBezTo>
                  <a:pt x="62" y="0"/>
                  <a:pt x="52" y="0"/>
                  <a:pt x="46" y="6"/>
                </a:cubicBezTo>
                <a:cubicBezTo>
                  <a:pt x="6" y="45"/>
                  <a:pt x="6" y="45"/>
                  <a:pt x="6" y="45"/>
                </a:cubicBezTo>
                <a:cubicBezTo>
                  <a:pt x="0" y="52"/>
                  <a:pt x="0" y="62"/>
                  <a:pt x="6" y="68"/>
                </a:cubicBezTo>
                <a:cubicBezTo>
                  <a:pt x="44" y="106"/>
                  <a:pt x="44" y="106"/>
                  <a:pt x="44" y="106"/>
                </a:cubicBezTo>
                <a:cubicBezTo>
                  <a:pt x="47" y="109"/>
                  <a:pt x="47" y="114"/>
                  <a:pt x="44" y="117"/>
                </a:cubicBezTo>
                <a:cubicBezTo>
                  <a:pt x="33" y="129"/>
                  <a:pt x="33" y="129"/>
                  <a:pt x="33" y="129"/>
                </a:cubicBezTo>
                <a:cubicBezTo>
                  <a:pt x="27" y="135"/>
                  <a:pt x="27" y="145"/>
                  <a:pt x="33" y="151"/>
                </a:cubicBezTo>
                <a:cubicBezTo>
                  <a:pt x="35" y="154"/>
                  <a:pt x="38" y="155"/>
                  <a:pt x="42" y="156"/>
                </a:cubicBezTo>
                <a:cubicBezTo>
                  <a:pt x="150" y="170"/>
                  <a:pt x="150" y="170"/>
                  <a:pt x="150" y="170"/>
                </a:cubicBezTo>
                <a:cubicBezTo>
                  <a:pt x="161" y="170"/>
                  <a:pt x="170" y="161"/>
                  <a:pt x="170" y="149"/>
                </a:cubicBezTo>
                <a:lnTo>
                  <a:pt x="156" y="41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9344D0F4-2959-4B12-9983-A62246BDDB1E}"/>
              </a:ext>
            </a:extLst>
          </p:cNvPr>
          <p:cNvSpPr>
            <a:spLocks/>
          </p:cNvSpPr>
          <p:nvPr/>
        </p:nvSpPr>
        <p:spPr bwMode="auto">
          <a:xfrm>
            <a:off x="7023894" y="5404643"/>
            <a:ext cx="276225" cy="276225"/>
          </a:xfrm>
          <a:custGeom>
            <a:avLst/>
            <a:gdLst>
              <a:gd name="T0" fmla="*/ 14 w 170"/>
              <a:gd name="T1" fmla="*/ 128 h 170"/>
              <a:gd name="T2" fmla="*/ 19 w 170"/>
              <a:gd name="T3" fmla="*/ 137 h 170"/>
              <a:gd name="T4" fmla="*/ 41 w 170"/>
              <a:gd name="T5" fmla="*/ 137 h 170"/>
              <a:gd name="T6" fmla="*/ 53 w 170"/>
              <a:gd name="T7" fmla="*/ 126 h 170"/>
              <a:gd name="T8" fmla="*/ 64 w 170"/>
              <a:gd name="T9" fmla="*/ 126 h 170"/>
              <a:gd name="T10" fmla="*/ 102 w 170"/>
              <a:gd name="T11" fmla="*/ 164 h 170"/>
              <a:gd name="T12" fmla="*/ 125 w 170"/>
              <a:gd name="T13" fmla="*/ 164 h 170"/>
              <a:gd name="T14" fmla="*/ 164 w 170"/>
              <a:gd name="T15" fmla="*/ 124 h 170"/>
              <a:gd name="T16" fmla="*/ 164 w 170"/>
              <a:gd name="T17" fmla="*/ 102 h 170"/>
              <a:gd name="T18" fmla="*/ 126 w 170"/>
              <a:gd name="T19" fmla="*/ 64 h 170"/>
              <a:gd name="T20" fmla="*/ 126 w 170"/>
              <a:gd name="T21" fmla="*/ 52 h 170"/>
              <a:gd name="T22" fmla="*/ 138 w 170"/>
              <a:gd name="T23" fmla="*/ 41 h 170"/>
              <a:gd name="T24" fmla="*/ 138 w 170"/>
              <a:gd name="T25" fmla="*/ 18 h 170"/>
              <a:gd name="T26" fmla="*/ 129 w 170"/>
              <a:gd name="T27" fmla="*/ 14 h 170"/>
              <a:gd name="T28" fmla="*/ 21 w 170"/>
              <a:gd name="T29" fmla="*/ 0 h 170"/>
              <a:gd name="T30" fmla="*/ 0 w 170"/>
              <a:gd name="T31" fmla="*/ 20 h 170"/>
              <a:gd name="T32" fmla="*/ 14 w 170"/>
              <a:gd name="T33" fmla="*/ 128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0" h="170">
                <a:moveTo>
                  <a:pt x="14" y="128"/>
                </a:moveTo>
                <a:cubicBezTo>
                  <a:pt x="15" y="132"/>
                  <a:pt x="16" y="135"/>
                  <a:pt x="19" y="137"/>
                </a:cubicBezTo>
                <a:cubicBezTo>
                  <a:pt x="25" y="143"/>
                  <a:pt x="35" y="143"/>
                  <a:pt x="41" y="137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56" y="123"/>
                  <a:pt x="61" y="123"/>
                  <a:pt x="64" y="126"/>
                </a:cubicBezTo>
                <a:cubicBezTo>
                  <a:pt x="102" y="164"/>
                  <a:pt x="102" y="164"/>
                  <a:pt x="102" y="164"/>
                </a:cubicBezTo>
                <a:cubicBezTo>
                  <a:pt x="108" y="170"/>
                  <a:pt x="118" y="170"/>
                  <a:pt x="125" y="164"/>
                </a:cubicBezTo>
                <a:cubicBezTo>
                  <a:pt x="164" y="124"/>
                  <a:pt x="164" y="124"/>
                  <a:pt x="164" y="124"/>
                </a:cubicBezTo>
                <a:cubicBezTo>
                  <a:pt x="170" y="118"/>
                  <a:pt x="170" y="108"/>
                  <a:pt x="164" y="102"/>
                </a:cubicBezTo>
                <a:cubicBezTo>
                  <a:pt x="126" y="64"/>
                  <a:pt x="126" y="64"/>
                  <a:pt x="126" y="64"/>
                </a:cubicBezTo>
                <a:cubicBezTo>
                  <a:pt x="123" y="61"/>
                  <a:pt x="123" y="55"/>
                  <a:pt x="126" y="52"/>
                </a:cubicBezTo>
                <a:cubicBezTo>
                  <a:pt x="138" y="41"/>
                  <a:pt x="138" y="41"/>
                  <a:pt x="138" y="41"/>
                </a:cubicBezTo>
                <a:cubicBezTo>
                  <a:pt x="144" y="35"/>
                  <a:pt x="144" y="25"/>
                  <a:pt x="138" y="18"/>
                </a:cubicBezTo>
                <a:cubicBezTo>
                  <a:pt x="135" y="16"/>
                  <a:pt x="132" y="14"/>
                  <a:pt x="129" y="14"/>
                </a:cubicBez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0"/>
                </a:cubicBezTo>
                <a:lnTo>
                  <a:pt x="14" y="12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FC8FE8D6-9990-4DF0-A3F6-723236810DA3}"/>
              </a:ext>
            </a:extLst>
          </p:cNvPr>
          <p:cNvSpPr>
            <a:spLocks/>
          </p:cNvSpPr>
          <p:nvPr/>
        </p:nvSpPr>
        <p:spPr bwMode="auto">
          <a:xfrm>
            <a:off x="6319044" y="5404643"/>
            <a:ext cx="276225" cy="276225"/>
          </a:xfrm>
          <a:custGeom>
            <a:avLst/>
            <a:gdLst>
              <a:gd name="T0" fmla="*/ 156 w 170"/>
              <a:gd name="T1" fmla="*/ 128 h 170"/>
              <a:gd name="T2" fmla="*/ 152 w 170"/>
              <a:gd name="T3" fmla="*/ 137 h 170"/>
              <a:gd name="T4" fmla="*/ 129 w 170"/>
              <a:gd name="T5" fmla="*/ 137 h 170"/>
              <a:gd name="T6" fmla="*/ 118 w 170"/>
              <a:gd name="T7" fmla="*/ 126 h 170"/>
              <a:gd name="T8" fmla="*/ 106 w 170"/>
              <a:gd name="T9" fmla="*/ 126 h 170"/>
              <a:gd name="T10" fmla="*/ 68 w 170"/>
              <a:gd name="T11" fmla="*/ 164 h 170"/>
              <a:gd name="T12" fmla="*/ 46 w 170"/>
              <a:gd name="T13" fmla="*/ 164 h 170"/>
              <a:gd name="T14" fmla="*/ 6 w 170"/>
              <a:gd name="T15" fmla="*/ 124 h 170"/>
              <a:gd name="T16" fmla="*/ 6 w 170"/>
              <a:gd name="T17" fmla="*/ 102 h 170"/>
              <a:gd name="T18" fmla="*/ 44 w 170"/>
              <a:gd name="T19" fmla="*/ 64 h 170"/>
              <a:gd name="T20" fmla="*/ 44 w 170"/>
              <a:gd name="T21" fmla="*/ 52 h 170"/>
              <a:gd name="T22" fmla="*/ 33 w 170"/>
              <a:gd name="T23" fmla="*/ 41 h 170"/>
              <a:gd name="T24" fmla="*/ 33 w 170"/>
              <a:gd name="T25" fmla="*/ 18 h 170"/>
              <a:gd name="T26" fmla="*/ 42 w 170"/>
              <a:gd name="T27" fmla="*/ 14 h 170"/>
              <a:gd name="T28" fmla="*/ 150 w 170"/>
              <a:gd name="T29" fmla="*/ 0 h 170"/>
              <a:gd name="T30" fmla="*/ 170 w 170"/>
              <a:gd name="T31" fmla="*/ 20 h 170"/>
              <a:gd name="T32" fmla="*/ 156 w 170"/>
              <a:gd name="T33" fmla="*/ 128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0" h="170">
                <a:moveTo>
                  <a:pt x="156" y="128"/>
                </a:moveTo>
                <a:cubicBezTo>
                  <a:pt x="156" y="132"/>
                  <a:pt x="154" y="135"/>
                  <a:pt x="152" y="137"/>
                </a:cubicBezTo>
                <a:cubicBezTo>
                  <a:pt x="145" y="143"/>
                  <a:pt x="135" y="143"/>
                  <a:pt x="129" y="137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5" y="123"/>
                  <a:pt x="109" y="123"/>
                  <a:pt x="106" y="126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2" y="170"/>
                  <a:pt x="52" y="170"/>
                  <a:pt x="46" y="164"/>
                </a:cubicBezTo>
                <a:cubicBezTo>
                  <a:pt x="6" y="124"/>
                  <a:pt x="6" y="124"/>
                  <a:pt x="6" y="124"/>
                </a:cubicBezTo>
                <a:cubicBezTo>
                  <a:pt x="0" y="118"/>
                  <a:pt x="0" y="108"/>
                  <a:pt x="6" y="102"/>
                </a:cubicBezTo>
                <a:cubicBezTo>
                  <a:pt x="44" y="64"/>
                  <a:pt x="44" y="64"/>
                  <a:pt x="44" y="64"/>
                </a:cubicBezTo>
                <a:cubicBezTo>
                  <a:pt x="47" y="61"/>
                  <a:pt x="47" y="55"/>
                  <a:pt x="44" y="52"/>
                </a:cubicBezTo>
                <a:cubicBezTo>
                  <a:pt x="33" y="41"/>
                  <a:pt x="33" y="41"/>
                  <a:pt x="33" y="41"/>
                </a:cubicBezTo>
                <a:cubicBezTo>
                  <a:pt x="27" y="35"/>
                  <a:pt x="27" y="25"/>
                  <a:pt x="33" y="18"/>
                </a:cubicBezTo>
                <a:cubicBezTo>
                  <a:pt x="35" y="16"/>
                  <a:pt x="38" y="14"/>
                  <a:pt x="42" y="14"/>
                </a:cubicBezTo>
                <a:cubicBezTo>
                  <a:pt x="150" y="0"/>
                  <a:pt x="150" y="0"/>
                  <a:pt x="150" y="0"/>
                </a:cubicBezTo>
                <a:cubicBezTo>
                  <a:pt x="161" y="0"/>
                  <a:pt x="170" y="9"/>
                  <a:pt x="170" y="20"/>
                </a:cubicBezTo>
                <a:lnTo>
                  <a:pt x="156" y="12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2150D444-AFEA-4CA6-9E21-8C8BF2E887D6}"/>
              </a:ext>
            </a:extLst>
          </p:cNvPr>
          <p:cNvSpPr>
            <a:spLocks/>
          </p:cNvSpPr>
          <p:nvPr/>
        </p:nvSpPr>
        <p:spPr bwMode="auto">
          <a:xfrm>
            <a:off x="10529094" y="4706143"/>
            <a:ext cx="303213" cy="273050"/>
          </a:xfrm>
          <a:custGeom>
            <a:avLst/>
            <a:gdLst>
              <a:gd name="T0" fmla="*/ 98 w 186"/>
              <a:gd name="T1" fmla="*/ 3 h 168"/>
              <a:gd name="T2" fmla="*/ 88 w 186"/>
              <a:gd name="T3" fmla="*/ 0 h 168"/>
              <a:gd name="T4" fmla="*/ 72 w 186"/>
              <a:gd name="T5" fmla="*/ 16 h 168"/>
              <a:gd name="T6" fmla="*/ 72 w 186"/>
              <a:gd name="T7" fmla="*/ 32 h 168"/>
              <a:gd name="T8" fmla="*/ 64 w 186"/>
              <a:gd name="T9" fmla="*/ 40 h 168"/>
              <a:gd name="T10" fmla="*/ 16 w 186"/>
              <a:gd name="T11" fmla="*/ 40 h 168"/>
              <a:gd name="T12" fmla="*/ 0 w 186"/>
              <a:gd name="T13" fmla="*/ 56 h 168"/>
              <a:gd name="T14" fmla="*/ 0 w 186"/>
              <a:gd name="T15" fmla="*/ 112 h 168"/>
              <a:gd name="T16" fmla="*/ 16 w 186"/>
              <a:gd name="T17" fmla="*/ 128 h 168"/>
              <a:gd name="T18" fmla="*/ 64 w 186"/>
              <a:gd name="T19" fmla="*/ 128 h 168"/>
              <a:gd name="T20" fmla="*/ 72 w 186"/>
              <a:gd name="T21" fmla="*/ 136 h 168"/>
              <a:gd name="T22" fmla="*/ 72 w 186"/>
              <a:gd name="T23" fmla="*/ 152 h 168"/>
              <a:gd name="T24" fmla="*/ 88 w 186"/>
              <a:gd name="T25" fmla="*/ 168 h 168"/>
              <a:gd name="T26" fmla="*/ 98 w 186"/>
              <a:gd name="T27" fmla="*/ 165 h 168"/>
              <a:gd name="T28" fmla="*/ 178 w 186"/>
              <a:gd name="T29" fmla="*/ 98 h 168"/>
              <a:gd name="T30" fmla="*/ 178 w 186"/>
              <a:gd name="T31" fmla="*/ 70 h 168"/>
              <a:gd name="T32" fmla="*/ 98 w 186"/>
              <a:gd name="T33" fmla="*/ 3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6" h="168">
                <a:moveTo>
                  <a:pt x="98" y="3"/>
                </a:moveTo>
                <a:cubicBezTo>
                  <a:pt x="95" y="1"/>
                  <a:pt x="92" y="0"/>
                  <a:pt x="88" y="0"/>
                </a:cubicBezTo>
                <a:cubicBezTo>
                  <a:pt x="79" y="0"/>
                  <a:pt x="72" y="7"/>
                  <a:pt x="72" y="16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36"/>
                  <a:pt x="68" y="40"/>
                  <a:pt x="64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7" y="40"/>
                  <a:pt x="0" y="47"/>
                  <a:pt x="0" y="56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1"/>
                  <a:pt x="7" y="128"/>
                  <a:pt x="16" y="128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8" y="128"/>
                  <a:pt x="72" y="132"/>
                  <a:pt x="72" y="136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61"/>
                  <a:pt x="79" y="168"/>
                  <a:pt x="88" y="168"/>
                </a:cubicBezTo>
                <a:cubicBezTo>
                  <a:pt x="92" y="168"/>
                  <a:pt x="95" y="167"/>
                  <a:pt x="98" y="165"/>
                </a:cubicBezTo>
                <a:cubicBezTo>
                  <a:pt x="178" y="98"/>
                  <a:pt x="178" y="98"/>
                  <a:pt x="178" y="98"/>
                </a:cubicBezTo>
                <a:cubicBezTo>
                  <a:pt x="186" y="90"/>
                  <a:pt x="186" y="78"/>
                  <a:pt x="178" y="70"/>
                </a:cubicBezTo>
                <a:lnTo>
                  <a:pt x="98" y="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73CEBA4F-8690-42E5-8854-0F3B6782E45D}"/>
              </a:ext>
            </a:extLst>
          </p:cNvPr>
          <p:cNvSpPr>
            <a:spLocks/>
          </p:cNvSpPr>
          <p:nvPr/>
        </p:nvSpPr>
        <p:spPr bwMode="auto">
          <a:xfrm>
            <a:off x="9822657" y="4706143"/>
            <a:ext cx="303213" cy="273050"/>
          </a:xfrm>
          <a:custGeom>
            <a:avLst/>
            <a:gdLst>
              <a:gd name="T0" fmla="*/ 88 w 186"/>
              <a:gd name="T1" fmla="*/ 3 h 168"/>
              <a:gd name="T2" fmla="*/ 98 w 186"/>
              <a:gd name="T3" fmla="*/ 0 h 168"/>
              <a:gd name="T4" fmla="*/ 114 w 186"/>
              <a:gd name="T5" fmla="*/ 16 h 168"/>
              <a:gd name="T6" fmla="*/ 114 w 186"/>
              <a:gd name="T7" fmla="*/ 32 h 168"/>
              <a:gd name="T8" fmla="*/ 122 w 186"/>
              <a:gd name="T9" fmla="*/ 40 h 168"/>
              <a:gd name="T10" fmla="*/ 170 w 186"/>
              <a:gd name="T11" fmla="*/ 40 h 168"/>
              <a:gd name="T12" fmla="*/ 186 w 186"/>
              <a:gd name="T13" fmla="*/ 56 h 168"/>
              <a:gd name="T14" fmla="*/ 186 w 186"/>
              <a:gd name="T15" fmla="*/ 112 h 168"/>
              <a:gd name="T16" fmla="*/ 170 w 186"/>
              <a:gd name="T17" fmla="*/ 128 h 168"/>
              <a:gd name="T18" fmla="*/ 122 w 186"/>
              <a:gd name="T19" fmla="*/ 128 h 168"/>
              <a:gd name="T20" fmla="*/ 114 w 186"/>
              <a:gd name="T21" fmla="*/ 136 h 168"/>
              <a:gd name="T22" fmla="*/ 114 w 186"/>
              <a:gd name="T23" fmla="*/ 152 h 168"/>
              <a:gd name="T24" fmla="*/ 98 w 186"/>
              <a:gd name="T25" fmla="*/ 168 h 168"/>
              <a:gd name="T26" fmla="*/ 88 w 186"/>
              <a:gd name="T27" fmla="*/ 165 h 168"/>
              <a:gd name="T28" fmla="*/ 8 w 186"/>
              <a:gd name="T29" fmla="*/ 98 h 168"/>
              <a:gd name="T30" fmla="*/ 8 w 186"/>
              <a:gd name="T31" fmla="*/ 70 h 168"/>
              <a:gd name="T32" fmla="*/ 88 w 186"/>
              <a:gd name="T33" fmla="*/ 3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6" h="168">
                <a:moveTo>
                  <a:pt x="88" y="3"/>
                </a:moveTo>
                <a:cubicBezTo>
                  <a:pt x="91" y="1"/>
                  <a:pt x="94" y="0"/>
                  <a:pt x="98" y="0"/>
                </a:cubicBezTo>
                <a:cubicBezTo>
                  <a:pt x="107" y="0"/>
                  <a:pt x="114" y="7"/>
                  <a:pt x="114" y="1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6"/>
                  <a:pt x="118" y="40"/>
                  <a:pt x="122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9" y="40"/>
                  <a:pt x="186" y="47"/>
                  <a:pt x="186" y="56"/>
                </a:cubicBezTo>
                <a:cubicBezTo>
                  <a:pt x="186" y="112"/>
                  <a:pt x="186" y="112"/>
                  <a:pt x="186" y="112"/>
                </a:cubicBezTo>
                <a:cubicBezTo>
                  <a:pt x="186" y="121"/>
                  <a:pt x="179" y="128"/>
                  <a:pt x="170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18" y="128"/>
                  <a:pt x="114" y="132"/>
                  <a:pt x="114" y="136"/>
                </a:cubicBezTo>
                <a:cubicBezTo>
                  <a:pt x="114" y="152"/>
                  <a:pt x="114" y="152"/>
                  <a:pt x="114" y="152"/>
                </a:cubicBezTo>
                <a:cubicBezTo>
                  <a:pt x="114" y="161"/>
                  <a:pt x="107" y="168"/>
                  <a:pt x="98" y="168"/>
                </a:cubicBezTo>
                <a:cubicBezTo>
                  <a:pt x="94" y="168"/>
                  <a:pt x="91" y="167"/>
                  <a:pt x="88" y="165"/>
                </a:cubicBezTo>
                <a:cubicBezTo>
                  <a:pt x="8" y="98"/>
                  <a:pt x="8" y="98"/>
                  <a:pt x="8" y="98"/>
                </a:cubicBezTo>
                <a:cubicBezTo>
                  <a:pt x="0" y="90"/>
                  <a:pt x="0" y="78"/>
                  <a:pt x="8" y="70"/>
                </a:cubicBezTo>
                <a:lnTo>
                  <a:pt x="88" y="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88489B24-A6A8-48E8-9CAE-C3646AC4B8AF}"/>
              </a:ext>
            </a:extLst>
          </p:cNvPr>
          <p:cNvSpPr>
            <a:spLocks/>
          </p:cNvSpPr>
          <p:nvPr/>
        </p:nvSpPr>
        <p:spPr bwMode="auto">
          <a:xfrm>
            <a:off x="9136857" y="4693443"/>
            <a:ext cx="273050" cy="301625"/>
          </a:xfrm>
          <a:custGeom>
            <a:avLst/>
            <a:gdLst>
              <a:gd name="T0" fmla="*/ 165 w 168"/>
              <a:gd name="T1" fmla="*/ 98 h 186"/>
              <a:gd name="T2" fmla="*/ 168 w 168"/>
              <a:gd name="T3" fmla="*/ 88 h 186"/>
              <a:gd name="T4" fmla="*/ 152 w 168"/>
              <a:gd name="T5" fmla="*/ 72 h 186"/>
              <a:gd name="T6" fmla="*/ 136 w 168"/>
              <a:gd name="T7" fmla="*/ 72 h 186"/>
              <a:gd name="T8" fmla="*/ 128 w 168"/>
              <a:gd name="T9" fmla="*/ 64 h 186"/>
              <a:gd name="T10" fmla="*/ 128 w 168"/>
              <a:gd name="T11" fmla="*/ 16 h 186"/>
              <a:gd name="T12" fmla="*/ 112 w 168"/>
              <a:gd name="T13" fmla="*/ 0 h 186"/>
              <a:gd name="T14" fmla="*/ 56 w 168"/>
              <a:gd name="T15" fmla="*/ 0 h 186"/>
              <a:gd name="T16" fmla="*/ 40 w 168"/>
              <a:gd name="T17" fmla="*/ 16 h 186"/>
              <a:gd name="T18" fmla="*/ 40 w 168"/>
              <a:gd name="T19" fmla="*/ 64 h 186"/>
              <a:gd name="T20" fmla="*/ 32 w 168"/>
              <a:gd name="T21" fmla="*/ 72 h 186"/>
              <a:gd name="T22" fmla="*/ 16 w 168"/>
              <a:gd name="T23" fmla="*/ 72 h 186"/>
              <a:gd name="T24" fmla="*/ 0 w 168"/>
              <a:gd name="T25" fmla="*/ 88 h 186"/>
              <a:gd name="T26" fmla="*/ 3 w 168"/>
              <a:gd name="T27" fmla="*/ 98 h 186"/>
              <a:gd name="T28" fmla="*/ 70 w 168"/>
              <a:gd name="T29" fmla="*/ 178 h 186"/>
              <a:gd name="T30" fmla="*/ 98 w 168"/>
              <a:gd name="T31" fmla="*/ 178 h 186"/>
              <a:gd name="T32" fmla="*/ 165 w 168"/>
              <a:gd name="T33" fmla="*/ 9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8" h="186">
                <a:moveTo>
                  <a:pt x="165" y="98"/>
                </a:moveTo>
                <a:cubicBezTo>
                  <a:pt x="167" y="95"/>
                  <a:pt x="168" y="92"/>
                  <a:pt x="168" y="88"/>
                </a:cubicBezTo>
                <a:cubicBezTo>
                  <a:pt x="168" y="79"/>
                  <a:pt x="161" y="72"/>
                  <a:pt x="152" y="72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2" y="72"/>
                  <a:pt x="128" y="68"/>
                  <a:pt x="128" y="64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7"/>
                  <a:pt x="121" y="0"/>
                  <a:pt x="11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47" y="0"/>
                  <a:pt x="40" y="7"/>
                  <a:pt x="40" y="16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68"/>
                  <a:pt x="36" y="72"/>
                  <a:pt x="32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7" y="72"/>
                  <a:pt x="0" y="79"/>
                  <a:pt x="0" y="88"/>
                </a:cubicBezTo>
                <a:cubicBezTo>
                  <a:pt x="0" y="92"/>
                  <a:pt x="1" y="95"/>
                  <a:pt x="3" y="98"/>
                </a:cubicBezTo>
                <a:cubicBezTo>
                  <a:pt x="70" y="178"/>
                  <a:pt x="70" y="178"/>
                  <a:pt x="70" y="178"/>
                </a:cubicBezTo>
                <a:cubicBezTo>
                  <a:pt x="78" y="186"/>
                  <a:pt x="90" y="186"/>
                  <a:pt x="98" y="178"/>
                </a:cubicBezTo>
                <a:lnTo>
                  <a:pt x="165" y="9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1BDDC0E6-2C54-4FE2-A1FD-C85A5EC33CEC}"/>
              </a:ext>
            </a:extLst>
          </p:cNvPr>
          <p:cNvSpPr>
            <a:spLocks/>
          </p:cNvSpPr>
          <p:nvPr/>
        </p:nvSpPr>
        <p:spPr bwMode="auto">
          <a:xfrm>
            <a:off x="8433594" y="4690268"/>
            <a:ext cx="273050" cy="301625"/>
          </a:xfrm>
          <a:custGeom>
            <a:avLst/>
            <a:gdLst>
              <a:gd name="T0" fmla="*/ 165 w 168"/>
              <a:gd name="T1" fmla="*/ 88 h 186"/>
              <a:gd name="T2" fmla="*/ 168 w 168"/>
              <a:gd name="T3" fmla="*/ 98 h 186"/>
              <a:gd name="T4" fmla="*/ 152 w 168"/>
              <a:gd name="T5" fmla="*/ 114 h 186"/>
              <a:gd name="T6" fmla="*/ 136 w 168"/>
              <a:gd name="T7" fmla="*/ 114 h 186"/>
              <a:gd name="T8" fmla="*/ 128 w 168"/>
              <a:gd name="T9" fmla="*/ 122 h 186"/>
              <a:gd name="T10" fmla="*/ 128 w 168"/>
              <a:gd name="T11" fmla="*/ 170 h 186"/>
              <a:gd name="T12" fmla="*/ 112 w 168"/>
              <a:gd name="T13" fmla="*/ 186 h 186"/>
              <a:gd name="T14" fmla="*/ 56 w 168"/>
              <a:gd name="T15" fmla="*/ 186 h 186"/>
              <a:gd name="T16" fmla="*/ 40 w 168"/>
              <a:gd name="T17" fmla="*/ 170 h 186"/>
              <a:gd name="T18" fmla="*/ 40 w 168"/>
              <a:gd name="T19" fmla="*/ 122 h 186"/>
              <a:gd name="T20" fmla="*/ 32 w 168"/>
              <a:gd name="T21" fmla="*/ 114 h 186"/>
              <a:gd name="T22" fmla="*/ 16 w 168"/>
              <a:gd name="T23" fmla="*/ 114 h 186"/>
              <a:gd name="T24" fmla="*/ 0 w 168"/>
              <a:gd name="T25" fmla="*/ 98 h 186"/>
              <a:gd name="T26" fmla="*/ 3 w 168"/>
              <a:gd name="T27" fmla="*/ 88 h 186"/>
              <a:gd name="T28" fmla="*/ 70 w 168"/>
              <a:gd name="T29" fmla="*/ 8 h 186"/>
              <a:gd name="T30" fmla="*/ 98 w 168"/>
              <a:gd name="T31" fmla="*/ 8 h 186"/>
              <a:gd name="T32" fmla="*/ 165 w 168"/>
              <a:gd name="T33" fmla="*/ 8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8" h="186">
                <a:moveTo>
                  <a:pt x="165" y="88"/>
                </a:moveTo>
                <a:cubicBezTo>
                  <a:pt x="167" y="91"/>
                  <a:pt x="168" y="94"/>
                  <a:pt x="168" y="98"/>
                </a:cubicBezTo>
                <a:cubicBezTo>
                  <a:pt x="168" y="107"/>
                  <a:pt x="161" y="114"/>
                  <a:pt x="152" y="114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32" y="114"/>
                  <a:pt x="128" y="118"/>
                  <a:pt x="128" y="122"/>
                </a:cubicBezTo>
                <a:cubicBezTo>
                  <a:pt x="128" y="170"/>
                  <a:pt x="128" y="170"/>
                  <a:pt x="128" y="170"/>
                </a:cubicBezTo>
                <a:cubicBezTo>
                  <a:pt x="128" y="179"/>
                  <a:pt x="121" y="186"/>
                  <a:pt x="112" y="186"/>
                </a:cubicBezTo>
                <a:cubicBezTo>
                  <a:pt x="56" y="186"/>
                  <a:pt x="56" y="186"/>
                  <a:pt x="56" y="186"/>
                </a:cubicBezTo>
                <a:cubicBezTo>
                  <a:pt x="47" y="186"/>
                  <a:pt x="40" y="179"/>
                  <a:pt x="40" y="170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18"/>
                  <a:pt x="36" y="114"/>
                  <a:pt x="32" y="114"/>
                </a:cubicBezTo>
                <a:cubicBezTo>
                  <a:pt x="16" y="114"/>
                  <a:pt x="16" y="114"/>
                  <a:pt x="16" y="114"/>
                </a:cubicBezTo>
                <a:cubicBezTo>
                  <a:pt x="7" y="114"/>
                  <a:pt x="0" y="107"/>
                  <a:pt x="0" y="98"/>
                </a:cubicBezTo>
                <a:cubicBezTo>
                  <a:pt x="0" y="94"/>
                  <a:pt x="1" y="91"/>
                  <a:pt x="3" y="88"/>
                </a:cubicBezTo>
                <a:cubicBezTo>
                  <a:pt x="70" y="8"/>
                  <a:pt x="70" y="8"/>
                  <a:pt x="70" y="8"/>
                </a:cubicBezTo>
                <a:cubicBezTo>
                  <a:pt x="78" y="0"/>
                  <a:pt x="90" y="0"/>
                  <a:pt x="98" y="8"/>
                </a:cubicBezTo>
                <a:lnTo>
                  <a:pt x="165" y="8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848EF2E2-00EF-4D53-AE7E-A69C614D3172}"/>
              </a:ext>
            </a:extLst>
          </p:cNvPr>
          <p:cNvSpPr>
            <a:spLocks/>
          </p:cNvSpPr>
          <p:nvPr/>
        </p:nvSpPr>
        <p:spPr bwMode="auto">
          <a:xfrm>
            <a:off x="7717632" y="4687093"/>
            <a:ext cx="298450" cy="311150"/>
          </a:xfrm>
          <a:custGeom>
            <a:avLst/>
            <a:gdLst>
              <a:gd name="T0" fmla="*/ 163 w 184"/>
              <a:gd name="T1" fmla="*/ 0 h 192"/>
              <a:gd name="T2" fmla="*/ 184 w 184"/>
              <a:gd name="T3" fmla="*/ 74 h 192"/>
              <a:gd name="T4" fmla="*/ 180 w 184"/>
              <a:gd name="T5" fmla="*/ 107 h 192"/>
              <a:gd name="T6" fmla="*/ 164 w 184"/>
              <a:gd name="T7" fmla="*/ 120 h 192"/>
              <a:gd name="T8" fmla="*/ 152 w 184"/>
              <a:gd name="T9" fmla="*/ 115 h 192"/>
              <a:gd name="T10" fmla="*/ 152 w 184"/>
              <a:gd name="T11" fmla="*/ 116 h 192"/>
              <a:gd name="T12" fmla="*/ 136 w 184"/>
              <a:gd name="T13" fmla="*/ 132 h 192"/>
              <a:gd name="T14" fmla="*/ 120 w 184"/>
              <a:gd name="T15" fmla="*/ 116 h 192"/>
              <a:gd name="T16" fmla="*/ 120 w 184"/>
              <a:gd name="T17" fmla="*/ 124 h 192"/>
              <a:gd name="T18" fmla="*/ 104 w 184"/>
              <a:gd name="T19" fmla="*/ 140 h 192"/>
              <a:gd name="T20" fmla="*/ 88 w 184"/>
              <a:gd name="T21" fmla="*/ 124 h 192"/>
              <a:gd name="T22" fmla="*/ 88 w 184"/>
              <a:gd name="T23" fmla="*/ 176 h 192"/>
              <a:gd name="T24" fmla="*/ 72 w 184"/>
              <a:gd name="T25" fmla="*/ 192 h 192"/>
              <a:gd name="T26" fmla="*/ 56 w 184"/>
              <a:gd name="T27" fmla="*/ 176 h 192"/>
              <a:gd name="T28" fmla="*/ 56 w 184"/>
              <a:gd name="T29" fmla="*/ 85 h 192"/>
              <a:gd name="T30" fmla="*/ 48 w 184"/>
              <a:gd name="T31" fmla="*/ 77 h 192"/>
              <a:gd name="T32" fmla="*/ 46 w 184"/>
              <a:gd name="T33" fmla="*/ 77 h 192"/>
              <a:gd name="T34" fmla="*/ 23 w 184"/>
              <a:gd name="T35" fmla="*/ 86 h 192"/>
              <a:gd name="T36" fmla="*/ 16 w 184"/>
              <a:gd name="T37" fmla="*/ 88 h 192"/>
              <a:gd name="T38" fmla="*/ 0 w 184"/>
              <a:gd name="T39" fmla="*/ 72 h 192"/>
              <a:gd name="T40" fmla="*/ 10 w 184"/>
              <a:gd name="T41" fmla="*/ 57 h 192"/>
              <a:gd name="T42" fmla="*/ 71 w 184"/>
              <a:gd name="T43" fmla="*/ 0 h 192"/>
              <a:gd name="T44" fmla="*/ 163 w 184"/>
              <a:gd name="T45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84" h="192">
                <a:moveTo>
                  <a:pt x="163" y="0"/>
                </a:moveTo>
                <a:cubicBezTo>
                  <a:pt x="176" y="22"/>
                  <a:pt x="184" y="48"/>
                  <a:pt x="184" y="74"/>
                </a:cubicBezTo>
                <a:cubicBezTo>
                  <a:pt x="184" y="85"/>
                  <a:pt x="183" y="96"/>
                  <a:pt x="180" y="107"/>
                </a:cubicBezTo>
                <a:cubicBezTo>
                  <a:pt x="178" y="114"/>
                  <a:pt x="172" y="120"/>
                  <a:pt x="164" y="120"/>
                </a:cubicBezTo>
                <a:cubicBezTo>
                  <a:pt x="159" y="120"/>
                  <a:pt x="155" y="118"/>
                  <a:pt x="152" y="115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2" y="125"/>
                  <a:pt x="145" y="132"/>
                  <a:pt x="136" y="132"/>
                </a:cubicBezTo>
                <a:cubicBezTo>
                  <a:pt x="127" y="132"/>
                  <a:pt x="120" y="125"/>
                  <a:pt x="120" y="116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20" y="133"/>
                  <a:pt x="113" y="140"/>
                  <a:pt x="104" y="140"/>
                </a:cubicBezTo>
                <a:cubicBezTo>
                  <a:pt x="95" y="140"/>
                  <a:pt x="88" y="133"/>
                  <a:pt x="88" y="124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88" y="185"/>
                  <a:pt x="81" y="192"/>
                  <a:pt x="72" y="192"/>
                </a:cubicBezTo>
                <a:cubicBezTo>
                  <a:pt x="63" y="192"/>
                  <a:pt x="56" y="185"/>
                  <a:pt x="56" y="176"/>
                </a:cubicBezTo>
                <a:cubicBezTo>
                  <a:pt x="56" y="85"/>
                  <a:pt x="56" y="85"/>
                  <a:pt x="56" y="85"/>
                </a:cubicBezTo>
                <a:cubicBezTo>
                  <a:pt x="56" y="80"/>
                  <a:pt x="52" y="77"/>
                  <a:pt x="48" y="77"/>
                </a:cubicBezTo>
                <a:cubicBezTo>
                  <a:pt x="47" y="77"/>
                  <a:pt x="47" y="77"/>
                  <a:pt x="46" y="77"/>
                </a:cubicBezTo>
                <a:cubicBezTo>
                  <a:pt x="23" y="86"/>
                  <a:pt x="23" y="86"/>
                  <a:pt x="23" y="86"/>
                </a:cubicBezTo>
                <a:cubicBezTo>
                  <a:pt x="21" y="87"/>
                  <a:pt x="19" y="88"/>
                  <a:pt x="16" y="88"/>
                </a:cubicBezTo>
                <a:cubicBezTo>
                  <a:pt x="7" y="88"/>
                  <a:pt x="0" y="81"/>
                  <a:pt x="0" y="72"/>
                </a:cubicBezTo>
                <a:cubicBezTo>
                  <a:pt x="0" y="65"/>
                  <a:pt x="4" y="60"/>
                  <a:pt x="10" y="57"/>
                </a:cubicBezTo>
                <a:cubicBezTo>
                  <a:pt x="36" y="44"/>
                  <a:pt x="57" y="27"/>
                  <a:pt x="71" y="0"/>
                </a:cubicBezTo>
                <a:lnTo>
                  <a:pt x="163" y="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2E691738-627A-43F5-B95C-BDC963904236}"/>
              </a:ext>
            </a:extLst>
          </p:cNvPr>
          <p:cNvSpPr>
            <a:spLocks/>
          </p:cNvSpPr>
          <p:nvPr/>
        </p:nvSpPr>
        <p:spPr bwMode="auto">
          <a:xfrm>
            <a:off x="7014369" y="4687093"/>
            <a:ext cx="300038" cy="311150"/>
          </a:xfrm>
          <a:custGeom>
            <a:avLst/>
            <a:gdLst>
              <a:gd name="T0" fmla="*/ 163 w 184"/>
              <a:gd name="T1" fmla="*/ 192 h 192"/>
              <a:gd name="T2" fmla="*/ 184 w 184"/>
              <a:gd name="T3" fmla="*/ 118 h 192"/>
              <a:gd name="T4" fmla="*/ 180 w 184"/>
              <a:gd name="T5" fmla="*/ 85 h 192"/>
              <a:gd name="T6" fmla="*/ 164 w 184"/>
              <a:gd name="T7" fmla="*/ 72 h 192"/>
              <a:gd name="T8" fmla="*/ 152 w 184"/>
              <a:gd name="T9" fmla="*/ 77 h 192"/>
              <a:gd name="T10" fmla="*/ 152 w 184"/>
              <a:gd name="T11" fmla="*/ 76 h 192"/>
              <a:gd name="T12" fmla="*/ 136 w 184"/>
              <a:gd name="T13" fmla="*/ 60 h 192"/>
              <a:gd name="T14" fmla="*/ 120 w 184"/>
              <a:gd name="T15" fmla="*/ 76 h 192"/>
              <a:gd name="T16" fmla="*/ 120 w 184"/>
              <a:gd name="T17" fmla="*/ 68 h 192"/>
              <a:gd name="T18" fmla="*/ 104 w 184"/>
              <a:gd name="T19" fmla="*/ 52 h 192"/>
              <a:gd name="T20" fmla="*/ 88 w 184"/>
              <a:gd name="T21" fmla="*/ 68 h 192"/>
              <a:gd name="T22" fmla="*/ 88 w 184"/>
              <a:gd name="T23" fmla="*/ 16 h 192"/>
              <a:gd name="T24" fmla="*/ 72 w 184"/>
              <a:gd name="T25" fmla="*/ 0 h 192"/>
              <a:gd name="T26" fmla="*/ 56 w 184"/>
              <a:gd name="T27" fmla="*/ 16 h 192"/>
              <a:gd name="T28" fmla="*/ 56 w 184"/>
              <a:gd name="T29" fmla="*/ 107 h 192"/>
              <a:gd name="T30" fmla="*/ 48 w 184"/>
              <a:gd name="T31" fmla="*/ 115 h 192"/>
              <a:gd name="T32" fmla="*/ 46 w 184"/>
              <a:gd name="T33" fmla="*/ 115 h 192"/>
              <a:gd name="T34" fmla="*/ 23 w 184"/>
              <a:gd name="T35" fmla="*/ 106 h 192"/>
              <a:gd name="T36" fmla="*/ 16 w 184"/>
              <a:gd name="T37" fmla="*/ 104 h 192"/>
              <a:gd name="T38" fmla="*/ 0 w 184"/>
              <a:gd name="T39" fmla="*/ 120 h 192"/>
              <a:gd name="T40" fmla="*/ 10 w 184"/>
              <a:gd name="T41" fmla="*/ 135 h 192"/>
              <a:gd name="T42" fmla="*/ 71 w 184"/>
              <a:gd name="T43" fmla="*/ 192 h 192"/>
              <a:gd name="T44" fmla="*/ 163 w 184"/>
              <a:gd name="T45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84" h="192">
                <a:moveTo>
                  <a:pt x="163" y="192"/>
                </a:moveTo>
                <a:cubicBezTo>
                  <a:pt x="176" y="170"/>
                  <a:pt x="184" y="144"/>
                  <a:pt x="184" y="118"/>
                </a:cubicBezTo>
                <a:cubicBezTo>
                  <a:pt x="184" y="107"/>
                  <a:pt x="183" y="96"/>
                  <a:pt x="180" y="85"/>
                </a:cubicBezTo>
                <a:cubicBezTo>
                  <a:pt x="178" y="78"/>
                  <a:pt x="172" y="72"/>
                  <a:pt x="164" y="72"/>
                </a:cubicBezTo>
                <a:cubicBezTo>
                  <a:pt x="159" y="72"/>
                  <a:pt x="155" y="74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67"/>
                  <a:pt x="145" y="60"/>
                  <a:pt x="136" y="60"/>
                </a:cubicBezTo>
                <a:cubicBezTo>
                  <a:pt x="127" y="60"/>
                  <a:pt x="120" y="67"/>
                  <a:pt x="120" y="76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59"/>
                  <a:pt x="113" y="52"/>
                  <a:pt x="104" y="52"/>
                </a:cubicBezTo>
                <a:cubicBezTo>
                  <a:pt x="95" y="52"/>
                  <a:pt x="88" y="59"/>
                  <a:pt x="88" y="68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7"/>
                  <a:pt x="81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6" y="112"/>
                  <a:pt x="52" y="115"/>
                  <a:pt x="48" y="115"/>
                </a:cubicBezTo>
                <a:cubicBezTo>
                  <a:pt x="47" y="115"/>
                  <a:pt x="47" y="115"/>
                  <a:pt x="46" y="115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1" y="105"/>
                  <a:pt x="19" y="104"/>
                  <a:pt x="16" y="104"/>
                </a:cubicBezTo>
                <a:cubicBezTo>
                  <a:pt x="7" y="104"/>
                  <a:pt x="0" y="111"/>
                  <a:pt x="0" y="120"/>
                </a:cubicBezTo>
                <a:cubicBezTo>
                  <a:pt x="0" y="127"/>
                  <a:pt x="4" y="132"/>
                  <a:pt x="10" y="135"/>
                </a:cubicBezTo>
                <a:cubicBezTo>
                  <a:pt x="36" y="148"/>
                  <a:pt x="57" y="165"/>
                  <a:pt x="71" y="192"/>
                </a:cubicBezTo>
                <a:lnTo>
                  <a:pt x="163" y="192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C7F27FB2-6073-4BC0-B865-71E685D9A225}"/>
              </a:ext>
            </a:extLst>
          </p:cNvPr>
          <p:cNvSpPr>
            <a:spLocks/>
          </p:cNvSpPr>
          <p:nvPr/>
        </p:nvSpPr>
        <p:spPr bwMode="auto">
          <a:xfrm>
            <a:off x="6304757" y="4693443"/>
            <a:ext cx="312738" cy="298450"/>
          </a:xfrm>
          <a:custGeom>
            <a:avLst/>
            <a:gdLst>
              <a:gd name="T0" fmla="*/ 192 w 192"/>
              <a:gd name="T1" fmla="*/ 163 h 184"/>
              <a:gd name="T2" fmla="*/ 118 w 192"/>
              <a:gd name="T3" fmla="*/ 184 h 184"/>
              <a:gd name="T4" fmla="*/ 85 w 192"/>
              <a:gd name="T5" fmla="*/ 180 h 184"/>
              <a:gd name="T6" fmla="*/ 72 w 192"/>
              <a:gd name="T7" fmla="*/ 164 h 184"/>
              <a:gd name="T8" fmla="*/ 77 w 192"/>
              <a:gd name="T9" fmla="*/ 152 h 184"/>
              <a:gd name="T10" fmla="*/ 76 w 192"/>
              <a:gd name="T11" fmla="*/ 152 h 184"/>
              <a:gd name="T12" fmla="*/ 60 w 192"/>
              <a:gd name="T13" fmla="*/ 136 h 184"/>
              <a:gd name="T14" fmla="*/ 76 w 192"/>
              <a:gd name="T15" fmla="*/ 120 h 184"/>
              <a:gd name="T16" fmla="*/ 68 w 192"/>
              <a:gd name="T17" fmla="*/ 120 h 184"/>
              <a:gd name="T18" fmla="*/ 52 w 192"/>
              <a:gd name="T19" fmla="*/ 104 h 184"/>
              <a:gd name="T20" fmla="*/ 68 w 192"/>
              <a:gd name="T21" fmla="*/ 88 h 184"/>
              <a:gd name="T22" fmla="*/ 16 w 192"/>
              <a:gd name="T23" fmla="*/ 88 h 184"/>
              <a:gd name="T24" fmla="*/ 0 w 192"/>
              <a:gd name="T25" fmla="*/ 72 h 184"/>
              <a:gd name="T26" fmla="*/ 16 w 192"/>
              <a:gd name="T27" fmla="*/ 56 h 184"/>
              <a:gd name="T28" fmla="*/ 107 w 192"/>
              <a:gd name="T29" fmla="*/ 56 h 184"/>
              <a:gd name="T30" fmla="*/ 115 w 192"/>
              <a:gd name="T31" fmla="*/ 48 h 184"/>
              <a:gd name="T32" fmla="*/ 115 w 192"/>
              <a:gd name="T33" fmla="*/ 46 h 184"/>
              <a:gd name="T34" fmla="*/ 106 w 192"/>
              <a:gd name="T35" fmla="*/ 23 h 184"/>
              <a:gd name="T36" fmla="*/ 104 w 192"/>
              <a:gd name="T37" fmla="*/ 16 h 184"/>
              <a:gd name="T38" fmla="*/ 120 w 192"/>
              <a:gd name="T39" fmla="*/ 0 h 184"/>
              <a:gd name="T40" fmla="*/ 135 w 192"/>
              <a:gd name="T41" fmla="*/ 10 h 184"/>
              <a:gd name="T42" fmla="*/ 192 w 192"/>
              <a:gd name="T43" fmla="*/ 71 h 184"/>
              <a:gd name="T44" fmla="*/ 192 w 192"/>
              <a:gd name="T45" fmla="*/ 163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184">
                <a:moveTo>
                  <a:pt x="192" y="163"/>
                </a:moveTo>
                <a:cubicBezTo>
                  <a:pt x="170" y="176"/>
                  <a:pt x="144" y="184"/>
                  <a:pt x="118" y="184"/>
                </a:cubicBezTo>
                <a:cubicBezTo>
                  <a:pt x="107" y="184"/>
                  <a:pt x="96" y="183"/>
                  <a:pt x="85" y="180"/>
                </a:cubicBezTo>
                <a:cubicBezTo>
                  <a:pt x="78" y="178"/>
                  <a:pt x="72" y="172"/>
                  <a:pt x="72" y="164"/>
                </a:cubicBezTo>
                <a:cubicBezTo>
                  <a:pt x="72" y="159"/>
                  <a:pt x="74" y="155"/>
                  <a:pt x="77" y="152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67" y="152"/>
                  <a:pt x="60" y="145"/>
                  <a:pt x="60" y="136"/>
                </a:cubicBezTo>
                <a:cubicBezTo>
                  <a:pt x="60" y="127"/>
                  <a:pt x="67" y="120"/>
                  <a:pt x="76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59" y="120"/>
                  <a:pt x="52" y="113"/>
                  <a:pt x="52" y="104"/>
                </a:cubicBezTo>
                <a:cubicBezTo>
                  <a:pt x="52" y="95"/>
                  <a:pt x="59" y="88"/>
                  <a:pt x="68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7" y="88"/>
                  <a:pt x="0" y="81"/>
                  <a:pt x="0" y="72"/>
                </a:cubicBezTo>
                <a:cubicBezTo>
                  <a:pt x="0" y="63"/>
                  <a:pt x="7" y="56"/>
                  <a:pt x="16" y="56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12" y="56"/>
                  <a:pt x="115" y="52"/>
                  <a:pt x="115" y="48"/>
                </a:cubicBezTo>
                <a:cubicBezTo>
                  <a:pt x="115" y="47"/>
                  <a:pt x="115" y="47"/>
                  <a:pt x="115" y="46"/>
                </a:cubicBezTo>
                <a:cubicBezTo>
                  <a:pt x="106" y="23"/>
                  <a:pt x="106" y="23"/>
                  <a:pt x="106" y="23"/>
                </a:cubicBezTo>
                <a:cubicBezTo>
                  <a:pt x="105" y="21"/>
                  <a:pt x="104" y="19"/>
                  <a:pt x="104" y="16"/>
                </a:cubicBezTo>
                <a:cubicBezTo>
                  <a:pt x="104" y="7"/>
                  <a:pt x="111" y="0"/>
                  <a:pt x="120" y="0"/>
                </a:cubicBezTo>
                <a:cubicBezTo>
                  <a:pt x="127" y="0"/>
                  <a:pt x="132" y="4"/>
                  <a:pt x="135" y="10"/>
                </a:cubicBezTo>
                <a:cubicBezTo>
                  <a:pt x="148" y="36"/>
                  <a:pt x="165" y="57"/>
                  <a:pt x="192" y="71"/>
                </a:cubicBezTo>
                <a:lnTo>
                  <a:pt x="192" y="16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75285894-95A4-4809-BE1C-8202ABFD43FA}"/>
              </a:ext>
            </a:extLst>
          </p:cNvPr>
          <p:cNvSpPr>
            <a:spLocks/>
          </p:cNvSpPr>
          <p:nvPr/>
        </p:nvSpPr>
        <p:spPr bwMode="auto">
          <a:xfrm>
            <a:off x="10522744" y="3990181"/>
            <a:ext cx="312738" cy="300037"/>
          </a:xfrm>
          <a:custGeom>
            <a:avLst/>
            <a:gdLst>
              <a:gd name="T0" fmla="*/ 0 w 192"/>
              <a:gd name="T1" fmla="*/ 163 h 184"/>
              <a:gd name="T2" fmla="*/ 74 w 192"/>
              <a:gd name="T3" fmla="*/ 184 h 184"/>
              <a:gd name="T4" fmla="*/ 107 w 192"/>
              <a:gd name="T5" fmla="*/ 180 h 184"/>
              <a:gd name="T6" fmla="*/ 120 w 192"/>
              <a:gd name="T7" fmla="*/ 164 h 184"/>
              <a:gd name="T8" fmla="*/ 115 w 192"/>
              <a:gd name="T9" fmla="*/ 152 h 184"/>
              <a:gd name="T10" fmla="*/ 116 w 192"/>
              <a:gd name="T11" fmla="*/ 152 h 184"/>
              <a:gd name="T12" fmla="*/ 132 w 192"/>
              <a:gd name="T13" fmla="*/ 136 h 184"/>
              <a:gd name="T14" fmla="*/ 116 w 192"/>
              <a:gd name="T15" fmla="*/ 120 h 184"/>
              <a:gd name="T16" fmla="*/ 124 w 192"/>
              <a:gd name="T17" fmla="*/ 120 h 184"/>
              <a:gd name="T18" fmla="*/ 140 w 192"/>
              <a:gd name="T19" fmla="*/ 104 h 184"/>
              <a:gd name="T20" fmla="*/ 124 w 192"/>
              <a:gd name="T21" fmla="*/ 88 h 184"/>
              <a:gd name="T22" fmla="*/ 176 w 192"/>
              <a:gd name="T23" fmla="*/ 88 h 184"/>
              <a:gd name="T24" fmla="*/ 192 w 192"/>
              <a:gd name="T25" fmla="*/ 72 h 184"/>
              <a:gd name="T26" fmla="*/ 176 w 192"/>
              <a:gd name="T27" fmla="*/ 56 h 184"/>
              <a:gd name="T28" fmla="*/ 85 w 192"/>
              <a:gd name="T29" fmla="*/ 56 h 184"/>
              <a:gd name="T30" fmla="*/ 77 w 192"/>
              <a:gd name="T31" fmla="*/ 48 h 184"/>
              <a:gd name="T32" fmla="*/ 77 w 192"/>
              <a:gd name="T33" fmla="*/ 46 h 184"/>
              <a:gd name="T34" fmla="*/ 86 w 192"/>
              <a:gd name="T35" fmla="*/ 23 h 184"/>
              <a:gd name="T36" fmla="*/ 88 w 192"/>
              <a:gd name="T37" fmla="*/ 16 h 184"/>
              <a:gd name="T38" fmla="*/ 72 w 192"/>
              <a:gd name="T39" fmla="*/ 0 h 184"/>
              <a:gd name="T40" fmla="*/ 57 w 192"/>
              <a:gd name="T41" fmla="*/ 10 h 184"/>
              <a:gd name="T42" fmla="*/ 0 w 192"/>
              <a:gd name="T43" fmla="*/ 71 h 184"/>
              <a:gd name="T44" fmla="*/ 0 w 192"/>
              <a:gd name="T45" fmla="*/ 163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184">
                <a:moveTo>
                  <a:pt x="0" y="163"/>
                </a:moveTo>
                <a:cubicBezTo>
                  <a:pt x="22" y="176"/>
                  <a:pt x="48" y="184"/>
                  <a:pt x="74" y="184"/>
                </a:cubicBezTo>
                <a:cubicBezTo>
                  <a:pt x="85" y="184"/>
                  <a:pt x="96" y="183"/>
                  <a:pt x="107" y="180"/>
                </a:cubicBezTo>
                <a:cubicBezTo>
                  <a:pt x="114" y="178"/>
                  <a:pt x="120" y="172"/>
                  <a:pt x="120" y="164"/>
                </a:cubicBezTo>
                <a:cubicBezTo>
                  <a:pt x="120" y="159"/>
                  <a:pt x="118" y="155"/>
                  <a:pt x="115" y="152"/>
                </a:cubicBezTo>
                <a:cubicBezTo>
                  <a:pt x="116" y="152"/>
                  <a:pt x="116" y="152"/>
                  <a:pt x="116" y="152"/>
                </a:cubicBezTo>
                <a:cubicBezTo>
                  <a:pt x="125" y="152"/>
                  <a:pt x="132" y="145"/>
                  <a:pt x="132" y="136"/>
                </a:cubicBezTo>
                <a:cubicBezTo>
                  <a:pt x="132" y="127"/>
                  <a:pt x="125" y="120"/>
                  <a:pt x="116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33" y="120"/>
                  <a:pt x="140" y="113"/>
                  <a:pt x="140" y="104"/>
                </a:cubicBezTo>
                <a:cubicBezTo>
                  <a:pt x="140" y="95"/>
                  <a:pt x="133" y="88"/>
                  <a:pt x="124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85" y="88"/>
                  <a:pt x="192" y="81"/>
                  <a:pt x="192" y="72"/>
                </a:cubicBezTo>
                <a:cubicBezTo>
                  <a:pt x="192" y="63"/>
                  <a:pt x="185" y="56"/>
                  <a:pt x="176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0" y="56"/>
                  <a:pt x="77" y="52"/>
                  <a:pt x="77" y="48"/>
                </a:cubicBezTo>
                <a:cubicBezTo>
                  <a:pt x="77" y="47"/>
                  <a:pt x="77" y="47"/>
                  <a:pt x="77" y="46"/>
                </a:cubicBezTo>
                <a:cubicBezTo>
                  <a:pt x="86" y="23"/>
                  <a:pt x="86" y="23"/>
                  <a:pt x="86" y="23"/>
                </a:cubicBezTo>
                <a:cubicBezTo>
                  <a:pt x="87" y="21"/>
                  <a:pt x="88" y="19"/>
                  <a:pt x="88" y="16"/>
                </a:cubicBezTo>
                <a:cubicBezTo>
                  <a:pt x="88" y="7"/>
                  <a:pt x="81" y="0"/>
                  <a:pt x="72" y="0"/>
                </a:cubicBezTo>
                <a:cubicBezTo>
                  <a:pt x="65" y="0"/>
                  <a:pt x="60" y="4"/>
                  <a:pt x="57" y="10"/>
                </a:cubicBezTo>
                <a:cubicBezTo>
                  <a:pt x="44" y="36"/>
                  <a:pt x="27" y="57"/>
                  <a:pt x="0" y="71"/>
                </a:cubicBezTo>
                <a:lnTo>
                  <a:pt x="0" y="16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FF6748B4-40F2-4864-BAB4-856CC96AA88F}"/>
              </a:ext>
            </a:extLst>
          </p:cNvPr>
          <p:cNvSpPr>
            <a:spLocks/>
          </p:cNvSpPr>
          <p:nvPr/>
        </p:nvSpPr>
        <p:spPr bwMode="auto">
          <a:xfrm>
            <a:off x="9819482" y="3983831"/>
            <a:ext cx="312738" cy="312737"/>
          </a:xfrm>
          <a:custGeom>
            <a:avLst/>
            <a:gdLst>
              <a:gd name="T0" fmla="*/ 0 w 192"/>
              <a:gd name="T1" fmla="*/ 24 h 192"/>
              <a:gd name="T2" fmla="*/ 114 w 192"/>
              <a:gd name="T3" fmla="*/ 0 h 192"/>
              <a:gd name="T4" fmla="*/ 152 w 192"/>
              <a:gd name="T5" fmla="*/ 3 h 192"/>
              <a:gd name="T6" fmla="*/ 166 w 192"/>
              <a:gd name="T7" fmla="*/ 7 h 192"/>
              <a:gd name="T8" fmla="*/ 172 w 192"/>
              <a:gd name="T9" fmla="*/ 20 h 192"/>
              <a:gd name="T10" fmla="*/ 167 w 192"/>
              <a:gd name="T11" fmla="*/ 32 h 192"/>
              <a:gd name="T12" fmla="*/ 168 w 192"/>
              <a:gd name="T13" fmla="*/ 32 h 192"/>
              <a:gd name="T14" fmla="*/ 184 w 192"/>
              <a:gd name="T15" fmla="*/ 48 h 192"/>
              <a:gd name="T16" fmla="*/ 168 w 192"/>
              <a:gd name="T17" fmla="*/ 64 h 192"/>
              <a:gd name="T18" fmla="*/ 176 w 192"/>
              <a:gd name="T19" fmla="*/ 64 h 192"/>
              <a:gd name="T20" fmla="*/ 192 w 192"/>
              <a:gd name="T21" fmla="*/ 80 h 192"/>
              <a:gd name="T22" fmla="*/ 176 w 192"/>
              <a:gd name="T23" fmla="*/ 96 h 192"/>
              <a:gd name="T24" fmla="*/ 192 w 192"/>
              <a:gd name="T25" fmla="*/ 112 h 192"/>
              <a:gd name="T26" fmla="*/ 176 w 192"/>
              <a:gd name="T27" fmla="*/ 128 h 192"/>
              <a:gd name="T28" fmla="*/ 104 w 192"/>
              <a:gd name="T29" fmla="*/ 128 h 192"/>
              <a:gd name="T30" fmla="*/ 94 w 192"/>
              <a:gd name="T31" fmla="*/ 138 h 192"/>
              <a:gd name="T32" fmla="*/ 99 w 192"/>
              <a:gd name="T33" fmla="*/ 171 h 192"/>
              <a:gd name="T34" fmla="*/ 100 w 192"/>
              <a:gd name="T35" fmla="*/ 176 h 192"/>
              <a:gd name="T36" fmla="*/ 84 w 192"/>
              <a:gd name="T37" fmla="*/ 192 h 192"/>
              <a:gd name="T38" fmla="*/ 69 w 192"/>
              <a:gd name="T39" fmla="*/ 180 h 192"/>
              <a:gd name="T40" fmla="*/ 68 w 192"/>
              <a:gd name="T41" fmla="*/ 178 h 192"/>
              <a:gd name="T42" fmla="*/ 0 w 192"/>
              <a:gd name="T43" fmla="*/ 96 h 192"/>
              <a:gd name="T44" fmla="*/ 0 w 192"/>
              <a:gd name="T45" fmla="*/ 2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192">
                <a:moveTo>
                  <a:pt x="0" y="24"/>
                </a:moveTo>
                <a:cubicBezTo>
                  <a:pt x="34" y="9"/>
                  <a:pt x="74" y="0"/>
                  <a:pt x="114" y="0"/>
                </a:cubicBezTo>
                <a:cubicBezTo>
                  <a:pt x="127" y="0"/>
                  <a:pt x="140" y="1"/>
                  <a:pt x="152" y="3"/>
                </a:cubicBezTo>
                <a:cubicBezTo>
                  <a:pt x="157" y="3"/>
                  <a:pt x="163" y="5"/>
                  <a:pt x="166" y="7"/>
                </a:cubicBezTo>
                <a:cubicBezTo>
                  <a:pt x="170" y="10"/>
                  <a:pt x="172" y="15"/>
                  <a:pt x="172" y="20"/>
                </a:cubicBezTo>
                <a:cubicBezTo>
                  <a:pt x="172" y="25"/>
                  <a:pt x="170" y="29"/>
                  <a:pt x="167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77" y="32"/>
                  <a:pt x="184" y="39"/>
                  <a:pt x="184" y="48"/>
                </a:cubicBezTo>
                <a:cubicBezTo>
                  <a:pt x="184" y="57"/>
                  <a:pt x="177" y="64"/>
                  <a:pt x="168" y="6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85" y="64"/>
                  <a:pt x="192" y="71"/>
                  <a:pt x="192" y="80"/>
                </a:cubicBezTo>
                <a:cubicBezTo>
                  <a:pt x="192" y="89"/>
                  <a:pt x="185" y="96"/>
                  <a:pt x="176" y="96"/>
                </a:cubicBezTo>
                <a:cubicBezTo>
                  <a:pt x="185" y="96"/>
                  <a:pt x="192" y="103"/>
                  <a:pt x="192" y="112"/>
                </a:cubicBezTo>
                <a:cubicBezTo>
                  <a:pt x="192" y="121"/>
                  <a:pt x="185" y="128"/>
                  <a:pt x="176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99" y="128"/>
                  <a:pt x="94" y="132"/>
                  <a:pt x="94" y="138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0" y="173"/>
                  <a:pt x="100" y="174"/>
                  <a:pt x="100" y="176"/>
                </a:cubicBezTo>
                <a:cubicBezTo>
                  <a:pt x="100" y="185"/>
                  <a:pt x="93" y="192"/>
                  <a:pt x="84" y="192"/>
                </a:cubicBezTo>
                <a:cubicBezTo>
                  <a:pt x="77" y="192"/>
                  <a:pt x="70" y="187"/>
                  <a:pt x="69" y="180"/>
                </a:cubicBezTo>
                <a:cubicBezTo>
                  <a:pt x="68" y="178"/>
                  <a:pt x="68" y="178"/>
                  <a:pt x="68" y="178"/>
                </a:cubicBezTo>
                <a:cubicBezTo>
                  <a:pt x="58" y="145"/>
                  <a:pt x="34" y="115"/>
                  <a:pt x="0" y="96"/>
                </a:cubicBezTo>
                <a:lnTo>
                  <a:pt x="0" y="2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Freeform 21">
            <a:extLst>
              <a:ext uri="{FF2B5EF4-FFF2-40B4-BE49-F238E27FC236}">
                <a16:creationId xmlns:a16="http://schemas.microsoft.com/office/drawing/2014/main" id="{14EF2C7E-D885-4606-9E98-B2CFB6A4A6BB}"/>
              </a:ext>
            </a:extLst>
          </p:cNvPr>
          <p:cNvSpPr>
            <a:spLocks/>
          </p:cNvSpPr>
          <p:nvPr/>
        </p:nvSpPr>
        <p:spPr bwMode="auto">
          <a:xfrm>
            <a:off x="9116219" y="3983831"/>
            <a:ext cx="312738" cy="312737"/>
          </a:xfrm>
          <a:custGeom>
            <a:avLst/>
            <a:gdLst>
              <a:gd name="T0" fmla="*/ 0 w 192"/>
              <a:gd name="T1" fmla="*/ 168 h 192"/>
              <a:gd name="T2" fmla="*/ 114 w 192"/>
              <a:gd name="T3" fmla="*/ 192 h 192"/>
              <a:gd name="T4" fmla="*/ 152 w 192"/>
              <a:gd name="T5" fmla="*/ 189 h 192"/>
              <a:gd name="T6" fmla="*/ 166 w 192"/>
              <a:gd name="T7" fmla="*/ 185 h 192"/>
              <a:gd name="T8" fmla="*/ 172 w 192"/>
              <a:gd name="T9" fmla="*/ 172 h 192"/>
              <a:gd name="T10" fmla="*/ 167 w 192"/>
              <a:gd name="T11" fmla="*/ 160 h 192"/>
              <a:gd name="T12" fmla="*/ 168 w 192"/>
              <a:gd name="T13" fmla="*/ 160 h 192"/>
              <a:gd name="T14" fmla="*/ 184 w 192"/>
              <a:gd name="T15" fmla="*/ 144 h 192"/>
              <a:gd name="T16" fmla="*/ 168 w 192"/>
              <a:gd name="T17" fmla="*/ 128 h 192"/>
              <a:gd name="T18" fmla="*/ 176 w 192"/>
              <a:gd name="T19" fmla="*/ 128 h 192"/>
              <a:gd name="T20" fmla="*/ 192 w 192"/>
              <a:gd name="T21" fmla="*/ 112 h 192"/>
              <a:gd name="T22" fmla="*/ 176 w 192"/>
              <a:gd name="T23" fmla="*/ 96 h 192"/>
              <a:gd name="T24" fmla="*/ 192 w 192"/>
              <a:gd name="T25" fmla="*/ 80 h 192"/>
              <a:gd name="T26" fmla="*/ 176 w 192"/>
              <a:gd name="T27" fmla="*/ 64 h 192"/>
              <a:gd name="T28" fmla="*/ 104 w 192"/>
              <a:gd name="T29" fmla="*/ 64 h 192"/>
              <a:gd name="T30" fmla="*/ 94 w 192"/>
              <a:gd name="T31" fmla="*/ 54 h 192"/>
              <a:gd name="T32" fmla="*/ 99 w 192"/>
              <a:gd name="T33" fmla="*/ 21 h 192"/>
              <a:gd name="T34" fmla="*/ 100 w 192"/>
              <a:gd name="T35" fmla="*/ 16 h 192"/>
              <a:gd name="T36" fmla="*/ 84 w 192"/>
              <a:gd name="T37" fmla="*/ 0 h 192"/>
              <a:gd name="T38" fmla="*/ 69 w 192"/>
              <a:gd name="T39" fmla="*/ 12 h 192"/>
              <a:gd name="T40" fmla="*/ 68 w 192"/>
              <a:gd name="T41" fmla="*/ 14 h 192"/>
              <a:gd name="T42" fmla="*/ 0 w 192"/>
              <a:gd name="T43" fmla="*/ 96 h 192"/>
              <a:gd name="T44" fmla="*/ 0 w 192"/>
              <a:gd name="T45" fmla="*/ 16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192">
                <a:moveTo>
                  <a:pt x="0" y="168"/>
                </a:moveTo>
                <a:cubicBezTo>
                  <a:pt x="34" y="183"/>
                  <a:pt x="74" y="192"/>
                  <a:pt x="114" y="192"/>
                </a:cubicBezTo>
                <a:cubicBezTo>
                  <a:pt x="127" y="192"/>
                  <a:pt x="140" y="191"/>
                  <a:pt x="152" y="189"/>
                </a:cubicBezTo>
                <a:cubicBezTo>
                  <a:pt x="157" y="189"/>
                  <a:pt x="163" y="187"/>
                  <a:pt x="166" y="185"/>
                </a:cubicBezTo>
                <a:cubicBezTo>
                  <a:pt x="170" y="182"/>
                  <a:pt x="172" y="177"/>
                  <a:pt x="172" y="172"/>
                </a:cubicBezTo>
                <a:cubicBezTo>
                  <a:pt x="172" y="167"/>
                  <a:pt x="170" y="163"/>
                  <a:pt x="167" y="16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177" y="160"/>
                  <a:pt x="184" y="153"/>
                  <a:pt x="184" y="144"/>
                </a:cubicBezTo>
                <a:cubicBezTo>
                  <a:pt x="184" y="135"/>
                  <a:pt x="177" y="128"/>
                  <a:pt x="168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85" y="128"/>
                  <a:pt x="192" y="121"/>
                  <a:pt x="192" y="112"/>
                </a:cubicBezTo>
                <a:cubicBezTo>
                  <a:pt x="192" y="103"/>
                  <a:pt x="185" y="96"/>
                  <a:pt x="176" y="96"/>
                </a:cubicBezTo>
                <a:cubicBezTo>
                  <a:pt x="185" y="96"/>
                  <a:pt x="192" y="89"/>
                  <a:pt x="192" y="80"/>
                </a:cubicBezTo>
                <a:cubicBezTo>
                  <a:pt x="192" y="71"/>
                  <a:pt x="185" y="64"/>
                  <a:pt x="176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99" y="64"/>
                  <a:pt x="94" y="60"/>
                  <a:pt x="94" y="54"/>
                </a:cubicBezTo>
                <a:cubicBezTo>
                  <a:pt x="99" y="21"/>
                  <a:pt x="99" y="21"/>
                  <a:pt x="99" y="21"/>
                </a:cubicBezTo>
                <a:cubicBezTo>
                  <a:pt x="100" y="19"/>
                  <a:pt x="100" y="18"/>
                  <a:pt x="100" y="16"/>
                </a:cubicBezTo>
                <a:cubicBezTo>
                  <a:pt x="100" y="7"/>
                  <a:pt x="93" y="0"/>
                  <a:pt x="84" y="0"/>
                </a:cubicBezTo>
                <a:cubicBezTo>
                  <a:pt x="77" y="0"/>
                  <a:pt x="70" y="5"/>
                  <a:pt x="69" y="12"/>
                </a:cubicBezTo>
                <a:cubicBezTo>
                  <a:pt x="68" y="14"/>
                  <a:pt x="68" y="14"/>
                  <a:pt x="68" y="14"/>
                </a:cubicBezTo>
                <a:cubicBezTo>
                  <a:pt x="58" y="47"/>
                  <a:pt x="34" y="77"/>
                  <a:pt x="0" y="96"/>
                </a:cubicBezTo>
                <a:lnTo>
                  <a:pt x="0" y="16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Freeform 22">
            <a:extLst>
              <a:ext uri="{FF2B5EF4-FFF2-40B4-BE49-F238E27FC236}">
                <a16:creationId xmlns:a16="http://schemas.microsoft.com/office/drawing/2014/main" id="{E8717D5E-28C3-40B0-86BC-4E1EDD9250E2}"/>
              </a:ext>
            </a:extLst>
          </p:cNvPr>
          <p:cNvSpPr>
            <a:spLocks/>
          </p:cNvSpPr>
          <p:nvPr/>
        </p:nvSpPr>
        <p:spPr bwMode="auto">
          <a:xfrm>
            <a:off x="8414544" y="3983831"/>
            <a:ext cx="314325" cy="312737"/>
          </a:xfrm>
          <a:custGeom>
            <a:avLst/>
            <a:gdLst>
              <a:gd name="T0" fmla="*/ 0 w 194"/>
              <a:gd name="T1" fmla="*/ 104 h 192"/>
              <a:gd name="T2" fmla="*/ 16 w 194"/>
              <a:gd name="T3" fmla="*/ 120 h 192"/>
              <a:gd name="T4" fmla="*/ 56 w 194"/>
              <a:gd name="T5" fmla="*/ 120 h 192"/>
              <a:gd name="T6" fmla="*/ 56 w 194"/>
              <a:gd name="T7" fmla="*/ 176 h 192"/>
              <a:gd name="T8" fmla="*/ 72 w 194"/>
              <a:gd name="T9" fmla="*/ 192 h 192"/>
              <a:gd name="T10" fmla="*/ 88 w 194"/>
              <a:gd name="T11" fmla="*/ 176 h 192"/>
              <a:gd name="T12" fmla="*/ 88 w 194"/>
              <a:gd name="T13" fmla="*/ 120 h 192"/>
              <a:gd name="T14" fmla="*/ 144 w 194"/>
              <a:gd name="T15" fmla="*/ 120 h 192"/>
              <a:gd name="T16" fmla="*/ 158 w 194"/>
              <a:gd name="T17" fmla="*/ 114 h 192"/>
              <a:gd name="T18" fmla="*/ 186 w 194"/>
              <a:gd name="T19" fmla="*/ 86 h 192"/>
              <a:gd name="T20" fmla="*/ 186 w 194"/>
              <a:gd name="T21" fmla="*/ 58 h 192"/>
              <a:gd name="T22" fmla="*/ 158 w 194"/>
              <a:gd name="T23" fmla="*/ 30 h 192"/>
              <a:gd name="T24" fmla="*/ 144 w 194"/>
              <a:gd name="T25" fmla="*/ 24 h 192"/>
              <a:gd name="T26" fmla="*/ 88 w 194"/>
              <a:gd name="T27" fmla="*/ 24 h 192"/>
              <a:gd name="T28" fmla="*/ 88 w 194"/>
              <a:gd name="T29" fmla="*/ 16 h 192"/>
              <a:gd name="T30" fmla="*/ 72 w 194"/>
              <a:gd name="T31" fmla="*/ 0 h 192"/>
              <a:gd name="T32" fmla="*/ 56 w 194"/>
              <a:gd name="T33" fmla="*/ 16 h 192"/>
              <a:gd name="T34" fmla="*/ 56 w 194"/>
              <a:gd name="T35" fmla="*/ 24 h 192"/>
              <a:gd name="T36" fmla="*/ 16 w 194"/>
              <a:gd name="T37" fmla="*/ 24 h 192"/>
              <a:gd name="T38" fmla="*/ 0 w 194"/>
              <a:gd name="T39" fmla="*/ 40 h 192"/>
              <a:gd name="T40" fmla="*/ 0 w 194"/>
              <a:gd name="T41" fmla="*/ 10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4" h="192">
                <a:moveTo>
                  <a:pt x="0" y="104"/>
                </a:moveTo>
                <a:cubicBezTo>
                  <a:pt x="0" y="113"/>
                  <a:pt x="7" y="120"/>
                  <a:pt x="16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56" y="185"/>
                  <a:pt x="63" y="192"/>
                  <a:pt x="72" y="192"/>
                </a:cubicBezTo>
                <a:cubicBezTo>
                  <a:pt x="81" y="192"/>
                  <a:pt x="88" y="185"/>
                  <a:pt x="88" y="176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50" y="120"/>
                  <a:pt x="155" y="118"/>
                  <a:pt x="158" y="114"/>
                </a:cubicBezTo>
                <a:cubicBezTo>
                  <a:pt x="186" y="86"/>
                  <a:pt x="186" y="86"/>
                  <a:pt x="186" y="86"/>
                </a:cubicBezTo>
                <a:cubicBezTo>
                  <a:pt x="194" y="78"/>
                  <a:pt x="194" y="66"/>
                  <a:pt x="186" y="58"/>
                </a:cubicBezTo>
                <a:cubicBezTo>
                  <a:pt x="158" y="30"/>
                  <a:pt x="158" y="30"/>
                  <a:pt x="158" y="30"/>
                </a:cubicBezTo>
                <a:cubicBezTo>
                  <a:pt x="155" y="26"/>
                  <a:pt x="150" y="24"/>
                  <a:pt x="144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7"/>
                  <a:pt x="81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56" y="24"/>
                  <a:pt x="56" y="24"/>
                  <a:pt x="5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7" y="24"/>
                  <a:pt x="0" y="31"/>
                  <a:pt x="0" y="40"/>
                </a:cubicBezTo>
                <a:lnTo>
                  <a:pt x="0" y="10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B358D0F9-DCB1-4B93-8DA6-B4AB664CF45F}"/>
              </a:ext>
            </a:extLst>
          </p:cNvPr>
          <p:cNvSpPr>
            <a:spLocks/>
          </p:cNvSpPr>
          <p:nvPr/>
        </p:nvSpPr>
        <p:spPr bwMode="auto">
          <a:xfrm>
            <a:off x="7755732" y="3982243"/>
            <a:ext cx="228600" cy="314325"/>
          </a:xfrm>
          <a:custGeom>
            <a:avLst/>
            <a:gdLst>
              <a:gd name="T0" fmla="*/ 0 w 140"/>
              <a:gd name="T1" fmla="*/ 125 h 193"/>
              <a:gd name="T2" fmla="*/ 68 w 140"/>
              <a:gd name="T3" fmla="*/ 193 h 193"/>
              <a:gd name="T4" fmla="*/ 72 w 140"/>
              <a:gd name="T5" fmla="*/ 193 h 193"/>
              <a:gd name="T6" fmla="*/ 140 w 140"/>
              <a:gd name="T7" fmla="*/ 125 h 193"/>
              <a:gd name="T8" fmla="*/ 136 w 140"/>
              <a:gd name="T9" fmla="*/ 101 h 193"/>
              <a:gd name="T10" fmla="*/ 80 w 140"/>
              <a:gd name="T11" fmla="*/ 130 h 193"/>
              <a:gd name="T12" fmla="*/ 80 w 140"/>
              <a:gd name="T13" fmla="*/ 100 h 193"/>
              <a:gd name="T14" fmla="*/ 120 w 140"/>
              <a:gd name="T15" fmla="*/ 51 h 193"/>
              <a:gd name="T16" fmla="*/ 120 w 140"/>
              <a:gd name="T17" fmla="*/ 9 h 193"/>
              <a:gd name="T18" fmla="*/ 112 w 140"/>
              <a:gd name="T19" fmla="*/ 1 h 193"/>
              <a:gd name="T20" fmla="*/ 106 w 140"/>
              <a:gd name="T21" fmla="*/ 3 h 193"/>
              <a:gd name="T22" fmla="*/ 91 w 140"/>
              <a:gd name="T23" fmla="*/ 18 h 193"/>
              <a:gd name="T24" fmla="*/ 76 w 140"/>
              <a:gd name="T25" fmla="*/ 3 h 193"/>
              <a:gd name="T26" fmla="*/ 64 w 140"/>
              <a:gd name="T27" fmla="*/ 3 h 193"/>
              <a:gd name="T28" fmla="*/ 49 w 140"/>
              <a:gd name="T29" fmla="*/ 19 h 193"/>
              <a:gd name="T30" fmla="*/ 34 w 140"/>
              <a:gd name="T31" fmla="*/ 3 h 193"/>
              <a:gd name="T32" fmla="*/ 28 w 140"/>
              <a:gd name="T33" fmla="*/ 1 h 193"/>
              <a:gd name="T34" fmla="*/ 20 w 140"/>
              <a:gd name="T35" fmla="*/ 9 h 193"/>
              <a:gd name="T36" fmla="*/ 20 w 140"/>
              <a:gd name="T37" fmla="*/ 51 h 193"/>
              <a:gd name="T38" fmla="*/ 60 w 140"/>
              <a:gd name="T39" fmla="*/ 100 h 193"/>
              <a:gd name="T40" fmla="*/ 60 w 140"/>
              <a:gd name="T41" fmla="*/ 130 h 193"/>
              <a:gd name="T42" fmla="*/ 4 w 140"/>
              <a:gd name="T43" fmla="*/ 101 h 193"/>
              <a:gd name="T44" fmla="*/ 0 w 140"/>
              <a:gd name="T45" fmla="*/ 125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" h="193">
                <a:moveTo>
                  <a:pt x="0" y="125"/>
                </a:moveTo>
                <a:cubicBezTo>
                  <a:pt x="0" y="163"/>
                  <a:pt x="30" y="193"/>
                  <a:pt x="68" y="193"/>
                </a:cubicBezTo>
                <a:cubicBezTo>
                  <a:pt x="72" y="193"/>
                  <a:pt x="72" y="193"/>
                  <a:pt x="72" y="193"/>
                </a:cubicBezTo>
                <a:cubicBezTo>
                  <a:pt x="110" y="193"/>
                  <a:pt x="140" y="163"/>
                  <a:pt x="140" y="125"/>
                </a:cubicBezTo>
                <a:cubicBezTo>
                  <a:pt x="140" y="117"/>
                  <a:pt x="139" y="108"/>
                  <a:pt x="136" y="101"/>
                </a:cubicBezTo>
                <a:cubicBezTo>
                  <a:pt x="113" y="101"/>
                  <a:pt x="92" y="113"/>
                  <a:pt x="80" y="130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103" y="95"/>
                  <a:pt x="120" y="75"/>
                  <a:pt x="120" y="51"/>
                </a:cubicBezTo>
                <a:cubicBezTo>
                  <a:pt x="120" y="9"/>
                  <a:pt x="120" y="9"/>
                  <a:pt x="120" y="9"/>
                </a:cubicBezTo>
                <a:cubicBezTo>
                  <a:pt x="120" y="5"/>
                  <a:pt x="116" y="1"/>
                  <a:pt x="112" y="1"/>
                </a:cubicBezTo>
                <a:cubicBezTo>
                  <a:pt x="110" y="1"/>
                  <a:pt x="108" y="2"/>
                  <a:pt x="106" y="3"/>
                </a:cubicBezTo>
                <a:cubicBezTo>
                  <a:pt x="91" y="18"/>
                  <a:pt x="91" y="18"/>
                  <a:pt x="91" y="18"/>
                </a:cubicBezTo>
                <a:cubicBezTo>
                  <a:pt x="76" y="3"/>
                  <a:pt x="76" y="3"/>
                  <a:pt x="76" y="3"/>
                </a:cubicBezTo>
                <a:cubicBezTo>
                  <a:pt x="73" y="0"/>
                  <a:pt x="68" y="0"/>
                  <a:pt x="64" y="3"/>
                </a:cubicBezTo>
                <a:cubicBezTo>
                  <a:pt x="49" y="19"/>
                  <a:pt x="49" y="19"/>
                  <a:pt x="49" y="19"/>
                </a:cubicBezTo>
                <a:cubicBezTo>
                  <a:pt x="34" y="3"/>
                  <a:pt x="34" y="3"/>
                  <a:pt x="34" y="3"/>
                </a:cubicBezTo>
                <a:cubicBezTo>
                  <a:pt x="32" y="2"/>
                  <a:pt x="30" y="1"/>
                  <a:pt x="28" y="1"/>
                </a:cubicBezTo>
                <a:cubicBezTo>
                  <a:pt x="24" y="1"/>
                  <a:pt x="20" y="5"/>
                  <a:pt x="20" y="9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75"/>
                  <a:pt x="37" y="95"/>
                  <a:pt x="60" y="10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48" y="113"/>
                  <a:pt x="27" y="101"/>
                  <a:pt x="4" y="101"/>
                </a:cubicBezTo>
                <a:cubicBezTo>
                  <a:pt x="1" y="108"/>
                  <a:pt x="0" y="117"/>
                  <a:pt x="0" y="125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Freeform 24">
            <a:extLst>
              <a:ext uri="{FF2B5EF4-FFF2-40B4-BE49-F238E27FC236}">
                <a16:creationId xmlns:a16="http://schemas.microsoft.com/office/drawing/2014/main" id="{7FD40D55-7827-475C-A54F-895DA1FFC6B4}"/>
              </a:ext>
            </a:extLst>
          </p:cNvPr>
          <p:cNvSpPr>
            <a:spLocks/>
          </p:cNvSpPr>
          <p:nvPr/>
        </p:nvSpPr>
        <p:spPr bwMode="auto">
          <a:xfrm>
            <a:off x="7006432" y="3983831"/>
            <a:ext cx="314325" cy="314325"/>
          </a:xfrm>
          <a:custGeom>
            <a:avLst/>
            <a:gdLst>
              <a:gd name="T0" fmla="*/ 28 w 193"/>
              <a:gd name="T1" fmla="*/ 151 h 193"/>
              <a:gd name="T2" fmla="*/ 4 w 193"/>
              <a:gd name="T3" fmla="*/ 175 h 193"/>
              <a:gd name="T4" fmla="*/ 4 w 193"/>
              <a:gd name="T5" fmla="*/ 189 h 193"/>
              <a:gd name="T6" fmla="*/ 18 w 193"/>
              <a:gd name="T7" fmla="*/ 189 h 193"/>
              <a:gd name="T8" fmla="*/ 42 w 193"/>
              <a:gd name="T9" fmla="*/ 165 h 193"/>
              <a:gd name="T10" fmla="*/ 159 w 193"/>
              <a:gd name="T11" fmla="*/ 158 h 193"/>
              <a:gd name="T12" fmla="*/ 169 w 193"/>
              <a:gd name="T13" fmla="*/ 146 h 193"/>
              <a:gd name="T14" fmla="*/ 171 w 193"/>
              <a:gd name="T15" fmla="*/ 143 h 193"/>
              <a:gd name="T16" fmla="*/ 173 w 193"/>
              <a:gd name="T17" fmla="*/ 135 h 193"/>
              <a:gd name="T18" fmla="*/ 167 w 193"/>
              <a:gd name="T19" fmla="*/ 124 h 193"/>
              <a:gd name="T20" fmla="*/ 166 w 193"/>
              <a:gd name="T21" fmla="*/ 123 h 193"/>
              <a:gd name="T22" fmla="*/ 153 w 193"/>
              <a:gd name="T23" fmla="*/ 115 h 193"/>
              <a:gd name="T24" fmla="*/ 182 w 193"/>
              <a:gd name="T25" fmla="*/ 97 h 193"/>
              <a:gd name="T26" fmla="*/ 190 w 193"/>
              <a:gd name="T27" fmla="*/ 88 h 193"/>
              <a:gd name="T28" fmla="*/ 191 w 193"/>
              <a:gd name="T29" fmla="*/ 86 h 193"/>
              <a:gd name="T30" fmla="*/ 193 w 193"/>
              <a:gd name="T31" fmla="*/ 81 h 193"/>
              <a:gd name="T32" fmla="*/ 189 w 193"/>
              <a:gd name="T33" fmla="*/ 72 h 193"/>
              <a:gd name="T34" fmla="*/ 186 w 193"/>
              <a:gd name="T35" fmla="*/ 71 h 193"/>
              <a:gd name="T36" fmla="*/ 167 w 193"/>
              <a:gd name="T37" fmla="*/ 62 h 193"/>
              <a:gd name="T38" fmla="*/ 172 w 193"/>
              <a:gd name="T39" fmla="*/ 57 h 193"/>
              <a:gd name="T40" fmla="*/ 190 w 193"/>
              <a:gd name="T41" fmla="*/ 17 h 193"/>
              <a:gd name="T42" fmla="*/ 190 w 193"/>
              <a:gd name="T43" fmla="*/ 13 h 193"/>
              <a:gd name="T44" fmla="*/ 180 w 193"/>
              <a:gd name="T45" fmla="*/ 3 h 193"/>
              <a:gd name="T46" fmla="*/ 177 w 193"/>
              <a:gd name="T47" fmla="*/ 3 h 193"/>
              <a:gd name="T48" fmla="*/ 136 w 193"/>
              <a:gd name="T49" fmla="*/ 21 h 193"/>
              <a:gd name="T50" fmla="*/ 131 w 193"/>
              <a:gd name="T51" fmla="*/ 26 h 193"/>
              <a:gd name="T52" fmla="*/ 122 w 193"/>
              <a:gd name="T53" fmla="*/ 6 h 193"/>
              <a:gd name="T54" fmla="*/ 121 w 193"/>
              <a:gd name="T55" fmla="*/ 4 h 193"/>
              <a:gd name="T56" fmla="*/ 112 w 193"/>
              <a:gd name="T57" fmla="*/ 0 h 193"/>
              <a:gd name="T58" fmla="*/ 107 w 193"/>
              <a:gd name="T59" fmla="*/ 2 h 193"/>
              <a:gd name="T60" fmla="*/ 105 w 193"/>
              <a:gd name="T61" fmla="*/ 3 h 193"/>
              <a:gd name="T62" fmla="*/ 96 w 193"/>
              <a:gd name="T63" fmla="*/ 11 h 193"/>
              <a:gd name="T64" fmla="*/ 78 w 193"/>
              <a:gd name="T65" fmla="*/ 40 h 193"/>
              <a:gd name="T66" fmla="*/ 70 w 193"/>
              <a:gd name="T67" fmla="*/ 27 h 193"/>
              <a:gd name="T68" fmla="*/ 69 w 193"/>
              <a:gd name="T69" fmla="*/ 26 h 193"/>
              <a:gd name="T70" fmla="*/ 58 w 193"/>
              <a:gd name="T71" fmla="*/ 20 h 193"/>
              <a:gd name="T72" fmla="*/ 50 w 193"/>
              <a:gd name="T73" fmla="*/ 22 h 193"/>
              <a:gd name="T74" fmla="*/ 47 w 193"/>
              <a:gd name="T75" fmla="*/ 24 h 193"/>
              <a:gd name="T76" fmla="*/ 35 w 193"/>
              <a:gd name="T77" fmla="*/ 34 h 193"/>
              <a:gd name="T78" fmla="*/ 28 w 193"/>
              <a:gd name="T79" fmla="*/ 15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193">
                <a:moveTo>
                  <a:pt x="28" y="151"/>
                </a:moveTo>
                <a:cubicBezTo>
                  <a:pt x="4" y="175"/>
                  <a:pt x="4" y="175"/>
                  <a:pt x="4" y="175"/>
                </a:cubicBezTo>
                <a:cubicBezTo>
                  <a:pt x="0" y="179"/>
                  <a:pt x="0" y="185"/>
                  <a:pt x="4" y="189"/>
                </a:cubicBezTo>
                <a:cubicBezTo>
                  <a:pt x="8" y="193"/>
                  <a:pt x="14" y="193"/>
                  <a:pt x="18" y="189"/>
                </a:cubicBezTo>
                <a:cubicBezTo>
                  <a:pt x="42" y="165"/>
                  <a:pt x="42" y="165"/>
                  <a:pt x="42" y="165"/>
                </a:cubicBezTo>
                <a:cubicBezTo>
                  <a:pt x="76" y="193"/>
                  <a:pt x="127" y="190"/>
                  <a:pt x="159" y="158"/>
                </a:cubicBezTo>
                <a:cubicBezTo>
                  <a:pt x="163" y="154"/>
                  <a:pt x="166" y="150"/>
                  <a:pt x="169" y="146"/>
                </a:cubicBezTo>
                <a:cubicBezTo>
                  <a:pt x="171" y="143"/>
                  <a:pt x="171" y="143"/>
                  <a:pt x="171" y="143"/>
                </a:cubicBezTo>
                <a:cubicBezTo>
                  <a:pt x="172" y="141"/>
                  <a:pt x="173" y="138"/>
                  <a:pt x="173" y="135"/>
                </a:cubicBezTo>
                <a:cubicBezTo>
                  <a:pt x="173" y="131"/>
                  <a:pt x="171" y="127"/>
                  <a:pt x="167" y="124"/>
                </a:cubicBezTo>
                <a:cubicBezTo>
                  <a:pt x="166" y="123"/>
                  <a:pt x="166" y="123"/>
                  <a:pt x="166" y="123"/>
                </a:cubicBezTo>
                <a:cubicBezTo>
                  <a:pt x="161" y="120"/>
                  <a:pt x="157" y="117"/>
                  <a:pt x="153" y="115"/>
                </a:cubicBezTo>
                <a:cubicBezTo>
                  <a:pt x="164" y="112"/>
                  <a:pt x="173" y="106"/>
                  <a:pt x="182" y="97"/>
                </a:cubicBezTo>
                <a:cubicBezTo>
                  <a:pt x="185" y="94"/>
                  <a:pt x="188" y="91"/>
                  <a:pt x="190" y="88"/>
                </a:cubicBezTo>
                <a:cubicBezTo>
                  <a:pt x="191" y="86"/>
                  <a:pt x="191" y="86"/>
                  <a:pt x="191" y="86"/>
                </a:cubicBezTo>
                <a:cubicBezTo>
                  <a:pt x="192" y="85"/>
                  <a:pt x="193" y="83"/>
                  <a:pt x="193" y="81"/>
                </a:cubicBezTo>
                <a:cubicBezTo>
                  <a:pt x="193" y="77"/>
                  <a:pt x="191" y="74"/>
                  <a:pt x="189" y="72"/>
                </a:cubicBezTo>
                <a:cubicBezTo>
                  <a:pt x="186" y="71"/>
                  <a:pt x="186" y="71"/>
                  <a:pt x="186" y="71"/>
                </a:cubicBezTo>
                <a:cubicBezTo>
                  <a:pt x="180" y="67"/>
                  <a:pt x="174" y="64"/>
                  <a:pt x="167" y="62"/>
                </a:cubicBezTo>
                <a:cubicBezTo>
                  <a:pt x="169" y="61"/>
                  <a:pt x="170" y="59"/>
                  <a:pt x="172" y="57"/>
                </a:cubicBezTo>
                <a:cubicBezTo>
                  <a:pt x="184" y="46"/>
                  <a:pt x="189" y="31"/>
                  <a:pt x="190" y="17"/>
                </a:cubicBezTo>
                <a:cubicBezTo>
                  <a:pt x="190" y="16"/>
                  <a:pt x="190" y="14"/>
                  <a:pt x="190" y="13"/>
                </a:cubicBezTo>
                <a:cubicBezTo>
                  <a:pt x="190" y="8"/>
                  <a:pt x="185" y="3"/>
                  <a:pt x="180" y="3"/>
                </a:cubicBezTo>
                <a:cubicBezTo>
                  <a:pt x="177" y="3"/>
                  <a:pt x="177" y="3"/>
                  <a:pt x="177" y="3"/>
                </a:cubicBezTo>
                <a:cubicBezTo>
                  <a:pt x="162" y="4"/>
                  <a:pt x="147" y="9"/>
                  <a:pt x="136" y="21"/>
                </a:cubicBezTo>
                <a:cubicBezTo>
                  <a:pt x="134" y="23"/>
                  <a:pt x="132" y="24"/>
                  <a:pt x="131" y="26"/>
                </a:cubicBezTo>
                <a:cubicBezTo>
                  <a:pt x="129" y="19"/>
                  <a:pt x="126" y="13"/>
                  <a:pt x="122" y="6"/>
                </a:cubicBezTo>
                <a:cubicBezTo>
                  <a:pt x="121" y="4"/>
                  <a:pt x="121" y="4"/>
                  <a:pt x="121" y="4"/>
                </a:cubicBezTo>
                <a:cubicBezTo>
                  <a:pt x="119" y="2"/>
                  <a:pt x="116" y="0"/>
                  <a:pt x="112" y="0"/>
                </a:cubicBezTo>
                <a:cubicBezTo>
                  <a:pt x="110" y="0"/>
                  <a:pt x="109" y="1"/>
                  <a:pt x="107" y="2"/>
                </a:cubicBezTo>
                <a:cubicBezTo>
                  <a:pt x="106" y="2"/>
                  <a:pt x="105" y="3"/>
                  <a:pt x="105" y="3"/>
                </a:cubicBezTo>
                <a:cubicBezTo>
                  <a:pt x="101" y="6"/>
                  <a:pt x="99" y="8"/>
                  <a:pt x="96" y="11"/>
                </a:cubicBezTo>
                <a:cubicBezTo>
                  <a:pt x="87" y="20"/>
                  <a:pt x="81" y="29"/>
                  <a:pt x="78" y="40"/>
                </a:cubicBezTo>
                <a:cubicBezTo>
                  <a:pt x="76" y="36"/>
                  <a:pt x="73" y="32"/>
                  <a:pt x="70" y="27"/>
                </a:cubicBezTo>
                <a:cubicBezTo>
                  <a:pt x="69" y="26"/>
                  <a:pt x="69" y="26"/>
                  <a:pt x="69" y="26"/>
                </a:cubicBezTo>
                <a:cubicBezTo>
                  <a:pt x="66" y="22"/>
                  <a:pt x="62" y="20"/>
                  <a:pt x="58" y="20"/>
                </a:cubicBezTo>
                <a:cubicBezTo>
                  <a:pt x="55" y="20"/>
                  <a:pt x="52" y="21"/>
                  <a:pt x="50" y="22"/>
                </a:cubicBezTo>
                <a:cubicBezTo>
                  <a:pt x="49" y="23"/>
                  <a:pt x="48" y="24"/>
                  <a:pt x="47" y="24"/>
                </a:cubicBezTo>
                <a:cubicBezTo>
                  <a:pt x="43" y="27"/>
                  <a:pt x="39" y="30"/>
                  <a:pt x="35" y="34"/>
                </a:cubicBezTo>
                <a:cubicBezTo>
                  <a:pt x="3" y="66"/>
                  <a:pt x="0" y="117"/>
                  <a:pt x="28" y="15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Freeform 25">
            <a:extLst>
              <a:ext uri="{FF2B5EF4-FFF2-40B4-BE49-F238E27FC236}">
                <a16:creationId xmlns:a16="http://schemas.microsoft.com/office/drawing/2014/main" id="{1CE39C90-10AF-4A5B-AA42-035C9CB60890}"/>
              </a:ext>
            </a:extLst>
          </p:cNvPr>
          <p:cNvSpPr>
            <a:spLocks/>
          </p:cNvSpPr>
          <p:nvPr/>
        </p:nvSpPr>
        <p:spPr bwMode="auto">
          <a:xfrm>
            <a:off x="6304757" y="3982243"/>
            <a:ext cx="312738" cy="314325"/>
          </a:xfrm>
          <a:custGeom>
            <a:avLst/>
            <a:gdLst>
              <a:gd name="T0" fmla="*/ 92 w 192"/>
              <a:gd name="T1" fmla="*/ 165 h 193"/>
              <a:gd name="T2" fmla="*/ 92 w 192"/>
              <a:gd name="T3" fmla="*/ 149 h 193"/>
              <a:gd name="T4" fmla="*/ 140 w 192"/>
              <a:gd name="T5" fmla="*/ 149 h 193"/>
              <a:gd name="T6" fmla="*/ 148 w 192"/>
              <a:gd name="T7" fmla="*/ 141 h 193"/>
              <a:gd name="T8" fmla="*/ 146 w 192"/>
              <a:gd name="T9" fmla="*/ 135 h 193"/>
              <a:gd name="T10" fmla="*/ 116 w 192"/>
              <a:gd name="T11" fmla="*/ 105 h 193"/>
              <a:gd name="T12" fmla="*/ 128 w 192"/>
              <a:gd name="T13" fmla="*/ 105 h 193"/>
              <a:gd name="T14" fmla="*/ 136 w 192"/>
              <a:gd name="T15" fmla="*/ 97 h 193"/>
              <a:gd name="T16" fmla="*/ 134 w 192"/>
              <a:gd name="T17" fmla="*/ 91 h 193"/>
              <a:gd name="T18" fmla="*/ 104 w 192"/>
              <a:gd name="T19" fmla="*/ 61 h 193"/>
              <a:gd name="T20" fmla="*/ 116 w 192"/>
              <a:gd name="T21" fmla="*/ 61 h 193"/>
              <a:gd name="T22" fmla="*/ 124 w 192"/>
              <a:gd name="T23" fmla="*/ 53 h 193"/>
              <a:gd name="T24" fmla="*/ 122 w 192"/>
              <a:gd name="T25" fmla="*/ 47 h 193"/>
              <a:gd name="T26" fmla="*/ 80 w 192"/>
              <a:gd name="T27" fmla="*/ 3 h 193"/>
              <a:gd name="T28" fmla="*/ 68 w 192"/>
              <a:gd name="T29" fmla="*/ 3 h 193"/>
              <a:gd name="T30" fmla="*/ 26 w 192"/>
              <a:gd name="T31" fmla="*/ 47 h 193"/>
              <a:gd name="T32" fmla="*/ 24 w 192"/>
              <a:gd name="T33" fmla="*/ 53 h 193"/>
              <a:gd name="T34" fmla="*/ 32 w 192"/>
              <a:gd name="T35" fmla="*/ 61 h 193"/>
              <a:gd name="T36" fmla="*/ 44 w 192"/>
              <a:gd name="T37" fmla="*/ 61 h 193"/>
              <a:gd name="T38" fmla="*/ 14 w 192"/>
              <a:gd name="T39" fmla="*/ 91 h 193"/>
              <a:gd name="T40" fmla="*/ 12 w 192"/>
              <a:gd name="T41" fmla="*/ 97 h 193"/>
              <a:gd name="T42" fmla="*/ 20 w 192"/>
              <a:gd name="T43" fmla="*/ 105 h 193"/>
              <a:gd name="T44" fmla="*/ 32 w 192"/>
              <a:gd name="T45" fmla="*/ 105 h 193"/>
              <a:gd name="T46" fmla="*/ 2 w 192"/>
              <a:gd name="T47" fmla="*/ 135 h 193"/>
              <a:gd name="T48" fmla="*/ 0 w 192"/>
              <a:gd name="T49" fmla="*/ 141 h 193"/>
              <a:gd name="T50" fmla="*/ 8 w 192"/>
              <a:gd name="T51" fmla="*/ 149 h 193"/>
              <a:gd name="T52" fmla="*/ 60 w 192"/>
              <a:gd name="T53" fmla="*/ 149 h 193"/>
              <a:gd name="T54" fmla="*/ 60 w 192"/>
              <a:gd name="T55" fmla="*/ 165 h 193"/>
              <a:gd name="T56" fmla="*/ 52 w 192"/>
              <a:gd name="T57" fmla="*/ 173 h 193"/>
              <a:gd name="T58" fmla="*/ 10 w 192"/>
              <a:gd name="T59" fmla="*/ 173 h 193"/>
              <a:gd name="T60" fmla="*/ 0 w 192"/>
              <a:gd name="T61" fmla="*/ 183 h 193"/>
              <a:gd name="T62" fmla="*/ 10 w 192"/>
              <a:gd name="T63" fmla="*/ 193 h 193"/>
              <a:gd name="T64" fmla="*/ 182 w 192"/>
              <a:gd name="T65" fmla="*/ 193 h 193"/>
              <a:gd name="T66" fmla="*/ 192 w 192"/>
              <a:gd name="T67" fmla="*/ 183 h 193"/>
              <a:gd name="T68" fmla="*/ 182 w 192"/>
              <a:gd name="T69" fmla="*/ 173 h 193"/>
              <a:gd name="T70" fmla="*/ 100 w 192"/>
              <a:gd name="T71" fmla="*/ 173 h 193"/>
              <a:gd name="T72" fmla="*/ 92 w 192"/>
              <a:gd name="T73" fmla="*/ 165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93">
                <a:moveTo>
                  <a:pt x="92" y="165"/>
                </a:moveTo>
                <a:cubicBezTo>
                  <a:pt x="92" y="149"/>
                  <a:pt x="92" y="149"/>
                  <a:pt x="92" y="149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44" y="149"/>
                  <a:pt x="148" y="145"/>
                  <a:pt x="148" y="141"/>
                </a:cubicBezTo>
                <a:cubicBezTo>
                  <a:pt x="148" y="139"/>
                  <a:pt x="147" y="137"/>
                  <a:pt x="146" y="135"/>
                </a:cubicBezTo>
                <a:cubicBezTo>
                  <a:pt x="116" y="105"/>
                  <a:pt x="116" y="105"/>
                  <a:pt x="116" y="105"/>
                </a:cubicBezTo>
                <a:cubicBezTo>
                  <a:pt x="128" y="105"/>
                  <a:pt x="128" y="105"/>
                  <a:pt x="128" y="105"/>
                </a:cubicBezTo>
                <a:cubicBezTo>
                  <a:pt x="132" y="105"/>
                  <a:pt x="136" y="101"/>
                  <a:pt x="136" y="97"/>
                </a:cubicBezTo>
                <a:cubicBezTo>
                  <a:pt x="136" y="95"/>
                  <a:pt x="135" y="93"/>
                  <a:pt x="134" y="9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16" y="61"/>
                  <a:pt x="116" y="61"/>
                  <a:pt x="116" y="61"/>
                </a:cubicBezTo>
                <a:cubicBezTo>
                  <a:pt x="120" y="61"/>
                  <a:pt x="124" y="57"/>
                  <a:pt x="124" y="53"/>
                </a:cubicBezTo>
                <a:cubicBezTo>
                  <a:pt x="124" y="51"/>
                  <a:pt x="123" y="49"/>
                  <a:pt x="122" y="47"/>
                </a:cubicBezTo>
                <a:cubicBezTo>
                  <a:pt x="80" y="3"/>
                  <a:pt x="80" y="3"/>
                  <a:pt x="80" y="3"/>
                </a:cubicBezTo>
                <a:cubicBezTo>
                  <a:pt x="77" y="0"/>
                  <a:pt x="71" y="0"/>
                  <a:pt x="68" y="3"/>
                </a:cubicBezTo>
                <a:cubicBezTo>
                  <a:pt x="26" y="47"/>
                  <a:pt x="26" y="47"/>
                  <a:pt x="26" y="47"/>
                </a:cubicBezTo>
                <a:cubicBezTo>
                  <a:pt x="25" y="48"/>
                  <a:pt x="24" y="51"/>
                  <a:pt x="24" y="53"/>
                </a:cubicBezTo>
                <a:cubicBezTo>
                  <a:pt x="24" y="57"/>
                  <a:pt x="28" y="61"/>
                  <a:pt x="32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14" y="91"/>
                  <a:pt x="14" y="91"/>
                  <a:pt x="14" y="91"/>
                </a:cubicBezTo>
                <a:cubicBezTo>
                  <a:pt x="13" y="93"/>
                  <a:pt x="12" y="95"/>
                  <a:pt x="12" y="97"/>
                </a:cubicBezTo>
                <a:cubicBezTo>
                  <a:pt x="12" y="101"/>
                  <a:pt x="16" y="105"/>
                  <a:pt x="20" y="105"/>
                </a:cubicBezTo>
                <a:cubicBezTo>
                  <a:pt x="32" y="105"/>
                  <a:pt x="32" y="105"/>
                  <a:pt x="32" y="105"/>
                </a:cubicBezTo>
                <a:cubicBezTo>
                  <a:pt x="2" y="135"/>
                  <a:pt x="2" y="135"/>
                  <a:pt x="2" y="135"/>
                </a:cubicBezTo>
                <a:cubicBezTo>
                  <a:pt x="1" y="137"/>
                  <a:pt x="0" y="139"/>
                  <a:pt x="0" y="141"/>
                </a:cubicBezTo>
                <a:cubicBezTo>
                  <a:pt x="0" y="145"/>
                  <a:pt x="4" y="149"/>
                  <a:pt x="8" y="149"/>
                </a:cubicBezTo>
                <a:cubicBezTo>
                  <a:pt x="60" y="149"/>
                  <a:pt x="60" y="149"/>
                  <a:pt x="60" y="149"/>
                </a:cubicBezTo>
                <a:cubicBezTo>
                  <a:pt x="60" y="165"/>
                  <a:pt x="60" y="165"/>
                  <a:pt x="60" y="165"/>
                </a:cubicBezTo>
                <a:cubicBezTo>
                  <a:pt x="60" y="169"/>
                  <a:pt x="56" y="173"/>
                  <a:pt x="52" y="173"/>
                </a:cubicBezTo>
                <a:cubicBezTo>
                  <a:pt x="10" y="173"/>
                  <a:pt x="10" y="173"/>
                  <a:pt x="10" y="173"/>
                </a:cubicBezTo>
                <a:cubicBezTo>
                  <a:pt x="4" y="173"/>
                  <a:pt x="0" y="177"/>
                  <a:pt x="0" y="183"/>
                </a:cubicBezTo>
                <a:cubicBezTo>
                  <a:pt x="0" y="189"/>
                  <a:pt x="4" y="193"/>
                  <a:pt x="10" y="193"/>
                </a:cubicBezTo>
                <a:cubicBezTo>
                  <a:pt x="182" y="193"/>
                  <a:pt x="182" y="193"/>
                  <a:pt x="182" y="193"/>
                </a:cubicBezTo>
                <a:cubicBezTo>
                  <a:pt x="188" y="193"/>
                  <a:pt x="192" y="189"/>
                  <a:pt x="192" y="183"/>
                </a:cubicBezTo>
                <a:cubicBezTo>
                  <a:pt x="192" y="177"/>
                  <a:pt x="188" y="173"/>
                  <a:pt x="182" y="173"/>
                </a:cubicBezTo>
                <a:cubicBezTo>
                  <a:pt x="100" y="173"/>
                  <a:pt x="100" y="173"/>
                  <a:pt x="100" y="173"/>
                </a:cubicBezTo>
                <a:cubicBezTo>
                  <a:pt x="96" y="173"/>
                  <a:pt x="92" y="169"/>
                  <a:pt x="92" y="165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Freeform 26">
            <a:extLst>
              <a:ext uri="{FF2B5EF4-FFF2-40B4-BE49-F238E27FC236}">
                <a16:creationId xmlns:a16="http://schemas.microsoft.com/office/drawing/2014/main" id="{1828AF48-C68C-4F2D-93D4-6D874C1D80D9}"/>
              </a:ext>
            </a:extLst>
          </p:cNvPr>
          <p:cNvSpPr>
            <a:spLocks noEditPoints="1"/>
          </p:cNvSpPr>
          <p:nvPr/>
        </p:nvSpPr>
        <p:spPr bwMode="auto">
          <a:xfrm>
            <a:off x="10522744" y="3280568"/>
            <a:ext cx="312738" cy="312737"/>
          </a:xfrm>
          <a:custGeom>
            <a:avLst/>
            <a:gdLst>
              <a:gd name="T0" fmla="*/ 192 w 192"/>
              <a:gd name="T1" fmla="*/ 72 h 192"/>
              <a:gd name="T2" fmla="*/ 184 w 192"/>
              <a:gd name="T3" fmla="*/ 64 h 192"/>
              <a:gd name="T4" fmla="*/ 178 w 192"/>
              <a:gd name="T5" fmla="*/ 66 h 192"/>
              <a:gd name="T6" fmla="*/ 144 w 192"/>
              <a:gd name="T7" fmla="*/ 96 h 192"/>
              <a:gd name="T8" fmla="*/ 144 w 192"/>
              <a:gd name="T9" fmla="*/ 72 h 192"/>
              <a:gd name="T10" fmla="*/ 136 w 192"/>
              <a:gd name="T11" fmla="*/ 64 h 192"/>
              <a:gd name="T12" fmla="*/ 130 w 192"/>
              <a:gd name="T13" fmla="*/ 66 h 192"/>
              <a:gd name="T14" fmla="*/ 96 w 192"/>
              <a:gd name="T15" fmla="*/ 96 h 192"/>
              <a:gd name="T16" fmla="*/ 96 w 192"/>
              <a:gd name="T17" fmla="*/ 72 h 192"/>
              <a:gd name="T18" fmla="*/ 88 w 192"/>
              <a:gd name="T19" fmla="*/ 64 h 192"/>
              <a:gd name="T20" fmla="*/ 82 w 192"/>
              <a:gd name="T21" fmla="*/ 66 h 192"/>
              <a:gd name="T22" fmla="*/ 48 w 192"/>
              <a:gd name="T23" fmla="*/ 96 h 192"/>
              <a:gd name="T24" fmla="*/ 40 w 192"/>
              <a:gd name="T25" fmla="*/ 9 h 192"/>
              <a:gd name="T26" fmla="*/ 31 w 192"/>
              <a:gd name="T27" fmla="*/ 0 h 192"/>
              <a:gd name="T28" fmla="*/ 17 w 192"/>
              <a:gd name="T29" fmla="*/ 0 h 192"/>
              <a:gd name="T30" fmla="*/ 8 w 192"/>
              <a:gd name="T31" fmla="*/ 9 h 192"/>
              <a:gd name="T32" fmla="*/ 0 w 192"/>
              <a:gd name="T33" fmla="*/ 176 h 192"/>
              <a:gd name="T34" fmla="*/ 16 w 192"/>
              <a:gd name="T35" fmla="*/ 192 h 192"/>
              <a:gd name="T36" fmla="*/ 176 w 192"/>
              <a:gd name="T37" fmla="*/ 192 h 192"/>
              <a:gd name="T38" fmla="*/ 192 w 192"/>
              <a:gd name="T39" fmla="*/ 176 h 192"/>
              <a:gd name="T40" fmla="*/ 192 w 192"/>
              <a:gd name="T41" fmla="*/ 72 h 192"/>
              <a:gd name="T42" fmla="*/ 76 w 192"/>
              <a:gd name="T43" fmla="*/ 123 h 192"/>
              <a:gd name="T44" fmla="*/ 76 w 192"/>
              <a:gd name="T45" fmla="*/ 133 h 192"/>
              <a:gd name="T46" fmla="*/ 69 w 192"/>
              <a:gd name="T47" fmla="*/ 140 h 192"/>
              <a:gd name="T48" fmla="*/ 59 w 192"/>
              <a:gd name="T49" fmla="*/ 140 h 192"/>
              <a:gd name="T50" fmla="*/ 52 w 192"/>
              <a:gd name="T51" fmla="*/ 133 h 192"/>
              <a:gd name="T52" fmla="*/ 52 w 192"/>
              <a:gd name="T53" fmla="*/ 123 h 192"/>
              <a:gd name="T54" fmla="*/ 59 w 192"/>
              <a:gd name="T55" fmla="*/ 116 h 192"/>
              <a:gd name="T56" fmla="*/ 69 w 192"/>
              <a:gd name="T57" fmla="*/ 116 h 192"/>
              <a:gd name="T58" fmla="*/ 76 w 192"/>
              <a:gd name="T59" fmla="*/ 123 h 192"/>
              <a:gd name="T60" fmla="*/ 124 w 192"/>
              <a:gd name="T61" fmla="*/ 123 h 192"/>
              <a:gd name="T62" fmla="*/ 124 w 192"/>
              <a:gd name="T63" fmla="*/ 133 h 192"/>
              <a:gd name="T64" fmla="*/ 117 w 192"/>
              <a:gd name="T65" fmla="*/ 140 h 192"/>
              <a:gd name="T66" fmla="*/ 107 w 192"/>
              <a:gd name="T67" fmla="*/ 140 h 192"/>
              <a:gd name="T68" fmla="*/ 100 w 192"/>
              <a:gd name="T69" fmla="*/ 133 h 192"/>
              <a:gd name="T70" fmla="*/ 100 w 192"/>
              <a:gd name="T71" fmla="*/ 123 h 192"/>
              <a:gd name="T72" fmla="*/ 107 w 192"/>
              <a:gd name="T73" fmla="*/ 116 h 192"/>
              <a:gd name="T74" fmla="*/ 117 w 192"/>
              <a:gd name="T75" fmla="*/ 116 h 192"/>
              <a:gd name="T76" fmla="*/ 124 w 192"/>
              <a:gd name="T77" fmla="*/ 123 h 192"/>
              <a:gd name="T78" fmla="*/ 172 w 192"/>
              <a:gd name="T79" fmla="*/ 123 h 192"/>
              <a:gd name="T80" fmla="*/ 172 w 192"/>
              <a:gd name="T81" fmla="*/ 133 h 192"/>
              <a:gd name="T82" fmla="*/ 165 w 192"/>
              <a:gd name="T83" fmla="*/ 140 h 192"/>
              <a:gd name="T84" fmla="*/ 155 w 192"/>
              <a:gd name="T85" fmla="*/ 140 h 192"/>
              <a:gd name="T86" fmla="*/ 148 w 192"/>
              <a:gd name="T87" fmla="*/ 133 h 192"/>
              <a:gd name="T88" fmla="*/ 148 w 192"/>
              <a:gd name="T89" fmla="*/ 123 h 192"/>
              <a:gd name="T90" fmla="*/ 155 w 192"/>
              <a:gd name="T91" fmla="*/ 116 h 192"/>
              <a:gd name="T92" fmla="*/ 165 w 192"/>
              <a:gd name="T93" fmla="*/ 116 h 192"/>
              <a:gd name="T94" fmla="*/ 172 w 192"/>
              <a:gd name="T95" fmla="*/ 12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2" h="192">
                <a:moveTo>
                  <a:pt x="192" y="72"/>
                </a:moveTo>
                <a:cubicBezTo>
                  <a:pt x="192" y="68"/>
                  <a:pt x="188" y="64"/>
                  <a:pt x="184" y="64"/>
                </a:cubicBezTo>
                <a:cubicBezTo>
                  <a:pt x="182" y="64"/>
                  <a:pt x="180" y="65"/>
                  <a:pt x="178" y="6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68"/>
                  <a:pt x="140" y="64"/>
                  <a:pt x="136" y="64"/>
                </a:cubicBezTo>
                <a:cubicBezTo>
                  <a:pt x="134" y="64"/>
                  <a:pt x="132" y="65"/>
                  <a:pt x="130" y="66"/>
                </a:cubicBezTo>
                <a:cubicBezTo>
                  <a:pt x="96" y="96"/>
                  <a:pt x="96" y="96"/>
                  <a:pt x="96" y="96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68"/>
                  <a:pt x="92" y="64"/>
                  <a:pt x="88" y="64"/>
                </a:cubicBezTo>
                <a:cubicBezTo>
                  <a:pt x="86" y="64"/>
                  <a:pt x="84" y="65"/>
                  <a:pt x="82" y="66"/>
                </a:cubicBezTo>
                <a:cubicBezTo>
                  <a:pt x="48" y="96"/>
                  <a:pt x="48" y="96"/>
                  <a:pt x="48" y="96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4"/>
                  <a:pt x="36" y="0"/>
                  <a:pt x="3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0"/>
                  <a:pt x="8" y="4"/>
                  <a:pt x="8" y="9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85" y="192"/>
                  <a:pt x="192" y="185"/>
                  <a:pt x="192" y="176"/>
                </a:cubicBezTo>
                <a:lnTo>
                  <a:pt x="192" y="72"/>
                </a:lnTo>
                <a:close/>
                <a:moveTo>
                  <a:pt x="76" y="123"/>
                </a:moveTo>
                <a:cubicBezTo>
                  <a:pt x="76" y="133"/>
                  <a:pt x="76" y="133"/>
                  <a:pt x="76" y="133"/>
                </a:cubicBezTo>
                <a:cubicBezTo>
                  <a:pt x="76" y="137"/>
                  <a:pt x="73" y="140"/>
                  <a:pt x="69" y="140"/>
                </a:cubicBezTo>
                <a:cubicBezTo>
                  <a:pt x="59" y="140"/>
                  <a:pt x="59" y="140"/>
                  <a:pt x="59" y="140"/>
                </a:cubicBezTo>
                <a:cubicBezTo>
                  <a:pt x="55" y="140"/>
                  <a:pt x="52" y="137"/>
                  <a:pt x="52" y="13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19"/>
                  <a:pt x="55" y="116"/>
                  <a:pt x="59" y="116"/>
                </a:cubicBezTo>
                <a:cubicBezTo>
                  <a:pt x="69" y="116"/>
                  <a:pt x="69" y="116"/>
                  <a:pt x="69" y="116"/>
                </a:cubicBezTo>
                <a:cubicBezTo>
                  <a:pt x="73" y="116"/>
                  <a:pt x="76" y="119"/>
                  <a:pt x="76" y="123"/>
                </a:cubicBezTo>
                <a:close/>
                <a:moveTo>
                  <a:pt x="124" y="123"/>
                </a:moveTo>
                <a:cubicBezTo>
                  <a:pt x="124" y="133"/>
                  <a:pt x="124" y="133"/>
                  <a:pt x="124" y="133"/>
                </a:cubicBezTo>
                <a:cubicBezTo>
                  <a:pt x="124" y="137"/>
                  <a:pt x="121" y="140"/>
                  <a:pt x="117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03" y="140"/>
                  <a:pt x="100" y="137"/>
                  <a:pt x="100" y="13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0" y="119"/>
                  <a:pt x="103" y="116"/>
                  <a:pt x="107" y="11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21" y="116"/>
                  <a:pt x="124" y="119"/>
                  <a:pt x="124" y="123"/>
                </a:cubicBezTo>
                <a:close/>
                <a:moveTo>
                  <a:pt x="172" y="123"/>
                </a:moveTo>
                <a:cubicBezTo>
                  <a:pt x="172" y="133"/>
                  <a:pt x="172" y="133"/>
                  <a:pt x="172" y="133"/>
                </a:cubicBezTo>
                <a:cubicBezTo>
                  <a:pt x="172" y="137"/>
                  <a:pt x="169" y="140"/>
                  <a:pt x="165" y="140"/>
                </a:cubicBezTo>
                <a:cubicBezTo>
                  <a:pt x="155" y="140"/>
                  <a:pt x="155" y="140"/>
                  <a:pt x="155" y="140"/>
                </a:cubicBezTo>
                <a:cubicBezTo>
                  <a:pt x="151" y="140"/>
                  <a:pt x="148" y="137"/>
                  <a:pt x="148" y="13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19"/>
                  <a:pt x="151" y="116"/>
                  <a:pt x="155" y="116"/>
                </a:cubicBezTo>
                <a:cubicBezTo>
                  <a:pt x="165" y="116"/>
                  <a:pt x="165" y="116"/>
                  <a:pt x="165" y="116"/>
                </a:cubicBezTo>
                <a:cubicBezTo>
                  <a:pt x="169" y="116"/>
                  <a:pt x="172" y="119"/>
                  <a:pt x="172" y="123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Freeform 27">
            <a:extLst>
              <a:ext uri="{FF2B5EF4-FFF2-40B4-BE49-F238E27FC236}">
                <a16:creationId xmlns:a16="http://schemas.microsoft.com/office/drawing/2014/main" id="{E4FF574B-B028-4C2B-A2FE-B162BB8171AD}"/>
              </a:ext>
            </a:extLst>
          </p:cNvPr>
          <p:cNvSpPr>
            <a:spLocks noEditPoints="1"/>
          </p:cNvSpPr>
          <p:nvPr/>
        </p:nvSpPr>
        <p:spPr bwMode="auto">
          <a:xfrm>
            <a:off x="9819482" y="3278981"/>
            <a:ext cx="312738" cy="314325"/>
          </a:xfrm>
          <a:custGeom>
            <a:avLst/>
            <a:gdLst>
              <a:gd name="T0" fmla="*/ 128 w 192"/>
              <a:gd name="T1" fmla="*/ 173 h 193"/>
              <a:gd name="T2" fmla="*/ 128 w 192"/>
              <a:gd name="T3" fmla="*/ 85 h 193"/>
              <a:gd name="T4" fmla="*/ 134 w 192"/>
              <a:gd name="T5" fmla="*/ 85 h 193"/>
              <a:gd name="T6" fmla="*/ 140 w 192"/>
              <a:gd name="T7" fmla="*/ 91 h 193"/>
              <a:gd name="T8" fmla="*/ 140 w 192"/>
              <a:gd name="T9" fmla="*/ 147 h 193"/>
              <a:gd name="T10" fmla="*/ 166 w 192"/>
              <a:gd name="T11" fmla="*/ 173 h 193"/>
              <a:gd name="T12" fmla="*/ 192 w 192"/>
              <a:gd name="T13" fmla="*/ 147 h 193"/>
              <a:gd name="T14" fmla="*/ 192 w 192"/>
              <a:gd name="T15" fmla="*/ 39 h 193"/>
              <a:gd name="T16" fmla="*/ 186 w 192"/>
              <a:gd name="T17" fmla="*/ 25 h 193"/>
              <a:gd name="T18" fmla="*/ 165 w 192"/>
              <a:gd name="T19" fmla="*/ 4 h 193"/>
              <a:gd name="T20" fmla="*/ 151 w 192"/>
              <a:gd name="T21" fmla="*/ 4 h 193"/>
              <a:gd name="T22" fmla="*/ 151 w 192"/>
              <a:gd name="T23" fmla="*/ 18 h 193"/>
              <a:gd name="T24" fmla="*/ 165 w 192"/>
              <a:gd name="T25" fmla="*/ 32 h 193"/>
              <a:gd name="T26" fmla="*/ 154 w 192"/>
              <a:gd name="T27" fmla="*/ 42 h 193"/>
              <a:gd name="T28" fmla="*/ 154 w 192"/>
              <a:gd name="T29" fmla="*/ 54 h 193"/>
              <a:gd name="T30" fmla="*/ 161 w 192"/>
              <a:gd name="T31" fmla="*/ 57 h 193"/>
              <a:gd name="T32" fmla="*/ 172 w 192"/>
              <a:gd name="T33" fmla="*/ 57 h 193"/>
              <a:gd name="T34" fmla="*/ 172 w 192"/>
              <a:gd name="T35" fmla="*/ 147 h 193"/>
              <a:gd name="T36" fmla="*/ 166 w 192"/>
              <a:gd name="T37" fmla="*/ 153 h 193"/>
              <a:gd name="T38" fmla="*/ 160 w 192"/>
              <a:gd name="T39" fmla="*/ 147 h 193"/>
              <a:gd name="T40" fmla="*/ 160 w 192"/>
              <a:gd name="T41" fmla="*/ 91 h 193"/>
              <a:gd name="T42" fmla="*/ 134 w 192"/>
              <a:gd name="T43" fmla="*/ 65 h 193"/>
              <a:gd name="T44" fmla="*/ 128 w 192"/>
              <a:gd name="T45" fmla="*/ 65 h 193"/>
              <a:gd name="T46" fmla="*/ 128 w 192"/>
              <a:gd name="T47" fmla="*/ 17 h 193"/>
              <a:gd name="T48" fmla="*/ 112 w 192"/>
              <a:gd name="T49" fmla="*/ 1 h 193"/>
              <a:gd name="T50" fmla="*/ 28 w 192"/>
              <a:gd name="T51" fmla="*/ 1 h 193"/>
              <a:gd name="T52" fmla="*/ 12 w 192"/>
              <a:gd name="T53" fmla="*/ 17 h 193"/>
              <a:gd name="T54" fmla="*/ 12 w 192"/>
              <a:gd name="T55" fmla="*/ 173 h 193"/>
              <a:gd name="T56" fmla="*/ 10 w 192"/>
              <a:gd name="T57" fmla="*/ 173 h 193"/>
              <a:gd name="T58" fmla="*/ 0 w 192"/>
              <a:gd name="T59" fmla="*/ 183 h 193"/>
              <a:gd name="T60" fmla="*/ 10 w 192"/>
              <a:gd name="T61" fmla="*/ 193 h 193"/>
              <a:gd name="T62" fmla="*/ 130 w 192"/>
              <a:gd name="T63" fmla="*/ 193 h 193"/>
              <a:gd name="T64" fmla="*/ 140 w 192"/>
              <a:gd name="T65" fmla="*/ 183 h 193"/>
              <a:gd name="T66" fmla="*/ 130 w 192"/>
              <a:gd name="T67" fmla="*/ 173 h 193"/>
              <a:gd name="T68" fmla="*/ 128 w 192"/>
              <a:gd name="T69" fmla="*/ 173 h 193"/>
              <a:gd name="T70" fmla="*/ 41 w 192"/>
              <a:gd name="T71" fmla="*/ 21 h 193"/>
              <a:gd name="T72" fmla="*/ 99 w 192"/>
              <a:gd name="T73" fmla="*/ 21 h 193"/>
              <a:gd name="T74" fmla="*/ 108 w 192"/>
              <a:gd name="T75" fmla="*/ 30 h 193"/>
              <a:gd name="T76" fmla="*/ 108 w 192"/>
              <a:gd name="T77" fmla="*/ 72 h 193"/>
              <a:gd name="T78" fmla="*/ 99 w 192"/>
              <a:gd name="T79" fmla="*/ 81 h 193"/>
              <a:gd name="T80" fmla="*/ 41 w 192"/>
              <a:gd name="T81" fmla="*/ 81 h 193"/>
              <a:gd name="T82" fmla="*/ 32 w 192"/>
              <a:gd name="T83" fmla="*/ 72 h 193"/>
              <a:gd name="T84" fmla="*/ 32 w 192"/>
              <a:gd name="T85" fmla="*/ 30 h 193"/>
              <a:gd name="T86" fmla="*/ 41 w 192"/>
              <a:gd name="T87" fmla="*/ 2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2" h="193">
                <a:moveTo>
                  <a:pt x="128" y="173"/>
                </a:moveTo>
                <a:cubicBezTo>
                  <a:pt x="128" y="85"/>
                  <a:pt x="128" y="85"/>
                  <a:pt x="128" y="85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7" y="85"/>
                  <a:pt x="140" y="88"/>
                  <a:pt x="140" y="91"/>
                </a:cubicBezTo>
                <a:cubicBezTo>
                  <a:pt x="140" y="147"/>
                  <a:pt x="140" y="147"/>
                  <a:pt x="140" y="147"/>
                </a:cubicBezTo>
                <a:cubicBezTo>
                  <a:pt x="140" y="161"/>
                  <a:pt x="152" y="173"/>
                  <a:pt x="166" y="173"/>
                </a:cubicBezTo>
                <a:cubicBezTo>
                  <a:pt x="180" y="173"/>
                  <a:pt x="192" y="161"/>
                  <a:pt x="192" y="147"/>
                </a:cubicBezTo>
                <a:cubicBezTo>
                  <a:pt x="192" y="39"/>
                  <a:pt x="192" y="39"/>
                  <a:pt x="192" y="39"/>
                </a:cubicBezTo>
                <a:cubicBezTo>
                  <a:pt x="192" y="34"/>
                  <a:pt x="190" y="29"/>
                  <a:pt x="186" y="25"/>
                </a:cubicBezTo>
                <a:cubicBezTo>
                  <a:pt x="165" y="4"/>
                  <a:pt x="165" y="4"/>
                  <a:pt x="165" y="4"/>
                </a:cubicBezTo>
                <a:cubicBezTo>
                  <a:pt x="161" y="0"/>
                  <a:pt x="155" y="0"/>
                  <a:pt x="151" y="4"/>
                </a:cubicBezTo>
                <a:cubicBezTo>
                  <a:pt x="147" y="8"/>
                  <a:pt x="147" y="14"/>
                  <a:pt x="151" y="18"/>
                </a:cubicBezTo>
                <a:cubicBezTo>
                  <a:pt x="165" y="32"/>
                  <a:pt x="165" y="32"/>
                  <a:pt x="165" y="3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1" y="46"/>
                  <a:pt x="151" y="51"/>
                  <a:pt x="154" y="54"/>
                </a:cubicBezTo>
                <a:cubicBezTo>
                  <a:pt x="156" y="56"/>
                  <a:pt x="158" y="57"/>
                  <a:pt x="161" y="57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2" y="147"/>
                  <a:pt x="172" y="147"/>
                  <a:pt x="172" y="147"/>
                </a:cubicBezTo>
                <a:cubicBezTo>
                  <a:pt x="172" y="150"/>
                  <a:pt x="169" y="153"/>
                  <a:pt x="166" y="153"/>
                </a:cubicBezTo>
                <a:cubicBezTo>
                  <a:pt x="163" y="153"/>
                  <a:pt x="160" y="150"/>
                  <a:pt x="160" y="147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77"/>
                  <a:pt x="148" y="65"/>
                  <a:pt x="134" y="6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8"/>
                  <a:pt x="121" y="1"/>
                  <a:pt x="112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19" y="1"/>
                  <a:pt x="12" y="8"/>
                  <a:pt x="12" y="17"/>
                </a:cubicBezTo>
                <a:cubicBezTo>
                  <a:pt x="12" y="173"/>
                  <a:pt x="12" y="173"/>
                  <a:pt x="12" y="173"/>
                </a:cubicBezTo>
                <a:cubicBezTo>
                  <a:pt x="10" y="173"/>
                  <a:pt x="10" y="173"/>
                  <a:pt x="10" y="173"/>
                </a:cubicBezTo>
                <a:cubicBezTo>
                  <a:pt x="4" y="173"/>
                  <a:pt x="0" y="177"/>
                  <a:pt x="0" y="183"/>
                </a:cubicBezTo>
                <a:cubicBezTo>
                  <a:pt x="0" y="189"/>
                  <a:pt x="4" y="193"/>
                  <a:pt x="10" y="193"/>
                </a:cubicBezTo>
                <a:cubicBezTo>
                  <a:pt x="130" y="193"/>
                  <a:pt x="130" y="193"/>
                  <a:pt x="130" y="193"/>
                </a:cubicBezTo>
                <a:cubicBezTo>
                  <a:pt x="136" y="193"/>
                  <a:pt x="140" y="189"/>
                  <a:pt x="140" y="183"/>
                </a:cubicBezTo>
                <a:cubicBezTo>
                  <a:pt x="140" y="177"/>
                  <a:pt x="136" y="173"/>
                  <a:pt x="130" y="173"/>
                </a:cubicBezTo>
                <a:lnTo>
                  <a:pt x="128" y="173"/>
                </a:lnTo>
                <a:close/>
                <a:moveTo>
                  <a:pt x="41" y="21"/>
                </a:moveTo>
                <a:cubicBezTo>
                  <a:pt x="99" y="21"/>
                  <a:pt x="99" y="21"/>
                  <a:pt x="99" y="21"/>
                </a:cubicBezTo>
                <a:cubicBezTo>
                  <a:pt x="104" y="21"/>
                  <a:pt x="108" y="25"/>
                  <a:pt x="108" y="30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8" y="77"/>
                  <a:pt x="104" y="81"/>
                  <a:pt x="99" y="81"/>
                </a:cubicBezTo>
                <a:cubicBezTo>
                  <a:pt x="41" y="81"/>
                  <a:pt x="41" y="81"/>
                  <a:pt x="41" y="81"/>
                </a:cubicBezTo>
                <a:cubicBezTo>
                  <a:pt x="36" y="81"/>
                  <a:pt x="32" y="77"/>
                  <a:pt x="32" y="72"/>
                </a:cubicBezTo>
                <a:cubicBezTo>
                  <a:pt x="32" y="30"/>
                  <a:pt x="32" y="30"/>
                  <a:pt x="32" y="30"/>
                </a:cubicBezTo>
                <a:cubicBezTo>
                  <a:pt x="32" y="25"/>
                  <a:pt x="36" y="21"/>
                  <a:pt x="41" y="2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Freeform 28">
            <a:extLst>
              <a:ext uri="{FF2B5EF4-FFF2-40B4-BE49-F238E27FC236}">
                <a16:creationId xmlns:a16="http://schemas.microsoft.com/office/drawing/2014/main" id="{54D311E7-BA19-4C46-8CBA-254F44FC3F77}"/>
              </a:ext>
            </a:extLst>
          </p:cNvPr>
          <p:cNvSpPr>
            <a:spLocks noEditPoints="1"/>
          </p:cNvSpPr>
          <p:nvPr/>
        </p:nvSpPr>
        <p:spPr bwMode="auto">
          <a:xfrm>
            <a:off x="9116219" y="3307556"/>
            <a:ext cx="312738" cy="254000"/>
          </a:xfrm>
          <a:custGeom>
            <a:avLst/>
            <a:gdLst>
              <a:gd name="T0" fmla="*/ 112 w 192"/>
              <a:gd name="T1" fmla="*/ 0 h 156"/>
              <a:gd name="T2" fmla="*/ 100 w 192"/>
              <a:gd name="T3" fmla="*/ 0 h 156"/>
              <a:gd name="T4" fmla="*/ 40 w 192"/>
              <a:gd name="T5" fmla="*/ 55 h 156"/>
              <a:gd name="T6" fmla="*/ 8 w 192"/>
              <a:gd name="T7" fmla="*/ 108 h 156"/>
              <a:gd name="T8" fmla="*/ 8 w 192"/>
              <a:gd name="T9" fmla="*/ 108 h 156"/>
              <a:gd name="T10" fmla="*/ 0 w 192"/>
              <a:gd name="T11" fmla="*/ 118 h 156"/>
              <a:gd name="T12" fmla="*/ 10 w 192"/>
              <a:gd name="T13" fmla="*/ 128 h 156"/>
              <a:gd name="T14" fmla="*/ 24 w 192"/>
              <a:gd name="T15" fmla="*/ 128 h 156"/>
              <a:gd name="T16" fmla="*/ 54 w 192"/>
              <a:gd name="T17" fmla="*/ 156 h 156"/>
              <a:gd name="T18" fmla="*/ 84 w 192"/>
              <a:gd name="T19" fmla="*/ 128 h 156"/>
              <a:gd name="T20" fmla="*/ 112 w 192"/>
              <a:gd name="T21" fmla="*/ 128 h 156"/>
              <a:gd name="T22" fmla="*/ 142 w 192"/>
              <a:gd name="T23" fmla="*/ 156 h 156"/>
              <a:gd name="T24" fmla="*/ 172 w 192"/>
              <a:gd name="T25" fmla="*/ 126 h 156"/>
              <a:gd name="T26" fmla="*/ 172 w 192"/>
              <a:gd name="T27" fmla="*/ 123 h 156"/>
              <a:gd name="T28" fmla="*/ 192 w 192"/>
              <a:gd name="T29" fmla="*/ 88 h 156"/>
              <a:gd name="T30" fmla="*/ 192 w 192"/>
              <a:gd name="T31" fmla="*/ 61 h 156"/>
              <a:gd name="T32" fmla="*/ 183 w 192"/>
              <a:gd name="T33" fmla="*/ 52 h 156"/>
              <a:gd name="T34" fmla="*/ 171 w 192"/>
              <a:gd name="T35" fmla="*/ 52 h 156"/>
              <a:gd name="T36" fmla="*/ 112 w 192"/>
              <a:gd name="T37" fmla="*/ 0 h 156"/>
              <a:gd name="T38" fmla="*/ 96 w 192"/>
              <a:gd name="T39" fmla="*/ 20 h 156"/>
              <a:gd name="T40" fmla="*/ 96 w 192"/>
              <a:gd name="T41" fmla="*/ 60 h 156"/>
              <a:gd name="T42" fmla="*/ 60 w 192"/>
              <a:gd name="T43" fmla="*/ 60 h 156"/>
              <a:gd name="T44" fmla="*/ 96 w 192"/>
              <a:gd name="T45" fmla="*/ 20 h 156"/>
              <a:gd name="T46" fmla="*/ 116 w 192"/>
              <a:gd name="T47" fmla="*/ 60 h 156"/>
              <a:gd name="T48" fmla="*/ 116 w 192"/>
              <a:gd name="T49" fmla="*/ 20 h 156"/>
              <a:gd name="T50" fmla="*/ 152 w 192"/>
              <a:gd name="T51" fmla="*/ 60 h 156"/>
              <a:gd name="T52" fmla="*/ 116 w 192"/>
              <a:gd name="T53" fmla="*/ 60 h 156"/>
              <a:gd name="T54" fmla="*/ 64 w 192"/>
              <a:gd name="T55" fmla="*/ 126 h 156"/>
              <a:gd name="T56" fmla="*/ 54 w 192"/>
              <a:gd name="T57" fmla="*/ 136 h 156"/>
              <a:gd name="T58" fmla="*/ 44 w 192"/>
              <a:gd name="T59" fmla="*/ 126 h 156"/>
              <a:gd name="T60" fmla="*/ 54 w 192"/>
              <a:gd name="T61" fmla="*/ 116 h 156"/>
              <a:gd name="T62" fmla="*/ 64 w 192"/>
              <a:gd name="T63" fmla="*/ 126 h 156"/>
              <a:gd name="T64" fmla="*/ 152 w 192"/>
              <a:gd name="T65" fmla="*/ 126 h 156"/>
              <a:gd name="T66" fmla="*/ 142 w 192"/>
              <a:gd name="T67" fmla="*/ 136 h 156"/>
              <a:gd name="T68" fmla="*/ 132 w 192"/>
              <a:gd name="T69" fmla="*/ 126 h 156"/>
              <a:gd name="T70" fmla="*/ 142 w 192"/>
              <a:gd name="T71" fmla="*/ 116 h 156"/>
              <a:gd name="T72" fmla="*/ 152 w 192"/>
              <a:gd name="T73" fmla="*/ 12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56">
                <a:moveTo>
                  <a:pt x="112" y="0"/>
                </a:moveTo>
                <a:cubicBezTo>
                  <a:pt x="100" y="0"/>
                  <a:pt x="100" y="0"/>
                  <a:pt x="100" y="0"/>
                </a:cubicBezTo>
                <a:cubicBezTo>
                  <a:pt x="69" y="0"/>
                  <a:pt x="43" y="24"/>
                  <a:pt x="40" y="55"/>
                </a:cubicBezTo>
                <a:cubicBezTo>
                  <a:pt x="21" y="65"/>
                  <a:pt x="8" y="85"/>
                  <a:pt x="8" y="108"/>
                </a:cubicBezTo>
                <a:cubicBezTo>
                  <a:pt x="8" y="108"/>
                  <a:pt x="8" y="108"/>
                  <a:pt x="8" y="108"/>
                </a:cubicBezTo>
                <a:cubicBezTo>
                  <a:pt x="3" y="109"/>
                  <a:pt x="0" y="113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44"/>
                  <a:pt x="38" y="156"/>
                  <a:pt x="54" y="156"/>
                </a:cubicBezTo>
                <a:cubicBezTo>
                  <a:pt x="70" y="156"/>
                  <a:pt x="83" y="144"/>
                  <a:pt x="84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3" y="144"/>
                  <a:pt x="126" y="156"/>
                  <a:pt x="142" y="156"/>
                </a:cubicBezTo>
                <a:cubicBezTo>
                  <a:pt x="159" y="156"/>
                  <a:pt x="172" y="143"/>
                  <a:pt x="172" y="126"/>
                </a:cubicBezTo>
                <a:cubicBezTo>
                  <a:pt x="172" y="125"/>
                  <a:pt x="172" y="124"/>
                  <a:pt x="172" y="123"/>
                </a:cubicBezTo>
                <a:cubicBezTo>
                  <a:pt x="184" y="116"/>
                  <a:pt x="192" y="103"/>
                  <a:pt x="192" y="88"/>
                </a:cubicBezTo>
                <a:cubicBezTo>
                  <a:pt x="192" y="61"/>
                  <a:pt x="192" y="61"/>
                  <a:pt x="192" y="61"/>
                </a:cubicBezTo>
                <a:cubicBezTo>
                  <a:pt x="192" y="56"/>
                  <a:pt x="188" y="52"/>
                  <a:pt x="183" y="52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68" y="23"/>
                  <a:pt x="142" y="0"/>
                  <a:pt x="112" y="0"/>
                </a:cubicBezTo>
                <a:close/>
                <a:moveTo>
                  <a:pt x="96" y="20"/>
                </a:moveTo>
                <a:cubicBezTo>
                  <a:pt x="96" y="60"/>
                  <a:pt x="96" y="60"/>
                  <a:pt x="9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39"/>
                  <a:pt x="76" y="22"/>
                  <a:pt x="96" y="20"/>
                </a:cubicBezTo>
                <a:close/>
                <a:moveTo>
                  <a:pt x="116" y="60"/>
                </a:moveTo>
                <a:cubicBezTo>
                  <a:pt x="116" y="20"/>
                  <a:pt x="116" y="20"/>
                  <a:pt x="116" y="20"/>
                </a:cubicBezTo>
                <a:cubicBezTo>
                  <a:pt x="136" y="22"/>
                  <a:pt x="152" y="39"/>
                  <a:pt x="152" y="60"/>
                </a:cubicBezTo>
                <a:lnTo>
                  <a:pt x="116" y="60"/>
                </a:lnTo>
                <a:close/>
                <a:moveTo>
                  <a:pt x="64" y="126"/>
                </a:moveTo>
                <a:cubicBezTo>
                  <a:pt x="64" y="132"/>
                  <a:pt x="60" y="136"/>
                  <a:pt x="54" y="136"/>
                </a:cubicBezTo>
                <a:cubicBezTo>
                  <a:pt x="48" y="136"/>
                  <a:pt x="44" y="132"/>
                  <a:pt x="44" y="126"/>
                </a:cubicBezTo>
                <a:cubicBezTo>
                  <a:pt x="44" y="120"/>
                  <a:pt x="48" y="116"/>
                  <a:pt x="54" y="116"/>
                </a:cubicBezTo>
                <a:cubicBezTo>
                  <a:pt x="60" y="116"/>
                  <a:pt x="64" y="120"/>
                  <a:pt x="64" y="126"/>
                </a:cubicBezTo>
                <a:close/>
                <a:moveTo>
                  <a:pt x="152" y="126"/>
                </a:moveTo>
                <a:cubicBezTo>
                  <a:pt x="152" y="132"/>
                  <a:pt x="148" y="136"/>
                  <a:pt x="142" y="136"/>
                </a:cubicBezTo>
                <a:cubicBezTo>
                  <a:pt x="136" y="136"/>
                  <a:pt x="132" y="132"/>
                  <a:pt x="132" y="126"/>
                </a:cubicBezTo>
                <a:cubicBezTo>
                  <a:pt x="132" y="120"/>
                  <a:pt x="136" y="116"/>
                  <a:pt x="142" y="116"/>
                </a:cubicBezTo>
                <a:cubicBezTo>
                  <a:pt x="148" y="116"/>
                  <a:pt x="152" y="120"/>
                  <a:pt x="152" y="12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Freeform 29">
            <a:extLst>
              <a:ext uri="{FF2B5EF4-FFF2-40B4-BE49-F238E27FC236}">
                <a16:creationId xmlns:a16="http://schemas.microsoft.com/office/drawing/2014/main" id="{E72D8B24-E2BB-47E5-B2A9-D7A91967C4BB}"/>
              </a:ext>
            </a:extLst>
          </p:cNvPr>
          <p:cNvSpPr>
            <a:spLocks noEditPoints="1"/>
          </p:cNvSpPr>
          <p:nvPr/>
        </p:nvSpPr>
        <p:spPr bwMode="auto">
          <a:xfrm>
            <a:off x="8414544" y="3307556"/>
            <a:ext cx="311150" cy="260350"/>
          </a:xfrm>
          <a:custGeom>
            <a:avLst/>
            <a:gdLst>
              <a:gd name="T0" fmla="*/ 176 w 192"/>
              <a:gd name="T1" fmla="*/ 132 h 160"/>
              <a:gd name="T2" fmla="*/ 192 w 192"/>
              <a:gd name="T3" fmla="*/ 116 h 160"/>
              <a:gd name="T4" fmla="*/ 192 w 192"/>
              <a:gd name="T5" fmla="*/ 16 h 160"/>
              <a:gd name="T6" fmla="*/ 176 w 192"/>
              <a:gd name="T7" fmla="*/ 0 h 160"/>
              <a:gd name="T8" fmla="*/ 88 w 192"/>
              <a:gd name="T9" fmla="*/ 0 h 160"/>
              <a:gd name="T10" fmla="*/ 72 w 192"/>
              <a:gd name="T11" fmla="*/ 16 h 160"/>
              <a:gd name="T12" fmla="*/ 72 w 192"/>
              <a:gd name="T13" fmla="*/ 32 h 160"/>
              <a:gd name="T14" fmla="*/ 48 w 192"/>
              <a:gd name="T15" fmla="*/ 32 h 160"/>
              <a:gd name="T16" fmla="*/ 34 w 192"/>
              <a:gd name="T17" fmla="*/ 38 h 160"/>
              <a:gd name="T18" fmla="*/ 14 w 192"/>
              <a:gd name="T19" fmla="*/ 58 h 160"/>
              <a:gd name="T20" fmla="*/ 8 w 192"/>
              <a:gd name="T21" fmla="*/ 72 h 160"/>
              <a:gd name="T22" fmla="*/ 8 w 192"/>
              <a:gd name="T23" fmla="*/ 112 h 160"/>
              <a:gd name="T24" fmla="*/ 0 w 192"/>
              <a:gd name="T25" fmla="*/ 122 h 160"/>
              <a:gd name="T26" fmla="*/ 10 w 192"/>
              <a:gd name="T27" fmla="*/ 132 h 160"/>
              <a:gd name="T28" fmla="*/ 24 w 192"/>
              <a:gd name="T29" fmla="*/ 132 h 160"/>
              <a:gd name="T30" fmla="*/ 54 w 192"/>
              <a:gd name="T31" fmla="*/ 160 h 160"/>
              <a:gd name="T32" fmla="*/ 84 w 192"/>
              <a:gd name="T33" fmla="*/ 132 h 160"/>
              <a:gd name="T34" fmla="*/ 112 w 192"/>
              <a:gd name="T35" fmla="*/ 132 h 160"/>
              <a:gd name="T36" fmla="*/ 142 w 192"/>
              <a:gd name="T37" fmla="*/ 160 h 160"/>
              <a:gd name="T38" fmla="*/ 172 w 192"/>
              <a:gd name="T39" fmla="*/ 132 h 160"/>
              <a:gd name="T40" fmla="*/ 176 w 192"/>
              <a:gd name="T41" fmla="*/ 132 h 160"/>
              <a:gd name="T42" fmla="*/ 64 w 192"/>
              <a:gd name="T43" fmla="*/ 130 h 160"/>
              <a:gd name="T44" fmla="*/ 54 w 192"/>
              <a:gd name="T45" fmla="*/ 140 h 160"/>
              <a:gd name="T46" fmla="*/ 44 w 192"/>
              <a:gd name="T47" fmla="*/ 130 h 160"/>
              <a:gd name="T48" fmla="*/ 54 w 192"/>
              <a:gd name="T49" fmla="*/ 120 h 160"/>
              <a:gd name="T50" fmla="*/ 64 w 192"/>
              <a:gd name="T51" fmla="*/ 130 h 160"/>
              <a:gd name="T52" fmla="*/ 152 w 192"/>
              <a:gd name="T53" fmla="*/ 130 h 160"/>
              <a:gd name="T54" fmla="*/ 142 w 192"/>
              <a:gd name="T55" fmla="*/ 140 h 160"/>
              <a:gd name="T56" fmla="*/ 132 w 192"/>
              <a:gd name="T57" fmla="*/ 130 h 160"/>
              <a:gd name="T58" fmla="*/ 142 w 192"/>
              <a:gd name="T59" fmla="*/ 120 h 160"/>
              <a:gd name="T60" fmla="*/ 152 w 192"/>
              <a:gd name="T61" fmla="*/ 130 h 160"/>
              <a:gd name="T62" fmla="*/ 28 w 192"/>
              <a:gd name="T63" fmla="*/ 84 h 160"/>
              <a:gd name="T64" fmla="*/ 28 w 192"/>
              <a:gd name="T65" fmla="*/ 74 h 160"/>
              <a:gd name="T66" fmla="*/ 33 w 192"/>
              <a:gd name="T67" fmla="*/ 65 h 160"/>
              <a:gd name="T68" fmla="*/ 41 w 192"/>
              <a:gd name="T69" fmla="*/ 56 h 160"/>
              <a:gd name="T70" fmla="*/ 50 w 192"/>
              <a:gd name="T71" fmla="*/ 52 h 160"/>
              <a:gd name="T72" fmla="*/ 72 w 192"/>
              <a:gd name="T73" fmla="*/ 52 h 160"/>
              <a:gd name="T74" fmla="*/ 72 w 192"/>
              <a:gd name="T75" fmla="*/ 84 h 160"/>
              <a:gd name="T76" fmla="*/ 28 w 192"/>
              <a:gd name="T77" fmla="*/ 8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2" h="160">
                <a:moveTo>
                  <a:pt x="176" y="132"/>
                </a:moveTo>
                <a:cubicBezTo>
                  <a:pt x="185" y="132"/>
                  <a:pt x="192" y="125"/>
                  <a:pt x="192" y="116"/>
                </a:cubicBezTo>
                <a:cubicBezTo>
                  <a:pt x="192" y="16"/>
                  <a:pt x="192" y="16"/>
                  <a:pt x="192" y="16"/>
                </a:cubicBezTo>
                <a:cubicBezTo>
                  <a:pt x="192" y="7"/>
                  <a:pt x="185" y="0"/>
                  <a:pt x="176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9" y="0"/>
                  <a:pt x="72" y="7"/>
                  <a:pt x="72" y="16"/>
                </a:cubicBezTo>
                <a:cubicBezTo>
                  <a:pt x="72" y="32"/>
                  <a:pt x="72" y="32"/>
                  <a:pt x="72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2" y="32"/>
                  <a:pt x="38" y="34"/>
                  <a:pt x="34" y="38"/>
                </a:cubicBezTo>
                <a:cubicBezTo>
                  <a:pt x="14" y="58"/>
                  <a:pt x="14" y="58"/>
                  <a:pt x="14" y="58"/>
                </a:cubicBezTo>
                <a:cubicBezTo>
                  <a:pt x="10" y="61"/>
                  <a:pt x="8" y="66"/>
                  <a:pt x="8" y="72"/>
                </a:cubicBezTo>
                <a:cubicBezTo>
                  <a:pt x="8" y="112"/>
                  <a:pt x="8" y="112"/>
                  <a:pt x="8" y="112"/>
                </a:cubicBezTo>
                <a:cubicBezTo>
                  <a:pt x="3" y="113"/>
                  <a:pt x="0" y="117"/>
                  <a:pt x="0" y="122"/>
                </a:cubicBezTo>
                <a:cubicBezTo>
                  <a:pt x="0" y="128"/>
                  <a:pt x="4" y="132"/>
                  <a:pt x="10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25" y="148"/>
                  <a:pt x="38" y="160"/>
                  <a:pt x="54" y="160"/>
                </a:cubicBezTo>
                <a:cubicBezTo>
                  <a:pt x="70" y="160"/>
                  <a:pt x="83" y="148"/>
                  <a:pt x="84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3" y="148"/>
                  <a:pt x="126" y="160"/>
                  <a:pt x="142" y="160"/>
                </a:cubicBezTo>
                <a:cubicBezTo>
                  <a:pt x="158" y="160"/>
                  <a:pt x="171" y="148"/>
                  <a:pt x="172" y="132"/>
                </a:cubicBezTo>
                <a:lnTo>
                  <a:pt x="176" y="132"/>
                </a:lnTo>
                <a:close/>
                <a:moveTo>
                  <a:pt x="64" y="130"/>
                </a:moveTo>
                <a:cubicBezTo>
                  <a:pt x="64" y="136"/>
                  <a:pt x="60" y="140"/>
                  <a:pt x="54" y="140"/>
                </a:cubicBezTo>
                <a:cubicBezTo>
                  <a:pt x="48" y="140"/>
                  <a:pt x="44" y="136"/>
                  <a:pt x="44" y="130"/>
                </a:cubicBezTo>
                <a:cubicBezTo>
                  <a:pt x="44" y="124"/>
                  <a:pt x="48" y="120"/>
                  <a:pt x="54" y="120"/>
                </a:cubicBezTo>
                <a:cubicBezTo>
                  <a:pt x="60" y="120"/>
                  <a:pt x="64" y="124"/>
                  <a:pt x="64" y="130"/>
                </a:cubicBezTo>
                <a:close/>
                <a:moveTo>
                  <a:pt x="152" y="130"/>
                </a:moveTo>
                <a:cubicBezTo>
                  <a:pt x="152" y="136"/>
                  <a:pt x="148" y="140"/>
                  <a:pt x="142" y="140"/>
                </a:cubicBezTo>
                <a:cubicBezTo>
                  <a:pt x="136" y="140"/>
                  <a:pt x="132" y="136"/>
                  <a:pt x="132" y="130"/>
                </a:cubicBezTo>
                <a:cubicBezTo>
                  <a:pt x="132" y="124"/>
                  <a:pt x="136" y="120"/>
                  <a:pt x="142" y="120"/>
                </a:cubicBezTo>
                <a:cubicBezTo>
                  <a:pt x="148" y="120"/>
                  <a:pt x="152" y="124"/>
                  <a:pt x="152" y="130"/>
                </a:cubicBezTo>
                <a:close/>
                <a:moveTo>
                  <a:pt x="28" y="84"/>
                </a:moveTo>
                <a:cubicBezTo>
                  <a:pt x="28" y="74"/>
                  <a:pt x="28" y="74"/>
                  <a:pt x="28" y="74"/>
                </a:cubicBezTo>
                <a:cubicBezTo>
                  <a:pt x="28" y="70"/>
                  <a:pt x="30" y="68"/>
                  <a:pt x="33" y="65"/>
                </a:cubicBezTo>
                <a:cubicBezTo>
                  <a:pt x="41" y="56"/>
                  <a:pt x="41" y="56"/>
                  <a:pt x="41" y="56"/>
                </a:cubicBezTo>
                <a:cubicBezTo>
                  <a:pt x="44" y="54"/>
                  <a:pt x="46" y="52"/>
                  <a:pt x="50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84"/>
                  <a:pt x="72" y="84"/>
                  <a:pt x="72" y="84"/>
                </a:cubicBezTo>
                <a:lnTo>
                  <a:pt x="28" y="8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Freeform 30">
            <a:extLst>
              <a:ext uri="{FF2B5EF4-FFF2-40B4-BE49-F238E27FC236}">
                <a16:creationId xmlns:a16="http://schemas.microsoft.com/office/drawing/2014/main" id="{4C8B97E7-8AA2-4C20-BE9E-A2DB0FCA0938}"/>
              </a:ext>
            </a:extLst>
          </p:cNvPr>
          <p:cNvSpPr>
            <a:spLocks/>
          </p:cNvSpPr>
          <p:nvPr/>
        </p:nvSpPr>
        <p:spPr bwMode="auto">
          <a:xfrm>
            <a:off x="7711282" y="3280568"/>
            <a:ext cx="304800" cy="312737"/>
          </a:xfrm>
          <a:custGeom>
            <a:avLst/>
            <a:gdLst>
              <a:gd name="T0" fmla="*/ 84 w 188"/>
              <a:gd name="T1" fmla="*/ 10 h 192"/>
              <a:gd name="T2" fmla="*/ 84 w 188"/>
              <a:gd name="T3" fmla="*/ 17 h 192"/>
              <a:gd name="T4" fmla="*/ 0 w 188"/>
              <a:gd name="T5" fmla="*/ 100 h 192"/>
              <a:gd name="T6" fmla="*/ 0 w 188"/>
              <a:gd name="T7" fmla="*/ 100 h 192"/>
              <a:gd name="T8" fmla="*/ 8 w 188"/>
              <a:gd name="T9" fmla="*/ 108 h 192"/>
              <a:gd name="T10" fmla="*/ 84 w 188"/>
              <a:gd name="T11" fmla="*/ 108 h 192"/>
              <a:gd name="T12" fmla="*/ 84 w 188"/>
              <a:gd name="T13" fmla="*/ 162 h 192"/>
              <a:gd name="T14" fmla="*/ 114 w 188"/>
              <a:gd name="T15" fmla="*/ 192 h 192"/>
              <a:gd name="T16" fmla="*/ 144 w 188"/>
              <a:gd name="T17" fmla="*/ 162 h 192"/>
              <a:gd name="T18" fmla="*/ 134 w 188"/>
              <a:gd name="T19" fmla="*/ 152 h 192"/>
              <a:gd name="T20" fmla="*/ 124 w 188"/>
              <a:gd name="T21" fmla="*/ 162 h 192"/>
              <a:gd name="T22" fmla="*/ 114 w 188"/>
              <a:gd name="T23" fmla="*/ 172 h 192"/>
              <a:gd name="T24" fmla="*/ 104 w 188"/>
              <a:gd name="T25" fmla="*/ 162 h 192"/>
              <a:gd name="T26" fmla="*/ 104 w 188"/>
              <a:gd name="T27" fmla="*/ 108 h 192"/>
              <a:gd name="T28" fmla="*/ 180 w 188"/>
              <a:gd name="T29" fmla="*/ 108 h 192"/>
              <a:gd name="T30" fmla="*/ 188 w 188"/>
              <a:gd name="T31" fmla="*/ 100 h 192"/>
              <a:gd name="T32" fmla="*/ 188 w 188"/>
              <a:gd name="T33" fmla="*/ 100 h 192"/>
              <a:gd name="T34" fmla="*/ 104 w 188"/>
              <a:gd name="T35" fmla="*/ 17 h 192"/>
              <a:gd name="T36" fmla="*/ 104 w 188"/>
              <a:gd name="T37" fmla="*/ 10 h 192"/>
              <a:gd name="T38" fmla="*/ 94 w 188"/>
              <a:gd name="T39" fmla="*/ 0 h 192"/>
              <a:gd name="T40" fmla="*/ 84 w 188"/>
              <a:gd name="T41" fmla="*/ 1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88" h="192">
                <a:moveTo>
                  <a:pt x="84" y="10"/>
                </a:moveTo>
                <a:cubicBezTo>
                  <a:pt x="84" y="17"/>
                  <a:pt x="84" y="17"/>
                  <a:pt x="84" y="17"/>
                </a:cubicBezTo>
                <a:cubicBezTo>
                  <a:pt x="40" y="21"/>
                  <a:pt x="5" y="56"/>
                  <a:pt x="0" y="10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4"/>
                  <a:pt x="4" y="108"/>
                  <a:pt x="8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79"/>
                  <a:pt x="97" y="192"/>
                  <a:pt x="114" y="192"/>
                </a:cubicBezTo>
                <a:cubicBezTo>
                  <a:pt x="131" y="192"/>
                  <a:pt x="144" y="179"/>
                  <a:pt x="144" y="162"/>
                </a:cubicBezTo>
                <a:cubicBezTo>
                  <a:pt x="144" y="156"/>
                  <a:pt x="140" y="152"/>
                  <a:pt x="134" y="152"/>
                </a:cubicBezTo>
                <a:cubicBezTo>
                  <a:pt x="128" y="152"/>
                  <a:pt x="124" y="156"/>
                  <a:pt x="124" y="162"/>
                </a:cubicBezTo>
                <a:cubicBezTo>
                  <a:pt x="124" y="168"/>
                  <a:pt x="120" y="172"/>
                  <a:pt x="114" y="172"/>
                </a:cubicBezTo>
                <a:cubicBezTo>
                  <a:pt x="108" y="172"/>
                  <a:pt x="104" y="168"/>
                  <a:pt x="104" y="162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80" y="108"/>
                  <a:pt x="180" y="108"/>
                  <a:pt x="180" y="108"/>
                </a:cubicBezTo>
                <a:cubicBezTo>
                  <a:pt x="184" y="108"/>
                  <a:pt x="188" y="105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3" y="56"/>
                  <a:pt x="148" y="21"/>
                  <a:pt x="104" y="17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4" y="4"/>
                  <a:pt x="100" y="0"/>
                  <a:pt x="94" y="0"/>
                </a:cubicBezTo>
                <a:cubicBezTo>
                  <a:pt x="88" y="0"/>
                  <a:pt x="84" y="4"/>
                  <a:pt x="84" y="1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Freeform 31">
            <a:extLst>
              <a:ext uri="{FF2B5EF4-FFF2-40B4-BE49-F238E27FC236}">
                <a16:creationId xmlns:a16="http://schemas.microsoft.com/office/drawing/2014/main" id="{3EFE560D-B676-4993-B8B5-EF9FBA1CF4CB}"/>
              </a:ext>
            </a:extLst>
          </p:cNvPr>
          <p:cNvSpPr>
            <a:spLocks noEditPoints="1"/>
          </p:cNvSpPr>
          <p:nvPr/>
        </p:nvSpPr>
        <p:spPr bwMode="auto">
          <a:xfrm>
            <a:off x="7060407" y="3280568"/>
            <a:ext cx="201613" cy="312737"/>
          </a:xfrm>
          <a:custGeom>
            <a:avLst/>
            <a:gdLst>
              <a:gd name="T0" fmla="*/ 0 w 124"/>
              <a:gd name="T1" fmla="*/ 131 h 192"/>
              <a:gd name="T2" fmla="*/ 62 w 124"/>
              <a:gd name="T3" fmla="*/ 192 h 192"/>
              <a:gd name="T4" fmla="*/ 124 w 124"/>
              <a:gd name="T5" fmla="*/ 131 h 192"/>
              <a:gd name="T6" fmla="*/ 72 w 124"/>
              <a:gd name="T7" fmla="*/ 12 h 192"/>
              <a:gd name="T8" fmla="*/ 72 w 124"/>
              <a:gd name="T9" fmla="*/ 10 h 192"/>
              <a:gd name="T10" fmla="*/ 62 w 124"/>
              <a:gd name="T11" fmla="*/ 0 h 192"/>
              <a:gd name="T12" fmla="*/ 52 w 124"/>
              <a:gd name="T13" fmla="*/ 10 h 192"/>
              <a:gd name="T14" fmla="*/ 52 w 124"/>
              <a:gd name="T15" fmla="*/ 12 h 192"/>
              <a:gd name="T16" fmla="*/ 0 w 124"/>
              <a:gd name="T17" fmla="*/ 131 h 192"/>
              <a:gd name="T18" fmla="*/ 71 w 124"/>
              <a:gd name="T19" fmla="*/ 156 h 192"/>
              <a:gd name="T20" fmla="*/ 88 w 124"/>
              <a:gd name="T21" fmla="*/ 139 h 192"/>
              <a:gd name="T22" fmla="*/ 96 w 124"/>
              <a:gd name="T23" fmla="*/ 132 h 192"/>
              <a:gd name="T24" fmla="*/ 104 w 124"/>
              <a:gd name="T25" fmla="*/ 140 h 192"/>
              <a:gd name="T26" fmla="*/ 93 w 124"/>
              <a:gd name="T27" fmla="*/ 161 h 192"/>
              <a:gd name="T28" fmla="*/ 72 w 124"/>
              <a:gd name="T29" fmla="*/ 172 h 192"/>
              <a:gd name="T30" fmla="*/ 64 w 124"/>
              <a:gd name="T31" fmla="*/ 164 h 192"/>
              <a:gd name="T32" fmla="*/ 71 w 124"/>
              <a:gd name="T33" fmla="*/ 15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4" h="192">
                <a:moveTo>
                  <a:pt x="0" y="131"/>
                </a:moveTo>
                <a:cubicBezTo>
                  <a:pt x="0" y="165"/>
                  <a:pt x="28" y="192"/>
                  <a:pt x="62" y="192"/>
                </a:cubicBezTo>
                <a:cubicBezTo>
                  <a:pt x="96" y="192"/>
                  <a:pt x="124" y="165"/>
                  <a:pt x="124" y="131"/>
                </a:cubicBezTo>
                <a:cubicBezTo>
                  <a:pt x="124" y="88"/>
                  <a:pt x="76" y="60"/>
                  <a:pt x="72" y="12"/>
                </a:cubicBezTo>
                <a:cubicBezTo>
                  <a:pt x="72" y="10"/>
                  <a:pt x="72" y="10"/>
                  <a:pt x="72" y="10"/>
                </a:cubicBezTo>
                <a:cubicBezTo>
                  <a:pt x="72" y="4"/>
                  <a:pt x="68" y="0"/>
                  <a:pt x="62" y="0"/>
                </a:cubicBezTo>
                <a:cubicBezTo>
                  <a:pt x="56" y="0"/>
                  <a:pt x="52" y="4"/>
                  <a:pt x="52" y="10"/>
                </a:cubicBezTo>
                <a:cubicBezTo>
                  <a:pt x="52" y="12"/>
                  <a:pt x="52" y="12"/>
                  <a:pt x="52" y="12"/>
                </a:cubicBezTo>
                <a:cubicBezTo>
                  <a:pt x="48" y="60"/>
                  <a:pt x="0" y="88"/>
                  <a:pt x="0" y="131"/>
                </a:cubicBezTo>
                <a:close/>
                <a:moveTo>
                  <a:pt x="71" y="156"/>
                </a:moveTo>
                <a:cubicBezTo>
                  <a:pt x="79" y="154"/>
                  <a:pt x="86" y="147"/>
                  <a:pt x="88" y="139"/>
                </a:cubicBezTo>
                <a:cubicBezTo>
                  <a:pt x="89" y="135"/>
                  <a:pt x="92" y="132"/>
                  <a:pt x="96" y="132"/>
                </a:cubicBezTo>
                <a:cubicBezTo>
                  <a:pt x="100" y="132"/>
                  <a:pt x="104" y="136"/>
                  <a:pt x="104" y="140"/>
                </a:cubicBezTo>
                <a:cubicBezTo>
                  <a:pt x="104" y="146"/>
                  <a:pt x="99" y="155"/>
                  <a:pt x="93" y="161"/>
                </a:cubicBezTo>
                <a:cubicBezTo>
                  <a:pt x="86" y="167"/>
                  <a:pt x="78" y="172"/>
                  <a:pt x="72" y="172"/>
                </a:cubicBezTo>
                <a:cubicBezTo>
                  <a:pt x="68" y="172"/>
                  <a:pt x="64" y="168"/>
                  <a:pt x="64" y="164"/>
                </a:cubicBezTo>
                <a:cubicBezTo>
                  <a:pt x="64" y="160"/>
                  <a:pt x="67" y="157"/>
                  <a:pt x="71" y="15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Freeform 32">
            <a:extLst>
              <a:ext uri="{FF2B5EF4-FFF2-40B4-BE49-F238E27FC236}">
                <a16:creationId xmlns:a16="http://schemas.microsoft.com/office/drawing/2014/main" id="{4EC26500-8237-4845-BED1-D7A93550D6A6}"/>
              </a:ext>
            </a:extLst>
          </p:cNvPr>
          <p:cNvSpPr>
            <a:spLocks noEditPoints="1"/>
          </p:cNvSpPr>
          <p:nvPr/>
        </p:nvSpPr>
        <p:spPr bwMode="auto">
          <a:xfrm>
            <a:off x="6309519" y="3280568"/>
            <a:ext cx="296863" cy="306387"/>
          </a:xfrm>
          <a:custGeom>
            <a:avLst/>
            <a:gdLst>
              <a:gd name="T0" fmla="*/ 113 w 182"/>
              <a:gd name="T1" fmla="*/ 89 h 188"/>
              <a:gd name="T2" fmla="*/ 129 w 182"/>
              <a:gd name="T3" fmla="*/ 88 h 188"/>
              <a:gd name="T4" fmla="*/ 97 w 182"/>
              <a:gd name="T5" fmla="*/ 56 h 188"/>
              <a:gd name="T6" fmla="*/ 96 w 182"/>
              <a:gd name="T7" fmla="*/ 72 h 188"/>
              <a:gd name="T8" fmla="*/ 22 w 182"/>
              <a:gd name="T9" fmla="*/ 106 h 188"/>
              <a:gd name="T10" fmla="*/ 2 w 182"/>
              <a:gd name="T11" fmla="*/ 123 h 188"/>
              <a:gd name="T12" fmla="*/ 28 w 182"/>
              <a:gd name="T13" fmla="*/ 125 h 188"/>
              <a:gd name="T14" fmla="*/ 34 w 182"/>
              <a:gd name="T15" fmla="*/ 156 h 188"/>
              <a:gd name="T16" fmla="*/ 50 w 182"/>
              <a:gd name="T17" fmla="*/ 168 h 188"/>
              <a:gd name="T18" fmla="*/ 81 w 182"/>
              <a:gd name="T19" fmla="*/ 163 h 188"/>
              <a:gd name="T20" fmla="*/ 91 w 182"/>
              <a:gd name="T21" fmla="*/ 188 h 188"/>
              <a:gd name="T22" fmla="*/ 101 w 182"/>
              <a:gd name="T23" fmla="*/ 163 h 188"/>
              <a:gd name="T24" fmla="*/ 132 w 182"/>
              <a:gd name="T25" fmla="*/ 168 h 188"/>
              <a:gd name="T26" fmla="*/ 148 w 182"/>
              <a:gd name="T27" fmla="*/ 156 h 188"/>
              <a:gd name="T28" fmla="*/ 154 w 182"/>
              <a:gd name="T29" fmla="*/ 125 h 188"/>
              <a:gd name="T30" fmla="*/ 180 w 182"/>
              <a:gd name="T31" fmla="*/ 123 h 188"/>
              <a:gd name="T32" fmla="*/ 160 w 182"/>
              <a:gd name="T33" fmla="*/ 106 h 188"/>
              <a:gd name="T34" fmla="*/ 160 w 182"/>
              <a:gd name="T35" fmla="*/ 82 h 188"/>
              <a:gd name="T36" fmla="*/ 180 w 182"/>
              <a:gd name="T37" fmla="*/ 65 h 188"/>
              <a:gd name="T38" fmla="*/ 154 w 182"/>
              <a:gd name="T39" fmla="*/ 63 h 188"/>
              <a:gd name="T40" fmla="*/ 148 w 182"/>
              <a:gd name="T41" fmla="*/ 32 h 188"/>
              <a:gd name="T42" fmla="*/ 132 w 182"/>
              <a:gd name="T43" fmla="*/ 20 h 188"/>
              <a:gd name="T44" fmla="*/ 101 w 182"/>
              <a:gd name="T45" fmla="*/ 25 h 188"/>
              <a:gd name="T46" fmla="*/ 91 w 182"/>
              <a:gd name="T47" fmla="*/ 0 h 188"/>
              <a:gd name="T48" fmla="*/ 81 w 182"/>
              <a:gd name="T49" fmla="*/ 25 h 188"/>
              <a:gd name="T50" fmla="*/ 50 w 182"/>
              <a:gd name="T51" fmla="*/ 20 h 188"/>
              <a:gd name="T52" fmla="*/ 34 w 182"/>
              <a:gd name="T53" fmla="*/ 32 h 188"/>
              <a:gd name="T54" fmla="*/ 28 w 182"/>
              <a:gd name="T55" fmla="*/ 63 h 188"/>
              <a:gd name="T56" fmla="*/ 2 w 182"/>
              <a:gd name="T57" fmla="*/ 65 h 188"/>
              <a:gd name="T58" fmla="*/ 22 w 182"/>
              <a:gd name="T59" fmla="*/ 82 h 188"/>
              <a:gd name="T60" fmla="*/ 41 w 182"/>
              <a:gd name="T61" fmla="*/ 94 h 188"/>
              <a:gd name="T62" fmla="*/ 141 w 182"/>
              <a:gd name="T63" fmla="*/ 94 h 188"/>
              <a:gd name="T64" fmla="*/ 41 w 182"/>
              <a:gd name="T65" fmla="*/ 94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2" h="188">
                <a:moveTo>
                  <a:pt x="96" y="72"/>
                </a:moveTo>
                <a:cubicBezTo>
                  <a:pt x="104" y="74"/>
                  <a:pt x="111" y="81"/>
                  <a:pt x="113" y="89"/>
                </a:cubicBezTo>
                <a:cubicBezTo>
                  <a:pt x="114" y="93"/>
                  <a:pt x="117" y="96"/>
                  <a:pt x="121" y="96"/>
                </a:cubicBezTo>
                <a:cubicBezTo>
                  <a:pt x="125" y="96"/>
                  <a:pt x="129" y="92"/>
                  <a:pt x="129" y="88"/>
                </a:cubicBezTo>
                <a:cubicBezTo>
                  <a:pt x="129" y="82"/>
                  <a:pt x="124" y="73"/>
                  <a:pt x="118" y="67"/>
                </a:cubicBezTo>
                <a:cubicBezTo>
                  <a:pt x="111" y="61"/>
                  <a:pt x="103" y="56"/>
                  <a:pt x="97" y="56"/>
                </a:cubicBezTo>
                <a:cubicBezTo>
                  <a:pt x="93" y="56"/>
                  <a:pt x="89" y="60"/>
                  <a:pt x="89" y="64"/>
                </a:cubicBezTo>
                <a:cubicBezTo>
                  <a:pt x="89" y="68"/>
                  <a:pt x="92" y="71"/>
                  <a:pt x="96" y="72"/>
                </a:cubicBezTo>
                <a:close/>
                <a:moveTo>
                  <a:pt x="21" y="94"/>
                </a:moveTo>
                <a:cubicBezTo>
                  <a:pt x="21" y="98"/>
                  <a:pt x="21" y="102"/>
                  <a:pt x="22" y="106"/>
                </a:cubicBezTo>
                <a:cubicBezTo>
                  <a:pt x="8" y="110"/>
                  <a:pt x="8" y="110"/>
                  <a:pt x="8" y="110"/>
                </a:cubicBezTo>
                <a:cubicBezTo>
                  <a:pt x="3" y="112"/>
                  <a:pt x="0" y="118"/>
                  <a:pt x="2" y="123"/>
                </a:cubicBezTo>
                <a:cubicBezTo>
                  <a:pt x="3" y="128"/>
                  <a:pt x="9" y="131"/>
                  <a:pt x="14" y="129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32" y="132"/>
                  <a:pt x="36" y="139"/>
                  <a:pt x="42" y="144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30" y="161"/>
                  <a:pt x="31" y="167"/>
                  <a:pt x="36" y="170"/>
                </a:cubicBezTo>
                <a:cubicBezTo>
                  <a:pt x="40" y="173"/>
                  <a:pt x="46" y="172"/>
                  <a:pt x="50" y="168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5" y="160"/>
                  <a:pt x="73" y="162"/>
                  <a:pt x="81" y="163"/>
                </a:cubicBezTo>
                <a:cubicBezTo>
                  <a:pt x="81" y="178"/>
                  <a:pt x="81" y="178"/>
                  <a:pt x="81" y="178"/>
                </a:cubicBezTo>
                <a:cubicBezTo>
                  <a:pt x="81" y="184"/>
                  <a:pt x="85" y="188"/>
                  <a:pt x="91" y="188"/>
                </a:cubicBezTo>
                <a:cubicBezTo>
                  <a:pt x="97" y="188"/>
                  <a:pt x="101" y="184"/>
                  <a:pt x="101" y="178"/>
                </a:cubicBezTo>
                <a:cubicBezTo>
                  <a:pt x="101" y="163"/>
                  <a:pt x="101" y="163"/>
                  <a:pt x="101" y="163"/>
                </a:cubicBezTo>
                <a:cubicBezTo>
                  <a:pt x="109" y="162"/>
                  <a:pt x="117" y="160"/>
                  <a:pt x="124" y="15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6" y="172"/>
                  <a:pt x="142" y="173"/>
                  <a:pt x="146" y="170"/>
                </a:cubicBezTo>
                <a:cubicBezTo>
                  <a:pt x="151" y="167"/>
                  <a:pt x="152" y="161"/>
                  <a:pt x="148" y="156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6" y="139"/>
                  <a:pt x="150" y="132"/>
                  <a:pt x="154" y="125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73" y="131"/>
                  <a:pt x="179" y="128"/>
                  <a:pt x="180" y="123"/>
                </a:cubicBezTo>
                <a:cubicBezTo>
                  <a:pt x="182" y="118"/>
                  <a:pt x="179" y="112"/>
                  <a:pt x="174" y="110"/>
                </a:cubicBezTo>
                <a:cubicBezTo>
                  <a:pt x="160" y="106"/>
                  <a:pt x="160" y="106"/>
                  <a:pt x="160" y="106"/>
                </a:cubicBezTo>
                <a:cubicBezTo>
                  <a:pt x="161" y="102"/>
                  <a:pt x="161" y="98"/>
                  <a:pt x="161" y="94"/>
                </a:cubicBezTo>
                <a:cubicBezTo>
                  <a:pt x="161" y="90"/>
                  <a:pt x="161" y="86"/>
                  <a:pt x="160" y="82"/>
                </a:cubicBezTo>
                <a:cubicBezTo>
                  <a:pt x="174" y="78"/>
                  <a:pt x="174" y="78"/>
                  <a:pt x="174" y="78"/>
                </a:cubicBezTo>
                <a:cubicBezTo>
                  <a:pt x="179" y="76"/>
                  <a:pt x="182" y="70"/>
                  <a:pt x="180" y="65"/>
                </a:cubicBezTo>
                <a:cubicBezTo>
                  <a:pt x="179" y="60"/>
                  <a:pt x="173" y="57"/>
                  <a:pt x="168" y="59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0" y="56"/>
                  <a:pt x="146" y="49"/>
                  <a:pt x="140" y="44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52" y="27"/>
                  <a:pt x="151" y="21"/>
                  <a:pt x="146" y="18"/>
                </a:cubicBezTo>
                <a:cubicBezTo>
                  <a:pt x="142" y="15"/>
                  <a:pt x="136" y="16"/>
                  <a:pt x="132" y="2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7" y="28"/>
                  <a:pt x="109" y="26"/>
                  <a:pt x="101" y="25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1" y="4"/>
                  <a:pt x="97" y="0"/>
                  <a:pt x="91" y="0"/>
                </a:cubicBezTo>
                <a:cubicBezTo>
                  <a:pt x="85" y="0"/>
                  <a:pt x="81" y="4"/>
                  <a:pt x="81" y="10"/>
                </a:cubicBezTo>
                <a:cubicBezTo>
                  <a:pt x="81" y="25"/>
                  <a:pt x="81" y="25"/>
                  <a:pt x="81" y="25"/>
                </a:cubicBezTo>
                <a:cubicBezTo>
                  <a:pt x="73" y="26"/>
                  <a:pt x="65" y="28"/>
                  <a:pt x="58" y="32"/>
                </a:cubicBezTo>
                <a:cubicBezTo>
                  <a:pt x="50" y="20"/>
                  <a:pt x="50" y="20"/>
                  <a:pt x="50" y="20"/>
                </a:cubicBezTo>
                <a:cubicBezTo>
                  <a:pt x="46" y="16"/>
                  <a:pt x="40" y="15"/>
                  <a:pt x="36" y="18"/>
                </a:cubicBezTo>
                <a:cubicBezTo>
                  <a:pt x="31" y="21"/>
                  <a:pt x="30" y="27"/>
                  <a:pt x="34" y="32"/>
                </a:cubicBezTo>
                <a:cubicBezTo>
                  <a:pt x="42" y="44"/>
                  <a:pt x="42" y="44"/>
                  <a:pt x="42" y="44"/>
                </a:cubicBezTo>
                <a:cubicBezTo>
                  <a:pt x="36" y="49"/>
                  <a:pt x="32" y="56"/>
                  <a:pt x="28" y="63"/>
                </a:cubicBezTo>
                <a:cubicBezTo>
                  <a:pt x="14" y="59"/>
                  <a:pt x="14" y="59"/>
                  <a:pt x="14" y="59"/>
                </a:cubicBezTo>
                <a:cubicBezTo>
                  <a:pt x="9" y="57"/>
                  <a:pt x="3" y="60"/>
                  <a:pt x="2" y="65"/>
                </a:cubicBezTo>
                <a:cubicBezTo>
                  <a:pt x="0" y="70"/>
                  <a:pt x="3" y="76"/>
                  <a:pt x="8" y="78"/>
                </a:cubicBezTo>
                <a:cubicBezTo>
                  <a:pt x="22" y="82"/>
                  <a:pt x="22" y="82"/>
                  <a:pt x="22" y="82"/>
                </a:cubicBezTo>
                <a:cubicBezTo>
                  <a:pt x="21" y="86"/>
                  <a:pt x="21" y="90"/>
                  <a:pt x="21" y="94"/>
                </a:cubicBezTo>
                <a:close/>
                <a:moveTo>
                  <a:pt x="41" y="94"/>
                </a:moveTo>
                <a:cubicBezTo>
                  <a:pt x="41" y="66"/>
                  <a:pt x="63" y="44"/>
                  <a:pt x="91" y="44"/>
                </a:cubicBezTo>
                <a:cubicBezTo>
                  <a:pt x="119" y="44"/>
                  <a:pt x="141" y="66"/>
                  <a:pt x="141" y="94"/>
                </a:cubicBezTo>
                <a:cubicBezTo>
                  <a:pt x="141" y="122"/>
                  <a:pt x="119" y="144"/>
                  <a:pt x="91" y="144"/>
                </a:cubicBezTo>
                <a:cubicBezTo>
                  <a:pt x="63" y="144"/>
                  <a:pt x="41" y="122"/>
                  <a:pt x="41" y="9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Freeform 33">
            <a:extLst>
              <a:ext uri="{FF2B5EF4-FFF2-40B4-BE49-F238E27FC236}">
                <a16:creationId xmlns:a16="http://schemas.microsoft.com/office/drawing/2014/main" id="{84353D2D-D716-4F49-A904-507FF6204508}"/>
              </a:ext>
            </a:extLst>
          </p:cNvPr>
          <p:cNvSpPr>
            <a:spLocks noEditPoints="1"/>
          </p:cNvSpPr>
          <p:nvPr/>
        </p:nvSpPr>
        <p:spPr bwMode="auto">
          <a:xfrm>
            <a:off x="10522744" y="2585243"/>
            <a:ext cx="293688" cy="292100"/>
          </a:xfrm>
          <a:custGeom>
            <a:avLst/>
            <a:gdLst>
              <a:gd name="T0" fmla="*/ 0 w 180"/>
              <a:gd name="T1" fmla="*/ 90 h 180"/>
              <a:gd name="T2" fmla="*/ 90 w 180"/>
              <a:gd name="T3" fmla="*/ 180 h 180"/>
              <a:gd name="T4" fmla="*/ 180 w 180"/>
              <a:gd name="T5" fmla="*/ 90 h 180"/>
              <a:gd name="T6" fmla="*/ 90 w 180"/>
              <a:gd name="T7" fmla="*/ 0 h 180"/>
              <a:gd name="T8" fmla="*/ 0 w 180"/>
              <a:gd name="T9" fmla="*/ 90 h 180"/>
              <a:gd name="T10" fmla="*/ 20 w 180"/>
              <a:gd name="T11" fmla="*/ 90 h 180"/>
              <a:gd name="T12" fmla="*/ 43 w 180"/>
              <a:gd name="T13" fmla="*/ 38 h 180"/>
              <a:gd name="T14" fmla="*/ 44 w 180"/>
              <a:gd name="T15" fmla="*/ 37 h 180"/>
              <a:gd name="T16" fmla="*/ 48 w 180"/>
              <a:gd name="T17" fmla="*/ 36 h 180"/>
              <a:gd name="T18" fmla="*/ 54 w 180"/>
              <a:gd name="T19" fmla="*/ 42 h 180"/>
              <a:gd name="T20" fmla="*/ 53 w 180"/>
              <a:gd name="T21" fmla="*/ 45 h 180"/>
              <a:gd name="T22" fmla="*/ 52 w 180"/>
              <a:gd name="T23" fmla="*/ 58 h 180"/>
              <a:gd name="T24" fmla="*/ 122 w 180"/>
              <a:gd name="T25" fmla="*/ 128 h 180"/>
              <a:gd name="T26" fmla="*/ 135 w 180"/>
              <a:gd name="T27" fmla="*/ 127 h 180"/>
              <a:gd name="T28" fmla="*/ 137 w 180"/>
              <a:gd name="T29" fmla="*/ 126 h 180"/>
              <a:gd name="T30" fmla="*/ 138 w 180"/>
              <a:gd name="T31" fmla="*/ 126 h 180"/>
              <a:gd name="T32" fmla="*/ 144 w 180"/>
              <a:gd name="T33" fmla="*/ 132 h 180"/>
              <a:gd name="T34" fmla="*/ 143 w 180"/>
              <a:gd name="T35" fmla="*/ 136 h 180"/>
              <a:gd name="T36" fmla="*/ 141 w 180"/>
              <a:gd name="T37" fmla="*/ 138 h 180"/>
              <a:gd name="T38" fmla="*/ 90 w 180"/>
              <a:gd name="T39" fmla="*/ 160 h 180"/>
              <a:gd name="T40" fmla="*/ 20 w 180"/>
              <a:gd name="T41" fmla="*/ 9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80" h="180">
                <a:moveTo>
                  <a:pt x="0" y="90"/>
                </a:moveTo>
                <a:cubicBezTo>
                  <a:pt x="0" y="140"/>
                  <a:pt x="40" y="180"/>
                  <a:pt x="90" y="180"/>
                </a:cubicBezTo>
                <a:cubicBezTo>
                  <a:pt x="140" y="180"/>
                  <a:pt x="180" y="140"/>
                  <a:pt x="180" y="90"/>
                </a:cubicBezTo>
                <a:cubicBezTo>
                  <a:pt x="180" y="40"/>
                  <a:pt x="140" y="0"/>
                  <a:pt x="90" y="0"/>
                </a:cubicBezTo>
                <a:cubicBezTo>
                  <a:pt x="40" y="0"/>
                  <a:pt x="0" y="40"/>
                  <a:pt x="0" y="90"/>
                </a:cubicBezTo>
                <a:close/>
                <a:moveTo>
                  <a:pt x="20" y="90"/>
                </a:moveTo>
                <a:cubicBezTo>
                  <a:pt x="20" y="70"/>
                  <a:pt x="29" y="51"/>
                  <a:pt x="43" y="38"/>
                </a:cubicBezTo>
                <a:cubicBezTo>
                  <a:pt x="43" y="38"/>
                  <a:pt x="44" y="37"/>
                  <a:pt x="44" y="37"/>
                </a:cubicBezTo>
                <a:cubicBezTo>
                  <a:pt x="45" y="36"/>
                  <a:pt x="46" y="36"/>
                  <a:pt x="48" y="36"/>
                </a:cubicBezTo>
                <a:cubicBezTo>
                  <a:pt x="51" y="36"/>
                  <a:pt x="54" y="39"/>
                  <a:pt x="54" y="42"/>
                </a:cubicBezTo>
                <a:cubicBezTo>
                  <a:pt x="54" y="42"/>
                  <a:pt x="53" y="45"/>
                  <a:pt x="53" y="45"/>
                </a:cubicBezTo>
                <a:cubicBezTo>
                  <a:pt x="52" y="49"/>
                  <a:pt x="52" y="53"/>
                  <a:pt x="52" y="58"/>
                </a:cubicBezTo>
                <a:cubicBezTo>
                  <a:pt x="52" y="97"/>
                  <a:pt x="83" y="128"/>
                  <a:pt x="122" y="128"/>
                </a:cubicBezTo>
                <a:cubicBezTo>
                  <a:pt x="126" y="128"/>
                  <a:pt x="131" y="128"/>
                  <a:pt x="135" y="127"/>
                </a:cubicBezTo>
                <a:cubicBezTo>
                  <a:pt x="137" y="126"/>
                  <a:pt x="137" y="126"/>
                  <a:pt x="137" y="126"/>
                </a:cubicBezTo>
                <a:cubicBezTo>
                  <a:pt x="137" y="126"/>
                  <a:pt x="138" y="126"/>
                  <a:pt x="138" y="126"/>
                </a:cubicBezTo>
                <a:cubicBezTo>
                  <a:pt x="141" y="126"/>
                  <a:pt x="144" y="129"/>
                  <a:pt x="144" y="132"/>
                </a:cubicBezTo>
                <a:cubicBezTo>
                  <a:pt x="144" y="134"/>
                  <a:pt x="143" y="135"/>
                  <a:pt x="143" y="136"/>
                </a:cubicBezTo>
                <a:cubicBezTo>
                  <a:pt x="142" y="136"/>
                  <a:pt x="142" y="137"/>
                  <a:pt x="141" y="138"/>
                </a:cubicBezTo>
                <a:cubicBezTo>
                  <a:pt x="128" y="151"/>
                  <a:pt x="110" y="160"/>
                  <a:pt x="90" y="160"/>
                </a:cubicBezTo>
                <a:cubicBezTo>
                  <a:pt x="51" y="160"/>
                  <a:pt x="20" y="129"/>
                  <a:pt x="20" y="9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Freeform 34">
            <a:extLst>
              <a:ext uri="{FF2B5EF4-FFF2-40B4-BE49-F238E27FC236}">
                <a16:creationId xmlns:a16="http://schemas.microsoft.com/office/drawing/2014/main" id="{CAF71A9E-9C61-4BC2-8068-A83C70AA5F96}"/>
              </a:ext>
            </a:extLst>
          </p:cNvPr>
          <p:cNvSpPr>
            <a:spLocks/>
          </p:cNvSpPr>
          <p:nvPr/>
        </p:nvSpPr>
        <p:spPr bwMode="auto">
          <a:xfrm>
            <a:off x="9859169" y="2578893"/>
            <a:ext cx="220663" cy="312737"/>
          </a:xfrm>
          <a:custGeom>
            <a:avLst/>
            <a:gdLst>
              <a:gd name="T0" fmla="*/ 80 w 136"/>
              <a:gd name="T1" fmla="*/ 72 h 192"/>
              <a:gd name="T2" fmla="*/ 96 w 136"/>
              <a:gd name="T3" fmla="*/ 10 h 192"/>
              <a:gd name="T4" fmla="*/ 96 w 136"/>
              <a:gd name="T5" fmla="*/ 8 h 192"/>
              <a:gd name="T6" fmla="*/ 88 w 136"/>
              <a:gd name="T7" fmla="*/ 0 h 192"/>
              <a:gd name="T8" fmla="*/ 82 w 136"/>
              <a:gd name="T9" fmla="*/ 3 h 192"/>
              <a:gd name="T10" fmla="*/ 2 w 136"/>
              <a:gd name="T11" fmla="*/ 107 h 192"/>
              <a:gd name="T12" fmla="*/ 0 w 136"/>
              <a:gd name="T13" fmla="*/ 112 h 192"/>
              <a:gd name="T14" fmla="*/ 8 w 136"/>
              <a:gd name="T15" fmla="*/ 120 h 192"/>
              <a:gd name="T16" fmla="*/ 56 w 136"/>
              <a:gd name="T17" fmla="*/ 120 h 192"/>
              <a:gd name="T18" fmla="*/ 40 w 136"/>
              <a:gd name="T19" fmla="*/ 182 h 192"/>
              <a:gd name="T20" fmla="*/ 40 w 136"/>
              <a:gd name="T21" fmla="*/ 184 h 192"/>
              <a:gd name="T22" fmla="*/ 48 w 136"/>
              <a:gd name="T23" fmla="*/ 192 h 192"/>
              <a:gd name="T24" fmla="*/ 54 w 136"/>
              <a:gd name="T25" fmla="*/ 189 h 192"/>
              <a:gd name="T26" fmla="*/ 134 w 136"/>
              <a:gd name="T27" fmla="*/ 85 h 192"/>
              <a:gd name="T28" fmla="*/ 136 w 136"/>
              <a:gd name="T29" fmla="*/ 80 h 192"/>
              <a:gd name="T30" fmla="*/ 128 w 136"/>
              <a:gd name="T31" fmla="*/ 72 h 192"/>
              <a:gd name="T32" fmla="*/ 80 w 136"/>
              <a:gd name="T33" fmla="*/ 7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6" h="192">
                <a:moveTo>
                  <a:pt x="80" y="72"/>
                </a:moveTo>
                <a:cubicBezTo>
                  <a:pt x="96" y="10"/>
                  <a:pt x="96" y="10"/>
                  <a:pt x="96" y="10"/>
                </a:cubicBezTo>
                <a:cubicBezTo>
                  <a:pt x="96" y="10"/>
                  <a:pt x="96" y="9"/>
                  <a:pt x="96" y="8"/>
                </a:cubicBezTo>
                <a:cubicBezTo>
                  <a:pt x="96" y="4"/>
                  <a:pt x="92" y="0"/>
                  <a:pt x="88" y="0"/>
                </a:cubicBezTo>
                <a:cubicBezTo>
                  <a:pt x="86" y="0"/>
                  <a:pt x="83" y="1"/>
                  <a:pt x="82" y="3"/>
                </a:cubicBezTo>
                <a:cubicBezTo>
                  <a:pt x="2" y="107"/>
                  <a:pt x="2" y="107"/>
                  <a:pt x="2" y="107"/>
                </a:cubicBezTo>
                <a:cubicBezTo>
                  <a:pt x="1" y="108"/>
                  <a:pt x="0" y="110"/>
                  <a:pt x="0" y="112"/>
                </a:cubicBezTo>
                <a:cubicBezTo>
                  <a:pt x="0" y="116"/>
                  <a:pt x="4" y="120"/>
                  <a:pt x="8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40" y="182"/>
                  <a:pt x="40" y="182"/>
                  <a:pt x="40" y="182"/>
                </a:cubicBezTo>
                <a:cubicBezTo>
                  <a:pt x="40" y="182"/>
                  <a:pt x="40" y="183"/>
                  <a:pt x="40" y="184"/>
                </a:cubicBezTo>
                <a:cubicBezTo>
                  <a:pt x="40" y="188"/>
                  <a:pt x="44" y="192"/>
                  <a:pt x="48" y="192"/>
                </a:cubicBezTo>
                <a:cubicBezTo>
                  <a:pt x="50" y="192"/>
                  <a:pt x="53" y="191"/>
                  <a:pt x="54" y="189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5" y="84"/>
                  <a:pt x="136" y="82"/>
                  <a:pt x="136" y="80"/>
                </a:cubicBezTo>
                <a:cubicBezTo>
                  <a:pt x="136" y="76"/>
                  <a:pt x="132" y="72"/>
                  <a:pt x="128" y="72"/>
                </a:cubicBezTo>
                <a:lnTo>
                  <a:pt x="80" y="72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3" name="Freeform 35">
            <a:extLst>
              <a:ext uri="{FF2B5EF4-FFF2-40B4-BE49-F238E27FC236}">
                <a16:creationId xmlns:a16="http://schemas.microsoft.com/office/drawing/2014/main" id="{20B76275-D39F-4C6A-B92E-7EE152865445}"/>
              </a:ext>
            </a:extLst>
          </p:cNvPr>
          <p:cNvSpPr>
            <a:spLocks/>
          </p:cNvSpPr>
          <p:nvPr/>
        </p:nvSpPr>
        <p:spPr bwMode="auto">
          <a:xfrm>
            <a:off x="9109869" y="2624931"/>
            <a:ext cx="312738" cy="214312"/>
          </a:xfrm>
          <a:custGeom>
            <a:avLst/>
            <a:gdLst>
              <a:gd name="T0" fmla="*/ 0 w 192"/>
              <a:gd name="T1" fmla="*/ 88 h 132"/>
              <a:gd name="T2" fmla="*/ 44 w 192"/>
              <a:gd name="T3" fmla="*/ 132 h 132"/>
              <a:gd name="T4" fmla="*/ 148 w 192"/>
              <a:gd name="T5" fmla="*/ 132 h 132"/>
              <a:gd name="T6" fmla="*/ 192 w 192"/>
              <a:gd name="T7" fmla="*/ 88 h 132"/>
              <a:gd name="T8" fmla="*/ 164 w 192"/>
              <a:gd name="T9" fmla="*/ 47 h 132"/>
              <a:gd name="T10" fmla="*/ 164 w 192"/>
              <a:gd name="T11" fmla="*/ 46 h 132"/>
              <a:gd name="T12" fmla="*/ 118 w 192"/>
              <a:gd name="T13" fmla="*/ 0 h 132"/>
              <a:gd name="T14" fmla="*/ 80 w 192"/>
              <a:gd name="T15" fmla="*/ 21 h 132"/>
              <a:gd name="T16" fmla="*/ 64 w 192"/>
              <a:gd name="T17" fmla="*/ 16 h 132"/>
              <a:gd name="T18" fmla="*/ 36 w 192"/>
              <a:gd name="T19" fmla="*/ 44 h 132"/>
              <a:gd name="T20" fmla="*/ 36 w 192"/>
              <a:gd name="T21" fmla="*/ 45 h 132"/>
              <a:gd name="T22" fmla="*/ 0 w 192"/>
              <a:gd name="T23" fmla="*/ 8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2" h="132">
                <a:moveTo>
                  <a:pt x="0" y="88"/>
                </a:moveTo>
                <a:cubicBezTo>
                  <a:pt x="0" y="112"/>
                  <a:pt x="20" y="132"/>
                  <a:pt x="44" y="132"/>
                </a:cubicBezTo>
                <a:cubicBezTo>
                  <a:pt x="148" y="132"/>
                  <a:pt x="148" y="132"/>
                  <a:pt x="148" y="132"/>
                </a:cubicBezTo>
                <a:cubicBezTo>
                  <a:pt x="172" y="132"/>
                  <a:pt x="192" y="112"/>
                  <a:pt x="192" y="88"/>
                </a:cubicBezTo>
                <a:cubicBezTo>
                  <a:pt x="192" y="69"/>
                  <a:pt x="180" y="53"/>
                  <a:pt x="164" y="47"/>
                </a:cubicBezTo>
                <a:cubicBezTo>
                  <a:pt x="164" y="46"/>
                  <a:pt x="164" y="46"/>
                  <a:pt x="164" y="46"/>
                </a:cubicBezTo>
                <a:cubicBezTo>
                  <a:pt x="164" y="21"/>
                  <a:pt x="143" y="0"/>
                  <a:pt x="118" y="0"/>
                </a:cubicBezTo>
                <a:cubicBezTo>
                  <a:pt x="102" y="0"/>
                  <a:pt x="88" y="8"/>
                  <a:pt x="80" y="21"/>
                </a:cubicBezTo>
                <a:cubicBezTo>
                  <a:pt x="75" y="18"/>
                  <a:pt x="70" y="16"/>
                  <a:pt x="64" y="16"/>
                </a:cubicBezTo>
                <a:cubicBezTo>
                  <a:pt x="49" y="16"/>
                  <a:pt x="36" y="29"/>
                  <a:pt x="36" y="44"/>
                </a:cubicBezTo>
                <a:cubicBezTo>
                  <a:pt x="36" y="45"/>
                  <a:pt x="36" y="45"/>
                  <a:pt x="36" y="45"/>
                </a:cubicBezTo>
                <a:cubicBezTo>
                  <a:pt x="16" y="48"/>
                  <a:pt x="0" y="66"/>
                  <a:pt x="0" y="8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" name="Freeform 36">
            <a:extLst>
              <a:ext uri="{FF2B5EF4-FFF2-40B4-BE49-F238E27FC236}">
                <a16:creationId xmlns:a16="http://schemas.microsoft.com/office/drawing/2014/main" id="{BFE39020-90D8-4FCA-998D-2A9790BA939E}"/>
              </a:ext>
            </a:extLst>
          </p:cNvPr>
          <p:cNvSpPr>
            <a:spLocks noEditPoints="1"/>
          </p:cNvSpPr>
          <p:nvPr/>
        </p:nvSpPr>
        <p:spPr bwMode="auto">
          <a:xfrm>
            <a:off x="8405019" y="2577306"/>
            <a:ext cx="309563" cy="309562"/>
          </a:xfrm>
          <a:custGeom>
            <a:avLst/>
            <a:gdLst>
              <a:gd name="T0" fmla="*/ 59 w 190"/>
              <a:gd name="T1" fmla="*/ 106 h 190"/>
              <a:gd name="T2" fmla="*/ 13 w 190"/>
              <a:gd name="T3" fmla="*/ 108 h 190"/>
              <a:gd name="T4" fmla="*/ 8 w 190"/>
              <a:gd name="T5" fmla="*/ 127 h 190"/>
              <a:gd name="T6" fmla="*/ 25 w 190"/>
              <a:gd name="T7" fmla="*/ 157 h 190"/>
              <a:gd name="T8" fmla="*/ 45 w 190"/>
              <a:gd name="T9" fmla="*/ 162 h 190"/>
              <a:gd name="T10" fmla="*/ 69 w 190"/>
              <a:gd name="T11" fmla="*/ 123 h 190"/>
              <a:gd name="T12" fmla="*/ 85 w 190"/>
              <a:gd name="T13" fmla="*/ 154 h 190"/>
              <a:gd name="T14" fmla="*/ 64 w 190"/>
              <a:gd name="T15" fmla="*/ 186 h 190"/>
              <a:gd name="T16" fmla="*/ 95 w 190"/>
              <a:gd name="T17" fmla="*/ 168 h 190"/>
              <a:gd name="T18" fmla="*/ 126 w 190"/>
              <a:gd name="T19" fmla="*/ 186 h 190"/>
              <a:gd name="T20" fmla="*/ 105 w 190"/>
              <a:gd name="T21" fmla="*/ 154 h 190"/>
              <a:gd name="T22" fmla="*/ 121 w 190"/>
              <a:gd name="T23" fmla="*/ 123 h 190"/>
              <a:gd name="T24" fmla="*/ 145 w 190"/>
              <a:gd name="T25" fmla="*/ 162 h 190"/>
              <a:gd name="T26" fmla="*/ 165 w 190"/>
              <a:gd name="T27" fmla="*/ 157 h 190"/>
              <a:gd name="T28" fmla="*/ 182 w 190"/>
              <a:gd name="T29" fmla="*/ 127 h 190"/>
              <a:gd name="T30" fmla="*/ 177 w 190"/>
              <a:gd name="T31" fmla="*/ 108 h 190"/>
              <a:gd name="T32" fmla="*/ 131 w 190"/>
              <a:gd name="T33" fmla="*/ 106 h 190"/>
              <a:gd name="T34" fmla="*/ 131 w 190"/>
              <a:gd name="T35" fmla="*/ 83 h 190"/>
              <a:gd name="T36" fmla="*/ 177 w 190"/>
              <a:gd name="T37" fmla="*/ 82 h 190"/>
              <a:gd name="T38" fmla="*/ 182 w 190"/>
              <a:gd name="T39" fmla="*/ 63 h 190"/>
              <a:gd name="T40" fmla="*/ 165 w 190"/>
              <a:gd name="T41" fmla="*/ 33 h 190"/>
              <a:gd name="T42" fmla="*/ 145 w 190"/>
              <a:gd name="T43" fmla="*/ 28 h 190"/>
              <a:gd name="T44" fmla="*/ 121 w 190"/>
              <a:gd name="T45" fmla="*/ 67 h 190"/>
              <a:gd name="T46" fmla="*/ 105 w 190"/>
              <a:gd name="T47" fmla="*/ 40 h 190"/>
              <a:gd name="T48" fmla="*/ 126 w 190"/>
              <a:gd name="T49" fmla="*/ 4 h 190"/>
              <a:gd name="T50" fmla="*/ 95 w 190"/>
              <a:gd name="T51" fmla="*/ 22 h 190"/>
              <a:gd name="T52" fmla="*/ 64 w 190"/>
              <a:gd name="T53" fmla="*/ 4 h 190"/>
              <a:gd name="T54" fmla="*/ 85 w 190"/>
              <a:gd name="T55" fmla="*/ 40 h 190"/>
              <a:gd name="T56" fmla="*/ 69 w 190"/>
              <a:gd name="T57" fmla="*/ 67 h 190"/>
              <a:gd name="T58" fmla="*/ 45 w 190"/>
              <a:gd name="T59" fmla="*/ 28 h 190"/>
              <a:gd name="T60" fmla="*/ 25 w 190"/>
              <a:gd name="T61" fmla="*/ 33 h 190"/>
              <a:gd name="T62" fmla="*/ 8 w 190"/>
              <a:gd name="T63" fmla="*/ 63 h 190"/>
              <a:gd name="T64" fmla="*/ 13 w 190"/>
              <a:gd name="T65" fmla="*/ 82 h 190"/>
              <a:gd name="T66" fmla="*/ 59 w 190"/>
              <a:gd name="T67" fmla="*/ 83 h 190"/>
              <a:gd name="T68" fmla="*/ 95 w 190"/>
              <a:gd name="T69" fmla="*/ 113 h 190"/>
              <a:gd name="T70" fmla="*/ 95 w 190"/>
              <a:gd name="T71" fmla="*/ 77 h 190"/>
              <a:gd name="T72" fmla="*/ 95 w 190"/>
              <a:gd name="T73" fmla="*/ 113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0" h="190">
                <a:moveTo>
                  <a:pt x="57" y="95"/>
                </a:moveTo>
                <a:cubicBezTo>
                  <a:pt x="57" y="99"/>
                  <a:pt x="58" y="103"/>
                  <a:pt x="59" y="106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8" y="107"/>
                  <a:pt x="3" y="110"/>
                  <a:pt x="1" y="115"/>
                </a:cubicBezTo>
                <a:cubicBezTo>
                  <a:pt x="0" y="120"/>
                  <a:pt x="3" y="126"/>
                  <a:pt x="8" y="127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5" y="157"/>
                  <a:pt x="25" y="157"/>
                  <a:pt x="25" y="157"/>
                </a:cubicBezTo>
                <a:cubicBezTo>
                  <a:pt x="24" y="162"/>
                  <a:pt x="27" y="167"/>
                  <a:pt x="32" y="169"/>
                </a:cubicBezTo>
                <a:cubicBezTo>
                  <a:pt x="38" y="170"/>
                  <a:pt x="43" y="167"/>
                  <a:pt x="45" y="162"/>
                </a:cubicBezTo>
                <a:cubicBezTo>
                  <a:pt x="52" y="133"/>
                  <a:pt x="52" y="133"/>
                  <a:pt x="52" y="13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74" y="127"/>
                  <a:pt x="79" y="130"/>
                  <a:pt x="85" y="132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60" y="176"/>
                  <a:pt x="60" y="182"/>
                  <a:pt x="64" y="186"/>
                </a:cubicBezTo>
                <a:cubicBezTo>
                  <a:pt x="68" y="190"/>
                  <a:pt x="74" y="190"/>
                  <a:pt x="78" y="186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112" y="186"/>
                  <a:pt x="112" y="186"/>
                  <a:pt x="112" y="186"/>
                </a:cubicBezTo>
                <a:cubicBezTo>
                  <a:pt x="116" y="190"/>
                  <a:pt x="122" y="190"/>
                  <a:pt x="126" y="186"/>
                </a:cubicBezTo>
                <a:cubicBezTo>
                  <a:pt x="130" y="182"/>
                  <a:pt x="130" y="176"/>
                  <a:pt x="126" y="172"/>
                </a:cubicBezTo>
                <a:cubicBezTo>
                  <a:pt x="105" y="154"/>
                  <a:pt x="105" y="154"/>
                  <a:pt x="105" y="154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11" y="130"/>
                  <a:pt x="116" y="127"/>
                  <a:pt x="121" y="123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45" y="162"/>
                  <a:pt x="145" y="162"/>
                  <a:pt x="145" y="162"/>
                </a:cubicBezTo>
                <a:cubicBezTo>
                  <a:pt x="147" y="167"/>
                  <a:pt x="152" y="170"/>
                  <a:pt x="158" y="169"/>
                </a:cubicBezTo>
                <a:cubicBezTo>
                  <a:pt x="163" y="167"/>
                  <a:pt x="166" y="162"/>
                  <a:pt x="165" y="157"/>
                </a:cubicBezTo>
                <a:cubicBezTo>
                  <a:pt x="158" y="133"/>
                  <a:pt x="158" y="133"/>
                  <a:pt x="158" y="133"/>
                </a:cubicBezTo>
                <a:cubicBezTo>
                  <a:pt x="182" y="127"/>
                  <a:pt x="182" y="127"/>
                  <a:pt x="182" y="127"/>
                </a:cubicBezTo>
                <a:cubicBezTo>
                  <a:pt x="187" y="126"/>
                  <a:pt x="190" y="120"/>
                  <a:pt x="189" y="115"/>
                </a:cubicBezTo>
                <a:cubicBezTo>
                  <a:pt x="187" y="110"/>
                  <a:pt x="182" y="107"/>
                  <a:pt x="177" y="108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2" y="103"/>
                  <a:pt x="133" y="99"/>
                  <a:pt x="133" y="95"/>
                </a:cubicBezTo>
                <a:cubicBezTo>
                  <a:pt x="133" y="91"/>
                  <a:pt x="132" y="87"/>
                  <a:pt x="131" y="83"/>
                </a:cubicBezTo>
                <a:cubicBezTo>
                  <a:pt x="148" y="74"/>
                  <a:pt x="148" y="74"/>
                  <a:pt x="148" y="74"/>
                </a:cubicBezTo>
                <a:cubicBezTo>
                  <a:pt x="177" y="82"/>
                  <a:pt x="177" y="82"/>
                  <a:pt x="177" y="82"/>
                </a:cubicBezTo>
                <a:cubicBezTo>
                  <a:pt x="182" y="83"/>
                  <a:pt x="187" y="80"/>
                  <a:pt x="189" y="75"/>
                </a:cubicBezTo>
                <a:cubicBezTo>
                  <a:pt x="190" y="70"/>
                  <a:pt x="187" y="64"/>
                  <a:pt x="182" y="63"/>
                </a:cubicBezTo>
                <a:cubicBezTo>
                  <a:pt x="158" y="57"/>
                  <a:pt x="158" y="57"/>
                  <a:pt x="158" y="57"/>
                </a:cubicBezTo>
                <a:cubicBezTo>
                  <a:pt x="165" y="33"/>
                  <a:pt x="165" y="33"/>
                  <a:pt x="165" y="33"/>
                </a:cubicBezTo>
                <a:cubicBezTo>
                  <a:pt x="166" y="28"/>
                  <a:pt x="163" y="23"/>
                  <a:pt x="158" y="21"/>
                </a:cubicBezTo>
                <a:cubicBezTo>
                  <a:pt x="152" y="20"/>
                  <a:pt x="147" y="23"/>
                  <a:pt x="145" y="28"/>
                </a:cubicBezTo>
                <a:cubicBezTo>
                  <a:pt x="138" y="57"/>
                  <a:pt x="138" y="57"/>
                  <a:pt x="138" y="5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16" y="63"/>
                  <a:pt x="111" y="60"/>
                  <a:pt x="105" y="58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30" y="14"/>
                  <a:pt x="130" y="8"/>
                  <a:pt x="126" y="4"/>
                </a:cubicBezTo>
                <a:cubicBezTo>
                  <a:pt x="122" y="0"/>
                  <a:pt x="116" y="0"/>
                  <a:pt x="112" y="4"/>
                </a:cubicBezTo>
                <a:cubicBezTo>
                  <a:pt x="95" y="22"/>
                  <a:pt x="95" y="22"/>
                  <a:pt x="95" y="22"/>
                </a:cubicBezTo>
                <a:cubicBezTo>
                  <a:pt x="78" y="4"/>
                  <a:pt x="78" y="4"/>
                  <a:pt x="78" y="4"/>
                </a:cubicBezTo>
                <a:cubicBezTo>
                  <a:pt x="74" y="0"/>
                  <a:pt x="68" y="0"/>
                  <a:pt x="64" y="4"/>
                </a:cubicBezTo>
                <a:cubicBezTo>
                  <a:pt x="60" y="8"/>
                  <a:pt x="60" y="14"/>
                  <a:pt x="64" y="18"/>
                </a:cubicBezTo>
                <a:cubicBezTo>
                  <a:pt x="85" y="40"/>
                  <a:pt x="85" y="40"/>
                  <a:pt x="85" y="40"/>
                </a:cubicBezTo>
                <a:cubicBezTo>
                  <a:pt x="85" y="58"/>
                  <a:pt x="85" y="58"/>
                  <a:pt x="85" y="58"/>
                </a:cubicBezTo>
                <a:cubicBezTo>
                  <a:pt x="79" y="60"/>
                  <a:pt x="74" y="63"/>
                  <a:pt x="69" y="67"/>
                </a:cubicBezTo>
                <a:cubicBezTo>
                  <a:pt x="52" y="57"/>
                  <a:pt x="52" y="57"/>
                  <a:pt x="52" y="57"/>
                </a:cubicBezTo>
                <a:cubicBezTo>
                  <a:pt x="45" y="28"/>
                  <a:pt x="45" y="28"/>
                  <a:pt x="45" y="28"/>
                </a:cubicBezTo>
                <a:cubicBezTo>
                  <a:pt x="43" y="23"/>
                  <a:pt x="38" y="20"/>
                  <a:pt x="32" y="21"/>
                </a:cubicBezTo>
                <a:cubicBezTo>
                  <a:pt x="27" y="23"/>
                  <a:pt x="24" y="28"/>
                  <a:pt x="25" y="33"/>
                </a:cubicBezTo>
                <a:cubicBezTo>
                  <a:pt x="32" y="57"/>
                  <a:pt x="32" y="57"/>
                  <a:pt x="32" y="57"/>
                </a:cubicBezTo>
                <a:cubicBezTo>
                  <a:pt x="8" y="63"/>
                  <a:pt x="8" y="63"/>
                  <a:pt x="8" y="63"/>
                </a:cubicBezTo>
                <a:cubicBezTo>
                  <a:pt x="3" y="64"/>
                  <a:pt x="0" y="70"/>
                  <a:pt x="1" y="75"/>
                </a:cubicBezTo>
                <a:cubicBezTo>
                  <a:pt x="3" y="80"/>
                  <a:pt x="8" y="83"/>
                  <a:pt x="13" y="82"/>
                </a:cubicBezTo>
                <a:cubicBezTo>
                  <a:pt x="42" y="74"/>
                  <a:pt x="42" y="74"/>
                  <a:pt x="42" y="74"/>
                </a:cubicBezTo>
                <a:cubicBezTo>
                  <a:pt x="59" y="83"/>
                  <a:pt x="59" y="83"/>
                  <a:pt x="59" y="83"/>
                </a:cubicBezTo>
                <a:cubicBezTo>
                  <a:pt x="58" y="87"/>
                  <a:pt x="57" y="91"/>
                  <a:pt x="57" y="95"/>
                </a:cubicBezTo>
                <a:close/>
                <a:moveTo>
                  <a:pt x="95" y="113"/>
                </a:moveTo>
                <a:cubicBezTo>
                  <a:pt x="85" y="113"/>
                  <a:pt x="77" y="105"/>
                  <a:pt x="77" y="95"/>
                </a:cubicBezTo>
                <a:cubicBezTo>
                  <a:pt x="77" y="85"/>
                  <a:pt x="85" y="77"/>
                  <a:pt x="95" y="77"/>
                </a:cubicBezTo>
                <a:cubicBezTo>
                  <a:pt x="105" y="77"/>
                  <a:pt x="113" y="85"/>
                  <a:pt x="113" y="95"/>
                </a:cubicBezTo>
                <a:cubicBezTo>
                  <a:pt x="113" y="105"/>
                  <a:pt x="105" y="113"/>
                  <a:pt x="95" y="113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5" name="Freeform 37">
            <a:extLst>
              <a:ext uri="{FF2B5EF4-FFF2-40B4-BE49-F238E27FC236}">
                <a16:creationId xmlns:a16="http://schemas.microsoft.com/office/drawing/2014/main" id="{7B06967F-D235-4687-A6AF-6E3BB6DE8527}"/>
              </a:ext>
            </a:extLst>
          </p:cNvPr>
          <p:cNvSpPr>
            <a:spLocks noEditPoints="1"/>
          </p:cNvSpPr>
          <p:nvPr/>
        </p:nvSpPr>
        <p:spPr bwMode="auto">
          <a:xfrm>
            <a:off x="7704932" y="2590006"/>
            <a:ext cx="311150" cy="292100"/>
          </a:xfrm>
          <a:custGeom>
            <a:avLst/>
            <a:gdLst>
              <a:gd name="T0" fmla="*/ 36 w 192"/>
              <a:gd name="T1" fmla="*/ 81 h 180"/>
              <a:gd name="T2" fmla="*/ 66 w 192"/>
              <a:gd name="T3" fmla="*/ 81 h 180"/>
              <a:gd name="T4" fmla="*/ 74 w 192"/>
              <a:gd name="T5" fmla="*/ 89 h 180"/>
              <a:gd name="T6" fmla="*/ 72 w 192"/>
              <a:gd name="T7" fmla="*/ 95 h 180"/>
              <a:gd name="T8" fmla="*/ 72 w 192"/>
              <a:gd name="T9" fmla="*/ 95 h 180"/>
              <a:gd name="T10" fmla="*/ 51 w 192"/>
              <a:gd name="T11" fmla="*/ 115 h 180"/>
              <a:gd name="T12" fmla="*/ 51 w 192"/>
              <a:gd name="T13" fmla="*/ 166 h 180"/>
              <a:gd name="T14" fmla="*/ 102 w 192"/>
              <a:gd name="T15" fmla="*/ 166 h 180"/>
              <a:gd name="T16" fmla="*/ 102 w 192"/>
              <a:gd name="T17" fmla="*/ 115 h 180"/>
              <a:gd name="T18" fmla="*/ 88 w 192"/>
              <a:gd name="T19" fmla="*/ 106 h 180"/>
              <a:gd name="T20" fmla="*/ 94 w 192"/>
              <a:gd name="T21" fmla="*/ 101 h 180"/>
              <a:gd name="T22" fmla="*/ 162 w 192"/>
              <a:gd name="T23" fmla="*/ 101 h 180"/>
              <a:gd name="T24" fmla="*/ 192 w 192"/>
              <a:gd name="T25" fmla="*/ 70 h 180"/>
              <a:gd name="T26" fmla="*/ 192 w 192"/>
              <a:gd name="T27" fmla="*/ 69 h 180"/>
              <a:gd name="T28" fmla="*/ 183 w 192"/>
              <a:gd name="T29" fmla="*/ 61 h 180"/>
              <a:gd name="T30" fmla="*/ 134 w 192"/>
              <a:gd name="T31" fmla="*/ 61 h 180"/>
              <a:gd name="T32" fmla="*/ 169 w 192"/>
              <a:gd name="T33" fmla="*/ 25 h 180"/>
              <a:gd name="T34" fmla="*/ 170 w 192"/>
              <a:gd name="T35" fmla="*/ 13 h 180"/>
              <a:gd name="T36" fmla="*/ 169 w 192"/>
              <a:gd name="T37" fmla="*/ 13 h 180"/>
              <a:gd name="T38" fmla="*/ 126 w 192"/>
              <a:gd name="T39" fmla="*/ 12 h 180"/>
              <a:gd name="T40" fmla="*/ 77 w 192"/>
              <a:gd name="T41" fmla="*/ 61 h 180"/>
              <a:gd name="T42" fmla="*/ 68 w 192"/>
              <a:gd name="T43" fmla="*/ 61 h 180"/>
              <a:gd name="T44" fmla="*/ 72 w 192"/>
              <a:gd name="T45" fmla="*/ 45 h 180"/>
              <a:gd name="T46" fmla="*/ 36 w 192"/>
              <a:gd name="T47" fmla="*/ 9 h 180"/>
              <a:gd name="T48" fmla="*/ 0 w 192"/>
              <a:gd name="T49" fmla="*/ 45 h 180"/>
              <a:gd name="T50" fmla="*/ 36 w 192"/>
              <a:gd name="T51" fmla="*/ 81 h 180"/>
              <a:gd name="T52" fmla="*/ 52 w 192"/>
              <a:gd name="T53" fmla="*/ 45 h 180"/>
              <a:gd name="T54" fmla="*/ 36 w 192"/>
              <a:gd name="T55" fmla="*/ 61 h 180"/>
              <a:gd name="T56" fmla="*/ 20 w 192"/>
              <a:gd name="T57" fmla="*/ 45 h 180"/>
              <a:gd name="T58" fmla="*/ 36 w 192"/>
              <a:gd name="T59" fmla="*/ 29 h 180"/>
              <a:gd name="T60" fmla="*/ 52 w 192"/>
              <a:gd name="T61" fmla="*/ 45 h 180"/>
              <a:gd name="T62" fmla="*/ 88 w 192"/>
              <a:gd name="T63" fmla="*/ 129 h 180"/>
              <a:gd name="T64" fmla="*/ 88 w 192"/>
              <a:gd name="T65" fmla="*/ 152 h 180"/>
              <a:gd name="T66" fmla="*/ 65 w 192"/>
              <a:gd name="T67" fmla="*/ 152 h 180"/>
              <a:gd name="T68" fmla="*/ 65 w 192"/>
              <a:gd name="T69" fmla="*/ 129 h 180"/>
              <a:gd name="T70" fmla="*/ 88 w 192"/>
              <a:gd name="T71" fmla="*/ 12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2" h="180">
                <a:moveTo>
                  <a:pt x="36" y="81"/>
                </a:moveTo>
                <a:cubicBezTo>
                  <a:pt x="66" y="81"/>
                  <a:pt x="66" y="81"/>
                  <a:pt x="66" y="81"/>
                </a:cubicBezTo>
                <a:cubicBezTo>
                  <a:pt x="70" y="81"/>
                  <a:pt x="74" y="85"/>
                  <a:pt x="74" y="89"/>
                </a:cubicBezTo>
                <a:cubicBezTo>
                  <a:pt x="74" y="91"/>
                  <a:pt x="73" y="93"/>
                  <a:pt x="72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37" y="129"/>
                  <a:pt x="37" y="152"/>
                  <a:pt x="51" y="166"/>
                </a:cubicBezTo>
                <a:cubicBezTo>
                  <a:pt x="65" y="180"/>
                  <a:pt x="88" y="180"/>
                  <a:pt x="102" y="166"/>
                </a:cubicBezTo>
                <a:cubicBezTo>
                  <a:pt x="116" y="152"/>
                  <a:pt x="116" y="129"/>
                  <a:pt x="102" y="115"/>
                </a:cubicBezTo>
                <a:cubicBezTo>
                  <a:pt x="98" y="111"/>
                  <a:pt x="93" y="108"/>
                  <a:pt x="88" y="106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162" y="101"/>
                  <a:pt x="162" y="101"/>
                  <a:pt x="162" y="101"/>
                </a:cubicBezTo>
                <a:cubicBezTo>
                  <a:pt x="178" y="101"/>
                  <a:pt x="192" y="87"/>
                  <a:pt x="192" y="70"/>
                </a:cubicBezTo>
                <a:cubicBezTo>
                  <a:pt x="192" y="70"/>
                  <a:pt x="192" y="69"/>
                  <a:pt x="192" y="69"/>
                </a:cubicBezTo>
                <a:cubicBezTo>
                  <a:pt x="192" y="65"/>
                  <a:pt x="188" y="61"/>
                  <a:pt x="183" y="61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73" y="22"/>
                  <a:pt x="173" y="17"/>
                  <a:pt x="170" y="13"/>
                </a:cubicBezTo>
                <a:cubicBezTo>
                  <a:pt x="170" y="13"/>
                  <a:pt x="170" y="13"/>
                  <a:pt x="169" y="13"/>
                </a:cubicBezTo>
                <a:cubicBezTo>
                  <a:pt x="157" y="1"/>
                  <a:pt x="138" y="0"/>
                  <a:pt x="126" y="12"/>
                </a:cubicBezTo>
                <a:cubicBezTo>
                  <a:pt x="77" y="61"/>
                  <a:pt x="77" y="61"/>
                  <a:pt x="77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71" y="56"/>
                  <a:pt x="72" y="51"/>
                  <a:pt x="72" y="45"/>
                </a:cubicBezTo>
                <a:cubicBezTo>
                  <a:pt x="72" y="25"/>
                  <a:pt x="56" y="9"/>
                  <a:pt x="36" y="9"/>
                </a:cubicBezTo>
                <a:cubicBezTo>
                  <a:pt x="16" y="9"/>
                  <a:pt x="0" y="25"/>
                  <a:pt x="0" y="45"/>
                </a:cubicBezTo>
                <a:cubicBezTo>
                  <a:pt x="0" y="65"/>
                  <a:pt x="16" y="81"/>
                  <a:pt x="36" y="81"/>
                </a:cubicBezTo>
                <a:close/>
                <a:moveTo>
                  <a:pt x="52" y="45"/>
                </a:moveTo>
                <a:cubicBezTo>
                  <a:pt x="52" y="54"/>
                  <a:pt x="45" y="61"/>
                  <a:pt x="36" y="61"/>
                </a:cubicBezTo>
                <a:cubicBezTo>
                  <a:pt x="27" y="61"/>
                  <a:pt x="20" y="54"/>
                  <a:pt x="20" y="45"/>
                </a:cubicBezTo>
                <a:cubicBezTo>
                  <a:pt x="20" y="36"/>
                  <a:pt x="27" y="29"/>
                  <a:pt x="36" y="29"/>
                </a:cubicBezTo>
                <a:cubicBezTo>
                  <a:pt x="45" y="29"/>
                  <a:pt x="52" y="36"/>
                  <a:pt x="52" y="45"/>
                </a:cubicBezTo>
                <a:close/>
                <a:moveTo>
                  <a:pt x="88" y="129"/>
                </a:moveTo>
                <a:cubicBezTo>
                  <a:pt x="94" y="135"/>
                  <a:pt x="94" y="146"/>
                  <a:pt x="88" y="152"/>
                </a:cubicBezTo>
                <a:cubicBezTo>
                  <a:pt x="82" y="158"/>
                  <a:pt x="72" y="158"/>
                  <a:pt x="65" y="152"/>
                </a:cubicBezTo>
                <a:cubicBezTo>
                  <a:pt x="59" y="146"/>
                  <a:pt x="59" y="135"/>
                  <a:pt x="65" y="129"/>
                </a:cubicBezTo>
                <a:cubicBezTo>
                  <a:pt x="72" y="123"/>
                  <a:pt x="82" y="123"/>
                  <a:pt x="88" y="129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6" name="Freeform 38">
            <a:extLst>
              <a:ext uri="{FF2B5EF4-FFF2-40B4-BE49-F238E27FC236}">
                <a16:creationId xmlns:a16="http://schemas.microsoft.com/office/drawing/2014/main" id="{BD560F0D-4046-4B08-84C2-F539D09A8117}"/>
              </a:ext>
            </a:extLst>
          </p:cNvPr>
          <p:cNvSpPr>
            <a:spLocks noEditPoints="1"/>
          </p:cNvSpPr>
          <p:nvPr/>
        </p:nvSpPr>
        <p:spPr bwMode="auto">
          <a:xfrm>
            <a:off x="7001669" y="2578893"/>
            <a:ext cx="304800" cy="312737"/>
          </a:xfrm>
          <a:custGeom>
            <a:avLst/>
            <a:gdLst>
              <a:gd name="T0" fmla="*/ 44 w 188"/>
              <a:gd name="T1" fmla="*/ 4 h 192"/>
              <a:gd name="T2" fmla="*/ 32 w 188"/>
              <a:gd name="T3" fmla="*/ 0 h 192"/>
              <a:gd name="T4" fmla="*/ 0 w 188"/>
              <a:gd name="T5" fmla="*/ 32 h 192"/>
              <a:gd name="T6" fmla="*/ 44 w 188"/>
              <a:gd name="T7" fmla="*/ 80 h 192"/>
              <a:gd name="T8" fmla="*/ 44 w 188"/>
              <a:gd name="T9" fmla="*/ 86 h 192"/>
              <a:gd name="T10" fmla="*/ 84 w 188"/>
              <a:gd name="T11" fmla="*/ 135 h 192"/>
              <a:gd name="T12" fmla="*/ 84 w 188"/>
              <a:gd name="T13" fmla="*/ 164 h 192"/>
              <a:gd name="T14" fmla="*/ 76 w 188"/>
              <a:gd name="T15" fmla="*/ 172 h 192"/>
              <a:gd name="T16" fmla="*/ 54 w 188"/>
              <a:gd name="T17" fmla="*/ 172 h 192"/>
              <a:gd name="T18" fmla="*/ 44 w 188"/>
              <a:gd name="T19" fmla="*/ 182 h 192"/>
              <a:gd name="T20" fmla="*/ 54 w 188"/>
              <a:gd name="T21" fmla="*/ 192 h 192"/>
              <a:gd name="T22" fmla="*/ 134 w 188"/>
              <a:gd name="T23" fmla="*/ 192 h 192"/>
              <a:gd name="T24" fmla="*/ 144 w 188"/>
              <a:gd name="T25" fmla="*/ 182 h 192"/>
              <a:gd name="T26" fmla="*/ 134 w 188"/>
              <a:gd name="T27" fmla="*/ 172 h 192"/>
              <a:gd name="T28" fmla="*/ 112 w 188"/>
              <a:gd name="T29" fmla="*/ 172 h 192"/>
              <a:gd name="T30" fmla="*/ 104 w 188"/>
              <a:gd name="T31" fmla="*/ 164 h 192"/>
              <a:gd name="T32" fmla="*/ 104 w 188"/>
              <a:gd name="T33" fmla="*/ 135 h 192"/>
              <a:gd name="T34" fmla="*/ 144 w 188"/>
              <a:gd name="T35" fmla="*/ 86 h 192"/>
              <a:gd name="T36" fmla="*/ 144 w 188"/>
              <a:gd name="T37" fmla="*/ 80 h 192"/>
              <a:gd name="T38" fmla="*/ 188 w 188"/>
              <a:gd name="T39" fmla="*/ 32 h 192"/>
              <a:gd name="T40" fmla="*/ 156 w 188"/>
              <a:gd name="T41" fmla="*/ 0 h 192"/>
              <a:gd name="T42" fmla="*/ 144 w 188"/>
              <a:gd name="T43" fmla="*/ 4 h 192"/>
              <a:gd name="T44" fmla="*/ 44 w 188"/>
              <a:gd name="T45" fmla="*/ 4 h 192"/>
              <a:gd name="T46" fmla="*/ 80 w 188"/>
              <a:gd name="T47" fmla="*/ 32 h 192"/>
              <a:gd name="T48" fmla="*/ 80 w 188"/>
              <a:gd name="T49" fmla="*/ 80 h 192"/>
              <a:gd name="T50" fmla="*/ 72 w 188"/>
              <a:gd name="T51" fmla="*/ 88 h 192"/>
              <a:gd name="T52" fmla="*/ 64 w 188"/>
              <a:gd name="T53" fmla="*/ 80 h 192"/>
              <a:gd name="T54" fmla="*/ 64 w 188"/>
              <a:gd name="T55" fmla="*/ 32 h 192"/>
              <a:gd name="T56" fmla="*/ 72 w 188"/>
              <a:gd name="T57" fmla="*/ 24 h 192"/>
              <a:gd name="T58" fmla="*/ 80 w 188"/>
              <a:gd name="T59" fmla="*/ 32 h 192"/>
              <a:gd name="T60" fmla="*/ 20 w 188"/>
              <a:gd name="T61" fmla="*/ 32 h 192"/>
              <a:gd name="T62" fmla="*/ 32 w 188"/>
              <a:gd name="T63" fmla="*/ 20 h 192"/>
              <a:gd name="T64" fmla="*/ 44 w 188"/>
              <a:gd name="T65" fmla="*/ 32 h 192"/>
              <a:gd name="T66" fmla="*/ 44 w 188"/>
              <a:gd name="T67" fmla="*/ 57 h 192"/>
              <a:gd name="T68" fmla="*/ 20 w 188"/>
              <a:gd name="T69" fmla="*/ 32 h 192"/>
              <a:gd name="T70" fmla="*/ 168 w 188"/>
              <a:gd name="T71" fmla="*/ 32 h 192"/>
              <a:gd name="T72" fmla="*/ 144 w 188"/>
              <a:gd name="T73" fmla="*/ 57 h 192"/>
              <a:gd name="T74" fmla="*/ 144 w 188"/>
              <a:gd name="T75" fmla="*/ 32 h 192"/>
              <a:gd name="T76" fmla="*/ 156 w 188"/>
              <a:gd name="T77" fmla="*/ 20 h 192"/>
              <a:gd name="T78" fmla="*/ 168 w 188"/>
              <a:gd name="T79" fmla="*/ 3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8" h="192">
                <a:moveTo>
                  <a:pt x="44" y="4"/>
                </a:moveTo>
                <a:cubicBezTo>
                  <a:pt x="41" y="2"/>
                  <a:pt x="36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58"/>
                  <a:pt x="27" y="67"/>
                  <a:pt x="44" y="80"/>
                </a:cubicBezTo>
                <a:cubicBezTo>
                  <a:pt x="44" y="86"/>
                  <a:pt x="44" y="86"/>
                  <a:pt x="44" y="86"/>
                </a:cubicBezTo>
                <a:cubicBezTo>
                  <a:pt x="44" y="110"/>
                  <a:pt x="61" y="130"/>
                  <a:pt x="84" y="135"/>
                </a:cubicBezTo>
                <a:cubicBezTo>
                  <a:pt x="84" y="164"/>
                  <a:pt x="84" y="164"/>
                  <a:pt x="84" y="164"/>
                </a:cubicBezTo>
                <a:cubicBezTo>
                  <a:pt x="84" y="168"/>
                  <a:pt x="80" y="172"/>
                  <a:pt x="76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48" y="172"/>
                  <a:pt x="44" y="176"/>
                  <a:pt x="44" y="182"/>
                </a:cubicBezTo>
                <a:cubicBezTo>
                  <a:pt x="44" y="188"/>
                  <a:pt x="48" y="192"/>
                  <a:pt x="54" y="192"/>
                </a:cubicBezTo>
                <a:cubicBezTo>
                  <a:pt x="134" y="192"/>
                  <a:pt x="134" y="192"/>
                  <a:pt x="134" y="192"/>
                </a:cubicBezTo>
                <a:cubicBezTo>
                  <a:pt x="140" y="192"/>
                  <a:pt x="144" y="188"/>
                  <a:pt x="144" y="182"/>
                </a:cubicBezTo>
                <a:cubicBezTo>
                  <a:pt x="144" y="176"/>
                  <a:pt x="140" y="172"/>
                  <a:pt x="134" y="172"/>
                </a:cubicBezTo>
                <a:cubicBezTo>
                  <a:pt x="112" y="172"/>
                  <a:pt x="112" y="172"/>
                  <a:pt x="112" y="172"/>
                </a:cubicBezTo>
                <a:cubicBezTo>
                  <a:pt x="108" y="172"/>
                  <a:pt x="104" y="168"/>
                  <a:pt x="104" y="164"/>
                </a:cubicBezTo>
                <a:cubicBezTo>
                  <a:pt x="104" y="135"/>
                  <a:pt x="104" y="135"/>
                  <a:pt x="104" y="135"/>
                </a:cubicBezTo>
                <a:cubicBezTo>
                  <a:pt x="127" y="130"/>
                  <a:pt x="144" y="110"/>
                  <a:pt x="144" y="86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61" y="67"/>
                  <a:pt x="188" y="58"/>
                  <a:pt x="188" y="32"/>
                </a:cubicBezTo>
                <a:cubicBezTo>
                  <a:pt x="188" y="14"/>
                  <a:pt x="174" y="0"/>
                  <a:pt x="156" y="0"/>
                </a:cubicBezTo>
                <a:cubicBezTo>
                  <a:pt x="152" y="0"/>
                  <a:pt x="147" y="2"/>
                  <a:pt x="144" y="4"/>
                </a:cubicBezTo>
                <a:lnTo>
                  <a:pt x="44" y="4"/>
                </a:lnTo>
                <a:close/>
                <a:moveTo>
                  <a:pt x="80" y="32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4"/>
                  <a:pt x="76" y="88"/>
                  <a:pt x="72" y="88"/>
                </a:cubicBezTo>
                <a:cubicBezTo>
                  <a:pt x="68" y="88"/>
                  <a:pt x="64" y="84"/>
                  <a:pt x="64" y="80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28"/>
                  <a:pt x="68" y="24"/>
                  <a:pt x="72" y="24"/>
                </a:cubicBezTo>
                <a:cubicBezTo>
                  <a:pt x="76" y="24"/>
                  <a:pt x="80" y="28"/>
                  <a:pt x="80" y="32"/>
                </a:cubicBezTo>
                <a:close/>
                <a:moveTo>
                  <a:pt x="20" y="32"/>
                </a:moveTo>
                <a:cubicBezTo>
                  <a:pt x="20" y="26"/>
                  <a:pt x="25" y="20"/>
                  <a:pt x="32" y="20"/>
                </a:cubicBezTo>
                <a:cubicBezTo>
                  <a:pt x="39" y="20"/>
                  <a:pt x="44" y="26"/>
                  <a:pt x="44" y="32"/>
                </a:cubicBezTo>
                <a:cubicBezTo>
                  <a:pt x="44" y="57"/>
                  <a:pt x="44" y="57"/>
                  <a:pt x="44" y="57"/>
                </a:cubicBezTo>
                <a:cubicBezTo>
                  <a:pt x="32" y="50"/>
                  <a:pt x="20" y="45"/>
                  <a:pt x="20" y="32"/>
                </a:cubicBezTo>
                <a:close/>
                <a:moveTo>
                  <a:pt x="168" y="32"/>
                </a:moveTo>
                <a:cubicBezTo>
                  <a:pt x="168" y="45"/>
                  <a:pt x="156" y="50"/>
                  <a:pt x="144" y="57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26"/>
                  <a:pt x="149" y="20"/>
                  <a:pt x="156" y="20"/>
                </a:cubicBezTo>
                <a:cubicBezTo>
                  <a:pt x="163" y="20"/>
                  <a:pt x="168" y="26"/>
                  <a:pt x="168" y="32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7" name="Freeform 39">
            <a:extLst>
              <a:ext uri="{FF2B5EF4-FFF2-40B4-BE49-F238E27FC236}">
                <a16:creationId xmlns:a16="http://schemas.microsoft.com/office/drawing/2014/main" id="{F36BDE4C-2229-4850-8E0F-298D6188DB0D}"/>
              </a:ext>
            </a:extLst>
          </p:cNvPr>
          <p:cNvSpPr>
            <a:spLocks noEditPoints="1"/>
          </p:cNvSpPr>
          <p:nvPr/>
        </p:nvSpPr>
        <p:spPr bwMode="auto">
          <a:xfrm>
            <a:off x="6350794" y="2578893"/>
            <a:ext cx="207963" cy="312737"/>
          </a:xfrm>
          <a:custGeom>
            <a:avLst/>
            <a:gdLst>
              <a:gd name="T0" fmla="*/ 16 w 128"/>
              <a:gd name="T1" fmla="*/ 0 h 192"/>
              <a:gd name="T2" fmla="*/ 0 w 128"/>
              <a:gd name="T3" fmla="*/ 16 h 192"/>
              <a:gd name="T4" fmla="*/ 0 w 128"/>
              <a:gd name="T5" fmla="*/ 56 h 192"/>
              <a:gd name="T6" fmla="*/ 6 w 128"/>
              <a:gd name="T7" fmla="*/ 70 h 192"/>
              <a:gd name="T8" fmla="*/ 23 w 128"/>
              <a:gd name="T9" fmla="*/ 88 h 192"/>
              <a:gd name="T10" fmla="*/ 4 w 128"/>
              <a:gd name="T11" fmla="*/ 132 h 192"/>
              <a:gd name="T12" fmla="*/ 64 w 128"/>
              <a:gd name="T13" fmla="*/ 192 h 192"/>
              <a:gd name="T14" fmla="*/ 124 w 128"/>
              <a:gd name="T15" fmla="*/ 132 h 192"/>
              <a:gd name="T16" fmla="*/ 105 w 128"/>
              <a:gd name="T17" fmla="*/ 88 h 192"/>
              <a:gd name="T18" fmla="*/ 122 w 128"/>
              <a:gd name="T19" fmla="*/ 70 h 192"/>
              <a:gd name="T20" fmla="*/ 128 w 128"/>
              <a:gd name="T21" fmla="*/ 56 h 192"/>
              <a:gd name="T22" fmla="*/ 128 w 128"/>
              <a:gd name="T23" fmla="*/ 16 h 192"/>
              <a:gd name="T24" fmla="*/ 112 w 128"/>
              <a:gd name="T25" fmla="*/ 0 h 192"/>
              <a:gd name="T26" fmla="*/ 16 w 128"/>
              <a:gd name="T27" fmla="*/ 0 h 192"/>
              <a:gd name="T28" fmla="*/ 64 w 128"/>
              <a:gd name="T29" fmla="*/ 100 h 192"/>
              <a:gd name="T30" fmla="*/ 67 w 128"/>
              <a:gd name="T31" fmla="*/ 102 h 192"/>
              <a:gd name="T32" fmla="*/ 74 w 128"/>
              <a:gd name="T33" fmla="*/ 120 h 192"/>
              <a:gd name="T34" fmla="*/ 93 w 128"/>
              <a:gd name="T35" fmla="*/ 120 h 192"/>
              <a:gd name="T36" fmla="*/ 96 w 128"/>
              <a:gd name="T37" fmla="*/ 123 h 192"/>
              <a:gd name="T38" fmla="*/ 95 w 128"/>
              <a:gd name="T39" fmla="*/ 126 h 192"/>
              <a:gd name="T40" fmla="*/ 79 w 128"/>
              <a:gd name="T41" fmla="*/ 137 h 192"/>
              <a:gd name="T42" fmla="*/ 84 w 128"/>
              <a:gd name="T43" fmla="*/ 156 h 192"/>
              <a:gd name="T44" fmla="*/ 84 w 128"/>
              <a:gd name="T45" fmla="*/ 157 h 192"/>
              <a:gd name="T46" fmla="*/ 81 w 128"/>
              <a:gd name="T47" fmla="*/ 160 h 192"/>
              <a:gd name="T48" fmla="*/ 79 w 128"/>
              <a:gd name="T49" fmla="*/ 159 h 192"/>
              <a:gd name="T50" fmla="*/ 64 w 128"/>
              <a:gd name="T51" fmla="*/ 147 h 192"/>
              <a:gd name="T52" fmla="*/ 49 w 128"/>
              <a:gd name="T53" fmla="*/ 159 h 192"/>
              <a:gd name="T54" fmla="*/ 47 w 128"/>
              <a:gd name="T55" fmla="*/ 160 h 192"/>
              <a:gd name="T56" fmla="*/ 44 w 128"/>
              <a:gd name="T57" fmla="*/ 157 h 192"/>
              <a:gd name="T58" fmla="*/ 44 w 128"/>
              <a:gd name="T59" fmla="*/ 156 h 192"/>
              <a:gd name="T60" fmla="*/ 49 w 128"/>
              <a:gd name="T61" fmla="*/ 137 h 192"/>
              <a:gd name="T62" fmla="*/ 33 w 128"/>
              <a:gd name="T63" fmla="*/ 126 h 192"/>
              <a:gd name="T64" fmla="*/ 32 w 128"/>
              <a:gd name="T65" fmla="*/ 123 h 192"/>
              <a:gd name="T66" fmla="*/ 35 w 128"/>
              <a:gd name="T67" fmla="*/ 120 h 192"/>
              <a:gd name="T68" fmla="*/ 54 w 128"/>
              <a:gd name="T69" fmla="*/ 120 h 192"/>
              <a:gd name="T70" fmla="*/ 61 w 128"/>
              <a:gd name="T71" fmla="*/ 102 h 192"/>
              <a:gd name="T72" fmla="*/ 64 w 128"/>
              <a:gd name="T73" fmla="*/ 100 h 192"/>
              <a:gd name="T74" fmla="*/ 36 w 128"/>
              <a:gd name="T75" fmla="*/ 28 h 192"/>
              <a:gd name="T76" fmla="*/ 36 w 128"/>
              <a:gd name="T77" fmla="*/ 56 h 192"/>
              <a:gd name="T78" fmla="*/ 28 w 128"/>
              <a:gd name="T79" fmla="*/ 64 h 192"/>
              <a:gd name="T80" fmla="*/ 20 w 128"/>
              <a:gd name="T81" fmla="*/ 56 h 192"/>
              <a:gd name="T82" fmla="*/ 20 w 128"/>
              <a:gd name="T83" fmla="*/ 28 h 192"/>
              <a:gd name="T84" fmla="*/ 28 w 128"/>
              <a:gd name="T85" fmla="*/ 20 h 192"/>
              <a:gd name="T86" fmla="*/ 36 w 128"/>
              <a:gd name="T87" fmla="*/ 28 h 192"/>
              <a:gd name="T88" fmla="*/ 72 w 128"/>
              <a:gd name="T89" fmla="*/ 28 h 192"/>
              <a:gd name="T90" fmla="*/ 72 w 128"/>
              <a:gd name="T91" fmla="*/ 64 h 192"/>
              <a:gd name="T92" fmla="*/ 64 w 128"/>
              <a:gd name="T93" fmla="*/ 72 h 192"/>
              <a:gd name="T94" fmla="*/ 56 w 128"/>
              <a:gd name="T95" fmla="*/ 64 h 192"/>
              <a:gd name="T96" fmla="*/ 56 w 128"/>
              <a:gd name="T97" fmla="*/ 28 h 192"/>
              <a:gd name="T98" fmla="*/ 64 w 128"/>
              <a:gd name="T99" fmla="*/ 20 h 192"/>
              <a:gd name="T100" fmla="*/ 72 w 128"/>
              <a:gd name="T101" fmla="*/ 28 h 192"/>
              <a:gd name="T102" fmla="*/ 108 w 128"/>
              <a:gd name="T103" fmla="*/ 28 h 192"/>
              <a:gd name="T104" fmla="*/ 108 w 128"/>
              <a:gd name="T105" fmla="*/ 56 h 192"/>
              <a:gd name="T106" fmla="*/ 100 w 128"/>
              <a:gd name="T107" fmla="*/ 64 h 192"/>
              <a:gd name="T108" fmla="*/ 92 w 128"/>
              <a:gd name="T109" fmla="*/ 56 h 192"/>
              <a:gd name="T110" fmla="*/ 92 w 128"/>
              <a:gd name="T111" fmla="*/ 28 h 192"/>
              <a:gd name="T112" fmla="*/ 100 w 128"/>
              <a:gd name="T113" fmla="*/ 20 h 192"/>
              <a:gd name="T114" fmla="*/ 108 w 128"/>
              <a:gd name="T115" fmla="*/ 2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8" h="192">
                <a:moveTo>
                  <a:pt x="16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2"/>
                  <a:pt x="2" y="67"/>
                  <a:pt x="6" y="70"/>
                </a:cubicBezTo>
                <a:cubicBezTo>
                  <a:pt x="23" y="88"/>
                  <a:pt x="23" y="88"/>
                  <a:pt x="23" y="88"/>
                </a:cubicBezTo>
                <a:cubicBezTo>
                  <a:pt x="12" y="99"/>
                  <a:pt x="4" y="114"/>
                  <a:pt x="4" y="132"/>
                </a:cubicBezTo>
                <a:cubicBezTo>
                  <a:pt x="4" y="165"/>
                  <a:pt x="31" y="192"/>
                  <a:pt x="64" y="192"/>
                </a:cubicBezTo>
                <a:cubicBezTo>
                  <a:pt x="97" y="192"/>
                  <a:pt x="124" y="165"/>
                  <a:pt x="124" y="132"/>
                </a:cubicBezTo>
                <a:cubicBezTo>
                  <a:pt x="124" y="114"/>
                  <a:pt x="116" y="99"/>
                  <a:pt x="105" y="88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6" y="67"/>
                  <a:pt x="128" y="62"/>
                  <a:pt x="128" y="56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7"/>
                  <a:pt x="121" y="0"/>
                  <a:pt x="112" y="0"/>
                </a:cubicBezTo>
                <a:lnTo>
                  <a:pt x="16" y="0"/>
                </a:lnTo>
                <a:close/>
                <a:moveTo>
                  <a:pt x="64" y="100"/>
                </a:moveTo>
                <a:cubicBezTo>
                  <a:pt x="65" y="100"/>
                  <a:pt x="67" y="101"/>
                  <a:pt x="67" y="102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5" y="120"/>
                  <a:pt x="96" y="122"/>
                  <a:pt x="96" y="123"/>
                </a:cubicBezTo>
                <a:cubicBezTo>
                  <a:pt x="96" y="124"/>
                  <a:pt x="96" y="125"/>
                  <a:pt x="95" y="126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84" y="156"/>
                  <a:pt x="84" y="156"/>
                </a:cubicBezTo>
                <a:cubicBezTo>
                  <a:pt x="84" y="156"/>
                  <a:pt x="84" y="157"/>
                  <a:pt x="84" y="157"/>
                </a:cubicBezTo>
                <a:cubicBezTo>
                  <a:pt x="84" y="159"/>
                  <a:pt x="83" y="160"/>
                  <a:pt x="81" y="160"/>
                </a:cubicBezTo>
                <a:cubicBezTo>
                  <a:pt x="81" y="160"/>
                  <a:pt x="80" y="160"/>
                  <a:pt x="79" y="159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49" y="159"/>
                  <a:pt x="49" y="159"/>
                  <a:pt x="49" y="159"/>
                </a:cubicBezTo>
                <a:cubicBezTo>
                  <a:pt x="48" y="160"/>
                  <a:pt x="47" y="160"/>
                  <a:pt x="47" y="160"/>
                </a:cubicBezTo>
                <a:cubicBezTo>
                  <a:pt x="45" y="160"/>
                  <a:pt x="44" y="159"/>
                  <a:pt x="44" y="157"/>
                </a:cubicBezTo>
                <a:cubicBezTo>
                  <a:pt x="44" y="157"/>
                  <a:pt x="44" y="156"/>
                  <a:pt x="44" y="156"/>
                </a:cubicBezTo>
                <a:cubicBezTo>
                  <a:pt x="44" y="156"/>
                  <a:pt x="49" y="137"/>
                  <a:pt x="49" y="137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2" y="125"/>
                  <a:pt x="32" y="124"/>
                  <a:pt x="32" y="123"/>
                </a:cubicBezTo>
                <a:cubicBezTo>
                  <a:pt x="32" y="122"/>
                  <a:pt x="33" y="120"/>
                  <a:pt x="35" y="120"/>
                </a:cubicBezTo>
                <a:cubicBezTo>
                  <a:pt x="54" y="120"/>
                  <a:pt x="54" y="120"/>
                  <a:pt x="54" y="120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61" y="101"/>
                  <a:pt x="63" y="100"/>
                  <a:pt x="64" y="100"/>
                </a:cubicBezTo>
                <a:close/>
                <a:moveTo>
                  <a:pt x="36" y="28"/>
                </a:moveTo>
                <a:cubicBezTo>
                  <a:pt x="36" y="56"/>
                  <a:pt x="36" y="56"/>
                  <a:pt x="36" y="56"/>
                </a:cubicBezTo>
                <a:cubicBezTo>
                  <a:pt x="36" y="60"/>
                  <a:pt x="32" y="64"/>
                  <a:pt x="28" y="64"/>
                </a:cubicBezTo>
                <a:cubicBezTo>
                  <a:pt x="24" y="64"/>
                  <a:pt x="20" y="60"/>
                  <a:pt x="20" y="56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4"/>
                  <a:pt x="24" y="20"/>
                  <a:pt x="28" y="20"/>
                </a:cubicBezTo>
                <a:cubicBezTo>
                  <a:pt x="32" y="20"/>
                  <a:pt x="36" y="24"/>
                  <a:pt x="36" y="28"/>
                </a:cubicBezTo>
                <a:close/>
                <a:moveTo>
                  <a:pt x="72" y="28"/>
                </a:moveTo>
                <a:cubicBezTo>
                  <a:pt x="72" y="64"/>
                  <a:pt x="72" y="64"/>
                  <a:pt x="72" y="64"/>
                </a:cubicBezTo>
                <a:cubicBezTo>
                  <a:pt x="72" y="68"/>
                  <a:pt x="68" y="72"/>
                  <a:pt x="64" y="72"/>
                </a:cubicBezTo>
                <a:cubicBezTo>
                  <a:pt x="60" y="72"/>
                  <a:pt x="56" y="68"/>
                  <a:pt x="56" y="64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4"/>
                  <a:pt x="60" y="20"/>
                  <a:pt x="64" y="20"/>
                </a:cubicBezTo>
                <a:cubicBezTo>
                  <a:pt x="68" y="20"/>
                  <a:pt x="72" y="24"/>
                  <a:pt x="72" y="28"/>
                </a:cubicBezTo>
                <a:close/>
                <a:moveTo>
                  <a:pt x="108" y="28"/>
                </a:moveTo>
                <a:cubicBezTo>
                  <a:pt x="108" y="56"/>
                  <a:pt x="108" y="56"/>
                  <a:pt x="108" y="56"/>
                </a:cubicBezTo>
                <a:cubicBezTo>
                  <a:pt x="108" y="60"/>
                  <a:pt x="104" y="64"/>
                  <a:pt x="100" y="64"/>
                </a:cubicBezTo>
                <a:cubicBezTo>
                  <a:pt x="96" y="64"/>
                  <a:pt x="92" y="60"/>
                  <a:pt x="92" y="56"/>
                </a:cubicBezTo>
                <a:cubicBezTo>
                  <a:pt x="92" y="28"/>
                  <a:pt x="92" y="28"/>
                  <a:pt x="92" y="28"/>
                </a:cubicBezTo>
                <a:cubicBezTo>
                  <a:pt x="92" y="24"/>
                  <a:pt x="96" y="20"/>
                  <a:pt x="100" y="20"/>
                </a:cubicBezTo>
                <a:cubicBezTo>
                  <a:pt x="104" y="20"/>
                  <a:pt x="108" y="24"/>
                  <a:pt x="108" y="2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8" name="Freeform 40">
            <a:extLst>
              <a:ext uri="{FF2B5EF4-FFF2-40B4-BE49-F238E27FC236}">
                <a16:creationId xmlns:a16="http://schemas.microsoft.com/office/drawing/2014/main" id="{E72D0710-DA87-45E5-93CF-8A6E46C0C399}"/>
              </a:ext>
            </a:extLst>
          </p:cNvPr>
          <p:cNvSpPr>
            <a:spLocks noEditPoints="1"/>
          </p:cNvSpPr>
          <p:nvPr/>
        </p:nvSpPr>
        <p:spPr bwMode="auto">
          <a:xfrm>
            <a:off x="10522744" y="1888331"/>
            <a:ext cx="312738" cy="282575"/>
          </a:xfrm>
          <a:custGeom>
            <a:avLst/>
            <a:gdLst>
              <a:gd name="T0" fmla="*/ 96 w 192"/>
              <a:gd name="T1" fmla="*/ 25 h 173"/>
              <a:gd name="T2" fmla="*/ 56 w 192"/>
              <a:gd name="T3" fmla="*/ 0 h 173"/>
              <a:gd name="T4" fmla="*/ 0 w 192"/>
              <a:gd name="T5" fmla="*/ 56 h 173"/>
              <a:gd name="T6" fmla="*/ 88 w 192"/>
              <a:gd name="T7" fmla="*/ 168 h 173"/>
              <a:gd name="T8" fmla="*/ 89 w 192"/>
              <a:gd name="T9" fmla="*/ 169 h 173"/>
              <a:gd name="T10" fmla="*/ 103 w 192"/>
              <a:gd name="T11" fmla="*/ 169 h 173"/>
              <a:gd name="T12" fmla="*/ 104 w 192"/>
              <a:gd name="T13" fmla="*/ 168 h 173"/>
              <a:gd name="T14" fmla="*/ 192 w 192"/>
              <a:gd name="T15" fmla="*/ 56 h 173"/>
              <a:gd name="T16" fmla="*/ 136 w 192"/>
              <a:gd name="T17" fmla="*/ 0 h 173"/>
              <a:gd name="T18" fmla="*/ 96 w 192"/>
              <a:gd name="T19" fmla="*/ 25 h 173"/>
              <a:gd name="T20" fmla="*/ 139 w 192"/>
              <a:gd name="T21" fmla="*/ 36 h 173"/>
              <a:gd name="T22" fmla="*/ 132 w 192"/>
              <a:gd name="T23" fmla="*/ 28 h 173"/>
              <a:gd name="T24" fmla="*/ 140 w 192"/>
              <a:gd name="T25" fmla="*/ 20 h 173"/>
              <a:gd name="T26" fmla="*/ 161 w 192"/>
              <a:gd name="T27" fmla="*/ 31 h 173"/>
              <a:gd name="T28" fmla="*/ 172 w 192"/>
              <a:gd name="T29" fmla="*/ 52 h 173"/>
              <a:gd name="T30" fmla="*/ 164 w 192"/>
              <a:gd name="T31" fmla="*/ 60 h 173"/>
              <a:gd name="T32" fmla="*/ 156 w 192"/>
              <a:gd name="T33" fmla="*/ 53 h 173"/>
              <a:gd name="T34" fmla="*/ 139 w 192"/>
              <a:gd name="T35" fmla="*/ 36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2" h="173">
                <a:moveTo>
                  <a:pt x="96" y="25"/>
                </a:moveTo>
                <a:cubicBezTo>
                  <a:pt x="92" y="9"/>
                  <a:pt x="72" y="0"/>
                  <a:pt x="56" y="0"/>
                </a:cubicBezTo>
                <a:cubicBezTo>
                  <a:pt x="25" y="0"/>
                  <a:pt x="0" y="24"/>
                  <a:pt x="0" y="56"/>
                </a:cubicBezTo>
                <a:cubicBezTo>
                  <a:pt x="0" y="116"/>
                  <a:pt x="57" y="132"/>
                  <a:pt x="88" y="168"/>
                </a:cubicBezTo>
                <a:cubicBezTo>
                  <a:pt x="88" y="168"/>
                  <a:pt x="89" y="169"/>
                  <a:pt x="89" y="169"/>
                </a:cubicBezTo>
                <a:cubicBezTo>
                  <a:pt x="93" y="173"/>
                  <a:pt x="99" y="173"/>
                  <a:pt x="103" y="169"/>
                </a:cubicBezTo>
                <a:cubicBezTo>
                  <a:pt x="103" y="169"/>
                  <a:pt x="104" y="168"/>
                  <a:pt x="104" y="168"/>
                </a:cubicBezTo>
                <a:cubicBezTo>
                  <a:pt x="135" y="132"/>
                  <a:pt x="192" y="116"/>
                  <a:pt x="192" y="56"/>
                </a:cubicBezTo>
                <a:cubicBezTo>
                  <a:pt x="192" y="24"/>
                  <a:pt x="167" y="0"/>
                  <a:pt x="136" y="0"/>
                </a:cubicBezTo>
                <a:cubicBezTo>
                  <a:pt x="120" y="0"/>
                  <a:pt x="100" y="9"/>
                  <a:pt x="96" y="25"/>
                </a:cubicBezTo>
                <a:close/>
                <a:moveTo>
                  <a:pt x="139" y="36"/>
                </a:moveTo>
                <a:cubicBezTo>
                  <a:pt x="135" y="35"/>
                  <a:pt x="132" y="32"/>
                  <a:pt x="132" y="28"/>
                </a:cubicBezTo>
                <a:cubicBezTo>
                  <a:pt x="132" y="24"/>
                  <a:pt x="136" y="20"/>
                  <a:pt x="140" y="20"/>
                </a:cubicBezTo>
                <a:cubicBezTo>
                  <a:pt x="146" y="20"/>
                  <a:pt x="154" y="25"/>
                  <a:pt x="161" y="31"/>
                </a:cubicBezTo>
                <a:cubicBezTo>
                  <a:pt x="167" y="37"/>
                  <a:pt x="172" y="46"/>
                  <a:pt x="172" y="52"/>
                </a:cubicBezTo>
                <a:cubicBezTo>
                  <a:pt x="172" y="56"/>
                  <a:pt x="168" y="60"/>
                  <a:pt x="164" y="60"/>
                </a:cubicBezTo>
                <a:cubicBezTo>
                  <a:pt x="160" y="60"/>
                  <a:pt x="157" y="57"/>
                  <a:pt x="156" y="53"/>
                </a:cubicBezTo>
                <a:cubicBezTo>
                  <a:pt x="154" y="45"/>
                  <a:pt x="147" y="38"/>
                  <a:pt x="139" y="3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9" name="Freeform 41">
            <a:extLst>
              <a:ext uri="{FF2B5EF4-FFF2-40B4-BE49-F238E27FC236}">
                <a16:creationId xmlns:a16="http://schemas.microsoft.com/office/drawing/2014/main" id="{53B120A8-E318-444B-BEFF-A78DF82E44F4}"/>
              </a:ext>
            </a:extLst>
          </p:cNvPr>
          <p:cNvSpPr>
            <a:spLocks/>
          </p:cNvSpPr>
          <p:nvPr/>
        </p:nvSpPr>
        <p:spPr bwMode="auto">
          <a:xfrm>
            <a:off x="9819482" y="1881981"/>
            <a:ext cx="312738" cy="300037"/>
          </a:xfrm>
          <a:custGeom>
            <a:avLst/>
            <a:gdLst>
              <a:gd name="T0" fmla="*/ 96 w 192"/>
              <a:gd name="T1" fmla="*/ 0 h 184"/>
              <a:gd name="T2" fmla="*/ 89 w 192"/>
              <a:gd name="T3" fmla="*/ 6 h 184"/>
              <a:gd name="T4" fmla="*/ 70 w 192"/>
              <a:gd name="T5" fmla="*/ 64 h 184"/>
              <a:gd name="T6" fmla="*/ 8 w 192"/>
              <a:gd name="T7" fmla="*/ 64 h 184"/>
              <a:gd name="T8" fmla="*/ 0 w 192"/>
              <a:gd name="T9" fmla="*/ 72 h 184"/>
              <a:gd name="T10" fmla="*/ 3 w 192"/>
              <a:gd name="T11" fmla="*/ 78 h 184"/>
              <a:gd name="T12" fmla="*/ 53 w 192"/>
              <a:gd name="T13" fmla="*/ 115 h 184"/>
              <a:gd name="T14" fmla="*/ 34 w 192"/>
              <a:gd name="T15" fmla="*/ 173 h 184"/>
              <a:gd name="T16" fmla="*/ 34 w 192"/>
              <a:gd name="T17" fmla="*/ 176 h 184"/>
              <a:gd name="T18" fmla="*/ 42 w 192"/>
              <a:gd name="T19" fmla="*/ 184 h 184"/>
              <a:gd name="T20" fmla="*/ 46 w 192"/>
              <a:gd name="T21" fmla="*/ 183 h 184"/>
              <a:gd name="T22" fmla="*/ 96 w 192"/>
              <a:gd name="T23" fmla="*/ 146 h 184"/>
              <a:gd name="T24" fmla="*/ 146 w 192"/>
              <a:gd name="T25" fmla="*/ 183 h 184"/>
              <a:gd name="T26" fmla="*/ 150 w 192"/>
              <a:gd name="T27" fmla="*/ 184 h 184"/>
              <a:gd name="T28" fmla="*/ 158 w 192"/>
              <a:gd name="T29" fmla="*/ 176 h 184"/>
              <a:gd name="T30" fmla="*/ 158 w 192"/>
              <a:gd name="T31" fmla="*/ 173 h 184"/>
              <a:gd name="T32" fmla="*/ 139 w 192"/>
              <a:gd name="T33" fmla="*/ 115 h 184"/>
              <a:gd name="T34" fmla="*/ 189 w 192"/>
              <a:gd name="T35" fmla="*/ 78 h 184"/>
              <a:gd name="T36" fmla="*/ 192 w 192"/>
              <a:gd name="T37" fmla="*/ 72 h 184"/>
              <a:gd name="T38" fmla="*/ 184 w 192"/>
              <a:gd name="T39" fmla="*/ 64 h 184"/>
              <a:gd name="T40" fmla="*/ 122 w 192"/>
              <a:gd name="T41" fmla="*/ 64 h 184"/>
              <a:gd name="T42" fmla="*/ 103 w 192"/>
              <a:gd name="T43" fmla="*/ 6 h 184"/>
              <a:gd name="T44" fmla="*/ 96 w 192"/>
              <a:gd name="T45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184">
                <a:moveTo>
                  <a:pt x="96" y="0"/>
                </a:moveTo>
                <a:cubicBezTo>
                  <a:pt x="92" y="0"/>
                  <a:pt x="89" y="2"/>
                  <a:pt x="89" y="6"/>
                </a:cubicBezTo>
                <a:cubicBezTo>
                  <a:pt x="70" y="64"/>
                  <a:pt x="70" y="64"/>
                  <a:pt x="70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3" y="64"/>
                  <a:pt x="0" y="68"/>
                  <a:pt x="0" y="72"/>
                </a:cubicBezTo>
                <a:cubicBezTo>
                  <a:pt x="0" y="75"/>
                  <a:pt x="1" y="77"/>
                  <a:pt x="3" y="78"/>
                </a:cubicBezTo>
                <a:cubicBezTo>
                  <a:pt x="5" y="79"/>
                  <a:pt x="53" y="115"/>
                  <a:pt x="53" y="115"/>
                </a:cubicBezTo>
                <a:cubicBezTo>
                  <a:pt x="53" y="115"/>
                  <a:pt x="35" y="173"/>
                  <a:pt x="34" y="173"/>
                </a:cubicBezTo>
                <a:cubicBezTo>
                  <a:pt x="34" y="174"/>
                  <a:pt x="34" y="175"/>
                  <a:pt x="34" y="176"/>
                </a:cubicBezTo>
                <a:cubicBezTo>
                  <a:pt x="34" y="181"/>
                  <a:pt x="37" y="184"/>
                  <a:pt x="42" y="184"/>
                </a:cubicBezTo>
                <a:cubicBezTo>
                  <a:pt x="43" y="184"/>
                  <a:pt x="45" y="183"/>
                  <a:pt x="46" y="183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96" y="146"/>
                  <a:pt x="145" y="182"/>
                  <a:pt x="146" y="183"/>
                </a:cubicBezTo>
                <a:cubicBezTo>
                  <a:pt x="147" y="183"/>
                  <a:pt x="149" y="184"/>
                  <a:pt x="150" y="184"/>
                </a:cubicBezTo>
                <a:cubicBezTo>
                  <a:pt x="155" y="184"/>
                  <a:pt x="158" y="180"/>
                  <a:pt x="158" y="176"/>
                </a:cubicBezTo>
                <a:cubicBezTo>
                  <a:pt x="158" y="175"/>
                  <a:pt x="158" y="174"/>
                  <a:pt x="158" y="173"/>
                </a:cubicBezTo>
                <a:cubicBezTo>
                  <a:pt x="157" y="173"/>
                  <a:pt x="139" y="115"/>
                  <a:pt x="139" y="115"/>
                </a:cubicBezTo>
                <a:cubicBezTo>
                  <a:pt x="139" y="115"/>
                  <a:pt x="187" y="79"/>
                  <a:pt x="189" y="78"/>
                </a:cubicBezTo>
                <a:cubicBezTo>
                  <a:pt x="191" y="77"/>
                  <a:pt x="192" y="75"/>
                  <a:pt x="192" y="72"/>
                </a:cubicBezTo>
                <a:cubicBezTo>
                  <a:pt x="192" y="68"/>
                  <a:pt x="189" y="64"/>
                  <a:pt x="184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03" y="6"/>
                  <a:pt x="103" y="6"/>
                  <a:pt x="103" y="6"/>
                </a:cubicBezTo>
                <a:cubicBezTo>
                  <a:pt x="103" y="2"/>
                  <a:pt x="100" y="0"/>
                  <a:pt x="96" y="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0" name="Freeform 42">
            <a:extLst>
              <a:ext uri="{FF2B5EF4-FFF2-40B4-BE49-F238E27FC236}">
                <a16:creationId xmlns:a16="http://schemas.microsoft.com/office/drawing/2014/main" id="{8A51D971-ABCB-4DA3-A2DB-591C12AC0316}"/>
              </a:ext>
            </a:extLst>
          </p:cNvPr>
          <p:cNvSpPr>
            <a:spLocks noEditPoints="1"/>
          </p:cNvSpPr>
          <p:nvPr/>
        </p:nvSpPr>
        <p:spPr bwMode="auto">
          <a:xfrm>
            <a:off x="9122569" y="1875631"/>
            <a:ext cx="293688" cy="312737"/>
          </a:xfrm>
          <a:custGeom>
            <a:avLst/>
            <a:gdLst>
              <a:gd name="T0" fmla="*/ 20 w 180"/>
              <a:gd name="T1" fmla="*/ 139 h 192"/>
              <a:gd name="T2" fmla="*/ 56 w 180"/>
              <a:gd name="T3" fmla="*/ 128 h 192"/>
              <a:gd name="T4" fmla="*/ 131 w 180"/>
              <a:gd name="T5" fmla="*/ 148 h 192"/>
              <a:gd name="T6" fmla="*/ 175 w 180"/>
              <a:gd name="T7" fmla="*/ 131 h 192"/>
              <a:gd name="T8" fmla="*/ 180 w 180"/>
              <a:gd name="T9" fmla="*/ 119 h 192"/>
              <a:gd name="T10" fmla="*/ 180 w 180"/>
              <a:gd name="T11" fmla="*/ 22 h 192"/>
              <a:gd name="T12" fmla="*/ 172 w 180"/>
              <a:gd name="T13" fmla="*/ 13 h 192"/>
              <a:gd name="T14" fmla="*/ 163 w 180"/>
              <a:gd name="T15" fmla="*/ 17 h 192"/>
              <a:gd name="T16" fmla="*/ 126 w 180"/>
              <a:gd name="T17" fmla="*/ 28 h 192"/>
              <a:gd name="T18" fmla="*/ 59 w 180"/>
              <a:gd name="T19" fmla="*/ 8 h 192"/>
              <a:gd name="T20" fmla="*/ 20 w 180"/>
              <a:gd name="T21" fmla="*/ 17 h 192"/>
              <a:gd name="T22" fmla="*/ 20 w 180"/>
              <a:gd name="T23" fmla="*/ 10 h 192"/>
              <a:gd name="T24" fmla="*/ 10 w 180"/>
              <a:gd name="T25" fmla="*/ 0 h 192"/>
              <a:gd name="T26" fmla="*/ 0 w 180"/>
              <a:gd name="T27" fmla="*/ 10 h 192"/>
              <a:gd name="T28" fmla="*/ 0 w 180"/>
              <a:gd name="T29" fmla="*/ 182 h 192"/>
              <a:gd name="T30" fmla="*/ 10 w 180"/>
              <a:gd name="T31" fmla="*/ 192 h 192"/>
              <a:gd name="T32" fmla="*/ 20 w 180"/>
              <a:gd name="T33" fmla="*/ 182 h 192"/>
              <a:gd name="T34" fmla="*/ 20 w 180"/>
              <a:gd name="T35" fmla="*/ 139 h 192"/>
              <a:gd name="T36" fmla="*/ 36 w 180"/>
              <a:gd name="T37" fmla="*/ 40 h 192"/>
              <a:gd name="T38" fmla="*/ 36 w 180"/>
              <a:gd name="T39" fmla="*/ 104 h 192"/>
              <a:gd name="T40" fmla="*/ 28 w 180"/>
              <a:gd name="T41" fmla="*/ 112 h 192"/>
              <a:gd name="T42" fmla="*/ 20 w 180"/>
              <a:gd name="T43" fmla="*/ 104 h 192"/>
              <a:gd name="T44" fmla="*/ 20 w 180"/>
              <a:gd name="T45" fmla="*/ 40 h 192"/>
              <a:gd name="T46" fmla="*/ 28 w 180"/>
              <a:gd name="T47" fmla="*/ 32 h 192"/>
              <a:gd name="T48" fmla="*/ 36 w 180"/>
              <a:gd name="T49" fmla="*/ 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0" h="192">
                <a:moveTo>
                  <a:pt x="20" y="139"/>
                </a:moveTo>
                <a:cubicBezTo>
                  <a:pt x="20" y="139"/>
                  <a:pt x="32" y="128"/>
                  <a:pt x="56" y="128"/>
                </a:cubicBezTo>
                <a:cubicBezTo>
                  <a:pt x="84" y="128"/>
                  <a:pt x="107" y="148"/>
                  <a:pt x="131" y="148"/>
                </a:cubicBezTo>
                <a:cubicBezTo>
                  <a:pt x="152" y="148"/>
                  <a:pt x="167" y="139"/>
                  <a:pt x="175" y="131"/>
                </a:cubicBezTo>
                <a:cubicBezTo>
                  <a:pt x="178" y="128"/>
                  <a:pt x="180" y="124"/>
                  <a:pt x="180" y="119"/>
                </a:cubicBezTo>
                <a:cubicBezTo>
                  <a:pt x="180" y="22"/>
                  <a:pt x="180" y="22"/>
                  <a:pt x="180" y="22"/>
                </a:cubicBezTo>
                <a:cubicBezTo>
                  <a:pt x="180" y="17"/>
                  <a:pt x="177" y="13"/>
                  <a:pt x="172" y="13"/>
                </a:cubicBezTo>
                <a:cubicBezTo>
                  <a:pt x="168" y="13"/>
                  <a:pt x="166" y="15"/>
                  <a:pt x="163" y="17"/>
                </a:cubicBezTo>
                <a:cubicBezTo>
                  <a:pt x="160" y="21"/>
                  <a:pt x="150" y="28"/>
                  <a:pt x="126" y="28"/>
                </a:cubicBezTo>
                <a:cubicBezTo>
                  <a:pt x="104" y="28"/>
                  <a:pt x="87" y="8"/>
                  <a:pt x="59" y="8"/>
                </a:cubicBezTo>
                <a:cubicBezTo>
                  <a:pt x="32" y="8"/>
                  <a:pt x="20" y="17"/>
                  <a:pt x="20" y="17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4"/>
                  <a:pt x="16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8"/>
                  <a:pt x="4" y="192"/>
                  <a:pt x="10" y="192"/>
                </a:cubicBezTo>
                <a:cubicBezTo>
                  <a:pt x="16" y="192"/>
                  <a:pt x="20" y="188"/>
                  <a:pt x="20" y="182"/>
                </a:cubicBezTo>
                <a:lnTo>
                  <a:pt x="20" y="139"/>
                </a:lnTo>
                <a:close/>
                <a:moveTo>
                  <a:pt x="36" y="40"/>
                </a:moveTo>
                <a:cubicBezTo>
                  <a:pt x="36" y="104"/>
                  <a:pt x="36" y="104"/>
                  <a:pt x="36" y="104"/>
                </a:cubicBezTo>
                <a:cubicBezTo>
                  <a:pt x="36" y="108"/>
                  <a:pt x="32" y="112"/>
                  <a:pt x="28" y="112"/>
                </a:cubicBezTo>
                <a:cubicBezTo>
                  <a:pt x="24" y="112"/>
                  <a:pt x="20" y="108"/>
                  <a:pt x="20" y="104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6"/>
                  <a:pt x="24" y="32"/>
                  <a:pt x="28" y="32"/>
                </a:cubicBezTo>
                <a:cubicBezTo>
                  <a:pt x="32" y="32"/>
                  <a:pt x="36" y="36"/>
                  <a:pt x="36" y="4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1" name="Freeform 43">
            <a:extLst>
              <a:ext uri="{FF2B5EF4-FFF2-40B4-BE49-F238E27FC236}">
                <a16:creationId xmlns:a16="http://schemas.microsoft.com/office/drawing/2014/main" id="{A39CA51B-5654-4A4C-91C1-A7D946FBB38B}"/>
              </a:ext>
            </a:extLst>
          </p:cNvPr>
          <p:cNvSpPr>
            <a:spLocks/>
          </p:cNvSpPr>
          <p:nvPr/>
        </p:nvSpPr>
        <p:spPr bwMode="auto">
          <a:xfrm>
            <a:off x="8433594" y="1875631"/>
            <a:ext cx="273050" cy="312737"/>
          </a:xfrm>
          <a:custGeom>
            <a:avLst/>
            <a:gdLst>
              <a:gd name="T0" fmla="*/ 66 w 168"/>
              <a:gd name="T1" fmla="*/ 50 h 192"/>
              <a:gd name="T2" fmla="*/ 66 w 168"/>
              <a:gd name="T3" fmla="*/ 50 h 192"/>
              <a:gd name="T4" fmla="*/ 69 w 168"/>
              <a:gd name="T5" fmla="*/ 56 h 192"/>
              <a:gd name="T6" fmla="*/ 61 w 168"/>
              <a:gd name="T7" fmla="*/ 64 h 192"/>
              <a:gd name="T8" fmla="*/ 16 w 168"/>
              <a:gd name="T9" fmla="*/ 64 h 192"/>
              <a:gd name="T10" fmla="*/ 0 w 168"/>
              <a:gd name="T11" fmla="*/ 80 h 192"/>
              <a:gd name="T12" fmla="*/ 0 w 168"/>
              <a:gd name="T13" fmla="*/ 111 h 192"/>
              <a:gd name="T14" fmla="*/ 8 w 168"/>
              <a:gd name="T15" fmla="*/ 119 h 192"/>
              <a:gd name="T16" fmla="*/ 14 w 168"/>
              <a:gd name="T17" fmla="*/ 116 h 192"/>
              <a:gd name="T18" fmla="*/ 16 w 168"/>
              <a:gd name="T19" fmla="*/ 115 h 192"/>
              <a:gd name="T20" fmla="*/ 32 w 168"/>
              <a:gd name="T21" fmla="*/ 108 h 192"/>
              <a:gd name="T22" fmla="*/ 56 w 168"/>
              <a:gd name="T23" fmla="*/ 132 h 192"/>
              <a:gd name="T24" fmla="*/ 32 w 168"/>
              <a:gd name="T25" fmla="*/ 156 h 192"/>
              <a:gd name="T26" fmla="*/ 15 w 168"/>
              <a:gd name="T27" fmla="*/ 149 h 192"/>
              <a:gd name="T28" fmla="*/ 14 w 168"/>
              <a:gd name="T29" fmla="*/ 148 h 192"/>
              <a:gd name="T30" fmla="*/ 8 w 168"/>
              <a:gd name="T31" fmla="*/ 145 h 192"/>
              <a:gd name="T32" fmla="*/ 0 w 168"/>
              <a:gd name="T33" fmla="*/ 153 h 192"/>
              <a:gd name="T34" fmla="*/ 0 w 168"/>
              <a:gd name="T35" fmla="*/ 176 h 192"/>
              <a:gd name="T36" fmla="*/ 16 w 168"/>
              <a:gd name="T37" fmla="*/ 192 h 192"/>
              <a:gd name="T38" fmla="*/ 152 w 168"/>
              <a:gd name="T39" fmla="*/ 192 h 192"/>
              <a:gd name="T40" fmla="*/ 168 w 168"/>
              <a:gd name="T41" fmla="*/ 176 h 192"/>
              <a:gd name="T42" fmla="*/ 168 w 168"/>
              <a:gd name="T43" fmla="*/ 141 h 192"/>
              <a:gd name="T44" fmla="*/ 160 w 168"/>
              <a:gd name="T45" fmla="*/ 133 h 192"/>
              <a:gd name="T46" fmla="*/ 154 w 168"/>
              <a:gd name="T47" fmla="*/ 136 h 192"/>
              <a:gd name="T48" fmla="*/ 153 w 168"/>
              <a:gd name="T49" fmla="*/ 137 h 192"/>
              <a:gd name="T50" fmla="*/ 136 w 168"/>
              <a:gd name="T51" fmla="*/ 144 h 192"/>
              <a:gd name="T52" fmla="*/ 112 w 168"/>
              <a:gd name="T53" fmla="*/ 120 h 192"/>
              <a:gd name="T54" fmla="*/ 136 w 168"/>
              <a:gd name="T55" fmla="*/ 96 h 192"/>
              <a:gd name="T56" fmla="*/ 153 w 168"/>
              <a:gd name="T57" fmla="*/ 103 h 192"/>
              <a:gd name="T58" fmla="*/ 154 w 168"/>
              <a:gd name="T59" fmla="*/ 104 h 192"/>
              <a:gd name="T60" fmla="*/ 160 w 168"/>
              <a:gd name="T61" fmla="*/ 107 h 192"/>
              <a:gd name="T62" fmla="*/ 168 w 168"/>
              <a:gd name="T63" fmla="*/ 99 h 192"/>
              <a:gd name="T64" fmla="*/ 168 w 168"/>
              <a:gd name="T65" fmla="*/ 80 h 192"/>
              <a:gd name="T66" fmla="*/ 152 w 168"/>
              <a:gd name="T67" fmla="*/ 64 h 192"/>
              <a:gd name="T68" fmla="*/ 107 w 168"/>
              <a:gd name="T69" fmla="*/ 64 h 192"/>
              <a:gd name="T70" fmla="*/ 99 w 168"/>
              <a:gd name="T71" fmla="*/ 56 h 192"/>
              <a:gd name="T72" fmla="*/ 101 w 168"/>
              <a:gd name="T73" fmla="*/ 50 h 192"/>
              <a:gd name="T74" fmla="*/ 112 w 168"/>
              <a:gd name="T75" fmla="*/ 28 h 192"/>
              <a:gd name="T76" fmla="*/ 84 w 168"/>
              <a:gd name="T77" fmla="*/ 0 h 192"/>
              <a:gd name="T78" fmla="*/ 56 w 168"/>
              <a:gd name="T79" fmla="*/ 28 h 192"/>
              <a:gd name="T80" fmla="*/ 66 w 168"/>
              <a:gd name="T81" fmla="*/ 5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8" h="192">
                <a:moveTo>
                  <a:pt x="66" y="50"/>
                </a:moveTo>
                <a:cubicBezTo>
                  <a:pt x="66" y="50"/>
                  <a:pt x="66" y="50"/>
                  <a:pt x="66" y="50"/>
                </a:cubicBezTo>
                <a:cubicBezTo>
                  <a:pt x="68" y="51"/>
                  <a:pt x="69" y="54"/>
                  <a:pt x="69" y="56"/>
                </a:cubicBezTo>
                <a:cubicBezTo>
                  <a:pt x="69" y="60"/>
                  <a:pt x="66" y="64"/>
                  <a:pt x="61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7" y="64"/>
                  <a:pt x="0" y="71"/>
                  <a:pt x="0" y="80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5"/>
                  <a:pt x="4" y="119"/>
                  <a:pt x="8" y="119"/>
                </a:cubicBezTo>
                <a:cubicBezTo>
                  <a:pt x="10" y="119"/>
                  <a:pt x="13" y="118"/>
                  <a:pt x="14" y="116"/>
                </a:cubicBezTo>
                <a:cubicBezTo>
                  <a:pt x="14" y="116"/>
                  <a:pt x="15" y="115"/>
                  <a:pt x="16" y="115"/>
                </a:cubicBezTo>
                <a:cubicBezTo>
                  <a:pt x="20" y="110"/>
                  <a:pt x="26" y="108"/>
                  <a:pt x="32" y="108"/>
                </a:cubicBezTo>
                <a:cubicBezTo>
                  <a:pt x="45" y="108"/>
                  <a:pt x="56" y="119"/>
                  <a:pt x="56" y="132"/>
                </a:cubicBezTo>
                <a:cubicBezTo>
                  <a:pt x="56" y="145"/>
                  <a:pt x="45" y="156"/>
                  <a:pt x="32" y="156"/>
                </a:cubicBezTo>
                <a:cubicBezTo>
                  <a:pt x="26" y="156"/>
                  <a:pt x="20" y="153"/>
                  <a:pt x="15" y="149"/>
                </a:cubicBezTo>
                <a:cubicBezTo>
                  <a:pt x="15" y="149"/>
                  <a:pt x="14" y="148"/>
                  <a:pt x="14" y="148"/>
                </a:cubicBezTo>
                <a:cubicBezTo>
                  <a:pt x="13" y="146"/>
                  <a:pt x="10" y="145"/>
                  <a:pt x="8" y="145"/>
                </a:cubicBezTo>
                <a:cubicBezTo>
                  <a:pt x="4" y="145"/>
                  <a:pt x="0" y="149"/>
                  <a:pt x="0" y="153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61" y="192"/>
                  <a:pt x="168" y="185"/>
                  <a:pt x="168" y="176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68" y="137"/>
                  <a:pt x="164" y="133"/>
                  <a:pt x="160" y="133"/>
                </a:cubicBezTo>
                <a:cubicBezTo>
                  <a:pt x="158" y="133"/>
                  <a:pt x="156" y="134"/>
                  <a:pt x="154" y="136"/>
                </a:cubicBezTo>
                <a:cubicBezTo>
                  <a:pt x="153" y="137"/>
                  <a:pt x="153" y="137"/>
                  <a:pt x="153" y="137"/>
                </a:cubicBezTo>
                <a:cubicBezTo>
                  <a:pt x="148" y="141"/>
                  <a:pt x="142" y="144"/>
                  <a:pt x="136" y="144"/>
                </a:cubicBezTo>
                <a:cubicBezTo>
                  <a:pt x="123" y="144"/>
                  <a:pt x="112" y="133"/>
                  <a:pt x="112" y="120"/>
                </a:cubicBezTo>
                <a:cubicBezTo>
                  <a:pt x="112" y="107"/>
                  <a:pt x="123" y="96"/>
                  <a:pt x="136" y="96"/>
                </a:cubicBezTo>
                <a:cubicBezTo>
                  <a:pt x="143" y="96"/>
                  <a:pt x="148" y="99"/>
                  <a:pt x="153" y="103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5" y="106"/>
                  <a:pt x="158" y="107"/>
                  <a:pt x="160" y="107"/>
                </a:cubicBezTo>
                <a:cubicBezTo>
                  <a:pt x="164" y="107"/>
                  <a:pt x="168" y="103"/>
                  <a:pt x="168" y="99"/>
                </a:cubicBezTo>
                <a:cubicBezTo>
                  <a:pt x="168" y="80"/>
                  <a:pt x="168" y="80"/>
                  <a:pt x="168" y="80"/>
                </a:cubicBezTo>
                <a:cubicBezTo>
                  <a:pt x="168" y="71"/>
                  <a:pt x="161" y="64"/>
                  <a:pt x="152" y="64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02" y="64"/>
                  <a:pt x="99" y="60"/>
                  <a:pt x="99" y="56"/>
                </a:cubicBezTo>
                <a:cubicBezTo>
                  <a:pt x="99" y="54"/>
                  <a:pt x="99" y="52"/>
                  <a:pt x="101" y="50"/>
                </a:cubicBezTo>
                <a:cubicBezTo>
                  <a:pt x="108" y="45"/>
                  <a:pt x="112" y="37"/>
                  <a:pt x="112" y="28"/>
                </a:cubicBezTo>
                <a:cubicBezTo>
                  <a:pt x="112" y="13"/>
                  <a:pt x="99" y="0"/>
                  <a:pt x="84" y="0"/>
                </a:cubicBezTo>
                <a:cubicBezTo>
                  <a:pt x="69" y="0"/>
                  <a:pt x="56" y="13"/>
                  <a:pt x="56" y="28"/>
                </a:cubicBezTo>
                <a:cubicBezTo>
                  <a:pt x="56" y="37"/>
                  <a:pt x="60" y="45"/>
                  <a:pt x="66" y="5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2" name="Freeform 44">
            <a:extLst>
              <a:ext uri="{FF2B5EF4-FFF2-40B4-BE49-F238E27FC236}">
                <a16:creationId xmlns:a16="http://schemas.microsoft.com/office/drawing/2014/main" id="{BFA63ED5-C7B6-47D7-BC82-B3D5C8ED277B}"/>
              </a:ext>
            </a:extLst>
          </p:cNvPr>
          <p:cNvSpPr>
            <a:spLocks noEditPoints="1"/>
          </p:cNvSpPr>
          <p:nvPr/>
        </p:nvSpPr>
        <p:spPr bwMode="auto">
          <a:xfrm>
            <a:off x="7711282" y="1875631"/>
            <a:ext cx="311150" cy="312737"/>
          </a:xfrm>
          <a:custGeom>
            <a:avLst/>
            <a:gdLst>
              <a:gd name="T0" fmla="*/ 68 w 192"/>
              <a:gd name="T1" fmla="*/ 77 h 192"/>
              <a:gd name="T2" fmla="*/ 3 w 192"/>
              <a:gd name="T3" fmla="*/ 166 h 192"/>
              <a:gd name="T4" fmla="*/ 0 w 192"/>
              <a:gd name="T5" fmla="*/ 176 h 192"/>
              <a:gd name="T6" fmla="*/ 16 w 192"/>
              <a:gd name="T7" fmla="*/ 192 h 192"/>
              <a:gd name="T8" fmla="*/ 176 w 192"/>
              <a:gd name="T9" fmla="*/ 192 h 192"/>
              <a:gd name="T10" fmla="*/ 192 w 192"/>
              <a:gd name="T11" fmla="*/ 176 h 192"/>
              <a:gd name="T12" fmla="*/ 189 w 192"/>
              <a:gd name="T13" fmla="*/ 166 h 192"/>
              <a:gd name="T14" fmla="*/ 124 w 192"/>
              <a:gd name="T15" fmla="*/ 77 h 192"/>
              <a:gd name="T16" fmla="*/ 124 w 192"/>
              <a:gd name="T17" fmla="*/ 20 h 192"/>
              <a:gd name="T18" fmla="*/ 126 w 192"/>
              <a:gd name="T19" fmla="*/ 20 h 192"/>
              <a:gd name="T20" fmla="*/ 136 w 192"/>
              <a:gd name="T21" fmla="*/ 10 h 192"/>
              <a:gd name="T22" fmla="*/ 126 w 192"/>
              <a:gd name="T23" fmla="*/ 0 h 192"/>
              <a:gd name="T24" fmla="*/ 66 w 192"/>
              <a:gd name="T25" fmla="*/ 0 h 192"/>
              <a:gd name="T26" fmla="*/ 56 w 192"/>
              <a:gd name="T27" fmla="*/ 10 h 192"/>
              <a:gd name="T28" fmla="*/ 66 w 192"/>
              <a:gd name="T29" fmla="*/ 20 h 192"/>
              <a:gd name="T30" fmla="*/ 68 w 192"/>
              <a:gd name="T31" fmla="*/ 20 h 192"/>
              <a:gd name="T32" fmla="*/ 68 w 192"/>
              <a:gd name="T33" fmla="*/ 77 h 192"/>
              <a:gd name="T34" fmla="*/ 88 w 192"/>
              <a:gd name="T35" fmla="*/ 20 h 192"/>
              <a:gd name="T36" fmla="*/ 104 w 192"/>
              <a:gd name="T37" fmla="*/ 20 h 192"/>
              <a:gd name="T38" fmla="*/ 104 w 192"/>
              <a:gd name="T39" fmla="*/ 80 h 192"/>
              <a:gd name="T40" fmla="*/ 132 w 192"/>
              <a:gd name="T41" fmla="*/ 120 h 192"/>
              <a:gd name="T42" fmla="*/ 60 w 192"/>
              <a:gd name="T43" fmla="*/ 120 h 192"/>
              <a:gd name="T44" fmla="*/ 88 w 192"/>
              <a:gd name="T45" fmla="*/ 80 h 192"/>
              <a:gd name="T46" fmla="*/ 88 w 192"/>
              <a:gd name="T47" fmla="*/ 2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2" h="192">
                <a:moveTo>
                  <a:pt x="68" y="77"/>
                </a:moveTo>
                <a:cubicBezTo>
                  <a:pt x="3" y="166"/>
                  <a:pt x="3" y="166"/>
                  <a:pt x="3" y="166"/>
                </a:cubicBezTo>
                <a:cubicBezTo>
                  <a:pt x="1" y="169"/>
                  <a:pt x="0" y="172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85" y="192"/>
                  <a:pt x="192" y="185"/>
                  <a:pt x="192" y="176"/>
                </a:cubicBezTo>
                <a:cubicBezTo>
                  <a:pt x="192" y="172"/>
                  <a:pt x="191" y="169"/>
                  <a:pt x="189" y="166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32" y="20"/>
                  <a:pt x="136" y="16"/>
                  <a:pt x="136" y="10"/>
                </a:cubicBezTo>
                <a:cubicBezTo>
                  <a:pt x="136" y="4"/>
                  <a:pt x="132" y="0"/>
                  <a:pt x="12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0" y="0"/>
                  <a:pt x="56" y="4"/>
                  <a:pt x="56" y="10"/>
                </a:cubicBezTo>
                <a:cubicBezTo>
                  <a:pt x="56" y="16"/>
                  <a:pt x="60" y="20"/>
                  <a:pt x="66" y="20"/>
                </a:cubicBezTo>
                <a:cubicBezTo>
                  <a:pt x="68" y="20"/>
                  <a:pt x="68" y="20"/>
                  <a:pt x="68" y="20"/>
                </a:cubicBezTo>
                <a:lnTo>
                  <a:pt x="68" y="77"/>
                </a:lnTo>
                <a:close/>
                <a:moveTo>
                  <a:pt x="88" y="20"/>
                </a:moveTo>
                <a:cubicBezTo>
                  <a:pt x="104" y="20"/>
                  <a:pt x="104" y="20"/>
                  <a:pt x="104" y="2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88" y="80"/>
                  <a:pt x="88" y="80"/>
                  <a:pt x="88" y="80"/>
                </a:cubicBezTo>
                <a:lnTo>
                  <a:pt x="88" y="2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" name="Freeform 45">
            <a:extLst>
              <a:ext uri="{FF2B5EF4-FFF2-40B4-BE49-F238E27FC236}">
                <a16:creationId xmlns:a16="http://schemas.microsoft.com/office/drawing/2014/main" id="{D3BF40A1-0B4B-415B-8BE5-0E1F57E73925}"/>
              </a:ext>
            </a:extLst>
          </p:cNvPr>
          <p:cNvSpPr>
            <a:spLocks noEditPoints="1"/>
          </p:cNvSpPr>
          <p:nvPr/>
        </p:nvSpPr>
        <p:spPr bwMode="auto">
          <a:xfrm>
            <a:off x="7052469" y="1875631"/>
            <a:ext cx="228600" cy="312737"/>
          </a:xfrm>
          <a:custGeom>
            <a:avLst/>
            <a:gdLst>
              <a:gd name="T0" fmla="*/ 60 w 140"/>
              <a:gd name="T1" fmla="*/ 139 h 192"/>
              <a:gd name="T2" fmla="*/ 60 w 140"/>
              <a:gd name="T3" fmla="*/ 182 h 192"/>
              <a:gd name="T4" fmla="*/ 70 w 140"/>
              <a:gd name="T5" fmla="*/ 192 h 192"/>
              <a:gd name="T6" fmla="*/ 80 w 140"/>
              <a:gd name="T7" fmla="*/ 182 h 192"/>
              <a:gd name="T8" fmla="*/ 80 w 140"/>
              <a:gd name="T9" fmla="*/ 139 h 192"/>
              <a:gd name="T10" fmla="*/ 140 w 140"/>
              <a:gd name="T11" fmla="*/ 70 h 192"/>
              <a:gd name="T12" fmla="*/ 70 w 140"/>
              <a:gd name="T13" fmla="*/ 0 h 192"/>
              <a:gd name="T14" fmla="*/ 0 w 140"/>
              <a:gd name="T15" fmla="*/ 70 h 192"/>
              <a:gd name="T16" fmla="*/ 60 w 140"/>
              <a:gd name="T17" fmla="*/ 139 h 192"/>
              <a:gd name="T18" fmla="*/ 76 w 140"/>
              <a:gd name="T19" fmla="*/ 78 h 192"/>
              <a:gd name="T20" fmla="*/ 69 w 140"/>
              <a:gd name="T21" fmla="*/ 65 h 192"/>
              <a:gd name="T22" fmla="*/ 58 w 140"/>
              <a:gd name="T23" fmla="*/ 81 h 192"/>
              <a:gd name="T24" fmla="*/ 76 w 140"/>
              <a:gd name="T25" fmla="*/ 102 h 192"/>
              <a:gd name="T26" fmla="*/ 106 w 140"/>
              <a:gd name="T27" fmla="*/ 72 h 192"/>
              <a:gd name="T28" fmla="*/ 68 w 140"/>
              <a:gd name="T29" fmla="*/ 34 h 192"/>
              <a:gd name="T30" fmla="*/ 29 w 140"/>
              <a:gd name="T31" fmla="*/ 76 h 192"/>
              <a:gd name="T32" fmla="*/ 31 w 140"/>
              <a:gd name="T33" fmla="*/ 95 h 192"/>
              <a:gd name="T34" fmla="*/ 24 w 140"/>
              <a:gd name="T35" fmla="*/ 97 h 192"/>
              <a:gd name="T36" fmla="*/ 18 w 140"/>
              <a:gd name="T37" fmla="*/ 72 h 192"/>
              <a:gd name="T38" fmla="*/ 68 w 140"/>
              <a:gd name="T39" fmla="*/ 20 h 192"/>
              <a:gd name="T40" fmla="*/ 120 w 140"/>
              <a:gd name="T41" fmla="*/ 72 h 192"/>
              <a:gd name="T42" fmla="*/ 78 w 140"/>
              <a:gd name="T43" fmla="*/ 116 h 192"/>
              <a:gd name="T44" fmla="*/ 41 w 140"/>
              <a:gd name="T45" fmla="*/ 80 h 192"/>
              <a:gd name="T46" fmla="*/ 70 w 140"/>
              <a:gd name="T47" fmla="*/ 50 h 192"/>
              <a:gd name="T48" fmla="*/ 92 w 140"/>
              <a:gd name="T49" fmla="*/ 70 h 192"/>
              <a:gd name="T50" fmla="*/ 87 w 140"/>
              <a:gd name="T51" fmla="*/ 84 h 192"/>
              <a:gd name="T52" fmla="*/ 76 w 140"/>
              <a:gd name="T53" fmla="*/ 7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" h="192">
                <a:moveTo>
                  <a:pt x="60" y="139"/>
                </a:moveTo>
                <a:cubicBezTo>
                  <a:pt x="60" y="182"/>
                  <a:pt x="60" y="182"/>
                  <a:pt x="60" y="182"/>
                </a:cubicBezTo>
                <a:cubicBezTo>
                  <a:pt x="60" y="188"/>
                  <a:pt x="64" y="192"/>
                  <a:pt x="70" y="192"/>
                </a:cubicBezTo>
                <a:cubicBezTo>
                  <a:pt x="76" y="192"/>
                  <a:pt x="80" y="188"/>
                  <a:pt x="80" y="182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114" y="134"/>
                  <a:pt x="140" y="105"/>
                  <a:pt x="140" y="70"/>
                </a:cubicBezTo>
                <a:cubicBezTo>
                  <a:pt x="140" y="31"/>
                  <a:pt x="109" y="0"/>
                  <a:pt x="70" y="0"/>
                </a:cubicBezTo>
                <a:cubicBezTo>
                  <a:pt x="31" y="0"/>
                  <a:pt x="0" y="31"/>
                  <a:pt x="0" y="70"/>
                </a:cubicBezTo>
                <a:cubicBezTo>
                  <a:pt x="0" y="105"/>
                  <a:pt x="26" y="134"/>
                  <a:pt x="60" y="139"/>
                </a:cubicBezTo>
                <a:close/>
                <a:moveTo>
                  <a:pt x="76" y="78"/>
                </a:moveTo>
                <a:cubicBezTo>
                  <a:pt x="80" y="71"/>
                  <a:pt x="76" y="65"/>
                  <a:pt x="69" y="65"/>
                </a:cubicBezTo>
                <a:cubicBezTo>
                  <a:pt x="61" y="65"/>
                  <a:pt x="58" y="72"/>
                  <a:pt x="58" y="81"/>
                </a:cubicBezTo>
                <a:cubicBezTo>
                  <a:pt x="58" y="90"/>
                  <a:pt x="66" y="102"/>
                  <a:pt x="76" y="102"/>
                </a:cubicBezTo>
                <a:cubicBezTo>
                  <a:pt x="94" y="102"/>
                  <a:pt x="106" y="88"/>
                  <a:pt x="106" y="72"/>
                </a:cubicBezTo>
                <a:cubicBezTo>
                  <a:pt x="106" y="50"/>
                  <a:pt x="89" y="34"/>
                  <a:pt x="68" y="34"/>
                </a:cubicBezTo>
                <a:cubicBezTo>
                  <a:pt x="44" y="34"/>
                  <a:pt x="29" y="53"/>
                  <a:pt x="29" y="76"/>
                </a:cubicBezTo>
                <a:cubicBezTo>
                  <a:pt x="29" y="81"/>
                  <a:pt x="29" y="87"/>
                  <a:pt x="31" y="95"/>
                </a:cubicBezTo>
                <a:cubicBezTo>
                  <a:pt x="32" y="101"/>
                  <a:pt x="26" y="101"/>
                  <a:pt x="24" y="97"/>
                </a:cubicBezTo>
                <a:cubicBezTo>
                  <a:pt x="21" y="91"/>
                  <a:pt x="18" y="80"/>
                  <a:pt x="18" y="72"/>
                </a:cubicBezTo>
                <a:cubicBezTo>
                  <a:pt x="18" y="41"/>
                  <a:pt x="39" y="20"/>
                  <a:pt x="68" y="20"/>
                </a:cubicBezTo>
                <a:cubicBezTo>
                  <a:pt x="96" y="20"/>
                  <a:pt x="120" y="43"/>
                  <a:pt x="120" y="72"/>
                </a:cubicBezTo>
                <a:cubicBezTo>
                  <a:pt x="120" y="91"/>
                  <a:pt x="106" y="116"/>
                  <a:pt x="78" y="116"/>
                </a:cubicBezTo>
                <a:cubicBezTo>
                  <a:pt x="57" y="116"/>
                  <a:pt x="41" y="102"/>
                  <a:pt x="41" y="80"/>
                </a:cubicBezTo>
                <a:cubicBezTo>
                  <a:pt x="41" y="65"/>
                  <a:pt x="51" y="50"/>
                  <a:pt x="70" y="50"/>
                </a:cubicBezTo>
                <a:cubicBezTo>
                  <a:pt x="85" y="50"/>
                  <a:pt x="92" y="64"/>
                  <a:pt x="92" y="70"/>
                </a:cubicBezTo>
                <a:cubicBezTo>
                  <a:pt x="92" y="73"/>
                  <a:pt x="91" y="80"/>
                  <a:pt x="87" y="84"/>
                </a:cubicBezTo>
                <a:cubicBezTo>
                  <a:pt x="82" y="88"/>
                  <a:pt x="73" y="83"/>
                  <a:pt x="76" y="7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4" name="Freeform 46">
            <a:extLst>
              <a:ext uri="{FF2B5EF4-FFF2-40B4-BE49-F238E27FC236}">
                <a16:creationId xmlns:a16="http://schemas.microsoft.com/office/drawing/2014/main" id="{43D9E83A-6702-40BC-929B-188F9C1BCF66}"/>
              </a:ext>
            </a:extLst>
          </p:cNvPr>
          <p:cNvSpPr>
            <a:spLocks noEditPoints="1"/>
          </p:cNvSpPr>
          <p:nvPr/>
        </p:nvSpPr>
        <p:spPr bwMode="auto">
          <a:xfrm>
            <a:off x="6304757" y="1875631"/>
            <a:ext cx="312738" cy="312737"/>
          </a:xfrm>
          <a:custGeom>
            <a:avLst/>
            <a:gdLst>
              <a:gd name="T0" fmla="*/ 148 w 192"/>
              <a:gd name="T1" fmla="*/ 154 h 192"/>
              <a:gd name="T2" fmla="*/ 160 w 192"/>
              <a:gd name="T3" fmla="*/ 156 h 192"/>
              <a:gd name="T4" fmla="*/ 192 w 192"/>
              <a:gd name="T5" fmla="*/ 124 h 192"/>
              <a:gd name="T6" fmla="*/ 192 w 192"/>
              <a:gd name="T7" fmla="*/ 64 h 192"/>
              <a:gd name="T8" fmla="*/ 160 w 192"/>
              <a:gd name="T9" fmla="*/ 32 h 192"/>
              <a:gd name="T10" fmla="*/ 148 w 192"/>
              <a:gd name="T11" fmla="*/ 34 h 192"/>
              <a:gd name="T12" fmla="*/ 148 w 192"/>
              <a:gd name="T13" fmla="*/ 16 h 192"/>
              <a:gd name="T14" fmla="*/ 132 w 192"/>
              <a:gd name="T15" fmla="*/ 0 h 192"/>
              <a:gd name="T16" fmla="*/ 16 w 192"/>
              <a:gd name="T17" fmla="*/ 0 h 192"/>
              <a:gd name="T18" fmla="*/ 0 w 192"/>
              <a:gd name="T19" fmla="*/ 16 h 192"/>
              <a:gd name="T20" fmla="*/ 0 w 192"/>
              <a:gd name="T21" fmla="*/ 176 h 192"/>
              <a:gd name="T22" fmla="*/ 16 w 192"/>
              <a:gd name="T23" fmla="*/ 192 h 192"/>
              <a:gd name="T24" fmla="*/ 132 w 192"/>
              <a:gd name="T25" fmla="*/ 192 h 192"/>
              <a:gd name="T26" fmla="*/ 148 w 192"/>
              <a:gd name="T27" fmla="*/ 176 h 192"/>
              <a:gd name="T28" fmla="*/ 148 w 192"/>
              <a:gd name="T29" fmla="*/ 154 h 192"/>
              <a:gd name="T30" fmla="*/ 29 w 192"/>
              <a:gd name="T31" fmla="*/ 20 h 192"/>
              <a:gd name="T32" fmla="*/ 119 w 192"/>
              <a:gd name="T33" fmla="*/ 20 h 192"/>
              <a:gd name="T34" fmla="*/ 128 w 192"/>
              <a:gd name="T35" fmla="*/ 29 h 192"/>
              <a:gd name="T36" fmla="*/ 128 w 192"/>
              <a:gd name="T37" fmla="*/ 51 h 192"/>
              <a:gd name="T38" fmla="*/ 119 w 192"/>
              <a:gd name="T39" fmla="*/ 60 h 192"/>
              <a:gd name="T40" fmla="*/ 29 w 192"/>
              <a:gd name="T41" fmla="*/ 60 h 192"/>
              <a:gd name="T42" fmla="*/ 20 w 192"/>
              <a:gd name="T43" fmla="*/ 51 h 192"/>
              <a:gd name="T44" fmla="*/ 20 w 192"/>
              <a:gd name="T45" fmla="*/ 29 h 192"/>
              <a:gd name="T46" fmla="*/ 29 w 192"/>
              <a:gd name="T47" fmla="*/ 20 h 192"/>
              <a:gd name="T48" fmla="*/ 172 w 192"/>
              <a:gd name="T49" fmla="*/ 124 h 192"/>
              <a:gd name="T50" fmla="*/ 160 w 192"/>
              <a:gd name="T51" fmla="*/ 136 h 192"/>
              <a:gd name="T52" fmla="*/ 148 w 192"/>
              <a:gd name="T53" fmla="*/ 124 h 192"/>
              <a:gd name="T54" fmla="*/ 148 w 192"/>
              <a:gd name="T55" fmla="*/ 64 h 192"/>
              <a:gd name="T56" fmla="*/ 160 w 192"/>
              <a:gd name="T57" fmla="*/ 52 h 192"/>
              <a:gd name="T58" fmla="*/ 172 w 192"/>
              <a:gd name="T59" fmla="*/ 64 h 192"/>
              <a:gd name="T60" fmla="*/ 172 w 192"/>
              <a:gd name="T61" fmla="*/ 12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2" h="192">
                <a:moveTo>
                  <a:pt x="148" y="154"/>
                </a:moveTo>
                <a:cubicBezTo>
                  <a:pt x="152" y="155"/>
                  <a:pt x="156" y="156"/>
                  <a:pt x="160" y="156"/>
                </a:cubicBezTo>
                <a:cubicBezTo>
                  <a:pt x="178" y="156"/>
                  <a:pt x="192" y="142"/>
                  <a:pt x="192" y="12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46"/>
                  <a:pt x="178" y="32"/>
                  <a:pt x="160" y="32"/>
                </a:cubicBezTo>
                <a:cubicBezTo>
                  <a:pt x="156" y="32"/>
                  <a:pt x="152" y="33"/>
                  <a:pt x="148" y="34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7"/>
                  <a:pt x="141" y="0"/>
                  <a:pt x="13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41" y="192"/>
                  <a:pt x="148" y="185"/>
                  <a:pt x="148" y="176"/>
                </a:cubicBezTo>
                <a:lnTo>
                  <a:pt x="148" y="154"/>
                </a:lnTo>
                <a:close/>
                <a:moveTo>
                  <a:pt x="29" y="20"/>
                </a:moveTo>
                <a:cubicBezTo>
                  <a:pt x="119" y="20"/>
                  <a:pt x="119" y="20"/>
                  <a:pt x="119" y="20"/>
                </a:cubicBezTo>
                <a:cubicBezTo>
                  <a:pt x="124" y="20"/>
                  <a:pt x="128" y="24"/>
                  <a:pt x="128" y="29"/>
                </a:cubicBezTo>
                <a:cubicBezTo>
                  <a:pt x="128" y="51"/>
                  <a:pt x="128" y="51"/>
                  <a:pt x="128" y="51"/>
                </a:cubicBezTo>
                <a:cubicBezTo>
                  <a:pt x="128" y="56"/>
                  <a:pt x="124" y="60"/>
                  <a:pt x="119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24" y="60"/>
                  <a:pt x="20" y="56"/>
                  <a:pt x="20" y="51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4"/>
                  <a:pt x="24" y="20"/>
                  <a:pt x="29" y="20"/>
                </a:cubicBezTo>
                <a:close/>
                <a:moveTo>
                  <a:pt x="172" y="124"/>
                </a:moveTo>
                <a:cubicBezTo>
                  <a:pt x="172" y="131"/>
                  <a:pt x="167" y="136"/>
                  <a:pt x="160" y="136"/>
                </a:cubicBezTo>
                <a:cubicBezTo>
                  <a:pt x="153" y="136"/>
                  <a:pt x="148" y="131"/>
                  <a:pt x="148" y="124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8" y="57"/>
                  <a:pt x="153" y="52"/>
                  <a:pt x="160" y="52"/>
                </a:cubicBezTo>
                <a:cubicBezTo>
                  <a:pt x="167" y="52"/>
                  <a:pt x="172" y="57"/>
                  <a:pt x="172" y="64"/>
                </a:cubicBezTo>
                <a:lnTo>
                  <a:pt x="172" y="12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5" name="Freeform 47">
            <a:extLst>
              <a:ext uri="{FF2B5EF4-FFF2-40B4-BE49-F238E27FC236}">
                <a16:creationId xmlns:a16="http://schemas.microsoft.com/office/drawing/2014/main" id="{9969C45C-9EA3-4485-9397-40872D3C9F7D}"/>
              </a:ext>
            </a:extLst>
          </p:cNvPr>
          <p:cNvSpPr>
            <a:spLocks noEditPoints="1"/>
          </p:cNvSpPr>
          <p:nvPr/>
        </p:nvSpPr>
        <p:spPr bwMode="auto">
          <a:xfrm>
            <a:off x="10522744" y="1173956"/>
            <a:ext cx="312738" cy="311150"/>
          </a:xfrm>
          <a:custGeom>
            <a:avLst/>
            <a:gdLst>
              <a:gd name="T0" fmla="*/ 64 w 192"/>
              <a:gd name="T1" fmla="*/ 120 h 192"/>
              <a:gd name="T2" fmla="*/ 64 w 192"/>
              <a:gd name="T3" fmla="*/ 164 h 192"/>
              <a:gd name="T4" fmla="*/ 56 w 192"/>
              <a:gd name="T5" fmla="*/ 172 h 192"/>
              <a:gd name="T6" fmla="*/ 34 w 192"/>
              <a:gd name="T7" fmla="*/ 172 h 192"/>
              <a:gd name="T8" fmla="*/ 24 w 192"/>
              <a:gd name="T9" fmla="*/ 182 h 192"/>
              <a:gd name="T10" fmla="*/ 34 w 192"/>
              <a:gd name="T11" fmla="*/ 192 h 192"/>
              <a:gd name="T12" fmla="*/ 114 w 192"/>
              <a:gd name="T13" fmla="*/ 192 h 192"/>
              <a:gd name="T14" fmla="*/ 124 w 192"/>
              <a:gd name="T15" fmla="*/ 182 h 192"/>
              <a:gd name="T16" fmla="*/ 114 w 192"/>
              <a:gd name="T17" fmla="*/ 172 h 192"/>
              <a:gd name="T18" fmla="*/ 92 w 192"/>
              <a:gd name="T19" fmla="*/ 172 h 192"/>
              <a:gd name="T20" fmla="*/ 84 w 192"/>
              <a:gd name="T21" fmla="*/ 164 h 192"/>
              <a:gd name="T22" fmla="*/ 84 w 192"/>
              <a:gd name="T23" fmla="*/ 120 h 192"/>
              <a:gd name="T24" fmla="*/ 116 w 192"/>
              <a:gd name="T25" fmla="*/ 87 h 192"/>
              <a:gd name="T26" fmla="*/ 144 w 192"/>
              <a:gd name="T27" fmla="*/ 96 h 192"/>
              <a:gd name="T28" fmla="*/ 192 w 192"/>
              <a:gd name="T29" fmla="*/ 48 h 192"/>
              <a:gd name="T30" fmla="*/ 144 w 192"/>
              <a:gd name="T31" fmla="*/ 0 h 192"/>
              <a:gd name="T32" fmla="*/ 96 w 192"/>
              <a:gd name="T33" fmla="*/ 44 h 192"/>
              <a:gd name="T34" fmla="*/ 8 w 192"/>
              <a:gd name="T35" fmla="*/ 44 h 192"/>
              <a:gd name="T36" fmla="*/ 0 w 192"/>
              <a:gd name="T37" fmla="*/ 52 h 192"/>
              <a:gd name="T38" fmla="*/ 2 w 192"/>
              <a:gd name="T39" fmla="*/ 58 h 192"/>
              <a:gd name="T40" fmla="*/ 64 w 192"/>
              <a:gd name="T41" fmla="*/ 120 h 192"/>
              <a:gd name="T42" fmla="*/ 131 w 192"/>
              <a:gd name="T43" fmla="*/ 73 h 192"/>
              <a:gd name="T44" fmla="*/ 146 w 192"/>
              <a:gd name="T45" fmla="*/ 58 h 192"/>
              <a:gd name="T46" fmla="*/ 148 w 192"/>
              <a:gd name="T47" fmla="*/ 52 h 192"/>
              <a:gd name="T48" fmla="*/ 140 w 192"/>
              <a:gd name="T49" fmla="*/ 44 h 192"/>
              <a:gd name="T50" fmla="*/ 116 w 192"/>
              <a:gd name="T51" fmla="*/ 44 h 192"/>
              <a:gd name="T52" fmla="*/ 144 w 192"/>
              <a:gd name="T53" fmla="*/ 20 h 192"/>
              <a:gd name="T54" fmla="*/ 172 w 192"/>
              <a:gd name="T55" fmla="*/ 48 h 192"/>
              <a:gd name="T56" fmla="*/ 144 w 192"/>
              <a:gd name="T57" fmla="*/ 76 h 192"/>
              <a:gd name="T58" fmla="*/ 131 w 192"/>
              <a:gd name="T59" fmla="*/ 7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2" h="192">
                <a:moveTo>
                  <a:pt x="64" y="120"/>
                </a:moveTo>
                <a:cubicBezTo>
                  <a:pt x="64" y="164"/>
                  <a:pt x="64" y="164"/>
                  <a:pt x="64" y="164"/>
                </a:cubicBezTo>
                <a:cubicBezTo>
                  <a:pt x="64" y="168"/>
                  <a:pt x="60" y="172"/>
                  <a:pt x="56" y="172"/>
                </a:cubicBezTo>
                <a:cubicBezTo>
                  <a:pt x="34" y="172"/>
                  <a:pt x="34" y="172"/>
                  <a:pt x="34" y="172"/>
                </a:cubicBezTo>
                <a:cubicBezTo>
                  <a:pt x="28" y="172"/>
                  <a:pt x="24" y="176"/>
                  <a:pt x="24" y="182"/>
                </a:cubicBezTo>
                <a:cubicBezTo>
                  <a:pt x="24" y="188"/>
                  <a:pt x="28" y="192"/>
                  <a:pt x="34" y="192"/>
                </a:cubicBezTo>
                <a:cubicBezTo>
                  <a:pt x="114" y="192"/>
                  <a:pt x="114" y="192"/>
                  <a:pt x="114" y="192"/>
                </a:cubicBezTo>
                <a:cubicBezTo>
                  <a:pt x="120" y="192"/>
                  <a:pt x="124" y="188"/>
                  <a:pt x="124" y="182"/>
                </a:cubicBezTo>
                <a:cubicBezTo>
                  <a:pt x="124" y="176"/>
                  <a:pt x="120" y="172"/>
                  <a:pt x="114" y="172"/>
                </a:cubicBezTo>
                <a:cubicBezTo>
                  <a:pt x="92" y="172"/>
                  <a:pt x="92" y="172"/>
                  <a:pt x="92" y="172"/>
                </a:cubicBezTo>
                <a:cubicBezTo>
                  <a:pt x="88" y="172"/>
                  <a:pt x="84" y="168"/>
                  <a:pt x="84" y="164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24" y="93"/>
                  <a:pt x="134" y="96"/>
                  <a:pt x="144" y="96"/>
                </a:cubicBezTo>
                <a:cubicBezTo>
                  <a:pt x="171" y="96"/>
                  <a:pt x="192" y="75"/>
                  <a:pt x="192" y="48"/>
                </a:cubicBezTo>
                <a:cubicBezTo>
                  <a:pt x="192" y="21"/>
                  <a:pt x="171" y="0"/>
                  <a:pt x="144" y="0"/>
                </a:cubicBezTo>
                <a:cubicBezTo>
                  <a:pt x="119" y="0"/>
                  <a:pt x="98" y="19"/>
                  <a:pt x="96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4" y="44"/>
                  <a:pt x="0" y="48"/>
                  <a:pt x="0" y="52"/>
                </a:cubicBezTo>
                <a:cubicBezTo>
                  <a:pt x="0" y="54"/>
                  <a:pt x="1" y="56"/>
                  <a:pt x="2" y="58"/>
                </a:cubicBezTo>
                <a:lnTo>
                  <a:pt x="64" y="120"/>
                </a:lnTo>
                <a:close/>
                <a:moveTo>
                  <a:pt x="131" y="73"/>
                </a:moveTo>
                <a:cubicBezTo>
                  <a:pt x="146" y="58"/>
                  <a:pt x="146" y="58"/>
                  <a:pt x="146" y="58"/>
                </a:cubicBezTo>
                <a:cubicBezTo>
                  <a:pt x="147" y="56"/>
                  <a:pt x="148" y="54"/>
                  <a:pt x="148" y="52"/>
                </a:cubicBezTo>
                <a:cubicBezTo>
                  <a:pt x="148" y="48"/>
                  <a:pt x="144" y="44"/>
                  <a:pt x="140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8" y="30"/>
                  <a:pt x="130" y="20"/>
                  <a:pt x="144" y="20"/>
                </a:cubicBezTo>
                <a:cubicBezTo>
                  <a:pt x="159" y="20"/>
                  <a:pt x="172" y="33"/>
                  <a:pt x="172" y="48"/>
                </a:cubicBezTo>
                <a:cubicBezTo>
                  <a:pt x="172" y="63"/>
                  <a:pt x="159" y="76"/>
                  <a:pt x="144" y="76"/>
                </a:cubicBezTo>
                <a:cubicBezTo>
                  <a:pt x="139" y="76"/>
                  <a:pt x="135" y="75"/>
                  <a:pt x="131" y="73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6" name="Freeform 48">
            <a:extLst>
              <a:ext uri="{FF2B5EF4-FFF2-40B4-BE49-F238E27FC236}">
                <a16:creationId xmlns:a16="http://schemas.microsoft.com/office/drawing/2014/main" id="{E92672B6-9B92-44AE-A7CD-5EC6CE3C0BF0}"/>
              </a:ext>
            </a:extLst>
          </p:cNvPr>
          <p:cNvSpPr>
            <a:spLocks noEditPoints="1"/>
          </p:cNvSpPr>
          <p:nvPr/>
        </p:nvSpPr>
        <p:spPr bwMode="auto">
          <a:xfrm>
            <a:off x="9859169" y="1173956"/>
            <a:ext cx="227013" cy="311150"/>
          </a:xfrm>
          <a:custGeom>
            <a:avLst/>
            <a:gdLst>
              <a:gd name="T0" fmla="*/ 0 w 140"/>
              <a:gd name="T1" fmla="*/ 66 h 192"/>
              <a:gd name="T2" fmla="*/ 60 w 140"/>
              <a:gd name="T3" fmla="*/ 135 h 192"/>
              <a:gd name="T4" fmla="*/ 60 w 140"/>
              <a:gd name="T5" fmla="*/ 164 h 192"/>
              <a:gd name="T6" fmla="*/ 52 w 140"/>
              <a:gd name="T7" fmla="*/ 172 h 192"/>
              <a:gd name="T8" fmla="*/ 30 w 140"/>
              <a:gd name="T9" fmla="*/ 172 h 192"/>
              <a:gd name="T10" fmla="*/ 20 w 140"/>
              <a:gd name="T11" fmla="*/ 182 h 192"/>
              <a:gd name="T12" fmla="*/ 30 w 140"/>
              <a:gd name="T13" fmla="*/ 192 h 192"/>
              <a:gd name="T14" fmla="*/ 110 w 140"/>
              <a:gd name="T15" fmla="*/ 192 h 192"/>
              <a:gd name="T16" fmla="*/ 120 w 140"/>
              <a:gd name="T17" fmla="*/ 182 h 192"/>
              <a:gd name="T18" fmla="*/ 110 w 140"/>
              <a:gd name="T19" fmla="*/ 172 h 192"/>
              <a:gd name="T20" fmla="*/ 88 w 140"/>
              <a:gd name="T21" fmla="*/ 172 h 192"/>
              <a:gd name="T22" fmla="*/ 80 w 140"/>
              <a:gd name="T23" fmla="*/ 164 h 192"/>
              <a:gd name="T24" fmla="*/ 80 w 140"/>
              <a:gd name="T25" fmla="*/ 135 h 192"/>
              <a:gd name="T26" fmla="*/ 140 w 140"/>
              <a:gd name="T27" fmla="*/ 66 h 192"/>
              <a:gd name="T28" fmla="*/ 140 w 140"/>
              <a:gd name="T29" fmla="*/ 16 h 192"/>
              <a:gd name="T30" fmla="*/ 124 w 140"/>
              <a:gd name="T31" fmla="*/ 0 h 192"/>
              <a:gd name="T32" fmla="*/ 16 w 140"/>
              <a:gd name="T33" fmla="*/ 0 h 192"/>
              <a:gd name="T34" fmla="*/ 0 w 140"/>
              <a:gd name="T35" fmla="*/ 16 h 192"/>
              <a:gd name="T36" fmla="*/ 0 w 140"/>
              <a:gd name="T37" fmla="*/ 66 h 192"/>
              <a:gd name="T38" fmla="*/ 29 w 140"/>
              <a:gd name="T39" fmla="*/ 20 h 192"/>
              <a:gd name="T40" fmla="*/ 111 w 140"/>
              <a:gd name="T41" fmla="*/ 20 h 192"/>
              <a:gd name="T42" fmla="*/ 120 w 140"/>
              <a:gd name="T43" fmla="*/ 29 h 192"/>
              <a:gd name="T44" fmla="*/ 120 w 140"/>
              <a:gd name="T45" fmla="*/ 51 h 192"/>
              <a:gd name="T46" fmla="*/ 111 w 140"/>
              <a:gd name="T47" fmla="*/ 60 h 192"/>
              <a:gd name="T48" fmla="*/ 29 w 140"/>
              <a:gd name="T49" fmla="*/ 60 h 192"/>
              <a:gd name="T50" fmla="*/ 20 w 140"/>
              <a:gd name="T51" fmla="*/ 51 h 192"/>
              <a:gd name="T52" fmla="*/ 20 w 140"/>
              <a:gd name="T53" fmla="*/ 29 h 192"/>
              <a:gd name="T54" fmla="*/ 29 w 140"/>
              <a:gd name="T55" fmla="*/ 2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0" h="192">
                <a:moveTo>
                  <a:pt x="0" y="66"/>
                </a:moveTo>
                <a:cubicBezTo>
                  <a:pt x="0" y="101"/>
                  <a:pt x="26" y="130"/>
                  <a:pt x="60" y="135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60" y="168"/>
                  <a:pt x="56" y="172"/>
                  <a:pt x="52" y="172"/>
                </a:cubicBezTo>
                <a:cubicBezTo>
                  <a:pt x="30" y="172"/>
                  <a:pt x="30" y="172"/>
                  <a:pt x="30" y="172"/>
                </a:cubicBezTo>
                <a:cubicBezTo>
                  <a:pt x="24" y="172"/>
                  <a:pt x="20" y="176"/>
                  <a:pt x="20" y="182"/>
                </a:cubicBezTo>
                <a:cubicBezTo>
                  <a:pt x="20" y="188"/>
                  <a:pt x="24" y="192"/>
                  <a:pt x="30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16" y="192"/>
                  <a:pt x="120" y="188"/>
                  <a:pt x="120" y="182"/>
                </a:cubicBezTo>
                <a:cubicBezTo>
                  <a:pt x="120" y="176"/>
                  <a:pt x="116" y="172"/>
                  <a:pt x="110" y="172"/>
                </a:cubicBezTo>
                <a:cubicBezTo>
                  <a:pt x="88" y="172"/>
                  <a:pt x="88" y="172"/>
                  <a:pt x="88" y="172"/>
                </a:cubicBezTo>
                <a:cubicBezTo>
                  <a:pt x="84" y="172"/>
                  <a:pt x="80" y="168"/>
                  <a:pt x="80" y="164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114" y="130"/>
                  <a:pt x="140" y="101"/>
                  <a:pt x="140" y="6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7"/>
                  <a:pt x="133" y="0"/>
                  <a:pt x="12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lnTo>
                  <a:pt x="0" y="66"/>
                </a:lnTo>
                <a:close/>
                <a:moveTo>
                  <a:pt x="29" y="20"/>
                </a:moveTo>
                <a:cubicBezTo>
                  <a:pt x="111" y="20"/>
                  <a:pt x="111" y="20"/>
                  <a:pt x="111" y="20"/>
                </a:cubicBezTo>
                <a:cubicBezTo>
                  <a:pt x="116" y="20"/>
                  <a:pt x="120" y="24"/>
                  <a:pt x="120" y="29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0" y="56"/>
                  <a:pt x="116" y="60"/>
                  <a:pt x="111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24" y="60"/>
                  <a:pt x="20" y="56"/>
                  <a:pt x="20" y="51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4"/>
                  <a:pt x="24" y="20"/>
                  <a:pt x="29" y="2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7" name="Freeform 49">
            <a:extLst>
              <a:ext uri="{FF2B5EF4-FFF2-40B4-BE49-F238E27FC236}">
                <a16:creationId xmlns:a16="http://schemas.microsoft.com/office/drawing/2014/main" id="{9E86245A-D308-4713-AF26-148D1E2EB415}"/>
              </a:ext>
            </a:extLst>
          </p:cNvPr>
          <p:cNvSpPr>
            <a:spLocks noEditPoints="1"/>
          </p:cNvSpPr>
          <p:nvPr/>
        </p:nvSpPr>
        <p:spPr bwMode="auto">
          <a:xfrm>
            <a:off x="9116219" y="1173956"/>
            <a:ext cx="312738" cy="311150"/>
          </a:xfrm>
          <a:custGeom>
            <a:avLst/>
            <a:gdLst>
              <a:gd name="T0" fmla="*/ 148 w 192"/>
              <a:gd name="T1" fmla="*/ 146 h 192"/>
              <a:gd name="T2" fmla="*/ 160 w 192"/>
              <a:gd name="T3" fmla="*/ 148 h 192"/>
              <a:gd name="T4" fmla="*/ 192 w 192"/>
              <a:gd name="T5" fmla="*/ 116 h 192"/>
              <a:gd name="T6" fmla="*/ 192 w 192"/>
              <a:gd name="T7" fmla="*/ 56 h 192"/>
              <a:gd name="T8" fmla="*/ 160 w 192"/>
              <a:gd name="T9" fmla="*/ 24 h 192"/>
              <a:gd name="T10" fmla="*/ 148 w 192"/>
              <a:gd name="T11" fmla="*/ 26 h 192"/>
              <a:gd name="T12" fmla="*/ 148 w 192"/>
              <a:gd name="T13" fmla="*/ 16 h 192"/>
              <a:gd name="T14" fmla="*/ 132 w 192"/>
              <a:gd name="T15" fmla="*/ 0 h 192"/>
              <a:gd name="T16" fmla="*/ 16 w 192"/>
              <a:gd name="T17" fmla="*/ 0 h 192"/>
              <a:gd name="T18" fmla="*/ 0 w 192"/>
              <a:gd name="T19" fmla="*/ 16 h 192"/>
              <a:gd name="T20" fmla="*/ 0 w 192"/>
              <a:gd name="T21" fmla="*/ 151 h 192"/>
              <a:gd name="T22" fmla="*/ 41 w 192"/>
              <a:gd name="T23" fmla="*/ 192 h 192"/>
              <a:gd name="T24" fmla="*/ 107 w 192"/>
              <a:gd name="T25" fmla="*/ 192 h 192"/>
              <a:gd name="T26" fmla="*/ 148 w 192"/>
              <a:gd name="T27" fmla="*/ 151 h 192"/>
              <a:gd name="T28" fmla="*/ 148 w 192"/>
              <a:gd name="T29" fmla="*/ 146 h 192"/>
              <a:gd name="T30" fmla="*/ 36 w 192"/>
              <a:gd name="T31" fmla="*/ 28 h 192"/>
              <a:gd name="T32" fmla="*/ 36 w 192"/>
              <a:gd name="T33" fmla="*/ 144 h 192"/>
              <a:gd name="T34" fmla="*/ 28 w 192"/>
              <a:gd name="T35" fmla="*/ 152 h 192"/>
              <a:gd name="T36" fmla="*/ 20 w 192"/>
              <a:gd name="T37" fmla="*/ 144 h 192"/>
              <a:gd name="T38" fmla="*/ 20 w 192"/>
              <a:gd name="T39" fmla="*/ 28 h 192"/>
              <a:gd name="T40" fmla="*/ 28 w 192"/>
              <a:gd name="T41" fmla="*/ 20 h 192"/>
              <a:gd name="T42" fmla="*/ 36 w 192"/>
              <a:gd name="T43" fmla="*/ 28 h 192"/>
              <a:gd name="T44" fmla="*/ 172 w 192"/>
              <a:gd name="T45" fmla="*/ 116 h 192"/>
              <a:gd name="T46" fmla="*/ 160 w 192"/>
              <a:gd name="T47" fmla="*/ 128 h 192"/>
              <a:gd name="T48" fmla="*/ 148 w 192"/>
              <a:gd name="T49" fmla="*/ 116 h 192"/>
              <a:gd name="T50" fmla="*/ 148 w 192"/>
              <a:gd name="T51" fmla="*/ 56 h 192"/>
              <a:gd name="T52" fmla="*/ 160 w 192"/>
              <a:gd name="T53" fmla="*/ 44 h 192"/>
              <a:gd name="T54" fmla="*/ 172 w 192"/>
              <a:gd name="T55" fmla="*/ 56 h 192"/>
              <a:gd name="T56" fmla="*/ 172 w 192"/>
              <a:gd name="T57" fmla="*/ 11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2" h="192">
                <a:moveTo>
                  <a:pt x="148" y="146"/>
                </a:moveTo>
                <a:cubicBezTo>
                  <a:pt x="152" y="147"/>
                  <a:pt x="156" y="148"/>
                  <a:pt x="160" y="148"/>
                </a:cubicBezTo>
                <a:cubicBezTo>
                  <a:pt x="178" y="148"/>
                  <a:pt x="192" y="134"/>
                  <a:pt x="192" y="116"/>
                </a:cubicBezTo>
                <a:cubicBezTo>
                  <a:pt x="192" y="56"/>
                  <a:pt x="192" y="56"/>
                  <a:pt x="192" y="56"/>
                </a:cubicBezTo>
                <a:cubicBezTo>
                  <a:pt x="192" y="38"/>
                  <a:pt x="178" y="24"/>
                  <a:pt x="160" y="24"/>
                </a:cubicBezTo>
                <a:cubicBezTo>
                  <a:pt x="156" y="24"/>
                  <a:pt x="152" y="25"/>
                  <a:pt x="148" y="2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7"/>
                  <a:pt x="141" y="0"/>
                  <a:pt x="13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74"/>
                  <a:pt x="18" y="192"/>
                  <a:pt x="41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30" y="192"/>
                  <a:pt x="148" y="174"/>
                  <a:pt x="148" y="151"/>
                </a:cubicBezTo>
                <a:lnTo>
                  <a:pt x="148" y="146"/>
                </a:lnTo>
                <a:close/>
                <a:moveTo>
                  <a:pt x="36" y="28"/>
                </a:moveTo>
                <a:cubicBezTo>
                  <a:pt x="36" y="144"/>
                  <a:pt x="36" y="144"/>
                  <a:pt x="36" y="144"/>
                </a:cubicBezTo>
                <a:cubicBezTo>
                  <a:pt x="36" y="148"/>
                  <a:pt x="32" y="152"/>
                  <a:pt x="28" y="152"/>
                </a:cubicBezTo>
                <a:cubicBezTo>
                  <a:pt x="24" y="152"/>
                  <a:pt x="20" y="148"/>
                  <a:pt x="20" y="144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4"/>
                  <a:pt x="24" y="20"/>
                  <a:pt x="28" y="20"/>
                </a:cubicBezTo>
                <a:cubicBezTo>
                  <a:pt x="32" y="20"/>
                  <a:pt x="36" y="24"/>
                  <a:pt x="36" y="28"/>
                </a:cubicBezTo>
                <a:close/>
                <a:moveTo>
                  <a:pt x="172" y="116"/>
                </a:moveTo>
                <a:cubicBezTo>
                  <a:pt x="172" y="123"/>
                  <a:pt x="167" y="128"/>
                  <a:pt x="160" y="128"/>
                </a:cubicBezTo>
                <a:cubicBezTo>
                  <a:pt x="153" y="128"/>
                  <a:pt x="148" y="123"/>
                  <a:pt x="148" y="11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48" y="49"/>
                  <a:pt x="153" y="44"/>
                  <a:pt x="160" y="44"/>
                </a:cubicBezTo>
                <a:cubicBezTo>
                  <a:pt x="167" y="44"/>
                  <a:pt x="172" y="49"/>
                  <a:pt x="172" y="56"/>
                </a:cubicBezTo>
                <a:lnTo>
                  <a:pt x="172" y="11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8" name="Freeform 50">
            <a:extLst>
              <a:ext uri="{FF2B5EF4-FFF2-40B4-BE49-F238E27FC236}">
                <a16:creationId xmlns:a16="http://schemas.microsoft.com/office/drawing/2014/main" id="{07301136-E78E-4280-BA8C-53ECA7CBC69D}"/>
              </a:ext>
            </a:extLst>
          </p:cNvPr>
          <p:cNvSpPr>
            <a:spLocks noEditPoints="1"/>
          </p:cNvSpPr>
          <p:nvPr/>
        </p:nvSpPr>
        <p:spPr bwMode="auto">
          <a:xfrm>
            <a:off x="8414544" y="1199356"/>
            <a:ext cx="311150" cy="254000"/>
          </a:xfrm>
          <a:custGeom>
            <a:avLst/>
            <a:gdLst>
              <a:gd name="T0" fmla="*/ 0 w 192"/>
              <a:gd name="T1" fmla="*/ 115 h 156"/>
              <a:gd name="T2" fmla="*/ 41 w 192"/>
              <a:gd name="T3" fmla="*/ 156 h 156"/>
              <a:gd name="T4" fmla="*/ 107 w 192"/>
              <a:gd name="T5" fmla="*/ 156 h 156"/>
              <a:gd name="T6" fmla="*/ 148 w 192"/>
              <a:gd name="T7" fmla="*/ 115 h 156"/>
              <a:gd name="T8" fmla="*/ 148 w 192"/>
              <a:gd name="T9" fmla="*/ 107 h 156"/>
              <a:gd name="T10" fmla="*/ 192 w 192"/>
              <a:gd name="T11" fmla="*/ 60 h 156"/>
              <a:gd name="T12" fmla="*/ 160 w 192"/>
              <a:gd name="T13" fmla="*/ 28 h 156"/>
              <a:gd name="T14" fmla="*/ 148 w 192"/>
              <a:gd name="T15" fmla="*/ 30 h 156"/>
              <a:gd name="T16" fmla="*/ 148 w 192"/>
              <a:gd name="T17" fmla="*/ 16 h 156"/>
              <a:gd name="T18" fmla="*/ 132 w 192"/>
              <a:gd name="T19" fmla="*/ 0 h 156"/>
              <a:gd name="T20" fmla="*/ 16 w 192"/>
              <a:gd name="T21" fmla="*/ 0 h 156"/>
              <a:gd name="T22" fmla="*/ 0 w 192"/>
              <a:gd name="T23" fmla="*/ 16 h 156"/>
              <a:gd name="T24" fmla="*/ 0 w 192"/>
              <a:gd name="T25" fmla="*/ 115 h 156"/>
              <a:gd name="T26" fmla="*/ 148 w 192"/>
              <a:gd name="T27" fmla="*/ 84 h 156"/>
              <a:gd name="T28" fmla="*/ 148 w 192"/>
              <a:gd name="T29" fmla="*/ 60 h 156"/>
              <a:gd name="T30" fmla="*/ 160 w 192"/>
              <a:gd name="T31" fmla="*/ 48 h 156"/>
              <a:gd name="T32" fmla="*/ 172 w 192"/>
              <a:gd name="T33" fmla="*/ 60 h 156"/>
              <a:gd name="T34" fmla="*/ 148 w 192"/>
              <a:gd name="T35" fmla="*/ 84 h 156"/>
              <a:gd name="T36" fmla="*/ 36 w 192"/>
              <a:gd name="T37" fmla="*/ 28 h 156"/>
              <a:gd name="T38" fmla="*/ 36 w 192"/>
              <a:gd name="T39" fmla="*/ 108 h 156"/>
              <a:gd name="T40" fmla="*/ 28 w 192"/>
              <a:gd name="T41" fmla="*/ 116 h 156"/>
              <a:gd name="T42" fmla="*/ 20 w 192"/>
              <a:gd name="T43" fmla="*/ 108 h 156"/>
              <a:gd name="T44" fmla="*/ 20 w 192"/>
              <a:gd name="T45" fmla="*/ 28 h 156"/>
              <a:gd name="T46" fmla="*/ 28 w 192"/>
              <a:gd name="T47" fmla="*/ 20 h 156"/>
              <a:gd name="T48" fmla="*/ 36 w 192"/>
              <a:gd name="T49" fmla="*/ 2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92" h="156">
                <a:moveTo>
                  <a:pt x="0" y="115"/>
                </a:moveTo>
                <a:cubicBezTo>
                  <a:pt x="0" y="138"/>
                  <a:pt x="18" y="156"/>
                  <a:pt x="41" y="156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30" y="156"/>
                  <a:pt x="148" y="138"/>
                  <a:pt x="148" y="115"/>
                </a:cubicBezTo>
                <a:cubicBezTo>
                  <a:pt x="148" y="107"/>
                  <a:pt x="148" y="107"/>
                  <a:pt x="148" y="107"/>
                </a:cubicBezTo>
                <a:cubicBezTo>
                  <a:pt x="165" y="95"/>
                  <a:pt x="192" y="86"/>
                  <a:pt x="192" y="60"/>
                </a:cubicBezTo>
                <a:cubicBezTo>
                  <a:pt x="192" y="42"/>
                  <a:pt x="178" y="28"/>
                  <a:pt x="160" y="28"/>
                </a:cubicBezTo>
                <a:cubicBezTo>
                  <a:pt x="156" y="28"/>
                  <a:pt x="152" y="29"/>
                  <a:pt x="148" y="30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7"/>
                  <a:pt x="141" y="0"/>
                  <a:pt x="13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lnTo>
                  <a:pt x="0" y="115"/>
                </a:lnTo>
                <a:close/>
                <a:moveTo>
                  <a:pt x="148" y="84"/>
                </a:moveTo>
                <a:cubicBezTo>
                  <a:pt x="148" y="60"/>
                  <a:pt x="148" y="60"/>
                  <a:pt x="148" y="60"/>
                </a:cubicBezTo>
                <a:cubicBezTo>
                  <a:pt x="148" y="53"/>
                  <a:pt x="153" y="48"/>
                  <a:pt x="160" y="48"/>
                </a:cubicBezTo>
                <a:cubicBezTo>
                  <a:pt x="167" y="48"/>
                  <a:pt x="172" y="53"/>
                  <a:pt x="172" y="60"/>
                </a:cubicBezTo>
                <a:cubicBezTo>
                  <a:pt x="172" y="72"/>
                  <a:pt x="160" y="77"/>
                  <a:pt x="148" y="84"/>
                </a:cubicBezTo>
                <a:close/>
                <a:moveTo>
                  <a:pt x="36" y="28"/>
                </a:moveTo>
                <a:cubicBezTo>
                  <a:pt x="36" y="108"/>
                  <a:pt x="36" y="108"/>
                  <a:pt x="36" y="108"/>
                </a:cubicBezTo>
                <a:cubicBezTo>
                  <a:pt x="36" y="112"/>
                  <a:pt x="32" y="116"/>
                  <a:pt x="28" y="116"/>
                </a:cubicBezTo>
                <a:cubicBezTo>
                  <a:pt x="24" y="116"/>
                  <a:pt x="20" y="112"/>
                  <a:pt x="20" y="10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4"/>
                  <a:pt x="24" y="20"/>
                  <a:pt x="28" y="20"/>
                </a:cubicBezTo>
                <a:cubicBezTo>
                  <a:pt x="32" y="20"/>
                  <a:pt x="36" y="24"/>
                  <a:pt x="36" y="2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9" name="Freeform 51">
            <a:extLst>
              <a:ext uri="{FF2B5EF4-FFF2-40B4-BE49-F238E27FC236}">
                <a16:creationId xmlns:a16="http://schemas.microsoft.com/office/drawing/2014/main" id="{C0B8ED6B-3AF7-4553-A182-E1AE2CB96CE8}"/>
              </a:ext>
            </a:extLst>
          </p:cNvPr>
          <p:cNvSpPr>
            <a:spLocks/>
          </p:cNvSpPr>
          <p:nvPr/>
        </p:nvSpPr>
        <p:spPr bwMode="auto">
          <a:xfrm>
            <a:off x="7708107" y="1172368"/>
            <a:ext cx="315913" cy="315912"/>
          </a:xfrm>
          <a:custGeom>
            <a:avLst/>
            <a:gdLst>
              <a:gd name="T0" fmla="*/ 95 w 195"/>
              <a:gd name="T1" fmla="*/ 40 h 195"/>
              <a:gd name="T2" fmla="*/ 82 w 195"/>
              <a:gd name="T3" fmla="*/ 82 h 195"/>
              <a:gd name="T4" fmla="*/ 16 w 195"/>
              <a:gd name="T5" fmla="*/ 15 h 195"/>
              <a:gd name="T6" fmla="*/ 10 w 195"/>
              <a:gd name="T7" fmla="*/ 12 h 195"/>
              <a:gd name="T8" fmla="*/ 2 w 195"/>
              <a:gd name="T9" fmla="*/ 20 h 195"/>
              <a:gd name="T10" fmla="*/ 2 w 195"/>
              <a:gd name="T11" fmla="*/ 23 h 195"/>
              <a:gd name="T12" fmla="*/ 45 w 195"/>
              <a:gd name="T13" fmla="*/ 128 h 195"/>
              <a:gd name="T14" fmla="*/ 7 w 195"/>
              <a:gd name="T15" fmla="*/ 166 h 195"/>
              <a:gd name="T16" fmla="*/ 7 w 195"/>
              <a:gd name="T17" fmla="*/ 188 h 195"/>
              <a:gd name="T18" fmla="*/ 29 w 195"/>
              <a:gd name="T19" fmla="*/ 188 h 195"/>
              <a:gd name="T20" fmla="*/ 67 w 195"/>
              <a:gd name="T21" fmla="*/ 150 h 195"/>
              <a:gd name="T22" fmla="*/ 90 w 195"/>
              <a:gd name="T23" fmla="*/ 173 h 195"/>
              <a:gd name="T24" fmla="*/ 110 w 195"/>
              <a:gd name="T25" fmla="*/ 155 h 195"/>
              <a:gd name="T26" fmla="*/ 143 w 195"/>
              <a:gd name="T27" fmla="*/ 188 h 195"/>
              <a:gd name="T28" fmla="*/ 165 w 195"/>
              <a:gd name="T29" fmla="*/ 188 h 195"/>
              <a:gd name="T30" fmla="*/ 165 w 195"/>
              <a:gd name="T31" fmla="*/ 166 h 195"/>
              <a:gd name="T32" fmla="*/ 113 w 195"/>
              <a:gd name="T33" fmla="*/ 113 h 195"/>
              <a:gd name="T34" fmla="*/ 155 w 195"/>
              <a:gd name="T35" fmla="*/ 100 h 195"/>
              <a:gd name="T36" fmla="*/ 191 w 195"/>
              <a:gd name="T37" fmla="*/ 64 h 195"/>
              <a:gd name="T38" fmla="*/ 191 w 195"/>
              <a:gd name="T39" fmla="*/ 50 h 195"/>
              <a:gd name="T40" fmla="*/ 177 w 195"/>
              <a:gd name="T41" fmla="*/ 50 h 195"/>
              <a:gd name="T42" fmla="*/ 145 w 195"/>
              <a:gd name="T43" fmla="*/ 81 h 195"/>
              <a:gd name="T44" fmla="*/ 137 w 195"/>
              <a:gd name="T45" fmla="*/ 81 h 195"/>
              <a:gd name="T46" fmla="*/ 137 w 195"/>
              <a:gd name="T47" fmla="*/ 73 h 195"/>
              <a:gd name="T48" fmla="*/ 168 w 195"/>
              <a:gd name="T49" fmla="*/ 41 h 195"/>
              <a:gd name="T50" fmla="*/ 168 w 195"/>
              <a:gd name="T51" fmla="*/ 27 h 195"/>
              <a:gd name="T52" fmla="*/ 154 w 195"/>
              <a:gd name="T53" fmla="*/ 27 h 195"/>
              <a:gd name="T54" fmla="*/ 122 w 195"/>
              <a:gd name="T55" fmla="*/ 58 h 195"/>
              <a:gd name="T56" fmla="*/ 114 w 195"/>
              <a:gd name="T57" fmla="*/ 58 h 195"/>
              <a:gd name="T58" fmla="*/ 114 w 195"/>
              <a:gd name="T59" fmla="*/ 50 h 195"/>
              <a:gd name="T60" fmla="*/ 145 w 195"/>
              <a:gd name="T61" fmla="*/ 18 h 195"/>
              <a:gd name="T62" fmla="*/ 145 w 195"/>
              <a:gd name="T63" fmla="*/ 4 h 195"/>
              <a:gd name="T64" fmla="*/ 131 w 195"/>
              <a:gd name="T65" fmla="*/ 4 h 195"/>
              <a:gd name="T66" fmla="*/ 95 w 195"/>
              <a:gd name="T67" fmla="*/ 4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5" h="195">
                <a:moveTo>
                  <a:pt x="95" y="40"/>
                </a:moveTo>
                <a:cubicBezTo>
                  <a:pt x="83" y="52"/>
                  <a:pt x="86" y="67"/>
                  <a:pt x="82" y="82"/>
                </a:cubicBezTo>
                <a:cubicBezTo>
                  <a:pt x="16" y="15"/>
                  <a:pt x="16" y="15"/>
                  <a:pt x="16" y="15"/>
                </a:cubicBezTo>
                <a:cubicBezTo>
                  <a:pt x="14" y="13"/>
                  <a:pt x="12" y="12"/>
                  <a:pt x="10" y="12"/>
                </a:cubicBezTo>
                <a:cubicBezTo>
                  <a:pt x="6" y="12"/>
                  <a:pt x="2" y="16"/>
                  <a:pt x="2" y="20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47"/>
                  <a:pt x="12" y="92"/>
                  <a:pt x="45" y="128"/>
                </a:cubicBezTo>
                <a:cubicBezTo>
                  <a:pt x="7" y="166"/>
                  <a:pt x="7" y="166"/>
                  <a:pt x="7" y="166"/>
                </a:cubicBezTo>
                <a:cubicBezTo>
                  <a:pt x="0" y="172"/>
                  <a:pt x="0" y="182"/>
                  <a:pt x="7" y="188"/>
                </a:cubicBezTo>
                <a:cubicBezTo>
                  <a:pt x="13" y="195"/>
                  <a:pt x="23" y="195"/>
                  <a:pt x="29" y="188"/>
                </a:cubicBezTo>
                <a:cubicBezTo>
                  <a:pt x="67" y="150"/>
                  <a:pt x="67" y="150"/>
                  <a:pt x="67" y="150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110" y="155"/>
                  <a:pt x="110" y="155"/>
                  <a:pt x="110" y="155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9" y="195"/>
                  <a:pt x="159" y="195"/>
                  <a:pt x="165" y="188"/>
                </a:cubicBezTo>
                <a:cubicBezTo>
                  <a:pt x="172" y="182"/>
                  <a:pt x="172" y="172"/>
                  <a:pt x="165" y="166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28" y="109"/>
                  <a:pt x="143" y="112"/>
                  <a:pt x="155" y="100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5" y="60"/>
                  <a:pt x="195" y="54"/>
                  <a:pt x="191" y="50"/>
                </a:cubicBezTo>
                <a:cubicBezTo>
                  <a:pt x="187" y="46"/>
                  <a:pt x="181" y="46"/>
                  <a:pt x="177" y="50"/>
                </a:cubicBezTo>
                <a:cubicBezTo>
                  <a:pt x="145" y="81"/>
                  <a:pt x="145" y="81"/>
                  <a:pt x="145" y="81"/>
                </a:cubicBezTo>
                <a:cubicBezTo>
                  <a:pt x="143" y="84"/>
                  <a:pt x="139" y="84"/>
                  <a:pt x="137" y="81"/>
                </a:cubicBezTo>
                <a:cubicBezTo>
                  <a:pt x="134" y="79"/>
                  <a:pt x="134" y="75"/>
                  <a:pt x="137" y="73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72" y="37"/>
                  <a:pt x="172" y="31"/>
                  <a:pt x="168" y="27"/>
                </a:cubicBezTo>
                <a:cubicBezTo>
                  <a:pt x="164" y="23"/>
                  <a:pt x="158" y="23"/>
                  <a:pt x="154" y="27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20" y="61"/>
                  <a:pt x="116" y="61"/>
                  <a:pt x="114" y="58"/>
                </a:cubicBezTo>
                <a:cubicBezTo>
                  <a:pt x="111" y="56"/>
                  <a:pt x="111" y="52"/>
                  <a:pt x="114" y="50"/>
                </a:cubicBezTo>
                <a:cubicBezTo>
                  <a:pt x="145" y="18"/>
                  <a:pt x="145" y="18"/>
                  <a:pt x="145" y="18"/>
                </a:cubicBezTo>
                <a:cubicBezTo>
                  <a:pt x="149" y="14"/>
                  <a:pt x="149" y="8"/>
                  <a:pt x="145" y="4"/>
                </a:cubicBezTo>
                <a:cubicBezTo>
                  <a:pt x="141" y="0"/>
                  <a:pt x="135" y="0"/>
                  <a:pt x="131" y="4"/>
                </a:cubicBezTo>
                <a:lnTo>
                  <a:pt x="95" y="4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0" name="Freeform 52">
            <a:extLst>
              <a:ext uri="{FF2B5EF4-FFF2-40B4-BE49-F238E27FC236}">
                <a16:creationId xmlns:a16="http://schemas.microsoft.com/office/drawing/2014/main" id="{6B6BD3A5-43C5-4BF8-B20A-6E384A84EB8C}"/>
              </a:ext>
            </a:extLst>
          </p:cNvPr>
          <p:cNvSpPr>
            <a:spLocks noEditPoints="1"/>
          </p:cNvSpPr>
          <p:nvPr/>
        </p:nvSpPr>
        <p:spPr bwMode="auto">
          <a:xfrm>
            <a:off x="7033419" y="1173956"/>
            <a:ext cx="254000" cy="304800"/>
          </a:xfrm>
          <a:custGeom>
            <a:avLst/>
            <a:gdLst>
              <a:gd name="T0" fmla="*/ 0 w 156"/>
              <a:gd name="T1" fmla="*/ 110 h 188"/>
              <a:gd name="T2" fmla="*/ 78 w 156"/>
              <a:gd name="T3" fmla="*/ 188 h 188"/>
              <a:gd name="T4" fmla="*/ 156 w 156"/>
              <a:gd name="T5" fmla="*/ 110 h 188"/>
              <a:gd name="T6" fmla="*/ 101 w 156"/>
              <a:gd name="T7" fmla="*/ 36 h 188"/>
              <a:gd name="T8" fmla="*/ 101 w 156"/>
              <a:gd name="T9" fmla="*/ 35 h 188"/>
              <a:gd name="T10" fmla="*/ 96 w 156"/>
              <a:gd name="T11" fmla="*/ 28 h 188"/>
              <a:gd name="T12" fmla="*/ 104 w 156"/>
              <a:gd name="T13" fmla="*/ 20 h 188"/>
              <a:gd name="T14" fmla="*/ 106 w 156"/>
              <a:gd name="T15" fmla="*/ 20 h 188"/>
              <a:gd name="T16" fmla="*/ 116 w 156"/>
              <a:gd name="T17" fmla="*/ 10 h 188"/>
              <a:gd name="T18" fmla="*/ 106 w 156"/>
              <a:gd name="T19" fmla="*/ 0 h 188"/>
              <a:gd name="T20" fmla="*/ 50 w 156"/>
              <a:gd name="T21" fmla="*/ 0 h 188"/>
              <a:gd name="T22" fmla="*/ 40 w 156"/>
              <a:gd name="T23" fmla="*/ 10 h 188"/>
              <a:gd name="T24" fmla="*/ 50 w 156"/>
              <a:gd name="T25" fmla="*/ 20 h 188"/>
              <a:gd name="T26" fmla="*/ 52 w 156"/>
              <a:gd name="T27" fmla="*/ 20 h 188"/>
              <a:gd name="T28" fmla="*/ 60 w 156"/>
              <a:gd name="T29" fmla="*/ 28 h 188"/>
              <a:gd name="T30" fmla="*/ 55 w 156"/>
              <a:gd name="T31" fmla="*/ 36 h 188"/>
              <a:gd name="T32" fmla="*/ 34 w 156"/>
              <a:gd name="T33" fmla="*/ 45 h 188"/>
              <a:gd name="T34" fmla="*/ 27 w 156"/>
              <a:gd name="T35" fmla="*/ 38 h 188"/>
              <a:gd name="T36" fmla="*/ 17 w 156"/>
              <a:gd name="T37" fmla="*/ 38 h 188"/>
              <a:gd name="T38" fmla="*/ 6 w 156"/>
              <a:gd name="T39" fmla="*/ 49 h 188"/>
              <a:gd name="T40" fmla="*/ 6 w 156"/>
              <a:gd name="T41" fmla="*/ 59 h 188"/>
              <a:gd name="T42" fmla="*/ 13 w 156"/>
              <a:gd name="T43" fmla="*/ 66 h 188"/>
              <a:gd name="T44" fmla="*/ 0 w 156"/>
              <a:gd name="T45" fmla="*/ 110 h 188"/>
              <a:gd name="T46" fmla="*/ 68 w 156"/>
              <a:gd name="T47" fmla="*/ 62 h 188"/>
              <a:gd name="T48" fmla="*/ 78 w 156"/>
              <a:gd name="T49" fmla="*/ 52 h 188"/>
              <a:gd name="T50" fmla="*/ 88 w 156"/>
              <a:gd name="T51" fmla="*/ 62 h 188"/>
              <a:gd name="T52" fmla="*/ 78 w 156"/>
              <a:gd name="T53" fmla="*/ 72 h 188"/>
              <a:gd name="T54" fmla="*/ 68 w 156"/>
              <a:gd name="T55" fmla="*/ 62 h 188"/>
              <a:gd name="T56" fmla="*/ 20 w 156"/>
              <a:gd name="T57" fmla="*/ 110 h 188"/>
              <a:gd name="T58" fmla="*/ 30 w 156"/>
              <a:gd name="T59" fmla="*/ 100 h 188"/>
              <a:gd name="T60" fmla="*/ 40 w 156"/>
              <a:gd name="T61" fmla="*/ 110 h 188"/>
              <a:gd name="T62" fmla="*/ 30 w 156"/>
              <a:gd name="T63" fmla="*/ 120 h 188"/>
              <a:gd name="T64" fmla="*/ 20 w 156"/>
              <a:gd name="T65" fmla="*/ 110 h 188"/>
              <a:gd name="T66" fmla="*/ 116 w 156"/>
              <a:gd name="T67" fmla="*/ 110 h 188"/>
              <a:gd name="T68" fmla="*/ 126 w 156"/>
              <a:gd name="T69" fmla="*/ 100 h 188"/>
              <a:gd name="T70" fmla="*/ 136 w 156"/>
              <a:gd name="T71" fmla="*/ 110 h 188"/>
              <a:gd name="T72" fmla="*/ 126 w 156"/>
              <a:gd name="T73" fmla="*/ 120 h 188"/>
              <a:gd name="T74" fmla="*/ 116 w 156"/>
              <a:gd name="T75" fmla="*/ 110 h 188"/>
              <a:gd name="T76" fmla="*/ 68 w 156"/>
              <a:gd name="T77" fmla="*/ 158 h 188"/>
              <a:gd name="T78" fmla="*/ 78 w 156"/>
              <a:gd name="T79" fmla="*/ 148 h 188"/>
              <a:gd name="T80" fmla="*/ 88 w 156"/>
              <a:gd name="T81" fmla="*/ 158 h 188"/>
              <a:gd name="T82" fmla="*/ 78 w 156"/>
              <a:gd name="T83" fmla="*/ 168 h 188"/>
              <a:gd name="T84" fmla="*/ 68 w 156"/>
              <a:gd name="T85" fmla="*/ 158 h 188"/>
              <a:gd name="T86" fmla="*/ 118 w 156"/>
              <a:gd name="T87" fmla="*/ 81 h 188"/>
              <a:gd name="T88" fmla="*/ 85 w 156"/>
              <a:gd name="T89" fmla="*/ 114 h 188"/>
              <a:gd name="T90" fmla="*/ 74 w 156"/>
              <a:gd name="T91" fmla="*/ 114 h 188"/>
              <a:gd name="T92" fmla="*/ 74 w 156"/>
              <a:gd name="T93" fmla="*/ 103 h 188"/>
              <a:gd name="T94" fmla="*/ 107 w 156"/>
              <a:gd name="T95" fmla="*/ 70 h 188"/>
              <a:gd name="T96" fmla="*/ 118 w 156"/>
              <a:gd name="T97" fmla="*/ 70 h 188"/>
              <a:gd name="T98" fmla="*/ 118 w 156"/>
              <a:gd name="T99" fmla="*/ 8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6" h="188">
                <a:moveTo>
                  <a:pt x="0" y="110"/>
                </a:moveTo>
                <a:cubicBezTo>
                  <a:pt x="0" y="153"/>
                  <a:pt x="35" y="188"/>
                  <a:pt x="78" y="188"/>
                </a:cubicBezTo>
                <a:cubicBezTo>
                  <a:pt x="121" y="188"/>
                  <a:pt x="156" y="153"/>
                  <a:pt x="156" y="110"/>
                </a:cubicBezTo>
                <a:cubicBezTo>
                  <a:pt x="156" y="75"/>
                  <a:pt x="133" y="45"/>
                  <a:pt x="101" y="36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98" y="34"/>
                  <a:pt x="96" y="31"/>
                  <a:pt x="96" y="28"/>
                </a:cubicBezTo>
                <a:cubicBezTo>
                  <a:pt x="96" y="24"/>
                  <a:pt x="100" y="20"/>
                  <a:pt x="104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12" y="20"/>
                  <a:pt x="116" y="16"/>
                  <a:pt x="116" y="10"/>
                </a:cubicBezTo>
                <a:cubicBezTo>
                  <a:pt x="116" y="4"/>
                  <a:pt x="112" y="0"/>
                  <a:pt x="106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4" y="0"/>
                  <a:pt x="40" y="4"/>
                  <a:pt x="40" y="10"/>
                </a:cubicBezTo>
                <a:cubicBezTo>
                  <a:pt x="40" y="16"/>
                  <a:pt x="44" y="20"/>
                  <a:pt x="50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6" y="20"/>
                  <a:pt x="60" y="24"/>
                  <a:pt x="60" y="28"/>
                </a:cubicBezTo>
                <a:cubicBezTo>
                  <a:pt x="60" y="31"/>
                  <a:pt x="58" y="34"/>
                  <a:pt x="55" y="36"/>
                </a:cubicBezTo>
                <a:cubicBezTo>
                  <a:pt x="47" y="38"/>
                  <a:pt x="40" y="41"/>
                  <a:pt x="34" y="45"/>
                </a:cubicBezTo>
                <a:cubicBezTo>
                  <a:pt x="27" y="38"/>
                  <a:pt x="27" y="38"/>
                  <a:pt x="27" y="38"/>
                </a:cubicBezTo>
                <a:cubicBezTo>
                  <a:pt x="24" y="35"/>
                  <a:pt x="19" y="35"/>
                  <a:pt x="17" y="38"/>
                </a:cubicBezTo>
                <a:cubicBezTo>
                  <a:pt x="6" y="49"/>
                  <a:pt x="6" y="49"/>
                  <a:pt x="6" y="49"/>
                </a:cubicBezTo>
                <a:cubicBezTo>
                  <a:pt x="3" y="51"/>
                  <a:pt x="3" y="56"/>
                  <a:pt x="6" y="59"/>
                </a:cubicBezTo>
                <a:cubicBezTo>
                  <a:pt x="13" y="66"/>
                  <a:pt x="13" y="66"/>
                  <a:pt x="13" y="66"/>
                </a:cubicBezTo>
                <a:cubicBezTo>
                  <a:pt x="5" y="79"/>
                  <a:pt x="0" y="94"/>
                  <a:pt x="0" y="110"/>
                </a:cubicBezTo>
                <a:close/>
                <a:moveTo>
                  <a:pt x="68" y="62"/>
                </a:moveTo>
                <a:cubicBezTo>
                  <a:pt x="68" y="56"/>
                  <a:pt x="72" y="52"/>
                  <a:pt x="78" y="52"/>
                </a:cubicBezTo>
                <a:cubicBezTo>
                  <a:pt x="84" y="52"/>
                  <a:pt x="88" y="56"/>
                  <a:pt x="88" y="62"/>
                </a:cubicBezTo>
                <a:cubicBezTo>
                  <a:pt x="88" y="68"/>
                  <a:pt x="84" y="72"/>
                  <a:pt x="78" y="72"/>
                </a:cubicBezTo>
                <a:cubicBezTo>
                  <a:pt x="72" y="72"/>
                  <a:pt x="68" y="68"/>
                  <a:pt x="68" y="62"/>
                </a:cubicBezTo>
                <a:close/>
                <a:moveTo>
                  <a:pt x="20" y="110"/>
                </a:moveTo>
                <a:cubicBezTo>
                  <a:pt x="20" y="104"/>
                  <a:pt x="24" y="100"/>
                  <a:pt x="30" y="100"/>
                </a:cubicBezTo>
                <a:cubicBezTo>
                  <a:pt x="36" y="100"/>
                  <a:pt x="40" y="104"/>
                  <a:pt x="40" y="110"/>
                </a:cubicBezTo>
                <a:cubicBezTo>
                  <a:pt x="40" y="116"/>
                  <a:pt x="36" y="120"/>
                  <a:pt x="30" y="120"/>
                </a:cubicBezTo>
                <a:cubicBezTo>
                  <a:pt x="24" y="120"/>
                  <a:pt x="20" y="116"/>
                  <a:pt x="20" y="110"/>
                </a:cubicBezTo>
                <a:close/>
                <a:moveTo>
                  <a:pt x="116" y="110"/>
                </a:moveTo>
                <a:cubicBezTo>
                  <a:pt x="116" y="104"/>
                  <a:pt x="120" y="100"/>
                  <a:pt x="126" y="100"/>
                </a:cubicBezTo>
                <a:cubicBezTo>
                  <a:pt x="132" y="100"/>
                  <a:pt x="136" y="104"/>
                  <a:pt x="136" y="110"/>
                </a:cubicBezTo>
                <a:cubicBezTo>
                  <a:pt x="136" y="116"/>
                  <a:pt x="132" y="120"/>
                  <a:pt x="126" y="120"/>
                </a:cubicBezTo>
                <a:cubicBezTo>
                  <a:pt x="120" y="120"/>
                  <a:pt x="116" y="116"/>
                  <a:pt x="116" y="110"/>
                </a:cubicBezTo>
                <a:close/>
                <a:moveTo>
                  <a:pt x="68" y="158"/>
                </a:moveTo>
                <a:cubicBezTo>
                  <a:pt x="68" y="152"/>
                  <a:pt x="72" y="148"/>
                  <a:pt x="78" y="148"/>
                </a:cubicBezTo>
                <a:cubicBezTo>
                  <a:pt x="84" y="148"/>
                  <a:pt x="88" y="152"/>
                  <a:pt x="88" y="158"/>
                </a:cubicBezTo>
                <a:cubicBezTo>
                  <a:pt x="88" y="164"/>
                  <a:pt x="84" y="168"/>
                  <a:pt x="78" y="168"/>
                </a:cubicBezTo>
                <a:cubicBezTo>
                  <a:pt x="72" y="168"/>
                  <a:pt x="68" y="164"/>
                  <a:pt x="68" y="158"/>
                </a:cubicBezTo>
                <a:close/>
                <a:moveTo>
                  <a:pt x="118" y="81"/>
                </a:moveTo>
                <a:cubicBezTo>
                  <a:pt x="85" y="114"/>
                  <a:pt x="85" y="114"/>
                  <a:pt x="85" y="114"/>
                </a:cubicBezTo>
                <a:cubicBezTo>
                  <a:pt x="82" y="117"/>
                  <a:pt x="77" y="117"/>
                  <a:pt x="74" y="114"/>
                </a:cubicBezTo>
                <a:cubicBezTo>
                  <a:pt x="71" y="111"/>
                  <a:pt x="71" y="106"/>
                  <a:pt x="74" y="103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10" y="67"/>
                  <a:pt x="115" y="67"/>
                  <a:pt x="118" y="70"/>
                </a:cubicBezTo>
                <a:cubicBezTo>
                  <a:pt x="121" y="73"/>
                  <a:pt x="121" y="78"/>
                  <a:pt x="118" y="81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1" name="Freeform 53">
            <a:extLst>
              <a:ext uri="{FF2B5EF4-FFF2-40B4-BE49-F238E27FC236}">
                <a16:creationId xmlns:a16="http://schemas.microsoft.com/office/drawing/2014/main" id="{A282F445-397F-448E-B303-33CF159199FC}"/>
              </a:ext>
            </a:extLst>
          </p:cNvPr>
          <p:cNvSpPr>
            <a:spLocks noEditPoints="1"/>
          </p:cNvSpPr>
          <p:nvPr/>
        </p:nvSpPr>
        <p:spPr bwMode="auto">
          <a:xfrm>
            <a:off x="6304757" y="1173956"/>
            <a:ext cx="306388" cy="304800"/>
          </a:xfrm>
          <a:custGeom>
            <a:avLst/>
            <a:gdLst>
              <a:gd name="T0" fmla="*/ 0 w 188"/>
              <a:gd name="T1" fmla="*/ 94 h 188"/>
              <a:gd name="T2" fmla="*/ 94 w 188"/>
              <a:gd name="T3" fmla="*/ 188 h 188"/>
              <a:gd name="T4" fmla="*/ 188 w 188"/>
              <a:gd name="T5" fmla="*/ 94 h 188"/>
              <a:gd name="T6" fmla="*/ 94 w 188"/>
              <a:gd name="T7" fmla="*/ 0 h 188"/>
              <a:gd name="T8" fmla="*/ 0 w 188"/>
              <a:gd name="T9" fmla="*/ 94 h 188"/>
              <a:gd name="T10" fmla="*/ 84 w 188"/>
              <a:gd name="T11" fmla="*/ 30 h 188"/>
              <a:gd name="T12" fmla="*/ 94 w 188"/>
              <a:gd name="T13" fmla="*/ 20 h 188"/>
              <a:gd name="T14" fmla="*/ 104 w 188"/>
              <a:gd name="T15" fmla="*/ 30 h 188"/>
              <a:gd name="T16" fmla="*/ 94 w 188"/>
              <a:gd name="T17" fmla="*/ 40 h 188"/>
              <a:gd name="T18" fmla="*/ 84 w 188"/>
              <a:gd name="T19" fmla="*/ 30 h 188"/>
              <a:gd name="T20" fmla="*/ 20 w 188"/>
              <a:gd name="T21" fmla="*/ 94 h 188"/>
              <a:gd name="T22" fmla="*/ 30 w 188"/>
              <a:gd name="T23" fmla="*/ 84 h 188"/>
              <a:gd name="T24" fmla="*/ 40 w 188"/>
              <a:gd name="T25" fmla="*/ 94 h 188"/>
              <a:gd name="T26" fmla="*/ 30 w 188"/>
              <a:gd name="T27" fmla="*/ 104 h 188"/>
              <a:gd name="T28" fmla="*/ 20 w 188"/>
              <a:gd name="T29" fmla="*/ 94 h 188"/>
              <a:gd name="T30" fmla="*/ 148 w 188"/>
              <a:gd name="T31" fmla="*/ 94 h 188"/>
              <a:gd name="T32" fmla="*/ 158 w 188"/>
              <a:gd name="T33" fmla="*/ 84 h 188"/>
              <a:gd name="T34" fmla="*/ 168 w 188"/>
              <a:gd name="T35" fmla="*/ 94 h 188"/>
              <a:gd name="T36" fmla="*/ 158 w 188"/>
              <a:gd name="T37" fmla="*/ 104 h 188"/>
              <a:gd name="T38" fmla="*/ 148 w 188"/>
              <a:gd name="T39" fmla="*/ 94 h 188"/>
              <a:gd name="T40" fmla="*/ 84 w 188"/>
              <a:gd name="T41" fmla="*/ 158 h 188"/>
              <a:gd name="T42" fmla="*/ 94 w 188"/>
              <a:gd name="T43" fmla="*/ 148 h 188"/>
              <a:gd name="T44" fmla="*/ 104 w 188"/>
              <a:gd name="T45" fmla="*/ 158 h 188"/>
              <a:gd name="T46" fmla="*/ 94 w 188"/>
              <a:gd name="T47" fmla="*/ 168 h 188"/>
              <a:gd name="T48" fmla="*/ 84 w 188"/>
              <a:gd name="T49" fmla="*/ 158 h 188"/>
              <a:gd name="T50" fmla="*/ 79 w 188"/>
              <a:gd name="T51" fmla="*/ 99 h 188"/>
              <a:gd name="T52" fmla="*/ 50 w 188"/>
              <a:gd name="T53" fmla="*/ 69 h 188"/>
              <a:gd name="T54" fmla="*/ 50 w 188"/>
              <a:gd name="T55" fmla="*/ 58 h 188"/>
              <a:gd name="T56" fmla="*/ 61 w 188"/>
              <a:gd name="T57" fmla="*/ 58 h 188"/>
              <a:gd name="T58" fmla="*/ 88 w 188"/>
              <a:gd name="T59" fmla="*/ 85 h 188"/>
              <a:gd name="T60" fmla="*/ 96 w 188"/>
              <a:gd name="T61" fmla="*/ 85 h 188"/>
              <a:gd name="T62" fmla="*/ 135 w 188"/>
              <a:gd name="T63" fmla="*/ 46 h 188"/>
              <a:gd name="T64" fmla="*/ 146 w 188"/>
              <a:gd name="T65" fmla="*/ 46 h 188"/>
              <a:gd name="T66" fmla="*/ 146 w 188"/>
              <a:gd name="T67" fmla="*/ 57 h 188"/>
              <a:gd name="T68" fmla="*/ 105 w 188"/>
              <a:gd name="T69" fmla="*/ 99 h 188"/>
              <a:gd name="T70" fmla="*/ 92 w 188"/>
              <a:gd name="T71" fmla="*/ 104 h 188"/>
              <a:gd name="T72" fmla="*/ 79 w 188"/>
              <a:gd name="T73" fmla="*/ 99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8" h="188">
                <a:moveTo>
                  <a:pt x="0" y="94"/>
                </a:moveTo>
                <a:cubicBezTo>
                  <a:pt x="0" y="146"/>
                  <a:pt x="42" y="188"/>
                  <a:pt x="94" y="188"/>
                </a:cubicBezTo>
                <a:cubicBezTo>
                  <a:pt x="146" y="188"/>
                  <a:pt x="188" y="146"/>
                  <a:pt x="188" y="94"/>
                </a:cubicBezTo>
                <a:cubicBezTo>
                  <a:pt x="188" y="42"/>
                  <a:pt x="146" y="0"/>
                  <a:pt x="94" y="0"/>
                </a:cubicBezTo>
                <a:cubicBezTo>
                  <a:pt x="42" y="0"/>
                  <a:pt x="0" y="42"/>
                  <a:pt x="0" y="94"/>
                </a:cubicBezTo>
                <a:close/>
                <a:moveTo>
                  <a:pt x="84" y="30"/>
                </a:moveTo>
                <a:cubicBezTo>
                  <a:pt x="84" y="24"/>
                  <a:pt x="88" y="20"/>
                  <a:pt x="94" y="20"/>
                </a:cubicBezTo>
                <a:cubicBezTo>
                  <a:pt x="100" y="20"/>
                  <a:pt x="104" y="24"/>
                  <a:pt x="104" y="30"/>
                </a:cubicBezTo>
                <a:cubicBezTo>
                  <a:pt x="104" y="36"/>
                  <a:pt x="100" y="40"/>
                  <a:pt x="94" y="40"/>
                </a:cubicBezTo>
                <a:cubicBezTo>
                  <a:pt x="88" y="40"/>
                  <a:pt x="84" y="36"/>
                  <a:pt x="84" y="30"/>
                </a:cubicBezTo>
                <a:close/>
                <a:moveTo>
                  <a:pt x="20" y="94"/>
                </a:moveTo>
                <a:cubicBezTo>
                  <a:pt x="20" y="88"/>
                  <a:pt x="24" y="84"/>
                  <a:pt x="30" y="84"/>
                </a:cubicBezTo>
                <a:cubicBezTo>
                  <a:pt x="36" y="84"/>
                  <a:pt x="40" y="88"/>
                  <a:pt x="40" y="94"/>
                </a:cubicBezTo>
                <a:cubicBezTo>
                  <a:pt x="40" y="100"/>
                  <a:pt x="36" y="104"/>
                  <a:pt x="30" y="104"/>
                </a:cubicBezTo>
                <a:cubicBezTo>
                  <a:pt x="24" y="104"/>
                  <a:pt x="20" y="100"/>
                  <a:pt x="20" y="94"/>
                </a:cubicBezTo>
                <a:close/>
                <a:moveTo>
                  <a:pt x="148" y="94"/>
                </a:moveTo>
                <a:cubicBezTo>
                  <a:pt x="148" y="88"/>
                  <a:pt x="152" y="84"/>
                  <a:pt x="158" y="84"/>
                </a:cubicBezTo>
                <a:cubicBezTo>
                  <a:pt x="164" y="84"/>
                  <a:pt x="168" y="88"/>
                  <a:pt x="168" y="94"/>
                </a:cubicBezTo>
                <a:cubicBezTo>
                  <a:pt x="168" y="100"/>
                  <a:pt x="164" y="104"/>
                  <a:pt x="158" y="104"/>
                </a:cubicBezTo>
                <a:cubicBezTo>
                  <a:pt x="152" y="104"/>
                  <a:pt x="148" y="100"/>
                  <a:pt x="148" y="94"/>
                </a:cubicBezTo>
                <a:close/>
                <a:moveTo>
                  <a:pt x="84" y="158"/>
                </a:moveTo>
                <a:cubicBezTo>
                  <a:pt x="84" y="152"/>
                  <a:pt x="88" y="148"/>
                  <a:pt x="94" y="148"/>
                </a:cubicBezTo>
                <a:cubicBezTo>
                  <a:pt x="100" y="148"/>
                  <a:pt x="104" y="152"/>
                  <a:pt x="104" y="158"/>
                </a:cubicBezTo>
                <a:cubicBezTo>
                  <a:pt x="104" y="164"/>
                  <a:pt x="100" y="168"/>
                  <a:pt x="94" y="168"/>
                </a:cubicBezTo>
                <a:cubicBezTo>
                  <a:pt x="88" y="168"/>
                  <a:pt x="84" y="164"/>
                  <a:pt x="84" y="158"/>
                </a:cubicBezTo>
                <a:close/>
                <a:moveTo>
                  <a:pt x="79" y="99"/>
                </a:moveTo>
                <a:cubicBezTo>
                  <a:pt x="77" y="97"/>
                  <a:pt x="50" y="69"/>
                  <a:pt x="50" y="69"/>
                </a:cubicBezTo>
                <a:cubicBezTo>
                  <a:pt x="47" y="66"/>
                  <a:pt x="47" y="61"/>
                  <a:pt x="50" y="58"/>
                </a:cubicBezTo>
                <a:cubicBezTo>
                  <a:pt x="53" y="55"/>
                  <a:pt x="58" y="55"/>
                  <a:pt x="61" y="58"/>
                </a:cubicBezTo>
                <a:cubicBezTo>
                  <a:pt x="88" y="85"/>
                  <a:pt x="88" y="85"/>
                  <a:pt x="88" y="85"/>
                </a:cubicBezTo>
                <a:cubicBezTo>
                  <a:pt x="90" y="87"/>
                  <a:pt x="94" y="87"/>
                  <a:pt x="96" y="85"/>
                </a:cubicBezTo>
                <a:cubicBezTo>
                  <a:pt x="135" y="46"/>
                  <a:pt x="135" y="46"/>
                  <a:pt x="135" y="46"/>
                </a:cubicBezTo>
                <a:cubicBezTo>
                  <a:pt x="138" y="43"/>
                  <a:pt x="143" y="43"/>
                  <a:pt x="146" y="46"/>
                </a:cubicBezTo>
                <a:cubicBezTo>
                  <a:pt x="149" y="49"/>
                  <a:pt x="149" y="54"/>
                  <a:pt x="146" y="57"/>
                </a:cubicBezTo>
                <a:cubicBezTo>
                  <a:pt x="146" y="57"/>
                  <a:pt x="107" y="97"/>
                  <a:pt x="105" y="99"/>
                </a:cubicBezTo>
                <a:cubicBezTo>
                  <a:pt x="101" y="102"/>
                  <a:pt x="97" y="104"/>
                  <a:pt x="92" y="104"/>
                </a:cubicBezTo>
                <a:cubicBezTo>
                  <a:pt x="87" y="104"/>
                  <a:pt x="83" y="102"/>
                  <a:pt x="79" y="99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2" name="Freeform 54">
            <a:extLst>
              <a:ext uri="{FF2B5EF4-FFF2-40B4-BE49-F238E27FC236}">
                <a16:creationId xmlns:a16="http://schemas.microsoft.com/office/drawing/2014/main" id="{5D6C601F-0EFF-4061-AE1B-2D724A055890}"/>
              </a:ext>
            </a:extLst>
          </p:cNvPr>
          <p:cNvSpPr>
            <a:spLocks noEditPoints="1"/>
          </p:cNvSpPr>
          <p:nvPr/>
        </p:nvSpPr>
        <p:spPr bwMode="auto">
          <a:xfrm>
            <a:off x="5666582" y="5374481"/>
            <a:ext cx="169863" cy="312737"/>
          </a:xfrm>
          <a:custGeom>
            <a:avLst/>
            <a:gdLst>
              <a:gd name="T0" fmla="*/ 20 w 104"/>
              <a:gd name="T1" fmla="*/ 32 h 192"/>
              <a:gd name="T2" fmla="*/ 52 w 104"/>
              <a:gd name="T3" fmla="*/ 64 h 192"/>
              <a:gd name="T4" fmla="*/ 84 w 104"/>
              <a:gd name="T5" fmla="*/ 32 h 192"/>
              <a:gd name="T6" fmla="*/ 52 w 104"/>
              <a:gd name="T7" fmla="*/ 0 h 192"/>
              <a:gd name="T8" fmla="*/ 20 w 104"/>
              <a:gd name="T9" fmla="*/ 32 h 192"/>
              <a:gd name="T10" fmla="*/ 20 w 104"/>
              <a:gd name="T11" fmla="*/ 100 h 192"/>
              <a:gd name="T12" fmla="*/ 20 w 104"/>
              <a:gd name="T13" fmla="*/ 172 h 192"/>
              <a:gd name="T14" fmla="*/ 10 w 104"/>
              <a:gd name="T15" fmla="*/ 172 h 192"/>
              <a:gd name="T16" fmla="*/ 0 w 104"/>
              <a:gd name="T17" fmla="*/ 182 h 192"/>
              <a:gd name="T18" fmla="*/ 10 w 104"/>
              <a:gd name="T19" fmla="*/ 192 h 192"/>
              <a:gd name="T20" fmla="*/ 94 w 104"/>
              <a:gd name="T21" fmla="*/ 192 h 192"/>
              <a:gd name="T22" fmla="*/ 104 w 104"/>
              <a:gd name="T23" fmla="*/ 182 h 192"/>
              <a:gd name="T24" fmla="*/ 94 w 104"/>
              <a:gd name="T25" fmla="*/ 172 h 192"/>
              <a:gd name="T26" fmla="*/ 84 w 104"/>
              <a:gd name="T27" fmla="*/ 172 h 192"/>
              <a:gd name="T28" fmla="*/ 84 w 104"/>
              <a:gd name="T29" fmla="*/ 89 h 192"/>
              <a:gd name="T30" fmla="*/ 75 w 104"/>
              <a:gd name="T31" fmla="*/ 80 h 192"/>
              <a:gd name="T32" fmla="*/ 10 w 104"/>
              <a:gd name="T33" fmla="*/ 80 h 192"/>
              <a:gd name="T34" fmla="*/ 0 w 104"/>
              <a:gd name="T35" fmla="*/ 90 h 192"/>
              <a:gd name="T36" fmla="*/ 10 w 104"/>
              <a:gd name="T37" fmla="*/ 100 h 192"/>
              <a:gd name="T38" fmla="*/ 20 w 104"/>
              <a:gd name="T39" fmla="*/ 10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4" h="192">
                <a:moveTo>
                  <a:pt x="20" y="32"/>
                </a:moveTo>
                <a:cubicBezTo>
                  <a:pt x="20" y="50"/>
                  <a:pt x="34" y="64"/>
                  <a:pt x="52" y="64"/>
                </a:cubicBezTo>
                <a:cubicBezTo>
                  <a:pt x="70" y="64"/>
                  <a:pt x="84" y="50"/>
                  <a:pt x="84" y="32"/>
                </a:cubicBezTo>
                <a:cubicBezTo>
                  <a:pt x="84" y="14"/>
                  <a:pt x="70" y="0"/>
                  <a:pt x="52" y="0"/>
                </a:cubicBezTo>
                <a:cubicBezTo>
                  <a:pt x="34" y="0"/>
                  <a:pt x="20" y="14"/>
                  <a:pt x="20" y="32"/>
                </a:cubicBezTo>
                <a:close/>
                <a:moveTo>
                  <a:pt x="20" y="100"/>
                </a:moveTo>
                <a:cubicBezTo>
                  <a:pt x="20" y="172"/>
                  <a:pt x="20" y="172"/>
                  <a:pt x="2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4" y="172"/>
                  <a:pt x="0" y="176"/>
                  <a:pt x="0" y="182"/>
                </a:cubicBezTo>
                <a:cubicBezTo>
                  <a:pt x="0" y="188"/>
                  <a:pt x="4" y="192"/>
                  <a:pt x="10" y="192"/>
                </a:cubicBezTo>
                <a:cubicBezTo>
                  <a:pt x="94" y="192"/>
                  <a:pt x="94" y="192"/>
                  <a:pt x="94" y="192"/>
                </a:cubicBezTo>
                <a:cubicBezTo>
                  <a:pt x="100" y="192"/>
                  <a:pt x="104" y="188"/>
                  <a:pt x="104" y="182"/>
                </a:cubicBezTo>
                <a:cubicBezTo>
                  <a:pt x="104" y="176"/>
                  <a:pt x="100" y="172"/>
                  <a:pt x="9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89"/>
                  <a:pt x="84" y="89"/>
                  <a:pt x="84" y="89"/>
                </a:cubicBezTo>
                <a:cubicBezTo>
                  <a:pt x="84" y="84"/>
                  <a:pt x="80" y="80"/>
                  <a:pt x="75" y="80"/>
                </a:cubicBezTo>
                <a:cubicBezTo>
                  <a:pt x="10" y="80"/>
                  <a:pt x="10" y="80"/>
                  <a:pt x="10" y="80"/>
                </a:cubicBezTo>
                <a:cubicBezTo>
                  <a:pt x="4" y="80"/>
                  <a:pt x="0" y="84"/>
                  <a:pt x="0" y="90"/>
                </a:cubicBezTo>
                <a:cubicBezTo>
                  <a:pt x="0" y="96"/>
                  <a:pt x="4" y="100"/>
                  <a:pt x="10" y="100"/>
                </a:cubicBezTo>
                <a:lnTo>
                  <a:pt x="20" y="10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3" name="Freeform 55">
            <a:extLst>
              <a:ext uri="{FF2B5EF4-FFF2-40B4-BE49-F238E27FC236}">
                <a16:creationId xmlns:a16="http://schemas.microsoft.com/office/drawing/2014/main" id="{77530531-6E33-4226-B188-87ABC87361AD}"/>
              </a:ext>
            </a:extLst>
          </p:cNvPr>
          <p:cNvSpPr>
            <a:spLocks noEditPoints="1"/>
          </p:cNvSpPr>
          <p:nvPr/>
        </p:nvSpPr>
        <p:spPr bwMode="auto">
          <a:xfrm>
            <a:off x="4895057" y="5374481"/>
            <a:ext cx="296863" cy="314325"/>
          </a:xfrm>
          <a:custGeom>
            <a:avLst/>
            <a:gdLst>
              <a:gd name="T0" fmla="*/ 7 w 182"/>
              <a:gd name="T1" fmla="*/ 153 h 193"/>
              <a:gd name="T2" fmla="*/ 7 w 182"/>
              <a:gd name="T3" fmla="*/ 175 h 193"/>
              <a:gd name="T4" fmla="*/ 29 w 182"/>
              <a:gd name="T5" fmla="*/ 175 h 193"/>
              <a:gd name="T6" fmla="*/ 34 w 182"/>
              <a:gd name="T7" fmla="*/ 171 h 193"/>
              <a:gd name="T8" fmla="*/ 52 w 182"/>
              <a:gd name="T9" fmla="*/ 190 h 193"/>
              <a:gd name="T10" fmla="*/ 64 w 182"/>
              <a:gd name="T11" fmla="*/ 190 h 193"/>
              <a:gd name="T12" fmla="*/ 92 w 182"/>
              <a:gd name="T13" fmla="*/ 162 h 193"/>
              <a:gd name="T14" fmla="*/ 92 w 182"/>
              <a:gd name="T15" fmla="*/ 150 h 193"/>
              <a:gd name="T16" fmla="*/ 73 w 182"/>
              <a:gd name="T17" fmla="*/ 132 h 193"/>
              <a:gd name="T18" fmla="*/ 106 w 182"/>
              <a:gd name="T19" fmla="*/ 98 h 193"/>
              <a:gd name="T20" fmla="*/ 130 w 182"/>
              <a:gd name="T21" fmla="*/ 104 h 193"/>
              <a:gd name="T22" fmla="*/ 182 w 182"/>
              <a:gd name="T23" fmla="*/ 52 h 193"/>
              <a:gd name="T24" fmla="*/ 130 w 182"/>
              <a:gd name="T25" fmla="*/ 0 h 193"/>
              <a:gd name="T26" fmla="*/ 78 w 182"/>
              <a:gd name="T27" fmla="*/ 52 h 193"/>
              <a:gd name="T28" fmla="*/ 84 w 182"/>
              <a:gd name="T29" fmla="*/ 76 h 193"/>
              <a:gd name="T30" fmla="*/ 7 w 182"/>
              <a:gd name="T31" fmla="*/ 153 h 193"/>
              <a:gd name="T32" fmla="*/ 110 w 182"/>
              <a:gd name="T33" fmla="*/ 52 h 193"/>
              <a:gd name="T34" fmla="*/ 130 w 182"/>
              <a:gd name="T35" fmla="*/ 32 h 193"/>
              <a:gd name="T36" fmla="*/ 150 w 182"/>
              <a:gd name="T37" fmla="*/ 52 h 193"/>
              <a:gd name="T38" fmla="*/ 130 w 182"/>
              <a:gd name="T39" fmla="*/ 72 h 193"/>
              <a:gd name="T40" fmla="*/ 110 w 182"/>
              <a:gd name="T41" fmla="*/ 52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82" h="193">
                <a:moveTo>
                  <a:pt x="7" y="153"/>
                </a:moveTo>
                <a:cubicBezTo>
                  <a:pt x="0" y="159"/>
                  <a:pt x="0" y="169"/>
                  <a:pt x="7" y="175"/>
                </a:cubicBezTo>
                <a:cubicBezTo>
                  <a:pt x="13" y="182"/>
                  <a:pt x="23" y="182"/>
                  <a:pt x="29" y="175"/>
                </a:cubicBezTo>
                <a:cubicBezTo>
                  <a:pt x="34" y="171"/>
                  <a:pt x="34" y="171"/>
                  <a:pt x="34" y="171"/>
                </a:cubicBezTo>
                <a:cubicBezTo>
                  <a:pt x="52" y="190"/>
                  <a:pt x="52" y="190"/>
                  <a:pt x="52" y="190"/>
                </a:cubicBezTo>
                <a:cubicBezTo>
                  <a:pt x="55" y="193"/>
                  <a:pt x="61" y="193"/>
                  <a:pt x="64" y="190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95" y="159"/>
                  <a:pt x="95" y="153"/>
                  <a:pt x="92" y="150"/>
                </a:cubicBezTo>
                <a:cubicBezTo>
                  <a:pt x="73" y="132"/>
                  <a:pt x="73" y="132"/>
                  <a:pt x="73" y="132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13" y="102"/>
                  <a:pt x="121" y="104"/>
                  <a:pt x="130" y="104"/>
                </a:cubicBezTo>
                <a:cubicBezTo>
                  <a:pt x="159" y="104"/>
                  <a:pt x="182" y="81"/>
                  <a:pt x="182" y="52"/>
                </a:cubicBezTo>
                <a:cubicBezTo>
                  <a:pt x="182" y="23"/>
                  <a:pt x="159" y="0"/>
                  <a:pt x="130" y="0"/>
                </a:cubicBezTo>
                <a:cubicBezTo>
                  <a:pt x="101" y="0"/>
                  <a:pt x="78" y="23"/>
                  <a:pt x="78" y="52"/>
                </a:cubicBezTo>
                <a:cubicBezTo>
                  <a:pt x="78" y="61"/>
                  <a:pt x="80" y="69"/>
                  <a:pt x="84" y="76"/>
                </a:cubicBezTo>
                <a:lnTo>
                  <a:pt x="7" y="153"/>
                </a:lnTo>
                <a:close/>
                <a:moveTo>
                  <a:pt x="110" y="52"/>
                </a:moveTo>
                <a:cubicBezTo>
                  <a:pt x="110" y="41"/>
                  <a:pt x="119" y="32"/>
                  <a:pt x="130" y="32"/>
                </a:cubicBezTo>
                <a:cubicBezTo>
                  <a:pt x="141" y="32"/>
                  <a:pt x="150" y="41"/>
                  <a:pt x="150" y="52"/>
                </a:cubicBezTo>
                <a:cubicBezTo>
                  <a:pt x="150" y="63"/>
                  <a:pt x="141" y="72"/>
                  <a:pt x="130" y="72"/>
                </a:cubicBezTo>
                <a:cubicBezTo>
                  <a:pt x="119" y="72"/>
                  <a:pt x="110" y="63"/>
                  <a:pt x="110" y="52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4" name="Freeform 56">
            <a:extLst>
              <a:ext uri="{FF2B5EF4-FFF2-40B4-BE49-F238E27FC236}">
                <a16:creationId xmlns:a16="http://schemas.microsoft.com/office/drawing/2014/main" id="{6284D357-D399-4D7A-A839-7F76AA32C7E6}"/>
              </a:ext>
            </a:extLst>
          </p:cNvPr>
          <p:cNvSpPr>
            <a:spLocks noEditPoints="1"/>
          </p:cNvSpPr>
          <p:nvPr/>
        </p:nvSpPr>
        <p:spPr bwMode="auto">
          <a:xfrm>
            <a:off x="4215607" y="5374481"/>
            <a:ext cx="260350" cy="312737"/>
          </a:xfrm>
          <a:custGeom>
            <a:avLst/>
            <a:gdLst>
              <a:gd name="T0" fmla="*/ 0 w 160"/>
              <a:gd name="T1" fmla="*/ 176 h 192"/>
              <a:gd name="T2" fmla="*/ 16 w 160"/>
              <a:gd name="T3" fmla="*/ 192 h 192"/>
              <a:gd name="T4" fmla="*/ 144 w 160"/>
              <a:gd name="T5" fmla="*/ 192 h 192"/>
              <a:gd name="T6" fmla="*/ 160 w 160"/>
              <a:gd name="T7" fmla="*/ 176 h 192"/>
              <a:gd name="T8" fmla="*/ 160 w 160"/>
              <a:gd name="T9" fmla="*/ 96 h 192"/>
              <a:gd name="T10" fmla="*/ 144 w 160"/>
              <a:gd name="T11" fmla="*/ 80 h 192"/>
              <a:gd name="T12" fmla="*/ 48 w 160"/>
              <a:gd name="T13" fmla="*/ 80 h 192"/>
              <a:gd name="T14" fmla="*/ 48 w 160"/>
              <a:gd name="T15" fmla="*/ 52 h 192"/>
              <a:gd name="T16" fmla="*/ 80 w 160"/>
              <a:gd name="T17" fmla="*/ 20 h 192"/>
              <a:gd name="T18" fmla="*/ 112 w 160"/>
              <a:gd name="T19" fmla="*/ 52 h 192"/>
              <a:gd name="T20" fmla="*/ 112 w 160"/>
              <a:gd name="T21" fmla="*/ 54 h 192"/>
              <a:gd name="T22" fmla="*/ 122 w 160"/>
              <a:gd name="T23" fmla="*/ 64 h 192"/>
              <a:gd name="T24" fmla="*/ 132 w 160"/>
              <a:gd name="T25" fmla="*/ 54 h 192"/>
              <a:gd name="T26" fmla="*/ 132 w 160"/>
              <a:gd name="T27" fmla="*/ 52 h 192"/>
              <a:gd name="T28" fmla="*/ 80 w 160"/>
              <a:gd name="T29" fmla="*/ 0 h 192"/>
              <a:gd name="T30" fmla="*/ 28 w 160"/>
              <a:gd name="T31" fmla="*/ 52 h 192"/>
              <a:gd name="T32" fmla="*/ 28 w 160"/>
              <a:gd name="T33" fmla="*/ 80 h 192"/>
              <a:gd name="T34" fmla="*/ 16 w 160"/>
              <a:gd name="T35" fmla="*/ 80 h 192"/>
              <a:gd name="T36" fmla="*/ 0 w 160"/>
              <a:gd name="T37" fmla="*/ 96 h 192"/>
              <a:gd name="T38" fmla="*/ 0 w 160"/>
              <a:gd name="T39" fmla="*/ 176 h 192"/>
              <a:gd name="T40" fmla="*/ 64 w 160"/>
              <a:gd name="T41" fmla="*/ 124 h 192"/>
              <a:gd name="T42" fmla="*/ 80 w 160"/>
              <a:gd name="T43" fmla="*/ 108 h 192"/>
              <a:gd name="T44" fmla="*/ 96 w 160"/>
              <a:gd name="T45" fmla="*/ 124 h 192"/>
              <a:gd name="T46" fmla="*/ 89 w 160"/>
              <a:gd name="T47" fmla="*/ 137 h 192"/>
              <a:gd name="T48" fmla="*/ 92 w 160"/>
              <a:gd name="T49" fmla="*/ 158 h 192"/>
              <a:gd name="T50" fmla="*/ 86 w 160"/>
              <a:gd name="T51" fmla="*/ 164 h 192"/>
              <a:gd name="T52" fmla="*/ 74 w 160"/>
              <a:gd name="T53" fmla="*/ 164 h 192"/>
              <a:gd name="T54" fmla="*/ 68 w 160"/>
              <a:gd name="T55" fmla="*/ 158 h 192"/>
              <a:gd name="T56" fmla="*/ 71 w 160"/>
              <a:gd name="T57" fmla="*/ 137 h 192"/>
              <a:gd name="T58" fmla="*/ 64 w 160"/>
              <a:gd name="T59" fmla="*/ 12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53" y="192"/>
                  <a:pt x="160" y="185"/>
                  <a:pt x="160" y="176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0" y="87"/>
                  <a:pt x="153" y="80"/>
                  <a:pt x="144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48" y="52"/>
                  <a:pt x="48" y="52"/>
                  <a:pt x="48" y="52"/>
                </a:cubicBezTo>
                <a:cubicBezTo>
                  <a:pt x="48" y="34"/>
                  <a:pt x="62" y="20"/>
                  <a:pt x="80" y="20"/>
                </a:cubicBezTo>
                <a:cubicBezTo>
                  <a:pt x="98" y="20"/>
                  <a:pt x="112" y="34"/>
                  <a:pt x="112" y="52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2" y="60"/>
                  <a:pt x="116" y="64"/>
                  <a:pt x="122" y="64"/>
                </a:cubicBezTo>
                <a:cubicBezTo>
                  <a:pt x="128" y="64"/>
                  <a:pt x="132" y="60"/>
                  <a:pt x="132" y="54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23"/>
                  <a:pt x="109" y="0"/>
                  <a:pt x="80" y="0"/>
                </a:cubicBezTo>
                <a:cubicBezTo>
                  <a:pt x="51" y="0"/>
                  <a:pt x="28" y="23"/>
                  <a:pt x="28" y="52"/>
                </a:cubicBezTo>
                <a:cubicBezTo>
                  <a:pt x="28" y="80"/>
                  <a:pt x="28" y="80"/>
                  <a:pt x="28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7" y="80"/>
                  <a:pt x="0" y="87"/>
                  <a:pt x="0" y="96"/>
                </a:cubicBezTo>
                <a:lnTo>
                  <a:pt x="0" y="176"/>
                </a:lnTo>
                <a:close/>
                <a:moveTo>
                  <a:pt x="64" y="124"/>
                </a:moveTo>
                <a:cubicBezTo>
                  <a:pt x="64" y="115"/>
                  <a:pt x="71" y="108"/>
                  <a:pt x="80" y="108"/>
                </a:cubicBezTo>
                <a:cubicBezTo>
                  <a:pt x="89" y="108"/>
                  <a:pt x="96" y="115"/>
                  <a:pt x="96" y="124"/>
                </a:cubicBezTo>
                <a:cubicBezTo>
                  <a:pt x="96" y="130"/>
                  <a:pt x="93" y="135"/>
                  <a:pt x="89" y="137"/>
                </a:cubicBezTo>
                <a:cubicBezTo>
                  <a:pt x="89" y="137"/>
                  <a:pt x="90" y="147"/>
                  <a:pt x="92" y="158"/>
                </a:cubicBezTo>
                <a:cubicBezTo>
                  <a:pt x="92" y="161"/>
                  <a:pt x="89" y="164"/>
                  <a:pt x="86" y="164"/>
                </a:cubicBezTo>
                <a:cubicBezTo>
                  <a:pt x="74" y="164"/>
                  <a:pt x="74" y="164"/>
                  <a:pt x="74" y="164"/>
                </a:cubicBezTo>
                <a:cubicBezTo>
                  <a:pt x="71" y="164"/>
                  <a:pt x="68" y="161"/>
                  <a:pt x="68" y="158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67" y="135"/>
                  <a:pt x="64" y="130"/>
                  <a:pt x="64" y="12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5" name="Freeform 57">
            <a:extLst>
              <a:ext uri="{FF2B5EF4-FFF2-40B4-BE49-F238E27FC236}">
                <a16:creationId xmlns:a16="http://schemas.microsoft.com/office/drawing/2014/main" id="{63D1B21A-B5B7-437F-A9CE-943C48FCE3E8}"/>
              </a:ext>
            </a:extLst>
          </p:cNvPr>
          <p:cNvSpPr>
            <a:spLocks noEditPoints="1"/>
          </p:cNvSpPr>
          <p:nvPr/>
        </p:nvSpPr>
        <p:spPr bwMode="auto">
          <a:xfrm>
            <a:off x="3512344" y="5374481"/>
            <a:ext cx="260350" cy="312737"/>
          </a:xfrm>
          <a:custGeom>
            <a:avLst/>
            <a:gdLst>
              <a:gd name="T0" fmla="*/ 28 w 160"/>
              <a:gd name="T1" fmla="*/ 52 h 192"/>
              <a:gd name="T2" fmla="*/ 28 w 160"/>
              <a:gd name="T3" fmla="*/ 80 h 192"/>
              <a:gd name="T4" fmla="*/ 16 w 160"/>
              <a:gd name="T5" fmla="*/ 80 h 192"/>
              <a:gd name="T6" fmla="*/ 0 w 160"/>
              <a:gd name="T7" fmla="*/ 96 h 192"/>
              <a:gd name="T8" fmla="*/ 0 w 160"/>
              <a:gd name="T9" fmla="*/ 176 h 192"/>
              <a:gd name="T10" fmla="*/ 16 w 160"/>
              <a:gd name="T11" fmla="*/ 192 h 192"/>
              <a:gd name="T12" fmla="*/ 144 w 160"/>
              <a:gd name="T13" fmla="*/ 192 h 192"/>
              <a:gd name="T14" fmla="*/ 160 w 160"/>
              <a:gd name="T15" fmla="*/ 176 h 192"/>
              <a:gd name="T16" fmla="*/ 160 w 160"/>
              <a:gd name="T17" fmla="*/ 96 h 192"/>
              <a:gd name="T18" fmla="*/ 144 w 160"/>
              <a:gd name="T19" fmla="*/ 80 h 192"/>
              <a:gd name="T20" fmla="*/ 132 w 160"/>
              <a:gd name="T21" fmla="*/ 80 h 192"/>
              <a:gd name="T22" fmla="*/ 132 w 160"/>
              <a:gd name="T23" fmla="*/ 52 h 192"/>
              <a:gd name="T24" fmla="*/ 80 w 160"/>
              <a:gd name="T25" fmla="*/ 0 h 192"/>
              <a:gd name="T26" fmla="*/ 28 w 160"/>
              <a:gd name="T27" fmla="*/ 52 h 192"/>
              <a:gd name="T28" fmla="*/ 48 w 160"/>
              <a:gd name="T29" fmla="*/ 80 h 192"/>
              <a:gd name="T30" fmla="*/ 48 w 160"/>
              <a:gd name="T31" fmla="*/ 52 h 192"/>
              <a:gd name="T32" fmla="*/ 80 w 160"/>
              <a:gd name="T33" fmla="*/ 20 h 192"/>
              <a:gd name="T34" fmla="*/ 112 w 160"/>
              <a:gd name="T35" fmla="*/ 52 h 192"/>
              <a:gd name="T36" fmla="*/ 112 w 160"/>
              <a:gd name="T37" fmla="*/ 80 h 192"/>
              <a:gd name="T38" fmla="*/ 48 w 160"/>
              <a:gd name="T39" fmla="*/ 80 h 192"/>
              <a:gd name="T40" fmla="*/ 64 w 160"/>
              <a:gd name="T41" fmla="*/ 124 h 192"/>
              <a:gd name="T42" fmla="*/ 80 w 160"/>
              <a:gd name="T43" fmla="*/ 108 h 192"/>
              <a:gd name="T44" fmla="*/ 96 w 160"/>
              <a:gd name="T45" fmla="*/ 124 h 192"/>
              <a:gd name="T46" fmla="*/ 89 w 160"/>
              <a:gd name="T47" fmla="*/ 137 h 192"/>
              <a:gd name="T48" fmla="*/ 92 w 160"/>
              <a:gd name="T49" fmla="*/ 158 h 192"/>
              <a:gd name="T50" fmla="*/ 86 w 160"/>
              <a:gd name="T51" fmla="*/ 164 h 192"/>
              <a:gd name="T52" fmla="*/ 74 w 160"/>
              <a:gd name="T53" fmla="*/ 164 h 192"/>
              <a:gd name="T54" fmla="*/ 68 w 160"/>
              <a:gd name="T55" fmla="*/ 158 h 192"/>
              <a:gd name="T56" fmla="*/ 71 w 160"/>
              <a:gd name="T57" fmla="*/ 137 h 192"/>
              <a:gd name="T58" fmla="*/ 64 w 160"/>
              <a:gd name="T59" fmla="*/ 12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0" h="192">
                <a:moveTo>
                  <a:pt x="28" y="52"/>
                </a:moveTo>
                <a:cubicBezTo>
                  <a:pt x="28" y="80"/>
                  <a:pt x="28" y="80"/>
                  <a:pt x="28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7" y="80"/>
                  <a:pt x="0" y="87"/>
                  <a:pt x="0" y="96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53" y="192"/>
                  <a:pt x="160" y="185"/>
                  <a:pt x="160" y="176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0" y="87"/>
                  <a:pt x="153" y="80"/>
                  <a:pt x="144" y="80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23"/>
                  <a:pt x="109" y="0"/>
                  <a:pt x="80" y="0"/>
                </a:cubicBezTo>
                <a:cubicBezTo>
                  <a:pt x="51" y="0"/>
                  <a:pt x="28" y="23"/>
                  <a:pt x="28" y="52"/>
                </a:cubicBezTo>
                <a:close/>
                <a:moveTo>
                  <a:pt x="48" y="8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34"/>
                  <a:pt x="62" y="20"/>
                  <a:pt x="80" y="20"/>
                </a:cubicBezTo>
                <a:cubicBezTo>
                  <a:pt x="98" y="20"/>
                  <a:pt x="112" y="34"/>
                  <a:pt x="112" y="52"/>
                </a:cubicBezTo>
                <a:cubicBezTo>
                  <a:pt x="112" y="80"/>
                  <a:pt x="112" y="80"/>
                  <a:pt x="112" y="80"/>
                </a:cubicBezTo>
                <a:lnTo>
                  <a:pt x="48" y="80"/>
                </a:lnTo>
                <a:close/>
                <a:moveTo>
                  <a:pt x="64" y="124"/>
                </a:moveTo>
                <a:cubicBezTo>
                  <a:pt x="64" y="115"/>
                  <a:pt x="71" y="108"/>
                  <a:pt x="80" y="108"/>
                </a:cubicBezTo>
                <a:cubicBezTo>
                  <a:pt x="89" y="108"/>
                  <a:pt x="96" y="115"/>
                  <a:pt x="96" y="124"/>
                </a:cubicBezTo>
                <a:cubicBezTo>
                  <a:pt x="96" y="130"/>
                  <a:pt x="93" y="135"/>
                  <a:pt x="89" y="137"/>
                </a:cubicBezTo>
                <a:cubicBezTo>
                  <a:pt x="89" y="137"/>
                  <a:pt x="90" y="147"/>
                  <a:pt x="92" y="158"/>
                </a:cubicBezTo>
                <a:cubicBezTo>
                  <a:pt x="92" y="161"/>
                  <a:pt x="89" y="164"/>
                  <a:pt x="86" y="164"/>
                </a:cubicBezTo>
                <a:cubicBezTo>
                  <a:pt x="74" y="164"/>
                  <a:pt x="74" y="164"/>
                  <a:pt x="74" y="164"/>
                </a:cubicBezTo>
                <a:cubicBezTo>
                  <a:pt x="71" y="164"/>
                  <a:pt x="68" y="161"/>
                  <a:pt x="68" y="158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67" y="135"/>
                  <a:pt x="64" y="130"/>
                  <a:pt x="64" y="124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6" name="Freeform 58">
            <a:extLst>
              <a:ext uri="{FF2B5EF4-FFF2-40B4-BE49-F238E27FC236}">
                <a16:creationId xmlns:a16="http://schemas.microsoft.com/office/drawing/2014/main" id="{54E53B4B-093E-4864-9139-88A09AB430DD}"/>
              </a:ext>
            </a:extLst>
          </p:cNvPr>
          <p:cNvSpPr>
            <a:spLocks noEditPoints="1"/>
          </p:cNvSpPr>
          <p:nvPr/>
        </p:nvSpPr>
        <p:spPr bwMode="auto">
          <a:xfrm>
            <a:off x="2783682" y="5374481"/>
            <a:ext cx="304800" cy="312737"/>
          </a:xfrm>
          <a:custGeom>
            <a:avLst/>
            <a:gdLst>
              <a:gd name="T0" fmla="*/ 0 w 188"/>
              <a:gd name="T1" fmla="*/ 182 h 192"/>
              <a:gd name="T2" fmla="*/ 10 w 188"/>
              <a:gd name="T3" fmla="*/ 192 h 192"/>
              <a:gd name="T4" fmla="*/ 178 w 188"/>
              <a:gd name="T5" fmla="*/ 192 h 192"/>
              <a:gd name="T6" fmla="*/ 188 w 188"/>
              <a:gd name="T7" fmla="*/ 182 h 192"/>
              <a:gd name="T8" fmla="*/ 178 w 188"/>
              <a:gd name="T9" fmla="*/ 172 h 192"/>
              <a:gd name="T10" fmla="*/ 156 w 188"/>
              <a:gd name="T11" fmla="*/ 172 h 192"/>
              <a:gd name="T12" fmla="*/ 103 w 188"/>
              <a:gd name="T13" fmla="*/ 7 h 192"/>
              <a:gd name="T14" fmla="*/ 94 w 188"/>
              <a:gd name="T15" fmla="*/ 0 h 192"/>
              <a:gd name="T16" fmla="*/ 85 w 188"/>
              <a:gd name="T17" fmla="*/ 7 h 192"/>
              <a:gd name="T18" fmla="*/ 32 w 188"/>
              <a:gd name="T19" fmla="*/ 172 h 192"/>
              <a:gd name="T20" fmla="*/ 10 w 188"/>
              <a:gd name="T21" fmla="*/ 172 h 192"/>
              <a:gd name="T22" fmla="*/ 0 w 188"/>
              <a:gd name="T23" fmla="*/ 182 h 192"/>
              <a:gd name="T24" fmla="*/ 58 w 188"/>
              <a:gd name="T25" fmla="*/ 152 h 192"/>
              <a:gd name="T26" fmla="*/ 66 w 188"/>
              <a:gd name="T27" fmla="*/ 124 h 192"/>
              <a:gd name="T28" fmla="*/ 122 w 188"/>
              <a:gd name="T29" fmla="*/ 124 h 192"/>
              <a:gd name="T30" fmla="*/ 130 w 188"/>
              <a:gd name="T31" fmla="*/ 152 h 192"/>
              <a:gd name="T32" fmla="*/ 58 w 188"/>
              <a:gd name="T33" fmla="*/ 152 h 192"/>
              <a:gd name="T34" fmla="*/ 77 w 188"/>
              <a:gd name="T35" fmla="*/ 88 h 192"/>
              <a:gd name="T36" fmla="*/ 87 w 188"/>
              <a:gd name="T37" fmla="*/ 56 h 192"/>
              <a:gd name="T38" fmla="*/ 101 w 188"/>
              <a:gd name="T39" fmla="*/ 56 h 192"/>
              <a:gd name="T40" fmla="*/ 111 w 188"/>
              <a:gd name="T41" fmla="*/ 88 h 192"/>
              <a:gd name="T42" fmla="*/ 77 w 188"/>
              <a:gd name="T43" fmla="*/ 8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192">
                <a:moveTo>
                  <a:pt x="0" y="182"/>
                </a:moveTo>
                <a:cubicBezTo>
                  <a:pt x="0" y="188"/>
                  <a:pt x="4" y="192"/>
                  <a:pt x="10" y="192"/>
                </a:cubicBezTo>
                <a:cubicBezTo>
                  <a:pt x="178" y="192"/>
                  <a:pt x="178" y="192"/>
                  <a:pt x="178" y="192"/>
                </a:cubicBezTo>
                <a:cubicBezTo>
                  <a:pt x="184" y="192"/>
                  <a:pt x="188" y="188"/>
                  <a:pt x="188" y="182"/>
                </a:cubicBezTo>
                <a:cubicBezTo>
                  <a:pt x="188" y="176"/>
                  <a:pt x="184" y="172"/>
                  <a:pt x="178" y="172"/>
                </a:cubicBezTo>
                <a:cubicBezTo>
                  <a:pt x="156" y="172"/>
                  <a:pt x="156" y="172"/>
                  <a:pt x="156" y="172"/>
                </a:cubicBezTo>
                <a:cubicBezTo>
                  <a:pt x="103" y="7"/>
                  <a:pt x="103" y="7"/>
                  <a:pt x="103" y="7"/>
                </a:cubicBezTo>
                <a:cubicBezTo>
                  <a:pt x="102" y="3"/>
                  <a:pt x="98" y="0"/>
                  <a:pt x="94" y="0"/>
                </a:cubicBezTo>
                <a:cubicBezTo>
                  <a:pt x="90" y="0"/>
                  <a:pt x="86" y="3"/>
                  <a:pt x="85" y="7"/>
                </a:cubicBezTo>
                <a:cubicBezTo>
                  <a:pt x="32" y="172"/>
                  <a:pt x="32" y="172"/>
                  <a:pt x="32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4" y="172"/>
                  <a:pt x="0" y="176"/>
                  <a:pt x="0" y="182"/>
                </a:cubicBezTo>
                <a:close/>
                <a:moveTo>
                  <a:pt x="58" y="152"/>
                </a:moveTo>
                <a:cubicBezTo>
                  <a:pt x="66" y="124"/>
                  <a:pt x="66" y="124"/>
                  <a:pt x="66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30" y="152"/>
                  <a:pt x="130" y="152"/>
                  <a:pt x="130" y="152"/>
                </a:cubicBezTo>
                <a:lnTo>
                  <a:pt x="58" y="152"/>
                </a:lnTo>
                <a:close/>
                <a:moveTo>
                  <a:pt x="77" y="88"/>
                </a:moveTo>
                <a:cubicBezTo>
                  <a:pt x="87" y="56"/>
                  <a:pt x="87" y="56"/>
                  <a:pt x="87" y="56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111" y="88"/>
                  <a:pt x="111" y="88"/>
                  <a:pt x="111" y="88"/>
                </a:cubicBezTo>
                <a:lnTo>
                  <a:pt x="77" y="8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7" name="Freeform 59">
            <a:extLst>
              <a:ext uri="{FF2B5EF4-FFF2-40B4-BE49-F238E27FC236}">
                <a16:creationId xmlns:a16="http://schemas.microsoft.com/office/drawing/2014/main" id="{3A3595A5-5A91-478F-AE03-19126BB3A0B8}"/>
              </a:ext>
            </a:extLst>
          </p:cNvPr>
          <p:cNvSpPr>
            <a:spLocks noEditPoints="1"/>
          </p:cNvSpPr>
          <p:nvPr/>
        </p:nvSpPr>
        <p:spPr bwMode="auto">
          <a:xfrm>
            <a:off x="2080419" y="5374481"/>
            <a:ext cx="312738" cy="312737"/>
          </a:xfrm>
          <a:custGeom>
            <a:avLst/>
            <a:gdLst>
              <a:gd name="T0" fmla="*/ 0 w 192"/>
              <a:gd name="T1" fmla="*/ 176 h 192"/>
              <a:gd name="T2" fmla="*/ 16 w 192"/>
              <a:gd name="T3" fmla="*/ 192 h 192"/>
              <a:gd name="T4" fmla="*/ 176 w 192"/>
              <a:gd name="T5" fmla="*/ 192 h 192"/>
              <a:gd name="T6" fmla="*/ 192 w 192"/>
              <a:gd name="T7" fmla="*/ 176 h 192"/>
              <a:gd name="T8" fmla="*/ 192 w 192"/>
              <a:gd name="T9" fmla="*/ 56 h 192"/>
              <a:gd name="T10" fmla="*/ 176 w 192"/>
              <a:gd name="T11" fmla="*/ 40 h 192"/>
              <a:gd name="T12" fmla="*/ 144 w 192"/>
              <a:gd name="T13" fmla="*/ 40 h 192"/>
              <a:gd name="T14" fmla="*/ 144 w 192"/>
              <a:gd name="T15" fmla="*/ 16 h 192"/>
              <a:gd name="T16" fmla="*/ 128 w 192"/>
              <a:gd name="T17" fmla="*/ 0 h 192"/>
              <a:gd name="T18" fmla="*/ 64 w 192"/>
              <a:gd name="T19" fmla="*/ 0 h 192"/>
              <a:gd name="T20" fmla="*/ 48 w 192"/>
              <a:gd name="T21" fmla="*/ 16 h 192"/>
              <a:gd name="T22" fmla="*/ 48 w 192"/>
              <a:gd name="T23" fmla="*/ 40 h 192"/>
              <a:gd name="T24" fmla="*/ 16 w 192"/>
              <a:gd name="T25" fmla="*/ 40 h 192"/>
              <a:gd name="T26" fmla="*/ 0 w 192"/>
              <a:gd name="T27" fmla="*/ 56 h 192"/>
              <a:gd name="T28" fmla="*/ 0 w 192"/>
              <a:gd name="T29" fmla="*/ 176 h 192"/>
              <a:gd name="T30" fmla="*/ 124 w 192"/>
              <a:gd name="T31" fmla="*/ 40 h 192"/>
              <a:gd name="T32" fmla="*/ 68 w 192"/>
              <a:gd name="T33" fmla="*/ 40 h 192"/>
              <a:gd name="T34" fmla="*/ 68 w 192"/>
              <a:gd name="T35" fmla="*/ 29 h 192"/>
              <a:gd name="T36" fmla="*/ 77 w 192"/>
              <a:gd name="T37" fmla="*/ 20 h 192"/>
              <a:gd name="T38" fmla="*/ 115 w 192"/>
              <a:gd name="T39" fmla="*/ 20 h 192"/>
              <a:gd name="T40" fmla="*/ 124 w 192"/>
              <a:gd name="T41" fmla="*/ 29 h 192"/>
              <a:gd name="T42" fmla="*/ 124 w 192"/>
              <a:gd name="T43" fmla="*/ 40 h 192"/>
              <a:gd name="T44" fmla="*/ 57 w 192"/>
              <a:gd name="T45" fmla="*/ 96 h 192"/>
              <a:gd name="T46" fmla="*/ 76 w 192"/>
              <a:gd name="T47" fmla="*/ 96 h 192"/>
              <a:gd name="T48" fmla="*/ 76 w 192"/>
              <a:gd name="T49" fmla="*/ 77 h 192"/>
              <a:gd name="T50" fmla="*/ 85 w 192"/>
              <a:gd name="T51" fmla="*/ 68 h 192"/>
              <a:gd name="T52" fmla="*/ 107 w 192"/>
              <a:gd name="T53" fmla="*/ 68 h 192"/>
              <a:gd name="T54" fmla="*/ 116 w 192"/>
              <a:gd name="T55" fmla="*/ 77 h 192"/>
              <a:gd name="T56" fmla="*/ 116 w 192"/>
              <a:gd name="T57" fmla="*/ 96 h 192"/>
              <a:gd name="T58" fmla="*/ 135 w 192"/>
              <a:gd name="T59" fmla="*/ 96 h 192"/>
              <a:gd name="T60" fmla="*/ 144 w 192"/>
              <a:gd name="T61" fmla="*/ 105 h 192"/>
              <a:gd name="T62" fmla="*/ 144 w 192"/>
              <a:gd name="T63" fmla="*/ 127 h 192"/>
              <a:gd name="T64" fmla="*/ 135 w 192"/>
              <a:gd name="T65" fmla="*/ 136 h 192"/>
              <a:gd name="T66" fmla="*/ 116 w 192"/>
              <a:gd name="T67" fmla="*/ 136 h 192"/>
              <a:gd name="T68" fmla="*/ 116 w 192"/>
              <a:gd name="T69" fmla="*/ 155 h 192"/>
              <a:gd name="T70" fmla="*/ 107 w 192"/>
              <a:gd name="T71" fmla="*/ 164 h 192"/>
              <a:gd name="T72" fmla="*/ 85 w 192"/>
              <a:gd name="T73" fmla="*/ 164 h 192"/>
              <a:gd name="T74" fmla="*/ 76 w 192"/>
              <a:gd name="T75" fmla="*/ 155 h 192"/>
              <a:gd name="T76" fmla="*/ 76 w 192"/>
              <a:gd name="T77" fmla="*/ 136 h 192"/>
              <a:gd name="T78" fmla="*/ 57 w 192"/>
              <a:gd name="T79" fmla="*/ 136 h 192"/>
              <a:gd name="T80" fmla="*/ 48 w 192"/>
              <a:gd name="T81" fmla="*/ 127 h 192"/>
              <a:gd name="T82" fmla="*/ 48 w 192"/>
              <a:gd name="T83" fmla="*/ 105 h 192"/>
              <a:gd name="T84" fmla="*/ 57 w 192"/>
              <a:gd name="T85" fmla="*/ 9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2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85" y="192"/>
                  <a:pt x="192" y="185"/>
                  <a:pt x="192" y="176"/>
                </a:cubicBezTo>
                <a:cubicBezTo>
                  <a:pt x="192" y="56"/>
                  <a:pt x="192" y="56"/>
                  <a:pt x="192" y="56"/>
                </a:cubicBezTo>
                <a:cubicBezTo>
                  <a:pt x="192" y="47"/>
                  <a:pt x="185" y="40"/>
                  <a:pt x="176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7"/>
                  <a:pt x="137" y="0"/>
                  <a:pt x="1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8" y="7"/>
                  <a:pt x="48" y="16"/>
                </a:cubicBezTo>
                <a:cubicBezTo>
                  <a:pt x="48" y="40"/>
                  <a:pt x="48" y="40"/>
                  <a:pt x="48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7" y="40"/>
                  <a:pt x="0" y="47"/>
                  <a:pt x="0" y="56"/>
                </a:cubicBezTo>
                <a:lnTo>
                  <a:pt x="0" y="176"/>
                </a:lnTo>
                <a:close/>
                <a:moveTo>
                  <a:pt x="124" y="40"/>
                </a:moveTo>
                <a:cubicBezTo>
                  <a:pt x="68" y="40"/>
                  <a:pt x="68" y="40"/>
                  <a:pt x="68" y="40"/>
                </a:cubicBezTo>
                <a:cubicBezTo>
                  <a:pt x="68" y="29"/>
                  <a:pt x="68" y="29"/>
                  <a:pt x="68" y="29"/>
                </a:cubicBezTo>
                <a:cubicBezTo>
                  <a:pt x="68" y="24"/>
                  <a:pt x="72" y="20"/>
                  <a:pt x="77" y="20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120" y="20"/>
                  <a:pt x="124" y="24"/>
                  <a:pt x="124" y="29"/>
                </a:cubicBezTo>
                <a:lnTo>
                  <a:pt x="124" y="40"/>
                </a:lnTo>
                <a:close/>
                <a:moveTo>
                  <a:pt x="57" y="96"/>
                </a:moveTo>
                <a:cubicBezTo>
                  <a:pt x="76" y="96"/>
                  <a:pt x="76" y="96"/>
                  <a:pt x="76" y="9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2"/>
                  <a:pt x="80" y="68"/>
                  <a:pt x="85" y="68"/>
                </a:cubicBezTo>
                <a:cubicBezTo>
                  <a:pt x="107" y="68"/>
                  <a:pt x="107" y="68"/>
                  <a:pt x="107" y="68"/>
                </a:cubicBezTo>
                <a:cubicBezTo>
                  <a:pt x="112" y="68"/>
                  <a:pt x="116" y="72"/>
                  <a:pt x="116" y="77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40" y="96"/>
                  <a:pt x="144" y="100"/>
                  <a:pt x="144" y="105"/>
                </a:cubicBezTo>
                <a:cubicBezTo>
                  <a:pt x="144" y="127"/>
                  <a:pt x="144" y="127"/>
                  <a:pt x="144" y="127"/>
                </a:cubicBezTo>
                <a:cubicBezTo>
                  <a:pt x="144" y="132"/>
                  <a:pt x="140" y="136"/>
                  <a:pt x="135" y="136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6" y="160"/>
                  <a:pt x="112" y="164"/>
                  <a:pt x="107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0" y="164"/>
                  <a:pt x="76" y="160"/>
                  <a:pt x="76" y="155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2" y="136"/>
                  <a:pt x="48" y="132"/>
                  <a:pt x="48" y="127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8" y="100"/>
                  <a:pt x="52" y="96"/>
                  <a:pt x="57" y="9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8" name="Freeform 60">
            <a:extLst>
              <a:ext uri="{FF2B5EF4-FFF2-40B4-BE49-F238E27FC236}">
                <a16:creationId xmlns:a16="http://schemas.microsoft.com/office/drawing/2014/main" id="{948DF778-5CD9-4C4F-9DC7-15BCC76648BB}"/>
              </a:ext>
            </a:extLst>
          </p:cNvPr>
          <p:cNvSpPr>
            <a:spLocks noEditPoints="1"/>
          </p:cNvSpPr>
          <p:nvPr/>
        </p:nvSpPr>
        <p:spPr bwMode="auto">
          <a:xfrm>
            <a:off x="1356519" y="5353844"/>
            <a:ext cx="354013" cy="354012"/>
          </a:xfrm>
          <a:custGeom>
            <a:avLst/>
            <a:gdLst>
              <a:gd name="T0" fmla="*/ 20 w 218"/>
              <a:gd name="T1" fmla="*/ 145 h 218"/>
              <a:gd name="T2" fmla="*/ 145 w 218"/>
              <a:gd name="T3" fmla="*/ 198 h 218"/>
              <a:gd name="T4" fmla="*/ 198 w 218"/>
              <a:gd name="T5" fmla="*/ 73 h 218"/>
              <a:gd name="T6" fmla="*/ 73 w 218"/>
              <a:gd name="T7" fmla="*/ 20 h 218"/>
              <a:gd name="T8" fmla="*/ 20 w 218"/>
              <a:gd name="T9" fmla="*/ 145 h 218"/>
              <a:gd name="T10" fmla="*/ 39 w 218"/>
              <a:gd name="T11" fmla="*/ 137 h 218"/>
              <a:gd name="T12" fmla="*/ 65 w 218"/>
              <a:gd name="T13" fmla="*/ 127 h 218"/>
              <a:gd name="T14" fmla="*/ 91 w 218"/>
              <a:gd name="T15" fmla="*/ 153 h 218"/>
              <a:gd name="T16" fmla="*/ 80 w 218"/>
              <a:gd name="T17" fmla="*/ 178 h 218"/>
              <a:gd name="T18" fmla="*/ 39 w 218"/>
              <a:gd name="T19" fmla="*/ 137 h 218"/>
              <a:gd name="T20" fmla="*/ 138 w 218"/>
              <a:gd name="T21" fmla="*/ 179 h 218"/>
              <a:gd name="T22" fmla="*/ 127 w 218"/>
              <a:gd name="T23" fmla="*/ 153 h 218"/>
              <a:gd name="T24" fmla="*/ 153 w 218"/>
              <a:gd name="T25" fmla="*/ 127 h 218"/>
              <a:gd name="T26" fmla="*/ 178 w 218"/>
              <a:gd name="T27" fmla="*/ 138 h 218"/>
              <a:gd name="T28" fmla="*/ 138 w 218"/>
              <a:gd name="T29" fmla="*/ 179 h 218"/>
              <a:gd name="T30" fmla="*/ 179 w 218"/>
              <a:gd name="T31" fmla="*/ 80 h 218"/>
              <a:gd name="T32" fmla="*/ 153 w 218"/>
              <a:gd name="T33" fmla="*/ 91 h 218"/>
              <a:gd name="T34" fmla="*/ 127 w 218"/>
              <a:gd name="T35" fmla="*/ 65 h 218"/>
              <a:gd name="T36" fmla="*/ 138 w 218"/>
              <a:gd name="T37" fmla="*/ 40 h 218"/>
              <a:gd name="T38" fmla="*/ 179 w 218"/>
              <a:gd name="T39" fmla="*/ 80 h 218"/>
              <a:gd name="T40" fmla="*/ 81 w 218"/>
              <a:gd name="T41" fmla="*/ 39 h 218"/>
              <a:gd name="T42" fmla="*/ 91 w 218"/>
              <a:gd name="T43" fmla="*/ 65 h 218"/>
              <a:gd name="T44" fmla="*/ 65 w 218"/>
              <a:gd name="T45" fmla="*/ 91 h 218"/>
              <a:gd name="T46" fmla="*/ 40 w 218"/>
              <a:gd name="T47" fmla="*/ 80 h 218"/>
              <a:gd name="T48" fmla="*/ 81 w 218"/>
              <a:gd name="T49" fmla="*/ 39 h 218"/>
              <a:gd name="T50" fmla="*/ 83 w 218"/>
              <a:gd name="T51" fmla="*/ 119 h 218"/>
              <a:gd name="T52" fmla="*/ 99 w 218"/>
              <a:gd name="T53" fmla="*/ 83 h 218"/>
              <a:gd name="T54" fmla="*/ 135 w 218"/>
              <a:gd name="T55" fmla="*/ 98 h 218"/>
              <a:gd name="T56" fmla="*/ 120 w 218"/>
              <a:gd name="T57" fmla="*/ 135 h 218"/>
              <a:gd name="T58" fmla="*/ 83 w 218"/>
              <a:gd name="T59" fmla="*/ 119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18" h="218">
                <a:moveTo>
                  <a:pt x="20" y="145"/>
                </a:moveTo>
                <a:cubicBezTo>
                  <a:pt x="40" y="194"/>
                  <a:pt x="96" y="218"/>
                  <a:pt x="145" y="198"/>
                </a:cubicBezTo>
                <a:cubicBezTo>
                  <a:pt x="194" y="178"/>
                  <a:pt x="218" y="122"/>
                  <a:pt x="198" y="73"/>
                </a:cubicBezTo>
                <a:cubicBezTo>
                  <a:pt x="178" y="24"/>
                  <a:pt x="122" y="0"/>
                  <a:pt x="73" y="20"/>
                </a:cubicBezTo>
                <a:cubicBezTo>
                  <a:pt x="24" y="40"/>
                  <a:pt x="0" y="96"/>
                  <a:pt x="20" y="145"/>
                </a:cubicBezTo>
                <a:close/>
                <a:moveTo>
                  <a:pt x="39" y="137"/>
                </a:moveTo>
                <a:cubicBezTo>
                  <a:pt x="65" y="127"/>
                  <a:pt x="65" y="127"/>
                  <a:pt x="65" y="127"/>
                </a:cubicBezTo>
                <a:cubicBezTo>
                  <a:pt x="70" y="139"/>
                  <a:pt x="79" y="148"/>
                  <a:pt x="91" y="153"/>
                </a:cubicBezTo>
                <a:cubicBezTo>
                  <a:pt x="80" y="178"/>
                  <a:pt x="80" y="178"/>
                  <a:pt x="80" y="178"/>
                </a:cubicBezTo>
                <a:cubicBezTo>
                  <a:pt x="62" y="171"/>
                  <a:pt x="47" y="157"/>
                  <a:pt x="39" y="137"/>
                </a:cubicBezTo>
                <a:close/>
                <a:moveTo>
                  <a:pt x="138" y="179"/>
                </a:moveTo>
                <a:cubicBezTo>
                  <a:pt x="127" y="153"/>
                  <a:pt x="127" y="153"/>
                  <a:pt x="127" y="153"/>
                </a:cubicBezTo>
                <a:cubicBezTo>
                  <a:pt x="139" y="148"/>
                  <a:pt x="148" y="139"/>
                  <a:pt x="153" y="127"/>
                </a:cubicBezTo>
                <a:cubicBezTo>
                  <a:pt x="178" y="138"/>
                  <a:pt x="178" y="138"/>
                  <a:pt x="178" y="138"/>
                </a:cubicBezTo>
                <a:cubicBezTo>
                  <a:pt x="171" y="156"/>
                  <a:pt x="157" y="171"/>
                  <a:pt x="138" y="179"/>
                </a:cubicBezTo>
                <a:close/>
                <a:moveTo>
                  <a:pt x="179" y="80"/>
                </a:moveTo>
                <a:cubicBezTo>
                  <a:pt x="153" y="91"/>
                  <a:pt x="153" y="91"/>
                  <a:pt x="153" y="91"/>
                </a:cubicBezTo>
                <a:cubicBezTo>
                  <a:pt x="148" y="79"/>
                  <a:pt x="139" y="70"/>
                  <a:pt x="127" y="65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56" y="47"/>
                  <a:pt x="171" y="61"/>
                  <a:pt x="179" y="80"/>
                </a:cubicBezTo>
                <a:close/>
                <a:moveTo>
                  <a:pt x="81" y="39"/>
                </a:moveTo>
                <a:cubicBezTo>
                  <a:pt x="91" y="65"/>
                  <a:pt x="91" y="65"/>
                  <a:pt x="91" y="65"/>
                </a:cubicBezTo>
                <a:cubicBezTo>
                  <a:pt x="79" y="70"/>
                  <a:pt x="70" y="79"/>
                  <a:pt x="65" y="91"/>
                </a:cubicBezTo>
                <a:cubicBezTo>
                  <a:pt x="40" y="80"/>
                  <a:pt x="40" y="80"/>
                  <a:pt x="40" y="80"/>
                </a:cubicBezTo>
                <a:cubicBezTo>
                  <a:pt x="47" y="62"/>
                  <a:pt x="61" y="47"/>
                  <a:pt x="81" y="39"/>
                </a:cubicBezTo>
                <a:close/>
                <a:moveTo>
                  <a:pt x="83" y="119"/>
                </a:moveTo>
                <a:cubicBezTo>
                  <a:pt x="78" y="105"/>
                  <a:pt x="84" y="89"/>
                  <a:pt x="99" y="83"/>
                </a:cubicBezTo>
                <a:cubicBezTo>
                  <a:pt x="113" y="78"/>
                  <a:pt x="129" y="84"/>
                  <a:pt x="135" y="98"/>
                </a:cubicBezTo>
                <a:cubicBezTo>
                  <a:pt x="140" y="113"/>
                  <a:pt x="134" y="129"/>
                  <a:pt x="120" y="135"/>
                </a:cubicBezTo>
                <a:cubicBezTo>
                  <a:pt x="105" y="140"/>
                  <a:pt x="89" y="134"/>
                  <a:pt x="83" y="119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9" name="Freeform 61">
            <a:extLst>
              <a:ext uri="{FF2B5EF4-FFF2-40B4-BE49-F238E27FC236}">
                <a16:creationId xmlns:a16="http://schemas.microsoft.com/office/drawing/2014/main" id="{1ADDFF01-259D-46BE-9579-E0EAA11F448D}"/>
              </a:ext>
            </a:extLst>
          </p:cNvPr>
          <p:cNvSpPr>
            <a:spLocks noEditPoints="1"/>
          </p:cNvSpPr>
          <p:nvPr/>
        </p:nvSpPr>
        <p:spPr bwMode="auto">
          <a:xfrm>
            <a:off x="5595144" y="4671219"/>
            <a:ext cx="312738" cy="315912"/>
          </a:xfrm>
          <a:custGeom>
            <a:avLst/>
            <a:gdLst>
              <a:gd name="T0" fmla="*/ 0 w 192"/>
              <a:gd name="T1" fmla="*/ 164 h 194"/>
              <a:gd name="T2" fmla="*/ 28 w 192"/>
              <a:gd name="T3" fmla="*/ 192 h 194"/>
              <a:gd name="T4" fmla="*/ 48 w 192"/>
              <a:gd name="T5" fmla="*/ 184 h 194"/>
              <a:gd name="T6" fmla="*/ 99 w 192"/>
              <a:gd name="T7" fmla="*/ 133 h 194"/>
              <a:gd name="T8" fmla="*/ 113 w 192"/>
              <a:gd name="T9" fmla="*/ 147 h 194"/>
              <a:gd name="T10" fmla="*/ 118 w 192"/>
              <a:gd name="T11" fmla="*/ 166 h 194"/>
              <a:gd name="T12" fmla="*/ 138 w 192"/>
              <a:gd name="T13" fmla="*/ 186 h 194"/>
              <a:gd name="T14" fmla="*/ 166 w 192"/>
              <a:gd name="T15" fmla="*/ 186 h 194"/>
              <a:gd name="T16" fmla="*/ 166 w 192"/>
              <a:gd name="T17" fmla="*/ 158 h 194"/>
              <a:gd name="T18" fmla="*/ 146 w 192"/>
              <a:gd name="T19" fmla="*/ 138 h 194"/>
              <a:gd name="T20" fmla="*/ 127 w 192"/>
              <a:gd name="T21" fmla="*/ 133 h 194"/>
              <a:gd name="T22" fmla="*/ 113 w 192"/>
              <a:gd name="T23" fmla="*/ 119 h 194"/>
              <a:gd name="T24" fmla="*/ 122 w 192"/>
              <a:gd name="T25" fmla="*/ 110 h 194"/>
              <a:gd name="T26" fmla="*/ 176 w 192"/>
              <a:gd name="T27" fmla="*/ 96 h 194"/>
              <a:gd name="T28" fmla="*/ 192 w 192"/>
              <a:gd name="T29" fmla="*/ 61 h 194"/>
              <a:gd name="T30" fmla="*/ 192 w 192"/>
              <a:gd name="T31" fmla="*/ 60 h 194"/>
              <a:gd name="T32" fmla="*/ 184 w 192"/>
              <a:gd name="T33" fmla="*/ 52 h 194"/>
              <a:gd name="T34" fmla="*/ 178 w 192"/>
              <a:gd name="T35" fmla="*/ 54 h 194"/>
              <a:gd name="T36" fmla="*/ 176 w 192"/>
              <a:gd name="T37" fmla="*/ 57 h 194"/>
              <a:gd name="T38" fmla="*/ 168 w 192"/>
              <a:gd name="T39" fmla="*/ 65 h 194"/>
              <a:gd name="T40" fmla="*/ 148 w 192"/>
              <a:gd name="T41" fmla="*/ 72 h 194"/>
              <a:gd name="T42" fmla="*/ 128 w 192"/>
              <a:gd name="T43" fmla="*/ 64 h 194"/>
              <a:gd name="T44" fmla="*/ 120 w 192"/>
              <a:gd name="T45" fmla="*/ 44 h 194"/>
              <a:gd name="T46" fmla="*/ 127 w 192"/>
              <a:gd name="T47" fmla="*/ 24 h 194"/>
              <a:gd name="T48" fmla="*/ 135 w 192"/>
              <a:gd name="T49" fmla="*/ 16 h 194"/>
              <a:gd name="T50" fmla="*/ 138 w 192"/>
              <a:gd name="T51" fmla="*/ 14 h 194"/>
              <a:gd name="T52" fmla="*/ 140 w 192"/>
              <a:gd name="T53" fmla="*/ 8 h 194"/>
              <a:gd name="T54" fmla="*/ 132 w 192"/>
              <a:gd name="T55" fmla="*/ 0 h 194"/>
              <a:gd name="T56" fmla="*/ 131 w 192"/>
              <a:gd name="T57" fmla="*/ 0 h 194"/>
              <a:gd name="T58" fmla="*/ 96 w 192"/>
              <a:gd name="T59" fmla="*/ 16 h 194"/>
              <a:gd name="T60" fmla="*/ 82 w 192"/>
              <a:gd name="T61" fmla="*/ 70 h 194"/>
              <a:gd name="T62" fmla="*/ 73 w 192"/>
              <a:gd name="T63" fmla="*/ 79 h 194"/>
              <a:gd name="T64" fmla="*/ 36 w 192"/>
              <a:gd name="T65" fmla="*/ 42 h 194"/>
              <a:gd name="T66" fmla="*/ 36 w 192"/>
              <a:gd name="T67" fmla="*/ 32 h 194"/>
              <a:gd name="T68" fmla="*/ 12 w 192"/>
              <a:gd name="T69" fmla="*/ 20 h 194"/>
              <a:gd name="T70" fmla="*/ 0 w 192"/>
              <a:gd name="T71" fmla="*/ 32 h 194"/>
              <a:gd name="T72" fmla="*/ 12 w 192"/>
              <a:gd name="T73" fmla="*/ 56 h 194"/>
              <a:gd name="T74" fmla="*/ 22 w 192"/>
              <a:gd name="T75" fmla="*/ 56 h 194"/>
              <a:gd name="T76" fmla="*/ 59 w 192"/>
              <a:gd name="T77" fmla="*/ 93 h 194"/>
              <a:gd name="T78" fmla="*/ 8 w 192"/>
              <a:gd name="T79" fmla="*/ 144 h 194"/>
              <a:gd name="T80" fmla="*/ 0 w 192"/>
              <a:gd name="T81" fmla="*/ 164 h 194"/>
              <a:gd name="T82" fmla="*/ 20 w 192"/>
              <a:gd name="T83" fmla="*/ 162 h 194"/>
              <a:gd name="T84" fmla="*/ 30 w 192"/>
              <a:gd name="T85" fmla="*/ 152 h 194"/>
              <a:gd name="T86" fmla="*/ 40 w 192"/>
              <a:gd name="T87" fmla="*/ 162 h 194"/>
              <a:gd name="T88" fmla="*/ 30 w 192"/>
              <a:gd name="T89" fmla="*/ 172 h 194"/>
              <a:gd name="T90" fmla="*/ 20 w 192"/>
              <a:gd name="T91" fmla="*/ 16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92" h="194">
                <a:moveTo>
                  <a:pt x="0" y="164"/>
                </a:moveTo>
                <a:cubicBezTo>
                  <a:pt x="0" y="179"/>
                  <a:pt x="13" y="192"/>
                  <a:pt x="28" y="192"/>
                </a:cubicBezTo>
                <a:cubicBezTo>
                  <a:pt x="36" y="192"/>
                  <a:pt x="43" y="189"/>
                  <a:pt x="48" y="184"/>
                </a:cubicBezTo>
                <a:cubicBezTo>
                  <a:pt x="99" y="133"/>
                  <a:pt x="99" y="133"/>
                  <a:pt x="99" y="133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1" y="153"/>
                  <a:pt x="113" y="161"/>
                  <a:pt x="118" y="166"/>
                </a:cubicBezTo>
                <a:cubicBezTo>
                  <a:pt x="138" y="186"/>
                  <a:pt x="138" y="186"/>
                  <a:pt x="138" y="186"/>
                </a:cubicBezTo>
                <a:cubicBezTo>
                  <a:pt x="146" y="194"/>
                  <a:pt x="158" y="194"/>
                  <a:pt x="166" y="186"/>
                </a:cubicBezTo>
                <a:cubicBezTo>
                  <a:pt x="174" y="178"/>
                  <a:pt x="174" y="166"/>
                  <a:pt x="166" y="15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1" y="133"/>
                  <a:pt x="133" y="131"/>
                  <a:pt x="127" y="133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22" y="110"/>
                  <a:pt x="122" y="110"/>
                  <a:pt x="122" y="110"/>
                </a:cubicBezTo>
                <a:cubicBezTo>
                  <a:pt x="140" y="115"/>
                  <a:pt x="161" y="110"/>
                  <a:pt x="176" y="96"/>
                </a:cubicBezTo>
                <a:cubicBezTo>
                  <a:pt x="186" y="86"/>
                  <a:pt x="191" y="73"/>
                  <a:pt x="192" y="61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92" y="56"/>
                  <a:pt x="188" y="52"/>
                  <a:pt x="184" y="52"/>
                </a:cubicBezTo>
                <a:cubicBezTo>
                  <a:pt x="182" y="52"/>
                  <a:pt x="180" y="53"/>
                  <a:pt x="178" y="54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68" y="65"/>
                  <a:pt x="168" y="65"/>
                  <a:pt x="168" y="65"/>
                </a:cubicBezTo>
                <a:cubicBezTo>
                  <a:pt x="163" y="69"/>
                  <a:pt x="156" y="72"/>
                  <a:pt x="148" y="72"/>
                </a:cubicBezTo>
                <a:cubicBezTo>
                  <a:pt x="140" y="72"/>
                  <a:pt x="133" y="69"/>
                  <a:pt x="128" y="64"/>
                </a:cubicBezTo>
                <a:cubicBezTo>
                  <a:pt x="123" y="59"/>
                  <a:pt x="120" y="52"/>
                  <a:pt x="120" y="44"/>
                </a:cubicBezTo>
                <a:cubicBezTo>
                  <a:pt x="120" y="36"/>
                  <a:pt x="123" y="29"/>
                  <a:pt x="127" y="24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9" y="12"/>
                  <a:pt x="140" y="10"/>
                  <a:pt x="140" y="8"/>
                </a:cubicBezTo>
                <a:cubicBezTo>
                  <a:pt x="140" y="4"/>
                  <a:pt x="136" y="0"/>
                  <a:pt x="132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19" y="1"/>
                  <a:pt x="106" y="6"/>
                  <a:pt x="96" y="16"/>
                </a:cubicBezTo>
                <a:cubicBezTo>
                  <a:pt x="82" y="31"/>
                  <a:pt x="77" y="52"/>
                  <a:pt x="82" y="70"/>
                </a:cubicBezTo>
                <a:cubicBezTo>
                  <a:pt x="73" y="79"/>
                  <a:pt x="73" y="79"/>
                  <a:pt x="73" y="79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32"/>
                  <a:pt x="36" y="32"/>
                  <a:pt x="36" y="32"/>
                </a:cubicBezTo>
                <a:cubicBezTo>
                  <a:pt x="12" y="20"/>
                  <a:pt x="12" y="20"/>
                  <a:pt x="12" y="20"/>
                </a:cubicBezTo>
                <a:cubicBezTo>
                  <a:pt x="0" y="32"/>
                  <a:pt x="0" y="32"/>
                  <a:pt x="0" y="32"/>
                </a:cubicBezTo>
                <a:cubicBezTo>
                  <a:pt x="12" y="56"/>
                  <a:pt x="12" y="56"/>
                  <a:pt x="1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59" y="93"/>
                  <a:pt x="59" y="93"/>
                  <a:pt x="59" y="93"/>
                </a:cubicBezTo>
                <a:cubicBezTo>
                  <a:pt x="8" y="144"/>
                  <a:pt x="8" y="144"/>
                  <a:pt x="8" y="144"/>
                </a:cubicBezTo>
                <a:cubicBezTo>
                  <a:pt x="3" y="149"/>
                  <a:pt x="0" y="156"/>
                  <a:pt x="0" y="164"/>
                </a:cubicBezTo>
                <a:close/>
                <a:moveTo>
                  <a:pt x="20" y="162"/>
                </a:moveTo>
                <a:cubicBezTo>
                  <a:pt x="20" y="156"/>
                  <a:pt x="24" y="152"/>
                  <a:pt x="30" y="152"/>
                </a:cubicBezTo>
                <a:cubicBezTo>
                  <a:pt x="36" y="152"/>
                  <a:pt x="40" y="156"/>
                  <a:pt x="40" y="162"/>
                </a:cubicBezTo>
                <a:cubicBezTo>
                  <a:pt x="40" y="168"/>
                  <a:pt x="36" y="172"/>
                  <a:pt x="30" y="172"/>
                </a:cubicBezTo>
                <a:cubicBezTo>
                  <a:pt x="24" y="172"/>
                  <a:pt x="20" y="168"/>
                  <a:pt x="20" y="162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0" name="Freeform 62">
            <a:extLst>
              <a:ext uri="{FF2B5EF4-FFF2-40B4-BE49-F238E27FC236}">
                <a16:creationId xmlns:a16="http://schemas.microsoft.com/office/drawing/2014/main" id="{15C8D32D-5745-4D60-A4CB-C26D49A714E8}"/>
              </a:ext>
            </a:extLst>
          </p:cNvPr>
          <p:cNvSpPr>
            <a:spLocks noEditPoints="1"/>
          </p:cNvSpPr>
          <p:nvPr/>
        </p:nvSpPr>
        <p:spPr bwMode="auto">
          <a:xfrm>
            <a:off x="4944269" y="4671219"/>
            <a:ext cx="207963" cy="315912"/>
          </a:xfrm>
          <a:custGeom>
            <a:avLst/>
            <a:gdLst>
              <a:gd name="T0" fmla="*/ 32 w 128"/>
              <a:gd name="T1" fmla="*/ 148 h 194"/>
              <a:gd name="T2" fmla="*/ 32 w 128"/>
              <a:gd name="T3" fmla="*/ 160 h 194"/>
              <a:gd name="T4" fmla="*/ 38 w 128"/>
              <a:gd name="T5" fmla="*/ 174 h 194"/>
              <a:gd name="T6" fmla="*/ 50 w 128"/>
              <a:gd name="T7" fmla="*/ 186 h 194"/>
              <a:gd name="T8" fmla="*/ 78 w 128"/>
              <a:gd name="T9" fmla="*/ 186 h 194"/>
              <a:gd name="T10" fmla="*/ 90 w 128"/>
              <a:gd name="T11" fmla="*/ 174 h 194"/>
              <a:gd name="T12" fmla="*/ 96 w 128"/>
              <a:gd name="T13" fmla="*/ 160 h 194"/>
              <a:gd name="T14" fmla="*/ 96 w 128"/>
              <a:gd name="T15" fmla="*/ 152 h 194"/>
              <a:gd name="T16" fmla="*/ 60 w 128"/>
              <a:gd name="T17" fmla="*/ 152 h 194"/>
              <a:gd name="T18" fmla="*/ 52 w 128"/>
              <a:gd name="T19" fmla="*/ 144 h 194"/>
              <a:gd name="T20" fmla="*/ 60 w 128"/>
              <a:gd name="T21" fmla="*/ 136 h 194"/>
              <a:gd name="T22" fmla="*/ 97 w 128"/>
              <a:gd name="T23" fmla="*/ 136 h 194"/>
              <a:gd name="T24" fmla="*/ 128 w 128"/>
              <a:gd name="T25" fmla="*/ 62 h 194"/>
              <a:gd name="T26" fmla="*/ 64 w 128"/>
              <a:gd name="T27" fmla="*/ 0 h 194"/>
              <a:gd name="T28" fmla="*/ 0 w 128"/>
              <a:gd name="T29" fmla="*/ 62 h 194"/>
              <a:gd name="T30" fmla="*/ 32 w 128"/>
              <a:gd name="T31" fmla="*/ 148 h 194"/>
              <a:gd name="T32" fmla="*/ 75 w 128"/>
              <a:gd name="T33" fmla="*/ 36 h 194"/>
              <a:gd name="T34" fmla="*/ 68 w 128"/>
              <a:gd name="T35" fmla="*/ 28 h 194"/>
              <a:gd name="T36" fmla="*/ 76 w 128"/>
              <a:gd name="T37" fmla="*/ 20 h 194"/>
              <a:gd name="T38" fmla="*/ 97 w 128"/>
              <a:gd name="T39" fmla="*/ 31 h 194"/>
              <a:gd name="T40" fmla="*/ 108 w 128"/>
              <a:gd name="T41" fmla="*/ 52 h 194"/>
              <a:gd name="T42" fmla="*/ 100 w 128"/>
              <a:gd name="T43" fmla="*/ 60 h 194"/>
              <a:gd name="T44" fmla="*/ 92 w 128"/>
              <a:gd name="T45" fmla="*/ 53 h 194"/>
              <a:gd name="T46" fmla="*/ 75 w 128"/>
              <a:gd name="T47" fmla="*/ 36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" h="194">
                <a:moveTo>
                  <a:pt x="32" y="148"/>
                </a:moveTo>
                <a:cubicBezTo>
                  <a:pt x="32" y="160"/>
                  <a:pt x="32" y="160"/>
                  <a:pt x="32" y="160"/>
                </a:cubicBezTo>
                <a:cubicBezTo>
                  <a:pt x="32" y="166"/>
                  <a:pt x="34" y="171"/>
                  <a:pt x="38" y="174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94"/>
                  <a:pt x="70" y="194"/>
                  <a:pt x="78" y="186"/>
                </a:cubicBezTo>
                <a:cubicBezTo>
                  <a:pt x="90" y="174"/>
                  <a:pt x="90" y="174"/>
                  <a:pt x="90" y="174"/>
                </a:cubicBezTo>
                <a:cubicBezTo>
                  <a:pt x="94" y="171"/>
                  <a:pt x="96" y="166"/>
                  <a:pt x="96" y="160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6" y="152"/>
                  <a:pt x="52" y="148"/>
                  <a:pt x="52" y="144"/>
                </a:cubicBezTo>
                <a:cubicBezTo>
                  <a:pt x="52" y="140"/>
                  <a:pt x="56" y="136"/>
                  <a:pt x="60" y="136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103" y="105"/>
                  <a:pt x="128" y="92"/>
                  <a:pt x="128" y="62"/>
                </a:cubicBezTo>
                <a:cubicBezTo>
                  <a:pt x="128" y="28"/>
                  <a:pt x="99" y="0"/>
                  <a:pt x="64" y="0"/>
                </a:cubicBezTo>
                <a:cubicBezTo>
                  <a:pt x="29" y="0"/>
                  <a:pt x="0" y="28"/>
                  <a:pt x="0" y="62"/>
                </a:cubicBezTo>
                <a:cubicBezTo>
                  <a:pt x="0" y="96"/>
                  <a:pt x="32" y="108"/>
                  <a:pt x="32" y="148"/>
                </a:cubicBezTo>
                <a:close/>
                <a:moveTo>
                  <a:pt x="75" y="36"/>
                </a:moveTo>
                <a:cubicBezTo>
                  <a:pt x="71" y="35"/>
                  <a:pt x="68" y="32"/>
                  <a:pt x="68" y="28"/>
                </a:cubicBezTo>
                <a:cubicBezTo>
                  <a:pt x="68" y="24"/>
                  <a:pt x="72" y="20"/>
                  <a:pt x="76" y="20"/>
                </a:cubicBezTo>
                <a:cubicBezTo>
                  <a:pt x="82" y="20"/>
                  <a:pt x="90" y="25"/>
                  <a:pt x="97" y="31"/>
                </a:cubicBezTo>
                <a:cubicBezTo>
                  <a:pt x="103" y="37"/>
                  <a:pt x="108" y="46"/>
                  <a:pt x="108" y="52"/>
                </a:cubicBezTo>
                <a:cubicBezTo>
                  <a:pt x="108" y="56"/>
                  <a:pt x="104" y="60"/>
                  <a:pt x="100" y="60"/>
                </a:cubicBezTo>
                <a:cubicBezTo>
                  <a:pt x="96" y="60"/>
                  <a:pt x="93" y="57"/>
                  <a:pt x="92" y="53"/>
                </a:cubicBezTo>
                <a:cubicBezTo>
                  <a:pt x="90" y="45"/>
                  <a:pt x="83" y="38"/>
                  <a:pt x="75" y="3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1" name="Freeform 63">
            <a:extLst>
              <a:ext uri="{FF2B5EF4-FFF2-40B4-BE49-F238E27FC236}">
                <a16:creationId xmlns:a16="http://schemas.microsoft.com/office/drawing/2014/main" id="{29F20DB5-4151-4A38-8F43-2236BC4E51AC}"/>
              </a:ext>
            </a:extLst>
          </p:cNvPr>
          <p:cNvSpPr>
            <a:spLocks noEditPoints="1"/>
          </p:cNvSpPr>
          <p:nvPr/>
        </p:nvSpPr>
        <p:spPr bwMode="auto">
          <a:xfrm>
            <a:off x="4182269" y="4664869"/>
            <a:ext cx="325438" cy="319087"/>
          </a:xfrm>
          <a:custGeom>
            <a:avLst/>
            <a:gdLst>
              <a:gd name="T0" fmla="*/ 72 w 200"/>
              <a:gd name="T1" fmla="*/ 16 h 196"/>
              <a:gd name="T2" fmla="*/ 16 w 200"/>
              <a:gd name="T3" fmla="*/ 16 h 196"/>
              <a:gd name="T4" fmla="*/ 16 w 200"/>
              <a:gd name="T5" fmla="*/ 72 h 196"/>
              <a:gd name="T6" fmla="*/ 44 w 200"/>
              <a:gd name="T7" fmla="*/ 84 h 196"/>
              <a:gd name="T8" fmla="*/ 13 w 200"/>
              <a:gd name="T9" fmla="*/ 84 h 196"/>
              <a:gd name="T10" fmla="*/ 4 w 200"/>
              <a:gd name="T11" fmla="*/ 93 h 196"/>
              <a:gd name="T12" fmla="*/ 4 w 200"/>
              <a:gd name="T13" fmla="*/ 111 h 196"/>
              <a:gd name="T14" fmla="*/ 13 w 200"/>
              <a:gd name="T15" fmla="*/ 120 h 196"/>
              <a:gd name="T16" fmla="*/ 20 w 200"/>
              <a:gd name="T17" fmla="*/ 120 h 196"/>
              <a:gd name="T18" fmla="*/ 20 w 200"/>
              <a:gd name="T19" fmla="*/ 180 h 196"/>
              <a:gd name="T20" fmla="*/ 36 w 200"/>
              <a:gd name="T21" fmla="*/ 196 h 196"/>
              <a:gd name="T22" fmla="*/ 164 w 200"/>
              <a:gd name="T23" fmla="*/ 196 h 196"/>
              <a:gd name="T24" fmla="*/ 180 w 200"/>
              <a:gd name="T25" fmla="*/ 180 h 196"/>
              <a:gd name="T26" fmla="*/ 180 w 200"/>
              <a:gd name="T27" fmla="*/ 120 h 196"/>
              <a:gd name="T28" fmla="*/ 187 w 200"/>
              <a:gd name="T29" fmla="*/ 120 h 196"/>
              <a:gd name="T30" fmla="*/ 196 w 200"/>
              <a:gd name="T31" fmla="*/ 111 h 196"/>
              <a:gd name="T32" fmla="*/ 196 w 200"/>
              <a:gd name="T33" fmla="*/ 93 h 196"/>
              <a:gd name="T34" fmla="*/ 187 w 200"/>
              <a:gd name="T35" fmla="*/ 84 h 196"/>
              <a:gd name="T36" fmla="*/ 156 w 200"/>
              <a:gd name="T37" fmla="*/ 84 h 196"/>
              <a:gd name="T38" fmla="*/ 184 w 200"/>
              <a:gd name="T39" fmla="*/ 72 h 196"/>
              <a:gd name="T40" fmla="*/ 184 w 200"/>
              <a:gd name="T41" fmla="*/ 16 h 196"/>
              <a:gd name="T42" fmla="*/ 128 w 200"/>
              <a:gd name="T43" fmla="*/ 16 h 196"/>
              <a:gd name="T44" fmla="*/ 100 w 200"/>
              <a:gd name="T45" fmla="*/ 44 h 196"/>
              <a:gd name="T46" fmla="*/ 72 w 200"/>
              <a:gd name="T47" fmla="*/ 16 h 196"/>
              <a:gd name="T48" fmla="*/ 121 w 200"/>
              <a:gd name="T49" fmla="*/ 51 h 196"/>
              <a:gd name="T50" fmla="*/ 142 w 200"/>
              <a:gd name="T51" fmla="*/ 30 h 196"/>
              <a:gd name="T52" fmla="*/ 170 w 200"/>
              <a:gd name="T53" fmla="*/ 30 h 196"/>
              <a:gd name="T54" fmla="*/ 170 w 200"/>
              <a:gd name="T55" fmla="*/ 58 h 196"/>
              <a:gd name="T56" fmla="*/ 156 w 200"/>
              <a:gd name="T57" fmla="*/ 64 h 196"/>
              <a:gd name="T58" fmla="*/ 127 w 200"/>
              <a:gd name="T59" fmla="*/ 64 h 196"/>
              <a:gd name="T60" fmla="*/ 119 w 200"/>
              <a:gd name="T61" fmla="*/ 56 h 196"/>
              <a:gd name="T62" fmla="*/ 121 w 200"/>
              <a:gd name="T63" fmla="*/ 51 h 196"/>
              <a:gd name="T64" fmla="*/ 58 w 200"/>
              <a:gd name="T65" fmla="*/ 30 h 196"/>
              <a:gd name="T66" fmla="*/ 79 w 200"/>
              <a:gd name="T67" fmla="*/ 50 h 196"/>
              <a:gd name="T68" fmla="*/ 79 w 200"/>
              <a:gd name="T69" fmla="*/ 50 h 196"/>
              <a:gd name="T70" fmla="*/ 81 w 200"/>
              <a:gd name="T71" fmla="*/ 56 h 196"/>
              <a:gd name="T72" fmla="*/ 73 w 200"/>
              <a:gd name="T73" fmla="*/ 64 h 196"/>
              <a:gd name="T74" fmla="*/ 44 w 200"/>
              <a:gd name="T75" fmla="*/ 64 h 196"/>
              <a:gd name="T76" fmla="*/ 30 w 200"/>
              <a:gd name="T77" fmla="*/ 58 h 196"/>
              <a:gd name="T78" fmla="*/ 30 w 200"/>
              <a:gd name="T79" fmla="*/ 30 h 196"/>
              <a:gd name="T80" fmla="*/ 58 w 200"/>
              <a:gd name="T81" fmla="*/ 30 h 196"/>
              <a:gd name="T82" fmla="*/ 80 w 200"/>
              <a:gd name="T83" fmla="*/ 84 h 196"/>
              <a:gd name="T84" fmla="*/ 120 w 200"/>
              <a:gd name="T85" fmla="*/ 84 h 196"/>
              <a:gd name="T86" fmla="*/ 120 w 200"/>
              <a:gd name="T87" fmla="*/ 167 h 196"/>
              <a:gd name="T88" fmla="*/ 111 w 200"/>
              <a:gd name="T89" fmla="*/ 176 h 196"/>
              <a:gd name="T90" fmla="*/ 89 w 200"/>
              <a:gd name="T91" fmla="*/ 176 h 196"/>
              <a:gd name="T92" fmla="*/ 80 w 200"/>
              <a:gd name="T93" fmla="*/ 167 h 196"/>
              <a:gd name="T94" fmla="*/ 80 w 200"/>
              <a:gd name="T95" fmla="*/ 84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0" h="196">
                <a:moveTo>
                  <a:pt x="72" y="16"/>
                </a:moveTo>
                <a:cubicBezTo>
                  <a:pt x="56" y="0"/>
                  <a:pt x="31" y="0"/>
                  <a:pt x="16" y="16"/>
                </a:cubicBezTo>
                <a:cubicBezTo>
                  <a:pt x="0" y="31"/>
                  <a:pt x="0" y="57"/>
                  <a:pt x="16" y="72"/>
                </a:cubicBezTo>
                <a:cubicBezTo>
                  <a:pt x="24" y="80"/>
                  <a:pt x="34" y="84"/>
                  <a:pt x="44" y="84"/>
                </a:cubicBezTo>
                <a:cubicBezTo>
                  <a:pt x="13" y="84"/>
                  <a:pt x="13" y="84"/>
                  <a:pt x="13" y="84"/>
                </a:cubicBezTo>
                <a:cubicBezTo>
                  <a:pt x="8" y="84"/>
                  <a:pt x="4" y="88"/>
                  <a:pt x="4" y="93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6"/>
                  <a:pt x="8" y="120"/>
                  <a:pt x="13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0" y="180"/>
                  <a:pt x="20" y="180"/>
                  <a:pt x="20" y="180"/>
                </a:cubicBezTo>
                <a:cubicBezTo>
                  <a:pt x="20" y="189"/>
                  <a:pt x="27" y="196"/>
                  <a:pt x="36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73" y="196"/>
                  <a:pt x="180" y="189"/>
                  <a:pt x="180" y="18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87" y="120"/>
                  <a:pt x="187" y="120"/>
                  <a:pt x="187" y="120"/>
                </a:cubicBezTo>
                <a:cubicBezTo>
                  <a:pt x="192" y="120"/>
                  <a:pt x="196" y="116"/>
                  <a:pt x="196" y="111"/>
                </a:cubicBezTo>
                <a:cubicBezTo>
                  <a:pt x="196" y="93"/>
                  <a:pt x="196" y="93"/>
                  <a:pt x="196" y="93"/>
                </a:cubicBezTo>
                <a:cubicBezTo>
                  <a:pt x="196" y="88"/>
                  <a:pt x="192" y="84"/>
                  <a:pt x="187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66" y="84"/>
                  <a:pt x="176" y="80"/>
                  <a:pt x="184" y="72"/>
                </a:cubicBezTo>
                <a:cubicBezTo>
                  <a:pt x="200" y="57"/>
                  <a:pt x="200" y="31"/>
                  <a:pt x="184" y="16"/>
                </a:cubicBezTo>
                <a:cubicBezTo>
                  <a:pt x="169" y="0"/>
                  <a:pt x="144" y="0"/>
                  <a:pt x="128" y="16"/>
                </a:cubicBezTo>
                <a:cubicBezTo>
                  <a:pt x="100" y="44"/>
                  <a:pt x="100" y="44"/>
                  <a:pt x="100" y="44"/>
                </a:cubicBezTo>
                <a:lnTo>
                  <a:pt x="72" y="16"/>
                </a:lnTo>
                <a:close/>
                <a:moveTo>
                  <a:pt x="121" y="51"/>
                </a:moveTo>
                <a:cubicBezTo>
                  <a:pt x="142" y="30"/>
                  <a:pt x="142" y="30"/>
                  <a:pt x="142" y="30"/>
                </a:cubicBezTo>
                <a:cubicBezTo>
                  <a:pt x="150" y="22"/>
                  <a:pt x="162" y="22"/>
                  <a:pt x="170" y="30"/>
                </a:cubicBezTo>
                <a:cubicBezTo>
                  <a:pt x="178" y="38"/>
                  <a:pt x="178" y="50"/>
                  <a:pt x="170" y="58"/>
                </a:cubicBezTo>
                <a:cubicBezTo>
                  <a:pt x="166" y="62"/>
                  <a:pt x="161" y="64"/>
                  <a:pt x="15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3" y="64"/>
                  <a:pt x="119" y="60"/>
                  <a:pt x="119" y="56"/>
                </a:cubicBezTo>
                <a:cubicBezTo>
                  <a:pt x="119" y="54"/>
                  <a:pt x="120" y="52"/>
                  <a:pt x="121" y="51"/>
                </a:cubicBezTo>
                <a:close/>
                <a:moveTo>
                  <a:pt x="58" y="30"/>
                </a:moveTo>
                <a:cubicBezTo>
                  <a:pt x="79" y="50"/>
                  <a:pt x="79" y="50"/>
                  <a:pt x="79" y="50"/>
                </a:cubicBezTo>
                <a:cubicBezTo>
                  <a:pt x="79" y="50"/>
                  <a:pt x="79" y="50"/>
                  <a:pt x="79" y="50"/>
                </a:cubicBezTo>
                <a:cubicBezTo>
                  <a:pt x="80" y="52"/>
                  <a:pt x="81" y="54"/>
                  <a:pt x="81" y="56"/>
                </a:cubicBezTo>
                <a:cubicBezTo>
                  <a:pt x="81" y="60"/>
                  <a:pt x="77" y="64"/>
                  <a:pt x="73" y="64"/>
                </a:cubicBezTo>
                <a:cubicBezTo>
                  <a:pt x="44" y="64"/>
                  <a:pt x="44" y="64"/>
                  <a:pt x="44" y="64"/>
                </a:cubicBezTo>
                <a:cubicBezTo>
                  <a:pt x="39" y="64"/>
                  <a:pt x="34" y="62"/>
                  <a:pt x="30" y="58"/>
                </a:cubicBezTo>
                <a:cubicBezTo>
                  <a:pt x="22" y="50"/>
                  <a:pt x="22" y="38"/>
                  <a:pt x="30" y="30"/>
                </a:cubicBezTo>
                <a:cubicBezTo>
                  <a:pt x="38" y="22"/>
                  <a:pt x="50" y="22"/>
                  <a:pt x="58" y="30"/>
                </a:cubicBezTo>
                <a:close/>
                <a:moveTo>
                  <a:pt x="80" y="84"/>
                </a:moveTo>
                <a:cubicBezTo>
                  <a:pt x="120" y="84"/>
                  <a:pt x="120" y="84"/>
                  <a:pt x="120" y="84"/>
                </a:cubicBezTo>
                <a:cubicBezTo>
                  <a:pt x="120" y="167"/>
                  <a:pt x="120" y="167"/>
                  <a:pt x="120" y="167"/>
                </a:cubicBezTo>
                <a:cubicBezTo>
                  <a:pt x="120" y="172"/>
                  <a:pt x="116" y="176"/>
                  <a:pt x="111" y="176"/>
                </a:cubicBezTo>
                <a:cubicBezTo>
                  <a:pt x="89" y="176"/>
                  <a:pt x="89" y="176"/>
                  <a:pt x="89" y="176"/>
                </a:cubicBezTo>
                <a:cubicBezTo>
                  <a:pt x="84" y="176"/>
                  <a:pt x="80" y="172"/>
                  <a:pt x="80" y="167"/>
                </a:cubicBezTo>
                <a:lnTo>
                  <a:pt x="80" y="8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2" name="Freeform 64">
            <a:extLst>
              <a:ext uri="{FF2B5EF4-FFF2-40B4-BE49-F238E27FC236}">
                <a16:creationId xmlns:a16="http://schemas.microsoft.com/office/drawing/2014/main" id="{C7BB5AF5-CB55-49B5-9DF9-14DE619F1A05}"/>
              </a:ext>
            </a:extLst>
          </p:cNvPr>
          <p:cNvSpPr>
            <a:spLocks noEditPoints="1"/>
          </p:cNvSpPr>
          <p:nvPr/>
        </p:nvSpPr>
        <p:spPr bwMode="auto">
          <a:xfrm>
            <a:off x="3486944" y="4683919"/>
            <a:ext cx="311150" cy="287337"/>
          </a:xfrm>
          <a:custGeom>
            <a:avLst/>
            <a:gdLst>
              <a:gd name="T0" fmla="*/ 0 w 192"/>
              <a:gd name="T1" fmla="*/ 160 h 176"/>
              <a:gd name="T2" fmla="*/ 16 w 192"/>
              <a:gd name="T3" fmla="*/ 176 h 176"/>
              <a:gd name="T4" fmla="*/ 160 w 192"/>
              <a:gd name="T5" fmla="*/ 176 h 176"/>
              <a:gd name="T6" fmla="*/ 176 w 192"/>
              <a:gd name="T7" fmla="*/ 160 h 176"/>
              <a:gd name="T8" fmla="*/ 176 w 192"/>
              <a:gd name="T9" fmla="*/ 136 h 176"/>
              <a:gd name="T10" fmla="*/ 183 w 192"/>
              <a:gd name="T11" fmla="*/ 136 h 176"/>
              <a:gd name="T12" fmla="*/ 192 w 192"/>
              <a:gd name="T13" fmla="*/ 127 h 176"/>
              <a:gd name="T14" fmla="*/ 192 w 192"/>
              <a:gd name="T15" fmla="*/ 85 h 176"/>
              <a:gd name="T16" fmla="*/ 183 w 192"/>
              <a:gd name="T17" fmla="*/ 76 h 176"/>
              <a:gd name="T18" fmla="*/ 176 w 192"/>
              <a:gd name="T19" fmla="*/ 76 h 176"/>
              <a:gd name="T20" fmla="*/ 176 w 192"/>
              <a:gd name="T21" fmla="*/ 52 h 176"/>
              <a:gd name="T22" fmla="*/ 160 w 192"/>
              <a:gd name="T23" fmla="*/ 36 h 176"/>
              <a:gd name="T24" fmla="*/ 28 w 192"/>
              <a:gd name="T25" fmla="*/ 36 h 176"/>
              <a:gd name="T26" fmla="*/ 20 w 192"/>
              <a:gd name="T27" fmla="*/ 28 h 176"/>
              <a:gd name="T28" fmla="*/ 28 w 192"/>
              <a:gd name="T29" fmla="*/ 20 h 176"/>
              <a:gd name="T30" fmla="*/ 146 w 192"/>
              <a:gd name="T31" fmla="*/ 20 h 176"/>
              <a:gd name="T32" fmla="*/ 156 w 192"/>
              <a:gd name="T33" fmla="*/ 10 h 176"/>
              <a:gd name="T34" fmla="*/ 146 w 192"/>
              <a:gd name="T35" fmla="*/ 0 h 176"/>
              <a:gd name="T36" fmla="*/ 16 w 192"/>
              <a:gd name="T37" fmla="*/ 0 h 176"/>
              <a:gd name="T38" fmla="*/ 0 w 192"/>
              <a:gd name="T39" fmla="*/ 16 h 176"/>
              <a:gd name="T40" fmla="*/ 0 w 192"/>
              <a:gd name="T41" fmla="*/ 160 h 176"/>
              <a:gd name="T42" fmla="*/ 136 w 192"/>
              <a:gd name="T43" fmla="*/ 106 h 176"/>
              <a:gd name="T44" fmla="*/ 146 w 192"/>
              <a:gd name="T45" fmla="*/ 96 h 176"/>
              <a:gd name="T46" fmla="*/ 156 w 192"/>
              <a:gd name="T47" fmla="*/ 106 h 176"/>
              <a:gd name="T48" fmla="*/ 146 w 192"/>
              <a:gd name="T49" fmla="*/ 116 h 176"/>
              <a:gd name="T50" fmla="*/ 136 w 192"/>
              <a:gd name="T51" fmla="*/ 10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2" h="176">
                <a:moveTo>
                  <a:pt x="0" y="160"/>
                </a:move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136"/>
                  <a:pt x="176" y="136"/>
                  <a:pt x="176" y="136"/>
                </a:cubicBezTo>
                <a:cubicBezTo>
                  <a:pt x="183" y="136"/>
                  <a:pt x="183" y="136"/>
                  <a:pt x="183" y="136"/>
                </a:cubicBezTo>
                <a:cubicBezTo>
                  <a:pt x="188" y="136"/>
                  <a:pt x="192" y="132"/>
                  <a:pt x="192" y="127"/>
                </a:cubicBezTo>
                <a:cubicBezTo>
                  <a:pt x="192" y="85"/>
                  <a:pt x="192" y="85"/>
                  <a:pt x="192" y="85"/>
                </a:cubicBezTo>
                <a:cubicBezTo>
                  <a:pt x="192" y="80"/>
                  <a:pt x="188" y="76"/>
                  <a:pt x="183" y="76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52"/>
                  <a:pt x="176" y="52"/>
                  <a:pt x="176" y="52"/>
                </a:cubicBezTo>
                <a:cubicBezTo>
                  <a:pt x="176" y="43"/>
                  <a:pt x="169" y="36"/>
                  <a:pt x="160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4" y="36"/>
                  <a:pt x="20" y="32"/>
                  <a:pt x="20" y="28"/>
                </a:cubicBezTo>
                <a:cubicBezTo>
                  <a:pt x="20" y="24"/>
                  <a:pt x="24" y="20"/>
                  <a:pt x="28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52" y="20"/>
                  <a:pt x="156" y="16"/>
                  <a:pt x="156" y="10"/>
                </a:cubicBezTo>
                <a:cubicBezTo>
                  <a:pt x="156" y="4"/>
                  <a:pt x="152" y="0"/>
                  <a:pt x="14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lnTo>
                  <a:pt x="0" y="160"/>
                </a:lnTo>
                <a:close/>
                <a:moveTo>
                  <a:pt x="136" y="106"/>
                </a:moveTo>
                <a:cubicBezTo>
                  <a:pt x="136" y="100"/>
                  <a:pt x="140" y="96"/>
                  <a:pt x="146" y="96"/>
                </a:cubicBezTo>
                <a:cubicBezTo>
                  <a:pt x="152" y="96"/>
                  <a:pt x="156" y="100"/>
                  <a:pt x="156" y="106"/>
                </a:cubicBezTo>
                <a:cubicBezTo>
                  <a:pt x="156" y="112"/>
                  <a:pt x="152" y="116"/>
                  <a:pt x="146" y="116"/>
                </a:cubicBezTo>
                <a:cubicBezTo>
                  <a:pt x="140" y="116"/>
                  <a:pt x="136" y="112"/>
                  <a:pt x="136" y="10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3" name="Freeform 65">
            <a:extLst>
              <a:ext uri="{FF2B5EF4-FFF2-40B4-BE49-F238E27FC236}">
                <a16:creationId xmlns:a16="http://schemas.microsoft.com/office/drawing/2014/main" id="{9C39EF9B-5B41-4151-AA16-4EAB1488CD0F}"/>
              </a:ext>
            </a:extLst>
          </p:cNvPr>
          <p:cNvSpPr>
            <a:spLocks noEditPoints="1"/>
          </p:cNvSpPr>
          <p:nvPr/>
        </p:nvSpPr>
        <p:spPr bwMode="auto">
          <a:xfrm>
            <a:off x="2783682" y="4704556"/>
            <a:ext cx="311150" cy="247650"/>
          </a:xfrm>
          <a:custGeom>
            <a:avLst/>
            <a:gdLst>
              <a:gd name="T0" fmla="*/ 106 w 192"/>
              <a:gd name="T1" fmla="*/ 92 h 152"/>
              <a:gd name="T2" fmla="*/ 50 w 192"/>
              <a:gd name="T3" fmla="*/ 92 h 152"/>
              <a:gd name="T4" fmla="*/ 40 w 192"/>
              <a:gd name="T5" fmla="*/ 102 h 152"/>
              <a:gd name="T6" fmla="*/ 50 w 192"/>
              <a:gd name="T7" fmla="*/ 112 h 152"/>
              <a:gd name="T8" fmla="*/ 106 w 192"/>
              <a:gd name="T9" fmla="*/ 112 h 152"/>
              <a:gd name="T10" fmla="*/ 116 w 192"/>
              <a:gd name="T11" fmla="*/ 102 h 152"/>
              <a:gd name="T12" fmla="*/ 106 w 192"/>
              <a:gd name="T13" fmla="*/ 92 h 152"/>
              <a:gd name="T14" fmla="*/ 0 w 192"/>
              <a:gd name="T15" fmla="*/ 136 h 152"/>
              <a:gd name="T16" fmla="*/ 16 w 192"/>
              <a:gd name="T17" fmla="*/ 152 h 152"/>
              <a:gd name="T18" fmla="*/ 176 w 192"/>
              <a:gd name="T19" fmla="*/ 152 h 152"/>
              <a:gd name="T20" fmla="*/ 192 w 192"/>
              <a:gd name="T21" fmla="*/ 136 h 152"/>
              <a:gd name="T22" fmla="*/ 192 w 192"/>
              <a:gd name="T23" fmla="*/ 16 h 152"/>
              <a:gd name="T24" fmla="*/ 176 w 192"/>
              <a:gd name="T25" fmla="*/ 0 h 152"/>
              <a:gd name="T26" fmla="*/ 16 w 192"/>
              <a:gd name="T27" fmla="*/ 0 h 152"/>
              <a:gd name="T28" fmla="*/ 0 w 192"/>
              <a:gd name="T29" fmla="*/ 16 h 152"/>
              <a:gd name="T30" fmla="*/ 0 w 192"/>
              <a:gd name="T31" fmla="*/ 136 h 152"/>
              <a:gd name="T32" fmla="*/ 29 w 192"/>
              <a:gd name="T33" fmla="*/ 20 h 152"/>
              <a:gd name="T34" fmla="*/ 163 w 192"/>
              <a:gd name="T35" fmla="*/ 20 h 152"/>
              <a:gd name="T36" fmla="*/ 172 w 192"/>
              <a:gd name="T37" fmla="*/ 29 h 152"/>
              <a:gd name="T38" fmla="*/ 172 w 192"/>
              <a:gd name="T39" fmla="*/ 40 h 152"/>
              <a:gd name="T40" fmla="*/ 20 w 192"/>
              <a:gd name="T41" fmla="*/ 40 h 152"/>
              <a:gd name="T42" fmla="*/ 20 w 192"/>
              <a:gd name="T43" fmla="*/ 29 h 152"/>
              <a:gd name="T44" fmla="*/ 29 w 192"/>
              <a:gd name="T45" fmla="*/ 20 h 152"/>
              <a:gd name="T46" fmla="*/ 20 w 192"/>
              <a:gd name="T47" fmla="*/ 72 h 152"/>
              <a:gd name="T48" fmla="*/ 172 w 192"/>
              <a:gd name="T49" fmla="*/ 72 h 152"/>
              <a:gd name="T50" fmla="*/ 172 w 192"/>
              <a:gd name="T51" fmla="*/ 123 h 152"/>
              <a:gd name="T52" fmla="*/ 163 w 192"/>
              <a:gd name="T53" fmla="*/ 132 h 152"/>
              <a:gd name="T54" fmla="*/ 29 w 192"/>
              <a:gd name="T55" fmla="*/ 132 h 152"/>
              <a:gd name="T56" fmla="*/ 20 w 192"/>
              <a:gd name="T57" fmla="*/ 123 h 152"/>
              <a:gd name="T58" fmla="*/ 20 w 192"/>
              <a:gd name="T59" fmla="*/ 7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2" h="152">
                <a:moveTo>
                  <a:pt x="106" y="92"/>
                </a:moveTo>
                <a:cubicBezTo>
                  <a:pt x="50" y="92"/>
                  <a:pt x="50" y="92"/>
                  <a:pt x="50" y="92"/>
                </a:cubicBezTo>
                <a:cubicBezTo>
                  <a:pt x="44" y="92"/>
                  <a:pt x="40" y="96"/>
                  <a:pt x="40" y="102"/>
                </a:cubicBezTo>
                <a:cubicBezTo>
                  <a:pt x="40" y="108"/>
                  <a:pt x="44" y="112"/>
                  <a:pt x="50" y="112"/>
                </a:cubicBezTo>
                <a:cubicBezTo>
                  <a:pt x="106" y="112"/>
                  <a:pt x="106" y="112"/>
                  <a:pt x="106" y="112"/>
                </a:cubicBezTo>
                <a:cubicBezTo>
                  <a:pt x="112" y="112"/>
                  <a:pt x="116" y="108"/>
                  <a:pt x="116" y="102"/>
                </a:cubicBezTo>
                <a:cubicBezTo>
                  <a:pt x="116" y="96"/>
                  <a:pt x="112" y="92"/>
                  <a:pt x="106" y="92"/>
                </a:cubicBezTo>
                <a:close/>
                <a:moveTo>
                  <a:pt x="0" y="136"/>
                </a:moveTo>
                <a:cubicBezTo>
                  <a:pt x="0" y="145"/>
                  <a:pt x="7" y="152"/>
                  <a:pt x="16" y="152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185" y="152"/>
                  <a:pt x="192" y="145"/>
                  <a:pt x="192" y="136"/>
                </a:cubicBezTo>
                <a:cubicBezTo>
                  <a:pt x="192" y="16"/>
                  <a:pt x="192" y="16"/>
                  <a:pt x="192" y="16"/>
                </a:cubicBezTo>
                <a:cubicBezTo>
                  <a:pt x="192" y="7"/>
                  <a:pt x="185" y="0"/>
                  <a:pt x="17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lnTo>
                  <a:pt x="0" y="136"/>
                </a:lnTo>
                <a:close/>
                <a:moveTo>
                  <a:pt x="29" y="20"/>
                </a:moveTo>
                <a:cubicBezTo>
                  <a:pt x="163" y="20"/>
                  <a:pt x="163" y="20"/>
                  <a:pt x="163" y="20"/>
                </a:cubicBezTo>
                <a:cubicBezTo>
                  <a:pt x="168" y="20"/>
                  <a:pt x="172" y="24"/>
                  <a:pt x="172" y="29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4"/>
                  <a:pt x="24" y="20"/>
                  <a:pt x="29" y="20"/>
                </a:cubicBezTo>
                <a:close/>
                <a:moveTo>
                  <a:pt x="20" y="72"/>
                </a:moveTo>
                <a:cubicBezTo>
                  <a:pt x="172" y="72"/>
                  <a:pt x="172" y="72"/>
                  <a:pt x="172" y="72"/>
                </a:cubicBezTo>
                <a:cubicBezTo>
                  <a:pt x="172" y="123"/>
                  <a:pt x="172" y="123"/>
                  <a:pt x="172" y="123"/>
                </a:cubicBezTo>
                <a:cubicBezTo>
                  <a:pt x="172" y="128"/>
                  <a:pt x="168" y="132"/>
                  <a:pt x="163" y="132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24" y="132"/>
                  <a:pt x="20" y="128"/>
                  <a:pt x="20" y="123"/>
                </a:cubicBezTo>
                <a:lnTo>
                  <a:pt x="20" y="72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4" name="Freeform 66">
            <a:extLst>
              <a:ext uri="{FF2B5EF4-FFF2-40B4-BE49-F238E27FC236}">
                <a16:creationId xmlns:a16="http://schemas.microsoft.com/office/drawing/2014/main" id="{A60A215C-6DC2-4C32-A9C5-697DF9A0A956}"/>
              </a:ext>
            </a:extLst>
          </p:cNvPr>
          <p:cNvSpPr>
            <a:spLocks noEditPoints="1"/>
          </p:cNvSpPr>
          <p:nvPr/>
        </p:nvSpPr>
        <p:spPr bwMode="auto">
          <a:xfrm>
            <a:off x="2080419" y="4683919"/>
            <a:ext cx="312738" cy="287337"/>
          </a:xfrm>
          <a:custGeom>
            <a:avLst/>
            <a:gdLst>
              <a:gd name="T0" fmla="*/ 144 w 192"/>
              <a:gd name="T1" fmla="*/ 40 h 176"/>
              <a:gd name="T2" fmla="*/ 144 w 192"/>
              <a:gd name="T3" fmla="*/ 16 h 176"/>
              <a:gd name="T4" fmla="*/ 128 w 192"/>
              <a:gd name="T5" fmla="*/ 0 h 176"/>
              <a:gd name="T6" fmla="*/ 64 w 192"/>
              <a:gd name="T7" fmla="*/ 0 h 176"/>
              <a:gd name="T8" fmla="*/ 48 w 192"/>
              <a:gd name="T9" fmla="*/ 16 h 176"/>
              <a:gd name="T10" fmla="*/ 48 w 192"/>
              <a:gd name="T11" fmla="*/ 40 h 176"/>
              <a:gd name="T12" fmla="*/ 16 w 192"/>
              <a:gd name="T13" fmla="*/ 40 h 176"/>
              <a:gd name="T14" fmla="*/ 0 w 192"/>
              <a:gd name="T15" fmla="*/ 56 h 176"/>
              <a:gd name="T16" fmla="*/ 0 w 192"/>
              <a:gd name="T17" fmla="*/ 160 h 176"/>
              <a:gd name="T18" fmla="*/ 16 w 192"/>
              <a:gd name="T19" fmla="*/ 176 h 176"/>
              <a:gd name="T20" fmla="*/ 176 w 192"/>
              <a:gd name="T21" fmla="*/ 176 h 176"/>
              <a:gd name="T22" fmla="*/ 192 w 192"/>
              <a:gd name="T23" fmla="*/ 160 h 176"/>
              <a:gd name="T24" fmla="*/ 192 w 192"/>
              <a:gd name="T25" fmla="*/ 56 h 176"/>
              <a:gd name="T26" fmla="*/ 176 w 192"/>
              <a:gd name="T27" fmla="*/ 40 h 176"/>
              <a:gd name="T28" fmla="*/ 144 w 192"/>
              <a:gd name="T29" fmla="*/ 40 h 176"/>
              <a:gd name="T30" fmla="*/ 77 w 192"/>
              <a:gd name="T31" fmla="*/ 20 h 176"/>
              <a:gd name="T32" fmla="*/ 115 w 192"/>
              <a:gd name="T33" fmla="*/ 20 h 176"/>
              <a:gd name="T34" fmla="*/ 124 w 192"/>
              <a:gd name="T35" fmla="*/ 29 h 176"/>
              <a:gd name="T36" fmla="*/ 124 w 192"/>
              <a:gd name="T37" fmla="*/ 40 h 176"/>
              <a:gd name="T38" fmla="*/ 68 w 192"/>
              <a:gd name="T39" fmla="*/ 40 h 176"/>
              <a:gd name="T40" fmla="*/ 68 w 192"/>
              <a:gd name="T41" fmla="*/ 29 h 176"/>
              <a:gd name="T42" fmla="*/ 77 w 192"/>
              <a:gd name="T43" fmla="*/ 20 h 176"/>
              <a:gd name="T44" fmla="*/ 48 w 192"/>
              <a:gd name="T45" fmla="*/ 68 h 176"/>
              <a:gd name="T46" fmla="*/ 48 w 192"/>
              <a:gd name="T47" fmla="*/ 148 h 176"/>
              <a:gd name="T48" fmla="*/ 40 w 192"/>
              <a:gd name="T49" fmla="*/ 156 h 176"/>
              <a:gd name="T50" fmla="*/ 32 w 192"/>
              <a:gd name="T51" fmla="*/ 148 h 176"/>
              <a:gd name="T52" fmla="*/ 32 w 192"/>
              <a:gd name="T53" fmla="*/ 68 h 176"/>
              <a:gd name="T54" fmla="*/ 40 w 192"/>
              <a:gd name="T55" fmla="*/ 60 h 176"/>
              <a:gd name="T56" fmla="*/ 48 w 192"/>
              <a:gd name="T57" fmla="*/ 68 h 176"/>
              <a:gd name="T58" fmla="*/ 160 w 192"/>
              <a:gd name="T59" fmla="*/ 68 h 176"/>
              <a:gd name="T60" fmla="*/ 160 w 192"/>
              <a:gd name="T61" fmla="*/ 148 h 176"/>
              <a:gd name="T62" fmla="*/ 152 w 192"/>
              <a:gd name="T63" fmla="*/ 156 h 176"/>
              <a:gd name="T64" fmla="*/ 144 w 192"/>
              <a:gd name="T65" fmla="*/ 148 h 176"/>
              <a:gd name="T66" fmla="*/ 144 w 192"/>
              <a:gd name="T67" fmla="*/ 68 h 176"/>
              <a:gd name="T68" fmla="*/ 152 w 192"/>
              <a:gd name="T69" fmla="*/ 60 h 176"/>
              <a:gd name="T70" fmla="*/ 160 w 192"/>
              <a:gd name="T71" fmla="*/ 6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2" h="176">
                <a:moveTo>
                  <a:pt x="144" y="40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7"/>
                  <a:pt x="137" y="0"/>
                  <a:pt x="1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8" y="7"/>
                  <a:pt x="48" y="16"/>
                </a:cubicBezTo>
                <a:cubicBezTo>
                  <a:pt x="48" y="40"/>
                  <a:pt x="48" y="40"/>
                  <a:pt x="48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7" y="40"/>
                  <a:pt x="0" y="47"/>
                  <a:pt x="0" y="56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76" y="176"/>
                  <a:pt x="176" y="176"/>
                  <a:pt x="176" y="176"/>
                </a:cubicBezTo>
                <a:cubicBezTo>
                  <a:pt x="185" y="176"/>
                  <a:pt x="192" y="169"/>
                  <a:pt x="192" y="160"/>
                </a:cubicBezTo>
                <a:cubicBezTo>
                  <a:pt x="192" y="56"/>
                  <a:pt x="192" y="56"/>
                  <a:pt x="192" y="56"/>
                </a:cubicBezTo>
                <a:cubicBezTo>
                  <a:pt x="192" y="47"/>
                  <a:pt x="185" y="40"/>
                  <a:pt x="176" y="40"/>
                </a:cubicBezTo>
                <a:lnTo>
                  <a:pt x="144" y="40"/>
                </a:lnTo>
                <a:close/>
                <a:moveTo>
                  <a:pt x="77" y="20"/>
                </a:moveTo>
                <a:cubicBezTo>
                  <a:pt x="115" y="20"/>
                  <a:pt x="115" y="20"/>
                  <a:pt x="115" y="20"/>
                </a:cubicBezTo>
                <a:cubicBezTo>
                  <a:pt x="120" y="20"/>
                  <a:pt x="124" y="24"/>
                  <a:pt x="124" y="29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29"/>
                  <a:pt x="68" y="29"/>
                  <a:pt x="68" y="29"/>
                </a:cubicBezTo>
                <a:cubicBezTo>
                  <a:pt x="68" y="24"/>
                  <a:pt x="72" y="20"/>
                  <a:pt x="77" y="20"/>
                </a:cubicBezTo>
                <a:close/>
                <a:moveTo>
                  <a:pt x="48" y="68"/>
                </a:moveTo>
                <a:cubicBezTo>
                  <a:pt x="48" y="148"/>
                  <a:pt x="48" y="148"/>
                  <a:pt x="48" y="148"/>
                </a:cubicBezTo>
                <a:cubicBezTo>
                  <a:pt x="48" y="152"/>
                  <a:pt x="44" y="156"/>
                  <a:pt x="40" y="156"/>
                </a:cubicBezTo>
                <a:cubicBezTo>
                  <a:pt x="36" y="156"/>
                  <a:pt x="32" y="152"/>
                  <a:pt x="32" y="148"/>
                </a:cubicBezTo>
                <a:cubicBezTo>
                  <a:pt x="32" y="68"/>
                  <a:pt x="32" y="68"/>
                  <a:pt x="32" y="68"/>
                </a:cubicBezTo>
                <a:cubicBezTo>
                  <a:pt x="32" y="64"/>
                  <a:pt x="36" y="60"/>
                  <a:pt x="40" y="60"/>
                </a:cubicBezTo>
                <a:cubicBezTo>
                  <a:pt x="44" y="60"/>
                  <a:pt x="48" y="64"/>
                  <a:pt x="48" y="68"/>
                </a:cubicBezTo>
                <a:close/>
                <a:moveTo>
                  <a:pt x="160" y="68"/>
                </a:moveTo>
                <a:cubicBezTo>
                  <a:pt x="160" y="148"/>
                  <a:pt x="160" y="148"/>
                  <a:pt x="160" y="148"/>
                </a:cubicBezTo>
                <a:cubicBezTo>
                  <a:pt x="160" y="152"/>
                  <a:pt x="156" y="156"/>
                  <a:pt x="152" y="156"/>
                </a:cubicBezTo>
                <a:cubicBezTo>
                  <a:pt x="148" y="156"/>
                  <a:pt x="144" y="152"/>
                  <a:pt x="144" y="148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4" y="64"/>
                  <a:pt x="148" y="60"/>
                  <a:pt x="152" y="60"/>
                </a:cubicBezTo>
                <a:cubicBezTo>
                  <a:pt x="156" y="60"/>
                  <a:pt x="160" y="64"/>
                  <a:pt x="160" y="6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5" name="Freeform 67">
            <a:extLst>
              <a:ext uri="{FF2B5EF4-FFF2-40B4-BE49-F238E27FC236}">
                <a16:creationId xmlns:a16="http://schemas.microsoft.com/office/drawing/2014/main" id="{E0C7230F-E99C-4D23-AB72-89093239347F}"/>
              </a:ext>
            </a:extLst>
          </p:cNvPr>
          <p:cNvSpPr>
            <a:spLocks noEditPoints="1"/>
          </p:cNvSpPr>
          <p:nvPr/>
        </p:nvSpPr>
        <p:spPr bwMode="auto">
          <a:xfrm>
            <a:off x="1377157" y="4671219"/>
            <a:ext cx="312738" cy="312737"/>
          </a:xfrm>
          <a:custGeom>
            <a:avLst/>
            <a:gdLst>
              <a:gd name="T0" fmla="*/ 0 w 192"/>
              <a:gd name="T1" fmla="*/ 176 h 192"/>
              <a:gd name="T2" fmla="*/ 16 w 192"/>
              <a:gd name="T3" fmla="*/ 192 h 192"/>
              <a:gd name="T4" fmla="*/ 176 w 192"/>
              <a:gd name="T5" fmla="*/ 192 h 192"/>
              <a:gd name="T6" fmla="*/ 192 w 192"/>
              <a:gd name="T7" fmla="*/ 176 h 192"/>
              <a:gd name="T8" fmla="*/ 192 w 192"/>
              <a:gd name="T9" fmla="*/ 76 h 192"/>
              <a:gd name="T10" fmla="*/ 176 w 192"/>
              <a:gd name="T11" fmla="*/ 60 h 192"/>
              <a:gd name="T12" fmla="*/ 160 w 192"/>
              <a:gd name="T13" fmla="*/ 60 h 192"/>
              <a:gd name="T14" fmla="*/ 160 w 192"/>
              <a:gd name="T15" fmla="*/ 42 h 192"/>
              <a:gd name="T16" fmla="*/ 118 w 192"/>
              <a:gd name="T17" fmla="*/ 0 h 192"/>
              <a:gd name="T18" fmla="*/ 93 w 192"/>
              <a:gd name="T19" fmla="*/ 8 h 192"/>
              <a:gd name="T20" fmla="*/ 74 w 192"/>
              <a:gd name="T21" fmla="*/ 4 h 192"/>
              <a:gd name="T22" fmla="*/ 32 w 192"/>
              <a:gd name="T23" fmla="*/ 46 h 192"/>
              <a:gd name="T24" fmla="*/ 32 w 192"/>
              <a:gd name="T25" fmla="*/ 60 h 192"/>
              <a:gd name="T26" fmla="*/ 16 w 192"/>
              <a:gd name="T27" fmla="*/ 60 h 192"/>
              <a:gd name="T28" fmla="*/ 0 w 192"/>
              <a:gd name="T29" fmla="*/ 76 h 192"/>
              <a:gd name="T30" fmla="*/ 0 w 192"/>
              <a:gd name="T31" fmla="*/ 176 h 192"/>
              <a:gd name="T32" fmla="*/ 140 w 192"/>
              <a:gd name="T33" fmla="*/ 60 h 192"/>
              <a:gd name="T34" fmla="*/ 96 w 192"/>
              <a:gd name="T35" fmla="*/ 60 h 192"/>
              <a:gd name="T36" fmla="*/ 96 w 192"/>
              <a:gd name="T37" fmla="*/ 42 h 192"/>
              <a:gd name="T38" fmla="*/ 118 w 192"/>
              <a:gd name="T39" fmla="*/ 20 h 192"/>
              <a:gd name="T40" fmla="*/ 140 w 192"/>
              <a:gd name="T41" fmla="*/ 42 h 192"/>
              <a:gd name="T42" fmla="*/ 140 w 192"/>
              <a:gd name="T43" fmla="*/ 60 h 192"/>
              <a:gd name="T44" fmla="*/ 76 w 192"/>
              <a:gd name="T45" fmla="*/ 60 h 192"/>
              <a:gd name="T46" fmla="*/ 52 w 192"/>
              <a:gd name="T47" fmla="*/ 60 h 192"/>
              <a:gd name="T48" fmla="*/ 52 w 192"/>
              <a:gd name="T49" fmla="*/ 46 h 192"/>
              <a:gd name="T50" fmla="*/ 74 w 192"/>
              <a:gd name="T51" fmla="*/ 24 h 192"/>
              <a:gd name="T52" fmla="*/ 80 w 192"/>
              <a:gd name="T53" fmla="*/ 25 h 192"/>
              <a:gd name="T54" fmla="*/ 76 w 192"/>
              <a:gd name="T55" fmla="*/ 42 h 192"/>
              <a:gd name="T56" fmla="*/ 76 w 192"/>
              <a:gd name="T57" fmla="*/ 60 h 192"/>
              <a:gd name="T58" fmla="*/ 76 w 192"/>
              <a:gd name="T59" fmla="*/ 86 h 192"/>
              <a:gd name="T60" fmla="*/ 86 w 192"/>
              <a:gd name="T61" fmla="*/ 76 h 192"/>
              <a:gd name="T62" fmla="*/ 96 w 192"/>
              <a:gd name="T63" fmla="*/ 86 h 192"/>
              <a:gd name="T64" fmla="*/ 86 w 192"/>
              <a:gd name="T65" fmla="*/ 96 h 192"/>
              <a:gd name="T66" fmla="*/ 76 w 192"/>
              <a:gd name="T67" fmla="*/ 86 h 192"/>
              <a:gd name="T68" fmla="*/ 140 w 192"/>
              <a:gd name="T69" fmla="*/ 86 h 192"/>
              <a:gd name="T70" fmla="*/ 150 w 192"/>
              <a:gd name="T71" fmla="*/ 76 h 192"/>
              <a:gd name="T72" fmla="*/ 160 w 192"/>
              <a:gd name="T73" fmla="*/ 86 h 192"/>
              <a:gd name="T74" fmla="*/ 150 w 192"/>
              <a:gd name="T75" fmla="*/ 96 h 192"/>
              <a:gd name="T76" fmla="*/ 140 w 192"/>
              <a:gd name="T77" fmla="*/ 86 h 192"/>
              <a:gd name="T78" fmla="*/ 36 w 192"/>
              <a:gd name="T79" fmla="*/ 88 h 192"/>
              <a:gd name="T80" fmla="*/ 36 w 192"/>
              <a:gd name="T81" fmla="*/ 164 h 192"/>
              <a:gd name="T82" fmla="*/ 28 w 192"/>
              <a:gd name="T83" fmla="*/ 172 h 192"/>
              <a:gd name="T84" fmla="*/ 20 w 192"/>
              <a:gd name="T85" fmla="*/ 164 h 192"/>
              <a:gd name="T86" fmla="*/ 20 w 192"/>
              <a:gd name="T87" fmla="*/ 88 h 192"/>
              <a:gd name="T88" fmla="*/ 28 w 192"/>
              <a:gd name="T89" fmla="*/ 80 h 192"/>
              <a:gd name="T90" fmla="*/ 36 w 192"/>
              <a:gd name="T91" fmla="*/ 8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92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85" y="192"/>
                  <a:pt x="192" y="185"/>
                  <a:pt x="192" y="176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67"/>
                  <a:pt x="185" y="60"/>
                  <a:pt x="176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19"/>
                  <a:pt x="141" y="0"/>
                  <a:pt x="118" y="0"/>
                </a:cubicBezTo>
                <a:cubicBezTo>
                  <a:pt x="109" y="0"/>
                  <a:pt x="100" y="3"/>
                  <a:pt x="93" y="8"/>
                </a:cubicBezTo>
                <a:cubicBezTo>
                  <a:pt x="87" y="6"/>
                  <a:pt x="81" y="4"/>
                  <a:pt x="74" y="4"/>
                </a:cubicBezTo>
                <a:cubicBezTo>
                  <a:pt x="51" y="4"/>
                  <a:pt x="32" y="23"/>
                  <a:pt x="32" y="46"/>
                </a:cubicBezTo>
                <a:cubicBezTo>
                  <a:pt x="32" y="60"/>
                  <a:pt x="32" y="60"/>
                  <a:pt x="32" y="60"/>
                </a:cubicBezTo>
                <a:cubicBezTo>
                  <a:pt x="16" y="60"/>
                  <a:pt x="16" y="60"/>
                  <a:pt x="16" y="60"/>
                </a:cubicBezTo>
                <a:cubicBezTo>
                  <a:pt x="7" y="60"/>
                  <a:pt x="0" y="67"/>
                  <a:pt x="0" y="76"/>
                </a:cubicBezTo>
                <a:lnTo>
                  <a:pt x="0" y="176"/>
                </a:lnTo>
                <a:close/>
                <a:moveTo>
                  <a:pt x="140" y="60"/>
                </a:moveTo>
                <a:cubicBezTo>
                  <a:pt x="96" y="60"/>
                  <a:pt x="96" y="60"/>
                  <a:pt x="96" y="60"/>
                </a:cubicBezTo>
                <a:cubicBezTo>
                  <a:pt x="96" y="42"/>
                  <a:pt x="96" y="42"/>
                  <a:pt x="96" y="42"/>
                </a:cubicBezTo>
                <a:cubicBezTo>
                  <a:pt x="96" y="30"/>
                  <a:pt x="106" y="20"/>
                  <a:pt x="118" y="20"/>
                </a:cubicBezTo>
                <a:cubicBezTo>
                  <a:pt x="130" y="20"/>
                  <a:pt x="140" y="30"/>
                  <a:pt x="140" y="42"/>
                </a:cubicBezTo>
                <a:lnTo>
                  <a:pt x="140" y="60"/>
                </a:lnTo>
                <a:close/>
                <a:moveTo>
                  <a:pt x="76" y="60"/>
                </a:moveTo>
                <a:cubicBezTo>
                  <a:pt x="52" y="60"/>
                  <a:pt x="52" y="60"/>
                  <a:pt x="52" y="6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34"/>
                  <a:pt x="62" y="24"/>
                  <a:pt x="74" y="24"/>
                </a:cubicBezTo>
                <a:cubicBezTo>
                  <a:pt x="76" y="24"/>
                  <a:pt x="78" y="24"/>
                  <a:pt x="80" y="25"/>
                </a:cubicBezTo>
                <a:cubicBezTo>
                  <a:pt x="77" y="30"/>
                  <a:pt x="76" y="36"/>
                  <a:pt x="76" y="42"/>
                </a:cubicBezTo>
                <a:lnTo>
                  <a:pt x="76" y="60"/>
                </a:lnTo>
                <a:close/>
                <a:moveTo>
                  <a:pt x="76" y="86"/>
                </a:moveTo>
                <a:cubicBezTo>
                  <a:pt x="76" y="80"/>
                  <a:pt x="80" y="76"/>
                  <a:pt x="86" y="76"/>
                </a:cubicBezTo>
                <a:cubicBezTo>
                  <a:pt x="92" y="76"/>
                  <a:pt x="96" y="80"/>
                  <a:pt x="96" y="86"/>
                </a:cubicBezTo>
                <a:cubicBezTo>
                  <a:pt x="96" y="92"/>
                  <a:pt x="92" y="96"/>
                  <a:pt x="86" y="96"/>
                </a:cubicBezTo>
                <a:cubicBezTo>
                  <a:pt x="80" y="96"/>
                  <a:pt x="76" y="92"/>
                  <a:pt x="76" y="86"/>
                </a:cubicBezTo>
                <a:close/>
                <a:moveTo>
                  <a:pt x="140" y="86"/>
                </a:moveTo>
                <a:cubicBezTo>
                  <a:pt x="140" y="80"/>
                  <a:pt x="144" y="76"/>
                  <a:pt x="150" y="76"/>
                </a:cubicBezTo>
                <a:cubicBezTo>
                  <a:pt x="156" y="76"/>
                  <a:pt x="160" y="80"/>
                  <a:pt x="160" y="86"/>
                </a:cubicBezTo>
                <a:cubicBezTo>
                  <a:pt x="160" y="92"/>
                  <a:pt x="156" y="96"/>
                  <a:pt x="150" y="96"/>
                </a:cubicBezTo>
                <a:cubicBezTo>
                  <a:pt x="144" y="96"/>
                  <a:pt x="140" y="92"/>
                  <a:pt x="140" y="86"/>
                </a:cubicBezTo>
                <a:close/>
                <a:moveTo>
                  <a:pt x="36" y="88"/>
                </a:moveTo>
                <a:cubicBezTo>
                  <a:pt x="36" y="164"/>
                  <a:pt x="36" y="164"/>
                  <a:pt x="36" y="164"/>
                </a:cubicBezTo>
                <a:cubicBezTo>
                  <a:pt x="36" y="168"/>
                  <a:pt x="32" y="172"/>
                  <a:pt x="28" y="172"/>
                </a:cubicBezTo>
                <a:cubicBezTo>
                  <a:pt x="24" y="172"/>
                  <a:pt x="20" y="168"/>
                  <a:pt x="20" y="164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84"/>
                  <a:pt x="24" y="80"/>
                  <a:pt x="28" y="80"/>
                </a:cubicBezTo>
                <a:cubicBezTo>
                  <a:pt x="32" y="80"/>
                  <a:pt x="36" y="84"/>
                  <a:pt x="36" y="8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6" name="Freeform 68">
            <a:extLst>
              <a:ext uri="{FF2B5EF4-FFF2-40B4-BE49-F238E27FC236}">
                <a16:creationId xmlns:a16="http://schemas.microsoft.com/office/drawing/2014/main" id="{6AF9CBB4-419B-4DA5-8A34-207C0BEBB728}"/>
              </a:ext>
            </a:extLst>
          </p:cNvPr>
          <p:cNvSpPr>
            <a:spLocks noEditPoints="1"/>
          </p:cNvSpPr>
          <p:nvPr/>
        </p:nvSpPr>
        <p:spPr bwMode="auto">
          <a:xfrm>
            <a:off x="5595144" y="3988594"/>
            <a:ext cx="312738" cy="273050"/>
          </a:xfrm>
          <a:custGeom>
            <a:avLst/>
            <a:gdLst>
              <a:gd name="T0" fmla="*/ 100 w 192"/>
              <a:gd name="T1" fmla="*/ 138 h 168"/>
              <a:gd name="T2" fmla="*/ 98 w 192"/>
              <a:gd name="T3" fmla="*/ 128 h 168"/>
              <a:gd name="T4" fmla="*/ 122 w 192"/>
              <a:gd name="T5" fmla="*/ 128 h 168"/>
              <a:gd name="T6" fmla="*/ 120 w 192"/>
              <a:gd name="T7" fmla="*/ 138 h 168"/>
              <a:gd name="T8" fmla="*/ 150 w 192"/>
              <a:gd name="T9" fmla="*/ 168 h 168"/>
              <a:gd name="T10" fmla="*/ 180 w 192"/>
              <a:gd name="T11" fmla="*/ 138 h 168"/>
              <a:gd name="T12" fmla="*/ 150 w 192"/>
              <a:gd name="T13" fmla="*/ 108 h 168"/>
              <a:gd name="T14" fmla="*/ 84 w 192"/>
              <a:gd name="T15" fmla="*/ 108 h 168"/>
              <a:gd name="T16" fmla="*/ 76 w 192"/>
              <a:gd name="T17" fmla="*/ 100 h 168"/>
              <a:gd name="T18" fmla="*/ 84 w 192"/>
              <a:gd name="T19" fmla="*/ 92 h 168"/>
              <a:gd name="T20" fmla="*/ 153 w 192"/>
              <a:gd name="T21" fmla="*/ 92 h 168"/>
              <a:gd name="T22" fmla="*/ 169 w 192"/>
              <a:gd name="T23" fmla="*/ 82 h 168"/>
              <a:gd name="T24" fmla="*/ 191 w 192"/>
              <a:gd name="T25" fmla="*/ 32 h 168"/>
              <a:gd name="T26" fmla="*/ 192 w 192"/>
              <a:gd name="T27" fmla="*/ 28 h 168"/>
              <a:gd name="T28" fmla="*/ 184 w 192"/>
              <a:gd name="T29" fmla="*/ 20 h 168"/>
              <a:gd name="T30" fmla="*/ 59 w 192"/>
              <a:gd name="T31" fmla="*/ 20 h 168"/>
              <a:gd name="T32" fmla="*/ 56 w 192"/>
              <a:gd name="T33" fmla="*/ 10 h 168"/>
              <a:gd name="T34" fmla="*/ 44 w 192"/>
              <a:gd name="T35" fmla="*/ 0 h 168"/>
              <a:gd name="T36" fmla="*/ 10 w 192"/>
              <a:gd name="T37" fmla="*/ 0 h 168"/>
              <a:gd name="T38" fmla="*/ 0 w 192"/>
              <a:gd name="T39" fmla="*/ 10 h 168"/>
              <a:gd name="T40" fmla="*/ 10 w 192"/>
              <a:gd name="T41" fmla="*/ 20 h 168"/>
              <a:gd name="T42" fmla="*/ 31 w 192"/>
              <a:gd name="T43" fmla="*/ 20 h 168"/>
              <a:gd name="T44" fmla="*/ 39 w 192"/>
              <a:gd name="T45" fmla="*/ 25 h 168"/>
              <a:gd name="T46" fmla="*/ 55 w 192"/>
              <a:gd name="T47" fmla="*/ 112 h 168"/>
              <a:gd name="T48" fmla="*/ 40 w 192"/>
              <a:gd name="T49" fmla="*/ 138 h 168"/>
              <a:gd name="T50" fmla="*/ 70 w 192"/>
              <a:gd name="T51" fmla="*/ 168 h 168"/>
              <a:gd name="T52" fmla="*/ 100 w 192"/>
              <a:gd name="T53" fmla="*/ 138 h 168"/>
              <a:gd name="T54" fmla="*/ 80 w 192"/>
              <a:gd name="T55" fmla="*/ 138 h 168"/>
              <a:gd name="T56" fmla="*/ 70 w 192"/>
              <a:gd name="T57" fmla="*/ 148 h 168"/>
              <a:gd name="T58" fmla="*/ 60 w 192"/>
              <a:gd name="T59" fmla="*/ 138 h 168"/>
              <a:gd name="T60" fmla="*/ 70 w 192"/>
              <a:gd name="T61" fmla="*/ 128 h 168"/>
              <a:gd name="T62" fmla="*/ 80 w 192"/>
              <a:gd name="T63" fmla="*/ 138 h 168"/>
              <a:gd name="T64" fmla="*/ 160 w 192"/>
              <a:gd name="T65" fmla="*/ 138 h 168"/>
              <a:gd name="T66" fmla="*/ 150 w 192"/>
              <a:gd name="T67" fmla="*/ 148 h 168"/>
              <a:gd name="T68" fmla="*/ 140 w 192"/>
              <a:gd name="T69" fmla="*/ 138 h 168"/>
              <a:gd name="T70" fmla="*/ 150 w 192"/>
              <a:gd name="T71" fmla="*/ 128 h 168"/>
              <a:gd name="T72" fmla="*/ 160 w 192"/>
              <a:gd name="T73" fmla="*/ 13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68">
                <a:moveTo>
                  <a:pt x="100" y="138"/>
                </a:moveTo>
                <a:cubicBezTo>
                  <a:pt x="100" y="134"/>
                  <a:pt x="99" y="131"/>
                  <a:pt x="98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1" y="131"/>
                  <a:pt x="120" y="134"/>
                  <a:pt x="120" y="138"/>
                </a:cubicBezTo>
                <a:cubicBezTo>
                  <a:pt x="120" y="155"/>
                  <a:pt x="133" y="168"/>
                  <a:pt x="150" y="168"/>
                </a:cubicBezTo>
                <a:cubicBezTo>
                  <a:pt x="167" y="168"/>
                  <a:pt x="180" y="155"/>
                  <a:pt x="180" y="138"/>
                </a:cubicBezTo>
                <a:cubicBezTo>
                  <a:pt x="180" y="121"/>
                  <a:pt x="167" y="108"/>
                  <a:pt x="150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0" y="108"/>
                  <a:pt x="76" y="104"/>
                  <a:pt x="76" y="100"/>
                </a:cubicBezTo>
                <a:cubicBezTo>
                  <a:pt x="76" y="96"/>
                  <a:pt x="80" y="92"/>
                  <a:pt x="84" y="92"/>
                </a:cubicBezTo>
                <a:cubicBezTo>
                  <a:pt x="153" y="92"/>
                  <a:pt x="153" y="92"/>
                  <a:pt x="153" y="92"/>
                </a:cubicBezTo>
                <a:cubicBezTo>
                  <a:pt x="160" y="92"/>
                  <a:pt x="166" y="88"/>
                  <a:pt x="169" y="82"/>
                </a:cubicBezTo>
                <a:cubicBezTo>
                  <a:pt x="170" y="79"/>
                  <a:pt x="191" y="32"/>
                  <a:pt x="191" y="32"/>
                </a:cubicBezTo>
                <a:cubicBezTo>
                  <a:pt x="191" y="31"/>
                  <a:pt x="192" y="29"/>
                  <a:pt x="192" y="28"/>
                </a:cubicBezTo>
                <a:cubicBezTo>
                  <a:pt x="192" y="24"/>
                  <a:pt x="188" y="20"/>
                  <a:pt x="184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56" y="10"/>
                  <a:pt x="56" y="10"/>
                  <a:pt x="56" y="10"/>
                </a:cubicBezTo>
                <a:cubicBezTo>
                  <a:pt x="54" y="4"/>
                  <a:pt x="50" y="0"/>
                  <a:pt x="4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6"/>
                  <a:pt x="4" y="20"/>
                  <a:pt x="10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5" y="20"/>
                  <a:pt x="38" y="22"/>
                  <a:pt x="39" y="25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46" y="117"/>
                  <a:pt x="40" y="127"/>
                  <a:pt x="40" y="138"/>
                </a:cubicBezTo>
                <a:cubicBezTo>
                  <a:pt x="40" y="155"/>
                  <a:pt x="53" y="168"/>
                  <a:pt x="70" y="168"/>
                </a:cubicBezTo>
                <a:cubicBezTo>
                  <a:pt x="87" y="168"/>
                  <a:pt x="100" y="155"/>
                  <a:pt x="100" y="138"/>
                </a:cubicBezTo>
                <a:close/>
                <a:moveTo>
                  <a:pt x="80" y="138"/>
                </a:moveTo>
                <a:cubicBezTo>
                  <a:pt x="80" y="144"/>
                  <a:pt x="76" y="148"/>
                  <a:pt x="70" y="148"/>
                </a:cubicBezTo>
                <a:cubicBezTo>
                  <a:pt x="64" y="148"/>
                  <a:pt x="60" y="144"/>
                  <a:pt x="60" y="138"/>
                </a:cubicBezTo>
                <a:cubicBezTo>
                  <a:pt x="60" y="132"/>
                  <a:pt x="64" y="128"/>
                  <a:pt x="70" y="128"/>
                </a:cubicBezTo>
                <a:cubicBezTo>
                  <a:pt x="76" y="128"/>
                  <a:pt x="80" y="132"/>
                  <a:pt x="80" y="138"/>
                </a:cubicBezTo>
                <a:close/>
                <a:moveTo>
                  <a:pt x="160" y="138"/>
                </a:moveTo>
                <a:cubicBezTo>
                  <a:pt x="160" y="144"/>
                  <a:pt x="156" y="148"/>
                  <a:pt x="150" y="148"/>
                </a:cubicBezTo>
                <a:cubicBezTo>
                  <a:pt x="144" y="148"/>
                  <a:pt x="140" y="144"/>
                  <a:pt x="140" y="138"/>
                </a:cubicBezTo>
                <a:cubicBezTo>
                  <a:pt x="140" y="132"/>
                  <a:pt x="144" y="128"/>
                  <a:pt x="150" y="128"/>
                </a:cubicBezTo>
                <a:cubicBezTo>
                  <a:pt x="156" y="128"/>
                  <a:pt x="160" y="132"/>
                  <a:pt x="160" y="13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7" name="Freeform 69">
            <a:extLst>
              <a:ext uri="{FF2B5EF4-FFF2-40B4-BE49-F238E27FC236}">
                <a16:creationId xmlns:a16="http://schemas.microsoft.com/office/drawing/2014/main" id="{C07E0734-E048-4B25-824D-3F7B85319CB9}"/>
              </a:ext>
            </a:extLst>
          </p:cNvPr>
          <p:cNvSpPr>
            <a:spLocks noEditPoints="1"/>
          </p:cNvSpPr>
          <p:nvPr/>
        </p:nvSpPr>
        <p:spPr bwMode="auto">
          <a:xfrm>
            <a:off x="4912519" y="3969544"/>
            <a:ext cx="273050" cy="311150"/>
          </a:xfrm>
          <a:custGeom>
            <a:avLst/>
            <a:gdLst>
              <a:gd name="T0" fmla="*/ 158 w 168"/>
              <a:gd name="T1" fmla="*/ 40 h 192"/>
              <a:gd name="T2" fmla="*/ 132 w 168"/>
              <a:gd name="T3" fmla="*/ 40 h 192"/>
              <a:gd name="T4" fmla="*/ 132 w 168"/>
              <a:gd name="T5" fmla="*/ 16 h 192"/>
              <a:gd name="T6" fmla="*/ 116 w 168"/>
              <a:gd name="T7" fmla="*/ 0 h 192"/>
              <a:gd name="T8" fmla="*/ 52 w 168"/>
              <a:gd name="T9" fmla="*/ 0 h 192"/>
              <a:gd name="T10" fmla="*/ 36 w 168"/>
              <a:gd name="T11" fmla="*/ 16 h 192"/>
              <a:gd name="T12" fmla="*/ 36 w 168"/>
              <a:gd name="T13" fmla="*/ 40 h 192"/>
              <a:gd name="T14" fmla="*/ 10 w 168"/>
              <a:gd name="T15" fmla="*/ 40 h 192"/>
              <a:gd name="T16" fmla="*/ 0 w 168"/>
              <a:gd name="T17" fmla="*/ 50 h 192"/>
              <a:gd name="T18" fmla="*/ 10 w 168"/>
              <a:gd name="T19" fmla="*/ 60 h 192"/>
              <a:gd name="T20" fmla="*/ 16 w 168"/>
              <a:gd name="T21" fmla="*/ 60 h 192"/>
              <a:gd name="T22" fmla="*/ 16 w 168"/>
              <a:gd name="T23" fmla="*/ 176 h 192"/>
              <a:gd name="T24" fmla="*/ 32 w 168"/>
              <a:gd name="T25" fmla="*/ 192 h 192"/>
              <a:gd name="T26" fmla="*/ 136 w 168"/>
              <a:gd name="T27" fmla="*/ 192 h 192"/>
              <a:gd name="T28" fmla="*/ 152 w 168"/>
              <a:gd name="T29" fmla="*/ 176 h 192"/>
              <a:gd name="T30" fmla="*/ 152 w 168"/>
              <a:gd name="T31" fmla="*/ 60 h 192"/>
              <a:gd name="T32" fmla="*/ 158 w 168"/>
              <a:gd name="T33" fmla="*/ 60 h 192"/>
              <a:gd name="T34" fmla="*/ 168 w 168"/>
              <a:gd name="T35" fmla="*/ 50 h 192"/>
              <a:gd name="T36" fmla="*/ 158 w 168"/>
              <a:gd name="T37" fmla="*/ 40 h 192"/>
              <a:gd name="T38" fmla="*/ 112 w 168"/>
              <a:gd name="T39" fmla="*/ 40 h 192"/>
              <a:gd name="T40" fmla="*/ 56 w 168"/>
              <a:gd name="T41" fmla="*/ 40 h 192"/>
              <a:gd name="T42" fmla="*/ 56 w 168"/>
              <a:gd name="T43" fmla="*/ 29 h 192"/>
              <a:gd name="T44" fmla="*/ 65 w 168"/>
              <a:gd name="T45" fmla="*/ 20 h 192"/>
              <a:gd name="T46" fmla="*/ 103 w 168"/>
              <a:gd name="T47" fmla="*/ 20 h 192"/>
              <a:gd name="T48" fmla="*/ 112 w 168"/>
              <a:gd name="T49" fmla="*/ 29 h 192"/>
              <a:gd name="T50" fmla="*/ 112 w 168"/>
              <a:gd name="T51" fmla="*/ 40 h 192"/>
              <a:gd name="T52" fmla="*/ 56 w 168"/>
              <a:gd name="T53" fmla="*/ 68 h 192"/>
              <a:gd name="T54" fmla="*/ 56 w 168"/>
              <a:gd name="T55" fmla="*/ 164 h 192"/>
              <a:gd name="T56" fmla="*/ 48 w 168"/>
              <a:gd name="T57" fmla="*/ 172 h 192"/>
              <a:gd name="T58" fmla="*/ 40 w 168"/>
              <a:gd name="T59" fmla="*/ 164 h 192"/>
              <a:gd name="T60" fmla="*/ 40 w 168"/>
              <a:gd name="T61" fmla="*/ 68 h 192"/>
              <a:gd name="T62" fmla="*/ 48 w 168"/>
              <a:gd name="T63" fmla="*/ 60 h 192"/>
              <a:gd name="T64" fmla="*/ 56 w 168"/>
              <a:gd name="T65" fmla="*/ 68 h 192"/>
              <a:gd name="T66" fmla="*/ 92 w 168"/>
              <a:gd name="T67" fmla="*/ 68 h 192"/>
              <a:gd name="T68" fmla="*/ 92 w 168"/>
              <a:gd name="T69" fmla="*/ 164 h 192"/>
              <a:gd name="T70" fmla="*/ 84 w 168"/>
              <a:gd name="T71" fmla="*/ 172 h 192"/>
              <a:gd name="T72" fmla="*/ 76 w 168"/>
              <a:gd name="T73" fmla="*/ 164 h 192"/>
              <a:gd name="T74" fmla="*/ 76 w 168"/>
              <a:gd name="T75" fmla="*/ 68 h 192"/>
              <a:gd name="T76" fmla="*/ 84 w 168"/>
              <a:gd name="T77" fmla="*/ 60 h 192"/>
              <a:gd name="T78" fmla="*/ 92 w 168"/>
              <a:gd name="T79" fmla="*/ 68 h 192"/>
              <a:gd name="T80" fmla="*/ 128 w 168"/>
              <a:gd name="T81" fmla="*/ 68 h 192"/>
              <a:gd name="T82" fmla="*/ 128 w 168"/>
              <a:gd name="T83" fmla="*/ 164 h 192"/>
              <a:gd name="T84" fmla="*/ 120 w 168"/>
              <a:gd name="T85" fmla="*/ 172 h 192"/>
              <a:gd name="T86" fmla="*/ 112 w 168"/>
              <a:gd name="T87" fmla="*/ 164 h 192"/>
              <a:gd name="T88" fmla="*/ 112 w 168"/>
              <a:gd name="T89" fmla="*/ 68 h 192"/>
              <a:gd name="T90" fmla="*/ 120 w 168"/>
              <a:gd name="T91" fmla="*/ 60 h 192"/>
              <a:gd name="T92" fmla="*/ 128 w 168"/>
              <a:gd name="T93" fmla="*/ 6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8" h="192">
                <a:moveTo>
                  <a:pt x="158" y="40"/>
                </a:moveTo>
                <a:cubicBezTo>
                  <a:pt x="132" y="40"/>
                  <a:pt x="132" y="40"/>
                  <a:pt x="132" y="40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2" y="7"/>
                  <a:pt x="125" y="0"/>
                  <a:pt x="11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3" y="0"/>
                  <a:pt x="36" y="7"/>
                  <a:pt x="36" y="16"/>
                </a:cubicBezTo>
                <a:cubicBezTo>
                  <a:pt x="36" y="40"/>
                  <a:pt x="36" y="40"/>
                  <a:pt x="36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4" y="40"/>
                  <a:pt x="0" y="44"/>
                  <a:pt x="0" y="50"/>
                </a:cubicBezTo>
                <a:cubicBezTo>
                  <a:pt x="0" y="56"/>
                  <a:pt x="4" y="60"/>
                  <a:pt x="10" y="60"/>
                </a:cubicBezTo>
                <a:cubicBezTo>
                  <a:pt x="16" y="60"/>
                  <a:pt x="16" y="60"/>
                  <a:pt x="16" y="60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85"/>
                  <a:pt x="23" y="192"/>
                  <a:pt x="32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45" y="192"/>
                  <a:pt x="152" y="185"/>
                  <a:pt x="152" y="176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64" y="60"/>
                  <a:pt x="168" y="56"/>
                  <a:pt x="168" y="50"/>
                </a:cubicBezTo>
                <a:cubicBezTo>
                  <a:pt x="168" y="44"/>
                  <a:pt x="164" y="40"/>
                  <a:pt x="158" y="40"/>
                </a:cubicBezTo>
                <a:close/>
                <a:moveTo>
                  <a:pt x="112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4"/>
                  <a:pt x="60" y="20"/>
                  <a:pt x="65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0"/>
                  <a:pt x="112" y="24"/>
                  <a:pt x="112" y="29"/>
                </a:cubicBezTo>
                <a:lnTo>
                  <a:pt x="112" y="40"/>
                </a:lnTo>
                <a:close/>
                <a:moveTo>
                  <a:pt x="56" y="68"/>
                </a:moveTo>
                <a:cubicBezTo>
                  <a:pt x="56" y="164"/>
                  <a:pt x="56" y="164"/>
                  <a:pt x="56" y="164"/>
                </a:cubicBezTo>
                <a:cubicBezTo>
                  <a:pt x="56" y="168"/>
                  <a:pt x="52" y="172"/>
                  <a:pt x="48" y="172"/>
                </a:cubicBezTo>
                <a:cubicBezTo>
                  <a:pt x="44" y="172"/>
                  <a:pt x="40" y="168"/>
                  <a:pt x="40" y="164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64"/>
                  <a:pt x="44" y="60"/>
                  <a:pt x="48" y="60"/>
                </a:cubicBezTo>
                <a:cubicBezTo>
                  <a:pt x="52" y="60"/>
                  <a:pt x="56" y="64"/>
                  <a:pt x="56" y="68"/>
                </a:cubicBezTo>
                <a:close/>
                <a:moveTo>
                  <a:pt x="92" y="68"/>
                </a:moveTo>
                <a:cubicBezTo>
                  <a:pt x="92" y="164"/>
                  <a:pt x="92" y="164"/>
                  <a:pt x="92" y="164"/>
                </a:cubicBezTo>
                <a:cubicBezTo>
                  <a:pt x="92" y="168"/>
                  <a:pt x="88" y="172"/>
                  <a:pt x="84" y="172"/>
                </a:cubicBezTo>
                <a:cubicBezTo>
                  <a:pt x="80" y="172"/>
                  <a:pt x="76" y="168"/>
                  <a:pt x="76" y="16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4"/>
                  <a:pt x="80" y="60"/>
                  <a:pt x="84" y="60"/>
                </a:cubicBezTo>
                <a:cubicBezTo>
                  <a:pt x="88" y="60"/>
                  <a:pt x="92" y="64"/>
                  <a:pt x="92" y="68"/>
                </a:cubicBezTo>
                <a:close/>
                <a:moveTo>
                  <a:pt x="128" y="68"/>
                </a:moveTo>
                <a:cubicBezTo>
                  <a:pt x="128" y="164"/>
                  <a:pt x="128" y="164"/>
                  <a:pt x="128" y="164"/>
                </a:cubicBezTo>
                <a:cubicBezTo>
                  <a:pt x="128" y="168"/>
                  <a:pt x="124" y="172"/>
                  <a:pt x="120" y="172"/>
                </a:cubicBezTo>
                <a:cubicBezTo>
                  <a:pt x="116" y="172"/>
                  <a:pt x="112" y="168"/>
                  <a:pt x="112" y="164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64"/>
                  <a:pt x="116" y="60"/>
                  <a:pt x="120" y="60"/>
                </a:cubicBezTo>
                <a:cubicBezTo>
                  <a:pt x="124" y="60"/>
                  <a:pt x="128" y="64"/>
                  <a:pt x="128" y="6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8" name="Freeform 70">
            <a:extLst>
              <a:ext uri="{FF2B5EF4-FFF2-40B4-BE49-F238E27FC236}">
                <a16:creationId xmlns:a16="http://schemas.microsoft.com/office/drawing/2014/main" id="{5172A6BE-1C72-45B3-917D-9D6CF3DA296C}"/>
              </a:ext>
            </a:extLst>
          </p:cNvPr>
          <p:cNvSpPr>
            <a:spLocks noEditPoints="1"/>
          </p:cNvSpPr>
          <p:nvPr/>
        </p:nvSpPr>
        <p:spPr bwMode="auto">
          <a:xfrm>
            <a:off x="4215607" y="3969544"/>
            <a:ext cx="254000" cy="311150"/>
          </a:xfrm>
          <a:custGeom>
            <a:avLst/>
            <a:gdLst>
              <a:gd name="T0" fmla="*/ 151 w 156"/>
              <a:gd name="T1" fmla="*/ 138 h 192"/>
              <a:gd name="T2" fmla="*/ 135 w 156"/>
              <a:gd name="T3" fmla="*/ 123 h 192"/>
              <a:gd name="T4" fmla="*/ 78 w 156"/>
              <a:gd name="T5" fmla="*/ 160 h 192"/>
              <a:gd name="T6" fmla="*/ 21 w 156"/>
              <a:gd name="T7" fmla="*/ 123 h 192"/>
              <a:gd name="T8" fmla="*/ 5 w 156"/>
              <a:gd name="T9" fmla="*/ 138 h 192"/>
              <a:gd name="T10" fmla="*/ 0 w 156"/>
              <a:gd name="T11" fmla="*/ 156 h 192"/>
              <a:gd name="T12" fmla="*/ 0 w 156"/>
              <a:gd name="T13" fmla="*/ 176 h 192"/>
              <a:gd name="T14" fmla="*/ 16 w 156"/>
              <a:gd name="T15" fmla="*/ 192 h 192"/>
              <a:gd name="T16" fmla="*/ 140 w 156"/>
              <a:gd name="T17" fmla="*/ 192 h 192"/>
              <a:gd name="T18" fmla="*/ 156 w 156"/>
              <a:gd name="T19" fmla="*/ 176 h 192"/>
              <a:gd name="T20" fmla="*/ 156 w 156"/>
              <a:gd name="T21" fmla="*/ 156 h 192"/>
              <a:gd name="T22" fmla="*/ 151 w 156"/>
              <a:gd name="T23" fmla="*/ 138 h 192"/>
              <a:gd name="T24" fmla="*/ 56 w 156"/>
              <a:gd name="T25" fmla="*/ 113 h 192"/>
              <a:gd name="T26" fmla="*/ 47 w 156"/>
              <a:gd name="T27" fmla="*/ 114 h 192"/>
              <a:gd name="T28" fmla="*/ 41 w 156"/>
              <a:gd name="T29" fmla="*/ 122 h 192"/>
              <a:gd name="T30" fmla="*/ 42 w 156"/>
              <a:gd name="T31" fmla="*/ 126 h 192"/>
              <a:gd name="T32" fmla="*/ 78 w 156"/>
              <a:gd name="T33" fmla="*/ 144 h 192"/>
              <a:gd name="T34" fmla="*/ 114 w 156"/>
              <a:gd name="T35" fmla="*/ 127 h 192"/>
              <a:gd name="T36" fmla="*/ 115 w 156"/>
              <a:gd name="T37" fmla="*/ 122 h 192"/>
              <a:gd name="T38" fmla="*/ 109 w 156"/>
              <a:gd name="T39" fmla="*/ 114 h 192"/>
              <a:gd name="T40" fmla="*/ 99 w 156"/>
              <a:gd name="T41" fmla="*/ 113 h 192"/>
              <a:gd name="T42" fmla="*/ 91 w 156"/>
              <a:gd name="T43" fmla="*/ 104 h 192"/>
              <a:gd name="T44" fmla="*/ 99 w 156"/>
              <a:gd name="T45" fmla="*/ 96 h 192"/>
              <a:gd name="T46" fmla="*/ 100 w 156"/>
              <a:gd name="T47" fmla="*/ 96 h 192"/>
              <a:gd name="T48" fmla="*/ 146 w 156"/>
              <a:gd name="T49" fmla="*/ 81 h 192"/>
              <a:gd name="T50" fmla="*/ 148 w 156"/>
              <a:gd name="T51" fmla="*/ 76 h 192"/>
              <a:gd name="T52" fmla="*/ 141 w 156"/>
              <a:gd name="T53" fmla="*/ 68 h 192"/>
              <a:gd name="T54" fmla="*/ 120 w 156"/>
              <a:gd name="T55" fmla="*/ 44 h 192"/>
              <a:gd name="T56" fmla="*/ 120 w 156"/>
              <a:gd name="T57" fmla="*/ 42 h 192"/>
              <a:gd name="T58" fmla="*/ 78 w 156"/>
              <a:gd name="T59" fmla="*/ 0 h 192"/>
              <a:gd name="T60" fmla="*/ 36 w 156"/>
              <a:gd name="T61" fmla="*/ 42 h 192"/>
              <a:gd name="T62" fmla="*/ 36 w 156"/>
              <a:gd name="T63" fmla="*/ 44 h 192"/>
              <a:gd name="T64" fmla="*/ 15 w 156"/>
              <a:gd name="T65" fmla="*/ 68 h 192"/>
              <a:gd name="T66" fmla="*/ 8 w 156"/>
              <a:gd name="T67" fmla="*/ 76 h 192"/>
              <a:gd name="T68" fmla="*/ 10 w 156"/>
              <a:gd name="T69" fmla="*/ 81 h 192"/>
              <a:gd name="T70" fmla="*/ 56 w 156"/>
              <a:gd name="T71" fmla="*/ 96 h 192"/>
              <a:gd name="T72" fmla="*/ 58 w 156"/>
              <a:gd name="T73" fmla="*/ 96 h 192"/>
              <a:gd name="T74" fmla="*/ 65 w 156"/>
              <a:gd name="T75" fmla="*/ 104 h 192"/>
              <a:gd name="T76" fmla="*/ 56 w 156"/>
              <a:gd name="T77" fmla="*/ 11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6" h="192">
                <a:moveTo>
                  <a:pt x="151" y="138"/>
                </a:moveTo>
                <a:cubicBezTo>
                  <a:pt x="146" y="132"/>
                  <a:pt x="141" y="127"/>
                  <a:pt x="135" y="123"/>
                </a:cubicBezTo>
                <a:cubicBezTo>
                  <a:pt x="125" y="145"/>
                  <a:pt x="103" y="160"/>
                  <a:pt x="78" y="160"/>
                </a:cubicBezTo>
                <a:cubicBezTo>
                  <a:pt x="53" y="160"/>
                  <a:pt x="31" y="145"/>
                  <a:pt x="21" y="123"/>
                </a:cubicBezTo>
                <a:cubicBezTo>
                  <a:pt x="15" y="127"/>
                  <a:pt x="10" y="132"/>
                  <a:pt x="5" y="138"/>
                </a:cubicBezTo>
                <a:cubicBezTo>
                  <a:pt x="2" y="143"/>
                  <a:pt x="0" y="151"/>
                  <a:pt x="0" y="156"/>
                </a:cubicBezTo>
                <a:cubicBezTo>
                  <a:pt x="0" y="157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40" y="192"/>
                  <a:pt x="140" y="192"/>
                  <a:pt x="140" y="192"/>
                </a:cubicBezTo>
                <a:cubicBezTo>
                  <a:pt x="149" y="192"/>
                  <a:pt x="156" y="185"/>
                  <a:pt x="156" y="176"/>
                </a:cubicBezTo>
                <a:cubicBezTo>
                  <a:pt x="156" y="176"/>
                  <a:pt x="156" y="157"/>
                  <a:pt x="156" y="156"/>
                </a:cubicBezTo>
                <a:cubicBezTo>
                  <a:pt x="156" y="151"/>
                  <a:pt x="154" y="143"/>
                  <a:pt x="151" y="138"/>
                </a:cubicBezTo>
                <a:close/>
                <a:moveTo>
                  <a:pt x="56" y="113"/>
                </a:moveTo>
                <a:cubicBezTo>
                  <a:pt x="53" y="113"/>
                  <a:pt x="50" y="114"/>
                  <a:pt x="47" y="114"/>
                </a:cubicBezTo>
                <a:cubicBezTo>
                  <a:pt x="43" y="115"/>
                  <a:pt x="41" y="118"/>
                  <a:pt x="41" y="122"/>
                </a:cubicBezTo>
                <a:cubicBezTo>
                  <a:pt x="41" y="124"/>
                  <a:pt x="41" y="125"/>
                  <a:pt x="42" y="126"/>
                </a:cubicBezTo>
                <a:cubicBezTo>
                  <a:pt x="50" y="137"/>
                  <a:pt x="63" y="144"/>
                  <a:pt x="78" y="144"/>
                </a:cubicBezTo>
                <a:cubicBezTo>
                  <a:pt x="92" y="144"/>
                  <a:pt x="105" y="137"/>
                  <a:pt x="114" y="127"/>
                </a:cubicBezTo>
                <a:cubicBezTo>
                  <a:pt x="115" y="126"/>
                  <a:pt x="115" y="124"/>
                  <a:pt x="115" y="122"/>
                </a:cubicBezTo>
                <a:cubicBezTo>
                  <a:pt x="115" y="118"/>
                  <a:pt x="113" y="115"/>
                  <a:pt x="109" y="114"/>
                </a:cubicBezTo>
                <a:cubicBezTo>
                  <a:pt x="106" y="114"/>
                  <a:pt x="102" y="113"/>
                  <a:pt x="99" y="113"/>
                </a:cubicBezTo>
                <a:cubicBezTo>
                  <a:pt x="94" y="112"/>
                  <a:pt x="91" y="109"/>
                  <a:pt x="91" y="104"/>
                </a:cubicBezTo>
                <a:cubicBezTo>
                  <a:pt x="91" y="100"/>
                  <a:pt x="94" y="96"/>
                  <a:pt x="99" y="96"/>
                </a:cubicBezTo>
                <a:cubicBezTo>
                  <a:pt x="99" y="96"/>
                  <a:pt x="100" y="96"/>
                  <a:pt x="100" y="96"/>
                </a:cubicBezTo>
                <a:cubicBezTo>
                  <a:pt x="122" y="94"/>
                  <a:pt x="136" y="90"/>
                  <a:pt x="146" y="81"/>
                </a:cubicBezTo>
                <a:cubicBezTo>
                  <a:pt x="147" y="80"/>
                  <a:pt x="148" y="78"/>
                  <a:pt x="148" y="76"/>
                </a:cubicBezTo>
                <a:cubicBezTo>
                  <a:pt x="148" y="72"/>
                  <a:pt x="145" y="68"/>
                  <a:pt x="141" y="68"/>
                </a:cubicBezTo>
                <a:cubicBezTo>
                  <a:pt x="129" y="66"/>
                  <a:pt x="120" y="56"/>
                  <a:pt x="120" y="44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20" y="19"/>
                  <a:pt x="101" y="0"/>
                  <a:pt x="78" y="0"/>
                </a:cubicBezTo>
                <a:cubicBezTo>
                  <a:pt x="55" y="0"/>
                  <a:pt x="36" y="19"/>
                  <a:pt x="36" y="42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56"/>
                  <a:pt x="27" y="66"/>
                  <a:pt x="15" y="68"/>
                </a:cubicBezTo>
                <a:cubicBezTo>
                  <a:pt x="11" y="68"/>
                  <a:pt x="8" y="72"/>
                  <a:pt x="8" y="76"/>
                </a:cubicBezTo>
                <a:cubicBezTo>
                  <a:pt x="8" y="78"/>
                  <a:pt x="9" y="80"/>
                  <a:pt x="10" y="81"/>
                </a:cubicBezTo>
                <a:cubicBezTo>
                  <a:pt x="20" y="90"/>
                  <a:pt x="34" y="94"/>
                  <a:pt x="56" y="96"/>
                </a:cubicBezTo>
                <a:cubicBezTo>
                  <a:pt x="57" y="96"/>
                  <a:pt x="57" y="96"/>
                  <a:pt x="58" y="96"/>
                </a:cubicBezTo>
                <a:cubicBezTo>
                  <a:pt x="62" y="96"/>
                  <a:pt x="65" y="100"/>
                  <a:pt x="65" y="104"/>
                </a:cubicBezTo>
                <a:cubicBezTo>
                  <a:pt x="65" y="109"/>
                  <a:pt x="61" y="112"/>
                  <a:pt x="56" y="113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9" name="Freeform 71">
            <a:extLst>
              <a:ext uri="{FF2B5EF4-FFF2-40B4-BE49-F238E27FC236}">
                <a16:creationId xmlns:a16="http://schemas.microsoft.com/office/drawing/2014/main" id="{9ACD4678-B6F8-4DC2-9D60-AF44E3F18D14}"/>
              </a:ext>
            </a:extLst>
          </p:cNvPr>
          <p:cNvSpPr>
            <a:spLocks noEditPoints="1"/>
          </p:cNvSpPr>
          <p:nvPr/>
        </p:nvSpPr>
        <p:spPr bwMode="auto">
          <a:xfrm>
            <a:off x="3512344" y="3969544"/>
            <a:ext cx="254000" cy="311150"/>
          </a:xfrm>
          <a:custGeom>
            <a:avLst/>
            <a:gdLst>
              <a:gd name="T0" fmla="*/ 151 w 156"/>
              <a:gd name="T1" fmla="*/ 138 h 192"/>
              <a:gd name="T2" fmla="*/ 118 w 156"/>
              <a:gd name="T3" fmla="*/ 116 h 192"/>
              <a:gd name="T4" fmla="*/ 104 w 156"/>
              <a:gd name="T5" fmla="*/ 164 h 192"/>
              <a:gd name="T6" fmla="*/ 96 w 156"/>
              <a:gd name="T7" fmla="*/ 172 h 192"/>
              <a:gd name="T8" fmla="*/ 88 w 156"/>
              <a:gd name="T9" fmla="*/ 164 h 192"/>
              <a:gd name="T10" fmla="*/ 88 w 156"/>
              <a:gd name="T11" fmla="*/ 126 h 192"/>
              <a:gd name="T12" fmla="*/ 78 w 156"/>
              <a:gd name="T13" fmla="*/ 116 h 192"/>
              <a:gd name="T14" fmla="*/ 68 w 156"/>
              <a:gd name="T15" fmla="*/ 126 h 192"/>
              <a:gd name="T16" fmla="*/ 68 w 156"/>
              <a:gd name="T17" fmla="*/ 164 h 192"/>
              <a:gd name="T18" fmla="*/ 60 w 156"/>
              <a:gd name="T19" fmla="*/ 172 h 192"/>
              <a:gd name="T20" fmla="*/ 52 w 156"/>
              <a:gd name="T21" fmla="*/ 164 h 192"/>
              <a:gd name="T22" fmla="*/ 38 w 156"/>
              <a:gd name="T23" fmla="*/ 116 h 192"/>
              <a:gd name="T24" fmla="*/ 5 w 156"/>
              <a:gd name="T25" fmla="*/ 138 h 192"/>
              <a:gd name="T26" fmla="*/ 0 w 156"/>
              <a:gd name="T27" fmla="*/ 156 h 192"/>
              <a:gd name="T28" fmla="*/ 0 w 156"/>
              <a:gd name="T29" fmla="*/ 160 h 192"/>
              <a:gd name="T30" fmla="*/ 0 w 156"/>
              <a:gd name="T31" fmla="*/ 168 h 192"/>
              <a:gd name="T32" fmla="*/ 0 w 156"/>
              <a:gd name="T33" fmla="*/ 176 h 192"/>
              <a:gd name="T34" fmla="*/ 16 w 156"/>
              <a:gd name="T35" fmla="*/ 192 h 192"/>
              <a:gd name="T36" fmla="*/ 140 w 156"/>
              <a:gd name="T37" fmla="*/ 192 h 192"/>
              <a:gd name="T38" fmla="*/ 156 w 156"/>
              <a:gd name="T39" fmla="*/ 176 h 192"/>
              <a:gd name="T40" fmla="*/ 156 w 156"/>
              <a:gd name="T41" fmla="*/ 168 h 192"/>
              <a:gd name="T42" fmla="*/ 156 w 156"/>
              <a:gd name="T43" fmla="*/ 160 h 192"/>
              <a:gd name="T44" fmla="*/ 156 w 156"/>
              <a:gd name="T45" fmla="*/ 156 h 192"/>
              <a:gd name="T46" fmla="*/ 151 w 156"/>
              <a:gd name="T47" fmla="*/ 138 h 192"/>
              <a:gd name="T48" fmla="*/ 36 w 156"/>
              <a:gd name="T49" fmla="*/ 42 h 192"/>
              <a:gd name="T50" fmla="*/ 78 w 156"/>
              <a:gd name="T51" fmla="*/ 100 h 192"/>
              <a:gd name="T52" fmla="*/ 120 w 156"/>
              <a:gd name="T53" fmla="*/ 42 h 192"/>
              <a:gd name="T54" fmla="*/ 78 w 156"/>
              <a:gd name="T55" fmla="*/ 0 h 192"/>
              <a:gd name="T56" fmla="*/ 36 w 156"/>
              <a:gd name="T57" fmla="*/ 4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6" h="192">
                <a:moveTo>
                  <a:pt x="151" y="138"/>
                </a:moveTo>
                <a:cubicBezTo>
                  <a:pt x="142" y="127"/>
                  <a:pt x="132" y="120"/>
                  <a:pt x="118" y="116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104" y="168"/>
                  <a:pt x="100" y="172"/>
                  <a:pt x="96" y="172"/>
                </a:cubicBezTo>
                <a:cubicBezTo>
                  <a:pt x="92" y="172"/>
                  <a:pt x="88" y="168"/>
                  <a:pt x="88" y="164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0"/>
                  <a:pt x="84" y="116"/>
                  <a:pt x="78" y="116"/>
                </a:cubicBezTo>
                <a:cubicBezTo>
                  <a:pt x="72" y="116"/>
                  <a:pt x="68" y="120"/>
                  <a:pt x="68" y="126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8"/>
                  <a:pt x="64" y="172"/>
                  <a:pt x="60" y="172"/>
                </a:cubicBezTo>
                <a:cubicBezTo>
                  <a:pt x="56" y="172"/>
                  <a:pt x="52" y="168"/>
                  <a:pt x="52" y="164"/>
                </a:cubicBezTo>
                <a:cubicBezTo>
                  <a:pt x="38" y="116"/>
                  <a:pt x="38" y="116"/>
                  <a:pt x="38" y="116"/>
                </a:cubicBezTo>
                <a:cubicBezTo>
                  <a:pt x="24" y="120"/>
                  <a:pt x="14" y="127"/>
                  <a:pt x="5" y="138"/>
                </a:cubicBezTo>
                <a:cubicBezTo>
                  <a:pt x="2" y="143"/>
                  <a:pt x="0" y="151"/>
                  <a:pt x="0" y="156"/>
                </a:cubicBezTo>
                <a:cubicBezTo>
                  <a:pt x="0" y="157"/>
                  <a:pt x="0" y="159"/>
                  <a:pt x="0" y="16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40" y="192"/>
                  <a:pt x="140" y="192"/>
                  <a:pt x="140" y="192"/>
                </a:cubicBezTo>
                <a:cubicBezTo>
                  <a:pt x="149" y="192"/>
                  <a:pt x="156" y="185"/>
                  <a:pt x="156" y="176"/>
                </a:cubicBezTo>
                <a:cubicBezTo>
                  <a:pt x="156" y="168"/>
                  <a:pt x="156" y="168"/>
                  <a:pt x="156" y="168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6" y="159"/>
                  <a:pt x="156" y="157"/>
                  <a:pt x="156" y="156"/>
                </a:cubicBezTo>
                <a:cubicBezTo>
                  <a:pt x="156" y="151"/>
                  <a:pt x="154" y="143"/>
                  <a:pt x="151" y="138"/>
                </a:cubicBezTo>
                <a:close/>
                <a:moveTo>
                  <a:pt x="36" y="42"/>
                </a:moveTo>
                <a:cubicBezTo>
                  <a:pt x="36" y="66"/>
                  <a:pt x="51" y="100"/>
                  <a:pt x="78" y="100"/>
                </a:cubicBezTo>
                <a:cubicBezTo>
                  <a:pt x="105" y="100"/>
                  <a:pt x="120" y="66"/>
                  <a:pt x="120" y="42"/>
                </a:cubicBezTo>
                <a:cubicBezTo>
                  <a:pt x="120" y="19"/>
                  <a:pt x="101" y="0"/>
                  <a:pt x="78" y="0"/>
                </a:cubicBezTo>
                <a:cubicBezTo>
                  <a:pt x="55" y="0"/>
                  <a:pt x="36" y="19"/>
                  <a:pt x="36" y="42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0" name="Freeform 72">
            <a:extLst>
              <a:ext uri="{FF2B5EF4-FFF2-40B4-BE49-F238E27FC236}">
                <a16:creationId xmlns:a16="http://schemas.microsoft.com/office/drawing/2014/main" id="{74D4AEC8-119D-4CDE-816D-63F5FDDA695C}"/>
              </a:ext>
            </a:extLst>
          </p:cNvPr>
          <p:cNvSpPr>
            <a:spLocks/>
          </p:cNvSpPr>
          <p:nvPr/>
        </p:nvSpPr>
        <p:spPr bwMode="auto">
          <a:xfrm>
            <a:off x="2809082" y="3969544"/>
            <a:ext cx="254000" cy="311150"/>
          </a:xfrm>
          <a:custGeom>
            <a:avLst/>
            <a:gdLst>
              <a:gd name="T0" fmla="*/ 151 w 156"/>
              <a:gd name="T1" fmla="*/ 138 h 192"/>
              <a:gd name="T2" fmla="*/ 99 w 156"/>
              <a:gd name="T3" fmla="*/ 113 h 192"/>
              <a:gd name="T4" fmla="*/ 91 w 156"/>
              <a:gd name="T5" fmla="*/ 103 h 192"/>
              <a:gd name="T6" fmla="*/ 102 w 156"/>
              <a:gd name="T7" fmla="*/ 89 h 192"/>
              <a:gd name="T8" fmla="*/ 120 w 156"/>
              <a:gd name="T9" fmla="*/ 42 h 192"/>
              <a:gd name="T10" fmla="*/ 78 w 156"/>
              <a:gd name="T11" fmla="*/ 0 h 192"/>
              <a:gd name="T12" fmla="*/ 36 w 156"/>
              <a:gd name="T13" fmla="*/ 42 h 192"/>
              <a:gd name="T14" fmla="*/ 54 w 156"/>
              <a:gd name="T15" fmla="*/ 89 h 192"/>
              <a:gd name="T16" fmla="*/ 65 w 156"/>
              <a:gd name="T17" fmla="*/ 103 h 192"/>
              <a:gd name="T18" fmla="*/ 56 w 156"/>
              <a:gd name="T19" fmla="*/ 113 h 192"/>
              <a:gd name="T20" fmla="*/ 5 w 156"/>
              <a:gd name="T21" fmla="*/ 138 h 192"/>
              <a:gd name="T22" fmla="*/ 0 w 156"/>
              <a:gd name="T23" fmla="*/ 156 h 192"/>
              <a:gd name="T24" fmla="*/ 0 w 156"/>
              <a:gd name="T25" fmla="*/ 176 h 192"/>
              <a:gd name="T26" fmla="*/ 16 w 156"/>
              <a:gd name="T27" fmla="*/ 192 h 192"/>
              <a:gd name="T28" fmla="*/ 140 w 156"/>
              <a:gd name="T29" fmla="*/ 192 h 192"/>
              <a:gd name="T30" fmla="*/ 156 w 156"/>
              <a:gd name="T31" fmla="*/ 176 h 192"/>
              <a:gd name="T32" fmla="*/ 156 w 156"/>
              <a:gd name="T33" fmla="*/ 156 h 192"/>
              <a:gd name="T34" fmla="*/ 151 w 156"/>
              <a:gd name="T35" fmla="*/ 13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6" h="192">
                <a:moveTo>
                  <a:pt x="151" y="138"/>
                </a:moveTo>
                <a:cubicBezTo>
                  <a:pt x="139" y="123"/>
                  <a:pt x="124" y="115"/>
                  <a:pt x="99" y="113"/>
                </a:cubicBezTo>
                <a:cubicBezTo>
                  <a:pt x="94" y="112"/>
                  <a:pt x="91" y="108"/>
                  <a:pt x="91" y="103"/>
                </a:cubicBezTo>
                <a:cubicBezTo>
                  <a:pt x="91" y="100"/>
                  <a:pt x="102" y="89"/>
                  <a:pt x="102" y="89"/>
                </a:cubicBezTo>
                <a:cubicBezTo>
                  <a:pt x="114" y="77"/>
                  <a:pt x="120" y="57"/>
                  <a:pt x="120" y="42"/>
                </a:cubicBezTo>
                <a:cubicBezTo>
                  <a:pt x="120" y="19"/>
                  <a:pt x="101" y="0"/>
                  <a:pt x="78" y="0"/>
                </a:cubicBezTo>
                <a:cubicBezTo>
                  <a:pt x="55" y="0"/>
                  <a:pt x="36" y="19"/>
                  <a:pt x="36" y="42"/>
                </a:cubicBezTo>
                <a:cubicBezTo>
                  <a:pt x="36" y="57"/>
                  <a:pt x="42" y="77"/>
                  <a:pt x="54" y="89"/>
                </a:cubicBezTo>
                <a:cubicBezTo>
                  <a:pt x="54" y="89"/>
                  <a:pt x="65" y="100"/>
                  <a:pt x="65" y="103"/>
                </a:cubicBezTo>
                <a:cubicBezTo>
                  <a:pt x="65" y="108"/>
                  <a:pt x="61" y="112"/>
                  <a:pt x="56" y="113"/>
                </a:cubicBezTo>
                <a:cubicBezTo>
                  <a:pt x="32" y="116"/>
                  <a:pt x="17" y="123"/>
                  <a:pt x="5" y="138"/>
                </a:cubicBezTo>
                <a:cubicBezTo>
                  <a:pt x="2" y="143"/>
                  <a:pt x="0" y="151"/>
                  <a:pt x="0" y="156"/>
                </a:cubicBezTo>
                <a:cubicBezTo>
                  <a:pt x="0" y="157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40" y="192"/>
                  <a:pt x="140" y="192"/>
                  <a:pt x="140" y="192"/>
                </a:cubicBezTo>
                <a:cubicBezTo>
                  <a:pt x="149" y="192"/>
                  <a:pt x="156" y="185"/>
                  <a:pt x="156" y="176"/>
                </a:cubicBezTo>
                <a:cubicBezTo>
                  <a:pt x="156" y="176"/>
                  <a:pt x="156" y="157"/>
                  <a:pt x="156" y="156"/>
                </a:cubicBezTo>
                <a:cubicBezTo>
                  <a:pt x="156" y="151"/>
                  <a:pt x="154" y="143"/>
                  <a:pt x="151" y="13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1" name="Freeform 73">
            <a:extLst>
              <a:ext uri="{FF2B5EF4-FFF2-40B4-BE49-F238E27FC236}">
                <a16:creationId xmlns:a16="http://schemas.microsoft.com/office/drawing/2014/main" id="{1A4375E3-C377-442F-9F83-26C758D60E6D}"/>
              </a:ext>
            </a:extLst>
          </p:cNvPr>
          <p:cNvSpPr>
            <a:spLocks/>
          </p:cNvSpPr>
          <p:nvPr/>
        </p:nvSpPr>
        <p:spPr bwMode="auto">
          <a:xfrm>
            <a:off x="2080419" y="3967956"/>
            <a:ext cx="314325" cy="312737"/>
          </a:xfrm>
          <a:custGeom>
            <a:avLst/>
            <a:gdLst>
              <a:gd name="T0" fmla="*/ 92 w 193"/>
              <a:gd name="T1" fmla="*/ 112 h 193"/>
              <a:gd name="T2" fmla="*/ 25 w 193"/>
              <a:gd name="T3" fmla="*/ 179 h 193"/>
              <a:gd name="T4" fmla="*/ 22 w 193"/>
              <a:gd name="T5" fmla="*/ 185 h 193"/>
              <a:gd name="T6" fmla="*/ 30 w 193"/>
              <a:gd name="T7" fmla="*/ 193 h 193"/>
              <a:gd name="T8" fmla="*/ 34 w 193"/>
              <a:gd name="T9" fmla="*/ 192 h 193"/>
              <a:gd name="T10" fmla="*/ 148 w 193"/>
              <a:gd name="T11" fmla="*/ 143 h 193"/>
              <a:gd name="T12" fmla="*/ 153 w 193"/>
              <a:gd name="T13" fmla="*/ 136 h 193"/>
              <a:gd name="T14" fmla="*/ 172 w 193"/>
              <a:gd name="T15" fmla="*/ 70 h 193"/>
              <a:gd name="T16" fmla="*/ 175 w 193"/>
              <a:gd name="T17" fmla="*/ 74 h 193"/>
              <a:gd name="T18" fmla="*/ 189 w 193"/>
              <a:gd name="T19" fmla="*/ 74 h 193"/>
              <a:gd name="T20" fmla="*/ 189 w 193"/>
              <a:gd name="T21" fmla="*/ 60 h 193"/>
              <a:gd name="T22" fmla="*/ 133 w 193"/>
              <a:gd name="T23" fmla="*/ 4 h 193"/>
              <a:gd name="T24" fmla="*/ 119 w 193"/>
              <a:gd name="T25" fmla="*/ 4 h 193"/>
              <a:gd name="T26" fmla="*/ 119 w 193"/>
              <a:gd name="T27" fmla="*/ 18 h 193"/>
              <a:gd name="T28" fmla="*/ 123 w 193"/>
              <a:gd name="T29" fmla="*/ 21 h 193"/>
              <a:gd name="T30" fmla="*/ 57 w 193"/>
              <a:gd name="T31" fmla="*/ 40 h 193"/>
              <a:gd name="T32" fmla="*/ 50 w 193"/>
              <a:gd name="T33" fmla="*/ 45 h 193"/>
              <a:gd name="T34" fmla="*/ 1 w 193"/>
              <a:gd name="T35" fmla="*/ 160 h 193"/>
              <a:gd name="T36" fmla="*/ 0 w 193"/>
              <a:gd name="T37" fmla="*/ 163 h 193"/>
              <a:gd name="T38" fmla="*/ 8 w 193"/>
              <a:gd name="T39" fmla="*/ 171 h 193"/>
              <a:gd name="T40" fmla="*/ 14 w 193"/>
              <a:gd name="T41" fmla="*/ 168 h 193"/>
              <a:gd name="T42" fmla="*/ 81 w 193"/>
              <a:gd name="T43" fmla="*/ 101 h 193"/>
              <a:gd name="T44" fmla="*/ 80 w 193"/>
              <a:gd name="T45" fmla="*/ 93 h 193"/>
              <a:gd name="T46" fmla="*/ 100 w 193"/>
              <a:gd name="T47" fmla="*/ 73 h 193"/>
              <a:gd name="T48" fmla="*/ 120 w 193"/>
              <a:gd name="T49" fmla="*/ 93 h 193"/>
              <a:gd name="T50" fmla="*/ 100 w 193"/>
              <a:gd name="T51" fmla="*/ 113 h 193"/>
              <a:gd name="T52" fmla="*/ 92 w 193"/>
              <a:gd name="T53" fmla="*/ 112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3" h="193">
                <a:moveTo>
                  <a:pt x="92" y="112"/>
                </a:moveTo>
                <a:cubicBezTo>
                  <a:pt x="25" y="179"/>
                  <a:pt x="25" y="179"/>
                  <a:pt x="25" y="179"/>
                </a:cubicBezTo>
                <a:cubicBezTo>
                  <a:pt x="23" y="181"/>
                  <a:pt x="22" y="183"/>
                  <a:pt x="22" y="185"/>
                </a:cubicBezTo>
                <a:cubicBezTo>
                  <a:pt x="22" y="189"/>
                  <a:pt x="26" y="193"/>
                  <a:pt x="30" y="193"/>
                </a:cubicBezTo>
                <a:cubicBezTo>
                  <a:pt x="31" y="193"/>
                  <a:pt x="33" y="193"/>
                  <a:pt x="34" y="192"/>
                </a:cubicBezTo>
                <a:cubicBezTo>
                  <a:pt x="34" y="192"/>
                  <a:pt x="147" y="143"/>
                  <a:pt x="148" y="143"/>
                </a:cubicBezTo>
                <a:cubicBezTo>
                  <a:pt x="150" y="142"/>
                  <a:pt x="152" y="139"/>
                  <a:pt x="153" y="136"/>
                </a:cubicBezTo>
                <a:cubicBezTo>
                  <a:pt x="172" y="70"/>
                  <a:pt x="172" y="70"/>
                  <a:pt x="172" y="70"/>
                </a:cubicBezTo>
                <a:cubicBezTo>
                  <a:pt x="175" y="74"/>
                  <a:pt x="175" y="74"/>
                  <a:pt x="175" y="74"/>
                </a:cubicBezTo>
                <a:cubicBezTo>
                  <a:pt x="179" y="78"/>
                  <a:pt x="185" y="78"/>
                  <a:pt x="189" y="74"/>
                </a:cubicBezTo>
                <a:cubicBezTo>
                  <a:pt x="193" y="70"/>
                  <a:pt x="193" y="64"/>
                  <a:pt x="189" y="60"/>
                </a:cubicBezTo>
                <a:cubicBezTo>
                  <a:pt x="133" y="4"/>
                  <a:pt x="133" y="4"/>
                  <a:pt x="133" y="4"/>
                </a:cubicBezTo>
                <a:cubicBezTo>
                  <a:pt x="129" y="0"/>
                  <a:pt x="123" y="0"/>
                  <a:pt x="119" y="4"/>
                </a:cubicBezTo>
                <a:cubicBezTo>
                  <a:pt x="115" y="8"/>
                  <a:pt x="115" y="14"/>
                  <a:pt x="119" y="18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57" y="40"/>
                  <a:pt x="57" y="40"/>
                  <a:pt x="57" y="40"/>
                </a:cubicBezTo>
                <a:cubicBezTo>
                  <a:pt x="54" y="41"/>
                  <a:pt x="51" y="43"/>
                  <a:pt x="50" y="45"/>
                </a:cubicBezTo>
                <a:cubicBezTo>
                  <a:pt x="1" y="160"/>
                  <a:pt x="1" y="160"/>
                  <a:pt x="1" y="160"/>
                </a:cubicBezTo>
                <a:cubicBezTo>
                  <a:pt x="0" y="161"/>
                  <a:pt x="0" y="162"/>
                  <a:pt x="0" y="163"/>
                </a:cubicBezTo>
                <a:cubicBezTo>
                  <a:pt x="0" y="167"/>
                  <a:pt x="4" y="171"/>
                  <a:pt x="8" y="171"/>
                </a:cubicBezTo>
                <a:cubicBezTo>
                  <a:pt x="10" y="171"/>
                  <a:pt x="12" y="170"/>
                  <a:pt x="14" y="168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1" y="98"/>
                  <a:pt x="80" y="96"/>
                  <a:pt x="80" y="93"/>
                </a:cubicBezTo>
                <a:cubicBezTo>
                  <a:pt x="80" y="82"/>
                  <a:pt x="89" y="73"/>
                  <a:pt x="100" y="73"/>
                </a:cubicBezTo>
                <a:cubicBezTo>
                  <a:pt x="111" y="73"/>
                  <a:pt x="120" y="82"/>
                  <a:pt x="120" y="93"/>
                </a:cubicBezTo>
                <a:cubicBezTo>
                  <a:pt x="120" y="104"/>
                  <a:pt x="111" y="113"/>
                  <a:pt x="100" y="113"/>
                </a:cubicBezTo>
                <a:cubicBezTo>
                  <a:pt x="97" y="113"/>
                  <a:pt x="95" y="112"/>
                  <a:pt x="92" y="112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2" name="Freeform 74">
            <a:extLst>
              <a:ext uri="{FF2B5EF4-FFF2-40B4-BE49-F238E27FC236}">
                <a16:creationId xmlns:a16="http://schemas.microsoft.com/office/drawing/2014/main" id="{B80F6D70-795A-4313-971D-0744C1352220}"/>
              </a:ext>
            </a:extLst>
          </p:cNvPr>
          <p:cNvSpPr>
            <a:spLocks noEditPoints="1"/>
          </p:cNvSpPr>
          <p:nvPr/>
        </p:nvSpPr>
        <p:spPr bwMode="auto">
          <a:xfrm>
            <a:off x="1373982" y="3966369"/>
            <a:ext cx="319088" cy="317500"/>
          </a:xfrm>
          <a:custGeom>
            <a:avLst/>
            <a:gdLst>
              <a:gd name="T0" fmla="*/ 24 w 196"/>
              <a:gd name="T1" fmla="*/ 83 h 196"/>
              <a:gd name="T2" fmla="*/ 17 w 196"/>
              <a:gd name="T3" fmla="*/ 98 h 196"/>
              <a:gd name="T4" fmla="*/ 2 w 196"/>
              <a:gd name="T5" fmla="*/ 170 h 196"/>
              <a:gd name="T6" fmla="*/ 26 w 196"/>
              <a:gd name="T7" fmla="*/ 194 h 196"/>
              <a:gd name="T8" fmla="*/ 98 w 196"/>
              <a:gd name="T9" fmla="*/ 179 h 196"/>
              <a:gd name="T10" fmla="*/ 113 w 196"/>
              <a:gd name="T11" fmla="*/ 172 h 196"/>
              <a:gd name="T12" fmla="*/ 189 w 196"/>
              <a:gd name="T13" fmla="*/ 96 h 196"/>
              <a:gd name="T14" fmla="*/ 189 w 196"/>
              <a:gd name="T15" fmla="*/ 73 h 196"/>
              <a:gd name="T16" fmla="*/ 123 w 196"/>
              <a:gd name="T17" fmla="*/ 7 h 196"/>
              <a:gd name="T18" fmla="*/ 100 w 196"/>
              <a:gd name="T19" fmla="*/ 7 h 196"/>
              <a:gd name="T20" fmla="*/ 24 w 196"/>
              <a:gd name="T21" fmla="*/ 83 h 196"/>
              <a:gd name="T22" fmla="*/ 98 w 196"/>
              <a:gd name="T23" fmla="*/ 160 h 196"/>
              <a:gd name="T24" fmla="*/ 60 w 196"/>
              <a:gd name="T25" fmla="*/ 167 h 196"/>
              <a:gd name="T26" fmla="*/ 29 w 196"/>
              <a:gd name="T27" fmla="*/ 136 h 196"/>
              <a:gd name="T28" fmla="*/ 36 w 196"/>
              <a:gd name="T29" fmla="*/ 99 h 196"/>
              <a:gd name="T30" fmla="*/ 92 w 196"/>
              <a:gd name="T31" fmla="*/ 43 h 196"/>
              <a:gd name="T32" fmla="*/ 103 w 196"/>
              <a:gd name="T33" fmla="*/ 43 h 196"/>
              <a:gd name="T34" fmla="*/ 103 w 196"/>
              <a:gd name="T35" fmla="*/ 54 h 196"/>
              <a:gd name="T36" fmla="*/ 52 w 196"/>
              <a:gd name="T37" fmla="*/ 105 h 196"/>
              <a:gd name="T38" fmla="*/ 52 w 196"/>
              <a:gd name="T39" fmla="*/ 119 h 196"/>
              <a:gd name="T40" fmla="*/ 66 w 196"/>
              <a:gd name="T41" fmla="*/ 119 h 196"/>
              <a:gd name="T42" fmla="*/ 117 w 196"/>
              <a:gd name="T43" fmla="*/ 68 h 196"/>
              <a:gd name="T44" fmla="*/ 128 w 196"/>
              <a:gd name="T45" fmla="*/ 68 h 196"/>
              <a:gd name="T46" fmla="*/ 128 w 196"/>
              <a:gd name="T47" fmla="*/ 79 h 196"/>
              <a:gd name="T48" fmla="*/ 77 w 196"/>
              <a:gd name="T49" fmla="*/ 131 h 196"/>
              <a:gd name="T50" fmla="*/ 77 w 196"/>
              <a:gd name="T51" fmla="*/ 144 h 196"/>
              <a:gd name="T52" fmla="*/ 91 w 196"/>
              <a:gd name="T53" fmla="*/ 144 h 196"/>
              <a:gd name="T54" fmla="*/ 142 w 196"/>
              <a:gd name="T55" fmla="*/ 93 h 196"/>
              <a:gd name="T56" fmla="*/ 153 w 196"/>
              <a:gd name="T57" fmla="*/ 93 h 196"/>
              <a:gd name="T58" fmla="*/ 153 w 196"/>
              <a:gd name="T59" fmla="*/ 104 h 196"/>
              <a:gd name="T60" fmla="*/ 98 w 196"/>
              <a:gd name="T61" fmla="*/ 160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6" h="196">
                <a:moveTo>
                  <a:pt x="24" y="83"/>
                </a:moveTo>
                <a:cubicBezTo>
                  <a:pt x="20" y="87"/>
                  <a:pt x="18" y="92"/>
                  <a:pt x="17" y="98"/>
                </a:cubicBezTo>
                <a:cubicBezTo>
                  <a:pt x="2" y="170"/>
                  <a:pt x="2" y="170"/>
                  <a:pt x="2" y="170"/>
                </a:cubicBezTo>
                <a:cubicBezTo>
                  <a:pt x="0" y="183"/>
                  <a:pt x="13" y="196"/>
                  <a:pt x="26" y="194"/>
                </a:cubicBezTo>
                <a:cubicBezTo>
                  <a:pt x="98" y="179"/>
                  <a:pt x="98" y="179"/>
                  <a:pt x="98" y="179"/>
                </a:cubicBezTo>
                <a:cubicBezTo>
                  <a:pt x="103" y="178"/>
                  <a:pt x="109" y="176"/>
                  <a:pt x="113" y="172"/>
                </a:cubicBezTo>
                <a:cubicBezTo>
                  <a:pt x="189" y="96"/>
                  <a:pt x="189" y="96"/>
                  <a:pt x="189" y="96"/>
                </a:cubicBezTo>
                <a:cubicBezTo>
                  <a:pt x="196" y="90"/>
                  <a:pt x="196" y="80"/>
                  <a:pt x="189" y="73"/>
                </a:cubicBezTo>
                <a:cubicBezTo>
                  <a:pt x="123" y="7"/>
                  <a:pt x="123" y="7"/>
                  <a:pt x="123" y="7"/>
                </a:cubicBezTo>
                <a:cubicBezTo>
                  <a:pt x="116" y="0"/>
                  <a:pt x="107" y="0"/>
                  <a:pt x="100" y="7"/>
                </a:cubicBezTo>
                <a:lnTo>
                  <a:pt x="24" y="83"/>
                </a:lnTo>
                <a:close/>
                <a:moveTo>
                  <a:pt x="98" y="160"/>
                </a:moveTo>
                <a:cubicBezTo>
                  <a:pt x="60" y="167"/>
                  <a:pt x="60" y="167"/>
                  <a:pt x="60" y="167"/>
                </a:cubicBezTo>
                <a:cubicBezTo>
                  <a:pt x="29" y="136"/>
                  <a:pt x="29" y="136"/>
                  <a:pt x="29" y="136"/>
                </a:cubicBezTo>
                <a:cubicBezTo>
                  <a:pt x="36" y="99"/>
                  <a:pt x="36" y="99"/>
                  <a:pt x="36" y="99"/>
                </a:cubicBezTo>
                <a:cubicBezTo>
                  <a:pt x="92" y="43"/>
                  <a:pt x="92" y="43"/>
                  <a:pt x="92" y="43"/>
                </a:cubicBezTo>
                <a:cubicBezTo>
                  <a:pt x="95" y="40"/>
                  <a:pt x="100" y="40"/>
                  <a:pt x="103" y="43"/>
                </a:cubicBezTo>
                <a:cubicBezTo>
                  <a:pt x="106" y="46"/>
                  <a:pt x="106" y="51"/>
                  <a:pt x="103" y="54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48" y="109"/>
                  <a:pt x="48" y="116"/>
                  <a:pt x="52" y="119"/>
                </a:cubicBezTo>
                <a:cubicBezTo>
                  <a:pt x="56" y="123"/>
                  <a:pt x="62" y="123"/>
                  <a:pt x="66" y="119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20" y="65"/>
                  <a:pt x="125" y="65"/>
                  <a:pt x="128" y="68"/>
                </a:cubicBezTo>
                <a:cubicBezTo>
                  <a:pt x="131" y="71"/>
                  <a:pt x="131" y="76"/>
                  <a:pt x="128" y="79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3" y="134"/>
                  <a:pt x="73" y="141"/>
                  <a:pt x="77" y="144"/>
                </a:cubicBezTo>
                <a:cubicBezTo>
                  <a:pt x="81" y="148"/>
                  <a:pt x="87" y="148"/>
                  <a:pt x="91" y="144"/>
                </a:cubicBezTo>
                <a:cubicBezTo>
                  <a:pt x="142" y="93"/>
                  <a:pt x="142" y="93"/>
                  <a:pt x="142" y="93"/>
                </a:cubicBezTo>
                <a:cubicBezTo>
                  <a:pt x="145" y="90"/>
                  <a:pt x="150" y="90"/>
                  <a:pt x="153" y="93"/>
                </a:cubicBezTo>
                <a:cubicBezTo>
                  <a:pt x="156" y="96"/>
                  <a:pt x="156" y="101"/>
                  <a:pt x="153" y="104"/>
                </a:cubicBezTo>
                <a:lnTo>
                  <a:pt x="98" y="16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3" name="Freeform 75">
            <a:extLst>
              <a:ext uri="{FF2B5EF4-FFF2-40B4-BE49-F238E27FC236}">
                <a16:creationId xmlns:a16="http://schemas.microsoft.com/office/drawing/2014/main" id="{9B0FA242-6505-4F38-9743-24DED729FE86}"/>
              </a:ext>
            </a:extLst>
          </p:cNvPr>
          <p:cNvSpPr>
            <a:spLocks noEditPoints="1"/>
          </p:cNvSpPr>
          <p:nvPr/>
        </p:nvSpPr>
        <p:spPr bwMode="auto">
          <a:xfrm>
            <a:off x="5595144" y="3278981"/>
            <a:ext cx="312738" cy="287337"/>
          </a:xfrm>
          <a:custGeom>
            <a:avLst/>
            <a:gdLst>
              <a:gd name="T0" fmla="*/ 94 w 192"/>
              <a:gd name="T1" fmla="*/ 120 h 176"/>
              <a:gd name="T2" fmla="*/ 76 w 192"/>
              <a:gd name="T3" fmla="*/ 110 h 176"/>
              <a:gd name="T4" fmla="*/ 73 w 192"/>
              <a:gd name="T5" fmla="*/ 107 h 176"/>
              <a:gd name="T6" fmla="*/ 77 w 192"/>
              <a:gd name="T7" fmla="*/ 101 h 176"/>
              <a:gd name="T8" fmla="*/ 84 w 192"/>
              <a:gd name="T9" fmla="*/ 84 h 176"/>
              <a:gd name="T10" fmla="*/ 66 w 192"/>
              <a:gd name="T11" fmla="*/ 68 h 176"/>
              <a:gd name="T12" fmla="*/ 48 w 192"/>
              <a:gd name="T13" fmla="*/ 84 h 176"/>
              <a:gd name="T14" fmla="*/ 55 w 192"/>
              <a:gd name="T15" fmla="*/ 102 h 176"/>
              <a:gd name="T16" fmla="*/ 59 w 192"/>
              <a:gd name="T17" fmla="*/ 107 h 176"/>
              <a:gd name="T18" fmla="*/ 56 w 192"/>
              <a:gd name="T19" fmla="*/ 111 h 176"/>
              <a:gd name="T20" fmla="*/ 38 w 192"/>
              <a:gd name="T21" fmla="*/ 120 h 176"/>
              <a:gd name="T22" fmla="*/ 36 w 192"/>
              <a:gd name="T23" fmla="*/ 126 h 176"/>
              <a:gd name="T24" fmla="*/ 36 w 192"/>
              <a:gd name="T25" fmla="*/ 134 h 176"/>
              <a:gd name="T26" fmla="*/ 42 w 192"/>
              <a:gd name="T27" fmla="*/ 140 h 176"/>
              <a:gd name="T28" fmla="*/ 90 w 192"/>
              <a:gd name="T29" fmla="*/ 140 h 176"/>
              <a:gd name="T30" fmla="*/ 96 w 192"/>
              <a:gd name="T31" fmla="*/ 134 h 176"/>
              <a:gd name="T32" fmla="*/ 96 w 192"/>
              <a:gd name="T33" fmla="*/ 126 h 176"/>
              <a:gd name="T34" fmla="*/ 94 w 192"/>
              <a:gd name="T35" fmla="*/ 120 h 176"/>
              <a:gd name="T36" fmla="*/ 142 w 192"/>
              <a:gd name="T37" fmla="*/ 76 h 176"/>
              <a:gd name="T38" fmla="*/ 122 w 192"/>
              <a:gd name="T39" fmla="*/ 76 h 176"/>
              <a:gd name="T40" fmla="*/ 112 w 192"/>
              <a:gd name="T41" fmla="*/ 86 h 176"/>
              <a:gd name="T42" fmla="*/ 122 w 192"/>
              <a:gd name="T43" fmla="*/ 96 h 176"/>
              <a:gd name="T44" fmla="*/ 142 w 192"/>
              <a:gd name="T45" fmla="*/ 96 h 176"/>
              <a:gd name="T46" fmla="*/ 152 w 192"/>
              <a:gd name="T47" fmla="*/ 86 h 176"/>
              <a:gd name="T48" fmla="*/ 142 w 192"/>
              <a:gd name="T49" fmla="*/ 76 h 176"/>
              <a:gd name="T50" fmla="*/ 142 w 192"/>
              <a:gd name="T51" fmla="*/ 112 h 176"/>
              <a:gd name="T52" fmla="*/ 122 w 192"/>
              <a:gd name="T53" fmla="*/ 112 h 176"/>
              <a:gd name="T54" fmla="*/ 112 w 192"/>
              <a:gd name="T55" fmla="*/ 122 h 176"/>
              <a:gd name="T56" fmla="*/ 122 w 192"/>
              <a:gd name="T57" fmla="*/ 132 h 176"/>
              <a:gd name="T58" fmla="*/ 142 w 192"/>
              <a:gd name="T59" fmla="*/ 132 h 176"/>
              <a:gd name="T60" fmla="*/ 152 w 192"/>
              <a:gd name="T61" fmla="*/ 122 h 176"/>
              <a:gd name="T62" fmla="*/ 142 w 192"/>
              <a:gd name="T63" fmla="*/ 112 h 176"/>
              <a:gd name="T64" fmla="*/ 0 w 192"/>
              <a:gd name="T65" fmla="*/ 160 h 176"/>
              <a:gd name="T66" fmla="*/ 16 w 192"/>
              <a:gd name="T67" fmla="*/ 176 h 176"/>
              <a:gd name="T68" fmla="*/ 176 w 192"/>
              <a:gd name="T69" fmla="*/ 176 h 176"/>
              <a:gd name="T70" fmla="*/ 192 w 192"/>
              <a:gd name="T71" fmla="*/ 160 h 176"/>
              <a:gd name="T72" fmla="*/ 192 w 192"/>
              <a:gd name="T73" fmla="*/ 32 h 176"/>
              <a:gd name="T74" fmla="*/ 176 w 192"/>
              <a:gd name="T75" fmla="*/ 16 h 176"/>
              <a:gd name="T76" fmla="*/ 128 w 192"/>
              <a:gd name="T77" fmla="*/ 16 h 176"/>
              <a:gd name="T78" fmla="*/ 128 w 192"/>
              <a:gd name="T79" fmla="*/ 9 h 176"/>
              <a:gd name="T80" fmla="*/ 119 w 192"/>
              <a:gd name="T81" fmla="*/ 0 h 176"/>
              <a:gd name="T82" fmla="*/ 73 w 192"/>
              <a:gd name="T83" fmla="*/ 0 h 176"/>
              <a:gd name="T84" fmla="*/ 64 w 192"/>
              <a:gd name="T85" fmla="*/ 9 h 176"/>
              <a:gd name="T86" fmla="*/ 64 w 192"/>
              <a:gd name="T87" fmla="*/ 16 h 176"/>
              <a:gd name="T88" fmla="*/ 16 w 192"/>
              <a:gd name="T89" fmla="*/ 16 h 176"/>
              <a:gd name="T90" fmla="*/ 0 w 192"/>
              <a:gd name="T91" fmla="*/ 32 h 176"/>
              <a:gd name="T92" fmla="*/ 0 w 192"/>
              <a:gd name="T93" fmla="*/ 160 h 176"/>
              <a:gd name="T94" fmla="*/ 29 w 192"/>
              <a:gd name="T95" fmla="*/ 36 h 176"/>
              <a:gd name="T96" fmla="*/ 64 w 192"/>
              <a:gd name="T97" fmla="*/ 36 h 176"/>
              <a:gd name="T98" fmla="*/ 64 w 192"/>
              <a:gd name="T99" fmla="*/ 43 h 176"/>
              <a:gd name="T100" fmla="*/ 73 w 192"/>
              <a:gd name="T101" fmla="*/ 52 h 176"/>
              <a:gd name="T102" fmla="*/ 119 w 192"/>
              <a:gd name="T103" fmla="*/ 52 h 176"/>
              <a:gd name="T104" fmla="*/ 128 w 192"/>
              <a:gd name="T105" fmla="*/ 43 h 176"/>
              <a:gd name="T106" fmla="*/ 128 w 192"/>
              <a:gd name="T107" fmla="*/ 36 h 176"/>
              <a:gd name="T108" fmla="*/ 163 w 192"/>
              <a:gd name="T109" fmla="*/ 36 h 176"/>
              <a:gd name="T110" fmla="*/ 172 w 192"/>
              <a:gd name="T111" fmla="*/ 45 h 176"/>
              <a:gd name="T112" fmla="*/ 172 w 192"/>
              <a:gd name="T113" fmla="*/ 147 h 176"/>
              <a:gd name="T114" fmla="*/ 163 w 192"/>
              <a:gd name="T115" fmla="*/ 156 h 176"/>
              <a:gd name="T116" fmla="*/ 29 w 192"/>
              <a:gd name="T117" fmla="*/ 156 h 176"/>
              <a:gd name="T118" fmla="*/ 20 w 192"/>
              <a:gd name="T119" fmla="*/ 147 h 176"/>
              <a:gd name="T120" fmla="*/ 20 w 192"/>
              <a:gd name="T121" fmla="*/ 45 h 176"/>
              <a:gd name="T122" fmla="*/ 29 w 192"/>
              <a:gd name="T123" fmla="*/ 3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2" h="176">
                <a:moveTo>
                  <a:pt x="94" y="120"/>
                </a:moveTo>
                <a:cubicBezTo>
                  <a:pt x="90" y="114"/>
                  <a:pt x="86" y="111"/>
                  <a:pt x="76" y="110"/>
                </a:cubicBezTo>
                <a:cubicBezTo>
                  <a:pt x="74" y="110"/>
                  <a:pt x="73" y="109"/>
                  <a:pt x="73" y="107"/>
                </a:cubicBezTo>
                <a:cubicBezTo>
                  <a:pt x="73" y="105"/>
                  <a:pt x="77" y="102"/>
                  <a:pt x="77" y="101"/>
                </a:cubicBezTo>
                <a:cubicBezTo>
                  <a:pt x="82" y="97"/>
                  <a:pt x="84" y="90"/>
                  <a:pt x="84" y="84"/>
                </a:cubicBezTo>
                <a:cubicBezTo>
                  <a:pt x="84" y="75"/>
                  <a:pt x="76" y="68"/>
                  <a:pt x="66" y="68"/>
                </a:cubicBezTo>
                <a:cubicBezTo>
                  <a:pt x="56" y="68"/>
                  <a:pt x="48" y="75"/>
                  <a:pt x="48" y="84"/>
                </a:cubicBezTo>
                <a:cubicBezTo>
                  <a:pt x="48" y="90"/>
                  <a:pt x="50" y="97"/>
                  <a:pt x="55" y="102"/>
                </a:cubicBezTo>
                <a:cubicBezTo>
                  <a:pt x="55" y="102"/>
                  <a:pt x="59" y="105"/>
                  <a:pt x="59" y="107"/>
                </a:cubicBezTo>
                <a:cubicBezTo>
                  <a:pt x="59" y="109"/>
                  <a:pt x="58" y="110"/>
                  <a:pt x="56" y="111"/>
                </a:cubicBezTo>
                <a:cubicBezTo>
                  <a:pt x="46" y="111"/>
                  <a:pt x="42" y="114"/>
                  <a:pt x="38" y="120"/>
                </a:cubicBezTo>
                <a:cubicBezTo>
                  <a:pt x="37" y="122"/>
                  <a:pt x="36" y="125"/>
                  <a:pt x="36" y="126"/>
                </a:cubicBezTo>
                <a:cubicBezTo>
                  <a:pt x="36" y="134"/>
                  <a:pt x="36" y="134"/>
                  <a:pt x="36" y="134"/>
                </a:cubicBezTo>
                <a:cubicBezTo>
                  <a:pt x="36" y="137"/>
                  <a:pt x="39" y="140"/>
                  <a:pt x="42" y="140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93" y="140"/>
                  <a:pt x="96" y="137"/>
                  <a:pt x="96" y="134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6" y="125"/>
                  <a:pt x="95" y="122"/>
                  <a:pt x="94" y="120"/>
                </a:cubicBezTo>
                <a:close/>
                <a:moveTo>
                  <a:pt x="142" y="76"/>
                </a:moveTo>
                <a:cubicBezTo>
                  <a:pt x="122" y="76"/>
                  <a:pt x="122" y="76"/>
                  <a:pt x="122" y="76"/>
                </a:cubicBezTo>
                <a:cubicBezTo>
                  <a:pt x="116" y="76"/>
                  <a:pt x="112" y="80"/>
                  <a:pt x="112" y="86"/>
                </a:cubicBezTo>
                <a:cubicBezTo>
                  <a:pt x="112" y="92"/>
                  <a:pt x="116" y="96"/>
                  <a:pt x="122" y="96"/>
                </a:cubicBezTo>
                <a:cubicBezTo>
                  <a:pt x="142" y="96"/>
                  <a:pt x="142" y="96"/>
                  <a:pt x="142" y="96"/>
                </a:cubicBezTo>
                <a:cubicBezTo>
                  <a:pt x="148" y="96"/>
                  <a:pt x="152" y="92"/>
                  <a:pt x="152" y="86"/>
                </a:cubicBezTo>
                <a:cubicBezTo>
                  <a:pt x="152" y="80"/>
                  <a:pt x="148" y="76"/>
                  <a:pt x="142" y="76"/>
                </a:cubicBezTo>
                <a:close/>
                <a:moveTo>
                  <a:pt x="142" y="112"/>
                </a:moveTo>
                <a:cubicBezTo>
                  <a:pt x="122" y="112"/>
                  <a:pt x="122" y="112"/>
                  <a:pt x="122" y="112"/>
                </a:cubicBezTo>
                <a:cubicBezTo>
                  <a:pt x="116" y="112"/>
                  <a:pt x="112" y="116"/>
                  <a:pt x="112" y="122"/>
                </a:cubicBezTo>
                <a:cubicBezTo>
                  <a:pt x="112" y="128"/>
                  <a:pt x="116" y="132"/>
                  <a:pt x="122" y="132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8" y="132"/>
                  <a:pt x="152" y="128"/>
                  <a:pt x="152" y="122"/>
                </a:cubicBezTo>
                <a:cubicBezTo>
                  <a:pt x="152" y="116"/>
                  <a:pt x="148" y="112"/>
                  <a:pt x="142" y="112"/>
                </a:cubicBezTo>
                <a:close/>
                <a:moveTo>
                  <a:pt x="0" y="160"/>
                </a:moveTo>
                <a:cubicBezTo>
                  <a:pt x="0" y="169"/>
                  <a:pt x="7" y="176"/>
                  <a:pt x="16" y="176"/>
                </a:cubicBezTo>
                <a:cubicBezTo>
                  <a:pt x="176" y="176"/>
                  <a:pt x="176" y="176"/>
                  <a:pt x="176" y="176"/>
                </a:cubicBezTo>
                <a:cubicBezTo>
                  <a:pt x="185" y="176"/>
                  <a:pt x="192" y="169"/>
                  <a:pt x="192" y="160"/>
                </a:cubicBezTo>
                <a:cubicBezTo>
                  <a:pt x="192" y="32"/>
                  <a:pt x="192" y="32"/>
                  <a:pt x="192" y="32"/>
                </a:cubicBezTo>
                <a:cubicBezTo>
                  <a:pt x="192" y="23"/>
                  <a:pt x="185" y="16"/>
                  <a:pt x="176" y="16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9"/>
                  <a:pt x="128" y="9"/>
                  <a:pt x="128" y="9"/>
                </a:cubicBezTo>
                <a:cubicBezTo>
                  <a:pt x="128" y="4"/>
                  <a:pt x="124" y="0"/>
                  <a:pt x="11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8" y="0"/>
                  <a:pt x="64" y="4"/>
                  <a:pt x="64" y="9"/>
                </a:cubicBezTo>
                <a:cubicBezTo>
                  <a:pt x="64" y="16"/>
                  <a:pt x="64" y="16"/>
                  <a:pt x="6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lnTo>
                  <a:pt x="0" y="160"/>
                </a:lnTo>
                <a:close/>
                <a:moveTo>
                  <a:pt x="29" y="36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8"/>
                  <a:pt x="68" y="52"/>
                  <a:pt x="73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24" y="52"/>
                  <a:pt x="128" y="48"/>
                  <a:pt x="128" y="43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63" y="36"/>
                  <a:pt x="163" y="36"/>
                  <a:pt x="163" y="36"/>
                </a:cubicBezTo>
                <a:cubicBezTo>
                  <a:pt x="168" y="36"/>
                  <a:pt x="172" y="40"/>
                  <a:pt x="172" y="45"/>
                </a:cubicBezTo>
                <a:cubicBezTo>
                  <a:pt x="172" y="147"/>
                  <a:pt x="172" y="147"/>
                  <a:pt x="172" y="147"/>
                </a:cubicBezTo>
                <a:cubicBezTo>
                  <a:pt x="172" y="152"/>
                  <a:pt x="168" y="156"/>
                  <a:pt x="163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24" y="156"/>
                  <a:pt x="20" y="152"/>
                  <a:pt x="20" y="147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0"/>
                  <a:pt x="24" y="36"/>
                  <a:pt x="29" y="3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4" name="Freeform 76">
            <a:extLst>
              <a:ext uri="{FF2B5EF4-FFF2-40B4-BE49-F238E27FC236}">
                <a16:creationId xmlns:a16="http://schemas.microsoft.com/office/drawing/2014/main" id="{974146BA-AA90-4B42-9F98-CC6CD7F8FB20}"/>
              </a:ext>
            </a:extLst>
          </p:cNvPr>
          <p:cNvSpPr>
            <a:spLocks noEditPoints="1"/>
          </p:cNvSpPr>
          <p:nvPr/>
        </p:nvSpPr>
        <p:spPr bwMode="auto">
          <a:xfrm>
            <a:off x="4918869" y="3266281"/>
            <a:ext cx="254000" cy="312737"/>
          </a:xfrm>
          <a:custGeom>
            <a:avLst/>
            <a:gdLst>
              <a:gd name="T0" fmla="*/ 0 w 156"/>
              <a:gd name="T1" fmla="*/ 176 h 192"/>
              <a:gd name="T2" fmla="*/ 16 w 156"/>
              <a:gd name="T3" fmla="*/ 192 h 192"/>
              <a:gd name="T4" fmla="*/ 140 w 156"/>
              <a:gd name="T5" fmla="*/ 192 h 192"/>
              <a:gd name="T6" fmla="*/ 156 w 156"/>
              <a:gd name="T7" fmla="*/ 176 h 192"/>
              <a:gd name="T8" fmla="*/ 156 w 156"/>
              <a:gd name="T9" fmla="*/ 40 h 192"/>
              <a:gd name="T10" fmla="*/ 140 w 156"/>
              <a:gd name="T11" fmla="*/ 24 h 192"/>
              <a:gd name="T12" fmla="*/ 107 w 156"/>
              <a:gd name="T13" fmla="*/ 24 h 192"/>
              <a:gd name="T14" fmla="*/ 78 w 156"/>
              <a:gd name="T15" fmla="*/ 0 h 192"/>
              <a:gd name="T16" fmla="*/ 49 w 156"/>
              <a:gd name="T17" fmla="*/ 24 h 192"/>
              <a:gd name="T18" fmla="*/ 16 w 156"/>
              <a:gd name="T19" fmla="*/ 24 h 192"/>
              <a:gd name="T20" fmla="*/ 0 w 156"/>
              <a:gd name="T21" fmla="*/ 40 h 192"/>
              <a:gd name="T22" fmla="*/ 0 w 156"/>
              <a:gd name="T23" fmla="*/ 176 h 192"/>
              <a:gd name="T24" fmla="*/ 29 w 156"/>
              <a:gd name="T25" fmla="*/ 44 h 192"/>
              <a:gd name="T26" fmla="*/ 48 w 156"/>
              <a:gd name="T27" fmla="*/ 44 h 192"/>
              <a:gd name="T28" fmla="*/ 48 w 156"/>
              <a:gd name="T29" fmla="*/ 51 h 192"/>
              <a:gd name="T30" fmla="*/ 57 w 156"/>
              <a:gd name="T31" fmla="*/ 60 h 192"/>
              <a:gd name="T32" fmla="*/ 99 w 156"/>
              <a:gd name="T33" fmla="*/ 60 h 192"/>
              <a:gd name="T34" fmla="*/ 108 w 156"/>
              <a:gd name="T35" fmla="*/ 51 h 192"/>
              <a:gd name="T36" fmla="*/ 108 w 156"/>
              <a:gd name="T37" fmla="*/ 44 h 192"/>
              <a:gd name="T38" fmla="*/ 127 w 156"/>
              <a:gd name="T39" fmla="*/ 44 h 192"/>
              <a:gd name="T40" fmla="*/ 136 w 156"/>
              <a:gd name="T41" fmla="*/ 53 h 192"/>
              <a:gd name="T42" fmla="*/ 136 w 156"/>
              <a:gd name="T43" fmla="*/ 163 h 192"/>
              <a:gd name="T44" fmla="*/ 127 w 156"/>
              <a:gd name="T45" fmla="*/ 172 h 192"/>
              <a:gd name="T46" fmla="*/ 29 w 156"/>
              <a:gd name="T47" fmla="*/ 172 h 192"/>
              <a:gd name="T48" fmla="*/ 20 w 156"/>
              <a:gd name="T49" fmla="*/ 163 h 192"/>
              <a:gd name="T50" fmla="*/ 20 w 156"/>
              <a:gd name="T51" fmla="*/ 53 h 192"/>
              <a:gd name="T52" fmla="*/ 29 w 156"/>
              <a:gd name="T53" fmla="*/ 44 h 192"/>
              <a:gd name="T54" fmla="*/ 68 w 156"/>
              <a:gd name="T55" fmla="*/ 30 h 192"/>
              <a:gd name="T56" fmla="*/ 78 w 156"/>
              <a:gd name="T57" fmla="*/ 20 h 192"/>
              <a:gd name="T58" fmla="*/ 88 w 156"/>
              <a:gd name="T59" fmla="*/ 30 h 192"/>
              <a:gd name="T60" fmla="*/ 78 w 156"/>
              <a:gd name="T61" fmla="*/ 40 h 192"/>
              <a:gd name="T62" fmla="*/ 68 w 156"/>
              <a:gd name="T63" fmla="*/ 3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6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40" y="192"/>
                  <a:pt x="140" y="192"/>
                  <a:pt x="140" y="192"/>
                </a:cubicBezTo>
                <a:cubicBezTo>
                  <a:pt x="149" y="192"/>
                  <a:pt x="156" y="185"/>
                  <a:pt x="156" y="176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56" y="31"/>
                  <a:pt x="149" y="24"/>
                  <a:pt x="140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5" y="10"/>
                  <a:pt x="93" y="0"/>
                  <a:pt x="78" y="0"/>
                </a:cubicBezTo>
                <a:cubicBezTo>
                  <a:pt x="63" y="0"/>
                  <a:pt x="51" y="10"/>
                  <a:pt x="49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7" y="24"/>
                  <a:pt x="0" y="31"/>
                  <a:pt x="0" y="40"/>
                </a:cubicBezTo>
                <a:lnTo>
                  <a:pt x="0" y="176"/>
                </a:lnTo>
                <a:close/>
                <a:moveTo>
                  <a:pt x="29" y="44"/>
                </a:moveTo>
                <a:cubicBezTo>
                  <a:pt x="48" y="44"/>
                  <a:pt x="48" y="44"/>
                  <a:pt x="48" y="44"/>
                </a:cubicBezTo>
                <a:cubicBezTo>
                  <a:pt x="48" y="51"/>
                  <a:pt x="48" y="51"/>
                  <a:pt x="48" y="51"/>
                </a:cubicBezTo>
                <a:cubicBezTo>
                  <a:pt x="48" y="56"/>
                  <a:pt x="52" y="60"/>
                  <a:pt x="57" y="60"/>
                </a:cubicBezTo>
                <a:cubicBezTo>
                  <a:pt x="99" y="60"/>
                  <a:pt x="99" y="60"/>
                  <a:pt x="99" y="60"/>
                </a:cubicBezTo>
                <a:cubicBezTo>
                  <a:pt x="104" y="60"/>
                  <a:pt x="108" y="56"/>
                  <a:pt x="108" y="51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32" y="44"/>
                  <a:pt x="136" y="48"/>
                  <a:pt x="136" y="53"/>
                </a:cubicBezTo>
                <a:cubicBezTo>
                  <a:pt x="136" y="163"/>
                  <a:pt x="136" y="163"/>
                  <a:pt x="136" y="163"/>
                </a:cubicBezTo>
                <a:cubicBezTo>
                  <a:pt x="136" y="168"/>
                  <a:pt x="132" y="172"/>
                  <a:pt x="127" y="172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24" y="172"/>
                  <a:pt x="20" y="168"/>
                  <a:pt x="20" y="163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48"/>
                  <a:pt x="24" y="44"/>
                  <a:pt x="29" y="44"/>
                </a:cubicBezTo>
                <a:close/>
                <a:moveTo>
                  <a:pt x="68" y="30"/>
                </a:moveTo>
                <a:cubicBezTo>
                  <a:pt x="68" y="24"/>
                  <a:pt x="72" y="20"/>
                  <a:pt x="78" y="20"/>
                </a:cubicBezTo>
                <a:cubicBezTo>
                  <a:pt x="84" y="20"/>
                  <a:pt x="88" y="24"/>
                  <a:pt x="88" y="30"/>
                </a:cubicBezTo>
                <a:cubicBezTo>
                  <a:pt x="88" y="36"/>
                  <a:pt x="84" y="40"/>
                  <a:pt x="78" y="40"/>
                </a:cubicBezTo>
                <a:cubicBezTo>
                  <a:pt x="72" y="40"/>
                  <a:pt x="68" y="36"/>
                  <a:pt x="68" y="3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5" name="Freeform 77">
            <a:extLst>
              <a:ext uri="{FF2B5EF4-FFF2-40B4-BE49-F238E27FC236}">
                <a16:creationId xmlns:a16="http://schemas.microsoft.com/office/drawing/2014/main" id="{6C025E86-33B4-4CFF-A6E0-06B8A542CD03}"/>
              </a:ext>
            </a:extLst>
          </p:cNvPr>
          <p:cNvSpPr>
            <a:spLocks noEditPoints="1"/>
          </p:cNvSpPr>
          <p:nvPr/>
        </p:nvSpPr>
        <p:spPr bwMode="auto">
          <a:xfrm>
            <a:off x="4215607" y="3266281"/>
            <a:ext cx="254000" cy="312737"/>
          </a:xfrm>
          <a:custGeom>
            <a:avLst/>
            <a:gdLst>
              <a:gd name="T0" fmla="*/ 106 w 156"/>
              <a:gd name="T1" fmla="*/ 96 h 192"/>
              <a:gd name="T2" fmla="*/ 50 w 156"/>
              <a:gd name="T3" fmla="*/ 96 h 192"/>
              <a:gd name="T4" fmla="*/ 40 w 156"/>
              <a:gd name="T5" fmla="*/ 106 h 192"/>
              <a:gd name="T6" fmla="*/ 50 w 156"/>
              <a:gd name="T7" fmla="*/ 116 h 192"/>
              <a:gd name="T8" fmla="*/ 106 w 156"/>
              <a:gd name="T9" fmla="*/ 116 h 192"/>
              <a:gd name="T10" fmla="*/ 116 w 156"/>
              <a:gd name="T11" fmla="*/ 106 h 192"/>
              <a:gd name="T12" fmla="*/ 106 w 156"/>
              <a:gd name="T13" fmla="*/ 96 h 192"/>
              <a:gd name="T14" fmla="*/ 106 w 156"/>
              <a:gd name="T15" fmla="*/ 132 h 192"/>
              <a:gd name="T16" fmla="*/ 50 w 156"/>
              <a:gd name="T17" fmla="*/ 132 h 192"/>
              <a:gd name="T18" fmla="*/ 40 w 156"/>
              <a:gd name="T19" fmla="*/ 142 h 192"/>
              <a:gd name="T20" fmla="*/ 50 w 156"/>
              <a:gd name="T21" fmla="*/ 152 h 192"/>
              <a:gd name="T22" fmla="*/ 106 w 156"/>
              <a:gd name="T23" fmla="*/ 152 h 192"/>
              <a:gd name="T24" fmla="*/ 116 w 156"/>
              <a:gd name="T25" fmla="*/ 142 h 192"/>
              <a:gd name="T26" fmla="*/ 106 w 156"/>
              <a:gd name="T27" fmla="*/ 132 h 192"/>
              <a:gd name="T28" fmla="*/ 0 w 156"/>
              <a:gd name="T29" fmla="*/ 176 h 192"/>
              <a:gd name="T30" fmla="*/ 16 w 156"/>
              <a:gd name="T31" fmla="*/ 192 h 192"/>
              <a:gd name="T32" fmla="*/ 140 w 156"/>
              <a:gd name="T33" fmla="*/ 192 h 192"/>
              <a:gd name="T34" fmla="*/ 156 w 156"/>
              <a:gd name="T35" fmla="*/ 176 h 192"/>
              <a:gd name="T36" fmla="*/ 156 w 156"/>
              <a:gd name="T37" fmla="*/ 40 h 192"/>
              <a:gd name="T38" fmla="*/ 140 w 156"/>
              <a:gd name="T39" fmla="*/ 24 h 192"/>
              <a:gd name="T40" fmla="*/ 107 w 156"/>
              <a:gd name="T41" fmla="*/ 24 h 192"/>
              <a:gd name="T42" fmla="*/ 78 w 156"/>
              <a:gd name="T43" fmla="*/ 0 h 192"/>
              <a:gd name="T44" fmla="*/ 49 w 156"/>
              <a:gd name="T45" fmla="*/ 24 h 192"/>
              <a:gd name="T46" fmla="*/ 16 w 156"/>
              <a:gd name="T47" fmla="*/ 24 h 192"/>
              <a:gd name="T48" fmla="*/ 0 w 156"/>
              <a:gd name="T49" fmla="*/ 40 h 192"/>
              <a:gd name="T50" fmla="*/ 0 w 156"/>
              <a:gd name="T51" fmla="*/ 176 h 192"/>
              <a:gd name="T52" fmla="*/ 29 w 156"/>
              <a:gd name="T53" fmla="*/ 44 h 192"/>
              <a:gd name="T54" fmla="*/ 48 w 156"/>
              <a:gd name="T55" fmla="*/ 44 h 192"/>
              <a:gd name="T56" fmla="*/ 48 w 156"/>
              <a:gd name="T57" fmla="*/ 51 h 192"/>
              <a:gd name="T58" fmla="*/ 57 w 156"/>
              <a:gd name="T59" fmla="*/ 60 h 192"/>
              <a:gd name="T60" fmla="*/ 99 w 156"/>
              <a:gd name="T61" fmla="*/ 60 h 192"/>
              <a:gd name="T62" fmla="*/ 108 w 156"/>
              <a:gd name="T63" fmla="*/ 51 h 192"/>
              <a:gd name="T64" fmla="*/ 108 w 156"/>
              <a:gd name="T65" fmla="*/ 44 h 192"/>
              <a:gd name="T66" fmla="*/ 127 w 156"/>
              <a:gd name="T67" fmla="*/ 44 h 192"/>
              <a:gd name="T68" fmla="*/ 136 w 156"/>
              <a:gd name="T69" fmla="*/ 53 h 192"/>
              <a:gd name="T70" fmla="*/ 136 w 156"/>
              <a:gd name="T71" fmla="*/ 163 h 192"/>
              <a:gd name="T72" fmla="*/ 127 w 156"/>
              <a:gd name="T73" fmla="*/ 172 h 192"/>
              <a:gd name="T74" fmla="*/ 29 w 156"/>
              <a:gd name="T75" fmla="*/ 172 h 192"/>
              <a:gd name="T76" fmla="*/ 20 w 156"/>
              <a:gd name="T77" fmla="*/ 163 h 192"/>
              <a:gd name="T78" fmla="*/ 20 w 156"/>
              <a:gd name="T79" fmla="*/ 53 h 192"/>
              <a:gd name="T80" fmla="*/ 29 w 156"/>
              <a:gd name="T81" fmla="*/ 44 h 192"/>
              <a:gd name="T82" fmla="*/ 68 w 156"/>
              <a:gd name="T83" fmla="*/ 30 h 192"/>
              <a:gd name="T84" fmla="*/ 78 w 156"/>
              <a:gd name="T85" fmla="*/ 20 h 192"/>
              <a:gd name="T86" fmla="*/ 88 w 156"/>
              <a:gd name="T87" fmla="*/ 30 h 192"/>
              <a:gd name="T88" fmla="*/ 78 w 156"/>
              <a:gd name="T89" fmla="*/ 40 h 192"/>
              <a:gd name="T90" fmla="*/ 68 w 156"/>
              <a:gd name="T91" fmla="*/ 3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6" h="192">
                <a:moveTo>
                  <a:pt x="106" y="96"/>
                </a:moveTo>
                <a:cubicBezTo>
                  <a:pt x="50" y="96"/>
                  <a:pt x="50" y="96"/>
                  <a:pt x="50" y="96"/>
                </a:cubicBezTo>
                <a:cubicBezTo>
                  <a:pt x="44" y="96"/>
                  <a:pt x="40" y="100"/>
                  <a:pt x="40" y="106"/>
                </a:cubicBezTo>
                <a:cubicBezTo>
                  <a:pt x="40" y="112"/>
                  <a:pt x="44" y="116"/>
                  <a:pt x="50" y="116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12" y="116"/>
                  <a:pt x="116" y="112"/>
                  <a:pt x="116" y="106"/>
                </a:cubicBezTo>
                <a:cubicBezTo>
                  <a:pt x="116" y="100"/>
                  <a:pt x="112" y="96"/>
                  <a:pt x="106" y="96"/>
                </a:cubicBezTo>
                <a:close/>
                <a:moveTo>
                  <a:pt x="106" y="132"/>
                </a:moveTo>
                <a:cubicBezTo>
                  <a:pt x="50" y="132"/>
                  <a:pt x="50" y="132"/>
                  <a:pt x="50" y="132"/>
                </a:cubicBezTo>
                <a:cubicBezTo>
                  <a:pt x="44" y="132"/>
                  <a:pt x="40" y="136"/>
                  <a:pt x="40" y="142"/>
                </a:cubicBezTo>
                <a:cubicBezTo>
                  <a:pt x="40" y="148"/>
                  <a:pt x="44" y="152"/>
                  <a:pt x="50" y="152"/>
                </a:cubicBezTo>
                <a:cubicBezTo>
                  <a:pt x="106" y="152"/>
                  <a:pt x="106" y="152"/>
                  <a:pt x="106" y="152"/>
                </a:cubicBezTo>
                <a:cubicBezTo>
                  <a:pt x="112" y="152"/>
                  <a:pt x="116" y="148"/>
                  <a:pt x="116" y="142"/>
                </a:cubicBezTo>
                <a:cubicBezTo>
                  <a:pt x="116" y="136"/>
                  <a:pt x="112" y="132"/>
                  <a:pt x="106" y="132"/>
                </a:cubicBezTo>
                <a:close/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40" y="192"/>
                  <a:pt x="140" y="192"/>
                  <a:pt x="140" y="192"/>
                </a:cubicBezTo>
                <a:cubicBezTo>
                  <a:pt x="149" y="192"/>
                  <a:pt x="156" y="185"/>
                  <a:pt x="156" y="176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56" y="31"/>
                  <a:pt x="149" y="24"/>
                  <a:pt x="140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5" y="10"/>
                  <a:pt x="93" y="0"/>
                  <a:pt x="78" y="0"/>
                </a:cubicBezTo>
                <a:cubicBezTo>
                  <a:pt x="63" y="0"/>
                  <a:pt x="51" y="10"/>
                  <a:pt x="49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7" y="24"/>
                  <a:pt x="0" y="31"/>
                  <a:pt x="0" y="40"/>
                </a:cubicBezTo>
                <a:lnTo>
                  <a:pt x="0" y="176"/>
                </a:lnTo>
                <a:close/>
                <a:moveTo>
                  <a:pt x="29" y="44"/>
                </a:moveTo>
                <a:cubicBezTo>
                  <a:pt x="48" y="44"/>
                  <a:pt x="48" y="44"/>
                  <a:pt x="48" y="44"/>
                </a:cubicBezTo>
                <a:cubicBezTo>
                  <a:pt x="48" y="51"/>
                  <a:pt x="48" y="51"/>
                  <a:pt x="48" y="51"/>
                </a:cubicBezTo>
                <a:cubicBezTo>
                  <a:pt x="48" y="56"/>
                  <a:pt x="52" y="60"/>
                  <a:pt x="57" y="60"/>
                </a:cubicBezTo>
                <a:cubicBezTo>
                  <a:pt x="99" y="60"/>
                  <a:pt x="99" y="60"/>
                  <a:pt x="99" y="60"/>
                </a:cubicBezTo>
                <a:cubicBezTo>
                  <a:pt x="104" y="60"/>
                  <a:pt x="108" y="56"/>
                  <a:pt x="108" y="51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32" y="44"/>
                  <a:pt x="136" y="48"/>
                  <a:pt x="136" y="53"/>
                </a:cubicBezTo>
                <a:cubicBezTo>
                  <a:pt x="136" y="163"/>
                  <a:pt x="136" y="163"/>
                  <a:pt x="136" y="163"/>
                </a:cubicBezTo>
                <a:cubicBezTo>
                  <a:pt x="136" y="168"/>
                  <a:pt x="132" y="172"/>
                  <a:pt x="127" y="172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24" y="172"/>
                  <a:pt x="20" y="168"/>
                  <a:pt x="20" y="163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48"/>
                  <a:pt x="24" y="44"/>
                  <a:pt x="29" y="44"/>
                </a:cubicBezTo>
                <a:close/>
                <a:moveTo>
                  <a:pt x="68" y="30"/>
                </a:moveTo>
                <a:cubicBezTo>
                  <a:pt x="68" y="24"/>
                  <a:pt x="72" y="20"/>
                  <a:pt x="78" y="20"/>
                </a:cubicBezTo>
                <a:cubicBezTo>
                  <a:pt x="84" y="20"/>
                  <a:pt x="88" y="24"/>
                  <a:pt x="88" y="30"/>
                </a:cubicBezTo>
                <a:cubicBezTo>
                  <a:pt x="88" y="36"/>
                  <a:pt x="84" y="40"/>
                  <a:pt x="78" y="40"/>
                </a:cubicBezTo>
                <a:cubicBezTo>
                  <a:pt x="72" y="40"/>
                  <a:pt x="68" y="36"/>
                  <a:pt x="68" y="3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6" name="Freeform 78">
            <a:extLst>
              <a:ext uri="{FF2B5EF4-FFF2-40B4-BE49-F238E27FC236}">
                <a16:creationId xmlns:a16="http://schemas.microsoft.com/office/drawing/2014/main" id="{AD50B463-39B9-490E-95A4-777FFBE94A0F}"/>
              </a:ext>
            </a:extLst>
          </p:cNvPr>
          <p:cNvSpPr>
            <a:spLocks noEditPoints="1"/>
          </p:cNvSpPr>
          <p:nvPr/>
        </p:nvSpPr>
        <p:spPr bwMode="auto">
          <a:xfrm>
            <a:off x="3486944" y="3266281"/>
            <a:ext cx="311150" cy="312737"/>
          </a:xfrm>
          <a:custGeom>
            <a:avLst/>
            <a:gdLst>
              <a:gd name="T0" fmla="*/ 176 w 192"/>
              <a:gd name="T1" fmla="*/ 176 h 192"/>
              <a:gd name="T2" fmla="*/ 183 w 192"/>
              <a:gd name="T3" fmla="*/ 156 h 192"/>
              <a:gd name="T4" fmla="*/ 192 w 192"/>
              <a:gd name="T5" fmla="*/ 105 h 192"/>
              <a:gd name="T6" fmla="*/ 176 w 192"/>
              <a:gd name="T7" fmla="*/ 96 h 192"/>
              <a:gd name="T8" fmla="*/ 183 w 192"/>
              <a:gd name="T9" fmla="*/ 80 h 192"/>
              <a:gd name="T10" fmla="*/ 192 w 192"/>
              <a:gd name="T11" fmla="*/ 29 h 192"/>
              <a:gd name="T12" fmla="*/ 176 w 192"/>
              <a:gd name="T13" fmla="*/ 20 h 192"/>
              <a:gd name="T14" fmla="*/ 160 w 192"/>
              <a:gd name="T15" fmla="*/ 0 h 192"/>
              <a:gd name="T16" fmla="*/ 20 w 192"/>
              <a:gd name="T17" fmla="*/ 16 h 192"/>
              <a:gd name="T18" fmla="*/ 10 w 192"/>
              <a:gd name="T19" fmla="*/ 32 h 192"/>
              <a:gd name="T20" fmla="*/ 10 w 192"/>
              <a:gd name="T21" fmla="*/ 52 h 192"/>
              <a:gd name="T22" fmla="*/ 20 w 192"/>
              <a:gd name="T23" fmla="*/ 68 h 192"/>
              <a:gd name="T24" fmla="*/ 0 w 192"/>
              <a:gd name="T25" fmla="*/ 78 h 192"/>
              <a:gd name="T26" fmla="*/ 20 w 192"/>
              <a:gd name="T27" fmla="*/ 88 h 192"/>
              <a:gd name="T28" fmla="*/ 10 w 192"/>
              <a:gd name="T29" fmla="*/ 104 h 192"/>
              <a:gd name="T30" fmla="*/ 10 w 192"/>
              <a:gd name="T31" fmla="*/ 124 h 192"/>
              <a:gd name="T32" fmla="*/ 20 w 192"/>
              <a:gd name="T33" fmla="*/ 140 h 192"/>
              <a:gd name="T34" fmla="*/ 0 w 192"/>
              <a:gd name="T35" fmla="*/ 150 h 192"/>
              <a:gd name="T36" fmla="*/ 20 w 192"/>
              <a:gd name="T37" fmla="*/ 160 h 192"/>
              <a:gd name="T38" fmla="*/ 36 w 192"/>
              <a:gd name="T39" fmla="*/ 192 h 192"/>
              <a:gd name="T40" fmla="*/ 40 w 192"/>
              <a:gd name="T41" fmla="*/ 163 h 192"/>
              <a:gd name="T42" fmla="*/ 54 w 192"/>
              <a:gd name="T43" fmla="*/ 160 h 192"/>
              <a:gd name="T44" fmla="*/ 54 w 192"/>
              <a:gd name="T45" fmla="*/ 140 h 192"/>
              <a:gd name="T46" fmla="*/ 40 w 192"/>
              <a:gd name="T47" fmla="*/ 124 h 192"/>
              <a:gd name="T48" fmla="*/ 64 w 192"/>
              <a:gd name="T49" fmla="*/ 114 h 192"/>
              <a:gd name="T50" fmla="*/ 40 w 192"/>
              <a:gd name="T51" fmla="*/ 104 h 192"/>
              <a:gd name="T52" fmla="*/ 54 w 192"/>
              <a:gd name="T53" fmla="*/ 88 h 192"/>
              <a:gd name="T54" fmla="*/ 54 w 192"/>
              <a:gd name="T55" fmla="*/ 68 h 192"/>
              <a:gd name="T56" fmla="*/ 40 w 192"/>
              <a:gd name="T57" fmla="*/ 52 h 192"/>
              <a:gd name="T58" fmla="*/ 64 w 192"/>
              <a:gd name="T59" fmla="*/ 42 h 192"/>
              <a:gd name="T60" fmla="*/ 40 w 192"/>
              <a:gd name="T61" fmla="*/ 32 h 192"/>
              <a:gd name="T62" fmla="*/ 49 w 192"/>
              <a:gd name="T63" fmla="*/ 20 h 192"/>
              <a:gd name="T64" fmla="*/ 84 w 192"/>
              <a:gd name="T65" fmla="*/ 29 h 192"/>
              <a:gd name="T66" fmla="*/ 75 w 192"/>
              <a:gd name="T67" fmla="*/ 172 h 192"/>
              <a:gd name="T68" fmla="*/ 40 w 192"/>
              <a:gd name="T69" fmla="*/ 16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2" h="192">
                <a:moveTo>
                  <a:pt x="160" y="192"/>
                </a:moveTo>
                <a:cubicBezTo>
                  <a:pt x="169" y="192"/>
                  <a:pt x="176" y="185"/>
                  <a:pt x="176" y="176"/>
                </a:cubicBezTo>
                <a:cubicBezTo>
                  <a:pt x="176" y="156"/>
                  <a:pt x="176" y="156"/>
                  <a:pt x="176" y="156"/>
                </a:cubicBezTo>
                <a:cubicBezTo>
                  <a:pt x="183" y="156"/>
                  <a:pt x="183" y="156"/>
                  <a:pt x="183" y="156"/>
                </a:cubicBezTo>
                <a:cubicBezTo>
                  <a:pt x="188" y="156"/>
                  <a:pt x="192" y="152"/>
                  <a:pt x="192" y="147"/>
                </a:cubicBezTo>
                <a:cubicBezTo>
                  <a:pt x="192" y="105"/>
                  <a:pt x="192" y="105"/>
                  <a:pt x="192" y="105"/>
                </a:cubicBezTo>
                <a:cubicBezTo>
                  <a:pt x="192" y="100"/>
                  <a:pt x="188" y="96"/>
                  <a:pt x="183" y="96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83" y="80"/>
                  <a:pt x="183" y="80"/>
                  <a:pt x="183" y="80"/>
                </a:cubicBezTo>
                <a:cubicBezTo>
                  <a:pt x="188" y="80"/>
                  <a:pt x="192" y="76"/>
                  <a:pt x="192" y="71"/>
                </a:cubicBezTo>
                <a:cubicBezTo>
                  <a:pt x="192" y="29"/>
                  <a:pt x="192" y="29"/>
                  <a:pt x="192" y="29"/>
                </a:cubicBezTo>
                <a:cubicBezTo>
                  <a:pt x="192" y="24"/>
                  <a:pt x="188" y="20"/>
                  <a:pt x="183" y="20"/>
                </a:cubicBezTo>
                <a:cubicBezTo>
                  <a:pt x="176" y="20"/>
                  <a:pt x="176" y="20"/>
                  <a:pt x="176" y="20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7"/>
                  <a:pt x="169" y="0"/>
                  <a:pt x="16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32"/>
                  <a:pt x="20" y="32"/>
                  <a:pt x="2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4" y="32"/>
                  <a:pt x="0" y="36"/>
                  <a:pt x="0" y="42"/>
                </a:cubicBezTo>
                <a:cubicBezTo>
                  <a:pt x="0" y="48"/>
                  <a:pt x="4" y="52"/>
                  <a:pt x="10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68"/>
                  <a:pt x="20" y="68"/>
                  <a:pt x="20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4" y="68"/>
                  <a:pt x="0" y="72"/>
                  <a:pt x="0" y="78"/>
                </a:cubicBezTo>
                <a:cubicBezTo>
                  <a:pt x="0" y="84"/>
                  <a:pt x="4" y="88"/>
                  <a:pt x="10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4" y="104"/>
                  <a:pt x="0" y="108"/>
                  <a:pt x="0" y="114"/>
                </a:cubicBezTo>
                <a:cubicBezTo>
                  <a:pt x="0" y="120"/>
                  <a:pt x="4" y="124"/>
                  <a:pt x="10" y="124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140"/>
                  <a:pt x="20" y="140"/>
                  <a:pt x="2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4" y="140"/>
                  <a:pt x="0" y="144"/>
                  <a:pt x="0" y="150"/>
                </a:cubicBezTo>
                <a:cubicBezTo>
                  <a:pt x="0" y="156"/>
                  <a:pt x="4" y="160"/>
                  <a:pt x="10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0" y="176"/>
                  <a:pt x="20" y="176"/>
                  <a:pt x="20" y="176"/>
                </a:cubicBezTo>
                <a:cubicBezTo>
                  <a:pt x="20" y="185"/>
                  <a:pt x="27" y="192"/>
                  <a:pt x="36" y="192"/>
                </a:cubicBezTo>
                <a:lnTo>
                  <a:pt x="160" y="192"/>
                </a:lnTo>
                <a:close/>
                <a:moveTo>
                  <a:pt x="40" y="163"/>
                </a:moveTo>
                <a:cubicBezTo>
                  <a:pt x="40" y="160"/>
                  <a:pt x="40" y="160"/>
                  <a:pt x="40" y="160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60" y="160"/>
                  <a:pt x="64" y="156"/>
                  <a:pt x="64" y="150"/>
                </a:cubicBezTo>
                <a:cubicBezTo>
                  <a:pt x="64" y="144"/>
                  <a:pt x="60" y="140"/>
                  <a:pt x="54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60" y="124"/>
                  <a:pt x="64" y="120"/>
                  <a:pt x="64" y="114"/>
                </a:cubicBezTo>
                <a:cubicBezTo>
                  <a:pt x="64" y="108"/>
                  <a:pt x="60" y="104"/>
                  <a:pt x="54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0" y="88"/>
                  <a:pt x="40" y="88"/>
                  <a:pt x="40" y="88"/>
                </a:cubicBezTo>
                <a:cubicBezTo>
                  <a:pt x="54" y="88"/>
                  <a:pt x="54" y="88"/>
                  <a:pt x="54" y="88"/>
                </a:cubicBezTo>
                <a:cubicBezTo>
                  <a:pt x="60" y="88"/>
                  <a:pt x="64" y="84"/>
                  <a:pt x="64" y="78"/>
                </a:cubicBezTo>
                <a:cubicBezTo>
                  <a:pt x="64" y="72"/>
                  <a:pt x="60" y="68"/>
                  <a:pt x="5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52"/>
                  <a:pt x="40" y="52"/>
                  <a:pt x="4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60" y="52"/>
                  <a:pt x="64" y="48"/>
                  <a:pt x="64" y="42"/>
                </a:cubicBezTo>
                <a:cubicBezTo>
                  <a:pt x="64" y="36"/>
                  <a:pt x="60" y="32"/>
                  <a:pt x="54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4"/>
                  <a:pt x="44" y="20"/>
                  <a:pt x="49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80" y="20"/>
                  <a:pt x="84" y="24"/>
                  <a:pt x="84" y="29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84" y="168"/>
                  <a:pt x="80" y="172"/>
                  <a:pt x="75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2"/>
                  <a:pt x="40" y="168"/>
                  <a:pt x="40" y="163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7" name="Freeform 79">
            <a:extLst>
              <a:ext uri="{FF2B5EF4-FFF2-40B4-BE49-F238E27FC236}">
                <a16:creationId xmlns:a16="http://schemas.microsoft.com/office/drawing/2014/main" id="{C28682CB-CCE8-4CED-A514-E4ACCB823049}"/>
              </a:ext>
            </a:extLst>
          </p:cNvPr>
          <p:cNvSpPr>
            <a:spLocks noEditPoints="1"/>
          </p:cNvSpPr>
          <p:nvPr/>
        </p:nvSpPr>
        <p:spPr bwMode="auto">
          <a:xfrm>
            <a:off x="2783682" y="3266281"/>
            <a:ext cx="311150" cy="312737"/>
          </a:xfrm>
          <a:custGeom>
            <a:avLst/>
            <a:gdLst>
              <a:gd name="T0" fmla="*/ 0 w 192"/>
              <a:gd name="T1" fmla="*/ 176 h 192"/>
              <a:gd name="T2" fmla="*/ 16 w 192"/>
              <a:gd name="T3" fmla="*/ 192 h 192"/>
              <a:gd name="T4" fmla="*/ 176 w 192"/>
              <a:gd name="T5" fmla="*/ 192 h 192"/>
              <a:gd name="T6" fmla="*/ 192 w 192"/>
              <a:gd name="T7" fmla="*/ 176 h 192"/>
              <a:gd name="T8" fmla="*/ 192 w 192"/>
              <a:gd name="T9" fmla="*/ 36 h 192"/>
              <a:gd name="T10" fmla="*/ 176 w 192"/>
              <a:gd name="T11" fmla="*/ 20 h 192"/>
              <a:gd name="T12" fmla="*/ 160 w 192"/>
              <a:gd name="T13" fmla="*/ 20 h 192"/>
              <a:gd name="T14" fmla="*/ 160 w 192"/>
              <a:gd name="T15" fmla="*/ 10 h 192"/>
              <a:gd name="T16" fmla="*/ 150 w 192"/>
              <a:gd name="T17" fmla="*/ 0 h 192"/>
              <a:gd name="T18" fmla="*/ 140 w 192"/>
              <a:gd name="T19" fmla="*/ 10 h 192"/>
              <a:gd name="T20" fmla="*/ 140 w 192"/>
              <a:gd name="T21" fmla="*/ 20 h 192"/>
              <a:gd name="T22" fmla="*/ 124 w 192"/>
              <a:gd name="T23" fmla="*/ 20 h 192"/>
              <a:gd name="T24" fmla="*/ 124 w 192"/>
              <a:gd name="T25" fmla="*/ 10 h 192"/>
              <a:gd name="T26" fmla="*/ 114 w 192"/>
              <a:gd name="T27" fmla="*/ 0 h 192"/>
              <a:gd name="T28" fmla="*/ 104 w 192"/>
              <a:gd name="T29" fmla="*/ 10 h 192"/>
              <a:gd name="T30" fmla="*/ 104 w 192"/>
              <a:gd name="T31" fmla="*/ 20 h 192"/>
              <a:gd name="T32" fmla="*/ 88 w 192"/>
              <a:gd name="T33" fmla="*/ 20 h 192"/>
              <a:gd name="T34" fmla="*/ 88 w 192"/>
              <a:gd name="T35" fmla="*/ 10 h 192"/>
              <a:gd name="T36" fmla="*/ 78 w 192"/>
              <a:gd name="T37" fmla="*/ 0 h 192"/>
              <a:gd name="T38" fmla="*/ 68 w 192"/>
              <a:gd name="T39" fmla="*/ 10 h 192"/>
              <a:gd name="T40" fmla="*/ 68 w 192"/>
              <a:gd name="T41" fmla="*/ 20 h 192"/>
              <a:gd name="T42" fmla="*/ 52 w 192"/>
              <a:gd name="T43" fmla="*/ 20 h 192"/>
              <a:gd name="T44" fmla="*/ 52 w 192"/>
              <a:gd name="T45" fmla="*/ 10 h 192"/>
              <a:gd name="T46" fmla="*/ 42 w 192"/>
              <a:gd name="T47" fmla="*/ 0 h 192"/>
              <a:gd name="T48" fmla="*/ 32 w 192"/>
              <a:gd name="T49" fmla="*/ 10 h 192"/>
              <a:gd name="T50" fmla="*/ 32 w 192"/>
              <a:gd name="T51" fmla="*/ 20 h 192"/>
              <a:gd name="T52" fmla="*/ 16 w 192"/>
              <a:gd name="T53" fmla="*/ 20 h 192"/>
              <a:gd name="T54" fmla="*/ 0 w 192"/>
              <a:gd name="T55" fmla="*/ 36 h 192"/>
              <a:gd name="T56" fmla="*/ 0 w 192"/>
              <a:gd name="T57" fmla="*/ 176 h 192"/>
              <a:gd name="T58" fmla="*/ 29 w 192"/>
              <a:gd name="T59" fmla="*/ 40 h 192"/>
              <a:gd name="T60" fmla="*/ 32 w 192"/>
              <a:gd name="T61" fmla="*/ 40 h 192"/>
              <a:gd name="T62" fmla="*/ 32 w 192"/>
              <a:gd name="T63" fmla="*/ 54 h 192"/>
              <a:gd name="T64" fmla="*/ 42 w 192"/>
              <a:gd name="T65" fmla="*/ 64 h 192"/>
              <a:gd name="T66" fmla="*/ 52 w 192"/>
              <a:gd name="T67" fmla="*/ 54 h 192"/>
              <a:gd name="T68" fmla="*/ 52 w 192"/>
              <a:gd name="T69" fmla="*/ 40 h 192"/>
              <a:gd name="T70" fmla="*/ 68 w 192"/>
              <a:gd name="T71" fmla="*/ 40 h 192"/>
              <a:gd name="T72" fmla="*/ 68 w 192"/>
              <a:gd name="T73" fmla="*/ 54 h 192"/>
              <a:gd name="T74" fmla="*/ 78 w 192"/>
              <a:gd name="T75" fmla="*/ 64 h 192"/>
              <a:gd name="T76" fmla="*/ 88 w 192"/>
              <a:gd name="T77" fmla="*/ 54 h 192"/>
              <a:gd name="T78" fmla="*/ 88 w 192"/>
              <a:gd name="T79" fmla="*/ 40 h 192"/>
              <a:gd name="T80" fmla="*/ 104 w 192"/>
              <a:gd name="T81" fmla="*/ 40 h 192"/>
              <a:gd name="T82" fmla="*/ 104 w 192"/>
              <a:gd name="T83" fmla="*/ 54 h 192"/>
              <a:gd name="T84" fmla="*/ 114 w 192"/>
              <a:gd name="T85" fmla="*/ 64 h 192"/>
              <a:gd name="T86" fmla="*/ 124 w 192"/>
              <a:gd name="T87" fmla="*/ 54 h 192"/>
              <a:gd name="T88" fmla="*/ 124 w 192"/>
              <a:gd name="T89" fmla="*/ 40 h 192"/>
              <a:gd name="T90" fmla="*/ 140 w 192"/>
              <a:gd name="T91" fmla="*/ 40 h 192"/>
              <a:gd name="T92" fmla="*/ 140 w 192"/>
              <a:gd name="T93" fmla="*/ 54 h 192"/>
              <a:gd name="T94" fmla="*/ 150 w 192"/>
              <a:gd name="T95" fmla="*/ 64 h 192"/>
              <a:gd name="T96" fmla="*/ 160 w 192"/>
              <a:gd name="T97" fmla="*/ 54 h 192"/>
              <a:gd name="T98" fmla="*/ 160 w 192"/>
              <a:gd name="T99" fmla="*/ 40 h 192"/>
              <a:gd name="T100" fmla="*/ 163 w 192"/>
              <a:gd name="T101" fmla="*/ 40 h 192"/>
              <a:gd name="T102" fmla="*/ 172 w 192"/>
              <a:gd name="T103" fmla="*/ 49 h 192"/>
              <a:gd name="T104" fmla="*/ 172 w 192"/>
              <a:gd name="T105" fmla="*/ 91 h 192"/>
              <a:gd name="T106" fmla="*/ 163 w 192"/>
              <a:gd name="T107" fmla="*/ 100 h 192"/>
              <a:gd name="T108" fmla="*/ 29 w 192"/>
              <a:gd name="T109" fmla="*/ 100 h 192"/>
              <a:gd name="T110" fmla="*/ 20 w 192"/>
              <a:gd name="T111" fmla="*/ 91 h 192"/>
              <a:gd name="T112" fmla="*/ 20 w 192"/>
              <a:gd name="T113" fmla="*/ 49 h 192"/>
              <a:gd name="T114" fmla="*/ 29 w 192"/>
              <a:gd name="T115" fmla="*/ 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2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85" y="192"/>
                  <a:pt x="192" y="185"/>
                  <a:pt x="192" y="17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2" y="27"/>
                  <a:pt x="185" y="20"/>
                  <a:pt x="176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4"/>
                  <a:pt x="156" y="0"/>
                  <a:pt x="150" y="0"/>
                </a:cubicBezTo>
                <a:cubicBezTo>
                  <a:pt x="144" y="0"/>
                  <a:pt x="140" y="4"/>
                  <a:pt x="140" y="10"/>
                </a:cubicBezTo>
                <a:cubicBezTo>
                  <a:pt x="140" y="20"/>
                  <a:pt x="140" y="20"/>
                  <a:pt x="140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10"/>
                  <a:pt x="124" y="10"/>
                  <a:pt x="124" y="10"/>
                </a:cubicBezTo>
                <a:cubicBezTo>
                  <a:pt x="124" y="4"/>
                  <a:pt x="120" y="0"/>
                  <a:pt x="114" y="0"/>
                </a:cubicBezTo>
                <a:cubicBezTo>
                  <a:pt x="108" y="0"/>
                  <a:pt x="104" y="4"/>
                  <a:pt x="104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0"/>
                  <a:pt x="88" y="10"/>
                  <a:pt x="88" y="10"/>
                </a:cubicBezTo>
                <a:cubicBezTo>
                  <a:pt x="88" y="4"/>
                  <a:pt x="84" y="0"/>
                  <a:pt x="78" y="0"/>
                </a:cubicBezTo>
                <a:cubicBezTo>
                  <a:pt x="72" y="0"/>
                  <a:pt x="68" y="4"/>
                  <a:pt x="68" y="10"/>
                </a:cubicBezTo>
                <a:cubicBezTo>
                  <a:pt x="68" y="20"/>
                  <a:pt x="68" y="20"/>
                  <a:pt x="68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4"/>
                  <a:pt x="48" y="0"/>
                  <a:pt x="42" y="0"/>
                </a:cubicBezTo>
                <a:cubicBezTo>
                  <a:pt x="36" y="0"/>
                  <a:pt x="32" y="4"/>
                  <a:pt x="32" y="10"/>
                </a:cubicBezTo>
                <a:cubicBezTo>
                  <a:pt x="32" y="20"/>
                  <a:pt x="32" y="20"/>
                  <a:pt x="32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7" y="20"/>
                  <a:pt x="0" y="27"/>
                  <a:pt x="0" y="36"/>
                </a:cubicBezTo>
                <a:lnTo>
                  <a:pt x="0" y="176"/>
                </a:lnTo>
                <a:close/>
                <a:moveTo>
                  <a:pt x="29" y="40"/>
                </a:moveTo>
                <a:cubicBezTo>
                  <a:pt x="32" y="40"/>
                  <a:pt x="32" y="40"/>
                  <a:pt x="32" y="40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60"/>
                  <a:pt x="36" y="64"/>
                  <a:pt x="42" y="64"/>
                </a:cubicBezTo>
                <a:cubicBezTo>
                  <a:pt x="48" y="64"/>
                  <a:pt x="52" y="60"/>
                  <a:pt x="52" y="54"/>
                </a:cubicBezTo>
                <a:cubicBezTo>
                  <a:pt x="52" y="40"/>
                  <a:pt x="52" y="40"/>
                  <a:pt x="52" y="40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54"/>
                  <a:pt x="68" y="54"/>
                  <a:pt x="68" y="54"/>
                </a:cubicBezTo>
                <a:cubicBezTo>
                  <a:pt x="68" y="60"/>
                  <a:pt x="72" y="64"/>
                  <a:pt x="78" y="64"/>
                </a:cubicBezTo>
                <a:cubicBezTo>
                  <a:pt x="84" y="64"/>
                  <a:pt x="88" y="60"/>
                  <a:pt x="88" y="54"/>
                </a:cubicBezTo>
                <a:cubicBezTo>
                  <a:pt x="88" y="40"/>
                  <a:pt x="88" y="40"/>
                  <a:pt x="88" y="4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60"/>
                  <a:pt x="108" y="64"/>
                  <a:pt x="114" y="64"/>
                </a:cubicBezTo>
                <a:cubicBezTo>
                  <a:pt x="120" y="64"/>
                  <a:pt x="124" y="60"/>
                  <a:pt x="124" y="54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54"/>
                  <a:pt x="140" y="54"/>
                  <a:pt x="140" y="54"/>
                </a:cubicBezTo>
                <a:cubicBezTo>
                  <a:pt x="140" y="60"/>
                  <a:pt x="144" y="64"/>
                  <a:pt x="150" y="64"/>
                </a:cubicBezTo>
                <a:cubicBezTo>
                  <a:pt x="156" y="64"/>
                  <a:pt x="160" y="60"/>
                  <a:pt x="160" y="54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68" y="40"/>
                  <a:pt x="172" y="44"/>
                  <a:pt x="172" y="49"/>
                </a:cubicBezTo>
                <a:cubicBezTo>
                  <a:pt x="172" y="91"/>
                  <a:pt x="172" y="91"/>
                  <a:pt x="172" y="91"/>
                </a:cubicBezTo>
                <a:cubicBezTo>
                  <a:pt x="172" y="96"/>
                  <a:pt x="168" y="100"/>
                  <a:pt x="163" y="100"/>
                </a:cubicBezTo>
                <a:cubicBezTo>
                  <a:pt x="29" y="100"/>
                  <a:pt x="29" y="100"/>
                  <a:pt x="29" y="100"/>
                </a:cubicBezTo>
                <a:cubicBezTo>
                  <a:pt x="24" y="100"/>
                  <a:pt x="20" y="96"/>
                  <a:pt x="20" y="91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4"/>
                  <a:pt x="24" y="40"/>
                  <a:pt x="29" y="4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8" name="Freeform 80">
            <a:extLst>
              <a:ext uri="{FF2B5EF4-FFF2-40B4-BE49-F238E27FC236}">
                <a16:creationId xmlns:a16="http://schemas.microsoft.com/office/drawing/2014/main" id="{1BAD4C2D-98CC-47D6-AC44-134A4F947BFB}"/>
              </a:ext>
            </a:extLst>
          </p:cNvPr>
          <p:cNvSpPr>
            <a:spLocks noEditPoints="1"/>
          </p:cNvSpPr>
          <p:nvPr/>
        </p:nvSpPr>
        <p:spPr bwMode="auto">
          <a:xfrm>
            <a:off x="2080419" y="3285331"/>
            <a:ext cx="312738" cy="266700"/>
          </a:xfrm>
          <a:custGeom>
            <a:avLst/>
            <a:gdLst>
              <a:gd name="T0" fmla="*/ 0 w 192"/>
              <a:gd name="T1" fmla="*/ 148 h 164"/>
              <a:gd name="T2" fmla="*/ 16 w 192"/>
              <a:gd name="T3" fmla="*/ 164 h 164"/>
              <a:gd name="T4" fmla="*/ 176 w 192"/>
              <a:gd name="T5" fmla="*/ 164 h 164"/>
              <a:gd name="T6" fmla="*/ 192 w 192"/>
              <a:gd name="T7" fmla="*/ 148 h 164"/>
              <a:gd name="T8" fmla="*/ 192 w 192"/>
              <a:gd name="T9" fmla="*/ 16 h 164"/>
              <a:gd name="T10" fmla="*/ 176 w 192"/>
              <a:gd name="T11" fmla="*/ 0 h 164"/>
              <a:gd name="T12" fmla="*/ 52 w 192"/>
              <a:gd name="T13" fmla="*/ 0 h 164"/>
              <a:gd name="T14" fmla="*/ 36 w 192"/>
              <a:gd name="T15" fmla="*/ 16 h 164"/>
              <a:gd name="T16" fmla="*/ 36 w 192"/>
              <a:gd name="T17" fmla="*/ 136 h 164"/>
              <a:gd name="T18" fmla="*/ 28 w 192"/>
              <a:gd name="T19" fmla="*/ 144 h 164"/>
              <a:gd name="T20" fmla="*/ 20 w 192"/>
              <a:gd name="T21" fmla="*/ 136 h 164"/>
              <a:gd name="T22" fmla="*/ 20 w 192"/>
              <a:gd name="T23" fmla="*/ 30 h 164"/>
              <a:gd name="T24" fmla="*/ 10 w 192"/>
              <a:gd name="T25" fmla="*/ 20 h 164"/>
              <a:gd name="T26" fmla="*/ 0 w 192"/>
              <a:gd name="T27" fmla="*/ 30 h 164"/>
              <a:gd name="T28" fmla="*/ 0 w 192"/>
              <a:gd name="T29" fmla="*/ 148 h 164"/>
              <a:gd name="T30" fmla="*/ 112 w 192"/>
              <a:gd name="T31" fmla="*/ 29 h 164"/>
              <a:gd name="T32" fmla="*/ 112 w 192"/>
              <a:gd name="T33" fmla="*/ 59 h 164"/>
              <a:gd name="T34" fmla="*/ 103 w 192"/>
              <a:gd name="T35" fmla="*/ 68 h 164"/>
              <a:gd name="T36" fmla="*/ 65 w 192"/>
              <a:gd name="T37" fmla="*/ 68 h 164"/>
              <a:gd name="T38" fmla="*/ 56 w 192"/>
              <a:gd name="T39" fmla="*/ 59 h 164"/>
              <a:gd name="T40" fmla="*/ 56 w 192"/>
              <a:gd name="T41" fmla="*/ 29 h 164"/>
              <a:gd name="T42" fmla="*/ 65 w 192"/>
              <a:gd name="T43" fmla="*/ 20 h 164"/>
              <a:gd name="T44" fmla="*/ 103 w 192"/>
              <a:gd name="T45" fmla="*/ 20 h 164"/>
              <a:gd name="T46" fmla="*/ 112 w 192"/>
              <a:gd name="T47" fmla="*/ 29 h 164"/>
              <a:gd name="T48" fmla="*/ 164 w 192"/>
              <a:gd name="T49" fmla="*/ 100 h 164"/>
              <a:gd name="T50" fmla="*/ 64 w 192"/>
              <a:gd name="T51" fmla="*/ 100 h 164"/>
              <a:gd name="T52" fmla="*/ 56 w 192"/>
              <a:gd name="T53" fmla="*/ 92 h 164"/>
              <a:gd name="T54" fmla="*/ 64 w 192"/>
              <a:gd name="T55" fmla="*/ 84 h 164"/>
              <a:gd name="T56" fmla="*/ 164 w 192"/>
              <a:gd name="T57" fmla="*/ 84 h 164"/>
              <a:gd name="T58" fmla="*/ 172 w 192"/>
              <a:gd name="T59" fmla="*/ 92 h 164"/>
              <a:gd name="T60" fmla="*/ 164 w 192"/>
              <a:gd name="T61" fmla="*/ 100 h 164"/>
              <a:gd name="T62" fmla="*/ 164 w 192"/>
              <a:gd name="T63" fmla="*/ 132 h 164"/>
              <a:gd name="T64" fmla="*/ 64 w 192"/>
              <a:gd name="T65" fmla="*/ 132 h 164"/>
              <a:gd name="T66" fmla="*/ 56 w 192"/>
              <a:gd name="T67" fmla="*/ 124 h 164"/>
              <a:gd name="T68" fmla="*/ 64 w 192"/>
              <a:gd name="T69" fmla="*/ 116 h 164"/>
              <a:gd name="T70" fmla="*/ 164 w 192"/>
              <a:gd name="T71" fmla="*/ 116 h 164"/>
              <a:gd name="T72" fmla="*/ 172 w 192"/>
              <a:gd name="T73" fmla="*/ 124 h 164"/>
              <a:gd name="T74" fmla="*/ 164 w 192"/>
              <a:gd name="T75" fmla="*/ 132 h 164"/>
              <a:gd name="T76" fmla="*/ 164 w 192"/>
              <a:gd name="T77" fmla="*/ 36 h 164"/>
              <a:gd name="T78" fmla="*/ 136 w 192"/>
              <a:gd name="T79" fmla="*/ 36 h 164"/>
              <a:gd name="T80" fmla="*/ 128 w 192"/>
              <a:gd name="T81" fmla="*/ 28 h 164"/>
              <a:gd name="T82" fmla="*/ 136 w 192"/>
              <a:gd name="T83" fmla="*/ 20 h 164"/>
              <a:gd name="T84" fmla="*/ 164 w 192"/>
              <a:gd name="T85" fmla="*/ 20 h 164"/>
              <a:gd name="T86" fmla="*/ 172 w 192"/>
              <a:gd name="T87" fmla="*/ 28 h 164"/>
              <a:gd name="T88" fmla="*/ 164 w 192"/>
              <a:gd name="T89" fmla="*/ 36 h 164"/>
              <a:gd name="T90" fmla="*/ 164 w 192"/>
              <a:gd name="T91" fmla="*/ 68 h 164"/>
              <a:gd name="T92" fmla="*/ 136 w 192"/>
              <a:gd name="T93" fmla="*/ 68 h 164"/>
              <a:gd name="T94" fmla="*/ 128 w 192"/>
              <a:gd name="T95" fmla="*/ 60 h 164"/>
              <a:gd name="T96" fmla="*/ 136 w 192"/>
              <a:gd name="T97" fmla="*/ 52 h 164"/>
              <a:gd name="T98" fmla="*/ 164 w 192"/>
              <a:gd name="T99" fmla="*/ 52 h 164"/>
              <a:gd name="T100" fmla="*/ 172 w 192"/>
              <a:gd name="T101" fmla="*/ 60 h 164"/>
              <a:gd name="T102" fmla="*/ 164 w 192"/>
              <a:gd name="T103" fmla="*/ 6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92" h="164">
                <a:moveTo>
                  <a:pt x="0" y="148"/>
                </a:moveTo>
                <a:cubicBezTo>
                  <a:pt x="0" y="157"/>
                  <a:pt x="7" y="164"/>
                  <a:pt x="16" y="164"/>
                </a:cubicBezTo>
                <a:cubicBezTo>
                  <a:pt x="176" y="164"/>
                  <a:pt x="176" y="164"/>
                  <a:pt x="176" y="164"/>
                </a:cubicBezTo>
                <a:cubicBezTo>
                  <a:pt x="185" y="164"/>
                  <a:pt x="192" y="157"/>
                  <a:pt x="192" y="148"/>
                </a:cubicBezTo>
                <a:cubicBezTo>
                  <a:pt x="192" y="16"/>
                  <a:pt x="192" y="16"/>
                  <a:pt x="192" y="16"/>
                </a:cubicBezTo>
                <a:cubicBezTo>
                  <a:pt x="192" y="7"/>
                  <a:pt x="185" y="0"/>
                  <a:pt x="17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3" y="0"/>
                  <a:pt x="36" y="7"/>
                  <a:pt x="36" y="1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140"/>
                  <a:pt x="32" y="144"/>
                  <a:pt x="28" y="144"/>
                </a:cubicBezTo>
                <a:cubicBezTo>
                  <a:pt x="24" y="144"/>
                  <a:pt x="20" y="140"/>
                  <a:pt x="20" y="136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4"/>
                  <a:pt x="16" y="20"/>
                  <a:pt x="10" y="20"/>
                </a:cubicBezTo>
                <a:cubicBezTo>
                  <a:pt x="4" y="20"/>
                  <a:pt x="0" y="24"/>
                  <a:pt x="0" y="30"/>
                </a:cubicBezTo>
                <a:lnTo>
                  <a:pt x="0" y="148"/>
                </a:lnTo>
                <a:close/>
                <a:moveTo>
                  <a:pt x="112" y="29"/>
                </a:moveTo>
                <a:cubicBezTo>
                  <a:pt x="112" y="59"/>
                  <a:pt x="112" y="59"/>
                  <a:pt x="112" y="59"/>
                </a:cubicBezTo>
                <a:cubicBezTo>
                  <a:pt x="112" y="64"/>
                  <a:pt x="108" y="68"/>
                  <a:pt x="103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0" y="68"/>
                  <a:pt x="56" y="64"/>
                  <a:pt x="56" y="5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4"/>
                  <a:pt x="60" y="20"/>
                  <a:pt x="65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0"/>
                  <a:pt x="112" y="24"/>
                  <a:pt x="112" y="29"/>
                </a:cubicBezTo>
                <a:close/>
                <a:moveTo>
                  <a:pt x="164" y="100"/>
                </a:moveTo>
                <a:cubicBezTo>
                  <a:pt x="64" y="100"/>
                  <a:pt x="64" y="100"/>
                  <a:pt x="64" y="100"/>
                </a:cubicBezTo>
                <a:cubicBezTo>
                  <a:pt x="60" y="100"/>
                  <a:pt x="56" y="96"/>
                  <a:pt x="56" y="92"/>
                </a:cubicBezTo>
                <a:cubicBezTo>
                  <a:pt x="56" y="88"/>
                  <a:pt x="60" y="84"/>
                  <a:pt x="64" y="84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168" y="84"/>
                  <a:pt x="172" y="88"/>
                  <a:pt x="172" y="92"/>
                </a:cubicBezTo>
                <a:cubicBezTo>
                  <a:pt x="172" y="96"/>
                  <a:pt x="168" y="100"/>
                  <a:pt x="164" y="100"/>
                </a:cubicBezTo>
                <a:close/>
                <a:moveTo>
                  <a:pt x="164" y="132"/>
                </a:moveTo>
                <a:cubicBezTo>
                  <a:pt x="64" y="132"/>
                  <a:pt x="64" y="132"/>
                  <a:pt x="64" y="132"/>
                </a:cubicBezTo>
                <a:cubicBezTo>
                  <a:pt x="60" y="132"/>
                  <a:pt x="56" y="128"/>
                  <a:pt x="56" y="124"/>
                </a:cubicBezTo>
                <a:cubicBezTo>
                  <a:pt x="56" y="120"/>
                  <a:pt x="60" y="116"/>
                  <a:pt x="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8" y="116"/>
                  <a:pt x="172" y="120"/>
                  <a:pt x="172" y="124"/>
                </a:cubicBezTo>
                <a:cubicBezTo>
                  <a:pt x="172" y="128"/>
                  <a:pt x="168" y="132"/>
                  <a:pt x="164" y="132"/>
                </a:cubicBezTo>
                <a:close/>
                <a:moveTo>
                  <a:pt x="164" y="36"/>
                </a:moveTo>
                <a:cubicBezTo>
                  <a:pt x="136" y="36"/>
                  <a:pt x="136" y="36"/>
                  <a:pt x="136" y="36"/>
                </a:cubicBezTo>
                <a:cubicBezTo>
                  <a:pt x="132" y="36"/>
                  <a:pt x="128" y="32"/>
                  <a:pt x="128" y="28"/>
                </a:cubicBezTo>
                <a:cubicBezTo>
                  <a:pt x="128" y="24"/>
                  <a:pt x="132" y="20"/>
                  <a:pt x="136" y="20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8" y="20"/>
                  <a:pt x="172" y="24"/>
                  <a:pt x="172" y="28"/>
                </a:cubicBezTo>
                <a:cubicBezTo>
                  <a:pt x="172" y="32"/>
                  <a:pt x="168" y="36"/>
                  <a:pt x="164" y="36"/>
                </a:cubicBezTo>
                <a:close/>
                <a:moveTo>
                  <a:pt x="164" y="68"/>
                </a:moveTo>
                <a:cubicBezTo>
                  <a:pt x="136" y="68"/>
                  <a:pt x="136" y="68"/>
                  <a:pt x="136" y="68"/>
                </a:cubicBezTo>
                <a:cubicBezTo>
                  <a:pt x="132" y="68"/>
                  <a:pt x="128" y="64"/>
                  <a:pt x="128" y="60"/>
                </a:cubicBezTo>
                <a:cubicBezTo>
                  <a:pt x="128" y="56"/>
                  <a:pt x="132" y="52"/>
                  <a:pt x="136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8" y="52"/>
                  <a:pt x="172" y="56"/>
                  <a:pt x="172" y="60"/>
                </a:cubicBezTo>
                <a:cubicBezTo>
                  <a:pt x="172" y="64"/>
                  <a:pt x="168" y="68"/>
                  <a:pt x="164" y="6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9" name="Freeform 81">
            <a:extLst>
              <a:ext uri="{FF2B5EF4-FFF2-40B4-BE49-F238E27FC236}">
                <a16:creationId xmlns:a16="http://schemas.microsoft.com/office/drawing/2014/main" id="{1915EAAA-FCC4-4D53-8560-88FB82E3C1AA}"/>
              </a:ext>
            </a:extLst>
          </p:cNvPr>
          <p:cNvSpPr>
            <a:spLocks/>
          </p:cNvSpPr>
          <p:nvPr/>
        </p:nvSpPr>
        <p:spPr bwMode="auto">
          <a:xfrm>
            <a:off x="1402557" y="3266281"/>
            <a:ext cx="260350" cy="312737"/>
          </a:xfrm>
          <a:custGeom>
            <a:avLst/>
            <a:gdLst>
              <a:gd name="T0" fmla="*/ 0 w 160"/>
              <a:gd name="T1" fmla="*/ 16 h 192"/>
              <a:gd name="T2" fmla="*/ 0 w 160"/>
              <a:gd name="T3" fmla="*/ 176 h 192"/>
              <a:gd name="T4" fmla="*/ 16 w 160"/>
              <a:gd name="T5" fmla="*/ 192 h 192"/>
              <a:gd name="T6" fmla="*/ 150 w 160"/>
              <a:gd name="T7" fmla="*/ 192 h 192"/>
              <a:gd name="T8" fmla="*/ 160 w 160"/>
              <a:gd name="T9" fmla="*/ 182 h 192"/>
              <a:gd name="T10" fmla="*/ 150 w 160"/>
              <a:gd name="T11" fmla="*/ 172 h 192"/>
              <a:gd name="T12" fmla="*/ 28 w 160"/>
              <a:gd name="T13" fmla="*/ 172 h 192"/>
              <a:gd name="T14" fmla="*/ 20 w 160"/>
              <a:gd name="T15" fmla="*/ 164 h 192"/>
              <a:gd name="T16" fmla="*/ 28 w 160"/>
              <a:gd name="T17" fmla="*/ 156 h 192"/>
              <a:gd name="T18" fmla="*/ 144 w 160"/>
              <a:gd name="T19" fmla="*/ 156 h 192"/>
              <a:gd name="T20" fmla="*/ 160 w 160"/>
              <a:gd name="T21" fmla="*/ 140 h 192"/>
              <a:gd name="T22" fmla="*/ 160 w 160"/>
              <a:gd name="T23" fmla="*/ 16 h 192"/>
              <a:gd name="T24" fmla="*/ 144 w 160"/>
              <a:gd name="T25" fmla="*/ 0 h 192"/>
              <a:gd name="T26" fmla="*/ 88 w 160"/>
              <a:gd name="T27" fmla="*/ 0 h 192"/>
              <a:gd name="T28" fmla="*/ 88 w 160"/>
              <a:gd name="T29" fmla="*/ 72 h 192"/>
              <a:gd name="T30" fmla="*/ 87 w 160"/>
              <a:gd name="T31" fmla="*/ 75 h 192"/>
              <a:gd name="T32" fmla="*/ 81 w 160"/>
              <a:gd name="T33" fmla="*/ 75 h 192"/>
              <a:gd name="T34" fmla="*/ 64 w 160"/>
              <a:gd name="T35" fmla="*/ 60 h 192"/>
              <a:gd name="T36" fmla="*/ 47 w 160"/>
              <a:gd name="T37" fmla="*/ 75 h 192"/>
              <a:gd name="T38" fmla="*/ 41 w 160"/>
              <a:gd name="T39" fmla="*/ 75 h 192"/>
              <a:gd name="T40" fmla="*/ 40 w 160"/>
              <a:gd name="T41" fmla="*/ 72 h 192"/>
              <a:gd name="T42" fmla="*/ 40 w 160"/>
              <a:gd name="T43" fmla="*/ 0 h 192"/>
              <a:gd name="T44" fmla="*/ 16 w 160"/>
              <a:gd name="T45" fmla="*/ 0 h 192"/>
              <a:gd name="T46" fmla="*/ 0 w 160"/>
              <a:gd name="T47" fmla="*/ 1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92">
                <a:moveTo>
                  <a:pt x="0" y="16"/>
                </a:moveTo>
                <a:cubicBezTo>
                  <a:pt x="0" y="176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50" y="192"/>
                  <a:pt x="150" y="192"/>
                  <a:pt x="150" y="192"/>
                </a:cubicBezTo>
                <a:cubicBezTo>
                  <a:pt x="156" y="192"/>
                  <a:pt x="160" y="188"/>
                  <a:pt x="160" y="182"/>
                </a:cubicBezTo>
                <a:cubicBezTo>
                  <a:pt x="160" y="176"/>
                  <a:pt x="156" y="172"/>
                  <a:pt x="150" y="172"/>
                </a:cubicBezTo>
                <a:cubicBezTo>
                  <a:pt x="28" y="172"/>
                  <a:pt x="28" y="172"/>
                  <a:pt x="28" y="172"/>
                </a:cubicBezTo>
                <a:cubicBezTo>
                  <a:pt x="24" y="172"/>
                  <a:pt x="20" y="168"/>
                  <a:pt x="20" y="164"/>
                </a:cubicBezTo>
                <a:cubicBezTo>
                  <a:pt x="20" y="160"/>
                  <a:pt x="24" y="156"/>
                  <a:pt x="28" y="156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153" y="156"/>
                  <a:pt x="160" y="149"/>
                  <a:pt x="160" y="140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4"/>
                  <a:pt x="87" y="75"/>
                </a:cubicBezTo>
                <a:cubicBezTo>
                  <a:pt x="85" y="76"/>
                  <a:pt x="83" y="76"/>
                  <a:pt x="81" y="75"/>
                </a:cubicBezTo>
                <a:cubicBezTo>
                  <a:pt x="80" y="74"/>
                  <a:pt x="64" y="60"/>
                  <a:pt x="64" y="60"/>
                </a:cubicBezTo>
                <a:cubicBezTo>
                  <a:pt x="64" y="60"/>
                  <a:pt x="48" y="74"/>
                  <a:pt x="47" y="75"/>
                </a:cubicBezTo>
                <a:cubicBezTo>
                  <a:pt x="45" y="76"/>
                  <a:pt x="43" y="76"/>
                  <a:pt x="41" y="75"/>
                </a:cubicBezTo>
                <a:cubicBezTo>
                  <a:pt x="40" y="74"/>
                  <a:pt x="40" y="73"/>
                  <a:pt x="40" y="72"/>
                </a:cubicBezTo>
                <a:cubicBezTo>
                  <a:pt x="40" y="0"/>
                  <a:pt x="40" y="0"/>
                  <a:pt x="4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0" name="Freeform 82">
            <a:extLst>
              <a:ext uri="{FF2B5EF4-FFF2-40B4-BE49-F238E27FC236}">
                <a16:creationId xmlns:a16="http://schemas.microsoft.com/office/drawing/2014/main" id="{86A54260-B5ED-4016-8C7C-4EDB2A5D24D8}"/>
              </a:ext>
            </a:extLst>
          </p:cNvPr>
          <p:cNvSpPr>
            <a:spLocks/>
          </p:cNvSpPr>
          <p:nvPr/>
        </p:nvSpPr>
        <p:spPr bwMode="auto">
          <a:xfrm>
            <a:off x="5660232" y="2563019"/>
            <a:ext cx="176213" cy="312737"/>
          </a:xfrm>
          <a:custGeom>
            <a:avLst/>
            <a:gdLst>
              <a:gd name="T0" fmla="*/ 16 w 108"/>
              <a:gd name="T1" fmla="*/ 0 h 192"/>
              <a:gd name="T2" fmla="*/ 0 w 108"/>
              <a:gd name="T3" fmla="*/ 16 h 192"/>
              <a:gd name="T4" fmla="*/ 0 w 108"/>
              <a:gd name="T5" fmla="*/ 184 h 192"/>
              <a:gd name="T6" fmla="*/ 8 w 108"/>
              <a:gd name="T7" fmla="*/ 192 h 192"/>
              <a:gd name="T8" fmla="*/ 14 w 108"/>
              <a:gd name="T9" fmla="*/ 190 h 192"/>
              <a:gd name="T10" fmla="*/ 34 w 108"/>
              <a:gd name="T11" fmla="*/ 169 h 192"/>
              <a:gd name="T12" fmla="*/ 46 w 108"/>
              <a:gd name="T13" fmla="*/ 169 h 192"/>
              <a:gd name="T14" fmla="*/ 66 w 108"/>
              <a:gd name="T15" fmla="*/ 190 h 192"/>
              <a:gd name="T16" fmla="*/ 72 w 108"/>
              <a:gd name="T17" fmla="*/ 192 h 192"/>
              <a:gd name="T18" fmla="*/ 80 w 108"/>
              <a:gd name="T19" fmla="*/ 184 h 192"/>
              <a:gd name="T20" fmla="*/ 80 w 108"/>
              <a:gd name="T21" fmla="*/ 28 h 192"/>
              <a:gd name="T22" fmla="*/ 88 w 108"/>
              <a:gd name="T23" fmla="*/ 20 h 192"/>
              <a:gd name="T24" fmla="*/ 98 w 108"/>
              <a:gd name="T25" fmla="*/ 20 h 192"/>
              <a:gd name="T26" fmla="*/ 108 w 108"/>
              <a:gd name="T27" fmla="*/ 10 h 192"/>
              <a:gd name="T28" fmla="*/ 98 w 108"/>
              <a:gd name="T29" fmla="*/ 0 h 192"/>
              <a:gd name="T30" fmla="*/ 16 w 108"/>
              <a:gd name="T31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8" h="192">
                <a:moveTo>
                  <a:pt x="16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188"/>
                  <a:pt x="4" y="192"/>
                  <a:pt x="8" y="192"/>
                </a:cubicBezTo>
                <a:cubicBezTo>
                  <a:pt x="10" y="192"/>
                  <a:pt x="12" y="191"/>
                  <a:pt x="14" y="190"/>
                </a:cubicBezTo>
                <a:cubicBezTo>
                  <a:pt x="34" y="169"/>
                  <a:pt x="34" y="169"/>
                  <a:pt x="34" y="169"/>
                </a:cubicBezTo>
                <a:cubicBezTo>
                  <a:pt x="37" y="166"/>
                  <a:pt x="43" y="166"/>
                  <a:pt x="46" y="169"/>
                </a:cubicBezTo>
                <a:cubicBezTo>
                  <a:pt x="66" y="190"/>
                  <a:pt x="66" y="190"/>
                  <a:pt x="66" y="190"/>
                </a:cubicBezTo>
                <a:cubicBezTo>
                  <a:pt x="68" y="191"/>
                  <a:pt x="70" y="192"/>
                  <a:pt x="72" y="192"/>
                </a:cubicBezTo>
                <a:cubicBezTo>
                  <a:pt x="76" y="192"/>
                  <a:pt x="80" y="188"/>
                  <a:pt x="80" y="184"/>
                </a:cubicBezTo>
                <a:cubicBezTo>
                  <a:pt x="80" y="28"/>
                  <a:pt x="80" y="28"/>
                  <a:pt x="80" y="28"/>
                </a:cubicBezTo>
                <a:cubicBezTo>
                  <a:pt x="80" y="23"/>
                  <a:pt x="84" y="20"/>
                  <a:pt x="88" y="20"/>
                </a:cubicBezTo>
                <a:cubicBezTo>
                  <a:pt x="98" y="20"/>
                  <a:pt x="98" y="20"/>
                  <a:pt x="98" y="20"/>
                </a:cubicBezTo>
                <a:cubicBezTo>
                  <a:pt x="104" y="20"/>
                  <a:pt x="108" y="16"/>
                  <a:pt x="108" y="10"/>
                </a:cubicBezTo>
                <a:cubicBezTo>
                  <a:pt x="108" y="4"/>
                  <a:pt x="104" y="0"/>
                  <a:pt x="98" y="0"/>
                </a:cubicBezTo>
                <a:lnTo>
                  <a:pt x="16" y="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1" name="Freeform 83">
            <a:extLst>
              <a:ext uri="{FF2B5EF4-FFF2-40B4-BE49-F238E27FC236}">
                <a16:creationId xmlns:a16="http://schemas.microsoft.com/office/drawing/2014/main" id="{45CDE833-ACE6-42A5-AADA-34A30A98EFEB}"/>
              </a:ext>
            </a:extLst>
          </p:cNvPr>
          <p:cNvSpPr>
            <a:spLocks/>
          </p:cNvSpPr>
          <p:nvPr/>
        </p:nvSpPr>
        <p:spPr bwMode="auto">
          <a:xfrm>
            <a:off x="4882357" y="2575719"/>
            <a:ext cx="325438" cy="290512"/>
          </a:xfrm>
          <a:custGeom>
            <a:avLst/>
            <a:gdLst>
              <a:gd name="T0" fmla="*/ 138 w 200"/>
              <a:gd name="T1" fmla="*/ 49 h 179"/>
              <a:gd name="T2" fmla="*/ 68 w 200"/>
              <a:gd name="T3" fmla="*/ 119 h 179"/>
              <a:gd name="T4" fmla="*/ 59 w 200"/>
              <a:gd name="T5" fmla="*/ 119 h 179"/>
              <a:gd name="T6" fmla="*/ 59 w 200"/>
              <a:gd name="T7" fmla="*/ 111 h 179"/>
              <a:gd name="T8" fmla="*/ 141 w 200"/>
              <a:gd name="T9" fmla="*/ 28 h 179"/>
              <a:gd name="T10" fmla="*/ 154 w 200"/>
              <a:gd name="T11" fmla="*/ 28 h 179"/>
              <a:gd name="T12" fmla="*/ 172 w 200"/>
              <a:gd name="T13" fmla="*/ 47 h 179"/>
              <a:gd name="T14" fmla="*/ 172 w 200"/>
              <a:gd name="T15" fmla="*/ 59 h 179"/>
              <a:gd name="T16" fmla="*/ 90 w 200"/>
              <a:gd name="T17" fmla="*/ 142 h 179"/>
              <a:gd name="T18" fmla="*/ 37 w 200"/>
              <a:gd name="T19" fmla="*/ 142 h 179"/>
              <a:gd name="T20" fmla="*/ 37 w 200"/>
              <a:gd name="T21" fmla="*/ 88 h 179"/>
              <a:gd name="T22" fmla="*/ 107 w 200"/>
              <a:gd name="T23" fmla="*/ 18 h 179"/>
              <a:gd name="T24" fmla="*/ 107 w 200"/>
              <a:gd name="T25" fmla="*/ 4 h 179"/>
              <a:gd name="T26" fmla="*/ 93 w 200"/>
              <a:gd name="T27" fmla="*/ 4 h 179"/>
              <a:gd name="T28" fmla="*/ 23 w 200"/>
              <a:gd name="T29" fmla="*/ 74 h 179"/>
              <a:gd name="T30" fmla="*/ 23 w 200"/>
              <a:gd name="T31" fmla="*/ 156 h 179"/>
              <a:gd name="T32" fmla="*/ 104 w 200"/>
              <a:gd name="T33" fmla="*/ 156 h 179"/>
              <a:gd name="T34" fmla="*/ 192 w 200"/>
              <a:gd name="T35" fmla="*/ 67 h 179"/>
              <a:gd name="T36" fmla="*/ 192 w 200"/>
              <a:gd name="T37" fmla="*/ 39 h 179"/>
              <a:gd name="T38" fmla="*/ 161 w 200"/>
              <a:gd name="T39" fmla="*/ 8 h 179"/>
              <a:gd name="T40" fmla="*/ 133 w 200"/>
              <a:gd name="T41" fmla="*/ 8 h 179"/>
              <a:gd name="T42" fmla="*/ 45 w 200"/>
              <a:gd name="T43" fmla="*/ 97 h 179"/>
              <a:gd name="T44" fmla="*/ 45 w 200"/>
              <a:gd name="T45" fmla="*/ 134 h 179"/>
              <a:gd name="T46" fmla="*/ 82 w 200"/>
              <a:gd name="T47" fmla="*/ 134 h 179"/>
              <a:gd name="T48" fmla="*/ 152 w 200"/>
              <a:gd name="T49" fmla="*/ 63 h 179"/>
              <a:gd name="T50" fmla="*/ 152 w 200"/>
              <a:gd name="T51" fmla="*/ 49 h 179"/>
              <a:gd name="T52" fmla="*/ 138 w 200"/>
              <a:gd name="T53" fmla="*/ 4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0" h="179">
                <a:moveTo>
                  <a:pt x="138" y="49"/>
                </a:moveTo>
                <a:cubicBezTo>
                  <a:pt x="68" y="119"/>
                  <a:pt x="68" y="119"/>
                  <a:pt x="68" y="119"/>
                </a:cubicBezTo>
                <a:cubicBezTo>
                  <a:pt x="65" y="122"/>
                  <a:pt x="62" y="122"/>
                  <a:pt x="59" y="119"/>
                </a:cubicBezTo>
                <a:cubicBezTo>
                  <a:pt x="57" y="117"/>
                  <a:pt x="57" y="113"/>
                  <a:pt x="59" y="111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5" y="25"/>
                  <a:pt x="150" y="25"/>
                  <a:pt x="154" y="28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5" y="50"/>
                  <a:pt x="175" y="56"/>
                  <a:pt x="172" y="59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75" y="157"/>
                  <a:pt x="52" y="157"/>
                  <a:pt x="37" y="142"/>
                </a:cubicBezTo>
                <a:cubicBezTo>
                  <a:pt x="22" y="127"/>
                  <a:pt x="22" y="103"/>
                  <a:pt x="37" y="88"/>
                </a:cubicBezTo>
                <a:cubicBezTo>
                  <a:pt x="107" y="18"/>
                  <a:pt x="107" y="18"/>
                  <a:pt x="107" y="18"/>
                </a:cubicBezTo>
                <a:cubicBezTo>
                  <a:pt x="111" y="14"/>
                  <a:pt x="111" y="8"/>
                  <a:pt x="107" y="4"/>
                </a:cubicBezTo>
                <a:cubicBezTo>
                  <a:pt x="103" y="0"/>
                  <a:pt x="97" y="0"/>
                  <a:pt x="93" y="4"/>
                </a:cubicBezTo>
                <a:cubicBezTo>
                  <a:pt x="23" y="74"/>
                  <a:pt x="23" y="74"/>
                  <a:pt x="23" y="74"/>
                </a:cubicBezTo>
                <a:cubicBezTo>
                  <a:pt x="0" y="97"/>
                  <a:pt x="0" y="134"/>
                  <a:pt x="23" y="156"/>
                </a:cubicBezTo>
                <a:cubicBezTo>
                  <a:pt x="45" y="179"/>
                  <a:pt x="82" y="179"/>
                  <a:pt x="104" y="156"/>
                </a:cubicBezTo>
                <a:cubicBezTo>
                  <a:pt x="192" y="67"/>
                  <a:pt x="192" y="67"/>
                  <a:pt x="192" y="67"/>
                </a:cubicBezTo>
                <a:cubicBezTo>
                  <a:pt x="200" y="60"/>
                  <a:pt x="200" y="47"/>
                  <a:pt x="192" y="39"/>
                </a:cubicBezTo>
                <a:cubicBezTo>
                  <a:pt x="161" y="8"/>
                  <a:pt x="161" y="8"/>
                  <a:pt x="161" y="8"/>
                </a:cubicBezTo>
                <a:cubicBezTo>
                  <a:pt x="154" y="0"/>
                  <a:pt x="141" y="0"/>
                  <a:pt x="133" y="8"/>
                </a:cubicBezTo>
                <a:cubicBezTo>
                  <a:pt x="45" y="97"/>
                  <a:pt x="45" y="97"/>
                  <a:pt x="45" y="97"/>
                </a:cubicBezTo>
                <a:cubicBezTo>
                  <a:pt x="35" y="107"/>
                  <a:pt x="35" y="123"/>
                  <a:pt x="45" y="134"/>
                </a:cubicBezTo>
                <a:cubicBezTo>
                  <a:pt x="55" y="144"/>
                  <a:pt x="72" y="144"/>
                  <a:pt x="82" y="13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155" y="59"/>
                  <a:pt x="155" y="53"/>
                  <a:pt x="152" y="49"/>
                </a:cubicBezTo>
                <a:cubicBezTo>
                  <a:pt x="148" y="45"/>
                  <a:pt x="141" y="45"/>
                  <a:pt x="138" y="49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2" name="Freeform 84">
            <a:extLst>
              <a:ext uri="{FF2B5EF4-FFF2-40B4-BE49-F238E27FC236}">
                <a16:creationId xmlns:a16="http://schemas.microsoft.com/office/drawing/2014/main" id="{FB0CC1B9-74FD-49D4-BCE8-67EFC867FA03}"/>
              </a:ext>
            </a:extLst>
          </p:cNvPr>
          <p:cNvSpPr>
            <a:spLocks noEditPoints="1"/>
          </p:cNvSpPr>
          <p:nvPr/>
        </p:nvSpPr>
        <p:spPr bwMode="auto">
          <a:xfrm>
            <a:off x="4188619" y="2572544"/>
            <a:ext cx="306388" cy="290512"/>
          </a:xfrm>
          <a:custGeom>
            <a:avLst/>
            <a:gdLst>
              <a:gd name="T0" fmla="*/ 0 w 188"/>
              <a:gd name="T1" fmla="*/ 163 h 179"/>
              <a:gd name="T2" fmla="*/ 16 w 188"/>
              <a:gd name="T3" fmla="*/ 179 h 179"/>
              <a:gd name="T4" fmla="*/ 68 w 188"/>
              <a:gd name="T5" fmla="*/ 179 h 179"/>
              <a:gd name="T6" fmla="*/ 84 w 188"/>
              <a:gd name="T7" fmla="*/ 163 h 179"/>
              <a:gd name="T8" fmla="*/ 84 w 188"/>
              <a:gd name="T9" fmla="*/ 99 h 179"/>
              <a:gd name="T10" fmla="*/ 68 w 188"/>
              <a:gd name="T11" fmla="*/ 83 h 179"/>
              <a:gd name="T12" fmla="*/ 42 w 188"/>
              <a:gd name="T13" fmla="*/ 83 h 179"/>
              <a:gd name="T14" fmla="*/ 34 w 188"/>
              <a:gd name="T15" fmla="*/ 75 h 179"/>
              <a:gd name="T16" fmla="*/ 35 w 188"/>
              <a:gd name="T17" fmla="*/ 73 h 179"/>
              <a:gd name="T18" fmla="*/ 74 w 188"/>
              <a:gd name="T19" fmla="*/ 31 h 179"/>
              <a:gd name="T20" fmla="*/ 74 w 188"/>
              <a:gd name="T21" fmla="*/ 31 h 179"/>
              <a:gd name="T22" fmla="*/ 84 w 188"/>
              <a:gd name="T23" fmla="*/ 16 h 179"/>
              <a:gd name="T24" fmla="*/ 68 w 188"/>
              <a:gd name="T25" fmla="*/ 0 h 179"/>
              <a:gd name="T26" fmla="*/ 62 w 188"/>
              <a:gd name="T27" fmla="*/ 1 h 179"/>
              <a:gd name="T28" fmla="*/ 61 w 188"/>
              <a:gd name="T29" fmla="*/ 1 h 179"/>
              <a:gd name="T30" fmla="*/ 0 w 188"/>
              <a:gd name="T31" fmla="*/ 91 h 179"/>
              <a:gd name="T32" fmla="*/ 0 w 188"/>
              <a:gd name="T33" fmla="*/ 163 h 179"/>
              <a:gd name="T34" fmla="*/ 104 w 188"/>
              <a:gd name="T35" fmla="*/ 163 h 179"/>
              <a:gd name="T36" fmla="*/ 120 w 188"/>
              <a:gd name="T37" fmla="*/ 179 h 179"/>
              <a:gd name="T38" fmla="*/ 172 w 188"/>
              <a:gd name="T39" fmla="*/ 179 h 179"/>
              <a:gd name="T40" fmla="*/ 188 w 188"/>
              <a:gd name="T41" fmla="*/ 163 h 179"/>
              <a:gd name="T42" fmla="*/ 188 w 188"/>
              <a:gd name="T43" fmla="*/ 99 h 179"/>
              <a:gd name="T44" fmla="*/ 172 w 188"/>
              <a:gd name="T45" fmla="*/ 83 h 179"/>
              <a:gd name="T46" fmla="*/ 146 w 188"/>
              <a:gd name="T47" fmla="*/ 83 h 179"/>
              <a:gd name="T48" fmla="*/ 138 w 188"/>
              <a:gd name="T49" fmla="*/ 75 h 179"/>
              <a:gd name="T50" fmla="*/ 139 w 188"/>
              <a:gd name="T51" fmla="*/ 73 h 179"/>
              <a:gd name="T52" fmla="*/ 178 w 188"/>
              <a:gd name="T53" fmla="*/ 31 h 179"/>
              <a:gd name="T54" fmla="*/ 178 w 188"/>
              <a:gd name="T55" fmla="*/ 31 h 179"/>
              <a:gd name="T56" fmla="*/ 188 w 188"/>
              <a:gd name="T57" fmla="*/ 16 h 179"/>
              <a:gd name="T58" fmla="*/ 172 w 188"/>
              <a:gd name="T59" fmla="*/ 0 h 179"/>
              <a:gd name="T60" fmla="*/ 166 w 188"/>
              <a:gd name="T61" fmla="*/ 1 h 179"/>
              <a:gd name="T62" fmla="*/ 165 w 188"/>
              <a:gd name="T63" fmla="*/ 1 h 179"/>
              <a:gd name="T64" fmla="*/ 104 w 188"/>
              <a:gd name="T65" fmla="*/ 91 h 179"/>
              <a:gd name="T66" fmla="*/ 104 w 188"/>
              <a:gd name="T67" fmla="*/ 16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8" h="179">
                <a:moveTo>
                  <a:pt x="0" y="163"/>
                </a:moveTo>
                <a:cubicBezTo>
                  <a:pt x="0" y="172"/>
                  <a:pt x="7" y="179"/>
                  <a:pt x="16" y="179"/>
                </a:cubicBezTo>
                <a:cubicBezTo>
                  <a:pt x="68" y="179"/>
                  <a:pt x="68" y="179"/>
                  <a:pt x="68" y="179"/>
                </a:cubicBezTo>
                <a:cubicBezTo>
                  <a:pt x="77" y="179"/>
                  <a:pt x="84" y="172"/>
                  <a:pt x="84" y="163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90"/>
                  <a:pt x="77" y="83"/>
                  <a:pt x="68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38" y="83"/>
                  <a:pt x="34" y="79"/>
                  <a:pt x="34" y="75"/>
                </a:cubicBezTo>
                <a:cubicBezTo>
                  <a:pt x="34" y="74"/>
                  <a:pt x="35" y="73"/>
                  <a:pt x="35" y="73"/>
                </a:cubicBezTo>
                <a:cubicBezTo>
                  <a:pt x="41" y="53"/>
                  <a:pt x="55" y="38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80" y="28"/>
                  <a:pt x="84" y="23"/>
                  <a:pt x="84" y="16"/>
                </a:cubicBezTo>
                <a:cubicBezTo>
                  <a:pt x="84" y="7"/>
                  <a:pt x="77" y="0"/>
                  <a:pt x="68" y="0"/>
                </a:cubicBezTo>
                <a:cubicBezTo>
                  <a:pt x="66" y="0"/>
                  <a:pt x="64" y="0"/>
                  <a:pt x="62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25" y="15"/>
                  <a:pt x="0" y="50"/>
                  <a:pt x="0" y="91"/>
                </a:cubicBezTo>
                <a:lnTo>
                  <a:pt x="0" y="163"/>
                </a:lnTo>
                <a:close/>
                <a:moveTo>
                  <a:pt x="104" y="163"/>
                </a:moveTo>
                <a:cubicBezTo>
                  <a:pt x="104" y="172"/>
                  <a:pt x="111" y="179"/>
                  <a:pt x="120" y="179"/>
                </a:cubicBezTo>
                <a:cubicBezTo>
                  <a:pt x="172" y="179"/>
                  <a:pt x="172" y="179"/>
                  <a:pt x="172" y="179"/>
                </a:cubicBezTo>
                <a:cubicBezTo>
                  <a:pt x="181" y="179"/>
                  <a:pt x="188" y="172"/>
                  <a:pt x="188" y="163"/>
                </a:cubicBezTo>
                <a:cubicBezTo>
                  <a:pt x="188" y="99"/>
                  <a:pt x="188" y="99"/>
                  <a:pt x="188" y="99"/>
                </a:cubicBezTo>
                <a:cubicBezTo>
                  <a:pt x="188" y="90"/>
                  <a:pt x="181" y="83"/>
                  <a:pt x="172" y="83"/>
                </a:cubicBezTo>
                <a:cubicBezTo>
                  <a:pt x="146" y="83"/>
                  <a:pt x="146" y="83"/>
                  <a:pt x="146" y="83"/>
                </a:cubicBezTo>
                <a:cubicBezTo>
                  <a:pt x="142" y="83"/>
                  <a:pt x="138" y="79"/>
                  <a:pt x="138" y="75"/>
                </a:cubicBezTo>
                <a:cubicBezTo>
                  <a:pt x="138" y="74"/>
                  <a:pt x="139" y="73"/>
                  <a:pt x="139" y="73"/>
                </a:cubicBezTo>
                <a:cubicBezTo>
                  <a:pt x="145" y="53"/>
                  <a:pt x="159" y="38"/>
                  <a:pt x="178" y="31"/>
                </a:cubicBezTo>
                <a:cubicBezTo>
                  <a:pt x="178" y="31"/>
                  <a:pt x="178" y="31"/>
                  <a:pt x="178" y="31"/>
                </a:cubicBezTo>
                <a:cubicBezTo>
                  <a:pt x="184" y="28"/>
                  <a:pt x="188" y="23"/>
                  <a:pt x="188" y="16"/>
                </a:cubicBezTo>
                <a:cubicBezTo>
                  <a:pt x="188" y="7"/>
                  <a:pt x="181" y="0"/>
                  <a:pt x="172" y="0"/>
                </a:cubicBezTo>
                <a:cubicBezTo>
                  <a:pt x="170" y="0"/>
                  <a:pt x="168" y="0"/>
                  <a:pt x="166" y="1"/>
                </a:cubicBezTo>
                <a:cubicBezTo>
                  <a:pt x="165" y="1"/>
                  <a:pt x="165" y="1"/>
                  <a:pt x="165" y="1"/>
                </a:cubicBezTo>
                <a:cubicBezTo>
                  <a:pt x="129" y="15"/>
                  <a:pt x="104" y="50"/>
                  <a:pt x="104" y="91"/>
                </a:cubicBezTo>
                <a:lnTo>
                  <a:pt x="104" y="163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3" name="Freeform 85">
            <a:extLst>
              <a:ext uri="{FF2B5EF4-FFF2-40B4-BE49-F238E27FC236}">
                <a16:creationId xmlns:a16="http://schemas.microsoft.com/office/drawing/2014/main" id="{1DD8F8ED-D74B-4E58-9509-BED7F0F9CD43}"/>
              </a:ext>
            </a:extLst>
          </p:cNvPr>
          <p:cNvSpPr>
            <a:spLocks noEditPoints="1"/>
          </p:cNvSpPr>
          <p:nvPr/>
        </p:nvSpPr>
        <p:spPr bwMode="auto">
          <a:xfrm>
            <a:off x="3482182" y="2563019"/>
            <a:ext cx="315913" cy="315912"/>
          </a:xfrm>
          <a:custGeom>
            <a:avLst/>
            <a:gdLst>
              <a:gd name="T0" fmla="*/ 138 w 194"/>
              <a:gd name="T1" fmla="*/ 46 h 194"/>
              <a:gd name="T2" fmla="*/ 148 w 194"/>
              <a:gd name="T3" fmla="*/ 56 h 194"/>
              <a:gd name="T4" fmla="*/ 158 w 194"/>
              <a:gd name="T5" fmla="*/ 46 h 194"/>
              <a:gd name="T6" fmla="*/ 148 w 194"/>
              <a:gd name="T7" fmla="*/ 36 h 194"/>
              <a:gd name="T8" fmla="*/ 138 w 194"/>
              <a:gd name="T9" fmla="*/ 46 h 194"/>
              <a:gd name="T10" fmla="*/ 68 w 194"/>
              <a:gd name="T11" fmla="*/ 187 h 194"/>
              <a:gd name="T12" fmla="*/ 90 w 194"/>
              <a:gd name="T13" fmla="*/ 187 h 194"/>
              <a:gd name="T14" fmla="*/ 188 w 194"/>
              <a:gd name="T15" fmla="*/ 90 h 194"/>
              <a:gd name="T16" fmla="*/ 194 w 194"/>
              <a:gd name="T17" fmla="*/ 76 h 194"/>
              <a:gd name="T18" fmla="*/ 194 w 194"/>
              <a:gd name="T19" fmla="*/ 20 h 194"/>
              <a:gd name="T20" fmla="*/ 174 w 194"/>
              <a:gd name="T21" fmla="*/ 0 h 194"/>
              <a:gd name="T22" fmla="*/ 118 w 194"/>
              <a:gd name="T23" fmla="*/ 0 h 194"/>
              <a:gd name="T24" fmla="*/ 104 w 194"/>
              <a:gd name="T25" fmla="*/ 6 h 194"/>
              <a:gd name="T26" fmla="*/ 7 w 194"/>
              <a:gd name="T27" fmla="*/ 104 h 194"/>
              <a:gd name="T28" fmla="*/ 7 w 194"/>
              <a:gd name="T29" fmla="*/ 126 h 194"/>
              <a:gd name="T30" fmla="*/ 68 w 194"/>
              <a:gd name="T31" fmla="*/ 187 h 194"/>
              <a:gd name="T32" fmla="*/ 122 w 194"/>
              <a:gd name="T33" fmla="*/ 46 h 194"/>
              <a:gd name="T34" fmla="*/ 148 w 194"/>
              <a:gd name="T35" fmla="*/ 20 h 194"/>
              <a:gd name="T36" fmla="*/ 174 w 194"/>
              <a:gd name="T37" fmla="*/ 46 h 194"/>
              <a:gd name="T38" fmla="*/ 148 w 194"/>
              <a:gd name="T39" fmla="*/ 72 h 194"/>
              <a:gd name="T40" fmla="*/ 122 w 194"/>
              <a:gd name="T41" fmla="*/ 46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4" h="194">
                <a:moveTo>
                  <a:pt x="138" y="46"/>
                </a:moveTo>
                <a:cubicBezTo>
                  <a:pt x="138" y="52"/>
                  <a:pt x="142" y="56"/>
                  <a:pt x="148" y="56"/>
                </a:cubicBezTo>
                <a:cubicBezTo>
                  <a:pt x="154" y="56"/>
                  <a:pt x="158" y="52"/>
                  <a:pt x="158" y="46"/>
                </a:cubicBezTo>
                <a:cubicBezTo>
                  <a:pt x="158" y="40"/>
                  <a:pt x="154" y="36"/>
                  <a:pt x="148" y="36"/>
                </a:cubicBezTo>
                <a:cubicBezTo>
                  <a:pt x="142" y="36"/>
                  <a:pt x="138" y="40"/>
                  <a:pt x="138" y="46"/>
                </a:cubicBezTo>
                <a:close/>
                <a:moveTo>
                  <a:pt x="68" y="187"/>
                </a:moveTo>
                <a:cubicBezTo>
                  <a:pt x="74" y="194"/>
                  <a:pt x="84" y="194"/>
                  <a:pt x="90" y="187"/>
                </a:cubicBezTo>
                <a:cubicBezTo>
                  <a:pt x="188" y="90"/>
                  <a:pt x="188" y="90"/>
                  <a:pt x="188" y="90"/>
                </a:cubicBezTo>
                <a:cubicBezTo>
                  <a:pt x="192" y="86"/>
                  <a:pt x="194" y="81"/>
                  <a:pt x="194" y="76"/>
                </a:cubicBezTo>
                <a:cubicBezTo>
                  <a:pt x="194" y="20"/>
                  <a:pt x="194" y="20"/>
                  <a:pt x="194" y="20"/>
                </a:cubicBezTo>
                <a:cubicBezTo>
                  <a:pt x="194" y="9"/>
                  <a:pt x="185" y="0"/>
                  <a:pt x="174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3" y="0"/>
                  <a:pt x="108" y="2"/>
                  <a:pt x="104" y="6"/>
                </a:cubicBezTo>
                <a:cubicBezTo>
                  <a:pt x="7" y="104"/>
                  <a:pt x="7" y="104"/>
                  <a:pt x="7" y="104"/>
                </a:cubicBezTo>
                <a:cubicBezTo>
                  <a:pt x="0" y="110"/>
                  <a:pt x="0" y="120"/>
                  <a:pt x="7" y="126"/>
                </a:cubicBezTo>
                <a:lnTo>
                  <a:pt x="68" y="187"/>
                </a:lnTo>
                <a:close/>
                <a:moveTo>
                  <a:pt x="122" y="46"/>
                </a:moveTo>
                <a:cubicBezTo>
                  <a:pt x="122" y="32"/>
                  <a:pt x="134" y="20"/>
                  <a:pt x="148" y="20"/>
                </a:cubicBezTo>
                <a:cubicBezTo>
                  <a:pt x="162" y="20"/>
                  <a:pt x="174" y="32"/>
                  <a:pt x="174" y="46"/>
                </a:cubicBezTo>
                <a:cubicBezTo>
                  <a:pt x="174" y="60"/>
                  <a:pt x="162" y="72"/>
                  <a:pt x="148" y="72"/>
                </a:cubicBezTo>
                <a:cubicBezTo>
                  <a:pt x="134" y="72"/>
                  <a:pt x="122" y="60"/>
                  <a:pt x="122" y="46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4" name="Freeform 86">
            <a:extLst>
              <a:ext uri="{FF2B5EF4-FFF2-40B4-BE49-F238E27FC236}">
                <a16:creationId xmlns:a16="http://schemas.microsoft.com/office/drawing/2014/main" id="{31BDC561-BC62-4A7E-A588-E50805FB2DC6}"/>
              </a:ext>
            </a:extLst>
          </p:cNvPr>
          <p:cNvSpPr>
            <a:spLocks noEditPoints="1"/>
          </p:cNvSpPr>
          <p:nvPr/>
        </p:nvSpPr>
        <p:spPr bwMode="auto">
          <a:xfrm>
            <a:off x="2815432" y="2563019"/>
            <a:ext cx="247650" cy="312737"/>
          </a:xfrm>
          <a:custGeom>
            <a:avLst/>
            <a:gdLst>
              <a:gd name="T0" fmla="*/ 16 w 152"/>
              <a:gd name="T1" fmla="*/ 0 h 192"/>
              <a:gd name="T2" fmla="*/ 0 w 152"/>
              <a:gd name="T3" fmla="*/ 16 h 192"/>
              <a:gd name="T4" fmla="*/ 0 w 152"/>
              <a:gd name="T5" fmla="*/ 176 h 192"/>
              <a:gd name="T6" fmla="*/ 16 w 152"/>
              <a:gd name="T7" fmla="*/ 192 h 192"/>
              <a:gd name="T8" fmla="*/ 136 w 152"/>
              <a:gd name="T9" fmla="*/ 192 h 192"/>
              <a:gd name="T10" fmla="*/ 152 w 152"/>
              <a:gd name="T11" fmla="*/ 176 h 192"/>
              <a:gd name="T12" fmla="*/ 152 w 152"/>
              <a:gd name="T13" fmla="*/ 56 h 192"/>
              <a:gd name="T14" fmla="*/ 146 w 152"/>
              <a:gd name="T15" fmla="*/ 42 h 192"/>
              <a:gd name="T16" fmla="*/ 110 w 152"/>
              <a:gd name="T17" fmla="*/ 6 h 192"/>
              <a:gd name="T18" fmla="*/ 96 w 152"/>
              <a:gd name="T19" fmla="*/ 0 h 192"/>
              <a:gd name="T20" fmla="*/ 16 w 152"/>
              <a:gd name="T21" fmla="*/ 0 h 192"/>
              <a:gd name="T22" fmla="*/ 72 w 152"/>
              <a:gd name="T23" fmla="*/ 28 h 192"/>
              <a:gd name="T24" fmla="*/ 80 w 152"/>
              <a:gd name="T25" fmla="*/ 20 h 192"/>
              <a:gd name="T26" fmla="*/ 88 w 152"/>
              <a:gd name="T27" fmla="*/ 28 h 192"/>
              <a:gd name="T28" fmla="*/ 88 w 152"/>
              <a:gd name="T29" fmla="*/ 58 h 192"/>
              <a:gd name="T30" fmla="*/ 94 w 152"/>
              <a:gd name="T31" fmla="*/ 64 h 192"/>
              <a:gd name="T32" fmla="*/ 124 w 152"/>
              <a:gd name="T33" fmla="*/ 64 h 192"/>
              <a:gd name="T34" fmla="*/ 132 w 152"/>
              <a:gd name="T35" fmla="*/ 72 h 192"/>
              <a:gd name="T36" fmla="*/ 124 w 152"/>
              <a:gd name="T37" fmla="*/ 80 h 192"/>
              <a:gd name="T38" fmla="*/ 88 w 152"/>
              <a:gd name="T39" fmla="*/ 80 h 192"/>
              <a:gd name="T40" fmla="*/ 72 w 152"/>
              <a:gd name="T41" fmla="*/ 64 h 192"/>
              <a:gd name="T42" fmla="*/ 72 w 152"/>
              <a:gd name="T43" fmla="*/ 2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2" h="192">
                <a:moveTo>
                  <a:pt x="16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5"/>
                  <a:pt x="7" y="192"/>
                  <a:pt x="16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45" y="192"/>
                  <a:pt x="152" y="185"/>
                  <a:pt x="152" y="17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2" y="50"/>
                  <a:pt x="150" y="46"/>
                  <a:pt x="146" y="42"/>
                </a:cubicBezTo>
                <a:cubicBezTo>
                  <a:pt x="110" y="6"/>
                  <a:pt x="110" y="6"/>
                  <a:pt x="110" y="6"/>
                </a:cubicBezTo>
                <a:cubicBezTo>
                  <a:pt x="107" y="2"/>
                  <a:pt x="102" y="0"/>
                  <a:pt x="96" y="0"/>
                </a:cubicBezTo>
                <a:lnTo>
                  <a:pt x="16" y="0"/>
                </a:lnTo>
                <a:close/>
                <a:moveTo>
                  <a:pt x="72" y="28"/>
                </a:moveTo>
                <a:cubicBezTo>
                  <a:pt x="72" y="24"/>
                  <a:pt x="76" y="20"/>
                  <a:pt x="80" y="20"/>
                </a:cubicBezTo>
                <a:cubicBezTo>
                  <a:pt x="84" y="20"/>
                  <a:pt x="88" y="24"/>
                  <a:pt x="88" y="28"/>
                </a:cubicBezTo>
                <a:cubicBezTo>
                  <a:pt x="88" y="58"/>
                  <a:pt x="88" y="58"/>
                  <a:pt x="88" y="58"/>
                </a:cubicBezTo>
                <a:cubicBezTo>
                  <a:pt x="88" y="61"/>
                  <a:pt x="91" y="64"/>
                  <a:pt x="94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8" y="64"/>
                  <a:pt x="132" y="68"/>
                  <a:pt x="132" y="72"/>
                </a:cubicBezTo>
                <a:cubicBezTo>
                  <a:pt x="132" y="76"/>
                  <a:pt x="128" y="80"/>
                  <a:pt x="124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79" y="80"/>
                  <a:pt x="72" y="73"/>
                  <a:pt x="72" y="64"/>
                </a:cubicBezTo>
                <a:lnTo>
                  <a:pt x="72" y="28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5" name="Freeform 87">
            <a:extLst>
              <a:ext uri="{FF2B5EF4-FFF2-40B4-BE49-F238E27FC236}">
                <a16:creationId xmlns:a16="http://schemas.microsoft.com/office/drawing/2014/main" id="{34949AE8-E0A7-4851-A7CE-3B36BB61BA17}"/>
              </a:ext>
            </a:extLst>
          </p:cNvPr>
          <p:cNvSpPr>
            <a:spLocks noEditPoints="1"/>
          </p:cNvSpPr>
          <p:nvPr/>
        </p:nvSpPr>
        <p:spPr bwMode="auto">
          <a:xfrm>
            <a:off x="2112169" y="2563019"/>
            <a:ext cx="247650" cy="312737"/>
          </a:xfrm>
          <a:custGeom>
            <a:avLst/>
            <a:gdLst>
              <a:gd name="T0" fmla="*/ 32 w 152"/>
              <a:gd name="T1" fmla="*/ 88 h 192"/>
              <a:gd name="T2" fmla="*/ 2 w 152"/>
              <a:gd name="T3" fmla="*/ 118 h 192"/>
              <a:gd name="T4" fmla="*/ 0 w 152"/>
              <a:gd name="T5" fmla="*/ 124 h 192"/>
              <a:gd name="T6" fmla="*/ 8 w 152"/>
              <a:gd name="T7" fmla="*/ 132 h 192"/>
              <a:gd name="T8" fmla="*/ 64 w 152"/>
              <a:gd name="T9" fmla="*/ 132 h 192"/>
              <a:gd name="T10" fmla="*/ 64 w 152"/>
              <a:gd name="T11" fmla="*/ 182 h 192"/>
              <a:gd name="T12" fmla="*/ 74 w 152"/>
              <a:gd name="T13" fmla="*/ 192 h 192"/>
              <a:gd name="T14" fmla="*/ 84 w 152"/>
              <a:gd name="T15" fmla="*/ 182 h 192"/>
              <a:gd name="T16" fmla="*/ 84 w 152"/>
              <a:gd name="T17" fmla="*/ 132 h 192"/>
              <a:gd name="T18" fmla="*/ 144 w 152"/>
              <a:gd name="T19" fmla="*/ 132 h 192"/>
              <a:gd name="T20" fmla="*/ 152 w 152"/>
              <a:gd name="T21" fmla="*/ 124 h 192"/>
              <a:gd name="T22" fmla="*/ 150 w 152"/>
              <a:gd name="T23" fmla="*/ 118 h 192"/>
              <a:gd name="T24" fmla="*/ 120 w 152"/>
              <a:gd name="T25" fmla="*/ 88 h 192"/>
              <a:gd name="T26" fmla="*/ 120 w 152"/>
              <a:gd name="T27" fmla="*/ 20 h 192"/>
              <a:gd name="T28" fmla="*/ 126 w 152"/>
              <a:gd name="T29" fmla="*/ 20 h 192"/>
              <a:gd name="T30" fmla="*/ 136 w 152"/>
              <a:gd name="T31" fmla="*/ 10 h 192"/>
              <a:gd name="T32" fmla="*/ 126 w 152"/>
              <a:gd name="T33" fmla="*/ 0 h 192"/>
              <a:gd name="T34" fmla="*/ 26 w 152"/>
              <a:gd name="T35" fmla="*/ 0 h 192"/>
              <a:gd name="T36" fmla="*/ 16 w 152"/>
              <a:gd name="T37" fmla="*/ 10 h 192"/>
              <a:gd name="T38" fmla="*/ 26 w 152"/>
              <a:gd name="T39" fmla="*/ 20 h 192"/>
              <a:gd name="T40" fmla="*/ 32 w 152"/>
              <a:gd name="T41" fmla="*/ 20 h 192"/>
              <a:gd name="T42" fmla="*/ 32 w 152"/>
              <a:gd name="T43" fmla="*/ 88 h 192"/>
              <a:gd name="T44" fmla="*/ 68 w 152"/>
              <a:gd name="T45" fmla="*/ 28 h 192"/>
              <a:gd name="T46" fmla="*/ 68 w 152"/>
              <a:gd name="T47" fmla="*/ 80 h 192"/>
              <a:gd name="T48" fmla="*/ 60 w 152"/>
              <a:gd name="T49" fmla="*/ 88 h 192"/>
              <a:gd name="T50" fmla="*/ 52 w 152"/>
              <a:gd name="T51" fmla="*/ 80 h 192"/>
              <a:gd name="T52" fmla="*/ 52 w 152"/>
              <a:gd name="T53" fmla="*/ 28 h 192"/>
              <a:gd name="T54" fmla="*/ 60 w 152"/>
              <a:gd name="T55" fmla="*/ 20 h 192"/>
              <a:gd name="T56" fmla="*/ 68 w 152"/>
              <a:gd name="T57" fmla="*/ 2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2" h="192">
                <a:moveTo>
                  <a:pt x="32" y="88"/>
                </a:moveTo>
                <a:cubicBezTo>
                  <a:pt x="2" y="118"/>
                  <a:pt x="2" y="118"/>
                  <a:pt x="2" y="118"/>
                </a:cubicBezTo>
                <a:cubicBezTo>
                  <a:pt x="1" y="120"/>
                  <a:pt x="0" y="122"/>
                  <a:pt x="0" y="124"/>
                </a:cubicBezTo>
                <a:cubicBezTo>
                  <a:pt x="0" y="128"/>
                  <a:pt x="4" y="132"/>
                  <a:pt x="8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82"/>
                  <a:pt x="64" y="182"/>
                  <a:pt x="64" y="182"/>
                </a:cubicBezTo>
                <a:cubicBezTo>
                  <a:pt x="64" y="188"/>
                  <a:pt x="68" y="192"/>
                  <a:pt x="74" y="192"/>
                </a:cubicBezTo>
                <a:cubicBezTo>
                  <a:pt x="80" y="192"/>
                  <a:pt x="84" y="188"/>
                  <a:pt x="84" y="18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48" y="132"/>
                  <a:pt x="152" y="128"/>
                  <a:pt x="152" y="124"/>
                </a:cubicBezTo>
                <a:cubicBezTo>
                  <a:pt x="152" y="122"/>
                  <a:pt x="151" y="120"/>
                  <a:pt x="150" y="118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32" y="20"/>
                  <a:pt x="136" y="16"/>
                  <a:pt x="136" y="10"/>
                </a:cubicBezTo>
                <a:cubicBezTo>
                  <a:pt x="136" y="4"/>
                  <a:pt x="132" y="0"/>
                  <a:pt x="1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0" y="0"/>
                  <a:pt x="16" y="4"/>
                  <a:pt x="16" y="10"/>
                </a:cubicBezTo>
                <a:cubicBezTo>
                  <a:pt x="16" y="16"/>
                  <a:pt x="20" y="20"/>
                  <a:pt x="26" y="20"/>
                </a:cubicBezTo>
                <a:cubicBezTo>
                  <a:pt x="32" y="20"/>
                  <a:pt x="32" y="20"/>
                  <a:pt x="32" y="20"/>
                </a:cubicBezTo>
                <a:lnTo>
                  <a:pt x="32" y="88"/>
                </a:lnTo>
                <a:close/>
                <a:moveTo>
                  <a:pt x="68" y="28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84"/>
                  <a:pt x="64" y="88"/>
                  <a:pt x="60" y="88"/>
                </a:cubicBezTo>
                <a:cubicBezTo>
                  <a:pt x="56" y="88"/>
                  <a:pt x="52" y="84"/>
                  <a:pt x="52" y="80"/>
                </a:cubicBezTo>
                <a:cubicBezTo>
                  <a:pt x="52" y="28"/>
                  <a:pt x="52" y="28"/>
                  <a:pt x="52" y="28"/>
                </a:cubicBezTo>
                <a:cubicBezTo>
                  <a:pt x="52" y="24"/>
                  <a:pt x="56" y="20"/>
                  <a:pt x="60" y="20"/>
                </a:cubicBezTo>
                <a:cubicBezTo>
                  <a:pt x="64" y="20"/>
                  <a:pt x="68" y="24"/>
                  <a:pt x="68" y="2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6" name="Freeform 88">
            <a:extLst>
              <a:ext uri="{FF2B5EF4-FFF2-40B4-BE49-F238E27FC236}">
                <a16:creationId xmlns:a16="http://schemas.microsoft.com/office/drawing/2014/main" id="{B1C90945-2D47-4662-B134-7995FAA835A0}"/>
              </a:ext>
            </a:extLst>
          </p:cNvPr>
          <p:cNvSpPr>
            <a:spLocks noEditPoints="1"/>
          </p:cNvSpPr>
          <p:nvPr/>
        </p:nvSpPr>
        <p:spPr bwMode="auto">
          <a:xfrm>
            <a:off x="1429544" y="2563019"/>
            <a:ext cx="201613" cy="312737"/>
          </a:xfrm>
          <a:custGeom>
            <a:avLst/>
            <a:gdLst>
              <a:gd name="T0" fmla="*/ 52 w 124"/>
              <a:gd name="T1" fmla="*/ 62 h 192"/>
              <a:gd name="T2" fmla="*/ 62 w 124"/>
              <a:gd name="T3" fmla="*/ 52 h 192"/>
              <a:gd name="T4" fmla="*/ 72 w 124"/>
              <a:gd name="T5" fmla="*/ 62 h 192"/>
              <a:gd name="T6" fmla="*/ 62 w 124"/>
              <a:gd name="T7" fmla="*/ 72 h 192"/>
              <a:gd name="T8" fmla="*/ 52 w 124"/>
              <a:gd name="T9" fmla="*/ 62 h 192"/>
              <a:gd name="T10" fmla="*/ 62 w 124"/>
              <a:gd name="T11" fmla="*/ 36 h 192"/>
              <a:gd name="T12" fmla="*/ 36 w 124"/>
              <a:gd name="T13" fmla="*/ 62 h 192"/>
              <a:gd name="T14" fmla="*/ 62 w 124"/>
              <a:gd name="T15" fmla="*/ 88 h 192"/>
              <a:gd name="T16" fmla="*/ 88 w 124"/>
              <a:gd name="T17" fmla="*/ 62 h 192"/>
              <a:gd name="T18" fmla="*/ 62 w 124"/>
              <a:gd name="T19" fmla="*/ 36 h 192"/>
              <a:gd name="T20" fmla="*/ 0 w 124"/>
              <a:gd name="T21" fmla="*/ 61 h 192"/>
              <a:gd name="T22" fmla="*/ 52 w 124"/>
              <a:gd name="T23" fmla="*/ 180 h 192"/>
              <a:gd name="T24" fmla="*/ 52 w 124"/>
              <a:gd name="T25" fmla="*/ 182 h 192"/>
              <a:gd name="T26" fmla="*/ 62 w 124"/>
              <a:gd name="T27" fmla="*/ 192 h 192"/>
              <a:gd name="T28" fmla="*/ 72 w 124"/>
              <a:gd name="T29" fmla="*/ 182 h 192"/>
              <a:gd name="T30" fmla="*/ 72 w 124"/>
              <a:gd name="T31" fmla="*/ 180 h 192"/>
              <a:gd name="T32" fmla="*/ 124 w 124"/>
              <a:gd name="T33" fmla="*/ 61 h 192"/>
              <a:gd name="T34" fmla="*/ 62 w 124"/>
              <a:gd name="T35" fmla="*/ 0 h 192"/>
              <a:gd name="T36" fmla="*/ 0 w 124"/>
              <a:gd name="T37" fmla="*/ 61 h 192"/>
              <a:gd name="T38" fmla="*/ 62 w 124"/>
              <a:gd name="T39" fmla="*/ 20 h 192"/>
              <a:gd name="T40" fmla="*/ 104 w 124"/>
              <a:gd name="T41" fmla="*/ 62 h 192"/>
              <a:gd name="T42" fmla="*/ 62 w 124"/>
              <a:gd name="T43" fmla="*/ 104 h 192"/>
              <a:gd name="T44" fmla="*/ 20 w 124"/>
              <a:gd name="T45" fmla="*/ 62 h 192"/>
              <a:gd name="T46" fmla="*/ 62 w 124"/>
              <a:gd name="T47" fmla="*/ 2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4" h="192">
                <a:moveTo>
                  <a:pt x="52" y="62"/>
                </a:moveTo>
                <a:cubicBezTo>
                  <a:pt x="52" y="56"/>
                  <a:pt x="56" y="52"/>
                  <a:pt x="62" y="52"/>
                </a:cubicBezTo>
                <a:cubicBezTo>
                  <a:pt x="68" y="52"/>
                  <a:pt x="72" y="56"/>
                  <a:pt x="72" y="62"/>
                </a:cubicBezTo>
                <a:cubicBezTo>
                  <a:pt x="72" y="68"/>
                  <a:pt x="68" y="72"/>
                  <a:pt x="62" y="72"/>
                </a:cubicBezTo>
                <a:cubicBezTo>
                  <a:pt x="56" y="72"/>
                  <a:pt x="52" y="68"/>
                  <a:pt x="52" y="62"/>
                </a:cubicBezTo>
                <a:close/>
                <a:moveTo>
                  <a:pt x="62" y="36"/>
                </a:moveTo>
                <a:cubicBezTo>
                  <a:pt x="48" y="36"/>
                  <a:pt x="36" y="48"/>
                  <a:pt x="36" y="62"/>
                </a:cubicBezTo>
                <a:cubicBezTo>
                  <a:pt x="36" y="76"/>
                  <a:pt x="48" y="88"/>
                  <a:pt x="62" y="88"/>
                </a:cubicBezTo>
                <a:cubicBezTo>
                  <a:pt x="76" y="88"/>
                  <a:pt x="88" y="76"/>
                  <a:pt x="88" y="62"/>
                </a:cubicBezTo>
                <a:cubicBezTo>
                  <a:pt x="88" y="48"/>
                  <a:pt x="76" y="36"/>
                  <a:pt x="62" y="36"/>
                </a:cubicBezTo>
                <a:close/>
                <a:moveTo>
                  <a:pt x="0" y="61"/>
                </a:moveTo>
                <a:cubicBezTo>
                  <a:pt x="0" y="102"/>
                  <a:pt x="48" y="133"/>
                  <a:pt x="52" y="180"/>
                </a:cubicBezTo>
                <a:cubicBezTo>
                  <a:pt x="52" y="182"/>
                  <a:pt x="52" y="182"/>
                  <a:pt x="52" y="182"/>
                </a:cubicBezTo>
                <a:cubicBezTo>
                  <a:pt x="52" y="188"/>
                  <a:pt x="56" y="192"/>
                  <a:pt x="62" y="192"/>
                </a:cubicBezTo>
                <a:cubicBezTo>
                  <a:pt x="68" y="192"/>
                  <a:pt x="72" y="188"/>
                  <a:pt x="72" y="182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6" y="133"/>
                  <a:pt x="124" y="102"/>
                  <a:pt x="124" y="61"/>
                </a:cubicBezTo>
                <a:cubicBezTo>
                  <a:pt x="124" y="27"/>
                  <a:pt x="96" y="0"/>
                  <a:pt x="62" y="0"/>
                </a:cubicBezTo>
                <a:cubicBezTo>
                  <a:pt x="28" y="0"/>
                  <a:pt x="0" y="27"/>
                  <a:pt x="0" y="61"/>
                </a:cubicBezTo>
                <a:close/>
                <a:moveTo>
                  <a:pt x="62" y="20"/>
                </a:moveTo>
                <a:cubicBezTo>
                  <a:pt x="85" y="20"/>
                  <a:pt x="104" y="39"/>
                  <a:pt x="104" y="62"/>
                </a:cubicBezTo>
                <a:cubicBezTo>
                  <a:pt x="104" y="85"/>
                  <a:pt x="85" y="104"/>
                  <a:pt x="62" y="104"/>
                </a:cubicBezTo>
                <a:cubicBezTo>
                  <a:pt x="39" y="104"/>
                  <a:pt x="20" y="85"/>
                  <a:pt x="20" y="62"/>
                </a:cubicBezTo>
                <a:cubicBezTo>
                  <a:pt x="20" y="39"/>
                  <a:pt x="39" y="20"/>
                  <a:pt x="62" y="2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7" name="Freeform 89">
            <a:extLst>
              <a:ext uri="{FF2B5EF4-FFF2-40B4-BE49-F238E27FC236}">
                <a16:creationId xmlns:a16="http://schemas.microsoft.com/office/drawing/2014/main" id="{8BD7517D-CB6C-413C-9B05-773B59773C22}"/>
              </a:ext>
            </a:extLst>
          </p:cNvPr>
          <p:cNvSpPr>
            <a:spLocks noEditPoints="1"/>
          </p:cNvSpPr>
          <p:nvPr/>
        </p:nvSpPr>
        <p:spPr bwMode="auto">
          <a:xfrm>
            <a:off x="5595144" y="1874044"/>
            <a:ext cx="312738" cy="312737"/>
          </a:xfrm>
          <a:custGeom>
            <a:avLst/>
            <a:gdLst>
              <a:gd name="T0" fmla="*/ 0 w 192"/>
              <a:gd name="T1" fmla="*/ 176 h 192"/>
              <a:gd name="T2" fmla="*/ 16 w 192"/>
              <a:gd name="T3" fmla="*/ 192 h 192"/>
              <a:gd name="T4" fmla="*/ 68 w 192"/>
              <a:gd name="T5" fmla="*/ 192 h 192"/>
              <a:gd name="T6" fmla="*/ 84 w 192"/>
              <a:gd name="T7" fmla="*/ 176 h 192"/>
              <a:gd name="T8" fmla="*/ 84 w 192"/>
              <a:gd name="T9" fmla="*/ 112 h 192"/>
              <a:gd name="T10" fmla="*/ 108 w 192"/>
              <a:gd name="T11" fmla="*/ 112 h 192"/>
              <a:gd name="T12" fmla="*/ 108 w 192"/>
              <a:gd name="T13" fmla="*/ 176 h 192"/>
              <a:gd name="T14" fmla="*/ 124 w 192"/>
              <a:gd name="T15" fmla="*/ 192 h 192"/>
              <a:gd name="T16" fmla="*/ 176 w 192"/>
              <a:gd name="T17" fmla="*/ 192 h 192"/>
              <a:gd name="T18" fmla="*/ 192 w 192"/>
              <a:gd name="T19" fmla="*/ 176 h 192"/>
              <a:gd name="T20" fmla="*/ 192 w 192"/>
              <a:gd name="T21" fmla="*/ 72 h 192"/>
              <a:gd name="T22" fmla="*/ 176 w 192"/>
              <a:gd name="T23" fmla="*/ 56 h 192"/>
              <a:gd name="T24" fmla="*/ 168 w 192"/>
              <a:gd name="T25" fmla="*/ 56 h 192"/>
              <a:gd name="T26" fmla="*/ 168 w 192"/>
              <a:gd name="T27" fmla="*/ 20 h 192"/>
              <a:gd name="T28" fmla="*/ 170 w 192"/>
              <a:gd name="T29" fmla="*/ 20 h 192"/>
              <a:gd name="T30" fmla="*/ 180 w 192"/>
              <a:gd name="T31" fmla="*/ 10 h 192"/>
              <a:gd name="T32" fmla="*/ 170 w 192"/>
              <a:gd name="T33" fmla="*/ 0 h 192"/>
              <a:gd name="T34" fmla="*/ 118 w 192"/>
              <a:gd name="T35" fmla="*/ 0 h 192"/>
              <a:gd name="T36" fmla="*/ 108 w 192"/>
              <a:gd name="T37" fmla="*/ 10 h 192"/>
              <a:gd name="T38" fmla="*/ 118 w 192"/>
              <a:gd name="T39" fmla="*/ 20 h 192"/>
              <a:gd name="T40" fmla="*/ 120 w 192"/>
              <a:gd name="T41" fmla="*/ 20 h 192"/>
              <a:gd name="T42" fmla="*/ 120 w 192"/>
              <a:gd name="T43" fmla="*/ 56 h 192"/>
              <a:gd name="T44" fmla="*/ 72 w 192"/>
              <a:gd name="T45" fmla="*/ 56 h 192"/>
              <a:gd name="T46" fmla="*/ 72 w 192"/>
              <a:gd name="T47" fmla="*/ 20 h 192"/>
              <a:gd name="T48" fmla="*/ 74 w 192"/>
              <a:gd name="T49" fmla="*/ 20 h 192"/>
              <a:gd name="T50" fmla="*/ 84 w 192"/>
              <a:gd name="T51" fmla="*/ 10 h 192"/>
              <a:gd name="T52" fmla="*/ 74 w 192"/>
              <a:gd name="T53" fmla="*/ 0 h 192"/>
              <a:gd name="T54" fmla="*/ 22 w 192"/>
              <a:gd name="T55" fmla="*/ 0 h 192"/>
              <a:gd name="T56" fmla="*/ 12 w 192"/>
              <a:gd name="T57" fmla="*/ 10 h 192"/>
              <a:gd name="T58" fmla="*/ 22 w 192"/>
              <a:gd name="T59" fmla="*/ 20 h 192"/>
              <a:gd name="T60" fmla="*/ 24 w 192"/>
              <a:gd name="T61" fmla="*/ 20 h 192"/>
              <a:gd name="T62" fmla="*/ 24 w 192"/>
              <a:gd name="T63" fmla="*/ 56 h 192"/>
              <a:gd name="T64" fmla="*/ 16 w 192"/>
              <a:gd name="T65" fmla="*/ 56 h 192"/>
              <a:gd name="T66" fmla="*/ 0 w 192"/>
              <a:gd name="T67" fmla="*/ 72 h 192"/>
              <a:gd name="T68" fmla="*/ 0 w 192"/>
              <a:gd name="T69" fmla="*/ 176 h 192"/>
              <a:gd name="T70" fmla="*/ 104 w 192"/>
              <a:gd name="T71" fmla="*/ 92 h 192"/>
              <a:gd name="T72" fmla="*/ 88 w 192"/>
              <a:gd name="T73" fmla="*/ 92 h 192"/>
              <a:gd name="T74" fmla="*/ 80 w 192"/>
              <a:gd name="T75" fmla="*/ 84 h 192"/>
              <a:gd name="T76" fmla="*/ 88 w 192"/>
              <a:gd name="T77" fmla="*/ 76 h 192"/>
              <a:gd name="T78" fmla="*/ 104 w 192"/>
              <a:gd name="T79" fmla="*/ 76 h 192"/>
              <a:gd name="T80" fmla="*/ 112 w 192"/>
              <a:gd name="T81" fmla="*/ 84 h 192"/>
              <a:gd name="T82" fmla="*/ 104 w 192"/>
              <a:gd name="T83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2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68" y="192"/>
                  <a:pt x="68" y="192"/>
                  <a:pt x="68" y="192"/>
                </a:cubicBezTo>
                <a:cubicBezTo>
                  <a:pt x="77" y="192"/>
                  <a:pt x="84" y="185"/>
                  <a:pt x="84" y="176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08" y="176"/>
                  <a:pt x="108" y="176"/>
                  <a:pt x="108" y="176"/>
                </a:cubicBezTo>
                <a:cubicBezTo>
                  <a:pt x="108" y="185"/>
                  <a:pt x="115" y="192"/>
                  <a:pt x="124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85" y="192"/>
                  <a:pt x="192" y="185"/>
                  <a:pt x="192" y="176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92" y="63"/>
                  <a:pt x="185" y="56"/>
                  <a:pt x="176" y="56"/>
                </a:cubicBezTo>
                <a:cubicBezTo>
                  <a:pt x="168" y="56"/>
                  <a:pt x="168" y="56"/>
                  <a:pt x="168" y="56"/>
                </a:cubicBezTo>
                <a:cubicBezTo>
                  <a:pt x="168" y="20"/>
                  <a:pt x="168" y="20"/>
                  <a:pt x="168" y="20"/>
                </a:cubicBezTo>
                <a:cubicBezTo>
                  <a:pt x="170" y="20"/>
                  <a:pt x="170" y="20"/>
                  <a:pt x="170" y="20"/>
                </a:cubicBezTo>
                <a:cubicBezTo>
                  <a:pt x="176" y="20"/>
                  <a:pt x="180" y="16"/>
                  <a:pt x="180" y="10"/>
                </a:cubicBezTo>
                <a:cubicBezTo>
                  <a:pt x="180" y="4"/>
                  <a:pt x="176" y="0"/>
                  <a:pt x="170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2" y="0"/>
                  <a:pt x="108" y="4"/>
                  <a:pt x="108" y="10"/>
                </a:cubicBezTo>
                <a:cubicBezTo>
                  <a:pt x="108" y="16"/>
                  <a:pt x="112" y="20"/>
                  <a:pt x="118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72" y="20"/>
                  <a:pt x="72" y="20"/>
                  <a:pt x="72" y="20"/>
                </a:cubicBezTo>
                <a:cubicBezTo>
                  <a:pt x="74" y="20"/>
                  <a:pt x="74" y="20"/>
                  <a:pt x="74" y="20"/>
                </a:cubicBezTo>
                <a:cubicBezTo>
                  <a:pt x="80" y="20"/>
                  <a:pt x="84" y="16"/>
                  <a:pt x="84" y="10"/>
                </a:cubicBezTo>
                <a:cubicBezTo>
                  <a:pt x="84" y="4"/>
                  <a:pt x="80" y="0"/>
                  <a:pt x="74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6" y="0"/>
                  <a:pt x="12" y="4"/>
                  <a:pt x="12" y="10"/>
                </a:cubicBezTo>
                <a:cubicBezTo>
                  <a:pt x="12" y="16"/>
                  <a:pt x="16" y="20"/>
                  <a:pt x="22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56"/>
                  <a:pt x="24" y="56"/>
                  <a:pt x="24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7" y="56"/>
                  <a:pt x="0" y="63"/>
                  <a:pt x="0" y="72"/>
                </a:cubicBezTo>
                <a:lnTo>
                  <a:pt x="0" y="176"/>
                </a:lnTo>
                <a:close/>
                <a:moveTo>
                  <a:pt x="104" y="92"/>
                </a:moveTo>
                <a:cubicBezTo>
                  <a:pt x="88" y="92"/>
                  <a:pt x="88" y="92"/>
                  <a:pt x="88" y="92"/>
                </a:cubicBezTo>
                <a:cubicBezTo>
                  <a:pt x="84" y="92"/>
                  <a:pt x="80" y="88"/>
                  <a:pt x="80" y="84"/>
                </a:cubicBezTo>
                <a:cubicBezTo>
                  <a:pt x="80" y="80"/>
                  <a:pt x="84" y="76"/>
                  <a:pt x="88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8" y="76"/>
                  <a:pt x="112" y="80"/>
                  <a:pt x="112" y="84"/>
                </a:cubicBezTo>
                <a:cubicBezTo>
                  <a:pt x="112" y="88"/>
                  <a:pt x="108" y="92"/>
                  <a:pt x="104" y="92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8" name="Freeform 90">
            <a:extLst>
              <a:ext uri="{FF2B5EF4-FFF2-40B4-BE49-F238E27FC236}">
                <a16:creationId xmlns:a16="http://schemas.microsoft.com/office/drawing/2014/main" id="{C8C306CA-E153-46CF-BCCF-37D47BAD12BA}"/>
              </a:ext>
            </a:extLst>
          </p:cNvPr>
          <p:cNvSpPr>
            <a:spLocks noEditPoints="1"/>
          </p:cNvSpPr>
          <p:nvPr/>
        </p:nvSpPr>
        <p:spPr bwMode="auto">
          <a:xfrm>
            <a:off x="4895057" y="1880394"/>
            <a:ext cx="296863" cy="296862"/>
          </a:xfrm>
          <a:custGeom>
            <a:avLst/>
            <a:gdLst>
              <a:gd name="T0" fmla="*/ 92 w 182"/>
              <a:gd name="T1" fmla="*/ 60 h 182"/>
              <a:gd name="T2" fmla="*/ 82 w 182"/>
              <a:gd name="T3" fmla="*/ 70 h 182"/>
              <a:gd name="T4" fmla="*/ 92 w 182"/>
              <a:gd name="T5" fmla="*/ 80 h 182"/>
              <a:gd name="T6" fmla="*/ 102 w 182"/>
              <a:gd name="T7" fmla="*/ 80 h 182"/>
              <a:gd name="T8" fmla="*/ 102 w 182"/>
              <a:gd name="T9" fmla="*/ 90 h 182"/>
              <a:gd name="T10" fmla="*/ 112 w 182"/>
              <a:gd name="T11" fmla="*/ 100 h 182"/>
              <a:gd name="T12" fmla="*/ 122 w 182"/>
              <a:gd name="T13" fmla="*/ 90 h 182"/>
              <a:gd name="T14" fmla="*/ 122 w 182"/>
              <a:gd name="T15" fmla="*/ 80 h 182"/>
              <a:gd name="T16" fmla="*/ 132 w 182"/>
              <a:gd name="T17" fmla="*/ 80 h 182"/>
              <a:gd name="T18" fmla="*/ 142 w 182"/>
              <a:gd name="T19" fmla="*/ 70 h 182"/>
              <a:gd name="T20" fmla="*/ 132 w 182"/>
              <a:gd name="T21" fmla="*/ 60 h 182"/>
              <a:gd name="T22" fmla="*/ 122 w 182"/>
              <a:gd name="T23" fmla="*/ 60 h 182"/>
              <a:gd name="T24" fmla="*/ 122 w 182"/>
              <a:gd name="T25" fmla="*/ 50 h 182"/>
              <a:gd name="T26" fmla="*/ 112 w 182"/>
              <a:gd name="T27" fmla="*/ 40 h 182"/>
              <a:gd name="T28" fmla="*/ 102 w 182"/>
              <a:gd name="T29" fmla="*/ 50 h 182"/>
              <a:gd name="T30" fmla="*/ 102 w 182"/>
              <a:gd name="T31" fmla="*/ 60 h 182"/>
              <a:gd name="T32" fmla="*/ 92 w 182"/>
              <a:gd name="T33" fmla="*/ 60 h 182"/>
              <a:gd name="T34" fmla="*/ 7 w 182"/>
              <a:gd name="T35" fmla="*/ 153 h 182"/>
              <a:gd name="T36" fmla="*/ 7 w 182"/>
              <a:gd name="T37" fmla="*/ 175 h 182"/>
              <a:gd name="T38" fmla="*/ 29 w 182"/>
              <a:gd name="T39" fmla="*/ 175 h 182"/>
              <a:gd name="T40" fmla="*/ 75 w 182"/>
              <a:gd name="T41" fmla="*/ 129 h 182"/>
              <a:gd name="T42" fmla="*/ 112 w 182"/>
              <a:gd name="T43" fmla="*/ 140 h 182"/>
              <a:gd name="T44" fmla="*/ 182 w 182"/>
              <a:gd name="T45" fmla="*/ 70 h 182"/>
              <a:gd name="T46" fmla="*/ 112 w 182"/>
              <a:gd name="T47" fmla="*/ 0 h 182"/>
              <a:gd name="T48" fmla="*/ 42 w 182"/>
              <a:gd name="T49" fmla="*/ 70 h 182"/>
              <a:gd name="T50" fmla="*/ 53 w 182"/>
              <a:gd name="T51" fmla="*/ 107 h 182"/>
              <a:gd name="T52" fmla="*/ 7 w 182"/>
              <a:gd name="T53" fmla="*/ 153 h 182"/>
              <a:gd name="T54" fmla="*/ 62 w 182"/>
              <a:gd name="T55" fmla="*/ 70 h 182"/>
              <a:gd name="T56" fmla="*/ 112 w 182"/>
              <a:gd name="T57" fmla="*/ 20 h 182"/>
              <a:gd name="T58" fmla="*/ 162 w 182"/>
              <a:gd name="T59" fmla="*/ 70 h 182"/>
              <a:gd name="T60" fmla="*/ 112 w 182"/>
              <a:gd name="T61" fmla="*/ 120 h 182"/>
              <a:gd name="T62" fmla="*/ 62 w 182"/>
              <a:gd name="T63" fmla="*/ 7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2" h="182">
                <a:moveTo>
                  <a:pt x="92" y="60"/>
                </a:moveTo>
                <a:cubicBezTo>
                  <a:pt x="86" y="60"/>
                  <a:pt x="82" y="64"/>
                  <a:pt x="82" y="70"/>
                </a:cubicBezTo>
                <a:cubicBezTo>
                  <a:pt x="82" y="76"/>
                  <a:pt x="86" y="80"/>
                  <a:pt x="92" y="80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02" y="90"/>
                  <a:pt x="102" y="90"/>
                  <a:pt x="102" y="90"/>
                </a:cubicBezTo>
                <a:cubicBezTo>
                  <a:pt x="102" y="96"/>
                  <a:pt x="106" y="100"/>
                  <a:pt x="112" y="100"/>
                </a:cubicBezTo>
                <a:cubicBezTo>
                  <a:pt x="118" y="100"/>
                  <a:pt x="122" y="96"/>
                  <a:pt x="122" y="90"/>
                </a:cubicBezTo>
                <a:cubicBezTo>
                  <a:pt x="122" y="80"/>
                  <a:pt x="122" y="80"/>
                  <a:pt x="122" y="80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8" y="80"/>
                  <a:pt x="142" y="76"/>
                  <a:pt x="142" y="70"/>
                </a:cubicBezTo>
                <a:cubicBezTo>
                  <a:pt x="142" y="64"/>
                  <a:pt x="138" y="60"/>
                  <a:pt x="132" y="60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44"/>
                  <a:pt x="118" y="40"/>
                  <a:pt x="112" y="40"/>
                </a:cubicBezTo>
                <a:cubicBezTo>
                  <a:pt x="106" y="40"/>
                  <a:pt x="102" y="44"/>
                  <a:pt x="102" y="50"/>
                </a:cubicBezTo>
                <a:cubicBezTo>
                  <a:pt x="102" y="60"/>
                  <a:pt x="102" y="60"/>
                  <a:pt x="102" y="60"/>
                </a:cubicBezTo>
                <a:lnTo>
                  <a:pt x="92" y="60"/>
                </a:lnTo>
                <a:close/>
                <a:moveTo>
                  <a:pt x="7" y="153"/>
                </a:moveTo>
                <a:cubicBezTo>
                  <a:pt x="0" y="159"/>
                  <a:pt x="0" y="169"/>
                  <a:pt x="7" y="175"/>
                </a:cubicBezTo>
                <a:cubicBezTo>
                  <a:pt x="13" y="182"/>
                  <a:pt x="23" y="182"/>
                  <a:pt x="29" y="175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86" y="136"/>
                  <a:pt x="98" y="140"/>
                  <a:pt x="112" y="140"/>
                </a:cubicBezTo>
                <a:cubicBezTo>
                  <a:pt x="151" y="140"/>
                  <a:pt x="182" y="109"/>
                  <a:pt x="182" y="70"/>
                </a:cubicBezTo>
                <a:cubicBezTo>
                  <a:pt x="182" y="31"/>
                  <a:pt x="151" y="0"/>
                  <a:pt x="112" y="0"/>
                </a:cubicBezTo>
                <a:cubicBezTo>
                  <a:pt x="73" y="0"/>
                  <a:pt x="42" y="31"/>
                  <a:pt x="42" y="70"/>
                </a:cubicBezTo>
                <a:cubicBezTo>
                  <a:pt x="42" y="84"/>
                  <a:pt x="46" y="96"/>
                  <a:pt x="53" y="107"/>
                </a:cubicBezTo>
                <a:lnTo>
                  <a:pt x="7" y="153"/>
                </a:lnTo>
                <a:close/>
                <a:moveTo>
                  <a:pt x="62" y="70"/>
                </a:moveTo>
                <a:cubicBezTo>
                  <a:pt x="62" y="42"/>
                  <a:pt x="84" y="20"/>
                  <a:pt x="112" y="20"/>
                </a:cubicBezTo>
                <a:cubicBezTo>
                  <a:pt x="140" y="20"/>
                  <a:pt x="162" y="42"/>
                  <a:pt x="162" y="70"/>
                </a:cubicBezTo>
                <a:cubicBezTo>
                  <a:pt x="162" y="98"/>
                  <a:pt x="140" y="120"/>
                  <a:pt x="112" y="120"/>
                </a:cubicBezTo>
                <a:cubicBezTo>
                  <a:pt x="84" y="120"/>
                  <a:pt x="62" y="98"/>
                  <a:pt x="62" y="7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9" name="Freeform 91">
            <a:extLst>
              <a:ext uri="{FF2B5EF4-FFF2-40B4-BE49-F238E27FC236}">
                <a16:creationId xmlns:a16="http://schemas.microsoft.com/office/drawing/2014/main" id="{894BD32D-80E5-49C3-96D4-7FC0D1C214A4}"/>
              </a:ext>
            </a:extLst>
          </p:cNvPr>
          <p:cNvSpPr>
            <a:spLocks noEditPoints="1"/>
          </p:cNvSpPr>
          <p:nvPr/>
        </p:nvSpPr>
        <p:spPr bwMode="auto">
          <a:xfrm>
            <a:off x="4191794" y="1880394"/>
            <a:ext cx="296863" cy="296862"/>
          </a:xfrm>
          <a:custGeom>
            <a:avLst/>
            <a:gdLst>
              <a:gd name="T0" fmla="*/ 92 w 182"/>
              <a:gd name="T1" fmla="*/ 60 h 182"/>
              <a:gd name="T2" fmla="*/ 82 w 182"/>
              <a:gd name="T3" fmla="*/ 70 h 182"/>
              <a:gd name="T4" fmla="*/ 92 w 182"/>
              <a:gd name="T5" fmla="*/ 80 h 182"/>
              <a:gd name="T6" fmla="*/ 132 w 182"/>
              <a:gd name="T7" fmla="*/ 80 h 182"/>
              <a:gd name="T8" fmla="*/ 142 w 182"/>
              <a:gd name="T9" fmla="*/ 70 h 182"/>
              <a:gd name="T10" fmla="*/ 132 w 182"/>
              <a:gd name="T11" fmla="*/ 60 h 182"/>
              <a:gd name="T12" fmla="*/ 92 w 182"/>
              <a:gd name="T13" fmla="*/ 60 h 182"/>
              <a:gd name="T14" fmla="*/ 7 w 182"/>
              <a:gd name="T15" fmla="*/ 153 h 182"/>
              <a:gd name="T16" fmla="*/ 7 w 182"/>
              <a:gd name="T17" fmla="*/ 175 h 182"/>
              <a:gd name="T18" fmla="*/ 29 w 182"/>
              <a:gd name="T19" fmla="*/ 175 h 182"/>
              <a:gd name="T20" fmla="*/ 75 w 182"/>
              <a:gd name="T21" fmla="*/ 129 h 182"/>
              <a:gd name="T22" fmla="*/ 112 w 182"/>
              <a:gd name="T23" fmla="*/ 140 h 182"/>
              <a:gd name="T24" fmla="*/ 182 w 182"/>
              <a:gd name="T25" fmla="*/ 70 h 182"/>
              <a:gd name="T26" fmla="*/ 112 w 182"/>
              <a:gd name="T27" fmla="*/ 0 h 182"/>
              <a:gd name="T28" fmla="*/ 42 w 182"/>
              <a:gd name="T29" fmla="*/ 70 h 182"/>
              <a:gd name="T30" fmla="*/ 53 w 182"/>
              <a:gd name="T31" fmla="*/ 107 h 182"/>
              <a:gd name="T32" fmla="*/ 7 w 182"/>
              <a:gd name="T33" fmla="*/ 153 h 182"/>
              <a:gd name="T34" fmla="*/ 62 w 182"/>
              <a:gd name="T35" fmla="*/ 70 h 182"/>
              <a:gd name="T36" fmla="*/ 112 w 182"/>
              <a:gd name="T37" fmla="*/ 20 h 182"/>
              <a:gd name="T38" fmla="*/ 162 w 182"/>
              <a:gd name="T39" fmla="*/ 70 h 182"/>
              <a:gd name="T40" fmla="*/ 112 w 182"/>
              <a:gd name="T41" fmla="*/ 120 h 182"/>
              <a:gd name="T42" fmla="*/ 62 w 182"/>
              <a:gd name="T43" fmla="*/ 7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2" h="182">
                <a:moveTo>
                  <a:pt x="92" y="60"/>
                </a:moveTo>
                <a:cubicBezTo>
                  <a:pt x="86" y="60"/>
                  <a:pt x="82" y="64"/>
                  <a:pt x="82" y="70"/>
                </a:cubicBezTo>
                <a:cubicBezTo>
                  <a:pt x="82" y="76"/>
                  <a:pt x="86" y="80"/>
                  <a:pt x="92" y="80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8" y="80"/>
                  <a:pt x="142" y="76"/>
                  <a:pt x="142" y="70"/>
                </a:cubicBezTo>
                <a:cubicBezTo>
                  <a:pt x="142" y="64"/>
                  <a:pt x="138" y="60"/>
                  <a:pt x="132" y="60"/>
                </a:cubicBezTo>
                <a:lnTo>
                  <a:pt x="92" y="60"/>
                </a:lnTo>
                <a:close/>
                <a:moveTo>
                  <a:pt x="7" y="153"/>
                </a:moveTo>
                <a:cubicBezTo>
                  <a:pt x="0" y="159"/>
                  <a:pt x="0" y="169"/>
                  <a:pt x="7" y="175"/>
                </a:cubicBezTo>
                <a:cubicBezTo>
                  <a:pt x="13" y="182"/>
                  <a:pt x="23" y="182"/>
                  <a:pt x="29" y="175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86" y="136"/>
                  <a:pt x="98" y="140"/>
                  <a:pt x="112" y="140"/>
                </a:cubicBezTo>
                <a:cubicBezTo>
                  <a:pt x="151" y="140"/>
                  <a:pt x="182" y="109"/>
                  <a:pt x="182" y="70"/>
                </a:cubicBezTo>
                <a:cubicBezTo>
                  <a:pt x="182" y="31"/>
                  <a:pt x="151" y="0"/>
                  <a:pt x="112" y="0"/>
                </a:cubicBezTo>
                <a:cubicBezTo>
                  <a:pt x="73" y="0"/>
                  <a:pt x="42" y="31"/>
                  <a:pt x="42" y="70"/>
                </a:cubicBezTo>
                <a:cubicBezTo>
                  <a:pt x="42" y="84"/>
                  <a:pt x="46" y="96"/>
                  <a:pt x="53" y="107"/>
                </a:cubicBezTo>
                <a:lnTo>
                  <a:pt x="7" y="153"/>
                </a:lnTo>
                <a:close/>
                <a:moveTo>
                  <a:pt x="62" y="70"/>
                </a:moveTo>
                <a:cubicBezTo>
                  <a:pt x="62" y="42"/>
                  <a:pt x="84" y="20"/>
                  <a:pt x="112" y="20"/>
                </a:cubicBezTo>
                <a:cubicBezTo>
                  <a:pt x="140" y="20"/>
                  <a:pt x="162" y="42"/>
                  <a:pt x="162" y="70"/>
                </a:cubicBezTo>
                <a:cubicBezTo>
                  <a:pt x="162" y="98"/>
                  <a:pt x="140" y="120"/>
                  <a:pt x="112" y="120"/>
                </a:cubicBezTo>
                <a:cubicBezTo>
                  <a:pt x="84" y="120"/>
                  <a:pt x="62" y="98"/>
                  <a:pt x="62" y="7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0" name="Freeform 92">
            <a:extLst>
              <a:ext uri="{FF2B5EF4-FFF2-40B4-BE49-F238E27FC236}">
                <a16:creationId xmlns:a16="http://schemas.microsoft.com/office/drawing/2014/main" id="{A1CE8998-2097-4399-8CDB-E8F9CAD44342}"/>
              </a:ext>
            </a:extLst>
          </p:cNvPr>
          <p:cNvSpPr>
            <a:spLocks noEditPoints="1"/>
          </p:cNvSpPr>
          <p:nvPr/>
        </p:nvSpPr>
        <p:spPr bwMode="auto">
          <a:xfrm>
            <a:off x="3490119" y="1880394"/>
            <a:ext cx="295275" cy="296862"/>
          </a:xfrm>
          <a:custGeom>
            <a:avLst/>
            <a:gdLst>
              <a:gd name="T0" fmla="*/ 117 w 182"/>
              <a:gd name="T1" fmla="*/ 48 h 182"/>
              <a:gd name="T2" fmla="*/ 134 w 182"/>
              <a:gd name="T3" fmla="*/ 65 h 182"/>
              <a:gd name="T4" fmla="*/ 142 w 182"/>
              <a:gd name="T5" fmla="*/ 72 h 182"/>
              <a:gd name="T6" fmla="*/ 150 w 182"/>
              <a:gd name="T7" fmla="*/ 64 h 182"/>
              <a:gd name="T8" fmla="*/ 139 w 182"/>
              <a:gd name="T9" fmla="*/ 43 h 182"/>
              <a:gd name="T10" fmla="*/ 118 w 182"/>
              <a:gd name="T11" fmla="*/ 32 h 182"/>
              <a:gd name="T12" fmla="*/ 110 w 182"/>
              <a:gd name="T13" fmla="*/ 40 h 182"/>
              <a:gd name="T14" fmla="*/ 117 w 182"/>
              <a:gd name="T15" fmla="*/ 48 h 182"/>
              <a:gd name="T16" fmla="*/ 7 w 182"/>
              <a:gd name="T17" fmla="*/ 153 h 182"/>
              <a:gd name="T18" fmla="*/ 7 w 182"/>
              <a:gd name="T19" fmla="*/ 175 h 182"/>
              <a:gd name="T20" fmla="*/ 29 w 182"/>
              <a:gd name="T21" fmla="*/ 175 h 182"/>
              <a:gd name="T22" fmla="*/ 75 w 182"/>
              <a:gd name="T23" fmla="*/ 129 h 182"/>
              <a:gd name="T24" fmla="*/ 112 w 182"/>
              <a:gd name="T25" fmla="*/ 140 h 182"/>
              <a:gd name="T26" fmla="*/ 182 w 182"/>
              <a:gd name="T27" fmla="*/ 70 h 182"/>
              <a:gd name="T28" fmla="*/ 112 w 182"/>
              <a:gd name="T29" fmla="*/ 0 h 182"/>
              <a:gd name="T30" fmla="*/ 42 w 182"/>
              <a:gd name="T31" fmla="*/ 70 h 182"/>
              <a:gd name="T32" fmla="*/ 53 w 182"/>
              <a:gd name="T33" fmla="*/ 107 h 182"/>
              <a:gd name="T34" fmla="*/ 7 w 182"/>
              <a:gd name="T35" fmla="*/ 153 h 182"/>
              <a:gd name="T36" fmla="*/ 62 w 182"/>
              <a:gd name="T37" fmla="*/ 70 h 182"/>
              <a:gd name="T38" fmla="*/ 112 w 182"/>
              <a:gd name="T39" fmla="*/ 20 h 182"/>
              <a:gd name="T40" fmla="*/ 162 w 182"/>
              <a:gd name="T41" fmla="*/ 70 h 182"/>
              <a:gd name="T42" fmla="*/ 112 w 182"/>
              <a:gd name="T43" fmla="*/ 120 h 182"/>
              <a:gd name="T44" fmla="*/ 62 w 182"/>
              <a:gd name="T45" fmla="*/ 7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82" h="182">
                <a:moveTo>
                  <a:pt x="117" y="48"/>
                </a:moveTo>
                <a:cubicBezTo>
                  <a:pt x="125" y="50"/>
                  <a:pt x="132" y="57"/>
                  <a:pt x="134" y="65"/>
                </a:cubicBezTo>
                <a:cubicBezTo>
                  <a:pt x="135" y="69"/>
                  <a:pt x="138" y="72"/>
                  <a:pt x="142" y="72"/>
                </a:cubicBezTo>
                <a:cubicBezTo>
                  <a:pt x="146" y="72"/>
                  <a:pt x="150" y="68"/>
                  <a:pt x="150" y="64"/>
                </a:cubicBezTo>
                <a:cubicBezTo>
                  <a:pt x="150" y="58"/>
                  <a:pt x="145" y="49"/>
                  <a:pt x="139" y="43"/>
                </a:cubicBezTo>
                <a:cubicBezTo>
                  <a:pt x="132" y="37"/>
                  <a:pt x="124" y="32"/>
                  <a:pt x="118" y="32"/>
                </a:cubicBezTo>
                <a:cubicBezTo>
                  <a:pt x="114" y="32"/>
                  <a:pt x="110" y="36"/>
                  <a:pt x="110" y="40"/>
                </a:cubicBezTo>
                <a:cubicBezTo>
                  <a:pt x="110" y="44"/>
                  <a:pt x="113" y="47"/>
                  <a:pt x="117" y="48"/>
                </a:cubicBezTo>
                <a:close/>
                <a:moveTo>
                  <a:pt x="7" y="153"/>
                </a:moveTo>
                <a:cubicBezTo>
                  <a:pt x="0" y="159"/>
                  <a:pt x="0" y="169"/>
                  <a:pt x="7" y="175"/>
                </a:cubicBezTo>
                <a:cubicBezTo>
                  <a:pt x="13" y="182"/>
                  <a:pt x="23" y="182"/>
                  <a:pt x="29" y="175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86" y="136"/>
                  <a:pt x="98" y="140"/>
                  <a:pt x="112" y="140"/>
                </a:cubicBezTo>
                <a:cubicBezTo>
                  <a:pt x="151" y="140"/>
                  <a:pt x="182" y="109"/>
                  <a:pt x="182" y="70"/>
                </a:cubicBezTo>
                <a:cubicBezTo>
                  <a:pt x="182" y="31"/>
                  <a:pt x="151" y="0"/>
                  <a:pt x="112" y="0"/>
                </a:cubicBezTo>
                <a:cubicBezTo>
                  <a:pt x="73" y="0"/>
                  <a:pt x="42" y="31"/>
                  <a:pt x="42" y="70"/>
                </a:cubicBezTo>
                <a:cubicBezTo>
                  <a:pt x="42" y="84"/>
                  <a:pt x="46" y="96"/>
                  <a:pt x="53" y="107"/>
                </a:cubicBezTo>
                <a:lnTo>
                  <a:pt x="7" y="153"/>
                </a:lnTo>
                <a:close/>
                <a:moveTo>
                  <a:pt x="62" y="70"/>
                </a:moveTo>
                <a:cubicBezTo>
                  <a:pt x="62" y="42"/>
                  <a:pt x="84" y="20"/>
                  <a:pt x="112" y="20"/>
                </a:cubicBezTo>
                <a:cubicBezTo>
                  <a:pt x="140" y="20"/>
                  <a:pt x="162" y="42"/>
                  <a:pt x="162" y="70"/>
                </a:cubicBezTo>
                <a:cubicBezTo>
                  <a:pt x="162" y="98"/>
                  <a:pt x="140" y="120"/>
                  <a:pt x="112" y="120"/>
                </a:cubicBezTo>
                <a:cubicBezTo>
                  <a:pt x="84" y="120"/>
                  <a:pt x="62" y="98"/>
                  <a:pt x="62" y="7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1" name="Freeform 93">
            <a:extLst>
              <a:ext uri="{FF2B5EF4-FFF2-40B4-BE49-F238E27FC236}">
                <a16:creationId xmlns:a16="http://schemas.microsoft.com/office/drawing/2014/main" id="{F1473684-1198-4E57-B8C9-755F3098547F}"/>
              </a:ext>
            </a:extLst>
          </p:cNvPr>
          <p:cNvSpPr>
            <a:spLocks/>
          </p:cNvSpPr>
          <p:nvPr/>
        </p:nvSpPr>
        <p:spPr bwMode="auto">
          <a:xfrm>
            <a:off x="2783682" y="1899444"/>
            <a:ext cx="311150" cy="254000"/>
          </a:xfrm>
          <a:custGeom>
            <a:avLst/>
            <a:gdLst>
              <a:gd name="T0" fmla="*/ 0 w 192"/>
              <a:gd name="T1" fmla="*/ 140 h 156"/>
              <a:gd name="T2" fmla="*/ 16 w 192"/>
              <a:gd name="T3" fmla="*/ 156 h 156"/>
              <a:gd name="T4" fmla="*/ 176 w 192"/>
              <a:gd name="T5" fmla="*/ 156 h 156"/>
              <a:gd name="T6" fmla="*/ 192 w 192"/>
              <a:gd name="T7" fmla="*/ 140 h 156"/>
              <a:gd name="T8" fmla="*/ 192 w 192"/>
              <a:gd name="T9" fmla="*/ 32 h 156"/>
              <a:gd name="T10" fmla="*/ 176 w 192"/>
              <a:gd name="T11" fmla="*/ 16 h 156"/>
              <a:gd name="T12" fmla="*/ 96 w 192"/>
              <a:gd name="T13" fmla="*/ 16 h 156"/>
              <a:gd name="T14" fmla="*/ 96 w 192"/>
              <a:gd name="T15" fmla="*/ 9 h 156"/>
              <a:gd name="T16" fmla="*/ 87 w 192"/>
              <a:gd name="T17" fmla="*/ 0 h 156"/>
              <a:gd name="T18" fmla="*/ 45 w 192"/>
              <a:gd name="T19" fmla="*/ 0 h 156"/>
              <a:gd name="T20" fmla="*/ 36 w 192"/>
              <a:gd name="T21" fmla="*/ 9 h 156"/>
              <a:gd name="T22" fmla="*/ 36 w 192"/>
              <a:gd name="T23" fmla="*/ 128 h 156"/>
              <a:gd name="T24" fmla="*/ 28 w 192"/>
              <a:gd name="T25" fmla="*/ 136 h 156"/>
              <a:gd name="T26" fmla="*/ 20 w 192"/>
              <a:gd name="T27" fmla="*/ 128 h 156"/>
              <a:gd name="T28" fmla="*/ 20 w 192"/>
              <a:gd name="T29" fmla="*/ 26 h 156"/>
              <a:gd name="T30" fmla="*/ 10 w 192"/>
              <a:gd name="T31" fmla="*/ 16 h 156"/>
              <a:gd name="T32" fmla="*/ 0 w 192"/>
              <a:gd name="T33" fmla="*/ 26 h 156"/>
              <a:gd name="T34" fmla="*/ 0 w 192"/>
              <a:gd name="T35" fmla="*/ 14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2" h="156">
                <a:moveTo>
                  <a:pt x="0" y="140"/>
                </a:moveTo>
                <a:cubicBezTo>
                  <a:pt x="0" y="149"/>
                  <a:pt x="7" y="156"/>
                  <a:pt x="16" y="156"/>
                </a:cubicBezTo>
                <a:cubicBezTo>
                  <a:pt x="176" y="156"/>
                  <a:pt x="176" y="156"/>
                  <a:pt x="176" y="156"/>
                </a:cubicBezTo>
                <a:cubicBezTo>
                  <a:pt x="185" y="156"/>
                  <a:pt x="192" y="149"/>
                  <a:pt x="192" y="140"/>
                </a:cubicBezTo>
                <a:cubicBezTo>
                  <a:pt x="192" y="32"/>
                  <a:pt x="192" y="32"/>
                  <a:pt x="192" y="32"/>
                </a:cubicBezTo>
                <a:cubicBezTo>
                  <a:pt x="192" y="23"/>
                  <a:pt x="185" y="16"/>
                  <a:pt x="176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4"/>
                  <a:pt x="92" y="0"/>
                  <a:pt x="8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36" y="4"/>
                  <a:pt x="36" y="9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32"/>
                  <a:pt x="32" y="136"/>
                  <a:pt x="28" y="136"/>
                </a:cubicBezTo>
                <a:cubicBezTo>
                  <a:pt x="24" y="136"/>
                  <a:pt x="20" y="132"/>
                  <a:pt x="20" y="128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0"/>
                  <a:pt x="16" y="16"/>
                  <a:pt x="10" y="16"/>
                </a:cubicBezTo>
                <a:cubicBezTo>
                  <a:pt x="4" y="16"/>
                  <a:pt x="0" y="20"/>
                  <a:pt x="0" y="26"/>
                </a:cubicBezTo>
                <a:lnTo>
                  <a:pt x="0" y="140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2" name="Freeform 94">
            <a:extLst>
              <a:ext uri="{FF2B5EF4-FFF2-40B4-BE49-F238E27FC236}">
                <a16:creationId xmlns:a16="http://schemas.microsoft.com/office/drawing/2014/main" id="{312A0C5E-0B78-4D1B-98DB-9D1786022F22}"/>
              </a:ext>
            </a:extLst>
          </p:cNvPr>
          <p:cNvSpPr>
            <a:spLocks noEditPoints="1"/>
          </p:cNvSpPr>
          <p:nvPr/>
        </p:nvSpPr>
        <p:spPr bwMode="auto">
          <a:xfrm>
            <a:off x="2124869" y="1874044"/>
            <a:ext cx="215900" cy="312737"/>
          </a:xfrm>
          <a:custGeom>
            <a:avLst/>
            <a:gdLst>
              <a:gd name="T0" fmla="*/ 0 w 132"/>
              <a:gd name="T1" fmla="*/ 176 h 192"/>
              <a:gd name="T2" fmla="*/ 16 w 132"/>
              <a:gd name="T3" fmla="*/ 192 h 192"/>
              <a:gd name="T4" fmla="*/ 116 w 132"/>
              <a:gd name="T5" fmla="*/ 192 h 192"/>
              <a:gd name="T6" fmla="*/ 132 w 132"/>
              <a:gd name="T7" fmla="*/ 176 h 192"/>
              <a:gd name="T8" fmla="*/ 132 w 132"/>
              <a:gd name="T9" fmla="*/ 32 h 192"/>
              <a:gd name="T10" fmla="*/ 116 w 132"/>
              <a:gd name="T11" fmla="*/ 16 h 192"/>
              <a:gd name="T12" fmla="*/ 96 w 132"/>
              <a:gd name="T13" fmla="*/ 16 h 192"/>
              <a:gd name="T14" fmla="*/ 96 w 132"/>
              <a:gd name="T15" fmla="*/ 9 h 192"/>
              <a:gd name="T16" fmla="*/ 87 w 132"/>
              <a:gd name="T17" fmla="*/ 0 h 192"/>
              <a:gd name="T18" fmla="*/ 45 w 132"/>
              <a:gd name="T19" fmla="*/ 0 h 192"/>
              <a:gd name="T20" fmla="*/ 36 w 132"/>
              <a:gd name="T21" fmla="*/ 9 h 192"/>
              <a:gd name="T22" fmla="*/ 36 w 132"/>
              <a:gd name="T23" fmla="*/ 16 h 192"/>
              <a:gd name="T24" fmla="*/ 16 w 132"/>
              <a:gd name="T25" fmla="*/ 16 h 192"/>
              <a:gd name="T26" fmla="*/ 0 w 132"/>
              <a:gd name="T27" fmla="*/ 32 h 192"/>
              <a:gd name="T28" fmla="*/ 0 w 132"/>
              <a:gd name="T29" fmla="*/ 176 h 192"/>
              <a:gd name="T30" fmla="*/ 29 w 132"/>
              <a:gd name="T31" fmla="*/ 36 h 192"/>
              <a:gd name="T32" fmla="*/ 103 w 132"/>
              <a:gd name="T33" fmla="*/ 36 h 192"/>
              <a:gd name="T34" fmla="*/ 112 w 132"/>
              <a:gd name="T35" fmla="*/ 45 h 192"/>
              <a:gd name="T36" fmla="*/ 112 w 132"/>
              <a:gd name="T37" fmla="*/ 59 h 192"/>
              <a:gd name="T38" fmla="*/ 103 w 132"/>
              <a:gd name="T39" fmla="*/ 68 h 192"/>
              <a:gd name="T40" fmla="*/ 29 w 132"/>
              <a:gd name="T41" fmla="*/ 68 h 192"/>
              <a:gd name="T42" fmla="*/ 20 w 132"/>
              <a:gd name="T43" fmla="*/ 59 h 192"/>
              <a:gd name="T44" fmla="*/ 20 w 132"/>
              <a:gd name="T45" fmla="*/ 45 h 192"/>
              <a:gd name="T46" fmla="*/ 29 w 132"/>
              <a:gd name="T47" fmla="*/ 36 h 192"/>
              <a:gd name="T48" fmla="*/ 29 w 132"/>
              <a:gd name="T49" fmla="*/ 140 h 192"/>
              <a:gd name="T50" fmla="*/ 103 w 132"/>
              <a:gd name="T51" fmla="*/ 140 h 192"/>
              <a:gd name="T52" fmla="*/ 112 w 132"/>
              <a:gd name="T53" fmla="*/ 149 h 192"/>
              <a:gd name="T54" fmla="*/ 112 w 132"/>
              <a:gd name="T55" fmla="*/ 163 h 192"/>
              <a:gd name="T56" fmla="*/ 103 w 132"/>
              <a:gd name="T57" fmla="*/ 172 h 192"/>
              <a:gd name="T58" fmla="*/ 29 w 132"/>
              <a:gd name="T59" fmla="*/ 172 h 192"/>
              <a:gd name="T60" fmla="*/ 20 w 132"/>
              <a:gd name="T61" fmla="*/ 163 h 192"/>
              <a:gd name="T62" fmla="*/ 20 w 132"/>
              <a:gd name="T63" fmla="*/ 149 h 192"/>
              <a:gd name="T64" fmla="*/ 29 w 132"/>
              <a:gd name="T65" fmla="*/ 140 h 192"/>
              <a:gd name="T66" fmla="*/ 29 w 132"/>
              <a:gd name="T67" fmla="*/ 88 h 192"/>
              <a:gd name="T68" fmla="*/ 103 w 132"/>
              <a:gd name="T69" fmla="*/ 88 h 192"/>
              <a:gd name="T70" fmla="*/ 112 w 132"/>
              <a:gd name="T71" fmla="*/ 97 h 192"/>
              <a:gd name="T72" fmla="*/ 112 w 132"/>
              <a:gd name="T73" fmla="*/ 111 h 192"/>
              <a:gd name="T74" fmla="*/ 103 w 132"/>
              <a:gd name="T75" fmla="*/ 120 h 192"/>
              <a:gd name="T76" fmla="*/ 29 w 132"/>
              <a:gd name="T77" fmla="*/ 120 h 192"/>
              <a:gd name="T78" fmla="*/ 20 w 132"/>
              <a:gd name="T79" fmla="*/ 111 h 192"/>
              <a:gd name="T80" fmla="*/ 20 w 132"/>
              <a:gd name="T81" fmla="*/ 97 h 192"/>
              <a:gd name="T82" fmla="*/ 29 w 132"/>
              <a:gd name="T83" fmla="*/ 8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2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16" y="192"/>
                  <a:pt x="116" y="192"/>
                  <a:pt x="116" y="192"/>
                </a:cubicBezTo>
                <a:cubicBezTo>
                  <a:pt x="125" y="192"/>
                  <a:pt x="132" y="185"/>
                  <a:pt x="132" y="176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2" y="23"/>
                  <a:pt x="125" y="16"/>
                  <a:pt x="116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4"/>
                  <a:pt x="92" y="0"/>
                  <a:pt x="8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36" y="4"/>
                  <a:pt x="36" y="9"/>
                </a:cubicBezTo>
                <a:cubicBezTo>
                  <a:pt x="36" y="16"/>
                  <a:pt x="36" y="16"/>
                  <a:pt x="3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lnTo>
                  <a:pt x="0" y="176"/>
                </a:lnTo>
                <a:close/>
                <a:moveTo>
                  <a:pt x="29" y="36"/>
                </a:moveTo>
                <a:cubicBezTo>
                  <a:pt x="103" y="36"/>
                  <a:pt x="103" y="36"/>
                  <a:pt x="103" y="36"/>
                </a:cubicBezTo>
                <a:cubicBezTo>
                  <a:pt x="108" y="36"/>
                  <a:pt x="112" y="40"/>
                  <a:pt x="112" y="45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2" y="64"/>
                  <a:pt x="108" y="68"/>
                  <a:pt x="103" y="68"/>
                </a:cubicBezTo>
                <a:cubicBezTo>
                  <a:pt x="29" y="68"/>
                  <a:pt x="29" y="68"/>
                  <a:pt x="29" y="68"/>
                </a:cubicBezTo>
                <a:cubicBezTo>
                  <a:pt x="24" y="68"/>
                  <a:pt x="20" y="64"/>
                  <a:pt x="20" y="59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0"/>
                  <a:pt x="24" y="36"/>
                  <a:pt x="29" y="36"/>
                </a:cubicBezTo>
                <a:close/>
                <a:moveTo>
                  <a:pt x="29" y="140"/>
                </a:moveTo>
                <a:cubicBezTo>
                  <a:pt x="103" y="140"/>
                  <a:pt x="103" y="140"/>
                  <a:pt x="103" y="140"/>
                </a:cubicBezTo>
                <a:cubicBezTo>
                  <a:pt x="108" y="140"/>
                  <a:pt x="112" y="144"/>
                  <a:pt x="112" y="149"/>
                </a:cubicBezTo>
                <a:cubicBezTo>
                  <a:pt x="112" y="163"/>
                  <a:pt x="112" y="163"/>
                  <a:pt x="112" y="163"/>
                </a:cubicBezTo>
                <a:cubicBezTo>
                  <a:pt x="112" y="168"/>
                  <a:pt x="108" y="172"/>
                  <a:pt x="103" y="172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24" y="172"/>
                  <a:pt x="20" y="168"/>
                  <a:pt x="20" y="163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0" y="144"/>
                  <a:pt x="24" y="140"/>
                  <a:pt x="29" y="140"/>
                </a:cubicBezTo>
                <a:close/>
                <a:moveTo>
                  <a:pt x="29" y="88"/>
                </a:moveTo>
                <a:cubicBezTo>
                  <a:pt x="103" y="88"/>
                  <a:pt x="103" y="88"/>
                  <a:pt x="103" y="88"/>
                </a:cubicBezTo>
                <a:cubicBezTo>
                  <a:pt x="108" y="88"/>
                  <a:pt x="112" y="92"/>
                  <a:pt x="112" y="97"/>
                </a:cubicBezTo>
                <a:cubicBezTo>
                  <a:pt x="112" y="111"/>
                  <a:pt x="112" y="111"/>
                  <a:pt x="112" y="111"/>
                </a:cubicBezTo>
                <a:cubicBezTo>
                  <a:pt x="112" y="116"/>
                  <a:pt x="108" y="120"/>
                  <a:pt x="103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24" y="120"/>
                  <a:pt x="20" y="116"/>
                  <a:pt x="20" y="111"/>
                </a:cubicBezTo>
                <a:cubicBezTo>
                  <a:pt x="20" y="97"/>
                  <a:pt x="20" y="97"/>
                  <a:pt x="20" y="97"/>
                </a:cubicBezTo>
                <a:cubicBezTo>
                  <a:pt x="20" y="92"/>
                  <a:pt x="24" y="88"/>
                  <a:pt x="29" y="8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3" name="Freeform 95">
            <a:extLst>
              <a:ext uri="{FF2B5EF4-FFF2-40B4-BE49-F238E27FC236}">
                <a16:creationId xmlns:a16="http://schemas.microsoft.com/office/drawing/2014/main" id="{4296282A-A148-46D4-86D0-7298E22F127F}"/>
              </a:ext>
            </a:extLst>
          </p:cNvPr>
          <p:cNvSpPr>
            <a:spLocks noEditPoints="1"/>
          </p:cNvSpPr>
          <p:nvPr/>
        </p:nvSpPr>
        <p:spPr bwMode="auto">
          <a:xfrm>
            <a:off x="1423194" y="1874044"/>
            <a:ext cx="214313" cy="312737"/>
          </a:xfrm>
          <a:custGeom>
            <a:avLst/>
            <a:gdLst>
              <a:gd name="T0" fmla="*/ 0 w 132"/>
              <a:gd name="T1" fmla="*/ 176 h 192"/>
              <a:gd name="T2" fmla="*/ 16 w 132"/>
              <a:gd name="T3" fmla="*/ 192 h 192"/>
              <a:gd name="T4" fmla="*/ 116 w 132"/>
              <a:gd name="T5" fmla="*/ 192 h 192"/>
              <a:gd name="T6" fmla="*/ 132 w 132"/>
              <a:gd name="T7" fmla="*/ 176 h 192"/>
              <a:gd name="T8" fmla="*/ 132 w 132"/>
              <a:gd name="T9" fmla="*/ 32 h 192"/>
              <a:gd name="T10" fmla="*/ 116 w 132"/>
              <a:gd name="T11" fmla="*/ 16 h 192"/>
              <a:gd name="T12" fmla="*/ 96 w 132"/>
              <a:gd name="T13" fmla="*/ 16 h 192"/>
              <a:gd name="T14" fmla="*/ 96 w 132"/>
              <a:gd name="T15" fmla="*/ 9 h 192"/>
              <a:gd name="T16" fmla="*/ 87 w 132"/>
              <a:gd name="T17" fmla="*/ 0 h 192"/>
              <a:gd name="T18" fmla="*/ 45 w 132"/>
              <a:gd name="T19" fmla="*/ 0 h 192"/>
              <a:gd name="T20" fmla="*/ 36 w 132"/>
              <a:gd name="T21" fmla="*/ 9 h 192"/>
              <a:gd name="T22" fmla="*/ 36 w 132"/>
              <a:gd name="T23" fmla="*/ 16 h 192"/>
              <a:gd name="T24" fmla="*/ 16 w 132"/>
              <a:gd name="T25" fmla="*/ 16 h 192"/>
              <a:gd name="T26" fmla="*/ 0 w 132"/>
              <a:gd name="T27" fmla="*/ 32 h 192"/>
              <a:gd name="T28" fmla="*/ 0 w 132"/>
              <a:gd name="T29" fmla="*/ 176 h 192"/>
              <a:gd name="T30" fmla="*/ 29 w 132"/>
              <a:gd name="T31" fmla="*/ 140 h 192"/>
              <a:gd name="T32" fmla="*/ 103 w 132"/>
              <a:gd name="T33" fmla="*/ 140 h 192"/>
              <a:gd name="T34" fmla="*/ 112 w 132"/>
              <a:gd name="T35" fmla="*/ 149 h 192"/>
              <a:gd name="T36" fmla="*/ 112 w 132"/>
              <a:gd name="T37" fmla="*/ 163 h 192"/>
              <a:gd name="T38" fmla="*/ 103 w 132"/>
              <a:gd name="T39" fmla="*/ 172 h 192"/>
              <a:gd name="T40" fmla="*/ 29 w 132"/>
              <a:gd name="T41" fmla="*/ 172 h 192"/>
              <a:gd name="T42" fmla="*/ 20 w 132"/>
              <a:gd name="T43" fmla="*/ 163 h 192"/>
              <a:gd name="T44" fmla="*/ 20 w 132"/>
              <a:gd name="T45" fmla="*/ 149 h 192"/>
              <a:gd name="T46" fmla="*/ 29 w 132"/>
              <a:gd name="T47" fmla="*/ 140 h 192"/>
              <a:gd name="T48" fmla="*/ 29 w 132"/>
              <a:gd name="T49" fmla="*/ 88 h 192"/>
              <a:gd name="T50" fmla="*/ 103 w 132"/>
              <a:gd name="T51" fmla="*/ 88 h 192"/>
              <a:gd name="T52" fmla="*/ 112 w 132"/>
              <a:gd name="T53" fmla="*/ 97 h 192"/>
              <a:gd name="T54" fmla="*/ 112 w 132"/>
              <a:gd name="T55" fmla="*/ 111 h 192"/>
              <a:gd name="T56" fmla="*/ 103 w 132"/>
              <a:gd name="T57" fmla="*/ 120 h 192"/>
              <a:gd name="T58" fmla="*/ 29 w 132"/>
              <a:gd name="T59" fmla="*/ 120 h 192"/>
              <a:gd name="T60" fmla="*/ 20 w 132"/>
              <a:gd name="T61" fmla="*/ 111 h 192"/>
              <a:gd name="T62" fmla="*/ 20 w 132"/>
              <a:gd name="T63" fmla="*/ 97 h 192"/>
              <a:gd name="T64" fmla="*/ 29 w 132"/>
              <a:gd name="T65" fmla="*/ 8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16" y="192"/>
                  <a:pt x="116" y="192"/>
                  <a:pt x="116" y="192"/>
                </a:cubicBezTo>
                <a:cubicBezTo>
                  <a:pt x="125" y="192"/>
                  <a:pt x="132" y="185"/>
                  <a:pt x="132" y="176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2" y="23"/>
                  <a:pt x="125" y="16"/>
                  <a:pt x="116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4"/>
                  <a:pt x="92" y="0"/>
                  <a:pt x="8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36" y="4"/>
                  <a:pt x="36" y="9"/>
                </a:cubicBezTo>
                <a:cubicBezTo>
                  <a:pt x="36" y="16"/>
                  <a:pt x="36" y="16"/>
                  <a:pt x="3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lnTo>
                  <a:pt x="0" y="176"/>
                </a:lnTo>
                <a:close/>
                <a:moveTo>
                  <a:pt x="29" y="140"/>
                </a:moveTo>
                <a:cubicBezTo>
                  <a:pt x="103" y="140"/>
                  <a:pt x="103" y="140"/>
                  <a:pt x="103" y="140"/>
                </a:cubicBezTo>
                <a:cubicBezTo>
                  <a:pt x="108" y="140"/>
                  <a:pt x="112" y="144"/>
                  <a:pt x="112" y="149"/>
                </a:cubicBezTo>
                <a:cubicBezTo>
                  <a:pt x="112" y="163"/>
                  <a:pt x="112" y="163"/>
                  <a:pt x="112" y="163"/>
                </a:cubicBezTo>
                <a:cubicBezTo>
                  <a:pt x="112" y="168"/>
                  <a:pt x="108" y="172"/>
                  <a:pt x="103" y="172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24" y="172"/>
                  <a:pt x="20" y="168"/>
                  <a:pt x="20" y="163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0" y="144"/>
                  <a:pt x="24" y="140"/>
                  <a:pt x="29" y="140"/>
                </a:cubicBezTo>
                <a:close/>
                <a:moveTo>
                  <a:pt x="29" y="88"/>
                </a:moveTo>
                <a:cubicBezTo>
                  <a:pt x="103" y="88"/>
                  <a:pt x="103" y="88"/>
                  <a:pt x="103" y="88"/>
                </a:cubicBezTo>
                <a:cubicBezTo>
                  <a:pt x="108" y="88"/>
                  <a:pt x="112" y="92"/>
                  <a:pt x="112" y="97"/>
                </a:cubicBezTo>
                <a:cubicBezTo>
                  <a:pt x="112" y="111"/>
                  <a:pt x="112" y="111"/>
                  <a:pt x="112" y="111"/>
                </a:cubicBezTo>
                <a:cubicBezTo>
                  <a:pt x="112" y="116"/>
                  <a:pt x="108" y="120"/>
                  <a:pt x="103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24" y="120"/>
                  <a:pt x="20" y="116"/>
                  <a:pt x="20" y="111"/>
                </a:cubicBezTo>
                <a:cubicBezTo>
                  <a:pt x="20" y="97"/>
                  <a:pt x="20" y="97"/>
                  <a:pt x="20" y="97"/>
                </a:cubicBezTo>
                <a:cubicBezTo>
                  <a:pt x="20" y="92"/>
                  <a:pt x="24" y="88"/>
                  <a:pt x="29" y="8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4" name="Freeform 96">
            <a:extLst>
              <a:ext uri="{FF2B5EF4-FFF2-40B4-BE49-F238E27FC236}">
                <a16:creationId xmlns:a16="http://schemas.microsoft.com/office/drawing/2014/main" id="{5D6C8063-4097-4699-B331-DD609201A414}"/>
              </a:ext>
            </a:extLst>
          </p:cNvPr>
          <p:cNvSpPr>
            <a:spLocks noEditPoints="1"/>
          </p:cNvSpPr>
          <p:nvPr/>
        </p:nvSpPr>
        <p:spPr bwMode="auto">
          <a:xfrm>
            <a:off x="5641182" y="1158081"/>
            <a:ext cx="214313" cy="312737"/>
          </a:xfrm>
          <a:custGeom>
            <a:avLst/>
            <a:gdLst>
              <a:gd name="T0" fmla="*/ 0 w 132"/>
              <a:gd name="T1" fmla="*/ 176 h 192"/>
              <a:gd name="T2" fmla="*/ 16 w 132"/>
              <a:gd name="T3" fmla="*/ 192 h 192"/>
              <a:gd name="T4" fmla="*/ 116 w 132"/>
              <a:gd name="T5" fmla="*/ 192 h 192"/>
              <a:gd name="T6" fmla="*/ 132 w 132"/>
              <a:gd name="T7" fmla="*/ 176 h 192"/>
              <a:gd name="T8" fmla="*/ 132 w 132"/>
              <a:gd name="T9" fmla="*/ 32 h 192"/>
              <a:gd name="T10" fmla="*/ 116 w 132"/>
              <a:gd name="T11" fmla="*/ 16 h 192"/>
              <a:gd name="T12" fmla="*/ 96 w 132"/>
              <a:gd name="T13" fmla="*/ 16 h 192"/>
              <a:gd name="T14" fmla="*/ 96 w 132"/>
              <a:gd name="T15" fmla="*/ 9 h 192"/>
              <a:gd name="T16" fmla="*/ 87 w 132"/>
              <a:gd name="T17" fmla="*/ 0 h 192"/>
              <a:gd name="T18" fmla="*/ 45 w 132"/>
              <a:gd name="T19" fmla="*/ 0 h 192"/>
              <a:gd name="T20" fmla="*/ 36 w 132"/>
              <a:gd name="T21" fmla="*/ 9 h 192"/>
              <a:gd name="T22" fmla="*/ 36 w 132"/>
              <a:gd name="T23" fmla="*/ 16 h 192"/>
              <a:gd name="T24" fmla="*/ 16 w 132"/>
              <a:gd name="T25" fmla="*/ 16 h 192"/>
              <a:gd name="T26" fmla="*/ 0 w 132"/>
              <a:gd name="T27" fmla="*/ 32 h 192"/>
              <a:gd name="T28" fmla="*/ 0 w 132"/>
              <a:gd name="T29" fmla="*/ 176 h 192"/>
              <a:gd name="T30" fmla="*/ 29 w 132"/>
              <a:gd name="T31" fmla="*/ 140 h 192"/>
              <a:gd name="T32" fmla="*/ 103 w 132"/>
              <a:gd name="T33" fmla="*/ 140 h 192"/>
              <a:gd name="T34" fmla="*/ 112 w 132"/>
              <a:gd name="T35" fmla="*/ 149 h 192"/>
              <a:gd name="T36" fmla="*/ 112 w 132"/>
              <a:gd name="T37" fmla="*/ 163 h 192"/>
              <a:gd name="T38" fmla="*/ 103 w 132"/>
              <a:gd name="T39" fmla="*/ 172 h 192"/>
              <a:gd name="T40" fmla="*/ 29 w 132"/>
              <a:gd name="T41" fmla="*/ 172 h 192"/>
              <a:gd name="T42" fmla="*/ 20 w 132"/>
              <a:gd name="T43" fmla="*/ 163 h 192"/>
              <a:gd name="T44" fmla="*/ 20 w 132"/>
              <a:gd name="T45" fmla="*/ 149 h 192"/>
              <a:gd name="T46" fmla="*/ 29 w 132"/>
              <a:gd name="T47" fmla="*/ 1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2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16" y="192"/>
                  <a:pt x="116" y="192"/>
                  <a:pt x="116" y="192"/>
                </a:cubicBezTo>
                <a:cubicBezTo>
                  <a:pt x="125" y="192"/>
                  <a:pt x="132" y="185"/>
                  <a:pt x="132" y="176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2" y="23"/>
                  <a:pt x="125" y="16"/>
                  <a:pt x="116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4"/>
                  <a:pt x="92" y="0"/>
                  <a:pt x="8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36" y="4"/>
                  <a:pt x="36" y="9"/>
                </a:cubicBezTo>
                <a:cubicBezTo>
                  <a:pt x="36" y="16"/>
                  <a:pt x="36" y="16"/>
                  <a:pt x="3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lnTo>
                  <a:pt x="0" y="176"/>
                </a:lnTo>
                <a:close/>
                <a:moveTo>
                  <a:pt x="29" y="140"/>
                </a:moveTo>
                <a:cubicBezTo>
                  <a:pt x="103" y="140"/>
                  <a:pt x="103" y="140"/>
                  <a:pt x="103" y="140"/>
                </a:cubicBezTo>
                <a:cubicBezTo>
                  <a:pt x="108" y="140"/>
                  <a:pt x="112" y="144"/>
                  <a:pt x="112" y="149"/>
                </a:cubicBezTo>
                <a:cubicBezTo>
                  <a:pt x="112" y="163"/>
                  <a:pt x="112" y="163"/>
                  <a:pt x="112" y="163"/>
                </a:cubicBezTo>
                <a:cubicBezTo>
                  <a:pt x="112" y="168"/>
                  <a:pt x="108" y="172"/>
                  <a:pt x="103" y="172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24" y="172"/>
                  <a:pt x="20" y="168"/>
                  <a:pt x="20" y="163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0" y="144"/>
                  <a:pt x="24" y="140"/>
                  <a:pt x="29" y="140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5" name="Freeform 97">
            <a:extLst>
              <a:ext uri="{FF2B5EF4-FFF2-40B4-BE49-F238E27FC236}">
                <a16:creationId xmlns:a16="http://schemas.microsoft.com/office/drawing/2014/main" id="{4CD857BC-AADF-4C56-84FC-E4BE54E7DD57}"/>
              </a:ext>
            </a:extLst>
          </p:cNvPr>
          <p:cNvSpPr>
            <a:spLocks/>
          </p:cNvSpPr>
          <p:nvPr/>
        </p:nvSpPr>
        <p:spPr bwMode="auto">
          <a:xfrm>
            <a:off x="4937919" y="1158081"/>
            <a:ext cx="214313" cy="312737"/>
          </a:xfrm>
          <a:custGeom>
            <a:avLst/>
            <a:gdLst>
              <a:gd name="T0" fmla="*/ 0 w 132"/>
              <a:gd name="T1" fmla="*/ 176 h 192"/>
              <a:gd name="T2" fmla="*/ 16 w 132"/>
              <a:gd name="T3" fmla="*/ 192 h 192"/>
              <a:gd name="T4" fmla="*/ 116 w 132"/>
              <a:gd name="T5" fmla="*/ 192 h 192"/>
              <a:gd name="T6" fmla="*/ 132 w 132"/>
              <a:gd name="T7" fmla="*/ 176 h 192"/>
              <a:gd name="T8" fmla="*/ 132 w 132"/>
              <a:gd name="T9" fmla="*/ 32 h 192"/>
              <a:gd name="T10" fmla="*/ 116 w 132"/>
              <a:gd name="T11" fmla="*/ 16 h 192"/>
              <a:gd name="T12" fmla="*/ 96 w 132"/>
              <a:gd name="T13" fmla="*/ 16 h 192"/>
              <a:gd name="T14" fmla="*/ 96 w 132"/>
              <a:gd name="T15" fmla="*/ 9 h 192"/>
              <a:gd name="T16" fmla="*/ 87 w 132"/>
              <a:gd name="T17" fmla="*/ 0 h 192"/>
              <a:gd name="T18" fmla="*/ 45 w 132"/>
              <a:gd name="T19" fmla="*/ 0 h 192"/>
              <a:gd name="T20" fmla="*/ 36 w 132"/>
              <a:gd name="T21" fmla="*/ 9 h 192"/>
              <a:gd name="T22" fmla="*/ 36 w 132"/>
              <a:gd name="T23" fmla="*/ 16 h 192"/>
              <a:gd name="T24" fmla="*/ 16 w 132"/>
              <a:gd name="T25" fmla="*/ 16 h 192"/>
              <a:gd name="T26" fmla="*/ 0 w 132"/>
              <a:gd name="T27" fmla="*/ 32 h 192"/>
              <a:gd name="T28" fmla="*/ 0 w 132"/>
              <a:gd name="T29" fmla="*/ 17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2" h="192">
                <a:moveTo>
                  <a:pt x="0" y="176"/>
                </a:moveTo>
                <a:cubicBezTo>
                  <a:pt x="0" y="185"/>
                  <a:pt x="7" y="192"/>
                  <a:pt x="16" y="192"/>
                </a:cubicBezTo>
                <a:cubicBezTo>
                  <a:pt x="116" y="192"/>
                  <a:pt x="116" y="192"/>
                  <a:pt x="116" y="192"/>
                </a:cubicBezTo>
                <a:cubicBezTo>
                  <a:pt x="125" y="192"/>
                  <a:pt x="132" y="185"/>
                  <a:pt x="132" y="176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2" y="23"/>
                  <a:pt x="125" y="16"/>
                  <a:pt x="116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4"/>
                  <a:pt x="92" y="0"/>
                  <a:pt x="8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36" y="4"/>
                  <a:pt x="36" y="9"/>
                </a:cubicBezTo>
                <a:cubicBezTo>
                  <a:pt x="36" y="16"/>
                  <a:pt x="36" y="16"/>
                  <a:pt x="3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lnTo>
                  <a:pt x="0" y="176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6" name="Freeform 98">
            <a:extLst>
              <a:ext uri="{FF2B5EF4-FFF2-40B4-BE49-F238E27FC236}">
                <a16:creationId xmlns:a16="http://schemas.microsoft.com/office/drawing/2014/main" id="{A4C9D86D-134E-44BE-AA33-A53F43D653AF}"/>
              </a:ext>
            </a:extLst>
          </p:cNvPr>
          <p:cNvSpPr>
            <a:spLocks noEditPoints="1"/>
          </p:cNvSpPr>
          <p:nvPr/>
        </p:nvSpPr>
        <p:spPr bwMode="auto">
          <a:xfrm>
            <a:off x="4180682" y="1150144"/>
            <a:ext cx="328613" cy="328612"/>
          </a:xfrm>
          <a:custGeom>
            <a:avLst/>
            <a:gdLst>
              <a:gd name="T0" fmla="*/ 13 w 202"/>
              <a:gd name="T1" fmla="*/ 13 h 202"/>
              <a:gd name="T2" fmla="*/ 23 w 202"/>
              <a:gd name="T3" fmla="*/ 85 h 202"/>
              <a:gd name="T4" fmla="*/ 21 w 202"/>
              <a:gd name="T5" fmla="*/ 101 h 202"/>
              <a:gd name="T6" fmla="*/ 101 w 202"/>
              <a:gd name="T7" fmla="*/ 181 h 202"/>
              <a:gd name="T8" fmla="*/ 117 w 202"/>
              <a:gd name="T9" fmla="*/ 179 h 202"/>
              <a:gd name="T10" fmla="*/ 189 w 202"/>
              <a:gd name="T11" fmla="*/ 189 h 202"/>
              <a:gd name="T12" fmla="*/ 179 w 202"/>
              <a:gd name="T13" fmla="*/ 117 h 202"/>
              <a:gd name="T14" fmla="*/ 181 w 202"/>
              <a:gd name="T15" fmla="*/ 101 h 202"/>
              <a:gd name="T16" fmla="*/ 101 w 202"/>
              <a:gd name="T17" fmla="*/ 21 h 202"/>
              <a:gd name="T18" fmla="*/ 85 w 202"/>
              <a:gd name="T19" fmla="*/ 23 h 202"/>
              <a:gd name="T20" fmla="*/ 13 w 202"/>
              <a:gd name="T21" fmla="*/ 13 h 202"/>
              <a:gd name="T22" fmla="*/ 173 w 202"/>
              <a:gd name="T23" fmla="*/ 175 h 202"/>
              <a:gd name="T24" fmla="*/ 28 w 202"/>
              <a:gd name="T25" fmla="*/ 28 h 202"/>
              <a:gd name="T26" fmla="*/ 61 w 202"/>
              <a:gd name="T27" fmla="*/ 32 h 202"/>
              <a:gd name="T28" fmla="*/ 43 w 202"/>
              <a:gd name="T29" fmla="*/ 46 h 202"/>
              <a:gd name="T30" fmla="*/ 156 w 202"/>
              <a:gd name="T31" fmla="*/ 159 h 202"/>
              <a:gd name="T32" fmla="*/ 170 w 202"/>
              <a:gd name="T33" fmla="*/ 141 h 202"/>
              <a:gd name="T34" fmla="*/ 173 w 202"/>
              <a:gd name="T35" fmla="*/ 175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2" h="202">
                <a:moveTo>
                  <a:pt x="13" y="13"/>
                </a:moveTo>
                <a:cubicBezTo>
                  <a:pt x="0" y="26"/>
                  <a:pt x="5" y="54"/>
                  <a:pt x="23" y="85"/>
                </a:cubicBezTo>
                <a:cubicBezTo>
                  <a:pt x="22" y="90"/>
                  <a:pt x="21" y="95"/>
                  <a:pt x="21" y="101"/>
                </a:cubicBezTo>
                <a:cubicBezTo>
                  <a:pt x="21" y="145"/>
                  <a:pt x="57" y="181"/>
                  <a:pt x="101" y="181"/>
                </a:cubicBezTo>
                <a:cubicBezTo>
                  <a:pt x="107" y="181"/>
                  <a:pt x="112" y="180"/>
                  <a:pt x="117" y="179"/>
                </a:cubicBezTo>
                <a:cubicBezTo>
                  <a:pt x="148" y="197"/>
                  <a:pt x="176" y="202"/>
                  <a:pt x="189" y="189"/>
                </a:cubicBezTo>
                <a:cubicBezTo>
                  <a:pt x="202" y="176"/>
                  <a:pt x="197" y="148"/>
                  <a:pt x="179" y="117"/>
                </a:cubicBezTo>
                <a:cubicBezTo>
                  <a:pt x="180" y="112"/>
                  <a:pt x="181" y="107"/>
                  <a:pt x="181" y="101"/>
                </a:cubicBezTo>
                <a:cubicBezTo>
                  <a:pt x="181" y="57"/>
                  <a:pt x="145" y="21"/>
                  <a:pt x="101" y="21"/>
                </a:cubicBezTo>
                <a:cubicBezTo>
                  <a:pt x="95" y="21"/>
                  <a:pt x="90" y="22"/>
                  <a:pt x="85" y="23"/>
                </a:cubicBezTo>
                <a:cubicBezTo>
                  <a:pt x="54" y="5"/>
                  <a:pt x="26" y="0"/>
                  <a:pt x="13" y="13"/>
                </a:cubicBezTo>
                <a:close/>
                <a:moveTo>
                  <a:pt x="173" y="175"/>
                </a:moveTo>
                <a:cubicBezTo>
                  <a:pt x="124" y="191"/>
                  <a:pt x="3" y="52"/>
                  <a:pt x="28" y="28"/>
                </a:cubicBezTo>
                <a:cubicBezTo>
                  <a:pt x="33" y="22"/>
                  <a:pt x="45" y="24"/>
                  <a:pt x="61" y="32"/>
                </a:cubicBezTo>
                <a:cubicBezTo>
                  <a:pt x="54" y="36"/>
                  <a:pt x="48" y="41"/>
                  <a:pt x="43" y="46"/>
                </a:cubicBezTo>
                <a:cubicBezTo>
                  <a:pt x="60" y="89"/>
                  <a:pt x="114" y="143"/>
                  <a:pt x="156" y="159"/>
                </a:cubicBezTo>
                <a:cubicBezTo>
                  <a:pt x="162" y="153"/>
                  <a:pt x="167" y="147"/>
                  <a:pt x="170" y="141"/>
                </a:cubicBezTo>
                <a:cubicBezTo>
                  <a:pt x="177" y="155"/>
                  <a:pt x="178" y="167"/>
                  <a:pt x="173" y="175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7" name="Freeform 99">
            <a:extLst>
              <a:ext uri="{FF2B5EF4-FFF2-40B4-BE49-F238E27FC236}">
                <a16:creationId xmlns:a16="http://schemas.microsoft.com/office/drawing/2014/main" id="{013EA121-C143-4E52-B466-DBD8FA2E0312}"/>
              </a:ext>
            </a:extLst>
          </p:cNvPr>
          <p:cNvSpPr>
            <a:spLocks noEditPoints="1"/>
          </p:cNvSpPr>
          <p:nvPr/>
        </p:nvSpPr>
        <p:spPr bwMode="auto">
          <a:xfrm>
            <a:off x="3486944" y="1158081"/>
            <a:ext cx="304800" cy="306387"/>
          </a:xfrm>
          <a:custGeom>
            <a:avLst/>
            <a:gdLst>
              <a:gd name="T0" fmla="*/ 94 w 188"/>
              <a:gd name="T1" fmla="*/ 188 h 188"/>
              <a:gd name="T2" fmla="*/ 94 w 188"/>
              <a:gd name="T3" fmla="*/ 0 h 188"/>
              <a:gd name="T4" fmla="*/ 20 w 188"/>
              <a:gd name="T5" fmla="*/ 94 h 188"/>
              <a:gd name="T6" fmla="*/ 41 w 188"/>
              <a:gd name="T7" fmla="*/ 80 h 188"/>
              <a:gd name="T8" fmla="*/ 41 w 188"/>
              <a:gd name="T9" fmla="*/ 104 h 188"/>
              <a:gd name="T10" fmla="*/ 20 w 188"/>
              <a:gd name="T11" fmla="*/ 94 h 188"/>
              <a:gd name="T12" fmla="*/ 53 w 188"/>
              <a:gd name="T13" fmla="*/ 32 h 188"/>
              <a:gd name="T14" fmla="*/ 28 w 188"/>
              <a:gd name="T15" fmla="*/ 60 h 188"/>
              <a:gd name="T16" fmla="*/ 84 w 188"/>
              <a:gd name="T17" fmla="*/ 21 h 188"/>
              <a:gd name="T18" fmla="*/ 64 w 188"/>
              <a:gd name="T19" fmla="*/ 60 h 188"/>
              <a:gd name="T20" fmla="*/ 104 w 188"/>
              <a:gd name="T21" fmla="*/ 21 h 188"/>
              <a:gd name="T22" fmla="*/ 124 w 188"/>
              <a:gd name="T23" fmla="*/ 60 h 188"/>
              <a:gd name="T24" fmla="*/ 104 w 188"/>
              <a:gd name="T25" fmla="*/ 21 h 188"/>
              <a:gd name="T26" fmla="*/ 160 w 188"/>
              <a:gd name="T27" fmla="*/ 60 h 188"/>
              <a:gd name="T28" fmla="*/ 135 w 188"/>
              <a:gd name="T29" fmla="*/ 32 h 188"/>
              <a:gd name="T30" fmla="*/ 168 w 188"/>
              <a:gd name="T31" fmla="*/ 94 h 188"/>
              <a:gd name="T32" fmla="*/ 148 w 188"/>
              <a:gd name="T33" fmla="*/ 104 h 188"/>
              <a:gd name="T34" fmla="*/ 148 w 188"/>
              <a:gd name="T35" fmla="*/ 80 h 188"/>
              <a:gd name="T36" fmla="*/ 162 w 188"/>
              <a:gd name="T37" fmla="*/ 124 h 188"/>
              <a:gd name="T38" fmla="*/ 144 w 188"/>
              <a:gd name="T39" fmla="*/ 124 h 188"/>
              <a:gd name="T40" fmla="*/ 56 w 188"/>
              <a:gd name="T41" fmla="*/ 158 h 188"/>
              <a:gd name="T42" fmla="*/ 44 w 188"/>
              <a:gd name="T43" fmla="*/ 124 h 188"/>
              <a:gd name="T44" fmla="*/ 61 w 188"/>
              <a:gd name="T45" fmla="*/ 80 h 188"/>
              <a:gd name="T46" fmla="*/ 84 w 188"/>
              <a:gd name="T47" fmla="*/ 104 h 188"/>
              <a:gd name="T48" fmla="*/ 60 w 188"/>
              <a:gd name="T49" fmla="*/ 92 h 188"/>
              <a:gd name="T50" fmla="*/ 104 w 188"/>
              <a:gd name="T51" fmla="*/ 80 h 188"/>
              <a:gd name="T52" fmla="*/ 128 w 188"/>
              <a:gd name="T53" fmla="*/ 92 h 188"/>
              <a:gd name="T54" fmla="*/ 104 w 188"/>
              <a:gd name="T55" fmla="*/ 104 h 188"/>
              <a:gd name="T56" fmla="*/ 64 w 188"/>
              <a:gd name="T57" fmla="*/ 124 h 188"/>
              <a:gd name="T58" fmla="*/ 84 w 188"/>
              <a:gd name="T59" fmla="*/ 164 h 188"/>
              <a:gd name="T60" fmla="*/ 104 w 188"/>
              <a:gd name="T61" fmla="*/ 124 h 188"/>
              <a:gd name="T62" fmla="*/ 104 w 188"/>
              <a:gd name="T63" fmla="*/ 164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88">
                <a:moveTo>
                  <a:pt x="0" y="94"/>
                </a:moveTo>
                <a:cubicBezTo>
                  <a:pt x="0" y="146"/>
                  <a:pt x="42" y="188"/>
                  <a:pt x="94" y="188"/>
                </a:cubicBezTo>
                <a:cubicBezTo>
                  <a:pt x="146" y="188"/>
                  <a:pt x="188" y="146"/>
                  <a:pt x="188" y="94"/>
                </a:cubicBezTo>
                <a:cubicBezTo>
                  <a:pt x="188" y="42"/>
                  <a:pt x="146" y="0"/>
                  <a:pt x="94" y="0"/>
                </a:cubicBezTo>
                <a:cubicBezTo>
                  <a:pt x="42" y="0"/>
                  <a:pt x="0" y="42"/>
                  <a:pt x="0" y="94"/>
                </a:cubicBezTo>
                <a:close/>
                <a:moveTo>
                  <a:pt x="20" y="94"/>
                </a:moveTo>
                <a:cubicBezTo>
                  <a:pt x="20" y="89"/>
                  <a:pt x="20" y="85"/>
                  <a:pt x="21" y="80"/>
                </a:cubicBezTo>
                <a:cubicBezTo>
                  <a:pt x="41" y="80"/>
                  <a:pt x="41" y="80"/>
                  <a:pt x="41" y="80"/>
                </a:cubicBezTo>
                <a:cubicBezTo>
                  <a:pt x="40" y="84"/>
                  <a:pt x="40" y="88"/>
                  <a:pt x="40" y="92"/>
                </a:cubicBezTo>
                <a:cubicBezTo>
                  <a:pt x="40" y="96"/>
                  <a:pt x="40" y="100"/>
                  <a:pt x="41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0" y="101"/>
                  <a:pt x="20" y="97"/>
                  <a:pt x="20" y="94"/>
                </a:cubicBezTo>
                <a:close/>
                <a:moveTo>
                  <a:pt x="28" y="60"/>
                </a:moveTo>
                <a:cubicBezTo>
                  <a:pt x="34" y="49"/>
                  <a:pt x="43" y="39"/>
                  <a:pt x="53" y="32"/>
                </a:cubicBezTo>
                <a:cubicBezTo>
                  <a:pt x="49" y="41"/>
                  <a:pt x="46" y="50"/>
                  <a:pt x="44" y="60"/>
                </a:cubicBezTo>
                <a:lnTo>
                  <a:pt x="28" y="60"/>
                </a:lnTo>
                <a:close/>
                <a:moveTo>
                  <a:pt x="83" y="21"/>
                </a:moveTo>
                <a:cubicBezTo>
                  <a:pt x="84" y="21"/>
                  <a:pt x="84" y="21"/>
                  <a:pt x="84" y="21"/>
                </a:cubicBezTo>
                <a:cubicBezTo>
                  <a:pt x="84" y="60"/>
                  <a:pt x="84" y="60"/>
                  <a:pt x="8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8" y="46"/>
                  <a:pt x="75" y="32"/>
                  <a:pt x="83" y="21"/>
                </a:cubicBezTo>
                <a:close/>
                <a:moveTo>
                  <a:pt x="104" y="21"/>
                </a:moveTo>
                <a:cubicBezTo>
                  <a:pt x="105" y="21"/>
                  <a:pt x="105" y="21"/>
                  <a:pt x="105" y="21"/>
                </a:cubicBezTo>
                <a:cubicBezTo>
                  <a:pt x="113" y="32"/>
                  <a:pt x="120" y="46"/>
                  <a:pt x="124" y="60"/>
                </a:cubicBezTo>
                <a:cubicBezTo>
                  <a:pt x="104" y="60"/>
                  <a:pt x="104" y="60"/>
                  <a:pt x="104" y="60"/>
                </a:cubicBezTo>
                <a:lnTo>
                  <a:pt x="104" y="21"/>
                </a:lnTo>
                <a:close/>
                <a:moveTo>
                  <a:pt x="135" y="32"/>
                </a:moveTo>
                <a:cubicBezTo>
                  <a:pt x="145" y="39"/>
                  <a:pt x="154" y="49"/>
                  <a:pt x="160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2" y="50"/>
                  <a:pt x="139" y="41"/>
                  <a:pt x="135" y="32"/>
                </a:cubicBezTo>
                <a:close/>
                <a:moveTo>
                  <a:pt x="167" y="80"/>
                </a:moveTo>
                <a:cubicBezTo>
                  <a:pt x="168" y="85"/>
                  <a:pt x="168" y="89"/>
                  <a:pt x="168" y="94"/>
                </a:cubicBezTo>
                <a:cubicBezTo>
                  <a:pt x="168" y="97"/>
                  <a:pt x="168" y="101"/>
                  <a:pt x="167" y="104"/>
                </a:cubicBezTo>
                <a:cubicBezTo>
                  <a:pt x="148" y="104"/>
                  <a:pt x="148" y="104"/>
                  <a:pt x="148" y="104"/>
                </a:cubicBezTo>
                <a:cubicBezTo>
                  <a:pt x="148" y="100"/>
                  <a:pt x="148" y="96"/>
                  <a:pt x="148" y="92"/>
                </a:cubicBezTo>
                <a:cubicBezTo>
                  <a:pt x="148" y="88"/>
                  <a:pt x="148" y="84"/>
                  <a:pt x="148" y="80"/>
                </a:cubicBezTo>
                <a:lnTo>
                  <a:pt x="167" y="80"/>
                </a:lnTo>
                <a:close/>
                <a:moveTo>
                  <a:pt x="162" y="124"/>
                </a:moveTo>
                <a:cubicBezTo>
                  <a:pt x="155" y="138"/>
                  <a:pt x="145" y="150"/>
                  <a:pt x="132" y="158"/>
                </a:cubicBezTo>
                <a:cubicBezTo>
                  <a:pt x="137" y="147"/>
                  <a:pt x="142" y="136"/>
                  <a:pt x="144" y="124"/>
                </a:cubicBezTo>
                <a:lnTo>
                  <a:pt x="162" y="124"/>
                </a:lnTo>
                <a:close/>
                <a:moveTo>
                  <a:pt x="56" y="158"/>
                </a:moveTo>
                <a:cubicBezTo>
                  <a:pt x="43" y="150"/>
                  <a:pt x="33" y="138"/>
                  <a:pt x="26" y="124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6" y="136"/>
                  <a:pt x="51" y="147"/>
                  <a:pt x="56" y="158"/>
                </a:cubicBezTo>
                <a:close/>
                <a:moveTo>
                  <a:pt x="61" y="80"/>
                </a:moveTo>
                <a:cubicBezTo>
                  <a:pt x="84" y="80"/>
                  <a:pt x="84" y="80"/>
                  <a:pt x="84" y="8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0" y="100"/>
                  <a:pt x="60" y="96"/>
                  <a:pt x="60" y="92"/>
                </a:cubicBezTo>
                <a:cubicBezTo>
                  <a:pt x="60" y="88"/>
                  <a:pt x="60" y="84"/>
                  <a:pt x="61" y="80"/>
                </a:cubicBezTo>
                <a:close/>
                <a:moveTo>
                  <a:pt x="104" y="80"/>
                </a:moveTo>
                <a:cubicBezTo>
                  <a:pt x="127" y="80"/>
                  <a:pt x="127" y="80"/>
                  <a:pt x="127" y="80"/>
                </a:cubicBezTo>
                <a:cubicBezTo>
                  <a:pt x="128" y="84"/>
                  <a:pt x="128" y="88"/>
                  <a:pt x="128" y="92"/>
                </a:cubicBezTo>
                <a:cubicBezTo>
                  <a:pt x="128" y="96"/>
                  <a:pt x="128" y="100"/>
                  <a:pt x="127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80"/>
                </a:lnTo>
                <a:close/>
                <a:moveTo>
                  <a:pt x="64" y="124"/>
                </a:moveTo>
                <a:cubicBezTo>
                  <a:pt x="84" y="124"/>
                  <a:pt x="84" y="124"/>
                  <a:pt x="84" y="124"/>
                </a:cubicBezTo>
                <a:cubicBezTo>
                  <a:pt x="84" y="164"/>
                  <a:pt x="84" y="164"/>
                  <a:pt x="84" y="164"/>
                </a:cubicBezTo>
                <a:cubicBezTo>
                  <a:pt x="75" y="152"/>
                  <a:pt x="68" y="139"/>
                  <a:pt x="64" y="124"/>
                </a:cubicBezTo>
                <a:close/>
                <a:moveTo>
                  <a:pt x="104" y="124"/>
                </a:moveTo>
                <a:cubicBezTo>
                  <a:pt x="124" y="124"/>
                  <a:pt x="124" y="124"/>
                  <a:pt x="124" y="124"/>
                </a:cubicBezTo>
                <a:cubicBezTo>
                  <a:pt x="120" y="139"/>
                  <a:pt x="113" y="152"/>
                  <a:pt x="104" y="164"/>
                </a:cubicBezTo>
                <a:lnTo>
                  <a:pt x="104" y="124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8" name="Freeform 100">
            <a:extLst>
              <a:ext uri="{FF2B5EF4-FFF2-40B4-BE49-F238E27FC236}">
                <a16:creationId xmlns:a16="http://schemas.microsoft.com/office/drawing/2014/main" id="{0BFB6594-F4E8-452C-A923-050554AEAF62}"/>
              </a:ext>
            </a:extLst>
          </p:cNvPr>
          <p:cNvSpPr>
            <a:spLocks noEditPoints="1"/>
          </p:cNvSpPr>
          <p:nvPr/>
        </p:nvSpPr>
        <p:spPr bwMode="auto">
          <a:xfrm>
            <a:off x="2783682" y="1158081"/>
            <a:ext cx="311150" cy="312737"/>
          </a:xfrm>
          <a:custGeom>
            <a:avLst/>
            <a:gdLst>
              <a:gd name="T0" fmla="*/ 0 w 192"/>
              <a:gd name="T1" fmla="*/ 96 h 192"/>
              <a:gd name="T2" fmla="*/ 96 w 192"/>
              <a:gd name="T3" fmla="*/ 192 h 192"/>
              <a:gd name="T4" fmla="*/ 192 w 192"/>
              <a:gd name="T5" fmla="*/ 96 h 192"/>
              <a:gd name="T6" fmla="*/ 96 w 192"/>
              <a:gd name="T7" fmla="*/ 0 h 192"/>
              <a:gd name="T8" fmla="*/ 0 w 192"/>
              <a:gd name="T9" fmla="*/ 96 h 192"/>
              <a:gd name="T10" fmla="*/ 20 w 192"/>
              <a:gd name="T11" fmla="*/ 96 h 192"/>
              <a:gd name="T12" fmla="*/ 22 w 192"/>
              <a:gd name="T13" fmla="*/ 78 h 192"/>
              <a:gd name="T14" fmla="*/ 40 w 192"/>
              <a:gd name="T15" fmla="*/ 96 h 192"/>
              <a:gd name="T16" fmla="*/ 36 w 192"/>
              <a:gd name="T17" fmla="*/ 120 h 192"/>
              <a:gd name="T18" fmla="*/ 52 w 192"/>
              <a:gd name="T19" fmla="*/ 136 h 192"/>
              <a:gd name="T20" fmla="*/ 52 w 192"/>
              <a:gd name="T21" fmla="*/ 158 h 192"/>
              <a:gd name="T22" fmla="*/ 20 w 192"/>
              <a:gd name="T23" fmla="*/ 96 h 192"/>
              <a:gd name="T24" fmla="*/ 79 w 192"/>
              <a:gd name="T25" fmla="*/ 22 h 192"/>
              <a:gd name="T26" fmla="*/ 96 w 192"/>
              <a:gd name="T27" fmla="*/ 20 h 192"/>
              <a:gd name="T28" fmla="*/ 115 w 192"/>
              <a:gd name="T29" fmla="*/ 22 h 192"/>
              <a:gd name="T30" fmla="*/ 112 w 192"/>
              <a:gd name="T31" fmla="*/ 28 h 192"/>
              <a:gd name="T32" fmla="*/ 116 w 192"/>
              <a:gd name="T33" fmla="*/ 32 h 192"/>
              <a:gd name="T34" fmla="*/ 128 w 192"/>
              <a:gd name="T35" fmla="*/ 32 h 192"/>
              <a:gd name="T36" fmla="*/ 131 w 192"/>
              <a:gd name="T37" fmla="*/ 29 h 192"/>
              <a:gd name="T38" fmla="*/ 139 w 192"/>
              <a:gd name="T39" fmla="*/ 34 h 192"/>
              <a:gd name="T40" fmla="*/ 132 w 192"/>
              <a:gd name="T41" fmla="*/ 36 h 192"/>
              <a:gd name="T42" fmla="*/ 124 w 192"/>
              <a:gd name="T43" fmla="*/ 44 h 192"/>
              <a:gd name="T44" fmla="*/ 132 w 192"/>
              <a:gd name="T45" fmla="*/ 48 h 192"/>
              <a:gd name="T46" fmla="*/ 132 w 192"/>
              <a:gd name="T47" fmla="*/ 52 h 192"/>
              <a:gd name="T48" fmla="*/ 124 w 192"/>
              <a:gd name="T49" fmla="*/ 52 h 192"/>
              <a:gd name="T50" fmla="*/ 124 w 192"/>
              <a:gd name="T51" fmla="*/ 60 h 192"/>
              <a:gd name="T52" fmla="*/ 136 w 192"/>
              <a:gd name="T53" fmla="*/ 64 h 192"/>
              <a:gd name="T54" fmla="*/ 144 w 192"/>
              <a:gd name="T55" fmla="*/ 52 h 192"/>
              <a:gd name="T56" fmla="*/ 154 w 192"/>
              <a:gd name="T57" fmla="*/ 49 h 192"/>
              <a:gd name="T58" fmla="*/ 157 w 192"/>
              <a:gd name="T59" fmla="*/ 50 h 192"/>
              <a:gd name="T60" fmla="*/ 168 w 192"/>
              <a:gd name="T61" fmla="*/ 72 h 192"/>
              <a:gd name="T62" fmla="*/ 168 w 192"/>
              <a:gd name="T63" fmla="*/ 72 h 192"/>
              <a:gd name="T64" fmla="*/ 152 w 192"/>
              <a:gd name="T65" fmla="*/ 68 h 192"/>
              <a:gd name="T66" fmla="*/ 132 w 192"/>
              <a:gd name="T67" fmla="*/ 72 h 192"/>
              <a:gd name="T68" fmla="*/ 120 w 192"/>
              <a:gd name="T69" fmla="*/ 84 h 192"/>
              <a:gd name="T70" fmla="*/ 124 w 192"/>
              <a:gd name="T71" fmla="*/ 104 h 192"/>
              <a:gd name="T72" fmla="*/ 144 w 192"/>
              <a:gd name="T73" fmla="*/ 116 h 192"/>
              <a:gd name="T74" fmla="*/ 144 w 192"/>
              <a:gd name="T75" fmla="*/ 155 h 192"/>
              <a:gd name="T76" fmla="*/ 96 w 192"/>
              <a:gd name="T77" fmla="*/ 172 h 192"/>
              <a:gd name="T78" fmla="*/ 71 w 192"/>
              <a:gd name="T79" fmla="*/ 168 h 192"/>
              <a:gd name="T80" fmla="*/ 92 w 192"/>
              <a:gd name="T81" fmla="*/ 120 h 192"/>
              <a:gd name="T82" fmla="*/ 88 w 192"/>
              <a:gd name="T83" fmla="*/ 100 h 192"/>
              <a:gd name="T84" fmla="*/ 64 w 192"/>
              <a:gd name="T85" fmla="*/ 80 h 192"/>
              <a:gd name="T86" fmla="*/ 52 w 192"/>
              <a:gd name="T87" fmla="*/ 92 h 192"/>
              <a:gd name="T88" fmla="*/ 44 w 192"/>
              <a:gd name="T89" fmla="*/ 76 h 192"/>
              <a:gd name="T90" fmla="*/ 68 w 192"/>
              <a:gd name="T91" fmla="*/ 60 h 192"/>
              <a:gd name="T92" fmla="*/ 80 w 192"/>
              <a:gd name="T93" fmla="*/ 28 h 192"/>
              <a:gd name="T94" fmla="*/ 79 w 192"/>
              <a:gd name="T95" fmla="*/ 2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2" h="192">
                <a:moveTo>
                  <a:pt x="0" y="96"/>
                </a:moveTo>
                <a:cubicBezTo>
                  <a:pt x="0" y="149"/>
                  <a:pt x="43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lose/>
                <a:moveTo>
                  <a:pt x="20" y="96"/>
                </a:moveTo>
                <a:cubicBezTo>
                  <a:pt x="20" y="90"/>
                  <a:pt x="21" y="84"/>
                  <a:pt x="22" y="78"/>
                </a:cubicBezTo>
                <a:cubicBezTo>
                  <a:pt x="40" y="96"/>
                  <a:pt x="40" y="96"/>
                  <a:pt x="40" y="9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33" y="144"/>
                  <a:pt x="20" y="122"/>
                  <a:pt x="20" y="96"/>
                </a:cubicBezTo>
                <a:close/>
                <a:moveTo>
                  <a:pt x="79" y="22"/>
                </a:moveTo>
                <a:cubicBezTo>
                  <a:pt x="84" y="21"/>
                  <a:pt x="90" y="20"/>
                  <a:pt x="96" y="20"/>
                </a:cubicBezTo>
                <a:cubicBezTo>
                  <a:pt x="103" y="20"/>
                  <a:pt x="109" y="21"/>
                  <a:pt x="115" y="22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4" y="30"/>
                  <a:pt x="137" y="32"/>
                  <a:pt x="139" y="34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24" y="52"/>
                  <a:pt x="124" y="52"/>
                  <a:pt x="124" y="52"/>
                </a:cubicBezTo>
                <a:cubicBezTo>
                  <a:pt x="124" y="60"/>
                  <a:pt x="124" y="60"/>
                  <a:pt x="124" y="60"/>
                </a:cubicBezTo>
                <a:cubicBezTo>
                  <a:pt x="124" y="60"/>
                  <a:pt x="130" y="64"/>
                  <a:pt x="136" y="64"/>
                </a:cubicBezTo>
                <a:cubicBezTo>
                  <a:pt x="142" y="64"/>
                  <a:pt x="140" y="55"/>
                  <a:pt x="144" y="52"/>
                </a:cubicBezTo>
                <a:cubicBezTo>
                  <a:pt x="149" y="49"/>
                  <a:pt x="154" y="49"/>
                  <a:pt x="154" y="49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61" y="57"/>
                  <a:pt x="165" y="64"/>
                  <a:pt x="168" y="72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68" y="72"/>
                  <a:pt x="162" y="68"/>
                  <a:pt x="152" y="68"/>
                </a:cubicBezTo>
                <a:cubicBezTo>
                  <a:pt x="142" y="68"/>
                  <a:pt x="132" y="72"/>
                  <a:pt x="132" y="72"/>
                </a:cubicBezTo>
                <a:cubicBezTo>
                  <a:pt x="132" y="72"/>
                  <a:pt x="121" y="75"/>
                  <a:pt x="120" y="84"/>
                </a:cubicBezTo>
                <a:cubicBezTo>
                  <a:pt x="119" y="99"/>
                  <a:pt x="124" y="104"/>
                  <a:pt x="124" y="104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44" y="155"/>
                  <a:pt x="144" y="155"/>
                  <a:pt x="144" y="155"/>
                </a:cubicBezTo>
                <a:cubicBezTo>
                  <a:pt x="131" y="166"/>
                  <a:pt x="114" y="172"/>
                  <a:pt x="96" y="172"/>
                </a:cubicBezTo>
                <a:cubicBezTo>
                  <a:pt x="87" y="172"/>
                  <a:pt x="79" y="171"/>
                  <a:pt x="71" y="168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100"/>
                  <a:pt x="72" y="80"/>
                  <a:pt x="64" y="80"/>
                </a:cubicBezTo>
                <a:cubicBezTo>
                  <a:pt x="56" y="80"/>
                  <a:pt x="52" y="92"/>
                  <a:pt x="52" y="92"/>
                </a:cubicBezTo>
                <a:cubicBezTo>
                  <a:pt x="44" y="76"/>
                  <a:pt x="44" y="76"/>
                  <a:pt x="44" y="76"/>
                </a:cubicBezTo>
                <a:cubicBezTo>
                  <a:pt x="68" y="60"/>
                  <a:pt x="68" y="60"/>
                  <a:pt x="68" y="60"/>
                </a:cubicBezTo>
                <a:cubicBezTo>
                  <a:pt x="80" y="28"/>
                  <a:pt x="80" y="28"/>
                  <a:pt x="80" y="28"/>
                </a:cubicBezTo>
                <a:lnTo>
                  <a:pt x="79" y="22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9" name="Freeform 101">
            <a:extLst>
              <a:ext uri="{FF2B5EF4-FFF2-40B4-BE49-F238E27FC236}">
                <a16:creationId xmlns:a16="http://schemas.microsoft.com/office/drawing/2014/main" id="{D269FCA7-EF03-4327-B728-3B68A0C7C451}"/>
              </a:ext>
            </a:extLst>
          </p:cNvPr>
          <p:cNvSpPr>
            <a:spLocks noEditPoints="1"/>
          </p:cNvSpPr>
          <p:nvPr/>
        </p:nvSpPr>
        <p:spPr bwMode="auto">
          <a:xfrm>
            <a:off x="2080419" y="1158081"/>
            <a:ext cx="306388" cy="306387"/>
          </a:xfrm>
          <a:custGeom>
            <a:avLst/>
            <a:gdLst>
              <a:gd name="T0" fmla="*/ 84 w 188"/>
              <a:gd name="T1" fmla="*/ 10 h 188"/>
              <a:gd name="T2" fmla="*/ 68 w 188"/>
              <a:gd name="T3" fmla="*/ 29 h 188"/>
              <a:gd name="T4" fmla="*/ 47 w 188"/>
              <a:gd name="T5" fmla="*/ 13 h 188"/>
              <a:gd name="T6" fmla="*/ 51 w 188"/>
              <a:gd name="T7" fmla="*/ 39 h 188"/>
              <a:gd name="T8" fmla="*/ 26 w 188"/>
              <a:gd name="T9" fmla="*/ 43 h 188"/>
              <a:gd name="T10" fmla="*/ 16 w 188"/>
              <a:gd name="T11" fmla="*/ 61 h 188"/>
              <a:gd name="T12" fmla="*/ 25 w 188"/>
              <a:gd name="T13" fmla="*/ 84 h 188"/>
              <a:gd name="T14" fmla="*/ 0 w 188"/>
              <a:gd name="T15" fmla="*/ 94 h 188"/>
              <a:gd name="T16" fmla="*/ 25 w 188"/>
              <a:gd name="T17" fmla="*/ 104 h 188"/>
              <a:gd name="T18" fmla="*/ 16 w 188"/>
              <a:gd name="T19" fmla="*/ 127 h 188"/>
              <a:gd name="T20" fmla="*/ 26 w 188"/>
              <a:gd name="T21" fmla="*/ 145 h 188"/>
              <a:gd name="T22" fmla="*/ 51 w 188"/>
              <a:gd name="T23" fmla="*/ 149 h 188"/>
              <a:gd name="T24" fmla="*/ 47 w 188"/>
              <a:gd name="T25" fmla="*/ 175 h 188"/>
              <a:gd name="T26" fmla="*/ 68 w 188"/>
              <a:gd name="T27" fmla="*/ 159 h 188"/>
              <a:gd name="T28" fmla="*/ 84 w 188"/>
              <a:gd name="T29" fmla="*/ 178 h 188"/>
              <a:gd name="T30" fmla="*/ 104 w 188"/>
              <a:gd name="T31" fmla="*/ 178 h 188"/>
              <a:gd name="T32" fmla="*/ 120 w 188"/>
              <a:gd name="T33" fmla="*/ 159 h 188"/>
              <a:gd name="T34" fmla="*/ 141 w 188"/>
              <a:gd name="T35" fmla="*/ 175 h 188"/>
              <a:gd name="T36" fmla="*/ 137 w 188"/>
              <a:gd name="T37" fmla="*/ 149 h 188"/>
              <a:gd name="T38" fmla="*/ 162 w 188"/>
              <a:gd name="T39" fmla="*/ 145 h 188"/>
              <a:gd name="T40" fmla="*/ 172 w 188"/>
              <a:gd name="T41" fmla="*/ 127 h 188"/>
              <a:gd name="T42" fmla="*/ 163 w 188"/>
              <a:gd name="T43" fmla="*/ 104 h 188"/>
              <a:gd name="T44" fmla="*/ 188 w 188"/>
              <a:gd name="T45" fmla="*/ 94 h 188"/>
              <a:gd name="T46" fmla="*/ 163 w 188"/>
              <a:gd name="T47" fmla="*/ 84 h 188"/>
              <a:gd name="T48" fmla="*/ 172 w 188"/>
              <a:gd name="T49" fmla="*/ 61 h 188"/>
              <a:gd name="T50" fmla="*/ 162 w 188"/>
              <a:gd name="T51" fmla="*/ 43 h 188"/>
              <a:gd name="T52" fmla="*/ 137 w 188"/>
              <a:gd name="T53" fmla="*/ 39 h 188"/>
              <a:gd name="T54" fmla="*/ 141 w 188"/>
              <a:gd name="T55" fmla="*/ 13 h 188"/>
              <a:gd name="T56" fmla="*/ 120 w 188"/>
              <a:gd name="T57" fmla="*/ 29 h 188"/>
              <a:gd name="T58" fmla="*/ 104 w 188"/>
              <a:gd name="T59" fmla="*/ 10 h 188"/>
              <a:gd name="T60" fmla="*/ 68 w 188"/>
              <a:gd name="T61" fmla="*/ 116 h 188"/>
              <a:gd name="T62" fmla="*/ 108 w 188"/>
              <a:gd name="T63" fmla="*/ 116 h 188"/>
              <a:gd name="T64" fmla="*/ 68 w 188"/>
              <a:gd name="T65" fmla="*/ 116 h 188"/>
              <a:gd name="T66" fmla="*/ 122 w 188"/>
              <a:gd name="T67" fmla="*/ 64 h 188"/>
              <a:gd name="T68" fmla="*/ 122 w 188"/>
              <a:gd name="T69" fmla="*/ 92 h 188"/>
              <a:gd name="T70" fmla="*/ 76 w 188"/>
              <a:gd name="T71" fmla="*/ 58 h 188"/>
              <a:gd name="T72" fmla="*/ 96 w 188"/>
              <a:gd name="T73" fmla="*/ 58 h 188"/>
              <a:gd name="T74" fmla="*/ 76 w 188"/>
              <a:gd name="T75" fmla="*/ 5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8" h="188">
                <a:moveTo>
                  <a:pt x="94" y="0"/>
                </a:moveTo>
                <a:cubicBezTo>
                  <a:pt x="88" y="0"/>
                  <a:pt x="84" y="4"/>
                  <a:pt x="84" y="10"/>
                </a:cubicBezTo>
                <a:cubicBezTo>
                  <a:pt x="84" y="25"/>
                  <a:pt x="84" y="25"/>
                  <a:pt x="84" y="25"/>
                </a:cubicBezTo>
                <a:cubicBezTo>
                  <a:pt x="78" y="25"/>
                  <a:pt x="73" y="27"/>
                  <a:pt x="68" y="29"/>
                </a:cubicBezTo>
                <a:cubicBezTo>
                  <a:pt x="61" y="16"/>
                  <a:pt x="61" y="16"/>
                  <a:pt x="61" y="16"/>
                </a:cubicBezTo>
                <a:cubicBezTo>
                  <a:pt x="58" y="11"/>
                  <a:pt x="52" y="10"/>
                  <a:pt x="47" y="13"/>
                </a:cubicBezTo>
                <a:cubicBezTo>
                  <a:pt x="42" y="15"/>
                  <a:pt x="41" y="21"/>
                  <a:pt x="43" y="26"/>
                </a:cubicBezTo>
                <a:cubicBezTo>
                  <a:pt x="51" y="39"/>
                  <a:pt x="51" y="39"/>
                  <a:pt x="51" y="39"/>
                </a:cubicBezTo>
                <a:cubicBezTo>
                  <a:pt x="46" y="42"/>
                  <a:pt x="42" y="46"/>
                  <a:pt x="39" y="51"/>
                </a:cubicBezTo>
                <a:cubicBezTo>
                  <a:pt x="26" y="43"/>
                  <a:pt x="26" y="43"/>
                  <a:pt x="26" y="43"/>
                </a:cubicBezTo>
                <a:cubicBezTo>
                  <a:pt x="21" y="41"/>
                  <a:pt x="15" y="42"/>
                  <a:pt x="13" y="47"/>
                </a:cubicBezTo>
                <a:cubicBezTo>
                  <a:pt x="10" y="52"/>
                  <a:pt x="11" y="58"/>
                  <a:pt x="16" y="61"/>
                </a:cubicBezTo>
                <a:cubicBezTo>
                  <a:pt x="29" y="68"/>
                  <a:pt x="29" y="68"/>
                  <a:pt x="29" y="68"/>
                </a:cubicBezTo>
                <a:cubicBezTo>
                  <a:pt x="27" y="73"/>
                  <a:pt x="25" y="78"/>
                  <a:pt x="25" y="84"/>
                </a:cubicBezTo>
                <a:cubicBezTo>
                  <a:pt x="10" y="84"/>
                  <a:pt x="10" y="84"/>
                  <a:pt x="10" y="84"/>
                </a:cubicBezTo>
                <a:cubicBezTo>
                  <a:pt x="4" y="84"/>
                  <a:pt x="0" y="88"/>
                  <a:pt x="0" y="94"/>
                </a:cubicBezTo>
                <a:cubicBezTo>
                  <a:pt x="0" y="100"/>
                  <a:pt x="4" y="104"/>
                  <a:pt x="10" y="104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10"/>
                  <a:pt x="27" y="115"/>
                  <a:pt x="29" y="120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1" y="130"/>
                  <a:pt x="10" y="136"/>
                  <a:pt x="13" y="141"/>
                </a:cubicBezTo>
                <a:cubicBezTo>
                  <a:pt x="15" y="146"/>
                  <a:pt x="21" y="147"/>
                  <a:pt x="26" y="14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42" y="142"/>
                  <a:pt x="46" y="146"/>
                  <a:pt x="51" y="149"/>
                </a:cubicBezTo>
                <a:cubicBezTo>
                  <a:pt x="43" y="162"/>
                  <a:pt x="43" y="162"/>
                  <a:pt x="43" y="162"/>
                </a:cubicBezTo>
                <a:cubicBezTo>
                  <a:pt x="41" y="167"/>
                  <a:pt x="42" y="173"/>
                  <a:pt x="47" y="175"/>
                </a:cubicBezTo>
                <a:cubicBezTo>
                  <a:pt x="52" y="178"/>
                  <a:pt x="58" y="177"/>
                  <a:pt x="61" y="172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73" y="161"/>
                  <a:pt x="78" y="163"/>
                  <a:pt x="84" y="163"/>
                </a:cubicBezTo>
                <a:cubicBezTo>
                  <a:pt x="84" y="178"/>
                  <a:pt x="84" y="178"/>
                  <a:pt x="84" y="178"/>
                </a:cubicBezTo>
                <a:cubicBezTo>
                  <a:pt x="84" y="184"/>
                  <a:pt x="88" y="188"/>
                  <a:pt x="94" y="188"/>
                </a:cubicBezTo>
                <a:cubicBezTo>
                  <a:pt x="100" y="188"/>
                  <a:pt x="104" y="184"/>
                  <a:pt x="104" y="178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10" y="163"/>
                  <a:pt x="115" y="161"/>
                  <a:pt x="120" y="159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30" y="177"/>
                  <a:pt x="136" y="178"/>
                  <a:pt x="141" y="175"/>
                </a:cubicBezTo>
                <a:cubicBezTo>
                  <a:pt x="146" y="173"/>
                  <a:pt x="147" y="167"/>
                  <a:pt x="145" y="162"/>
                </a:cubicBezTo>
                <a:cubicBezTo>
                  <a:pt x="137" y="149"/>
                  <a:pt x="137" y="149"/>
                  <a:pt x="137" y="149"/>
                </a:cubicBezTo>
                <a:cubicBezTo>
                  <a:pt x="142" y="146"/>
                  <a:pt x="146" y="142"/>
                  <a:pt x="149" y="137"/>
                </a:cubicBezTo>
                <a:cubicBezTo>
                  <a:pt x="162" y="145"/>
                  <a:pt x="162" y="145"/>
                  <a:pt x="162" y="145"/>
                </a:cubicBezTo>
                <a:cubicBezTo>
                  <a:pt x="167" y="147"/>
                  <a:pt x="173" y="146"/>
                  <a:pt x="175" y="141"/>
                </a:cubicBezTo>
                <a:cubicBezTo>
                  <a:pt x="178" y="136"/>
                  <a:pt x="177" y="130"/>
                  <a:pt x="172" y="127"/>
                </a:cubicBezTo>
                <a:cubicBezTo>
                  <a:pt x="159" y="120"/>
                  <a:pt x="159" y="120"/>
                  <a:pt x="159" y="120"/>
                </a:cubicBezTo>
                <a:cubicBezTo>
                  <a:pt x="161" y="115"/>
                  <a:pt x="163" y="110"/>
                  <a:pt x="163" y="104"/>
                </a:cubicBezTo>
                <a:cubicBezTo>
                  <a:pt x="178" y="104"/>
                  <a:pt x="178" y="104"/>
                  <a:pt x="178" y="104"/>
                </a:cubicBezTo>
                <a:cubicBezTo>
                  <a:pt x="184" y="104"/>
                  <a:pt x="188" y="100"/>
                  <a:pt x="188" y="94"/>
                </a:cubicBezTo>
                <a:cubicBezTo>
                  <a:pt x="188" y="88"/>
                  <a:pt x="184" y="84"/>
                  <a:pt x="178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78"/>
                  <a:pt x="161" y="73"/>
                  <a:pt x="159" y="68"/>
                </a:cubicBezTo>
                <a:cubicBezTo>
                  <a:pt x="172" y="61"/>
                  <a:pt x="172" y="61"/>
                  <a:pt x="172" y="61"/>
                </a:cubicBezTo>
                <a:cubicBezTo>
                  <a:pt x="177" y="58"/>
                  <a:pt x="178" y="52"/>
                  <a:pt x="175" y="47"/>
                </a:cubicBezTo>
                <a:cubicBezTo>
                  <a:pt x="173" y="42"/>
                  <a:pt x="167" y="41"/>
                  <a:pt x="162" y="43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46" y="46"/>
                  <a:pt x="142" y="42"/>
                  <a:pt x="137" y="39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7" y="21"/>
                  <a:pt x="146" y="15"/>
                  <a:pt x="141" y="13"/>
                </a:cubicBezTo>
                <a:cubicBezTo>
                  <a:pt x="136" y="10"/>
                  <a:pt x="130" y="11"/>
                  <a:pt x="127" y="16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5" y="27"/>
                  <a:pt x="110" y="25"/>
                  <a:pt x="104" y="25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4" y="4"/>
                  <a:pt x="100" y="0"/>
                  <a:pt x="94" y="0"/>
                </a:cubicBezTo>
                <a:close/>
                <a:moveTo>
                  <a:pt x="68" y="116"/>
                </a:moveTo>
                <a:cubicBezTo>
                  <a:pt x="68" y="105"/>
                  <a:pt x="77" y="96"/>
                  <a:pt x="88" y="96"/>
                </a:cubicBezTo>
                <a:cubicBezTo>
                  <a:pt x="99" y="96"/>
                  <a:pt x="108" y="105"/>
                  <a:pt x="108" y="116"/>
                </a:cubicBezTo>
                <a:cubicBezTo>
                  <a:pt x="108" y="127"/>
                  <a:pt x="99" y="136"/>
                  <a:pt x="88" y="136"/>
                </a:cubicBezTo>
                <a:cubicBezTo>
                  <a:pt x="77" y="136"/>
                  <a:pt x="68" y="127"/>
                  <a:pt x="68" y="116"/>
                </a:cubicBezTo>
                <a:close/>
                <a:moveTo>
                  <a:pt x="108" y="78"/>
                </a:moveTo>
                <a:cubicBezTo>
                  <a:pt x="108" y="70"/>
                  <a:pt x="114" y="64"/>
                  <a:pt x="122" y="64"/>
                </a:cubicBezTo>
                <a:cubicBezTo>
                  <a:pt x="130" y="64"/>
                  <a:pt x="136" y="70"/>
                  <a:pt x="136" y="78"/>
                </a:cubicBezTo>
                <a:cubicBezTo>
                  <a:pt x="136" y="86"/>
                  <a:pt x="130" y="92"/>
                  <a:pt x="122" y="92"/>
                </a:cubicBezTo>
                <a:cubicBezTo>
                  <a:pt x="114" y="92"/>
                  <a:pt x="108" y="86"/>
                  <a:pt x="108" y="78"/>
                </a:cubicBezTo>
                <a:close/>
                <a:moveTo>
                  <a:pt x="76" y="58"/>
                </a:moveTo>
                <a:cubicBezTo>
                  <a:pt x="76" y="52"/>
                  <a:pt x="80" y="48"/>
                  <a:pt x="86" y="48"/>
                </a:cubicBezTo>
                <a:cubicBezTo>
                  <a:pt x="92" y="48"/>
                  <a:pt x="96" y="52"/>
                  <a:pt x="96" y="58"/>
                </a:cubicBezTo>
                <a:cubicBezTo>
                  <a:pt x="96" y="64"/>
                  <a:pt x="92" y="68"/>
                  <a:pt x="86" y="68"/>
                </a:cubicBezTo>
                <a:cubicBezTo>
                  <a:pt x="80" y="68"/>
                  <a:pt x="76" y="64"/>
                  <a:pt x="76" y="58"/>
                </a:cubicBez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0" name="Freeform 102">
            <a:extLst>
              <a:ext uri="{FF2B5EF4-FFF2-40B4-BE49-F238E27FC236}">
                <a16:creationId xmlns:a16="http://schemas.microsoft.com/office/drawing/2014/main" id="{25587C31-54E4-4AF6-9932-D3CEE38E43D6}"/>
              </a:ext>
            </a:extLst>
          </p:cNvPr>
          <p:cNvSpPr>
            <a:spLocks/>
          </p:cNvSpPr>
          <p:nvPr/>
        </p:nvSpPr>
        <p:spPr bwMode="auto">
          <a:xfrm>
            <a:off x="1377157" y="1159669"/>
            <a:ext cx="312738" cy="311150"/>
          </a:xfrm>
          <a:custGeom>
            <a:avLst/>
            <a:gdLst>
              <a:gd name="T0" fmla="*/ 10 w 192"/>
              <a:gd name="T1" fmla="*/ 139 h 191"/>
              <a:gd name="T2" fmla="*/ 20 w 192"/>
              <a:gd name="T3" fmla="*/ 120 h 191"/>
              <a:gd name="T4" fmla="*/ 32 w 192"/>
              <a:gd name="T5" fmla="*/ 111 h 191"/>
              <a:gd name="T6" fmla="*/ 36 w 192"/>
              <a:gd name="T7" fmla="*/ 139 h 191"/>
              <a:gd name="T8" fmla="*/ 20 w 192"/>
              <a:gd name="T9" fmla="*/ 163 h 191"/>
              <a:gd name="T10" fmla="*/ 30 w 192"/>
              <a:gd name="T11" fmla="*/ 191 h 191"/>
              <a:gd name="T12" fmla="*/ 40 w 192"/>
              <a:gd name="T13" fmla="*/ 169 h 191"/>
              <a:gd name="T14" fmla="*/ 48 w 192"/>
              <a:gd name="T15" fmla="*/ 157 h 191"/>
              <a:gd name="T16" fmla="*/ 78 w 192"/>
              <a:gd name="T17" fmla="*/ 179 h 191"/>
              <a:gd name="T18" fmla="*/ 88 w 192"/>
              <a:gd name="T19" fmla="*/ 171 h 191"/>
              <a:gd name="T20" fmla="*/ 96 w 192"/>
              <a:gd name="T21" fmla="*/ 95 h 191"/>
              <a:gd name="T22" fmla="*/ 104 w 192"/>
              <a:gd name="T23" fmla="*/ 171 h 191"/>
              <a:gd name="T24" fmla="*/ 114 w 192"/>
              <a:gd name="T25" fmla="*/ 179 h 191"/>
              <a:gd name="T26" fmla="*/ 144 w 192"/>
              <a:gd name="T27" fmla="*/ 157 h 191"/>
              <a:gd name="T28" fmla="*/ 152 w 192"/>
              <a:gd name="T29" fmla="*/ 169 h 191"/>
              <a:gd name="T30" fmla="*/ 162 w 192"/>
              <a:gd name="T31" fmla="*/ 191 h 191"/>
              <a:gd name="T32" fmla="*/ 172 w 192"/>
              <a:gd name="T33" fmla="*/ 163 h 191"/>
              <a:gd name="T34" fmla="*/ 156 w 192"/>
              <a:gd name="T35" fmla="*/ 139 h 191"/>
              <a:gd name="T36" fmla="*/ 160 w 192"/>
              <a:gd name="T37" fmla="*/ 111 h 191"/>
              <a:gd name="T38" fmla="*/ 172 w 192"/>
              <a:gd name="T39" fmla="*/ 120 h 191"/>
              <a:gd name="T40" fmla="*/ 182 w 192"/>
              <a:gd name="T41" fmla="*/ 139 h 191"/>
              <a:gd name="T42" fmla="*/ 192 w 192"/>
              <a:gd name="T43" fmla="*/ 111 h 191"/>
              <a:gd name="T44" fmla="*/ 153 w 192"/>
              <a:gd name="T45" fmla="*/ 91 h 191"/>
              <a:gd name="T46" fmla="*/ 164 w 192"/>
              <a:gd name="T47" fmla="*/ 63 h 191"/>
              <a:gd name="T48" fmla="*/ 168 w 192"/>
              <a:gd name="T49" fmla="*/ 33 h 191"/>
              <a:gd name="T50" fmla="*/ 148 w 192"/>
              <a:gd name="T51" fmla="*/ 33 h 191"/>
              <a:gd name="T52" fmla="*/ 147 w 192"/>
              <a:gd name="T53" fmla="*/ 51 h 191"/>
              <a:gd name="T54" fmla="*/ 128 w 192"/>
              <a:gd name="T55" fmla="*/ 31 h 191"/>
              <a:gd name="T56" fmla="*/ 104 w 192"/>
              <a:gd name="T57" fmla="*/ 19 h 191"/>
              <a:gd name="T58" fmla="*/ 88 w 192"/>
              <a:gd name="T59" fmla="*/ 19 h 191"/>
              <a:gd name="T60" fmla="*/ 64 w 192"/>
              <a:gd name="T61" fmla="*/ 31 h 191"/>
              <a:gd name="T62" fmla="*/ 45 w 192"/>
              <a:gd name="T63" fmla="*/ 51 h 191"/>
              <a:gd name="T64" fmla="*/ 44 w 192"/>
              <a:gd name="T65" fmla="*/ 33 h 191"/>
              <a:gd name="T66" fmla="*/ 24 w 192"/>
              <a:gd name="T67" fmla="*/ 33 h 191"/>
              <a:gd name="T68" fmla="*/ 28 w 192"/>
              <a:gd name="T69" fmla="*/ 63 h 191"/>
              <a:gd name="T70" fmla="*/ 39 w 192"/>
              <a:gd name="T71" fmla="*/ 91 h 191"/>
              <a:gd name="T72" fmla="*/ 0 w 192"/>
              <a:gd name="T73" fmla="*/ 11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91">
                <a:moveTo>
                  <a:pt x="0" y="129"/>
                </a:moveTo>
                <a:cubicBezTo>
                  <a:pt x="0" y="135"/>
                  <a:pt x="4" y="139"/>
                  <a:pt x="10" y="139"/>
                </a:cubicBezTo>
                <a:cubicBezTo>
                  <a:pt x="16" y="139"/>
                  <a:pt x="20" y="135"/>
                  <a:pt x="20" y="129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0" y="115"/>
                  <a:pt x="24" y="111"/>
                  <a:pt x="29" y="111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32" y="113"/>
                  <a:pt x="32" y="115"/>
                  <a:pt x="32" y="117"/>
                </a:cubicBezTo>
                <a:cubicBezTo>
                  <a:pt x="32" y="125"/>
                  <a:pt x="33" y="132"/>
                  <a:pt x="36" y="139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2" y="154"/>
                  <a:pt x="20" y="160"/>
                  <a:pt x="20" y="163"/>
                </a:cubicBezTo>
                <a:cubicBezTo>
                  <a:pt x="20" y="181"/>
                  <a:pt x="20" y="181"/>
                  <a:pt x="20" y="181"/>
                </a:cubicBezTo>
                <a:cubicBezTo>
                  <a:pt x="20" y="187"/>
                  <a:pt x="24" y="191"/>
                  <a:pt x="30" y="191"/>
                </a:cubicBezTo>
                <a:cubicBezTo>
                  <a:pt x="36" y="191"/>
                  <a:pt x="40" y="187"/>
                  <a:pt x="40" y="181"/>
                </a:cubicBezTo>
                <a:cubicBezTo>
                  <a:pt x="40" y="169"/>
                  <a:pt x="40" y="169"/>
                  <a:pt x="40" y="169"/>
                </a:cubicBezTo>
                <a:cubicBezTo>
                  <a:pt x="40" y="167"/>
                  <a:pt x="41" y="165"/>
                  <a:pt x="41" y="164"/>
                </a:cubicBezTo>
                <a:cubicBezTo>
                  <a:pt x="48" y="157"/>
                  <a:pt x="48" y="157"/>
                  <a:pt x="48" y="157"/>
                </a:cubicBezTo>
                <a:cubicBezTo>
                  <a:pt x="55" y="166"/>
                  <a:pt x="64" y="175"/>
                  <a:pt x="77" y="178"/>
                </a:cubicBezTo>
                <a:cubicBezTo>
                  <a:pt x="77" y="179"/>
                  <a:pt x="78" y="179"/>
                  <a:pt x="78" y="179"/>
                </a:cubicBezTo>
                <a:cubicBezTo>
                  <a:pt x="79" y="179"/>
                  <a:pt x="79" y="179"/>
                  <a:pt x="80" y="179"/>
                </a:cubicBezTo>
                <a:cubicBezTo>
                  <a:pt x="84" y="179"/>
                  <a:pt x="88" y="175"/>
                  <a:pt x="88" y="171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88" y="99"/>
                  <a:pt x="92" y="95"/>
                  <a:pt x="96" y="95"/>
                </a:cubicBezTo>
                <a:cubicBezTo>
                  <a:pt x="100" y="95"/>
                  <a:pt x="104" y="99"/>
                  <a:pt x="104" y="103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5"/>
                  <a:pt x="108" y="179"/>
                  <a:pt x="112" y="179"/>
                </a:cubicBezTo>
                <a:cubicBezTo>
                  <a:pt x="113" y="179"/>
                  <a:pt x="114" y="179"/>
                  <a:pt x="114" y="179"/>
                </a:cubicBezTo>
                <a:cubicBezTo>
                  <a:pt x="115" y="178"/>
                  <a:pt x="115" y="178"/>
                  <a:pt x="115" y="178"/>
                </a:cubicBezTo>
                <a:cubicBezTo>
                  <a:pt x="128" y="175"/>
                  <a:pt x="137" y="166"/>
                  <a:pt x="144" y="157"/>
                </a:cubicBezTo>
                <a:cubicBezTo>
                  <a:pt x="151" y="164"/>
                  <a:pt x="151" y="164"/>
                  <a:pt x="151" y="164"/>
                </a:cubicBezTo>
                <a:cubicBezTo>
                  <a:pt x="151" y="165"/>
                  <a:pt x="152" y="167"/>
                  <a:pt x="152" y="169"/>
                </a:cubicBezTo>
                <a:cubicBezTo>
                  <a:pt x="152" y="181"/>
                  <a:pt x="152" y="181"/>
                  <a:pt x="152" y="181"/>
                </a:cubicBezTo>
                <a:cubicBezTo>
                  <a:pt x="152" y="187"/>
                  <a:pt x="156" y="191"/>
                  <a:pt x="162" y="191"/>
                </a:cubicBezTo>
                <a:cubicBezTo>
                  <a:pt x="168" y="191"/>
                  <a:pt x="172" y="187"/>
                  <a:pt x="172" y="181"/>
                </a:cubicBezTo>
                <a:cubicBezTo>
                  <a:pt x="172" y="163"/>
                  <a:pt x="172" y="163"/>
                  <a:pt x="172" y="163"/>
                </a:cubicBezTo>
                <a:cubicBezTo>
                  <a:pt x="172" y="160"/>
                  <a:pt x="170" y="154"/>
                  <a:pt x="168" y="152"/>
                </a:cubicBezTo>
                <a:cubicBezTo>
                  <a:pt x="156" y="139"/>
                  <a:pt x="156" y="139"/>
                  <a:pt x="156" y="139"/>
                </a:cubicBezTo>
                <a:cubicBezTo>
                  <a:pt x="159" y="132"/>
                  <a:pt x="160" y="125"/>
                  <a:pt x="160" y="117"/>
                </a:cubicBezTo>
                <a:cubicBezTo>
                  <a:pt x="160" y="115"/>
                  <a:pt x="160" y="113"/>
                  <a:pt x="160" y="111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8" y="111"/>
                  <a:pt x="172" y="115"/>
                  <a:pt x="172" y="120"/>
                </a:cubicBezTo>
                <a:cubicBezTo>
                  <a:pt x="172" y="129"/>
                  <a:pt x="172" y="129"/>
                  <a:pt x="172" y="129"/>
                </a:cubicBezTo>
                <a:cubicBezTo>
                  <a:pt x="172" y="135"/>
                  <a:pt x="176" y="139"/>
                  <a:pt x="182" y="139"/>
                </a:cubicBezTo>
                <a:cubicBezTo>
                  <a:pt x="188" y="139"/>
                  <a:pt x="192" y="135"/>
                  <a:pt x="192" y="129"/>
                </a:cubicBezTo>
                <a:cubicBezTo>
                  <a:pt x="192" y="111"/>
                  <a:pt x="192" y="111"/>
                  <a:pt x="192" y="111"/>
                </a:cubicBezTo>
                <a:cubicBezTo>
                  <a:pt x="192" y="100"/>
                  <a:pt x="183" y="91"/>
                  <a:pt x="172" y="91"/>
                </a:cubicBezTo>
                <a:cubicBezTo>
                  <a:pt x="153" y="91"/>
                  <a:pt x="153" y="91"/>
                  <a:pt x="153" y="91"/>
                </a:cubicBezTo>
                <a:cubicBezTo>
                  <a:pt x="151" y="88"/>
                  <a:pt x="149" y="84"/>
                  <a:pt x="147" y="81"/>
                </a:cubicBezTo>
                <a:cubicBezTo>
                  <a:pt x="164" y="63"/>
                  <a:pt x="164" y="63"/>
                  <a:pt x="164" y="63"/>
                </a:cubicBezTo>
                <a:cubicBezTo>
                  <a:pt x="166" y="61"/>
                  <a:pt x="168" y="55"/>
                  <a:pt x="168" y="51"/>
                </a:cubicBezTo>
                <a:cubicBezTo>
                  <a:pt x="168" y="33"/>
                  <a:pt x="168" y="33"/>
                  <a:pt x="168" y="33"/>
                </a:cubicBezTo>
                <a:cubicBezTo>
                  <a:pt x="168" y="27"/>
                  <a:pt x="164" y="23"/>
                  <a:pt x="158" y="23"/>
                </a:cubicBezTo>
                <a:cubicBezTo>
                  <a:pt x="152" y="23"/>
                  <a:pt x="148" y="27"/>
                  <a:pt x="148" y="33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8"/>
                  <a:pt x="147" y="50"/>
                  <a:pt x="147" y="51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1" y="54"/>
                  <a:pt x="128" y="44"/>
                  <a:pt x="128" y="31"/>
                </a:cubicBezTo>
                <a:cubicBezTo>
                  <a:pt x="128" y="16"/>
                  <a:pt x="118" y="4"/>
                  <a:pt x="104" y="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23"/>
                  <a:pt x="100" y="27"/>
                  <a:pt x="96" y="27"/>
                </a:cubicBezTo>
                <a:cubicBezTo>
                  <a:pt x="92" y="27"/>
                  <a:pt x="88" y="23"/>
                  <a:pt x="88" y="19"/>
                </a:cubicBezTo>
                <a:cubicBezTo>
                  <a:pt x="88" y="0"/>
                  <a:pt x="88" y="0"/>
                  <a:pt x="88" y="0"/>
                </a:cubicBezTo>
                <a:cubicBezTo>
                  <a:pt x="74" y="4"/>
                  <a:pt x="64" y="16"/>
                  <a:pt x="64" y="31"/>
                </a:cubicBezTo>
                <a:cubicBezTo>
                  <a:pt x="64" y="44"/>
                  <a:pt x="61" y="54"/>
                  <a:pt x="56" y="62"/>
                </a:cubicBezTo>
                <a:cubicBezTo>
                  <a:pt x="45" y="51"/>
                  <a:pt x="45" y="51"/>
                  <a:pt x="45" y="51"/>
                </a:cubicBezTo>
                <a:cubicBezTo>
                  <a:pt x="45" y="50"/>
                  <a:pt x="44" y="48"/>
                  <a:pt x="44" y="46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7"/>
                  <a:pt x="40" y="23"/>
                  <a:pt x="34" y="23"/>
                </a:cubicBezTo>
                <a:cubicBezTo>
                  <a:pt x="28" y="23"/>
                  <a:pt x="24" y="27"/>
                  <a:pt x="24" y="33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55"/>
                  <a:pt x="26" y="61"/>
                  <a:pt x="28" y="63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4"/>
                  <a:pt x="41" y="88"/>
                  <a:pt x="39" y="91"/>
                </a:cubicBezTo>
                <a:cubicBezTo>
                  <a:pt x="20" y="91"/>
                  <a:pt x="20" y="91"/>
                  <a:pt x="20" y="91"/>
                </a:cubicBezTo>
                <a:cubicBezTo>
                  <a:pt x="9" y="91"/>
                  <a:pt x="0" y="100"/>
                  <a:pt x="0" y="111"/>
                </a:cubicBezTo>
                <a:lnTo>
                  <a:pt x="0" y="129"/>
                </a:lnTo>
                <a:close/>
              </a:path>
            </a:pathLst>
          </a:custGeom>
          <a:solidFill>
            <a:srgbClr val="59292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850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任意多边形: 形状 48">
            <a:extLst>
              <a:ext uri="{FF2B5EF4-FFF2-40B4-BE49-F238E27FC236}">
                <a16:creationId xmlns:a16="http://schemas.microsoft.com/office/drawing/2014/main" id="{632EF9C8-4F8D-4618-B0FE-9A8D74DAB92A}"/>
              </a:ext>
            </a:extLst>
          </p:cNvPr>
          <p:cNvSpPr/>
          <p:nvPr/>
        </p:nvSpPr>
        <p:spPr>
          <a:xfrm>
            <a:off x="2117447" y="1111260"/>
            <a:ext cx="1888618" cy="3657372"/>
          </a:xfrm>
          <a:custGeom>
            <a:avLst/>
            <a:gdLst/>
            <a:ahLst/>
            <a:cxnLst/>
            <a:rect l="l" t="t" r="r" b="b"/>
            <a:pathLst>
              <a:path w="1562736" h="4689524">
                <a:moveTo>
                  <a:pt x="126678" y="0"/>
                </a:moveTo>
                <a:lnTo>
                  <a:pt x="1420816" y="0"/>
                </a:lnTo>
                <a:cubicBezTo>
                  <a:pt x="1475523" y="0"/>
                  <a:pt x="1519872" y="44349"/>
                  <a:pt x="1519872" y="99056"/>
                </a:cubicBezTo>
                <a:lnTo>
                  <a:pt x="1519872" y="3845398"/>
                </a:lnTo>
                <a:lnTo>
                  <a:pt x="1539282" y="3881158"/>
                </a:lnTo>
                <a:cubicBezTo>
                  <a:pt x="1554385" y="3916865"/>
                  <a:pt x="1562736" y="3956122"/>
                  <a:pt x="1562736" y="3997329"/>
                </a:cubicBezTo>
                <a:cubicBezTo>
                  <a:pt x="1562736" y="4162159"/>
                  <a:pt x="1429114" y="4295781"/>
                  <a:pt x="1264283" y="4295781"/>
                </a:cubicBezTo>
                <a:lnTo>
                  <a:pt x="1239144" y="4291981"/>
                </a:lnTo>
                <a:lnTo>
                  <a:pt x="1228383" y="4328923"/>
                </a:lnTo>
                <a:cubicBezTo>
                  <a:pt x="1208865" y="4376579"/>
                  <a:pt x="1176849" y="4424055"/>
                  <a:pt x="1126854" y="4463774"/>
                </a:cubicBezTo>
                <a:cubicBezTo>
                  <a:pt x="1079513" y="4501386"/>
                  <a:pt x="1026243" y="4529897"/>
                  <a:pt x="968188" y="4549006"/>
                </a:cubicBezTo>
                <a:lnTo>
                  <a:pt x="878838" y="4562747"/>
                </a:lnTo>
                <a:lnTo>
                  <a:pt x="865770" y="4603501"/>
                </a:lnTo>
                <a:cubicBezTo>
                  <a:pt x="849247" y="4634467"/>
                  <a:pt x="819849" y="4665339"/>
                  <a:pt x="781368" y="4689524"/>
                </a:cubicBezTo>
                <a:cubicBezTo>
                  <a:pt x="742888" y="4665339"/>
                  <a:pt x="713489" y="4634467"/>
                  <a:pt x="696967" y="4603501"/>
                </a:cubicBezTo>
                <a:lnTo>
                  <a:pt x="686458" y="4570729"/>
                </a:lnTo>
                <a:lnTo>
                  <a:pt x="681430" y="4570351"/>
                </a:lnTo>
                <a:cubicBezTo>
                  <a:pt x="585530" y="4555467"/>
                  <a:pt x="500550" y="4518507"/>
                  <a:pt x="430652" y="4460983"/>
                </a:cubicBezTo>
                <a:cubicBezTo>
                  <a:pt x="381908" y="4420867"/>
                  <a:pt x="351200" y="4373592"/>
                  <a:pt x="332677" y="4326509"/>
                </a:cubicBezTo>
                <a:lnTo>
                  <a:pt x="323081" y="4292057"/>
                </a:lnTo>
                <a:lnTo>
                  <a:pt x="298452" y="4295780"/>
                </a:lnTo>
                <a:cubicBezTo>
                  <a:pt x="133622" y="4295780"/>
                  <a:pt x="0" y="4162159"/>
                  <a:pt x="0" y="3997329"/>
                </a:cubicBezTo>
                <a:cubicBezTo>
                  <a:pt x="0" y="3956122"/>
                  <a:pt x="8351" y="3916865"/>
                  <a:pt x="23454" y="3881159"/>
                </a:cubicBezTo>
                <a:lnTo>
                  <a:pt x="27622" y="3873480"/>
                </a:lnTo>
                <a:lnTo>
                  <a:pt x="27622" y="99056"/>
                </a:lnTo>
                <a:cubicBezTo>
                  <a:pt x="27622" y="44349"/>
                  <a:pt x="71971" y="0"/>
                  <a:pt x="126678" y="0"/>
                </a:cubicBezTo>
                <a:close/>
              </a:path>
            </a:pathLst>
          </a:custGeom>
          <a:gradFill>
            <a:gsLst>
              <a:gs pos="91000">
                <a:schemeClr val="accent1">
                  <a:alpha val="0"/>
                </a:schemeClr>
              </a:gs>
              <a:gs pos="0">
                <a:schemeClr val="accent1"/>
              </a:gs>
            </a:gsLst>
            <a:lin ang="5400000" scaled="0"/>
          </a:gradFill>
          <a:ln w="9525" cap="rnd">
            <a:gradFill flip="none" rotWithShape="1">
              <a:gsLst>
                <a:gs pos="63000">
                  <a:schemeClr val="accent1">
                    <a:alpha val="0"/>
                  </a:schemeClr>
                </a:gs>
                <a:gs pos="0">
                  <a:schemeClr val="accent1"/>
                </a:gs>
              </a:gsLst>
              <a:lin ang="5400000" scaled="0"/>
              <a:tileRect/>
            </a:gradFill>
            <a:round/>
          </a:ln>
          <a:effectLst>
            <a:innerShdw blurRad="114300" dist="114300" dir="13500000">
              <a:prstClr val="black">
                <a:alpha val="3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schemeClr val="accent1"/>
              </a:solidFill>
            </a:endParaRPr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C809D6DF-A8BB-4F77-8919-C8161DACD16E}"/>
              </a:ext>
            </a:extLst>
          </p:cNvPr>
          <p:cNvSpPr/>
          <p:nvPr/>
        </p:nvSpPr>
        <p:spPr>
          <a:xfrm>
            <a:off x="5011994" y="1111260"/>
            <a:ext cx="1888618" cy="3657372"/>
          </a:xfrm>
          <a:custGeom>
            <a:avLst/>
            <a:gdLst/>
            <a:ahLst/>
            <a:cxnLst/>
            <a:rect l="l" t="t" r="r" b="b"/>
            <a:pathLst>
              <a:path w="1562736" h="4689524">
                <a:moveTo>
                  <a:pt x="126678" y="0"/>
                </a:moveTo>
                <a:lnTo>
                  <a:pt x="1420816" y="0"/>
                </a:lnTo>
                <a:cubicBezTo>
                  <a:pt x="1475523" y="0"/>
                  <a:pt x="1519872" y="44349"/>
                  <a:pt x="1519872" y="99056"/>
                </a:cubicBezTo>
                <a:lnTo>
                  <a:pt x="1519872" y="3845398"/>
                </a:lnTo>
                <a:lnTo>
                  <a:pt x="1539282" y="3881158"/>
                </a:lnTo>
                <a:cubicBezTo>
                  <a:pt x="1554385" y="3916865"/>
                  <a:pt x="1562736" y="3956122"/>
                  <a:pt x="1562736" y="3997329"/>
                </a:cubicBezTo>
                <a:cubicBezTo>
                  <a:pt x="1562736" y="4162159"/>
                  <a:pt x="1429114" y="4295781"/>
                  <a:pt x="1264283" y="4295781"/>
                </a:cubicBezTo>
                <a:lnTo>
                  <a:pt x="1239144" y="4291981"/>
                </a:lnTo>
                <a:lnTo>
                  <a:pt x="1228383" y="4328923"/>
                </a:lnTo>
                <a:cubicBezTo>
                  <a:pt x="1208865" y="4376579"/>
                  <a:pt x="1176849" y="4424055"/>
                  <a:pt x="1126854" y="4463774"/>
                </a:cubicBezTo>
                <a:cubicBezTo>
                  <a:pt x="1079513" y="4501386"/>
                  <a:pt x="1026243" y="4529897"/>
                  <a:pt x="968188" y="4549006"/>
                </a:cubicBezTo>
                <a:lnTo>
                  <a:pt x="878838" y="4562747"/>
                </a:lnTo>
                <a:lnTo>
                  <a:pt x="865770" y="4603501"/>
                </a:lnTo>
                <a:cubicBezTo>
                  <a:pt x="849247" y="4634467"/>
                  <a:pt x="819849" y="4665339"/>
                  <a:pt x="781368" y="4689524"/>
                </a:cubicBezTo>
                <a:cubicBezTo>
                  <a:pt x="742888" y="4665339"/>
                  <a:pt x="713489" y="4634467"/>
                  <a:pt x="696967" y="4603501"/>
                </a:cubicBezTo>
                <a:lnTo>
                  <a:pt x="686458" y="4570729"/>
                </a:lnTo>
                <a:lnTo>
                  <a:pt x="681430" y="4570351"/>
                </a:lnTo>
                <a:cubicBezTo>
                  <a:pt x="585530" y="4555467"/>
                  <a:pt x="500550" y="4518507"/>
                  <a:pt x="430652" y="4460983"/>
                </a:cubicBezTo>
                <a:cubicBezTo>
                  <a:pt x="381908" y="4420867"/>
                  <a:pt x="351200" y="4373592"/>
                  <a:pt x="332677" y="4326509"/>
                </a:cubicBezTo>
                <a:lnTo>
                  <a:pt x="323081" y="4292057"/>
                </a:lnTo>
                <a:lnTo>
                  <a:pt x="298452" y="4295780"/>
                </a:lnTo>
                <a:cubicBezTo>
                  <a:pt x="133622" y="4295780"/>
                  <a:pt x="0" y="4162159"/>
                  <a:pt x="0" y="3997329"/>
                </a:cubicBezTo>
                <a:cubicBezTo>
                  <a:pt x="0" y="3956122"/>
                  <a:pt x="8351" y="3916865"/>
                  <a:pt x="23454" y="3881159"/>
                </a:cubicBezTo>
                <a:lnTo>
                  <a:pt x="27622" y="3873480"/>
                </a:lnTo>
                <a:lnTo>
                  <a:pt x="27622" y="99056"/>
                </a:lnTo>
                <a:cubicBezTo>
                  <a:pt x="27622" y="44349"/>
                  <a:pt x="71971" y="0"/>
                  <a:pt x="126678" y="0"/>
                </a:cubicBezTo>
                <a:close/>
              </a:path>
            </a:pathLst>
          </a:custGeom>
          <a:gradFill>
            <a:gsLst>
              <a:gs pos="91000">
                <a:schemeClr val="accent1">
                  <a:alpha val="0"/>
                </a:schemeClr>
              </a:gs>
              <a:gs pos="0">
                <a:schemeClr val="accent1"/>
              </a:gs>
            </a:gsLst>
            <a:lin ang="5400000" scaled="0"/>
          </a:gradFill>
          <a:ln w="9525" cap="rnd">
            <a:gradFill flip="none" rotWithShape="1">
              <a:gsLst>
                <a:gs pos="63000">
                  <a:schemeClr val="accent1">
                    <a:alpha val="0"/>
                  </a:schemeClr>
                </a:gs>
                <a:gs pos="0">
                  <a:schemeClr val="accent1"/>
                </a:gs>
              </a:gsLst>
              <a:lin ang="5400000" scaled="0"/>
              <a:tileRect/>
            </a:gradFill>
            <a:round/>
          </a:ln>
          <a:effectLst>
            <a:innerShdw blurRad="114300" dist="114300" dir="13500000">
              <a:prstClr val="black">
                <a:alpha val="3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schemeClr val="accent1"/>
              </a:solidFill>
            </a:endParaRPr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641583AA-7B1F-43C5-8519-D8A7E59CEBF8}"/>
              </a:ext>
            </a:extLst>
          </p:cNvPr>
          <p:cNvSpPr/>
          <p:nvPr/>
        </p:nvSpPr>
        <p:spPr>
          <a:xfrm>
            <a:off x="7906541" y="1111260"/>
            <a:ext cx="1888618" cy="3657372"/>
          </a:xfrm>
          <a:custGeom>
            <a:avLst/>
            <a:gdLst/>
            <a:ahLst/>
            <a:cxnLst/>
            <a:rect l="l" t="t" r="r" b="b"/>
            <a:pathLst>
              <a:path w="1562736" h="4689524">
                <a:moveTo>
                  <a:pt x="126678" y="0"/>
                </a:moveTo>
                <a:lnTo>
                  <a:pt x="1420816" y="0"/>
                </a:lnTo>
                <a:cubicBezTo>
                  <a:pt x="1475523" y="0"/>
                  <a:pt x="1519872" y="44349"/>
                  <a:pt x="1519872" y="99056"/>
                </a:cubicBezTo>
                <a:lnTo>
                  <a:pt x="1519872" y="3845398"/>
                </a:lnTo>
                <a:lnTo>
                  <a:pt x="1539282" y="3881158"/>
                </a:lnTo>
                <a:cubicBezTo>
                  <a:pt x="1554385" y="3916865"/>
                  <a:pt x="1562736" y="3956122"/>
                  <a:pt x="1562736" y="3997329"/>
                </a:cubicBezTo>
                <a:cubicBezTo>
                  <a:pt x="1562736" y="4162159"/>
                  <a:pt x="1429114" y="4295781"/>
                  <a:pt x="1264283" y="4295781"/>
                </a:cubicBezTo>
                <a:lnTo>
                  <a:pt x="1239144" y="4291981"/>
                </a:lnTo>
                <a:lnTo>
                  <a:pt x="1228383" y="4328923"/>
                </a:lnTo>
                <a:cubicBezTo>
                  <a:pt x="1208865" y="4376579"/>
                  <a:pt x="1176849" y="4424055"/>
                  <a:pt x="1126854" y="4463774"/>
                </a:cubicBezTo>
                <a:cubicBezTo>
                  <a:pt x="1079513" y="4501386"/>
                  <a:pt x="1026243" y="4529897"/>
                  <a:pt x="968188" y="4549006"/>
                </a:cubicBezTo>
                <a:lnTo>
                  <a:pt x="878838" y="4562747"/>
                </a:lnTo>
                <a:lnTo>
                  <a:pt x="865770" y="4603501"/>
                </a:lnTo>
                <a:cubicBezTo>
                  <a:pt x="849247" y="4634467"/>
                  <a:pt x="819849" y="4665339"/>
                  <a:pt x="781368" y="4689524"/>
                </a:cubicBezTo>
                <a:cubicBezTo>
                  <a:pt x="742888" y="4665339"/>
                  <a:pt x="713489" y="4634467"/>
                  <a:pt x="696967" y="4603501"/>
                </a:cubicBezTo>
                <a:lnTo>
                  <a:pt x="686458" y="4570729"/>
                </a:lnTo>
                <a:lnTo>
                  <a:pt x="681430" y="4570351"/>
                </a:lnTo>
                <a:cubicBezTo>
                  <a:pt x="585530" y="4555467"/>
                  <a:pt x="500550" y="4518507"/>
                  <a:pt x="430652" y="4460983"/>
                </a:cubicBezTo>
                <a:cubicBezTo>
                  <a:pt x="381908" y="4420867"/>
                  <a:pt x="351200" y="4373592"/>
                  <a:pt x="332677" y="4326509"/>
                </a:cubicBezTo>
                <a:lnTo>
                  <a:pt x="323081" y="4292057"/>
                </a:lnTo>
                <a:lnTo>
                  <a:pt x="298452" y="4295780"/>
                </a:lnTo>
                <a:cubicBezTo>
                  <a:pt x="133622" y="4295780"/>
                  <a:pt x="0" y="4162159"/>
                  <a:pt x="0" y="3997329"/>
                </a:cubicBezTo>
                <a:cubicBezTo>
                  <a:pt x="0" y="3956122"/>
                  <a:pt x="8351" y="3916865"/>
                  <a:pt x="23454" y="3881159"/>
                </a:cubicBezTo>
                <a:lnTo>
                  <a:pt x="27622" y="3873480"/>
                </a:lnTo>
                <a:lnTo>
                  <a:pt x="27622" y="99056"/>
                </a:lnTo>
                <a:cubicBezTo>
                  <a:pt x="27622" y="44349"/>
                  <a:pt x="71971" y="0"/>
                  <a:pt x="126678" y="0"/>
                </a:cubicBezTo>
                <a:close/>
              </a:path>
            </a:pathLst>
          </a:custGeom>
          <a:gradFill>
            <a:gsLst>
              <a:gs pos="91000">
                <a:schemeClr val="accent1">
                  <a:alpha val="0"/>
                </a:schemeClr>
              </a:gs>
              <a:gs pos="0">
                <a:schemeClr val="accent1"/>
              </a:gs>
            </a:gsLst>
            <a:lin ang="5400000" scaled="0"/>
          </a:gradFill>
          <a:ln w="9525" cap="rnd">
            <a:gradFill flip="none" rotWithShape="1">
              <a:gsLst>
                <a:gs pos="63000">
                  <a:schemeClr val="accent1">
                    <a:alpha val="0"/>
                  </a:schemeClr>
                </a:gs>
                <a:gs pos="0">
                  <a:schemeClr val="accent1"/>
                </a:gs>
              </a:gsLst>
              <a:lin ang="5400000" scaled="0"/>
              <a:tileRect/>
            </a:gradFill>
            <a:round/>
          </a:ln>
          <a:effectLst>
            <a:innerShdw blurRad="114300" dist="114300" dir="13500000">
              <a:prstClr val="black">
                <a:alpha val="3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schemeClr val="accent1"/>
              </a:solidFill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21A2D2CE-6C5B-4472-8523-BFEF51A7EB73}"/>
              </a:ext>
            </a:extLst>
          </p:cNvPr>
          <p:cNvSpPr txBox="1"/>
          <p:nvPr/>
        </p:nvSpPr>
        <p:spPr>
          <a:xfrm>
            <a:off x="2940007" y="1593311"/>
            <a:ext cx="71583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工作开展情况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E6FED756-AB1D-4030-BCEF-955E4320E955}"/>
              </a:ext>
            </a:extLst>
          </p:cNvPr>
          <p:cNvSpPr txBox="1"/>
          <p:nvPr/>
        </p:nvSpPr>
        <p:spPr>
          <a:xfrm>
            <a:off x="2467670" y="1593311"/>
            <a:ext cx="39618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第一章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BCD2B165-CD96-4D29-B028-D36AFA7D7A5E}"/>
              </a:ext>
            </a:extLst>
          </p:cNvPr>
          <p:cNvSpPr txBox="1"/>
          <p:nvPr/>
        </p:nvSpPr>
        <p:spPr>
          <a:xfrm>
            <a:off x="5834554" y="1593311"/>
            <a:ext cx="71583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项目完成情况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3BD0548C-1686-4519-A477-F28E4F44A92B}"/>
              </a:ext>
            </a:extLst>
          </p:cNvPr>
          <p:cNvSpPr txBox="1"/>
          <p:nvPr/>
        </p:nvSpPr>
        <p:spPr>
          <a:xfrm>
            <a:off x="5362217" y="1593311"/>
            <a:ext cx="39618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第二章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24C1E5CE-634B-4D06-B84D-DB1B3033107A}"/>
              </a:ext>
            </a:extLst>
          </p:cNvPr>
          <p:cNvSpPr txBox="1"/>
          <p:nvPr/>
        </p:nvSpPr>
        <p:spPr>
          <a:xfrm>
            <a:off x="8729101" y="1593311"/>
            <a:ext cx="71583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未来发展计划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6109016C-7A66-48A6-9475-F3D3426E9682}"/>
              </a:ext>
            </a:extLst>
          </p:cNvPr>
          <p:cNvSpPr txBox="1"/>
          <p:nvPr/>
        </p:nvSpPr>
        <p:spPr>
          <a:xfrm>
            <a:off x="8256764" y="1593311"/>
            <a:ext cx="39618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第三章</a:t>
            </a:r>
          </a:p>
        </p:txBody>
      </p:sp>
      <p:sp>
        <p:nvSpPr>
          <p:cNvPr id="31" name="矩形 3">
            <a:extLst>
              <a:ext uri="{FF2B5EF4-FFF2-40B4-BE49-F238E27FC236}">
                <a16:creationId xmlns:a16="http://schemas.microsoft.com/office/drawing/2014/main" id="{2579D579-33BF-4975-B5AC-E7426EA4F83F}"/>
              </a:ext>
            </a:extLst>
          </p:cNvPr>
          <p:cNvSpPr/>
          <p:nvPr/>
        </p:nvSpPr>
        <p:spPr>
          <a:xfrm>
            <a:off x="419578" y="1237139"/>
            <a:ext cx="1278291" cy="156963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zh-CN" altLang="en-US" sz="4800" b="1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目 录</a:t>
            </a:r>
          </a:p>
        </p:txBody>
      </p:sp>
      <p:pic>
        <p:nvPicPr>
          <p:cNvPr id="33" name="图片 32">
            <a:extLst>
              <a:ext uri="{FF2B5EF4-FFF2-40B4-BE49-F238E27FC236}">
                <a16:creationId xmlns:a16="http://schemas.microsoft.com/office/drawing/2014/main" id="{E275DF6B-A05B-4C72-BF89-4966A9B6D16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"/>
          </a:blip>
          <a:srcRect t="36182" r="25113" b="25114"/>
          <a:stretch/>
        </p:blipFill>
        <p:spPr>
          <a:xfrm>
            <a:off x="0" y="3313554"/>
            <a:ext cx="12192000" cy="3544446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56" name="图片 55">
            <a:extLst>
              <a:ext uri="{FF2B5EF4-FFF2-40B4-BE49-F238E27FC236}">
                <a16:creationId xmlns:a16="http://schemas.microsoft.com/office/drawing/2014/main" id="{5B916723-98F2-48F3-AFDF-A652F510C36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22232" r="17683" b="16360"/>
          <a:stretch>
            <a:fillRect/>
          </a:stretch>
        </p:blipFill>
        <p:spPr>
          <a:xfrm>
            <a:off x="0" y="1741962"/>
            <a:ext cx="12192000" cy="5116038"/>
          </a:xfrm>
          <a:custGeom>
            <a:avLst/>
            <a:gdLst>
              <a:gd name="connsiteX0" fmla="*/ 12192000 w 12192000"/>
              <a:gd name="connsiteY0" fmla="*/ 0 h 5116038"/>
              <a:gd name="connsiteX1" fmla="*/ 12192000 w 12192000"/>
              <a:gd name="connsiteY1" fmla="*/ 5116038 h 5116038"/>
              <a:gd name="connsiteX2" fmla="*/ 0 w 12192000"/>
              <a:gd name="connsiteY2" fmla="*/ 5116038 h 5116038"/>
              <a:gd name="connsiteX3" fmla="*/ 0 w 12192000"/>
              <a:gd name="connsiteY3" fmla="*/ 3885404 h 511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116038">
                <a:moveTo>
                  <a:pt x="12192000" y="0"/>
                </a:moveTo>
                <a:lnTo>
                  <a:pt x="12192000" y="5116038"/>
                </a:lnTo>
                <a:lnTo>
                  <a:pt x="0" y="5116038"/>
                </a:lnTo>
                <a:lnTo>
                  <a:pt x="0" y="388540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5772931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888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6587D85-ED43-4B1D-B3EA-1AC4201EBE22}"/>
              </a:ext>
            </a:extLst>
          </p:cNvPr>
          <p:cNvGrpSpPr/>
          <p:nvPr/>
        </p:nvGrpSpPr>
        <p:grpSpPr>
          <a:xfrm>
            <a:off x="660400" y="1130300"/>
            <a:ext cx="2080906" cy="664460"/>
            <a:chOff x="771015" y="1130300"/>
            <a:chExt cx="2080906" cy="664460"/>
          </a:xfrm>
        </p:grpSpPr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1EDC1D8-926A-4658-B0E1-20ABB302B9D7}"/>
                </a:ext>
              </a:extLst>
            </p:cNvPr>
            <p:cNvSpPr/>
            <p:nvPr/>
          </p:nvSpPr>
          <p:spPr>
            <a:xfrm>
              <a:off x="771015" y="1130300"/>
              <a:ext cx="2080906" cy="664460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915203F-8A28-44A3-96C8-AFFA71F9ECDD}"/>
                </a:ext>
              </a:extLst>
            </p:cNvPr>
            <p:cNvSpPr/>
            <p:nvPr/>
          </p:nvSpPr>
          <p:spPr>
            <a:xfrm>
              <a:off x="853253" y="1201277"/>
              <a:ext cx="1916430" cy="522507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A370B2F8-CE69-4518-8C4A-1AE3F54D41E8}"/>
                </a:ext>
              </a:extLst>
            </p:cNvPr>
            <p:cNvSpPr txBox="1"/>
            <p:nvPr/>
          </p:nvSpPr>
          <p:spPr>
            <a:xfrm>
              <a:off x="1005604" y="1231697"/>
              <a:ext cx="16117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第一部分</a:t>
              </a:r>
            </a:p>
          </p:txBody>
        </p:sp>
      </p:grpSp>
      <p:sp>
        <p:nvSpPr>
          <p:cNvPr id="39" name="矩形 3">
            <a:extLst>
              <a:ext uri="{FF2B5EF4-FFF2-40B4-BE49-F238E27FC236}">
                <a16:creationId xmlns:a16="http://schemas.microsoft.com/office/drawing/2014/main" id="{903E871A-1851-450E-80AA-1923BF4E5E4F}"/>
              </a:ext>
            </a:extLst>
          </p:cNvPr>
          <p:cNvSpPr/>
          <p:nvPr/>
        </p:nvSpPr>
        <p:spPr>
          <a:xfrm>
            <a:off x="660400" y="2105591"/>
            <a:ext cx="5435600" cy="1015663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0" tIns="0" rIns="0" bIns="0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66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工作开展情况</a:t>
            </a:r>
          </a:p>
        </p:txBody>
      </p:sp>
    </p:spTree>
    <p:extLst>
      <p:ext uri="{BB962C8B-B14F-4D97-AF65-F5344CB8AC3E}">
        <p14:creationId xmlns:p14="http://schemas.microsoft.com/office/powerpoint/2010/main" val="2581795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矩形 49">
            <a:extLst>
              <a:ext uri="{FF2B5EF4-FFF2-40B4-BE49-F238E27FC236}">
                <a16:creationId xmlns:a16="http://schemas.microsoft.com/office/drawing/2014/main" id="{0E8A18C1-04CE-4B84-A478-0F4B948B6D5B}"/>
              </a:ext>
            </a:extLst>
          </p:cNvPr>
          <p:cNvSpPr/>
          <p:nvPr/>
        </p:nvSpPr>
        <p:spPr>
          <a:xfrm>
            <a:off x="1021080" y="1841664"/>
            <a:ext cx="2931336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id="{DDD9DD9D-CB15-4F5A-8642-DF70A7A8CCB4}"/>
              </a:ext>
            </a:extLst>
          </p:cNvPr>
          <p:cNvSpPr/>
          <p:nvPr/>
        </p:nvSpPr>
        <p:spPr>
          <a:xfrm>
            <a:off x="1124198" y="1963584"/>
            <a:ext cx="2931336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94152682-14D2-4415-B05F-04E9807E4D54}"/>
              </a:ext>
            </a:extLst>
          </p:cNvPr>
          <p:cNvSpPr txBox="1"/>
          <p:nvPr/>
        </p:nvSpPr>
        <p:spPr>
          <a:xfrm>
            <a:off x="1466360" y="3535211"/>
            <a:ext cx="21139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运营情况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5B97D897-163C-43AC-8A06-4880CC377DAA}"/>
              </a:ext>
            </a:extLst>
          </p:cNvPr>
          <p:cNvSpPr txBox="1"/>
          <p:nvPr/>
        </p:nvSpPr>
        <p:spPr>
          <a:xfrm>
            <a:off x="1316399" y="4045890"/>
            <a:ext cx="2413892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58" name="Freeform 21245">
            <a:extLst>
              <a:ext uri="{FF2B5EF4-FFF2-40B4-BE49-F238E27FC236}">
                <a16:creationId xmlns:a16="http://schemas.microsoft.com/office/drawing/2014/main" id="{0038D75F-6A17-4956-8401-A7EC2621631B}"/>
              </a:ext>
            </a:extLst>
          </p:cNvPr>
          <p:cNvSpPr>
            <a:spLocks noEditPoints="1"/>
          </p:cNvSpPr>
          <p:nvPr/>
        </p:nvSpPr>
        <p:spPr bwMode="auto">
          <a:xfrm>
            <a:off x="2029895" y="2331254"/>
            <a:ext cx="925580" cy="1040489"/>
          </a:xfrm>
          <a:custGeom>
            <a:avLst/>
            <a:gdLst>
              <a:gd name="T0" fmla="*/ 137 w 158"/>
              <a:gd name="T1" fmla="*/ 44 h 175"/>
              <a:gd name="T2" fmla="*/ 143 w 158"/>
              <a:gd name="T3" fmla="*/ 66 h 175"/>
              <a:gd name="T4" fmla="*/ 126 w 158"/>
              <a:gd name="T5" fmla="*/ 74 h 175"/>
              <a:gd name="T6" fmla="*/ 109 w 158"/>
              <a:gd name="T7" fmla="*/ 76 h 175"/>
              <a:gd name="T8" fmla="*/ 117 w 158"/>
              <a:gd name="T9" fmla="*/ 62 h 175"/>
              <a:gd name="T10" fmla="*/ 96 w 158"/>
              <a:gd name="T11" fmla="*/ 62 h 175"/>
              <a:gd name="T12" fmla="*/ 69 w 158"/>
              <a:gd name="T13" fmla="*/ 83 h 175"/>
              <a:gd name="T14" fmla="*/ 64 w 158"/>
              <a:gd name="T15" fmla="*/ 103 h 175"/>
              <a:gd name="T16" fmla="*/ 85 w 158"/>
              <a:gd name="T17" fmla="*/ 126 h 175"/>
              <a:gd name="T18" fmla="*/ 105 w 158"/>
              <a:gd name="T19" fmla="*/ 128 h 175"/>
              <a:gd name="T20" fmla="*/ 121 w 158"/>
              <a:gd name="T21" fmla="*/ 127 h 175"/>
              <a:gd name="T22" fmla="*/ 132 w 158"/>
              <a:gd name="T23" fmla="*/ 134 h 175"/>
              <a:gd name="T24" fmla="*/ 86 w 158"/>
              <a:gd name="T25" fmla="*/ 173 h 175"/>
              <a:gd name="T26" fmla="*/ 24 w 158"/>
              <a:gd name="T27" fmla="*/ 143 h 175"/>
              <a:gd name="T28" fmla="*/ 4 w 158"/>
              <a:gd name="T29" fmla="*/ 94 h 175"/>
              <a:gd name="T30" fmla="*/ 25 w 158"/>
              <a:gd name="T31" fmla="*/ 28 h 175"/>
              <a:gd name="T32" fmla="*/ 104 w 158"/>
              <a:gd name="T33" fmla="*/ 4 h 175"/>
              <a:gd name="T34" fmla="*/ 5 w 158"/>
              <a:gd name="T35" fmla="*/ 56 h 175"/>
              <a:gd name="T36" fmla="*/ 87 w 158"/>
              <a:gd name="T37" fmla="*/ 171 h 175"/>
              <a:gd name="T38" fmla="*/ 130 w 158"/>
              <a:gd name="T39" fmla="*/ 126 h 175"/>
              <a:gd name="T40" fmla="*/ 64 w 158"/>
              <a:gd name="T41" fmla="*/ 86 h 175"/>
              <a:gd name="T42" fmla="*/ 63 w 158"/>
              <a:gd name="T43" fmla="*/ 87 h 175"/>
              <a:gd name="T44" fmla="*/ 102 w 158"/>
              <a:gd name="T45" fmla="*/ 70 h 175"/>
              <a:gd name="T46" fmla="*/ 109 w 158"/>
              <a:gd name="T47" fmla="*/ 66 h 175"/>
              <a:gd name="T48" fmla="*/ 113 w 158"/>
              <a:gd name="T49" fmla="*/ 7 h 175"/>
              <a:gd name="T50" fmla="*/ 49 w 158"/>
              <a:gd name="T51" fmla="*/ 14 h 175"/>
              <a:gd name="T52" fmla="*/ 29 w 158"/>
              <a:gd name="T53" fmla="*/ 32 h 175"/>
              <a:gd name="T54" fmla="*/ 26 w 158"/>
              <a:gd name="T55" fmla="*/ 29 h 175"/>
              <a:gd name="T56" fmla="*/ 11 w 158"/>
              <a:gd name="T57" fmla="*/ 103 h 175"/>
              <a:gd name="T58" fmla="*/ 26 w 158"/>
              <a:gd name="T59" fmla="*/ 140 h 175"/>
              <a:gd name="T60" fmla="*/ 73 w 158"/>
              <a:gd name="T61" fmla="*/ 163 h 175"/>
              <a:gd name="T62" fmla="*/ 128 w 158"/>
              <a:gd name="T63" fmla="*/ 151 h 175"/>
              <a:gd name="T64" fmla="*/ 132 w 158"/>
              <a:gd name="T65" fmla="*/ 37 h 175"/>
              <a:gd name="T66" fmla="*/ 125 w 158"/>
              <a:gd name="T67" fmla="*/ 53 h 175"/>
              <a:gd name="T68" fmla="*/ 61 w 158"/>
              <a:gd name="T69" fmla="*/ 134 h 175"/>
              <a:gd name="T70" fmla="*/ 112 w 158"/>
              <a:gd name="T71" fmla="*/ 140 h 175"/>
              <a:gd name="T72" fmla="*/ 90 w 158"/>
              <a:gd name="T73" fmla="*/ 149 h 175"/>
              <a:gd name="T74" fmla="*/ 107 w 158"/>
              <a:gd name="T75" fmla="*/ 141 h 175"/>
              <a:gd name="T76" fmla="*/ 82 w 158"/>
              <a:gd name="T77" fmla="*/ 152 h 175"/>
              <a:gd name="T78" fmla="*/ 89 w 158"/>
              <a:gd name="T79" fmla="*/ 27 h 175"/>
              <a:gd name="T80" fmla="*/ 23 w 158"/>
              <a:gd name="T81" fmla="*/ 125 h 175"/>
              <a:gd name="T82" fmla="*/ 29 w 158"/>
              <a:gd name="T83" fmla="*/ 42 h 175"/>
              <a:gd name="T84" fmla="*/ 35 w 158"/>
              <a:gd name="T85" fmla="*/ 42 h 175"/>
              <a:gd name="T86" fmla="*/ 53 w 158"/>
              <a:gd name="T87" fmla="*/ 29 h 175"/>
              <a:gd name="T88" fmla="*/ 36 w 158"/>
              <a:gd name="T89" fmla="*/ 48 h 175"/>
              <a:gd name="T90" fmla="*/ 75 w 158"/>
              <a:gd name="T91" fmla="*/ 21 h 175"/>
              <a:gd name="T92" fmla="*/ 128 w 158"/>
              <a:gd name="T93" fmla="*/ 144 h 175"/>
              <a:gd name="T94" fmla="*/ 86 w 158"/>
              <a:gd name="T95" fmla="*/ 153 h 175"/>
              <a:gd name="T96" fmla="*/ 60 w 158"/>
              <a:gd name="T97" fmla="*/ 130 h 175"/>
              <a:gd name="T98" fmla="*/ 56 w 158"/>
              <a:gd name="T99" fmla="*/ 63 h 175"/>
              <a:gd name="T100" fmla="*/ 48 w 158"/>
              <a:gd name="T101" fmla="*/ 79 h 175"/>
              <a:gd name="T102" fmla="*/ 41 w 158"/>
              <a:gd name="T103" fmla="*/ 75 h 175"/>
              <a:gd name="T104" fmla="*/ 48 w 158"/>
              <a:gd name="T105" fmla="*/ 72 h 175"/>
              <a:gd name="T106" fmla="*/ 100 w 158"/>
              <a:gd name="T107" fmla="*/ 50 h 175"/>
              <a:gd name="T108" fmla="*/ 101 w 158"/>
              <a:gd name="T109" fmla="*/ 129 h 175"/>
              <a:gd name="T110" fmla="*/ 59 w 158"/>
              <a:gd name="T111" fmla="*/ 102 h 175"/>
              <a:gd name="T112" fmla="*/ 97 w 158"/>
              <a:gd name="T113" fmla="*/ 59 h 175"/>
              <a:gd name="T114" fmla="*/ 90 w 158"/>
              <a:gd name="T115" fmla="*/ 48 h 175"/>
              <a:gd name="T116" fmla="*/ 120 w 158"/>
              <a:gd name="T117" fmla="*/ 65 h 175"/>
              <a:gd name="T118" fmla="*/ 46 w 158"/>
              <a:gd name="T119" fmla="*/ 64 h 175"/>
              <a:gd name="T120" fmla="*/ 127 w 158"/>
              <a:gd name="T121" fmla="*/ 53 h 175"/>
              <a:gd name="T122" fmla="*/ 135 w 158"/>
              <a:gd name="T123" fmla="*/ 45 h 175"/>
              <a:gd name="T124" fmla="*/ 144 w 158"/>
              <a:gd name="T125" fmla="*/ 3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8" h="175">
                <a:moveTo>
                  <a:pt x="156" y="34"/>
                </a:moveTo>
                <a:cubicBezTo>
                  <a:pt x="155" y="33"/>
                  <a:pt x="155" y="34"/>
                  <a:pt x="154" y="33"/>
                </a:cubicBezTo>
                <a:cubicBezTo>
                  <a:pt x="154" y="32"/>
                  <a:pt x="155" y="32"/>
                  <a:pt x="154" y="31"/>
                </a:cubicBezTo>
                <a:cubicBezTo>
                  <a:pt x="153" y="31"/>
                  <a:pt x="153" y="30"/>
                  <a:pt x="152" y="31"/>
                </a:cubicBezTo>
                <a:cubicBezTo>
                  <a:pt x="152" y="31"/>
                  <a:pt x="152" y="31"/>
                  <a:pt x="152" y="3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8"/>
                  <a:pt x="149" y="28"/>
                  <a:pt x="148" y="27"/>
                </a:cubicBezTo>
                <a:cubicBezTo>
                  <a:pt x="148" y="27"/>
                  <a:pt x="148" y="27"/>
                  <a:pt x="147" y="27"/>
                </a:cubicBezTo>
                <a:cubicBezTo>
                  <a:pt x="148" y="27"/>
                  <a:pt x="148" y="28"/>
                  <a:pt x="148" y="28"/>
                </a:cubicBezTo>
                <a:cubicBezTo>
                  <a:pt x="148" y="28"/>
                  <a:pt x="149" y="28"/>
                  <a:pt x="149" y="28"/>
                </a:cubicBezTo>
                <a:cubicBezTo>
                  <a:pt x="149" y="29"/>
                  <a:pt x="150" y="29"/>
                  <a:pt x="150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1" y="30"/>
                  <a:pt x="151" y="31"/>
                  <a:pt x="152" y="31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3" y="32"/>
                  <a:pt x="153" y="32"/>
                  <a:pt x="153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4" y="34"/>
                  <a:pt x="154" y="34"/>
                </a:cubicBezTo>
                <a:cubicBezTo>
                  <a:pt x="154" y="34"/>
                  <a:pt x="155" y="34"/>
                  <a:pt x="155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55" y="35"/>
                  <a:pt x="155" y="35"/>
                  <a:pt x="154" y="35"/>
                </a:cubicBezTo>
                <a:cubicBezTo>
                  <a:pt x="154" y="35"/>
                  <a:pt x="153" y="34"/>
                  <a:pt x="153" y="34"/>
                </a:cubicBezTo>
                <a:cubicBezTo>
                  <a:pt x="153" y="34"/>
                  <a:pt x="153" y="35"/>
                  <a:pt x="153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3" y="35"/>
                  <a:pt x="153" y="35"/>
                  <a:pt x="152" y="35"/>
                </a:cubicBezTo>
                <a:cubicBezTo>
                  <a:pt x="152" y="35"/>
                  <a:pt x="153" y="36"/>
                  <a:pt x="153" y="36"/>
                </a:cubicBezTo>
                <a:cubicBezTo>
                  <a:pt x="154" y="37"/>
                  <a:pt x="154" y="37"/>
                  <a:pt x="155" y="38"/>
                </a:cubicBezTo>
                <a:cubicBezTo>
                  <a:pt x="155" y="38"/>
                  <a:pt x="156" y="38"/>
                  <a:pt x="156" y="39"/>
                </a:cubicBezTo>
                <a:cubicBezTo>
                  <a:pt x="156" y="39"/>
                  <a:pt x="156" y="39"/>
                  <a:pt x="156" y="39"/>
                </a:cubicBezTo>
                <a:cubicBezTo>
                  <a:pt x="157" y="40"/>
                  <a:pt x="157" y="40"/>
                  <a:pt x="157" y="39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8" y="41"/>
                  <a:pt x="158" y="41"/>
                </a:cubicBezTo>
                <a:cubicBezTo>
                  <a:pt x="158" y="41"/>
                  <a:pt x="157" y="41"/>
                  <a:pt x="157" y="41"/>
                </a:cubicBezTo>
                <a:cubicBezTo>
                  <a:pt x="157" y="41"/>
                  <a:pt x="157" y="41"/>
                  <a:pt x="156" y="41"/>
                </a:cubicBezTo>
                <a:cubicBezTo>
                  <a:pt x="156" y="40"/>
                  <a:pt x="156" y="40"/>
                  <a:pt x="155" y="39"/>
                </a:cubicBezTo>
                <a:cubicBezTo>
                  <a:pt x="155" y="38"/>
                  <a:pt x="155" y="38"/>
                  <a:pt x="155" y="39"/>
                </a:cubicBezTo>
                <a:cubicBezTo>
                  <a:pt x="155" y="39"/>
                  <a:pt x="155" y="40"/>
                  <a:pt x="156" y="40"/>
                </a:cubicBezTo>
                <a:cubicBezTo>
                  <a:pt x="156" y="40"/>
                  <a:pt x="155" y="40"/>
                  <a:pt x="156" y="41"/>
                </a:cubicBezTo>
                <a:cubicBezTo>
                  <a:pt x="156" y="41"/>
                  <a:pt x="157" y="42"/>
                  <a:pt x="157" y="42"/>
                </a:cubicBezTo>
                <a:cubicBezTo>
                  <a:pt x="156" y="42"/>
                  <a:pt x="156" y="42"/>
                  <a:pt x="156" y="41"/>
                </a:cubicBezTo>
                <a:cubicBezTo>
                  <a:pt x="155" y="41"/>
                  <a:pt x="156" y="41"/>
                  <a:pt x="156" y="41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2"/>
                  <a:pt x="154" y="42"/>
                  <a:pt x="153" y="40"/>
                </a:cubicBezTo>
                <a:cubicBezTo>
                  <a:pt x="153" y="40"/>
                  <a:pt x="154" y="41"/>
                  <a:pt x="154" y="40"/>
                </a:cubicBezTo>
                <a:cubicBezTo>
                  <a:pt x="154" y="40"/>
                  <a:pt x="154" y="41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4" y="40"/>
                  <a:pt x="154" y="39"/>
                  <a:pt x="153" y="38"/>
                </a:cubicBezTo>
                <a:cubicBezTo>
                  <a:pt x="153" y="38"/>
                  <a:pt x="153" y="38"/>
                  <a:pt x="152" y="37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0" y="36"/>
                  <a:pt x="151" y="36"/>
                  <a:pt x="150" y="35"/>
                </a:cubicBezTo>
                <a:cubicBezTo>
                  <a:pt x="150" y="35"/>
                  <a:pt x="150" y="35"/>
                  <a:pt x="150" y="36"/>
                </a:cubicBezTo>
                <a:cubicBezTo>
                  <a:pt x="150" y="36"/>
                  <a:pt x="150" y="36"/>
                  <a:pt x="151" y="37"/>
                </a:cubicBezTo>
                <a:cubicBezTo>
                  <a:pt x="150" y="36"/>
                  <a:pt x="151" y="37"/>
                  <a:pt x="151" y="37"/>
                </a:cubicBezTo>
                <a:cubicBezTo>
                  <a:pt x="150" y="37"/>
                  <a:pt x="150" y="37"/>
                  <a:pt x="151" y="38"/>
                </a:cubicBezTo>
                <a:cubicBezTo>
                  <a:pt x="151" y="38"/>
                  <a:pt x="151" y="38"/>
                  <a:pt x="152" y="38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52" y="40"/>
                  <a:pt x="153" y="40"/>
                  <a:pt x="153" y="40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2" y="40"/>
                  <a:pt x="152" y="39"/>
                  <a:pt x="152" y="40"/>
                </a:cubicBezTo>
                <a:cubicBezTo>
                  <a:pt x="152" y="40"/>
                  <a:pt x="152" y="40"/>
                  <a:pt x="153" y="41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3" y="42"/>
                  <a:pt x="153" y="41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3"/>
                </a:cubicBezTo>
                <a:cubicBezTo>
                  <a:pt x="154" y="43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5" y="43"/>
                  <a:pt x="155" y="43"/>
                </a:cubicBezTo>
                <a:cubicBezTo>
                  <a:pt x="155" y="43"/>
                  <a:pt x="155" y="44"/>
                  <a:pt x="155" y="44"/>
                </a:cubicBezTo>
                <a:cubicBezTo>
                  <a:pt x="155" y="44"/>
                  <a:pt x="156" y="44"/>
                  <a:pt x="156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6" y="45"/>
                  <a:pt x="156" y="45"/>
                  <a:pt x="157" y="45"/>
                </a:cubicBezTo>
                <a:cubicBezTo>
                  <a:pt x="157" y="46"/>
                  <a:pt x="156" y="45"/>
                  <a:pt x="156" y="46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5" y="45"/>
                </a:cubicBezTo>
                <a:cubicBezTo>
                  <a:pt x="155" y="45"/>
                  <a:pt x="155" y="44"/>
                  <a:pt x="155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4"/>
                  <a:pt x="154" y="43"/>
                  <a:pt x="154" y="43"/>
                </a:cubicBezTo>
                <a:cubicBezTo>
                  <a:pt x="154" y="43"/>
                  <a:pt x="154" y="44"/>
                  <a:pt x="154" y="44"/>
                </a:cubicBezTo>
                <a:cubicBezTo>
                  <a:pt x="155" y="45"/>
                  <a:pt x="154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5"/>
                  <a:pt x="155" y="44"/>
                  <a:pt x="155" y="45"/>
                </a:cubicBezTo>
                <a:cubicBezTo>
                  <a:pt x="156" y="45"/>
                  <a:pt x="156" y="46"/>
                  <a:pt x="156" y="46"/>
                </a:cubicBezTo>
                <a:cubicBezTo>
                  <a:pt x="156" y="47"/>
                  <a:pt x="156" y="46"/>
                  <a:pt x="155" y="46"/>
                </a:cubicBezTo>
                <a:cubicBezTo>
                  <a:pt x="155" y="46"/>
                  <a:pt x="155" y="46"/>
                  <a:pt x="155" y="45"/>
                </a:cubicBezTo>
                <a:cubicBezTo>
                  <a:pt x="155" y="46"/>
                  <a:pt x="155" y="45"/>
                  <a:pt x="154" y="45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3" y="43"/>
                  <a:pt x="153" y="45"/>
                  <a:pt x="153" y="44"/>
                </a:cubicBezTo>
                <a:cubicBezTo>
                  <a:pt x="153" y="44"/>
                  <a:pt x="153" y="44"/>
                  <a:pt x="152" y="43"/>
                </a:cubicBezTo>
                <a:cubicBezTo>
                  <a:pt x="152" y="43"/>
                  <a:pt x="152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2"/>
                </a:cubicBezTo>
                <a:cubicBezTo>
                  <a:pt x="151" y="41"/>
                  <a:pt x="151" y="41"/>
                  <a:pt x="151" y="42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1" y="42"/>
                  <a:pt x="152" y="43"/>
                  <a:pt x="152" y="43"/>
                </a:cubicBezTo>
                <a:cubicBezTo>
                  <a:pt x="151" y="43"/>
                  <a:pt x="152" y="44"/>
                  <a:pt x="151" y="43"/>
                </a:cubicBezTo>
                <a:cubicBezTo>
                  <a:pt x="152" y="44"/>
                  <a:pt x="151" y="44"/>
                  <a:pt x="151" y="43"/>
                </a:cubicBezTo>
                <a:cubicBezTo>
                  <a:pt x="151" y="43"/>
                  <a:pt x="151" y="43"/>
                  <a:pt x="150" y="43"/>
                </a:cubicBezTo>
                <a:cubicBezTo>
                  <a:pt x="150" y="43"/>
                  <a:pt x="151" y="43"/>
                  <a:pt x="151" y="43"/>
                </a:cubicBezTo>
                <a:cubicBezTo>
                  <a:pt x="150" y="42"/>
                  <a:pt x="150" y="41"/>
                  <a:pt x="149" y="41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50" y="41"/>
                  <a:pt x="148" y="39"/>
                  <a:pt x="148" y="39"/>
                </a:cubicBezTo>
                <a:cubicBezTo>
                  <a:pt x="148" y="39"/>
                  <a:pt x="148" y="39"/>
                  <a:pt x="148" y="40"/>
                </a:cubicBezTo>
                <a:cubicBezTo>
                  <a:pt x="148" y="40"/>
                  <a:pt x="148" y="39"/>
                  <a:pt x="147" y="39"/>
                </a:cubicBezTo>
                <a:cubicBezTo>
                  <a:pt x="147" y="39"/>
                  <a:pt x="148" y="39"/>
                  <a:pt x="148" y="40"/>
                </a:cubicBezTo>
                <a:cubicBezTo>
                  <a:pt x="149" y="41"/>
                  <a:pt x="146" y="39"/>
                  <a:pt x="147" y="40"/>
                </a:cubicBezTo>
                <a:cubicBezTo>
                  <a:pt x="147" y="40"/>
                  <a:pt x="147" y="40"/>
                  <a:pt x="147" y="41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8" y="42"/>
                  <a:pt x="147" y="41"/>
                  <a:pt x="146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7" y="42"/>
                  <a:pt x="147" y="42"/>
                  <a:pt x="147" y="42"/>
                </a:cubicBezTo>
                <a:cubicBezTo>
                  <a:pt x="148" y="42"/>
                  <a:pt x="148" y="42"/>
                  <a:pt x="148" y="43"/>
                </a:cubicBezTo>
                <a:cubicBezTo>
                  <a:pt x="148" y="42"/>
                  <a:pt x="149" y="43"/>
                  <a:pt x="148" y="42"/>
                </a:cubicBezTo>
                <a:cubicBezTo>
                  <a:pt x="148" y="42"/>
                  <a:pt x="149" y="42"/>
                  <a:pt x="149" y="42"/>
                </a:cubicBezTo>
                <a:cubicBezTo>
                  <a:pt x="150" y="44"/>
                  <a:pt x="150" y="44"/>
                  <a:pt x="149" y="43"/>
                </a:cubicBezTo>
                <a:cubicBezTo>
                  <a:pt x="149" y="43"/>
                  <a:pt x="149" y="44"/>
                  <a:pt x="149" y="44"/>
                </a:cubicBezTo>
                <a:cubicBezTo>
                  <a:pt x="149" y="44"/>
                  <a:pt x="149" y="44"/>
                  <a:pt x="149" y="45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5"/>
                  <a:pt x="148" y="44"/>
                  <a:pt x="147" y="43"/>
                </a:cubicBezTo>
                <a:cubicBezTo>
                  <a:pt x="147" y="43"/>
                  <a:pt x="147" y="43"/>
                  <a:pt x="146" y="43"/>
                </a:cubicBezTo>
                <a:cubicBezTo>
                  <a:pt x="146" y="43"/>
                  <a:pt x="146" y="43"/>
                  <a:pt x="145" y="42"/>
                </a:cubicBezTo>
                <a:cubicBezTo>
                  <a:pt x="146" y="42"/>
                  <a:pt x="145" y="42"/>
                  <a:pt x="145" y="42"/>
                </a:cubicBezTo>
                <a:cubicBezTo>
                  <a:pt x="145" y="41"/>
                  <a:pt x="145" y="41"/>
                  <a:pt x="144" y="41"/>
                </a:cubicBezTo>
                <a:cubicBezTo>
                  <a:pt x="144" y="41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3" y="40"/>
                  <a:pt x="144" y="40"/>
                  <a:pt x="144" y="40"/>
                </a:cubicBezTo>
                <a:cubicBezTo>
                  <a:pt x="143" y="40"/>
                  <a:pt x="143" y="40"/>
                  <a:pt x="143" y="39"/>
                </a:cubicBezTo>
                <a:cubicBezTo>
                  <a:pt x="143" y="39"/>
                  <a:pt x="142" y="38"/>
                  <a:pt x="142" y="38"/>
                </a:cubicBezTo>
                <a:cubicBezTo>
                  <a:pt x="142" y="38"/>
                  <a:pt x="141" y="37"/>
                  <a:pt x="141" y="38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7"/>
                  <a:pt x="140" y="37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4"/>
                  <a:pt x="137" y="34"/>
                  <a:pt x="137" y="34"/>
                </a:cubicBezTo>
                <a:cubicBezTo>
                  <a:pt x="137" y="34"/>
                  <a:pt x="136" y="33"/>
                  <a:pt x="136" y="34"/>
                </a:cubicBezTo>
                <a:cubicBezTo>
                  <a:pt x="136" y="34"/>
                  <a:pt x="137" y="35"/>
                  <a:pt x="137" y="35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4"/>
                  <a:pt x="136" y="35"/>
                  <a:pt x="136" y="35"/>
                </a:cubicBezTo>
                <a:cubicBezTo>
                  <a:pt x="137" y="35"/>
                  <a:pt x="138" y="36"/>
                  <a:pt x="138" y="36"/>
                </a:cubicBezTo>
                <a:cubicBezTo>
                  <a:pt x="138" y="36"/>
                  <a:pt x="138" y="36"/>
                  <a:pt x="138" y="36"/>
                </a:cubicBezTo>
                <a:cubicBezTo>
                  <a:pt x="138" y="36"/>
                  <a:pt x="138" y="35"/>
                  <a:pt x="139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7"/>
                  <a:pt x="139" y="36"/>
                  <a:pt x="140" y="36"/>
                </a:cubicBezTo>
                <a:cubicBezTo>
                  <a:pt x="140" y="37"/>
                  <a:pt x="140" y="37"/>
                  <a:pt x="140" y="38"/>
                </a:cubicBezTo>
                <a:cubicBezTo>
                  <a:pt x="140" y="38"/>
                  <a:pt x="141" y="38"/>
                  <a:pt x="141" y="39"/>
                </a:cubicBezTo>
                <a:cubicBezTo>
                  <a:pt x="142" y="40"/>
                  <a:pt x="143" y="40"/>
                  <a:pt x="143" y="41"/>
                </a:cubicBezTo>
                <a:cubicBezTo>
                  <a:pt x="144" y="41"/>
                  <a:pt x="145" y="43"/>
                  <a:pt x="145" y="43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5" y="43"/>
                  <a:pt x="146" y="44"/>
                  <a:pt x="146" y="44"/>
                </a:cubicBezTo>
                <a:cubicBezTo>
                  <a:pt x="146" y="44"/>
                  <a:pt x="146" y="45"/>
                  <a:pt x="147" y="45"/>
                </a:cubicBez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7"/>
                </a:cubicBezTo>
                <a:cubicBezTo>
                  <a:pt x="148" y="47"/>
                  <a:pt x="147" y="46"/>
                  <a:pt x="147" y="46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44" y="43"/>
                  <a:pt x="144" y="43"/>
                  <a:pt x="143" y="42"/>
                </a:cubicBezTo>
                <a:cubicBezTo>
                  <a:pt x="143" y="42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42"/>
                  <a:pt x="143" y="43"/>
                  <a:pt x="143" y="43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4" y="45"/>
                  <a:pt x="144" y="45"/>
                  <a:pt x="143" y="45"/>
                </a:cubicBezTo>
                <a:cubicBezTo>
                  <a:pt x="142" y="43"/>
                  <a:pt x="142" y="43"/>
                  <a:pt x="141" y="42"/>
                </a:cubicBezTo>
                <a:cubicBezTo>
                  <a:pt x="141" y="42"/>
                  <a:pt x="141" y="42"/>
                  <a:pt x="141" y="42"/>
                </a:cubicBezTo>
                <a:cubicBezTo>
                  <a:pt x="141" y="42"/>
                  <a:pt x="141" y="42"/>
                  <a:pt x="141" y="41"/>
                </a:cubicBezTo>
                <a:cubicBezTo>
                  <a:pt x="141" y="41"/>
                  <a:pt x="141" y="41"/>
                  <a:pt x="141" y="41"/>
                </a:cubicBezTo>
                <a:cubicBezTo>
                  <a:pt x="141" y="40"/>
                  <a:pt x="140" y="40"/>
                  <a:pt x="140" y="39"/>
                </a:cubicBezTo>
                <a:cubicBezTo>
                  <a:pt x="139" y="39"/>
                  <a:pt x="138" y="38"/>
                  <a:pt x="138" y="38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7" y="37"/>
                  <a:pt x="137" y="37"/>
                  <a:pt x="138" y="38"/>
                </a:cubicBezTo>
                <a:cubicBezTo>
                  <a:pt x="138" y="38"/>
                  <a:pt x="138" y="38"/>
                  <a:pt x="138" y="38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1" y="41"/>
                  <a:pt x="140" y="41"/>
                  <a:pt x="141" y="42"/>
                </a:cubicBezTo>
                <a:cubicBezTo>
                  <a:pt x="140" y="42"/>
                  <a:pt x="140" y="41"/>
                  <a:pt x="140" y="41"/>
                </a:cubicBezTo>
                <a:cubicBezTo>
                  <a:pt x="140" y="42"/>
                  <a:pt x="140" y="42"/>
                  <a:pt x="139" y="41"/>
                </a:cubicBezTo>
                <a:cubicBezTo>
                  <a:pt x="139" y="41"/>
                  <a:pt x="139" y="41"/>
                  <a:pt x="139" y="42"/>
                </a:cubicBezTo>
                <a:cubicBezTo>
                  <a:pt x="139" y="41"/>
                  <a:pt x="138" y="40"/>
                  <a:pt x="138" y="41"/>
                </a:cubicBezTo>
                <a:cubicBezTo>
                  <a:pt x="138" y="41"/>
                  <a:pt x="138" y="41"/>
                  <a:pt x="138" y="40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38" y="40"/>
                  <a:pt x="138" y="40"/>
                  <a:pt x="137" y="40"/>
                </a:cubicBezTo>
                <a:cubicBezTo>
                  <a:pt x="137" y="40"/>
                  <a:pt x="137" y="40"/>
                  <a:pt x="137" y="39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137" y="40"/>
                  <a:pt x="138" y="41"/>
                  <a:pt x="137" y="41"/>
                </a:cubicBezTo>
                <a:cubicBezTo>
                  <a:pt x="138" y="41"/>
                  <a:pt x="138" y="41"/>
                  <a:pt x="138" y="41"/>
                </a:cubicBezTo>
                <a:cubicBezTo>
                  <a:pt x="139" y="42"/>
                  <a:pt x="139" y="42"/>
                  <a:pt x="139" y="43"/>
                </a:cubicBezTo>
                <a:cubicBezTo>
                  <a:pt x="140" y="43"/>
                  <a:pt x="140" y="42"/>
                  <a:pt x="141" y="43"/>
                </a:cubicBezTo>
                <a:cubicBezTo>
                  <a:pt x="141" y="43"/>
                  <a:pt x="140" y="42"/>
                  <a:pt x="141" y="42"/>
                </a:cubicBezTo>
                <a:cubicBezTo>
                  <a:pt x="141" y="43"/>
                  <a:pt x="141" y="43"/>
                  <a:pt x="141" y="43"/>
                </a:cubicBezTo>
                <a:cubicBezTo>
                  <a:pt x="141" y="43"/>
                  <a:pt x="142" y="43"/>
                  <a:pt x="142" y="43"/>
                </a:cubicBezTo>
                <a:cubicBezTo>
                  <a:pt x="142" y="43"/>
                  <a:pt x="142" y="44"/>
                  <a:pt x="142" y="44"/>
                </a:cubicBezTo>
                <a:cubicBezTo>
                  <a:pt x="142" y="44"/>
                  <a:pt x="142" y="44"/>
                  <a:pt x="143" y="45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3" y="45"/>
                  <a:pt x="142" y="44"/>
                  <a:pt x="142" y="44"/>
                </a:cubicBezTo>
                <a:cubicBezTo>
                  <a:pt x="141" y="43"/>
                  <a:pt x="142" y="44"/>
                  <a:pt x="142" y="44"/>
                </a:cubicBezTo>
                <a:cubicBezTo>
                  <a:pt x="141" y="45"/>
                  <a:pt x="141" y="44"/>
                  <a:pt x="140" y="43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44"/>
                  <a:pt x="140" y="44"/>
                  <a:pt x="139" y="44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40" y="45"/>
                  <a:pt x="140" y="45"/>
                  <a:pt x="140" y="45"/>
                </a:cubicBezTo>
                <a:cubicBezTo>
                  <a:pt x="141" y="46"/>
                  <a:pt x="140" y="46"/>
                  <a:pt x="140" y="45"/>
                </a:cubicBezTo>
                <a:cubicBezTo>
                  <a:pt x="140" y="45"/>
                  <a:pt x="139" y="45"/>
                  <a:pt x="139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5"/>
                  <a:pt x="139" y="45"/>
                  <a:pt x="138" y="44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8" y="43"/>
                  <a:pt x="138" y="44"/>
                  <a:pt x="138" y="44"/>
                </a:cubicBezTo>
                <a:cubicBezTo>
                  <a:pt x="138" y="43"/>
                  <a:pt x="137" y="43"/>
                  <a:pt x="137" y="43"/>
                </a:cubicBezTo>
                <a:cubicBezTo>
                  <a:pt x="137" y="42"/>
                  <a:pt x="137" y="43"/>
                  <a:pt x="137" y="43"/>
                </a:cubicBezTo>
                <a:cubicBezTo>
                  <a:pt x="137" y="43"/>
                  <a:pt x="137" y="43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4"/>
                  <a:pt x="137" y="43"/>
                  <a:pt x="136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6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7" y="44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8" y="45"/>
                  <a:pt x="138" y="44"/>
                  <a:pt x="138" y="44"/>
                </a:cubicBezTo>
                <a:cubicBezTo>
                  <a:pt x="138" y="45"/>
                  <a:pt x="138" y="44"/>
                  <a:pt x="138" y="45"/>
                </a:cubicBezTo>
                <a:cubicBezTo>
                  <a:pt x="138" y="45"/>
                  <a:pt x="139" y="46"/>
                  <a:pt x="139" y="47"/>
                </a:cubicBezTo>
                <a:cubicBezTo>
                  <a:pt x="139" y="47"/>
                  <a:pt x="138" y="46"/>
                  <a:pt x="139" y="47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38" y="46"/>
                  <a:pt x="138" y="47"/>
                  <a:pt x="138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47"/>
                  <a:pt x="138" y="48"/>
                  <a:pt x="138" y="48"/>
                </a:cubicBezTo>
                <a:cubicBezTo>
                  <a:pt x="139" y="49"/>
                  <a:pt x="139" y="49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0" y="51"/>
                  <a:pt x="140" y="50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0" y="49"/>
                  <a:pt x="141" y="50"/>
                  <a:pt x="140" y="49"/>
                </a:cubicBezTo>
                <a:cubicBezTo>
                  <a:pt x="140" y="49"/>
                  <a:pt x="140" y="48"/>
                  <a:pt x="140" y="48"/>
                </a:cubicBezTo>
                <a:cubicBezTo>
                  <a:pt x="140" y="48"/>
                  <a:pt x="140" y="47"/>
                  <a:pt x="139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39" y="47"/>
                  <a:pt x="140" y="47"/>
                  <a:pt x="140" y="47"/>
                </a:cubicBezTo>
                <a:cubicBezTo>
                  <a:pt x="140" y="47"/>
                  <a:pt x="140" y="47"/>
                  <a:pt x="140" y="47"/>
                </a:cubicBezTo>
                <a:cubicBezTo>
                  <a:pt x="140" y="48"/>
                  <a:pt x="140" y="48"/>
                  <a:pt x="141" y="48"/>
                </a:cubicBezTo>
                <a:cubicBezTo>
                  <a:pt x="141" y="48"/>
                  <a:pt x="141" y="48"/>
                  <a:pt x="141" y="48"/>
                </a:cubicBezTo>
                <a:cubicBezTo>
                  <a:pt x="141" y="47"/>
                  <a:pt x="141" y="48"/>
                  <a:pt x="141" y="47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1" y="48"/>
                  <a:pt x="142" y="48"/>
                  <a:pt x="142" y="47"/>
                </a:cubicBezTo>
                <a:cubicBezTo>
                  <a:pt x="142" y="47"/>
                  <a:pt x="142" y="47"/>
                  <a:pt x="143" y="47"/>
                </a:cubicBezTo>
                <a:cubicBezTo>
                  <a:pt x="143" y="48"/>
                  <a:pt x="143" y="48"/>
                  <a:pt x="143" y="49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4" y="50"/>
                  <a:pt x="143" y="49"/>
                  <a:pt x="143" y="49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42" y="48"/>
                  <a:pt x="142" y="48"/>
                  <a:pt x="142" y="49"/>
                </a:cubicBezTo>
                <a:cubicBezTo>
                  <a:pt x="142" y="49"/>
                  <a:pt x="142" y="49"/>
                  <a:pt x="143" y="49"/>
                </a:cubicBezTo>
                <a:cubicBezTo>
                  <a:pt x="142" y="49"/>
                  <a:pt x="143" y="50"/>
                  <a:pt x="143" y="51"/>
                </a:cubicBezTo>
                <a:cubicBezTo>
                  <a:pt x="143" y="51"/>
                  <a:pt x="142" y="50"/>
                  <a:pt x="142" y="50"/>
                </a:cubicBezTo>
                <a:cubicBezTo>
                  <a:pt x="142" y="51"/>
                  <a:pt x="142" y="51"/>
                  <a:pt x="143" y="52"/>
                </a:cubicBezTo>
                <a:cubicBezTo>
                  <a:pt x="143" y="52"/>
                  <a:pt x="142" y="51"/>
                  <a:pt x="142" y="51"/>
                </a:cubicBezTo>
                <a:cubicBezTo>
                  <a:pt x="141" y="50"/>
                  <a:pt x="142" y="50"/>
                  <a:pt x="141" y="50"/>
                </a:cubicBezTo>
                <a:cubicBezTo>
                  <a:pt x="141" y="50"/>
                  <a:pt x="141" y="50"/>
                  <a:pt x="141" y="50"/>
                </a:cubicBezTo>
                <a:cubicBezTo>
                  <a:pt x="141" y="50"/>
                  <a:pt x="141" y="50"/>
                  <a:pt x="142" y="51"/>
                </a:cubicBezTo>
                <a:cubicBezTo>
                  <a:pt x="142" y="52"/>
                  <a:pt x="141" y="51"/>
                  <a:pt x="141" y="52"/>
                </a:cubicBezTo>
                <a:cubicBezTo>
                  <a:pt x="141" y="52"/>
                  <a:pt x="142" y="52"/>
                  <a:pt x="142" y="53"/>
                </a:cubicBezTo>
                <a:cubicBezTo>
                  <a:pt x="142" y="53"/>
                  <a:pt x="142" y="52"/>
                  <a:pt x="142" y="53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141" y="52"/>
                  <a:pt x="141" y="52"/>
                  <a:pt x="140" y="51"/>
                </a:cubicBezTo>
                <a:cubicBezTo>
                  <a:pt x="140" y="51"/>
                  <a:pt x="140" y="52"/>
                  <a:pt x="141" y="52"/>
                </a:cubicBezTo>
                <a:cubicBezTo>
                  <a:pt x="141" y="52"/>
                  <a:pt x="140" y="51"/>
                  <a:pt x="141" y="51"/>
                </a:cubicBezTo>
                <a:cubicBezTo>
                  <a:pt x="140" y="51"/>
                  <a:pt x="140" y="51"/>
                  <a:pt x="140" y="51"/>
                </a:cubicBezTo>
                <a:cubicBezTo>
                  <a:pt x="140" y="51"/>
                  <a:pt x="140" y="50"/>
                  <a:pt x="140" y="50"/>
                </a:cubicBezTo>
                <a:cubicBezTo>
                  <a:pt x="139" y="50"/>
                  <a:pt x="139" y="50"/>
                  <a:pt x="138" y="49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48"/>
                  <a:pt x="137" y="48"/>
                  <a:pt x="137" y="48"/>
                </a:cubicBezTo>
                <a:cubicBezTo>
                  <a:pt x="137" y="48"/>
                  <a:pt x="138" y="49"/>
                  <a:pt x="138" y="49"/>
                </a:cubicBezTo>
                <a:cubicBezTo>
                  <a:pt x="138" y="49"/>
                  <a:pt x="137" y="49"/>
                  <a:pt x="137" y="49"/>
                </a:cubicBezTo>
                <a:cubicBezTo>
                  <a:pt x="137" y="50"/>
                  <a:pt x="137" y="49"/>
                  <a:pt x="137" y="50"/>
                </a:cubicBezTo>
                <a:cubicBezTo>
                  <a:pt x="136" y="49"/>
                  <a:pt x="136" y="49"/>
                  <a:pt x="136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5" y="48"/>
                  <a:pt x="136" y="48"/>
                  <a:pt x="136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4" y="47"/>
                  <a:pt x="135" y="47"/>
                  <a:pt x="134" y="47"/>
                </a:cubicBezTo>
                <a:cubicBezTo>
                  <a:pt x="134" y="47"/>
                  <a:pt x="135" y="48"/>
                  <a:pt x="134" y="48"/>
                </a:cubicBezTo>
                <a:cubicBezTo>
                  <a:pt x="134" y="48"/>
                  <a:pt x="135" y="48"/>
                  <a:pt x="135" y="48"/>
                </a:cubicBezTo>
                <a:cubicBezTo>
                  <a:pt x="135" y="49"/>
                  <a:pt x="136" y="50"/>
                  <a:pt x="137" y="51"/>
                </a:cubicBezTo>
                <a:cubicBezTo>
                  <a:pt x="137" y="51"/>
                  <a:pt x="137" y="51"/>
                  <a:pt x="138" y="51"/>
                </a:cubicBezTo>
                <a:cubicBezTo>
                  <a:pt x="138" y="52"/>
                  <a:pt x="138" y="52"/>
                  <a:pt x="139" y="53"/>
                </a:cubicBezTo>
                <a:cubicBezTo>
                  <a:pt x="139" y="52"/>
                  <a:pt x="139" y="53"/>
                  <a:pt x="139" y="53"/>
                </a:cubicBezTo>
                <a:cubicBezTo>
                  <a:pt x="140" y="54"/>
                  <a:pt x="139" y="53"/>
                  <a:pt x="139" y="53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38" y="52"/>
                  <a:pt x="139" y="53"/>
                  <a:pt x="139" y="53"/>
                </a:cubicBezTo>
                <a:cubicBezTo>
                  <a:pt x="139" y="53"/>
                  <a:pt x="139" y="53"/>
                  <a:pt x="138" y="53"/>
                </a:cubicBezTo>
                <a:cubicBezTo>
                  <a:pt x="138" y="53"/>
                  <a:pt x="139" y="53"/>
                  <a:pt x="139" y="54"/>
                </a:cubicBezTo>
                <a:cubicBezTo>
                  <a:pt x="138" y="54"/>
                  <a:pt x="138" y="54"/>
                  <a:pt x="138" y="53"/>
                </a:cubicBezTo>
                <a:cubicBezTo>
                  <a:pt x="138" y="53"/>
                  <a:pt x="138" y="54"/>
                  <a:pt x="138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38" y="55"/>
                  <a:pt x="137" y="54"/>
                  <a:pt x="137" y="54"/>
                </a:cubicBezTo>
                <a:cubicBezTo>
                  <a:pt x="137" y="54"/>
                  <a:pt x="137" y="54"/>
                  <a:pt x="137" y="55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8" y="56"/>
                  <a:pt x="137" y="55"/>
                  <a:pt x="137" y="54"/>
                </a:cubicBezTo>
                <a:cubicBezTo>
                  <a:pt x="136" y="54"/>
                  <a:pt x="137" y="55"/>
                  <a:pt x="137" y="55"/>
                </a:cubicBezTo>
                <a:cubicBezTo>
                  <a:pt x="137" y="56"/>
                  <a:pt x="137" y="56"/>
                  <a:pt x="137" y="56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7" y="57"/>
                  <a:pt x="137" y="57"/>
                  <a:pt x="136" y="56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35" y="56"/>
                  <a:pt x="135" y="56"/>
                  <a:pt x="135" y="56"/>
                </a:cubicBezTo>
                <a:cubicBezTo>
                  <a:pt x="135" y="56"/>
                  <a:pt x="134" y="56"/>
                  <a:pt x="135" y="56"/>
                </a:cubicBezTo>
                <a:cubicBezTo>
                  <a:pt x="135" y="56"/>
                  <a:pt x="135" y="57"/>
                  <a:pt x="135" y="57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5" y="57"/>
                  <a:pt x="135" y="57"/>
                  <a:pt x="135" y="58"/>
                </a:cubicBezTo>
                <a:cubicBezTo>
                  <a:pt x="135" y="57"/>
                  <a:pt x="135" y="58"/>
                  <a:pt x="136" y="58"/>
                </a:cubicBezTo>
                <a:cubicBezTo>
                  <a:pt x="136" y="58"/>
                  <a:pt x="136" y="59"/>
                  <a:pt x="136" y="59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37" y="59"/>
                  <a:pt x="137" y="59"/>
                  <a:pt x="137" y="60"/>
                </a:cubicBezTo>
                <a:cubicBezTo>
                  <a:pt x="137" y="60"/>
                  <a:pt x="137" y="60"/>
                  <a:pt x="137" y="60"/>
                </a:cubicBezTo>
                <a:cubicBezTo>
                  <a:pt x="136" y="60"/>
                  <a:pt x="136" y="59"/>
                  <a:pt x="136" y="60"/>
                </a:cubicBezTo>
                <a:cubicBezTo>
                  <a:pt x="135" y="59"/>
                  <a:pt x="135" y="59"/>
                  <a:pt x="135" y="59"/>
                </a:cubicBezTo>
                <a:cubicBezTo>
                  <a:pt x="135" y="59"/>
                  <a:pt x="135" y="59"/>
                  <a:pt x="136" y="60"/>
                </a:cubicBezTo>
                <a:cubicBezTo>
                  <a:pt x="135" y="60"/>
                  <a:pt x="135" y="59"/>
                  <a:pt x="135" y="59"/>
                </a:cubicBezTo>
                <a:cubicBezTo>
                  <a:pt x="135" y="59"/>
                  <a:pt x="134" y="58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4" y="59"/>
                </a:cubicBezTo>
                <a:cubicBezTo>
                  <a:pt x="134" y="59"/>
                  <a:pt x="134" y="59"/>
                  <a:pt x="133" y="59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3" y="59"/>
                </a:cubicBezTo>
                <a:cubicBezTo>
                  <a:pt x="133" y="59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2" y="58"/>
                  <a:pt x="132" y="57"/>
                </a:cubicBezTo>
                <a:cubicBezTo>
                  <a:pt x="132" y="57"/>
                  <a:pt x="132" y="57"/>
                  <a:pt x="132" y="58"/>
                </a:cubicBezTo>
                <a:cubicBezTo>
                  <a:pt x="132" y="58"/>
                  <a:pt x="132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7"/>
                  <a:pt x="131" y="58"/>
                  <a:pt x="131" y="58"/>
                </a:cubicBezTo>
                <a:cubicBezTo>
                  <a:pt x="131" y="57"/>
                  <a:pt x="131" y="58"/>
                  <a:pt x="131" y="57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1" y="57"/>
                  <a:pt x="131" y="56"/>
                  <a:pt x="131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6"/>
                  <a:pt x="131" y="57"/>
                  <a:pt x="131" y="57"/>
                </a:cubicBezTo>
                <a:cubicBezTo>
                  <a:pt x="130" y="57"/>
                  <a:pt x="129" y="56"/>
                  <a:pt x="129" y="56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29" y="57"/>
                  <a:pt x="130" y="57"/>
                  <a:pt x="130" y="57"/>
                </a:cubicBezTo>
                <a:cubicBezTo>
                  <a:pt x="130" y="57"/>
                  <a:pt x="130" y="57"/>
                  <a:pt x="131" y="58"/>
                </a:cubicBezTo>
                <a:cubicBezTo>
                  <a:pt x="131" y="58"/>
                  <a:pt x="131" y="58"/>
                  <a:pt x="131" y="59"/>
                </a:cubicBezTo>
                <a:cubicBezTo>
                  <a:pt x="132" y="59"/>
                  <a:pt x="131" y="58"/>
                  <a:pt x="132" y="59"/>
                </a:cubicBezTo>
                <a:cubicBezTo>
                  <a:pt x="132" y="59"/>
                  <a:pt x="132" y="59"/>
                  <a:pt x="132" y="60"/>
                </a:cubicBezTo>
                <a:cubicBezTo>
                  <a:pt x="132" y="60"/>
                  <a:pt x="132" y="60"/>
                  <a:pt x="133" y="60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3" y="60"/>
                  <a:pt x="133" y="60"/>
                  <a:pt x="133" y="61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34" y="62"/>
                  <a:pt x="135" y="63"/>
                  <a:pt x="135" y="63"/>
                </a:cubicBezTo>
                <a:cubicBezTo>
                  <a:pt x="135" y="63"/>
                  <a:pt x="135" y="63"/>
                  <a:pt x="136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3"/>
                  <a:pt x="136" y="62"/>
                  <a:pt x="137" y="63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7" y="63"/>
                  <a:pt x="137" y="62"/>
                  <a:pt x="137" y="62"/>
                </a:cubicBezTo>
                <a:cubicBezTo>
                  <a:pt x="137" y="62"/>
                  <a:pt x="137" y="62"/>
                  <a:pt x="137" y="62"/>
                </a:cubicBezTo>
                <a:cubicBezTo>
                  <a:pt x="138" y="62"/>
                  <a:pt x="138" y="63"/>
                  <a:pt x="138" y="62"/>
                </a:cubicBezTo>
                <a:cubicBezTo>
                  <a:pt x="137" y="61"/>
                  <a:pt x="139" y="62"/>
                  <a:pt x="138" y="60"/>
                </a:cubicBezTo>
                <a:cubicBezTo>
                  <a:pt x="138" y="60"/>
                  <a:pt x="138" y="60"/>
                  <a:pt x="138" y="61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39" y="61"/>
                  <a:pt x="139" y="61"/>
                  <a:pt x="139" y="60"/>
                </a:cubicBezTo>
                <a:cubicBezTo>
                  <a:pt x="139" y="60"/>
                  <a:pt x="139" y="61"/>
                  <a:pt x="140" y="61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3"/>
                  <a:pt x="140" y="63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1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39" y="62"/>
                  <a:pt x="139" y="62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40" y="64"/>
                  <a:pt x="140" y="64"/>
                </a:cubicBezTo>
                <a:cubicBezTo>
                  <a:pt x="140" y="64"/>
                  <a:pt x="140" y="64"/>
                  <a:pt x="140" y="65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39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1" y="65"/>
                  <a:pt x="141" y="65"/>
                  <a:pt x="141" y="66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42" y="68"/>
                  <a:pt x="142" y="67"/>
                  <a:pt x="142" y="66"/>
                </a:cubicBezTo>
                <a:cubicBezTo>
                  <a:pt x="142" y="66"/>
                  <a:pt x="142" y="66"/>
                  <a:pt x="141" y="66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5"/>
                  <a:pt x="141" y="65"/>
                  <a:pt x="141" y="64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3"/>
                  <a:pt x="140" y="63"/>
                  <a:pt x="140" y="62"/>
                </a:cubicBezTo>
                <a:cubicBezTo>
                  <a:pt x="140" y="62"/>
                  <a:pt x="140" y="63"/>
                  <a:pt x="140" y="62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1" y="64"/>
                  <a:pt x="142" y="64"/>
                  <a:pt x="142" y="65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4"/>
                  <a:pt x="143" y="65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4" y="65"/>
                  <a:pt x="144" y="63"/>
                </a:cubicBezTo>
                <a:cubicBezTo>
                  <a:pt x="144" y="63"/>
                  <a:pt x="144" y="64"/>
                  <a:pt x="144" y="64"/>
                </a:cubicBezTo>
                <a:cubicBezTo>
                  <a:pt x="144" y="64"/>
                  <a:pt x="144" y="63"/>
                  <a:pt x="144" y="63"/>
                </a:cubicBezTo>
                <a:cubicBezTo>
                  <a:pt x="144" y="63"/>
                  <a:pt x="145" y="63"/>
                  <a:pt x="145" y="63"/>
                </a:cubicBezTo>
                <a:cubicBezTo>
                  <a:pt x="145" y="63"/>
                  <a:pt x="145" y="63"/>
                  <a:pt x="145" y="64"/>
                </a:cubicBezTo>
                <a:cubicBezTo>
                  <a:pt x="145" y="64"/>
                  <a:pt x="145" y="64"/>
                  <a:pt x="144" y="64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145" y="66"/>
                  <a:pt x="146" y="66"/>
                  <a:pt x="146" y="66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65"/>
                  <a:pt x="146" y="66"/>
                  <a:pt x="146" y="67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6" y="68"/>
                  <a:pt x="146" y="67"/>
                  <a:pt x="146" y="67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7" y="67"/>
                  <a:pt x="147" y="68"/>
                  <a:pt x="147" y="68"/>
                </a:cubicBezTo>
                <a:cubicBezTo>
                  <a:pt x="147" y="68"/>
                  <a:pt x="148" y="68"/>
                  <a:pt x="148" y="69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148" y="71"/>
                  <a:pt x="148" y="71"/>
                  <a:pt x="148" y="72"/>
                </a:cubicBezTo>
                <a:cubicBezTo>
                  <a:pt x="148" y="71"/>
                  <a:pt x="148" y="71"/>
                  <a:pt x="148" y="70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147" y="70"/>
                  <a:pt x="147" y="69"/>
                  <a:pt x="147" y="68"/>
                </a:cubicBezTo>
                <a:cubicBezTo>
                  <a:pt x="146" y="68"/>
                  <a:pt x="146" y="68"/>
                  <a:pt x="146" y="68"/>
                </a:cubicBezTo>
                <a:cubicBezTo>
                  <a:pt x="146" y="68"/>
                  <a:pt x="146" y="69"/>
                  <a:pt x="146" y="69"/>
                </a:cubicBezTo>
                <a:cubicBezTo>
                  <a:pt x="146" y="68"/>
                  <a:pt x="146" y="68"/>
                  <a:pt x="146" y="68"/>
                </a:cubicBezTo>
                <a:cubicBezTo>
                  <a:pt x="146" y="68"/>
                  <a:pt x="146" y="69"/>
                  <a:pt x="145" y="69"/>
                </a:cubicBezTo>
                <a:cubicBezTo>
                  <a:pt x="146" y="69"/>
                  <a:pt x="146" y="69"/>
                  <a:pt x="146" y="70"/>
                </a:cubicBezTo>
                <a:cubicBezTo>
                  <a:pt x="146" y="69"/>
                  <a:pt x="146" y="70"/>
                  <a:pt x="146" y="70"/>
                </a:cubicBezTo>
                <a:cubicBezTo>
                  <a:pt x="145" y="69"/>
                  <a:pt x="145" y="69"/>
                  <a:pt x="145" y="68"/>
                </a:cubicBezTo>
                <a:cubicBezTo>
                  <a:pt x="145" y="67"/>
                  <a:pt x="144" y="67"/>
                  <a:pt x="144" y="66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4" y="65"/>
                  <a:pt x="144" y="65"/>
                  <a:pt x="143" y="65"/>
                </a:cubicBezTo>
                <a:cubicBezTo>
                  <a:pt x="143" y="65"/>
                  <a:pt x="144" y="65"/>
                  <a:pt x="144" y="65"/>
                </a:cubicBezTo>
                <a:cubicBezTo>
                  <a:pt x="144" y="66"/>
                  <a:pt x="143" y="66"/>
                  <a:pt x="143" y="66"/>
                </a:cubicBezTo>
                <a:cubicBezTo>
                  <a:pt x="143" y="66"/>
                  <a:pt x="143" y="65"/>
                  <a:pt x="143" y="66"/>
                </a:cubicBezTo>
                <a:cubicBezTo>
                  <a:pt x="143" y="65"/>
                  <a:pt x="143" y="66"/>
                  <a:pt x="143" y="66"/>
                </a:cubicBezTo>
                <a:cubicBezTo>
                  <a:pt x="143" y="66"/>
                  <a:pt x="143" y="67"/>
                  <a:pt x="142" y="66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43" y="66"/>
                  <a:pt x="143" y="67"/>
                  <a:pt x="143" y="67"/>
                </a:cubicBezTo>
                <a:cubicBezTo>
                  <a:pt x="143" y="67"/>
                  <a:pt x="143" y="68"/>
                  <a:pt x="143" y="68"/>
                </a:cubicBezTo>
                <a:cubicBezTo>
                  <a:pt x="143" y="68"/>
                  <a:pt x="144" y="68"/>
                  <a:pt x="144" y="69"/>
                </a:cubicBezTo>
                <a:cubicBezTo>
                  <a:pt x="144" y="69"/>
                  <a:pt x="143" y="69"/>
                  <a:pt x="144" y="70"/>
                </a:cubicBezTo>
                <a:cubicBezTo>
                  <a:pt x="144" y="70"/>
                  <a:pt x="145" y="70"/>
                  <a:pt x="145" y="71"/>
                </a:cubicBezTo>
                <a:cubicBezTo>
                  <a:pt x="145" y="72"/>
                  <a:pt x="145" y="71"/>
                  <a:pt x="144" y="71"/>
                </a:cubicBezTo>
                <a:cubicBezTo>
                  <a:pt x="144" y="71"/>
                  <a:pt x="144" y="72"/>
                  <a:pt x="145" y="73"/>
                </a:cubicBezTo>
                <a:cubicBezTo>
                  <a:pt x="145" y="73"/>
                  <a:pt x="145" y="74"/>
                  <a:pt x="145" y="74"/>
                </a:cubicBezTo>
                <a:cubicBezTo>
                  <a:pt x="145" y="74"/>
                  <a:pt x="145" y="73"/>
                  <a:pt x="146" y="74"/>
                </a:cubicBezTo>
                <a:cubicBezTo>
                  <a:pt x="146" y="74"/>
                  <a:pt x="146" y="73"/>
                  <a:pt x="146" y="73"/>
                </a:cubicBezTo>
                <a:cubicBezTo>
                  <a:pt x="146" y="73"/>
                  <a:pt x="146" y="73"/>
                  <a:pt x="146" y="73"/>
                </a:cubicBezTo>
                <a:cubicBezTo>
                  <a:pt x="146" y="73"/>
                  <a:pt x="146" y="74"/>
                  <a:pt x="146" y="74"/>
                </a:cubicBezTo>
                <a:cubicBezTo>
                  <a:pt x="146" y="74"/>
                  <a:pt x="146" y="74"/>
                  <a:pt x="146" y="75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6" y="77"/>
                  <a:pt x="146" y="77"/>
                </a:cubicBezTo>
                <a:cubicBezTo>
                  <a:pt x="146" y="77"/>
                  <a:pt x="146" y="77"/>
                  <a:pt x="146" y="77"/>
                </a:cubicBezTo>
                <a:cubicBezTo>
                  <a:pt x="146" y="77"/>
                  <a:pt x="147" y="77"/>
                  <a:pt x="147" y="78"/>
                </a:cubicBezTo>
                <a:cubicBezTo>
                  <a:pt x="146" y="78"/>
                  <a:pt x="146" y="77"/>
                  <a:pt x="145" y="77"/>
                </a:cubicBezTo>
                <a:cubicBezTo>
                  <a:pt x="145" y="76"/>
                  <a:pt x="145" y="76"/>
                  <a:pt x="145" y="76"/>
                </a:cubicBezTo>
                <a:cubicBezTo>
                  <a:pt x="145" y="76"/>
                  <a:pt x="145" y="76"/>
                  <a:pt x="145" y="75"/>
                </a:cubicBezTo>
                <a:cubicBezTo>
                  <a:pt x="145" y="76"/>
                  <a:pt x="145" y="76"/>
                  <a:pt x="145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5" y="76"/>
                  <a:pt x="144" y="75"/>
                </a:cubicBezTo>
                <a:cubicBezTo>
                  <a:pt x="145" y="76"/>
                  <a:pt x="145" y="75"/>
                  <a:pt x="145" y="75"/>
                </a:cubicBezTo>
                <a:cubicBezTo>
                  <a:pt x="145" y="75"/>
                  <a:pt x="144" y="75"/>
                  <a:pt x="144" y="74"/>
                </a:cubicBezTo>
                <a:cubicBezTo>
                  <a:pt x="144" y="75"/>
                  <a:pt x="144" y="74"/>
                  <a:pt x="144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3" y="74"/>
                  <a:pt x="144" y="75"/>
                  <a:pt x="144" y="75"/>
                </a:cubicBezTo>
                <a:cubicBezTo>
                  <a:pt x="144" y="75"/>
                  <a:pt x="143" y="74"/>
                  <a:pt x="143" y="74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43" y="74"/>
                  <a:pt x="143" y="73"/>
                  <a:pt x="143" y="73"/>
                </a:cubicBezTo>
                <a:cubicBezTo>
                  <a:pt x="144" y="73"/>
                  <a:pt x="144" y="73"/>
                  <a:pt x="144" y="73"/>
                </a:cubicBezTo>
                <a:cubicBezTo>
                  <a:pt x="144" y="73"/>
                  <a:pt x="144" y="72"/>
                  <a:pt x="144" y="72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43" y="71"/>
                  <a:pt x="144" y="71"/>
                  <a:pt x="144" y="72"/>
                </a:cubicBezTo>
                <a:cubicBezTo>
                  <a:pt x="144" y="71"/>
                  <a:pt x="144" y="71"/>
                  <a:pt x="144" y="71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3" y="69"/>
                  <a:pt x="143" y="69"/>
                  <a:pt x="143" y="68"/>
                </a:cubicBezTo>
                <a:cubicBezTo>
                  <a:pt x="142" y="68"/>
                  <a:pt x="143" y="69"/>
                  <a:pt x="143" y="69"/>
                </a:cubicBezTo>
                <a:cubicBezTo>
                  <a:pt x="142" y="68"/>
                  <a:pt x="141" y="67"/>
                  <a:pt x="141" y="67"/>
                </a:cubicBezTo>
                <a:cubicBezTo>
                  <a:pt x="140" y="67"/>
                  <a:pt x="140" y="66"/>
                  <a:pt x="140" y="65"/>
                </a:cubicBezTo>
                <a:cubicBezTo>
                  <a:pt x="140" y="65"/>
                  <a:pt x="139" y="65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8" y="63"/>
                  <a:pt x="138" y="64"/>
                </a:cubicBezTo>
                <a:cubicBezTo>
                  <a:pt x="138" y="64"/>
                  <a:pt x="138" y="64"/>
                  <a:pt x="139" y="65"/>
                </a:cubicBezTo>
                <a:cubicBezTo>
                  <a:pt x="139" y="65"/>
                  <a:pt x="139" y="65"/>
                  <a:pt x="139" y="64"/>
                </a:cubicBezTo>
                <a:cubicBezTo>
                  <a:pt x="139" y="64"/>
                  <a:pt x="139" y="64"/>
                  <a:pt x="139" y="65"/>
                </a:cubicBezTo>
                <a:cubicBezTo>
                  <a:pt x="139" y="65"/>
                  <a:pt x="139" y="65"/>
                  <a:pt x="139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7"/>
                  <a:pt x="141" y="69"/>
                  <a:pt x="141" y="69"/>
                </a:cubicBezTo>
                <a:cubicBezTo>
                  <a:pt x="141" y="68"/>
                  <a:pt x="142" y="69"/>
                  <a:pt x="142" y="70"/>
                </a:cubicBezTo>
                <a:cubicBezTo>
                  <a:pt x="142" y="70"/>
                  <a:pt x="142" y="70"/>
                  <a:pt x="142" y="70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143" y="71"/>
                  <a:pt x="143" y="71"/>
                  <a:pt x="143" y="72"/>
                </a:cubicBezTo>
                <a:cubicBezTo>
                  <a:pt x="143" y="72"/>
                  <a:pt x="143" y="72"/>
                  <a:pt x="143" y="73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143" y="73"/>
                  <a:pt x="143" y="73"/>
                  <a:pt x="143" y="72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42" y="71"/>
                  <a:pt x="142" y="71"/>
                  <a:pt x="142" y="70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1" y="69"/>
                  <a:pt x="140" y="69"/>
                  <a:pt x="140" y="68"/>
                </a:cubicBezTo>
                <a:cubicBezTo>
                  <a:pt x="140" y="69"/>
                  <a:pt x="139" y="67"/>
                  <a:pt x="139" y="68"/>
                </a:cubicBezTo>
                <a:cubicBezTo>
                  <a:pt x="139" y="68"/>
                  <a:pt x="139" y="68"/>
                  <a:pt x="139" y="67"/>
                </a:cubicBezTo>
                <a:cubicBezTo>
                  <a:pt x="139" y="68"/>
                  <a:pt x="139" y="68"/>
                  <a:pt x="139" y="68"/>
                </a:cubicBezTo>
                <a:cubicBezTo>
                  <a:pt x="138" y="68"/>
                  <a:pt x="138" y="67"/>
                  <a:pt x="138" y="68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7"/>
                  <a:pt x="137" y="68"/>
                </a:cubicBezTo>
                <a:cubicBezTo>
                  <a:pt x="137" y="68"/>
                  <a:pt x="137" y="68"/>
                  <a:pt x="137" y="69"/>
                </a:cubicBezTo>
                <a:cubicBezTo>
                  <a:pt x="137" y="69"/>
                  <a:pt x="137" y="68"/>
                  <a:pt x="137" y="68"/>
                </a:cubicBezTo>
                <a:cubicBezTo>
                  <a:pt x="137" y="69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69"/>
                </a:cubicBezTo>
                <a:cubicBezTo>
                  <a:pt x="138" y="70"/>
                  <a:pt x="138" y="70"/>
                  <a:pt x="139" y="70"/>
                </a:cubicBezTo>
                <a:cubicBezTo>
                  <a:pt x="139" y="72"/>
                  <a:pt x="138" y="71"/>
                  <a:pt x="138" y="72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38" y="72"/>
                  <a:pt x="137" y="71"/>
                  <a:pt x="137" y="71"/>
                </a:cubicBezTo>
                <a:cubicBezTo>
                  <a:pt x="137" y="70"/>
                  <a:pt x="137" y="70"/>
                  <a:pt x="137" y="69"/>
                </a:cubicBezTo>
                <a:cubicBezTo>
                  <a:pt x="136" y="69"/>
                  <a:pt x="136" y="68"/>
                  <a:pt x="136" y="68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7" y="70"/>
                  <a:pt x="137" y="70"/>
                  <a:pt x="136" y="69"/>
                </a:cubicBezTo>
                <a:cubicBezTo>
                  <a:pt x="136" y="70"/>
                  <a:pt x="136" y="69"/>
                  <a:pt x="136" y="68"/>
                </a:cubicBezTo>
                <a:cubicBezTo>
                  <a:pt x="135" y="68"/>
                  <a:pt x="136" y="70"/>
                  <a:pt x="135" y="70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35" y="70"/>
                  <a:pt x="135" y="70"/>
                  <a:pt x="136" y="70"/>
                </a:cubicBezTo>
                <a:cubicBezTo>
                  <a:pt x="136" y="70"/>
                  <a:pt x="136" y="70"/>
                  <a:pt x="136" y="71"/>
                </a:cubicBezTo>
                <a:cubicBezTo>
                  <a:pt x="136" y="71"/>
                  <a:pt x="136" y="71"/>
                  <a:pt x="136" y="72"/>
                </a:cubicBezTo>
                <a:cubicBezTo>
                  <a:pt x="136" y="72"/>
                  <a:pt x="136" y="71"/>
                  <a:pt x="136" y="71"/>
                </a:cubicBezTo>
                <a:cubicBezTo>
                  <a:pt x="136" y="71"/>
                  <a:pt x="137" y="73"/>
                  <a:pt x="137" y="73"/>
                </a:cubicBezTo>
                <a:cubicBezTo>
                  <a:pt x="137" y="74"/>
                  <a:pt x="137" y="74"/>
                  <a:pt x="136" y="74"/>
                </a:cubicBezTo>
                <a:cubicBezTo>
                  <a:pt x="136" y="74"/>
                  <a:pt x="136" y="73"/>
                  <a:pt x="136" y="73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35" y="72"/>
                  <a:pt x="135" y="71"/>
                  <a:pt x="135" y="72"/>
                </a:cubicBezTo>
                <a:cubicBezTo>
                  <a:pt x="135" y="72"/>
                  <a:pt x="135" y="72"/>
                  <a:pt x="135" y="73"/>
                </a:cubicBezTo>
                <a:cubicBezTo>
                  <a:pt x="135" y="73"/>
                  <a:pt x="135" y="73"/>
                  <a:pt x="135" y="73"/>
                </a:cubicBezTo>
                <a:cubicBezTo>
                  <a:pt x="135" y="73"/>
                  <a:pt x="135" y="74"/>
                  <a:pt x="135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35" y="75"/>
                  <a:pt x="135" y="74"/>
                  <a:pt x="134" y="74"/>
                </a:cubicBezTo>
                <a:cubicBezTo>
                  <a:pt x="135" y="74"/>
                  <a:pt x="134" y="73"/>
                  <a:pt x="134" y="73"/>
                </a:cubicBezTo>
                <a:cubicBezTo>
                  <a:pt x="134" y="73"/>
                  <a:pt x="134" y="73"/>
                  <a:pt x="134" y="72"/>
                </a:cubicBezTo>
                <a:cubicBezTo>
                  <a:pt x="134" y="73"/>
                  <a:pt x="133" y="73"/>
                  <a:pt x="133" y="71"/>
                </a:cubicBezTo>
                <a:cubicBezTo>
                  <a:pt x="132" y="71"/>
                  <a:pt x="132" y="71"/>
                  <a:pt x="132" y="71"/>
                </a:cubicBezTo>
                <a:cubicBezTo>
                  <a:pt x="132" y="71"/>
                  <a:pt x="132" y="71"/>
                  <a:pt x="131" y="71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1" y="72"/>
                  <a:pt x="130" y="70"/>
                  <a:pt x="130" y="71"/>
                </a:cubicBezTo>
                <a:cubicBezTo>
                  <a:pt x="130" y="70"/>
                  <a:pt x="130" y="70"/>
                  <a:pt x="129" y="69"/>
                </a:cubicBezTo>
                <a:cubicBezTo>
                  <a:pt x="129" y="69"/>
                  <a:pt x="130" y="69"/>
                  <a:pt x="130" y="69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0" y="70"/>
                  <a:pt x="130" y="71"/>
                  <a:pt x="130" y="71"/>
                </a:cubicBezTo>
                <a:cubicBezTo>
                  <a:pt x="131" y="71"/>
                  <a:pt x="131" y="70"/>
                  <a:pt x="131" y="70"/>
                </a:cubicBezTo>
                <a:cubicBezTo>
                  <a:pt x="131" y="70"/>
                  <a:pt x="130" y="70"/>
                  <a:pt x="130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69"/>
                  <a:pt x="132" y="70"/>
                  <a:pt x="132" y="70"/>
                </a:cubicBezTo>
                <a:cubicBezTo>
                  <a:pt x="133" y="70"/>
                  <a:pt x="133" y="70"/>
                  <a:pt x="133" y="71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72"/>
                  <a:pt x="134" y="71"/>
                  <a:pt x="134" y="71"/>
                </a:cubicBezTo>
                <a:cubicBezTo>
                  <a:pt x="134" y="71"/>
                  <a:pt x="134" y="71"/>
                  <a:pt x="134" y="70"/>
                </a:cubicBezTo>
                <a:cubicBezTo>
                  <a:pt x="134" y="70"/>
                  <a:pt x="133" y="70"/>
                  <a:pt x="133" y="70"/>
                </a:cubicBezTo>
                <a:cubicBezTo>
                  <a:pt x="133" y="70"/>
                  <a:pt x="133" y="70"/>
                  <a:pt x="133" y="70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2" y="68"/>
                  <a:pt x="132" y="68"/>
                  <a:pt x="132" y="68"/>
                </a:cubicBezTo>
                <a:cubicBezTo>
                  <a:pt x="132" y="68"/>
                  <a:pt x="131" y="68"/>
                  <a:pt x="131" y="68"/>
                </a:cubicBezTo>
                <a:cubicBezTo>
                  <a:pt x="132" y="68"/>
                  <a:pt x="132" y="68"/>
                  <a:pt x="132" y="67"/>
                </a:cubicBezTo>
                <a:cubicBezTo>
                  <a:pt x="132" y="67"/>
                  <a:pt x="131" y="67"/>
                  <a:pt x="131" y="67"/>
                </a:cubicBezTo>
                <a:cubicBezTo>
                  <a:pt x="131" y="67"/>
                  <a:pt x="131" y="67"/>
                  <a:pt x="131" y="67"/>
                </a:cubicBezTo>
                <a:cubicBezTo>
                  <a:pt x="131" y="66"/>
                  <a:pt x="131" y="66"/>
                  <a:pt x="131" y="66"/>
                </a:cubicBezTo>
                <a:cubicBezTo>
                  <a:pt x="131" y="66"/>
                  <a:pt x="131" y="66"/>
                  <a:pt x="131" y="67"/>
                </a:cubicBezTo>
                <a:cubicBezTo>
                  <a:pt x="131" y="67"/>
                  <a:pt x="131" y="68"/>
                  <a:pt x="131" y="68"/>
                </a:cubicBezTo>
                <a:cubicBezTo>
                  <a:pt x="131" y="69"/>
                  <a:pt x="132" y="68"/>
                  <a:pt x="132" y="69"/>
                </a:cubicBezTo>
                <a:cubicBezTo>
                  <a:pt x="132" y="69"/>
                  <a:pt x="132" y="69"/>
                  <a:pt x="132" y="69"/>
                </a:cubicBezTo>
                <a:cubicBezTo>
                  <a:pt x="132" y="69"/>
                  <a:pt x="132" y="69"/>
                  <a:pt x="131" y="69"/>
                </a:cubicBezTo>
                <a:cubicBezTo>
                  <a:pt x="131" y="69"/>
                  <a:pt x="131" y="68"/>
                  <a:pt x="131" y="69"/>
                </a:cubicBezTo>
                <a:cubicBezTo>
                  <a:pt x="131" y="68"/>
                  <a:pt x="131" y="68"/>
                  <a:pt x="130" y="68"/>
                </a:cubicBezTo>
                <a:cubicBezTo>
                  <a:pt x="130" y="68"/>
                  <a:pt x="130" y="68"/>
                  <a:pt x="130" y="68"/>
                </a:cubicBezTo>
                <a:cubicBezTo>
                  <a:pt x="130" y="68"/>
                  <a:pt x="130" y="68"/>
                  <a:pt x="130" y="68"/>
                </a:cubicBezTo>
                <a:cubicBezTo>
                  <a:pt x="130" y="68"/>
                  <a:pt x="130" y="67"/>
                  <a:pt x="129" y="68"/>
                </a:cubicBezTo>
                <a:cubicBezTo>
                  <a:pt x="130" y="68"/>
                  <a:pt x="130" y="68"/>
                  <a:pt x="130" y="69"/>
                </a:cubicBezTo>
                <a:cubicBezTo>
                  <a:pt x="130" y="69"/>
                  <a:pt x="130" y="69"/>
                  <a:pt x="130" y="69"/>
                </a:cubicBezTo>
                <a:cubicBezTo>
                  <a:pt x="130" y="68"/>
                  <a:pt x="129" y="69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8"/>
                  <a:pt x="128" y="67"/>
                  <a:pt x="128" y="67"/>
                </a:cubicBezTo>
                <a:cubicBezTo>
                  <a:pt x="128" y="67"/>
                  <a:pt x="128" y="68"/>
                  <a:pt x="128" y="68"/>
                </a:cubicBezTo>
                <a:cubicBezTo>
                  <a:pt x="128" y="68"/>
                  <a:pt x="128" y="68"/>
                  <a:pt x="127" y="68"/>
                </a:cubicBezTo>
                <a:cubicBezTo>
                  <a:pt x="127" y="68"/>
                  <a:pt x="127" y="68"/>
                  <a:pt x="127" y="67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9"/>
                  <a:pt x="128" y="69"/>
                </a:cubicBezTo>
                <a:cubicBezTo>
                  <a:pt x="127" y="69"/>
                  <a:pt x="127" y="69"/>
                  <a:pt x="127" y="70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70"/>
                  <a:pt x="127" y="70"/>
                  <a:pt x="127" y="71"/>
                </a:cubicBezTo>
                <a:cubicBezTo>
                  <a:pt x="128" y="71"/>
                  <a:pt x="128" y="71"/>
                  <a:pt x="128" y="70"/>
                </a:cubicBezTo>
                <a:cubicBezTo>
                  <a:pt x="128" y="71"/>
                  <a:pt x="129" y="71"/>
                  <a:pt x="129" y="71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0"/>
                  <a:pt x="129" y="69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28" y="69"/>
                  <a:pt x="128" y="69"/>
                  <a:pt x="128" y="68"/>
                </a:cubicBezTo>
                <a:cubicBezTo>
                  <a:pt x="128" y="68"/>
                  <a:pt x="128" y="69"/>
                  <a:pt x="129" y="69"/>
                </a:cubicBezTo>
                <a:cubicBezTo>
                  <a:pt x="129" y="69"/>
                  <a:pt x="129" y="69"/>
                  <a:pt x="128" y="69"/>
                </a:cubicBezTo>
                <a:cubicBezTo>
                  <a:pt x="129" y="69"/>
                  <a:pt x="129" y="69"/>
                  <a:pt x="129" y="69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1"/>
                  <a:pt x="129" y="71"/>
                </a:cubicBezTo>
                <a:cubicBezTo>
                  <a:pt x="129" y="71"/>
                  <a:pt x="129" y="71"/>
                  <a:pt x="129" y="71"/>
                </a:cubicBezTo>
                <a:cubicBezTo>
                  <a:pt x="129" y="72"/>
                  <a:pt x="130" y="72"/>
                  <a:pt x="130" y="72"/>
                </a:cubicBezTo>
                <a:cubicBezTo>
                  <a:pt x="130" y="72"/>
                  <a:pt x="130" y="72"/>
                  <a:pt x="130" y="73"/>
                </a:cubicBezTo>
                <a:cubicBezTo>
                  <a:pt x="130" y="73"/>
                  <a:pt x="130" y="73"/>
                  <a:pt x="130" y="73"/>
                </a:cubicBezTo>
                <a:cubicBezTo>
                  <a:pt x="130" y="73"/>
                  <a:pt x="129" y="73"/>
                  <a:pt x="129" y="72"/>
                </a:cubicBezTo>
                <a:cubicBezTo>
                  <a:pt x="129" y="72"/>
                  <a:pt x="129" y="73"/>
                  <a:pt x="129" y="73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29" y="74"/>
                  <a:pt x="128" y="73"/>
                  <a:pt x="128" y="73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74"/>
                  <a:pt x="128" y="75"/>
                  <a:pt x="128" y="76"/>
                </a:cubicBezTo>
                <a:cubicBezTo>
                  <a:pt x="129" y="76"/>
                  <a:pt x="128" y="76"/>
                  <a:pt x="128" y="75"/>
                </a:cubicBezTo>
                <a:cubicBezTo>
                  <a:pt x="128" y="75"/>
                  <a:pt x="129" y="75"/>
                  <a:pt x="129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29" y="78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8" y="79"/>
                  <a:pt x="128" y="78"/>
                </a:cubicBezTo>
                <a:cubicBezTo>
                  <a:pt x="128" y="78"/>
                  <a:pt x="128" y="77"/>
                  <a:pt x="128" y="78"/>
                </a:cubicBezTo>
                <a:cubicBezTo>
                  <a:pt x="128" y="78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6"/>
                  <a:pt x="127" y="76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5"/>
                  <a:pt x="128" y="75"/>
                  <a:pt x="128" y="75"/>
                </a:cubicBezTo>
                <a:cubicBezTo>
                  <a:pt x="128" y="75"/>
                  <a:pt x="128" y="76"/>
                  <a:pt x="128" y="76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4"/>
                  <a:pt x="128" y="75"/>
                  <a:pt x="127" y="74"/>
                </a:cubicBezTo>
                <a:cubicBezTo>
                  <a:pt x="127" y="74"/>
                  <a:pt x="127" y="74"/>
                  <a:pt x="127" y="75"/>
                </a:cubicBezTo>
                <a:cubicBezTo>
                  <a:pt x="127" y="74"/>
                  <a:pt x="127" y="74"/>
                  <a:pt x="126" y="73"/>
                </a:cubicBezTo>
                <a:cubicBezTo>
                  <a:pt x="126" y="73"/>
                  <a:pt x="126" y="73"/>
                  <a:pt x="126" y="73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5"/>
                  <a:pt x="125" y="75"/>
                  <a:pt x="125" y="75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25" y="74"/>
                  <a:pt x="125" y="75"/>
                  <a:pt x="124" y="74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4" y="73"/>
                  <a:pt x="124" y="73"/>
                  <a:pt x="124" y="73"/>
                </a:cubicBezTo>
                <a:cubicBezTo>
                  <a:pt x="124" y="73"/>
                  <a:pt x="124" y="73"/>
                  <a:pt x="124" y="73"/>
                </a:cubicBezTo>
                <a:cubicBezTo>
                  <a:pt x="124" y="72"/>
                  <a:pt x="124" y="73"/>
                  <a:pt x="124" y="73"/>
                </a:cubicBezTo>
                <a:cubicBezTo>
                  <a:pt x="124" y="73"/>
                  <a:pt x="124" y="73"/>
                  <a:pt x="125" y="73"/>
                </a:cubicBezTo>
                <a:cubicBezTo>
                  <a:pt x="125" y="73"/>
                  <a:pt x="125" y="74"/>
                  <a:pt x="125" y="7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5" y="73"/>
                  <a:pt x="125" y="72"/>
                  <a:pt x="125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3"/>
                  <a:pt x="126" y="73"/>
                  <a:pt x="126" y="73"/>
                </a:cubicBezTo>
                <a:cubicBezTo>
                  <a:pt x="127" y="73"/>
                  <a:pt x="127" y="73"/>
                  <a:pt x="127" y="73"/>
                </a:cubicBezTo>
                <a:cubicBezTo>
                  <a:pt x="127" y="73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1"/>
                </a:cubicBezTo>
                <a:cubicBezTo>
                  <a:pt x="125" y="72"/>
                  <a:pt x="125" y="71"/>
                  <a:pt x="125" y="71"/>
                </a:cubicBezTo>
                <a:cubicBezTo>
                  <a:pt x="125" y="71"/>
                  <a:pt x="125" y="71"/>
                  <a:pt x="125" y="72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4" y="70"/>
                  <a:pt x="124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70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1" y="70"/>
                  <a:pt x="121" y="70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3" y="70"/>
                  <a:pt x="123" y="70"/>
                </a:cubicBezTo>
                <a:cubicBezTo>
                  <a:pt x="123" y="71"/>
                  <a:pt x="123" y="71"/>
                  <a:pt x="124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72"/>
                  <a:pt x="124" y="72"/>
                  <a:pt x="124" y="73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3" y="72"/>
                  <a:pt x="124" y="72"/>
                  <a:pt x="124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71"/>
                  <a:pt x="124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23" y="72"/>
                  <a:pt x="123" y="72"/>
                  <a:pt x="122" y="71"/>
                </a:cubicBezTo>
                <a:cubicBezTo>
                  <a:pt x="122" y="72"/>
                  <a:pt x="122" y="72"/>
                  <a:pt x="122" y="72"/>
                </a:cubicBezTo>
                <a:cubicBezTo>
                  <a:pt x="122" y="72"/>
                  <a:pt x="122" y="72"/>
                  <a:pt x="122" y="71"/>
                </a:cubicBezTo>
                <a:cubicBezTo>
                  <a:pt x="122" y="72"/>
                  <a:pt x="121" y="71"/>
                  <a:pt x="121" y="71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0" y="70"/>
                  <a:pt x="120" y="70"/>
                  <a:pt x="119" y="70"/>
                </a:cubicBezTo>
                <a:cubicBezTo>
                  <a:pt x="119" y="70"/>
                  <a:pt x="120" y="70"/>
                  <a:pt x="120" y="70"/>
                </a:cubicBezTo>
                <a:cubicBezTo>
                  <a:pt x="120" y="70"/>
                  <a:pt x="120" y="70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19" y="70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19" y="73"/>
                  <a:pt x="119" y="73"/>
                  <a:pt x="119" y="74"/>
                </a:cubicBezTo>
                <a:cubicBezTo>
                  <a:pt x="119" y="73"/>
                  <a:pt x="119" y="73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3"/>
                  <a:pt x="120" y="75"/>
                  <a:pt x="120" y="74"/>
                </a:cubicBezTo>
                <a:cubicBezTo>
                  <a:pt x="120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3"/>
                  <a:pt x="121" y="73"/>
                  <a:pt x="121" y="73"/>
                </a:cubicBezTo>
                <a:cubicBezTo>
                  <a:pt x="121" y="73"/>
                  <a:pt x="121" y="73"/>
                  <a:pt x="122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22" y="74"/>
                  <a:pt x="122" y="73"/>
                  <a:pt x="122" y="73"/>
                </a:cubicBezTo>
                <a:cubicBezTo>
                  <a:pt x="122" y="73"/>
                  <a:pt x="122" y="73"/>
                  <a:pt x="122" y="74"/>
                </a:cubicBezTo>
                <a:cubicBezTo>
                  <a:pt x="122" y="74"/>
                  <a:pt x="122" y="75"/>
                  <a:pt x="122" y="7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1" y="75"/>
                  <a:pt x="121" y="75"/>
                  <a:pt x="121" y="74"/>
                </a:cubicBezTo>
                <a:cubicBezTo>
                  <a:pt x="121" y="75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0" y="74"/>
                  <a:pt x="121" y="75"/>
                  <a:pt x="121" y="75"/>
                </a:cubicBezTo>
                <a:cubicBezTo>
                  <a:pt x="121" y="75"/>
                  <a:pt x="120" y="75"/>
                  <a:pt x="120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6"/>
                </a:cubicBezTo>
                <a:cubicBezTo>
                  <a:pt x="121" y="76"/>
                  <a:pt x="121" y="75"/>
                  <a:pt x="121" y="75"/>
                </a:cubicBezTo>
                <a:cubicBezTo>
                  <a:pt x="121" y="75"/>
                  <a:pt x="121" y="76"/>
                  <a:pt x="121" y="76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0" y="76"/>
                  <a:pt x="120" y="75"/>
                  <a:pt x="120" y="75"/>
                </a:cubicBezTo>
                <a:cubicBezTo>
                  <a:pt x="120" y="75"/>
                  <a:pt x="120" y="75"/>
                  <a:pt x="120" y="75"/>
                </a:cubicBezTo>
                <a:cubicBezTo>
                  <a:pt x="120" y="75"/>
                  <a:pt x="120" y="75"/>
                  <a:pt x="119" y="75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6"/>
                  <a:pt x="120" y="77"/>
                  <a:pt x="12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78"/>
                  <a:pt x="121" y="78"/>
                  <a:pt x="121" y="78"/>
                </a:cubicBezTo>
                <a:cubicBezTo>
                  <a:pt x="121" y="79"/>
                  <a:pt x="120" y="78"/>
                  <a:pt x="120" y="78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9" y="77"/>
                  <a:pt x="119" y="77"/>
                  <a:pt x="119" y="76"/>
                </a:cubicBezTo>
                <a:cubicBezTo>
                  <a:pt x="119" y="76"/>
                  <a:pt x="119" y="76"/>
                  <a:pt x="118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8" y="76"/>
                  <a:pt x="119" y="77"/>
                  <a:pt x="119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9" y="77"/>
                  <a:pt x="119" y="77"/>
                </a:cubicBezTo>
                <a:cubicBezTo>
                  <a:pt x="119" y="78"/>
                  <a:pt x="119" y="78"/>
                  <a:pt x="118" y="78"/>
                </a:cubicBezTo>
                <a:cubicBezTo>
                  <a:pt x="118" y="78"/>
                  <a:pt x="118" y="77"/>
                  <a:pt x="118" y="77"/>
                </a:cubicBezTo>
                <a:cubicBezTo>
                  <a:pt x="118" y="77"/>
                  <a:pt x="118" y="78"/>
                  <a:pt x="117" y="77"/>
                </a:cubicBezTo>
                <a:cubicBezTo>
                  <a:pt x="117" y="77"/>
                  <a:pt x="117" y="77"/>
                  <a:pt x="118" y="77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7" y="76"/>
                  <a:pt x="116" y="76"/>
                </a:cubicBezTo>
                <a:cubicBezTo>
                  <a:pt x="116" y="76"/>
                  <a:pt x="116" y="76"/>
                  <a:pt x="116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6" y="75"/>
                  <a:pt x="116" y="75"/>
                  <a:pt x="116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76"/>
                  <a:pt x="116" y="77"/>
                  <a:pt x="116" y="77"/>
                </a:cubicBezTo>
                <a:cubicBezTo>
                  <a:pt x="116" y="77"/>
                  <a:pt x="115" y="77"/>
                  <a:pt x="115" y="77"/>
                </a:cubicBezTo>
                <a:cubicBezTo>
                  <a:pt x="115" y="76"/>
                  <a:pt x="116" y="76"/>
                  <a:pt x="115" y="75"/>
                </a:cubicBezTo>
                <a:cubicBezTo>
                  <a:pt x="115" y="75"/>
                  <a:pt x="115" y="75"/>
                  <a:pt x="116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4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6"/>
                  <a:pt x="114" y="76"/>
                  <a:pt x="114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3" y="74"/>
                  <a:pt x="113" y="74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2" y="74"/>
                  <a:pt x="111" y="73"/>
                  <a:pt x="111" y="74"/>
                </a:cubicBezTo>
                <a:cubicBezTo>
                  <a:pt x="111" y="74"/>
                  <a:pt x="111" y="74"/>
                  <a:pt x="111" y="74"/>
                </a:cubicBezTo>
                <a:cubicBezTo>
                  <a:pt x="111" y="74"/>
                  <a:pt x="111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5"/>
                  <a:pt x="112" y="74"/>
                  <a:pt x="112" y="74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6"/>
                </a:cubicBezTo>
                <a:cubicBezTo>
                  <a:pt x="112" y="76"/>
                  <a:pt x="113" y="76"/>
                  <a:pt x="113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7"/>
                  <a:pt x="113" y="77"/>
                  <a:pt x="113" y="76"/>
                </a:cubicBezTo>
                <a:cubicBezTo>
                  <a:pt x="113" y="76"/>
                  <a:pt x="113" y="77"/>
                  <a:pt x="113" y="77"/>
                </a:cubicBezTo>
                <a:cubicBezTo>
                  <a:pt x="113" y="77"/>
                  <a:pt x="113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8"/>
                  <a:pt x="114" y="78"/>
                </a:cubicBezTo>
                <a:cubicBezTo>
                  <a:pt x="114" y="78"/>
                  <a:pt x="113" y="78"/>
                  <a:pt x="113" y="77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2" y="77"/>
                  <a:pt x="112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76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112" y="76"/>
                  <a:pt x="112" y="77"/>
                  <a:pt x="112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1" y="77"/>
                  <a:pt x="111" y="77"/>
                </a:cubicBezTo>
                <a:cubicBezTo>
                  <a:pt x="112" y="77"/>
                  <a:pt x="112" y="77"/>
                  <a:pt x="112" y="78"/>
                </a:cubicBezTo>
                <a:cubicBezTo>
                  <a:pt x="111" y="78"/>
                  <a:pt x="112" y="78"/>
                  <a:pt x="112" y="78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2" y="77"/>
                  <a:pt x="112" y="78"/>
                </a:cubicBezTo>
                <a:cubicBezTo>
                  <a:pt x="112" y="78"/>
                  <a:pt x="112" y="78"/>
                  <a:pt x="113" y="78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2" y="78"/>
                  <a:pt x="113" y="79"/>
                </a:cubicBezTo>
                <a:cubicBezTo>
                  <a:pt x="113" y="79"/>
                  <a:pt x="112" y="79"/>
                  <a:pt x="113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8"/>
                  <a:pt x="111" y="79"/>
                  <a:pt x="111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1" y="78"/>
                  <a:pt x="111" y="78"/>
                  <a:pt x="111" y="77"/>
                </a:cubicBezTo>
                <a:cubicBezTo>
                  <a:pt x="111" y="77"/>
                  <a:pt x="111" y="77"/>
                  <a:pt x="111" y="77"/>
                </a:cubicBezTo>
                <a:cubicBezTo>
                  <a:pt x="111" y="77"/>
                  <a:pt x="111" y="77"/>
                  <a:pt x="110" y="76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10" y="78"/>
                  <a:pt x="110" y="78"/>
                  <a:pt x="111" y="78"/>
                </a:cubicBezTo>
                <a:cubicBezTo>
                  <a:pt x="110" y="78"/>
                  <a:pt x="111" y="79"/>
                  <a:pt x="110" y="79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09" y="78"/>
                  <a:pt x="110" y="78"/>
                  <a:pt x="109" y="78"/>
                </a:cubicBezTo>
                <a:cubicBezTo>
                  <a:pt x="109" y="78"/>
                  <a:pt x="109" y="78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9" y="77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10" y="76"/>
                  <a:pt x="110" y="76"/>
                </a:cubicBezTo>
                <a:cubicBezTo>
                  <a:pt x="109" y="75"/>
                  <a:pt x="109" y="76"/>
                  <a:pt x="109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6"/>
                  <a:pt x="107" y="76"/>
                  <a:pt x="107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6"/>
                  <a:pt x="108" y="76"/>
                  <a:pt x="108" y="75"/>
                </a:cubicBezTo>
                <a:cubicBezTo>
                  <a:pt x="108" y="75"/>
                  <a:pt x="108" y="75"/>
                  <a:pt x="108" y="75"/>
                </a:cubicBezTo>
                <a:cubicBezTo>
                  <a:pt x="108" y="75"/>
                  <a:pt x="108" y="75"/>
                  <a:pt x="107" y="74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3"/>
                </a:cubicBezTo>
                <a:cubicBezTo>
                  <a:pt x="105" y="73"/>
                  <a:pt x="106" y="73"/>
                  <a:pt x="105" y="73"/>
                </a:cubicBezTo>
                <a:cubicBezTo>
                  <a:pt x="105" y="73"/>
                  <a:pt x="106" y="73"/>
                  <a:pt x="106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3"/>
                  <a:pt x="106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106" y="74"/>
                  <a:pt x="107" y="73"/>
                  <a:pt x="107" y="74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2"/>
                  <a:pt x="106" y="72"/>
                </a:cubicBezTo>
                <a:cubicBezTo>
                  <a:pt x="106" y="72"/>
                  <a:pt x="106" y="72"/>
                  <a:pt x="106" y="73"/>
                </a:cubicBezTo>
                <a:cubicBezTo>
                  <a:pt x="105" y="72"/>
                  <a:pt x="106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4" y="72"/>
                  <a:pt x="104" y="72"/>
                </a:cubicBezTo>
                <a:cubicBezTo>
                  <a:pt x="104" y="72"/>
                  <a:pt x="104" y="72"/>
                  <a:pt x="103" y="72"/>
                </a:cubicBezTo>
                <a:cubicBezTo>
                  <a:pt x="103" y="72"/>
                  <a:pt x="103" y="73"/>
                  <a:pt x="103" y="73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3" y="72"/>
                  <a:pt x="102" y="72"/>
                  <a:pt x="102" y="72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3"/>
                  <a:pt x="101" y="73"/>
                </a:cubicBezTo>
                <a:cubicBezTo>
                  <a:pt x="101" y="73"/>
                  <a:pt x="102" y="73"/>
                  <a:pt x="102" y="72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3" y="73"/>
                  <a:pt x="102" y="73"/>
                  <a:pt x="102" y="73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73"/>
                  <a:pt x="102" y="73"/>
                  <a:pt x="102" y="74"/>
                </a:cubicBezTo>
                <a:cubicBezTo>
                  <a:pt x="102" y="74"/>
                  <a:pt x="103" y="74"/>
                  <a:pt x="103" y="73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3"/>
                  <a:pt x="103" y="73"/>
                </a:cubicBezTo>
                <a:cubicBezTo>
                  <a:pt x="103" y="73"/>
                  <a:pt x="103" y="73"/>
                  <a:pt x="103" y="74"/>
                </a:cubicBezTo>
                <a:cubicBezTo>
                  <a:pt x="103" y="74"/>
                  <a:pt x="103" y="73"/>
                  <a:pt x="103" y="73"/>
                </a:cubicBezTo>
                <a:cubicBezTo>
                  <a:pt x="104" y="73"/>
                  <a:pt x="104" y="73"/>
                  <a:pt x="104" y="74"/>
                </a:cubicBezTo>
                <a:cubicBezTo>
                  <a:pt x="104" y="74"/>
                  <a:pt x="104" y="73"/>
                  <a:pt x="104" y="73"/>
                </a:cubicBezTo>
                <a:cubicBezTo>
                  <a:pt x="104" y="73"/>
                  <a:pt x="104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3"/>
                  <a:pt x="104" y="74"/>
                  <a:pt x="104" y="7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3" y="74"/>
                  <a:pt x="103" y="74"/>
                  <a:pt x="103" y="75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3"/>
                  <a:pt x="100" y="73"/>
                  <a:pt x="100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0" y="73"/>
                  <a:pt x="100" y="73"/>
                  <a:pt x="99" y="73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2"/>
                  <a:pt x="99" y="72"/>
                  <a:pt x="99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99" y="72"/>
                  <a:pt x="99" y="72"/>
                  <a:pt x="99" y="71"/>
                </a:cubicBezTo>
                <a:cubicBezTo>
                  <a:pt x="99" y="71"/>
                  <a:pt x="99" y="71"/>
                  <a:pt x="99" y="72"/>
                </a:cubicBezTo>
                <a:cubicBezTo>
                  <a:pt x="99" y="72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8" y="71"/>
                </a:cubicBezTo>
                <a:cubicBezTo>
                  <a:pt x="98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100" y="71"/>
                </a:cubicBezTo>
                <a:cubicBezTo>
                  <a:pt x="99" y="71"/>
                  <a:pt x="99" y="71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0" y="71"/>
                  <a:pt x="101" y="71"/>
                </a:cubicBezTo>
                <a:cubicBezTo>
                  <a:pt x="101" y="71"/>
                  <a:pt x="100" y="72"/>
                  <a:pt x="101" y="72"/>
                </a:cubicBezTo>
                <a:cubicBezTo>
                  <a:pt x="101" y="72"/>
                  <a:pt x="101" y="71"/>
                  <a:pt x="101" y="71"/>
                </a:cubicBezTo>
                <a:cubicBezTo>
                  <a:pt x="101" y="71"/>
                  <a:pt x="101" y="71"/>
                  <a:pt x="101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0"/>
                  <a:pt x="101" y="70"/>
                  <a:pt x="101" y="70"/>
                </a:cubicBezTo>
                <a:cubicBezTo>
                  <a:pt x="101" y="70"/>
                  <a:pt x="101" y="71"/>
                  <a:pt x="101" y="71"/>
                </a:cubicBezTo>
                <a:cubicBezTo>
                  <a:pt x="101" y="71"/>
                  <a:pt x="101" y="71"/>
                  <a:pt x="101" y="71"/>
                </a:cubicBezTo>
                <a:cubicBezTo>
                  <a:pt x="101" y="71"/>
                  <a:pt x="100" y="71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0" y="71"/>
                  <a:pt x="101" y="70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00" y="70"/>
                  <a:pt x="100" y="70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1" y="69"/>
                  <a:pt x="100" y="69"/>
                  <a:pt x="100" y="69"/>
                </a:cubicBezTo>
                <a:cubicBezTo>
                  <a:pt x="100" y="69"/>
                  <a:pt x="101" y="69"/>
                  <a:pt x="101" y="69"/>
                </a:cubicBezTo>
                <a:cubicBezTo>
                  <a:pt x="101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3" y="68"/>
                </a:cubicBezTo>
                <a:cubicBezTo>
                  <a:pt x="103" y="68"/>
                  <a:pt x="103" y="68"/>
                  <a:pt x="102" y="68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68"/>
                  <a:pt x="102" y="68"/>
                  <a:pt x="103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7"/>
                </a:cubicBezTo>
                <a:cubicBezTo>
                  <a:pt x="102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8"/>
                  <a:pt x="101" y="67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1" y="68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2" y="67"/>
                  <a:pt x="102" y="66"/>
                  <a:pt x="102" y="66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7"/>
                  <a:pt x="102" y="67"/>
                  <a:pt x="103" y="66"/>
                </a:cubicBezTo>
                <a:cubicBezTo>
                  <a:pt x="103" y="66"/>
                  <a:pt x="102" y="66"/>
                  <a:pt x="102" y="66"/>
                </a:cubicBezTo>
                <a:cubicBezTo>
                  <a:pt x="102" y="66"/>
                  <a:pt x="103" y="66"/>
                  <a:pt x="103" y="65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3" y="65"/>
                  <a:pt x="104" y="65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4" y="65"/>
                  <a:pt x="104" y="64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66"/>
                  <a:pt x="104" y="66"/>
                  <a:pt x="105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65"/>
                  <a:pt x="105" y="66"/>
                  <a:pt x="105" y="66"/>
                </a:cubicBezTo>
                <a:cubicBezTo>
                  <a:pt x="105" y="65"/>
                  <a:pt x="106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6" y="66"/>
                  <a:pt x="106" y="66"/>
                  <a:pt x="106" y="65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7" y="65"/>
                  <a:pt x="107" y="65"/>
                  <a:pt x="107" y="65"/>
                </a:cubicBezTo>
                <a:cubicBezTo>
                  <a:pt x="107" y="65"/>
                  <a:pt x="106" y="65"/>
                  <a:pt x="106" y="65"/>
                </a:cubicBezTo>
                <a:cubicBezTo>
                  <a:pt x="106" y="64"/>
                  <a:pt x="106" y="65"/>
                  <a:pt x="106" y="65"/>
                </a:cubicBezTo>
                <a:cubicBezTo>
                  <a:pt x="106" y="65"/>
                  <a:pt x="106" y="64"/>
                  <a:pt x="106" y="64"/>
                </a:cubicBezTo>
                <a:cubicBezTo>
                  <a:pt x="106" y="64"/>
                  <a:pt x="106" y="64"/>
                  <a:pt x="107" y="64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6" y="64"/>
                  <a:pt x="106" y="64"/>
                  <a:pt x="106" y="63"/>
                </a:cubicBezTo>
                <a:cubicBezTo>
                  <a:pt x="106" y="63"/>
                  <a:pt x="107" y="64"/>
                  <a:pt x="107" y="64"/>
                </a:cubicBezTo>
                <a:cubicBezTo>
                  <a:pt x="107" y="64"/>
                  <a:pt x="107" y="64"/>
                  <a:pt x="107" y="63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7" y="63"/>
                  <a:pt x="106" y="63"/>
                  <a:pt x="106" y="63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9" y="63"/>
                  <a:pt x="109" y="63"/>
                  <a:pt x="110" y="62"/>
                </a:cubicBezTo>
                <a:cubicBezTo>
                  <a:pt x="110" y="63"/>
                  <a:pt x="110" y="63"/>
                  <a:pt x="111" y="63"/>
                </a:cubicBezTo>
                <a:cubicBezTo>
                  <a:pt x="110" y="63"/>
                  <a:pt x="110" y="62"/>
                  <a:pt x="111" y="62"/>
                </a:cubicBezTo>
                <a:cubicBezTo>
                  <a:pt x="111" y="63"/>
                  <a:pt x="111" y="63"/>
                  <a:pt x="112" y="63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1" y="62"/>
                  <a:pt x="112" y="62"/>
                  <a:pt x="112" y="62"/>
                </a:cubicBezTo>
                <a:cubicBezTo>
                  <a:pt x="112" y="62"/>
                  <a:pt x="112" y="63"/>
                  <a:pt x="112" y="63"/>
                </a:cubicBezTo>
                <a:cubicBezTo>
                  <a:pt x="112" y="63"/>
                  <a:pt x="112" y="63"/>
                  <a:pt x="113" y="63"/>
                </a:cubicBezTo>
                <a:cubicBezTo>
                  <a:pt x="113" y="63"/>
                  <a:pt x="113" y="63"/>
                  <a:pt x="113" y="64"/>
                </a:cubicBezTo>
                <a:cubicBezTo>
                  <a:pt x="114" y="64"/>
                  <a:pt x="114" y="63"/>
                  <a:pt x="114" y="63"/>
                </a:cubicBezTo>
                <a:cubicBezTo>
                  <a:pt x="114" y="63"/>
                  <a:pt x="114" y="63"/>
                  <a:pt x="115" y="62"/>
                </a:cubicBezTo>
                <a:cubicBezTo>
                  <a:pt x="115" y="62"/>
                  <a:pt x="115" y="63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1"/>
                  <a:pt x="116" y="62"/>
                  <a:pt x="115" y="61"/>
                </a:cubicBezTo>
                <a:cubicBezTo>
                  <a:pt x="116" y="61"/>
                  <a:pt x="116" y="61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7" y="61"/>
                  <a:pt x="117" y="61"/>
                  <a:pt x="117" y="62"/>
                </a:cubicBezTo>
                <a:cubicBezTo>
                  <a:pt x="117" y="62"/>
                  <a:pt x="117" y="62"/>
                  <a:pt x="117" y="61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6" y="61"/>
                  <a:pt x="116" y="61"/>
                  <a:pt x="115" y="61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4" y="59"/>
                  <a:pt x="114" y="60"/>
                  <a:pt x="114" y="60"/>
                </a:cubicBezTo>
                <a:cubicBezTo>
                  <a:pt x="114" y="60"/>
                  <a:pt x="114" y="60"/>
                  <a:pt x="114" y="59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4" y="59"/>
                  <a:pt x="113" y="59"/>
                  <a:pt x="113" y="59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12" y="58"/>
                  <a:pt x="112" y="58"/>
                  <a:pt x="112" y="59"/>
                </a:cubicBezTo>
                <a:cubicBezTo>
                  <a:pt x="112" y="59"/>
                  <a:pt x="111" y="59"/>
                  <a:pt x="111" y="59"/>
                </a:cubicBezTo>
                <a:cubicBezTo>
                  <a:pt x="111" y="59"/>
                  <a:pt x="111" y="58"/>
                  <a:pt x="110" y="58"/>
                </a:cubicBezTo>
                <a:cubicBezTo>
                  <a:pt x="110" y="58"/>
                  <a:pt x="111" y="58"/>
                  <a:pt x="110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58"/>
                  <a:pt x="110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8"/>
                  <a:pt x="112" y="58"/>
                </a:cubicBezTo>
                <a:cubicBezTo>
                  <a:pt x="112" y="57"/>
                  <a:pt x="112" y="58"/>
                  <a:pt x="111" y="57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3" y="57"/>
                  <a:pt x="113" y="58"/>
                  <a:pt x="113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58"/>
                  <a:pt x="113" y="58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6"/>
                  <a:pt x="112" y="57"/>
                  <a:pt x="113" y="57"/>
                </a:cubicBezTo>
                <a:cubicBezTo>
                  <a:pt x="113" y="57"/>
                  <a:pt x="113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6"/>
                </a:cubicBezTo>
                <a:cubicBezTo>
                  <a:pt x="111" y="56"/>
                  <a:pt x="111" y="56"/>
                  <a:pt x="111" y="57"/>
                </a:cubicBezTo>
                <a:cubicBezTo>
                  <a:pt x="111" y="57"/>
                  <a:pt x="111" y="57"/>
                  <a:pt x="111" y="56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7"/>
                  <a:pt x="109" y="57"/>
                  <a:pt x="109" y="57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10" y="57"/>
                  <a:pt x="110" y="57"/>
                  <a:pt x="110" y="5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56"/>
                  <a:pt x="110" y="56"/>
                  <a:pt x="111" y="5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0" y="55"/>
                  <a:pt x="110" y="56"/>
                  <a:pt x="109" y="55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09" y="55"/>
                  <a:pt x="110" y="55"/>
                  <a:pt x="110" y="55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10" y="55"/>
                  <a:pt x="110" y="55"/>
                  <a:pt x="111" y="55"/>
                </a:cubicBezTo>
                <a:cubicBezTo>
                  <a:pt x="111" y="55"/>
                  <a:pt x="110" y="55"/>
                  <a:pt x="111" y="55"/>
                </a:cubicBezTo>
                <a:cubicBezTo>
                  <a:pt x="110" y="55"/>
                  <a:pt x="112" y="55"/>
                  <a:pt x="111" y="55"/>
                </a:cubicBezTo>
                <a:cubicBezTo>
                  <a:pt x="111" y="55"/>
                  <a:pt x="111" y="55"/>
                  <a:pt x="112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5"/>
                  <a:pt x="112" y="56"/>
                  <a:pt x="112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5"/>
                  <a:pt x="114" y="56"/>
                  <a:pt x="114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5"/>
                  <a:pt x="113" y="55"/>
                  <a:pt x="112" y="55"/>
                </a:cubicBezTo>
                <a:cubicBezTo>
                  <a:pt x="112" y="55"/>
                  <a:pt x="113" y="55"/>
                  <a:pt x="112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5"/>
                  <a:pt x="112" y="54"/>
                </a:cubicBezTo>
                <a:cubicBezTo>
                  <a:pt x="112" y="54"/>
                  <a:pt x="112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54"/>
                  <a:pt x="111" y="54"/>
                  <a:pt x="110" y="54"/>
                </a:cubicBezTo>
                <a:cubicBezTo>
                  <a:pt x="110" y="54"/>
                  <a:pt x="111" y="54"/>
                  <a:pt x="110" y="54"/>
                </a:cubicBezTo>
                <a:cubicBezTo>
                  <a:pt x="110" y="53"/>
                  <a:pt x="110" y="53"/>
                  <a:pt x="109" y="53"/>
                </a:cubicBezTo>
                <a:cubicBezTo>
                  <a:pt x="109" y="53"/>
                  <a:pt x="109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0" y="55"/>
                  <a:pt x="109" y="54"/>
                  <a:pt x="109" y="55"/>
                </a:cubicBezTo>
                <a:cubicBezTo>
                  <a:pt x="109" y="55"/>
                  <a:pt x="109" y="55"/>
                  <a:pt x="108" y="55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08" y="54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08" y="56"/>
                </a:cubicBezTo>
                <a:cubicBezTo>
                  <a:pt x="108" y="55"/>
                  <a:pt x="107" y="55"/>
                  <a:pt x="107" y="56"/>
                </a:cubicBezTo>
                <a:cubicBezTo>
                  <a:pt x="107" y="55"/>
                  <a:pt x="107" y="56"/>
                  <a:pt x="107" y="55"/>
                </a:cubicBezTo>
                <a:cubicBezTo>
                  <a:pt x="106" y="55"/>
                  <a:pt x="107" y="56"/>
                  <a:pt x="107" y="56"/>
                </a:cubicBezTo>
                <a:cubicBezTo>
                  <a:pt x="107" y="56"/>
                  <a:pt x="108" y="56"/>
                  <a:pt x="108" y="56"/>
                </a:cubicBezTo>
                <a:cubicBezTo>
                  <a:pt x="108" y="56"/>
                  <a:pt x="108" y="56"/>
                  <a:pt x="109" y="56"/>
                </a:cubicBezTo>
                <a:cubicBezTo>
                  <a:pt x="109" y="56"/>
                  <a:pt x="109" y="56"/>
                  <a:pt x="108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8" y="56"/>
                  <a:pt x="107" y="56"/>
                  <a:pt x="107" y="56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56"/>
                  <a:pt x="106" y="56"/>
                  <a:pt x="105" y="56"/>
                </a:cubicBezTo>
                <a:cubicBezTo>
                  <a:pt x="106" y="56"/>
                  <a:pt x="106" y="55"/>
                  <a:pt x="106" y="55"/>
                </a:cubicBezTo>
                <a:cubicBezTo>
                  <a:pt x="106" y="55"/>
                  <a:pt x="106" y="55"/>
                  <a:pt x="105" y="55"/>
                </a:cubicBezTo>
                <a:cubicBezTo>
                  <a:pt x="104" y="55"/>
                  <a:pt x="105" y="54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3"/>
                  <a:pt x="104" y="53"/>
                  <a:pt x="104" y="53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3" y="5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54"/>
                  <a:pt x="102" y="54"/>
                  <a:pt x="102" y="54"/>
                </a:cubicBezTo>
                <a:cubicBezTo>
                  <a:pt x="102" y="54"/>
                  <a:pt x="101" y="54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1" y="53"/>
                  <a:pt x="100" y="53"/>
                </a:cubicBezTo>
                <a:cubicBezTo>
                  <a:pt x="101" y="53"/>
                  <a:pt x="100" y="53"/>
                  <a:pt x="101" y="53"/>
                </a:cubicBezTo>
                <a:cubicBezTo>
                  <a:pt x="100" y="54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99" y="52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8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54"/>
                  <a:pt x="98" y="54"/>
                  <a:pt x="97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6" y="54"/>
                  <a:pt x="96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5"/>
                  <a:pt x="96" y="55"/>
                  <a:pt x="95" y="55"/>
                </a:cubicBezTo>
                <a:cubicBezTo>
                  <a:pt x="95" y="55"/>
                  <a:pt x="96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8" y="55"/>
                  <a:pt x="97" y="55"/>
                </a:cubicBezTo>
                <a:cubicBezTo>
                  <a:pt x="97" y="54"/>
                  <a:pt x="98" y="54"/>
                  <a:pt x="99" y="54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8" y="56"/>
                </a:cubicBezTo>
                <a:cubicBezTo>
                  <a:pt x="98" y="55"/>
                  <a:pt x="98" y="56"/>
                  <a:pt x="98" y="56"/>
                </a:cubicBezTo>
                <a:cubicBezTo>
                  <a:pt x="98" y="56"/>
                  <a:pt x="98" y="55"/>
                  <a:pt x="98" y="55"/>
                </a:cubicBezTo>
                <a:cubicBezTo>
                  <a:pt x="98" y="55"/>
                  <a:pt x="97" y="55"/>
                  <a:pt x="97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6" y="56"/>
                  <a:pt x="96" y="55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56"/>
                  <a:pt x="96" y="56"/>
                  <a:pt x="97" y="56"/>
                </a:cubicBezTo>
                <a:cubicBezTo>
                  <a:pt x="97" y="56"/>
                  <a:pt x="96" y="56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8" y="57"/>
                  <a:pt x="98" y="57"/>
                  <a:pt x="98" y="56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6"/>
                  <a:pt x="99" y="56"/>
                  <a:pt x="99" y="56"/>
                </a:cubicBezTo>
                <a:cubicBezTo>
                  <a:pt x="99" y="56"/>
                  <a:pt x="98" y="56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8" y="57"/>
                  <a:pt x="99" y="58"/>
                  <a:pt x="98" y="58"/>
                </a:cubicBezTo>
                <a:cubicBezTo>
                  <a:pt x="98" y="58"/>
                  <a:pt x="98" y="58"/>
                  <a:pt x="98" y="57"/>
                </a:cubicBezTo>
                <a:cubicBezTo>
                  <a:pt x="98" y="57"/>
                  <a:pt x="98" y="58"/>
                  <a:pt x="97" y="57"/>
                </a:cubicBezTo>
                <a:cubicBezTo>
                  <a:pt x="97" y="58"/>
                  <a:pt x="96" y="57"/>
                  <a:pt x="96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5" y="58"/>
                  <a:pt x="95" y="57"/>
                  <a:pt x="94" y="57"/>
                </a:cubicBezTo>
                <a:cubicBezTo>
                  <a:pt x="94" y="58"/>
                  <a:pt x="95" y="58"/>
                  <a:pt x="95" y="58"/>
                </a:cubicBezTo>
                <a:cubicBezTo>
                  <a:pt x="95" y="58"/>
                  <a:pt x="95" y="58"/>
                  <a:pt x="95" y="58"/>
                </a:cubicBezTo>
                <a:cubicBezTo>
                  <a:pt x="95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8" y="58"/>
                  <a:pt x="98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98" y="58"/>
                  <a:pt x="97" y="58"/>
                  <a:pt x="98" y="58"/>
                </a:cubicBezTo>
                <a:cubicBezTo>
                  <a:pt x="98" y="58"/>
                  <a:pt x="99" y="58"/>
                  <a:pt x="99" y="58"/>
                </a:cubicBezTo>
                <a:cubicBezTo>
                  <a:pt x="99" y="58"/>
                  <a:pt x="99" y="58"/>
                  <a:pt x="99" y="58"/>
                </a:cubicBezTo>
                <a:cubicBezTo>
                  <a:pt x="99" y="58"/>
                  <a:pt x="100" y="58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99" y="59"/>
                  <a:pt x="99" y="59"/>
                </a:cubicBezTo>
                <a:cubicBezTo>
                  <a:pt x="99" y="59"/>
                  <a:pt x="99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9" y="60"/>
                  <a:pt x="99" y="60"/>
                  <a:pt x="99" y="60"/>
                </a:cubicBezTo>
                <a:cubicBezTo>
                  <a:pt x="99" y="60"/>
                  <a:pt x="99" y="60"/>
                  <a:pt x="99" y="60"/>
                </a:cubicBezTo>
                <a:cubicBezTo>
                  <a:pt x="99" y="60"/>
                  <a:pt x="100" y="61"/>
                  <a:pt x="100" y="61"/>
                </a:cubicBezTo>
                <a:cubicBezTo>
                  <a:pt x="100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8" y="61"/>
                  <a:pt x="98" y="61"/>
                </a:cubicBezTo>
                <a:cubicBezTo>
                  <a:pt x="98" y="61"/>
                  <a:pt x="99" y="62"/>
                  <a:pt x="98" y="62"/>
                </a:cubicBezTo>
                <a:cubicBezTo>
                  <a:pt x="99" y="62"/>
                  <a:pt x="98" y="62"/>
                  <a:pt x="98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62"/>
                  <a:pt x="99" y="62"/>
                  <a:pt x="98" y="63"/>
                </a:cubicBezTo>
                <a:cubicBezTo>
                  <a:pt x="98" y="63"/>
                  <a:pt x="98" y="62"/>
                  <a:pt x="98" y="63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7" y="62"/>
                  <a:pt x="97" y="62"/>
                </a:cubicBezTo>
                <a:cubicBezTo>
                  <a:pt x="97" y="62"/>
                  <a:pt x="97" y="62"/>
                  <a:pt x="97" y="62"/>
                </a:cubicBezTo>
                <a:cubicBezTo>
                  <a:pt x="97" y="62"/>
                  <a:pt x="97" y="62"/>
                  <a:pt x="96" y="62"/>
                </a:cubicBezTo>
                <a:cubicBezTo>
                  <a:pt x="96" y="62"/>
                  <a:pt x="97" y="62"/>
                  <a:pt x="96" y="62"/>
                </a:cubicBezTo>
                <a:cubicBezTo>
                  <a:pt x="96" y="62"/>
                  <a:pt x="97" y="62"/>
                  <a:pt x="97" y="62"/>
                </a:cubicBezTo>
                <a:cubicBezTo>
                  <a:pt x="97" y="62"/>
                  <a:pt x="97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2"/>
                  <a:pt x="96" y="62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3"/>
                  <a:pt x="95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5" y="63"/>
                  <a:pt x="95" y="64"/>
                </a:cubicBezTo>
                <a:cubicBezTo>
                  <a:pt x="95" y="64"/>
                  <a:pt x="95" y="64"/>
                  <a:pt x="95" y="64"/>
                </a:cubicBezTo>
                <a:cubicBezTo>
                  <a:pt x="95" y="64"/>
                  <a:pt x="94" y="64"/>
                  <a:pt x="94" y="64"/>
                </a:cubicBezTo>
                <a:cubicBezTo>
                  <a:pt x="94" y="64"/>
                  <a:pt x="94" y="64"/>
                  <a:pt x="94" y="64"/>
                </a:cubicBezTo>
                <a:cubicBezTo>
                  <a:pt x="94" y="64"/>
                  <a:pt x="94" y="64"/>
                  <a:pt x="94" y="64"/>
                </a:cubicBezTo>
                <a:cubicBezTo>
                  <a:pt x="94" y="65"/>
                  <a:pt x="94" y="64"/>
                  <a:pt x="94" y="64"/>
                </a:cubicBezTo>
                <a:cubicBezTo>
                  <a:pt x="95" y="65"/>
                  <a:pt x="94" y="65"/>
                  <a:pt x="94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4"/>
                  <a:pt x="94" y="64"/>
                  <a:pt x="93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4"/>
                  <a:pt x="93" y="64"/>
                  <a:pt x="93" y="65"/>
                </a:cubicBezTo>
                <a:cubicBezTo>
                  <a:pt x="92" y="64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6"/>
                  <a:pt x="92" y="66"/>
                </a:cubicBezTo>
                <a:cubicBezTo>
                  <a:pt x="92" y="66"/>
                  <a:pt x="92" y="65"/>
                  <a:pt x="92" y="65"/>
                </a:cubicBezTo>
                <a:cubicBezTo>
                  <a:pt x="92" y="65"/>
                  <a:pt x="92" y="65"/>
                  <a:pt x="91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1" y="65"/>
                  <a:pt x="91" y="64"/>
                  <a:pt x="91" y="64"/>
                </a:cubicBezTo>
                <a:cubicBezTo>
                  <a:pt x="91" y="64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89" y="64"/>
                  <a:pt x="89" y="64"/>
                </a:cubicBezTo>
                <a:cubicBezTo>
                  <a:pt x="89" y="64"/>
                  <a:pt x="90" y="65"/>
                  <a:pt x="89" y="65"/>
                </a:cubicBezTo>
                <a:cubicBezTo>
                  <a:pt x="90" y="65"/>
                  <a:pt x="90" y="64"/>
                  <a:pt x="90" y="64"/>
                </a:cubicBezTo>
                <a:cubicBezTo>
                  <a:pt x="90" y="64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0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2" y="66"/>
                  <a:pt x="91" y="66"/>
                  <a:pt x="90" y="66"/>
                </a:cubicBezTo>
                <a:cubicBezTo>
                  <a:pt x="90" y="66"/>
                  <a:pt x="91" y="66"/>
                  <a:pt x="91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5"/>
                </a:cubicBezTo>
                <a:cubicBezTo>
                  <a:pt x="90" y="65"/>
                  <a:pt x="90" y="66"/>
                  <a:pt x="90" y="66"/>
                </a:cubicBezTo>
                <a:cubicBezTo>
                  <a:pt x="90" y="66"/>
                  <a:pt x="90" y="65"/>
                  <a:pt x="90" y="65"/>
                </a:cubicBezTo>
                <a:cubicBezTo>
                  <a:pt x="90" y="65"/>
                  <a:pt x="90" y="65"/>
                  <a:pt x="91" y="65"/>
                </a:cubicBezTo>
                <a:cubicBezTo>
                  <a:pt x="90" y="65"/>
                  <a:pt x="91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0" y="65"/>
                  <a:pt x="90" y="65"/>
                  <a:pt x="89" y="65"/>
                </a:cubicBezTo>
                <a:cubicBezTo>
                  <a:pt x="89" y="65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8" y="66"/>
                  <a:pt x="88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7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6"/>
                  <a:pt x="87" y="65"/>
                </a:cubicBezTo>
                <a:cubicBezTo>
                  <a:pt x="87" y="65"/>
                  <a:pt x="87" y="65"/>
                  <a:pt x="86" y="65"/>
                </a:cubicBezTo>
                <a:cubicBezTo>
                  <a:pt x="86" y="65"/>
                  <a:pt x="86" y="66"/>
                  <a:pt x="86" y="66"/>
                </a:cubicBezTo>
                <a:cubicBezTo>
                  <a:pt x="86" y="65"/>
                  <a:pt x="86" y="66"/>
                  <a:pt x="85" y="66"/>
                </a:cubicBezTo>
                <a:cubicBezTo>
                  <a:pt x="85" y="66"/>
                  <a:pt x="85" y="66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4" y="65"/>
                </a:cubicBezTo>
                <a:cubicBezTo>
                  <a:pt x="84" y="65"/>
                  <a:pt x="84" y="66"/>
                  <a:pt x="84" y="66"/>
                </a:cubicBezTo>
                <a:cubicBezTo>
                  <a:pt x="83" y="66"/>
                  <a:pt x="84" y="65"/>
                  <a:pt x="84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5" y="65"/>
                  <a:pt x="85" y="65"/>
                  <a:pt x="85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64"/>
                  <a:pt x="84" y="65"/>
                  <a:pt x="84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4"/>
                </a:cubicBezTo>
                <a:cubicBezTo>
                  <a:pt x="83" y="64"/>
                  <a:pt x="82" y="65"/>
                  <a:pt x="82" y="65"/>
                </a:cubicBezTo>
                <a:cubicBezTo>
                  <a:pt x="82" y="65"/>
                  <a:pt x="82" y="65"/>
                  <a:pt x="82" y="65"/>
                </a:cubicBezTo>
                <a:cubicBezTo>
                  <a:pt x="82" y="65"/>
                  <a:pt x="82" y="65"/>
                  <a:pt x="82" y="65"/>
                </a:cubicBezTo>
                <a:cubicBezTo>
                  <a:pt x="81" y="65"/>
                  <a:pt x="81" y="65"/>
                  <a:pt x="81" y="65"/>
                </a:cubicBezTo>
                <a:cubicBezTo>
                  <a:pt x="81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79" y="65"/>
                  <a:pt x="79" y="66"/>
                  <a:pt x="79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5"/>
                  <a:pt x="79" y="65"/>
                  <a:pt x="78" y="65"/>
                </a:cubicBezTo>
                <a:cubicBezTo>
                  <a:pt x="78" y="65"/>
                  <a:pt x="78" y="65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6"/>
                  <a:pt x="78" y="66"/>
                </a:cubicBezTo>
                <a:cubicBezTo>
                  <a:pt x="78" y="66"/>
                  <a:pt x="78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6"/>
                  <a:pt x="77" y="67"/>
                </a:cubicBezTo>
                <a:cubicBezTo>
                  <a:pt x="77" y="67"/>
                  <a:pt x="77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6" y="66"/>
                  <a:pt x="76" y="66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6"/>
                  <a:pt x="76" y="67"/>
                  <a:pt x="76" y="67"/>
                </a:cubicBezTo>
                <a:cubicBezTo>
                  <a:pt x="75" y="67"/>
                  <a:pt x="76" y="67"/>
                  <a:pt x="75" y="67"/>
                </a:cubicBezTo>
                <a:cubicBezTo>
                  <a:pt x="75" y="67"/>
                  <a:pt x="76" y="68"/>
                  <a:pt x="75" y="68"/>
                </a:cubicBezTo>
                <a:cubicBezTo>
                  <a:pt x="75" y="68"/>
                  <a:pt x="75" y="68"/>
                  <a:pt x="75" y="68"/>
                </a:cubicBezTo>
                <a:cubicBezTo>
                  <a:pt x="75" y="68"/>
                  <a:pt x="75" y="68"/>
                  <a:pt x="74" y="68"/>
                </a:cubicBezTo>
                <a:cubicBezTo>
                  <a:pt x="74" y="68"/>
                  <a:pt x="74" y="68"/>
                  <a:pt x="74" y="69"/>
                </a:cubicBezTo>
                <a:cubicBezTo>
                  <a:pt x="74" y="68"/>
                  <a:pt x="74" y="68"/>
                  <a:pt x="74" y="69"/>
                </a:cubicBezTo>
                <a:cubicBezTo>
                  <a:pt x="74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70"/>
                  <a:pt x="73" y="70"/>
                  <a:pt x="73" y="70"/>
                </a:cubicBezTo>
                <a:cubicBezTo>
                  <a:pt x="73" y="70"/>
                  <a:pt x="73" y="70"/>
                  <a:pt x="73" y="70"/>
                </a:cubicBezTo>
                <a:cubicBezTo>
                  <a:pt x="73" y="69"/>
                  <a:pt x="73" y="70"/>
                  <a:pt x="73" y="70"/>
                </a:cubicBezTo>
                <a:cubicBezTo>
                  <a:pt x="73" y="70"/>
                  <a:pt x="73" y="69"/>
                  <a:pt x="73" y="69"/>
                </a:cubicBezTo>
                <a:cubicBezTo>
                  <a:pt x="72" y="69"/>
                  <a:pt x="72" y="70"/>
                  <a:pt x="72" y="70"/>
                </a:cubicBezTo>
                <a:cubicBezTo>
                  <a:pt x="72" y="70"/>
                  <a:pt x="72" y="70"/>
                  <a:pt x="72" y="69"/>
                </a:cubicBezTo>
                <a:cubicBezTo>
                  <a:pt x="72" y="69"/>
                  <a:pt x="72" y="69"/>
                  <a:pt x="72" y="70"/>
                </a:cubicBezTo>
                <a:cubicBezTo>
                  <a:pt x="71" y="69"/>
                  <a:pt x="71" y="69"/>
                  <a:pt x="71" y="69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1" y="70"/>
                  <a:pt x="71" y="71"/>
                </a:cubicBezTo>
                <a:cubicBezTo>
                  <a:pt x="71" y="71"/>
                  <a:pt x="71" y="71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1" y="72"/>
                  <a:pt x="72" y="72"/>
                  <a:pt x="71" y="71"/>
                </a:cubicBezTo>
                <a:cubicBezTo>
                  <a:pt x="72" y="71"/>
                  <a:pt x="72" y="72"/>
                  <a:pt x="72" y="72"/>
                </a:cubicBezTo>
                <a:cubicBezTo>
                  <a:pt x="72" y="72"/>
                  <a:pt x="72" y="71"/>
                  <a:pt x="72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1"/>
                  <a:pt x="72" y="72"/>
                  <a:pt x="72" y="72"/>
                </a:cubicBezTo>
                <a:cubicBezTo>
                  <a:pt x="72" y="72"/>
                  <a:pt x="71" y="72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2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0" y="72"/>
                  <a:pt x="71" y="71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2"/>
                  <a:pt x="70" y="73"/>
                </a:cubicBezTo>
                <a:cubicBezTo>
                  <a:pt x="70" y="73"/>
                  <a:pt x="70" y="72"/>
                  <a:pt x="70" y="72"/>
                </a:cubicBezTo>
                <a:cubicBezTo>
                  <a:pt x="70" y="72"/>
                  <a:pt x="70" y="72"/>
                  <a:pt x="69" y="72"/>
                </a:cubicBezTo>
                <a:cubicBezTo>
                  <a:pt x="69" y="73"/>
                  <a:pt x="69" y="73"/>
                  <a:pt x="69" y="73"/>
                </a:cubicBezTo>
                <a:cubicBezTo>
                  <a:pt x="69" y="73"/>
                  <a:pt x="69" y="73"/>
                  <a:pt x="69" y="74"/>
                </a:cubicBezTo>
                <a:cubicBezTo>
                  <a:pt x="69" y="74"/>
                  <a:pt x="69" y="73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9" y="74"/>
                  <a:pt x="69" y="74"/>
                  <a:pt x="68" y="75"/>
                </a:cubicBezTo>
                <a:cubicBezTo>
                  <a:pt x="68" y="75"/>
                  <a:pt x="68" y="74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8" y="74"/>
                  <a:pt x="67" y="74"/>
                  <a:pt x="68" y="74"/>
                </a:cubicBezTo>
                <a:cubicBezTo>
                  <a:pt x="68" y="75"/>
                  <a:pt x="67" y="75"/>
                  <a:pt x="67" y="75"/>
                </a:cubicBezTo>
                <a:cubicBezTo>
                  <a:pt x="67" y="75"/>
                  <a:pt x="68" y="75"/>
                  <a:pt x="68" y="75"/>
                </a:cubicBezTo>
                <a:cubicBezTo>
                  <a:pt x="68" y="75"/>
                  <a:pt x="68" y="75"/>
                  <a:pt x="68" y="75"/>
                </a:cubicBezTo>
                <a:cubicBezTo>
                  <a:pt x="68" y="75"/>
                  <a:pt x="68" y="75"/>
                  <a:pt x="68" y="75"/>
                </a:cubicBezTo>
                <a:cubicBezTo>
                  <a:pt x="68" y="75"/>
                  <a:pt x="67" y="75"/>
                  <a:pt x="67" y="75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5"/>
                  <a:pt x="67" y="76"/>
                </a:cubicBezTo>
                <a:cubicBezTo>
                  <a:pt x="67" y="76"/>
                  <a:pt x="67" y="75"/>
                  <a:pt x="67" y="75"/>
                </a:cubicBezTo>
                <a:cubicBezTo>
                  <a:pt x="67" y="75"/>
                  <a:pt x="67" y="76"/>
                  <a:pt x="67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6"/>
                  <a:pt x="6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7"/>
                  <a:pt x="67" y="77"/>
                  <a:pt x="67" y="76"/>
                </a:cubicBezTo>
                <a:cubicBezTo>
                  <a:pt x="67" y="76"/>
                  <a:pt x="67" y="76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6"/>
                  <a:pt x="66" y="76"/>
                  <a:pt x="67" y="76"/>
                </a:cubicBezTo>
                <a:cubicBezTo>
                  <a:pt x="67" y="76"/>
                  <a:pt x="66" y="76"/>
                  <a:pt x="67" y="76"/>
                </a:cubicBezTo>
                <a:cubicBezTo>
                  <a:pt x="67" y="75"/>
                  <a:pt x="67" y="75"/>
                  <a:pt x="67" y="75"/>
                </a:cubicBezTo>
                <a:cubicBezTo>
                  <a:pt x="66" y="75"/>
                  <a:pt x="67" y="75"/>
                  <a:pt x="66" y="75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6"/>
                  <a:pt x="66" y="75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7"/>
                  <a:pt x="67" y="77"/>
                  <a:pt x="66" y="77"/>
                </a:cubicBezTo>
                <a:cubicBezTo>
                  <a:pt x="67" y="77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8" y="80"/>
                </a:cubicBezTo>
                <a:cubicBezTo>
                  <a:pt x="68" y="80"/>
                  <a:pt x="68" y="81"/>
                  <a:pt x="68" y="81"/>
                </a:cubicBezTo>
                <a:cubicBezTo>
                  <a:pt x="68" y="81"/>
                  <a:pt x="68" y="81"/>
                  <a:pt x="68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2"/>
                  <a:pt x="68" y="82"/>
                </a:cubicBezTo>
                <a:cubicBezTo>
                  <a:pt x="69" y="82"/>
                  <a:pt x="69" y="83"/>
                  <a:pt x="69" y="8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83"/>
                  <a:pt x="69" y="84"/>
                  <a:pt x="69" y="84"/>
                </a:cubicBezTo>
                <a:cubicBezTo>
                  <a:pt x="68" y="84"/>
                  <a:pt x="68" y="83"/>
                  <a:pt x="68" y="83"/>
                </a:cubicBezTo>
                <a:cubicBezTo>
                  <a:pt x="68" y="83"/>
                  <a:pt x="68" y="83"/>
                  <a:pt x="69" y="83"/>
                </a:cubicBezTo>
                <a:cubicBezTo>
                  <a:pt x="69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7" y="83"/>
                  <a:pt x="67" y="83"/>
                </a:cubicBezTo>
                <a:cubicBezTo>
                  <a:pt x="67" y="83"/>
                  <a:pt x="67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1"/>
                  <a:pt x="67" y="81"/>
                  <a:pt x="67" y="82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1"/>
                  <a:pt x="67" y="81"/>
                  <a:pt x="67" y="80"/>
                </a:cubicBezTo>
                <a:cubicBezTo>
                  <a:pt x="67" y="80"/>
                  <a:pt x="67" y="80"/>
                  <a:pt x="67" y="81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0"/>
                  <a:pt x="66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5" y="80"/>
                  <a:pt x="65" y="80"/>
                </a:cubicBezTo>
                <a:cubicBezTo>
                  <a:pt x="65" y="80"/>
                  <a:pt x="66" y="80"/>
                  <a:pt x="66" y="80"/>
                </a:cubicBezTo>
                <a:cubicBezTo>
                  <a:pt x="66" y="80"/>
                  <a:pt x="66" y="80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6" y="84"/>
                  <a:pt x="66" y="83"/>
                </a:cubicBezTo>
                <a:cubicBezTo>
                  <a:pt x="66" y="84"/>
                  <a:pt x="66" y="83"/>
                  <a:pt x="66" y="83"/>
                </a:cubicBezTo>
                <a:cubicBezTo>
                  <a:pt x="66" y="84"/>
                  <a:pt x="66" y="84"/>
                  <a:pt x="66" y="84"/>
                </a:cubicBezTo>
                <a:cubicBezTo>
                  <a:pt x="66" y="84"/>
                  <a:pt x="66" y="85"/>
                  <a:pt x="66" y="85"/>
                </a:cubicBezTo>
                <a:cubicBezTo>
                  <a:pt x="66" y="85"/>
                  <a:pt x="66" y="85"/>
                  <a:pt x="65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6"/>
                  <a:pt x="65" y="85"/>
                  <a:pt x="65" y="86"/>
                </a:cubicBezTo>
                <a:cubicBezTo>
                  <a:pt x="64" y="86"/>
                  <a:pt x="64" y="86"/>
                  <a:pt x="64" y="86"/>
                </a:cubicBezTo>
                <a:cubicBezTo>
                  <a:pt x="64" y="86"/>
                  <a:pt x="64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6" y="86"/>
                  <a:pt x="66" y="86"/>
                </a:cubicBezTo>
                <a:cubicBezTo>
                  <a:pt x="66" y="86"/>
                  <a:pt x="65" y="86"/>
                  <a:pt x="65" y="86"/>
                </a:cubicBezTo>
                <a:cubicBezTo>
                  <a:pt x="65" y="87"/>
                  <a:pt x="66" y="86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5" y="87"/>
                  <a:pt x="65" y="86"/>
                  <a:pt x="64" y="86"/>
                </a:cubicBezTo>
                <a:cubicBezTo>
                  <a:pt x="64" y="86"/>
                  <a:pt x="64" y="86"/>
                  <a:pt x="64" y="87"/>
                </a:cubicBezTo>
                <a:cubicBezTo>
                  <a:pt x="64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5"/>
                  <a:pt x="63" y="85"/>
                </a:cubicBezTo>
                <a:cubicBezTo>
                  <a:pt x="63" y="85"/>
                  <a:pt x="63" y="86"/>
                  <a:pt x="63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85"/>
                  <a:pt x="62" y="85"/>
                  <a:pt x="62" y="85"/>
                </a:cubicBezTo>
                <a:cubicBezTo>
                  <a:pt x="63" y="85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7"/>
                  <a:pt x="63" y="87"/>
                </a:cubicBezTo>
                <a:cubicBezTo>
                  <a:pt x="63" y="87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2" y="88"/>
                  <a:pt x="61" y="88"/>
                </a:cubicBezTo>
                <a:cubicBezTo>
                  <a:pt x="61" y="88"/>
                  <a:pt x="61" y="88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9"/>
                  <a:pt x="61" y="89"/>
                  <a:pt x="60" y="89"/>
                </a:cubicBezTo>
                <a:cubicBezTo>
                  <a:pt x="60" y="89"/>
                  <a:pt x="60" y="89"/>
                  <a:pt x="60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90"/>
                  <a:pt x="60" y="91"/>
                  <a:pt x="60" y="91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91"/>
                  <a:pt x="60" y="92"/>
                  <a:pt x="60" y="92"/>
                </a:cubicBezTo>
                <a:cubicBezTo>
                  <a:pt x="59" y="92"/>
                  <a:pt x="59" y="92"/>
                  <a:pt x="59" y="92"/>
                </a:cubicBezTo>
                <a:cubicBezTo>
                  <a:pt x="59" y="92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60" y="93"/>
                </a:cubicBezTo>
                <a:cubicBezTo>
                  <a:pt x="60" y="93"/>
                  <a:pt x="60" y="94"/>
                  <a:pt x="60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4"/>
                  <a:pt x="59" y="95"/>
                  <a:pt x="59" y="94"/>
                </a:cubicBezTo>
                <a:cubicBezTo>
                  <a:pt x="59" y="95"/>
                  <a:pt x="59" y="95"/>
                  <a:pt x="59" y="95"/>
                </a:cubicBezTo>
                <a:cubicBezTo>
                  <a:pt x="58" y="94"/>
                  <a:pt x="59" y="94"/>
                  <a:pt x="59" y="94"/>
                </a:cubicBezTo>
                <a:cubicBezTo>
                  <a:pt x="58" y="94"/>
                  <a:pt x="59" y="94"/>
                  <a:pt x="59" y="94"/>
                </a:cubicBezTo>
                <a:cubicBezTo>
                  <a:pt x="59" y="94"/>
                  <a:pt x="59" y="94"/>
                  <a:pt x="59" y="93"/>
                </a:cubicBezTo>
                <a:cubicBezTo>
                  <a:pt x="59" y="94"/>
                  <a:pt x="59" y="94"/>
                  <a:pt x="58" y="94"/>
                </a:cubicBezTo>
                <a:cubicBezTo>
                  <a:pt x="58" y="93"/>
                  <a:pt x="58" y="94"/>
                  <a:pt x="58" y="94"/>
                </a:cubicBezTo>
                <a:cubicBezTo>
                  <a:pt x="58" y="94"/>
                  <a:pt x="58" y="94"/>
                  <a:pt x="58" y="95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5"/>
                  <a:pt x="58" y="94"/>
                  <a:pt x="58" y="95"/>
                </a:cubicBezTo>
                <a:cubicBezTo>
                  <a:pt x="58" y="95"/>
                  <a:pt x="58" y="95"/>
                  <a:pt x="58" y="96"/>
                </a:cubicBezTo>
                <a:cubicBezTo>
                  <a:pt x="58" y="96"/>
                  <a:pt x="58" y="95"/>
                  <a:pt x="59" y="95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9" y="96"/>
                  <a:pt x="59" y="95"/>
                </a:cubicBezTo>
                <a:cubicBezTo>
                  <a:pt x="60" y="96"/>
                  <a:pt x="59" y="96"/>
                  <a:pt x="60" y="95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96"/>
                  <a:pt x="60" y="96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8" y="97"/>
                  <a:pt x="58" y="97"/>
                </a:cubicBezTo>
                <a:cubicBezTo>
                  <a:pt x="58" y="97"/>
                  <a:pt x="58" y="97"/>
                  <a:pt x="58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8"/>
                  <a:pt x="58" y="97"/>
                  <a:pt x="59" y="97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9"/>
                  <a:pt x="59" y="98"/>
                  <a:pt x="59" y="99"/>
                </a:cubicBezTo>
                <a:cubicBezTo>
                  <a:pt x="60" y="99"/>
                  <a:pt x="60" y="98"/>
                  <a:pt x="60" y="98"/>
                </a:cubicBezTo>
                <a:cubicBezTo>
                  <a:pt x="60" y="98"/>
                  <a:pt x="60" y="99"/>
                  <a:pt x="60" y="99"/>
                </a:cubicBezTo>
                <a:cubicBezTo>
                  <a:pt x="60" y="98"/>
                  <a:pt x="60" y="98"/>
                  <a:pt x="61" y="98"/>
                </a:cubicBezTo>
                <a:cubicBezTo>
                  <a:pt x="61" y="98"/>
                  <a:pt x="60" y="98"/>
                  <a:pt x="60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97"/>
                  <a:pt x="60" y="98"/>
                  <a:pt x="59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60" y="97"/>
                  <a:pt x="61" y="97"/>
                </a:cubicBezTo>
                <a:cubicBezTo>
                  <a:pt x="61" y="97"/>
                  <a:pt x="60" y="97"/>
                  <a:pt x="60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7"/>
                  <a:pt x="61" y="97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9"/>
                  <a:pt x="63" y="99"/>
                  <a:pt x="62" y="99"/>
                </a:cubicBezTo>
                <a:cubicBezTo>
                  <a:pt x="62" y="99"/>
                  <a:pt x="62" y="98"/>
                  <a:pt x="62" y="98"/>
                </a:cubicBezTo>
                <a:cubicBezTo>
                  <a:pt x="62" y="98"/>
                  <a:pt x="61" y="98"/>
                  <a:pt x="61" y="99"/>
                </a:cubicBezTo>
                <a:cubicBezTo>
                  <a:pt x="61" y="99"/>
                  <a:pt x="61" y="99"/>
                  <a:pt x="62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99"/>
                  <a:pt x="61" y="100"/>
                  <a:pt x="61" y="100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100"/>
                  <a:pt x="60" y="100"/>
                  <a:pt x="60" y="100"/>
                </a:cubicBezTo>
                <a:cubicBezTo>
                  <a:pt x="60" y="100"/>
                  <a:pt x="60" y="100"/>
                  <a:pt x="60" y="101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1" y="102"/>
                  <a:pt x="62" y="101"/>
                  <a:pt x="62" y="101"/>
                </a:cubicBezTo>
                <a:cubicBezTo>
                  <a:pt x="62" y="102"/>
                  <a:pt x="62" y="101"/>
                  <a:pt x="62" y="102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62" y="102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3" y="104"/>
                  <a:pt x="64" y="103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4"/>
                  <a:pt x="65" y="104"/>
                  <a:pt x="65" y="104"/>
                </a:cubicBezTo>
                <a:cubicBezTo>
                  <a:pt x="65" y="103"/>
                  <a:pt x="65" y="103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5"/>
                  <a:pt x="65" y="104"/>
                </a:cubicBezTo>
                <a:cubicBezTo>
                  <a:pt x="65" y="104"/>
                  <a:pt x="65" y="105"/>
                  <a:pt x="65" y="105"/>
                </a:cubicBezTo>
                <a:cubicBezTo>
                  <a:pt x="66" y="105"/>
                  <a:pt x="66" y="105"/>
                  <a:pt x="65" y="105"/>
                </a:cubicBezTo>
                <a:cubicBezTo>
                  <a:pt x="65" y="105"/>
                  <a:pt x="66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6"/>
                  <a:pt x="66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5"/>
                  <a:pt x="66" y="105"/>
                  <a:pt x="67" y="105"/>
                </a:cubicBezTo>
                <a:cubicBezTo>
                  <a:pt x="67" y="105"/>
                  <a:pt x="67" y="105"/>
                  <a:pt x="67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8" y="104"/>
                </a:cubicBezTo>
                <a:cubicBezTo>
                  <a:pt x="68" y="104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7" y="105"/>
                  <a:pt x="67" y="106"/>
                </a:cubicBezTo>
                <a:cubicBezTo>
                  <a:pt x="67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5"/>
                  <a:pt x="68" y="105"/>
                  <a:pt x="69" y="105"/>
                </a:cubicBezTo>
                <a:cubicBezTo>
                  <a:pt x="69" y="105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7"/>
                  <a:pt x="70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7"/>
                  <a:pt x="70" y="107"/>
                  <a:pt x="71" y="107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71" y="107"/>
                  <a:pt x="71" y="108"/>
                  <a:pt x="71" y="108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2" y="108"/>
                  <a:pt x="71" y="108"/>
                  <a:pt x="71" y="108"/>
                </a:cubicBezTo>
                <a:cubicBezTo>
                  <a:pt x="72" y="108"/>
                  <a:pt x="71" y="108"/>
                  <a:pt x="72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08"/>
                  <a:pt x="71" y="108"/>
                  <a:pt x="72" y="108"/>
                </a:cubicBezTo>
                <a:cubicBezTo>
                  <a:pt x="72" y="108"/>
                  <a:pt x="72" y="108"/>
                  <a:pt x="72" y="109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08"/>
                  <a:pt x="72" y="108"/>
                  <a:pt x="73" y="109"/>
                </a:cubicBezTo>
                <a:cubicBezTo>
                  <a:pt x="72" y="109"/>
                  <a:pt x="73" y="109"/>
                  <a:pt x="72" y="109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3" y="109"/>
                  <a:pt x="73" y="109"/>
                  <a:pt x="74" y="109"/>
                </a:cubicBezTo>
                <a:cubicBezTo>
                  <a:pt x="74" y="109"/>
                  <a:pt x="74" y="110"/>
                  <a:pt x="74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4" y="110"/>
                  <a:pt x="73" y="111"/>
                  <a:pt x="73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4" y="111"/>
                  <a:pt x="73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0"/>
                  <a:pt x="74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1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1"/>
                  <a:pt x="75" y="111"/>
                  <a:pt x="76" y="11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1"/>
                  <a:pt x="76" y="112"/>
                  <a:pt x="76" y="112"/>
                </a:cubicBezTo>
                <a:cubicBezTo>
                  <a:pt x="76" y="112"/>
                  <a:pt x="75" y="112"/>
                  <a:pt x="75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7" y="112"/>
                  <a:pt x="77" y="112"/>
                </a:cubicBezTo>
                <a:cubicBezTo>
                  <a:pt x="77" y="112"/>
                  <a:pt x="77" y="113"/>
                  <a:pt x="77" y="113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7" y="113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4"/>
                  <a:pt x="79" y="113"/>
                  <a:pt x="80" y="113"/>
                </a:cubicBezTo>
                <a:cubicBezTo>
                  <a:pt x="80" y="114"/>
                  <a:pt x="80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3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80" y="114"/>
                </a:cubicBezTo>
                <a:cubicBezTo>
                  <a:pt x="80" y="115"/>
                  <a:pt x="80" y="114"/>
                  <a:pt x="80" y="114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80" y="114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4"/>
                </a:cubicBezTo>
                <a:cubicBezTo>
                  <a:pt x="81" y="115"/>
                  <a:pt x="81" y="114"/>
                  <a:pt x="82" y="114"/>
                </a:cubicBezTo>
                <a:cubicBezTo>
                  <a:pt x="82" y="114"/>
                  <a:pt x="82" y="114"/>
                  <a:pt x="82" y="115"/>
                </a:cubicBezTo>
                <a:cubicBezTo>
                  <a:pt x="82" y="115"/>
                  <a:pt x="82" y="115"/>
                  <a:pt x="82" y="114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1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7"/>
                  <a:pt x="8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2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8"/>
                  <a:pt x="82" y="117"/>
                  <a:pt x="82" y="117"/>
                </a:cubicBezTo>
                <a:cubicBezTo>
                  <a:pt x="82" y="117"/>
                  <a:pt x="82" y="117"/>
                  <a:pt x="81" y="117"/>
                </a:cubicBezTo>
                <a:cubicBezTo>
                  <a:pt x="81" y="117"/>
                  <a:pt x="81" y="117"/>
                  <a:pt x="82" y="118"/>
                </a:cubicBezTo>
                <a:cubicBezTo>
                  <a:pt x="82" y="118"/>
                  <a:pt x="81" y="118"/>
                  <a:pt x="81" y="118"/>
                </a:cubicBezTo>
                <a:cubicBezTo>
                  <a:pt x="81" y="118"/>
                  <a:pt x="81" y="118"/>
                  <a:pt x="80" y="118"/>
                </a:cubicBezTo>
                <a:cubicBezTo>
                  <a:pt x="80" y="118"/>
                  <a:pt x="80" y="118"/>
                  <a:pt x="81" y="118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80" y="118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1" y="119"/>
                </a:cubicBezTo>
                <a:cubicBezTo>
                  <a:pt x="80" y="119"/>
                  <a:pt x="80" y="119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1" y="119"/>
                  <a:pt x="82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1" y="119"/>
                  <a:pt x="81" y="118"/>
                </a:cubicBezTo>
                <a:cubicBezTo>
                  <a:pt x="81" y="118"/>
                  <a:pt x="81" y="118"/>
                  <a:pt x="81" y="118"/>
                </a:cubicBezTo>
                <a:cubicBezTo>
                  <a:pt x="81" y="118"/>
                  <a:pt x="81" y="118"/>
                  <a:pt x="81" y="118"/>
                </a:cubicBezTo>
                <a:cubicBezTo>
                  <a:pt x="81" y="118"/>
                  <a:pt x="81" y="119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3" y="119"/>
                  <a:pt x="82" y="119"/>
                  <a:pt x="83" y="119"/>
                </a:cubicBezTo>
                <a:cubicBezTo>
                  <a:pt x="83" y="120"/>
                  <a:pt x="82" y="120"/>
                  <a:pt x="82" y="119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1"/>
                  <a:pt x="81" y="121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1"/>
                  <a:pt x="83" y="120"/>
                  <a:pt x="83" y="121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4" y="120"/>
                  <a:pt x="84" y="120"/>
                </a:cubicBezTo>
                <a:cubicBezTo>
                  <a:pt x="84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1"/>
                  <a:pt x="83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1" y="121"/>
                </a:cubicBezTo>
                <a:cubicBezTo>
                  <a:pt x="82" y="121"/>
                  <a:pt x="81" y="121"/>
                  <a:pt x="81" y="121"/>
                </a:cubicBezTo>
                <a:cubicBezTo>
                  <a:pt x="81" y="121"/>
                  <a:pt x="81" y="121"/>
                  <a:pt x="82" y="121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3"/>
                  <a:pt x="82" y="123"/>
                </a:cubicBezTo>
                <a:cubicBezTo>
                  <a:pt x="81" y="123"/>
                  <a:pt x="81" y="123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3" y="123"/>
                  <a:pt x="82" y="123"/>
                  <a:pt x="82" y="123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3" y="124"/>
                  <a:pt x="83" y="125"/>
                  <a:pt x="83" y="125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124"/>
                  <a:pt x="84" y="124"/>
                  <a:pt x="84" y="124"/>
                </a:cubicBezTo>
                <a:cubicBezTo>
                  <a:pt x="84" y="125"/>
                  <a:pt x="83" y="125"/>
                  <a:pt x="83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5"/>
                  <a:pt x="83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7" y="125"/>
                  <a:pt x="86" y="125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5" y="126"/>
                </a:cubicBezTo>
                <a:cubicBezTo>
                  <a:pt x="85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7"/>
                  <a:pt x="83" y="127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7"/>
                  <a:pt x="85" y="127"/>
                  <a:pt x="86" y="127"/>
                </a:cubicBezTo>
                <a:cubicBezTo>
                  <a:pt x="86" y="127"/>
                  <a:pt x="86" y="127"/>
                  <a:pt x="86" y="127"/>
                </a:cubicBezTo>
                <a:cubicBezTo>
                  <a:pt x="86" y="127"/>
                  <a:pt x="86" y="126"/>
                  <a:pt x="86" y="126"/>
                </a:cubicBezTo>
                <a:cubicBezTo>
                  <a:pt x="87" y="127"/>
                  <a:pt x="86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8" y="127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8" y="127"/>
                  <a:pt x="88" y="126"/>
                  <a:pt x="88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90" y="126"/>
                  <a:pt x="89" y="126"/>
                  <a:pt x="89" y="125"/>
                </a:cubicBezTo>
                <a:cubicBezTo>
                  <a:pt x="89" y="125"/>
                  <a:pt x="89" y="126"/>
                  <a:pt x="89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5"/>
                  <a:pt x="87" y="125"/>
                  <a:pt x="87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8" y="125"/>
                  <a:pt x="88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24"/>
                  <a:pt x="88" y="125"/>
                  <a:pt x="88" y="125"/>
                </a:cubicBezTo>
                <a:cubicBezTo>
                  <a:pt x="89" y="125"/>
                  <a:pt x="89" y="125"/>
                  <a:pt x="90" y="125"/>
                </a:cubicBezTo>
                <a:cubicBezTo>
                  <a:pt x="90" y="124"/>
                  <a:pt x="90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2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5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4"/>
                  <a:pt x="91" y="124"/>
                </a:cubicBezTo>
                <a:cubicBezTo>
                  <a:pt x="92" y="124"/>
                  <a:pt x="92" y="125"/>
                  <a:pt x="91" y="125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2" y="125"/>
                  <a:pt x="92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3" y="124"/>
                  <a:pt x="92" y="124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2"/>
                </a:cubicBezTo>
                <a:cubicBezTo>
                  <a:pt x="93" y="122"/>
                  <a:pt x="93" y="122"/>
                  <a:pt x="93" y="123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1"/>
                  <a:pt x="94" y="121"/>
                </a:cubicBezTo>
                <a:cubicBezTo>
                  <a:pt x="94" y="122"/>
                  <a:pt x="93" y="122"/>
                  <a:pt x="94" y="122"/>
                </a:cubicBezTo>
                <a:cubicBezTo>
                  <a:pt x="94" y="122"/>
                  <a:pt x="94" y="122"/>
                  <a:pt x="94" y="122"/>
                </a:cubicBezTo>
                <a:cubicBezTo>
                  <a:pt x="94" y="122"/>
                  <a:pt x="94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4" y="122"/>
                  <a:pt x="94" y="122"/>
                </a:cubicBezTo>
                <a:cubicBezTo>
                  <a:pt x="94" y="122"/>
                  <a:pt x="94" y="123"/>
                  <a:pt x="94" y="123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95" y="123"/>
                  <a:pt x="94" y="123"/>
                  <a:pt x="94" y="123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5" y="123"/>
                  <a:pt x="95" y="123"/>
                  <a:pt x="96" y="122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7" y="123"/>
                  <a:pt x="97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8" y="123"/>
                  <a:pt x="98" y="122"/>
                  <a:pt x="98" y="122"/>
                </a:cubicBezTo>
                <a:cubicBezTo>
                  <a:pt x="98" y="122"/>
                  <a:pt x="98" y="122"/>
                  <a:pt x="99" y="122"/>
                </a:cubicBezTo>
                <a:cubicBezTo>
                  <a:pt x="99" y="122"/>
                  <a:pt x="99" y="122"/>
                  <a:pt x="99" y="122"/>
                </a:cubicBezTo>
                <a:cubicBezTo>
                  <a:pt x="99" y="121"/>
                  <a:pt x="99" y="122"/>
                  <a:pt x="99" y="122"/>
                </a:cubicBezTo>
                <a:cubicBezTo>
                  <a:pt x="100" y="121"/>
                  <a:pt x="99" y="121"/>
                  <a:pt x="99" y="121"/>
                </a:cubicBezTo>
                <a:cubicBezTo>
                  <a:pt x="99" y="121"/>
                  <a:pt x="99" y="121"/>
                  <a:pt x="100" y="121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122"/>
                  <a:pt x="100" y="123"/>
                  <a:pt x="100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0" y="123"/>
                  <a:pt x="101" y="124"/>
                  <a:pt x="100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9" y="124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4"/>
                  <a:pt x="98" y="124"/>
                </a:cubicBezTo>
                <a:cubicBezTo>
                  <a:pt x="98" y="124"/>
                  <a:pt x="98" y="124"/>
                  <a:pt x="97" y="124"/>
                </a:cubicBezTo>
                <a:cubicBezTo>
                  <a:pt x="97" y="124"/>
                  <a:pt x="97" y="125"/>
                  <a:pt x="97" y="125"/>
                </a:cubicBezTo>
                <a:cubicBezTo>
                  <a:pt x="97" y="125"/>
                  <a:pt x="97" y="125"/>
                  <a:pt x="97" y="125"/>
                </a:cubicBezTo>
                <a:cubicBezTo>
                  <a:pt x="97" y="125"/>
                  <a:pt x="97" y="125"/>
                  <a:pt x="96" y="125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6" y="125"/>
                  <a:pt x="96" y="125"/>
                  <a:pt x="96" y="124"/>
                </a:cubicBezTo>
                <a:cubicBezTo>
                  <a:pt x="95" y="125"/>
                  <a:pt x="95" y="125"/>
                  <a:pt x="96" y="125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5" y="126"/>
                  <a:pt x="95" y="125"/>
                  <a:pt x="94" y="125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3" y="126"/>
                  <a:pt x="93" y="126"/>
                  <a:pt x="93" y="125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3" y="126"/>
                  <a:pt x="92" y="126"/>
                  <a:pt x="92" y="12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92" y="127"/>
                  <a:pt x="92" y="127"/>
                </a:cubicBezTo>
                <a:cubicBezTo>
                  <a:pt x="93" y="127"/>
                  <a:pt x="93" y="127"/>
                  <a:pt x="94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7"/>
                  <a:pt x="93" y="127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5" y="127"/>
                  <a:pt x="95" y="126"/>
                  <a:pt x="96" y="126"/>
                </a:cubicBezTo>
                <a:cubicBezTo>
                  <a:pt x="96" y="127"/>
                  <a:pt x="96" y="127"/>
                  <a:pt x="95" y="127"/>
                </a:cubicBezTo>
                <a:cubicBezTo>
                  <a:pt x="95" y="127"/>
                  <a:pt x="96" y="127"/>
                  <a:pt x="96" y="127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5" y="127"/>
                  <a:pt x="95" y="127"/>
                </a:cubicBezTo>
                <a:cubicBezTo>
                  <a:pt x="95" y="127"/>
                  <a:pt x="95" y="128"/>
                  <a:pt x="95" y="128"/>
                </a:cubicBezTo>
                <a:cubicBezTo>
                  <a:pt x="95" y="127"/>
                  <a:pt x="94" y="128"/>
                  <a:pt x="94" y="127"/>
                </a:cubicBezTo>
                <a:cubicBezTo>
                  <a:pt x="93" y="128"/>
                  <a:pt x="93" y="128"/>
                  <a:pt x="94" y="128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4" y="128"/>
                  <a:pt x="95" y="128"/>
                  <a:pt x="95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6" y="128"/>
                  <a:pt x="96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7" y="128"/>
                  <a:pt x="96" y="128"/>
                  <a:pt x="9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8" y="127"/>
                  <a:pt x="98" y="128"/>
                  <a:pt x="98" y="128"/>
                </a:cubicBezTo>
                <a:cubicBezTo>
                  <a:pt x="98" y="127"/>
                  <a:pt x="99" y="126"/>
                  <a:pt x="98" y="127"/>
                </a:cubicBezTo>
                <a:cubicBezTo>
                  <a:pt x="98" y="126"/>
                  <a:pt x="97" y="126"/>
                  <a:pt x="97" y="126"/>
                </a:cubicBezTo>
                <a:cubicBezTo>
                  <a:pt x="97" y="126"/>
                  <a:pt x="97" y="126"/>
                  <a:pt x="97" y="126"/>
                </a:cubicBezTo>
                <a:cubicBezTo>
                  <a:pt x="97" y="126"/>
                  <a:pt x="97" y="126"/>
                  <a:pt x="97" y="125"/>
                </a:cubicBezTo>
                <a:cubicBezTo>
                  <a:pt x="98" y="125"/>
                  <a:pt x="98" y="126"/>
                  <a:pt x="99" y="125"/>
                </a:cubicBezTo>
                <a:cubicBezTo>
                  <a:pt x="99" y="126"/>
                  <a:pt x="98" y="126"/>
                  <a:pt x="98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6"/>
                  <a:pt x="98" y="126"/>
                  <a:pt x="99" y="126"/>
                </a:cubicBezTo>
                <a:cubicBezTo>
                  <a:pt x="98" y="126"/>
                  <a:pt x="99" y="126"/>
                  <a:pt x="99" y="126"/>
                </a:cubicBezTo>
                <a:cubicBezTo>
                  <a:pt x="100" y="126"/>
                  <a:pt x="99" y="127"/>
                  <a:pt x="99" y="127"/>
                </a:cubicBezTo>
                <a:cubicBezTo>
                  <a:pt x="99" y="127"/>
                  <a:pt x="99" y="127"/>
                  <a:pt x="100" y="127"/>
                </a:cubicBezTo>
                <a:cubicBezTo>
                  <a:pt x="100" y="127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1" y="126"/>
                  <a:pt x="101" y="1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2" y="126"/>
                  <a:pt x="103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1" y="125"/>
                  <a:pt x="101" y="125"/>
                  <a:pt x="101" y="126"/>
                </a:cubicBezTo>
                <a:cubicBezTo>
                  <a:pt x="101" y="126"/>
                  <a:pt x="101" y="126"/>
                  <a:pt x="100" y="126"/>
                </a:cubicBezTo>
                <a:cubicBezTo>
                  <a:pt x="100" y="126"/>
                  <a:pt x="100" y="126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1" y="125"/>
                  <a:pt x="100" y="125"/>
                  <a:pt x="101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4"/>
                  <a:pt x="100" y="124"/>
                </a:cubicBezTo>
                <a:cubicBezTo>
                  <a:pt x="100" y="124"/>
                  <a:pt x="100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2" y="124"/>
                  <a:pt x="101" y="125"/>
                </a:cubicBezTo>
                <a:cubicBezTo>
                  <a:pt x="101" y="125"/>
                  <a:pt x="101" y="125"/>
                  <a:pt x="102" y="125"/>
                </a:cubicBezTo>
                <a:cubicBezTo>
                  <a:pt x="102" y="125"/>
                  <a:pt x="102" y="125"/>
                  <a:pt x="102" y="124"/>
                </a:cubicBezTo>
                <a:cubicBezTo>
                  <a:pt x="102" y="124"/>
                  <a:pt x="102" y="124"/>
                  <a:pt x="103" y="124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3" y="124"/>
                  <a:pt x="103" y="124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4" y="125"/>
                  <a:pt x="104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4" y="126"/>
                  <a:pt x="104" y="125"/>
                  <a:pt x="105" y="125"/>
                </a:cubicBezTo>
                <a:cubicBezTo>
                  <a:pt x="105" y="125"/>
                  <a:pt x="105" y="125"/>
                  <a:pt x="105" y="126"/>
                </a:cubicBezTo>
                <a:cubicBezTo>
                  <a:pt x="105" y="126"/>
                  <a:pt x="104" y="126"/>
                  <a:pt x="105" y="127"/>
                </a:cubicBezTo>
                <a:cubicBezTo>
                  <a:pt x="105" y="127"/>
                  <a:pt x="105" y="126"/>
                  <a:pt x="105" y="126"/>
                </a:cubicBezTo>
                <a:cubicBezTo>
                  <a:pt x="105" y="127"/>
                  <a:pt x="106" y="127"/>
                  <a:pt x="106" y="127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7" y="126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7" y="125"/>
                  <a:pt x="107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25"/>
                  <a:pt x="108" y="124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7" y="126"/>
                  <a:pt x="108" y="126"/>
                  <a:pt x="107" y="126"/>
                </a:cubicBezTo>
                <a:cubicBezTo>
                  <a:pt x="107" y="126"/>
                  <a:pt x="107" y="126"/>
                  <a:pt x="107" y="126"/>
                </a:cubicBezTo>
                <a:cubicBezTo>
                  <a:pt x="107" y="126"/>
                  <a:pt x="107" y="126"/>
                  <a:pt x="107" y="127"/>
                </a:cubicBezTo>
                <a:cubicBezTo>
                  <a:pt x="107" y="126"/>
                  <a:pt x="107" y="127"/>
                  <a:pt x="107" y="127"/>
                </a:cubicBezTo>
                <a:cubicBezTo>
                  <a:pt x="107" y="127"/>
                  <a:pt x="107" y="127"/>
                  <a:pt x="106" y="127"/>
                </a:cubicBezTo>
                <a:cubicBezTo>
                  <a:pt x="106" y="127"/>
                  <a:pt x="106" y="127"/>
                  <a:pt x="106" y="128"/>
                </a:cubicBezTo>
                <a:cubicBezTo>
                  <a:pt x="106" y="128"/>
                  <a:pt x="106" y="127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8"/>
                  <a:pt x="105" y="128"/>
                  <a:pt x="104" y="128"/>
                </a:cubicBezTo>
                <a:cubicBezTo>
                  <a:pt x="104" y="128"/>
                  <a:pt x="104" y="129"/>
                  <a:pt x="104" y="129"/>
                </a:cubicBezTo>
                <a:cubicBezTo>
                  <a:pt x="104" y="129"/>
                  <a:pt x="103" y="129"/>
                  <a:pt x="103" y="129"/>
                </a:cubicBezTo>
                <a:cubicBezTo>
                  <a:pt x="104" y="129"/>
                  <a:pt x="104" y="129"/>
                  <a:pt x="104" y="129"/>
                </a:cubicBezTo>
                <a:cubicBezTo>
                  <a:pt x="105" y="129"/>
                  <a:pt x="105" y="130"/>
                  <a:pt x="105" y="130"/>
                </a:cubicBezTo>
                <a:cubicBezTo>
                  <a:pt x="105" y="130"/>
                  <a:pt x="106" y="130"/>
                  <a:pt x="106" y="129"/>
                </a:cubicBezTo>
                <a:cubicBezTo>
                  <a:pt x="106" y="129"/>
                  <a:pt x="106" y="129"/>
                  <a:pt x="107" y="129"/>
                </a:cubicBezTo>
                <a:cubicBezTo>
                  <a:pt x="107" y="129"/>
                  <a:pt x="106" y="129"/>
                  <a:pt x="106" y="129"/>
                </a:cubicBezTo>
                <a:cubicBezTo>
                  <a:pt x="106" y="130"/>
                  <a:pt x="106" y="130"/>
                  <a:pt x="106" y="130"/>
                </a:cubicBezTo>
                <a:cubicBezTo>
                  <a:pt x="106" y="130"/>
                  <a:pt x="106" y="130"/>
                  <a:pt x="105" y="130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05" y="130"/>
                  <a:pt x="105" y="131"/>
                  <a:pt x="104" y="131"/>
                </a:cubicBezTo>
                <a:cubicBezTo>
                  <a:pt x="105" y="130"/>
                  <a:pt x="104" y="130"/>
                  <a:pt x="104" y="129"/>
                </a:cubicBezTo>
                <a:cubicBezTo>
                  <a:pt x="104" y="130"/>
                  <a:pt x="103" y="129"/>
                  <a:pt x="103" y="129"/>
                </a:cubicBezTo>
                <a:cubicBezTo>
                  <a:pt x="103" y="129"/>
                  <a:pt x="103" y="129"/>
                  <a:pt x="103" y="129"/>
                </a:cubicBezTo>
                <a:cubicBezTo>
                  <a:pt x="103" y="129"/>
                  <a:pt x="103" y="129"/>
                  <a:pt x="103" y="129"/>
                </a:cubicBezTo>
                <a:cubicBezTo>
                  <a:pt x="102" y="130"/>
                  <a:pt x="103" y="130"/>
                  <a:pt x="103" y="130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2" y="130"/>
                  <a:pt x="102" y="131"/>
                  <a:pt x="102" y="131"/>
                </a:cubicBezTo>
                <a:cubicBezTo>
                  <a:pt x="103" y="130"/>
                  <a:pt x="103" y="130"/>
                  <a:pt x="104" y="130"/>
                </a:cubicBezTo>
                <a:cubicBezTo>
                  <a:pt x="104" y="130"/>
                  <a:pt x="104" y="130"/>
                  <a:pt x="104" y="130"/>
                </a:cubicBezTo>
                <a:cubicBezTo>
                  <a:pt x="104" y="130"/>
                  <a:pt x="104" y="130"/>
                  <a:pt x="104" y="130"/>
                </a:cubicBezTo>
                <a:cubicBezTo>
                  <a:pt x="103" y="130"/>
                  <a:pt x="104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1"/>
                  <a:pt x="103" y="132"/>
                  <a:pt x="102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2" y="132"/>
                  <a:pt x="103" y="132"/>
                  <a:pt x="104" y="132"/>
                </a:cubicBezTo>
                <a:cubicBezTo>
                  <a:pt x="104" y="132"/>
                  <a:pt x="104" y="132"/>
                  <a:pt x="104" y="132"/>
                </a:cubicBezTo>
                <a:cubicBezTo>
                  <a:pt x="104" y="132"/>
                  <a:pt x="104" y="133"/>
                  <a:pt x="104" y="133"/>
                </a:cubicBezTo>
                <a:cubicBezTo>
                  <a:pt x="105" y="132"/>
                  <a:pt x="104" y="132"/>
                  <a:pt x="104" y="132"/>
                </a:cubicBezTo>
                <a:cubicBezTo>
                  <a:pt x="104" y="132"/>
                  <a:pt x="105" y="132"/>
                  <a:pt x="105" y="131"/>
                </a:cubicBezTo>
                <a:cubicBezTo>
                  <a:pt x="106" y="131"/>
                  <a:pt x="105" y="131"/>
                  <a:pt x="106" y="131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6" y="131"/>
                  <a:pt x="106" y="131"/>
                  <a:pt x="105" y="132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6" y="132"/>
                  <a:pt x="106" y="131"/>
                  <a:pt x="106" y="131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6" y="131"/>
                  <a:pt x="106" y="132"/>
                  <a:pt x="106" y="132"/>
                </a:cubicBezTo>
                <a:cubicBezTo>
                  <a:pt x="105" y="132"/>
                  <a:pt x="106" y="132"/>
                  <a:pt x="106" y="132"/>
                </a:cubicBezTo>
                <a:cubicBezTo>
                  <a:pt x="106" y="132"/>
                  <a:pt x="106" y="132"/>
                  <a:pt x="107" y="132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8" y="131"/>
                  <a:pt x="107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8" y="131"/>
                  <a:pt x="108" y="131"/>
                  <a:pt x="107" y="131"/>
                </a:cubicBezTo>
                <a:cubicBezTo>
                  <a:pt x="108" y="130"/>
                  <a:pt x="108" y="130"/>
                  <a:pt x="107" y="130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107" y="130"/>
                  <a:pt x="107" y="130"/>
                  <a:pt x="106" y="130"/>
                </a:cubicBezTo>
                <a:cubicBezTo>
                  <a:pt x="107" y="129"/>
                  <a:pt x="107" y="129"/>
                  <a:pt x="108" y="128"/>
                </a:cubicBezTo>
                <a:cubicBezTo>
                  <a:pt x="108" y="128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30"/>
                  <a:pt x="108" y="129"/>
                  <a:pt x="108" y="129"/>
                </a:cubicBezTo>
                <a:cubicBezTo>
                  <a:pt x="108" y="130"/>
                  <a:pt x="109" y="130"/>
                  <a:pt x="108" y="130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09" y="130"/>
                  <a:pt x="109" y="130"/>
                  <a:pt x="109" y="129"/>
                </a:cubicBezTo>
                <a:cubicBezTo>
                  <a:pt x="109" y="129"/>
                  <a:pt x="109" y="129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1" y="129"/>
                  <a:pt x="111" y="128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0" y="128"/>
                  <a:pt x="110" y="128"/>
                  <a:pt x="109" y="129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1" y="127"/>
                  <a:pt x="110" y="128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09" y="128"/>
                  <a:pt x="109" y="127"/>
                  <a:pt x="109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26"/>
                  <a:pt x="111" y="126"/>
                  <a:pt x="111" y="126"/>
                </a:cubicBezTo>
                <a:cubicBezTo>
                  <a:pt x="111" y="127"/>
                  <a:pt x="112" y="127"/>
                  <a:pt x="111" y="127"/>
                </a:cubicBezTo>
                <a:cubicBezTo>
                  <a:pt x="111" y="127"/>
                  <a:pt x="112" y="127"/>
                  <a:pt x="112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27"/>
                  <a:pt x="112" y="127"/>
                  <a:pt x="111" y="127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1" y="127"/>
                  <a:pt x="111" y="128"/>
                  <a:pt x="111" y="128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111" y="127"/>
                  <a:pt x="112" y="127"/>
                  <a:pt x="112" y="127"/>
                </a:cubicBezTo>
                <a:cubicBezTo>
                  <a:pt x="112" y="127"/>
                  <a:pt x="112" y="126"/>
                  <a:pt x="113" y="126"/>
                </a:cubicBezTo>
                <a:cubicBezTo>
                  <a:pt x="113" y="127"/>
                  <a:pt x="111" y="128"/>
                  <a:pt x="112" y="128"/>
                </a:cubicBezTo>
                <a:cubicBezTo>
                  <a:pt x="112" y="128"/>
                  <a:pt x="112" y="127"/>
                  <a:pt x="113" y="127"/>
                </a:cubicBezTo>
                <a:cubicBezTo>
                  <a:pt x="112" y="127"/>
                  <a:pt x="113" y="127"/>
                  <a:pt x="113" y="126"/>
                </a:cubicBezTo>
                <a:cubicBezTo>
                  <a:pt x="113" y="126"/>
                  <a:pt x="113" y="126"/>
                  <a:pt x="114" y="126"/>
                </a:cubicBezTo>
                <a:cubicBezTo>
                  <a:pt x="114" y="125"/>
                  <a:pt x="114" y="125"/>
                  <a:pt x="114" y="125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5" y="124"/>
                  <a:pt x="115" y="124"/>
                  <a:pt x="115" y="125"/>
                </a:cubicBezTo>
                <a:cubicBezTo>
                  <a:pt x="114" y="125"/>
                  <a:pt x="114" y="125"/>
                  <a:pt x="114" y="125"/>
                </a:cubicBezTo>
                <a:cubicBezTo>
                  <a:pt x="114" y="125"/>
                  <a:pt x="114" y="125"/>
                  <a:pt x="114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6"/>
                  <a:pt x="113" y="126"/>
                  <a:pt x="112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2" y="126"/>
                  <a:pt x="113" y="126"/>
                  <a:pt x="113" y="126"/>
                </a:cubicBezTo>
                <a:cubicBezTo>
                  <a:pt x="112" y="126"/>
                  <a:pt x="113" y="126"/>
                  <a:pt x="112" y="126"/>
                </a:cubicBezTo>
                <a:cubicBezTo>
                  <a:pt x="112" y="127"/>
                  <a:pt x="112" y="126"/>
                  <a:pt x="111" y="126"/>
                </a:cubicBezTo>
                <a:cubicBezTo>
                  <a:pt x="112" y="126"/>
                  <a:pt x="112" y="126"/>
                  <a:pt x="112" y="125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12" y="125"/>
                  <a:pt x="113" y="124"/>
                  <a:pt x="112" y="124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5"/>
                  <a:pt x="113" y="124"/>
                </a:cubicBezTo>
                <a:cubicBezTo>
                  <a:pt x="113" y="124"/>
                  <a:pt x="113" y="124"/>
                  <a:pt x="114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5" y="123"/>
                  <a:pt x="115" y="123"/>
                  <a:pt x="114" y="123"/>
                </a:cubicBezTo>
                <a:cubicBezTo>
                  <a:pt x="114" y="123"/>
                  <a:pt x="115" y="124"/>
                  <a:pt x="114" y="124"/>
                </a:cubicBezTo>
                <a:cubicBezTo>
                  <a:pt x="114" y="124"/>
                  <a:pt x="115" y="124"/>
                  <a:pt x="115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5" y="124"/>
                  <a:pt x="115" y="123"/>
                  <a:pt x="116" y="123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8" y="121"/>
                  <a:pt x="117" y="121"/>
                  <a:pt x="117" y="121"/>
                </a:cubicBezTo>
                <a:cubicBezTo>
                  <a:pt x="118" y="121"/>
                  <a:pt x="118" y="120"/>
                  <a:pt x="118" y="120"/>
                </a:cubicBezTo>
                <a:cubicBezTo>
                  <a:pt x="119" y="120"/>
                  <a:pt x="119" y="120"/>
                  <a:pt x="119" y="121"/>
                </a:cubicBezTo>
                <a:cubicBezTo>
                  <a:pt x="119" y="121"/>
                  <a:pt x="118" y="121"/>
                  <a:pt x="118" y="121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18" y="121"/>
                  <a:pt x="118" y="122"/>
                  <a:pt x="118" y="122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17" y="122"/>
                  <a:pt x="117" y="123"/>
                  <a:pt x="117" y="123"/>
                </a:cubicBezTo>
                <a:cubicBezTo>
                  <a:pt x="116" y="123"/>
                  <a:pt x="116" y="123"/>
                  <a:pt x="116" y="124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6" y="124"/>
                  <a:pt x="116" y="125"/>
                  <a:pt x="117" y="125"/>
                </a:cubicBezTo>
                <a:cubicBezTo>
                  <a:pt x="117" y="125"/>
                  <a:pt x="117" y="124"/>
                  <a:pt x="117" y="124"/>
                </a:cubicBezTo>
                <a:cubicBezTo>
                  <a:pt x="117" y="124"/>
                  <a:pt x="117" y="124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2"/>
                  <a:pt x="119" y="122"/>
                </a:cubicBezTo>
                <a:cubicBezTo>
                  <a:pt x="119" y="122"/>
                  <a:pt x="118" y="122"/>
                  <a:pt x="118" y="122"/>
                </a:cubicBezTo>
                <a:cubicBezTo>
                  <a:pt x="119" y="122"/>
                  <a:pt x="119" y="122"/>
                  <a:pt x="119" y="122"/>
                </a:cubicBezTo>
                <a:cubicBezTo>
                  <a:pt x="119" y="122"/>
                  <a:pt x="119" y="122"/>
                  <a:pt x="119" y="121"/>
                </a:cubicBezTo>
                <a:cubicBezTo>
                  <a:pt x="119" y="121"/>
                  <a:pt x="119" y="121"/>
                  <a:pt x="119" y="121"/>
                </a:cubicBezTo>
                <a:cubicBezTo>
                  <a:pt x="119" y="121"/>
                  <a:pt x="120" y="121"/>
                  <a:pt x="119" y="121"/>
                </a:cubicBezTo>
                <a:cubicBezTo>
                  <a:pt x="120" y="121"/>
                  <a:pt x="119" y="122"/>
                  <a:pt x="120" y="122"/>
                </a:cubicBezTo>
                <a:cubicBezTo>
                  <a:pt x="120" y="122"/>
                  <a:pt x="120" y="122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0" y="122"/>
                  <a:pt x="119" y="122"/>
                  <a:pt x="118" y="123"/>
                </a:cubicBezTo>
                <a:cubicBezTo>
                  <a:pt x="118" y="123"/>
                  <a:pt x="119" y="123"/>
                  <a:pt x="119" y="123"/>
                </a:cubicBezTo>
                <a:cubicBezTo>
                  <a:pt x="119" y="123"/>
                  <a:pt x="118" y="123"/>
                  <a:pt x="118" y="123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7" y="124"/>
                  <a:pt x="117" y="124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6" y="125"/>
                  <a:pt x="117" y="125"/>
                  <a:pt x="117" y="125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6" y="126"/>
                  <a:pt x="116" y="126"/>
                  <a:pt x="116" y="127"/>
                </a:cubicBezTo>
                <a:cubicBezTo>
                  <a:pt x="116" y="127"/>
                  <a:pt x="116" y="127"/>
                  <a:pt x="115" y="127"/>
                </a:cubicBezTo>
                <a:cubicBezTo>
                  <a:pt x="115" y="127"/>
                  <a:pt x="115" y="127"/>
                  <a:pt x="115" y="127"/>
                </a:cubicBezTo>
                <a:cubicBezTo>
                  <a:pt x="115" y="128"/>
                  <a:pt x="115" y="128"/>
                  <a:pt x="114" y="128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14" y="128"/>
                  <a:pt x="113" y="128"/>
                  <a:pt x="113" y="129"/>
                </a:cubicBezTo>
                <a:cubicBezTo>
                  <a:pt x="113" y="129"/>
                  <a:pt x="113" y="129"/>
                  <a:pt x="112" y="129"/>
                </a:cubicBezTo>
                <a:cubicBezTo>
                  <a:pt x="112" y="129"/>
                  <a:pt x="112" y="130"/>
                  <a:pt x="113" y="129"/>
                </a:cubicBezTo>
                <a:cubicBezTo>
                  <a:pt x="113" y="129"/>
                  <a:pt x="112" y="130"/>
                  <a:pt x="112" y="130"/>
                </a:cubicBezTo>
                <a:cubicBezTo>
                  <a:pt x="113" y="130"/>
                  <a:pt x="113" y="130"/>
                  <a:pt x="113" y="129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4" y="129"/>
                  <a:pt x="114" y="129"/>
                  <a:pt x="113" y="129"/>
                </a:cubicBezTo>
                <a:cubicBezTo>
                  <a:pt x="114" y="129"/>
                  <a:pt x="114" y="129"/>
                  <a:pt x="114" y="128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15" y="128"/>
                  <a:pt x="116" y="128"/>
                  <a:pt x="116" y="128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6" y="127"/>
                  <a:pt x="116" y="127"/>
                  <a:pt x="116" y="126"/>
                </a:cubicBezTo>
                <a:cubicBezTo>
                  <a:pt x="116" y="127"/>
                  <a:pt x="117" y="127"/>
                  <a:pt x="117" y="126"/>
                </a:cubicBezTo>
                <a:cubicBezTo>
                  <a:pt x="117" y="126"/>
                  <a:pt x="117" y="126"/>
                  <a:pt x="117" y="126"/>
                </a:cubicBezTo>
                <a:cubicBezTo>
                  <a:pt x="117" y="125"/>
                  <a:pt x="118" y="125"/>
                  <a:pt x="11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9" y="124"/>
                  <a:pt x="118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8" y="125"/>
                </a:cubicBezTo>
                <a:cubicBezTo>
                  <a:pt x="118" y="125"/>
                  <a:pt x="119" y="125"/>
                  <a:pt x="118" y="126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9" y="126"/>
                  <a:pt x="120" y="126"/>
                  <a:pt x="120" y="125"/>
                </a:cubicBezTo>
                <a:cubicBezTo>
                  <a:pt x="120" y="125"/>
                  <a:pt x="120" y="125"/>
                  <a:pt x="121" y="125"/>
                </a:cubicBezTo>
                <a:cubicBezTo>
                  <a:pt x="120" y="125"/>
                  <a:pt x="120" y="126"/>
                  <a:pt x="120" y="126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7"/>
                  <a:pt x="119" y="127"/>
                </a:cubicBezTo>
                <a:cubicBezTo>
                  <a:pt x="119" y="127"/>
                  <a:pt x="119" y="127"/>
                  <a:pt x="118" y="128"/>
                </a:cubicBezTo>
                <a:cubicBezTo>
                  <a:pt x="118" y="128"/>
                  <a:pt x="118" y="128"/>
                  <a:pt x="118" y="128"/>
                </a:cubicBezTo>
                <a:cubicBezTo>
                  <a:pt x="118" y="128"/>
                  <a:pt x="118" y="128"/>
                  <a:pt x="117" y="129"/>
                </a:cubicBezTo>
                <a:cubicBezTo>
                  <a:pt x="117" y="129"/>
                  <a:pt x="117" y="129"/>
                  <a:pt x="116" y="129"/>
                </a:cubicBezTo>
                <a:cubicBezTo>
                  <a:pt x="116" y="129"/>
                  <a:pt x="116" y="129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7" y="130"/>
                  <a:pt x="117" y="129"/>
                </a:cubicBezTo>
                <a:cubicBezTo>
                  <a:pt x="117" y="130"/>
                  <a:pt x="117" y="129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8" y="129"/>
                  <a:pt x="117" y="130"/>
                  <a:pt x="117" y="130"/>
                </a:cubicBezTo>
                <a:cubicBezTo>
                  <a:pt x="117" y="130"/>
                  <a:pt x="116" y="130"/>
                  <a:pt x="116" y="130"/>
                </a:cubicBezTo>
                <a:cubicBezTo>
                  <a:pt x="117" y="130"/>
                  <a:pt x="117" y="131"/>
                  <a:pt x="117" y="131"/>
                </a:cubicBezTo>
                <a:cubicBezTo>
                  <a:pt x="117" y="131"/>
                  <a:pt x="117" y="131"/>
                  <a:pt x="118" y="131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8" y="130"/>
                  <a:pt x="119" y="129"/>
                  <a:pt x="119" y="128"/>
                </a:cubicBezTo>
                <a:cubicBezTo>
                  <a:pt x="118" y="129"/>
                  <a:pt x="118" y="128"/>
                  <a:pt x="119" y="128"/>
                </a:cubicBezTo>
                <a:cubicBezTo>
                  <a:pt x="119" y="128"/>
                  <a:pt x="120" y="127"/>
                  <a:pt x="120" y="128"/>
                </a:cubicBezTo>
                <a:cubicBezTo>
                  <a:pt x="120" y="128"/>
                  <a:pt x="120" y="127"/>
                  <a:pt x="120" y="127"/>
                </a:cubicBezTo>
                <a:cubicBezTo>
                  <a:pt x="120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6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2" y="127"/>
                  <a:pt x="122" y="127"/>
                </a:cubicBezTo>
                <a:cubicBezTo>
                  <a:pt x="122" y="126"/>
                  <a:pt x="121" y="127"/>
                  <a:pt x="122" y="126"/>
                </a:cubicBezTo>
                <a:cubicBezTo>
                  <a:pt x="122" y="126"/>
                  <a:pt x="122" y="126"/>
                  <a:pt x="123" y="125"/>
                </a:cubicBezTo>
                <a:cubicBezTo>
                  <a:pt x="123" y="125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7"/>
                </a:cubicBezTo>
                <a:cubicBezTo>
                  <a:pt x="123" y="127"/>
                  <a:pt x="123" y="126"/>
                  <a:pt x="123" y="126"/>
                </a:cubicBezTo>
                <a:cubicBezTo>
                  <a:pt x="123" y="126"/>
                  <a:pt x="123" y="126"/>
                  <a:pt x="124" y="125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5"/>
                  <a:pt x="124" y="125"/>
                  <a:pt x="124" y="125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24"/>
                  <a:pt x="124" y="125"/>
                  <a:pt x="124" y="125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24"/>
                  <a:pt x="124" y="123"/>
                  <a:pt x="125" y="123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25" y="122"/>
                  <a:pt x="125" y="122"/>
                  <a:pt x="125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6" y="121"/>
                  <a:pt x="126" y="122"/>
                  <a:pt x="126" y="121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7" y="122"/>
                  <a:pt x="126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1"/>
                  <a:pt x="128" y="121"/>
                  <a:pt x="128" y="121"/>
                </a:cubicBezTo>
                <a:cubicBezTo>
                  <a:pt x="128" y="121"/>
                  <a:pt x="128" y="121"/>
                  <a:pt x="128" y="121"/>
                </a:cubicBezTo>
                <a:cubicBezTo>
                  <a:pt x="128" y="121"/>
                  <a:pt x="128" y="120"/>
                  <a:pt x="129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20"/>
                  <a:pt x="128" y="119"/>
                  <a:pt x="129" y="119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29" y="119"/>
                  <a:pt x="129" y="118"/>
                  <a:pt x="130" y="118"/>
                </a:cubicBezTo>
                <a:cubicBezTo>
                  <a:pt x="130" y="118"/>
                  <a:pt x="130" y="116"/>
                  <a:pt x="130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30" y="116"/>
                  <a:pt x="131" y="115"/>
                  <a:pt x="131" y="115"/>
                </a:cubicBezTo>
                <a:cubicBezTo>
                  <a:pt x="131" y="114"/>
                  <a:pt x="131" y="113"/>
                  <a:pt x="131" y="113"/>
                </a:cubicBezTo>
                <a:cubicBezTo>
                  <a:pt x="132" y="112"/>
                  <a:pt x="132" y="112"/>
                  <a:pt x="132" y="113"/>
                </a:cubicBezTo>
                <a:cubicBezTo>
                  <a:pt x="132" y="113"/>
                  <a:pt x="132" y="112"/>
                  <a:pt x="132" y="112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4"/>
                  <a:pt x="131" y="114"/>
                  <a:pt x="131" y="114"/>
                </a:cubicBezTo>
                <a:cubicBezTo>
                  <a:pt x="131" y="114"/>
                  <a:pt x="131" y="115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7"/>
                  <a:pt x="131" y="117"/>
                  <a:pt x="131" y="117"/>
                </a:cubicBezTo>
                <a:cubicBezTo>
                  <a:pt x="131" y="118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0" y="117"/>
                  <a:pt x="130" y="118"/>
                  <a:pt x="130" y="118"/>
                </a:cubicBezTo>
                <a:cubicBezTo>
                  <a:pt x="130" y="118"/>
                  <a:pt x="130" y="117"/>
                  <a:pt x="130" y="117"/>
                </a:cubicBezTo>
                <a:cubicBezTo>
                  <a:pt x="131" y="117"/>
                  <a:pt x="130" y="118"/>
                  <a:pt x="130" y="118"/>
                </a:cubicBezTo>
                <a:cubicBezTo>
                  <a:pt x="130" y="118"/>
                  <a:pt x="130" y="118"/>
                  <a:pt x="130" y="118"/>
                </a:cubicBezTo>
                <a:cubicBezTo>
                  <a:pt x="130" y="118"/>
                  <a:pt x="130" y="118"/>
                  <a:pt x="130" y="118"/>
                </a:cubicBezTo>
                <a:cubicBezTo>
                  <a:pt x="130" y="119"/>
                  <a:pt x="129" y="119"/>
                  <a:pt x="129" y="119"/>
                </a:cubicBezTo>
                <a:cubicBezTo>
                  <a:pt x="129" y="120"/>
                  <a:pt x="129" y="120"/>
                  <a:pt x="129" y="121"/>
                </a:cubicBezTo>
                <a:cubicBezTo>
                  <a:pt x="129" y="121"/>
                  <a:pt x="129" y="121"/>
                  <a:pt x="129" y="121"/>
                </a:cubicBezTo>
                <a:cubicBezTo>
                  <a:pt x="129" y="121"/>
                  <a:pt x="129" y="121"/>
                  <a:pt x="128" y="121"/>
                </a:cubicBezTo>
                <a:cubicBezTo>
                  <a:pt x="128" y="121"/>
                  <a:pt x="128" y="121"/>
                  <a:pt x="128" y="122"/>
                </a:cubicBezTo>
                <a:cubicBezTo>
                  <a:pt x="128" y="122"/>
                  <a:pt x="128" y="122"/>
                  <a:pt x="128" y="121"/>
                </a:cubicBezTo>
                <a:cubicBezTo>
                  <a:pt x="128" y="122"/>
                  <a:pt x="127" y="122"/>
                  <a:pt x="128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3"/>
                  <a:pt x="127" y="123"/>
                </a:cubicBezTo>
                <a:cubicBezTo>
                  <a:pt x="127" y="123"/>
                  <a:pt x="128" y="123"/>
                  <a:pt x="128" y="123"/>
                </a:cubicBezTo>
                <a:cubicBezTo>
                  <a:pt x="128" y="123"/>
                  <a:pt x="128" y="123"/>
                  <a:pt x="129" y="122"/>
                </a:cubicBezTo>
                <a:cubicBezTo>
                  <a:pt x="129" y="122"/>
                  <a:pt x="129" y="121"/>
                  <a:pt x="129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1" y="120"/>
                  <a:pt x="130" y="119"/>
                  <a:pt x="131" y="119"/>
                </a:cubicBezTo>
                <a:cubicBezTo>
                  <a:pt x="131" y="119"/>
                  <a:pt x="131" y="120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1" y="121"/>
                  <a:pt x="132" y="120"/>
                  <a:pt x="131" y="121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31" y="121"/>
                  <a:pt x="131" y="121"/>
                  <a:pt x="130" y="121"/>
                </a:cubicBezTo>
                <a:cubicBezTo>
                  <a:pt x="130" y="122"/>
                  <a:pt x="131" y="122"/>
                  <a:pt x="131" y="122"/>
                </a:cubicBezTo>
                <a:cubicBezTo>
                  <a:pt x="131" y="122"/>
                  <a:pt x="131" y="123"/>
                  <a:pt x="130" y="124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29" y="125"/>
                  <a:pt x="130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6"/>
                  <a:pt x="128" y="126"/>
                  <a:pt x="128" y="127"/>
                </a:cubicBezTo>
                <a:cubicBezTo>
                  <a:pt x="127" y="128"/>
                  <a:pt x="127" y="127"/>
                  <a:pt x="127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27" y="126"/>
                  <a:pt x="127" y="126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6" y="127"/>
                  <a:pt x="127" y="127"/>
                  <a:pt x="126" y="128"/>
                </a:cubicBezTo>
                <a:cubicBezTo>
                  <a:pt x="127" y="127"/>
                  <a:pt x="126" y="128"/>
                  <a:pt x="126" y="129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25" y="129"/>
                  <a:pt x="125" y="130"/>
                  <a:pt x="126" y="130"/>
                </a:cubicBezTo>
                <a:cubicBezTo>
                  <a:pt x="126" y="129"/>
                  <a:pt x="126" y="129"/>
                  <a:pt x="127" y="129"/>
                </a:cubicBezTo>
                <a:cubicBezTo>
                  <a:pt x="127" y="129"/>
                  <a:pt x="127" y="129"/>
                  <a:pt x="127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5" y="131"/>
                  <a:pt x="126" y="131"/>
                  <a:pt x="126" y="131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5" y="133"/>
                  <a:pt x="125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3"/>
                  <a:pt x="125" y="134"/>
                  <a:pt x="125" y="134"/>
                </a:cubicBezTo>
                <a:cubicBezTo>
                  <a:pt x="125" y="134"/>
                  <a:pt x="126" y="133"/>
                  <a:pt x="126" y="133"/>
                </a:cubicBezTo>
                <a:cubicBezTo>
                  <a:pt x="126" y="133"/>
                  <a:pt x="127" y="133"/>
                  <a:pt x="127" y="133"/>
                </a:cubicBezTo>
                <a:cubicBezTo>
                  <a:pt x="127" y="132"/>
                  <a:pt x="127" y="132"/>
                  <a:pt x="127" y="132"/>
                </a:cubicBezTo>
                <a:cubicBezTo>
                  <a:pt x="127" y="131"/>
                  <a:pt x="128" y="131"/>
                  <a:pt x="128" y="131"/>
                </a:cubicBezTo>
                <a:cubicBezTo>
                  <a:pt x="128" y="130"/>
                  <a:pt x="128" y="130"/>
                  <a:pt x="127" y="131"/>
                </a:cubicBezTo>
                <a:cubicBezTo>
                  <a:pt x="127" y="131"/>
                  <a:pt x="127" y="131"/>
                  <a:pt x="127" y="131"/>
                </a:cubicBezTo>
                <a:cubicBezTo>
                  <a:pt x="127" y="130"/>
                  <a:pt x="127" y="130"/>
                  <a:pt x="128" y="13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8" y="130"/>
                  <a:pt x="127" y="130"/>
                  <a:pt x="127" y="130"/>
                </a:cubicBezTo>
                <a:cubicBezTo>
                  <a:pt x="127" y="130"/>
                  <a:pt x="127" y="130"/>
                  <a:pt x="127" y="129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27" y="129"/>
                  <a:pt x="127" y="129"/>
                  <a:pt x="128" y="129"/>
                </a:cubicBezTo>
                <a:cubicBezTo>
                  <a:pt x="128" y="129"/>
                  <a:pt x="128" y="128"/>
                  <a:pt x="128" y="128"/>
                </a:cubicBezTo>
                <a:cubicBezTo>
                  <a:pt x="128" y="128"/>
                  <a:pt x="128" y="128"/>
                  <a:pt x="129" y="127"/>
                </a:cubicBezTo>
                <a:cubicBezTo>
                  <a:pt x="129" y="127"/>
                  <a:pt x="129" y="127"/>
                  <a:pt x="129" y="126"/>
                </a:cubicBezTo>
                <a:cubicBezTo>
                  <a:pt x="129" y="126"/>
                  <a:pt x="130" y="125"/>
                  <a:pt x="130" y="124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1" y="123"/>
                  <a:pt x="131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3" y="123"/>
                  <a:pt x="132" y="123"/>
                  <a:pt x="133" y="122"/>
                </a:cubicBezTo>
                <a:cubicBezTo>
                  <a:pt x="133" y="122"/>
                  <a:pt x="133" y="122"/>
                  <a:pt x="133" y="122"/>
                </a:cubicBezTo>
                <a:cubicBezTo>
                  <a:pt x="133" y="121"/>
                  <a:pt x="134" y="121"/>
                  <a:pt x="134" y="120"/>
                </a:cubicBezTo>
                <a:cubicBezTo>
                  <a:pt x="134" y="120"/>
                  <a:pt x="134" y="120"/>
                  <a:pt x="135" y="120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5" y="120"/>
                  <a:pt x="135" y="120"/>
                  <a:pt x="136" y="120"/>
                </a:cubicBezTo>
                <a:cubicBezTo>
                  <a:pt x="135" y="120"/>
                  <a:pt x="135" y="120"/>
                  <a:pt x="136" y="120"/>
                </a:cubicBezTo>
                <a:cubicBezTo>
                  <a:pt x="136" y="120"/>
                  <a:pt x="136" y="120"/>
                  <a:pt x="136" y="119"/>
                </a:cubicBezTo>
                <a:cubicBezTo>
                  <a:pt x="136" y="119"/>
                  <a:pt x="137" y="119"/>
                  <a:pt x="136" y="120"/>
                </a:cubicBezTo>
                <a:cubicBezTo>
                  <a:pt x="136" y="120"/>
                  <a:pt x="136" y="120"/>
                  <a:pt x="137" y="119"/>
                </a:cubicBezTo>
                <a:cubicBezTo>
                  <a:pt x="137" y="120"/>
                  <a:pt x="137" y="119"/>
                  <a:pt x="137" y="120"/>
                </a:cubicBezTo>
                <a:cubicBezTo>
                  <a:pt x="137" y="121"/>
                  <a:pt x="137" y="120"/>
                  <a:pt x="136" y="121"/>
                </a:cubicBezTo>
                <a:cubicBezTo>
                  <a:pt x="136" y="121"/>
                  <a:pt x="136" y="122"/>
                  <a:pt x="135" y="122"/>
                </a:cubicBezTo>
                <a:cubicBezTo>
                  <a:pt x="135" y="122"/>
                  <a:pt x="135" y="122"/>
                  <a:pt x="135" y="121"/>
                </a:cubicBezTo>
                <a:cubicBezTo>
                  <a:pt x="135" y="121"/>
                  <a:pt x="135" y="122"/>
                  <a:pt x="135" y="122"/>
                </a:cubicBezTo>
                <a:cubicBezTo>
                  <a:pt x="135" y="122"/>
                  <a:pt x="135" y="122"/>
                  <a:pt x="134" y="122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23"/>
                  <a:pt x="134" y="123"/>
                  <a:pt x="134" y="124"/>
                </a:cubicBezTo>
                <a:cubicBezTo>
                  <a:pt x="134" y="124"/>
                  <a:pt x="133" y="124"/>
                  <a:pt x="133" y="124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6"/>
                  <a:pt x="132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7"/>
                  <a:pt x="132" y="127"/>
                </a:cubicBezTo>
                <a:cubicBezTo>
                  <a:pt x="132" y="127"/>
                  <a:pt x="133" y="127"/>
                  <a:pt x="133" y="127"/>
                </a:cubicBezTo>
                <a:cubicBezTo>
                  <a:pt x="133" y="127"/>
                  <a:pt x="133" y="128"/>
                  <a:pt x="133" y="128"/>
                </a:cubicBezTo>
                <a:cubicBezTo>
                  <a:pt x="133" y="128"/>
                  <a:pt x="133" y="128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1" y="130"/>
                  <a:pt x="131" y="130"/>
                  <a:pt x="131" y="129"/>
                </a:cubicBezTo>
                <a:cubicBezTo>
                  <a:pt x="131" y="129"/>
                  <a:pt x="131" y="129"/>
                  <a:pt x="132" y="129"/>
                </a:cubicBezTo>
                <a:cubicBezTo>
                  <a:pt x="132" y="128"/>
                  <a:pt x="131" y="128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8"/>
                  <a:pt x="131" y="128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31" y="127"/>
                  <a:pt x="131" y="127"/>
                  <a:pt x="130" y="128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30" y="128"/>
                  <a:pt x="129" y="128"/>
                  <a:pt x="129" y="128"/>
                </a:cubicBezTo>
                <a:cubicBezTo>
                  <a:pt x="129" y="128"/>
                  <a:pt x="129" y="129"/>
                  <a:pt x="129" y="129"/>
                </a:cubicBezTo>
                <a:cubicBezTo>
                  <a:pt x="129" y="129"/>
                  <a:pt x="128" y="129"/>
                  <a:pt x="128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30"/>
                  <a:pt x="128" y="130"/>
                  <a:pt x="129" y="129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29" y="128"/>
                  <a:pt x="130" y="128"/>
                  <a:pt x="130" y="128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30" y="128"/>
                  <a:pt x="130" y="129"/>
                  <a:pt x="130" y="129"/>
                </a:cubicBezTo>
                <a:cubicBezTo>
                  <a:pt x="129" y="129"/>
                  <a:pt x="129" y="130"/>
                  <a:pt x="129" y="130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8" y="132"/>
                  <a:pt x="128" y="133"/>
                  <a:pt x="128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8" y="133"/>
                  <a:pt x="128" y="133"/>
                  <a:pt x="127" y="133"/>
                </a:cubicBezTo>
                <a:cubicBezTo>
                  <a:pt x="127" y="134"/>
                  <a:pt x="127" y="134"/>
                  <a:pt x="127" y="135"/>
                </a:cubicBezTo>
                <a:cubicBezTo>
                  <a:pt x="127" y="135"/>
                  <a:pt x="127" y="135"/>
                  <a:pt x="127" y="135"/>
                </a:cubicBezTo>
                <a:cubicBezTo>
                  <a:pt x="128" y="134"/>
                  <a:pt x="128" y="135"/>
                  <a:pt x="128" y="135"/>
                </a:cubicBezTo>
                <a:cubicBezTo>
                  <a:pt x="129" y="134"/>
                  <a:pt x="129" y="133"/>
                  <a:pt x="130" y="132"/>
                </a:cubicBezTo>
                <a:cubicBezTo>
                  <a:pt x="130" y="132"/>
                  <a:pt x="130" y="132"/>
                  <a:pt x="130" y="132"/>
                </a:cubicBezTo>
                <a:cubicBezTo>
                  <a:pt x="130" y="132"/>
                  <a:pt x="129" y="132"/>
                  <a:pt x="129" y="133"/>
                </a:cubicBezTo>
                <a:cubicBezTo>
                  <a:pt x="129" y="133"/>
                  <a:pt x="129" y="132"/>
                  <a:pt x="130" y="132"/>
                </a:cubicBezTo>
                <a:cubicBezTo>
                  <a:pt x="129" y="132"/>
                  <a:pt x="130" y="131"/>
                  <a:pt x="130" y="131"/>
                </a:cubicBezTo>
                <a:cubicBezTo>
                  <a:pt x="130" y="131"/>
                  <a:pt x="130" y="131"/>
                  <a:pt x="131" y="131"/>
                </a:cubicBezTo>
                <a:cubicBezTo>
                  <a:pt x="130" y="131"/>
                  <a:pt x="131" y="131"/>
                  <a:pt x="131" y="131"/>
                </a:cubicBezTo>
                <a:cubicBezTo>
                  <a:pt x="131" y="131"/>
                  <a:pt x="130" y="132"/>
                  <a:pt x="130" y="132"/>
                </a:cubicBezTo>
                <a:cubicBezTo>
                  <a:pt x="130" y="132"/>
                  <a:pt x="131" y="132"/>
                  <a:pt x="131" y="132"/>
                </a:cubicBezTo>
                <a:cubicBezTo>
                  <a:pt x="131" y="132"/>
                  <a:pt x="131" y="132"/>
                  <a:pt x="131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2" y="131"/>
                  <a:pt x="131" y="132"/>
                  <a:pt x="131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4"/>
                  <a:pt x="131" y="133"/>
                </a:cubicBezTo>
                <a:cubicBezTo>
                  <a:pt x="131" y="133"/>
                  <a:pt x="131" y="134"/>
                  <a:pt x="131" y="134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33"/>
                  <a:pt x="132" y="133"/>
                  <a:pt x="132" y="134"/>
                </a:cubicBezTo>
                <a:cubicBezTo>
                  <a:pt x="132" y="134"/>
                  <a:pt x="132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1" y="134"/>
                  <a:pt x="131" y="135"/>
                  <a:pt x="130" y="135"/>
                </a:cubicBezTo>
                <a:cubicBezTo>
                  <a:pt x="130" y="135"/>
                  <a:pt x="130" y="135"/>
                  <a:pt x="129" y="136"/>
                </a:cubicBezTo>
                <a:cubicBezTo>
                  <a:pt x="129" y="136"/>
                  <a:pt x="129" y="136"/>
                  <a:pt x="130" y="136"/>
                </a:cubicBezTo>
                <a:cubicBezTo>
                  <a:pt x="130" y="136"/>
                  <a:pt x="129" y="137"/>
                  <a:pt x="129" y="137"/>
                </a:cubicBezTo>
                <a:cubicBezTo>
                  <a:pt x="129" y="137"/>
                  <a:pt x="129" y="137"/>
                  <a:pt x="129" y="138"/>
                </a:cubicBezTo>
                <a:cubicBezTo>
                  <a:pt x="129" y="137"/>
                  <a:pt x="129" y="137"/>
                  <a:pt x="129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0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2" y="136"/>
                  <a:pt x="132" y="136"/>
                  <a:pt x="131" y="136"/>
                </a:cubicBezTo>
                <a:cubicBezTo>
                  <a:pt x="131" y="136"/>
                  <a:pt x="131" y="136"/>
                  <a:pt x="131" y="135"/>
                </a:cubicBezTo>
                <a:cubicBezTo>
                  <a:pt x="132" y="135"/>
                  <a:pt x="132" y="134"/>
                  <a:pt x="132" y="134"/>
                </a:cubicBezTo>
                <a:cubicBezTo>
                  <a:pt x="133" y="134"/>
                  <a:pt x="131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5"/>
                  <a:pt x="133" y="134"/>
                  <a:pt x="133" y="134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2"/>
                  <a:pt x="134" y="132"/>
                </a:cubicBezTo>
                <a:cubicBezTo>
                  <a:pt x="134" y="132"/>
                  <a:pt x="134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3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1"/>
                  <a:pt x="137" y="131"/>
                  <a:pt x="137" y="130"/>
                </a:cubicBezTo>
                <a:cubicBezTo>
                  <a:pt x="137" y="130"/>
                  <a:pt x="137" y="130"/>
                  <a:pt x="138" y="130"/>
                </a:cubicBezTo>
                <a:cubicBezTo>
                  <a:pt x="138" y="130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6" y="132"/>
                  <a:pt x="137" y="132"/>
                  <a:pt x="136" y="132"/>
                </a:cubicBezTo>
                <a:cubicBezTo>
                  <a:pt x="136" y="132"/>
                  <a:pt x="137" y="132"/>
                  <a:pt x="137" y="132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7" y="132"/>
                  <a:pt x="137" y="133"/>
                </a:cubicBezTo>
                <a:cubicBezTo>
                  <a:pt x="137" y="133"/>
                  <a:pt x="137" y="133"/>
                  <a:pt x="137" y="133"/>
                </a:cubicBezTo>
                <a:cubicBezTo>
                  <a:pt x="136" y="133"/>
                  <a:pt x="136" y="133"/>
                  <a:pt x="136" y="134"/>
                </a:cubicBezTo>
                <a:cubicBezTo>
                  <a:pt x="136" y="134"/>
                  <a:pt x="136" y="134"/>
                  <a:pt x="136" y="134"/>
                </a:cubicBezTo>
                <a:cubicBezTo>
                  <a:pt x="135" y="134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6"/>
                  <a:pt x="135" y="136"/>
                </a:cubicBezTo>
                <a:cubicBezTo>
                  <a:pt x="135" y="136"/>
                  <a:pt x="135" y="136"/>
                  <a:pt x="135" y="135"/>
                </a:cubicBezTo>
                <a:cubicBezTo>
                  <a:pt x="135" y="136"/>
                  <a:pt x="136" y="136"/>
                  <a:pt x="135" y="137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4" y="137"/>
                  <a:pt x="135" y="137"/>
                  <a:pt x="134" y="138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3" y="139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2" y="140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32" y="141"/>
                  <a:pt x="132" y="140"/>
                  <a:pt x="131" y="140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1" y="141"/>
                  <a:pt x="131" y="141"/>
                  <a:pt x="131" y="142"/>
                </a:cubicBezTo>
                <a:cubicBezTo>
                  <a:pt x="131" y="142"/>
                  <a:pt x="130" y="142"/>
                  <a:pt x="130" y="142"/>
                </a:cubicBezTo>
                <a:cubicBezTo>
                  <a:pt x="129" y="143"/>
                  <a:pt x="130" y="143"/>
                  <a:pt x="129" y="143"/>
                </a:cubicBezTo>
                <a:cubicBezTo>
                  <a:pt x="130" y="143"/>
                  <a:pt x="129" y="144"/>
                  <a:pt x="129" y="144"/>
                </a:cubicBezTo>
                <a:cubicBezTo>
                  <a:pt x="130" y="144"/>
                  <a:pt x="129" y="144"/>
                  <a:pt x="129" y="144"/>
                </a:cubicBezTo>
                <a:cubicBezTo>
                  <a:pt x="130" y="143"/>
                  <a:pt x="130" y="143"/>
                  <a:pt x="130" y="143"/>
                </a:cubicBezTo>
                <a:cubicBezTo>
                  <a:pt x="130" y="143"/>
                  <a:pt x="130" y="143"/>
                  <a:pt x="130" y="143"/>
                </a:cubicBezTo>
                <a:cubicBezTo>
                  <a:pt x="130" y="143"/>
                  <a:pt x="131" y="142"/>
                  <a:pt x="131" y="142"/>
                </a:cubicBezTo>
                <a:cubicBezTo>
                  <a:pt x="131" y="141"/>
                  <a:pt x="132" y="142"/>
                  <a:pt x="132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42"/>
                  <a:pt x="132" y="142"/>
                  <a:pt x="132" y="142"/>
                </a:cubicBezTo>
                <a:cubicBezTo>
                  <a:pt x="132" y="141"/>
                  <a:pt x="132" y="141"/>
                  <a:pt x="133" y="140"/>
                </a:cubicBezTo>
                <a:cubicBezTo>
                  <a:pt x="133" y="140"/>
                  <a:pt x="133" y="140"/>
                  <a:pt x="133" y="141"/>
                </a:cubicBezTo>
                <a:cubicBezTo>
                  <a:pt x="134" y="140"/>
                  <a:pt x="133" y="141"/>
                  <a:pt x="134" y="141"/>
                </a:cubicBezTo>
                <a:cubicBezTo>
                  <a:pt x="134" y="141"/>
                  <a:pt x="134" y="141"/>
                  <a:pt x="134" y="140"/>
                </a:cubicBezTo>
                <a:cubicBezTo>
                  <a:pt x="134" y="140"/>
                  <a:pt x="134" y="140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2"/>
                </a:cubicBezTo>
                <a:cubicBezTo>
                  <a:pt x="134" y="142"/>
                  <a:pt x="133" y="142"/>
                  <a:pt x="133" y="143"/>
                </a:cubicBezTo>
                <a:cubicBezTo>
                  <a:pt x="133" y="143"/>
                  <a:pt x="132" y="143"/>
                  <a:pt x="132" y="143"/>
                </a:cubicBezTo>
                <a:cubicBezTo>
                  <a:pt x="132" y="143"/>
                  <a:pt x="132" y="143"/>
                  <a:pt x="132" y="143"/>
                </a:cubicBezTo>
                <a:cubicBezTo>
                  <a:pt x="132" y="143"/>
                  <a:pt x="132" y="144"/>
                  <a:pt x="132" y="144"/>
                </a:cubicBezTo>
                <a:cubicBezTo>
                  <a:pt x="132" y="144"/>
                  <a:pt x="132" y="145"/>
                  <a:pt x="131" y="146"/>
                </a:cubicBezTo>
                <a:cubicBezTo>
                  <a:pt x="131" y="146"/>
                  <a:pt x="132" y="145"/>
                  <a:pt x="132" y="145"/>
                </a:cubicBezTo>
                <a:cubicBezTo>
                  <a:pt x="132" y="146"/>
                  <a:pt x="133" y="145"/>
                  <a:pt x="133" y="146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3" y="146"/>
                  <a:pt x="133" y="146"/>
                  <a:pt x="133" y="145"/>
                </a:cubicBezTo>
                <a:cubicBezTo>
                  <a:pt x="133" y="146"/>
                  <a:pt x="134" y="145"/>
                  <a:pt x="134" y="145"/>
                </a:cubicBezTo>
                <a:cubicBezTo>
                  <a:pt x="134" y="145"/>
                  <a:pt x="134" y="146"/>
                  <a:pt x="134" y="146"/>
                </a:cubicBezTo>
                <a:cubicBezTo>
                  <a:pt x="134" y="146"/>
                  <a:pt x="134" y="146"/>
                  <a:pt x="134" y="146"/>
                </a:cubicBezTo>
                <a:cubicBezTo>
                  <a:pt x="134" y="146"/>
                  <a:pt x="134" y="145"/>
                  <a:pt x="135" y="145"/>
                </a:cubicBezTo>
                <a:cubicBezTo>
                  <a:pt x="135" y="145"/>
                  <a:pt x="135" y="146"/>
                  <a:pt x="135" y="146"/>
                </a:cubicBezTo>
                <a:cubicBezTo>
                  <a:pt x="134" y="146"/>
                  <a:pt x="134" y="147"/>
                  <a:pt x="134" y="147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3" y="148"/>
                  <a:pt x="133" y="148"/>
                  <a:pt x="132" y="148"/>
                </a:cubicBezTo>
                <a:cubicBezTo>
                  <a:pt x="132" y="149"/>
                  <a:pt x="132" y="149"/>
                  <a:pt x="132" y="149"/>
                </a:cubicBezTo>
                <a:cubicBezTo>
                  <a:pt x="131" y="150"/>
                  <a:pt x="131" y="150"/>
                  <a:pt x="130" y="151"/>
                </a:cubicBezTo>
                <a:cubicBezTo>
                  <a:pt x="131" y="150"/>
                  <a:pt x="130" y="152"/>
                  <a:pt x="130" y="152"/>
                </a:cubicBezTo>
                <a:cubicBezTo>
                  <a:pt x="130" y="152"/>
                  <a:pt x="130" y="152"/>
                  <a:pt x="129" y="153"/>
                </a:cubicBezTo>
                <a:cubicBezTo>
                  <a:pt x="129" y="153"/>
                  <a:pt x="129" y="153"/>
                  <a:pt x="130" y="152"/>
                </a:cubicBezTo>
                <a:cubicBezTo>
                  <a:pt x="130" y="153"/>
                  <a:pt x="131" y="152"/>
                  <a:pt x="132" y="152"/>
                </a:cubicBezTo>
                <a:cubicBezTo>
                  <a:pt x="132" y="151"/>
                  <a:pt x="133" y="151"/>
                  <a:pt x="132" y="151"/>
                </a:cubicBezTo>
                <a:cubicBezTo>
                  <a:pt x="133" y="151"/>
                  <a:pt x="133" y="150"/>
                  <a:pt x="134" y="150"/>
                </a:cubicBezTo>
                <a:cubicBezTo>
                  <a:pt x="134" y="149"/>
                  <a:pt x="134" y="149"/>
                  <a:pt x="135" y="149"/>
                </a:cubicBezTo>
                <a:cubicBezTo>
                  <a:pt x="134" y="149"/>
                  <a:pt x="134" y="149"/>
                  <a:pt x="134" y="148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6" y="147"/>
                  <a:pt x="136" y="147"/>
                  <a:pt x="137" y="146"/>
                </a:cubicBezTo>
                <a:cubicBezTo>
                  <a:pt x="137" y="146"/>
                  <a:pt x="138" y="146"/>
                  <a:pt x="138" y="146"/>
                </a:cubicBezTo>
                <a:cubicBezTo>
                  <a:pt x="137" y="147"/>
                  <a:pt x="136" y="148"/>
                  <a:pt x="137" y="147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5" y="149"/>
                  <a:pt x="135" y="149"/>
                  <a:pt x="136" y="149"/>
                </a:cubicBezTo>
                <a:cubicBezTo>
                  <a:pt x="136" y="149"/>
                  <a:pt x="135" y="150"/>
                  <a:pt x="135" y="150"/>
                </a:cubicBezTo>
                <a:cubicBezTo>
                  <a:pt x="135" y="150"/>
                  <a:pt x="135" y="150"/>
                  <a:pt x="135" y="150"/>
                </a:cubicBezTo>
                <a:cubicBezTo>
                  <a:pt x="136" y="150"/>
                  <a:pt x="136" y="150"/>
                  <a:pt x="136" y="149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50"/>
                  <a:pt x="135" y="150"/>
                  <a:pt x="135" y="150"/>
                </a:cubicBezTo>
                <a:cubicBezTo>
                  <a:pt x="135" y="150"/>
                  <a:pt x="135" y="150"/>
                  <a:pt x="135" y="150"/>
                </a:cubicBezTo>
                <a:cubicBezTo>
                  <a:pt x="135" y="151"/>
                  <a:pt x="134" y="151"/>
                  <a:pt x="134" y="151"/>
                </a:cubicBezTo>
                <a:cubicBezTo>
                  <a:pt x="132" y="152"/>
                  <a:pt x="134" y="152"/>
                  <a:pt x="133" y="153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3" y="153"/>
                  <a:pt x="131" y="155"/>
                  <a:pt x="131" y="155"/>
                </a:cubicBezTo>
                <a:cubicBezTo>
                  <a:pt x="130" y="156"/>
                  <a:pt x="130" y="155"/>
                  <a:pt x="130" y="155"/>
                </a:cubicBezTo>
                <a:cubicBezTo>
                  <a:pt x="130" y="155"/>
                  <a:pt x="129" y="156"/>
                  <a:pt x="129" y="156"/>
                </a:cubicBezTo>
                <a:cubicBezTo>
                  <a:pt x="129" y="156"/>
                  <a:pt x="128" y="156"/>
                  <a:pt x="128" y="156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29" y="155"/>
                  <a:pt x="129" y="155"/>
                  <a:pt x="130" y="155"/>
                </a:cubicBezTo>
                <a:cubicBezTo>
                  <a:pt x="130" y="154"/>
                  <a:pt x="130" y="154"/>
                  <a:pt x="131" y="154"/>
                </a:cubicBezTo>
                <a:cubicBezTo>
                  <a:pt x="130" y="154"/>
                  <a:pt x="130" y="153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29" y="154"/>
                  <a:pt x="127" y="155"/>
                  <a:pt x="127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6" y="157"/>
                  <a:pt x="126" y="157"/>
                  <a:pt x="125" y="158"/>
                </a:cubicBezTo>
                <a:cubicBezTo>
                  <a:pt x="125" y="158"/>
                  <a:pt x="125" y="158"/>
                  <a:pt x="124" y="159"/>
                </a:cubicBezTo>
                <a:cubicBezTo>
                  <a:pt x="124" y="159"/>
                  <a:pt x="123" y="159"/>
                  <a:pt x="123" y="160"/>
                </a:cubicBezTo>
                <a:cubicBezTo>
                  <a:pt x="123" y="160"/>
                  <a:pt x="122" y="160"/>
                  <a:pt x="122" y="160"/>
                </a:cubicBezTo>
                <a:cubicBezTo>
                  <a:pt x="123" y="160"/>
                  <a:pt x="123" y="161"/>
                  <a:pt x="123" y="161"/>
                </a:cubicBezTo>
                <a:cubicBezTo>
                  <a:pt x="124" y="161"/>
                  <a:pt x="125" y="160"/>
                  <a:pt x="125" y="160"/>
                </a:cubicBezTo>
                <a:cubicBezTo>
                  <a:pt x="126" y="159"/>
                  <a:pt x="126" y="160"/>
                  <a:pt x="127" y="159"/>
                </a:cubicBezTo>
                <a:cubicBezTo>
                  <a:pt x="128" y="159"/>
                  <a:pt x="127" y="160"/>
                  <a:pt x="126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6" y="160"/>
                  <a:pt x="126" y="161"/>
                  <a:pt x="126" y="161"/>
                </a:cubicBezTo>
                <a:cubicBezTo>
                  <a:pt x="124" y="162"/>
                  <a:pt x="124" y="162"/>
                  <a:pt x="123" y="163"/>
                </a:cubicBezTo>
                <a:cubicBezTo>
                  <a:pt x="123" y="163"/>
                  <a:pt x="123" y="163"/>
                  <a:pt x="123" y="163"/>
                </a:cubicBezTo>
                <a:cubicBezTo>
                  <a:pt x="123" y="163"/>
                  <a:pt x="123" y="162"/>
                  <a:pt x="124" y="162"/>
                </a:cubicBezTo>
                <a:cubicBezTo>
                  <a:pt x="124" y="162"/>
                  <a:pt x="123" y="162"/>
                  <a:pt x="124" y="161"/>
                </a:cubicBezTo>
                <a:cubicBezTo>
                  <a:pt x="124" y="161"/>
                  <a:pt x="123" y="162"/>
                  <a:pt x="123" y="162"/>
                </a:cubicBezTo>
                <a:cubicBezTo>
                  <a:pt x="123" y="162"/>
                  <a:pt x="123" y="162"/>
                  <a:pt x="123" y="162"/>
                </a:cubicBezTo>
                <a:cubicBezTo>
                  <a:pt x="122" y="162"/>
                  <a:pt x="122" y="162"/>
                  <a:pt x="121" y="162"/>
                </a:cubicBezTo>
                <a:cubicBezTo>
                  <a:pt x="121" y="162"/>
                  <a:pt x="121" y="163"/>
                  <a:pt x="121" y="163"/>
                </a:cubicBezTo>
                <a:cubicBezTo>
                  <a:pt x="121" y="163"/>
                  <a:pt x="121" y="163"/>
                  <a:pt x="120" y="164"/>
                </a:cubicBezTo>
                <a:cubicBezTo>
                  <a:pt x="120" y="164"/>
                  <a:pt x="121" y="163"/>
                  <a:pt x="121" y="163"/>
                </a:cubicBezTo>
                <a:cubicBezTo>
                  <a:pt x="121" y="164"/>
                  <a:pt x="121" y="164"/>
                  <a:pt x="120" y="164"/>
                </a:cubicBezTo>
                <a:cubicBezTo>
                  <a:pt x="120" y="164"/>
                  <a:pt x="120" y="164"/>
                  <a:pt x="121" y="164"/>
                </a:cubicBezTo>
                <a:cubicBezTo>
                  <a:pt x="121" y="163"/>
                  <a:pt x="121" y="164"/>
                  <a:pt x="121" y="163"/>
                </a:cubicBezTo>
                <a:cubicBezTo>
                  <a:pt x="121" y="163"/>
                  <a:pt x="122" y="163"/>
                  <a:pt x="122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4"/>
                  <a:pt x="121" y="164"/>
                  <a:pt x="120" y="164"/>
                </a:cubicBezTo>
                <a:cubicBezTo>
                  <a:pt x="120" y="165"/>
                  <a:pt x="119" y="165"/>
                  <a:pt x="119" y="165"/>
                </a:cubicBezTo>
                <a:cubicBezTo>
                  <a:pt x="119" y="165"/>
                  <a:pt x="120" y="165"/>
                  <a:pt x="120" y="165"/>
                </a:cubicBezTo>
                <a:cubicBezTo>
                  <a:pt x="120" y="165"/>
                  <a:pt x="120" y="165"/>
                  <a:pt x="120" y="165"/>
                </a:cubicBezTo>
                <a:cubicBezTo>
                  <a:pt x="121" y="165"/>
                  <a:pt x="121" y="165"/>
                  <a:pt x="122" y="164"/>
                </a:cubicBezTo>
                <a:cubicBezTo>
                  <a:pt x="122" y="164"/>
                  <a:pt x="121" y="165"/>
                  <a:pt x="121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1" y="165"/>
                  <a:pt x="122" y="164"/>
                </a:cubicBezTo>
                <a:cubicBezTo>
                  <a:pt x="122" y="164"/>
                  <a:pt x="122" y="165"/>
                  <a:pt x="122" y="165"/>
                </a:cubicBezTo>
                <a:cubicBezTo>
                  <a:pt x="122" y="164"/>
                  <a:pt x="122" y="164"/>
                  <a:pt x="122" y="164"/>
                </a:cubicBezTo>
                <a:cubicBezTo>
                  <a:pt x="123" y="164"/>
                  <a:pt x="123" y="164"/>
                  <a:pt x="123" y="164"/>
                </a:cubicBezTo>
                <a:cubicBezTo>
                  <a:pt x="124" y="164"/>
                  <a:pt x="124" y="164"/>
                  <a:pt x="124" y="163"/>
                </a:cubicBezTo>
                <a:cubicBezTo>
                  <a:pt x="124" y="163"/>
                  <a:pt x="124" y="163"/>
                  <a:pt x="125" y="163"/>
                </a:cubicBezTo>
                <a:cubicBezTo>
                  <a:pt x="124" y="164"/>
                  <a:pt x="123" y="164"/>
                  <a:pt x="122" y="165"/>
                </a:cubicBezTo>
                <a:cubicBezTo>
                  <a:pt x="122" y="165"/>
                  <a:pt x="122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6"/>
                  <a:pt x="121" y="166"/>
                  <a:pt x="121" y="166"/>
                </a:cubicBezTo>
                <a:cubicBezTo>
                  <a:pt x="121" y="166"/>
                  <a:pt x="122" y="165"/>
                  <a:pt x="122" y="165"/>
                </a:cubicBezTo>
                <a:cubicBezTo>
                  <a:pt x="123" y="165"/>
                  <a:pt x="122" y="166"/>
                  <a:pt x="122" y="166"/>
                </a:cubicBezTo>
                <a:cubicBezTo>
                  <a:pt x="122" y="166"/>
                  <a:pt x="122" y="166"/>
                  <a:pt x="121" y="166"/>
                </a:cubicBezTo>
                <a:cubicBezTo>
                  <a:pt x="122" y="166"/>
                  <a:pt x="121" y="167"/>
                  <a:pt x="121" y="167"/>
                </a:cubicBezTo>
                <a:cubicBezTo>
                  <a:pt x="121" y="167"/>
                  <a:pt x="121" y="167"/>
                  <a:pt x="120" y="167"/>
                </a:cubicBezTo>
                <a:cubicBezTo>
                  <a:pt x="121" y="167"/>
                  <a:pt x="121" y="167"/>
                  <a:pt x="122" y="167"/>
                </a:cubicBezTo>
                <a:cubicBezTo>
                  <a:pt x="122" y="167"/>
                  <a:pt x="122" y="167"/>
                  <a:pt x="122" y="167"/>
                </a:cubicBezTo>
                <a:cubicBezTo>
                  <a:pt x="122" y="168"/>
                  <a:pt x="123" y="167"/>
                  <a:pt x="122" y="168"/>
                </a:cubicBezTo>
                <a:cubicBezTo>
                  <a:pt x="122" y="168"/>
                  <a:pt x="122" y="168"/>
                  <a:pt x="122" y="168"/>
                </a:cubicBezTo>
                <a:cubicBezTo>
                  <a:pt x="122" y="168"/>
                  <a:pt x="122" y="168"/>
                  <a:pt x="121" y="168"/>
                </a:cubicBezTo>
                <a:cubicBezTo>
                  <a:pt x="121" y="168"/>
                  <a:pt x="121" y="169"/>
                  <a:pt x="120" y="169"/>
                </a:cubicBezTo>
                <a:cubicBezTo>
                  <a:pt x="120" y="169"/>
                  <a:pt x="121" y="169"/>
                  <a:pt x="120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19" y="170"/>
                  <a:pt x="116" y="171"/>
                  <a:pt x="118" y="171"/>
                </a:cubicBezTo>
                <a:cubicBezTo>
                  <a:pt x="118" y="171"/>
                  <a:pt x="118" y="171"/>
                  <a:pt x="117" y="171"/>
                </a:cubicBezTo>
                <a:cubicBezTo>
                  <a:pt x="117" y="172"/>
                  <a:pt x="117" y="172"/>
                  <a:pt x="117" y="171"/>
                </a:cubicBezTo>
                <a:cubicBezTo>
                  <a:pt x="117" y="172"/>
                  <a:pt x="116" y="172"/>
                  <a:pt x="116" y="172"/>
                </a:cubicBezTo>
                <a:cubicBezTo>
                  <a:pt x="115" y="172"/>
                  <a:pt x="116" y="172"/>
                  <a:pt x="116" y="172"/>
                </a:cubicBezTo>
                <a:cubicBezTo>
                  <a:pt x="115" y="172"/>
                  <a:pt x="115" y="172"/>
                  <a:pt x="114" y="173"/>
                </a:cubicBezTo>
                <a:cubicBezTo>
                  <a:pt x="114" y="172"/>
                  <a:pt x="115" y="172"/>
                  <a:pt x="114" y="172"/>
                </a:cubicBezTo>
                <a:cubicBezTo>
                  <a:pt x="113" y="173"/>
                  <a:pt x="113" y="173"/>
                  <a:pt x="112" y="174"/>
                </a:cubicBezTo>
                <a:cubicBezTo>
                  <a:pt x="111" y="174"/>
                  <a:pt x="110" y="174"/>
                  <a:pt x="110" y="174"/>
                </a:cubicBezTo>
                <a:cubicBezTo>
                  <a:pt x="109" y="174"/>
                  <a:pt x="110" y="174"/>
                  <a:pt x="110" y="173"/>
                </a:cubicBezTo>
                <a:cubicBezTo>
                  <a:pt x="110" y="173"/>
                  <a:pt x="111" y="173"/>
                  <a:pt x="112" y="173"/>
                </a:cubicBezTo>
                <a:cubicBezTo>
                  <a:pt x="112" y="173"/>
                  <a:pt x="112" y="172"/>
                  <a:pt x="112" y="173"/>
                </a:cubicBezTo>
                <a:cubicBezTo>
                  <a:pt x="113" y="172"/>
                  <a:pt x="113" y="172"/>
                  <a:pt x="113" y="172"/>
                </a:cubicBezTo>
                <a:cubicBezTo>
                  <a:pt x="113" y="172"/>
                  <a:pt x="112" y="172"/>
                  <a:pt x="112" y="172"/>
                </a:cubicBezTo>
                <a:cubicBezTo>
                  <a:pt x="111" y="172"/>
                  <a:pt x="112" y="172"/>
                  <a:pt x="111" y="172"/>
                </a:cubicBezTo>
                <a:cubicBezTo>
                  <a:pt x="111" y="172"/>
                  <a:pt x="111" y="172"/>
                  <a:pt x="111" y="172"/>
                </a:cubicBezTo>
                <a:cubicBezTo>
                  <a:pt x="110" y="173"/>
                  <a:pt x="108" y="173"/>
                  <a:pt x="107" y="173"/>
                </a:cubicBezTo>
                <a:cubicBezTo>
                  <a:pt x="107" y="173"/>
                  <a:pt x="107" y="173"/>
                  <a:pt x="106" y="173"/>
                </a:cubicBezTo>
                <a:cubicBezTo>
                  <a:pt x="106" y="173"/>
                  <a:pt x="106" y="173"/>
                  <a:pt x="105" y="173"/>
                </a:cubicBezTo>
                <a:cubicBezTo>
                  <a:pt x="105" y="173"/>
                  <a:pt x="107" y="172"/>
                  <a:pt x="106" y="172"/>
                </a:cubicBezTo>
                <a:cubicBezTo>
                  <a:pt x="106" y="172"/>
                  <a:pt x="107" y="172"/>
                  <a:pt x="107" y="172"/>
                </a:cubicBezTo>
                <a:cubicBezTo>
                  <a:pt x="107" y="172"/>
                  <a:pt x="106" y="172"/>
                  <a:pt x="106" y="172"/>
                </a:cubicBezTo>
                <a:cubicBezTo>
                  <a:pt x="106" y="172"/>
                  <a:pt x="105" y="173"/>
                  <a:pt x="104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3" y="173"/>
                  <a:pt x="102" y="173"/>
                  <a:pt x="102" y="173"/>
                </a:cubicBezTo>
                <a:cubicBezTo>
                  <a:pt x="102" y="173"/>
                  <a:pt x="103" y="173"/>
                  <a:pt x="103" y="173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4" y="173"/>
                  <a:pt x="103" y="173"/>
                  <a:pt x="103" y="174"/>
                </a:cubicBezTo>
                <a:cubicBezTo>
                  <a:pt x="104" y="174"/>
                  <a:pt x="104" y="174"/>
                  <a:pt x="104" y="173"/>
                </a:cubicBezTo>
                <a:cubicBezTo>
                  <a:pt x="104" y="174"/>
                  <a:pt x="104" y="174"/>
                  <a:pt x="105" y="174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4" y="174"/>
                  <a:pt x="103" y="174"/>
                  <a:pt x="103" y="174"/>
                </a:cubicBezTo>
                <a:cubicBezTo>
                  <a:pt x="103" y="174"/>
                  <a:pt x="104" y="174"/>
                  <a:pt x="104" y="174"/>
                </a:cubicBezTo>
                <a:cubicBezTo>
                  <a:pt x="101" y="174"/>
                  <a:pt x="101" y="174"/>
                  <a:pt x="101" y="174"/>
                </a:cubicBezTo>
                <a:cubicBezTo>
                  <a:pt x="101" y="174"/>
                  <a:pt x="101" y="174"/>
                  <a:pt x="101" y="174"/>
                </a:cubicBezTo>
                <a:cubicBezTo>
                  <a:pt x="100" y="175"/>
                  <a:pt x="100" y="175"/>
                  <a:pt x="99" y="175"/>
                </a:cubicBezTo>
                <a:cubicBezTo>
                  <a:pt x="99" y="175"/>
                  <a:pt x="99" y="175"/>
                  <a:pt x="98" y="175"/>
                </a:cubicBezTo>
                <a:cubicBezTo>
                  <a:pt x="97" y="175"/>
                  <a:pt x="98" y="175"/>
                  <a:pt x="96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4" y="175"/>
                  <a:pt x="94" y="175"/>
                  <a:pt x="93" y="175"/>
                </a:cubicBezTo>
                <a:cubicBezTo>
                  <a:pt x="93" y="175"/>
                  <a:pt x="93" y="175"/>
                  <a:pt x="93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1" y="175"/>
                  <a:pt x="90" y="175"/>
                  <a:pt x="89" y="175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89" y="175"/>
                  <a:pt x="89" y="175"/>
                  <a:pt x="89" y="175"/>
                </a:cubicBezTo>
                <a:cubicBezTo>
                  <a:pt x="90" y="174"/>
                  <a:pt x="91" y="174"/>
                  <a:pt x="91" y="174"/>
                </a:cubicBezTo>
                <a:cubicBezTo>
                  <a:pt x="91" y="174"/>
                  <a:pt x="91" y="17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94" y="174"/>
                  <a:pt x="92" y="174"/>
                  <a:pt x="93" y="174"/>
                </a:cubicBezTo>
                <a:cubicBezTo>
                  <a:pt x="93" y="174"/>
                  <a:pt x="92" y="17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1" y="174"/>
                  <a:pt x="91" y="174"/>
                  <a:pt x="90" y="174"/>
                </a:cubicBezTo>
                <a:cubicBezTo>
                  <a:pt x="91" y="174"/>
                  <a:pt x="91" y="174"/>
                  <a:pt x="91" y="173"/>
                </a:cubicBezTo>
                <a:cubicBezTo>
                  <a:pt x="91" y="173"/>
                  <a:pt x="94" y="173"/>
                  <a:pt x="92" y="173"/>
                </a:cubicBezTo>
                <a:cubicBezTo>
                  <a:pt x="91" y="173"/>
                  <a:pt x="90" y="173"/>
                  <a:pt x="89" y="173"/>
                </a:cubicBezTo>
                <a:cubicBezTo>
                  <a:pt x="88" y="173"/>
                  <a:pt x="88" y="173"/>
                  <a:pt x="87" y="173"/>
                </a:cubicBezTo>
                <a:cubicBezTo>
                  <a:pt x="87" y="173"/>
                  <a:pt x="87" y="173"/>
                  <a:pt x="86" y="173"/>
                </a:cubicBezTo>
                <a:cubicBezTo>
                  <a:pt x="86" y="173"/>
                  <a:pt x="86" y="173"/>
                  <a:pt x="86" y="172"/>
                </a:cubicBezTo>
                <a:cubicBezTo>
                  <a:pt x="86" y="173"/>
                  <a:pt x="86" y="173"/>
                  <a:pt x="84" y="173"/>
                </a:cubicBezTo>
                <a:cubicBezTo>
                  <a:pt x="84" y="173"/>
                  <a:pt x="85" y="173"/>
                  <a:pt x="84" y="173"/>
                </a:cubicBezTo>
                <a:cubicBezTo>
                  <a:pt x="84" y="173"/>
                  <a:pt x="84" y="173"/>
                  <a:pt x="84" y="173"/>
                </a:cubicBezTo>
                <a:cubicBezTo>
                  <a:pt x="83" y="173"/>
                  <a:pt x="83" y="173"/>
                  <a:pt x="83" y="173"/>
                </a:cubicBezTo>
                <a:cubicBezTo>
                  <a:pt x="83" y="173"/>
                  <a:pt x="83" y="173"/>
                  <a:pt x="84" y="173"/>
                </a:cubicBezTo>
                <a:cubicBezTo>
                  <a:pt x="84" y="173"/>
                  <a:pt x="84" y="173"/>
                  <a:pt x="84" y="173"/>
                </a:cubicBezTo>
                <a:cubicBezTo>
                  <a:pt x="85" y="174"/>
                  <a:pt x="85" y="174"/>
                  <a:pt x="85" y="173"/>
                </a:cubicBezTo>
                <a:cubicBezTo>
                  <a:pt x="86" y="173"/>
                  <a:pt x="86" y="174"/>
                  <a:pt x="86" y="174"/>
                </a:cubicBezTo>
                <a:cubicBezTo>
                  <a:pt x="87" y="174"/>
                  <a:pt x="87" y="173"/>
                  <a:pt x="87" y="173"/>
                </a:cubicBezTo>
                <a:cubicBezTo>
                  <a:pt x="88" y="173"/>
                  <a:pt x="87" y="173"/>
                  <a:pt x="88" y="173"/>
                </a:cubicBezTo>
                <a:cubicBezTo>
                  <a:pt x="88" y="173"/>
                  <a:pt x="88" y="173"/>
                  <a:pt x="88" y="173"/>
                </a:cubicBezTo>
                <a:cubicBezTo>
                  <a:pt x="88" y="173"/>
                  <a:pt x="89" y="173"/>
                  <a:pt x="89" y="173"/>
                </a:cubicBezTo>
                <a:cubicBezTo>
                  <a:pt x="89" y="173"/>
                  <a:pt x="90" y="173"/>
                  <a:pt x="90" y="173"/>
                </a:cubicBezTo>
                <a:cubicBezTo>
                  <a:pt x="90" y="174"/>
                  <a:pt x="89" y="174"/>
                  <a:pt x="87" y="174"/>
                </a:cubicBezTo>
                <a:cubicBezTo>
                  <a:pt x="87" y="174"/>
                  <a:pt x="86" y="175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4" y="175"/>
                  <a:pt x="84" y="175"/>
                  <a:pt x="84" y="175"/>
                </a:cubicBezTo>
                <a:cubicBezTo>
                  <a:pt x="84" y="175"/>
                  <a:pt x="84" y="175"/>
                  <a:pt x="84" y="175"/>
                </a:cubicBezTo>
                <a:cubicBezTo>
                  <a:pt x="83" y="175"/>
                  <a:pt x="83" y="175"/>
                  <a:pt x="83" y="175"/>
                </a:cubicBezTo>
                <a:cubicBezTo>
                  <a:pt x="83" y="175"/>
                  <a:pt x="83" y="175"/>
                  <a:pt x="83" y="175"/>
                </a:cubicBezTo>
                <a:cubicBezTo>
                  <a:pt x="83" y="174"/>
                  <a:pt x="84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5" y="174"/>
                  <a:pt x="84" y="174"/>
                  <a:pt x="84" y="174"/>
                </a:cubicBezTo>
                <a:cubicBezTo>
                  <a:pt x="83" y="174"/>
                  <a:pt x="83" y="174"/>
                  <a:pt x="83" y="174"/>
                </a:cubicBezTo>
                <a:cubicBezTo>
                  <a:pt x="83" y="174"/>
                  <a:pt x="83" y="173"/>
                  <a:pt x="82" y="173"/>
                </a:cubicBezTo>
                <a:cubicBezTo>
                  <a:pt x="82" y="173"/>
                  <a:pt x="83" y="173"/>
                  <a:pt x="83" y="173"/>
                </a:cubicBezTo>
                <a:cubicBezTo>
                  <a:pt x="82" y="173"/>
                  <a:pt x="81" y="173"/>
                  <a:pt x="80" y="173"/>
                </a:cubicBezTo>
                <a:cubicBezTo>
                  <a:pt x="80" y="173"/>
                  <a:pt x="79" y="173"/>
                  <a:pt x="79" y="173"/>
                </a:cubicBezTo>
                <a:cubicBezTo>
                  <a:pt x="79" y="174"/>
                  <a:pt x="80" y="174"/>
                  <a:pt x="80" y="174"/>
                </a:cubicBezTo>
                <a:cubicBezTo>
                  <a:pt x="80" y="174"/>
                  <a:pt x="79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ubicBezTo>
                  <a:pt x="78" y="174"/>
                  <a:pt x="78" y="174"/>
                  <a:pt x="78" y="174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5" y="174"/>
                  <a:pt x="75" y="173"/>
                  <a:pt x="74" y="173"/>
                </a:cubicBezTo>
                <a:cubicBezTo>
                  <a:pt x="74" y="173"/>
                  <a:pt x="74" y="173"/>
                  <a:pt x="73" y="173"/>
                </a:cubicBezTo>
                <a:cubicBezTo>
                  <a:pt x="73" y="173"/>
                  <a:pt x="72" y="173"/>
                  <a:pt x="72" y="173"/>
                </a:cubicBezTo>
                <a:cubicBezTo>
                  <a:pt x="72" y="173"/>
                  <a:pt x="72" y="173"/>
                  <a:pt x="72" y="173"/>
                </a:cubicBezTo>
                <a:cubicBezTo>
                  <a:pt x="72" y="173"/>
                  <a:pt x="71" y="173"/>
                  <a:pt x="71" y="173"/>
                </a:cubicBezTo>
                <a:cubicBezTo>
                  <a:pt x="71" y="172"/>
                  <a:pt x="72" y="172"/>
                  <a:pt x="73" y="172"/>
                </a:cubicBezTo>
                <a:cubicBezTo>
                  <a:pt x="72" y="172"/>
                  <a:pt x="73" y="172"/>
                  <a:pt x="72" y="172"/>
                </a:cubicBezTo>
                <a:cubicBezTo>
                  <a:pt x="72" y="172"/>
                  <a:pt x="71" y="172"/>
                  <a:pt x="71" y="172"/>
                </a:cubicBezTo>
                <a:cubicBezTo>
                  <a:pt x="70" y="172"/>
                  <a:pt x="69" y="171"/>
                  <a:pt x="69" y="171"/>
                </a:cubicBezTo>
                <a:cubicBezTo>
                  <a:pt x="68" y="171"/>
                  <a:pt x="68" y="171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6" y="171"/>
                  <a:pt x="66" y="171"/>
                </a:cubicBezTo>
                <a:cubicBezTo>
                  <a:pt x="66" y="170"/>
                  <a:pt x="66" y="170"/>
                  <a:pt x="66" y="170"/>
                </a:cubicBezTo>
                <a:cubicBezTo>
                  <a:pt x="66" y="170"/>
                  <a:pt x="66" y="170"/>
                  <a:pt x="66" y="170"/>
                </a:cubicBezTo>
                <a:cubicBezTo>
                  <a:pt x="66" y="170"/>
                  <a:pt x="67" y="170"/>
                  <a:pt x="66" y="170"/>
                </a:cubicBezTo>
                <a:cubicBezTo>
                  <a:pt x="66" y="170"/>
                  <a:pt x="67" y="170"/>
                  <a:pt x="67" y="170"/>
                </a:cubicBezTo>
                <a:cubicBezTo>
                  <a:pt x="67" y="170"/>
                  <a:pt x="67" y="170"/>
                  <a:pt x="66" y="170"/>
                </a:cubicBezTo>
                <a:cubicBezTo>
                  <a:pt x="67" y="170"/>
                  <a:pt x="67" y="170"/>
                  <a:pt x="67" y="170"/>
                </a:cubicBezTo>
                <a:cubicBezTo>
                  <a:pt x="67" y="170"/>
                  <a:pt x="67" y="170"/>
                  <a:pt x="68" y="170"/>
                </a:cubicBezTo>
                <a:cubicBezTo>
                  <a:pt x="67" y="170"/>
                  <a:pt x="68" y="171"/>
                  <a:pt x="68" y="171"/>
                </a:cubicBezTo>
                <a:cubicBezTo>
                  <a:pt x="68" y="171"/>
                  <a:pt x="68" y="171"/>
                  <a:pt x="69" y="171"/>
                </a:cubicBezTo>
                <a:cubicBezTo>
                  <a:pt x="69" y="171"/>
                  <a:pt x="69" y="171"/>
                  <a:pt x="70" y="171"/>
                </a:cubicBezTo>
                <a:cubicBezTo>
                  <a:pt x="70" y="171"/>
                  <a:pt x="70" y="171"/>
                  <a:pt x="70" y="171"/>
                </a:cubicBezTo>
                <a:cubicBezTo>
                  <a:pt x="70" y="171"/>
                  <a:pt x="70" y="171"/>
                  <a:pt x="70" y="171"/>
                </a:cubicBezTo>
                <a:cubicBezTo>
                  <a:pt x="70" y="171"/>
                  <a:pt x="71" y="171"/>
                  <a:pt x="71" y="172"/>
                </a:cubicBezTo>
                <a:cubicBezTo>
                  <a:pt x="72" y="172"/>
                  <a:pt x="71" y="171"/>
                  <a:pt x="72" y="171"/>
                </a:cubicBezTo>
                <a:cubicBezTo>
                  <a:pt x="72" y="171"/>
                  <a:pt x="72" y="171"/>
                  <a:pt x="73" y="171"/>
                </a:cubicBezTo>
                <a:cubicBezTo>
                  <a:pt x="72" y="171"/>
                  <a:pt x="72" y="171"/>
                  <a:pt x="71" y="171"/>
                </a:cubicBezTo>
                <a:cubicBezTo>
                  <a:pt x="71" y="171"/>
                  <a:pt x="71" y="171"/>
                  <a:pt x="71" y="171"/>
                </a:cubicBezTo>
                <a:cubicBezTo>
                  <a:pt x="71" y="171"/>
                  <a:pt x="70" y="171"/>
                  <a:pt x="70" y="171"/>
                </a:cubicBezTo>
                <a:cubicBezTo>
                  <a:pt x="69" y="171"/>
                  <a:pt x="69" y="170"/>
                  <a:pt x="68" y="170"/>
                </a:cubicBezTo>
                <a:cubicBezTo>
                  <a:pt x="68" y="170"/>
                  <a:pt x="68" y="170"/>
                  <a:pt x="68" y="170"/>
                </a:cubicBezTo>
                <a:cubicBezTo>
                  <a:pt x="68" y="170"/>
                  <a:pt x="67" y="170"/>
                  <a:pt x="67" y="169"/>
                </a:cubicBezTo>
                <a:cubicBezTo>
                  <a:pt x="68" y="169"/>
                  <a:pt x="68" y="169"/>
                  <a:pt x="69" y="169"/>
                </a:cubicBezTo>
                <a:cubicBezTo>
                  <a:pt x="68" y="169"/>
                  <a:pt x="69" y="169"/>
                  <a:pt x="70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1" y="169"/>
                  <a:pt x="71" y="169"/>
                  <a:pt x="71" y="169"/>
                </a:cubicBezTo>
                <a:cubicBezTo>
                  <a:pt x="72" y="169"/>
                  <a:pt x="73" y="169"/>
                  <a:pt x="72" y="169"/>
                </a:cubicBezTo>
                <a:cubicBezTo>
                  <a:pt x="72" y="169"/>
                  <a:pt x="72" y="169"/>
                  <a:pt x="71" y="169"/>
                </a:cubicBezTo>
                <a:cubicBezTo>
                  <a:pt x="71" y="169"/>
                  <a:pt x="71" y="169"/>
                  <a:pt x="71" y="169"/>
                </a:cubicBezTo>
                <a:cubicBezTo>
                  <a:pt x="70" y="168"/>
                  <a:pt x="70" y="168"/>
                  <a:pt x="70" y="169"/>
                </a:cubicBezTo>
                <a:cubicBezTo>
                  <a:pt x="70" y="169"/>
                  <a:pt x="69" y="168"/>
                  <a:pt x="69" y="169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9" y="168"/>
                  <a:pt x="69" y="168"/>
                  <a:pt x="68" y="168"/>
                </a:cubicBezTo>
                <a:cubicBezTo>
                  <a:pt x="68" y="168"/>
                  <a:pt x="68" y="168"/>
                  <a:pt x="67" y="168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5" y="167"/>
                  <a:pt x="65" y="168"/>
                  <a:pt x="63" y="167"/>
                </a:cubicBezTo>
                <a:cubicBezTo>
                  <a:pt x="63" y="167"/>
                  <a:pt x="63" y="167"/>
                  <a:pt x="62" y="167"/>
                </a:cubicBezTo>
                <a:cubicBezTo>
                  <a:pt x="62" y="167"/>
                  <a:pt x="63" y="167"/>
                  <a:pt x="62" y="167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61" y="167"/>
                  <a:pt x="61" y="166"/>
                  <a:pt x="61" y="166"/>
                </a:cubicBezTo>
                <a:cubicBezTo>
                  <a:pt x="60" y="166"/>
                  <a:pt x="61" y="166"/>
                  <a:pt x="62" y="166"/>
                </a:cubicBezTo>
                <a:cubicBezTo>
                  <a:pt x="63" y="167"/>
                  <a:pt x="64" y="166"/>
                  <a:pt x="64" y="166"/>
                </a:cubicBezTo>
                <a:cubicBezTo>
                  <a:pt x="64" y="166"/>
                  <a:pt x="65" y="166"/>
                  <a:pt x="65" y="166"/>
                </a:cubicBezTo>
                <a:cubicBezTo>
                  <a:pt x="66" y="167"/>
                  <a:pt x="66" y="167"/>
                  <a:pt x="67" y="167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9" y="167"/>
                  <a:pt x="69" y="167"/>
                  <a:pt x="70" y="167"/>
                </a:cubicBezTo>
                <a:cubicBezTo>
                  <a:pt x="69" y="167"/>
                  <a:pt x="69" y="167"/>
                  <a:pt x="68" y="166"/>
                </a:cubicBezTo>
                <a:cubicBezTo>
                  <a:pt x="68" y="166"/>
                  <a:pt x="68" y="166"/>
                  <a:pt x="68" y="167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66" y="166"/>
                  <a:pt x="66" y="166"/>
                  <a:pt x="66" y="166"/>
                </a:cubicBezTo>
                <a:cubicBezTo>
                  <a:pt x="65" y="166"/>
                  <a:pt x="64" y="166"/>
                  <a:pt x="64" y="166"/>
                </a:cubicBezTo>
                <a:cubicBezTo>
                  <a:pt x="63" y="166"/>
                  <a:pt x="64" y="166"/>
                  <a:pt x="63" y="165"/>
                </a:cubicBezTo>
                <a:cubicBezTo>
                  <a:pt x="62" y="165"/>
                  <a:pt x="63" y="166"/>
                  <a:pt x="61" y="166"/>
                </a:cubicBezTo>
                <a:cubicBezTo>
                  <a:pt x="61" y="165"/>
                  <a:pt x="60" y="165"/>
                  <a:pt x="60" y="165"/>
                </a:cubicBezTo>
                <a:cubicBezTo>
                  <a:pt x="59" y="165"/>
                  <a:pt x="60" y="165"/>
                  <a:pt x="60" y="165"/>
                </a:cubicBezTo>
                <a:cubicBezTo>
                  <a:pt x="61" y="165"/>
                  <a:pt x="62" y="165"/>
                  <a:pt x="63" y="165"/>
                </a:cubicBezTo>
                <a:cubicBezTo>
                  <a:pt x="63" y="165"/>
                  <a:pt x="62" y="165"/>
                  <a:pt x="62" y="165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4" y="165"/>
                  <a:pt x="63" y="165"/>
                  <a:pt x="64" y="164"/>
                </a:cubicBezTo>
                <a:cubicBezTo>
                  <a:pt x="64" y="165"/>
                  <a:pt x="64" y="165"/>
                  <a:pt x="65" y="165"/>
                </a:cubicBezTo>
                <a:cubicBezTo>
                  <a:pt x="65" y="165"/>
                  <a:pt x="66" y="165"/>
                  <a:pt x="66" y="164"/>
                </a:cubicBezTo>
                <a:cubicBezTo>
                  <a:pt x="65" y="164"/>
                  <a:pt x="65" y="165"/>
                  <a:pt x="64" y="164"/>
                </a:cubicBezTo>
                <a:cubicBezTo>
                  <a:pt x="64" y="164"/>
                  <a:pt x="63" y="164"/>
                  <a:pt x="63" y="164"/>
                </a:cubicBezTo>
                <a:cubicBezTo>
                  <a:pt x="63" y="164"/>
                  <a:pt x="63" y="164"/>
                  <a:pt x="63" y="164"/>
                </a:cubicBezTo>
                <a:cubicBezTo>
                  <a:pt x="63" y="163"/>
                  <a:pt x="63" y="163"/>
                  <a:pt x="63" y="163"/>
                </a:cubicBezTo>
                <a:cubicBezTo>
                  <a:pt x="62" y="163"/>
                  <a:pt x="62" y="163"/>
                  <a:pt x="61" y="163"/>
                </a:cubicBezTo>
                <a:cubicBezTo>
                  <a:pt x="61" y="163"/>
                  <a:pt x="60" y="163"/>
                  <a:pt x="60" y="163"/>
                </a:cubicBezTo>
                <a:cubicBezTo>
                  <a:pt x="60" y="163"/>
                  <a:pt x="60" y="163"/>
                  <a:pt x="60" y="163"/>
                </a:cubicBezTo>
                <a:cubicBezTo>
                  <a:pt x="60" y="163"/>
                  <a:pt x="59" y="162"/>
                  <a:pt x="58" y="162"/>
                </a:cubicBezTo>
                <a:cubicBezTo>
                  <a:pt x="58" y="162"/>
                  <a:pt x="59" y="162"/>
                  <a:pt x="59" y="162"/>
                </a:cubicBezTo>
                <a:cubicBezTo>
                  <a:pt x="59" y="162"/>
                  <a:pt x="60" y="162"/>
                  <a:pt x="58" y="161"/>
                </a:cubicBezTo>
                <a:cubicBezTo>
                  <a:pt x="58" y="161"/>
                  <a:pt x="58" y="161"/>
                  <a:pt x="59" y="161"/>
                </a:cubicBezTo>
                <a:cubicBezTo>
                  <a:pt x="59" y="161"/>
                  <a:pt x="59" y="161"/>
                  <a:pt x="60" y="161"/>
                </a:cubicBezTo>
                <a:cubicBezTo>
                  <a:pt x="59" y="161"/>
                  <a:pt x="59" y="161"/>
                  <a:pt x="59" y="161"/>
                </a:cubicBezTo>
                <a:cubicBezTo>
                  <a:pt x="59" y="161"/>
                  <a:pt x="59" y="161"/>
                  <a:pt x="59" y="161"/>
                </a:cubicBezTo>
                <a:cubicBezTo>
                  <a:pt x="59" y="161"/>
                  <a:pt x="59" y="160"/>
                  <a:pt x="59" y="160"/>
                </a:cubicBezTo>
                <a:cubicBezTo>
                  <a:pt x="58" y="160"/>
                  <a:pt x="58" y="160"/>
                  <a:pt x="57" y="160"/>
                </a:cubicBezTo>
                <a:cubicBezTo>
                  <a:pt x="57" y="160"/>
                  <a:pt x="57" y="159"/>
                  <a:pt x="57" y="159"/>
                </a:cubicBezTo>
                <a:cubicBezTo>
                  <a:pt x="56" y="159"/>
                  <a:pt x="56" y="159"/>
                  <a:pt x="56" y="159"/>
                </a:cubicBezTo>
                <a:cubicBezTo>
                  <a:pt x="57" y="160"/>
                  <a:pt x="56" y="160"/>
                  <a:pt x="55" y="160"/>
                </a:cubicBezTo>
                <a:cubicBezTo>
                  <a:pt x="55" y="160"/>
                  <a:pt x="56" y="160"/>
                  <a:pt x="56" y="161"/>
                </a:cubicBezTo>
                <a:cubicBezTo>
                  <a:pt x="56" y="161"/>
                  <a:pt x="56" y="160"/>
                  <a:pt x="55" y="160"/>
                </a:cubicBezTo>
                <a:cubicBezTo>
                  <a:pt x="55" y="160"/>
                  <a:pt x="55" y="160"/>
                  <a:pt x="56" y="161"/>
                </a:cubicBezTo>
                <a:cubicBezTo>
                  <a:pt x="56" y="161"/>
                  <a:pt x="55" y="161"/>
                  <a:pt x="53" y="161"/>
                </a:cubicBezTo>
                <a:cubicBezTo>
                  <a:pt x="54" y="161"/>
                  <a:pt x="54" y="161"/>
                  <a:pt x="54" y="161"/>
                </a:cubicBezTo>
                <a:cubicBezTo>
                  <a:pt x="53" y="161"/>
                  <a:pt x="52" y="161"/>
                  <a:pt x="52" y="161"/>
                </a:cubicBezTo>
                <a:cubicBezTo>
                  <a:pt x="51" y="160"/>
                  <a:pt x="52" y="160"/>
                  <a:pt x="53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53" y="160"/>
                  <a:pt x="53" y="159"/>
                  <a:pt x="52" y="159"/>
                </a:cubicBezTo>
                <a:cubicBezTo>
                  <a:pt x="53" y="159"/>
                  <a:pt x="53" y="159"/>
                  <a:pt x="54" y="159"/>
                </a:cubicBezTo>
                <a:cubicBezTo>
                  <a:pt x="54" y="159"/>
                  <a:pt x="53" y="159"/>
                  <a:pt x="52" y="159"/>
                </a:cubicBezTo>
                <a:cubicBezTo>
                  <a:pt x="52" y="159"/>
                  <a:pt x="52" y="159"/>
                  <a:pt x="51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58"/>
                  <a:pt x="52" y="158"/>
                  <a:pt x="51" y="158"/>
                </a:cubicBezTo>
                <a:cubicBezTo>
                  <a:pt x="52" y="158"/>
                  <a:pt x="53" y="158"/>
                  <a:pt x="52" y="158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1" y="157"/>
                  <a:pt x="51" y="157"/>
                  <a:pt x="51" y="157"/>
                </a:cubicBezTo>
                <a:cubicBezTo>
                  <a:pt x="51" y="157"/>
                  <a:pt x="52" y="158"/>
                  <a:pt x="52" y="158"/>
                </a:cubicBezTo>
                <a:cubicBezTo>
                  <a:pt x="52" y="158"/>
                  <a:pt x="51" y="158"/>
                  <a:pt x="50" y="157"/>
                </a:cubicBezTo>
                <a:cubicBezTo>
                  <a:pt x="50" y="158"/>
                  <a:pt x="50" y="158"/>
                  <a:pt x="50" y="158"/>
                </a:cubicBezTo>
                <a:cubicBezTo>
                  <a:pt x="51" y="158"/>
                  <a:pt x="52" y="159"/>
                  <a:pt x="52" y="159"/>
                </a:cubicBezTo>
                <a:cubicBezTo>
                  <a:pt x="51" y="159"/>
                  <a:pt x="50" y="159"/>
                  <a:pt x="50" y="159"/>
                </a:cubicBezTo>
                <a:cubicBezTo>
                  <a:pt x="48" y="158"/>
                  <a:pt x="48" y="158"/>
                  <a:pt x="47" y="157"/>
                </a:cubicBezTo>
                <a:cubicBezTo>
                  <a:pt x="46" y="157"/>
                  <a:pt x="46" y="157"/>
                  <a:pt x="45" y="157"/>
                </a:cubicBezTo>
                <a:cubicBezTo>
                  <a:pt x="45" y="156"/>
                  <a:pt x="45" y="156"/>
                  <a:pt x="44" y="156"/>
                </a:cubicBezTo>
                <a:cubicBezTo>
                  <a:pt x="44" y="156"/>
                  <a:pt x="45" y="156"/>
                  <a:pt x="45" y="156"/>
                </a:cubicBezTo>
                <a:cubicBezTo>
                  <a:pt x="44" y="155"/>
                  <a:pt x="43" y="155"/>
                  <a:pt x="43" y="154"/>
                </a:cubicBezTo>
                <a:cubicBezTo>
                  <a:pt x="43" y="154"/>
                  <a:pt x="42" y="154"/>
                  <a:pt x="43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2" y="154"/>
                  <a:pt x="41" y="154"/>
                  <a:pt x="41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54"/>
                  <a:pt x="41" y="154"/>
                  <a:pt x="42" y="155"/>
                </a:cubicBezTo>
                <a:cubicBezTo>
                  <a:pt x="41" y="154"/>
                  <a:pt x="40" y="154"/>
                  <a:pt x="41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5"/>
                  <a:pt x="40" y="154"/>
                  <a:pt x="39" y="154"/>
                </a:cubicBezTo>
                <a:cubicBezTo>
                  <a:pt x="40" y="155"/>
                  <a:pt x="39" y="155"/>
                  <a:pt x="40" y="155"/>
                </a:cubicBezTo>
                <a:cubicBezTo>
                  <a:pt x="40" y="155"/>
                  <a:pt x="40" y="155"/>
                  <a:pt x="39" y="155"/>
                </a:cubicBezTo>
                <a:cubicBezTo>
                  <a:pt x="40" y="155"/>
                  <a:pt x="40" y="156"/>
                  <a:pt x="39" y="156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8" y="154"/>
                  <a:pt x="38" y="154"/>
                  <a:pt x="37" y="153"/>
                </a:cubicBezTo>
                <a:cubicBezTo>
                  <a:pt x="37" y="153"/>
                  <a:pt x="38" y="153"/>
                  <a:pt x="37" y="153"/>
                </a:cubicBezTo>
                <a:cubicBezTo>
                  <a:pt x="37" y="153"/>
                  <a:pt x="37" y="153"/>
                  <a:pt x="36" y="152"/>
                </a:cubicBezTo>
                <a:cubicBezTo>
                  <a:pt x="37" y="153"/>
                  <a:pt x="36" y="152"/>
                  <a:pt x="36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7" y="154"/>
                  <a:pt x="36" y="153"/>
                  <a:pt x="37" y="154"/>
                </a:cubicBezTo>
                <a:cubicBezTo>
                  <a:pt x="36" y="154"/>
                  <a:pt x="36" y="154"/>
                  <a:pt x="36" y="153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5" y="152"/>
                  <a:pt x="34" y="153"/>
                  <a:pt x="35" y="153"/>
                </a:cubicBezTo>
                <a:cubicBezTo>
                  <a:pt x="34" y="153"/>
                  <a:pt x="33" y="153"/>
                  <a:pt x="34" y="153"/>
                </a:cubicBezTo>
                <a:cubicBezTo>
                  <a:pt x="34" y="154"/>
                  <a:pt x="34" y="154"/>
                  <a:pt x="34" y="154"/>
                </a:cubicBezTo>
                <a:cubicBezTo>
                  <a:pt x="34" y="154"/>
                  <a:pt x="33" y="153"/>
                  <a:pt x="33" y="15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2" y="152"/>
                  <a:pt x="32" y="152"/>
                  <a:pt x="31" y="152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0" y="151"/>
                  <a:pt x="30" y="151"/>
                  <a:pt x="30" y="150"/>
                </a:cubicBezTo>
                <a:cubicBezTo>
                  <a:pt x="29" y="150"/>
                  <a:pt x="28" y="149"/>
                  <a:pt x="28" y="148"/>
                </a:cubicBezTo>
                <a:cubicBezTo>
                  <a:pt x="28" y="149"/>
                  <a:pt x="29" y="149"/>
                  <a:pt x="29" y="149"/>
                </a:cubicBezTo>
                <a:cubicBezTo>
                  <a:pt x="29" y="149"/>
                  <a:pt x="29" y="149"/>
                  <a:pt x="30" y="150"/>
                </a:cubicBezTo>
                <a:cubicBezTo>
                  <a:pt x="30" y="150"/>
                  <a:pt x="31" y="151"/>
                  <a:pt x="32" y="152"/>
                </a:cubicBezTo>
                <a:cubicBezTo>
                  <a:pt x="32" y="152"/>
                  <a:pt x="32" y="152"/>
                  <a:pt x="32" y="151"/>
                </a:cubicBezTo>
                <a:cubicBezTo>
                  <a:pt x="32" y="152"/>
                  <a:pt x="32" y="151"/>
                  <a:pt x="33" y="152"/>
                </a:cubicBezTo>
                <a:cubicBezTo>
                  <a:pt x="33" y="152"/>
                  <a:pt x="35" y="153"/>
                  <a:pt x="34" y="152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5" y="152"/>
                  <a:pt x="35" y="152"/>
                  <a:pt x="36" y="152"/>
                </a:cubicBezTo>
                <a:cubicBezTo>
                  <a:pt x="35" y="152"/>
                  <a:pt x="35" y="152"/>
                  <a:pt x="35" y="152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8" y="153"/>
                  <a:pt x="39" y="153"/>
                  <a:pt x="39" y="153"/>
                </a:cubicBezTo>
                <a:cubicBezTo>
                  <a:pt x="39" y="153"/>
                  <a:pt x="39" y="153"/>
                  <a:pt x="39" y="153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8" y="151"/>
                  <a:pt x="37" y="151"/>
                  <a:pt x="37" y="151"/>
                </a:cubicBezTo>
                <a:cubicBezTo>
                  <a:pt x="37" y="151"/>
                  <a:pt x="38" y="152"/>
                  <a:pt x="37" y="152"/>
                </a:cubicBezTo>
                <a:cubicBezTo>
                  <a:pt x="37" y="152"/>
                  <a:pt x="37" y="151"/>
                  <a:pt x="37" y="151"/>
                </a:cubicBezTo>
                <a:cubicBezTo>
                  <a:pt x="35" y="151"/>
                  <a:pt x="33" y="149"/>
                  <a:pt x="32" y="150"/>
                </a:cubicBezTo>
                <a:cubicBezTo>
                  <a:pt x="33" y="151"/>
                  <a:pt x="31" y="150"/>
                  <a:pt x="31" y="150"/>
                </a:cubicBezTo>
                <a:cubicBezTo>
                  <a:pt x="31" y="149"/>
                  <a:pt x="30" y="149"/>
                  <a:pt x="30" y="148"/>
                </a:cubicBezTo>
                <a:cubicBezTo>
                  <a:pt x="29" y="148"/>
                  <a:pt x="28" y="147"/>
                  <a:pt x="28" y="147"/>
                </a:cubicBezTo>
                <a:cubicBezTo>
                  <a:pt x="28" y="147"/>
                  <a:pt x="28" y="147"/>
                  <a:pt x="28" y="147"/>
                </a:cubicBezTo>
                <a:cubicBezTo>
                  <a:pt x="28" y="147"/>
                  <a:pt x="28" y="147"/>
                  <a:pt x="28" y="148"/>
                </a:cubicBezTo>
                <a:cubicBezTo>
                  <a:pt x="28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6" y="147"/>
                  <a:pt x="27" y="148"/>
                  <a:pt x="27" y="147"/>
                </a:cubicBezTo>
                <a:cubicBezTo>
                  <a:pt x="26" y="147"/>
                  <a:pt x="26" y="146"/>
                  <a:pt x="25" y="146"/>
                </a:cubicBezTo>
                <a:cubicBezTo>
                  <a:pt x="25" y="146"/>
                  <a:pt x="25" y="146"/>
                  <a:pt x="24" y="145"/>
                </a:cubicBezTo>
                <a:cubicBezTo>
                  <a:pt x="25" y="145"/>
                  <a:pt x="24" y="145"/>
                  <a:pt x="24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4"/>
                  <a:pt x="24" y="144"/>
                  <a:pt x="24" y="143"/>
                </a:cubicBezTo>
                <a:cubicBezTo>
                  <a:pt x="24" y="143"/>
                  <a:pt x="24" y="144"/>
                  <a:pt x="24" y="144"/>
                </a:cubicBezTo>
                <a:cubicBezTo>
                  <a:pt x="24" y="144"/>
                  <a:pt x="25" y="144"/>
                  <a:pt x="24" y="144"/>
                </a:cubicBezTo>
                <a:cubicBezTo>
                  <a:pt x="25" y="144"/>
                  <a:pt x="25" y="144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4"/>
                  <a:pt x="25" y="144"/>
                  <a:pt x="24" y="143"/>
                </a:cubicBezTo>
                <a:cubicBezTo>
                  <a:pt x="24" y="143"/>
                  <a:pt x="24" y="143"/>
                  <a:pt x="24" y="142"/>
                </a:cubicBezTo>
                <a:cubicBezTo>
                  <a:pt x="23" y="141"/>
                  <a:pt x="23" y="141"/>
                  <a:pt x="22" y="140"/>
                </a:cubicBezTo>
                <a:cubicBezTo>
                  <a:pt x="22" y="140"/>
                  <a:pt x="21" y="140"/>
                  <a:pt x="21" y="139"/>
                </a:cubicBezTo>
                <a:cubicBezTo>
                  <a:pt x="22" y="140"/>
                  <a:pt x="22" y="139"/>
                  <a:pt x="23" y="140"/>
                </a:cubicBezTo>
                <a:cubicBezTo>
                  <a:pt x="23" y="140"/>
                  <a:pt x="23" y="140"/>
                  <a:pt x="23" y="140"/>
                </a:cubicBezTo>
                <a:cubicBezTo>
                  <a:pt x="24" y="141"/>
                  <a:pt x="25" y="142"/>
                  <a:pt x="24" y="14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5" y="141"/>
                  <a:pt x="25" y="141"/>
                  <a:pt x="26" y="142"/>
                </a:cubicBezTo>
                <a:cubicBezTo>
                  <a:pt x="26" y="142"/>
                  <a:pt x="26" y="141"/>
                  <a:pt x="26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5" y="140"/>
                  <a:pt x="24" y="139"/>
                  <a:pt x="24" y="139"/>
                </a:cubicBezTo>
                <a:cubicBezTo>
                  <a:pt x="23" y="139"/>
                  <a:pt x="24" y="140"/>
                  <a:pt x="24" y="140"/>
                </a:cubicBezTo>
                <a:cubicBezTo>
                  <a:pt x="23" y="140"/>
                  <a:pt x="23" y="139"/>
                  <a:pt x="23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2" y="138"/>
                  <a:pt x="22" y="138"/>
                  <a:pt x="22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37"/>
                  <a:pt x="22" y="137"/>
                  <a:pt x="23" y="137"/>
                </a:cubicBezTo>
                <a:cubicBezTo>
                  <a:pt x="23" y="137"/>
                  <a:pt x="22" y="137"/>
                  <a:pt x="22" y="137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21" y="136"/>
                  <a:pt x="22" y="137"/>
                  <a:pt x="21" y="136"/>
                </a:cubicBezTo>
                <a:cubicBezTo>
                  <a:pt x="21" y="136"/>
                  <a:pt x="21" y="136"/>
                  <a:pt x="20" y="136"/>
                </a:cubicBezTo>
                <a:cubicBezTo>
                  <a:pt x="20" y="136"/>
                  <a:pt x="20" y="136"/>
                  <a:pt x="20" y="136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19" y="135"/>
                  <a:pt x="20" y="136"/>
                  <a:pt x="20" y="136"/>
                </a:cubicBezTo>
                <a:cubicBezTo>
                  <a:pt x="20" y="137"/>
                  <a:pt x="21" y="137"/>
                  <a:pt x="21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8"/>
                  <a:pt x="22" y="139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0" y="137"/>
                  <a:pt x="20" y="138"/>
                  <a:pt x="20" y="138"/>
                </a:cubicBezTo>
                <a:cubicBezTo>
                  <a:pt x="20" y="137"/>
                  <a:pt x="19" y="137"/>
                  <a:pt x="19" y="136"/>
                </a:cubicBezTo>
                <a:cubicBezTo>
                  <a:pt x="19" y="136"/>
                  <a:pt x="18" y="136"/>
                  <a:pt x="18" y="135"/>
                </a:cubicBezTo>
                <a:cubicBezTo>
                  <a:pt x="18" y="136"/>
                  <a:pt x="18" y="136"/>
                  <a:pt x="18" y="136"/>
                </a:cubicBezTo>
                <a:cubicBezTo>
                  <a:pt x="18" y="135"/>
                  <a:pt x="18" y="135"/>
                  <a:pt x="17" y="135"/>
                </a:cubicBezTo>
                <a:cubicBezTo>
                  <a:pt x="18" y="135"/>
                  <a:pt x="17" y="134"/>
                  <a:pt x="17" y="133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3"/>
                  <a:pt x="18" y="134"/>
                  <a:pt x="18" y="134"/>
                </a:cubicBezTo>
                <a:cubicBezTo>
                  <a:pt x="18" y="134"/>
                  <a:pt x="18" y="134"/>
                  <a:pt x="19" y="134"/>
                </a:cubicBezTo>
                <a:cubicBezTo>
                  <a:pt x="18" y="134"/>
                  <a:pt x="18" y="134"/>
                  <a:pt x="18" y="133"/>
                </a:cubicBezTo>
                <a:cubicBezTo>
                  <a:pt x="18" y="133"/>
                  <a:pt x="18" y="134"/>
                  <a:pt x="18" y="133"/>
                </a:cubicBezTo>
                <a:cubicBezTo>
                  <a:pt x="18" y="133"/>
                  <a:pt x="17" y="131"/>
                  <a:pt x="18" y="132"/>
                </a:cubicBezTo>
                <a:cubicBezTo>
                  <a:pt x="18" y="131"/>
                  <a:pt x="18" y="131"/>
                  <a:pt x="17" y="131"/>
                </a:cubicBezTo>
                <a:cubicBezTo>
                  <a:pt x="17" y="131"/>
                  <a:pt x="17" y="130"/>
                  <a:pt x="17" y="130"/>
                </a:cubicBezTo>
                <a:cubicBezTo>
                  <a:pt x="17" y="130"/>
                  <a:pt x="17" y="131"/>
                  <a:pt x="17" y="131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16" y="131"/>
                  <a:pt x="17" y="131"/>
                  <a:pt x="17" y="132"/>
                </a:cubicBezTo>
                <a:cubicBezTo>
                  <a:pt x="17" y="132"/>
                  <a:pt x="16" y="131"/>
                  <a:pt x="16" y="131"/>
                </a:cubicBezTo>
                <a:cubicBezTo>
                  <a:pt x="16" y="131"/>
                  <a:pt x="16" y="132"/>
                  <a:pt x="16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6" y="133"/>
                  <a:pt x="16" y="133"/>
                  <a:pt x="15" y="132"/>
                </a:cubicBezTo>
                <a:cubicBezTo>
                  <a:pt x="15" y="131"/>
                  <a:pt x="15" y="132"/>
                  <a:pt x="14" y="131"/>
                </a:cubicBezTo>
                <a:cubicBezTo>
                  <a:pt x="15" y="132"/>
                  <a:pt x="14" y="132"/>
                  <a:pt x="14" y="132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4" y="131"/>
                  <a:pt x="13" y="130"/>
                  <a:pt x="13" y="130"/>
                </a:cubicBezTo>
                <a:cubicBezTo>
                  <a:pt x="13" y="130"/>
                  <a:pt x="13" y="130"/>
                  <a:pt x="13" y="129"/>
                </a:cubicBezTo>
                <a:cubicBezTo>
                  <a:pt x="13" y="129"/>
                  <a:pt x="12" y="127"/>
                  <a:pt x="12" y="128"/>
                </a:cubicBezTo>
                <a:cubicBezTo>
                  <a:pt x="13" y="129"/>
                  <a:pt x="13" y="128"/>
                  <a:pt x="13" y="129"/>
                </a:cubicBezTo>
                <a:cubicBezTo>
                  <a:pt x="13" y="129"/>
                  <a:pt x="13" y="130"/>
                  <a:pt x="13" y="130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1"/>
                  <a:pt x="14" y="131"/>
                  <a:pt x="14" y="131"/>
                </a:cubicBezTo>
                <a:cubicBezTo>
                  <a:pt x="14" y="132"/>
                  <a:pt x="14" y="131"/>
                  <a:pt x="14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4" y="132"/>
                  <a:pt x="13" y="131"/>
                  <a:pt x="13" y="131"/>
                </a:cubicBezTo>
                <a:cubicBezTo>
                  <a:pt x="13" y="130"/>
                  <a:pt x="13" y="131"/>
                  <a:pt x="13" y="130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0"/>
                  <a:pt x="12" y="128"/>
                  <a:pt x="12" y="127"/>
                </a:cubicBezTo>
                <a:cubicBezTo>
                  <a:pt x="11" y="127"/>
                  <a:pt x="11" y="127"/>
                  <a:pt x="12" y="128"/>
                </a:cubicBezTo>
                <a:cubicBezTo>
                  <a:pt x="11" y="127"/>
                  <a:pt x="11" y="126"/>
                  <a:pt x="11" y="126"/>
                </a:cubicBezTo>
                <a:cubicBezTo>
                  <a:pt x="10" y="125"/>
                  <a:pt x="10" y="125"/>
                  <a:pt x="11" y="125"/>
                </a:cubicBezTo>
                <a:cubicBezTo>
                  <a:pt x="11" y="125"/>
                  <a:pt x="11" y="126"/>
                  <a:pt x="11" y="126"/>
                </a:cubicBezTo>
                <a:cubicBezTo>
                  <a:pt x="11" y="126"/>
                  <a:pt x="11" y="126"/>
                  <a:pt x="12" y="126"/>
                </a:cubicBezTo>
                <a:cubicBezTo>
                  <a:pt x="12" y="126"/>
                  <a:pt x="12" y="126"/>
                  <a:pt x="12" y="127"/>
                </a:cubicBezTo>
                <a:cubicBezTo>
                  <a:pt x="12" y="126"/>
                  <a:pt x="12" y="126"/>
                  <a:pt x="13" y="127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3" y="129"/>
                  <a:pt x="14" y="129"/>
                  <a:pt x="14" y="130"/>
                </a:cubicBezTo>
                <a:cubicBezTo>
                  <a:pt x="14" y="130"/>
                  <a:pt x="14" y="130"/>
                  <a:pt x="14" y="130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5" y="131"/>
                  <a:pt x="14" y="131"/>
                  <a:pt x="14" y="130"/>
                </a:cubicBezTo>
                <a:cubicBezTo>
                  <a:pt x="15" y="130"/>
                  <a:pt x="15" y="130"/>
                  <a:pt x="15" y="130"/>
                </a:cubicBezTo>
                <a:cubicBezTo>
                  <a:pt x="15" y="130"/>
                  <a:pt x="14" y="129"/>
                  <a:pt x="15" y="130"/>
                </a:cubicBezTo>
                <a:cubicBezTo>
                  <a:pt x="15" y="129"/>
                  <a:pt x="14" y="128"/>
                  <a:pt x="15" y="129"/>
                </a:cubicBezTo>
                <a:cubicBezTo>
                  <a:pt x="15" y="129"/>
                  <a:pt x="14" y="128"/>
                  <a:pt x="14" y="128"/>
                </a:cubicBezTo>
                <a:cubicBezTo>
                  <a:pt x="15" y="128"/>
                  <a:pt x="15" y="128"/>
                  <a:pt x="15" y="129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4" y="126"/>
                  <a:pt x="13" y="127"/>
                  <a:pt x="13" y="126"/>
                </a:cubicBezTo>
                <a:cubicBezTo>
                  <a:pt x="13" y="126"/>
                  <a:pt x="13" y="127"/>
                  <a:pt x="13" y="127"/>
                </a:cubicBezTo>
                <a:cubicBezTo>
                  <a:pt x="12" y="126"/>
                  <a:pt x="12" y="126"/>
                  <a:pt x="11" y="125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2" y="124"/>
                  <a:pt x="12" y="123"/>
                  <a:pt x="12" y="124"/>
                </a:cubicBezTo>
                <a:cubicBezTo>
                  <a:pt x="12" y="125"/>
                  <a:pt x="12" y="124"/>
                  <a:pt x="13" y="125"/>
                </a:cubicBezTo>
                <a:cubicBezTo>
                  <a:pt x="13" y="125"/>
                  <a:pt x="13" y="125"/>
                  <a:pt x="13" y="124"/>
                </a:cubicBezTo>
                <a:cubicBezTo>
                  <a:pt x="13" y="124"/>
                  <a:pt x="13" y="125"/>
                  <a:pt x="13" y="125"/>
                </a:cubicBezTo>
                <a:cubicBezTo>
                  <a:pt x="13" y="125"/>
                  <a:pt x="13" y="124"/>
                  <a:pt x="13" y="124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3"/>
                  <a:pt x="13" y="124"/>
                  <a:pt x="13" y="123"/>
                </a:cubicBezTo>
                <a:cubicBezTo>
                  <a:pt x="13" y="123"/>
                  <a:pt x="13" y="124"/>
                  <a:pt x="14" y="125"/>
                </a:cubicBezTo>
                <a:cubicBezTo>
                  <a:pt x="14" y="124"/>
                  <a:pt x="14" y="125"/>
                  <a:pt x="14" y="125"/>
                </a:cubicBezTo>
                <a:cubicBezTo>
                  <a:pt x="14" y="125"/>
                  <a:pt x="14" y="124"/>
                  <a:pt x="14" y="124"/>
                </a:cubicBezTo>
                <a:cubicBezTo>
                  <a:pt x="14" y="124"/>
                  <a:pt x="14" y="123"/>
                  <a:pt x="14" y="123"/>
                </a:cubicBezTo>
                <a:cubicBezTo>
                  <a:pt x="13" y="122"/>
                  <a:pt x="13" y="123"/>
                  <a:pt x="13" y="123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3" y="121"/>
                  <a:pt x="13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3" y="121"/>
                  <a:pt x="13" y="121"/>
                  <a:pt x="13" y="120"/>
                </a:cubicBezTo>
                <a:cubicBezTo>
                  <a:pt x="13" y="120"/>
                  <a:pt x="12" y="120"/>
                  <a:pt x="12" y="120"/>
                </a:cubicBezTo>
                <a:cubicBezTo>
                  <a:pt x="12" y="120"/>
                  <a:pt x="13" y="120"/>
                  <a:pt x="13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3" y="121"/>
                  <a:pt x="12" y="121"/>
                  <a:pt x="12" y="120"/>
                </a:cubicBezTo>
                <a:cubicBezTo>
                  <a:pt x="12" y="120"/>
                  <a:pt x="11" y="119"/>
                  <a:pt x="11" y="119"/>
                </a:cubicBezTo>
                <a:cubicBezTo>
                  <a:pt x="11" y="118"/>
                  <a:pt x="11" y="118"/>
                  <a:pt x="11" y="117"/>
                </a:cubicBezTo>
                <a:cubicBezTo>
                  <a:pt x="11" y="117"/>
                  <a:pt x="11" y="118"/>
                  <a:pt x="11" y="118"/>
                </a:cubicBezTo>
                <a:cubicBezTo>
                  <a:pt x="11" y="118"/>
                  <a:pt x="11" y="117"/>
                  <a:pt x="11" y="117"/>
                </a:cubicBezTo>
                <a:cubicBezTo>
                  <a:pt x="11" y="116"/>
                  <a:pt x="10" y="116"/>
                  <a:pt x="9" y="115"/>
                </a:cubicBezTo>
                <a:cubicBezTo>
                  <a:pt x="9" y="114"/>
                  <a:pt x="9" y="114"/>
                  <a:pt x="9" y="114"/>
                </a:cubicBezTo>
                <a:cubicBezTo>
                  <a:pt x="9" y="113"/>
                  <a:pt x="9" y="114"/>
                  <a:pt x="9" y="114"/>
                </a:cubicBezTo>
                <a:cubicBezTo>
                  <a:pt x="9" y="114"/>
                  <a:pt x="9" y="114"/>
                  <a:pt x="9" y="114"/>
                </a:cubicBezTo>
                <a:cubicBezTo>
                  <a:pt x="10" y="115"/>
                  <a:pt x="10" y="114"/>
                  <a:pt x="10" y="114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10" y="115"/>
                  <a:pt x="10" y="114"/>
                  <a:pt x="10" y="115"/>
                </a:cubicBezTo>
                <a:cubicBezTo>
                  <a:pt x="10" y="115"/>
                  <a:pt x="10" y="114"/>
                  <a:pt x="11" y="114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1" y="115"/>
                  <a:pt x="11" y="114"/>
                  <a:pt x="11" y="115"/>
                </a:cubicBezTo>
                <a:cubicBezTo>
                  <a:pt x="11" y="114"/>
                  <a:pt x="10" y="114"/>
                  <a:pt x="10" y="113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3"/>
                  <a:pt x="10" y="113"/>
                  <a:pt x="9" y="112"/>
                </a:cubicBezTo>
                <a:cubicBezTo>
                  <a:pt x="9" y="112"/>
                  <a:pt x="9" y="113"/>
                  <a:pt x="9" y="112"/>
                </a:cubicBezTo>
                <a:cubicBezTo>
                  <a:pt x="9" y="112"/>
                  <a:pt x="9" y="112"/>
                  <a:pt x="9" y="111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9" y="112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10" y="111"/>
                  <a:pt x="10" y="112"/>
                </a:cubicBezTo>
                <a:cubicBezTo>
                  <a:pt x="11" y="113"/>
                  <a:pt x="11" y="113"/>
                  <a:pt x="11" y="114"/>
                </a:cubicBezTo>
                <a:cubicBezTo>
                  <a:pt x="11" y="114"/>
                  <a:pt x="12" y="114"/>
                  <a:pt x="12" y="114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1" y="113"/>
                  <a:pt x="12" y="114"/>
                  <a:pt x="12" y="114"/>
                </a:cubicBezTo>
                <a:cubicBezTo>
                  <a:pt x="12" y="114"/>
                  <a:pt x="12" y="115"/>
                  <a:pt x="13" y="115"/>
                </a:cubicBezTo>
                <a:cubicBezTo>
                  <a:pt x="13" y="115"/>
                  <a:pt x="13" y="116"/>
                  <a:pt x="13" y="116"/>
                </a:cubicBezTo>
                <a:cubicBezTo>
                  <a:pt x="13" y="115"/>
                  <a:pt x="12" y="115"/>
                  <a:pt x="12" y="116"/>
                </a:cubicBezTo>
                <a:cubicBezTo>
                  <a:pt x="12" y="115"/>
                  <a:pt x="12" y="114"/>
                  <a:pt x="12" y="115"/>
                </a:cubicBezTo>
                <a:cubicBezTo>
                  <a:pt x="11" y="114"/>
                  <a:pt x="11" y="115"/>
                  <a:pt x="11" y="115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1" y="115"/>
                  <a:pt x="11" y="115"/>
                  <a:pt x="11" y="116"/>
                </a:cubicBezTo>
                <a:cubicBezTo>
                  <a:pt x="11" y="116"/>
                  <a:pt x="11" y="116"/>
                  <a:pt x="11" y="117"/>
                </a:cubicBezTo>
                <a:cubicBezTo>
                  <a:pt x="11" y="117"/>
                  <a:pt x="11" y="118"/>
                  <a:pt x="12" y="118"/>
                </a:cubicBezTo>
                <a:cubicBezTo>
                  <a:pt x="12" y="117"/>
                  <a:pt x="12" y="117"/>
                  <a:pt x="12" y="118"/>
                </a:cubicBezTo>
                <a:cubicBezTo>
                  <a:pt x="12" y="118"/>
                  <a:pt x="12" y="118"/>
                  <a:pt x="12" y="118"/>
                </a:cubicBezTo>
                <a:cubicBezTo>
                  <a:pt x="12" y="118"/>
                  <a:pt x="12" y="118"/>
                  <a:pt x="12" y="119"/>
                </a:cubicBezTo>
                <a:cubicBezTo>
                  <a:pt x="12" y="118"/>
                  <a:pt x="12" y="117"/>
                  <a:pt x="12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2" y="116"/>
                  <a:pt x="12" y="117"/>
                  <a:pt x="12" y="117"/>
                </a:cubicBezTo>
                <a:cubicBezTo>
                  <a:pt x="12" y="118"/>
                  <a:pt x="12" y="117"/>
                  <a:pt x="12" y="118"/>
                </a:cubicBezTo>
                <a:cubicBezTo>
                  <a:pt x="13" y="119"/>
                  <a:pt x="13" y="120"/>
                  <a:pt x="14" y="120"/>
                </a:cubicBezTo>
                <a:cubicBezTo>
                  <a:pt x="14" y="119"/>
                  <a:pt x="14" y="119"/>
                  <a:pt x="13" y="119"/>
                </a:cubicBezTo>
                <a:cubicBezTo>
                  <a:pt x="13" y="119"/>
                  <a:pt x="14" y="119"/>
                  <a:pt x="14" y="119"/>
                </a:cubicBezTo>
                <a:cubicBezTo>
                  <a:pt x="14" y="120"/>
                  <a:pt x="14" y="119"/>
                  <a:pt x="14" y="118"/>
                </a:cubicBezTo>
                <a:cubicBezTo>
                  <a:pt x="14" y="119"/>
                  <a:pt x="14" y="118"/>
                  <a:pt x="14" y="118"/>
                </a:cubicBezTo>
                <a:cubicBezTo>
                  <a:pt x="14" y="117"/>
                  <a:pt x="14" y="116"/>
                  <a:pt x="13" y="116"/>
                </a:cubicBezTo>
                <a:cubicBezTo>
                  <a:pt x="13" y="115"/>
                  <a:pt x="13" y="115"/>
                  <a:pt x="13" y="115"/>
                </a:cubicBezTo>
                <a:cubicBezTo>
                  <a:pt x="13" y="115"/>
                  <a:pt x="13" y="114"/>
                  <a:pt x="13" y="114"/>
                </a:cubicBezTo>
                <a:cubicBezTo>
                  <a:pt x="13" y="114"/>
                  <a:pt x="13" y="113"/>
                  <a:pt x="13" y="114"/>
                </a:cubicBezTo>
                <a:cubicBezTo>
                  <a:pt x="12" y="113"/>
                  <a:pt x="12" y="112"/>
                  <a:pt x="12" y="113"/>
                </a:cubicBezTo>
                <a:cubicBezTo>
                  <a:pt x="12" y="112"/>
                  <a:pt x="12" y="112"/>
                  <a:pt x="11" y="111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1" y="109"/>
                  <a:pt x="11" y="108"/>
                  <a:pt x="10" y="108"/>
                </a:cubicBezTo>
                <a:cubicBezTo>
                  <a:pt x="10" y="106"/>
                  <a:pt x="10" y="107"/>
                  <a:pt x="10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5"/>
                  <a:pt x="9" y="105"/>
                  <a:pt x="9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9" y="104"/>
                  <a:pt x="8" y="104"/>
                  <a:pt x="8" y="103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102"/>
                  <a:pt x="8" y="101"/>
                  <a:pt x="8" y="101"/>
                </a:cubicBezTo>
                <a:cubicBezTo>
                  <a:pt x="8" y="101"/>
                  <a:pt x="8" y="101"/>
                  <a:pt x="8" y="101"/>
                </a:cubicBezTo>
                <a:cubicBezTo>
                  <a:pt x="8" y="100"/>
                  <a:pt x="8" y="100"/>
                  <a:pt x="8" y="99"/>
                </a:cubicBezTo>
                <a:cubicBezTo>
                  <a:pt x="8" y="99"/>
                  <a:pt x="7" y="99"/>
                  <a:pt x="7" y="99"/>
                </a:cubicBezTo>
                <a:cubicBezTo>
                  <a:pt x="7" y="100"/>
                  <a:pt x="8" y="100"/>
                  <a:pt x="8" y="100"/>
                </a:cubicBezTo>
                <a:cubicBezTo>
                  <a:pt x="8" y="100"/>
                  <a:pt x="8" y="100"/>
                  <a:pt x="7" y="100"/>
                </a:cubicBezTo>
                <a:cubicBezTo>
                  <a:pt x="7" y="99"/>
                  <a:pt x="7" y="98"/>
                  <a:pt x="6" y="99"/>
                </a:cubicBezTo>
                <a:cubicBezTo>
                  <a:pt x="6" y="99"/>
                  <a:pt x="6" y="100"/>
                  <a:pt x="6" y="99"/>
                </a:cubicBezTo>
                <a:cubicBezTo>
                  <a:pt x="6" y="99"/>
                  <a:pt x="6" y="99"/>
                  <a:pt x="6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7"/>
                  <a:pt x="6" y="96"/>
                  <a:pt x="5" y="95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5"/>
                  <a:pt x="5" y="95"/>
                  <a:pt x="5" y="95"/>
                </a:cubicBezTo>
                <a:cubicBezTo>
                  <a:pt x="5" y="94"/>
                  <a:pt x="5" y="94"/>
                  <a:pt x="5" y="95"/>
                </a:cubicBezTo>
                <a:cubicBezTo>
                  <a:pt x="5" y="95"/>
                  <a:pt x="6" y="95"/>
                  <a:pt x="6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3"/>
                  <a:pt x="5" y="93"/>
                  <a:pt x="5" y="92"/>
                </a:cubicBezTo>
                <a:cubicBezTo>
                  <a:pt x="5" y="92"/>
                  <a:pt x="5" y="92"/>
                  <a:pt x="5" y="91"/>
                </a:cubicBezTo>
                <a:cubicBezTo>
                  <a:pt x="5" y="91"/>
                  <a:pt x="5" y="91"/>
                  <a:pt x="5" y="90"/>
                </a:cubicBezTo>
                <a:cubicBezTo>
                  <a:pt x="5" y="91"/>
                  <a:pt x="6" y="90"/>
                  <a:pt x="6" y="91"/>
                </a:cubicBezTo>
                <a:cubicBezTo>
                  <a:pt x="6" y="90"/>
                  <a:pt x="6" y="90"/>
                  <a:pt x="6" y="90"/>
                </a:cubicBezTo>
                <a:cubicBezTo>
                  <a:pt x="6" y="89"/>
                  <a:pt x="5" y="89"/>
                  <a:pt x="5" y="89"/>
                </a:cubicBezTo>
                <a:cubicBezTo>
                  <a:pt x="5" y="89"/>
                  <a:pt x="5" y="88"/>
                  <a:pt x="6" y="88"/>
                </a:cubicBezTo>
                <a:cubicBezTo>
                  <a:pt x="5" y="87"/>
                  <a:pt x="5" y="87"/>
                  <a:pt x="5" y="86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85"/>
                  <a:pt x="5" y="85"/>
                  <a:pt x="5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83"/>
                  <a:pt x="5" y="82"/>
                  <a:pt x="5" y="83"/>
                </a:cubicBezTo>
                <a:cubicBezTo>
                  <a:pt x="4" y="83"/>
                  <a:pt x="4" y="83"/>
                  <a:pt x="4" y="83"/>
                </a:cubicBezTo>
                <a:cubicBezTo>
                  <a:pt x="4" y="85"/>
                  <a:pt x="5" y="85"/>
                  <a:pt x="5" y="88"/>
                </a:cubicBezTo>
                <a:cubicBezTo>
                  <a:pt x="5" y="88"/>
                  <a:pt x="4" y="88"/>
                  <a:pt x="4" y="89"/>
                </a:cubicBezTo>
                <a:cubicBezTo>
                  <a:pt x="4" y="89"/>
                  <a:pt x="5" y="90"/>
                  <a:pt x="5" y="90"/>
                </a:cubicBezTo>
                <a:cubicBezTo>
                  <a:pt x="5" y="90"/>
                  <a:pt x="4" y="90"/>
                  <a:pt x="4" y="91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1"/>
                  <a:pt x="4" y="92"/>
                  <a:pt x="4" y="92"/>
                </a:cubicBezTo>
                <a:cubicBezTo>
                  <a:pt x="4" y="92"/>
                  <a:pt x="5" y="92"/>
                  <a:pt x="5" y="92"/>
                </a:cubicBezTo>
                <a:cubicBezTo>
                  <a:pt x="5" y="93"/>
                  <a:pt x="5" y="94"/>
                  <a:pt x="5" y="94"/>
                </a:cubicBezTo>
                <a:cubicBezTo>
                  <a:pt x="5" y="95"/>
                  <a:pt x="4" y="93"/>
                  <a:pt x="4" y="94"/>
                </a:cubicBezTo>
                <a:cubicBezTo>
                  <a:pt x="4" y="95"/>
                  <a:pt x="4" y="95"/>
                  <a:pt x="4" y="96"/>
                </a:cubicBezTo>
                <a:cubicBezTo>
                  <a:pt x="4" y="95"/>
                  <a:pt x="4" y="95"/>
                  <a:pt x="4" y="95"/>
                </a:cubicBezTo>
                <a:cubicBezTo>
                  <a:pt x="4" y="94"/>
                  <a:pt x="4" y="94"/>
                  <a:pt x="4" y="94"/>
                </a:cubicBezTo>
                <a:cubicBezTo>
                  <a:pt x="4" y="94"/>
                  <a:pt x="4" y="94"/>
                  <a:pt x="4" y="94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2"/>
                  <a:pt x="3" y="91"/>
                  <a:pt x="3" y="92"/>
                </a:cubicBezTo>
                <a:cubicBezTo>
                  <a:pt x="3" y="92"/>
                  <a:pt x="4" y="92"/>
                  <a:pt x="4" y="92"/>
                </a:cubicBezTo>
                <a:cubicBezTo>
                  <a:pt x="4" y="94"/>
                  <a:pt x="3" y="94"/>
                  <a:pt x="3" y="95"/>
                </a:cubicBezTo>
                <a:cubicBezTo>
                  <a:pt x="3" y="96"/>
                  <a:pt x="3" y="95"/>
                  <a:pt x="3" y="95"/>
                </a:cubicBezTo>
                <a:cubicBezTo>
                  <a:pt x="2" y="94"/>
                  <a:pt x="2" y="94"/>
                  <a:pt x="2" y="93"/>
                </a:cubicBezTo>
                <a:cubicBezTo>
                  <a:pt x="2" y="92"/>
                  <a:pt x="2" y="92"/>
                  <a:pt x="2" y="91"/>
                </a:cubicBezTo>
                <a:cubicBezTo>
                  <a:pt x="2" y="91"/>
                  <a:pt x="2" y="91"/>
                  <a:pt x="2" y="92"/>
                </a:cubicBezTo>
                <a:cubicBezTo>
                  <a:pt x="3" y="92"/>
                  <a:pt x="3" y="92"/>
                  <a:pt x="3" y="92"/>
                </a:cubicBezTo>
                <a:cubicBezTo>
                  <a:pt x="3" y="92"/>
                  <a:pt x="3" y="93"/>
                  <a:pt x="3" y="93"/>
                </a:cubicBezTo>
                <a:cubicBezTo>
                  <a:pt x="3" y="93"/>
                  <a:pt x="3" y="92"/>
                  <a:pt x="3" y="91"/>
                </a:cubicBezTo>
                <a:cubicBezTo>
                  <a:pt x="3" y="91"/>
                  <a:pt x="3" y="90"/>
                  <a:pt x="3" y="89"/>
                </a:cubicBezTo>
                <a:cubicBezTo>
                  <a:pt x="3" y="89"/>
                  <a:pt x="3" y="89"/>
                  <a:pt x="3" y="89"/>
                </a:cubicBezTo>
                <a:cubicBezTo>
                  <a:pt x="3" y="88"/>
                  <a:pt x="3" y="89"/>
                  <a:pt x="3" y="90"/>
                </a:cubicBezTo>
                <a:cubicBezTo>
                  <a:pt x="3" y="89"/>
                  <a:pt x="3" y="89"/>
                  <a:pt x="4" y="89"/>
                </a:cubicBezTo>
                <a:cubicBezTo>
                  <a:pt x="4" y="88"/>
                  <a:pt x="4" y="88"/>
                  <a:pt x="4" y="88"/>
                </a:cubicBezTo>
                <a:cubicBezTo>
                  <a:pt x="4" y="89"/>
                  <a:pt x="4" y="88"/>
                  <a:pt x="4" y="89"/>
                </a:cubicBezTo>
                <a:cubicBezTo>
                  <a:pt x="4" y="89"/>
                  <a:pt x="4" y="88"/>
                  <a:pt x="4" y="88"/>
                </a:cubicBezTo>
                <a:cubicBezTo>
                  <a:pt x="4" y="87"/>
                  <a:pt x="4" y="88"/>
                  <a:pt x="4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3" y="87"/>
                  <a:pt x="3" y="87"/>
                  <a:pt x="3" y="86"/>
                </a:cubicBezTo>
                <a:cubicBezTo>
                  <a:pt x="3" y="87"/>
                  <a:pt x="3" y="87"/>
                  <a:pt x="3" y="88"/>
                </a:cubicBezTo>
                <a:cubicBezTo>
                  <a:pt x="3" y="89"/>
                  <a:pt x="3" y="89"/>
                  <a:pt x="2" y="90"/>
                </a:cubicBezTo>
                <a:cubicBezTo>
                  <a:pt x="2" y="89"/>
                  <a:pt x="2" y="88"/>
                  <a:pt x="2" y="88"/>
                </a:cubicBezTo>
                <a:cubicBezTo>
                  <a:pt x="2" y="88"/>
                  <a:pt x="2" y="90"/>
                  <a:pt x="2" y="90"/>
                </a:cubicBezTo>
                <a:cubicBezTo>
                  <a:pt x="2" y="89"/>
                  <a:pt x="2" y="89"/>
                  <a:pt x="2" y="89"/>
                </a:cubicBezTo>
                <a:cubicBezTo>
                  <a:pt x="2" y="89"/>
                  <a:pt x="1" y="89"/>
                  <a:pt x="2" y="88"/>
                </a:cubicBezTo>
                <a:cubicBezTo>
                  <a:pt x="1" y="88"/>
                  <a:pt x="1" y="88"/>
                  <a:pt x="1" y="86"/>
                </a:cubicBezTo>
                <a:cubicBezTo>
                  <a:pt x="1" y="86"/>
                  <a:pt x="1" y="87"/>
                  <a:pt x="1" y="86"/>
                </a:cubicBezTo>
                <a:cubicBezTo>
                  <a:pt x="1" y="85"/>
                  <a:pt x="1" y="85"/>
                  <a:pt x="1" y="86"/>
                </a:cubicBezTo>
                <a:cubicBezTo>
                  <a:pt x="1" y="85"/>
                  <a:pt x="1" y="85"/>
                  <a:pt x="1" y="85"/>
                </a:cubicBezTo>
                <a:cubicBezTo>
                  <a:pt x="1" y="84"/>
                  <a:pt x="1" y="83"/>
                  <a:pt x="1" y="84"/>
                </a:cubicBezTo>
                <a:cubicBezTo>
                  <a:pt x="1" y="83"/>
                  <a:pt x="1" y="83"/>
                  <a:pt x="1" y="83"/>
                </a:cubicBezTo>
                <a:cubicBezTo>
                  <a:pt x="1" y="82"/>
                  <a:pt x="1" y="82"/>
                  <a:pt x="1" y="82"/>
                </a:cubicBezTo>
                <a:cubicBezTo>
                  <a:pt x="1" y="83"/>
                  <a:pt x="1" y="82"/>
                  <a:pt x="0" y="82"/>
                </a:cubicBezTo>
                <a:cubicBezTo>
                  <a:pt x="0" y="80"/>
                  <a:pt x="1" y="80"/>
                  <a:pt x="1" y="78"/>
                </a:cubicBezTo>
                <a:cubicBezTo>
                  <a:pt x="1" y="79"/>
                  <a:pt x="1" y="78"/>
                  <a:pt x="1" y="78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80"/>
                  <a:pt x="1" y="80"/>
                  <a:pt x="1" y="80"/>
                </a:cubicBezTo>
                <a:cubicBezTo>
                  <a:pt x="1" y="81"/>
                  <a:pt x="1" y="81"/>
                  <a:pt x="1" y="81"/>
                </a:cubicBezTo>
                <a:cubicBezTo>
                  <a:pt x="1" y="81"/>
                  <a:pt x="1" y="80"/>
                  <a:pt x="1" y="80"/>
                </a:cubicBezTo>
                <a:cubicBezTo>
                  <a:pt x="1" y="80"/>
                  <a:pt x="1" y="81"/>
                  <a:pt x="1" y="81"/>
                </a:cubicBezTo>
                <a:cubicBezTo>
                  <a:pt x="1" y="81"/>
                  <a:pt x="1" y="80"/>
                  <a:pt x="1" y="80"/>
                </a:cubicBezTo>
                <a:cubicBezTo>
                  <a:pt x="1" y="80"/>
                  <a:pt x="2" y="79"/>
                  <a:pt x="2" y="79"/>
                </a:cubicBezTo>
                <a:cubicBezTo>
                  <a:pt x="2" y="79"/>
                  <a:pt x="2" y="79"/>
                  <a:pt x="2" y="78"/>
                </a:cubicBezTo>
                <a:cubicBezTo>
                  <a:pt x="2" y="78"/>
                  <a:pt x="2" y="78"/>
                  <a:pt x="2" y="79"/>
                </a:cubicBezTo>
                <a:cubicBezTo>
                  <a:pt x="2" y="79"/>
                  <a:pt x="2" y="79"/>
                  <a:pt x="3" y="79"/>
                </a:cubicBezTo>
                <a:cubicBezTo>
                  <a:pt x="3" y="77"/>
                  <a:pt x="2" y="77"/>
                  <a:pt x="2" y="77"/>
                </a:cubicBezTo>
                <a:cubicBezTo>
                  <a:pt x="2" y="77"/>
                  <a:pt x="2" y="78"/>
                  <a:pt x="2" y="78"/>
                </a:cubicBezTo>
                <a:cubicBezTo>
                  <a:pt x="1" y="78"/>
                  <a:pt x="2" y="77"/>
                  <a:pt x="1" y="77"/>
                </a:cubicBezTo>
                <a:cubicBezTo>
                  <a:pt x="2" y="76"/>
                  <a:pt x="2" y="76"/>
                  <a:pt x="2" y="75"/>
                </a:cubicBezTo>
                <a:cubicBezTo>
                  <a:pt x="2" y="74"/>
                  <a:pt x="2" y="75"/>
                  <a:pt x="2" y="75"/>
                </a:cubicBezTo>
                <a:cubicBezTo>
                  <a:pt x="2" y="75"/>
                  <a:pt x="2" y="74"/>
                  <a:pt x="2" y="74"/>
                </a:cubicBezTo>
                <a:cubicBezTo>
                  <a:pt x="2" y="74"/>
                  <a:pt x="2" y="74"/>
                  <a:pt x="2" y="74"/>
                </a:cubicBezTo>
                <a:cubicBezTo>
                  <a:pt x="2" y="74"/>
                  <a:pt x="2" y="74"/>
                  <a:pt x="2" y="73"/>
                </a:cubicBezTo>
                <a:cubicBezTo>
                  <a:pt x="2" y="74"/>
                  <a:pt x="2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3"/>
                  <a:pt x="3" y="73"/>
                  <a:pt x="3" y="73"/>
                </a:cubicBezTo>
                <a:cubicBezTo>
                  <a:pt x="2" y="73"/>
                  <a:pt x="3" y="74"/>
                  <a:pt x="3" y="74"/>
                </a:cubicBezTo>
                <a:cubicBezTo>
                  <a:pt x="3" y="74"/>
                  <a:pt x="3" y="73"/>
                  <a:pt x="3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2"/>
                  <a:pt x="3" y="71"/>
                </a:cubicBezTo>
                <a:cubicBezTo>
                  <a:pt x="3" y="71"/>
                  <a:pt x="4" y="70"/>
                  <a:pt x="4" y="70"/>
                </a:cubicBezTo>
                <a:cubicBezTo>
                  <a:pt x="4" y="69"/>
                  <a:pt x="3" y="70"/>
                  <a:pt x="3" y="70"/>
                </a:cubicBezTo>
                <a:cubicBezTo>
                  <a:pt x="3" y="70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69"/>
                  <a:pt x="3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69"/>
                  <a:pt x="3" y="69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69"/>
                  <a:pt x="3" y="69"/>
                  <a:pt x="3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4" y="66"/>
                  <a:pt x="4" y="66"/>
                  <a:pt x="4" y="65"/>
                </a:cubicBezTo>
                <a:cubicBezTo>
                  <a:pt x="4" y="65"/>
                  <a:pt x="4" y="65"/>
                  <a:pt x="4" y="65"/>
                </a:cubicBezTo>
                <a:cubicBezTo>
                  <a:pt x="4" y="65"/>
                  <a:pt x="4" y="64"/>
                  <a:pt x="4" y="64"/>
                </a:cubicBezTo>
                <a:cubicBezTo>
                  <a:pt x="4" y="64"/>
                  <a:pt x="4" y="64"/>
                  <a:pt x="4" y="62"/>
                </a:cubicBezTo>
                <a:cubicBezTo>
                  <a:pt x="4" y="63"/>
                  <a:pt x="5" y="63"/>
                  <a:pt x="5" y="62"/>
                </a:cubicBezTo>
                <a:cubicBezTo>
                  <a:pt x="5" y="62"/>
                  <a:pt x="5" y="61"/>
                  <a:pt x="5" y="61"/>
                </a:cubicBezTo>
                <a:cubicBezTo>
                  <a:pt x="5" y="61"/>
                  <a:pt x="5" y="60"/>
                  <a:pt x="5" y="60"/>
                </a:cubicBezTo>
                <a:cubicBezTo>
                  <a:pt x="5" y="60"/>
                  <a:pt x="5" y="61"/>
                  <a:pt x="5" y="61"/>
                </a:cubicBezTo>
                <a:cubicBezTo>
                  <a:pt x="5" y="61"/>
                  <a:pt x="5" y="60"/>
                  <a:pt x="5" y="60"/>
                </a:cubicBezTo>
                <a:cubicBezTo>
                  <a:pt x="6" y="59"/>
                  <a:pt x="5" y="60"/>
                  <a:pt x="5" y="59"/>
                </a:cubicBezTo>
                <a:cubicBezTo>
                  <a:pt x="5" y="59"/>
                  <a:pt x="5" y="60"/>
                  <a:pt x="4" y="60"/>
                </a:cubicBezTo>
                <a:cubicBezTo>
                  <a:pt x="4" y="61"/>
                  <a:pt x="4" y="60"/>
                  <a:pt x="4" y="59"/>
                </a:cubicBezTo>
                <a:cubicBezTo>
                  <a:pt x="4" y="59"/>
                  <a:pt x="4" y="58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60"/>
                  <a:pt x="3" y="61"/>
                  <a:pt x="4" y="61"/>
                </a:cubicBezTo>
                <a:cubicBezTo>
                  <a:pt x="4" y="61"/>
                  <a:pt x="4" y="62"/>
                  <a:pt x="4" y="62"/>
                </a:cubicBezTo>
                <a:cubicBezTo>
                  <a:pt x="3" y="62"/>
                  <a:pt x="3" y="63"/>
                  <a:pt x="3" y="64"/>
                </a:cubicBezTo>
                <a:cubicBezTo>
                  <a:pt x="3" y="64"/>
                  <a:pt x="2" y="65"/>
                  <a:pt x="2" y="63"/>
                </a:cubicBezTo>
                <a:cubicBezTo>
                  <a:pt x="3" y="63"/>
                  <a:pt x="3" y="63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0"/>
                  <a:pt x="3" y="61"/>
                  <a:pt x="3" y="60"/>
                </a:cubicBezTo>
                <a:cubicBezTo>
                  <a:pt x="3" y="60"/>
                  <a:pt x="3" y="61"/>
                  <a:pt x="2" y="62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4"/>
                  <a:pt x="1" y="62"/>
                  <a:pt x="1" y="62"/>
                </a:cubicBezTo>
                <a:cubicBezTo>
                  <a:pt x="1" y="62"/>
                  <a:pt x="1" y="62"/>
                  <a:pt x="1" y="60"/>
                </a:cubicBezTo>
                <a:cubicBezTo>
                  <a:pt x="1" y="60"/>
                  <a:pt x="2" y="60"/>
                  <a:pt x="2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1" y="61"/>
                  <a:pt x="1" y="62"/>
                  <a:pt x="1" y="62"/>
                </a:cubicBezTo>
                <a:cubicBezTo>
                  <a:pt x="1" y="62"/>
                  <a:pt x="2" y="62"/>
                  <a:pt x="2" y="62"/>
                </a:cubicBezTo>
                <a:cubicBezTo>
                  <a:pt x="2" y="61"/>
                  <a:pt x="2" y="61"/>
                  <a:pt x="2" y="61"/>
                </a:cubicBezTo>
                <a:cubicBezTo>
                  <a:pt x="2" y="60"/>
                  <a:pt x="2" y="60"/>
                  <a:pt x="3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3" y="59"/>
                  <a:pt x="3" y="58"/>
                  <a:pt x="3" y="58"/>
                </a:cubicBezTo>
                <a:cubicBezTo>
                  <a:pt x="3" y="59"/>
                  <a:pt x="3" y="59"/>
                  <a:pt x="3" y="59"/>
                </a:cubicBezTo>
                <a:cubicBezTo>
                  <a:pt x="3" y="59"/>
                  <a:pt x="3" y="59"/>
                  <a:pt x="3" y="60"/>
                </a:cubicBezTo>
                <a:cubicBezTo>
                  <a:pt x="3" y="59"/>
                  <a:pt x="3" y="59"/>
                  <a:pt x="4" y="59"/>
                </a:cubicBezTo>
                <a:cubicBezTo>
                  <a:pt x="4" y="58"/>
                  <a:pt x="3" y="58"/>
                  <a:pt x="3" y="58"/>
                </a:cubicBezTo>
                <a:cubicBezTo>
                  <a:pt x="4" y="58"/>
                  <a:pt x="4" y="57"/>
                  <a:pt x="4" y="57"/>
                </a:cubicBezTo>
                <a:cubicBezTo>
                  <a:pt x="4" y="56"/>
                  <a:pt x="3" y="57"/>
                  <a:pt x="2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3" y="56"/>
                  <a:pt x="2" y="56"/>
                </a:cubicBezTo>
                <a:cubicBezTo>
                  <a:pt x="2" y="55"/>
                  <a:pt x="3" y="56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4"/>
                  <a:pt x="3" y="54"/>
                  <a:pt x="4" y="53"/>
                </a:cubicBezTo>
                <a:cubicBezTo>
                  <a:pt x="4" y="54"/>
                  <a:pt x="4" y="53"/>
                  <a:pt x="4" y="54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3"/>
                  <a:pt x="4" y="53"/>
                  <a:pt x="5" y="52"/>
                </a:cubicBezTo>
                <a:cubicBezTo>
                  <a:pt x="5" y="51"/>
                  <a:pt x="5" y="51"/>
                  <a:pt x="5" y="50"/>
                </a:cubicBezTo>
                <a:cubicBezTo>
                  <a:pt x="5" y="49"/>
                  <a:pt x="5" y="50"/>
                  <a:pt x="5" y="50"/>
                </a:cubicBezTo>
                <a:cubicBezTo>
                  <a:pt x="5" y="51"/>
                  <a:pt x="6" y="50"/>
                  <a:pt x="7" y="49"/>
                </a:cubicBezTo>
                <a:cubicBezTo>
                  <a:pt x="7" y="48"/>
                  <a:pt x="7" y="48"/>
                  <a:pt x="7" y="47"/>
                </a:cubicBezTo>
                <a:cubicBezTo>
                  <a:pt x="8" y="47"/>
                  <a:pt x="8" y="47"/>
                  <a:pt x="8" y="48"/>
                </a:cubicBezTo>
                <a:cubicBezTo>
                  <a:pt x="8" y="47"/>
                  <a:pt x="8" y="47"/>
                  <a:pt x="9" y="45"/>
                </a:cubicBezTo>
                <a:cubicBezTo>
                  <a:pt x="9" y="46"/>
                  <a:pt x="9" y="45"/>
                  <a:pt x="9" y="46"/>
                </a:cubicBezTo>
                <a:cubicBezTo>
                  <a:pt x="9" y="46"/>
                  <a:pt x="9" y="47"/>
                  <a:pt x="8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8" y="48"/>
                  <a:pt x="7" y="49"/>
                  <a:pt x="7" y="49"/>
                </a:cubicBezTo>
                <a:cubicBezTo>
                  <a:pt x="6" y="51"/>
                  <a:pt x="7" y="51"/>
                  <a:pt x="6" y="51"/>
                </a:cubicBezTo>
                <a:cubicBezTo>
                  <a:pt x="7" y="51"/>
                  <a:pt x="6" y="52"/>
                  <a:pt x="7" y="52"/>
                </a:cubicBezTo>
                <a:cubicBezTo>
                  <a:pt x="7" y="52"/>
                  <a:pt x="7" y="51"/>
                  <a:pt x="7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50"/>
                  <a:pt x="8" y="50"/>
                  <a:pt x="7" y="50"/>
                </a:cubicBezTo>
                <a:cubicBezTo>
                  <a:pt x="7" y="51"/>
                  <a:pt x="8" y="51"/>
                  <a:pt x="8" y="50"/>
                </a:cubicBezTo>
                <a:cubicBezTo>
                  <a:pt x="9" y="49"/>
                  <a:pt x="9" y="50"/>
                  <a:pt x="9" y="49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49"/>
                  <a:pt x="10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47"/>
                  <a:pt x="10" y="47"/>
                  <a:pt x="10" y="47"/>
                </a:cubicBezTo>
                <a:cubicBezTo>
                  <a:pt x="11" y="46"/>
                  <a:pt x="10" y="47"/>
                  <a:pt x="10" y="47"/>
                </a:cubicBezTo>
                <a:cubicBezTo>
                  <a:pt x="10" y="48"/>
                  <a:pt x="9" y="48"/>
                  <a:pt x="9" y="49"/>
                </a:cubicBezTo>
                <a:cubicBezTo>
                  <a:pt x="9" y="49"/>
                  <a:pt x="9" y="48"/>
                  <a:pt x="9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8" y="48"/>
                  <a:pt x="8" y="49"/>
                  <a:pt x="8" y="49"/>
                </a:cubicBezTo>
                <a:cubicBezTo>
                  <a:pt x="8" y="49"/>
                  <a:pt x="8" y="48"/>
                  <a:pt x="9" y="48"/>
                </a:cubicBezTo>
                <a:cubicBezTo>
                  <a:pt x="9" y="47"/>
                  <a:pt x="9" y="47"/>
                  <a:pt x="10" y="46"/>
                </a:cubicBezTo>
                <a:cubicBezTo>
                  <a:pt x="9" y="47"/>
                  <a:pt x="9" y="46"/>
                  <a:pt x="9" y="46"/>
                </a:cubicBezTo>
                <a:cubicBezTo>
                  <a:pt x="10" y="45"/>
                  <a:pt x="10" y="44"/>
                  <a:pt x="11" y="44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1" y="43"/>
                  <a:pt x="10" y="43"/>
                </a:cubicBezTo>
                <a:cubicBezTo>
                  <a:pt x="11" y="43"/>
                  <a:pt x="10" y="43"/>
                  <a:pt x="10" y="44"/>
                </a:cubicBezTo>
                <a:cubicBezTo>
                  <a:pt x="10" y="44"/>
                  <a:pt x="9" y="45"/>
                  <a:pt x="9" y="46"/>
                </a:cubicBezTo>
                <a:cubicBezTo>
                  <a:pt x="9" y="46"/>
                  <a:pt x="9" y="46"/>
                  <a:pt x="8" y="46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4"/>
                  <a:pt x="9" y="44"/>
                  <a:pt x="9" y="43"/>
                </a:cubicBezTo>
                <a:cubicBezTo>
                  <a:pt x="10" y="43"/>
                  <a:pt x="10" y="43"/>
                  <a:pt x="10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2" y="40"/>
                  <a:pt x="13" y="41"/>
                </a:cubicBezTo>
                <a:cubicBezTo>
                  <a:pt x="12" y="41"/>
                  <a:pt x="12" y="41"/>
                  <a:pt x="12" y="42"/>
                </a:cubicBezTo>
                <a:cubicBezTo>
                  <a:pt x="11" y="42"/>
                  <a:pt x="11" y="43"/>
                  <a:pt x="11" y="43"/>
                </a:cubicBezTo>
                <a:cubicBezTo>
                  <a:pt x="11" y="43"/>
                  <a:pt x="11" y="44"/>
                  <a:pt x="11" y="44"/>
                </a:cubicBezTo>
                <a:cubicBezTo>
                  <a:pt x="12" y="43"/>
                  <a:pt x="11" y="44"/>
                  <a:pt x="12" y="43"/>
                </a:cubicBezTo>
                <a:cubicBezTo>
                  <a:pt x="12" y="43"/>
                  <a:pt x="12" y="42"/>
                  <a:pt x="13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1"/>
                  <a:pt x="13" y="41"/>
                  <a:pt x="13" y="40"/>
                </a:cubicBezTo>
                <a:cubicBezTo>
                  <a:pt x="13" y="40"/>
                  <a:pt x="13" y="39"/>
                  <a:pt x="14" y="38"/>
                </a:cubicBezTo>
                <a:cubicBezTo>
                  <a:pt x="14" y="38"/>
                  <a:pt x="13" y="38"/>
                  <a:pt x="13" y="38"/>
                </a:cubicBezTo>
                <a:cubicBezTo>
                  <a:pt x="13" y="37"/>
                  <a:pt x="13" y="37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6"/>
                  <a:pt x="15" y="35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5"/>
                  <a:pt x="16" y="34"/>
                  <a:pt x="17" y="34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3"/>
                  <a:pt x="16" y="35"/>
                  <a:pt x="16" y="36"/>
                </a:cubicBezTo>
                <a:cubicBezTo>
                  <a:pt x="15" y="36"/>
                  <a:pt x="16" y="36"/>
                  <a:pt x="15" y="36"/>
                </a:cubicBezTo>
                <a:cubicBezTo>
                  <a:pt x="15" y="36"/>
                  <a:pt x="14" y="37"/>
                  <a:pt x="14" y="38"/>
                </a:cubicBezTo>
                <a:cubicBezTo>
                  <a:pt x="14" y="38"/>
                  <a:pt x="15" y="37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7"/>
                  <a:pt x="15" y="38"/>
                  <a:pt x="15" y="38"/>
                </a:cubicBezTo>
                <a:cubicBezTo>
                  <a:pt x="14" y="39"/>
                  <a:pt x="14" y="39"/>
                  <a:pt x="15" y="38"/>
                </a:cubicBezTo>
                <a:cubicBezTo>
                  <a:pt x="15" y="38"/>
                  <a:pt x="15" y="40"/>
                  <a:pt x="15" y="39"/>
                </a:cubicBezTo>
                <a:cubicBezTo>
                  <a:pt x="15" y="39"/>
                  <a:pt x="15" y="39"/>
                  <a:pt x="16" y="38"/>
                </a:cubicBezTo>
                <a:cubicBezTo>
                  <a:pt x="16" y="38"/>
                  <a:pt x="15" y="39"/>
                  <a:pt x="16" y="39"/>
                </a:cubicBezTo>
                <a:cubicBezTo>
                  <a:pt x="16" y="39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2"/>
                  <a:pt x="14" y="43"/>
                  <a:pt x="15" y="42"/>
                </a:cubicBezTo>
                <a:cubicBezTo>
                  <a:pt x="15" y="41"/>
                  <a:pt x="14" y="42"/>
                  <a:pt x="15" y="40"/>
                </a:cubicBezTo>
                <a:cubicBezTo>
                  <a:pt x="15" y="40"/>
                  <a:pt x="16" y="40"/>
                  <a:pt x="16" y="40"/>
                </a:cubicBezTo>
                <a:cubicBezTo>
                  <a:pt x="16" y="39"/>
                  <a:pt x="16" y="38"/>
                  <a:pt x="17" y="38"/>
                </a:cubicBezTo>
                <a:cubicBezTo>
                  <a:pt x="17" y="38"/>
                  <a:pt x="17" y="38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9" y="36"/>
                  <a:pt x="19" y="35"/>
                  <a:pt x="19" y="35"/>
                </a:cubicBezTo>
                <a:cubicBezTo>
                  <a:pt x="19" y="35"/>
                  <a:pt x="19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19" y="36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8"/>
                  <a:pt x="18" y="38"/>
                  <a:pt x="18" y="38"/>
                </a:cubicBezTo>
                <a:cubicBezTo>
                  <a:pt x="19" y="38"/>
                  <a:pt x="19" y="37"/>
                  <a:pt x="20" y="36"/>
                </a:cubicBezTo>
                <a:cubicBezTo>
                  <a:pt x="20" y="36"/>
                  <a:pt x="21" y="35"/>
                  <a:pt x="21" y="35"/>
                </a:cubicBezTo>
                <a:cubicBezTo>
                  <a:pt x="22" y="34"/>
                  <a:pt x="21" y="34"/>
                  <a:pt x="21" y="35"/>
                </a:cubicBezTo>
                <a:cubicBezTo>
                  <a:pt x="22" y="34"/>
                  <a:pt x="22" y="33"/>
                  <a:pt x="22" y="33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4" y="30"/>
                </a:cubicBezTo>
                <a:cubicBezTo>
                  <a:pt x="24" y="30"/>
                  <a:pt x="24" y="30"/>
                  <a:pt x="23" y="30"/>
                </a:cubicBezTo>
                <a:cubicBezTo>
                  <a:pt x="23" y="30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8"/>
                  <a:pt x="24" y="29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5" y="27"/>
                  <a:pt x="26" y="27"/>
                  <a:pt x="25" y="28"/>
                </a:cubicBezTo>
                <a:cubicBezTo>
                  <a:pt x="25" y="29"/>
                  <a:pt x="25" y="28"/>
                  <a:pt x="25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4" y="30"/>
                  <a:pt x="24" y="29"/>
                  <a:pt x="24" y="29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6" y="29"/>
                  <a:pt x="25" y="29"/>
                  <a:pt x="25" y="28"/>
                </a:cubicBezTo>
                <a:cubicBezTo>
                  <a:pt x="26" y="28"/>
                  <a:pt x="26" y="29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6"/>
                  <a:pt x="29" y="26"/>
                  <a:pt x="29" y="26"/>
                </a:cubicBezTo>
                <a:cubicBezTo>
                  <a:pt x="30" y="25"/>
                  <a:pt x="29" y="26"/>
                  <a:pt x="30" y="25"/>
                </a:cubicBezTo>
                <a:cubicBezTo>
                  <a:pt x="31" y="24"/>
                  <a:pt x="30" y="25"/>
                  <a:pt x="30" y="24"/>
                </a:cubicBezTo>
                <a:cubicBezTo>
                  <a:pt x="30" y="24"/>
                  <a:pt x="30" y="25"/>
                  <a:pt x="30" y="24"/>
                </a:cubicBezTo>
                <a:cubicBezTo>
                  <a:pt x="32" y="23"/>
                  <a:pt x="33" y="22"/>
                  <a:pt x="33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3"/>
                  <a:pt x="32" y="22"/>
                  <a:pt x="32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1" y="23"/>
                  <a:pt x="31" y="23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5"/>
                  <a:pt x="29" y="25"/>
                  <a:pt x="28" y="26"/>
                </a:cubicBezTo>
                <a:cubicBezTo>
                  <a:pt x="28" y="26"/>
                  <a:pt x="27" y="27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5"/>
                  <a:pt x="29" y="25"/>
                  <a:pt x="29" y="25"/>
                </a:cubicBezTo>
                <a:cubicBezTo>
                  <a:pt x="30" y="24"/>
                  <a:pt x="31" y="23"/>
                  <a:pt x="31" y="22"/>
                </a:cubicBezTo>
                <a:cubicBezTo>
                  <a:pt x="31" y="22"/>
                  <a:pt x="31" y="22"/>
                  <a:pt x="32" y="22"/>
                </a:cubicBezTo>
                <a:cubicBezTo>
                  <a:pt x="32" y="21"/>
                  <a:pt x="32" y="22"/>
                  <a:pt x="32" y="22"/>
                </a:cubicBezTo>
                <a:cubicBezTo>
                  <a:pt x="31" y="21"/>
                  <a:pt x="33" y="20"/>
                  <a:pt x="33" y="19"/>
                </a:cubicBezTo>
                <a:cubicBezTo>
                  <a:pt x="34" y="20"/>
                  <a:pt x="33" y="20"/>
                  <a:pt x="34" y="20"/>
                </a:cubicBezTo>
                <a:cubicBezTo>
                  <a:pt x="34" y="20"/>
                  <a:pt x="34" y="20"/>
                  <a:pt x="34" y="19"/>
                </a:cubicBezTo>
                <a:cubicBezTo>
                  <a:pt x="34" y="19"/>
                  <a:pt x="34" y="20"/>
                  <a:pt x="34" y="19"/>
                </a:cubicBezTo>
                <a:cubicBezTo>
                  <a:pt x="34" y="19"/>
                  <a:pt x="35" y="18"/>
                  <a:pt x="35" y="18"/>
                </a:cubicBezTo>
                <a:cubicBezTo>
                  <a:pt x="37" y="17"/>
                  <a:pt x="37" y="17"/>
                  <a:pt x="38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5"/>
                  <a:pt x="39" y="15"/>
                  <a:pt x="39" y="14"/>
                </a:cubicBezTo>
                <a:cubicBezTo>
                  <a:pt x="39" y="14"/>
                  <a:pt x="40" y="14"/>
                  <a:pt x="40" y="15"/>
                </a:cubicBezTo>
                <a:cubicBezTo>
                  <a:pt x="40" y="15"/>
                  <a:pt x="40" y="14"/>
                  <a:pt x="41" y="14"/>
                </a:cubicBezTo>
                <a:cubicBezTo>
                  <a:pt x="41" y="14"/>
                  <a:pt x="42" y="14"/>
                  <a:pt x="43" y="14"/>
                </a:cubicBezTo>
                <a:cubicBezTo>
                  <a:pt x="43" y="13"/>
                  <a:pt x="43" y="13"/>
                  <a:pt x="44" y="12"/>
                </a:cubicBezTo>
                <a:cubicBezTo>
                  <a:pt x="44" y="12"/>
                  <a:pt x="45" y="11"/>
                  <a:pt x="44" y="12"/>
                </a:cubicBezTo>
                <a:cubicBezTo>
                  <a:pt x="44" y="12"/>
                  <a:pt x="43" y="12"/>
                  <a:pt x="43" y="12"/>
                </a:cubicBezTo>
                <a:cubicBezTo>
                  <a:pt x="45" y="12"/>
                  <a:pt x="45" y="11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9" y="8"/>
                  <a:pt x="49" y="8"/>
                </a:cubicBezTo>
                <a:cubicBezTo>
                  <a:pt x="49" y="8"/>
                  <a:pt x="49" y="8"/>
                  <a:pt x="48" y="8"/>
                </a:cubicBezTo>
                <a:cubicBezTo>
                  <a:pt x="49" y="8"/>
                  <a:pt x="51" y="7"/>
                  <a:pt x="51" y="6"/>
                </a:cubicBezTo>
                <a:cubicBezTo>
                  <a:pt x="52" y="6"/>
                  <a:pt x="51" y="6"/>
                  <a:pt x="52" y="6"/>
                </a:cubicBezTo>
                <a:cubicBezTo>
                  <a:pt x="52" y="6"/>
                  <a:pt x="51" y="7"/>
                  <a:pt x="51" y="7"/>
                </a:cubicBezTo>
                <a:cubicBezTo>
                  <a:pt x="51" y="7"/>
                  <a:pt x="51" y="7"/>
                  <a:pt x="50" y="8"/>
                </a:cubicBezTo>
                <a:cubicBezTo>
                  <a:pt x="51" y="8"/>
                  <a:pt x="51" y="7"/>
                  <a:pt x="51" y="8"/>
                </a:cubicBezTo>
                <a:cubicBezTo>
                  <a:pt x="50" y="8"/>
                  <a:pt x="50" y="8"/>
                  <a:pt x="50" y="8"/>
                </a:cubicBezTo>
                <a:cubicBezTo>
                  <a:pt x="50" y="8"/>
                  <a:pt x="50" y="8"/>
                  <a:pt x="50" y="8"/>
                </a:cubicBezTo>
                <a:cubicBezTo>
                  <a:pt x="49" y="8"/>
                  <a:pt x="49" y="9"/>
                  <a:pt x="49" y="9"/>
                </a:cubicBezTo>
                <a:cubicBezTo>
                  <a:pt x="47" y="10"/>
                  <a:pt x="46" y="11"/>
                  <a:pt x="47" y="11"/>
                </a:cubicBezTo>
                <a:cubicBezTo>
                  <a:pt x="46" y="11"/>
                  <a:pt x="46" y="12"/>
                  <a:pt x="45" y="12"/>
                </a:cubicBezTo>
                <a:cubicBezTo>
                  <a:pt x="45" y="12"/>
                  <a:pt x="44" y="13"/>
                  <a:pt x="45" y="13"/>
                </a:cubicBezTo>
                <a:cubicBezTo>
                  <a:pt x="45" y="12"/>
                  <a:pt x="45" y="12"/>
                  <a:pt x="46" y="12"/>
                </a:cubicBezTo>
                <a:cubicBezTo>
                  <a:pt x="46" y="11"/>
                  <a:pt x="47" y="11"/>
                  <a:pt x="47" y="11"/>
                </a:cubicBezTo>
                <a:cubicBezTo>
                  <a:pt x="48" y="11"/>
                  <a:pt x="47" y="11"/>
                  <a:pt x="48" y="11"/>
                </a:cubicBezTo>
                <a:cubicBezTo>
                  <a:pt x="47" y="12"/>
                  <a:pt x="48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6" y="12"/>
                  <a:pt x="45" y="13"/>
                </a:cubicBezTo>
                <a:cubicBezTo>
                  <a:pt x="45" y="13"/>
                  <a:pt x="44" y="14"/>
                  <a:pt x="45" y="13"/>
                </a:cubicBezTo>
                <a:cubicBezTo>
                  <a:pt x="46" y="13"/>
                  <a:pt x="45" y="13"/>
                  <a:pt x="46" y="13"/>
                </a:cubicBezTo>
                <a:cubicBezTo>
                  <a:pt x="47" y="13"/>
                  <a:pt x="47" y="13"/>
                  <a:pt x="48" y="13"/>
                </a:cubicBezTo>
                <a:cubicBezTo>
                  <a:pt x="48" y="12"/>
                  <a:pt x="48" y="12"/>
                  <a:pt x="49" y="12"/>
                </a:cubicBezTo>
                <a:cubicBezTo>
                  <a:pt x="49" y="12"/>
                  <a:pt x="49" y="11"/>
                  <a:pt x="48" y="11"/>
                </a:cubicBezTo>
                <a:cubicBezTo>
                  <a:pt x="49" y="11"/>
                  <a:pt x="50" y="10"/>
                  <a:pt x="51" y="9"/>
                </a:cubicBezTo>
                <a:cubicBezTo>
                  <a:pt x="51" y="9"/>
                  <a:pt x="50" y="9"/>
                  <a:pt x="50" y="9"/>
                </a:cubicBezTo>
                <a:cubicBezTo>
                  <a:pt x="49" y="10"/>
                  <a:pt x="50" y="10"/>
                  <a:pt x="48" y="11"/>
                </a:cubicBezTo>
                <a:cubicBezTo>
                  <a:pt x="48" y="11"/>
                  <a:pt x="48" y="10"/>
                  <a:pt x="49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50" y="9"/>
                  <a:pt x="50" y="9"/>
                </a:cubicBezTo>
                <a:cubicBezTo>
                  <a:pt x="51" y="9"/>
                  <a:pt x="51" y="8"/>
                  <a:pt x="51" y="8"/>
                </a:cubicBezTo>
                <a:cubicBezTo>
                  <a:pt x="52" y="8"/>
                  <a:pt x="52" y="8"/>
                  <a:pt x="53" y="7"/>
                </a:cubicBezTo>
                <a:cubicBezTo>
                  <a:pt x="53" y="8"/>
                  <a:pt x="53" y="7"/>
                  <a:pt x="53" y="8"/>
                </a:cubicBezTo>
                <a:cubicBezTo>
                  <a:pt x="53" y="8"/>
                  <a:pt x="52" y="8"/>
                  <a:pt x="52" y="8"/>
                </a:cubicBezTo>
                <a:cubicBezTo>
                  <a:pt x="52" y="8"/>
                  <a:pt x="52" y="8"/>
                  <a:pt x="53" y="8"/>
                </a:cubicBezTo>
                <a:cubicBezTo>
                  <a:pt x="53" y="8"/>
                  <a:pt x="53" y="9"/>
                  <a:pt x="52" y="9"/>
                </a:cubicBezTo>
                <a:cubicBezTo>
                  <a:pt x="52" y="9"/>
                  <a:pt x="53" y="9"/>
                  <a:pt x="53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4" y="9"/>
                  <a:pt x="54" y="9"/>
                  <a:pt x="55" y="8"/>
                </a:cubicBezTo>
                <a:cubicBezTo>
                  <a:pt x="55" y="8"/>
                  <a:pt x="54" y="9"/>
                  <a:pt x="54" y="8"/>
                </a:cubicBezTo>
                <a:cubicBezTo>
                  <a:pt x="54" y="8"/>
                  <a:pt x="55" y="7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3" y="7"/>
                  <a:pt x="53" y="7"/>
                </a:cubicBezTo>
                <a:cubicBezTo>
                  <a:pt x="55" y="7"/>
                  <a:pt x="57" y="6"/>
                  <a:pt x="57" y="5"/>
                </a:cubicBezTo>
                <a:cubicBezTo>
                  <a:pt x="58" y="5"/>
                  <a:pt x="58" y="5"/>
                  <a:pt x="58" y="4"/>
                </a:cubicBezTo>
                <a:cubicBezTo>
                  <a:pt x="58" y="4"/>
                  <a:pt x="58" y="5"/>
                  <a:pt x="58" y="5"/>
                </a:cubicBezTo>
                <a:cubicBezTo>
                  <a:pt x="58" y="5"/>
                  <a:pt x="58" y="5"/>
                  <a:pt x="57" y="5"/>
                </a:cubicBezTo>
                <a:cubicBezTo>
                  <a:pt x="57" y="5"/>
                  <a:pt x="58" y="5"/>
                  <a:pt x="57" y="6"/>
                </a:cubicBezTo>
                <a:cubicBezTo>
                  <a:pt x="57" y="6"/>
                  <a:pt x="57" y="6"/>
                  <a:pt x="57" y="6"/>
                </a:cubicBezTo>
                <a:cubicBezTo>
                  <a:pt x="56" y="6"/>
                  <a:pt x="56" y="7"/>
                  <a:pt x="56" y="7"/>
                </a:cubicBezTo>
                <a:cubicBezTo>
                  <a:pt x="56" y="7"/>
                  <a:pt x="57" y="7"/>
                  <a:pt x="57" y="7"/>
                </a:cubicBezTo>
                <a:cubicBezTo>
                  <a:pt x="57" y="7"/>
                  <a:pt x="56" y="7"/>
                  <a:pt x="56" y="7"/>
                </a:cubicBezTo>
                <a:cubicBezTo>
                  <a:pt x="56" y="7"/>
                  <a:pt x="57" y="7"/>
                  <a:pt x="57" y="7"/>
                </a:cubicBezTo>
                <a:cubicBezTo>
                  <a:pt x="56" y="8"/>
                  <a:pt x="56" y="8"/>
                  <a:pt x="55" y="8"/>
                </a:cubicBezTo>
                <a:cubicBezTo>
                  <a:pt x="56" y="8"/>
                  <a:pt x="56" y="8"/>
                  <a:pt x="57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8"/>
                  <a:pt x="57" y="8"/>
                  <a:pt x="57" y="8"/>
                </a:cubicBezTo>
                <a:cubicBezTo>
                  <a:pt x="57" y="8"/>
                  <a:pt x="57" y="8"/>
                  <a:pt x="57" y="8"/>
                </a:cubicBezTo>
                <a:cubicBezTo>
                  <a:pt x="56" y="8"/>
                  <a:pt x="56" y="8"/>
                  <a:pt x="56" y="9"/>
                </a:cubicBezTo>
                <a:cubicBezTo>
                  <a:pt x="56" y="9"/>
                  <a:pt x="55" y="9"/>
                  <a:pt x="55" y="9"/>
                </a:cubicBezTo>
                <a:cubicBezTo>
                  <a:pt x="55" y="9"/>
                  <a:pt x="56" y="9"/>
                  <a:pt x="56" y="9"/>
                </a:cubicBezTo>
                <a:cubicBezTo>
                  <a:pt x="56" y="9"/>
                  <a:pt x="56" y="9"/>
                  <a:pt x="57" y="9"/>
                </a:cubicBezTo>
                <a:cubicBezTo>
                  <a:pt x="57" y="9"/>
                  <a:pt x="57" y="8"/>
                  <a:pt x="57" y="8"/>
                </a:cubicBezTo>
                <a:cubicBezTo>
                  <a:pt x="58" y="8"/>
                  <a:pt x="58" y="8"/>
                  <a:pt x="58" y="8"/>
                </a:cubicBezTo>
                <a:cubicBezTo>
                  <a:pt x="59" y="8"/>
                  <a:pt x="59" y="8"/>
                  <a:pt x="60" y="7"/>
                </a:cubicBezTo>
                <a:cubicBezTo>
                  <a:pt x="60" y="7"/>
                  <a:pt x="60" y="7"/>
                  <a:pt x="60" y="8"/>
                </a:cubicBezTo>
                <a:cubicBezTo>
                  <a:pt x="58" y="8"/>
                  <a:pt x="59" y="8"/>
                  <a:pt x="59" y="8"/>
                </a:cubicBezTo>
                <a:cubicBezTo>
                  <a:pt x="59" y="8"/>
                  <a:pt x="60" y="8"/>
                  <a:pt x="61" y="8"/>
                </a:cubicBezTo>
                <a:cubicBezTo>
                  <a:pt x="60" y="8"/>
                  <a:pt x="61" y="8"/>
                  <a:pt x="62" y="8"/>
                </a:cubicBezTo>
                <a:cubicBezTo>
                  <a:pt x="62" y="8"/>
                  <a:pt x="63" y="8"/>
                  <a:pt x="63" y="7"/>
                </a:cubicBezTo>
                <a:cubicBezTo>
                  <a:pt x="62" y="8"/>
                  <a:pt x="62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60" y="8"/>
                  <a:pt x="60" y="8"/>
                  <a:pt x="60" y="8"/>
                </a:cubicBezTo>
                <a:cubicBezTo>
                  <a:pt x="61" y="7"/>
                  <a:pt x="61" y="7"/>
                  <a:pt x="61" y="6"/>
                </a:cubicBezTo>
                <a:cubicBezTo>
                  <a:pt x="61" y="6"/>
                  <a:pt x="61" y="7"/>
                  <a:pt x="60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58" y="8"/>
                  <a:pt x="59" y="7"/>
                  <a:pt x="58" y="7"/>
                </a:cubicBezTo>
                <a:cubicBezTo>
                  <a:pt x="58" y="7"/>
                  <a:pt x="59" y="7"/>
                  <a:pt x="59" y="6"/>
                </a:cubicBezTo>
                <a:cubicBezTo>
                  <a:pt x="60" y="7"/>
                  <a:pt x="60" y="7"/>
                  <a:pt x="60" y="7"/>
                </a:cubicBezTo>
                <a:cubicBezTo>
                  <a:pt x="61" y="6"/>
                  <a:pt x="62" y="6"/>
                  <a:pt x="62" y="6"/>
                </a:cubicBezTo>
                <a:cubicBezTo>
                  <a:pt x="62" y="6"/>
                  <a:pt x="62" y="6"/>
                  <a:pt x="62" y="7"/>
                </a:cubicBezTo>
                <a:cubicBezTo>
                  <a:pt x="62" y="7"/>
                  <a:pt x="63" y="7"/>
                  <a:pt x="63" y="6"/>
                </a:cubicBezTo>
                <a:cubicBezTo>
                  <a:pt x="63" y="6"/>
                  <a:pt x="63" y="7"/>
                  <a:pt x="64" y="7"/>
                </a:cubicBezTo>
                <a:cubicBezTo>
                  <a:pt x="65" y="6"/>
                  <a:pt x="66" y="6"/>
                  <a:pt x="67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68" y="5"/>
                  <a:pt x="67" y="5"/>
                  <a:pt x="67" y="5"/>
                </a:cubicBezTo>
                <a:cubicBezTo>
                  <a:pt x="68" y="5"/>
                  <a:pt x="69" y="5"/>
                  <a:pt x="70" y="4"/>
                </a:cubicBezTo>
                <a:cubicBezTo>
                  <a:pt x="69" y="4"/>
                  <a:pt x="69" y="4"/>
                  <a:pt x="70" y="4"/>
                </a:cubicBezTo>
                <a:cubicBezTo>
                  <a:pt x="73" y="3"/>
                  <a:pt x="70" y="4"/>
                  <a:pt x="70" y="5"/>
                </a:cubicBezTo>
                <a:cubicBezTo>
                  <a:pt x="70" y="5"/>
                  <a:pt x="70" y="5"/>
                  <a:pt x="69" y="5"/>
                </a:cubicBezTo>
                <a:cubicBezTo>
                  <a:pt x="69" y="5"/>
                  <a:pt x="69" y="5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5"/>
                  <a:pt x="71" y="5"/>
                  <a:pt x="71" y="5"/>
                </a:cubicBezTo>
                <a:cubicBezTo>
                  <a:pt x="71" y="5"/>
                  <a:pt x="72" y="5"/>
                  <a:pt x="72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4"/>
                  <a:pt x="73" y="4"/>
                  <a:pt x="74" y="4"/>
                </a:cubicBezTo>
                <a:cubicBezTo>
                  <a:pt x="75" y="4"/>
                  <a:pt x="74" y="4"/>
                  <a:pt x="75" y="4"/>
                </a:cubicBezTo>
                <a:cubicBezTo>
                  <a:pt x="76" y="4"/>
                  <a:pt x="75" y="3"/>
                  <a:pt x="76" y="3"/>
                </a:cubicBezTo>
                <a:cubicBezTo>
                  <a:pt x="75" y="3"/>
                  <a:pt x="74" y="2"/>
                  <a:pt x="77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8" y="2"/>
                  <a:pt x="77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9" y="2"/>
                  <a:pt x="79" y="2"/>
                  <a:pt x="80" y="2"/>
                </a:cubicBezTo>
                <a:cubicBezTo>
                  <a:pt x="80" y="2"/>
                  <a:pt x="80" y="2"/>
                  <a:pt x="81" y="2"/>
                </a:cubicBez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80" y="2"/>
                </a:cubicBezTo>
                <a:cubicBezTo>
                  <a:pt x="79" y="2"/>
                  <a:pt x="78" y="3"/>
                  <a:pt x="78" y="2"/>
                </a:cubicBezTo>
                <a:cubicBezTo>
                  <a:pt x="78" y="2"/>
                  <a:pt x="78" y="3"/>
                  <a:pt x="77" y="3"/>
                </a:cubicBezTo>
                <a:cubicBezTo>
                  <a:pt x="77" y="3"/>
                  <a:pt x="78" y="3"/>
                  <a:pt x="78" y="3"/>
                </a:cubicBezTo>
                <a:cubicBezTo>
                  <a:pt x="78" y="3"/>
                  <a:pt x="77" y="3"/>
                  <a:pt x="77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8" y="4"/>
                  <a:pt x="78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3"/>
                  <a:pt x="79" y="3"/>
                  <a:pt x="81" y="2"/>
                </a:cubicBezTo>
                <a:cubicBezTo>
                  <a:pt x="82" y="2"/>
                  <a:pt x="82" y="3"/>
                  <a:pt x="82" y="3"/>
                </a:cubicBezTo>
                <a:cubicBezTo>
                  <a:pt x="82" y="2"/>
                  <a:pt x="83" y="2"/>
                  <a:pt x="82" y="2"/>
                </a:cubicBezTo>
                <a:cubicBezTo>
                  <a:pt x="82" y="2"/>
                  <a:pt x="83" y="2"/>
                  <a:pt x="83" y="2"/>
                </a:cubicBezTo>
                <a:cubicBezTo>
                  <a:pt x="83" y="2"/>
                  <a:pt x="83" y="2"/>
                  <a:pt x="83" y="1"/>
                </a:cubicBezTo>
                <a:cubicBezTo>
                  <a:pt x="84" y="2"/>
                  <a:pt x="83" y="2"/>
                  <a:pt x="84" y="2"/>
                </a:cubicBezTo>
                <a:cubicBezTo>
                  <a:pt x="84" y="2"/>
                  <a:pt x="83" y="2"/>
                  <a:pt x="83" y="2"/>
                </a:cubicBezTo>
                <a:cubicBezTo>
                  <a:pt x="83" y="3"/>
                  <a:pt x="84" y="3"/>
                  <a:pt x="85" y="3"/>
                </a:cubicBezTo>
                <a:cubicBezTo>
                  <a:pt x="86" y="3"/>
                  <a:pt x="87" y="3"/>
                  <a:pt x="87" y="3"/>
                </a:cubicBezTo>
                <a:cubicBezTo>
                  <a:pt x="87" y="3"/>
                  <a:pt x="88" y="3"/>
                  <a:pt x="88" y="2"/>
                </a:cubicBezTo>
                <a:cubicBezTo>
                  <a:pt x="88" y="2"/>
                  <a:pt x="89" y="2"/>
                  <a:pt x="89" y="3"/>
                </a:cubicBezTo>
                <a:cubicBezTo>
                  <a:pt x="89" y="3"/>
                  <a:pt x="89" y="2"/>
                  <a:pt x="89" y="2"/>
                </a:cubicBezTo>
                <a:cubicBezTo>
                  <a:pt x="90" y="2"/>
                  <a:pt x="90" y="2"/>
                  <a:pt x="90" y="2"/>
                </a:cubicBezTo>
                <a:cubicBezTo>
                  <a:pt x="89" y="2"/>
                  <a:pt x="89" y="2"/>
                  <a:pt x="88" y="2"/>
                </a:cubicBezTo>
                <a:cubicBezTo>
                  <a:pt x="88" y="2"/>
                  <a:pt x="88" y="2"/>
                  <a:pt x="87" y="2"/>
                </a:cubicBezTo>
                <a:cubicBezTo>
                  <a:pt x="88" y="2"/>
                  <a:pt x="88" y="2"/>
                  <a:pt x="88" y="2"/>
                </a:cubicBezTo>
                <a:cubicBezTo>
                  <a:pt x="87" y="2"/>
                  <a:pt x="87" y="2"/>
                  <a:pt x="87" y="2"/>
                </a:cubicBezTo>
                <a:cubicBezTo>
                  <a:pt x="86" y="2"/>
                  <a:pt x="86" y="2"/>
                  <a:pt x="85" y="2"/>
                </a:cubicBezTo>
                <a:cubicBezTo>
                  <a:pt x="86" y="1"/>
                  <a:pt x="86" y="1"/>
                  <a:pt x="87" y="1"/>
                </a:cubicBezTo>
                <a:cubicBezTo>
                  <a:pt x="87" y="1"/>
                  <a:pt x="87" y="1"/>
                  <a:pt x="86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8" y="1"/>
                  <a:pt x="88" y="1"/>
                  <a:pt x="88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1" y="1"/>
                  <a:pt x="91" y="1"/>
                  <a:pt x="91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1" y="1"/>
                  <a:pt x="91" y="0"/>
                  <a:pt x="90" y="0"/>
                </a:cubicBezTo>
                <a:cubicBezTo>
                  <a:pt x="89" y="0"/>
                  <a:pt x="90" y="1"/>
                  <a:pt x="89" y="1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90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0"/>
                  <a:pt x="91" y="0"/>
                  <a:pt x="92" y="0"/>
                </a:cubicBezTo>
                <a:cubicBezTo>
                  <a:pt x="91" y="0"/>
                  <a:pt x="91" y="0"/>
                  <a:pt x="9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94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3" y="0"/>
                  <a:pt x="94" y="0"/>
                  <a:pt x="9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2" y="0"/>
                  <a:pt x="93" y="0"/>
                  <a:pt x="93" y="1"/>
                </a:cubicBezTo>
                <a:cubicBezTo>
                  <a:pt x="94" y="1"/>
                  <a:pt x="95" y="1"/>
                  <a:pt x="95" y="0"/>
                </a:cubicBezTo>
                <a:cubicBezTo>
                  <a:pt x="95" y="0"/>
                  <a:pt x="95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5" y="0"/>
                  <a:pt x="95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5" y="0"/>
                  <a:pt x="95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7" y="1"/>
                  <a:pt x="97" y="1"/>
                  <a:pt x="97" y="1"/>
                </a:cubicBezTo>
                <a:cubicBezTo>
                  <a:pt x="98" y="1"/>
                  <a:pt x="99" y="1"/>
                  <a:pt x="10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1" y="1"/>
                  <a:pt x="101" y="1"/>
                  <a:pt x="102" y="1"/>
                </a:cubicBezTo>
                <a:cubicBezTo>
                  <a:pt x="102" y="1"/>
                  <a:pt x="103" y="1"/>
                  <a:pt x="103" y="2"/>
                </a:cubicBezTo>
                <a:cubicBezTo>
                  <a:pt x="103" y="2"/>
                  <a:pt x="103" y="2"/>
                  <a:pt x="103" y="2"/>
                </a:cubicBezTo>
                <a:cubicBezTo>
                  <a:pt x="102" y="2"/>
                  <a:pt x="102" y="2"/>
                  <a:pt x="101" y="1"/>
                </a:cubicBezTo>
                <a:cubicBezTo>
                  <a:pt x="101" y="1"/>
                  <a:pt x="101" y="1"/>
                  <a:pt x="101" y="2"/>
                </a:cubicBezTo>
                <a:cubicBezTo>
                  <a:pt x="100" y="1"/>
                  <a:pt x="100" y="2"/>
                  <a:pt x="100" y="1"/>
                </a:cubicBezTo>
                <a:cubicBezTo>
                  <a:pt x="100" y="1"/>
                  <a:pt x="100" y="1"/>
                  <a:pt x="99" y="1"/>
                </a:cubicBezTo>
                <a:cubicBezTo>
                  <a:pt x="100" y="2"/>
                  <a:pt x="100" y="2"/>
                  <a:pt x="101" y="2"/>
                </a:cubicBezTo>
                <a:cubicBezTo>
                  <a:pt x="101" y="2"/>
                  <a:pt x="101" y="2"/>
                  <a:pt x="100" y="2"/>
                </a:cubicBezTo>
                <a:cubicBezTo>
                  <a:pt x="101" y="2"/>
                  <a:pt x="102" y="2"/>
                  <a:pt x="102" y="2"/>
                </a:cubicBezTo>
                <a:cubicBezTo>
                  <a:pt x="103" y="2"/>
                  <a:pt x="104" y="3"/>
                  <a:pt x="104" y="3"/>
                </a:cubicBezTo>
                <a:cubicBezTo>
                  <a:pt x="103" y="3"/>
                  <a:pt x="103" y="3"/>
                  <a:pt x="103" y="3"/>
                </a:cubicBezTo>
                <a:cubicBezTo>
                  <a:pt x="102" y="3"/>
                  <a:pt x="103" y="3"/>
                  <a:pt x="103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103" y="3"/>
                  <a:pt x="103" y="3"/>
                  <a:pt x="103" y="3"/>
                </a:cubicBezTo>
                <a:cubicBezTo>
                  <a:pt x="104" y="3"/>
                  <a:pt x="104" y="3"/>
                  <a:pt x="105" y="3"/>
                </a:cubicBezTo>
                <a:cubicBezTo>
                  <a:pt x="105" y="4"/>
                  <a:pt x="104" y="3"/>
                  <a:pt x="104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4"/>
                  <a:pt x="106" y="4"/>
                  <a:pt x="108" y="4"/>
                </a:cubicBezTo>
                <a:cubicBezTo>
                  <a:pt x="108" y="5"/>
                  <a:pt x="107" y="5"/>
                  <a:pt x="107" y="5"/>
                </a:cubicBezTo>
                <a:cubicBezTo>
                  <a:pt x="108" y="5"/>
                  <a:pt x="109" y="5"/>
                  <a:pt x="109" y="5"/>
                </a:cubicBezTo>
                <a:cubicBezTo>
                  <a:pt x="110" y="5"/>
                  <a:pt x="110" y="5"/>
                  <a:pt x="111" y="5"/>
                </a:cubicBezTo>
                <a:cubicBezTo>
                  <a:pt x="111" y="5"/>
                  <a:pt x="111" y="5"/>
                  <a:pt x="110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0" y="5"/>
                  <a:pt x="110" y="5"/>
                  <a:pt x="109" y="4"/>
                </a:cubicBezTo>
                <a:cubicBezTo>
                  <a:pt x="109" y="4"/>
                  <a:pt x="109" y="4"/>
                  <a:pt x="109" y="4"/>
                </a:cubicBezTo>
                <a:cubicBezTo>
                  <a:pt x="109" y="4"/>
                  <a:pt x="108" y="4"/>
                  <a:pt x="108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7" y="4"/>
                  <a:pt x="106" y="3"/>
                  <a:pt x="106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4" y="3"/>
                </a:cubicBezTo>
                <a:cubicBezTo>
                  <a:pt x="105" y="2"/>
                  <a:pt x="107" y="3"/>
                  <a:pt x="107" y="3"/>
                </a:cubicBezTo>
                <a:cubicBezTo>
                  <a:pt x="107" y="3"/>
                  <a:pt x="107" y="3"/>
                  <a:pt x="107" y="2"/>
                </a:cubicBezTo>
                <a:cubicBezTo>
                  <a:pt x="107" y="2"/>
                  <a:pt x="108" y="3"/>
                  <a:pt x="107" y="2"/>
                </a:cubicBezTo>
                <a:cubicBezTo>
                  <a:pt x="108" y="2"/>
                  <a:pt x="108" y="2"/>
                  <a:pt x="108" y="3"/>
                </a:cubicBezTo>
                <a:cubicBezTo>
                  <a:pt x="108" y="3"/>
                  <a:pt x="108" y="3"/>
                  <a:pt x="109" y="3"/>
                </a:cubicBezTo>
                <a:cubicBezTo>
                  <a:pt x="109" y="3"/>
                  <a:pt x="109" y="3"/>
                  <a:pt x="110" y="3"/>
                </a:cubicBezTo>
                <a:cubicBezTo>
                  <a:pt x="110" y="3"/>
                  <a:pt x="110" y="3"/>
                  <a:pt x="109" y="3"/>
                </a:cubicBezTo>
                <a:cubicBezTo>
                  <a:pt x="110" y="4"/>
                  <a:pt x="110" y="4"/>
                  <a:pt x="111" y="4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4"/>
                  <a:pt x="111" y="4"/>
                  <a:pt x="111" y="5"/>
                </a:cubicBezTo>
                <a:cubicBezTo>
                  <a:pt x="112" y="5"/>
                  <a:pt x="111" y="4"/>
                  <a:pt x="112" y="4"/>
                </a:cubicBezTo>
                <a:cubicBezTo>
                  <a:pt x="113" y="5"/>
                  <a:pt x="113" y="4"/>
                  <a:pt x="115" y="5"/>
                </a:cubicBezTo>
                <a:cubicBezTo>
                  <a:pt x="115" y="5"/>
                  <a:pt x="114" y="5"/>
                  <a:pt x="114" y="5"/>
                </a:cubicBezTo>
                <a:cubicBezTo>
                  <a:pt x="113" y="5"/>
                  <a:pt x="113" y="5"/>
                  <a:pt x="112" y="5"/>
                </a:cubicBezTo>
                <a:cubicBezTo>
                  <a:pt x="112" y="5"/>
                  <a:pt x="113" y="5"/>
                  <a:pt x="114" y="6"/>
                </a:cubicBezTo>
                <a:cubicBezTo>
                  <a:pt x="113" y="6"/>
                  <a:pt x="114" y="6"/>
                  <a:pt x="115" y="7"/>
                </a:cubicBezTo>
                <a:cubicBezTo>
                  <a:pt x="116" y="7"/>
                  <a:pt x="115" y="7"/>
                  <a:pt x="116" y="7"/>
                </a:cubicBezTo>
                <a:cubicBezTo>
                  <a:pt x="116" y="7"/>
                  <a:pt x="117" y="7"/>
                  <a:pt x="117" y="7"/>
                </a:cubicBezTo>
                <a:cubicBezTo>
                  <a:pt x="117" y="7"/>
                  <a:pt x="117" y="8"/>
                  <a:pt x="117" y="8"/>
                </a:cubicBezTo>
                <a:cubicBezTo>
                  <a:pt x="118" y="8"/>
                  <a:pt x="118" y="8"/>
                  <a:pt x="119" y="8"/>
                </a:cubicBezTo>
                <a:cubicBezTo>
                  <a:pt x="119" y="8"/>
                  <a:pt x="118" y="8"/>
                  <a:pt x="118" y="8"/>
                </a:cubicBezTo>
                <a:cubicBezTo>
                  <a:pt x="118" y="8"/>
                  <a:pt x="117" y="7"/>
                  <a:pt x="117" y="7"/>
                </a:cubicBezTo>
                <a:cubicBezTo>
                  <a:pt x="118" y="7"/>
                  <a:pt x="119" y="8"/>
                  <a:pt x="119" y="8"/>
                </a:cubicBezTo>
                <a:cubicBezTo>
                  <a:pt x="119" y="8"/>
                  <a:pt x="120" y="8"/>
                  <a:pt x="120" y="8"/>
                </a:cubicBezTo>
                <a:cubicBezTo>
                  <a:pt x="121" y="9"/>
                  <a:pt x="122" y="9"/>
                  <a:pt x="122" y="9"/>
                </a:cubicBezTo>
                <a:cubicBezTo>
                  <a:pt x="122" y="9"/>
                  <a:pt x="123" y="9"/>
                  <a:pt x="123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10"/>
                  <a:pt x="124" y="9"/>
                  <a:pt x="124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9"/>
                  <a:pt x="125" y="9"/>
                  <a:pt x="126" y="9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0"/>
                  <a:pt x="127" y="10"/>
                  <a:pt x="127" y="10"/>
                </a:cubicBezTo>
                <a:cubicBezTo>
                  <a:pt x="128" y="10"/>
                  <a:pt x="127" y="10"/>
                  <a:pt x="127" y="10"/>
                </a:cubicBezTo>
                <a:cubicBezTo>
                  <a:pt x="126" y="10"/>
                  <a:pt x="126" y="10"/>
                  <a:pt x="125" y="10"/>
                </a:cubicBezTo>
                <a:cubicBezTo>
                  <a:pt x="125" y="10"/>
                  <a:pt x="126" y="10"/>
                  <a:pt x="126" y="10"/>
                </a:cubicBezTo>
                <a:cubicBezTo>
                  <a:pt x="126" y="10"/>
                  <a:pt x="126" y="10"/>
                  <a:pt x="125" y="10"/>
                </a:cubicBezTo>
                <a:cubicBezTo>
                  <a:pt x="125" y="10"/>
                  <a:pt x="125" y="10"/>
                  <a:pt x="126" y="10"/>
                </a:cubicBezTo>
                <a:cubicBezTo>
                  <a:pt x="126" y="11"/>
                  <a:pt x="126" y="10"/>
                  <a:pt x="126" y="11"/>
                </a:cubicBezTo>
                <a:cubicBezTo>
                  <a:pt x="126" y="10"/>
                  <a:pt x="126" y="10"/>
                  <a:pt x="127" y="10"/>
                </a:cubicBezTo>
                <a:cubicBezTo>
                  <a:pt x="127" y="11"/>
                  <a:pt x="126" y="11"/>
                  <a:pt x="126" y="11"/>
                </a:cubicBezTo>
                <a:cubicBezTo>
                  <a:pt x="128" y="11"/>
                  <a:pt x="128" y="11"/>
                  <a:pt x="129" y="11"/>
                </a:cubicBezTo>
                <a:cubicBezTo>
                  <a:pt x="129" y="12"/>
                  <a:pt x="130" y="12"/>
                  <a:pt x="130" y="12"/>
                </a:cubicBezTo>
                <a:cubicBezTo>
                  <a:pt x="130" y="12"/>
                  <a:pt x="130" y="13"/>
                  <a:pt x="130" y="12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13"/>
                  <a:pt x="131" y="13"/>
                  <a:pt x="131" y="12"/>
                </a:cubicBezTo>
                <a:cubicBezTo>
                  <a:pt x="131" y="12"/>
                  <a:pt x="131" y="12"/>
                  <a:pt x="131" y="12"/>
                </a:cubicBezTo>
                <a:cubicBezTo>
                  <a:pt x="131" y="13"/>
                  <a:pt x="132" y="13"/>
                  <a:pt x="132" y="13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2" y="13"/>
                  <a:pt x="133" y="14"/>
                  <a:pt x="133" y="13"/>
                </a:cubicBezTo>
                <a:cubicBezTo>
                  <a:pt x="134" y="14"/>
                  <a:pt x="134" y="13"/>
                  <a:pt x="134" y="14"/>
                </a:cubicBezTo>
                <a:cubicBezTo>
                  <a:pt x="135" y="14"/>
                  <a:pt x="135" y="15"/>
                  <a:pt x="136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16"/>
                  <a:pt x="136" y="16"/>
                  <a:pt x="137" y="16"/>
                </a:cubicBezTo>
                <a:cubicBezTo>
                  <a:pt x="137" y="16"/>
                  <a:pt x="137" y="16"/>
                  <a:pt x="137" y="16"/>
                </a:cubicBezTo>
                <a:cubicBezTo>
                  <a:pt x="138" y="16"/>
                  <a:pt x="137" y="16"/>
                  <a:pt x="138" y="16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8" y="17"/>
                  <a:pt x="138" y="17"/>
                  <a:pt x="138" y="16"/>
                </a:cubicBezTo>
                <a:cubicBezTo>
                  <a:pt x="137" y="16"/>
                  <a:pt x="137" y="16"/>
                  <a:pt x="137" y="16"/>
                </a:cubicBezTo>
                <a:cubicBezTo>
                  <a:pt x="137" y="16"/>
                  <a:pt x="136" y="15"/>
                  <a:pt x="136" y="15"/>
                </a:cubicBezTo>
                <a:cubicBezTo>
                  <a:pt x="135" y="15"/>
                  <a:pt x="135" y="15"/>
                  <a:pt x="135" y="14"/>
                </a:cubicBezTo>
                <a:cubicBezTo>
                  <a:pt x="134" y="14"/>
                  <a:pt x="134" y="14"/>
                  <a:pt x="133" y="14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2" y="14"/>
                  <a:pt x="132" y="14"/>
                  <a:pt x="131" y="13"/>
                </a:cubicBezTo>
                <a:cubicBezTo>
                  <a:pt x="130" y="13"/>
                  <a:pt x="129" y="13"/>
                  <a:pt x="128" y="12"/>
                </a:cubicBezTo>
                <a:cubicBezTo>
                  <a:pt x="129" y="12"/>
                  <a:pt x="127" y="12"/>
                  <a:pt x="127" y="12"/>
                </a:cubicBezTo>
                <a:cubicBezTo>
                  <a:pt x="126" y="12"/>
                  <a:pt x="127" y="12"/>
                  <a:pt x="126" y="12"/>
                </a:cubicBezTo>
                <a:cubicBezTo>
                  <a:pt x="127" y="12"/>
                  <a:pt x="127" y="13"/>
                  <a:pt x="127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3"/>
                  <a:pt x="128" y="13"/>
                  <a:pt x="129" y="13"/>
                </a:cubicBezTo>
                <a:cubicBezTo>
                  <a:pt x="129" y="13"/>
                  <a:pt x="129" y="13"/>
                  <a:pt x="129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1" y="14"/>
                  <a:pt x="132" y="15"/>
                  <a:pt x="132" y="15"/>
                </a:cubicBezTo>
                <a:cubicBezTo>
                  <a:pt x="132" y="15"/>
                  <a:pt x="131" y="15"/>
                  <a:pt x="131" y="15"/>
                </a:cubicBezTo>
                <a:cubicBezTo>
                  <a:pt x="132" y="16"/>
                  <a:pt x="133" y="16"/>
                  <a:pt x="134" y="16"/>
                </a:cubicBezTo>
                <a:cubicBezTo>
                  <a:pt x="134" y="17"/>
                  <a:pt x="133" y="16"/>
                  <a:pt x="134" y="17"/>
                </a:cubicBezTo>
                <a:cubicBezTo>
                  <a:pt x="134" y="17"/>
                  <a:pt x="134" y="17"/>
                  <a:pt x="135" y="17"/>
                </a:cubicBezTo>
                <a:cubicBezTo>
                  <a:pt x="135" y="18"/>
                  <a:pt x="135" y="18"/>
                  <a:pt x="135" y="18"/>
                </a:cubicBezTo>
                <a:cubicBezTo>
                  <a:pt x="136" y="18"/>
                  <a:pt x="136" y="18"/>
                  <a:pt x="137" y="19"/>
                </a:cubicBezTo>
                <a:cubicBezTo>
                  <a:pt x="138" y="19"/>
                  <a:pt x="137" y="19"/>
                  <a:pt x="138" y="20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140" y="21"/>
                  <a:pt x="140" y="20"/>
                  <a:pt x="141" y="21"/>
                </a:cubicBezTo>
                <a:cubicBezTo>
                  <a:pt x="140" y="20"/>
                  <a:pt x="141" y="21"/>
                  <a:pt x="141" y="21"/>
                </a:cubicBezTo>
                <a:cubicBezTo>
                  <a:pt x="142" y="21"/>
                  <a:pt x="142" y="22"/>
                  <a:pt x="141" y="21"/>
                </a:cubicBezTo>
                <a:cubicBezTo>
                  <a:pt x="141" y="21"/>
                  <a:pt x="141" y="21"/>
                  <a:pt x="142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1" y="22"/>
                  <a:pt x="141" y="22"/>
                  <a:pt x="141" y="22"/>
                </a:cubicBezTo>
                <a:cubicBezTo>
                  <a:pt x="142" y="22"/>
                  <a:pt x="142" y="22"/>
                  <a:pt x="142" y="23"/>
                </a:cubicBezTo>
                <a:cubicBezTo>
                  <a:pt x="143" y="23"/>
                  <a:pt x="143" y="23"/>
                  <a:pt x="143" y="23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3"/>
                  <a:pt x="144" y="23"/>
                  <a:pt x="143" y="22"/>
                </a:cubicBezTo>
                <a:cubicBezTo>
                  <a:pt x="143" y="22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5" y="24"/>
                  <a:pt x="145" y="24"/>
                  <a:pt x="146" y="24"/>
                </a:cubicBezTo>
                <a:cubicBezTo>
                  <a:pt x="146" y="25"/>
                  <a:pt x="146" y="24"/>
                  <a:pt x="147" y="25"/>
                </a:cubicBezTo>
                <a:cubicBezTo>
                  <a:pt x="147" y="25"/>
                  <a:pt x="147" y="25"/>
                  <a:pt x="148" y="26"/>
                </a:cubicBezTo>
                <a:cubicBezTo>
                  <a:pt x="148" y="26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6"/>
                </a:cubicBezTo>
                <a:cubicBezTo>
                  <a:pt x="148" y="26"/>
                  <a:pt x="147" y="26"/>
                  <a:pt x="148" y="26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48" y="27"/>
                  <a:pt x="149" y="27"/>
                  <a:pt x="149" y="27"/>
                </a:cubicBezTo>
                <a:cubicBezTo>
                  <a:pt x="149" y="27"/>
                  <a:pt x="148" y="27"/>
                  <a:pt x="148" y="26"/>
                </a:cubicBezTo>
                <a:cubicBezTo>
                  <a:pt x="149" y="27"/>
                  <a:pt x="149" y="27"/>
                  <a:pt x="150" y="28"/>
                </a:cubicBezTo>
                <a:cubicBezTo>
                  <a:pt x="150" y="28"/>
                  <a:pt x="150" y="28"/>
                  <a:pt x="151" y="29"/>
                </a:cubicBezTo>
                <a:cubicBezTo>
                  <a:pt x="151" y="29"/>
                  <a:pt x="152" y="30"/>
                  <a:pt x="152" y="29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3"/>
                  <a:pt x="156" y="33"/>
                  <a:pt x="156" y="33"/>
                </a:cubicBezTo>
                <a:cubicBezTo>
                  <a:pt x="156" y="33"/>
                  <a:pt x="156" y="34"/>
                  <a:pt x="156" y="34"/>
                </a:cubicBezTo>
                <a:cubicBezTo>
                  <a:pt x="156" y="34"/>
                  <a:pt x="157" y="34"/>
                  <a:pt x="157" y="34"/>
                </a:cubicBezTo>
                <a:cubicBezTo>
                  <a:pt x="156" y="34"/>
                  <a:pt x="156" y="34"/>
                  <a:pt x="156" y="34"/>
                </a:cubicBezTo>
                <a:close/>
                <a:moveTo>
                  <a:pt x="130" y="13"/>
                </a:moveTo>
                <a:cubicBezTo>
                  <a:pt x="130" y="13"/>
                  <a:pt x="130" y="13"/>
                  <a:pt x="130" y="13"/>
                </a:cubicBezTo>
                <a:cubicBezTo>
                  <a:pt x="130" y="12"/>
                  <a:pt x="130" y="12"/>
                  <a:pt x="129" y="12"/>
                </a:cubicBezTo>
                <a:cubicBezTo>
                  <a:pt x="129" y="12"/>
                  <a:pt x="130" y="12"/>
                  <a:pt x="130" y="13"/>
                </a:cubicBezTo>
                <a:close/>
                <a:moveTo>
                  <a:pt x="125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4" y="10"/>
                  <a:pt x="123" y="9"/>
                  <a:pt x="123" y="9"/>
                </a:cubicBezTo>
                <a:cubicBezTo>
                  <a:pt x="123" y="9"/>
                  <a:pt x="123" y="9"/>
                  <a:pt x="123" y="10"/>
                </a:cubicBezTo>
                <a:cubicBezTo>
                  <a:pt x="124" y="10"/>
                  <a:pt x="124" y="10"/>
                  <a:pt x="125" y="10"/>
                </a:cubicBezTo>
                <a:close/>
                <a:moveTo>
                  <a:pt x="126" y="11"/>
                </a:moveTo>
                <a:cubicBezTo>
                  <a:pt x="126" y="11"/>
                  <a:pt x="127" y="12"/>
                  <a:pt x="128" y="12"/>
                </a:cubicBezTo>
                <a:cubicBezTo>
                  <a:pt x="128" y="12"/>
                  <a:pt x="128" y="11"/>
                  <a:pt x="126" y="11"/>
                </a:cubicBezTo>
                <a:cubicBezTo>
                  <a:pt x="126" y="11"/>
                  <a:pt x="125" y="11"/>
                  <a:pt x="126" y="11"/>
                </a:cubicBezTo>
                <a:close/>
                <a:moveTo>
                  <a:pt x="93" y="1"/>
                </a:moveTo>
                <a:cubicBezTo>
                  <a:pt x="94" y="1"/>
                  <a:pt x="94" y="1"/>
                  <a:pt x="94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4" y="1"/>
                  <a:pt x="92" y="1"/>
                  <a:pt x="93" y="1"/>
                </a:cubicBezTo>
                <a:close/>
                <a:moveTo>
                  <a:pt x="78" y="2"/>
                </a:move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7" y="2"/>
                </a:cubicBezTo>
                <a:cubicBezTo>
                  <a:pt x="77" y="2"/>
                  <a:pt x="77" y="2"/>
                  <a:pt x="78" y="2"/>
                </a:cubicBezTo>
                <a:close/>
                <a:moveTo>
                  <a:pt x="41" y="16"/>
                </a:moveTo>
                <a:cubicBezTo>
                  <a:pt x="41" y="16"/>
                  <a:pt x="40" y="16"/>
                  <a:pt x="40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6"/>
                  <a:pt x="41" y="16"/>
                </a:cubicBezTo>
                <a:close/>
                <a:moveTo>
                  <a:pt x="36" y="19"/>
                </a:moveTo>
                <a:cubicBezTo>
                  <a:pt x="36" y="19"/>
                  <a:pt x="37" y="18"/>
                  <a:pt x="37" y="19"/>
                </a:cubicBezTo>
                <a:cubicBezTo>
                  <a:pt x="36" y="19"/>
                  <a:pt x="36" y="19"/>
                  <a:pt x="36" y="19"/>
                </a:cubicBezTo>
                <a:close/>
                <a:moveTo>
                  <a:pt x="41" y="15"/>
                </a:moveTo>
                <a:cubicBezTo>
                  <a:pt x="40" y="15"/>
                  <a:pt x="41" y="15"/>
                  <a:pt x="41" y="15"/>
                </a:cubicBezTo>
                <a:cubicBezTo>
                  <a:pt x="40" y="15"/>
                  <a:pt x="39" y="16"/>
                  <a:pt x="38" y="16"/>
                </a:cubicBezTo>
                <a:cubicBezTo>
                  <a:pt x="38" y="17"/>
                  <a:pt x="37" y="18"/>
                  <a:pt x="38" y="17"/>
                </a:cubicBezTo>
                <a:cubicBezTo>
                  <a:pt x="39" y="17"/>
                  <a:pt x="40" y="16"/>
                  <a:pt x="40" y="16"/>
                </a:cubicBezTo>
                <a:cubicBezTo>
                  <a:pt x="40" y="16"/>
                  <a:pt x="41" y="16"/>
                  <a:pt x="41" y="16"/>
                </a:cubicBezTo>
                <a:cubicBezTo>
                  <a:pt x="42" y="15"/>
                  <a:pt x="41" y="15"/>
                  <a:pt x="43" y="14"/>
                </a:cubicBezTo>
                <a:cubicBezTo>
                  <a:pt x="42" y="14"/>
                  <a:pt x="42" y="14"/>
                  <a:pt x="43" y="14"/>
                </a:cubicBezTo>
                <a:cubicBezTo>
                  <a:pt x="42" y="14"/>
                  <a:pt x="41" y="15"/>
                  <a:pt x="41" y="15"/>
                </a:cubicBezTo>
                <a:cubicBezTo>
                  <a:pt x="41" y="15"/>
                  <a:pt x="41" y="14"/>
                  <a:pt x="41" y="15"/>
                </a:cubicBezTo>
                <a:close/>
                <a:moveTo>
                  <a:pt x="39" y="16"/>
                </a:moveTo>
                <a:cubicBezTo>
                  <a:pt x="39" y="16"/>
                  <a:pt x="40" y="15"/>
                  <a:pt x="39" y="15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6"/>
                  <a:pt x="39" y="16"/>
                  <a:pt x="39" y="16"/>
                </a:cubicBezTo>
                <a:close/>
                <a:moveTo>
                  <a:pt x="38" y="17"/>
                </a:moveTo>
                <a:cubicBezTo>
                  <a:pt x="38" y="17"/>
                  <a:pt x="38" y="16"/>
                  <a:pt x="37" y="17"/>
                </a:cubicBezTo>
                <a:cubicBezTo>
                  <a:pt x="37" y="17"/>
                  <a:pt x="37" y="17"/>
                  <a:pt x="37" y="17"/>
                </a:cubicBezTo>
                <a:lnTo>
                  <a:pt x="38" y="17"/>
                </a:lnTo>
                <a:close/>
                <a:moveTo>
                  <a:pt x="34" y="20"/>
                </a:move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lose/>
                <a:moveTo>
                  <a:pt x="35" y="19"/>
                </a:moveTo>
                <a:cubicBezTo>
                  <a:pt x="35" y="19"/>
                  <a:pt x="36" y="18"/>
                  <a:pt x="36" y="18"/>
                </a:cubicBezTo>
                <a:cubicBezTo>
                  <a:pt x="35" y="19"/>
                  <a:pt x="35" y="19"/>
                  <a:pt x="34" y="20"/>
                </a:cubicBezTo>
                <a:cubicBezTo>
                  <a:pt x="35" y="19"/>
                  <a:pt x="35" y="20"/>
                  <a:pt x="35" y="19"/>
                </a:cubicBezTo>
                <a:close/>
                <a:moveTo>
                  <a:pt x="34" y="21"/>
                </a:moveTo>
                <a:cubicBezTo>
                  <a:pt x="34" y="21"/>
                  <a:pt x="34" y="21"/>
                  <a:pt x="35" y="20"/>
                </a:cubicBezTo>
                <a:cubicBezTo>
                  <a:pt x="35" y="20"/>
                  <a:pt x="35" y="19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4" y="20"/>
                  <a:pt x="34" y="20"/>
                  <a:pt x="33" y="21"/>
                </a:cubicBezTo>
                <a:cubicBezTo>
                  <a:pt x="33" y="21"/>
                  <a:pt x="33" y="22"/>
                  <a:pt x="34" y="21"/>
                </a:cubicBezTo>
                <a:close/>
                <a:moveTo>
                  <a:pt x="36" y="20"/>
                </a:moveTo>
                <a:cubicBezTo>
                  <a:pt x="36" y="20"/>
                  <a:pt x="36" y="20"/>
                  <a:pt x="36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lnTo>
                  <a:pt x="36" y="20"/>
                </a:lnTo>
                <a:close/>
                <a:moveTo>
                  <a:pt x="11" y="44"/>
                </a:moveTo>
                <a:cubicBezTo>
                  <a:pt x="11" y="44"/>
                  <a:pt x="11" y="44"/>
                  <a:pt x="11" y="44"/>
                </a:cubicBezTo>
                <a:cubicBezTo>
                  <a:pt x="11" y="45"/>
                  <a:pt x="11" y="44"/>
                  <a:pt x="11" y="44"/>
                </a:cubicBezTo>
                <a:close/>
                <a:moveTo>
                  <a:pt x="3" y="57"/>
                </a:moveTo>
                <a:cubicBezTo>
                  <a:pt x="3" y="56"/>
                  <a:pt x="3" y="56"/>
                  <a:pt x="3" y="56"/>
                </a:cubicBezTo>
                <a:cubicBezTo>
                  <a:pt x="2" y="57"/>
                  <a:pt x="2" y="57"/>
                  <a:pt x="3" y="57"/>
                </a:cubicBezTo>
                <a:close/>
                <a:moveTo>
                  <a:pt x="3" y="56"/>
                </a:moveTo>
                <a:cubicBezTo>
                  <a:pt x="3" y="57"/>
                  <a:pt x="3" y="57"/>
                  <a:pt x="3" y="57"/>
                </a:cubicBezTo>
                <a:cubicBezTo>
                  <a:pt x="3" y="57"/>
                  <a:pt x="3" y="57"/>
                  <a:pt x="3" y="56"/>
                </a:cubicBezTo>
                <a:close/>
                <a:moveTo>
                  <a:pt x="4" y="55"/>
                </a:moveTo>
                <a:cubicBezTo>
                  <a:pt x="5" y="54"/>
                  <a:pt x="5" y="54"/>
                  <a:pt x="5" y="53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3"/>
                  <a:pt x="4" y="53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3" y="56"/>
                  <a:pt x="4" y="55"/>
                  <a:pt x="4" y="55"/>
                </a:cubicBezTo>
                <a:close/>
                <a:moveTo>
                  <a:pt x="6" y="52"/>
                </a:move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6" y="52"/>
                  <a:pt x="6" y="52"/>
                </a:cubicBezTo>
                <a:close/>
                <a:moveTo>
                  <a:pt x="4" y="56"/>
                </a:moveTo>
                <a:cubicBezTo>
                  <a:pt x="4" y="56"/>
                  <a:pt x="5" y="55"/>
                  <a:pt x="4" y="55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56"/>
                  <a:pt x="4" y="56"/>
                  <a:pt x="4" y="56"/>
                </a:cubicBezTo>
                <a:close/>
                <a:moveTo>
                  <a:pt x="3" y="62"/>
                </a:moveTo>
                <a:cubicBezTo>
                  <a:pt x="3" y="63"/>
                  <a:pt x="3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lose/>
                <a:moveTo>
                  <a:pt x="6" y="54"/>
                </a:moveTo>
                <a:cubicBezTo>
                  <a:pt x="6" y="54"/>
                  <a:pt x="6" y="55"/>
                  <a:pt x="6" y="54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3"/>
                  <a:pt x="6" y="53"/>
                  <a:pt x="6" y="54"/>
                </a:cubicBezTo>
                <a:close/>
                <a:moveTo>
                  <a:pt x="5" y="58"/>
                </a:moveTo>
                <a:cubicBezTo>
                  <a:pt x="5" y="56"/>
                  <a:pt x="4" y="58"/>
                  <a:pt x="4" y="57"/>
                </a:cubicBezTo>
                <a:cubicBezTo>
                  <a:pt x="5" y="57"/>
                  <a:pt x="5" y="57"/>
                  <a:pt x="5" y="56"/>
                </a:cubicBezTo>
                <a:cubicBezTo>
                  <a:pt x="5" y="56"/>
                  <a:pt x="5" y="57"/>
                  <a:pt x="4" y="57"/>
                </a:cubicBezTo>
                <a:cubicBezTo>
                  <a:pt x="4" y="58"/>
                  <a:pt x="4" y="58"/>
                  <a:pt x="5" y="58"/>
                </a:cubicBezTo>
                <a:close/>
                <a:moveTo>
                  <a:pt x="7" y="54"/>
                </a:moveTo>
                <a:cubicBezTo>
                  <a:pt x="8" y="52"/>
                  <a:pt x="7" y="53"/>
                  <a:pt x="6" y="54"/>
                </a:cubicBezTo>
                <a:cubicBezTo>
                  <a:pt x="7" y="54"/>
                  <a:pt x="7" y="54"/>
                  <a:pt x="7" y="54"/>
                </a:cubicBezTo>
                <a:close/>
                <a:moveTo>
                  <a:pt x="8" y="55"/>
                </a:moveTo>
                <a:cubicBezTo>
                  <a:pt x="8" y="55"/>
                  <a:pt x="8" y="56"/>
                  <a:pt x="8" y="55"/>
                </a:cubicBezTo>
                <a:cubicBezTo>
                  <a:pt x="8" y="55"/>
                  <a:pt x="8" y="55"/>
                  <a:pt x="8" y="55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15" y="41"/>
                  <a:pt x="15" y="41"/>
                  <a:pt x="15" y="42"/>
                </a:cubicBezTo>
                <a:close/>
                <a:moveTo>
                  <a:pt x="11" y="48"/>
                </a:moveTo>
                <a:cubicBezTo>
                  <a:pt x="11" y="48"/>
                  <a:pt x="11" y="48"/>
                  <a:pt x="11" y="49"/>
                </a:cubicBezTo>
                <a:cubicBezTo>
                  <a:pt x="11" y="49"/>
                  <a:pt x="10" y="49"/>
                  <a:pt x="10" y="49"/>
                </a:cubicBezTo>
                <a:cubicBezTo>
                  <a:pt x="10" y="49"/>
                  <a:pt x="10" y="50"/>
                  <a:pt x="10" y="50"/>
                </a:cubicBezTo>
                <a:cubicBezTo>
                  <a:pt x="11" y="49"/>
                  <a:pt x="11" y="49"/>
                  <a:pt x="11" y="50"/>
                </a:cubicBezTo>
                <a:cubicBezTo>
                  <a:pt x="11" y="48"/>
                  <a:pt x="12" y="47"/>
                  <a:pt x="11" y="48"/>
                </a:cubicBezTo>
                <a:close/>
                <a:moveTo>
                  <a:pt x="14" y="40"/>
                </a:move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5" y="40"/>
                  <a:pt x="15" y="40"/>
                </a:cubicBezTo>
                <a:cubicBezTo>
                  <a:pt x="15" y="40"/>
                  <a:pt x="15" y="40"/>
                  <a:pt x="14" y="40"/>
                </a:cubicBezTo>
                <a:close/>
                <a:moveTo>
                  <a:pt x="11" y="46"/>
                </a:moveTo>
                <a:cubicBezTo>
                  <a:pt x="12" y="45"/>
                  <a:pt x="12" y="46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4" y="42"/>
                  <a:pt x="14" y="41"/>
                  <a:pt x="13" y="42"/>
                </a:cubicBezTo>
                <a:cubicBezTo>
                  <a:pt x="12" y="43"/>
                  <a:pt x="12" y="43"/>
                  <a:pt x="12" y="44"/>
                </a:cubicBezTo>
                <a:cubicBezTo>
                  <a:pt x="12" y="45"/>
                  <a:pt x="12" y="45"/>
                  <a:pt x="11" y="45"/>
                </a:cubicBezTo>
                <a:cubicBezTo>
                  <a:pt x="11" y="46"/>
                  <a:pt x="11" y="45"/>
                  <a:pt x="11" y="46"/>
                </a:cubicBezTo>
                <a:cubicBezTo>
                  <a:pt x="11" y="46"/>
                  <a:pt x="11" y="46"/>
                  <a:pt x="11" y="46"/>
                </a:cubicBezTo>
                <a:close/>
                <a:moveTo>
                  <a:pt x="9" y="51"/>
                </a:moveTo>
                <a:cubicBezTo>
                  <a:pt x="9" y="51"/>
                  <a:pt x="9" y="51"/>
                  <a:pt x="9" y="50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2"/>
                  <a:pt x="9" y="52"/>
                </a:cubicBezTo>
                <a:cubicBezTo>
                  <a:pt x="9" y="51"/>
                  <a:pt x="9" y="51"/>
                  <a:pt x="9" y="51"/>
                </a:cubicBezTo>
                <a:close/>
                <a:moveTo>
                  <a:pt x="10" y="50"/>
                </a:moveTo>
                <a:cubicBezTo>
                  <a:pt x="10" y="49"/>
                  <a:pt x="10" y="49"/>
                  <a:pt x="10" y="48"/>
                </a:cubicBezTo>
                <a:cubicBezTo>
                  <a:pt x="10" y="48"/>
                  <a:pt x="10" y="49"/>
                  <a:pt x="10" y="49"/>
                </a:cubicBezTo>
                <a:cubicBezTo>
                  <a:pt x="10" y="49"/>
                  <a:pt x="10" y="50"/>
                  <a:pt x="10" y="50"/>
                </a:cubicBezTo>
                <a:close/>
                <a:moveTo>
                  <a:pt x="8" y="52"/>
                </a:moveTo>
                <a:cubicBezTo>
                  <a:pt x="8" y="52"/>
                  <a:pt x="8" y="52"/>
                  <a:pt x="9" y="51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3"/>
                  <a:pt x="8" y="53"/>
                  <a:pt x="8" y="52"/>
                </a:cubicBezTo>
                <a:close/>
                <a:moveTo>
                  <a:pt x="7" y="56"/>
                </a:moveTo>
                <a:cubicBezTo>
                  <a:pt x="8" y="55"/>
                  <a:pt x="7" y="55"/>
                  <a:pt x="8" y="53"/>
                </a:cubicBezTo>
                <a:cubicBezTo>
                  <a:pt x="8" y="54"/>
                  <a:pt x="8" y="54"/>
                  <a:pt x="7" y="54"/>
                </a:cubicBezTo>
                <a:cubicBezTo>
                  <a:pt x="7" y="55"/>
                  <a:pt x="6" y="57"/>
                  <a:pt x="7" y="56"/>
                </a:cubicBezTo>
                <a:close/>
                <a:moveTo>
                  <a:pt x="6" y="59"/>
                </a:move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lose/>
                <a:moveTo>
                  <a:pt x="10" y="51"/>
                </a:moveTo>
                <a:cubicBezTo>
                  <a:pt x="10" y="51"/>
                  <a:pt x="10" y="51"/>
                  <a:pt x="10" y="51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10" y="51"/>
                  <a:pt x="10" y="51"/>
                </a:cubicBezTo>
                <a:cubicBezTo>
                  <a:pt x="10" y="51"/>
                  <a:pt x="9" y="51"/>
                  <a:pt x="10" y="51"/>
                </a:cubicBezTo>
                <a:close/>
                <a:moveTo>
                  <a:pt x="6" y="59"/>
                </a:move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6" y="59"/>
                  <a:pt x="6" y="58"/>
                </a:cubicBezTo>
                <a:cubicBezTo>
                  <a:pt x="6" y="59"/>
                  <a:pt x="7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60"/>
                  <a:pt x="6" y="60"/>
                </a:cubicBezTo>
                <a:cubicBezTo>
                  <a:pt x="6" y="60"/>
                  <a:pt x="6" y="60"/>
                  <a:pt x="6" y="61"/>
                </a:cubicBezTo>
                <a:cubicBezTo>
                  <a:pt x="6" y="60"/>
                  <a:pt x="6" y="61"/>
                  <a:pt x="6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1"/>
                  <a:pt x="6" y="60"/>
                  <a:pt x="6" y="59"/>
                </a:cubicBezTo>
                <a:close/>
                <a:moveTo>
                  <a:pt x="9" y="53"/>
                </a:moveTo>
                <a:cubicBezTo>
                  <a:pt x="10" y="53"/>
                  <a:pt x="10" y="53"/>
                  <a:pt x="9" y="53"/>
                </a:cubicBezTo>
                <a:cubicBezTo>
                  <a:pt x="9" y="53"/>
                  <a:pt x="9" y="54"/>
                  <a:pt x="9" y="54"/>
                </a:cubicBezTo>
                <a:cubicBezTo>
                  <a:pt x="9" y="54"/>
                  <a:pt x="9" y="54"/>
                  <a:pt x="9" y="53"/>
                </a:cubicBezTo>
                <a:cubicBezTo>
                  <a:pt x="9" y="53"/>
                  <a:pt x="9" y="54"/>
                  <a:pt x="9" y="53"/>
                </a:cubicBezTo>
                <a:cubicBezTo>
                  <a:pt x="9" y="53"/>
                  <a:pt x="9" y="53"/>
                  <a:pt x="9" y="53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2"/>
                  <a:pt x="15" y="42"/>
                </a:cubicBezTo>
                <a:close/>
                <a:moveTo>
                  <a:pt x="17" y="40"/>
                </a:moveTo>
                <a:cubicBezTo>
                  <a:pt x="18" y="39"/>
                  <a:pt x="18" y="39"/>
                  <a:pt x="18" y="39"/>
                </a:cubicBezTo>
                <a:cubicBezTo>
                  <a:pt x="17" y="39"/>
                  <a:pt x="17" y="39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4" y="90"/>
                </a:moveTo>
                <a:cubicBezTo>
                  <a:pt x="4" y="90"/>
                  <a:pt x="4" y="90"/>
                  <a:pt x="4" y="90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0"/>
                  <a:pt x="4" y="90"/>
                  <a:pt x="4" y="90"/>
                </a:cubicBezTo>
                <a:close/>
                <a:moveTo>
                  <a:pt x="6" y="96"/>
                </a:moveTo>
                <a:cubicBezTo>
                  <a:pt x="6" y="95"/>
                  <a:pt x="6" y="96"/>
                  <a:pt x="6" y="96"/>
                </a:cubicBezTo>
                <a:cubicBezTo>
                  <a:pt x="6" y="96"/>
                  <a:pt x="6" y="96"/>
                  <a:pt x="6" y="96"/>
                </a:cubicBezTo>
                <a:close/>
                <a:moveTo>
                  <a:pt x="14" y="125"/>
                </a:moveTo>
                <a:cubicBezTo>
                  <a:pt x="14" y="125"/>
                  <a:pt x="14" y="125"/>
                  <a:pt x="14" y="126"/>
                </a:cubicBezTo>
                <a:cubicBezTo>
                  <a:pt x="14" y="125"/>
                  <a:pt x="14" y="125"/>
                  <a:pt x="14" y="124"/>
                </a:cubicBezTo>
                <a:cubicBezTo>
                  <a:pt x="13" y="124"/>
                  <a:pt x="14" y="125"/>
                  <a:pt x="14" y="125"/>
                </a:cubicBezTo>
                <a:close/>
                <a:moveTo>
                  <a:pt x="15" y="127"/>
                </a:moveTo>
                <a:cubicBezTo>
                  <a:pt x="15" y="127"/>
                  <a:pt x="15" y="127"/>
                  <a:pt x="15" y="127"/>
                </a:cubicBezTo>
                <a:cubicBezTo>
                  <a:pt x="15" y="127"/>
                  <a:pt x="15" y="126"/>
                  <a:pt x="15" y="126"/>
                </a:cubicBezTo>
                <a:cubicBezTo>
                  <a:pt x="15" y="126"/>
                  <a:pt x="14" y="126"/>
                  <a:pt x="15" y="127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5" y="128"/>
                  <a:pt x="15" y="128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28"/>
                  <a:pt x="16" y="128"/>
                  <a:pt x="15" y="127"/>
                </a:cubicBezTo>
                <a:cubicBezTo>
                  <a:pt x="15" y="127"/>
                  <a:pt x="16" y="127"/>
                  <a:pt x="16" y="128"/>
                </a:cubicBezTo>
                <a:cubicBezTo>
                  <a:pt x="16" y="128"/>
                  <a:pt x="16" y="127"/>
                  <a:pt x="15" y="127"/>
                </a:cubicBezTo>
                <a:close/>
                <a:moveTo>
                  <a:pt x="27" y="146"/>
                </a:moveTo>
                <a:cubicBezTo>
                  <a:pt x="26" y="146"/>
                  <a:pt x="26" y="145"/>
                  <a:pt x="26" y="146"/>
                </a:cubicBezTo>
                <a:cubicBezTo>
                  <a:pt x="27" y="146"/>
                  <a:pt x="27" y="146"/>
                  <a:pt x="27" y="146"/>
                </a:cubicBezTo>
                <a:close/>
                <a:moveTo>
                  <a:pt x="27" y="146"/>
                </a:moveTo>
                <a:cubicBezTo>
                  <a:pt x="27" y="146"/>
                  <a:pt x="27" y="146"/>
                  <a:pt x="27" y="146"/>
                </a:cubicBezTo>
                <a:cubicBezTo>
                  <a:pt x="28" y="147"/>
                  <a:pt x="28" y="147"/>
                  <a:pt x="28" y="147"/>
                </a:cubicBezTo>
                <a:lnTo>
                  <a:pt x="27" y="146"/>
                </a:lnTo>
                <a:close/>
                <a:moveTo>
                  <a:pt x="26" y="144"/>
                </a:moveTo>
                <a:cubicBezTo>
                  <a:pt x="26" y="144"/>
                  <a:pt x="26" y="144"/>
                  <a:pt x="26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6" y="145"/>
                  <a:pt x="26" y="145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26" y="145"/>
                  <a:pt x="26" y="145"/>
                  <a:pt x="26" y="144"/>
                </a:cubicBezTo>
                <a:close/>
                <a:moveTo>
                  <a:pt x="28" y="146"/>
                </a:moveTo>
                <a:cubicBezTo>
                  <a:pt x="27" y="145"/>
                  <a:pt x="27" y="145"/>
                  <a:pt x="27" y="145"/>
                </a:cubicBezTo>
                <a:cubicBezTo>
                  <a:pt x="28" y="146"/>
                  <a:pt x="29" y="147"/>
                  <a:pt x="28" y="146"/>
                </a:cubicBezTo>
                <a:close/>
                <a:moveTo>
                  <a:pt x="27" y="144"/>
                </a:moveTo>
                <a:cubicBezTo>
                  <a:pt x="27" y="144"/>
                  <a:pt x="27" y="144"/>
                  <a:pt x="26" y="143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43"/>
                  <a:pt x="27" y="144"/>
                  <a:pt x="27" y="144"/>
                </a:cubicBezTo>
                <a:close/>
                <a:moveTo>
                  <a:pt x="28" y="146"/>
                </a:moveTo>
                <a:cubicBezTo>
                  <a:pt x="28" y="146"/>
                  <a:pt x="28" y="146"/>
                  <a:pt x="28" y="146"/>
                </a:cubicBezTo>
                <a:cubicBezTo>
                  <a:pt x="28" y="145"/>
                  <a:pt x="28" y="145"/>
                  <a:pt x="28" y="146"/>
                </a:cubicBezTo>
                <a:close/>
                <a:moveTo>
                  <a:pt x="30" y="147"/>
                </a:moveTo>
                <a:cubicBezTo>
                  <a:pt x="30" y="147"/>
                  <a:pt x="30" y="147"/>
                  <a:pt x="30" y="147"/>
                </a:cubicBezTo>
                <a:cubicBezTo>
                  <a:pt x="30" y="147"/>
                  <a:pt x="30" y="147"/>
                  <a:pt x="30" y="147"/>
                </a:cubicBezTo>
                <a:cubicBezTo>
                  <a:pt x="30" y="147"/>
                  <a:pt x="30" y="147"/>
                  <a:pt x="30" y="147"/>
                </a:cubicBezTo>
                <a:close/>
                <a:moveTo>
                  <a:pt x="32" y="149"/>
                </a:moveTo>
                <a:cubicBezTo>
                  <a:pt x="32" y="148"/>
                  <a:pt x="31" y="148"/>
                  <a:pt x="31" y="148"/>
                </a:cubicBezTo>
                <a:cubicBezTo>
                  <a:pt x="31" y="148"/>
                  <a:pt x="32" y="149"/>
                  <a:pt x="32" y="149"/>
                </a:cubicBezTo>
                <a:cubicBezTo>
                  <a:pt x="32" y="149"/>
                  <a:pt x="32" y="149"/>
                  <a:pt x="32" y="149"/>
                </a:cubicBezTo>
                <a:close/>
                <a:moveTo>
                  <a:pt x="54" y="158"/>
                </a:moveTo>
                <a:cubicBezTo>
                  <a:pt x="54" y="159"/>
                  <a:pt x="54" y="159"/>
                  <a:pt x="54" y="159"/>
                </a:cubicBezTo>
                <a:cubicBezTo>
                  <a:pt x="55" y="159"/>
                  <a:pt x="55" y="159"/>
                  <a:pt x="55" y="159"/>
                </a:cubicBezTo>
                <a:cubicBezTo>
                  <a:pt x="54" y="159"/>
                  <a:pt x="54" y="158"/>
                  <a:pt x="54" y="158"/>
                </a:cubicBezTo>
                <a:close/>
                <a:moveTo>
                  <a:pt x="74" y="172"/>
                </a:moveTo>
                <a:cubicBezTo>
                  <a:pt x="74" y="172"/>
                  <a:pt x="73" y="172"/>
                  <a:pt x="73" y="172"/>
                </a:cubicBezTo>
                <a:cubicBezTo>
                  <a:pt x="73" y="172"/>
                  <a:pt x="73" y="172"/>
                  <a:pt x="73" y="172"/>
                </a:cubicBezTo>
                <a:cubicBezTo>
                  <a:pt x="74" y="172"/>
                  <a:pt x="74" y="172"/>
                  <a:pt x="74" y="172"/>
                </a:cubicBezTo>
                <a:close/>
                <a:moveTo>
                  <a:pt x="79" y="172"/>
                </a:moveTo>
                <a:cubicBezTo>
                  <a:pt x="78" y="172"/>
                  <a:pt x="78" y="172"/>
                  <a:pt x="78" y="172"/>
                </a:cubicBezTo>
                <a:cubicBezTo>
                  <a:pt x="78" y="172"/>
                  <a:pt x="78" y="172"/>
                  <a:pt x="78" y="172"/>
                </a:cubicBezTo>
                <a:cubicBezTo>
                  <a:pt x="76" y="172"/>
                  <a:pt x="76" y="172"/>
                  <a:pt x="74" y="172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75" y="172"/>
                  <a:pt x="74" y="173"/>
                  <a:pt x="74" y="173"/>
                </a:cubicBezTo>
                <a:cubicBezTo>
                  <a:pt x="75" y="173"/>
                  <a:pt x="75" y="173"/>
                  <a:pt x="75" y="173"/>
                </a:cubicBezTo>
                <a:cubicBezTo>
                  <a:pt x="75" y="173"/>
                  <a:pt x="76" y="173"/>
                  <a:pt x="77" y="173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8" y="173"/>
                  <a:pt x="78" y="173"/>
                  <a:pt x="78" y="173"/>
                </a:cubicBezTo>
                <a:cubicBezTo>
                  <a:pt x="78" y="173"/>
                  <a:pt x="78" y="173"/>
                  <a:pt x="78" y="173"/>
                </a:cubicBezTo>
                <a:cubicBezTo>
                  <a:pt x="78" y="173"/>
                  <a:pt x="78" y="173"/>
                  <a:pt x="77" y="173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8" y="173"/>
                  <a:pt x="78" y="173"/>
                  <a:pt x="79" y="173"/>
                </a:cubicBezTo>
                <a:cubicBezTo>
                  <a:pt x="79" y="173"/>
                  <a:pt x="81" y="173"/>
                  <a:pt x="80" y="172"/>
                </a:cubicBezTo>
                <a:cubicBezTo>
                  <a:pt x="80" y="172"/>
                  <a:pt x="79" y="172"/>
                  <a:pt x="79" y="172"/>
                </a:cubicBezTo>
                <a:close/>
                <a:moveTo>
                  <a:pt x="97" y="174"/>
                </a:moveTo>
                <a:cubicBezTo>
                  <a:pt x="97" y="174"/>
                  <a:pt x="97" y="174"/>
                  <a:pt x="97" y="174"/>
                </a:cubicBezTo>
                <a:cubicBezTo>
                  <a:pt x="98" y="174"/>
                  <a:pt x="98" y="174"/>
                  <a:pt x="99" y="174"/>
                </a:cubicBezTo>
                <a:cubicBezTo>
                  <a:pt x="99" y="174"/>
                  <a:pt x="98" y="174"/>
                  <a:pt x="97" y="174"/>
                </a:cubicBezTo>
                <a:close/>
                <a:moveTo>
                  <a:pt x="117" y="170"/>
                </a:moveTo>
                <a:cubicBezTo>
                  <a:pt x="116" y="171"/>
                  <a:pt x="115" y="171"/>
                  <a:pt x="115" y="171"/>
                </a:cubicBezTo>
                <a:cubicBezTo>
                  <a:pt x="115" y="171"/>
                  <a:pt x="115" y="171"/>
                  <a:pt x="115" y="172"/>
                </a:cubicBezTo>
                <a:cubicBezTo>
                  <a:pt x="115" y="172"/>
                  <a:pt x="116" y="172"/>
                  <a:pt x="116" y="171"/>
                </a:cubicBezTo>
                <a:cubicBezTo>
                  <a:pt x="117" y="171"/>
                  <a:pt x="117" y="171"/>
                  <a:pt x="117" y="170"/>
                </a:cubicBezTo>
                <a:close/>
                <a:moveTo>
                  <a:pt x="70" y="170"/>
                </a:moveTo>
                <a:cubicBezTo>
                  <a:pt x="70" y="170"/>
                  <a:pt x="70" y="169"/>
                  <a:pt x="70" y="169"/>
                </a:cubicBezTo>
                <a:cubicBezTo>
                  <a:pt x="70" y="169"/>
                  <a:pt x="69" y="169"/>
                  <a:pt x="69" y="169"/>
                </a:cubicBezTo>
                <a:cubicBezTo>
                  <a:pt x="69" y="169"/>
                  <a:pt x="70" y="170"/>
                  <a:pt x="70" y="170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2" y="171"/>
                </a:cubicBezTo>
                <a:cubicBezTo>
                  <a:pt x="73" y="171"/>
                  <a:pt x="74" y="171"/>
                  <a:pt x="74" y="171"/>
                </a:cubicBezTo>
                <a:cubicBezTo>
                  <a:pt x="75" y="171"/>
                  <a:pt x="75" y="171"/>
                  <a:pt x="75" y="171"/>
                </a:cubicBezTo>
                <a:cubicBezTo>
                  <a:pt x="75" y="171"/>
                  <a:pt x="76" y="171"/>
                  <a:pt x="75" y="171"/>
                </a:cubicBezTo>
                <a:cubicBezTo>
                  <a:pt x="75" y="171"/>
                  <a:pt x="76" y="171"/>
                  <a:pt x="76" y="171"/>
                </a:cubicBezTo>
                <a:cubicBezTo>
                  <a:pt x="75" y="170"/>
                  <a:pt x="76" y="170"/>
                  <a:pt x="74" y="170"/>
                </a:cubicBezTo>
                <a:cubicBezTo>
                  <a:pt x="74" y="170"/>
                  <a:pt x="74" y="170"/>
                  <a:pt x="74" y="170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2" y="170"/>
                  <a:pt x="73" y="170"/>
                  <a:pt x="73" y="170"/>
                </a:cubicBezTo>
                <a:cubicBezTo>
                  <a:pt x="73" y="170"/>
                  <a:pt x="72" y="170"/>
                  <a:pt x="72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3" y="170"/>
                  <a:pt x="74" y="170"/>
                  <a:pt x="75" y="171"/>
                </a:cubicBezTo>
                <a:cubicBezTo>
                  <a:pt x="74" y="170"/>
                  <a:pt x="74" y="170"/>
                  <a:pt x="74" y="170"/>
                </a:cubicBezTo>
                <a:cubicBezTo>
                  <a:pt x="74" y="171"/>
                  <a:pt x="74" y="171"/>
                  <a:pt x="74" y="171"/>
                </a:cubicBezTo>
                <a:cubicBezTo>
                  <a:pt x="73" y="171"/>
                  <a:pt x="73" y="170"/>
                  <a:pt x="72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0"/>
                  <a:pt x="71" y="170"/>
                  <a:pt x="71" y="170"/>
                </a:cubicBezTo>
                <a:cubicBezTo>
                  <a:pt x="71" y="170"/>
                  <a:pt x="71" y="170"/>
                  <a:pt x="70" y="170"/>
                </a:cubicBezTo>
                <a:cubicBezTo>
                  <a:pt x="69" y="170"/>
                  <a:pt x="69" y="170"/>
                  <a:pt x="69" y="170"/>
                </a:cubicBezTo>
                <a:cubicBezTo>
                  <a:pt x="69" y="170"/>
                  <a:pt x="69" y="170"/>
                  <a:pt x="70" y="170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1"/>
                  <a:pt x="72" y="171"/>
                  <a:pt x="71" y="171"/>
                </a:cubicBezTo>
                <a:cubicBezTo>
                  <a:pt x="72" y="171"/>
                  <a:pt x="72" y="171"/>
                  <a:pt x="72" y="171"/>
                </a:cubicBezTo>
                <a:close/>
                <a:moveTo>
                  <a:pt x="92" y="171"/>
                </a:move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4" y="171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93" y="171"/>
                  <a:pt x="92" y="171"/>
                  <a:pt x="92" y="171"/>
                </a:cubicBezTo>
                <a:close/>
                <a:moveTo>
                  <a:pt x="103" y="169"/>
                </a:moveTo>
                <a:cubicBezTo>
                  <a:pt x="103" y="169"/>
                  <a:pt x="103" y="169"/>
                  <a:pt x="103" y="169"/>
                </a:cubicBezTo>
                <a:cubicBezTo>
                  <a:pt x="102" y="169"/>
                  <a:pt x="103" y="170"/>
                  <a:pt x="103" y="169"/>
                </a:cubicBezTo>
                <a:close/>
                <a:moveTo>
                  <a:pt x="93" y="171"/>
                </a:moveTo>
                <a:cubicBezTo>
                  <a:pt x="94" y="171"/>
                  <a:pt x="94" y="171"/>
                  <a:pt x="94" y="171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93" y="171"/>
                  <a:pt x="93" y="171"/>
                  <a:pt x="93" y="171"/>
                </a:cubicBezTo>
                <a:close/>
                <a:moveTo>
                  <a:pt x="87" y="171"/>
                </a:moveTo>
                <a:cubicBezTo>
                  <a:pt x="86" y="171"/>
                  <a:pt x="86" y="172"/>
                  <a:pt x="86" y="172"/>
                </a:cubicBezTo>
                <a:cubicBezTo>
                  <a:pt x="86" y="172"/>
                  <a:pt x="85" y="172"/>
                  <a:pt x="8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2"/>
                  <a:pt x="84" y="172"/>
                  <a:pt x="85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85" y="172"/>
                  <a:pt x="86" y="172"/>
                  <a:pt x="85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86" y="172"/>
                  <a:pt x="86" y="172"/>
                  <a:pt x="87" y="172"/>
                </a:cubicBezTo>
                <a:cubicBezTo>
                  <a:pt x="88" y="172"/>
                  <a:pt x="88" y="172"/>
                  <a:pt x="88" y="171"/>
                </a:cubicBezTo>
                <a:cubicBezTo>
                  <a:pt x="87" y="171"/>
                  <a:pt x="87" y="171"/>
                  <a:pt x="87" y="171"/>
                </a:cubicBezTo>
                <a:close/>
                <a:moveTo>
                  <a:pt x="100" y="171"/>
                </a:move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100" y="171"/>
                </a:cubicBezTo>
                <a:cubicBezTo>
                  <a:pt x="100" y="171"/>
                  <a:pt x="100" y="171"/>
                  <a:pt x="100" y="171"/>
                </a:cubicBezTo>
                <a:cubicBezTo>
                  <a:pt x="100" y="171"/>
                  <a:pt x="100" y="171"/>
                  <a:pt x="100" y="171"/>
                </a:cubicBezTo>
                <a:cubicBezTo>
                  <a:pt x="100" y="171"/>
                  <a:pt x="100" y="171"/>
                  <a:pt x="100" y="171"/>
                </a:cubicBezTo>
                <a:close/>
                <a:moveTo>
                  <a:pt x="97" y="172"/>
                </a:moveTo>
                <a:cubicBezTo>
                  <a:pt x="97" y="172"/>
                  <a:pt x="98" y="171"/>
                  <a:pt x="98" y="171"/>
                </a:cubicBezTo>
                <a:cubicBezTo>
                  <a:pt x="97" y="171"/>
                  <a:pt x="97" y="171"/>
                  <a:pt x="96" y="171"/>
                </a:cubicBezTo>
                <a:cubicBezTo>
                  <a:pt x="96" y="172"/>
                  <a:pt x="96" y="172"/>
                  <a:pt x="97" y="172"/>
                </a:cubicBezTo>
                <a:close/>
                <a:moveTo>
                  <a:pt x="86" y="172"/>
                </a:moveTo>
                <a:cubicBezTo>
                  <a:pt x="85" y="172"/>
                  <a:pt x="85" y="172"/>
                  <a:pt x="86" y="172"/>
                </a:cubicBezTo>
                <a:cubicBezTo>
                  <a:pt x="86" y="172"/>
                  <a:pt x="86" y="172"/>
                  <a:pt x="86" y="172"/>
                </a:cubicBezTo>
                <a:close/>
                <a:moveTo>
                  <a:pt x="98" y="171"/>
                </a:moveTo>
                <a:cubicBezTo>
                  <a:pt x="98" y="171"/>
                  <a:pt x="98" y="171"/>
                  <a:pt x="98" y="171"/>
                </a:cubicBezTo>
                <a:cubicBezTo>
                  <a:pt x="98" y="171"/>
                  <a:pt x="98" y="171"/>
                  <a:pt x="98" y="171"/>
                </a:cubicBezTo>
                <a:close/>
                <a:moveTo>
                  <a:pt x="91" y="172"/>
                </a:moveTo>
                <a:cubicBezTo>
                  <a:pt x="91" y="172"/>
                  <a:pt x="91" y="172"/>
                  <a:pt x="91" y="172"/>
                </a:cubicBezTo>
                <a:cubicBezTo>
                  <a:pt x="92" y="172"/>
                  <a:pt x="93" y="171"/>
                  <a:pt x="91" y="172"/>
                </a:cubicBezTo>
                <a:close/>
                <a:moveTo>
                  <a:pt x="75" y="171"/>
                </a:moveTo>
                <a:cubicBezTo>
                  <a:pt x="75" y="171"/>
                  <a:pt x="75" y="171"/>
                  <a:pt x="75" y="171"/>
                </a:cubicBezTo>
                <a:cubicBezTo>
                  <a:pt x="76" y="171"/>
                  <a:pt x="76" y="171"/>
                  <a:pt x="75" y="171"/>
                </a:cubicBezTo>
                <a:close/>
                <a:moveTo>
                  <a:pt x="84" y="171"/>
                </a:moveTo>
                <a:cubicBezTo>
                  <a:pt x="83" y="172"/>
                  <a:pt x="84" y="172"/>
                  <a:pt x="84" y="172"/>
                </a:cubicBezTo>
                <a:cubicBezTo>
                  <a:pt x="84" y="172"/>
                  <a:pt x="84" y="172"/>
                  <a:pt x="84" y="171"/>
                </a:cubicBezTo>
                <a:close/>
                <a:moveTo>
                  <a:pt x="95" y="172"/>
                </a:moveTo>
                <a:cubicBezTo>
                  <a:pt x="95" y="172"/>
                  <a:pt x="95" y="172"/>
                  <a:pt x="94" y="172"/>
                </a:cubicBezTo>
                <a:cubicBezTo>
                  <a:pt x="95" y="172"/>
                  <a:pt x="94" y="172"/>
                  <a:pt x="94" y="173"/>
                </a:cubicBezTo>
                <a:cubicBezTo>
                  <a:pt x="94" y="173"/>
                  <a:pt x="94" y="172"/>
                  <a:pt x="95" y="172"/>
                </a:cubicBezTo>
                <a:close/>
                <a:moveTo>
                  <a:pt x="95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4" y="173"/>
                  <a:pt x="93" y="173"/>
                  <a:pt x="93" y="173"/>
                </a:cubicBezTo>
                <a:cubicBezTo>
                  <a:pt x="93" y="174"/>
                  <a:pt x="92" y="174"/>
                  <a:pt x="92" y="174"/>
                </a:cubicBezTo>
                <a:cubicBezTo>
                  <a:pt x="93" y="174"/>
                  <a:pt x="94" y="173"/>
                  <a:pt x="95" y="173"/>
                </a:cubicBezTo>
                <a:close/>
                <a:moveTo>
                  <a:pt x="96" y="173"/>
                </a:moveTo>
                <a:cubicBezTo>
                  <a:pt x="96" y="173"/>
                  <a:pt x="96" y="173"/>
                  <a:pt x="96" y="173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3"/>
                  <a:pt x="95" y="173"/>
                  <a:pt x="96" y="173"/>
                </a:cubicBezTo>
                <a:close/>
                <a:moveTo>
                  <a:pt x="94" y="174"/>
                </a:moveTo>
                <a:cubicBezTo>
                  <a:pt x="95" y="174"/>
                  <a:pt x="95" y="174"/>
                  <a:pt x="96" y="173"/>
                </a:cubicBezTo>
                <a:cubicBezTo>
                  <a:pt x="95" y="174"/>
                  <a:pt x="94" y="174"/>
                  <a:pt x="94" y="174"/>
                </a:cubicBezTo>
                <a:close/>
                <a:moveTo>
                  <a:pt x="97" y="174"/>
                </a:moveTo>
                <a:cubicBezTo>
                  <a:pt x="97" y="174"/>
                  <a:pt x="98" y="174"/>
                  <a:pt x="98" y="174"/>
                </a:cubicBezTo>
                <a:cubicBezTo>
                  <a:pt x="98" y="174"/>
                  <a:pt x="98" y="174"/>
                  <a:pt x="97" y="174"/>
                </a:cubicBezTo>
                <a:close/>
                <a:moveTo>
                  <a:pt x="107" y="173"/>
                </a:moveTo>
                <a:cubicBezTo>
                  <a:pt x="108" y="173"/>
                  <a:pt x="108" y="172"/>
                  <a:pt x="107" y="172"/>
                </a:cubicBezTo>
                <a:cubicBezTo>
                  <a:pt x="107" y="173"/>
                  <a:pt x="107" y="173"/>
                  <a:pt x="107" y="173"/>
                </a:cubicBezTo>
                <a:close/>
                <a:moveTo>
                  <a:pt x="116" y="169"/>
                </a:moveTo>
                <a:cubicBezTo>
                  <a:pt x="115" y="170"/>
                  <a:pt x="115" y="170"/>
                  <a:pt x="114" y="170"/>
                </a:cubicBezTo>
                <a:cubicBezTo>
                  <a:pt x="113" y="170"/>
                  <a:pt x="113" y="171"/>
                  <a:pt x="111" y="171"/>
                </a:cubicBezTo>
                <a:cubicBezTo>
                  <a:pt x="111" y="171"/>
                  <a:pt x="112" y="171"/>
                  <a:pt x="112" y="171"/>
                </a:cubicBezTo>
                <a:cubicBezTo>
                  <a:pt x="111" y="171"/>
                  <a:pt x="111" y="172"/>
                  <a:pt x="111" y="172"/>
                </a:cubicBezTo>
                <a:cubicBezTo>
                  <a:pt x="112" y="171"/>
                  <a:pt x="112" y="171"/>
                  <a:pt x="113" y="171"/>
                </a:cubicBezTo>
                <a:cubicBezTo>
                  <a:pt x="113" y="171"/>
                  <a:pt x="113" y="171"/>
                  <a:pt x="114" y="171"/>
                </a:cubicBezTo>
                <a:cubicBezTo>
                  <a:pt x="114" y="171"/>
                  <a:pt x="114" y="171"/>
                  <a:pt x="114" y="171"/>
                </a:cubicBezTo>
                <a:cubicBezTo>
                  <a:pt x="113" y="171"/>
                  <a:pt x="114" y="170"/>
                  <a:pt x="115" y="170"/>
                </a:cubicBezTo>
                <a:cubicBezTo>
                  <a:pt x="115" y="170"/>
                  <a:pt x="116" y="170"/>
                  <a:pt x="116" y="169"/>
                </a:cubicBezTo>
                <a:cubicBezTo>
                  <a:pt x="116" y="170"/>
                  <a:pt x="116" y="170"/>
                  <a:pt x="116" y="170"/>
                </a:cubicBezTo>
                <a:cubicBezTo>
                  <a:pt x="116" y="170"/>
                  <a:pt x="117" y="169"/>
                  <a:pt x="117" y="169"/>
                </a:cubicBezTo>
                <a:cubicBezTo>
                  <a:pt x="117" y="170"/>
                  <a:pt x="117" y="170"/>
                  <a:pt x="117" y="170"/>
                </a:cubicBezTo>
                <a:cubicBezTo>
                  <a:pt x="118" y="169"/>
                  <a:pt x="118" y="169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8"/>
                  <a:pt x="118" y="169"/>
                  <a:pt x="118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8"/>
                  <a:pt x="118" y="168"/>
                  <a:pt x="118" y="168"/>
                </a:cubicBezTo>
                <a:cubicBezTo>
                  <a:pt x="117" y="169"/>
                  <a:pt x="116" y="169"/>
                  <a:pt x="116" y="169"/>
                </a:cubicBezTo>
                <a:close/>
                <a:moveTo>
                  <a:pt x="108" y="171"/>
                </a:moveTo>
                <a:cubicBezTo>
                  <a:pt x="107" y="171"/>
                  <a:pt x="107" y="171"/>
                  <a:pt x="107" y="171"/>
                </a:cubicBezTo>
                <a:cubicBezTo>
                  <a:pt x="107" y="171"/>
                  <a:pt x="107" y="171"/>
                  <a:pt x="107" y="171"/>
                </a:cubicBezTo>
                <a:cubicBezTo>
                  <a:pt x="107" y="171"/>
                  <a:pt x="108" y="171"/>
                  <a:pt x="108" y="171"/>
                </a:cubicBezTo>
                <a:close/>
                <a:moveTo>
                  <a:pt x="118" y="167"/>
                </a:moveTo>
                <a:cubicBezTo>
                  <a:pt x="117" y="168"/>
                  <a:pt x="116" y="168"/>
                  <a:pt x="116" y="168"/>
                </a:cubicBezTo>
                <a:cubicBezTo>
                  <a:pt x="117" y="168"/>
                  <a:pt x="118" y="168"/>
                  <a:pt x="118" y="167"/>
                </a:cubicBezTo>
                <a:cubicBezTo>
                  <a:pt x="118" y="168"/>
                  <a:pt x="117" y="168"/>
                  <a:pt x="117" y="168"/>
                </a:cubicBezTo>
                <a:cubicBezTo>
                  <a:pt x="118" y="168"/>
                  <a:pt x="119" y="168"/>
                  <a:pt x="120" y="167"/>
                </a:cubicBezTo>
                <a:cubicBezTo>
                  <a:pt x="120" y="167"/>
                  <a:pt x="119" y="167"/>
                  <a:pt x="119" y="167"/>
                </a:cubicBezTo>
                <a:cubicBezTo>
                  <a:pt x="119" y="167"/>
                  <a:pt x="118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lose/>
                <a:moveTo>
                  <a:pt x="104" y="171"/>
                </a:moveTo>
                <a:cubicBezTo>
                  <a:pt x="104" y="171"/>
                  <a:pt x="104" y="171"/>
                  <a:pt x="104" y="171"/>
                </a:cubicBezTo>
                <a:cubicBezTo>
                  <a:pt x="104" y="171"/>
                  <a:pt x="103" y="171"/>
                  <a:pt x="104" y="172"/>
                </a:cubicBezTo>
                <a:cubicBezTo>
                  <a:pt x="104" y="171"/>
                  <a:pt x="104" y="171"/>
                  <a:pt x="105" y="171"/>
                </a:cubicBezTo>
                <a:cubicBezTo>
                  <a:pt x="104" y="171"/>
                  <a:pt x="104" y="171"/>
                  <a:pt x="104" y="171"/>
                </a:cubicBezTo>
                <a:close/>
                <a:moveTo>
                  <a:pt x="100" y="172"/>
                </a:moveTo>
                <a:cubicBezTo>
                  <a:pt x="99" y="172"/>
                  <a:pt x="99" y="172"/>
                  <a:pt x="98" y="172"/>
                </a:cubicBezTo>
                <a:cubicBezTo>
                  <a:pt x="98" y="172"/>
                  <a:pt x="98" y="172"/>
                  <a:pt x="98" y="172"/>
                </a:cubicBezTo>
                <a:cubicBezTo>
                  <a:pt x="98" y="172"/>
                  <a:pt x="98" y="172"/>
                  <a:pt x="98" y="172"/>
                </a:cubicBezTo>
                <a:cubicBezTo>
                  <a:pt x="97" y="172"/>
                  <a:pt x="96" y="172"/>
                  <a:pt x="95" y="173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3"/>
                  <a:pt x="96" y="173"/>
                  <a:pt x="96" y="173"/>
                </a:cubicBezTo>
                <a:cubicBezTo>
                  <a:pt x="97" y="172"/>
                  <a:pt x="96" y="173"/>
                  <a:pt x="96" y="173"/>
                </a:cubicBezTo>
                <a:cubicBezTo>
                  <a:pt x="97" y="173"/>
                  <a:pt x="98" y="173"/>
                  <a:pt x="98" y="173"/>
                </a:cubicBezTo>
                <a:cubicBezTo>
                  <a:pt x="99" y="173"/>
                  <a:pt x="99" y="173"/>
                  <a:pt x="99" y="173"/>
                </a:cubicBezTo>
                <a:cubicBezTo>
                  <a:pt x="98" y="173"/>
                  <a:pt x="98" y="173"/>
                  <a:pt x="98" y="173"/>
                </a:cubicBezTo>
                <a:cubicBezTo>
                  <a:pt x="101" y="172"/>
                  <a:pt x="96" y="172"/>
                  <a:pt x="99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9" y="172"/>
                  <a:pt x="100" y="172"/>
                  <a:pt x="100" y="172"/>
                </a:cubicBezTo>
                <a:close/>
                <a:moveTo>
                  <a:pt x="106" y="170"/>
                </a:moveTo>
                <a:cubicBezTo>
                  <a:pt x="106" y="170"/>
                  <a:pt x="105" y="170"/>
                  <a:pt x="105" y="170"/>
                </a:cubicBezTo>
                <a:cubicBezTo>
                  <a:pt x="105" y="170"/>
                  <a:pt x="105" y="170"/>
                  <a:pt x="105" y="170"/>
                </a:cubicBezTo>
                <a:cubicBezTo>
                  <a:pt x="104" y="170"/>
                  <a:pt x="105" y="170"/>
                  <a:pt x="104" y="170"/>
                </a:cubicBezTo>
                <a:cubicBezTo>
                  <a:pt x="104" y="170"/>
                  <a:pt x="104" y="170"/>
                  <a:pt x="103" y="170"/>
                </a:cubicBezTo>
                <a:cubicBezTo>
                  <a:pt x="103" y="170"/>
                  <a:pt x="103" y="170"/>
                  <a:pt x="103" y="170"/>
                </a:cubicBezTo>
                <a:cubicBezTo>
                  <a:pt x="103" y="170"/>
                  <a:pt x="103" y="170"/>
                  <a:pt x="103" y="170"/>
                </a:cubicBezTo>
                <a:cubicBezTo>
                  <a:pt x="103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5" y="170"/>
                </a:cubicBezTo>
                <a:cubicBezTo>
                  <a:pt x="104" y="170"/>
                  <a:pt x="104" y="170"/>
                  <a:pt x="104" y="171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1"/>
                  <a:pt x="105" y="171"/>
                  <a:pt x="105" y="171"/>
                </a:cubicBezTo>
                <a:cubicBezTo>
                  <a:pt x="105" y="170"/>
                  <a:pt x="105" y="171"/>
                  <a:pt x="105" y="170"/>
                </a:cubicBezTo>
                <a:cubicBezTo>
                  <a:pt x="105" y="170"/>
                  <a:pt x="105" y="170"/>
                  <a:pt x="105" y="170"/>
                </a:cubicBezTo>
                <a:cubicBezTo>
                  <a:pt x="105" y="170"/>
                  <a:pt x="105" y="171"/>
                  <a:pt x="105" y="171"/>
                </a:cubicBezTo>
                <a:cubicBezTo>
                  <a:pt x="107" y="171"/>
                  <a:pt x="107" y="170"/>
                  <a:pt x="106" y="170"/>
                </a:cubicBezTo>
                <a:close/>
                <a:moveTo>
                  <a:pt x="107" y="170"/>
                </a:moveTo>
                <a:cubicBezTo>
                  <a:pt x="107" y="170"/>
                  <a:pt x="108" y="169"/>
                  <a:pt x="107" y="170"/>
                </a:cubicBezTo>
                <a:cubicBezTo>
                  <a:pt x="107" y="170"/>
                  <a:pt x="106" y="170"/>
                  <a:pt x="107" y="170"/>
                </a:cubicBezTo>
                <a:close/>
                <a:moveTo>
                  <a:pt x="118" y="166"/>
                </a:move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8" y="166"/>
                </a:cubicBezTo>
                <a:cubicBezTo>
                  <a:pt x="118" y="167"/>
                  <a:pt x="118" y="166"/>
                  <a:pt x="118" y="166"/>
                </a:cubicBezTo>
                <a:close/>
                <a:moveTo>
                  <a:pt x="116" y="166"/>
                </a:moveTo>
                <a:cubicBezTo>
                  <a:pt x="115" y="167"/>
                  <a:pt x="115" y="167"/>
                  <a:pt x="115" y="1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67"/>
                  <a:pt x="116" y="167"/>
                  <a:pt x="116" y="167"/>
                </a:cubicBezTo>
                <a:cubicBezTo>
                  <a:pt x="116" y="167"/>
                  <a:pt x="115" y="167"/>
                  <a:pt x="115" y="168"/>
                </a:cubicBezTo>
                <a:cubicBezTo>
                  <a:pt x="115" y="168"/>
                  <a:pt x="116" y="167"/>
                  <a:pt x="116" y="167"/>
                </a:cubicBezTo>
                <a:cubicBezTo>
                  <a:pt x="117" y="167"/>
                  <a:pt x="118" y="166"/>
                  <a:pt x="117" y="166"/>
                </a:cubicBezTo>
                <a:cubicBezTo>
                  <a:pt x="117" y="166"/>
                  <a:pt x="116" y="166"/>
                  <a:pt x="116" y="166"/>
                </a:cubicBezTo>
                <a:cubicBezTo>
                  <a:pt x="116" y="166"/>
                  <a:pt x="116" y="166"/>
                  <a:pt x="116" y="166"/>
                </a:cubicBezTo>
                <a:close/>
                <a:moveTo>
                  <a:pt x="113" y="168"/>
                </a:moveTo>
                <a:cubicBezTo>
                  <a:pt x="113" y="168"/>
                  <a:pt x="111" y="168"/>
                  <a:pt x="112" y="168"/>
                </a:cubicBezTo>
                <a:cubicBezTo>
                  <a:pt x="112" y="168"/>
                  <a:pt x="113" y="167"/>
                  <a:pt x="113" y="168"/>
                </a:cubicBezTo>
                <a:close/>
                <a:moveTo>
                  <a:pt x="93" y="171"/>
                </a:moveTo>
                <a:cubicBezTo>
                  <a:pt x="93" y="172"/>
                  <a:pt x="93" y="172"/>
                  <a:pt x="93" y="172"/>
                </a:cubicBezTo>
                <a:cubicBezTo>
                  <a:pt x="93" y="172"/>
                  <a:pt x="93" y="171"/>
                  <a:pt x="93" y="171"/>
                </a:cubicBezTo>
                <a:close/>
                <a:moveTo>
                  <a:pt x="92" y="171"/>
                </a:move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2"/>
                  <a:pt x="92" y="171"/>
                </a:cubicBezTo>
                <a:close/>
                <a:moveTo>
                  <a:pt x="116" y="166"/>
                </a:moveTo>
                <a:cubicBezTo>
                  <a:pt x="116" y="166"/>
                  <a:pt x="116" y="166"/>
                  <a:pt x="116" y="166"/>
                </a:cubicBezTo>
                <a:cubicBezTo>
                  <a:pt x="116" y="166"/>
                  <a:pt x="116" y="166"/>
                  <a:pt x="116" y="166"/>
                </a:cubicBezTo>
                <a:close/>
                <a:moveTo>
                  <a:pt x="105" y="169"/>
                </a:moveTo>
                <a:cubicBezTo>
                  <a:pt x="104" y="169"/>
                  <a:pt x="104" y="169"/>
                  <a:pt x="104" y="169"/>
                </a:cubicBezTo>
                <a:cubicBezTo>
                  <a:pt x="104" y="169"/>
                  <a:pt x="104" y="170"/>
                  <a:pt x="103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5" y="169"/>
                  <a:pt x="105" y="169"/>
                </a:cubicBezTo>
                <a:close/>
                <a:moveTo>
                  <a:pt x="117" y="165"/>
                </a:moveTo>
                <a:cubicBezTo>
                  <a:pt x="117" y="165"/>
                  <a:pt x="117" y="165"/>
                  <a:pt x="117" y="165"/>
                </a:cubicBezTo>
                <a:cubicBezTo>
                  <a:pt x="117" y="165"/>
                  <a:pt x="118" y="165"/>
                  <a:pt x="118" y="165"/>
                </a:cubicBezTo>
                <a:cubicBezTo>
                  <a:pt x="118" y="165"/>
                  <a:pt x="118" y="165"/>
                  <a:pt x="118" y="165"/>
                </a:cubicBezTo>
                <a:cubicBezTo>
                  <a:pt x="118" y="165"/>
                  <a:pt x="117" y="165"/>
                  <a:pt x="117" y="165"/>
                </a:cubicBezTo>
                <a:cubicBezTo>
                  <a:pt x="117" y="165"/>
                  <a:pt x="117" y="165"/>
                  <a:pt x="117" y="165"/>
                </a:cubicBezTo>
                <a:close/>
                <a:moveTo>
                  <a:pt x="90" y="171"/>
                </a:moveTo>
                <a:cubicBezTo>
                  <a:pt x="90" y="171"/>
                  <a:pt x="89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lose/>
                <a:moveTo>
                  <a:pt x="113" y="166"/>
                </a:moveTo>
                <a:cubicBezTo>
                  <a:pt x="113" y="166"/>
                  <a:pt x="113" y="166"/>
                  <a:pt x="113" y="167"/>
                </a:cubicBezTo>
                <a:cubicBezTo>
                  <a:pt x="113" y="166"/>
                  <a:pt x="114" y="166"/>
                  <a:pt x="114" y="166"/>
                </a:cubicBezTo>
                <a:cubicBezTo>
                  <a:pt x="113" y="166"/>
                  <a:pt x="114" y="166"/>
                  <a:pt x="113" y="166"/>
                </a:cubicBezTo>
                <a:close/>
                <a:moveTo>
                  <a:pt x="79" y="170"/>
                </a:moveTo>
                <a:cubicBezTo>
                  <a:pt x="79" y="170"/>
                  <a:pt x="77" y="170"/>
                  <a:pt x="77" y="171"/>
                </a:cubicBezTo>
                <a:cubicBezTo>
                  <a:pt x="77" y="171"/>
                  <a:pt x="77" y="171"/>
                  <a:pt x="77" y="171"/>
                </a:cubicBezTo>
                <a:cubicBezTo>
                  <a:pt x="77" y="171"/>
                  <a:pt x="77" y="171"/>
                  <a:pt x="78" y="171"/>
                </a:cubicBezTo>
                <a:cubicBezTo>
                  <a:pt x="77" y="171"/>
                  <a:pt x="78" y="171"/>
                  <a:pt x="78" y="171"/>
                </a:cubicBezTo>
                <a:cubicBezTo>
                  <a:pt x="79" y="171"/>
                  <a:pt x="79" y="171"/>
                  <a:pt x="79" y="171"/>
                </a:cubicBezTo>
                <a:cubicBezTo>
                  <a:pt x="79" y="171"/>
                  <a:pt x="79" y="171"/>
                  <a:pt x="79" y="171"/>
                </a:cubicBezTo>
                <a:cubicBezTo>
                  <a:pt x="79" y="170"/>
                  <a:pt x="80" y="170"/>
                  <a:pt x="80" y="170"/>
                </a:cubicBezTo>
                <a:cubicBezTo>
                  <a:pt x="80" y="170"/>
                  <a:pt x="79" y="170"/>
                  <a:pt x="79" y="170"/>
                </a:cubicBezTo>
                <a:close/>
                <a:moveTo>
                  <a:pt x="125" y="161"/>
                </a:moveTo>
                <a:cubicBezTo>
                  <a:pt x="124" y="161"/>
                  <a:pt x="124" y="161"/>
                  <a:pt x="124" y="161"/>
                </a:cubicBezTo>
                <a:cubicBezTo>
                  <a:pt x="125" y="161"/>
                  <a:pt x="125" y="160"/>
                  <a:pt x="125" y="161"/>
                </a:cubicBezTo>
                <a:close/>
                <a:moveTo>
                  <a:pt x="81" y="170"/>
                </a:moveTo>
                <a:cubicBezTo>
                  <a:pt x="81" y="170"/>
                  <a:pt x="81" y="170"/>
                  <a:pt x="81" y="170"/>
                </a:cubicBezTo>
                <a:cubicBezTo>
                  <a:pt x="81" y="170"/>
                  <a:pt x="81" y="170"/>
                  <a:pt x="81" y="170"/>
                </a:cubicBezTo>
                <a:close/>
                <a:moveTo>
                  <a:pt x="68" y="167"/>
                </a:move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9" y="168"/>
                  <a:pt x="68" y="167"/>
                  <a:pt x="68" y="167"/>
                </a:cubicBezTo>
                <a:close/>
                <a:moveTo>
                  <a:pt x="67" y="167"/>
                </a:moveTo>
                <a:cubicBezTo>
                  <a:pt x="67" y="167"/>
                  <a:pt x="66" y="167"/>
                  <a:pt x="67" y="167"/>
                </a:cubicBezTo>
                <a:cubicBezTo>
                  <a:pt x="67" y="167"/>
                  <a:pt x="67" y="167"/>
                  <a:pt x="67" y="167"/>
                </a:cubicBezTo>
                <a:close/>
                <a:moveTo>
                  <a:pt x="73" y="168"/>
                </a:moveTo>
                <a:cubicBezTo>
                  <a:pt x="73" y="168"/>
                  <a:pt x="72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2" y="168"/>
                  <a:pt x="74" y="168"/>
                  <a:pt x="73" y="168"/>
                </a:cubicBezTo>
                <a:close/>
                <a:moveTo>
                  <a:pt x="118" y="163"/>
                </a:moveTo>
                <a:cubicBezTo>
                  <a:pt x="117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2"/>
                  <a:pt x="119" y="162"/>
                  <a:pt x="118" y="162"/>
                </a:cubicBezTo>
                <a:cubicBezTo>
                  <a:pt x="118" y="163"/>
                  <a:pt x="118" y="162"/>
                  <a:pt x="118" y="163"/>
                </a:cubicBezTo>
                <a:close/>
                <a:moveTo>
                  <a:pt x="85" y="169"/>
                </a:moveTo>
                <a:cubicBezTo>
                  <a:pt x="85" y="169"/>
                  <a:pt x="85" y="169"/>
                  <a:pt x="86" y="169"/>
                </a:cubicBezTo>
                <a:cubicBezTo>
                  <a:pt x="86" y="169"/>
                  <a:pt x="86" y="169"/>
                  <a:pt x="85" y="169"/>
                </a:cubicBez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3"/>
                  <a:pt x="134" y="133"/>
                </a:cubicBezTo>
                <a:close/>
                <a:moveTo>
                  <a:pt x="131" y="126"/>
                </a:moveTo>
                <a:cubicBezTo>
                  <a:pt x="131" y="126"/>
                  <a:pt x="131" y="127"/>
                  <a:pt x="131" y="127"/>
                </a:cubicBezTo>
                <a:cubicBezTo>
                  <a:pt x="131" y="127"/>
                  <a:pt x="131" y="126"/>
                  <a:pt x="131" y="127"/>
                </a:cubicBezTo>
                <a:cubicBezTo>
                  <a:pt x="132" y="126"/>
                  <a:pt x="131" y="125"/>
                  <a:pt x="131" y="126"/>
                </a:cubicBezTo>
                <a:close/>
                <a:moveTo>
                  <a:pt x="130" y="127"/>
                </a:move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1" y="127"/>
                </a:cubicBezTo>
                <a:cubicBezTo>
                  <a:pt x="131" y="127"/>
                  <a:pt x="131" y="127"/>
                  <a:pt x="130" y="127"/>
                </a:cubicBezTo>
                <a:close/>
                <a:moveTo>
                  <a:pt x="131" y="125"/>
                </a:moveTo>
                <a:cubicBezTo>
                  <a:pt x="131" y="125"/>
                  <a:pt x="131" y="126"/>
                  <a:pt x="130" y="126"/>
                </a:cubicBezTo>
                <a:cubicBezTo>
                  <a:pt x="130" y="126"/>
                  <a:pt x="130" y="126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6"/>
                  <a:pt x="131" y="126"/>
                </a:cubicBezTo>
                <a:cubicBezTo>
                  <a:pt x="131" y="126"/>
                  <a:pt x="131" y="126"/>
                  <a:pt x="131" y="125"/>
                </a:cubicBezTo>
                <a:cubicBezTo>
                  <a:pt x="131" y="125"/>
                  <a:pt x="131" y="125"/>
                  <a:pt x="132" y="125"/>
                </a:cubicBezTo>
                <a:cubicBezTo>
                  <a:pt x="132" y="125"/>
                  <a:pt x="132" y="124"/>
                  <a:pt x="132" y="124"/>
                </a:cubicBezTo>
                <a:cubicBezTo>
                  <a:pt x="131" y="125"/>
                  <a:pt x="131" y="125"/>
                  <a:pt x="131" y="125"/>
                </a:cubicBezTo>
                <a:close/>
                <a:moveTo>
                  <a:pt x="130" y="125"/>
                </a:moveTo>
                <a:cubicBezTo>
                  <a:pt x="130" y="125"/>
                  <a:pt x="130" y="125"/>
                  <a:pt x="130" y="125"/>
                </a:cubicBezTo>
                <a:cubicBezTo>
                  <a:pt x="131" y="125"/>
                  <a:pt x="130" y="125"/>
                  <a:pt x="131" y="124"/>
                </a:cubicBezTo>
                <a:cubicBezTo>
                  <a:pt x="130" y="125"/>
                  <a:pt x="130" y="125"/>
                  <a:pt x="130" y="125"/>
                </a:cubicBezTo>
                <a:close/>
                <a:moveTo>
                  <a:pt x="130" y="126"/>
                </a:moveTo>
                <a:cubicBezTo>
                  <a:pt x="130" y="126"/>
                  <a:pt x="130" y="126"/>
                  <a:pt x="130" y="126"/>
                </a:cubicBezTo>
                <a:cubicBezTo>
                  <a:pt x="130" y="126"/>
                  <a:pt x="130" y="126"/>
                  <a:pt x="129" y="126"/>
                </a:cubicBezTo>
                <a:cubicBezTo>
                  <a:pt x="129" y="126"/>
                  <a:pt x="129" y="126"/>
                  <a:pt x="130" y="126"/>
                </a:cubicBezTo>
                <a:close/>
                <a:moveTo>
                  <a:pt x="130" y="127"/>
                </a:moveTo>
                <a:cubicBezTo>
                  <a:pt x="130" y="126"/>
                  <a:pt x="130" y="125"/>
                  <a:pt x="130" y="126"/>
                </a:cubicBezTo>
                <a:cubicBezTo>
                  <a:pt x="130" y="126"/>
                  <a:pt x="129" y="127"/>
                  <a:pt x="130" y="127"/>
                </a:cubicBezTo>
                <a:close/>
                <a:moveTo>
                  <a:pt x="130" y="127"/>
                </a:moveTo>
                <a:cubicBezTo>
                  <a:pt x="130" y="127"/>
                  <a:pt x="129" y="128"/>
                  <a:pt x="129" y="127"/>
                </a:cubicBezTo>
                <a:cubicBezTo>
                  <a:pt x="129" y="128"/>
                  <a:pt x="129" y="128"/>
                  <a:pt x="128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29" y="128"/>
                  <a:pt x="130" y="128"/>
                  <a:pt x="130" y="127"/>
                </a:cubicBezTo>
                <a:close/>
                <a:moveTo>
                  <a:pt x="125" y="124"/>
                </a:moveTo>
                <a:cubicBezTo>
                  <a:pt x="125" y="123"/>
                  <a:pt x="126" y="123"/>
                  <a:pt x="126" y="123"/>
                </a:cubicBezTo>
                <a:cubicBezTo>
                  <a:pt x="125" y="123"/>
                  <a:pt x="125" y="124"/>
                  <a:pt x="125" y="124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25" y="124"/>
                  <a:pt x="125" y="124"/>
                  <a:pt x="124" y="124"/>
                </a:cubicBezTo>
                <a:cubicBezTo>
                  <a:pt x="125" y="124"/>
                  <a:pt x="125" y="124"/>
                  <a:pt x="125" y="124"/>
                </a:cubicBezTo>
                <a:close/>
                <a:moveTo>
                  <a:pt x="121" y="128"/>
                </a:moveTo>
                <a:cubicBezTo>
                  <a:pt x="121" y="127"/>
                  <a:pt x="121" y="127"/>
                  <a:pt x="121" y="127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lose/>
                <a:moveTo>
                  <a:pt x="117" y="127"/>
                </a:moveTo>
                <a:cubicBezTo>
                  <a:pt x="117" y="126"/>
                  <a:pt x="118" y="126"/>
                  <a:pt x="118" y="126"/>
                </a:cubicBezTo>
                <a:cubicBezTo>
                  <a:pt x="118" y="126"/>
                  <a:pt x="118" y="125"/>
                  <a:pt x="118" y="126"/>
                </a:cubicBezTo>
                <a:cubicBezTo>
                  <a:pt x="117" y="126"/>
                  <a:pt x="117" y="126"/>
                  <a:pt x="117" y="127"/>
                </a:cubicBezTo>
                <a:close/>
                <a:moveTo>
                  <a:pt x="116" y="127"/>
                </a:moveTo>
                <a:cubicBezTo>
                  <a:pt x="116" y="127"/>
                  <a:pt x="116" y="128"/>
                  <a:pt x="116" y="128"/>
                </a:cubicBezTo>
                <a:cubicBezTo>
                  <a:pt x="116" y="127"/>
                  <a:pt x="116" y="127"/>
                  <a:pt x="116" y="127"/>
                </a:cubicBezTo>
                <a:close/>
                <a:moveTo>
                  <a:pt x="112" y="126"/>
                </a:moveTo>
                <a:cubicBezTo>
                  <a:pt x="112" y="126"/>
                  <a:pt x="112" y="126"/>
                  <a:pt x="112" y="125"/>
                </a:cubicBezTo>
                <a:cubicBezTo>
                  <a:pt x="112" y="125"/>
                  <a:pt x="113" y="125"/>
                  <a:pt x="112" y="125"/>
                </a:cubicBezTo>
                <a:cubicBezTo>
                  <a:pt x="112" y="125"/>
                  <a:pt x="112" y="125"/>
                  <a:pt x="112" y="126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13" y="125"/>
                </a:moveTo>
                <a:cubicBezTo>
                  <a:pt x="113" y="125"/>
                  <a:pt x="113" y="125"/>
                  <a:pt x="113" y="125"/>
                </a:cubicBezTo>
                <a:cubicBezTo>
                  <a:pt x="113" y="125"/>
                  <a:pt x="113" y="125"/>
                  <a:pt x="113" y="125"/>
                </a:cubicBezTo>
                <a:cubicBezTo>
                  <a:pt x="113" y="125"/>
                  <a:pt x="113" y="125"/>
                  <a:pt x="113" y="125"/>
                </a:cubicBezTo>
                <a:close/>
                <a:moveTo>
                  <a:pt x="116" y="125"/>
                </a:moveTo>
                <a:cubicBezTo>
                  <a:pt x="116" y="125"/>
                  <a:pt x="116" y="125"/>
                  <a:pt x="116" y="125"/>
                </a:cubicBezTo>
                <a:cubicBezTo>
                  <a:pt x="116" y="125"/>
                  <a:pt x="115" y="125"/>
                  <a:pt x="116" y="125"/>
                </a:cubicBezTo>
                <a:close/>
                <a:moveTo>
                  <a:pt x="100" y="125"/>
                </a:move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5"/>
                  <a:pt x="100" y="125"/>
                  <a:pt x="100" y="125"/>
                </a:cubicBezTo>
                <a:close/>
                <a:moveTo>
                  <a:pt x="103" y="125"/>
                </a:move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lose/>
                <a:moveTo>
                  <a:pt x="99" y="127"/>
                </a:moveTo>
                <a:cubicBezTo>
                  <a:pt x="99" y="127"/>
                  <a:pt x="99" y="127"/>
                  <a:pt x="99" y="127"/>
                </a:cubicBezTo>
                <a:cubicBezTo>
                  <a:pt x="99" y="127"/>
                  <a:pt x="99" y="127"/>
                  <a:pt x="99" y="127"/>
                </a:cubicBezTo>
                <a:close/>
                <a:moveTo>
                  <a:pt x="102" y="126"/>
                </a:moveTo>
                <a:cubicBezTo>
                  <a:pt x="102" y="126"/>
                  <a:pt x="102" y="126"/>
                  <a:pt x="102" y="126"/>
                </a:cubicBezTo>
                <a:cubicBezTo>
                  <a:pt x="102" y="126"/>
                  <a:pt x="102" y="126"/>
                  <a:pt x="102" y="126"/>
                </a:cubicBezTo>
                <a:cubicBezTo>
                  <a:pt x="102" y="126"/>
                  <a:pt x="102" y="126"/>
                  <a:pt x="102" y="126"/>
                </a:cubicBezTo>
                <a:close/>
                <a:moveTo>
                  <a:pt x="99" y="123"/>
                </a:move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lose/>
                <a:moveTo>
                  <a:pt x="98" y="123"/>
                </a:move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3"/>
                  <a:pt x="98" y="123"/>
                </a:cubicBezTo>
                <a:close/>
                <a:moveTo>
                  <a:pt x="99" y="122"/>
                </a:moveTo>
                <a:cubicBezTo>
                  <a:pt x="99" y="122"/>
                  <a:pt x="99" y="122"/>
                  <a:pt x="100" y="122"/>
                </a:cubicBezTo>
                <a:cubicBezTo>
                  <a:pt x="100" y="122"/>
                  <a:pt x="100" y="122"/>
                  <a:pt x="99" y="122"/>
                </a:cubicBezTo>
                <a:cubicBezTo>
                  <a:pt x="99" y="122"/>
                  <a:pt x="99" y="122"/>
                  <a:pt x="99" y="122"/>
                </a:cubicBezTo>
                <a:close/>
                <a:moveTo>
                  <a:pt x="98" y="123"/>
                </a:moveTo>
                <a:cubicBezTo>
                  <a:pt x="98" y="123"/>
                  <a:pt x="99" y="122"/>
                  <a:pt x="99" y="122"/>
                </a:cubicBezTo>
                <a:cubicBezTo>
                  <a:pt x="99" y="122"/>
                  <a:pt x="98" y="122"/>
                  <a:pt x="98" y="122"/>
                </a:cubicBezTo>
                <a:cubicBezTo>
                  <a:pt x="98" y="122"/>
                  <a:pt x="98" y="122"/>
                  <a:pt x="98" y="123"/>
                </a:cubicBezTo>
                <a:close/>
                <a:moveTo>
                  <a:pt x="96" y="123"/>
                </a:move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7" y="123"/>
                  <a:pt x="96" y="123"/>
                </a:cubicBezTo>
                <a:close/>
                <a:moveTo>
                  <a:pt x="94" y="124"/>
                </a:moveTo>
                <a:cubicBezTo>
                  <a:pt x="94" y="124"/>
                  <a:pt x="93" y="124"/>
                  <a:pt x="94" y="124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3" y="124"/>
                  <a:pt x="92" y="124"/>
                  <a:pt x="93" y="124"/>
                </a:cubicBezTo>
                <a:cubicBezTo>
                  <a:pt x="93" y="124"/>
                  <a:pt x="93" y="124"/>
                  <a:pt x="94" y="124"/>
                </a:cubicBezTo>
                <a:close/>
                <a:moveTo>
                  <a:pt x="95" y="124"/>
                </a:moveTo>
                <a:cubicBezTo>
                  <a:pt x="96" y="124"/>
                  <a:pt x="96" y="124"/>
                  <a:pt x="96" y="124"/>
                </a:cubicBezTo>
                <a:cubicBezTo>
                  <a:pt x="96" y="124"/>
                  <a:pt x="96" y="124"/>
                  <a:pt x="95" y="124"/>
                </a:cubicBezTo>
                <a:cubicBezTo>
                  <a:pt x="95" y="124"/>
                  <a:pt x="95" y="124"/>
                  <a:pt x="95" y="124"/>
                </a:cubicBezTo>
                <a:close/>
                <a:moveTo>
                  <a:pt x="96" y="124"/>
                </a:moveTo>
                <a:cubicBezTo>
                  <a:pt x="97" y="124"/>
                  <a:pt x="97" y="123"/>
                  <a:pt x="96" y="124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4"/>
                  <a:pt x="96" y="124"/>
                  <a:pt x="96" y="124"/>
                </a:cubicBezTo>
                <a:close/>
                <a:moveTo>
                  <a:pt x="90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90" y="125"/>
                  <a:pt x="89" y="125"/>
                  <a:pt x="90" y="125"/>
                </a:cubicBezTo>
                <a:close/>
                <a:moveTo>
                  <a:pt x="75" y="111"/>
                </a:move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5" y="111"/>
                  <a:pt x="75" y="111"/>
                </a:cubicBezTo>
                <a:close/>
                <a:moveTo>
                  <a:pt x="76" y="112"/>
                </a:move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lose/>
                <a:moveTo>
                  <a:pt x="79" y="114"/>
                </a:move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lose/>
                <a:moveTo>
                  <a:pt x="76" y="113"/>
                </a:moveTo>
                <a:cubicBezTo>
                  <a:pt x="76" y="113"/>
                  <a:pt x="76" y="113"/>
                  <a:pt x="76" y="113"/>
                </a:cubicBezTo>
                <a:cubicBezTo>
                  <a:pt x="76" y="114"/>
                  <a:pt x="76" y="113"/>
                  <a:pt x="76" y="113"/>
                </a:cubicBezTo>
                <a:close/>
                <a:moveTo>
                  <a:pt x="71" y="110"/>
                </a:moveTo>
                <a:cubicBezTo>
                  <a:pt x="71" y="110"/>
                  <a:pt x="71" y="110"/>
                  <a:pt x="71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110"/>
                  <a:pt x="71" y="110"/>
                  <a:pt x="71" y="110"/>
                </a:cubicBezTo>
                <a:close/>
                <a:moveTo>
                  <a:pt x="72" y="110"/>
                </a:moveTo>
                <a:cubicBezTo>
                  <a:pt x="72" y="110"/>
                  <a:pt x="72" y="110"/>
                  <a:pt x="72" y="110"/>
                </a:cubicBezTo>
                <a:cubicBezTo>
                  <a:pt x="72" y="110"/>
                  <a:pt x="72" y="110"/>
                  <a:pt x="72" y="110"/>
                </a:cubicBezTo>
                <a:cubicBezTo>
                  <a:pt x="72" y="110"/>
                  <a:pt x="72" y="110"/>
                  <a:pt x="72" y="111"/>
                </a:cubicBezTo>
                <a:cubicBezTo>
                  <a:pt x="72" y="111"/>
                  <a:pt x="72" y="110"/>
                  <a:pt x="72" y="110"/>
                </a:cubicBezTo>
                <a:close/>
                <a:moveTo>
                  <a:pt x="73" y="110"/>
                </a:moveTo>
                <a:cubicBezTo>
                  <a:pt x="72" y="110"/>
                  <a:pt x="72" y="110"/>
                  <a:pt x="73" y="110"/>
                </a:cubicBezTo>
                <a:cubicBezTo>
                  <a:pt x="73" y="110"/>
                  <a:pt x="73" y="110"/>
                  <a:pt x="73" y="110"/>
                </a:cubicBezTo>
                <a:close/>
                <a:moveTo>
                  <a:pt x="72" y="109"/>
                </a:move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lose/>
                <a:moveTo>
                  <a:pt x="70" y="108"/>
                </a:moveTo>
                <a:cubicBezTo>
                  <a:pt x="70" y="108"/>
                  <a:pt x="70" y="108"/>
                  <a:pt x="71" y="108"/>
                </a:cubicBezTo>
                <a:cubicBezTo>
                  <a:pt x="71" y="108"/>
                  <a:pt x="71" y="108"/>
                  <a:pt x="71" y="107"/>
                </a:cubicBezTo>
                <a:cubicBezTo>
                  <a:pt x="71" y="108"/>
                  <a:pt x="70" y="108"/>
                  <a:pt x="70" y="108"/>
                </a:cubicBezTo>
                <a:close/>
                <a:moveTo>
                  <a:pt x="69" y="107"/>
                </a:moveTo>
                <a:cubicBezTo>
                  <a:pt x="69" y="107"/>
                  <a:pt x="69" y="107"/>
                  <a:pt x="70" y="107"/>
                </a:cubicBezTo>
                <a:cubicBezTo>
                  <a:pt x="70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lose/>
                <a:moveTo>
                  <a:pt x="71" y="109"/>
                </a:moveTo>
                <a:cubicBezTo>
                  <a:pt x="71" y="109"/>
                  <a:pt x="70" y="109"/>
                  <a:pt x="70" y="109"/>
                </a:cubicBezTo>
                <a:cubicBezTo>
                  <a:pt x="70" y="109"/>
                  <a:pt x="71" y="109"/>
                  <a:pt x="71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71" y="109"/>
                  <a:pt x="71" y="109"/>
                  <a:pt x="71" y="110"/>
                </a:cubicBezTo>
                <a:cubicBezTo>
                  <a:pt x="71" y="110"/>
                  <a:pt x="72" y="110"/>
                  <a:pt x="71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1" y="109"/>
                  <a:pt x="71" y="109"/>
                  <a:pt x="71" y="109"/>
                </a:cubicBezTo>
                <a:close/>
                <a:moveTo>
                  <a:pt x="68" y="107"/>
                </a:move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9" y="107"/>
                  <a:pt x="68" y="107"/>
                </a:cubicBezTo>
                <a:close/>
                <a:moveTo>
                  <a:pt x="69" y="107"/>
                </a:move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lose/>
                <a:moveTo>
                  <a:pt x="68" y="107"/>
                </a:moveTo>
                <a:cubicBezTo>
                  <a:pt x="68" y="106"/>
                  <a:pt x="68" y="107"/>
                  <a:pt x="68" y="106"/>
                </a:cubicBezTo>
                <a:cubicBezTo>
                  <a:pt x="68" y="106"/>
                  <a:pt x="67" y="106"/>
                  <a:pt x="68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8" y="106"/>
                  <a:pt x="68" y="106"/>
                </a:cubicBezTo>
                <a:cubicBezTo>
                  <a:pt x="68" y="106"/>
                  <a:pt x="68" y="107"/>
                  <a:pt x="68" y="107"/>
                </a:cubicBezTo>
                <a:close/>
                <a:moveTo>
                  <a:pt x="67" y="106"/>
                </a:moveTo>
                <a:cubicBezTo>
                  <a:pt x="67" y="106"/>
                  <a:pt x="67" y="106"/>
                  <a:pt x="67" y="106"/>
                </a:cubicBezTo>
                <a:cubicBezTo>
                  <a:pt x="67" y="106"/>
                  <a:pt x="67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7" y="106"/>
                  <a:pt x="67" y="105"/>
                  <a:pt x="67" y="106"/>
                </a:cubicBezTo>
                <a:close/>
                <a:moveTo>
                  <a:pt x="67" y="106"/>
                </a:moveTo>
                <a:cubicBezTo>
                  <a:pt x="67" y="106"/>
                  <a:pt x="67" y="106"/>
                  <a:pt x="68" y="106"/>
                </a:cubicBezTo>
                <a:cubicBezTo>
                  <a:pt x="67" y="106"/>
                  <a:pt x="68" y="106"/>
                  <a:pt x="68" y="106"/>
                </a:cubicBezTo>
                <a:cubicBezTo>
                  <a:pt x="67" y="106"/>
                  <a:pt x="67" y="106"/>
                  <a:pt x="67" y="106"/>
                </a:cubicBezTo>
                <a:close/>
                <a:moveTo>
                  <a:pt x="67" y="107"/>
                </a:move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7" y="107"/>
                  <a:pt x="67" y="107"/>
                </a:cubicBezTo>
                <a:close/>
                <a:moveTo>
                  <a:pt x="72" y="111"/>
                </a:moveTo>
                <a:cubicBezTo>
                  <a:pt x="72" y="111"/>
                  <a:pt x="72" y="111"/>
                  <a:pt x="72" y="111"/>
                </a:cubicBezTo>
                <a:cubicBezTo>
                  <a:pt x="72" y="111"/>
                  <a:pt x="72" y="111"/>
                  <a:pt x="72" y="111"/>
                </a:cubicBezTo>
                <a:close/>
                <a:moveTo>
                  <a:pt x="65" y="104"/>
                </a:move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lose/>
                <a:moveTo>
                  <a:pt x="62" y="98"/>
                </a:moveTo>
                <a:cubicBezTo>
                  <a:pt x="62" y="98"/>
                  <a:pt x="63" y="98"/>
                  <a:pt x="63" y="99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2" y="98"/>
                  <a:pt x="62" y="98"/>
                  <a:pt x="62" y="98"/>
                </a:cubicBezTo>
                <a:close/>
                <a:moveTo>
                  <a:pt x="61" y="98"/>
                </a:move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lose/>
                <a:moveTo>
                  <a:pt x="61" y="99"/>
                </a:move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9"/>
                </a:cubicBezTo>
                <a:close/>
                <a:moveTo>
                  <a:pt x="60" y="99"/>
                </a:move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lose/>
                <a:moveTo>
                  <a:pt x="66" y="82"/>
                </a:moveTo>
                <a:cubicBezTo>
                  <a:pt x="66" y="82"/>
                  <a:pt x="66" y="83"/>
                  <a:pt x="66" y="83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82"/>
                  <a:pt x="66" y="82"/>
                  <a:pt x="66" y="82"/>
                </a:cubicBezTo>
                <a:close/>
                <a:moveTo>
                  <a:pt x="65" y="84"/>
                </a:moveTo>
                <a:cubicBezTo>
                  <a:pt x="65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lose/>
                <a:moveTo>
                  <a:pt x="65" y="82"/>
                </a:moveTo>
                <a:cubicBezTo>
                  <a:pt x="65" y="82"/>
                  <a:pt x="65" y="83"/>
                  <a:pt x="65" y="82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2"/>
                </a:cubicBezTo>
                <a:close/>
                <a:moveTo>
                  <a:pt x="65" y="82"/>
                </a:moveTo>
                <a:cubicBezTo>
                  <a:pt x="65" y="82"/>
                  <a:pt x="65" y="82"/>
                  <a:pt x="65" y="82"/>
                </a:cubicBezTo>
                <a:cubicBezTo>
                  <a:pt x="65" y="82"/>
                  <a:pt x="65" y="82"/>
                  <a:pt x="65" y="82"/>
                </a:cubicBezTo>
                <a:close/>
                <a:moveTo>
                  <a:pt x="65" y="82"/>
                </a:moveTo>
                <a:cubicBezTo>
                  <a:pt x="65" y="82"/>
                  <a:pt x="65" y="82"/>
                  <a:pt x="65" y="82"/>
                </a:cubicBezTo>
                <a:cubicBezTo>
                  <a:pt x="65" y="82"/>
                  <a:pt x="65" y="81"/>
                  <a:pt x="65" y="81"/>
                </a:cubicBezTo>
                <a:cubicBezTo>
                  <a:pt x="65" y="82"/>
                  <a:pt x="65" y="82"/>
                  <a:pt x="65" y="82"/>
                </a:cubicBezTo>
                <a:close/>
                <a:moveTo>
                  <a:pt x="64" y="86"/>
                </a:moveTo>
                <a:cubicBezTo>
                  <a:pt x="64" y="86"/>
                  <a:pt x="64" y="86"/>
                  <a:pt x="64" y="86"/>
                </a:cubicBezTo>
                <a:cubicBezTo>
                  <a:pt x="64" y="86"/>
                  <a:pt x="64" y="86"/>
                  <a:pt x="64" y="86"/>
                </a:cubicBezTo>
                <a:close/>
                <a:moveTo>
                  <a:pt x="68" y="82"/>
                </a:moveTo>
                <a:cubicBezTo>
                  <a:pt x="68" y="81"/>
                  <a:pt x="68" y="81"/>
                  <a:pt x="68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2"/>
                  <a:pt x="68" y="81"/>
                  <a:pt x="68" y="82"/>
                </a:cubicBezTo>
                <a:close/>
                <a:moveTo>
                  <a:pt x="67" y="80"/>
                </a:move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7" y="80"/>
                </a:cubicBezTo>
                <a:close/>
                <a:moveTo>
                  <a:pt x="67" y="79"/>
                </a:move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6" y="79"/>
                  <a:pt x="67" y="79"/>
                  <a:pt x="67" y="79"/>
                </a:cubicBezTo>
                <a:close/>
                <a:moveTo>
                  <a:pt x="67" y="78"/>
                </a:moveTo>
                <a:cubicBezTo>
                  <a:pt x="67" y="78"/>
                  <a:pt x="66" y="78"/>
                  <a:pt x="66" y="78"/>
                </a:cubicBezTo>
                <a:cubicBezTo>
                  <a:pt x="66" y="78"/>
                  <a:pt x="66" y="78"/>
                  <a:pt x="67" y="78"/>
                </a:cubicBezTo>
                <a:close/>
                <a:moveTo>
                  <a:pt x="66" y="79"/>
                </a:move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lose/>
                <a:moveTo>
                  <a:pt x="66" y="78"/>
                </a:moveTo>
                <a:cubicBezTo>
                  <a:pt x="66" y="79"/>
                  <a:pt x="66" y="79"/>
                  <a:pt x="66" y="78"/>
                </a:cubicBezTo>
                <a:cubicBezTo>
                  <a:pt x="66" y="78"/>
                  <a:pt x="66" y="78"/>
                  <a:pt x="66" y="78"/>
                </a:cubicBezTo>
                <a:close/>
                <a:moveTo>
                  <a:pt x="71" y="73"/>
                </a:move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lose/>
                <a:moveTo>
                  <a:pt x="89" y="66"/>
                </a:move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lose/>
                <a:moveTo>
                  <a:pt x="87" y="65"/>
                </a:moveTo>
                <a:cubicBezTo>
                  <a:pt x="87" y="65"/>
                  <a:pt x="87" y="65"/>
                  <a:pt x="87" y="65"/>
                </a:cubicBezTo>
                <a:cubicBezTo>
                  <a:pt x="87" y="65"/>
                  <a:pt x="87" y="66"/>
                  <a:pt x="87" y="66"/>
                </a:cubicBezTo>
                <a:cubicBezTo>
                  <a:pt x="87" y="65"/>
                  <a:pt x="88" y="65"/>
                  <a:pt x="88" y="65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65"/>
                  <a:pt x="88" y="65"/>
                  <a:pt x="87" y="65"/>
                </a:cubicBezTo>
                <a:close/>
                <a:moveTo>
                  <a:pt x="88" y="65"/>
                </a:moveTo>
                <a:cubicBezTo>
                  <a:pt x="88" y="65"/>
                  <a:pt x="88" y="65"/>
                  <a:pt x="88" y="65"/>
                </a:cubicBezTo>
                <a:cubicBezTo>
                  <a:pt x="88" y="65"/>
                  <a:pt x="89" y="65"/>
                  <a:pt x="88" y="65"/>
                </a:cubicBezTo>
                <a:close/>
                <a:moveTo>
                  <a:pt x="91" y="61"/>
                </a:move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lose/>
                <a:moveTo>
                  <a:pt x="91" y="61"/>
                </a:move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lose/>
                <a:moveTo>
                  <a:pt x="58" y="93"/>
                </a:moveTo>
                <a:cubicBezTo>
                  <a:pt x="58" y="92"/>
                  <a:pt x="58" y="92"/>
                  <a:pt x="58" y="92"/>
                </a:cubicBezTo>
                <a:cubicBezTo>
                  <a:pt x="58" y="92"/>
                  <a:pt x="58" y="92"/>
                  <a:pt x="58" y="92"/>
                </a:cubicBezTo>
                <a:cubicBezTo>
                  <a:pt x="58" y="92"/>
                  <a:pt x="58" y="93"/>
                  <a:pt x="58" y="92"/>
                </a:cubicBezTo>
                <a:cubicBezTo>
                  <a:pt x="58" y="92"/>
                  <a:pt x="58" y="93"/>
                  <a:pt x="58" y="93"/>
                </a:cubicBezTo>
                <a:close/>
                <a:moveTo>
                  <a:pt x="73" y="65"/>
                </a:moveTo>
                <a:cubicBezTo>
                  <a:pt x="74" y="64"/>
                  <a:pt x="73" y="64"/>
                  <a:pt x="73" y="65"/>
                </a:cubicBezTo>
                <a:cubicBezTo>
                  <a:pt x="72" y="65"/>
                  <a:pt x="73" y="65"/>
                  <a:pt x="73" y="65"/>
                </a:cubicBezTo>
                <a:close/>
                <a:moveTo>
                  <a:pt x="63" y="74"/>
                </a:move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lose/>
                <a:moveTo>
                  <a:pt x="70" y="67"/>
                </a:moveTo>
                <a:cubicBezTo>
                  <a:pt x="70" y="67"/>
                  <a:pt x="70" y="67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75" y="64"/>
                </a:move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5" y="64"/>
                  <a:pt x="75" y="63"/>
                </a:cubicBezTo>
                <a:cubicBezTo>
                  <a:pt x="74" y="64"/>
                  <a:pt x="74" y="64"/>
                  <a:pt x="74" y="64"/>
                </a:cubicBezTo>
                <a:cubicBezTo>
                  <a:pt x="74" y="64"/>
                  <a:pt x="74" y="63"/>
                  <a:pt x="74" y="63"/>
                </a:cubicBezTo>
                <a:cubicBezTo>
                  <a:pt x="74" y="64"/>
                  <a:pt x="74" y="64"/>
                  <a:pt x="74" y="64"/>
                </a:cubicBezTo>
                <a:cubicBezTo>
                  <a:pt x="75" y="64"/>
                  <a:pt x="75" y="64"/>
                  <a:pt x="75" y="64"/>
                </a:cubicBezTo>
                <a:close/>
                <a:moveTo>
                  <a:pt x="89" y="62"/>
                </a:moveTo>
                <a:cubicBezTo>
                  <a:pt x="89" y="62"/>
                  <a:pt x="89" y="62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2"/>
                  <a:pt x="90" y="62"/>
                  <a:pt x="90" y="61"/>
                </a:cubicBezTo>
                <a:cubicBezTo>
                  <a:pt x="90" y="61"/>
                  <a:pt x="90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2"/>
                  <a:pt x="89" y="62"/>
                  <a:pt x="89" y="62"/>
                </a:cubicBezTo>
                <a:close/>
                <a:moveTo>
                  <a:pt x="87" y="62"/>
                </a:moveTo>
                <a:cubicBezTo>
                  <a:pt x="88" y="62"/>
                  <a:pt x="88" y="62"/>
                  <a:pt x="88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7" y="62"/>
                  <a:pt x="87" y="62"/>
                </a:cubicBezTo>
                <a:close/>
                <a:moveTo>
                  <a:pt x="92" y="62"/>
                </a:moveTo>
                <a:cubicBezTo>
                  <a:pt x="92" y="62"/>
                  <a:pt x="92" y="62"/>
                  <a:pt x="92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62"/>
                  <a:pt x="92" y="62"/>
                  <a:pt x="92" y="62"/>
                </a:cubicBezTo>
                <a:close/>
                <a:moveTo>
                  <a:pt x="90" y="62"/>
                </a:moveTo>
                <a:cubicBezTo>
                  <a:pt x="90" y="62"/>
                  <a:pt x="90" y="62"/>
                  <a:pt x="90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89" y="62"/>
                  <a:pt x="90" y="62"/>
                  <a:pt x="89" y="62"/>
                </a:cubicBezTo>
                <a:cubicBezTo>
                  <a:pt x="90" y="62"/>
                  <a:pt x="90" y="62"/>
                  <a:pt x="90" y="62"/>
                </a:cubicBezTo>
                <a:close/>
                <a:moveTo>
                  <a:pt x="91" y="63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lose/>
                <a:moveTo>
                  <a:pt x="89" y="62"/>
                </a:moveTo>
                <a:cubicBezTo>
                  <a:pt x="89" y="62"/>
                  <a:pt x="89" y="62"/>
                  <a:pt x="89" y="62"/>
                </a:cubicBezTo>
                <a:cubicBezTo>
                  <a:pt x="89" y="63"/>
                  <a:pt x="88" y="63"/>
                  <a:pt x="89" y="63"/>
                </a:cubicBezTo>
                <a:cubicBezTo>
                  <a:pt x="89" y="63"/>
                  <a:pt x="89" y="63"/>
                  <a:pt x="89" y="63"/>
                </a:cubicBezTo>
                <a:cubicBezTo>
                  <a:pt x="89" y="63"/>
                  <a:pt x="89" y="63"/>
                  <a:pt x="89" y="62"/>
                </a:cubicBezTo>
                <a:close/>
                <a:moveTo>
                  <a:pt x="90" y="63"/>
                </a:moveTo>
                <a:cubicBezTo>
                  <a:pt x="90" y="63"/>
                  <a:pt x="90" y="63"/>
                  <a:pt x="90" y="63"/>
                </a:cubicBezTo>
                <a:cubicBezTo>
                  <a:pt x="89" y="63"/>
                  <a:pt x="89" y="63"/>
                  <a:pt x="89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90" y="63"/>
                  <a:pt x="90" y="63"/>
                  <a:pt x="90" y="63"/>
                </a:cubicBezTo>
                <a:close/>
                <a:moveTo>
                  <a:pt x="92" y="63"/>
                </a:moveTo>
                <a:cubicBezTo>
                  <a:pt x="92" y="63"/>
                  <a:pt x="92" y="63"/>
                  <a:pt x="92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2" y="63"/>
                  <a:pt x="92" y="63"/>
                </a:cubicBezTo>
                <a:close/>
                <a:moveTo>
                  <a:pt x="77" y="64"/>
                </a:moveTo>
                <a:cubicBezTo>
                  <a:pt x="76" y="64"/>
                  <a:pt x="76" y="65"/>
                  <a:pt x="77" y="65"/>
                </a:cubicBezTo>
                <a:cubicBezTo>
                  <a:pt x="77" y="64"/>
                  <a:pt x="77" y="64"/>
                  <a:pt x="77" y="64"/>
                </a:cubicBezTo>
                <a:close/>
                <a:moveTo>
                  <a:pt x="91" y="63"/>
                </a:moveTo>
                <a:cubicBezTo>
                  <a:pt x="91" y="63"/>
                  <a:pt x="91" y="62"/>
                  <a:pt x="91" y="62"/>
                </a:cubicBezTo>
                <a:cubicBezTo>
                  <a:pt x="91" y="62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lose/>
                <a:moveTo>
                  <a:pt x="77" y="64"/>
                </a:moveTo>
                <a:cubicBezTo>
                  <a:pt x="77" y="64"/>
                  <a:pt x="77" y="64"/>
                  <a:pt x="77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4"/>
                  <a:pt x="77" y="64"/>
                  <a:pt x="77" y="64"/>
                </a:cubicBezTo>
                <a:close/>
                <a:moveTo>
                  <a:pt x="90" y="62"/>
                </a:moveTo>
                <a:cubicBezTo>
                  <a:pt x="90" y="62"/>
                  <a:pt x="90" y="62"/>
                  <a:pt x="90" y="62"/>
                </a:cubicBezTo>
                <a:cubicBezTo>
                  <a:pt x="90" y="62"/>
                  <a:pt x="91" y="62"/>
                  <a:pt x="90" y="62"/>
                </a:cubicBezTo>
                <a:close/>
                <a:moveTo>
                  <a:pt x="75" y="65"/>
                </a:move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4" y="65"/>
                  <a:pt x="74" y="65"/>
                </a:cubicBezTo>
                <a:cubicBezTo>
                  <a:pt x="74" y="65"/>
                  <a:pt x="75" y="65"/>
                  <a:pt x="75" y="65"/>
                </a:cubicBezTo>
                <a:cubicBezTo>
                  <a:pt x="75" y="66"/>
                  <a:pt x="75" y="66"/>
                  <a:pt x="74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6" y="66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lose/>
                <a:moveTo>
                  <a:pt x="74" y="66"/>
                </a:moveTo>
                <a:cubicBezTo>
                  <a:pt x="74" y="66"/>
                  <a:pt x="74" y="67"/>
                  <a:pt x="74" y="67"/>
                </a:cubicBezTo>
                <a:cubicBezTo>
                  <a:pt x="74" y="67"/>
                  <a:pt x="74" y="67"/>
                  <a:pt x="74" y="66"/>
                </a:cubicBezTo>
                <a:close/>
                <a:moveTo>
                  <a:pt x="76" y="65"/>
                </a:moveTo>
                <a:cubicBezTo>
                  <a:pt x="76" y="65"/>
                  <a:pt x="76" y="66"/>
                  <a:pt x="76" y="66"/>
                </a:cubicBezTo>
                <a:cubicBezTo>
                  <a:pt x="76" y="65"/>
                  <a:pt x="76" y="65"/>
                  <a:pt x="76" y="65"/>
                </a:cubicBezTo>
                <a:close/>
                <a:moveTo>
                  <a:pt x="73" y="67"/>
                </a:moveTo>
                <a:cubicBezTo>
                  <a:pt x="72" y="67"/>
                  <a:pt x="73" y="67"/>
                  <a:pt x="73" y="67"/>
                </a:cubicBezTo>
                <a:cubicBezTo>
                  <a:pt x="72" y="67"/>
                  <a:pt x="72" y="67"/>
                  <a:pt x="72" y="68"/>
                </a:cubicBezTo>
                <a:cubicBezTo>
                  <a:pt x="72" y="67"/>
                  <a:pt x="72" y="67"/>
                  <a:pt x="73" y="67"/>
                </a:cubicBezTo>
                <a:close/>
                <a:moveTo>
                  <a:pt x="73" y="66"/>
                </a:moveTo>
                <a:cubicBezTo>
                  <a:pt x="73" y="66"/>
                  <a:pt x="73" y="67"/>
                  <a:pt x="73" y="67"/>
                </a:cubicBezTo>
                <a:cubicBezTo>
                  <a:pt x="74" y="67"/>
                  <a:pt x="74" y="66"/>
                  <a:pt x="74" y="66"/>
                </a:cubicBezTo>
                <a:cubicBezTo>
                  <a:pt x="74" y="66"/>
                  <a:pt x="73" y="66"/>
                  <a:pt x="73" y="66"/>
                </a:cubicBezTo>
                <a:close/>
                <a:moveTo>
                  <a:pt x="64" y="75"/>
                </a:moveTo>
                <a:cubicBezTo>
                  <a:pt x="64" y="75"/>
                  <a:pt x="64" y="75"/>
                  <a:pt x="64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64" y="75"/>
                  <a:pt x="64" y="75"/>
                  <a:pt x="64" y="75"/>
                </a:cubicBezTo>
                <a:close/>
                <a:moveTo>
                  <a:pt x="64" y="74"/>
                </a:moveTo>
                <a:cubicBezTo>
                  <a:pt x="64" y="74"/>
                  <a:pt x="64" y="74"/>
                  <a:pt x="64" y="74"/>
                </a:cubicBezTo>
                <a:cubicBezTo>
                  <a:pt x="64" y="75"/>
                  <a:pt x="64" y="74"/>
                  <a:pt x="64" y="74"/>
                </a:cubicBezTo>
                <a:close/>
                <a:moveTo>
                  <a:pt x="65" y="73"/>
                </a:move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2"/>
                  <a:pt x="65" y="73"/>
                </a:cubicBez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3"/>
                  <a:pt x="65" y="73"/>
                </a:cubicBezTo>
                <a:close/>
                <a:moveTo>
                  <a:pt x="65" y="73"/>
                </a:move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3"/>
                  <a:pt x="65" y="73"/>
                </a:cubicBezTo>
                <a:close/>
                <a:moveTo>
                  <a:pt x="70" y="68"/>
                </a:moveTo>
                <a:cubicBezTo>
                  <a:pt x="70" y="68"/>
                  <a:pt x="70" y="68"/>
                  <a:pt x="70" y="68"/>
                </a:cubicBezTo>
                <a:cubicBezTo>
                  <a:pt x="70" y="68"/>
                  <a:pt x="70" y="68"/>
                  <a:pt x="70" y="68"/>
                </a:cubicBezTo>
                <a:close/>
                <a:moveTo>
                  <a:pt x="60" y="86"/>
                </a:move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60" y="86"/>
                </a:cubicBezTo>
                <a:close/>
                <a:moveTo>
                  <a:pt x="60" y="88"/>
                </a:move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lose/>
                <a:moveTo>
                  <a:pt x="65" y="75"/>
                </a:move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5"/>
                </a:cubicBezTo>
                <a:close/>
                <a:moveTo>
                  <a:pt x="65" y="75"/>
                </a:moveTo>
                <a:cubicBezTo>
                  <a:pt x="65" y="75"/>
                  <a:pt x="65" y="75"/>
                  <a:pt x="65" y="75"/>
                </a:cubicBezTo>
                <a:cubicBezTo>
                  <a:pt x="64" y="75"/>
                  <a:pt x="65" y="75"/>
                  <a:pt x="65" y="75"/>
                </a:cubicBezTo>
                <a:close/>
                <a:moveTo>
                  <a:pt x="67" y="72"/>
                </a:move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3"/>
                  <a:pt x="67" y="72"/>
                </a:cubicBezTo>
                <a:close/>
                <a:moveTo>
                  <a:pt x="70" y="70"/>
                </a:moveTo>
                <a:cubicBezTo>
                  <a:pt x="70" y="70"/>
                  <a:pt x="70" y="70"/>
                  <a:pt x="70" y="70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0"/>
                  <a:pt x="70" y="70"/>
                  <a:pt x="70" y="70"/>
                </a:cubicBezTo>
                <a:close/>
                <a:moveTo>
                  <a:pt x="62" y="82"/>
                </a:moveTo>
                <a:cubicBezTo>
                  <a:pt x="62" y="82"/>
                  <a:pt x="62" y="82"/>
                  <a:pt x="62" y="82"/>
                </a:cubicBezTo>
                <a:cubicBezTo>
                  <a:pt x="62" y="82"/>
                  <a:pt x="62" y="82"/>
                  <a:pt x="62" y="82"/>
                </a:cubicBezTo>
                <a:cubicBezTo>
                  <a:pt x="62" y="82"/>
                  <a:pt x="62" y="82"/>
                  <a:pt x="62" y="82"/>
                </a:cubicBezTo>
                <a:close/>
                <a:moveTo>
                  <a:pt x="65" y="75"/>
                </a:moveTo>
                <a:cubicBezTo>
                  <a:pt x="66" y="75"/>
                  <a:pt x="66" y="75"/>
                  <a:pt x="66" y="75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5"/>
                  <a:pt x="65" y="75"/>
                  <a:pt x="65" y="75"/>
                </a:cubicBezTo>
                <a:close/>
                <a:moveTo>
                  <a:pt x="66" y="74"/>
                </a:moveTo>
                <a:cubicBezTo>
                  <a:pt x="66" y="74"/>
                  <a:pt x="66" y="74"/>
                  <a:pt x="66" y="74"/>
                </a:cubicBezTo>
                <a:cubicBezTo>
                  <a:pt x="66" y="74"/>
                  <a:pt x="66" y="74"/>
                  <a:pt x="66" y="74"/>
                </a:cubicBezTo>
                <a:close/>
                <a:moveTo>
                  <a:pt x="64" y="79"/>
                </a:moveTo>
                <a:cubicBezTo>
                  <a:pt x="64" y="79"/>
                  <a:pt x="64" y="79"/>
                  <a:pt x="64" y="79"/>
                </a:cubicBezTo>
                <a:cubicBezTo>
                  <a:pt x="64" y="79"/>
                  <a:pt x="64" y="79"/>
                  <a:pt x="64" y="79"/>
                </a:cubicBezTo>
                <a:cubicBezTo>
                  <a:pt x="64" y="79"/>
                  <a:pt x="64" y="79"/>
                  <a:pt x="64" y="79"/>
                </a:cubicBezTo>
                <a:cubicBezTo>
                  <a:pt x="64" y="79"/>
                  <a:pt x="64" y="79"/>
                  <a:pt x="64" y="79"/>
                </a:cubicBezTo>
                <a:close/>
                <a:moveTo>
                  <a:pt x="62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62" y="87"/>
                  <a:pt x="62" y="87"/>
                  <a:pt x="62" y="86"/>
                </a:cubicBezTo>
                <a:close/>
                <a:moveTo>
                  <a:pt x="63" y="87"/>
                </a:move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lose/>
                <a:moveTo>
                  <a:pt x="62" y="86"/>
                </a:moveTo>
                <a:cubicBezTo>
                  <a:pt x="62" y="87"/>
                  <a:pt x="62" y="87"/>
                  <a:pt x="62" y="87"/>
                </a:cubicBezTo>
                <a:cubicBezTo>
                  <a:pt x="62" y="87"/>
                  <a:pt x="63" y="87"/>
                  <a:pt x="62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2" y="87"/>
                  <a:pt x="62" y="86"/>
                  <a:pt x="62" y="86"/>
                </a:cubicBezTo>
                <a:close/>
                <a:moveTo>
                  <a:pt x="64" y="83"/>
                </a:move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4" y="83"/>
                  <a:pt x="64" y="83"/>
                </a:cubicBezTo>
                <a:close/>
                <a:moveTo>
                  <a:pt x="64" y="83"/>
                </a:moveTo>
                <a:cubicBezTo>
                  <a:pt x="64" y="82"/>
                  <a:pt x="64" y="82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4" y="83"/>
                  <a:pt x="64" y="83"/>
                  <a:pt x="64" y="83"/>
                </a:cubicBezTo>
                <a:close/>
                <a:moveTo>
                  <a:pt x="64" y="81"/>
                </a:moveTo>
                <a:cubicBezTo>
                  <a:pt x="64" y="80"/>
                  <a:pt x="64" y="80"/>
                  <a:pt x="64" y="80"/>
                </a:cubicBezTo>
                <a:cubicBezTo>
                  <a:pt x="64" y="81"/>
                  <a:pt x="64" y="81"/>
                  <a:pt x="64" y="81"/>
                </a:cubicBezTo>
                <a:cubicBezTo>
                  <a:pt x="64" y="81"/>
                  <a:pt x="64" y="81"/>
                  <a:pt x="64" y="81"/>
                </a:cubicBezTo>
                <a:cubicBezTo>
                  <a:pt x="64" y="81"/>
                  <a:pt x="64" y="81"/>
                  <a:pt x="64" y="81"/>
                </a:cubicBezTo>
                <a:close/>
                <a:moveTo>
                  <a:pt x="65" y="79"/>
                </a:moveTo>
                <a:cubicBezTo>
                  <a:pt x="65" y="79"/>
                  <a:pt x="65" y="78"/>
                  <a:pt x="65" y="78"/>
                </a:cubicBezTo>
                <a:cubicBezTo>
                  <a:pt x="65" y="78"/>
                  <a:pt x="65" y="78"/>
                  <a:pt x="65" y="78"/>
                </a:cubicBezTo>
                <a:cubicBezTo>
                  <a:pt x="65" y="79"/>
                  <a:pt x="65" y="79"/>
                  <a:pt x="65" y="79"/>
                </a:cubicBezTo>
                <a:close/>
                <a:moveTo>
                  <a:pt x="65" y="79"/>
                </a:moveTo>
                <a:cubicBezTo>
                  <a:pt x="65" y="79"/>
                  <a:pt x="65" y="79"/>
                  <a:pt x="65" y="79"/>
                </a:cubicBezTo>
                <a:cubicBezTo>
                  <a:pt x="65" y="79"/>
                  <a:pt x="65" y="79"/>
                  <a:pt x="65" y="79"/>
                </a:cubicBezTo>
                <a:cubicBezTo>
                  <a:pt x="65" y="79"/>
                  <a:pt x="65" y="79"/>
                  <a:pt x="65" y="79"/>
                </a:cubicBezTo>
                <a:close/>
                <a:moveTo>
                  <a:pt x="65" y="77"/>
                </a:moveTo>
                <a:cubicBezTo>
                  <a:pt x="65" y="78"/>
                  <a:pt x="65" y="78"/>
                  <a:pt x="66" y="78"/>
                </a:cubicBezTo>
                <a:cubicBezTo>
                  <a:pt x="66" y="78"/>
                  <a:pt x="66" y="77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7"/>
                  <a:pt x="65" y="77"/>
                  <a:pt x="65" y="77"/>
                </a:cubicBezTo>
                <a:close/>
                <a:moveTo>
                  <a:pt x="65" y="77"/>
                </a:moveTo>
                <a:cubicBezTo>
                  <a:pt x="65" y="77"/>
                  <a:pt x="65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5" y="77"/>
                  <a:pt x="65" y="78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lose/>
                <a:moveTo>
                  <a:pt x="67" y="74"/>
                </a:moveTo>
                <a:cubicBezTo>
                  <a:pt x="67" y="74"/>
                  <a:pt x="67" y="74"/>
                  <a:pt x="67" y="74"/>
                </a:cubicBezTo>
                <a:cubicBezTo>
                  <a:pt x="66" y="74"/>
                  <a:pt x="67" y="74"/>
                  <a:pt x="67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66" y="75"/>
                  <a:pt x="67" y="74"/>
                  <a:pt x="67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5"/>
                  <a:pt x="67" y="75"/>
                  <a:pt x="67" y="74"/>
                </a:cubicBezTo>
                <a:close/>
                <a:moveTo>
                  <a:pt x="71" y="70"/>
                </a:move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1" y="70"/>
                  <a:pt x="71" y="70"/>
                </a:cubicBezTo>
                <a:close/>
                <a:moveTo>
                  <a:pt x="70" y="71"/>
                </a:moveTo>
                <a:cubicBezTo>
                  <a:pt x="70" y="71"/>
                  <a:pt x="70" y="72"/>
                  <a:pt x="70" y="71"/>
                </a:cubicBezTo>
                <a:cubicBezTo>
                  <a:pt x="70" y="71"/>
                  <a:pt x="70" y="71"/>
                  <a:pt x="70" y="71"/>
                </a:cubicBezTo>
                <a:close/>
                <a:moveTo>
                  <a:pt x="68" y="72"/>
                </a:moveTo>
                <a:cubicBezTo>
                  <a:pt x="68" y="73"/>
                  <a:pt x="68" y="73"/>
                  <a:pt x="68" y="73"/>
                </a:cubicBezTo>
                <a:cubicBezTo>
                  <a:pt x="68" y="72"/>
                  <a:pt x="68" y="72"/>
                  <a:pt x="68" y="72"/>
                </a:cubicBezTo>
                <a:close/>
                <a:moveTo>
                  <a:pt x="69" y="71"/>
                </a:moveTo>
                <a:cubicBezTo>
                  <a:pt x="69" y="71"/>
                  <a:pt x="69" y="71"/>
                  <a:pt x="69" y="71"/>
                </a:cubicBezTo>
                <a:cubicBezTo>
                  <a:pt x="70" y="71"/>
                  <a:pt x="70" y="71"/>
                  <a:pt x="69" y="71"/>
                </a:cubicBezTo>
                <a:close/>
                <a:moveTo>
                  <a:pt x="72" y="69"/>
                </a:moveTo>
                <a:cubicBezTo>
                  <a:pt x="72" y="69"/>
                  <a:pt x="72" y="69"/>
                  <a:pt x="72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2" y="69"/>
                  <a:pt x="72" y="69"/>
                  <a:pt x="72" y="69"/>
                </a:cubicBezTo>
                <a:close/>
                <a:moveTo>
                  <a:pt x="73" y="67"/>
                </a:moveTo>
                <a:cubicBezTo>
                  <a:pt x="73" y="67"/>
                  <a:pt x="73" y="67"/>
                  <a:pt x="74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3" y="67"/>
                  <a:pt x="73" y="68"/>
                  <a:pt x="72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8"/>
                  <a:pt x="73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9"/>
                  <a:pt x="73" y="68"/>
                  <a:pt x="73" y="68"/>
                </a:cubicBezTo>
                <a:cubicBezTo>
                  <a:pt x="73" y="68"/>
                  <a:pt x="73" y="68"/>
                  <a:pt x="73" y="67"/>
                </a:cubicBezTo>
                <a:close/>
                <a:moveTo>
                  <a:pt x="78" y="66"/>
                </a:moveTo>
                <a:cubicBezTo>
                  <a:pt x="77" y="66"/>
                  <a:pt x="77" y="66"/>
                  <a:pt x="77" y="66"/>
                </a:cubicBezTo>
                <a:cubicBezTo>
                  <a:pt x="78" y="66"/>
                  <a:pt x="78" y="66"/>
                  <a:pt x="78" y="66"/>
                </a:cubicBezTo>
                <a:close/>
                <a:moveTo>
                  <a:pt x="78" y="65"/>
                </a:moveTo>
                <a:cubicBezTo>
                  <a:pt x="78" y="65"/>
                  <a:pt x="78" y="66"/>
                  <a:pt x="78" y="66"/>
                </a:cubicBezTo>
                <a:cubicBezTo>
                  <a:pt x="78" y="66"/>
                  <a:pt x="78" y="65"/>
                  <a:pt x="78" y="65"/>
                </a:cubicBezTo>
                <a:cubicBezTo>
                  <a:pt x="78" y="65"/>
                  <a:pt x="78" y="65"/>
                  <a:pt x="78" y="65"/>
                </a:cubicBezTo>
                <a:close/>
                <a:moveTo>
                  <a:pt x="79" y="65"/>
                </a:moveTo>
                <a:cubicBezTo>
                  <a:pt x="79" y="65"/>
                  <a:pt x="79" y="65"/>
                  <a:pt x="79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79" y="65"/>
                  <a:pt x="79" y="65"/>
                  <a:pt x="79" y="65"/>
                </a:cubicBezTo>
                <a:close/>
                <a:moveTo>
                  <a:pt x="77" y="66"/>
                </a:move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5"/>
                  <a:pt x="77" y="66"/>
                </a:cubicBezTo>
                <a:close/>
                <a:moveTo>
                  <a:pt x="74" y="67"/>
                </a:move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4" y="67"/>
                  <a:pt x="74" y="67"/>
                </a:cubicBezTo>
                <a:close/>
                <a:moveTo>
                  <a:pt x="90" y="64"/>
                </a:moveTo>
                <a:cubicBezTo>
                  <a:pt x="90" y="64"/>
                  <a:pt x="90" y="64"/>
                  <a:pt x="90" y="63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lose/>
                <a:moveTo>
                  <a:pt x="86" y="64"/>
                </a:moveTo>
                <a:cubicBezTo>
                  <a:pt x="86" y="64"/>
                  <a:pt x="86" y="64"/>
                  <a:pt x="86" y="64"/>
                </a:cubicBezTo>
                <a:cubicBezTo>
                  <a:pt x="86" y="64"/>
                  <a:pt x="86" y="64"/>
                  <a:pt x="86" y="64"/>
                </a:cubicBezTo>
                <a:close/>
                <a:moveTo>
                  <a:pt x="88" y="64"/>
                </a:moveTo>
                <a:cubicBezTo>
                  <a:pt x="88" y="64"/>
                  <a:pt x="88" y="64"/>
                  <a:pt x="87" y="64"/>
                </a:cubicBezTo>
                <a:cubicBezTo>
                  <a:pt x="87" y="64"/>
                  <a:pt x="88" y="64"/>
                  <a:pt x="88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4"/>
                  <a:pt x="88" y="64"/>
                  <a:pt x="88" y="64"/>
                </a:cubicBezTo>
                <a:close/>
                <a:moveTo>
                  <a:pt x="94" y="63"/>
                </a:moveTo>
                <a:cubicBezTo>
                  <a:pt x="94" y="63"/>
                  <a:pt x="94" y="64"/>
                  <a:pt x="94" y="64"/>
                </a:cubicBezTo>
                <a:cubicBezTo>
                  <a:pt x="94" y="64"/>
                  <a:pt x="94" y="64"/>
                  <a:pt x="94" y="63"/>
                </a:cubicBezTo>
                <a:close/>
                <a:moveTo>
                  <a:pt x="93" y="63"/>
                </a:moveTo>
                <a:cubicBezTo>
                  <a:pt x="93" y="63"/>
                  <a:pt x="93" y="63"/>
                  <a:pt x="93" y="63"/>
                </a:cubicBezTo>
                <a:cubicBezTo>
                  <a:pt x="93" y="63"/>
                  <a:pt x="93" y="63"/>
                  <a:pt x="93" y="64"/>
                </a:cubicBezTo>
                <a:cubicBezTo>
                  <a:pt x="93" y="64"/>
                  <a:pt x="93" y="64"/>
                  <a:pt x="93" y="63"/>
                </a:cubicBezTo>
                <a:close/>
                <a:moveTo>
                  <a:pt x="92" y="63"/>
                </a:moveTo>
                <a:cubicBezTo>
                  <a:pt x="92" y="63"/>
                  <a:pt x="92" y="63"/>
                  <a:pt x="93" y="63"/>
                </a:cubicBezTo>
                <a:cubicBezTo>
                  <a:pt x="93" y="63"/>
                  <a:pt x="93" y="63"/>
                  <a:pt x="93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3"/>
                  <a:pt x="92" y="63"/>
                  <a:pt x="92" y="62"/>
                </a:cubicBezTo>
                <a:cubicBezTo>
                  <a:pt x="92" y="62"/>
                  <a:pt x="91" y="63"/>
                  <a:pt x="92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4"/>
                  <a:pt x="91" y="64"/>
                  <a:pt x="91" y="64"/>
                </a:cubicBezTo>
                <a:cubicBezTo>
                  <a:pt x="91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3"/>
                  <a:pt x="92" y="63"/>
                </a:cubicBezTo>
                <a:cubicBezTo>
                  <a:pt x="92" y="63"/>
                  <a:pt x="93" y="63"/>
                  <a:pt x="93" y="63"/>
                </a:cubicBezTo>
                <a:cubicBezTo>
                  <a:pt x="92" y="63"/>
                  <a:pt x="92" y="63"/>
                  <a:pt x="92" y="63"/>
                </a:cubicBezTo>
                <a:close/>
                <a:moveTo>
                  <a:pt x="96" y="62"/>
                </a:moveTo>
                <a:cubicBezTo>
                  <a:pt x="96" y="62"/>
                  <a:pt x="96" y="62"/>
                  <a:pt x="96" y="62"/>
                </a:cubicBezTo>
                <a:cubicBezTo>
                  <a:pt x="96" y="62"/>
                  <a:pt x="96" y="62"/>
                  <a:pt x="96" y="62"/>
                </a:cubicBezTo>
                <a:close/>
                <a:moveTo>
                  <a:pt x="95" y="61"/>
                </a:moveTo>
                <a:cubicBezTo>
                  <a:pt x="95" y="61"/>
                  <a:pt x="95" y="61"/>
                  <a:pt x="95" y="61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2"/>
                  <a:pt x="95" y="62"/>
                  <a:pt x="94" y="62"/>
                </a:cubicBezTo>
                <a:cubicBezTo>
                  <a:pt x="94" y="62"/>
                  <a:pt x="94" y="61"/>
                  <a:pt x="94" y="61"/>
                </a:cubicBezTo>
                <a:cubicBezTo>
                  <a:pt x="94" y="61"/>
                  <a:pt x="94" y="62"/>
                  <a:pt x="94" y="62"/>
                </a:cubicBezTo>
                <a:cubicBezTo>
                  <a:pt x="94" y="62"/>
                  <a:pt x="94" y="62"/>
                  <a:pt x="94" y="62"/>
                </a:cubicBezTo>
                <a:cubicBezTo>
                  <a:pt x="94" y="62"/>
                  <a:pt x="94" y="62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3"/>
                  <a:pt x="95" y="63"/>
                </a:cubicBezTo>
                <a:cubicBezTo>
                  <a:pt x="95" y="63"/>
                  <a:pt x="95" y="62"/>
                  <a:pt x="95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2"/>
                  <a:pt x="95" y="61"/>
                  <a:pt x="95" y="61"/>
                </a:cubicBezTo>
                <a:close/>
                <a:moveTo>
                  <a:pt x="98" y="59"/>
                </a:move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8"/>
                  <a:pt x="99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  <a:moveTo>
                  <a:pt x="98" y="55"/>
                </a:moveTo>
                <a:cubicBezTo>
                  <a:pt x="98" y="55"/>
                  <a:pt x="98" y="55"/>
                  <a:pt x="99" y="55"/>
                </a:cubicBezTo>
                <a:cubicBezTo>
                  <a:pt x="98" y="55"/>
                  <a:pt x="99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lose/>
                <a:moveTo>
                  <a:pt x="112" y="58"/>
                </a:moveTo>
                <a:cubicBezTo>
                  <a:pt x="112" y="58"/>
                  <a:pt x="112" y="58"/>
                  <a:pt x="112" y="58"/>
                </a:cubicBezTo>
                <a:cubicBezTo>
                  <a:pt x="112" y="58"/>
                  <a:pt x="112" y="58"/>
                  <a:pt x="112" y="58"/>
                </a:cubicBezTo>
                <a:close/>
                <a:moveTo>
                  <a:pt x="99" y="72"/>
                </a:moveTo>
                <a:cubicBezTo>
                  <a:pt x="99" y="73"/>
                  <a:pt x="100" y="72"/>
                  <a:pt x="100" y="72"/>
                </a:cubicBezTo>
                <a:cubicBezTo>
                  <a:pt x="99" y="72"/>
                  <a:pt x="99" y="72"/>
                  <a:pt x="99" y="72"/>
                </a:cubicBezTo>
                <a:close/>
                <a:moveTo>
                  <a:pt x="99" y="71"/>
                </a:move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lose/>
                <a:moveTo>
                  <a:pt x="101" y="73"/>
                </a:moveTo>
                <a:cubicBezTo>
                  <a:pt x="102" y="74"/>
                  <a:pt x="102" y="73"/>
                  <a:pt x="102" y="73"/>
                </a:cubicBezTo>
                <a:cubicBezTo>
                  <a:pt x="101" y="73"/>
                  <a:pt x="101" y="73"/>
                  <a:pt x="101" y="73"/>
                </a:cubicBezTo>
                <a:close/>
                <a:moveTo>
                  <a:pt x="100" y="72"/>
                </a:moveTo>
                <a:cubicBezTo>
                  <a:pt x="100" y="72"/>
                  <a:pt x="100" y="72"/>
                  <a:pt x="100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0" y="72"/>
                  <a:pt x="100" y="72"/>
                  <a:pt x="100" y="72"/>
                </a:cubicBezTo>
                <a:close/>
                <a:moveTo>
                  <a:pt x="102" y="71"/>
                </a:moveTo>
                <a:cubicBezTo>
                  <a:pt x="102" y="71"/>
                  <a:pt x="102" y="72"/>
                  <a:pt x="102" y="72"/>
                </a:cubicBezTo>
                <a:cubicBezTo>
                  <a:pt x="102" y="72"/>
                  <a:pt x="103" y="72"/>
                  <a:pt x="103" y="72"/>
                </a:cubicBezTo>
                <a:cubicBezTo>
                  <a:pt x="103" y="72"/>
                  <a:pt x="102" y="71"/>
                  <a:pt x="102" y="71"/>
                </a:cubicBezTo>
                <a:close/>
                <a:moveTo>
                  <a:pt x="102" y="71"/>
                </a:move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lose/>
                <a:moveTo>
                  <a:pt x="102" y="71"/>
                </a:move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lose/>
                <a:moveTo>
                  <a:pt x="106" y="74"/>
                </a:move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lose/>
                <a:moveTo>
                  <a:pt x="109" y="77"/>
                </a:moveTo>
                <a:cubicBezTo>
                  <a:pt x="109" y="77"/>
                  <a:pt x="108" y="77"/>
                  <a:pt x="108" y="77"/>
                </a:cubicBezTo>
                <a:cubicBezTo>
                  <a:pt x="109" y="77"/>
                  <a:pt x="109" y="77"/>
                  <a:pt x="109" y="77"/>
                </a:cubicBezTo>
                <a:close/>
                <a:moveTo>
                  <a:pt x="110" y="78"/>
                </a:moveTo>
                <a:cubicBezTo>
                  <a:pt x="110" y="78"/>
                  <a:pt x="110" y="78"/>
                  <a:pt x="110" y="78"/>
                </a:cubicBezTo>
                <a:cubicBezTo>
                  <a:pt x="110" y="78"/>
                  <a:pt x="110" y="78"/>
                  <a:pt x="110" y="78"/>
                </a:cubicBezTo>
                <a:close/>
                <a:moveTo>
                  <a:pt x="102" y="67"/>
                </a:moveTo>
                <a:cubicBezTo>
                  <a:pt x="102" y="67"/>
                  <a:pt x="102" y="67"/>
                  <a:pt x="102" y="67"/>
                </a:cubicBezTo>
                <a:cubicBezTo>
                  <a:pt x="102" y="67"/>
                  <a:pt x="102" y="67"/>
                  <a:pt x="102" y="67"/>
                </a:cubicBezTo>
                <a:close/>
                <a:moveTo>
                  <a:pt x="103" y="68"/>
                </a:move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4" y="67"/>
                  <a:pt x="103" y="67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7"/>
                  <a:pt x="104" y="67"/>
                  <a:pt x="104" y="67"/>
                </a:cubicBezTo>
                <a:cubicBezTo>
                  <a:pt x="103" y="66"/>
                  <a:pt x="103" y="67"/>
                  <a:pt x="103" y="67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7"/>
                  <a:pt x="103" y="68"/>
                  <a:pt x="103" y="68"/>
                </a:cubicBezTo>
                <a:cubicBezTo>
                  <a:pt x="103" y="68"/>
                  <a:pt x="103" y="68"/>
                  <a:pt x="103" y="68"/>
                </a:cubicBezTo>
                <a:close/>
                <a:moveTo>
                  <a:pt x="104" y="68"/>
                </a:moveTo>
                <a:cubicBezTo>
                  <a:pt x="104" y="68"/>
                  <a:pt x="104" y="69"/>
                  <a:pt x="104" y="69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68"/>
                  <a:pt x="104" y="68"/>
                  <a:pt x="104" y="68"/>
                </a:cubicBezTo>
                <a:close/>
                <a:moveTo>
                  <a:pt x="102" y="68"/>
                </a:move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lose/>
                <a:moveTo>
                  <a:pt x="103" y="69"/>
                </a:move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lose/>
                <a:moveTo>
                  <a:pt x="102" y="70"/>
                </a:moveTo>
                <a:cubicBezTo>
                  <a:pt x="102" y="70"/>
                  <a:pt x="102" y="70"/>
                  <a:pt x="102" y="70"/>
                </a:cubicBezTo>
                <a:cubicBezTo>
                  <a:pt x="102" y="70"/>
                  <a:pt x="102" y="70"/>
                  <a:pt x="102" y="70"/>
                </a:cubicBezTo>
                <a:close/>
                <a:moveTo>
                  <a:pt x="103" y="71"/>
                </a:moveTo>
                <a:cubicBezTo>
                  <a:pt x="103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lose/>
                <a:moveTo>
                  <a:pt x="104" y="71"/>
                </a:moveTo>
                <a:cubicBezTo>
                  <a:pt x="104" y="71"/>
                  <a:pt x="104" y="71"/>
                  <a:pt x="103" y="71"/>
                </a:cubicBezTo>
                <a:cubicBezTo>
                  <a:pt x="104" y="72"/>
                  <a:pt x="104" y="72"/>
                  <a:pt x="104" y="71"/>
                </a:cubicBezTo>
                <a:close/>
                <a:moveTo>
                  <a:pt x="104" y="72"/>
                </a:moveTo>
                <a:cubicBezTo>
                  <a:pt x="104" y="71"/>
                  <a:pt x="104" y="71"/>
                  <a:pt x="104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72"/>
                  <a:pt x="104" y="72"/>
                  <a:pt x="104" y="72"/>
                </a:cubicBezTo>
                <a:close/>
                <a:moveTo>
                  <a:pt x="103" y="71"/>
                </a:moveTo>
                <a:cubicBezTo>
                  <a:pt x="103" y="70"/>
                  <a:pt x="103" y="70"/>
                  <a:pt x="103" y="70"/>
                </a:cubicBezTo>
                <a:cubicBezTo>
                  <a:pt x="103" y="70"/>
                  <a:pt x="102" y="70"/>
                  <a:pt x="102" y="70"/>
                </a:cubicBezTo>
                <a:cubicBezTo>
                  <a:pt x="102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lose/>
                <a:moveTo>
                  <a:pt x="106" y="72"/>
                </a:move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lose/>
                <a:moveTo>
                  <a:pt x="106" y="71"/>
                </a:moveTo>
                <a:cubicBezTo>
                  <a:pt x="106" y="71"/>
                  <a:pt x="105" y="71"/>
                  <a:pt x="105" y="71"/>
                </a:cubicBezTo>
                <a:cubicBezTo>
                  <a:pt x="105" y="71"/>
                  <a:pt x="105" y="71"/>
                  <a:pt x="105" y="7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5" y="70"/>
                  <a:pt x="104" y="70"/>
                  <a:pt x="104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3" y="70"/>
                  <a:pt x="104" y="70"/>
                  <a:pt x="104" y="70"/>
                </a:cubicBezTo>
                <a:cubicBezTo>
                  <a:pt x="103" y="70"/>
                  <a:pt x="104" y="70"/>
                  <a:pt x="103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3" y="70"/>
                  <a:pt x="103" y="70"/>
                  <a:pt x="103" y="71"/>
                </a:cubicBezTo>
                <a:cubicBezTo>
                  <a:pt x="103" y="71"/>
                  <a:pt x="104" y="71"/>
                  <a:pt x="104" y="71"/>
                </a:cubicBezTo>
                <a:cubicBezTo>
                  <a:pt x="104" y="70"/>
                  <a:pt x="105" y="71"/>
                  <a:pt x="105" y="71"/>
                </a:cubicBezTo>
                <a:cubicBezTo>
                  <a:pt x="105" y="71"/>
                  <a:pt x="105" y="71"/>
                  <a:pt x="106" y="71"/>
                </a:cubicBezTo>
                <a:close/>
                <a:moveTo>
                  <a:pt x="110" y="76"/>
                </a:move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lose/>
                <a:moveTo>
                  <a:pt x="110" y="76"/>
                </a:move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lose/>
                <a:moveTo>
                  <a:pt x="110" y="75"/>
                </a:moveTo>
                <a:cubicBezTo>
                  <a:pt x="110" y="75"/>
                  <a:pt x="110" y="75"/>
                  <a:pt x="110" y="75"/>
                </a:cubicBezTo>
                <a:cubicBezTo>
                  <a:pt x="110" y="75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5"/>
                  <a:pt x="110" y="75"/>
                  <a:pt x="110" y="75"/>
                </a:cubicBezTo>
                <a:close/>
                <a:moveTo>
                  <a:pt x="110" y="75"/>
                </a:moveTo>
                <a:cubicBezTo>
                  <a:pt x="109" y="74"/>
                  <a:pt x="109" y="74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09" y="74"/>
                  <a:pt x="109" y="74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lose/>
                <a:moveTo>
                  <a:pt x="110" y="76"/>
                </a:move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1" y="76"/>
                  <a:pt x="110" y="76"/>
                </a:cubicBezTo>
                <a:close/>
                <a:moveTo>
                  <a:pt x="109" y="74"/>
                </a:moveTo>
                <a:cubicBezTo>
                  <a:pt x="109" y="74"/>
                  <a:pt x="109" y="74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lose/>
                <a:moveTo>
                  <a:pt x="111" y="76"/>
                </a:moveTo>
                <a:cubicBezTo>
                  <a:pt x="111" y="76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lose/>
                <a:moveTo>
                  <a:pt x="105" y="68"/>
                </a:moveTo>
                <a:cubicBezTo>
                  <a:pt x="105" y="68"/>
                  <a:pt x="105" y="68"/>
                  <a:pt x="105" y="68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5" y="68"/>
                  <a:pt x="105" y="68"/>
                </a:cubicBezTo>
                <a:cubicBezTo>
                  <a:pt x="105" y="68"/>
                  <a:pt x="105" y="69"/>
                  <a:pt x="105" y="69"/>
                </a:cubicBezTo>
                <a:cubicBezTo>
                  <a:pt x="105" y="69"/>
                  <a:pt x="106" y="69"/>
                  <a:pt x="105" y="68"/>
                </a:cubicBezTo>
                <a:close/>
                <a:moveTo>
                  <a:pt x="106" y="69"/>
                </a:moveTo>
                <a:cubicBezTo>
                  <a:pt x="106" y="69"/>
                  <a:pt x="106" y="69"/>
                  <a:pt x="106" y="69"/>
                </a:cubicBezTo>
                <a:cubicBezTo>
                  <a:pt x="106" y="69"/>
                  <a:pt x="106" y="69"/>
                  <a:pt x="106" y="69"/>
                </a:cubicBezTo>
                <a:close/>
                <a:moveTo>
                  <a:pt x="111" y="76"/>
                </a:moveTo>
                <a:cubicBezTo>
                  <a:pt x="111" y="75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lose/>
                <a:moveTo>
                  <a:pt x="110" y="73"/>
                </a:moveTo>
                <a:cubicBezTo>
                  <a:pt x="110" y="73"/>
                  <a:pt x="110" y="73"/>
                  <a:pt x="110" y="73"/>
                </a:cubicBezTo>
                <a:cubicBezTo>
                  <a:pt x="110" y="73"/>
                  <a:pt x="110" y="74"/>
                  <a:pt x="110" y="74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10" y="74"/>
                  <a:pt x="110" y="73"/>
                  <a:pt x="110" y="73"/>
                </a:cubicBezTo>
                <a:close/>
                <a:moveTo>
                  <a:pt x="112" y="76"/>
                </a:moveTo>
                <a:cubicBezTo>
                  <a:pt x="112" y="76"/>
                  <a:pt x="112" y="76"/>
                  <a:pt x="112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76"/>
                  <a:pt x="112" y="76"/>
                  <a:pt x="112" y="76"/>
                </a:cubicBezTo>
                <a:close/>
                <a:moveTo>
                  <a:pt x="114" y="78"/>
                </a:move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lnTo>
                  <a:pt x="114" y="78"/>
                </a:lnTo>
                <a:close/>
                <a:moveTo>
                  <a:pt x="113" y="76"/>
                </a:moveTo>
                <a:cubicBezTo>
                  <a:pt x="113" y="77"/>
                  <a:pt x="113" y="77"/>
                  <a:pt x="113" y="77"/>
                </a:cubicBezTo>
                <a:cubicBezTo>
                  <a:pt x="113" y="77"/>
                  <a:pt x="113" y="76"/>
                  <a:pt x="113" y="76"/>
                </a:cubicBezTo>
                <a:cubicBezTo>
                  <a:pt x="113" y="76"/>
                  <a:pt x="113" y="76"/>
                  <a:pt x="113" y="76"/>
                </a:cubicBezTo>
                <a:close/>
                <a:moveTo>
                  <a:pt x="109" y="71"/>
                </a:moveTo>
                <a:cubicBezTo>
                  <a:pt x="109" y="71"/>
                  <a:pt x="110" y="71"/>
                  <a:pt x="110" y="71"/>
                </a:cubicBezTo>
                <a:cubicBezTo>
                  <a:pt x="109" y="70"/>
                  <a:pt x="109" y="70"/>
                  <a:pt x="109" y="71"/>
                </a:cubicBezTo>
                <a:close/>
                <a:moveTo>
                  <a:pt x="110" y="71"/>
                </a:move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lose/>
                <a:moveTo>
                  <a:pt x="106" y="66"/>
                </a:moveTo>
                <a:cubicBezTo>
                  <a:pt x="106" y="66"/>
                  <a:pt x="105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lose/>
                <a:moveTo>
                  <a:pt x="122" y="74"/>
                </a:moveTo>
                <a:cubicBezTo>
                  <a:pt x="122" y="74"/>
                  <a:pt x="122" y="74"/>
                  <a:pt x="122" y="74"/>
                </a:cubicBezTo>
                <a:cubicBezTo>
                  <a:pt x="122" y="74"/>
                  <a:pt x="122" y="74"/>
                  <a:pt x="122" y="74"/>
                </a:cubicBezTo>
                <a:close/>
                <a:moveTo>
                  <a:pt x="119" y="75"/>
                </a:moveTo>
                <a:cubicBezTo>
                  <a:pt x="119" y="75"/>
                  <a:pt x="120" y="75"/>
                  <a:pt x="120" y="75"/>
                </a:cubicBezTo>
                <a:cubicBezTo>
                  <a:pt x="119" y="75"/>
                  <a:pt x="120" y="75"/>
                  <a:pt x="120" y="75"/>
                </a:cubicBezTo>
                <a:cubicBezTo>
                  <a:pt x="119" y="75"/>
                  <a:pt x="119" y="75"/>
                  <a:pt x="119" y="75"/>
                </a:cubicBezTo>
                <a:close/>
                <a:moveTo>
                  <a:pt x="111" y="64"/>
                </a:moveTo>
                <a:cubicBezTo>
                  <a:pt x="111" y="64"/>
                  <a:pt x="111" y="64"/>
                  <a:pt x="111" y="63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1" y="64"/>
                  <a:pt x="111" y="64"/>
                  <a:pt x="111" y="64"/>
                </a:cubicBezTo>
                <a:close/>
                <a:moveTo>
                  <a:pt x="111" y="64"/>
                </a:moveTo>
                <a:cubicBezTo>
                  <a:pt x="111" y="64"/>
                  <a:pt x="111" y="64"/>
                  <a:pt x="111" y="64"/>
                </a:cubicBezTo>
                <a:cubicBezTo>
                  <a:pt x="111" y="65"/>
                  <a:pt x="111" y="65"/>
                  <a:pt x="111" y="64"/>
                </a:cubicBezTo>
                <a:close/>
                <a:moveTo>
                  <a:pt x="116" y="72"/>
                </a:moveTo>
                <a:cubicBezTo>
                  <a:pt x="116" y="72"/>
                  <a:pt x="116" y="72"/>
                  <a:pt x="116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7" y="72"/>
                  <a:pt x="117" y="73"/>
                  <a:pt x="117" y="72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7" y="73"/>
                  <a:pt x="117" y="72"/>
                  <a:pt x="116" y="72"/>
                </a:cubicBezTo>
                <a:close/>
                <a:moveTo>
                  <a:pt x="117" y="74"/>
                </a:moveTo>
                <a:cubicBezTo>
                  <a:pt x="117" y="74"/>
                  <a:pt x="118" y="74"/>
                  <a:pt x="118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3"/>
                  <a:pt x="117" y="73"/>
                  <a:pt x="117" y="73"/>
                </a:cubicBezTo>
                <a:cubicBezTo>
                  <a:pt x="117" y="73"/>
                  <a:pt x="117" y="73"/>
                  <a:pt x="117" y="74"/>
                </a:cubicBezTo>
                <a:cubicBezTo>
                  <a:pt x="117" y="74"/>
                  <a:pt x="117" y="74"/>
                  <a:pt x="117" y="74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73"/>
                  <a:pt x="116" y="73"/>
                  <a:pt x="117" y="73"/>
                </a:cubicBezTo>
                <a:cubicBezTo>
                  <a:pt x="117" y="74"/>
                  <a:pt x="117" y="74"/>
                  <a:pt x="117" y="74"/>
                </a:cubicBezTo>
                <a:cubicBezTo>
                  <a:pt x="117" y="74"/>
                  <a:pt x="117" y="74"/>
                  <a:pt x="117" y="74"/>
                </a:cubicBezTo>
                <a:close/>
                <a:moveTo>
                  <a:pt x="116" y="73"/>
                </a:moveTo>
                <a:cubicBezTo>
                  <a:pt x="116" y="73"/>
                  <a:pt x="116" y="73"/>
                  <a:pt x="116" y="73"/>
                </a:cubicBezTo>
                <a:cubicBezTo>
                  <a:pt x="116" y="73"/>
                  <a:pt x="116" y="73"/>
                  <a:pt x="116" y="73"/>
                </a:cubicBezTo>
                <a:cubicBezTo>
                  <a:pt x="116" y="73"/>
                  <a:pt x="116" y="73"/>
                  <a:pt x="116" y="73"/>
                </a:cubicBezTo>
                <a:close/>
                <a:moveTo>
                  <a:pt x="115" y="70"/>
                </a:moveTo>
                <a:cubicBezTo>
                  <a:pt x="115" y="70"/>
                  <a:pt x="115" y="69"/>
                  <a:pt x="114" y="69"/>
                </a:cubicBezTo>
                <a:cubicBezTo>
                  <a:pt x="114" y="70"/>
                  <a:pt x="115" y="70"/>
                  <a:pt x="115" y="70"/>
                </a:cubicBezTo>
                <a:cubicBezTo>
                  <a:pt x="115" y="70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70"/>
                  <a:pt x="115" y="70"/>
                  <a:pt x="115" y="70"/>
                </a:cubicBezTo>
                <a:close/>
                <a:moveTo>
                  <a:pt x="114" y="70"/>
                </a:moveTo>
                <a:cubicBezTo>
                  <a:pt x="114" y="70"/>
                  <a:pt x="114" y="70"/>
                  <a:pt x="114" y="70"/>
                </a:cubicBezTo>
                <a:cubicBezTo>
                  <a:pt x="114" y="70"/>
                  <a:pt x="114" y="70"/>
                  <a:pt x="114" y="70"/>
                </a:cubicBezTo>
                <a:cubicBezTo>
                  <a:pt x="114" y="70"/>
                  <a:pt x="114" y="70"/>
                  <a:pt x="114" y="70"/>
                </a:cubicBezTo>
                <a:close/>
                <a:moveTo>
                  <a:pt x="110" y="65"/>
                </a:moveTo>
                <a:cubicBezTo>
                  <a:pt x="110" y="65"/>
                  <a:pt x="111" y="65"/>
                  <a:pt x="111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0" y="64"/>
                  <a:pt x="110" y="64"/>
                  <a:pt x="110" y="65"/>
                </a:cubicBezTo>
                <a:close/>
                <a:moveTo>
                  <a:pt x="112" y="67"/>
                </a:moveTo>
                <a:cubicBezTo>
                  <a:pt x="112" y="67"/>
                  <a:pt x="113" y="67"/>
                  <a:pt x="113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2" y="67"/>
                  <a:pt x="112" y="67"/>
                  <a:pt x="112" y="66"/>
                </a:cubicBezTo>
                <a:cubicBezTo>
                  <a:pt x="112" y="67"/>
                  <a:pt x="112" y="67"/>
                  <a:pt x="112" y="67"/>
                </a:cubicBezTo>
                <a:close/>
                <a:moveTo>
                  <a:pt x="108" y="64"/>
                </a:moveTo>
                <a:cubicBezTo>
                  <a:pt x="109" y="64"/>
                  <a:pt x="108" y="64"/>
                  <a:pt x="109" y="64"/>
                </a:cubicBezTo>
                <a:cubicBezTo>
                  <a:pt x="109" y="64"/>
                  <a:pt x="108" y="64"/>
                  <a:pt x="108" y="64"/>
                </a:cubicBezTo>
                <a:cubicBezTo>
                  <a:pt x="108" y="64"/>
                  <a:pt x="108" y="64"/>
                  <a:pt x="108" y="64"/>
                </a:cubicBezTo>
                <a:close/>
                <a:moveTo>
                  <a:pt x="109" y="65"/>
                </a:moveTo>
                <a:cubicBezTo>
                  <a:pt x="110" y="65"/>
                  <a:pt x="110" y="65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lose/>
                <a:moveTo>
                  <a:pt x="113" y="69"/>
                </a:moveTo>
                <a:cubicBezTo>
                  <a:pt x="113" y="69"/>
                  <a:pt x="113" y="69"/>
                  <a:pt x="113" y="69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3" y="69"/>
                  <a:pt x="114" y="70"/>
                  <a:pt x="114" y="7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13" y="69"/>
                  <a:pt x="113" y="69"/>
                  <a:pt x="113" y="69"/>
                </a:cubicBezTo>
                <a:close/>
                <a:moveTo>
                  <a:pt x="112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lose/>
                <a:moveTo>
                  <a:pt x="112" y="70"/>
                </a:moveTo>
                <a:cubicBezTo>
                  <a:pt x="112" y="70"/>
                  <a:pt x="112" y="70"/>
                  <a:pt x="112" y="70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3" y="69"/>
                  <a:pt x="113" y="70"/>
                  <a:pt x="112" y="70"/>
                </a:cubicBezTo>
                <a:close/>
                <a:moveTo>
                  <a:pt x="111" y="68"/>
                </a:moveTo>
                <a:cubicBezTo>
                  <a:pt x="111" y="68"/>
                  <a:pt x="111" y="68"/>
                  <a:pt x="111" y="68"/>
                </a:cubicBezTo>
                <a:cubicBezTo>
                  <a:pt x="111" y="68"/>
                  <a:pt x="111" y="68"/>
                  <a:pt x="111" y="68"/>
                </a:cubicBezTo>
                <a:cubicBezTo>
                  <a:pt x="111" y="68"/>
                  <a:pt x="111" y="68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2" y="68"/>
                  <a:pt x="112" y="68"/>
                  <a:pt x="111" y="68"/>
                </a:cubicBezTo>
                <a:close/>
                <a:moveTo>
                  <a:pt x="112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112" y="69"/>
                  <a:pt x="112" y="70"/>
                  <a:pt x="112" y="70"/>
                </a:cubicBezTo>
                <a:cubicBezTo>
                  <a:pt x="112" y="69"/>
                  <a:pt x="112" y="69"/>
                  <a:pt x="112" y="69"/>
                </a:cubicBezTo>
                <a:close/>
                <a:moveTo>
                  <a:pt x="107" y="65"/>
                </a:moveTo>
                <a:cubicBezTo>
                  <a:pt x="107" y="65"/>
                  <a:pt x="108" y="65"/>
                  <a:pt x="108" y="65"/>
                </a:cubicBezTo>
                <a:cubicBezTo>
                  <a:pt x="108" y="65"/>
                  <a:pt x="108" y="64"/>
                  <a:pt x="107" y="64"/>
                </a:cubicBezTo>
                <a:cubicBezTo>
                  <a:pt x="107" y="64"/>
                  <a:pt x="107" y="64"/>
                  <a:pt x="107" y="65"/>
                </a:cubicBezTo>
                <a:close/>
                <a:moveTo>
                  <a:pt x="108" y="66"/>
                </a:moveTo>
                <a:cubicBezTo>
                  <a:pt x="108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8" y="66"/>
                  <a:pt x="108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66"/>
                  <a:pt x="108" y="66"/>
                  <a:pt x="108" y="66"/>
                </a:cubicBezTo>
                <a:close/>
                <a:moveTo>
                  <a:pt x="108" y="66"/>
                </a:move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7"/>
                  <a:pt x="109" y="67"/>
                  <a:pt x="109" y="67"/>
                </a:cubicBezTo>
                <a:cubicBezTo>
                  <a:pt x="109" y="67"/>
                  <a:pt x="109" y="66"/>
                  <a:pt x="109" y="67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8" y="66"/>
                  <a:pt x="108" y="66"/>
                </a:cubicBezTo>
                <a:close/>
                <a:moveTo>
                  <a:pt x="110" y="69"/>
                </a:moveTo>
                <a:cubicBezTo>
                  <a:pt x="110" y="68"/>
                  <a:pt x="110" y="68"/>
                  <a:pt x="110" y="68"/>
                </a:cubicBezTo>
                <a:cubicBezTo>
                  <a:pt x="110" y="68"/>
                  <a:pt x="110" y="68"/>
                  <a:pt x="110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0" y="69"/>
                  <a:pt x="111" y="69"/>
                  <a:pt x="110" y="69"/>
                </a:cubicBezTo>
                <a:close/>
                <a:moveTo>
                  <a:pt x="109" y="68"/>
                </a:moveTo>
                <a:cubicBezTo>
                  <a:pt x="109" y="68"/>
                  <a:pt x="109" y="68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lose/>
                <a:moveTo>
                  <a:pt x="111" y="71"/>
                </a:moveTo>
                <a:cubicBezTo>
                  <a:pt x="111" y="71"/>
                  <a:pt x="111" y="71"/>
                  <a:pt x="111" y="71"/>
                </a:cubicBezTo>
                <a:cubicBezTo>
                  <a:pt x="111" y="71"/>
                  <a:pt x="111" y="71"/>
                  <a:pt x="111" y="71"/>
                </a:cubicBezTo>
                <a:close/>
                <a:moveTo>
                  <a:pt x="115" y="74"/>
                </a:moveTo>
                <a:cubicBezTo>
                  <a:pt x="115" y="74"/>
                  <a:pt x="115" y="74"/>
                  <a:pt x="115" y="73"/>
                </a:cubicBezTo>
                <a:cubicBezTo>
                  <a:pt x="114" y="74"/>
                  <a:pt x="114" y="73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5" y="74"/>
                  <a:pt x="115" y="74"/>
                </a:cubicBezTo>
                <a:close/>
                <a:moveTo>
                  <a:pt x="115" y="74"/>
                </a:move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4"/>
                  <a:pt x="115" y="74"/>
                  <a:pt x="115" y="74"/>
                </a:cubicBezTo>
                <a:close/>
                <a:moveTo>
                  <a:pt x="115" y="74"/>
                </a:move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4" y="72"/>
                  <a:pt x="114" y="72"/>
                </a:cubicBezTo>
                <a:cubicBezTo>
                  <a:pt x="114" y="72"/>
                  <a:pt x="114" y="72"/>
                  <a:pt x="113" y="72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3" y="71"/>
                  <a:pt x="113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71"/>
                  <a:pt x="112" y="71"/>
                  <a:pt x="111" y="7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111" y="71"/>
                  <a:pt x="111" y="72"/>
                  <a:pt x="111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3"/>
                  <a:pt x="112" y="72"/>
                  <a:pt x="113" y="73"/>
                </a:cubicBezTo>
                <a:cubicBezTo>
                  <a:pt x="113" y="73"/>
                  <a:pt x="113" y="73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4" y="74"/>
                  <a:pt x="114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4" y="74"/>
                  <a:pt x="114" y="74"/>
                </a:cubicBezTo>
                <a:cubicBezTo>
                  <a:pt x="114" y="73"/>
                  <a:pt x="113" y="73"/>
                  <a:pt x="113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3" y="73"/>
                  <a:pt x="113" y="73"/>
                  <a:pt x="114" y="73"/>
                </a:cubicBezTo>
                <a:cubicBezTo>
                  <a:pt x="114" y="73"/>
                  <a:pt x="113" y="72"/>
                  <a:pt x="113" y="72"/>
                </a:cubicBezTo>
                <a:cubicBezTo>
                  <a:pt x="113" y="72"/>
                  <a:pt x="114" y="72"/>
                  <a:pt x="114" y="73"/>
                </a:cubicBezTo>
                <a:cubicBezTo>
                  <a:pt x="114" y="72"/>
                  <a:pt x="115" y="73"/>
                  <a:pt x="115" y="73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15" y="73"/>
                  <a:pt x="115" y="73"/>
                  <a:pt x="115" y="73"/>
                </a:cubicBez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  <a:cubicBezTo>
                  <a:pt x="115" y="73"/>
                  <a:pt x="116" y="73"/>
                  <a:pt x="116" y="73"/>
                </a:cubicBezTo>
                <a:cubicBezTo>
                  <a:pt x="116" y="73"/>
                  <a:pt x="115" y="73"/>
                  <a:pt x="115" y="73"/>
                </a:cubicBezTo>
                <a:close/>
                <a:moveTo>
                  <a:pt x="117" y="75"/>
                </a:move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5"/>
                  <a:pt x="116" y="75"/>
                  <a:pt x="117" y="75"/>
                </a:cubicBezTo>
                <a:close/>
                <a:moveTo>
                  <a:pt x="117" y="75"/>
                </a:moveTo>
                <a:cubicBezTo>
                  <a:pt x="117" y="75"/>
                  <a:pt x="117" y="75"/>
                  <a:pt x="117" y="75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7" y="75"/>
                  <a:pt x="117" y="75"/>
                  <a:pt x="117" y="75"/>
                </a:cubicBezTo>
                <a:close/>
                <a:moveTo>
                  <a:pt x="118" y="77"/>
                </a:move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lose/>
                <a:moveTo>
                  <a:pt x="118" y="76"/>
                </a:moveTo>
                <a:cubicBezTo>
                  <a:pt x="117" y="75"/>
                  <a:pt x="117" y="75"/>
                  <a:pt x="117" y="75"/>
                </a:cubicBezTo>
                <a:cubicBezTo>
                  <a:pt x="117" y="75"/>
                  <a:pt x="117" y="75"/>
                  <a:pt x="117" y="76"/>
                </a:cubicBezTo>
                <a:cubicBezTo>
                  <a:pt x="117" y="76"/>
                  <a:pt x="117" y="75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8" y="76"/>
                  <a:pt x="118" y="76"/>
                </a:cubicBezTo>
                <a:cubicBezTo>
                  <a:pt x="118" y="76"/>
                  <a:pt x="118" y="76"/>
                  <a:pt x="118" y="76"/>
                </a:cubicBezTo>
                <a:close/>
                <a:moveTo>
                  <a:pt x="119" y="76"/>
                </a:moveTo>
                <a:cubicBezTo>
                  <a:pt x="119" y="75"/>
                  <a:pt x="118" y="75"/>
                  <a:pt x="118" y="74"/>
                </a:cubicBezTo>
                <a:cubicBezTo>
                  <a:pt x="118" y="74"/>
                  <a:pt x="118" y="75"/>
                  <a:pt x="118" y="75"/>
                </a:cubicBezTo>
                <a:cubicBezTo>
                  <a:pt x="118" y="75"/>
                  <a:pt x="117" y="74"/>
                  <a:pt x="117" y="75"/>
                </a:cubicBezTo>
                <a:cubicBezTo>
                  <a:pt x="117" y="75"/>
                  <a:pt x="118" y="75"/>
                  <a:pt x="118" y="75"/>
                </a:cubicBezTo>
                <a:cubicBezTo>
                  <a:pt x="118" y="75"/>
                  <a:pt x="119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lose/>
                <a:moveTo>
                  <a:pt x="112" y="64"/>
                </a:moveTo>
                <a:cubicBezTo>
                  <a:pt x="112" y="64"/>
                  <a:pt x="112" y="64"/>
                  <a:pt x="112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2" y="64"/>
                  <a:pt x="112" y="64"/>
                  <a:pt x="111" y="64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11" y="64"/>
                  <a:pt x="111" y="64"/>
                  <a:pt x="112" y="65"/>
                </a:cubicBezTo>
                <a:cubicBezTo>
                  <a:pt x="112" y="64"/>
                  <a:pt x="112" y="65"/>
                  <a:pt x="112" y="64"/>
                </a:cubicBezTo>
                <a:close/>
                <a:moveTo>
                  <a:pt x="113" y="65"/>
                </a:moveTo>
                <a:cubicBezTo>
                  <a:pt x="113" y="65"/>
                  <a:pt x="113" y="65"/>
                  <a:pt x="113" y="65"/>
                </a:cubicBezTo>
                <a:cubicBezTo>
                  <a:pt x="113" y="65"/>
                  <a:pt x="113" y="65"/>
                  <a:pt x="113" y="66"/>
                </a:cubicBezTo>
                <a:cubicBezTo>
                  <a:pt x="113" y="65"/>
                  <a:pt x="113" y="65"/>
                  <a:pt x="113" y="65"/>
                </a:cubicBezTo>
                <a:close/>
                <a:moveTo>
                  <a:pt x="114" y="65"/>
                </a:moveTo>
                <a:cubicBezTo>
                  <a:pt x="114" y="65"/>
                  <a:pt x="114" y="65"/>
                  <a:pt x="113" y="65"/>
                </a:cubicBezTo>
                <a:cubicBezTo>
                  <a:pt x="113" y="65"/>
                  <a:pt x="114" y="65"/>
                  <a:pt x="113" y="65"/>
                </a:cubicBezTo>
                <a:cubicBezTo>
                  <a:pt x="114" y="65"/>
                  <a:pt x="114" y="65"/>
                  <a:pt x="114" y="66"/>
                </a:cubicBezTo>
                <a:cubicBezTo>
                  <a:pt x="114" y="65"/>
                  <a:pt x="114" y="65"/>
                  <a:pt x="114" y="65"/>
                </a:cubicBezTo>
                <a:close/>
                <a:moveTo>
                  <a:pt x="112" y="64"/>
                </a:moveTo>
                <a:cubicBezTo>
                  <a:pt x="112" y="63"/>
                  <a:pt x="112" y="64"/>
                  <a:pt x="112" y="64"/>
                </a:cubicBezTo>
                <a:cubicBezTo>
                  <a:pt x="112" y="64"/>
                  <a:pt x="113" y="64"/>
                  <a:pt x="112" y="64"/>
                </a:cubicBezTo>
                <a:close/>
                <a:moveTo>
                  <a:pt x="114" y="65"/>
                </a:moveTo>
                <a:cubicBezTo>
                  <a:pt x="114" y="65"/>
                  <a:pt x="114" y="65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lose/>
                <a:moveTo>
                  <a:pt x="116" y="67"/>
                </a:moveTo>
                <a:cubicBezTo>
                  <a:pt x="116" y="67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lose/>
                <a:moveTo>
                  <a:pt x="128" y="77"/>
                </a:move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lose/>
                <a:moveTo>
                  <a:pt x="129" y="78"/>
                </a:moveTo>
                <a:cubicBezTo>
                  <a:pt x="128" y="78"/>
                  <a:pt x="128" y="78"/>
                  <a:pt x="128" y="78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8" y="79"/>
                  <a:pt x="129" y="79"/>
                  <a:pt x="129" y="78"/>
                </a:cubicBezTo>
                <a:close/>
                <a:moveTo>
                  <a:pt x="131" y="70"/>
                </a:moveTo>
                <a:cubicBezTo>
                  <a:pt x="131" y="70"/>
                  <a:pt x="131" y="70"/>
                  <a:pt x="131" y="70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32" y="70"/>
                  <a:pt x="131" y="70"/>
                  <a:pt x="131" y="70"/>
                </a:cubicBezTo>
                <a:close/>
                <a:moveTo>
                  <a:pt x="134" y="72"/>
                </a:moveTo>
                <a:cubicBezTo>
                  <a:pt x="134" y="72"/>
                  <a:pt x="134" y="72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lose/>
                <a:moveTo>
                  <a:pt x="144" y="73"/>
                </a:moveTo>
                <a:cubicBezTo>
                  <a:pt x="144" y="73"/>
                  <a:pt x="144" y="73"/>
                  <a:pt x="144" y="73"/>
                </a:cubicBezTo>
                <a:cubicBezTo>
                  <a:pt x="144" y="73"/>
                  <a:pt x="144" y="74"/>
                  <a:pt x="144" y="73"/>
                </a:cubicBezTo>
                <a:close/>
                <a:moveTo>
                  <a:pt x="144" y="73"/>
                </a:moveTo>
                <a:cubicBezTo>
                  <a:pt x="144" y="72"/>
                  <a:pt x="144" y="73"/>
                  <a:pt x="144" y="73"/>
                </a:cubicBezTo>
                <a:cubicBezTo>
                  <a:pt x="144" y="73"/>
                  <a:pt x="144" y="73"/>
                  <a:pt x="144" y="73"/>
                </a:cubicBezTo>
                <a:close/>
                <a:moveTo>
                  <a:pt x="146" y="76"/>
                </a:moveTo>
                <a:cubicBezTo>
                  <a:pt x="146" y="76"/>
                  <a:pt x="146" y="76"/>
                  <a:pt x="145" y="76"/>
                </a:cubicBezTo>
                <a:cubicBezTo>
                  <a:pt x="146" y="76"/>
                  <a:pt x="146" y="76"/>
                  <a:pt x="146" y="76"/>
                </a:cubicBezTo>
                <a:close/>
                <a:moveTo>
                  <a:pt x="145" y="68"/>
                </a:moveTo>
                <a:cubicBezTo>
                  <a:pt x="146" y="68"/>
                  <a:pt x="146" y="68"/>
                  <a:pt x="146" y="68"/>
                </a:cubicBezTo>
                <a:cubicBezTo>
                  <a:pt x="145" y="68"/>
                  <a:pt x="145" y="67"/>
                  <a:pt x="145" y="67"/>
                </a:cubicBezTo>
                <a:cubicBezTo>
                  <a:pt x="145" y="68"/>
                  <a:pt x="145" y="68"/>
                  <a:pt x="145" y="68"/>
                </a:cubicBezTo>
                <a:close/>
                <a:moveTo>
                  <a:pt x="145" y="69"/>
                </a:moveTo>
                <a:cubicBezTo>
                  <a:pt x="145" y="69"/>
                  <a:pt x="145" y="68"/>
                  <a:pt x="145" y="68"/>
                </a:cubicBezTo>
                <a:cubicBezTo>
                  <a:pt x="145" y="68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lose/>
                <a:moveTo>
                  <a:pt x="145" y="68"/>
                </a:moveTo>
                <a:cubicBezTo>
                  <a:pt x="145" y="68"/>
                  <a:pt x="145" y="68"/>
                  <a:pt x="145" y="67"/>
                </a:cubicBezTo>
                <a:cubicBezTo>
                  <a:pt x="145" y="67"/>
                  <a:pt x="145" y="67"/>
                  <a:pt x="145" y="68"/>
                </a:cubicBezTo>
                <a:close/>
                <a:moveTo>
                  <a:pt x="142" y="67"/>
                </a:moveTo>
                <a:cubicBezTo>
                  <a:pt x="142" y="67"/>
                  <a:pt x="142" y="67"/>
                  <a:pt x="142" y="67"/>
                </a:cubicBezTo>
                <a:cubicBezTo>
                  <a:pt x="142" y="67"/>
                  <a:pt x="143" y="67"/>
                  <a:pt x="142" y="67"/>
                </a:cubicBezTo>
                <a:close/>
                <a:moveTo>
                  <a:pt x="139" y="66"/>
                </a:moveTo>
                <a:cubicBezTo>
                  <a:pt x="139" y="66"/>
                  <a:pt x="139" y="67"/>
                  <a:pt x="139" y="66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9" y="66"/>
                  <a:pt x="139" y="66"/>
                  <a:pt x="139" y="66"/>
                </a:cubicBezTo>
                <a:close/>
                <a:moveTo>
                  <a:pt x="142" y="50"/>
                </a:moveTo>
                <a:cubicBezTo>
                  <a:pt x="142" y="50"/>
                  <a:pt x="142" y="50"/>
                  <a:pt x="142" y="50"/>
                </a:cubicBezTo>
                <a:cubicBezTo>
                  <a:pt x="142" y="49"/>
                  <a:pt x="141" y="49"/>
                  <a:pt x="141" y="49"/>
                </a:cubicBezTo>
                <a:cubicBezTo>
                  <a:pt x="141" y="49"/>
                  <a:pt x="141" y="50"/>
                  <a:pt x="142" y="50"/>
                </a:cubicBezTo>
                <a:close/>
                <a:moveTo>
                  <a:pt x="138" y="36"/>
                </a:moveTo>
                <a:cubicBezTo>
                  <a:pt x="139" y="37"/>
                  <a:pt x="139" y="37"/>
                  <a:pt x="139" y="37"/>
                </a:cubicBezTo>
                <a:cubicBezTo>
                  <a:pt x="139" y="37"/>
                  <a:pt x="139" y="36"/>
                  <a:pt x="139" y="36"/>
                </a:cubicBezTo>
                <a:cubicBezTo>
                  <a:pt x="139" y="36"/>
                  <a:pt x="138" y="36"/>
                  <a:pt x="138" y="36"/>
                </a:cubicBezTo>
                <a:close/>
                <a:moveTo>
                  <a:pt x="143" y="41"/>
                </a:moveTo>
                <a:cubicBezTo>
                  <a:pt x="143" y="42"/>
                  <a:pt x="144" y="42"/>
                  <a:pt x="143" y="41"/>
                </a:cubicBezTo>
                <a:cubicBezTo>
                  <a:pt x="143" y="41"/>
                  <a:pt x="143" y="41"/>
                  <a:pt x="143" y="41"/>
                </a:cubicBezTo>
                <a:close/>
                <a:moveTo>
                  <a:pt x="155" y="41"/>
                </a:moveTo>
                <a:cubicBezTo>
                  <a:pt x="155" y="41"/>
                  <a:pt x="155" y="41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lose/>
                <a:moveTo>
                  <a:pt x="156" y="42"/>
                </a:moveTo>
                <a:cubicBezTo>
                  <a:pt x="156" y="42"/>
                  <a:pt x="155" y="41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lose/>
                <a:moveTo>
                  <a:pt x="141" y="22"/>
                </a:moveTo>
                <a:cubicBezTo>
                  <a:pt x="141" y="22"/>
                  <a:pt x="141" y="22"/>
                  <a:pt x="141" y="22"/>
                </a:cubicBezTo>
                <a:cubicBezTo>
                  <a:pt x="142" y="23"/>
                  <a:pt x="141" y="22"/>
                  <a:pt x="141" y="22"/>
                </a:cubicBezTo>
                <a:cubicBezTo>
                  <a:pt x="141" y="22"/>
                  <a:pt x="141" y="22"/>
                  <a:pt x="141" y="22"/>
                </a:cubicBezTo>
                <a:close/>
                <a:moveTo>
                  <a:pt x="135" y="18"/>
                </a:moveTo>
                <a:cubicBezTo>
                  <a:pt x="135" y="18"/>
                  <a:pt x="135" y="18"/>
                  <a:pt x="136" y="18"/>
                </a:cubicBezTo>
                <a:cubicBezTo>
                  <a:pt x="136" y="18"/>
                  <a:pt x="135" y="18"/>
                  <a:pt x="135" y="18"/>
                </a:cubicBezTo>
                <a:cubicBezTo>
                  <a:pt x="135" y="18"/>
                  <a:pt x="135" y="18"/>
                  <a:pt x="135" y="18"/>
                </a:cubicBezTo>
                <a:close/>
                <a:moveTo>
                  <a:pt x="132" y="15"/>
                </a:moveTo>
                <a:cubicBezTo>
                  <a:pt x="131" y="15"/>
                  <a:pt x="131" y="15"/>
                  <a:pt x="131" y="15"/>
                </a:cubicBezTo>
                <a:cubicBezTo>
                  <a:pt x="130" y="15"/>
                  <a:pt x="131" y="15"/>
                  <a:pt x="131" y="15"/>
                </a:cubicBezTo>
                <a:cubicBezTo>
                  <a:pt x="131" y="15"/>
                  <a:pt x="131" y="15"/>
                  <a:pt x="132" y="16"/>
                </a:cubicBezTo>
                <a:lnTo>
                  <a:pt x="132" y="15"/>
                </a:lnTo>
                <a:close/>
                <a:moveTo>
                  <a:pt x="118" y="9"/>
                </a:moveTo>
                <a:cubicBezTo>
                  <a:pt x="117" y="9"/>
                  <a:pt x="117" y="9"/>
                  <a:pt x="118" y="9"/>
                </a:cubicBezTo>
                <a:cubicBezTo>
                  <a:pt x="118" y="9"/>
                  <a:pt x="118" y="9"/>
                  <a:pt x="118" y="9"/>
                </a:cubicBezTo>
                <a:close/>
                <a:moveTo>
                  <a:pt x="122" y="10"/>
                </a:moveTo>
                <a:cubicBezTo>
                  <a:pt x="122" y="10"/>
                  <a:pt x="120" y="9"/>
                  <a:pt x="121" y="10"/>
                </a:cubicBezTo>
                <a:cubicBezTo>
                  <a:pt x="123" y="11"/>
                  <a:pt x="124" y="11"/>
                  <a:pt x="124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3" y="10"/>
                  <a:pt x="121" y="9"/>
                  <a:pt x="121" y="9"/>
                </a:cubicBezTo>
                <a:cubicBezTo>
                  <a:pt x="121" y="9"/>
                  <a:pt x="122" y="10"/>
                  <a:pt x="122" y="10"/>
                </a:cubicBezTo>
                <a:close/>
                <a:moveTo>
                  <a:pt x="115" y="7"/>
                </a:moveTo>
                <a:cubicBezTo>
                  <a:pt x="115" y="7"/>
                  <a:pt x="115" y="7"/>
                  <a:pt x="115" y="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lose/>
                <a:moveTo>
                  <a:pt x="106" y="4"/>
                </a:moveTo>
                <a:cubicBezTo>
                  <a:pt x="106" y="4"/>
                  <a:pt x="105" y="4"/>
                  <a:pt x="104" y="4"/>
                </a:cubicBezTo>
                <a:cubicBezTo>
                  <a:pt x="104" y="4"/>
                  <a:pt x="105" y="4"/>
                  <a:pt x="104" y="4"/>
                </a:cubicBezTo>
                <a:cubicBezTo>
                  <a:pt x="105" y="4"/>
                  <a:pt x="106" y="5"/>
                  <a:pt x="106" y="4"/>
                </a:cubicBezTo>
                <a:close/>
                <a:moveTo>
                  <a:pt x="112" y="6"/>
                </a:moveTo>
                <a:cubicBezTo>
                  <a:pt x="113" y="6"/>
                  <a:pt x="113" y="6"/>
                  <a:pt x="113" y="7"/>
                </a:cubicBezTo>
                <a:cubicBezTo>
                  <a:pt x="114" y="7"/>
                  <a:pt x="113" y="6"/>
                  <a:pt x="113" y="6"/>
                </a:cubicBezTo>
                <a:cubicBezTo>
                  <a:pt x="111" y="5"/>
                  <a:pt x="113" y="6"/>
                  <a:pt x="112" y="6"/>
                </a:cubicBezTo>
                <a:close/>
                <a:moveTo>
                  <a:pt x="103" y="4"/>
                </a:move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4" y="4"/>
                  <a:pt x="104" y="4"/>
                </a:cubicBezTo>
                <a:cubicBezTo>
                  <a:pt x="104" y="4"/>
                  <a:pt x="103" y="4"/>
                  <a:pt x="103" y="4"/>
                </a:cubicBezTo>
                <a:close/>
                <a:moveTo>
                  <a:pt x="100" y="3"/>
                </a:moveTo>
                <a:cubicBezTo>
                  <a:pt x="100" y="3"/>
                  <a:pt x="99" y="3"/>
                  <a:pt x="100" y="3"/>
                </a:cubicBezTo>
                <a:cubicBezTo>
                  <a:pt x="101" y="3"/>
                  <a:pt x="101" y="3"/>
                  <a:pt x="101" y="3"/>
                </a:cubicBezTo>
                <a:cubicBezTo>
                  <a:pt x="101" y="3"/>
                  <a:pt x="101" y="3"/>
                  <a:pt x="101" y="3"/>
                </a:cubicBezTo>
                <a:cubicBezTo>
                  <a:pt x="100" y="3"/>
                  <a:pt x="101" y="3"/>
                  <a:pt x="100" y="3"/>
                </a:cubicBezTo>
                <a:close/>
                <a:moveTo>
                  <a:pt x="93" y="3"/>
                </a:moveTo>
                <a:cubicBezTo>
                  <a:pt x="94" y="3"/>
                  <a:pt x="95" y="3"/>
                  <a:pt x="94" y="3"/>
                </a:cubicBezTo>
                <a:cubicBezTo>
                  <a:pt x="95" y="3"/>
                  <a:pt x="95" y="3"/>
                  <a:pt x="96" y="3"/>
                </a:cubicBezTo>
                <a:cubicBezTo>
                  <a:pt x="96" y="3"/>
                  <a:pt x="96" y="3"/>
                  <a:pt x="96" y="3"/>
                </a:cubicBezTo>
                <a:cubicBezTo>
                  <a:pt x="97" y="3"/>
                  <a:pt x="96" y="2"/>
                  <a:pt x="98" y="3"/>
                </a:cubicBezTo>
                <a:cubicBezTo>
                  <a:pt x="98" y="3"/>
                  <a:pt x="98" y="3"/>
                  <a:pt x="98" y="3"/>
                </a:cubicBezTo>
                <a:cubicBezTo>
                  <a:pt x="99" y="3"/>
                  <a:pt x="98" y="3"/>
                  <a:pt x="99" y="3"/>
                </a:cubicBezTo>
                <a:cubicBezTo>
                  <a:pt x="99" y="3"/>
                  <a:pt x="99" y="2"/>
                  <a:pt x="99" y="2"/>
                </a:cubicBezTo>
                <a:cubicBezTo>
                  <a:pt x="99" y="2"/>
                  <a:pt x="100" y="2"/>
                  <a:pt x="99" y="2"/>
                </a:cubicBezTo>
                <a:cubicBezTo>
                  <a:pt x="99" y="2"/>
                  <a:pt x="98" y="2"/>
                  <a:pt x="98" y="2"/>
                </a:cubicBezTo>
                <a:cubicBezTo>
                  <a:pt x="98" y="2"/>
                  <a:pt x="97" y="2"/>
                  <a:pt x="97" y="2"/>
                </a:cubicBezTo>
                <a:cubicBezTo>
                  <a:pt x="97" y="2"/>
                  <a:pt x="97" y="2"/>
                  <a:pt x="97" y="2"/>
                </a:cubicBezTo>
                <a:cubicBezTo>
                  <a:pt x="96" y="2"/>
                  <a:pt x="96" y="2"/>
                  <a:pt x="95" y="2"/>
                </a:cubicBezTo>
                <a:cubicBezTo>
                  <a:pt x="95" y="2"/>
                  <a:pt x="95" y="3"/>
                  <a:pt x="94" y="3"/>
                </a:cubicBezTo>
                <a:cubicBezTo>
                  <a:pt x="94" y="3"/>
                  <a:pt x="93" y="3"/>
                  <a:pt x="93" y="3"/>
                </a:cubicBezTo>
                <a:close/>
                <a:moveTo>
                  <a:pt x="89" y="3"/>
                </a:moveTo>
                <a:cubicBezTo>
                  <a:pt x="89" y="3"/>
                  <a:pt x="89" y="3"/>
                  <a:pt x="90" y="3"/>
                </a:cubicBezTo>
                <a:cubicBezTo>
                  <a:pt x="90" y="3"/>
                  <a:pt x="89" y="3"/>
                  <a:pt x="89" y="3"/>
                </a:cubicBezTo>
                <a:cubicBezTo>
                  <a:pt x="89" y="3"/>
                  <a:pt x="88" y="3"/>
                  <a:pt x="88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3"/>
                  <a:pt x="88" y="3"/>
                  <a:pt x="89" y="3"/>
                </a:cubicBezTo>
                <a:close/>
                <a:moveTo>
                  <a:pt x="118" y="9"/>
                </a:moveTo>
                <a:cubicBezTo>
                  <a:pt x="118" y="9"/>
                  <a:pt x="118" y="9"/>
                  <a:pt x="118" y="9"/>
                </a:cubicBezTo>
                <a:cubicBezTo>
                  <a:pt x="118" y="9"/>
                  <a:pt x="118" y="9"/>
                  <a:pt x="117" y="9"/>
                </a:cubicBezTo>
                <a:cubicBezTo>
                  <a:pt x="118" y="9"/>
                  <a:pt x="118" y="9"/>
                  <a:pt x="118" y="9"/>
                </a:cubicBezTo>
                <a:close/>
                <a:moveTo>
                  <a:pt x="83" y="3"/>
                </a:moveTo>
                <a:cubicBezTo>
                  <a:pt x="83" y="3"/>
                  <a:pt x="83" y="3"/>
                  <a:pt x="83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3"/>
                  <a:pt x="83" y="3"/>
                  <a:pt x="83" y="3"/>
                </a:cubicBezTo>
                <a:close/>
                <a:moveTo>
                  <a:pt x="103" y="5"/>
                </a:moveTo>
                <a:cubicBezTo>
                  <a:pt x="104" y="5"/>
                  <a:pt x="103" y="5"/>
                  <a:pt x="105" y="5"/>
                </a:cubicBezTo>
                <a:cubicBezTo>
                  <a:pt x="105" y="5"/>
                  <a:pt x="104" y="5"/>
                  <a:pt x="104" y="5"/>
                </a:cubicBezTo>
                <a:cubicBezTo>
                  <a:pt x="103" y="5"/>
                  <a:pt x="103" y="5"/>
                  <a:pt x="103" y="5"/>
                </a:cubicBezTo>
                <a:close/>
                <a:moveTo>
                  <a:pt x="138" y="20"/>
                </a:moveTo>
                <a:cubicBezTo>
                  <a:pt x="137" y="20"/>
                  <a:pt x="137" y="20"/>
                  <a:pt x="137" y="20"/>
                </a:cubicBezTo>
                <a:cubicBezTo>
                  <a:pt x="138" y="20"/>
                  <a:pt x="137" y="20"/>
                  <a:pt x="138" y="20"/>
                </a:cubicBezTo>
                <a:close/>
                <a:moveTo>
                  <a:pt x="141" y="23"/>
                </a:moveTo>
                <a:cubicBezTo>
                  <a:pt x="141" y="23"/>
                  <a:pt x="141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lose/>
                <a:moveTo>
                  <a:pt x="112" y="7"/>
                </a:moveTo>
                <a:cubicBezTo>
                  <a:pt x="113" y="8"/>
                  <a:pt x="113" y="8"/>
                  <a:pt x="113" y="8"/>
                </a:cubicBezTo>
                <a:cubicBezTo>
                  <a:pt x="114" y="8"/>
                  <a:pt x="115" y="9"/>
                  <a:pt x="115" y="8"/>
                </a:cubicBezTo>
                <a:cubicBezTo>
                  <a:pt x="114" y="8"/>
                  <a:pt x="113" y="8"/>
                  <a:pt x="112" y="7"/>
                </a:cubicBezTo>
                <a:close/>
                <a:moveTo>
                  <a:pt x="136" y="19"/>
                </a:moveTo>
                <a:cubicBezTo>
                  <a:pt x="136" y="19"/>
                  <a:pt x="136" y="19"/>
                  <a:pt x="136" y="19"/>
                </a:cubicBezTo>
                <a:cubicBezTo>
                  <a:pt x="135" y="19"/>
                  <a:pt x="135" y="19"/>
                  <a:pt x="134" y="18"/>
                </a:cubicBezTo>
                <a:cubicBezTo>
                  <a:pt x="134" y="18"/>
                  <a:pt x="135" y="19"/>
                  <a:pt x="135" y="20"/>
                </a:cubicBezTo>
                <a:cubicBezTo>
                  <a:pt x="135" y="20"/>
                  <a:pt x="136" y="20"/>
                  <a:pt x="136" y="20"/>
                </a:cubicBezTo>
                <a:cubicBezTo>
                  <a:pt x="136" y="20"/>
                  <a:pt x="136" y="19"/>
                  <a:pt x="136" y="19"/>
                </a:cubicBezTo>
                <a:close/>
                <a:moveTo>
                  <a:pt x="138" y="21"/>
                </a:moveTo>
                <a:cubicBezTo>
                  <a:pt x="138" y="21"/>
                  <a:pt x="138" y="21"/>
                  <a:pt x="138" y="21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8" y="21"/>
                  <a:pt x="138" y="21"/>
                </a:cubicBezTo>
                <a:close/>
                <a:moveTo>
                  <a:pt x="139" y="23"/>
                </a:move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0" y="23"/>
                </a:cubicBezTo>
                <a:cubicBezTo>
                  <a:pt x="140" y="23"/>
                  <a:pt x="140" y="23"/>
                  <a:pt x="139" y="23"/>
                </a:cubicBezTo>
                <a:close/>
                <a:moveTo>
                  <a:pt x="141" y="25"/>
                </a:moveTo>
                <a:cubicBezTo>
                  <a:pt x="141" y="25"/>
                  <a:pt x="141" y="24"/>
                  <a:pt x="141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0" y="24"/>
                  <a:pt x="139" y="23"/>
                  <a:pt x="139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0" y="24"/>
                  <a:pt x="140" y="25"/>
                  <a:pt x="141" y="25"/>
                </a:cubicBezTo>
                <a:close/>
                <a:moveTo>
                  <a:pt x="135" y="21"/>
                </a:moveTo>
                <a:cubicBezTo>
                  <a:pt x="134" y="20"/>
                  <a:pt x="133" y="21"/>
                  <a:pt x="134" y="21"/>
                </a:cubicBezTo>
                <a:cubicBezTo>
                  <a:pt x="135" y="22"/>
                  <a:pt x="135" y="22"/>
                  <a:pt x="135" y="21"/>
                </a:cubicBezTo>
                <a:close/>
                <a:moveTo>
                  <a:pt x="141" y="27"/>
                </a:moveTo>
                <a:cubicBezTo>
                  <a:pt x="141" y="27"/>
                  <a:pt x="142" y="27"/>
                  <a:pt x="141" y="27"/>
                </a:cubicBezTo>
                <a:cubicBezTo>
                  <a:pt x="141" y="27"/>
                  <a:pt x="140" y="26"/>
                  <a:pt x="141" y="27"/>
                </a:cubicBezTo>
                <a:close/>
                <a:moveTo>
                  <a:pt x="107" y="9"/>
                </a:moveTo>
                <a:cubicBezTo>
                  <a:pt x="106" y="9"/>
                  <a:pt x="108" y="9"/>
                  <a:pt x="107" y="9"/>
                </a:cubicBezTo>
                <a:cubicBezTo>
                  <a:pt x="107" y="9"/>
                  <a:pt x="106" y="9"/>
                  <a:pt x="105" y="9"/>
                </a:cubicBezTo>
                <a:cubicBezTo>
                  <a:pt x="105" y="9"/>
                  <a:pt x="104" y="8"/>
                  <a:pt x="104" y="9"/>
                </a:cubicBezTo>
                <a:cubicBezTo>
                  <a:pt x="105" y="9"/>
                  <a:pt x="105" y="9"/>
                  <a:pt x="106" y="9"/>
                </a:cubicBezTo>
                <a:cubicBezTo>
                  <a:pt x="107" y="9"/>
                  <a:pt x="105" y="9"/>
                  <a:pt x="106" y="10"/>
                </a:cubicBezTo>
                <a:cubicBezTo>
                  <a:pt x="107" y="10"/>
                  <a:pt x="107" y="10"/>
                  <a:pt x="107" y="10"/>
                </a:cubicBezTo>
                <a:cubicBezTo>
                  <a:pt x="107" y="10"/>
                  <a:pt x="107" y="9"/>
                  <a:pt x="107" y="9"/>
                </a:cubicBezTo>
                <a:cubicBezTo>
                  <a:pt x="107" y="9"/>
                  <a:pt x="107" y="9"/>
                  <a:pt x="107" y="9"/>
                </a:cubicBezTo>
                <a:close/>
                <a:moveTo>
                  <a:pt x="116" y="12"/>
                </a:moveTo>
                <a:cubicBezTo>
                  <a:pt x="116" y="13"/>
                  <a:pt x="116" y="13"/>
                  <a:pt x="116" y="13"/>
                </a:cubicBezTo>
                <a:cubicBezTo>
                  <a:pt x="117" y="13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lose/>
                <a:moveTo>
                  <a:pt x="116" y="13"/>
                </a:moveTo>
                <a:cubicBezTo>
                  <a:pt x="116" y="13"/>
                  <a:pt x="116" y="13"/>
                  <a:pt x="116" y="13"/>
                </a:cubicBezTo>
                <a:cubicBezTo>
                  <a:pt x="115" y="12"/>
                  <a:pt x="115" y="13"/>
                  <a:pt x="115" y="12"/>
                </a:cubicBezTo>
                <a:cubicBezTo>
                  <a:pt x="115" y="12"/>
                  <a:pt x="115" y="13"/>
                  <a:pt x="115" y="13"/>
                </a:cubicBezTo>
                <a:cubicBezTo>
                  <a:pt x="115" y="13"/>
                  <a:pt x="116" y="13"/>
                  <a:pt x="116" y="13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6" y="13"/>
                  <a:pt x="117" y="13"/>
                  <a:pt x="116" y="13"/>
                </a:cubicBezTo>
                <a:cubicBezTo>
                  <a:pt x="116" y="13"/>
                  <a:pt x="116" y="13"/>
                  <a:pt x="116" y="13"/>
                </a:cubicBezTo>
                <a:close/>
                <a:moveTo>
                  <a:pt x="114" y="12"/>
                </a:moveTo>
                <a:cubicBezTo>
                  <a:pt x="113" y="12"/>
                  <a:pt x="113" y="11"/>
                  <a:pt x="112" y="11"/>
                </a:cubicBezTo>
                <a:cubicBezTo>
                  <a:pt x="114" y="12"/>
                  <a:pt x="111" y="12"/>
                  <a:pt x="111" y="12"/>
                </a:cubicBezTo>
                <a:cubicBezTo>
                  <a:pt x="112" y="12"/>
                  <a:pt x="112" y="12"/>
                  <a:pt x="113" y="12"/>
                </a:cubicBezTo>
                <a:cubicBezTo>
                  <a:pt x="113" y="12"/>
                  <a:pt x="114" y="13"/>
                  <a:pt x="114" y="12"/>
                </a:cubicBezTo>
                <a:cubicBezTo>
                  <a:pt x="114" y="12"/>
                  <a:pt x="113" y="12"/>
                  <a:pt x="113" y="12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4" y="12"/>
                  <a:pt x="114" y="12"/>
                  <a:pt x="114" y="12"/>
                </a:cubicBezTo>
                <a:close/>
                <a:moveTo>
                  <a:pt x="139" y="28"/>
                </a:moveTo>
                <a:cubicBezTo>
                  <a:pt x="139" y="28"/>
                  <a:pt x="139" y="28"/>
                  <a:pt x="139" y="28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27"/>
                  <a:pt x="138" y="27"/>
                  <a:pt x="138" y="27"/>
                </a:cubicBezTo>
                <a:cubicBezTo>
                  <a:pt x="138" y="27"/>
                  <a:pt x="138" y="27"/>
                  <a:pt x="139" y="27"/>
                </a:cubicBezTo>
                <a:cubicBezTo>
                  <a:pt x="139" y="27"/>
                  <a:pt x="139" y="27"/>
                  <a:pt x="139" y="28"/>
                </a:cubicBezTo>
                <a:close/>
                <a:moveTo>
                  <a:pt x="137" y="27"/>
                </a:moveTo>
                <a:cubicBezTo>
                  <a:pt x="138" y="27"/>
                  <a:pt x="138" y="27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7" y="27"/>
                  <a:pt x="137" y="26"/>
                  <a:pt x="137" y="26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5" y="25"/>
                  <a:pt x="134" y="25"/>
                  <a:pt x="135" y="26"/>
                </a:cubicBezTo>
                <a:cubicBezTo>
                  <a:pt x="136" y="26"/>
                  <a:pt x="135" y="26"/>
                  <a:pt x="136" y="26"/>
                </a:cubicBezTo>
                <a:cubicBezTo>
                  <a:pt x="136" y="26"/>
                  <a:pt x="136" y="26"/>
                  <a:pt x="137" y="27"/>
                </a:cubicBezTo>
                <a:cubicBezTo>
                  <a:pt x="137" y="27"/>
                  <a:pt x="136" y="26"/>
                  <a:pt x="136" y="26"/>
                </a:cubicBezTo>
                <a:cubicBezTo>
                  <a:pt x="137" y="27"/>
                  <a:pt x="137" y="27"/>
                  <a:pt x="137" y="27"/>
                </a:cubicBezTo>
                <a:close/>
                <a:moveTo>
                  <a:pt x="122" y="18"/>
                </a:moveTo>
                <a:cubicBezTo>
                  <a:pt x="123" y="19"/>
                  <a:pt x="122" y="18"/>
                  <a:pt x="122" y="18"/>
                </a:cubicBezTo>
                <a:close/>
                <a:moveTo>
                  <a:pt x="67" y="12"/>
                </a:moveTo>
                <a:cubicBezTo>
                  <a:pt x="67" y="12"/>
                  <a:pt x="67" y="12"/>
                  <a:pt x="66" y="12"/>
                </a:cubicBezTo>
                <a:cubicBezTo>
                  <a:pt x="66" y="13"/>
                  <a:pt x="66" y="13"/>
                  <a:pt x="67" y="13"/>
                </a:cubicBezTo>
                <a:cubicBezTo>
                  <a:pt x="67" y="12"/>
                  <a:pt x="67" y="12"/>
                  <a:pt x="67" y="12"/>
                </a:cubicBezTo>
                <a:close/>
                <a:moveTo>
                  <a:pt x="43" y="22"/>
                </a:moveTo>
                <a:cubicBezTo>
                  <a:pt x="42" y="23"/>
                  <a:pt x="43" y="23"/>
                  <a:pt x="43" y="23"/>
                </a:cubicBezTo>
                <a:cubicBezTo>
                  <a:pt x="44" y="22"/>
                  <a:pt x="43" y="23"/>
                  <a:pt x="43" y="22"/>
                </a:cubicBezTo>
                <a:close/>
                <a:moveTo>
                  <a:pt x="36" y="28"/>
                </a:move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7"/>
                  <a:pt x="36" y="27"/>
                </a:cubicBezTo>
                <a:cubicBezTo>
                  <a:pt x="36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lose/>
                <a:moveTo>
                  <a:pt x="32" y="31"/>
                </a:moveTo>
                <a:cubicBezTo>
                  <a:pt x="32" y="31"/>
                  <a:pt x="32" y="31"/>
                  <a:pt x="33" y="31"/>
                </a:cubicBezTo>
                <a:cubicBezTo>
                  <a:pt x="33" y="31"/>
                  <a:pt x="33" y="31"/>
                  <a:pt x="32" y="31"/>
                </a:cubicBezTo>
                <a:close/>
                <a:moveTo>
                  <a:pt x="39" y="26"/>
                </a:moveTo>
                <a:cubicBezTo>
                  <a:pt x="39" y="26"/>
                  <a:pt x="39" y="26"/>
                  <a:pt x="38" y="26"/>
                </a:cubicBezTo>
                <a:cubicBezTo>
                  <a:pt x="38" y="27"/>
                  <a:pt x="38" y="27"/>
                  <a:pt x="39" y="26"/>
                </a:cubicBezTo>
                <a:close/>
                <a:moveTo>
                  <a:pt x="107" y="12"/>
                </a:moveTo>
                <a:cubicBezTo>
                  <a:pt x="108" y="13"/>
                  <a:pt x="108" y="12"/>
                  <a:pt x="108" y="12"/>
                </a:cubicBezTo>
                <a:cubicBezTo>
                  <a:pt x="108" y="12"/>
                  <a:pt x="107" y="12"/>
                  <a:pt x="106" y="12"/>
                </a:cubicBezTo>
                <a:cubicBezTo>
                  <a:pt x="105" y="12"/>
                  <a:pt x="106" y="12"/>
                  <a:pt x="107" y="12"/>
                </a:cubicBezTo>
                <a:close/>
                <a:moveTo>
                  <a:pt x="112" y="14"/>
                </a:moveTo>
                <a:cubicBezTo>
                  <a:pt x="112" y="14"/>
                  <a:pt x="113" y="14"/>
                  <a:pt x="113" y="14"/>
                </a:cubicBezTo>
                <a:cubicBezTo>
                  <a:pt x="112" y="14"/>
                  <a:pt x="112" y="14"/>
                  <a:pt x="112" y="14"/>
                </a:cubicBezTo>
                <a:close/>
                <a:moveTo>
                  <a:pt x="119" y="17"/>
                </a:moveTo>
                <a:cubicBezTo>
                  <a:pt x="120" y="17"/>
                  <a:pt x="120" y="17"/>
                  <a:pt x="120" y="17"/>
                </a:cubicBezTo>
                <a:cubicBezTo>
                  <a:pt x="120" y="16"/>
                  <a:pt x="121" y="17"/>
                  <a:pt x="121" y="17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19" y="16"/>
                  <a:pt x="119" y="16"/>
                  <a:pt x="118" y="16"/>
                </a:cubicBezTo>
                <a:cubicBezTo>
                  <a:pt x="118" y="16"/>
                  <a:pt x="119" y="16"/>
                  <a:pt x="119" y="17"/>
                </a:cubicBezTo>
                <a:close/>
                <a:moveTo>
                  <a:pt x="23" y="40"/>
                </a:moveTo>
                <a:cubicBezTo>
                  <a:pt x="23" y="40"/>
                  <a:pt x="23" y="41"/>
                  <a:pt x="23" y="41"/>
                </a:cubicBezTo>
                <a:cubicBezTo>
                  <a:pt x="23" y="40"/>
                  <a:pt x="23" y="40"/>
                  <a:pt x="23" y="40"/>
                </a:cubicBezTo>
                <a:close/>
                <a:moveTo>
                  <a:pt x="101" y="10"/>
                </a:moveTo>
                <a:cubicBezTo>
                  <a:pt x="101" y="10"/>
                  <a:pt x="101" y="10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lose/>
                <a:moveTo>
                  <a:pt x="8" y="71"/>
                </a:moveTo>
                <a:cubicBezTo>
                  <a:pt x="8" y="71"/>
                  <a:pt x="8" y="71"/>
                  <a:pt x="8" y="71"/>
                </a:cubicBezTo>
                <a:cubicBezTo>
                  <a:pt x="8" y="71"/>
                  <a:pt x="8" y="71"/>
                  <a:pt x="8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71"/>
                  <a:pt x="8" y="71"/>
                  <a:pt x="8" y="71"/>
                </a:cubicBezTo>
                <a:close/>
                <a:moveTo>
                  <a:pt x="7" y="73"/>
                </a:moveTo>
                <a:cubicBezTo>
                  <a:pt x="7" y="73"/>
                  <a:pt x="7" y="73"/>
                  <a:pt x="7" y="73"/>
                </a:cubicBezTo>
                <a:cubicBezTo>
                  <a:pt x="7" y="72"/>
                  <a:pt x="8" y="72"/>
                  <a:pt x="8" y="72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6" y="71"/>
                  <a:pt x="6" y="72"/>
                </a:cubicBezTo>
                <a:cubicBezTo>
                  <a:pt x="6" y="73"/>
                  <a:pt x="6" y="71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6" y="72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6" y="73"/>
                  <a:pt x="6" y="73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5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7" y="73"/>
                  <a:pt x="7" y="72"/>
                </a:cubicBezTo>
                <a:cubicBezTo>
                  <a:pt x="7" y="73"/>
                  <a:pt x="7" y="74"/>
                  <a:pt x="7" y="74"/>
                </a:cubicBezTo>
                <a:cubicBezTo>
                  <a:pt x="7" y="74"/>
                  <a:pt x="7" y="73"/>
                  <a:pt x="7" y="73"/>
                </a:cubicBezTo>
                <a:close/>
                <a:moveTo>
                  <a:pt x="19" y="39"/>
                </a:moveTo>
                <a:cubicBezTo>
                  <a:pt x="19" y="39"/>
                  <a:pt x="19" y="40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lose/>
                <a:moveTo>
                  <a:pt x="26" y="31"/>
                </a:moveTo>
                <a:cubicBezTo>
                  <a:pt x="26" y="31"/>
                  <a:pt x="26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6" y="31"/>
                  <a:pt x="26" y="31"/>
                </a:cubicBezTo>
                <a:cubicBezTo>
                  <a:pt x="26" y="31"/>
                  <a:pt x="25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38" y="20"/>
                </a:moveTo>
                <a:cubicBezTo>
                  <a:pt x="38" y="20"/>
                  <a:pt x="37" y="20"/>
                  <a:pt x="37" y="20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6" y="21"/>
                  <a:pt x="36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8" y="20"/>
                </a:cubicBezTo>
                <a:close/>
                <a:moveTo>
                  <a:pt x="31" y="24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2" y="24"/>
                  <a:pt x="31" y="24"/>
                </a:cubicBezTo>
                <a:close/>
                <a:moveTo>
                  <a:pt x="40" y="19"/>
                </a:moveTo>
                <a:cubicBezTo>
                  <a:pt x="41" y="18"/>
                  <a:pt x="42" y="17"/>
                  <a:pt x="42" y="17"/>
                </a:cubicBezTo>
                <a:cubicBezTo>
                  <a:pt x="41" y="17"/>
                  <a:pt x="41" y="17"/>
                  <a:pt x="40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39" y="18"/>
                  <a:pt x="40" y="18"/>
                  <a:pt x="40" y="19"/>
                </a:cubicBezTo>
                <a:close/>
                <a:moveTo>
                  <a:pt x="46" y="14"/>
                </a:moveTo>
                <a:cubicBezTo>
                  <a:pt x="46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5"/>
                  <a:pt x="46" y="14"/>
                  <a:pt x="46" y="14"/>
                </a:cubicBezTo>
                <a:close/>
                <a:moveTo>
                  <a:pt x="32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4"/>
                  <a:pt x="32" y="25"/>
                </a:cubicBezTo>
                <a:close/>
                <a:moveTo>
                  <a:pt x="55" y="12"/>
                </a:moveTo>
                <a:cubicBezTo>
                  <a:pt x="54" y="12"/>
                  <a:pt x="55" y="12"/>
                  <a:pt x="56" y="11"/>
                </a:cubicBezTo>
                <a:cubicBezTo>
                  <a:pt x="56" y="11"/>
                  <a:pt x="56" y="11"/>
                  <a:pt x="55" y="11"/>
                </a:cubicBezTo>
                <a:cubicBezTo>
                  <a:pt x="55" y="11"/>
                  <a:pt x="55" y="11"/>
                  <a:pt x="55" y="12"/>
                </a:cubicBezTo>
                <a:close/>
                <a:moveTo>
                  <a:pt x="50" y="14"/>
                </a:moveTo>
                <a:cubicBezTo>
                  <a:pt x="50" y="14"/>
                  <a:pt x="50" y="13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50" y="14"/>
                </a:cubicBezTo>
                <a:cubicBezTo>
                  <a:pt x="49" y="14"/>
                  <a:pt x="50" y="14"/>
                  <a:pt x="50" y="14"/>
                </a:cubicBezTo>
                <a:cubicBezTo>
                  <a:pt x="50" y="14"/>
                  <a:pt x="51" y="14"/>
                  <a:pt x="51" y="14"/>
                </a:cubicBezTo>
                <a:cubicBezTo>
                  <a:pt x="51" y="13"/>
                  <a:pt x="51" y="13"/>
                  <a:pt x="50" y="14"/>
                </a:cubicBezTo>
                <a:close/>
                <a:moveTo>
                  <a:pt x="38" y="21"/>
                </a:moveTo>
                <a:cubicBezTo>
                  <a:pt x="38" y="21"/>
                  <a:pt x="38" y="21"/>
                  <a:pt x="38" y="21"/>
                </a:cubicBezTo>
                <a:cubicBezTo>
                  <a:pt x="38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lose/>
                <a:moveTo>
                  <a:pt x="19" y="40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lose/>
                <a:moveTo>
                  <a:pt x="42" y="18"/>
                </a:moveTo>
                <a:cubicBezTo>
                  <a:pt x="43" y="18"/>
                  <a:pt x="43" y="18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8"/>
                  <a:pt x="42" y="18"/>
                  <a:pt x="42" y="18"/>
                </a:cubicBezTo>
                <a:close/>
                <a:moveTo>
                  <a:pt x="47" y="15"/>
                </a:moveTo>
                <a:cubicBezTo>
                  <a:pt x="47" y="15"/>
                  <a:pt x="47" y="15"/>
                  <a:pt x="46" y="15"/>
                </a:cubicBezTo>
                <a:cubicBezTo>
                  <a:pt x="46" y="15"/>
                  <a:pt x="45" y="16"/>
                  <a:pt x="45" y="16"/>
                </a:cubicBezTo>
                <a:cubicBezTo>
                  <a:pt x="46" y="16"/>
                  <a:pt x="46" y="15"/>
                  <a:pt x="47" y="15"/>
                </a:cubicBezTo>
                <a:cubicBezTo>
                  <a:pt x="47" y="15"/>
                  <a:pt x="48" y="14"/>
                  <a:pt x="47" y="15"/>
                </a:cubicBezTo>
                <a:close/>
                <a:moveTo>
                  <a:pt x="41" y="18"/>
                </a:moveTo>
                <a:cubicBezTo>
                  <a:pt x="41" y="18"/>
                  <a:pt x="41" y="18"/>
                  <a:pt x="41" y="19"/>
                </a:cubicBezTo>
                <a:cubicBezTo>
                  <a:pt x="41" y="18"/>
                  <a:pt x="41" y="18"/>
                  <a:pt x="42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2" y="17"/>
                  <a:pt x="41" y="18"/>
                </a:cubicBezTo>
                <a:close/>
                <a:moveTo>
                  <a:pt x="32" y="25"/>
                </a:move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lose/>
                <a:moveTo>
                  <a:pt x="30" y="27"/>
                </a:moveTo>
                <a:cubicBezTo>
                  <a:pt x="30" y="27"/>
                  <a:pt x="30" y="27"/>
                  <a:pt x="29" y="27"/>
                </a:cubicBezTo>
                <a:cubicBezTo>
                  <a:pt x="29" y="28"/>
                  <a:pt x="29" y="28"/>
                  <a:pt x="30" y="28"/>
                </a:cubicBezTo>
                <a:cubicBezTo>
                  <a:pt x="30" y="27"/>
                  <a:pt x="30" y="27"/>
                  <a:pt x="30" y="27"/>
                </a:cubicBezTo>
                <a:close/>
                <a:moveTo>
                  <a:pt x="33" y="24"/>
                </a:move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3"/>
                  <a:pt x="33" y="24"/>
                </a:cubicBezTo>
                <a:close/>
                <a:moveTo>
                  <a:pt x="27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6" y="65"/>
                </a:moveTo>
                <a:cubicBezTo>
                  <a:pt x="6" y="66"/>
                  <a:pt x="6" y="65"/>
                  <a:pt x="6" y="65"/>
                </a:cubicBezTo>
                <a:cubicBezTo>
                  <a:pt x="6" y="64"/>
                  <a:pt x="6" y="64"/>
                  <a:pt x="6" y="64"/>
                </a:cubicBezTo>
                <a:cubicBezTo>
                  <a:pt x="6" y="64"/>
                  <a:pt x="6" y="64"/>
                  <a:pt x="6" y="65"/>
                </a:cubicBezTo>
                <a:close/>
                <a:moveTo>
                  <a:pt x="18" y="42"/>
                </a:moveTo>
                <a:cubicBezTo>
                  <a:pt x="18" y="42"/>
                  <a:pt x="18" y="41"/>
                  <a:pt x="18" y="41"/>
                </a:cubicBezTo>
                <a:cubicBezTo>
                  <a:pt x="18" y="41"/>
                  <a:pt x="17" y="42"/>
                  <a:pt x="17" y="42"/>
                </a:cubicBezTo>
                <a:cubicBezTo>
                  <a:pt x="17" y="42"/>
                  <a:pt x="18" y="42"/>
                  <a:pt x="18" y="42"/>
                </a:cubicBezTo>
                <a:close/>
                <a:moveTo>
                  <a:pt x="12" y="51"/>
                </a:moveTo>
                <a:cubicBezTo>
                  <a:pt x="12" y="51"/>
                  <a:pt x="12" y="52"/>
                  <a:pt x="12" y="51"/>
                </a:cubicBezTo>
                <a:cubicBezTo>
                  <a:pt x="12" y="51"/>
                  <a:pt x="12" y="51"/>
                  <a:pt x="12" y="51"/>
                </a:cubicBezTo>
                <a:close/>
                <a:moveTo>
                  <a:pt x="41" y="20"/>
                </a:moveTo>
                <a:cubicBezTo>
                  <a:pt x="41" y="20"/>
                  <a:pt x="41" y="20"/>
                  <a:pt x="41" y="20"/>
                </a:cubicBezTo>
                <a:cubicBezTo>
                  <a:pt x="42" y="20"/>
                  <a:pt x="42" y="19"/>
                  <a:pt x="42" y="19"/>
                </a:cubicBezTo>
                <a:cubicBezTo>
                  <a:pt x="42" y="19"/>
                  <a:pt x="41" y="20"/>
                  <a:pt x="41" y="19"/>
                </a:cubicBezTo>
                <a:cubicBezTo>
                  <a:pt x="41" y="19"/>
                  <a:pt x="42" y="19"/>
                  <a:pt x="41" y="19"/>
                </a:cubicBezTo>
                <a:cubicBezTo>
                  <a:pt x="40" y="20"/>
                  <a:pt x="40" y="20"/>
                  <a:pt x="41" y="20"/>
                </a:cubicBezTo>
                <a:close/>
                <a:moveTo>
                  <a:pt x="84" y="6"/>
                </a:moveTo>
                <a:cubicBezTo>
                  <a:pt x="84" y="5"/>
                  <a:pt x="85" y="5"/>
                  <a:pt x="84" y="5"/>
                </a:cubicBezTo>
                <a:cubicBezTo>
                  <a:pt x="84" y="5"/>
                  <a:pt x="84" y="5"/>
                  <a:pt x="84" y="5"/>
                </a:cubicBezTo>
                <a:cubicBezTo>
                  <a:pt x="83" y="5"/>
                  <a:pt x="83" y="5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5"/>
                  <a:pt x="83" y="6"/>
                  <a:pt x="84" y="6"/>
                </a:cubicBezTo>
                <a:cubicBezTo>
                  <a:pt x="84" y="5"/>
                  <a:pt x="84" y="6"/>
                  <a:pt x="84" y="6"/>
                </a:cubicBezTo>
                <a:close/>
                <a:moveTo>
                  <a:pt x="85" y="4"/>
                </a:moveTo>
                <a:cubicBezTo>
                  <a:pt x="85" y="4"/>
                  <a:pt x="85" y="4"/>
                  <a:pt x="85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6" y="4"/>
                  <a:pt x="86" y="4"/>
                </a:cubicBezTo>
                <a:cubicBezTo>
                  <a:pt x="86" y="4"/>
                  <a:pt x="86" y="4"/>
                  <a:pt x="85" y="4"/>
                </a:cubicBezTo>
                <a:close/>
                <a:moveTo>
                  <a:pt x="110" y="7"/>
                </a:moveTo>
                <a:cubicBezTo>
                  <a:pt x="110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10" y="7"/>
                  <a:pt x="110" y="7"/>
                </a:cubicBezTo>
                <a:close/>
                <a:moveTo>
                  <a:pt x="111" y="7"/>
                </a:moveTo>
                <a:cubicBezTo>
                  <a:pt x="111" y="7"/>
                  <a:pt x="111" y="8"/>
                  <a:pt x="112" y="8"/>
                </a:cubicBezTo>
                <a:cubicBezTo>
                  <a:pt x="111" y="8"/>
                  <a:pt x="111" y="7"/>
                  <a:pt x="111" y="7"/>
                </a:cubicBezTo>
                <a:close/>
                <a:moveTo>
                  <a:pt x="103" y="5"/>
                </a:moveTo>
                <a:cubicBezTo>
                  <a:pt x="103" y="5"/>
                  <a:pt x="102" y="5"/>
                  <a:pt x="101" y="5"/>
                </a:cubicBezTo>
                <a:cubicBezTo>
                  <a:pt x="99" y="5"/>
                  <a:pt x="101" y="5"/>
                  <a:pt x="103" y="6"/>
                </a:cubicBezTo>
                <a:cubicBezTo>
                  <a:pt x="103" y="5"/>
                  <a:pt x="103" y="5"/>
                  <a:pt x="103" y="5"/>
                </a:cubicBezTo>
                <a:close/>
                <a:moveTo>
                  <a:pt x="114" y="9"/>
                </a:moveTo>
                <a:cubicBezTo>
                  <a:pt x="114" y="10"/>
                  <a:pt x="114" y="9"/>
                  <a:pt x="114" y="9"/>
                </a:cubicBezTo>
                <a:cubicBezTo>
                  <a:pt x="114" y="9"/>
                  <a:pt x="114" y="9"/>
                  <a:pt x="114" y="9"/>
                </a:cubicBezTo>
                <a:cubicBezTo>
                  <a:pt x="114" y="9"/>
                  <a:pt x="113" y="9"/>
                  <a:pt x="113" y="9"/>
                </a:cubicBezTo>
                <a:cubicBezTo>
                  <a:pt x="113" y="9"/>
                  <a:pt x="113" y="9"/>
                  <a:pt x="114" y="9"/>
                </a:cubicBezTo>
                <a:close/>
                <a:moveTo>
                  <a:pt x="112" y="8"/>
                </a:moveTo>
                <a:cubicBezTo>
                  <a:pt x="111" y="8"/>
                  <a:pt x="110" y="8"/>
                  <a:pt x="111" y="8"/>
                </a:cubicBezTo>
                <a:cubicBezTo>
                  <a:pt x="112" y="8"/>
                  <a:pt x="112" y="8"/>
                  <a:pt x="112" y="8"/>
                </a:cubicBezTo>
                <a:close/>
                <a:moveTo>
                  <a:pt x="106" y="7"/>
                </a:moveTo>
                <a:cubicBezTo>
                  <a:pt x="107" y="7"/>
                  <a:pt x="106" y="7"/>
                  <a:pt x="105" y="7"/>
                </a:cubicBezTo>
                <a:cubicBezTo>
                  <a:pt x="104" y="6"/>
                  <a:pt x="103" y="6"/>
                  <a:pt x="104" y="7"/>
                </a:cubicBezTo>
                <a:cubicBezTo>
                  <a:pt x="103" y="7"/>
                  <a:pt x="104" y="7"/>
                  <a:pt x="105" y="7"/>
                </a:cubicBezTo>
                <a:cubicBezTo>
                  <a:pt x="105" y="7"/>
                  <a:pt x="106" y="8"/>
                  <a:pt x="106" y="8"/>
                </a:cubicBezTo>
                <a:cubicBezTo>
                  <a:pt x="106" y="8"/>
                  <a:pt x="107" y="8"/>
                  <a:pt x="107" y="8"/>
                </a:cubicBezTo>
                <a:cubicBezTo>
                  <a:pt x="107" y="8"/>
                  <a:pt x="108" y="8"/>
                  <a:pt x="108" y="8"/>
                </a:cubicBezTo>
                <a:cubicBezTo>
                  <a:pt x="107" y="8"/>
                  <a:pt x="107" y="7"/>
                  <a:pt x="107" y="7"/>
                </a:cubicBezTo>
                <a:cubicBezTo>
                  <a:pt x="106" y="7"/>
                  <a:pt x="105" y="7"/>
                  <a:pt x="105" y="7"/>
                </a:cubicBezTo>
                <a:cubicBezTo>
                  <a:pt x="106" y="7"/>
                  <a:pt x="105" y="7"/>
                  <a:pt x="106" y="7"/>
                </a:cubicBezTo>
                <a:cubicBezTo>
                  <a:pt x="107" y="7"/>
                  <a:pt x="107" y="7"/>
                  <a:pt x="107" y="7"/>
                </a:cubicBezTo>
                <a:cubicBezTo>
                  <a:pt x="107" y="7"/>
                  <a:pt x="108" y="7"/>
                  <a:pt x="108" y="7"/>
                </a:cubicBezTo>
                <a:cubicBezTo>
                  <a:pt x="108" y="7"/>
                  <a:pt x="108" y="7"/>
                  <a:pt x="106" y="7"/>
                </a:cubicBezTo>
                <a:close/>
                <a:moveTo>
                  <a:pt x="96" y="6"/>
                </a:moveTo>
                <a:cubicBezTo>
                  <a:pt x="95" y="6"/>
                  <a:pt x="95" y="6"/>
                  <a:pt x="95" y="6"/>
                </a:cubicBezTo>
                <a:cubicBezTo>
                  <a:pt x="95" y="6"/>
                  <a:pt x="95" y="6"/>
                  <a:pt x="96" y="6"/>
                </a:cubicBezTo>
                <a:cubicBezTo>
                  <a:pt x="96" y="6"/>
                  <a:pt x="96" y="6"/>
                  <a:pt x="96" y="6"/>
                </a:cubicBezTo>
                <a:close/>
                <a:moveTo>
                  <a:pt x="74" y="6"/>
                </a:moveTo>
                <a:cubicBezTo>
                  <a:pt x="75" y="6"/>
                  <a:pt x="75" y="5"/>
                  <a:pt x="75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4" y="5"/>
                  <a:pt x="74" y="5"/>
                  <a:pt x="73" y="5"/>
                </a:cubicBezTo>
                <a:cubicBezTo>
                  <a:pt x="73" y="6"/>
                  <a:pt x="72" y="6"/>
                  <a:pt x="73" y="6"/>
                </a:cubicBezTo>
                <a:cubicBezTo>
                  <a:pt x="73" y="6"/>
                  <a:pt x="73" y="6"/>
                  <a:pt x="74" y="6"/>
                </a:cubicBezTo>
                <a:close/>
                <a:moveTo>
                  <a:pt x="80" y="5"/>
                </a:moveTo>
                <a:cubicBezTo>
                  <a:pt x="80" y="5"/>
                  <a:pt x="80" y="5"/>
                  <a:pt x="79" y="5"/>
                </a:cubicBezTo>
                <a:cubicBezTo>
                  <a:pt x="79" y="5"/>
                  <a:pt x="80" y="5"/>
                  <a:pt x="80" y="5"/>
                </a:cubicBezTo>
                <a:cubicBezTo>
                  <a:pt x="80" y="5"/>
                  <a:pt x="80" y="5"/>
                  <a:pt x="80" y="5"/>
                </a:cubicBezTo>
                <a:close/>
                <a:moveTo>
                  <a:pt x="90" y="5"/>
                </a:moveTo>
                <a:cubicBezTo>
                  <a:pt x="90" y="4"/>
                  <a:pt x="90" y="4"/>
                  <a:pt x="90" y="4"/>
                </a:cubicBezTo>
                <a:cubicBezTo>
                  <a:pt x="88" y="4"/>
                  <a:pt x="88" y="4"/>
                  <a:pt x="90" y="5"/>
                </a:cubicBezTo>
                <a:close/>
                <a:moveTo>
                  <a:pt x="97" y="5"/>
                </a:moveTo>
                <a:cubicBezTo>
                  <a:pt x="96" y="5"/>
                  <a:pt x="96" y="5"/>
                  <a:pt x="96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97" y="6"/>
                  <a:pt x="98" y="5"/>
                  <a:pt x="97" y="5"/>
                </a:cubicBezTo>
                <a:close/>
                <a:moveTo>
                  <a:pt x="100" y="6"/>
                </a:moveTo>
                <a:cubicBezTo>
                  <a:pt x="101" y="6"/>
                  <a:pt x="102" y="6"/>
                  <a:pt x="101" y="6"/>
                </a:cubicBezTo>
                <a:cubicBezTo>
                  <a:pt x="100" y="6"/>
                  <a:pt x="100" y="6"/>
                  <a:pt x="100" y="6"/>
                </a:cubicBezTo>
                <a:close/>
                <a:moveTo>
                  <a:pt x="118" y="10"/>
                </a:moveTo>
                <a:cubicBezTo>
                  <a:pt x="118" y="10"/>
                  <a:pt x="117" y="10"/>
                  <a:pt x="117" y="10"/>
                </a:cubicBezTo>
                <a:cubicBezTo>
                  <a:pt x="117" y="10"/>
                  <a:pt x="117" y="10"/>
                  <a:pt x="118" y="10"/>
                </a:cubicBezTo>
                <a:close/>
                <a:moveTo>
                  <a:pt x="68" y="6"/>
                </a:moveTo>
                <a:cubicBezTo>
                  <a:pt x="67" y="7"/>
                  <a:pt x="66" y="7"/>
                  <a:pt x="67" y="7"/>
                </a:cubicBezTo>
                <a:cubicBezTo>
                  <a:pt x="68" y="7"/>
                  <a:pt x="68" y="6"/>
                  <a:pt x="68" y="6"/>
                </a:cubicBezTo>
                <a:close/>
                <a:moveTo>
                  <a:pt x="70" y="6"/>
                </a:moveTo>
                <a:cubicBezTo>
                  <a:pt x="71" y="6"/>
                  <a:pt x="71" y="7"/>
                  <a:pt x="72" y="7"/>
                </a:cubicBezTo>
                <a:cubicBezTo>
                  <a:pt x="72" y="6"/>
                  <a:pt x="73" y="6"/>
                  <a:pt x="73" y="6"/>
                </a:cubicBezTo>
                <a:cubicBezTo>
                  <a:pt x="72" y="6"/>
                  <a:pt x="72" y="6"/>
                  <a:pt x="72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6"/>
                  <a:pt x="72" y="6"/>
                  <a:pt x="72" y="6"/>
                </a:cubicBezTo>
                <a:cubicBezTo>
                  <a:pt x="71" y="6"/>
                  <a:pt x="71" y="6"/>
                  <a:pt x="70" y="6"/>
                </a:cubicBezTo>
                <a:close/>
                <a:moveTo>
                  <a:pt x="95" y="6"/>
                </a:moveTo>
                <a:cubicBezTo>
                  <a:pt x="95" y="6"/>
                  <a:pt x="96" y="6"/>
                  <a:pt x="96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95" y="6"/>
                  <a:pt x="95" y="6"/>
                  <a:pt x="95" y="6"/>
                </a:cubicBezTo>
                <a:close/>
                <a:moveTo>
                  <a:pt x="132" y="19"/>
                </a:moveTo>
                <a:cubicBezTo>
                  <a:pt x="132" y="19"/>
                  <a:pt x="132" y="20"/>
                  <a:pt x="132" y="20"/>
                </a:cubicBezTo>
                <a:cubicBezTo>
                  <a:pt x="132" y="20"/>
                  <a:pt x="133" y="20"/>
                  <a:pt x="133" y="20"/>
                </a:cubicBezTo>
                <a:cubicBezTo>
                  <a:pt x="132" y="20"/>
                  <a:pt x="132" y="20"/>
                  <a:pt x="132" y="19"/>
                </a:cubicBezTo>
                <a:close/>
                <a:moveTo>
                  <a:pt x="116" y="12"/>
                </a:moveTo>
                <a:cubicBezTo>
                  <a:pt x="116" y="12"/>
                  <a:pt x="116" y="12"/>
                  <a:pt x="116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7" y="12"/>
                  <a:pt x="117" y="12"/>
                  <a:pt x="116" y="12"/>
                </a:cubicBezTo>
                <a:close/>
                <a:moveTo>
                  <a:pt x="114" y="10"/>
                </a:moveTo>
                <a:cubicBezTo>
                  <a:pt x="112" y="10"/>
                  <a:pt x="112" y="10"/>
                  <a:pt x="111" y="9"/>
                </a:cubicBezTo>
                <a:cubicBezTo>
                  <a:pt x="111" y="10"/>
                  <a:pt x="111" y="9"/>
                  <a:pt x="110" y="9"/>
                </a:cubicBezTo>
                <a:cubicBezTo>
                  <a:pt x="110" y="9"/>
                  <a:pt x="112" y="10"/>
                  <a:pt x="112" y="10"/>
                </a:cubicBezTo>
                <a:cubicBezTo>
                  <a:pt x="112" y="10"/>
                  <a:pt x="112" y="10"/>
                  <a:pt x="113" y="10"/>
                </a:cubicBezTo>
                <a:cubicBezTo>
                  <a:pt x="113" y="10"/>
                  <a:pt x="112" y="10"/>
                  <a:pt x="113" y="10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3" y="10"/>
                  <a:pt x="114" y="10"/>
                  <a:pt x="114" y="10"/>
                </a:cubicBezTo>
                <a:close/>
                <a:moveTo>
                  <a:pt x="63" y="10"/>
                </a:moveTo>
                <a:cubicBezTo>
                  <a:pt x="62" y="10"/>
                  <a:pt x="62" y="10"/>
                  <a:pt x="63" y="10"/>
                </a:cubicBezTo>
                <a:cubicBezTo>
                  <a:pt x="64" y="9"/>
                  <a:pt x="63" y="10"/>
                  <a:pt x="63" y="10"/>
                </a:cubicBezTo>
                <a:close/>
                <a:moveTo>
                  <a:pt x="83" y="6"/>
                </a:move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lose/>
                <a:moveTo>
                  <a:pt x="98" y="7"/>
                </a:moveTo>
                <a:cubicBezTo>
                  <a:pt x="98" y="7"/>
                  <a:pt x="98" y="7"/>
                  <a:pt x="98" y="7"/>
                </a:cubicBezTo>
                <a:cubicBezTo>
                  <a:pt x="97" y="7"/>
                  <a:pt x="97" y="7"/>
                  <a:pt x="98" y="7"/>
                </a:cubicBezTo>
                <a:close/>
                <a:moveTo>
                  <a:pt x="101" y="8"/>
                </a:move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3" y="8"/>
                </a:cubicBezTo>
                <a:cubicBezTo>
                  <a:pt x="103" y="8"/>
                  <a:pt x="102" y="8"/>
                  <a:pt x="102" y="8"/>
                </a:cubicBezTo>
                <a:cubicBezTo>
                  <a:pt x="101" y="7"/>
                  <a:pt x="101" y="8"/>
                  <a:pt x="100" y="7"/>
                </a:cubicBezTo>
                <a:cubicBezTo>
                  <a:pt x="101" y="7"/>
                  <a:pt x="101" y="7"/>
                  <a:pt x="101" y="7"/>
                </a:cubicBezTo>
                <a:cubicBezTo>
                  <a:pt x="100" y="7"/>
                  <a:pt x="100" y="7"/>
                  <a:pt x="100" y="7"/>
                </a:cubicBezTo>
                <a:cubicBezTo>
                  <a:pt x="101" y="7"/>
                  <a:pt x="101" y="8"/>
                  <a:pt x="101" y="8"/>
                </a:cubicBezTo>
                <a:close/>
                <a:moveTo>
                  <a:pt x="104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3" y="8"/>
                  <a:pt x="103" y="8"/>
                  <a:pt x="103" y="8"/>
                </a:cubicBezTo>
                <a:cubicBezTo>
                  <a:pt x="103" y="8"/>
                  <a:pt x="103" y="8"/>
                  <a:pt x="103" y="8"/>
                </a:cubicBezTo>
                <a:cubicBezTo>
                  <a:pt x="103" y="8"/>
                  <a:pt x="103" y="8"/>
                  <a:pt x="104" y="8"/>
                </a:cubicBezTo>
                <a:close/>
                <a:moveTo>
                  <a:pt x="108" y="9"/>
                </a:moveTo>
                <a:cubicBezTo>
                  <a:pt x="109" y="9"/>
                  <a:pt x="109" y="9"/>
                  <a:pt x="110" y="9"/>
                </a:cubicBezTo>
                <a:cubicBezTo>
                  <a:pt x="109" y="9"/>
                  <a:pt x="110" y="9"/>
                  <a:pt x="109" y="9"/>
                </a:cubicBezTo>
                <a:cubicBezTo>
                  <a:pt x="109" y="9"/>
                  <a:pt x="108" y="9"/>
                  <a:pt x="108" y="9"/>
                </a:cubicBezTo>
                <a:close/>
                <a:moveTo>
                  <a:pt x="102" y="7"/>
                </a:moveTo>
                <a:cubicBezTo>
                  <a:pt x="102" y="7"/>
                  <a:pt x="102" y="7"/>
                  <a:pt x="102" y="7"/>
                </a:cubicBezTo>
                <a:cubicBezTo>
                  <a:pt x="103" y="7"/>
                  <a:pt x="103" y="7"/>
                  <a:pt x="102" y="7"/>
                </a:cubicBezTo>
                <a:cubicBezTo>
                  <a:pt x="102" y="7"/>
                  <a:pt x="102" y="7"/>
                  <a:pt x="102" y="7"/>
                </a:cubicBezTo>
                <a:close/>
                <a:moveTo>
                  <a:pt x="72" y="7"/>
                </a:moveTo>
                <a:cubicBezTo>
                  <a:pt x="71" y="7"/>
                  <a:pt x="71" y="7"/>
                  <a:pt x="71" y="8"/>
                </a:cubicBezTo>
                <a:cubicBezTo>
                  <a:pt x="72" y="7"/>
                  <a:pt x="72" y="7"/>
                  <a:pt x="72" y="7"/>
                </a:cubicBezTo>
                <a:close/>
                <a:moveTo>
                  <a:pt x="35" y="24"/>
                </a:moveTo>
                <a:cubicBezTo>
                  <a:pt x="35" y="24"/>
                  <a:pt x="35" y="24"/>
                  <a:pt x="36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lose/>
                <a:moveTo>
                  <a:pt x="24" y="34"/>
                </a:moveTo>
                <a:cubicBezTo>
                  <a:pt x="24" y="34"/>
                  <a:pt x="25" y="33"/>
                  <a:pt x="25" y="34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4"/>
                </a:cubicBezTo>
                <a:cubicBezTo>
                  <a:pt x="26" y="33"/>
                  <a:pt x="26" y="34"/>
                  <a:pt x="26" y="34"/>
                </a:cubicBezTo>
                <a:cubicBezTo>
                  <a:pt x="26" y="33"/>
                  <a:pt x="27" y="33"/>
                  <a:pt x="27" y="33"/>
                </a:cubicBezTo>
                <a:cubicBezTo>
                  <a:pt x="27" y="32"/>
                  <a:pt x="27" y="33"/>
                  <a:pt x="28" y="32"/>
                </a:cubicBezTo>
                <a:cubicBezTo>
                  <a:pt x="27" y="32"/>
                  <a:pt x="28" y="31"/>
                  <a:pt x="28" y="31"/>
                </a:cubicBezTo>
                <a:cubicBezTo>
                  <a:pt x="27" y="32"/>
                  <a:pt x="26" y="33"/>
                  <a:pt x="26" y="32"/>
                </a:cubicBezTo>
                <a:cubicBezTo>
                  <a:pt x="26" y="33"/>
                  <a:pt x="26" y="33"/>
                  <a:pt x="25" y="33"/>
                </a:cubicBezTo>
                <a:cubicBezTo>
                  <a:pt x="25" y="33"/>
                  <a:pt x="26" y="33"/>
                  <a:pt x="26" y="33"/>
                </a:cubicBezTo>
                <a:cubicBezTo>
                  <a:pt x="25" y="33"/>
                  <a:pt x="25" y="33"/>
                  <a:pt x="24" y="34"/>
                </a:cubicBezTo>
                <a:close/>
                <a:moveTo>
                  <a:pt x="100" y="8"/>
                </a:moveTo>
                <a:cubicBezTo>
                  <a:pt x="100" y="8"/>
                  <a:pt x="101" y="8"/>
                  <a:pt x="101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1" y="8"/>
                  <a:pt x="100" y="8"/>
                  <a:pt x="100" y="8"/>
                </a:cubicBezTo>
                <a:cubicBezTo>
                  <a:pt x="100" y="8"/>
                  <a:pt x="99" y="8"/>
                  <a:pt x="99" y="8"/>
                </a:cubicBezTo>
                <a:cubicBezTo>
                  <a:pt x="99" y="8"/>
                  <a:pt x="99" y="8"/>
                  <a:pt x="100" y="9"/>
                </a:cubicBezTo>
                <a:cubicBezTo>
                  <a:pt x="100" y="8"/>
                  <a:pt x="100" y="8"/>
                  <a:pt x="100" y="8"/>
                </a:cubicBezTo>
                <a:close/>
                <a:moveTo>
                  <a:pt x="107" y="11"/>
                </a:moveTo>
                <a:cubicBezTo>
                  <a:pt x="107" y="10"/>
                  <a:pt x="106" y="10"/>
                  <a:pt x="105" y="10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05" y="10"/>
                  <a:pt x="105" y="10"/>
                  <a:pt x="104" y="10"/>
                </a:cubicBezTo>
                <a:cubicBezTo>
                  <a:pt x="104" y="10"/>
                  <a:pt x="105" y="10"/>
                  <a:pt x="107" y="11"/>
                </a:cubicBezTo>
                <a:close/>
                <a:moveTo>
                  <a:pt x="29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lose/>
                <a:moveTo>
                  <a:pt x="26" y="34"/>
                </a:moveTo>
                <a:cubicBezTo>
                  <a:pt x="25" y="35"/>
                  <a:pt x="26" y="34"/>
                  <a:pt x="27" y="34"/>
                </a:cubicBezTo>
                <a:cubicBezTo>
                  <a:pt x="27" y="33"/>
                  <a:pt x="26" y="34"/>
                  <a:pt x="26" y="34"/>
                </a:cubicBezTo>
                <a:close/>
                <a:moveTo>
                  <a:pt x="24" y="36"/>
                </a:move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6"/>
                  <a:pt x="24" y="36"/>
                </a:cubicBezTo>
                <a:close/>
                <a:moveTo>
                  <a:pt x="13" y="53"/>
                </a:moveTo>
                <a:cubicBezTo>
                  <a:pt x="13" y="53"/>
                  <a:pt x="14" y="50"/>
                  <a:pt x="13" y="52"/>
                </a:cubicBezTo>
                <a:cubicBezTo>
                  <a:pt x="13" y="52"/>
                  <a:pt x="13" y="53"/>
                  <a:pt x="13" y="54"/>
                </a:cubicBezTo>
                <a:cubicBezTo>
                  <a:pt x="13" y="54"/>
                  <a:pt x="13" y="54"/>
                  <a:pt x="13" y="53"/>
                </a:cubicBezTo>
                <a:close/>
                <a:moveTo>
                  <a:pt x="8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66"/>
                  <a:pt x="8" y="66"/>
                  <a:pt x="8" y="65"/>
                </a:cubicBezTo>
                <a:cubicBezTo>
                  <a:pt x="8" y="65"/>
                  <a:pt x="8" y="65"/>
                  <a:pt x="8" y="65"/>
                </a:cubicBezTo>
                <a:close/>
                <a:moveTo>
                  <a:pt x="21" y="39"/>
                </a:moveTo>
                <a:cubicBezTo>
                  <a:pt x="21" y="39"/>
                  <a:pt x="21" y="39"/>
                  <a:pt x="2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39"/>
                  <a:pt x="21" y="39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1" y="38"/>
                  <a:pt x="21" y="39"/>
                </a:cubicBezTo>
                <a:close/>
                <a:moveTo>
                  <a:pt x="23" y="37"/>
                </a:moveTo>
                <a:cubicBezTo>
                  <a:pt x="23" y="36"/>
                  <a:pt x="23" y="36"/>
                  <a:pt x="23" y="36"/>
                </a:cubicBezTo>
                <a:cubicBezTo>
                  <a:pt x="23" y="36"/>
                  <a:pt x="23" y="37"/>
                  <a:pt x="23" y="37"/>
                </a:cubicBezTo>
                <a:close/>
                <a:moveTo>
                  <a:pt x="17" y="44"/>
                </a:move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7" y="44"/>
                  <a:pt x="17" y="44"/>
                </a:cubicBezTo>
                <a:close/>
                <a:moveTo>
                  <a:pt x="13" y="52"/>
                </a:moveTo>
                <a:cubicBezTo>
                  <a:pt x="12" y="53"/>
                  <a:pt x="12" y="54"/>
                  <a:pt x="12" y="54"/>
                </a:cubicBezTo>
                <a:cubicBezTo>
                  <a:pt x="13" y="53"/>
                  <a:pt x="13" y="53"/>
                  <a:pt x="13" y="52"/>
                </a:cubicBezTo>
                <a:cubicBezTo>
                  <a:pt x="13" y="52"/>
                  <a:pt x="13" y="52"/>
                  <a:pt x="13" y="52"/>
                </a:cubicBezTo>
                <a:close/>
                <a:moveTo>
                  <a:pt x="23" y="37"/>
                </a:moveTo>
                <a:cubicBezTo>
                  <a:pt x="23" y="37"/>
                  <a:pt x="23" y="37"/>
                  <a:pt x="23" y="37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7"/>
                </a:cubicBezTo>
                <a:close/>
                <a:moveTo>
                  <a:pt x="34" y="27"/>
                </a:moveTo>
                <a:cubicBezTo>
                  <a:pt x="34" y="27"/>
                  <a:pt x="34" y="26"/>
                  <a:pt x="34" y="26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lose/>
                <a:moveTo>
                  <a:pt x="98" y="8"/>
                </a:move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lose/>
                <a:moveTo>
                  <a:pt x="17" y="43"/>
                </a:moveTo>
                <a:cubicBezTo>
                  <a:pt x="17" y="43"/>
                  <a:pt x="17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3"/>
                  <a:pt x="18" y="43"/>
                  <a:pt x="19" y="42"/>
                </a:cubicBezTo>
                <a:cubicBezTo>
                  <a:pt x="19" y="42"/>
                  <a:pt x="18" y="42"/>
                  <a:pt x="18" y="43"/>
                </a:cubicBezTo>
                <a:cubicBezTo>
                  <a:pt x="18" y="43"/>
                  <a:pt x="18" y="42"/>
                  <a:pt x="17" y="43"/>
                </a:cubicBezTo>
                <a:close/>
                <a:moveTo>
                  <a:pt x="6" y="70"/>
                </a:moveTo>
                <a:cubicBezTo>
                  <a:pt x="6" y="70"/>
                  <a:pt x="6" y="71"/>
                  <a:pt x="6" y="70"/>
                </a:cubicBezTo>
                <a:cubicBezTo>
                  <a:pt x="6" y="70"/>
                  <a:pt x="6" y="69"/>
                  <a:pt x="6" y="70"/>
                </a:cubicBezTo>
                <a:close/>
                <a:moveTo>
                  <a:pt x="9" y="67"/>
                </a:moveTo>
                <a:cubicBezTo>
                  <a:pt x="9" y="67"/>
                  <a:pt x="9" y="67"/>
                  <a:pt x="8" y="67"/>
                </a:cubicBezTo>
                <a:cubicBezTo>
                  <a:pt x="8" y="69"/>
                  <a:pt x="9" y="68"/>
                  <a:pt x="9" y="67"/>
                </a:cubicBezTo>
                <a:close/>
                <a:moveTo>
                  <a:pt x="14" y="54"/>
                </a:moveTo>
                <a:cubicBezTo>
                  <a:pt x="13" y="54"/>
                  <a:pt x="13" y="55"/>
                  <a:pt x="1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5"/>
                  <a:pt x="13" y="55"/>
                  <a:pt x="14" y="54"/>
                </a:cubicBezTo>
                <a:close/>
                <a:moveTo>
                  <a:pt x="16" y="50"/>
                </a:moveTo>
                <a:cubicBezTo>
                  <a:pt x="16" y="50"/>
                  <a:pt x="16" y="50"/>
                  <a:pt x="16" y="49"/>
                </a:cubicBezTo>
                <a:cubicBezTo>
                  <a:pt x="16" y="50"/>
                  <a:pt x="15" y="51"/>
                  <a:pt x="16" y="50"/>
                </a:cubicBezTo>
                <a:close/>
                <a:moveTo>
                  <a:pt x="7" y="73"/>
                </a:moveTo>
                <a:cubicBezTo>
                  <a:pt x="7" y="73"/>
                  <a:pt x="7" y="73"/>
                  <a:pt x="8" y="73"/>
                </a:cubicBezTo>
                <a:cubicBezTo>
                  <a:pt x="8" y="73"/>
                  <a:pt x="8" y="72"/>
                  <a:pt x="7" y="73"/>
                </a:cubicBezTo>
                <a:close/>
                <a:moveTo>
                  <a:pt x="25" y="37"/>
                </a:moveTo>
                <a:cubicBezTo>
                  <a:pt x="26" y="37"/>
                  <a:pt x="26" y="36"/>
                  <a:pt x="26" y="36"/>
                </a:cubicBezTo>
                <a:cubicBezTo>
                  <a:pt x="26" y="36"/>
                  <a:pt x="26" y="36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114" y="13"/>
                </a:moveTo>
                <a:cubicBezTo>
                  <a:pt x="114" y="13"/>
                  <a:pt x="113" y="13"/>
                  <a:pt x="113" y="13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4" y="13"/>
                  <a:pt x="113" y="13"/>
                  <a:pt x="113" y="13"/>
                </a:cubicBezTo>
                <a:cubicBezTo>
                  <a:pt x="114" y="13"/>
                  <a:pt x="114" y="13"/>
                  <a:pt x="114" y="13"/>
                </a:cubicBezTo>
                <a:close/>
                <a:moveTo>
                  <a:pt x="42" y="22"/>
                </a:move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2" y="22"/>
                  <a:pt x="43" y="22"/>
                </a:cubicBezTo>
                <a:cubicBezTo>
                  <a:pt x="43" y="22"/>
                  <a:pt x="42" y="22"/>
                  <a:pt x="42" y="22"/>
                </a:cubicBezTo>
                <a:close/>
                <a:moveTo>
                  <a:pt x="19" y="45"/>
                </a:moveTo>
                <a:cubicBezTo>
                  <a:pt x="19" y="46"/>
                  <a:pt x="19" y="46"/>
                  <a:pt x="19" y="45"/>
                </a:cubicBezTo>
                <a:cubicBezTo>
                  <a:pt x="20" y="45"/>
                  <a:pt x="19" y="45"/>
                  <a:pt x="20" y="44"/>
                </a:cubicBezTo>
                <a:cubicBezTo>
                  <a:pt x="20" y="44"/>
                  <a:pt x="19" y="45"/>
                  <a:pt x="19" y="45"/>
                </a:cubicBezTo>
                <a:close/>
                <a:moveTo>
                  <a:pt x="126" y="19"/>
                </a:moveTo>
                <a:cubicBezTo>
                  <a:pt x="126" y="19"/>
                  <a:pt x="125" y="19"/>
                  <a:pt x="125" y="18"/>
                </a:cubicBezTo>
                <a:cubicBezTo>
                  <a:pt x="125" y="19"/>
                  <a:pt x="126" y="19"/>
                  <a:pt x="126" y="19"/>
                </a:cubicBezTo>
                <a:close/>
                <a:moveTo>
                  <a:pt x="128" y="20"/>
                </a:moveTo>
                <a:cubicBezTo>
                  <a:pt x="128" y="20"/>
                  <a:pt x="128" y="20"/>
                  <a:pt x="128" y="20"/>
                </a:cubicBezTo>
                <a:cubicBezTo>
                  <a:pt x="127" y="20"/>
                  <a:pt x="128" y="21"/>
                  <a:pt x="129" y="21"/>
                </a:cubicBezTo>
                <a:cubicBezTo>
                  <a:pt x="129" y="21"/>
                  <a:pt x="128" y="21"/>
                  <a:pt x="128" y="21"/>
                </a:cubicBezTo>
                <a:cubicBezTo>
                  <a:pt x="128" y="20"/>
                  <a:pt x="128" y="20"/>
                  <a:pt x="128" y="20"/>
                </a:cubicBezTo>
                <a:close/>
                <a:moveTo>
                  <a:pt x="124" y="18"/>
                </a:moveTo>
                <a:cubicBezTo>
                  <a:pt x="124" y="18"/>
                  <a:pt x="124" y="19"/>
                  <a:pt x="124" y="19"/>
                </a:cubicBezTo>
                <a:cubicBezTo>
                  <a:pt x="125" y="19"/>
                  <a:pt x="125" y="19"/>
                  <a:pt x="124" y="18"/>
                </a:cubicBezTo>
                <a:close/>
                <a:moveTo>
                  <a:pt x="143" y="32"/>
                </a:moveTo>
                <a:cubicBezTo>
                  <a:pt x="143" y="32"/>
                  <a:pt x="143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2"/>
                  <a:pt x="144" y="32"/>
                  <a:pt x="143" y="32"/>
                </a:cubicBezTo>
                <a:close/>
                <a:moveTo>
                  <a:pt x="147" y="35"/>
                </a:moveTo>
                <a:cubicBezTo>
                  <a:pt x="146" y="34"/>
                  <a:pt x="146" y="34"/>
                  <a:pt x="146" y="34"/>
                </a:cubicBezTo>
                <a:cubicBezTo>
                  <a:pt x="146" y="35"/>
                  <a:pt x="147" y="35"/>
                  <a:pt x="147" y="35"/>
                </a:cubicBezTo>
                <a:close/>
                <a:moveTo>
                  <a:pt x="147" y="35"/>
                </a:moveTo>
                <a:cubicBezTo>
                  <a:pt x="147" y="35"/>
                  <a:pt x="147" y="36"/>
                  <a:pt x="147" y="36"/>
                </a:cubicBezTo>
                <a:cubicBezTo>
                  <a:pt x="147" y="36"/>
                  <a:pt x="147" y="35"/>
                  <a:pt x="147" y="35"/>
                </a:cubicBezTo>
                <a:close/>
                <a:moveTo>
                  <a:pt x="117" y="14"/>
                </a:moveTo>
                <a:cubicBezTo>
                  <a:pt x="117" y="14"/>
                  <a:pt x="117" y="14"/>
                  <a:pt x="117" y="14"/>
                </a:cubicBezTo>
                <a:cubicBezTo>
                  <a:pt x="117" y="14"/>
                  <a:pt x="116" y="13"/>
                  <a:pt x="116" y="14"/>
                </a:cubicBezTo>
                <a:cubicBezTo>
                  <a:pt x="116" y="14"/>
                  <a:pt x="117" y="14"/>
                  <a:pt x="117" y="14"/>
                </a:cubicBezTo>
                <a:close/>
                <a:moveTo>
                  <a:pt x="108" y="9"/>
                </a:moveTo>
                <a:cubicBezTo>
                  <a:pt x="108" y="9"/>
                  <a:pt x="108" y="9"/>
                  <a:pt x="108" y="9"/>
                </a:cubicBezTo>
                <a:cubicBezTo>
                  <a:pt x="108" y="9"/>
                  <a:pt x="108" y="9"/>
                  <a:pt x="108" y="9"/>
                </a:cubicBezTo>
                <a:close/>
                <a:moveTo>
                  <a:pt x="137" y="23"/>
                </a:move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2"/>
                  <a:pt x="137" y="22"/>
                </a:cubicBezTo>
                <a:cubicBezTo>
                  <a:pt x="137" y="22"/>
                  <a:pt x="137" y="22"/>
                  <a:pt x="137" y="22"/>
                </a:cubicBezTo>
                <a:lnTo>
                  <a:pt x="137" y="23"/>
                </a:lnTo>
                <a:close/>
                <a:moveTo>
                  <a:pt x="140" y="24"/>
                </a:moveTo>
                <a:cubicBezTo>
                  <a:pt x="140" y="24"/>
                  <a:pt x="139" y="24"/>
                  <a:pt x="139" y="24"/>
                </a:cubicBezTo>
                <a:cubicBezTo>
                  <a:pt x="139" y="24"/>
                  <a:pt x="139" y="23"/>
                  <a:pt x="139" y="24"/>
                </a:cubicBezTo>
                <a:cubicBezTo>
                  <a:pt x="139" y="24"/>
                  <a:pt x="139" y="24"/>
                  <a:pt x="140" y="24"/>
                </a:cubicBezTo>
                <a:close/>
                <a:moveTo>
                  <a:pt x="138" y="23"/>
                </a:moveTo>
                <a:cubicBezTo>
                  <a:pt x="137" y="22"/>
                  <a:pt x="137" y="22"/>
                  <a:pt x="136" y="21"/>
                </a:cubicBezTo>
                <a:cubicBezTo>
                  <a:pt x="136" y="21"/>
                  <a:pt x="136" y="21"/>
                  <a:pt x="136" y="22"/>
                </a:cubicBezTo>
                <a:cubicBezTo>
                  <a:pt x="136" y="22"/>
                  <a:pt x="137" y="22"/>
                  <a:pt x="137" y="22"/>
                </a:cubicBezTo>
                <a:cubicBezTo>
                  <a:pt x="137" y="22"/>
                  <a:pt x="137" y="23"/>
                  <a:pt x="138" y="23"/>
                </a:cubicBezTo>
                <a:cubicBezTo>
                  <a:pt x="138" y="23"/>
                  <a:pt x="138" y="23"/>
                  <a:pt x="138" y="23"/>
                </a:cubicBezTo>
                <a:close/>
                <a:moveTo>
                  <a:pt x="130" y="17"/>
                </a:moveTo>
                <a:cubicBezTo>
                  <a:pt x="130" y="16"/>
                  <a:pt x="129" y="16"/>
                  <a:pt x="130" y="17"/>
                </a:cubicBezTo>
                <a:cubicBezTo>
                  <a:pt x="130" y="17"/>
                  <a:pt x="130" y="17"/>
                  <a:pt x="130" y="17"/>
                </a:cubicBezTo>
                <a:close/>
                <a:moveTo>
                  <a:pt x="141" y="25"/>
                </a:moveTo>
                <a:cubicBezTo>
                  <a:pt x="142" y="25"/>
                  <a:pt x="142" y="25"/>
                  <a:pt x="142" y="25"/>
                </a:cubicBezTo>
                <a:cubicBezTo>
                  <a:pt x="142" y="25"/>
                  <a:pt x="141" y="24"/>
                  <a:pt x="141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41" y="24"/>
                  <a:pt x="141" y="25"/>
                </a:cubicBezTo>
                <a:close/>
                <a:moveTo>
                  <a:pt x="83" y="4"/>
                </a:moveTo>
                <a:cubicBezTo>
                  <a:pt x="83" y="4"/>
                  <a:pt x="84" y="4"/>
                  <a:pt x="83" y="4"/>
                </a:cubicBezTo>
                <a:cubicBezTo>
                  <a:pt x="82" y="4"/>
                  <a:pt x="81" y="4"/>
                  <a:pt x="83" y="4"/>
                </a:cubicBezTo>
                <a:close/>
                <a:moveTo>
                  <a:pt x="100" y="5"/>
                </a:moveTo>
                <a:cubicBezTo>
                  <a:pt x="99" y="5"/>
                  <a:pt x="99" y="5"/>
                  <a:pt x="99" y="5"/>
                </a:cubicBezTo>
                <a:cubicBezTo>
                  <a:pt x="99" y="5"/>
                  <a:pt x="99" y="5"/>
                  <a:pt x="100" y="5"/>
                </a:cubicBezTo>
                <a:close/>
                <a:moveTo>
                  <a:pt x="63" y="7"/>
                </a:move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2" y="7"/>
                  <a:pt x="62" y="7"/>
                </a:cubicBezTo>
                <a:cubicBezTo>
                  <a:pt x="63" y="7"/>
                  <a:pt x="62" y="7"/>
                  <a:pt x="63" y="7"/>
                </a:cubicBezTo>
                <a:close/>
                <a:moveTo>
                  <a:pt x="62" y="8"/>
                </a:moveTo>
                <a:cubicBezTo>
                  <a:pt x="62" y="8"/>
                  <a:pt x="64" y="8"/>
                  <a:pt x="64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8"/>
                  <a:pt x="65" y="8"/>
                  <a:pt x="66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6" y="8"/>
                  <a:pt x="67" y="8"/>
                  <a:pt x="67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7" y="8"/>
                  <a:pt x="67" y="8"/>
                  <a:pt x="68" y="8"/>
                </a:cubicBezTo>
                <a:cubicBezTo>
                  <a:pt x="68" y="8"/>
                  <a:pt x="68" y="8"/>
                  <a:pt x="68" y="7"/>
                </a:cubicBezTo>
                <a:cubicBezTo>
                  <a:pt x="68" y="7"/>
                  <a:pt x="68" y="8"/>
                  <a:pt x="68" y="7"/>
                </a:cubicBezTo>
                <a:cubicBezTo>
                  <a:pt x="69" y="7"/>
                  <a:pt x="69" y="7"/>
                  <a:pt x="67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6" y="7"/>
                  <a:pt x="66" y="8"/>
                  <a:pt x="65" y="8"/>
                </a:cubicBezTo>
                <a:cubicBezTo>
                  <a:pt x="65" y="8"/>
                  <a:pt x="64" y="8"/>
                  <a:pt x="64" y="7"/>
                </a:cubicBezTo>
                <a:cubicBezTo>
                  <a:pt x="65" y="7"/>
                  <a:pt x="65" y="7"/>
                  <a:pt x="65" y="7"/>
                </a:cubicBezTo>
                <a:cubicBezTo>
                  <a:pt x="66" y="7"/>
                  <a:pt x="66" y="7"/>
                  <a:pt x="67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6"/>
                  <a:pt x="66" y="6"/>
                  <a:pt x="66" y="6"/>
                </a:cubicBezTo>
                <a:cubicBezTo>
                  <a:pt x="65" y="7"/>
                  <a:pt x="64" y="7"/>
                  <a:pt x="63" y="7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8"/>
                  <a:pt x="62" y="8"/>
                  <a:pt x="62" y="8"/>
                </a:cubicBezTo>
                <a:close/>
                <a:moveTo>
                  <a:pt x="50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49" y="13"/>
                  <a:pt x="49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1" y="13"/>
                  <a:pt x="51" y="12"/>
                  <a:pt x="51" y="12"/>
                </a:cubicBezTo>
                <a:cubicBezTo>
                  <a:pt x="51" y="13"/>
                  <a:pt x="51" y="13"/>
                  <a:pt x="51" y="13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13"/>
                  <a:pt x="51" y="13"/>
                  <a:pt x="51" y="13"/>
                </a:cubicBezTo>
                <a:cubicBezTo>
                  <a:pt x="52" y="13"/>
                  <a:pt x="53" y="13"/>
                  <a:pt x="54" y="12"/>
                </a:cubicBezTo>
                <a:cubicBezTo>
                  <a:pt x="54" y="12"/>
                  <a:pt x="54" y="11"/>
                  <a:pt x="55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6" y="11"/>
                  <a:pt x="56" y="10"/>
                </a:cubicBezTo>
                <a:cubicBezTo>
                  <a:pt x="57" y="10"/>
                  <a:pt x="58" y="10"/>
                  <a:pt x="58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60" y="10"/>
                  <a:pt x="59" y="10"/>
                  <a:pt x="59" y="9"/>
                </a:cubicBezTo>
                <a:cubicBezTo>
                  <a:pt x="59" y="9"/>
                  <a:pt x="59" y="9"/>
                  <a:pt x="58" y="10"/>
                </a:cubicBezTo>
                <a:cubicBezTo>
                  <a:pt x="58" y="10"/>
                  <a:pt x="57" y="10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5" y="11"/>
                  <a:pt x="55" y="11"/>
                  <a:pt x="54" y="11"/>
                </a:cubicBezTo>
                <a:cubicBezTo>
                  <a:pt x="54" y="11"/>
                  <a:pt x="55" y="11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2" y="12"/>
                  <a:pt x="52" y="12"/>
                  <a:pt x="51" y="12"/>
                </a:cubicBezTo>
                <a:cubicBezTo>
                  <a:pt x="51" y="12"/>
                  <a:pt x="51" y="12"/>
                  <a:pt x="50" y="12"/>
                </a:cubicBezTo>
                <a:close/>
                <a:moveTo>
                  <a:pt x="57" y="9"/>
                </a:moveTo>
                <a:cubicBezTo>
                  <a:pt x="57" y="9"/>
                  <a:pt x="57" y="9"/>
                  <a:pt x="58" y="9"/>
                </a:cubicBezTo>
                <a:cubicBezTo>
                  <a:pt x="58" y="9"/>
                  <a:pt x="58" y="9"/>
                  <a:pt x="57" y="9"/>
                </a:cubicBezTo>
                <a:close/>
                <a:moveTo>
                  <a:pt x="55" y="10"/>
                </a:moveTo>
                <a:cubicBezTo>
                  <a:pt x="55" y="10"/>
                  <a:pt x="54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lose/>
                <a:moveTo>
                  <a:pt x="53" y="10"/>
                </a:moveTo>
                <a:cubicBezTo>
                  <a:pt x="53" y="10"/>
                  <a:pt x="54" y="10"/>
                  <a:pt x="54" y="10"/>
                </a:cubicBezTo>
                <a:cubicBezTo>
                  <a:pt x="55" y="10"/>
                  <a:pt x="55" y="10"/>
                  <a:pt x="56" y="9"/>
                </a:cubicBezTo>
                <a:cubicBezTo>
                  <a:pt x="56" y="9"/>
                  <a:pt x="54" y="10"/>
                  <a:pt x="53" y="10"/>
                </a:cubicBezTo>
                <a:cubicBezTo>
                  <a:pt x="54" y="10"/>
                  <a:pt x="53" y="10"/>
                  <a:pt x="53" y="10"/>
                </a:cubicBezTo>
                <a:cubicBezTo>
                  <a:pt x="50" y="11"/>
                  <a:pt x="52" y="11"/>
                  <a:pt x="53" y="10"/>
                </a:cubicBezTo>
                <a:close/>
                <a:moveTo>
                  <a:pt x="43" y="16"/>
                </a:moveTo>
                <a:cubicBezTo>
                  <a:pt x="43" y="15"/>
                  <a:pt x="43" y="15"/>
                  <a:pt x="43" y="15"/>
                </a:cubicBezTo>
                <a:cubicBezTo>
                  <a:pt x="44" y="15"/>
                  <a:pt x="43" y="15"/>
                  <a:pt x="43" y="15"/>
                </a:cubicBezTo>
                <a:cubicBezTo>
                  <a:pt x="43" y="16"/>
                  <a:pt x="43" y="16"/>
                  <a:pt x="43" y="16"/>
                </a:cubicBez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39" y="18"/>
                </a:move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8"/>
                  <a:pt x="39" y="18"/>
                </a:cubicBezTo>
                <a:close/>
                <a:moveTo>
                  <a:pt x="35" y="21"/>
                </a:move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4" y="21"/>
                  <a:pt x="34" y="21"/>
                </a:cubicBezTo>
                <a:cubicBezTo>
                  <a:pt x="34" y="22"/>
                  <a:pt x="34" y="22"/>
                  <a:pt x="35" y="21"/>
                </a:cubicBezTo>
                <a:close/>
                <a:moveTo>
                  <a:pt x="23" y="32"/>
                </a:move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3"/>
                  <a:pt x="23" y="33"/>
                </a:cubicBezTo>
                <a:cubicBezTo>
                  <a:pt x="23" y="33"/>
                  <a:pt x="23" y="32"/>
                  <a:pt x="23" y="32"/>
                </a:cubicBezTo>
                <a:close/>
                <a:moveTo>
                  <a:pt x="26" y="30"/>
                </a:move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30"/>
                  <a:pt x="26" y="30"/>
                  <a:pt x="25" y="30"/>
                </a:cubicBezTo>
                <a:cubicBezTo>
                  <a:pt x="26" y="30"/>
                  <a:pt x="26" y="30"/>
                  <a:pt x="26" y="30"/>
                </a:cubicBezTo>
                <a:close/>
                <a:moveTo>
                  <a:pt x="20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5" y="67"/>
                </a:moveTo>
                <a:cubicBezTo>
                  <a:pt x="5" y="66"/>
                  <a:pt x="5" y="67"/>
                  <a:pt x="5" y="68"/>
                </a:cubicBezTo>
                <a:cubicBezTo>
                  <a:pt x="5" y="67"/>
                  <a:pt x="5" y="68"/>
                  <a:pt x="5" y="67"/>
                </a:cubicBezTo>
                <a:cubicBezTo>
                  <a:pt x="5" y="67"/>
                  <a:pt x="5" y="67"/>
                  <a:pt x="5" y="67"/>
                </a:cubicBezTo>
                <a:close/>
                <a:moveTo>
                  <a:pt x="23" y="33"/>
                </a:move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4" y="33"/>
                  <a:pt x="24" y="33"/>
                  <a:pt x="25" y="32"/>
                </a:cubicBezTo>
                <a:cubicBezTo>
                  <a:pt x="25" y="31"/>
                  <a:pt x="25" y="31"/>
                  <a:pt x="24" y="31"/>
                </a:cubicBezTo>
                <a:cubicBezTo>
                  <a:pt x="24" y="32"/>
                  <a:pt x="23" y="33"/>
                  <a:pt x="23" y="33"/>
                </a:cubicBezTo>
                <a:close/>
                <a:moveTo>
                  <a:pt x="22" y="35"/>
                </a:move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lose/>
                <a:moveTo>
                  <a:pt x="2" y="82"/>
                </a:moveTo>
                <a:cubicBezTo>
                  <a:pt x="2" y="82"/>
                  <a:pt x="2" y="82"/>
                  <a:pt x="2" y="82"/>
                </a:cubicBezTo>
                <a:cubicBezTo>
                  <a:pt x="2" y="82"/>
                  <a:pt x="2" y="82"/>
                  <a:pt x="2" y="81"/>
                </a:cubicBezTo>
                <a:cubicBezTo>
                  <a:pt x="2" y="81"/>
                  <a:pt x="2" y="81"/>
                  <a:pt x="2" y="82"/>
                </a:cubicBezTo>
                <a:close/>
                <a:moveTo>
                  <a:pt x="2" y="84"/>
                </a:moveTo>
                <a:cubicBezTo>
                  <a:pt x="2" y="83"/>
                  <a:pt x="2" y="84"/>
                  <a:pt x="2" y="82"/>
                </a:cubicBezTo>
                <a:cubicBezTo>
                  <a:pt x="2" y="83"/>
                  <a:pt x="1" y="82"/>
                  <a:pt x="1" y="83"/>
                </a:cubicBezTo>
                <a:cubicBezTo>
                  <a:pt x="1" y="83"/>
                  <a:pt x="1" y="83"/>
                  <a:pt x="1" y="83"/>
                </a:cubicBezTo>
                <a:cubicBezTo>
                  <a:pt x="1" y="84"/>
                  <a:pt x="2" y="85"/>
                  <a:pt x="2" y="86"/>
                </a:cubicBezTo>
                <a:cubicBezTo>
                  <a:pt x="2" y="86"/>
                  <a:pt x="2" y="86"/>
                  <a:pt x="2" y="84"/>
                </a:cubicBezTo>
                <a:close/>
                <a:moveTo>
                  <a:pt x="19" y="38"/>
                </a:moveTo>
                <a:cubicBezTo>
                  <a:pt x="20" y="38"/>
                  <a:pt x="20" y="37"/>
                  <a:pt x="20" y="38"/>
                </a:cubicBezTo>
                <a:cubicBezTo>
                  <a:pt x="21" y="37"/>
                  <a:pt x="21" y="37"/>
                  <a:pt x="22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7"/>
                  <a:pt x="20" y="38"/>
                  <a:pt x="19" y="38"/>
                </a:cubicBezTo>
                <a:close/>
                <a:moveTo>
                  <a:pt x="3" y="82"/>
                </a:moveTo>
                <a:cubicBezTo>
                  <a:pt x="3" y="82"/>
                  <a:pt x="2" y="82"/>
                  <a:pt x="2" y="82"/>
                </a:cubicBezTo>
                <a:cubicBezTo>
                  <a:pt x="2" y="83"/>
                  <a:pt x="2" y="83"/>
                  <a:pt x="3" y="83"/>
                </a:cubicBezTo>
                <a:cubicBezTo>
                  <a:pt x="3" y="83"/>
                  <a:pt x="3" y="83"/>
                  <a:pt x="3" y="82"/>
                </a:cubicBezTo>
                <a:close/>
                <a:moveTo>
                  <a:pt x="4" y="73"/>
                </a:moveTo>
                <a:cubicBezTo>
                  <a:pt x="5" y="73"/>
                  <a:pt x="5" y="74"/>
                  <a:pt x="5" y="74"/>
                </a:cubicBezTo>
                <a:cubicBezTo>
                  <a:pt x="5" y="73"/>
                  <a:pt x="5" y="74"/>
                  <a:pt x="5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3"/>
                  <a:pt x="5" y="73"/>
                  <a:pt x="5" y="71"/>
                </a:cubicBezTo>
                <a:cubicBezTo>
                  <a:pt x="5" y="71"/>
                  <a:pt x="5" y="72"/>
                  <a:pt x="5" y="72"/>
                </a:cubicBezTo>
                <a:cubicBezTo>
                  <a:pt x="6" y="71"/>
                  <a:pt x="5" y="71"/>
                  <a:pt x="5" y="70"/>
                </a:cubicBezTo>
                <a:cubicBezTo>
                  <a:pt x="5" y="70"/>
                  <a:pt x="5" y="68"/>
                  <a:pt x="5" y="69"/>
                </a:cubicBezTo>
                <a:cubicBezTo>
                  <a:pt x="5" y="70"/>
                  <a:pt x="5" y="71"/>
                  <a:pt x="4" y="72"/>
                </a:cubicBezTo>
                <a:cubicBezTo>
                  <a:pt x="5" y="71"/>
                  <a:pt x="5" y="73"/>
                  <a:pt x="4" y="73"/>
                </a:cubicBezTo>
                <a:close/>
                <a:moveTo>
                  <a:pt x="3" y="83"/>
                </a:moveTo>
                <a:cubicBezTo>
                  <a:pt x="3" y="82"/>
                  <a:pt x="3" y="83"/>
                  <a:pt x="3" y="83"/>
                </a:cubicBezTo>
                <a:cubicBezTo>
                  <a:pt x="3" y="83"/>
                  <a:pt x="3" y="83"/>
                  <a:pt x="3" y="83"/>
                </a:cubicBezTo>
                <a:close/>
                <a:moveTo>
                  <a:pt x="4" y="84"/>
                </a:moveTo>
                <a:cubicBezTo>
                  <a:pt x="4" y="83"/>
                  <a:pt x="4" y="82"/>
                  <a:pt x="3" y="82"/>
                </a:cubicBezTo>
                <a:cubicBezTo>
                  <a:pt x="3" y="83"/>
                  <a:pt x="3" y="83"/>
                  <a:pt x="3" y="83"/>
                </a:cubicBezTo>
                <a:cubicBezTo>
                  <a:pt x="4" y="83"/>
                  <a:pt x="4" y="83"/>
                  <a:pt x="4" y="84"/>
                </a:cubicBezTo>
                <a:cubicBezTo>
                  <a:pt x="4" y="84"/>
                  <a:pt x="4" y="84"/>
                  <a:pt x="4" y="83"/>
                </a:cubicBezTo>
                <a:cubicBezTo>
                  <a:pt x="4" y="84"/>
                  <a:pt x="4" y="83"/>
                  <a:pt x="4" y="83"/>
                </a:cubicBezTo>
                <a:cubicBezTo>
                  <a:pt x="4" y="83"/>
                  <a:pt x="4" y="85"/>
                  <a:pt x="4" y="84"/>
                </a:cubicBezTo>
                <a:close/>
                <a:moveTo>
                  <a:pt x="6" y="79"/>
                </a:moveTo>
                <a:cubicBezTo>
                  <a:pt x="6" y="78"/>
                  <a:pt x="6" y="77"/>
                  <a:pt x="7" y="76"/>
                </a:cubicBezTo>
                <a:cubicBezTo>
                  <a:pt x="6" y="75"/>
                  <a:pt x="5" y="79"/>
                  <a:pt x="5" y="77"/>
                </a:cubicBezTo>
                <a:cubicBezTo>
                  <a:pt x="5" y="77"/>
                  <a:pt x="5" y="78"/>
                  <a:pt x="5" y="78"/>
                </a:cubicBezTo>
                <a:cubicBezTo>
                  <a:pt x="5" y="77"/>
                  <a:pt x="5" y="78"/>
                  <a:pt x="5" y="76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7"/>
                  <a:pt x="5" y="76"/>
                  <a:pt x="6" y="75"/>
                </a:cubicBezTo>
                <a:cubicBezTo>
                  <a:pt x="6" y="75"/>
                  <a:pt x="5" y="75"/>
                  <a:pt x="5" y="75"/>
                </a:cubicBezTo>
                <a:cubicBezTo>
                  <a:pt x="5" y="75"/>
                  <a:pt x="5" y="76"/>
                  <a:pt x="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6"/>
                  <a:pt x="5" y="75"/>
                  <a:pt x="5" y="75"/>
                </a:cubicBezTo>
                <a:cubicBezTo>
                  <a:pt x="5" y="75"/>
                  <a:pt x="5" y="76"/>
                  <a:pt x="5" y="76"/>
                </a:cubicBezTo>
                <a:cubicBezTo>
                  <a:pt x="4" y="77"/>
                  <a:pt x="4" y="75"/>
                  <a:pt x="4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7"/>
                  <a:pt x="4" y="78"/>
                  <a:pt x="4" y="79"/>
                </a:cubicBezTo>
                <a:cubicBezTo>
                  <a:pt x="4" y="79"/>
                  <a:pt x="4" y="80"/>
                  <a:pt x="4" y="79"/>
                </a:cubicBezTo>
                <a:cubicBezTo>
                  <a:pt x="4" y="79"/>
                  <a:pt x="5" y="78"/>
                  <a:pt x="5" y="78"/>
                </a:cubicBezTo>
                <a:cubicBezTo>
                  <a:pt x="5" y="79"/>
                  <a:pt x="5" y="79"/>
                  <a:pt x="5" y="81"/>
                </a:cubicBezTo>
                <a:cubicBezTo>
                  <a:pt x="5" y="81"/>
                  <a:pt x="5" y="80"/>
                  <a:pt x="5" y="80"/>
                </a:cubicBezTo>
                <a:cubicBezTo>
                  <a:pt x="5" y="80"/>
                  <a:pt x="5" y="81"/>
                  <a:pt x="5" y="81"/>
                </a:cubicBezTo>
                <a:cubicBezTo>
                  <a:pt x="5" y="79"/>
                  <a:pt x="6" y="78"/>
                  <a:pt x="6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6" y="79"/>
                  <a:pt x="6" y="79"/>
                  <a:pt x="6" y="79"/>
                </a:cubicBezTo>
                <a:close/>
                <a:moveTo>
                  <a:pt x="6" y="91"/>
                </a:moveTo>
                <a:cubicBezTo>
                  <a:pt x="6" y="91"/>
                  <a:pt x="6" y="91"/>
                  <a:pt x="6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6" y="91"/>
                  <a:pt x="6" y="91"/>
                  <a:pt x="6" y="91"/>
                </a:cubicBezTo>
                <a:close/>
                <a:moveTo>
                  <a:pt x="6" y="87"/>
                </a:moveTo>
                <a:cubicBezTo>
                  <a:pt x="6" y="87"/>
                  <a:pt x="6" y="87"/>
                  <a:pt x="6" y="87"/>
                </a:cubicBezTo>
                <a:cubicBezTo>
                  <a:pt x="6" y="86"/>
                  <a:pt x="6" y="87"/>
                  <a:pt x="6" y="87"/>
                </a:cubicBezTo>
                <a:cubicBezTo>
                  <a:pt x="6" y="87"/>
                  <a:pt x="6" y="87"/>
                  <a:pt x="6" y="87"/>
                </a:cubicBezTo>
                <a:close/>
                <a:moveTo>
                  <a:pt x="6" y="95"/>
                </a:moveTo>
                <a:cubicBezTo>
                  <a:pt x="6" y="94"/>
                  <a:pt x="6" y="95"/>
                  <a:pt x="6" y="95"/>
                </a:cubicBezTo>
                <a:cubicBezTo>
                  <a:pt x="6" y="95"/>
                  <a:pt x="6" y="95"/>
                  <a:pt x="6" y="95"/>
                </a:cubicBezTo>
                <a:close/>
                <a:moveTo>
                  <a:pt x="7" y="76"/>
                </a:moveTo>
                <a:cubicBezTo>
                  <a:pt x="8" y="75"/>
                  <a:pt x="7" y="75"/>
                  <a:pt x="7" y="74"/>
                </a:cubicBezTo>
                <a:cubicBezTo>
                  <a:pt x="8" y="74"/>
                  <a:pt x="8" y="73"/>
                  <a:pt x="8" y="73"/>
                </a:cubicBezTo>
                <a:cubicBezTo>
                  <a:pt x="7" y="75"/>
                  <a:pt x="7" y="76"/>
                  <a:pt x="7" y="76"/>
                </a:cubicBezTo>
                <a:close/>
                <a:moveTo>
                  <a:pt x="7" y="84"/>
                </a:moveTo>
                <a:cubicBezTo>
                  <a:pt x="7" y="84"/>
                  <a:pt x="7" y="84"/>
                  <a:pt x="7" y="83"/>
                </a:cubicBezTo>
                <a:cubicBezTo>
                  <a:pt x="7" y="84"/>
                  <a:pt x="7" y="85"/>
                  <a:pt x="7" y="84"/>
                </a:cubicBezTo>
                <a:close/>
                <a:moveTo>
                  <a:pt x="58" y="14"/>
                </a:moveTo>
                <a:cubicBezTo>
                  <a:pt x="58" y="14"/>
                  <a:pt x="58" y="15"/>
                  <a:pt x="59" y="15"/>
                </a:cubicBezTo>
                <a:cubicBezTo>
                  <a:pt x="59" y="14"/>
                  <a:pt x="59" y="14"/>
                  <a:pt x="58" y="14"/>
                </a:cubicBezTo>
                <a:close/>
                <a:moveTo>
                  <a:pt x="28" y="35"/>
                </a:moveTo>
                <a:cubicBezTo>
                  <a:pt x="28" y="35"/>
                  <a:pt x="28" y="35"/>
                  <a:pt x="28" y="35"/>
                </a:cubicBezTo>
                <a:cubicBezTo>
                  <a:pt x="27" y="36"/>
                  <a:pt x="28" y="36"/>
                  <a:pt x="28" y="35"/>
                </a:cubicBezTo>
                <a:close/>
                <a:moveTo>
                  <a:pt x="9" y="73"/>
                </a:moveTo>
                <a:cubicBezTo>
                  <a:pt x="9" y="73"/>
                  <a:pt x="9" y="73"/>
                  <a:pt x="9" y="73"/>
                </a:cubicBezTo>
                <a:cubicBezTo>
                  <a:pt x="8" y="73"/>
                  <a:pt x="8" y="74"/>
                  <a:pt x="8" y="74"/>
                </a:cubicBezTo>
                <a:cubicBezTo>
                  <a:pt x="8" y="75"/>
                  <a:pt x="8" y="74"/>
                  <a:pt x="9" y="73"/>
                </a:cubicBezTo>
                <a:close/>
                <a:moveTo>
                  <a:pt x="7" y="95"/>
                </a:moveTo>
                <a:cubicBezTo>
                  <a:pt x="7" y="94"/>
                  <a:pt x="7" y="94"/>
                  <a:pt x="7" y="95"/>
                </a:cubicBezTo>
                <a:cubicBezTo>
                  <a:pt x="7" y="95"/>
                  <a:pt x="7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96"/>
                  <a:pt x="7" y="95"/>
                  <a:pt x="7" y="95"/>
                </a:cubicBezTo>
                <a:cubicBezTo>
                  <a:pt x="7" y="95"/>
                  <a:pt x="7" y="96"/>
                  <a:pt x="7" y="95"/>
                </a:cubicBezTo>
                <a:close/>
                <a:moveTo>
                  <a:pt x="8" y="79"/>
                </a:moveTo>
                <a:cubicBezTo>
                  <a:pt x="8" y="79"/>
                  <a:pt x="8" y="79"/>
                  <a:pt x="8" y="78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79"/>
                  <a:pt x="8" y="80"/>
                  <a:pt x="8" y="80"/>
                </a:cubicBezTo>
                <a:cubicBezTo>
                  <a:pt x="8" y="80"/>
                  <a:pt x="8" y="80"/>
                  <a:pt x="8" y="79"/>
                </a:cubicBezTo>
                <a:close/>
                <a:moveTo>
                  <a:pt x="30" y="34"/>
                </a:moveTo>
                <a:cubicBezTo>
                  <a:pt x="31" y="33"/>
                  <a:pt x="30" y="34"/>
                  <a:pt x="29" y="34"/>
                </a:cubicBezTo>
                <a:cubicBezTo>
                  <a:pt x="29" y="34"/>
                  <a:pt x="29" y="35"/>
                  <a:pt x="30" y="34"/>
                </a:cubicBezTo>
                <a:close/>
                <a:moveTo>
                  <a:pt x="122" y="19"/>
                </a:move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3" y="19"/>
                </a:cubicBezTo>
                <a:cubicBezTo>
                  <a:pt x="123" y="19"/>
                  <a:pt x="122" y="19"/>
                  <a:pt x="123" y="19"/>
                </a:cubicBezTo>
                <a:cubicBezTo>
                  <a:pt x="122" y="19"/>
                  <a:pt x="122" y="19"/>
                  <a:pt x="122" y="19"/>
                </a:cubicBezTo>
                <a:close/>
                <a:moveTo>
                  <a:pt x="66" y="13"/>
                </a:moveTo>
                <a:cubicBezTo>
                  <a:pt x="65" y="13"/>
                  <a:pt x="66" y="13"/>
                  <a:pt x="67" y="13"/>
                </a:cubicBezTo>
                <a:cubicBezTo>
                  <a:pt x="67" y="13"/>
                  <a:pt x="66" y="13"/>
                  <a:pt x="66" y="13"/>
                </a:cubicBezTo>
                <a:close/>
                <a:moveTo>
                  <a:pt x="31" y="33"/>
                </a:move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3"/>
                  <a:pt x="31" y="33"/>
                </a:cubicBezTo>
                <a:close/>
                <a:moveTo>
                  <a:pt x="107" y="13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7" y="13"/>
                  <a:pt x="107" y="13"/>
                </a:cubicBezTo>
                <a:close/>
                <a:moveTo>
                  <a:pt x="127" y="22"/>
                </a:moveTo>
                <a:cubicBezTo>
                  <a:pt x="127" y="22"/>
                  <a:pt x="127" y="21"/>
                  <a:pt x="127" y="22"/>
                </a:cubicBezTo>
                <a:cubicBezTo>
                  <a:pt x="127" y="22"/>
                  <a:pt x="127" y="22"/>
                  <a:pt x="127" y="22"/>
                </a:cubicBezTo>
                <a:close/>
                <a:moveTo>
                  <a:pt x="10" y="72"/>
                </a:moveTo>
                <a:cubicBezTo>
                  <a:pt x="10" y="72"/>
                  <a:pt x="9" y="72"/>
                  <a:pt x="9" y="72"/>
                </a:cubicBezTo>
                <a:cubicBezTo>
                  <a:pt x="9" y="73"/>
                  <a:pt x="9" y="74"/>
                  <a:pt x="10" y="73"/>
                </a:cubicBezTo>
                <a:cubicBezTo>
                  <a:pt x="10" y="73"/>
                  <a:pt x="10" y="72"/>
                  <a:pt x="10" y="72"/>
                </a:cubicBezTo>
                <a:close/>
                <a:moveTo>
                  <a:pt x="36" y="29"/>
                </a:move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lose/>
                <a:moveTo>
                  <a:pt x="24" y="41"/>
                </a:moveTo>
                <a:cubicBezTo>
                  <a:pt x="24" y="41"/>
                  <a:pt x="24" y="41"/>
                  <a:pt x="24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2"/>
                  <a:pt x="24" y="41"/>
                  <a:pt x="24" y="41"/>
                </a:cubicBezTo>
                <a:close/>
                <a:moveTo>
                  <a:pt x="40" y="25"/>
                </a:moveTo>
                <a:cubicBezTo>
                  <a:pt x="40" y="25"/>
                  <a:pt x="40" y="25"/>
                  <a:pt x="40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6"/>
                  <a:pt x="40" y="26"/>
                  <a:pt x="40" y="25"/>
                </a:cubicBezTo>
                <a:close/>
                <a:moveTo>
                  <a:pt x="9" y="76"/>
                </a:moveTo>
                <a:cubicBezTo>
                  <a:pt x="10" y="75"/>
                  <a:pt x="10" y="75"/>
                  <a:pt x="10" y="74"/>
                </a:cubicBezTo>
                <a:cubicBezTo>
                  <a:pt x="9" y="74"/>
                  <a:pt x="9" y="75"/>
                  <a:pt x="9" y="75"/>
                </a:cubicBezTo>
                <a:cubicBezTo>
                  <a:pt x="9" y="77"/>
                  <a:pt x="9" y="76"/>
                  <a:pt x="9" y="76"/>
                </a:cubicBezTo>
                <a:close/>
                <a:moveTo>
                  <a:pt x="8" y="87"/>
                </a:move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8" y="87"/>
                </a:cubicBezTo>
                <a:close/>
                <a:moveTo>
                  <a:pt x="9" y="98"/>
                </a:moveTo>
                <a:cubicBezTo>
                  <a:pt x="9" y="96"/>
                  <a:pt x="9" y="96"/>
                  <a:pt x="9" y="96"/>
                </a:cubicBezTo>
                <a:cubicBezTo>
                  <a:pt x="9" y="96"/>
                  <a:pt x="8" y="96"/>
                  <a:pt x="8" y="95"/>
                </a:cubicBezTo>
                <a:cubicBezTo>
                  <a:pt x="8" y="96"/>
                  <a:pt x="8" y="96"/>
                  <a:pt x="8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8" y="97"/>
                  <a:pt x="9" y="98"/>
                  <a:pt x="9" y="98"/>
                </a:cubicBezTo>
                <a:close/>
                <a:moveTo>
                  <a:pt x="10" y="105"/>
                </a:moveTo>
                <a:cubicBezTo>
                  <a:pt x="10" y="105"/>
                  <a:pt x="10" y="105"/>
                  <a:pt x="10" y="105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6"/>
                  <a:pt x="10" y="105"/>
                  <a:pt x="10" y="105"/>
                </a:cubicBezTo>
                <a:close/>
                <a:moveTo>
                  <a:pt x="137" y="29"/>
                </a:moveTo>
                <a:cubicBezTo>
                  <a:pt x="137" y="30"/>
                  <a:pt x="138" y="30"/>
                  <a:pt x="138" y="29"/>
                </a:cubicBezTo>
                <a:cubicBezTo>
                  <a:pt x="137" y="29"/>
                  <a:pt x="136" y="29"/>
                  <a:pt x="137" y="29"/>
                </a:cubicBezTo>
                <a:close/>
                <a:moveTo>
                  <a:pt x="140" y="31"/>
                </a:moveTo>
                <a:cubicBezTo>
                  <a:pt x="140" y="31"/>
                  <a:pt x="140" y="31"/>
                  <a:pt x="140" y="31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0" y="32"/>
                  <a:pt x="140" y="32"/>
                  <a:pt x="140" y="31"/>
                </a:cubicBezTo>
                <a:close/>
                <a:moveTo>
                  <a:pt x="143" y="34"/>
                </a:moveTo>
                <a:cubicBezTo>
                  <a:pt x="143" y="34"/>
                  <a:pt x="143" y="34"/>
                  <a:pt x="143" y="34"/>
                </a:cubicBezTo>
                <a:cubicBezTo>
                  <a:pt x="142" y="34"/>
                  <a:pt x="142" y="33"/>
                  <a:pt x="142" y="33"/>
                </a:cubicBezTo>
                <a:cubicBezTo>
                  <a:pt x="142" y="34"/>
                  <a:pt x="142" y="34"/>
                  <a:pt x="143" y="34"/>
                </a:cubicBezTo>
                <a:close/>
                <a:moveTo>
                  <a:pt x="142" y="33"/>
                </a:moveTo>
                <a:cubicBezTo>
                  <a:pt x="141" y="32"/>
                  <a:pt x="141" y="32"/>
                  <a:pt x="141" y="32"/>
                </a:cubicBezTo>
                <a:cubicBezTo>
                  <a:pt x="142" y="33"/>
                  <a:pt x="142" y="33"/>
                  <a:pt x="142" y="33"/>
                </a:cubicBezTo>
                <a:close/>
                <a:moveTo>
                  <a:pt x="136" y="27"/>
                </a:moveTo>
                <a:cubicBezTo>
                  <a:pt x="136" y="27"/>
                  <a:pt x="136" y="27"/>
                  <a:pt x="136" y="28"/>
                </a:cubicBezTo>
                <a:cubicBezTo>
                  <a:pt x="136" y="27"/>
                  <a:pt x="135" y="27"/>
                  <a:pt x="135" y="27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7" y="28"/>
                  <a:pt x="137" y="28"/>
                  <a:pt x="136" y="27"/>
                </a:cubicBezTo>
                <a:close/>
                <a:moveTo>
                  <a:pt x="130" y="24"/>
                </a:moveTo>
                <a:cubicBezTo>
                  <a:pt x="131" y="24"/>
                  <a:pt x="131" y="24"/>
                  <a:pt x="131" y="24"/>
                </a:cubicBezTo>
                <a:cubicBezTo>
                  <a:pt x="131" y="24"/>
                  <a:pt x="131" y="24"/>
                  <a:pt x="132" y="24"/>
                </a:cubicBezTo>
                <a:cubicBezTo>
                  <a:pt x="131" y="24"/>
                  <a:pt x="131" y="24"/>
                  <a:pt x="130" y="24"/>
                </a:cubicBezTo>
                <a:close/>
                <a:moveTo>
                  <a:pt x="139" y="31"/>
                </a:moveTo>
                <a:cubicBezTo>
                  <a:pt x="138" y="31"/>
                  <a:pt x="138" y="31"/>
                  <a:pt x="139" y="31"/>
                </a:cubicBezTo>
                <a:cubicBezTo>
                  <a:pt x="139" y="31"/>
                  <a:pt x="139" y="32"/>
                  <a:pt x="139" y="31"/>
                </a:cubicBezTo>
                <a:close/>
                <a:moveTo>
                  <a:pt x="139" y="32"/>
                </a:moveTo>
                <a:cubicBezTo>
                  <a:pt x="139" y="32"/>
                  <a:pt x="139" y="32"/>
                  <a:pt x="139" y="32"/>
                </a:cubicBezTo>
                <a:cubicBezTo>
                  <a:pt x="139" y="32"/>
                  <a:pt x="140" y="32"/>
                  <a:pt x="139" y="32"/>
                </a:cubicBezTo>
                <a:close/>
                <a:moveTo>
                  <a:pt x="140" y="32"/>
                </a:moveTo>
                <a:cubicBezTo>
                  <a:pt x="139" y="32"/>
                  <a:pt x="139" y="31"/>
                  <a:pt x="139" y="31"/>
                </a:cubicBezTo>
                <a:cubicBezTo>
                  <a:pt x="139" y="32"/>
                  <a:pt x="140" y="32"/>
                  <a:pt x="140" y="32"/>
                </a:cubicBezTo>
                <a:close/>
                <a:moveTo>
                  <a:pt x="133" y="27"/>
                </a:moveTo>
                <a:cubicBezTo>
                  <a:pt x="132" y="26"/>
                  <a:pt x="132" y="26"/>
                  <a:pt x="131" y="26"/>
                </a:cubicBezTo>
                <a:cubicBezTo>
                  <a:pt x="132" y="26"/>
                  <a:pt x="132" y="26"/>
                  <a:pt x="132" y="27"/>
                </a:cubicBezTo>
                <a:cubicBezTo>
                  <a:pt x="132" y="27"/>
                  <a:pt x="133" y="27"/>
                  <a:pt x="133" y="27"/>
                </a:cubicBezTo>
                <a:cubicBezTo>
                  <a:pt x="133" y="27"/>
                  <a:pt x="132" y="27"/>
                  <a:pt x="132" y="27"/>
                </a:cubicBezTo>
                <a:cubicBezTo>
                  <a:pt x="132" y="26"/>
                  <a:pt x="133" y="27"/>
                  <a:pt x="133" y="27"/>
                </a:cubicBezTo>
                <a:cubicBezTo>
                  <a:pt x="133" y="27"/>
                  <a:pt x="133" y="27"/>
                  <a:pt x="134" y="27"/>
                </a:cubicBezTo>
                <a:cubicBezTo>
                  <a:pt x="134" y="27"/>
                  <a:pt x="134" y="28"/>
                  <a:pt x="135" y="28"/>
                </a:cubicBezTo>
                <a:cubicBezTo>
                  <a:pt x="135" y="27"/>
                  <a:pt x="133" y="26"/>
                  <a:pt x="133" y="27"/>
                </a:cubicBezTo>
                <a:close/>
                <a:moveTo>
                  <a:pt x="139" y="33"/>
                </a:moveTo>
                <a:cubicBezTo>
                  <a:pt x="139" y="33"/>
                  <a:pt x="140" y="34"/>
                  <a:pt x="139" y="33"/>
                </a:cubicBezTo>
                <a:cubicBezTo>
                  <a:pt x="138" y="32"/>
                  <a:pt x="138" y="32"/>
                  <a:pt x="138" y="32"/>
                </a:cubicBezTo>
                <a:cubicBezTo>
                  <a:pt x="138" y="32"/>
                  <a:pt x="138" y="33"/>
                  <a:pt x="139" y="33"/>
                </a:cubicBezTo>
                <a:close/>
                <a:moveTo>
                  <a:pt x="11" y="104"/>
                </a:moveTo>
                <a:cubicBezTo>
                  <a:pt x="11" y="104"/>
                  <a:pt x="11" y="103"/>
                  <a:pt x="11" y="103"/>
                </a:cubicBezTo>
                <a:cubicBezTo>
                  <a:pt x="11" y="102"/>
                  <a:pt x="11" y="103"/>
                  <a:pt x="11" y="103"/>
                </a:cubicBezTo>
                <a:cubicBezTo>
                  <a:pt x="11" y="102"/>
                  <a:pt x="11" y="101"/>
                  <a:pt x="11" y="101"/>
                </a:cubicBezTo>
                <a:cubicBezTo>
                  <a:pt x="11" y="101"/>
                  <a:pt x="11" y="100"/>
                  <a:pt x="11" y="100"/>
                </a:cubicBezTo>
                <a:cubicBezTo>
                  <a:pt x="11" y="100"/>
                  <a:pt x="11" y="100"/>
                  <a:pt x="11" y="100"/>
                </a:cubicBezTo>
                <a:cubicBezTo>
                  <a:pt x="10" y="99"/>
                  <a:pt x="10" y="100"/>
                  <a:pt x="10" y="100"/>
                </a:cubicBezTo>
                <a:cubicBezTo>
                  <a:pt x="10" y="100"/>
                  <a:pt x="10" y="101"/>
                  <a:pt x="10" y="102"/>
                </a:cubicBezTo>
                <a:cubicBezTo>
                  <a:pt x="11" y="103"/>
                  <a:pt x="11" y="103"/>
                  <a:pt x="11" y="105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1" y="106"/>
                  <a:pt x="11" y="106"/>
                  <a:pt x="11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07"/>
                  <a:pt x="11" y="106"/>
                  <a:pt x="11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12" y="106"/>
                  <a:pt x="11" y="105"/>
                  <a:pt x="11" y="105"/>
                </a:cubicBezTo>
                <a:cubicBezTo>
                  <a:pt x="12" y="105"/>
                  <a:pt x="12" y="105"/>
                  <a:pt x="12" y="105"/>
                </a:cubicBezTo>
                <a:cubicBezTo>
                  <a:pt x="12" y="105"/>
                  <a:pt x="12" y="105"/>
                  <a:pt x="11" y="105"/>
                </a:cubicBezTo>
                <a:cubicBezTo>
                  <a:pt x="11" y="104"/>
                  <a:pt x="11" y="104"/>
                  <a:pt x="11" y="104"/>
                </a:cubicBezTo>
                <a:close/>
                <a:moveTo>
                  <a:pt x="9" y="99"/>
                </a:moveTo>
                <a:cubicBezTo>
                  <a:pt x="10" y="100"/>
                  <a:pt x="10" y="101"/>
                  <a:pt x="10" y="99"/>
                </a:cubicBezTo>
                <a:cubicBezTo>
                  <a:pt x="10" y="99"/>
                  <a:pt x="10" y="98"/>
                  <a:pt x="9" y="99"/>
                </a:cubicBezTo>
                <a:close/>
                <a:moveTo>
                  <a:pt x="28" y="40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7" y="40"/>
                  <a:pt x="28" y="40"/>
                </a:cubicBezTo>
                <a:close/>
                <a:moveTo>
                  <a:pt x="12" y="109"/>
                </a:moveTo>
                <a:cubicBezTo>
                  <a:pt x="12" y="110"/>
                  <a:pt x="12" y="109"/>
                  <a:pt x="12" y="109"/>
                </a:cubicBezTo>
                <a:cubicBezTo>
                  <a:pt x="12" y="109"/>
                  <a:pt x="12" y="109"/>
                  <a:pt x="12" y="109"/>
                </a:cubicBezTo>
                <a:cubicBezTo>
                  <a:pt x="12" y="109"/>
                  <a:pt x="12" y="109"/>
                  <a:pt x="12" y="109"/>
                </a:cubicBezTo>
                <a:close/>
                <a:moveTo>
                  <a:pt x="69" y="14"/>
                </a:moveTo>
                <a:cubicBezTo>
                  <a:pt x="69" y="14"/>
                  <a:pt x="69" y="14"/>
                  <a:pt x="6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0" y="14"/>
                  <a:pt x="69" y="14"/>
                  <a:pt x="69" y="14"/>
                </a:cubicBezTo>
                <a:close/>
                <a:moveTo>
                  <a:pt x="70" y="14"/>
                </a:moveTo>
                <a:cubicBezTo>
                  <a:pt x="71" y="13"/>
                  <a:pt x="71" y="13"/>
                  <a:pt x="70" y="13"/>
                </a:cubicBezTo>
                <a:cubicBezTo>
                  <a:pt x="70" y="13"/>
                  <a:pt x="70" y="13"/>
                  <a:pt x="70" y="14"/>
                </a:cubicBezTo>
                <a:cubicBezTo>
                  <a:pt x="70" y="14"/>
                  <a:pt x="70" y="14"/>
                  <a:pt x="70" y="14"/>
                </a:cubicBezTo>
                <a:close/>
                <a:moveTo>
                  <a:pt x="38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29"/>
                  <a:pt x="39" y="28"/>
                  <a:pt x="39" y="28"/>
                </a:cubicBezTo>
                <a:cubicBezTo>
                  <a:pt x="39" y="29"/>
                  <a:pt x="38" y="29"/>
                  <a:pt x="38" y="29"/>
                </a:cubicBezTo>
                <a:close/>
                <a:moveTo>
                  <a:pt x="10" y="91"/>
                </a:moveTo>
                <a:cubicBezTo>
                  <a:pt x="10" y="91"/>
                  <a:pt x="10" y="91"/>
                  <a:pt x="10" y="91"/>
                </a:cubicBezTo>
                <a:cubicBezTo>
                  <a:pt x="10" y="91"/>
                  <a:pt x="10" y="90"/>
                  <a:pt x="10" y="91"/>
                </a:cubicBezTo>
                <a:cubicBezTo>
                  <a:pt x="10" y="91"/>
                  <a:pt x="10" y="91"/>
                  <a:pt x="10" y="91"/>
                </a:cubicBezTo>
                <a:close/>
                <a:moveTo>
                  <a:pt x="38" y="30"/>
                </a:moveTo>
                <a:cubicBezTo>
                  <a:pt x="38" y="30"/>
                  <a:pt x="38" y="30"/>
                  <a:pt x="39" y="30"/>
                </a:cubicBezTo>
                <a:cubicBezTo>
                  <a:pt x="39" y="29"/>
                  <a:pt x="39" y="29"/>
                  <a:pt x="40" y="29"/>
                </a:cubicBezTo>
                <a:cubicBezTo>
                  <a:pt x="41" y="28"/>
                  <a:pt x="40" y="28"/>
                  <a:pt x="40" y="28"/>
                </a:cubicBezTo>
                <a:cubicBezTo>
                  <a:pt x="40" y="28"/>
                  <a:pt x="39" y="29"/>
                  <a:pt x="39" y="29"/>
                </a:cubicBezTo>
                <a:cubicBezTo>
                  <a:pt x="38" y="29"/>
                  <a:pt x="39" y="29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lose/>
                <a:moveTo>
                  <a:pt x="68" y="15"/>
                </a:moveTo>
                <a:cubicBezTo>
                  <a:pt x="68" y="15"/>
                  <a:pt x="68" y="14"/>
                  <a:pt x="68" y="15"/>
                </a:cubicBezTo>
                <a:cubicBezTo>
                  <a:pt x="67" y="15"/>
                  <a:pt x="68" y="15"/>
                  <a:pt x="68" y="15"/>
                </a:cubicBezTo>
                <a:close/>
                <a:moveTo>
                  <a:pt x="60" y="18"/>
                </a:moveTo>
                <a:cubicBezTo>
                  <a:pt x="60" y="18"/>
                  <a:pt x="60" y="18"/>
                  <a:pt x="60" y="17"/>
                </a:cubicBezTo>
                <a:cubicBezTo>
                  <a:pt x="60" y="17"/>
                  <a:pt x="61" y="17"/>
                  <a:pt x="60" y="17"/>
                </a:cubicBezTo>
                <a:cubicBezTo>
                  <a:pt x="60" y="17"/>
                  <a:pt x="60" y="18"/>
                  <a:pt x="60" y="18"/>
                </a:cubicBezTo>
                <a:cubicBezTo>
                  <a:pt x="60" y="18"/>
                  <a:pt x="60" y="18"/>
                  <a:pt x="60" y="18"/>
                </a:cubicBezTo>
                <a:close/>
                <a:moveTo>
                  <a:pt x="11" y="100"/>
                </a:moveTo>
                <a:cubicBezTo>
                  <a:pt x="11" y="100"/>
                  <a:pt x="11" y="101"/>
                  <a:pt x="11" y="100"/>
                </a:cubicBezTo>
                <a:cubicBezTo>
                  <a:pt x="11" y="99"/>
                  <a:pt x="11" y="99"/>
                  <a:pt x="11" y="100"/>
                </a:cubicBezTo>
                <a:close/>
                <a:moveTo>
                  <a:pt x="12" y="106"/>
                </a:moveTo>
                <a:cubicBezTo>
                  <a:pt x="12" y="105"/>
                  <a:pt x="12" y="105"/>
                  <a:pt x="12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04"/>
                  <a:pt x="12" y="105"/>
                  <a:pt x="12" y="106"/>
                </a:cubicBezTo>
                <a:close/>
                <a:moveTo>
                  <a:pt x="12" y="103"/>
                </a:moveTo>
                <a:cubicBezTo>
                  <a:pt x="12" y="103"/>
                  <a:pt x="12" y="103"/>
                  <a:pt x="12" y="103"/>
                </a:cubicBezTo>
                <a:cubicBezTo>
                  <a:pt x="12" y="104"/>
                  <a:pt x="12" y="103"/>
                  <a:pt x="12" y="103"/>
                </a:cubicBezTo>
                <a:cubicBezTo>
                  <a:pt x="12" y="103"/>
                  <a:pt x="12" y="103"/>
                  <a:pt x="12" y="103"/>
                </a:cubicBezTo>
                <a:close/>
                <a:moveTo>
                  <a:pt x="11" y="96"/>
                </a:moveTo>
                <a:cubicBezTo>
                  <a:pt x="11" y="96"/>
                  <a:pt x="11" y="96"/>
                  <a:pt x="10" y="96"/>
                </a:cubicBezTo>
                <a:cubicBezTo>
                  <a:pt x="10" y="96"/>
                  <a:pt x="10" y="96"/>
                  <a:pt x="11" y="96"/>
                </a:cubicBezTo>
                <a:cubicBezTo>
                  <a:pt x="11" y="96"/>
                  <a:pt x="11" y="97"/>
                  <a:pt x="11" y="96"/>
                </a:cubicBezTo>
                <a:close/>
                <a:moveTo>
                  <a:pt x="65" y="16"/>
                </a:moveTo>
                <a:cubicBezTo>
                  <a:pt x="65" y="16"/>
                  <a:pt x="65" y="16"/>
                  <a:pt x="65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16"/>
                  <a:pt x="65" y="16"/>
                  <a:pt x="65" y="16"/>
                </a:cubicBezTo>
                <a:close/>
                <a:moveTo>
                  <a:pt x="131" y="27"/>
                </a:moveTo>
                <a:cubicBezTo>
                  <a:pt x="131" y="27"/>
                  <a:pt x="132" y="27"/>
                  <a:pt x="132" y="27"/>
                </a:cubicBezTo>
                <a:cubicBezTo>
                  <a:pt x="132" y="27"/>
                  <a:pt x="130" y="26"/>
                  <a:pt x="131" y="27"/>
                </a:cubicBezTo>
                <a:close/>
                <a:moveTo>
                  <a:pt x="137" y="31"/>
                </a:moveTo>
                <a:cubicBezTo>
                  <a:pt x="137" y="31"/>
                  <a:pt x="136" y="30"/>
                  <a:pt x="136" y="30"/>
                </a:cubicBezTo>
                <a:cubicBezTo>
                  <a:pt x="137" y="31"/>
                  <a:pt x="136" y="30"/>
                  <a:pt x="136" y="30"/>
                </a:cubicBezTo>
                <a:cubicBezTo>
                  <a:pt x="137" y="30"/>
                  <a:pt x="136" y="30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lose/>
                <a:moveTo>
                  <a:pt x="33" y="33"/>
                </a:moveTo>
                <a:cubicBezTo>
                  <a:pt x="33" y="33"/>
                  <a:pt x="32" y="33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1" y="35"/>
                  <a:pt x="31" y="36"/>
                  <a:pt x="33" y="34"/>
                </a:cubicBezTo>
                <a:cubicBezTo>
                  <a:pt x="33" y="34"/>
                  <a:pt x="33" y="33"/>
                  <a:pt x="33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3" y="33"/>
                  <a:pt x="33" y="33"/>
                  <a:pt x="33" y="33"/>
                </a:cubicBezTo>
                <a:close/>
                <a:moveTo>
                  <a:pt x="12" y="112"/>
                </a:moveTo>
                <a:cubicBezTo>
                  <a:pt x="12" y="112"/>
                  <a:pt x="12" y="112"/>
                  <a:pt x="12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2" y="112"/>
                  <a:pt x="12" y="112"/>
                  <a:pt x="12" y="112"/>
                </a:cubicBezTo>
                <a:close/>
                <a:moveTo>
                  <a:pt x="11" y="108"/>
                </a:moveTo>
                <a:cubicBezTo>
                  <a:pt x="11" y="107"/>
                  <a:pt x="11" y="107"/>
                  <a:pt x="11" y="107"/>
                </a:cubicBezTo>
                <a:cubicBezTo>
                  <a:pt x="11" y="107"/>
                  <a:pt x="11" y="106"/>
                  <a:pt x="11" y="107"/>
                </a:cubicBezTo>
                <a:cubicBezTo>
                  <a:pt x="11" y="107"/>
                  <a:pt x="11" y="107"/>
                  <a:pt x="11" y="108"/>
                </a:cubicBezTo>
                <a:cubicBezTo>
                  <a:pt x="11" y="108"/>
                  <a:pt x="11" y="108"/>
                  <a:pt x="11" y="108"/>
                </a:cubicBezTo>
                <a:close/>
                <a:moveTo>
                  <a:pt x="11" y="105"/>
                </a:moveTo>
                <a:cubicBezTo>
                  <a:pt x="10" y="104"/>
                  <a:pt x="10" y="104"/>
                  <a:pt x="10" y="104"/>
                </a:cubicBezTo>
                <a:cubicBezTo>
                  <a:pt x="10" y="104"/>
                  <a:pt x="10" y="105"/>
                  <a:pt x="10" y="105"/>
                </a:cubicBezTo>
                <a:cubicBezTo>
                  <a:pt x="10" y="105"/>
                  <a:pt x="10" y="106"/>
                  <a:pt x="10" y="106"/>
                </a:cubicBezTo>
                <a:cubicBezTo>
                  <a:pt x="10" y="105"/>
                  <a:pt x="11" y="105"/>
                  <a:pt x="11" y="105"/>
                </a:cubicBezTo>
                <a:close/>
                <a:moveTo>
                  <a:pt x="12" y="110"/>
                </a:moveTo>
                <a:cubicBezTo>
                  <a:pt x="12" y="110"/>
                  <a:pt x="12" y="110"/>
                  <a:pt x="12" y="110"/>
                </a:cubicBezTo>
                <a:cubicBezTo>
                  <a:pt x="12" y="110"/>
                  <a:pt x="12" y="110"/>
                  <a:pt x="12" y="110"/>
                </a:cubicBezTo>
                <a:cubicBezTo>
                  <a:pt x="12" y="111"/>
                  <a:pt x="12" y="110"/>
                  <a:pt x="12" y="110"/>
                </a:cubicBezTo>
                <a:close/>
                <a:moveTo>
                  <a:pt x="14" y="122"/>
                </a:moveTo>
                <a:cubicBezTo>
                  <a:pt x="14" y="122"/>
                  <a:pt x="15" y="123"/>
                  <a:pt x="15" y="122"/>
                </a:cubicBezTo>
                <a:cubicBezTo>
                  <a:pt x="16" y="123"/>
                  <a:pt x="16" y="122"/>
                  <a:pt x="16" y="122"/>
                </a:cubicBezTo>
                <a:cubicBezTo>
                  <a:pt x="16" y="123"/>
                  <a:pt x="16" y="123"/>
                  <a:pt x="16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6" y="123"/>
                  <a:pt x="16" y="123"/>
                  <a:pt x="16" y="122"/>
                </a:cubicBezTo>
                <a:cubicBezTo>
                  <a:pt x="16" y="121"/>
                  <a:pt x="16" y="121"/>
                  <a:pt x="15" y="120"/>
                </a:cubicBezTo>
                <a:cubicBezTo>
                  <a:pt x="15" y="120"/>
                  <a:pt x="15" y="120"/>
                  <a:pt x="15" y="119"/>
                </a:cubicBezTo>
                <a:cubicBezTo>
                  <a:pt x="15" y="118"/>
                  <a:pt x="14" y="118"/>
                  <a:pt x="14" y="118"/>
                </a:cubicBezTo>
                <a:cubicBezTo>
                  <a:pt x="14" y="118"/>
                  <a:pt x="15" y="119"/>
                  <a:pt x="15" y="119"/>
                </a:cubicBezTo>
                <a:cubicBezTo>
                  <a:pt x="15" y="120"/>
                  <a:pt x="15" y="120"/>
                  <a:pt x="14" y="120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3" y="120"/>
                  <a:pt x="14" y="122"/>
                </a:cubicBezTo>
                <a:close/>
                <a:moveTo>
                  <a:pt x="19" y="127"/>
                </a:moveTo>
                <a:cubicBezTo>
                  <a:pt x="19" y="127"/>
                  <a:pt x="19" y="126"/>
                  <a:pt x="19" y="126"/>
                </a:cubicBezTo>
                <a:cubicBezTo>
                  <a:pt x="18" y="125"/>
                  <a:pt x="18" y="125"/>
                  <a:pt x="17" y="125"/>
                </a:cubicBezTo>
                <a:cubicBezTo>
                  <a:pt x="18" y="126"/>
                  <a:pt x="19" y="127"/>
                  <a:pt x="19" y="127"/>
                </a:cubicBezTo>
                <a:cubicBezTo>
                  <a:pt x="19" y="127"/>
                  <a:pt x="19" y="127"/>
                  <a:pt x="19" y="126"/>
                </a:cubicBezTo>
                <a:cubicBezTo>
                  <a:pt x="19" y="126"/>
                  <a:pt x="18" y="126"/>
                  <a:pt x="18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8" y="126"/>
                  <a:pt x="19" y="126"/>
                  <a:pt x="19" y="127"/>
                </a:cubicBezTo>
                <a:close/>
                <a:moveTo>
                  <a:pt x="22" y="133"/>
                </a:moveTo>
                <a:cubicBezTo>
                  <a:pt x="23" y="134"/>
                  <a:pt x="22" y="133"/>
                  <a:pt x="23" y="133"/>
                </a:cubicBezTo>
                <a:cubicBezTo>
                  <a:pt x="22" y="133"/>
                  <a:pt x="22" y="132"/>
                  <a:pt x="22" y="132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3"/>
                  <a:pt x="22" y="133"/>
                  <a:pt x="22" y="133"/>
                </a:cubicBezTo>
                <a:close/>
                <a:moveTo>
                  <a:pt x="18" y="126"/>
                </a:moveTo>
                <a:cubicBezTo>
                  <a:pt x="17" y="124"/>
                  <a:pt x="19" y="128"/>
                  <a:pt x="18" y="126"/>
                </a:cubicBezTo>
                <a:close/>
                <a:moveTo>
                  <a:pt x="22" y="131"/>
                </a:moveTo>
                <a:cubicBezTo>
                  <a:pt x="21" y="131"/>
                  <a:pt x="21" y="131"/>
                  <a:pt x="21" y="130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1" y="131"/>
                  <a:pt x="21" y="132"/>
                  <a:pt x="22" y="131"/>
                </a:cubicBezTo>
                <a:close/>
                <a:moveTo>
                  <a:pt x="18" y="128"/>
                </a:moveTo>
                <a:cubicBezTo>
                  <a:pt x="18" y="128"/>
                  <a:pt x="18" y="128"/>
                  <a:pt x="18" y="128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8"/>
                </a:cubicBezTo>
                <a:close/>
                <a:moveTo>
                  <a:pt x="17" y="126"/>
                </a:moveTo>
                <a:cubicBezTo>
                  <a:pt x="17" y="126"/>
                  <a:pt x="16" y="125"/>
                  <a:pt x="16" y="125"/>
                </a:cubicBezTo>
                <a:cubicBezTo>
                  <a:pt x="16" y="125"/>
                  <a:pt x="16" y="126"/>
                  <a:pt x="16" y="126"/>
                </a:cubicBezTo>
                <a:cubicBezTo>
                  <a:pt x="17" y="127"/>
                  <a:pt x="17" y="127"/>
                  <a:pt x="17" y="126"/>
                </a:cubicBezTo>
                <a:close/>
                <a:moveTo>
                  <a:pt x="14" y="122"/>
                </a:moveTo>
                <a:cubicBezTo>
                  <a:pt x="14" y="124"/>
                  <a:pt x="15" y="123"/>
                  <a:pt x="14" y="122"/>
                </a:cubicBezTo>
                <a:cubicBezTo>
                  <a:pt x="14" y="122"/>
                  <a:pt x="14" y="122"/>
                  <a:pt x="14" y="122"/>
                </a:cubicBezTo>
                <a:close/>
                <a:moveTo>
                  <a:pt x="14" y="122"/>
                </a:moveTo>
                <a:cubicBezTo>
                  <a:pt x="14" y="122"/>
                  <a:pt x="14" y="122"/>
                  <a:pt x="14" y="122"/>
                </a:cubicBezTo>
                <a:cubicBezTo>
                  <a:pt x="14" y="122"/>
                  <a:pt x="14" y="122"/>
                  <a:pt x="13" y="122"/>
                </a:cubicBezTo>
                <a:cubicBezTo>
                  <a:pt x="13" y="122"/>
                  <a:pt x="13" y="122"/>
                  <a:pt x="14" y="122"/>
                </a:cubicBezTo>
                <a:close/>
                <a:moveTo>
                  <a:pt x="16" y="126"/>
                </a:moveTo>
                <a:cubicBezTo>
                  <a:pt x="16" y="126"/>
                  <a:pt x="16" y="127"/>
                  <a:pt x="16" y="127"/>
                </a:cubicBezTo>
                <a:cubicBezTo>
                  <a:pt x="16" y="127"/>
                  <a:pt x="16" y="127"/>
                  <a:pt x="17" y="127"/>
                </a:cubicBezTo>
                <a:cubicBezTo>
                  <a:pt x="17" y="127"/>
                  <a:pt x="17" y="127"/>
                  <a:pt x="17" y="127"/>
                </a:cubicBezTo>
                <a:cubicBezTo>
                  <a:pt x="16" y="127"/>
                  <a:pt x="17" y="127"/>
                  <a:pt x="16" y="127"/>
                </a:cubicBezTo>
                <a:cubicBezTo>
                  <a:pt x="16" y="127"/>
                  <a:pt x="16" y="127"/>
                  <a:pt x="16" y="126"/>
                </a:cubicBezTo>
                <a:cubicBezTo>
                  <a:pt x="16" y="126"/>
                  <a:pt x="15" y="125"/>
                  <a:pt x="15" y="126"/>
                </a:cubicBezTo>
                <a:cubicBezTo>
                  <a:pt x="16" y="126"/>
                  <a:pt x="16" y="126"/>
                  <a:pt x="16" y="127"/>
                </a:cubicBezTo>
                <a:cubicBezTo>
                  <a:pt x="16" y="127"/>
                  <a:pt x="16" y="126"/>
                  <a:pt x="16" y="126"/>
                </a:cubicBezTo>
                <a:close/>
                <a:moveTo>
                  <a:pt x="18" y="129"/>
                </a:move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lose/>
                <a:moveTo>
                  <a:pt x="25" y="140"/>
                </a:moveTo>
                <a:cubicBezTo>
                  <a:pt x="25" y="140"/>
                  <a:pt x="24" y="139"/>
                  <a:pt x="24" y="138"/>
                </a:cubicBezTo>
                <a:cubicBezTo>
                  <a:pt x="24" y="138"/>
                  <a:pt x="24" y="139"/>
                  <a:pt x="25" y="139"/>
                </a:cubicBezTo>
                <a:cubicBezTo>
                  <a:pt x="24" y="138"/>
                  <a:pt x="24" y="138"/>
                  <a:pt x="24" y="137"/>
                </a:cubicBezTo>
                <a:cubicBezTo>
                  <a:pt x="23" y="137"/>
                  <a:pt x="24" y="138"/>
                  <a:pt x="23" y="137"/>
                </a:cubicBezTo>
                <a:cubicBezTo>
                  <a:pt x="23" y="137"/>
                  <a:pt x="24" y="138"/>
                  <a:pt x="24" y="139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4" y="139"/>
                  <a:pt x="24" y="139"/>
                  <a:pt x="25" y="140"/>
                </a:cubicBezTo>
                <a:close/>
                <a:moveTo>
                  <a:pt x="27" y="141"/>
                </a:moveTo>
                <a:cubicBezTo>
                  <a:pt x="27" y="141"/>
                  <a:pt x="27" y="142"/>
                  <a:pt x="27" y="142"/>
                </a:cubicBezTo>
                <a:cubicBezTo>
                  <a:pt x="27" y="142"/>
                  <a:pt x="27" y="142"/>
                  <a:pt x="27" y="141"/>
                </a:cubicBezTo>
                <a:close/>
                <a:moveTo>
                  <a:pt x="24" y="139"/>
                </a:moveTo>
                <a:cubicBezTo>
                  <a:pt x="24" y="139"/>
                  <a:pt x="23" y="139"/>
                  <a:pt x="23" y="138"/>
                </a:cubicBezTo>
                <a:cubicBezTo>
                  <a:pt x="23" y="138"/>
                  <a:pt x="23" y="138"/>
                  <a:pt x="23" y="138"/>
                </a:cubicBezTo>
                <a:cubicBezTo>
                  <a:pt x="23" y="139"/>
                  <a:pt x="23" y="139"/>
                  <a:pt x="24" y="139"/>
                </a:cubicBezTo>
                <a:cubicBezTo>
                  <a:pt x="24" y="139"/>
                  <a:pt x="24" y="139"/>
                  <a:pt x="24" y="139"/>
                </a:cubicBezTo>
                <a:close/>
                <a:moveTo>
                  <a:pt x="30" y="146"/>
                </a:moveTo>
                <a:cubicBezTo>
                  <a:pt x="30" y="146"/>
                  <a:pt x="29" y="145"/>
                  <a:pt x="29" y="145"/>
                </a:cubicBezTo>
                <a:cubicBezTo>
                  <a:pt x="30" y="146"/>
                  <a:pt x="30" y="146"/>
                  <a:pt x="30" y="146"/>
                </a:cubicBezTo>
                <a:close/>
                <a:moveTo>
                  <a:pt x="26" y="143"/>
                </a:moveTo>
                <a:cubicBezTo>
                  <a:pt x="27" y="143"/>
                  <a:pt x="27" y="143"/>
                  <a:pt x="27" y="143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6" y="142"/>
                  <a:pt x="26" y="142"/>
                  <a:pt x="26" y="143"/>
                </a:cubicBezTo>
                <a:close/>
                <a:moveTo>
                  <a:pt x="29" y="145"/>
                </a:moveTo>
                <a:cubicBezTo>
                  <a:pt x="28" y="144"/>
                  <a:pt x="28" y="145"/>
                  <a:pt x="29" y="145"/>
                </a:cubicBezTo>
                <a:cubicBezTo>
                  <a:pt x="29" y="145"/>
                  <a:pt x="29" y="145"/>
                  <a:pt x="29" y="145"/>
                </a:cubicBezTo>
                <a:close/>
                <a:moveTo>
                  <a:pt x="32" y="148"/>
                </a:moveTo>
                <a:cubicBezTo>
                  <a:pt x="31" y="147"/>
                  <a:pt x="31" y="147"/>
                  <a:pt x="31" y="147"/>
                </a:cubicBezTo>
                <a:cubicBezTo>
                  <a:pt x="31" y="147"/>
                  <a:pt x="31" y="146"/>
                  <a:pt x="31" y="146"/>
                </a:cubicBezTo>
                <a:cubicBezTo>
                  <a:pt x="31" y="146"/>
                  <a:pt x="30" y="146"/>
                  <a:pt x="30" y="146"/>
                </a:cubicBezTo>
                <a:cubicBezTo>
                  <a:pt x="30" y="147"/>
                  <a:pt x="31" y="147"/>
                  <a:pt x="31" y="147"/>
                </a:cubicBezTo>
                <a:cubicBezTo>
                  <a:pt x="31" y="148"/>
                  <a:pt x="32" y="149"/>
                  <a:pt x="33" y="149"/>
                </a:cubicBezTo>
                <a:cubicBezTo>
                  <a:pt x="33" y="149"/>
                  <a:pt x="33" y="149"/>
                  <a:pt x="33" y="149"/>
                </a:cubicBezTo>
                <a:cubicBezTo>
                  <a:pt x="34" y="150"/>
                  <a:pt x="34" y="149"/>
                  <a:pt x="33" y="149"/>
                </a:cubicBezTo>
                <a:cubicBezTo>
                  <a:pt x="33" y="149"/>
                  <a:pt x="33" y="149"/>
                  <a:pt x="33" y="149"/>
                </a:cubicBezTo>
                <a:cubicBezTo>
                  <a:pt x="33" y="149"/>
                  <a:pt x="33" y="149"/>
                  <a:pt x="32" y="148"/>
                </a:cubicBezTo>
                <a:cubicBezTo>
                  <a:pt x="32" y="148"/>
                  <a:pt x="32" y="148"/>
                  <a:pt x="32" y="148"/>
                </a:cubicBezTo>
                <a:close/>
                <a:moveTo>
                  <a:pt x="30" y="145"/>
                </a:moveTo>
                <a:cubicBezTo>
                  <a:pt x="30" y="144"/>
                  <a:pt x="29" y="144"/>
                  <a:pt x="29" y="144"/>
                </a:cubicBezTo>
                <a:cubicBezTo>
                  <a:pt x="28" y="143"/>
                  <a:pt x="28" y="144"/>
                  <a:pt x="29" y="144"/>
                </a:cubicBezTo>
                <a:cubicBezTo>
                  <a:pt x="29" y="145"/>
                  <a:pt x="30" y="145"/>
                  <a:pt x="30" y="145"/>
                </a:cubicBezTo>
                <a:close/>
                <a:moveTo>
                  <a:pt x="31" y="146"/>
                </a:moveTo>
                <a:cubicBezTo>
                  <a:pt x="31" y="146"/>
                  <a:pt x="30" y="145"/>
                  <a:pt x="30" y="145"/>
                </a:cubicBezTo>
                <a:cubicBezTo>
                  <a:pt x="30" y="145"/>
                  <a:pt x="31" y="146"/>
                  <a:pt x="31" y="146"/>
                </a:cubicBezTo>
                <a:cubicBezTo>
                  <a:pt x="31" y="146"/>
                  <a:pt x="31" y="146"/>
                  <a:pt x="31" y="146"/>
                </a:cubicBezTo>
                <a:close/>
                <a:moveTo>
                  <a:pt x="26" y="140"/>
                </a:moveTo>
                <a:cubicBezTo>
                  <a:pt x="26" y="140"/>
                  <a:pt x="26" y="140"/>
                  <a:pt x="26" y="14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140"/>
                  <a:pt x="26" y="141"/>
                  <a:pt x="26" y="141"/>
                </a:cubicBezTo>
                <a:cubicBezTo>
                  <a:pt x="27" y="141"/>
                  <a:pt x="26" y="140"/>
                  <a:pt x="26" y="140"/>
                </a:cubicBezTo>
                <a:close/>
                <a:moveTo>
                  <a:pt x="28" y="142"/>
                </a:moveTo>
                <a:cubicBezTo>
                  <a:pt x="28" y="142"/>
                  <a:pt x="28" y="142"/>
                  <a:pt x="28" y="142"/>
                </a:cubicBezTo>
                <a:cubicBezTo>
                  <a:pt x="28" y="143"/>
                  <a:pt x="28" y="142"/>
                  <a:pt x="28" y="142"/>
                </a:cubicBezTo>
                <a:close/>
                <a:moveTo>
                  <a:pt x="22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1" y="133"/>
                  <a:pt x="21" y="135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4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1" y="135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1" y="135"/>
                  <a:pt x="22" y="135"/>
                  <a:pt x="22" y="135"/>
                </a:cubicBezTo>
                <a:cubicBezTo>
                  <a:pt x="22" y="135"/>
                  <a:pt x="22" y="136"/>
                  <a:pt x="22" y="136"/>
                </a:cubicBezTo>
                <a:cubicBezTo>
                  <a:pt x="22" y="135"/>
                  <a:pt x="23" y="135"/>
                  <a:pt x="22" y="134"/>
                </a:cubicBezTo>
                <a:close/>
                <a:moveTo>
                  <a:pt x="19" y="128"/>
                </a:moveTo>
                <a:cubicBezTo>
                  <a:pt x="19" y="128"/>
                  <a:pt x="19" y="128"/>
                  <a:pt x="19" y="127"/>
                </a:cubicBezTo>
                <a:cubicBezTo>
                  <a:pt x="18" y="127"/>
                  <a:pt x="18" y="128"/>
                  <a:pt x="18" y="127"/>
                </a:cubicBezTo>
                <a:cubicBezTo>
                  <a:pt x="18" y="128"/>
                  <a:pt x="18" y="128"/>
                  <a:pt x="18" y="129"/>
                </a:cubicBezTo>
                <a:cubicBezTo>
                  <a:pt x="19" y="129"/>
                  <a:pt x="19" y="129"/>
                  <a:pt x="19" y="128"/>
                </a:cubicBezTo>
                <a:close/>
                <a:moveTo>
                  <a:pt x="24" y="136"/>
                </a:moveTo>
                <a:cubicBezTo>
                  <a:pt x="24" y="136"/>
                  <a:pt x="24" y="136"/>
                  <a:pt x="24" y="136"/>
                </a:cubicBezTo>
                <a:cubicBezTo>
                  <a:pt x="24" y="136"/>
                  <a:pt x="25" y="136"/>
                  <a:pt x="25" y="137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4" y="135"/>
                  <a:pt x="24" y="134"/>
                  <a:pt x="25" y="135"/>
                </a:cubicBezTo>
                <a:cubicBezTo>
                  <a:pt x="25" y="135"/>
                  <a:pt x="24" y="134"/>
                  <a:pt x="24" y="134"/>
                </a:cubicBezTo>
                <a:cubicBezTo>
                  <a:pt x="24" y="133"/>
                  <a:pt x="24" y="134"/>
                  <a:pt x="23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5"/>
                  <a:pt x="24" y="135"/>
                  <a:pt x="23" y="135"/>
                </a:cubicBezTo>
                <a:cubicBezTo>
                  <a:pt x="23" y="135"/>
                  <a:pt x="24" y="136"/>
                  <a:pt x="23" y="135"/>
                </a:cubicBezTo>
                <a:cubicBezTo>
                  <a:pt x="23" y="135"/>
                  <a:pt x="22" y="135"/>
                  <a:pt x="23" y="135"/>
                </a:cubicBezTo>
                <a:cubicBezTo>
                  <a:pt x="23" y="135"/>
                  <a:pt x="23" y="136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lose/>
                <a:moveTo>
                  <a:pt x="18" y="125"/>
                </a:moveTo>
                <a:cubicBezTo>
                  <a:pt x="18" y="125"/>
                  <a:pt x="19" y="126"/>
                  <a:pt x="19" y="126"/>
                </a:cubicBezTo>
                <a:cubicBezTo>
                  <a:pt x="19" y="126"/>
                  <a:pt x="19" y="125"/>
                  <a:pt x="19" y="125"/>
                </a:cubicBezTo>
                <a:cubicBezTo>
                  <a:pt x="19" y="124"/>
                  <a:pt x="19" y="124"/>
                  <a:pt x="18" y="124"/>
                </a:cubicBezTo>
                <a:cubicBezTo>
                  <a:pt x="18" y="124"/>
                  <a:pt x="19" y="124"/>
                  <a:pt x="18" y="124"/>
                </a:cubicBezTo>
                <a:cubicBezTo>
                  <a:pt x="18" y="124"/>
                  <a:pt x="18" y="124"/>
                  <a:pt x="18" y="125"/>
                </a:cubicBezTo>
                <a:close/>
                <a:moveTo>
                  <a:pt x="17" y="121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7" y="121"/>
                  <a:pt x="17" y="121"/>
                </a:cubicBezTo>
                <a:close/>
                <a:moveTo>
                  <a:pt x="21" y="126"/>
                </a:moveTo>
                <a:cubicBezTo>
                  <a:pt x="20" y="126"/>
                  <a:pt x="20" y="126"/>
                  <a:pt x="20" y="126"/>
                </a:cubicBezTo>
                <a:cubicBezTo>
                  <a:pt x="20" y="126"/>
                  <a:pt x="20" y="126"/>
                  <a:pt x="21" y="126"/>
                </a:cubicBezTo>
                <a:cubicBezTo>
                  <a:pt x="20" y="126"/>
                  <a:pt x="21" y="126"/>
                  <a:pt x="21" y="126"/>
                </a:cubicBezTo>
                <a:close/>
                <a:moveTo>
                  <a:pt x="17" y="121"/>
                </a:moveTo>
                <a:cubicBezTo>
                  <a:pt x="18" y="121"/>
                  <a:pt x="18" y="121"/>
                  <a:pt x="18" y="121"/>
                </a:cubicBezTo>
                <a:cubicBezTo>
                  <a:pt x="17" y="120"/>
                  <a:pt x="17" y="120"/>
                  <a:pt x="17" y="121"/>
                </a:cubicBezTo>
                <a:close/>
                <a:moveTo>
                  <a:pt x="45" y="153"/>
                </a:moveTo>
                <a:cubicBezTo>
                  <a:pt x="45" y="153"/>
                  <a:pt x="46" y="153"/>
                  <a:pt x="45" y="153"/>
                </a:cubicBezTo>
                <a:cubicBezTo>
                  <a:pt x="45" y="153"/>
                  <a:pt x="44" y="153"/>
                  <a:pt x="44" y="153"/>
                </a:cubicBezTo>
                <a:cubicBezTo>
                  <a:pt x="45" y="153"/>
                  <a:pt x="44" y="153"/>
                  <a:pt x="45" y="153"/>
                </a:cubicBezTo>
                <a:cubicBezTo>
                  <a:pt x="45" y="153"/>
                  <a:pt x="45" y="153"/>
                  <a:pt x="45" y="153"/>
                </a:cubicBezTo>
                <a:close/>
                <a:moveTo>
                  <a:pt x="42" y="152"/>
                </a:moveTo>
                <a:cubicBezTo>
                  <a:pt x="43" y="152"/>
                  <a:pt x="43" y="152"/>
                  <a:pt x="43" y="151"/>
                </a:cubicBezTo>
                <a:cubicBezTo>
                  <a:pt x="42" y="151"/>
                  <a:pt x="42" y="151"/>
                  <a:pt x="42" y="152"/>
                </a:cubicBezTo>
                <a:close/>
                <a:moveTo>
                  <a:pt x="36" y="147"/>
                </a:moveTo>
                <a:cubicBezTo>
                  <a:pt x="36" y="146"/>
                  <a:pt x="36" y="146"/>
                  <a:pt x="36" y="146"/>
                </a:cubicBezTo>
                <a:cubicBezTo>
                  <a:pt x="36" y="147"/>
                  <a:pt x="36" y="147"/>
                  <a:pt x="36" y="147"/>
                </a:cubicBezTo>
                <a:close/>
                <a:moveTo>
                  <a:pt x="27" y="136"/>
                </a:moveTo>
                <a:cubicBezTo>
                  <a:pt x="26" y="135"/>
                  <a:pt x="26" y="135"/>
                  <a:pt x="25" y="134"/>
                </a:cubicBezTo>
                <a:cubicBezTo>
                  <a:pt x="25" y="133"/>
                  <a:pt x="24" y="133"/>
                  <a:pt x="25" y="134"/>
                </a:cubicBezTo>
                <a:cubicBezTo>
                  <a:pt x="25" y="135"/>
                  <a:pt x="26" y="136"/>
                  <a:pt x="26" y="136"/>
                </a:cubicBezTo>
                <a:cubicBezTo>
                  <a:pt x="27" y="137"/>
                  <a:pt x="27" y="137"/>
                  <a:pt x="27" y="136"/>
                </a:cubicBezTo>
                <a:close/>
                <a:moveTo>
                  <a:pt x="21" y="128"/>
                </a:moveTo>
                <a:cubicBezTo>
                  <a:pt x="21" y="128"/>
                  <a:pt x="21" y="129"/>
                  <a:pt x="21" y="128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28"/>
                  <a:pt x="21" y="127"/>
                  <a:pt x="20" y="127"/>
                </a:cubicBezTo>
                <a:cubicBezTo>
                  <a:pt x="20" y="127"/>
                  <a:pt x="20" y="127"/>
                  <a:pt x="20" y="128"/>
                </a:cubicBezTo>
                <a:cubicBezTo>
                  <a:pt x="20" y="128"/>
                  <a:pt x="21" y="128"/>
                  <a:pt x="21" y="128"/>
                </a:cubicBezTo>
                <a:close/>
                <a:moveTo>
                  <a:pt x="25" y="133"/>
                </a:moveTo>
                <a:cubicBezTo>
                  <a:pt x="25" y="133"/>
                  <a:pt x="24" y="132"/>
                  <a:pt x="24" y="132"/>
                </a:cubicBezTo>
                <a:cubicBezTo>
                  <a:pt x="24" y="133"/>
                  <a:pt x="24" y="133"/>
                  <a:pt x="25" y="133"/>
                </a:cubicBezTo>
                <a:close/>
                <a:moveTo>
                  <a:pt x="20" y="126"/>
                </a:moveTo>
                <a:cubicBezTo>
                  <a:pt x="20" y="126"/>
                  <a:pt x="20" y="126"/>
                  <a:pt x="20" y="126"/>
                </a:cubicBezTo>
                <a:cubicBezTo>
                  <a:pt x="20" y="126"/>
                  <a:pt x="20" y="126"/>
                  <a:pt x="20" y="126"/>
                </a:cubicBezTo>
                <a:close/>
                <a:moveTo>
                  <a:pt x="38" y="149"/>
                </a:moveTo>
                <a:cubicBezTo>
                  <a:pt x="38" y="149"/>
                  <a:pt x="38" y="149"/>
                  <a:pt x="38" y="148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49"/>
                  <a:pt x="38" y="149"/>
                  <a:pt x="38" y="149"/>
                </a:cubicBezTo>
                <a:close/>
                <a:moveTo>
                  <a:pt x="39" y="150"/>
                </a:moveTo>
                <a:cubicBezTo>
                  <a:pt x="39" y="150"/>
                  <a:pt x="39" y="150"/>
                  <a:pt x="39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39" y="150"/>
                  <a:pt x="39" y="150"/>
                  <a:pt x="39" y="150"/>
                </a:cubicBezTo>
                <a:close/>
                <a:moveTo>
                  <a:pt x="36" y="148"/>
                </a:moveTo>
                <a:cubicBezTo>
                  <a:pt x="37" y="148"/>
                  <a:pt x="37" y="148"/>
                  <a:pt x="37" y="148"/>
                </a:cubicBezTo>
                <a:cubicBezTo>
                  <a:pt x="36" y="147"/>
                  <a:pt x="36" y="147"/>
                  <a:pt x="36" y="148"/>
                </a:cubicBezTo>
                <a:close/>
                <a:moveTo>
                  <a:pt x="31" y="144"/>
                </a:moveTo>
                <a:cubicBezTo>
                  <a:pt x="31" y="144"/>
                  <a:pt x="32" y="144"/>
                  <a:pt x="32" y="144"/>
                </a:cubicBezTo>
                <a:cubicBezTo>
                  <a:pt x="32" y="144"/>
                  <a:pt x="32" y="145"/>
                  <a:pt x="32" y="145"/>
                </a:cubicBezTo>
                <a:cubicBezTo>
                  <a:pt x="33" y="145"/>
                  <a:pt x="32" y="144"/>
                  <a:pt x="31" y="144"/>
                </a:cubicBezTo>
                <a:cubicBezTo>
                  <a:pt x="31" y="144"/>
                  <a:pt x="31" y="144"/>
                  <a:pt x="31" y="144"/>
                </a:cubicBezTo>
                <a:close/>
                <a:moveTo>
                  <a:pt x="36" y="149"/>
                </a:moveTo>
                <a:cubicBezTo>
                  <a:pt x="36" y="149"/>
                  <a:pt x="36" y="149"/>
                  <a:pt x="36" y="149"/>
                </a:cubicBezTo>
                <a:cubicBezTo>
                  <a:pt x="36" y="149"/>
                  <a:pt x="37" y="149"/>
                  <a:pt x="36" y="149"/>
                </a:cubicBezTo>
                <a:close/>
                <a:moveTo>
                  <a:pt x="42" y="153"/>
                </a:moveTo>
                <a:cubicBezTo>
                  <a:pt x="42" y="153"/>
                  <a:pt x="42" y="153"/>
                  <a:pt x="42" y="153"/>
                </a:cubicBezTo>
                <a:cubicBezTo>
                  <a:pt x="42" y="154"/>
                  <a:pt x="42" y="153"/>
                  <a:pt x="42" y="153"/>
                </a:cubicBezTo>
                <a:close/>
                <a:moveTo>
                  <a:pt x="47" y="155"/>
                </a:moveTo>
                <a:cubicBezTo>
                  <a:pt x="47" y="155"/>
                  <a:pt x="47" y="156"/>
                  <a:pt x="47" y="155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6" y="155"/>
                  <a:pt x="46" y="155"/>
                  <a:pt x="46" y="154"/>
                </a:cubicBezTo>
                <a:cubicBezTo>
                  <a:pt x="45" y="154"/>
                  <a:pt x="46" y="155"/>
                  <a:pt x="46" y="155"/>
                </a:cubicBezTo>
                <a:cubicBezTo>
                  <a:pt x="46" y="155"/>
                  <a:pt x="46" y="155"/>
                  <a:pt x="47" y="155"/>
                </a:cubicBezTo>
                <a:cubicBezTo>
                  <a:pt x="46" y="155"/>
                  <a:pt x="47" y="156"/>
                  <a:pt x="47" y="156"/>
                </a:cubicBezTo>
                <a:cubicBezTo>
                  <a:pt x="47" y="156"/>
                  <a:pt x="46" y="155"/>
                  <a:pt x="46" y="155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6" y="155"/>
                  <a:pt x="46" y="155"/>
                  <a:pt x="46" y="156"/>
                </a:cubicBezTo>
                <a:cubicBezTo>
                  <a:pt x="46" y="156"/>
                  <a:pt x="46" y="156"/>
                  <a:pt x="46" y="156"/>
                </a:cubicBezTo>
                <a:cubicBezTo>
                  <a:pt x="46" y="156"/>
                  <a:pt x="47" y="156"/>
                  <a:pt x="47" y="157"/>
                </a:cubicBezTo>
                <a:cubicBezTo>
                  <a:pt x="47" y="157"/>
                  <a:pt x="48" y="157"/>
                  <a:pt x="48" y="157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48" y="156"/>
                  <a:pt x="48" y="156"/>
                  <a:pt x="47" y="155"/>
                </a:cubicBezTo>
                <a:close/>
                <a:moveTo>
                  <a:pt x="50" y="157"/>
                </a:moveTo>
                <a:cubicBezTo>
                  <a:pt x="50" y="157"/>
                  <a:pt x="51" y="157"/>
                  <a:pt x="50" y="157"/>
                </a:cubicBezTo>
                <a:cubicBezTo>
                  <a:pt x="50" y="157"/>
                  <a:pt x="50" y="157"/>
                  <a:pt x="50" y="157"/>
                </a:cubicBezTo>
                <a:close/>
                <a:moveTo>
                  <a:pt x="29" y="139"/>
                </a:moveTo>
                <a:cubicBezTo>
                  <a:pt x="28" y="139"/>
                  <a:pt x="28" y="139"/>
                  <a:pt x="28" y="140"/>
                </a:cubicBezTo>
                <a:cubicBezTo>
                  <a:pt x="29" y="140"/>
                  <a:pt x="28" y="139"/>
                  <a:pt x="29" y="139"/>
                </a:cubicBezTo>
                <a:close/>
                <a:moveTo>
                  <a:pt x="49" y="155"/>
                </a:moveTo>
                <a:cubicBezTo>
                  <a:pt x="48" y="155"/>
                  <a:pt x="49" y="155"/>
                  <a:pt x="49" y="155"/>
                </a:cubicBezTo>
                <a:cubicBezTo>
                  <a:pt x="49" y="155"/>
                  <a:pt x="49" y="155"/>
                  <a:pt x="50" y="155"/>
                </a:cubicBezTo>
                <a:cubicBezTo>
                  <a:pt x="50" y="156"/>
                  <a:pt x="50" y="155"/>
                  <a:pt x="49" y="155"/>
                </a:cubicBezTo>
                <a:cubicBezTo>
                  <a:pt x="49" y="155"/>
                  <a:pt x="49" y="154"/>
                  <a:pt x="49" y="15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48" y="154"/>
                  <a:pt x="48" y="154"/>
                  <a:pt x="48" y="15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7" y="153"/>
                  <a:pt x="47" y="153"/>
                  <a:pt x="48" y="154"/>
                </a:cubicBezTo>
                <a:cubicBezTo>
                  <a:pt x="48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8" y="155"/>
                  <a:pt x="46" y="154"/>
                  <a:pt x="47" y="155"/>
                </a:cubicBezTo>
                <a:cubicBezTo>
                  <a:pt x="48" y="156"/>
                  <a:pt x="47" y="154"/>
                  <a:pt x="49" y="155"/>
                </a:cubicBezTo>
                <a:close/>
                <a:moveTo>
                  <a:pt x="44" y="151"/>
                </a:moveTo>
                <a:cubicBezTo>
                  <a:pt x="44" y="151"/>
                  <a:pt x="44" y="151"/>
                  <a:pt x="43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43" y="151"/>
                  <a:pt x="44" y="151"/>
                  <a:pt x="44" y="151"/>
                </a:cubicBezTo>
                <a:close/>
                <a:moveTo>
                  <a:pt x="23" y="129"/>
                </a:moveTo>
                <a:cubicBezTo>
                  <a:pt x="23" y="129"/>
                  <a:pt x="23" y="129"/>
                  <a:pt x="23" y="129"/>
                </a:cubicBezTo>
                <a:cubicBezTo>
                  <a:pt x="24" y="130"/>
                  <a:pt x="23" y="129"/>
                  <a:pt x="24" y="129"/>
                </a:cubicBezTo>
                <a:cubicBezTo>
                  <a:pt x="23" y="129"/>
                  <a:pt x="23" y="128"/>
                  <a:pt x="23" y="129"/>
                </a:cubicBezTo>
                <a:cubicBezTo>
                  <a:pt x="23" y="129"/>
                  <a:pt x="23" y="129"/>
                  <a:pt x="23" y="129"/>
                </a:cubicBezTo>
                <a:close/>
                <a:moveTo>
                  <a:pt x="21" y="125"/>
                </a:moveTo>
                <a:cubicBezTo>
                  <a:pt x="21" y="125"/>
                  <a:pt x="20" y="125"/>
                  <a:pt x="21" y="126"/>
                </a:cubicBezTo>
                <a:cubicBezTo>
                  <a:pt x="21" y="126"/>
                  <a:pt x="22" y="126"/>
                  <a:pt x="22" y="127"/>
                </a:cubicBezTo>
                <a:cubicBezTo>
                  <a:pt x="22" y="127"/>
                  <a:pt x="22" y="126"/>
                  <a:pt x="21" y="125"/>
                </a:cubicBezTo>
                <a:close/>
                <a:moveTo>
                  <a:pt x="25" y="133"/>
                </a:move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7" y="134"/>
                  <a:pt x="27" y="134"/>
                  <a:pt x="27" y="135"/>
                </a:cubicBezTo>
                <a:cubicBezTo>
                  <a:pt x="27" y="135"/>
                  <a:pt x="28" y="135"/>
                  <a:pt x="28" y="136"/>
                </a:cubicBezTo>
                <a:cubicBezTo>
                  <a:pt x="28" y="136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7" y="134"/>
                  <a:pt x="28" y="135"/>
                  <a:pt x="28" y="135"/>
                </a:cubicBezTo>
                <a:cubicBezTo>
                  <a:pt x="29" y="135"/>
                  <a:pt x="29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4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4"/>
                  <a:pt x="26" y="134"/>
                </a:cubicBezTo>
                <a:cubicBezTo>
                  <a:pt x="26" y="133"/>
                  <a:pt x="26" y="133"/>
                  <a:pt x="25" y="132"/>
                </a:cubicBezTo>
                <a:cubicBezTo>
                  <a:pt x="25" y="132"/>
                  <a:pt x="25" y="133"/>
                  <a:pt x="25" y="133"/>
                </a:cubicBezTo>
                <a:close/>
                <a:moveTo>
                  <a:pt x="25" y="130"/>
                </a:moveTo>
                <a:cubicBezTo>
                  <a:pt x="25" y="130"/>
                  <a:pt x="25" y="130"/>
                  <a:pt x="25" y="129"/>
                </a:cubicBezTo>
                <a:cubicBezTo>
                  <a:pt x="25" y="130"/>
                  <a:pt x="25" y="130"/>
                  <a:pt x="25" y="130"/>
                </a:cubicBezTo>
                <a:close/>
                <a:moveTo>
                  <a:pt x="59" y="159"/>
                </a:moveTo>
                <a:cubicBezTo>
                  <a:pt x="59" y="159"/>
                  <a:pt x="59" y="159"/>
                  <a:pt x="58" y="159"/>
                </a:cubicBezTo>
                <a:cubicBezTo>
                  <a:pt x="58" y="158"/>
                  <a:pt x="58" y="158"/>
                  <a:pt x="57" y="158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59"/>
                  <a:pt x="59" y="159"/>
                  <a:pt x="60" y="159"/>
                </a:cubicBezTo>
                <a:cubicBezTo>
                  <a:pt x="60" y="159"/>
                  <a:pt x="59" y="159"/>
                  <a:pt x="59" y="159"/>
                </a:cubicBezTo>
                <a:close/>
                <a:moveTo>
                  <a:pt x="112" y="160"/>
                </a:moveTo>
                <a:cubicBezTo>
                  <a:pt x="112" y="160"/>
                  <a:pt x="113" y="160"/>
                  <a:pt x="112" y="160"/>
                </a:cubicBezTo>
                <a:cubicBezTo>
                  <a:pt x="112" y="160"/>
                  <a:pt x="112" y="160"/>
                  <a:pt x="112" y="160"/>
                </a:cubicBezTo>
                <a:close/>
                <a:moveTo>
                  <a:pt x="62" y="160"/>
                </a:moveTo>
                <a:cubicBezTo>
                  <a:pt x="62" y="160"/>
                  <a:pt x="61" y="160"/>
                  <a:pt x="61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1" y="160"/>
                  <a:pt x="62" y="160"/>
                  <a:pt x="62" y="160"/>
                </a:cubicBezTo>
                <a:close/>
                <a:moveTo>
                  <a:pt x="64" y="161"/>
                </a:moveTo>
                <a:cubicBezTo>
                  <a:pt x="64" y="161"/>
                  <a:pt x="64" y="161"/>
                  <a:pt x="65" y="161"/>
                </a:cubicBezTo>
                <a:cubicBezTo>
                  <a:pt x="65" y="161"/>
                  <a:pt x="65" y="161"/>
                  <a:pt x="64" y="161"/>
                </a:cubicBezTo>
                <a:close/>
                <a:moveTo>
                  <a:pt x="51" y="156"/>
                </a:moveTo>
                <a:cubicBezTo>
                  <a:pt x="51" y="155"/>
                  <a:pt x="50" y="155"/>
                  <a:pt x="50" y="155"/>
                </a:cubicBezTo>
                <a:cubicBezTo>
                  <a:pt x="51" y="155"/>
                  <a:pt x="51" y="156"/>
                  <a:pt x="51" y="156"/>
                </a:cubicBezTo>
                <a:close/>
                <a:moveTo>
                  <a:pt x="52" y="156"/>
                </a:moveTo>
                <a:cubicBezTo>
                  <a:pt x="52" y="156"/>
                  <a:pt x="53" y="157"/>
                  <a:pt x="53" y="157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53" y="156"/>
                  <a:pt x="53" y="156"/>
                  <a:pt x="52" y="156"/>
                </a:cubicBezTo>
                <a:close/>
                <a:moveTo>
                  <a:pt x="54" y="157"/>
                </a:moveTo>
                <a:cubicBezTo>
                  <a:pt x="54" y="157"/>
                  <a:pt x="54" y="157"/>
                  <a:pt x="55" y="157"/>
                </a:cubicBezTo>
                <a:cubicBezTo>
                  <a:pt x="54" y="157"/>
                  <a:pt x="54" y="157"/>
                  <a:pt x="54" y="157"/>
                </a:cubicBezTo>
                <a:close/>
                <a:moveTo>
                  <a:pt x="48" y="153"/>
                </a:moveTo>
                <a:cubicBezTo>
                  <a:pt x="48" y="153"/>
                  <a:pt x="49" y="153"/>
                  <a:pt x="49" y="153"/>
                </a:cubicBezTo>
                <a:cubicBezTo>
                  <a:pt x="48" y="153"/>
                  <a:pt x="48" y="153"/>
                  <a:pt x="48" y="153"/>
                </a:cubicBezTo>
                <a:cubicBezTo>
                  <a:pt x="48" y="153"/>
                  <a:pt x="48" y="153"/>
                  <a:pt x="48" y="153"/>
                </a:cubicBezTo>
                <a:close/>
                <a:moveTo>
                  <a:pt x="46" y="152"/>
                </a:moveTo>
                <a:cubicBezTo>
                  <a:pt x="46" y="152"/>
                  <a:pt x="46" y="152"/>
                  <a:pt x="46" y="152"/>
                </a:cubicBezTo>
                <a:cubicBezTo>
                  <a:pt x="46" y="152"/>
                  <a:pt x="47" y="152"/>
                  <a:pt x="46" y="152"/>
                </a:cubicBezTo>
                <a:close/>
                <a:moveTo>
                  <a:pt x="44" y="151"/>
                </a:moveTo>
                <a:cubicBezTo>
                  <a:pt x="44" y="150"/>
                  <a:pt x="44" y="150"/>
                  <a:pt x="43" y="150"/>
                </a:cubicBezTo>
                <a:cubicBezTo>
                  <a:pt x="43" y="150"/>
                  <a:pt x="44" y="150"/>
                  <a:pt x="44" y="151"/>
                </a:cubicBezTo>
                <a:cubicBezTo>
                  <a:pt x="44" y="151"/>
                  <a:pt x="46" y="151"/>
                  <a:pt x="44" y="151"/>
                </a:cubicBezTo>
                <a:close/>
                <a:moveTo>
                  <a:pt x="50" y="154"/>
                </a:moveTo>
                <a:cubicBezTo>
                  <a:pt x="51" y="155"/>
                  <a:pt x="49" y="154"/>
                  <a:pt x="50" y="154"/>
                </a:cubicBezTo>
                <a:cubicBezTo>
                  <a:pt x="50" y="154"/>
                  <a:pt x="50" y="154"/>
                  <a:pt x="49" y="154"/>
                </a:cubicBezTo>
                <a:cubicBezTo>
                  <a:pt x="49" y="154"/>
                  <a:pt x="50" y="154"/>
                  <a:pt x="50" y="154"/>
                </a:cubicBezTo>
                <a:close/>
                <a:moveTo>
                  <a:pt x="63" y="160"/>
                </a:move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3" y="160"/>
                  <a:pt x="63" y="160"/>
                </a:cubicBezTo>
                <a:close/>
                <a:moveTo>
                  <a:pt x="111" y="160"/>
                </a:moveTo>
                <a:cubicBezTo>
                  <a:pt x="111" y="160"/>
                  <a:pt x="111" y="160"/>
                  <a:pt x="111" y="160"/>
                </a:cubicBezTo>
                <a:cubicBezTo>
                  <a:pt x="111" y="160"/>
                  <a:pt x="111" y="160"/>
                  <a:pt x="111" y="160"/>
                </a:cubicBezTo>
                <a:close/>
                <a:moveTo>
                  <a:pt x="74" y="162"/>
                </a:moveTo>
                <a:cubicBezTo>
                  <a:pt x="73" y="162"/>
                  <a:pt x="73" y="162"/>
                  <a:pt x="73" y="163"/>
                </a:cubicBezTo>
                <a:cubicBezTo>
                  <a:pt x="74" y="163"/>
                  <a:pt x="74" y="163"/>
                  <a:pt x="74" y="162"/>
                </a:cubicBezTo>
                <a:close/>
                <a:moveTo>
                  <a:pt x="115" y="158"/>
                </a:moveTo>
                <a:cubicBezTo>
                  <a:pt x="115" y="158"/>
                  <a:pt x="114" y="158"/>
                  <a:pt x="114" y="158"/>
                </a:cubicBezTo>
                <a:cubicBezTo>
                  <a:pt x="114" y="158"/>
                  <a:pt x="114" y="158"/>
                  <a:pt x="114" y="159"/>
                </a:cubicBezTo>
                <a:cubicBezTo>
                  <a:pt x="114" y="158"/>
                  <a:pt x="114" y="159"/>
                  <a:pt x="115" y="158"/>
                </a:cubicBezTo>
                <a:close/>
                <a:moveTo>
                  <a:pt x="59" y="158"/>
                </a:moveTo>
                <a:cubicBezTo>
                  <a:pt x="59" y="158"/>
                  <a:pt x="59" y="158"/>
                  <a:pt x="58" y="158"/>
                </a:cubicBezTo>
                <a:cubicBezTo>
                  <a:pt x="59" y="158"/>
                  <a:pt x="58" y="158"/>
                  <a:pt x="59" y="158"/>
                </a:cubicBezTo>
                <a:cubicBezTo>
                  <a:pt x="59" y="158"/>
                  <a:pt x="59" y="158"/>
                  <a:pt x="59" y="158"/>
                </a:cubicBezTo>
                <a:close/>
                <a:moveTo>
                  <a:pt x="49" y="153"/>
                </a:moveTo>
                <a:cubicBezTo>
                  <a:pt x="49" y="153"/>
                  <a:pt x="48" y="153"/>
                  <a:pt x="49" y="153"/>
                </a:cubicBezTo>
                <a:cubicBezTo>
                  <a:pt x="49" y="153"/>
                  <a:pt x="49" y="153"/>
                  <a:pt x="49" y="153"/>
                </a:cubicBezTo>
                <a:close/>
                <a:moveTo>
                  <a:pt x="22" y="128"/>
                </a:moveTo>
                <a:cubicBezTo>
                  <a:pt x="22" y="128"/>
                  <a:pt x="22" y="128"/>
                  <a:pt x="23" y="12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28"/>
                  <a:pt x="22" y="128"/>
                  <a:pt x="22" y="128"/>
                </a:cubicBezTo>
                <a:close/>
                <a:moveTo>
                  <a:pt x="41" y="149"/>
                </a:moveTo>
                <a:cubicBezTo>
                  <a:pt x="41" y="149"/>
                  <a:pt x="42" y="149"/>
                  <a:pt x="41" y="149"/>
                </a:cubicBezTo>
                <a:cubicBezTo>
                  <a:pt x="41" y="149"/>
                  <a:pt x="41" y="149"/>
                  <a:pt x="41" y="149"/>
                </a:cubicBezTo>
                <a:close/>
                <a:moveTo>
                  <a:pt x="56" y="159"/>
                </a:moveTo>
                <a:cubicBezTo>
                  <a:pt x="56" y="159"/>
                  <a:pt x="57" y="159"/>
                  <a:pt x="57" y="159"/>
                </a:cubicBezTo>
                <a:cubicBezTo>
                  <a:pt x="57" y="159"/>
                  <a:pt x="57" y="159"/>
                  <a:pt x="57" y="159"/>
                </a:cubicBezTo>
                <a:cubicBezTo>
                  <a:pt x="56" y="159"/>
                  <a:pt x="56" y="159"/>
                  <a:pt x="56" y="159"/>
                </a:cubicBezTo>
                <a:close/>
                <a:moveTo>
                  <a:pt x="59" y="160"/>
                </a:moveTo>
                <a:cubicBezTo>
                  <a:pt x="59" y="160"/>
                  <a:pt x="60" y="160"/>
                  <a:pt x="60" y="160"/>
                </a:cubicBezTo>
                <a:cubicBezTo>
                  <a:pt x="60" y="160"/>
                  <a:pt x="59" y="160"/>
                  <a:pt x="59" y="160"/>
                </a:cubicBezTo>
                <a:cubicBezTo>
                  <a:pt x="59" y="160"/>
                  <a:pt x="59" y="160"/>
                  <a:pt x="59" y="160"/>
                </a:cubicBezTo>
                <a:close/>
                <a:moveTo>
                  <a:pt x="64" y="162"/>
                </a:moveTo>
                <a:cubicBezTo>
                  <a:pt x="64" y="162"/>
                  <a:pt x="64" y="162"/>
                  <a:pt x="64" y="162"/>
                </a:cubicBezTo>
                <a:cubicBezTo>
                  <a:pt x="63" y="162"/>
                  <a:pt x="63" y="162"/>
                  <a:pt x="63" y="161"/>
                </a:cubicBezTo>
                <a:cubicBezTo>
                  <a:pt x="63" y="161"/>
                  <a:pt x="63" y="161"/>
                  <a:pt x="63" y="161"/>
                </a:cubicBezTo>
                <a:cubicBezTo>
                  <a:pt x="61" y="160"/>
                  <a:pt x="62" y="161"/>
                  <a:pt x="62" y="161"/>
                </a:cubicBezTo>
                <a:cubicBezTo>
                  <a:pt x="62" y="161"/>
                  <a:pt x="62" y="161"/>
                  <a:pt x="62" y="161"/>
                </a:cubicBezTo>
                <a:cubicBezTo>
                  <a:pt x="62" y="162"/>
                  <a:pt x="63" y="162"/>
                  <a:pt x="63" y="162"/>
                </a:cubicBezTo>
                <a:cubicBezTo>
                  <a:pt x="63" y="162"/>
                  <a:pt x="63" y="162"/>
                  <a:pt x="64" y="162"/>
                </a:cubicBezTo>
                <a:close/>
                <a:moveTo>
                  <a:pt x="66" y="163"/>
                </a:moveTo>
                <a:cubicBezTo>
                  <a:pt x="66" y="163"/>
                  <a:pt x="66" y="163"/>
                  <a:pt x="67" y="163"/>
                </a:cubicBezTo>
                <a:cubicBezTo>
                  <a:pt x="66" y="164"/>
                  <a:pt x="67" y="164"/>
                  <a:pt x="67" y="164"/>
                </a:cubicBezTo>
                <a:cubicBezTo>
                  <a:pt x="66" y="164"/>
                  <a:pt x="67" y="164"/>
                  <a:pt x="67" y="164"/>
                </a:cubicBez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9" y="164"/>
                </a:cubicBezTo>
                <a:cubicBezTo>
                  <a:pt x="69" y="164"/>
                  <a:pt x="69" y="164"/>
                  <a:pt x="69" y="164"/>
                </a:cubicBezTo>
                <a:cubicBezTo>
                  <a:pt x="70" y="164"/>
                  <a:pt x="68" y="163"/>
                  <a:pt x="69" y="163"/>
                </a:cubicBezTo>
                <a:cubicBezTo>
                  <a:pt x="69" y="163"/>
                  <a:pt x="68" y="163"/>
                  <a:pt x="68" y="163"/>
                </a:cubicBezTo>
                <a:cubicBezTo>
                  <a:pt x="67" y="163"/>
                  <a:pt x="67" y="163"/>
                  <a:pt x="67" y="163"/>
                </a:cubicBezTo>
                <a:cubicBezTo>
                  <a:pt x="67" y="163"/>
                  <a:pt x="67" y="163"/>
                  <a:pt x="67" y="163"/>
                </a:cubicBezTo>
                <a:cubicBezTo>
                  <a:pt x="67" y="163"/>
                  <a:pt x="66" y="163"/>
                  <a:pt x="66" y="163"/>
                </a:cubicBezTo>
                <a:cubicBezTo>
                  <a:pt x="66" y="163"/>
                  <a:pt x="66" y="163"/>
                  <a:pt x="66" y="163"/>
                </a:cubicBezTo>
                <a:close/>
                <a:moveTo>
                  <a:pt x="117" y="159"/>
                </a:moveTo>
                <a:cubicBezTo>
                  <a:pt x="117" y="159"/>
                  <a:pt x="117" y="160"/>
                  <a:pt x="117" y="159"/>
                </a:cubicBezTo>
                <a:cubicBezTo>
                  <a:pt x="118" y="159"/>
                  <a:pt x="118" y="159"/>
                  <a:pt x="117" y="159"/>
                </a:cubicBezTo>
                <a:close/>
                <a:moveTo>
                  <a:pt x="119" y="159"/>
                </a:moveTo>
                <a:cubicBezTo>
                  <a:pt x="120" y="158"/>
                  <a:pt x="120" y="158"/>
                  <a:pt x="119" y="158"/>
                </a:cubicBezTo>
                <a:cubicBezTo>
                  <a:pt x="119" y="158"/>
                  <a:pt x="118" y="159"/>
                  <a:pt x="119" y="159"/>
                </a:cubicBezTo>
                <a:close/>
                <a:moveTo>
                  <a:pt x="115" y="160"/>
                </a:moveTo>
                <a:cubicBezTo>
                  <a:pt x="115" y="160"/>
                  <a:pt x="115" y="160"/>
                  <a:pt x="114" y="161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5" y="160"/>
                  <a:pt x="116" y="160"/>
                  <a:pt x="116" y="160"/>
                </a:cubicBezTo>
                <a:cubicBezTo>
                  <a:pt x="116" y="160"/>
                  <a:pt x="116" y="160"/>
                  <a:pt x="115" y="160"/>
                </a:cubicBezTo>
                <a:close/>
                <a:moveTo>
                  <a:pt x="74" y="165"/>
                </a:moveTo>
                <a:cubicBezTo>
                  <a:pt x="73" y="165"/>
                  <a:pt x="73" y="165"/>
                  <a:pt x="73" y="165"/>
                </a:cubicBezTo>
                <a:cubicBezTo>
                  <a:pt x="73" y="165"/>
                  <a:pt x="74" y="165"/>
                  <a:pt x="76" y="166"/>
                </a:cubicBezTo>
                <a:cubicBezTo>
                  <a:pt x="76" y="165"/>
                  <a:pt x="74" y="165"/>
                  <a:pt x="74" y="165"/>
                </a:cubicBezTo>
                <a:close/>
                <a:moveTo>
                  <a:pt x="119" y="159"/>
                </a:moveTo>
                <a:cubicBezTo>
                  <a:pt x="119" y="159"/>
                  <a:pt x="119" y="159"/>
                  <a:pt x="119" y="159"/>
                </a:cubicBezTo>
                <a:cubicBezTo>
                  <a:pt x="119" y="159"/>
                  <a:pt x="118" y="160"/>
                  <a:pt x="119" y="159"/>
                </a:cubicBezTo>
                <a:close/>
                <a:moveTo>
                  <a:pt x="84" y="167"/>
                </a:moveTo>
                <a:cubicBezTo>
                  <a:pt x="84" y="167"/>
                  <a:pt x="84" y="167"/>
                  <a:pt x="84" y="166"/>
                </a:cubicBezTo>
                <a:cubicBezTo>
                  <a:pt x="83" y="166"/>
                  <a:pt x="83" y="167"/>
                  <a:pt x="83" y="167"/>
                </a:cubicBezTo>
                <a:cubicBezTo>
                  <a:pt x="83" y="167"/>
                  <a:pt x="84" y="167"/>
                  <a:pt x="84" y="167"/>
                </a:cubicBezTo>
                <a:close/>
                <a:moveTo>
                  <a:pt x="70" y="165"/>
                </a:moveTo>
                <a:cubicBezTo>
                  <a:pt x="70" y="165"/>
                  <a:pt x="70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lose/>
                <a:moveTo>
                  <a:pt x="62" y="163"/>
                </a:moveTo>
                <a:cubicBezTo>
                  <a:pt x="63" y="163"/>
                  <a:pt x="64" y="162"/>
                  <a:pt x="62" y="162"/>
                </a:cubicBezTo>
                <a:cubicBezTo>
                  <a:pt x="62" y="162"/>
                  <a:pt x="61" y="162"/>
                  <a:pt x="61" y="162"/>
                </a:cubicBezTo>
                <a:cubicBezTo>
                  <a:pt x="61" y="162"/>
                  <a:pt x="61" y="161"/>
                  <a:pt x="60" y="161"/>
                </a:cubicBezTo>
                <a:cubicBezTo>
                  <a:pt x="60" y="161"/>
                  <a:pt x="60" y="161"/>
                  <a:pt x="60" y="162"/>
                </a:cubicBezTo>
                <a:cubicBezTo>
                  <a:pt x="60" y="162"/>
                  <a:pt x="60" y="162"/>
                  <a:pt x="61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2" y="162"/>
                  <a:pt x="62" y="162"/>
                  <a:pt x="62" y="163"/>
                </a:cubicBezTo>
                <a:close/>
                <a:moveTo>
                  <a:pt x="65" y="163"/>
                </a:moveTo>
                <a:cubicBezTo>
                  <a:pt x="65" y="163"/>
                  <a:pt x="65" y="163"/>
                  <a:pt x="65" y="163"/>
                </a:cubicBezTo>
                <a:cubicBezTo>
                  <a:pt x="65" y="163"/>
                  <a:pt x="65" y="163"/>
                  <a:pt x="65" y="163"/>
                </a:cubicBezTo>
                <a:close/>
                <a:moveTo>
                  <a:pt x="62" y="163"/>
                </a:moveTo>
                <a:cubicBezTo>
                  <a:pt x="62" y="163"/>
                  <a:pt x="62" y="163"/>
                  <a:pt x="62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1" y="163"/>
                  <a:pt x="61" y="163"/>
                  <a:pt x="62" y="163"/>
                </a:cubicBezTo>
                <a:close/>
                <a:moveTo>
                  <a:pt x="64" y="165"/>
                </a:moveTo>
                <a:cubicBezTo>
                  <a:pt x="65" y="165"/>
                  <a:pt x="65" y="165"/>
                  <a:pt x="65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lose/>
                <a:moveTo>
                  <a:pt x="70" y="167"/>
                </a:moveTo>
                <a:cubicBezTo>
                  <a:pt x="70" y="167"/>
                  <a:pt x="70" y="167"/>
                  <a:pt x="70" y="167"/>
                </a:cubicBezTo>
                <a:cubicBezTo>
                  <a:pt x="71" y="167"/>
                  <a:pt x="71" y="167"/>
                  <a:pt x="70" y="167"/>
                </a:cubicBezTo>
                <a:close/>
                <a:moveTo>
                  <a:pt x="88" y="168"/>
                </a:moveTo>
                <a:cubicBezTo>
                  <a:pt x="88" y="168"/>
                  <a:pt x="87" y="168"/>
                  <a:pt x="87" y="168"/>
                </a:cubicBezTo>
                <a:cubicBezTo>
                  <a:pt x="87" y="168"/>
                  <a:pt x="87" y="168"/>
                  <a:pt x="88" y="168"/>
                </a:cubicBezTo>
                <a:close/>
                <a:moveTo>
                  <a:pt x="122" y="159"/>
                </a:moveTo>
                <a:cubicBezTo>
                  <a:pt x="121" y="159"/>
                  <a:pt x="121" y="160"/>
                  <a:pt x="121" y="159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0" y="160"/>
                  <a:pt x="119" y="161"/>
                  <a:pt x="120" y="161"/>
                </a:cubicBezTo>
                <a:cubicBezTo>
                  <a:pt x="119" y="161"/>
                  <a:pt x="119" y="161"/>
                  <a:pt x="120" y="161"/>
                </a:cubicBezTo>
                <a:cubicBezTo>
                  <a:pt x="121" y="161"/>
                  <a:pt x="121" y="160"/>
                  <a:pt x="122" y="159"/>
                </a:cubicBezTo>
                <a:cubicBezTo>
                  <a:pt x="123" y="159"/>
                  <a:pt x="123" y="159"/>
                  <a:pt x="123" y="159"/>
                </a:cubicBezTo>
                <a:cubicBezTo>
                  <a:pt x="123" y="158"/>
                  <a:pt x="122" y="159"/>
                  <a:pt x="122" y="159"/>
                </a:cubicBezTo>
                <a:close/>
                <a:moveTo>
                  <a:pt x="87" y="168"/>
                </a:moveTo>
                <a:cubicBezTo>
                  <a:pt x="87" y="168"/>
                  <a:pt x="87" y="168"/>
                  <a:pt x="87" y="168"/>
                </a:cubicBezTo>
                <a:cubicBezTo>
                  <a:pt x="87" y="168"/>
                  <a:pt x="88" y="168"/>
                  <a:pt x="88" y="167"/>
                </a:cubicBezTo>
                <a:cubicBezTo>
                  <a:pt x="87" y="167"/>
                  <a:pt x="87" y="168"/>
                  <a:pt x="87" y="168"/>
                </a:cubicBezTo>
                <a:close/>
                <a:moveTo>
                  <a:pt x="86" y="167"/>
                </a:moveTo>
                <a:cubicBezTo>
                  <a:pt x="85" y="167"/>
                  <a:pt x="85" y="167"/>
                  <a:pt x="86" y="167"/>
                </a:cubicBezTo>
                <a:cubicBezTo>
                  <a:pt x="86" y="167"/>
                  <a:pt x="86" y="167"/>
                  <a:pt x="86" y="167"/>
                </a:cubicBezTo>
                <a:close/>
                <a:moveTo>
                  <a:pt x="78" y="167"/>
                </a:moveTo>
                <a:cubicBezTo>
                  <a:pt x="78" y="167"/>
                  <a:pt x="78" y="167"/>
                  <a:pt x="78" y="167"/>
                </a:cubicBezTo>
                <a:cubicBezTo>
                  <a:pt x="79" y="167"/>
                  <a:pt x="79" y="167"/>
                  <a:pt x="78" y="167"/>
                </a:cubicBezTo>
                <a:close/>
                <a:moveTo>
                  <a:pt x="125" y="157"/>
                </a:moveTo>
                <a:cubicBezTo>
                  <a:pt x="125" y="157"/>
                  <a:pt x="125" y="157"/>
                  <a:pt x="125" y="158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26" y="157"/>
                  <a:pt x="126" y="157"/>
                  <a:pt x="125" y="157"/>
                </a:cubicBezTo>
                <a:close/>
                <a:moveTo>
                  <a:pt x="71" y="165"/>
                </a:moveTo>
                <a:cubicBezTo>
                  <a:pt x="70" y="166"/>
                  <a:pt x="70" y="165"/>
                  <a:pt x="69" y="165"/>
                </a:cubicBezTo>
                <a:cubicBezTo>
                  <a:pt x="69" y="165"/>
                  <a:pt x="69" y="165"/>
                  <a:pt x="69" y="164"/>
                </a:cubicBezTo>
                <a:cubicBezTo>
                  <a:pt x="67" y="164"/>
                  <a:pt x="66" y="164"/>
                  <a:pt x="66" y="164"/>
                </a:cubicBezTo>
                <a:cubicBezTo>
                  <a:pt x="66" y="164"/>
                  <a:pt x="67" y="165"/>
                  <a:pt x="67" y="165"/>
                </a:cubicBezTo>
                <a:cubicBezTo>
                  <a:pt x="67" y="165"/>
                  <a:pt x="66" y="165"/>
                  <a:pt x="66" y="165"/>
                </a:cubicBezTo>
                <a:cubicBezTo>
                  <a:pt x="68" y="165"/>
                  <a:pt x="66" y="166"/>
                  <a:pt x="69" y="166"/>
                </a:cubicBezTo>
                <a:cubicBezTo>
                  <a:pt x="69" y="166"/>
                  <a:pt x="71" y="166"/>
                  <a:pt x="71" y="166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1" y="166"/>
                  <a:pt x="71" y="166"/>
                  <a:pt x="71" y="165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3" y="166"/>
                  <a:pt x="72" y="166"/>
                  <a:pt x="72" y="165"/>
                </a:cubicBezTo>
                <a:cubicBezTo>
                  <a:pt x="72" y="165"/>
                  <a:pt x="72" y="165"/>
                  <a:pt x="72" y="165"/>
                </a:cubicBezTo>
                <a:cubicBezTo>
                  <a:pt x="71" y="166"/>
                  <a:pt x="73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lose/>
                <a:moveTo>
                  <a:pt x="121" y="159"/>
                </a:moveTo>
                <a:cubicBezTo>
                  <a:pt x="120" y="159"/>
                  <a:pt x="120" y="159"/>
                  <a:pt x="120" y="159"/>
                </a:cubicBezTo>
                <a:cubicBezTo>
                  <a:pt x="120" y="159"/>
                  <a:pt x="120" y="159"/>
                  <a:pt x="120" y="159"/>
                </a:cubicBezTo>
                <a:cubicBezTo>
                  <a:pt x="120" y="159"/>
                  <a:pt x="121" y="159"/>
                  <a:pt x="121" y="159"/>
                </a:cubicBezTo>
                <a:cubicBezTo>
                  <a:pt x="121" y="159"/>
                  <a:pt x="121" y="159"/>
                  <a:pt x="121" y="159"/>
                </a:cubicBezTo>
                <a:close/>
                <a:moveTo>
                  <a:pt x="134" y="151"/>
                </a:moveTo>
                <a:cubicBezTo>
                  <a:pt x="134" y="150"/>
                  <a:pt x="134" y="150"/>
                  <a:pt x="134" y="150"/>
                </a:cubicBezTo>
                <a:cubicBezTo>
                  <a:pt x="134" y="150"/>
                  <a:pt x="134" y="150"/>
                  <a:pt x="134" y="150"/>
                </a:cubicBezTo>
                <a:cubicBezTo>
                  <a:pt x="134" y="150"/>
                  <a:pt x="134" y="150"/>
                  <a:pt x="134" y="151"/>
                </a:cubicBezTo>
                <a:close/>
                <a:moveTo>
                  <a:pt x="129" y="153"/>
                </a:moveTo>
                <a:cubicBezTo>
                  <a:pt x="130" y="153"/>
                  <a:pt x="129" y="154"/>
                  <a:pt x="128" y="154"/>
                </a:cubicBezTo>
                <a:cubicBezTo>
                  <a:pt x="129" y="154"/>
                  <a:pt x="128" y="154"/>
                  <a:pt x="129" y="154"/>
                </a:cubicBezTo>
                <a:cubicBezTo>
                  <a:pt x="130" y="154"/>
                  <a:pt x="130" y="153"/>
                  <a:pt x="129" y="153"/>
                </a:cubicBezTo>
                <a:close/>
                <a:moveTo>
                  <a:pt x="123" y="156"/>
                </a:moveTo>
                <a:cubicBezTo>
                  <a:pt x="122" y="157"/>
                  <a:pt x="122" y="157"/>
                  <a:pt x="122" y="157"/>
                </a:cubicBezTo>
                <a:cubicBezTo>
                  <a:pt x="123" y="156"/>
                  <a:pt x="122" y="157"/>
                  <a:pt x="121" y="158"/>
                </a:cubicBezTo>
                <a:cubicBezTo>
                  <a:pt x="121" y="158"/>
                  <a:pt x="121" y="158"/>
                  <a:pt x="121" y="158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4" y="157"/>
                  <a:pt x="123" y="157"/>
                  <a:pt x="123" y="157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6"/>
                  <a:pt x="124" y="156"/>
                  <a:pt x="124" y="157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5" y="156"/>
                  <a:pt x="125" y="156"/>
                  <a:pt x="126" y="156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55"/>
                  <a:pt x="127" y="155"/>
                  <a:pt x="126" y="155"/>
                </a:cubicBezTo>
                <a:cubicBezTo>
                  <a:pt x="127" y="155"/>
                  <a:pt x="126" y="155"/>
                  <a:pt x="127" y="155"/>
                </a:cubicBezTo>
                <a:cubicBezTo>
                  <a:pt x="127" y="155"/>
                  <a:pt x="127" y="154"/>
                  <a:pt x="128" y="154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7" y="154"/>
                  <a:pt x="127" y="155"/>
                  <a:pt x="127" y="155"/>
                </a:cubicBezTo>
                <a:cubicBezTo>
                  <a:pt x="127" y="155"/>
                  <a:pt x="127" y="154"/>
                  <a:pt x="127" y="154"/>
                </a:cubicBezTo>
                <a:cubicBezTo>
                  <a:pt x="127" y="154"/>
                  <a:pt x="127" y="154"/>
                  <a:pt x="126" y="154"/>
                </a:cubicBezTo>
                <a:cubicBezTo>
                  <a:pt x="126" y="155"/>
                  <a:pt x="126" y="154"/>
                  <a:pt x="126" y="154"/>
                </a:cubicBezTo>
                <a:cubicBezTo>
                  <a:pt x="126" y="155"/>
                  <a:pt x="125" y="155"/>
                  <a:pt x="124" y="155"/>
                </a:cubicBezTo>
                <a:cubicBezTo>
                  <a:pt x="124" y="156"/>
                  <a:pt x="123" y="156"/>
                  <a:pt x="123" y="156"/>
                </a:cubicBezTo>
                <a:close/>
                <a:moveTo>
                  <a:pt x="119" y="158"/>
                </a:move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lose/>
                <a:moveTo>
                  <a:pt x="128" y="153"/>
                </a:moveTo>
                <a:cubicBezTo>
                  <a:pt x="129" y="152"/>
                  <a:pt x="129" y="152"/>
                  <a:pt x="129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29" y="152"/>
                  <a:pt x="129" y="152"/>
                  <a:pt x="128" y="153"/>
                </a:cubicBezTo>
                <a:close/>
                <a:moveTo>
                  <a:pt x="128" y="152"/>
                </a:move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lose/>
                <a:moveTo>
                  <a:pt x="127" y="153"/>
                </a:moveTo>
                <a:cubicBezTo>
                  <a:pt x="127" y="153"/>
                  <a:pt x="127" y="153"/>
                  <a:pt x="126" y="153"/>
                </a:cubicBezTo>
                <a:cubicBezTo>
                  <a:pt x="126" y="153"/>
                  <a:pt x="126" y="153"/>
                  <a:pt x="125" y="153"/>
                </a:cubicBezTo>
                <a:cubicBezTo>
                  <a:pt x="126" y="153"/>
                  <a:pt x="126" y="154"/>
                  <a:pt x="126" y="154"/>
                </a:cubicBezTo>
                <a:cubicBezTo>
                  <a:pt x="127" y="154"/>
                  <a:pt x="128" y="153"/>
                  <a:pt x="128" y="152"/>
                </a:cubicBezTo>
                <a:cubicBezTo>
                  <a:pt x="128" y="153"/>
                  <a:pt x="128" y="152"/>
                  <a:pt x="127" y="153"/>
                </a:cubicBezTo>
                <a:close/>
                <a:moveTo>
                  <a:pt x="128" y="151"/>
                </a:moveTo>
                <a:cubicBezTo>
                  <a:pt x="128" y="151"/>
                  <a:pt x="128" y="151"/>
                  <a:pt x="128" y="151"/>
                </a:cubicBezTo>
                <a:cubicBezTo>
                  <a:pt x="128" y="152"/>
                  <a:pt x="129" y="151"/>
                  <a:pt x="129" y="151"/>
                </a:cubicBezTo>
                <a:cubicBezTo>
                  <a:pt x="129" y="151"/>
                  <a:pt x="129" y="151"/>
                  <a:pt x="130" y="151"/>
                </a:cubicBezTo>
                <a:cubicBezTo>
                  <a:pt x="130" y="151"/>
                  <a:pt x="130" y="151"/>
                  <a:pt x="130" y="151"/>
                </a:cubicBezTo>
                <a:cubicBezTo>
                  <a:pt x="129" y="151"/>
                  <a:pt x="129" y="151"/>
                  <a:pt x="128" y="151"/>
                </a:cubicBezTo>
                <a:close/>
                <a:moveTo>
                  <a:pt x="120" y="156"/>
                </a:moveTo>
                <a:cubicBezTo>
                  <a:pt x="119" y="156"/>
                  <a:pt x="120" y="157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20" y="157"/>
                  <a:pt x="120" y="157"/>
                  <a:pt x="120" y="157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2" y="155"/>
                  <a:pt x="121" y="155"/>
                  <a:pt x="120" y="156"/>
                </a:cubicBezTo>
                <a:close/>
                <a:moveTo>
                  <a:pt x="125" y="153"/>
                </a:moveTo>
                <a:cubicBezTo>
                  <a:pt x="125" y="153"/>
                  <a:pt x="126" y="153"/>
                  <a:pt x="126" y="153"/>
                </a:cubicBezTo>
                <a:cubicBezTo>
                  <a:pt x="126" y="153"/>
                  <a:pt x="125" y="153"/>
                  <a:pt x="125" y="153"/>
                </a:cubicBezTo>
                <a:close/>
                <a:moveTo>
                  <a:pt x="129" y="150"/>
                </a:moveTo>
                <a:cubicBezTo>
                  <a:pt x="129" y="150"/>
                  <a:pt x="129" y="150"/>
                  <a:pt x="129" y="150"/>
                </a:cubicBezTo>
                <a:cubicBezTo>
                  <a:pt x="128" y="151"/>
                  <a:pt x="128" y="151"/>
                  <a:pt x="128" y="152"/>
                </a:cubicBezTo>
                <a:cubicBezTo>
                  <a:pt x="128" y="151"/>
                  <a:pt x="128" y="151"/>
                  <a:pt x="128" y="151"/>
                </a:cubicBezTo>
                <a:cubicBezTo>
                  <a:pt x="129" y="151"/>
                  <a:pt x="130" y="150"/>
                  <a:pt x="131" y="150"/>
                </a:cubicBezTo>
                <a:cubicBezTo>
                  <a:pt x="131" y="149"/>
                  <a:pt x="131" y="149"/>
                  <a:pt x="130" y="149"/>
                </a:cubicBezTo>
                <a:cubicBezTo>
                  <a:pt x="130" y="149"/>
                  <a:pt x="130" y="149"/>
                  <a:pt x="130" y="150"/>
                </a:cubicBezTo>
                <a:cubicBezTo>
                  <a:pt x="130" y="150"/>
                  <a:pt x="130" y="150"/>
                  <a:pt x="129" y="150"/>
                </a:cubicBezTo>
                <a:close/>
                <a:moveTo>
                  <a:pt x="93" y="163"/>
                </a:moveTo>
                <a:cubicBezTo>
                  <a:pt x="93" y="163"/>
                  <a:pt x="94" y="163"/>
                  <a:pt x="94" y="163"/>
                </a:cubicBezTo>
                <a:cubicBezTo>
                  <a:pt x="94" y="163"/>
                  <a:pt x="94" y="163"/>
                  <a:pt x="94" y="163"/>
                </a:cubicBezTo>
                <a:cubicBezTo>
                  <a:pt x="94" y="163"/>
                  <a:pt x="94" y="163"/>
                  <a:pt x="93" y="163"/>
                </a:cubicBezTo>
                <a:close/>
                <a:moveTo>
                  <a:pt x="127" y="151"/>
                </a:moveTo>
                <a:cubicBezTo>
                  <a:pt x="127" y="151"/>
                  <a:pt x="127" y="151"/>
                  <a:pt x="128" y="151"/>
                </a:cubicBezTo>
                <a:cubicBezTo>
                  <a:pt x="128" y="151"/>
                  <a:pt x="128" y="151"/>
                  <a:pt x="128" y="151"/>
                </a:cubicBezTo>
                <a:lnTo>
                  <a:pt x="127" y="151"/>
                </a:lnTo>
                <a:close/>
                <a:moveTo>
                  <a:pt x="53" y="155"/>
                </a:moveTo>
                <a:cubicBezTo>
                  <a:pt x="53" y="155"/>
                  <a:pt x="53" y="155"/>
                  <a:pt x="53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3" y="155"/>
                  <a:pt x="54" y="155"/>
                  <a:pt x="53" y="155"/>
                </a:cubicBezTo>
                <a:close/>
                <a:moveTo>
                  <a:pt x="24" y="128"/>
                </a:moveTo>
                <a:cubicBezTo>
                  <a:pt x="24" y="128"/>
                  <a:pt x="24" y="128"/>
                  <a:pt x="24" y="128"/>
                </a:cubicBezTo>
                <a:cubicBezTo>
                  <a:pt x="23" y="128"/>
                  <a:pt x="23" y="127"/>
                  <a:pt x="23" y="127"/>
                </a:cubicBezTo>
                <a:cubicBezTo>
                  <a:pt x="23" y="128"/>
                  <a:pt x="23" y="128"/>
                  <a:pt x="23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lose/>
                <a:moveTo>
                  <a:pt x="23" y="125"/>
                </a:moveTo>
                <a:cubicBezTo>
                  <a:pt x="22" y="124"/>
                  <a:pt x="23" y="125"/>
                  <a:pt x="23" y="124"/>
                </a:cubicBezTo>
                <a:cubicBezTo>
                  <a:pt x="23" y="124"/>
                  <a:pt x="23" y="124"/>
                  <a:pt x="22" y="123"/>
                </a:cubicBezTo>
                <a:cubicBezTo>
                  <a:pt x="22" y="124"/>
                  <a:pt x="22" y="123"/>
                  <a:pt x="22" y="123"/>
                </a:cubicBezTo>
                <a:cubicBezTo>
                  <a:pt x="22" y="124"/>
                  <a:pt x="22" y="124"/>
                  <a:pt x="22" y="123"/>
                </a:cubicBezTo>
                <a:cubicBezTo>
                  <a:pt x="22" y="124"/>
                  <a:pt x="22" y="124"/>
                  <a:pt x="22" y="123"/>
                </a:cubicBezTo>
                <a:cubicBezTo>
                  <a:pt x="21" y="123"/>
                  <a:pt x="21" y="122"/>
                  <a:pt x="21" y="122"/>
                </a:cubicBezTo>
                <a:cubicBezTo>
                  <a:pt x="21" y="122"/>
                  <a:pt x="21" y="121"/>
                  <a:pt x="21" y="121"/>
                </a:cubicBezTo>
                <a:cubicBezTo>
                  <a:pt x="21" y="121"/>
                  <a:pt x="21" y="121"/>
                  <a:pt x="21" y="120"/>
                </a:cubicBezTo>
                <a:cubicBezTo>
                  <a:pt x="21" y="120"/>
                  <a:pt x="21" y="121"/>
                  <a:pt x="21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1"/>
                  <a:pt x="21" y="120"/>
                  <a:pt x="22" y="121"/>
                </a:cubicBezTo>
                <a:cubicBezTo>
                  <a:pt x="22" y="121"/>
                  <a:pt x="22" y="121"/>
                  <a:pt x="23" y="122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3"/>
                  <a:pt x="23" y="122"/>
                  <a:pt x="23" y="122"/>
                </a:cubicBezTo>
                <a:cubicBezTo>
                  <a:pt x="23" y="123"/>
                  <a:pt x="22" y="121"/>
                  <a:pt x="22" y="122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3" y="123"/>
                  <a:pt x="24" y="124"/>
                  <a:pt x="23" y="123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1"/>
                  <a:pt x="23" y="121"/>
                  <a:pt x="23" y="121"/>
                </a:cubicBezTo>
                <a:cubicBezTo>
                  <a:pt x="23" y="120"/>
                  <a:pt x="22" y="119"/>
                  <a:pt x="22" y="119"/>
                </a:cubicBezTo>
                <a:cubicBezTo>
                  <a:pt x="22" y="119"/>
                  <a:pt x="22" y="118"/>
                  <a:pt x="22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2" y="119"/>
                  <a:pt x="21" y="119"/>
                  <a:pt x="21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1" y="119"/>
                  <a:pt x="21" y="120"/>
                  <a:pt x="20" y="119"/>
                </a:cubicBezTo>
                <a:cubicBezTo>
                  <a:pt x="20" y="118"/>
                  <a:pt x="19" y="118"/>
                  <a:pt x="19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9"/>
                  <a:pt x="19" y="119"/>
                  <a:pt x="20" y="119"/>
                </a:cubicBezTo>
                <a:cubicBezTo>
                  <a:pt x="20" y="120"/>
                  <a:pt x="20" y="119"/>
                  <a:pt x="20" y="120"/>
                </a:cubicBezTo>
                <a:cubicBezTo>
                  <a:pt x="20" y="120"/>
                  <a:pt x="19" y="120"/>
                  <a:pt x="19" y="119"/>
                </a:cubicBezTo>
                <a:cubicBezTo>
                  <a:pt x="19" y="119"/>
                  <a:pt x="19" y="119"/>
                  <a:pt x="19" y="119"/>
                </a:cubicBezTo>
                <a:cubicBezTo>
                  <a:pt x="19" y="118"/>
                  <a:pt x="19" y="119"/>
                  <a:pt x="19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1"/>
                  <a:pt x="19" y="120"/>
                  <a:pt x="19" y="121"/>
                </a:cubicBezTo>
                <a:cubicBezTo>
                  <a:pt x="19" y="120"/>
                  <a:pt x="19" y="120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8" y="117"/>
                </a:cubicBezTo>
                <a:cubicBezTo>
                  <a:pt x="18" y="117"/>
                  <a:pt x="18" y="117"/>
                  <a:pt x="18" y="116"/>
                </a:cubicBezTo>
                <a:cubicBezTo>
                  <a:pt x="18" y="116"/>
                  <a:pt x="18" y="116"/>
                  <a:pt x="17" y="115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7" y="115"/>
                  <a:pt x="16" y="113"/>
                  <a:pt x="16" y="112"/>
                </a:cubicBezTo>
                <a:cubicBezTo>
                  <a:pt x="16" y="110"/>
                  <a:pt x="17" y="113"/>
                  <a:pt x="17" y="111"/>
                </a:cubicBezTo>
                <a:cubicBezTo>
                  <a:pt x="17" y="110"/>
                  <a:pt x="16" y="111"/>
                  <a:pt x="16" y="110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6" y="109"/>
                  <a:pt x="16" y="109"/>
                  <a:pt x="16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5" y="108"/>
                  <a:pt x="15" y="107"/>
                  <a:pt x="15" y="107"/>
                </a:cubicBezTo>
                <a:cubicBezTo>
                  <a:pt x="15" y="107"/>
                  <a:pt x="15" y="108"/>
                  <a:pt x="15" y="107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6" y="110"/>
                  <a:pt x="15" y="110"/>
                  <a:pt x="15" y="110"/>
                </a:cubicBezTo>
                <a:cubicBezTo>
                  <a:pt x="15" y="110"/>
                  <a:pt x="15" y="110"/>
                  <a:pt x="16" y="111"/>
                </a:cubicBezTo>
                <a:cubicBezTo>
                  <a:pt x="15" y="111"/>
                  <a:pt x="15" y="110"/>
                  <a:pt x="15" y="112"/>
                </a:cubicBezTo>
                <a:cubicBezTo>
                  <a:pt x="15" y="112"/>
                  <a:pt x="15" y="112"/>
                  <a:pt x="16" y="112"/>
                </a:cubicBezTo>
                <a:cubicBezTo>
                  <a:pt x="15" y="112"/>
                  <a:pt x="14" y="111"/>
                  <a:pt x="14" y="112"/>
                </a:cubicBezTo>
                <a:cubicBezTo>
                  <a:pt x="14" y="112"/>
                  <a:pt x="14" y="113"/>
                  <a:pt x="14" y="111"/>
                </a:cubicBezTo>
                <a:cubicBezTo>
                  <a:pt x="14" y="112"/>
                  <a:pt x="14" y="111"/>
                  <a:pt x="14" y="111"/>
                </a:cubicBezTo>
                <a:cubicBezTo>
                  <a:pt x="13" y="110"/>
                  <a:pt x="13" y="110"/>
                  <a:pt x="13" y="109"/>
                </a:cubicBezTo>
                <a:cubicBezTo>
                  <a:pt x="13" y="109"/>
                  <a:pt x="13" y="109"/>
                  <a:pt x="13" y="108"/>
                </a:cubicBezTo>
                <a:cubicBezTo>
                  <a:pt x="13" y="107"/>
                  <a:pt x="13" y="108"/>
                  <a:pt x="13" y="108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107"/>
                  <a:pt x="12" y="107"/>
                  <a:pt x="12" y="106"/>
                </a:cubicBezTo>
                <a:cubicBezTo>
                  <a:pt x="12" y="106"/>
                  <a:pt x="12" y="106"/>
                  <a:pt x="12" y="107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107"/>
                  <a:pt x="12" y="107"/>
                  <a:pt x="12" y="108"/>
                </a:cubicBezTo>
                <a:cubicBezTo>
                  <a:pt x="12" y="108"/>
                  <a:pt x="12" y="108"/>
                  <a:pt x="13" y="109"/>
                </a:cubicBezTo>
                <a:cubicBezTo>
                  <a:pt x="12" y="109"/>
                  <a:pt x="12" y="109"/>
                  <a:pt x="12" y="109"/>
                </a:cubicBezTo>
                <a:cubicBezTo>
                  <a:pt x="12" y="109"/>
                  <a:pt x="12" y="109"/>
                  <a:pt x="12" y="109"/>
                </a:cubicBezTo>
                <a:cubicBezTo>
                  <a:pt x="12" y="109"/>
                  <a:pt x="12" y="109"/>
                  <a:pt x="12" y="110"/>
                </a:cubicBezTo>
                <a:cubicBezTo>
                  <a:pt x="12" y="110"/>
                  <a:pt x="12" y="109"/>
                  <a:pt x="12" y="109"/>
                </a:cubicBezTo>
                <a:cubicBezTo>
                  <a:pt x="12" y="110"/>
                  <a:pt x="13" y="110"/>
                  <a:pt x="13" y="111"/>
                </a:cubicBezTo>
                <a:cubicBezTo>
                  <a:pt x="13" y="111"/>
                  <a:pt x="13" y="111"/>
                  <a:pt x="13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2"/>
                  <a:pt x="13" y="113"/>
                  <a:pt x="13" y="113"/>
                </a:cubicBezTo>
                <a:cubicBezTo>
                  <a:pt x="14" y="114"/>
                  <a:pt x="13" y="113"/>
                  <a:pt x="13" y="113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114"/>
                  <a:pt x="14" y="115"/>
                  <a:pt x="14" y="116"/>
                </a:cubicBezTo>
                <a:cubicBezTo>
                  <a:pt x="14" y="116"/>
                  <a:pt x="14" y="116"/>
                  <a:pt x="14" y="117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14" y="116"/>
                  <a:pt x="14" y="116"/>
                  <a:pt x="14" y="117"/>
                </a:cubicBezTo>
                <a:cubicBezTo>
                  <a:pt x="14" y="117"/>
                  <a:pt x="14" y="117"/>
                  <a:pt x="15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5" y="118"/>
                  <a:pt x="15" y="117"/>
                  <a:pt x="15" y="118"/>
                </a:cubicBezTo>
                <a:cubicBezTo>
                  <a:pt x="16" y="118"/>
                  <a:pt x="16" y="118"/>
                  <a:pt x="15" y="118"/>
                </a:cubicBezTo>
                <a:cubicBezTo>
                  <a:pt x="16" y="118"/>
                  <a:pt x="16" y="119"/>
                  <a:pt x="16" y="119"/>
                </a:cubicBezTo>
                <a:cubicBezTo>
                  <a:pt x="16" y="120"/>
                  <a:pt x="15" y="119"/>
                  <a:pt x="16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6" y="120"/>
                  <a:pt x="16" y="119"/>
                </a:cubicBezTo>
                <a:cubicBezTo>
                  <a:pt x="16" y="119"/>
                  <a:pt x="16" y="119"/>
                  <a:pt x="16" y="118"/>
                </a:cubicBezTo>
                <a:cubicBezTo>
                  <a:pt x="16" y="118"/>
                  <a:pt x="16" y="118"/>
                  <a:pt x="16" y="117"/>
                </a:cubicBezTo>
                <a:cubicBezTo>
                  <a:pt x="15" y="116"/>
                  <a:pt x="15" y="117"/>
                  <a:pt x="15" y="116"/>
                </a:cubicBezTo>
                <a:cubicBezTo>
                  <a:pt x="15" y="116"/>
                  <a:pt x="15" y="116"/>
                  <a:pt x="15" y="116"/>
                </a:cubicBezTo>
                <a:cubicBezTo>
                  <a:pt x="15" y="116"/>
                  <a:pt x="15" y="115"/>
                  <a:pt x="15" y="115"/>
                </a:cubicBezTo>
                <a:cubicBezTo>
                  <a:pt x="14" y="114"/>
                  <a:pt x="14" y="115"/>
                  <a:pt x="14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5" y="114"/>
                  <a:pt x="16" y="115"/>
                  <a:pt x="16" y="116"/>
                </a:cubicBezTo>
                <a:cubicBezTo>
                  <a:pt x="16" y="115"/>
                  <a:pt x="17" y="116"/>
                  <a:pt x="17" y="115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6"/>
                  <a:pt x="17" y="117"/>
                  <a:pt x="18" y="118"/>
                </a:cubicBezTo>
                <a:cubicBezTo>
                  <a:pt x="17" y="118"/>
                  <a:pt x="17" y="117"/>
                  <a:pt x="17" y="118"/>
                </a:cubicBezTo>
                <a:cubicBezTo>
                  <a:pt x="17" y="117"/>
                  <a:pt x="17" y="117"/>
                  <a:pt x="17" y="117"/>
                </a:cubicBezTo>
                <a:cubicBezTo>
                  <a:pt x="17" y="117"/>
                  <a:pt x="17" y="117"/>
                  <a:pt x="17" y="116"/>
                </a:cubicBezTo>
                <a:cubicBezTo>
                  <a:pt x="17" y="117"/>
                  <a:pt x="17" y="116"/>
                  <a:pt x="16" y="117"/>
                </a:cubicBezTo>
                <a:cubicBezTo>
                  <a:pt x="17" y="117"/>
                  <a:pt x="17" y="118"/>
                  <a:pt x="17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7" y="119"/>
                  <a:pt x="17" y="119"/>
                  <a:pt x="18" y="119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8" y="118"/>
                  <a:pt x="18" y="118"/>
                  <a:pt x="18" y="118"/>
                </a:cubicBezTo>
                <a:cubicBezTo>
                  <a:pt x="18" y="119"/>
                  <a:pt x="18" y="119"/>
                  <a:pt x="18" y="120"/>
                </a:cubicBezTo>
                <a:cubicBezTo>
                  <a:pt x="18" y="120"/>
                  <a:pt x="19" y="120"/>
                  <a:pt x="19" y="120"/>
                </a:cubicBezTo>
                <a:cubicBezTo>
                  <a:pt x="19" y="120"/>
                  <a:pt x="18" y="120"/>
                  <a:pt x="18" y="120"/>
                </a:cubicBezTo>
                <a:cubicBezTo>
                  <a:pt x="18" y="121"/>
                  <a:pt x="18" y="121"/>
                  <a:pt x="19" y="121"/>
                </a:cubicBezTo>
                <a:cubicBezTo>
                  <a:pt x="18" y="121"/>
                  <a:pt x="18" y="121"/>
                  <a:pt x="19" y="122"/>
                </a:cubicBezTo>
                <a:cubicBezTo>
                  <a:pt x="19" y="122"/>
                  <a:pt x="19" y="123"/>
                  <a:pt x="19" y="123"/>
                </a:cubicBezTo>
                <a:cubicBezTo>
                  <a:pt x="19" y="123"/>
                  <a:pt x="19" y="122"/>
                  <a:pt x="19" y="122"/>
                </a:cubicBezTo>
                <a:cubicBezTo>
                  <a:pt x="19" y="122"/>
                  <a:pt x="19" y="122"/>
                  <a:pt x="19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124"/>
                  <a:pt x="20" y="124"/>
                  <a:pt x="20" y="123"/>
                </a:cubicBezTo>
                <a:cubicBezTo>
                  <a:pt x="20" y="124"/>
                  <a:pt x="21" y="124"/>
                  <a:pt x="21" y="124"/>
                </a:cubicBezTo>
                <a:cubicBezTo>
                  <a:pt x="20" y="123"/>
                  <a:pt x="20" y="122"/>
                  <a:pt x="21" y="123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2" y="125"/>
                  <a:pt x="21" y="125"/>
                  <a:pt x="22" y="126"/>
                </a:cubicBezTo>
                <a:cubicBezTo>
                  <a:pt x="22" y="126"/>
                  <a:pt x="22" y="126"/>
                  <a:pt x="22" y="126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3" y="126"/>
                  <a:pt x="22" y="124"/>
                  <a:pt x="23" y="125"/>
                </a:cubicBezTo>
                <a:close/>
                <a:moveTo>
                  <a:pt x="129" y="27"/>
                </a:moveTo>
                <a:cubicBezTo>
                  <a:pt x="129" y="26"/>
                  <a:pt x="129" y="26"/>
                  <a:pt x="129" y="26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30" y="27"/>
                  <a:pt x="130" y="27"/>
                  <a:pt x="129" y="27"/>
                </a:cubicBezTo>
                <a:close/>
                <a:moveTo>
                  <a:pt x="132" y="29"/>
                </a:moveTo>
                <a:cubicBezTo>
                  <a:pt x="132" y="29"/>
                  <a:pt x="132" y="29"/>
                  <a:pt x="132" y="29"/>
                </a:cubicBezTo>
                <a:cubicBezTo>
                  <a:pt x="132" y="29"/>
                  <a:pt x="132" y="29"/>
                  <a:pt x="132" y="29"/>
                </a:cubicBezTo>
                <a:close/>
                <a:moveTo>
                  <a:pt x="135" y="31"/>
                </a:moveTo>
                <a:cubicBezTo>
                  <a:pt x="135" y="31"/>
                  <a:pt x="135" y="31"/>
                  <a:pt x="135" y="31"/>
                </a:cubicBezTo>
                <a:cubicBezTo>
                  <a:pt x="135" y="31"/>
                  <a:pt x="135" y="31"/>
                  <a:pt x="135" y="31"/>
                </a:cubicBezTo>
                <a:close/>
                <a:moveTo>
                  <a:pt x="57" y="23"/>
                </a:move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2"/>
                  <a:pt x="58" y="22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9" y="23"/>
                  <a:pt x="59" y="22"/>
                </a:cubicBezTo>
                <a:cubicBezTo>
                  <a:pt x="59" y="22"/>
                  <a:pt x="58" y="23"/>
                  <a:pt x="58" y="22"/>
                </a:cubicBezTo>
                <a:cubicBezTo>
                  <a:pt x="58" y="22"/>
                  <a:pt x="58" y="22"/>
                  <a:pt x="57" y="23"/>
                </a:cubicBezTo>
                <a:cubicBezTo>
                  <a:pt x="57" y="23"/>
                  <a:pt x="57" y="23"/>
                  <a:pt x="56" y="23"/>
                </a:cubicBezTo>
                <a:cubicBezTo>
                  <a:pt x="57" y="23"/>
                  <a:pt x="56" y="23"/>
                  <a:pt x="57" y="23"/>
                </a:cubicBezTo>
                <a:close/>
                <a:moveTo>
                  <a:pt x="116" y="23"/>
                </a:moveTo>
                <a:cubicBezTo>
                  <a:pt x="117" y="24"/>
                  <a:pt x="117" y="23"/>
                  <a:pt x="117" y="23"/>
                </a:cubicBezTo>
                <a:cubicBezTo>
                  <a:pt x="117" y="23"/>
                  <a:pt x="116" y="23"/>
                  <a:pt x="116" y="23"/>
                </a:cubicBezTo>
                <a:close/>
                <a:moveTo>
                  <a:pt x="50" y="27"/>
                </a:moveTo>
                <a:cubicBezTo>
                  <a:pt x="50" y="27"/>
                  <a:pt x="50" y="26"/>
                  <a:pt x="50" y="26"/>
                </a:cubicBezTo>
                <a:cubicBezTo>
                  <a:pt x="50" y="27"/>
                  <a:pt x="51" y="26"/>
                  <a:pt x="50" y="26"/>
                </a:cubicBezTo>
                <a:cubicBezTo>
                  <a:pt x="50" y="26"/>
                  <a:pt x="50" y="26"/>
                  <a:pt x="50" y="25"/>
                </a:cubicBezTo>
                <a:cubicBezTo>
                  <a:pt x="49" y="26"/>
                  <a:pt x="49" y="26"/>
                  <a:pt x="49" y="27"/>
                </a:cubicBezTo>
                <a:cubicBezTo>
                  <a:pt x="49" y="27"/>
                  <a:pt x="47" y="28"/>
                  <a:pt x="49" y="28"/>
                </a:cubicBezTo>
                <a:cubicBezTo>
                  <a:pt x="48" y="28"/>
                  <a:pt x="48" y="28"/>
                  <a:pt x="48" y="29"/>
                </a:cubicBezTo>
                <a:cubicBezTo>
                  <a:pt x="48" y="29"/>
                  <a:pt x="49" y="29"/>
                  <a:pt x="48" y="29"/>
                </a:cubicBezTo>
                <a:cubicBezTo>
                  <a:pt x="48" y="29"/>
                  <a:pt x="48" y="29"/>
                  <a:pt x="48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9"/>
                  <a:pt x="49" y="29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1" y="29"/>
                  <a:pt x="51" y="29"/>
                </a:cubicBezTo>
                <a:cubicBezTo>
                  <a:pt x="52" y="28"/>
                  <a:pt x="51" y="28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8"/>
                  <a:pt x="52" y="28"/>
                  <a:pt x="51" y="28"/>
                </a:cubicBezTo>
                <a:cubicBezTo>
                  <a:pt x="51" y="28"/>
                  <a:pt x="51" y="28"/>
                  <a:pt x="50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1" y="28"/>
                  <a:pt x="51" y="27"/>
                  <a:pt x="52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6"/>
                  <a:pt x="52" y="26"/>
                  <a:pt x="53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3" y="26"/>
                  <a:pt x="52" y="26"/>
                  <a:pt x="52" y="26"/>
                </a:cubicBezTo>
                <a:cubicBezTo>
                  <a:pt x="52" y="26"/>
                  <a:pt x="50" y="27"/>
                  <a:pt x="50" y="27"/>
                </a:cubicBezTo>
                <a:cubicBezTo>
                  <a:pt x="50" y="28"/>
                  <a:pt x="49" y="28"/>
                  <a:pt x="50" y="28"/>
                </a:cubicBezTo>
                <a:cubicBezTo>
                  <a:pt x="49" y="28"/>
                  <a:pt x="50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50" y="28"/>
                  <a:pt x="50" y="28"/>
                  <a:pt x="50" y="27"/>
                </a:cubicBezTo>
                <a:cubicBezTo>
                  <a:pt x="50" y="28"/>
                  <a:pt x="49" y="28"/>
                  <a:pt x="49" y="28"/>
                </a:cubicBezTo>
                <a:cubicBezTo>
                  <a:pt x="49" y="28"/>
                  <a:pt x="49" y="28"/>
                  <a:pt x="49" y="27"/>
                </a:cubicBezTo>
                <a:cubicBezTo>
                  <a:pt x="49" y="27"/>
                  <a:pt x="50" y="27"/>
                  <a:pt x="50" y="27"/>
                </a:cubicBezTo>
                <a:close/>
                <a:moveTo>
                  <a:pt x="132" y="35"/>
                </a:moveTo>
                <a:cubicBezTo>
                  <a:pt x="132" y="35"/>
                  <a:pt x="131" y="34"/>
                  <a:pt x="131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lose/>
                <a:moveTo>
                  <a:pt x="131" y="35"/>
                </a:moveTo>
                <a:cubicBezTo>
                  <a:pt x="131" y="35"/>
                  <a:pt x="131" y="34"/>
                  <a:pt x="131" y="34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1" y="34"/>
                  <a:pt x="131" y="34"/>
                  <a:pt x="131" y="35"/>
                </a:cubicBezTo>
                <a:close/>
                <a:moveTo>
                  <a:pt x="135" y="39"/>
                </a:moveTo>
                <a:cubicBezTo>
                  <a:pt x="135" y="39"/>
                  <a:pt x="135" y="39"/>
                  <a:pt x="135" y="39"/>
                </a:cubicBezTo>
                <a:cubicBezTo>
                  <a:pt x="135" y="39"/>
                  <a:pt x="135" y="39"/>
                  <a:pt x="135" y="39"/>
                </a:cubicBezTo>
                <a:close/>
                <a:moveTo>
                  <a:pt x="132" y="37"/>
                </a:moveTo>
                <a:cubicBezTo>
                  <a:pt x="132" y="37"/>
                  <a:pt x="132" y="37"/>
                  <a:pt x="132" y="36"/>
                </a:cubicBezTo>
                <a:cubicBezTo>
                  <a:pt x="132" y="36"/>
                  <a:pt x="132" y="37"/>
                  <a:pt x="132" y="37"/>
                </a:cubicBezTo>
                <a:close/>
                <a:moveTo>
                  <a:pt x="132" y="36"/>
                </a:moveTo>
                <a:cubicBezTo>
                  <a:pt x="132" y="36"/>
                  <a:pt x="132" y="36"/>
                  <a:pt x="131" y="35"/>
                </a:cubicBezTo>
                <a:cubicBezTo>
                  <a:pt x="131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1" y="35"/>
                  <a:pt x="131" y="35"/>
                  <a:pt x="131" y="35"/>
                </a:cubicBezTo>
                <a:cubicBezTo>
                  <a:pt x="131" y="35"/>
                  <a:pt x="131" y="35"/>
                  <a:pt x="131" y="34"/>
                </a:cubicBezTo>
                <a:cubicBezTo>
                  <a:pt x="130" y="34"/>
                  <a:pt x="130" y="34"/>
                  <a:pt x="129" y="34"/>
                </a:cubicBezTo>
                <a:cubicBezTo>
                  <a:pt x="129" y="34"/>
                  <a:pt x="130" y="35"/>
                  <a:pt x="130" y="35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1" y="35"/>
                  <a:pt x="132" y="36"/>
                  <a:pt x="132" y="36"/>
                </a:cubicBezTo>
                <a:close/>
                <a:moveTo>
                  <a:pt x="71" y="22"/>
                </a:moveTo>
                <a:cubicBezTo>
                  <a:pt x="72" y="22"/>
                  <a:pt x="71" y="22"/>
                  <a:pt x="72" y="2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1"/>
                  <a:pt x="73" y="21"/>
                  <a:pt x="72" y="21"/>
                </a:cubicBezTo>
                <a:cubicBezTo>
                  <a:pt x="72" y="21"/>
                  <a:pt x="71" y="21"/>
                  <a:pt x="71" y="21"/>
                </a:cubicBezTo>
                <a:cubicBezTo>
                  <a:pt x="70" y="21"/>
                  <a:pt x="71" y="21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0" y="21"/>
                  <a:pt x="70" y="21"/>
                  <a:pt x="70" y="22"/>
                </a:cubicBezTo>
                <a:cubicBezTo>
                  <a:pt x="71" y="21"/>
                  <a:pt x="70" y="22"/>
                  <a:pt x="70" y="22"/>
                </a:cubicBezTo>
                <a:cubicBezTo>
                  <a:pt x="71" y="22"/>
                  <a:pt x="71" y="22"/>
                  <a:pt x="71" y="22"/>
                </a:cubicBezTo>
                <a:close/>
                <a:moveTo>
                  <a:pt x="117" y="28"/>
                </a:moveTo>
                <a:cubicBezTo>
                  <a:pt x="117" y="28"/>
                  <a:pt x="116" y="28"/>
                  <a:pt x="116" y="28"/>
                </a:cubicBezTo>
                <a:cubicBezTo>
                  <a:pt x="115" y="28"/>
                  <a:pt x="116" y="29"/>
                  <a:pt x="116" y="29"/>
                </a:cubicBezTo>
                <a:cubicBezTo>
                  <a:pt x="116" y="29"/>
                  <a:pt x="116" y="28"/>
                  <a:pt x="116" y="29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7" y="29"/>
                  <a:pt x="118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17" y="28"/>
                  <a:pt x="117" y="29"/>
                  <a:pt x="117" y="28"/>
                </a:cubicBezTo>
                <a:close/>
                <a:moveTo>
                  <a:pt x="129" y="37"/>
                </a:moveTo>
                <a:cubicBezTo>
                  <a:pt x="129" y="37"/>
                  <a:pt x="130" y="38"/>
                  <a:pt x="129" y="37"/>
                </a:cubicBezTo>
                <a:cubicBezTo>
                  <a:pt x="129" y="37"/>
                  <a:pt x="129" y="37"/>
                  <a:pt x="128" y="37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7" y="36"/>
                  <a:pt x="128" y="37"/>
                  <a:pt x="128" y="37"/>
                </a:cubicBezTo>
                <a:cubicBezTo>
                  <a:pt x="129" y="37"/>
                  <a:pt x="129" y="37"/>
                  <a:pt x="129" y="37"/>
                </a:cubicBezTo>
                <a:close/>
                <a:moveTo>
                  <a:pt x="131" y="39"/>
                </a:moveTo>
                <a:cubicBezTo>
                  <a:pt x="131" y="39"/>
                  <a:pt x="131" y="40"/>
                  <a:pt x="131" y="40"/>
                </a:cubicBezTo>
                <a:cubicBezTo>
                  <a:pt x="132" y="40"/>
                  <a:pt x="132" y="39"/>
                  <a:pt x="131" y="39"/>
                </a:cubicBezTo>
                <a:cubicBezTo>
                  <a:pt x="131" y="39"/>
                  <a:pt x="131" y="39"/>
                  <a:pt x="131" y="39"/>
                </a:cubicBezTo>
                <a:close/>
                <a:moveTo>
                  <a:pt x="50" y="35"/>
                </a:moveTo>
                <a:cubicBezTo>
                  <a:pt x="49" y="35"/>
                  <a:pt x="50" y="34"/>
                  <a:pt x="51" y="34"/>
                </a:cubicBezTo>
                <a:cubicBezTo>
                  <a:pt x="51" y="34"/>
                  <a:pt x="50" y="34"/>
                  <a:pt x="50" y="34"/>
                </a:cubicBezTo>
                <a:cubicBezTo>
                  <a:pt x="50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5"/>
                  <a:pt x="49" y="35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6"/>
                  <a:pt x="49" y="35"/>
                  <a:pt x="49" y="35"/>
                </a:cubicBezTo>
                <a:cubicBezTo>
                  <a:pt x="50" y="35"/>
                  <a:pt x="50" y="35"/>
                  <a:pt x="50" y="35"/>
                </a:cubicBezTo>
                <a:close/>
                <a:moveTo>
                  <a:pt x="59" y="30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59" y="30"/>
                  <a:pt x="59" y="30"/>
                  <a:pt x="59" y="30"/>
                </a:cubicBezTo>
                <a:close/>
                <a:moveTo>
                  <a:pt x="127" y="39"/>
                </a:moveTo>
                <a:cubicBezTo>
                  <a:pt x="127" y="39"/>
                  <a:pt x="128" y="40"/>
                  <a:pt x="128" y="40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7" y="39"/>
                  <a:pt x="126" y="38"/>
                  <a:pt x="126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8"/>
                  <a:pt x="126" y="38"/>
                  <a:pt x="126" y="39"/>
                </a:cubicBezTo>
                <a:cubicBezTo>
                  <a:pt x="127" y="39"/>
                  <a:pt x="127" y="39"/>
                  <a:pt x="127" y="39"/>
                </a:cubicBezTo>
                <a:close/>
                <a:moveTo>
                  <a:pt x="98" y="26"/>
                </a:moveTo>
                <a:cubicBezTo>
                  <a:pt x="98" y="26"/>
                  <a:pt x="97" y="26"/>
                  <a:pt x="96" y="26"/>
                </a:cubicBezTo>
                <a:cubicBezTo>
                  <a:pt x="96" y="26"/>
                  <a:pt x="96" y="26"/>
                  <a:pt x="97" y="26"/>
                </a:cubicBezTo>
                <a:cubicBezTo>
                  <a:pt x="97" y="26"/>
                  <a:pt x="97" y="26"/>
                  <a:pt x="98" y="26"/>
                </a:cubicBezTo>
                <a:cubicBezTo>
                  <a:pt x="98" y="26"/>
                  <a:pt x="98" y="26"/>
                  <a:pt x="98" y="26"/>
                </a:cubicBezTo>
                <a:close/>
                <a:moveTo>
                  <a:pt x="120" y="35"/>
                </a:moveTo>
                <a:cubicBezTo>
                  <a:pt x="121" y="35"/>
                  <a:pt x="121" y="35"/>
                  <a:pt x="121" y="35"/>
                </a:cubicBezTo>
                <a:cubicBezTo>
                  <a:pt x="121" y="35"/>
                  <a:pt x="120" y="35"/>
                  <a:pt x="120" y="35"/>
                </a:cubicBezTo>
                <a:close/>
                <a:moveTo>
                  <a:pt x="48" y="39"/>
                </a:moveTo>
                <a:cubicBezTo>
                  <a:pt x="47" y="39"/>
                  <a:pt x="47" y="39"/>
                  <a:pt x="47" y="39"/>
                </a:cubicBezTo>
                <a:cubicBezTo>
                  <a:pt x="47" y="39"/>
                  <a:pt x="47" y="39"/>
                  <a:pt x="47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6" y="39"/>
                  <a:pt x="47" y="39"/>
                  <a:pt x="46" y="40"/>
                </a:cubicBezTo>
                <a:cubicBezTo>
                  <a:pt x="46" y="40"/>
                  <a:pt x="46" y="39"/>
                  <a:pt x="46" y="39"/>
                </a:cubicBezTo>
                <a:cubicBezTo>
                  <a:pt x="46" y="39"/>
                  <a:pt x="46" y="39"/>
                  <a:pt x="46" y="39"/>
                </a:cubicBezTo>
                <a:cubicBezTo>
                  <a:pt x="45" y="39"/>
                  <a:pt x="45" y="39"/>
                  <a:pt x="45" y="40"/>
                </a:cubicBezTo>
                <a:cubicBezTo>
                  <a:pt x="44" y="40"/>
                  <a:pt x="45" y="40"/>
                  <a:pt x="45" y="40"/>
                </a:cubicBezTo>
                <a:cubicBezTo>
                  <a:pt x="46" y="40"/>
                  <a:pt x="47" y="40"/>
                  <a:pt x="47" y="40"/>
                </a:cubicBezTo>
                <a:cubicBezTo>
                  <a:pt x="47" y="40"/>
                  <a:pt x="48" y="39"/>
                  <a:pt x="48" y="39"/>
                </a:cubicBezTo>
                <a:close/>
                <a:moveTo>
                  <a:pt x="50" y="37"/>
                </a:moveTo>
                <a:cubicBezTo>
                  <a:pt x="50" y="37"/>
                  <a:pt x="50" y="37"/>
                  <a:pt x="50" y="37"/>
                </a:cubicBezTo>
                <a:cubicBezTo>
                  <a:pt x="49" y="38"/>
                  <a:pt x="50" y="38"/>
                  <a:pt x="50" y="37"/>
                </a:cubicBezTo>
                <a:close/>
                <a:moveTo>
                  <a:pt x="119" y="35"/>
                </a:moveTo>
                <a:cubicBezTo>
                  <a:pt x="119" y="35"/>
                  <a:pt x="119" y="34"/>
                  <a:pt x="118" y="34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5" y="33"/>
                  <a:pt x="116" y="33"/>
                  <a:pt x="116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8" y="35"/>
                  <a:pt x="117" y="35"/>
                  <a:pt x="118" y="35"/>
                </a:cubicBezTo>
                <a:cubicBezTo>
                  <a:pt x="118" y="35"/>
                  <a:pt x="118" y="35"/>
                  <a:pt x="119" y="35"/>
                </a:cubicBezTo>
                <a:cubicBezTo>
                  <a:pt x="119" y="35"/>
                  <a:pt x="118" y="35"/>
                  <a:pt x="118" y="35"/>
                </a:cubicBezTo>
                <a:cubicBezTo>
                  <a:pt x="119" y="35"/>
                  <a:pt x="119" y="35"/>
                  <a:pt x="120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5"/>
                  <a:pt x="120" y="35"/>
                  <a:pt x="119" y="35"/>
                </a:cubicBezTo>
                <a:close/>
                <a:moveTo>
                  <a:pt x="124" y="38"/>
                </a:moveTo>
                <a:cubicBezTo>
                  <a:pt x="124" y="38"/>
                  <a:pt x="124" y="38"/>
                  <a:pt x="124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4" y="38"/>
                  <a:pt x="124" y="38"/>
                  <a:pt x="124" y="38"/>
                </a:cubicBezTo>
                <a:close/>
                <a:moveTo>
                  <a:pt x="132" y="47"/>
                </a:moveTo>
                <a:cubicBezTo>
                  <a:pt x="132" y="46"/>
                  <a:pt x="132" y="46"/>
                  <a:pt x="131" y="45"/>
                </a:cubicBezTo>
                <a:cubicBezTo>
                  <a:pt x="131" y="46"/>
                  <a:pt x="131" y="46"/>
                  <a:pt x="131" y="46"/>
                </a:cubicBezTo>
                <a:cubicBezTo>
                  <a:pt x="132" y="46"/>
                  <a:pt x="132" y="47"/>
                  <a:pt x="132" y="47"/>
                </a:cubicBezTo>
                <a:close/>
                <a:moveTo>
                  <a:pt x="134" y="49"/>
                </a:moveTo>
                <a:cubicBezTo>
                  <a:pt x="134" y="49"/>
                  <a:pt x="134" y="49"/>
                  <a:pt x="134" y="49"/>
                </a:cubicBezTo>
                <a:cubicBezTo>
                  <a:pt x="134" y="49"/>
                  <a:pt x="134" y="49"/>
                  <a:pt x="134" y="49"/>
                </a:cubicBezTo>
                <a:cubicBezTo>
                  <a:pt x="134" y="49"/>
                  <a:pt x="134" y="49"/>
                  <a:pt x="134" y="49"/>
                </a:cubicBezTo>
                <a:close/>
                <a:moveTo>
                  <a:pt x="121" y="38"/>
                </a:moveTo>
                <a:cubicBezTo>
                  <a:pt x="121" y="38"/>
                  <a:pt x="121" y="38"/>
                  <a:pt x="122" y="38"/>
                </a:cubicBezTo>
                <a:cubicBezTo>
                  <a:pt x="122" y="38"/>
                  <a:pt x="122" y="38"/>
                  <a:pt x="123" y="38"/>
                </a:cubicBezTo>
                <a:cubicBezTo>
                  <a:pt x="123" y="38"/>
                  <a:pt x="123" y="38"/>
                  <a:pt x="123" y="38"/>
                </a:cubicBezTo>
                <a:cubicBezTo>
                  <a:pt x="122" y="37"/>
                  <a:pt x="121" y="37"/>
                  <a:pt x="120" y="37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20" y="37"/>
                  <a:pt x="120" y="37"/>
                  <a:pt x="119" y="37"/>
                </a:cubicBezTo>
                <a:cubicBezTo>
                  <a:pt x="119" y="37"/>
                  <a:pt x="120" y="37"/>
                  <a:pt x="120" y="38"/>
                </a:cubicBezTo>
                <a:cubicBezTo>
                  <a:pt x="120" y="38"/>
                  <a:pt x="121" y="38"/>
                  <a:pt x="121" y="38"/>
                </a:cubicBezTo>
                <a:cubicBezTo>
                  <a:pt x="121" y="38"/>
                  <a:pt x="121" y="38"/>
                  <a:pt x="121" y="38"/>
                </a:cubicBezTo>
                <a:close/>
                <a:moveTo>
                  <a:pt x="126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42"/>
                  <a:pt x="126" y="42"/>
                  <a:pt x="126" y="42"/>
                </a:cubicBezTo>
                <a:close/>
                <a:moveTo>
                  <a:pt x="128" y="44"/>
                </a:moveTo>
                <a:cubicBezTo>
                  <a:pt x="128" y="44"/>
                  <a:pt x="128" y="44"/>
                  <a:pt x="128" y="43"/>
                </a:cubicBezTo>
                <a:cubicBezTo>
                  <a:pt x="128" y="43"/>
                  <a:pt x="128" y="43"/>
                  <a:pt x="128" y="44"/>
                </a:cubicBezTo>
                <a:close/>
                <a:moveTo>
                  <a:pt x="38" y="53"/>
                </a:moveTo>
                <a:cubicBezTo>
                  <a:pt x="38" y="52"/>
                  <a:pt x="38" y="52"/>
                  <a:pt x="38" y="52"/>
                </a:cubicBezTo>
                <a:cubicBezTo>
                  <a:pt x="38" y="53"/>
                  <a:pt x="37" y="53"/>
                  <a:pt x="37" y="53"/>
                </a:cubicBezTo>
                <a:cubicBezTo>
                  <a:pt x="38" y="53"/>
                  <a:pt x="37" y="53"/>
                  <a:pt x="38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3"/>
                  <a:pt x="38" y="53"/>
                  <a:pt x="38" y="53"/>
                </a:cubicBezTo>
                <a:cubicBezTo>
                  <a:pt x="37" y="53"/>
                  <a:pt x="38" y="52"/>
                  <a:pt x="38" y="53"/>
                </a:cubicBezTo>
                <a:close/>
                <a:moveTo>
                  <a:pt x="116" y="36"/>
                </a:moveTo>
                <a:cubicBezTo>
                  <a:pt x="117" y="37"/>
                  <a:pt x="117" y="37"/>
                  <a:pt x="117" y="36"/>
                </a:cubicBezTo>
                <a:cubicBezTo>
                  <a:pt x="116" y="36"/>
                  <a:pt x="117" y="36"/>
                  <a:pt x="116" y="36"/>
                </a:cubicBezTo>
                <a:cubicBezTo>
                  <a:pt x="116" y="37"/>
                  <a:pt x="116" y="36"/>
                  <a:pt x="116" y="36"/>
                </a:cubicBezTo>
                <a:cubicBezTo>
                  <a:pt x="116" y="36"/>
                  <a:pt x="116" y="36"/>
                  <a:pt x="116" y="37"/>
                </a:cubicBezTo>
                <a:lnTo>
                  <a:pt x="116" y="36"/>
                </a:lnTo>
                <a:close/>
                <a:moveTo>
                  <a:pt x="113" y="36"/>
                </a:moveTo>
                <a:cubicBezTo>
                  <a:pt x="113" y="36"/>
                  <a:pt x="113" y="36"/>
                  <a:pt x="113" y="36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2" y="36"/>
                  <a:pt x="112" y="36"/>
                  <a:pt x="112" y="35"/>
                </a:cubicBezTo>
                <a:cubicBezTo>
                  <a:pt x="112" y="35"/>
                  <a:pt x="112" y="36"/>
                  <a:pt x="112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36"/>
                  <a:pt x="113" y="36"/>
                  <a:pt x="113" y="36"/>
                </a:cubicBezTo>
                <a:close/>
                <a:moveTo>
                  <a:pt x="122" y="44"/>
                </a:moveTo>
                <a:cubicBezTo>
                  <a:pt x="123" y="43"/>
                  <a:pt x="123" y="44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3"/>
                  <a:pt x="122" y="43"/>
                  <a:pt x="122" y="44"/>
                </a:cubicBezTo>
                <a:close/>
                <a:moveTo>
                  <a:pt x="121" y="43"/>
                </a:moveTo>
                <a:cubicBezTo>
                  <a:pt x="121" y="43"/>
                  <a:pt x="122" y="43"/>
                  <a:pt x="121" y="43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21" y="43"/>
                  <a:pt x="121" y="43"/>
                  <a:pt x="121" y="43"/>
                </a:cubicBezTo>
                <a:close/>
                <a:moveTo>
                  <a:pt x="37" y="118"/>
                </a:moveTo>
                <a:cubicBezTo>
                  <a:pt x="37" y="118"/>
                  <a:pt x="37" y="118"/>
                  <a:pt x="37" y="118"/>
                </a:cubicBezTo>
                <a:cubicBezTo>
                  <a:pt x="37" y="118"/>
                  <a:pt x="37" y="118"/>
                  <a:pt x="37" y="119"/>
                </a:cubicBezTo>
                <a:cubicBezTo>
                  <a:pt x="37" y="119"/>
                  <a:pt x="38" y="119"/>
                  <a:pt x="38" y="119"/>
                </a:cubicBezTo>
                <a:cubicBezTo>
                  <a:pt x="38" y="119"/>
                  <a:pt x="37" y="118"/>
                  <a:pt x="37" y="118"/>
                </a:cubicBezTo>
                <a:cubicBezTo>
                  <a:pt x="37" y="118"/>
                  <a:pt x="37" y="118"/>
                  <a:pt x="37" y="118"/>
                </a:cubicBezTo>
                <a:close/>
                <a:moveTo>
                  <a:pt x="125" y="47"/>
                </a:moveTo>
                <a:cubicBezTo>
                  <a:pt x="124" y="46"/>
                  <a:pt x="124" y="46"/>
                  <a:pt x="124" y="46"/>
                </a:cubicBezTo>
                <a:cubicBezTo>
                  <a:pt x="124" y="46"/>
                  <a:pt x="124" y="47"/>
                  <a:pt x="124" y="47"/>
                </a:cubicBezTo>
                <a:cubicBezTo>
                  <a:pt x="125" y="47"/>
                  <a:pt x="124" y="46"/>
                  <a:pt x="125" y="47"/>
                </a:cubicBezTo>
                <a:close/>
                <a:moveTo>
                  <a:pt x="127" y="49"/>
                </a:moveTo>
                <a:cubicBezTo>
                  <a:pt x="127" y="49"/>
                  <a:pt x="127" y="50"/>
                  <a:pt x="127" y="50"/>
                </a:cubicBezTo>
                <a:cubicBezTo>
                  <a:pt x="127" y="50"/>
                  <a:pt x="127" y="50"/>
                  <a:pt x="128" y="50"/>
                </a:cubicBezTo>
                <a:cubicBezTo>
                  <a:pt x="127" y="50"/>
                  <a:pt x="127" y="49"/>
                  <a:pt x="127" y="49"/>
                </a:cubicBezTo>
                <a:close/>
                <a:moveTo>
                  <a:pt x="129" y="53"/>
                </a:moveTo>
                <a:cubicBezTo>
                  <a:pt x="130" y="53"/>
                  <a:pt x="130" y="53"/>
                  <a:pt x="130" y="53"/>
                </a:cubicBezTo>
                <a:cubicBezTo>
                  <a:pt x="129" y="53"/>
                  <a:pt x="129" y="52"/>
                  <a:pt x="129" y="52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2"/>
                  <a:pt x="129" y="52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2"/>
                  <a:pt x="129" y="53"/>
                </a:cubicBezTo>
                <a:close/>
                <a:moveTo>
                  <a:pt x="128" y="50"/>
                </a:moveTo>
                <a:cubicBezTo>
                  <a:pt x="127" y="50"/>
                  <a:pt x="127" y="50"/>
                  <a:pt x="127" y="49"/>
                </a:cubicBezTo>
                <a:cubicBezTo>
                  <a:pt x="126" y="49"/>
                  <a:pt x="126" y="50"/>
                  <a:pt x="126" y="50"/>
                </a:cubicBezTo>
                <a:cubicBezTo>
                  <a:pt x="126" y="50"/>
                  <a:pt x="126" y="50"/>
                  <a:pt x="126" y="50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8" y="50"/>
                  <a:pt x="128" y="50"/>
                  <a:pt x="128" y="50"/>
                </a:cubicBezTo>
                <a:close/>
                <a:moveTo>
                  <a:pt x="114" y="41"/>
                </a:moveTo>
                <a:cubicBezTo>
                  <a:pt x="114" y="41"/>
                  <a:pt x="114" y="41"/>
                  <a:pt x="114" y="41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4" y="41"/>
                  <a:pt x="114" y="41"/>
                  <a:pt x="114" y="41"/>
                </a:cubicBezTo>
                <a:close/>
                <a:moveTo>
                  <a:pt x="119" y="44"/>
                </a:moveTo>
                <a:cubicBezTo>
                  <a:pt x="119" y="44"/>
                  <a:pt x="119" y="45"/>
                  <a:pt x="119" y="45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44"/>
                  <a:pt x="119" y="44"/>
                  <a:pt x="119" y="44"/>
                </a:cubicBezTo>
                <a:close/>
                <a:moveTo>
                  <a:pt x="107" y="38"/>
                </a:moveTo>
                <a:cubicBezTo>
                  <a:pt x="107" y="38"/>
                  <a:pt x="107" y="38"/>
                  <a:pt x="107" y="38"/>
                </a:cubicBezTo>
                <a:cubicBezTo>
                  <a:pt x="107" y="38"/>
                  <a:pt x="106" y="38"/>
                  <a:pt x="106" y="38"/>
                </a:cubicBezTo>
                <a:cubicBezTo>
                  <a:pt x="107" y="38"/>
                  <a:pt x="107" y="38"/>
                  <a:pt x="107" y="38"/>
                </a:cubicBezTo>
                <a:close/>
                <a:moveTo>
                  <a:pt x="97" y="35"/>
                </a:moveTo>
                <a:cubicBezTo>
                  <a:pt x="97" y="35"/>
                  <a:pt x="97" y="35"/>
                  <a:pt x="97" y="35"/>
                </a:cubicBezTo>
                <a:cubicBezTo>
                  <a:pt x="97" y="35"/>
                  <a:pt x="96" y="35"/>
                  <a:pt x="96" y="35"/>
                </a:cubicBezTo>
                <a:cubicBezTo>
                  <a:pt x="96" y="35"/>
                  <a:pt x="96" y="35"/>
                  <a:pt x="96" y="35"/>
                </a:cubicBezTo>
                <a:cubicBezTo>
                  <a:pt x="96" y="35"/>
                  <a:pt x="96" y="35"/>
                  <a:pt x="96" y="35"/>
                </a:cubicBezTo>
                <a:cubicBezTo>
                  <a:pt x="96" y="35"/>
                  <a:pt x="96" y="36"/>
                  <a:pt x="97" y="36"/>
                </a:cubicBezTo>
                <a:cubicBezTo>
                  <a:pt x="97" y="35"/>
                  <a:pt x="97" y="35"/>
                  <a:pt x="98" y="36"/>
                </a:cubicBezTo>
                <a:cubicBezTo>
                  <a:pt x="98" y="36"/>
                  <a:pt x="99" y="35"/>
                  <a:pt x="99" y="35"/>
                </a:cubicBezTo>
                <a:cubicBezTo>
                  <a:pt x="98" y="35"/>
                  <a:pt x="97" y="35"/>
                  <a:pt x="97" y="35"/>
                </a:cubicBezTo>
                <a:close/>
                <a:moveTo>
                  <a:pt x="39" y="66"/>
                </a:moveTo>
                <a:cubicBezTo>
                  <a:pt x="39" y="66"/>
                  <a:pt x="39" y="66"/>
                  <a:pt x="39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39" y="66"/>
                  <a:pt x="39" y="66"/>
                  <a:pt x="39" y="66"/>
                </a:cubicBezTo>
                <a:close/>
                <a:moveTo>
                  <a:pt x="129" y="57"/>
                </a:moveTo>
                <a:cubicBezTo>
                  <a:pt x="129" y="57"/>
                  <a:pt x="129" y="57"/>
                  <a:pt x="129" y="57"/>
                </a:cubicBezTo>
                <a:cubicBezTo>
                  <a:pt x="129" y="57"/>
                  <a:pt x="129" y="57"/>
                  <a:pt x="128" y="56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28" y="57"/>
                  <a:pt x="129" y="58"/>
                  <a:pt x="129" y="58"/>
                </a:cubicBezTo>
                <a:cubicBezTo>
                  <a:pt x="129" y="58"/>
                  <a:pt x="129" y="57"/>
                  <a:pt x="129" y="58"/>
                </a:cubicBezTo>
                <a:cubicBezTo>
                  <a:pt x="129" y="58"/>
                  <a:pt x="130" y="58"/>
                  <a:pt x="130" y="58"/>
                </a:cubicBezTo>
                <a:cubicBezTo>
                  <a:pt x="129" y="57"/>
                  <a:pt x="129" y="57"/>
                  <a:pt x="129" y="57"/>
                </a:cubicBezTo>
                <a:close/>
                <a:moveTo>
                  <a:pt x="76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6" y="38"/>
                  <a:pt x="76" y="38"/>
                </a:cubicBezTo>
                <a:close/>
                <a:moveTo>
                  <a:pt x="124" y="52"/>
                </a:moveTo>
                <a:cubicBezTo>
                  <a:pt x="124" y="52"/>
                  <a:pt x="124" y="52"/>
                  <a:pt x="124" y="52"/>
                </a:cubicBezTo>
                <a:cubicBezTo>
                  <a:pt x="124" y="52"/>
                  <a:pt x="124" y="52"/>
                  <a:pt x="124" y="52"/>
                </a:cubicBezTo>
                <a:cubicBezTo>
                  <a:pt x="124" y="52"/>
                  <a:pt x="124" y="52"/>
                  <a:pt x="124" y="52"/>
                </a:cubicBezTo>
                <a:close/>
                <a:moveTo>
                  <a:pt x="125" y="53"/>
                </a:moveTo>
                <a:cubicBezTo>
                  <a:pt x="125" y="53"/>
                  <a:pt x="125" y="52"/>
                  <a:pt x="125" y="52"/>
                </a:cubicBezTo>
                <a:cubicBezTo>
                  <a:pt x="125" y="52"/>
                  <a:pt x="125" y="53"/>
                  <a:pt x="125" y="53"/>
                </a:cubicBezTo>
                <a:cubicBezTo>
                  <a:pt x="126" y="53"/>
                  <a:pt x="126" y="53"/>
                  <a:pt x="125" y="53"/>
                </a:cubicBezTo>
                <a:close/>
                <a:moveTo>
                  <a:pt x="88" y="36"/>
                </a:moveTo>
                <a:cubicBezTo>
                  <a:pt x="87" y="36"/>
                  <a:pt x="87" y="36"/>
                  <a:pt x="88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36"/>
                  <a:pt x="88" y="36"/>
                  <a:pt x="88" y="36"/>
                </a:cubicBezTo>
                <a:close/>
                <a:moveTo>
                  <a:pt x="74" y="38"/>
                </a:moveTo>
                <a:cubicBezTo>
                  <a:pt x="74" y="38"/>
                  <a:pt x="74" y="38"/>
                  <a:pt x="74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74" y="37"/>
                  <a:pt x="74" y="37"/>
                  <a:pt x="74" y="38"/>
                </a:cubicBezTo>
                <a:close/>
                <a:moveTo>
                  <a:pt x="76" y="37"/>
                </a:moveTo>
                <a:cubicBezTo>
                  <a:pt x="77" y="37"/>
                  <a:pt x="77" y="37"/>
                  <a:pt x="77" y="37"/>
                </a:cubicBezTo>
                <a:cubicBezTo>
                  <a:pt x="77" y="37"/>
                  <a:pt x="77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lose/>
                <a:moveTo>
                  <a:pt x="70" y="39"/>
                </a:moveTo>
                <a:cubicBezTo>
                  <a:pt x="70" y="39"/>
                  <a:pt x="70" y="39"/>
                  <a:pt x="70" y="39"/>
                </a:cubicBezTo>
                <a:cubicBezTo>
                  <a:pt x="70" y="39"/>
                  <a:pt x="70" y="39"/>
                  <a:pt x="70" y="39"/>
                </a:cubicBezTo>
                <a:close/>
                <a:moveTo>
                  <a:pt x="43" y="59"/>
                </a:moveTo>
                <a:cubicBezTo>
                  <a:pt x="44" y="59"/>
                  <a:pt x="44" y="58"/>
                  <a:pt x="43" y="59"/>
                </a:cubicBezTo>
                <a:cubicBezTo>
                  <a:pt x="43" y="59"/>
                  <a:pt x="43" y="60"/>
                  <a:pt x="43" y="59"/>
                </a:cubicBezTo>
                <a:close/>
                <a:moveTo>
                  <a:pt x="39" y="66"/>
                </a:moveTo>
                <a:cubicBezTo>
                  <a:pt x="39" y="67"/>
                  <a:pt x="39" y="67"/>
                  <a:pt x="39" y="67"/>
                </a:cubicBezTo>
                <a:cubicBezTo>
                  <a:pt x="38" y="68"/>
                  <a:pt x="38" y="68"/>
                  <a:pt x="39" y="68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67"/>
                  <a:pt x="39" y="67"/>
                  <a:pt x="39" y="66"/>
                </a:cubicBezTo>
                <a:cubicBezTo>
                  <a:pt x="39" y="66"/>
                  <a:pt x="39" y="66"/>
                  <a:pt x="39" y="66"/>
                </a:cubicBezTo>
                <a:close/>
                <a:moveTo>
                  <a:pt x="75" y="38"/>
                </a:moveTo>
                <a:cubicBezTo>
                  <a:pt x="75" y="39"/>
                  <a:pt x="75" y="39"/>
                  <a:pt x="75" y="39"/>
                </a:cubicBezTo>
                <a:cubicBezTo>
                  <a:pt x="75" y="39"/>
                  <a:pt x="74" y="39"/>
                  <a:pt x="74" y="39"/>
                </a:cubicBezTo>
                <a:cubicBezTo>
                  <a:pt x="74" y="39"/>
                  <a:pt x="74" y="39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40"/>
                  <a:pt x="74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75" y="40"/>
                  <a:pt x="75" y="39"/>
                  <a:pt x="76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5" y="39"/>
                  <a:pt x="75" y="39"/>
                  <a:pt x="75" y="38"/>
                </a:cubicBezTo>
                <a:close/>
                <a:moveTo>
                  <a:pt x="56" y="129"/>
                </a:moveTo>
                <a:cubicBezTo>
                  <a:pt x="56" y="129"/>
                  <a:pt x="56" y="130"/>
                  <a:pt x="57" y="130"/>
                </a:cubicBezTo>
                <a:cubicBezTo>
                  <a:pt x="57" y="130"/>
                  <a:pt x="57" y="130"/>
                  <a:pt x="58" y="130"/>
                </a:cubicBezTo>
                <a:cubicBezTo>
                  <a:pt x="58" y="130"/>
                  <a:pt x="58" y="130"/>
                  <a:pt x="58" y="130"/>
                </a:cubicBezTo>
                <a:cubicBezTo>
                  <a:pt x="57" y="130"/>
                  <a:pt x="57" y="129"/>
                  <a:pt x="56" y="129"/>
                </a:cubicBezTo>
                <a:cubicBezTo>
                  <a:pt x="56" y="129"/>
                  <a:pt x="56" y="129"/>
                  <a:pt x="56" y="129"/>
                </a:cubicBezTo>
                <a:close/>
                <a:moveTo>
                  <a:pt x="122" y="54"/>
                </a:moveTo>
                <a:cubicBezTo>
                  <a:pt x="122" y="54"/>
                  <a:pt x="122" y="54"/>
                  <a:pt x="122" y="54"/>
                </a:cubicBezTo>
                <a:cubicBezTo>
                  <a:pt x="122" y="54"/>
                  <a:pt x="122" y="53"/>
                  <a:pt x="122" y="54"/>
                </a:cubicBezTo>
                <a:close/>
                <a:moveTo>
                  <a:pt x="125" y="59"/>
                </a:moveTo>
                <a:cubicBezTo>
                  <a:pt x="125" y="58"/>
                  <a:pt x="125" y="58"/>
                  <a:pt x="125" y="59"/>
                </a:cubicBezTo>
                <a:cubicBezTo>
                  <a:pt x="125" y="59"/>
                  <a:pt x="125" y="59"/>
                  <a:pt x="125" y="60"/>
                </a:cubicBezTo>
                <a:cubicBezTo>
                  <a:pt x="125" y="59"/>
                  <a:pt x="125" y="59"/>
                  <a:pt x="125" y="59"/>
                </a:cubicBezTo>
                <a:close/>
                <a:moveTo>
                  <a:pt x="127" y="61"/>
                </a:moveTo>
                <a:cubicBezTo>
                  <a:pt x="127" y="61"/>
                  <a:pt x="127" y="61"/>
                  <a:pt x="127" y="61"/>
                </a:cubicBezTo>
                <a:cubicBezTo>
                  <a:pt x="127" y="62"/>
                  <a:pt x="127" y="62"/>
                  <a:pt x="127" y="61"/>
                </a:cubicBezTo>
                <a:cubicBezTo>
                  <a:pt x="127" y="61"/>
                  <a:pt x="127" y="61"/>
                  <a:pt x="127" y="61"/>
                </a:cubicBezTo>
                <a:close/>
                <a:moveTo>
                  <a:pt x="123" y="57"/>
                </a:moveTo>
                <a:cubicBezTo>
                  <a:pt x="123" y="57"/>
                  <a:pt x="123" y="57"/>
                  <a:pt x="123" y="57"/>
                </a:cubicBezTo>
                <a:cubicBezTo>
                  <a:pt x="123" y="57"/>
                  <a:pt x="123" y="57"/>
                  <a:pt x="123" y="57"/>
                </a:cubicBezTo>
                <a:close/>
                <a:moveTo>
                  <a:pt x="43" y="68"/>
                </a:moveTo>
                <a:cubicBezTo>
                  <a:pt x="43" y="68"/>
                  <a:pt x="43" y="68"/>
                  <a:pt x="43" y="68"/>
                </a:cubicBezTo>
                <a:cubicBezTo>
                  <a:pt x="43" y="68"/>
                  <a:pt x="43" y="68"/>
                  <a:pt x="43" y="68"/>
                </a:cubicBezTo>
                <a:close/>
                <a:moveTo>
                  <a:pt x="42" y="70"/>
                </a:moveTo>
                <a:cubicBezTo>
                  <a:pt x="42" y="70"/>
                  <a:pt x="42" y="70"/>
                  <a:pt x="42" y="70"/>
                </a:cubicBezTo>
                <a:cubicBezTo>
                  <a:pt x="42" y="70"/>
                  <a:pt x="42" y="70"/>
                  <a:pt x="42" y="70"/>
                </a:cubicBezTo>
                <a:cubicBezTo>
                  <a:pt x="42" y="70"/>
                  <a:pt x="42" y="70"/>
                  <a:pt x="42" y="70"/>
                </a:cubicBezTo>
                <a:close/>
                <a:moveTo>
                  <a:pt x="44" y="64"/>
                </a:moveTo>
                <a:cubicBezTo>
                  <a:pt x="44" y="64"/>
                  <a:pt x="44" y="64"/>
                  <a:pt x="44" y="64"/>
                </a:cubicBezTo>
                <a:cubicBezTo>
                  <a:pt x="44" y="64"/>
                  <a:pt x="44" y="64"/>
                  <a:pt x="45" y="64"/>
                </a:cubicBezTo>
                <a:cubicBezTo>
                  <a:pt x="45" y="64"/>
                  <a:pt x="44" y="64"/>
                  <a:pt x="44" y="64"/>
                </a:cubicBezTo>
                <a:close/>
                <a:moveTo>
                  <a:pt x="41" y="70"/>
                </a:moveTo>
                <a:cubicBezTo>
                  <a:pt x="41" y="70"/>
                  <a:pt x="41" y="70"/>
                  <a:pt x="42" y="70"/>
                </a:cubicBezTo>
                <a:cubicBezTo>
                  <a:pt x="41" y="70"/>
                  <a:pt x="42" y="69"/>
                  <a:pt x="41" y="70"/>
                </a:cubicBezTo>
                <a:close/>
                <a:moveTo>
                  <a:pt x="41" y="71"/>
                </a:move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lose/>
                <a:moveTo>
                  <a:pt x="53" y="126"/>
                </a:moveTo>
                <a:cubicBezTo>
                  <a:pt x="54" y="126"/>
                  <a:pt x="55" y="127"/>
                  <a:pt x="54" y="126"/>
                </a:cubicBezTo>
                <a:cubicBezTo>
                  <a:pt x="54" y="126"/>
                  <a:pt x="53" y="126"/>
                  <a:pt x="53" y="126"/>
                </a:cubicBezTo>
                <a:close/>
                <a:moveTo>
                  <a:pt x="81" y="139"/>
                </a:moveTo>
                <a:cubicBezTo>
                  <a:pt x="81" y="139"/>
                  <a:pt x="81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1" y="138"/>
                  <a:pt x="80" y="138"/>
                  <a:pt x="80" y="138"/>
                </a:cubicBezTo>
                <a:cubicBezTo>
                  <a:pt x="81" y="138"/>
                  <a:pt x="80" y="139"/>
                  <a:pt x="80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79" y="139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0"/>
                  <a:pt x="80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82" y="140"/>
                  <a:pt x="82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lose/>
                <a:moveTo>
                  <a:pt x="84" y="139"/>
                </a:moveTo>
                <a:cubicBezTo>
                  <a:pt x="84" y="139"/>
                  <a:pt x="84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lose/>
                <a:moveTo>
                  <a:pt x="104" y="137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4" y="136"/>
                  <a:pt x="104" y="137"/>
                  <a:pt x="104" y="137"/>
                </a:cubicBezTo>
                <a:close/>
                <a:moveTo>
                  <a:pt x="43" y="119"/>
                </a:moveTo>
                <a:cubicBezTo>
                  <a:pt x="43" y="118"/>
                  <a:pt x="43" y="119"/>
                  <a:pt x="43" y="119"/>
                </a:cubicBezTo>
                <a:cubicBezTo>
                  <a:pt x="43" y="118"/>
                  <a:pt x="43" y="118"/>
                  <a:pt x="42" y="118"/>
                </a:cubicBezTo>
                <a:cubicBezTo>
                  <a:pt x="42" y="118"/>
                  <a:pt x="42" y="118"/>
                  <a:pt x="42" y="118"/>
                </a:cubicBezTo>
                <a:cubicBezTo>
                  <a:pt x="42" y="118"/>
                  <a:pt x="42" y="118"/>
                  <a:pt x="43" y="119"/>
                </a:cubicBezTo>
                <a:close/>
                <a:moveTo>
                  <a:pt x="37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71"/>
                  <a:pt x="37" y="71"/>
                  <a:pt x="37" y="71"/>
                </a:cubicBezTo>
                <a:cubicBezTo>
                  <a:pt x="37" y="71"/>
                  <a:pt x="37" y="71"/>
                  <a:pt x="37" y="71"/>
                </a:cubicBezTo>
                <a:close/>
                <a:moveTo>
                  <a:pt x="36" y="74"/>
                </a:move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4"/>
                  <a:pt x="36" y="74"/>
                </a:cubicBezTo>
                <a:close/>
                <a:moveTo>
                  <a:pt x="44" y="120"/>
                </a:moveTo>
                <a:cubicBezTo>
                  <a:pt x="43" y="119"/>
                  <a:pt x="44" y="120"/>
                  <a:pt x="44" y="120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3" y="119"/>
                  <a:pt x="43" y="120"/>
                  <a:pt x="44" y="120"/>
                </a:cubicBezTo>
                <a:close/>
                <a:moveTo>
                  <a:pt x="36" y="75"/>
                </a:move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4"/>
                  <a:pt x="36" y="74"/>
                </a:cubicBezTo>
                <a:cubicBezTo>
                  <a:pt x="36" y="74"/>
                  <a:pt x="36" y="75"/>
                  <a:pt x="36" y="75"/>
                </a:cubicBezTo>
                <a:close/>
                <a:moveTo>
                  <a:pt x="74" y="38"/>
                </a:moveTo>
                <a:cubicBezTo>
                  <a:pt x="74" y="38"/>
                  <a:pt x="75" y="38"/>
                  <a:pt x="75" y="38"/>
                </a:cubicBezTo>
                <a:cubicBezTo>
                  <a:pt x="76" y="38"/>
                  <a:pt x="75" y="38"/>
                  <a:pt x="74" y="38"/>
                </a:cubicBezTo>
                <a:close/>
                <a:moveTo>
                  <a:pt x="113" y="44"/>
                </a:moveTo>
                <a:cubicBezTo>
                  <a:pt x="113" y="44"/>
                  <a:pt x="113" y="44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lose/>
                <a:moveTo>
                  <a:pt x="105" y="138"/>
                </a:moveTo>
                <a:cubicBezTo>
                  <a:pt x="106" y="138"/>
                  <a:pt x="106" y="138"/>
                  <a:pt x="106" y="138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38"/>
                  <a:pt x="105" y="138"/>
                  <a:pt x="105" y="138"/>
                </a:cubicBezTo>
                <a:close/>
                <a:moveTo>
                  <a:pt x="111" y="136"/>
                </a:moveTo>
                <a:cubicBezTo>
                  <a:pt x="111" y="136"/>
                  <a:pt x="112" y="136"/>
                  <a:pt x="112" y="136"/>
                </a:cubicBezTo>
                <a:cubicBezTo>
                  <a:pt x="112" y="135"/>
                  <a:pt x="112" y="135"/>
                  <a:pt x="111" y="135"/>
                </a:cubicBezTo>
                <a:cubicBezTo>
                  <a:pt x="111" y="136"/>
                  <a:pt x="111" y="136"/>
                  <a:pt x="111" y="136"/>
                </a:cubicBezTo>
                <a:cubicBezTo>
                  <a:pt x="111" y="136"/>
                  <a:pt x="110" y="136"/>
                  <a:pt x="111" y="136"/>
                </a:cubicBezTo>
                <a:close/>
                <a:moveTo>
                  <a:pt x="115" y="133"/>
                </a:moveTo>
                <a:cubicBezTo>
                  <a:pt x="115" y="133"/>
                  <a:pt x="115" y="133"/>
                  <a:pt x="115" y="133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5" y="133"/>
                  <a:pt x="115" y="133"/>
                  <a:pt x="115" y="133"/>
                </a:cubicBezTo>
                <a:close/>
                <a:moveTo>
                  <a:pt x="119" y="130"/>
                </a:moveTo>
                <a:cubicBezTo>
                  <a:pt x="120" y="130"/>
                  <a:pt x="119" y="130"/>
                  <a:pt x="119" y="130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9" y="130"/>
                  <a:pt x="118" y="131"/>
                  <a:pt x="119" y="130"/>
                </a:cubicBezTo>
                <a:close/>
                <a:moveTo>
                  <a:pt x="103" y="138"/>
                </a:moveTo>
                <a:cubicBezTo>
                  <a:pt x="103" y="138"/>
                  <a:pt x="103" y="139"/>
                  <a:pt x="103" y="139"/>
                </a:cubicBezTo>
                <a:cubicBezTo>
                  <a:pt x="104" y="138"/>
                  <a:pt x="104" y="138"/>
                  <a:pt x="103" y="138"/>
                </a:cubicBezTo>
                <a:close/>
                <a:moveTo>
                  <a:pt x="70" y="40"/>
                </a:move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lose/>
                <a:moveTo>
                  <a:pt x="60" y="133"/>
                </a:moveTo>
                <a:cubicBezTo>
                  <a:pt x="60" y="133"/>
                  <a:pt x="60" y="133"/>
                  <a:pt x="60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61" y="133"/>
                  <a:pt x="61" y="134"/>
                  <a:pt x="61" y="134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1" y="133"/>
                  <a:pt x="60" y="133"/>
                  <a:pt x="60" y="133"/>
                </a:cubicBezTo>
                <a:cubicBezTo>
                  <a:pt x="60" y="133"/>
                  <a:pt x="60" y="132"/>
                  <a:pt x="60" y="132"/>
                </a:cubicBezTo>
                <a:cubicBezTo>
                  <a:pt x="59" y="132"/>
                  <a:pt x="58" y="132"/>
                  <a:pt x="59" y="133"/>
                </a:cubicBezTo>
                <a:cubicBezTo>
                  <a:pt x="59" y="133"/>
                  <a:pt x="60" y="133"/>
                  <a:pt x="60" y="133"/>
                </a:cubicBezTo>
                <a:close/>
                <a:moveTo>
                  <a:pt x="57" y="131"/>
                </a:moveTo>
                <a:cubicBezTo>
                  <a:pt x="57" y="131"/>
                  <a:pt x="57" y="131"/>
                  <a:pt x="57" y="131"/>
                </a:cubicBezTo>
                <a:cubicBezTo>
                  <a:pt x="57" y="131"/>
                  <a:pt x="57" y="131"/>
                  <a:pt x="57" y="131"/>
                </a:cubicBezTo>
                <a:close/>
                <a:moveTo>
                  <a:pt x="73" y="40"/>
                </a:moveTo>
                <a:cubicBezTo>
                  <a:pt x="73" y="40"/>
                  <a:pt x="74" y="40"/>
                  <a:pt x="74" y="40"/>
                </a:cubicBezTo>
                <a:cubicBezTo>
                  <a:pt x="74" y="40"/>
                  <a:pt x="74" y="40"/>
                  <a:pt x="73" y="40"/>
                </a:cubicBezTo>
                <a:close/>
                <a:moveTo>
                  <a:pt x="57" y="131"/>
                </a:moveTo>
                <a:cubicBezTo>
                  <a:pt x="57" y="131"/>
                  <a:pt x="57" y="131"/>
                  <a:pt x="57" y="131"/>
                </a:cubicBezTo>
                <a:cubicBezTo>
                  <a:pt x="57" y="131"/>
                  <a:pt x="57" y="132"/>
                  <a:pt x="58" y="132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7" y="131"/>
                  <a:pt x="58" y="131"/>
                  <a:pt x="57" y="131"/>
                </a:cubicBezTo>
                <a:close/>
                <a:moveTo>
                  <a:pt x="123" y="54"/>
                </a:moveTo>
                <a:cubicBezTo>
                  <a:pt x="123" y="54"/>
                  <a:pt x="123" y="54"/>
                  <a:pt x="123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3" y="54"/>
                  <a:pt x="123" y="54"/>
                  <a:pt x="124" y="55"/>
                </a:cubicBezTo>
                <a:cubicBezTo>
                  <a:pt x="124" y="55"/>
                  <a:pt x="123" y="54"/>
                  <a:pt x="123" y="54"/>
                </a:cubicBezTo>
                <a:close/>
                <a:moveTo>
                  <a:pt x="125" y="57"/>
                </a:moveTo>
                <a:cubicBezTo>
                  <a:pt x="126" y="57"/>
                  <a:pt x="126" y="57"/>
                  <a:pt x="126" y="57"/>
                </a:cubicBezTo>
                <a:cubicBezTo>
                  <a:pt x="125" y="57"/>
                  <a:pt x="125" y="57"/>
                  <a:pt x="125" y="57"/>
                </a:cubicBezTo>
                <a:close/>
                <a:moveTo>
                  <a:pt x="115" y="47"/>
                </a:moveTo>
                <a:cubicBezTo>
                  <a:pt x="115" y="47"/>
                  <a:pt x="115" y="47"/>
                  <a:pt x="114" y="47"/>
                </a:cubicBezTo>
                <a:cubicBezTo>
                  <a:pt x="114" y="47"/>
                  <a:pt x="114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lose/>
                <a:moveTo>
                  <a:pt x="74" y="40"/>
                </a:moveTo>
                <a:cubicBezTo>
                  <a:pt x="74" y="40"/>
                  <a:pt x="74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lose/>
                <a:moveTo>
                  <a:pt x="113" y="46"/>
                </a:moveTo>
                <a:cubicBezTo>
                  <a:pt x="114" y="46"/>
                  <a:pt x="114" y="46"/>
                  <a:pt x="114" y="46"/>
                </a:cubicBezTo>
                <a:cubicBezTo>
                  <a:pt x="113" y="46"/>
                  <a:pt x="113" y="46"/>
                  <a:pt x="113" y="46"/>
                </a:cubicBezTo>
                <a:cubicBezTo>
                  <a:pt x="113" y="46"/>
                  <a:pt x="113" y="46"/>
                  <a:pt x="113" y="46"/>
                </a:cubicBezTo>
                <a:close/>
                <a:moveTo>
                  <a:pt x="120" y="51"/>
                </a:moveTo>
                <a:cubicBezTo>
                  <a:pt x="120" y="51"/>
                  <a:pt x="120" y="51"/>
                  <a:pt x="120" y="51"/>
                </a:cubicBezTo>
                <a:cubicBezTo>
                  <a:pt x="120" y="51"/>
                  <a:pt x="120" y="50"/>
                  <a:pt x="120" y="50"/>
                </a:cubicBezTo>
                <a:cubicBezTo>
                  <a:pt x="120" y="51"/>
                  <a:pt x="120" y="51"/>
                  <a:pt x="120" y="51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2" y="134"/>
                  <a:pt x="62" y="134"/>
                </a:cubicBezTo>
                <a:close/>
                <a:moveTo>
                  <a:pt x="63" y="135"/>
                </a:move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4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3" y="135"/>
                  <a:pt x="63" y="135"/>
                  <a:pt x="63" y="135"/>
                </a:cubicBezTo>
                <a:close/>
                <a:moveTo>
                  <a:pt x="83" y="140"/>
                </a:moveTo>
                <a:cubicBezTo>
                  <a:pt x="83" y="140"/>
                  <a:pt x="83" y="140"/>
                  <a:pt x="83" y="140"/>
                </a:cubicBezTo>
                <a:cubicBezTo>
                  <a:pt x="83" y="140"/>
                  <a:pt x="83" y="140"/>
                  <a:pt x="83" y="140"/>
                </a:cubicBezTo>
                <a:cubicBezTo>
                  <a:pt x="83" y="140"/>
                  <a:pt x="83" y="140"/>
                  <a:pt x="83" y="140"/>
                </a:cubicBezTo>
                <a:close/>
                <a:moveTo>
                  <a:pt x="108" y="136"/>
                </a:moveTo>
                <a:cubicBezTo>
                  <a:pt x="107" y="137"/>
                  <a:pt x="108" y="136"/>
                  <a:pt x="108" y="136"/>
                </a:cubicBezTo>
                <a:cubicBezTo>
                  <a:pt x="107" y="137"/>
                  <a:pt x="107" y="137"/>
                  <a:pt x="106" y="137"/>
                </a:cubicBezTo>
                <a:cubicBezTo>
                  <a:pt x="106" y="137"/>
                  <a:pt x="107" y="137"/>
                  <a:pt x="107" y="137"/>
                </a:cubicBezTo>
                <a:cubicBezTo>
                  <a:pt x="107" y="137"/>
                  <a:pt x="107" y="137"/>
                  <a:pt x="108" y="136"/>
                </a:cubicBezTo>
                <a:close/>
                <a:moveTo>
                  <a:pt x="105" y="137"/>
                </a:moveTo>
                <a:cubicBezTo>
                  <a:pt x="105" y="137"/>
                  <a:pt x="105" y="138"/>
                  <a:pt x="106" y="138"/>
                </a:cubicBezTo>
                <a:cubicBezTo>
                  <a:pt x="106" y="138"/>
                  <a:pt x="106" y="137"/>
                  <a:pt x="105" y="137"/>
                </a:cubicBezTo>
                <a:close/>
                <a:moveTo>
                  <a:pt x="62" y="134"/>
                </a:moveTo>
                <a:cubicBezTo>
                  <a:pt x="62" y="134"/>
                  <a:pt x="61" y="134"/>
                  <a:pt x="61" y="134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61" y="134"/>
                  <a:pt x="62" y="135"/>
                  <a:pt x="62" y="135"/>
                </a:cubicBezTo>
                <a:cubicBezTo>
                  <a:pt x="62" y="134"/>
                  <a:pt x="62" y="134"/>
                  <a:pt x="62" y="134"/>
                </a:cubicBezTo>
                <a:close/>
                <a:moveTo>
                  <a:pt x="65" y="136"/>
                </a:move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lose/>
                <a:moveTo>
                  <a:pt x="106" y="137"/>
                </a:moveTo>
                <a:cubicBezTo>
                  <a:pt x="106" y="137"/>
                  <a:pt x="106" y="137"/>
                  <a:pt x="105" y="137"/>
                </a:cubicBezTo>
                <a:cubicBezTo>
                  <a:pt x="105" y="137"/>
                  <a:pt x="105" y="137"/>
                  <a:pt x="106" y="137"/>
                </a:cubicBezTo>
                <a:close/>
                <a:moveTo>
                  <a:pt x="81" y="140"/>
                </a:moveTo>
                <a:cubicBezTo>
                  <a:pt x="81" y="140"/>
                  <a:pt x="80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1" y="140"/>
                  <a:pt x="81" y="140"/>
                  <a:pt x="81" y="140"/>
                </a:cubicBezTo>
                <a:close/>
                <a:moveTo>
                  <a:pt x="42" y="62"/>
                </a:moveTo>
                <a:cubicBezTo>
                  <a:pt x="42" y="62"/>
                  <a:pt x="42" y="63"/>
                  <a:pt x="42" y="63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2"/>
                  <a:pt x="43" y="62"/>
                  <a:pt x="42" y="62"/>
                </a:cubicBezTo>
                <a:close/>
                <a:moveTo>
                  <a:pt x="109" y="136"/>
                </a:moveTo>
                <a:cubicBezTo>
                  <a:pt x="109" y="136"/>
                  <a:pt x="109" y="136"/>
                  <a:pt x="109" y="135"/>
                </a:cubicBezTo>
                <a:cubicBezTo>
                  <a:pt x="109" y="136"/>
                  <a:pt x="108" y="136"/>
                  <a:pt x="108" y="136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6"/>
                  <a:pt x="109" y="136"/>
                  <a:pt x="109" y="136"/>
                </a:cubicBezTo>
                <a:close/>
                <a:moveTo>
                  <a:pt x="110" y="135"/>
                </a:moveTo>
                <a:cubicBezTo>
                  <a:pt x="111" y="135"/>
                  <a:pt x="111" y="135"/>
                  <a:pt x="111" y="135"/>
                </a:cubicBezTo>
                <a:cubicBezTo>
                  <a:pt x="111" y="135"/>
                  <a:pt x="111" y="135"/>
                  <a:pt x="111" y="135"/>
                </a:cubicBezTo>
                <a:cubicBezTo>
                  <a:pt x="111" y="135"/>
                  <a:pt x="110" y="135"/>
                  <a:pt x="110" y="135"/>
                </a:cubicBezTo>
                <a:close/>
                <a:moveTo>
                  <a:pt x="113" y="134"/>
                </a:moveTo>
                <a:cubicBezTo>
                  <a:pt x="113" y="134"/>
                  <a:pt x="112" y="134"/>
                  <a:pt x="112" y="134"/>
                </a:cubicBezTo>
                <a:cubicBezTo>
                  <a:pt x="111" y="134"/>
                  <a:pt x="111" y="134"/>
                  <a:pt x="111" y="135"/>
                </a:cubicBezTo>
                <a:cubicBezTo>
                  <a:pt x="111" y="134"/>
                  <a:pt x="112" y="134"/>
                  <a:pt x="112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5"/>
                  <a:pt x="112" y="135"/>
                  <a:pt x="112" y="135"/>
                </a:cubicBezTo>
                <a:cubicBezTo>
                  <a:pt x="112" y="135"/>
                  <a:pt x="112" y="134"/>
                  <a:pt x="113" y="134"/>
                </a:cubicBezTo>
                <a:cubicBezTo>
                  <a:pt x="112" y="134"/>
                  <a:pt x="113" y="134"/>
                  <a:pt x="113" y="134"/>
                </a:cubicBezTo>
                <a:close/>
                <a:moveTo>
                  <a:pt x="113" y="134"/>
                </a:moveTo>
                <a:cubicBezTo>
                  <a:pt x="113" y="134"/>
                  <a:pt x="113" y="134"/>
                  <a:pt x="113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3" y="134"/>
                  <a:pt x="113" y="134"/>
                  <a:pt x="113" y="134"/>
                </a:cubicBezTo>
                <a:close/>
                <a:moveTo>
                  <a:pt x="91" y="140"/>
                </a:moveTo>
                <a:cubicBezTo>
                  <a:pt x="91" y="140"/>
                  <a:pt x="90" y="140"/>
                  <a:pt x="91" y="140"/>
                </a:cubicBezTo>
                <a:cubicBezTo>
                  <a:pt x="91" y="140"/>
                  <a:pt x="92" y="140"/>
                  <a:pt x="91" y="140"/>
                </a:cubicBezTo>
                <a:close/>
                <a:moveTo>
                  <a:pt x="63" y="133"/>
                </a:moveTo>
                <a:cubicBezTo>
                  <a:pt x="63" y="133"/>
                  <a:pt x="63" y="133"/>
                  <a:pt x="63" y="133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63" y="133"/>
                  <a:pt x="63" y="133"/>
                  <a:pt x="63" y="133"/>
                </a:cubicBezTo>
                <a:close/>
                <a:moveTo>
                  <a:pt x="61" y="132"/>
                </a:moveTo>
                <a:cubicBezTo>
                  <a:pt x="61" y="132"/>
                  <a:pt x="62" y="132"/>
                  <a:pt x="61" y="132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32"/>
                  <a:pt x="61" y="132"/>
                  <a:pt x="61" y="132"/>
                </a:cubicBezTo>
                <a:close/>
                <a:moveTo>
                  <a:pt x="62" y="132"/>
                </a:moveTo>
                <a:cubicBezTo>
                  <a:pt x="62" y="132"/>
                  <a:pt x="62" y="132"/>
                  <a:pt x="62" y="132"/>
                </a:cubicBezTo>
                <a:cubicBezTo>
                  <a:pt x="62" y="132"/>
                  <a:pt x="62" y="132"/>
                  <a:pt x="61" y="132"/>
                </a:cubicBezTo>
                <a:cubicBezTo>
                  <a:pt x="62" y="132"/>
                  <a:pt x="62" y="132"/>
                  <a:pt x="62" y="132"/>
                </a:cubicBezTo>
                <a:close/>
                <a:moveTo>
                  <a:pt x="41" y="69"/>
                </a:moveTo>
                <a:cubicBezTo>
                  <a:pt x="41" y="69"/>
                  <a:pt x="41" y="69"/>
                  <a:pt x="41" y="69"/>
                </a:cubicBezTo>
                <a:cubicBezTo>
                  <a:pt x="41" y="69"/>
                  <a:pt x="41" y="69"/>
                  <a:pt x="41" y="70"/>
                </a:cubicBezTo>
                <a:cubicBezTo>
                  <a:pt x="41" y="69"/>
                  <a:pt x="41" y="69"/>
                  <a:pt x="41" y="69"/>
                </a:cubicBezTo>
                <a:close/>
                <a:moveTo>
                  <a:pt x="43" y="67"/>
                </a:moveTo>
                <a:cubicBezTo>
                  <a:pt x="42" y="67"/>
                  <a:pt x="43" y="67"/>
                  <a:pt x="42" y="67"/>
                </a:cubicBezTo>
                <a:cubicBezTo>
                  <a:pt x="42" y="67"/>
                  <a:pt x="42" y="67"/>
                  <a:pt x="43" y="67"/>
                </a:cubicBezTo>
                <a:close/>
                <a:moveTo>
                  <a:pt x="42" y="66"/>
                </a:moveTo>
                <a:cubicBezTo>
                  <a:pt x="42" y="66"/>
                  <a:pt x="42" y="65"/>
                  <a:pt x="42" y="65"/>
                </a:cubicBezTo>
                <a:cubicBezTo>
                  <a:pt x="42" y="65"/>
                  <a:pt x="42" y="65"/>
                  <a:pt x="42" y="66"/>
                </a:cubicBezTo>
                <a:cubicBezTo>
                  <a:pt x="42" y="66"/>
                  <a:pt x="42" y="66"/>
                  <a:pt x="42" y="66"/>
                </a:cubicBezTo>
                <a:close/>
                <a:moveTo>
                  <a:pt x="126" y="58"/>
                </a:moveTo>
                <a:cubicBezTo>
                  <a:pt x="126" y="59"/>
                  <a:pt x="126" y="58"/>
                  <a:pt x="127" y="58"/>
                </a:cubicBezTo>
                <a:cubicBezTo>
                  <a:pt x="126" y="58"/>
                  <a:pt x="127" y="58"/>
                  <a:pt x="126" y="58"/>
                </a:cubicBezTo>
                <a:cubicBezTo>
                  <a:pt x="126" y="57"/>
                  <a:pt x="126" y="58"/>
                  <a:pt x="126" y="58"/>
                </a:cubicBezTo>
                <a:cubicBezTo>
                  <a:pt x="126" y="58"/>
                  <a:pt x="126" y="58"/>
                  <a:pt x="126" y="58"/>
                </a:cubicBezTo>
                <a:close/>
                <a:moveTo>
                  <a:pt x="125" y="57"/>
                </a:move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7"/>
                </a:cubicBezTo>
                <a:close/>
                <a:moveTo>
                  <a:pt x="126" y="59"/>
                </a:moveTo>
                <a:cubicBezTo>
                  <a:pt x="127" y="59"/>
                  <a:pt x="127" y="60"/>
                  <a:pt x="127" y="60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0"/>
                  <a:pt x="127" y="59"/>
                  <a:pt x="127" y="59"/>
                </a:cubicBezTo>
                <a:cubicBezTo>
                  <a:pt x="127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60"/>
                  <a:pt x="127" y="59"/>
                  <a:pt x="127" y="59"/>
                </a:cubicBezTo>
                <a:cubicBezTo>
                  <a:pt x="127" y="59"/>
                  <a:pt x="127" y="59"/>
                  <a:pt x="127" y="59"/>
                </a:cubicBezTo>
                <a:cubicBezTo>
                  <a:pt x="127" y="59"/>
                  <a:pt x="127" y="59"/>
                  <a:pt x="126" y="59"/>
                </a:cubicBezTo>
                <a:close/>
                <a:moveTo>
                  <a:pt x="130" y="62"/>
                </a:moveTo>
                <a:cubicBezTo>
                  <a:pt x="130" y="62"/>
                  <a:pt x="130" y="61"/>
                  <a:pt x="130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30" y="61"/>
                  <a:pt x="130" y="62"/>
                  <a:pt x="130" y="62"/>
                </a:cubicBezTo>
                <a:close/>
                <a:moveTo>
                  <a:pt x="125" y="55"/>
                </a:moveTo>
                <a:cubicBezTo>
                  <a:pt x="125" y="55"/>
                  <a:pt x="125" y="55"/>
                  <a:pt x="125" y="55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5" y="55"/>
                  <a:pt x="125" y="55"/>
                  <a:pt x="125" y="55"/>
                </a:cubicBezTo>
                <a:close/>
                <a:moveTo>
                  <a:pt x="126" y="56"/>
                </a:moveTo>
                <a:cubicBezTo>
                  <a:pt x="126" y="56"/>
                  <a:pt x="126" y="56"/>
                  <a:pt x="126" y="56"/>
                </a:cubicBezTo>
                <a:cubicBezTo>
                  <a:pt x="126" y="56"/>
                  <a:pt x="126" y="56"/>
                  <a:pt x="126" y="56"/>
                </a:cubicBezTo>
                <a:close/>
                <a:moveTo>
                  <a:pt x="78" y="38"/>
                </a:moveTo>
                <a:cubicBezTo>
                  <a:pt x="78" y="38"/>
                  <a:pt x="78" y="39"/>
                  <a:pt x="78" y="39"/>
                </a:cubicBezTo>
                <a:cubicBezTo>
                  <a:pt x="78" y="39"/>
                  <a:pt x="78" y="38"/>
                  <a:pt x="78" y="38"/>
                </a:cubicBezTo>
                <a:close/>
                <a:moveTo>
                  <a:pt x="122" y="51"/>
                </a:moveTo>
                <a:cubicBezTo>
                  <a:pt x="122" y="51"/>
                  <a:pt x="122" y="51"/>
                  <a:pt x="122" y="51"/>
                </a:cubicBezTo>
                <a:cubicBezTo>
                  <a:pt x="122" y="52"/>
                  <a:pt x="122" y="51"/>
                  <a:pt x="122" y="51"/>
                </a:cubicBezTo>
                <a:close/>
                <a:moveTo>
                  <a:pt x="77" y="38"/>
                </a:moveTo>
                <a:cubicBezTo>
                  <a:pt x="76" y="38"/>
                  <a:pt x="77" y="38"/>
                  <a:pt x="76" y="38"/>
                </a:cubicBezTo>
                <a:cubicBezTo>
                  <a:pt x="76" y="38"/>
                  <a:pt x="76" y="38"/>
                  <a:pt x="77" y="38"/>
                </a:cubicBezTo>
                <a:close/>
                <a:moveTo>
                  <a:pt x="77" y="38"/>
                </a:moveTo>
                <a:cubicBezTo>
                  <a:pt x="78" y="38"/>
                  <a:pt x="78" y="38"/>
                  <a:pt x="78" y="38"/>
                </a:cubicBezTo>
                <a:cubicBezTo>
                  <a:pt x="77" y="38"/>
                  <a:pt x="77" y="38"/>
                  <a:pt x="77" y="38"/>
                </a:cubicBezTo>
                <a:close/>
                <a:moveTo>
                  <a:pt x="113" y="45"/>
                </a:moveTo>
                <a:cubicBezTo>
                  <a:pt x="113" y="45"/>
                  <a:pt x="114" y="45"/>
                  <a:pt x="114" y="45"/>
                </a:cubicBezTo>
                <a:cubicBezTo>
                  <a:pt x="114" y="45"/>
                  <a:pt x="114" y="44"/>
                  <a:pt x="113" y="44"/>
                </a:cubicBezTo>
                <a:cubicBezTo>
                  <a:pt x="113" y="44"/>
                  <a:pt x="113" y="44"/>
                  <a:pt x="113" y="45"/>
                </a:cubicBezTo>
                <a:close/>
                <a:moveTo>
                  <a:pt x="38" y="68"/>
                </a:move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9"/>
                  <a:pt x="38" y="68"/>
                  <a:pt x="38" y="67"/>
                </a:cubicBezTo>
                <a:cubicBezTo>
                  <a:pt x="38" y="68"/>
                  <a:pt x="38" y="67"/>
                  <a:pt x="38" y="68"/>
                </a:cubicBezTo>
                <a:close/>
                <a:moveTo>
                  <a:pt x="45" y="123"/>
                </a:moveTo>
                <a:cubicBezTo>
                  <a:pt x="45" y="123"/>
                  <a:pt x="45" y="123"/>
                  <a:pt x="45" y="123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45" y="122"/>
                  <a:pt x="45" y="123"/>
                  <a:pt x="45" y="123"/>
                </a:cubicBezTo>
                <a:close/>
                <a:moveTo>
                  <a:pt x="46" y="124"/>
                </a:moveTo>
                <a:cubicBezTo>
                  <a:pt x="46" y="124"/>
                  <a:pt x="46" y="124"/>
                  <a:pt x="47" y="125"/>
                </a:cubicBezTo>
                <a:cubicBezTo>
                  <a:pt x="47" y="125"/>
                  <a:pt x="47" y="125"/>
                  <a:pt x="47" y="124"/>
                </a:cubicBezTo>
                <a:cubicBezTo>
                  <a:pt x="47" y="124"/>
                  <a:pt x="46" y="124"/>
                  <a:pt x="46" y="124"/>
                </a:cubicBezTo>
                <a:close/>
                <a:moveTo>
                  <a:pt x="53" y="131"/>
                </a:move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4" y="131"/>
                  <a:pt x="54" y="131"/>
                </a:cubicBezTo>
                <a:cubicBezTo>
                  <a:pt x="54" y="131"/>
                  <a:pt x="54" y="131"/>
                  <a:pt x="54" y="130"/>
                </a:cubicBezTo>
                <a:cubicBezTo>
                  <a:pt x="53" y="130"/>
                  <a:pt x="54" y="131"/>
                  <a:pt x="53" y="131"/>
                </a:cubicBezTo>
                <a:cubicBezTo>
                  <a:pt x="53" y="131"/>
                  <a:pt x="52" y="131"/>
                  <a:pt x="53" y="131"/>
                </a:cubicBezTo>
                <a:close/>
                <a:moveTo>
                  <a:pt x="122" y="129"/>
                </a:moveTo>
                <a:cubicBezTo>
                  <a:pt x="122" y="129"/>
                  <a:pt x="122" y="129"/>
                  <a:pt x="121" y="129"/>
                </a:cubicBezTo>
                <a:cubicBezTo>
                  <a:pt x="121" y="130"/>
                  <a:pt x="121" y="130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lose/>
                <a:moveTo>
                  <a:pt x="121" y="131"/>
                </a:move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0"/>
                  <a:pt x="121" y="131"/>
                </a:cubicBezTo>
                <a:close/>
                <a:moveTo>
                  <a:pt x="116" y="134"/>
                </a:moveTo>
                <a:cubicBezTo>
                  <a:pt x="116" y="134"/>
                  <a:pt x="115" y="134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6" y="134"/>
                  <a:pt x="116" y="134"/>
                </a:cubicBezTo>
                <a:close/>
                <a:moveTo>
                  <a:pt x="111" y="137"/>
                </a:moveTo>
                <a:cubicBezTo>
                  <a:pt x="111" y="137"/>
                  <a:pt x="111" y="137"/>
                  <a:pt x="111" y="137"/>
                </a:cubicBezTo>
                <a:cubicBezTo>
                  <a:pt x="111" y="137"/>
                  <a:pt x="111" y="137"/>
                  <a:pt x="111" y="137"/>
                </a:cubicBezTo>
                <a:cubicBezTo>
                  <a:pt x="111" y="137"/>
                  <a:pt x="111" y="137"/>
                  <a:pt x="111" y="137"/>
                </a:cubicBezTo>
                <a:close/>
                <a:moveTo>
                  <a:pt x="118" y="133"/>
                </a:moveTo>
                <a:cubicBezTo>
                  <a:pt x="118" y="132"/>
                  <a:pt x="118" y="132"/>
                  <a:pt x="118" y="132"/>
                </a:cubicBezTo>
                <a:cubicBezTo>
                  <a:pt x="117" y="133"/>
                  <a:pt x="117" y="133"/>
                  <a:pt x="117" y="133"/>
                </a:cubicBezTo>
                <a:cubicBezTo>
                  <a:pt x="118" y="133"/>
                  <a:pt x="118" y="133"/>
                  <a:pt x="118" y="133"/>
                </a:cubicBezTo>
                <a:close/>
                <a:moveTo>
                  <a:pt x="115" y="134"/>
                </a:moveTo>
                <a:cubicBezTo>
                  <a:pt x="115" y="134"/>
                  <a:pt x="115" y="134"/>
                  <a:pt x="115" y="134"/>
                </a:cubicBezTo>
                <a:cubicBezTo>
                  <a:pt x="115" y="134"/>
                  <a:pt x="115" y="135"/>
                  <a:pt x="115" y="134"/>
                </a:cubicBezTo>
                <a:cubicBezTo>
                  <a:pt x="115" y="134"/>
                  <a:pt x="116" y="134"/>
                  <a:pt x="115" y="134"/>
                </a:cubicBezTo>
                <a:close/>
                <a:moveTo>
                  <a:pt x="105" y="139"/>
                </a:moveTo>
                <a:cubicBezTo>
                  <a:pt x="105" y="139"/>
                  <a:pt x="105" y="139"/>
                  <a:pt x="105" y="139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5" y="139"/>
                  <a:pt x="105" y="140"/>
                  <a:pt x="10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0"/>
                  <a:pt x="105" y="139"/>
                  <a:pt x="105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0"/>
                  <a:pt x="105" y="140"/>
                  <a:pt x="106" y="140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6" y="139"/>
                  <a:pt x="106" y="138"/>
                  <a:pt x="105" y="139"/>
                </a:cubicBezTo>
                <a:close/>
                <a:moveTo>
                  <a:pt x="108" y="139"/>
                </a:moveTo>
                <a:cubicBezTo>
                  <a:pt x="108" y="139"/>
                  <a:pt x="108" y="139"/>
                  <a:pt x="108" y="139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08" y="139"/>
                  <a:pt x="108" y="139"/>
                  <a:pt x="108" y="139"/>
                </a:cubicBezTo>
                <a:close/>
                <a:moveTo>
                  <a:pt x="102" y="141"/>
                </a:moveTo>
                <a:cubicBezTo>
                  <a:pt x="102" y="141"/>
                  <a:pt x="101" y="141"/>
                  <a:pt x="101" y="141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1" y="141"/>
                  <a:pt x="101" y="142"/>
                  <a:pt x="101" y="142"/>
                </a:cubicBezTo>
                <a:cubicBezTo>
                  <a:pt x="101" y="142"/>
                  <a:pt x="101" y="142"/>
                  <a:pt x="102" y="141"/>
                </a:cubicBezTo>
                <a:close/>
                <a:moveTo>
                  <a:pt x="114" y="137"/>
                </a:moveTo>
                <a:cubicBezTo>
                  <a:pt x="114" y="137"/>
                  <a:pt x="114" y="137"/>
                  <a:pt x="114" y="137"/>
                </a:cubicBezTo>
                <a:cubicBezTo>
                  <a:pt x="113" y="137"/>
                  <a:pt x="112" y="138"/>
                  <a:pt x="113" y="138"/>
                </a:cubicBezTo>
                <a:cubicBezTo>
                  <a:pt x="114" y="138"/>
                  <a:pt x="114" y="137"/>
                  <a:pt x="115" y="137"/>
                </a:cubicBezTo>
                <a:cubicBezTo>
                  <a:pt x="115" y="137"/>
                  <a:pt x="115" y="137"/>
                  <a:pt x="114" y="137"/>
                </a:cubicBezTo>
                <a:close/>
                <a:moveTo>
                  <a:pt x="116" y="136"/>
                </a:moveTo>
                <a:cubicBezTo>
                  <a:pt x="116" y="136"/>
                  <a:pt x="116" y="136"/>
                  <a:pt x="116" y="136"/>
                </a:cubicBezTo>
                <a:cubicBezTo>
                  <a:pt x="116" y="136"/>
                  <a:pt x="116" y="136"/>
                  <a:pt x="116" y="136"/>
                </a:cubicBezTo>
                <a:close/>
                <a:moveTo>
                  <a:pt x="103" y="142"/>
                </a:moveTo>
                <a:cubicBezTo>
                  <a:pt x="103" y="142"/>
                  <a:pt x="103" y="142"/>
                  <a:pt x="103" y="142"/>
                </a:cubicBezTo>
                <a:cubicBezTo>
                  <a:pt x="103" y="142"/>
                  <a:pt x="104" y="142"/>
                  <a:pt x="104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4" y="142"/>
                  <a:pt x="103" y="142"/>
                  <a:pt x="103" y="142"/>
                </a:cubicBezTo>
                <a:close/>
                <a:moveTo>
                  <a:pt x="114" y="138"/>
                </a:moveTo>
                <a:cubicBezTo>
                  <a:pt x="114" y="138"/>
                  <a:pt x="114" y="138"/>
                  <a:pt x="114" y="138"/>
                </a:cubicBezTo>
                <a:cubicBezTo>
                  <a:pt x="113" y="138"/>
                  <a:pt x="113" y="138"/>
                  <a:pt x="113" y="138"/>
                </a:cubicBezTo>
                <a:cubicBezTo>
                  <a:pt x="113" y="138"/>
                  <a:pt x="113" y="138"/>
                  <a:pt x="114" y="138"/>
                </a:cubicBezTo>
                <a:close/>
                <a:moveTo>
                  <a:pt x="99" y="143"/>
                </a:moveTo>
                <a:cubicBezTo>
                  <a:pt x="98" y="143"/>
                  <a:pt x="98" y="143"/>
                  <a:pt x="98" y="143"/>
                </a:cubicBezTo>
                <a:cubicBezTo>
                  <a:pt x="98" y="143"/>
                  <a:pt x="98" y="144"/>
                  <a:pt x="97" y="144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98" y="144"/>
                  <a:pt x="98" y="144"/>
                  <a:pt x="99" y="143"/>
                </a:cubicBezTo>
                <a:cubicBezTo>
                  <a:pt x="99" y="143"/>
                  <a:pt x="99" y="143"/>
                  <a:pt x="100" y="143"/>
                </a:cubicBezTo>
                <a:cubicBezTo>
                  <a:pt x="100" y="143"/>
                  <a:pt x="100" y="143"/>
                  <a:pt x="99" y="143"/>
                </a:cubicBezTo>
                <a:cubicBezTo>
                  <a:pt x="99" y="143"/>
                  <a:pt x="99" y="143"/>
                  <a:pt x="99" y="143"/>
                </a:cubicBezTo>
                <a:close/>
                <a:moveTo>
                  <a:pt x="102" y="143"/>
                </a:moveTo>
                <a:cubicBezTo>
                  <a:pt x="102" y="143"/>
                  <a:pt x="102" y="143"/>
                  <a:pt x="102" y="14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2" y="143"/>
                  <a:pt x="102" y="143"/>
                  <a:pt x="102" y="143"/>
                </a:cubicBezTo>
                <a:close/>
                <a:moveTo>
                  <a:pt x="93" y="145"/>
                </a:moveTo>
                <a:cubicBezTo>
                  <a:pt x="93" y="145"/>
                  <a:pt x="93" y="145"/>
                  <a:pt x="92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6"/>
                  <a:pt x="93" y="145"/>
                </a:cubicBezTo>
                <a:cubicBezTo>
                  <a:pt x="94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lose/>
                <a:moveTo>
                  <a:pt x="100" y="144"/>
                </a:moveTo>
                <a:cubicBezTo>
                  <a:pt x="100" y="144"/>
                  <a:pt x="100" y="144"/>
                  <a:pt x="100" y="145"/>
                </a:cubicBezTo>
                <a:cubicBezTo>
                  <a:pt x="100" y="145"/>
                  <a:pt x="101" y="144"/>
                  <a:pt x="101" y="144"/>
                </a:cubicBezTo>
                <a:cubicBezTo>
                  <a:pt x="101" y="145"/>
                  <a:pt x="102" y="144"/>
                  <a:pt x="102" y="144"/>
                </a:cubicBezTo>
                <a:cubicBezTo>
                  <a:pt x="102" y="144"/>
                  <a:pt x="103" y="144"/>
                  <a:pt x="103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4"/>
                  <a:pt x="100" y="144"/>
                </a:cubicBezTo>
                <a:close/>
                <a:moveTo>
                  <a:pt x="112" y="140"/>
                </a:move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lose/>
                <a:moveTo>
                  <a:pt x="113" y="142"/>
                </a:moveTo>
                <a:cubicBezTo>
                  <a:pt x="113" y="142"/>
                  <a:pt x="113" y="142"/>
                  <a:pt x="113" y="142"/>
                </a:cubicBezTo>
                <a:cubicBezTo>
                  <a:pt x="112" y="142"/>
                  <a:pt x="111" y="143"/>
                  <a:pt x="111" y="143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12" y="143"/>
                  <a:pt x="112" y="143"/>
                  <a:pt x="112" y="142"/>
                </a:cubicBezTo>
                <a:cubicBezTo>
                  <a:pt x="112" y="142"/>
                  <a:pt x="112" y="142"/>
                  <a:pt x="113" y="142"/>
                </a:cubicBezTo>
                <a:close/>
                <a:moveTo>
                  <a:pt x="113" y="142"/>
                </a:moveTo>
                <a:cubicBezTo>
                  <a:pt x="113" y="142"/>
                  <a:pt x="113" y="142"/>
                  <a:pt x="113" y="142"/>
                </a:cubicBezTo>
                <a:cubicBezTo>
                  <a:pt x="113" y="142"/>
                  <a:pt x="113" y="142"/>
                  <a:pt x="113" y="142"/>
                </a:cubicBezTo>
                <a:close/>
                <a:moveTo>
                  <a:pt x="114" y="142"/>
                </a:moveTo>
                <a:cubicBezTo>
                  <a:pt x="115" y="142"/>
                  <a:pt x="115" y="142"/>
                  <a:pt x="115" y="141"/>
                </a:cubicBezTo>
                <a:cubicBezTo>
                  <a:pt x="115" y="141"/>
                  <a:pt x="115" y="141"/>
                  <a:pt x="115" y="141"/>
                </a:cubicBezTo>
                <a:cubicBezTo>
                  <a:pt x="114" y="141"/>
                  <a:pt x="114" y="142"/>
                  <a:pt x="114" y="142"/>
                </a:cubicBezTo>
                <a:close/>
                <a:moveTo>
                  <a:pt x="111" y="143"/>
                </a:moveTo>
                <a:cubicBezTo>
                  <a:pt x="111" y="143"/>
                  <a:pt x="111" y="143"/>
                  <a:pt x="110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10" y="144"/>
                  <a:pt x="110" y="144"/>
                  <a:pt x="111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10" y="144"/>
                  <a:pt x="109" y="144"/>
                  <a:pt x="109" y="145"/>
                </a:cubicBezTo>
                <a:cubicBezTo>
                  <a:pt x="109" y="145"/>
                  <a:pt x="110" y="144"/>
                  <a:pt x="110" y="144"/>
                </a:cubicBezTo>
                <a:cubicBezTo>
                  <a:pt x="110" y="144"/>
                  <a:pt x="110" y="144"/>
                  <a:pt x="111" y="144"/>
                </a:cubicBezTo>
                <a:cubicBezTo>
                  <a:pt x="111" y="144"/>
                  <a:pt x="112" y="144"/>
                  <a:pt x="112" y="143"/>
                </a:cubicBezTo>
                <a:cubicBezTo>
                  <a:pt x="112" y="143"/>
                  <a:pt x="111" y="143"/>
                  <a:pt x="111" y="143"/>
                </a:cubicBezTo>
                <a:close/>
                <a:moveTo>
                  <a:pt x="86" y="149"/>
                </a:moveTo>
                <a:cubicBezTo>
                  <a:pt x="86" y="150"/>
                  <a:pt x="86" y="150"/>
                  <a:pt x="86" y="150"/>
                </a:cubicBezTo>
                <a:cubicBezTo>
                  <a:pt x="87" y="149"/>
                  <a:pt x="87" y="149"/>
                  <a:pt x="86" y="149"/>
                </a:cubicBezTo>
                <a:cubicBezTo>
                  <a:pt x="87" y="149"/>
                  <a:pt x="88" y="149"/>
                  <a:pt x="87" y="149"/>
                </a:cubicBezTo>
                <a:cubicBezTo>
                  <a:pt x="88" y="149"/>
                  <a:pt x="88" y="148"/>
                  <a:pt x="88" y="148"/>
                </a:cubicBezTo>
                <a:cubicBezTo>
                  <a:pt x="88" y="148"/>
                  <a:pt x="88" y="148"/>
                  <a:pt x="87" y="148"/>
                </a:cubicBezTo>
                <a:cubicBezTo>
                  <a:pt x="87" y="148"/>
                  <a:pt x="87" y="148"/>
                  <a:pt x="87" y="149"/>
                </a:cubicBezTo>
                <a:cubicBezTo>
                  <a:pt x="86" y="148"/>
                  <a:pt x="86" y="148"/>
                  <a:pt x="85" y="148"/>
                </a:cubicBezTo>
                <a:cubicBezTo>
                  <a:pt x="85" y="149"/>
                  <a:pt x="84" y="149"/>
                  <a:pt x="85" y="149"/>
                </a:cubicBezTo>
                <a:cubicBezTo>
                  <a:pt x="85" y="149"/>
                  <a:pt x="85" y="149"/>
                  <a:pt x="86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86" y="149"/>
                  <a:pt x="85" y="149"/>
                  <a:pt x="85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6" y="150"/>
                </a:cubicBezTo>
                <a:cubicBezTo>
                  <a:pt x="86" y="150"/>
                  <a:pt x="86" y="149"/>
                  <a:pt x="86" y="149"/>
                </a:cubicBezTo>
                <a:close/>
                <a:moveTo>
                  <a:pt x="33" y="116"/>
                </a:move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lose/>
                <a:moveTo>
                  <a:pt x="52" y="39"/>
                </a:move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3" y="39"/>
                  <a:pt x="52" y="39"/>
                </a:cubicBezTo>
                <a:close/>
                <a:moveTo>
                  <a:pt x="36" y="123"/>
                </a:moveTo>
                <a:cubicBezTo>
                  <a:pt x="37" y="123"/>
                  <a:pt x="37" y="124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6" y="123"/>
                  <a:pt x="37" y="123"/>
                  <a:pt x="37" y="12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3"/>
                  <a:pt x="36" y="123"/>
                  <a:pt x="36" y="123"/>
                </a:cubicBezTo>
                <a:close/>
                <a:moveTo>
                  <a:pt x="82" y="150"/>
                </a:moveTo>
                <a:cubicBezTo>
                  <a:pt x="82" y="150"/>
                  <a:pt x="82" y="149"/>
                  <a:pt x="82" y="149"/>
                </a:cubicBezTo>
                <a:cubicBezTo>
                  <a:pt x="82" y="149"/>
                  <a:pt x="82" y="149"/>
                  <a:pt x="82" y="149"/>
                </a:cubicBezTo>
                <a:cubicBezTo>
                  <a:pt x="81" y="150"/>
                  <a:pt x="82" y="150"/>
                  <a:pt x="82" y="150"/>
                </a:cubicBezTo>
                <a:close/>
                <a:moveTo>
                  <a:pt x="108" y="34"/>
                </a:moveTo>
                <a:cubicBezTo>
                  <a:pt x="108" y="34"/>
                  <a:pt x="108" y="34"/>
                  <a:pt x="108" y="35"/>
                </a:cubicBezTo>
                <a:cubicBezTo>
                  <a:pt x="109" y="34"/>
                  <a:pt x="109" y="35"/>
                  <a:pt x="109" y="34"/>
                </a:cubicBezTo>
                <a:cubicBezTo>
                  <a:pt x="109" y="34"/>
                  <a:pt x="108" y="34"/>
                  <a:pt x="108" y="34"/>
                </a:cubicBezTo>
                <a:close/>
                <a:moveTo>
                  <a:pt x="95" y="31"/>
                </a:moveTo>
                <a:cubicBezTo>
                  <a:pt x="95" y="31"/>
                  <a:pt x="95" y="31"/>
                  <a:pt x="9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31"/>
                  <a:pt x="94" y="31"/>
                  <a:pt x="95" y="31"/>
                </a:cubicBezTo>
                <a:cubicBezTo>
                  <a:pt x="95" y="31"/>
                  <a:pt x="95" y="31"/>
                  <a:pt x="95" y="31"/>
                </a:cubicBezTo>
                <a:close/>
                <a:moveTo>
                  <a:pt x="105" y="33"/>
                </a:moveTo>
                <a:cubicBezTo>
                  <a:pt x="105" y="33"/>
                  <a:pt x="105" y="33"/>
                  <a:pt x="105" y="33"/>
                </a:cubicBezTo>
                <a:cubicBezTo>
                  <a:pt x="104" y="33"/>
                  <a:pt x="104" y="33"/>
                  <a:pt x="105" y="33"/>
                </a:cubicBezTo>
                <a:close/>
                <a:moveTo>
                  <a:pt x="30" y="107"/>
                </a:moveTo>
                <a:cubicBezTo>
                  <a:pt x="30" y="107"/>
                  <a:pt x="30" y="108"/>
                  <a:pt x="30" y="108"/>
                </a:cubicBezTo>
                <a:cubicBezTo>
                  <a:pt x="31" y="108"/>
                  <a:pt x="30" y="107"/>
                  <a:pt x="31" y="107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1" y="107"/>
                  <a:pt x="31" y="107"/>
                  <a:pt x="31" y="106"/>
                </a:cubicBezTo>
                <a:cubicBezTo>
                  <a:pt x="30" y="106"/>
                  <a:pt x="30" y="107"/>
                  <a:pt x="30" y="107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0" y="107"/>
                  <a:pt x="30" y="107"/>
                  <a:pt x="30" y="107"/>
                </a:cubicBezTo>
                <a:close/>
                <a:moveTo>
                  <a:pt x="36" y="118"/>
                </a:moveTo>
                <a:cubicBezTo>
                  <a:pt x="36" y="119"/>
                  <a:pt x="37" y="119"/>
                  <a:pt x="37" y="119"/>
                </a:cubicBezTo>
                <a:cubicBezTo>
                  <a:pt x="37" y="119"/>
                  <a:pt x="37" y="119"/>
                  <a:pt x="36" y="118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36" y="118"/>
                  <a:pt x="36" y="118"/>
                  <a:pt x="36" y="119"/>
                </a:cubicBezTo>
                <a:cubicBezTo>
                  <a:pt x="36" y="119"/>
                  <a:pt x="36" y="119"/>
                  <a:pt x="36" y="118"/>
                </a:cubicBezTo>
                <a:close/>
                <a:moveTo>
                  <a:pt x="62" y="142"/>
                </a:moveTo>
                <a:cubicBezTo>
                  <a:pt x="62" y="143"/>
                  <a:pt x="61" y="142"/>
                  <a:pt x="61" y="142"/>
                </a:cubicBezTo>
                <a:cubicBezTo>
                  <a:pt x="61" y="142"/>
                  <a:pt x="61" y="142"/>
                  <a:pt x="60" y="142"/>
                </a:cubicBezTo>
                <a:cubicBezTo>
                  <a:pt x="60" y="142"/>
                  <a:pt x="60" y="142"/>
                  <a:pt x="60" y="142"/>
                </a:cubicBezTo>
                <a:cubicBezTo>
                  <a:pt x="60" y="142"/>
                  <a:pt x="61" y="143"/>
                  <a:pt x="61" y="143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3"/>
                  <a:pt x="61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3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2"/>
                  <a:pt x="62" y="143"/>
                  <a:pt x="62" y="143"/>
                </a:cubicBezTo>
                <a:cubicBezTo>
                  <a:pt x="62" y="143"/>
                  <a:pt x="62" y="142"/>
                  <a:pt x="62" y="142"/>
                </a:cubicBezTo>
                <a:close/>
                <a:moveTo>
                  <a:pt x="42" y="127"/>
                </a:moveTo>
                <a:cubicBezTo>
                  <a:pt x="42" y="127"/>
                  <a:pt x="42" y="127"/>
                  <a:pt x="42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1" y="125"/>
                  <a:pt x="41" y="126"/>
                  <a:pt x="41" y="126"/>
                </a:cubicBezTo>
                <a:cubicBezTo>
                  <a:pt x="42" y="126"/>
                  <a:pt x="41" y="126"/>
                  <a:pt x="42" y="127"/>
                </a:cubicBezTo>
                <a:close/>
                <a:moveTo>
                  <a:pt x="62" y="142"/>
                </a:moveTo>
                <a:cubicBezTo>
                  <a:pt x="62" y="142"/>
                  <a:pt x="62" y="142"/>
                  <a:pt x="62" y="142"/>
                </a:cubicBezTo>
                <a:cubicBezTo>
                  <a:pt x="63" y="142"/>
                  <a:pt x="61" y="141"/>
                  <a:pt x="61" y="141"/>
                </a:cubicBezTo>
                <a:cubicBezTo>
                  <a:pt x="61" y="142"/>
                  <a:pt x="61" y="142"/>
                  <a:pt x="62" y="142"/>
                </a:cubicBezTo>
                <a:cubicBezTo>
                  <a:pt x="62" y="142"/>
                  <a:pt x="62" y="142"/>
                  <a:pt x="62" y="142"/>
                </a:cubicBezTo>
                <a:close/>
                <a:moveTo>
                  <a:pt x="89" y="147"/>
                </a:moveTo>
                <a:cubicBezTo>
                  <a:pt x="89" y="147"/>
                  <a:pt x="88" y="147"/>
                  <a:pt x="88" y="147"/>
                </a:cubicBezTo>
                <a:cubicBezTo>
                  <a:pt x="88" y="147"/>
                  <a:pt x="88" y="148"/>
                  <a:pt x="88" y="148"/>
                </a:cubicBezTo>
                <a:cubicBezTo>
                  <a:pt x="88" y="147"/>
                  <a:pt x="89" y="148"/>
                  <a:pt x="89" y="148"/>
                </a:cubicBezTo>
                <a:cubicBezTo>
                  <a:pt x="89" y="148"/>
                  <a:pt x="89" y="147"/>
                  <a:pt x="89" y="147"/>
                </a:cubicBezTo>
                <a:cubicBezTo>
                  <a:pt x="89" y="148"/>
                  <a:pt x="89" y="148"/>
                  <a:pt x="89" y="148"/>
                </a:cubicBezTo>
                <a:cubicBezTo>
                  <a:pt x="89" y="148"/>
                  <a:pt x="89" y="147"/>
                  <a:pt x="89" y="147"/>
                </a:cubicBezTo>
                <a:cubicBezTo>
                  <a:pt x="89" y="147"/>
                  <a:pt x="89" y="147"/>
                  <a:pt x="89" y="147"/>
                </a:cubicBezTo>
                <a:close/>
                <a:moveTo>
                  <a:pt x="71" y="146"/>
                </a:moveTo>
                <a:cubicBezTo>
                  <a:pt x="71" y="146"/>
                  <a:pt x="71" y="146"/>
                  <a:pt x="71" y="146"/>
                </a:cubicBezTo>
                <a:cubicBezTo>
                  <a:pt x="71" y="146"/>
                  <a:pt x="71" y="147"/>
                  <a:pt x="71" y="146"/>
                </a:cubicBezTo>
                <a:cubicBezTo>
                  <a:pt x="71" y="146"/>
                  <a:pt x="71" y="146"/>
                  <a:pt x="71" y="146"/>
                </a:cubicBezTo>
                <a:close/>
                <a:moveTo>
                  <a:pt x="80" y="148"/>
                </a:moveTo>
                <a:cubicBezTo>
                  <a:pt x="80" y="148"/>
                  <a:pt x="80" y="148"/>
                  <a:pt x="80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79" y="148"/>
                  <a:pt x="79" y="148"/>
                  <a:pt x="80" y="148"/>
                </a:cubicBezTo>
                <a:close/>
                <a:moveTo>
                  <a:pt x="70" y="146"/>
                </a:move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9" y="146"/>
                  <a:pt x="69" y="146"/>
                  <a:pt x="69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lose/>
                <a:moveTo>
                  <a:pt x="80" y="148"/>
                </a:moveTo>
                <a:cubicBezTo>
                  <a:pt x="80" y="148"/>
                  <a:pt x="80" y="148"/>
                  <a:pt x="80" y="148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80" y="148"/>
                  <a:pt x="81" y="148"/>
                  <a:pt x="80" y="148"/>
                </a:cubicBezTo>
                <a:close/>
                <a:moveTo>
                  <a:pt x="77" y="147"/>
                </a:moveTo>
                <a:cubicBezTo>
                  <a:pt x="77" y="147"/>
                  <a:pt x="76" y="147"/>
                  <a:pt x="77" y="147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77" y="147"/>
                  <a:pt x="77" y="147"/>
                  <a:pt x="77" y="147"/>
                </a:cubicBezTo>
                <a:close/>
                <a:moveTo>
                  <a:pt x="70" y="145"/>
                </a:moveTo>
                <a:cubicBezTo>
                  <a:pt x="70" y="145"/>
                  <a:pt x="70" y="146"/>
                  <a:pt x="70" y="146"/>
                </a:cubicBezTo>
                <a:cubicBezTo>
                  <a:pt x="70" y="146"/>
                  <a:pt x="70" y="146"/>
                  <a:pt x="70" y="145"/>
                </a:cubicBezTo>
                <a:close/>
                <a:moveTo>
                  <a:pt x="89" y="148"/>
                </a:moveTo>
                <a:cubicBezTo>
                  <a:pt x="89" y="148"/>
                  <a:pt x="88" y="148"/>
                  <a:pt x="88" y="148"/>
                </a:cubicBezTo>
                <a:cubicBezTo>
                  <a:pt x="88" y="148"/>
                  <a:pt x="89" y="148"/>
                  <a:pt x="89" y="148"/>
                </a:cubicBezTo>
                <a:close/>
                <a:moveTo>
                  <a:pt x="84" y="148"/>
                </a:moveTo>
                <a:cubicBezTo>
                  <a:pt x="84" y="148"/>
                  <a:pt x="84" y="148"/>
                  <a:pt x="84" y="148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84" y="148"/>
                  <a:pt x="84" y="148"/>
                  <a:pt x="85" y="148"/>
                </a:cubicBezTo>
                <a:cubicBezTo>
                  <a:pt x="84" y="148"/>
                  <a:pt x="84" y="148"/>
                  <a:pt x="84" y="148"/>
                </a:cubicBezTo>
                <a:close/>
                <a:moveTo>
                  <a:pt x="80" y="147"/>
                </a:moveTo>
                <a:cubicBezTo>
                  <a:pt x="79" y="147"/>
                  <a:pt x="80" y="147"/>
                  <a:pt x="79" y="147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7"/>
                  <a:pt x="79" y="147"/>
                  <a:pt x="80" y="147"/>
                </a:cubicBezTo>
                <a:close/>
                <a:moveTo>
                  <a:pt x="72" y="146"/>
                </a:moveTo>
                <a:cubicBezTo>
                  <a:pt x="72" y="146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lose/>
                <a:moveTo>
                  <a:pt x="58" y="140"/>
                </a:moveTo>
                <a:cubicBezTo>
                  <a:pt x="58" y="140"/>
                  <a:pt x="58" y="140"/>
                  <a:pt x="58" y="140"/>
                </a:cubicBezTo>
                <a:cubicBezTo>
                  <a:pt x="57" y="139"/>
                  <a:pt x="57" y="139"/>
                  <a:pt x="57" y="140"/>
                </a:cubicBezTo>
                <a:cubicBezTo>
                  <a:pt x="57" y="140"/>
                  <a:pt x="57" y="140"/>
                  <a:pt x="58" y="140"/>
                </a:cubicBezTo>
                <a:close/>
                <a:moveTo>
                  <a:pt x="108" y="143"/>
                </a:moveTo>
                <a:cubicBezTo>
                  <a:pt x="108" y="143"/>
                  <a:pt x="109" y="143"/>
                  <a:pt x="109" y="143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9" y="143"/>
                  <a:pt x="108" y="143"/>
                  <a:pt x="108" y="143"/>
                </a:cubicBezTo>
                <a:cubicBezTo>
                  <a:pt x="108" y="143"/>
                  <a:pt x="108" y="143"/>
                  <a:pt x="108" y="143"/>
                </a:cubicBezTo>
                <a:close/>
                <a:moveTo>
                  <a:pt x="111" y="142"/>
                </a:moveTo>
                <a:cubicBezTo>
                  <a:pt x="111" y="142"/>
                  <a:pt x="111" y="142"/>
                  <a:pt x="111" y="142"/>
                </a:cubicBezTo>
                <a:cubicBezTo>
                  <a:pt x="111" y="142"/>
                  <a:pt x="111" y="142"/>
                  <a:pt x="111" y="142"/>
                </a:cubicBezTo>
                <a:cubicBezTo>
                  <a:pt x="111" y="142"/>
                  <a:pt x="111" y="142"/>
                  <a:pt x="111" y="142"/>
                </a:cubicBezTo>
                <a:close/>
                <a:moveTo>
                  <a:pt x="58" y="139"/>
                </a:moveTo>
                <a:cubicBezTo>
                  <a:pt x="58" y="140"/>
                  <a:pt x="58" y="140"/>
                  <a:pt x="58" y="140"/>
                </a:cubicBezTo>
                <a:cubicBezTo>
                  <a:pt x="58" y="140"/>
                  <a:pt x="58" y="140"/>
                  <a:pt x="58" y="140"/>
                </a:cubicBezTo>
                <a:cubicBezTo>
                  <a:pt x="58" y="139"/>
                  <a:pt x="58" y="139"/>
                  <a:pt x="58" y="139"/>
                </a:cubicBezTo>
                <a:close/>
                <a:moveTo>
                  <a:pt x="61" y="142"/>
                </a:moveTo>
                <a:cubicBezTo>
                  <a:pt x="61" y="142"/>
                  <a:pt x="61" y="142"/>
                  <a:pt x="61" y="142"/>
                </a:cubicBezTo>
                <a:cubicBezTo>
                  <a:pt x="61" y="142"/>
                  <a:pt x="61" y="142"/>
                  <a:pt x="61" y="142"/>
                </a:cubicBezTo>
                <a:close/>
                <a:moveTo>
                  <a:pt x="66" y="144"/>
                </a:moveTo>
                <a:cubicBezTo>
                  <a:pt x="66" y="144"/>
                  <a:pt x="67" y="144"/>
                  <a:pt x="66" y="144"/>
                </a:cubicBezTo>
                <a:cubicBezTo>
                  <a:pt x="65" y="144"/>
                  <a:pt x="65" y="144"/>
                  <a:pt x="66" y="144"/>
                </a:cubicBezTo>
                <a:close/>
                <a:moveTo>
                  <a:pt x="70" y="147"/>
                </a:moveTo>
                <a:cubicBezTo>
                  <a:pt x="70" y="146"/>
                  <a:pt x="70" y="146"/>
                  <a:pt x="70" y="147"/>
                </a:cubicBezTo>
                <a:cubicBezTo>
                  <a:pt x="70" y="147"/>
                  <a:pt x="70" y="147"/>
                  <a:pt x="70" y="147"/>
                </a:cubicBezTo>
                <a:close/>
                <a:moveTo>
                  <a:pt x="38" y="124"/>
                </a:moveTo>
                <a:cubicBezTo>
                  <a:pt x="38" y="124"/>
                  <a:pt x="38" y="124"/>
                  <a:pt x="38" y="123"/>
                </a:cubicBezTo>
                <a:cubicBezTo>
                  <a:pt x="38" y="123"/>
                  <a:pt x="38" y="123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lose/>
                <a:moveTo>
                  <a:pt x="53" y="139"/>
                </a:moveTo>
                <a:cubicBezTo>
                  <a:pt x="54" y="139"/>
                  <a:pt x="54" y="139"/>
                  <a:pt x="54" y="139"/>
                </a:cubicBezTo>
                <a:cubicBezTo>
                  <a:pt x="54" y="139"/>
                  <a:pt x="53" y="138"/>
                  <a:pt x="53" y="138"/>
                </a:cubicBezTo>
                <a:cubicBezTo>
                  <a:pt x="53" y="138"/>
                  <a:pt x="53" y="138"/>
                  <a:pt x="53" y="139"/>
                </a:cubicBezTo>
                <a:close/>
                <a:moveTo>
                  <a:pt x="36" y="119"/>
                </a:moveTo>
                <a:cubicBezTo>
                  <a:pt x="36" y="119"/>
                  <a:pt x="36" y="119"/>
                  <a:pt x="36" y="119"/>
                </a:cubicBezTo>
                <a:cubicBezTo>
                  <a:pt x="36" y="119"/>
                  <a:pt x="36" y="120"/>
                  <a:pt x="36" y="120"/>
                </a:cubicBezTo>
                <a:cubicBezTo>
                  <a:pt x="36" y="119"/>
                  <a:pt x="35" y="118"/>
                  <a:pt x="36" y="119"/>
                </a:cubicBezTo>
                <a:close/>
                <a:moveTo>
                  <a:pt x="92" y="30"/>
                </a:moveTo>
                <a:cubicBezTo>
                  <a:pt x="92" y="30"/>
                  <a:pt x="92" y="30"/>
                  <a:pt x="92" y="30"/>
                </a:cubicBezTo>
                <a:cubicBezTo>
                  <a:pt x="92" y="30"/>
                  <a:pt x="90" y="30"/>
                  <a:pt x="92" y="30"/>
                </a:cubicBezTo>
                <a:close/>
                <a:moveTo>
                  <a:pt x="39" y="53"/>
                </a:moveTo>
                <a:cubicBezTo>
                  <a:pt x="39" y="53"/>
                  <a:pt x="39" y="53"/>
                  <a:pt x="39" y="53"/>
                </a:cubicBezTo>
                <a:cubicBezTo>
                  <a:pt x="40" y="53"/>
                  <a:pt x="39" y="53"/>
                  <a:pt x="39" y="53"/>
                </a:cubicBezTo>
                <a:close/>
                <a:moveTo>
                  <a:pt x="35" y="119"/>
                </a:move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9"/>
                  <a:pt x="35" y="119"/>
                </a:cubicBezTo>
                <a:close/>
                <a:moveTo>
                  <a:pt x="97" y="30"/>
                </a:moveTo>
                <a:cubicBezTo>
                  <a:pt x="96" y="30"/>
                  <a:pt x="96" y="30"/>
                  <a:pt x="96" y="30"/>
                </a:cubicBezTo>
                <a:cubicBezTo>
                  <a:pt x="97" y="30"/>
                  <a:pt x="97" y="30"/>
                  <a:pt x="97" y="30"/>
                </a:cubicBezTo>
                <a:close/>
                <a:moveTo>
                  <a:pt x="91" y="148"/>
                </a:moveTo>
                <a:cubicBezTo>
                  <a:pt x="91" y="148"/>
                  <a:pt x="91" y="148"/>
                  <a:pt x="91" y="148"/>
                </a:cubicBezTo>
                <a:cubicBezTo>
                  <a:pt x="91" y="148"/>
                  <a:pt x="91" y="148"/>
                  <a:pt x="91" y="148"/>
                </a:cubicBezTo>
                <a:close/>
                <a:moveTo>
                  <a:pt x="94" y="148"/>
                </a:moveTo>
                <a:cubicBezTo>
                  <a:pt x="94" y="148"/>
                  <a:pt x="94" y="148"/>
                  <a:pt x="94" y="148"/>
                </a:cubicBezTo>
                <a:cubicBezTo>
                  <a:pt x="94" y="148"/>
                  <a:pt x="94" y="148"/>
                  <a:pt x="94" y="148"/>
                </a:cubicBezTo>
                <a:close/>
                <a:moveTo>
                  <a:pt x="90" y="149"/>
                </a:moveTo>
                <a:cubicBezTo>
                  <a:pt x="90" y="149"/>
                  <a:pt x="90" y="149"/>
                  <a:pt x="89" y="148"/>
                </a:cubicBezTo>
                <a:cubicBezTo>
                  <a:pt x="89" y="149"/>
                  <a:pt x="89" y="149"/>
                  <a:pt x="89" y="149"/>
                </a:cubicBezTo>
                <a:cubicBezTo>
                  <a:pt x="89" y="149"/>
                  <a:pt x="89" y="149"/>
                  <a:pt x="90" y="149"/>
                </a:cubicBezTo>
                <a:cubicBezTo>
                  <a:pt x="90" y="149"/>
                  <a:pt x="90" y="149"/>
                  <a:pt x="90" y="149"/>
                </a:cubicBezTo>
                <a:close/>
                <a:moveTo>
                  <a:pt x="105" y="146"/>
                </a:moveTo>
                <a:cubicBezTo>
                  <a:pt x="105" y="146"/>
                  <a:pt x="106" y="146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5" y="146"/>
                  <a:pt x="105" y="146"/>
                  <a:pt x="105" y="146"/>
                </a:cubicBezTo>
                <a:close/>
                <a:moveTo>
                  <a:pt x="107" y="146"/>
                </a:moveTo>
                <a:cubicBezTo>
                  <a:pt x="107" y="146"/>
                  <a:pt x="107" y="146"/>
                  <a:pt x="107" y="146"/>
                </a:cubicBezTo>
                <a:cubicBezTo>
                  <a:pt x="106" y="146"/>
                  <a:pt x="107" y="146"/>
                  <a:pt x="107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6"/>
                  <a:pt x="106" y="146"/>
                  <a:pt x="107" y="146"/>
                </a:cubicBezTo>
                <a:close/>
                <a:moveTo>
                  <a:pt x="110" y="145"/>
                </a:moveTo>
                <a:cubicBezTo>
                  <a:pt x="110" y="145"/>
                  <a:pt x="110" y="144"/>
                  <a:pt x="110" y="144"/>
                </a:cubicBezTo>
                <a:cubicBezTo>
                  <a:pt x="110" y="144"/>
                  <a:pt x="110" y="145"/>
                  <a:pt x="110" y="145"/>
                </a:cubicBezTo>
                <a:close/>
                <a:moveTo>
                  <a:pt x="111" y="144"/>
                </a:moveTo>
                <a:cubicBezTo>
                  <a:pt x="111" y="144"/>
                  <a:pt x="111" y="144"/>
                  <a:pt x="111" y="144"/>
                </a:cubicBezTo>
                <a:cubicBezTo>
                  <a:pt x="111" y="144"/>
                  <a:pt x="111" y="144"/>
                  <a:pt x="111" y="144"/>
                </a:cubicBezTo>
                <a:close/>
                <a:moveTo>
                  <a:pt x="114" y="143"/>
                </a:move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3" y="143"/>
                  <a:pt x="113" y="143"/>
                </a:cubicBezTo>
                <a:cubicBezTo>
                  <a:pt x="113" y="143"/>
                  <a:pt x="114" y="142"/>
                  <a:pt x="114" y="143"/>
                </a:cubicBezTo>
                <a:cubicBezTo>
                  <a:pt x="113" y="143"/>
                  <a:pt x="114" y="143"/>
                  <a:pt x="114" y="143"/>
                </a:cubicBezTo>
                <a:close/>
                <a:moveTo>
                  <a:pt x="89" y="148"/>
                </a:moveTo>
                <a:cubicBezTo>
                  <a:pt x="89" y="148"/>
                  <a:pt x="89" y="148"/>
                  <a:pt x="89" y="148"/>
                </a:cubicBezTo>
                <a:cubicBezTo>
                  <a:pt x="89" y="148"/>
                  <a:pt x="90" y="148"/>
                  <a:pt x="90" y="148"/>
                </a:cubicBezTo>
                <a:cubicBezTo>
                  <a:pt x="90" y="148"/>
                  <a:pt x="90" y="148"/>
                  <a:pt x="89" y="148"/>
                </a:cubicBezTo>
                <a:close/>
                <a:moveTo>
                  <a:pt x="82" y="148"/>
                </a:moveTo>
                <a:cubicBezTo>
                  <a:pt x="82" y="148"/>
                  <a:pt x="82" y="148"/>
                  <a:pt x="82" y="148"/>
                </a:cubicBezTo>
                <a:cubicBezTo>
                  <a:pt x="81" y="148"/>
                  <a:pt x="81" y="148"/>
                  <a:pt x="82" y="148"/>
                </a:cubicBezTo>
                <a:cubicBezTo>
                  <a:pt x="82" y="148"/>
                  <a:pt x="82" y="148"/>
                  <a:pt x="82" y="148"/>
                </a:cubicBezTo>
                <a:close/>
                <a:moveTo>
                  <a:pt x="102" y="146"/>
                </a:moveTo>
                <a:cubicBezTo>
                  <a:pt x="102" y="145"/>
                  <a:pt x="103" y="145"/>
                  <a:pt x="103" y="145"/>
                </a:cubicBezTo>
                <a:cubicBezTo>
                  <a:pt x="102" y="145"/>
                  <a:pt x="102" y="146"/>
                  <a:pt x="102" y="146"/>
                </a:cubicBezTo>
                <a:cubicBezTo>
                  <a:pt x="100" y="146"/>
                  <a:pt x="100" y="147"/>
                  <a:pt x="102" y="146"/>
                </a:cubicBezTo>
                <a:cubicBezTo>
                  <a:pt x="102" y="146"/>
                  <a:pt x="103" y="146"/>
                  <a:pt x="103" y="146"/>
                </a:cubicBezTo>
                <a:cubicBezTo>
                  <a:pt x="102" y="146"/>
                  <a:pt x="102" y="146"/>
                  <a:pt x="102" y="146"/>
                </a:cubicBezTo>
                <a:close/>
                <a:moveTo>
                  <a:pt x="118" y="139"/>
                </a:moveTo>
                <a:cubicBezTo>
                  <a:pt x="118" y="139"/>
                  <a:pt x="118" y="139"/>
                  <a:pt x="118" y="139"/>
                </a:cubicBezTo>
                <a:cubicBezTo>
                  <a:pt x="117" y="139"/>
                  <a:pt x="118" y="139"/>
                  <a:pt x="118" y="139"/>
                </a:cubicBezTo>
                <a:cubicBezTo>
                  <a:pt x="118" y="139"/>
                  <a:pt x="118" y="139"/>
                  <a:pt x="118" y="139"/>
                </a:cubicBezTo>
                <a:close/>
                <a:moveTo>
                  <a:pt x="113" y="141"/>
                </a:moveTo>
                <a:cubicBezTo>
                  <a:pt x="113" y="141"/>
                  <a:pt x="113" y="141"/>
                  <a:pt x="113" y="141"/>
                </a:cubicBezTo>
                <a:cubicBezTo>
                  <a:pt x="113" y="141"/>
                  <a:pt x="114" y="141"/>
                  <a:pt x="113" y="141"/>
                </a:cubicBezTo>
                <a:close/>
                <a:moveTo>
                  <a:pt x="117" y="139"/>
                </a:moveTo>
                <a:cubicBezTo>
                  <a:pt x="117" y="139"/>
                  <a:pt x="117" y="139"/>
                  <a:pt x="117" y="139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7" y="139"/>
                  <a:pt x="117" y="139"/>
                  <a:pt x="117" y="139"/>
                </a:cubicBezTo>
                <a:close/>
                <a:moveTo>
                  <a:pt x="114" y="140"/>
                </a:moveTo>
                <a:cubicBezTo>
                  <a:pt x="114" y="140"/>
                  <a:pt x="114" y="141"/>
                  <a:pt x="114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4" y="140"/>
                </a:cubicBezTo>
                <a:close/>
                <a:moveTo>
                  <a:pt x="113" y="140"/>
                </a:moveTo>
                <a:cubicBezTo>
                  <a:pt x="113" y="140"/>
                  <a:pt x="113" y="140"/>
                  <a:pt x="113" y="140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113" y="141"/>
                  <a:pt x="114" y="140"/>
                  <a:pt x="113" y="140"/>
                </a:cubicBezTo>
                <a:close/>
                <a:moveTo>
                  <a:pt x="40" y="123"/>
                </a:moveTo>
                <a:cubicBezTo>
                  <a:pt x="40" y="123"/>
                  <a:pt x="40" y="123"/>
                  <a:pt x="40" y="123"/>
                </a:cubicBezTo>
                <a:cubicBezTo>
                  <a:pt x="40" y="122"/>
                  <a:pt x="39" y="122"/>
                  <a:pt x="39" y="122"/>
                </a:cubicBezTo>
                <a:cubicBezTo>
                  <a:pt x="39" y="122"/>
                  <a:pt x="39" y="122"/>
                  <a:pt x="39" y="121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21"/>
                  <a:pt x="38" y="121"/>
                  <a:pt x="37" y="121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1"/>
                  <a:pt x="38" y="122"/>
                </a:cubicBezTo>
                <a:cubicBezTo>
                  <a:pt x="38" y="122"/>
                  <a:pt x="39" y="123"/>
                  <a:pt x="39" y="122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39" y="123"/>
                  <a:pt x="41" y="124"/>
                  <a:pt x="40" y="123"/>
                </a:cubicBezTo>
                <a:close/>
                <a:moveTo>
                  <a:pt x="42" y="125"/>
                </a:moveTo>
                <a:cubicBezTo>
                  <a:pt x="42" y="125"/>
                  <a:pt x="41" y="125"/>
                  <a:pt x="41" y="125"/>
                </a:cubicBezTo>
                <a:cubicBezTo>
                  <a:pt x="42" y="125"/>
                  <a:pt x="42" y="125"/>
                  <a:pt x="42" y="126"/>
                </a:cubicBezTo>
                <a:cubicBezTo>
                  <a:pt x="42" y="126"/>
                  <a:pt x="42" y="126"/>
                  <a:pt x="42" y="125"/>
                </a:cubicBezTo>
                <a:cubicBezTo>
                  <a:pt x="42" y="125"/>
                  <a:pt x="42" y="125"/>
                  <a:pt x="42" y="125"/>
                </a:cubicBezTo>
                <a:close/>
                <a:moveTo>
                  <a:pt x="40" y="122"/>
                </a:move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lose/>
                <a:moveTo>
                  <a:pt x="42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43" y="125"/>
                  <a:pt x="42" y="125"/>
                  <a:pt x="42" y="125"/>
                </a:cubicBezTo>
                <a:cubicBezTo>
                  <a:pt x="42" y="125"/>
                  <a:pt x="42" y="125"/>
                  <a:pt x="42" y="125"/>
                </a:cubicBezTo>
                <a:close/>
                <a:moveTo>
                  <a:pt x="119" y="43"/>
                </a:moveTo>
                <a:cubicBezTo>
                  <a:pt x="119" y="43"/>
                  <a:pt x="119" y="43"/>
                  <a:pt x="119" y="43"/>
                </a:cubicBezTo>
                <a:cubicBezTo>
                  <a:pt x="119" y="43"/>
                  <a:pt x="119" y="43"/>
                  <a:pt x="119" y="43"/>
                </a:cubicBezTo>
                <a:cubicBezTo>
                  <a:pt x="120" y="43"/>
                  <a:pt x="119" y="43"/>
                  <a:pt x="119" y="43"/>
                </a:cubicBezTo>
                <a:close/>
                <a:moveTo>
                  <a:pt x="124" y="47"/>
                </a:moveTo>
                <a:cubicBezTo>
                  <a:pt x="124" y="47"/>
                  <a:pt x="124" y="47"/>
                  <a:pt x="124" y="47"/>
                </a:cubicBezTo>
                <a:cubicBezTo>
                  <a:pt x="124" y="47"/>
                  <a:pt x="124" y="47"/>
                  <a:pt x="124" y="47"/>
                </a:cubicBezTo>
                <a:close/>
                <a:moveTo>
                  <a:pt x="51" y="133"/>
                </a:moveTo>
                <a:cubicBezTo>
                  <a:pt x="51" y="133"/>
                  <a:pt x="52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2" y="133"/>
                  <a:pt x="52" y="134"/>
                  <a:pt x="52" y="134"/>
                </a:cubicBezTo>
                <a:cubicBezTo>
                  <a:pt x="52" y="134"/>
                  <a:pt x="52" y="134"/>
                  <a:pt x="53" y="134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52" y="133"/>
                  <a:pt x="51" y="133"/>
                  <a:pt x="51" y="133"/>
                </a:cubicBezTo>
                <a:close/>
                <a:moveTo>
                  <a:pt x="57" y="137"/>
                </a:moveTo>
                <a:cubicBezTo>
                  <a:pt x="57" y="137"/>
                  <a:pt x="57" y="137"/>
                  <a:pt x="57" y="137"/>
                </a:cubicBezTo>
                <a:cubicBezTo>
                  <a:pt x="57" y="137"/>
                  <a:pt x="57" y="137"/>
                  <a:pt x="56" y="137"/>
                </a:cubicBezTo>
                <a:cubicBezTo>
                  <a:pt x="57" y="137"/>
                  <a:pt x="57" y="137"/>
                  <a:pt x="57" y="137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81" y="146"/>
                  <a:pt x="81" y="146"/>
                </a:cubicBezTo>
                <a:cubicBezTo>
                  <a:pt x="81" y="146"/>
                  <a:pt x="80" y="146"/>
                  <a:pt x="80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48" y="132"/>
                </a:move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2"/>
                  <a:pt x="48" y="132"/>
                </a:cubicBezTo>
                <a:close/>
                <a:moveTo>
                  <a:pt x="63" y="141"/>
                </a:moveTo>
                <a:cubicBezTo>
                  <a:pt x="63" y="141"/>
                  <a:pt x="62" y="141"/>
                  <a:pt x="63" y="142"/>
                </a:cubicBezTo>
                <a:cubicBezTo>
                  <a:pt x="63" y="142"/>
                  <a:pt x="63" y="141"/>
                  <a:pt x="63" y="141"/>
                </a:cubicBezTo>
                <a:close/>
                <a:moveTo>
                  <a:pt x="45" y="128"/>
                </a:moveTo>
                <a:cubicBezTo>
                  <a:pt x="45" y="128"/>
                  <a:pt x="45" y="128"/>
                  <a:pt x="45" y="129"/>
                </a:cubicBezTo>
                <a:cubicBezTo>
                  <a:pt x="45" y="128"/>
                  <a:pt x="45" y="129"/>
                  <a:pt x="45" y="129"/>
                </a:cubicBezTo>
                <a:cubicBezTo>
                  <a:pt x="45" y="128"/>
                  <a:pt x="45" y="129"/>
                  <a:pt x="45" y="128"/>
                </a:cubicBezTo>
                <a:cubicBezTo>
                  <a:pt x="45" y="128"/>
                  <a:pt x="45" y="128"/>
                  <a:pt x="45" y="128"/>
                </a:cubicBezTo>
                <a:close/>
                <a:moveTo>
                  <a:pt x="55" y="137"/>
                </a:move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lose/>
                <a:moveTo>
                  <a:pt x="55" y="137"/>
                </a:moveTo>
                <a:cubicBezTo>
                  <a:pt x="55" y="137"/>
                  <a:pt x="56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lose/>
                <a:moveTo>
                  <a:pt x="82" y="146"/>
                </a:moveTo>
                <a:cubicBezTo>
                  <a:pt x="82" y="146"/>
                  <a:pt x="82" y="146"/>
                  <a:pt x="82" y="146"/>
                </a:cubicBezTo>
                <a:cubicBezTo>
                  <a:pt x="82" y="146"/>
                  <a:pt x="81" y="146"/>
                  <a:pt x="81" y="146"/>
                </a:cubicBezTo>
                <a:cubicBezTo>
                  <a:pt x="81" y="146"/>
                  <a:pt x="81" y="146"/>
                  <a:pt x="82" y="146"/>
                </a:cubicBezTo>
                <a:close/>
                <a:moveTo>
                  <a:pt x="85" y="146"/>
                </a:moveTo>
                <a:cubicBezTo>
                  <a:pt x="86" y="146"/>
                  <a:pt x="86" y="146"/>
                  <a:pt x="86" y="146"/>
                </a:cubicBezTo>
                <a:cubicBezTo>
                  <a:pt x="85" y="146"/>
                  <a:pt x="85" y="145"/>
                  <a:pt x="84" y="146"/>
                </a:cubicBezTo>
                <a:cubicBezTo>
                  <a:pt x="84" y="146"/>
                  <a:pt x="84" y="146"/>
                  <a:pt x="83" y="146"/>
                </a:cubicBezTo>
                <a:cubicBezTo>
                  <a:pt x="83" y="146"/>
                  <a:pt x="85" y="146"/>
                  <a:pt x="85" y="146"/>
                </a:cubicBezTo>
                <a:close/>
                <a:moveTo>
                  <a:pt x="80" y="146"/>
                </a:moveTo>
                <a:cubicBezTo>
                  <a:pt x="80" y="146"/>
                  <a:pt x="80" y="146"/>
                  <a:pt x="80" y="146"/>
                </a:cubicBezTo>
                <a:cubicBezTo>
                  <a:pt x="80" y="146"/>
                  <a:pt x="80" y="146"/>
                  <a:pt x="80" y="145"/>
                </a:cubicBezTo>
                <a:cubicBezTo>
                  <a:pt x="80" y="145"/>
                  <a:pt x="80" y="145"/>
                  <a:pt x="80" y="145"/>
                </a:cubicBezTo>
                <a:cubicBezTo>
                  <a:pt x="80" y="145"/>
                  <a:pt x="79" y="146"/>
                  <a:pt x="79" y="146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0" y="146"/>
                  <a:pt x="80" y="146"/>
                  <a:pt x="80" y="146"/>
                </a:cubicBezTo>
                <a:close/>
                <a:moveTo>
                  <a:pt x="68" y="143"/>
                </a:moveTo>
                <a:cubicBezTo>
                  <a:pt x="68" y="143"/>
                  <a:pt x="67" y="143"/>
                  <a:pt x="68" y="143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8" y="143"/>
                  <a:pt x="68" y="143"/>
                  <a:pt x="68" y="143"/>
                </a:cubicBezTo>
                <a:close/>
                <a:moveTo>
                  <a:pt x="90" y="33"/>
                </a:moveTo>
                <a:cubicBezTo>
                  <a:pt x="90" y="33"/>
                  <a:pt x="90" y="33"/>
                  <a:pt x="90" y="33"/>
                </a:cubicBezTo>
                <a:cubicBezTo>
                  <a:pt x="89" y="33"/>
                  <a:pt x="89" y="33"/>
                  <a:pt x="89" y="33"/>
                </a:cubicBezTo>
                <a:cubicBezTo>
                  <a:pt x="90" y="33"/>
                  <a:pt x="90" y="33"/>
                  <a:pt x="90" y="33"/>
                </a:cubicBezTo>
                <a:close/>
                <a:moveTo>
                  <a:pt x="31" y="100"/>
                </a:move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lose/>
                <a:moveTo>
                  <a:pt x="77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6" y="145"/>
                  <a:pt x="77" y="145"/>
                </a:cubicBezTo>
                <a:close/>
                <a:moveTo>
                  <a:pt x="51" y="134"/>
                </a:moveTo>
                <a:cubicBezTo>
                  <a:pt x="51" y="134"/>
                  <a:pt x="51" y="134"/>
                  <a:pt x="51" y="134"/>
                </a:cubicBezTo>
                <a:cubicBezTo>
                  <a:pt x="51" y="134"/>
                  <a:pt x="51" y="134"/>
                  <a:pt x="51" y="134"/>
                </a:cubicBezTo>
                <a:close/>
                <a:moveTo>
                  <a:pt x="99" y="145"/>
                </a:moveTo>
                <a:cubicBezTo>
                  <a:pt x="99" y="145"/>
                  <a:pt x="99" y="145"/>
                  <a:pt x="98" y="145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9" y="146"/>
                  <a:pt x="99" y="145"/>
                  <a:pt x="99" y="145"/>
                </a:cubicBezTo>
                <a:close/>
                <a:moveTo>
                  <a:pt x="70" y="142"/>
                </a:moveTo>
                <a:cubicBezTo>
                  <a:pt x="70" y="142"/>
                  <a:pt x="70" y="142"/>
                  <a:pt x="70" y="142"/>
                </a:cubicBezTo>
                <a:cubicBezTo>
                  <a:pt x="70" y="142"/>
                  <a:pt x="69" y="142"/>
                  <a:pt x="69" y="142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69" y="142"/>
                  <a:pt x="67" y="142"/>
                  <a:pt x="68" y="143"/>
                </a:cubicBezTo>
                <a:cubicBezTo>
                  <a:pt x="68" y="142"/>
                  <a:pt x="70" y="143"/>
                  <a:pt x="70" y="142"/>
                </a:cubicBezTo>
                <a:close/>
                <a:moveTo>
                  <a:pt x="53" y="134"/>
                </a:moveTo>
                <a:cubicBezTo>
                  <a:pt x="53" y="134"/>
                  <a:pt x="53" y="134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lose/>
                <a:moveTo>
                  <a:pt x="41" y="121"/>
                </a:moveTo>
                <a:cubicBezTo>
                  <a:pt x="42" y="121"/>
                  <a:pt x="42" y="121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2" y="121"/>
                  <a:pt x="42" y="121"/>
                  <a:pt x="42" y="120"/>
                </a:cubicBezTo>
                <a:cubicBezTo>
                  <a:pt x="41" y="120"/>
                  <a:pt x="41" y="120"/>
                  <a:pt x="41" y="121"/>
                </a:cubicBezTo>
                <a:close/>
                <a:moveTo>
                  <a:pt x="73" y="36"/>
                </a:moveTo>
                <a:cubicBezTo>
                  <a:pt x="73" y="36"/>
                  <a:pt x="74" y="36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3" y="36"/>
                  <a:pt x="73" y="36"/>
                </a:cubicBezTo>
                <a:close/>
                <a:moveTo>
                  <a:pt x="55" y="134"/>
                </a:moveTo>
                <a:cubicBezTo>
                  <a:pt x="55" y="134"/>
                  <a:pt x="55" y="134"/>
                  <a:pt x="55" y="134"/>
                </a:cubicBezTo>
                <a:cubicBezTo>
                  <a:pt x="56" y="135"/>
                  <a:pt x="56" y="134"/>
                  <a:pt x="55" y="134"/>
                </a:cubicBezTo>
                <a:close/>
                <a:moveTo>
                  <a:pt x="91" y="144"/>
                </a:moveTo>
                <a:cubicBezTo>
                  <a:pt x="91" y="144"/>
                  <a:pt x="91" y="144"/>
                  <a:pt x="91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1" y="144"/>
                  <a:pt x="91" y="144"/>
                  <a:pt x="91" y="144"/>
                </a:cubicBezTo>
                <a:close/>
                <a:moveTo>
                  <a:pt x="69" y="142"/>
                </a:moveTo>
                <a:cubicBezTo>
                  <a:pt x="69" y="142"/>
                  <a:pt x="69" y="142"/>
                  <a:pt x="69" y="142"/>
                </a:cubicBezTo>
                <a:cubicBezTo>
                  <a:pt x="69" y="142"/>
                  <a:pt x="69" y="142"/>
                  <a:pt x="69" y="141"/>
                </a:cubicBezTo>
                <a:cubicBezTo>
                  <a:pt x="69" y="141"/>
                  <a:pt x="69" y="142"/>
                  <a:pt x="69" y="142"/>
                </a:cubicBezTo>
                <a:close/>
                <a:moveTo>
                  <a:pt x="80" y="145"/>
                </a:moveTo>
                <a:cubicBezTo>
                  <a:pt x="82" y="145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2" y="144"/>
                  <a:pt x="82" y="144"/>
                  <a:pt x="81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4"/>
                  <a:pt x="80" y="144"/>
                  <a:pt x="80" y="144"/>
                </a:cubicBezTo>
                <a:cubicBezTo>
                  <a:pt x="80" y="144"/>
                  <a:pt x="80" y="145"/>
                  <a:pt x="80" y="145"/>
                </a:cubicBezTo>
                <a:close/>
                <a:moveTo>
                  <a:pt x="77" y="145"/>
                </a:moveTo>
                <a:cubicBezTo>
                  <a:pt x="77" y="145"/>
                  <a:pt x="78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close/>
                <a:moveTo>
                  <a:pt x="73" y="144"/>
                </a:moveTo>
                <a:cubicBezTo>
                  <a:pt x="73" y="144"/>
                  <a:pt x="73" y="144"/>
                  <a:pt x="73" y="144"/>
                </a:cubicBezTo>
                <a:cubicBezTo>
                  <a:pt x="73" y="143"/>
                  <a:pt x="73" y="143"/>
                  <a:pt x="73" y="144"/>
                </a:cubicBezTo>
                <a:cubicBezTo>
                  <a:pt x="73" y="144"/>
                  <a:pt x="73" y="144"/>
                  <a:pt x="73" y="144"/>
                </a:cubicBezTo>
                <a:close/>
                <a:moveTo>
                  <a:pt x="77" y="144"/>
                </a:moveTo>
                <a:cubicBezTo>
                  <a:pt x="77" y="144"/>
                  <a:pt x="77" y="144"/>
                  <a:pt x="77" y="144"/>
                </a:cubicBezTo>
                <a:cubicBezTo>
                  <a:pt x="76" y="144"/>
                  <a:pt x="75" y="144"/>
                  <a:pt x="75" y="14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6" y="144"/>
                  <a:pt x="76" y="144"/>
                  <a:pt x="77" y="144"/>
                </a:cubicBezTo>
                <a:close/>
                <a:moveTo>
                  <a:pt x="93" y="145"/>
                </a:move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lose/>
                <a:moveTo>
                  <a:pt x="10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41"/>
                  <a:pt x="107" y="141"/>
                  <a:pt x="107" y="141"/>
                </a:cubicBezTo>
                <a:close/>
                <a:moveTo>
                  <a:pt x="95" y="143"/>
                </a:moveTo>
                <a:cubicBezTo>
                  <a:pt x="94" y="143"/>
                  <a:pt x="94" y="143"/>
                  <a:pt x="94" y="143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95" y="144"/>
                  <a:pt x="95" y="143"/>
                  <a:pt x="95" y="143"/>
                </a:cubicBezTo>
                <a:close/>
                <a:moveTo>
                  <a:pt x="44" y="123"/>
                </a:moveTo>
                <a:cubicBezTo>
                  <a:pt x="44" y="123"/>
                  <a:pt x="44" y="122"/>
                  <a:pt x="43" y="122"/>
                </a:cubicBezTo>
                <a:cubicBezTo>
                  <a:pt x="44" y="122"/>
                  <a:pt x="43" y="123"/>
                  <a:pt x="43" y="123"/>
                </a:cubicBezTo>
                <a:cubicBezTo>
                  <a:pt x="44" y="123"/>
                  <a:pt x="44" y="123"/>
                  <a:pt x="44" y="123"/>
                </a:cubicBezTo>
                <a:close/>
                <a:moveTo>
                  <a:pt x="53" y="132"/>
                </a:moveTo>
                <a:cubicBezTo>
                  <a:pt x="53" y="132"/>
                  <a:pt x="54" y="132"/>
                  <a:pt x="54" y="132"/>
                </a:cubicBezTo>
                <a:cubicBezTo>
                  <a:pt x="54" y="132"/>
                  <a:pt x="54" y="132"/>
                  <a:pt x="53" y="132"/>
                </a:cubicBezTo>
                <a:cubicBezTo>
                  <a:pt x="53" y="132"/>
                  <a:pt x="53" y="132"/>
                  <a:pt x="53" y="132"/>
                </a:cubicBezTo>
                <a:close/>
                <a:moveTo>
                  <a:pt x="69" y="141"/>
                </a:move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lose/>
                <a:moveTo>
                  <a:pt x="62" y="138"/>
                </a:moveTo>
                <a:cubicBezTo>
                  <a:pt x="62" y="138"/>
                  <a:pt x="62" y="137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lose/>
                <a:moveTo>
                  <a:pt x="85" y="143"/>
                </a:moveTo>
                <a:cubicBezTo>
                  <a:pt x="86" y="143"/>
                  <a:pt x="86" y="143"/>
                  <a:pt x="86" y="143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3"/>
                  <a:pt x="85" y="143"/>
                  <a:pt x="85" y="143"/>
                </a:cubicBezTo>
                <a:close/>
                <a:moveTo>
                  <a:pt x="84" y="143"/>
                </a:moveTo>
                <a:cubicBezTo>
                  <a:pt x="84" y="143"/>
                  <a:pt x="84" y="143"/>
                  <a:pt x="83" y="143"/>
                </a:cubicBezTo>
                <a:cubicBezTo>
                  <a:pt x="83" y="143"/>
                  <a:pt x="83" y="143"/>
                  <a:pt x="84" y="143"/>
                </a:cubicBezTo>
                <a:cubicBezTo>
                  <a:pt x="84" y="143"/>
                  <a:pt x="84" y="143"/>
                  <a:pt x="84" y="143"/>
                </a:cubicBezTo>
                <a:close/>
                <a:moveTo>
                  <a:pt x="93" y="143"/>
                </a:move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3" y="143"/>
                  <a:pt x="93" y="143"/>
                </a:cubicBezTo>
                <a:close/>
                <a:moveTo>
                  <a:pt x="102" y="140"/>
                </a:moveTo>
                <a:cubicBezTo>
                  <a:pt x="102" y="140"/>
                  <a:pt x="103" y="140"/>
                  <a:pt x="103" y="140"/>
                </a:cubicBezTo>
                <a:cubicBezTo>
                  <a:pt x="103" y="140"/>
                  <a:pt x="103" y="140"/>
                  <a:pt x="104" y="140"/>
                </a:cubicBezTo>
                <a:cubicBezTo>
                  <a:pt x="104" y="140"/>
                  <a:pt x="104" y="140"/>
                  <a:pt x="103" y="140"/>
                </a:cubicBezTo>
                <a:cubicBezTo>
                  <a:pt x="103" y="140"/>
                  <a:pt x="103" y="140"/>
                  <a:pt x="102" y="140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0"/>
                  <a:pt x="102" y="140"/>
                </a:cubicBezTo>
                <a:close/>
                <a:moveTo>
                  <a:pt x="115" y="135"/>
                </a:moveTo>
                <a:cubicBezTo>
                  <a:pt x="116" y="135"/>
                  <a:pt x="116" y="135"/>
                  <a:pt x="116" y="135"/>
                </a:cubicBezTo>
                <a:cubicBezTo>
                  <a:pt x="116" y="135"/>
                  <a:pt x="116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lose/>
                <a:moveTo>
                  <a:pt x="105" y="140"/>
                </a:moveTo>
                <a:cubicBezTo>
                  <a:pt x="104" y="140"/>
                  <a:pt x="104" y="140"/>
                  <a:pt x="104" y="141"/>
                </a:cubicBezTo>
                <a:cubicBezTo>
                  <a:pt x="104" y="140"/>
                  <a:pt x="104" y="140"/>
                  <a:pt x="105" y="140"/>
                </a:cubicBezTo>
                <a:cubicBezTo>
                  <a:pt x="105" y="140"/>
                  <a:pt x="105" y="140"/>
                  <a:pt x="105" y="140"/>
                </a:cubicBezTo>
                <a:close/>
                <a:moveTo>
                  <a:pt x="97" y="142"/>
                </a:moveTo>
                <a:cubicBezTo>
                  <a:pt x="97" y="142"/>
                  <a:pt x="97" y="142"/>
                  <a:pt x="97" y="142"/>
                </a:cubicBezTo>
                <a:cubicBezTo>
                  <a:pt x="97" y="142"/>
                  <a:pt x="97" y="142"/>
                  <a:pt x="97" y="142"/>
                </a:cubicBezTo>
                <a:close/>
                <a:moveTo>
                  <a:pt x="82" y="143"/>
                </a:moveTo>
                <a:cubicBezTo>
                  <a:pt x="82" y="143"/>
                  <a:pt x="82" y="143"/>
                  <a:pt x="82" y="143"/>
                </a:cubicBezTo>
                <a:cubicBezTo>
                  <a:pt x="83" y="143"/>
                  <a:pt x="82" y="143"/>
                  <a:pt x="82" y="143"/>
                </a:cubicBezTo>
                <a:cubicBezTo>
                  <a:pt x="82" y="143"/>
                  <a:pt x="82" y="143"/>
                  <a:pt x="82" y="143"/>
                </a:cubicBezTo>
                <a:close/>
                <a:moveTo>
                  <a:pt x="78" y="142"/>
                </a:moveTo>
                <a:cubicBezTo>
                  <a:pt x="77" y="142"/>
                  <a:pt x="77" y="142"/>
                  <a:pt x="77" y="143"/>
                </a:cubicBezTo>
                <a:cubicBezTo>
                  <a:pt x="78" y="143"/>
                  <a:pt x="77" y="143"/>
                  <a:pt x="78" y="143"/>
                </a:cubicBezTo>
                <a:cubicBezTo>
                  <a:pt x="78" y="143"/>
                  <a:pt x="79" y="143"/>
                  <a:pt x="79" y="143"/>
                </a:cubicBezTo>
                <a:cubicBezTo>
                  <a:pt x="79" y="143"/>
                  <a:pt x="79" y="143"/>
                  <a:pt x="78" y="142"/>
                </a:cubicBezTo>
                <a:close/>
                <a:moveTo>
                  <a:pt x="62" y="137"/>
                </a:move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3" y="138"/>
                  <a:pt x="63" y="138"/>
                </a:cubicBezTo>
                <a:cubicBezTo>
                  <a:pt x="62" y="138"/>
                  <a:pt x="63" y="138"/>
                  <a:pt x="62" y="137"/>
                </a:cubicBezTo>
                <a:close/>
                <a:moveTo>
                  <a:pt x="63" y="138"/>
                </a:moveTo>
                <a:cubicBezTo>
                  <a:pt x="63" y="138"/>
                  <a:pt x="63" y="138"/>
                  <a:pt x="64" y="138"/>
                </a:cubicBezTo>
                <a:cubicBezTo>
                  <a:pt x="64" y="138"/>
                  <a:pt x="64" y="138"/>
                  <a:pt x="64" y="138"/>
                </a:cubicBezTo>
                <a:cubicBezTo>
                  <a:pt x="63" y="138"/>
                  <a:pt x="63" y="138"/>
                  <a:pt x="63" y="138"/>
                </a:cubicBezTo>
                <a:close/>
                <a:moveTo>
                  <a:pt x="40" y="62"/>
                </a:moveTo>
                <a:cubicBezTo>
                  <a:pt x="40" y="62"/>
                  <a:pt x="40" y="62"/>
                  <a:pt x="39" y="62"/>
                </a:cubicBezTo>
                <a:cubicBezTo>
                  <a:pt x="39" y="62"/>
                  <a:pt x="40" y="63"/>
                  <a:pt x="40" y="63"/>
                </a:cubicBezTo>
                <a:cubicBezTo>
                  <a:pt x="40" y="63"/>
                  <a:pt x="40" y="63"/>
                  <a:pt x="40" y="62"/>
                </a:cubicBezTo>
                <a:close/>
                <a:moveTo>
                  <a:pt x="90" y="35"/>
                </a:moveTo>
                <a:cubicBezTo>
                  <a:pt x="90" y="35"/>
                  <a:pt x="91" y="35"/>
                  <a:pt x="91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89" y="35"/>
                  <a:pt x="90" y="35"/>
                </a:cubicBezTo>
                <a:close/>
                <a:moveTo>
                  <a:pt x="95" y="35"/>
                </a:moveTo>
                <a:cubicBezTo>
                  <a:pt x="96" y="35"/>
                  <a:pt x="95" y="35"/>
                  <a:pt x="95" y="35"/>
                </a:cubicBezTo>
                <a:cubicBezTo>
                  <a:pt x="95" y="35"/>
                  <a:pt x="95" y="35"/>
                  <a:pt x="95" y="35"/>
                </a:cubicBezTo>
                <a:close/>
                <a:moveTo>
                  <a:pt x="98" y="36"/>
                </a:moveTo>
                <a:cubicBezTo>
                  <a:pt x="97" y="36"/>
                  <a:pt x="97" y="36"/>
                  <a:pt x="97" y="36"/>
                </a:cubicBezTo>
                <a:cubicBezTo>
                  <a:pt x="97" y="36"/>
                  <a:pt x="97" y="36"/>
                  <a:pt x="96" y="36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6"/>
                  <a:pt x="97" y="36"/>
                  <a:pt x="98" y="36"/>
                </a:cubicBezTo>
                <a:close/>
                <a:moveTo>
                  <a:pt x="109" y="40"/>
                </a:move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09" y="40"/>
                  <a:pt x="109" y="40"/>
                </a:cubicBezTo>
                <a:close/>
                <a:moveTo>
                  <a:pt x="110" y="40"/>
                </a:moveTo>
                <a:cubicBezTo>
                  <a:pt x="111" y="40"/>
                  <a:pt x="111" y="40"/>
                  <a:pt x="111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lose/>
                <a:moveTo>
                  <a:pt x="123" y="48"/>
                </a:moveTo>
                <a:cubicBezTo>
                  <a:pt x="123" y="48"/>
                  <a:pt x="123" y="48"/>
                  <a:pt x="123" y="48"/>
                </a:cubicBezTo>
                <a:cubicBezTo>
                  <a:pt x="122" y="48"/>
                  <a:pt x="122" y="48"/>
                  <a:pt x="123" y="48"/>
                </a:cubicBezTo>
                <a:close/>
                <a:moveTo>
                  <a:pt x="104" y="37"/>
                </a:moveTo>
                <a:cubicBezTo>
                  <a:pt x="104" y="37"/>
                  <a:pt x="104" y="37"/>
                  <a:pt x="103" y="37"/>
                </a:cubicBezTo>
                <a:cubicBezTo>
                  <a:pt x="103" y="37"/>
                  <a:pt x="103" y="37"/>
                  <a:pt x="104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lose/>
                <a:moveTo>
                  <a:pt x="39" y="117"/>
                </a:moveTo>
                <a:cubicBezTo>
                  <a:pt x="39" y="117"/>
                  <a:pt x="39" y="117"/>
                  <a:pt x="39" y="118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39" y="117"/>
                  <a:pt x="39" y="117"/>
                  <a:pt x="39" y="117"/>
                </a:cubicBezTo>
                <a:close/>
                <a:moveTo>
                  <a:pt x="41" y="121"/>
                </a:moveTo>
                <a:cubicBezTo>
                  <a:pt x="41" y="122"/>
                  <a:pt x="41" y="122"/>
                  <a:pt x="41" y="122"/>
                </a:cubicBezTo>
                <a:cubicBezTo>
                  <a:pt x="42" y="122"/>
                  <a:pt x="42" y="122"/>
                  <a:pt x="42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lose/>
                <a:moveTo>
                  <a:pt x="37" y="63"/>
                </a:moveTo>
                <a:cubicBezTo>
                  <a:pt x="37" y="63"/>
                  <a:pt x="37" y="63"/>
                  <a:pt x="37" y="63"/>
                </a:cubicBezTo>
                <a:cubicBezTo>
                  <a:pt x="37" y="63"/>
                  <a:pt x="37" y="64"/>
                  <a:pt x="37" y="63"/>
                </a:cubicBezTo>
                <a:close/>
                <a:moveTo>
                  <a:pt x="90" y="34"/>
                </a:moveTo>
                <a:cubicBezTo>
                  <a:pt x="90" y="33"/>
                  <a:pt x="90" y="33"/>
                  <a:pt x="90" y="33"/>
                </a:cubicBezTo>
                <a:cubicBezTo>
                  <a:pt x="89" y="33"/>
                  <a:pt x="89" y="34"/>
                  <a:pt x="90" y="34"/>
                </a:cubicBezTo>
                <a:close/>
                <a:moveTo>
                  <a:pt x="92" y="34"/>
                </a:moveTo>
                <a:cubicBezTo>
                  <a:pt x="92" y="34"/>
                  <a:pt x="93" y="34"/>
                  <a:pt x="93" y="34"/>
                </a:cubicBezTo>
                <a:cubicBezTo>
                  <a:pt x="93" y="34"/>
                  <a:pt x="93" y="34"/>
                  <a:pt x="94" y="34"/>
                </a:cubicBezTo>
                <a:cubicBezTo>
                  <a:pt x="94" y="34"/>
                  <a:pt x="94" y="34"/>
                  <a:pt x="94" y="34"/>
                </a:cubicBezTo>
                <a:cubicBezTo>
                  <a:pt x="94" y="33"/>
                  <a:pt x="96" y="34"/>
                  <a:pt x="96" y="34"/>
                </a:cubicBezTo>
                <a:cubicBezTo>
                  <a:pt x="95" y="34"/>
                  <a:pt x="95" y="33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4" y="33"/>
                  <a:pt x="94" y="33"/>
                  <a:pt x="94" y="34"/>
                </a:cubicBezTo>
                <a:cubicBezTo>
                  <a:pt x="93" y="34"/>
                  <a:pt x="93" y="34"/>
                  <a:pt x="93" y="34"/>
                </a:cubicBezTo>
                <a:cubicBezTo>
                  <a:pt x="92" y="34"/>
                  <a:pt x="92" y="34"/>
                  <a:pt x="92" y="34"/>
                </a:cubicBezTo>
                <a:cubicBezTo>
                  <a:pt x="92" y="34"/>
                  <a:pt x="92" y="33"/>
                  <a:pt x="92" y="33"/>
                </a:cubicBezTo>
                <a:cubicBezTo>
                  <a:pt x="91" y="33"/>
                  <a:pt x="92" y="34"/>
                  <a:pt x="92" y="34"/>
                </a:cubicBezTo>
                <a:close/>
                <a:moveTo>
                  <a:pt x="117" y="42"/>
                </a:moveTo>
                <a:cubicBezTo>
                  <a:pt x="117" y="42"/>
                  <a:pt x="117" y="42"/>
                  <a:pt x="118" y="43"/>
                </a:cubicBezTo>
                <a:cubicBezTo>
                  <a:pt x="118" y="43"/>
                  <a:pt x="118" y="42"/>
                  <a:pt x="118" y="43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17" y="42"/>
                  <a:pt x="117" y="42"/>
                  <a:pt x="117" y="42"/>
                </a:cubicBezTo>
                <a:close/>
                <a:moveTo>
                  <a:pt x="100" y="33"/>
                </a:moveTo>
                <a:cubicBezTo>
                  <a:pt x="100" y="33"/>
                  <a:pt x="100" y="33"/>
                  <a:pt x="100" y="33"/>
                </a:cubicBezTo>
                <a:cubicBezTo>
                  <a:pt x="100" y="33"/>
                  <a:pt x="100" y="33"/>
                  <a:pt x="100" y="33"/>
                </a:cubicBezTo>
                <a:close/>
                <a:moveTo>
                  <a:pt x="43" y="51"/>
                </a:moveTo>
                <a:cubicBezTo>
                  <a:pt x="43" y="51"/>
                  <a:pt x="42" y="52"/>
                  <a:pt x="43" y="52"/>
                </a:cubicBezTo>
                <a:cubicBezTo>
                  <a:pt x="43" y="51"/>
                  <a:pt x="43" y="51"/>
                  <a:pt x="43" y="51"/>
                </a:cubicBezTo>
                <a:close/>
                <a:moveTo>
                  <a:pt x="112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lose/>
                <a:moveTo>
                  <a:pt x="115" y="38"/>
                </a:moveTo>
                <a:cubicBezTo>
                  <a:pt x="115" y="38"/>
                  <a:pt x="116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lose/>
                <a:moveTo>
                  <a:pt x="119" y="40"/>
                </a:moveTo>
                <a:cubicBezTo>
                  <a:pt x="119" y="40"/>
                  <a:pt x="119" y="40"/>
                  <a:pt x="119" y="40"/>
                </a:cubicBezTo>
                <a:cubicBezTo>
                  <a:pt x="119" y="40"/>
                  <a:pt x="118" y="40"/>
                  <a:pt x="118" y="40"/>
                </a:cubicBezTo>
                <a:cubicBezTo>
                  <a:pt x="119" y="40"/>
                  <a:pt x="119" y="40"/>
                  <a:pt x="119" y="40"/>
                </a:cubicBezTo>
                <a:close/>
                <a:moveTo>
                  <a:pt x="115" y="37"/>
                </a:moveTo>
                <a:cubicBezTo>
                  <a:pt x="116" y="37"/>
                  <a:pt x="116" y="37"/>
                  <a:pt x="116" y="37"/>
                </a:cubicBezTo>
                <a:cubicBezTo>
                  <a:pt x="115" y="37"/>
                  <a:pt x="115" y="37"/>
                  <a:pt x="115" y="37"/>
                </a:cubicBezTo>
                <a:close/>
                <a:moveTo>
                  <a:pt x="120" y="40"/>
                </a:moveTo>
                <a:cubicBezTo>
                  <a:pt x="120" y="40"/>
                  <a:pt x="120" y="40"/>
                  <a:pt x="120" y="40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119" y="40"/>
                  <a:pt x="120" y="40"/>
                  <a:pt x="120" y="40"/>
                </a:cubicBezTo>
                <a:close/>
                <a:moveTo>
                  <a:pt x="120" y="40"/>
                </a:moveTo>
                <a:cubicBezTo>
                  <a:pt x="120" y="40"/>
                  <a:pt x="121" y="41"/>
                  <a:pt x="121" y="40"/>
                </a:cubicBezTo>
                <a:cubicBezTo>
                  <a:pt x="121" y="40"/>
                  <a:pt x="120" y="40"/>
                  <a:pt x="120" y="40"/>
                </a:cubicBezTo>
                <a:close/>
                <a:moveTo>
                  <a:pt x="116" y="37"/>
                </a:moveTo>
                <a:cubicBezTo>
                  <a:pt x="116" y="37"/>
                  <a:pt x="115" y="37"/>
                  <a:pt x="115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6" y="37"/>
                  <a:pt x="116" y="37"/>
                  <a:pt x="116" y="37"/>
                </a:cubicBezTo>
                <a:close/>
                <a:moveTo>
                  <a:pt x="113" y="35"/>
                </a:moveTo>
                <a:cubicBezTo>
                  <a:pt x="113" y="35"/>
                  <a:pt x="113" y="35"/>
                  <a:pt x="113" y="35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3" y="36"/>
                  <a:pt x="113" y="36"/>
                  <a:pt x="113" y="35"/>
                </a:cubicBezTo>
                <a:close/>
                <a:moveTo>
                  <a:pt x="107" y="33"/>
                </a:moveTo>
                <a:cubicBezTo>
                  <a:pt x="106" y="33"/>
                  <a:pt x="106" y="33"/>
                  <a:pt x="106" y="33"/>
                </a:cubicBezTo>
                <a:cubicBezTo>
                  <a:pt x="107" y="33"/>
                  <a:pt x="107" y="33"/>
                  <a:pt x="107" y="33"/>
                </a:cubicBezTo>
                <a:close/>
                <a:moveTo>
                  <a:pt x="120" y="39"/>
                </a:move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40"/>
                  <a:pt x="120" y="39"/>
                </a:cubicBezTo>
                <a:close/>
                <a:moveTo>
                  <a:pt x="99" y="31"/>
                </a:moveTo>
                <a:cubicBezTo>
                  <a:pt x="99" y="31"/>
                  <a:pt x="99" y="31"/>
                  <a:pt x="99" y="31"/>
                </a:cubicBezTo>
                <a:cubicBezTo>
                  <a:pt x="99" y="31"/>
                  <a:pt x="100" y="31"/>
                  <a:pt x="100" y="31"/>
                </a:cubicBezTo>
                <a:cubicBezTo>
                  <a:pt x="100" y="31"/>
                  <a:pt x="99" y="30"/>
                  <a:pt x="99" y="31"/>
                </a:cubicBezTo>
                <a:close/>
                <a:moveTo>
                  <a:pt x="84" y="149"/>
                </a:moveTo>
                <a:cubicBezTo>
                  <a:pt x="85" y="149"/>
                  <a:pt x="84" y="149"/>
                  <a:pt x="85" y="149"/>
                </a:cubicBezTo>
                <a:cubicBezTo>
                  <a:pt x="85" y="149"/>
                  <a:pt x="85" y="149"/>
                  <a:pt x="84" y="149"/>
                </a:cubicBezTo>
                <a:cubicBezTo>
                  <a:pt x="84" y="149"/>
                  <a:pt x="84" y="149"/>
                  <a:pt x="84" y="149"/>
                </a:cubicBezTo>
                <a:close/>
                <a:moveTo>
                  <a:pt x="99" y="30"/>
                </a:moveTo>
                <a:cubicBezTo>
                  <a:pt x="100" y="30"/>
                  <a:pt x="100" y="30"/>
                  <a:pt x="100" y="30"/>
                </a:cubicBezTo>
                <a:cubicBezTo>
                  <a:pt x="100" y="30"/>
                  <a:pt x="100" y="30"/>
                  <a:pt x="100" y="30"/>
                </a:cubicBezTo>
                <a:cubicBezTo>
                  <a:pt x="100" y="30"/>
                  <a:pt x="99" y="30"/>
                  <a:pt x="99" y="30"/>
                </a:cubicBezTo>
                <a:close/>
                <a:moveTo>
                  <a:pt x="40" y="50"/>
                </a:moveTo>
                <a:cubicBezTo>
                  <a:pt x="39" y="51"/>
                  <a:pt x="39" y="51"/>
                  <a:pt x="39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51"/>
                  <a:pt x="40" y="51"/>
                  <a:pt x="40" y="50"/>
                </a:cubicBezTo>
                <a:close/>
                <a:moveTo>
                  <a:pt x="26" y="94"/>
                </a:moveTo>
                <a:cubicBezTo>
                  <a:pt x="26" y="94"/>
                  <a:pt x="26" y="93"/>
                  <a:pt x="26" y="93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3"/>
                  <a:pt x="26" y="94"/>
                </a:cubicBezTo>
                <a:close/>
                <a:moveTo>
                  <a:pt x="63" y="145"/>
                </a:moveTo>
                <a:cubicBezTo>
                  <a:pt x="63" y="145"/>
                  <a:pt x="63" y="145"/>
                  <a:pt x="63" y="145"/>
                </a:cubicBezTo>
                <a:cubicBezTo>
                  <a:pt x="63" y="145"/>
                  <a:pt x="63" y="145"/>
                  <a:pt x="62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5"/>
                  <a:pt x="61" y="145"/>
                  <a:pt x="61" y="144"/>
                </a:cubicBezTo>
                <a:cubicBezTo>
                  <a:pt x="61" y="144"/>
                  <a:pt x="61" y="145"/>
                  <a:pt x="61" y="145"/>
                </a:cubicBezTo>
                <a:cubicBezTo>
                  <a:pt x="62" y="145"/>
                  <a:pt x="62" y="145"/>
                  <a:pt x="63" y="145"/>
                </a:cubicBezTo>
                <a:close/>
                <a:moveTo>
                  <a:pt x="81" y="150"/>
                </a:moveTo>
                <a:cubicBezTo>
                  <a:pt x="81" y="150"/>
                  <a:pt x="81" y="150"/>
                  <a:pt x="81" y="150"/>
                </a:cubicBezTo>
                <a:cubicBezTo>
                  <a:pt x="81" y="150"/>
                  <a:pt x="80" y="150"/>
                  <a:pt x="80" y="150"/>
                </a:cubicBezTo>
                <a:cubicBezTo>
                  <a:pt x="81" y="150"/>
                  <a:pt x="81" y="150"/>
                  <a:pt x="81" y="150"/>
                </a:cubicBezTo>
                <a:close/>
                <a:moveTo>
                  <a:pt x="59" y="144"/>
                </a:moveTo>
                <a:cubicBezTo>
                  <a:pt x="58" y="144"/>
                  <a:pt x="58" y="143"/>
                  <a:pt x="57" y="143"/>
                </a:cubicBezTo>
                <a:cubicBezTo>
                  <a:pt x="58" y="144"/>
                  <a:pt x="59" y="144"/>
                  <a:pt x="59" y="144"/>
                </a:cubicBezTo>
                <a:close/>
                <a:moveTo>
                  <a:pt x="65" y="146"/>
                </a:moveTo>
                <a:cubicBezTo>
                  <a:pt x="65" y="146"/>
                  <a:pt x="65" y="146"/>
                  <a:pt x="65" y="146"/>
                </a:cubicBezTo>
                <a:cubicBezTo>
                  <a:pt x="65" y="146"/>
                  <a:pt x="65" y="146"/>
                  <a:pt x="65" y="147"/>
                </a:cubicBezTo>
                <a:cubicBezTo>
                  <a:pt x="65" y="147"/>
                  <a:pt x="66" y="147"/>
                  <a:pt x="65" y="146"/>
                </a:cubicBezTo>
                <a:close/>
                <a:moveTo>
                  <a:pt x="35" y="122"/>
                </a:moveTo>
                <a:cubicBezTo>
                  <a:pt x="35" y="123"/>
                  <a:pt x="35" y="124"/>
                  <a:pt x="36" y="124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5" y="123"/>
                  <a:pt x="35" y="122"/>
                  <a:pt x="35" y="122"/>
                </a:cubicBezTo>
                <a:close/>
                <a:moveTo>
                  <a:pt x="82" y="152"/>
                </a:moveTo>
                <a:cubicBezTo>
                  <a:pt x="82" y="152"/>
                  <a:pt x="82" y="152"/>
                  <a:pt x="82" y="152"/>
                </a:cubicBezTo>
                <a:cubicBezTo>
                  <a:pt x="82" y="152"/>
                  <a:pt x="82" y="152"/>
                  <a:pt x="81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2" y="152"/>
                  <a:pt x="82" y="152"/>
                  <a:pt x="82" y="152"/>
                </a:cubicBezTo>
                <a:close/>
                <a:moveTo>
                  <a:pt x="80" y="152"/>
                </a:moveTo>
                <a:cubicBezTo>
                  <a:pt x="80" y="152"/>
                  <a:pt x="80" y="152"/>
                  <a:pt x="80" y="152"/>
                </a:cubicBezTo>
                <a:cubicBezTo>
                  <a:pt x="80" y="152"/>
                  <a:pt x="79" y="152"/>
                  <a:pt x="79" y="153"/>
                </a:cubicBezTo>
                <a:cubicBezTo>
                  <a:pt x="79" y="153"/>
                  <a:pt x="79" y="153"/>
                  <a:pt x="80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0" y="153"/>
                  <a:pt x="80" y="153"/>
                  <a:pt x="79" y="153"/>
                </a:cubicBezTo>
                <a:cubicBezTo>
                  <a:pt x="80" y="153"/>
                  <a:pt x="79" y="153"/>
                  <a:pt x="79" y="152"/>
                </a:cubicBezTo>
                <a:cubicBezTo>
                  <a:pt x="80" y="153"/>
                  <a:pt x="80" y="152"/>
                  <a:pt x="80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1" y="152"/>
                  <a:pt x="83" y="152"/>
                  <a:pt x="82" y="152"/>
                </a:cubicBezTo>
                <a:cubicBezTo>
                  <a:pt x="82" y="152"/>
                  <a:pt x="82" y="152"/>
                  <a:pt x="81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1" y="152"/>
                  <a:pt x="81" y="152"/>
                  <a:pt x="80" y="152"/>
                </a:cubicBezTo>
                <a:close/>
                <a:moveTo>
                  <a:pt x="85" y="153"/>
                </a:moveTo>
                <a:cubicBezTo>
                  <a:pt x="86" y="153"/>
                  <a:pt x="84" y="153"/>
                  <a:pt x="84" y="153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5" y="153"/>
                  <a:pt x="85" y="153"/>
                  <a:pt x="85" y="153"/>
                </a:cubicBezTo>
                <a:close/>
                <a:moveTo>
                  <a:pt x="96" y="153"/>
                </a:moveTo>
                <a:cubicBezTo>
                  <a:pt x="96" y="153"/>
                  <a:pt x="95" y="153"/>
                  <a:pt x="95" y="153"/>
                </a:cubicBezTo>
                <a:cubicBezTo>
                  <a:pt x="95" y="153"/>
                  <a:pt x="95" y="154"/>
                  <a:pt x="95" y="154"/>
                </a:cubicBezTo>
                <a:cubicBezTo>
                  <a:pt x="96" y="154"/>
                  <a:pt x="95" y="153"/>
                  <a:pt x="96" y="153"/>
                </a:cubicBezTo>
                <a:close/>
                <a:moveTo>
                  <a:pt x="119" y="145"/>
                </a:moveTo>
                <a:cubicBezTo>
                  <a:pt x="119" y="145"/>
                  <a:pt x="119" y="146"/>
                  <a:pt x="120" y="145"/>
                </a:cubicBezTo>
                <a:cubicBezTo>
                  <a:pt x="120" y="145"/>
                  <a:pt x="120" y="145"/>
                  <a:pt x="119" y="145"/>
                </a:cubicBezTo>
                <a:close/>
                <a:moveTo>
                  <a:pt x="88" y="154"/>
                </a:moveTo>
                <a:cubicBezTo>
                  <a:pt x="89" y="154"/>
                  <a:pt x="88" y="154"/>
                  <a:pt x="88" y="154"/>
                </a:cubicBezTo>
                <a:cubicBezTo>
                  <a:pt x="89" y="154"/>
                  <a:pt x="89" y="154"/>
                  <a:pt x="88" y="154"/>
                </a:cubicBezTo>
                <a:close/>
                <a:moveTo>
                  <a:pt x="88" y="154"/>
                </a:moveTo>
                <a:cubicBezTo>
                  <a:pt x="87" y="154"/>
                  <a:pt x="87" y="154"/>
                  <a:pt x="87" y="154"/>
                </a:cubicBezTo>
                <a:cubicBezTo>
                  <a:pt x="87" y="154"/>
                  <a:pt x="87" y="154"/>
                  <a:pt x="88" y="154"/>
                </a:cubicBezTo>
                <a:cubicBezTo>
                  <a:pt x="88" y="154"/>
                  <a:pt x="88" y="154"/>
                  <a:pt x="88" y="154"/>
                </a:cubicBezTo>
                <a:close/>
                <a:moveTo>
                  <a:pt x="83" y="153"/>
                </a:moveTo>
                <a:cubicBezTo>
                  <a:pt x="82" y="153"/>
                  <a:pt x="82" y="154"/>
                  <a:pt x="83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3" y="154"/>
                  <a:pt x="83" y="153"/>
                </a:cubicBezTo>
                <a:close/>
                <a:moveTo>
                  <a:pt x="114" y="31"/>
                </a:move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13" y="31"/>
                </a:move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3" y="31"/>
                  <a:pt x="113" y="31"/>
                </a:cubicBezTo>
                <a:close/>
                <a:moveTo>
                  <a:pt x="105" y="28"/>
                </a:moveTo>
                <a:cubicBezTo>
                  <a:pt x="106" y="28"/>
                  <a:pt x="105" y="28"/>
                  <a:pt x="106" y="28"/>
                </a:cubicBezTo>
                <a:cubicBezTo>
                  <a:pt x="106" y="28"/>
                  <a:pt x="105" y="28"/>
                  <a:pt x="105" y="28"/>
                </a:cubicBezTo>
                <a:close/>
                <a:moveTo>
                  <a:pt x="105" y="28"/>
                </a:moveTo>
                <a:cubicBezTo>
                  <a:pt x="105" y="28"/>
                  <a:pt x="105" y="28"/>
                  <a:pt x="105" y="28"/>
                </a:cubicBezTo>
                <a:cubicBezTo>
                  <a:pt x="105" y="28"/>
                  <a:pt x="105" y="28"/>
                  <a:pt x="105" y="27"/>
                </a:cubicBezTo>
                <a:cubicBezTo>
                  <a:pt x="105" y="27"/>
                  <a:pt x="105" y="28"/>
                  <a:pt x="105" y="28"/>
                </a:cubicBez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53" y="34"/>
                  <a:pt x="52" y="35"/>
                  <a:pt x="52" y="35"/>
                </a:cubicBezTo>
                <a:cubicBezTo>
                  <a:pt x="52" y="35"/>
                  <a:pt x="53" y="35"/>
                  <a:pt x="53" y="35"/>
                </a:cubicBezTo>
                <a:cubicBezTo>
                  <a:pt x="53" y="34"/>
                  <a:pt x="53" y="34"/>
                  <a:pt x="53" y="34"/>
                </a:cubicBezTo>
                <a:close/>
                <a:moveTo>
                  <a:pt x="118" y="33"/>
                </a:moveTo>
                <a:cubicBezTo>
                  <a:pt x="118" y="33"/>
                  <a:pt x="118" y="33"/>
                  <a:pt x="118" y="33"/>
                </a:cubicBezTo>
                <a:cubicBezTo>
                  <a:pt x="118" y="33"/>
                  <a:pt x="119" y="33"/>
                  <a:pt x="118" y="33"/>
                </a:cubicBezTo>
                <a:close/>
                <a:moveTo>
                  <a:pt x="110" y="29"/>
                </a:moveTo>
                <a:cubicBezTo>
                  <a:pt x="110" y="29"/>
                  <a:pt x="110" y="29"/>
                  <a:pt x="110" y="29"/>
                </a:cubicBezTo>
                <a:cubicBezTo>
                  <a:pt x="111" y="30"/>
                  <a:pt x="111" y="29"/>
                  <a:pt x="110" y="29"/>
                </a:cubicBezTo>
                <a:close/>
                <a:moveTo>
                  <a:pt x="58" y="32"/>
                </a:moveTo>
                <a:cubicBezTo>
                  <a:pt x="58" y="31"/>
                  <a:pt x="58" y="31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8" y="32"/>
                  <a:pt x="57" y="32"/>
                  <a:pt x="58" y="32"/>
                </a:cubicBezTo>
                <a:close/>
                <a:moveTo>
                  <a:pt x="96" y="25"/>
                </a:move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6" y="25"/>
                  <a:pt x="96" y="25"/>
                </a:cubicBezTo>
                <a:close/>
                <a:moveTo>
                  <a:pt x="50" y="36"/>
                </a:moveTo>
                <a:cubicBezTo>
                  <a:pt x="50" y="36"/>
                  <a:pt x="49" y="36"/>
                  <a:pt x="49" y="37"/>
                </a:cubicBezTo>
                <a:cubicBezTo>
                  <a:pt x="49" y="37"/>
                  <a:pt x="49" y="37"/>
                  <a:pt x="49" y="37"/>
                </a:cubicBezTo>
                <a:cubicBezTo>
                  <a:pt x="50" y="36"/>
                  <a:pt x="50" y="36"/>
                  <a:pt x="51" y="36"/>
                </a:cubicBezTo>
                <a:cubicBezTo>
                  <a:pt x="50" y="36"/>
                  <a:pt x="50" y="36"/>
                  <a:pt x="51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6"/>
                  <a:pt x="52" y="36"/>
                  <a:pt x="51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5"/>
                  <a:pt x="52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0" y="36"/>
                  <a:pt x="50" y="36"/>
                </a:cubicBezTo>
                <a:close/>
                <a:moveTo>
                  <a:pt x="23" y="99"/>
                </a:moveTo>
                <a:cubicBezTo>
                  <a:pt x="23" y="99"/>
                  <a:pt x="23" y="99"/>
                  <a:pt x="23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3" y="99"/>
                  <a:pt x="23" y="98"/>
                  <a:pt x="23" y="99"/>
                </a:cubicBezTo>
                <a:close/>
                <a:moveTo>
                  <a:pt x="23" y="104"/>
                </a:moveTo>
                <a:cubicBezTo>
                  <a:pt x="23" y="104"/>
                  <a:pt x="24" y="104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3" y="102"/>
                  <a:pt x="23" y="103"/>
                  <a:pt x="23" y="104"/>
                </a:cubicBezTo>
                <a:close/>
                <a:moveTo>
                  <a:pt x="31" y="122"/>
                </a:moveTo>
                <a:cubicBezTo>
                  <a:pt x="31" y="122"/>
                  <a:pt x="31" y="122"/>
                  <a:pt x="31" y="122"/>
                </a:cubicBezTo>
                <a:cubicBezTo>
                  <a:pt x="31" y="122"/>
                  <a:pt x="31" y="122"/>
                  <a:pt x="31" y="122"/>
                </a:cubicBezTo>
                <a:cubicBezTo>
                  <a:pt x="31" y="123"/>
                  <a:pt x="31" y="122"/>
                  <a:pt x="31" y="122"/>
                </a:cubicBezTo>
                <a:close/>
                <a:moveTo>
                  <a:pt x="68" y="151"/>
                </a:moveTo>
                <a:cubicBezTo>
                  <a:pt x="68" y="151"/>
                  <a:pt x="68" y="151"/>
                  <a:pt x="69" y="151"/>
                </a:cubicBezTo>
                <a:cubicBezTo>
                  <a:pt x="68" y="151"/>
                  <a:pt x="68" y="151"/>
                  <a:pt x="68" y="151"/>
                </a:cubicBezTo>
                <a:close/>
                <a:moveTo>
                  <a:pt x="34" y="128"/>
                </a:moveTo>
                <a:cubicBezTo>
                  <a:pt x="34" y="128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4" y="128"/>
                </a:cubicBezTo>
                <a:close/>
                <a:moveTo>
                  <a:pt x="23" y="99"/>
                </a:moveTo>
                <a:cubicBezTo>
                  <a:pt x="23" y="99"/>
                  <a:pt x="23" y="99"/>
                  <a:pt x="23" y="99"/>
                </a:cubicBezTo>
                <a:cubicBezTo>
                  <a:pt x="23" y="100"/>
                  <a:pt x="23" y="100"/>
                  <a:pt x="23" y="99"/>
                </a:cubicBezTo>
                <a:close/>
                <a:moveTo>
                  <a:pt x="33" y="124"/>
                </a:move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4"/>
                </a:cubicBezTo>
                <a:close/>
                <a:moveTo>
                  <a:pt x="69" y="151"/>
                </a:moveTo>
                <a:cubicBezTo>
                  <a:pt x="70" y="151"/>
                  <a:pt x="70" y="151"/>
                  <a:pt x="70" y="151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9" y="151"/>
                  <a:pt x="69" y="151"/>
                  <a:pt x="69" y="151"/>
                </a:cubicBezTo>
                <a:cubicBezTo>
                  <a:pt x="69" y="151"/>
                  <a:pt x="68" y="151"/>
                  <a:pt x="69" y="151"/>
                </a:cubicBezTo>
                <a:cubicBezTo>
                  <a:pt x="69" y="151"/>
                  <a:pt x="69" y="151"/>
                  <a:pt x="69" y="151"/>
                </a:cubicBezTo>
                <a:close/>
                <a:moveTo>
                  <a:pt x="25" y="107"/>
                </a:moveTo>
                <a:cubicBezTo>
                  <a:pt x="25" y="107"/>
                  <a:pt x="25" y="107"/>
                  <a:pt x="25" y="108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5" y="107"/>
                  <a:pt x="25" y="107"/>
                  <a:pt x="25" y="107"/>
                </a:cubicBezTo>
                <a:close/>
                <a:moveTo>
                  <a:pt x="88" y="153"/>
                </a:moveTo>
                <a:cubicBezTo>
                  <a:pt x="89" y="153"/>
                  <a:pt x="89" y="153"/>
                  <a:pt x="89" y="153"/>
                </a:cubicBezTo>
                <a:cubicBezTo>
                  <a:pt x="88" y="153"/>
                  <a:pt x="88" y="153"/>
                  <a:pt x="88" y="153"/>
                </a:cubicBezTo>
                <a:cubicBezTo>
                  <a:pt x="88" y="153"/>
                  <a:pt x="88" y="153"/>
                  <a:pt x="88" y="153"/>
                </a:cubicBezTo>
                <a:close/>
                <a:moveTo>
                  <a:pt x="34" y="125"/>
                </a:moveTo>
                <a:cubicBezTo>
                  <a:pt x="34" y="125"/>
                  <a:pt x="35" y="126"/>
                  <a:pt x="34" y="124"/>
                </a:cubicBezTo>
                <a:cubicBezTo>
                  <a:pt x="33" y="124"/>
                  <a:pt x="34" y="124"/>
                  <a:pt x="34" y="125"/>
                </a:cubicBezTo>
                <a:close/>
                <a:moveTo>
                  <a:pt x="23" y="91"/>
                </a:moveTo>
                <a:cubicBezTo>
                  <a:pt x="23" y="91"/>
                  <a:pt x="23" y="90"/>
                  <a:pt x="23" y="90"/>
                </a:cubicBezTo>
                <a:cubicBezTo>
                  <a:pt x="23" y="91"/>
                  <a:pt x="23" y="91"/>
                  <a:pt x="23" y="91"/>
                </a:cubicBezTo>
                <a:close/>
                <a:moveTo>
                  <a:pt x="105" y="29"/>
                </a:moveTo>
                <a:cubicBezTo>
                  <a:pt x="105" y="29"/>
                  <a:pt x="105" y="29"/>
                  <a:pt x="106" y="29"/>
                </a:cubicBezTo>
                <a:cubicBezTo>
                  <a:pt x="107" y="30"/>
                  <a:pt x="106" y="29"/>
                  <a:pt x="106" y="29"/>
                </a:cubicBezTo>
                <a:cubicBezTo>
                  <a:pt x="106" y="29"/>
                  <a:pt x="106" y="29"/>
                  <a:pt x="105" y="29"/>
                </a:cubicBezTo>
                <a:cubicBezTo>
                  <a:pt x="105" y="29"/>
                  <a:pt x="105" y="28"/>
                  <a:pt x="105" y="28"/>
                </a:cubicBezTo>
                <a:cubicBezTo>
                  <a:pt x="105" y="28"/>
                  <a:pt x="104" y="28"/>
                  <a:pt x="104" y="29"/>
                </a:cubicBezTo>
                <a:cubicBezTo>
                  <a:pt x="105" y="29"/>
                  <a:pt x="105" y="29"/>
                  <a:pt x="105" y="29"/>
                </a:cubicBezTo>
                <a:close/>
                <a:moveTo>
                  <a:pt x="64" y="147"/>
                </a:moveTo>
                <a:cubicBezTo>
                  <a:pt x="64" y="147"/>
                  <a:pt x="64" y="147"/>
                  <a:pt x="64" y="147"/>
                </a:cubicBezTo>
                <a:cubicBezTo>
                  <a:pt x="63" y="146"/>
                  <a:pt x="63" y="147"/>
                  <a:pt x="63" y="146"/>
                </a:cubicBezTo>
                <a:cubicBezTo>
                  <a:pt x="63" y="146"/>
                  <a:pt x="63" y="146"/>
                  <a:pt x="63" y="147"/>
                </a:cubicBezTo>
                <a:cubicBezTo>
                  <a:pt x="63" y="147"/>
                  <a:pt x="63" y="147"/>
                  <a:pt x="64" y="147"/>
                </a:cubicBezTo>
                <a:cubicBezTo>
                  <a:pt x="64" y="147"/>
                  <a:pt x="61" y="146"/>
                  <a:pt x="62" y="147"/>
                </a:cubicBezTo>
                <a:cubicBezTo>
                  <a:pt x="62" y="147"/>
                  <a:pt x="61" y="147"/>
                  <a:pt x="61" y="147"/>
                </a:cubicBezTo>
                <a:cubicBezTo>
                  <a:pt x="62" y="147"/>
                  <a:pt x="62" y="147"/>
                  <a:pt x="61" y="146"/>
                </a:cubicBezTo>
                <a:cubicBezTo>
                  <a:pt x="61" y="146"/>
                  <a:pt x="61" y="147"/>
                  <a:pt x="61" y="147"/>
                </a:cubicBezTo>
                <a:cubicBezTo>
                  <a:pt x="61" y="147"/>
                  <a:pt x="61" y="147"/>
                  <a:pt x="61" y="146"/>
                </a:cubicBezTo>
                <a:cubicBezTo>
                  <a:pt x="61" y="147"/>
                  <a:pt x="62" y="147"/>
                  <a:pt x="61" y="147"/>
                </a:cubicBezTo>
                <a:cubicBezTo>
                  <a:pt x="61" y="147"/>
                  <a:pt x="61" y="147"/>
                  <a:pt x="62" y="147"/>
                </a:cubicBezTo>
                <a:cubicBezTo>
                  <a:pt x="62" y="147"/>
                  <a:pt x="63" y="147"/>
                  <a:pt x="63" y="147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3" y="147"/>
                  <a:pt x="65" y="148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lose/>
                <a:moveTo>
                  <a:pt x="68" y="149"/>
                </a:moveTo>
                <a:cubicBezTo>
                  <a:pt x="68" y="149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8" y="149"/>
                  <a:pt x="68" y="149"/>
                  <a:pt x="68" y="149"/>
                </a:cubicBezTo>
                <a:close/>
                <a:moveTo>
                  <a:pt x="76" y="151"/>
                </a:moveTo>
                <a:cubicBezTo>
                  <a:pt x="76" y="150"/>
                  <a:pt x="75" y="150"/>
                  <a:pt x="75" y="150"/>
                </a:cubicBezTo>
                <a:cubicBezTo>
                  <a:pt x="75" y="150"/>
                  <a:pt x="74" y="151"/>
                  <a:pt x="75" y="151"/>
                </a:cubicBezTo>
                <a:cubicBezTo>
                  <a:pt x="76" y="151"/>
                  <a:pt x="77" y="151"/>
                  <a:pt x="76" y="151"/>
                </a:cubicBezTo>
                <a:close/>
                <a:moveTo>
                  <a:pt x="70" y="149"/>
                </a:moveTo>
                <a:cubicBezTo>
                  <a:pt x="70" y="149"/>
                  <a:pt x="70" y="149"/>
                  <a:pt x="70" y="149"/>
                </a:cubicBezTo>
                <a:cubicBezTo>
                  <a:pt x="69" y="149"/>
                  <a:pt x="69" y="149"/>
                  <a:pt x="70" y="149"/>
                </a:cubicBezTo>
                <a:close/>
                <a:moveTo>
                  <a:pt x="70" y="150"/>
                </a:moveTo>
                <a:cubicBezTo>
                  <a:pt x="70" y="150"/>
                  <a:pt x="70" y="150"/>
                  <a:pt x="70" y="150"/>
                </a:cubicBezTo>
                <a:cubicBezTo>
                  <a:pt x="70" y="150"/>
                  <a:pt x="70" y="150"/>
                  <a:pt x="71" y="150"/>
                </a:cubicBezTo>
                <a:cubicBezTo>
                  <a:pt x="71" y="150"/>
                  <a:pt x="70" y="150"/>
                  <a:pt x="70" y="150"/>
                </a:cubicBezTo>
                <a:close/>
                <a:moveTo>
                  <a:pt x="74" y="151"/>
                </a:moveTo>
                <a:cubicBezTo>
                  <a:pt x="74" y="151"/>
                  <a:pt x="74" y="151"/>
                  <a:pt x="74" y="151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4" y="151"/>
                  <a:pt x="74" y="151"/>
                  <a:pt x="74" y="151"/>
                </a:cubicBezTo>
                <a:close/>
                <a:moveTo>
                  <a:pt x="62" y="147"/>
                </a:moveTo>
                <a:cubicBezTo>
                  <a:pt x="62" y="147"/>
                  <a:pt x="61" y="147"/>
                  <a:pt x="62" y="148"/>
                </a:cubicBezTo>
                <a:cubicBezTo>
                  <a:pt x="62" y="148"/>
                  <a:pt x="62" y="148"/>
                  <a:pt x="62" y="147"/>
                </a:cubicBezTo>
                <a:close/>
                <a:moveTo>
                  <a:pt x="69" y="150"/>
                </a:moveTo>
                <a:cubicBezTo>
                  <a:pt x="69" y="150"/>
                  <a:pt x="70" y="150"/>
                  <a:pt x="69" y="150"/>
                </a:cubicBezTo>
                <a:cubicBezTo>
                  <a:pt x="69" y="150"/>
                  <a:pt x="69" y="150"/>
                  <a:pt x="69" y="150"/>
                </a:cubicBezTo>
                <a:close/>
                <a:moveTo>
                  <a:pt x="32" y="121"/>
                </a:moveTo>
                <a:cubicBezTo>
                  <a:pt x="32" y="121"/>
                  <a:pt x="32" y="121"/>
                  <a:pt x="32" y="121"/>
                </a:cubicBezTo>
                <a:cubicBezTo>
                  <a:pt x="32" y="121"/>
                  <a:pt x="32" y="120"/>
                  <a:pt x="32" y="121"/>
                </a:cubicBezTo>
                <a:close/>
                <a:moveTo>
                  <a:pt x="25" y="103"/>
                </a:move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5" y="103"/>
                </a:cubicBezTo>
                <a:close/>
                <a:moveTo>
                  <a:pt x="60" y="147"/>
                </a:moveTo>
                <a:cubicBezTo>
                  <a:pt x="60" y="147"/>
                  <a:pt x="61" y="147"/>
                  <a:pt x="61" y="147"/>
                </a:cubicBezTo>
                <a:cubicBezTo>
                  <a:pt x="61" y="147"/>
                  <a:pt x="61" y="147"/>
                  <a:pt x="60" y="146"/>
                </a:cubicBezTo>
                <a:cubicBezTo>
                  <a:pt x="60" y="146"/>
                  <a:pt x="60" y="146"/>
                  <a:pt x="60" y="147"/>
                </a:cubicBezTo>
                <a:close/>
                <a:moveTo>
                  <a:pt x="66" y="149"/>
                </a:moveTo>
                <a:cubicBezTo>
                  <a:pt x="66" y="149"/>
                  <a:pt x="66" y="149"/>
                  <a:pt x="66" y="149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6" y="149"/>
                  <a:pt x="66" y="149"/>
                  <a:pt x="66" y="149"/>
                </a:cubicBezTo>
                <a:close/>
                <a:moveTo>
                  <a:pt x="44" y="43"/>
                </a:move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3" y="44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43" y="44"/>
                  <a:pt x="44" y="43"/>
                  <a:pt x="44" y="43"/>
                </a:cubicBezTo>
                <a:close/>
                <a:moveTo>
                  <a:pt x="95" y="27"/>
                </a:moveTo>
                <a:cubicBezTo>
                  <a:pt x="95" y="27"/>
                  <a:pt x="95" y="27"/>
                  <a:pt x="95" y="27"/>
                </a:cubicBezTo>
                <a:cubicBezTo>
                  <a:pt x="94" y="27"/>
                  <a:pt x="95" y="27"/>
                  <a:pt x="95" y="28"/>
                </a:cubicBezTo>
                <a:cubicBezTo>
                  <a:pt x="95" y="28"/>
                  <a:pt x="94" y="28"/>
                  <a:pt x="94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6" y="28"/>
                  <a:pt x="97" y="28"/>
                  <a:pt x="96" y="27"/>
                </a:cubicBezTo>
                <a:cubicBezTo>
                  <a:pt x="96" y="27"/>
                  <a:pt x="96" y="27"/>
                  <a:pt x="95" y="27"/>
                </a:cubicBezTo>
                <a:close/>
                <a:moveTo>
                  <a:pt x="34" y="121"/>
                </a:moveTo>
                <a:cubicBezTo>
                  <a:pt x="33" y="121"/>
                  <a:pt x="33" y="121"/>
                  <a:pt x="33" y="121"/>
                </a:cubicBezTo>
                <a:cubicBezTo>
                  <a:pt x="33" y="121"/>
                  <a:pt x="33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lose/>
                <a:moveTo>
                  <a:pt x="51" y="38"/>
                </a:moveTo>
                <a:cubicBezTo>
                  <a:pt x="51" y="38"/>
                  <a:pt x="51" y="38"/>
                  <a:pt x="51" y="38"/>
                </a:cubicBezTo>
                <a:cubicBezTo>
                  <a:pt x="51" y="39"/>
                  <a:pt x="51" y="39"/>
                  <a:pt x="51" y="39"/>
                </a:cubicBezTo>
                <a:cubicBezTo>
                  <a:pt x="51" y="39"/>
                  <a:pt x="51" y="39"/>
                  <a:pt x="51" y="38"/>
                </a:cubicBezTo>
                <a:close/>
                <a:moveTo>
                  <a:pt x="91" y="27"/>
                </a:moveTo>
                <a:cubicBezTo>
                  <a:pt x="90" y="27"/>
                  <a:pt x="90" y="27"/>
                  <a:pt x="91" y="27"/>
                </a:cubicBezTo>
                <a:cubicBezTo>
                  <a:pt x="91" y="27"/>
                  <a:pt x="91" y="27"/>
                  <a:pt x="91" y="27"/>
                </a:cubicBezTo>
                <a:close/>
                <a:moveTo>
                  <a:pt x="89" y="27"/>
                </a:moveTo>
                <a:cubicBezTo>
                  <a:pt x="89" y="27"/>
                  <a:pt x="88" y="27"/>
                  <a:pt x="88" y="27"/>
                </a:cubicBezTo>
                <a:cubicBezTo>
                  <a:pt x="88" y="27"/>
                  <a:pt x="87" y="27"/>
                  <a:pt x="88" y="27"/>
                </a:cubicBezTo>
                <a:cubicBezTo>
                  <a:pt x="88" y="27"/>
                  <a:pt x="89" y="27"/>
                  <a:pt x="89" y="27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89" y="27"/>
                </a:cubicBezTo>
                <a:close/>
                <a:moveTo>
                  <a:pt x="48" y="40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lose/>
                <a:moveTo>
                  <a:pt x="26" y="104"/>
                </a:moveTo>
                <a:cubicBezTo>
                  <a:pt x="26" y="103"/>
                  <a:pt x="25" y="103"/>
                  <a:pt x="25" y="103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4"/>
                  <a:pt x="26" y="103"/>
                  <a:pt x="26" y="104"/>
                </a:cubicBezTo>
                <a:close/>
                <a:moveTo>
                  <a:pt x="31" y="115"/>
                </a:moveTo>
                <a:cubicBezTo>
                  <a:pt x="30" y="115"/>
                  <a:pt x="30" y="114"/>
                  <a:pt x="30" y="114"/>
                </a:cubicBezTo>
                <a:cubicBezTo>
                  <a:pt x="30" y="114"/>
                  <a:pt x="30" y="114"/>
                  <a:pt x="30" y="113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0" y="115"/>
                  <a:pt x="31" y="115"/>
                </a:cubicBezTo>
                <a:close/>
                <a:moveTo>
                  <a:pt x="47" y="42"/>
                </a:move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3"/>
                  <a:pt x="47" y="42"/>
                </a:cubicBezTo>
                <a:close/>
                <a:moveTo>
                  <a:pt x="113" y="34"/>
                </a:moveTo>
                <a:cubicBezTo>
                  <a:pt x="114" y="34"/>
                  <a:pt x="114" y="34"/>
                  <a:pt x="114" y="34"/>
                </a:cubicBezTo>
                <a:cubicBezTo>
                  <a:pt x="114" y="34"/>
                  <a:pt x="114" y="34"/>
                  <a:pt x="115" y="34"/>
                </a:cubicBezTo>
                <a:cubicBezTo>
                  <a:pt x="115" y="34"/>
                  <a:pt x="114" y="33"/>
                  <a:pt x="115" y="33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3" y="33"/>
                  <a:pt x="113" y="33"/>
                  <a:pt x="113" y="33"/>
                </a:cubicBezTo>
                <a:cubicBezTo>
                  <a:pt x="113" y="33"/>
                  <a:pt x="113" y="33"/>
                  <a:pt x="113" y="34"/>
                </a:cubicBezTo>
                <a:close/>
                <a:moveTo>
                  <a:pt x="104" y="29"/>
                </a:move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4" y="28"/>
                  <a:pt x="103" y="28"/>
                </a:cubicBezTo>
                <a:cubicBezTo>
                  <a:pt x="104" y="29"/>
                  <a:pt x="103" y="29"/>
                  <a:pt x="103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4" y="29"/>
                  <a:pt x="104" y="29"/>
                </a:cubicBezTo>
                <a:close/>
                <a:moveTo>
                  <a:pt x="48" y="39"/>
                </a:moveTo>
                <a:cubicBezTo>
                  <a:pt x="48" y="39"/>
                  <a:pt x="48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1"/>
                  <a:pt x="46" y="41"/>
                </a:cubicBezTo>
                <a:cubicBezTo>
                  <a:pt x="47" y="40"/>
                  <a:pt x="47" y="41"/>
                  <a:pt x="47" y="41"/>
                </a:cubicBezTo>
                <a:cubicBezTo>
                  <a:pt x="47" y="41"/>
                  <a:pt x="48" y="40"/>
                  <a:pt x="47" y="40"/>
                </a:cubicBezTo>
                <a:cubicBezTo>
                  <a:pt x="47" y="40"/>
                  <a:pt x="48" y="40"/>
                  <a:pt x="48" y="40"/>
                </a:cubicBezTo>
                <a:cubicBezTo>
                  <a:pt x="48" y="40"/>
                  <a:pt x="48" y="39"/>
                  <a:pt x="48" y="39"/>
                </a:cubicBezTo>
                <a:close/>
                <a:moveTo>
                  <a:pt x="52" y="143"/>
                </a:move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2" y="143"/>
                  <a:pt x="52" y="143"/>
                </a:cubicBezTo>
                <a:close/>
                <a:moveTo>
                  <a:pt x="70" y="151"/>
                </a:moveTo>
                <a:cubicBezTo>
                  <a:pt x="71" y="151"/>
                  <a:pt x="72" y="151"/>
                  <a:pt x="72" y="151"/>
                </a:cubicBezTo>
                <a:cubicBezTo>
                  <a:pt x="71" y="151"/>
                  <a:pt x="71" y="151"/>
                  <a:pt x="71" y="151"/>
                </a:cubicBezTo>
                <a:cubicBezTo>
                  <a:pt x="71" y="151"/>
                  <a:pt x="70" y="151"/>
                  <a:pt x="70" y="151"/>
                </a:cubicBezTo>
                <a:close/>
                <a:moveTo>
                  <a:pt x="80" y="151"/>
                </a:moveTo>
                <a:cubicBezTo>
                  <a:pt x="80" y="151"/>
                  <a:pt x="80" y="151"/>
                  <a:pt x="80" y="151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79" y="151"/>
                  <a:pt x="80" y="151"/>
                  <a:pt x="79" y="151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1" y="151"/>
                  <a:pt x="81" y="151"/>
                  <a:pt x="80" y="151"/>
                </a:cubicBezTo>
                <a:close/>
                <a:moveTo>
                  <a:pt x="72" y="149"/>
                </a:moveTo>
                <a:cubicBezTo>
                  <a:pt x="71" y="149"/>
                  <a:pt x="71" y="150"/>
                  <a:pt x="71" y="150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72" y="150"/>
                  <a:pt x="72" y="149"/>
                  <a:pt x="72" y="149"/>
                </a:cubicBezTo>
                <a:close/>
                <a:moveTo>
                  <a:pt x="71" y="149"/>
                </a:moveTo>
                <a:cubicBezTo>
                  <a:pt x="71" y="149"/>
                  <a:pt x="70" y="149"/>
                  <a:pt x="70" y="149"/>
                </a:cubicBezTo>
                <a:cubicBezTo>
                  <a:pt x="70" y="149"/>
                  <a:pt x="71" y="149"/>
                  <a:pt x="71" y="149"/>
                </a:cubicBezTo>
                <a:cubicBezTo>
                  <a:pt x="71" y="149"/>
                  <a:pt x="71" y="149"/>
                  <a:pt x="71" y="149"/>
                </a:cubicBezTo>
                <a:cubicBezTo>
                  <a:pt x="70" y="149"/>
                  <a:pt x="71" y="149"/>
                  <a:pt x="71" y="149"/>
                </a:cubicBezTo>
                <a:close/>
                <a:moveTo>
                  <a:pt x="110" y="32"/>
                </a:moveTo>
                <a:cubicBezTo>
                  <a:pt x="110" y="32"/>
                  <a:pt x="109" y="32"/>
                  <a:pt x="109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32"/>
                  <a:pt x="110" y="32"/>
                  <a:pt x="110" y="32"/>
                </a:cubicBezTo>
                <a:close/>
                <a:moveTo>
                  <a:pt x="131" y="47"/>
                </a:moveTo>
                <a:cubicBezTo>
                  <a:pt x="131" y="47"/>
                  <a:pt x="131" y="47"/>
                  <a:pt x="132" y="48"/>
                </a:cubicBezTo>
                <a:cubicBezTo>
                  <a:pt x="132" y="48"/>
                  <a:pt x="132" y="47"/>
                  <a:pt x="131" y="47"/>
                </a:cubicBezTo>
                <a:close/>
                <a:moveTo>
                  <a:pt x="127" y="41"/>
                </a:moveTo>
                <a:cubicBezTo>
                  <a:pt x="127" y="41"/>
                  <a:pt x="127" y="41"/>
                  <a:pt x="126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7" y="41"/>
                  <a:pt x="127" y="41"/>
                  <a:pt x="127" y="41"/>
                </a:cubicBezTo>
                <a:close/>
                <a:moveTo>
                  <a:pt x="121" y="37"/>
                </a:moveTo>
                <a:cubicBezTo>
                  <a:pt x="121" y="37"/>
                  <a:pt x="121" y="37"/>
                  <a:pt x="120" y="36"/>
                </a:cubicBezTo>
                <a:cubicBezTo>
                  <a:pt x="120" y="36"/>
                  <a:pt x="120" y="36"/>
                  <a:pt x="120" y="37"/>
                </a:cubicBezTo>
                <a:cubicBezTo>
                  <a:pt x="121" y="37"/>
                  <a:pt x="121" y="37"/>
                  <a:pt x="121" y="37"/>
                </a:cubicBezTo>
                <a:close/>
                <a:moveTo>
                  <a:pt x="114" y="32"/>
                </a:moveTo>
                <a:cubicBezTo>
                  <a:pt x="114" y="32"/>
                  <a:pt x="114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4" y="32"/>
                  <a:pt x="114" y="32"/>
                </a:cubicBezTo>
                <a:close/>
                <a:moveTo>
                  <a:pt x="105" y="28"/>
                </a:moveTo>
                <a:cubicBezTo>
                  <a:pt x="105" y="28"/>
                  <a:pt x="105" y="28"/>
                  <a:pt x="105" y="28"/>
                </a:cubicBezTo>
                <a:cubicBezTo>
                  <a:pt x="105" y="28"/>
                  <a:pt x="106" y="28"/>
                  <a:pt x="105" y="28"/>
                </a:cubicBezTo>
                <a:close/>
                <a:moveTo>
                  <a:pt x="109" y="30"/>
                </a:moveTo>
                <a:cubicBezTo>
                  <a:pt x="109" y="30"/>
                  <a:pt x="109" y="30"/>
                  <a:pt x="109" y="30"/>
                </a:cubicBezTo>
                <a:cubicBezTo>
                  <a:pt x="109" y="30"/>
                  <a:pt x="109" y="30"/>
                  <a:pt x="109" y="30"/>
                </a:cubicBezTo>
                <a:close/>
                <a:moveTo>
                  <a:pt x="48" y="39"/>
                </a:moveTo>
                <a:cubicBezTo>
                  <a:pt x="47" y="39"/>
                  <a:pt x="48" y="39"/>
                  <a:pt x="48" y="39"/>
                </a:cubicBezTo>
                <a:cubicBezTo>
                  <a:pt x="49" y="39"/>
                  <a:pt x="49" y="38"/>
                  <a:pt x="48" y="39"/>
                </a:cubicBezTo>
                <a:close/>
                <a:moveTo>
                  <a:pt x="46" y="40"/>
                </a:move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lose/>
                <a:moveTo>
                  <a:pt x="62" y="30"/>
                </a:moveTo>
                <a:cubicBezTo>
                  <a:pt x="62" y="30"/>
                  <a:pt x="62" y="30"/>
                  <a:pt x="62" y="30"/>
                </a:cubicBezTo>
                <a:cubicBezTo>
                  <a:pt x="62" y="30"/>
                  <a:pt x="61" y="31"/>
                  <a:pt x="62" y="30"/>
                </a:cubicBezTo>
                <a:close/>
                <a:moveTo>
                  <a:pt x="122" y="36"/>
                </a:moveTo>
                <a:cubicBezTo>
                  <a:pt x="122" y="36"/>
                  <a:pt x="122" y="36"/>
                  <a:pt x="123" y="36"/>
                </a:cubicBezTo>
                <a:cubicBezTo>
                  <a:pt x="122" y="36"/>
                  <a:pt x="122" y="35"/>
                  <a:pt x="122" y="35"/>
                </a:cubicBezTo>
                <a:cubicBezTo>
                  <a:pt x="122" y="35"/>
                  <a:pt x="121" y="35"/>
                  <a:pt x="122" y="36"/>
                </a:cubicBezTo>
                <a:close/>
                <a:moveTo>
                  <a:pt x="120" y="34"/>
                </a:moveTo>
                <a:cubicBezTo>
                  <a:pt x="120" y="34"/>
                  <a:pt x="120" y="34"/>
                  <a:pt x="120" y="34"/>
                </a:cubicBezTo>
                <a:cubicBezTo>
                  <a:pt x="121" y="34"/>
                  <a:pt x="119" y="34"/>
                  <a:pt x="120" y="34"/>
                </a:cubicBezTo>
                <a:cubicBezTo>
                  <a:pt x="120" y="34"/>
                  <a:pt x="121" y="35"/>
                  <a:pt x="121" y="35"/>
                </a:cubicBezTo>
                <a:cubicBezTo>
                  <a:pt x="121" y="34"/>
                  <a:pt x="121" y="34"/>
                  <a:pt x="120" y="34"/>
                </a:cubicBezTo>
                <a:close/>
                <a:moveTo>
                  <a:pt x="47" y="38"/>
                </a:moveTo>
                <a:cubicBezTo>
                  <a:pt x="46" y="38"/>
                  <a:pt x="47" y="38"/>
                  <a:pt x="47" y="38"/>
                </a:cubicBezTo>
                <a:cubicBezTo>
                  <a:pt x="47" y="38"/>
                  <a:pt x="47" y="38"/>
                  <a:pt x="47" y="38"/>
                </a:cubicBezTo>
                <a:close/>
                <a:moveTo>
                  <a:pt x="30" y="121"/>
                </a:moveTo>
                <a:cubicBezTo>
                  <a:pt x="30" y="122"/>
                  <a:pt x="30" y="123"/>
                  <a:pt x="31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3"/>
                  <a:pt x="31" y="122"/>
                  <a:pt x="31" y="122"/>
                </a:cubicBezTo>
                <a:cubicBezTo>
                  <a:pt x="31" y="122"/>
                  <a:pt x="30" y="121"/>
                  <a:pt x="30" y="121"/>
                </a:cubicBezTo>
                <a:cubicBezTo>
                  <a:pt x="30" y="121"/>
                  <a:pt x="30" y="121"/>
                  <a:pt x="30" y="121"/>
                </a:cubicBezTo>
                <a:close/>
                <a:moveTo>
                  <a:pt x="23" y="104"/>
                </a:moveTo>
                <a:cubicBezTo>
                  <a:pt x="23" y="104"/>
                  <a:pt x="23" y="105"/>
                  <a:pt x="23" y="104"/>
                </a:cubicBezTo>
                <a:cubicBezTo>
                  <a:pt x="23" y="104"/>
                  <a:pt x="23" y="104"/>
                  <a:pt x="23" y="103"/>
                </a:cubicBezTo>
                <a:cubicBezTo>
                  <a:pt x="22" y="102"/>
                  <a:pt x="22" y="103"/>
                  <a:pt x="22" y="104"/>
                </a:cubicBezTo>
                <a:cubicBezTo>
                  <a:pt x="23" y="104"/>
                  <a:pt x="24" y="106"/>
                  <a:pt x="23" y="104"/>
                </a:cubicBezTo>
                <a:close/>
                <a:moveTo>
                  <a:pt x="124" y="143"/>
                </a:moveTo>
                <a:cubicBezTo>
                  <a:pt x="124" y="143"/>
                  <a:pt x="124" y="143"/>
                  <a:pt x="124" y="143"/>
                </a:cubicBezTo>
                <a:cubicBezTo>
                  <a:pt x="124" y="143"/>
                  <a:pt x="124" y="143"/>
                  <a:pt x="125" y="143"/>
                </a:cubicBezTo>
                <a:cubicBezTo>
                  <a:pt x="125" y="143"/>
                  <a:pt x="125" y="143"/>
                  <a:pt x="124" y="143"/>
                </a:cubicBezTo>
                <a:close/>
                <a:moveTo>
                  <a:pt x="127" y="141"/>
                </a:moveTo>
                <a:cubicBezTo>
                  <a:pt x="127" y="141"/>
                  <a:pt x="128" y="140"/>
                  <a:pt x="128" y="140"/>
                </a:cubicBezTo>
                <a:cubicBezTo>
                  <a:pt x="127" y="141"/>
                  <a:pt x="127" y="141"/>
                  <a:pt x="127" y="141"/>
                </a:cubicBezTo>
                <a:close/>
                <a:moveTo>
                  <a:pt x="25" y="113"/>
                </a:moveTo>
                <a:cubicBezTo>
                  <a:pt x="25" y="113"/>
                  <a:pt x="25" y="112"/>
                  <a:pt x="25" y="112"/>
                </a:cubicBezTo>
                <a:cubicBezTo>
                  <a:pt x="25" y="113"/>
                  <a:pt x="25" y="113"/>
                  <a:pt x="25" y="113"/>
                </a:cubicBezTo>
                <a:cubicBezTo>
                  <a:pt x="25" y="113"/>
                  <a:pt x="25" y="113"/>
                  <a:pt x="25" y="113"/>
                </a:cubicBezTo>
                <a:close/>
                <a:moveTo>
                  <a:pt x="131" y="138"/>
                </a:move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lose/>
                <a:moveTo>
                  <a:pt x="117" y="149"/>
                </a:moveTo>
                <a:cubicBezTo>
                  <a:pt x="117" y="149"/>
                  <a:pt x="117" y="149"/>
                  <a:pt x="117" y="149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6" y="149"/>
                  <a:pt x="115" y="150"/>
                  <a:pt x="115" y="150"/>
                </a:cubicBezTo>
                <a:cubicBezTo>
                  <a:pt x="116" y="150"/>
                  <a:pt x="116" y="149"/>
                  <a:pt x="116" y="150"/>
                </a:cubicBezTo>
                <a:cubicBezTo>
                  <a:pt x="116" y="149"/>
                  <a:pt x="117" y="149"/>
                  <a:pt x="117" y="149"/>
                </a:cubicBezTo>
                <a:close/>
                <a:moveTo>
                  <a:pt x="37" y="43"/>
                </a:moveTo>
                <a:cubicBezTo>
                  <a:pt x="37" y="44"/>
                  <a:pt x="37" y="43"/>
                  <a:pt x="37" y="44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4"/>
                  <a:pt x="37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8" y="44"/>
                  <a:pt x="38" y="43"/>
                  <a:pt x="38" y="43"/>
                </a:cubicBezTo>
                <a:cubicBezTo>
                  <a:pt x="38" y="43"/>
                  <a:pt x="39" y="42"/>
                  <a:pt x="38" y="42"/>
                </a:cubicBezTo>
                <a:cubicBezTo>
                  <a:pt x="38" y="42"/>
                  <a:pt x="38" y="43"/>
                  <a:pt x="38" y="43"/>
                </a:cubicBezTo>
                <a:cubicBezTo>
                  <a:pt x="38" y="43"/>
                  <a:pt x="38" y="43"/>
                  <a:pt x="38" y="42"/>
                </a:cubicBezTo>
                <a:cubicBezTo>
                  <a:pt x="39" y="42"/>
                  <a:pt x="39" y="41"/>
                  <a:pt x="40" y="41"/>
                </a:cubicBezTo>
                <a:cubicBezTo>
                  <a:pt x="40" y="41"/>
                  <a:pt x="40" y="41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39" y="41"/>
                  <a:pt x="38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3"/>
                  <a:pt x="37" y="43"/>
                  <a:pt x="37" y="43"/>
                </a:cubicBezTo>
                <a:close/>
                <a:moveTo>
                  <a:pt x="24" y="119"/>
                </a:moveTo>
                <a:cubicBezTo>
                  <a:pt x="24" y="119"/>
                  <a:pt x="24" y="119"/>
                  <a:pt x="24" y="119"/>
                </a:cubicBezTo>
                <a:cubicBezTo>
                  <a:pt x="24" y="119"/>
                  <a:pt x="24" y="119"/>
                  <a:pt x="24" y="118"/>
                </a:cubicBezTo>
                <a:cubicBezTo>
                  <a:pt x="25" y="119"/>
                  <a:pt x="25" y="119"/>
                  <a:pt x="25" y="118"/>
                </a:cubicBezTo>
                <a:cubicBezTo>
                  <a:pt x="25" y="118"/>
                  <a:pt x="25" y="118"/>
                  <a:pt x="24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18"/>
                  <a:pt x="24" y="119"/>
                  <a:pt x="24" y="118"/>
                </a:cubicBezTo>
                <a:cubicBezTo>
                  <a:pt x="24" y="119"/>
                  <a:pt x="24" y="118"/>
                  <a:pt x="24" y="119"/>
                </a:cubicBezTo>
                <a:close/>
                <a:moveTo>
                  <a:pt x="87" y="159"/>
                </a:move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7" y="159"/>
                  <a:pt x="87" y="159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87" y="159"/>
                  <a:pt x="87" y="159"/>
                  <a:pt x="87" y="159"/>
                </a:cubicBezTo>
                <a:close/>
                <a:moveTo>
                  <a:pt x="55" y="151"/>
                </a:moveTo>
                <a:cubicBezTo>
                  <a:pt x="55" y="151"/>
                  <a:pt x="55" y="151"/>
                  <a:pt x="55" y="151"/>
                </a:cubicBezTo>
                <a:cubicBezTo>
                  <a:pt x="55" y="151"/>
                  <a:pt x="54" y="151"/>
                  <a:pt x="55" y="151"/>
                </a:cubicBezTo>
                <a:close/>
                <a:moveTo>
                  <a:pt x="35" y="135"/>
                </a:moveTo>
                <a:cubicBezTo>
                  <a:pt x="34" y="135"/>
                  <a:pt x="34" y="135"/>
                  <a:pt x="34" y="135"/>
                </a:cubicBezTo>
                <a:cubicBezTo>
                  <a:pt x="34" y="135"/>
                  <a:pt x="35" y="136"/>
                  <a:pt x="35" y="136"/>
                </a:cubicBezTo>
                <a:cubicBezTo>
                  <a:pt x="35" y="136"/>
                  <a:pt x="35" y="135"/>
                  <a:pt x="35" y="135"/>
                </a:cubicBezTo>
                <a:close/>
                <a:moveTo>
                  <a:pt x="85" y="159"/>
                </a:moveTo>
                <a:cubicBezTo>
                  <a:pt x="84" y="159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5" y="159"/>
                  <a:pt x="85" y="159"/>
                  <a:pt x="85" y="159"/>
                </a:cubicBezTo>
                <a:close/>
                <a:moveTo>
                  <a:pt x="88" y="159"/>
                </a:moveTo>
                <a:cubicBezTo>
                  <a:pt x="88" y="159"/>
                  <a:pt x="88" y="159"/>
                  <a:pt x="88" y="159"/>
                </a:cubicBezTo>
                <a:cubicBezTo>
                  <a:pt x="88" y="159"/>
                  <a:pt x="88" y="159"/>
                  <a:pt x="88" y="159"/>
                </a:cubicBezTo>
                <a:close/>
                <a:moveTo>
                  <a:pt x="23" y="118"/>
                </a:moveTo>
                <a:cubicBezTo>
                  <a:pt x="23" y="119"/>
                  <a:pt x="23" y="119"/>
                  <a:pt x="23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0"/>
                  <a:pt x="24" y="120"/>
                  <a:pt x="24" y="119"/>
                </a:cubicBezTo>
                <a:cubicBezTo>
                  <a:pt x="23" y="119"/>
                  <a:pt x="23" y="118"/>
                  <a:pt x="23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17"/>
                  <a:pt x="22" y="117"/>
                  <a:pt x="22" y="117"/>
                </a:cubicBezTo>
                <a:cubicBezTo>
                  <a:pt x="22" y="117"/>
                  <a:pt x="22" y="118"/>
                  <a:pt x="22" y="118"/>
                </a:cubicBezTo>
                <a:cubicBezTo>
                  <a:pt x="22" y="118"/>
                  <a:pt x="22" y="117"/>
                  <a:pt x="22" y="117"/>
                </a:cubicBezTo>
                <a:cubicBezTo>
                  <a:pt x="22" y="117"/>
                  <a:pt x="22" y="118"/>
                  <a:pt x="22" y="118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2" y="118"/>
                  <a:pt x="23" y="119"/>
                  <a:pt x="23" y="119"/>
                </a:cubicBezTo>
                <a:cubicBezTo>
                  <a:pt x="23" y="118"/>
                  <a:pt x="23" y="119"/>
                  <a:pt x="23" y="118"/>
                </a:cubicBezTo>
                <a:close/>
                <a:moveTo>
                  <a:pt x="95" y="159"/>
                </a:moveTo>
                <a:cubicBezTo>
                  <a:pt x="95" y="159"/>
                  <a:pt x="95" y="159"/>
                  <a:pt x="95" y="159"/>
                </a:cubicBezTo>
                <a:cubicBezTo>
                  <a:pt x="95" y="159"/>
                  <a:pt x="95" y="159"/>
                  <a:pt x="95" y="159"/>
                </a:cubicBezTo>
                <a:close/>
                <a:moveTo>
                  <a:pt x="26" y="125"/>
                </a:moveTo>
                <a:cubicBezTo>
                  <a:pt x="26" y="124"/>
                  <a:pt x="25" y="124"/>
                  <a:pt x="25" y="124"/>
                </a:cubicBezTo>
                <a:cubicBezTo>
                  <a:pt x="25" y="124"/>
                  <a:pt x="25" y="125"/>
                  <a:pt x="25" y="125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4"/>
                  <a:pt x="24" y="124"/>
                  <a:pt x="25" y="125"/>
                </a:cubicBezTo>
                <a:cubicBezTo>
                  <a:pt x="25" y="125"/>
                  <a:pt x="25" y="125"/>
                  <a:pt x="26" y="125"/>
                </a:cubicBezTo>
                <a:cubicBezTo>
                  <a:pt x="26" y="126"/>
                  <a:pt x="26" y="125"/>
                  <a:pt x="26" y="125"/>
                </a:cubicBezTo>
                <a:close/>
                <a:moveTo>
                  <a:pt x="93" y="160"/>
                </a:moveTo>
                <a:cubicBezTo>
                  <a:pt x="94" y="160"/>
                  <a:pt x="94" y="159"/>
                  <a:pt x="93" y="159"/>
                </a:cubicBezTo>
                <a:cubicBezTo>
                  <a:pt x="93" y="159"/>
                  <a:pt x="93" y="159"/>
                  <a:pt x="93" y="160"/>
                </a:cubicBezTo>
                <a:close/>
                <a:moveTo>
                  <a:pt x="23" y="126"/>
                </a:moveTo>
                <a:cubicBezTo>
                  <a:pt x="24" y="128"/>
                  <a:pt x="25" y="128"/>
                  <a:pt x="24" y="127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4" y="126"/>
                  <a:pt x="23" y="125"/>
                  <a:pt x="23" y="125"/>
                </a:cubicBezTo>
                <a:cubicBezTo>
                  <a:pt x="23" y="125"/>
                  <a:pt x="23" y="126"/>
                  <a:pt x="23" y="125"/>
                </a:cubicBezTo>
                <a:cubicBezTo>
                  <a:pt x="23" y="126"/>
                  <a:pt x="23" y="126"/>
                  <a:pt x="23" y="126"/>
                </a:cubicBezTo>
                <a:cubicBezTo>
                  <a:pt x="23" y="126"/>
                  <a:pt x="23" y="126"/>
                  <a:pt x="23" y="126"/>
                </a:cubicBezTo>
                <a:close/>
                <a:moveTo>
                  <a:pt x="49" y="151"/>
                </a:moveTo>
                <a:cubicBezTo>
                  <a:pt x="49" y="151"/>
                  <a:pt x="49" y="151"/>
                  <a:pt x="49" y="151"/>
                </a:cubicBezTo>
                <a:cubicBezTo>
                  <a:pt x="48" y="151"/>
                  <a:pt x="48" y="150"/>
                  <a:pt x="47" y="150"/>
                </a:cubicBezTo>
                <a:cubicBezTo>
                  <a:pt x="48" y="150"/>
                  <a:pt x="47" y="150"/>
                  <a:pt x="47" y="151"/>
                </a:cubicBezTo>
                <a:cubicBezTo>
                  <a:pt x="48" y="151"/>
                  <a:pt x="48" y="151"/>
                  <a:pt x="49" y="151"/>
                </a:cubicBezTo>
                <a:cubicBezTo>
                  <a:pt x="49" y="151"/>
                  <a:pt x="48" y="151"/>
                  <a:pt x="49" y="152"/>
                </a:cubicBezTo>
                <a:cubicBezTo>
                  <a:pt x="49" y="152"/>
                  <a:pt x="50" y="152"/>
                  <a:pt x="50" y="152"/>
                </a:cubicBezTo>
                <a:cubicBezTo>
                  <a:pt x="49" y="151"/>
                  <a:pt x="49" y="151"/>
                  <a:pt x="49" y="151"/>
                </a:cubicBezTo>
                <a:close/>
                <a:moveTo>
                  <a:pt x="58" y="156"/>
                </a:move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6" y="155"/>
                  <a:pt x="5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6" y="155"/>
                  <a:pt x="56" y="156"/>
                  <a:pt x="56" y="156"/>
                </a:cubicBezTo>
                <a:cubicBezTo>
                  <a:pt x="57" y="156"/>
                  <a:pt x="57" y="156"/>
                  <a:pt x="58" y="156"/>
                </a:cubicBezTo>
                <a:close/>
                <a:moveTo>
                  <a:pt x="87" y="162"/>
                </a:moveTo>
                <a:cubicBezTo>
                  <a:pt x="87" y="162"/>
                  <a:pt x="88" y="162"/>
                  <a:pt x="88" y="162"/>
                </a:cubicBezTo>
                <a:cubicBezTo>
                  <a:pt x="88" y="162"/>
                  <a:pt x="88" y="162"/>
                  <a:pt x="87" y="162"/>
                </a:cubicBezTo>
                <a:close/>
                <a:moveTo>
                  <a:pt x="56" y="155"/>
                </a:moveTo>
                <a:cubicBezTo>
                  <a:pt x="56" y="155"/>
                  <a:pt x="56" y="155"/>
                  <a:pt x="56" y="155"/>
                </a:cubicBezTo>
                <a:cubicBezTo>
                  <a:pt x="56" y="155"/>
                  <a:pt x="57" y="155"/>
                  <a:pt x="56" y="155"/>
                </a:cubicBezTo>
                <a:close/>
                <a:moveTo>
                  <a:pt x="37" y="142"/>
                </a:moveTo>
                <a:cubicBezTo>
                  <a:pt x="37" y="142"/>
                  <a:pt x="36" y="142"/>
                  <a:pt x="36" y="142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7" y="142"/>
                  <a:pt x="37" y="142"/>
                  <a:pt x="37" y="142"/>
                </a:cubicBezTo>
                <a:close/>
                <a:moveTo>
                  <a:pt x="32" y="138"/>
                </a:moveTo>
                <a:cubicBezTo>
                  <a:pt x="32" y="138"/>
                  <a:pt x="33" y="139"/>
                  <a:pt x="33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38"/>
                  <a:pt x="32" y="138"/>
                  <a:pt x="32" y="138"/>
                </a:cubicBezTo>
                <a:cubicBezTo>
                  <a:pt x="32" y="138"/>
                  <a:pt x="32" y="138"/>
                  <a:pt x="32" y="138"/>
                </a:cubicBezTo>
                <a:close/>
                <a:moveTo>
                  <a:pt x="90" y="163"/>
                </a:moveTo>
                <a:cubicBezTo>
                  <a:pt x="91" y="162"/>
                  <a:pt x="91" y="162"/>
                  <a:pt x="91" y="162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92" y="161"/>
                  <a:pt x="92" y="162"/>
                  <a:pt x="92" y="162"/>
                </a:cubicBezTo>
                <a:cubicBezTo>
                  <a:pt x="91" y="162"/>
                  <a:pt x="90" y="162"/>
                  <a:pt x="90" y="163"/>
                </a:cubicBezTo>
                <a:close/>
                <a:moveTo>
                  <a:pt x="95" y="162"/>
                </a:moveTo>
                <a:cubicBezTo>
                  <a:pt x="95" y="162"/>
                  <a:pt x="96" y="162"/>
                  <a:pt x="96" y="161"/>
                </a:cubicBezTo>
                <a:cubicBezTo>
                  <a:pt x="96" y="161"/>
                  <a:pt x="96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lose/>
                <a:moveTo>
                  <a:pt x="118" y="155"/>
                </a:moveTo>
                <a:cubicBezTo>
                  <a:pt x="118" y="155"/>
                  <a:pt x="119" y="154"/>
                  <a:pt x="119" y="154"/>
                </a:cubicBezTo>
                <a:cubicBezTo>
                  <a:pt x="120" y="153"/>
                  <a:pt x="121" y="153"/>
                  <a:pt x="122" y="152"/>
                </a:cubicBezTo>
                <a:cubicBezTo>
                  <a:pt x="122" y="151"/>
                  <a:pt x="121" y="152"/>
                  <a:pt x="120" y="152"/>
                </a:cubicBezTo>
                <a:cubicBezTo>
                  <a:pt x="120" y="152"/>
                  <a:pt x="120" y="153"/>
                  <a:pt x="120" y="153"/>
                </a:cubicBezTo>
                <a:cubicBezTo>
                  <a:pt x="120" y="153"/>
                  <a:pt x="119" y="153"/>
                  <a:pt x="119" y="153"/>
                </a:cubicBezTo>
                <a:cubicBezTo>
                  <a:pt x="119" y="154"/>
                  <a:pt x="117" y="155"/>
                  <a:pt x="117" y="155"/>
                </a:cubicBezTo>
                <a:cubicBezTo>
                  <a:pt x="118" y="155"/>
                  <a:pt x="118" y="155"/>
                  <a:pt x="118" y="155"/>
                </a:cubicBezTo>
                <a:close/>
                <a:moveTo>
                  <a:pt x="26" y="128"/>
                </a:moveTo>
                <a:cubicBezTo>
                  <a:pt x="26" y="129"/>
                  <a:pt x="27" y="129"/>
                  <a:pt x="27" y="129"/>
                </a:cubicBezTo>
                <a:cubicBezTo>
                  <a:pt x="26" y="128"/>
                  <a:pt x="26" y="128"/>
                  <a:pt x="26" y="128"/>
                </a:cubicBezTo>
                <a:close/>
                <a:moveTo>
                  <a:pt x="83" y="161"/>
                </a:moveTo>
                <a:cubicBezTo>
                  <a:pt x="84" y="161"/>
                  <a:pt x="84" y="161"/>
                  <a:pt x="84" y="161"/>
                </a:cubicBezTo>
                <a:cubicBezTo>
                  <a:pt x="84" y="161"/>
                  <a:pt x="83" y="161"/>
                  <a:pt x="83" y="161"/>
                </a:cubicBezTo>
                <a:close/>
                <a:moveTo>
                  <a:pt x="89" y="161"/>
                </a:moveTo>
                <a:cubicBezTo>
                  <a:pt x="89" y="161"/>
                  <a:pt x="89" y="161"/>
                  <a:pt x="89" y="161"/>
                </a:cubicBezTo>
                <a:cubicBezTo>
                  <a:pt x="89" y="161"/>
                  <a:pt x="88" y="161"/>
                  <a:pt x="89" y="161"/>
                </a:cubicBezTo>
                <a:close/>
                <a:moveTo>
                  <a:pt x="117" y="154"/>
                </a:moveTo>
                <a:cubicBezTo>
                  <a:pt x="117" y="154"/>
                  <a:pt x="117" y="155"/>
                  <a:pt x="118" y="154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8" y="154"/>
                  <a:pt x="118" y="154"/>
                  <a:pt x="117" y="154"/>
                </a:cubicBezTo>
                <a:close/>
                <a:moveTo>
                  <a:pt x="83" y="160"/>
                </a:moveTo>
                <a:cubicBezTo>
                  <a:pt x="82" y="160"/>
                  <a:pt x="82" y="160"/>
                  <a:pt x="81" y="160"/>
                </a:cubicBezTo>
                <a:cubicBezTo>
                  <a:pt x="82" y="161"/>
                  <a:pt x="81" y="161"/>
                  <a:pt x="83" y="161"/>
                </a:cubicBezTo>
                <a:cubicBezTo>
                  <a:pt x="83" y="161"/>
                  <a:pt x="83" y="160"/>
                  <a:pt x="83" y="160"/>
                </a:cubicBezTo>
                <a:close/>
                <a:moveTo>
                  <a:pt x="124" y="150"/>
                </a:moveTo>
                <a:cubicBezTo>
                  <a:pt x="124" y="151"/>
                  <a:pt x="124" y="150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0"/>
                  <a:pt x="124" y="150"/>
                  <a:pt x="124" y="150"/>
                </a:cubicBezTo>
                <a:close/>
                <a:moveTo>
                  <a:pt x="125" y="150"/>
                </a:moveTo>
                <a:cubicBezTo>
                  <a:pt x="125" y="150"/>
                  <a:pt x="125" y="150"/>
                  <a:pt x="125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0"/>
                  <a:pt x="124" y="151"/>
                  <a:pt x="125" y="150"/>
                </a:cubicBezTo>
                <a:close/>
                <a:moveTo>
                  <a:pt x="126" y="150"/>
                </a:moveTo>
                <a:cubicBezTo>
                  <a:pt x="126" y="149"/>
                  <a:pt x="126" y="149"/>
                  <a:pt x="126" y="149"/>
                </a:cubicBezTo>
                <a:cubicBezTo>
                  <a:pt x="126" y="149"/>
                  <a:pt x="126" y="149"/>
                  <a:pt x="125" y="149"/>
                </a:cubicBezTo>
                <a:cubicBezTo>
                  <a:pt x="125" y="150"/>
                  <a:pt x="125" y="150"/>
                  <a:pt x="126" y="150"/>
                </a:cubicBezTo>
                <a:close/>
                <a:moveTo>
                  <a:pt x="94" y="160"/>
                </a:moveTo>
                <a:cubicBezTo>
                  <a:pt x="94" y="160"/>
                  <a:pt x="94" y="160"/>
                  <a:pt x="93" y="160"/>
                </a:cubicBezTo>
                <a:cubicBezTo>
                  <a:pt x="93" y="160"/>
                  <a:pt x="93" y="160"/>
                  <a:pt x="94" y="160"/>
                </a:cubicBezTo>
                <a:cubicBezTo>
                  <a:pt x="94" y="160"/>
                  <a:pt x="94" y="160"/>
                  <a:pt x="94" y="160"/>
                </a:cubicBezTo>
                <a:close/>
                <a:moveTo>
                  <a:pt x="89" y="160"/>
                </a:move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lose/>
                <a:moveTo>
                  <a:pt x="27" y="128"/>
                </a:moveTo>
                <a:cubicBezTo>
                  <a:pt x="27" y="127"/>
                  <a:pt x="26" y="126"/>
                  <a:pt x="26" y="127"/>
                </a:cubicBezTo>
                <a:cubicBezTo>
                  <a:pt x="26" y="127"/>
                  <a:pt x="26" y="127"/>
                  <a:pt x="27" y="127"/>
                </a:cubicBezTo>
                <a:cubicBezTo>
                  <a:pt x="27" y="127"/>
                  <a:pt x="27" y="128"/>
                  <a:pt x="27" y="128"/>
                </a:cubicBezTo>
                <a:close/>
                <a:moveTo>
                  <a:pt x="93" y="160"/>
                </a:moveTo>
                <a:cubicBezTo>
                  <a:pt x="93" y="160"/>
                  <a:pt x="93" y="160"/>
                  <a:pt x="93" y="160"/>
                </a:cubicBezTo>
                <a:cubicBezTo>
                  <a:pt x="93" y="160"/>
                  <a:pt x="93" y="160"/>
                  <a:pt x="93" y="160"/>
                </a:cubicBezTo>
                <a:close/>
                <a:moveTo>
                  <a:pt x="24" y="122"/>
                </a:moveTo>
                <a:cubicBezTo>
                  <a:pt x="24" y="121"/>
                  <a:pt x="24" y="121"/>
                  <a:pt x="24" y="121"/>
                </a:cubicBezTo>
                <a:cubicBezTo>
                  <a:pt x="23" y="121"/>
                  <a:pt x="23" y="120"/>
                  <a:pt x="23" y="121"/>
                </a:cubicBezTo>
                <a:cubicBezTo>
                  <a:pt x="23" y="121"/>
                  <a:pt x="24" y="122"/>
                  <a:pt x="24" y="122"/>
                </a:cubicBezTo>
                <a:close/>
                <a:moveTo>
                  <a:pt x="19" y="111"/>
                </a:moveTo>
                <a:cubicBezTo>
                  <a:pt x="19" y="111"/>
                  <a:pt x="19" y="111"/>
                  <a:pt x="19" y="111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19" y="110"/>
                  <a:pt x="19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19" y="110"/>
                  <a:pt x="19" y="110"/>
                  <a:pt x="19" y="111"/>
                </a:cubicBezTo>
                <a:close/>
                <a:moveTo>
                  <a:pt x="19" y="114"/>
                </a:moveTo>
                <a:cubicBezTo>
                  <a:pt x="19" y="114"/>
                  <a:pt x="19" y="114"/>
                  <a:pt x="19" y="114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113"/>
                  <a:pt x="19" y="114"/>
                  <a:pt x="19" y="114"/>
                </a:cubicBezTo>
                <a:cubicBezTo>
                  <a:pt x="19" y="114"/>
                  <a:pt x="19" y="114"/>
                  <a:pt x="19" y="114"/>
                </a:cubicBezTo>
                <a:close/>
                <a:moveTo>
                  <a:pt x="18" y="113"/>
                </a:moveTo>
                <a:cubicBezTo>
                  <a:pt x="18" y="113"/>
                  <a:pt x="17" y="113"/>
                  <a:pt x="17" y="112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8" y="114"/>
                  <a:pt x="18" y="115"/>
                  <a:pt x="18" y="115"/>
                </a:cubicBezTo>
                <a:cubicBezTo>
                  <a:pt x="18" y="115"/>
                  <a:pt x="18" y="115"/>
                  <a:pt x="18" y="114"/>
                </a:cubicBezTo>
                <a:cubicBezTo>
                  <a:pt x="18" y="114"/>
                  <a:pt x="18" y="114"/>
                  <a:pt x="18" y="113"/>
                </a:cubicBezTo>
                <a:close/>
                <a:moveTo>
                  <a:pt x="18" y="116"/>
                </a:moveTo>
                <a:cubicBezTo>
                  <a:pt x="18" y="116"/>
                  <a:pt x="18" y="116"/>
                  <a:pt x="18" y="116"/>
                </a:cubicBezTo>
                <a:cubicBezTo>
                  <a:pt x="18" y="116"/>
                  <a:pt x="18" y="115"/>
                  <a:pt x="18" y="115"/>
                </a:cubicBezTo>
                <a:cubicBezTo>
                  <a:pt x="18" y="115"/>
                  <a:pt x="18" y="115"/>
                  <a:pt x="17" y="115"/>
                </a:cubicBezTo>
                <a:cubicBezTo>
                  <a:pt x="18" y="115"/>
                  <a:pt x="18" y="116"/>
                  <a:pt x="18" y="116"/>
                </a:cubicBezTo>
                <a:close/>
                <a:moveTo>
                  <a:pt x="14" y="100"/>
                </a:moveTo>
                <a:cubicBezTo>
                  <a:pt x="14" y="100"/>
                  <a:pt x="15" y="99"/>
                  <a:pt x="14" y="98"/>
                </a:cubicBezTo>
                <a:cubicBezTo>
                  <a:pt x="14" y="98"/>
                  <a:pt x="14" y="98"/>
                  <a:pt x="14" y="98"/>
                </a:cubicBezTo>
                <a:cubicBezTo>
                  <a:pt x="14" y="98"/>
                  <a:pt x="14" y="99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4" y="99"/>
                  <a:pt x="14" y="99"/>
                  <a:pt x="14" y="98"/>
                </a:cubicBezTo>
                <a:cubicBezTo>
                  <a:pt x="13" y="98"/>
                  <a:pt x="13" y="97"/>
                  <a:pt x="13" y="99"/>
                </a:cubicBezTo>
                <a:cubicBezTo>
                  <a:pt x="13" y="99"/>
                  <a:pt x="14" y="99"/>
                  <a:pt x="14" y="100"/>
                </a:cubicBezTo>
                <a:cubicBezTo>
                  <a:pt x="13" y="101"/>
                  <a:pt x="13" y="100"/>
                  <a:pt x="13" y="100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3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4" y="101"/>
                  <a:pt x="14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101"/>
                  <a:pt x="14" y="101"/>
                  <a:pt x="14" y="100"/>
                </a:cubicBezTo>
                <a:cubicBezTo>
                  <a:pt x="14" y="100"/>
                  <a:pt x="14" y="100"/>
                  <a:pt x="14" y="100"/>
                </a:cubicBezTo>
                <a:close/>
                <a:moveTo>
                  <a:pt x="14" y="102"/>
                </a:moveTo>
                <a:cubicBezTo>
                  <a:pt x="14" y="102"/>
                  <a:pt x="14" y="103"/>
                  <a:pt x="14" y="103"/>
                </a:cubicBezTo>
                <a:cubicBezTo>
                  <a:pt x="14" y="104"/>
                  <a:pt x="15" y="104"/>
                  <a:pt x="15" y="103"/>
                </a:cubicBezTo>
                <a:cubicBezTo>
                  <a:pt x="15" y="103"/>
                  <a:pt x="14" y="103"/>
                  <a:pt x="14" y="102"/>
                </a:cubicBezTo>
                <a:close/>
                <a:moveTo>
                  <a:pt x="14" y="103"/>
                </a:moveTo>
                <a:cubicBezTo>
                  <a:pt x="14" y="103"/>
                  <a:pt x="14" y="103"/>
                  <a:pt x="14" y="103"/>
                </a:cubicBezTo>
                <a:cubicBezTo>
                  <a:pt x="14" y="103"/>
                  <a:pt x="14" y="103"/>
                  <a:pt x="14" y="104"/>
                </a:cubicBezTo>
                <a:cubicBezTo>
                  <a:pt x="14" y="104"/>
                  <a:pt x="14" y="104"/>
                  <a:pt x="14" y="103"/>
                </a:cubicBezTo>
                <a:close/>
                <a:moveTo>
                  <a:pt x="14" y="105"/>
                </a:moveTo>
                <a:cubicBezTo>
                  <a:pt x="14" y="105"/>
                  <a:pt x="14" y="105"/>
                  <a:pt x="14" y="105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4" y="106"/>
                  <a:pt x="15" y="106"/>
                  <a:pt x="15" y="106"/>
                </a:cubicBezTo>
                <a:cubicBezTo>
                  <a:pt x="15" y="106"/>
                  <a:pt x="15" y="105"/>
                  <a:pt x="14" y="105"/>
                </a:cubicBezTo>
                <a:close/>
                <a:moveTo>
                  <a:pt x="14" y="105"/>
                </a:moveTo>
                <a:cubicBezTo>
                  <a:pt x="14" y="105"/>
                  <a:pt x="14" y="105"/>
                  <a:pt x="13" y="105"/>
                </a:cubicBezTo>
                <a:cubicBezTo>
                  <a:pt x="13" y="105"/>
                  <a:pt x="13" y="104"/>
                  <a:pt x="13" y="105"/>
                </a:cubicBezTo>
                <a:cubicBezTo>
                  <a:pt x="13" y="106"/>
                  <a:pt x="14" y="106"/>
                  <a:pt x="14" y="107"/>
                </a:cubicBezTo>
                <a:cubicBezTo>
                  <a:pt x="14" y="108"/>
                  <a:pt x="14" y="106"/>
                  <a:pt x="14" y="105"/>
                </a:cubicBezTo>
                <a:close/>
                <a:moveTo>
                  <a:pt x="14" y="107"/>
                </a:moveTo>
                <a:cubicBezTo>
                  <a:pt x="14" y="107"/>
                  <a:pt x="14" y="107"/>
                  <a:pt x="14" y="107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4" y="108"/>
                  <a:pt x="14" y="108"/>
                  <a:pt x="14" y="107"/>
                </a:cubicBezTo>
                <a:close/>
                <a:moveTo>
                  <a:pt x="12" y="97"/>
                </a:moveTo>
                <a:cubicBezTo>
                  <a:pt x="11" y="97"/>
                  <a:pt x="12" y="97"/>
                  <a:pt x="12" y="97"/>
                </a:cubicBezTo>
                <a:cubicBezTo>
                  <a:pt x="12" y="96"/>
                  <a:pt x="12" y="96"/>
                  <a:pt x="11" y="96"/>
                </a:cubicBezTo>
                <a:cubicBezTo>
                  <a:pt x="11" y="96"/>
                  <a:pt x="11" y="96"/>
                  <a:pt x="11" y="97"/>
                </a:cubicBezTo>
                <a:cubicBezTo>
                  <a:pt x="11" y="97"/>
                  <a:pt x="11" y="97"/>
                  <a:pt x="12" y="97"/>
                </a:cubicBezTo>
                <a:close/>
                <a:moveTo>
                  <a:pt x="116" y="20"/>
                </a:moveTo>
                <a:cubicBezTo>
                  <a:pt x="117" y="20"/>
                  <a:pt x="117" y="20"/>
                  <a:pt x="117" y="20"/>
                </a:cubicBezTo>
                <a:cubicBezTo>
                  <a:pt x="116" y="19"/>
                  <a:pt x="116" y="20"/>
                  <a:pt x="116" y="20"/>
                </a:cubicBezTo>
                <a:close/>
                <a:moveTo>
                  <a:pt x="99" y="15"/>
                </a:moveTo>
                <a:cubicBezTo>
                  <a:pt x="99" y="15"/>
                  <a:pt x="99" y="14"/>
                  <a:pt x="98" y="14"/>
                </a:cubicBezTo>
                <a:cubicBezTo>
                  <a:pt x="98" y="14"/>
                  <a:pt x="99" y="15"/>
                  <a:pt x="99" y="15"/>
                </a:cubicBezTo>
                <a:cubicBezTo>
                  <a:pt x="99" y="15"/>
                  <a:pt x="99" y="15"/>
                  <a:pt x="99" y="15"/>
                </a:cubicBezTo>
                <a:cubicBezTo>
                  <a:pt x="99" y="15"/>
                  <a:pt x="100" y="15"/>
                  <a:pt x="100" y="15"/>
                </a:cubicBezTo>
                <a:cubicBezTo>
                  <a:pt x="99" y="15"/>
                  <a:pt x="99" y="15"/>
                  <a:pt x="99" y="15"/>
                </a:cubicBezTo>
                <a:close/>
                <a:moveTo>
                  <a:pt x="91" y="14"/>
                </a:moveTo>
                <a:cubicBezTo>
                  <a:pt x="91" y="14"/>
                  <a:pt x="91" y="14"/>
                  <a:pt x="91" y="14"/>
                </a:cubicBezTo>
                <a:cubicBezTo>
                  <a:pt x="92" y="14"/>
                  <a:pt x="92" y="14"/>
                  <a:pt x="91" y="14"/>
                </a:cubicBezTo>
                <a:close/>
                <a:moveTo>
                  <a:pt x="12" y="98"/>
                </a:moveTo>
                <a:cubicBezTo>
                  <a:pt x="12" y="98"/>
                  <a:pt x="12" y="99"/>
                  <a:pt x="12" y="99"/>
                </a:cubicBezTo>
                <a:cubicBezTo>
                  <a:pt x="12" y="99"/>
                  <a:pt x="12" y="99"/>
                  <a:pt x="12" y="99"/>
                </a:cubicBezTo>
                <a:cubicBezTo>
                  <a:pt x="12" y="99"/>
                  <a:pt x="12" y="99"/>
                  <a:pt x="12" y="99"/>
                </a:cubicBezTo>
                <a:cubicBezTo>
                  <a:pt x="12" y="99"/>
                  <a:pt x="12" y="99"/>
                  <a:pt x="12" y="98"/>
                </a:cubicBezTo>
                <a:cubicBezTo>
                  <a:pt x="12" y="99"/>
                  <a:pt x="12" y="98"/>
                  <a:pt x="12" y="98"/>
                </a:cubicBezTo>
                <a:close/>
                <a:moveTo>
                  <a:pt x="12" y="94"/>
                </a:moveTo>
                <a:cubicBezTo>
                  <a:pt x="12" y="94"/>
                  <a:pt x="12" y="93"/>
                  <a:pt x="12" y="93"/>
                </a:cubicBezTo>
                <a:cubicBezTo>
                  <a:pt x="12" y="94"/>
                  <a:pt x="12" y="95"/>
                  <a:pt x="12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95"/>
                  <a:pt x="12" y="96"/>
                  <a:pt x="12" y="96"/>
                </a:cubicBezTo>
                <a:cubicBezTo>
                  <a:pt x="13" y="96"/>
                  <a:pt x="12" y="96"/>
                  <a:pt x="13" y="96"/>
                </a:cubicBezTo>
                <a:cubicBezTo>
                  <a:pt x="12" y="95"/>
                  <a:pt x="12" y="95"/>
                  <a:pt x="12" y="94"/>
                </a:cubicBezTo>
                <a:close/>
                <a:moveTo>
                  <a:pt x="12" y="84"/>
                </a:moveTo>
                <a:cubicBezTo>
                  <a:pt x="12" y="84"/>
                  <a:pt x="12" y="84"/>
                  <a:pt x="12" y="84"/>
                </a:cubicBezTo>
                <a:cubicBezTo>
                  <a:pt x="12" y="84"/>
                  <a:pt x="12" y="83"/>
                  <a:pt x="12" y="84"/>
                </a:cubicBezTo>
                <a:close/>
                <a:moveTo>
                  <a:pt x="34" y="37"/>
                </a:moveTo>
                <a:cubicBezTo>
                  <a:pt x="33" y="37"/>
                  <a:pt x="34" y="37"/>
                  <a:pt x="33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7"/>
                  <a:pt x="34" y="36"/>
                  <a:pt x="34" y="37"/>
                </a:cubicBezTo>
                <a:close/>
                <a:moveTo>
                  <a:pt x="21" y="55"/>
                </a:moveTo>
                <a:cubicBezTo>
                  <a:pt x="21" y="55"/>
                  <a:pt x="21" y="54"/>
                  <a:pt x="21" y="55"/>
                </a:cubicBezTo>
                <a:cubicBezTo>
                  <a:pt x="20" y="55"/>
                  <a:pt x="20" y="55"/>
                  <a:pt x="21" y="55"/>
                </a:cubicBezTo>
                <a:close/>
                <a:moveTo>
                  <a:pt x="14" y="104"/>
                </a:moveTo>
                <a:cubicBezTo>
                  <a:pt x="13" y="104"/>
                  <a:pt x="13" y="103"/>
                  <a:pt x="13" y="104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3" y="104"/>
                  <a:pt x="14" y="105"/>
                  <a:pt x="14" y="104"/>
                </a:cubicBezTo>
                <a:cubicBezTo>
                  <a:pt x="14" y="104"/>
                  <a:pt x="13" y="104"/>
                  <a:pt x="14" y="104"/>
                </a:cubicBezTo>
                <a:close/>
                <a:moveTo>
                  <a:pt x="13" y="102"/>
                </a:move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lose/>
                <a:moveTo>
                  <a:pt x="13" y="93"/>
                </a:moveTo>
                <a:cubicBezTo>
                  <a:pt x="13" y="94"/>
                  <a:pt x="13" y="94"/>
                  <a:pt x="13" y="94"/>
                </a:cubicBezTo>
                <a:cubicBezTo>
                  <a:pt x="13" y="93"/>
                  <a:pt x="13" y="92"/>
                  <a:pt x="13" y="92"/>
                </a:cubicBezTo>
                <a:cubicBezTo>
                  <a:pt x="13" y="93"/>
                  <a:pt x="13" y="93"/>
                  <a:pt x="12" y="93"/>
                </a:cubicBezTo>
                <a:cubicBezTo>
                  <a:pt x="12" y="93"/>
                  <a:pt x="12" y="93"/>
                  <a:pt x="12" y="93"/>
                </a:cubicBezTo>
                <a:cubicBezTo>
                  <a:pt x="12" y="93"/>
                  <a:pt x="12" y="93"/>
                  <a:pt x="12" y="94"/>
                </a:cubicBezTo>
                <a:cubicBezTo>
                  <a:pt x="12" y="94"/>
                  <a:pt x="12" y="94"/>
                  <a:pt x="13" y="93"/>
                </a:cubicBezTo>
                <a:close/>
                <a:moveTo>
                  <a:pt x="29" y="42"/>
                </a:moveTo>
                <a:cubicBezTo>
                  <a:pt x="29" y="43"/>
                  <a:pt x="28" y="44"/>
                  <a:pt x="29" y="44"/>
                </a:cubicBezTo>
                <a:cubicBezTo>
                  <a:pt x="29" y="43"/>
                  <a:pt x="29" y="43"/>
                  <a:pt x="29" y="42"/>
                </a:cubicBezTo>
                <a:close/>
                <a:moveTo>
                  <a:pt x="36" y="35"/>
                </a:moveTo>
                <a:cubicBezTo>
                  <a:pt x="36" y="35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lose/>
                <a:moveTo>
                  <a:pt x="42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31"/>
                  <a:pt x="42" y="31"/>
                  <a:pt x="41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2"/>
                  <a:pt x="42" y="32"/>
                  <a:pt x="42" y="31"/>
                </a:cubicBezTo>
                <a:close/>
                <a:moveTo>
                  <a:pt x="34" y="38"/>
                </a:moveTo>
                <a:cubicBezTo>
                  <a:pt x="34" y="38"/>
                  <a:pt x="33" y="39"/>
                  <a:pt x="33" y="39"/>
                </a:cubicBezTo>
                <a:cubicBezTo>
                  <a:pt x="33" y="39"/>
                  <a:pt x="34" y="39"/>
                  <a:pt x="34" y="39"/>
                </a:cubicBezTo>
                <a:cubicBezTo>
                  <a:pt x="34" y="39"/>
                  <a:pt x="34" y="38"/>
                  <a:pt x="34" y="38"/>
                </a:cubicBezTo>
                <a:cubicBezTo>
                  <a:pt x="34" y="38"/>
                  <a:pt x="34" y="38"/>
                  <a:pt x="34" y="38"/>
                </a:cubicBezTo>
                <a:close/>
                <a:moveTo>
                  <a:pt x="28" y="45"/>
                </a:moveTo>
                <a:cubicBezTo>
                  <a:pt x="28" y="45"/>
                  <a:pt x="28" y="45"/>
                  <a:pt x="28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8" y="45"/>
                  <a:pt x="28" y="45"/>
                  <a:pt x="28" y="45"/>
                </a:cubicBezTo>
                <a:close/>
                <a:moveTo>
                  <a:pt x="29" y="44"/>
                </a:moveTo>
                <a:cubicBezTo>
                  <a:pt x="29" y="44"/>
                  <a:pt x="29" y="44"/>
                  <a:pt x="29" y="44"/>
                </a:cubicBezTo>
                <a:cubicBezTo>
                  <a:pt x="28" y="44"/>
                  <a:pt x="29" y="44"/>
                  <a:pt x="28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3"/>
                  <a:pt x="29" y="44"/>
                </a:cubicBezTo>
                <a:close/>
                <a:moveTo>
                  <a:pt x="14" y="81"/>
                </a:moveTo>
                <a:cubicBezTo>
                  <a:pt x="14" y="82"/>
                  <a:pt x="14" y="82"/>
                  <a:pt x="14" y="81"/>
                </a:cubicBezTo>
                <a:cubicBezTo>
                  <a:pt x="14" y="81"/>
                  <a:pt x="14" y="81"/>
                  <a:pt x="14" y="81"/>
                </a:cubicBezTo>
                <a:cubicBezTo>
                  <a:pt x="14" y="81"/>
                  <a:pt x="14" y="81"/>
                  <a:pt x="14" y="81"/>
                </a:cubicBezTo>
                <a:close/>
                <a:moveTo>
                  <a:pt x="25" y="49"/>
                </a:moveTo>
                <a:cubicBezTo>
                  <a:pt x="26" y="48"/>
                  <a:pt x="26" y="48"/>
                  <a:pt x="26" y="48"/>
                </a:cubicBezTo>
                <a:cubicBezTo>
                  <a:pt x="25" y="49"/>
                  <a:pt x="25" y="49"/>
                  <a:pt x="25" y="49"/>
                </a:cubicBezTo>
                <a:close/>
                <a:moveTo>
                  <a:pt x="36" y="36"/>
                </a:moveTo>
                <a:cubicBezTo>
                  <a:pt x="36" y="36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36"/>
                  <a:pt x="35" y="36"/>
                  <a:pt x="35" y="37"/>
                </a:cubicBezTo>
                <a:cubicBezTo>
                  <a:pt x="35" y="37"/>
                  <a:pt x="36" y="36"/>
                  <a:pt x="36" y="36"/>
                </a:cubicBezTo>
                <a:close/>
                <a:moveTo>
                  <a:pt x="13" y="95"/>
                </a:moveTo>
                <a:cubicBezTo>
                  <a:pt x="13" y="95"/>
                  <a:pt x="13" y="95"/>
                  <a:pt x="13" y="96"/>
                </a:cubicBezTo>
                <a:cubicBezTo>
                  <a:pt x="13" y="96"/>
                  <a:pt x="13" y="96"/>
                  <a:pt x="13" y="95"/>
                </a:cubicBezTo>
                <a:cubicBezTo>
                  <a:pt x="13" y="95"/>
                  <a:pt x="13" y="95"/>
                  <a:pt x="13" y="95"/>
                </a:cubicBezTo>
                <a:close/>
                <a:moveTo>
                  <a:pt x="1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6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8"/>
                  <a:pt x="14" y="77"/>
                </a:cubicBezTo>
                <a:close/>
                <a:moveTo>
                  <a:pt x="25" y="49"/>
                </a:moveTo>
                <a:cubicBezTo>
                  <a:pt x="25" y="49"/>
                  <a:pt x="25" y="48"/>
                  <a:pt x="25" y="49"/>
                </a:cubicBezTo>
                <a:cubicBezTo>
                  <a:pt x="25" y="49"/>
                  <a:pt x="25" y="49"/>
                  <a:pt x="25" y="49"/>
                </a:cubicBezTo>
                <a:close/>
                <a:moveTo>
                  <a:pt x="40" y="33"/>
                </a:moveTo>
                <a:cubicBezTo>
                  <a:pt x="40" y="33"/>
                  <a:pt x="40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0" y="33"/>
                  <a:pt x="40" y="33"/>
                  <a:pt x="40" y="33"/>
                </a:cubicBezTo>
                <a:close/>
                <a:moveTo>
                  <a:pt x="40" y="33"/>
                </a:move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5"/>
                  <a:pt x="41" y="35"/>
                </a:cubicBezTo>
                <a:cubicBezTo>
                  <a:pt x="41" y="35"/>
                  <a:pt x="41" y="35"/>
                  <a:pt x="42" y="35"/>
                </a:cubicBezTo>
                <a:cubicBezTo>
                  <a:pt x="43" y="35"/>
                  <a:pt x="43" y="34"/>
                  <a:pt x="43" y="34"/>
                </a:cubicBezTo>
                <a:cubicBezTo>
                  <a:pt x="44" y="34"/>
                  <a:pt x="44" y="33"/>
                  <a:pt x="44" y="33"/>
                </a:cubicBezTo>
                <a:cubicBezTo>
                  <a:pt x="43" y="33"/>
                  <a:pt x="43" y="34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4" y="33"/>
                  <a:pt x="44" y="32"/>
                  <a:pt x="44" y="32"/>
                </a:cubicBezTo>
                <a:cubicBezTo>
                  <a:pt x="43" y="33"/>
                  <a:pt x="44" y="33"/>
                  <a:pt x="45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32"/>
                  <a:pt x="46" y="32"/>
                  <a:pt x="46" y="32"/>
                </a:cubicBezTo>
                <a:cubicBezTo>
                  <a:pt x="46" y="31"/>
                  <a:pt x="46" y="31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29"/>
                  <a:pt x="47" y="29"/>
                </a:cubicBezTo>
                <a:cubicBezTo>
                  <a:pt x="46" y="30"/>
                  <a:pt x="47" y="29"/>
                  <a:pt x="46" y="30"/>
                </a:cubicBezTo>
                <a:cubicBezTo>
                  <a:pt x="46" y="30"/>
                  <a:pt x="46" y="30"/>
                  <a:pt x="45" y="31"/>
                </a:cubicBezTo>
                <a:cubicBezTo>
                  <a:pt x="45" y="31"/>
                  <a:pt x="44" y="31"/>
                  <a:pt x="44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3" y="33"/>
                  <a:pt x="43" y="33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3"/>
                </a:cubicBezTo>
                <a:cubicBezTo>
                  <a:pt x="43" y="33"/>
                  <a:pt x="43" y="33"/>
                  <a:pt x="42" y="33"/>
                </a:cubicBezTo>
                <a:cubicBezTo>
                  <a:pt x="42" y="33"/>
                  <a:pt x="43" y="32"/>
                  <a:pt x="42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2" y="33"/>
                  <a:pt x="42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1"/>
                  <a:pt x="42" y="32"/>
                  <a:pt x="42" y="32"/>
                </a:cubicBezTo>
                <a:cubicBezTo>
                  <a:pt x="42" y="32"/>
                  <a:pt x="42" y="32"/>
                  <a:pt x="42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3"/>
                  <a:pt x="40" y="33"/>
                  <a:pt x="40" y="33"/>
                </a:cubicBezTo>
                <a:cubicBezTo>
                  <a:pt x="40" y="34"/>
                  <a:pt x="40" y="33"/>
                  <a:pt x="40" y="33"/>
                </a:cubicBezTo>
                <a:close/>
                <a:moveTo>
                  <a:pt x="47" y="31"/>
                </a:moveTo>
                <a:cubicBezTo>
                  <a:pt x="48" y="30"/>
                  <a:pt x="48" y="30"/>
                  <a:pt x="47" y="30"/>
                </a:cubicBezTo>
                <a:cubicBezTo>
                  <a:pt x="47" y="30"/>
                  <a:pt x="47" y="31"/>
                  <a:pt x="47" y="31"/>
                </a:cubicBezTo>
                <a:close/>
                <a:moveTo>
                  <a:pt x="57" y="25"/>
                </a:moveTo>
                <a:cubicBezTo>
                  <a:pt x="57" y="25"/>
                  <a:pt x="57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lose/>
                <a:moveTo>
                  <a:pt x="55" y="26"/>
                </a:moveTo>
                <a:cubicBezTo>
                  <a:pt x="55" y="26"/>
                  <a:pt x="55" y="26"/>
                  <a:pt x="54" y="26"/>
                </a:cubicBezTo>
                <a:cubicBezTo>
                  <a:pt x="55" y="26"/>
                  <a:pt x="54" y="27"/>
                  <a:pt x="54" y="27"/>
                </a:cubicBezTo>
                <a:cubicBezTo>
                  <a:pt x="55" y="26"/>
                  <a:pt x="55" y="26"/>
                  <a:pt x="55" y="26"/>
                </a:cubicBezTo>
                <a:close/>
                <a:moveTo>
                  <a:pt x="62" y="23"/>
                </a:moveTo>
                <a:cubicBezTo>
                  <a:pt x="62" y="23"/>
                  <a:pt x="61" y="23"/>
                  <a:pt x="62" y="23"/>
                </a:cubicBezTo>
                <a:cubicBezTo>
                  <a:pt x="61" y="23"/>
                  <a:pt x="59" y="24"/>
                  <a:pt x="60" y="24"/>
                </a:cubicBezTo>
                <a:cubicBezTo>
                  <a:pt x="60" y="24"/>
                  <a:pt x="61" y="23"/>
                  <a:pt x="62" y="23"/>
                </a:cubicBezTo>
                <a:close/>
                <a:moveTo>
                  <a:pt x="59" y="24"/>
                </a:moveTo>
                <a:cubicBezTo>
                  <a:pt x="59" y="24"/>
                  <a:pt x="59" y="24"/>
                  <a:pt x="60" y="24"/>
                </a:cubicBezTo>
                <a:cubicBezTo>
                  <a:pt x="59" y="24"/>
                  <a:pt x="59" y="24"/>
                  <a:pt x="59" y="24"/>
                </a:cubicBezTo>
                <a:close/>
                <a:moveTo>
                  <a:pt x="58" y="24"/>
                </a:moveTo>
                <a:cubicBezTo>
                  <a:pt x="57" y="25"/>
                  <a:pt x="57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lose/>
                <a:moveTo>
                  <a:pt x="127" y="31"/>
                </a:moveTo>
                <a:cubicBezTo>
                  <a:pt x="126" y="30"/>
                  <a:pt x="126" y="30"/>
                  <a:pt x="125" y="30"/>
                </a:cubicBezTo>
                <a:cubicBezTo>
                  <a:pt x="125" y="30"/>
                  <a:pt x="124" y="30"/>
                  <a:pt x="125" y="30"/>
                </a:cubicBezTo>
                <a:cubicBezTo>
                  <a:pt x="125" y="31"/>
                  <a:pt x="126" y="31"/>
                  <a:pt x="126" y="31"/>
                </a:cubicBezTo>
                <a:cubicBezTo>
                  <a:pt x="126" y="31"/>
                  <a:pt x="126" y="31"/>
                  <a:pt x="127" y="32"/>
                </a:cubicBezTo>
                <a:cubicBezTo>
                  <a:pt x="127" y="32"/>
                  <a:pt x="127" y="31"/>
                  <a:pt x="127" y="31"/>
                </a:cubicBezTo>
                <a:cubicBezTo>
                  <a:pt x="127" y="31"/>
                  <a:pt x="127" y="31"/>
                  <a:pt x="127" y="31"/>
                </a:cubicBezTo>
                <a:close/>
                <a:moveTo>
                  <a:pt x="130" y="34"/>
                </a:moveTo>
                <a:cubicBezTo>
                  <a:pt x="130" y="34"/>
                  <a:pt x="130" y="34"/>
                  <a:pt x="130" y="34"/>
                </a:cubicBezTo>
                <a:cubicBezTo>
                  <a:pt x="131" y="34"/>
                  <a:pt x="131" y="34"/>
                  <a:pt x="130" y="34"/>
                </a:cubicBezTo>
                <a:close/>
                <a:moveTo>
                  <a:pt x="54" y="27"/>
                </a:moveTo>
                <a:cubicBezTo>
                  <a:pt x="55" y="27"/>
                  <a:pt x="54" y="28"/>
                  <a:pt x="54" y="28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4" y="27"/>
                  <a:pt x="54" y="27"/>
                </a:cubicBezTo>
                <a:close/>
                <a:moveTo>
                  <a:pt x="65" y="23"/>
                </a:moveTo>
                <a:cubicBezTo>
                  <a:pt x="65" y="23"/>
                  <a:pt x="65" y="23"/>
                  <a:pt x="65" y="23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3"/>
                  <a:pt x="65" y="23"/>
                </a:cubicBezTo>
                <a:close/>
                <a:moveTo>
                  <a:pt x="63" y="24"/>
                </a:moveTo>
                <a:cubicBezTo>
                  <a:pt x="63" y="24"/>
                  <a:pt x="62" y="24"/>
                  <a:pt x="62" y="24"/>
                </a:cubicBezTo>
                <a:cubicBezTo>
                  <a:pt x="61" y="25"/>
                  <a:pt x="61" y="25"/>
                  <a:pt x="62" y="25"/>
                </a:cubicBezTo>
                <a:cubicBezTo>
                  <a:pt x="63" y="24"/>
                  <a:pt x="62" y="24"/>
                  <a:pt x="63" y="24"/>
                </a:cubicBezTo>
                <a:cubicBezTo>
                  <a:pt x="63" y="24"/>
                  <a:pt x="64" y="24"/>
                  <a:pt x="63" y="24"/>
                </a:cubicBezTo>
                <a:close/>
                <a:moveTo>
                  <a:pt x="107" y="25"/>
                </a:moveTo>
                <a:cubicBezTo>
                  <a:pt x="107" y="25"/>
                  <a:pt x="107" y="25"/>
                  <a:pt x="107" y="25"/>
                </a:cubicBezTo>
                <a:cubicBezTo>
                  <a:pt x="107" y="25"/>
                  <a:pt x="108" y="25"/>
                  <a:pt x="108" y="25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8" y="25"/>
                  <a:pt x="107" y="25"/>
                  <a:pt x="107" y="25"/>
                </a:cubicBezTo>
                <a:close/>
                <a:moveTo>
                  <a:pt x="87" y="22"/>
                </a:moveTo>
                <a:cubicBezTo>
                  <a:pt x="87" y="22"/>
                  <a:pt x="87" y="22"/>
                  <a:pt x="86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6" y="22"/>
                  <a:pt x="86" y="22"/>
                  <a:pt x="87" y="22"/>
                </a:cubicBezTo>
                <a:cubicBezTo>
                  <a:pt x="87" y="22"/>
                  <a:pt x="87" y="22"/>
                  <a:pt x="87" y="22"/>
                </a:cubicBezTo>
                <a:close/>
                <a:moveTo>
                  <a:pt x="72" y="24"/>
                </a:moveTo>
                <a:cubicBezTo>
                  <a:pt x="72" y="24"/>
                  <a:pt x="73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1" y="23"/>
                  <a:pt x="71" y="24"/>
                  <a:pt x="72" y="24"/>
                </a:cubicBezTo>
                <a:close/>
                <a:moveTo>
                  <a:pt x="64" y="26"/>
                </a:moveTo>
                <a:cubicBezTo>
                  <a:pt x="63" y="26"/>
                  <a:pt x="64" y="26"/>
                  <a:pt x="64" y="26"/>
                </a:cubicBezTo>
                <a:cubicBezTo>
                  <a:pt x="63" y="26"/>
                  <a:pt x="63" y="27"/>
                  <a:pt x="64" y="27"/>
                </a:cubicBezTo>
                <a:cubicBezTo>
                  <a:pt x="64" y="26"/>
                  <a:pt x="65" y="25"/>
                  <a:pt x="64" y="26"/>
                </a:cubicBezTo>
                <a:close/>
                <a:moveTo>
                  <a:pt x="114" y="28"/>
                </a:moveTo>
                <a:cubicBezTo>
                  <a:pt x="114" y="28"/>
                  <a:pt x="113" y="28"/>
                  <a:pt x="113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28"/>
                  <a:pt x="114" y="28"/>
                  <a:pt x="114" y="28"/>
                </a:cubicBezTo>
                <a:close/>
                <a:moveTo>
                  <a:pt x="115" y="29"/>
                </a:moveTo>
                <a:cubicBezTo>
                  <a:pt x="115" y="29"/>
                  <a:pt x="115" y="29"/>
                  <a:pt x="115" y="29"/>
                </a:cubicBezTo>
                <a:cubicBezTo>
                  <a:pt x="114" y="28"/>
                  <a:pt x="115" y="28"/>
                  <a:pt x="115" y="29"/>
                </a:cubicBezTo>
                <a:close/>
                <a:moveTo>
                  <a:pt x="45" y="37"/>
                </a:moveTo>
                <a:cubicBezTo>
                  <a:pt x="45" y="37"/>
                  <a:pt x="45" y="37"/>
                  <a:pt x="45" y="37"/>
                </a:cubicBezTo>
                <a:cubicBezTo>
                  <a:pt x="44" y="37"/>
                  <a:pt x="45" y="37"/>
                  <a:pt x="44" y="37"/>
                </a:cubicBezTo>
                <a:cubicBezTo>
                  <a:pt x="44" y="37"/>
                  <a:pt x="44" y="38"/>
                  <a:pt x="45" y="37"/>
                </a:cubicBezTo>
                <a:close/>
                <a:moveTo>
                  <a:pt x="43" y="39"/>
                </a:moveTo>
                <a:cubicBezTo>
                  <a:pt x="43" y="39"/>
                  <a:pt x="43" y="39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9"/>
                  <a:pt x="43" y="38"/>
                  <a:pt x="43" y="39"/>
                </a:cubicBezTo>
                <a:close/>
                <a:moveTo>
                  <a:pt x="60" y="27"/>
                </a:moveTo>
                <a:cubicBezTo>
                  <a:pt x="60" y="27"/>
                  <a:pt x="59" y="27"/>
                  <a:pt x="59" y="28"/>
                </a:cubicBezTo>
                <a:cubicBezTo>
                  <a:pt x="59" y="27"/>
                  <a:pt x="59" y="28"/>
                  <a:pt x="60" y="28"/>
                </a:cubicBezTo>
                <a:cubicBezTo>
                  <a:pt x="60" y="27"/>
                  <a:pt x="61" y="27"/>
                  <a:pt x="60" y="27"/>
                </a:cubicBezTo>
                <a:close/>
                <a:moveTo>
                  <a:pt x="42" y="38"/>
                </a:move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2" y="38"/>
                  <a:pt x="43" y="38"/>
                </a:cubicBezTo>
                <a:cubicBezTo>
                  <a:pt x="43" y="38"/>
                  <a:pt x="43" y="38"/>
                  <a:pt x="42" y="38"/>
                </a:cubicBezTo>
                <a:cubicBezTo>
                  <a:pt x="42" y="38"/>
                  <a:pt x="43" y="38"/>
                  <a:pt x="42" y="38"/>
                </a:cubicBezTo>
                <a:close/>
                <a:moveTo>
                  <a:pt x="23" y="114"/>
                </a:moveTo>
                <a:cubicBezTo>
                  <a:pt x="23" y="113"/>
                  <a:pt x="23" y="113"/>
                  <a:pt x="22" y="113"/>
                </a:cubicBezTo>
                <a:cubicBezTo>
                  <a:pt x="22" y="113"/>
                  <a:pt x="22" y="112"/>
                  <a:pt x="22" y="112"/>
                </a:cubicBezTo>
                <a:cubicBezTo>
                  <a:pt x="22" y="112"/>
                  <a:pt x="22" y="113"/>
                  <a:pt x="22" y="113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2" y="113"/>
                  <a:pt x="22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lose/>
                <a:moveTo>
                  <a:pt x="24" y="116"/>
                </a:moveTo>
                <a:cubicBezTo>
                  <a:pt x="24" y="116"/>
                  <a:pt x="23" y="116"/>
                  <a:pt x="23" y="115"/>
                </a:cubicBezTo>
                <a:cubicBezTo>
                  <a:pt x="23" y="116"/>
                  <a:pt x="24" y="116"/>
                  <a:pt x="24" y="116"/>
                </a:cubicBezTo>
                <a:cubicBezTo>
                  <a:pt x="24" y="116"/>
                  <a:pt x="24" y="116"/>
                  <a:pt x="24" y="116"/>
                </a:cubicBezTo>
                <a:close/>
                <a:moveTo>
                  <a:pt x="23" y="117"/>
                </a:moveTo>
                <a:cubicBezTo>
                  <a:pt x="23" y="117"/>
                  <a:pt x="24" y="117"/>
                  <a:pt x="24" y="117"/>
                </a:cubicBezTo>
                <a:cubicBezTo>
                  <a:pt x="24" y="117"/>
                  <a:pt x="23" y="116"/>
                  <a:pt x="23" y="117"/>
                </a:cubicBezTo>
                <a:close/>
                <a:moveTo>
                  <a:pt x="20" y="108"/>
                </a:moveTo>
                <a:cubicBezTo>
                  <a:pt x="20" y="108"/>
                  <a:pt x="20" y="108"/>
                  <a:pt x="20" y="109"/>
                </a:cubicBezTo>
                <a:cubicBezTo>
                  <a:pt x="21" y="109"/>
                  <a:pt x="21" y="110"/>
                  <a:pt x="21" y="109"/>
                </a:cubicBezTo>
                <a:cubicBezTo>
                  <a:pt x="21" y="109"/>
                  <a:pt x="21" y="108"/>
                  <a:pt x="20" y="107"/>
                </a:cubicBezTo>
                <a:cubicBezTo>
                  <a:pt x="20" y="107"/>
                  <a:pt x="20" y="108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8"/>
                  <a:pt x="20" y="108"/>
                  <a:pt x="20" y="108"/>
                </a:cubicBezTo>
                <a:close/>
                <a:moveTo>
                  <a:pt x="22" y="112"/>
                </a:moveTo>
                <a:cubicBezTo>
                  <a:pt x="22" y="112"/>
                  <a:pt x="22" y="112"/>
                  <a:pt x="22" y="112"/>
                </a:cubicBezTo>
                <a:cubicBezTo>
                  <a:pt x="22" y="112"/>
                  <a:pt x="22" y="112"/>
                  <a:pt x="22" y="111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2" y="112"/>
                  <a:pt x="22" y="112"/>
                  <a:pt x="22" y="112"/>
                </a:cubicBezTo>
                <a:close/>
                <a:moveTo>
                  <a:pt x="21" y="109"/>
                </a:moveTo>
                <a:cubicBezTo>
                  <a:pt x="21" y="109"/>
                  <a:pt x="21" y="109"/>
                  <a:pt x="21" y="110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1" y="110"/>
                  <a:pt x="21" y="110"/>
                  <a:pt x="21" y="109"/>
                </a:cubicBezTo>
                <a:close/>
                <a:moveTo>
                  <a:pt x="18" y="97"/>
                </a:move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7"/>
                  <a:pt x="18" y="97"/>
                  <a:pt x="18" y="97"/>
                </a:cubicBezTo>
                <a:cubicBezTo>
                  <a:pt x="18" y="97"/>
                  <a:pt x="18" y="97"/>
                  <a:pt x="18" y="98"/>
                </a:cubicBezTo>
                <a:cubicBezTo>
                  <a:pt x="18" y="98"/>
                  <a:pt x="18" y="98"/>
                  <a:pt x="18" y="97"/>
                </a:cubicBezTo>
                <a:close/>
                <a:moveTo>
                  <a:pt x="18" y="98"/>
                </a:moveTo>
                <a:cubicBezTo>
                  <a:pt x="18" y="98"/>
                  <a:pt x="18" y="99"/>
                  <a:pt x="18" y="98"/>
                </a:cubicBezTo>
                <a:cubicBezTo>
                  <a:pt x="18" y="98"/>
                  <a:pt x="19" y="98"/>
                  <a:pt x="18" y="98"/>
                </a:cubicBezTo>
                <a:close/>
                <a:moveTo>
                  <a:pt x="18" y="98"/>
                </a:moveTo>
                <a:cubicBezTo>
                  <a:pt x="18" y="98"/>
                  <a:pt x="18" y="98"/>
                  <a:pt x="18" y="98"/>
                </a:cubicBezTo>
                <a:cubicBezTo>
                  <a:pt x="18" y="98"/>
                  <a:pt x="18" y="99"/>
                  <a:pt x="18" y="98"/>
                </a:cubicBezTo>
                <a:cubicBezTo>
                  <a:pt x="18" y="98"/>
                  <a:pt x="18" y="98"/>
                  <a:pt x="18" y="98"/>
                </a:cubicBezTo>
                <a:close/>
                <a:moveTo>
                  <a:pt x="35" y="42"/>
                </a:moveTo>
                <a:cubicBezTo>
                  <a:pt x="35" y="42"/>
                  <a:pt x="34" y="43"/>
                  <a:pt x="34" y="43"/>
                </a:cubicBezTo>
                <a:cubicBezTo>
                  <a:pt x="34" y="44"/>
                  <a:pt x="34" y="44"/>
                  <a:pt x="34" y="45"/>
                </a:cubicBezTo>
                <a:cubicBezTo>
                  <a:pt x="33" y="45"/>
                  <a:pt x="33" y="45"/>
                  <a:pt x="33" y="46"/>
                </a:cubicBezTo>
                <a:cubicBezTo>
                  <a:pt x="33" y="46"/>
                  <a:pt x="34" y="45"/>
                  <a:pt x="34" y="45"/>
                </a:cubicBezTo>
                <a:cubicBezTo>
                  <a:pt x="34" y="45"/>
                  <a:pt x="34" y="45"/>
                  <a:pt x="34" y="46"/>
                </a:cubicBezTo>
                <a:cubicBezTo>
                  <a:pt x="34" y="45"/>
                  <a:pt x="35" y="45"/>
                  <a:pt x="34" y="45"/>
                </a:cubicBezTo>
                <a:cubicBezTo>
                  <a:pt x="35" y="44"/>
                  <a:pt x="36" y="43"/>
                  <a:pt x="35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6" y="42"/>
                  <a:pt x="36" y="42"/>
                  <a:pt x="36" y="41"/>
                </a:cubicBezTo>
                <a:cubicBezTo>
                  <a:pt x="36" y="42"/>
                  <a:pt x="36" y="42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0"/>
                  <a:pt x="37" y="39"/>
                  <a:pt x="37" y="39"/>
                </a:cubicBezTo>
                <a:cubicBezTo>
                  <a:pt x="36" y="40"/>
                  <a:pt x="36" y="40"/>
                  <a:pt x="35" y="41"/>
                </a:cubicBezTo>
                <a:cubicBezTo>
                  <a:pt x="35" y="41"/>
                  <a:pt x="35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lose/>
                <a:moveTo>
                  <a:pt x="30" y="47"/>
                </a:moveTo>
                <a:cubicBezTo>
                  <a:pt x="30" y="47"/>
                  <a:pt x="31" y="47"/>
                  <a:pt x="31" y="47"/>
                </a:cubicBezTo>
                <a:cubicBezTo>
                  <a:pt x="31" y="46"/>
                  <a:pt x="32" y="46"/>
                  <a:pt x="32" y="45"/>
                </a:cubicBezTo>
                <a:cubicBezTo>
                  <a:pt x="32" y="45"/>
                  <a:pt x="32" y="45"/>
                  <a:pt x="31" y="45"/>
                </a:cubicBezTo>
                <a:cubicBezTo>
                  <a:pt x="31" y="46"/>
                  <a:pt x="31" y="46"/>
                  <a:pt x="30" y="47"/>
                </a:cubicBezTo>
                <a:close/>
                <a:moveTo>
                  <a:pt x="16" y="84"/>
                </a:moveTo>
                <a:cubicBezTo>
                  <a:pt x="16" y="83"/>
                  <a:pt x="16" y="83"/>
                  <a:pt x="16" y="83"/>
                </a:cubicBezTo>
                <a:cubicBezTo>
                  <a:pt x="16" y="84"/>
                  <a:pt x="16" y="84"/>
                  <a:pt x="16" y="84"/>
                </a:cubicBezTo>
                <a:close/>
                <a:moveTo>
                  <a:pt x="16" y="90"/>
                </a:moveTo>
                <a:cubicBezTo>
                  <a:pt x="16" y="90"/>
                  <a:pt x="16" y="90"/>
                  <a:pt x="16" y="90"/>
                </a:cubicBezTo>
                <a:cubicBezTo>
                  <a:pt x="16" y="89"/>
                  <a:pt x="16" y="89"/>
                  <a:pt x="16" y="90"/>
                </a:cubicBezTo>
                <a:close/>
                <a:moveTo>
                  <a:pt x="15" y="94"/>
                </a:moveTo>
                <a:cubicBezTo>
                  <a:pt x="15" y="94"/>
                  <a:pt x="15" y="94"/>
                  <a:pt x="15" y="94"/>
                </a:cubicBezTo>
                <a:cubicBezTo>
                  <a:pt x="15" y="94"/>
                  <a:pt x="15" y="95"/>
                  <a:pt x="15" y="95"/>
                </a:cubicBezTo>
                <a:cubicBezTo>
                  <a:pt x="15" y="94"/>
                  <a:pt x="15" y="94"/>
                  <a:pt x="15" y="94"/>
                </a:cubicBezTo>
                <a:close/>
                <a:moveTo>
                  <a:pt x="15" y="99"/>
                </a:moveTo>
                <a:cubicBezTo>
                  <a:pt x="16" y="100"/>
                  <a:pt x="16" y="99"/>
                  <a:pt x="16" y="99"/>
                </a:cubicBezTo>
                <a:cubicBezTo>
                  <a:pt x="16" y="99"/>
                  <a:pt x="16" y="99"/>
                  <a:pt x="15" y="99"/>
                </a:cubicBezTo>
                <a:close/>
                <a:moveTo>
                  <a:pt x="27" y="49"/>
                </a:move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7" y="49"/>
                  <a:pt x="27" y="49"/>
                </a:cubicBezTo>
                <a:close/>
                <a:moveTo>
                  <a:pt x="31" y="44"/>
                </a:moveTo>
                <a:cubicBezTo>
                  <a:pt x="31" y="44"/>
                  <a:pt x="31" y="44"/>
                  <a:pt x="32" y="43"/>
                </a:cubicBezTo>
                <a:cubicBezTo>
                  <a:pt x="32" y="43"/>
                  <a:pt x="32" y="43"/>
                  <a:pt x="31" y="43"/>
                </a:cubicBezTo>
                <a:cubicBezTo>
                  <a:pt x="31" y="44"/>
                  <a:pt x="31" y="44"/>
                  <a:pt x="31" y="44"/>
                </a:cubicBezTo>
                <a:close/>
                <a:moveTo>
                  <a:pt x="38" y="37"/>
                </a:moveTo>
                <a:cubicBezTo>
                  <a:pt x="37" y="37"/>
                  <a:pt x="37" y="37"/>
                  <a:pt x="37" y="37"/>
                </a:cubicBezTo>
                <a:cubicBezTo>
                  <a:pt x="37" y="37"/>
                  <a:pt x="37" y="38"/>
                  <a:pt x="36" y="38"/>
                </a:cubicBezTo>
                <a:cubicBezTo>
                  <a:pt x="36" y="38"/>
                  <a:pt x="38" y="37"/>
                  <a:pt x="38" y="37"/>
                </a:cubicBezTo>
                <a:close/>
                <a:moveTo>
                  <a:pt x="29" y="46"/>
                </a:moveTo>
                <a:cubicBezTo>
                  <a:pt x="29" y="46"/>
                  <a:pt x="29" y="47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lose/>
                <a:moveTo>
                  <a:pt x="15" y="89"/>
                </a:moveTo>
                <a:cubicBezTo>
                  <a:pt x="15" y="89"/>
                  <a:pt x="15" y="88"/>
                  <a:pt x="15" y="88"/>
                </a:cubicBezTo>
                <a:cubicBezTo>
                  <a:pt x="15" y="88"/>
                  <a:pt x="15" y="88"/>
                  <a:pt x="15" y="89"/>
                </a:cubicBezTo>
                <a:cubicBezTo>
                  <a:pt x="15" y="89"/>
                  <a:pt x="15" y="89"/>
                  <a:pt x="15" y="89"/>
                </a:cubicBezTo>
                <a:close/>
                <a:moveTo>
                  <a:pt x="31" y="45"/>
                </a:moveTo>
                <a:cubicBezTo>
                  <a:pt x="31" y="44"/>
                  <a:pt x="31" y="45"/>
                  <a:pt x="31" y="44"/>
                </a:cubicBezTo>
                <a:cubicBezTo>
                  <a:pt x="31" y="45"/>
                  <a:pt x="31" y="45"/>
                  <a:pt x="3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lose/>
                <a:moveTo>
                  <a:pt x="30" y="45"/>
                </a:moveTo>
                <a:cubicBezTo>
                  <a:pt x="30" y="45"/>
                  <a:pt x="30" y="45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5"/>
                  <a:pt x="30" y="45"/>
                  <a:pt x="30" y="45"/>
                </a:cubicBezTo>
                <a:close/>
                <a:moveTo>
                  <a:pt x="30" y="46"/>
                </a:move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30" y="45"/>
                  <a:pt x="30" y="46"/>
                </a:cubicBezTo>
                <a:close/>
                <a:moveTo>
                  <a:pt x="35" y="40"/>
                </a:move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39"/>
                  <a:pt x="37" y="39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7"/>
                </a:cubicBezTo>
                <a:cubicBezTo>
                  <a:pt x="39" y="37"/>
                  <a:pt x="38" y="37"/>
                  <a:pt x="39" y="37"/>
                </a:cubicBezTo>
                <a:cubicBezTo>
                  <a:pt x="39" y="37"/>
                  <a:pt x="39" y="37"/>
                  <a:pt x="39" y="36"/>
                </a:cubicBezTo>
                <a:cubicBezTo>
                  <a:pt x="40" y="36"/>
                  <a:pt x="40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7"/>
                  <a:pt x="38" y="37"/>
                </a:cubicBezTo>
                <a:cubicBezTo>
                  <a:pt x="38" y="38"/>
                  <a:pt x="37" y="38"/>
                  <a:pt x="37" y="38"/>
                </a:cubicBezTo>
                <a:cubicBezTo>
                  <a:pt x="37" y="38"/>
                  <a:pt x="37" y="38"/>
                  <a:pt x="36" y="39"/>
                </a:cubicBezTo>
                <a:cubicBezTo>
                  <a:pt x="36" y="39"/>
                  <a:pt x="36" y="40"/>
                  <a:pt x="35" y="40"/>
                </a:cubicBezTo>
                <a:close/>
                <a:moveTo>
                  <a:pt x="41" y="36"/>
                </a:moveTo>
                <a:cubicBezTo>
                  <a:pt x="42" y="36"/>
                  <a:pt x="42" y="36"/>
                  <a:pt x="42" y="36"/>
                </a:cubicBezTo>
                <a:cubicBezTo>
                  <a:pt x="42" y="35"/>
                  <a:pt x="42" y="35"/>
                  <a:pt x="41" y="36"/>
                </a:cubicBezTo>
                <a:cubicBezTo>
                  <a:pt x="41" y="36"/>
                  <a:pt x="41" y="37"/>
                  <a:pt x="41" y="37"/>
                </a:cubicBezTo>
                <a:cubicBezTo>
                  <a:pt x="41" y="37"/>
                  <a:pt x="40" y="38"/>
                  <a:pt x="41" y="38"/>
                </a:cubicBezTo>
                <a:cubicBezTo>
                  <a:pt x="41" y="37"/>
                  <a:pt x="41" y="37"/>
                  <a:pt x="41" y="36"/>
                </a:cubicBezTo>
                <a:close/>
                <a:moveTo>
                  <a:pt x="39" y="39"/>
                </a:moveTo>
                <a:cubicBezTo>
                  <a:pt x="39" y="39"/>
                  <a:pt x="39" y="39"/>
                  <a:pt x="39" y="39"/>
                </a:cubicBezTo>
                <a:cubicBezTo>
                  <a:pt x="40" y="39"/>
                  <a:pt x="39" y="39"/>
                  <a:pt x="39" y="39"/>
                </a:cubicBezTo>
                <a:close/>
                <a:moveTo>
                  <a:pt x="38" y="40"/>
                </a:moveTo>
                <a:cubicBezTo>
                  <a:pt x="38" y="39"/>
                  <a:pt x="38" y="39"/>
                  <a:pt x="39" y="39"/>
                </a:cubicBezTo>
                <a:cubicBezTo>
                  <a:pt x="38" y="39"/>
                  <a:pt x="39" y="39"/>
                  <a:pt x="38" y="39"/>
                </a:cubicBezTo>
                <a:cubicBezTo>
                  <a:pt x="38" y="39"/>
                  <a:pt x="38" y="40"/>
                  <a:pt x="38" y="40"/>
                </a:cubicBezTo>
                <a:close/>
                <a:moveTo>
                  <a:pt x="37" y="41"/>
                </a:move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41"/>
                </a:cubicBezTo>
                <a:close/>
                <a:moveTo>
                  <a:pt x="40" y="37"/>
                </a:moveTo>
                <a:cubicBezTo>
                  <a:pt x="40" y="37"/>
                  <a:pt x="40" y="37"/>
                  <a:pt x="40" y="37"/>
                </a:cubicBezTo>
                <a:cubicBezTo>
                  <a:pt x="41" y="37"/>
                  <a:pt x="40" y="37"/>
                  <a:pt x="40" y="37"/>
                </a:cubicBezTo>
                <a:close/>
                <a:moveTo>
                  <a:pt x="39" y="39"/>
                </a:moveTo>
                <a:cubicBezTo>
                  <a:pt x="39" y="40"/>
                  <a:pt x="38" y="41"/>
                  <a:pt x="39" y="40"/>
                </a:cubicBezTo>
                <a:cubicBezTo>
                  <a:pt x="40" y="39"/>
                  <a:pt x="40" y="39"/>
                  <a:pt x="39" y="39"/>
                </a:cubicBezTo>
                <a:close/>
                <a:moveTo>
                  <a:pt x="42" y="38"/>
                </a:moveTo>
                <a:cubicBezTo>
                  <a:pt x="42" y="37"/>
                  <a:pt x="42" y="37"/>
                  <a:pt x="42" y="37"/>
                </a:cubicBezTo>
                <a:cubicBezTo>
                  <a:pt x="41" y="37"/>
                  <a:pt x="42" y="37"/>
                  <a:pt x="42" y="38"/>
                </a:cubicBezTo>
                <a:close/>
                <a:moveTo>
                  <a:pt x="36" y="43"/>
                </a:move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lose/>
                <a:moveTo>
                  <a:pt x="40" y="39"/>
                </a:moveTo>
                <a:cubicBezTo>
                  <a:pt x="41" y="39"/>
                  <a:pt x="41" y="39"/>
                  <a:pt x="41" y="39"/>
                </a:cubicBezTo>
                <a:cubicBezTo>
                  <a:pt x="41" y="39"/>
                  <a:pt x="41" y="38"/>
                  <a:pt x="41" y="38"/>
                </a:cubicBezTo>
                <a:cubicBezTo>
                  <a:pt x="41" y="38"/>
                  <a:pt x="41" y="38"/>
                  <a:pt x="40" y="39"/>
                </a:cubicBezTo>
                <a:close/>
                <a:moveTo>
                  <a:pt x="42" y="38"/>
                </a:moveTo>
                <a:cubicBezTo>
                  <a:pt x="42" y="38"/>
                  <a:pt x="42" y="38"/>
                  <a:pt x="42" y="37"/>
                </a:cubicBezTo>
                <a:cubicBezTo>
                  <a:pt x="42" y="38"/>
                  <a:pt x="42" y="37"/>
                  <a:pt x="42" y="38"/>
                </a:cubicBezTo>
                <a:cubicBezTo>
                  <a:pt x="42" y="38"/>
                  <a:pt x="42" y="38"/>
                  <a:pt x="42" y="38"/>
                </a:cubicBezTo>
                <a:close/>
                <a:moveTo>
                  <a:pt x="40" y="39"/>
                </a:move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lose/>
                <a:moveTo>
                  <a:pt x="30" y="51"/>
                </a:moveTo>
                <a:cubicBezTo>
                  <a:pt x="30" y="51"/>
                  <a:pt x="30" y="51"/>
                  <a:pt x="30" y="51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1"/>
                  <a:pt x="30" y="51"/>
                  <a:pt x="30" y="51"/>
                </a:cubicBezTo>
                <a:close/>
                <a:moveTo>
                  <a:pt x="29" y="52"/>
                </a:moveTo>
                <a:cubicBezTo>
                  <a:pt x="29" y="52"/>
                  <a:pt x="29" y="52"/>
                  <a:pt x="29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3"/>
                  <a:pt x="29" y="52"/>
                  <a:pt x="29" y="52"/>
                </a:cubicBezTo>
                <a:close/>
                <a:moveTo>
                  <a:pt x="31" y="49"/>
                </a:moveTo>
                <a:cubicBezTo>
                  <a:pt x="31" y="48"/>
                  <a:pt x="32" y="47"/>
                  <a:pt x="31" y="47"/>
                </a:cubicBezTo>
                <a:cubicBezTo>
                  <a:pt x="31" y="47"/>
                  <a:pt x="31" y="48"/>
                  <a:pt x="31" y="48"/>
                </a:cubicBezTo>
                <a:cubicBezTo>
                  <a:pt x="31" y="48"/>
                  <a:pt x="30" y="49"/>
                  <a:pt x="31" y="49"/>
                </a:cubicBezTo>
                <a:close/>
                <a:moveTo>
                  <a:pt x="30" y="50"/>
                </a:moveTo>
                <a:cubicBezTo>
                  <a:pt x="29" y="51"/>
                  <a:pt x="30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close/>
                <a:moveTo>
                  <a:pt x="32" y="47"/>
                </a:move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2" y="47"/>
                </a:cubicBezTo>
                <a:close/>
                <a:moveTo>
                  <a:pt x="18" y="96"/>
                </a:moveTo>
                <a:cubicBezTo>
                  <a:pt x="19" y="95"/>
                  <a:pt x="18" y="93"/>
                  <a:pt x="18" y="96"/>
                </a:cubicBezTo>
                <a:close/>
                <a:moveTo>
                  <a:pt x="18" y="99"/>
                </a:moveTo>
                <a:cubicBezTo>
                  <a:pt x="18" y="99"/>
                  <a:pt x="18" y="99"/>
                  <a:pt x="18" y="100"/>
                </a:cubicBezTo>
                <a:cubicBezTo>
                  <a:pt x="18" y="99"/>
                  <a:pt x="18" y="99"/>
                  <a:pt x="18" y="99"/>
                </a:cubicBezTo>
                <a:cubicBezTo>
                  <a:pt x="18" y="99"/>
                  <a:pt x="18" y="99"/>
                  <a:pt x="18" y="99"/>
                </a:cubicBezTo>
                <a:close/>
                <a:moveTo>
                  <a:pt x="18" y="100"/>
                </a:moveTo>
                <a:cubicBezTo>
                  <a:pt x="18" y="100"/>
                  <a:pt x="18" y="99"/>
                  <a:pt x="18" y="99"/>
                </a:cubicBezTo>
                <a:cubicBezTo>
                  <a:pt x="18" y="99"/>
                  <a:pt x="18" y="100"/>
                  <a:pt x="18" y="100"/>
                </a:cubicBezTo>
                <a:close/>
                <a:moveTo>
                  <a:pt x="18" y="96"/>
                </a:moveTo>
                <a:cubicBezTo>
                  <a:pt x="18" y="96"/>
                  <a:pt x="18" y="96"/>
                  <a:pt x="18" y="96"/>
                </a:cubicBezTo>
                <a:cubicBezTo>
                  <a:pt x="18" y="98"/>
                  <a:pt x="18" y="97"/>
                  <a:pt x="18" y="96"/>
                </a:cubicBezTo>
                <a:close/>
                <a:moveTo>
                  <a:pt x="19" y="100"/>
                </a:moveTo>
                <a:cubicBezTo>
                  <a:pt x="19" y="100"/>
                  <a:pt x="19" y="99"/>
                  <a:pt x="19" y="100"/>
                </a:cubicBezTo>
                <a:cubicBezTo>
                  <a:pt x="19" y="99"/>
                  <a:pt x="19" y="99"/>
                  <a:pt x="19" y="99"/>
                </a:cubicBezTo>
                <a:cubicBezTo>
                  <a:pt x="19" y="99"/>
                  <a:pt x="19" y="99"/>
                  <a:pt x="19" y="100"/>
                </a:cubicBezTo>
                <a:close/>
                <a:moveTo>
                  <a:pt x="45" y="36"/>
                </a:moveTo>
                <a:cubicBezTo>
                  <a:pt x="45" y="35"/>
                  <a:pt x="45" y="35"/>
                  <a:pt x="46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4"/>
                  <a:pt x="46" y="34"/>
                  <a:pt x="47" y="34"/>
                </a:cubicBezTo>
                <a:cubicBezTo>
                  <a:pt x="47" y="33"/>
                  <a:pt x="46" y="34"/>
                  <a:pt x="47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8" y="33"/>
                  <a:pt x="48" y="32"/>
                  <a:pt x="47" y="33"/>
                </a:cubicBezTo>
                <a:cubicBezTo>
                  <a:pt x="47" y="33"/>
                  <a:pt x="46" y="33"/>
                  <a:pt x="46" y="33"/>
                </a:cubicBezTo>
                <a:cubicBezTo>
                  <a:pt x="45" y="33"/>
                  <a:pt x="46" y="33"/>
                  <a:pt x="45" y="33"/>
                </a:cubicBezTo>
                <a:cubicBezTo>
                  <a:pt x="45" y="34"/>
                  <a:pt x="45" y="34"/>
                  <a:pt x="45" y="34"/>
                </a:cubicBezTo>
                <a:cubicBezTo>
                  <a:pt x="44" y="35"/>
                  <a:pt x="44" y="35"/>
                  <a:pt x="43" y="36"/>
                </a:cubicBezTo>
                <a:cubicBezTo>
                  <a:pt x="43" y="36"/>
                  <a:pt x="44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7"/>
                  <a:pt x="43" y="37"/>
                  <a:pt x="43" y="37"/>
                </a:cubicBezTo>
                <a:cubicBezTo>
                  <a:pt x="44" y="36"/>
                  <a:pt x="45" y="35"/>
                  <a:pt x="45" y="36"/>
                </a:cubicBezTo>
                <a:close/>
                <a:moveTo>
                  <a:pt x="49" y="30"/>
                </a:moveTo>
                <a:cubicBezTo>
                  <a:pt x="49" y="31"/>
                  <a:pt x="49" y="31"/>
                  <a:pt x="50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49" y="30"/>
                </a:cubicBezTo>
                <a:close/>
                <a:moveTo>
                  <a:pt x="41" y="39"/>
                </a:moveTo>
                <a:cubicBezTo>
                  <a:pt x="41" y="39"/>
                  <a:pt x="41" y="39"/>
                  <a:pt x="41" y="39"/>
                </a:cubicBezTo>
                <a:cubicBezTo>
                  <a:pt x="41" y="39"/>
                  <a:pt x="41" y="39"/>
                  <a:pt x="41" y="39"/>
                </a:cubicBezTo>
                <a:close/>
                <a:moveTo>
                  <a:pt x="47" y="35"/>
                </a:moveTo>
                <a:cubicBezTo>
                  <a:pt x="48" y="34"/>
                  <a:pt x="47" y="34"/>
                  <a:pt x="47" y="34"/>
                </a:cubicBezTo>
                <a:cubicBezTo>
                  <a:pt x="46" y="35"/>
                  <a:pt x="46" y="35"/>
                  <a:pt x="47" y="35"/>
                </a:cubicBezTo>
                <a:close/>
                <a:moveTo>
                  <a:pt x="49" y="34"/>
                </a:moveTo>
                <a:cubicBezTo>
                  <a:pt x="49" y="33"/>
                  <a:pt x="49" y="33"/>
                  <a:pt x="49" y="33"/>
                </a:cubicBezTo>
                <a:cubicBezTo>
                  <a:pt x="48" y="33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lose/>
                <a:moveTo>
                  <a:pt x="57" y="29"/>
                </a:moveTo>
                <a:cubicBezTo>
                  <a:pt x="57" y="29"/>
                  <a:pt x="57" y="28"/>
                  <a:pt x="57" y="28"/>
                </a:cubicBezTo>
                <a:cubicBezTo>
                  <a:pt x="57" y="28"/>
                  <a:pt x="57" y="28"/>
                  <a:pt x="57" y="29"/>
                </a:cubicBezTo>
                <a:cubicBezTo>
                  <a:pt x="57" y="29"/>
                  <a:pt x="57" y="29"/>
                  <a:pt x="57" y="29"/>
                </a:cubicBezTo>
                <a:close/>
                <a:moveTo>
                  <a:pt x="57" y="29"/>
                </a:moveTo>
                <a:cubicBezTo>
                  <a:pt x="57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7" y="29"/>
                </a:cubicBezTo>
                <a:close/>
                <a:moveTo>
                  <a:pt x="53" y="30"/>
                </a:moveTo>
                <a:cubicBezTo>
                  <a:pt x="52" y="31"/>
                  <a:pt x="52" y="31"/>
                  <a:pt x="52" y="31"/>
                </a:cubicBezTo>
                <a:cubicBezTo>
                  <a:pt x="52" y="31"/>
                  <a:pt x="52" y="31"/>
                  <a:pt x="53" y="31"/>
                </a:cubicBezTo>
                <a:cubicBezTo>
                  <a:pt x="53" y="31"/>
                  <a:pt x="53" y="31"/>
                  <a:pt x="52" y="31"/>
                </a:cubicBezTo>
                <a:cubicBezTo>
                  <a:pt x="53" y="31"/>
                  <a:pt x="53" y="30"/>
                  <a:pt x="53" y="30"/>
                </a:cubicBezTo>
                <a:close/>
                <a:moveTo>
                  <a:pt x="60" y="27"/>
                </a:moveTo>
                <a:cubicBezTo>
                  <a:pt x="60" y="27"/>
                  <a:pt x="61" y="26"/>
                  <a:pt x="61" y="26"/>
                </a:cubicBezTo>
                <a:cubicBezTo>
                  <a:pt x="61" y="26"/>
                  <a:pt x="60" y="27"/>
                  <a:pt x="60" y="27"/>
                </a:cubicBezTo>
                <a:close/>
                <a:moveTo>
                  <a:pt x="51" y="30"/>
                </a:moveTo>
                <a:cubicBezTo>
                  <a:pt x="51" y="30"/>
                  <a:pt x="51" y="30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0" y="30"/>
                  <a:pt x="50" y="30"/>
                </a:cubicBezTo>
                <a:cubicBezTo>
                  <a:pt x="50" y="30"/>
                  <a:pt x="51" y="30"/>
                  <a:pt x="51" y="30"/>
                </a:cubicBezTo>
                <a:cubicBezTo>
                  <a:pt x="50" y="30"/>
                  <a:pt x="50" y="31"/>
                  <a:pt x="50" y="31"/>
                </a:cubicBezTo>
                <a:cubicBezTo>
                  <a:pt x="50" y="32"/>
                  <a:pt x="51" y="31"/>
                  <a:pt x="51" y="32"/>
                </a:cubicBezTo>
                <a:cubicBezTo>
                  <a:pt x="52" y="31"/>
                  <a:pt x="53" y="30"/>
                  <a:pt x="51" y="30"/>
                </a:cubicBezTo>
                <a:close/>
                <a:moveTo>
                  <a:pt x="53" y="28"/>
                </a:moveTo>
                <a:cubicBezTo>
                  <a:pt x="54" y="28"/>
                  <a:pt x="53" y="28"/>
                  <a:pt x="53" y="28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29"/>
                  <a:pt x="53" y="28"/>
                </a:cubicBezTo>
                <a:close/>
                <a:moveTo>
                  <a:pt x="53" y="29"/>
                </a:moveTo>
                <a:cubicBezTo>
                  <a:pt x="53" y="29"/>
                  <a:pt x="52" y="29"/>
                  <a:pt x="52" y="29"/>
                </a:cubicBezTo>
                <a:cubicBezTo>
                  <a:pt x="53" y="30"/>
                  <a:pt x="53" y="29"/>
                  <a:pt x="53" y="29"/>
                </a:cubicBezTo>
                <a:cubicBezTo>
                  <a:pt x="53" y="29"/>
                  <a:pt x="54" y="28"/>
                  <a:pt x="54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lose/>
                <a:moveTo>
                  <a:pt x="56" y="27"/>
                </a:moveTo>
                <a:cubicBezTo>
                  <a:pt x="55" y="28"/>
                  <a:pt x="55" y="27"/>
                  <a:pt x="55" y="28"/>
                </a:cubicBezTo>
                <a:cubicBezTo>
                  <a:pt x="54" y="28"/>
                  <a:pt x="55" y="28"/>
                  <a:pt x="55" y="28"/>
                </a:cubicBezTo>
                <a:cubicBezTo>
                  <a:pt x="56" y="28"/>
                  <a:pt x="55" y="28"/>
                  <a:pt x="55" y="28"/>
                </a:cubicBezTo>
                <a:cubicBezTo>
                  <a:pt x="56" y="28"/>
                  <a:pt x="56" y="28"/>
                  <a:pt x="56" y="27"/>
                </a:cubicBezTo>
                <a:close/>
                <a:moveTo>
                  <a:pt x="58" y="27"/>
                </a:moveTo>
                <a:cubicBezTo>
                  <a:pt x="59" y="27"/>
                  <a:pt x="59" y="26"/>
                  <a:pt x="60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59" y="26"/>
                  <a:pt x="59" y="26"/>
                  <a:pt x="59" y="26"/>
                </a:cubicBezTo>
                <a:cubicBezTo>
                  <a:pt x="58" y="26"/>
                  <a:pt x="58" y="27"/>
                  <a:pt x="58" y="27"/>
                </a:cubicBezTo>
                <a:close/>
                <a:moveTo>
                  <a:pt x="64" y="23"/>
                </a:move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4" y="23"/>
                  <a:pt x="64" y="23"/>
                </a:cubicBezTo>
                <a:close/>
                <a:moveTo>
                  <a:pt x="54" y="27"/>
                </a:move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3" y="28"/>
                  <a:pt x="54" y="28"/>
                </a:cubicBezTo>
                <a:cubicBezTo>
                  <a:pt x="54" y="28"/>
                  <a:pt x="54" y="27"/>
                  <a:pt x="54" y="27"/>
                </a:cubicBezTo>
                <a:close/>
                <a:moveTo>
                  <a:pt x="63" y="23"/>
                </a:moveTo>
                <a:cubicBezTo>
                  <a:pt x="63" y="23"/>
                  <a:pt x="63" y="23"/>
                  <a:pt x="63" y="23"/>
                </a:cubicBezTo>
                <a:cubicBezTo>
                  <a:pt x="63" y="23"/>
                  <a:pt x="63" y="23"/>
                  <a:pt x="63" y="23"/>
                </a:cubicBezTo>
                <a:close/>
                <a:moveTo>
                  <a:pt x="81" y="19"/>
                </a:moveTo>
                <a:cubicBezTo>
                  <a:pt x="81" y="19"/>
                  <a:pt x="81" y="19"/>
                  <a:pt x="81" y="19"/>
                </a:cubicBezTo>
                <a:cubicBezTo>
                  <a:pt x="81" y="19"/>
                  <a:pt x="81" y="19"/>
                  <a:pt x="81" y="19"/>
                </a:cubicBezTo>
                <a:close/>
                <a:moveTo>
                  <a:pt x="59" y="24"/>
                </a:moveTo>
                <a:cubicBezTo>
                  <a:pt x="59" y="25"/>
                  <a:pt x="59" y="25"/>
                  <a:pt x="59" y="25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59" y="24"/>
                </a:cubicBezTo>
                <a:close/>
                <a:moveTo>
                  <a:pt x="66" y="22"/>
                </a:moveTo>
                <a:cubicBezTo>
                  <a:pt x="66" y="22"/>
                  <a:pt x="66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3"/>
                  <a:pt x="66" y="23"/>
                  <a:pt x="66" y="22"/>
                </a:cubicBezTo>
                <a:close/>
                <a:moveTo>
                  <a:pt x="87" y="19"/>
                </a:moveTo>
                <a:cubicBezTo>
                  <a:pt x="87" y="19"/>
                  <a:pt x="87" y="19"/>
                  <a:pt x="87" y="19"/>
                </a:cubicBezTo>
                <a:cubicBezTo>
                  <a:pt x="86" y="19"/>
                  <a:pt x="86" y="19"/>
                  <a:pt x="87" y="19"/>
                </a:cubicBezTo>
                <a:close/>
                <a:moveTo>
                  <a:pt x="66" y="22"/>
                </a:moveTo>
                <a:cubicBezTo>
                  <a:pt x="66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lose/>
                <a:moveTo>
                  <a:pt x="53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7"/>
                  <a:pt x="53" y="27"/>
                  <a:pt x="53" y="27"/>
                </a:cubicBezTo>
                <a:close/>
                <a:moveTo>
                  <a:pt x="46" y="32"/>
                </a:moveTo>
                <a:cubicBezTo>
                  <a:pt x="46" y="32"/>
                  <a:pt x="46" y="32"/>
                  <a:pt x="46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46" y="32"/>
                  <a:pt x="46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6" y="32"/>
                  <a:pt x="46" y="32"/>
                  <a:pt x="46" y="32"/>
                </a:cubicBezTo>
                <a:close/>
                <a:moveTo>
                  <a:pt x="18" y="112"/>
                </a:moveTo>
                <a:cubicBezTo>
                  <a:pt x="18" y="112"/>
                  <a:pt x="18" y="112"/>
                  <a:pt x="18" y="112"/>
                </a:cubicBezTo>
                <a:cubicBezTo>
                  <a:pt x="18" y="111"/>
                  <a:pt x="18" y="111"/>
                  <a:pt x="18" y="111"/>
                </a:cubicBezTo>
                <a:cubicBezTo>
                  <a:pt x="18" y="112"/>
                  <a:pt x="18" y="112"/>
                  <a:pt x="18" y="112"/>
                </a:cubicBezTo>
                <a:close/>
                <a:moveTo>
                  <a:pt x="32" y="41"/>
                </a:moveTo>
                <a:cubicBezTo>
                  <a:pt x="32" y="41"/>
                  <a:pt x="31" y="43"/>
                  <a:pt x="32" y="42"/>
                </a:cubicBezTo>
                <a:cubicBezTo>
                  <a:pt x="32" y="42"/>
                  <a:pt x="32" y="42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0"/>
                </a:cubicBezTo>
                <a:cubicBezTo>
                  <a:pt x="33" y="40"/>
                  <a:pt x="33" y="41"/>
                  <a:pt x="33" y="41"/>
                </a:cubicBezTo>
                <a:cubicBezTo>
                  <a:pt x="32" y="41"/>
                  <a:pt x="32" y="41"/>
                  <a:pt x="32" y="41"/>
                </a:cubicBezTo>
                <a:close/>
                <a:moveTo>
                  <a:pt x="33" y="40"/>
                </a:move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lose/>
                <a:moveTo>
                  <a:pt x="29" y="45"/>
                </a:moveTo>
                <a:cubicBezTo>
                  <a:pt x="28" y="46"/>
                  <a:pt x="28" y="46"/>
                  <a:pt x="28" y="46"/>
                </a:cubicBezTo>
                <a:cubicBezTo>
                  <a:pt x="29" y="46"/>
                  <a:pt x="29" y="46"/>
                  <a:pt x="29" y="45"/>
                </a:cubicBezTo>
                <a:cubicBezTo>
                  <a:pt x="29" y="45"/>
                  <a:pt x="29" y="45"/>
                  <a:pt x="29" y="45"/>
                </a:cubicBezTo>
                <a:close/>
                <a:moveTo>
                  <a:pt x="14" y="91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5" y="52"/>
                </a:moveTo>
                <a:cubicBezTo>
                  <a:pt x="25" y="51"/>
                  <a:pt x="25" y="51"/>
                  <a:pt x="25" y="51"/>
                </a:cubicBezTo>
                <a:cubicBezTo>
                  <a:pt x="25" y="52"/>
                  <a:pt x="25" y="52"/>
                  <a:pt x="25" y="52"/>
                </a:cubicBezTo>
                <a:close/>
                <a:moveTo>
                  <a:pt x="15" y="101"/>
                </a:moveTo>
                <a:cubicBezTo>
                  <a:pt x="16" y="101"/>
                  <a:pt x="16" y="101"/>
                  <a:pt x="15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100"/>
                  <a:pt x="15" y="101"/>
                  <a:pt x="15" y="101"/>
                </a:cubicBezTo>
                <a:close/>
                <a:moveTo>
                  <a:pt x="17" y="111"/>
                </a:moveTo>
                <a:cubicBezTo>
                  <a:pt x="17" y="111"/>
                  <a:pt x="17" y="111"/>
                  <a:pt x="17" y="111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7" y="110"/>
                  <a:pt x="17" y="110"/>
                  <a:pt x="17" y="111"/>
                </a:cubicBezTo>
                <a:close/>
                <a:moveTo>
                  <a:pt x="19" y="115"/>
                </a:moveTo>
                <a:cubicBezTo>
                  <a:pt x="19" y="116"/>
                  <a:pt x="19" y="116"/>
                  <a:pt x="19" y="115"/>
                </a:cubicBezTo>
                <a:cubicBezTo>
                  <a:pt x="19" y="115"/>
                  <a:pt x="19" y="115"/>
                  <a:pt x="19" y="114"/>
                </a:cubicBezTo>
                <a:cubicBezTo>
                  <a:pt x="19" y="114"/>
                  <a:pt x="19" y="116"/>
                  <a:pt x="18" y="114"/>
                </a:cubicBezTo>
                <a:cubicBezTo>
                  <a:pt x="18" y="115"/>
                  <a:pt x="18" y="115"/>
                  <a:pt x="19" y="115"/>
                </a:cubicBezTo>
                <a:close/>
                <a:moveTo>
                  <a:pt x="16" y="105"/>
                </a:moveTo>
                <a:cubicBezTo>
                  <a:pt x="17" y="106"/>
                  <a:pt x="17" y="106"/>
                  <a:pt x="17" y="106"/>
                </a:cubicBezTo>
                <a:cubicBezTo>
                  <a:pt x="17" y="105"/>
                  <a:pt x="17" y="105"/>
                  <a:pt x="17" y="105"/>
                </a:cubicBezTo>
                <a:cubicBezTo>
                  <a:pt x="16" y="105"/>
                  <a:pt x="17" y="105"/>
                  <a:pt x="16" y="105"/>
                </a:cubicBezTo>
                <a:cubicBezTo>
                  <a:pt x="16" y="105"/>
                  <a:pt x="16" y="105"/>
                  <a:pt x="16" y="105"/>
                </a:cubicBezTo>
                <a:cubicBezTo>
                  <a:pt x="16" y="105"/>
                  <a:pt x="16" y="105"/>
                  <a:pt x="16" y="106"/>
                </a:cubicBezTo>
                <a:cubicBezTo>
                  <a:pt x="16" y="106"/>
                  <a:pt x="16" y="106"/>
                  <a:pt x="16" y="105"/>
                </a:cubicBezTo>
                <a:close/>
                <a:moveTo>
                  <a:pt x="17" y="108"/>
                </a:moveTo>
                <a:cubicBezTo>
                  <a:pt x="17" y="108"/>
                  <a:pt x="17" y="108"/>
                  <a:pt x="17" y="107"/>
                </a:cubicBezTo>
                <a:cubicBezTo>
                  <a:pt x="17" y="107"/>
                  <a:pt x="17" y="107"/>
                  <a:pt x="17" y="108"/>
                </a:cubicBezTo>
                <a:close/>
                <a:moveTo>
                  <a:pt x="20" y="117"/>
                </a:moveTo>
                <a:cubicBezTo>
                  <a:pt x="20" y="117"/>
                  <a:pt x="20" y="116"/>
                  <a:pt x="20" y="117"/>
                </a:cubicBezTo>
                <a:cubicBezTo>
                  <a:pt x="20" y="117"/>
                  <a:pt x="21" y="117"/>
                  <a:pt x="20" y="117"/>
                </a:cubicBezTo>
                <a:close/>
                <a:moveTo>
                  <a:pt x="18" y="109"/>
                </a:moveTo>
                <a:cubicBezTo>
                  <a:pt x="18" y="109"/>
                  <a:pt x="18" y="109"/>
                  <a:pt x="18" y="109"/>
                </a:cubicBezTo>
                <a:cubicBezTo>
                  <a:pt x="18" y="110"/>
                  <a:pt x="18" y="110"/>
                  <a:pt x="18" y="109"/>
                </a:cubicBezTo>
                <a:close/>
                <a:moveTo>
                  <a:pt x="20" y="116"/>
                </a:moveTo>
                <a:cubicBezTo>
                  <a:pt x="20" y="116"/>
                  <a:pt x="20" y="116"/>
                  <a:pt x="20" y="116"/>
                </a:cubicBezTo>
                <a:cubicBezTo>
                  <a:pt x="20" y="116"/>
                  <a:pt x="20" y="116"/>
                  <a:pt x="20" y="115"/>
                </a:cubicBezTo>
                <a:cubicBezTo>
                  <a:pt x="20" y="115"/>
                  <a:pt x="20" y="115"/>
                  <a:pt x="20" y="116"/>
                </a:cubicBezTo>
                <a:close/>
                <a:moveTo>
                  <a:pt x="16" y="100"/>
                </a:moveTo>
                <a:cubicBezTo>
                  <a:pt x="16" y="100"/>
                  <a:pt x="16" y="100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100"/>
                  <a:pt x="16" y="100"/>
                  <a:pt x="16" y="100"/>
                </a:cubicBezTo>
                <a:close/>
                <a:moveTo>
                  <a:pt x="17" y="99"/>
                </a:move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99"/>
                  <a:pt x="17" y="99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98"/>
                  <a:pt x="16" y="98"/>
                  <a:pt x="16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7"/>
                  <a:pt x="16" y="98"/>
                  <a:pt x="16" y="98"/>
                </a:cubicBezTo>
                <a:cubicBezTo>
                  <a:pt x="16" y="99"/>
                  <a:pt x="16" y="99"/>
                  <a:pt x="17" y="99"/>
                </a:cubicBezTo>
                <a:close/>
                <a:moveTo>
                  <a:pt x="17" y="102"/>
                </a:moveTo>
                <a:cubicBezTo>
                  <a:pt x="17" y="102"/>
                  <a:pt x="17" y="102"/>
                  <a:pt x="17" y="102"/>
                </a:cubicBezTo>
                <a:cubicBezTo>
                  <a:pt x="17" y="103"/>
                  <a:pt x="18" y="103"/>
                  <a:pt x="17" y="102"/>
                </a:cubicBezTo>
                <a:close/>
                <a:moveTo>
                  <a:pt x="17" y="101"/>
                </a:move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2"/>
                  <a:pt x="17" y="102"/>
                  <a:pt x="17" y="101"/>
                </a:cubicBezTo>
                <a:close/>
                <a:moveTo>
                  <a:pt x="21" y="112"/>
                </a:moveTo>
                <a:cubicBezTo>
                  <a:pt x="21" y="112"/>
                  <a:pt x="21" y="113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3"/>
                  <a:pt x="21" y="112"/>
                  <a:pt x="21" y="112"/>
                </a:cubicBezTo>
                <a:cubicBezTo>
                  <a:pt x="21" y="112"/>
                  <a:pt x="21" y="112"/>
                  <a:pt x="21" y="112"/>
                </a:cubicBezTo>
                <a:close/>
                <a:moveTo>
                  <a:pt x="25" y="122"/>
                </a:moveTo>
                <a:cubicBezTo>
                  <a:pt x="25" y="122"/>
                  <a:pt x="25" y="122"/>
                  <a:pt x="25" y="122"/>
                </a:cubicBezTo>
                <a:cubicBezTo>
                  <a:pt x="25" y="123"/>
                  <a:pt x="25" y="123"/>
                  <a:pt x="26" y="123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7" y="125"/>
                  <a:pt x="25" y="123"/>
                  <a:pt x="26" y="123"/>
                </a:cubicBezTo>
                <a:cubicBezTo>
                  <a:pt x="26" y="123"/>
                  <a:pt x="26" y="123"/>
                  <a:pt x="26" y="122"/>
                </a:cubicBezTo>
                <a:cubicBezTo>
                  <a:pt x="26" y="122"/>
                  <a:pt x="26" y="122"/>
                  <a:pt x="25" y="122"/>
                </a:cubicBezTo>
                <a:close/>
                <a:moveTo>
                  <a:pt x="31" y="131"/>
                </a:moveTo>
                <a:cubicBezTo>
                  <a:pt x="31" y="131"/>
                  <a:pt x="31" y="131"/>
                  <a:pt x="31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1" y="131"/>
                  <a:pt x="31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1" y="131"/>
                  <a:pt x="31" y="131"/>
                </a:cubicBezTo>
                <a:close/>
                <a:moveTo>
                  <a:pt x="33" y="134"/>
                </a:moveTo>
                <a:cubicBezTo>
                  <a:pt x="33" y="134"/>
                  <a:pt x="33" y="134"/>
                  <a:pt x="33" y="134"/>
                </a:cubicBezTo>
                <a:cubicBezTo>
                  <a:pt x="32" y="133"/>
                  <a:pt x="32" y="133"/>
                  <a:pt x="32" y="134"/>
                </a:cubicBezTo>
                <a:cubicBezTo>
                  <a:pt x="33" y="134"/>
                  <a:pt x="33" y="134"/>
                  <a:pt x="33" y="134"/>
                </a:cubicBezTo>
                <a:close/>
                <a:moveTo>
                  <a:pt x="91" y="159"/>
                </a:moveTo>
                <a:cubicBezTo>
                  <a:pt x="91" y="159"/>
                  <a:pt x="92" y="159"/>
                  <a:pt x="91" y="159"/>
                </a:cubicBezTo>
                <a:cubicBezTo>
                  <a:pt x="91" y="159"/>
                  <a:pt x="91" y="159"/>
                  <a:pt x="90" y="159"/>
                </a:cubicBezTo>
                <a:cubicBezTo>
                  <a:pt x="90" y="159"/>
                  <a:pt x="90" y="159"/>
                  <a:pt x="91" y="159"/>
                </a:cubicBezTo>
                <a:close/>
                <a:moveTo>
                  <a:pt x="33" y="134"/>
                </a:moveTo>
                <a:cubicBezTo>
                  <a:pt x="33" y="133"/>
                  <a:pt x="33" y="133"/>
                  <a:pt x="32" y="133"/>
                </a:cubicBezTo>
                <a:cubicBezTo>
                  <a:pt x="33" y="133"/>
                  <a:pt x="32" y="133"/>
                  <a:pt x="33" y="133"/>
                </a:cubicBezTo>
                <a:cubicBezTo>
                  <a:pt x="33" y="133"/>
                  <a:pt x="33" y="134"/>
                  <a:pt x="33" y="134"/>
                </a:cubicBezTo>
                <a:cubicBezTo>
                  <a:pt x="33" y="134"/>
                  <a:pt x="33" y="134"/>
                  <a:pt x="33" y="134"/>
                </a:cubicBezTo>
                <a:close/>
                <a:moveTo>
                  <a:pt x="30" y="128"/>
                </a:moveTo>
                <a:cubicBezTo>
                  <a:pt x="29" y="128"/>
                  <a:pt x="29" y="128"/>
                  <a:pt x="29" y="127"/>
                </a:cubicBezTo>
                <a:cubicBezTo>
                  <a:pt x="29" y="127"/>
                  <a:pt x="29" y="128"/>
                  <a:pt x="29" y="128"/>
                </a:cubicBezTo>
                <a:cubicBezTo>
                  <a:pt x="29" y="128"/>
                  <a:pt x="29" y="128"/>
                  <a:pt x="29" y="128"/>
                </a:cubicBezTo>
                <a:cubicBezTo>
                  <a:pt x="29" y="128"/>
                  <a:pt x="30" y="129"/>
                  <a:pt x="30" y="129"/>
                </a:cubicBezTo>
                <a:cubicBezTo>
                  <a:pt x="30" y="129"/>
                  <a:pt x="30" y="129"/>
                  <a:pt x="30" y="128"/>
                </a:cubicBezTo>
                <a:close/>
                <a:moveTo>
                  <a:pt x="19" y="105"/>
                </a:moveTo>
                <a:cubicBezTo>
                  <a:pt x="20" y="106"/>
                  <a:pt x="20" y="106"/>
                  <a:pt x="20" y="106"/>
                </a:cubicBezTo>
                <a:cubicBezTo>
                  <a:pt x="20" y="107"/>
                  <a:pt x="20" y="105"/>
                  <a:pt x="20" y="104"/>
                </a:cubicBezTo>
                <a:cubicBezTo>
                  <a:pt x="20" y="104"/>
                  <a:pt x="20" y="105"/>
                  <a:pt x="20" y="105"/>
                </a:cubicBezTo>
                <a:cubicBezTo>
                  <a:pt x="20" y="104"/>
                  <a:pt x="20" y="104"/>
                  <a:pt x="20" y="103"/>
                </a:cubicBezTo>
                <a:cubicBezTo>
                  <a:pt x="20" y="103"/>
                  <a:pt x="19" y="103"/>
                  <a:pt x="20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8" y="103"/>
                  <a:pt x="18" y="102"/>
                  <a:pt x="18" y="102"/>
                </a:cubicBezTo>
                <a:cubicBezTo>
                  <a:pt x="18" y="102"/>
                  <a:pt x="18" y="103"/>
                  <a:pt x="18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4"/>
                  <a:pt x="18" y="103"/>
                  <a:pt x="18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5"/>
                  <a:pt x="18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9" y="106"/>
                  <a:pt x="19" y="106"/>
                  <a:pt x="19" y="105"/>
                </a:cubicBezTo>
                <a:close/>
                <a:moveTo>
                  <a:pt x="27" y="124"/>
                </a:moveTo>
                <a:cubicBezTo>
                  <a:pt x="27" y="124"/>
                  <a:pt x="27" y="124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lose/>
                <a:moveTo>
                  <a:pt x="121" y="149"/>
                </a:moveTo>
                <a:cubicBezTo>
                  <a:pt x="120" y="149"/>
                  <a:pt x="121" y="148"/>
                  <a:pt x="121" y="148"/>
                </a:cubicBezTo>
                <a:cubicBezTo>
                  <a:pt x="121" y="148"/>
                  <a:pt x="120" y="149"/>
                  <a:pt x="120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1" y="149"/>
                  <a:pt x="121" y="149"/>
                  <a:pt x="121" y="149"/>
                </a:cubicBezTo>
                <a:close/>
                <a:moveTo>
                  <a:pt x="121" y="148"/>
                </a:moveTo>
                <a:cubicBezTo>
                  <a:pt x="122" y="148"/>
                  <a:pt x="123" y="147"/>
                  <a:pt x="122" y="147"/>
                </a:cubicBezTo>
                <a:cubicBezTo>
                  <a:pt x="122" y="147"/>
                  <a:pt x="122" y="148"/>
                  <a:pt x="121" y="148"/>
                </a:cubicBezTo>
                <a:cubicBezTo>
                  <a:pt x="121" y="148"/>
                  <a:pt x="121" y="148"/>
                  <a:pt x="121" y="148"/>
                </a:cubicBezTo>
                <a:close/>
                <a:moveTo>
                  <a:pt x="29" y="124"/>
                </a:moveTo>
                <a:cubicBezTo>
                  <a:pt x="29" y="124"/>
                  <a:pt x="29" y="124"/>
                  <a:pt x="28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4"/>
                  <a:pt x="28" y="124"/>
                  <a:pt x="28" y="125"/>
                </a:cubicBezTo>
                <a:cubicBezTo>
                  <a:pt x="29" y="125"/>
                  <a:pt x="29" y="125"/>
                  <a:pt x="29" y="124"/>
                </a:cubicBezTo>
                <a:close/>
                <a:moveTo>
                  <a:pt x="46" y="37"/>
                </a:moveTo>
                <a:cubicBezTo>
                  <a:pt x="46" y="37"/>
                  <a:pt x="46" y="37"/>
                  <a:pt x="46" y="37"/>
                </a:cubicBezTo>
                <a:cubicBezTo>
                  <a:pt x="45" y="38"/>
                  <a:pt x="46" y="37"/>
                  <a:pt x="46" y="38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6"/>
                </a:cubicBezTo>
                <a:cubicBezTo>
                  <a:pt x="47" y="37"/>
                  <a:pt x="47" y="37"/>
                  <a:pt x="46" y="37"/>
                </a:cubicBezTo>
                <a:close/>
                <a:moveTo>
                  <a:pt x="40" y="43"/>
                </a:moveTo>
                <a:cubicBezTo>
                  <a:pt x="41" y="42"/>
                  <a:pt x="40" y="42"/>
                  <a:pt x="40" y="42"/>
                </a:cubicBezTo>
                <a:cubicBezTo>
                  <a:pt x="40" y="43"/>
                  <a:pt x="39" y="44"/>
                  <a:pt x="40" y="43"/>
                </a:cubicBezTo>
                <a:close/>
                <a:moveTo>
                  <a:pt x="36" y="47"/>
                </a:moveTo>
                <a:cubicBezTo>
                  <a:pt x="36" y="47"/>
                  <a:pt x="36" y="48"/>
                  <a:pt x="36" y="48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7"/>
                  <a:pt x="37" y="47"/>
                  <a:pt x="36" y="47"/>
                </a:cubicBezTo>
                <a:close/>
                <a:moveTo>
                  <a:pt x="36" y="47"/>
                </a:moveTo>
                <a:cubicBezTo>
                  <a:pt x="36" y="47"/>
                  <a:pt x="36" y="47"/>
                  <a:pt x="36" y="47"/>
                </a:cubicBezTo>
                <a:cubicBezTo>
                  <a:pt x="36" y="47"/>
                  <a:pt x="36" y="47"/>
                  <a:pt x="36" y="47"/>
                </a:cubicBezTo>
                <a:close/>
                <a:moveTo>
                  <a:pt x="53" y="146"/>
                </a:moveTo>
                <a:cubicBezTo>
                  <a:pt x="53" y="146"/>
                  <a:pt x="53" y="146"/>
                  <a:pt x="53" y="146"/>
                </a:cubicBezTo>
                <a:cubicBezTo>
                  <a:pt x="53" y="146"/>
                  <a:pt x="53" y="146"/>
                  <a:pt x="53" y="146"/>
                </a:cubicBezTo>
                <a:cubicBezTo>
                  <a:pt x="53" y="146"/>
                  <a:pt x="53" y="146"/>
                  <a:pt x="53" y="146"/>
                </a:cubicBezTo>
                <a:close/>
                <a:moveTo>
                  <a:pt x="113" y="150"/>
                </a:moveTo>
                <a:cubicBezTo>
                  <a:pt x="114" y="150"/>
                  <a:pt x="114" y="150"/>
                  <a:pt x="114" y="150"/>
                </a:cubicBezTo>
                <a:cubicBezTo>
                  <a:pt x="115" y="150"/>
                  <a:pt x="114" y="149"/>
                  <a:pt x="115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4" y="149"/>
                  <a:pt x="114" y="150"/>
                  <a:pt x="113" y="150"/>
                </a:cubicBezTo>
                <a:close/>
                <a:moveTo>
                  <a:pt x="121" y="146"/>
                </a:moveTo>
                <a:cubicBezTo>
                  <a:pt x="122" y="146"/>
                  <a:pt x="122" y="145"/>
                  <a:pt x="121" y="145"/>
                </a:cubicBezTo>
                <a:cubicBezTo>
                  <a:pt x="122" y="145"/>
                  <a:pt x="121" y="146"/>
                  <a:pt x="121" y="146"/>
                </a:cubicBezTo>
                <a:cubicBezTo>
                  <a:pt x="121" y="146"/>
                  <a:pt x="121" y="146"/>
                  <a:pt x="121" y="146"/>
                </a:cubicBezTo>
                <a:close/>
                <a:moveTo>
                  <a:pt x="42" y="41"/>
                </a:moveTo>
                <a:cubicBezTo>
                  <a:pt x="42" y="41"/>
                  <a:pt x="42" y="41"/>
                  <a:pt x="41" y="41"/>
                </a:cubicBezTo>
                <a:cubicBezTo>
                  <a:pt x="41" y="41"/>
                  <a:pt x="41" y="42"/>
                  <a:pt x="42" y="41"/>
                </a:cubicBezTo>
                <a:close/>
                <a:moveTo>
                  <a:pt x="43" y="39"/>
                </a:move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3" y="39"/>
                </a:cubicBezTo>
                <a:close/>
                <a:moveTo>
                  <a:pt x="22" y="103"/>
                </a:moveTo>
                <a:cubicBezTo>
                  <a:pt x="22" y="103"/>
                  <a:pt x="22" y="103"/>
                  <a:pt x="22" y="103"/>
                </a:cubicBezTo>
                <a:cubicBezTo>
                  <a:pt x="22" y="103"/>
                  <a:pt x="22" y="103"/>
                  <a:pt x="22" y="102"/>
                </a:cubicBezTo>
                <a:cubicBezTo>
                  <a:pt x="22" y="103"/>
                  <a:pt x="22" y="102"/>
                  <a:pt x="22" y="103"/>
                </a:cubicBezTo>
                <a:close/>
                <a:moveTo>
                  <a:pt x="21" y="101"/>
                </a:moveTo>
                <a:cubicBezTo>
                  <a:pt x="21" y="101"/>
                  <a:pt x="21" y="101"/>
                  <a:pt x="21" y="100"/>
                </a:cubicBezTo>
                <a:cubicBezTo>
                  <a:pt x="21" y="100"/>
                  <a:pt x="21" y="100"/>
                  <a:pt x="21" y="99"/>
                </a:cubicBezTo>
                <a:cubicBezTo>
                  <a:pt x="21" y="99"/>
                  <a:pt x="21" y="99"/>
                  <a:pt x="21" y="99"/>
                </a:cubicBezTo>
                <a:cubicBezTo>
                  <a:pt x="21" y="100"/>
                  <a:pt x="21" y="100"/>
                  <a:pt x="21" y="101"/>
                </a:cubicBezTo>
                <a:cubicBezTo>
                  <a:pt x="21" y="101"/>
                  <a:pt x="21" y="102"/>
                  <a:pt x="21" y="101"/>
                </a:cubicBezTo>
                <a:close/>
                <a:moveTo>
                  <a:pt x="45" y="38"/>
                </a:moveTo>
                <a:cubicBezTo>
                  <a:pt x="45" y="38"/>
                  <a:pt x="44" y="38"/>
                  <a:pt x="45" y="38"/>
                </a:cubicBezTo>
                <a:close/>
                <a:moveTo>
                  <a:pt x="44" y="38"/>
                </a:moveTo>
                <a:cubicBezTo>
                  <a:pt x="44" y="38"/>
                  <a:pt x="43" y="39"/>
                  <a:pt x="43" y="39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38"/>
                  <a:pt x="44" y="38"/>
                  <a:pt x="44" y="38"/>
                </a:cubicBezTo>
                <a:close/>
                <a:moveTo>
                  <a:pt x="37" y="45"/>
                </a:moveTo>
                <a:cubicBezTo>
                  <a:pt x="36" y="45"/>
                  <a:pt x="37" y="45"/>
                  <a:pt x="36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6" y="45"/>
                  <a:pt x="37" y="45"/>
                </a:cubicBezTo>
                <a:cubicBezTo>
                  <a:pt x="37" y="45"/>
                  <a:pt x="36" y="45"/>
                  <a:pt x="37" y="45"/>
                </a:cubicBezTo>
                <a:cubicBezTo>
                  <a:pt x="37" y="45"/>
                  <a:pt x="36" y="45"/>
                  <a:pt x="37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0" y="99"/>
                </a:moveTo>
                <a:cubicBezTo>
                  <a:pt x="20" y="99"/>
                  <a:pt x="20" y="98"/>
                  <a:pt x="20" y="99"/>
                </a:cubicBezTo>
                <a:cubicBezTo>
                  <a:pt x="20" y="99"/>
                  <a:pt x="20" y="99"/>
                  <a:pt x="20" y="100"/>
                </a:cubicBezTo>
                <a:cubicBezTo>
                  <a:pt x="20" y="100"/>
                  <a:pt x="20" y="100"/>
                  <a:pt x="20" y="99"/>
                </a:cubicBezTo>
                <a:cubicBezTo>
                  <a:pt x="20" y="99"/>
                  <a:pt x="20" y="99"/>
                  <a:pt x="20" y="99"/>
                </a:cubicBezTo>
                <a:close/>
                <a:moveTo>
                  <a:pt x="89" y="157"/>
                </a:moveTo>
                <a:cubicBezTo>
                  <a:pt x="90" y="157"/>
                  <a:pt x="90" y="157"/>
                  <a:pt x="90" y="156"/>
                </a:cubicBezTo>
                <a:cubicBezTo>
                  <a:pt x="89" y="156"/>
                  <a:pt x="89" y="156"/>
                  <a:pt x="89" y="157"/>
                </a:cubicBezTo>
                <a:cubicBezTo>
                  <a:pt x="89" y="157"/>
                  <a:pt x="89" y="157"/>
                  <a:pt x="89" y="157"/>
                </a:cubicBezTo>
                <a:close/>
                <a:moveTo>
                  <a:pt x="26" y="118"/>
                </a:moveTo>
                <a:cubicBezTo>
                  <a:pt x="26" y="117"/>
                  <a:pt x="25" y="117"/>
                  <a:pt x="25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6" y="117"/>
                  <a:pt x="26" y="118"/>
                  <a:pt x="26" y="118"/>
                </a:cubicBezTo>
                <a:close/>
                <a:moveTo>
                  <a:pt x="21" y="105"/>
                </a:moveTo>
                <a:cubicBezTo>
                  <a:pt x="21" y="104"/>
                  <a:pt x="21" y="104"/>
                  <a:pt x="22" y="104"/>
                </a:cubicBezTo>
                <a:cubicBezTo>
                  <a:pt x="22" y="103"/>
                  <a:pt x="22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4"/>
                  <a:pt x="21" y="103"/>
                  <a:pt x="21" y="103"/>
                </a:cubicBez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4"/>
                  <a:pt x="21" y="105"/>
                  <a:pt x="21" y="105"/>
                </a:cubicBezTo>
                <a:close/>
                <a:moveTo>
                  <a:pt x="30" y="124"/>
                </a:moveTo>
                <a:cubicBezTo>
                  <a:pt x="29" y="124"/>
                  <a:pt x="29" y="123"/>
                  <a:pt x="29" y="123"/>
                </a:cubicBezTo>
                <a:cubicBezTo>
                  <a:pt x="29" y="124"/>
                  <a:pt x="29" y="124"/>
                  <a:pt x="30" y="124"/>
                </a:cubicBezTo>
                <a:cubicBezTo>
                  <a:pt x="30" y="124"/>
                  <a:pt x="30" y="124"/>
                  <a:pt x="30" y="124"/>
                </a:cubicBezTo>
                <a:cubicBezTo>
                  <a:pt x="30" y="124"/>
                  <a:pt x="30" y="124"/>
                  <a:pt x="30" y="124"/>
                </a:cubicBezTo>
                <a:close/>
                <a:moveTo>
                  <a:pt x="22" y="107"/>
                </a:move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3" y="108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lose/>
                <a:moveTo>
                  <a:pt x="23" y="110"/>
                </a:moveTo>
                <a:cubicBezTo>
                  <a:pt x="23" y="109"/>
                  <a:pt x="23" y="109"/>
                  <a:pt x="23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22" y="109"/>
                  <a:pt x="23" y="110"/>
                  <a:pt x="23" y="110"/>
                </a:cubicBezTo>
                <a:cubicBezTo>
                  <a:pt x="23" y="109"/>
                  <a:pt x="23" y="110"/>
                  <a:pt x="23" y="110"/>
                </a:cubicBezTo>
                <a:close/>
                <a:moveTo>
                  <a:pt x="82" y="156"/>
                </a:moveTo>
                <a:cubicBezTo>
                  <a:pt x="82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2" y="156"/>
                  <a:pt x="82" y="156"/>
                  <a:pt x="82" y="156"/>
                </a:cubicBezTo>
                <a:close/>
                <a:moveTo>
                  <a:pt x="22" y="107"/>
                </a:move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lose/>
                <a:moveTo>
                  <a:pt x="117" y="149"/>
                </a:moveTo>
                <a:cubicBezTo>
                  <a:pt x="117" y="149"/>
                  <a:pt x="117" y="149"/>
                  <a:pt x="117" y="149"/>
                </a:cubicBezTo>
                <a:cubicBezTo>
                  <a:pt x="116" y="149"/>
                  <a:pt x="116" y="150"/>
                  <a:pt x="117" y="149"/>
                </a:cubicBezTo>
                <a:close/>
                <a:moveTo>
                  <a:pt x="119" y="147"/>
                </a:moveTo>
                <a:cubicBezTo>
                  <a:pt x="119" y="147"/>
                  <a:pt x="119" y="147"/>
                  <a:pt x="119" y="147"/>
                </a:cubicBezTo>
                <a:cubicBezTo>
                  <a:pt x="119" y="148"/>
                  <a:pt x="119" y="147"/>
                  <a:pt x="119" y="147"/>
                </a:cubicBezTo>
                <a:close/>
                <a:moveTo>
                  <a:pt x="129" y="142"/>
                </a:moveTo>
                <a:cubicBezTo>
                  <a:pt x="129" y="141"/>
                  <a:pt x="128" y="141"/>
                  <a:pt x="128" y="141"/>
                </a:cubicBezTo>
                <a:cubicBezTo>
                  <a:pt x="128" y="141"/>
                  <a:pt x="127" y="142"/>
                  <a:pt x="128" y="141"/>
                </a:cubicBezTo>
                <a:cubicBezTo>
                  <a:pt x="127" y="142"/>
                  <a:pt x="128" y="142"/>
                  <a:pt x="129" y="142"/>
                </a:cubicBezTo>
                <a:close/>
                <a:moveTo>
                  <a:pt x="129" y="140"/>
                </a:moveTo>
                <a:cubicBezTo>
                  <a:pt x="130" y="140"/>
                  <a:pt x="130" y="139"/>
                  <a:pt x="129" y="139"/>
                </a:cubicBezTo>
                <a:cubicBezTo>
                  <a:pt x="129" y="140"/>
                  <a:pt x="129" y="141"/>
                  <a:pt x="129" y="140"/>
                </a:cubicBezTo>
                <a:close/>
                <a:moveTo>
                  <a:pt x="22" y="96"/>
                </a:moveTo>
                <a:cubicBezTo>
                  <a:pt x="22" y="96"/>
                  <a:pt x="22" y="96"/>
                  <a:pt x="21" y="96"/>
                </a:cubicBezTo>
                <a:cubicBezTo>
                  <a:pt x="22" y="97"/>
                  <a:pt x="22" y="97"/>
                  <a:pt x="22" y="97"/>
                </a:cubicBezTo>
                <a:lnTo>
                  <a:pt x="22" y="96"/>
                </a:lnTo>
                <a:close/>
                <a:moveTo>
                  <a:pt x="56" y="30"/>
                </a:moveTo>
                <a:cubicBezTo>
                  <a:pt x="56" y="30"/>
                  <a:pt x="56" y="30"/>
                  <a:pt x="55" y="30"/>
                </a:cubicBezTo>
                <a:cubicBezTo>
                  <a:pt x="55" y="31"/>
                  <a:pt x="55" y="31"/>
                  <a:pt x="55" y="31"/>
                </a:cubicBezTo>
                <a:cubicBezTo>
                  <a:pt x="56" y="31"/>
                  <a:pt x="56" y="30"/>
                  <a:pt x="56" y="30"/>
                </a:cubicBezTo>
                <a:close/>
                <a:moveTo>
                  <a:pt x="120" y="32"/>
                </a:moveTo>
                <a:cubicBezTo>
                  <a:pt x="121" y="32"/>
                  <a:pt x="121" y="32"/>
                  <a:pt x="121" y="32"/>
                </a:cubicBezTo>
                <a:cubicBezTo>
                  <a:pt x="121" y="32"/>
                  <a:pt x="121" y="32"/>
                  <a:pt x="120" y="32"/>
                </a:cubicBezTo>
                <a:cubicBezTo>
                  <a:pt x="120" y="32"/>
                  <a:pt x="120" y="32"/>
                  <a:pt x="120" y="32"/>
                </a:cubicBezTo>
                <a:close/>
                <a:moveTo>
                  <a:pt x="92" y="23"/>
                </a:move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3" y="23"/>
                  <a:pt x="93" y="23"/>
                </a:cubicBezTo>
                <a:cubicBezTo>
                  <a:pt x="92" y="23"/>
                  <a:pt x="92" y="23"/>
                  <a:pt x="92" y="23"/>
                </a:cubicBezTo>
                <a:close/>
                <a:moveTo>
                  <a:pt x="60" y="29"/>
                </a:moveTo>
                <a:cubicBezTo>
                  <a:pt x="60" y="29"/>
                  <a:pt x="60" y="29"/>
                  <a:pt x="60" y="29"/>
                </a:cubicBezTo>
                <a:cubicBezTo>
                  <a:pt x="60" y="29"/>
                  <a:pt x="60" y="29"/>
                  <a:pt x="60" y="29"/>
                </a:cubicBezTo>
                <a:close/>
                <a:moveTo>
                  <a:pt x="65" y="27"/>
                </a:moveTo>
                <a:cubicBezTo>
                  <a:pt x="65" y="27"/>
                  <a:pt x="65" y="27"/>
                  <a:pt x="65" y="27"/>
                </a:cubicBezTo>
                <a:cubicBezTo>
                  <a:pt x="65" y="27"/>
                  <a:pt x="65" y="26"/>
                  <a:pt x="65" y="27"/>
                </a:cubicBezTo>
                <a:close/>
                <a:moveTo>
                  <a:pt x="126" y="37"/>
                </a:moveTo>
                <a:cubicBezTo>
                  <a:pt x="127" y="37"/>
                  <a:pt x="127" y="37"/>
                  <a:pt x="128" y="37"/>
                </a:cubicBezTo>
                <a:cubicBezTo>
                  <a:pt x="127" y="37"/>
                  <a:pt x="128" y="37"/>
                  <a:pt x="128" y="37"/>
                </a:cubicBezTo>
                <a:cubicBezTo>
                  <a:pt x="127" y="37"/>
                  <a:pt x="127" y="37"/>
                  <a:pt x="127" y="36"/>
                </a:cubicBezTo>
                <a:cubicBezTo>
                  <a:pt x="127" y="37"/>
                  <a:pt x="126" y="36"/>
                  <a:pt x="126" y="37"/>
                </a:cubicBezTo>
                <a:close/>
                <a:moveTo>
                  <a:pt x="132" y="40"/>
                </a:moveTo>
                <a:cubicBezTo>
                  <a:pt x="131" y="40"/>
                  <a:pt x="131" y="40"/>
                  <a:pt x="131" y="40"/>
                </a:cubicBezTo>
                <a:cubicBezTo>
                  <a:pt x="131" y="40"/>
                  <a:pt x="131" y="40"/>
                  <a:pt x="131" y="40"/>
                </a:cubicBezTo>
                <a:cubicBezTo>
                  <a:pt x="131" y="40"/>
                  <a:pt x="131" y="40"/>
                  <a:pt x="132" y="40"/>
                </a:cubicBezTo>
                <a:close/>
                <a:moveTo>
                  <a:pt x="60" y="28"/>
                </a:moveTo>
                <a:cubicBezTo>
                  <a:pt x="60" y="28"/>
                  <a:pt x="60" y="28"/>
                  <a:pt x="59" y="28"/>
                </a:cubicBezTo>
                <a:cubicBezTo>
                  <a:pt x="59" y="29"/>
                  <a:pt x="59" y="29"/>
                  <a:pt x="59" y="29"/>
                </a:cubicBezTo>
                <a:cubicBezTo>
                  <a:pt x="60" y="29"/>
                  <a:pt x="60" y="28"/>
                  <a:pt x="60" y="28"/>
                </a:cubicBezTo>
                <a:close/>
                <a:moveTo>
                  <a:pt x="103" y="24"/>
                </a:moveTo>
                <a:cubicBezTo>
                  <a:pt x="103" y="25"/>
                  <a:pt x="104" y="25"/>
                  <a:pt x="103" y="24"/>
                </a:cubicBezTo>
                <a:cubicBezTo>
                  <a:pt x="103" y="24"/>
                  <a:pt x="102" y="24"/>
                  <a:pt x="103" y="24"/>
                </a:cubicBezTo>
                <a:close/>
                <a:moveTo>
                  <a:pt x="120" y="31"/>
                </a:moveTo>
                <a:cubicBezTo>
                  <a:pt x="120" y="31"/>
                  <a:pt x="120" y="30"/>
                  <a:pt x="120" y="30"/>
                </a:cubicBezTo>
                <a:cubicBezTo>
                  <a:pt x="119" y="30"/>
                  <a:pt x="119" y="30"/>
                  <a:pt x="118" y="29"/>
                </a:cubicBezTo>
                <a:cubicBezTo>
                  <a:pt x="118" y="30"/>
                  <a:pt x="118" y="30"/>
                  <a:pt x="120" y="31"/>
                </a:cubicBezTo>
                <a:cubicBezTo>
                  <a:pt x="120" y="31"/>
                  <a:pt x="120" y="31"/>
                  <a:pt x="119" y="30"/>
                </a:cubicBezTo>
                <a:cubicBezTo>
                  <a:pt x="120" y="31"/>
                  <a:pt x="120" y="31"/>
                  <a:pt x="120" y="31"/>
                </a:cubicBezTo>
                <a:close/>
                <a:moveTo>
                  <a:pt x="128" y="35"/>
                </a:moveTo>
                <a:cubicBezTo>
                  <a:pt x="128" y="35"/>
                  <a:pt x="128" y="35"/>
                  <a:pt x="128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8" y="35"/>
                </a:cubicBezTo>
                <a:close/>
                <a:moveTo>
                  <a:pt x="88" y="22"/>
                </a:moveTo>
                <a:cubicBezTo>
                  <a:pt x="88" y="22"/>
                  <a:pt x="88" y="21"/>
                  <a:pt x="88" y="21"/>
                </a:cubicBezTo>
                <a:cubicBezTo>
                  <a:pt x="88" y="21"/>
                  <a:pt x="86" y="22"/>
                  <a:pt x="88" y="22"/>
                </a:cubicBezTo>
                <a:close/>
                <a:moveTo>
                  <a:pt x="76" y="22"/>
                </a:moveTo>
                <a:cubicBezTo>
                  <a:pt x="76" y="22"/>
                  <a:pt x="75" y="22"/>
                  <a:pt x="75" y="22"/>
                </a:cubicBezTo>
                <a:cubicBezTo>
                  <a:pt x="76" y="22"/>
                  <a:pt x="76" y="22"/>
                  <a:pt x="76" y="22"/>
                </a:cubicBezTo>
                <a:close/>
                <a:moveTo>
                  <a:pt x="81" y="21"/>
                </a:moveTo>
                <a:cubicBezTo>
                  <a:pt x="80" y="22"/>
                  <a:pt x="80" y="22"/>
                  <a:pt x="80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21"/>
                  <a:pt x="81" y="21"/>
                  <a:pt x="81" y="21"/>
                </a:cubicBezTo>
                <a:cubicBezTo>
                  <a:pt x="81" y="21"/>
                  <a:pt x="81" y="21"/>
                  <a:pt x="81" y="21"/>
                </a:cubicBezTo>
                <a:close/>
                <a:moveTo>
                  <a:pt x="75" y="22"/>
                </a:moveTo>
                <a:cubicBezTo>
                  <a:pt x="75" y="22"/>
                  <a:pt x="75" y="23"/>
                  <a:pt x="75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22"/>
                </a:moveTo>
                <a:cubicBezTo>
                  <a:pt x="76" y="22"/>
                  <a:pt x="76" y="22"/>
                  <a:pt x="76" y="22"/>
                </a:cubicBezTo>
                <a:cubicBezTo>
                  <a:pt x="76" y="22"/>
                  <a:pt x="76" y="22"/>
                  <a:pt x="76" y="22"/>
                </a:cubicBezTo>
                <a:close/>
                <a:moveTo>
                  <a:pt x="109" y="25"/>
                </a:moveTo>
                <a:cubicBezTo>
                  <a:pt x="109" y="25"/>
                  <a:pt x="109" y="25"/>
                  <a:pt x="109" y="25"/>
                </a:cubicBezTo>
                <a:cubicBezTo>
                  <a:pt x="110" y="25"/>
                  <a:pt x="109" y="25"/>
                  <a:pt x="109" y="25"/>
                </a:cubicBezTo>
                <a:close/>
                <a:moveTo>
                  <a:pt x="131" y="37"/>
                </a:moveTo>
                <a:cubicBezTo>
                  <a:pt x="131" y="38"/>
                  <a:pt x="132" y="38"/>
                  <a:pt x="132" y="38"/>
                </a:cubicBezTo>
                <a:cubicBezTo>
                  <a:pt x="131" y="37"/>
                  <a:pt x="131" y="37"/>
                  <a:pt x="131" y="37"/>
                </a:cubicBezTo>
                <a:close/>
                <a:moveTo>
                  <a:pt x="131" y="37"/>
                </a:moveTo>
                <a:cubicBezTo>
                  <a:pt x="130" y="36"/>
                  <a:pt x="130" y="37"/>
                  <a:pt x="130" y="37"/>
                </a:cubicBezTo>
                <a:cubicBezTo>
                  <a:pt x="130" y="37"/>
                  <a:pt x="131" y="37"/>
                  <a:pt x="131" y="37"/>
                </a:cubicBezTo>
                <a:cubicBezTo>
                  <a:pt x="131" y="37"/>
                  <a:pt x="131" y="37"/>
                  <a:pt x="131" y="37"/>
                </a:cubicBezTo>
                <a:close/>
                <a:moveTo>
                  <a:pt x="72" y="22"/>
                </a:moveTo>
                <a:cubicBezTo>
                  <a:pt x="72" y="22"/>
                  <a:pt x="72" y="22"/>
                  <a:pt x="72" y="22"/>
                </a:cubicBezTo>
                <a:cubicBezTo>
                  <a:pt x="71" y="22"/>
                  <a:pt x="71" y="22"/>
                  <a:pt x="70" y="22"/>
                </a:cubicBezTo>
                <a:cubicBezTo>
                  <a:pt x="70" y="22"/>
                  <a:pt x="69" y="23"/>
                  <a:pt x="69" y="23"/>
                </a:cubicBezTo>
                <a:cubicBezTo>
                  <a:pt x="69" y="23"/>
                  <a:pt x="70" y="23"/>
                  <a:pt x="70" y="23"/>
                </a:cubicBezTo>
                <a:cubicBezTo>
                  <a:pt x="70" y="23"/>
                  <a:pt x="70" y="23"/>
                  <a:pt x="70" y="23"/>
                </a:cubicBezTo>
                <a:cubicBezTo>
                  <a:pt x="69" y="23"/>
                  <a:pt x="68" y="24"/>
                  <a:pt x="67" y="24"/>
                </a:cubicBezTo>
                <a:cubicBezTo>
                  <a:pt x="67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7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4"/>
                  <a:pt x="69" y="24"/>
                  <a:pt x="70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1" y="23"/>
                  <a:pt x="71" y="23"/>
                  <a:pt x="71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2" y="22"/>
                  <a:pt x="72" y="22"/>
                  <a:pt x="72" y="22"/>
                </a:cubicBezTo>
                <a:close/>
                <a:moveTo>
                  <a:pt x="123" y="31"/>
                </a:moveTo>
                <a:cubicBezTo>
                  <a:pt x="123" y="31"/>
                  <a:pt x="123" y="31"/>
                  <a:pt x="123" y="31"/>
                </a:cubicBezTo>
                <a:cubicBezTo>
                  <a:pt x="124" y="31"/>
                  <a:pt x="124" y="31"/>
                  <a:pt x="123" y="31"/>
                </a:cubicBezTo>
                <a:close/>
                <a:moveTo>
                  <a:pt x="88" y="20"/>
                </a:move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1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lose/>
                <a:moveTo>
                  <a:pt x="77" y="21"/>
                </a:moveTo>
                <a:cubicBezTo>
                  <a:pt x="77" y="21"/>
                  <a:pt x="76" y="21"/>
                  <a:pt x="76" y="21"/>
                </a:cubicBezTo>
                <a:cubicBezTo>
                  <a:pt x="77" y="21"/>
                  <a:pt x="77" y="21"/>
                  <a:pt x="77" y="21"/>
                </a:cubicBezTo>
                <a:close/>
                <a:moveTo>
                  <a:pt x="124" y="30"/>
                </a:moveTo>
                <a:cubicBezTo>
                  <a:pt x="124" y="30"/>
                  <a:pt x="125" y="31"/>
                  <a:pt x="125" y="31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close/>
                <a:moveTo>
                  <a:pt x="75" y="21"/>
                </a:moveTo>
                <a:cubicBezTo>
                  <a:pt x="75" y="21"/>
                  <a:pt x="75" y="21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130" y="33"/>
                </a:moveTo>
                <a:cubicBezTo>
                  <a:pt x="131" y="33"/>
                  <a:pt x="131" y="34"/>
                  <a:pt x="131" y="34"/>
                </a:cubicBezTo>
                <a:cubicBezTo>
                  <a:pt x="131" y="33"/>
                  <a:pt x="131" y="33"/>
                  <a:pt x="130" y="33"/>
                </a:cubicBezTo>
                <a:cubicBezTo>
                  <a:pt x="130" y="33"/>
                  <a:pt x="130" y="33"/>
                  <a:pt x="130" y="34"/>
                </a:cubicBezTo>
                <a:cubicBezTo>
                  <a:pt x="130" y="34"/>
                  <a:pt x="130" y="34"/>
                  <a:pt x="130" y="33"/>
                </a:cubicBezTo>
                <a:close/>
                <a:moveTo>
                  <a:pt x="130" y="33"/>
                </a:moveTo>
                <a:cubicBezTo>
                  <a:pt x="129" y="32"/>
                  <a:pt x="128" y="31"/>
                  <a:pt x="128" y="31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32"/>
                  <a:pt x="128" y="32"/>
                  <a:pt x="129" y="32"/>
                </a:cubicBezTo>
                <a:cubicBezTo>
                  <a:pt x="129" y="33"/>
                  <a:pt x="130" y="33"/>
                  <a:pt x="130" y="33"/>
                </a:cubicBezTo>
                <a:close/>
                <a:moveTo>
                  <a:pt x="67" y="21"/>
                </a:moveTo>
                <a:cubicBezTo>
                  <a:pt x="67" y="20"/>
                  <a:pt x="68" y="20"/>
                  <a:pt x="67" y="20"/>
                </a:cubicBezTo>
                <a:cubicBezTo>
                  <a:pt x="67" y="20"/>
                  <a:pt x="67" y="20"/>
                  <a:pt x="67" y="21"/>
                </a:cubicBezTo>
                <a:cubicBezTo>
                  <a:pt x="68" y="21"/>
                  <a:pt x="65" y="22"/>
                  <a:pt x="67" y="22"/>
                </a:cubicBezTo>
                <a:cubicBezTo>
                  <a:pt x="67" y="21"/>
                  <a:pt x="67" y="21"/>
                  <a:pt x="67" y="21"/>
                </a:cubicBezTo>
                <a:close/>
                <a:moveTo>
                  <a:pt x="57" y="24"/>
                </a:moveTo>
                <a:cubicBezTo>
                  <a:pt x="56" y="24"/>
                  <a:pt x="55" y="24"/>
                  <a:pt x="55" y="25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4"/>
                  <a:pt x="56" y="25"/>
                  <a:pt x="55" y="25"/>
                </a:cubicBezTo>
                <a:cubicBezTo>
                  <a:pt x="55" y="25"/>
                  <a:pt x="54" y="26"/>
                  <a:pt x="54" y="26"/>
                </a:cubicBezTo>
                <a:cubicBezTo>
                  <a:pt x="55" y="26"/>
                  <a:pt x="55" y="26"/>
                  <a:pt x="55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4"/>
                  <a:pt x="56" y="25"/>
                  <a:pt x="56" y="24"/>
                </a:cubicBezTo>
                <a:cubicBezTo>
                  <a:pt x="56" y="24"/>
                  <a:pt x="57" y="24"/>
                  <a:pt x="57" y="24"/>
                </a:cubicBezTo>
                <a:close/>
                <a:moveTo>
                  <a:pt x="60" y="23"/>
                </a:moveTo>
                <a:cubicBezTo>
                  <a:pt x="62" y="22"/>
                  <a:pt x="61" y="22"/>
                  <a:pt x="60" y="22"/>
                </a:cubicBezTo>
                <a:cubicBezTo>
                  <a:pt x="59" y="23"/>
                  <a:pt x="59" y="23"/>
                  <a:pt x="60" y="23"/>
                </a:cubicBezTo>
                <a:close/>
                <a:moveTo>
                  <a:pt x="46" y="27"/>
                </a:move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7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7" y="28"/>
                  <a:pt x="46" y="28"/>
                </a:cubicBezTo>
                <a:cubicBezTo>
                  <a:pt x="46" y="28"/>
                  <a:pt x="46" y="29"/>
                  <a:pt x="46" y="28"/>
                </a:cubicBezTo>
                <a:cubicBezTo>
                  <a:pt x="46" y="29"/>
                  <a:pt x="45" y="29"/>
                  <a:pt x="44" y="30"/>
                </a:cubicBezTo>
                <a:cubicBezTo>
                  <a:pt x="44" y="30"/>
                  <a:pt x="43" y="31"/>
                  <a:pt x="44" y="31"/>
                </a:cubicBezTo>
                <a:cubicBezTo>
                  <a:pt x="44" y="30"/>
                  <a:pt x="45" y="30"/>
                  <a:pt x="45" y="30"/>
                </a:cubicBezTo>
                <a:cubicBezTo>
                  <a:pt x="45" y="30"/>
                  <a:pt x="46" y="30"/>
                  <a:pt x="46" y="29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8"/>
                  <a:pt x="48" y="28"/>
                  <a:pt x="48" y="27"/>
                </a:cubicBezTo>
                <a:cubicBezTo>
                  <a:pt x="48" y="27"/>
                  <a:pt x="49" y="26"/>
                  <a:pt x="48" y="27"/>
                </a:cubicBezTo>
                <a:cubicBezTo>
                  <a:pt x="48" y="27"/>
                  <a:pt x="47" y="27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7"/>
                  <a:pt x="46" y="27"/>
                </a:cubicBezTo>
                <a:close/>
                <a:moveTo>
                  <a:pt x="43" y="30"/>
                </a:moveTo>
                <a:cubicBezTo>
                  <a:pt x="41" y="31"/>
                  <a:pt x="43" y="31"/>
                  <a:pt x="42" y="31"/>
                </a:cubicBezTo>
                <a:cubicBezTo>
                  <a:pt x="42" y="31"/>
                  <a:pt x="43" y="31"/>
                  <a:pt x="43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4" y="30"/>
                  <a:pt x="43" y="30"/>
                  <a:pt x="43" y="30"/>
                </a:cubicBezTo>
                <a:close/>
                <a:moveTo>
                  <a:pt x="41" y="30"/>
                </a:moveTo>
                <a:cubicBezTo>
                  <a:pt x="42" y="30"/>
                  <a:pt x="43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1" y="30"/>
                  <a:pt x="41" y="31"/>
                  <a:pt x="40" y="31"/>
                </a:cubicBezTo>
                <a:cubicBezTo>
                  <a:pt x="40" y="31"/>
                  <a:pt x="41" y="31"/>
                  <a:pt x="40" y="31"/>
                </a:cubicBezTo>
                <a:cubicBezTo>
                  <a:pt x="41" y="31"/>
                  <a:pt x="40" y="32"/>
                  <a:pt x="41" y="31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1"/>
                  <a:pt x="41" y="31"/>
                  <a:pt x="41" y="31"/>
                </a:cubicBezTo>
                <a:cubicBezTo>
                  <a:pt x="42" y="31"/>
                  <a:pt x="42" y="30"/>
                  <a:pt x="41" y="30"/>
                </a:cubicBezTo>
                <a:close/>
                <a:moveTo>
                  <a:pt x="34" y="35"/>
                </a:moveTo>
                <a:cubicBezTo>
                  <a:pt x="34" y="35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4" y="36"/>
                  <a:pt x="35" y="35"/>
                </a:cubicBezTo>
                <a:cubicBezTo>
                  <a:pt x="35" y="35"/>
                  <a:pt x="35" y="35"/>
                  <a:pt x="34" y="35"/>
                </a:cubicBezTo>
                <a:close/>
                <a:moveTo>
                  <a:pt x="42" y="29"/>
                </a:moveTo>
                <a:cubicBezTo>
                  <a:pt x="42" y="29"/>
                  <a:pt x="42" y="29"/>
                  <a:pt x="42" y="29"/>
                </a:cubicBezTo>
                <a:cubicBezTo>
                  <a:pt x="41" y="29"/>
                  <a:pt x="42" y="29"/>
                  <a:pt x="41" y="29"/>
                </a:cubicBezTo>
                <a:cubicBezTo>
                  <a:pt x="41" y="29"/>
                  <a:pt x="40" y="30"/>
                  <a:pt x="40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2" y="29"/>
                </a:cubicBezTo>
                <a:close/>
                <a:moveTo>
                  <a:pt x="44" y="28"/>
                </a:moveTo>
                <a:cubicBezTo>
                  <a:pt x="44" y="27"/>
                  <a:pt x="44" y="28"/>
                  <a:pt x="43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7"/>
                  <a:pt x="44" y="27"/>
                </a:cubicBezTo>
                <a:cubicBezTo>
                  <a:pt x="44" y="27"/>
                  <a:pt x="44" y="27"/>
                  <a:pt x="44" y="28"/>
                </a:cubicBezTo>
                <a:close/>
                <a:moveTo>
                  <a:pt x="98" y="15"/>
                </a:moveTo>
                <a:cubicBezTo>
                  <a:pt x="99" y="15"/>
                  <a:pt x="100" y="15"/>
                  <a:pt x="99" y="15"/>
                </a:cubicBezTo>
                <a:cubicBezTo>
                  <a:pt x="99" y="15"/>
                  <a:pt x="98" y="15"/>
                  <a:pt x="98" y="15"/>
                </a:cubicBezTo>
                <a:close/>
                <a:moveTo>
                  <a:pt x="61" y="19"/>
                </a:moveTo>
                <a:cubicBezTo>
                  <a:pt x="61" y="19"/>
                  <a:pt x="61" y="18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19"/>
                  <a:pt x="61" y="19"/>
                  <a:pt x="61" y="19"/>
                </a:cubicBezTo>
                <a:close/>
                <a:moveTo>
                  <a:pt x="129" y="27"/>
                </a:moveTo>
                <a:cubicBezTo>
                  <a:pt x="129" y="27"/>
                  <a:pt x="129" y="27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lose/>
                <a:moveTo>
                  <a:pt x="134" y="31"/>
                </a:moveTo>
                <a:cubicBezTo>
                  <a:pt x="135" y="31"/>
                  <a:pt x="135" y="32"/>
                  <a:pt x="135" y="32"/>
                </a:cubicBezTo>
                <a:cubicBezTo>
                  <a:pt x="135" y="32"/>
                  <a:pt x="135" y="32"/>
                  <a:pt x="135" y="31"/>
                </a:cubicBezTo>
                <a:cubicBezTo>
                  <a:pt x="135" y="31"/>
                  <a:pt x="135" y="31"/>
                  <a:pt x="135" y="31"/>
                </a:cubicBezTo>
                <a:cubicBezTo>
                  <a:pt x="135" y="31"/>
                  <a:pt x="133" y="30"/>
                  <a:pt x="134" y="31"/>
                </a:cubicBezTo>
                <a:close/>
                <a:moveTo>
                  <a:pt x="129" y="26"/>
                </a:moveTo>
                <a:cubicBezTo>
                  <a:pt x="129" y="26"/>
                  <a:pt x="129" y="26"/>
                  <a:pt x="129" y="26"/>
                </a:cubicBezTo>
                <a:cubicBezTo>
                  <a:pt x="129" y="26"/>
                  <a:pt x="128" y="26"/>
                  <a:pt x="128" y="26"/>
                </a:cubicBezTo>
                <a:cubicBezTo>
                  <a:pt x="128" y="26"/>
                  <a:pt x="129" y="26"/>
                  <a:pt x="129" y="26"/>
                </a:cubicBezTo>
                <a:close/>
                <a:moveTo>
                  <a:pt x="126" y="24"/>
                </a:moveTo>
                <a:cubicBezTo>
                  <a:pt x="125" y="24"/>
                  <a:pt x="125" y="24"/>
                  <a:pt x="125" y="24"/>
                </a:cubicBezTo>
                <a:cubicBezTo>
                  <a:pt x="126" y="25"/>
                  <a:pt x="126" y="24"/>
                  <a:pt x="126" y="24"/>
                </a:cubicBezTo>
                <a:close/>
                <a:moveTo>
                  <a:pt x="48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3"/>
                  <a:pt x="49" y="23"/>
                  <a:pt x="48" y="24"/>
                </a:cubicBezTo>
                <a:close/>
                <a:moveTo>
                  <a:pt x="19" y="118"/>
                </a:moveTo>
                <a:cubicBezTo>
                  <a:pt x="18" y="118"/>
                  <a:pt x="18" y="117"/>
                  <a:pt x="18" y="117"/>
                </a:cubicBezTo>
                <a:cubicBezTo>
                  <a:pt x="18" y="118"/>
                  <a:pt x="18" y="118"/>
                  <a:pt x="19" y="118"/>
                </a:cubicBezTo>
                <a:cubicBezTo>
                  <a:pt x="19" y="118"/>
                  <a:pt x="19" y="118"/>
                  <a:pt x="19" y="118"/>
                </a:cubicBezTo>
                <a:close/>
                <a:moveTo>
                  <a:pt x="22" y="123"/>
                </a:moveTo>
                <a:cubicBezTo>
                  <a:pt x="22" y="122"/>
                  <a:pt x="22" y="123"/>
                  <a:pt x="22" y="123"/>
                </a:cubicBezTo>
                <a:cubicBezTo>
                  <a:pt x="22" y="122"/>
                  <a:pt x="22" y="122"/>
                  <a:pt x="22" y="123"/>
                </a:cubicBezTo>
                <a:close/>
                <a:moveTo>
                  <a:pt x="28" y="132"/>
                </a:moveTo>
                <a:cubicBezTo>
                  <a:pt x="27" y="132"/>
                  <a:pt x="27" y="132"/>
                  <a:pt x="27" y="132"/>
                </a:cubicBezTo>
                <a:cubicBezTo>
                  <a:pt x="27" y="132"/>
                  <a:pt x="27" y="131"/>
                  <a:pt x="27" y="131"/>
                </a:cubicBezTo>
                <a:cubicBezTo>
                  <a:pt x="27" y="131"/>
                  <a:pt x="26" y="131"/>
                  <a:pt x="26" y="130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26" y="130"/>
                  <a:pt x="25" y="129"/>
                  <a:pt x="25" y="129"/>
                </a:cubicBezTo>
                <a:cubicBezTo>
                  <a:pt x="25" y="129"/>
                  <a:pt x="25" y="129"/>
                  <a:pt x="25" y="128"/>
                </a:cubicBezTo>
                <a:cubicBezTo>
                  <a:pt x="25" y="128"/>
                  <a:pt x="24" y="128"/>
                  <a:pt x="24" y="128"/>
                </a:cubicBezTo>
                <a:cubicBezTo>
                  <a:pt x="25" y="129"/>
                  <a:pt x="25" y="129"/>
                  <a:pt x="25" y="129"/>
                </a:cubicBezTo>
                <a:cubicBezTo>
                  <a:pt x="25" y="130"/>
                  <a:pt x="25" y="129"/>
                  <a:pt x="26" y="130"/>
                </a:cubicBezTo>
                <a:cubicBezTo>
                  <a:pt x="25" y="130"/>
                  <a:pt x="26" y="131"/>
                  <a:pt x="26" y="131"/>
                </a:cubicBezTo>
                <a:cubicBezTo>
                  <a:pt x="26" y="131"/>
                  <a:pt x="26" y="132"/>
                  <a:pt x="27" y="132"/>
                </a:cubicBezTo>
                <a:cubicBezTo>
                  <a:pt x="27" y="132"/>
                  <a:pt x="27" y="133"/>
                  <a:pt x="28" y="132"/>
                </a:cubicBezTo>
                <a:close/>
                <a:moveTo>
                  <a:pt x="29" y="135"/>
                </a:moveTo>
                <a:cubicBezTo>
                  <a:pt x="29" y="135"/>
                  <a:pt x="29" y="134"/>
                  <a:pt x="29" y="134"/>
                </a:cubicBezTo>
                <a:cubicBezTo>
                  <a:pt x="29" y="134"/>
                  <a:pt x="29" y="134"/>
                  <a:pt x="29" y="134"/>
                </a:cubicBezTo>
                <a:cubicBezTo>
                  <a:pt x="29" y="135"/>
                  <a:pt x="29" y="135"/>
                  <a:pt x="29" y="135"/>
                </a:cubicBezTo>
                <a:close/>
                <a:moveTo>
                  <a:pt x="117" y="156"/>
                </a:moveTo>
                <a:cubicBezTo>
                  <a:pt x="117" y="156"/>
                  <a:pt x="117" y="156"/>
                  <a:pt x="118" y="156"/>
                </a:cubicBezTo>
                <a:cubicBezTo>
                  <a:pt x="118" y="156"/>
                  <a:pt x="117" y="156"/>
                  <a:pt x="117" y="156"/>
                </a:cubicBezTo>
                <a:close/>
                <a:moveTo>
                  <a:pt x="116" y="156"/>
                </a:moveTo>
                <a:cubicBezTo>
                  <a:pt x="116" y="156"/>
                  <a:pt x="116" y="156"/>
                  <a:pt x="116" y="156"/>
                </a:cubicBezTo>
                <a:cubicBezTo>
                  <a:pt x="116" y="156"/>
                  <a:pt x="115" y="157"/>
                  <a:pt x="115" y="157"/>
                </a:cubicBezTo>
                <a:cubicBezTo>
                  <a:pt x="115" y="157"/>
                  <a:pt x="115" y="157"/>
                  <a:pt x="115" y="157"/>
                </a:cubicBezTo>
                <a:cubicBezTo>
                  <a:pt x="115" y="157"/>
                  <a:pt x="116" y="157"/>
                  <a:pt x="116" y="156"/>
                </a:cubicBezTo>
                <a:close/>
                <a:moveTo>
                  <a:pt x="128" y="149"/>
                </a:moveTo>
                <a:cubicBezTo>
                  <a:pt x="128" y="149"/>
                  <a:pt x="128" y="149"/>
                  <a:pt x="128" y="149"/>
                </a:cubicBezTo>
                <a:cubicBezTo>
                  <a:pt x="128" y="149"/>
                  <a:pt x="128" y="149"/>
                  <a:pt x="128" y="149"/>
                </a:cubicBezTo>
                <a:close/>
                <a:moveTo>
                  <a:pt x="126" y="150"/>
                </a:moveTo>
                <a:cubicBezTo>
                  <a:pt x="125" y="150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4" y="151"/>
                  <a:pt x="124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5" y="152"/>
                  <a:pt x="126" y="151"/>
                  <a:pt x="125" y="151"/>
                </a:cubicBezTo>
                <a:cubicBezTo>
                  <a:pt x="126" y="151"/>
                  <a:pt x="126" y="151"/>
                  <a:pt x="126" y="150"/>
                </a:cubicBezTo>
                <a:cubicBezTo>
                  <a:pt x="126" y="150"/>
                  <a:pt x="126" y="150"/>
                  <a:pt x="126" y="150"/>
                </a:cubicBezTo>
                <a:close/>
                <a:moveTo>
                  <a:pt x="128" y="147"/>
                </a:moveTo>
                <a:cubicBezTo>
                  <a:pt x="127" y="148"/>
                  <a:pt x="127" y="148"/>
                  <a:pt x="127" y="148"/>
                </a:cubicBezTo>
                <a:cubicBezTo>
                  <a:pt x="127" y="148"/>
                  <a:pt x="127" y="148"/>
                  <a:pt x="127" y="148"/>
                </a:cubicBezTo>
                <a:cubicBezTo>
                  <a:pt x="127" y="148"/>
                  <a:pt x="128" y="148"/>
                  <a:pt x="128" y="148"/>
                </a:cubicBezTo>
                <a:cubicBezTo>
                  <a:pt x="127" y="148"/>
                  <a:pt x="128" y="148"/>
                  <a:pt x="128" y="147"/>
                </a:cubicBezTo>
                <a:cubicBezTo>
                  <a:pt x="128" y="148"/>
                  <a:pt x="128" y="147"/>
                  <a:pt x="128" y="147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8" y="149"/>
                  <a:pt x="128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9" y="148"/>
                  <a:pt x="129" y="148"/>
                  <a:pt x="129" y="148"/>
                </a:cubicBezTo>
                <a:cubicBezTo>
                  <a:pt x="129" y="148"/>
                  <a:pt x="128" y="148"/>
                  <a:pt x="128" y="148"/>
                </a:cubicBezTo>
                <a:cubicBezTo>
                  <a:pt x="129" y="147"/>
                  <a:pt x="130" y="146"/>
                  <a:pt x="129" y="146"/>
                </a:cubicBezTo>
                <a:cubicBezTo>
                  <a:pt x="129" y="146"/>
                  <a:pt x="129" y="147"/>
                  <a:pt x="129" y="147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29" y="147"/>
                  <a:pt x="128" y="147"/>
                  <a:pt x="128" y="147"/>
                </a:cubicBezTo>
                <a:cubicBezTo>
                  <a:pt x="129" y="147"/>
                  <a:pt x="129" y="147"/>
                  <a:pt x="128" y="147"/>
                </a:cubicBezTo>
                <a:close/>
                <a:moveTo>
                  <a:pt x="123" y="150"/>
                </a:moveTo>
                <a:cubicBezTo>
                  <a:pt x="123" y="150"/>
                  <a:pt x="124" y="149"/>
                  <a:pt x="124" y="149"/>
                </a:cubicBezTo>
                <a:cubicBezTo>
                  <a:pt x="122" y="150"/>
                  <a:pt x="123" y="150"/>
                  <a:pt x="123" y="151"/>
                </a:cubicBezTo>
                <a:cubicBezTo>
                  <a:pt x="124" y="150"/>
                  <a:pt x="123" y="150"/>
                  <a:pt x="123" y="150"/>
                </a:cubicBezTo>
                <a:close/>
                <a:moveTo>
                  <a:pt x="129" y="145"/>
                </a:moveTo>
                <a:cubicBezTo>
                  <a:pt x="128" y="146"/>
                  <a:pt x="128" y="146"/>
                  <a:pt x="128" y="146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7"/>
                  <a:pt x="128" y="147"/>
                  <a:pt x="128" y="147"/>
                </a:cubicBezTo>
                <a:cubicBezTo>
                  <a:pt x="128" y="146"/>
                  <a:pt x="129" y="146"/>
                  <a:pt x="129" y="146"/>
                </a:cubicBezTo>
                <a:cubicBezTo>
                  <a:pt x="129" y="146"/>
                  <a:pt x="129" y="145"/>
                  <a:pt x="129" y="145"/>
                </a:cubicBezTo>
                <a:close/>
                <a:moveTo>
                  <a:pt x="132" y="142"/>
                </a:moveTo>
                <a:cubicBezTo>
                  <a:pt x="132" y="143"/>
                  <a:pt x="132" y="143"/>
                  <a:pt x="132" y="143"/>
                </a:cubicBezTo>
                <a:cubicBezTo>
                  <a:pt x="133" y="142"/>
                  <a:pt x="133" y="142"/>
                  <a:pt x="132" y="142"/>
                </a:cubicBezTo>
                <a:close/>
                <a:moveTo>
                  <a:pt x="130" y="144"/>
                </a:moveTo>
                <a:cubicBezTo>
                  <a:pt x="130" y="144"/>
                  <a:pt x="130" y="144"/>
                  <a:pt x="130" y="144"/>
                </a:cubicBezTo>
                <a:cubicBezTo>
                  <a:pt x="130" y="144"/>
                  <a:pt x="130" y="145"/>
                  <a:pt x="130" y="145"/>
                </a:cubicBezTo>
                <a:cubicBezTo>
                  <a:pt x="131" y="144"/>
                  <a:pt x="131" y="143"/>
                  <a:pt x="130" y="144"/>
                </a:cubicBezTo>
                <a:close/>
                <a:moveTo>
                  <a:pt x="121" y="150"/>
                </a:moveTo>
                <a:cubicBezTo>
                  <a:pt x="121" y="150"/>
                  <a:pt x="121" y="150"/>
                  <a:pt x="121" y="150"/>
                </a:cubicBezTo>
                <a:cubicBezTo>
                  <a:pt x="120" y="150"/>
                  <a:pt x="120" y="151"/>
                  <a:pt x="121" y="150"/>
                </a:cubicBezTo>
                <a:close/>
                <a:moveTo>
                  <a:pt x="131" y="143"/>
                </a:moveTo>
                <a:cubicBezTo>
                  <a:pt x="131" y="143"/>
                  <a:pt x="131" y="143"/>
                  <a:pt x="131" y="143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2" y="142"/>
                  <a:pt x="132" y="142"/>
                  <a:pt x="132" y="142"/>
                </a:cubicBezTo>
                <a:lnTo>
                  <a:pt x="131" y="143"/>
                </a:lnTo>
                <a:close/>
                <a:moveTo>
                  <a:pt x="98" y="158"/>
                </a:moveTo>
                <a:cubicBezTo>
                  <a:pt x="98" y="158"/>
                  <a:pt x="98" y="158"/>
                  <a:pt x="98" y="158"/>
                </a:cubicBezTo>
                <a:cubicBezTo>
                  <a:pt x="98" y="158"/>
                  <a:pt x="99" y="158"/>
                  <a:pt x="99" y="158"/>
                </a:cubicBezTo>
                <a:cubicBezTo>
                  <a:pt x="98" y="158"/>
                  <a:pt x="99" y="158"/>
                  <a:pt x="98" y="158"/>
                </a:cubicBezTo>
                <a:close/>
                <a:moveTo>
                  <a:pt x="86" y="159"/>
                </a:moveTo>
                <a:cubicBezTo>
                  <a:pt x="86" y="159"/>
                  <a:pt x="86" y="159"/>
                  <a:pt x="86" y="159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87" y="159"/>
                  <a:pt x="86" y="159"/>
                  <a:pt x="86" y="159"/>
                </a:cubicBezTo>
                <a:close/>
                <a:moveTo>
                  <a:pt x="130" y="143"/>
                </a:moveTo>
                <a:cubicBezTo>
                  <a:pt x="130" y="143"/>
                  <a:pt x="130" y="143"/>
                  <a:pt x="130" y="143"/>
                </a:cubicBezTo>
                <a:cubicBezTo>
                  <a:pt x="130" y="143"/>
                  <a:pt x="130" y="143"/>
                  <a:pt x="130" y="143"/>
                </a:cubicBezTo>
                <a:close/>
                <a:moveTo>
                  <a:pt x="118" y="151"/>
                </a:moveTo>
                <a:cubicBezTo>
                  <a:pt x="117" y="151"/>
                  <a:pt x="117" y="151"/>
                  <a:pt x="117" y="152"/>
                </a:cubicBezTo>
                <a:cubicBezTo>
                  <a:pt x="118" y="151"/>
                  <a:pt x="118" y="151"/>
                  <a:pt x="118" y="151"/>
                </a:cubicBezTo>
                <a:close/>
                <a:moveTo>
                  <a:pt x="128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144"/>
                  <a:pt x="129" y="144"/>
                  <a:pt x="129" y="144"/>
                </a:cubicBezTo>
                <a:cubicBezTo>
                  <a:pt x="129" y="144"/>
                  <a:pt x="129" y="144"/>
                  <a:pt x="128" y="144"/>
                </a:cubicBezTo>
                <a:close/>
                <a:moveTo>
                  <a:pt x="125" y="146"/>
                </a:moveTo>
                <a:cubicBezTo>
                  <a:pt x="125" y="146"/>
                  <a:pt x="124" y="147"/>
                  <a:pt x="125" y="147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26" y="145"/>
                  <a:pt x="125" y="146"/>
                  <a:pt x="125" y="146"/>
                </a:cubicBezTo>
                <a:close/>
                <a:moveTo>
                  <a:pt x="128" y="144"/>
                </a:moveTo>
                <a:cubicBezTo>
                  <a:pt x="128" y="144"/>
                  <a:pt x="128" y="144"/>
                  <a:pt x="129" y="144"/>
                </a:cubicBezTo>
                <a:cubicBezTo>
                  <a:pt x="129" y="143"/>
                  <a:pt x="129" y="143"/>
                  <a:pt x="129" y="143"/>
                </a:cubicBezTo>
                <a:cubicBezTo>
                  <a:pt x="129" y="143"/>
                  <a:pt x="129" y="143"/>
                  <a:pt x="129" y="143"/>
                </a:cubicBezTo>
                <a:cubicBezTo>
                  <a:pt x="129" y="143"/>
                  <a:pt x="129" y="143"/>
                  <a:pt x="128" y="144"/>
                </a:cubicBezTo>
                <a:close/>
                <a:moveTo>
                  <a:pt x="128" y="144"/>
                </a:moveTo>
                <a:cubicBezTo>
                  <a:pt x="127" y="144"/>
                  <a:pt x="127" y="144"/>
                  <a:pt x="127" y="144"/>
                </a:cubicBezTo>
                <a:cubicBezTo>
                  <a:pt x="127" y="144"/>
                  <a:pt x="128" y="144"/>
                  <a:pt x="128" y="144"/>
                </a:cubicBezTo>
                <a:cubicBezTo>
                  <a:pt x="128" y="144"/>
                  <a:pt x="128" y="144"/>
                  <a:pt x="128" y="143"/>
                </a:cubicBezTo>
                <a:cubicBezTo>
                  <a:pt x="128" y="143"/>
                  <a:pt x="128" y="143"/>
                  <a:pt x="128" y="144"/>
                </a:cubicBezTo>
                <a:close/>
                <a:moveTo>
                  <a:pt x="126" y="144"/>
                </a:moveTo>
                <a:cubicBezTo>
                  <a:pt x="127" y="144"/>
                  <a:pt x="127" y="144"/>
                  <a:pt x="127" y="144"/>
                </a:cubicBezTo>
                <a:cubicBezTo>
                  <a:pt x="127" y="144"/>
                  <a:pt x="127" y="143"/>
                  <a:pt x="127" y="143"/>
                </a:cubicBezTo>
                <a:cubicBezTo>
                  <a:pt x="127" y="142"/>
                  <a:pt x="127" y="143"/>
                  <a:pt x="126" y="143"/>
                </a:cubicBezTo>
                <a:cubicBezTo>
                  <a:pt x="127" y="143"/>
                  <a:pt x="127" y="143"/>
                  <a:pt x="126" y="144"/>
                </a:cubicBezTo>
                <a:cubicBezTo>
                  <a:pt x="126" y="144"/>
                  <a:pt x="126" y="144"/>
                  <a:pt x="126" y="144"/>
                </a:cubicBezTo>
                <a:cubicBezTo>
                  <a:pt x="126" y="144"/>
                  <a:pt x="125" y="145"/>
                  <a:pt x="124" y="145"/>
                </a:cubicBezTo>
                <a:cubicBezTo>
                  <a:pt x="124" y="146"/>
                  <a:pt x="125" y="145"/>
                  <a:pt x="125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4"/>
                  <a:pt x="126" y="144"/>
                </a:cubicBezTo>
                <a:close/>
                <a:moveTo>
                  <a:pt x="132" y="138"/>
                </a:moveTo>
                <a:cubicBezTo>
                  <a:pt x="132" y="138"/>
                  <a:pt x="132" y="138"/>
                  <a:pt x="131" y="138"/>
                </a:cubicBezTo>
                <a:cubicBezTo>
                  <a:pt x="131" y="138"/>
                  <a:pt x="132" y="138"/>
                  <a:pt x="131" y="139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0" y="140"/>
                  <a:pt x="130" y="141"/>
                  <a:pt x="129" y="141"/>
                </a:cubicBezTo>
                <a:cubicBezTo>
                  <a:pt x="129" y="142"/>
                  <a:pt x="129" y="141"/>
                  <a:pt x="129" y="142"/>
                </a:cubicBezTo>
                <a:cubicBezTo>
                  <a:pt x="128" y="143"/>
                  <a:pt x="128" y="143"/>
                  <a:pt x="129" y="142"/>
                </a:cubicBezTo>
                <a:cubicBezTo>
                  <a:pt x="129" y="142"/>
                  <a:pt x="130" y="142"/>
                  <a:pt x="130" y="141"/>
                </a:cubicBezTo>
                <a:cubicBezTo>
                  <a:pt x="130" y="141"/>
                  <a:pt x="131" y="140"/>
                  <a:pt x="131" y="140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1" y="140"/>
                  <a:pt x="132" y="140"/>
                  <a:pt x="132" y="140"/>
                </a:cubicBezTo>
                <a:cubicBezTo>
                  <a:pt x="132" y="140"/>
                  <a:pt x="132" y="140"/>
                  <a:pt x="133" y="139"/>
                </a:cubicBezTo>
                <a:cubicBezTo>
                  <a:pt x="133" y="139"/>
                  <a:pt x="133" y="139"/>
                  <a:pt x="134" y="138"/>
                </a:cubicBezTo>
                <a:cubicBezTo>
                  <a:pt x="134" y="138"/>
                  <a:pt x="135" y="137"/>
                  <a:pt x="135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6"/>
                  <a:pt x="134" y="137"/>
                  <a:pt x="134" y="136"/>
                </a:cubicBezTo>
                <a:cubicBezTo>
                  <a:pt x="134" y="136"/>
                  <a:pt x="135" y="136"/>
                  <a:pt x="135" y="136"/>
                </a:cubicBezTo>
                <a:cubicBezTo>
                  <a:pt x="135" y="135"/>
                  <a:pt x="133" y="136"/>
                  <a:pt x="133" y="136"/>
                </a:cubicBezTo>
                <a:cubicBezTo>
                  <a:pt x="132" y="137"/>
                  <a:pt x="133" y="137"/>
                  <a:pt x="132" y="138"/>
                </a:cubicBezTo>
                <a:close/>
                <a:moveTo>
                  <a:pt x="132" y="137"/>
                </a:moveTo>
                <a:cubicBezTo>
                  <a:pt x="132" y="137"/>
                  <a:pt x="131" y="138"/>
                  <a:pt x="131" y="138"/>
                </a:cubicBezTo>
                <a:cubicBezTo>
                  <a:pt x="132" y="137"/>
                  <a:pt x="132" y="137"/>
                  <a:pt x="132" y="137"/>
                </a:cubicBezTo>
                <a:close/>
                <a:moveTo>
                  <a:pt x="130" y="138"/>
                </a:moveTo>
                <a:cubicBezTo>
                  <a:pt x="130" y="138"/>
                  <a:pt x="130" y="138"/>
                  <a:pt x="130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30" y="138"/>
                  <a:pt x="130" y="138"/>
                  <a:pt x="130" y="138"/>
                </a:cubicBezTo>
                <a:close/>
                <a:moveTo>
                  <a:pt x="128" y="140"/>
                </a:moveTo>
                <a:cubicBezTo>
                  <a:pt x="127" y="140"/>
                  <a:pt x="128" y="140"/>
                  <a:pt x="128" y="140"/>
                </a:cubicBezTo>
                <a:cubicBezTo>
                  <a:pt x="128" y="140"/>
                  <a:pt x="129" y="140"/>
                  <a:pt x="129" y="140"/>
                </a:cubicBezTo>
                <a:cubicBezTo>
                  <a:pt x="129" y="140"/>
                  <a:pt x="128" y="140"/>
                  <a:pt x="128" y="140"/>
                </a:cubicBezTo>
                <a:cubicBezTo>
                  <a:pt x="128" y="140"/>
                  <a:pt x="128" y="140"/>
                  <a:pt x="128" y="140"/>
                </a:cubicBezTo>
                <a:close/>
                <a:moveTo>
                  <a:pt x="122" y="143"/>
                </a:moveTo>
                <a:cubicBezTo>
                  <a:pt x="122" y="143"/>
                  <a:pt x="122" y="143"/>
                  <a:pt x="122" y="143"/>
                </a:cubicBezTo>
                <a:cubicBezTo>
                  <a:pt x="122" y="143"/>
                  <a:pt x="121" y="144"/>
                  <a:pt x="121" y="144"/>
                </a:cubicBezTo>
                <a:cubicBezTo>
                  <a:pt x="121" y="144"/>
                  <a:pt x="121" y="143"/>
                  <a:pt x="121" y="143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144"/>
                  <a:pt x="119" y="144"/>
                  <a:pt x="119" y="145"/>
                </a:cubicBezTo>
                <a:cubicBezTo>
                  <a:pt x="118" y="145"/>
                  <a:pt x="119" y="145"/>
                  <a:pt x="119" y="145"/>
                </a:cubicBezTo>
                <a:cubicBezTo>
                  <a:pt x="119" y="145"/>
                  <a:pt x="119" y="145"/>
                  <a:pt x="120" y="145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121" y="144"/>
                  <a:pt x="122" y="144"/>
                  <a:pt x="122" y="143"/>
                </a:cubicBezTo>
                <a:close/>
                <a:moveTo>
                  <a:pt x="123" y="141"/>
                </a:move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3" y="141"/>
                  <a:pt x="123" y="141"/>
                  <a:pt x="123" y="142"/>
                </a:cubicBezTo>
                <a:cubicBezTo>
                  <a:pt x="123" y="142"/>
                  <a:pt x="123" y="142"/>
                  <a:pt x="123" y="142"/>
                </a:cubicBezTo>
                <a:cubicBezTo>
                  <a:pt x="123" y="142"/>
                  <a:pt x="123" y="142"/>
                  <a:pt x="123" y="141"/>
                </a:cubicBezTo>
                <a:close/>
                <a:moveTo>
                  <a:pt x="94" y="153"/>
                </a:moveTo>
                <a:cubicBezTo>
                  <a:pt x="94" y="153"/>
                  <a:pt x="94" y="152"/>
                  <a:pt x="93" y="152"/>
                </a:cubicBezTo>
                <a:cubicBezTo>
                  <a:pt x="93" y="152"/>
                  <a:pt x="93" y="152"/>
                  <a:pt x="92" y="153"/>
                </a:cubicBezTo>
                <a:cubicBezTo>
                  <a:pt x="93" y="153"/>
                  <a:pt x="93" y="153"/>
                  <a:pt x="94" y="153"/>
                </a:cubicBezTo>
                <a:close/>
                <a:moveTo>
                  <a:pt x="128" y="139"/>
                </a:moveTo>
                <a:cubicBezTo>
                  <a:pt x="127" y="140"/>
                  <a:pt x="128" y="140"/>
                  <a:pt x="128" y="140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127" y="138"/>
                </a:moveTo>
                <a:cubicBezTo>
                  <a:pt x="127" y="139"/>
                  <a:pt x="126" y="140"/>
                  <a:pt x="126" y="140"/>
                </a:cubicBezTo>
                <a:cubicBezTo>
                  <a:pt x="125" y="140"/>
                  <a:pt x="125" y="140"/>
                  <a:pt x="125" y="141"/>
                </a:cubicBezTo>
                <a:cubicBezTo>
                  <a:pt x="125" y="141"/>
                  <a:pt x="124" y="141"/>
                  <a:pt x="125" y="141"/>
                </a:cubicBezTo>
                <a:cubicBezTo>
                  <a:pt x="125" y="141"/>
                  <a:pt x="125" y="141"/>
                  <a:pt x="126" y="140"/>
                </a:cubicBezTo>
                <a:cubicBezTo>
                  <a:pt x="126" y="140"/>
                  <a:pt x="126" y="140"/>
                  <a:pt x="127" y="140"/>
                </a:cubicBezTo>
                <a:cubicBezTo>
                  <a:pt x="126" y="140"/>
                  <a:pt x="126" y="141"/>
                  <a:pt x="127" y="140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0"/>
                  <a:pt x="127" y="140"/>
                  <a:pt x="128" y="139"/>
                </a:cubicBezTo>
                <a:cubicBezTo>
                  <a:pt x="128" y="139"/>
                  <a:pt x="127" y="139"/>
                  <a:pt x="128" y="138"/>
                </a:cubicBezTo>
                <a:cubicBezTo>
                  <a:pt x="128" y="138"/>
                  <a:pt x="129" y="138"/>
                  <a:pt x="129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38"/>
                  <a:pt x="128" y="137"/>
                  <a:pt x="128" y="137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7" y="138"/>
                  <a:pt x="127" y="138"/>
                  <a:pt x="127" y="138"/>
                </a:cubicBezTo>
                <a:close/>
                <a:moveTo>
                  <a:pt x="98" y="151"/>
                </a:moveTo>
                <a:cubicBezTo>
                  <a:pt x="97" y="152"/>
                  <a:pt x="97" y="152"/>
                  <a:pt x="97" y="152"/>
                </a:cubicBezTo>
                <a:cubicBezTo>
                  <a:pt x="97" y="152"/>
                  <a:pt x="98" y="152"/>
                  <a:pt x="98" y="152"/>
                </a:cubicBezTo>
                <a:cubicBezTo>
                  <a:pt x="98" y="152"/>
                  <a:pt x="98" y="151"/>
                  <a:pt x="98" y="151"/>
                </a:cubicBezTo>
                <a:close/>
                <a:moveTo>
                  <a:pt x="126" y="138"/>
                </a:moveTo>
                <a:cubicBezTo>
                  <a:pt x="125" y="139"/>
                  <a:pt x="125" y="139"/>
                  <a:pt x="125" y="139"/>
                </a:cubicBezTo>
                <a:cubicBezTo>
                  <a:pt x="126" y="139"/>
                  <a:pt x="126" y="138"/>
                  <a:pt x="126" y="138"/>
                </a:cubicBezTo>
                <a:close/>
                <a:moveTo>
                  <a:pt x="129" y="135"/>
                </a:moveTo>
                <a:cubicBezTo>
                  <a:pt x="129" y="135"/>
                  <a:pt x="129" y="136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5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9" y="136"/>
                  <a:pt x="129" y="135"/>
                  <a:pt x="129" y="135"/>
                </a:cubicBezTo>
                <a:close/>
                <a:moveTo>
                  <a:pt x="119" y="142"/>
                </a:moveTo>
                <a:cubicBezTo>
                  <a:pt x="119" y="142"/>
                  <a:pt x="119" y="142"/>
                  <a:pt x="119" y="142"/>
                </a:cubicBezTo>
                <a:cubicBezTo>
                  <a:pt x="118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3"/>
                </a:cubicBezTo>
                <a:cubicBezTo>
                  <a:pt x="119" y="143"/>
                  <a:pt x="119" y="142"/>
                  <a:pt x="118" y="143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8" y="144"/>
                  <a:pt x="117" y="144"/>
                  <a:pt x="117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17" y="144"/>
                  <a:pt x="117" y="144"/>
                  <a:pt x="118" y="143"/>
                </a:cubicBezTo>
                <a:cubicBezTo>
                  <a:pt x="118" y="144"/>
                  <a:pt x="119" y="143"/>
                  <a:pt x="119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20" y="142"/>
                  <a:pt x="118" y="143"/>
                  <a:pt x="118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19" y="143"/>
                  <a:pt x="119" y="142"/>
                  <a:pt x="120" y="142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2"/>
                </a:cubicBezTo>
                <a:close/>
                <a:moveTo>
                  <a:pt x="95" y="152"/>
                </a:moveTo>
                <a:cubicBezTo>
                  <a:pt x="95" y="151"/>
                  <a:pt x="95" y="151"/>
                  <a:pt x="94" y="152"/>
                </a:cubicBezTo>
                <a:cubicBezTo>
                  <a:pt x="94" y="152"/>
                  <a:pt x="94" y="152"/>
                  <a:pt x="94" y="152"/>
                </a:cubicBezTo>
                <a:cubicBezTo>
                  <a:pt x="94" y="152"/>
                  <a:pt x="95" y="152"/>
                  <a:pt x="95" y="152"/>
                </a:cubicBezTo>
                <a:close/>
                <a:moveTo>
                  <a:pt x="116" y="145"/>
                </a:moveTo>
                <a:cubicBezTo>
                  <a:pt x="116" y="145"/>
                  <a:pt x="116" y="145"/>
                  <a:pt x="116" y="14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15" y="145"/>
                  <a:pt x="115" y="145"/>
                  <a:pt x="116" y="145"/>
                </a:cubicBezTo>
                <a:close/>
                <a:moveTo>
                  <a:pt x="94" y="151"/>
                </a:moveTo>
                <a:cubicBezTo>
                  <a:pt x="94" y="151"/>
                  <a:pt x="93" y="151"/>
                  <a:pt x="94" y="151"/>
                </a:cubicBezTo>
                <a:cubicBezTo>
                  <a:pt x="94" y="151"/>
                  <a:pt x="94" y="151"/>
                  <a:pt x="94" y="151"/>
                </a:cubicBezTo>
                <a:close/>
                <a:moveTo>
                  <a:pt x="121" y="140"/>
                </a:move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0" y="141"/>
                  <a:pt x="120" y="140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20" y="141"/>
                  <a:pt x="121" y="141"/>
                  <a:pt x="121" y="141"/>
                </a:cubicBezTo>
                <a:cubicBezTo>
                  <a:pt x="121" y="141"/>
                  <a:pt x="122" y="140"/>
                  <a:pt x="121" y="140"/>
                </a:cubicBezTo>
                <a:close/>
                <a:moveTo>
                  <a:pt x="91" y="150"/>
                </a:moveTo>
                <a:cubicBezTo>
                  <a:pt x="91" y="150"/>
                  <a:pt x="91" y="150"/>
                  <a:pt x="91" y="151"/>
                </a:cubicBezTo>
                <a:cubicBezTo>
                  <a:pt x="91" y="151"/>
                  <a:pt x="91" y="151"/>
                  <a:pt x="91" y="151"/>
                </a:cubicBezTo>
                <a:cubicBezTo>
                  <a:pt x="91" y="150"/>
                  <a:pt x="91" y="150"/>
                  <a:pt x="91" y="150"/>
                </a:cubicBezTo>
                <a:close/>
                <a:moveTo>
                  <a:pt x="122" y="139"/>
                </a:moveTo>
                <a:cubicBezTo>
                  <a:pt x="122" y="140"/>
                  <a:pt x="122" y="140"/>
                  <a:pt x="122" y="140"/>
                </a:cubicBezTo>
                <a:cubicBezTo>
                  <a:pt x="122" y="140"/>
                  <a:pt x="122" y="140"/>
                  <a:pt x="122" y="140"/>
                </a:cubicBezTo>
                <a:cubicBezTo>
                  <a:pt x="122" y="140"/>
                  <a:pt x="122" y="140"/>
                  <a:pt x="122" y="139"/>
                </a:cubicBezTo>
                <a:cubicBezTo>
                  <a:pt x="122" y="139"/>
                  <a:pt x="122" y="139"/>
                  <a:pt x="122" y="139"/>
                </a:cubicBezTo>
                <a:close/>
                <a:moveTo>
                  <a:pt x="122" y="139"/>
                </a:moveTo>
                <a:cubicBezTo>
                  <a:pt x="122" y="139"/>
                  <a:pt x="122" y="139"/>
                  <a:pt x="122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9"/>
                  <a:pt x="123" y="138"/>
                  <a:pt x="123" y="138"/>
                </a:cubicBezTo>
                <a:cubicBezTo>
                  <a:pt x="123" y="139"/>
                  <a:pt x="123" y="139"/>
                  <a:pt x="122" y="139"/>
                </a:cubicBezTo>
                <a:close/>
                <a:moveTo>
                  <a:pt x="102" y="148"/>
                </a:move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lose/>
                <a:moveTo>
                  <a:pt x="126" y="135"/>
                </a:moveTo>
                <a:cubicBezTo>
                  <a:pt x="125" y="136"/>
                  <a:pt x="126" y="136"/>
                  <a:pt x="125" y="136"/>
                </a:cubicBezTo>
                <a:cubicBezTo>
                  <a:pt x="125" y="136"/>
                  <a:pt x="125" y="136"/>
                  <a:pt x="126" y="136"/>
                </a:cubicBezTo>
                <a:cubicBezTo>
                  <a:pt x="127" y="135"/>
                  <a:pt x="126" y="135"/>
                  <a:pt x="126" y="135"/>
                </a:cubicBezTo>
                <a:close/>
                <a:moveTo>
                  <a:pt x="122" y="139"/>
                </a:moveTo>
                <a:cubicBezTo>
                  <a:pt x="122" y="139"/>
                  <a:pt x="121" y="139"/>
                  <a:pt x="121" y="139"/>
                </a:cubicBezTo>
                <a:cubicBezTo>
                  <a:pt x="121" y="139"/>
                  <a:pt x="121" y="139"/>
                  <a:pt x="122" y="139"/>
                </a:cubicBezTo>
                <a:close/>
                <a:moveTo>
                  <a:pt x="90" y="150"/>
                </a:moveTo>
                <a:cubicBezTo>
                  <a:pt x="90" y="150"/>
                  <a:pt x="89" y="150"/>
                  <a:pt x="89" y="150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88" y="150"/>
                  <a:pt x="88" y="150"/>
                  <a:pt x="87" y="150"/>
                </a:cubicBezTo>
                <a:cubicBezTo>
                  <a:pt x="87" y="150"/>
                  <a:pt x="88" y="150"/>
                  <a:pt x="88" y="151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5" y="151"/>
                  <a:pt x="86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5" y="150"/>
                  <a:pt x="86" y="150"/>
                  <a:pt x="86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4" y="150"/>
                  <a:pt x="83" y="150"/>
                </a:cubicBezTo>
                <a:cubicBezTo>
                  <a:pt x="83" y="150"/>
                  <a:pt x="82" y="150"/>
                  <a:pt x="82" y="150"/>
                </a:cubicBezTo>
                <a:cubicBezTo>
                  <a:pt x="83" y="151"/>
                  <a:pt x="83" y="150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2" y="151"/>
                  <a:pt x="82" y="151"/>
                </a:cubicBezTo>
                <a:cubicBezTo>
                  <a:pt x="82" y="151"/>
                  <a:pt x="82" y="151"/>
                  <a:pt x="81" y="151"/>
                </a:cubicBezTo>
                <a:cubicBezTo>
                  <a:pt x="82" y="151"/>
                  <a:pt x="82" y="151"/>
                  <a:pt x="82" y="151"/>
                </a:cubicBezTo>
                <a:cubicBezTo>
                  <a:pt x="82" y="151"/>
                  <a:pt x="81" y="151"/>
                  <a:pt x="81" y="151"/>
                </a:cubicBezTo>
                <a:cubicBezTo>
                  <a:pt x="81" y="151"/>
                  <a:pt x="82" y="151"/>
                  <a:pt x="82" y="152"/>
                </a:cubicBezTo>
                <a:cubicBezTo>
                  <a:pt x="82" y="151"/>
                  <a:pt x="82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2"/>
                  <a:pt x="83" y="152"/>
                </a:cubicBezTo>
                <a:cubicBezTo>
                  <a:pt x="83" y="152"/>
                  <a:pt x="84" y="151"/>
                  <a:pt x="84" y="151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5" y="152"/>
                  <a:pt x="85" y="152"/>
                  <a:pt x="85" y="152"/>
                </a:cubicBezTo>
                <a:cubicBezTo>
                  <a:pt x="85" y="152"/>
                  <a:pt x="85" y="152"/>
                  <a:pt x="85" y="152"/>
                </a:cubicBezTo>
                <a:cubicBezTo>
                  <a:pt x="85" y="151"/>
                  <a:pt x="84" y="151"/>
                  <a:pt x="84" y="151"/>
                </a:cubicBezTo>
                <a:cubicBezTo>
                  <a:pt x="84" y="151"/>
                  <a:pt x="84" y="151"/>
                  <a:pt x="85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5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7" y="151"/>
                  <a:pt x="87" y="151"/>
                </a:cubicBezTo>
                <a:cubicBezTo>
                  <a:pt x="86" y="151"/>
                  <a:pt x="87" y="151"/>
                  <a:pt x="87" y="151"/>
                </a:cubicBezTo>
                <a:cubicBezTo>
                  <a:pt x="87" y="151"/>
                  <a:pt x="87" y="151"/>
                  <a:pt x="88" y="151"/>
                </a:cubicBezTo>
                <a:cubicBezTo>
                  <a:pt x="88" y="151"/>
                  <a:pt x="88" y="151"/>
                  <a:pt x="88" y="151"/>
                </a:cubicBezTo>
                <a:cubicBezTo>
                  <a:pt x="88" y="151"/>
                  <a:pt x="88" y="151"/>
                  <a:pt x="89" y="151"/>
                </a:cubicBezTo>
                <a:cubicBezTo>
                  <a:pt x="89" y="151"/>
                  <a:pt x="87" y="151"/>
                  <a:pt x="88" y="152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89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89" y="152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89" y="152"/>
                  <a:pt x="88" y="152"/>
                  <a:pt x="88" y="152"/>
                </a:cubicBezTo>
                <a:cubicBezTo>
                  <a:pt x="88" y="152"/>
                  <a:pt x="89" y="152"/>
                  <a:pt x="88" y="152"/>
                </a:cubicBezTo>
                <a:cubicBezTo>
                  <a:pt x="88" y="152"/>
                  <a:pt x="88" y="152"/>
                  <a:pt x="87" y="152"/>
                </a:cubicBezTo>
                <a:cubicBezTo>
                  <a:pt x="87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6" y="152"/>
                  <a:pt x="87" y="152"/>
                  <a:pt x="86" y="152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5" y="152"/>
                  <a:pt x="84" y="152"/>
                  <a:pt x="84" y="152"/>
                </a:cubicBezTo>
                <a:cubicBezTo>
                  <a:pt x="84" y="152"/>
                  <a:pt x="85" y="153"/>
                  <a:pt x="86" y="153"/>
                </a:cubicBezTo>
                <a:cubicBezTo>
                  <a:pt x="86" y="152"/>
                  <a:pt x="86" y="152"/>
                  <a:pt x="87" y="152"/>
                </a:cubicBezTo>
                <a:cubicBezTo>
                  <a:pt x="87" y="152"/>
                  <a:pt x="87" y="152"/>
                  <a:pt x="87" y="153"/>
                </a:cubicBezTo>
                <a:cubicBezTo>
                  <a:pt x="88" y="152"/>
                  <a:pt x="88" y="152"/>
                  <a:pt x="89" y="152"/>
                </a:cubicBezTo>
                <a:cubicBezTo>
                  <a:pt x="89" y="152"/>
                  <a:pt x="89" y="152"/>
                  <a:pt x="89" y="153"/>
                </a:cubicBezTo>
                <a:cubicBezTo>
                  <a:pt x="90" y="153"/>
                  <a:pt x="90" y="153"/>
                  <a:pt x="91" y="153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1" y="153"/>
                  <a:pt x="91" y="153"/>
                </a:cubicBezTo>
                <a:cubicBezTo>
                  <a:pt x="91" y="153"/>
                  <a:pt x="90" y="152"/>
                  <a:pt x="91" y="152"/>
                </a:cubicBezTo>
                <a:cubicBezTo>
                  <a:pt x="92" y="152"/>
                  <a:pt x="92" y="152"/>
                  <a:pt x="92" y="151"/>
                </a:cubicBezTo>
                <a:cubicBezTo>
                  <a:pt x="92" y="151"/>
                  <a:pt x="91" y="151"/>
                  <a:pt x="91" y="151"/>
                </a:cubicBezTo>
                <a:cubicBezTo>
                  <a:pt x="91" y="151"/>
                  <a:pt x="90" y="151"/>
                  <a:pt x="90" y="151"/>
                </a:cubicBezTo>
                <a:cubicBezTo>
                  <a:pt x="89" y="151"/>
                  <a:pt x="89" y="151"/>
                  <a:pt x="89" y="150"/>
                </a:cubicBezTo>
                <a:cubicBezTo>
                  <a:pt x="89" y="150"/>
                  <a:pt x="89" y="150"/>
                  <a:pt x="90" y="150"/>
                </a:cubicBezTo>
                <a:cubicBezTo>
                  <a:pt x="90" y="150"/>
                  <a:pt x="91" y="150"/>
                  <a:pt x="91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lose/>
                <a:moveTo>
                  <a:pt x="97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7" y="149"/>
                  <a:pt x="97" y="149"/>
                  <a:pt x="97" y="149"/>
                </a:cubicBezTo>
                <a:close/>
                <a:moveTo>
                  <a:pt x="123" y="137"/>
                </a:moveTo>
                <a:cubicBezTo>
                  <a:pt x="123" y="137"/>
                  <a:pt x="123" y="137"/>
                  <a:pt x="123" y="137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4" y="136"/>
                  <a:pt x="124" y="136"/>
                  <a:pt x="123" y="137"/>
                </a:cubicBezTo>
                <a:close/>
                <a:moveTo>
                  <a:pt x="124" y="135"/>
                </a:moveTo>
                <a:cubicBezTo>
                  <a:pt x="124" y="135"/>
                  <a:pt x="124" y="135"/>
                  <a:pt x="124" y="13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5" y="135"/>
                  <a:pt x="125" y="135"/>
                  <a:pt x="124" y="135"/>
                </a:cubicBezTo>
                <a:close/>
                <a:moveTo>
                  <a:pt x="121" y="137"/>
                </a:moveTo>
                <a:cubicBezTo>
                  <a:pt x="121" y="137"/>
                  <a:pt x="122" y="137"/>
                  <a:pt x="122" y="137"/>
                </a:cubicBezTo>
                <a:cubicBezTo>
                  <a:pt x="123" y="137"/>
                  <a:pt x="122" y="136"/>
                  <a:pt x="121" y="137"/>
                </a:cubicBezTo>
                <a:close/>
                <a:moveTo>
                  <a:pt x="124" y="135"/>
                </a:moveTo>
                <a:cubicBezTo>
                  <a:pt x="123" y="136"/>
                  <a:pt x="124" y="135"/>
                  <a:pt x="123" y="136"/>
                </a:cubicBezTo>
                <a:cubicBezTo>
                  <a:pt x="123" y="136"/>
                  <a:pt x="123" y="136"/>
                  <a:pt x="124" y="136"/>
                </a:cubicBezTo>
                <a:cubicBezTo>
                  <a:pt x="124" y="135"/>
                  <a:pt x="123" y="136"/>
                  <a:pt x="123" y="135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4" y="135"/>
                  <a:pt x="125" y="135"/>
                  <a:pt x="124" y="135"/>
                </a:cubicBezTo>
                <a:cubicBezTo>
                  <a:pt x="125" y="134"/>
                  <a:pt x="124" y="134"/>
                  <a:pt x="124" y="135"/>
                </a:cubicBezTo>
                <a:close/>
                <a:moveTo>
                  <a:pt x="121" y="137"/>
                </a:moveTo>
                <a:cubicBezTo>
                  <a:pt x="121" y="137"/>
                  <a:pt x="121" y="137"/>
                  <a:pt x="121" y="137"/>
                </a:cubicBezTo>
                <a:cubicBezTo>
                  <a:pt x="121" y="137"/>
                  <a:pt x="121" y="137"/>
                  <a:pt x="121" y="137"/>
                </a:cubicBezTo>
                <a:close/>
                <a:moveTo>
                  <a:pt x="117" y="139"/>
                </a:moveTo>
                <a:cubicBezTo>
                  <a:pt x="117" y="139"/>
                  <a:pt x="117" y="140"/>
                  <a:pt x="117" y="140"/>
                </a:cubicBezTo>
                <a:cubicBezTo>
                  <a:pt x="117" y="140"/>
                  <a:pt x="117" y="140"/>
                  <a:pt x="116" y="140"/>
                </a:cubicBezTo>
                <a:cubicBezTo>
                  <a:pt x="116" y="140"/>
                  <a:pt x="116" y="140"/>
                  <a:pt x="116" y="141"/>
                </a:cubicBezTo>
                <a:cubicBezTo>
                  <a:pt x="116" y="141"/>
                  <a:pt x="117" y="140"/>
                  <a:pt x="117" y="140"/>
                </a:cubicBezTo>
                <a:cubicBezTo>
                  <a:pt x="115" y="142"/>
                  <a:pt x="115" y="142"/>
                  <a:pt x="116" y="142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8" y="140"/>
                  <a:pt x="118" y="141"/>
                  <a:pt x="118" y="140"/>
                </a:cubicBezTo>
                <a:cubicBezTo>
                  <a:pt x="118" y="140"/>
                  <a:pt x="118" y="140"/>
                  <a:pt x="118" y="139"/>
                </a:cubicBezTo>
                <a:cubicBezTo>
                  <a:pt x="118" y="139"/>
                  <a:pt x="118" y="140"/>
                  <a:pt x="118" y="140"/>
                </a:cubicBezTo>
                <a:cubicBezTo>
                  <a:pt x="118" y="139"/>
                  <a:pt x="117" y="140"/>
                  <a:pt x="118" y="139"/>
                </a:cubicBezTo>
                <a:cubicBezTo>
                  <a:pt x="117" y="139"/>
                  <a:pt x="117" y="139"/>
                  <a:pt x="117" y="139"/>
                </a:cubicBezTo>
                <a:close/>
                <a:moveTo>
                  <a:pt x="121" y="137"/>
                </a:moveTo>
                <a:cubicBezTo>
                  <a:pt x="121" y="137"/>
                  <a:pt x="121" y="137"/>
                  <a:pt x="121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1" y="137"/>
                </a:cubicBezTo>
                <a:cubicBezTo>
                  <a:pt x="121" y="136"/>
                  <a:pt x="122" y="135"/>
                  <a:pt x="121" y="136"/>
                </a:cubicBezTo>
                <a:cubicBezTo>
                  <a:pt x="120" y="136"/>
                  <a:pt x="121" y="136"/>
                  <a:pt x="120" y="137"/>
                </a:cubicBezTo>
                <a:cubicBezTo>
                  <a:pt x="120" y="137"/>
                  <a:pt x="120" y="136"/>
                  <a:pt x="120" y="137"/>
                </a:cubicBezTo>
                <a:cubicBezTo>
                  <a:pt x="119" y="137"/>
                  <a:pt x="119" y="138"/>
                  <a:pt x="119" y="138"/>
                </a:cubicBezTo>
                <a:cubicBezTo>
                  <a:pt x="120" y="138"/>
                  <a:pt x="120" y="137"/>
                  <a:pt x="121" y="137"/>
                </a:cubicBezTo>
                <a:close/>
                <a:moveTo>
                  <a:pt x="124" y="133"/>
                </a:moveTo>
                <a:cubicBezTo>
                  <a:pt x="124" y="133"/>
                  <a:pt x="123" y="135"/>
                  <a:pt x="123" y="135"/>
                </a:cubicBezTo>
                <a:cubicBezTo>
                  <a:pt x="124" y="135"/>
                  <a:pt x="124" y="135"/>
                  <a:pt x="124" y="134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4" y="134"/>
                  <a:pt x="124" y="134"/>
                  <a:pt x="125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3"/>
                  <a:pt x="126" y="132"/>
                  <a:pt x="125" y="132"/>
                </a:cubicBezTo>
                <a:cubicBezTo>
                  <a:pt x="125" y="133"/>
                  <a:pt x="124" y="133"/>
                  <a:pt x="124" y="133"/>
                </a:cubicBezTo>
                <a:close/>
                <a:moveTo>
                  <a:pt x="120" y="136"/>
                </a:moveTo>
                <a:cubicBezTo>
                  <a:pt x="120" y="136"/>
                  <a:pt x="119" y="136"/>
                  <a:pt x="119" y="137"/>
                </a:cubicBezTo>
                <a:cubicBezTo>
                  <a:pt x="119" y="137"/>
                  <a:pt x="119" y="137"/>
                  <a:pt x="119" y="137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1" y="136"/>
                  <a:pt x="121" y="136"/>
                  <a:pt x="120" y="136"/>
                </a:cubicBezTo>
                <a:cubicBezTo>
                  <a:pt x="120" y="136"/>
                  <a:pt x="120" y="136"/>
                  <a:pt x="120" y="136"/>
                </a:cubicBezTo>
                <a:close/>
                <a:moveTo>
                  <a:pt x="123" y="133"/>
                </a:moveTo>
                <a:cubicBezTo>
                  <a:pt x="124" y="133"/>
                  <a:pt x="123" y="133"/>
                  <a:pt x="123" y="133"/>
                </a:cubicBezTo>
                <a:cubicBezTo>
                  <a:pt x="123" y="133"/>
                  <a:pt x="123" y="133"/>
                  <a:pt x="123" y="133"/>
                </a:cubicBezTo>
                <a:close/>
                <a:moveTo>
                  <a:pt x="125" y="131"/>
                </a:moveTo>
                <a:cubicBezTo>
                  <a:pt x="125" y="131"/>
                  <a:pt x="125" y="132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lose/>
                <a:moveTo>
                  <a:pt x="110" y="141"/>
                </a:moveTo>
                <a:cubicBezTo>
                  <a:pt x="110" y="141"/>
                  <a:pt x="110" y="141"/>
                  <a:pt x="110" y="141"/>
                </a:cubicBezTo>
                <a:cubicBezTo>
                  <a:pt x="110" y="141"/>
                  <a:pt x="109" y="141"/>
                  <a:pt x="109" y="141"/>
                </a:cubicBezTo>
                <a:cubicBezTo>
                  <a:pt x="110" y="141"/>
                  <a:pt x="110" y="141"/>
                  <a:pt x="110" y="141"/>
                </a:cubicBezTo>
                <a:close/>
                <a:moveTo>
                  <a:pt x="122" y="133"/>
                </a:moveTo>
                <a:cubicBezTo>
                  <a:pt x="122" y="133"/>
                  <a:pt x="123" y="133"/>
                  <a:pt x="123" y="133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23" y="133"/>
                  <a:pt x="122" y="133"/>
                  <a:pt x="122" y="133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1" y="134"/>
                  <a:pt x="121" y="135"/>
                  <a:pt x="121" y="134"/>
                </a:cubicBezTo>
                <a:cubicBezTo>
                  <a:pt x="121" y="134"/>
                  <a:pt x="122" y="134"/>
                  <a:pt x="122" y="134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2" y="134"/>
                  <a:pt x="121" y="134"/>
                  <a:pt x="121" y="134"/>
                </a:cubicBezTo>
                <a:close/>
                <a:moveTo>
                  <a:pt x="125" y="131"/>
                </a:moveTo>
                <a:cubicBezTo>
                  <a:pt x="124" y="131"/>
                  <a:pt x="124" y="131"/>
                  <a:pt x="124" y="131"/>
                </a:cubicBezTo>
                <a:cubicBezTo>
                  <a:pt x="125" y="131"/>
                  <a:pt x="125" y="131"/>
                  <a:pt x="125" y="131"/>
                </a:cubicBezTo>
                <a:close/>
                <a:moveTo>
                  <a:pt x="123" y="131"/>
                </a:moveTo>
                <a:cubicBezTo>
                  <a:pt x="123" y="131"/>
                  <a:pt x="123" y="131"/>
                  <a:pt x="123" y="132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2"/>
                  <a:pt x="120" y="134"/>
                  <a:pt x="121" y="134"/>
                </a:cubicBezTo>
                <a:cubicBezTo>
                  <a:pt x="121" y="133"/>
                  <a:pt x="122" y="133"/>
                  <a:pt x="122" y="133"/>
                </a:cubicBezTo>
                <a:cubicBezTo>
                  <a:pt x="122" y="132"/>
                  <a:pt x="124" y="131"/>
                  <a:pt x="123" y="131"/>
                </a:cubicBezTo>
                <a:close/>
                <a:moveTo>
                  <a:pt x="129" y="124"/>
                </a:moveTo>
                <a:cubicBezTo>
                  <a:pt x="130" y="123"/>
                  <a:pt x="130" y="123"/>
                  <a:pt x="130" y="123"/>
                </a:cubicBezTo>
                <a:cubicBezTo>
                  <a:pt x="130" y="123"/>
                  <a:pt x="130" y="123"/>
                  <a:pt x="130" y="123"/>
                </a:cubicBezTo>
                <a:cubicBezTo>
                  <a:pt x="129" y="123"/>
                  <a:pt x="129" y="124"/>
                  <a:pt x="129" y="124"/>
                </a:cubicBezTo>
                <a:close/>
                <a:moveTo>
                  <a:pt x="124" y="129"/>
                </a:moveTo>
                <a:cubicBezTo>
                  <a:pt x="124" y="129"/>
                  <a:pt x="124" y="130"/>
                  <a:pt x="125" y="129"/>
                </a:cubicBezTo>
                <a:cubicBezTo>
                  <a:pt x="125" y="129"/>
                  <a:pt x="125" y="128"/>
                  <a:pt x="124" y="129"/>
                </a:cubicBezTo>
                <a:close/>
                <a:moveTo>
                  <a:pt x="119" y="133"/>
                </a:moveTo>
                <a:cubicBezTo>
                  <a:pt x="118" y="134"/>
                  <a:pt x="119" y="134"/>
                  <a:pt x="118" y="135"/>
                </a:cubicBezTo>
                <a:cubicBezTo>
                  <a:pt x="119" y="134"/>
                  <a:pt x="120" y="134"/>
                  <a:pt x="120" y="133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19" y="133"/>
                  <a:pt x="119" y="133"/>
                  <a:pt x="119" y="133"/>
                </a:cubicBezTo>
                <a:close/>
                <a:moveTo>
                  <a:pt x="116" y="135"/>
                </a:moveTo>
                <a:cubicBezTo>
                  <a:pt x="116" y="135"/>
                  <a:pt x="116" y="135"/>
                  <a:pt x="117" y="135"/>
                </a:cubicBezTo>
                <a:cubicBezTo>
                  <a:pt x="117" y="135"/>
                  <a:pt x="117" y="135"/>
                  <a:pt x="116" y="135"/>
                </a:cubicBezTo>
                <a:close/>
                <a:moveTo>
                  <a:pt x="82" y="143"/>
                </a:moveTo>
                <a:cubicBezTo>
                  <a:pt x="82" y="143"/>
                  <a:pt x="82" y="144"/>
                  <a:pt x="82" y="144"/>
                </a:cubicBezTo>
                <a:cubicBezTo>
                  <a:pt x="82" y="144"/>
                  <a:pt x="82" y="143"/>
                  <a:pt x="82" y="143"/>
                </a:cubicBezTo>
                <a:close/>
                <a:moveTo>
                  <a:pt x="120" y="132"/>
                </a:moveTo>
                <a:cubicBezTo>
                  <a:pt x="120" y="132"/>
                  <a:pt x="120" y="132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0" y="131"/>
                  <a:pt x="120" y="132"/>
                </a:cubicBezTo>
                <a:close/>
                <a:moveTo>
                  <a:pt x="119" y="132"/>
                </a:moveTo>
                <a:cubicBezTo>
                  <a:pt x="119" y="132"/>
                  <a:pt x="119" y="132"/>
                  <a:pt x="119" y="132"/>
                </a:cubicBezTo>
                <a:cubicBezTo>
                  <a:pt x="119" y="133"/>
                  <a:pt x="119" y="133"/>
                  <a:pt x="119" y="133"/>
                </a:cubicBezTo>
                <a:cubicBezTo>
                  <a:pt x="119" y="133"/>
                  <a:pt x="119" y="133"/>
                  <a:pt x="120" y="133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32"/>
                  <a:pt x="119" y="132"/>
                  <a:pt x="119" y="132"/>
                </a:cubicBezTo>
                <a:cubicBezTo>
                  <a:pt x="119" y="132"/>
                  <a:pt x="120" y="132"/>
                  <a:pt x="119" y="132"/>
                </a:cubicBezTo>
                <a:close/>
                <a:moveTo>
                  <a:pt x="129" y="122"/>
                </a:move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lose/>
                <a:moveTo>
                  <a:pt x="127" y="123"/>
                </a:move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7" y="123"/>
                </a:cubicBezTo>
                <a:close/>
                <a:moveTo>
                  <a:pt x="123" y="127"/>
                </a:moveTo>
                <a:cubicBezTo>
                  <a:pt x="123" y="127"/>
                  <a:pt x="122" y="127"/>
                  <a:pt x="122" y="127"/>
                </a:cubicBezTo>
                <a:cubicBezTo>
                  <a:pt x="122" y="128"/>
                  <a:pt x="123" y="128"/>
                  <a:pt x="123" y="128"/>
                </a:cubicBezTo>
                <a:cubicBezTo>
                  <a:pt x="123" y="128"/>
                  <a:pt x="123" y="129"/>
                  <a:pt x="123" y="129"/>
                </a:cubicBezTo>
                <a:cubicBezTo>
                  <a:pt x="124" y="128"/>
                  <a:pt x="123" y="128"/>
                  <a:pt x="123" y="128"/>
                </a:cubicBezTo>
                <a:cubicBezTo>
                  <a:pt x="124" y="128"/>
                  <a:pt x="124" y="128"/>
                  <a:pt x="124" y="127"/>
                </a:cubicBezTo>
                <a:cubicBezTo>
                  <a:pt x="125" y="127"/>
                  <a:pt x="124" y="127"/>
                  <a:pt x="124" y="127"/>
                </a:cubicBezTo>
                <a:cubicBezTo>
                  <a:pt x="125" y="126"/>
                  <a:pt x="125" y="126"/>
                  <a:pt x="126" y="126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4"/>
                </a:cubicBezTo>
                <a:cubicBezTo>
                  <a:pt x="126" y="124"/>
                  <a:pt x="126" y="124"/>
                  <a:pt x="127" y="124"/>
                </a:cubicBezTo>
                <a:cubicBezTo>
                  <a:pt x="127" y="124"/>
                  <a:pt x="127" y="123"/>
                  <a:pt x="126" y="124"/>
                </a:cubicBezTo>
                <a:cubicBezTo>
                  <a:pt x="126" y="124"/>
                  <a:pt x="126" y="123"/>
                  <a:pt x="126" y="123"/>
                </a:cubicBezTo>
                <a:cubicBezTo>
                  <a:pt x="126" y="124"/>
                  <a:pt x="126" y="124"/>
                  <a:pt x="126" y="124"/>
                </a:cubicBezTo>
                <a:cubicBezTo>
                  <a:pt x="126" y="124"/>
                  <a:pt x="126" y="124"/>
                  <a:pt x="125" y="124"/>
                </a:cubicBezTo>
                <a:cubicBezTo>
                  <a:pt x="125" y="125"/>
                  <a:pt x="125" y="125"/>
                  <a:pt x="124" y="125"/>
                </a:cubicBezTo>
                <a:cubicBezTo>
                  <a:pt x="124" y="126"/>
                  <a:pt x="125" y="126"/>
                  <a:pt x="125" y="126"/>
                </a:cubicBezTo>
                <a:cubicBezTo>
                  <a:pt x="124" y="126"/>
                  <a:pt x="124" y="126"/>
                  <a:pt x="124" y="127"/>
                </a:cubicBezTo>
                <a:cubicBezTo>
                  <a:pt x="124" y="127"/>
                  <a:pt x="123" y="127"/>
                  <a:pt x="123" y="128"/>
                </a:cubicBezTo>
                <a:cubicBezTo>
                  <a:pt x="123" y="128"/>
                  <a:pt x="123" y="127"/>
                  <a:pt x="123" y="127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23" y="127"/>
                  <a:pt x="123" y="127"/>
                  <a:pt x="124" y="126"/>
                </a:cubicBezTo>
                <a:cubicBezTo>
                  <a:pt x="124" y="126"/>
                  <a:pt x="124" y="126"/>
                  <a:pt x="123" y="126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23" y="126"/>
                  <a:pt x="123" y="127"/>
                  <a:pt x="123" y="127"/>
                </a:cubicBezTo>
                <a:close/>
                <a:moveTo>
                  <a:pt x="121" y="128"/>
                </a:move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lose/>
                <a:moveTo>
                  <a:pt x="116" y="132"/>
                </a:moveTo>
                <a:cubicBezTo>
                  <a:pt x="116" y="132"/>
                  <a:pt x="116" y="132"/>
                  <a:pt x="116" y="132"/>
                </a:cubicBezTo>
                <a:cubicBezTo>
                  <a:pt x="116" y="132"/>
                  <a:pt x="116" y="132"/>
                  <a:pt x="117" y="132"/>
                </a:cubicBezTo>
                <a:cubicBezTo>
                  <a:pt x="117" y="131"/>
                  <a:pt x="116" y="132"/>
                  <a:pt x="116" y="132"/>
                </a:cubicBezTo>
                <a:close/>
                <a:moveTo>
                  <a:pt x="114" y="133"/>
                </a:move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3" y="133"/>
                  <a:pt x="113" y="133"/>
                </a:cubicBezTo>
                <a:cubicBezTo>
                  <a:pt x="113" y="133"/>
                  <a:pt x="113" y="133"/>
                  <a:pt x="113" y="134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4" y="133"/>
                  <a:pt x="115" y="133"/>
                </a:cubicBezTo>
                <a:cubicBezTo>
                  <a:pt x="115" y="132"/>
                  <a:pt x="114" y="133"/>
                  <a:pt x="114" y="133"/>
                </a:cubicBezTo>
                <a:close/>
                <a:moveTo>
                  <a:pt x="115" y="131"/>
                </a:moveTo>
                <a:cubicBezTo>
                  <a:pt x="115" y="131"/>
                  <a:pt x="115" y="131"/>
                  <a:pt x="115" y="131"/>
                </a:cubicBezTo>
                <a:cubicBezTo>
                  <a:pt x="115" y="131"/>
                  <a:pt x="115" y="132"/>
                  <a:pt x="115" y="132"/>
                </a:cubicBezTo>
                <a:cubicBezTo>
                  <a:pt x="115" y="132"/>
                  <a:pt x="115" y="132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2"/>
                  <a:pt x="115" y="132"/>
                  <a:pt x="116" y="132"/>
                </a:cubicBezTo>
                <a:cubicBezTo>
                  <a:pt x="116" y="132"/>
                  <a:pt x="116" y="131"/>
                  <a:pt x="116" y="131"/>
                </a:cubicBezTo>
                <a:cubicBezTo>
                  <a:pt x="117" y="131"/>
                  <a:pt x="116" y="131"/>
                  <a:pt x="116" y="131"/>
                </a:cubicBezTo>
                <a:cubicBezTo>
                  <a:pt x="116" y="131"/>
                  <a:pt x="116" y="131"/>
                  <a:pt x="115" y="131"/>
                </a:cubicBezTo>
                <a:cubicBezTo>
                  <a:pt x="115" y="131"/>
                  <a:pt x="116" y="131"/>
                  <a:pt x="115" y="131"/>
                </a:cubicBezTo>
                <a:close/>
                <a:moveTo>
                  <a:pt x="113" y="132"/>
                </a:moveTo>
                <a:cubicBezTo>
                  <a:pt x="113" y="132"/>
                  <a:pt x="113" y="132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3" y="132"/>
                  <a:pt x="113" y="132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4" y="132"/>
                  <a:pt x="113" y="133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4" y="132"/>
                  <a:pt x="113" y="132"/>
                  <a:pt x="114" y="132"/>
                </a:cubicBezTo>
                <a:cubicBezTo>
                  <a:pt x="114" y="132"/>
                  <a:pt x="114" y="131"/>
                  <a:pt x="113" y="132"/>
                </a:cubicBezTo>
                <a:close/>
                <a:moveTo>
                  <a:pt x="88" y="139"/>
                </a:moveTo>
                <a:cubicBezTo>
                  <a:pt x="87" y="139"/>
                  <a:pt x="87" y="139"/>
                  <a:pt x="87" y="139"/>
                </a:cubicBezTo>
                <a:cubicBezTo>
                  <a:pt x="87" y="139"/>
                  <a:pt x="88" y="139"/>
                  <a:pt x="88" y="139"/>
                </a:cubicBezTo>
                <a:cubicBezTo>
                  <a:pt x="89" y="139"/>
                  <a:pt x="88" y="139"/>
                  <a:pt x="88" y="139"/>
                </a:cubicBezTo>
                <a:close/>
                <a:moveTo>
                  <a:pt x="118" y="127"/>
                </a:moveTo>
                <a:cubicBezTo>
                  <a:pt x="118" y="127"/>
                  <a:pt x="118" y="127"/>
                  <a:pt x="118" y="127"/>
                </a:cubicBezTo>
                <a:cubicBezTo>
                  <a:pt x="118" y="127"/>
                  <a:pt x="118" y="127"/>
                  <a:pt x="118" y="128"/>
                </a:cubicBezTo>
                <a:cubicBezTo>
                  <a:pt x="118" y="128"/>
                  <a:pt x="118" y="127"/>
                  <a:pt x="118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26"/>
                  <a:pt x="118" y="127"/>
                  <a:pt x="118" y="127"/>
                </a:cubicBezTo>
                <a:cubicBezTo>
                  <a:pt x="118" y="127"/>
                  <a:pt x="118" y="127"/>
                  <a:pt x="118" y="127"/>
                </a:cubicBezTo>
                <a:close/>
                <a:moveTo>
                  <a:pt x="61" y="130"/>
                </a:moveTo>
                <a:cubicBezTo>
                  <a:pt x="60" y="130"/>
                  <a:pt x="60" y="130"/>
                  <a:pt x="60" y="130"/>
                </a:cubicBezTo>
                <a:cubicBezTo>
                  <a:pt x="60" y="130"/>
                  <a:pt x="59" y="130"/>
                  <a:pt x="60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0" y="130"/>
                  <a:pt x="60" y="130"/>
                  <a:pt x="60" y="131"/>
                </a:cubicBezTo>
                <a:cubicBezTo>
                  <a:pt x="61" y="131"/>
                  <a:pt x="60" y="130"/>
                  <a:pt x="61" y="130"/>
                </a:cubicBezTo>
                <a:close/>
                <a:moveTo>
                  <a:pt x="127" y="64"/>
                </a:move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lose/>
                <a:moveTo>
                  <a:pt x="126" y="61"/>
                </a:moveTo>
                <a:cubicBezTo>
                  <a:pt x="125" y="61"/>
                  <a:pt x="125" y="60"/>
                  <a:pt x="125" y="61"/>
                </a:cubicBezTo>
                <a:cubicBezTo>
                  <a:pt x="125" y="61"/>
                  <a:pt x="126" y="61"/>
                  <a:pt x="126" y="61"/>
                </a:cubicBezTo>
                <a:close/>
                <a:moveTo>
                  <a:pt x="119" y="53"/>
                </a:move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9" y="53"/>
                  <a:pt x="119" y="53"/>
                </a:cubicBezTo>
                <a:close/>
                <a:moveTo>
                  <a:pt x="48" y="60"/>
                </a:moveTo>
                <a:cubicBezTo>
                  <a:pt x="48" y="60"/>
                  <a:pt x="48" y="61"/>
                  <a:pt x="48" y="61"/>
                </a:cubicBezTo>
                <a:cubicBezTo>
                  <a:pt x="48" y="60"/>
                  <a:pt x="48" y="60"/>
                  <a:pt x="48" y="61"/>
                </a:cubicBezTo>
                <a:cubicBezTo>
                  <a:pt x="48" y="60"/>
                  <a:pt x="48" y="60"/>
                  <a:pt x="48" y="60"/>
                </a:cubicBezTo>
                <a:close/>
                <a:moveTo>
                  <a:pt x="47" y="61"/>
                </a:move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7" y="61"/>
                  <a:pt x="47" y="61"/>
                </a:cubicBezTo>
                <a:close/>
                <a:moveTo>
                  <a:pt x="72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1" y="43"/>
                  <a:pt x="71" y="43"/>
                </a:cubicBezTo>
                <a:lnTo>
                  <a:pt x="72" y="43"/>
                </a:lnTo>
                <a:close/>
                <a:moveTo>
                  <a:pt x="43" y="67"/>
                </a:moveTo>
                <a:cubicBezTo>
                  <a:pt x="43" y="67"/>
                  <a:pt x="43" y="67"/>
                  <a:pt x="43" y="68"/>
                </a:cubicBezTo>
                <a:cubicBezTo>
                  <a:pt x="43" y="68"/>
                  <a:pt x="44" y="67"/>
                  <a:pt x="44" y="68"/>
                </a:cubicBezTo>
                <a:cubicBezTo>
                  <a:pt x="43" y="68"/>
                  <a:pt x="43" y="68"/>
                  <a:pt x="43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4" y="68"/>
                  <a:pt x="44" y="68"/>
                  <a:pt x="44" y="69"/>
                </a:cubicBezTo>
                <a:cubicBezTo>
                  <a:pt x="43" y="69"/>
                  <a:pt x="43" y="68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3" y="70"/>
                  <a:pt x="43" y="70"/>
                  <a:pt x="42" y="70"/>
                </a:cubicBezTo>
                <a:cubicBezTo>
                  <a:pt x="43" y="70"/>
                  <a:pt x="42" y="70"/>
                  <a:pt x="42" y="71"/>
                </a:cubicBezTo>
                <a:cubicBezTo>
                  <a:pt x="42" y="71"/>
                  <a:pt x="42" y="71"/>
                  <a:pt x="42" y="72"/>
                </a:cubicBezTo>
                <a:cubicBezTo>
                  <a:pt x="42" y="71"/>
                  <a:pt x="42" y="72"/>
                  <a:pt x="42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2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5" y="71"/>
                  <a:pt x="45" y="71"/>
                  <a:pt x="45" y="70"/>
                </a:cubicBezTo>
                <a:cubicBezTo>
                  <a:pt x="44" y="71"/>
                  <a:pt x="44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4" y="70"/>
                  <a:pt x="45" y="70"/>
                </a:cubicBezTo>
                <a:cubicBezTo>
                  <a:pt x="44" y="70"/>
                  <a:pt x="45" y="70"/>
                  <a:pt x="45" y="70"/>
                </a:cubicBezTo>
                <a:cubicBezTo>
                  <a:pt x="45" y="69"/>
                  <a:pt x="45" y="69"/>
                  <a:pt x="46" y="69"/>
                </a:cubicBezTo>
                <a:cubicBezTo>
                  <a:pt x="46" y="69"/>
                  <a:pt x="46" y="69"/>
                  <a:pt x="46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7"/>
                  <a:pt x="46" y="68"/>
                </a:cubicBezTo>
                <a:cubicBezTo>
                  <a:pt x="46" y="68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5" y="67"/>
                  <a:pt x="45" y="67"/>
                </a:cubicBezTo>
                <a:cubicBezTo>
                  <a:pt x="45" y="67"/>
                  <a:pt x="46" y="66"/>
                  <a:pt x="45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6"/>
                  <a:pt x="45" y="66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4" y="66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7"/>
                  <a:pt x="44" y="67"/>
                  <a:pt x="43" y="67"/>
                </a:cubicBezTo>
                <a:close/>
                <a:moveTo>
                  <a:pt x="45" y="65"/>
                </a:moveTo>
                <a:cubicBezTo>
                  <a:pt x="46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lose/>
                <a:moveTo>
                  <a:pt x="48" y="64"/>
                </a:moveTo>
                <a:cubicBezTo>
                  <a:pt x="48" y="64"/>
                  <a:pt x="48" y="64"/>
                  <a:pt x="48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64"/>
                  <a:pt x="47" y="65"/>
                  <a:pt x="47" y="64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6"/>
                  <a:pt x="46" y="66"/>
                </a:cubicBezTo>
                <a:cubicBezTo>
                  <a:pt x="46" y="66"/>
                  <a:pt x="47" y="65"/>
                  <a:pt x="47" y="66"/>
                </a:cubicBezTo>
                <a:cubicBezTo>
                  <a:pt x="47" y="66"/>
                  <a:pt x="47" y="65"/>
                  <a:pt x="47" y="65"/>
                </a:cubicBezTo>
                <a:cubicBezTo>
                  <a:pt x="47" y="65"/>
                  <a:pt x="47" y="66"/>
                  <a:pt x="47" y="66"/>
                </a:cubicBezTo>
                <a:cubicBezTo>
                  <a:pt x="47" y="66"/>
                  <a:pt x="47" y="67"/>
                  <a:pt x="47" y="67"/>
                </a:cubicBezTo>
                <a:cubicBezTo>
                  <a:pt x="47" y="67"/>
                  <a:pt x="47" y="68"/>
                  <a:pt x="48" y="67"/>
                </a:cubicBezTo>
                <a:cubicBezTo>
                  <a:pt x="48" y="67"/>
                  <a:pt x="48" y="67"/>
                  <a:pt x="47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6"/>
                  <a:pt x="47" y="66"/>
                  <a:pt x="47" y="66"/>
                </a:cubicBezTo>
                <a:cubicBezTo>
                  <a:pt x="47" y="66"/>
                  <a:pt x="48" y="65"/>
                  <a:pt x="48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5"/>
                  <a:pt x="48" y="64"/>
                  <a:pt x="48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4"/>
                  <a:pt x="48" y="64"/>
                  <a:pt x="48" y="64"/>
                </a:cubicBezTo>
                <a:close/>
                <a:moveTo>
                  <a:pt x="48" y="66"/>
                </a:moveTo>
                <a:cubicBezTo>
                  <a:pt x="48" y="66"/>
                  <a:pt x="48" y="66"/>
                  <a:pt x="48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8" y="66"/>
                  <a:pt x="48" y="66"/>
                </a:cubicBezTo>
                <a:close/>
                <a:moveTo>
                  <a:pt x="49" y="66"/>
                </a:moveTo>
                <a:cubicBezTo>
                  <a:pt x="49" y="65"/>
                  <a:pt x="49" y="65"/>
                  <a:pt x="49" y="65"/>
                </a:cubicBezTo>
                <a:cubicBezTo>
                  <a:pt x="49" y="66"/>
                  <a:pt x="49" y="66"/>
                  <a:pt x="49" y="66"/>
                </a:cubicBezTo>
                <a:close/>
                <a:moveTo>
                  <a:pt x="47" y="68"/>
                </a:moveTo>
                <a:cubicBezTo>
                  <a:pt x="47" y="68"/>
                  <a:pt x="47" y="68"/>
                  <a:pt x="47" y="68"/>
                </a:cubicBezTo>
                <a:cubicBezTo>
                  <a:pt x="47" y="68"/>
                  <a:pt x="47" y="67"/>
                  <a:pt x="46" y="68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70"/>
                  <a:pt x="46" y="70"/>
                  <a:pt x="46" y="70"/>
                </a:cubicBezTo>
                <a:cubicBezTo>
                  <a:pt x="47" y="70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8" y="69"/>
                  <a:pt x="48" y="69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70"/>
                  <a:pt x="48" y="71"/>
                  <a:pt x="49" y="71"/>
                </a:cubicBezTo>
                <a:cubicBezTo>
                  <a:pt x="49" y="71"/>
                  <a:pt x="49" y="71"/>
                  <a:pt x="48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8" y="70"/>
                  <a:pt x="48" y="70"/>
                </a:cubicBezTo>
                <a:cubicBezTo>
                  <a:pt x="48" y="70"/>
                  <a:pt x="48" y="70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8"/>
                </a:cubicBezTo>
                <a:cubicBezTo>
                  <a:pt x="47" y="68"/>
                  <a:pt x="48" y="68"/>
                  <a:pt x="47" y="68"/>
                </a:cubicBezTo>
                <a:close/>
                <a:moveTo>
                  <a:pt x="50" y="65"/>
                </a:moveTo>
                <a:cubicBezTo>
                  <a:pt x="50" y="65"/>
                  <a:pt x="50" y="65"/>
                  <a:pt x="49" y="65"/>
                </a:cubicBezTo>
                <a:cubicBezTo>
                  <a:pt x="49" y="66"/>
                  <a:pt x="50" y="66"/>
                  <a:pt x="50" y="66"/>
                </a:cubicBezTo>
                <a:cubicBezTo>
                  <a:pt x="50" y="65"/>
                  <a:pt x="50" y="65"/>
                  <a:pt x="50" y="65"/>
                </a:cubicBezTo>
                <a:close/>
                <a:moveTo>
                  <a:pt x="49" y="66"/>
                </a:move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7"/>
                  <a:pt x="49" y="67"/>
                  <a:pt x="48" y="68"/>
                </a:cubicBezTo>
                <a:cubicBezTo>
                  <a:pt x="48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50" y="68"/>
                  <a:pt x="49" y="68"/>
                  <a:pt x="49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7"/>
                  <a:pt x="49" y="67"/>
                  <a:pt x="49" y="67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49" y="66"/>
                </a:cubicBezTo>
                <a:close/>
                <a:moveTo>
                  <a:pt x="52" y="61"/>
                </a:moveTo>
                <a:cubicBezTo>
                  <a:pt x="52" y="61"/>
                  <a:pt x="52" y="61"/>
                  <a:pt x="52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3" y="61"/>
                  <a:pt x="53" y="61"/>
                  <a:pt x="53" y="61"/>
                </a:cubicBezTo>
                <a:cubicBezTo>
                  <a:pt x="53" y="61"/>
                  <a:pt x="52" y="61"/>
                  <a:pt x="52" y="61"/>
                </a:cubicBezTo>
                <a:cubicBezTo>
                  <a:pt x="52" y="61"/>
                  <a:pt x="52" y="61"/>
                  <a:pt x="52" y="61"/>
                </a:cubicBezTo>
                <a:close/>
                <a:moveTo>
                  <a:pt x="54" y="60"/>
                </a:moveTo>
                <a:cubicBezTo>
                  <a:pt x="54" y="60"/>
                  <a:pt x="54" y="60"/>
                  <a:pt x="54" y="60"/>
                </a:cubicBezTo>
                <a:cubicBezTo>
                  <a:pt x="54" y="60"/>
                  <a:pt x="55" y="60"/>
                  <a:pt x="55" y="60"/>
                </a:cubicBezTo>
                <a:cubicBezTo>
                  <a:pt x="55" y="59"/>
                  <a:pt x="55" y="60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59"/>
                  <a:pt x="55" y="58"/>
                  <a:pt x="55" y="59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8"/>
                  <a:pt x="55" y="58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4" y="60"/>
                  <a:pt x="54" y="60"/>
                  <a:pt x="54" y="60"/>
                </a:cubicBezTo>
                <a:close/>
                <a:moveTo>
                  <a:pt x="52" y="61"/>
                </a:moveTo>
                <a:cubicBezTo>
                  <a:pt x="52" y="61"/>
                  <a:pt x="52" y="61"/>
                  <a:pt x="53" y="60"/>
                </a:cubicBezTo>
                <a:cubicBezTo>
                  <a:pt x="53" y="60"/>
                  <a:pt x="53" y="60"/>
                  <a:pt x="53" y="60"/>
                </a:cubicBezTo>
                <a:cubicBezTo>
                  <a:pt x="52" y="60"/>
                  <a:pt x="52" y="60"/>
                  <a:pt x="52" y="61"/>
                </a:cubicBezTo>
                <a:close/>
                <a:moveTo>
                  <a:pt x="101" y="47"/>
                </a:moveTo>
                <a:cubicBezTo>
                  <a:pt x="101" y="47"/>
                  <a:pt x="101" y="47"/>
                  <a:pt x="101" y="46"/>
                </a:cubicBezTo>
                <a:cubicBezTo>
                  <a:pt x="101" y="46"/>
                  <a:pt x="101" y="47"/>
                  <a:pt x="101" y="46"/>
                </a:cubicBezTo>
                <a:cubicBezTo>
                  <a:pt x="101" y="47"/>
                  <a:pt x="101" y="47"/>
                  <a:pt x="101" y="47"/>
                </a:cubicBezTo>
                <a:close/>
                <a:moveTo>
                  <a:pt x="105" y="49"/>
                </a:moveTo>
                <a:cubicBezTo>
                  <a:pt x="105" y="49"/>
                  <a:pt x="104" y="49"/>
                  <a:pt x="105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5" y="49"/>
                  <a:pt x="105" y="49"/>
                  <a:pt x="105" y="49"/>
                </a:cubicBezTo>
                <a:close/>
                <a:moveTo>
                  <a:pt x="99" y="50"/>
                </a:moveTo>
                <a:cubicBezTo>
                  <a:pt x="99" y="50"/>
                  <a:pt x="99" y="50"/>
                  <a:pt x="99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0"/>
                  <a:pt x="100" y="50"/>
                  <a:pt x="100" y="50"/>
                </a:cubicBezTo>
                <a:cubicBezTo>
                  <a:pt x="99" y="50"/>
                  <a:pt x="99" y="50"/>
                  <a:pt x="99" y="50"/>
                </a:cubicBezTo>
                <a:close/>
                <a:moveTo>
                  <a:pt x="98" y="50"/>
                </a:moveTo>
                <a:cubicBezTo>
                  <a:pt x="98" y="50"/>
                  <a:pt x="98" y="50"/>
                  <a:pt x="97" y="50"/>
                </a:cubicBezTo>
                <a:cubicBezTo>
                  <a:pt x="98" y="50"/>
                  <a:pt x="98" y="50"/>
                  <a:pt x="98" y="50"/>
                </a:cubicBezTo>
                <a:cubicBezTo>
                  <a:pt x="98" y="50"/>
                  <a:pt x="98" y="50"/>
                  <a:pt x="98" y="50"/>
                </a:cubicBezTo>
                <a:close/>
                <a:moveTo>
                  <a:pt x="98" y="49"/>
                </a:moveTo>
                <a:cubicBezTo>
                  <a:pt x="98" y="49"/>
                  <a:pt x="98" y="49"/>
                  <a:pt x="98" y="49"/>
                </a:cubicBezTo>
                <a:cubicBezTo>
                  <a:pt x="98" y="49"/>
                  <a:pt x="98" y="49"/>
                  <a:pt x="98" y="49"/>
                </a:cubicBezTo>
                <a:close/>
                <a:moveTo>
                  <a:pt x="97" y="49"/>
                </a:moveTo>
                <a:cubicBezTo>
                  <a:pt x="97" y="49"/>
                  <a:pt x="97" y="49"/>
                  <a:pt x="98" y="49"/>
                </a:cubicBezTo>
                <a:cubicBezTo>
                  <a:pt x="98" y="49"/>
                  <a:pt x="98" y="49"/>
                  <a:pt x="97" y="49"/>
                </a:cubicBezTo>
                <a:close/>
                <a:moveTo>
                  <a:pt x="54" y="61"/>
                </a:moveTo>
                <a:cubicBezTo>
                  <a:pt x="54" y="62"/>
                  <a:pt x="54" y="62"/>
                  <a:pt x="54" y="62"/>
                </a:cubicBezTo>
                <a:cubicBezTo>
                  <a:pt x="54" y="62"/>
                  <a:pt x="54" y="62"/>
                  <a:pt x="53" y="63"/>
                </a:cubicBezTo>
                <a:cubicBezTo>
                  <a:pt x="53" y="63"/>
                  <a:pt x="53" y="63"/>
                  <a:pt x="53" y="63"/>
                </a:cubicBezTo>
                <a:cubicBezTo>
                  <a:pt x="53" y="63"/>
                  <a:pt x="54" y="63"/>
                  <a:pt x="54" y="63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3"/>
                  <a:pt x="53" y="64"/>
                  <a:pt x="53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3" y="64"/>
                  <a:pt x="53" y="65"/>
                  <a:pt x="52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5"/>
                  <a:pt x="51" y="66"/>
                  <a:pt x="51" y="66"/>
                </a:cubicBezTo>
                <a:cubicBezTo>
                  <a:pt x="51" y="66"/>
                  <a:pt x="51" y="66"/>
                  <a:pt x="52" y="66"/>
                </a:cubicBezTo>
                <a:cubicBezTo>
                  <a:pt x="51" y="66"/>
                  <a:pt x="51" y="66"/>
                  <a:pt x="51" y="66"/>
                </a:cubicBezTo>
                <a:cubicBezTo>
                  <a:pt x="52" y="66"/>
                  <a:pt x="51" y="66"/>
                  <a:pt x="52" y="66"/>
                </a:cubicBezTo>
                <a:cubicBezTo>
                  <a:pt x="52" y="65"/>
                  <a:pt x="52" y="66"/>
                  <a:pt x="52" y="66"/>
                </a:cubicBezTo>
                <a:cubicBezTo>
                  <a:pt x="52" y="66"/>
                  <a:pt x="52" y="66"/>
                  <a:pt x="52" y="67"/>
                </a:cubicBezTo>
                <a:cubicBezTo>
                  <a:pt x="52" y="66"/>
                  <a:pt x="53" y="66"/>
                  <a:pt x="53" y="66"/>
                </a:cubicBezTo>
                <a:cubicBezTo>
                  <a:pt x="53" y="66"/>
                  <a:pt x="53" y="66"/>
                  <a:pt x="5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5"/>
                  <a:pt x="53" y="66"/>
                  <a:pt x="5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3" y="65"/>
                  <a:pt x="54" y="65"/>
                </a:cubicBezTo>
                <a:cubicBezTo>
                  <a:pt x="54" y="65"/>
                  <a:pt x="54" y="64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64"/>
                  <a:pt x="54" y="64"/>
                  <a:pt x="54" y="63"/>
                </a:cubicBezTo>
                <a:cubicBezTo>
                  <a:pt x="54" y="63"/>
                  <a:pt x="54" y="62"/>
                  <a:pt x="54" y="61"/>
                </a:cubicBezTo>
                <a:close/>
                <a:moveTo>
                  <a:pt x="55" y="64"/>
                </a:moveTo>
                <a:cubicBezTo>
                  <a:pt x="55" y="63"/>
                  <a:pt x="55" y="63"/>
                  <a:pt x="55" y="64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4"/>
                </a:cubicBezTo>
                <a:cubicBezTo>
                  <a:pt x="55" y="64"/>
                  <a:pt x="54" y="65"/>
                  <a:pt x="55" y="65"/>
                </a:cubicBezTo>
                <a:cubicBezTo>
                  <a:pt x="55" y="65"/>
                  <a:pt x="55" y="64"/>
                  <a:pt x="55" y="64"/>
                </a:cubicBezTo>
                <a:cubicBezTo>
                  <a:pt x="55" y="64"/>
                  <a:pt x="55" y="64"/>
                  <a:pt x="55" y="64"/>
                </a:cubicBezTo>
                <a:close/>
                <a:moveTo>
                  <a:pt x="57" y="62"/>
                </a:move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lose/>
                <a:moveTo>
                  <a:pt x="52" y="67"/>
                </a:moveTo>
                <a:cubicBezTo>
                  <a:pt x="52" y="67"/>
                  <a:pt x="52" y="67"/>
                  <a:pt x="52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1" y="68"/>
                  <a:pt x="51" y="68"/>
                  <a:pt x="51" y="68"/>
                </a:cubicBezTo>
                <a:cubicBezTo>
                  <a:pt x="51" y="68"/>
                  <a:pt x="51" y="68"/>
                  <a:pt x="51" y="68"/>
                </a:cubicBezTo>
                <a:cubicBezTo>
                  <a:pt x="52" y="68"/>
                  <a:pt x="52" y="68"/>
                  <a:pt x="52" y="67"/>
                </a:cubicBezTo>
                <a:cubicBezTo>
                  <a:pt x="52" y="67"/>
                  <a:pt x="52" y="68"/>
                  <a:pt x="52" y="68"/>
                </a:cubicBezTo>
                <a:cubicBezTo>
                  <a:pt x="52" y="67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2" y="68"/>
                  <a:pt x="52" y="69"/>
                </a:cubicBezTo>
                <a:cubicBezTo>
                  <a:pt x="52" y="68"/>
                  <a:pt x="52" y="68"/>
                  <a:pt x="53" y="68"/>
                </a:cubicBezTo>
                <a:cubicBezTo>
                  <a:pt x="53" y="67"/>
                  <a:pt x="52" y="67"/>
                  <a:pt x="52" y="67"/>
                </a:cubicBezTo>
                <a:close/>
                <a:moveTo>
                  <a:pt x="81" y="49"/>
                </a:moveTo>
                <a:cubicBezTo>
                  <a:pt x="82" y="49"/>
                  <a:pt x="81" y="49"/>
                  <a:pt x="81" y="49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49"/>
                  <a:pt x="82" y="49"/>
                  <a:pt x="81" y="49"/>
                </a:cubicBezTo>
                <a:close/>
                <a:moveTo>
                  <a:pt x="99" y="51"/>
                </a:moveTo>
                <a:cubicBezTo>
                  <a:pt x="99" y="51"/>
                  <a:pt x="98" y="51"/>
                  <a:pt x="98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1"/>
                  <a:pt x="99" y="51"/>
                  <a:pt x="99" y="51"/>
                </a:cubicBezTo>
                <a:close/>
                <a:moveTo>
                  <a:pt x="100" y="51"/>
                </a:moveTo>
                <a:cubicBezTo>
                  <a:pt x="100" y="51"/>
                  <a:pt x="99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lose/>
                <a:moveTo>
                  <a:pt x="83" y="49"/>
                </a:move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2" y="49"/>
                </a:cubicBezTo>
                <a:cubicBezTo>
                  <a:pt x="82" y="49"/>
                  <a:pt x="83" y="49"/>
                  <a:pt x="83" y="49"/>
                </a:cubicBezTo>
                <a:close/>
                <a:moveTo>
                  <a:pt x="56" y="63"/>
                </a:moveTo>
                <a:cubicBezTo>
                  <a:pt x="56" y="63"/>
                  <a:pt x="56" y="63"/>
                  <a:pt x="56" y="63"/>
                </a:cubicBezTo>
                <a:cubicBezTo>
                  <a:pt x="56" y="63"/>
                  <a:pt x="56" y="63"/>
                  <a:pt x="56" y="63"/>
                </a:cubicBezTo>
                <a:close/>
                <a:moveTo>
                  <a:pt x="52" y="68"/>
                </a:moveTo>
                <a:cubicBezTo>
                  <a:pt x="53" y="68"/>
                  <a:pt x="52" y="69"/>
                  <a:pt x="53" y="69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3" y="68"/>
                  <a:pt x="52" y="68"/>
                </a:cubicBezTo>
                <a:close/>
                <a:moveTo>
                  <a:pt x="55" y="66"/>
                </a:move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5"/>
                  <a:pt x="55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lose/>
                <a:moveTo>
                  <a:pt x="57" y="64"/>
                </a:move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6" y="65"/>
                  <a:pt x="57" y="64"/>
                </a:cubicBezTo>
                <a:close/>
                <a:moveTo>
                  <a:pt x="93" y="51"/>
                </a:moveTo>
                <a:cubicBezTo>
                  <a:pt x="93" y="51"/>
                  <a:pt x="93" y="50"/>
                  <a:pt x="93" y="50"/>
                </a:cubicBezTo>
                <a:cubicBezTo>
                  <a:pt x="93" y="50"/>
                  <a:pt x="93" y="51"/>
                  <a:pt x="93" y="51"/>
                </a:cubicBezTo>
                <a:close/>
                <a:moveTo>
                  <a:pt x="90" y="50"/>
                </a:move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0" y="50"/>
                </a:cubicBezTo>
                <a:close/>
                <a:moveTo>
                  <a:pt x="85" y="50"/>
                </a:moveTo>
                <a:cubicBezTo>
                  <a:pt x="85" y="51"/>
                  <a:pt x="84" y="50"/>
                  <a:pt x="84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4" y="51"/>
                  <a:pt x="84" y="51"/>
                  <a:pt x="85" y="51"/>
                </a:cubicBezTo>
                <a:cubicBezTo>
                  <a:pt x="85" y="51"/>
                  <a:pt x="85" y="51"/>
                  <a:pt x="85" y="50"/>
                </a:cubicBezTo>
                <a:close/>
                <a:moveTo>
                  <a:pt x="95" y="52"/>
                </a:moveTo>
                <a:cubicBezTo>
                  <a:pt x="95" y="52"/>
                  <a:pt x="95" y="51"/>
                  <a:pt x="95" y="51"/>
                </a:cubicBezTo>
                <a:cubicBezTo>
                  <a:pt x="95" y="51"/>
                  <a:pt x="95" y="51"/>
                  <a:pt x="95" y="52"/>
                </a:cubicBezTo>
                <a:close/>
                <a:moveTo>
                  <a:pt x="95" y="52"/>
                </a:moveTo>
                <a:cubicBezTo>
                  <a:pt x="95" y="52"/>
                  <a:pt x="94" y="52"/>
                  <a:pt x="94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lose/>
                <a:moveTo>
                  <a:pt x="90" y="51"/>
                </a:moveTo>
                <a:cubicBezTo>
                  <a:pt x="91" y="51"/>
                  <a:pt x="91" y="51"/>
                  <a:pt x="91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1"/>
                  <a:pt x="90" y="51"/>
                  <a:pt x="90" y="51"/>
                </a:cubicBezTo>
                <a:close/>
                <a:moveTo>
                  <a:pt x="55" y="67"/>
                </a:moveTo>
                <a:cubicBezTo>
                  <a:pt x="55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5" y="67"/>
                  <a:pt x="55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3" y="68"/>
                  <a:pt x="53" y="68"/>
                </a:cubicBezTo>
                <a:cubicBezTo>
                  <a:pt x="53" y="68"/>
                  <a:pt x="53" y="69"/>
                  <a:pt x="53" y="69"/>
                </a:cubicBezTo>
                <a:cubicBezTo>
                  <a:pt x="54" y="68"/>
                  <a:pt x="54" y="69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5" y="69"/>
                </a:cubicBezTo>
                <a:cubicBezTo>
                  <a:pt x="55" y="69"/>
                  <a:pt x="54" y="69"/>
                  <a:pt x="54" y="69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4" y="68"/>
                  <a:pt x="55" y="68"/>
                </a:cubicBezTo>
                <a:cubicBezTo>
                  <a:pt x="55" y="68"/>
                  <a:pt x="55" y="67"/>
                  <a:pt x="55" y="67"/>
                </a:cubicBezTo>
                <a:close/>
                <a:moveTo>
                  <a:pt x="53" y="72"/>
                </a:moveTo>
                <a:cubicBezTo>
                  <a:pt x="53" y="71"/>
                  <a:pt x="53" y="71"/>
                  <a:pt x="54" y="71"/>
                </a:cubicBezTo>
                <a:cubicBezTo>
                  <a:pt x="54" y="71"/>
                  <a:pt x="53" y="70"/>
                  <a:pt x="53" y="70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1"/>
                  <a:pt x="53" y="72"/>
                  <a:pt x="53" y="72"/>
                </a:cubicBezTo>
                <a:cubicBezTo>
                  <a:pt x="53" y="71"/>
                  <a:pt x="53" y="71"/>
                  <a:pt x="53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53" y="70"/>
                  <a:pt x="53" y="70"/>
                  <a:pt x="52" y="70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2"/>
                  <a:pt x="52" y="73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lose/>
                <a:moveTo>
                  <a:pt x="95" y="53"/>
                </a:moveTo>
                <a:cubicBezTo>
                  <a:pt x="95" y="53"/>
                  <a:pt x="96" y="53"/>
                  <a:pt x="95" y="53"/>
                </a:cubicBezTo>
                <a:cubicBezTo>
                  <a:pt x="95" y="53"/>
                  <a:pt x="95" y="53"/>
                  <a:pt x="95" y="53"/>
                </a:cubicBezTo>
                <a:close/>
                <a:moveTo>
                  <a:pt x="78" y="126"/>
                </a:moveTo>
                <a:cubicBezTo>
                  <a:pt x="78" y="126"/>
                  <a:pt x="78" y="126"/>
                  <a:pt x="78" y="126"/>
                </a:cubicBezTo>
                <a:cubicBezTo>
                  <a:pt x="78" y="126"/>
                  <a:pt x="79" y="126"/>
                  <a:pt x="79" y="126"/>
                </a:cubicBezTo>
                <a:cubicBezTo>
                  <a:pt x="79" y="126"/>
                  <a:pt x="78" y="126"/>
                  <a:pt x="78" y="126"/>
                </a:cubicBezTo>
                <a:close/>
                <a:moveTo>
                  <a:pt x="81" y="126"/>
                </a:moveTo>
                <a:cubicBezTo>
                  <a:pt x="81" y="127"/>
                  <a:pt x="81" y="127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lose/>
                <a:moveTo>
                  <a:pt x="81" y="126"/>
                </a:move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6"/>
                  <a:pt x="81" y="126"/>
                  <a:pt x="81" y="126"/>
                </a:cubicBezTo>
                <a:close/>
                <a:moveTo>
                  <a:pt x="78" y="126"/>
                </a:moveTo>
                <a:cubicBezTo>
                  <a:pt x="78" y="126"/>
                  <a:pt x="78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8" y="126"/>
                  <a:pt x="77" y="126"/>
                  <a:pt x="78" y="126"/>
                </a:cubicBezTo>
                <a:cubicBezTo>
                  <a:pt x="78" y="126"/>
                  <a:pt x="78" y="126"/>
                  <a:pt x="78" y="126"/>
                </a:cubicBezTo>
                <a:close/>
                <a:moveTo>
                  <a:pt x="89" y="128"/>
                </a:move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8" y="128"/>
                  <a:pt x="88" y="127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9" y="128"/>
                </a:cubicBezTo>
                <a:close/>
                <a:moveTo>
                  <a:pt x="66" y="122"/>
                </a:moveTo>
                <a:cubicBezTo>
                  <a:pt x="66" y="122"/>
                  <a:pt x="66" y="122"/>
                  <a:pt x="66" y="122"/>
                </a:cubicBezTo>
                <a:cubicBezTo>
                  <a:pt x="66" y="122"/>
                  <a:pt x="67" y="122"/>
                  <a:pt x="66" y="122"/>
                </a:cubicBezTo>
                <a:close/>
                <a:moveTo>
                  <a:pt x="71" y="124"/>
                </a:moveTo>
                <a:cubicBezTo>
                  <a:pt x="71" y="124"/>
                  <a:pt x="71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1" y="124"/>
                  <a:pt x="71" y="124"/>
                  <a:pt x="71" y="124"/>
                </a:cubicBezTo>
                <a:close/>
                <a:moveTo>
                  <a:pt x="52" y="74"/>
                </a:moveTo>
                <a:cubicBezTo>
                  <a:pt x="52" y="74"/>
                  <a:pt x="52" y="74"/>
                  <a:pt x="52" y="73"/>
                </a:cubicBez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lose/>
                <a:moveTo>
                  <a:pt x="73" y="125"/>
                </a:moveTo>
                <a:cubicBezTo>
                  <a:pt x="74" y="125"/>
                  <a:pt x="74" y="125"/>
                  <a:pt x="74" y="125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3" y="125"/>
                  <a:pt x="73" y="125"/>
                  <a:pt x="74" y="125"/>
                </a:cubicBezTo>
                <a:cubicBezTo>
                  <a:pt x="73" y="125"/>
                  <a:pt x="73" y="125"/>
                  <a:pt x="73" y="125"/>
                </a:cubicBezTo>
                <a:close/>
                <a:moveTo>
                  <a:pt x="52" y="74"/>
                </a:move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lose/>
                <a:moveTo>
                  <a:pt x="76" y="126"/>
                </a:moveTo>
                <a:cubicBezTo>
                  <a:pt x="76" y="126"/>
                  <a:pt x="77" y="126"/>
                  <a:pt x="77" y="126"/>
                </a:cubicBezTo>
                <a:cubicBezTo>
                  <a:pt x="77" y="126"/>
                  <a:pt x="76" y="125"/>
                  <a:pt x="76" y="125"/>
                </a:cubicBezTo>
                <a:cubicBezTo>
                  <a:pt x="76" y="125"/>
                  <a:pt x="76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5" y="126"/>
                  <a:pt x="75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lose/>
                <a:moveTo>
                  <a:pt x="49" y="77"/>
                </a:moveTo>
                <a:cubicBezTo>
                  <a:pt x="49" y="78"/>
                  <a:pt x="49" y="78"/>
                  <a:pt x="49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49" y="78"/>
                  <a:pt x="50" y="77"/>
                  <a:pt x="49" y="77"/>
                </a:cubicBezTo>
                <a:close/>
                <a:moveTo>
                  <a:pt x="54" y="70"/>
                </a:move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lose/>
                <a:moveTo>
                  <a:pt x="90" y="52"/>
                </a:moveTo>
                <a:cubicBezTo>
                  <a:pt x="90" y="52"/>
                  <a:pt x="90" y="52"/>
                  <a:pt x="90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52"/>
                  <a:pt x="90" y="52"/>
                  <a:pt x="90" y="52"/>
                </a:cubicBezTo>
                <a:close/>
                <a:moveTo>
                  <a:pt x="89" y="129"/>
                </a:moveTo>
                <a:cubicBezTo>
                  <a:pt x="89" y="129"/>
                  <a:pt x="89" y="129"/>
                  <a:pt x="89" y="129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89" y="129"/>
                  <a:pt x="89" y="129"/>
                  <a:pt x="89" y="129"/>
                </a:cubicBezTo>
                <a:close/>
                <a:moveTo>
                  <a:pt x="88" y="129"/>
                </a:moveTo>
                <a:cubicBezTo>
                  <a:pt x="88" y="129"/>
                  <a:pt x="88" y="129"/>
                  <a:pt x="88" y="129"/>
                </a:cubicBezTo>
                <a:cubicBezTo>
                  <a:pt x="88" y="129"/>
                  <a:pt x="88" y="129"/>
                  <a:pt x="88" y="129"/>
                </a:cubicBezTo>
                <a:close/>
                <a:moveTo>
                  <a:pt x="91" y="129"/>
                </a:moveTo>
                <a:cubicBezTo>
                  <a:pt x="91" y="129"/>
                  <a:pt x="91" y="129"/>
                  <a:pt x="91" y="129"/>
                </a:cubicBezTo>
                <a:cubicBezTo>
                  <a:pt x="91" y="129"/>
                  <a:pt x="91" y="129"/>
                  <a:pt x="9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0" y="129"/>
                  <a:pt x="91" y="129"/>
                  <a:pt x="91" y="129"/>
                </a:cubicBezTo>
                <a:close/>
                <a:moveTo>
                  <a:pt x="87" y="129"/>
                </a:moveTo>
                <a:cubicBezTo>
                  <a:pt x="87" y="129"/>
                  <a:pt x="87" y="129"/>
                  <a:pt x="86" y="129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29"/>
                  <a:pt x="85" y="129"/>
                  <a:pt x="85" y="129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29"/>
                  <a:pt x="85" y="130"/>
                  <a:pt x="85" y="130"/>
                </a:cubicBezTo>
                <a:cubicBezTo>
                  <a:pt x="86" y="130"/>
                  <a:pt x="86" y="130"/>
                  <a:pt x="86" y="130"/>
                </a:cubicBezTo>
                <a:cubicBezTo>
                  <a:pt x="86" y="130"/>
                  <a:pt x="86" y="129"/>
                  <a:pt x="87" y="129"/>
                </a:cubicBezTo>
                <a:close/>
                <a:moveTo>
                  <a:pt x="49" y="76"/>
                </a:move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6"/>
                  <a:pt x="49" y="76"/>
                </a:cubicBezTo>
                <a:cubicBezTo>
                  <a:pt x="49" y="76"/>
                  <a:pt x="50" y="76"/>
                  <a:pt x="50" y="75"/>
                </a:cubicBezTo>
                <a:cubicBezTo>
                  <a:pt x="50" y="75"/>
                  <a:pt x="50" y="75"/>
                  <a:pt x="49" y="75"/>
                </a:cubicBezTo>
                <a:cubicBezTo>
                  <a:pt x="49" y="75"/>
                  <a:pt x="49" y="75"/>
                  <a:pt x="49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6"/>
                </a:cubicBezTo>
                <a:close/>
                <a:moveTo>
                  <a:pt x="48" y="78"/>
                </a:moveTo>
                <a:cubicBezTo>
                  <a:pt x="48" y="79"/>
                  <a:pt x="48" y="79"/>
                  <a:pt x="48" y="78"/>
                </a:cubicBezTo>
                <a:cubicBezTo>
                  <a:pt x="48" y="79"/>
                  <a:pt x="48" y="79"/>
                  <a:pt x="48" y="79"/>
                </a:cubicBezTo>
                <a:cubicBezTo>
                  <a:pt x="49" y="79"/>
                  <a:pt x="48" y="79"/>
                  <a:pt x="49" y="79"/>
                </a:cubicBezTo>
                <a:cubicBezTo>
                  <a:pt x="49" y="79"/>
                  <a:pt x="49" y="79"/>
                  <a:pt x="49" y="78"/>
                </a:cubicBezTo>
                <a:cubicBezTo>
                  <a:pt x="48" y="78"/>
                  <a:pt x="48" y="78"/>
                  <a:pt x="48" y="78"/>
                </a:cubicBezTo>
                <a:close/>
                <a:moveTo>
                  <a:pt x="76" y="128"/>
                </a:moveTo>
                <a:cubicBezTo>
                  <a:pt x="76" y="127"/>
                  <a:pt x="76" y="127"/>
                  <a:pt x="76" y="127"/>
                </a:cubicBezTo>
                <a:cubicBezTo>
                  <a:pt x="75" y="127"/>
                  <a:pt x="76" y="128"/>
                  <a:pt x="76" y="128"/>
                </a:cubicBezTo>
                <a:close/>
                <a:moveTo>
                  <a:pt x="78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9" y="128"/>
                  <a:pt x="79" y="128"/>
                </a:cubicBezTo>
                <a:cubicBezTo>
                  <a:pt x="78" y="128"/>
                  <a:pt x="79" y="128"/>
                  <a:pt x="78" y="128"/>
                </a:cubicBezTo>
                <a:close/>
                <a:moveTo>
                  <a:pt x="84" y="129"/>
                </a:moveTo>
                <a:cubicBezTo>
                  <a:pt x="84" y="129"/>
                  <a:pt x="84" y="129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lose/>
                <a:moveTo>
                  <a:pt x="85" y="130"/>
                </a:moveTo>
                <a:cubicBezTo>
                  <a:pt x="84" y="130"/>
                  <a:pt x="85" y="129"/>
                  <a:pt x="85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4" y="129"/>
                  <a:pt x="84" y="130"/>
                  <a:pt x="84" y="130"/>
                </a:cubicBezTo>
                <a:cubicBezTo>
                  <a:pt x="84" y="130"/>
                  <a:pt x="84" y="130"/>
                  <a:pt x="85" y="130"/>
                </a:cubicBezTo>
                <a:close/>
                <a:moveTo>
                  <a:pt x="85" y="130"/>
                </a:moveTo>
                <a:cubicBezTo>
                  <a:pt x="85" y="130"/>
                  <a:pt x="84" y="130"/>
                  <a:pt x="84" y="130"/>
                </a:cubicBezTo>
                <a:cubicBezTo>
                  <a:pt x="84" y="130"/>
                  <a:pt x="85" y="130"/>
                  <a:pt x="84" y="130"/>
                </a:cubicBezTo>
                <a:cubicBezTo>
                  <a:pt x="85" y="130"/>
                  <a:pt x="85" y="130"/>
                  <a:pt x="85" y="130"/>
                </a:cubicBezTo>
                <a:close/>
                <a:moveTo>
                  <a:pt x="83" y="130"/>
                </a:moveTo>
                <a:cubicBezTo>
                  <a:pt x="83" y="130"/>
                  <a:pt x="83" y="129"/>
                  <a:pt x="83" y="129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3" y="130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lose/>
                <a:moveTo>
                  <a:pt x="49" y="76"/>
                </a:moveTo>
                <a:cubicBezTo>
                  <a:pt x="49" y="76"/>
                  <a:pt x="49" y="75"/>
                  <a:pt x="49" y="75"/>
                </a:cubicBezTo>
                <a:cubicBezTo>
                  <a:pt x="49" y="76"/>
                  <a:pt x="49" y="76"/>
                  <a:pt x="49" y="76"/>
                </a:cubicBezTo>
                <a:close/>
                <a:moveTo>
                  <a:pt x="49" y="76"/>
                </a:moveTo>
                <a:cubicBezTo>
                  <a:pt x="49" y="76"/>
                  <a:pt x="49" y="76"/>
                  <a:pt x="48" y="77"/>
                </a:cubicBezTo>
                <a:cubicBezTo>
                  <a:pt x="48" y="77"/>
                  <a:pt x="49" y="77"/>
                  <a:pt x="49" y="77"/>
                </a:cubicBezTo>
                <a:cubicBezTo>
                  <a:pt x="49" y="77"/>
                  <a:pt x="49" y="76"/>
                  <a:pt x="49" y="76"/>
                </a:cubicBezTo>
                <a:close/>
                <a:moveTo>
                  <a:pt x="50" y="73"/>
                </a:move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  <a:moveTo>
                  <a:pt x="50" y="72"/>
                </a:move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50" y="73"/>
                  <a:pt x="50" y="73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50" y="72"/>
                  <a:pt x="50" y="72"/>
                </a:cubicBezTo>
                <a:close/>
                <a:moveTo>
                  <a:pt x="79" y="129"/>
                </a:moveTo>
                <a:cubicBezTo>
                  <a:pt x="79" y="129"/>
                  <a:pt x="78" y="129"/>
                  <a:pt x="79" y="129"/>
                </a:cubicBezTo>
                <a:cubicBezTo>
                  <a:pt x="79" y="129"/>
                  <a:pt x="79" y="129"/>
                  <a:pt x="79" y="129"/>
                </a:cubicBezTo>
                <a:close/>
                <a:moveTo>
                  <a:pt x="87" y="129"/>
                </a:moveTo>
                <a:cubicBezTo>
                  <a:pt x="87" y="129"/>
                  <a:pt x="88" y="129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lose/>
                <a:moveTo>
                  <a:pt x="48" y="81"/>
                </a:moveTo>
                <a:cubicBezTo>
                  <a:pt x="48" y="81"/>
                  <a:pt x="48" y="81"/>
                  <a:pt x="48" y="81"/>
                </a:cubicBezTo>
                <a:cubicBezTo>
                  <a:pt x="48" y="80"/>
                  <a:pt x="48" y="80"/>
                  <a:pt x="48" y="80"/>
                </a:cubicBezTo>
                <a:cubicBezTo>
                  <a:pt x="48" y="80"/>
                  <a:pt x="48" y="80"/>
                  <a:pt x="48" y="81"/>
                </a:cubicBezTo>
                <a:cubicBezTo>
                  <a:pt x="48" y="81"/>
                  <a:pt x="48" y="81"/>
                  <a:pt x="48" y="81"/>
                </a:cubicBezTo>
                <a:close/>
                <a:moveTo>
                  <a:pt x="48" y="81"/>
                </a:moveTo>
                <a:cubicBezTo>
                  <a:pt x="48" y="81"/>
                  <a:pt x="48" y="81"/>
                  <a:pt x="48" y="81"/>
                </a:cubicBezTo>
                <a:cubicBezTo>
                  <a:pt x="48" y="81"/>
                  <a:pt x="48" y="81"/>
                  <a:pt x="48" y="81"/>
                </a:cubicBezTo>
                <a:close/>
                <a:moveTo>
                  <a:pt x="51" y="73"/>
                </a:moveTo>
                <a:cubicBezTo>
                  <a:pt x="51" y="73"/>
                  <a:pt x="51" y="73"/>
                  <a:pt x="51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2"/>
                </a:cubicBezTo>
                <a:cubicBezTo>
                  <a:pt x="50" y="73"/>
                  <a:pt x="50" y="73"/>
                  <a:pt x="50" y="72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4"/>
                  <a:pt x="51" y="74"/>
                </a:cubicBezTo>
                <a:cubicBezTo>
                  <a:pt x="51" y="74"/>
                  <a:pt x="51" y="74"/>
                  <a:pt x="51" y="73"/>
                </a:cubicBezTo>
                <a:close/>
                <a:moveTo>
                  <a:pt x="54" y="67"/>
                </a:move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lose/>
                <a:moveTo>
                  <a:pt x="50" y="70"/>
                </a:moveTo>
                <a:cubicBezTo>
                  <a:pt x="50" y="70"/>
                  <a:pt x="50" y="70"/>
                  <a:pt x="50" y="69"/>
                </a:cubicBezTo>
                <a:cubicBezTo>
                  <a:pt x="51" y="69"/>
                  <a:pt x="51" y="68"/>
                  <a:pt x="51" y="68"/>
                </a:cubicBezTo>
                <a:cubicBezTo>
                  <a:pt x="51" y="68"/>
                  <a:pt x="51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9"/>
                  <a:pt x="50" y="68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50" y="69"/>
                  <a:pt x="50" y="70"/>
                </a:cubicBezTo>
                <a:cubicBezTo>
                  <a:pt x="50" y="70"/>
                  <a:pt x="50" y="70"/>
                  <a:pt x="50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50" y="71"/>
                  <a:pt x="50" y="71"/>
                </a:cubicBezTo>
                <a:cubicBezTo>
                  <a:pt x="50" y="70"/>
                  <a:pt x="50" y="70"/>
                  <a:pt x="50" y="70"/>
                </a:cubicBezTo>
                <a:cubicBezTo>
                  <a:pt x="50" y="70"/>
                  <a:pt x="50" y="70"/>
                  <a:pt x="50" y="70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71"/>
                  <a:pt x="50" y="72"/>
                  <a:pt x="50" y="72"/>
                </a:cubicBezTo>
                <a:cubicBezTo>
                  <a:pt x="51" y="72"/>
                  <a:pt x="50" y="71"/>
                  <a:pt x="50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0"/>
                  <a:pt x="51" y="69"/>
                  <a:pt x="50" y="70"/>
                </a:cubicBezTo>
                <a:close/>
                <a:moveTo>
                  <a:pt x="86" y="131"/>
                </a:moveTo>
                <a:cubicBezTo>
                  <a:pt x="86" y="131"/>
                  <a:pt x="85" y="131"/>
                  <a:pt x="85" y="131"/>
                </a:cubicBezTo>
                <a:cubicBezTo>
                  <a:pt x="85" y="131"/>
                  <a:pt x="85" y="131"/>
                  <a:pt x="85" y="132"/>
                </a:cubicBezTo>
                <a:cubicBezTo>
                  <a:pt x="86" y="132"/>
                  <a:pt x="86" y="131"/>
                  <a:pt x="86" y="131"/>
                </a:cubicBezTo>
                <a:cubicBezTo>
                  <a:pt x="86" y="131"/>
                  <a:pt x="86" y="131"/>
                  <a:pt x="86" y="131"/>
                </a:cubicBezTo>
                <a:cubicBezTo>
                  <a:pt x="86" y="131"/>
                  <a:pt x="86" y="131"/>
                  <a:pt x="86" y="131"/>
                </a:cubicBezTo>
                <a:close/>
                <a:moveTo>
                  <a:pt x="88" y="132"/>
                </a:moveTo>
                <a:cubicBezTo>
                  <a:pt x="88" y="132"/>
                  <a:pt x="88" y="132"/>
                  <a:pt x="88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7" y="132"/>
                  <a:pt x="88" y="132"/>
                  <a:pt x="88" y="132"/>
                </a:cubicBezTo>
                <a:cubicBezTo>
                  <a:pt x="88" y="132"/>
                  <a:pt x="88" y="132"/>
                  <a:pt x="88" y="132"/>
                </a:cubicBezTo>
                <a:close/>
                <a:moveTo>
                  <a:pt x="96" y="131"/>
                </a:moveTo>
                <a:cubicBezTo>
                  <a:pt x="96" y="131"/>
                  <a:pt x="96" y="131"/>
                  <a:pt x="96" y="131"/>
                </a:cubicBezTo>
                <a:cubicBezTo>
                  <a:pt x="96" y="131"/>
                  <a:pt x="96" y="131"/>
                  <a:pt x="96" y="131"/>
                </a:cubicBezTo>
                <a:close/>
                <a:moveTo>
                  <a:pt x="84" y="132"/>
                </a:moveTo>
                <a:cubicBezTo>
                  <a:pt x="84" y="132"/>
                  <a:pt x="85" y="132"/>
                  <a:pt x="85" y="132"/>
                </a:cubicBezTo>
                <a:cubicBezTo>
                  <a:pt x="85" y="132"/>
                  <a:pt x="85" y="132"/>
                  <a:pt x="84" y="132"/>
                </a:cubicBezTo>
                <a:close/>
                <a:moveTo>
                  <a:pt x="97" y="130"/>
                </a:moveTo>
                <a:cubicBezTo>
                  <a:pt x="97" y="130"/>
                  <a:pt x="97" y="130"/>
                  <a:pt x="97" y="130"/>
                </a:cubicBezTo>
                <a:cubicBezTo>
                  <a:pt x="97" y="130"/>
                  <a:pt x="98" y="130"/>
                  <a:pt x="98" y="130"/>
                </a:cubicBezTo>
                <a:cubicBezTo>
                  <a:pt x="98" y="130"/>
                  <a:pt x="98" y="130"/>
                  <a:pt x="98" y="130"/>
                </a:cubicBezTo>
                <a:cubicBezTo>
                  <a:pt x="98" y="130"/>
                  <a:pt x="97" y="130"/>
                  <a:pt x="97" y="130"/>
                </a:cubicBezTo>
                <a:close/>
                <a:moveTo>
                  <a:pt x="89" y="131"/>
                </a:moveTo>
                <a:cubicBezTo>
                  <a:pt x="89" y="132"/>
                  <a:pt x="89" y="132"/>
                  <a:pt x="89" y="132"/>
                </a:cubicBezTo>
                <a:cubicBezTo>
                  <a:pt x="89" y="132"/>
                  <a:pt x="89" y="131"/>
                  <a:pt x="89" y="131"/>
                </a:cubicBezTo>
                <a:close/>
                <a:moveTo>
                  <a:pt x="98" y="130"/>
                </a:moveTo>
                <a:cubicBezTo>
                  <a:pt x="98" y="130"/>
                  <a:pt x="98" y="130"/>
                  <a:pt x="98" y="130"/>
                </a:cubicBezTo>
                <a:cubicBezTo>
                  <a:pt x="98" y="130"/>
                  <a:pt x="98" y="130"/>
                  <a:pt x="98" y="131"/>
                </a:cubicBezTo>
                <a:cubicBezTo>
                  <a:pt x="98" y="130"/>
                  <a:pt x="98" y="130"/>
                  <a:pt x="98" y="130"/>
                </a:cubicBezTo>
                <a:close/>
                <a:moveTo>
                  <a:pt x="84" y="131"/>
                </a:move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3" y="131"/>
                  <a:pt x="83" y="132"/>
                  <a:pt x="82" y="132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2"/>
                  <a:pt x="82" y="132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3" y="132"/>
                  <a:pt x="82" y="132"/>
                  <a:pt x="82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4" y="132"/>
                  <a:pt x="83" y="132"/>
                  <a:pt x="84" y="132"/>
                </a:cubicBezTo>
                <a:cubicBezTo>
                  <a:pt x="84" y="132"/>
                  <a:pt x="84" y="132"/>
                  <a:pt x="85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2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lose/>
                <a:moveTo>
                  <a:pt x="82" y="133"/>
                </a:moveTo>
                <a:cubicBezTo>
                  <a:pt x="82" y="133"/>
                  <a:pt x="82" y="133"/>
                  <a:pt x="82" y="133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2" y="133"/>
                  <a:pt x="82" y="133"/>
                  <a:pt x="82" y="133"/>
                </a:cubicBezTo>
                <a:close/>
                <a:moveTo>
                  <a:pt x="97" y="135"/>
                </a:moveTo>
                <a:cubicBezTo>
                  <a:pt x="97" y="135"/>
                  <a:pt x="97" y="135"/>
                  <a:pt x="97" y="135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6" y="135"/>
                  <a:pt x="96" y="136"/>
                  <a:pt x="96" y="136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9" y="135"/>
                  <a:pt x="98" y="135"/>
                  <a:pt x="98" y="135"/>
                </a:cubicBezTo>
                <a:cubicBezTo>
                  <a:pt x="98" y="135"/>
                  <a:pt x="98" y="135"/>
                  <a:pt x="97" y="135"/>
                </a:cubicBezTo>
                <a:close/>
                <a:moveTo>
                  <a:pt x="101" y="134"/>
                </a:moveTo>
                <a:cubicBezTo>
                  <a:pt x="101" y="134"/>
                  <a:pt x="101" y="134"/>
                  <a:pt x="101" y="134"/>
                </a:cubicBezTo>
                <a:cubicBezTo>
                  <a:pt x="101" y="134"/>
                  <a:pt x="101" y="134"/>
                  <a:pt x="101" y="134"/>
                </a:cubicBezTo>
                <a:close/>
                <a:moveTo>
                  <a:pt x="102" y="134"/>
                </a:move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lose/>
                <a:moveTo>
                  <a:pt x="86" y="137"/>
                </a:moveTo>
                <a:cubicBezTo>
                  <a:pt x="86" y="137"/>
                  <a:pt x="86" y="137"/>
                  <a:pt x="86" y="137"/>
                </a:cubicBezTo>
                <a:cubicBezTo>
                  <a:pt x="85" y="137"/>
                  <a:pt x="85" y="137"/>
                  <a:pt x="85" y="138"/>
                </a:cubicBezTo>
                <a:cubicBezTo>
                  <a:pt x="86" y="138"/>
                  <a:pt x="86" y="138"/>
                  <a:pt x="86" y="137"/>
                </a:cubicBezTo>
                <a:close/>
                <a:moveTo>
                  <a:pt x="101" y="135"/>
                </a:move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lose/>
                <a:moveTo>
                  <a:pt x="67" y="133"/>
                </a:moveTo>
                <a:cubicBezTo>
                  <a:pt x="67" y="133"/>
                  <a:pt x="66" y="133"/>
                  <a:pt x="67" y="133"/>
                </a:cubicBezTo>
                <a:cubicBezTo>
                  <a:pt x="67" y="133"/>
                  <a:pt x="67" y="133"/>
                  <a:pt x="67" y="133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1" y="130"/>
                  <a:pt x="61" y="130"/>
                  <a:pt x="61" y="130"/>
                </a:cubicBezTo>
                <a:close/>
                <a:moveTo>
                  <a:pt x="48" y="118"/>
                </a:move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lose/>
                <a:moveTo>
                  <a:pt x="107" y="132"/>
                </a:moveTo>
                <a:cubicBezTo>
                  <a:pt x="107" y="133"/>
                  <a:pt x="107" y="132"/>
                  <a:pt x="107" y="132"/>
                </a:cubicBezTo>
                <a:cubicBezTo>
                  <a:pt x="106" y="133"/>
                  <a:pt x="107" y="133"/>
                  <a:pt x="107" y="132"/>
                </a:cubicBezTo>
                <a:close/>
                <a:moveTo>
                  <a:pt x="41" y="74"/>
                </a:move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2" y="74"/>
                </a:cubicBezTo>
                <a:cubicBezTo>
                  <a:pt x="41" y="74"/>
                  <a:pt x="42" y="73"/>
                  <a:pt x="42" y="73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lose/>
                <a:moveTo>
                  <a:pt x="42" y="72"/>
                </a:move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lose/>
                <a:moveTo>
                  <a:pt x="40" y="81"/>
                </a:move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lose/>
                <a:moveTo>
                  <a:pt x="44" y="72"/>
                </a:move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2"/>
                  <a:pt x="44" y="72"/>
                </a:cubicBezTo>
                <a:close/>
                <a:moveTo>
                  <a:pt x="43" y="73"/>
                </a:moveTo>
                <a:cubicBezTo>
                  <a:pt x="43" y="73"/>
                  <a:pt x="43" y="74"/>
                  <a:pt x="43" y="73"/>
                </a:cubicBezTo>
                <a:cubicBezTo>
                  <a:pt x="43" y="74"/>
                  <a:pt x="43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1" y="74"/>
                  <a:pt x="42" y="74"/>
                  <a:pt x="41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4"/>
                  <a:pt x="42" y="74"/>
                </a:cubicBezTo>
                <a:cubicBezTo>
                  <a:pt x="42" y="74"/>
                  <a:pt x="42" y="75"/>
                  <a:pt x="43" y="75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4"/>
                  <a:pt x="43" y="75"/>
                  <a:pt x="43" y="75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4"/>
                  <a:pt x="43" y="75"/>
                  <a:pt x="44" y="75"/>
                </a:cubicBezTo>
                <a:cubicBezTo>
                  <a:pt x="44" y="75"/>
                  <a:pt x="43" y="75"/>
                  <a:pt x="43" y="75"/>
                </a:cubicBezTo>
                <a:cubicBezTo>
                  <a:pt x="44" y="75"/>
                  <a:pt x="44" y="75"/>
                  <a:pt x="44" y="74"/>
                </a:cubicBezTo>
                <a:cubicBezTo>
                  <a:pt x="44" y="74"/>
                  <a:pt x="44" y="74"/>
                  <a:pt x="43" y="74"/>
                </a:cubicBezTo>
                <a:cubicBezTo>
                  <a:pt x="43" y="74"/>
                  <a:pt x="43" y="73"/>
                  <a:pt x="43" y="73"/>
                </a:cubicBezTo>
                <a:close/>
                <a:moveTo>
                  <a:pt x="44" y="75"/>
                </a:moveTo>
                <a:cubicBezTo>
                  <a:pt x="44" y="75"/>
                  <a:pt x="43" y="75"/>
                  <a:pt x="43" y="75"/>
                </a:cubicBezTo>
                <a:cubicBezTo>
                  <a:pt x="43" y="75"/>
                  <a:pt x="43" y="75"/>
                  <a:pt x="43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3" y="75"/>
                  <a:pt x="43" y="76"/>
                  <a:pt x="44" y="75"/>
                </a:cubicBezTo>
                <a:cubicBezTo>
                  <a:pt x="43" y="76"/>
                  <a:pt x="44" y="76"/>
                  <a:pt x="44" y="75"/>
                </a:cubicBezTo>
                <a:cubicBezTo>
                  <a:pt x="44" y="75"/>
                  <a:pt x="44" y="76"/>
                  <a:pt x="44" y="76"/>
                </a:cubicBezTo>
                <a:cubicBezTo>
                  <a:pt x="44" y="76"/>
                  <a:pt x="44" y="75"/>
                  <a:pt x="44" y="75"/>
                </a:cubicBezTo>
                <a:cubicBezTo>
                  <a:pt x="44" y="75"/>
                  <a:pt x="44" y="75"/>
                  <a:pt x="44" y="75"/>
                </a:cubicBezTo>
                <a:close/>
                <a:moveTo>
                  <a:pt x="43" y="77"/>
                </a:moveTo>
                <a:cubicBezTo>
                  <a:pt x="44" y="76"/>
                  <a:pt x="43" y="76"/>
                  <a:pt x="43" y="76"/>
                </a:cubicBezTo>
                <a:cubicBezTo>
                  <a:pt x="43" y="77"/>
                  <a:pt x="43" y="77"/>
                  <a:pt x="43" y="77"/>
                </a:cubicBezTo>
                <a:cubicBezTo>
                  <a:pt x="43" y="78"/>
                  <a:pt x="43" y="77"/>
                  <a:pt x="43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3" y="78"/>
                  <a:pt x="44" y="78"/>
                  <a:pt x="44" y="78"/>
                </a:cubicBezTo>
                <a:cubicBezTo>
                  <a:pt x="43" y="78"/>
                  <a:pt x="43" y="78"/>
                  <a:pt x="43" y="79"/>
                </a:cubicBezTo>
                <a:cubicBezTo>
                  <a:pt x="43" y="79"/>
                  <a:pt x="43" y="79"/>
                  <a:pt x="43" y="79"/>
                </a:cubicBezTo>
                <a:cubicBezTo>
                  <a:pt x="43" y="79"/>
                  <a:pt x="44" y="79"/>
                  <a:pt x="44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44" y="79"/>
                  <a:pt x="44" y="78"/>
                  <a:pt x="44" y="78"/>
                </a:cubicBezTo>
                <a:cubicBezTo>
                  <a:pt x="44" y="78"/>
                  <a:pt x="44" y="77"/>
                  <a:pt x="44" y="77"/>
                </a:cubicBezTo>
                <a:cubicBezTo>
                  <a:pt x="44" y="77"/>
                  <a:pt x="44" y="77"/>
                  <a:pt x="43" y="77"/>
                </a:cubicBezTo>
                <a:close/>
                <a:moveTo>
                  <a:pt x="43" y="81"/>
                </a:moveTo>
                <a:cubicBezTo>
                  <a:pt x="43" y="81"/>
                  <a:pt x="43" y="81"/>
                  <a:pt x="43" y="81"/>
                </a:cubicBezTo>
                <a:cubicBezTo>
                  <a:pt x="42" y="81"/>
                  <a:pt x="42" y="81"/>
                  <a:pt x="42" y="82"/>
                </a:cubicBezTo>
                <a:cubicBezTo>
                  <a:pt x="42" y="82"/>
                  <a:pt x="42" y="82"/>
                  <a:pt x="42" y="81"/>
                </a:cubicBezTo>
                <a:cubicBezTo>
                  <a:pt x="42" y="82"/>
                  <a:pt x="42" y="82"/>
                  <a:pt x="43" y="81"/>
                </a:cubicBezTo>
                <a:close/>
                <a:moveTo>
                  <a:pt x="49" y="114"/>
                </a:moveTo>
                <a:cubicBezTo>
                  <a:pt x="49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lose/>
                <a:moveTo>
                  <a:pt x="85" y="134"/>
                </a:moveTo>
                <a:cubicBezTo>
                  <a:pt x="85" y="134"/>
                  <a:pt x="85" y="134"/>
                  <a:pt x="85" y="134"/>
                </a:cubicBezTo>
                <a:cubicBezTo>
                  <a:pt x="85" y="134"/>
                  <a:pt x="84" y="134"/>
                  <a:pt x="85" y="134"/>
                </a:cubicBezTo>
                <a:close/>
                <a:moveTo>
                  <a:pt x="43" y="75"/>
                </a:moveTo>
                <a:cubicBezTo>
                  <a:pt x="43" y="75"/>
                  <a:pt x="43" y="76"/>
                  <a:pt x="43" y="75"/>
                </a:cubicBezTo>
                <a:cubicBezTo>
                  <a:pt x="43" y="75"/>
                  <a:pt x="43" y="75"/>
                  <a:pt x="43" y="75"/>
                </a:cubicBezTo>
                <a:close/>
                <a:moveTo>
                  <a:pt x="42" y="76"/>
                </a:moveTo>
                <a:cubicBezTo>
                  <a:pt x="42" y="76"/>
                  <a:pt x="42" y="77"/>
                  <a:pt x="42" y="77"/>
                </a:cubicBezTo>
                <a:cubicBezTo>
                  <a:pt x="42" y="76"/>
                  <a:pt x="42" y="76"/>
                  <a:pt x="42" y="76"/>
                </a:cubicBezTo>
                <a:close/>
                <a:moveTo>
                  <a:pt x="87" y="136"/>
                </a:moveTo>
                <a:cubicBezTo>
                  <a:pt x="87" y="136"/>
                  <a:pt x="88" y="136"/>
                  <a:pt x="88" y="136"/>
                </a:cubicBezTo>
                <a:cubicBezTo>
                  <a:pt x="87" y="136"/>
                  <a:pt x="87" y="136"/>
                  <a:pt x="87" y="136"/>
                </a:cubicBezTo>
                <a:cubicBezTo>
                  <a:pt x="87" y="136"/>
                  <a:pt x="87" y="136"/>
                  <a:pt x="87" y="136"/>
                </a:cubicBezTo>
                <a:close/>
                <a:moveTo>
                  <a:pt x="82" y="136"/>
                </a:move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3" y="136"/>
                  <a:pt x="83" y="136"/>
                  <a:pt x="82" y="136"/>
                </a:cubicBezTo>
                <a:close/>
                <a:moveTo>
                  <a:pt x="82" y="136"/>
                </a:moveTo>
                <a:cubicBezTo>
                  <a:pt x="82" y="136"/>
                  <a:pt x="81" y="136"/>
                  <a:pt x="81" y="136"/>
                </a:cubicBezTo>
                <a:cubicBezTo>
                  <a:pt x="82" y="136"/>
                  <a:pt x="82" y="136"/>
                  <a:pt x="82" y="136"/>
                </a:cubicBezTo>
                <a:close/>
                <a:moveTo>
                  <a:pt x="41" y="80"/>
                </a:moveTo>
                <a:cubicBezTo>
                  <a:pt x="41" y="81"/>
                  <a:pt x="41" y="80"/>
                  <a:pt x="41" y="80"/>
                </a:cubicBezTo>
                <a:cubicBezTo>
                  <a:pt x="40" y="80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1" y="81"/>
                  <a:pt x="41" y="81"/>
                </a:cubicBezTo>
                <a:cubicBezTo>
                  <a:pt x="41" y="81"/>
                  <a:pt x="41" y="81"/>
                  <a:pt x="41" y="80"/>
                </a:cubicBezTo>
                <a:close/>
                <a:moveTo>
                  <a:pt x="77" y="136"/>
                </a:moveTo>
                <a:cubicBezTo>
                  <a:pt x="77" y="136"/>
                  <a:pt x="77" y="136"/>
                  <a:pt x="77" y="136"/>
                </a:cubicBezTo>
                <a:cubicBezTo>
                  <a:pt x="77" y="135"/>
                  <a:pt x="76" y="135"/>
                  <a:pt x="76" y="136"/>
                </a:cubicBezTo>
                <a:cubicBezTo>
                  <a:pt x="77" y="136"/>
                  <a:pt x="77" y="136"/>
                  <a:pt x="77" y="136"/>
                </a:cubicBezTo>
                <a:close/>
                <a:moveTo>
                  <a:pt x="40" y="84"/>
                </a:moveTo>
                <a:cubicBezTo>
                  <a:pt x="40" y="83"/>
                  <a:pt x="40" y="83"/>
                  <a:pt x="40" y="83"/>
                </a:cubicBezTo>
                <a:cubicBezTo>
                  <a:pt x="39" y="83"/>
                  <a:pt x="39" y="84"/>
                  <a:pt x="40" y="84"/>
                </a:cubicBezTo>
                <a:close/>
                <a:moveTo>
                  <a:pt x="41" y="78"/>
                </a:moveTo>
                <a:cubicBezTo>
                  <a:pt x="41" y="78"/>
                  <a:pt x="41" y="78"/>
                  <a:pt x="41" y="78"/>
                </a:cubicBezTo>
                <a:cubicBezTo>
                  <a:pt x="41" y="78"/>
                  <a:pt x="41" y="78"/>
                  <a:pt x="40" y="78"/>
                </a:cubicBezTo>
                <a:cubicBezTo>
                  <a:pt x="40" y="78"/>
                  <a:pt x="40" y="78"/>
                  <a:pt x="41" y="78"/>
                </a:cubicBezTo>
                <a:close/>
                <a:moveTo>
                  <a:pt x="42" y="75"/>
                </a:moveTo>
                <a:cubicBezTo>
                  <a:pt x="41" y="75"/>
                  <a:pt x="41" y="75"/>
                  <a:pt x="41" y="75"/>
                </a:cubicBezTo>
                <a:cubicBezTo>
                  <a:pt x="41" y="75"/>
                  <a:pt x="41" y="75"/>
                  <a:pt x="41" y="76"/>
                </a:cubicBezTo>
                <a:cubicBezTo>
                  <a:pt x="41" y="75"/>
                  <a:pt x="42" y="75"/>
                  <a:pt x="42" y="75"/>
                </a:cubicBezTo>
                <a:close/>
                <a:moveTo>
                  <a:pt x="77" y="136"/>
                </a:moveTo>
                <a:cubicBezTo>
                  <a:pt x="77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7" y="136"/>
                  <a:pt x="77" y="136"/>
                </a:cubicBezTo>
                <a:close/>
                <a:moveTo>
                  <a:pt x="81" y="137"/>
                </a:moveTo>
                <a:cubicBezTo>
                  <a:pt x="81" y="137"/>
                  <a:pt x="82" y="137"/>
                  <a:pt x="82" y="136"/>
                </a:cubicBezTo>
                <a:cubicBezTo>
                  <a:pt x="82" y="136"/>
                  <a:pt x="81" y="136"/>
                  <a:pt x="81" y="136"/>
                </a:cubicBezTo>
                <a:cubicBezTo>
                  <a:pt x="81" y="136"/>
                  <a:pt x="81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6"/>
                  <a:pt x="81" y="136"/>
                </a:cubicBezTo>
                <a:cubicBezTo>
                  <a:pt x="80" y="136"/>
                  <a:pt x="81" y="136"/>
                  <a:pt x="80" y="137"/>
                </a:cubicBezTo>
                <a:cubicBezTo>
                  <a:pt x="81" y="137"/>
                  <a:pt x="81" y="137"/>
                  <a:pt x="81" y="137"/>
                </a:cubicBezTo>
                <a:close/>
                <a:moveTo>
                  <a:pt x="87" y="137"/>
                </a:move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6" y="137"/>
                </a:cubicBezTo>
                <a:cubicBezTo>
                  <a:pt x="86" y="137"/>
                  <a:pt x="86" y="137"/>
                  <a:pt x="87" y="137"/>
                </a:cubicBezTo>
                <a:close/>
                <a:moveTo>
                  <a:pt x="91" y="137"/>
                </a:moveTo>
                <a:cubicBezTo>
                  <a:pt x="91" y="137"/>
                  <a:pt x="91" y="136"/>
                  <a:pt x="91" y="136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0" y="137"/>
                  <a:pt x="91" y="137"/>
                  <a:pt x="91" y="137"/>
                </a:cubicBezTo>
                <a:close/>
                <a:moveTo>
                  <a:pt x="96" y="136"/>
                </a:moveTo>
                <a:cubicBezTo>
                  <a:pt x="96" y="136"/>
                  <a:pt x="96" y="136"/>
                  <a:pt x="96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5" y="136"/>
                  <a:pt x="95" y="136"/>
                  <a:pt x="96" y="136"/>
                </a:cubicBezTo>
                <a:close/>
                <a:moveTo>
                  <a:pt x="82" y="135"/>
                </a:moveTo>
                <a:cubicBezTo>
                  <a:pt x="82" y="135"/>
                  <a:pt x="82" y="135"/>
                  <a:pt x="81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5"/>
                  <a:pt x="82" y="135"/>
                </a:cubicBezTo>
                <a:close/>
                <a:moveTo>
                  <a:pt x="42" y="79"/>
                </a:moveTo>
                <a:cubicBezTo>
                  <a:pt x="42" y="79"/>
                  <a:pt x="43" y="78"/>
                  <a:pt x="42" y="78"/>
                </a:cubicBezTo>
                <a:cubicBezTo>
                  <a:pt x="42" y="78"/>
                  <a:pt x="42" y="79"/>
                  <a:pt x="42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77"/>
                  <a:pt x="42" y="77"/>
                  <a:pt x="42" y="77"/>
                </a:cubicBezTo>
                <a:cubicBezTo>
                  <a:pt x="42" y="77"/>
                  <a:pt x="42" y="76"/>
                  <a:pt x="41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78"/>
                  <a:pt x="41" y="78"/>
                  <a:pt x="41" y="79"/>
                </a:cubicBezTo>
                <a:cubicBezTo>
                  <a:pt x="42" y="79"/>
                  <a:pt x="42" y="79"/>
                  <a:pt x="42" y="79"/>
                </a:cubicBezTo>
                <a:close/>
                <a:moveTo>
                  <a:pt x="42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lose/>
                <a:moveTo>
                  <a:pt x="41" y="83"/>
                </a:moveTo>
                <a:cubicBezTo>
                  <a:pt x="41" y="84"/>
                  <a:pt x="41" y="84"/>
                  <a:pt x="41" y="83"/>
                </a:cubicBezTo>
                <a:cubicBezTo>
                  <a:pt x="41" y="83"/>
                  <a:pt x="41" y="83"/>
                  <a:pt x="41" y="83"/>
                </a:cubicBezTo>
                <a:close/>
                <a:moveTo>
                  <a:pt x="80" y="135"/>
                </a:move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lose/>
                <a:moveTo>
                  <a:pt x="83" y="135"/>
                </a:moveTo>
                <a:cubicBezTo>
                  <a:pt x="83" y="135"/>
                  <a:pt x="83" y="135"/>
                  <a:pt x="83" y="135"/>
                </a:cubicBezTo>
                <a:cubicBezTo>
                  <a:pt x="83" y="135"/>
                  <a:pt x="83" y="135"/>
                  <a:pt x="83" y="135"/>
                </a:cubicBezTo>
                <a:close/>
                <a:moveTo>
                  <a:pt x="83" y="135"/>
                </a:moveTo>
                <a:cubicBezTo>
                  <a:pt x="83" y="135"/>
                  <a:pt x="84" y="135"/>
                  <a:pt x="84" y="135"/>
                </a:cubicBezTo>
                <a:cubicBezTo>
                  <a:pt x="83" y="135"/>
                  <a:pt x="83" y="135"/>
                  <a:pt x="83" y="135"/>
                </a:cubicBezTo>
                <a:close/>
                <a:moveTo>
                  <a:pt x="42" y="81"/>
                </a:moveTo>
                <a:cubicBezTo>
                  <a:pt x="42" y="81"/>
                  <a:pt x="42" y="81"/>
                  <a:pt x="41" y="81"/>
                </a:cubicBezTo>
                <a:cubicBezTo>
                  <a:pt x="41" y="81"/>
                  <a:pt x="41" y="81"/>
                  <a:pt x="41" y="81"/>
                </a:cubicBezTo>
                <a:cubicBezTo>
                  <a:pt x="41" y="81"/>
                  <a:pt x="41" y="82"/>
                  <a:pt x="41" y="82"/>
                </a:cubicBezTo>
                <a:cubicBezTo>
                  <a:pt x="41" y="82"/>
                  <a:pt x="42" y="82"/>
                  <a:pt x="42" y="81"/>
                </a:cubicBezTo>
                <a:close/>
                <a:moveTo>
                  <a:pt x="86" y="135"/>
                </a:moveTo>
                <a:cubicBezTo>
                  <a:pt x="86" y="135"/>
                  <a:pt x="86" y="135"/>
                  <a:pt x="86" y="135"/>
                </a:cubicBezTo>
                <a:cubicBezTo>
                  <a:pt x="85" y="135"/>
                  <a:pt x="85" y="135"/>
                  <a:pt x="86" y="135"/>
                </a:cubicBezTo>
                <a:close/>
                <a:moveTo>
                  <a:pt x="90" y="135"/>
                </a:move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lose/>
                <a:moveTo>
                  <a:pt x="87" y="134"/>
                </a:move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4"/>
                  <a:pt x="87" y="134"/>
                </a:cubicBezTo>
                <a:close/>
                <a:moveTo>
                  <a:pt x="91" y="134"/>
                </a:moveTo>
                <a:cubicBezTo>
                  <a:pt x="91" y="134"/>
                  <a:pt x="91" y="134"/>
                  <a:pt x="91" y="134"/>
                </a:cubicBezTo>
                <a:cubicBezTo>
                  <a:pt x="90" y="134"/>
                  <a:pt x="89" y="134"/>
                  <a:pt x="90" y="134"/>
                </a:cubicBezTo>
                <a:cubicBezTo>
                  <a:pt x="90" y="134"/>
                  <a:pt x="90" y="13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lose/>
                <a:moveTo>
                  <a:pt x="87" y="134"/>
                </a:moveTo>
                <a:cubicBezTo>
                  <a:pt x="86" y="134"/>
                  <a:pt x="87" y="134"/>
                  <a:pt x="87" y="134"/>
                </a:cubicBezTo>
                <a:cubicBezTo>
                  <a:pt x="87" y="134"/>
                  <a:pt x="86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89" y="134"/>
                  <a:pt x="88" y="134"/>
                  <a:pt x="87" y="134"/>
                </a:cubicBezTo>
                <a:cubicBezTo>
                  <a:pt x="87" y="134"/>
                  <a:pt x="87" y="134"/>
                  <a:pt x="87" y="134"/>
                </a:cubicBezTo>
                <a:close/>
                <a:moveTo>
                  <a:pt x="86" y="134"/>
                </a:moveTo>
                <a:cubicBezTo>
                  <a:pt x="86" y="134"/>
                  <a:pt x="85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3"/>
                  <a:pt x="86" y="134"/>
                </a:cubicBezTo>
                <a:close/>
                <a:moveTo>
                  <a:pt x="44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3" y="80"/>
                  <a:pt x="43" y="80"/>
                </a:cubicBezTo>
                <a:cubicBezTo>
                  <a:pt x="43" y="80"/>
                  <a:pt x="43" y="80"/>
                  <a:pt x="43" y="80"/>
                </a:cubicBezTo>
                <a:cubicBezTo>
                  <a:pt x="43" y="81"/>
                  <a:pt x="43" y="81"/>
                  <a:pt x="44" y="80"/>
                </a:cubicBezTo>
                <a:close/>
                <a:moveTo>
                  <a:pt x="45" y="74"/>
                </a:moveTo>
                <a:cubicBezTo>
                  <a:pt x="45" y="75"/>
                  <a:pt x="45" y="75"/>
                  <a:pt x="45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4"/>
                  <a:pt x="47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6" y="72"/>
                  <a:pt x="45" y="72"/>
                </a:cubicBezTo>
                <a:cubicBezTo>
                  <a:pt x="46" y="72"/>
                  <a:pt x="45" y="72"/>
                  <a:pt x="45" y="71"/>
                </a:cubicBezTo>
                <a:cubicBezTo>
                  <a:pt x="45" y="71"/>
                  <a:pt x="45" y="71"/>
                  <a:pt x="45" y="71"/>
                </a:cubicBezTo>
                <a:cubicBezTo>
                  <a:pt x="45" y="72"/>
                  <a:pt x="45" y="71"/>
                  <a:pt x="45" y="72"/>
                </a:cubicBezTo>
                <a:cubicBezTo>
                  <a:pt x="44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4"/>
                  <a:pt x="45" y="74"/>
                </a:cubicBezTo>
                <a:cubicBezTo>
                  <a:pt x="45" y="73"/>
                  <a:pt x="46" y="74"/>
                  <a:pt x="46" y="74"/>
                </a:cubicBezTo>
                <a:cubicBezTo>
                  <a:pt x="45" y="74"/>
                  <a:pt x="45" y="74"/>
                  <a:pt x="45" y="75"/>
                </a:cubicBezTo>
                <a:cubicBezTo>
                  <a:pt x="45" y="75"/>
                  <a:pt x="45" y="74"/>
                  <a:pt x="45" y="74"/>
                </a:cubicBezTo>
                <a:close/>
                <a:moveTo>
                  <a:pt x="47" y="71"/>
                </a:moveTo>
                <a:cubicBezTo>
                  <a:pt x="47" y="71"/>
                  <a:pt x="47" y="71"/>
                  <a:pt x="47" y="71"/>
                </a:cubicBezTo>
                <a:cubicBezTo>
                  <a:pt x="47" y="72"/>
                  <a:pt x="47" y="72"/>
                  <a:pt x="47" y="71"/>
                </a:cubicBezTo>
                <a:cubicBezTo>
                  <a:pt x="48" y="71"/>
                  <a:pt x="48" y="71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0"/>
                  <a:pt x="47" y="71"/>
                  <a:pt x="47" y="71"/>
                </a:cubicBezTo>
                <a:close/>
                <a:moveTo>
                  <a:pt x="46" y="76"/>
                </a:move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7" y="76"/>
                  <a:pt x="47" y="76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6" y="75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lose/>
                <a:moveTo>
                  <a:pt x="48" y="72"/>
                </a:moveTo>
                <a:cubicBezTo>
                  <a:pt x="48" y="72"/>
                  <a:pt x="48" y="71"/>
                  <a:pt x="48" y="71"/>
                </a:cubicBezTo>
                <a:cubicBezTo>
                  <a:pt x="48" y="72"/>
                  <a:pt x="48" y="72"/>
                  <a:pt x="47" y="72"/>
                </a:cubicBezTo>
                <a:cubicBezTo>
                  <a:pt x="48" y="73"/>
                  <a:pt x="48" y="72"/>
                  <a:pt x="48" y="72"/>
                </a:cubicBezTo>
                <a:cubicBezTo>
                  <a:pt x="48" y="72"/>
                  <a:pt x="48" y="72"/>
                  <a:pt x="48" y="72"/>
                </a:cubicBezTo>
                <a:close/>
                <a:moveTo>
                  <a:pt x="47" y="75"/>
                </a:move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lose/>
                <a:moveTo>
                  <a:pt x="64" y="125"/>
                </a:moveTo>
                <a:cubicBezTo>
                  <a:pt x="63" y="125"/>
                  <a:pt x="63" y="125"/>
                  <a:pt x="63" y="125"/>
                </a:cubicBezTo>
                <a:cubicBezTo>
                  <a:pt x="63" y="125"/>
                  <a:pt x="64" y="125"/>
                  <a:pt x="64" y="125"/>
                </a:cubicBezTo>
                <a:close/>
                <a:moveTo>
                  <a:pt x="45" y="78"/>
                </a:moveTo>
                <a:cubicBezTo>
                  <a:pt x="45" y="78"/>
                  <a:pt x="45" y="78"/>
                  <a:pt x="45" y="78"/>
                </a:cubicBezTo>
                <a:cubicBezTo>
                  <a:pt x="45" y="79"/>
                  <a:pt x="45" y="78"/>
                  <a:pt x="45" y="78"/>
                </a:cubicBezTo>
                <a:cubicBezTo>
                  <a:pt x="45" y="79"/>
                  <a:pt x="46" y="78"/>
                  <a:pt x="45" y="79"/>
                </a:cubicBezTo>
                <a:cubicBezTo>
                  <a:pt x="46" y="79"/>
                  <a:pt x="46" y="79"/>
                  <a:pt x="46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6" y="77"/>
                  <a:pt x="45" y="78"/>
                  <a:pt x="45" y="78"/>
                </a:cubicBezTo>
                <a:close/>
                <a:moveTo>
                  <a:pt x="45" y="81"/>
                </a:moveTo>
                <a:cubicBezTo>
                  <a:pt x="45" y="81"/>
                  <a:pt x="45" y="80"/>
                  <a:pt x="45" y="80"/>
                </a:cubicBezTo>
                <a:cubicBezTo>
                  <a:pt x="45" y="81"/>
                  <a:pt x="45" y="81"/>
                  <a:pt x="45" y="82"/>
                </a:cubicBezTo>
                <a:cubicBezTo>
                  <a:pt x="45" y="82"/>
                  <a:pt x="45" y="81"/>
                  <a:pt x="45" y="81"/>
                </a:cubicBezTo>
                <a:close/>
                <a:moveTo>
                  <a:pt x="64" y="125"/>
                </a:move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lose/>
                <a:moveTo>
                  <a:pt x="64" y="125"/>
                </a:move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lose/>
                <a:moveTo>
                  <a:pt x="67" y="127"/>
                </a:moveTo>
                <a:cubicBezTo>
                  <a:pt x="67" y="127"/>
                  <a:pt x="67" y="127"/>
                  <a:pt x="67" y="127"/>
                </a:cubicBezTo>
                <a:cubicBezTo>
                  <a:pt x="67" y="127"/>
                  <a:pt x="67" y="127"/>
                  <a:pt x="67" y="127"/>
                </a:cubicBezTo>
                <a:close/>
                <a:moveTo>
                  <a:pt x="77" y="131"/>
                </a:moveTo>
                <a:cubicBezTo>
                  <a:pt x="77" y="131"/>
                  <a:pt x="78" y="131"/>
                  <a:pt x="78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1"/>
                  <a:pt x="77" y="131"/>
                  <a:pt x="77" y="131"/>
                </a:cubicBezTo>
                <a:close/>
                <a:moveTo>
                  <a:pt x="78" y="131"/>
                </a:moveTo>
                <a:cubicBezTo>
                  <a:pt x="78" y="131"/>
                  <a:pt x="78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lose/>
                <a:moveTo>
                  <a:pt x="81" y="131"/>
                </a:moveTo>
                <a:cubicBezTo>
                  <a:pt x="81" y="131"/>
                  <a:pt x="82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lose/>
                <a:moveTo>
                  <a:pt x="46" y="79"/>
                </a:moveTo>
                <a:cubicBezTo>
                  <a:pt x="46" y="78"/>
                  <a:pt x="46" y="78"/>
                  <a:pt x="46" y="78"/>
                </a:cubicBezTo>
                <a:cubicBezTo>
                  <a:pt x="46" y="79"/>
                  <a:pt x="46" y="79"/>
                  <a:pt x="46" y="79"/>
                </a:cubicBezTo>
                <a:close/>
                <a:moveTo>
                  <a:pt x="47" y="77"/>
                </a:moveTo>
                <a:cubicBezTo>
                  <a:pt x="46" y="77"/>
                  <a:pt x="47" y="77"/>
                  <a:pt x="47" y="77"/>
                </a:cubicBezTo>
                <a:cubicBezTo>
                  <a:pt x="47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7" y="77"/>
                  <a:pt x="47" y="77"/>
                </a:cubicBezTo>
                <a:close/>
                <a:moveTo>
                  <a:pt x="80" y="132"/>
                </a:move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lose/>
                <a:moveTo>
                  <a:pt x="81" y="132"/>
                </a:moveTo>
                <a:cubicBezTo>
                  <a:pt x="82" y="132"/>
                  <a:pt x="82" y="132"/>
                  <a:pt x="82" y="132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32"/>
                  <a:pt x="82" y="132"/>
                  <a:pt x="81" y="132"/>
                </a:cubicBezTo>
                <a:close/>
                <a:moveTo>
                  <a:pt x="78" y="131"/>
                </a:moveTo>
                <a:cubicBezTo>
                  <a:pt x="78" y="131"/>
                  <a:pt x="78" y="131"/>
                  <a:pt x="77" y="131"/>
                </a:cubicBezTo>
                <a:cubicBezTo>
                  <a:pt x="77" y="131"/>
                  <a:pt x="77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lose/>
                <a:moveTo>
                  <a:pt x="47" y="74"/>
                </a:move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lose/>
                <a:moveTo>
                  <a:pt x="46" y="75"/>
                </a:moveTo>
                <a:cubicBezTo>
                  <a:pt x="46" y="76"/>
                  <a:pt x="46" y="75"/>
                  <a:pt x="45" y="75"/>
                </a:cubicBezTo>
                <a:cubicBezTo>
                  <a:pt x="45" y="76"/>
                  <a:pt x="46" y="76"/>
                  <a:pt x="46" y="76"/>
                </a:cubicBezTo>
                <a:cubicBezTo>
                  <a:pt x="46" y="76"/>
                  <a:pt x="46" y="75"/>
                  <a:pt x="46" y="75"/>
                </a:cubicBezTo>
                <a:close/>
                <a:moveTo>
                  <a:pt x="44" y="79"/>
                </a:moveTo>
                <a:cubicBezTo>
                  <a:pt x="44" y="79"/>
                  <a:pt x="44" y="80"/>
                  <a:pt x="45" y="80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45" y="79"/>
                  <a:pt x="44" y="79"/>
                </a:cubicBezTo>
                <a:cubicBezTo>
                  <a:pt x="44" y="79"/>
                  <a:pt x="44" y="79"/>
                  <a:pt x="44" y="79"/>
                </a:cubicBezTo>
                <a:close/>
                <a:moveTo>
                  <a:pt x="78" y="132"/>
                </a:moveTo>
                <a:cubicBezTo>
                  <a:pt x="78" y="132"/>
                  <a:pt x="78" y="132"/>
                  <a:pt x="79" y="132"/>
                </a:cubicBezTo>
                <a:cubicBezTo>
                  <a:pt x="78" y="132"/>
                  <a:pt x="79" y="132"/>
                  <a:pt x="79" y="131"/>
                </a:cubicBezTo>
                <a:cubicBezTo>
                  <a:pt x="78" y="131"/>
                  <a:pt x="78" y="131"/>
                  <a:pt x="78" y="132"/>
                </a:cubicBezTo>
                <a:close/>
                <a:moveTo>
                  <a:pt x="87" y="131"/>
                </a:move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lose/>
                <a:moveTo>
                  <a:pt x="96" y="130"/>
                </a:moveTo>
                <a:cubicBezTo>
                  <a:pt x="96" y="130"/>
                  <a:pt x="96" y="130"/>
                  <a:pt x="96" y="130"/>
                </a:cubicBezTo>
                <a:cubicBezTo>
                  <a:pt x="96" y="130"/>
                  <a:pt x="96" y="130"/>
                  <a:pt x="96" y="130"/>
                </a:cubicBezTo>
                <a:close/>
                <a:moveTo>
                  <a:pt x="91" y="131"/>
                </a:moveTo>
                <a:cubicBezTo>
                  <a:pt x="91" y="131"/>
                  <a:pt x="91" y="130"/>
                  <a:pt x="91" y="130"/>
                </a:cubicBezTo>
                <a:cubicBezTo>
                  <a:pt x="91" y="130"/>
                  <a:pt x="91" y="131"/>
                  <a:pt x="90" y="131"/>
                </a:cubicBezTo>
                <a:cubicBezTo>
                  <a:pt x="90" y="130"/>
                  <a:pt x="90" y="130"/>
                  <a:pt x="90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90" y="131"/>
                  <a:pt x="91" y="131"/>
                </a:cubicBezTo>
                <a:close/>
                <a:moveTo>
                  <a:pt x="87" y="131"/>
                </a:move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6" y="131"/>
                </a:cubicBezTo>
                <a:cubicBezTo>
                  <a:pt x="86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lose/>
                <a:moveTo>
                  <a:pt x="47" y="78"/>
                </a:moveTo>
                <a:cubicBezTo>
                  <a:pt x="47" y="78"/>
                  <a:pt x="47" y="77"/>
                  <a:pt x="46" y="77"/>
                </a:cubicBezTo>
                <a:cubicBezTo>
                  <a:pt x="46" y="77"/>
                  <a:pt x="47" y="78"/>
                  <a:pt x="47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7" y="78"/>
                  <a:pt x="47" y="78"/>
                  <a:pt x="47" y="78"/>
                </a:cubicBezTo>
                <a:close/>
                <a:moveTo>
                  <a:pt x="49" y="74"/>
                </a:moveTo>
                <a:cubicBezTo>
                  <a:pt x="49" y="74"/>
                  <a:pt x="49" y="74"/>
                  <a:pt x="49" y="74"/>
                </a:cubicBezTo>
                <a:cubicBezTo>
                  <a:pt x="49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4"/>
                </a:cubicBezTo>
                <a:cubicBezTo>
                  <a:pt x="48" y="74"/>
                  <a:pt x="48" y="74"/>
                  <a:pt x="47" y="74"/>
                </a:cubicBezTo>
                <a:cubicBezTo>
                  <a:pt x="48" y="74"/>
                  <a:pt x="47" y="74"/>
                  <a:pt x="47" y="74"/>
                </a:cubicBezTo>
                <a:cubicBezTo>
                  <a:pt x="47" y="74"/>
                  <a:pt x="47" y="74"/>
                  <a:pt x="48" y="74"/>
                </a:cubicBezTo>
                <a:cubicBezTo>
                  <a:pt x="48" y="74"/>
                  <a:pt x="48" y="74"/>
                  <a:pt x="47" y="74"/>
                </a:cubicBezTo>
                <a:cubicBezTo>
                  <a:pt x="48" y="74"/>
                  <a:pt x="47" y="74"/>
                  <a:pt x="48" y="74"/>
                </a:cubicBezTo>
                <a:cubicBezTo>
                  <a:pt x="47" y="74"/>
                  <a:pt x="48" y="74"/>
                  <a:pt x="47" y="74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74"/>
                  <a:pt x="48" y="74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4"/>
                  <a:pt x="48" y="74"/>
                </a:cubicBezTo>
                <a:cubicBezTo>
                  <a:pt x="48" y="73"/>
                  <a:pt x="48" y="74"/>
                  <a:pt x="48" y="74"/>
                </a:cubicBezTo>
                <a:cubicBezTo>
                  <a:pt x="48" y="74"/>
                  <a:pt x="48" y="74"/>
                  <a:pt x="49" y="74"/>
                </a:cubicBezTo>
                <a:close/>
                <a:moveTo>
                  <a:pt x="48" y="72"/>
                </a:moveTo>
                <a:cubicBezTo>
                  <a:pt x="48" y="73"/>
                  <a:pt x="49" y="73"/>
                  <a:pt x="49" y="73"/>
                </a:cubicBezTo>
                <a:cubicBezTo>
                  <a:pt x="49" y="73"/>
                  <a:pt x="49" y="72"/>
                  <a:pt x="49" y="72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2"/>
                  <a:pt x="48" y="72"/>
                  <a:pt x="48" y="72"/>
                </a:cubicBezTo>
                <a:close/>
                <a:moveTo>
                  <a:pt x="70" y="126"/>
                </a:moveTo>
                <a:cubicBezTo>
                  <a:pt x="70" y="126"/>
                  <a:pt x="70" y="126"/>
                  <a:pt x="69" y="126"/>
                </a:cubicBezTo>
                <a:cubicBezTo>
                  <a:pt x="70" y="126"/>
                  <a:pt x="70" y="127"/>
                  <a:pt x="70" y="127"/>
                </a:cubicBezTo>
                <a:cubicBezTo>
                  <a:pt x="70" y="127"/>
                  <a:pt x="70" y="127"/>
                  <a:pt x="70" y="126"/>
                </a:cubicBezTo>
                <a:close/>
                <a:moveTo>
                  <a:pt x="96" y="129"/>
                </a:moveTo>
                <a:cubicBezTo>
                  <a:pt x="96" y="129"/>
                  <a:pt x="95" y="129"/>
                  <a:pt x="95" y="129"/>
                </a:cubicBezTo>
                <a:cubicBezTo>
                  <a:pt x="95" y="129"/>
                  <a:pt x="95" y="129"/>
                  <a:pt x="96" y="129"/>
                </a:cubicBezTo>
                <a:close/>
                <a:moveTo>
                  <a:pt x="50" y="68"/>
                </a:moveTo>
                <a:cubicBezTo>
                  <a:pt x="50" y="68"/>
                  <a:pt x="50" y="69"/>
                  <a:pt x="50" y="69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lose/>
                <a:moveTo>
                  <a:pt x="50" y="68"/>
                </a:moveTo>
                <a:cubicBezTo>
                  <a:pt x="50" y="67"/>
                  <a:pt x="50" y="67"/>
                  <a:pt x="51" y="67"/>
                </a:cubicBezTo>
                <a:cubicBezTo>
                  <a:pt x="50" y="66"/>
                  <a:pt x="50" y="67"/>
                  <a:pt x="50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7"/>
                  <a:pt x="50" y="68"/>
                  <a:pt x="50" y="68"/>
                </a:cubicBezTo>
                <a:close/>
                <a:moveTo>
                  <a:pt x="50" y="68"/>
                </a:move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50" y="68"/>
                </a:cubicBezTo>
                <a:close/>
                <a:moveTo>
                  <a:pt x="50" y="66"/>
                </a:move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lose/>
                <a:moveTo>
                  <a:pt x="52" y="63"/>
                </a:moveTo>
                <a:cubicBezTo>
                  <a:pt x="52" y="63"/>
                  <a:pt x="52" y="64"/>
                  <a:pt x="52" y="64"/>
                </a:cubicBezTo>
                <a:cubicBezTo>
                  <a:pt x="52" y="63"/>
                  <a:pt x="53" y="63"/>
                  <a:pt x="53" y="63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2" y="62"/>
                </a:cubicBezTo>
                <a:cubicBezTo>
                  <a:pt x="52" y="62"/>
                  <a:pt x="52" y="63"/>
                  <a:pt x="52" y="63"/>
                </a:cubicBezTo>
                <a:close/>
                <a:moveTo>
                  <a:pt x="56" y="58"/>
                </a:move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9"/>
                </a:cubicBezTo>
                <a:cubicBezTo>
                  <a:pt x="56" y="59"/>
                  <a:pt x="56" y="59"/>
                  <a:pt x="55" y="59"/>
                </a:cubicBezTo>
                <a:cubicBezTo>
                  <a:pt x="55" y="59"/>
                  <a:pt x="56" y="59"/>
                  <a:pt x="56" y="59"/>
                </a:cubicBezTo>
                <a:cubicBezTo>
                  <a:pt x="56" y="59"/>
                  <a:pt x="56" y="59"/>
                  <a:pt x="56" y="59"/>
                </a:cubicBezTo>
                <a:cubicBezTo>
                  <a:pt x="56" y="59"/>
                  <a:pt x="56" y="59"/>
                  <a:pt x="56" y="59"/>
                </a:cubicBezTo>
                <a:cubicBezTo>
                  <a:pt x="56" y="58"/>
                  <a:pt x="56" y="58"/>
                  <a:pt x="56" y="58"/>
                </a:cubicBezTo>
                <a:close/>
                <a:moveTo>
                  <a:pt x="97" y="47"/>
                </a:moveTo>
                <a:cubicBezTo>
                  <a:pt x="97" y="47"/>
                  <a:pt x="97" y="48"/>
                  <a:pt x="96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7" y="48"/>
                  <a:pt x="97" y="48"/>
                  <a:pt x="98" y="48"/>
                </a:cubicBezTo>
                <a:cubicBezTo>
                  <a:pt x="98" y="48"/>
                  <a:pt x="98" y="48"/>
                  <a:pt x="98" y="48"/>
                </a:cubicBezTo>
                <a:cubicBezTo>
                  <a:pt x="98" y="48"/>
                  <a:pt x="98" y="48"/>
                  <a:pt x="97" y="47"/>
                </a:cubicBezTo>
                <a:cubicBezTo>
                  <a:pt x="97" y="48"/>
                  <a:pt x="97" y="47"/>
                  <a:pt x="97" y="47"/>
                </a:cubicBezTo>
                <a:close/>
                <a:moveTo>
                  <a:pt x="99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99" y="48"/>
                  <a:pt x="99" y="48"/>
                  <a:pt x="99" y="48"/>
                </a:cubicBezTo>
                <a:cubicBezTo>
                  <a:pt x="99" y="48"/>
                  <a:pt x="99" y="48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9"/>
                  <a:pt x="100" y="49"/>
                  <a:pt x="99" y="48"/>
                </a:cubicBezTo>
                <a:close/>
                <a:moveTo>
                  <a:pt x="97" y="49"/>
                </a:moveTo>
                <a:cubicBezTo>
                  <a:pt x="97" y="49"/>
                  <a:pt x="97" y="48"/>
                  <a:pt x="97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96" y="48"/>
                  <a:pt x="96" y="48"/>
                  <a:pt x="96" y="49"/>
                </a:cubicBezTo>
                <a:cubicBezTo>
                  <a:pt x="96" y="48"/>
                  <a:pt x="97" y="49"/>
                  <a:pt x="97" y="49"/>
                </a:cubicBezTo>
                <a:close/>
                <a:moveTo>
                  <a:pt x="98" y="49"/>
                </a:moveTo>
                <a:cubicBezTo>
                  <a:pt x="98" y="49"/>
                  <a:pt x="98" y="49"/>
                  <a:pt x="98" y="49"/>
                </a:cubicBezTo>
                <a:cubicBezTo>
                  <a:pt x="98" y="49"/>
                  <a:pt x="98" y="49"/>
                  <a:pt x="98" y="49"/>
                </a:cubicBezTo>
                <a:cubicBezTo>
                  <a:pt x="98" y="49"/>
                  <a:pt x="98" y="49"/>
                  <a:pt x="98" y="49"/>
                </a:cubicBezTo>
                <a:close/>
                <a:moveTo>
                  <a:pt x="55" y="60"/>
                </a:moveTo>
                <a:cubicBezTo>
                  <a:pt x="55" y="61"/>
                  <a:pt x="55" y="61"/>
                  <a:pt x="55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5" y="61"/>
                  <a:pt x="55" y="61"/>
                  <a:pt x="55" y="60"/>
                </a:cubicBezTo>
                <a:close/>
                <a:moveTo>
                  <a:pt x="94" y="47"/>
                </a:move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3" y="47"/>
                </a:cubicBezTo>
                <a:cubicBezTo>
                  <a:pt x="93" y="47"/>
                  <a:pt x="93" y="47"/>
                  <a:pt x="94" y="47"/>
                </a:cubicBezTo>
                <a:close/>
                <a:moveTo>
                  <a:pt x="94" y="48"/>
                </a:moveTo>
                <a:cubicBezTo>
                  <a:pt x="95" y="48"/>
                  <a:pt x="95" y="48"/>
                  <a:pt x="94" y="47"/>
                </a:cubicBezTo>
                <a:cubicBezTo>
                  <a:pt x="94" y="48"/>
                  <a:pt x="94" y="48"/>
                  <a:pt x="94" y="48"/>
                </a:cubicBezTo>
                <a:close/>
                <a:moveTo>
                  <a:pt x="101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50"/>
                  <a:pt x="102" y="50"/>
                  <a:pt x="101" y="49"/>
                </a:cubicBezTo>
                <a:cubicBezTo>
                  <a:pt x="102" y="50"/>
                  <a:pt x="101" y="49"/>
                  <a:pt x="101" y="50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1" y="50"/>
                  <a:pt x="101" y="50"/>
                  <a:pt x="101" y="50"/>
                </a:cubicBezTo>
                <a:close/>
                <a:moveTo>
                  <a:pt x="71" y="49"/>
                </a:moveTo>
                <a:cubicBezTo>
                  <a:pt x="71" y="49"/>
                  <a:pt x="71" y="49"/>
                  <a:pt x="72" y="49"/>
                </a:cubicBezTo>
                <a:cubicBezTo>
                  <a:pt x="72" y="49"/>
                  <a:pt x="72" y="49"/>
                  <a:pt x="71" y="49"/>
                </a:cubicBezTo>
                <a:close/>
                <a:moveTo>
                  <a:pt x="52" y="64"/>
                </a:moveTo>
                <a:cubicBezTo>
                  <a:pt x="52" y="64"/>
                  <a:pt x="52" y="64"/>
                  <a:pt x="52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64"/>
                  <a:pt x="52" y="64"/>
                  <a:pt x="52" y="64"/>
                </a:cubicBezTo>
                <a:close/>
                <a:moveTo>
                  <a:pt x="51" y="65"/>
                </a:moveTo>
                <a:cubicBezTo>
                  <a:pt x="50" y="66"/>
                  <a:pt x="50" y="66"/>
                  <a:pt x="51" y="66"/>
                </a:cubicBezTo>
                <a:cubicBezTo>
                  <a:pt x="51" y="65"/>
                  <a:pt x="51" y="65"/>
                  <a:pt x="51" y="65"/>
                </a:cubicBezTo>
                <a:close/>
                <a:moveTo>
                  <a:pt x="100" y="50"/>
                </a:moveTo>
                <a:cubicBezTo>
                  <a:pt x="100" y="50"/>
                  <a:pt x="100" y="49"/>
                  <a:pt x="100" y="49"/>
                </a:cubicBezTo>
                <a:cubicBezTo>
                  <a:pt x="99" y="49"/>
                  <a:pt x="100" y="50"/>
                  <a:pt x="100" y="50"/>
                </a:cubicBezTo>
                <a:close/>
                <a:moveTo>
                  <a:pt x="102" y="50"/>
                </a:move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49"/>
                  <a:pt x="103" y="49"/>
                </a:cubicBezTo>
                <a:cubicBezTo>
                  <a:pt x="103" y="49"/>
                  <a:pt x="103" y="49"/>
                  <a:pt x="102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2" y="50"/>
                  <a:pt x="103" y="50"/>
                  <a:pt x="103" y="50"/>
                </a:cubicBezTo>
                <a:cubicBezTo>
                  <a:pt x="102" y="50"/>
                  <a:pt x="102" y="50"/>
                  <a:pt x="102" y="50"/>
                </a:cubicBezTo>
                <a:close/>
                <a:moveTo>
                  <a:pt x="103" y="50"/>
                </a:moveTo>
                <a:cubicBezTo>
                  <a:pt x="103" y="50"/>
                  <a:pt x="104" y="50"/>
                  <a:pt x="104" y="50"/>
                </a:cubicBezTo>
                <a:cubicBezTo>
                  <a:pt x="104" y="50"/>
                  <a:pt x="104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lose/>
                <a:moveTo>
                  <a:pt x="105" y="51"/>
                </a:moveTo>
                <a:cubicBezTo>
                  <a:pt x="104" y="51"/>
                  <a:pt x="106" y="51"/>
                  <a:pt x="106" y="51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6" y="51"/>
                  <a:pt x="106" y="51"/>
                  <a:pt x="106" y="50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4" y="50"/>
                  <a:pt x="104" y="51"/>
                  <a:pt x="105" y="51"/>
                </a:cubicBezTo>
                <a:cubicBezTo>
                  <a:pt x="104" y="51"/>
                  <a:pt x="104" y="51"/>
                  <a:pt x="105" y="51"/>
                </a:cubicBezTo>
                <a:close/>
                <a:moveTo>
                  <a:pt x="101" y="48"/>
                </a:moveTo>
                <a:cubicBezTo>
                  <a:pt x="101" y="49"/>
                  <a:pt x="101" y="48"/>
                  <a:pt x="101" y="49"/>
                </a:cubicBezTo>
                <a:cubicBezTo>
                  <a:pt x="101" y="49"/>
                  <a:pt x="102" y="49"/>
                  <a:pt x="101" y="48"/>
                </a:cubicBezTo>
                <a:close/>
                <a:moveTo>
                  <a:pt x="72" y="48"/>
                </a:move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2" y="48"/>
                  <a:pt x="73" y="48"/>
                </a:cubicBezTo>
                <a:cubicBezTo>
                  <a:pt x="73" y="48"/>
                  <a:pt x="73" y="48"/>
                  <a:pt x="72" y="48"/>
                </a:cubicBezTo>
                <a:close/>
                <a:moveTo>
                  <a:pt x="87" y="45"/>
                </a:moveTo>
                <a:cubicBezTo>
                  <a:pt x="87" y="45"/>
                  <a:pt x="87" y="46"/>
                  <a:pt x="87" y="46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lose/>
                <a:moveTo>
                  <a:pt x="74" y="47"/>
                </a:moveTo>
                <a:cubicBezTo>
                  <a:pt x="74" y="47"/>
                  <a:pt x="74" y="48"/>
                  <a:pt x="75" y="48"/>
                </a:cubicBezTo>
                <a:cubicBezTo>
                  <a:pt x="75" y="47"/>
                  <a:pt x="75" y="47"/>
                  <a:pt x="75" y="47"/>
                </a:cubicBezTo>
                <a:cubicBezTo>
                  <a:pt x="74" y="47"/>
                  <a:pt x="74" y="47"/>
                  <a:pt x="74" y="47"/>
                </a:cubicBezTo>
                <a:close/>
                <a:moveTo>
                  <a:pt x="92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lose/>
                <a:moveTo>
                  <a:pt x="95" y="47"/>
                </a:moveTo>
                <a:cubicBezTo>
                  <a:pt x="96" y="47"/>
                  <a:pt x="96" y="47"/>
                  <a:pt x="96" y="47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7"/>
                  <a:pt x="96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lose/>
                <a:moveTo>
                  <a:pt x="100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100" y="48"/>
                  <a:pt x="99" y="48"/>
                  <a:pt x="100" y="48"/>
                </a:cubicBezTo>
                <a:close/>
                <a:moveTo>
                  <a:pt x="92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lose/>
                <a:moveTo>
                  <a:pt x="56" y="57"/>
                </a:moveTo>
                <a:cubicBezTo>
                  <a:pt x="56" y="57"/>
                  <a:pt x="56" y="58"/>
                  <a:pt x="56" y="58"/>
                </a:cubicBezTo>
                <a:cubicBezTo>
                  <a:pt x="56" y="58"/>
                  <a:pt x="56" y="57"/>
                  <a:pt x="56" y="57"/>
                </a:cubicBezTo>
                <a:close/>
                <a:moveTo>
                  <a:pt x="51" y="64"/>
                </a:moveTo>
                <a:cubicBezTo>
                  <a:pt x="50" y="65"/>
                  <a:pt x="51" y="64"/>
                  <a:pt x="51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5"/>
                  <a:pt x="51" y="64"/>
                  <a:pt x="51" y="64"/>
                </a:cubicBezTo>
                <a:cubicBezTo>
                  <a:pt x="51" y="64"/>
                  <a:pt x="52" y="63"/>
                  <a:pt x="51" y="64"/>
                </a:cubicBezTo>
                <a:cubicBezTo>
                  <a:pt x="51" y="64"/>
                  <a:pt x="51" y="65"/>
                  <a:pt x="51" y="64"/>
                </a:cubicBezTo>
                <a:close/>
                <a:moveTo>
                  <a:pt x="46" y="67"/>
                </a:move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lose/>
                <a:moveTo>
                  <a:pt x="81" y="138"/>
                </a:moveTo>
                <a:cubicBezTo>
                  <a:pt x="81" y="137"/>
                  <a:pt x="81" y="137"/>
                  <a:pt x="81" y="137"/>
                </a:cubicBezTo>
                <a:cubicBezTo>
                  <a:pt x="81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8"/>
                </a:cubicBezTo>
                <a:cubicBezTo>
                  <a:pt x="80" y="137"/>
                  <a:pt x="81" y="138"/>
                  <a:pt x="81" y="138"/>
                </a:cubicBezTo>
                <a:close/>
                <a:moveTo>
                  <a:pt x="118" y="126"/>
                </a:moveTo>
                <a:cubicBezTo>
                  <a:pt x="118" y="126"/>
                  <a:pt x="118" y="126"/>
                  <a:pt x="118" y="126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8" y="126"/>
                  <a:pt x="118" y="126"/>
                  <a:pt x="118" y="126"/>
                </a:cubicBezTo>
                <a:close/>
                <a:moveTo>
                  <a:pt x="114" y="129"/>
                </a:moveTo>
                <a:cubicBezTo>
                  <a:pt x="115" y="129"/>
                  <a:pt x="115" y="129"/>
                  <a:pt x="115" y="129"/>
                </a:cubicBezTo>
                <a:cubicBezTo>
                  <a:pt x="115" y="129"/>
                  <a:pt x="115" y="129"/>
                  <a:pt x="114" y="129"/>
                </a:cubicBezTo>
                <a:cubicBezTo>
                  <a:pt x="114" y="129"/>
                  <a:pt x="114" y="129"/>
                  <a:pt x="114" y="129"/>
                </a:cubicBezTo>
                <a:close/>
                <a:moveTo>
                  <a:pt x="111" y="131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11" y="131"/>
                </a:moveTo>
                <a:cubicBezTo>
                  <a:pt x="111" y="131"/>
                  <a:pt x="110" y="132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lose/>
                <a:moveTo>
                  <a:pt x="110" y="132"/>
                </a:moveTo>
                <a:cubicBezTo>
                  <a:pt x="110" y="132"/>
                  <a:pt x="110" y="132"/>
                  <a:pt x="110" y="132"/>
                </a:cubicBezTo>
                <a:cubicBezTo>
                  <a:pt x="110" y="132"/>
                  <a:pt x="110" y="132"/>
                  <a:pt x="110" y="132"/>
                </a:cubicBezTo>
                <a:close/>
                <a:moveTo>
                  <a:pt x="108" y="132"/>
                </a:moveTo>
                <a:cubicBezTo>
                  <a:pt x="108" y="132"/>
                  <a:pt x="108" y="132"/>
                  <a:pt x="108" y="132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09" y="131"/>
                  <a:pt x="109" y="131"/>
                  <a:pt x="108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08" y="132"/>
                  <a:pt x="108" y="133"/>
                  <a:pt x="107" y="133"/>
                </a:cubicBezTo>
                <a:cubicBezTo>
                  <a:pt x="107" y="133"/>
                  <a:pt x="107" y="133"/>
                  <a:pt x="108" y="133"/>
                </a:cubicBezTo>
                <a:cubicBezTo>
                  <a:pt x="108" y="133"/>
                  <a:pt x="108" y="133"/>
                  <a:pt x="109" y="132"/>
                </a:cubicBezTo>
                <a:cubicBezTo>
                  <a:pt x="109" y="132"/>
                  <a:pt x="109" y="132"/>
                  <a:pt x="108" y="132"/>
                </a:cubicBezTo>
                <a:close/>
                <a:moveTo>
                  <a:pt x="112" y="128"/>
                </a:moveTo>
                <a:cubicBezTo>
                  <a:pt x="112" y="128"/>
                  <a:pt x="112" y="128"/>
                  <a:pt x="112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28"/>
                  <a:pt x="112" y="128"/>
                  <a:pt x="112" y="128"/>
                </a:cubicBezTo>
                <a:close/>
                <a:moveTo>
                  <a:pt x="110" y="130"/>
                </a:moveTo>
                <a:cubicBezTo>
                  <a:pt x="110" y="130"/>
                  <a:pt x="110" y="130"/>
                  <a:pt x="109" y="130"/>
                </a:cubicBezTo>
                <a:cubicBezTo>
                  <a:pt x="109" y="130"/>
                  <a:pt x="109" y="130"/>
                  <a:pt x="110" y="130"/>
                </a:cubicBezTo>
                <a:close/>
                <a:moveTo>
                  <a:pt x="113" y="128"/>
                </a:moveTo>
                <a:cubicBezTo>
                  <a:pt x="113" y="128"/>
                  <a:pt x="113" y="128"/>
                  <a:pt x="113" y="128"/>
                </a:cubicBezTo>
                <a:cubicBezTo>
                  <a:pt x="113" y="128"/>
                  <a:pt x="113" y="128"/>
                  <a:pt x="113" y="128"/>
                </a:cubicBezTo>
                <a:cubicBezTo>
                  <a:pt x="114" y="128"/>
                  <a:pt x="114" y="127"/>
                  <a:pt x="114" y="127"/>
                </a:cubicBezTo>
                <a:cubicBezTo>
                  <a:pt x="114" y="127"/>
                  <a:pt x="115" y="126"/>
                  <a:pt x="115" y="126"/>
                </a:cubicBezTo>
                <a:cubicBezTo>
                  <a:pt x="114" y="127"/>
                  <a:pt x="114" y="126"/>
                  <a:pt x="114" y="127"/>
                </a:cubicBezTo>
                <a:cubicBezTo>
                  <a:pt x="114" y="127"/>
                  <a:pt x="114" y="127"/>
                  <a:pt x="114" y="127"/>
                </a:cubicBezTo>
                <a:cubicBezTo>
                  <a:pt x="114" y="127"/>
                  <a:pt x="113" y="127"/>
                  <a:pt x="113" y="127"/>
                </a:cubicBezTo>
                <a:cubicBezTo>
                  <a:pt x="113" y="128"/>
                  <a:pt x="113" y="128"/>
                  <a:pt x="113" y="128"/>
                </a:cubicBezTo>
                <a:cubicBezTo>
                  <a:pt x="113" y="128"/>
                  <a:pt x="112" y="128"/>
                  <a:pt x="112" y="128"/>
                </a:cubicBezTo>
                <a:cubicBezTo>
                  <a:pt x="112" y="128"/>
                  <a:pt x="113" y="128"/>
                  <a:pt x="113" y="128"/>
                </a:cubicBezTo>
                <a:close/>
                <a:moveTo>
                  <a:pt x="112" y="129"/>
                </a:moveTo>
                <a:cubicBezTo>
                  <a:pt x="112" y="129"/>
                  <a:pt x="112" y="129"/>
                  <a:pt x="112" y="129"/>
                </a:cubicBezTo>
                <a:cubicBezTo>
                  <a:pt x="112" y="129"/>
                  <a:pt x="112" y="129"/>
                  <a:pt x="111" y="129"/>
                </a:cubicBezTo>
                <a:cubicBezTo>
                  <a:pt x="112" y="129"/>
                  <a:pt x="112" y="129"/>
                  <a:pt x="112" y="129"/>
                </a:cubicBezTo>
                <a:close/>
                <a:moveTo>
                  <a:pt x="110" y="130"/>
                </a:moveTo>
                <a:cubicBezTo>
                  <a:pt x="111" y="130"/>
                  <a:pt x="110" y="130"/>
                  <a:pt x="110" y="131"/>
                </a:cubicBezTo>
                <a:cubicBezTo>
                  <a:pt x="110" y="131"/>
                  <a:pt x="109" y="131"/>
                  <a:pt x="109" y="131"/>
                </a:cubicBezTo>
                <a:cubicBezTo>
                  <a:pt x="110" y="131"/>
                  <a:pt x="110" y="131"/>
                  <a:pt x="110" y="131"/>
                </a:cubicBezTo>
                <a:cubicBezTo>
                  <a:pt x="110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2" y="130"/>
                </a:cubicBezTo>
                <a:cubicBezTo>
                  <a:pt x="112" y="130"/>
                  <a:pt x="112" y="130"/>
                  <a:pt x="112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1" y="131"/>
                  <a:pt x="111" y="131"/>
                  <a:pt x="111" y="130"/>
                </a:cubicBezTo>
                <a:cubicBezTo>
                  <a:pt x="111" y="130"/>
                  <a:pt x="112" y="129"/>
                  <a:pt x="110" y="130"/>
                </a:cubicBezTo>
                <a:close/>
                <a:moveTo>
                  <a:pt x="108" y="131"/>
                </a:moveTo>
                <a:cubicBezTo>
                  <a:pt x="108" y="131"/>
                  <a:pt x="108" y="131"/>
                  <a:pt x="108" y="131"/>
                </a:cubicBezTo>
                <a:cubicBezTo>
                  <a:pt x="108" y="132"/>
                  <a:pt x="108" y="131"/>
                  <a:pt x="109" y="131"/>
                </a:cubicBezTo>
                <a:cubicBezTo>
                  <a:pt x="109" y="131"/>
                  <a:pt x="108" y="131"/>
                  <a:pt x="109" y="131"/>
                </a:cubicBezTo>
                <a:cubicBezTo>
                  <a:pt x="109" y="131"/>
                  <a:pt x="108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lose/>
                <a:moveTo>
                  <a:pt x="103" y="133"/>
                </a:moveTo>
                <a:cubicBezTo>
                  <a:pt x="103" y="134"/>
                  <a:pt x="103" y="134"/>
                  <a:pt x="103" y="134"/>
                </a:cubicBezTo>
                <a:cubicBezTo>
                  <a:pt x="103" y="134"/>
                  <a:pt x="103" y="134"/>
                  <a:pt x="102" y="134"/>
                </a:cubicBezTo>
                <a:cubicBezTo>
                  <a:pt x="102" y="134"/>
                  <a:pt x="102" y="134"/>
                  <a:pt x="103" y="134"/>
                </a:cubicBezTo>
                <a:cubicBezTo>
                  <a:pt x="103" y="134"/>
                  <a:pt x="103" y="134"/>
                  <a:pt x="104" y="134"/>
                </a:cubicBezTo>
                <a:cubicBezTo>
                  <a:pt x="104" y="134"/>
                  <a:pt x="103" y="134"/>
                  <a:pt x="103" y="134"/>
                </a:cubicBezTo>
                <a:cubicBezTo>
                  <a:pt x="103" y="134"/>
                  <a:pt x="103" y="133"/>
                  <a:pt x="103" y="133"/>
                </a:cubicBez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5"/>
                </a:cubicBezTo>
                <a:cubicBezTo>
                  <a:pt x="101" y="134"/>
                  <a:pt x="101" y="134"/>
                  <a:pt x="100" y="134"/>
                </a:cubicBezTo>
                <a:close/>
                <a:moveTo>
                  <a:pt x="102" y="133"/>
                </a:moveTo>
                <a:cubicBezTo>
                  <a:pt x="102" y="133"/>
                  <a:pt x="102" y="134"/>
                  <a:pt x="102" y="134"/>
                </a:cubicBezTo>
                <a:cubicBezTo>
                  <a:pt x="102" y="134"/>
                  <a:pt x="102" y="133"/>
                  <a:pt x="102" y="133"/>
                </a:cubicBezTo>
                <a:cubicBezTo>
                  <a:pt x="102" y="134"/>
                  <a:pt x="102" y="133"/>
                  <a:pt x="102" y="133"/>
                </a:cubicBezTo>
                <a:close/>
                <a:moveTo>
                  <a:pt x="101" y="133"/>
                </a:moveTo>
                <a:cubicBezTo>
                  <a:pt x="101" y="133"/>
                  <a:pt x="100" y="134"/>
                  <a:pt x="101" y="134"/>
                </a:cubicBezTo>
                <a:cubicBezTo>
                  <a:pt x="101" y="134"/>
                  <a:pt x="102" y="133"/>
                  <a:pt x="101" y="133"/>
                </a:cubicBezTo>
                <a:close/>
                <a:moveTo>
                  <a:pt x="100" y="131"/>
                </a:moveTo>
                <a:cubicBezTo>
                  <a:pt x="100" y="131"/>
                  <a:pt x="101" y="131"/>
                  <a:pt x="101" y="132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0" y="132"/>
                  <a:pt x="99" y="132"/>
                  <a:pt x="99" y="133"/>
                </a:cubicBezTo>
                <a:cubicBezTo>
                  <a:pt x="100" y="132"/>
                  <a:pt x="100" y="132"/>
                  <a:pt x="100" y="132"/>
                </a:cubicBezTo>
                <a:cubicBezTo>
                  <a:pt x="100" y="132"/>
                  <a:pt x="100" y="132"/>
                  <a:pt x="100" y="133"/>
                </a:cubicBezTo>
                <a:cubicBezTo>
                  <a:pt x="100" y="133"/>
                  <a:pt x="100" y="132"/>
                  <a:pt x="100" y="133"/>
                </a:cubicBezTo>
                <a:cubicBezTo>
                  <a:pt x="100" y="133"/>
                  <a:pt x="99" y="133"/>
                  <a:pt x="99" y="133"/>
                </a:cubicBezTo>
                <a:cubicBezTo>
                  <a:pt x="100" y="133"/>
                  <a:pt x="100" y="134"/>
                  <a:pt x="100" y="134"/>
                </a:cubicBezTo>
                <a:cubicBezTo>
                  <a:pt x="100" y="133"/>
                  <a:pt x="101" y="133"/>
                  <a:pt x="101" y="133"/>
                </a:cubicBezTo>
                <a:cubicBezTo>
                  <a:pt x="101" y="133"/>
                  <a:pt x="102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1"/>
                  <a:pt x="101" y="131"/>
                  <a:pt x="100" y="131"/>
                </a:cubicBezTo>
                <a:close/>
                <a:moveTo>
                  <a:pt x="99" y="131"/>
                </a:moveTo>
                <a:cubicBezTo>
                  <a:pt x="99" y="131"/>
                  <a:pt x="99" y="131"/>
                  <a:pt x="99" y="131"/>
                </a:cubicBezTo>
                <a:cubicBezTo>
                  <a:pt x="99" y="131"/>
                  <a:pt x="100" y="131"/>
                  <a:pt x="100" y="131"/>
                </a:cubicBezTo>
                <a:cubicBezTo>
                  <a:pt x="100" y="131"/>
                  <a:pt x="100" y="131"/>
                  <a:pt x="99" y="131"/>
                </a:cubicBezTo>
                <a:close/>
                <a:moveTo>
                  <a:pt x="88" y="133"/>
                </a:moveTo>
                <a:cubicBezTo>
                  <a:pt x="87" y="133"/>
                  <a:pt x="87" y="133"/>
                  <a:pt x="87" y="133"/>
                </a:cubicBezTo>
                <a:cubicBezTo>
                  <a:pt x="87" y="133"/>
                  <a:pt x="88" y="133"/>
                  <a:pt x="88" y="133"/>
                </a:cubicBezTo>
                <a:cubicBezTo>
                  <a:pt x="88" y="133"/>
                  <a:pt x="88" y="133"/>
                  <a:pt x="88" y="133"/>
                </a:cubicBezTo>
                <a:close/>
                <a:moveTo>
                  <a:pt x="62" y="125"/>
                </a:moveTo>
                <a:cubicBezTo>
                  <a:pt x="62" y="125"/>
                  <a:pt x="63" y="125"/>
                  <a:pt x="63" y="125"/>
                </a:cubicBezTo>
                <a:cubicBezTo>
                  <a:pt x="63" y="125"/>
                  <a:pt x="62" y="125"/>
                  <a:pt x="62" y="124"/>
                </a:cubicBezTo>
                <a:cubicBezTo>
                  <a:pt x="62" y="124"/>
                  <a:pt x="62" y="125"/>
                  <a:pt x="62" y="125"/>
                </a:cubicBezTo>
                <a:cubicBezTo>
                  <a:pt x="62" y="125"/>
                  <a:pt x="62" y="125"/>
                  <a:pt x="62" y="125"/>
                </a:cubicBezTo>
                <a:close/>
                <a:moveTo>
                  <a:pt x="99" y="131"/>
                </a:moveTo>
                <a:cubicBezTo>
                  <a:pt x="99" y="131"/>
                  <a:pt x="99" y="131"/>
                  <a:pt x="99" y="131"/>
                </a:cubicBezTo>
                <a:cubicBezTo>
                  <a:pt x="98" y="131"/>
                  <a:pt x="98" y="131"/>
                  <a:pt x="98" y="131"/>
                </a:cubicBezTo>
                <a:cubicBezTo>
                  <a:pt x="99" y="131"/>
                  <a:pt x="99" y="131"/>
                  <a:pt x="99" y="131"/>
                </a:cubicBezTo>
                <a:close/>
                <a:moveTo>
                  <a:pt x="101" y="129"/>
                </a:moveTo>
                <a:cubicBezTo>
                  <a:pt x="101" y="129"/>
                  <a:pt x="101" y="129"/>
                  <a:pt x="101" y="129"/>
                </a:cubicBezTo>
                <a:cubicBezTo>
                  <a:pt x="101" y="130"/>
                  <a:pt x="101" y="129"/>
                  <a:pt x="101" y="129"/>
                </a:cubicBezTo>
                <a:cubicBezTo>
                  <a:pt x="101" y="129"/>
                  <a:pt x="101" y="129"/>
                  <a:pt x="101" y="129"/>
                </a:cubicBezTo>
                <a:close/>
                <a:moveTo>
                  <a:pt x="104" y="128"/>
                </a:moveTo>
                <a:cubicBezTo>
                  <a:pt x="104" y="128"/>
                  <a:pt x="104" y="128"/>
                  <a:pt x="104" y="128"/>
                </a:cubicBezTo>
                <a:cubicBezTo>
                  <a:pt x="105" y="128"/>
                  <a:pt x="104" y="128"/>
                  <a:pt x="104" y="128"/>
                </a:cubicBezTo>
                <a:close/>
                <a:moveTo>
                  <a:pt x="104" y="126"/>
                </a:moveTo>
                <a:cubicBezTo>
                  <a:pt x="103" y="126"/>
                  <a:pt x="103" y="126"/>
                  <a:pt x="103" y="126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7"/>
                  <a:pt x="102" y="128"/>
                  <a:pt x="102" y="128"/>
                </a:cubicBezTo>
                <a:cubicBezTo>
                  <a:pt x="102" y="128"/>
                  <a:pt x="103" y="128"/>
                  <a:pt x="103" y="128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2" y="128"/>
                  <a:pt x="102" y="128"/>
                  <a:pt x="101" y="128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0" y="129"/>
                  <a:pt x="101" y="129"/>
                  <a:pt x="101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100" y="129"/>
                  <a:pt x="100" y="128"/>
                  <a:pt x="100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99" y="129"/>
                  <a:pt x="100" y="129"/>
                  <a:pt x="99" y="129"/>
                </a:cubicBezTo>
                <a:cubicBezTo>
                  <a:pt x="99" y="130"/>
                  <a:pt x="98" y="130"/>
                  <a:pt x="99" y="131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30"/>
                  <a:pt x="99" y="130"/>
                  <a:pt x="100" y="130"/>
                </a:cubicBezTo>
                <a:cubicBezTo>
                  <a:pt x="100" y="130"/>
                  <a:pt x="100" y="129"/>
                  <a:pt x="101" y="129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1" y="129"/>
                  <a:pt x="101" y="129"/>
                  <a:pt x="102" y="129"/>
                </a:cubicBezTo>
                <a:cubicBezTo>
                  <a:pt x="102" y="129"/>
                  <a:pt x="102" y="129"/>
                  <a:pt x="102" y="129"/>
                </a:cubicBezTo>
                <a:cubicBezTo>
                  <a:pt x="102" y="129"/>
                  <a:pt x="102" y="129"/>
                  <a:pt x="103" y="129"/>
                </a:cubicBezTo>
                <a:cubicBezTo>
                  <a:pt x="102" y="129"/>
                  <a:pt x="103" y="129"/>
                  <a:pt x="103" y="128"/>
                </a:cubicBezTo>
                <a:cubicBezTo>
                  <a:pt x="103" y="128"/>
                  <a:pt x="104" y="128"/>
                  <a:pt x="104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04" y="128"/>
                  <a:pt x="104" y="127"/>
                  <a:pt x="104" y="127"/>
                </a:cubicBezTo>
                <a:cubicBezTo>
                  <a:pt x="104" y="127"/>
                  <a:pt x="104" y="127"/>
                  <a:pt x="105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3" y="128"/>
                  <a:pt x="103" y="127"/>
                  <a:pt x="104" y="127"/>
                </a:cubicBezTo>
                <a:cubicBezTo>
                  <a:pt x="103" y="127"/>
                  <a:pt x="104" y="126"/>
                  <a:pt x="104" y="126"/>
                </a:cubicBezTo>
                <a:close/>
                <a:moveTo>
                  <a:pt x="101" y="127"/>
                </a:moveTo>
                <a:cubicBezTo>
                  <a:pt x="101" y="127"/>
                  <a:pt x="101" y="127"/>
                  <a:pt x="101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1" y="127"/>
                  <a:pt x="101" y="127"/>
                  <a:pt x="101" y="127"/>
                </a:cubicBezTo>
                <a:close/>
                <a:moveTo>
                  <a:pt x="104" y="126"/>
                </a:move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5" y="126"/>
                </a:cubicBezTo>
                <a:cubicBezTo>
                  <a:pt x="105" y="126"/>
                  <a:pt x="105" y="126"/>
                  <a:pt x="105" y="126"/>
                </a:cubicBezTo>
                <a:cubicBezTo>
                  <a:pt x="104" y="126"/>
                  <a:pt x="104" y="125"/>
                  <a:pt x="104" y="126"/>
                </a:cubicBezTo>
                <a:close/>
                <a:moveTo>
                  <a:pt x="103" y="126"/>
                </a:move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lose/>
                <a:moveTo>
                  <a:pt x="102" y="126"/>
                </a:moveTo>
                <a:cubicBezTo>
                  <a:pt x="102" y="126"/>
                  <a:pt x="101" y="127"/>
                  <a:pt x="102" y="127"/>
                </a:cubicBezTo>
                <a:cubicBezTo>
                  <a:pt x="102" y="126"/>
                  <a:pt x="102" y="126"/>
                  <a:pt x="102" y="126"/>
                </a:cubicBezTo>
                <a:close/>
                <a:moveTo>
                  <a:pt x="98" y="128"/>
                </a:moveTo>
                <a:cubicBezTo>
                  <a:pt x="98" y="128"/>
                  <a:pt x="99" y="128"/>
                  <a:pt x="98" y="128"/>
                </a:cubicBezTo>
                <a:cubicBezTo>
                  <a:pt x="97" y="128"/>
                  <a:pt x="98" y="128"/>
                  <a:pt x="97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9"/>
                  <a:pt x="98" y="129"/>
                  <a:pt x="98" y="129"/>
                </a:cubicBezTo>
                <a:cubicBezTo>
                  <a:pt x="98" y="129"/>
                  <a:pt x="99" y="128"/>
                  <a:pt x="99" y="128"/>
                </a:cubicBezTo>
                <a:cubicBezTo>
                  <a:pt x="99" y="128"/>
                  <a:pt x="99" y="128"/>
                  <a:pt x="100" y="128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0" y="128"/>
                  <a:pt x="100" y="128"/>
                  <a:pt x="101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1" y="127"/>
                  <a:pt x="101" y="127"/>
                  <a:pt x="100" y="127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9" y="127"/>
                  <a:pt x="99" y="128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99" y="127"/>
                  <a:pt x="99" y="128"/>
                  <a:pt x="98" y="128"/>
                </a:cubicBezTo>
                <a:close/>
                <a:moveTo>
                  <a:pt x="93" y="129"/>
                </a:moveTo>
                <a:cubicBezTo>
                  <a:pt x="93" y="129"/>
                  <a:pt x="93" y="129"/>
                  <a:pt x="93" y="129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3" y="129"/>
                  <a:pt x="93" y="129"/>
                  <a:pt x="94" y="129"/>
                </a:cubicBezTo>
                <a:cubicBezTo>
                  <a:pt x="93" y="129"/>
                  <a:pt x="93" y="129"/>
                  <a:pt x="93" y="129"/>
                </a:cubicBezTo>
                <a:close/>
                <a:moveTo>
                  <a:pt x="87" y="129"/>
                </a:moveTo>
                <a:cubicBezTo>
                  <a:pt x="87" y="129"/>
                  <a:pt x="87" y="129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lose/>
                <a:moveTo>
                  <a:pt x="89" y="128"/>
                </a:move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9"/>
                  <a:pt x="89" y="129"/>
                </a:cubicBezTo>
                <a:cubicBezTo>
                  <a:pt x="89" y="129"/>
                  <a:pt x="89" y="129"/>
                  <a:pt x="9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0" y="129"/>
                  <a:pt x="90" y="129"/>
                  <a:pt x="91" y="129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91" y="129"/>
                  <a:pt x="91" y="128"/>
                  <a:pt x="91" y="128"/>
                </a:cubicBezTo>
                <a:cubicBezTo>
                  <a:pt x="91" y="128"/>
                  <a:pt x="91" y="129"/>
                  <a:pt x="90" y="129"/>
                </a:cubicBezTo>
                <a:cubicBezTo>
                  <a:pt x="90" y="129"/>
                  <a:pt x="90" y="128"/>
                  <a:pt x="90" y="128"/>
                </a:cubicBezTo>
                <a:cubicBezTo>
                  <a:pt x="90" y="128"/>
                  <a:pt x="89" y="129"/>
                  <a:pt x="89" y="129"/>
                </a:cubicBezTo>
                <a:cubicBezTo>
                  <a:pt x="89" y="128"/>
                  <a:pt x="90" y="128"/>
                  <a:pt x="89" y="128"/>
                </a:cubicBezTo>
                <a:close/>
                <a:moveTo>
                  <a:pt x="93" y="128"/>
                </a:moveTo>
                <a:cubicBezTo>
                  <a:pt x="93" y="128"/>
                  <a:pt x="92" y="128"/>
                  <a:pt x="92" y="128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93" y="128"/>
                  <a:pt x="93" y="128"/>
                  <a:pt x="93" y="128"/>
                </a:cubicBezTo>
                <a:close/>
                <a:moveTo>
                  <a:pt x="92" y="127"/>
                </a:moveTo>
                <a:cubicBezTo>
                  <a:pt x="92" y="127"/>
                  <a:pt x="92" y="127"/>
                  <a:pt x="9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2" y="127"/>
                  <a:pt x="92" y="127"/>
                  <a:pt x="93" y="127"/>
                </a:cubicBezTo>
                <a:cubicBezTo>
                  <a:pt x="93" y="127"/>
                  <a:pt x="92" y="127"/>
                  <a:pt x="92" y="127"/>
                </a:cubicBezTo>
                <a:close/>
                <a:moveTo>
                  <a:pt x="90" y="126"/>
                </a:moveTo>
                <a:cubicBezTo>
                  <a:pt x="90" y="126"/>
                  <a:pt x="90" y="126"/>
                  <a:pt x="90" y="126"/>
                </a:cubicBezTo>
                <a:cubicBezTo>
                  <a:pt x="90" y="126"/>
                  <a:pt x="90" y="126"/>
                  <a:pt x="90" y="126"/>
                </a:cubicBezTo>
                <a:close/>
                <a:moveTo>
                  <a:pt x="91" y="126"/>
                </a:moveTo>
                <a:cubicBezTo>
                  <a:pt x="90" y="127"/>
                  <a:pt x="91" y="127"/>
                  <a:pt x="91" y="127"/>
                </a:cubicBezTo>
                <a:cubicBezTo>
                  <a:pt x="91" y="126"/>
                  <a:pt x="92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0" y="126"/>
                  <a:pt x="90" y="126"/>
                  <a:pt x="91" y="126"/>
                </a:cubicBezTo>
                <a:close/>
                <a:moveTo>
                  <a:pt x="87" y="127"/>
                </a:move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lose/>
                <a:moveTo>
                  <a:pt x="88" y="127"/>
                </a:moveTo>
                <a:cubicBezTo>
                  <a:pt x="89" y="127"/>
                  <a:pt x="89" y="127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90" y="128"/>
                  <a:pt x="89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7"/>
                  <a:pt x="89" y="127"/>
                </a:cubicBezTo>
                <a:cubicBezTo>
                  <a:pt x="89" y="127"/>
                  <a:pt x="90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8" y="127"/>
                  <a:pt x="88" y="127"/>
                  <a:pt x="88" y="127"/>
                </a:cubicBezTo>
                <a:close/>
                <a:moveTo>
                  <a:pt x="83" y="127"/>
                </a:moveTo>
                <a:cubicBezTo>
                  <a:pt x="83" y="127"/>
                  <a:pt x="83" y="127"/>
                  <a:pt x="82" y="127"/>
                </a:cubicBezTo>
                <a:cubicBezTo>
                  <a:pt x="82" y="127"/>
                  <a:pt x="83" y="128"/>
                  <a:pt x="83" y="128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3" y="127"/>
                  <a:pt x="83" y="127"/>
                  <a:pt x="83" y="127"/>
                </a:cubicBezTo>
                <a:close/>
                <a:moveTo>
                  <a:pt x="82" y="126"/>
                </a:moveTo>
                <a:cubicBezTo>
                  <a:pt x="82" y="126"/>
                  <a:pt x="82" y="127"/>
                  <a:pt x="81" y="126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2" y="127"/>
                  <a:pt x="82" y="126"/>
                  <a:pt x="82" y="127"/>
                </a:cubicBezTo>
                <a:cubicBezTo>
                  <a:pt x="82" y="126"/>
                  <a:pt x="83" y="127"/>
                  <a:pt x="83" y="126"/>
                </a:cubicBezTo>
                <a:cubicBezTo>
                  <a:pt x="82" y="126"/>
                  <a:pt x="83" y="126"/>
                  <a:pt x="82" y="126"/>
                </a:cubicBezTo>
                <a:cubicBezTo>
                  <a:pt x="82" y="126"/>
                  <a:pt x="82" y="126"/>
                  <a:pt x="82" y="126"/>
                </a:cubicBezTo>
                <a:close/>
                <a:moveTo>
                  <a:pt x="79" y="126"/>
                </a:moveTo>
                <a:cubicBezTo>
                  <a:pt x="78" y="126"/>
                  <a:pt x="79" y="126"/>
                  <a:pt x="79" y="126"/>
                </a:cubicBezTo>
                <a:cubicBezTo>
                  <a:pt x="79" y="126"/>
                  <a:pt x="79" y="126"/>
                  <a:pt x="79" y="126"/>
                </a:cubicBezTo>
                <a:close/>
                <a:moveTo>
                  <a:pt x="79" y="124"/>
                </a:moveTo>
                <a:cubicBezTo>
                  <a:pt x="78" y="125"/>
                  <a:pt x="79" y="125"/>
                  <a:pt x="78" y="125"/>
                </a:cubicBezTo>
                <a:cubicBezTo>
                  <a:pt x="79" y="125"/>
                  <a:pt x="78" y="125"/>
                  <a:pt x="79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5"/>
                  <a:pt x="79" y="125"/>
                  <a:pt x="79" y="126"/>
                </a:cubicBezTo>
                <a:cubicBezTo>
                  <a:pt x="79" y="126"/>
                  <a:pt x="79" y="126"/>
                  <a:pt x="79" y="126"/>
                </a:cubicBezTo>
                <a:cubicBezTo>
                  <a:pt x="79" y="125"/>
                  <a:pt x="80" y="125"/>
                  <a:pt x="79" y="124"/>
                </a:cubicBezTo>
                <a:close/>
                <a:moveTo>
                  <a:pt x="76" y="124"/>
                </a:moveTo>
                <a:cubicBezTo>
                  <a:pt x="76" y="124"/>
                  <a:pt x="76" y="124"/>
                  <a:pt x="76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6" y="124"/>
                  <a:pt x="76" y="124"/>
                  <a:pt x="76" y="124"/>
                </a:cubicBezTo>
                <a:close/>
                <a:moveTo>
                  <a:pt x="56" y="70"/>
                </a:moveTo>
                <a:cubicBezTo>
                  <a:pt x="56" y="69"/>
                  <a:pt x="56" y="69"/>
                  <a:pt x="56" y="70"/>
                </a:cubicBezTo>
                <a:cubicBezTo>
                  <a:pt x="56" y="70"/>
                  <a:pt x="56" y="70"/>
                  <a:pt x="56" y="70"/>
                </a:cubicBezTo>
                <a:close/>
                <a:moveTo>
                  <a:pt x="57" y="69"/>
                </a:move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69"/>
                  <a:pt x="57" y="69"/>
                </a:cubicBezTo>
                <a:close/>
                <a:moveTo>
                  <a:pt x="80" y="125"/>
                </a:moveTo>
                <a:cubicBezTo>
                  <a:pt x="80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0" y="125"/>
                  <a:pt x="80" y="124"/>
                  <a:pt x="80" y="125"/>
                </a:cubicBezTo>
                <a:close/>
                <a:moveTo>
                  <a:pt x="81" y="123"/>
                </a:moveTo>
                <a:cubicBezTo>
                  <a:pt x="81" y="123"/>
                  <a:pt x="81" y="124"/>
                  <a:pt x="81" y="124"/>
                </a:cubicBezTo>
                <a:cubicBezTo>
                  <a:pt x="81" y="124"/>
                  <a:pt x="81" y="124"/>
                  <a:pt x="82" y="124"/>
                </a:cubicBezTo>
                <a:cubicBezTo>
                  <a:pt x="81" y="124"/>
                  <a:pt x="82" y="124"/>
                  <a:pt x="82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80" y="124"/>
                </a:moveTo>
                <a:cubicBezTo>
                  <a:pt x="80" y="124"/>
                  <a:pt x="80" y="124"/>
                  <a:pt x="80" y="124"/>
                </a:cubicBezTo>
                <a:cubicBezTo>
                  <a:pt x="80" y="124"/>
                  <a:pt x="80" y="123"/>
                  <a:pt x="80" y="123"/>
                </a:cubicBezTo>
                <a:cubicBezTo>
                  <a:pt x="80" y="123"/>
                  <a:pt x="80" y="124"/>
                  <a:pt x="80" y="123"/>
                </a:cubicBezTo>
                <a:lnTo>
                  <a:pt x="80" y="124"/>
                </a:lnTo>
                <a:close/>
                <a:moveTo>
                  <a:pt x="80" y="123"/>
                </a:move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lnTo>
                  <a:pt x="80" y="123"/>
                </a:lnTo>
                <a:close/>
                <a:moveTo>
                  <a:pt x="80" y="123"/>
                </a:moveTo>
                <a:cubicBezTo>
                  <a:pt x="80" y="123"/>
                  <a:pt x="80" y="123"/>
                  <a:pt x="80" y="123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3"/>
                  <a:pt x="80" y="123"/>
                  <a:pt x="80" y="123"/>
                </a:cubicBezTo>
                <a:close/>
                <a:moveTo>
                  <a:pt x="59" y="70"/>
                </a:moveTo>
                <a:cubicBezTo>
                  <a:pt x="59" y="70"/>
                  <a:pt x="59" y="70"/>
                  <a:pt x="59" y="70"/>
                </a:cubicBezTo>
                <a:cubicBezTo>
                  <a:pt x="59" y="70"/>
                  <a:pt x="59" y="70"/>
                  <a:pt x="59" y="70"/>
                </a:cubicBezTo>
                <a:close/>
                <a:moveTo>
                  <a:pt x="80" y="121"/>
                </a:moveTo>
                <a:cubicBezTo>
                  <a:pt x="80" y="121"/>
                  <a:pt x="80" y="121"/>
                  <a:pt x="80" y="121"/>
                </a:cubicBezTo>
                <a:cubicBezTo>
                  <a:pt x="80" y="121"/>
                  <a:pt x="79" y="121"/>
                  <a:pt x="80" y="122"/>
                </a:cubicBezTo>
                <a:cubicBezTo>
                  <a:pt x="81" y="122"/>
                  <a:pt x="81" y="121"/>
                  <a:pt x="80" y="121"/>
                </a:cubicBezTo>
                <a:cubicBezTo>
                  <a:pt x="80" y="121"/>
                  <a:pt x="80" y="121"/>
                  <a:pt x="80" y="121"/>
                </a:cubicBezTo>
                <a:close/>
                <a:moveTo>
                  <a:pt x="79" y="120"/>
                </a:move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lose/>
                <a:moveTo>
                  <a:pt x="79" y="118"/>
                </a:moveTo>
                <a:cubicBezTo>
                  <a:pt x="79" y="118"/>
                  <a:pt x="79" y="118"/>
                  <a:pt x="79" y="118"/>
                </a:cubicBezTo>
                <a:cubicBezTo>
                  <a:pt x="79" y="118"/>
                  <a:pt x="78" y="118"/>
                  <a:pt x="78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8"/>
                  <a:pt x="76" y="118"/>
                  <a:pt x="76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7" y="118"/>
                  <a:pt x="77" y="118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6" y="117"/>
                  <a:pt x="77" y="117"/>
                  <a:pt x="76" y="117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76" y="117"/>
                  <a:pt x="75" y="117"/>
                  <a:pt x="75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5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19"/>
                  <a:pt x="76" y="118"/>
                  <a:pt x="77" y="118"/>
                </a:cubicBezTo>
                <a:cubicBezTo>
                  <a:pt x="77" y="118"/>
                  <a:pt x="77" y="119"/>
                  <a:pt x="77" y="119"/>
                </a:cubicBezTo>
                <a:cubicBezTo>
                  <a:pt x="77" y="119"/>
                  <a:pt x="76" y="119"/>
                  <a:pt x="76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19"/>
                  <a:pt x="77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9" y="119"/>
                </a:cubicBezTo>
                <a:cubicBezTo>
                  <a:pt x="79" y="119"/>
                  <a:pt x="79" y="119"/>
                  <a:pt x="79" y="118"/>
                </a:cubicBezTo>
                <a:cubicBezTo>
                  <a:pt x="79" y="118"/>
                  <a:pt x="79" y="118"/>
                  <a:pt x="79" y="118"/>
                </a:cubicBezTo>
                <a:close/>
                <a:moveTo>
                  <a:pt x="57" y="100"/>
                </a:moveTo>
                <a:cubicBezTo>
                  <a:pt x="57" y="100"/>
                  <a:pt x="58" y="100"/>
                  <a:pt x="58" y="100"/>
                </a:cubicBezTo>
                <a:cubicBezTo>
                  <a:pt x="58" y="100"/>
                  <a:pt x="57" y="100"/>
                  <a:pt x="57" y="100"/>
                </a:cubicBezTo>
                <a:close/>
                <a:moveTo>
                  <a:pt x="57" y="99"/>
                </a:moveTo>
                <a:cubicBezTo>
                  <a:pt x="57" y="98"/>
                  <a:pt x="57" y="98"/>
                  <a:pt x="57" y="98"/>
                </a:cubicBezTo>
                <a:cubicBezTo>
                  <a:pt x="57" y="98"/>
                  <a:pt x="57" y="99"/>
                  <a:pt x="57" y="99"/>
                </a:cubicBezTo>
                <a:cubicBezTo>
                  <a:pt x="57" y="99"/>
                  <a:pt x="57" y="99"/>
                  <a:pt x="57" y="99"/>
                </a:cubicBezTo>
                <a:close/>
                <a:moveTo>
                  <a:pt x="57" y="95"/>
                </a:moveTo>
                <a:cubicBezTo>
                  <a:pt x="57" y="95"/>
                  <a:pt x="57" y="95"/>
                  <a:pt x="57" y="94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5"/>
                  <a:pt x="57" y="95"/>
                  <a:pt x="57" y="95"/>
                </a:cubicBezTo>
                <a:close/>
                <a:moveTo>
                  <a:pt x="59" y="102"/>
                </a:moveTo>
                <a:cubicBezTo>
                  <a:pt x="59" y="102"/>
                  <a:pt x="59" y="102"/>
                  <a:pt x="59" y="102"/>
                </a:cubicBezTo>
                <a:cubicBezTo>
                  <a:pt x="59" y="101"/>
                  <a:pt x="59" y="101"/>
                  <a:pt x="59" y="102"/>
                </a:cubicBezTo>
                <a:close/>
                <a:moveTo>
                  <a:pt x="75" y="117"/>
                </a:moveTo>
                <a:cubicBezTo>
                  <a:pt x="75" y="117"/>
                  <a:pt x="75" y="117"/>
                  <a:pt x="75" y="117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5" y="117"/>
                  <a:pt x="75" y="117"/>
                  <a:pt x="75" y="117"/>
                </a:cubicBezTo>
                <a:close/>
                <a:moveTo>
                  <a:pt x="77" y="117"/>
                </a:moveTo>
                <a:cubicBezTo>
                  <a:pt x="77" y="118"/>
                  <a:pt x="78" y="118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lose/>
                <a:moveTo>
                  <a:pt x="73" y="115"/>
                </a:moveTo>
                <a:cubicBezTo>
                  <a:pt x="73" y="115"/>
                  <a:pt x="73" y="115"/>
                  <a:pt x="73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3" y="115"/>
                  <a:pt x="72" y="115"/>
                  <a:pt x="72" y="115"/>
                </a:cubicBezTo>
                <a:cubicBezTo>
                  <a:pt x="72" y="115"/>
                  <a:pt x="72" y="115"/>
                  <a:pt x="73" y="115"/>
                </a:cubicBezTo>
                <a:close/>
                <a:moveTo>
                  <a:pt x="65" y="108"/>
                </a:moveTo>
                <a:cubicBezTo>
                  <a:pt x="65" y="108"/>
                  <a:pt x="65" y="108"/>
                  <a:pt x="65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09"/>
                  <a:pt x="65" y="108"/>
                  <a:pt x="65" y="108"/>
                </a:cubicBezTo>
                <a:close/>
                <a:moveTo>
                  <a:pt x="76" y="116"/>
                </a:moveTo>
                <a:cubicBezTo>
                  <a:pt x="76" y="116"/>
                  <a:pt x="75" y="116"/>
                  <a:pt x="76" y="117"/>
                </a:cubicBezTo>
                <a:cubicBezTo>
                  <a:pt x="76" y="117"/>
                  <a:pt x="76" y="116"/>
                  <a:pt x="76" y="116"/>
                </a:cubicBezTo>
                <a:close/>
                <a:moveTo>
                  <a:pt x="76" y="116"/>
                </a:moveTo>
                <a:cubicBezTo>
                  <a:pt x="76" y="116"/>
                  <a:pt x="76" y="116"/>
                  <a:pt x="76" y="116"/>
                </a:cubicBezTo>
                <a:cubicBezTo>
                  <a:pt x="76" y="116"/>
                  <a:pt x="76" y="116"/>
                  <a:pt x="76" y="117"/>
                </a:cubicBezTo>
                <a:cubicBezTo>
                  <a:pt x="76" y="116"/>
                  <a:pt x="76" y="116"/>
                  <a:pt x="76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6" y="116"/>
                  <a:pt x="77" y="116"/>
                </a:cubicBezTo>
                <a:close/>
                <a:moveTo>
                  <a:pt x="78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7"/>
                  <a:pt x="77" y="117"/>
                </a:cubicBezTo>
                <a:cubicBezTo>
                  <a:pt x="78" y="117"/>
                  <a:pt x="78" y="117"/>
                  <a:pt x="78" y="116"/>
                </a:cubicBezTo>
                <a:close/>
                <a:moveTo>
                  <a:pt x="81" y="117"/>
                </a:move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lose/>
                <a:moveTo>
                  <a:pt x="71" y="113"/>
                </a:move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4"/>
                </a:cubicBezTo>
                <a:cubicBezTo>
                  <a:pt x="71" y="113"/>
                  <a:pt x="72" y="113"/>
                  <a:pt x="71" y="113"/>
                </a:cubicBezTo>
                <a:close/>
                <a:moveTo>
                  <a:pt x="70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lose/>
                <a:moveTo>
                  <a:pt x="65" y="107"/>
                </a:moveTo>
                <a:cubicBezTo>
                  <a:pt x="65" y="107"/>
                  <a:pt x="65" y="107"/>
                  <a:pt x="65" y="107"/>
                </a:cubicBezTo>
                <a:cubicBezTo>
                  <a:pt x="64" y="107"/>
                  <a:pt x="65" y="107"/>
                  <a:pt x="65" y="107"/>
                </a:cubicBezTo>
                <a:cubicBezTo>
                  <a:pt x="65" y="107"/>
                  <a:pt x="65" y="107"/>
                  <a:pt x="65" y="107"/>
                </a:cubicBezTo>
                <a:close/>
                <a:moveTo>
                  <a:pt x="79" y="116"/>
                </a:moveTo>
                <a:cubicBezTo>
                  <a:pt x="79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7"/>
                  <a:pt x="78" y="116"/>
                  <a:pt x="79" y="116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lose/>
                <a:moveTo>
                  <a:pt x="80" y="116"/>
                </a:move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0" y="115"/>
                  <a:pt x="80" y="116"/>
                </a:cubicBezTo>
                <a:close/>
                <a:moveTo>
                  <a:pt x="79" y="115"/>
                </a:moveTo>
                <a:cubicBezTo>
                  <a:pt x="79" y="116"/>
                  <a:pt x="79" y="116"/>
                  <a:pt x="80" y="116"/>
                </a:cubicBezTo>
                <a:cubicBezTo>
                  <a:pt x="80" y="115"/>
                  <a:pt x="79" y="115"/>
                  <a:pt x="79" y="115"/>
                </a:cubicBezTo>
                <a:close/>
                <a:moveTo>
                  <a:pt x="79" y="115"/>
                </a:move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6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lose/>
                <a:moveTo>
                  <a:pt x="75" y="114"/>
                </a:moveTo>
                <a:cubicBezTo>
                  <a:pt x="75" y="114"/>
                  <a:pt x="75" y="114"/>
                  <a:pt x="75" y="114"/>
                </a:cubicBezTo>
                <a:cubicBezTo>
                  <a:pt x="75" y="114"/>
                  <a:pt x="75" y="114"/>
                  <a:pt x="75" y="114"/>
                </a:cubicBezTo>
                <a:close/>
                <a:moveTo>
                  <a:pt x="76" y="115"/>
                </a:moveTo>
                <a:cubicBezTo>
                  <a:pt x="76" y="115"/>
                  <a:pt x="76" y="115"/>
                  <a:pt x="76" y="115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6" y="115"/>
                  <a:pt x="76" y="115"/>
                  <a:pt x="76" y="115"/>
                </a:cubicBezTo>
                <a:close/>
                <a:moveTo>
                  <a:pt x="66" y="107"/>
                </a:moveTo>
                <a:cubicBezTo>
                  <a:pt x="66" y="107"/>
                  <a:pt x="66" y="107"/>
                  <a:pt x="66" y="108"/>
                </a:cubicBezTo>
                <a:cubicBezTo>
                  <a:pt x="66" y="108"/>
                  <a:pt x="66" y="107"/>
                  <a:pt x="66" y="107"/>
                </a:cubicBezTo>
                <a:close/>
                <a:moveTo>
                  <a:pt x="76" y="114"/>
                </a:moveTo>
                <a:cubicBezTo>
                  <a:pt x="76" y="114"/>
                  <a:pt x="76" y="114"/>
                  <a:pt x="76" y="114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6" y="114"/>
                  <a:pt x="76" y="114"/>
                  <a:pt x="76" y="114"/>
                </a:cubicBezTo>
                <a:close/>
                <a:moveTo>
                  <a:pt x="81" y="115"/>
                </a:moveTo>
                <a:cubicBezTo>
                  <a:pt x="80" y="115"/>
                  <a:pt x="80" y="115"/>
                  <a:pt x="80" y="115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lose/>
                <a:moveTo>
                  <a:pt x="70" y="110"/>
                </a:moveTo>
                <a:cubicBezTo>
                  <a:pt x="70" y="110"/>
                  <a:pt x="70" y="110"/>
                  <a:pt x="70" y="110"/>
                </a:cubicBezTo>
                <a:cubicBezTo>
                  <a:pt x="70" y="110"/>
                  <a:pt x="70" y="110"/>
                  <a:pt x="70" y="110"/>
                </a:cubicBezTo>
                <a:close/>
                <a:moveTo>
                  <a:pt x="68" y="109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08"/>
                  <a:pt x="68" y="108"/>
                  <a:pt x="68" y="108"/>
                </a:cubicBezTo>
                <a:lnTo>
                  <a:pt x="68" y="109"/>
                </a:lnTo>
                <a:close/>
                <a:moveTo>
                  <a:pt x="71" y="111"/>
                </a:moveTo>
                <a:cubicBezTo>
                  <a:pt x="71" y="111"/>
                  <a:pt x="71" y="111"/>
                  <a:pt x="71" y="110"/>
                </a:cubicBezTo>
                <a:cubicBezTo>
                  <a:pt x="71" y="110"/>
                  <a:pt x="70" y="111"/>
                  <a:pt x="71" y="111"/>
                </a:cubicBezTo>
                <a:close/>
                <a:moveTo>
                  <a:pt x="66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6" y="107"/>
                  <a:pt x="66" y="107"/>
                  <a:pt x="66" y="107"/>
                </a:cubicBezTo>
                <a:close/>
                <a:moveTo>
                  <a:pt x="70" y="111"/>
                </a:move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1" y="111"/>
                  <a:pt x="70" y="111"/>
                </a:cubicBezTo>
                <a:close/>
                <a:moveTo>
                  <a:pt x="65" y="106"/>
                </a:moveTo>
                <a:cubicBezTo>
                  <a:pt x="65" y="106"/>
                  <a:pt x="65" y="106"/>
                  <a:pt x="65" y="106"/>
                </a:cubicBezTo>
                <a:cubicBezTo>
                  <a:pt x="65" y="106"/>
                  <a:pt x="65" y="106"/>
                  <a:pt x="65" y="106"/>
                </a:cubicBezTo>
                <a:close/>
                <a:moveTo>
                  <a:pt x="67" y="109"/>
                </a:moveTo>
                <a:cubicBezTo>
                  <a:pt x="67" y="109"/>
                  <a:pt x="67" y="109"/>
                  <a:pt x="67" y="109"/>
                </a:cubicBezTo>
                <a:cubicBezTo>
                  <a:pt x="67" y="109"/>
                  <a:pt x="67" y="109"/>
                  <a:pt x="67" y="109"/>
                </a:cubicBezTo>
                <a:close/>
                <a:moveTo>
                  <a:pt x="64" y="105"/>
                </a:moveTo>
                <a:cubicBezTo>
                  <a:pt x="64" y="105"/>
                  <a:pt x="64" y="105"/>
                  <a:pt x="64" y="105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105"/>
                  <a:pt x="64" y="105"/>
                  <a:pt x="64" y="105"/>
                </a:cubicBezTo>
                <a:close/>
                <a:moveTo>
                  <a:pt x="62" y="103"/>
                </a:move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lose/>
                <a:moveTo>
                  <a:pt x="60" y="102"/>
                </a:moveTo>
                <a:cubicBezTo>
                  <a:pt x="60" y="102"/>
                  <a:pt x="60" y="102"/>
                  <a:pt x="6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101"/>
                  <a:pt x="60" y="101"/>
                  <a:pt x="60" y="101"/>
                </a:cubicBezTo>
                <a:cubicBezTo>
                  <a:pt x="60" y="101"/>
                  <a:pt x="60" y="101"/>
                  <a:pt x="60" y="102"/>
                </a:cubicBezTo>
                <a:close/>
                <a:moveTo>
                  <a:pt x="62" y="105"/>
                </a:moveTo>
                <a:cubicBezTo>
                  <a:pt x="62" y="105"/>
                  <a:pt x="62" y="105"/>
                  <a:pt x="62" y="10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6"/>
                  <a:pt x="62" y="106"/>
                  <a:pt x="63" y="106"/>
                </a:cubicBezTo>
                <a:cubicBezTo>
                  <a:pt x="62" y="106"/>
                  <a:pt x="62" y="106"/>
                  <a:pt x="62" y="105"/>
                </a:cubicBezTo>
                <a:cubicBezTo>
                  <a:pt x="62" y="105"/>
                  <a:pt x="63" y="105"/>
                  <a:pt x="63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5"/>
                  <a:pt x="63" y="105"/>
                  <a:pt x="63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3" y="103"/>
                  <a:pt x="62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104"/>
                  <a:pt x="62" y="104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2" y="105"/>
                  <a:pt x="62" y="105"/>
                  <a:pt x="62" y="104"/>
                </a:cubicBezTo>
                <a:cubicBezTo>
                  <a:pt x="62" y="105"/>
                  <a:pt x="61" y="104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lose/>
                <a:moveTo>
                  <a:pt x="61" y="104"/>
                </a:moveTo>
                <a:cubicBezTo>
                  <a:pt x="61" y="104"/>
                  <a:pt x="61" y="104"/>
                  <a:pt x="61" y="103"/>
                </a:cubicBezTo>
                <a:cubicBezTo>
                  <a:pt x="60" y="103"/>
                  <a:pt x="61" y="104"/>
                  <a:pt x="61" y="104"/>
                </a:cubicBezTo>
                <a:close/>
                <a:moveTo>
                  <a:pt x="58" y="97"/>
                </a:moveTo>
                <a:cubicBezTo>
                  <a:pt x="58" y="97"/>
                  <a:pt x="58" y="97"/>
                  <a:pt x="58" y="96"/>
                </a:cubicBezTo>
                <a:cubicBezTo>
                  <a:pt x="58" y="96"/>
                  <a:pt x="58" y="97"/>
                  <a:pt x="58" y="97"/>
                </a:cubicBezTo>
                <a:close/>
                <a:moveTo>
                  <a:pt x="63" y="108"/>
                </a:moveTo>
                <a:cubicBezTo>
                  <a:pt x="63" y="108"/>
                  <a:pt x="63" y="108"/>
                  <a:pt x="63" y="108"/>
                </a:cubicBezTo>
                <a:cubicBezTo>
                  <a:pt x="63" y="108"/>
                  <a:pt x="63" y="107"/>
                  <a:pt x="63" y="107"/>
                </a:cubicBezTo>
                <a:cubicBezTo>
                  <a:pt x="63" y="107"/>
                  <a:pt x="63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4" y="107"/>
                  <a:pt x="64" y="108"/>
                </a:cubicBezTo>
                <a:cubicBezTo>
                  <a:pt x="64" y="108"/>
                  <a:pt x="64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3" y="107"/>
                  <a:pt x="63" y="107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3" y="107"/>
                  <a:pt x="63" y="107"/>
                  <a:pt x="63" y="108"/>
                </a:cubicBezTo>
                <a:close/>
                <a:moveTo>
                  <a:pt x="68" y="113"/>
                </a:moveTo>
                <a:cubicBezTo>
                  <a:pt x="69" y="113"/>
                  <a:pt x="68" y="114"/>
                  <a:pt x="69" y="11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69" y="113"/>
                  <a:pt x="70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8" y="113"/>
                </a:cubicBezTo>
                <a:close/>
                <a:moveTo>
                  <a:pt x="57" y="85"/>
                </a:moveTo>
                <a:cubicBezTo>
                  <a:pt x="57" y="84"/>
                  <a:pt x="57" y="84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lose/>
                <a:moveTo>
                  <a:pt x="97" y="61"/>
                </a:moveTo>
                <a:cubicBezTo>
                  <a:pt x="97" y="61"/>
                  <a:pt x="97" y="61"/>
                  <a:pt x="97" y="61"/>
                </a:cubicBezTo>
                <a:cubicBezTo>
                  <a:pt x="97" y="61"/>
                  <a:pt x="97" y="61"/>
                  <a:pt x="98" y="61"/>
                </a:cubicBezTo>
                <a:cubicBezTo>
                  <a:pt x="98" y="61"/>
                  <a:pt x="98" y="61"/>
                  <a:pt x="98" y="61"/>
                </a:cubicBezTo>
                <a:lnTo>
                  <a:pt x="97" y="61"/>
                </a:lnTo>
                <a:close/>
                <a:moveTo>
                  <a:pt x="97" y="60"/>
                </a:moveTo>
                <a:cubicBezTo>
                  <a:pt x="97" y="61"/>
                  <a:pt x="96" y="60"/>
                  <a:pt x="96" y="61"/>
                </a:cubicBezTo>
                <a:cubicBezTo>
                  <a:pt x="96" y="61"/>
                  <a:pt x="97" y="61"/>
                  <a:pt x="97" y="61"/>
                </a:cubicBezTo>
                <a:cubicBezTo>
                  <a:pt x="97" y="61"/>
                  <a:pt x="97" y="61"/>
                  <a:pt x="97" y="60"/>
                </a:cubicBezTo>
                <a:close/>
                <a:moveTo>
                  <a:pt x="56" y="94"/>
                </a:moveTo>
                <a:cubicBezTo>
                  <a:pt x="56" y="94"/>
                  <a:pt x="57" y="94"/>
                  <a:pt x="57" y="94"/>
                </a:cubicBezTo>
                <a:cubicBezTo>
                  <a:pt x="57" y="94"/>
                  <a:pt x="57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6" y="93"/>
                  <a:pt x="56" y="94"/>
                </a:cubicBezTo>
                <a:close/>
                <a:moveTo>
                  <a:pt x="59" y="102"/>
                </a:moveTo>
                <a:cubicBezTo>
                  <a:pt x="59" y="102"/>
                  <a:pt x="59" y="102"/>
                  <a:pt x="59" y="102"/>
                </a:cubicBezTo>
                <a:cubicBezTo>
                  <a:pt x="59" y="102"/>
                  <a:pt x="59" y="102"/>
                  <a:pt x="59" y="102"/>
                </a:cubicBezTo>
                <a:cubicBezTo>
                  <a:pt x="59" y="102"/>
                  <a:pt x="59" y="102"/>
                  <a:pt x="59" y="102"/>
                </a:cubicBezTo>
                <a:close/>
                <a:moveTo>
                  <a:pt x="72" y="116"/>
                </a:moveTo>
                <a:cubicBezTo>
                  <a:pt x="72" y="116"/>
                  <a:pt x="72" y="116"/>
                  <a:pt x="72" y="116"/>
                </a:cubicBezTo>
                <a:cubicBezTo>
                  <a:pt x="72" y="116"/>
                  <a:pt x="72" y="116"/>
                  <a:pt x="72" y="116"/>
                </a:cubicBezTo>
                <a:close/>
                <a:moveTo>
                  <a:pt x="75" y="118"/>
                </a:moveTo>
                <a:cubicBezTo>
                  <a:pt x="75" y="118"/>
                  <a:pt x="75" y="118"/>
                  <a:pt x="75" y="118"/>
                </a:cubicBezTo>
                <a:cubicBezTo>
                  <a:pt x="75" y="118"/>
                  <a:pt x="75" y="118"/>
                  <a:pt x="75" y="118"/>
                </a:cubicBezTo>
                <a:close/>
                <a:moveTo>
                  <a:pt x="59" y="103"/>
                </a:moveTo>
                <a:cubicBezTo>
                  <a:pt x="59" y="103"/>
                  <a:pt x="59" y="102"/>
                  <a:pt x="59" y="102"/>
                </a:cubicBezTo>
                <a:cubicBezTo>
                  <a:pt x="59" y="102"/>
                  <a:pt x="59" y="103"/>
                  <a:pt x="59" y="103"/>
                </a:cubicBezTo>
                <a:cubicBezTo>
                  <a:pt x="59" y="103"/>
                  <a:pt x="59" y="103"/>
                  <a:pt x="59" y="103"/>
                </a:cubicBezTo>
                <a:close/>
                <a:moveTo>
                  <a:pt x="99" y="60"/>
                </a:moveTo>
                <a:cubicBezTo>
                  <a:pt x="99" y="60"/>
                  <a:pt x="98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0"/>
                </a:cubicBezTo>
                <a:close/>
                <a:moveTo>
                  <a:pt x="58" y="101"/>
                </a:move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8" y="101"/>
                </a:cubicBezTo>
                <a:close/>
                <a:moveTo>
                  <a:pt x="56" y="98"/>
                </a:moveTo>
                <a:cubicBezTo>
                  <a:pt x="57" y="98"/>
                  <a:pt x="57" y="98"/>
                  <a:pt x="57" y="98"/>
                </a:cubicBezTo>
                <a:cubicBezTo>
                  <a:pt x="57" y="98"/>
                  <a:pt x="57" y="98"/>
                  <a:pt x="57" y="98"/>
                </a:cubicBezTo>
                <a:cubicBezTo>
                  <a:pt x="57" y="98"/>
                  <a:pt x="57" y="98"/>
                  <a:pt x="56" y="98"/>
                </a:cubicBezTo>
                <a:close/>
                <a:moveTo>
                  <a:pt x="97" y="59"/>
                </a:moveTo>
                <a:cubicBezTo>
                  <a:pt x="97" y="59"/>
                  <a:pt x="97" y="59"/>
                  <a:pt x="97" y="60"/>
                </a:cubicBezTo>
                <a:cubicBezTo>
                  <a:pt x="97" y="60"/>
                  <a:pt x="98" y="60"/>
                  <a:pt x="97" y="59"/>
                </a:cubicBezTo>
                <a:close/>
                <a:moveTo>
                  <a:pt x="74" y="118"/>
                </a:moveTo>
                <a:cubicBezTo>
                  <a:pt x="74" y="118"/>
                  <a:pt x="74" y="118"/>
                  <a:pt x="74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18"/>
                  <a:pt x="74" y="118"/>
                  <a:pt x="74" y="118"/>
                </a:cubicBezTo>
                <a:close/>
                <a:moveTo>
                  <a:pt x="55" y="94"/>
                </a:moveTo>
                <a:cubicBezTo>
                  <a:pt x="55" y="94"/>
                  <a:pt x="55" y="94"/>
                  <a:pt x="55" y="94"/>
                </a:cubicBezTo>
                <a:cubicBezTo>
                  <a:pt x="55" y="94"/>
                  <a:pt x="55" y="94"/>
                  <a:pt x="55" y="94"/>
                </a:cubicBezTo>
                <a:close/>
                <a:moveTo>
                  <a:pt x="98" y="59"/>
                </a:moveTo>
                <a:cubicBezTo>
                  <a:pt x="98" y="59"/>
                  <a:pt x="97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  <a:moveTo>
                  <a:pt x="73" y="119"/>
                </a:moveTo>
                <a:cubicBezTo>
                  <a:pt x="73" y="119"/>
                  <a:pt x="73" y="119"/>
                  <a:pt x="73" y="119"/>
                </a:cubicBezTo>
                <a:cubicBezTo>
                  <a:pt x="73" y="119"/>
                  <a:pt x="73" y="119"/>
                  <a:pt x="73" y="119"/>
                </a:cubicBezTo>
                <a:close/>
                <a:moveTo>
                  <a:pt x="76" y="120"/>
                </a:moveTo>
                <a:cubicBezTo>
                  <a:pt x="76" y="120"/>
                  <a:pt x="76" y="120"/>
                  <a:pt x="77" y="120"/>
                </a:cubicBezTo>
                <a:cubicBezTo>
                  <a:pt x="77" y="120"/>
                  <a:pt x="77" y="121"/>
                  <a:pt x="77" y="121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7" y="121"/>
                  <a:pt x="77" y="121"/>
                  <a:pt x="78" y="121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8" y="121"/>
                  <a:pt x="78" y="121"/>
                  <a:pt x="79" y="121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7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120"/>
                  <a:pt x="76" y="120"/>
                  <a:pt x="77" y="120"/>
                </a:cubicBezTo>
                <a:cubicBezTo>
                  <a:pt x="76" y="120"/>
                  <a:pt x="76" y="120"/>
                  <a:pt x="76" y="120"/>
                </a:cubicBezTo>
                <a:close/>
                <a:moveTo>
                  <a:pt x="91" y="56"/>
                </a:move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lose/>
                <a:moveTo>
                  <a:pt x="92" y="56"/>
                </a:move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2" y="57"/>
                  <a:pt x="92" y="56"/>
                </a:cubicBezTo>
                <a:close/>
                <a:moveTo>
                  <a:pt x="61" y="67"/>
                </a:moveTo>
                <a:cubicBezTo>
                  <a:pt x="61" y="67"/>
                  <a:pt x="61" y="68"/>
                  <a:pt x="61" y="68"/>
                </a:cubicBezTo>
                <a:cubicBezTo>
                  <a:pt x="61" y="68"/>
                  <a:pt x="61" y="68"/>
                  <a:pt x="62" y="68"/>
                </a:cubicBezTo>
                <a:cubicBezTo>
                  <a:pt x="61" y="67"/>
                  <a:pt x="62" y="67"/>
                  <a:pt x="61" y="67"/>
                </a:cubicBezTo>
                <a:close/>
                <a:moveTo>
                  <a:pt x="92" y="56"/>
                </a:move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2" y="56"/>
                  <a:pt x="92" y="56"/>
                </a:cubicBezTo>
                <a:close/>
                <a:moveTo>
                  <a:pt x="97" y="57"/>
                </a:moveTo>
                <a:cubicBezTo>
                  <a:pt x="97" y="57"/>
                  <a:pt x="97" y="57"/>
                  <a:pt x="97" y="57"/>
                </a:cubicBezTo>
                <a:cubicBezTo>
                  <a:pt x="97" y="57"/>
                  <a:pt x="97" y="57"/>
                  <a:pt x="97" y="57"/>
                </a:cubicBezTo>
                <a:close/>
                <a:moveTo>
                  <a:pt x="96" y="57"/>
                </a:moveTo>
                <a:cubicBezTo>
                  <a:pt x="96" y="57"/>
                  <a:pt x="96" y="57"/>
                  <a:pt x="96" y="57"/>
                </a:cubicBezTo>
                <a:cubicBezTo>
                  <a:pt x="96" y="57"/>
                  <a:pt x="97" y="57"/>
                  <a:pt x="97" y="57"/>
                </a:cubicBezTo>
                <a:cubicBezTo>
                  <a:pt x="97" y="57"/>
                  <a:pt x="97" y="57"/>
                  <a:pt x="96" y="57"/>
                </a:cubicBezTo>
                <a:close/>
                <a:moveTo>
                  <a:pt x="79" y="122"/>
                </a:moveTo>
                <a:cubicBezTo>
                  <a:pt x="79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3"/>
                  <a:pt x="79" y="123"/>
                  <a:pt x="80" y="123"/>
                </a:cubicBezTo>
                <a:cubicBezTo>
                  <a:pt x="80" y="123"/>
                  <a:pt x="80" y="123"/>
                  <a:pt x="79" y="123"/>
                </a:cubicBezTo>
                <a:cubicBezTo>
                  <a:pt x="79" y="123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lose/>
                <a:moveTo>
                  <a:pt x="95" y="55"/>
                </a:moveTo>
                <a:cubicBezTo>
                  <a:pt x="95" y="55"/>
                  <a:pt x="94" y="55"/>
                  <a:pt x="94" y="56"/>
                </a:cubicBezTo>
                <a:cubicBezTo>
                  <a:pt x="94" y="56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5"/>
                  <a:pt x="95" y="55"/>
                  <a:pt x="95" y="55"/>
                </a:cubicBezTo>
                <a:cubicBezTo>
                  <a:pt x="95" y="55"/>
                  <a:pt x="95" y="55"/>
                  <a:pt x="95" y="55"/>
                </a:cubicBezTo>
                <a:close/>
                <a:moveTo>
                  <a:pt x="94" y="54"/>
                </a:moveTo>
                <a:cubicBezTo>
                  <a:pt x="94" y="54"/>
                  <a:pt x="94" y="54"/>
                  <a:pt x="95" y="54"/>
                </a:cubicBezTo>
                <a:cubicBezTo>
                  <a:pt x="94" y="54"/>
                  <a:pt x="94" y="55"/>
                  <a:pt x="94" y="55"/>
                </a:cubicBezTo>
                <a:cubicBezTo>
                  <a:pt x="95" y="55"/>
                  <a:pt x="95" y="55"/>
                  <a:pt x="95" y="54"/>
                </a:cubicBezTo>
                <a:cubicBezTo>
                  <a:pt x="95" y="54"/>
                  <a:pt x="95" y="54"/>
                  <a:pt x="94" y="54"/>
                </a:cubicBezTo>
                <a:close/>
                <a:moveTo>
                  <a:pt x="92" y="54"/>
                </a:move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3" y="54"/>
                </a:cubicBezTo>
                <a:cubicBezTo>
                  <a:pt x="92" y="54"/>
                  <a:pt x="93" y="54"/>
                  <a:pt x="92" y="54"/>
                </a:cubicBezTo>
                <a:close/>
                <a:moveTo>
                  <a:pt x="77" y="124"/>
                </a:moveTo>
                <a:cubicBezTo>
                  <a:pt x="77" y="124"/>
                  <a:pt x="77" y="123"/>
                  <a:pt x="77" y="123"/>
                </a:cubicBezTo>
                <a:cubicBezTo>
                  <a:pt x="77" y="123"/>
                  <a:pt x="77" y="123"/>
                  <a:pt x="76" y="123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6" y="123"/>
                  <a:pt x="76" y="123"/>
                  <a:pt x="77" y="124"/>
                </a:cubicBezTo>
                <a:close/>
                <a:moveTo>
                  <a:pt x="81" y="125"/>
                </a:moveTo>
                <a:cubicBezTo>
                  <a:pt x="82" y="125"/>
                  <a:pt x="82" y="125"/>
                  <a:pt x="82" y="125"/>
                </a:cubicBezTo>
                <a:cubicBezTo>
                  <a:pt x="82" y="125"/>
                  <a:pt x="82" y="125"/>
                  <a:pt x="82" y="126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5"/>
                  <a:pt x="83" y="125"/>
                  <a:pt x="82" y="125"/>
                </a:cubicBezTo>
                <a:cubicBezTo>
                  <a:pt x="82" y="125"/>
                  <a:pt x="82" y="125"/>
                  <a:pt x="82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1" y="125"/>
                  <a:pt x="81" y="125"/>
                  <a:pt x="81" y="125"/>
                </a:cubicBezTo>
                <a:close/>
                <a:moveTo>
                  <a:pt x="63" y="62"/>
                </a:moveTo>
                <a:cubicBezTo>
                  <a:pt x="63" y="62"/>
                  <a:pt x="63" y="62"/>
                  <a:pt x="63" y="63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2"/>
                  <a:pt x="63" y="62"/>
                  <a:pt x="63" y="62"/>
                </a:cubicBezTo>
                <a:close/>
                <a:moveTo>
                  <a:pt x="93" y="53"/>
                </a:moveTo>
                <a:cubicBezTo>
                  <a:pt x="93" y="53"/>
                  <a:pt x="93" y="53"/>
                  <a:pt x="93" y="54"/>
                </a:cubicBezTo>
                <a:cubicBezTo>
                  <a:pt x="93" y="54"/>
                  <a:pt x="93" y="53"/>
                  <a:pt x="93" y="53"/>
                </a:cubicBezTo>
                <a:close/>
                <a:moveTo>
                  <a:pt x="90" y="53"/>
                </a:moveTo>
                <a:cubicBezTo>
                  <a:pt x="90" y="53"/>
                  <a:pt x="90" y="53"/>
                  <a:pt x="90" y="53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3"/>
                  <a:pt x="90" y="53"/>
                  <a:pt x="90" y="53"/>
                </a:cubicBezTo>
                <a:close/>
                <a:moveTo>
                  <a:pt x="59" y="65"/>
                </a:move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7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5"/>
                  <a:pt x="59" y="65"/>
                </a:cubicBezTo>
                <a:close/>
                <a:moveTo>
                  <a:pt x="93" y="53"/>
                </a:moveTo>
                <a:cubicBezTo>
                  <a:pt x="93" y="53"/>
                  <a:pt x="93" y="53"/>
                  <a:pt x="93" y="53"/>
                </a:cubicBezTo>
                <a:cubicBezTo>
                  <a:pt x="93" y="53"/>
                  <a:pt x="93" y="53"/>
                  <a:pt x="93" y="53"/>
                </a:cubicBezTo>
                <a:cubicBezTo>
                  <a:pt x="93" y="53"/>
                  <a:pt x="93" y="53"/>
                  <a:pt x="93" y="53"/>
                </a:cubicBezTo>
                <a:close/>
                <a:moveTo>
                  <a:pt x="92" y="53"/>
                </a:moveTo>
                <a:cubicBezTo>
                  <a:pt x="92" y="53"/>
                  <a:pt x="92" y="53"/>
                  <a:pt x="92" y="53"/>
                </a:cubicBezTo>
                <a:cubicBezTo>
                  <a:pt x="93" y="53"/>
                  <a:pt x="93" y="53"/>
                  <a:pt x="93" y="53"/>
                </a:cubicBezTo>
                <a:cubicBezTo>
                  <a:pt x="93" y="53"/>
                  <a:pt x="93" y="53"/>
                  <a:pt x="93" y="53"/>
                </a:cubicBezTo>
                <a:lnTo>
                  <a:pt x="92" y="53"/>
                </a:lnTo>
                <a:close/>
                <a:moveTo>
                  <a:pt x="55" y="107"/>
                </a:moveTo>
                <a:cubicBezTo>
                  <a:pt x="55" y="107"/>
                  <a:pt x="55" y="107"/>
                  <a:pt x="55" y="107"/>
                </a:cubicBezTo>
                <a:cubicBezTo>
                  <a:pt x="55" y="107"/>
                  <a:pt x="54" y="107"/>
                  <a:pt x="55" y="107"/>
                </a:cubicBezTo>
                <a:close/>
                <a:moveTo>
                  <a:pt x="77" y="125"/>
                </a:moveTo>
                <a:cubicBezTo>
                  <a:pt x="77" y="125"/>
                  <a:pt x="77" y="125"/>
                  <a:pt x="77" y="125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7" y="125"/>
                  <a:pt x="76" y="125"/>
                  <a:pt x="76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7" y="125"/>
                  <a:pt x="77" y="125"/>
                  <a:pt x="77" y="125"/>
                </a:cubicBezTo>
                <a:close/>
                <a:moveTo>
                  <a:pt x="96" y="53"/>
                </a:move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7" y="53"/>
                  <a:pt x="9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lose/>
                <a:moveTo>
                  <a:pt x="92" y="52"/>
                </a:moveTo>
                <a:cubicBezTo>
                  <a:pt x="92" y="52"/>
                  <a:pt x="91" y="52"/>
                  <a:pt x="91" y="51"/>
                </a:cubicBezTo>
                <a:cubicBezTo>
                  <a:pt x="92" y="51"/>
                  <a:pt x="92" y="51"/>
                  <a:pt x="92" y="51"/>
                </a:cubicBezTo>
                <a:cubicBezTo>
                  <a:pt x="92" y="51"/>
                  <a:pt x="92" y="51"/>
                  <a:pt x="91" y="51"/>
                </a:cubicBezTo>
                <a:cubicBezTo>
                  <a:pt x="91" y="51"/>
                  <a:pt x="91" y="51"/>
                  <a:pt x="91" y="51"/>
                </a:cubicBezTo>
                <a:cubicBezTo>
                  <a:pt x="91" y="51"/>
                  <a:pt x="91" y="51"/>
                  <a:pt x="90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89" y="51"/>
                  <a:pt x="89" y="51"/>
                  <a:pt x="89" y="51"/>
                </a:cubicBezTo>
                <a:cubicBezTo>
                  <a:pt x="90" y="51"/>
                  <a:pt x="91" y="52"/>
                  <a:pt x="91" y="52"/>
                </a:cubicBezTo>
                <a:cubicBezTo>
                  <a:pt x="91" y="52"/>
                  <a:pt x="92" y="52"/>
                  <a:pt x="92" y="52"/>
                </a:cubicBezTo>
                <a:close/>
                <a:moveTo>
                  <a:pt x="97" y="53"/>
                </a:moveTo>
                <a:cubicBezTo>
                  <a:pt x="97" y="53"/>
                  <a:pt x="97" y="53"/>
                  <a:pt x="9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97" y="53"/>
                  <a:pt x="97" y="53"/>
                </a:cubicBezTo>
                <a:close/>
                <a:moveTo>
                  <a:pt x="98" y="52"/>
                </a:moveTo>
                <a:cubicBezTo>
                  <a:pt x="98" y="52"/>
                  <a:pt x="98" y="52"/>
                  <a:pt x="97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3"/>
                  <a:pt x="96" y="53"/>
                  <a:pt x="97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97" y="52"/>
                  <a:pt x="96" y="52"/>
                </a:cubicBezTo>
                <a:cubicBezTo>
                  <a:pt x="97" y="53"/>
                  <a:pt x="97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lose/>
                <a:moveTo>
                  <a:pt x="98" y="52"/>
                </a:move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lose/>
                <a:moveTo>
                  <a:pt x="97" y="51"/>
                </a:moveTo>
                <a:cubicBezTo>
                  <a:pt x="97" y="51"/>
                  <a:pt x="97" y="51"/>
                  <a:pt x="96" y="51"/>
                </a:cubicBezTo>
                <a:cubicBezTo>
                  <a:pt x="96" y="51"/>
                  <a:pt x="96" y="51"/>
                  <a:pt x="96" y="52"/>
                </a:cubicBezTo>
                <a:cubicBezTo>
                  <a:pt x="97" y="52"/>
                  <a:pt x="97" y="52"/>
                  <a:pt x="97" y="51"/>
                </a:cubicBezTo>
                <a:close/>
                <a:moveTo>
                  <a:pt x="86" y="50"/>
                </a:moveTo>
                <a:cubicBezTo>
                  <a:pt x="86" y="50"/>
                  <a:pt x="86" y="50"/>
                  <a:pt x="86" y="50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0"/>
                  <a:pt x="86" y="50"/>
                  <a:pt x="86" y="50"/>
                </a:cubicBezTo>
                <a:close/>
                <a:moveTo>
                  <a:pt x="98" y="51"/>
                </a:moveTo>
                <a:cubicBezTo>
                  <a:pt x="98" y="51"/>
                  <a:pt x="98" y="51"/>
                  <a:pt x="98" y="51"/>
                </a:cubicBezTo>
                <a:cubicBezTo>
                  <a:pt x="98" y="51"/>
                  <a:pt x="97" y="51"/>
                  <a:pt x="97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97" y="51"/>
                  <a:pt x="97" y="51"/>
                  <a:pt x="98" y="51"/>
                </a:cubicBezTo>
                <a:close/>
                <a:moveTo>
                  <a:pt x="100" y="52"/>
                </a:moveTo>
                <a:cubicBezTo>
                  <a:pt x="100" y="52"/>
                  <a:pt x="100" y="52"/>
                  <a:pt x="100" y="52"/>
                </a:cubicBezTo>
                <a:cubicBezTo>
                  <a:pt x="100" y="51"/>
                  <a:pt x="100" y="52"/>
                  <a:pt x="9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1"/>
                  <a:pt x="99" y="52"/>
                  <a:pt x="99" y="52"/>
                </a:cubicBezTo>
                <a:cubicBezTo>
                  <a:pt x="99" y="52"/>
                  <a:pt x="100" y="52"/>
                  <a:pt x="100" y="52"/>
                </a:cubicBezTo>
                <a:close/>
                <a:moveTo>
                  <a:pt x="103" y="53"/>
                </a:move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4" y="53"/>
                  <a:pt x="103" y="53"/>
                </a:cubicBezTo>
                <a:close/>
                <a:moveTo>
                  <a:pt x="102" y="52"/>
                </a:moveTo>
                <a:cubicBezTo>
                  <a:pt x="101" y="52"/>
                  <a:pt x="102" y="52"/>
                  <a:pt x="102" y="52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1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lose/>
                <a:moveTo>
                  <a:pt x="106" y="55"/>
                </a:moveTo>
                <a:cubicBezTo>
                  <a:pt x="106" y="55"/>
                  <a:pt x="106" y="55"/>
                  <a:pt x="107" y="55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5" y="54"/>
                  <a:pt x="105" y="54"/>
                </a:cubicBezTo>
                <a:cubicBezTo>
                  <a:pt x="106" y="54"/>
                  <a:pt x="106" y="55"/>
                  <a:pt x="106" y="55"/>
                </a:cubicBezTo>
                <a:close/>
                <a:moveTo>
                  <a:pt x="108" y="55"/>
                </a:moveTo>
                <a:cubicBezTo>
                  <a:pt x="107" y="55"/>
                  <a:pt x="107" y="55"/>
                  <a:pt x="107" y="55"/>
                </a:cubicBezTo>
                <a:cubicBezTo>
                  <a:pt x="107" y="55"/>
                  <a:pt x="106" y="55"/>
                  <a:pt x="107" y="55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7" y="55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lose/>
                <a:moveTo>
                  <a:pt x="107" y="54"/>
                </a:moveTo>
                <a:cubicBezTo>
                  <a:pt x="107" y="55"/>
                  <a:pt x="107" y="54"/>
                  <a:pt x="107" y="55"/>
                </a:cubicBezTo>
                <a:cubicBezTo>
                  <a:pt x="107" y="55"/>
                  <a:pt x="107" y="55"/>
                  <a:pt x="108" y="55"/>
                </a:cubicBezTo>
                <a:cubicBezTo>
                  <a:pt x="107" y="55"/>
                  <a:pt x="108" y="55"/>
                  <a:pt x="107" y="54"/>
                </a:cubicBezTo>
                <a:close/>
                <a:moveTo>
                  <a:pt x="58" y="61"/>
                </a:move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7" y="60"/>
                  <a:pt x="58" y="60"/>
                </a:cubicBezTo>
                <a:cubicBezTo>
                  <a:pt x="58" y="60"/>
                  <a:pt x="58" y="60"/>
                  <a:pt x="58" y="60"/>
                </a:cubicBezTo>
                <a:cubicBezTo>
                  <a:pt x="58" y="60"/>
                  <a:pt x="57" y="60"/>
                  <a:pt x="57" y="60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8" y="62"/>
                  <a:pt x="57" y="62"/>
                  <a:pt x="57" y="62"/>
                </a:cubicBezTo>
                <a:cubicBezTo>
                  <a:pt x="57" y="61"/>
                  <a:pt x="57" y="61"/>
                  <a:pt x="58" y="61"/>
                </a:cubicBezTo>
                <a:close/>
                <a:moveTo>
                  <a:pt x="90" y="48"/>
                </a:move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89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lose/>
                <a:moveTo>
                  <a:pt x="92" y="49"/>
                </a:moveTo>
                <a:cubicBezTo>
                  <a:pt x="92" y="49"/>
                  <a:pt x="92" y="49"/>
                  <a:pt x="93" y="49"/>
                </a:cubicBezTo>
                <a:cubicBezTo>
                  <a:pt x="93" y="49"/>
                  <a:pt x="93" y="49"/>
                  <a:pt x="92" y="48"/>
                </a:cubicBezTo>
                <a:cubicBezTo>
                  <a:pt x="92" y="49"/>
                  <a:pt x="92" y="49"/>
                  <a:pt x="92" y="49"/>
                </a:cubicBezTo>
                <a:close/>
                <a:moveTo>
                  <a:pt x="100" y="50"/>
                </a:moveTo>
                <a:cubicBezTo>
                  <a:pt x="99" y="50"/>
                  <a:pt x="99" y="51"/>
                  <a:pt x="99" y="51"/>
                </a:cubicBezTo>
                <a:cubicBezTo>
                  <a:pt x="100" y="51"/>
                  <a:pt x="100" y="51"/>
                  <a:pt x="100" y="50"/>
                </a:cubicBezTo>
                <a:close/>
                <a:moveTo>
                  <a:pt x="96" y="49"/>
                </a:moveTo>
                <a:cubicBezTo>
                  <a:pt x="96" y="49"/>
                  <a:pt x="96" y="49"/>
                  <a:pt x="96" y="49"/>
                </a:cubicBezTo>
                <a:cubicBezTo>
                  <a:pt x="96" y="49"/>
                  <a:pt x="95" y="49"/>
                  <a:pt x="95" y="49"/>
                </a:cubicBezTo>
                <a:cubicBezTo>
                  <a:pt x="96" y="49"/>
                  <a:pt x="95" y="49"/>
                  <a:pt x="95" y="49"/>
                </a:cubicBezTo>
                <a:cubicBezTo>
                  <a:pt x="95" y="49"/>
                  <a:pt x="96" y="49"/>
                  <a:pt x="96" y="49"/>
                </a:cubicBezTo>
                <a:cubicBezTo>
                  <a:pt x="96" y="49"/>
                  <a:pt x="96" y="50"/>
                  <a:pt x="96" y="50"/>
                </a:cubicBezTo>
                <a:cubicBezTo>
                  <a:pt x="96" y="50"/>
                  <a:pt x="96" y="50"/>
                  <a:pt x="97" y="50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3" y="51"/>
                </a:moveTo>
                <a:cubicBezTo>
                  <a:pt x="102" y="51"/>
                  <a:pt x="102" y="51"/>
                  <a:pt x="102" y="51"/>
                </a:cubicBezTo>
                <a:cubicBezTo>
                  <a:pt x="102" y="51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lose/>
                <a:moveTo>
                  <a:pt x="105" y="52"/>
                </a:moveTo>
                <a:cubicBezTo>
                  <a:pt x="105" y="52"/>
                  <a:pt x="105" y="52"/>
                  <a:pt x="105" y="52"/>
                </a:cubicBezTo>
                <a:cubicBezTo>
                  <a:pt x="105" y="52"/>
                  <a:pt x="106" y="52"/>
                  <a:pt x="105" y="51"/>
                </a:cubicBezTo>
                <a:cubicBezTo>
                  <a:pt x="105" y="52"/>
                  <a:pt x="105" y="52"/>
                  <a:pt x="104" y="51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4" y="51"/>
                  <a:pt x="105" y="52"/>
                  <a:pt x="105" y="52"/>
                </a:cubicBezTo>
                <a:cubicBezTo>
                  <a:pt x="105" y="52"/>
                  <a:pt x="104" y="52"/>
                  <a:pt x="105" y="52"/>
                </a:cubicBezTo>
                <a:close/>
                <a:moveTo>
                  <a:pt x="106" y="53"/>
                </a:moveTo>
                <a:cubicBezTo>
                  <a:pt x="107" y="53"/>
                  <a:pt x="107" y="53"/>
                  <a:pt x="107" y="53"/>
                </a:cubicBezTo>
                <a:cubicBezTo>
                  <a:pt x="106" y="52"/>
                  <a:pt x="106" y="53"/>
                  <a:pt x="106" y="53"/>
                </a:cubicBezTo>
                <a:close/>
                <a:moveTo>
                  <a:pt x="109" y="53"/>
                </a:moveTo>
                <a:cubicBezTo>
                  <a:pt x="109" y="53"/>
                  <a:pt x="109" y="53"/>
                  <a:pt x="109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8" y="53"/>
                  <a:pt x="109" y="53"/>
                  <a:pt x="108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8" y="53"/>
                  <a:pt x="107" y="53"/>
                  <a:pt x="108" y="54"/>
                </a:cubicBezTo>
                <a:cubicBezTo>
                  <a:pt x="108" y="54"/>
                  <a:pt x="108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09" y="53"/>
                  <a:pt x="109" y="53"/>
                  <a:pt x="109" y="53"/>
                </a:cubicBezTo>
                <a:close/>
                <a:moveTo>
                  <a:pt x="108" y="51"/>
                </a:moveTo>
                <a:cubicBezTo>
                  <a:pt x="108" y="51"/>
                  <a:pt x="108" y="51"/>
                  <a:pt x="108" y="51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7" y="51"/>
                  <a:pt x="106" y="51"/>
                  <a:pt x="106" y="52"/>
                </a:cubicBezTo>
                <a:cubicBezTo>
                  <a:pt x="106" y="52"/>
                  <a:pt x="106" y="52"/>
                  <a:pt x="107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52"/>
                  <a:pt x="108" y="53"/>
                  <a:pt x="108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9" y="52"/>
                  <a:pt x="108" y="52"/>
                  <a:pt x="108" y="51"/>
                </a:cubicBezTo>
                <a:close/>
                <a:moveTo>
                  <a:pt x="109" y="52"/>
                </a:moveTo>
                <a:cubicBezTo>
                  <a:pt x="109" y="52"/>
                  <a:pt x="109" y="52"/>
                  <a:pt x="109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51"/>
                  <a:pt x="109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1"/>
                  <a:pt x="109" y="51"/>
                  <a:pt x="108" y="51"/>
                </a:cubicBezTo>
                <a:cubicBezTo>
                  <a:pt x="108" y="51"/>
                  <a:pt x="109" y="51"/>
                  <a:pt x="108" y="51"/>
                </a:cubicBezTo>
                <a:cubicBezTo>
                  <a:pt x="108" y="51"/>
                  <a:pt x="108" y="51"/>
                  <a:pt x="108" y="51"/>
                </a:cubicBezTo>
                <a:cubicBezTo>
                  <a:pt x="109" y="51"/>
                  <a:pt x="108" y="51"/>
                  <a:pt x="108" y="52"/>
                </a:cubicBezTo>
                <a:cubicBezTo>
                  <a:pt x="109" y="52"/>
                  <a:pt x="109" y="52"/>
                  <a:pt x="109" y="52"/>
                </a:cubicBezTo>
                <a:close/>
                <a:moveTo>
                  <a:pt x="115" y="55"/>
                </a:moveTo>
                <a:cubicBezTo>
                  <a:pt x="115" y="55"/>
                  <a:pt x="115" y="55"/>
                  <a:pt x="115" y="55"/>
                </a:cubicBezTo>
                <a:cubicBezTo>
                  <a:pt x="115" y="55"/>
                  <a:pt x="115" y="55"/>
                  <a:pt x="115" y="55"/>
                </a:cubicBezTo>
                <a:close/>
                <a:moveTo>
                  <a:pt x="110" y="52"/>
                </a:moveTo>
                <a:cubicBezTo>
                  <a:pt x="110" y="52"/>
                  <a:pt x="110" y="52"/>
                  <a:pt x="110" y="52"/>
                </a:cubicBezTo>
                <a:cubicBezTo>
                  <a:pt x="110" y="53"/>
                  <a:pt x="110" y="53"/>
                  <a:pt x="111" y="53"/>
                </a:cubicBezTo>
                <a:cubicBezTo>
                  <a:pt x="110" y="52"/>
                  <a:pt x="111" y="52"/>
                  <a:pt x="110" y="52"/>
                </a:cubicBezTo>
                <a:close/>
                <a:moveTo>
                  <a:pt x="125" y="69"/>
                </a:move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6" y="69"/>
                  <a:pt x="126" y="69"/>
                </a:cubicBezTo>
                <a:cubicBezTo>
                  <a:pt x="126" y="69"/>
                  <a:pt x="125" y="69"/>
                  <a:pt x="125" y="69"/>
                </a:cubicBezTo>
                <a:close/>
                <a:moveTo>
                  <a:pt x="114" y="56"/>
                </a:moveTo>
                <a:cubicBezTo>
                  <a:pt x="114" y="56"/>
                  <a:pt x="114" y="56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lose/>
                <a:moveTo>
                  <a:pt x="116" y="60"/>
                </a:moveTo>
                <a:cubicBezTo>
                  <a:pt x="115" y="59"/>
                  <a:pt x="116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60"/>
                  <a:pt x="116" y="60"/>
                  <a:pt x="116" y="60"/>
                </a:cubicBezTo>
                <a:close/>
                <a:moveTo>
                  <a:pt x="117" y="60"/>
                </a:moveTo>
                <a:cubicBezTo>
                  <a:pt x="117" y="60"/>
                  <a:pt x="116" y="60"/>
                  <a:pt x="116" y="60"/>
                </a:cubicBezTo>
                <a:cubicBezTo>
                  <a:pt x="117" y="61"/>
                  <a:pt x="117" y="60"/>
                  <a:pt x="117" y="61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7" y="61"/>
                  <a:pt x="117" y="61"/>
                  <a:pt x="117" y="60"/>
                </a:cubicBezTo>
                <a:cubicBezTo>
                  <a:pt x="117" y="60"/>
                  <a:pt x="118" y="61"/>
                  <a:pt x="118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117" y="60"/>
                  <a:pt x="116" y="60"/>
                  <a:pt x="116" y="60"/>
                </a:cubicBezTo>
                <a:cubicBezTo>
                  <a:pt x="116" y="59"/>
                  <a:pt x="117" y="60"/>
                  <a:pt x="116" y="60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6" y="60"/>
                  <a:pt x="116" y="60"/>
                  <a:pt x="117" y="60"/>
                </a:cubicBezTo>
                <a:close/>
                <a:moveTo>
                  <a:pt x="117" y="59"/>
                </a:moveTo>
                <a:cubicBezTo>
                  <a:pt x="117" y="59"/>
                  <a:pt x="117" y="59"/>
                  <a:pt x="117" y="59"/>
                </a:cubicBezTo>
                <a:cubicBezTo>
                  <a:pt x="117" y="60"/>
                  <a:pt x="117" y="59"/>
                  <a:pt x="117" y="59"/>
                </a:cubicBezTo>
                <a:close/>
                <a:moveTo>
                  <a:pt x="119" y="63"/>
                </a:moveTo>
                <a:cubicBezTo>
                  <a:pt x="119" y="63"/>
                  <a:pt x="119" y="63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19" y="63"/>
                  <a:pt x="119" y="63"/>
                  <a:pt x="120" y="63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19" y="63"/>
                  <a:pt x="119" y="63"/>
                  <a:pt x="119" y="63"/>
                </a:cubicBezTo>
                <a:close/>
                <a:moveTo>
                  <a:pt x="121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1" y="64"/>
                  <a:pt x="121" y="64"/>
                  <a:pt x="121" y="64"/>
                </a:cubicBezTo>
                <a:close/>
                <a:moveTo>
                  <a:pt x="120" y="63"/>
                </a:moveTo>
                <a:cubicBezTo>
                  <a:pt x="120" y="63"/>
                  <a:pt x="120" y="63"/>
                  <a:pt x="120" y="63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20" y="63"/>
                  <a:pt x="120" y="63"/>
                  <a:pt x="120" y="63"/>
                </a:cubicBezTo>
                <a:close/>
                <a:moveTo>
                  <a:pt x="121" y="64"/>
                </a:moveTo>
                <a:cubicBezTo>
                  <a:pt x="121" y="65"/>
                  <a:pt x="121" y="65"/>
                  <a:pt x="121" y="65"/>
                </a:cubicBezTo>
                <a:cubicBezTo>
                  <a:pt x="121" y="64"/>
                  <a:pt x="121" y="64"/>
                  <a:pt x="121" y="64"/>
                </a:cubicBezTo>
                <a:close/>
                <a:moveTo>
                  <a:pt x="120" y="63"/>
                </a:moveTo>
                <a:cubicBezTo>
                  <a:pt x="120" y="63"/>
                  <a:pt x="119" y="63"/>
                  <a:pt x="119" y="63"/>
                </a:cubicBezTo>
                <a:cubicBezTo>
                  <a:pt x="119" y="63"/>
                  <a:pt x="119" y="62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20" y="64"/>
                  <a:pt x="120" y="63"/>
                  <a:pt x="120" y="63"/>
                </a:cubicBezTo>
                <a:close/>
                <a:moveTo>
                  <a:pt x="120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0" y="64"/>
                  <a:pt x="120" y="65"/>
                  <a:pt x="120" y="65"/>
                </a:cubicBezTo>
                <a:cubicBezTo>
                  <a:pt x="120" y="64"/>
                  <a:pt x="120" y="64"/>
                  <a:pt x="120" y="64"/>
                </a:cubicBezTo>
                <a:close/>
                <a:moveTo>
                  <a:pt x="121" y="67"/>
                </a:move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6"/>
                  <a:pt x="121" y="67"/>
                  <a:pt x="121" y="67"/>
                </a:cubicBezTo>
                <a:close/>
                <a:moveTo>
                  <a:pt x="119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9" y="64"/>
                  <a:pt x="119" y="65"/>
                  <a:pt x="119" y="65"/>
                </a:cubicBezTo>
                <a:close/>
                <a:moveTo>
                  <a:pt x="118" y="65"/>
                </a:moveTo>
                <a:cubicBezTo>
                  <a:pt x="118" y="65"/>
                  <a:pt x="119" y="65"/>
                  <a:pt x="119" y="65"/>
                </a:cubicBezTo>
                <a:cubicBezTo>
                  <a:pt x="119" y="65"/>
                  <a:pt x="119" y="65"/>
                  <a:pt x="119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lose/>
                <a:moveTo>
                  <a:pt x="117" y="64"/>
                </a:moveTo>
                <a:cubicBezTo>
                  <a:pt x="117" y="64"/>
                  <a:pt x="117" y="64"/>
                  <a:pt x="117" y="64"/>
                </a:cubicBezTo>
                <a:cubicBezTo>
                  <a:pt x="117" y="64"/>
                  <a:pt x="117" y="64"/>
                  <a:pt x="117" y="64"/>
                </a:cubicBezTo>
                <a:close/>
                <a:moveTo>
                  <a:pt x="117" y="66"/>
                </a:moveTo>
                <a:cubicBezTo>
                  <a:pt x="117" y="65"/>
                  <a:pt x="117" y="66"/>
                  <a:pt x="117" y="66"/>
                </a:cubicBezTo>
                <a:cubicBezTo>
                  <a:pt x="117" y="66"/>
                  <a:pt x="117" y="66"/>
                  <a:pt x="118" y="66"/>
                </a:cubicBezTo>
                <a:cubicBezTo>
                  <a:pt x="118" y="66"/>
                  <a:pt x="118" y="66"/>
                  <a:pt x="117" y="65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7" y="65"/>
                  <a:pt x="117" y="66"/>
                </a:cubicBezTo>
                <a:close/>
                <a:moveTo>
                  <a:pt x="116" y="65"/>
                </a:move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lose/>
                <a:moveTo>
                  <a:pt x="117" y="67"/>
                </a:moveTo>
                <a:cubicBezTo>
                  <a:pt x="117" y="67"/>
                  <a:pt x="117" y="67"/>
                  <a:pt x="117" y="67"/>
                </a:cubicBezTo>
                <a:cubicBezTo>
                  <a:pt x="117" y="67"/>
                  <a:pt x="117" y="67"/>
                  <a:pt x="117" y="67"/>
                </a:cubicBezTo>
                <a:close/>
                <a:moveTo>
                  <a:pt x="115" y="64"/>
                </a:moveTo>
                <a:cubicBezTo>
                  <a:pt x="115" y="64"/>
                  <a:pt x="115" y="64"/>
                  <a:pt x="115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4"/>
                  <a:pt x="115" y="64"/>
                  <a:pt x="114" y="64"/>
                </a:cubicBezTo>
                <a:cubicBezTo>
                  <a:pt x="114" y="64"/>
                  <a:pt x="115" y="64"/>
                  <a:pt x="115" y="64"/>
                </a:cubicBezTo>
                <a:close/>
                <a:moveTo>
                  <a:pt x="119" y="71"/>
                </a:moveTo>
                <a:cubicBezTo>
                  <a:pt x="119" y="71"/>
                  <a:pt x="119" y="71"/>
                  <a:pt x="119" y="70"/>
                </a:cubicBezTo>
                <a:cubicBezTo>
                  <a:pt x="119" y="70"/>
                  <a:pt x="119" y="70"/>
                  <a:pt x="119" y="71"/>
                </a:cubicBezTo>
                <a:cubicBezTo>
                  <a:pt x="119" y="71"/>
                  <a:pt x="118" y="70"/>
                  <a:pt x="118" y="70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lose/>
                <a:moveTo>
                  <a:pt x="119" y="69"/>
                </a:moveTo>
                <a:cubicBezTo>
                  <a:pt x="118" y="69"/>
                  <a:pt x="119" y="69"/>
                  <a:pt x="118" y="69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19" y="70"/>
                  <a:pt x="119" y="70"/>
                  <a:pt x="119" y="6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9"/>
                  <a:pt x="119" y="69"/>
                  <a:pt x="119" y="69"/>
                </a:cubicBezTo>
                <a:close/>
                <a:moveTo>
                  <a:pt x="117" y="66"/>
                </a:move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6" y="66"/>
                  <a:pt x="116" y="66"/>
                </a:cubicBezTo>
                <a:cubicBezTo>
                  <a:pt x="116" y="66"/>
                  <a:pt x="116" y="66"/>
                  <a:pt x="117" y="66"/>
                </a:cubicBezTo>
                <a:cubicBezTo>
                  <a:pt x="117" y="66"/>
                  <a:pt x="117" y="67"/>
                  <a:pt x="117" y="66"/>
                </a:cubicBezTo>
                <a:close/>
                <a:moveTo>
                  <a:pt x="120" y="69"/>
                </a:moveTo>
                <a:cubicBezTo>
                  <a:pt x="120" y="69"/>
                  <a:pt x="120" y="69"/>
                  <a:pt x="120" y="70"/>
                </a:cubicBezTo>
                <a:cubicBezTo>
                  <a:pt x="120" y="69"/>
                  <a:pt x="121" y="70"/>
                  <a:pt x="121" y="69"/>
                </a:cubicBezTo>
                <a:cubicBezTo>
                  <a:pt x="121" y="69"/>
                  <a:pt x="120" y="69"/>
                  <a:pt x="120" y="69"/>
                </a:cubicBezTo>
                <a:close/>
                <a:moveTo>
                  <a:pt x="121" y="68"/>
                </a:moveTo>
                <a:cubicBezTo>
                  <a:pt x="120" y="68"/>
                  <a:pt x="120" y="68"/>
                  <a:pt x="120" y="68"/>
                </a:cubicBezTo>
                <a:cubicBezTo>
                  <a:pt x="120" y="67"/>
                  <a:pt x="119" y="67"/>
                  <a:pt x="120" y="68"/>
                </a:cubicBezTo>
                <a:cubicBezTo>
                  <a:pt x="119" y="67"/>
                  <a:pt x="120" y="68"/>
                  <a:pt x="119" y="68"/>
                </a:cubicBezTo>
                <a:cubicBezTo>
                  <a:pt x="119" y="67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7"/>
                </a:cubicBezTo>
                <a:cubicBezTo>
                  <a:pt x="118" y="67"/>
                  <a:pt x="118" y="68"/>
                  <a:pt x="118" y="68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19" y="69"/>
                  <a:pt x="119" y="69"/>
                  <a:pt x="120" y="69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9"/>
                  <a:pt x="120" y="68"/>
                  <a:pt x="120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8"/>
                  <a:pt x="121" y="68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lose/>
                <a:moveTo>
                  <a:pt x="121" y="68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lose/>
                <a:moveTo>
                  <a:pt x="117" y="63"/>
                </a:moveTo>
                <a:cubicBezTo>
                  <a:pt x="117" y="62"/>
                  <a:pt x="116" y="62"/>
                  <a:pt x="116" y="63"/>
                </a:cubicBezTo>
                <a:cubicBezTo>
                  <a:pt x="116" y="63"/>
                  <a:pt x="117" y="62"/>
                  <a:pt x="117" y="63"/>
                </a:cubicBezTo>
                <a:close/>
                <a:moveTo>
                  <a:pt x="121" y="67"/>
                </a:move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0" y="66"/>
                  <a:pt x="120" y="67"/>
                  <a:pt x="120" y="67"/>
                </a:cubicBezTo>
                <a:cubicBezTo>
                  <a:pt x="120" y="67"/>
                  <a:pt x="120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lose/>
                <a:moveTo>
                  <a:pt x="122" y="69"/>
                </a:moveTo>
                <a:cubicBezTo>
                  <a:pt x="122" y="68"/>
                  <a:pt x="122" y="69"/>
                  <a:pt x="122" y="68"/>
                </a:cubicBezTo>
                <a:cubicBezTo>
                  <a:pt x="122" y="68"/>
                  <a:pt x="122" y="68"/>
                  <a:pt x="122" y="69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lose/>
                <a:moveTo>
                  <a:pt x="120" y="65"/>
                </a:moveTo>
                <a:cubicBezTo>
                  <a:pt x="120" y="65"/>
                  <a:pt x="120" y="65"/>
                  <a:pt x="120" y="65"/>
                </a:cubicBezTo>
                <a:cubicBezTo>
                  <a:pt x="120" y="65"/>
                  <a:pt x="120" y="65"/>
                  <a:pt x="120" y="65"/>
                </a:cubicBezTo>
                <a:close/>
                <a:moveTo>
                  <a:pt x="123" y="68"/>
                </a:move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70"/>
                  <a:pt x="123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3" y="68"/>
                </a:cubicBezTo>
                <a:close/>
                <a:moveTo>
                  <a:pt x="123" y="67"/>
                </a:move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7"/>
                  <a:pt x="123" y="68"/>
                </a:cubicBezTo>
                <a:cubicBezTo>
                  <a:pt x="123" y="68"/>
                  <a:pt x="123" y="67"/>
                  <a:pt x="123" y="67"/>
                </a:cubicBezTo>
                <a:close/>
                <a:moveTo>
                  <a:pt x="123" y="66"/>
                </a:moveTo>
                <a:cubicBezTo>
                  <a:pt x="122" y="66"/>
                  <a:pt x="122" y="66"/>
                  <a:pt x="122" y="66"/>
                </a:cubicBezTo>
                <a:cubicBezTo>
                  <a:pt x="122" y="66"/>
                  <a:pt x="121" y="66"/>
                  <a:pt x="121" y="66"/>
                </a:cubicBezTo>
                <a:cubicBezTo>
                  <a:pt x="121" y="66"/>
                  <a:pt x="121" y="66"/>
                  <a:pt x="121" y="66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lose/>
                <a:moveTo>
                  <a:pt x="119" y="60"/>
                </a:moveTo>
                <a:cubicBezTo>
                  <a:pt x="119" y="60"/>
                  <a:pt x="119" y="60"/>
                  <a:pt x="119" y="60"/>
                </a:cubicBezTo>
                <a:cubicBezTo>
                  <a:pt x="119" y="60"/>
                  <a:pt x="119" y="60"/>
                  <a:pt x="119" y="61"/>
                </a:cubicBezTo>
                <a:cubicBezTo>
                  <a:pt x="119" y="61"/>
                  <a:pt x="120" y="61"/>
                  <a:pt x="120" y="62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0" y="61"/>
                  <a:pt x="120" y="61"/>
                  <a:pt x="119" y="61"/>
                </a:cubicBezTo>
                <a:cubicBezTo>
                  <a:pt x="119" y="61"/>
                  <a:pt x="120" y="61"/>
                  <a:pt x="119" y="61"/>
                </a:cubicBezTo>
                <a:cubicBezTo>
                  <a:pt x="119" y="61"/>
                  <a:pt x="119" y="61"/>
                  <a:pt x="119" y="60"/>
                </a:cubicBezTo>
                <a:close/>
                <a:moveTo>
                  <a:pt x="118" y="59"/>
                </a:moveTo>
                <a:cubicBezTo>
                  <a:pt x="117" y="59"/>
                  <a:pt x="117" y="59"/>
                  <a:pt x="117" y="5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9"/>
                  <a:pt x="117" y="59"/>
                  <a:pt x="118" y="59"/>
                </a:cubicBezTo>
                <a:close/>
                <a:moveTo>
                  <a:pt x="115" y="57"/>
                </a:moveTo>
                <a:cubicBezTo>
                  <a:pt x="115" y="57"/>
                  <a:pt x="115" y="57"/>
                  <a:pt x="115" y="57"/>
                </a:cubicBezTo>
                <a:cubicBezTo>
                  <a:pt x="114" y="57"/>
                  <a:pt x="115" y="57"/>
                  <a:pt x="114" y="57"/>
                </a:cubicBezTo>
                <a:cubicBezTo>
                  <a:pt x="115" y="58"/>
                  <a:pt x="113" y="57"/>
                  <a:pt x="114" y="58"/>
                </a:cubicBezTo>
                <a:cubicBezTo>
                  <a:pt x="114" y="59"/>
                  <a:pt x="114" y="58"/>
                  <a:pt x="115" y="58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6" y="59"/>
                  <a:pt x="115" y="59"/>
                  <a:pt x="116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8"/>
                  <a:pt x="116" y="59"/>
                  <a:pt x="116" y="5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9"/>
                  <a:pt x="116" y="58"/>
                  <a:pt x="116" y="58"/>
                </a:cubicBezTo>
                <a:cubicBezTo>
                  <a:pt x="117" y="58"/>
                  <a:pt x="116" y="58"/>
                  <a:pt x="116" y="58"/>
                </a:cubicBezTo>
                <a:cubicBezTo>
                  <a:pt x="116" y="58"/>
                  <a:pt x="116" y="58"/>
                  <a:pt x="115" y="57"/>
                </a:cubicBezTo>
                <a:cubicBezTo>
                  <a:pt x="116" y="57"/>
                  <a:pt x="116" y="58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6" y="57"/>
                </a:cubicBezTo>
                <a:cubicBezTo>
                  <a:pt x="116" y="57"/>
                  <a:pt x="116" y="57"/>
                  <a:pt x="115" y="57"/>
                </a:cubicBezTo>
                <a:close/>
                <a:moveTo>
                  <a:pt x="121" y="62"/>
                </a:moveTo>
                <a:cubicBezTo>
                  <a:pt x="120" y="62"/>
                  <a:pt x="120" y="62"/>
                  <a:pt x="120" y="62"/>
                </a:cubicBezTo>
                <a:cubicBezTo>
                  <a:pt x="121" y="62"/>
                  <a:pt x="120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lose/>
                <a:moveTo>
                  <a:pt x="123" y="64"/>
                </a:moveTo>
                <a:cubicBezTo>
                  <a:pt x="122" y="64"/>
                  <a:pt x="122" y="64"/>
                  <a:pt x="122" y="64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3" y="65"/>
                  <a:pt x="123" y="64"/>
                  <a:pt x="123" y="64"/>
                </a:cubicBezTo>
                <a:close/>
                <a:moveTo>
                  <a:pt x="121" y="62"/>
                </a:move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lose/>
                <a:moveTo>
                  <a:pt x="127" y="71"/>
                </a:moveTo>
                <a:cubicBezTo>
                  <a:pt x="126" y="71"/>
                  <a:pt x="126" y="70"/>
                  <a:pt x="126" y="71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6" y="71"/>
                  <a:pt x="126" y="71"/>
                  <a:pt x="127" y="71"/>
                </a:cubicBezTo>
                <a:close/>
                <a:moveTo>
                  <a:pt x="127" y="71"/>
                </a:moveTo>
                <a:cubicBezTo>
                  <a:pt x="127" y="71"/>
                  <a:pt x="127" y="72"/>
                  <a:pt x="127" y="72"/>
                </a:cubicBezTo>
                <a:cubicBezTo>
                  <a:pt x="127" y="71"/>
                  <a:pt x="127" y="71"/>
                  <a:pt x="127" y="71"/>
                </a:cubicBez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72"/>
                </a:moveTo>
                <a:cubicBezTo>
                  <a:pt x="127" y="72"/>
                  <a:pt x="127" y="72"/>
                  <a:pt x="128" y="72"/>
                </a:cubicBezTo>
                <a:cubicBezTo>
                  <a:pt x="127" y="72"/>
                  <a:pt x="127" y="72"/>
                  <a:pt x="127" y="72"/>
                </a:cubicBezTo>
                <a:close/>
                <a:moveTo>
                  <a:pt x="128" y="72"/>
                </a:moveTo>
                <a:cubicBezTo>
                  <a:pt x="128" y="72"/>
                  <a:pt x="128" y="72"/>
                  <a:pt x="128" y="73"/>
                </a:cubicBezTo>
                <a:cubicBezTo>
                  <a:pt x="128" y="72"/>
                  <a:pt x="127" y="72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8" y="73"/>
                  <a:pt x="128" y="73"/>
                  <a:pt x="128" y="72"/>
                </a:cubicBezTo>
                <a:close/>
                <a:moveTo>
                  <a:pt x="106" y="49"/>
                </a:moveTo>
                <a:cubicBezTo>
                  <a:pt x="105" y="49"/>
                  <a:pt x="106" y="49"/>
                  <a:pt x="106" y="50"/>
                </a:cubicBezTo>
                <a:cubicBezTo>
                  <a:pt x="106" y="50"/>
                  <a:pt x="106" y="49"/>
                  <a:pt x="107" y="49"/>
                </a:cubicBezTo>
                <a:cubicBezTo>
                  <a:pt x="106" y="49"/>
                  <a:pt x="106" y="49"/>
                  <a:pt x="106" y="49"/>
                </a:cubicBezTo>
                <a:close/>
                <a:moveTo>
                  <a:pt x="128" y="73"/>
                </a:moveTo>
                <a:cubicBezTo>
                  <a:pt x="128" y="73"/>
                  <a:pt x="128" y="73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lose/>
                <a:moveTo>
                  <a:pt x="122" y="62"/>
                </a:moveTo>
                <a:cubicBezTo>
                  <a:pt x="122" y="62"/>
                  <a:pt x="122" y="62"/>
                  <a:pt x="122" y="62"/>
                </a:cubicBezTo>
                <a:cubicBezTo>
                  <a:pt x="122" y="62"/>
                  <a:pt x="122" y="62"/>
                  <a:pt x="122" y="62"/>
                </a:cubicBezTo>
                <a:close/>
                <a:moveTo>
                  <a:pt x="126" y="67"/>
                </a:moveTo>
                <a:cubicBezTo>
                  <a:pt x="126" y="67"/>
                  <a:pt x="126" y="66"/>
                  <a:pt x="125" y="66"/>
                </a:cubicBezTo>
                <a:cubicBezTo>
                  <a:pt x="126" y="67"/>
                  <a:pt x="126" y="68"/>
                  <a:pt x="126" y="68"/>
                </a:cubicBezTo>
                <a:cubicBezTo>
                  <a:pt x="126" y="67"/>
                  <a:pt x="126" y="67"/>
                  <a:pt x="126" y="67"/>
                </a:cubicBezTo>
                <a:close/>
                <a:moveTo>
                  <a:pt x="126" y="66"/>
                </a:moveTo>
                <a:cubicBezTo>
                  <a:pt x="125" y="66"/>
                  <a:pt x="125" y="66"/>
                  <a:pt x="125" y="65"/>
                </a:cubicBezTo>
                <a:cubicBezTo>
                  <a:pt x="125" y="65"/>
                  <a:pt x="125" y="66"/>
                  <a:pt x="125" y="66"/>
                </a:cubicBezTo>
                <a:cubicBezTo>
                  <a:pt x="126" y="66"/>
                  <a:pt x="126" y="66"/>
                  <a:pt x="126" y="66"/>
                </a:cubicBezTo>
                <a:close/>
                <a:moveTo>
                  <a:pt x="51" y="60"/>
                </a:moveTo>
                <a:cubicBezTo>
                  <a:pt x="51" y="60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50" y="62"/>
                  <a:pt x="51" y="61"/>
                  <a:pt x="51" y="61"/>
                </a:cubicBezTo>
                <a:cubicBezTo>
                  <a:pt x="51" y="61"/>
                  <a:pt x="52" y="60"/>
                  <a:pt x="51" y="60"/>
                </a:cubicBezTo>
                <a:close/>
                <a:moveTo>
                  <a:pt x="95" y="43"/>
                </a:moveTo>
                <a:cubicBezTo>
                  <a:pt x="95" y="44"/>
                  <a:pt x="95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4"/>
                  <a:pt x="95" y="44"/>
                  <a:pt x="95" y="43"/>
                </a:cubicBezTo>
                <a:close/>
                <a:moveTo>
                  <a:pt x="122" y="59"/>
                </a:moveTo>
                <a:cubicBezTo>
                  <a:pt x="122" y="59"/>
                  <a:pt x="122" y="59"/>
                  <a:pt x="122" y="5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122" y="58"/>
                  <a:pt x="121" y="59"/>
                  <a:pt x="122" y="59"/>
                </a:cubicBezTo>
                <a:close/>
                <a:moveTo>
                  <a:pt x="86" y="43"/>
                </a:moveTo>
                <a:cubicBezTo>
                  <a:pt x="85" y="43"/>
                  <a:pt x="85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lose/>
                <a:moveTo>
                  <a:pt x="118" y="56"/>
                </a:moveTo>
                <a:cubicBezTo>
                  <a:pt x="119" y="56"/>
                  <a:pt x="119" y="56"/>
                  <a:pt x="119" y="56"/>
                </a:cubicBezTo>
                <a:cubicBezTo>
                  <a:pt x="119" y="56"/>
                  <a:pt x="118" y="56"/>
                  <a:pt x="118" y="56"/>
                </a:cubicBezTo>
                <a:close/>
                <a:moveTo>
                  <a:pt x="118" y="55"/>
                </a:moveTo>
                <a:cubicBezTo>
                  <a:pt x="118" y="55"/>
                  <a:pt x="117" y="55"/>
                  <a:pt x="118" y="56"/>
                </a:cubicBezTo>
                <a:cubicBezTo>
                  <a:pt x="118" y="56"/>
                  <a:pt x="118" y="55"/>
                  <a:pt x="118" y="55"/>
                </a:cubicBezTo>
                <a:close/>
                <a:moveTo>
                  <a:pt x="53" y="59"/>
                </a:moveTo>
                <a:cubicBezTo>
                  <a:pt x="53" y="58"/>
                  <a:pt x="53" y="58"/>
                  <a:pt x="53" y="58"/>
                </a:cubicBezTo>
                <a:cubicBezTo>
                  <a:pt x="53" y="58"/>
                  <a:pt x="53" y="58"/>
                  <a:pt x="53" y="58"/>
                </a:cubicBezTo>
                <a:cubicBezTo>
                  <a:pt x="53" y="58"/>
                  <a:pt x="53" y="58"/>
                  <a:pt x="53" y="58"/>
                </a:cubicBezTo>
                <a:cubicBezTo>
                  <a:pt x="53" y="58"/>
                  <a:pt x="53" y="59"/>
                  <a:pt x="53" y="59"/>
                </a:cubicBezTo>
                <a:close/>
                <a:moveTo>
                  <a:pt x="126" y="66"/>
                </a:moveTo>
                <a:cubicBezTo>
                  <a:pt x="126" y="66"/>
                  <a:pt x="126" y="66"/>
                  <a:pt x="126" y="66"/>
                </a:cubicBezTo>
                <a:cubicBezTo>
                  <a:pt x="126" y="67"/>
                  <a:pt x="126" y="66"/>
                  <a:pt x="126" y="67"/>
                </a:cubicBezTo>
                <a:cubicBezTo>
                  <a:pt x="126" y="67"/>
                  <a:pt x="126" y="66"/>
                  <a:pt x="126" y="66"/>
                </a:cubicBezTo>
                <a:close/>
                <a:moveTo>
                  <a:pt x="126" y="66"/>
                </a:move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6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5" y="63"/>
                </a:moveTo>
                <a:cubicBezTo>
                  <a:pt x="124" y="63"/>
                  <a:pt x="124" y="64"/>
                  <a:pt x="125" y="64"/>
                </a:cubicBezTo>
                <a:cubicBezTo>
                  <a:pt x="125" y="64"/>
                  <a:pt x="125" y="63"/>
                  <a:pt x="125" y="63"/>
                </a:cubicBezTo>
                <a:cubicBezTo>
                  <a:pt x="125" y="63"/>
                  <a:pt x="125" y="63"/>
                  <a:pt x="125" y="63"/>
                </a:cubicBezTo>
                <a:close/>
                <a:moveTo>
                  <a:pt x="120" y="57"/>
                </a:moveTo>
                <a:cubicBezTo>
                  <a:pt x="120" y="57"/>
                  <a:pt x="120" y="57"/>
                  <a:pt x="120" y="57"/>
                </a:cubicBezTo>
                <a:cubicBezTo>
                  <a:pt x="120" y="57"/>
                  <a:pt x="120" y="57"/>
                  <a:pt x="120" y="57"/>
                </a:cubicBezTo>
                <a:close/>
                <a:moveTo>
                  <a:pt x="128" y="68"/>
                </a:moveTo>
                <a:cubicBezTo>
                  <a:pt x="128" y="68"/>
                  <a:pt x="128" y="67"/>
                  <a:pt x="128" y="68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8" y="68"/>
                  <a:pt x="128" y="68"/>
                  <a:pt x="128" y="68"/>
                </a:cubicBezTo>
                <a:close/>
                <a:moveTo>
                  <a:pt x="127" y="66"/>
                </a:move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6" y="65"/>
                  <a:pt x="126" y="65"/>
                </a:cubicBezTo>
                <a:cubicBezTo>
                  <a:pt x="126" y="66"/>
                  <a:pt x="126" y="66"/>
                  <a:pt x="127" y="66"/>
                </a:cubicBezTo>
                <a:cubicBezTo>
                  <a:pt x="127" y="66"/>
                  <a:pt x="127" y="66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lose/>
                <a:moveTo>
                  <a:pt x="123" y="59"/>
                </a:moveTo>
                <a:cubicBezTo>
                  <a:pt x="123" y="59"/>
                  <a:pt x="122" y="59"/>
                  <a:pt x="122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61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61"/>
                  <a:pt x="124" y="61"/>
                  <a:pt x="123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59"/>
                </a:cubicBezTo>
                <a:close/>
                <a:moveTo>
                  <a:pt x="50" y="59"/>
                </a:moveTo>
                <a:cubicBezTo>
                  <a:pt x="50" y="60"/>
                  <a:pt x="50" y="60"/>
                  <a:pt x="51" y="60"/>
                </a:cubicBezTo>
                <a:cubicBezTo>
                  <a:pt x="51" y="59"/>
                  <a:pt x="51" y="59"/>
                  <a:pt x="51" y="59"/>
                </a:cubicBezTo>
                <a:cubicBezTo>
                  <a:pt x="51" y="59"/>
                  <a:pt x="51" y="59"/>
                  <a:pt x="50" y="59"/>
                </a:cubicBezTo>
                <a:close/>
                <a:moveTo>
                  <a:pt x="48" y="62"/>
                </a:moveTo>
                <a:cubicBezTo>
                  <a:pt x="48" y="62"/>
                  <a:pt x="48" y="63"/>
                  <a:pt x="48" y="63"/>
                </a:cubicBezTo>
                <a:cubicBezTo>
                  <a:pt x="48" y="62"/>
                  <a:pt x="48" y="62"/>
                  <a:pt x="49" y="63"/>
                </a:cubicBezTo>
                <a:cubicBezTo>
                  <a:pt x="48" y="63"/>
                  <a:pt x="48" y="63"/>
                  <a:pt x="49" y="63"/>
                </a:cubicBezTo>
                <a:cubicBezTo>
                  <a:pt x="48" y="63"/>
                  <a:pt x="49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64"/>
                  <a:pt x="48" y="63"/>
                  <a:pt x="48" y="64"/>
                </a:cubicBezTo>
                <a:cubicBezTo>
                  <a:pt x="48" y="64"/>
                  <a:pt x="48" y="63"/>
                  <a:pt x="48" y="63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4"/>
                  <a:pt x="49" y="64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5"/>
                  <a:pt x="49" y="64"/>
                  <a:pt x="50" y="64"/>
                </a:cubicBezTo>
                <a:cubicBezTo>
                  <a:pt x="50" y="64"/>
                  <a:pt x="50" y="64"/>
                  <a:pt x="50" y="63"/>
                </a:cubicBezTo>
                <a:cubicBezTo>
                  <a:pt x="50" y="64"/>
                  <a:pt x="51" y="64"/>
                  <a:pt x="51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2"/>
                  <a:pt x="50" y="63"/>
                  <a:pt x="50" y="62"/>
                </a:cubicBezTo>
                <a:cubicBezTo>
                  <a:pt x="50" y="63"/>
                  <a:pt x="50" y="62"/>
                  <a:pt x="50" y="63"/>
                </a:cubicBezTo>
                <a:cubicBezTo>
                  <a:pt x="50" y="63"/>
                  <a:pt x="50" y="62"/>
                  <a:pt x="50" y="62"/>
                </a:cubicBezTo>
                <a:cubicBezTo>
                  <a:pt x="50" y="62"/>
                  <a:pt x="50" y="62"/>
                  <a:pt x="50" y="62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8" y="62"/>
                  <a:pt x="48" y="62"/>
                  <a:pt x="48" y="62"/>
                </a:cubicBezTo>
                <a:close/>
                <a:moveTo>
                  <a:pt x="127" y="65"/>
                </a:moveTo>
                <a:cubicBezTo>
                  <a:pt x="127" y="65"/>
                  <a:pt x="127" y="65"/>
                  <a:pt x="127" y="65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7" y="65"/>
                  <a:pt x="127" y="65"/>
                  <a:pt x="127" y="65"/>
                </a:cubicBezTo>
                <a:close/>
                <a:moveTo>
                  <a:pt x="128" y="66"/>
                </a:move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lose/>
                <a:moveTo>
                  <a:pt x="129" y="67"/>
                </a:moveTo>
                <a:cubicBezTo>
                  <a:pt x="128" y="67"/>
                  <a:pt x="128" y="67"/>
                  <a:pt x="128" y="67"/>
                </a:cubicBezTo>
                <a:cubicBezTo>
                  <a:pt x="129" y="67"/>
                  <a:pt x="129" y="68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7"/>
                  <a:pt x="129" y="67"/>
                  <a:pt x="129" y="67"/>
                </a:cubicBezTo>
                <a:close/>
                <a:moveTo>
                  <a:pt x="123" y="59"/>
                </a:moveTo>
                <a:cubicBezTo>
                  <a:pt x="123" y="59"/>
                  <a:pt x="123" y="59"/>
                  <a:pt x="123" y="59"/>
                </a:cubicBezTo>
                <a:cubicBezTo>
                  <a:pt x="123" y="59"/>
                  <a:pt x="123" y="59"/>
                  <a:pt x="123" y="59"/>
                </a:cubicBezTo>
                <a:cubicBezTo>
                  <a:pt x="123" y="59"/>
                  <a:pt x="124" y="60"/>
                  <a:pt x="124" y="61"/>
                </a:cubicBezTo>
                <a:cubicBezTo>
                  <a:pt x="124" y="60"/>
                  <a:pt x="124" y="60"/>
                  <a:pt x="124" y="60"/>
                </a:cubicBezTo>
                <a:cubicBezTo>
                  <a:pt x="124" y="60"/>
                  <a:pt x="123" y="60"/>
                  <a:pt x="123" y="59"/>
                </a:cubicBezTo>
                <a:cubicBezTo>
                  <a:pt x="123" y="59"/>
                  <a:pt x="123" y="60"/>
                  <a:pt x="123" y="60"/>
                </a:cubicBezTo>
                <a:cubicBezTo>
                  <a:pt x="124" y="60"/>
                  <a:pt x="123" y="59"/>
                  <a:pt x="123" y="59"/>
                </a:cubicBezTo>
                <a:close/>
                <a:moveTo>
                  <a:pt x="117" y="53"/>
                </a:moveTo>
                <a:cubicBezTo>
                  <a:pt x="117" y="53"/>
                  <a:pt x="117" y="53"/>
                  <a:pt x="117" y="53"/>
                </a:cubicBezTo>
                <a:cubicBezTo>
                  <a:pt x="117" y="52"/>
                  <a:pt x="117" y="53"/>
                  <a:pt x="117" y="53"/>
                </a:cubicBezTo>
                <a:close/>
                <a:moveTo>
                  <a:pt x="46" y="64"/>
                </a:moveTo>
                <a:cubicBezTo>
                  <a:pt x="46" y="64"/>
                  <a:pt x="46" y="65"/>
                  <a:pt x="46" y="65"/>
                </a:cubicBezTo>
                <a:cubicBezTo>
                  <a:pt x="46" y="65"/>
                  <a:pt x="46" y="65"/>
                  <a:pt x="47" y="64"/>
                </a:cubicBezTo>
                <a:cubicBezTo>
                  <a:pt x="47" y="64"/>
                  <a:pt x="46" y="64"/>
                  <a:pt x="46" y="64"/>
                </a:cubicBezTo>
                <a:close/>
                <a:moveTo>
                  <a:pt x="46" y="64"/>
                </a:move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lose/>
                <a:moveTo>
                  <a:pt x="119" y="54"/>
                </a:moveTo>
                <a:cubicBezTo>
                  <a:pt x="119" y="54"/>
                  <a:pt x="119" y="54"/>
                  <a:pt x="119" y="54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4"/>
                  <a:pt x="119" y="54"/>
                  <a:pt x="119" y="54"/>
                </a:cubicBezTo>
                <a:close/>
                <a:moveTo>
                  <a:pt x="130" y="66"/>
                </a:moveTo>
                <a:cubicBezTo>
                  <a:pt x="130" y="66"/>
                  <a:pt x="129" y="66"/>
                  <a:pt x="129" y="65"/>
                </a:cubicBezTo>
                <a:cubicBezTo>
                  <a:pt x="129" y="66"/>
                  <a:pt x="129" y="65"/>
                  <a:pt x="129" y="65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7"/>
                  <a:pt x="129" y="66"/>
                  <a:pt x="129" y="67"/>
                </a:cubicBezTo>
                <a:cubicBezTo>
                  <a:pt x="129" y="66"/>
                  <a:pt x="129" y="66"/>
                  <a:pt x="129" y="67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6"/>
                  <a:pt x="130" y="66"/>
                </a:cubicBezTo>
                <a:cubicBezTo>
                  <a:pt x="130" y="66"/>
                  <a:pt x="130" y="66"/>
                  <a:pt x="130" y="66"/>
                </a:cubicBezTo>
                <a:close/>
                <a:moveTo>
                  <a:pt x="129" y="65"/>
                </a:moveTo>
                <a:cubicBezTo>
                  <a:pt x="129" y="64"/>
                  <a:pt x="128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lose/>
                <a:moveTo>
                  <a:pt x="129" y="65"/>
                </a:moveTo>
                <a:cubicBezTo>
                  <a:pt x="130" y="65"/>
                  <a:pt x="129" y="65"/>
                  <a:pt x="129" y="65"/>
                </a:cubicBezTo>
                <a:cubicBezTo>
                  <a:pt x="129" y="65"/>
                  <a:pt x="129" y="65"/>
                  <a:pt x="130" y="65"/>
                </a:cubicBezTo>
                <a:cubicBezTo>
                  <a:pt x="130" y="65"/>
                  <a:pt x="130" y="66"/>
                  <a:pt x="130" y="65"/>
                </a:cubicBezTo>
                <a:cubicBezTo>
                  <a:pt x="130" y="65"/>
                  <a:pt x="130" y="65"/>
                  <a:pt x="130" y="65"/>
                </a:cubicBezTo>
                <a:cubicBezTo>
                  <a:pt x="130" y="65"/>
                  <a:pt x="130" y="65"/>
                  <a:pt x="129" y="65"/>
                </a:cubicBezTo>
                <a:close/>
                <a:moveTo>
                  <a:pt x="46" y="118"/>
                </a:moveTo>
                <a:cubicBezTo>
                  <a:pt x="47" y="118"/>
                  <a:pt x="47" y="118"/>
                  <a:pt x="47" y="119"/>
                </a:cubicBezTo>
                <a:cubicBezTo>
                  <a:pt x="47" y="118"/>
                  <a:pt x="47" y="119"/>
                  <a:pt x="47" y="118"/>
                </a:cubicBezTo>
                <a:cubicBezTo>
                  <a:pt x="47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lose/>
                <a:moveTo>
                  <a:pt x="117" y="50"/>
                </a:moveTo>
                <a:cubicBezTo>
                  <a:pt x="117" y="50"/>
                  <a:pt x="118" y="51"/>
                  <a:pt x="117" y="50"/>
                </a:cubicBezTo>
                <a:close/>
                <a:moveTo>
                  <a:pt x="43" y="65"/>
                </a:moveTo>
                <a:cubicBezTo>
                  <a:pt x="43" y="65"/>
                  <a:pt x="43" y="66"/>
                  <a:pt x="43" y="66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65"/>
                  <a:pt x="43" y="65"/>
                  <a:pt x="43" y="65"/>
                </a:cubicBezTo>
                <a:close/>
                <a:moveTo>
                  <a:pt x="117" y="50"/>
                </a:moveTo>
                <a:cubicBezTo>
                  <a:pt x="117" y="50"/>
                  <a:pt x="117" y="50"/>
                  <a:pt x="117" y="50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50"/>
                  <a:pt x="117" y="50"/>
                  <a:pt x="117" y="50"/>
                </a:cubicBezTo>
                <a:close/>
                <a:moveTo>
                  <a:pt x="123" y="55"/>
                </a:moveTo>
                <a:cubicBezTo>
                  <a:pt x="123" y="55"/>
                  <a:pt x="123" y="54"/>
                  <a:pt x="123" y="54"/>
                </a:cubicBezTo>
                <a:cubicBezTo>
                  <a:pt x="122" y="54"/>
                  <a:pt x="123" y="54"/>
                  <a:pt x="122" y="54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2" y="54"/>
                  <a:pt x="123" y="55"/>
                  <a:pt x="123" y="55"/>
                </a:cubicBezTo>
                <a:close/>
                <a:moveTo>
                  <a:pt x="131" y="65"/>
                </a:moveTo>
                <a:cubicBezTo>
                  <a:pt x="131" y="65"/>
                  <a:pt x="130" y="65"/>
                  <a:pt x="130" y="65"/>
                </a:cubicBezTo>
                <a:cubicBezTo>
                  <a:pt x="130" y="65"/>
                  <a:pt x="131" y="65"/>
                  <a:pt x="131" y="65"/>
                </a:cubicBezTo>
                <a:cubicBezTo>
                  <a:pt x="131" y="65"/>
                  <a:pt x="131" y="65"/>
                  <a:pt x="131" y="65"/>
                </a:cubicBezTo>
                <a:close/>
                <a:moveTo>
                  <a:pt x="132" y="68"/>
                </a:moveTo>
                <a:cubicBezTo>
                  <a:pt x="132" y="68"/>
                  <a:pt x="133" y="68"/>
                  <a:pt x="133" y="68"/>
                </a:cubicBezTo>
                <a:cubicBezTo>
                  <a:pt x="132" y="68"/>
                  <a:pt x="132" y="68"/>
                  <a:pt x="132" y="68"/>
                </a:cubicBezTo>
                <a:close/>
                <a:moveTo>
                  <a:pt x="132" y="65"/>
                </a:moveTo>
                <a:cubicBezTo>
                  <a:pt x="132" y="65"/>
                  <a:pt x="132" y="64"/>
                  <a:pt x="131" y="65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1" y="64"/>
                  <a:pt x="131" y="64"/>
                  <a:pt x="131" y="65"/>
                </a:cubicBezTo>
                <a:cubicBezTo>
                  <a:pt x="131" y="65"/>
                  <a:pt x="132" y="66"/>
                  <a:pt x="132" y="65"/>
                </a:cubicBezTo>
                <a:close/>
                <a:moveTo>
                  <a:pt x="134" y="71"/>
                </a:moveTo>
                <a:cubicBezTo>
                  <a:pt x="134" y="71"/>
                  <a:pt x="134" y="71"/>
                  <a:pt x="134" y="71"/>
                </a:cubicBezTo>
                <a:cubicBezTo>
                  <a:pt x="134" y="71"/>
                  <a:pt x="134" y="71"/>
                  <a:pt x="134" y="71"/>
                </a:cubicBezTo>
                <a:close/>
                <a:moveTo>
                  <a:pt x="134" y="70"/>
                </a:moveTo>
                <a:cubicBezTo>
                  <a:pt x="134" y="70"/>
                  <a:pt x="134" y="70"/>
                  <a:pt x="134" y="70"/>
                </a:cubicBezTo>
                <a:cubicBezTo>
                  <a:pt x="134" y="70"/>
                  <a:pt x="134" y="70"/>
                  <a:pt x="134" y="70"/>
                </a:cubicBezTo>
                <a:cubicBezTo>
                  <a:pt x="134" y="70"/>
                  <a:pt x="134" y="70"/>
                  <a:pt x="134" y="70"/>
                </a:cubicBezTo>
                <a:close/>
                <a:moveTo>
                  <a:pt x="134" y="68"/>
                </a:moveTo>
                <a:cubicBezTo>
                  <a:pt x="133" y="68"/>
                  <a:pt x="133" y="67"/>
                  <a:pt x="133" y="67"/>
                </a:cubicBezTo>
                <a:cubicBezTo>
                  <a:pt x="133" y="68"/>
                  <a:pt x="133" y="68"/>
                  <a:pt x="133" y="69"/>
                </a:cubicBezTo>
                <a:cubicBezTo>
                  <a:pt x="133" y="68"/>
                  <a:pt x="133" y="69"/>
                  <a:pt x="134" y="69"/>
                </a:cubicBezTo>
                <a:cubicBezTo>
                  <a:pt x="134" y="68"/>
                  <a:pt x="134" y="68"/>
                  <a:pt x="134" y="68"/>
                </a:cubicBezTo>
                <a:close/>
                <a:moveTo>
                  <a:pt x="131" y="63"/>
                </a:moveTo>
                <a:cubicBezTo>
                  <a:pt x="131" y="63"/>
                  <a:pt x="130" y="62"/>
                  <a:pt x="130" y="62"/>
                </a:cubicBezTo>
                <a:cubicBezTo>
                  <a:pt x="130" y="62"/>
                  <a:pt x="130" y="62"/>
                  <a:pt x="130" y="62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1"/>
                  <a:pt x="128" y="61"/>
                  <a:pt x="128" y="62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30" y="63"/>
                  <a:pt x="130" y="63"/>
                  <a:pt x="130" y="62"/>
                </a:cubicBezTo>
                <a:cubicBezTo>
                  <a:pt x="130" y="62"/>
                  <a:pt x="130" y="62"/>
                  <a:pt x="130" y="62"/>
                </a:cubicBezTo>
                <a:cubicBezTo>
                  <a:pt x="130" y="63"/>
                  <a:pt x="130" y="63"/>
                  <a:pt x="130" y="63"/>
                </a:cubicBezTo>
                <a:cubicBezTo>
                  <a:pt x="130" y="63"/>
                  <a:pt x="130" y="63"/>
                  <a:pt x="130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1" y="63"/>
                  <a:pt x="131" y="63"/>
                  <a:pt x="131" y="63"/>
                </a:cubicBezTo>
                <a:close/>
                <a:moveTo>
                  <a:pt x="128" y="59"/>
                </a:move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lose/>
                <a:moveTo>
                  <a:pt x="135" y="71"/>
                </a:moveTo>
                <a:cubicBezTo>
                  <a:pt x="135" y="70"/>
                  <a:pt x="135" y="71"/>
                  <a:pt x="135" y="71"/>
                </a:cubicBezTo>
                <a:cubicBezTo>
                  <a:pt x="135" y="70"/>
                  <a:pt x="135" y="70"/>
                  <a:pt x="135" y="71"/>
                </a:cubicBezTo>
                <a:close/>
                <a:moveTo>
                  <a:pt x="127" y="57"/>
                </a:moveTo>
                <a:cubicBezTo>
                  <a:pt x="127" y="57"/>
                  <a:pt x="127" y="57"/>
                  <a:pt x="127" y="57"/>
                </a:cubicBezTo>
                <a:cubicBezTo>
                  <a:pt x="127" y="57"/>
                  <a:pt x="127" y="58"/>
                  <a:pt x="127" y="57"/>
                </a:cubicBezTo>
                <a:cubicBezTo>
                  <a:pt x="127" y="57"/>
                  <a:pt x="127" y="57"/>
                  <a:pt x="127" y="57"/>
                </a:cubicBezTo>
                <a:close/>
                <a:moveTo>
                  <a:pt x="121" y="50"/>
                </a:moveTo>
                <a:cubicBezTo>
                  <a:pt x="121" y="50"/>
                  <a:pt x="121" y="50"/>
                  <a:pt x="121" y="50"/>
                </a:cubicBezTo>
                <a:cubicBezTo>
                  <a:pt x="121" y="51"/>
                  <a:pt x="122" y="51"/>
                  <a:pt x="121" y="50"/>
                </a:cubicBezTo>
                <a:close/>
                <a:moveTo>
                  <a:pt x="136" y="72"/>
                </a:moveTo>
                <a:cubicBezTo>
                  <a:pt x="136" y="73"/>
                  <a:pt x="136" y="72"/>
                  <a:pt x="136" y="72"/>
                </a:cubicBezTo>
                <a:cubicBezTo>
                  <a:pt x="136" y="72"/>
                  <a:pt x="136" y="72"/>
                  <a:pt x="136" y="72"/>
                </a:cubicBezTo>
                <a:close/>
                <a:moveTo>
                  <a:pt x="134" y="68"/>
                </a:moveTo>
                <a:cubicBezTo>
                  <a:pt x="134" y="67"/>
                  <a:pt x="134" y="67"/>
                  <a:pt x="134" y="67"/>
                </a:cubicBezTo>
                <a:cubicBezTo>
                  <a:pt x="134" y="67"/>
                  <a:pt x="134" y="67"/>
                  <a:pt x="134" y="68"/>
                </a:cubicBezTo>
                <a:cubicBezTo>
                  <a:pt x="134" y="68"/>
                  <a:pt x="135" y="68"/>
                  <a:pt x="134" y="68"/>
                </a:cubicBezTo>
                <a:close/>
                <a:moveTo>
                  <a:pt x="119" y="48"/>
                </a:move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lose/>
                <a:moveTo>
                  <a:pt x="133" y="64"/>
                </a:moveTo>
                <a:cubicBezTo>
                  <a:pt x="133" y="64"/>
                  <a:pt x="132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lose/>
                <a:moveTo>
                  <a:pt x="137" y="70"/>
                </a:moveTo>
                <a:cubicBezTo>
                  <a:pt x="137" y="70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lose/>
                <a:moveTo>
                  <a:pt x="138" y="65"/>
                </a:moveTo>
                <a:cubicBezTo>
                  <a:pt x="138" y="66"/>
                  <a:pt x="139" y="66"/>
                  <a:pt x="139" y="66"/>
                </a:cubicBezTo>
                <a:cubicBezTo>
                  <a:pt x="139" y="66"/>
                  <a:pt x="139" y="66"/>
                  <a:pt x="139" y="65"/>
                </a:cubicBezTo>
                <a:cubicBezTo>
                  <a:pt x="139" y="65"/>
                  <a:pt x="138" y="65"/>
                  <a:pt x="138" y="65"/>
                </a:cubicBezTo>
                <a:cubicBezTo>
                  <a:pt x="138" y="65"/>
                  <a:pt x="138" y="65"/>
                  <a:pt x="138" y="64"/>
                </a:cubicBezTo>
                <a:cubicBezTo>
                  <a:pt x="138" y="64"/>
                  <a:pt x="138" y="65"/>
                  <a:pt x="138" y="65"/>
                </a:cubicBezTo>
                <a:close/>
                <a:moveTo>
                  <a:pt x="138" y="66"/>
                </a:moveTo>
                <a:cubicBezTo>
                  <a:pt x="138" y="66"/>
                  <a:pt x="138" y="66"/>
                  <a:pt x="138" y="66"/>
                </a:cubicBezTo>
                <a:cubicBezTo>
                  <a:pt x="138" y="66"/>
                  <a:pt x="137" y="66"/>
                  <a:pt x="138" y="67"/>
                </a:cubicBezTo>
                <a:cubicBezTo>
                  <a:pt x="138" y="67"/>
                  <a:pt x="138" y="66"/>
                  <a:pt x="138" y="66"/>
                </a:cubicBezTo>
                <a:cubicBezTo>
                  <a:pt x="138" y="66"/>
                  <a:pt x="138" y="66"/>
                  <a:pt x="138" y="66"/>
                </a:cubicBezTo>
                <a:close/>
                <a:moveTo>
                  <a:pt x="132" y="62"/>
                </a:moveTo>
                <a:cubicBezTo>
                  <a:pt x="132" y="62"/>
                  <a:pt x="133" y="62"/>
                  <a:pt x="133" y="63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3" y="64"/>
                  <a:pt x="133" y="63"/>
                  <a:pt x="134" y="64"/>
                </a:cubicBezTo>
                <a:cubicBezTo>
                  <a:pt x="134" y="64"/>
                  <a:pt x="134" y="65"/>
                  <a:pt x="134" y="65"/>
                </a:cubicBezTo>
                <a:cubicBezTo>
                  <a:pt x="134" y="66"/>
                  <a:pt x="134" y="65"/>
                  <a:pt x="134" y="65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66"/>
                  <a:pt x="134" y="66"/>
                  <a:pt x="134" y="66"/>
                </a:cubicBezTo>
                <a:cubicBezTo>
                  <a:pt x="134" y="66"/>
                  <a:pt x="134" y="67"/>
                  <a:pt x="134" y="66"/>
                </a:cubicBezTo>
                <a:cubicBezTo>
                  <a:pt x="134" y="67"/>
                  <a:pt x="135" y="67"/>
                  <a:pt x="135" y="67"/>
                </a:cubicBezTo>
                <a:cubicBezTo>
                  <a:pt x="135" y="67"/>
                  <a:pt x="136" y="67"/>
                  <a:pt x="136" y="68"/>
                </a:cubicBezTo>
                <a:cubicBezTo>
                  <a:pt x="136" y="67"/>
                  <a:pt x="136" y="67"/>
                  <a:pt x="137" y="67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36" y="66"/>
                  <a:pt x="137" y="67"/>
                  <a:pt x="137" y="67"/>
                </a:cubicBezTo>
                <a:cubicBezTo>
                  <a:pt x="137" y="67"/>
                  <a:pt x="137" y="67"/>
                  <a:pt x="137" y="66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8" y="67"/>
                  <a:pt x="138" y="67"/>
                  <a:pt x="138" y="67"/>
                </a:cubicBezTo>
                <a:cubicBezTo>
                  <a:pt x="137" y="67"/>
                  <a:pt x="137" y="66"/>
                  <a:pt x="137" y="66"/>
                </a:cubicBezTo>
                <a:cubicBezTo>
                  <a:pt x="137" y="66"/>
                  <a:pt x="137" y="66"/>
                  <a:pt x="136" y="66"/>
                </a:cubicBezTo>
                <a:cubicBezTo>
                  <a:pt x="137" y="66"/>
                  <a:pt x="136" y="65"/>
                  <a:pt x="136" y="65"/>
                </a:cubicBezTo>
                <a:cubicBezTo>
                  <a:pt x="136" y="65"/>
                  <a:pt x="137" y="65"/>
                  <a:pt x="137" y="65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37" y="65"/>
                  <a:pt x="137" y="64"/>
                  <a:pt x="137" y="64"/>
                </a:cubicBezTo>
                <a:cubicBezTo>
                  <a:pt x="137" y="64"/>
                  <a:pt x="136" y="64"/>
                  <a:pt x="136" y="64"/>
                </a:cubicBezTo>
                <a:cubicBezTo>
                  <a:pt x="136" y="64"/>
                  <a:pt x="136" y="64"/>
                  <a:pt x="136" y="63"/>
                </a:cubicBezTo>
                <a:cubicBezTo>
                  <a:pt x="135" y="63"/>
                  <a:pt x="135" y="64"/>
                  <a:pt x="136" y="65"/>
                </a:cubicBezTo>
                <a:cubicBezTo>
                  <a:pt x="136" y="65"/>
                  <a:pt x="135" y="64"/>
                  <a:pt x="135" y="65"/>
                </a:cubicBezTo>
                <a:cubicBezTo>
                  <a:pt x="135" y="65"/>
                  <a:pt x="136" y="65"/>
                  <a:pt x="136" y="65"/>
                </a:cubicBezTo>
                <a:cubicBezTo>
                  <a:pt x="136" y="65"/>
                  <a:pt x="137" y="66"/>
                  <a:pt x="136" y="66"/>
                </a:cubicBezTo>
                <a:cubicBezTo>
                  <a:pt x="136" y="66"/>
                  <a:pt x="136" y="65"/>
                  <a:pt x="136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65"/>
                  <a:pt x="135" y="65"/>
                  <a:pt x="135" y="64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34" y="63"/>
                  <a:pt x="134" y="64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3" y="63"/>
                  <a:pt x="133" y="63"/>
                  <a:pt x="133" y="62"/>
                </a:cubicBezTo>
                <a:cubicBezTo>
                  <a:pt x="133" y="62"/>
                  <a:pt x="133" y="62"/>
                  <a:pt x="134" y="62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3" y="62"/>
                  <a:pt x="133" y="61"/>
                  <a:pt x="133" y="61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4" y="61"/>
                  <a:pt x="133" y="61"/>
                  <a:pt x="133" y="61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1"/>
                  <a:pt x="133" y="61"/>
                  <a:pt x="133" y="60"/>
                </a:cubicBezTo>
                <a:cubicBezTo>
                  <a:pt x="132" y="61"/>
                  <a:pt x="132" y="61"/>
                  <a:pt x="132" y="62"/>
                </a:cubicBezTo>
                <a:close/>
                <a:moveTo>
                  <a:pt x="134" y="63"/>
                </a:move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lose/>
                <a:moveTo>
                  <a:pt x="130" y="58"/>
                </a:moveTo>
                <a:cubicBezTo>
                  <a:pt x="131" y="59"/>
                  <a:pt x="131" y="59"/>
                  <a:pt x="130" y="59"/>
                </a:cubicBezTo>
                <a:cubicBezTo>
                  <a:pt x="131" y="59"/>
                  <a:pt x="131" y="59"/>
                  <a:pt x="131" y="60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1" y="60"/>
                  <a:pt x="131" y="60"/>
                  <a:pt x="131" y="61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31" y="61"/>
                  <a:pt x="131" y="61"/>
                  <a:pt x="132" y="61"/>
                </a:cubicBezTo>
                <a:cubicBezTo>
                  <a:pt x="131" y="60"/>
                  <a:pt x="132" y="60"/>
                  <a:pt x="132" y="60"/>
                </a:cubicBezTo>
                <a:cubicBezTo>
                  <a:pt x="132" y="60"/>
                  <a:pt x="131" y="60"/>
                  <a:pt x="131" y="59"/>
                </a:cubicBezTo>
                <a:cubicBezTo>
                  <a:pt x="131" y="59"/>
                  <a:pt x="131" y="59"/>
                  <a:pt x="131" y="58"/>
                </a:cubicBezTo>
                <a:cubicBezTo>
                  <a:pt x="131" y="58"/>
                  <a:pt x="130" y="58"/>
                  <a:pt x="130" y="58"/>
                </a:cubicBezTo>
                <a:cubicBezTo>
                  <a:pt x="130" y="58"/>
                  <a:pt x="130" y="58"/>
                  <a:pt x="130" y="58"/>
                </a:cubicBezTo>
                <a:close/>
                <a:moveTo>
                  <a:pt x="76" y="37"/>
                </a:moveTo>
                <a:cubicBezTo>
                  <a:pt x="76" y="37"/>
                  <a:pt x="76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lose/>
                <a:moveTo>
                  <a:pt x="40" y="63"/>
                </a:moveTo>
                <a:cubicBezTo>
                  <a:pt x="40" y="64"/>
                  <a:pt x="40" y="64"/>
                  <a:pt x="40" y="64"/>
                </a:cubicBezTo>
                <a:cubicBezTo>
                  <a:pt x="40" y="64"/>
                  <a:pt x="39" y="64"/>
                  <a:pt x="39" y="64"/>
                </a:cubicBezTo>
                <a:cubicBezTo>
                  <a:pt x="39" y="65"/>
                  <a:pt x="40" y="65"/>
                  <a:pt x="40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40" y="64"/>
                  <a:pt x="40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64"/>
                  <a:pt x="40" y="64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lose/>
                <a:moveTo>
                  <a:pt x="42" y="120"/>
                </a:moveTo>
                <a:cubicBezTo>
                  <a:pt x="42" y="120"/>
                  <a:pt x="42" y="120"/>
                  <a:pt x="42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0"/>
                  <a:pt x="43" y="120"/>
                  <a:pt x="43" y="121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2" y="120"/>
                  <a:pt x="42" y="120"/>
                  <a:pt x="42" y="120"/>
                </a:cubicBezTo>
                <a:close/>
                <a:moveTo>
                  <a:pt x="128" y="54"/>
                </a:moveTo>
                <a:cubicBezTo>
                  <a:pt x="128" y="55"/>
                  <a:pt x="128" y="54"/>
                  <a:pt x="128" y="54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8" y="55"/>
                  <a:pt x="129" y="55"/>
                  <a:pt x="129" y="55"/>
                </a:cubicBezTo>
                <a:cubicBezTo>
                  <a:pt x="128" y="55"/>
                  <a:pt x="129" y="55"/>
                  <a:pt x="128" y="54"/>
                </a:cubicBezTo>
                <a:close/>
                <a:moveTo>
                  <a:pt x="127" y="53"/>
                </a:moveTo>
                <a:cubicBezTo>
                  <a:pt x="127" y="53"/>
                  <a:pt x="127" y="53"/>
                  <a:pt x="127" y="53"/>
                </a:cubicBezTo>
                <a:cubicBezTo>
                  <a:pt x="127" y="53"/>
                  <a:pt x="127" y="53"/>
                  <a:pt x="127" y="53"/>
                </a:cubicBezTo>
                <a:close/>
                <a:moveTo>
                  <a:pt x="124" y="49"/>
                </a:moveTo>
                <a:cubicBezTo>
                  <a:pt x="123" y="48"/>
                  <a:pt x="123" y="49"/>
                  <a:pt x="122" y="49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8"/>
                  <a:pt x="122" y="49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4" y="50"/>
                  <a:pt x="124" y="49"/>
                  <a:pt x="124" y="49"/>
                </a:cubicBezTo>
                <a:close/>
                <a:moveTo>
                  <a:pt x="129" y="54"/>
                </a:moveTo>
                <a:cubicBezTo>
                  <a:pt x="129" y="54"/>
                  <a:pt x="129" y="55"/>
                  <a:pt x="129" y="55"/>
                </a:cubicBezTo>
                <a:cubicBezTo>
                  <a:pt x="130" y="56"/>
                  <a:pt x="130" y="55"/>
                  <a:pt x="129" y="54"/>
                </a:cubicBezTo>
                <a:close/>
                <a:moveTo>
                  <a:pt x="129" y="54"/>
                </a:moveTo>
                <a:cubicBezTo>
                  <a:pt x="129" y="54"/>
                  <a:pt x="129" y="54"/>
                  <a:pt x="129" y="54"/>
                </a:cubicBezTo>
                <a:cubicBezTo>
                  <a:pt x="129" y="54"/>
                  <a:pt x="129" y="53"/>
                  <a:pt x="129" y="54"/>
                </a:cubicBezTo>
                <a:close/>
                <a:moveTo>
                  <a:pt x="123" y="47"/>
                </a:moveTo>
                <a:cubicBezTo>
                  <a:pt x="122" y="47"/>
                  <a:pt x="122" y="47"/>
                  <a:pt x="123" y="48"/>
                </a:cubicBezTo>
                <a:cubicBezTo>
                  <a:pt x="123" y="48"/>
                  <a:pt x="123" y="48"/>
                  <a:pt x="123" y="48"/>
                </a:cubicBezTo>
                <a:lnTo>
                  <a:pt x="123" y="47"/>
                </a:lnTo>
                <a:close/>
                <a:moveTo>
                  <a:pt x="131" y="56"/>
                </a:moveTo>
                <a:cubicBezTo>
                  <a:pt x="131" y="55"/>
                  <a:pt x="131" y="55"/>
                  <a:pt x="131" y="55"/>
                </a:cubicBezTo>
                <a:cubicBezTo>
                  <a:pt x="131" y="55"/>
                  <a:pt x="130" y="55"/>
                  <a:pt x="130" y="55"/>
                </a:cubicBezTo>
                <a:cubicBezTo>
                  <a:pt x="130" y="55"/>
                  <a:pt x="130" y="54"/>
                  <a:pt x="130" y="54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4"/>
                  <a:pt x="130" y="54"/>
                  <a:pt x="129" y="53"/>
                </a:cubicBezTo>
                <a:cubicBezTo>
                  <a:pt x="129" y="53"/>
                  <a:pt x="129" y="53"/>
                  <a:pt x="129" y="54"/>
                </a:cubicBezTo>
                <a:cubicBezTo>
                  <a:pt x="129" y="54"/>
                  <a:pt x="130" y="54"/>
                  <a:pt x="129" y="54"/>
                </a:cubicBezTo>
                <a:cubicBezTo>
                  <a:pt x="130" y="55"/>
                  <a:pt x="131" y="56"/>
                  <a:pt x="131" y="56"/>
                </a:cubicBezTo>
                <a:close/>
                <a:moveTo>
                  <a:pt x="132" y="57"/>
                </a:moveTo>
                <a:cubicBezTo>
                  <a:pt x="132" y="57"/>
                  <a:pt x="132" y="57"/>
                  <a:pt x="132" y="57"/>
                </a:cubicBezTo>
                <a:cubicBezTo>
                  <a:pt x="132" y="57"/>
                  <a:pt x="131" y="55"/>
                  <a:pt x="131" y="56"/>
                </a:cubicBezTo>
                <a:cubicBezTo>
                  <a:pt x="131" y="56"/>
                  <a:pt x="132" y="56"/>
                  <a:pt x="132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32" y="57"/>
                  <a:pt x="133" y="57"/>
                  <a:pt x="133" y="57"/>
                </a:cubicBezTo>
                <a:cubicBezTo>
                  <a:pt x="133" y="57"/>
                  <a:pt x="133" y="57"/>
                  <a:pt x="132" y="57"/>
                </a:cubicBezTo>
                <a:close/>
                <a:moveTo>
                  <a:pt x="134" y="56"/>
                </a:moveTo>
                <a:cubicBezTo>
                  <a:pt x="133" y="56"/>
                  <a:pt x="133" y="56"/>
                  <a:pt x="133" y="55"/>
                </a:cubicBezTo>
                <a:cubicBezTo>
                  <a:pt x="133" y="55"/>
                  <a:pt x="133" y="55"/>
                  <a:pt x="132" y="55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2" y="55"/>
                  <a:pt x="131" y="54"/>
                  <a:pt x="132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2" y="56"/>
                  <a:pt x="133" y="56"/>
                  <a:pt x="133" y="56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3" y="56"/>
                  <a:pt x="133" y="56"/>
                  <a:pt x="133" y="57"/>
                </a:cubicBezTo>
                <a:cubicBezTo>
                  <a:pt x="134" y="57"/>
                  <a:pt x="134" y="57"/>
                  <a:pt x="134" y="57"/>
                </a:cubicBezTo>
                <a:cubicBezTo>
                  <a:pt x="134" y="57"/>
                  <a:pt x="134" y="57"/>
                  <a:pt x="134" y="57"/>
                </a:cubicBezTo>
                <a:cubicBezTo>
                  <a:pt x="135" y="59"/>
                  <a:pt x="135" y="58"/>
                  <a:pt x="135" y="57"/>
                </a:cubicBezTo>
                <a:cubicBezTo>
                  <a:pt x="134" y="57"/>
                  <a:pt x="134" y="57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lose/>
                <a:moveTo>
                  <a:pt x="130" y="51"/>
                </a:moveTo>
                <a:cubicBezTo>
                  <a:pt x="130" y="51"/>
                  <a:pt x="130" y="51"/>
                  <a:pt x="130" y="51"/>
                </a:cubicBezTo>
                <a:cubicBezTo>
                  <a:pt x="130" y="52"/>
                  <a:pt x="130" y="51"/>
                  <a:pt x="130" y="51"/>
                </a:cubicBezTo>
                <a:close/>
                <a:moveTo>
                  <a:pt x="135" y="58"/>
                </a:moveTo>
                <a:cubicBezTo>
                  <a:pt x="136" y="59"/>
                  <a:pt x="136" y="59"/>
                  <a:pt x="136" y="59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36" y="59"/>
                  <a:pt x="136" y="58"/>
                  <a:pt x="135" y="58"/>
                </a:cubicBezTo>
                <a:close/>
                <a:moveTo>
                  <a:pt x="130" y="52"/>
                </a:moveTo>
                <a:cubicBezTo>
                  <a:pt x="130" y="51"/>
                  <a:pt x="130" y="51"/>
                  <a:pt x="130" y="51"/>
                </a:cubicBezTo>
                <a:cubicBezTo>
                  <a:pt x="130" y="51"/>
                  <a:pt x="130" y="52"/>
                  <a:pt x="130" y="52"/>
                </a:cubicBezTo>
                <a:cubicBezTo>
                  <a:pt x="131" y="52"/>
                  <a:pt x="131" y="52"/>
                  <a:pt x="130" y="52"/>
                </a:cubicBezTo>
                <a:close/>
                <a:moveTo>
                  <a:pt x="128" y="48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9" y="48"/>
                  <a:pt x="129" y="49"/>
                  <a:pt x="129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29" y="48"/>
                  <a:pt x="129" y="48"/>
                  <a:pt x="128" y="47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127" y="47"/>
                  <a:pt x="128" y="47"/>
                  <a:pt x="128" y="47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7"/>
                  <a:pt x="127" y="47"/>
                </a:cubicBezTo>
                <a:cubicBezTo>
                  <a:pt x="127" y="47"/>
                  <a:pt x="127" y="47"/>
                  <a:pt x="126" y="47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7"/>
                  <a:pt x="126" y="47"/>
                  <a:pt x="126" y="47"/>
                </a:cubicBezTo>
                <a:cubicBezTo>
                  <a:pt x="127" y="48"/>
                  <a:pt x="127" y="48"/>
                  <a:pt x="128" y="48"/>
                </a:cubicBezTo>
                <a:close/>
                <a:moveTo>
                  <a:pt x="128" y="48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9"/>
                  <a:pt x="128" y="48"/>
                  <a:pt x="128" y="49"/>
                </a:cubicBezTo>
                <a:cubicBezTo>
                  <a:pt x="128" y="48"/>
                  <a:pt x="128" y="48"/>
                  <a:pt x="128" y="48"/>
                </a:cubicBezTo>
                <a:close/>
                <a:moveTo>
                  <a:pt x="133" y="53"/>
                </a:moveTo>
                <a:cubicBezTo>
                  <a:pt x="133" y="53"/>
                  <a:pt x="133" y="54"/>
                  <a:pt x="133" y="53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2" y="53"/>
                  <a:pt x="133" y="54"/>
                  <a:pt x="134" y="55"/>
                </a:cubicBezTo>
                <a:cubicBezTo>
                  <a:pt x="134" y="55"/>
                  <a:pt x="134" y="55"/>
                  <a:pt x="134" y="55"/>
                </a:cubicBezTo>
                <a:cubicBezTo>
                  <a:pt x="134" y="55"/>
                  <a:pt x="135" y="56"/>
                  <a:pt x="135" y="56"/>
                </a:cubicBezTo>
                <a:cubicBezTo>
                  <a:pt x="134" y="55"/>
                  <a:pt x="134" y="54"/>
                  <a:pt x="133" y="53"/>
                </a:cubicBezTo>
                <a:close/>
                <a:moveTo>
                  <a:pt x="125" y="44"/>
                </a:moveTo>
                <a:cubicBezTo>
                  <a:pt x="125" y="44"/>
                  <a:pt x="125" y="43"/>
                  <a:pt x="124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3" y="43"/>
                  <a:pt x="123" y="42"/>
                  <a:pt x="123" y="42"/>
                </a:cubicBezTo>
                <a:cubicBezTo>
                  <a:pt x="123" y="42"/>
                  <a:pt x="123" y="42"/>
                  <a:pt x="123" y="43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4" y="44"/>
                  <a:pt x="125" y="44"/>
                  <a:pt x="125" y="44"/>
                </a:cubicBezTo>
                <a:close/>
                <a:moveTo>
                  <a:pt x="130" y="49"/>
                </a:move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1" y="49"/>
                  <a:pt x="130" y="49"/>
                </a:cubicBezTo>
                <a:close/>
                <a:moveTo>
                  <a:pt x="126" y="45"/>
                </a:moveTo>
                <a:cubicBezTo>
                  <a:pt x="126" y="45"/>
                  <a:pt x="126" y="45"/>
                  <a:pt x="126" y="45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7" y="45"/>
                  <a:pt x="126" y="45"/>
                  <a:pt x="126" y="45"/>
                </a:cubicBezTo>
                <a:close/>
                <a:moveTo>
                  <a:pt x="132" y="51"/>
                </a:moveTo>
                <a:cubicBezTo>
                  <a:pt x="132" y="51"/>
                  <a:pt x="132" y="50"/>
                  <a:pt x="132" y="50"/>
                </a:cubicBezTo>
                <a:cubicBezTo>
                  <a:pt x="132" y="50"/>
                  <a:pt x="132" y="50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31" y="50"/>
                  <a:pt x="132" y="51"/>
                  <a:pt x="132" y="51"/>
                </a:cubicBezTo>
                <a:close/>
                <a:moveTo>
                  <a:pt x="137" y="56"/>
                </a:moveTo>
                <a:cubicBezTo>
                  <a:pt x="137" y="56"/>
                  <a:pt x="137" y="56"/>
                  <a:pt x="137" y="56"/>
                </a:cubicBezTo>
                <a:cubicBezTo>
                  <a:pt x="137" y="56"/>
                  <a:pt x="137" y="56"/>
                  <a:pt x="137" y="57"/>
                </a:cubicBezTo>
                <a:cubicBezTo>
                  <a:pt x="137" y="57"/>
                  <a:pt x="137" y="57"/>
                  <a:pt x="137" y="56"/>
                </a:cubicBezTo>
                <a:close/>
                <a:moveTo>
                  <a:pt x="133" y="51"/>
                </a:moveTo>
                <a:cubicBezTo>
                  <a:pt x="133" y="51"/>
                  <a:pt x="133" y="51"/>
                  <a:pt x="133" y="52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2" y="51"/>
                  <a:pt x="133" y="51"/>
                  <a:pt x="133" y="51"/>
                </a:cubicBezTo>
                <a:cubicBezTo>
                  <a:pt x="133" y="51"/>
                  <a:pt x="134" y="53"/>
                  <a:pt x="134" y="52"/>
                </a:cubicBezTo>
                <a:cubicBezTo>
                  <a:pt x="134" y="52"/>
                  <a:pt x="133" y="52"/>
                  <a:pt x="134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4" y="52"/>
                  <a:pt x="134" y="51"/>
                  <a:pt x="133" y="51"/>
                </a:cubicBezTo>
                <a:close/>
                <a:moveTo>
                  <a:pt x="128" y="45"/>
                </a:moveTo>
                <a:cubicBezTo>
                  <a:pt x="128" y="45"/>
                  <a:pt x="128" y="45"/>
                  <a:pt x="128" y="45"/>
                </a:cubicBezTo>
                <a:cubicBezTo>
                  <a:pt x="128" y="45"/>
                  <a:pt x="128" y="45"/>
                  <a:pt x="127" y="45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7" y="45"/>
                  <a:pt x="127" y="44"/>
                  <a:pt x="127" y="44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7" y="46"/>
                  <a:pt x="127" y="45"/>
                  <a:pt x="127" y="45"/>
                </a:cubicBezTo>
                <a:cubicBezTo>
                  <a:pt x="128" y="45"/>
                  <a:pt x="127" y="45"/>
                  <a:pt x="128" y="45"/>
                </a:cubicBezTo>
                <a:cubicBezTo>
                  <a:pt x="128" y="46"/>
                  <a:pt x="128" y="46"/>
                  <a:pt x="128" y="45"/>
                </a:cubicBezTo>
                <a:cubicBezTo>
                  <a:pt x="128" y="45"/>
                  <a:pt x="129" y="46"/>
                  <a:pt x="129" y="46"/>
                </a:cubicBezTo>
                <a:cubicBezTo>
                  <a:pt x="129" y="45"/>
                  <a:pt x="129" y="46"/>
                  <a:pt x="128" y="45"/>
                </a:cubicBezTo>
                <a:close/>
                <a:moveTo>
                  <a:pt x="123" y="41"/>
                </a:moveTo>
                <a:cubicBezTo>
                  <a:pt x="123" y="41"/>
                  <a:pt x="123" y="40"/>
                  <a:pt x="122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24" y="42"/>
                  <a:pt x="123" y="41"/>
                </a:cubicBezTo>
                <a:close/>
                <a:moveTo>
                  <a:pt x="136" y="53"/>
                </a:moveTo>
                <a:cubicBezTo>
                  <a:pt x="136" y="52"/>
                  <a:pt x="136" y="53"/>
                  <a:pt x="136" y="53"/>
                </a:cubicBezTo>
                <a:cubicBezTo>
                  <a:pt x="136" y="53"/>
                  <a:pt x="136" y="53"/>
                  <a:pt x="136" y="53"/>
                </a:cubicBezTo>
                <a:close/>
                <a:moveTo>
                  <a:pt x="137" y="52"/>
                </a:moveTo>
                <a:cubicBezTo>
                  <a:pt x="136" y="51"/>
                  <a:pt x="135" y="50"/>
                  <a:pt x="135" y="51"/>
                </a:cubicBezTo>
                <a:cubicBezTo>
                  <a:pt x="135" y="51"/>
                  <a:pt x="136" y="51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5" y="51"/>
                  <a:pt x="135" y="50"/>
                </a:cubicBezTo>
                <a:cubicBezTo>
                  <a:pt x="134" y="50"/>
                  <a:pt x="134" y="50"/>
                  <a:pt x="133" y="49"/>
                </a:cubicBezTo>
                <a:cubicBezTo>
                  <a:pt x="134" y="50"/>
                  <a:pt x="134" y="50"/>
                  <a:pt x="134" y="50"/>
                </a:cubicBezTo>
                <a:cubicBezTo>
                  <a:pt x="134" y="50"/>
                  <a:pt x="134" y="50"/>
                  <a:pt x="134" y="5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4" y="52"/>
                  <a:pt x="134" y="52"/>
                  <a:pt x="135" y="52"/>
                </a:cubicBezTo>
                <a:cubicBezTo>
                  <a:pt x="135" y="52"/>
                  <a:pt x="135" y="52"/>
                  <a:pt x="136" y="52"/>
                </a:cubicBezTo>
                <a:cubicBezTo>
                  <a:pt x="136" y="52"/>
                  <a:pt x="135" y="52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6" y="52"/>
                  <a:pt x="136" y="52"/>
                </a:cubicBezTo>
                <a:cubicBezTo>
                  <a:pt x="136" y="52"/>
                  <a:pt x="136" y="53"/>
                  <a:pt x="136" y="53"/>
                </a:cubicBezTo>
                <a:cubicBezTo>
                  <a:pt x="137" y="54"/>
                  <a:pt x="137" y="53"/>
                  <a:pt x="138" y="53"/>
                </a:cubicBezTo>
                <a:cubicBezTo>
                  <a:pt x="137" y="53"/>
                  <a:pt x="137" y="52"/>
                  <a:pt x="137" y="52"/>
                </a:cubicBezTo>
                <a:close/>
                <a:moveTo>
                  <a:pt x="134" y="48"/>
                </a:moveTo>
                <a:cubicBezTo>
                  <a:pt x="134" y="48"/>
                  <a:pt x="134" y="47"/>
                  <a:pt x="133" y="47"/>
                </a:cubicBezTo>
                <a:cubicBezTo>
                  <a:pt x="134" y="47"/>
                  <a:pt x="133" y="47"/>
                  <a:pt x="133" y="47"/>
                </a:cubicBezTo>
                <a:cubicBezTo>
                  <a:pt x="133" y="47"/>
                  <a:pt x="133" y="47"/>
                  <a:pt x="133" y="47"/>
                </a:cubicBezTo>
                <a:cubicBezTo>
                  <a:pt x="133" y="48"/>
                  <a:pt x="134" y="48"/>
                  <a:pt x="134" y="48"/>
                </a:cubicBezTo>
                <a:close/>
                <a:moveTo>
                  <a:pt x="127" y="41"/>
                </a:moveTo>
                <a:cubicBezTo>
                  <a:pt x="127" y="41"/>
                  <a:pt x="127" y="41"/>
                  <a:pt x="128" y="42"/>
                </a:cubicBezTo>
                <a:cubicBezTo>
                  <a:pt x="128" y="42"/>
                  <a:pt x="128" y="42"/>
                  <a:pt x="128" y="42"/>
                </a:cubicBezTo>
                <a:cubicBezTo>
                  <a:pt x="128" y="41"/>
                  <a:pt x="127" y="41"/>
                  <a:pt x="127" y="41"/>
                </a:cubicBezTo>
                <a:close/>
                <a:moveTo>
                  <a:pt x="137" y="51"/>
                </a:moveTo>
                <a:cubicBezTo>
                  <a:pt x="137" y="51"/>
                  <a:pt x="137" y="52"/>
                  <a:pt x="137" y="52"/>
                </a:cubicBezTo>
                <a:cubicBezTo>
                  <a:pt x="137" y="52"/>
                  <a:pt x="137" y="51"/>
                  <a:pt x="137" y="51"/>
                </a:cubicBezTo>
                <a:close/>
                <a:moveTo>
                  <a:pt x="129" y="41"/>
                </a:moveTo>
                <a:cubicBezTo>
                  <a:pt x="128" y="41"/>
                  <a:pt x="127" y="40"/>
                  <a:pt x="127" y="40"/>
                </a:cubicBezTo>
                <a:cubicBezTo>
                  <a:pt x="127" y="40"/>
                  <a:pt x="126" y="40"/>
                  <a:pt x="126" y="40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126" y="40"/>
                  <a:pt x="126" y="40"/>
                  <a:pt x="127" y="41"/>
                </a:cubicBezTo>
                <a:cubicBezTo>
                  <a:pt x="127" y="41"/>
                  <a:pt x="127" y="41"/>
                  <a:pt x="128" y="41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42"/>
                  <a:pt x="128" y="41"/>
                  <a:pt x="128" y="42"/>
                </a:cubicBezTo>
                <a:cubicBezTo>
                  <a:pt x="128" y="42"/>
                  <a:pt x="128" y="41"/>
                  <a:pt x="129" y="41"/>
                </a:cubicBezTo>
                <a:close/>
                <a:moveTo>
                  <a:pt x="129" y="42"/>
                </a:moveTo>
                <a:cubicBezTo>
                  <a:pt x="129" y="42"/>
                  <a:pt x="129" y="42"/>
                  <a:pt x="130" y="43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123" y="37"/>
                </a:moveTo>
                <a:cubicBezTo>
                  <a:pt x="123" y="37"/>
                  <a:pt x="122" y="37"/>
                  <a:pt x="122" y="37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7"/>
                  <a:pt x="123" y="37"/>
                  <a:pt x="123" y="37"/>
                </a:cubicBezTo>
                <a:close/>
                <a:moveTo>
                  <a:pt x="51" y="36"/>
                </a:moveTo>
                <a:cubicBezTo>
                  <a:pt x="51" y="36"/>
                  <a:pt x="51" y="36"/>
                  <a:pt x="50" y="37"/>
                </a:cubicBezTo>
                <a:cubicBezTo>
                  <a:pt x="51" y="36"/>
                  <a:pt x="51" y="36"/>
                  <a:pt x="51" y="37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133" y="44"/>
                </a:moveTo>
                <a:cubicBezTo>
                  <a:pt x="132" y="44"/>
                  <a:pt x="132" y="44"/>
                  <a:pt x="132" y="44"/>
                </a:cubicBezTo>
                <a:cubicBezTo>
                  <a:pt x="132" y="44"/>
                  <a:pt x="131" y="43"/>
                  <a:pt x="131" y="43"/>
                </a:cubicBezTo>
                <a:cubicBezTo>
                  <a:pt x="131" y="43"/>
                  <a:pt x="131" y="44"/>
                  <a:pt x="131" y="44"/>
                </a:cubicBezTo>
                <a:cubicBezTo>
                  <a:pt x="132" y="44"/>
                  <a:pt x="132" y="43"/>
                  <a:pt x="132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44"/>
                  <a:pt x="133" y="44"/>
                  <a:pt x="133" y="44"/>
                </a:cubicBezTo>
                <a:close/>
                <a:moveTo>
                  <a:pt x="133" y="45"/>
                </a:moveTo>
                <a:cubicBezTo>
                  <a:pt x="133" y="44"/>
                  <a:pt x="133" y="44"/>
                  <a:pt x="133" y="44"/>
                </a:cubicBezTo>
                <a:cubicBezTo>
                  <a:pt x="134" y="45"/>
                  <a:pt x="133" y="45"/>
                  <a:pt x="134" y="45"/>
                </a:cubicBezTo>
                <a:cubicBezTo>
                  <a:pt x="134" y="46"/>
                  <a:pt x="135" y="46"/>
                  <a:pt x="133" y="45"/>
                </a:cubicBezTo>
                <a:close/>
                <a:moveTo>
                  <a:pt x="129" y="41"/>
                </a:moveTo>
                <a:cubicBezTo>
                  <a:pt x="130" y="40"/>
                  <a:pt x="130" y="40"/>
                  <a:pt x="130" y="40"/>
                </a:cubicBezTo>
                <a:cubicBezTo>
                  <a:pt x="129" y="40"/>
                  <a:pt x="129" y="40"/>
                  <a:pt x="129" y="41"/>
                </a:cubicBezTo>
                <a:close/>
                <a:moveTo>
                  <a:pt x="133" y="43"/>
                </a:moveTo>
                <a:cubicBezTo>
                  <a:pt x="133" y="43"/>
                  <a:pt x="133" y="43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4" y="44"/>
                  <a:pt x="134" y="44"/>
                  <a:pt x="134" y="45"/>
                </a:cubicBezTo>
                <a:cubicBezTo>
                  <a:pt x="134" y="45"/>
                  <a:pt x="134" y="44"/>
                  <a:pt x="134" y="44"/>
                </a:cubicBezTo>
                <a:cubicBezTo>
                  <a:pt x="134" y="44"/>
                  <a:pt x="134" y="44"/>
                  <a:pt x="133" y="43"/>
                </a:cubicBezTo>
                <a:close/>
                <a:moveTo>
                  <a:pt x="92" y="24"/>
                </a:moveTo>
                <a:cubicBezTo>
                  <a:pt x="92" y="24"/>
                  <a:pt x="92" y="23"/>
                  <a:pt x="91" y="23"/>
                </a:cubicBezTo>
                <a:cubicBezTo>
                  <a:pt x="91" y="24"/>
                  <a:pt x="90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3" y="24"/>
                  <a:pt x="92" y="24"/>
                  <a:pt x="92" y="24"/>
                </a:cubicBezTo>
                <a:close/>
                <a:moveTo>
                  <a:pt x="135" y="45"/>
                </a:moveTo>
                <a:cubicBezTo>
                  <a:pt x="135" y="45"/>
                  <a:pt x="135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lose/>
                <a:moveTo>
                  <a:pt x="133" y="42"/>
                </a:moveTo>
                <a:cubicBezTo>
                  <a:pt x="133" y="42"/>
                  <a:pt x="132" y="42"/>
                  <a:pt x="133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3" y="42"/>
                  <a:pt x="134" y="43"/>
                  <a:pt x="133" y="42"/>
                </a:cubicBezTo>
                <a:close/>
                <a:moveTo>
                  <a:pt x="135" y="44"/>
                </a:moveTo>
                <a:cubicBezTo>
                  <a:pt x="135" y="44"/>
                  <a:pt x="135" y="44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5" y="45"/>
                  <a:pt x="135" y="45"/>
                  <a:pt x="135" y="44"/>
                </a:cubicBezTo>
                <a:close/>
                <a:moveTo>
                  <a:pt x="137" y="46"/>
                </a:moveTo>
                <a:cubicBezTo>
                  <a:pt x="137" y="46"/>
                  <a:pt x="136" y="45"/>
                  <a:pt x="136" y="45"/>
                </a:cubicBezTo>
                <a:cubicBezTo>
                  <a:pt x="135" y="45"/>
                  <a:pt x="135" y="45"/>
                  <a:pt x="136" y="46"/>
                </a:cubicBezTo>
                <a:cubicBezTo>
                  <a:pt x="136" y="45"/>
                  <a:pt x="137" y="46"/>
                  <a:pt x="137" y="46"/>
                </a:cubicBezTo>
                <a:close/>
                <a:moveTo>
                  <a:pt x="135" y="43"/>
                </a:moveTo>
                <a:cubicBezTo>
                  <a:pt x="135" y="43"/>
                  <a:pt x="134" y="43"/>
                  <a:pt x="134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3"/>
                  <a:pt x="135" y="44"/>
                  <a:pt x="135" y="43"/>
                </a:cubicBezTo>
                <a:close/>
                <a:moveTo>
                  <a:pt x="134" y="43"/>
                </a:moveTo>
                <a:cubicBezTo>
                  <a:pt x="134" y="43"/>
                  <a:pt x="134" y="43"/>
                  <a:pt x="134" y="43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4" y="43"/>
                  <a:pt x="134" y="43"/>
                  <a:pt x="134" y="43"/>
                </a:cubicBezTo>
                <a:close/>
                <a:moveTo>
                  <a:pt x="135" y="43"/>
                </a:moveTo>
                <a:cubicBezTo>
                  <a:pt x="135" y="43"/>
                  <a:pt x="135" y="43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5" y="43"/>
                  <a:pt x="136" y="43"/>
                  <a:pt x="135" y="43"/>
                </a:cubicBezTo>
                <a:close/>
                <a:moveTo>
                  <a:pt x="133" y="41"/>
                </a:moveTo>
                <a:cubicBezTo>
                  <a:pt x="132" y="40"/>
                  <a:pt x="132" y="40"/>
                  <a:pt x="132" y="41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2" y="42"/>
                  <a:pt x="133" y="42"/>
                  <a:pt x="133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42"/>
                  <a:pt x="133" y="41"/>
                  <a:pt x="133" y="41"/>
                </a:cubicBezTo>
                <a:cubicBezTo>
                  <a:pt x="133" y="42"/>
                  <a:pt x="134" y="42"/>
                  <a:pt x="134" y="42"/>
                </a:cubicBezTo>
                <a:cubicBezTo>
                  <a:pt x="134" y="42"/>
                  <a:pt x="134" y="42"/>
                  <a:pt x="134" y="41"/>
                </a:cubicBezTo>
                <a:cubicBezTo>
                  <a:pt x="134" y="41"/>
                  <a:pt x="133" y="41"/>
                  <a:pt x="133" y="41"/>
                </a:cubicBezTo>
                <a:close/>
                <a:moveTo>
                  <a:pt x="132" y="39"/>
                </a:moveTo>
                <a:cubicBezTo>
                  <a:pt x="131" y="39"/>
                  <a:pt x="131" y="39"/>
                  <a:pt x="131" y="39"/>
                </a:cubicBezTo>
                <a:cubicBezTo>
                  <a:pt x="131" y="39"/>
                  <a:pt x="131" y="39"/>
                  <a:pt x="131" y="39"/>
                </a:cubicBezTo>
                <a:cubicBezTo>
                  <a:pt x="132" y="39"/>
                  <a:pt x="132" y="39"/>
                  <a:pt x="132" y="39"/>
                </a:cubicBezTo>
                <a:close/>
                <a:moveTo>
                  <a:pt x="135" y="42"/>
                </a:moveTo>
                <a:cubicBezTo>
                  <a:pt x="135" y="42"/>
                  <a:pt x="135" y="42"/>
                  <a:pt x="135" y="42"/>
                </a:cubicBezTo>
                <a:cubicBezTo>
                  <a:pt x="135" y="43"/>
                  <a:pt x="135" y="43"/>
                  <a:pt x="135" y="42"/>
                </a:cubicBezTo>
                <a:close/>
                <a:moveTo>
                  <a:pt x="135" y="42"/>
                </a:moveTo>
                <a:cubicBezTo>
                  <a:pt x="135" y="42"/>
                  <a:pt x="135" y="41"/>
                  <a:pt x="135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5" y="42"/>
                  <a:pt x="134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4" y="41"/>
                  <a:pt x="134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lose/>
                <a:moveTo>
                  <a:pt x="130" y="37"/>
                </a:move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lose/>
                <a:moveTo>
                  <a:pt x="129" y="36"/>
                </a:moveTo>
                <a:cubicBezTo>
                  <a:pt x="129" y="36"/>
                  <a:pt x="129" y="36"/>
                  <a:pt x="129" y="36"/>
                </a:cubicBezTo>
                <a:cubicBezTo>
                  <a:pt x="129" y="36"/>
                  <a:pt x="128" y="36"/>
                  <a:pt x="128" y="36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9" y="37"/>
                  <a:pt x="130" y="37"/>
                  <a:pt x="129" y="36"/>
                </a:cubicBezTo>
                <a:close/>
                <a:moveTo>
                  <a:pt x="133" y="40"/>
                </a:moveTo>
                <a:cubicBezTo>
                  <a:pt x="133" y="40"/>
                  <a:pt x="133" y="40"/>
                  <a:pt x="133" y="40"/>
                </a:cubicBezTo>
                <a:cubicBezTo>
                  <a:pt x="133" y="39"/>
                  <a:pt x="133" y="39"/>
                  <a:pt x="133" y="40"/>
                </a:cubicBezTo>
                <a:close/>
                <a:moveTo>
                  <a:pt x="133" y="38"/>
                </a:move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9"/>
                  <a:pt x="132" y="38"/>
                  <a:pt x="132" y="38"/>
                </a:cubicBezTo>
                <a:cubicBezTo>
                  <a:pt x="133" y="38"/>
                  <a:pt x="133" y="39"/>
                  <a:pt x="133" y="39"/>
                </a:cubicBezTo>
                <a:cubicBezTo>
                  <a:pt x="133" y="39"/>
                  <a:pt x="134" y="39"/>
                  <a:pt x="134" y="39"/>
                </a:cubicBezTo>
                <a:cubicBezTo>
                  <a:pt x="134" y="39"/>
                  <a:pt x="133" y="39"/>
                  <a:pt x="134" y="39"/>
                </a:cubicBezTo>
                <a:cubicBezTo>
                  <a:pt x="134" y="40"/>
                  <a:pt x="135" y="40"/>
                  <a:pt x="134" y="39"/>
                </a:cubicBezTo>
                <a:cubicBezTo>
                  <a:pt x="134" y="39"/>
                  <a:pt x="133" y="38"/>
                  <a:pt x="133" y="38"/>
                </a:cubicBezTo>
                <a:close/>
                <a:moveTo>
                  <a:pt x="128" y="34"/>
                </a:moveTo>
                <a:cubicBezTo>
                  <a:pt x="128" y="34"/>
                  <a:pt x="128" y="34"/>
                  <a:pt x="128" y="34"/>
                </a:cubicBezTo>
                <a:cubicBezTo>
                  <a:pt x="128" y="34"/>
                  <a:pt x="129" y="34"/>
                  <a:pt x="129" y="34"/>
                </a:cubicBezTo>
                <a:cubicBezTo>
                  <a:pt x="129" y="34"/>
                  <a:pt x="128" y="34"/>
                  <a:pt x="128" y="34"/>
                </a:cubicBezTo>
                <a:close/>
                <a:moveTo>
                  <a:pt x="138" y="42"/>
                </a:moveTo>
                <a:cubicBezTo>
                  <a:pt x="138" y="41"/>
                  <a:pt x="137" y="41"/>
                  <a:pt x="137" y="41"/>
                </a:cubicBezTo>
                <a:cubicBezTo>
                  <a:pt x="137" y="41"/>
                  <a:pt x="137" y="42"/>
                  <a:pt x="137" y="42"/>
                </a:cubicBezTo>
                <a:cubicBezTo>
                  <a:pt x="138" y="42"/>
                  <a:pt x="138" y="42"/>
                  <a:pt x="138" y="43"/>
                </a:cubicBezTo>
                <a:cubicBezTo>
                  <a:pt x="138" y="42"/>
                  <a:pt x="138" y="42"/>
                  <a:pt x="138" y="42"/>
                </a:cubicBezTo>
                <a:close/>
                <a:moveTo>
                  <a:pt x="139" y="43"/>
                </a:moveTo>
                <a:cubicBezTo>
                  <a:pt x="139" y="43"/>
                  <a:pt x="139" y="43"/>
                  <a:pt x="139" y="43"/>
                </a:cubicBezTo>
                <a:cubicBezTo>
                  <a:pt x="139" y="43"/>
                  <a:pt x="139" y="43"/>
                  <a:pt x="139" y="43"/>
                </a:cubicBezTo>
                <a:close/>
                <a:moveTo>
                  <a:pt x="135" y="39"/>
                </a:moveTo>
                <a:cubicBezTo>
                  <a:pt x="136" y="39"/>
                  <a:pt x="136" y="39"/>
                  <a:pt x="136" y="39"/>
                </a:cubicBezTo>
                <a:cubicBezTo>
                  <a:pt x="136" y="39"/>
                  <a:pt x="136" y="39"/>
                  <a:pt x="136" y="39"/>
                </a:cubicBezTo>
                <a:cubicBezTo>
                  <a:pt x="136" y="38"/>
                  <a:pt x="135" y="38"/>
                  <a:pt x="135" y="39"/>
                </a:cubicBezTo>
                <a:close/>
                <a:moveTo>
                  <a:pt x="135" y="36"/>
                </a:moveTo>
                <a:cubicBezTo>
                  <a:pt x="135" y="36"/>
                  <a:pt x="135" y="37"/>
                  <a:pt x="135" y="37"/>
                </a:cubicBezTo>
                <a:cubicBezTo>
                  <a:pt x="135" y="37"/>
                  <a:pt x="135" y="36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4" y="37"/>
                  <a:pt x="133" y="37"/>
                  <a:pt x="134" y="38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4" y="38"/>
                  <a:pt x="135" y="38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6" y="37"/>
                  <a:pt x="136" y="37"/>
                  <a:pt x="135" y="36"/>
                </a:cubicBezTo>
                <a:close/>
                <a:moveTo>
                  <a:pt x="134" y="35"/>
                </a:moveTo>
                <a:cubicBezTo>
                  <a:pt x="134" y="35"/>
                  <a:pt x="134" y="35"/>
                  <a:pt x="133" y="35"/>
                </a:cubicBezTo>
                <a:cubicBezTo>
                  <a:pt x="133" y="35"/>
                  <a:pt x="133" y="35"/>
                  <a:pt x="133" y="34"/>
                </a:cubicBezTo>
                <a:cubicBezTo>
                  <a:pt x="133" y="35"/>
                  <a:pt x="132" y="34"/>
                  <a:pt x="132" y="34"/>
                </a:cubicBezTo>
                <a:cubicBezTo>
                  <a:pt x="132" y="35"/>
                  <a:pt x="133" y="35"/>
                  <a:pt x="133" y="35"/>
                </a:cubicBezTo>
                <a:cubicBezTo>
                  <a:pt x="133" y="35"/>
                  <a:pt x="133" y="35"/>
                  <a:pt x="134" y="36"/>
                </a:cubicBezTo>
                <a:cubicBezTo>
                  <a:pt x="134" y="35"/>
                  <a:pt x="134" y="35"/>
                  <a:pt x="134" y="35"/>
                </a:cubicBezTo>
                <a:close/>
                <a:moveTo>
                  <a:pt x="68" y="20"/>
                </a:moveTo>
                <a:cubicBezTo>
                  <a:pt x="68" y="20"/>
                  <a:pt x="68" y="20"/>
                  <a:pt x="68" y="20"/>
                </a:cubicBezTo>
                <a:cubicBezTo>
                  <a:pt x="69" y="20"/>
                  <a:pt x="69" y="20"/>
                  <a:pt x="68" y="20"/>
                </a:cubicBezTo>
                <a:close/>
                <a:moveTo>
                  <a:pt x="123" y="26"/>
                </a:moveTo>
                <a:cubicBezTo>
                  <a:pt x="122" y="26"/>
                  <a:pt x="122" y="26"/>
                  <a:pt x="123" y="27"/>
                </a:cubicBezTo>
                <a:cubicBezTo>
                  <a:pt x="123" y="27"/>
                  <a:pt x="124" y="27"/>
                  <a:pt x="123" y="26"/>
                </a:cubicBezTo>
                <a:close/>
                <a:moveTo>
                  <a:pt x="126" y="29"/>
                </a:moveTo>
                <a:cubicBezTo>
                  <a:pt x="127" y="29"/>
                  <a:pt x="127" y="29"/>
                  <a:pt x="127" y="29"/>
                </a:cubicBezTo>
                <a:cubicBezTo>
                  <a:pt x="127" y="29"/>
                  <a:pt x="126" y="29"/>
                  <a:pt x="126" y="29"/>
                </a:cubicBezTo>
                <a:cubicBezTo>
                  <a:pt x="126" y="29"/>
                  <a:pt x="126" y="29"/>
                  <a:pt x="126" y="29"/>
                </a:cubicBezTo>
                <a:close/>
                <a:moveTo>
                  <a:pt x="134" y="34"/>
                </a:moveTo>
                <a:cubicBezTo>
                  <a:pt x="134" y="34"/>
                  <a:pt x="134" y="34"/>
                  <a:pt x="134" y="34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33" y="34"/>
                  <a:pt x="134" y="34"/>
                  <a:pt x="134" y="34"/>
                </a:cubicBezTo>
                <a:close/>
                <a:moveTo>
                  <a:pt x="137" y="36"/>
                </a:moveTo>
                <a:cubicBezTo>
                  <a:pt x="137" y="36"/>
                  <a:pt x="137" y="36"/>
                  <a:pt x="137" y="36"/>
                </a:cubicBezTo>
                <a:cubicBezTo>
                  <a:pt x="136" y="36"/>
                  <a:pt x="136" y="36"/>
                  <a:pt x="137" y="36"/>
                </a:cubicBezTo>
                <a:cubicBezTo>
                  <a:pt x="137" y="36"/>
                  <a:pt x="137" y="37"/>
                  <a:pt x="137" y="37"/>
                </a:cubicBezTo>
                <a:cubicBezTo>
                  <a:pt x="137" y="36"/>
                  <a:pt x="137" y="36"/>
                  <a:pt x="137" y="36"/>
                </a:cubicBezTo>
                <a:close/>
                <a:moveTo>
                  <a:pt x="130" y="30"/>
                </a:moveTo>
                <a:cubicBezTo>
                  <a:pt x="129" y="30"/>
                  <a:pt x="129" y="30"/>
                  <a:pt x="129" y="31"/>
                </a:cubicBezTo>
                <a:cubicBezTo>
                  <a:pt x="130" y="32"/>
                  <a:pt x="132" y="33"/>
                  <a:pt x="131" y="32"/>
                </a:cubicBezTo>
                <a:cubicBezTo>
                  <a:pt x="131" y="31"/>
                  <a:pt x="131" y="31"/>
                  <a:pt x="130" y="31"/>
                </a:cubicBezTo>
                <a:cubicBezTo>
                  <a:pt x="130" y="30"/>
                  <a:pt x="130" y="31"/>
                  <a:pt x="130" y="30"/>
                </a:cubicBezTo>
                <a:close/>
                <a:moveTo>
                  <a:pt x="64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0"/>
                  <a:pt x="63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5" y="23"/>
                </a:moveTo>
                <a:cubicBezTo>
                  <a:pt x="56" y="23"/>
                  <a:pt x="57" y="22"/>
                  <a:pt x="57" y="22"/>
                </a:cubicBezTo>
                <a:cubicBezTo>
                  <a:pt x="56" y="22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4" y="23"/>
                  <a:pt x="54" y="23"/>
                </a:cubicBezTo>
                <a:cubicBezTo>
                  <a:pt x="55" y="23"/>
                  <a:pt x="54" y="24"/>
                  <a:pt x="53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4"/>
                  <a:pt x="51" y="25"/>
                  <a:pt x="51" y="26"/>
                </a:cubicBezTo>
                <a:cubicBezTo>
                  <a:pt x="51" y="26"/>
                  <a:pt x="52" y="25"/>
                  <a:pt x="52" y="25"/>
                </a:cubicBezTo>
                <a:cubicBezTo>
                  <a:pt x="52" y="25"/>
                  <a:pt x="51" y="26"/>
                  <a:pt x="52" y="26"/>
                </a:cubicBezTo>
                <a:cubicBezTo>
                  <a:pt x="52" y="25"/>
                  <a:pt x="52" y="25"/>
                  <a:pt x="53" y="25"/>
                </a:cubicBezTo>
                <a:cubicBezTo>
                  <a:pt x="54" y="24"/>
                  <a:pt x="52" y="25"/>
                  <a:pt x="53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lose/>
                <a:moveTo>
                  <a:pt x="132" y="32"/>
                </a:moveTo>
                <a:cubicBezTo>
                  <a:pt x="133" y="32"/>
                  <a:pt x="133" y="33"/>
                  <a:pt x="133" y="33"/>
                </a:cubicBezTo>
                <a:cubicBezTo>
                  <a:pt x="133" y="32"/>
                  <a:pt x="133" y="32"/>
                  <a:pt x="132" y="32"/>
                </a:cubicBezTo>
                <a:close/>
                <a:moveTo>
                  <a:pt x="141" y="40"/>
                </a:moveTo>
                <a:cubicBezTo>
                  <a:pt x="141" y="40"/>
                  <a:pt x="141" y="40"/>
                  <a:pt x="141" y="41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42" y="41"/>
                  <a:pt x="141" y="40"/>
                  <a:pt x="141" y="40"/>
                </a:cubicBezTo>
                <a:close/>
                <a:moveTo>
                  <a:pt x="91" y="15"/>
                </a:moveTo>
                <a:cubicBezTo>
                  <a:pt x="90" y="15"/>
                  <a:pt x="90" y="16"/>
                  <a:pt x="90" y="16"/>
                </a:cubicBezTo>
                <a:cubicBezTo>
                  <a:pt x="91" y="16"/>
                  <a:pt x="91" y="16"/>
                  <a:pt x="91" y="16"/>
                </a:cubicBezTo>
                <a:lnTo>
                  <a:pt x="91" y="15"/>
                </a:lnTo>
                <a:close/>
                <a:moveTo>
                  <a:pt x="44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6" y="28"/>
                  <a:pt x="45" y="28"/>
                  <a:pt x="44" y="29"/>
                </a:cubicBezTo>
                <a:close/>
                <a:moveTo>
                  <a:pt x="46" y="28"/>
                </a:moveTo>
                <a:cubicBezTo>
                  <a:pt x="46" y="27"/>
                  <a:pt x="46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6"/>
                </a:cubicBezTo>
                <a:cubicBezTo>
                  <a:pt x="48" y="26"/>
                  <a:pt x="45" y="27"/>
                  <a:pt x="46" y="28"/>
                </a:cubicBezTo>
                <a:close/>
                <a:moveTo>
                  <a:pt x="130" y="29"/>
                </a:moveTo>
                <a:cubicBezTo>
                  <a:pt x="128" y="28"/>
                  <a:pt x="130" y="30"/>
                  <a:pt x="130" y="29"/>
                </a:cubicBezTo>
                <a:close/>
                <a:moveTo>
                  <a:pt x="124" y="25"/>
                </a:moveTo>
                <a:cubicBezTo>
                  <a:pt x="124" y="25"/>
                  <a:pt x="123" y="25"/>
                  <a:pt x="124" y="25"/>
                </a:cubicBezTo>
                <a:cubicBezTo>
                  <a:pt x="125" y="26"/>
                  <a:pt x="125" y="25"/>
                  <a:pt x="124" y="25"/>
                </a:cubicBezTo>
                <a:close/>
                <a:moveTo>
                  <a:pt x="98" y="15"/>
                </a:moveTo>
                <a:cubicBezTo>
                  <a:pt x="98" y="15"/>
                  <a:pt x="98" y="15"/>
                  <a:pt x="98" y="15"/>
                </a:cubicBezTo>
                <a:cubicBezTo>
                  <a:pt x="98" y="16"/>
                  <a:pt x="98" y="16"/>
                  <a:pt x="98" y="15"/>
                </a:cubicBezTo>
                <a:cubicBezTo>
                  <a:pt x="98" y="15"/>
                  <a:pt x="98" y="15"/>
                  <a:pt x="98" y="15"/>
                </a:cubicBezTo>
                <a:close/>
                <a:moveTo>
                  <a:pt x="50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4"/>
                  <a:pt x="50" y="24"/>
                  <a:pt x="49" y="24"/>
                </a:cubicBezTo>
                <a:cubicBezTo>
                  <a:pt x="49" y="24"/>
                  <a:pt x="50" y="24"/>
                  <a:pt x="50" y="24"/>
                </a:cubicBezTo>
                <a:close/>
                <a:moveTo>
                  <a:pt x="103" y="16"/>
                </a:moveTo>
                <a:cubicBezTo>
                  <a:pt x="103" y="16"/>
                  <a:pt x="104" y="16"/>
                  <a:pt x="104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2" y="16"/>
                  <a:pt x="103" y="16"/>
                </a:cubicBezTo>
                <a:close/>
                <a:moveTo>
                  <a:pt x="108" y="17"/>
                </a:moveTo>
                <a:cubicBezTo>
                  <a:pt x="108" y="17"/>
                  <a:pt x="108" y="17"/>
                  <a:pt x="108" y="17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7"/>
                  <a:pt x="108" y="17"/>
                  <a:pt x="108" y="17"/>
                </a:cubicBezTo>
                <a:close/>
                <a:moveTo>
                  <a:pt x="110" y="18"/>
                </a:moveTo>
                <a:cubicBezTo>
                  <a:pt x="110" y="18"/>
                  <a:pt x="110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0" y="18"/>
                  <a:pt x="110" y="18"/>
                </a:cubicBezTo>
                <a:close/>
                <a:moveTo>
                  <a:pt x="138" y="35"/>
                </a:moveTo>
                <a:cubicBezTo>
                  <a:pt x="138" y="35"/>
                  <a:pt x="138" y="35"/>
                  <a:pt x="138" y="35"/>
                </a:cubicBezTo>
                <a:cubicBezTo>
                  <a:pt x="138" y="35"/>
                  <a:pt x="138" y="35"/>
                  <a:pt x="138" y="35"/>
                </a:cubicBezTo>
                <a:close/>
                <a:moveTo>
                  <a:pt x="145" y="41"/>
                </a:moveTo>
                <a:cubicBezTo>
                  <a:pt x="145" y="41"/>
                  <a:pt x="145" y="41"/>
                  <a:pt x="145" y="41"/>
                </a:cubicBezTo>
                <a:cubicBezTo>
                  <a:pt x="145" y="42"/>
                  <a:pt x="145" y="42"/>
                  <a:pt x="146" y="42"/>
                </a:cubicBezTo>
                <a:cubicBezTo>
                  <a:pt x="146" y="42"/>
                  <a:pt x="146" y="42"/>
                  <a:pt x="145" y="41"/>
                </a:cubicBezTo>
                <a:close/>
                <a:moveTo>
                  <a:pt x="145" y="40"/>
                </a:moveTo>
                <a:cubicBezTo>
                  <a:pt x="145" y="41"/>
                  <a:pt x="145" y="41"/>
                  <a:pt x="146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6" y="41"/>
                  <a:pt x="144" y="39"/>
                  <a:pt x="145" y="40"/>
                </a:cubicBezTo>
                <a:close/>
                <a:moveTo>
                  <a:pt x="144" y="39"/>
                </a:moveTo>
                <a:cubicBezTo>
                  <a:pt x="144" y="39"/>
                  <a:pt x="144" y="39"/>
                  <a:pt x="144" y="39"/>
                </a:cubicBezTo>
                <a:cubicBezTo>
                  <a:pt x="144" y="39"/>
                  <a:pt x="143" y="38"/>
                  <a:pt x="143" y="38"/>
                </a:cubicBezTo>
                <a:cubicBezTo>
                  <a:pt x="143" y="38"/>
                  <a:pt x="142" y="37"/>
                  <a:pt x="142" y="38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3" y="39"/>
                  <a:pt x="144" y="40"/>
                  <a:pt x="144" y="40"/>
                </a:cubicBezTo>
                <a:cubicBezTo>
                  <a:pt x="144" y="39"/>
                  <a:pt x="144" y="39"/>
                  <a:pt x="144" y="39"/>
                </a:cubicBezTo>
                <a:close/>
                <a:moveTo>
                  <a:pt x="144" y="38"/>
                </a:moveTo>
                <a:cubicBezTo>
                  <a:pt x="144" y="38"/>
                  <a:pt x="144" y="39"/>
                  <a:pt x="144" y="39"/>
                </a:cubicBezTo>
                <a:cubicBezTo>
                  <a:pt x="144" y="39"/>
                  <a:pt x="144" y="39"/>
                  <a:pt x="144" y="39"/>
                </a:cubicBezTo>
                <a:cubicBezTo>
                  <a:pt x="144" y="39"/>
                  <a:pt x="145" y="39"/>
                  <a:pt x="144" y="38"/>
                </a:cubicBezTo>
                <a:close/>
                <a:moveTo>
                  <a:pt x="145" y="38"/>
                </a:moveTo>
                <a:cubicBezTo>
                  <a:pt x="144" y="38"/>
                  <a:pt x="144" y="38"/>
                  <a:pt x="144" y="38"/>
                </a:cubicBezTo>
                <a:cubicBezTo>
                  <a:pt x="145" y="38"/>
                  <a:pt x="145" y="39"/>
                  <a:pt x="145" y="39"/>
                </a:cubicBezTo>
                <a:cubicBezTo>
                  <a:pt x="145" y="39"/>
                  <a:pt x="145" y="39"/>
                  <a:pt x="145" y="38"/>
                </a:cubicBezTo>
                <a:close/>
                <a:moveTo>
                  <a:pt x="145" y="35"/>
                </a:moveTo>
                <a:cubicBezTo>
                  <a:pt x="145" y="36"/>
                  <a:pt x="144" y="36"/>
                  <a:pt x="145" y="36"/>
                </a:cubicBezTo>
                <a:cubicBezTo>
                  <a:pt x="145" y="36"/>
                  <a:pt x="145" y="36"/>
                  <a:pt x="144" y="36"/>
                </a:cubicBezTo>
                <a:cubicBezTo>
                  <a:pt x="145" y="36"/>
                  <a:pt x="144" y="36"/>
                  <a:pt x="144" y="36"/>
                </a:cubicBezTo>
                <a:cubicBezTo>
                  <a:pt x="144" y="36"/>
                  <a:pt x="144" y="36"/>
                  <a:pt x="144" y="35"/>
                </a:cubicBezTo>
                <a:cubicBezTo>
                  <a:pt x="143" y="35"/>
                  <a:pt x="143" y="35"/>
                  <a:pt x="144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3" y="36"/>
                  <a:pt x="143" y="35"/>
                </a:cubicBezTo>
                <a:cubicBezTo>
                  <a:pt x="142" y="35"/>
                  <a:pt x="143" y="36"/>
                  <a:pt x="143" y="36"/>
                </a:cubicBezTo>
                <a:cubicBezTo>
                  <a:pt x="143" y="36"/>
                  <a:pt x="142" y="35"/>
                  <a:pt x="142" y="35"/>
                </a:cubicBezTo>
                <a:cubicBezTo>
                  <a:pt x="142" y="35"/>
                  <a:pt x="142" y="35"/>
                  <a:pt x="142" y="34"/>
                </a:cubicBezTo>
                <a:cubicBezTo>
                  <a:pt x="141" y="34"/>
                  <a:pt x="142" y="35"/>
                  <a:pt x="142" y="35"/>
                </a:cubicBezTo>
                <a:cubicBezTo>
                  <a:pt x="142" y="35"/>
                  <a:pt x="141" y="35"/>
                  <a:pt x="141" y="35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41" y="35"/>
                  <a:pt x="141" y="35"/>
                  <a:pt x="140" y="35"/>
                </a:cubicBezTo>
                <a:cubicBezTo>
                  <a:pt x="140" y="35"/>
                  <a:pt x="140" y="34"/>
                  <a:pt x="140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8" y="33"/>
                  <a:pt x="137" y="32"/>
                  <a:pt x="136" y="31"/>
                </a:cubicBezTo>
                <a:cubicBezTo>
                  <a:pt x="136" y="31"/>
                  <a:pt x="137" y="33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3"/>
                  <a:pt x="137" y="33"/>
                  <a:pt x="137" y="34"/>
                </a:cubicBezTo>
                <a:cubicBezTo>
                  <a:pt x="137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4"/>
                  <a:pt x="137" y="34"/>
                  <a:pt x="137" y="33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9" y="34"/>
                  <a:pt x="139" y="35"/>
                  <a:pt x="139" y="35"/>
                </a:cubicBezTo>
                <a:cubicBezTo>
                  <a:pt x="140" y="35"/>
                  <a:pt x="140" y="36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1" y="36"/>
                  <a:pt x="142" y="36"/>
                  <a:pt x="142" y="37"/>
                </a:cubicBezTo>
                <a:cubicBezTo>
                  <a:pt x="143" y="37"/>
                  <a:pt x="142" y="37"/>
                  <a:pt x="143" y="37"/>
                </a:cubicBezTo>
                <a:cubicBezTo>
                  <a:pt x="143" y="38"/>
                  <a:pt x="144" y="38"/>
                  <a:pt x="144" y="38"/>
                </a:cubicBezTo>
                <a:cubicBezTo>
                  <a:pt x="143" y="38"/>
                  <a:pt x="143" y="37"/>
                  <a:pt x="143" y="37"/>
                </a:cubicBezTo>
                <a:cubicBezTo>
                  <a:pt x="143" y="37"/>
                  <a:pt x="142" y="36"/>
                  <a:pt x="142" y="36"/>
                </a:cubicBezTo>
                <a:cubicBezTo>
                  <a:pt x="142" y="36"/>
                  <a:pt x="141" y="35"/>
                  <a:pt x="142" y="35"/>
                </a:cubicBezTo>
                <a:cubicBezTo>
                  <a:pt x="142" y="35"/>
                  <a:pt x="142" y="36"/>
                  <a:pt x="142" y="36"/>
                </a:cubicBezTo>
                <a:cubicBezTo>
                  <a:pt x="142" y="36"/>
                  <a:pt x="142" y="36"/>
                  <a:pt x="143" y="36"/>
                </a:cubicBezTo>
                <a:cubicBezTo>
                  <a:pt x="143" y="36"/>
                  <a:pt x="142" y="36"/>
                  <a:pt x="142" y="36"/>
                </a:cubicBezTo>
                <a:cubicBezTo>
                  <a:pt x="143" y="37"/>
                  <a:pt x="142" y="36"/>
                  <a:pt x="143" y="37"/>
                </a:cubicBezTo>
                <a:cubicBezTo>
                  <a:pt x="143" y="37"/>
                  <a:pt x="144" y="37"/>
                  <a:pt x="143" y="37"/>
                </a:cubicBezTo>
                <a:cubicBezTo>
                  <a:pt x="143" y="37"/>
                  <a:pt x="143" y="37"/>
                  <a:pt x="143" y="37"/>
                </a:cubicBezTo>
                <a:cubicBezTo>
                  <a:pt x="143" y="36"/>
                  <a:pt x="143" y="36"/>
                  <a:pt x="144" y="37"/>
                </a:cubicBezTo>
                <a:cubicBezTo>
                  <a:pt x="144" y="37"/>
                  <a:pt x="144" y="37"/>
                  <a:pt x="143" y="37"/>
                </a:cubicBezTo>
                <a:cubicBezTo>
                  <a:pt x="144" y="37"/>
                  <a:pt x="144" y="37"/>
                  <a:pt x="144" y="38"/>
                </a:cubicBezTo>
                <a:cubicBezTo>
                  <a:pt x="145" y="38"/>
                  <a:pt x="145" y="38"/>
                  <a:pt x="145" y="38"/>
                </a:cubicBezTo>
                <a:cubicBezTo>
                  <a:pt x="145" y="38"/>
                  <a:pt x="146" y="39"/>
                  <a:pt x="146" y="39"/>
                </a:cubicBezTo>
                <a:cubicBezTo>
                  <a:pt x="146" y="39"/>
                  <a:pt x="146" y="38"/>
                  <a:pt x="146" y="38"/>
                </a:cubicBezTo>
                <a:cubicBezTo>
                  <a:pt x="146" y="38"/>
                  <a:pt x="146" y="38"/>
                  <a:pt x="146" y="38"/>
                </a:cubicBezTo>
                <a:cubicBezTo>
                  <a:pt x="146" y="37"/>
                  <a:pt x="145" y="37"/>
                  <a:pt x="145" y="37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5" y="37"/>
                  <a:pt x="145" y="36"/>
                </a:cubicBezTo>
                <a:cubicBezTo>
                  <a:pt x="145" y="37"/>
                  <a:pt x="145" y="37"/>
                  <a:pt x="146" y="37"/>
                </a:cubicBezTo>
                <a:cubicBezTo>
                  <a:pt x="145" y="36"/>
                  <a:pt x="146" y="36"/>
                  <a:pt x="145" y="35"/>
                </a:cubicBezTo>
                <a:close/>
                <a:moveTo>
                  <a:pt x="146" y="37"/>
                </a:move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6" y="37"/>
                  <a:pt x="147" y="37"/>
                </a:cubicBezTo>
                <a:lnTo>
                  <a:pt x="146" y="37"/>
                </a:lnTo>
                <a:close/>
                <a:moveTo>
                  <a:pt x="143" y="33"/>
                </a:moveTo>
                <a:cubicBezTo>
                  <a:pt x="143" y="33"/>
                  <a:pt x="142" y="32"/>
                  <a:pt x="142" y="32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3" y="33"/>
                  <a:pt x="143" y="33"/>
                </a:cubicBezTo>
                <a:close/>
                <a:moveTo>
                  <a:pt x="150" y="42"/>
                </a:moveTo>
                <a:cubicBezTo>
                  <a:pt x="150" y="41"/>
                  <a:pt x="150" y="41"/>
                  <a:pt x="150" y="42"/>
                </a:cubicBezTo>
                <a:cubicBezTo>
                  <a:pt x="150" y="42"/>
                  <a:pt x="151" y="42"/>
                  <a:pt x="150" y="42"/>
                </a:cubicBezTo>
                <a:close/>
                <a:moveTo>
                  <a:pt x="131" y="23"/>
                </a:moveTo>
                <a:cubicBezTo>
                  <a:pt x="131" y="23"/>
                  <a:pt x="131" y="23"/>
                  <a:pt x="131" y="23"/>
                </a:cubicBezTo>
                <a:cubicBezTo>
                  <a:pt x="131" y="23"/>
                  <a:pt x="131" y="23"/>
                  <a:pt x="132" y="23"/>
                </a:cubicBezTo>
                <a:cubicBezTo>
                  <a:pt x="131" y="23"/>
                  <a:pt x="132" y="24"/>
                  <a:pt x="131" y="24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30" y="23"/>
                  <a:pt x="130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2"/>
                  <a:pt x="128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31" y="24"/>
                  <a:pt x="130" y="23"/>
                  <a:pt x="131" y="24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24"/>
                  <a:pt x="131" y="24"/>
                  <a:pt x="132" y="24"/>
                </a:cubicBezTo>
                <a:cubicBezTo>
                  <a:pt x="132" y="24"/>
                  <a:pt x="133" y="24"/>
                  <a:pt x="131" y="23"/>
                </a:cubicBezTo>
                <a:close/>
                <a:moveTo>
                  <a:pt x="150" y="39"/>
                </a:moveTo>
                <a:cubicBezTo>
                  <a:pt x="149" y="39"/>
                  <a:pt x="149" y="39"/>
                  <a:pt x="149" y="39"/>
                </a:cubicBezTo>
                <a:cubicBezTo>
                  <a:pt x="149" y="39"/>
                  <a:pt x="150" y="40"/>
                  <a:pt x="150" y="40"/>
                </a:cubicBezTo>
                <a:cubicBezTo>
                  <a:pt x="150" y="40"/>
                  <a:pt x="150" y="40"/>
                  <a:pt x="150" y="39"/>
                </a:cubicBezTo>
                <a:close/>
                <a:moveTo>
                  <a:pt x="148" y="38"/>
                </a:moveTo>
                <a:cubicBezTo>
                  <a:pt x="147" y="37"/>
                  <a:pt x="147" y="37"/>
                  <a:pt x="147" y="37"/>
                </a:cubicBezTo>
                <a:cubicBezTo>
                  <a:pt x="148" y="37"/>
                  <a:pt x="149" y="38"/>
                  <a:pt x="148" y="38"/>
                </a:cubicBezTo>
                <a:close/>
                <a:moveTo>
                  <a:pt x="151" y="39"/>
                </a:moveTo>
                <a:cubicBezTo>
                  <a:pt x="151" y="39"/>
                  <a:pt x="151" y="40"/>
                  <a:pt x="151" y="40"/>
                </a:cubicBezTo>
                <a:cubicBezTo>
                  <a:pt x="150" y="39"/>
                  <a:pt x="150" y="39"/>
                  <a:pt x="150" y="39"/>
                </a:cubicBezTo>
                <a:cubicBezTo>
                  <a:pt x="150" y="39"/>
                  <a:pt x="150" y="39"/>
                  <a:pt x="150" y="40"/>
                </a:cubicBezTo>
                <a:cubicBezTo>
                  <a:pt x="151" y="40"/>
                  <a:pt x="151" y="41"/>
                  <a:pt x="151" y="41"/>
                </a:cubicBezTo>
                <a:cubicBezTo>
                  <a:pt x="151" y="41"/>
                  <a:pt x="153" y="43"/>
                  <a:pt x="153" y="43"/>
                </a:cubicBezTo>
                <a:cubicBezTo>
                  <a:pt x="153" y="42"/>
                  <a:pt x="152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1"/>
                  <a:pt x="152" y="40"/>
                  <a:pt x="151" y="40"/>
                </a:cubicBezTo>
                <a:cubicBezTo>
                  <a:pt x="151" y="39"/>
                  <a:pt x="151" y="40"/>
                  <a:pt x="151" y="39"/>
                </a:cubicBezTo>
                <a:close/>
                <a:moveTo>
                  <a:pt x="143" y="30"/>
                </a:moveTo>
                <a:cubicBezTo>
                  <a:pt x="143" y="30"/>
                  <a:pt x="142" y="30"/>
                  <a:pt x="142" y="30"/>
                </a:cubicBezTo>
                <a:cubicBezTo>
                  <a:pt x="143" y="30"/>
                  <a:pt x="143" y="30"/>
                  <a:pt x="143" y="31"/>
                </a:cubicBezTo>
                <a:cubicBezTo>
                  <a:pt x="143" y="31"/>
                  <a:pt x="143" y="30"/>
                  <a:pt x="143" y="30"/>
                </a:cubicBezTo>
                <a:close/>
                <a:moveTo>
                  <a:pt x="117" y="13"/>
                </a:move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lose/>
                <a:moveTo>
                  <a:pt x="153" y="42"/>
                </a:moveTo>
                <a:cubicBezTo>
                  <a:pt x="154" y="43"/>
                  <a:pt x="155" y="44"/>
                  <a:pt x="155" y="43"/>
                </a:cubicBezTo>
                <a:cubicBezTo>
                  <a:pt x="155" y="43"/>
                  <a:pt x="154" y="42"/>
                  <a:pt x="154" y="42"/>
                </a:cubicBezTo>
                <a:cubicBezTo>
                  <a:pt x="154" y="43"/>
                  <a:pt x="154" y="42"/>
                  <a:pt x="153" y="42"/>
                </a:cubicBezTo>
                <a:close/>
                <a:moveTo>
                  <a:pt x="148" y="34"/>
                </a:moveTo>
                <a:cubicBezTo>
                  <a:pt x="148" y="34"/>
                  <a:pt x="146" y="33"/>
                  <a:pt x="148" y="35"/>
                </a:cubicBezTo>
                <a:cubicBezTo>
                  <a:pt x="148" y="35"/>
                  <a:pt x="148" y="35"/>
                  <a:pt x="149" y="36"/>
                </a:cubicBezTo>
                <a:cubicBezTo>
                  <a:pt x="149" y="36"/>
                  <a:pt x="148" y="35"/>
                  <a:pt x="148" y="34"/>
                </a:cubicBezTo>
                <a:close/>
                <a:moveTo>
                  <a:pt x="145" y="31"/>
                </a:move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5" y="31"/>
                  <a:pt x="145" y="31"/>
                </a:cubicBezTo>
                <a:close/>
                <a:moveTo>
                  <a:pt x="140" y="26"/>
                </a:moveTo>
                <a:cubicBezTo>
                  <a:pt x="139" y="26"/>
                  <a:pt x="139" y="26"/>
                  <a:pt x="139" y="26"/>
                </a:cubicBezTo>
                <a:cubicBezTo>
                  <a:pt x="139" y="26"/>
                  <a:pt x="139" y="26"/>
                  <a:pt x="138" y="25"/>
                </a:cubicBezTo>
                <a:cubicBezTo>
                  <a:pt x="138" y="25"/>
                  <a:pt x="138" y="25"/>
                  <a:pt x="138" y="25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6"/>
                  <a:pt x="140" y="26"/>
                  <a:pt x="140" y="26"/>
                </a:cubicBezTo>
                <a:close/>
                <a:moveTo>
                  <a:pt x="148" y="34"/>
                </a:moveTo>
                <a:cubicBezTo>
                  <a:pt x="148" y="34"/>
                  <a:pt x="148" y="34"/>
                  <a:pt x="148" y="34"/>
                </a:cubicBezTo>
                <a:cubicBezTo>
                  <a:pt x="148" y="34"/>
                  <a:pt x="148" y="34"/>
                  <a:pt x="148" y="34"/>
                </a:cubicBezTo>
                <a:cubicBezTo>
                  <a:pt x="149" y="35"/>
                  <a:pt x="149" y="35"/>
                  <a:pt x="149" y="35"/>
                </a:cubicBezTo>
                <a:cubicBezTo>
                  <a:pt x="149" y="35"/>
                  <a:pt x="148" y="34"/>
                  <a:pt x="148" y="34"/>
                </a:cubicBezTo>
                <a:close/>
                <a:moveTo>
                  <a:pt x="150" y="33"/>
                </a:moveTo>
                <a:cubicBezTo>
                  <a:pt x="149" y="33"/>
                  <a:pt x="149" y="33"/>
                  <a:pt x="150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49" y="33"/>
                  <a:pt x="150" y="34"/>
                  <a:pt x="150" y="33"/>
                </a:cubicBezTo>
                <a:close/>
                <a:moveTo>
                  <a:pt x="153" y="36"/>
                </a:moveTo>
                <a:cubicBezTo>
                  <a:pt x="152" y="36"/>
                  <a:pt x="151" y="35"/>
                  <a:pt x="152" y="36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36"/>
                  <a:pt x="153" y="36"/>
                  <a:pt x="152" y="36"/>
                </a:cubicBezTo>
                <a:cubicBezTo>
                  <a:pt x="153" y="37"/>
                  <a:pt x="153" y="37"/>
                  <a:pt x="154" y="38"/>
                </a:cubicBezTo>
                <a:cubicBezTo>
                  <a:pt x="154" y="38"/>
                  <a:pt x="154" y="37"/>
                  <a:pt x="153" y="37"/>
                </a:cubicBezTo>
                <a:cubicBezTo>
                  <a:pt x="153" y="37"/>
                  <a:pt x="153" y="37"/>
                  <a:pt x="153" y="36"/>
                </a:cubicBezTo>
                <a:close/>
                <a:moveTo>
                  <a:pt x="149" y="32"/>
                </a:moveTo>
                <a:cubicBezTo>
                  <a:pt x="149" y="32"/>
                  <a:pt x="149" y="32"/>
                  <a:pt x="149" y="32"/>
                </a:cubicBezTo>
                <a:cubicBezTo>
                  <a:pt x="149" y="32"/>
                  <a:pt x="148" y="31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lose/>
                <a:moveTo>
                  <a:pt x="149" y="31"/>
                </a:moveTo>
                <a:cubicBezTo>
                  <a:pt x="148" y="30"/>
                  <a:pt x="148" y="30"/>
                  <a:pt x="148" y="30"/>
                </a:cubicBezTo>
                <a:cubicBezTo>
                  <a:pt x="148" y="31"/>
                  <a:pt x="149" y="31"/>
                  <a:pt x="149" y="31"/>
                </a:cubicBezTo>
                <a:close/>
                <a:moveTo>
                  <a:pt x="150" y="31"/>
                </a:moveTo>
                <a:cubicBezTo>
                  <a:pt x="150" y="31"/>
                  <a:pt x="149" y="30"/>
                  <a:pt x="149" y="30"/>
                </a:cubicBezTo>
                <a:cubicBezTo>
                  <a:pt x="149" y="30"/>
                  <a:pt x="149" y="30"/>
                  <a:pt x="148" y="30"/>
                </a:cubicBezTo>
                <a:cubicBezTo>
                  <a:pt x="148" y="30"/>
                  <a:pt x="148" y="30"/>
                  <a:pt x="149" y="30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9" y="31"/>
                  <a:pt x="149" y="30"/>
                  <a:pt x="149" y="30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1" y="32"/>
                  <a:pt x="151" y="32"/>
                  <a:pt x="150" y="32"/>
                </a:cubicBezTo>
                <a:cubicBezTo>
                  <a:pt x="151" y="33"/>
                  <a:pt x="151" y="32"/>
                  <a:pt x="151" y="33"/>
                </a:cubicBezTo>
                <a:cubicBezTo>
                  <a:pt x="152" y="34"/>
                  <a:pt x="152" y="33"/>
                  <a:pt x="153" y="34"/>
                </a:cubicBezTo>
                <a:cubicBezTo>
                  <a:pt x="152" y="33"/>
                  <a:pt x="152" y="33"/>
                  <a:pt x="151" y="32"/>
                </a:cubicBezTo>
                <a:cubicBezTo>
                  <a:pt x="151" y="32"/>
                  <a:pt x="152" y="32"/>
                  <a:pt x="152" y="33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2" y="32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0" y="30"/>
                  <a:pt x="151" y="31"/>
                  <a:pt x="150" y="31"/>
                </a:cubicBezTo>
                <a:close/>
                <a:moveTo>
                  <a:pt x="148" y="29"/>
                </a:moveTo>
                <a:cubicBezTo>
                  <a:pt x="148" y="29"/>
                  <a:pt x="148" y="29"/>
                  <a:pt x="148" y="29"/>
                </a:cubicBezTo>
                <a:cubicBezTo>
                  <a:pt x="149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lose/>
                <a:moveTo>
                  <a:pt x="148" y="28"/>
                </a:moveTo>
                <a:cubicBezTo>
                  <a:pt x="147" y="28"/>
                  <a:pt x="148" y="29"/>
                  <a:pt x="148" y="28"/>
                </a:cubicBezTo>
                <a:cubicBezTo>
                  <a:pt x="148" y="28"/>
                  <a:pt x="148" y="28"/>
                  <a:pt x="147" y="27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27"/>
                  <a:pt x="146" y="27"/>
                  <a:pt x="146" y="27"/>
                </a:cubicBezTo>
                <a:cubicBezTo>
                  <a:pt x="147" y="27"/>
                  <a:pt x="147" y="28"/>
                  <a:pt x="148" y="28"/>
                </a:cubicBezTo>
                <a:close/>
                <a:moveTo>
                  <a:pt x="145" y="25"/>
                </a:moveTo>
                <a:cubicBezTo>
                  <a:pt x="145" y="25"/>
                  <a:pt x="144" y="24"/>
                  <a:pt x="144" y="25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3" y="24"/>
                  <a:pt x="143" y="24"/>
                  <a:pt x="143" y="24"/>
                </a:cubicBezTo>
                <a:cubicBezTo>
                  <a:pt x="142" y="24"/>
                  <a:pt x="141" y="23"/>
                  <a:pt x="142" y="24"/>
                </a:cubicBezTo>
                <a:cubicBezTo>
                  <a:pt x="142" y="24"/>
                  <a:pt x="143" y="25"/>
                  <a:pt x="143" y="25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44" y="26"/>
                  <a:pt x="144" y="27"/>
                  <a:pt x="144" y="27"/>
                </a:cubicBezTo>
                <a:cubicBezTo>
                  <a:pt x="143" y="26"/>
                  <a:pt x="143" y="27"/>
                  <a:pt x="143" y="27"/>
                </a:cubicBezTo>
                <a:cubicBezTo>
                  <a:pt x="142" y="27"/>
                  <a:pt x="142" y="27"/>
                  <a:pt x="142" y="26"/>
                </a:cubicBezTo>
                <a:cubicBezTo>
                  <a:pt x="142" y="26"/>
                  <a:pt x="142" y="27"/>
                  <a:pt x="141" y="27"/>
                </a:cubicBezTo>
                <a:cubicBezTo>
                  <a:pt x="142" y="27"/>
                  <a:pt x="142" y="27"/>
                  <a:pt x="142" y="28"/>
                </a:cubicBezTo>
                <a:cubicBezTo>
                  <a:pt x="143" y="28"/>
                  <a:pt x="142" y="28"/>
                  <a:pt x="143" y="28"/>
                </a:cubicBezTo>
                <a:cubicBezTo>
                  <a:pt x="143" y="28"/>
                  <a:pt x="144" y="29"/>
                  <a:pt x="145" y="30"/>
                </a:cubicBezTo>
                <a:cubicBezTo>
                  <a:pt x="145" y="30"/>
                  <a:pt x="146" y="31"/>
                  <a:pt x="146" y="31"/>
                </a:cubicBezTo>
                <a:cubicBezTo>
                  <a:pt x="146" y="31"/>
                  <a:pt x="146" y="31"/>
                  <a:pt x="146" y="31"/>
                </a:cubicBezTo>
                <a:cubicBezTo>
                  <a:pt x="146" y="31"/>
                  <a:pt x="147" y="32"/>
                  <a:pt x="147" y="32"/>
                </a:cubicBezTo>
                <a:cubicBezTo>
                  <a:pt x="148" y="32"/>
                  <a:pt x="147" y="31"/>
                  <a:pt x="147" y="31"/>
                </a:cubicBezTo>
                <a:cubicBezTo>
                  <a:pt x="147" y="31"/>
                  <a:pt x="147" y="30"/>
                  <a:pt x="147" y="30"/>
                </a:cubicBezTo>
                <a:cubicBezTo>
                  <a:pt x="146" y="30"/>
                  <a:pt x="146" y="30"/>
                  <a:pt x="146" y="29"/>
                </a:cubicBezTo>
                <a:cubicBezTo>
                  <a:pt x="145" y="29"/>
                  <a:pt x="146" y="30"/>
                  <a:pt x="145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8"/>
                  <a:pt x="144" y="29"/>
                  <a:pt x="144" y="28"/>
                </a:cubicBezTo>
                <a:cubicBezTo>
                  <a:pt x="142" y="27"/>
                  <a:pt x="143" y="26"/>
                  <a:pt x="145" y="28"/>
                </a:cubicBezTo>
                <a:cubicBezTo>
                  <a:pt x="145" y="28"/>
                  <a:pt x="145" y="28"/>
                  <a:pt x="146" y="29"/>
                </a:cubicBezTo>
                <a:cubicBezTo>
                  <a:pt x="146" y="28"/>
                  <a:pt x="144" y="27"/>
                  <a:pt x="145" y="27"/>
                </a:cubicBezTo>
                <a:cubicBezTo>
                  <a:pt x="145" y="28"/>
                  <a:pt x="146" y="28"/>
                  <a:pt x="146" y="29"/>
                </a:cubicBezTo>
                <a:cubicBezTo>
                  <a:pt x="146" y="29"/>
                  <a:pt x="146" y="29"/>
                  <a:pt x="146" y="28"/>
                </a:cubicBezTo>
                <a:cubicBezTo>
                  <a:pt x="146" y="29"/>
                  <a:pt x="146" y="29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6" y="28"/>
                  <a:pt x="145" y="27"/>
                  <a:pt x="145" y="27"/>
                </a:cubicBezTo>
                <a:cubicBezTo>
                  <a:pt x="145" y="27"/>
                  <a:pt x="144" y="27"/>
                  <a:pt x="144" y="27"/>
                </a:cubicBezTo>
                <a:cubicBezTo>
                  <a:pt x="145" y="27"/>
                  <a:pt x="144" y="26"/>
                  <a:pt x="145" y="27"/>
                </a:cubicBezTo>
                <a:cubicBezTo>
                  <a:pt x="145" y="27"/>
                  <a:pt x="145" y="26"/>
                  <a:pt x="145" y="26"/>
                </a:cubicBezTo>
                <a:cubicBezTo>
                  <a:pt x="145" y="26"/>
                  <a:pt x="146" y="27"/>
                  <a:pt x="146" y="27"/>
                </a:cubicBezTo>
                <a:cubicBezTo>
                  <a:pt x="146" y="27"/>
                  <a:pt x="146" y="27"/>
                  <a:pt x="146" y="26"/>
                </a:cubicBezTo>
                <a:cubicBezTo>
                  <a:pt x="145" y="26"/>
                  <a:pt x="145" y="25"/>
                  <a:pt x="146" y="25"/>
                </a:cubicBezTo>
                <a:cubicBezTo>
                  <a:pt x="145" y="25"/>
                  <a:pt x="145" y="25"/>
                  <a:pt x="145" y="25"/>
                </a:cubicBezTo>
                <a:close/>
                <a:moveTo>
                  <a:pt x="147" y="26"/>
                </a:moveTo>
                <a:cubicBezTo>
                  <a:pt x="146" y="25"/>
                  <a:pt x="146" y="25"/>
                  <a:pt x="146" y="25"/>
                </a:cubicBezTo>
                <a:cubicBezTo>
                  <a:pt x="146" y="25"/>
                  <a:pt x="146" y="24"/>
                  <a:pt x="145" y="24"/>
                </a:cubicBezTo>
                <a:cubicBezTo>
                  <a:pt x="145" y="24"/>
                  <a:pt x="146" y="26"/>
                  <a:pt x="147" y="27"/>
                </a:cubicBezTo>
                <a:cubicBezTo>
                  <a:pt x="148" y="27"/>
                  <a:pt x="148" y="27"/>
                  <a:pt x="148" y="26"/>
                </a:cubicBezTo>
                <a:cubicBezTo>
                  <a:pt x="147" y="26"/>
                  <a:pt x="147" y="26"/>
                  <a:pt x="147" y="26"/>
                </a:cubicBezTo>
                <a:close/>
              </a:path>
            </a:pathLst>
          </a:custGeom>
          <a:solidFill>
            <a:schemeClr val="accent1">
              <a:alpha val="18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83F88659-08DA-48F1-9565-9659EEB06472}"/>
              </a:ext>
            </a:extLst>
          </p:cNvPr>
          <p:cNvSpPr txBox="1"/>
          <p:nvPr/>
        </p:nvSpPr>
        <p:spPr>
          <a:xfrm>
            <a:off x="1466360" y="2559111"/>
            <a:ext cx="21139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32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壹</a:t>
            </a:r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6705EE56-06A7-4F41-B1C0-74E9438CE472}"/>
              </a:ext>
            </a:extLst>
          </p:cNvPr>
          <p:cNvSpPr/>
          <p:nvPr/>
        </p:nvSpPr>
        <p:spPr>
          <a:xfrm>
            <a:off x="4578773" y="1841664"/>
            <a:ext cx="2931336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3" name="矩形 62">
            <a:extLst>
              <a:ext uri="{FF2B5EF4-FFF2-40B4-BE49-F238E27FC236}">
                <a16:creationId xmlns:a16="http://schemas.microsoft.com/office/drawing/2014/main" id="{9CFAC056-E11A-4E4F-8925-2894023E5358}"/>
              </a:ext>
            </a:extLst>
          </p:cNvPr>
          <p:cNvSpPr/>
          <p:nvPr/>
        </p:nvSpPr>
        <p:spPr>
          <a:xfrm>
            <a:off x="4681891" y="1963584"/>
            <a:ext cx="2931336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193FFC6C-1CFA-4347-B8C8-2F29A2AA9B4F}"/>
              </a:ext>
            </a:extLst>
          </p:cNvPr>
          <p:cNvSpPr txBox="1"/>
          <p:nvPr/>
        </p:nvSpPr>
        <p:spPr>
          <a:xfrm>
            <a:off x="5024053" y="3535211"/>
            <a:ext cx="21139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推广情况</a:t>
            </a: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17ABD92D-C702-4072-831B-CD573B9C37AC}"/>
              </a:ext>
            </a:extLst>
          </p:cNvPr>
          <p:cNvSpPr txBox="1"/>
          <p:nvPr/>
        </p:nvSpPr>
        <p:spPr>
          <a:xfrm>
            <a:off x="4874092" y="4045890"/>
            <a:ext cx="2413892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66" name="Freeform 21245">
            <a:extLst>
              <a:ext uri="{FF2B5EF4-FFF2-40B4-BE49-F238E27FC236}">
                <a16:creationId xmlns:a16="http://schemas.microsoft.com/office/drawing/2014/main" id="{42308BA8-8953-4EFD-952C-EC5154CCF417}"/>
              </a:ext>
            </a:extLst>
          </p:cNvPr>
          <p:cNvSpPr>
            <a:spLocks noEditPoints="1"/>
          </p:cNvSpPr>
          <p:nvPr/>
        </p:nvSpPr>
        <p:spPr bwMode="auto">
          <a:xfrm>
            <a:off x="5587589" y="2331254"/>
            <a:ext cx="925580" cy="1040489"/>
          </a:xfrm>
          <a:custGeom>
            <a:avLst/>
            <a:gdLst>
              <a:gd name="T0" fmla="*/ 137 w 158"/>
              <a:gd name="T1" fmla="*/ 44 h 175"/>
              <a:gd name="T2" fmla="*/ 143 w 158"/>
              <a:gd name="T3" fmla="*/ 66 h 175"/>
              <a:gd name="T4" fmla="*/ 126 w 158"/>
              <a:gd name="T5" fmla="*/ 74 h 175"/>
              <a:gd name="T6" fmla="*/ 109 w 158"/>
              <a:gd name="T7" fmla="*/ 76 h 175"/>
              <a:gd name="T8" fmla="*/ 117 w 158"/>
              <a:gd name="T9" fmla="*/ 62 h 175"/>
              <a:gd name="T10" fmla="*/ 96 w 158"/>
              <a:gd name="T11" fmla="*/ 62 h 175"/>
              <a:gd name="T12" fmla="*/ 69 w 158"/>
              <a:gd name="T13" fmla="*/ 83 h 175"/>
              <a:gd name="T14" fmla="*/ 64 w 158"/>
              <a:gd name="T15" fmla="*/ 103 h 175"/>
              <a:gd name="T16" fmla="*/ 85 w 158"/>
              <a:gd name="T17" fmla="*/ 126 h 175"/>
              <a:gd name="T18" fmla="*/ 105 w 158"/>
              <a:gd name="T19" fmla="*/ 128 h 175"/>
              <a:gd name="T20" fmla="*/ 121 w 158"/>
              <a:gd name="T21" fmla="*/ 127 h 175"/>
              <a:gd name="T22" fmla="*/ 132 w 158"/>
              <a:gd name="T23" fmla="*/ 134 h 175"/>
              <a:gd name="T24" fmla="*/ 86 w 158"/>
              <a:gd name="T25" fmla="*/ 173 h 175"/>
              <a:gd name="T26" fmla="*/ 24 w 158"/>
              <a:gd name="T27" fmla="*/ 143 h 175"/>
              <a:gd name="T28" fmla="*/ 4 w 158"/>
              <a:gd name="T29" fmla="*/ 94 h 175"/>
              <a:gd name="T30" fmla="*/ 25 w 158"/>
              <a:gd name="T31" fmla="*/ 28 h 175"/>
              <a:gd name="T32" fmla="*/ 104 w 158"/>
              <a:gd name="T33" fmla="*/ 4 h 175"/>
              <a:gd name="T34" fmla="*/ 5 w 158"/>
              <a:gd name="T35" fmla="*/ 56 h 175"/>
              <a:gd name="T36" fmla="*/ 87 w 158"/>
              <a:gd name="T37" fmla="*/ 171 h 175"/>
              <a:gd name="T38" fmla="*/ 130 w 158"/>
              <a:gd name="T39" fmla="*/ 126 h 175"/>
              <a:gd name="T40" fmla="*/ 64 w 158"/>
              <a:gd name="T41" fmla="*/ 86 h 175"/>
              <a:gd name="T42" fmla="*/ 63 w 158"/>
              <a:gd name="T43" fmla="*/ 87 h 175"/>
              <a:gd name="T44" fmla="*/ 102 w 158"/>
              <a:gd name="T45" fmla="*/ 70 h 175"/>
              <a:gd name="T46" fmla="*/ 109 w 158"/>
              <a:gd name="T47" fmla="*/ 66 h 175"/>
              <a:gd name="T48" fmla="*/ 113 w 158"/>
              <a:gd name="T49" fmla="*/ 7 h 175"/>
              <a:gd name="T50" fmla="*/ 49 w 158"/>
              <a:gd name="T51" fmla="*/ 14 h 175"/>
              <a:gd name="T52" fmla="*/ 29 w 158"/>
              <a:gd name="T53" fmla="*/ 32 h 175"/>
              <a:gd name="T54" fmla="*/ 26 w 158"/>
              <a:gd name="T55" fmla="*/ 29 h 175"/>
              <a:gd name="T56" fmla="*/ 11 w 158"/>
              <a:gd name="T57" fmla="*/ 103 h 175"/>
              <a:gd name="T58" fmla="*/ 26 w 158"/>
              <a:gd name="T59" fmla="*/ 140 h 175"/>
              <a:gd name="T60" fmla="*/ 73 w 158"/>
              <a:gd name="T61" fmla="*/ 163 h 175"/>
              <a:gd name="T62" fmla="*/ 128 w 158"/>
              <a:gd name="T63" fmla="*/ 151 h 175"/>
              <a:gd name="T64" fmla="*/ 132 w 158"/>
              <a:gd name="T65" fmla="*/ 37 h 175"/>
              <a:gd name="T66" fmla="*/ 125 w 158"/>
              <a:gd name="T67" fmla="*/ 53 h 175"/>
              <a:gd name="T68" fmla="*/ 61 w 158"/>
              <a:gd name="T69" fmla="*/ 134 h 175"/>
              <a:gd name="T70" fmla="*/ 112 w 158"/>
              <a:gd name="T71" fmla="*/ 140 h 175"/>
              <a:gd name="T72" fmla="*/ 90 w 158"/>
              <a:gd name="T73" fmla="*/ 149 h 175"/>
              <a:gd name="T74" fmla="*/ 107 w 158"/>
              <a:gd name="T75" fmla="*/ 141 h 175"/>
              <a:gd name="T76" fmla="*/ 82 w 158"/>
              <a:gd name="T77" fmla="*/ 152 h 175"/>
              <a:gd name="T78" fmla="*/ 89 w 158"/>
              <a:gd name="T79" fmla="*/ 27 h 175"/>
              <a:gd name="T80" fmla="*/ 23 w 158"/>
              <a:gd name="T81" fmla="*/ 125 h 175"/>
              <a:gd name="T82" fmla="*/ 29 w 158"/>
              <a:gd name="T83" fmla="*/ 42 h 175"/>
              <a:gd name="T84" fmla="*/ 35 w 158"/>
              <a:gd name="T85" fmla="*/ 42 h 175"/>
              <a:gd name="T86" fmla="*/ 53 w 158"/>
              <a:gd name="T87" fmla="*/ 29 h 175"/>
              <a:gd name="T88" fmla="*/ 36 w 158"/>
              <a:gd name="T89" fmla="*/ 48 h 175"/>
              <a:gd name="T90" fmla="*/ 75 w 158"/>
              <a:gd name="T91" fmla="*/ 21 h 175"/>
              <a:gd name="T92" fmla="*/ 128 w 158"/>
              <a:gd name="T93" fmla="*/ 144 h 175"/>
              <a:gd name="T94" fmla="*/ 86 w 158"/>
              <a:gd name="T95" fmla="*/ 153 h 175"/>
              <a:gd name="T96" fmla="*/ 60 w 158"/>
              <a:gd name="T97" fmla="*/ 130 h 175"/>
              <a:gd name="T98" fmla="*/ 56 w 158"/>
              <a:gd name="T99" fmla="*/ 63 h 175"/>
              <a:gd name="T100" fmla="*/ 48 w 158"/>
              <a:gd name="T101" fmla="*/ 79 h 175"/>
              <a:gd name="T102" fmla="*/ 41 w 158"/>
              <a:gd name="T103" fmla="*/ 75 h 175"/>
              <a:gd name="T104" fmla="*/ 48 w 158"/>
              <a:gd name="T105" fmla="*/ 72 h 175"/>
              <a:gd name="T106" fmla="*/ 100 w 158"/>
              <a:gd name="T107" fmla="*/ 50 h 175"/>
              <a:gd name="T108" fmla="*/ 101 w 158"/>
              <a:gd name="T109" fmla="*/ 129 h 175"/>
              <a:gd name="T110" fmla="*/ 59 w 158"/>
              <a:gd name="T111" fmla="*/ 102 h 175"/>
              <a:gd name="T112" fmla="*/ 97 w 158"/>
              <a:gd name="T113" fmla="*/ 59 h 175"/>
              <a:gd name="T114" fmla="*/ 90 w 158"/>
              <a:gd name="T115" fmla="*/ 48 h 175"/>
              <a:gd name="T116" fmla="*/ 120 w 158"/>
              <a:gd name="T117" fmla="*/ 65 h 175"/>
              <a:gd name="T118" fmla="*/ 46 w 158"/>
              <a:gd name="T119" fmla="*/ 64 h 175"/>
              <a:gd name="T120" fmla="*/ 127 w 158"/>
              <a:gd name="T121" fmla="*/ 53 h 175"/>
              <a:gd name="T122" fmla="*/ 135 w 158"/>
              <a:gd name="T123" fmla="*/ 45 h 175"/>
              <a:gd name="T124" fmla="*/ 144 w 158"/>
              <a:gd name="T125" fmla="*/ 3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8" h="175">
                <a:moveTo>
                  <a:pt x="156" y="34"/>
                </a:moveTo>
                <a:cubicBezTo>
                  <a:pt x="155" y="33"/>
                  <a:pt x="155" y="34"/>
                  <a:pt x="154" y="33"/>
                </a:cubicBezTo>
                <a:cubicBezTo>
                  <a:pt x="154" y="32"/>
                  <a:pt x="155" y="32"/>
                  <a:pt x="154" y="31"/>
                </a:cubicBezTo>
                <a:cubicBezTo>
                  <a:pt x="153" y="31"/>
                  <a:pt x="153" y="30"/>
                  <a:pt x="152" y="31"/>
                </a:cubicBezTo>
                <a:cubicBezTo>
                  <a:pt x="152" y="31"/>
                  <a:pt x="152" y="31"/>
                  <a:pt x="152" y="3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8"/>
                  <a:pt x="149" y="28"/>
                  <a:pt x="148" y="27"/>
                </a:cubicBezTo>
                <a:cubicBezTo>
                  <a:pt x="148" y="27"/>
                  <a:pt x="148" y="27"/>
                  <a:pt x="147" y="27"/>
                </a:cubicBezTo>
                <a:cubicBezTo>
                  <a:pt x="148" y="27"/>
                  <a:pt x="148" y="28"/>
                  <a:pt x="148" y="28"/>
                </a:cubicBezTo>
                <a:cubicBezTo>
                  <a:pt x="148" y="28"/>
                  <a:pt x="149" y="28"/>
                  <a:pt x="149" y="28"/>
                </a:cubicBezTo>
                <a:cubicBezTo>
                  <a:pt x="149" y="29"/>
                  <a:pt x="150" y="29"/>
                  <a:pt x="150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1" y="30"/>
                  <a:pt x="151" y="31"/>
                  <a:pt x="152" y="31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3" y="32"/>
                  <a:pt x="153" y="32"/>
                  <a:pt x="153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4" y="34"/>
                  <a:pt x="154" y="34"/>
                </a:cubicBezTo>
                <a:cubicBezTo>
                  <a:pt x="154" y="34"/>
                  <a:pt x="155" y="34"/>
                  <a:pt x="155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55" y="35"/>
                  <a:pt x="155" y="35"/>
                  <a:pt x="154" y="35"/>
                </a:cubicBezTo>
                <a:cubicBezTo>
                  <a:pt x="154" y="35"/>
                  <a:pt x="153" y="34"/>
                  <a:pt x="153" y="34"/>
                </a:cubicBezTo>
                <a:cubicBezTo>
                  <a:pt x="153" y="34"/>
                  <a:pt x="153" y="35"/>
                  <a:pt x="153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3" y="35"/>
                  <a:pt x="153" y="35"/>
                  <a:pt x="152" y="35"/>
                </a:cubicBezTo>
                <a:cubicBezTo>
                  <a:pt x="152" y="35"/>
                  <a:pt x="153" y="36"/>
                  <a:pt x="153" y="36"/>
                </a:cubicBezTo>
                <a:cubicBezTo>
                  <a:pt x="154" y="37"/>
                  <a:pt x="154" y="37"/>
                  <a:pt x="155" y="38"/>
                </a:cubicBezTo>
                <a:cubicBezTo>
                  <a:pt x="155" y="38"/>
                  <a:pt x="156" y="38"/>
                  <a:pt x="156" y="39"/>
                </a:cubicBezTo>
                <a:cubicBezTo>
                  <a:pt x="156" y="39"/>
                  <a:pt x="156" y="39"/>
                  <a:pt x="156" y="39"/>
                </a:cubicBezTo>
                <a:cubicBezTo>
                  <a:pt x="157" y="40"/>
                  <a:pt x="157" y="40"/>
                  <a:pt x="157" y="39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8" y="41"/>
                  <a:pt x="158" y="41"/>
                </a:cubicBezTo>
                <a:cubicBezTo>
                  <a:pt x="158" y="41"/>
                  <a:pt x="157" y="41"/>
                  <a:pt x="157" y="41"/>
                </a:cubicBezTo>
                <a:cubicBezTo>
                  <a:pt x="157" y="41"/>
                  <a:pt x="157" y="41"/>
                  <a:pt x="156" y="41"/>
                </a:cubicBezTo>
                <a:cubicBezTo>
                  <a:pt x="156" y="40"/>
                  <a:pt x="156" y="40"/>
                  <a:pt x="155" y="39"/>
                </a:cubicBezTo>
                <a:cubicBezTo>
                  <a:pt x="155" y="38"/>
                  <a:pt x="155" y="38"/>
                  <a:pt x="155" y="39"/>
                </a:cubicBezTo>
                <a:cubicBezTo>
                  <a:pt x="155" y="39"/>
                  <a:pt x="155" y="40"/>
                  <a:pt x="156" y="40"/>
                </a:cubicBezTo>
                <a:cubicBezTo>
                  <a:pt x="156" y="40"/>
                  <a:pt x="155" y="40"/>
                  <a:pt x="156" y="41"/>
                </a:cubicBezTo>
                <a:cubicBezTo>
                  <a:pt x="156" y="41"/>
                  <a:pt x="157" y="42"/>
                  <a:pt x="157" y="42"/>
                </a:cubicBezTo>
                <a:cubicBezTo>
                  <a:pt x="156" y="42"/>
                  <a:pt x="156" y="42"/>
                  <a:pt x="156" y="41"/>
                </a:cubicBezTo>
                <a:cubicBezTo>
                  <a:pt x="155" y="41"/>
                  <a:pt x="156" y="41"/>
                  <a:pt x="156" y="41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2"/>
                  <a:pt x="154" y="42"/>
                  <a:pt x="153" y="40"/>
                </a:cubicBezTo>
                <a:cubicBezTo>
                  <a:pt x="153" y="40"/>
                  <a:pt x="154" y="41"/>
                  <a:pt x="154" y="40"/>
                </a:cubicBezTo>
                <a:cubicBezTo>
                  <a:pt x="154" y="40"/>
                  <a:pt x="154" y="41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4" y="40"/>
                  <a:pt x="154" y="39"/>
                  <a:pt x="153" y="38"/>
                </a:cubicBezTo>
                <a:cubicBezTo>
                  <a:pt x="153" y="38"/>
                  <a:pt x="153" y="38"/>
                  <a:pt x="152" y="37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0" y="36"/>
                  <a:pt x="151" y="36"/>
                  <a:pt x="150" y="35"/>
                </a:cubicBezTo>
                <a:cubicBezTo>
                  <a:pt x="150" y="35"/>
                  <a:pt x="150" y="35"/>
                  <a:pt x="150" y="36"/>
                </a:cubicBezTo>
                <a:cubicBezTo>
                  <a:pt x="150" y="36"/>
                  <a:pt x="150" y="36"/>
                  <a:pt x="151" y="37"/>
                </a:cubicBezTo>
                <a:cubicBezTo>
                  <a:pt x="150" y="36"/>
                  <a:pt x="151" y="37"/>
                  <a:pt x="151" y="37"/>
                </a:cubicBezTo>
                <a:cubicBezTo>
                  <a:pt x="150" y="37"/>
                  <a:pt x="150" y="37"/>
                  <a:pt x="151" y="38"/>
                </a:cubicBezTo>
                <a:cubicBezTo>
                  <a:pt x="151" y="38"/>
                  <a:pt x="151" y="38"/>
                  <a:pt x="152" y="38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52" y="40"/>
                  <a:pt x="153" y="40"/>
                  <a:pt x="153" y="40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2" y="40"/>
                  <a:pt x="152" y="39"/>
                  <a:pt x="152" y="40"/>
                </a:cubicBezTo>
                <a:cubicBezTo>
                  <a:pt x="152" y="40"/>
                  <a:pt x="152" y="40"/>
                  <a:pt x="153" y="41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3" y="42"/>
                  <a:pt x="153" y="41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3"/>
                </a:cubicBezTo>
                <a:cubicBezTo>
                  <a:pt x="154" y="43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5" y="43"/>
                  <a:pt x="155" y="43"/>
                </a:cubicBezTo>
                <a:cubicBezTo>
                  <a:pt x="155" y="43"/>
                  <a:pt x="155" y="44"/>
                  <a:pt x="155" y="44"/>
                </a:cubicBezTo>
                <a:cubicBezTo>
                  <a:pt x="155" y="44"/>
                  <a:pt x="156" y="44"/>
                  <a:pt x="156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6" y="45"/>
                  <a:pt x="156" y="45"/>
                  <a:pt x="157" y="45"/>
                </a:cubicBezTo>
                <a:cubicBezTo>
                  <a:pt x="157" y="46"/>
                  <a:pt x="156" y="45"/>
                  <a:pt x="156" y="46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5" y="45"/>
                </a:cubicBezTo>
                <a:cubicBezTo>
                  <a:pt x="155" y="45"/>
                  <a:pt x="155" y="44"/>
                  <a:pt x="155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4"/>
                  <a:pt x="154" y="43"/>
                  <a:pt x="154" y="43"/>
                </a:cubicBezTo>
                <a:cubicBezTo>
                  <a:pt x="154" y="43"/>
                  <a:pt x="154" y="44"/>
                  <a:pt x="154" y="44"/>
                </a:cubicBezTo>
                <a:cubicBezTo>
                  <a:pt x="155" y="45"/>
                  <a:pt x="154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5"/>
                  <a:pt x="155" y="44"/>
                  <a:pt x="155" y="45"/>
                </a:cubicBezTo>
                <a:cubicBezTo>
                  <a:pt x="156" y="45"/>
                  <a:pt x="156" y="46"/>
                  <a:pt x="156" y="46"/>
                </a:cubicBezTo>
                <a:cubicBezTo>
                  <a:pt x="156" y="47"/>
                  <a:pt x="156" y="46"/>
                  <a:pt x="155" y="46"/>
                </a:cubicBezTo>
                <a:cubicBezTo>
                  <a:pt x="155" y="46"/>
                  <a:pt x="155" y="46"/>
                  <a:pt x="155" y="45"/>
                </a:cubicBezTo>
                <a:cubicBezTo>
                  <a:pt x="155" y="46"/>
                  <a:pt x="155" y="45"/>
                  <a:pt x="154" y="45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3" y="43"/>
                  <a:pt x="153" y="45"/>
                  <a:pt x="153" y="44"/>
                </a:cubicBezTo>
                <a:cubicBezTo>
                  <a:pt x="153" y="44"/>
                  <a:pt x="153" y="44"/>
                  <a:pt x="152" y="43"/>
                </a:cubicBezTo>
                <a:cubicBezTo>
                  <a:pt x="152" y="43"/>
                  <a:pt x="152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2"/>
                </a:cubicBezTo>
                <a:cubicBezTo>
                  <a:pt x="151" y="41"/>
                  <a:pt x="151" y="41"/>
                  <a:pt x="151" y="42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1" y="42"/>
                  <a:pt x="152" y="43"/>
                  <a:pt x="152" y="43"/>
                </a:cubicBezTo>
                <a:cubicBezTo>
                  <a:pt x="151" y="43"/>
                  <a:pt x="152" y="44"/>
                  <a:pt x="151" y="43"/>
                </a:cubicBezTo>
                <a:cubicBezTo>
                  <a:pt x="152" y="44"/>
                  <a:pt x="151" y="44"/>
                  <a:pt x="151" y="43"/>
                </a:cubicBezTo>
                <a:cubicBezTo>
                  <a:pt x="151" y="43"/>
                  <a:pt x="151" y="43"/>
                  <a:pt x="150" y="43"/>
                </a:cubicBezTo>
                <a:cubicBezTo>
                  <a:pt x="150" y="43"/>
                  <a:pt x="151" y="43"/>
                  <a:pt x="151" y="43"/>
                </a:cubicBezTo>
                <a:cubicBezTo>
                  <a:pt x="150" y="42"/>
                  <a:pt x="150" y="41"/>
                  <a:pt x="149" y="41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50" y="41"/>
                  <a:pt x="148" y="39"/>
                  <a:pt x="148" y="39"/>
                </a:cubicBezTo>
                <a:cubicBezTo>
                  <a:pt x="148" y="39"/>
                  <a:pt x="148" y="39"/>
                  <a:pt x="148" y="40"/>
                </a:cubicBezTo>
                <a:cubicBezTo>
                  <a:pt x="148" y="40"/>
                  <a:pt x="148" y="39"/>
                  <a:pt x="147" y="39"/>
                </a:cubicBezTo>
                <a:cubicBezTo>
                  <a:pt x="147" y="39"/>
                  <a:pt x="148" y="39"/>
                  <a:pt x="148" y="40"/>
                </a:cubicBezTo>
                <a:cubicBezTo>
                  <a:pt x="149" y="41"/>
                  <a:pt x="146" y="39"/>
                  <a:pt x="147" y="40"/>
                </a:cubicBezTo>
                <a:cubicBezTo>
                  <a:pt x="147" y="40"/>
                  <a:pt x="147" y="40"/>
                  <a:pt x="147" y="41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8" y="42"/>
                  <a:pt x="147" y="41"/>
                  <a:pt x="146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7" y="42"/>
                  <a:pt x="147" y="42"/>
                  <a:pt x="147" y="42"/>
                </a:cubicBezTo>
                <a:cubicBezTo>
                  <a:pt x="148" y="42"/>
                  <a:pt x="148" y="42"/>
                  <a:pt x="148" y="43"/>
                </a:cubicBezTo>
                <a:cubicBezTo>
                  <a:pt x="148" y="42"/>
                  <a:pt x="149" y="43"/>
                  <a:pt x="148" y="42"/>
                </a:cubicBezTo>
                <a:cubicBezTo>
                  <a:pt x="148" y="42"/>
                  <a:pt x="149" y="42"/>
                  <a:pt x="149" y="42"/>
                </a:cubicBezTo>
                <a:cubicBezTo>
                  <a:pt x="150" y="44"/>
                  <a:pt x="150" y="44"/>
                  <a:pt x="149" y="43"/>
                </a:cubicBezTo>
                <a:cubicBezTo>
                  <a:pt x="149" y="43"/>
                  <a:pt x="149" y="44"/>
                  <a:pt x="149" y="44"/>
                </a:cubicBezTo>
                <a:cubicBezTo>
                  <a:pt x="149" y="44"/>
                  <a:pt x="149" y="44"/>
                  <a:pt x="149" y="45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5"/>
                  <a:pt x="148" y="44"/>
                  <a:pt x="147" y="43"/>
                </a:cubicBezTo>
                <a:cubicBezTo>
                  <a:pt x="147" y="43"/>
                  <a:pt x="147" y="43"/>
                  <a:pt x="146" y="43"/>
                </a:cubicBezTo>
                <a:cubicBezTo>
                  <a:pt x="146" y="43"/>
                  <a:pt x="146" y="43"/>
                  <a:pt x="145" y="42"/>
                </a:cubicBezTo>
                <a:cubicBezTo>
                  <a:pt x="146" y="42"/>
                  <a:pt x="145" y="42"/>
                  <a:pt x="145" y="42"/>
                </a:cubicBezTo>
                <a:cubicBezTo>
                  <a:pt x="145" y="41"/>
                  <a:pt x="145" y="41"/>
                  <a:pt x="144" y="41"/>
                </a:cubicBezTo>
                <a:cubicBezTo>
                  <a:pt x="144" y="41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3" y="40"/>
                  <a:pt x="144" y="40"/>
                  <a:pt x="144" y="40"/>
                </a:cubicBezTo>
                <a:cubicBezTo>
                  <a:pt x="143" y="40"/>
                  <a:pt x="143" y="40"/>
                  <a:pt x="143" y="39"/>
                </a:cubicBezTo>
                <a:cubicBezTo>
                  <a:pt x="143" y="39"/>
                  <a:pt x="142" y="38"/>
                  <a:pt x="142" y="38"/>
                </a:cubicBezTo>
                <a:cubicBezTo>
                  <a:pt x="142" y="38"/>
                  <a:pt x="141" y="37"/>
                  <a:pt x="141" y="38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7"/>
                  <a:pt x="140" y="37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4"/>
                  <a:pt x="137" y="34"/>
                  <a:pt x="137" y="34"/>
                </a:cubicBezTo>
                <a:cubicBezTo>
                  <a:pt x="137" y="34"/>
                  <a:pt x="136" y="33"/>
                  <a:pt x="136" y="34"/>
                </a:cubicBezTo>
                <a:cubicBezTo>
                  <a:pt x="136" y="34"/>
                  <a:pt x="137" y="35"/>
                  <a:pt x="137" y="35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4"/>
                  <a:pt x="136" y="35"/>
                  <a:pt x="136" y="35"/>
                </a:cubicBezTo>
                <a:cubicBezTo>
                  <a:pt x="137" y="35"/>
                  <a:pt x="138" y="36"/>
                  <a:pt x="138" y="36"/>
                </a:cubicBezTo>
                <a:cubicBezTo>
                  <a:pt x="138" y="36"/>
                  <a:pt x="138" y="36"/>
                  <a:pt x="138" y="36"/>
                </a:cubicBezTo>
                <a:cubicBezTo>
                  <a:pt x="138" y="36"/>
                  <a:pt x="138" y="35"/>
                  <a:pt x="139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7"/>
                  <a:pt x="139" y="36"/>
                  <a:pt x="140" y="36"/>
                </a:cubicBezTo>
                <a:cubicBezTo>
                  <a:pt x="140" y="37"/>
                  <a:pt x="140" y="37"/>
                  <a:pt x="140" y="38"/>
                </a:cubicBezTo>
                <a:cubicBezTo>
                  <a:pt x="140" y="38"/>
                  <a:pt x="141" y="38"/>
                  <a:pt x="141" y="39"/>
                </a:cubicBezTo>
                <a:cubicBezTo>
                  <a:pt x="142" y="40"/>
                  <a:pt x="143" y="40"/>
                  <a:pt x="143" y="41"/>
                </a:cubicBezTo>
                <a:cubicBezTo>
                  <a:pt x="144" y="41"/>
                  <a:pt x="145" y="43"/>
                  <a:pt x="145" y="43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5" y="43"/>
                  <a:pt x="146" y="44"/>
                  <a:pt x="146" y="44"/>
                </a:cubicBezTo>
                <a:cubicBezTo>
                  <a:pt x="146" y="44"/>
                  <a:pt x="146" y="45"/>
                  <a:pt x="147" y="45"/>
                </a:cubicBez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7"/>
                </a:cubicBezTo>
                <a:cubicBezTo>
                  <a:pt x="148" y="47"/>
                  <a:pt x="147" y="46"/>
                  <a:pt x="147" y="46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44" y="43"/>
                  <a:pt x="144" y="43"/>
                  <a:pt x="143" y="42"/>
                </a:cubicBezTo>
                <a:cubicBezTo>
                  <a:pt x="143" y="42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42"/>
                  <a:pt x="143" y="43"/>
                  <a:pt x="143" y="43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4" y="45"/>
                  <a:pt x="144" y="45"/>
                  <a:pt x="143" y="45"/>
                </a:cubicBezTo>
                <a:cubicBezTo>
                  <a:pt x="142" y="43"/>
                  <a:pt x="142" y="43"/>
                  <a:pt x="141" y="42"/>
                </a:cubicBezTo>
                <a:cubicBezTo>
                  <a:pt x="141" y="42"/>
                  <a:pt x="141" y="42"/>
                  <a:pt x="141" y="42"/>
                </a:cubicBezTo>
                <a:cubicBezTo>
                  <a:pt x="141" y="42"/>
                  <a:pt x="141" y="42"/>
                  <a:pt x="141" y="41"/>
                </a:cubicBezTo>
                <a:cubicBezTo>
                  <a:pt x="141" y="41"/>
                  <a:pt x="141" y="41"/>
                  <a:pt x="141" y="41"/>
                </a:cubicBezTo>
                <a:cubicBezTo>
                  <a:pt x="141" y="40"/>
                  <a:pt x="140" y="40"/>
                  <a:pt x="140" y="39"/>
                </a:cubicBezTo>
                <a:cubicBezTo>
                  <a:pt x="139" y="39"/>
                  <a:pt x="138" y="38"/>
                  <a:pt x="138" y="38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7" y="37"/>
                  <a:pt x="137" y="37"/>
                  <a:pt x="138" y="38"/>
                </a:cubicBezTo>
                <a:cubicBezTo>
                  <a:pt x="138" y="38"/>
                  <a:pt x="138" y="38"/>
                  <a:pt x="138" y="38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1" y="41"/>
                  <a:pt x="140" y="41"/>
                  <a:pt x="141" y="42"/>
                </a:cubicBezTo>
                <a:cubicBezTo>
                  <a:pt x="140" y="42"/>
                  <a:pt x="140" y="41"/>
                  <a:pt x="140" y="41"/>
                </a:cubicBezTo>
                <a:cubicBezTo>
                  <a:pt x="140" y="42"/>
                  <a:pt x="140" y="42"/>
                  <a:pt x="139" y="41"/>
                </a:cubicBezTo>
                <a:cubicBezTo>
                  <a:pt x="139" y="41"/>
                  <a:pt x="139" y="41"/>
                  <a:pt x="139" y="42"/>
                </a:cubicBezTo>
                <a:cubicBezTo>
                  <a:pt x="139" y="41"/>
                  <a:pt x="138" y="40"/>
                  <a:pt x="138" y="41"/>
                </a:cubicBezTo>
                <a:cubicBezTo>
                  <a:pt x="138" y="41"/>
                  <a:pt x="138" y="41"/>
                  <a:pt x="138" y="40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38" y="40"/>
                  <a:pt x="138" y="40"/>
                  <a:pt x="137" y="40"/>
                </a:cubicBezTo>
                <a:cubicBezTo>
                  <a:pt x="137" y="40"/>
                  <a:pt x="137" y="40"/>
                  <a:pt x="137" y="39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137" y="40"/>
                  <a:pt x="138" y="41"/>
                  <a:pt x="137" y="41"/>
                </a:cubicBezTo>
                <a:cubicBezTo>
                  <a:pt x="138" y="41"/>
                  <a:pt x="138" y="41"/>
                  <a:pt x="138" y="41"/>
                </a:cubicBezTo>
                <a:cubicBezTo>
                  <a:pt x="139" y="42"/>
                  <a:pt x="139" y="42"/>
                  <a:pt x="139" y="43"/>
                </a:cubicBezTo>
                <a:cubicBezTo>
                  <a:pt x="140" y="43"/>
                  <a:pt x="140" y="42"/>
                  <a:pt x="141" y="43"/>
                </a:cubicBezTo>
                <a:cubicBezTo>
                  <a:pt x="141" y="43"/>
                  <a:pt x="140" y="42"/>
                  <a:pt x="141" y="42"/>
                </a:cubicBezTo>
                <a:cubicBezTo>
                  <a:pt x="141" y="43"/>
                  <a:pt x="141" y="43"/>
                  <a:pt x="141" y="43"/>
                </a:cubicBezTo>
                <a:cubicBezTo>
                  <a:pt x="141" y="43"/>
                  <a:pt x="142" y="43"/>
                  <a:pt x="142" y="43"/>
                </a:cubicBezTo>
                <a:cubicBezTo>
                  <a:pt x="142" y="43"/>
                  <a:pt x="142" y="44"/>
                  <a:pt x="142" y="44"/>
                </a:cubicBezTo>
                <a:cubicBezTo>
                  <a:pt x="142" y="44"/>
                  <a:pt x="142" y="44"/>
                  <a:pt x="143" y="45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3" y="45"/>
                  <a:pt x="142" y="44"/>
                  <a:pt x="142" y="44"/>
                </a:cubicBezTo>
                <a:cubicBezTo>
                  <a:pt x="141" y="43"/>
                  <a:pt x="142" y="44"/>
                  <a:pt x="142" y="44"/>
                </a:cubicBezTo>
                <a:cubicBezTo>
                  <a:pt x="141" y="45"/>
                  <a:pt x="141" y="44"/>
                  <a:pt x="140" y="43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44"/>
                  <a:pt x="140" y="44"/>
                  <a:pt x="139" y="44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40" y="45"/>
                  <a:pt x="140" y="45"/>
                  <a:pt x="140" y="45"/>
                </a:cubicBezTo>
                <a:cubicBezTo>
                  <a:pt x="141" y="46"/>
                  <a:pt x="140" y="46"/>
                  <a:pt x="140" y="45"/>
                </a:cubicBezTo>
                <a:cubicBezTo>
                  <a:pt x="140" y="45"/>
                  <a:pt x="139" y="45"/>
                  <a:pt x="139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5"/>
                  <a:pt x="139" y="45"/>
                  <a:pt x="138" y="44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8" y="43"/>
                  <a:pt x="138" y="44"/>
                  <a:pt x="138" y="44"/>
                </a:cubicBezTo>
                <a:cubicBezTo>
                  <a:pt x="138" y="43"/>
                  <a:pt x="137" y="43"/>
                  <a:pt x="137" y="43"/>
                </a:cubicBezTo>
                <a:cubicBezTo>
                  <a:pt x="137" y="42"/>
                  <a:pt x="137" y="43"/>
                  <a:pt x="137" y="43"/>
                </a:cubicBezTo>
                <a:cubicBezTo>
                  <a:pt x="137" y="43"/>
                  <a:pt x="137" y="43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4"/>
                  <a:pt x="137" y="43"/>
                  <a:pt x="136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6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7" y="44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8" y="45"/>
                  <a:pt x="138" y="44"/>
                  <a:pt x="138" y="44"/>
                </a:cubicBezTo>
                <a:cubicBezTo>
                  <a:pt x="138" y="45"/>
                  <a:pt x="138" y="44"/>
                  <a:pt x="138" y="45"/>
                </a:cubicBezTo>
                <a:cubicBezTo>
                  <a:pt x="138" y="45"/>
                  <a:pt x="139" y="46"/>
                  <a:pt x="139" y="47"/>
                </a:cubicBezTo>
                <a:cubicBezTo>
                  <a:pt x="139" y="47"/>
                  <a:pt x="138" y="46"/>
                  <a:pt x="139" y="47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38" y="46"/>
                  <a:pt x="138" y="47"/>
                  <a:pt x="138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47"/>
                  <a:pt x="138" y="48"/>
                  <a:pt x="138" y="48"/>
                </a:cubicBezTo>
                <a:cubicBezTo>
                  <a:pt x="139" y="49"/>
                  <a:pt x="139" y="49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0" y="51"/>
                  <a:pt x="140" y="50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0" y="49"/>
                  <a:pt x="141" y="50"/>
                  <a:pt x="140" y="49"/>
                </a:cubicBezTo>
                <a:cubicBezTo>
                  <a:pt x="140" y="49"/>
                  <a:pt x="140" y="48"/>
                  <a:pt x="140" y="48"/>
                </a:cubicBezTo>
                <a:cubicBezTo>
                  <a:pt x="140" y="48"/>
                  <a:pt x="140" y="47"/>
                  <a:pt x="139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39" y="47"/>
                  <a:pt x="140" y="47"/>
                  <a:pt x="140" y="47"/>
                </a:cubicBezTo>
                <a:cubicBezTo>
                  <a:pt x="140" y="47"/>
                  <a:pt x="140" y="47"/>
                  <a:pt x="140" y="47"/>
                </a:cubicBezTo>
                <a:cubicBezTo>
                  <a:pt x="140" y="48"/>
                  <a:pt x="140" y="48"/>
                  <a:pt x="141" y="48"/>
                </a:cubicBezTo>
                <a:cubicBezTo>
                  <a:pt x="141" y="48"/>
                  <a:pt x="141" y="48"/>
                  <a:pt x="141" y="48"/>
                </a:cubicBezTo>
                <a:cubicBezTo>
                  <a:pt x="141" y="47"/>
                  <a:pt x="141" y="48"/>
                  <a:pt x="141" y="47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1" y="48"/>
                  <a:pt x="142" y="48"/>
                  <a:pt x="142" y="47"/>
                </a:cubicBezTo>
                <a:cubicBezTo>
                  <a:pt x="142" y="47"/>
                  <a:pt x="142" y="47"/>
                  <a:pt x="143" y="47"/>
                </a:cubicBezTo>
                <a:cubicBezTo>
                  <a:pt x="143" y="48"/>
                  <a:pt x="143" y="48"/>
                  <a:pt x="143" y="49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4" y="50"/>
                  <a:pt x="143" y="49"/>
                  <a:pt x="143" y="49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42" y="48"/>
                  <a:pt x="142" y="48"/>
                  <a:pt x="142" y="49"/>
                </a:cubicBezTo>
                <a:cubicBezTo>
                  <a:pt x="142" y="49"/>
                  <a:pt x="142" y="49"/>
                  <a:pt x="143" y="49"/>
                </a:cubicBezTo>
                <a:cubicBezTo>
                  <a:pt x="142" y="49"/>
                  <a:pt x="143" y="50"/>
                  <a:pt x="143" y="51"/>
                </a:cubicBezTo>
                <a:cubicBezTo>
                  <a:pt x="143" y="51"/>
                  <a:pt x="142" y="50"/>
                  <a:pt x="142" y="50"/>
                </a:cubicBezTo>
                <a:cubicBezTo>
                  <a:pt x="142" y="51"/>
                  <a:pt x="142" y="51"/>
                  <a:pt x="143" y="52"/>
                </a:cubicBezTo>
                <a:cubicBezTo>
                  <a:pt x="143" y="52"/>
                  <a:pt x="142" y="51"/>
                  <a:pt x="142" y="51"/>
                </a:cubicBezTo>
                <a:cubicBezTo>
                  <a:pt x="141" y="50"/>
                  <a:pt x="142" y="50"/>
                  <a:pt x="141" y="50"/>
                </a:cubicBezTo>
                <a:cubicBezTo>
                  <a:pt x="141" y="50"/>
                  <a:pt x="141" y="50"/>
                  <a:pt x="141" y="50"/>
                </a:cubicBezTo>
                <a:cubicBezTo>
                  <a:pt x="141" y="50"/>
                  <a:pt x="141" y="50"/>
                  <a:pt x="142" y="51"/>
                </a:cubicBezTo>
                <a:cubicBezTo>
                  <a:pt x="142" y="52"/>
                  <a:pt x="141" y="51"/>
                  <a:pt x="141" y="52"/>
                </a:cubicBezTo>
                <a:cubicBezTo>
                  <a:pt x="141" y="52"/>
                  <a:pt x="142" y="52"/>
                  <a:pt x="142" y="53"/>
                </a:cubicBezTo>
                <a:cubicBezTo>
                  <a:pt x="142" y="53"/>
                  <a:pt x="142" y="52"/>
                  <a:pt x="142" y="53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141" y="52"/>
                  <a:pt x="141" y="52"/>
                  <a:pt x="140" y="51"/>
                </a:cubicBezTo>
                <a:cubicBezTo>
                  <a:pt x="140" y="51"/>
                  <a:pt x="140" y="52"/>
                  <a:pt x="141" y="52"/>
                </a:cubicBezTo>
                <a:cubicBezTo>
                  <a:pt x="141" y="52"/>
                  <a:pt x="140" y="51"/>
                  <a:pt x="141" y="51"/>
                </a:cubicBezTo>
                <a:cubicBezTo>
                  <a:pt x="140" y="51"/>
                  <a:pt x="140" y="51"/>
                  <a:pt x="140" y="51"/>
                </a:cubicBezTo>
                <a:cubicBezTo>
                  <a:pt x="140" y="51"/>
                  <a:pt x="140" y="50"/>
                  <a:pt x="140" y="50"/>
                </a:cubicBezTo>
                <a:cubicBezTo>
                  <a:pt x="139" y="50"/>
                  <a:pt x="139" y="50"/>
                  <a:pt x="138" y="49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48"/>
                  <a:pt x="137" y="48"/>
                  <a:pt x="137" y="48"/>
                </a:cubicBezTo>
                <a:cubicBezTo>
                  <a:pt x="137" y="48"/>
                  <a:pt x="138" y="49"/>
                  <a:pt x="138" y="49"/>
                </a:cubicBezTo>
                <a:cubicBezTo>
                  <a:pt x="138" y="49"/>
                  <a:pt x="137" y="49"/>
                  <a:pt x="137" y="49"/>
                </a:cubicBezTo>
                <a:cubicBezTo>
                  <a:pt x="137" y="50"/>
                  <a:pt x="137" y="49"/>
                  <a:pt x="137" y="50"/>
                </a:cubicBezTo>
                <a:cubicBezTo>
                  <a:pt x="136" y="49"/>
                  <a:pt x="136" y="49"/>
                  <a:pt x="136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5" y="48"/>
                  <a:pt x="136" y="48"/>
                  <a:pt x="136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4" y="47"/>
                  <a:pt x="135" y="47"/>
                  <a:pt x="134" y="47"/>
                </a:cubicBezTo>
                <a:cubicBezTo>
                  <a:pt x="134" y="47"/>
                  <a:pt x="135" y="48"/>
                  <a:pt x="134" y="48"/>
                </a:cubicBezTo>
                <a:cubicBezTo>
                  <a:pt x="134" y="48"/>
                  <a:pt x="135" y="48"/>
                  <a:pt x="135" y="48"/>
                </a:cubicBezTo>
                <a:cubicBezTo>
                  <a:pt x="135" y="49"/>
                  <a:pt x="136" y="50"/>
                  <a:pt x="137" y="51"/>
                </a:cubicBezTo>
                <a:cubicBezTo>
                  <a:pt x="137" y="51"/>
                  <a:pt x="137" y="51"/>
                  <a:pt x="138" y="51"/>
                </a:cubicBezTo>
                <a:cubicBezTo>
                  <a:pt x="138" y="52"/>
                  <a:pt x="138" y="52"/>
                  <a:pt x="139" y="53"/>
                </a:cubicBezTo>
                <a:cubicBezTo>
                  <a:pt x="139" y="52"/>
                  <a:pt x="139" y="53"/>
                  <a:pt x="139" y="53"/>
                </a:cubicBezTo>
                <a:cubicBezTo>
                  <a:pt x="140" y="54"/>
                  <a:pt x="139" y="53"/>
                  <a:pt x="139" y="53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38" y="52"/>
                  <a:pt x="139" y="53"/>
                  <a:pt x="139" y="53"/>
                </a:cubicBezTo>
                <a:cubicBezTo>
                  <a:pt x="139" y="53"/>
                  <a:pt x="139" y="53"/>
                  <a:pt x="138" y="53"/>
                </a:cubicBezTo>
                <a:cubicBezTo>
                  <a:pt x="138" y="53"/>
                  <a:pt x="139" y="53"/>
                  <a:pt x="139" y="54"/>
                </a:cubicBezTo>
                <a:cubicBezTo>
                  <a:pt x="138" y="54"/>
                  <a:pt x="138" y="54"/>
                  <a:pt x="138" y="53"/>
                </a:cubicBezTo>
                <a:cubicBezTo>
                  <a:pt x="138" y="53"/>
                  <a:pt x="138" y="54"/>
                  <a:pt x="138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38" y="55"/>
                  <a:pt x="137" y="54"/>
                  <a:pt x="137" y="54"/>
                </a:cubicBezTo>
                <a:cubicBezTo>
                  <a:pt x="137" y="54"/>
                  <a:pt x="137" y="54"/>
                  <a:pt x="137" y="55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8" y="56"/>
                  <a:pt x="137" y="55"/>
                  <a:pt x="137" y="54"/>
                </a:cubicBezTo>
                <a:cubicBezTo>
                  <a:pt x="136" y="54"/>
                  <a:pt x="137" y="55"/>
                  <a:pt x="137" y="55"/>
                </a:cubicBezTo>
                <a:cubicBezTo>
                  <a:pt x="137" y="56"/>
                  <a:pt x="137" y="56"/>
                  <a:pt x="137" y="56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7" y="57"/>
                  <a:pt x="137" y="57"/>
                  <a:pt x="136" y="56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35" y="56"/>
                  <a:pt x="135" y="56"/>
                  <a:pt x="135" y="56"/>
                </a:cubicBezTo>
                <a:cubicBezTo>
                  <a:pt x="135" y="56"/>
                  <a:pt x="134" y="56"/>
                  <a:pt x="135" y="56"/>
                </a:cubicBezTo>
                <a:cubicBezTo>
                  <a:pt x="135" y="56"/>
                  <a:pt x="135" y="57"/>
                  <a:pt x="135" y="57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5" y="57"/>
                  <a:pt x="135" y="57"/>
                  <a:pt x="135" y="58"/>
                </a:cubicBezTo>
                <a:cubicBezTo>
                  <a:pt x="135" y="57"/>
                  <a:pt x="135" y="58"/>
                  <a:pt x="136" y="58"/>
                </a:cubicBezTo>
                <a:cubicBezTo>
                  <a:pt x="136" y="58"/>
                  <a:pt x="136" y="59"/>
                  <a:pt x="136" y="59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37" y="59"/>
                  <a:pt x="137" y="59"/>
                  <a:pt x="137" y="60"/>
                </a:cubicBezTo>
                <a:cubicBezTo>
                  <a:pt x="137" y="60"/>
                  <a:pt x="137" y="60"/>
                  <a:pt x="137" y="60"/>
                </a:cubicBezTo>
                <a:cubicBezTo>
                  <a:pt x="136" y="60"/>
                  <a:pt x="136" y="59"/>
                  <a:pt x="136" y="60"/>
                </a:cubicBezTo>
                <a:cubicBezTo>
                  <a:pt x="135" y="59"/>
                  <a:pt x="135" y="59"/>
                  <a:pt x="135" y="59"/>
                </a:cubicBezTo>
                <a:cubicBezTo>
                  <a:pt x="135" y="59"/>
                  <a:pt x="135" y="59"/>
                  <a:pt x="136" y="60"/>
                </a:cubicBezTo>
                <a:cubicBezTo>
                  <a:pt x="135" y="60"/>
                  <a:pt x="135" y="59"/>
                  <a:pt x="135" y="59"/>
                </a:cubicBezTo>
                <a:cubicBezTo>
                  <a:pt x="135" y="59"/>
                  <a:pt x="134" y="58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4" y="59"/>
                </a:cubicBezTo>
                <a:cubicBezTo>
                  <a:pt x="134" y="59"/>
                  <a:pt x="134" y="59"/>
                  <a:pt x="133" y="59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3" y="59"/>
                </a:cubicBezTo>
                <a:cubicBezTo>
                  <a:pt x="133" y="59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2" y="58"/>
                  <a:pt x="132" y="57"/>
                </a:cubicBezTo>
                <a:cubicBezTo>
                  <a:pt x="132" y="57"/>
                  <a:pt x="132" y="57"/>
                  <a:pt x="132" y="58"/>
                </a:cubicBezTo>
                <a:cubicBezTo>
                  <a:pt x="132" y="58"/>
                  <a:pt x="132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7"/>
                  <a:pt x="131" y="58"/>
                  <a:pt x="131" y="58"/>
                </a:cubicBezTo>
                <a:cubicBezTo>
                  <a:pt x="131" y="57"/>
                  <a:pt x="131" y="58"/>
                  <a:pt x="131" y="57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1" y="57"/>
                  <a:pt x="131" y="56"/>
                  <a:pt x="131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6"/>
                  <a:pt x="131" y="57"/>
                  <a:pt x="131" y="57"/>
                </a:cubicBezTo>
                <a:cubicBezTo>
                  <a:pt x="130" y="57"/>
                  <a:pt x="129" y="56"/>
                  <a:pt x="129" y="56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29" y="57"/>
                  <a:pt x="130" y="57"/>
                  <a:pt x="130" y="57"/>
                </a:cubicBezTo>
                <a:cubicBezTo>
                  <a:pt x="130" y="57"/>
                  <a:pt x="130" y="57"/>
                  <a:pt x="131" y="58"/>
                </a:cubicBezTo>
                <a:cubicBezTo>
                  <a:pt x="131" y="58"/>
                  <a:pt x="131" y="58"/>
                  <a:pt x="131" y="59"/>
                </a:cubicBezTo>
                <a:cubicBezTo>
                  <a:pt x="132" y="59"/>
                  <a:pt x="131" y="58"/>
                  <a:pt x="132" y="59"/>
                </a:cubicBezTo>
                <a:cubicBezTo>
                  <a:pt x="132" y="59"/>
                  <a:pt x="132" y="59"/>
                  <a:pt x="132" y="60"/>
                </a:cubicBezTo>
                <a:cubicBezTo>
                  <a:pt x="132" y="60"/>
                  <a:pt x="132" y="60"/>
                  <a:pt x="133" y="60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3" y="60"/>
                  <a:pt x="133" y="60"/>
                  <a:pt x="133" y="61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34" y="62"/>
                  <a:pt x="135" y="63"/>
                  <a:pt x="135" y="63"/>
                </a:cubicBezTo>
                <a:cubicBezTo>
                  <a:pt x="135" y="63"/>
                  <a:pt x="135" y="63"/>
                  <a:pt x="136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3"/>
                  <a:pt x="136" y="62"/>
                  <a:pt x="137" y="63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7" y="63"/>
                  <a:pt x="137" y="62"/>
                  <a:pt x="137" y="62"/>
                </a:cubicBezTo>
                <a:cubicBezTo>
                  <a:pt x="137" y="62"/>
                  <a:pt x="137" y="62"/>
                  <a:pt x="137" y="62"/>
                </a:cubicBezTo>
                <a:cubicBezTo>
                  <a:pt x="138" y="62"/>
                  <a:pt x="138" y="63"/>
                  <a:pt x="138" y="62"/>
                </a:cubicBezTo>
                <a:cubicBezTo>
                  <a:pt x="137" y="61"/>
                  <a:pt x="139" y="62"/>
                  <a:pt x="138" y="60"/>
                </a:cubicBezTo>
                <a:cubicBezTo>
                  <a:pt x="138" y="60"/>
                  <a:pt x="138" y="60"/>
                  <a:pt x="138" y="61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39" y="61"/>
                  <a:pt x="139" y="61"/>
                  <a:pt x="139" y="60"/>
                </a:cubicBezTo>
                <a:cubicBezTo>
                  <a:pt x="139" y="60"/>
                  <a:pt x="139" y="61"/>
                  <a:pt x="140" y="61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3"/>
                  <a:pt x="140" y="63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1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39" y="62"/>
                  <a:pt x="139" y="62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40" y="64"/>
                  <a:pt x="140" y="64"/>
                </a:cubicBezTo>
                <a:cubicBezTo>
                  <a:pt x="140" y="64"/>
                  <a:pt x="140" y="64"/>
                  <a:pt x="140" y="65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39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1" y="65"/>
                  <a:pt x="141" y="65"/>
                  <a:pt x="141" y="66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42" y="68"/>
                  <a:pt x="142" y="67"/>
                  <a:pt x="142" y="66"/>
                </a:cubicBezTo>
                <a:cubicBezTo>
                  <a:pt x="142" y="66"/>
                  <a:pt x="142" y="66"/>
                  <a:pt x="141" y="66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5"/>
                  <a:pt x="141" y="65"/>
                  <a:pt x="141" y="64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3"/>
                  <a:pt x="140" y="63"/>
                  <a:pt x="140" y="62"/>
                </a:cubicBezTo>
                <a:cubicBezTo>
                  <a:pt x="140" y="62"/>
                  <a:pt x="140" y="63"/>
                  <a:pt x="140" y="62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1" y="64"/>
                  <a:pt x="142" y="64"/>
                  <a:pt x="142" y="65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4"/>
                  <a:pt x="143" y="65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4" y="65"/>
                  <a:pt x="144" y="63"/>
                </a:cubicBezTo>
                <a:cubicBezTo>
                  <a:pt x="144" y="63"/>
                  <a:pt x="144" y="64"/>
                  <a:pt x="144" y="64"/>
                </a:cubicBezTo>
                <a:cubicBezTo>
                  <a:pt x="144" y="64"/>
                  <a:pt x="144" y="63"/>
                  <a:pt x="144" y="63"/>
                </a:cubicBezTo>
                <a:cubicBezTo>
                  <a:pt x="144" y="63"/>
                  <a:pt x="145" y="63"/>
                  <a:pt x="145" y="63"/>
                </a:cubicBezTo>
                <a:cubicBezTo>
                  <a:pt x="145" y="63"/>
                  <a:pt x="145" y="63"/>
                  <a:pt x="145" y="64"/>
                </a:cubicBezTo>
                <a:cubicBezTo>
                  <a:pt x="145" y="64"/>
                  <a:pt x="145" y="64"/>
                  <a:pt x="144" y="64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145" y="66"/>
                  <a:pt x="146" y="66"/>
                  <a:pt x="146" y="66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65"/>
                  <a:pt x="146" y="66"/>
                  <a:pt x="146" y="67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6" y="68"/>
                  <a:pt x="146" y="67"/>
                  <a:pt x="146" y="67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7" y="67"/>
                  <a:pt x="147" y="68"/>
                  <a:pt x="147" y="68"/>
                </a:cubicBezTo>
                <a:cubicBezTo>
                  <a:pt x="147" y="68"/>
                  <a:pt x="148" y="68"/>
                  <a:pt x="148" y="69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148" y="71"/>
                  <a:pt x="148" y="71"/>
                  <a:pt x="148" y="72"/>
                </a:cubicBezTo>
                <a:cubicBezTo>
                  <a:pt x="148" y="71"/>
                  <a:pt x="148" y="71"/>
                  <a:pt x="148" y="70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147" y="70"/>
                  <a:pt x="147" y="69"/>
                  <a:pt x="147" y="68"/>
                </a:cubicBezTo>
                <a:cubicBezTo>
                  <a:pt x="146" y="68"/>
                  <a:pt x="146" y="68"/>
                  <a:pt x="146" y="68"/>
                </a:cubicBezTo>
                <a:cubicBezTo>
                  <a:pt x="146" y="68"/>
                  <a:pt x="146" y="69"/>
                  <a:pt x="146" y="69"/>
                </a:cubicBezTo>
                <a:cubicBezTo>
                  <a:pt x="146" y="68"/>
                  <a:pt x="146" y="68"/>
                  <a:pt x="146" y="68"/>
                </a:cubicBezTo>
                <a:cubicBezTo>
                  <a:pt x="146" y="68"/>
                  <a:pt x="146" y="69"/>
                  <a:pt x="145" y="69"/>
                </a:cubicBezTo>
                <a:cubicBezTo>
                  <a:pt x="146" y="69"/>
                  <a:pt x="146" y="69"/>
                  <a:pt x="146" y="70"/>
                </a:cubicBezTo>
                <a:cubicBezTo>
                  <a:pt x="146" y="69"/>
                  <a:pt x="146" y="70"/>
                  <a:pt x="146" y="70"/>
                </a:cubicBezTo>
                <a:cubicBezTo>
                  <a:pt x="145" y="69"/>
                  <a:pt x="145" y="69"/>
                  <a:pt x="145" y="68"/>
                </a:cubicBezTo>
                <a:cubicBezTo>
                  <a:pt x="145" y="67"/>
                  <a:pt x="144" y="67"/>
                  <a:pt x="144" y="66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4" y="65"/>
                  <a:pt x="144" y="65"/>
                  <a:pt x="143" y="65"/>
                </a:cubicBezTo>
                <a:cubicBezTo>
                  <a:pt x="143" y="65"/>
                  <a:pt x="144" y="65"/>
                  <a:pt x="144" y="65"/>
                </a:cubicBezTo>
                <a:cubicBezTo>
                  <a:pt x="144" y="66"/>
                  <a:pt x="143" y="66"/>
                  <a:pt x="143" y="66"/>
                </a:cubicBezTo>
                <a:cubicBezTo>
                  <a:pt x="143" y="66"/>
                  <a:pt x="143" y="65"/>
                  <a:pt x="143" y="66"/>
                </a:cubicBezTo>
                <a:cubicBezTo>
                  <a:pt x="143" y="65"/>
                  <a:pt x="143" y="66"/>
                  <a:pt x="143" y="66"/>
                </a:cubicBezTo>
                <a:cubicBezTo>
                  <a:pt x="143" y="66"/>
                  <a:pt x="143" y="67"/>
                  <a:pt x="142" y="66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43" y="66"/>
                  <a:pt x="143" y="67"/>
                  <a:pt x="143" y="67"/>
                </a:cubicBezTo>
                <a:cubicBezTo>
                  <a:pt x="143" y="67"/>
                  <a:pt x="143" y="68"/>
                  <a:pt x="143" y="68"/>
                </a:cubicBezTo>
                <a:cubicBezTo>
                  <a:pt x="143" y="68"/>
                  <a:pt x="144" y="68"/>
                  <a:pt x="144" y="69"/>
                </a:cubicBezTo>
                <a:cubicBezTo>
                  <a:pt x="144" y="69"/>
                  <a:pt x="143" y="69"/>
                  <a:pt x="144" y="70"/>
                </a:cubicBezTo>
                <a:cubicBezTo>
                  <a:pt x="144" y="70"/>
                  <a:pt x="145" y="70"/>
                  <a:pt x="145" y="71"/>
                </a:cubicBezTo>
                <a:cubicBezTo>
                  <a:pt x="145" y="72"/>
                  <a:pt x="145" y="71"/>
                  <a:pt x="144" y="71"/>
                </a:cubicBezTo>
                <a:cubicBezTo>
                  <a:pt x="144" y="71"/>
                  <a:pt x="144" y="72"/>
                  <a:pt x="145" y="73"/>
                </a:cubicBezTo>
                <a:cubicBezTo>
                  <a:pt x="145" y="73"/>
                  <a:pt x="145" y="74"/>
                  <a:pt x="145" y="74"/>
                </a:cubicBezTo>
                <a:cubicBezTo>
                  <a:pt x="145" y="74"/>
                  <a:pt x="145" y="73"/>
                  <a:pt x="146" y="74"/>
                </a:cubicBezTo>
                <a:cubicBezTo>
                  <a:pt x="146" y="74"/>
                  <a:pt x="146" y="73"/>
                  <a:pt x="146" y="73"/>
                </a:cubicBezTo>
                <a:cubicBezTo>
                  <a:pt x="146" y="73"/>
                  <a:pt x="146" y="73"/>
                  <a:pt x="146" y="73"/>
                </a:cubicBezTo>
                <a:cubicBezTo>
                  <a:pt x="146" y="73"/>
                  <a:pt x="146" y="74"/>
                  <a:pt x="146" y="74"/>
                </a:cubicBezTo>
                <a:cubicBezTo>
                  <a:pt x="146" y="74"/>
                  <a:pt x="146" y="74"/>
                  <a:pt x="146" y="75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6" y="77"/>
                  <a:pt x="146" y="77"/>
                </a:cubicBezTo>
                <a:cubicBezTo>
                  <a:pt x="146" y="77"/>
                  <a:pt x="146" y="77"/>
                  <a:pt x="146" y="77"/>
                </a:cubicBezTo>
                <a:cubicBezTo>
                  <a:pt x="146" y="77"/>
                  <a:pt x="147" y="77"/>
                  <a:pt x="147" y="78"/>
                </a:cubicBezTo>
                <a:cubicBezTo>
                  <a:pt x="146" y="78"/>
                  <a:pt x="146" y="77"/>
                  <a:pt x="145" y="77"/>
                </a:cubicBezTo>
                <a:cubicBezTo>
                  <a:pt x="145" y="76"/>
                  <a:pt x="145" y="76"/>
                  <a:pt x="145" y="76"/>
                </a:cubicBezTo>
                <a:cubicBezTo>
                  <a:pt x="145" y="76"/>
                  <a:pt x="145" y="76"/>
                  <a:pt x="145" y="75"/>
                </a:cubicBezTo>
                <a:cubicBezTo>
                  <a:pt x="145" y="76"/>
                  <a:pt x="145" y="76"/>
                  <a:pt x="145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5" y="76"/>
                  <a:pt x="144" y="75"/>
                </a:cubicBezTo>
                <a:cubicBezTo>
                  <a:pt x="145" y="76"/>
                  <a:pt x="145" y="75"/>
                  <a:pt x="145" y="75"/>
                </a:cubicBezTo>
                <a:cubicBezTo>
                  <a:pt x="145" y="75"/>
                  <a:pt x="144" y="75"/>
                  <a:pt x="144" y="74"/>
                </a:cubicBezTo>
                <a:cubicBezTo>
                  <a:pt x="144" y="75"/>
                  <a:pt x="144" y="74"/>
                  <a:pt x="144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3" y="74"/>
                  <a:pt x="144" y="75"/>
                  <a:pt x="144" y="75"/>
                </a:cubicBezTo>
                <a:cubicBezTo>
                  <a:pt x="144" y="75"/>
                  <a:pt x="143" y="74"/>
                  <a:pt x="143" y="74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43" y="74"/>
                  <a:pt x="143" y="73"/>
                  <a:pt x="143" y="73"/>
                </a:cubicBezTo>
                <a:cubicBezTo>
                  <a:pt x="144" y="73"/>
                  <a:pt x="144" y="73"/>
                  <a:pt x="144" y="73"/>
                </a:cubicBezTo>
                <a:cubicBezTo>
                  <a:pt x="144" y="73"/>
                  <a:pt x="144" y="72"/>
                  <a:pt x="144" y="72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43" y="71"/>
                  <a:pt x="144" y="71"/>
                  <a:pt x="144" y="72"/>
                </a:cubicBezTo>
                <a:cubicBezTo>
                  <a:pt x="144" y="71"/>
                  <a:pt x="144" y="71"/>
                  <a:pt x="144" y="71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3" y="69"/>
                  <a:pt x="143" y="69"/>
                  <a:pt x="143" y="68"/>
                </a:cubicBezTo>
                <a:cubicBezTo>
                  <a:pt x="142" y="68"/>
                  <a:pt x="143" y="69"/>
                  <a:pt x="143" y="69"/>
                </a:cubicBezTo>
                <a:cubicBezTo>
                  <a:pt x="142" y="68"/>
                  <a:pt x="141" y="67"/>
                  <a:pt x="141" y="67"/>
                </a:cubicBezTo>
                <a:cubicBezTo>
                  <a:pt x="140" y="67"/>
                  <a:pt x="140" y="66"/>
                  <a:pt x="140" y="65"/>
                </a:cubicBezTo>
                <a:cubicBezTo>
                  <a:pt x="140" y="65"/>
                  <a:pt x="139" y="65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8" y="63"/>
                  <a:pt x="138" y="64"/>
                </a:cubicBezTo>
                <a:cubicBezTo>
                  <a:pt x="138" y="64"/>
                  <a:pt x="138" y="64"/>
                  <a:pt x="139" y="65"/>
                </a:cubicBezTo>
                <a:cubicBezTo>
                  <a:pt x="139" y="65"/>
                  <a:pt x="139" y="65"/>
                  <a:pt x="139" y="64"/>
                </a:cubicBezTo>
                <a:cubicBezTo>
                  <a:pt x="139" y="64"/>
                  <a:pt x="139" y="64"/>
                  <a:pt x="139" y="65"/>
                </a:cubicBezTo>
                <a:cubicBezTo>
                  <a:pt x="139" y="65"/>
                  <a:pt x="139" y="65"/>
                  <a:pt x="139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7"/>
                  <a:pt x="141" y="69"/>
                  <a:pt x="141" y="69"/>
                </a:cubicBezTo>
                <a:cubicBezTo>
                  <a:pt x="141" y="68"/>
                  <a:pt x="142" y="69"/>
                  <a:pt x="142" y="70"/>
                </a:cubicBezTo>
                <a:cubicBezTo>
                  <a:pt x="142" y="70"/>
                  <a:pt x="142" y="70"/>
                  <a:pt x="142" y="70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143" y="71"/>
                  <a:pt x="143" y="71"/>
                  <a:pt x="143" y="72"/>
                </a:cubicBezTo>
                <a:cubicBezTo>
                  <a:pt x="143" y="72"/>
                  <a:pt x="143" y="72"/>
                  <a:pt x="143" y="73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143" y="73"/>
                  <a:pt x="143" y="73"/>
                  <a:pt x="143" y="72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42" y="71"/>
                  <a:pt x="142" y="71"/>
                  <a:pt x="142" y="70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1" y="69"/>
                  <a:pt x="140" y="69"/>
                  <a:pt x="140" y="68"/>
                </a:cubicBezTo>
                <a:cubicBezTo>
                  <a:pt x="140" y="69"/>
                  <a:pt x="139" y="67"/>
                  <a:pt x="139" y="68"/>
                </a:cubicBezTo>
                <a:cubicBezTo>
                  <a:pt x="139" y="68"/>
                  <a:pt x="139" y="68"/>
                  <a:pt x="139" y="67"/>
                </a:cubicBezTo>
                <a:cubicBezTo>
                  <a:pt x="139" y="68"/>
                  <a:pt x="139" y="68"/>
                  <a:pt x="139" y="68"/>
                </a:cubicBezTo>
                <a:cubicBezTo>
                  <a:pt x="138" y="68"/>
                  <a:pt x="138" y="67"/>
                  <a:pt x="138" y="68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7"/>
                  <a:pt x="137" y="68"/>
                </a:cubicBezTo>
                <a:cubicBezTo>
                  <a:pt x="137" y="68"/>
                  <a:pt x="137" y="68"/>
                  <a:pt x="137" y="69"/>
                </a:cubicBezTo>
                <a:cubicBezTo>
                  <a:pt x="137" y="69"/>
                  <a:pt x="137" y="68"/>
                  <a:pt x="137" y="68"/>
                </a:cubicBezTo>
                <a:cubicBezTo>
                  <a:pt x="137" y="69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69"/>
                </a:cubicBezTo>
                <a:cubicBezTo>
                  <a:pt x="138" y="70"/>
                  <a:pt x="138" y="70"/>
                  <a:pt x="139" y="70"/>
                </a:cubicBezTo>
                <a:cubicBezTo>
                  <a:pt x="139" y="72"/>
                  <a:pt x="138" y="71"/>
                  <a:pt x="138" y="72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38" y="72"/>
                  <a:pt x="137" y="71"/>
                  <a:pt x="137" y="71"/>
                </a:cubicBezTo>
                <a:cubicBezTo>
                  <a:pt x="137" y="70"/>
                  <a:pt x="137" y="70"/>
                  <a:pt x="137" y="69"/>
                </a:cubicBezTo>
                <a:cubicBezTo>
                  <a:pt x="136" y="69"/>
                  <a:pt x="136" y="68"/>
                  <a:pt x="136" y="68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7" y="70"/>
                  <a:pt x="137" y="70"/>
                  <a:pt x="136" y="69"/>
                </a:cubicBezTo>
                <a:cubicBezTo>
                  <a:pt x="136" y="70"/>
                  <a:pt x="136" y="69"/>
                  <a:pt x="136" y="68"/>
                </a:cubicBezTo>
                <a:cubicBezTo>
                  <a:pt x="135" y="68"/>
                  <a:pt x="136" y="70"/>
                  <a:pt x="135" y="70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35" y="70"/>
                  <a:pt x="135" y="70"/>
                  <a:pt x="136" y="70"/>
                </a:cubicBezTo>
                <a:cubicBezTo>
                  <a:pt x="136" y="70"/>
                  <a:pt x="136" y="70"/>
                  <a:pt x="136" y="71"/>
                </a:cubicBezTo>
                <a:cubicBezTo>
                  <a:pt x="136" y="71"/>
                  <a:pt x="136" y="71"/>
                  <a:pt x="136" y="72"/>
                </a:cubicBezTo>
                <a:cubicBezTo>
                  <a:pt x="136" y="72"/>
                  <a:pt x="136" y="71"/>
                  <a:pt x="136" y="71"/>
                </a:cubicBezTo>
                <a:cubicBezTo>
                  <a:pt x="136" y="71"/>
                  <a:pt x="137" y="73"/>
                  <a:pt x="137" y="73"/>
                </a:cubicBezTo>
                <a:cubicBezTo>
                  <a:pt x="137" y="74"/>
                  <a:pt x="137" y="74"/>
                  <a:pt x="136" y="74"/>
                </a:cubicBezTo>
                <a:cubicBezTo>
                  <a:pt x="136" y="74"/>
                  <a:pt x="136" y="73"/>
                  <a:pt x="136" y="73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35" y="72"/>
                  <a:pt x="135" y="71"/>
                  <a:pt x="135" y="72"/>
                </a:cubicBezTo>
                <a:cubicBezTo>
                  <a:pt x="135" y="72"/>
                  <a:pt x="135" y="72"/>
                  <a:pt x="135" y="73"/>
                </a:cubicBezTo>
                <a:cubicBezTo>
                  <a:pt x="135" y="73"/>
                  <a:pt x="135" y="73"/>
                  <a:pt x="135" y="73"/>
                </a:cubicBezTo>
                <a:cubicBezTo>
                  <a:pt x="135" y="73"/>
                  <a:pt x="135" y="74"/>
                  <a:pt x="135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35" y="75"/>
                  <a:pt x="135" y="74"/>
                  <a:pt x="134" y="74"/>
                </a:cubicBezTo>
                <a:cubicBezTo>
                  <a:pt x="135" y="74"/>
                  <a:pt x="134" y="73"/>
                  <a:pt x="134" y="73"/>
                </a:cubicBezTo>
                <a:cubicBezTo>
                  <a:pt x="134" y="73"/>
                  <a:pt x="134" y="73"/>
                  <a:pt x="134" y="72"/>
                </a:cubicBezTo>
                <a:cubicBezTo>
                  <a:pt x="134" y="73"/>
                  <a:pt x="133" y="73"/>
                  <a:pt x="133" y="71"/>
                </a:cubicBezTo>
                <a:cubicBezTo>
                  <a:pt x="132" y="71"/>
                  <a:pt x="132" y="71"/>
                  <a:pt x="132" y="71"/>
                </a:cubicBezTo>
                <a:cubicBezTo>
                  <a:pt x="132" y="71"/>
                  <a:pt x="132" y="71"/>
                  <a:pt x="131" y="71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1" y="72"/>
                  <a:pt x="130" y="70"/>
                  <a:pt x="130" y="71"/>
                </a:cubicBezTo>
                <a:cubicBezTo>
                  <a:pt x="130" y="70"/>
                  <a:pt x="130" y="70"/>
                  <a:pt x="129" y="69"/>
                </a:cubicBezTo>
                <a:cubicBezTo>
                  <a:pt x="129" y="69"/>
                  <a:pt x="130" y="69"/>
                  <a:pt x="130" y="69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0" y="70"/>
                  <a:pt x="130" y="71"/>
                  <a:pt x="130" y="71"/>
                </a:cubicBezTo>
                <a:cubicBezTo>
                  <a:pt x="131" y="71"/>
                  <a:pt x="131" y="70"/>
                  <a:pt x="131" y="70"/>
                </a:cubicBezTo>
                <a:cubicBezTo>
                  <a:pt x="131" y="70"/>
                  <a:pt x="130" y="70"/>
                  <a:pt x="130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69"/>
                  <a:pt x="132" y="70"/>
                  <a:pt x="132" y="70"/>
                </a:cubicBezTo>
                <a:cubicBezTo>
                  <a:pt x="133" y="70"/>
                  <a:pt x="133" y="70"/>
                  <a:pt x="133" y="71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72"/>
                  <a:pt x="134" y="71"/>
                  <a:pt x="134" y="71"/>
                </a:cubicBezTo>
                <a:cubicBezTo>
                  <a:pt x="134" y="71"/>
                  <a:pt x="134" y="71"/>
                  <a:pt x="134" y="70"/>
                </a:cubicBezTo>
                <a:cubicBezTo>
                  <a:pt x="134" y="70"/>
                  <a:pt x="133" y="70"/>
                  <a:pt x="133" y="70"/>
                </a:cubicBezTo>
                <a:cubicBezTo>
                  <a:pt x="133" y="70"/>
                  <a:pt x="133" y="70"/>
                  <a:pt x="133" y="70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2" y="68"/>
                  <a:pt x="132" y="68"/>
                  <a:pt x="132" y="68"/>
                </a:cubicBezTo>
                <a:cubicBezTo>
                  <a:pt x="132" y="68"/>
                  <a:pt x="131" y="68"/>
                  <a:pt x="131" y="68"/>
                </a:cubicBezTo>
                <a:cubicBezTo>
                  <a:pt x="132" y="68"/>
                  <a:pt x="132" y="68"/>
                  <a:pt x="132" y="67"/>
                </a:cubicBezTo>
                <a:cubicBezTo>
                  <a:pt x="132" y="67"/>
                  <a:pt x="131" y="67"/>
                  <a:pt x="131" y="67"/>
                </a:cubicBezTo>
                <a:cubicBezTo>
                  <a:pt x="131" y="67"/>
                  <a:pt x="131" y="67"/>
                  <a:pt x="131" y="67"/>
                </a:cubicBezTo>
                <a:cubicBezTo>
                  <a:pt x="131" y="66"/>
                  <a:pt x="131" y="66"/>
                  <a:pt x="131" y="66"/>
                </a:cubicBezTo>
                <a:cubicBezTo>
                  <a:pt x="131" y="66"/>
                  <a:pt x="131" y="66"/>
                  <a:pt x="131" y="67"/>
                </a:cubicBezTo>
                <a:cubicBezTo>
                  <a:pt x="131" y="67"/>
                  <a:pt x="131" y="68"/>
                  <a:pt x="131" y="68"/>
                </a:cubicBezTo>
                <a:cubicBezTo>
                  <a:pt x="131" y="69"/>
                  <a:pt x="132" y="68"/>
                  <a:pt x="132" y="69"/>
                </a:cubicBezTo>
                <a:cubicBezTo>
                  <a:pt x="132" y="69"/>
                  <a:pt x="132" y="69"/>
                  <a:pt x="132" y="69"/>
                </a:cubicBezTo>
                <a:cubicBezTo>
                  <a:pt x="132" y="69"/>
                  <a:pt x="132" y="69"/>
                  <a:pt x="131" y="69"/>
                </a:cubicBezTo>
                <a:cubicBezTo>
                  <a:pt x="131" y="69"/>
                  <a:pt x="131" y="68"/>
                  <a:pt x="131" y="69"/>
                </a:cubicBezTo>
                <a:cubicBezTo>
                  <a:pt x="131" y="68"/>
                  <a:pt x="131" y="68"/>
                  <a:pt x="130" y="68"/>
                </a:cubicBezTo>
                <a:cubicBezTo>
                  <a:pt x="130" y="68"/>
                  <a:pt x="130" y="68"/>
                  <a:pt x="130" y="68"/>
                </a:cubicBezTo>
                <a:cubicBezTo>
                  <a:pt x="130" y="68"/>
                  <a:pt x="130" y="68"/>
                  <a:pt x="130" y="68"/>
                </a:cubicBezTo>
                <a:cubicBezTo>
                  <a:pt x="130" y="68"/>
                  <a:pt x="130" y="67"/>
                  <a:pt x="129" y="68"/>
                </a:cubicBezTo>
                <a:cubicBezTo>
                  <a:pt x="130" y="68"/>
                  <a:pt x="130" y="68"/>
                  <a:pt x="130" y="69"/>
                </a:cubicBezTo>
                <a:cubicBezTo>
                  <a:pt x="130" y="69"/>
                  <a:pt x="130" y="69"/>
                  <a:pt x="130" y="69"/>
                </a:cubicBezTo>
                <a:cubicBezTo>
                  <a:pt x="130" y="68"/>
                  <a:pt x="129" y="69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8"/>
                  <a:pt x="128" y="67"/>
                  <a:pt x="128" y="67"/>
                </a:cubicBezTo>
                <a:cubicBezTo>
                  <a:pt x="128" y="67"/>
                  <a:pt x="128" y="68"/>
                  <a:pt x="128" y="68"/>
                </a:cubicBezTo>
                <a:cubicBezTo>
                  <a:pt x="128" y="68"/>
                  <a:pt x="128" y="68"/>
                  <a:pt x="127" y="68"/>
                </a:cubicBezTo>
                <a:cubicBezTo>
                  <a:pt x="127" y="68"/>
                  <a:pt x="127" y="68"/>
                  <a:pt x="127" y="67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9"/>
                  <a:pt x="128" y="69"/>
                </a:cubicBezTo>
                <a:cubicBezTo>
                  <a:pt x="127" y="69"/>
                  <a:pt x="127" y="69"/>
                  <a:pt x="127" y="70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70"/>
                  <a:pt x="127" y="70"/>
                  <a:pt x="127" y="71"/>
                </a:cubicBezTo>
                <a:cubicBezTo>
                  <a:pt x="128" y="71"/>
                  <a:pt x="128" y="71"/>
                  <a:pt x="128" y="70"/>
                </a:cubicBezTo>
                <a:cubicBezTo>
                  <a:pt x="128" y="71"/>
                  <a:pt x="129" y="71"/>
                  <a:pt x="129" y="71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0"/>
                  <a:pt x="129" y="69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28" y="69"/>
                  <a:pt x="128" y="69"/>
                  <a:pt x="128" y="68"/>
                </a:cubicBezTo>
                <a:cubicBezTo>
                  <a:pt x="128" y="68"/>
                  <a:pt x="128" y="69"/>
                  <a:pt x="129" y="69"/>
                </a:cubicBezTo>
                <a:cubicBezTo>
                  <a:pt x="129" y="69"/>
                  <a:pt x="129" y="69"/>
                  <a:pt x="128" y="69"/>
                </a:cubicBezTo>
                <a:cubicBezTo>
                  <a:pt x="129" y="69"/>
                  <a:pt x="129" y="69"/>
                  <a:pt x="129" y="69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1"/>
                  <a:pt x="129" y="71"/>
                </a:cubicBezTo>
                <a:cubicBezTo>
                  <a:pt x="129" y="71"/>
                  <a:pt x="129" y="71"/>
                  <a:pt x="129" y="71"/>
                </a:cubicBezTo>
                <a:cubicBezTo>
                  <a:pt x="129" y="72"/>
                  <a:pt x="130" y="72"/>
                  <a:pt x="130" y="72"/>
                </a:cubicBezTo>
                <a:cubicBezTo>
                  <a:pt x="130" y="72"/>
                  <a:pt x="130" y="72"/>
                  <a:pt x="130" y="73"/>
                </a:cubicBezTo>
                <a:cubicBezTo>
                  <a:pt x="130" y="73"/>
                  <a:pt x="130" y="73"/>
                  <a:pt x="130" y="73"/>
                </a:cubicBezTo>
                <a:cubicBezTo>
                  <a:pt x="130" y="73"/>
                  <a:pt x="129" y="73"/>
                  <a:pt x="129" y="72"/>
                </a:cubicBezTo>
                <a:cubicBezTo>
                  <a:pt x="129" y="72"/>
                  <a:pt x="129" y="73"/>
                  <a:pt x="129" y="73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29" y="74"/>
                  <a:pt x="128" y="73"/>
                  <a:pt x="128" y="73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74"/>
                  <a:pt x="128" y="75"/>
                  <a:pt x="128" y="76"/>
                </a:cubicBezTo>
                <a:cubicBezTo>
                  <a:pt x="129" y="76"/>
                  <a:pt x="128" y="76"/>
                  <a:pt x="128" y="75"/>
                </a:cubicBezTo>
                <a:cubicBezTo>
                  <a:pt x="128" y="75"/>
                  <a:pt x="129" y="75"/>
                  <a:pt x="129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29" y="78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8" y="79"/>
                  <a:pt x="128" y="78"/>
                </a:cubicBezTo>
                <a:cubicBezTo>
                  <a:pt x="128" y="78"/>
                  <a:pt x="128" y="77"/>
                  <a:pt x="128" y="78"/>
                </a:cubicBezTo>
                <a:cubicBezTo>
                  <a:pt x="128" y="78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6"/>
                  <a:pt x="127" y="76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5"/>
                  <a:pt x="128" y="75"/>
                  <a:pt x="128" y="75"/>
                </a:cubicBezTo>
                <a:cubicBezTo>
                  <a:pt x="128" y="75"/>
                  <a:pt x="128" y="76"/>
                  <a:pt x="128" y="76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4"/>
                  <a:pt x="128" y="75"/>
                  <a:pt x="127" y="74"/>
                </a:cubicBezTo>
                <a:cubicBezTo>
                  <a:pt x="127" y="74"/>
                  <a:pt x="127" y="74"/>
                  <a:pt x="127" y="75"/>
                </a:cubicBezTo>
                <a:cubicBezTo>
                  <a:pt x="127" y="74"/>
                  <a:pt x="127" y="74"/>
                  <a:pt x="126" y="73"/>
                </a:cubicBezTo>
                <a:cubicBezTo>
                  <a:pt x="126" y="73"/>
                  <a:pt x="126" y="73"/>
                  <a:pt x="126" y="73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5"/>
                  <a:pt x="125" y="75"/>
                  <a:pt x="125" y="75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25" y="74"/>
                  <a:pt x="125" y="75"/>
                  <a:pt x="124" y="74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4" y="73"/>
                  <a:pt x="124" y="73"/>
                  <a:pt x="124" y="73"/>
                </a:cubicBezTo>
                <a:cubicBezTo>
                  <a:pt x="124" y="73"/>
                  <a:pt x="124" y="73"/>
                  <a:pt x="124" y="73"/>
                </a:cubicBezTo>
                <a:cubicBezTo>
                  <a:pt x="124" y="72"/>
                  <a:pt x="124" y="73"/>
                  <a:pt x="124" y="73"/>
                </a:cubicBezTo>
                <a:cubicBezTo>
                  <a:pt x="124" y="73"/>
                  <a:pt x="124" y="73"/>
                  <a:pt x="125" y="73"/>
                </a:cubicBezTo>
                <a:cubicBezTo>
                  <a:pt x="125" y="73"/>
                  <a:pt x="125" y="74"/>
                  <a:pt x="125" y="7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5" y="73"/>
                  <a:pt x="125" y="72"/>
                  <a:pt x="125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3"/>
                  <a:pt x="126" y="73"/>
                  <a:pt x="126" y="73"/>
                </a:cubicBezTo>
                <a:cubicBezTo>
                  <a:pt x="127" y="73"/>
                  <a:pt x="127" y="73"/>
                  <a:pt x="127" y="73"/>
                </a:cubicBezTo>
                <a:cubicBezTo>
                  <a:pt x="127" y="73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1"/>
                </a:cubicBezTo>
                <a:cubicBezTo>
                  <a:pt x="125" y="72"/>
                  <a:pt x="125" y="71"/>
                  <a:pt x="125" y="71"/>
                </a:cubicBezTo>
                <a:cubicBezTo>
                  <a:pt x="125" y="71"/>
                  <a:pt x="125" y="71"/>
                  <a:pt x="125" y="72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4" y="70"/>
                  <a:pt x="124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70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1" y="70"/>
                  <a:pt x="121" y="70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3" y="70"/>
                  <a:pt x="123" y="70"/>
                </a:cubicBezTo>
                <a:cubicBezTo>
                  <a:pt x="123" y="71"/>
                  <a:pt x="123" y="71"/>
                  <a:pt x="124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72"/>
                  <a:pt x="124" y="72"/>
                  <a:pt x="124" y="73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3" y="72"/>
                  <a:pt x="124" y="72"/>
                  <a:pt x="124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71"/>
                  <a:pt x="124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23" y="72"/>
                  <a:pt x="123" y="72"/>
                  <a:pt x="122" y="71"/>
                </a:cubicBezTo>
                <a:cubicBezTo>
                  <a:pt x="122" y="72"/>
                  <a:pt x="122" y="72"/>
                  <a:pt x="122" y="72"/>
                </a:cubicBezTo>
                <a:cubicBezTo>
                  <a:pt x="122" y="72"/>
                  <a:pt x="122" y="72"/>
                  <a:pt x="122" y="71"/>
                </a:cubicBezTo>
                <a:cubicBezTo>
                  <a:pt x="122" y="72"/>
                  <a:pt x="121" y="71"/>
                  <a:pt x="121" y="71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0" y="70"/>
                  <a:pt x="120" y="70"/>
                  <a:pt x="119" y="70"/>
                </a:cubicBezTo>
                <a:cubicBezTo>
                  <a:pt x="119" y="70"/>
                  <a:pt x="120" y="70"/>
                  <a:pt x="120" y="70"/>
                </a:cubicBezTo>
                <a:cubicBezTo>
                  <a:pt x="120" y="70"/>
                  <a:pt x="120" y="70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19" y="70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19" y="73"/>
                  <a:pt x="119" y="73"/>
                  <a:pt x="119" y="74"/>
                </a:cubicBezTo>
                <a:cubicBezTo>
                  <a:pt x="119" y="73"/>
                  <a:pt x="119" y="73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3"/>
                  <a:pt x="120" y="75"/>
                  <a:pt x="120" y="74"/>
                </a:cubicBezTo>
                <a:cubicBezTo>
                  <a:pt x="120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3"/>
                  <a:pt x="121" y="73"/>
                  <a:pt x="121" y="73"/>
                </a:cubicBezTo>
                <a:cubicBezTo>
                  <a:pt x="121" y="73"/>
                  <a:pt x="121" y="73"/>
                  <a:pt x="122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22" y="74"/>
                  <a:pt x="122" y="73"/>
                  <a:pt x="122" y="73"/>
                </a:cubicBezTo>
                <a:cubicBezTo>
                  <a:pt x="122" y="73"/>
                  <a:pt x="122" y="73"/>
                  <a:pt x="122" y="74"/>
                </a:cubicBezTo>
                <a:cubicBezTo>
                  <a:pt x="122" y="74"/>
                  <a:pt x="122" y="75"/>
                  <a:pt x="122" y="7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1" y="75"/>
                  <a:pt x="121" y="75"/>
                  <a:pt x="121" y="74"/>
                </a:cubicBezTo>
                <a:cubicBezTo>
                  <a:pt x="121" y="75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0" y="74"/>
                  <a:pt x="121" y="75"/>
                  <a:pt x="121" y="75"/>
                </a:cubicBezTo>
                <a:cubicBezTo>
                  <a:pt x="121" y="75"/>
                  <a:pt x="120" y="75"/>
                  <a:pt x="120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6"/>
                </a:cubicBezTo>
                <a:cubicBezTo>
                  <a:pt x="121" y="76"/>
                  <a:pt x="121" y="75"/>
                  <a:pt x="121" y="75"/>
                </a:cubicBezTo>
                <a:cubicBezTo>
                  <a:pt x="121" y="75"/>
                  <a:pt x="121" y="76"/>
                  <a:pt x="121" y="76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0" y="76"/>
                  <a:pt x="120" y="75"/>
                  <a:pt x="120" y="75"/>
                </a:cubicBezTo>
                <a:cubicBezTo>
                  <a:pt x="120" y="75"/>
                  <a:pt x="120" y="75"/>
                  <a:pt x="120" y="75"/>
                </a:cubicBezTo>
                <a:cubicBezTo>
                  <a:pt x="120" y="75"/>
                  <a:pt x="120" y="75"/>
                  <a:pt x="119" y="75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6"/>
                  <a:pt x="120" y="77"/>
                  <a:pt x="12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78"/>
                  <a:pt x="121" y="78"/>
                  <a:pt x="121" y="78"/>
                </a:cubicBezTo>
                <a:cubicBezTo>
                  <a:pt x="121" y="79"/>
                  <a:pt x="120" y="78"/>
                  <a:pt x="120" y="78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9" y="77"/>
                  <a:pt x="119" y="77"/>
                  <a:pt x="119" y="76"/>
                </a:cubicBezTo>
                <a:cubicBezTo>
                  <a:pt x="119" y="76"/>
                  <a:pt x="119" y="76"/>
                  <a:pt x="118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8" y="76"/>
                  <a:pt x="119" y="77"/>
                  <a:pt x="119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9" y="77"/>
                  <a:pt x="119" y="77"/>
                </a:cubicBezTo>
                <a:cubicBezTo>
                  <a:pt x="119" y="78"/>
                  <a:pt x="119" y="78"/>
                  <a:pt x="118" y="78"/>
                </a:cubicBezTo>
                <a:cubicBezTo>
                  <a:pt x="118" y="78"/>
                  <a:pt x="118" y="77"/>
                  <a:pt x="118" y="77"/>
                </a:cubicBezTo>
                <a:cubicBezTo>
                  <a:pt x="118" y="77"/>
                  <a:pt x="118" y="78"/>
                  <a:pt x="117" y="77"/>
                </a:cubicBezTo>
                <a:cubicBezTo>
                  <a:pt x="117" y="77"/>
                  <a:pt x="117" y="77"/>
                  <a:pt x="118" y="77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7" y="76"/>
                  <a:pt x="116" y="76"/>
                </a:cubicBezTo>
                <a:cubicBezTo>
                  <a:pt x="116" y="76"/>
                  <a:pt x="116" y="76"/>
                  <a:pt x="116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6" y="75"/>
                  <a:pt x="116" y="75"/>
                  <a:pt x="116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76"/>
                  <a:pt x="116" y="77"/>
                  <a:pt x="116" y="77"/>
                </a:cubicBezTo>
                <a:cubicBezTo>
                  <a:pt x="116" y="77"/>
                  <a:pt x="115" y="77"/>
                  <a:pt x="115" y="77"/>
                </a:cubicBezTo>
                <a:cubicBezTo>
                  <a:pt x="115" y="76"/>
                  <a:pt x="116" y="76"/>
                  <a:pt x="115" y="75"/>
                </a:cubicBezTo>
                <a:cubicBezTo>
                  <a:pt x="115" y="75"/>
                  <a:pt x="115" y="75"/>
                  <a:pt x="116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4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6"/>
                  <a:pt x="114" y="76"/>
                  <a:pt x="114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3" y="74"/>
                  <a:pt x="113" y="74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2" y="74"/>
                  <a:pt x="111" y="73"/>
                  <a:pt x="111" y="74"/>
                </a:cubicBezTo>
                <a:cubicBezTo>
                  <a:pt x="111" y="74"/>
                  <a:pt x="111" y="74"/>
                  <a:pt x="111" y="74"/>
                </a:cubicBezTo>
                <a:cubicBezTo>
                  <a:pt x="111" y="74"/>
                  <a:pt x="111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5"/>
                  <a:pt x="112" y="74"/>
                  <a:pt x="112" y="74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6"/>
                </a:cubicBezTo>
                <a:cubicBezTo>
                  <a:pt x="112" y="76"/>
                  <a:pt x="113" y="76"/>
                  <a:pt x="113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7"/>
                  <a:pt x="113" y="77"/>
                  <a:pt x="113" y="76"/>
                </a:cubicBezTo>
                <a:cubicBezTo>
                  <a:pt x="113" y="76"/>
                  <a:pt x="113" y="77"/>
                  <a:pt x="113" y="77"/>
                </a:cubicBezTo>
                <a:cubicBezTo>
                  <a:pt x="113" y="77"/>
                  <a:pt x="113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8"/>
                  <a:pt x="114" y="78"/>
                </a:cubicBezTo>
                <a:cubicBezTo>
                  <a:pt x="114" y="78"/>
                  <a:pt x="113" y="78"/>
                  <a:pt x="113" y="77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2" y="77"/>
                  <a:pt x="112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76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112" y="76"/>
                  <a:pt x="112" y="77"/>
                  <a:pt x="112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1" y="77"/>
                  <a:pt x="111" y="77"/>
                </a:cubicBezTo>
                <a:cubicBezTo>
                  <a:pt x="112" y="77"/>
                  <a:pt x="112" y="77"/>
                  <a:pt x="112" y="78"/>
                </a:cubicBezTo>
                <a:cubicBezTo>
                  <a:pt x="111" y="78"/>
                  <a:pt x="112" y="78"/>
                  <a:pt x="112" y="78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2" y="77"/>
                  <a:pt x="112" y="78"/>
                </a:cubicBezTo>
                <a:cubicBezTo>
                  <a:pt x="112" y="78"/>
                  <a:pt x="112" y="78"/>
                  <a:pt x="113" y="78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2" y="78"/>
                  <a:pt x="113" y="79"/>
                </a:cubicBezTo>
                <a:cubicBezTo>
                  <a:pt x="113" y="79"/>
                  <a:pt x="112" y="79"/>
                  <a:pt x="113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8"/>
                  <a:pt x="111" y="79"/>
                  <a:pt x="111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1" y="78"/>
                  <a:pt x="111" y="78"/>
                  <a:pt x="111" y="77"/>
                </a:cubicBezTo>
                <a:cubicBezTo>
                  <a:pt x="111" y="77"/>
                  <a:pt x="111" y="77"/>
                  <a:pt x="111" y="77"/>
                </a:cubicBezTo>
                <a:cubicBezTo>
                  <a:pt x="111" y="77"/>
                  <a:pt x="111" y="77"/>
                  <a:pt x="110" y="76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10" y="78"/>
                  <a:pt x="110" y="78"/>
                  <a:pt x="111" y="78"/>
                </a:cubicBezTo>
                <a:cubicBezTo>
                  <a:pt x="110" y="78"/>
                  <a:pt x="111" y="79"/>
                  <a:pt x="110" y="79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09" y="78"/>
                  <a:pt x="110" y="78"/>
                  <a:pt x="109" y="78"/>
                </a:cubicBezTo>
                <a:cubicBezTo>
                  <a:pt x="109" y="78"/>
                  <a:pt x="109" y="78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9" y="77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10" y="76"/>
                  <a:pt x="110" y="76"/>
                </a:cubicBezTo>
                <a:cubicBezTo>
                  <a:pt x="109" y="75"/>
                  <a:pt x="109" y="76"/>
                  <a:pt x="109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6"/>
                  <a:pt x="107" y="76"/>
                  <a:pt x="107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6"/>
                  <a:pt x="108" y="76"/>
                  <a:pt x="108" y="75"/>
                </a:cubicBezTo>
                <a:cubicBezTo>
                  <a:pt x="108" y="75"/>
                  <a:pt x="108" y="75"/>
                  <a:pt x="108" y="75"/>
                </a:cubicBezTo>
                <a:cubicBezTo>
                  <a:pt x="108" y="75"/>
                  <a:pt x="108" y="75"/>
                  <a:pt x="107" y="74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3"/>
                </a:cubicBezTo>
                <a:cubicBezTo>
                  <a:pt x="105" y="73"/>
                  <a:pt x="106" y="73"/>
                  <a:pt x="105" y="73"/>
                </a:cubicBezTo>
                <a:cubicBezTo>
                  <a:pt x="105" y="73"/>
                  <a:pt x="106" y="73"/>
                  <a:pt x="106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3"/>
                  <a:pt x="106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106" y="74"/>
                  <a:pt x="107" y="73"/>
                  <a:pt x="107" y="74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2"/>
                  <a:pt x="106" y="72"/>
                </a:cubicBezTo>
                <a:cubicBezTo>
                  <a:pt x="106" y="72"/>
                  <a:pt x="106" y="72"/>
                  <a:pt x="106" y="73"/>
                </a:cubicBezTo>
                <a:cubicBezTo>
                  <a:pt x="105" y="72"/>
                  <a:pt x="106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4" y="72"/>
                  <a:pt x="104" y="72"/>
                </a:cubicBezTo>
                <a:cubicBezTo>
                  <a:pt x="104" y="72"/>
                  <a:pt x="104" y="72"/>
                  <a:pt x="103" y="72"/>
                </a:cubicBezTo>
                <a:cubicBezTo>
                  <a:pt x="103" y="72"/>
                  <a:pt x="103" y="73"/>
                  <a:pt x="103" y="73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3" y="72"/>
                  <a:pt x="102" y="72"/>
                  <a:pt x="102" y="72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3"/>
                  <a:pt x="101" y="73"/>
                </a:cubicBezTo>
                <a:cubicBezTo>
                  <a:pt x="101" y="73"/>
                  <a:pt x="102" y="73"/>
                  <a:pt x="102" y="72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3" y="73"/>
                  <a:pt x="102" y="73"/>
                  <a:pt x="102" y="73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73"/>
                  <a:pt x="102" y="73"/>
                  <a:pt x="102" y="74"/>
                </a:cubicBezTo>
                <a:cubicBezTo>
                  <a:pt x="102" y="74"/>
                  <a:pt x="103" y="74"/>
                  <a:pt x="103" y="73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3"/>
                  <a:pt x="103" y="73"/>
                </a:cubicBezTo>
                <a:cubicBezTo>
                  <a:pt x="103" y="73"/>
                  <a:pt x="103" y="73"/>
                  <a:pt x="103" y="74"/>
                </a:cubicBezTo>
                <a:cubicBezTo>
                  <a:pt x="103" y="74"/>
                  <a:pt x="103" y="73"/>
                  <a:pt x="103" y="73"/>
                </a:cubicBezTo>
                <a:cubicBezTo>
                  <a:pt x="104" y="73"/>
                  <a:pt x="104" y="73"/>
                  <a:pt x="104" y="74"/>
                </a:cubicBezTo>
                <a:cubicBezTo>
                  <a:pt x="104" y="74"/>
                  <a:pt x="104" y="73"/>
                  <a:pt x="104" y="73"/>
                </a:cubicBezTo>
                <a:cubicBezTo>
                  <a:pt x="104" y="73"/>
                  <a:pt x="104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3"/>
                  <a:pt x="104" y="74"/>
                  <a:pt x="104" y="7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3" y="74"/>
                  <a:pt x="103" y="74"/>
                  <a:pt x="103" y="75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3"/>
                  <a:pt x="100" y="73"/>
                  <a:pt x="100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0" y="73"/>
                  <a:pt x="100" y="73"/>
                  <a:pt x="99" y="73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2"/>
                  <a:pt x="99" y="72"/>
                  <a:pt x="99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99" y="72"/>
                  <a:pt x="99" y="72"/>
                  <a:pt x="99" y="71"/>
                </a:cubicBezTo>
                <a:cubicBezTo>
                  <a:pt x="99" y="71"/>
                  <a:pt x="99" y="71"/>
                  <a:pt x="99" y="72"/>
                </a:cubicBezTo>
                <a:cubicBezTo>
                  <a:pt x="99" y="72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8" y="71"/>
                </a:cubicBezTo>
                <a:cubicBezTo>
                  <a:pt x="98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100" y="71"/>
                </a:cubicBezTo>
                <a:cubicBezTo>
                  <a:pt x="99" y="71"/>
                  <a:pt x="99" y="71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0" y="71"/>
                  <a:pt x="101" y="71"/>
                </a:cubicBezTo>
                <a:cubicBezTo>
                  <a:pt x="101" y="71"/>
                  <a:pt x="100" y="72"/>
                  <a:pt x="101" y="72"/>
                </a:cubicBezTo>
                <a:cubicBezTo>
                  <a:pt x="101" y="72"/>
                  <a:pt x="101" y="71"/>
                  <a:pt x="101" y="71"/>
                </a:cubicBezTo>
                <a:cubicBezTo>
                  <a:pt x="101" y="71"/>
                  <a:pt x="101" y="71"/>
                  <a:pt x="101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0"/>
                  <a:pt x="101" y="70"/>
                  <a:pt x="101" y="70"/>
                </a:cubicBezTo>
                <a:cubicBezTo>
                  <a:pt x="101" y="70"/>
                  <a:pt x="101" y="71"/>
                  <a:pt x="101" y="71"/>
                </a:cubicBezTo>
                <a:cubicBezTo>
                  <a:pt x="101" y="71"/>
                  <a:pt x="101" y="71"/>
                  <a:pt x="101" y="71"/>
                </a:cubicBezTo>
                <a:cubicBezTo>
                  <a:pt x="101" y="71"/>
                  <a:pt x="100" y="71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0" y="71"/>
                  <a:pt x="101" y="70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00" y="70"/>
                  <a:pt x="100" y="70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1" y="69"/>
                  <a:pt x="100" y="69"/>
                  <a:pt x="100" y="69"/>
                </a:cubicBezTo>
                <a:cubicBezTo>
                  <a:pt x="100" y="69"/>
                  <a:pt x="101" y="69"/>
                  <a:pt x="101" y="69"/>
                </a:cubicBezTo>
                <a:cubicBezTo>
                  <a:pt x="101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3" y="68"/>
                </a:cubicBezTo>
                <a:cubicBezTo>
                  <a:pt x="103" y="68"/>
                  <a:pt x="103" y="68"/>
                  <a:pt x="102" y="68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68"/>
                  <a:pt x="102" y="68"/>
                  <a:pt x="103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7"/>
                </a:cubicBezTo>
                <a:cubicBezTo>
                  <a:pt x="102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8"/>
                  <a:pt x="101" y="67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1" y="68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2" y="67"/>
                  <a:pt x="102" y="66"/>
                  <a:pt x="102" y="66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7"/>
                  <a:pt x="102" y="67"/>
                  <a:pt x="103" y="66"/>
                </a:cubicBezTo>
                <a:cubicBezTo>
                  <a:pt x="103" y="66"/>
                  <a:pt x="102" y="66"/>
                  <a:pt x="102" y="66"/>
                </a:cubicBezTo>
                <a:cubicBezTo>
                  <a:pt x="102" y="66"/>
                  <a:pt x="103" y="66"/>
                  <a:pt x="103" y="65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3" y="65"/>
                  <a:pt x="104" y="65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4" y="65"/>
                  <a:pt x="104" y="64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66"/>
                  <a:pt x="104" y="66"/>
                  <a:pt x="105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65"/>
                  <a:pt x="105" y="66"/>
                  <a:pt x="105" y="66"/>
                </a:cubicBezTo>
                <a:cubicBezTo>
                  <a:pt x="105" y="65"/>
                  <a:pt x="106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6" y="66"/>
                  <a:pt x="106" y="66"/>
                  <a:pt x="106" y="65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7" y="65"/>
                  <a:pt x="107" y="65"/>
                  <a:pt x="107" y="65"/>
                </a:cubicBezTo>
                <a:cubicBezTo>
                  <a:pt x="107" y="65"/>
                  <a:pt x="106" y="65"/>
                  <a:pt x="106" y="65"/>
                </a:cubicBezTo>
                <a:cubicBezTo>
                  <a:pt x="106" y="64"/>
                  <a:pt x="106" y="65"/>
                  <a:pt x="106" y="65"/>
                </a:cubicBezTo>
                <a:cubicBezTo>
                  <a:pt x="106" y="65"/>
                  <a:pt x="106" y="64"/>
                  <a:pt x="106" y="64"/>
                </a:cubicBezTo>
                <a:cubicBezTo>
                  <a:pt x="106" y="64"/>
                  <a:pt x="106" y="64"/>
                  <a:pt x="107" y="64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6" y="64"/>
                  <a:pt x="106" y="64"/>
                  <a:pt x="106" y="63"/>
                </a:cubicBezTo>
                <a:cubicBezTo>
                  <a:pt x="106" y="63"/>
                  <a:pt x="107" y="64"/>
                  <a:pt x="107" y="64"/>
                </a:cubicBezTo>
                <a:cubicBezTo>
                  <a:pt x="107" y="64"/>
                  <a:pt x="107" y="64"/>
                  <a:pt x="107" y="63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7" y="63"/>
                  <a:pt x="106" y="63"/>
                  <a:pt x="106" y="63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9" y="63"/>
                  <a:pt x="109" y="63"/>
                  <a:pt x="110" y="62"/>
                </a:cubicBezTo>
                <a:cubicBezTo>
                  <a:pt x="110" y="63"/>
                  <a:pt x="110" y="63"/>
                  <a:pt x="111" y="63"/>
                </a:cubicBezTo>
                <a:cubicBezTo>
                  <a:pt x="110" y="63"/>
                  <a:pt x="110" y="62"/>
                  <a:pt x="111" y="62"/>
                </a:cubicBezTo>
                <a:cubicBezTo>
                  <a:pt x="111" y="63"/>
                  <a:pt x="111" y="63"/>
                  <a:pt x="112" y="63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1" y="62"/>
                  <a:pt x="112" y="62"/>
                  <a:pt x="112" y="62"/>
                </a:cubicBezTo>
                <a:cubicBezTo>
                  <a:pt x="112" y="62"/>
                  <a:pt x="112" y="63"/>
                  <a:pt x="112" y="63"/>
                </a:cubicBezTo>
                <a:cubicBezTo>
                  <a:pt x="112" y="63"/>
                  <a:pt x="112" y="63"/>
                  <a:pt x="113" y="63"/>
                </a:cubicBezTo>
                <a:cubicBezTo>
                  <a:pt x="113" y="63"/>
                  <a:pt x="113" y="63"/>
                  <a:pt x="113" y="64"/>
                </a:cubicBezTo>
                <a:cubicBezTo>
                  <a:pt x="114" y="64"/>
                  <a:pt x="114" y="63"/>
                  <a:pt x="114" y="63"/>
                </a:cubicBezTo>
                <a:cubicBezTo>
                  <a:pt x="114" y="63"/>
                  <a:pt x="114" y="63"/>
                  <a:pt x="115" y="62"/>
                </a:cubicBezTo>
                <a:cubicBezTo>
                  <a:pt x="115" y="62"/>
                  <a:pt x="115" y="63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1"/>
                  <a:pt x="116" y="62"/>
                  <a:pt x="115" y="61"/>
                </a:cubicBezTo>
                <a:cubicBezTo>
                  <a:pt x="116" y="61"/>
                  <a:pt x="116" y="61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7" y="61"/>
                  <a:pt x="117" y="61"/>
                  <a:pt x="117" y="62"/>
                </a:cubicBezTo>
                <a:cubicBezTo>
                  <a:pt x="117" y="62"/>
                  <a:pt x="117" y="62"/>
                  <a:pt x="117" y="61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6" y="61"/>
                  <a:pt x="116" y="61"/>
                  <a:pt x="115" y="61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4" y="59"/>
                  <a:pt x="114" y="60"/>
                  <a:pt x="114" y="60"/>
                </a:cubicBezTo>
                <a:cubicBezTo>
                  <a:pt x="114" y="60"/>
                  <a:pt x="114" y="60"/>
                  <a:pt x="114" y="59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4" y="59"/>
                  <a:pt x="113" y="59"/>
                  <a:pt x="113" y="59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12" y="58"/>
                  <a:pt x="112" y="58"/>
                  <a:pt x="112" y="59"/>
                </a:cubicBezTo>
                <a:cubicBezTo>
                  <a:pt x="112" y="59"/>
                  <a:pt x="111" y="59"/>
                  <a:pt x="111" y="59"/>
                </a:cubicBezTo>
                <a:cubicBezTo>
                  <a:pt x="111" y="59"/>
                  <a:pt x="111" y="58"/>
                  <a:pt x="110" y="58"/>
                </a:cubicBezTo>
                <a:cubicBezTo>
                  <a:pt x="110" y="58"/>
                  <a:pt x="111" y="58"/>
                  <a:pt x="110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58"/>
                  <a:pt x="110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8"/>
                  <a:pt x="112" y="58"/>
                </a:cubicBezTo>
                <a:cubicBezTo>
                  <a:pt x="112" y="57"/>
                  <a:pt x="112" y="58"/>
                  <a:pt x="111" y="57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3" y="57"/>
                  <a:pt x="113" y="58"/>
                  <a:pt x="113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58"/>
                  <a:pt x="113" y="58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6"/>
                  <a:pt x="112" y="57"/>
                  <a:pt x="113" y="57"/>
                </a:cubicBezTo>
                <a:cubicBezTo>
                  <a:pt x="113" y="57"/>
                  <a:pt x="113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6"/>
                </a:cubicBezTo>
                <a:cubicBezTo>
                  <a:pt x="111" y="56"/>
                  <a:pt x="111" y="56"/>
                  <a:pt x="111" y="57"/>
                </a:cubicBezTo>
                <a:cubicBezTo>
                  <a:pt x="111" y="57"/>
                  <a:pt x="111" y="57"/>
                  <a:pt x="111" y="56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7"/>
                  <a:pt x="109" y="57"/>
                  <a:pt x="109" y="57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10" y="57"/>
                  <a:pt x="110" y="57"/>
                  <a:pt x="110" y="5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56"/>
                  <a:pt x="110" y="56"/>
                  <a:pt x="111" y="5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0" y="55"/>
                  <a:pt x="110" y="56"/>
                  <a:pt x="109" y="55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09" y="55"/>
                  <a:pt x="110" y="55"/>
                  <a:pt x="110" y="55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10" y="55"/>
                  <a:pt x="110" y="55"/>
                  <a:pt x="111" y="55"/>
                </a:cubicBezTo>
                <a:cubicBezTo>
                  <a:pt x="111" y="55"/>
                  <a:pt x="110" y="55"/>
                  <a:pt x="111" y="55"/>
                </a:cubicBezTo>
                <a:cubicBezTo>
                  <a:pt x="110" y="55"/>
                  <a:pt x="112" y="55"/>
                  <a:pt x="111" y="55"/>
                </a:cubicBezTo>
                <a:cubicBezTo>
                  <a:pt x="111" y="55"/>
                  <a:pt x="111" y="55"/>
                  <a:pt x="112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5"/>
                  <a:pt x="112" y="56"/>
                  <a:pt x="112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5"/>
                  <a:pt x="114" y="56"/>
                  <a:pt x="114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5"/>
                  <a:pt x="113" y="55"/>
                  <a:pt x="112" y="55"/>
                </a:cubicBezTo>
                <a:cubicBezTo>
                  <a:pt x="112" y="55"/>
                  <a:pt x="113" y="55"/>
                  <a:pt x="112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5"/>
                  <a:pt x="112" y="54"/>
                </a:cubicBezTo>
                <a:cubicBezTo>
                  <a:pt x="112" y="54"/>
                  <a:pt x="112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54"/>
                  <a:pt x="111" y="54"/>
                  <a:pt x="110" y="54"/>
                </a:cubicBezTo>
                <a:cubicBezTo>
                  <a:pt x="110" y="54"/>
                  <a:pt x="111" y="54"/>
                  <a:pt x="110" y="54"/>
                </a:cubicBezTo>
                <a:cubicBezTo>
                  <a:pt x="110" y="53"/>
                  <a:pt x="110" y="53"/>
                  <a:pt x="109" y="53"/>
                </a:cubicBezTo>
                <a:cubicBezTo>
                  <a:pt x="109" y="53"/>
                  <a:pt x="109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0" y="55"/>
                  <a:pt x="109" y="54"/>
                  <a:pt x="109" y="55"/>
                </a:cubicBezTo>
                <a:cubicBezTo>
                  <a:pt x="109" y="55"/>
                  <a:pt x="109" y="55"/>
                  <a:pt x="108" y="55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08" y="54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08" y="56"/>
                </a:cubicBezTo>
                <a:cubicBezTo>
                  <a:pt x="108" y="55"/>
                  <a:pt x="107" y="55"/>
                  <a:pt x="107" y="56"/>
                </a:cubicBezTo>
                <a:cubicBezTo>
                  <a:pt x="107" y="55"/>
                  <a:pt x="107" y="56"/>
                  <a:pt x="107" y="55"/>
                </a:cubicBezTo>
                <a:cubicBezTo>
                  <a:pt x="106" y="55"/>
                  <a:pt x="107" y="56"/>
                  <a:pt x="107" y="56"/>
                </a:cubicBezTo>
                <a:cubicBezTo>
                  <a:pt x="107" y="56"/>
                  <a:pt x="108" y="56"/>
                  <a:pt x="108" y="56"/>
                </a:cubicBezTo>
                <a:cubicBezTo>
                  <a:pt x="108" y="56"/>
                  <a:pt x="108" y="56"/>
                  <a:pt x="109" y="56"/>
                </a:cubicBezTo>
                <a:cubicBezTo>
                  <a:pt x="109" y="56"/>
                  <a:pt x="109" y="56"/>
                  <a:pt x="108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8" y="56"/>
                  <a:pt x="107" y="56"/>
                  <a:pt x="107" y="56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56"/>
                  <a:pt x="106" y="56"/>
                  <a:pt x="105" y="56"/>
                </a:cubicBezTo>
                <a:cubicBezTo>
                  <a:pt x="106" y="56"/>
                  <a:pt x="106" y="55"/>
                  <a:pt x="106" y="55"/>
                </a:cubicBezTo>
                <a:cubicBezTo>
                  <a:pt x="106" y="55"/>
                  <a:pt x="106" y="55"/>
                  <a:pt x="105" y="55"/>
                </a:cubicBezTo>
                <a:cubicBezTo>
                  <a:pt x="104" y="55"/>
                  <a:pt x="105" y="54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3"/>
                  <a:pt x="104" y="53"/>
                  <a:pt x="104" y="53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3" y="5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54"/>
                  <a:pt x="102" y="54"/>
                  <a:pt x="102" y="54"/>
                </a:cubicBezTo>
                <a:cubicBezTo>
                  <a:pt x="102" y="54"/>
                  <a:pt x="101" y="54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1" y="53"/>
                  <a:pt x="100" y="53"/>
                </a:cubicBezTo>
                <a:cubicBezTo>
                  <a:pt x="101" y="53"/>
                  <a:pt x="100" y="53"/>
                  <a:pt x="101" y="53"/>
                </a:cubicBezTo>
                <a:cubicBezTo>
                  <a:pt x="100" y="54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99" y="52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8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54"/>
                  <a:pt x="98" y="54"/>
                  <a:pt x="97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6" y="54"/>
                  <a:pt x="96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5"/>
                  <a:pt x="96" y="55"/>
                  <a:pt x="95" y="55"/>
                </a:cubicBezTo>
                <a:cubicBezTo>
                  <a:pt x="95" y="55"/>
                  <a:pt x="96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8" y="55"/>
                  <a:pt x="97" y="55"/>
                </a:cubicBezTo>
                <a:cubicBezTo>
                  <a:pt x="97" y="54"/>
                  <a:pt x="98" y="54"/>
                  <a:pt x="99" y="54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8" y="56"/>
                </a:cubicBezTo>
                <a:cubicBezTo>
                  <a:pt x="98" y="55"/>
                  <a:pt x="98" y="56"/>
                  <a:pt x="98" y="56"/>
                </a:cubicBezTo>
                <a:cubicBezTo>
                  <a:pt x="98" y="56"/>
                  <a:pt x="98" y="55"/>
                  <a:pt x="98" y="55"/>
                </a:cubicBezTo>
                <a:cubicBezTo>
                  <a:pt x="98" y="55"/>
                  <a:pt x="97" y="55"/>
                  <a:pt x="97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6" y="56"/>
                  <a:pt x="96" y="55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56"/>
                  <a:pt x="96" y="56"/>
                  <a:pt x="97" y="56"/>
                </a:cubicBezTo>
                <a:cubicBezTo>
                  <a:pt x="97" y="56"/>
                  <a:pt x="96" y="56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8" y="57"/>
                  <a:pt x="98" y="57"/>
                  <a:pt x="98" y="56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6"/>
                  <a:pt x="99" y="56"/>
                  <a:pt x="99" y="56"/>
                </a:cubicBezTo>
                <a:cubicBezTo>
                  <a:pt x="99" y="56"/>
                  <a:pt x="98" y="56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8" y="57"/>
                  <a:pt x="99" y="58"/>
                  <a:pt x="98" y="58"/>
                </a:cubicBezTo>
                <a:cubicBezTo>
                  <a:pt x="98" y="58"/>
                  <a:pt x="98" y="58"/>
                  <a:pt x="98" y="57"/>
                </a:cubicBezTo>
                <a:cubicBezTo>
                  <a:pt x="98" y="57"/>
                  <a:pt x="98" y="58"/>
                  <a:pt x="97" y="57"/>
                </a:cubicBezTo>
                <a:cubicBezTo>
                  <a:pt x="97" y="58"/>
                  <a:pt x="96" y="57"/>
                  <a:pt x="96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5" y="58"/>
                  <a:pt x="95" y="57"/>
                  <a:pt x="94" y="57"/>
                </a:cubicBezTo>
                <a:cubicBezTo>
                  <a:pt x="94" y="58"/>
                  <a:pt x="95" y="58"/>
                  <a:pt x="95" y="58"/>
                </a:cubicBezTo>
                <a:cubicBezTo>
                  <a:pt x="95" y="58"/>
                  <a:pt x="95" y="58"/>
                  <a:pt x="95" y="58"/>
                </a:cubicBezTo>
                <a:cubicBezTo>
                  <a:pt x="95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8" y="58"/>
                  <a:pt x="98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98" y="58"/>
                  <a:pt x="97" y="58"/>
                  <a:pt x="98" y="58"/>
                </a:cubicBezTo>
                <a:cubicBezTo>
                  <a:pt x="98" y="58"/>
                  <a:pt x="99" y="58"/>
                  <a:pt x="99" y="58"/>
                </a:cubicBezTo>
                <a:cubicBezTo>
                  <a:pt x="99" y="58"/>
                  <a:pt x="99" y="58"/>
                  <a:pt x="99" y="58"/>
                </a:cubicBezTo>
                <a:cubicBezTo>
                  <a:pt x="99" y="58"/>
                  <a:pt x="100" y="58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99" y="59"/>
                  <a:pt x="99" y="59"/>
                </a:cubicBezTo>
                <a:cubicBezTo>
                  <a:pt x="99" y="59"/>
                  <a:pt x="99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9" y="60"/>
                  <a:pt x="99" y="60"/>
                  <a:pt x="99" y="60"/>
                </a:cubicBezTo>
                <a:cubicBezTo>
                  <a:pt x="99" y="60"/>
                  <a:pt x="99" y="60"/>
                  <a:pt x="99" y="60"/>
                </a:cubicBezTo>
                <a:cubicBezTo>
                  <a:pt x="99" y="60"/>
                  <a:pt x="100" y="61"/>
                  <a:pt x="100" y="61"/>
                </a:cubicBezTo>
                <a:cubicBezTo>
                  <a:pt x="100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8" y="61"/>
                  <a:pt x="98" y="61"/>
                </a:cubicBezTo>
                <a:cubicBezTo>
                  <a:pt x="98" y="61"/>
                  <a:pt x="99" y="62"/>
                  <a:pt x="98" y="62"/>
                </a:cubicBezTo>
                <a:cubicBezTo>
                  <a:pt x="99" y="62"/>
                  <a:pt x="98" y="62"/>
                  <a:pt x="98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62"/>
                  <a:pt x="99" y="62"/>
                  <a:pt x="98" y="63"/>
                </a:cubicBezTo>
                <a:cubicBezTo>
                  <a:pt x="98" y="63"/>
                  <a:pt x="98" y="62"/>
                  <a:pt x="98" y="63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7" y="62"/>
                  <a:pt x="97" y="62"/>
                </a:cubicBezTo>
                <a:cubicBezTo>
                  <a:pt x="97" y="62"/>
                  <a:pt x="97" y="62"/>
                  <a:pt x="97" y="62"/>
                </a:cubicBezTo>
                <a:cubicBezTo>
                  <a:pt x="97" y="62"/>
                  <a:pt x="97" y="62"/>
                  <a:pt x="96" y="62"/>
                </a:cubicBezTo>
                <a:cubicBezTo>
                  <a:pt x="96" y="62"/>
                  <a:pt x="97" y="62"/>
                  <a:pt x="96" y="62"/>
                </a:cubicBezTo>
                <a:cubicBezTo>
                  <a:pt x="96" y="62"/>
                  <a:pt x="97" y="62"/>
                  <a:pt x="97" y="62"/>
                </a:cubicBezTo>
                <a:cubicBezTo>
                  <a:pt x="97" y="62"/>
                  <a:pt x="97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2"/>
                  <a:pt x="96" y="62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3"/>
                  <a:pt x="95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5" y="63"/>
                  <a:pt x="95" y="64"/>
                </a:cubicBezTo>
                <a:cubicBezTo>
                  <a:pt x="95" y="64"/>
                  <a:pt x="95" y="64"/>
                  <a:pt x="95" y="64"/>
                </a:cubicBezTo>
                <a:cubicBezTo>
                  <a:pt x="95" y="64"/>
                  <a:pt x="94" y="64"/>
                  <a:pt x="94" y="64"/>
                </a:cubicBezTo>
                <a:cubicBezTo>
                  <a:pt x="94" y="64"/>
                  <a:pt x="94" y="64"/>
                  <a:pt x="94" y="64"/>
                </a:cubicBezTo>
                <a:cubicBezTo>
                  <a:pt x="94" y="64"/>
                  <a:pt x="94" y="64"/>
                  <a:pt x="94" y="64"/>
                </a:cubicBezTo>
                <a:cubicBezTo>
                  <a:pt x="94" y="65"/>
                  <a:pt x="94" y="64"/>
                  <a:pt x="94" y="64"/>
                </a:cubicBezTo>
                <a:cubicBezTo>
                  <a:pt x="95" y="65"/>
                  <a:pt x="94" y="65"/>
                  <a:pt x="94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4"/>
                  <a:pt x="94" y="64"/>
                  <a:pt x="93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4"/>
                  <a:pt x="93" y="64"/>
                  <a:pt x="93" y="65"/>
                </a:cubicBezTo>
                <a:cubicBezTo>
                  <a:pt x="92" y="64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6"/>
                  <a:pt x="92" y="66"/>
                </a:cubicBezTo>
                <a:cubicBezTo>
                  <a:pt x="92" y="66"/>
                  <a:pt x="92" y="65"/>
                  <a:pt x="92" y="65"/>
                </a:cubicBezTo>
                <a:cubicBezTo>
                  <a:pt x="92" y="65"/>
                  <a:pt x="92" y="65"/>
                  <a:pt x="91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1" y="65"/>
                  <a:pt x="91" y="64"/>
                  <a:pt x="91" y="64"/>
                </a:cubicBezTo>
                <a:cubicBezTo>
                  <a:pt x="91" y="64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89" y="64"/>
                  <a:pt x="89" y="64"/>
                </a:cubicBezTo>
                <a:cubicBezTo>
                  <a:pt x="89" y="64"/>
                  <a:pt x="90" y="65"/>
                  <a:pt x="89" y="65"/>
                </a:cubicBezTo>
                <a:cubicBezTo>
                  <a:pt x="90" y="65"/>
                  <a:pt x="90" y="64"/>
                  <a:pt x="90" y="64"/>
                </a:cubicBezTo>
                <a:cubicBezTo>
                  <a:pt x="90" y="64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0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2" y="66"/>
                  <a:pt x="91" y="66"/>
                  <a:pt x="90" y="66"/>
                </a:cubicBezTo>
                <a:cubicBezTo>
                  <a:pt x="90" y="66"/>
                  <a:pt x="91" y="66"/>
                  <a:pt x="91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5"/>
                </a:cubicBezTo>
                <a:cubicBezTo>
                  <a:pt x="90" y="65"/>
                  <a:pt x="90" y="66"/>
                  <a:pt x="90" y="66"/>
                </a:cubicBezTo>
                <a:cubicBezTo>
                  <a:pt x="90" y="66"/>
                  <a:pt x="90" y="65"/>
                  <a:pt x="90" y="65"/>
                </a:cubicBezTo>
                <a:cubicBezTo>
                  <a:pt x="90" y="65"/>
                  <a:pt x="90" y="65"/>
                  <a:pt x="91" y="65"/>
                </a:cubicBezTo>
                <a:cubicBezTo>
                  <a:pt x="90" y="65"/>
                  <a:pt x="91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0" y="65"/>
                  <a:pt x="90" y="65"/>
                  <a:pt x="89" y="65"/>
                </a:cubicBezTo>
                <a:cubicBezTo>
                  <a:pt x="89" y="65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8" y="66"/>
                  <a:pt x="88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7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6"/>
                  <a:pt x="87" y="65"/>
                </a:cubicBezTo>
                <a:cubicBezTo>
                  <a:pt x="87" y="65"/>
                  <a:pt x="87" y="65"/>
                  <a:pt x="86" y="65"/>
                </a:cubicBezTo>
                <a:cubicBezTo>
                  <a:pt x="86" y="65"/>
                  <a:pt x="86" y="66"/>
                  <a:pt x="86" y="66"/>
                </a:cubicBezTo>
                <a:cubicBezTo>
                  <a:pt x="86" y="65"/>
                  <a:pt x="86" y="66"/>
                  <a:pt x="85" y="66"/>
                </a:cubicBezTo>
                <a:cubicBezTo>
                  <a:pt x="85" y="66"/>
                  <a:pt x="85" y="66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4" y="65"/>
                </a:cubicBezTo>
                <a:cubicBezTo>
                  <a:pt x="84" y="65"/>
                  <a:pt x="84" y="66"/>
                  <a:pt x="84" y="66"/>
                </a:cubicBezTo>
                <a:cubicBezTo>
                  <a:pt x="83" y="66"/>
                  <a:pt x="84" y="65"/>
                  <a:pt x="84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5" y="65"/>
                  <a:pt x="85" y="65"/>
                  <a:pt x="85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64"/>
                  <a:pt x="84" y="65"/>
                  <a:pt x="84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4"/>
                </a:cubicBezTo>
                <a:cubicBezTo>
                  <a:pt x="83" y="64"/>
                  <a:pt x="82" y="65"/>
                  <a:pt x="82" y="65"/>
                </a:cubicBezTo>
                <a:cubicBezTo>
                  <a:pt x="82" y="65"/>
                  <a:pt x="82" y="65"/>
                  <a:pt x="82" y="65"/>
                </a:cubicBezTo>
                <a:cubicBezTo>
                  <a:pt x="82" y="65"/>
                  <a:pt x="82" y="65"/>
                  <a:pt x="82" y="65"/>
                </a:cubicBezTo>
                <a:cubicBezTo>
                  <a:pt x="81" y="65"/>
                  <a:pt x="81" y="65"/>
                  <a:pt x="81" y="65"/>
                </a:cubicBezTo>
                <a:cubicBezTo>
                  <a:pt x="81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79" y="65"/>
                  <a:pt x="79" y="66"/>
                  <a:pt x="79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5"/>
                  <a:pt x="79" y="65"/>
                  <a:pt x="78" y="65"/>
                </a:cubicBezTo>
                <a:cubicBezTo>
                  <a:pt x="78" y="65"/>
                  <a:pt x="78" y="65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6"/>
                  <a:pt x="78" y="66"/>
                </a:cubicBezTo>
                <a:cubicBezTo>
                  <a:pt x="78" y="66"/>
                  <a:pt x="78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6"/>
                  <a:pt x="77" y="67"/>
                </a:cubicBezTo>
                <a:cubicBezTo>
                  <a:pt x="77" y="67"/>
                  <a:pt x="77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6" y="66"/>
                  <a:pt x="76" y="66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6"/>
                  <a:pt x="76" y="67"/>
                  <a:pt x="76" y="67"/>
                </a:cubicBezTo>
                <a:cubicBezTo>
                  <a:pt x="75" y="67"/>
                  <a:pt x="76" y="67"/>
                  <a:pt x="75" y="67"/>
                </a:cubicBezTo>
                <a:cubicBezTo>
                  <a:pt x="75" y="67"/>
                  <a:pt x="76" y="68"/>
                  <a:pt x="75" y="68"/>
                </a:cubicBezTo>
                <a:cubicBezTo>
                  <a:pt x="75" y="68"/>
                  <a:pt x="75" y="68"/>
                  <a:pt x="75" y="68"/>
                </a:cubicBezTo>
                <a:cubicBezTo>
                  <a:pt x="75" y="68"/>
                  <a:pt x="75" y="68"/>
                  <a:pt x="74" y="68"/>
                </a:cubicBezTo>
                <a:cubicBezTo>
                  <a:pt x="74" y="68"/>
                  <a:pt x="74" y="68"/>
                  <a:pt x="74" y="69"/>
                </a:cubicBezTo>
                <a:cubicBezTo>
                  <a:pt x="74" y="68"/>
                  <a:pt x="74" y="68"/>
                  <a:pt x="74" y="69"/>
                </a:cubicBezTo>
                <a:cubicBezTo>
                  <a:pt x="74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70"/>
                  <a:pt x="73" y="70"/>
                  <a:pt x="73" y="70"/>
                </a:cubicBezTo>
                <a:cubicBezTo>
                  <a:pt x="73" y="70"/>
                  <a:pt x="73" y="70"/>
                  <a:pt x="73" y="70"/>
                </a:cubicBezTo>
                <a:cubicBezTo>
                  <a:pt x="73" y="69"/>
                  <a:pt x="73" y="70"/>
                  <a:pt x="73" y="70"/>
                </a:cubicBezTo>
                <a:cubicBezTo>
                  <a:pt x="73" y="70"/>
                  <a:pt x="73" y="69"/>
                  <a:pt x="73" y="69"/>
                </a:cubicBezTo>
                <a:cubicBezTo>
                  <a:pt x="72" y="69"/>
                  <a:pt x="72" y="70"/>
                  <a:pt x="72" y="70"/>
                </a:cubicBezTo>
                <a:cubicBezTo>
                  <a:pt x="72" y="70"/>
                  <a:pt x="72" y="70"/>
                  <a:pt x="72" y="69"/>
                </a:cubicBezTo>
                <a:cubicBezTo>
                  <a:pt x="72" y="69"/>
                  <a:pt x="72" y="69"/>
                  <a:pt x="72" y="70"/>
                </a:cubicBezTo>
                <a:cubicBezTo>
                  <a:pt x="71" y="69"/>
                  <a:pt x="71" y="69"/>
                  <a:pt x="71" y="69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1" y="70"/>
                  <a:pt x="71" y="71"/>
                </a:cubicBezTo>
                <a:cubicBezTo>
                  <a:pt x="71" y="71"/>
                  <a:pt x="71" y="71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1" y="72"/>
                  <a:pt x="72" y="72"/>
                  <a:pt x="71" y="71"/>
                </a:cubicBezTo>
                <a:cubicBezTo>
                  <a:pt x="72" y="71"/>
                  <a:pt x="72" y="72"/>
                  <a:pt x="72" y="72"/>
                </a:cubicBezTo>
                <a:cubicBezTo>
                  <a:pt x="72" y="72"/>
                  <a:pt x="72" y="71"/>
                  <a:pt x="72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1"/>
                  <a:pt x="72" y="72"/>
                  <a:pt x="72" y="72"/>
                </a:cubicBezTo>
                <a:cubicBezTo>
                  <a:pt x="72" y="72"/>
                  <a:pt x="71" y="72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2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0" y="72"/>
                  <a:pt x="71" y="71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2"/>
                  <a:pt x="70" y="73"/>
                </a:cubicBezTo>
                <a:cubicBezTo>
                  <a:pt x="70" y="73"/>
                  <a:pt x="70" y="72"/>
                  <a:pt x="70" y="72"/>
                </a:cubicBezTo>
                <a:cubicBezTo>
                  <a:pt x="70" y="72"/>
                  <a:pt x="70" y="72"/>
                  <a:pt x="69" y="72"/>
                </a:cubicBezTo>
                <a:cubicBezTo>
                  <a:pt x="69" y="73"/>
                  <a:pt x="69" y="73"/>
                  <a:pt x="69" y="73"/>
                </a:cubicBezTo>
                <a:cubicBezTo>
                  <a:pt x="69" y="73"/>
                  <a:pt x="69" y="73"/>
                  <a:pt x="69" y="74"/>
                </a:cubicBezTo>
                <a:cubicBezTo>
                  <a:pt x="69" y="74"/>
                  <a:pt x="69" y="73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9" y="74"/>
                  <a:pt x="69" y="74"/>
                  <a:pt x="68" y="75"/>
                </a:cubicBezTo>
                <a:cubicBezTo>
                  <a:pt x="68" y="75"/>
                  <a:pt x="68" y="74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8" y="74"/>
                  <a:pt x="67" y="74"/>
                  <a:pt x="68" y="74"/>
                </a:cubicBezTo>
                <a:cubicBezTo>
                  <a:pt x="68" y="75"/>
                  <a:pt x="67" y="75"/>
                  <a:pt x="67" y="75"/>
                </a:cubicBezTo>
                <a:cubicBezTo>
                  <a:pt x="67" y="75"/>
                  <a:pt x="68" y="75"/>
                  <a:pt x="68" y="75"/>
                </a:cubicBezTo>
                <a:cubicBezTo>
                  <a:pt x="68" y="75"/>
                  <a:pt x="68" y="75"/>
                  <a:pt x="68" y="75"/>
                </a:cubicBezTo>
                <a:cubicBezTo>
                  <a:pt x="68" y="75"/>
                  <a:pt x="68" y="75"/>
                  <a:pt x="68" y="75"/>
                </a:cubicBezTo>
                <a:cubicBezTo>
                  <a:pt x="68" y="75"/>
                  <a:pt x="67" y="75"/>
                  <a:pt x="67" y="75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5"/>
                  <a:pt x="67" y="76"/>
                </a:cubicBezTo>
                <a:cubicBezTo>
                  <a:pt x="67" y="76"/>
                  <a:pt x="67" y="75"/>
                  <a:pt x="67" y="75"/>
                </a:cubicBezTo>
                <a:cubicBezTo>
                  <a:pt x="67" y="75"/>
                  <a:pt x="67" y="76"/>
                  <a:pt x="67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6"/>
                  <a:pt x="6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7"/>
                  <a:pt x="67" y="77"/>
                  <a:pt x="67" y="76"/>
                </a:cubicBezTo>
                <a:cubicBezTo>
                  <a:pt x="67" y="76"/>
                  <a:pt x="67" y="76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6"/>
                  <a:pt x="66" y="76"/>
                  <a:pt x="67" y="76"/>
                </a:cubicBezTo>
                <a:cubicBezTo>
                  <a:pt x="67" y="76"/>
                  <a:pt x="66" y="76"/>
                  <a:pt x="67" y="76"/>
                </a:cubicBezTo>
                <a:cubicBezTo>
                  <a:pt x="67" y="75"/>
                  <a:pt x="67" y="75"/>
                  <a:pt x="67" y="75"/>
                </a:cubicBezTo>
                <a:cubicBezTo>
                  <a:pt x="66" y="75"/>
                  <a:pt x="67" y="75"/>
                  <a:pt x="66" y="75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6"/>
                  <a:pt x="66" y="75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7"/>
                  <a:pt x="67" y="77"/>
                  <a:pt x="66" y="77"/>
                </a:cubicBezTo>
                <a:cubicBezTo>
                  <a:pt x="67" y="77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8" y="80"/>
                </a:cubicBezTo>
                <a:cubicBezTo>
                  <a:pt x="68" y="80"/>
                  <a:pt x="68" y="81"/>
                  <a:pt x="68" y="81"/>
                </a:cubicBezTo>
                <a:cubicBezTo>
                  <a:pt x="68" y="81"/>
                  <a:pt x="68" y="81"/>
                  <a:pt x="68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2"/>
                  <a:pt x="68" y="82"/>
                </a:cubicBezTo>
                <a:cubicBezTo>
                  <a:pt x="69" y="82"/>
                  <a:pt x="69" y="83"/>
                  <a:pt x="69" y="8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83"/>
                  <a:pt x="69" y="84"/>
                  <a:pt x="69" y="84"/>
                </a:cubicBezTo>
                <a:cubicBezTo>
                  <a:pt x="68" y="84"/>
                  <a:pt x="68" y="83"/>
                  <a:pt x="68" y="83"/>
                </a:cubicBezTo>
                <a:cubicBezTo>
                  <a:pt x="68" y="83"/>
                  <a:pt x="68" y="83"/>
                  <a:pt x="69" y="83"/>
                </a:cubicBezTo>
                <a:cubicBezTo>
                  <a:pt x="69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7" y="83"/>
                  <a:pt x="67" y="83"/>
                </a:cubicBezTo>
                <a:cubicBezTo>
                  <a:pt x="67" y="83"/>
                  <a:pt x="67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1"/>
                  <a:pt x="67" y="81"/>
                  <a:pt x="67" y="82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1"/>
                  <a:pt x="67" y="81"/>
                  <a:pt x="67" y="80"/>
                </a:cubicBezTo>
                <a:cubicBezTo>
                  <a:pt x="67" y="80"/>
                  <a:pt x="67" y="80"/>
                  <a:pt x="67" y="81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0"/>
                  <a:pt x="66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5" y="80"/>
                  <a:pt x="65" y="80"/>
                </a:cubicBezTo>
                <a:cubicBezTo>
                  <a:pt x="65" y="80"/>
                  <a:pt x="66" y="80"/>
                  <a:pt x="66" y="80"/>
                </a:cubicBezTo>
                <a:cubicBezTo>
                  <a:pt x="66" y="80"/>
                  <a:pt x="66" y="80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6" y="84"/>
                  <a:pt x="66" y="83"/>
                </a:cubicBezTo>
                <a:cubicBezTo>
                  <a:pt x="66" y="84"/>
                  <a:pt x="66" y="83"/>
                  <a:pt x="66" y="83"/>
                </a:cubicBezTo>
                <a:cubicBezTo>
                  <a:pt x="66" y="84"/>
                  <a:pt x="66" y="84"/>
                  <a:pt x="66" y="84"/>
                </a:cubicBezTo>
                <a:cubicBezTo>
                  <a:pt x="66" y="84"/>
                  <a:pt x="66" y="85"/>
                  <a:pt x="66" y="85"/>
                </a:cubicBezTo>
                <a:cubicBezTo>
                  <a:pt x="66" y="85"/>
                  <a:pt x="66" y="85"/>
                  <a:pt x="65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6"/>
                  <a:pt x="65" y="85"/>
                  <a:pt x="65" y="86"/>
                </a:cubicBezTo>
                <a:cubicBezTo>
                  <a:pt x="64" y="86"/>
                  <a:pt x="64" y="86"/>
                  <a:pt x="64" y="86"/>
                </a:cubicBezTo>
                <a:cubicBezTo>
                  <a:pt x="64" y="86"/>
                  <a:pt x="64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6" y="86"/>
                  <a:pt x="66" y="86"/>
                </a:cubicBezTo>
                <a:cubicBezTo>
                  <a:pt x="66" y="86"/>
                  <a:pt x="65" y="86"/>
                  <a:pt x="65" y="86"/>
                </a:cubicBezTo>
                <a:cubicBezTo>
                  <a:pt x="65" y="87"/>
                  <a:pt x="66" y="86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5" y="87"/>
                  <a:pt x="65" y="86"/>
                  <a:pt x="64" y="86"/>
                </a:cubicBezTo>
                <a:cubicBezTo>
                  <a:pt x="64" y="86"/>
                  <a:pt x="64" y="86"/>
                  <a:pt x="64" y="87"/>
                </a:cubicBezTo>
                <a:cubicBezTo>
                  <a:pt x="64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5"/>
                  <a:pt x="63" y="85"/>
                </a:cubicBezTo>
                <a:cubicBezTo>
                  <a:pt x="63" y="85"/>
                  <a:pt x="63" y="86"/>
                  <a:pt x="63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85"/>
                  <a:pt x="62" y="85"/>
                  <a:pt x="62" y="85"/>
                </a:cubicBezTo>
                <a:cubicBezTo>
                  <a:pt x="63" y="85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7"/>
                  <a:pt x="63" y="87"/>
                </a:cubicBezTo>
                <a:cubicBezTo>
                  <a:pt x="63" y="87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2" y="88"/>
                  <a:pt x="61" y="88"/>
                </a:cubicBezTo>
                <a:cubicBezTo>
                  <a:pt x="61" y="88"/>
                  <a:pt x="61" y="88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9"/>
                  <a:pt x="61" y="89"/>
                  <a:pt x="60" y="89"/>
                </a:cubicBezTo>
                <a:cubicBezTo>
                  <a:pt x="60" y="89"/>
                  <a:pt x="60" y="89"/>
                  <a:pt x="60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90"/>
                  <a:pt x="60" y="91"/>
                  <a:pt x="60" y="91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91"/>
                  <a:pt x="60" y="92"/>
                  <a:pt x="60" y="92"/>
                </a:cubicBezTo>
                <a:cubicBezTo>
                  <a:pt x="59" y="92"/>
                  <a:pt x="59" y="92"/>
                  <a:pt x="59" y="92"/>
                </a:cubicBezTo>
                <a:cubicBezTo>
                  <a:pt x="59" y="92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60" y="93"/>
                </a:cubicBezTo>
                <a:cubicBezTo>
                  <a:pt x="60" y="93"/>
                  <a:pt x="60" y="94"/>
                  <a:pt x="60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4"/>
                  <a:pt x="59" y="95"/>
                  <a:pt x="59" y="94"/>
                </a:cubicBezTo>
                <a:cubicBezTo>
                  <a:pt x="59" y="95"/>
                  <a:pt x="59" y="95"/>
                  <a:pt x="59" y="95"/>
                </a:cubicBezTo>
                <a:cubicBezTo>
                  <a:pt x="58" y="94"/>
                  <a:pt x="59" y="94"/>
                  <a:pt x="59" y="94"/>
                </a:cubicBezTo>
                <a:cubicBezTo>
                  <a:pt x="58" y="94"/>
                  <a:pt x="59" y="94"/>
                  <a:pt x="59" y="94"/>
                </a:cubicBezTo>
                <a:cubicBezTo>
                  <a:pt x="59" y="94"/>
                  <a:pt x="59" y="94"/>
                  <a:pt x="59" y="93"/>
                </a:cubicBezTo>
                <a:cubicBezTo>
                  <a:pt x="59" y="94"/>
                  <a:pt x="59" y="94"/>
                  <a:pt x="58" y="94"/>
                </a:cubicBezTo>
                <a:cubicBezTo>
                  <a:pt x="58" y="93"/>
                  <a:pt x="58" y="94"/>
                  <a:pt x="58" y="94"/>
                </a:cubicBezTo>
                <a:cubicBezTo>
                  <a:pt x="58" y="94"/>
                  <a:pt x="58" y="94"/>
                  <a:pt x="58" y="95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5"/>
                  <a:pt x="58" y="94"/>
                  <a:pt x="58" y="95"/>
                </a:cubicBezTo>
                <a:cubicBezTo>
                  <a:pt x="58" y="95"/>
                  <a:pt x="58" y="95"/>
                  <a:pt x="58" y="96"/>
                </a:cubicBezTo>
                <a:cubicBezTo>
                  <a:pt x="58" y="96"/>
                  <a:pt x="58" y="95"/>
                  <a:pt x="59" y="95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9" y="96"/>
                  <a:pt x="59" y="95"/>
                </a:cubicBezTo>
                <a:cubicBezTo>
                  <a:pt x="60" y="96"/>
                  <a:pt x="59" y="96"/>
                  <a:pt x="60" y="95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96"/>
                  <a:pt x="60" y="96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8" y="97"/>
                  <a:pt x="58" y="97"/>
                </a:cubicBezTo>
                <a:cubicBezTo>
                  <a:pt x="58" y="97"/>
                  <a:pt x="58" y="97"/>
                  <a:pt x="58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8"/>
                  <a:pt x="58" y="97"/>
                  <a:pt x="59" y="97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9"/>
                  <a:pt x="59" y="98"/>
                  <a:pt x="59" y="99"/>
                </a:cubicBezTo>
                <a:cubicBezTo>
                  <a:pt x="60" y="99"/>
                  <a:pt x="60" y="98"/>
                  <a:pt x="60" y="98"/>
                </a:cubicBezTo>
                <a:cubicBezTo>
                  <a:pt x="60" y="98"/>
                  <a:pt x="60" y="99"/>
                  <a:pt x="60" y="99"/>
                </a:cubicBezTo>
                <a:cubicBezTo>
                  <a:pt x="60" y="98"/>
                  <a:pt x="60" y="98"/>
                  <a:pt x="61" y="98"/>
                </a:cubicBezTo>
                <a:cubicBezTo>
                  <a:pt x="61" y="98"/>
                  <a:pt x="60" y="98"/>
                  <a:pt x="60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97"/>
                  <a:pt x="60" y="98"/>
                  <a:pt x="59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60" y="97"/>
                  <a:pt x="61" y="97"/>
                </a:cubicBezTo>
                <a:cubicBezTo>
                  <a:pt x="61" y="97"/>
                  <a:pt x="60" y="97"/>
                  <a:pt x="60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7"/>
                  <a:pt x="61" y="97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9"/>
                  <a:pt x="63" y="99"/>
                  <a:pt x="62" y="99"/>
                </a:cubicBezTo>
                <a:cubicBezTo>
                  <a:pt x="62" y="99"/>
                  <a:pt x="62" y="98"/>
                  <a:pt x="62" y="98"/>
                </a:cubicBezTo>
                <a:cubicBezTo>
                  <a:pt x="62" y="98"/>
                  <a:pt x="61" y="98"/>
                  <a:pt x="61" y="99"/>
                </a:cubicBezTo>
                <a:cubicBezTo>
                  <a:pt x="61" y="99"/>
                  <a:pt x="61" y="99"/>
                  <a:pt x="62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99"/>
                  <a:pt x="61" y="100"/>
                  <a:pt x="61" y="100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100"/>
                  <a:pt x="60" y="100"/>
                  <a:pt x="60" y="100"/>
                </a:cubicBezTo>
                <a:cubicBezTo>
                  <a:pt x="60" y="100"/>
                  <a:pt x="60" y="100"/>
                  <a:pt x="60" y="101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1" y="102"/>
                  <a:pt x="62" y="101"/>
                  <a:pt x="62" y="101"/>
                </a:cubicBezTo>
                <a:cubicBezTo>
                  <a:pt x="62" y="102"/>
                  <a:pt x="62" y="101"/>
                  <a:pt x="62" y="102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62" y="102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3" y="104"/>
                  <a:pt x="64" y="103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4"/>
                  <a:pt x="65" y="104"/>
                  <a:pt x="65" y="104"/>
                </a:cubicBezTo>
                <a:cubicBezTo>
                  <a:pt x="65" y="103"/>
                  <a:pt x="65" y="103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5"/>
                  <a:pt x="65" y="104"/>
                </a:cubicBezTo>
                <a:cubicBezTo>
                  <a:pt x="65" y="104"/>
                  <a:pt x="65" y="105"/>
                  <a:pt x="65" y="105"/>
                </a:cubicBezTo>
                <a:cubicBezTo>
                  <a:pt x="66" y="105"/>
                  <a:pt x="66" y="105"/>
                  <a:pt x="65" y="105"/>
                </a:cubicBezTo>
                <a:cubicBezTo>
                  <a:pt x="65" y="105"/>
                  <a:pt x="66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6"/>
                  <a:pt x="66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5"/>
                  <a:pt x="66" y="105"/>
                  <a:pt x="67" y="105"/>
                </a:cubicBezTo>
                <a:cubicBezTo>
                  <a:pt x="67" y="105"/>
                  <a:pt x="67" y="105"/>
                  <a:pt x="67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8" y="104"/>
                </a:cubicBezTo>
                <a:cubicBezTo>
                  <a:pt x="68" y="104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7" y="105"/>
                  <a:pt x="67" y="106"/>
                </a:cubicBezTo>
                <a:cubicBezTo>
                  <a:pt x="67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5"/>
                  <a:pt x="68" y="105"/>
                  <a:pt x="69" y="105"/>
                </a:cubicBezTo>
                <a:cubicBezTo>
                  <a:pt x="69" y="105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7"/>
                  <a:pt x="70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7"/>
                  <a:pt x="70" y="107"/>
                  <a:pt x="71" y="107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71" y="107"/>
                  <a:pt x="71" y="108"/>
                  <a:pt x="71" y="108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2" y="108"/>
                  <a:pt x="71" y="108"/>
                  <a:pt x="71" y="108"/>
                </a:cubicBezTo>
                <a:cubicBezTo>
                  <a:pt x="72" y="108"/>
                  <a:pt x="71" y="108"/>
                  <a:pt x="72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08"/>
                  <a:pt x="71" y="108"/>
                  <a:pt x="72" y="108"/>
                </a:cubicBezTo>
                <a:cubicBezTo>
                  <a:pt x="72" y="108"/>
                  <a:pt x="72" y="108"/>
                  <a:pt x="72" y="109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08"/>
                  <a:pt x="72" y="108"/>
                  <a:pt x="73" y="109"/>
                </a:cubicBezTo>
                <a:cubicBezTo>
                  <a:pt x="72" y="109"/>
                  <a:pt x="73" y="109"/>
                  <a:pt x="72" y="109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3" y="109"/>
                  <a:pt x="73" y="109"/>
                  <a:pt x="74" y="109"/>
                </a:cubicBezTo>
                <a:cubicBezTo>
                  <a:pt x="74" y="109"/>
                  <a:pt x="74" y="110"/>
                  <a:pt x="74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4" y="110"/>
                  <a:pt x="73" y="111"/>
                  <a:pt x="73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4" y="111"/>
                  <a:pt x="73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0"/>
                  <a:pt x="74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1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1"/>
                  <a:pt x="75" y="111"/>
                  <a:pt x="76" y="11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1"/>
                  <a:pt x="76" y="112"/>
                  <a:pt x="76" y="112"/>
                </a:cubicBezTo>
                <a:cubicBezTo>
                  <a:pt x="76" y="112"/>
                  <a:pt x="75" y="112"/>
                  <a:pt x="75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7" y="112"/>
                  <a:pt x="77" y="112"/>
                </a:cubicBezTo>
                <a:cubicBezTo>
                  <a:pt x="77" y="112"/>
                  <a:pt x="77" y="113"/>
                  <a:pt x="77" y="113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7" y="113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4"/>
                  <a:pt x="79" y="113"/>
                  <a:pt x="80" y="113"/>
                </a:cubicBezTo>
                <a:cubicBezTo>
                  <a:pt x="80" y="114"/>
                  <a:pt x="80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3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80" y="114"/>
                </a:cubicBezTo>
                <a:cubicBezTo>
                  <a:pt x="80" y="115"/>
                  <a:pt x="80" y="114"/>
                  <a:pt x="80" y="114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80" y="114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4"/>
                </a:cubicBezTo>
                <a:cubicBezTo>
                  <a:pt x="81" y="115"/>
                  <a:pt x="81" y="114"/>
                  <a:pt x="82" y="114"/>
                </a:cubicBezTo>
                <a:cubicBezTo>
                  <a:pt x="82" y="114"/>
                  <a:pt x="82" y="114"/>
                  <a:pt x="82" y="115"/>
                </a:cubicBezTo>
                <a:cubicBezTo>
                  <a:pt x="82" y="115"/>
                  <a:pt x="82" y="115"/>
                  <a:pt x="82" y="114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1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7"/>
                  <a:pt x="8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2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8"/>
                  <a:pt x="82" y="117"/>
                  <a:pt x="82" y="117"/>
                </a:cubicBezTo>
                <a:cubicBezTo>
                  <a:pt x="82" y="117"/>
                  <a:pt x="82" y="117"/>
                  <a:pt x="81" y="117"/>
                </a:cubicBezTo>
                <a:cubicBezTo>
                  <a:pt x="81" y="117"/>
                  <a:pt x="81" y="117"/>
                  <a:pt x="82" y="118"/>
                </a:cubicBezTo>
                <a:cubicBezTo>
                  <a:pt x="82" y="118"/>
                  <a:pt x="81" y="118"/>
                  <a:pt x="81" y="118"/>
                </a:cubicBezTo>
                <a:cubicBezTo>
                  <a:pt x="81" y="118"/>
                  <a:pt x="81" y="118"/>
                  <a:pt x="80" y="118"/>
                </a:cubicBezTo>
                <a:cubicBezTo>
                  <a:pt x="80" y="118"/>
                  <a:pt x="80" y="118"/>
                  <a:pt x="81" y="118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80" y="118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1" y="119"/>
                </a:cubicBezTo>
                <a:cubicBezTo>
                  <a:pt x="80" y="119"/>
                  <a:pt x="80" y="119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1" y="119"/>
                  <a:pt x="82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1" y="119"/>
                  <a:pt x="81" y="118"/>
                </a:cubicBezTo>
                <a:cubicBezTo>
                  <a:pt x="81" y="118"/>
                  <a:pt x="81" y="118"/>
                  <a:pt x="81" y="118"/>
                </a:cubicBezTo>
                <a:cubicBezTo>
                  <a:pt x="81" y="118"/>
                  <a:pt x="81" y="118"/>
                  <a:pt x="81" y="118"/>
                </a:cubicBezTo>
                <a:cubicBezTo>
                  <a:pt x="81" y="118"/>
                  <a:pt x="81" y="119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3" y="119"/>
                  <a:pt x="82" y="119"/>
                  <a:pt x="83" y="119"/>
                </a:cubicBezTo>
                <a:cubicBezTo>
                  <a:pt x="83" y="120"/>
                  <a:pt x="82" y="120"/>
                  <a:pt x="82" y="119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1"/>
                  <a:pt x="81" y="121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1"/>
                  <a:pt x="83" y="120"/>
                  <a:pt x="83" y="121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4" y="120"/>
                  <a:pt x="84" y="120"/>
                </a:cubicBezTo>
                <a:cubicBezTo>
                  <a:pt x="84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1"/>
                  <a:pt x="83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1" y="121"/>
                </a:cubicBezTo>
                <a:cubicBezTo>
                  <a:pt x="82" y="121"/>
                  <a:pt x="81" y="121"/>
                  <a:pt x="81" y="121"/>
                </a:cubicBezTo>
                <a:cubicBezTo>
                  <a:pt x="81" y="121"/>
                  <a:pt x="81" y="121"/>
                  <a:pt x="82" y="121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3"/>
                  <a:pt x="82" y="123"/>
                </a:cubicBezTo>
                <a:cubicBezTo>
                  <a:pt x="81" y="123"/>
                  <a:pt x="81" y="123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3" y="123"/>
                  <a:pt x="82" y="123"/>
                  <a:pt x="82" y="123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3" y="124"/>
                  <a:pt x="83" y="125"/>
                  <a:pt x="83" y="125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124"/>
                  <a:pt x="84" y="124"/>
                  <a:pt x="84" y="124"/>
                </a:cubicBezTo>
                <a:cubicBezTo>
                  <a:pt x="84" y="125"/>
                  <a:pt x="83" y="125"/>
                  <a:pt x="83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5"/>
                  <a:pt x="83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7" y="125"/>
                  <a:pt x="86" y="125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5" y="126"/>
                </a:cubicBezTo>
                <a:cubicBezTo>
                  <a:pt x="85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7"/>
                  <a:pt x="83" y="127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7"/>
                  <a:pt x="85" y="127"/>
                  <a:pt x="86" y="127"/>
                </a:cubicBezTo>
                <a:cubicBezTo>
                  <a:pt x="86" y="127"/>
                  <a:pt x="86" y="127"/>
                  <a:pt x="86" y="127"/>
                </a:cubicBezTo>
                <a:cubicBezTo>
                  <a:pt x="86" y="127"/>
                  <a:pt x="86" y="126"/>
                  <a:pt x="86" y="126"/>
                </a:cubicBezTo>
                <a:cubicBezTo>
                  <a:pt x="87" y="127"/>
                  <a:pt x="86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8" y="127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8" y="127"/>
                  <a:pt x="88" y="126"/>
                  <a:pt x="88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90" y="126"/>
                  <a:pt x="89" y="126"/>
                  <a:pt x="89" y="125"/>
                </a:cubicBezTo>
                <a:cubicBezTo>
                  <a:pt x="89" y="125"/>
                  <a:pt x="89" y="126"/>
                  <a:pt x="89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5"/>
                  <a:pt x="87" y="125"/>
                  <a:pt x="87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8" y="125"/>
                  <a:pt x="88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24"/>
                  <a:pt x="88" y="125"/>
                  <a:pt x="88" y="125"/>
                </a:cubicBezTo>
                <a:cubicBezTo>
                  <a:pt x="89" y="125"/>
                  <a:pt x="89" y="125"/>
                  <a:pt x="90" y="125"/>
                </a:cubicBezTo>
                <a:cubicBezTo>
                  <a:pt x="90" y="124"/>
                  <a:pt x="90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2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5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4"/>
                  <a:pt x="91" y="124"/>
                </a:cubicBezTo>
                <a:cubicBezTo>
                  <a:pt x="92" y="124"/>
                  <a:pt x="92" y="125"/>
                  <a:pt x="91" y="125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2" y="125"/>
                  <a:pt x="92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3" y="124"/>
                  <a:pt x="92" y="124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2"/>
                </a:cubicBezTo>
                <a:cubicBezTo>
                  <a:pt x="93" y="122"/>
                  <a:pt x="93" y="122"/>
                  <a:pt x="93" y="123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1"/>
                  <a:pt x="94" y="121"/>
                </a:cubicBezTo>
                <a:cubicBezTo>
                  <a:pt x="94" y="122"/>
                  <a:pt x="93" y="122"/>
                  <a:pt x="94" y="122"/>
                </a:cubicBezTo>
                <a:cubicBezTo>
                  <a:pt x="94" y="122"/>
                  <a:pt x="94" y="122"/>
                  <a:pt x="94" y="122"/>
                </a:cubicBezTo>
                <a:cubicBezTo>
                  <a:pt x="94" y="122"/>
                  <a:pt x="94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4" y="122"/>
                  <a:pt x="94" y="122"/>
                </a:cubicBezTo>
                <a:cubicBezTo>
                  <a:pt x="94" y="122"/>
                  <a:pt x="94" y="123"/>
                  <a:pt x="94" y="123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95" y="123"/>
                  <a:pt x="94" y="123"/>
                  <a:pt x="94" y="123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5" y="123"/>
                  <a:pt x="95" y="123"/>
                  <a:pt x="96" y="122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7" y="123"/>
                  <a:pt x="97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8" y="123"/>
                  <a:pt x="98" y="122"/>
                  <a:pt x="98" y="122"/>
                </a:cubicBezTo>
                <a:cubicBezTo>
                  <a:pt x="98" y="122"/>
                  <a:pt x="98" y="122"/>
                  <a:pt x="99" y="122"/>
                </a:cubicBezTo>
                <a:cubicBezTo>
                  <a:pt x="99" y="122"/>
                  <a:pt x="99" y="122"/>
                  <a:pt x="99" y="122"/>
                </a:cubicBezTo>
                <a:cubicBezTo>
                  <a:pt x="99" y="121"/>
                  <a:pt x="99" y="122"/>
                  <a:pt x="99" y="122"/>
                </a:cubicBezTo>
                <a:cubicBezTo>
                  <a:pt x="100" y="121"/>
                  <a:pt x="99" y="121"/>
                  <a:pt x="99" y="121"/>
                </a:cubicBezTo>
                <a:cubicBezTo>
                  <a:pt x="99" y="121"/>
                  <a:pt x="99" y="121"/>
                  <a:pt x="100" y="121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122"/>
                  <a:pt x="100" y="123"/>
                  <a:pt x="100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0" y="123"/>
                  <a:pt x="101" y="124"/>
                  <a:pt x="100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9" y="124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4"/>
                  <a:pt x="98" y="124"/>
                </a:cubicBezTo>
                <a:cubicBezTo>
                  <a:pt x="98" y="124"/>
                  <a:pt x="98" y="124"/>
                  <a:pt x="97" y="124"/>
                </a:cubicBezTo>
                <a:cubicBezTo>
                  <a:pt x="97" y="124"/>
                  <a:pt x="97" y="125"/>
                  <a:pt x="97" y="125"/>
                </a:cubicBezTo>
                <a:cubicBezTo>
                  <a:pt x="97" y="125"/>
                  <a:pt x="97" y="125"/>
                  <a:pt x="97" y="125"/>
                </a:cubicBezTo>
                <a:cubicBezTo>
                  <a:pt x="97" y="125"/>
                  <a:pt x="97" y="125"/>
                  <a:pt x="96" y="125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6" y="125"/>
                  <a:pt x="96" y="125"/>
                  <a:pt x="96" y="124"/>
                </a:cubicBezTo>
                <a:cubicBezTo>
                  <a:pt x="95" y="125"/>
                  <a:pt x="95" y="125"/>
                  <a:pt x="96" y="125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5" y="126"/>
                  <a:pt x="95" y="125"/>
                  <a:pt x="94" y="125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3" y="126"/>
                  <a:pt x="93" y="126"/>
                  <a:pt x="93" y="125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3" y="126"/>
                  <a:pt x="92" y="126"/>
                  <a:pt x="92" y="12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92" y="127"/>
                  <a:pt x="92" y="127"/>
                </a:cubicBezTo>
                <a:cubicBezTo>
                  <a:pt x="93" y="127"/>
                  <a:pt x="93" y="127"/>
                  <a:pt x="94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7"/>
                  <a:pt x="93" y="127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5" y="127"/>
                  <a:pt x="95" y="126"/>
                  <a:pt x="96" y="126"/>
                </a:cubicBezTo>
                <a:cubicBezTo>
                  <a:pt x="96" y="127"/>
                  <a:pt x="96" y="127"/>
                  <a:pt x="95" y="127"/>
                </a:cubicBezTo>
                <a:cubicBezTo>
                  <a:pt x="95" y="127"/>
                  <a:pt x="96" y="127"/>
                  <a:pt x="96" y="127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5" y="127"/>
                  <a:pt x="95" y="127"/>
                </a:cubicBezTo>
                <a:cubicBezTo>
                  <a:pt x="95" y="127"/>
                  <a:pt x="95" y="128"/>
                  <a:pt x="95" y="128"/>
                </a:cubicBezTo>
                <a:cubicBezTo>
                  <a:pt x="95" y="127"/>
                  <a:pt x="94" y="128"/>
                  <a:pt x="94" y="127"/>
                </a:cubicBezTo>
                <a:cubicBezTo>
                  <a:pt x="93" y="128"/>
                  <a:pt x="93" y="128"/>
                  <a:pt x="94" y="128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4" y="128"/>
                  <a:pt x="95" y="128"/>
                  <a:pt x="95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6" y="128"/>
                  <a:pt x="96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7" y="128"/>
                  <a:pt x="96" y="128"/>
                  <a:pt x="9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8" y="127"/>
                  <a:pt x="98" y="128"/>
                  <a:pt x="98" y="128"/>
                </a:cubicBezTo>
                <a:cubicBezTo>
                  <a:pt x="98" y="127"/>
                  <a:pt x="99" y="126"/>
                  <a:pt x="98" y="127"/>
                </a:cubicBezTo>
                <a:cubicBezTo>
                  <a:pt x="98" y="126"/>
                  <a:pt x="97" y="126"/>
                  <a:pt x="97" y="126"/>
                </a:cubicBezTo>
                <a:cubicBezTo>
                  <a:pt x="97" y="126"/>
                  <a:pt x="97" y="126"/>
                  <a:pt x="97" y="126"/>
                </a:cubicBezTo>
                <a:cubicBezTo>
                  <a:pt x="97" y="126"/>
                  <a:pt x="97" y="126"/>
                  <a:pt x="97" y="125"/>
                </a:cubicBezTo>
                <a:cubicBezTo>
                  <a:pt x="98" y="125"/>
                  <a:pt x="98" y="126"/>
                  <a:pt x="99" y="125"/>
                </a:cubicBezTo>
                <a:cubicBezTo>
                  <a:pt x="99" y="126"/>
                  <a:pt x="98" y="126"/>
                  <a:pt x="98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6"/>
                  <a:pt x="98" y="126"/>
                  <a:pt x="99" y="126"/>
                </a:cubicBezTo>
                <a:cubicBezTo>
                  <a:pt x="98" y="126"/>
                  <a:pt x="99" y="126"/>
                  <a:pt x="99" y="126"/>
                </a:cubicBezTo>
                <a:cubicBezTo>
                  <a:pt x="100" y="126"/>
                  <a:pt x="99" y="127"/>
                  <a:pt x="99" y="127"/>
                </a:cubicBezTo>
                <a:cubicBezTo>
                  <a:pt x="99" y="127"/>
                  <a:pt x="99" y="127"/>
                  <a:pt x="100" y="127"/>
                </a:cubicBezTo>
                <a:cubicBezTo>
                  <a:pt x="100" y="127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1" y="126"/>
                  <a:pt x="101" y="1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2" y="126"/>
                  <a:pt x="103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1" y="125"/>
                  <a:pt x="101" y="125"/>
                  <a:pt x="101" y="126"/>
                </a:cubicBezTo>
                <a:cubicBezTo>
                  <a:pt x="101" y="126"/>
                  <a:pt x="101" y="126"/>
                  <a:pt x="100" y="126"/>
                </a:cubicBezTo>
                <a:cubicBezTo>
                  <a:pt x="100" y="126"/>
                  <a:pt x="100" y="126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1" y="125"/>
                  <a:pt x="100" y="125"/>
                  <a:pt x="101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4"/>
                  <a:pt x="100" y="124"/>
                </a:cubicBezTo>
                <a:cubicBezTo>
                  <a:pt x="100" y="124"/>
                  <a:pt x="100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2" y="124"/>
                  <a:pt x="101" y="125"/>
                </a:cubicBezTo>
                <a:cubicBezTo>
                  <a:pt x="101" y="125"/>
                  <a:pt x="101" y="125"/>
                  <a:pt x="102" y="125"/>
                </a:cubicBezTo>
                <a:cubicBezTo>
                  <a:pt x="102" y="125"/>
                  <a:pt x="102" y="125"/>
                  <a:pt x="102" y="124"/>
                </a:cubicBezTo>
                <a:cubicBezTo>
                  <a:pt x="102" y="124"/>
                  <a:pt x="102" y="124"/>
                  <a:pt x="103" y="124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3" y="124"/>
                  <a:pt x="103" y="124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4" y="125"/>
                  <a:pt x="104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4" y="126"/>
                  <a:pt x="104" y="125"/>
                  <a:pt x="105" y="125"/>
                </a:cubicBezTo>
                <a:cubicBezTo>
                  <a:pt x="105" y="125"/>
                  <a:pt x="105" y="125"/>
                  <a:pt x="105" y="126"/>
                </a:cubicBezTo>
                <a:cubicBezTo>
                  <a:pt x="105" y="126"/>
                  <a:pt x="104" y="126"/>
                  <a:pt x="105" y="127"/>
                </a:cubicBezTo>
                <a:cubicBezTo>
                  <a:pt x="105" y="127"/>
                  <a:pt x="105" y="126"/>
                  <a:pt x="105" y="126"/>
                </a:cubicBezTo>
                <a:cubicBezTo>
                  <a:pt x="105" y="127"/>
                  <a:pt x="106" y="127"/>
                  <a:pt x="106" y="127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7" y="126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7" y="125"/>
                  <a:pt x="107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25"/>
                  <a:pt x="108" y="124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7" y="126"/>
                  <a:pt x="108" y="126"/>
                  <a:pt x="107" y="126"/>
                </a:cubicBezTo>
                <a:cubicBezTo>
                  <a:pt x="107" y="126"/>
                  <a:pt x="107" y="126"/>
                  <a:pt x="107" y="126"/>
                </a:cubicBezTo>
                <a:cubicBezTo>
                  <a:pt x="107" y="126"/>
                  <a:pt x="107" y="126"/>
                  <a:pt x="107" y="127"/>
                </a:cubicBezTo>
                <a:cubicBezTo>
                  <a:pt x="107" y="126"/>
                  <a:pt x="107" y="127"/>
                  <a:pt x="107" y="127"/>
                </a:cubicBezTo>
                <a:cubicBezTo>
                  <a:pt x="107" y="127"/>
                  <a:pt x="107" y="127"/>
                  <a:pt x="106" y="127"/>
                </a:cubicBezTo>
                <a:cubicBezTo>
                  <a:pt x="106" y="127"/>
                  <a:pt x="106" y="127"/>
                  <a:pt x="106" y="128"/>
                </a:cubicBezTo>
                <a:cubicBezTo>
                  <a:pt x="106" y="128"/>
                  <a:pt x="106" y="127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8"/>
                  <a:pt x="105" y="128"/>
                  <a:pt x="104" y="128"/>
                </a:cubicBezTo>
                <a:cubicBezTo>
                  <a:pt x="104" y="128"/>
                  <a:pt x="104" y="129"/>
                  <a:pt x="104" y="129"/>
                </a:cubicBezTo>
                <a:cubicBezTo>
                  <a:pt x="104" y="129"/>
                  <a:pt x="103" y="129"/>
                  <a:pt x="103" y="129"/>
                </a:cubicBezTo>
                <a:cubicBezTo>
                  <a:pt x="104" y="129"/>
                  <a:pt x="104" y="129"/>
                  <a:pt x="104" y="129"/>
                </a:cubicBezTo>
                <a:cubicBezTo>
                  <a:pt x="105" y="129"/>
                  <a:pt x="105" y="130"/>
                  <a:pt x="105" y="130"/>
                </a:cubicBezTo>
                <a:cubicBezTo>
                  <a:pt x="105" y="130"/>
                  <a:pt x="106" y="130"/>
                  <a:pt x="106" y="129"/>
                </a:cubicBezTo>
                <a:cubicBezTo>
                  <a:pt x="106" y="129"/>
                  <a:pt x="106" y="129"/>
                  <a:pt x="107" y="129"/>
                </a:cubicBezTo>
                <a:cubicBezTo>
                  <a:pt x="107" y="129"/>
                  <a:pt x="106" y="129"/>
                  <a:pt x="106" y="129"/>
                </a:cubicBezTo>
                <a:cubicBezTo>
                  <a:pt x="106" y="130"/>
                  <a:pt x="106" y="130"/>
                  <a:pt x="106" y="130"/>
                </a:cubicBezTo>
                <a:cubicBezTo>
                  <a:pt x="106" y="130"/>
                  <a:pt x="106" y="130"/>
                  <a:pt x="105" y="130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05" y="130"/>
                  <a:pt x="105" y="131"/>
                  <a:pt x="104" y="131"/>
                </a:cubicBezTo>
                <a:cubicBezTo>
                  <a:pt x="105" y="130"/>
                  <a:pt x="104" y="130"/>
                  <a:pt x="104" y="129"/>
                </a:cubicBezTo>
                <a:cubicBezTo>
                  <a:pt x="104" y="130"/>
                  <a:pt x="103" y="129"/>
                  <a:pt x="103" y="129"/>
                </a:cubicBezTo>
                <a:cubicBezTo>
                  <a:pt x="103" y="129"/>
                  <a:pt x="103" y="129"/>
                  <a:pt x="103" y="129"/>
                </a:cubicBezTo>
                <a:cubicBezTo>
                  <a:pt x="103" y="129"/>
                  <a:pt x="103" y="129"/>
                  <a:pt x="103" y="129"/>
                </a:cubicBezTo>
                <a:cubicBezTo>
                  <a:pt x="102" y="130"/>
                  <a:pt x="103" y="130"/>
                  <a:pt x="103" y="130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2" y="130"/>
                  <a:pt x="102" y="131"/>
                  <a:pt x="102" y="131"/>
                </a:cubicBezTo>
                <a:cubicBezTo>
                  <a:pt x="103" y="130"/>
                  <a:pt x="103" y="130"/>
                  <a:pt x="104" y="130"/>
                </a:cubicBezTo>
                <a:cubicBezTo>
                  <a:pt x="104" y="130"/>
                  <a:pt x="104" y="130"/>
                  <a:pt x="104" y="130"/>
                </a:cubicBezTo>
                <a:cubicBezTo>
                  <a:pt x="104" y="130"/>
                  <a:pt x="104" y="130"/>
                  <a:pt x="104" y="130"/>
                </a:cubicBezTo>
                <a:cubicBezTo>
                  <a:pt x="103" y="130"/>
                  <a:pt x="104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1"/>
                  <a:pt x="103" y="132"/>
                  <a:pt x="102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2" y="132"/>
                  <a:pt x="103" y="132"/>
                  <a:pt x="104" y="132"/>
                </a:cubicBezTo>
                <a:cubicBezTo>
                  <a:pt x="104" y="132"/>
                  <a:pt x="104" y="132"/>
                  <a:pt x="104" y="132"/>
                </a:cubicBezTo>
                <a:cubicBezTo>
                  <a:pt x="104" y="132"/>
                  <a:pt x="104" y="133"/>
                  <a:pt x="104" y="133"/>
                </a:cubicBezTo>
                <a:cubicBezTo>
                  <a:pt x="105" y="132"/>
                  <a:pt x="104" y="132"/>
                  <a:pt x="104" y="132"/>
                </a:cubicBezTo>
                <a:cubicBezTo>
                  <a:pt x="104" y="132"/>
                  <a:pt x="105" y="132"/>
                  <a:pt x="105" y="131"/>
                </a:cubicBezTo>
                <a:cubicBezTo>
                  <a:pt x="106" y="131"/>
                  <a:pt x="105" y="131"/>
                  <a:pt x="106" y="131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6" y="131"/>
                  <a:pt x="106" y="131"/>
                  <a:pt x="105" y="132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6" y="132"/>
                  <a:pt x="106" y="131"/>
                  <a:pt x="106" y="131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6" y="131"/>
                  <a:pt x="106" y="132"/>
                  <a:pt x="106" y="132"/>
                </a:cubicBezTo>
                <a:cubicBezTo>
                  <a:pt x="105" y="132"/>
                  <a:pt x="106" y="132"/>
                  <a:pt x="106" y="132"/>
                </a:cubicBezTo>
                <a:cubicBezTo>
                  <a:pt x="106" y="132"/>
                  <a:pt x="106" y="132"/>
                  <a:pt x="107" y="132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8" y="131"/>
                  <a:pt x="107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8" y="131"/>
                  <a:pt x="108" y="131"/>
                  <a:pt x="107" y="131"/>
                </a:cubicBezTo>
                <a:cubicBezTo>
                  <a:pt x="108" y="130"/>
                  <a:pt x="108" y="130"/>
                  <a:pt x="107" y="130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107" y="130"/>
                  <a:pt x="107" y="130"/>
                  <a:pt x="106" y="130"/>
                </a:cubicBezTo>
                <a:cubicBezTo>
                  <a:pt x="107" y="129"/>
                  <a:pt x="107" y="129"/>
                  <a:pt x="108" y="128"/>
                </a:cubicBezTo>
                <a:cubicBezTo>
                  <a:pt x="108" y="128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30"/>
                  <a:pt x="108" y="129"/>
                  <a:pt x="108" y="129"/>
                </a:cubicBezTo>
                <a:cubicBezTo>
                  <a:pt x="108" y="130"/>
                  <a:pt x="109" y="130"/>
                  <a:pt x="108" y="130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09" y="130"/>
                  <a:pt x="109" y="130"/>
                  <a:pt x="109" y="129"/>
                </a:cubicBezTo>
                <a:cubicBezTo>
                  <a:pt x="109" y="129"/>
                  <a:pt x="109" y="129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1" y="129"/>
                  <a:pt x="111" y="128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0" y="128"/>
                  <a:pt x="110" y="128"/>
                  <a:pt x="109" y="129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1" y="127"/>
                  <a:pt x="110" y="128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09" y="128"/>
                  <a:pt x="109" y="127"/>
                  <a:pt x="109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26"/>
                  <a:pt x="111" y="126"/>
                  <a:pt x="111" y="126"/>
                </a:cubicBezTo>
                <a:cubicBezTo>
                  <a:pt x="111" y="127"/>
                  <a:pt x="112" y="127"/>
                  <a:pt x="111" y="127"/>
                </a:cubicBezTo>
                <a:cubicBezTo>
                  <a:pt x="111" y="127"/>
                  <a:pt x="112" y="127"/>
                  <a:pt x="112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27"/>
                  <a:pt x="112" y="127"/>
                  <a:pt x="111" y="127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1" y="127"/>
                  <a:pt x="111" y="128"/>
                  <a:pt x="111" y="128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111" y="127"/>
                  <a:pt x="112" y="127"/>
                  <a:pt x="112" y="127"/>
                </a:cubicBezTo>
                <a:cubicBezTo>
                  <a:pt x="112" y="127"/>
                  <a:pt x="112" y="126"/>
                  <a:pt x="113" y="126"/>
                </a:cubicBezTo>
                <a:cubicBezTo>
                  <a:pt x="113" y="127"/>
                  <a:pt x="111" y="128"/>
                  <a:pt x="112" y="128"/>
                </a:cubicBezTo>
                <a:cubicBezTo>
                  <a:pt x="112" y="128"/>
                  <a:pt x="112" y="127"/>
                  <a:pt x="113" y="127"/>
                </a:cubicBezTo>
                <a:cubicBezTo>
                  <a:pt x="112" y="127"/>
                  <a:pt x="113" y="127"/>
                  <a:pt x="113" y="126"/>
                </a:cubicBezTo>
                <a:cubicBezTo>
                  <a:pt x="113" y="126"/>
                  <a:pt x="113" y="126"/>
                  <a:pt x="114" y="126"/>
                </a:cubicBezTo>
                <a:cubicBezTo>
                  <a:pt x="114" y="125"/>
                  <a:pt x="114" y="125"/>
                  <a:pt x="114" y="125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5" y="124"/>
                  <a:pt x="115" y="124"/>
                  <a:pt x="115" y="125"/>
                </a:cubicBezTo>
                <a:cubicBezTo>
                  <a:pt x="114" y="125"/>
                  <a:pt x="114" y="125"/>
                  <a:pt x="114" y="125"/>
                </a:cubicBezTo>
                <a:cubicBezTo>
                  <a:pt x="114" y="125"/>
                  <a:pt x="114" y="125"/>
                  <a:pt x="114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6"/>
                  <a:pt x="113" y="126"/>
                  <a:pt x="112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2" y="126"/>
                  <a:pt x="113" y="126"/>
                  <a:pt x="113" y="126"/>
                </a:cubicBezTo>
                <a:cubicBezTo>
                  <a:pt x="112" y="126"/>
                  <a:pt x="113" y="126"/>
                  <a:pt x="112" y="126"/>
                </a:cubicBezTo>
                <a:cubicBezTo>
                  <a:pt x="112" y="127"/>
                  <a:pt x="112" y="126"/>
                  <a:pt x="111" y="126"/>
                </a:cubicBezTo>
                <a:cubicBezTo>
                  <a:pt x="112" y="126"/>
                  <a:pt x="112" y="126"/>
                  <a:pt x="112" y="125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12" y="125"/>
                  <a:pt x="113" y="124"/>
                  <a:pt x="112" y="124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5"/>
                  <a:pt x="113" y="124"/>
                </a:cubicBezTo>
                <a:cubicBezTo>
                  <a:pt x="113" y="124"/>
                  <a:pt x="113" y="124"/>
                  <a:pt x="114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5" y="123"/>
                  <a:pt x="115" y="123"/>
                  <a:pt x="114" y="123"/>
                </a:cubicBezTo>
                <a:cubicBezTo>
                  <a:pt x="114" y="123"/>
                  <a:pt x="115" y="124"/>
                  <a:pt x="114" y="124"/>
                </a:cubicBezTo>
                <a:cubicBezTo>
                  <a:pt x="114" y="124"/>
                  <a:pt x="115" y="124"/>
                  <a:pt x="115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5" y="124"/>
                  <a:pt x="115" y="123"/>
                  <a:pt x="116" y="123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8" y="121"/>
                  <a:pt x="117" y="121"/>
                  <a:pt x="117" y="121"/>
                </a:cubicBezTo>
                <a:cubicBezTo>
                  <a:pt x="118" y="121"/>
                  <a:pt x="118" y="120"/>
                  <a:pt x="118" y="120"/>
                </a:cubicBezTo>
                <a:cubicBezTo>
                  <a:pt x="119" y="120"/>
                  <a:pt x="119" y="120"/>
                  <a:pt x="119" y="121"/>
                </a:cubicBezTo>
                <a:cubicBezTo>
                  <a:pt x="119" y="121"/>
                  <a:pt x="118" y="121"/>
                  <a:pt x="118" y="121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18" y="121"/>
                  <a:pt x="118" y="122"/>
                  <a:pt x="118" y="122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17" y="122"/>
                  <a:pt x="117" y="123"/>
                  <a:pt x="117" y="123"/>
                </a:cubicBezTo>
                <a:cubicBezTo>
                  <a:pt x="116" y="123"/>
                  <a:pt x="116" y="123"/>
                  <a:pt x="116" y="124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6" y="124"/>
                  <a:pt x="116" y="125"/>
                  <a:pt x="117" y="125"/>
                </a:cubicBezTo>
                <a:cubicBezTo>
                  <a:pt x="117" y="125"/>
                  <a:pt x="117" y="124"/>
                  <a:pt x="117" y="124"/>
                </a:cubicBezTo>
                <a:cubicBezTo>
                  <a:pt x="117" y="124"/>
                  <a:pt x="117" y="124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2"/>
                  <a:pt x="119" y="122"/>
                </a:cubicBezTo>
                <a:cubicBezTo>
                  <a:pt x="119" y="122"/>
                  <a:pt x="118" y="122"/>
                  <a:pt x="118" y="122"/>
                </a:cubicBezTo>
                <a:cubicBezTo>
                  <a:pt x="119" y="122"/>
                  <a:pt x="119" y="122"/>
                  <a:pt x="119" y="122"/>
                </a:cubicBezTo>
                <a:cubicBezTo>
                  <a:pt x="119" y="122"/>
                  <a:pt x="119" y="122"/>
                  <a:pt x="119" y="121"/>
                </a:cubicBezTo>
                <a:cubicBezTo>
                  <a:pt x="119" y="121"/>
                  <a:pt x="119" y="121"/>
                  <a:pt x="119" y="121"/>
                </a:cubicBezTo>
                <a:cubicBezTo>
                  <a:pt x="119" y="121"/>
                  <a:pt x="120" y="121"/>
                  <a:pt x="119" y="121"/>
                </a:cubicBezTo>
                <a:cubicBezTo>
                  <a:pt x="120" y="121"/>
                  <a:pt x="119" y="122"/>
                  <a:pt x="120" y="122"/>
                </a:cubicBezTo>
                <a:cubicBezTo>
                  <a:pt x="120" y="122"/>
                  <a:pt x="120" y="122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0" y="122"/>
                  <a:pt x="119" y="122"/>
                  <a:pt x="118" y="123"/>
                </a:cubicBezTo>
                <a:cubicBezTo>
                  <a:pt x="118" y="123"/>
                  <a:pt x="119" y="123"/>
                  <a:pt x="119" y="123"/>
                </a:cubicBezTo>
                <a:cubicBezTo>
                  <a:pt x="119" y="123"/>
                  <a:pt x="118" y="123"/>
                  <a:pt x="118" y="123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7" y="124"/>
                  <a:pt x="117" y="124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6" y="125"/>
                  <a:pt x="117" y="125"/>
                  <a:pt x="117" y="125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6" y="126"/>
                  <a:pt x="116" y="126"/>
                  <a:pt x="116" y="127"/>
                </a:cubicBezTo>
                <a:cubicBezTo>
                  <a:pt x="116" y="127"/>
                  <a:pt x="116" y="127"/>
                  <a:pt x="115" y="127"/>
                </a:cubicBezTo>
                <a:cubicBezTo>
                  <a:pt x="115" y="127"/>
                  <a:pt x="115" y="127"/>
                  <a:pt x="115" y="127"/>
                </a:cubicBezTo>
                <a:cubicBezTo>
                  <a:pt x="115" y="128"/>
                  <a:pt x="115" y="128"/>
                  <a:pt x="114" y="128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14" y="128"/>
                  <a:pt x="113" y="128"/>
                  <a:pt x="113" y="129"/>
                </a:cubicBezTo>
                <a:cubicBezTo>
                  <a:pt x="113" y="129"/>
                  <a:pt x="113" y="129"/>
                  <a:pt x="112" y="129"/>
                </a:cubicBezTo>
                <a:cubicBezTo>
                  <a:pt x="112" y="129"/>
                  <a:pt x="112" y="130"/>
                  <a:pt x="113" y="129"/>
                </a:cubicBezTo>
                <a:cubicBezTo>
                  <a:pt x="113" y="129"/>
                  <a:pt x="112" y="130"/>
                  <a:pt x="112" y="130"/>
                </a:cubicBezTo>
                <a:cubicBezTo>
                  <a:pt x="113" y="130"/>
                  <a:pt x="113" y="130"/>
                  <a:pt x="113" y="129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4" y="129"/>
                  <a:pt x="114" y="129"/>
                  <a:pt x="113" y="129"/>
                </a:cubicBezTo>
                <a:cubicBezTo>
                  <a:pt x="114" y="129"/>
                  <a:pt x="114" y="129"/>
                  <a:pt x="114" y="128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15" y="128"/>
                  <a:pt x="116" y="128"/>
                  <a:pt x="116" y="128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6" y="127"/>
                  <a:pt x="116" y="127"/>
                  <a:pt x="116" y="126"/>
                </a:cubicBezTo>
                <a:cubicBezTo>
                  <a:pt x="116" y="127"/>
                  <a:pt x="117" y="127"/>
                  <a:pt x="117" y="126"/>
                </a:cubicBezTo>
                <a:cubicBezTo>
                  <a:pt x="117" y="126"/>
                  <a:pt x="117" y="126"/>
                  <a:pt x="117" y="126"/>
                </a:cubicBezTo>
                <a:cubicBezTo>
                  <a:pt x="117" y="125"/>
                  <a:pt x="118" y="125"/>
                  <a:pt x="11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9" y="124"/>
                  <a:pt x="118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8" y="125"/>
                </a:cubicBezTo>
                <a:cubicBezTo>
                  <a:pt x="118" y="125"/>
                  <a:pt x="119" y="125"/>
                  <a:pt x="118" y="126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9" y="126"/>
                  <a:pt x="120" y="126"/>
                  <a:pt x="120" y="125"/>
                </a:cubicBezTo>
                <a:cubicBezTo>
                  <a:pt x="120" y="125"/>
                  <a:pt x="120" y="125"/>
                  <a:pt x="121" y="125"/>
                </a:cubicBezTo>
                <a:cubicBezTo>
                  <a:pt x="120" y="125"/>
                  <a:pt x="120" y="126"/>
                  <a:pt x="120" y="126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7"/>
                  <a:pt x="119" y="127"/>
                </a:cubicBezTo>
                <a:cubicBezTo>
                  <a:pt x="119" y="127"/>
                  <a:pt x="119" y="127"/>
                  <a:pt x="118" y="128"/>
                </a:cubicBezTo>
                <a:cubicBezTo>
                  <a:pt x="118" y="128"/>
                  <a:pt x="118" y="128"/>
                  <a:pt x="118" y="128"/>
                </a:cubicBezTo>
                <a:cubicBezTo>
                  <a:pt x="118" y="128"/>
                  <a:pt x="118" y="128"/>
                  <a:pt x="117" y="129"/>
                </a:cubicBezTo>
                <a:cubicBezTo>
                  <a:pt x="117" y="129"/>
                  <a:pt x="117" y="129"/>
                  <a:pt x="116" y="129"/>
                </a:cubicBezTo>
                <a:cubicBezTo>
                  <a:pt x="116" y="129"/>
                  <a:pt x="116" y="129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7" y="130"/>
                  <a:pt x="117" y="129"/>
                </a:cubicBezTo>
                <a:cubicBezTo>
                  <a:pt x="117" y="130"/>
                  <a:pt x="117" y="129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8" y="129"/>
                  <a:pt x="117" y="130"/>
                  <a:pt x="117" y="130"/>
                </a:cubicBezTo>
                <a:cubicBezTo>
                  <a:pt x="117" y="130"/>
                  <a:pt x="116" y="130"/>
                  <a:pt x="116" y="130"/>
                </a:cubicBezTo>
                <a:cubicBezTo>
                  <a:pt x="117" y="130"/>
                  <a:pt x="117" y="131"/>
                  <a:pt x="117" y="131"/>
                </a:cubicBezTo>
                <a:cubicBezTo>
                  <a:pt x="117" y="131"/>
                  <a:pt x="117" y="131"/>
                  <a:pt x="118" y="131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8" y="130"/>
                  <a:pt x="119" y="129"/>
                  <a:pt x="119" y="128"/>
                </a:cubicBezTo>
                <a:cubicBezTo>
                  <a:pt x="118" y="129"/>
                  <a:pt x="118" y="128"/>
                  <a:pt x="119" y="128"/>
                </a:cubicBezTo>
                <a:cubicBezTo>
                  <a:pt x="119" y="128"/>
                  <a:pt x="120" y="127"/>
                  <a:pt x="120" y="128"/>
                </a:cubicBezTo>
                <a:cubicBezTo>
                  <a:pt x="120" y="128"/>
                  <a:pt x="120" y="127"/>
                  <a:pt x="120" y="127"/>
                </a:cubicBezTo>
                <a:cubicBezTo>
                  <a:pt x="120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6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2" y="127"/>
                  <a:pt x="122" y="127"/>
                </a:cubicBezTo>
                <a:cubicBezTo>
                  <a:pt x="122" y="126"/>
                  <a:pt x="121" y="127"/>
                  <a:pt x="122" y="126"/>
                </a:cubicBezTo>
                <a:cubicBezTo>
                  <a:pt x="122" y="126"/>
                  <a:pt x="122" y="126"/>
                  <a:pt x="123" y="125"/>
                </a:cubicBezTo>
                <a:cubicBezTo>
                  <a:pt x="123" y="125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7"/>
                </a:cubicBezTo>
                <a:cubicBezTo>
                  <a:pt x="123" y="127"/>
                  <a:pt x="123" y="126"/>
                  <a:pt x="123" y="126"/>
                </a:cubicBezTo>
                <a:cubicBezTo>
                  <a:pt x="123" y="126"/>
                  <a:pt x="123" y="126"/>
                  <a:pt x="124" y="125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5"/>
                  <a:pt x="124" y="125"/>
                  <a:pt x="124" y="125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24"/>
                  <a:pt x="124" y="125"/>
                  <a:pt x="124" y="125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24"/>
                  <a:pt x="124" y="123"/>
                  <a:pt x="125" y="123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25" y="122"/>
                  <a:pt x="125" y="122"/>
                  <a:pt x="125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6" y="121"/>
                  <a:pt x="126" y="122"/>
                  <a:pt x="126" y="121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7" y="122"/>
                  <a:pt x="126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1"/>
                  <a:pt x="128" y="121"/>
                  <a:pt x="128" y="121"/>
                </a:cubicBezTo>
                <a:cubicBezTo>
                  <a:pt x="128" y="121"/>
                  <a:pt x="128" y="121"/>
                  <a:pt x="128" y="121"/>
                </a:cubicBezTo>
                <a:cubicBezTo>
                  <a:pt x="128" y="121"/>
                  <a:pt x="128" y="120"/>
                  <a:pt x="129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20"/>
                  <a:pt x="128" y="119"/>
                  <a:pt x="129" y="119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29" y="119"/>
                  <a:pt x="129" y="118"/>
                  <a:pt x="130" y="118"/>
                </a:cubicBezTo>
                <a:cubicBezTo>
                  <a:pt x="130" y="118"/>
                  <a:pt x="130" y="116"/>
                  <a:pt x="130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30" y="116"/>
                  <a:pt x="131" y="115"/>
                  <a:pt x="131" y="115"/>
                </a:cubicBezTo>
                <a:cubicBezTo>
                  <a:pt x="131" y="114"/>
                  <a:pt x="131" y="113"/>
                  <a:pt x="131" y="113"/>
                </a:cubicBezTo>
                <a:cubicBezTo>
                  <a:pt x="132" y="112"/>
                  <a:pt x="132" y="112"/>
                  <a:pt x="132" y="113"/>
                </a:cubicBezTo>
                <a:cubicBezTo>
                  <a:pt x="132" y="113"/>
                  <a:pt x="132" y="112"/>
                  <a:pt x="132" y="112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4"/>
                  <a:pt x="131" y="114"/>
                  <a:pt x="131" y="114"/>
                </a:cubicBezTo>
                <a:cubicBezTo>
                  <a:pt x="131" y="114"/>
                  <a:pt x="131" y="115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7"/>
                  <a:pt x="131" y="117"/>
                  <a:pt x="131" y="117"/>
                </a:cubicBezTo>
                <a:cubicBezTo>
                  <a:pt x="131" y="118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0" y="117"/>
                  <a:pt x="130" y="118"/>
                  <a:pt x="130" y="118"/>
                </a:cubicBezTo>
                <a:cubicBezTo>
                  <a:pt x="130" y="118"/>
                  <a:pt x="130" y="117"/>
                  <a:pt x="130" y="117"/>
                </a:cubicBezTo>
                <a:cubicBezTo>
                  <a:pt x="131" y="117"/>
                  <a:pt x="130" y="118"/>
                  <a:pt x="130" y="118"/>
                </a:cubicBezTo>
                <a:cubicBezTo>
                  <a:pt x="130" y="118"/>
                  <a:pt x="130" y="118"/>
                  <a:pt x="130" y="118"/>
                </a:cubicBezTo>
                <a:cubicBezTo>
                  <a:pt x="130" y="118"/>
                  <a:pt x="130" y="118"/>
                  <a:pt x="130" y="118"/>
                </a:cubicBezTo>
                <a:cubicBezTo>
                  <a:pt x="130" y="119"/>
                  <a:pt x="129" y="119"/>
                  <a:pt x="129" y="119"/>
                </a:cubicBezTo>
                <a:cubicBezTo>
                  <a:pt x="129" y="120"/>
                  <a:pt x="129" y="120"/>
                  <a:pt x="129" y="121"/>
                </a:cubicBezTo>
                <a:cubicBezTo>
                  <a:pt x="129" y="121"/>
                  <a:pt x="129" y="121"/>
                  <a:pt x="129" y="121"/>
                </a:cubicBezTo>
                <a:cubicBezTo>
                  <a:pt x="129" y="121"/>
                  <a:pt x="129" y="121"/>
                  <a:pt x="128" y="121"/>
                </a:cubicBezTo>
                <a:cubicBezTo>
                  <a:pt x="128" y="121"/>
                  <a:pt x="128" y="121"/>
                  <a:pt x="128" y="122"/>
                </a:cubicBezTo>
                <a:cubicBezTo>
                  <a:pt x="128" y="122"/>
                  <a:pt x="128" y="122"/>
                  <a:pt x="128" y="121"/>
                </a:cubicBezTo>
                <a:cubicBezTo>
                  <a:pt x="128" y="122"/>
                  <a:pt x="127" y="122"/>
                  <a:pt x="128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3"/>
                  <a:pt x="127" y="123"/>
                </a:cubicBezTo>
                <a:cubicBezTo>
                  <a:pt x="127" y="123"/>
                  <a:pt x="128" y="123"/>
                  <a:pt x="128" y="123"/>
                </a:cubicBezTo>
                <a:cubicBezTo>
                  <a:pt x="128" y="123"/>
                  <a:pt x="128" y="123"/>
                  <a:pt x="129" y="122"/>
                </a:cubicBezTo>
                <a:cubicBezTo>
                  <a:pt x="129" y="122"/>
                  <a:pt x="129" y="121"/>
                  <a:pt x="129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1" y="120"/>
                  <a:pt x="130" y="119"/>
                  <a:pt x="131" y="119"/>
                </a:cubicBezTo>
                <a:cubicBezTo>
                  <a:pt x="131" y="119"/>
                  <a:pt x="131" y="120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1" y="121"/>
                  <a:pt x="132" y="120"/>
                  <a:pt x="131" y="121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31" y="121"/>
                  <a:pt x="131" y="121"/>
                  <a:pt x="130" y="121"/>
                </a:cubicBezTo>
                <a:cubicBezTo>
                  <a:pt x="130" y="122"/>
                  <a:pt x="131" y="122"/>
                  <a:pt x="131" y="122"/>
                </a:cubicBezTo>
                <a:cubicBezTo>
                  <a:pt x="131" y="122"/>
                  <a:pt x="131" y="123"/>
                  <a:pt x="130" y="124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29" y="125"/>
                  <a:pt x="130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6"/>
                  <a:pt x="128" y="126"/>
                  <a:pt x="128" y="127"/>
                </a:cubicBezTo>
                <a:cubicBezTo>
                  <a:pt x="127" y="128"/>
                  <a:pt x="127" y="127"/>
                  <a:pt x="127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27" y="126"/>
                  <a:pt x="127" y="126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6" y="127"/>
                  <a:pt x="127" y="127"/>
                  <a:pt x="126" y="128"/>
                </a:cubicBezTo>
                <a:cubicBezTo>
                  <a:pt x="127" y="127"/>
                  <a:pt x="126" y="128"/>
                  <a:pt x="126" y="129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25" y="129"/>
                  <a:pt x="125" y="130"/>
                  <a:pt x="126" y="130"/>
                </a:cubicBezTo>
                <a:cubicBezTo>
                  <a:pt x="126" y="129"/>
                  <a:pt x="126" y="129"/>
                  <a:pt x="127" y="129"/>
                </a:cubicBezTo>
                <a:cubicBezTo>
                  <a:pt x="127" y="129"/>
                  <a:pt x="127" y="129"/>
                  <a:pt x="127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5" y="131"/>
                  <a:pt x="126" y="131"/>
                  <a:pt x="126" y="131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5" y="133"/>
                  <a:pt x="125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3"/>
                  <a:pt x="125" y="134"/>
                  <a:pt x="125" y="134"/>
                </a:cubicBezTo>
                <a:cubicBezTo>
                  <a:pt x="125" y="134"/>
                  <a:pt x="126" y="133"/>
                  <a:pt x="126" y="133"/>
                </a:cubicBezTo>
                <a:cubicBezTo>
                  <a:pt x="126" y="133"/>
                  <a:pt x="127" y="133"/>
                  <a:pt x="127" y="133"/>
                </a:cubicBezTo>
                <a:cubicBezTo>
                  <a:pt x="127" y="132"/>
                  <a:pt x="127" y="132"/>
                  <a:pt x="127" y="132"/>
                </a:cubicBezTo>
                <a:cubicBezTo>
                  <a:pt x="127" y="131"/>
                  <a:pt x="128" y="131"/>
                  <a:pt x="128" y="131"/>
                </a:cubicBezTo>
                <a:cubicBezTo>
                  <a:pt x="128" y="130"/>
                  <a:pt x="128" y="130"/>
                  <a:pt x="127" y="131"/>
                </a:cubicBezTo>
                <a:cubicBezTo>
                  <a:pt x="127" y="131"/>
                  <a:pt x="127" y="131"/>
                  <a:pt x="127" y="131"/>
                </a:cubicBezTo>
                <a:cubicBezTo>
                  <a:pt x="127" y="130"/>
                  <a:pt x="127" y="130"/>
                  <a:pt x="128" y="13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8" y="130"/>
                  <a:pt x="127" y="130"/>
                  <a:pt x="127" y="130"/>
                </a:cubicBezTo>
                <a:cubicBezTo>
                  <a:pt x="127" y="130"/>
                  <a:pt x="127" y="130"/>
                  <a:pt x="127" y="129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27" y="129"/>
                  <a:pt x="127" y="129"/>
                  <a:pt x="128" y="129"/>
                </a:cubicBezTo>
                <a:cubicBezTo>
                  <a:pt x="128" y="129"/>
                  <a:pt x="128" y="128"/>
                  <a:pt x="128" y="128"/>
                </a:cubicBezTo>
                <a:cubicBezTo>
                  <a:pt x="128" y="128"/>
                  <a:pt x="128" y="128"/>
                  <a:pt x="129" y="127"/>
                </a:cubicBezTo>
                <a:cubicBezTo>
                  <a:pt x="129" y="127"/>
                  <a:pt x="129" y="127"/>
                  <a:pt x="129" y="126"/>
                </a:cubicBezTo>
                <a:cubicBezTo>
                  <a:pt x="129" y="126"/>
                  <a:pt x="130" y="125"/>
                  <a:pt x="130" y="124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1" y="123"/>
                  <a:pt x="131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3" y="123"/>
                  <a:pt x="132" y="123"/>
                  <a:pt x="133" y="122"/>
                </a:cubicBezTo>
                <a:cubicBezTo>
                  <a:pt x="133" y="122"/>
                  <a:pt x="133" y="122"/>
                  <a:pt x="133" y="122"/>
                </a:cubicBezTo>
                <a:cubicBezTo>
                  <a:pt x="133" y="121"/>
                  <a:pt x="134" y="121"/>
                  <a:pt x="134" y="120"/>
                </a:cubicBezTo>
                <a:cubicBezTo>
                  <a:pt x="134" y="120"/>
                  <a:pt x="134" y="120"/>
                  <a:pt x="135" y="120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5" y="120"/>
                  <a:pt x="135" y="120"/>
                  <a:pt x="136" y="120"/>
                </a:cubicBezTo>
                <a:cubicBezTo>
                  <a:pt x="135" y="120"/>
                  <a:pt x="135" y="120"/>
                  <a:pt x="136" y="120"/>
                </a:cubicBezTo>
                <a:cubicBezTo>
                  <a:pt x="136" y="120"/>
                  <a:pt x="136" y="120"/>
                  <a:pt x="136" y="119"/>
                </a:cubicBezTo>
                <a:cubicBezTo>
                  <a:pt x="136" y="119"/>
                  <a:pt x="137" y="119"/>
                  <a:pt x="136" y="120"/>
                </a:cubicBezTo>
                <a:cubicBezTo>
                  <a:pt x="136" y="120"/>
                  <a:pt x="136" y="120"/>
                  <a:pt x="137" y="119"/>
                </a:cubicBezTo>
                <a:cubicBezTo>
                  <a:pt x="137" y="120"/>
                  <a:pt x="137" y="119"/>
                  <a:pt x="137" y="120"/>
                </a:cubicBezTo>
                <a:cubicBezTo>
                  <a:pt x="137" y="121"/>
                  <a:pt x="137" y="120"/>
                  <a:pt x="136" y="121"/>
                </a:cubicBezTo>
                <a:cubicBezTo>
                  <a:pt x="136" y="121"/>
                  <a:pt x="136" y="122"/>
                  <a:pt x="135" y="122"/>
                </a:cubicBezTo>
                <a:cubicBezTo>
                  <a:pt x="135" y="122"/>
                  <a:pt x="135" y="122"/>
                  <a:pt x="135" y="121"/>
                </a:cubicBezTo>
                <a:cubicBezTo>
                  <a:pt x="135" y="121"/>
                  <a:pt x="135" y="122"/>
                  <a:pt x="135" y="122"/>
                </a:cubicBezTo>
                <a:cubicBezTo>
                  <a:pt x="135" y="122"/>
                  <a:pt x="135" y="122"/>
                  <a:pt x="134" y="122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23"/>
                  <a:pt x="134" y="123"/>
                  <a:pt x="134" y="124"/>
                </a:cubicBezTo>
                <a:cubicBezTo>
                  <a:pt x="134" y="124"/>
                  <a:pt x="133" y="124"/>
                  <a:pt x="133" y="124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6"/>
                  <a:pt x="132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7"/>
                  <a:pt x="132" y="127"/>
                </a:cubicBezTo>
                <a:cubicBezTo>
                  <a:pt x="132" y="127"/>
                  <a:pt x="133" y="127"/>
                  <a:pt x="133" y="127"/>
                </a:cubicBezTo>
                <a:cubicBezTo>
                  <a:pt x="133" y="127"/>
                  <a:pt x="133" y="128"/>
                  <a:pt x="133" y="128"/>
                </a:cubicBezTo>
                <a:cubicBezTo>
                  <a:pt x="133" y="128"/>
                  <a:pt x="133" y="128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1" y="130"/>
                  <a:pt x="131" y="130"/>
                  <a:pt x="131" y="129"/>
                </a:cubicBezTo>
                <a:cubicBezTo>
                  <a:pt x="131" y="129"/>
                  <a:pt x="131" y="129"/>
                  <a:pt x="132" y="129"/>
                </a:cubicBezTo>
                <a:cubicBezTo>
                  <a:pt x="132" y="128"/>
                  <a:pt x="131" y="128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8"/>
                  <a:pt x="131" y="128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31" y="127"/>
                  <a:pt x="131" y="127"/>
                  <a:pt x="130" y="128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30" y="128"/>
                  <a:pt x="129" y="128"/>
                  <a:pt x="129" y="128"/>
                </a:cubicBezTo>
                <a:cubicBezTo>
                  <a:pt x="129" y="128"/>
                  <a:pt x="129" y="129"/>
                  <a:pt x="129" y="129"/>
                </a:cubicBezTo>
                <a:cubicBezTo>
                  <a:pt x="129" y="129"/>
                  <a:pt x="128" y="129"/>
                  <a:pt x="128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30"/>
                  <a:pt x="128" y="130"/>
                  <a:pt x="129" y="129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29" y="128"/>
                  <a:pt x="130" y="128"/>
                  <a:pt x="130" y="128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30" y="128"/>
                  <a:pt x="130" y="129"/>
                  <a:pt x="130" y="129"/>
                </a:cubicBezTo>
                <a:cubicBezTo>
                  <a:pt x="129" y="129"/>
                  <a:pt x="129" y="130"/>
                  <a:pt x="129" y="130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8" y="132"/>
                  <a:pt x="128" y="133"/>
                  <a:pt x="128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8" y="133"/>
                  <a:pt x="128" y="133"/>
                  <a:pt x="127" y="133"/>
                </a:cubicBezTo>
                <a:cubicBezTo>
                  <a:pt x="127" y="134"/>
                  <a:pt x="127" y="134"/>
                  <a:pt x="127" y="135"/>
                </a:cubicBezTo>
                <a:cubicBezTo>
                  <a:pt x="127" y="135"/>
                  <a:pt x="127" y="135"/>
                  <a:pt x="127" y="135"/>
                </a:cubicBezTo>
                <a:cubicBezTo>
                  <a:pt x="128" y="134"/>
                  <a:pt x="128" y="135"/>
                  <a:pt x="128" y="135"/>
                </a:cubicBezTo>
                <a:cubicBezTo>
                  <a:pt x="129" y="134"/>
                  <a:pt x="129" y="133"/>
                  <a:pt x="130" y="132"/>
                </a:cubicBezTo>
                <a:cubicBezTo>
                  <a:pt x="130" y="132"/>
                  <a:pt x="130" y="132"/>
                  <a:pt x="130" y="132"/>
                </a:cubicBezTo>
                <a:cubicBezTo>
                  <a:pt x="130" y="132"/>
                  <a:pt x="129" y="132"/>
                  <a:pt x="129" y="133"/>
                </a:cubicBezTo>
                <a:cubicBezTo>
                  <a:pt x="129" y="133"/>
                  <a:pt x="129" y="132"/>
                  <a:pt x="130" y="132"/>
                </a:cubicBezTo>
                <a:cubicBezTo>
                  <a:pt x="129" y="132"/>
                  <a:pt x="130" y="131"/>
                  <a:pt x="130" y="131"/>
                </a:cubicBezTo>
                <a:cubicBezTo>
                  <a:pt x="130" y="131"/>
                  <a:pt x="130" y="131"/>
                  <a:pt x="131" y="131"/>
                </a:cubicBezTo>
                <a:cubicBezTo>
                  <a:pt x="130" y="131"/>
                  <a:pt x="131" y="131"/>
                  <a:pt x="131" y="131"/>
                </a:cubicBezTo>
                <a:cubicBezTo>
                  <a:pt x="131" y="131"/>
                  <a:pt x="130" y="132"/>
                  <a:pt x="130" y="132"/>
                </a:cubicBezTo>
                <a:cubicBezTo>
                  <a:pt x="130" y="132"/>
                  <a:pt x="131" y="132"/>
                  <a:pt x="131" y="132"/>
                </a:cubicBezTo>
                <a:cubicBezTo>
                  <a:pt x="131" y="132"/>
                  <a:pt x="131" y="132"/>
                  <a:pt x="131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2" y="131"/>
                  <a:pt x="131" y="132"/>
                  <a:pt x="131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4"/>
                  <a:pt x="131" y="133"/>
                </a:cubicBezTo>
                <a:cubicBezTo>
                  <a:pt x="131" y="133"/>
                  <a:pt x="131" y="134"/>
                  <a:pt x="131" y="134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33"/>
                  <a:pt x="132" y="133"/>
                  <a:pt x="132" y="134"/>
                </a:cubicBezTo>
                <a:cubicBezTo>
                  <a:pt x="132" y="134"/>
                  <a:pt x="132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1" y="134"/>
                  <a:pt x="131" y="135"/>
                  <a:pt x="130" y="135"/>
                </a:cubicBezTo>
                <a:cubicBezTo>
                  <a:pt x="130" y="135"/>
                  <a:pt x="130" y="135"/>
                  <a:pt x="129" y="136"/>
                </a:cubicBezTo>
                <a:cubicBezTo>
                  <a:pt x="129" y="136"/>
                  <a:pt x="129" y="136"/>
                  <a:pt x="130" y="136"/>
                </a:cubicBezTo>
                <a:cubicBezTo>
                  <a:pt x="130" y="136"/>
                  <a:pt x="129" y="137"/>
                  <a:pt x="129" y="137"/>
                </a:cubicBezTo>
                <a:cubicBezTo>
                  <a:pt x="129" y="137"/>
                  <a:pt x="129" y="137"/>
                  <a:pt x="129" y="138"/>
                </a:cubicBezTo>
                <a:cubicBezTo>
                  <a:pt x="129" y="137"/>
                  <a:pt x="129" y="137"/>
                  <a:pt x="129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0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2" y="136"/>
                  <a:pt x="132" y="136"/>
                  <a:pt x="131" y="136"/>
                </a:cubicBezTo>
                <a:cubicBezTo>
                  <a:pt x="131" y="136"/>
                  <a:pt x="131" y="136"/>
                  <a:pt x="131" y="135"/>
                </a:cubicBezTo>
                <a:cubicBezTo>
                  <a:pt x="132" y="135"/>
                  <a:pt x="132" y="134"/>
                  <a:pt x="132" y="134"/>
                </a:cubicBezTo>
                <a:cubicBezTo>
                  <a:pt x="133" y="134"/>
                  <a:pt x="131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5"/>
                  <a:pt x="133" y="134"/>
                  <a:pt x="133" y="134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2"/>
                  <a:pt x="134" y="132"/>
                </a:cubicBezTo>
                <a:cubicBezTo>
                  <a:pt x="134" y="132"/>
                  <a:pt x="134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3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1"/>
                  <a:pt x="137" y="131"/>
                  <a:pt x="137" y="130"/>
                </a:cubicBezTo>
                <a:cubicBezTo>
                  <a:pt x="137" y="130"/>
                  <a:pt x="137" y="130"/>
                  <a:pt x="138" y="130"/>
                </a:cubicBezTo>
                <a:cubicBezTo>
                  <a:pt x="138" y="130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6" y="132"/>
                  <a:pt x="137" y="132"/>
                  <a:pt x="136" y="132"/>
                </a:cubicBezTo>
                <a:cubicBezTo>
                  <a:pt x="136" y="132"/>
                  <a:pt x="137" y="132"/>
                  <a:pt x="137" y="132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7" y="132"/>
                  <a:pt x="137" y="133"/>
                </a:cubicBezTo>
                <a:cubicBezTo>
                  <a:pt x="137" y="133"/>
                  <a:pt x="137" y="133"/>
                  <a:pt x="137" y="133"/>
                </a:cubicBezTo>
                <a:cubicBezTo>
                  <a:pt x="136" y="133"/>
                  <a:pt x="136" y="133"/>
                  <a:pt x="136" y="134"/>
                </a:cubicBezTo>
                <a:cubicBezTo>
                  <a:pt x="136" y="134"/>
                  <a:pt x="136" y="134"/>
                  <a:pt x="136" y="134"/>
                </a:cubicBezTo>
                <a:cubicBezTo>
                  <a:pt x="135" y="134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6"/>
                  <a:pt x="135" y="136"/>
                </a:cubicBezTo>
                <a:cubicBezTo>
                  <a:pt x="135" y="136"/>
                  <a:pt x="135" y="136"/>
                  <a:pt x="135" y="135"/>
                </a:cubicBezTo>
                <a:cubicBezTo>
                  <a:pt x="135" y="136"/>
                  <a:pt x="136" y="136"/>
                  <a:pt x="135" y="137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4" y="137"/>
                  <a:pt x="135" y="137"/>
                  <a:pt x="134" y="138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3" y="139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2" y="140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32" y="141"/>
                  <a:pt x="132" y="140"/>
                  <a:pt x="131" y="140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1" y="141"/>
                  <a:pt x="131" y="141"/>
                  <a:pt x="131" y="142"/>
                </a:cubicBezTo>
                <a:cubicBezTo>
                  <a:pt x="131" y="142"/>
                  <a:pt x="130" y="142"/>
                  <a:pt x="130" y="142"/>
                </a:cubicBezTo>
                <a:cubicBezTo>
                  <a:pt x="129" y="143"/>
                  <a:pt x="130" y="143"/>
                  <a:pt x="129" y="143"/>
                </a:cubicBezTo>
                <a:cubicBezTo>
                  <a:pt x="130" y="143"/>
                  <a:pt x="129" y="144"/>
                  <a:pt x="129" y="144"/>
                </a:cubicBezTo>
                <a:cubicBezTo>
                  <a:pt x="130" y="144"/>
                  <a:pt x="129" y="144"/>
                  <a:pt x="129" y="144"/>
                </a:cubicBezTo>
                <a:cubicBezTo>
                  <a:pt x="130" y="143"/>
                  <a:pt x="130" y="143"/>
                  <a:pt x="130" y="143"/>
                </a:cubicBezTo>
                <a:cubicBezTo>
                  <a:pt x="130" y="143"/>
                  <a:pt x="130" y="143"/>
                  <a:pt x="130" y="143"/>
                </a:cubicBezTo>
                <a:cubicBezTo>
                  <a:pt x="130" y="143"/>
                  <a:pt x="131" y="142"/>
                  <a:pt x="131" y="142"/>
                </a:cubicBezTo>
                <a:cubicBezTo>
                  <a:pt x="131" y="141"/>
                  <a:pt x="132" y="142"/>
                  <a:pt x="132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42"/>
                  <a:pt x="132" y="142"/>
                  <a:pt x="132" y="142"/>
                </a:cubicBezTo>
                <a:cubicBezTo>
                  <a:pt x="132" y="141"/>
                  <a:pt x="132" y="141"/>
                  <a:pt x="133" y="140"/>
                </a:cubicBezTo>
                <a:cubicBezTo>
                  <a:pt x="133" y="140"/>
                  <a:pt x="133" y="140"/>
                  <a:pt x="133" y="141"/>
                </a:cubicBezTo>
                <a:cubicBezTo>
                  <a:pt x="134" y="140"/>
                  <a:pt x="133" y="141"/>
                  <a:pt x="134" y="141"/>
                </a:cubicBezTo>
                <a:cubicBezTo>
                  <a:pt x="134" y="141"/>
                  <a:pt x="134" y="141"/>
                  <a:pt x="134" y="140"/>
                </a:cubicBezTo>
                <a:cubicBezTo>
                  <a:pt x="134" y="140"/>
                  <a:pt x="134" y="140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2"/>
                </a:cubicBezTo>
                <a:cubicBezTo>
                  <a:pt x="134" y="142"/>
                  <a:pt x="133" y="142"/>
                  <a:pt x="133" y="143"/>
                </a:cubicBezTo>
                <a:cubicBezTo>
                  <a:pt x="133" y="143"/>
                  <a:pt x="132" y="143"/>
                  <a:pt x="132" y="143"/>
                </a:cubicBezTo>
                <a:cubicBezTo>
                  <a:pt x="132" y="143"/>
                  <a:pt x="132" y="143"/>
                  <a:pt x="132" y="143"/>
                </a:cubicBezTo>
                <a:cubicBezTo>
                  <a:pt x="132" y="143"/>
                  <a:pt x="132" y="144"/>
                  <a:pt x="132" y="144"/>
                </a:cubicBezTo>
                <a:cubicBezTo>
                  <a:pt x="132" y="144"/>
                  <a:pt x="132" y="145"/>
                  <a:pt x="131" y="146"/>
                </a:cubicBezTo>
                <a:cubicBezTo>
                  <a:pt x="131" y="146"/>
                  <a:pt x="132" y="145"/>
                  <a:pt x="132" y="145"/>
                </a:cubicBezTo>
                <a:cubicBezTo>
                  <a:pt x="132" y="146"/>
                  <a:pt x="133" y="145"/>
                  <a:pt x="133" y="146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3" y="146"/>
                  <a:pt x="133" y="146"/>
                  <a:pt x="133" y="145"/>
                </a:cubicBezTo>
                <a:cubicBezTo>
                  <a:pt x="133" y="146"/>
                  <a:pt x="134" y="145"/>
                  <a:pt x="134" y="145"/>
                </a:cubicBezTo>
                <a:cubicBezTo>
                  <a:pt x="134" y="145"/>
                  <a:pt x="134" y="146"/>
                  <a:pt x="134" y="146"/>
                </a:cubicBezTo>
                <a:cubicBezTo>
                  <a:pt x="134" y="146"/>
                  <a:pt x="134" y="146"/>
                  <a:pt x="134" y="146"/>
                </a:cubicBezTo>
                <a:cubicBezTo>
                  <a:pt x="134" y="146"/>
                  <a:pt x="134" y="145"/>
                  <a:pt x="135" y="145"/>
                </a:cubicBezTo>
                <a:cubicBezTo>
                  <a:pt x="135" y="145"/>
                  <a:pt x="135" y="146"/>
                  <a:pt x="135" y="146"/>
                </a:cubicBezTo>
                <a:cubicBezTo>
                  <a:pt x="134" y="146"/>
                  <a:pt x="134" y="147"/>
                  <a:pt x="134" y="147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3" y="148"/>
                  <a:pt x="133" y="148"/>
                  <a:pt x="132" y="148"/>
                </a:cubicBezTo>
                <a:cubicBezTo>
                  <a:pt x="132" y="149"/>
                  <a:pt x="132" y="149"/>
                  <a:pt x="132" y="149"/>
                </a:cubicBezTo>
                <a:cubicBezTo>
                  <a:pt x="131" y="150"/>
                  <a:pt x="131" y="150"/>
                  <a:pt x="130" y="151"/>
                </a:cubicBezTo>
                <a:cubicBezTo>
                  <a:pt x="131" y="150"/>
                  <a:pt x="130" y="152"/>
                  <a:pt x="130" y="152"/>
                </a:cubicBezTo>
                <a:cubicBezTo>
                  <a:pt x="130" y="152"/>
                  <a:pt x="130" y="152"/>
                  <a:pt x="129" y="153"/>
                </a:cubicBezTo>
                <a:cubicBezTo>
                  <a:pt x="129" y="153"/>
                  <a:pt x="129" y="153"/>
                  <a:pt x="130" y="152"/>
                </a:cubicBezTo>
                <a:cubicBezTo>
                  <a:pt x="130" y="153"/>
                  <a:pt x="131" y="152"/>
                  <a:pt x="132" y="152"/>
                </a:cubicBezTo>
                <a:cubicBezTo>
                  <a:pt x="132" y="151"/>
                  <a:pt x="133" y="151"/>
                  <a:pt x="132" y="151"/>
                </a:cubicBezTo>
                <a:cubicBezTo>
                  <a:pt x="133" y="151"/>
                  <a:pt x="133" y="150"/>
                  <a:pt x="134" y="150"/>
                </a:cubicBezTo>
                <a:cubicBezTo>
                  <a:pt x="134" y="149"/>
                  <a:pt x="134" y="149"/>
                  <a:pt x="135" y="149"/>
                </a:cubicBezTo>
                <a:cubicBezTo>
                  <a:pt x="134" y="149"/>
                  <a:pt x="134" y="149"/>
                  <a:pt x="134" y="148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6" y="147"/>
                  <a:pt x="136" y="147"/>
                  <a:pt x="137" y="146"/>
                </a:cubicBezTo>
                <a:cubicBezTo>
                  <a:pt x="137" y="146"/>
                  <a:pt x="138" y="146"/>
                  <a:pt x="138" y="146"/>
                </a:cubicBezTo>
                <a:cubicBezTo>
                  <a:pt x="137" y="147"/>
                  <a:pt x="136" y="148"/>
                  <a:pt x="137" y="147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5" y="149"/>
                  <a:pt x="135" y="149"/>
                  <a:pt x="136" y="149"/>
                </a:cubicBezTo>
                <a:cubicBezTo>
                  <a:pt x="136" y="149"/>
                  <a:pt x="135" y="150"/>
                  <a:pt x="135" y="150"/>
                </a:cubicBezTo>
                <a:cubicBezTo>
                  <a:pt x="135" y="150"/>
                  <a:pt x="135" y="150"/>
                  <a:pt x="135" y="150"/>
                </a:cubicBezTo>
                <a:cubicBezTo>
                  <a:pt x="136" y="150"/>
                  <a:pt x="136" y="150"/>
                  <a:pt x="136" y="149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50"/>
                  <a:pt x="135" y="150"/>
                  <a:pt x="135" y="150"/>
                </a:cubicBezTo>
                <a:cubicBezTo>
                  <a:pt x="135" y="150"/>
                  <a:pt x="135" y="150"/>
                  <a:pt x="135" y="150"/>
                </a:cubicBezTo>
                <a:cubicBezTo>
                  <a:pt x="135" y="151"/>
                  <a:pt x="134" y="151"/>
                  <a:pt x="134" y="151"/>
                </a:cubicBezTo>
                <a:cubicBezTo>
                  <a:pt x="132" y="152"/>
                  <a:pt x="134" y="152"/>
                  <a:pt x="133" y="153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3" y="153"/>
                  <a:pt x="131" y="155"/>
                  <a:pt x="131" y="155"/>
                </a:cubicBezTo>
                <a:cubicBezTo>
                  <a:pt x="130" y="156"/>
                  <a:pt x="130" y="155"/>
                  <a:pt x="130" y="155"/>
                </a:cubicBezTo>
                <a:cubicBezTo>
                  <a:pt x="130" y="155"/>
                  <a:pt x="129" y="156"/>
                  <a:pt x="129" y="156"/>
                </a:cubicBezTo>
                <a:cubicBezTo>
                  <a:pt x="129" y="156"/>
                  <a:pt x="128" y="156"/>
                  <a:pt x="128" y="156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29" y="155"/>
                  <a:pt x="129" y="155"/>
                  <a:pt x="130" y="155"/>
                </a:cubicBezTo>
                <a:cubicBezTo>
                  <a:pt x="130" y="154"/>
                  <a:pt x="130" y="154"/>
                  <a:pt x="131" y="154"/>
                </a:cubicBezTo>
                <a:cubicBezTo>
                  <a:pt x="130" y="154"/>
                  <a:pt x="130" y="153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29" y="154"/>
                  <a:pt x="127" y="155"/>
                  <a:pt x="127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6" y="157"/>
                  <a:pt x="126" y="157"/>
                  <a:pt x="125" y="158"/>
                </a:cubicBezTo>
                <a:cubicBezTo>
                  <a:pt x="125" y="158"/>
                  <a:pt x="125" y="158"/>
                  <a:pt x="124" y="159"/>
                </a:cubicBezTo>
                <a:cubicBezTo>
                  <a:pt x="124" y="159"/>
                  <a:pt x="123" y="159"/>
                  <a:pt x="123" y="160"/>
                </a:cubicBezTo>
                <a:cubicBezTo>
                  <a:pt x="123" y="160"/>
                  <a:pt x="122" y="160"/>
                  <a:pt x="122" y="160"/>
                </a:cubicBezTo>
                <a:cubicBezTo>
                  <a:pt x="123" y="160"/>
                  <a:pt x="123" y="161"/>
                  <a:pt x="123" y="161"/>
                </a:cubicBezTo>
                <a:cubicBezTo>
                  <a:pt x="124" y="161"/>
                  <a:pt x="125" y="160"/>
                  <a:pt x="125" y="160"/>
                </a:cubicBezTo>
                <a:cubicBezTo>
                  <a:pt x="126" y="159"/>
                  <a:pt x="126" y="160"/>
                  <a:pt x="127" y="159"/>
                </a:cubicBezTo>
                <a:cubicBezTo>
                  <a:pt x="128" y="159"/>
                  <a:pt x="127" y="160"/>
                  <a:pt x="126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6" y="160"/>
                  <a:pt x="126" y="161"/>
                  <a:pt x="126" y="161"/>
                </a:cubicBezTo>
                <a:cubicBezTo>
                  <a:pt x="124" y="162"/>
                  <a:pt x="124" y="162"/>
                  <a:pt x="123" y="163"/>
                </a:cubicBezTo>
                <a:cubicBezTo>
                  <a:pt x="123" y="163"/>
                  <a:pt x="123" y="163"/>
                  <a:pt x="123" y="163"/>
                </a:cubicBezTo>
                <a:cubicBezTo>
                  <a:pt x="123" y="163"/>
                  <a:pt x="123" y="162"/>
                  <a:pt x="124" y="162"/>
                </a:cubicBezTo>
                <a:cubicBezTo>
                  <a:pt x="124" y="162"/>
                  <a:pt x="123" y="162"/>
                  <a:pt x="124" y="161"/>
                </a:cubicBezTo>
                <a:cubicBezTo>
                  <a:pt x="124" y="161"/>
                  <a:pt x="123" y="162"/>
                  <a:pt x="123" y="162"/>
                </a:cubicBezTo>
                <a:cubicBezTo>
                  <a:pt x="123" y="162"/>
                  <a:pt x="123" y="162"/>
                  <a:pt x="123" y="162"/>
                </a:cubicBezTo>
                <a:cubicBezTo>
                  <a:pt x="122" y="162"/>
                  <a:pt x="122" y="162"/>
                  <a:pt x="121" y="162"/>
                </a:cubicBezTo>
                <a:cubicBezTo>
                  <a:pt x="121" y="162"/>
                  <a:pt x="121" y="163"/>
                  <a:pt x="121" y="163"/>
                </a:cubicBezTo>
                <a:cubicBezTo>
                  <a:pt x="121" y="163"/>
                  <a:pt x="121" y="163"/>
                  <a:pt x="120" y="164"/>
                </a:cubicBezTo>
                <a:cubicBezTo>
                  <a:pt x="120" y="164"/>
                  <a:pt x="121" y="163"/>
                  <a:pt x="121" y="163"/>
                </a:cubicBezTo>
                <a:cubicBezTo>
                  <a:pt x="121" y="164"/>
                  <a:pt x="121" y="164"/>
                  <a:pt x="120" y="164"/>
                </a:cubicBezTo>
                <a:cubicBezTo>
                  <a:pt x="120" y="164"/>
                  <a:pt x="120" y="164"/>
                  <a:pt x="121" y="164"/>
                </a:cubicBezTo>
                <a:cubicBezTo>
                  <a:pt x="121" y="163"/>
                  <a:pt x="121" y="164"/>
                  <a:pt x="121" y="163"/>
                </a:cubicBezTo>
                <a:cubicBezTo>
                  <a:pt x="121" y="163"/>
                  <a:pt x="122" y="163"/>
                  <a:pt x="122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4"/>
                  <a:pt x="121" y="164"/>
                  <a:pt x="120" y="164"/>
                </a:cubicBezTo>
                <a:cubicBezTo>
                  <a:pt x="120" y="165"/>
                  <a:pt x="119" y="165"/>
                  <a:pt x="119" y="165"/>
                </a:cubicBezTo>
                <a:cubicBezTo>
                  <a:pt x="119" y="165"/>
                  <a:pt x="120" y="165"/>
                  <a:pt x="120" y="165"/>
                </a:cubicBezTo>
                <a:cubicBezTo>
                  <a:pt x="120" y="165"/>
                  <a:pt x="120" y="165"/>
                  <a:pt x="120" y="165"/>
                </a:cubicBezTo>
                <a:cubicBezTo>
                  <a:pt x="121" y="165"/>
                  <a:pt x="121" y="165"/>
                  <a:pt x="122" y="164"/>
                </a:cubicBezTo>
                <a:cubicBezTo>
                  <a:pt x="122" y="164"/>
                  <a:pt x="121" y="165"/>
                  <a:pt x="121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1" y="165"/>
                  <a:pt x="122" y="164"/>
                </a:cubicBezTo>
                <a:cubicBezTo>
                  <a:pt x="122" y="164"/>
                  <a:pt x="122" y="165"/>
                  <a:pt x="122" y="165"/>
                </a:cubicBezTo>
                <a:cubicBezTo>
                  <a:pt x="122" y="164"/>
                  <a:pt x="122" y="164"/>
                  <a:pt x="122" y="164"/>
                </a:cubicBezTo>
                <a:cubicBezTo>
                  <a:pt x="123" y="164"/>
                  <a:pt x="123" y="164"/>
                  <a:pt x="123" y="164"/>
                </a:cubicBezTo>
                <a:cubicBezTo>
                  <a:pt x="124" y="164"/>
                  <a:pt x="124" y="164"/>
                  <a:pt x="124" y="163"/>
                </a:cubicBezTo>
                <a:cubicBezTo>
                  <a:pt x="124" y="163"/>
                  <a:pt x="124" y="163"/>
                  <a:pt x="125" y="163"/>
                </a:cubicBezTo>
                <a:cubicBezTo>
                  <a:pt x="124" y="164"/>
                  <a:pt x="123" y="164"/>
                  <a:pt x="122" y="165"/>
                </a:cubicBezTo>
                <a:cubicBezTo>
                  <a:pt x="122" y="165"/>
                  <a:pt x="122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6"/>
                  <a:pt x="121" y="166"/>
                  <a:pt x="121" y="166"/>
                </a:cubicBezTo>
                <a:cubicBezTo>
                  <a:pt x="121" y="166"/>
                  <a:pt x="122" y="165"/>
                  <a:pt x="122" y="165"/>
                </a:cubicBezTo>
                <a:cubicBezTo>
                  <a:pt x="123" y="165"/>
                  <a:pt x="122" y="166"/>
                  <a:pt x="122" y="166"/>
                </a:cubicBezTo>
                <a:cubicBezTo>
                  <a:pt x="122" y="166"/>
                  <a:pt x="122" y="166"/>
                  <a:pt x="121" y="166"/>
                </a:cubicBezTo>
                <a:cubicBezTo>
                  <a:pt x="122" y="166"/>
                  <a:pt x="121" y="167"/>
                  <a:pt x="121" y="167"/>
                </a:cubicBezTo>
                <a:cubicBezTo>
                  <a:pt x="121" y="167"/>
                  <a:pt x="121" y="167"/>
                  <a:pt x="120" y="167"/>
                </a:cubicBezTo>
                <a:cubicBezTo>
                  <a:pt x="121" y="167"/>
                  <a:pt x="121" y="167"/>
                  <a:pt x="122" y="167"/>
                </a:cubicBezTo>
                <a:cubicBezTo>
                  <a:pt x="122" y="167"/>
                  <a:pt x="122" y="167"/>
                  <a:pt x="122" y="167"/>
                </a:cubicBezTo>
                <a:cubicBezTo>
                  <a:pt x="122" y="168"/>
                  <a:pt x="123" y="167"/>
                  <a:pt x="122" y="168"/>
                </a:cubicBezTo>
                <a:cubicBezTo>
                  <a:pt x="122" y="168"/>
                  <a:pt x="122" y="168"/>
                  <a:pt x="122" y="168"/>
                </a:cubicBezTo>
                <a:cubicBezTo>
                  <a:pt x="122" y="168"/>
                  <a:pt x="122" y="168"/>
                  <a:pt x="121" y="168"/>
                </a:cubicBezTo>
                <a:cubicBezTo>
                  <a:pt x="121" y="168"/>
                  <a:pt x="121" y="169"/>
                  <a:pt x="120" y="169"/>
                </a:cubicBezTo>
                <a:cubicBezTo>
                  <a:pt x="120" y="169"/>
                  <a:pt x="121" y="169"/>
                  <a:pt x="120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19" y="170"/>
                  <a:pt x="116" y="171"/>
                  <a:pt x="118" y="171"/>
                </a:cubicBezTo>
                <a:cubicBezTo>
                  <a:pt x="118" y="171"/>
                  <a:pt x="118" y="171"/>
                  <a:pt x="117" y="171"/>
                </a:cubicBezTo>
                <a:cubicBezTo>
                  <a:pt x="117" y="172"/>
                  <a:pt x="117" y="172"/>
                  <a:pt x="117" y="171"/>
                </a:cubicBezTo>
                <a:cubicBezTo>
                  <a:pt x="117" y="172"/>
                  <a:pt x="116" y="172"/>
                  <a:pt x="116" y="172"/>
                </a:cubicBezTo>
                <a:cubicBezTo>
                  <a:pt x="115" y="172"/>
                  <a:pt x="116" y="172"/>
                  <a:pt x="116" y="172"/>
                </a:cubicBezTo>
                <a:cubicBezTo>
                  <a:pt x="115" y="172"/>
                  <a:pt x="115" y="172"/>
                  <a:pt x="114" y="173"/>
                </a:cubicBezTo>
                <a:cubicBezTo>
                  <a:pt x="114" y="172"/>
                  <a:pt x="115" y="172"/>
                  <a:pt x="114" y="172"/>
                </a:cubicBezTo>
                <a:cubicBezTo>
                  <a:pt x="113" y="173"/>
                  <a:pt x="113" y="173"/>
                  <a:pt x="112" y="174"/>
                </a:cubicBezTo>
                <a:cubicBezTo>
                  <a:pt x="111" y="174"/>
                  <a:pt x="110" y="174"/>
                  <a:pt x="110" y="174"/>
                </a:cubicBezTo>
                <a:cubicBezTo>
                  <a:pt x="109" y="174"/>
                  <a:pt x="110" y="174"/>
                  <a:pt x="110" y="173"/>
                </a:cubicBezTo>
                <a:cubicBezTo>
                  <a:pt x="110" y="173"/>
                  <a:pt x="111" y="173"/>
                  <a:pt x="112" y="173"/>
                </a:cubicBezTo>
                <a:cubicBezTo>
                  <a:pt x="112" y="173"/>
                  <a:pt x="112" y="172"/>
                  <a:pt x="112" y="173"/>
                </a:cubicBezTo>
                <a:cubicBezTo>
                  <a:pt x="113" y="172"/>
                  <a:pt x="113" y="172"/>
                  <a:pt x="113" y="172"/>
                </a:cubicBezTo>
                <a:cubicBezTo>
                  <a:pt x="113" y="172"/>
                  <a:pt x="112" y="172"/>
                  <a:pt x="112" y="172"/>
                </a:cubicBezTo>
                <a:cubicBezTo>
                  <a:pt x="111" y="172"/>
                  <a:pt x="112" y="172"/>
                  <a:pt x="111" y="172"/>
                </a:cubicBezTo>
                <a:cubicBezTo>
                  <a:pt x="111" y="172"/>
                  <a:pt x="111" y="172"/>
                  <a:pt x="111" y="172"/>
                </a:cubicBezTo>
                <a:cubicBezTo>
                  <a:pt x="110" y="173"/>
                  <a:pt x="108" y="173"/>
                  <a:pt x="107" y="173"/>
                </a:cubicBezTo>
                <a:cubicBezTo>
                  <a:pt x="107" y="173"/>
                  <a:pt x="107" y="173"/>
                  <a:pt x="106" y="173"/>
                </a:cubicBezTo>
                <a:cubicBezTo>
                  <a:pt x="106" y="173"/>
                  <a:pt x="106" y="173"/>
                  <a:pt x="105" y="173"/>
                </a:cubicBezTo>
                <a:cubicBezTo>
                  <a:pt x="105" y="173"/>
                  <a:pt x="107" y="172"/>
                  <a:pt x="106" y="172"/>
                </a:cubicBezTo>
                <a:cubicBezTo>
                  <a:pt x="106" y="172"/>
                  <a:pt x="107" y="172"/>
                  <a:pt x="107" y="172"/>
                </a:cubicBezTo>
                <a:cubicBezTo>
                  <a:pt x="107" y="172"/>
                  <a:pt x="106" y="172"/>
                  <a:pt x="106" y="172"/>
                </a:cubicBezTo>
                <a:cubicBezTo>
                  <a:pt x="106" y="172"/>
                  <a:pt x="105" y="173"/>
                  <a:pt x="104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3" y="173"/>
                  <a:pt x="102" y="173"/>
                  <a:pt x="102" y="173"/>
                </a:cubicBezTo>
                <a:cubicBezTo>
                  <a:pt x="102" y="173"/>
                  <a:pt x="103" y="173"/>
                  <a:pt x="103" y="173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4" y="173"/>
                  <a:pt x="103" y="173"/>
                  <a:pt x="103" y="174"/>
                </a:cubicBezTo>
                <a:cubicBezTo>
                  <a:pt x="104" y="174"/>
                  <a:pt x="104" y="174"/>
                  <a:pt x="104" y="173"/>
                </a:cubicBezTo>
                <a:cubicBezTo>
                  <a:pt x="104" y="174"/>
                  <a:pt x="104" y="174"/>
                  <a:pt x="105" y="174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4" y="174"/>
                  <a:pt x="103" y="174"/>
                  <a:pt x="103" y="174"/>
                </a:cubicBezTo>
                <a:cubicBezTo>
                  <a:pt x="103" y="174"/>
                  <a:pt x="104" y="174"/>
                  <a:pt x="104" y="174"/>
                </a:cubicBezTo>
                <a:cubicBezTo>
                  <a:pt x="101" y="174"/>
                  <a:pt x="101" y="174"/>
                  <a:pt x="101" y="174"/>
                </a:cubicBezTo>
                <a:cubicBezTo>
                  <a:pt x="101" y="174"/>
                  <a:pt x="101" y="174"/>
                  <a:pt x="101" y="174"/>
                </a:cubicBezTo>
                <a:cubicBezTo>
                  <a:pt x="100" y="175"/>
                  <a:pt x="100" y="175"/>
                  <a:pt x="99" y="175"/>
                </a:cubicBezTo>
                <a:cubicBezTo>
                  <a:pt x="99" y="175"/>
                  <a:pt x="99" y="175"/>
                  <a:pt x="98" y="175"/>
                </a:cubicBezTo>
                <a:cubicBezTo>
                  <a:pt x="97" y="175"/>
                  <a:pt x="98" y="175"/>
                  <a:pt x="96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4" y="175"/>
                  <a:pt x="94" y="175"/>
                  <a:pt x="93" y="175"/>
                </a:cubicBezTo>
                <a:cubicBezTo>
                  <a:pt x="93" y="175"/>
                  <a:pt x="93" y="175"/>
                  <a:pt x="93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1" y="175"/>
                  <a:pt x="90" y="175"/>
                  <a:pt x="89" y="175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89" y="175"/>
                  <a:pt x="89" y="175"/>
                  <a:pt x="89" y="175"/>
                </a:cubicBezTo>
                <a:cubicBezTo>
                  <a:pt x="90" y="174"/>
                  <a:pt x="91" y="174"/>
                  <a:pt x="91" y="174"/>
                </a:cubicBezTo>
                <a:cubicBezTo>
                  <a:pt x="91" y="174"/>
                  <a:pt x="91" y="17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94" y="174"/>
                  <a:pt x="92" y="174"/>
                  <a:pt x="93" y="174"/>
                </a:cubicBezTo>
                <a:cubicBezTo>
                  <a:pt x="93" y="174"/>
                  <a:pt x="92" y="17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1" y="174"/>
                  <a:pt x="91" y="174"/>
                  <a:pt x="90" y="174"/>
                </a:cubicBezTo>
                <a:cubicBezTo>
                  <a:pt x="91" y="174"/>
                  <a:pt x="91" y="174"/>
                  <a:pt x="91" y="173"/>
                </a:cubicBezTo>
                <a:cubicBezTo>
                  <a:pt x="91" y="173"/>
                  <a:pt x="94" y="173"/>
                  <a:pt x="92" y="173"/>
                </a:cubicBezTo>
                <a:cubicBezTo>
                  <a:pt x="91" y="173"/>
                  <a:pt x="90" y="173"/>
                  <a:pt x="89" y="173"/>
                </a:cubicBezTo>
                <a:cubicBezTo>
                  <a:pt x="88" y="173"/>
                  <a:pt x="88" y="173"/>
                  <a:pt x="87" y="173"/>
                </a:cubicBezTo>
                <a:cubicBezTo>
                  <a:pt x="87" y="173"/>
                  <a:pt x="87" y="173"/>
                  <a:pt x="86" y="173"/>
                </a:cubicBezTo>
                <a:cubicBezTo>
                  <a:pt x="86" y="173"/>
                  <a:pt x="86" y="173"/>
                  <a:pt x="86" y="172"/>
                </a:cubicBezTo>
                <a:cubicBezTo>
                  <a:pt x="86" y="173"/>
                  <a:pt x="86" y="173"/>
                  <a:pt x="84" y="173"/>
                </a:cubicBezTo>
                <a:cubicBezTo>
                  <a:pt x="84" y="173"/>
                  <a:pt x="85" y="173"/>
                  <a:pt x="84" y="173"/>
                </a:cubicBezTo>
                <a:cubicBezTo>
                  <a:pt x="84" y="173"/>
                  <a:pt x="84" y="173"/>
                  <a:pt x="84" y="173"/>
                </a:cubicBezTo>
                <a:cubicBezTo>
                  <a:pt x="83" y="173"/>
                  <a:pt x="83" y="173"/>
                  <a:pt x="83" y="173"/>
                </a:cubicBezTo>
                <a:cubicBezTo>
                  <a:pt x="83" y="173"/>
                  <a:pt x="83" y="173"/>
                  <a:pt x="84" y="173"/>
                </a:cubicBezTo>
                <a:cubicBezTo>
                  <a:pt x="84" y="173"/>
                  <a:pt x="84" y="173"/>
                  <a:pt x="84" y="173"/>
                </a:cubicBezTo>
                <a:cubicBezTo>
                  <a:pt x="85" y="174"/>
                  <a:pt x="85" y="174"/>
                  <a:pt x="85" y="173"/>
                </a:cubicBezTo>
                <a:cubicBezTo>
                  <a:pt x="86" y="173"/>
                  <a:pt x="86" y="174"/>
                  <a:pt x="86" y="174"/>
                </a:cubicBezTo>
                <a:cubicBezTo>
                  <a:pt x="87" y="174"/>
                  <a:pt x="87" y="173"/>
                  <a:pt x="87" y="173"/>
                </a:cubicBezTo>
                <a:cubicBezTo>
                  <a:pt x="88" y="173"/>
                  <a:pt x="87" y="173"/>
                  <a:pt x="88" y="173"/>
                </a:cubicBezTo>
                <a:cubicBezTo>
                  <a:pt x="88" y="173"/>
                  <a:pt x="88" y="173"/>
                  <a:pt x="88" y="173"/>
                </a:cubicBezTo>
                <a:cubicBezTo>
                  <a:pt x="88" y="173"/>
                  <a:pt x="89" y="173"/>
                  <a:pt x="89" y="173"/>
                </a:cubicBezTo>
                <a:cubicBezTo>
                  <a:pt x="89" y="173"/>
                  <a:pt x="90" y="173"/>
                  <a:pt x="90" y="173"/>
                </a:cubicBezTo>
                <a:cubicBezTo>
                  <a:pt x="90" y="174"/>
                  <a:pt x="89" y="174"/>
                  <a:pt x="87" y="174"/>
                </a:cubicBezTo>
                <a:cubicBezTo>
                  <a:pt x="87" y="174"/>
                  <a:pt x="86" y="175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4" y="175"/>
                  <a:pt x="84" y="175"/>
                  <a:pt x="84" y="175"/>
                </a:cubicBezTo>
                <a:cubicBezTo>
                  <a:pt x="84" y="175"/>
                  <a:pt x="84" y="175"/>
                  <a:pt x="84" y="175"/>
                </a:cubicBezTo>
                <a:cubicBezTo>
                  <a:pt x="83" y="175"/>
                  <a:pt x="83" y="175"/>
                  <a:pt x="83" y="175"/>
                </a:cubicBezTo>
                <a:cubicBezTo>
                  <a:pt x="83" y="175"/>
                  <a:pt x="83" y="175"/>
                  <a:pt x="83" y="175"/>
                </a:cubicBezTo>
                <a:cubicBezTo>
                  <a:pt x="83" y="174"/>
                  <a:pt x="84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5" y="174"/>
                  <a:pt x="84" y="174"/>
                  <a:pt x="84" y="174"/>
                </a:cubicBezTo>
                <a:cubicBezTo>
                  <a:pt x="83" y="174"/>
                  <a:pt x="83" y="174"/>
                  <a:pt x="83" y="174"/>
                </a:cubicBezTo>
                <a:cubicBezTo>
                  <a:pt x="83" y="174"/>
                  <a:pt x="83" y="173"/>
                  <a:pt x="82" y="173"/>
                </a:cubicBezTo>
                <a:cubicBezTo>
                  <a:pt x="82" y="173"/>
                  <a:pt x="83" y="173"/>
                  <a:pt x="83" y="173"/>
                </a:cubicBezTo>
                <a:cubicBezTo>
                  <a:pt x="82" y="173"/>
                  <a:pt x="81" y="173"/>
                  <a:pt x="80" y="173"/>
                </a:cubicBezTo>
                <a:cubicBezTo>
                  <a:pt x="80" y="173"/>
                  <a:pt x="79" y="173"/>
                  <a:pt x="79" y="173"/>
                </a:cubicBezTo>
                <a:cubicBezTo>
                  <a:pt x="79" y="174"/>
                  <a:pt x="80" y="174"/>
                  <a:pt x="80" y="174"/>
                </a:cubicBezTo>
                <a:cubicBezTo>
                  <a:pt x="80" y="174"/>
                  <a:pt x="79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ubicBezTo>
                  <a:pt x="78" y="174"/>
                  <a:pt x="78" y="174"/>
                  <a:pt x="78" y="174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5" y="174"/>
                  <a:pt x="75" y="173"/>
                  <a:pt x="74" y="173"/>
                </a:cubicBezTo>
                <a:cubicBezTo>
                  <a:pt x="74" y="173"/>
                  <a:pt x="74" y="173"/>
                  <a:pt x="73" y="173"/>
                </a:cubicBezTo>
                <a:cubicBezTo>
                  <a:pt x="73" y="173"/>
                  <a:pt x="72" y="173"/>
                  <a:pt x="72" y="173"/>
                </a:cubicBezTo>
                <a:cubicBezTo>
                  <a:pt x="72" y="173"/>
                  <a:pt x="72" y="173"/>
                  <a:pt x="72" y="173"/>
                </a:cubicBezTo>
                <a:cubicBezTo>
                  <a:pt x="72" y="173"/>
                  <a:pt x="71" y="173"/>
                  <a:pt x="71" y="173"/>
                </a:cubicBezTo>
                <a:cubicBezTo>
                  <a:pt x="71" y="172"/>
                  <a:pt x="72" y="172"/>
                  <a:pt x="73" y="172"/>
                </a:cubicBezTo>
                <a:cubicBezTo>
                  <a:pt x="72" y="172"/>
                  <a:pt x="73" y="172"/>
                  <a:pt x="72" y="172"/>
                </a:cubicBezTo>
                <a:cubicBezTo>
                  <a:pt x="72" y="172"/>
                  <a:pt x="71" y="172"/>
                  <a:pt x="71" y="172"/>
                </a:cubicBezTo>
                <a:cubicBezTo>
                  <a:pt x="70" y="172"/>
                  <a:pt x="69" y="171"/>
                  <a:pt x="69" y="171"/>
                </a:cubicBezTo>
                <a:cubicBezTo>
                  <a:pt x="68" y="171"/>
                  <a:pt x="68" y="171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6" y="171"/>
                  <a:pt x="66" y="171"/>
                </a:cubicBezTo>
                <a:cubicBezTo>
                  <a:pt x="66" y="170"/>
                  <a:pt x="66" y="170"/>
                  <a:pt x="66" y="170"/>
                </a:cubicBezTo>
                <a:cubicBezTo>
                  <a:pt x="66" y="170"/>
                  <a:pt x="66" y="170"/>
                  <a:pt x="66" y="170"/>
                </a:cubicBezTo>
                <a:cubicBezTo>
                  <a:pt x="66" y="170"/>
                  <a:pt x="67" y="170"/>
                  <a:pt x="66" y="170"/>
                </a:cubicBezTo>
                <a:cubicBezTo>
                  <a:pt x="66" y="170"/>
                  <a:pt x="67" y="170"/>
                  <a:pt x="67" y="170"/>
                </a:cubicBezTo>
                <a:cubicBezTo>
                  <a:pt x="67" y="170"/>
                  <a:pt x="67" y="170"/>
                  <a:pt x="66" y="170"/>
                </a:cubicBezTo>
                <a:cubicBezTo>
                  <a:pt x="67" y="170"/>
                  <a:pt x="67" y="170"/>
                  <a:pt x="67" y="170"/>
                </a:cubicBezTo>
                <a:cubicBezTo>
                  <a:pt x="67" y="170"/>
                  <a:pt x="67" y="170"/>
                  <a:pt x="68" y="170"/>
                </a:cubicBezTo>
                <a:cubicBezTo>
                  <a:pt x="67" y="170"/>
                  <a:pt x="68" y="171"/>
                  <a:pt x="68" y="171"/>
                </a:cubicBezTo>
                <a:cubicBezTo>
                  <a:pt x="68" y="171"/>
                  <a:pt x="68" y="171"/>
                  <a:pt x="69" y="171"/>
                </a:cubicBezTo>
                <a:cubicBezTo>
                  <a:pt x="69" y="171"/>
                  <a:pt x="69" y="171"/>
                  <a:pt x="70" y="171"/>
                </a:cubicBezTo>
                <a:cubicBezTo>
                  <a:pt x="70" y="171"/>
                  <a:pt x="70" y="171"/>
                  <a:pt x="70" y="171"/>
                </a:cubicBezTo>
                <a:cubicBezTo>
                  <a:pt x="70" y="171"/>
                  <a:pt x="70" y="171"/>
                  <a:pt x="70" y="171"/>
                </a:cubicBezTo>
                <a:cubicBezTo>
                  <a:pt x="70" y="171"/>
                  <a:pt x="71" y="171"/>
                  <a:pt x="71" y="172"/>
                </a:cubicBezTo>
                <a:cubicBezTo>
                  <a:pt x="72" y="172"/>
                  <a:pt x="71" y="171"/>
                  <a:pt x="72" y="171"/>
                </a:cubicBezTo>
                <a:cubicBezTo>
                  <a:pt x="72" y="171"/>
                  <a:pt x="72" y="171"/>
                  <a:pt x="73" y="171"/>
                </a:cubicBezTo>
                <a:cubicBezTo>
                  <a:pt x="72" y="171"/>
                  <a:pt x="72" y="171"/>
                  <a:pt x="71" y="171"/>
                </a:cubicBezTo>
                <a:cubicBezTo>
                  <a:pt x="71" y="171"/>
                  <a:pt x="71" y="171"/>
                  <a:pt x="71" y="171"/>
                </a:cubicBezTo>
                <a:cubicBezTo>
                  <a:pt x="71" y="171"/>
                  <a:pt x="70" y="171"/>
                  <a:pt x="70" y="171"/>
                </a:cubicBezTo>
                <a:cubicBezTo>
                  <a:pt x="69" y="171"/>
                  <a:pt x="69" y="170"/>
                  <a:pt x="68" y="170"/>
                </a:cubicBezTo>
                <a:cubicBezTo>
                  <a:pt x="68" y="170"/>
                  <a:pt x="68" y="170"/>
                  <a:pt x="68" y="170"/>
                </a:cubicBezTo>
                <a:cubicBezTo>
                  <a:pt x="68" y="170"/>
                  <a:pt x="67" y="170"/>
                  <a:pt x="67" y="169"/>
                </a:cubicBezTo>
                <a:cubicBezTo>
                  <a:pt x="68" y="169"/>
                  <a:pt x="68" y="169"/>
                  <a:pt x="69" y="169"/>
                </a:cubicBezTo>
                <a:cubicBezTo>
                  <a:pt x="68" y="169"/>
                  <a:pt x="69" y="169"/>
                  <a:pt x="70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1" y="169"/>
                  <a:pt x="71" y="169"/>
                  <a:pt x="71" y="169"/>
                </a:cubicBezTo>
                <a:cubicBezTo>
                  <a:pt x="72" y="169"/>
                  <a:pt x="73" y="169"/>
                  <a:pt x="72" y="169"/>
                </a:cubicBezTo>
                <a:cubicBezTo>
                  <a:pt x="72" y="169"/>
                  <a:pt x="72" y="169"/>
                  <a:pt x="71" y="169"/>
                </a:cubicBezTo>
                <a:cubicBezTo>
                  <a:pt x="71" y="169"/>
                  <a:pt x="71" y="169"/>
                  <a:pt x="71" y="169"/>
                </a:cubicBezTo>
                <a:cubicBezTo>
                  <a:pt x="70" y="168"/>
                  <a:pt x="70" y="168"/>
                  <a:pt x="70" y="169"/>
                </a:cubicBezTo>
                <a:cubicBezTo>
                  <a:pt x="70" y="169"/>
                  <a:pt x="69" y="168"/>
                  <a:pt x="69" y="169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9" y="168"/>
                  <a:pt x="69" y="168"/>
                  <a:pt x="68" y="168"/>
                </a:cubicBezTo>
                <a:cubicBezTo>
                  <a:pt x="68" y="168"/>
                  <a:pt x="68" y="168"/>
                  <a:pt x="67" y="168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5" y="167"/>
                  <a:pt x="65" y="168"/>
                  <a:pt x="63" y="167"/>
                </a:cubicBezTo>
                <a:cubicBezTo>
                  <a:pt x="63" y="167"/>
                  <a:pt x="63" y="167"/>
                  <a:pt x="62" y="167"/>
                </a:cubicBezTo>
                <a:cubicBezTo>
                  <a:pt x="62" y="167"/>
                  <a:pt x="63" y="167"/>
                  <a:pt x="62" y="167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61" y="167"/>
                  <a:pt x="61" y="166"/>
                  <a:pt x="61" y="166"/>
                </a:cubicBezTo>
                <a:cubicBezTo>
                  <a:pt x="60" y="166"/>
                  <a:pt x="61" y="166"/>
                  <a:pt x="62" y="166"/>
                </a:cubicBezTo>
                <a:cubicBezTo>
                  <a:pt x="63" y="167"/>
                  <a:pt x="64" y="166"/>
                  <a:pt x="64" y="166"/>
                </a:cubicBezTo>
                <a:cubicBezTo>
                  <a:pt x="64" y="166"/>
                  <a:pt x="65" y="166"/>
                  <a:pt x="65" y="166"/>
                </a:cubicBezTo>
                <a:cubicBezTo>
                  <a:pt x="66" y="167"/>
                  <a:pt x="66" y="167"/>
                  <a:pt x="67" y="167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9" y="167"/>
                  <a:pt x="69" y="167"/>
                  <a:pt x="70" y="167"/>
                </a:cubicBezTo>
                <a:cubicBezTo>
                  <a:pt x="69" y="167"/>
                  <a:pt x="69" y="167"/>
                  <a:pt x="68" y="166"/>
                </a:cubicBezTo>
                <a:cubicBezTo>
                  <a:pt x="68" y="166"/>
                  <a:pt x="68" y="166"/>
                  <a:pt x="68" y="167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66" y="166"/>
                  <a:pt x="66" y="166"/>
                  <a:pt x="66" y="166"/>
                </a:cubicBezTo>
                <a:cubicBezTo>
                  <a:pt x="65" y="166"/>
                  <a:pt x="64" y="166"/>
                  <a:pt x="64" y="166"/>
                </a:cubicBezTo>
                <a:cubicBezTo>
                  <a:pt x="63" y="166"/>
                  <a:pt x="64" y="166"/>
                  <a:pt x="63" y="165"/>
                </a:cubicBezTo>
                <a:cubicBezTo>
                  <a:pt x="62" y="165"/>
                  <a:pt x="63" y="166"/>
                  <a:pt x="61" y="166"/>
                </a:cubicBezTo>
                <a:cubicBezTo>
                  <a:pt x="61" y="165"/>
                  <a:pt x="60" y="165"/>
                  <a:pt x="60" y="165"/>
                </a:cubicBezTo>
                <a:cubicBezTo>
                  <a:pt x="59" y="165"/>
                  <a:pt x="60" y="165"/>
                  <a:pt x="60" y="165"/>
                </a:cubicBezTo>
                <a:cubicBezTo>
                  <a:pt x="61" y="165"/>
                  <a:pt x="62" y="165"/>
                  <a:pt x="63" y="165"/>
                </a:cubicBezTo>
                <a:cubicBezTo>
                  <a:pt x="63" y="165"/>
                  <a:pt x="62" y="165"/>
                  <a:pt x="62" y="165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4" y="165"/>
                  <a:pt x="63" y="165"/>
                  <a:pt x="64" y="164"/>
                </a:cubicBezTo>
                <a:cubicBezTo>
                  <a:pt x="64" y="165"/>
                  <a:pt x="64" y="165"/>
                  <a:pt x="65" y="165"/>
                </a:cubicBezTo>
                <a:cubicBezTo>
                  <a:pt x="65" y="165"/>
                  <a:pt x="66" y="165"/>
                  <a:pt x="66" y="164"/>
                </a:cubicBezTo>
                <a:cubicBezTo>
                  <a:pt x="65" y="164"/>
                  <a:pt x="65" y="165"/>
                  <a:pt x="64" y="164"/>
                </a:cubicBezTo>
                <a:cubicBezTo>
                  <a:pt x="64" y="164"/>
                  <a:pt x="63" y="164"/>
                  <a:pt x="63" y="164"/>
                </a:cubicBezTo>
                <a:cubicBezTo>
                  <a:pt x="63" y="164"/>
                  <a:pt x="63" y="164"/>
                  <a:pt x="63" y="164"/>
                </a:cubicBezTo>
                <a:cubicBezTo>
                  <a:pt x="63" y="163"/>
                  <a:pt x="63" y="163"/>
                  <a:pt x="63" y="163"/>
                </a:cubicBezTo>
                <a:cubicBezTo>
                  <a:pt x="62" y="163"/>
                  <a:pt x="62" y="163"/>
                  <a:pt x="61" y="163"/>
                </a:cubicBezTo>
                <a:cubicBezTo>
                  <a:pt x="61" y="163"/>
                  <a:pt x="60" y="163"/>
                  <a:pt x="60" y="163"/>
                </a:cubicBezTo>
                <a:cubicBezTo>
                  <a:pt x="60" y="163"/>
                  <a:pt x="60" y="163"/>
                  <a:pt x="60" y="163"/>
                </a:cubicBezTo>
                <a:cubicBezTo>
                  <a:pt x="60" y="163"/>
                  <a:pt x="59" y="162"/>
                  <a:pt x="58" y="162"/>
                </a:cubicBezTo>
                <a:cubicBezTo>
                  <a:pt x="58" y="162"/>
                  <a:pt x="59" y="162"/>
                  <a:pt x="59" y="162"/>
                </a:cubicBezTo>
                <a:cubicBezTo>
                  <a:pt x="59" y="162"/>
                  <a:pt x="60" y="162"/>
                  <a:pt x="58" y="161"/>
                </a:cubicBezTo>
                <a:cubicBezTo>
                  <a:pt x="58" y="161"/>
                  <a:pt x="58" y="161"/>
                  <a:pt x="59" y="161"/>
                </a:cubicBezTo>
                <a:cubicBezTo>
                  <a:pt x="59" y="161"/>
                  <a:pt x="59" y="161"/>
                  <a:pt x="60" y="161"/>
                </a:cubicBezTo>
                <a:cubicBezTo>
                  <a:pt x="59" y="161"/>
                  <a:pt x="59" y="161"/>
                  <a:pt x="59" y="161"/>
                </a:cubicBezTo>
                <a:cubicBezTo>
                  <a:pt x="59" y="161"/>
                  <a:pt x="59" y="161"/>
                  <a:pt x="59" y="161"/>
                </a:cubicBezTo>
                <a:cubicBezTo>
                  <a:pt x="59" y="161"/>
                  <a:pt x="59" y="160"/>
                  <a:pt x="59" y="160"/>
                </a:cubicBezTo>
                <a:cubicBezTo>
                  <a:pt x="58" y="160"/>
                  <a:pt x="58" y="160"/>
                  <a:pt x="57" y="160"/>
                </a:cubicBezTo>
                <a:cubicBezTo>
                  <a:pt x="57" y="160"/>
                  <a:pt x="57" y="159"/>
                  <a:pt x="57" y="159"/>
                </a:cubicBezTo>
                <a:cubicBezTo>
                  <a:pt x="56" y="159"/>
                  <a:pt x="56" y="159"/>
                  <a:pt x="56" y="159"/>
                </a:cubicBezTo>
                <a:cubicBezTo>
                  <a:pt x="57" y="160"/>
                  <a:pt x="56" y="160"/>
                  <a:pt x="55" y="160"/>
                </a:cubicBezTo>
                <a:cubicBezTo>
                  <a:pt x="55" y="160"/>
                  <a:pt x="56" y="160"/>
                  <a:pt x="56" y="161"/>
                </a:cubicBezTo>
                <a:cubicBezTo>
                  <a:pt x="56" y="161"/>
                  <a:pt x="56" y="160"/>
                  <a:pt x="55" y="160"/>
                </a:cubicBezTo>
                <a:cubicBezTo>
                  <a:pt x="55" y="160"/>
                  <a:pt x="55" y="160"/>
                  <a:pt x="56" y="161"/>
                </a:cubicBezTo>
                <a:cubicBezTo>
                  <a:pt x="56" y="161"/>
                  <a:pt x="55" y="161"/>
                  <a:pt x="53" y="161"/>
                </a:cubicBezTo>
                <a:cubicBezTo>
                  <a:pt x="54" y="161"/>
                  <a:pt x="54" y="161"/>
                  <a:pt x="54" y="161"/>
                </a:cubicBezTo>
                <a:cubicBezTo>
                  <a:pt x="53" y="161"/>
                  <a:pt x="52" y="161"/>
                  <a:pt x="52" y="161"/>
                </a:cubicBezTo>
                <a:cubicBezTo>
                  <a:pt x="51" y="160"/>
                  <a:pt x="52" y="160"/>
                  <a:pt x="53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53" y="160"/>
                  <a:pt x="53" y="159"/>
                  <a:pt x="52" y="159"/>
                </a:cubicBezTo>
                <a:cubicBezTo>
                  <a:pt x="53" y="159"/>
                  <a:pt x="53" y="159"/>
                  <a:pt x="54" y="159"/>
                </a:cubicBezTo>
                <a:cubicBezTo>
                  <a:pt x="54" y="159"/>
                  <a:pt x="53" y="159"/>
                  <a:pt x="52" y="159"/>
                </a:cubicBezTo>
                <a:cubicBezTo>
                  <a:pt x="52" y="159"/>
                  <a:pt x="52" y="159"/>
                  <a:pt x="51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58"/>
                  <a:pt x="52" y="158"/>
                  <a:pt x="51" y="158"/>
                </a:cubicBezTo>
                <a:cubicBezTo>
                  <a:pt x="52" y="158"/>
                  <a:pt x="53" y="158"/>
                  <a:pt x="52" y="158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1" y="157"/>
                  <a:pt x="51" y="157"/>
                  <a:pt x="51" y="157"/>
                </a:cubicBezTo>
                <a:cubicBezTo>
                  <a:pt x="51" y="157"/>
                  <a:pt x="52" y="158"/>
                  <a:pt x="52" y="158"/>
                </a:cubicBezTo>
                <a:cubicBezTo>
                  <a:pt x="52" y="158"/>
                  <a:pt x="51" y="158"/>
                  <a:pt x="50" y="157"/>
                </a:cubicBezTo>
                <a:cubicBezTo>
                  <a:pt x="50" y="158"/>
                  <a:pt x="50" y="158"/>
                  <a:pt x="50" y="158"/>
                </a:cubicBezTo>
                <a:cubicBezTo>
                  <a:pt x="51" y="158"/>
                  <a:pt x="52" y="159"/>
                  <a:pt x="52" y="159"/>
                </a:cubicBezTo>
                <a:cubicBezTo>
                  <a:pt x="51" y="159"/>
                  <a:pt x="50" y="159"/>
                  <a:pt x="50" y="159"/>
                </a:cubicBezTo>
                <a:cubicBezTo>
                  <a:pt x="48" y="158"/>
                  <a:pt x="48" y="158"/>
                  <a:pt x="47" y="157"/>
                </a:cubicBezTo>
                <a:cubicBezTo>
                  <a:pt x="46" y="157"/>
                  <a:pt x="46" y="157"/>
                  <a:pt x="45" y="157"/>
                </a:cubicBezTo>
                <a:cubicBezTo>
                  <a:pt x="45" y="156"/>
                  <a:pt x="45" y="156"/>
                  <a:pt x="44" y="156"/>
                </a:cubicBezTo>
                <a:cubicBezTo>
                  <a:pt x="44" y="156"/>
                  <a:pt x="45" y="156"/>
                  <a:pt x="45" y="156"/>
                </a:cubicBezTo>
                <a:cubicBezTo>
                  <a:pt x="44" y="155"/>
                  <a:pt x="43" y="155"/>
                  <a:pt x="43" y="154"/>
                </a:cubicBezTo>
                <a:cubicBezTo>
                  <a:pt x="43" y="154"/>
                  <a:pt x="42" y="154"/>
                  <a:pt x="43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2" y="154"/>
                  <a:pt x="41" y="154"/>
                  <a:pt x="41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54"/>
                  <a:pt x="41" y="154"/>
                  <a:pt x="42" y="155"/>
                </a:cubicBezTo>
                <a:cubicBezTo>
                  <a:pt x="41" y="154"/>
                  <a:pt x="40" y="154"/>
                  <a:pt x="41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5"/>
                  <a:pt x="40" y="154"/>
                  <a:pt x="39" y="154"/>
                </a:cubicBezTo>
                <a:cubicBezTo>
                  <a:pt x="40" y="155"/>
                  <a:pt x="39" y="155"/>
                  <a:pt x="40" y="155"/>
                </a:cubicBezTo>
                <a:cubicBezTo>
                  <a:pt x="40" y="155"/>
                  <a:pt x="40" y="155"/>
                  <a:pt x="39" y="155"/>
                </a:cubicBezTo>
                <a:cubicBezTo>
                  <a:pt x="40" y="155"/>
                  <a:pt x="40" y="156"/>
                  <a:pt x="39" y="156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8" y="154"/>
                  <a:pt x="38" y="154"/>
                  <a:pt x="37" y="153"/>
                </a:cubicBezTo>
                <a:cubicBezTo>
                  <a:pt x="37" y="153"/>
                  <a:pt x="38" y="153"/>
                  <a:pt x="37" y="153"/>
                </a:cubicBezTo>
                <a:cubicBezTo>
                  <a:pt x="37" y="153"/>
                  <a:pt x="37" y="153"/>
                  <a:pt x="36" y="152"/>
                </a:cubicBezTo>
                <a:cubicBezTo>
                  <a:pt x="37" y="153"/>
                  <a:pt x="36" y="152"/>
                  <a:pt x="36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7" y="154"/>
                  <a:pt x="36" y="153"/>
                  <a:pt x="37" y="154"/>
                </a:cubicBezTo>
                <a:cubicBezTo>
                  <a:pt x="36" y="154"/>
                  <a:pt x="36" y="154"/>
                  <a:pt x="36" y="153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5" y="152"/>
                  <a:pt x="34" y="153"/>
                  <a:pt x="35" y="153"/>
                </a:cubicBezTo>
                <a:cubicBezTo>
                  <a:pt x="34" y="153"/>
                  <a:pt x="33" y="153"/>
                  <a:pt x="34" y="153"/>
                </a:cubicBezTo>
                <a:cubicBezTo>
                  <a:pt x="34" y="154"/>
                  <a:pt x="34" y="154"/>
                  <a:pt x="34" y="154"/>
                </a:cubicBezTo>
                <a:cubicBezTo>
                  <a:pt x="34" y="154"/>
                  <a:pt x="33" y="153"/>
                  <a:pt x="33" y="15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2" y="152"/>
                  <a:pt x="32" y="152"/>
                  <a:pt x="31" y="152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0" y="151"/>
                  <a:pt x="30" y="151"/>
                  <a:pt x="30" y="150"/>
                </a:cubicBezTo>
                <a:cubicBezTo>
                  <a:pt x="29" y="150"/>
                  <a:pt x="28" y="149"/>
                  <a:pt x="28" y="148"/>
                </a:cubicBezTo>
                <a:cubicBezTo>
                  <a:pt x="28" y="149"/>
                  <a:pt x="29" y="149"/>
                  <a:pt x="29" y="149"/>
                </a:cubicBezTo>
                <a:cubicBezTo>
                  <a:pt x="29" y="149"/>
                  <a:pt x="29" y="149"/>
                  <a:pt x="30" y="150"/>
                </a:cubicBezTo>
                <a:cubicBezTo>
                  <a:pt x="30" y="150"/>
                  <a:pt x="31" y="151"/>
                  <a:pt x="32" y="152"/>
                </a:cubicBezTo>
                <a:cubicBezTo>
                  <a:pt x="32" y="152"/>
                  <a:pt x="32" y="152"/>
                  <a:pt x="32" y="151"/>
                </a:cubicBezTo>
                <a:cubicBezTo>
                  <a:pt x="32" y="152"/>
                  <a:pt x="32" y="151"/>
                  <a:pt x="33" y="152"/>
                </a:cubicBezTo>
                <a:cubicBezTo>
                  <a:pt x="33" y="152"/>
                  <a:pt x="35" y="153"/>
                  <a:pt x="34" y="152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5" y="152"/>
                  <a:pt x="35" y="152"/>
                  <a:pt x="36" y="152"/>
                </a:cubicBezTo>
                <a:cubicBezTo>
                  <a:pt x="35" y="152"/>
                  <a:pt x="35" y="152"/>
                  <a:pt x="35" y="152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8" y="153"/>
                  <a:pt x="39" y="153"/>
                  <a:pt x="39" y="153"/>
                </a:cubicBezTo>
                <a:cubicBezTo>
                  <a:pt x="39" y="153"/>
                  <a:pt x="39" y="153"/>
                  <a:pt x="39" y="153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8" y="151"/>
                  <a:pt x="37" y="151"/>
                  <a:pt x="37" y="151"/>
                </a:cubicBezTo>
                <a:cubicBezTo>
                  <a:pt x="37" y="151"/>
                  <a:pt x="38" y="152"/>
                  <a:pt x="37" y="152"/>
                </a:cubicBezTo>
                <a:cubicBezTo>
                  <a:pt x="37" y="152"/>
                  <a:pt x="37" y="151"/>
                  <a:pt x="37" y="151"/>
                </a:cubicBezTo>
                <a:cubicBezTo>
                  <a:pt x="35" y="151"/>
                  <a:pt x="33" y="149"/>
                  <a:pt x="32" y="150"/>
                </a:cubicBezTo>
                <a:cubicBezTo>
                  <a:pt x="33" y="151"/>
                  <a:pt x="31" y="150"/>
                  <a:pt x="31" y="150"/>
                </a:cubicBezTo>
                <a:cubicBezTo>
                  <a:pt x="31" y="149"/>
                  <a:pt x="30" y="149"/>
                  <a:pt x="30" y="148"/>
                </a:cubicBezTo>
                <a:cubicBezTo>
                  <a:pt x="29" y="148"/>
                  <a:pt x="28" y="147"/>
                  <a:pt x="28" y="147"/>
                </a:cubicBezTo>
                <a:cubicBezTo>
                  <a:pt x="28" y="147"/>
                  <a:pt x="28" y="147"/>
                  <a:pt x="28" y="147"/>
                </a:cubicBezTo>
                <a:cubicBezTo>
                  <a:pt x="28" y="147"/>
                  <a:pt x="28" y="147"/>
                  <a:pt x="28" y="148"/>
                </a:cubicBezTo>
                <a:cubicBezTo>
                  <a:pt x="28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6" y="147"/>
                  <a:pt x="27" y="148"/>
                  <a:pt x="27" y="147"/>
                </a:cubicBezTo>
                <a:cubicBezTo>
                  <a:pt x="26" y="147"/>
                  <a:pt x="26" y="146"/>
                  <a:pt x="25" y="146"/>
                </a:cubicBezTo>
                <a:cubicBezTo>
                  <a:pt x="25" y="146"/>
                  <a:pt x="25" y="146"/>
                  <a:pt x="24" y="145"/>
                </a:cubicBezTo>
                <a:cubicBezTo>
                  <a:pt x="25" y="145"/>
                  <a:pt x="24" y="145"/>
                  <a:pt x="24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4"/>
                  <a:pt x="24" y="144"/>
                  <a:pt x="24" y="143"/>
                </a:cubicBezTo>
                <a:cubicBezTo>
                  <a:pt x="24" y="143"/>
                  <a:pt x="24" y="144"/>
                  <a:pt x="24" y="144"/>
                </a:cubicBezTo>
                <a:cubicBezTo>
                  <a:pt x="24" y="144"/>
                  <a:pt x="25" y="144"/>
                  <a:pt x="24" y="144"/>
                </a:cubicBezTo>
                <a:cubicBezTo>
                  <a:pt x="25" y="144"/>
                  <a:pt x="25" y="144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4"/>
                  <a:pt x="25" y="144"/>
                  <a:pt x="24" y="143"/>
                </a:cubicBezTo>
                <a:cubicBezTo>
                  <a:pt x="24" y="143"/>
                  <a:pt x="24" y="143"/>
                  <a:pt x="24" y="142"/>
                </a:cubicBezTo>
                <a:cubicBezTo>
                  <a:pt x="23" y="141"/>
                  <a:pt x="23" y="141"/>
                  <a:pt x="22" y="140"/>
                </a:cubicBezTo>
                <a:cubicBezTo>
                  <a:pt x="22" y="140"/>
                  <a:pt x="21" y="140"/>
                  <a:pt x="21" y="139"/>
                </a:cubicBezTo>
                <a:cubicBezTo>
                  <a:pt x="22" y="140"/>
                  <a:pt x="22" y="139"/>
                  <a:pt x="23" y="140"/>
                </a:cubicBezTo>
                <a:cubicBezTo>
                  <a:pt x="23" y="140"/>
                  <a:pt x="23" y="140"/>
                  <a:pt x="23" y="140"/>
                </a:cubicBezTo>
                <a:cubicBezTo>
                  <a:pt x="24" y="141"/>
                  <a:pt x="25" y="142"/>
                  <a:pt x="24" y="14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5" y="141"/>
                  <a:pt x="25" y="141"/>
                  <a:pt x="26" y="142"/>
                </a:cubicBezTo>
                <a:cubicBezTo>
                  <a:pt x="26" y="142"/>
                  <a:pt x="26" y="141"/>
                  <a:pt x="26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5" y="140"/>
                  <a:pt x="24" y="139"/>
                  <a:pt x="24" y="139"/>
                </a:cubicBezTo>
                <a:cubicBezTo>
                  <a:pt x="23" y="139"/>
                  <a:pt x="24" y="140"/>
                  <a:pt x="24" y="140"/>
                </a:cubicBezTo>
                <a:cubicBezTo>
                  <a:pt x="23" y="140"/>
                  <a:pt x="23" y="139"/>
                  <a:pt x="23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2" y="138"/>
                  <a:pt x="22" y="138"/>
                  <a:pt x="22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37"/>
                  <a:pt x="22" y="137"/>
                  <a:pt x="23" y="137"/>
                </a:cubicBezTo>
                <a:cubicBezTo>
                  <a:pt x="23" y="137"/>
                  <a:pt x="22" y="137"/>
                  <a:pt x="22" y="137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21" y="136"/>
                  <a:pt x="22" y="137"/>
                  <a:pt x="21" y="136"/>
                </a:cubicBezTo>
                <a:cubicBezTo>
                  <a:pt x="21" y="136"/>
                  <a:pt x="21" y="136"/>
                  <a:pt x="20" y="136"/>
                </a:cubicBezTo>
                <a:cubicBezTo>
                  <a:pt x="20" y="136"/>
                  <a:pt x="20" y="136"/>
                  <a:pt x="20" y="136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19" y="135"/>
                  <a:pt x="20" y="136"/>
                  <a:pt x="20" y="136"/>
                </a:cubicBezTo>
                <a:cubicBezTo>
                  <a:pt x="20" y="137"/>
                  <a:pt x="21" y="137"/>
                  <a:pt x="21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8"/>
                  <a:pt x="22" y="139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0" y="137"/>
                  <a:pt x="20" y="138"/>
                  <a:pt x="20" y="138"/>
                </a:cubicBezTo>
                <a:cubicBezTo>
                  <a:pt x="20" y="137"/>
                  <a:pt x="19" y="137"/>
                  <a:pt x="19" y="136"/>
                </a:cubicBezTo>
                <a:cubicBezTo>
                  <a:pt x="19" y="136"/>
                  <a:pt x="18" y="136"/>
                  <a:pt x="18" y="135"/>
                </a:cubicBezTo>
                <a:cubicBezTo>
                  <a:pt x="18" y="136"/>
                  <a:pt x="18" y="136"/>
                  <a:pt x="18" y="136"/>
                </a:cubicBezTo>
                <a:cubicBezTo>
                  <a:pt x="18" y="135"/>
                  <a:pt x="18" y="135"/>
                  <a:pt x="17" y="135"/>
                </a:cubicBezTo>
                <a:cubicBezTo>
                  <a:pt x="18" y="135"/>
                  <a:pt x="17" y="134"/>
                  <a:pt x="17" y="133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3"/>
                  <a:pt x="18" y="134"/>
                  <a:pt x="18" y="134"/>
                </a:cubicBezTo>
                <a:cubicBezTo>
                  <a:pt x="18" y="134"/>
                  <a:pt x="18" y="134"/>
                  <a:pt x="19" y="134"/>
                </a:cubicBezTo>
                <a:cubicBezTo>
                  <a:pt x="18" y="134"/>
                  <a:pt x="18" y="134"/>
                  <a:pt x="18" y="133"/>
                </a:cubicBezTo>
                <a:cubicBezTo>
                  <a:pt x="18" y="133"/>
                  <a:pt x="18" y="134"/>
                  <a:pt x="18" y="133"/>
                </a:cubicBezTo>
                <a:cubicBezTo>
                  <a:pt x="18" y="133"/>
                  <a:pt x="17" y="131"/>
                  <a:pt x="18" y="132"/>
                </a:cubicBezTo>
                <a:cubicBezTo>
                  <a:pt x="18" y="131"/>
                  <a:pt x="18" y="131"/>
                  <a:pt x="17" y="131"/>
                </a:cubicBezTo>
                <a:cubicBezTo>
                  <a:pt x="17" y="131"/>
                  <a:pt x="17" y="130"/>
                  <a:pt x="17" y="130"/>
                </a:cubicBezTo>
                <a:cubicBezTo>
                  <a:pt x="17" y="130"/>
                  <a:pt x="17" y="131"/>
                  <a:pt x="17" y="131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16" y="131"/>
                  <a:pt x="17" y="131"/>
                  <a:pt x="17" y="132"/>
                </a:cubicBezTo>
                <a:cubicBezTo>
                  <a:pt x="17" y="132"/>
                  <a:pt x="16" y="131"/>
                  <a:pt x="16" y="131"/>
                </a:cubicBezTo>
                <a:cubicBezTo>
                  <a:pt x="16" y="131"/>
                  <a:pt x="16" y="132"/>
                  <a:pt x="16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6" y="133"/>
                  <a:pt x="16" y="133"/>
                  <a:pt x="15" y="132"/>
                </a:cubicBezTo>
                <a:cubicBezTo>
                  <a:pt x="15" y="131"/>
                  <a:pt x="15" y="132"/>
                  <a:pt x="14" y="131"/>
                </a:cubicBezTo>
                <a:cubicBezTo>
                  <a:pt x="15" y="132"/>
                  <a:pt x="14" y="132"/>
                  <a:pt x="14" y="132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4" y="131"/>
                  <a:pt x="13" y="130"/>
                  <a:pt x="13" y="130"/>
                </a:cubicBezTo>
                <a:cubicBezTo>
                  <a:pt x="13" y="130"/>
                  <a:pt x="13" y="130"/>
                  <a:pt x="13" y="129"/>
                </a:cubicBezTo>
                <a:cubicBezTo>
                  <a:pt x="13" y="129"/>
                  <a:pt x="12" y="127"/>
                  <a:pt x="12" y="128"/>
                </a:cubicBezTo>
                <a:cubicBezTo>
                  <a:pt x="13" y="129"/>
                  <a:pt x="13" y="128"/>
                  <a:pt x="13" y="129"/>
                </a:cubicBezTo>
                <a:cubicBezTo>
                  <a:pt x="13" y="129"/>
                  <a:pt x="13" y="130"/>
                  <a:pt x="13" y="130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1"/>
                  <a:pt x="14" y="131"/>
                  <a:pt x="14" y="131"/>
                </a:cubicBezTo>
                <a:cubicBezTo>
                  <a:pt x="14" y="132"/>
                  <a:pt x="14" y="131"/>
                  <a:pt x="14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4" y="132"/>
                  <a:pt x="13" y="131"/>
                  <a:pt x="13" y="131"/>
                </a:cubicBezTo>
                <a:cubicBezTo>
                  <a:pt x="13" y="130"/>
                  <a:pt x="13" y="131"/>
                  <a:pt x="13" y="130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0"/>
                  <a:pt x="12" y="128"/>
                  <a:pt x="12" y="127"/>
                </a:cubicBezTo>
                <a:cubicBezTo>
                  <a:pt x="11" y="127"/>
                  <a:pt x="11" y="127"/>
                  <a:pt x="12" y="128"/>
                </a:cubicBezTo>
                <a:cubicBezTo>
                  <a:pt x="11" y="127"/>
                  <a:pt x="11" y="126"/>
                  <a:pt x="11" y="126"/>
                </a:cubicBezTo>
                <a:cubicBezTo>
                  <a:pt x="10" y="125"/>
                  <a:pt x="10" y="125"/>
                  <a:pt x="11" y="125"/>
                </a:cubicBezTo>
                <a:cubicBezTo>
                  <a:pt x="11" y="125"/>
                  <a:pt x="11" y="126"/>
                  <a:pt x="11" y="126"/>
                </a:cubicBezTo>
                <a:cubicBezTo>
                  <a:pt x="11" y="126"/>
                  <a:pt x="11" y="126"/>
                  <a:pt x="12" y="126"/>
                </a:cubicBezTo>
                <a:cubicBezTo>
                  <a:pt x="12" y="126"/>
                  <a:pt x="12" y="126"/>
                  <a:pt x="12" y="127"/>
                </a:cubicBezTo>
                <a:cubicBezTo>
                  <a:pt x="12" y="126"/>
                  <a:pt x="12" y="126"/>
                  <a:pt x="13" y="127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3" y="129"/>
                  <a:pt x="14" y="129"/>
                  <a:pt x="14" y="130"/>
                </a:cubicBezTo>
                <a:cubicBezTo>
                  <a:pt x="14" y="130"/>
                  <a:pt x="14" y="130"/>
                  <a:pt x="14" y="130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5" y="131"/>
                  <a:pt x="14" y="131"/>
                  <a:pt x="14" y="130"/>
                </a:cubicBezTo>
                <a:cubicBezTo>
                  <a:pt x="15" y="130"/>
                  <a:pt x="15" y="130"/>
                  <a:pt x="15" y="130"/>
                </a:cubicBezTo>
                <a:cubicBezTo>
                  <a:pt x="15" y="130"/>
                  <a:pt x="14" y="129"/>
                  <a:pt x="15" y="130"/>
                </a:cubicBezTo>
                <a:cubicBezTo>
                  <a:pt x="15" y="129"/>
                  <a:pt x="14" y="128"/>
                  <a:pt x="15" y="129"/>
                </a:cubicBezTo>
                <a:cubicBezTo>
                  <a:pt x="15" y="129"/>
                  <a:pt x="14" y="128"/>
                  <a:pt x="14" y="128"/>
                </a:cubicBezTo>
                <a:cubicBezTo>
                  <a:pt x="15" y="128"/>
                  <a:pt x="15" y="128"/>
                  <a:pt x="15" y="129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4" y="126"/>
                  <a:pt x="13" y="127"/>
                  <a:pt x="13" y="126"/>
                </a:cubicBezTo>
                <a:cubicBezTo>
                  <a:pt x="13" y="126"/>
                  <a:pt x="13" y="127"/>
                  <a:pt x="13" y="127"/>
                </a:cubicBezTo>
                <a:cubicBezTo>
                  <a:pt x="12" y="126"/>
                  <a:pt x="12" y="126"/>
                  <a:pt x="11" y="125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2" y="124"/>
                  <a:pt x="12" y="123"/>
                  <a:pt x="12" y="124"/>
                </a:cubicBezTo>
                <a:cubicBezTo>
                  <a:pt x="12" y="125"/>
                  <a:pt x="12" y="124"/>
                  <a:pt x="13" y="125"/>
                </a:cubicBezTo>
                <a:cubicBezTo>
                  <a:pt x="13" y="125"/>
                  <a:pt x="13" y="125"/>
                  <a:pt x="13" y="124"/>
                </a:cubicBezTo>
                <a:cubicBezTo>
                  <a:pt x="13" y="124"/>
                  <a:pt x="13" y="125"/>
                  <a:pt x="13" y="125"/>
                </a:cubicBezTo>
                <a:cubicBezTo>
                  <a:pt x="13" y="125"/>
                  <a:pt x="13" y="124"/>
                  <a:pt x="13" y="124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3"/>
                  <a:pt x="13" y="124"/>
                  <a:pt x="13" y="123"/>
                </a:cubicBezTo>
                <a:cubicBezTo>
                  <a:pt x="13" y="123"/>
                  <a:pt x="13" y="124"/>
                  <a:pt x="14" y="125"/>
                </a:cubicBezTo>
                <a:cubicBezTo>
                  <a:pt x="14" y="124"/>
                  <a:pt x="14" y="125"/>
                  <a:pt x="14" y="125"/>
                </a:cubicBezTo>
                <a:cubicBezTo>
                  <a:pt x="14" y="125"/>
                  <a:pt x="14" y="124"/>
                  <a:pt x="14" y="124"/>
                </a:cubicBezTo>
                <a:cubicBezTo>
                  <a:pt x="14" y="124"/>
                  <a:pt x="14" y="123"/>
                  <a:pt x="14" y="123"/>
                </a:cubicBezTo>
                <a:cubicBezTo>
                  <a:pt x="13" y="122"/>
                  <a:pt x="13" y="123"/>
                  <a:pt x="13" y="123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3" y="121"/>
                  <a:pt x="13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3" y="121"/>
                  <a:pt x="13" y="121"/>
                  <a:pt x="13" y="120"/>
                </a:cubicBezTo>
                <a:cubicBezTo>
                  <a:pt x="13" y="120"/>
                  <a:pt x="12" y="120"/>
                  <a:pt x="12" y="120"/>
                </a:cubicBezTo>
                <a:cubicBezTo>
                  <a:pt x="12" y="120"/>
                  <a:pt x="13" y="120"/>
                  <a:pt x="13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3" y="121"/>
                  <a:pt x="12" y="121"/>
                  <a:pt x="12" y="120"/>
                </a:cubicBezTo>
                <a:cubicBezTo>
                  <a:pt x="12" y="120"/>
                  <a:pt x="11" y="119"/>
                  <a:pt x="11" y="119"/>
                </a:cubicBezTo>
                <a:cubicBezTo>
                  <a:pt x="11" y="118"/>
                  <a:pt x="11" y="118"/>
                  <a:pt x="11" y="117"/>
                </a:cubicBezTo>
                <a:cubicBezTo>
                  <a:pt x="11" y="117"/>
                  <a:pt x="11" y="118"/>
                  <a:pt x="11" y="118"/>
                </a:cubicBezTo>
                <a:cubicBezTo>
                  <a:pt x="11" y="118"/>
                  <a:pt x="11" y="117"/>
                  <a:pt x="11" y="117"/>
                </a:cubicBezTo>
                <a:cubicBezTo>
                  <a:pt x="11" y="116"/>
                  <a:pt x="10" y="116"/>
                  <a:pt x="9" y="115"/>
                </a:cubicBezTo>
                <a:cubicBezTo>
                  <a:pt x="9" y="114"/>
                  <a:pt x="9" y="114"/>
                  <a:pt x="9" y="114"/>
                </a:cubicBezTo>
                <a:cubicBezTo>
                  <a:pt x="9" y="113"/>
                  <a:pt x="9" y="114"/>
                  <a:pt x="9" y="114"/>
                </a:cubicBezTo>
                <a:cubicBezTo>
                  <a:pt x="9" y="114"/>
                  <a:pt x="9" y="114"/>
                  <a:pt x="9" y="114"/>
                </a:cubicBezTo>
                <a:cubicBezTo>
                  <a:pt x="10" y="115"/>
                  <a:pt x="10" y="114"/>
                  <a:pt x="10" y="114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10" y="115"/>
                  <a:pt x="10" y="114"/>
                  <a:pt x="10" y="115"/>
                </a:cubicBezTo>
                <a:cubicBezTo>
                  <a:pt x="10" y="115"/>
                  <a:pt x="10" y="114"/>
                  <a:pt x="11" y="114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1" y="115"/>
                  <a:pt x="11" y="114"/>
                  <a:pt x="11" y="115"/>
                </a:cubicBezTo>
                <a:cubicBezTo>
                  <a:pt x="11" y="114"/>
                  <a:pt x="10" y="114"/>
                  <a:pt x="10" y="113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3"/>
                  <a:pt x="10" y="113"/>
                  <a:pt x="9" y="112"/>
                </a:cubicBezTo>
                <a:cubicBezTo>
                  <a:pt x="9" y="112"/>
                  <a:pt x="9" y="113"/>
                  <a:pt x="9" y="112"/>
                </a:cubicBezTo>
                <a:cubicBezTo>
                  <a:pt x="9" y="112"/>
                  <a:pt x="9" y="112"/>
                  <a:pt x="9" y="111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9" y="112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10" y="111"/>
                  <a:pt x="10" y="112"/>
                </a:cubicBezTo>
                <a:cubicBezTo>
                  <a:pt x="11" y="113"/>
                  <a:pt x="11" y="113"/>
                  <a:pt x="11" y="114"/>
                </a:cubicBezTo>
                <a:cubicBezTo>
                  <a:pt x="11" y="114"/>
                  <a:pt x="12" y="114"/>
                  <a:pt x="12" y="114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1" y="113"/>
                  <a:pt x="12" y="114"/>
                  <a:pt x="12" y="114"/>
                </a:cubicBezTo>
                <a:cubicBezTo>
                  <a:pt x="12" y="114"/>
                  <a:pt x="12" y="115"/>
                  <a:pt x="13" y="115"/>
                </a:cubicBezTo>
                <a:cubicBezTo>
                  <a:pt x="13" y="115"/>
                  <a:pt x="13" y="116"/>
                  <a:pt x="13" y="116"/>
                </a:cubicBezTo>
                <a:cubicBezTo>
                  <a:pt x="13" y="115"/>
                  <a:pt x="12" y="115"/>
                  <a:pt x="12" y="116"/>
                </a:cubicBezTo>
                <a:cubicBezTo>
                  <a:pt x="12" y="115"/>
                  <a:pt x="12" y="114"/>
                  <a:pt x="12" y="115"/>
                </a:cubicBezTo>
                <a:cubicBezTo>
                  <a:pt x="11" y="114"/>
                  <a:pt x="11" y="115"/>
                  <a:pt x="11" y="115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1" y="115"/>
                  <a:pt x="11" y="115"/>
                  <a:pt x="11" y="116"/>
                </a:cubicBezTo>
                <a:cubicBezTo>
                  <a:pt x="11" y="116"/>
                  <a:pt x="11" y="116"/>
                  <a:pt x="11" y="117"/>
                </a:cubicBezTo>
                <a:cubicBezTo>
                  <a:pt x="11" y="117"/>
                  <a:pt x="11" y="118"/>
                  <a:pt x="12" y="118"/>
                </a:cubicBezTo>
                <a:cubicBezTo>
                  <a:pt x="12" y="117"/>
                  <a:pt x="12" y="117"/>
                  <a:pt x="12" y="118"/>
                </a:cubicBezTo>
                <a:cubicBezTo>
                  <a:pt x="12" y="118"/>
                  <a:pt x="12" y="118"/>
                  <a:pt x="12" y="118"/>
                </a:cubicBezTo>
                <a:cubicBezTo>
                  <a:pt x="12" y="118"/>
                  <a:pt x="12" y="118"/>
                  <a:pt x="12" y="119"/>
                </a:cubicBezTo>
                <a:cubicBezTo>
                  <a:pt x="12" y="118"/>
                  <a:pt x="12" y="117"/>
                  <a:pt x="12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2" y="116"/>
                  <a:pt x="12" y="117"/>
                  <a:pt x="12" y="117"/>
                </a:cubicBezTo>
                <a:cubicBezTo>
                  <a:pt x="12" y="118"/>
                  <a:pt x="12" y="117"/>
                  <a:pt x="12" y="118"/>
                </a:cubicBezTo>
                <a:cubicBezTo>
                  <a:pt x="13" y="119"/>
                  <a:pt x="13" y="120"/>
                  <a:pt x="14" y="120"/>
                </a:cubicBezTo>
                <a:cubicBezTo>
                  <a:pt x="14" y="119"/>
                  <a:pt x="14" y="119"/>
                  <a:pt x="13" y="119"/>
                </a:cubicBezTo>
                <a:cubicBezTo>
                  <a:pt x="13" y="119"/>
                  <a:pt x="14" y="119"/>
                  <a:pt x="14" y="119"/>
                </a:cubicBezTo>
                <a:cubicBezTo>
                  <a:pt x="14" y="120"/>
                  <a:pt x="14" y="119"/>
                  <a:pt x="14" y="118"/>
                </a:cubicBezTo>
                <a:cubicBezTo>
                  <a:pt x="14" y="119"/>
                  <a:pt x="14" y="118"/>
                  <a:pt x="14" y="118"/>
                </a:cubicBezTo>
                <a:cubicBezTo>
                  <a:pt x="14" y="117"/>
                  <a:pt x="14" y="116"/>
                  <a:pt x="13" y="116"/>
                </a:cubicBezTo>
                <a:cubicBezTo>
                  <a:pt x="13" y="115"/>
                  <a:pt x="13" y="115"/>
                  <a:pt x="13" y="115"/>
                </a:cubicBezTo>
                <a:cubicBezTo>
                  <a:pt x="13" y="115"/>
                  <a:pt x="13" y="114"/>
                  <a:pt x="13" y="114"/>
                </a:cubicBezTo>
                <a:cubicBezTo>
                  <a:pt x="13" y="114"/>
                  <a:pt x="13" y="113"/>
                  <a:pt x="13" y="114"/>
                </a:cubicBezTo>
                <a:cubicBezTo>
                  <a:pt x="12" y="113"/>
                  <a:pt x="12" y="112"/>
                  <a:pt x="12" y="113"/>
                </a:cubicBezTo>
                <a:cubicBezTo>
                  <a:pt x="12" y="112"/>
                  <a:pt x="12" y="112"/>
                  <a:pt x="11" y="111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1" y="109"/>
                  <a:pt x="11" y="108"/>
                  <a:pt x="10" y="108"/>
                </a:cubicBezTo>
                <a:cubicBezTo>
                  <a:pt x="10" y="106"/>
                  <a:pt x="10" y="107"/>
                  <a:pt x="10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5"/>
                  <a:pt x="9" y="105"/>
                  <a:pt x="9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9" y="104"/>
                  <a:pt x="8" y="104"/>
                  <a:pt x="8" y="103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102"/>
                  <a:pt x="8" y="101"/>
                  <a:pt x="8" y="101"/>
                </a:cubicBezTo>
                <a:cubicBezTo>
                  <a:pt x="8" y="101"/>
                  <a:pt x="8" y="101"/>
                  <a:pt x="8" y="101"/>
                </a:cubicBezTo>
                <a:cubicBezTo>
                  <a:pt x="8" y="100"/>
                  <a:pt x="8" y="100"/>
                  <a:pt x="8" y="99"/>
                </a:cubicBezTo>
                <a:cubicBezTo>
                  <a:pt x="8" y="99"/>
                  <a:pt x="7" y="99"/>
                  <a:pt x="7" y="99"/>
                </a:cubicBezTo>
                <a:cubicBezTo>
                  <a:pt x="7" y="100"/>
                  <a:pt x="8" y="100"/>
                  <a:pt x="8" y="100"/>
                </a:cubicBezTo>
                <a:cubicBezTo>
                  <a:pt x="8" y="100"/>
                  <a:pt x="8" y="100"/>
                  <a:pt x="7" y="100"/>
                </a:cubicBezTo>
                <a:cubicBezTo>
                  <a:pt x="7" y="99"/>
                  <a:pt x="7" y="98"/>
                  <a:pt x="6" y="99"/>
                </a:cubicBezTo>
                <a:cubicBezTo>
                  <a:pt x="6" y="99"/>
                  <a:pt x="6" y="100"/>
                  <a:pt x="6" y="99"/>
                </a:cubicBezTo>
                <a:cubicBezTo>
                  <a:pt x="6" y="99"/>
                  <a:pt x="6" y="99"/>
                  <a:pt x="6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7"/>
                  <a:pt x="6" y="96"/>
                  <a:pt x="5" y="95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5"/>
                  <a:pt x="5" y="95"/>
                  <a:pt x="5" y="95"/>
                </a:cubicBezTo>
                <a:cubicBezTo>
                  <a:pt x="5" y="94"/>
                  <a:pt x="5" y="94"/>
                  <a:pt x="5" y="95"/>
                </a:cubicBezTo>
                <a:cubicBezTo>
                  <a:pt x="5" y="95"/>
                  <a:pt x="6" y="95"/>
                  <a:pt x="6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3"/>
                  <a:pt x="5" y="93"/>
                  <a:pt x="5" y="92"/>
                </a:cubicBezTo>
                <a:cubicBezTo>
                  <a:pt x="5" y="92"/>
                  <a:pt x="5" y="92"/>
                  <a:pt x="5" y="91"/>
                </a:cubicBezTo>
                <a:cubicBezTo>
                  <a:pt x="5" y="91"/>
                  <a:pt x="5" y="91"/>
                  <a:pt x="5" y="90"/>
                </a:cubicBezTo>
                <a:cubicBezTo>
                  <a:pt x="5" y="91"/>
                  <a:pt x="6" y="90"/>
                  <a:pt x="6" y="91"/>
                </a:cubicBezTo>
                <a:cubicBezTo>
                  <a:pt x="6" y="90"/>
                  <a:pt x="6" y="90"/>
                  <a:pt x="6" y="90"/>
                </a:cubicBezTo>
                <a:cubicBezTo>
                  <a:pt x="6" y="89"/>
                  <a:pt x="5" y="89"/>
                  <a:pt x="5" y="89"/>
                </a:cubicBezTo>
                <a:cubicBezTo>
                  <a:pt x="5" y="89"/>
                  <a:pt x="5" y="88"/>
                  <a:pt x="6" y="88"/>
                </a:cubicBezTo>
                <a:cubicBezTo>
                  <a:pt x="5" y="87"/>
                  <a:pt x="5" y="87"/>
                  <a:pt x="5" y="86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85"/>
                  <a:pt x="5" y="85"/>
                  <a:pt x="5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83"/>
                  <a:pt x="5" y="82"/>
                  <a:pt x="5" y="83"/>
                </a:cubicBezTo>
                <a:cubicBezTo>
                  <a:pt x="4" y="83"/>
                  <a:pt x="4" y="83"/>
                  <a:pt x="4" y="83"/>
                </a:cubicBezTo>
                <a:cubicBezTo>
                  <a:pt x="4" y="85"/>
                  <a:pt x="5" y="85"/>
                  <a:pt x="5" y="88"/>
                </a:cubicBezTo>
                <a:cubicBezTo>
                  <a:pt x="5" y="88"/>
                  <a:pt x="4" y="88"/>
                  <a:pt x="4" y="89"/>
                </a:cubicBezTo>
                <a:cubicBezTo>
                  <a:pt x="4" y="89"/>
                  <a:pt x="5" y="90"/>
                  <a:pt x="5" y="90"/>
                </a:cubicBezTo>
                <a:cubicBezTo>
                  <a:pt x="5" y="90"/>
                  <a:pt x="4" y="90"/>
                  <a:pt x="4" y="91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1"/>
                  <a:pt x="4" y="92"/>
                  <a:pt x="4" y="92"/>
                </a:cubicBezTo>
                <a:cubicBezTo>
                  <a:pt x="4" y="92"/>
                  <a:pt x="5" y="92"/>
                  <a:pt x="5" y="92"/>
                </a:cubicBezTo>
                <a:cubicBezTo>
                  <a:pt x="5" y="93"/>
                  <a:pt x="5" y="94"/>
                  <a:pt x="5" y="94"/>
                </a:cubicBezTo>
                <a:cubicBezTo>
                  <a:pt x="5" y="95"/>
                  <a:pt x="4" y="93"/>
                  <a:pt x="4" y="94"/>
                </a:cubicBezTo>
                <a:cubicBezTo>
                  <a:pt x="4" y="95"/>
                  <a:pt x="4" y="95"/>
                  <a:pt x="4" y="96"/>
                </a:cubicBezTo>
                <a:cubicBezTo>
                  <a:pt x="4" y="95"/>
                  <a:pt x="4" y="95"/>
                  <a:pt x="4" y="95"/>
                </a:cubicBezTo>
                <a:cubicBezTo>
                  <a:pt x="4" y="94"/>
                  <a:pt x="4" y="94"/>
                  <a:pt x="4" y="94"/>
                </a:cubicBezTo>
                <a:cubicBezTo>
                  <a:pt x="4" y="94"/>
                  <a:pt x="4" y="94"/>
                  <a:pt x="4" y="94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2"/>
                  <a:pt x="3" y="91"/>
                  <a:pt x="3" y="92"/>
                </a:cubicBezTo>
                <a:cubicBezTo>
                  <a:pt x="3" y="92"/>
                  <a:pt x="4" y="92"/>
                  <a:pt x="4" y="92"/>
                </a:cubicBezTo>
                <a:cubicBezTo>
                  <a:pt x="4" y="94"/>
                  <a:pt x="3" y="94"/>
                  <a:pt x="3" y="95"/>
                </a:cubicBezTo>
                <a:cubicBezTo>
                  <a:pt x="3" y="96"/>
                  <a:pt x="3" y="95"/>
                  <a:pt x="3" y="95"/>
                </a:cubicBezTo>
                <a:cubicBezTo>
                  <a:pt x="2" y="94"/>
                  <a:pt x="2" y="94"/>
                  <a:pt x="2" y="93"/>
                </a:cubicBezTo>
                <a:cubicBezTo>
                  <a:pt x="2" y="92"/>
                  <a:pt x="2" y="92"/>
                  <a:pt x="2" y="91"/>
                </a:cubicBezTo>
                <a:cubicBezTo>
                  <a:pt x="2" y="91"/>
                  <a:pt x="2" y="91"/>
                  <a:pt x="2" y="92"/>
                </a:cubicBezTo>
                <a:cubicBezTo>
                  <a:pt x="3" y="92"/>
                  <a:pt x="3" y="92"/>
                  <a:pt x="3" y="92"/>
                </a:cubicBezTo>
                <a:cubicBezTo>
                  <a:pt x="3" y="92"/>
                  <a:pt x="3" y="93"/>
                  <a:pt x="3" y="93"/>
                </a:cubicBezTo>
                <a:cubicBezTo>
                  <a:pt x="3" y="93"/>
                  <a:pt x="3" y="92"/>
                  <a:pt x="3" y="91"/>
                </a:cubicBezTo>
                <a:cubicBezTo>
                  <a:pt x="3" y="91"/>
                  <a:pt x="3" y="90"/>
                  <a:pt x="3" y="89"/>
                </a:cubicBezTo>
                <a:cubicBezTo>
                  <a:pt x="3" y="89"/>
                  <a:pt x="3" y="89"/>
                  <a:pt x="3" y="89"/>
                </a:cubicBezTo>
                <a:cubicBezTo>
                  <a:pt x="3" y="88"/>
                  <a:pt x="3" y="89"/>
                  <a:pt x="3" y="90"/>
                </a:cubicBezTo>
                <a:cubicBezTo>
                  <a:pt x="3" y="89"/>
                  <a:pt x="3" y="89"/>
                  <a:pt x="4" y="89"/>
                </a:cubicBezTo>
                <a:cubicBezTo>
                  <a:pt x="4" y="88"/>
                  <a:pt x="4" y="88"/>
                  <a:pt x="4" y="88"/>
                </a:cubicBezTo>
                <a:cubicBezTo>
                  <a:pt x="4" y="89"/>
                  <a:pt x="4" y="88"/>
                  <a:pt x="4" y="89"/>
                </a:cubicBezTo>
                <a:cubicBezTo>
                  <a:pt x="4" y="89"/>
                  <a:pt x="4" y="88"/>
                  <a:pt x="4" y="88"/>
                </a:cubicBezTo>
                <a:cubicBezTo>
                  <a:pt x="4" y="87"/>
                  <a:pt x="4" y="88"/>
                  <a:pt x="4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3" y="87"/>
                  <a:pt x="3" y="87"/>
                  <a:pt x="3" y="86"/>
                </a:cubicBezTo>
                <a:cubicBezTo>
                  <a:pt x="3" y="87"/>
                  <a:pt x="3" y="87"/>
                  <a:pt x="3" y="88"/>
                </a:cubicBezTo>
                <a:cubicBezTo>
                  <a:pt x="3" y="89"/>
                  <a:pt x="3" y="89"/>
                  <a:pt x="2" y="90"/>
                </a:cubicBezTo>
                <a:cubicBezTo>
                  <a:pt x="2" y="89"/>
                  <a:pt x="2" y="88"/>
                  <a:pt x="2" y="88"/>
                </a:cubicBezTo>
                <a:cubicBezTo>
                  <a:pt x="2" y="88"/>
                  <a:pt x="2" y="90"/>
                  <a:pt x="2" y="90"/>
                </a:cubicBezTo>
                <a:cubicBezTo>
                  <a:pt x="2" y="89"/>
                  <a:pt x="2" y="89"/>
                  <a:pt x="2" y="89"/>
                </a:cubicBezTo>
                <a:cubicBezTo>
                  <a:pt x="2" y="89"/>
                  <a:pt x="1" y="89"/>
                  <a:pt x="2" y="88"/>
                </a:cubicBezTo>
                <a:cubicBezTo>
                  <a:pt x="1" y="88"/>
                  <a:pt x="1" y="88"/>
                  <a:pt x="1" y="86"/>
                </a:cubicBezTo>
                <a:cubicBezTo>
                  <a:pt x="1" y="86"/>
                  <a:pt x="1" y="87"/>
                  <a:pt x="1" y="86"/>
                </a:cubicBezTo>
                <a:cubicBezTo>
                  <a:pt x="1" y="85"/>
                  <a:pt x="1" y="85"/>
                  <a:pt x="1" y="86"/>
                </a:cubicBezTo>
                <a:cubicBezTo>
                  <a:pt x="1" y="85"/>
                  <a:pt x="1" y="85"/>
                  <a:pt x="1" y="85"/>
                </a:cubicBezTo>
                <a:cubicBezTo>
                  <a:pt x="1" y="84"/>
                  <a:pt x="1" y="83"/>
                  <a:pt x="1" y="84"/>
                </a:cubicBezTo>
                <a:cubicBezTo>
                  <a:pt x="1" y="83"/>
                  <a:pt x="1" y="83"/>
                  <a:pt x="1" y="83"/>
                </a:cubicBezTo>
                <a:cubicBezTo>
                  <a:pt x="1" y="82"/>
                  <a:pt x="1" y="82"/>
                  <a:pt x="1" y="82"/>
                </a:cubicBezTo>
                <a:cubicBezTo>
                  <a:pt x="1" y="83"/>
                  <a:pt x="1" y="82"/>
                  <a:pt x="0" y="82"/>
                </a:cubicBezTo>
                <a:cubicBezTo>
                  <a:pt x="0" y="80"/>
                  <a:pt x="1" y="80"/>
                  <a:pt x="1" y="78"/>
                </a:cubicBezTo>
                <a:cubicBezTo>
                  <a:pt x="1" y="79"/>
                  <a:pt x="1" y="78"/>
                  <a:pt x="1" y="78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80"/>
                  <a:pt x="1" y="80"/>
                  <a:pt x="1" y="80"/>
                </a:cubicBezTo>
                <a:cubicBezTo>
                  <a:pt x="1" y="81"/>
                  <a:pt x="1" y="81"/>
                  <a:pt x="1" y="81"/>
                </a:cubicBezTo>
                <a:cubicBezTo>
                  <a:pt x="1" y="81"/>
                  <a:pt x="1" y="80"/>
                  <a:pt x="1" y="80"/>
                </a:cubicBezTo>
                <a:cubicBezTo>
                  <a:pt x="1" y="80"/>
                  <a:pt x="1" y="81"/>
                  <a:pt x="1" y="81"/>
                </a:cubicBezTo>
                <a:cubicBezTo>
                  <a:pt x="1" y="81"/>
                  <a:pt x="1" y="80"/>
                  <a:pt x="1" y="80"/>
                </a:cubicBezTo>
                <a:cubicBezTo>
                  <a:pt x="1" y="80"/>
                  <a:pt x="2" y="79"/>
                  <a:pt x="2" y="79"/>
                </a:cubicBezTo>
                <a:cubicBezTo>
                  <a:pt x="2" y="79"/>
                  <a:pt x="2" y="79"/>
                  <a:pt x="2" y="78"/>
                </a:cubicBezTo>
                <a:cubicBezTo>
                  <a:pt x="2" y="78"/>
                  <a:pt x="2" y="78"/>
                  <a:pt x="2" y="79"/>
                </a:cubicBezTo>
                <a:cubicBezTo>
                  <a:pt x="2" y="79"/>
                  <a:pt x="2" y="79"/>
                  <a:pt x="3" y="79"/>
                </a:cubicBezTo>
                <a:cubicBezTo>
                  <a:pt x="3" y="77"/>
                  <a:pt x="2" y="77"/>
                  <a:pt x="2" y="77"/>
                </a:cubicBezTo>
                <a:cubicBezTo>
                  <a:pt x="2" y="77"/>
                  <a:pt x="2" y="78"/>
                  <a:pt x="2" y="78"/>
                </a:cubicBezTo>
                <a:cubicBezTo>
                  <a:pt x="1" y="78"/>
                  <a:pt x="2" y="77"/>
                  <a:pt x="1" y="77"/>
                </a:cubicBezTo>
                <a:cubicBezTo>
                  <a:pt x="2" y="76"/>
                  <a:pt x="2" y="76"/>
                  <a:pt x="2" y="75"/>
                </a:cubicBezTo>
                <a:cubicBezTo>
                  <a:pt x="2" y="74"/>
                  <a:pt x="2" y="75"/>
                  <a:pt x="2" y="75"/>
                </a:cubicBezTo>
                <a:cubicBezTo>
                  <a:pt x="2" y="75"/>
                  <a:pt x="2" y="74"/>
                  <a:pt x="2" y="74"/>
                </a:cubicBezTo>
                <a:cubicBezTo>
                  <a:pt x="2" y="74"/>
                  <a:pt x="2" y="74"/>
                  <a:pt x="2" y="74"/>
                </a:cubicBezTo>
                <a:cubicBezTo>
                  <a:pt x="2" y="74"/>
                  <a:pt x="2" y="74"/>
                  <a:pt x="2" y="73"/>
                </a:cubicBezTo>
                <a:cubicBezTo>
                  <a:pt x="2" y="74"/>
                  <a:pt x="2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3"/>
                  <a:pt x="3" y="73"/>
                  <a:pt x="3" y="73"/>
                </a:cubicBezTo>
                <a:cubicBezTo>
                  <a:pt x="2" y="73"/>
                  <a:pt x="3" y="74"/>
                  <a:pt x="3" y="74"/>
                </a:cubicBezTo>
                <a:cubicBezTo>
                  <a:pt x="3" y="74"/>
                  <a:pt x="3" y="73"/>
                  <a:pt x="3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2"/>
                  <a:pt x="3" y="71"/>
                </a:cubicBezTo>
                <a:cubicBezTo>
                  <a:pt x="3" y="71"/>
                  <a:pt x="4" y="70"/>
                  <a:pt x="4" y="70"/>
                </a:cubicBezTo>
                <a:cubicBezTo>
                  <a:pt x="4" y="69"/>
                  <a:pt x="3" y="70"/>
                  <a:pt x="3" y="70"/>
                </a:cubicBezTo>
                <a:cubicBezTo>
                  <a:pt x="3" y="70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69"/>
                  <a:pt x="3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69"/>
                  <a:pt x="3" y="69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69"/>
                  <a:pt x="3" y="69"/>
                  <a:pt x="3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4" y="66"/>
                  <a:pt x="4" y="66"/>
                  <a:pt x="4" y="65"/>
                </a:cubicBezTo>
                <a:cubicBezTo>
                  <a:pt x="4" y="65"/>
                  <a:pt x="4" y="65"/>
                  <a:pt x="4" y="65"/>
                </a:cubicBezTo>
                <a:cubicBezTo>
                  <a:pt x="4" y="65"/>
                  <a:pt x="4" y="64"/>
                  <a:pt x="4" y="64"/>
                </a:cubicBezTo>
                <a:cubicBezTo>
                  <a:pt x="4" y="64"/>
                  <a:pt x="4" y="64"/>
                  <a:pt x="4" y="62"/>
                </a:cubicBezTo>
                <a:cubicBezTo>
                  <a:pt x="4" y="63"/>
                  <a:pt x="5" y="63"/>
                  <a:pt x="5" y="62"/>
                </a:cubicBezTo>
                <a:cubicBezTo>
                  <a:pt x="5" y="62"/>
                  <a:pt x="5" y="61"/>
                  <a:pt x="5" y="61"/>
                </a:cubicBezTo>
                <a:cubicBezTo>
                  <a:pt x="5" y="61"/>
                  <a:pt x="5" y="60"/>
                  <a:pt x="5" y="60"/>
                </a:cubicBezTo>
                <a:cubicBezTo>
                  <a:pt x="5" y="60"/>
                  <a:pt x="5" y="61"/>
                  <a:pt x="5" y="61"/>
                </a:cubicBezTo>
                <a:cubicBezTo>
                  <a:pt x="5" y="61"/>
                  <a:pt x="5" y="60"/>
                  <a:pt x="5" y="60"/>
                </a:cubicBezTo>
                <a:cubicBezTo>
                  <a:pt x="6" y="59"/>
                  <a:pt x="5" y="60"/>
                  <a:pt x="5" y="59"/>
                </a:cubicBezTo>
                <a:cubicBezTo>
                  <a:pt x="5" y="59"/>
                  <a:pt x="5" y="60"/>
                  <a:pt x="4" y="60"/>
                </a:cubicBezTo>
                <a:cubicBezTo>
                  <a:pt x="4" y="61"/>
                  <a:pt x="4" y="60"/>
                  <a:pt x="4" y="59"/>
                </a:cubicBezTo>
                <a:cubicBezTo>
                  <a:pt x="4" y="59"/>
                  <a:pt x="4" y="58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60"/>
                  <a:pt x="3" y="61"/>
                  <a:pt x="4" y="61"/>
                </a:cubicBezTo>
                <a:cubicBezTo>
                  <a:pt x="4" y="61"/>
                  <a:pt x="4" y="62"/>
                  <a:pt x="4" y="62"/>
                </a:cubicBezTo>
                <a:cubicBezTo>
                  <a:pt x="3" y="62"/>
                  <a:pt x="3" y="63"/>
                  <a:pt x="3" y="64"/>
                </a:cubicBezTo>
                <a:cubicBezTo>
                  <a:pt x="3" y="64"/>
                  <a:pt x="2" y="65"/>
                  <a:pt x="2" y="63"/>
                </a:cubicBezTo>
                <a:cubicBezTo>
                  <a:pt x="3" y="63"/>
                  <a:pt x="3" y="63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0"/>
                  <a:pt x="3" y="61"/>
                  <a:pt x="3" y="60"/>
                </a:cubicBezTo>
                <a:cubicBezTo>
                  <a:pt x="3" y="60"/>
                  <a:pt x="3" y="61"/>
                  <a:pt x="2" y="62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4"/>
                  <a:pt x="1" y="62"/>
                  <a:pt x="1" y="62"/>
                </a:cubicBezTo>
                <a:cubicBezTo>
                  <a:pt x="1" y="62"/>
                  <a:pt x="1" y="62"/>
                  <a:pt x="1" y="60"/>
                </a:cubicBezTo>
                <a:cubicBezTo>
                  <a:pt x="1" y="60"/>
                  <a:pt x="2" y="60"/>
                  <a:pt x="2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1" y="61"/>
                  <a:pt x="1" y="62"/>
                  <a:pt x="1" y="62"/>
                </a:cubicBezTo>
                <a:cubicBezTo>
                  <a:pt x="1" y="62"/>
                  <a:pt x="2" y="62"/>
                  <a:pt x="2" y="62"/>
                </a:cubicBezTo>
                <a:cubicBezTo>
                  <a:pt x="2" y="61"/>
                  <a:pt x="2" y="61"/>
                  <a:pt x="2" y="61"/>
                </a:cubicBezTo>
                <a:cubicBezTo>
                  <a:pt x="2" y="60"/>
                  <a:pt x="2" y="60"/>
                  <a:pt x="3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3" y="59"/>
                  <a:pt x="3" y="58"/>
                  <a:pt x="3" y="58"/>
                </a:cubicBezTo>
                <a:cubicBezTo>
                  <a:pt x="3" y="59"/>
                  <a:pt x="3" y="59"/>
                  <a:pt x="3" y="59"/>
                </a:cubicBezTo>
                <a:cubicBezTo>
                  <a:pt x="3" y="59"/>
                  <a:pt x="3" y="59"/>
                  <a:pt x="3" y="60"/>
                </a:cubicBezTo>
                <a:cubicBezTo>
                  <a:pt x="3" y="59"/>
                  <a:pt x="3" y="59"/>
                  <a:pt x="4" y="59"/>
                </a:cubicBezTo>
                <a:cubicBezTo>
                  <a:pt x="4" y="58"/>
                  <a:pt x="3" y="58"/>
                  <a:pt x="3" y="58"/>
                </a:cubicBezTo>
                <a:cubicBezTo>
                  <a:pt x="4" y="58"/>
                  <a:pt x="4" y="57"/>
                  <a:pt x="4" y="57"/>
                </a:cubicBezTo>
                <a:cubicBezTo>
                  <a:pt x="4" y="56"/>
                  <a:pt x="3" y="57"/>
                  <a:pt x="2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3" y="56"/>
                  <a:pt x="2" y="56"/>
                </a:cubicBezTo>
                <a:cubicBezTo>
                  <a:pt x="2" y="55"/>
                  <a:pt x="3" y="56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4"/>
                  <a:pt x="3" y="54"/>
                  <a:pt x="4" y="53"/>
                </a:cubicBezTo>
                <a:cubicBezTo>
                  <a:pt x="4" y="54"/>
                  <a:pt x="4" y="53"/>
                  <a:pt x="4" y="54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3"/>
                  <a:pt x="4" y="53"/>
                  <a:pt x="5" y="52"/>
                </a:cubicBezTo>
                <a:cubicBezTo>
                  <a:pt x="5" y="51"/>
                  <a:pt x="5" y="51"/>
                  <a:pt x="5" y="50"/>
                </a:cubicBezTo>
                <a:cubicBezTo>
                  <a:pt x="5" y="49"/>
                  <a:pt x="5" y="50"/>
                  <a:pt x="5" y="50"/>
                </a:cubicBezTo>
                <a:cubicBezTo>
                  <a:pt x="5" y="51"/>
                  <a:pt x="6" y="50"/>
                  <a:pt x="7" y="49"/>
                </a:cubicBezTo>
                <a:cubicBezTo>
                  <a:pt x="7" y="48"/>
                  <a:pt x="7" y="48"/>
                  <a:pt x="7" y="47"/>
                </a:cubicBezTo>
                <a:cubicBezTo>
                  <a:pt x="8" y="47"/>
                  <a:pt x="8" y="47"/>
                  <a:pt x="8" y="48"/>
                </a:cubicBezTo>
                <a:cubicBezTo>
                  <a:pt x="8" y="47"/>
                  <a:pt x="8" y="47"/>
                  <a:pt x="9" y="45"/>
                </a:cubicBezTo>
                <a:cubicBezTo>
                  <a:pt x="9" y="46"/>
                  <a:pt x="9" y="45"/>
                  <a:pt x="9" y="46"/>
                </a:cubicBezTo>
                <a:cubicBezTo>
                  <a:pt x="9" y="46"/>
                  <a:pt x="9" y="47"/>
                  <a:pt x="8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8" y="48"/>
                  <a:pt x="7" y="49"/>
                  <a:pt x="7" y="49"/>
                </a:cubicBezTo>
                <a:cubicBezTo>
                  <a:pt x="6" y="51"/>
                  <a:pt x="7" y="51"/>
                  <a:pt x="6" y="51"/>
                </a:cubicBezTo>
                <a:cubicBezTo>
                  <a:pt x="7" y="51"/>
                  <a:pt x="6" y="52"/>
                  <a:pt x="7" y="52"/>
                </a:cubicBezTo>
                <a:cubicBezTo>
                  <a:pt x="7" y="52"/>
                  <a:pt x="7" y="51"/>
                  <a:pt x="7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50"/>
                  <a:pt x="8" y="50"/>
                  <a:pt x="7" y="50"/>
                </a:cubicBezTo>
                <a:cubicBezTo>
                  <a:pt x="7" y="51"/>
                  <a:pt x="8" y="51"/>
                  <a:pt x="8" y="50"/>
                </a:cubicBezTo>
                <a:cubicBezTo>
                  <a:pt x="9" y="49"/>
                  <a:pt x="9" y="50"/>
                  <a:pt x="9" y="49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49"/>
                  <a:pt x="10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47"/>
                  <a:pt x="10" y="47"/>
                  <a:pt x="10" y="47"/>
                </a:cubicBezTo>
                <a:cubicBezTo>
                  <a:pt x="11" y="46"/>
                  <a:pt x="10" y="47"/>
                  <a:pt x="10" y="47"/>
                </a:cubicBezTo>
                <a:cubicBezTo>
                  <a:pt x="10" y="48"/>
                  <a:pt x="9" y="48"/>
                  <a:pt x="9" y="49"/>
                </a:cubicBezTo>
                <a:cubicBezTo>
                  <a:pt x="9" y="49"/>
                  <a:pt x="9" y="48"/>
                  <a:pt x="9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8" y="48"/>
                  <a:pt x="8" y="49"/>
                  <a:pt x="8" y="49"/>
                </a:cubicBezTo>
                <a:cubicBezTo>
                  <a:pt x="8" y="49"/>
                  <a:pt x="8" y="48"/>
                  <a:pt x="9" y="48"/>
                </a:cubicBezTo>
                <a:cubicBezTo>
                  <a:pt x="9" y="47"/>
                  <a:pt x="9" y="47"/>
                  <a:pt x="10" y="46"/>
                </a:cubicBezTo>
                <a:cubicBezTo>
                  <a:pt x="9" y="47"/>
                  <a:pt x="9" y="46"/>
                  <a:pt x="9" y="46"/>
                </a:cubicBezTo>
                <a:cubicBezTo>
                  <a:pt x="10" y="45"/>
                  <a:pt x="10" y="44"/>
                  <a:pt x="11" y="44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1" y="43"/>
                  <a:pt x="10" y="43"/>
                </a:cubicBezTo>
                <a:cubicBezTo>
                  <a:pt x="11" y="43"/>
                  <a:pt x="10" y="43"/>
                  <a:pt x="10" y="44"/>
                </a:cubicBezTo>
                <a:cubicBezTo>
                  <a:pt x="10" y="44"/>
                  <a:pt x="9" y="45"/>
                  <a:pt x="9" y="46"/>
                </a:cubicBezTo>
                <a:cubicBezTo>
                  <a:pt x="9" y="46"/>
                  <a:pt x="9" y="46"/>
                  <a:pt x="8" y="46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4"/>
                  <a:pt x="9" y="44"/>
                  <a:pt x="9" y="43"/>
                </a:cubicBezTo>
                <a:cubicBezTo>
                  <a:pt x="10" y="43"/>
                  <a:pt x="10" y="43"/>
                  <a:pt x="10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2" y="40"/>
                  <a:pt x="13" y="41"/>
                </a:cubicBezTo>
                <a:cubicBezTo>
                  <a:pt x="12" y="41"/>
                  <a:pt x="12" y="41"/>
                  <a:pt x="12" y="42"/>
                </a:cubicBezTo>
                <a:cubicBezTo>
                  <a:pt x="11" y="42"/>
                  <a:pt x="11" y="43"/>
                  <a:pt x="11" y="43"/>
                </a:cubicBezTo>
                <a:cubicBezTo>
                  <a:pt x="11" y="43"/>
                  <a:pt x="11" y="44"/>
                  <a:pt x="11" y="44"/>
                </a:cubicBezTo>
                <a:cubicBezTo>
                  <a:pt x="12" y="43"/>
                  <a:pt x="11" y="44"/>
                  <a:pt x="12" y="43"/>
                </a:cubicBezTo>
                <a:cubicBezTo>
                  <a:pt x="12" y="43"/>
                  <a:pt x="12" y="42"/>
                  <a:pt x="13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1"/>
                  <a:pt x="13" y="41"/>
                  <a:pt x="13" y="40"/>
                </a:cubicBezTo>
                <a:cubicBezTo>
                  <a:pt x="13" y="40"/>
                  <a:pt x="13" y="39"/>
                  <a:pt x="14" y="38"/>
                </a:cubicBezTo>
                <a:cubicBezTo>
                  <a:pt x="14" y="38"/>
                  <a:pt x="13" y="38"/>
                  <a:pt x="13" y="38"/>
                </a:cubicBezTo>
                <a:cubicBezTo>
                  <a:pt x="13" y="37"/>
                  <a:pt x="13" y="37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6"/>
                  <a:pt x="15" y="35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5"/>
                  <a:pt x="16" y="34"/>
                  <a:pt x="17" y="34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3"/>
                  <a:pt x="16" y="35"/>
                  <a:pt x="16" y="36"/>
                </a:cubicBezTo>
                <a:cubicBezTo>
                  <a:pt x="15" y="36"/>
                  <a:pt x="16" y="36"/>
                  <a:pt x="15" y="36"/>
                </a:cubicBezTo>
                <a:cubicBezTo>
                  <a:pt x="15" y="36"/>
                  <a:pt x="14" y="37"/>
                  <a:pt x="14" y="38"/>
                </a:cubicBezTo>
                <a:cubicBezTo>
                  <a:pt x="14" y="38"/>
                  <a:pt x="15" y="37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7"/>
                  <a:pt x="15" y="38"/>
                  <a:pt x="15" y="38"/>
                </a:cubicBezTo>
                <a:cubicBezTo>
                  <a:pt x="14" y="39"/>
                  <a:pt x="14" y="39"/>
                  <a:pt x="15" y="38"/>
                </a:cubicBezTo>
                <a:cubicBezTo>
                  <a:pt x="15" y="38"/>
                  <a:pt x="15" y="40"/>
                  <a:pt x="15" y="39"/>
                </a:cubicBezTo>
                <a:cubicBezTo>
                  <a:pt x="15" y="39"/>
                  <a:pt x="15" y="39"/>
                  <a:pt x="16" y="38"/>
                </a:cubicBezTo>
                <a:cubicBezTo>
                  <a:pt x="16" y="38"/>
                  <a:pt x="15" y="39"/>
                  <a:pt x="16" y="39"/>
                </a:cubicBezTo>
                <a:cubicBezTo>
                  <a:pt x="16" y="39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2"/>
                  <a:pt x="14" y="43"/>
                  <a:pt x="15" y="42"/>
                </a:cubicBezTo>
                <a:cubicBezTo>
                  <a:pt x="15" y="41"/>
                  <a:pt x="14" y="42"/>
                  <a:pt x="15" y="40"/>
                </a:cubicBezTo>
                <a:cubicBezTo>
                  <a:pt x="15" y="40"/>
                  <a:pt x="16" y="40"/>
                  <a:pt x="16" y="40"/>
                </a:cubicBezTo>
                <a:cubicBezTo>
                  <a:pt x="16" y="39"/>
                  <a:pt x="16" y="38"/>
                  <a:pt x="17" y="38"/>
                </a:cubicBezTo>
                <a:cubicBezTo>
                  <a:pt x="17" y="38"/>
                  <a:pt x="17" y="38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9" y="36"/>
                  <a:pt x="19" y="35"/>
                  <a:pt x="19" y="35"/>
                </a:cubicBezTo>
                <a:cubicBezTo>
                  <a:pt x="19" y="35"/>
                  <a:pt x="19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19" y="36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8"/>
                  <a:pt x="18" y="38"/>
                  <a:pt x="18" y="38"/>
                </a:cubicBezTo>
                <a:cubicBezTo>
                  <a:pt x="19" y="38"/>
                  <a:pt x="19" y="37"/>
                  <a:pt x="20" y="36"/>
                </a:cubicBezTo>
                <a:cubicBezTo>
                  <a:pt x="20" y="36"/>
                  <a:pt x="21" y="35"/>
                  <a:pt x="21" y="35"/>
                </a:cubicBezTo>
                <a:cubicBezTo>
                  <a:pt x="22" y="34"/>
                  <a:pt x="21" y="34"/>
                  <a:pt x="21" y="35"/>
                </a:cubicBezTo>
                <a:cubicBezTo>
                  <a:pt x="22" y="34"/>
                  <a:pt x="22" y="33"/>
                  <a:pt x="22" y="33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4" y="30"/>
                </a:cubicBezTo>
                <a:cubicBezTo>
                  <a:pt x="24" y="30"/>
                  <a:pt x="24" y="30"/>
                  <a:pt x="23" y="30"/>
                </a:cubicBezTo>
                <a:cubicBezTo>
                  <a:pt x="23" y="30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8"/>
                  <a:pt x="24" y="29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5" y="27"/>
                  <a:pt x="26" y="27"/>
                  <a:pt x="25" y="28"/>
                </a:cubicBezTo>
                <a:cubicBezTo>
                  <a:pt x="25" y="29"/>
                  <a:pt x="25" y="28"/>
                  <a:pt x="25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4" y="30"/>
                  <a:pt x="24" y="29"/>
                  <a:pt x="24" y="29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6" y="29"/>
                  <a:pt x="25" y="29"/>
                  <a:pt x="25" y="28"/>
                </a:cubicBezTo>
                <a:cubicBezTo>
                  <a:pt x="26" y="28"/>
                  <a:pt x="26" y="29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6"/>
                  <a:pt x="29" y="26"/>
                  <a:pt x="29" y="26"/>
                </a:cubicBezTo>
                <a:cubicBezTo>
                  <a:pt x="30" y="25"/>
                  <a:pt x="29" y="26"/>
                  <a:pt x="30" y="25"/>
                </a:cubicBezTo>
                <a:cubicBezTo>
                  <a:pt x="31" y="24"/>
                  <a:pt x="30" y="25"/>
                  <a:pt x="30" y="24"/>
                </a:cubicBezTo>
                <a:cubicBezTo>
                  <a:pt x="30" y="24"/>
                  <a:pt x="30" y="25"/>
                  <a:pt x="30" y="24"/>
                </a:cubicBezTo>
                <a:cubicBezTo>
                  <a:pt x="32" y="23"/>
                  <a:pt x="33" y="22"/>
                  <a:pt x="33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3"/>
                  <a:pt x="32" y="22"/>
                  <a:pt x="32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1" y="23"/>
                  <a:pt x="31" y="23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5"/>
                  <a:pt x="29" y="25"/>
                  <a:pt x="28" y="26"/>
                </a:cubicBezTo>
                <a:cubicBezTo>
                  <a:pt x="28" y="26"/>
                  <a:pt x="27" y="27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5"/>
                  <a:pt x="29" y="25"/>
                  <a:pt x="29" y="25"/>
                </a:cubicBezTo>
                <a:cubicBezTo>
                  <a:pt x="30" y="24"/>
                  <a:pt x="31" y="23"/>
                  <a:pt x="31" y="22"/>
                </a:cubicBezTo>
                <a:cubicBezTo>
                  <a:pt x="31" y="22"/>
                  <a:pt x="31" y="22"/>
                  <a:pt x="32" y="22"/>
                </a:cubicBezTo>
                <a:cubicBezTo>
                  <a:pt x="32" y="21"/>
                  <a:pt x="32" y="22"/>
                  <a:pt x="32" y="22"/>
                </a:cubicBezTo>
                <a:cubicBezTo>
                  <a:pt x="31" y="21"/>
                  <a:pt x="33" y="20"/>
                  <a:pt x="33" y="19"/>
                </a:cubicBezTo>
                <a:cubicBezTo>
                  <a:pt x="34" y="20"/>
                  <a:pt x="33" y="20"/>
                  <a:pt x="34" y="20"/>
                </a:cubicBezTo>
                <a:cubicBezTo>
                  <a:pt x="34" y="20"/>
                  <a:pt x="34" y="20"/>
                  <a:pt x="34" y="19"/>
                </a:cubicBezTo>
                <a:cubicBezTo>
                  <a:pt x="34" y="19"/>
                  <a:pt x="34" y="20"/>
                  <a:pt x="34" y="19"/>
                </a:cubicBezTo>
                <a:cubicBezTo>
                  <a:pt x="34" y="19"/>
                  <a:pt x="35" y="18"/>
                  <a:pt x="35" y="18"/>
                </a:cubicBezTo>
                <a:cubicBezTo>
                  <a:pt x="37" y="17"/>
                  <a:pt x="37" y="17"/>
                  <a:pt x="38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5"/>
                  <a:pt x="39" y="15"/>
                  <a:pt x="39" y="14"/>
                </a:cubicBezTo>
                <a:cubicBezTo>
                  <a:pt x="39" y="14"/>
                  <a:pt x="40" y="14"/>
                  <a:pt x="40" y="15"/>
                </a:cubicBezTo>
                <a:cubicBezTo>
                  <a:pt x="40" y="15"/>
                  <a:pt x="40" y="14"/>
                  <a:pt x="41" y="14"/>
                </a:cubicBezTo>
                <a:cubicBezTo>
                  <a:pt x="41" y="14"/>
                  <a:pt x="42" y="14"/>
                  <a:pt x="43" y="14"/>
                </a:cubicBezTo>
                <a:cubicBezTo>
                  <a:pt x="43" y="13"/>
                  <a:pt x="43" y="13"/>
                  <a:pt x="44" y="12"/>
                </a:cubicBezTo>
                <a:cubicBezTo>
                  <a:pt x="44" y="12"/>
                  <a:pt x="45" y="11"/>
                  <a:pt x="44" y="12"/>
                </a:cubicBezTo>
                <a:cubicBezTo>
                  <a:pt x="44" y="12"/>
                  <a:pt x="43" y="12"/>
                  <a:pt x="43" y="12"/>
                </a:cubicBezTo>
                <a:cubicBezTo>
                  <a:pt x="45" y="12"/>
                  <a:pt x="45" y="11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9" y="8"/>
                  <a:pt x="49" y="8"/>
                </a:cubicBezTo>
                <a:cubicBezTo>
                  <a:pt x="49" y="8"/>
                  <a:pt x="49" y="8"/>
                  <a:pt x="48" y="8"/>
                </a:cubicBezTo>
                <a:cubicBezTo>
                  <a:pt x="49" y="8"/>
                  <a:pt x="51" y="7"/>
                  <a:pt x="51" y="6"/>
                </a:cubicBezTo>
                <a:cubicBezTo>
                  <a:pt x="52" y="6"/>
                  <a:pt x="51" y="6"/>
                  <a:pt x="52" y="6"/>
                </a:cubicBezTo>
                <a:cubicBezTo>
                  <a:pt x="52" y="6"/>
                  <a:pt x="51" y="7"/>
                  <a:pt x="51" y="7"/>
                </a:cubicBezTo>
                <a:cubicBezTo>
                  <a:pt x="51" y="7"/>
                  <a:pt x="51" y="7"/>
                  <a:pt x="50" y="8"/>
                </a:cubicBezTo>
                <a:cubicBezTo>
                  <a:pt x="51" y="8"/>
                  <a:pt x="51" y="7"/>
                  <a:pt x="51" y="8"/>
                </a:cubicBezTo>
                <a:cubicBezTo>
                  <a:pt x="50" y="8"/>
                  <a:pt x="50" y="8"/>
                  <a:pt x="50" y="8"/>
                </a:cubicBezTo>
                <a:cubicBezTo>
                  <a:pt x="50" y="8"/>
                  <a:pt x="50" y="8"/>
                  <a:pt x="50" y="8"/>
                </a:cubicBezTo>
                <a:cubicBezTo>
                  <a:pt x="49" y="8"/>
                  <a:pt x="49" y="9"/>
                  <a:pt x="49" y="9"/>
                </a:cubicBezTo>
                <a:cubicBezTo>
                  <a:pt x="47" y="10"/>
                  <a:pt x="46" y="11"/>
                  <a:pt x="47" y="11"/>
                </a:cubicBezTo>
                <a:cubicBezTo>
                  <a:pt x="46" y="11"/>
                  <a:pt x="46" y="12"/>
                  <a:pt x="45" y="12"/>
                </a:cubicBezTo>
                <a:cubicBezTo>
                  <a:pt x="45" y="12"/>
                  <a:pt x="44" y="13"/>
                  <a:pt x="45" y="13"/>
                </a:cubicBezTo>
                <a:cubicBezTo>
                  <a:pt x="45" y="12"/>
                  <a:pt x="45" y="12"/>
                  <a:pt x="46" y="12"/>
                </a:cubicBezTo>
                <a:cubicBezTo>
                  <a:pt x="46" y="11"/>
                  <a:pt x="47" y="11"/>
                  <a:pt x="47" y="11"/>
                </a:cubicBezTo>
                <a:cubicBezTo>
                  <a:pt x="48" y="11"/>
                  <a:pt x="47" y="11"/>
                  <a:pt x="48" y="11"/>
                </a:cubicBezTo>
                <a:cubicBezTo>
                  <a:pt x="47" y="12"/>
                  <a:pt x="48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6" y="12"/>
                  <a:pt x="45" y="13"/>
                </a:cubicBezTo>
                <a:cubicBezTo>
                  <a:pt x="45" y="13"/>
                  <a:pt x="44" y="14"/>
                  <a:pt x="45" y="13"/>
                </a:cubicBezTo>
                <a:cubicBezTo>
                  <a:pt x="46" y="13"/>
                  <a:pt x="45" y="13"/>
                  <a:pt x="46" y="13"/>
                </a:cubicBezTo>
                <a:cubicBezTo>
                  <a:pt x="47" y="13"/>
                  <a:pt x="47" y="13"/>
                  <a:pt x="48" y="13"/>
                </a:cubicBezTo>
                <a:cubicBezTo>
                  <a:pt x="48" y="12"/>
                  <a:pt x="48" y="12"/>
                  <a:pt x="49" y="12"/>
                </a:cubicBezTo>
                <a:cubicBezTo>
                  <a:pt x="49" y="12"/>
                  <a:pt x="49" y="11"/>
                  <a:pt x="48" y="11"/>
                </a:cubicBezTo>
                <a:cubicBezTo>
                  <a:pt x="49" y="11"/>
                  <a:pt x="50" y="10"/>
                  <a:pt x="51" y="9"/>
                </a:cubicBezTo>
                <a:cubicBezTo>
                  <a:pt x="51" y="9"/>
                  <a:pt x="50" y="9"/>
                  <a:pt x="50" y="9"/>
                </a:cubicBezTo>
                <a:cubicBezTo>
                  <a:pt x="49" y="10"/>
                  <a:pt x="50" y="10"/>
                  <a:pt x="48" y="11"/>
                </a:cubicBezTo>
                <a:cubicBezTo>
                  <a:pt x="48" y="11"/>
                  <a:pt x="48" y="10"/>
                  <a:pt x="49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50" y="9"/>
                  <a:pt x="50" y="9"/>
                </a:cubicBezTo>
                <a:cubicBezTo>
                  <a:pt x="51" y="9"/>
                  <a:pt x="51" y="8"/>
                  <a:pt x="51" y="8"/>
                </a:cubicBezTo>
                <a:cubicBezTo>
                  <a:pt x="52" y="8"/>
                  <a:pt x="52" y="8"/>
                  <a:pt x="53" y="7"/>
                </a:cubicBezTo>
                <a:cubicBezTo>
                  <a:pt x="53" y="8"/>
                  <a:pt x="53" y="7"/>
                  <a:pt x="53" y="8"/>
                </a:cubicBezTo>
                <a:cubicBezTo>
                  <a:pt x="53" y="8"/>
                  <a:pt x="52" y="8"/>
                  <a:pt x="52" y="8"/>
                </a:cubicBezTo>
                <a:cubicBezTo>
                  <a:pt x="52" y="8"/>
                  <a:pt x="52" y="8"/>
                  <a:pt x="53" y="8"/>
                </a:cubicBezTo>
                <a:cubicBezTo>
                  <a:pt x="53" y="8"/>
                  <a:pt x="53" y="9"/>
                  <a:pt x="52" y="9"/>
                </a:cubicBezTo>
                <a:cubicBezTo>
                  <a:pt x="52" y="9"/>
                  <a:pt x="53" y="9"/>
                  <a:pt x="53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4" y="9"/>
                  <a:pt x="54" y="9"/>
                  <a:pt x="55" y="8"/>
                </a:cubicBezTo>
                <a:cubicBezTo>
                  <a:pt x="55" y="8"/>
                  <a:pt x="54" y="9"/>
                  <a:pt x="54" y="8"/>
                </a:cubicBezTo>
                <a:cubicBezTo>
                  <a:pt x="54" y="8"/>
                  <a:pt x="55" y="7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3" y="7"/>
                  <a:pt x="53" y="7"/>
                </a:cubicBezTo>
                <a:cubicBezTo>
                  <a:pt x="55" y="7"/>
                  <a:pt x="57" y="6"/>
                  <a:pt x="57" y="5"/>
                </a:cubicBezTo>
                <a:cubicBezTo>
                  <a:pt x="58" y="5"/>
                  <a:pt x="58" y="5"/>
                  <a:pt x="58" y="4"/>
                </a:cubicBezTo>
                <a:cubicBezTo>
                  <a:pt x="58" y="4"/>
                  <a:pt x="58" y="5"/>
                  <a:pt x="58" y="5"/>
                </a:cubicBezTo>
                <a:cubicBezTo>
                  <a:pt x="58" y="5"/>
                  <a:pt x="58" y="5"/>
                  <a:pt x="57" y="5"/>
                </a:cubicBezTo>
                <a:cubicBezTo>
                  <a:pt x="57" y="5"/>
                  <a:pt x="58" y="5"/>
                  <a:pt x="57" y="6"/>
                </a:cubicBezTo>
                <a:cubicBezTo>
                  <a:pt x="57" y="6"/>
                  <a:pt x="57" y="6"/>
                  <a:pt x="57" y="6"/>
                </a:cubicBezTo>
                <a:cubicBezTo>
                  <a:pt x="56" y="6"/>
                  <a:pt x="56" y="7"/>
                  <a:pt x="56" y="7"/>
                </a:cubicBezTo>
                <a:cubicBezTo>
                  <a:pt x="56" y="7"/>
                  <a:pt x="57" y="7"/>
                  <a:pt x="57" y="7"/>
                </a:cubicBezTo>
                <a:cubicBezTo>
                  <a:pt x="57" y="7"/>
                  <a:pt x="56" y="7"/>
                  <a:pt x="56" y="7"/>
                </a:cubicBezTo>
                <a:cubicBezTo>
                  <a:pt x="56" y="7"/>
                  <a:pt x="57" y="7"/>
                  <a:pt x="57" y="7"/>
                </a:cubicBezTo>
                <a:cubicBezTo>
                  <a:pt x="56" y="8"/>
                  <a:pt x="56" y="8"/>
                  <a:pt x="55" y="8"/>
                </a:cubicBezTo>
                <a:cubicBezTo>
                  <a:pt x="56" y="8"/>
                  <a:pt x="56" y="8"/>
                  <a:pt x="57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8"/>
                  <a:pt x="57" y="8"/>
                  <a:pt x="57" y="8"/>
                </a:cubicBezTo>
                <a:cubicBezTo>
                  <a:pt x="57" y="8"/>
                  <a:pt x="57" y="8"/>
                  <a:pt x="57" y="8"/>
                </a:cubicBezTo>
                <a:cubicBezTo>
                  <a:pt x="56" y="8"/>
                  <a:pt x="56" y="8"/>
                  <a:pt x="56" y="9"/>
                </a:cubicBezTo>
                <a:cubicBezTo>
                  <a:pt x="56" y="9"/>
                  <a:pt x="55" y="9"/>
                  <a:pt x="55" y="9"/>
                </a:cubicBezTo>
                <a:cubicBezTo>
                  <a:pt x="55" y="9"/>
                  <a:pt x="56" y="9"/>
                  <a:pt x="56" y="9"/>
                </a:cubicBezTo>
                <a:cubicBezTo>
                  <a:pt x="56" y="9"/>
                  <a:pt x="56" y="9"/>
                  <a:pt x="57" y="9"/>
                </a:cubicBezTo>
                <a:cubicBezTo>
                  <a:pt x="57" y="9"/>
                  <a:pt x="57" y="8"/>
                  <a:pt x="57" y="8"/>
                </a:cubicBezTo>
                <a:cubicBezTo>
                  <a:pt x="58" y="8"/>
                  <a:pt x="58" y="8"/>
                  <a:pt x="58" y="8"/>
                </a:cubicBezTo>
                <a:cubicBezTo>
                  <a:pt x="59" y="8"/>
                  <a:pt x="59" y="8"/>
                  <a:pt x="60" y="7"/>
                </a:cubicBezTo>
                <a:cubicBezTo>
                  <a:pt x="60" y="7"/>
                  <a:pt x="60" y="7"/>
                  <a:pt x="60" y="8"/>
                </a:cubicBezTo>
                <a:cubicBezTo>
                  <a:pt x="58" y="8"/>
                  <a:pt x="59" y="8"/>
                  <a:pt x="59" y="8"/>
                </a:cubicBezTo>
                <a:cubicBezTo>
                  <a:pt x="59" y="8"/>
                  <a:pt x="60" y="8"/>
                  <a:pt x="61" y="8"/>
                </a:cubicBezTo>
                <a:cubicBezTo>
                  <a:pt x="60" y="8"/>
                  <a:pt x="61" y="8"/>
                  <a:pt x="62" y="8"/>
                </a:cubicBezTo>
                <a:cubicBezTo>
                  <a:pt x="62" y="8"/>
                  <a:pt x="63" y="8"/>
                  <a:pt x="63" y="7"/>
                </a:cubicBezTo>
                <a:cubicBezTo>
                  <a:pt x="62" y="8"/>
                  <a:pt x="62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60" y="8"/>
                  <a:pt x="60" y="8"/>
                  <a:pt x="60" y="8"/>
                </a:cubicBezTo>
                <a:cubicBezTo>
                  <a:pt x="61" y="7"/>
                  <a:pt x="61" y="7"/>
                  <a:pt x="61" y="6"/>
                </a:cubicBezTo>
                <a:cubicBezTo>
                  <a:pt x="61" y="6"/>
                  <a:pt x="61" y="7"/>
                  <a:pt x="60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58" y="8"/>
                  <a:pt x="59" y="7"/>
                  <a:pt x="58" y="7"/>
                </a:cubicBezTo>
                <a:cubicBezTo>
                  <a:pt x="58" y="7"/>
                  <a:pt x="59" y="7"/>
                  <a:pt x="59" y="6"/>
                </a:cubicBezTo>
                <a:cubicBezTo>
                  <a:pt x="60" y="7"/>
                  <a:pt x="60" y="7"/>
                  <a:pt x="60" y="7"/>
                </a:cubicBezTo>
                <a:cubicBezTo>
                  <a:pt x="61" y="6"/>
                  <a:pt x="62" y="6"/>
                  <a:pt x="62" y="6"/>
                </a:cubicBezTo>
                <a:cubicBezTo>
                  <a:pt x="62" y="6"/>
                  <a:pt x="62" y="6"/>
                  <a:pt x="62" y="7"/>
                </a:cubicBezTo>
                <a:cubicBezTo>
                  <a:pt x="62" y="7"/>
                  <a:pt x="63" y="7"/>
                  <a:pt x="63" y="6"/>
                </a:cubicBezTo>
                <a:cubicBezTo>
                  <a:pt x="63" y="6"/>
                  <a:pt x="63" y="7"/>
                  <a:pt x="64" y="7"/>
                </a:cubicBezTo>
                <a:cubicBezTo>
                  <a:pt x="65" y="6"/>
                  <a:pt x="66" y="6"/>
                  <a:pt x="67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68" y="5"/>
                  <a:pt x="67" y="5"/>
                  <a:pt x="67" y="5"/>
                </a:cubicBezTo>
                <a:cubicBezTo>
                  <a:pt x="68" y="5"/>
                  <a:pt x="69" y="5"/>
                  <a:pt x="70" y="4"/>
                </a:cubicBezTo>
                <a:cubicBezTo>
                  <a:pt x="69" y="4"/>
                  <a:pt x="69" y="4"/>
                  <a:pt x="70" y="4"/>
                </a:cubicBezTo>
                <a:cubicBezTo>
                  <a:pt x="73" y="3"/>
                  <a:pt x="70" y="4"/>
                  <a:pt x="70" y="5"/>
                </a:cubicBezTo>
                <a:cubicBezTo>
                  <a:pt x="70" y="5"/>
                  <a:pt x="70" y="5"/>
                  <a:pt x="69" y="5"/>
                </a:cubicBezTo>
                <a:cubicBezTo>
                  <a:pt x="69" y="5"/>
                  <a:pt x="69" y="5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5"/>
                  <a:pt x="71" y="5"/>
                  <a:pt x="71" y="5"/>
                </a:cubicBezTo>
                <a:cubicBezTo>
                  <a:pt x="71" y="5"/>
                  <a:pt x="72" y="5"/>
                  <a:pt x="72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4"/>
                  <a:pt x="73" y="4"/>
                  <a:pt x="74" y="4"/>
                </a:cubicBezTo>
                <a:cubicBezTo>
                  <a:pt x="75" y="4"/>
                  <a:pt x="74" y="4"/>
                  <a:pt x="75" y="4"/>
                </a:cubicBezTo>
                <a:cubicBezTo>
                  <a:pt x="76" y="4"/>
                  <a:pt x="75" y="3"/>
                  <a:pt x="76" y="3"/>
                </a:cubicBezTo>
                <a:cubicBezTo>
                  <a:pt x="75" y="3"/>
                  <a:pt x="74" y="2"/>
                  <a:pt x="77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8" y="2"/>
                  <a:pt x="77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9" y="2"/>
                  <a:pt x="79" y="2"/>
                  <a:pt x="80" y="2"/>
                </a:cubicBezTo>
                <a:cubicBezTo>
                  <a:pt x="80" y="2"/>
                  <a:pt x="80" y="2"/>
                  <a:pt x="81" y="2"/>
                </a:cubicBez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80" y="2"/>
                </a:cubicBezTo>
                <a:cubicBezTo>
                  <a:pt x="79" y="2"/>
                  <a:pt x="78" y="3"/>
                  <a:pt x="78" y="2"/>
                </a:cubicBezTo>
                <a:cubicBezTo>
                  <a:pt x="78" y="2"/>
                  <a:pt x="78" y="3"/>
                  <a:pt x="77" y="3"/>
                </a:cubicBezTo>
                <a:cubicBezTo>
                  <a:pt x="77" y="3"/>
                  <a:pt x="78" y="3"/>
                  <a:pt x="78" y="3"/>
                </a:cubicBezTo>
                <a:cubicBezTo>
                  <a:pt x="78" y="3"/>
                  <a:pt x="77" y="3"/>
                  <a:pt x="77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8" y="4"/>
                  <a:pt x="78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3"/>
                  <a:pt x="79" y="3"/>
                  <a:pt x="81" y="2"/>
                </a:cubicBezTo>
                <a:cubicBezTo>
                  <a:pt x="82" y="2"/>
                  <a:pt x="82" y="3"/>
                  <a:pt x="82" y="3"/>
                </a:cubicBezTo>
                <a:cubicBezTo>
                  <a:pt x="82" y="2"/>
                  <a:pt x="83" y="2"/>
                  <a:pt x="82" y="2"/>
                </a:cubicBezTo>
                <a:cubicBezTo>
                  <a:pt x="82" y="2"/>
                  <a:pt x="83" y="2"/>
                  <a:pt x="83" y="2"/>
                </a:cubicBezTo>
                <a:cubicBezTo>
                  <a:pt x="83" y="2"/>
                  <a:pt x="83" y="2"/>
                  <a:pt x="83" y="1"/>
                </a:cubicBezTo>
                <a:cubicBezTo>
                  <a:pt x="84" y="2"/>
                  <a:pt x="83" y="2"/>
                  <a:pt x="84" y="2"/>
                </a:cubicBezTo>
                <a:cubicBezTo>
                  <a:pt x="84" y="2"/>
                  <a:pt x="83" y="2"/>
                  <a:pt x="83" y="2"/>
                </a:cubicBezTo>
                <a:cubicBezTo>
                  <a:pt x="83" y="3"/>
                  <a:pt x="84" y="3"/>
                  <a:pt x="85" y="3"/>
                </a:cubicBezTo>
                <a:cubicBezTo>
                  <a:pt x="86" y="3"/>
                  <a:pt x="87" y="3"/>
                  <a:pt x="87" y="3"/>
                </a:cubicBezTo>
                <a:cubicBezTo>
                  <a:pt x="87" y="3"/>
                  <a:pt x="88" y="3"/>
                  <a:pt x="88" y="2"/>
                </a:cubicBezTo>
                <a:cubicBezTo>
                  <a:pt x="88" y="2"/>
                  <a:pt x="89" y="2"/>
                  <a:pt x="89" y="3"/>
                </a:cubicBezTo>
                <a:cubicBezTo>
                  <a:pt x="89" y="3"/>
                  <a:pt x="89" y="2"/>
                  <a:pt x="89" y="2"/>
                </a:cubicBezTo>
                <a:cubicBezTo>
                  <a:pt x="90" y="2"/>
                  <a:pt x="90" y="2"/>
                  <a:pt x="90" y="2"/>
                </a:cubicBezTo>
                <a:cubicBezTo>
                  <a:pt x="89" y="2"/>
                  <a:pt x="89" y="2"/>
                  <a:pt x="88" y="2"/>
                </a:cubicBezTo>
                <a:cubicBezTo>
                  <a:pt x="88" y="2"/>
                  <a:pt x="88" y="2"/>
                  <a:pt x="87" y="2"/>
                </a:cubicBezTo>
                <a:cubicBezTo>
                  <a:pt x="88" y="2"/>
                  <a:pt x="88" y="2"/>
                  <a:pt x="88" y="2"/>
                </a:cubicBezTo>
                <a:cubicBezTo>
                  <a:pt x="87" y="2"/>
                  <a:pt x="87" y="2"/>
                  <a:pt x="87" y="2"/>
                </a:cubicBezTo>
                <a:cubicBezTo>
                  <a:pt x="86" y="2"/>
                  <a:pt x="86" y="2"/>
                  <a:pt x="85" y="2"/>
                </a:cubicBezTo>
                <a:cubicBezTo>
                  <a:pt x="86" y="1"/>
                  <a:pt x="86" y="1"/>
                  <a:pt x="87" y="1"/>
                </a:cubicBezTo>
                <a:cubicBezTo>
                  <a:pt x="87" y="1"/>
                  <a:pt x="87" y="1"/>
                  <a:pt x="86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8" y="1"/>
                  <a:pt x="88" y="1"/>
                  <a:pt x="88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1" y="1"/>
                  <a:pt x="91" y="1"/>
                  <a:pt x="91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1" y="1"/>
                  <a:pt x="91" y="0"/>
                  <a:pt x="90" y="0"/>
                </a:cubicBezTo>
                <a:cubicBezTo>
                  <a:pt x="89" y="0"/>
                  <a:pt x="90" y="1"/>
                  <a:pt x="89" y="1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90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0"/>
                  <a:pt x="91" y="0"/>
                  <a:pt x="92" y="0"/>
                </a:cubicBezTo>
                <a:cubicBezTo>
                  <a:pt x="91" y="0"/>
                  <a:pt x="91" y="0"/>
                  <a:pt x="9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94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3" y="0"/>
                  <a:pt x="94" y="0"/>
                  <a:pt x="9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2" y="0"/>
                  <a:pt x="93" y="0"/>
                  <a:pt x="93" y="1"/>
                </a:cubicBezTo>
                <a:cubicBezTo>
                  <a:pt x="94" y="1"/>
                  <a:pt x="95" y="1"/>
                  <a:pt x="95" y="0"/>
                </a:cubicBezTo>
                <a:cubicBezTo>
                  <a:pt x="95" y="0"/>
                  <a:pt x="95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5" y="0"/>
                  <a:pt x="95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5" y="0"/>
                  <a:pt x="95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7" y="1"/>
                  <a:pt x="97" y="1"/>
                  <a:pt x="97" y="1"/>
                </a:cubicBezTo>
                <a:cubicBezTo>
                  <a:pt x="98" y="1"/>
                  <a:pt x="99" y="1"/>
                  <a:pt x="10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1" y="1"/>
                  <a:pt x="101" y="1"/>
                  <a:pt x="102" y="1"/>
                </a:cubicBezTo>
                <a:cubicBezTo>
                  <a:pt x="102" y="1"/>
                  <a:pt x="103" y="1"/>
                  <a:pt x="103" y="2"/>
                </a:cubicBezTo>
                <a:cubicBezTo>
                  <a:pt x="103" y="2"/>
                  <a:pt x="103" y="2"/>
                  <a:pt x="103" y="2"/>
                </a:cubicBezTo>
                <a:cubicBezTo>
                  <a:pt x="102" y="2"/>
                  <a:pt x="102" y="2"/>
                  <a:pt x="101" y="1"/>
                </a:cubicBezTo>
                <a:cubicBezTo>
                  <a:pt x="101" y="1"/>
                  <a:pt x="101" y="1"/>
                  <a:pt x="101" y="2"/>
                </a:cubicBezTo>
                <a:cubicBezTo>
                  <a:pt x="100" y="1"/>
                  <a:pt x="100" y="2"/>
                  <a:pt x="100" y="1"/>
                </a:cubicBezTo>
                <a:cubicBezTo>
                  <a:pt x="100" y="1"/>
                  <a:pt x="100" y="1"/>
                  <a:pt x="99" y="1"/>
                </a:cubicBezTo>
                <a:cubicBezTo>
                  <a:pt x="100" y="2"/>
                  <a:pt x="100" y="2"/>
                  <a:pt x="101" y="2"/>
                </a:cubicBezTo>
                <a:cubicBezTo>
                  <a:pt x="101" y="2"/>
                  <a:pt x="101" y="2"/>
                  <a:pt x="100" y="2"/>
                </a:cubicBezTo>
                <a:cubicBezTo>
                  <a:pt x="101" y="2"/>
                  <a:pt x="102" y="2"/>
                  <a:pt x="102" y="2"/>
                </a:cubicBezTo>
                <a:cubicBezTo>
                  <a:pt x="103" y="2"/>
                  <a:pt x="104" y="3"/>
                  <a:pt x="104" y="3"/>
                </a:cubicBezTo>
                <a:cubicBezTo>
                  <a:pt x="103" y="3"/>
                  <a:pt x="103" y="3"/>
                  <a:pt x="103" y="3"/>
                </a:cubicBezTo>
                <a:cubicBezTo>
                  <a:pt x="102" y="3"/>
                  <a:pt x="103" y="3"/>
                  <a:pt x="103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103" y="3"/>
                  <a:pt x="103" y="3"/>
                  <a:pt x="103" y="3"/>
                </a:cubicBezTo>
                <a:cubicBezTo>
                  <a:pt x="104" y="3"/>
                  <a:pt x="104" y="3"/>
                  <a:pt x="105" y="3"/>
                </a:cubicBezTo>
                <a:cubicBezTo>
                  <a:pt x="105" y="4"/>
                  <a:pt x="104" y="3"/>
                  <a:pt x="104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4"/>
                  <a:pt x="106" y="4"/>
                  <a:pt x="108" y="4"/>
                </a:cubicBezTo>
                <a:cubicBezTo>
                  <a:pt x="108" y="5"/>
                  <a:pt x="107" y="5"/>
                  <a:pt x="107" y="5"/>
                </a:cubicBezTo>
                <a:cubicBezTo>
                  <a:pt x="108" y="5"/>
                  <a:pt x="109" y="5"/>
                  <a:pt x="109" y="5"/>
                </a:cubicBezTo>
                <a:cubicBezTo>
                  <a:pt x="110" y="5"/>
                  <a:pt x="110" y="5"/>
                  <a:pt x="111" y="5"/>
                </a:cubicBezTo>
                <a:cubicBezTo>
                  <a:pt x="111" y="5"/>
                  <a:pt x="111" y="5"/>
                  <a:pt x="110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0" y="5"/>
                  <a:pt x="110" y="5"/>
                  <a:pt x="109" y="4"/>
                </a:cubicBezTo>
                <a:cubicBezTo>
                  <a:pt x="109" y="4"/>
                  <a:pt x="109" y="4"/>
                  <a:pt x="109" y="4"/>
                </a:cubicBezTo>
                <a:cubicBezTo>
                  <a:pt x="109" y="4"/>
                  <a:pt x="108" y="4"/>
                  <a:pt x="108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7" y="4"/>
                  <a:pt x="106" y="3"/>
                  <a:pt x="106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4" y="3"/>
                </a:cubicBezTo>
                <a:cubicBezTo>
                  <a:pt x="105" y="2"/>
                  <a:pt x="107" y="3"/>
                  <a:pt x="107" y="3"/>
                </a:cubicBezTo>
                <a:cubicBezTo>
                  <a:pt x="107" y="3"/>
                  <a:pt x="107" y="3"/>
                  <a:pt x="107" y="2"/>
                </a:cubicBezTo>
                <a:cubicBezTo>
                  <a:pt x="107" y="2"/>
                  <a:pt x="108" y="3"/>
                  <a:pt x="107" y="2"/>
                </a:cubicBezTo>
                <a:cubicBezTo>
                  <a:pt x="108" y="2"/>
                  <a:pt x="108" y="2"/>
                  <a:pt x="108" y="3"/>
                </a:cubicBezTo>
                <a:cubicBezTo>
                  <a:pt x="108" y="3"/>
                  <a:pt x="108" y="3"/>
                  <a:pt x="109" y="3"/>
                </a:cubicBezTo>
                <a:cubicBezTo>
                  <a:pt x="109" y="3"/>
                  <a:pt x="109" y="3"/>
                  <a:pt x="110" y="3"/>
                </a:cubicBezTo>
                <a:cubicBezTo>
                  <a:pt x="110" y="3"/>
                  <a:pt x="110" y="3"/>
                  <a:pt x="109" y="3"/>
                </a:cubicBezTo>
                <a:cubicBezTo>
                  <a:pt x="110" y="4"/>
                  <a:pt x="110" y="4"/>
                  <a:pt x="111" y="4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4"/>
                  <a:pt x="111" y="4"/>
                  <a:pt x="111" y="5"/>
                </a:cubicBezTo>
                <a:cubicBezTo>
                  <a:pt x="112" y="5"/>
                  <a:pt x="111" y="4"/>
                  <a:pt x="112" y="4"/>
                </a:cubicBezTo>
                <a:cubicBezTo>
                  <a:pt x="113" y="5"/>
                  <a:pt x="113" y="4"/>
                  <a:pt x="115" y="5"/>
                </a:cubicBezTo>
                <a:cubicBezTo>
                  <a:pt x="115" y="5"/>
                  <a:pt x="114" y="5"/>
                  <a:pt x="114" y="5"/>
                </a:cubicBezTo>
                <a:cubicBezTo>
                  <a:pt x="113" y="5"/>
                  <a:pt x="113" y="5"/>
                  <a:pt x="112" y="5"/>
                </a:cubicBezTo>
                <a:cubicBezTo>
                  <a:pt x="112" y="5"/>
                  <a:pt x="113" y="5"/>
                  <a:pt x="114" y="6"/>
                </a:cubicBezTo>
                <a:cubicBezTo>
                  <a:pt x="113" y="6"/>
                  <a:pt x="114" y="6"/>
                  <a:pt x="115" y="7"/>
                </a:cubicBezTo>
                <a:cubicBezTo>
                  <a:pt x="116" y="7"/>
                  <a:pt x="115" y="7"/>
                  <a:pt x="116" y="7"/>
                </a:cubicBezTo>
                <a:cubicBezTo>
                  <a:pt x="116" y="7"/>
                  <a:pt x="117" y="7"/>
                  <a:pt x="117" y="7"/>
                </a:cubicBezTo>
                <a:cubicBezTo>
                  <a:pt x="117" y="7"/>
                  <a:pt x="117" y="8"/>
                  <a:pt x="117" y="8"/>
                </a:cubicBezTo>
                <a:cubicBezTo>
                  <a:pt x="118" y="8"/>
                  <a:pt x="118" y="8"/>
                  <a:pt x="119" y="8"/>
                </a:cubicBezTo>
                <a:cubicBezTo>
                  <a:pt x="119" y="8"/>
                  <a:pt x="118" y="8"/>
                  <a:pt x="118" y="8"/>
                </a:cubicBezTo>
                <a:cubicBezTo>
                  <a:pt x="118" y="8"/>
                  <a:pt x="117" y="7"/>
                  <a:pt x="117" y="7"/>
                </a:cubicBezTo>
                <a:cubicBezTo>
                  <a:pt x="118" y="7"/>
                  <a:pt x="119" y="8"/>
                  <a:pt x="119" y="8"/>
                </a:cubicBezTo>
                <a:cubicBezTo>
                  <a:pt x="119" y="8"/>
                  <a:pt x="120" y="8"/>
                  <a:pt x="120" y="8"/>
                </a:cubicBezTo>
                <a:cubicBezTo>
                  <a:pt x="121" y="9"/>
                  <a:pt x="122" y="9"/>
                  <a:pt x="122" y="9"/>
                </a:cubicBezTo>
                <a:cubicBezTo>
                  <a:pt x="122" y="9"/>
                  <a:pt x="123" y="9"/>
                  <a:pt x="123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10"/>
                  <a:pt x="124" y="9"/>
                  <a:pt x="124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9"/>
                  <a:pt x="125" y="9"/>
                  <a:pt x="126" y="9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0"/>
                  <a:pt x="127" y="10"/>
                  <a:pt x="127" y="10"/>
                </a:cubicBezTo>
                <a:cubicBezTo>
                  <a:pt x="128" y="10"/>
                  <a:pt x="127" y="10"/>
                  <a:pt x="127" y="10"/>
                </a:cubicBezTo>
                <a:cubicBezTo>
                  <a:pt x="126" y="10"/>
                  <a:pt x="126" y="10"/>
                  <a:pt x="125" y="10"/>
                </a:cubicBezTo>
                <a:cubicBezTo>
                  <a:pt x="125" y="10"/>
                  <a:pt x="126" y="10"/>
                  <a:pt x="126" y="10"/>
                </a:cubicBezTo>
                <a:cubicBezTo>
                  <a:pt x="126" y="10"/>
                  <a:pt x="126" y="10"/>
                  <a:pt x="125" y="10"/>
                </a:cubicBezTo>
                <a:cubicBezTo>
                  <a:pt x="125" y="10"/>
                  <a:pt x="125" y="10"/>
                  <a:pt x="126" y="10"/>
                </a:cubicBezTo>
                <a:cubicBezTo>
                  <a:pt x="126" y="11"/>
                  <a:pt x="126" y="10"/>
                  <a:pt x="126" y="11"/>
                </a:cubicBezTo>
                <a:cubicBezTo>
                  <a:pt x="126" y="10"/>
                  <a:pt x="126" y="10"/>
                  <a:pt x="127" y="10"/>
                </a:cubicBezTo>
                <a:cubicBezTo>
                  <a:pt x="127" y="11"/>
                  <a:pt x="126" y="11"/>
                  <a:pt x="126" y="11"/>
                </a:cubicBezTo>
                <a:cubicBezTo>
                  <a:pt x="128" y="11"/>
                  <a:pt x="128" y="11"/>
                  <a:pt x="129" y="11"/>
                </a:cubicBezTo>
                <a:cubicBezTo>
                  <a:pt x="129" y="12"/>
                  <a:pt x="130" y="12"/>
                  <a:pt x="130" y="12"/>
                </a:cubicBezTo>
                <a:cubicBezTo>
                  <a:pt x="130" y="12"/>
                  <a:pt x="130" y="13"/>
                  <a:pt x="130" y="12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13"/>
                  <a:pt x="131" y="13"/>
                  <a:pt x="131" y="12"/>
                </a:cubicBezTo>
                <a:cubicBezTo>
                  <a:pt x="131" y="12"/>
                  <a:pt x="131" y="12"/>
                  <a:pt x="131" y="12"/>
                </a:cubicBezTo>
                <a:cubicBezTo>
                  <a:pt x="131" y="13"/>
                  <a:pt x="132" y="13"/>
                  <a:pt x="132" y="13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2" y="13"/>
                  <a:pt x="133" y="14"/>
                  <a:pt x="133" y="13"/>
                </a:cubicBezTo>
                <a:cubicBezTo>
                  <a:pt x="134" y="14"/>
                  <a:pt x="134" y="13"/>
                  <a:pt x="134" y="14"/>
                </a:cubicBezTo>
                <a:cubicBezTo>
                  <a:pt x="135" y="14"/>
                  <a:pt x="135" y="15"/>
                  <a:pt x="136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16"/>
                  <a:pt x="136" y="16"/>
                  <a:pt x="137" y="16"/>
                </a:cubicBezTo>
                <a:cubicBezTo>
                  <a:pt x="137" y="16"/>
                  <a:pt x="137" y="16"/>
                  <a:pt x="137" y="16"/>
                </a:cubicBezTo>
                <a:cubicBezTo>
                  <a:pt x="138" y="16"/>
                  <a:pt x="137" y="16"/>
                  <a:pt x="138" y="16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8" y="17"/>
                  <a:pt x="138" y="17"/>
                  <a:pt x="138" y="16"/>
                </a:cubicBezTo>
                <a:cubicBezTo>
                  <a:pt x="137" y="16"/>
                  <a:pt x="137" y="16"/>
                  <a:pt x="137" y="16"/>
                </a:cubicBezTo>
                <a:cubicBezTo>
                  <a:pt x="137" y="16"/>
                  <a:pt x="136" y="15"/>
                  <a:pt x="136" y="15"/>
                </a:cubicBezTo>
                <a:cubicBezTo>
                  <a:pt x="135" y="15"/>
                  <a:pt x="135" y="15"/>
                  <a:pt x="135" y="14"/>
                </a:cubicBezTo>
                <a:cubicBezTo>
                  <a:pt x="134" y="14"/>
                  <a:pt x="134" y="14"/>
                  <a:pt x="133" y="14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2" y="14"/>
                  <a:pt x="132" y="14"/>
                  <a:pt x="131" y="13"/>
                </a:cubicBezTo>
                <a:cubicBezTo>
                  <a:pt x="130" y="13"/>
                  <a:pt x="129" y="13"/>
                  <a:pt x="128" y="12"/>
                </a:cubicBezTo>
                <a:cubicBezTo>
                  <a:pt x="129" y="12"/>
                  <a:pt x="127" y="12"/>
                  <a:pt x="127" y="12"/>
                </a:cubicBezTo>
                <a:cubicBezTo>
                  <a:pt x="126" y="12"/>
                  <a:pt x="127" y="12"/>
                  <a:pt x="126" y="12"/>
                </a:cubicBezTo>
                <a:cubicBezTo>
                  <a:pt x="127" y="12"/>
                  <a:pt x="127" y="13"/>
                  <a:pt x="127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3"/>
                  <a:pt x="128" y="13"/>
                  <a:pt x="129" y="13"/>
                </a:cubicBezTo>
                <a:cubicBezTo>
                  <a:pt x="129" y="13"/>
                  <a:pt x="129" y="13"/>
                  <a:pt x="129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1" y="14"/>
                  <a:pt x="132" y="15"/>
                  <a:pt x="132" y="15"/>
                </a:cubicBezTo>
                <a:cubicBezTo>
                  <a:pt x="132" y="15"/>
                  <a:pt x="131" y="15"/>
                  <a:pt x="131" y="15"/>
                </a:cubicBezTo>
                <a:cubicBezTo>
                  <a:pt x="132" y="16"/>
                  <a:pt x="133" y="16"/>
                  <a:pt x="134" y="16"/>
                </a:cubicBezTo>
                <a:cubicBezTo>
                  <a:pt x="134" y="17"/>
                  <a:pt x="133" y="16"/>
                  <a:pt x="134" y="17"/>
                </a:cubicBezTo>
                <a:cubicBezTo>
                  <a:pt x="134" y="17"/>
                  <a:pt x="134" y="17"/>
                  <a:pt x="135" y="17"/>
                </a:cubicBezTo>
                <a:cubicBezTo>
                  <a:pt x="135" y="18"/>
                  <a:pt x="135" y="18"/>
                  <a:pt x="135" y="18"/>
                </a:cubicBezTo>
                <a:cubicBezTo>
                  <a:pt x="136" y="18"/>
                  <a:pt x="136" y="18"/>
                  <a:pt x="137" y="19"/>
                </a:cubicBezTo>
                <a:cubicBezTo>
                  <a:pt x="138" y="19"/>
                  <a:pt x="137" y="19"/>
                  <a:pt x="138" y="20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140" y="21"/>
                  <a:pt x="140" y="20"/>
                  <a:pt x="141" y="21"/>
                </a:cubicBezTo>
                <a:cubicBezTo>
                  <a:pt x="140" y="20"/>
                  <a:pt x="141" y="21"/>
                  <a:pt x="141" y="21"/>
                </a:cubicBezTo>
                <a:cubicBezTo>
                  <a:pt x="142" y="21"/>
                  <a:pt x="142" y="22"/>
                  <a:pt x="141" y="21"/>
                </a:cubicBezTo>
                <a:cubicBezTo>
                  <a:pt x="141" y="21"/>
                  <a:pt x="141" y="21"/>
                  <a:pt x="142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1" y="22"/>
                  <a:pt x="141" y="22"/>
                  <a:pt x="141" y="22"/>
                </a:cubicBezTo>
                <a:cubicBezTo>
                  <a:pt x="142" y="22"/>
                  <a:pt x="142" y="22"/>
                  <a:pt x="142" y="23"/>
                </a:cubicBezTo>
                <a:cubicBezTo>
                  <a:pt x="143" y="23"/>
                  <a:pt x="143" y="23"/>
                  <a:pt x="143" y="23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3"/>
                  <a:pt x="144" y="23"/>
                  <a:pt x="143" y="22"/>
                </a:cubicBezTo>
                <a:cubicBezTo>
                  <a:pt x="143" y="22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5" y="24"/>
                  <a:pt x="145" y="24"/>
                  <a:pt x="146" y="24"/>
                </a:cubicBezTo>
                <a:cubicBezTo>
                  <a:pt x="146" y="25"/>
                  <a:pt x="146" y="24"/>
                  <a:pt x="147" y="25"/>
                </a:cubicBezTo>
                <a:cubicBezTo>
                  <a:pt x="147" y="25"/>
                  <a:pt x="147" y="25"/>
                  <a:pt x="148" y="26"/>
                </a:cubicBezTo>
                <a:cubicBezTo>
                  <a:pt x="148" y="26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6"/>
                </a:cubicBezTo>
                <a:cubicBezTo>
                  <a:pt x="148" y="26"/>
                  <a:pt x="147" y="26"/>
                  <a:pt x="148" y="26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48" y="27"/>
                  <a:pt x="149" y="27"/>
                  <a:pt x="149" y="27"/>
                </a:cubicBezTo>
                <a:cubicBezTo>
                  <a:pt x="149" y="27"/>
                  <a:pt x="148" y="27"/>
                  <a:pt x="148" y="26"/>
                </a:cubicBezTo>
                <a:cubicBezTo>
                  <a:pt x="149" y="27"/>
                  <a:pt x="149" y="27"/>
                  <a:pt x="150" y="28"/>
                </a:cubicBezTo>
                <a:cubicBezTo>
                  <a:pt x="150" y="28"/>
                  <a:pt x="150" y="28"/>
                  <a:pt x="151" y="29"/>
                </a:cubicBezTo>
                <a:cubicBezTo>
                  <a:pt x="151" y="29"/>
                  <a:pt x="152" y="30"/>
                  <a:pt x="152" y="29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3"/>
                  <a:pt x="156" y="33"/>
                  <a:pt x="156" y="33"/>
                </a:cubicBezTo>
                <a:cubicBezTo>
                  <a:pt x="156" y="33"/>
                  <a:pt x="156" y="34"/>
                  <a:pt x="156" y="34"/>
                </a:cubicBezTo>
                <a:cubicBezTo>
                  <a:pt x="156" y="34"/>
                  <a:pt x="157" y="34"/>
                  <a:pt x="157" y="34"/>
                </a:cubicBezTo>
                <a:cubicBezTo>
                  <a:pt x="156" y="34"/>
                  <a:pt x="156" y="34"/>
                  <a:pt x="156" y="34"/>
                </a:cubicBezTo>
                <a:close/>
                <a:moveTo>
                  <a:pt x="130" y="13"/>
                </a:moveTo>
                <a:cubicBezTo>
                  <a:pt x="130" y="13"/>
                  <a:pt x="130" y="13"/>
                  <a:pt x="130" y="13"/>
                </a:cubicBezTo>
                <a:cubicBezTo>
                  <a:pt x="130" y="12"/>
                  <a:pt x="130" y="12"/>
                  <a:pt x="129" y="12"/>
                </a:cubicBezTo>
                <a:cubicBezTo>
                  <a:pt x="129" y="12"/>
                  <a:pt x="130" y="12"/>
                  <a:pt x="130" y="13"/>
                </a:cubicBezTo>
                <a:close/>
                <a:moveTo>
                  <a:pt x="125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4" y="10"/>
                  <a:pt x="123" y="9"/>
                  <a:pt x="123" y="9"/>
                </a:cubicBezTo>
                <a:cubicBezTo>
                  <a:pt x="123" y="9"/>
                  <a:pt x="123" y="9"/>
                  <a:pt x="123" y="10"/>
                </a:cubicBezTo>
                <a:cubicBezTo>
                  <a:pt x="124" y="10"/>
                  <a:pt x="124" y="10"/>
                  <a:pt x="125" y="10"/>
                </a:cubicBezTo>
                <a:close/>
                <a:moveTo>
                  <a:pt x="126" y="11"/>
                </a:moveTo>
                <a:cubicBezTo>
                  <a:pt x="126" y="11"/>
                  <a:pt x="127" y="12"/>
                  <a:pt x="128" y="12"/>
                </a:cubicBezTo>
                <a:cubicBezTo>
                  <a:pt x="128" y="12"/>
                  <a:pt x="128" y="11"/>
                  <a:pt x="126" y="11"/>
                </a:cubicBezTo>
                <a:cubicBezTo>
                  <a:pt x="126" y="11"/>
                  <a:pt x="125" y="11"/>
                  <a:pt x="126" y="11"/>
                </a:cubicBezTo>
                <a:close/>
                <a:moveTo>
                  <a:pt x="93" y="1"/>
                </a:moveTo>
                <a:cubicBezTo>
                  <a:pt x="94" y="1"/>
                  <a:pt x="94" y="1"/>
                  <a:pt x="94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4" y="1"/>
                  <a:pt x="92" y="1"/>
                  <a:pt x="93" y="1"/>
                </a:cubicBezTo>
                <a:close/>
                <a:moveTo>
                  <a:pt x="78" y="2"/>
                </a:move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7" y="2"/>
                </a:cubicBezTo>
                <a:cubicBezTo>
                  <a:pt x="77" y="2"/>
                  <a:pt x="77" y="2"/>
                  <a:pt x="78" y="2"/>
                </a:cubicBezTo>
                <a:close/>
                <a:moveTo>
                  <a:pt x="41" y="16"/>
                </a:moveTo>
                <a:cubicBezTo>
                  <a:pt x="41" y="16"/>
                  <a:pt x="40" y="16"/>
                  <a:pt x="40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6"/>
                  <a:pt x="41" y="16"/>
                </a:cubicBezTo>
                <a:close/>
                <a:moveTo>
                  <a:pt x="36" y="19"/>
                </a:moveTo>
                <a:cubicBezTo>
                  <a:pt x="36" y="19"/>
                  <a:pt x="37" y="18"/>
                  <a:pt x="37" y="19"/>
                </a:cubicBezTo>
                <a:cubicBezTo>
                  <a:pt x="36" y="19"/>
                  <a:pt x="36" y="19"/>
                  <a:pt x="36" y="19"/>
                </a:cubicBezTo>
                <a:close/>
                <a:moveTo>
                  <a:pt x="41" y="15"/>
                </a:moveTo>
                <a:cubicBezTo>
                  <a:pt x="40" y="15"/>
                  <a:pt x="41" y="15"/>
                  <a:pt x="41" y="15"/>
                </a:cubicBezTo>
                <a:cubicBezTo>
                  <a:pt x="40" y="15"/>
                  <a:pt x="39" y="16"/>
                  <a:pt x="38" y="16"/>
                </a:cubicBezTo>
                <a:cubicBezTo>
                  <a:pt x="38" y="17"/>
                  <a:pt x="37" y="18"/>
                  <a:pt x="38" y="17"/>
                </a:cubicBezTo>
                <a:cubicBezTo>
                  <a:pt x="39" y="17"/>
                  <a:pt x="40" y="16"/>
                  <a:pt x="40" y="16"/>
                </a:cubicBezTo>
                <a:cubicBezTo>
                  <a:pt x="40" y="16"/>
                  <a:pt x="41" y="16"/>
                  <a:pt x="41" y="16"/>
                </a:cubicBezTo>
                <a:cubicBezTo>
                  <a:pt x="42" y="15"/>
                  <a:pt x="41" y="15"/>
                  <a:pt x="43" y="14"/>
                </a:cubicBezTo>
                <a:cubicBezTo>
                  <a:pt x="42" y="14"/>
                  <a:pt x="42" y="14"/>
                  <a:pt x="43" y="14"/>
                </a:cubicBezTo>
                <a:cubicBezTo>
                  <a:pt x="42" y="14"/>
                  <a:pt x="41" y="15"/>
                  <a:pt x="41" y="15"/>
                </a:cubicBezTo>
                <a:cubicBezTo>
                  <a:pt x="41" y="15"/>
                  <a:pt x="41" y="14"/>
                  <a:pt x="41" y="15"/>
                </a:cubicBezTo>
                <a:close/>
                <a:moveTo>
                  <a:pt x="39" y="16"/>
                </a:moveTo>
                <a:cubicBezTo>
                  <a:pt x="39" y="16"/>
                  <a:pt x="40" y="15"/>
                  <a:pt x="39" y="15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6"/>
                  <a:pt x="39" y="16"/>
                  <a:pt x="39" y="16"/>
                </a:cubicBezTo>
                <a:close/>
                <a:moveTo>
                  <a:pt x="38" y="17"/>
                </a:moveTo>
                <a:cubicBezTo>
                  <a:pt x="38" y="17"/>
                  <a:pt x="38" y="16"/>
                  <a:pt x="37" y="17"/>
                </a:cubicBezTo>
                <a:cubicBezTo>
                  <a:pt x="37" y="17"/>
                  <a:pt x="37" y="17"/>
                  <a:pt x="37" y="17"/>
                </a:cubicBezTo>
                <a:lnTo>
                  <a:pt x="38" y="17"/>
                </a:lnTo>
                <a:close/>
                <a:moveTo>
                  <a:pt x="34" y="20"/>
                </a:move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lose/>
                <a:moveTo>
                  <a:pt x="35" y="19"/>
                </a:moveTo>
                <a:cubicBezTo>
                  <a:pt x="35" y="19"/>
                  <a:pt x="36" y="18"/>
                  <a:pt x="36" y="18"/>
                </a:cubicBezTo>
                <a:cubicBezTo>
                  <a:pt x="35" y="19"/>
                  <a:pt x="35" y="19"/>
                  <a:pt x="34" y="20"/>
                </a:cubicBezTo>
                <a:cubicBezTo>
                  <a:pt x="35" y="19"/>
                  <a:pt x="35" y="20"/>
                  <a:pt x="35" y="19"/>
                </a:cubicBezTo>
                <a:close/>
                <a:moveTo>
                  <a:pt x="34" y="21"/>
                </a:moveTo>
                <a:cubicBezTo>
                  <a:pt x="34" y="21"/>
                  <a:pt x="34" y="21"/>
                  <a:pt x="35" y="20"/>
                </a:cubicBezTo>
                <a:cubicBezTo>
                  <a:pt x="35" y="20"/>
                  <a:pt x="35" y="19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4" y="20"/>
                  <a:pt x="34" y="20"/>
                  <a:pt x="33" y="21"/>
                </a:cubicBezTo>
                <a:cubicBezTo>
                  <a:pt x="33" y="21"/>
                  <a:pt x="33" y="22"/>
                  <a:pt x="34" y="21"/>
                </a:cubicBezTo>
                <a:close/>
                <a:moveTo>
                  <a:pt x="36" y="20"/>
                </a:moveTo>
                <a:cubicBezTo>
                  <a:pt x="36" y="20"/>
                  <a:pt x="36" y="20"/>
                  <a:pt x="36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lnTo>
                  <a:pt x="36" y="20"/>
                </a:lnTo>
                <a:close/>
                <a:moveTo>
                  <a:pt x="11" y="44"/>
                </a:moveTo>
                <a:cubicBezTo>
                  <a:pt x="11" y="44"/>
                  <a:pt x="11" y="44"/>
                  <a:pt x="11" y="44"/>
                </a:cubicBezTo>
                <a:cubicBezTo>
                  <a:pt x="11" y="45"/>
                  <a:pt x="11" y="44"/>
                  <a:pt x="11" y="44"/>
                </a:cubicBezTo>
                <a:close/>
                <a:moveTo>
                  <a:pt x="3" y="57"/>
                </a:moveTo>
                <a:cubicBezTo>
                  <a:pt x="3" y="56"/>
                  <a:pt x="3" y="56"/>
                  <a:pt x="3" y="56"/>
                </a:cubicBezTo>
                <a:cubicBezTo>
                  <a:pt x="2" y="57"/>
                  <a:pt x="2" y="57"/>
                  <a:pt x="3" y="57"/>
                </a:cubicBezTo>
                <a:close/>
                <a:moveTo>
                  <a:pt x="3" y="56"/>
                </a:moveTo>
                <a:cubicBezTo>
                  <a:pt x="3" y="57"/>
                  <a:pt x="3" y="57"/>
                  <a:pt x="3" y="57"/>
                </a:cubicBezTo>
                <a:cubicBezTo>
                  <a:pt x="3" y="57"/>
                  <a:pt x="3" y="57"/>
                  <a:pt x="3" y="56"/>
                </a:cubicBezTo>
                <a:close/>
                <a:moveTo>
                  <a:pt x="4" y="55"/>
                </a:moveTo>
                <a:cubicBezTo>
                  <a:pt x="5" y="54"/>
                  <a:pt x="5" y="54"/>
                  <a:pt x="5" y="53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3"/>
                  <a:pt x="4" y="53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3" y="56"/>
                  <a:pt x="4" y="55"/>
                  <a:pt x="4" y="55"/>
                </a:cubicBezTo>
                <a:close/>
                <a:moveTo>
                  <a:pt x="6" y="52"/>
                </a:move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6" y="52"/>
                  <a:pt x="6" y="52"/>
                </a:cubicBezTo>
                <a:close/>
                <a:moveTo>
                  <a:pt x="4" y="56"/>
                </a:moveTo>
                <a:cubicBezTo>
                  <a:pt x="4" y="56"/>
                  <a:pt x="5" y="55"/>
                  <a:pt x="4" y="55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56"/>
                  <a:pt x="4" y="56"/>
                  <a:pt x="4" y="56"/>
                </a:cubicBezTo>
                <a:close/>
                <a:moveTo>
                  <a:pt x="3" y="62"/>
                </a:moveTo>
                <a:cubicBezTo>
                  <a:pt x="3" y="63"/>
                  <a:pt x="3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lose/>
                <a:moveTo>
                  <a:pt x="6" y="54"/>
                </a:moveTo>
                <a:cubicBezTo>
                  <a:pt x="6" y="54"/>
                  <a:pt x="6" y="55"/>
                  <a:pt x="6" y="54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3"/>
                  <a:pt x="6" y="53"/>
                  <a:pt x="6" y="54"/>
                </a:cubicBezTo>
                <a:close/>
                <a:moveTo>
                  <a:pt x="5" y="58"/>
                </a:moveTo>
                <a:cubicBezTo>
                  <a:pt x="5" y="56"/>
                  <a:pt x="4" y="58"/>
                  <a:pt x="4" y="57"/>
                </a:cubicBezTo>
                <a:cubicBezTo>
                  <a:pt x="5" y="57"/>
                  <a:pt x="5" y="57"/>
                  <a:pt x="5" y="56"/>
                </a:cubicBezTo>
                <a:cubicBezTo>
                  <a:pt x="5" y="56"/>
                  <a:pt x="5" y="57"/>
                  <a:pt x="4" y="57"/>
                </a:cubicBezTo>
                <a:cubicBezTo>
                  <a:pt x="4" y="58"/>
                  <a:pt x="4" y="58"/>
                  <a:pt x="5" y="58"/>
                </a:cubicBezTo>
                <a:close/>
                <a:moveTo>
                  <a:pt x="7" y="54"/>
                </a:moveTo>
                <a:cubicBezTo>
                  <a:pt x="8" y="52"/>
                  <a:pt x="7" y="53"/>
                  <a:pt x="6" y="54"/>
                </a:cubicBezTo>
                <a:cubicBezTo>
                  <a:pt x="7" y="54"/>
                  <a:pt x="7" y="54"/>
                  <a:pt x="7" y="54"/>
                </a:cubicBezTo>
                <a:close/>
                <a:moveTo>
                  <a:pt x="8" y="55"/>
                </a:moveTo>
                <a:cubicBezTo>
                  <a:pt x="8" y="55"/>
                  <a:pt x="8" y="56"/>
                  <a:pt x="8" y="55"/>
                </a:cubicBezTo>
                <a:cubicBezTo>
                  <a:pt x="8" y="55"/>
                  <a:pt x="8" y="55"/>
                  <a:pt x="8" y="55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15" y="41"/>
                  <a:pt x="15" y="41"/>
                  <a:pt x="15" y="42"/>
                </a:cubicBezTo>
                <a:close/>
                <a:moveTo>
                  <a:pt x="11" y="48"/>
                </a:moveTo>
                <a:cubicBezTo>
                  <a:pt x="11" y="48"/>
                  <a:pt x="11" y="48"/>
                  <a:pt x="11" y="49"/>
                </a:cubicBezTo>
                <a:cubicBezTo>
                  <a:pt x="11" y="49"/>
                  <a:pt x="10" y="49"/>
                  <a:pt x="10" y="49"/>
                </a:cubicBezTo>
                <a:cubicBezTo>
                  <a:pt x="10" y="49"/>
                  <a:pt x="10" y="50"/>
                  <a:pt x="10" y="50"/>
                </a:cubicBezTo>
                <a:cubicBezTo>
                  <a:pt x="11" y="49"/>
                  <a:pt x="11" y="49"/>
                  <a:pt x="11" y="50"/>
                </a:cubicBezTo>
                <a:cubicBezTo>
                  <a:pt x="11" y="48"/>
                  <a:pt x="12" y="47"/>
                  <a:pt x="11" y="48"/>
                </a:cubicBezTo>
                <a:close/>
                <a:moveTo>
                  <a:pt x="14" y="40"/>
                </a:move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5" y="40"/>
                  <a:pt x="15" y="40"/>
                </a:cubicBezTo>
                <a:cubicBezTo>
                  <a:pt x="15" y="40"/>
                  <a:pt x="15" y="40"/>
                  <a:pt x="14" y="40"/>
                </a:cubicBezTo>
                <a:close/>
                <a:moveTo>
                  <a:pt x="11" y="46"/>
                </a:moveTo>
                <a:cubicBezTo>
                  <a:pt x="12" y="45"/>
                  <a:pt x="12" y="46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4" y="42"/>
                  <a:pt x="14" y="41"/>
                  <a:pt x="13" y="42"/>
                </a:cubicBezTo>
                <a:cubicBezTo>
                  <a:pt x="12" y="43"/>
                  <a:pt x="12" y="43"/>
                  <a:pt x="12" y="44"/>
                </a:cubicBezTo>
                <a:cubicBezTo>
                  <a:pt x="12" y="45"/>
                  <a:pt x="12" y="45"/>
                  <a:pt x="11" y="45"/>
                </a:cubicBezTo>
                <a:cubicBezTo>
                  <a:pt x="11" y="46"/>
                  <a:pt x="11" y="45"/>
                  <a:pt x="11" y="46"/>
                </a:cubicBezTo>
                <a:cubicBezTo>
                  <a:pt x="11" y="46"/>
                  <a:pt x="11" y="46"/>
                  <a:pt x="11" y="46"/>
                </a:cubicBezTo>
                <a:close/>
                <a:moveTo>
                  <a:pt x="9" y="51"/>
                </a:moveTo>
                <a:cubicBezTo>
                  <a:pt x="9" y="51"/>
                  <a:pt x="9" y="51"/>
                  <a:pt x="9" y="50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2"/>
                  <a:pt x="9" y="52"/>
                </a:cubicBezTo>
                <a:cubicBezTo>
                  <a:pt x="9" y="51"/>
                  <a:pt x="9" y="51"/>
                  <a:pt x="9" y="51"/>
                </a:cubicBezTo>
                <a:close/>
                <a:moveTo>
                  <a:pt x="10" y="50"/>
                </a:moveTo>
                <a:cubicBezTo>
                  <a:pt x="10" y="49"/>
                  <a:pt x="10" y="49"/>
                  <a:pt x="10" y="48"/>
                </a:cubicBezTo>
                <a:cubicBezTo>
                  <a:pt x="10" y="48"/>
                  <a:pt x="10" y="49"/>
                  <a:pt x="10" y="49"/>
                </a:cubicBezTo>
                <a:cubicBezTo>
                  <a:pt x="10" y="49"/>
                  <a:pt x="10" y="50"/>
                  <a:pt x="10" y="50"/>
                </a:cubicBezTo>
                <a:close/>
                <a:moveTo>
                  <a:pt x="8" y="52"/>
                </a:moveTo>
                <a:cubicBezTo>
                  <a:pt x="8" y="52"/>
                  <a:pt x="8" y="52"/>
                  <a:pt x="9" y="51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3"/>
                  <a:pt x="8" y="53"/>
                  <a:pt x="8" y="52"/>
                </a:cubicBezTo>
                <a:close/>
                <a:moveTo>
                  <a:pt x="7" y="56"/>
                </a:moveTo>
                <a:cubicBezTo>
                  <a:pt x="8" y="55"/>
                  <a:pt x="7" y="55"/>
                  <a:pt x="8" y="53"/>
                </a:cubicBezTo>
                <a:cubicBezTo>
                  <a:pt x="8" y="54"/>
                  <a:pt x="8" y="54"/>
                  <a:pt x="7" y="54"/>
                </a:cubicBezTo>
                <a:cubicBezTo>
                  <a:pt x="7" y="55"/>
                  <a:pt x="6" y="57"/>
                  <a:pt x="7" y="56"/>
                </a:cubicBezTo>
                <a:close/>
                <a:moveTo>
                  <a:pt x="6" y="59"/>
                </a:move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lose/>
                <a:moveTo>
                  <a:pt x="10" y="51"/>
                </a:moveTo>
                <a:cubicBezTo>
                  <a:pt x="10" y="51"/>
                  <a:pt x="10" y="51"/>
                  <a:pt x="10" y="51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10" y="51"/>
                  <a:pt x="10" y="51"/>
                </a:cubicBezTo>
                <a:cubicBezTo>
                  <a:pt x="10" y="51"/>
                  <a:pt x="9" y="51"/>
                  <a:pt x="10" y="51"/>
                </a:cubicBezTo>
                <a:close/>
                <a:moveTo>
                  <a:pt x="6" y="59"/>
                </a:move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6" y="59"/>
                  <a:pt x="6" y="58"/>
                </a:cubicBezTo>
                <a:cubicBezTo>
                  <a:pt x="6" y="59"/>
                  <a:pt x="7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60"/>
                  <a:pt x="6" y="60"/>
                </a:cubicBezTo>
                <a:cubicBezTo>
                  <a:pt x="6" y="60"/>
                  <a:pt x="6" y="60"/>
                  <a:pt x="6" y="61"/>
                </a:cubicBezTo>
                <a:cubicBezTo>
                  <a:pt x="6" y="60"/>
                  <a:pt x="6" y="61"/>
                  <a:pt x="6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1"/>
                  <a:pt x="6" y="60"/>
                  <a:pt x="6" y="59"/>
                </a:cubicBezTo>
                <a:close/>
                <a:moveTo>
                  <a:pt x="9" y="53"/>
                </a:moveTo>
                <a:cubicBezTo>
                  <a:pt x="10" y="53"/>
                  <a:pt x="10" y="53"/>
                  <a:pt x="9" y="53"/>
                </a:cubicBezTo>
                <a:cubicBezTo>
                  <a:pt x="9" y="53"/>
                  <a:pt x="9" y="54"/>
                  <a:pt x="9" y="54"/>
                </a:cubicBezTo>
                <a:cubicBezTo>
                  <a:pt x="9" y="54"/>
                  <a:pt x="9" y="54"/>
                  <a:pt x="9" y="53"/>
                </a:cubicBezTo>
                <a:cubicBezTo>
                  <a:pt x="9" y="53"/>
                  <a:pt x="9" y="54"/>
                  <a:pt x="9" y="53"/>
                </a:cubicBezTo>
                <a:cubicBezTo>
                  <a:pt x="9" y="53"/>
                  <a:pt x="9" y="53"/>
                  <a:pt x="9" y="53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2"/>
                  <a:pt x="15" y="42"/>
                </a:cubicBezTo>
                <a:close/>
                <a:moveTo>
                  <a:pt x="17" y="40"/>
                </a:moveTo>
                <a:cubicBezTo>
                  <a:pt x="18" y="39"/>
                  <a:pt x="18" y="39"/>
                  <a:pt x="18" y="39"/>
                </a:cubicBezTo>
                <a:cubicBezTo>
                  <a:pt x="17" y="39"/>
                  <a:pt x="17" y="39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4" y="90"/>
                </a:moveTo>
                <a:cubicBezTo>
                  <a:pt x="4" y="90"/>
                  <a:pt x="4" y="90"/>
                  <a:pt x="4" y="90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0"/>
                  <a:pt x="4" y="90"/>
                  <a:pt x="4" y="90"/>
                </a:cubicBezTo>
                <a:close/>
                <a:moveTo>
                  <a:pt x="6" y="96"/>
                </a:moveTo>
                <a:cubicBezTo>
                  <a:pt x="6" y="95"/>
                  <a:pt x="6" y="96"/>
                  <a:pt x="6" y="96"/>
                </a:cubicBezTo>
                <a:cubicBezTo>
                  <a:pt x="6" y="96"/>
                  <a:pt x="6" y="96"/>
                  <a:pt x="6" y="96"/>
                </a:cubicBezTo>
                <a:close/>
                <a:moveTo>
                  <a:pt x="14" y="125"/>
                </a:moveTo>
                <a:cubicBezTo>
                  <a:pt x="14" y="125"/>
                  <a:pt x="14" y="125"/>
                  <a:pt x="14" y="126"/>
                </a:cubicBezTo>
                <a:cubicBezTo>
                  <a:pt x="14" y="125"/>
                  <a:pt x="14" y="125"/>
                  <a:pt x="14" y="124"/>
                </a:cubicBezTo>
                <a:cubicBezTo>
                  <a:pt x="13" y="124"/>
                  <a:pt x="14" y="125"/>
                  <a:pt x="14" y="125"/>
                </a:cubicBezTo>
                <a:close/>
                <a:moveTo>
                  <a:pt x="15" y="127"/>
                </a:moveTo>
                <a:cubicBezTo>
                  <a:pt x="15" y="127"/>
                  <a:pt x="15" y="127"/>
                  <a:pt x="15" y="127"/>
                </a:cubicBezTo>
                <a:cubicBezTo>
                  <a:pt x="15" y="127"/>
                  <a:pt x="15" y="126"/>
                  <a:pt x="15" y="126"/>
                </a:cubicBezTo>
                <a:cubicBezTo>
                  <a:pt x="15" y="126"/>
                  <a:pt x="14" y="126"/>
                  <a:pt x="15" y="127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5" y="128"/>
                  <a:pt x="15" y="128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28"/>
                  <a:pt x="16" y="128"/>
                  <a:pt x="15" y="127"/>
                </a:cubicBezTo>
                <a:cubicBezTo>
                  <a:pt x="15" y="127"/>
                  <a:pt x="16" y="127"/>
                  <a:pt x="16" y="128"/>
                </a:cubicBezTo>
                <a:cubicBezTo>
                  <a:pt x="16" y="128"/>
                  <a:pt x="16" y="127"/>
                  <a:pt x="15" y="127"/>
                </a:cubicBezTo>
                <a:close/>
                <a:moveTo>
                  <a:pt x="27" y="146"/>
                </a:moveTo>
                <a:cubicBezTo>
                  <a:pt x="26" y="146"/>
                  <a:pt x="26" y="145"/>
                  <a:pt x="26" y="146"/>
                </a:cubicBezTo>
                <a:cubicBezTo>
                  <a:pt x="27" y="146"/>
                  <a:pt x="27" y="146"/>
                  <a:pt x="27" y="146"/>
                </a:cubicBezTo>
                <a:close/>
                <a:moveTo>
                  <a:pt x="27" y="146"/>
                </a:moveTo>
                <a:cubicBezTo>
                  <a:pt x="27" y="146"/>
                  <a:pt x="27" y="146"/>
                  <a:pt x="27" y="146"/>
                </a:cubicBezTo>
                <a:cubicBezTo>
                  <a:pt x="28" y="147"/>
                  <a:pt x="28" y="147"/>
                  <a:pt x="28" y="147"/>
                </a:cubicBezTo>
                <a:lnTo>
                  <a:pt x="27" y="146"/>
                </a:lnTo>
                <a:close/>
                <a:moveTo>
                  <a:pt x="26" y="144"/>
                </a:moveTo>
                <a:cubicBezTo>
                  <a:pt x="26" y="144"/>
                  <a:pt x="26" y="144"/>
                  <a:pt x="26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6" y="145"/>
                  <a:pt x="26" y="145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26" y="145"/>
                  <a:pt x="26" y="145"/>
                  <a:pt x="26" y="144"/>
                </a:cubicBezTo>
                <a:close/>
                <a:moveTo>
                  <a:pt x="28" y="146"/>
                </a:moveTo>
                <a:cubicBezTo>
                  <a:pt x="27" y="145"/>
                  <a:pt x="27" y="145"/>
                  <a:pt x="27" y="145"/>
                </a:cubicBezTo>
                <a:cubicBezTo>
                  <a:pt x="28" y="146"/>
                  <a:pt x="29" y="147"/>
                  <a:pt x="28" y="146"/>
                </a:cubicBezTo>
                <a:close/>
                <a:moveTo>
                  <a:pt x="27" y="144"/>
                </a:moveTo>
                <a:cubicBezTo>
                  <a:pt x="27" y="144"/>
                  <a:pt x="27" y="144"/>
                  <a:pt x="26" y="143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43"/>
                  <a:pt x="27" y="144"/>
                  <a:pt x="27" y="144"/>
                </a:cubicBezTo>
                <a:close/>
                <a:moveTo>
                  <a:pt x="28" y="146"/>
                </a:moveTo>
                <a:cubicBezTo>
                  <a:pt x="28" y="146"/>
                  <a:pt x="28" y="146"/>
                  <a:pt x="28" y="146"/>
                </a:cubicBezTo>
                <a:cubicBezTo>
                  <a:pt x="28" y="145"/>
                  <a:pt x="28" y="145"/>
                  <a:pt x="28" y="146"/>
                </a:cubicBezTo>
                <a:close/>
                <a:moveTo>
                  <a:pt x="30" y="147"/>
                </a:moveTo>
                <a:cubicBezTo>
                  <a:pt x="30" y="147"/>
                  <a:pt x="30" y="147"/>
                  <a:pt x="30" y="147"/>
                </a:cubicBezTo>
                <a:cubicBezTo>
                  <a:pt x="30" y="147"/>
                  <a:pt x="30" y="147"/>
                  <a:pt x="30" y="147"/>
                </a:cubicBezTo>
                <a:cubicBezTo>
                  <a:pt x="30" y="147"/>
                  <a:pt x="30" y="147"/>
                  <a:pt x="30" y="147"/>
                </a:cubicBezTo>
                <a:close/>
                <a:moveTo>
                  <a:pt x="32" y="149"/>
                </a:moveTo>
                <a:cubicBezTo>
                  <a:pt x="32" y="148"/>
                  <a:pt x="31" y="148"/>
                  <a:pt x="31" y="148"/>
                </a:cubicBezTo>
                <a:cubicBezTo>
                  <a:pt x="31" y="148"/>
                  <a:pt x="32" y="149"/>
                  <a:pt x="32" y="149"/>
                </a:cubicBezTo>
                <a:cubicBezTo>
                  <a:pt x="32" y="149"/>
                  <a:pt x="32" y="149"/>
                  <a:pt x="32" y="149"/>
                </a:cubicBezTo>
                <a:close/>
                <a:moveTo>
                  <a:pt x="54" y="158"/>
                </a:moveTo>
                <a:cubicBezTo>
                  <a:pt x="54" y="159"/>
                  <a:pt x="54" y="159"/>
                  <a:pt x="54" y="159"/>
                </a:cubicBezTo>
                <a:cubicBezTo>
                  <a:pt x="55" y="159"/>
                  <a:pt x="55" y="159"/>
                  <a:pt x="55" y="159"/>
                </a:cubicBezTo>
                <a:cubicBezTo>
                  <a:pt x="54" y="159"/>
                  <a:pt x="54" y="158"/>
                  <a:pt x="54" y="158"/>
                </a:cubicBezTo>
                <a:close/>
                <a:moveTo>
                  <a:pt x="74" y="172"/>
                </a:moveTo>
                <a:cubicBezTo>
                  <a:pt x="74" y="172"/>
                  <a:pt x="73" y="172"/>
                  <a:pt x="73" y="172"/>
                </a:cubicBezTo>
                <a:cubicBezTo>
                  <a:pt x="73" y="172"/>
                  <a:pt x="73" y="172"/>
                  <a:pt x="73" y="172"/>
                </a:cubicBezTo>
                <a:cubicBezTo>
                  <a:pt x="74" y="172"/>
                  <a:pt x="74" y="172"/>
                  <a:pt x="74" y="172"/>
                </a:cubicBezTo>
                <a:close/>
                <a:moveTo>
                  <a:pt x="79" y="172"/>
                </a:moveTo>
                <a:cubicBezTo>
                  <a:pt x="78" y="172"/>
                  <a:pt x="78" y="172"/>
                  <a:pt x="78" y="172"/>
                </a:cubicBezTo>
                <a:cubicBezTo>
                  <a:pt x="78" y="172"/>
                  <a:pt x="78" y="172"/>
                  <a:pt x="78" y="172"/>
                </a:cubicBezTo>
                <a:cubicBezTo>
                  <a:pt x="76" y="172"/>
                  <a:pt x="76" y="172"/>
                  <a:pt x="74" y="172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75" y="172"/>
                  <a:pt x="74" y="173"/>
                  <a:pt x="74" y="173"/>
                </a:cubicBezTo>
                <a:cubicBezTo>
                  <a:pt x="75" y="173"/>
                  <a:pt x="75" y="173"/>
                  <a:pt x="75" y="173"/>
                </a:cubicBezTo>
                <a:cubicBezTo>
                  <a:pt x="75" y="173"/>
                  <a:pt x="76" y="173"/>
                  <a:pt x="77" y="173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8" y="173"/>
                  <a:pt x="78" y="173"/>
                  <a:pt x="78" y="173"/>
                </a:cubicBezTo>
                <a:cubicBezTo>
                  <a:pt x="78" y="173"/>
                  <a:pt x="78" y="173"/>
                  <a:pt x="78" y="173"/>
                </a:cubicBezTo>
                <a:cubicBezTo>
                  <a:pt x="78" y="173"/>
                  <a:pt x="78" y="173"/>
                  <a:pt x="77" y="173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8" y="173"/>
                  <a:pt x="78" y="173"/>
                  <a:pt x="79" y="173"/>
                </a:cubicBezTo>
                <a:cubicBezTo>
                  <a:pt x="79" y="173"/>
                  <a:pt x="81" y="173"/>
                  <a:pt x="80" y="172"/>
                </a:cubicBezTo>
                <a:cubicBezTo>
                  <a:pt x="80" y="172"/>
                  <a:pt x="79" y="172"/>
                  <a:pt x="79" y="172"/>
                </a:cubicBezTo>
                <a:close/>
                <a:moveTo>
                  <a:pt x="97" y="174"/>
                </a:moveTo>
                <a:cubicBezTo>
                  <a:pt x="97" y="174"/>
                  <a:pt x="97" y="174"/>
                  <a:pt x="97" y="174"/>
                </a:cubicBezTo>
                <a:cubicBezTo>
                  <a:pt x="98" y="174"/>
                  <a:pt x="98" y="174"/>
                  <a:pt x="99" y="174"/>
                </a:cubicBezTo>
                <a:cubicBezTo>
                  <a:pt x="99" y="174"/>
                  <a:pt x="98" y="174"/>
                  <a:pt x="97" y="174"/>
                </a:cubicBezTo>
                <a:close/>
                <a:moveTo>
                  <a:pt x="117" y="170"/>
                </a:moveTo>
                <a:cubicBezTo>
                  <a:pt x="116" y="171"/>
                  <a:pt x="115" y="171"/>
                  <a:pt x="115" y="171"/>
                </a:cubicBezTo>
                <a:cubicBezTo>
                  <a:pt x="115" y="171"/>
                  <a:pt x="115" y="171"/>
                  <a:pt x="115" y="172"/>
                </a:cubicBezTo>
                <a:cubicBezTo>
                  <a:pt x="115" y="172"/>
                  <a:pt x="116" y="172"/>
                  <a:pt x="116" y="171"/>
                </a:cubicBezTo>
                <a:cubicBezTo>
                  <a:pt x="117" y="171"/>
                  <a:pt x="117" y="171"/>
                  <a:pt x="117" y="170"/>
                </a:cubicBezTo>
                <a:close/>
                <a:moveTo>
                  <a:pt x="70" y="170"/>
                </a:moveTo>
                <a:cubicBezTo>
                  <a:pt x="70" y="170"/>
                  <a:pt x="70" y="169"/>
                  <a:pt x="70" y="169"/>
                </a:cubicBezTo>
                <a:cubicBezTo>
                  <a:pt x="70" y="169"/>
                  <a:pt x="69" y="169"/>
                  <a:pt x="69" y="169"/>
                </a:cubicBezTo>
                <a:cubicBezTo>
                  <a:pt x="69" y="169"/>
                  <a:pt x="70" y="170"/>
                  <a:pt x="70" y="170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2" y="171"/>
                </a:cubicBezTo>
                <a:cubicBezTo>
                  <a:pt x="73" y="171"/>
                  <a:pt x="74" y="171"/>
                  <a:pt x="74" y="171"/>
                </a:cubicBezTo>
                <a:cubicBezTo>
                  <a:pt x="75" y="171"/>
                  <a:pt x="75" y="171"/>
                  <a:pt x="75" y="171"/>
                </a:cubicBezTo>
                <a:cubicBezTo>
                  <a:pt x="75" y="171"/>
                  <a:pt x="76" y="171"/>
                  <a:pt x="75" y="171"/>
                </a:cubicBezTo>
                <a:cubicBezTo>
                  <a:pt x="75" y="171"/>
                  <a:pt x="76" y="171"/>
                  <a:pt x="76" y="171"/>
                </a:cubicBezTo>
                <a:cubicBezTo>
                  <a:pt x="75" y="170"/>
                  <a:pt x="76" y="170"/>
                  <a:pt x="74" y="170"/>
                </a:cubicBezTo>
                <a:cubicBezTo>
                  <a:pt x="74" y="170"/>
                  <a:pt x="74" y="170"/>
                  <a:pt x="74" y="170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2" y="170"/>
                  <a:pt x="73" y="170"/>
                  <a:pt x="73" y="170"/>
                </a:cubicBezTo>
                <a:cubicBezTo>
                  <a:pt x="73" y="170"/>
                  <a:pt x="72" y="170"/>
                  <a:pt x="72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3" y="170"/>
                  <a:pt x="74" y="170"/>
                  <a:pt x="75" y="171"/>
                </a:cubicBezTo>
                <a:cubicBezTo>
                  <a:pt x="74" y="170"/>
                  <a:pt x="74" y="170"/>
                  <a:pt x="74" y="170"/>
                </a:cubicBezTo>
                <a:cubicBezTo>
                  <a:pt x="74" y="171"/>
                  <a:pt x="74" y="171"/>
                  <a:pt x="74" y="171"/>
                </a:cubicBezTo>
                <a:cubicBezTo>
                  <a:pt x="73" y="171"/>
                  <a:pt x="73" y="170"/>
                  <a:pt x="72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0"/>
                  <a:pt x="71" y="170"/>
                  <a:pt x="71" y="170"/>
                </a:cubicBezTo>
                <a:cubicBezTo>
                  <a:pt x="71" y="170"/>
                  <a:pt x="71" y="170"/>
                  <a:pt x="70" y="170"/>
                </a:cubicBezTo>
                <a:cubicBezTo>
                  <a:pt x="69" y="170"/>
                  <a:pt x="69" y="170"/>
                  <a:pt x="69" y="170"/>
                </a:cubicBezTo>
                <a:cubicBezTo>
                  <a:pt x="69" y="170"/>
                  <a:pt x="69" y="170"/>
                  <a:pt x="70" y="170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1"/>
                  <a:pt x="72" y="171"/>
                  <a:pt x="71" y="171"/>
                </a:cubicBezTo>
                <a:cubicBezTo>
                  <a:pt x="72" y="171"/>
                  <a:pt x="72" y="171"/>
                  <a:pt x="72" y="171"/>
                </a:cubicBezTo>
                <a:close/>
                <a:moveTo>
                  <a:pt x="92" y="171"/>
                </a:move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4" y="171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93" y="171"/>
                  <a:pt x="92" y="171"/>
                  <a:pt x="92" y="171"/>
                </a:cubicBezTo>
                <a:close/>
                <a:moveTo>
                  <a:pt x="103" y="169"/>
                </a:moveTo>
                <a:cubicBezTo>
                  <a:pt x="103" y="169"/>
                  <a:pt x="103" y="169"/>
                  <a:pt x="103" y="169"/>
                </a:cubicBezTo>
                <a:cubicBezTo>
                  <a:pt x="102" y="169"/>
                  <a:pt x="103" y="170"/>
                  <a:pt x="103" y="169"/>
                </a:cubicBezTo>
                <a:close/>
                <a:moveTo>
                  <a:pt x="93" y="171"/>
                </a:moveTo>
                <a:cubicBezTo>
                  <a:pt x="94" y="171"/>
                  <a:pt x="94" y="171"/>
                  <a:pt x="94" y="171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93" y="171"/>
                  <a:pt x="93" y="171"/>
                  <a:pt x="93" y="171"/>
                </a:cubicBezTo>
                <a:close/>
                <a:moveTo>
                  <a:pt x="87" y="171"/>
                </a:moveTo>
                <a:cubicBezTo>
                  <a:pt x="86" y="171"/>
                  <a:pt x="86" y="172"/>
                  <a:pt x="86" y="172"/>
                </a:cubicBezTo>
                <a:cubicBezTo>
                  <a:pt x="86" y="172"/>
                  <a:pt x="85" y="172"/>
                  <a:pt x="8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2"/>
                  <a:pt x="84" y="172"/>
                  <a:pt x="85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85" y="172"/>
                  <a:pt x="86" y="172"/>
                  <a:pt x="85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86" y="172"/>
                  <a:pt x="86" y="172"/>
                  <a:pt x="87" y="172"/>
                </a:cubicBezTo>
                <a:cubicBezTo>
                  <a:pt x="88" y="172"/>
                  <a:pt x="88" y="172"/>
                  <a:pt x="88" y="171"/>
                </a:cubicBezTo>
                <a:cubicBezTo>
                  <a:pt x="87" y="171"/>
                  <a:pt x="87" y="171"/>
                  <a:pt x="87" y="171"/>
                </a:cubicBezTo>
                <a:close/>
                <a:moveTo>
                  <a:pt x="100" y="171"/>
                </a:move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100" y="171"/>
                </a:cubicBezTo>
                <a:cubicBezTo>
                  <a:pt x="100" y="171"/>
                  <a:pt x="100" y="171"/>
                  <a:pt x="100" y="171"/>
                </a:cubicBezTo>
                <a:cubicBezTo>
                  <a:pt x="100" y="171"/>
                  <a:pt x="100" y="171"/>
                  <a:pt x="100" y="171"/>
                </a:cubicBezTo>
                <a:cubicBezTo>
                  <a:pt x="100" y="171"/>
                  <a:pt x="100" y="171"/>
                  <a:pt x="100" y="171"/>
                </a:cubicBezTo>
                <a:close/>
                <a:moveTo>
                  <a:pt x="97" y="172"/>
                </a:moveTo>
                <a:cubicBezTo>
                  <a:pt x="97" y="172"/>
                  <a:pt x="98" y="171"/>
                  <a:pt x="98" y="171"/>
                </a:cubicBezTo>
                <a:cubicBezTo>
                  <a:pt x="97" y="171"/>
                  <a:pt x="97" y="171"/>
                  <a:pt x="96" y="171"/>
                </a:cubicBezTo>
                <a:cubicBezTo>
                  <a:pt x="96" y="172"/>
                  <a:pt x="96" y="172"/>
                  <a:pt x="97" y="172"/>
                </a:cubicBezTo>
                <a:close/>
                <a:moveTo>
                  <a:pt x="86" y="172"/>
                </a:moveTo>
                <a:cubicBezTo>
                  <a:pt x="85" y="172"/>
                  <a:pt x="85" y="172"/>
                  <a:pt x="86" y="172"/>
                </a:cubicBezTo>
                <a:cubicBezTo>
                  <a:pt x="86" y="172"/>
                  <a:pt x="86" y="172"/>
                  <a:pt x="86" y="172"/>
                </a:cubicBezTo>
                <a:close/>
                <a:moveTo>
                  <a:pt x="98" y="171"/>
                </a:moveTo>
                <a:cubicBezTo>
                  <a:pt x="98" y="171"/>
                  <a:pt x="98" y="171"/>
                  <a:pt x="98" y="171"/>
                </a:cubicBezTo>
                <a:cubicBezTo>
                  <a:pt x="98" y="171"/>
                  <a:pt x="98" y="171"/>
                  <a:pt x="98" y="171"/>
                </a:cubicBezTo>
                <a:close/>
                <a:moveTo>
                  <a:pt x="91" y="172"/>
                </a:moveTo>
                <a:cubicBezTo>
                  <a:pt x="91" y="172"/>
                  <a:pt x="91" y="172"/>
                  <a:pt x="91" y="172"/>
                </a:cubicBezTo>
                <a:cubicBezTo>
                  <a:pt x="92" y="172"/>
                  <a:pt x="93" y="171"/>
                  <a:pt x="91" y="172"/>
                </a:cubicBezTo>
                <a:close/>
                <a:moveTo>
                  <a:pt x="75" y="171"/>
                </a:moveTo>
                <a:cubicBezTo>
                  <a:pt x="75" y="171"/>
                  <a:pt x="75" y="171"/>
                  <a:pt x="75" y="171"/>
                </a:cubicBezTo>
                <a:cubicBezTo>
                  <a:pt x="76" y="171"/>
                  <a:pt x="76" y="171"/>
                  <a:pt x="75" y="171"/>
                </a:cubicBezTo>
                <a:close/>
                <a:moveTo>
                  <a:pt x="84" y="171"/>
                </a:moveTo>
                <a:cubicBezTo>
                  <a:pt x="83" y="172"/>
                  <a:pt x="84" y="172"/>
                  <a:pt x="84" y="172"/>
                </a:cubicBezTo>
                <a:cubicBezTo>
                  <a:pt x="84" y="172"/>
                  <a:pt x="84" y="172"/>
                  <a:pt x="84" y="171"/>
                </a:cubicBezTo>
                <a:close/>
                <a:moveTo>
                  <a:pt x="95" y="172"/>
                </a:moveTo>
                <a:cubicBezTo>
                  <a:pt x="95" y="172"/>
                  <a:pt x="95" y="172"/>
                  <a:pt x="94" y="172"/>
                </a:cubicBezTo>
                <a:cubicBezTo>
                  <a:pt x="95" y="172"/>
                  <a:pt x="94" y="172"/>
                  <a:pt x="94" y="173"/>
                </a:cubicBezTo>
                <a:cubicBezTo>
                  <a:pt x="94" y="173"/>
                  <a:pt x="94" y="172"/>
                  <a:pt x="95" y="172"/>
                </a:cubicBezTo>
                <a:close/>
                <a:moveTo>
                  <a:pt x="95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4" y="173"/>
                  <a:pt x="93" y="173"/>
                  <a:pt x="93" y="173"/>
                </a:cubicBezTo>
                <a:cubicBezTo>
                  <a:pt x="93" y="174"/>
                  <a:pt x="92" y="174"/>
                  <a:pt x="92" y="174"/>
                </a:cubicBezTo>
                <a:cubicBezTo>
                  <a:pt x="93" y="174"/>
                  <a:pt x="94" y="173"/>
                  <a:pt x="95" y="173"/>
                </a:cubicBezTo>
                <a:close/>
                <a:moveTo>
                  <a:pt x="96" y="173"/>
                </a:moveTo>
                <a:cubicBezTo>
                  <a:pt x="96" y="173"/>
                  <a:pt x="96" y="173"/>
                  <a:pt x="96" y="173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3"/>
                  <a:pt x="95" y="173"/>
                  <a:pt x="96" y="173"/>
                </a:cubicBezTo>
                <a:close/>
                <a:moveTo>
                  <a:pt x="94" y="174"/>
                </a:moveTo>
                <a:cubicBezTo>
                  <a:pt x="95" y="174"/>
                  <a:pt x="95" y="174"/>
                  <a:pt x="96" y="173"/>
                </a:cubicBezTo>
                <a:cubicBezTo>
                  <a:pt x="95" y="174"/>
                  <a:pt x="94" y="174"/>
                  <a:pt x="94" y="174"/>
                </a:cubicBezTo>
                <a:close/>
                <a:moveTo>
                  <a:pt x="97" y="174"/>
                </a:moveTo>
                <a:cubicBezTo>
                  <a:pt x="97" y="174"/>
                  <a:pt x="98" y="174"/>
                  <a:pt x="98" y="174"/>
                </a:cubicBezTo>
                <a:cubicBezTo>
                  <a:pt x="98" y="174"/>
                  <a:pt x="98" y="174"/>
                  <a:pt x="97" y="174"/>
                </a:cubicBezTo>
                <a:close/>
                <a:moveTo>
                  <a:pt x="107" y="173"/>
                </a:moveTo>
                <a:cubicBezTo>
                  <a:pt x="108" y="173"/>
                  <a:pt x="108" y="172"/>
                  <a:pt x="107" y="172"/>
                </a:cubicBezTo>
                <a:cubicBezTo>
                  <a:pt x="107" y="173"/>
                  <a:pt x="107" y="173"/>
                  <a:pt x="107" y="173"/>
                </a:cubicBezTo>
                <a:close/>
                <a:moveTo>
                  <a:pt x="116" y="169"/>
                </a:moveTo>
                <a:cubicBezTo>
                  <a:pt x="115" y="170"/>
                  <a:pt x="115" y="170"/>
                  <a:pt x="114" y="170"/>
                </a:cubicBezTo>
                <a:cubicBezTo>
                  <a:pt x="113" y="170"/>
                  <a:pt x="113" y="171"/>
                  <a:pt x="111" y="171"/>
                </a:cubicBezTo>
                <a:cubicBezTo>
                  <a:pt x="111" y="171"/>
                  <a:pt x="112" y="171"/>
                  <a:pt x="112" y="171"/>
                </a:cubicBezTo>
                <a:cubicBezTo>
                  <a:pt x="111" y="171"/>
                  <a:pt x="111" y="172"/>
                  <a:pt x="111" y="172"/>
                </a:cubicBezTo>
                <a:cubicBezTo>
                  <a:pt x="112" y="171"/>
                  <a:pt x="112" y="171"/>
                  <a:pt x="113" y="171"/>
                </a:cubicBezTo>
                <a:cubicBezTo>
                  <a:pt x="113" y="171"/>
                  <a:pt x="113" y="171"/>
                  <a:pt x="114" y="171"/>
                </a:cubicBezTo>
                <a:cubicBezTo>
                  <a:pt x="114" y="171"/>
                  <a:pt x="114" y="171"/>
                  <a:pt x="114" y="171"/>
                </a:cubicBezTo>
                <a:cubicBezTo>
                  <a:pt x="113" y="171"/>
                  <a:pt x="114" y="170"/>
                  <a:pt x="115" y="170"/>
                </a:cubicBezTo>
                <a:cubicBezTo>
                  <a:pt x="115" y="170"/>
                  <a:pt x="116" y="170"/>
                  <a:pt x="116" y="169"/>
                </a:cubicBezTo>
                <a:cubicBezTo>
                  <a:pt x="116" y="170"/>
                  <a:pt x="116" y="170"/>
                  <a:pt x="116" y="170"/>
                </a:cubicBezTo>
                <a:cubicBezTo>
                  <a:pt x="116" y="170"/>
                  <a:pt x="117" y="169"/>
                  <a:pt x="117" y="169"/>
                </a:cubicBezTo>
                <a:cubicBezTo>
                  <a:pt x="117" y="170"/>
                  <a:pt x="117" y="170"/>
                  <a:pt x="117" y="170"/>
                </a:cubicBezTo>
                <a:cubicBezTo>
                  <a:pt x="118" y="169"/>
                  <a:pt x="118" y="169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8"/>
                  <a:pt x="118" y="169"/>
                  <a:pt x="118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8"/>
                  <a:pt x="118" y="168"/>
                  <a:pt x="118" y="168"/>
                </a:cubicBezTo>
                <a:cubicBezTo>
                  <a:pt x="117" y="169"/>
                  <a:pt x="116" y="169"/>
                  <a:pt x="116" y="169"/>
                </a:cubicBezTo>
                <a:close/>
                <a:moveTo>
                  <a:pt x="108" y="171"/>
                </a:moveTo>
                <a:cubicBezTo>
                  <a:pt x="107" y="171"/>
                  <a:pt x="107" y="171"/>
                  <a:pt x="107" y="171"/>
                </a:cubicBezTo>
                <a:cubicBezTo>
                  <a:pt x="107" y="171"/>
                  <a:pt x="107" y="171"/>
                  <a:pt x="107" y="171"/>
                </a:cubicBezTo>
                <a:cubicBezTo>
                  <a:pt x="107" y="171"/>
                  <a:pt x="108" y="171"/>
                  <a:pt x="108" y="171"/>
                </a:cubicBezTo>
                <a:close/>
                <a:moveTo>
                  <a:pt x="118" y="167"/>
                </a:moveTo>
                <a:cubicBezTo>
                  <a:pt x="117" y="168"/>
                  <a:pt x="116" y="168"/>
                  <a:pt x="116" y="168"/>
                </a:cubicBezTo>
                <a:cubicBezTo>
                  <a:pt x="117" y="168"/>
                  <a:pt x="118" y="168"/>
                  <a:pt x="118" y="167"/>
                </a:cubicBezTo>
                <a:cubicBezTo>
                  <a:pt x="118" y="168"/>
                  <a:pt x="117" y="168"/>
                  <a:pt x="117" y="168"/>
                </a:cubicBezTo>
                <a:cubicBezTo>
                  <a:pt x="118" y="168"/>
                  <a:pt x="119" y="168"/>
                  <a:pt x="120" y="167"/>
                </a:cubicBezTo>
                <a:cubicBezTo>
                  <a:pt x="120" y="167"/>
                  <a:pt x="119" y="167"/>
                  <a:pt x="119" y="167"/>
                </a:cubicBezTo>
                <a:cubicBezTo>
                  <a:pt x="119" y="167"/>
                  <a:pt x="118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lose/>
                <a:moveTo>
                  <a:pt x="104" y="171"/>
                </a:moveTo>
                <a:cubicBezTo>
                  <a:pt x="104" y="171"/>
                  <a:pt x="104" y="171"/>
                  <a:pt x="104" y="171"/>
                </a:cubicBezTo>
                <a:cubicBezTo>
                  <a:pt x="104" y="171"/>
                  <a:pt x="103" y="171"/>
                  <a:pt x="104" y="172"/>
                </a:cubicBezTo>
                <a:cubicBezTo>
                  <a:pt x="104" y="171"/>
                  <a:pt x="104" y="171"/>
                  <a:pt x="105" y="171"/>
                </a:cubicBezTo>
                <a:cubicBezTo>
                  <a:pt x="104" y="171"/>
                  <a:pt x="104" y="171"/>
                  <a:pt x="104" y="171"/>
                </a:cubicBezTo>
                <a:close/>
                <a:moveTo>
                  <a:pt x="100" y="172"/>
                </a:moveTo>
                <a:cubicBezTo>
                  <a:pt x="99" y="172"/>
                  <a:pt x="99" y="172"/>
                  <a:pt x="98" y="172"/>
                </a:cubicBezTo>
                <a:cubicBezTo>
                  <a:pt x="98" y="172"/>
                  <a:pt x="98" y="172"/>
                  <a:pt x="98" y="172"/>
                </a:cubicBezTo>
                <a:cubicBezTo>
                  <a:pt x="98" y="172"/>
                  <a:pt x="98" y="172"/>
                  <a:pt x="98" y="172"/>
                </a:cubicBezTo>
                <a:cubicBezTo>
                  <a:pt x="97" y="172"/>
                  <a:pt x="96" y="172"/>
                  <a:pt x="95" y="173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3"/>
                  <a:pt x="96" y="173"/>
                  <a:pt x="96" y="173"/>
                </a:cubicBezTo>
                <a:cubicBezTo>
                  <a:pt x="97" y="172"/>
                  <a:pt x="96" y="173"/>
                  <a:pt x="96" y="173"/>
                </a:cubicBezTo>
                <a:cubicBezTo>
                  <a:pt x="97" y="173"/>
                  <a:pt x="98" y="173"/>
                  <a:pt x="98" y="173"/>
                </a:cubicBezTo>
                <a:cubicBezTo>
                  <a:pt x="99" y="173"/>
                  <a:pt x="99" y="173"/>
                  <a:pt x="99" y="173"/>
                </a:cubicBezTo>
                <a:cubicBezTo>
                  <a:pt x="98" y="173"/>
                  <a:pt x="98" y="173"/>
                  <a:pt x="98" y="173"/>
                </a:cubicBezTo>
                <a:cubicBezTo>
                  <a:pt x="101" y="172"/>
                  <a:pt x="96" y="172"/>
                  <a:pt x="99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9" y="172"/>
                  <a:pt x="100" y="172"/>
                  <a:pt x="100" y="172"/>
                </a:cubicBezTo>
                <a:close/>
                <a:moveTo>
                  <a:pt x="106" y="170"/>
                </a:moveTo>
                <a:cubicBezTo>
                  <a:pt x="106" y="170"/>
                  <a:pt x="105" y="170"/>
                  <a:pt x="105" y="170"/>
                </a:cubicBezTo>
                <a:cubicBezTo>
                  <a:pt x="105" y="170"/>
                  <a:pt x="105" y="170"/>
                  <a:pt x="105" y="170"/>
                </a:cubicBezTo>
                <a:cubicBezTo>
                  <a:pt x="104" y="170"/>
                  <a:pt x="105" y="170"/>
                  <a:pt x="104" y="170"/>
                </a:cubicBezTo>
                <a:cubicBezTo>
                  <a:pt x="104" y="170"/>
                  <a:pt x="104" y="170"/>
                  <a:pt x="103" y="170"/>
                </a:cubicBezTo>
                <a:cubicBezTo>
                  <a:pt x="103" y="170"/>
                  <a:pt x="103" y="170"/>
                  <a:pt x="103" y="170"/>
                </a:cubicBezTo>
                <a:cubicBezTo>
                  <a:pt x="103" y="170"/>
                  <a:pt x="103" y="170"/>
                  <a:pt x="103" y="170"/>
                </a:cubicBezTo>
                <a:cubicBezTo>
                  <a:pt x="103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5" y="170"/>
                </a:cubicBezTo>
                <a:cubicBezTo>
                  <a:pt x="104" y="170"/>
                  <a:pt x="104" y="170"/>
                  <a:pt x="104" y="171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1"/>
                  <a:pt x="105" y="171"/>
                  <a:pt x="105" y="171"/>
                </a:cubicBezTo>
                <a:cubicBezTo>
                  <a:pt x="105" y="170"/>
                  <a:pt x="105" y="171"/>
                  <a:pt x="105" y="170"/>
                </a:cubicBezTo>
                <a:cubicBezTo>
                  <a:pt x="105" y="170"/>
                  <a:pt x="105" y="170"/>
                  <a:pt x="105" y="170"/>
                </a:cubicBezTo>
                <a:cubicBezTo>
                  <a:pt x="105" y="170"/>
                  <a:pt x="105" y="171"/>
                  <a:pt x="105" y="171"/>
                </a:cubicBezTo>
                <a:cubicBezTo>
                  <a:pt x="107" y="171"/>
                  <a:pt x="107" y="170"/>
                  <a:pt x="106" y="170"/>
                </a:cubicBezTo>
                <a:close/>
                <a:moveTo>
                  <a:pt x="107" y="170"/>
                </a:moveTo>
                <a:cubicBezTo>
                  <a:pt x="107" y="170"/>
                  <a:pt x="108" y="169"/>
                  <a:pt x="107" y="170"/>
                </a:cubicBezTo>
                <a:cubicBezTo>
                  <a:pt x="107" y="170"/>
                  <a:pt x="106" y="170"/>
                  <a:pt x="107" y="170"/>
                </a:cubicBezTo>
                <a:close/>
                <a:moveTo>
                  <a:pt x="118" y="166"/>
                </a:move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8" y="166"/>
                </a:cubicBezTo>
                <a:cubicBezTo>
                  <a:pt x="118" y="167"/>
                  <a:pt x="118" y="166"/>
                  <a:pt x="118" y="166"/>
                </a:cubicBezTo>
                <a:close/>
                <a:moveTo>
                  <a:pt x="116" y="166"/>
                </a:moveTo>
                <a:cubicBezTo>
                  <a:pt x="115" y="167"/>
                  <a:pt x="115" y="167"/>
                  <a:pt x="115" y="1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67"/>
                  <a:pt x="116" y="167"/>
                  <a:pt x="116" y="167"/>
                </a:cubicBezTo>
                <a:cubicBezTo>
                  <a:pt x="116" y="167"/>
                  <a:pt x="115" y="167"/>
                  <a:pt x="115" y="168"/>
                </a:cubicBezTo>
                <a:cubicBezTo>
                  <a:pt x="115" y="168"/>
                  <a:pt x="116" y="167"/>
                  <a:pt x="116" y="167"/>
                </a:cubicBezTo>
                <a:cubicBezTo>
                  <a:pt x="117" y="167"/>
                  <a:pt x="118" y="166"/>
                  <a:pt x="117" y="166"/>
                </a:cubicBezTo>
                <a:cubicBezTo>
                  <a:pt x="117" y="166"/>
                  <a:pt x="116" y="166"/>
                  <a:pt x="116" y="166"/>
                </a:cubicBezTo>
                <a:cubicBezTo>
                  <a:pt x="116" y="166"/>
                  <a:pt x="116" y="166"/>
                  <a:pt x="116" y="166"/>
                </a:cubicBezTo>
                <a:close/>
                <a:moveTo>
                  <a:pt x="113" y="168"/>
                </a:moveTo>
                <a:cubicBezTo>
                  <a:pt x="113" y="168"/>
                  <a:pt x="111" y="168"/>
                  <a:pt x="112" y="168"/>
                </a:cubicBezTo>
                <a:cubicBezTo>
                  <a:pt x="112" y="168"/>
                  <a:pt x="113" y="167"/>
                  <a:pt x="113" y="168"/>
                </a:cubicBezTo>
                <a:close/>
                <a:moveTo>
                  <a:pt x="93" y="171"/>
                </a:moveTo>
                <a:cubicBezTo>
                  <a:pt x="93" y="172"/>
                  <a:pt x="93" y="172"/>
                  <a:pt x="93" y="172"/>
                </a:cubicBezTo>
                <a:cubicBezTo>
                  <a:pt x="93" y="172"/>
                  <a:pt x="93" y="171"/>
                  <a:pt x="93" y="171"/>
                </a:cubicBezTo>
                <a:close/>
                <a:moveTo>
                  <a:pt x="92" y="171"/>
                </a:move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2"/>
                  <a:pt x="92" y="171"/>
                </a:cubicBezTo>
                <a:close/>
                <a:moveTo>
                  <a:pt x="116" y="166"/>
                </a:moveTo>
                <a:cubicBezTo>
                  <a:pt x="116" y="166"/>
                  <a:pt x="116" y="166"/>
                  <a:pt x="116" y="166"/>
                </a:cubicBezTo>
                <a:cubicBezTo>
                  <a:pt x="116" y="166"/>
                  <a:pt x="116" y="166"/>
                  <a:pt x="116" y="166"/>
                </a:cubicBezTo>
                <a:close/>
                <a:moveTo>
                  <a:pt x="105" y="169"/>
                </a:moveTo>
                <a:cubicBezTo>
                  <a:pt x="104" y="169"/>
                  <a:pt x="104" y="169"/>
                  <a:pt x="104" y="169"/>
                </a:cubicBezTo>
                <a:cubicBezTo>
                  <a:pt x="104" y="169"/>
                  <a:pt x="104" y="170"/>
                  <a:pt x="103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5" y="169"/>
                  <a:pt x="105" y="169"/>
                </a:cubicBezTo>
                <a:close/>
                <a:moveTo>
                  <a:pt x="117" y="165"/>
                </a:moveTo>
                <a:cubicBezTo>
                  <a:pt x="117" y="165"/>
                  <a:pt x="117" y="165"/>
                  <a:pt x="117" y="165"/>
                </a:cubicBezTo>
                <a:cubicBezTo>
                  <a:pt x="117" y="165"/>
                  <a:pt x="118" y="165"/>
                  <a:pt x="118" y="165"/>
                </a:cubicBezTo>
                <a:cubicBezTo>
                  <a:pt x="118" y="165"/>
                  <a:pt x="118" y="165"/>
                  <a:pt x="118" y="165"/>
                </a:cubicBezTo>
                <a:cubicBezTo>
                  <a:pt x="118" y="165"/>
                  <a:pt x="117" y="165"/>
                  <a:pt x="117" y="165"/>
                </a:cubicBezTo>
                <a:cubicBezTo>
                  <a:pt x="117" y="165"/>
                  <a:pt x="117" y="165"/>
                  <a:pt x="117" y="165"/>
                </a:cubicBezTo>
                <a:close/>
                <a:moveTo>
                  <a:pt x="90" y="171"/>
                </a:moveTo>
                <a:cubicBezTo>
                  <a:pt x="90" y="171"/>
                  <a:pt x="89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lose/>
                <a:moveTo>
                  <a:pt x="113" y="166"/>
                </a:moveTo>
                <a:cubicBezTo>
                  <a:pt x="113" y="166"/>
                  <a:pt x="113" y="166"/>
                  <a:pt x="113" y="167"/>
                </a:cubicBezTo>
                <a:cubicBezTo>
                  <a:pt x="113" y="166"/>
                  <a:pt x="114" y="166"/>
                  <a:pt x="114" y="166"/>
                </a:cubicBezTo>
                <a:cubicBezTo>
                  <a:pt x="113" y="166"/>
                  <a:pt x="114" y="166"/>
                  <a:pt x="113" y="166"/>
                </a:cubicBezTo>
                <a:close/>
                <a:moveTo>
                  <a:pt x="79" y="170"/>
                </a:moveTo>
                <a:cubicBezTo>
                  <a:pt x="79" y="170"/>
                  <a:pt x="77" y="170"/>
                  <a:pt x="77" y="171"/>
                </a:cubicBezTo>
                <a:cubicBezTo>
                  <a:pt x="77" y="171"/>
                  <a:pt x="77" y="171"/>
                  <a:pt x="77" y="171"/>
                </a:cubicBezTo>
                <a:cubicBezTo>
                  <a:pt x="77" y="171"/>
                  <a:pt x="77" y="171"/>
                  <a:pt x="78" y="171"/>
                </a:cubicBezTo>
                <a:cubicBezTo>
                  <a:pt x="77" y="171"/>
                  <a:pt x="78" y="171"/>
                  <a:pt x="78" y="171"/>
                </a:cubicBezTo>
                <a:cubicBezTo>
                  <a:pt x="79" y="171"/>
                  <a:pt x="79" y="171"/>
                  <a:pt x="79" y="171"/>
                </a:cubicBezTo>
                <a:cubicBezTo>
                  <a:pt x="79" y="171"/>
                  <a:pt x="79" y="171"/>
                  <a:pt x="79" y="171"/>
                </a:cubicBezTo>
                <a:cubicBezTo>
                  <a:pt x="79" y="170"/>
                  <a:pt x="80" y="170"/>
                  <a:pt x="80" y="170"/>
                </a:cubicBezTo>
                <a:cubicBezTo>
                  <a:pt x="80" y="170"/>
                  <a:pt x="79" y="170"/>
                  <a:pt x="79" y="170"/>
                </a:cubicBezTo>
                <a:close/>
                <a:moveTo>
                  <a:pt x="125" y="161"/>
                </a:moveTo>
                <a:cubicBezTo>
                  <a:pt x="124" y="161"/>
                  <a:pt x="124" y="161"/>
                  <a:pt x="124" y="161"/>
                </a:cubicBezTo>
                <a:cubicBezTo>
                  <a:pt x="125" y="161"/>
                  <a:pt x="125" y="160"/>
                  <a:pt x="125" y="161"/>
                </a:cubicBezTo>
                <a:close/>
                <a:moveTo>
                  <a:pt x="81" y="170"/>
                </a:moveTo>
                <a:cubicBezTo>
                  <a:pt x="81" y="170"/>
                  <a:pt x="81" y="170"/>
                  <a:pt x="81" y="170"/>
                </a:cubicBezTo>
                <a:cubicBezTo>
                  <a:pt x="81" y="170"/>
                  <a:pt x="81" y="170"/>
                  <a:pt x="81" y="170"/>
                </a:cubicBezTo>
                <a:close/>
                <a:moveTo>
                  <a:pt x="68" y="167"/>
                </a:move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9" y="168"/>
                  <a:pt x="68" y="167"/>
                  <a:pt x="68" y="167"/>
                </a:cubicBezTo>
                <a:close/>
                <a:moveTo>
                  <a:pt x="67" y="167"/>
                </a:moveTo>
                <a:cubicBezTo>
                  <a:pt x="67" y="167"/>
                  <a:pt x="66" y="167"/>
                  <a:pt x="67" y="167"/>
                </a:cubicBezTo>
                <a:cubicBezTo>
                  <a:pt x="67" y="167"/>
                  <a:pt x="67" y="167"/>
                  <a:pt x="67" y="167"/>
                </a:cubicBezTo>
                <a:close/>
                <a:moveTo>
                  <a:pt x="73" y="168"/>
                </a:moveTo>
                <a:cubicBezTo>
                  <a:pt x="73" y="168"/>
                  <a:pt x="72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2" y="168"/>
                  <a:pt x="74" y="168"/>
                  <a:pt x="73" y="168"/>
                </a:cubicBezTo>
                <a:close/>
                <a:moveTo>
                  <a:pt x="118" y="163"/>
                </a:moveTo>
                <a:cubicBezTo>
                  <a:pt x="117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2"/>
                  <a:pt x="119" y="162"/>
                  <a:pt x="118" y="162"/>
                </a:cubicBezTo>
                <a:cubicBezTo>
                  <a:pt x="118" y="163"/>
                  <a:pt x="118" y="162"/>
                  <a:pt x="118" y="163"/>
                </a:cubicBezTo>
                <a:close/>
                <a:moveTo>
                  <a:pt x="85" y="169"/>
                </a:moveTo>
                <a:cubicBezTo>
                  <a:pt x="85" y="169"/>
                  <a:pt x="85" y="169"/>
                  <a:pt x="86" y="169"/>
                </a:cubicBezTo>
                <a:cubicBezTo>
                  <a:pt x="86" y="169"/>
                  <a:pt x="86" y="169"/>
                  <a:pt x="85" y="169"/>
                </a:cubicBez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3"/>
                  <a:pt x="134" y="133"/>
                </a:cubicBezTo>
                <a:close/>
                <a:moveTo>
                  <a:pt x="131" y="126"/>
                </a:moveTo>
                <a:cubicBezTo>
                  <a:pt x="131" y="126"/>
                  <a:pt x="131" y="127"/>
                  <a:pt x="131" y="127"/>
                </a:cubicBezTo>
                <a:cubicBezTo>
                  <a:pt x="131" y="127"/>
                  <a:pt x="131" y="126"/>
                  <a:pt x="131" y="127"/>
                </a:cubicBezTo>
                <a:cubicBezTo>
                  <a:pt x="132" y="126"/>
                  <a:pt x="131" y="125"/>
                  <a:pt x="131" y="126"/>
                </a:cubicBezTo>
                <a:close/>
                <a:moveTo>
                  <a:pt x="130" y="127"/>
                </a:move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1" y="127"/>
                </a:cubicBezTo>
                <a:cubicBezTo>
                  <a:pt x="131" y="127"/>
                  <a:pt x="131" y="127"/>
                  <a:pt x="130" y="127"/>
                </a:cubicBezTo>
                <a:close/>
                <a:moveTo>
                  <a:pt x="131" y="125"/>
                </a:moveTo>
                <a:cubicBezTo>
                  <a:pt x="131" y="125"/>
                  <a:pt x="131" y="126"/>
                  <a:pt x="130" y="126"/>
                </a:cubicBezTo>
                <a:cubicBezTo>
                  <a:pt x="130" y="126"/>
                  <a:pt x="130" y="126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6"/>
                  <a:pt x="131" y="126"/>
                </a:cubicBezTo>
                <a:cubicBezTo>
                  <a:pt x="131" y="126"/>
                  <a:pt x="131" y="126"/>
                  <a:pt x="131" y="125"/>
                </a:cubicBezTo>
                <a:cubicBezTo>
                  <a:pt x="131" y="125"/>
                  <a:pt x="131" y="125"/>
                  <a:pt x="132" y="125"/>
                </a:cubicBezTo>
                <a:cubicBezTo>
                  <a:pt x="132" y="125"/>
                  <a:pt x="132" y="124"/>
                  <a:pt x="132" y="124"/>
                </a:cubicBezTo>
                <a:cubicBezTo>
                  <a:pt x="131" y="125"/>
                  <a:pt x="131" y="125"/>
                  <a:pt x="131" y="125"/>
                </a:cubicBezTo>
                <a:close/>
                <a:moveTo>
                  <a:pt x="130" y="125"/>
                </a:moveTo>
                <a:cubicBezTo>
                  <a:pt x="130" y="125"/>
                  <a:pt x="130" y="125"/>
                  <a:pt x="130" y="125"/>
                </a:cubicBezTo>
                <a:cubicBezTo>
                  <a:pt x="131" y="125"/>
                  <a:pt x="130" y="125"/>
                  <a:pt x="131" y="124"/>
                </a:cubicBezTo>
                <a:cubicBezTo>
                  <a:pt x="130" y="125"/>
                  <a:pt x="130" y="125"/>
                  <a:pt x="130" y="125"/>
                </a:cubicBezTo>
                <a:close/>
                <a:moveTo>
                  <a:pt x="130" y="126"/>
                </a:moveTo>
                <a:cubicBezTo>
                  <a:pt x="130" y="126"/>
                  <a:pt x="130" y="126"/>
                  <a:pt x="130" y="126"/>
                </a:cubicBezTo>
                <a:cubicBezTo>
                  <a:pt x="130" y="126"/>
                  <a:pt x="130" y="126"/>
                  <a:pt x="129" y="126"/>
                </a:cubicBezTo>
                <a:cubicBezTo>
                  <a:pt x="129" y="126"/>
                  <a:pt x="129" y="126"/>
                  <a:pt x="130" y="126"/>
                </a:cubicBezTo>
                <a:close/>
                <a:moveTo>
                  <a:pt x="130" y="127"/>
                </a:moveTo>
                <a:cubicBezTo>
                  <a:pt x="130" y="126"/>
                  <a:pt x="130" y="125"/>
                  <a:pt x="130" y="126"/>
                </a:cubicBezTo>
                <a:cubicBezTo>
                  <a:pt x="130" y="126"/>
                  <a:pt x="129" y="127"/>
                  <a:pt x="130" y="127"/>
                </a:cubicBezTo>
                <a:close/>
                <a:moveTo>
                  <a:pt x="130" y="127"/>
                </a:moveTo>
                <a:cubicBezTo>
                  <a:pt x="130" y="127"/>
                  <a:pt x="129" y="128"/>
                  <a:pt x="129" y="127"/>
                </a:cubicBezTo>
                <a:cubicBezTo>
                  <a:pt x="129" y="128"/>
                  <a:pt x="129" y="128"/>
                  <a:pt x="128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29" y="128"/>
                  <a:pt x="130" y="128"/>
                  <a:pt x="130" y="127"/>
                </a:cubicBezTo>
                <a:close/>
                <a:moveTo>
                  <a:pt x="125" y="124"/>
                </a:moveTo>
                <a:cubicBezTo>
                  <a:pt x="125" y="123"/>
                  <a:pt x="126" y="123"/>
                  <a:pt x="126" y="123"/>
                </a:cubicBezTo>
                <a:cubicBezTo>
                  <a:pt x="125" y="123"/>
                  <a:pt x="125" y="124"/>
                  <a:pt x="125" y="124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25" y="124"/>
                  <a:pt x="125" y="124"/>
                  <a:pt x="124" y="124"/>
                </a:cubicBezTo>
                <a:cubicBezTo>
                  <a:pt x="125" y="124"/>
                  <a:pt x="125" y="124"/>
                  <a:pt x="125" y="124"/>
                </a:cubicBezTo>
                <a:close/>
                <a:moveTo>
                  <a:pt x="121" y="128"/>
                </a:moveTo>
                <a:cubicBezTo>
                  <a:pt x="121" y="127"/>
                  <a:pt x="121" y="127"/>
                  <a:pt x="121" y="127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lose/>
                <a:moveTo>
                  <a:pt x="117" y="127"/>
                </a:moveTo>
                <a:cubicBezTo>
                  <a:pt x="117" y="126"/>
                  <a:pt x="118" y="126"/>
                  <a:pt x="118" y="126"/>
                </a:cubicBezTo>
                <a:cubicBezTo>
                  <a:pt x="118" y="126"/>
                  <a:pt x="118" y="125"/>
                  <a:pt x="118" y="126"/>
                </a:cubicBezTo>
                <a:cubicBezTo>
                  <a:pt x="117" y="126"/>
                  <a:pt x="117" y="126"/>
                  <a:pt x="117" y="127"/>
                </a:cubicBezTo>
                <a:close/>
                <a:moveTo>
                  <a:pt x="116" y="127"/>
                </a:moveTo>
                <a:cubicBezTo>
                  <a:pt x="116" y="127"/>
                  <a:pt x="116" y="128"/>
                  <a:pt x="116" y="128"/>
                </a:cubicBezTo>
                <a:cubicBezTo>
                  <a:pt x="116" y="127"/>
                  <a:pt x="116" y="127"/>
                  <a:pt x="116" y="127"/>
                </a:cubicBezTo>
                <a:close/>
                <a:moveTo>
                  <a:pt x="112" y="126"/>
                </a:moveTo>
                <a:cubicBezTo>
                  <a:pt x="112" y="126"/>
                  <a:pt x="112" y="126"/>
                  <a:pt x="112" y="125"/>
                </a:cubicBezTo>
                <a:cubicBezTo>
                  <a:pt x="112" y="125"/>
                  <a:pt x="113" y="125"/>
                  <a:pt x="112" y="125"/>
                </a:cubicBezTo>
                <a:cubicBezTo>
                  <a:pt x="112" y="125"/>
                  <a:pt x="112" y="125"/>
                  <a:pt x="112" y="126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13" y="125"/>
                </a:moveTo>
                <a:cubicBezTo>
                  <a:pt x="113" y="125"/>
                  <a:pt x="113" y="125"/>
                  <a:pt x="113" y="125"/>
                </a:cubicBezTo>
                <a:cubicBezTo>
                  <a:pt x="113" y="125"/>
                  <a:pt x="113" y="125"/>
                  <a:pt x="113" y="125"/>
                </a:cubicBezTo>
                <a:cubicBezTo>
                  <a:pt x="113" y="125"/>
                  <a:pt x="113" y="125"/>
                  <a:pt x="113" y="125"/>
                </a:cubicBezTo>
                <a:close/>
                <a:moveTo>
                  <a:pt x="116" y="125"/>
                </a:moveTo>
                <a:cubicBezTo>
                  <a:pt x="116" y="125"/>
                  <a:pt x="116" y="125"/>
                  <a:pt x="116" y="125"/>
                </a:cubicBezTo>
                <a:cubicBezTo>
                  <a:pt x="116" y="125"/>
                  <a:pt x="115" y="125"/>
                  <a:pt x="116" y="125"/>
                </a:cubicBezTo>
                <a:close/>
                <a:moveTo>
                  <a:pt x="100" y="125"/>
                </a:move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5"/>
                  <a:pt x="100" y="125"/>
                  <a:pt x="100" y="125"/>
                </a:cubicBezTo>
                <a:close/>
                <a:moveTo>
                  <a:pt x="103" y="125"/>
                </a:move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lose/>
                <a:moveTo>
                  <a:pt x="99" y="127"/>
                </a:moveTo>
                <a:cubicBezTo>
                  <a:pt x="99" y="127"/>
                  <a:pt x="99" y="127"/>
                  <a:pt x="99" y="127"/>
                </a:cubicBezTo>
                <a:cubicBezTo>
                  <a:pt x="99" y="127"/>
                  <a:pt x="99" y="127"/>
                  <a:pt x="99" y="127"/>
                </a:cubicBezTo>
                <a:close/>
                <a:moveTo>
                  <a:pt x="102" y="126"/>
                </a:moveTo>
                <a:cubicBezTo>
                  <a:pt x="102" y="126"/>
                  <a:pt x="102" y="126"/>
                  <a:pt x="102" y="126"/>
                </a:cubicBezTo>
                <a:cubicBezTo>
                  <a:pt x="102" y="126"/>
                  <a:pt x="102" y="126"/>
                  <a:pt x="102" y="126"/>
                </a:cubicBezTo>
                <a:cubicBezTo>
                  <a:pt x="102" y="126"/>
                  <a:pt x="102" y="126"/>
                  <a:pt x="102" y="126"/>
                </a:cubicBezTo>
                <a:close/>
                <a:moveTo>
                  <a:pt x="99" y="123"/>
                </a:move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lose/>
                <a:moveTo>
                  <a:pt x="98" y="123"/>
                </a:move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3"/>
                  <a:pt x="98" y="123"/>
                </a:cubicBezTo>
                <a:close/>
                <a:moveTo>
                  <a:pt x="99" y="122"/>
                </a:moveTo>
                <a:cubicBezTo>
                  <a:pt x="99" y="122"/>
                  <a:pt x="99" y="122"/>
                  <a:pt x="100" y="122"/>
                </a:cubicBezTo>
                <a:cubicBezTo>
                  <a:pt x="100" y="122"/>
                  <a:pt x="100" y="122"/>
                  <a:pt x="99" y="122"/>
                </a:cubicBezTo>
                <a:cubicBezTo>
                  <a:pt x="99" y="122"/>
                  <a:pt x="99" y="122"/>
                  <a:pt x="99" y="122"/>
                </a:cubicBezTo>
                <a:close/>
                <a:moveTo>
                  <a:pt x="98" y="123"/>
                </a:moveTo>
                <a:cubicBezTo>
                  <a:pt x="98" y="123"/>
                  <a:pt x="99" y="122"/>
                  <a:pt x="99" y="122"/>
                </a:cubicBezTo>
                <a:cubicBezTo>
                  <a:pt x="99" y="122"/>
                  <a:pt x="98" y="122"/>
                  <a:pt x="98" y="122"/>
                </a:cubicBezTo>
                <a:cubicBezTo>
                  <a:pt x="98" y="122"/>
                  <a:pt x="98" y="122"/>
                  <a:pt x="98" y="123"/>
                </a:cubicBezTo>
                <a:close/>
                <a:moveTo>
                  <a:pt x="96" y="123"/>
                </a:move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7" y="123"/>
                  <a:pt x="96" y="123"/>
                </a:cubicBezTo>
                <a:close/>
                <a:moveTo>
                  <a:pt x="94" y="124"/>
                </a:moveTo>
                <a:cubicBezTo>
                  <a:pt x="94" y="124"/>
                  <a:pt x="93" y="124"/>
                  <a:pt x="94" y="124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3" y="124"/>
                  <a:pt x="92" y="124"/>
                  <a:pt x="93" y="124"/>
                </a:cubicBezTo>
                <a:cubicBezTo>
                  <a:pt x="93" y="124"/>
                  <a:pt x="93" y="124"/>
                  <a:pt x="94" y="124"/>
                </a:cubicBezTo>
                <a:close/>
                <a:moveTo>
                  <a:pt x="95" y="124"/>
                </a:moveTo>
                <a:cubicBezTo>
                  <a:pt x="96" y="124"/>
                  <a:pt x="96" y="124"/>
                  <a:pt x="96" y="124"/>
                </a:cubicBezTo>
                <a:cubicBezTo>
                  <a:pt x="96" y="124"/>
                  <a:pt x="96" y="124"/>
                  <a:pt x="95" y="124"/>
                </a:cubicBezTo>
                <a:cubicBezTo>
                  <a:pt x="95" y="124"/>
                  <a:pt x="95" y="124"/>
                  <a:pt x="95" y="124"/>
                </a:cubicBezTo>
                <a:close/>
                <a:moveTo>
                  <a:pt x="96" y="124"/>
                </a:moveTo>
                <a:cubicBezTo>
                  <a:pt x="97" y="124"/>
                  <a:pt x="97" y="123"/>
                  <a:pt x="96" y="124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4"/>
                  <a:pt x="96" y="124"/>
                  <a:pt x="96" y="124"/>
                </a:cubicBezTo>
                <a:close/>
                <a:moveTo>
                  <a:pt x="90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90" y="125"/>
                  <a:pt x="89" y="125"/>
                  <a:pt x="90" y="125"/>
                </a:cubicBezTo>
                <a:close/>
                <a:moveTo>
                  <a:pt x="75" y="111"/>
                </a:move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5" y="111"/>
                  <a:pt x="75" y="111"/>
                </a:cubicBezTo>
                <a:close/>
                <a:moveTo>
                  <a:pt x="76" y="112"/>
                </a:move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lose/>
                <a:moveTo>
                  <a:pt x="79" y="114"/>
                </a:move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lose/>
                <a:moveTo>
                  <a:pt x="76" y="113"/>
                </a:moveTo>
                <a:cubicBezTo>
                  <a:pt x="76" y="113"/>
                  <a:pt x="76" y="113"/>
                  <a:pt x="76" y="113"/>
                </a:cubicBezTo>
                <a:cubicBezTo>
                  <a:pt x="76" y="114"/>
                  <a:pt x="76" y="113"/>
                  <a:pt x="76" y="113"/>
                </a:cubicBezTo>
                <a:close/>
                <a:moveTo>
                  <a:pt x="71" y="110"/>
                </a:moveTo>
                <a:cubicBezTo>
                  <a:pt x="71" y="110"/>
                  <a:pt x="71" y="110"/>
                  <a:pt x="71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110"/>
                  <a:pt x="71" y="110"/>
                  <a:pt x="71" y="110"/>
                </a:cubicBezTo>
                <a:close/>
                <a:moveTo>
                  <a:pt x="72" y="110"/>
                </a:moveTo>
                <a:cubicBezTo>
                  <a:pt x="72" y="110"/>
                  <a:pt x="72" y="110"/>
                  <a:pt x="72" y="110"/>
                </a:cubicBezTo>
                <a:cubicBezTo>
                  <a:pt x="72" y="110"/>
                  <a:pt x="72" y="110"/>
                  <a:pt x="72" y="110"/>
                </a:cubicBezTo>
                <a:cubicBezTo>
                  <a:pt x="72" y="110"/>
                  <a:pt x="72" y="110"/>
                  <a:pt x="72" y="111"/>
                </a:cubicBezTo>
                <a:cubicBezTo>
                  <a:pt x="72" y="111"/>
                  <a:pt x="72" y="110"/>
                  <a:pt x="72" y="110"/>
                </a:cubicBezTo>
                <a:close/>
                <a:moveTo>
                  <a:pt x="73" y="110"/>
                </a:moveTo>
                <a:cubicBezTo>
                  <a:pt x="72" y="110"/>
                  <a:pt x="72" y="110"/>
                  <a:pt x="73" y="110"/>
                </a:cubicBezTo>
                <a:cubicBezTo>
                  <a:pt x="73" y="110"/>
                  <a:pt x="73" y="110"/>
                  <a:pt x="73" y="110"/>
                </a:cubicBezTo>
                <a:close/>
                <a:moveTo>
                  <a:pt x="72" y="109"/>
                </a:move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lose/>
                <a:moveTo>
                  <a:pt x="70" y="108"/>
                </a:moveTo>
                <a:cubicBezTo>
                  <a:pt x="70" y="108"/>
                  <a:pt x="70" y="108"/>
                  <a:pt x="71" y="108"/>
                </a:cubicBezTo>
                <a:cubicBezTo>
                  <a:pt x="71" y="108"/>
                  <a:pt x="71" y="108"/>
                  <a:pt x="71" y="107"/>
                </a:cubicBezTo>
                <a:cubicBezTo>
                  <a:pt x="71" y="108"/>
                  <a:pt x="70" y="108"/>
                  <a:pt x="70" y="108"/>
                </a:cubicBezTo>
                <a:close/>
                <a:moveTo>
                  <a:pt x="69" y="107"/>
                </a:moveTo>
                <a:cubicBezTo>
                  <a:pt x="69" y="107"/>
                  <a:pt x="69" y="107"/>
                  <a:pt x="70" y="107"/>
                </a:cubicBezTo>
                <a:cubicBezTo>
                  <a:pt x="70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lose/>
                <a:moveTo>
                  <a:pt x="71" y="109"/>
                </a:moveTo>
                <a:cubicBezTo>
                  <a:pt x="71" y="109"/>
                  <a:pt x="70" y="109"/>
                  <a:pt x="70" y="109"/>
                </a:cubicBezTo>
                <a:cubicBezTo>
                  <a:pt x="70" y="109"/>
                  <a:pt x="71" y="109"/>
                  <a:pt x="71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71" y="109"/>
                  <a:pt x="71" y="109"/>
                  <a:pt x="71" y="110"/>
                </a:cubicBezTo>
                <a:cubicBezTo>
                  <a:pt x="71" y="110"/>
                  <a:pt x="72" y="110"/>
                  <a:pt x="71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1" y="109"/>
                  <a:pt x="71" y="109"/>
                  <a:pt x="71" y="109"/>
                </a:cubicBezTo>
                <a:close/>
                <a:moveTo>
                  <a:pt x="68" y="107"/>
                </a:move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9" y="107"/>
                  <a:pt x="68" y="107"/>
                </a:cubicBezTo>
                <a:close/>
                <a:moveTo>
                  <a:pt x="69" y="107"/>
                </a:move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lose/>
                <a:moveTo>
                  <a:pt x="68" y="107"/>
                </a:moveTo>
                <a:cubicBezTo>
                  <a:pt x="68" y="106"/>
                  <a:pt x="68" y="107"/>
                  <a:pt x="68" y="106"/>
                </a:cubicBezTo>
                <a:cubicBezTo>
                  <a:pt x="68" y="106"/>
                  <a:pt x="67" y="106"/>
                  <a:pt x="68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8" y="106"/>
                  <a:pt x="68" y="106"/>
                </a:cubicBezTo>
                <a:cubicBezTo>
                  <a:pt x="68" y="106"/>
                  <a:pt x="68" y="107"/>
                  <a:pt x="68" y="107"/>
                </a:cubicBezTo>
                <a:close/>
                <a:moveTo>
                  <a:pt x="67" y="106"/>
                </a:moveTo>
                <a:cubicBezTo>
                  <a:pt x="67" y="106"/>
                  <a:pt x="67" y="106"/>
                  <a:pt x="67" y="106"/>
                </a:cubicBezTo>
                <a:cubicBezTo>
                  <a:pt x="67" y="106"/>
                  <a:pt x="67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7" y="106"/>
                  <a:pt x="67" y="105"/>
                  <a:pt x="67" y="106"/>
                </a:cubicBezTo>
                <a:close/>
                <a:moveTo>
                  <a:pt x="67" y="106"/>
                </a:moveTo>
                <a:cubicBezTo>
                  <a:pt x="67" y="106"/>
                  <a:pt x="67" y="106"/>
                  <a:pt x="68" y="106"/>
                </a:cubicBezTo>
                <a:cubicBezTo>
                  <a:pt x="67" y="106"/>
                  <a:pt x="68" y="106"/>
                  <a:pt x="68" y="106"/>
                </a:cubicBezTo>
                <a:cubicBezTo>
                  <a:pt x="67" y="106"/>
                  <a:pt x="67" y="106"/>
                  <a:pt x="67" y="106"/>
                </a:cubicBezTo>
                <a:close/>
                <a:moveTo>
                  <a:pt x="67" y="107"/>
                </a:move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7" y="107"/>
                  <a:pt x="67" y="107"/>
                </a:cubicBezTo>
                <a:close/>
                <a:moveTo>
                  <a:pt x="72" y="111"/>
                </a:moveTo>
                <a:cubicBezTo>
                  <a:pt x="72" y="111"/>
                  <a:pt x="72" y="111"/>
                  <a:pt x="72" y="111"/>
                </a:cubicBezTo>
                <a:cubicBezTo>
                  <a:pt x="72" y="111"/>
                  <a:pt x="72" y="111"/>
                  <a:pt x="72" y="111"/>
                </a:cubicBezTo>
                <a:close/>
                <a:moveTo>
                  <a:pt x="65" y="104"/>
                </a:move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lose/>
                <a:moveTo>
                  <a:pt x="62" y="98"/>
                </a:moveTo>
                <a:cubicBezTo>
                  <a:pt x="62" y="98"/>
                  <a:pt x="63" y="98"/>
                  <a:pt x="63" y="99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2" y="98"/>
                  <a:pt x="62" y="98"/>
                  <a:pt x="62" y="98"/>
                </a:cubicBezTo>
                <a:close/>
                <a:moveTo>
                  <a:pt x="61" y="98"/>
                </a:move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lose/>
                <a:moveTo>
                  <a:pt x="61" y="99"/>
                </a:move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9"/>
                </a:cubicBezTo>
                <a:close/>
                <a:moveTo>
                  <a:pt x="60" y="99"/>
                </a:move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lose/>
                <a:moveTo>
                  <a:pt x="66" y="82"/>
                </a:moveTo>
                <a:cubicBezTo>
                  <a:pt x="66" y="82"/>
                  <a:pt x="66" y="83"/>
                  <a:pt x="66" y="83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82"/>
                  <a:pt x="66" y="82"/>
                  <a:pt x="66" y="82"/>
                </a:cubicBezTo>
                <a:close/>
                <a:moveTo>
                  <a:pt x="65" y="84"/>
                </a:moveTo>
                <a:cubicBezTo>
                  <a:pt x="65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lose/>
                <a:moveTo>
                  <a:pt x="65" y="82"/>
                </a:moveTo>
                <a:cubicBezTo>
                  <a:pt x="65" y="82"/>
                  <a:pt x="65" y="83"/>
                  <a:pt x="65" y="82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2"/>
                </a:cubicBezTo>
                <a:close/>
                <a:moveTo>
                  <a:pt x="65" y="82"/>
                </a:moveTo>
                <a:cubicBezTo>
                  <a:pt x="65" y="82"/>
                  <a:pt x="65" y="82"/>
                  <a:pt x="65" y="82"/>
                </a:cubicBezTo>
                <a:cubicBezTo>
                  <a:pt x="65" y="82"/>
                  <a:pt x="65" y="82"/>
                  <a:pt x="65" y="82"/>
                </a:cubicBezTo>
                <a:close/>
                <a:moveTo>
                  <a:pt x="65" y="82"/>
                </a:moveTo>
                <a:cubicBezTo>
                  <a:pt x="65" y="82"/>
                  <a:pt x="65" y="82"/>
                  <a:pt x="65" y="82"/>
                </a:cubicBezTo>
                <a:cubicBezTo>
                  <a:pt x="65" y="82"/>
                  <a:pt x="65" y="81"/>
                  <a:pt x="65" y="81"/>
                </a:cubicBezTo>
                <a:cubicBezTo>
                  <a:pt x="65" y="82"/>
                  <a:pt x="65" y="82"/>
                  <a:pt x="65" y="82"/>
                </a:cubicBezTo>
                <a:close/>
                <a:moveTo>
                  <a:pt x="64" y="86"/>
                </a:moveTo>
                <a:cubicBezTo>
                  <a:pt x="64" y="86"/>
                  <a:pt x="64" y="86"/>
                  <a:pt x="64" y="86"/>
                </a:cubicBezTo>
                <a:cubicBezTo>
                  <a:pt x="64" y="86"/>
                  <a:pt x="64" y="86"/>
                  <a:pt x="64" y="86"/>
                </a:cubicBezTo>
                <a:close/>
                <a:moveTo>
                  <a:pt x="68" y="82"/>
                </a:moveTo>
                <a:cubicBezTo>
                  <a:pt x="68" y="81"/>
                  <a:pt x="68" y="81"/>
                  <a:pt x="68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2"/>
                  <a:pt x="68" y="81"/>
                  <a:pt x="68" y="82"/>
                </a:cubicBezTo>
                <a:close/>
                <a:moveTo>
                  <a:pt x="67" y="80"/>
                </a:move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7" y="80"/>
                </a:cubicBezTo>
                <a:close/>
                <a:moveTo>
                  <a:pt x="67" y="79"/>
                </a:move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6" y="79"/>
                  <a:pt x="67" y="79"/>
                  <a:pt x="67" y="79"/>
                </a:cubicBezTo>
                <a:close/>
                <a:moveTo>
                  <a:pt x="67" y="78"/>
                </a:moveTo>
                <a:cubicBezTo>
                  <a:pt x="67" y="78"/>
                  <a:pt x="66" y="78"/>
                  <a:pt x="66" y="78"/>
                </a:cubicBezTo>
                <a:cubicBezTo>
                  <a:pt x="66" y="78"/>
                  <a:pt x="66" y="78"/>
                  <a:pt x="67" y="78"/>
                </a:cubicBezTo>
                <a:close/>
                <a:moveTo>
                  <a:pt x="66" y="79"/>
                </a:move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lose/>
                <a:moveTo>
                  <a:pt x="66" y="78"/>
                </a:moveTo>
                <a:cubicBezTo>
                  <a:pt x="66" y="79"/>
                  <a:pt x="66" y="79"/>
                  <a:pt x="66" y="78"/>
                </a:cubicBezTo>
                <a:cubicBezTo>
                  <a:pt x="66" y="78"/>
                  <a:pt x="66" y="78"/>
                  <a:pt x="66" y="78"/>
                </a:cubicBezTo>
                <a:close/>
                <a:moveTo>
                  <a:pt x="71" y="73"/>
                </a:move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lose/>
                <a:moveTo>
                  <a:pt x="89" y="66"/>
                </a:move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lose/>
                <a:moveTo>
                  <a:pt x="87" y="65"/>
                </a:moveTo>
                <a:cubicBezTo>
                  <a:pt x="87" y="65"/>
                  <a:pt x="87" y="65"/>
                  <a:pt x="87" y="65"/>
                </a:cubicBezTo>
                <a:cubicBezTo>
                  <a:pt x="87" y="65"/>
                  <a:pt x="87" y="66"/>
                  <a:pt x="87" y="66"/>
                </a:cubicBezTo>
                <a:cubicBezTo>
                  <a:pt x="87" y="65"/>
                  <a:pt x="88" y="65"/>
                  <a:pt x="88" y="65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65"/>
                  <a:pt x="88" y="65"/>
                  <a:pt x="87" y="65"/>
                </a:cubicBezTo>
                <a:close/>
                <a:moveTo>
                  <a:pt x="88" y="65"/>
                </a:moveTo>
                <a:cubicBezTo>
                  <a:pt x="88" y="65"/>
                  <a:pt x="88" y="65"/>
                  <a:pt x="88" y="65"/>
                </a:cubicBezTo>
                <a:cubicBezTo>
                  <a:pt x="88" y="65"/>
                  <a:pt x="89" y="65"/>
                  <a:pt x="88" y="65"/>
                </a:cubicBezTo>
                <a:close/>
                <a:moveTo>
                  <a:pt x="91" y="61"/>
                </a:move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lose/>
                <a:moveTo>
                  <a:pt x="91" y="61"/>
                </a:move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lose/>
                <a:moveTo>
                  <a:pt x="58" y="93"/>
                </a:moveTo>
                <a:cubicBezTo>
                  <a:pt x="58" y="92"/>
                  <a:pt x="58" y="92"/>
                  <a:pt x="58" y="92"/>
                </a:cubicBezTo>
                <a:cubicBezTo>
                  <a:pt x="58" y="92"/>
                  <a:pt x="58" y="92"/>
                  <a:pt x="58" y="92"/>
                </a:cubicBezTo>
                <a:cubicBezTo>
                  <a:pt x="58" y="92"/>
                  <a:pt x="58" y="93"/>
                  <a:pt x="58" y="92"/>
                </a:cubicBezTo>
                <a:cubicBezTo>
                  <a:pt x="58" y="92"/>
                  <a:pt x="58" y="93"/>
                  <a:pt x="58" y="93"/>
                </a:cubicBezTo>
                <a:close/>
                <a:moveTo>
                  <a:pt x="73" y="65"/>
                </a:moveTo>
                <a:cubicBezTo>
                  <a:pt x="74" y="64"/>
                  <a:pt x="73" y="64"/>
                  <a:pt x="73" y="65"/>
                </a:cubicBezTo>
                <a:cubicBezTo>
                  <a:pt x="72" y="65"/>
                  <a:pt x="73" y="65"/>
                  <a:pt x="73" y="65"/>
                </a:cubicBezTo>
                <a:close/>
                <a:moveTo>
                  <a:pt x="63" y="74"/>
                </a:move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lose/>
                <a:moveTo>
                  <a:pt x="70" y="67"/>
                </a:moveTo>
                <a:cubicBezTo>
                  <a:pt x="70" y="67"/>
                  <a:pt x="70" y="67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75" y="64"/>
                </a:move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5" y="64"/>
                  <a:pt x="75" y="63"/>
                </a:cubicBezTo>
                <a:cubicBezTo>
                  <a:pt x="74" y="64"/>
                  <a:pt x="74" y="64"/>
                  <a:pt x="74" y="64"/>
                </a:cubicBezTo>
                <a:cubicBezTo>
                  <a:pt x="74" y="64"/>
                  <a:pt x="74" y="63"/>
                  <a:pt x="74" y="63"/>
                </a:cubicBezTo>
                <a:cubicBezTo>
                  <a:pt x="74" y="64"/>
                  <a:pt x="74" y="64"/>
                  <a:pt x="74" y="64"/>
                </a:cubicBezTo>
                <a:cubicBezTo>
                  <a:pt x="75" y="64"/>
                  <a:pt x="75" y="64"/>
                  <a:pt x="75" y="64"/>
                </a:cubicBezTo>
                <a:close/>
                <a:moveTo>
                  <a:pt x="89" y="62"/>
                </a:moveTo>
                <a:cubicBezTo>
                  <a:pt x="89" y="62"/>
                  <a:pt x="89" y="62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2"/>
                  <a:pt x="90" y="62"/>
                  <a:pt x="90" y="61"/>
                </a:cubicBezTo>
                <a:cubicBezTo>
                  <a:pt x="90" y="61"/>
                  <a:pt x="90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2"/>
                  <a:pt x="89" y="62"/>
                  <a:pt x="89" y="62"/>
                </a:cubicBezTo>
                <a:close/>
                <a:moveTo>
                  <a:pt x="87" y="62"/>
                </a:moveTo>
                <a:cubicBezTo>
                  <a:pt x="88" y="62"/>
                  <a:pt x="88" y="62"/>
                  <a:pt x="88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7" y="62"/>
                  <a:pt x="87" y="62"/>
                </a:cubicBezTo>
                <a:close/>
                <a:moveTo>
                  <a:pt x="92" y="62"/>
                </a:moveTo>
                <a:cubicBezTo>
                  <a:pt x="92" y="62"/>
                  <a:pt x="92" y="62"/>
                  <a:pt x="92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62"/>
                  <a:pt x="92" y="62"/>
                  <a:pt x="92" y="62"/>
                </a:cubicBezTo>
                <a:close/>
                <a:moveTo>
                  <a:pt x="90" y="62"/>
                </a:moveTo>
                <a:cubicBezTo>
                  <a:pt x="90" y="62"/>
                  <a:pt x="90" y="62"/>
                  <a:pt x="90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89" y="62"/>
                  <a:pt x="90" y="62"/>
                  <a:pt x="89" y="62"/>
                </a:cubicBezTo>
                <a:cubicBezTo>
                  <a:pt x="90" y="62"/>
                  <a:pt x="90" y="62"/>
                  <a:pt x="90" y="62"/>
                </a:cubicBezTo>
                <a:close/>
                <a:moveTo>
                  <a:pt x="91" y="63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lose/>
                <a:moveTo>
                  <a:pt x="89" y="62"/>
                </a:moveTo>
                <a:cubicBezTo>
                  <a:pt x="89" y="62"/>
                  <a:pt x="89" y="62"/>
                  <a:pt x="89" y="62"/>
                </a:cubicBezTo>
                <a:cubicBezTo>
                  <a:pt x="89" y="63"/>
                  <a:pt x="88" y="63"/>
                  <a:pt x="89" y="63"/>
                </a:cubicBezTo>
                <a:cubicBezTo>
                  <a:pt x="89" y="63"/>
                  <a:pt x="89" y="63"/>
                  <a:pt x="89" y="63"/>
                </a:cubicBezTo>
                <a:cubicBezTo>
                  <a:pt x="89" y="63"/>
                  <a:pt x="89" y="63"/>
                  <a:pt x="89" y="62"/>
                </a:cubicBezTo>
                <a:close/>
                <a:moveTo>
                  <a:pt x="90" y="63"/>
                </a:moveTo>
                <a:cubicBezTo>
                  <a:pt x="90" y="63"/>
                  <a:pt x="90" y="63"/>
                  <a:pt x="90" y="63"/>
                </a:cubicBezTo>
                <a:cubicBezTo>
                  <a:pt x="89" y="63"/>
                  <a:pt x="89" y="63"/>
                  <a:pt x="89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90" y="63"/>
                  <a:pt x="90" y="63"/>
                  <a:pt x="90" y="63"/>
                </a:cubicBezTo>
                <a:close/>
                <a:moveTo>
                  <a:pt x="92" y="63"/>
                </a:moveTo>
                <a:cubicBezTo>
                  <a:pt x="92" y="63"/>
                  <a:pt x="92" y="63"/>
                  <a:pt x="92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2" y="63"/>
                  <a:pt x="92" y="63"/>
                </a:cubicBezTo>
                <a:close/>
                <a:moveTo>
                  <a:pt x="77" y="64"/>
                </a:moveTo>
                <a:cubicBezTo>
                  <a:pt x="76" y="64"/>
                  <a:pt x="76" y="65"/>
                  <a:pt x="77" y="65"/>
                </a:cubicBezTo>
                <a:cubicBezTo>
                  <a:pt x="77" y="64"/>
                  <a:pt x="77" y="64"/>
                  <a:pt x="77" y="64"/>
                </a:cubicBezTo>
                <a:close/>
                <a:moveTo>
                  <a:pt x="91" y="63"/>
                </a:moveTo>
                <a:cubicBezTo>
                  <a:pt x="91" y="63"/>
                  <a:pt x="91" y="62"/>
                  <a:pt x="91" y="62"/>
                </a:cubicBezTo>
                <a:cubicBezTo>
                  <a:pt x="91" y="62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lose/>
                <a:moveTo>
                  <a:pt x="77" y="64"/>
                </a:moveTo>
                <a:cubicBezTo>
                  <a:pt x="77" y="64"/>
                  <a:pt x="77" y="64"/>
                  <a:pt x="77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4"/>
                  <a:pt x="77" y="64"/>
                  <a:pt x="77" y="64"/>
                </a:cubicBezTo>
                <a:close/>
                <a:moveTo>
                  <a:pt x="90" y="62"/>
                </a:moveTo>
                <a:cubicBezTo>
                  <a:pt x="90" y="62"/>
                  <a:pt x="90" y="62"/>
                  <a:pt x="90" y="62"/>
                </a:cubicBezTo>
                <a:cubicBezTo>
                  <a:pt x="90" y="62"/>
                  <a:pt x="91" y="62"/>
                  <a:pt x="90" y="62"/>
                </a:cubicBezTo>
                <a:close/>
                <a:moveTo>
                  <a:pt x="75" y="65"/>
                </a:move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4" y="65"/>
                  <a:pt x="74" y="65"/>
                </a:cubicBezTo>
                <a:cubicBezTo>
                  <a:pt x="74" y="65"/>
                  <a:pt x="75" y="65"/>
                  <a:pt x="75" y="65"/>
                </a:cubicBezTo>
                <a:cubicBezTo>
                  <a:pt x="75" y="66"/>
                  <a:pt x="75" y="66"/>
                  <a:pt x="74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6" y="66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lose/>
                <a:moveTo>
                  <a:pt x="74" y="66"/>
                </a:moveTo>
                <a:cubicBezTo>
                  <a:pt x="74" y="66"/>
                  <a:pt x="74" y="67"/>
                  <a:pt x="74" y="67"/>
                </a:cubicBezTo>
                <a:cubicBezTo>
                  <a:pt x="74" y="67"/>
                  <a:pt x="74" y="67"/>
                  <a:pt x="74" y="66"/>
                </a:cubicBezTo>
                <a:close/>
                <a:moveTo>
                  <a:pt x="76" y="65"/>
                </a:moveTo>
                <a:cubicBezTo>
                  <a:pt x="76" y="65"/>
                  <a:pt x="76" y="66"/>
                  <a:pt x="76" y="66"/>
                </a:cubicBezTo>
                <a:cubicBezTo>
                  <a:pt x="76" y="65"/>
                  <a:pt x="76" y="65"/>
                  <a:pt x="76" y="65"/>
                </a:cubicBezTo>
                <a:close/>
                <a:moveTo>
                  <a:pt x="73" y="67"/>
                </a:moveTo>
                <a:cubicBezTo>
                  <a:pt x="72" y="67"/>
                  <a:pt x="73" y="67"/>
                  <a:pt x="73" y="67"/>
                </a:cubicBezTo>
                <a:cubicBezTo>
                  <a:pt x="72" y="67"/>
                  <a:pt x="72" y="67"/>
                  <a:pt x="72" y="68"/>
                </a:cubicBezTo>
                <a:cubicBezTo>
                  <a:pt x="72" y="67"/>
                  <a:pt x="72" y="67"/>
                  <a:pt x="73" y="67"/>
                </a:cubicBezTo>
                <a:close/>
                <a:moveTo>
                  <a:pt x="73" y="66"/>
                </a:moveTo>
                <a:cubicBezTo>
                  <a:pt x="73" y="66"/>
                  <a:pt x="73" y="67"/>
                  <a:pt x="73" y="67"/>
                </a:cubicBezTo>
                <a:cubicBezTo>
                  <a:pt x="74" y="67"/>
                  <a:pt x="74" y="66"/>
                  <a:pt x="74" y="66"/>
                </a:cubicBezTo>
                <a:cubicBezTo>
                  <a:pt x="74" y="66"/>
                  <a:pt x="73" y="66"/>
                  <a:pt x="73" y="66"/>
                </a:cubicBezTo>
                <a:close/>
                <a:moveTo>
                  <a:pt x="64" y="75"/>
                </a:moveTo>
                <a:cubicBezTo>
                  <a:pt x="64" y="75"/>
                  <a:pt x="64" y="75"/>
                  <a:pt x="64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64" y="75"/>
                  <a:pt x="64" y="75"/>
                  <a:pt x="64" y="75"/>
                </a:cubicBezTo>
                <a:close/>
                <a:moveTo>
                  <a:pt x="64" y="74"/>
                </a:moveTo>
                <a:cubicBezTo>
                  <a:pt x="64" y="74"/>
                  <a:pt x="64" y="74"/>
                  <a:pt x="64" y="74"/>
                </a:cubicBezTo>
                <a:cubicBezTo>
                  <a:pt x="64" y="75"/>
                  <a:pt x="64" y="74"/>
                  <a:pt x="64" y="74"/>
                </a:cubicBezTo>
                <a:close/>
                <a:moveTo>
                  <a:pt x="65" y="73"/>
                </a:move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2"/>
                  <a:pt x="65" y="73"/>
                </a:cubicBez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3"/>
                  <a:pt x="65" y="73"/>
                </a:cubicBezTo>
                <a:close/>
                <a:moveTo>
                  <a:pt x="65" y="73"/>
                </a:move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3"/>
                  <a:pt x="65" y="73"/>
                </a:cubicBezTo>
                <a:close/>
                <a:moveTo>
                  <a:pt x="70" y="68"/>
                </a:moveTo>
                <a:cubicBezTo>
                  <a:pt x="70" y="68"/>
                  <a:pt x="70" y="68"/>
                  <a:pt x="70" y="68"/>
                </a:cubicBezTo>
                <a:cubicBezTo>
                  <a:pt x="70" y="68"/>
                  <a:pt x="70" y="68"/>
                  <a:pt x="70" y="68"/>
                </a:cubicBezTo>
                <a:close/>
                <a:moveTo>
                  <a:pt x="60" y="86"/>
                </a:move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60" y="86"/>
                </a:cubicBezTo>
                <a:close/>
                <a:moveTo>
                  <a:pt x="60" y="88"/>
                </a:move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lose/>
                <a:moveTo>
                  <a:pt x="65" y="75"/>
                </a:move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5"/>
                </a:cubicBezTo>
                <a:close/>
                <a:moveTo>
                  <a:pt x="65" y="75"/>
                </a:moveTo>
                <a:cubicBezTo>
                  <a:pt x="65" y="75"/>
                  <a:pt x="65" y="75"/>
                  <a:pt x="65" y="75"/>
                </a:cubicBezTo>
                <a:cubicBezTo>
                  <a:pt x="64" y="75"/>
                  <a:pt x="65" y="75"/>
                  <a:pt x="65" y="75"/>
                </a:cubicBezTo>
                <a:close/>
                <a:moveTo>
                  <a:pt x="67" y="72"/>
                </a:move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3"/>
                  <a:pt x="67" y="72"/>
                </a:cubicBezTo>
                <a:close/>
                <a:moveTo>
                  <a:pt x="70" y="70"/>
                </a:moveTo>
                <a:cubicBezTo>
                  <a:pt x="70" y="70"/>
                  <a:pt x="70" y="70"/>
                  <a:pt x="70" y="70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0"/>
                  <a:pt x="70" y="70"/>
                  <a:pt x="70" y="70"/>
                </a:cubicBezTo>
                <a:close/>
                <a:moveTo>
                  <a:pt x="62" y="82"/>
                </a:moveTo>
                <a:cubicBezTo>
                  <a:pt x="62" y="82"/>
                  <a:pt x="62" y="82"/>
                  <a:pt x="62" y="82"/>
                </a:cubicBezTo>
                <a:cubicBezTo>
                  <a:pt x="62" y="82"/>
                  <a:pt x="62" y="82"/>
                  <a:pt x="62" y="82"/>
                </a:cubicBezTo>
                <a:cubicBezTo>
                  <a:pt x="62" y="82"/>
                  <a:pt x="62" y="82"/>
                  <a:pt x="62" y="82"/>
                </a:cubicBezTo>
                <a:close/>
                <a:moveTo>
                  <a:pt x="65" y="75"/>
                </a:moveTo>
                <a:cubicBezTo>
                  <a:pt x="66" y="75"/>
                  <a:pt x="66" y="75"/>
                  <a:pt x="66" y="75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5"/>
                  <a:pt x="65" y="75"/>
                  <a:pt x="65" y="75"/>
                </a:cubicBezTo>
                <a:close/>
                <a:moveTo>
                  <a:pt x="66" y="74"/>
                </a:moveTo>
                <a:cubicBezTo>
                  <a:pt x="66" y="74"/>
                  <a:pt x="66" y="74"/>
                  <a:pt x="66" y="74"/>
                </a:cubicBezTo>
                <a:cubicBezTo>
                  <a:pt x="66" y="74"/>
                  <a:pt x="66" y="74"/>
                  <a:pt x="66" y="74"/>
                </a:cubicBezTo>
                <a:close/>
                <a:moveTo>
                  <a:pt x="64" y="79"/>
                </a:moveTo>
                <a:cubicBezTo>
                  <a:pt x="64" y="79"/>
                  <a:pt x="64" y="79"/>
                  <a:pt x="64" y="79"/>
                </a:cubicBezTo>
                <a:cubicBezTo>
                  <a:pt x="64" y="79"/>
                  <a:pt x="64" y="79"/>
                  <a:pt x="64" y="79"/>
                </a:cubicBezTo>
                <a:cubicBezTo>
                  <a:pt x="64" y="79"/>
                  <a:pt x="64" y="79"/>
                  <a:pt x="64" y="79"/>
                </a:cubicBezTo>
                <a:cubicBezTo>
                  <a:pt x="64" y="79"/>
                  <a:pt x="64" y="79"/>
                  <a:pt x="64" y="79"/>
                </a:cubicBezTo>
                <a:close/>
                <a:moveTo>
                  <a:pt x="62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62" y="87"/>
                  <a:pt x="62" y="87"/>
                  <a:pt x="62" y="86"/>
                </a:cubicBezTo>
                <a:close/>
                <a:moveTo>
                  <a:pt x="63" y="87"/>
                </a:move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lose/>
                <a:moveTo>
                  <a:pt x="62" y="86"/>
                </a:moveTo>
                <a:cubicBezTo>
                  <a:pt x="62" y="87"/>
                  <a:pt x="62" y="87"/>
                  <a:pt x="62" y="87"/>
                </a:cubicBezTo>
                <a:cubicBezTo>
                  <a:pt x="62" y="87"/>
                  <a:pt x="63" y="87"/>
                  <a:pt x="62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2" y="87"/>
                  <a:pt x="62" y="86"/>
                  <a:pt x="62" y="86"/>
                </a:cubicBezTo>
                <a:close/>
                <a:moveTo>
                  <a:pt x="64" y="83"/>
                </a:move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4" y="83"/>
                  <a:pt x="64" y="83"/>
                </a:cubicBezTo>
                <a:close/>
                <a:moveTo>
                  <a:pt x="64" y="83"/>
                </a:moveTo>
                <a:cubicBezTo>
                  <a:pt x="64" y="82"/>
                  <a:pt x="64" y="82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4" y="83"/>
                  <a:pt x="64" y="83"/>
                  <a:pt x="64" y="83"/>
                </a:cubicBezTo>
                <a:close/>
                <a:moveTo>
                  <a:pt x="64" y="81"/>
                </a:moveTo>
                <a:cubicBezTo>
                  <a:pt x="64" y="80"/>
                  <a:pt x="64" y="80"/>
                  <a:pt x="64" y="80"/>
                </a:cubicBezTo>
                <a:cubicBezTo>
                  <a:pt x="64" y="81"/>
                  <a:pt x="64" y="81"/>
                  <a:pt x="64" y="81"/>
                </a:cubicBezTo>
                <a:cubicBezTo>
                  <a:pt x="64" y="81"/>
                  <a:pt x="64" y="81"/>
                  <a:pt x="64" y="81"/>
                </a:cubicBezTo>
                <a:cubicBezTo>
                  <a:pt x="64" y="81"/>
                  <a:pt x="64" y="81"/>
                  <a:pt x="64" y="81"/>
                </a:cubicBezTo>
                <a:close/>
                <a:moveTo>
                  <a:pt x="65" y="79"/>
                </a:moveTo>
                <a:cubicBezTo>
                  <a:pt x="65" y="79"/>
                  <a:pt x="65" y="78"/>
                  <a:pt x="65" y="78"/>
                </a:cubicBezTo>
                <a:cubicBezTo>
                  <a:pt x="65" y="78"/>
                  <a:pt x="65" y="78"/>
                  <a:pt x="65" y="78"/>
                </a:cubicBezTo>
                <a:cubicBezTo>
                  <a:pt x="65" y="79"/>
                  <a:pt x="65" y="79"/>
                  <a:pt x="65" y="79"/>
                </a:cubicBezTo>
                <a:close/>
                <a:moveTo>
                  <a:pt x="65" y="79"/>
                </a:moveTo>
                <a:cubicBezTo>
                  <a:pt x="65" y="79"/>
                  <a:pt x="65" y="79"/>
                  <a:pt x="65" y="79"/>
                </a:cubicBezTo>
                <a:cubicBezTo>
                  <a:pt x="65" y="79"/>
                  <a:pt x="65" y="79"/>
                  <a:pt x="65" y="79"/>
                </a:cubicBezTo>
                <a:cubicBezTo>
                  <a:pt x="65" y="79"/>
                  <a:pt x="65" y="79"/>
                  <a:pt x="65" y="79"/>
                </a:cubicBezTo>
                <a:close/>
                <a:moveTo>
                  <a:pt x="65" y="77"/>
                </a:moveTo>
                <a:cubicBezTo>
                  <a:pt x="65" y="78"/>
                  <a:pt x="65" y="78"/>
                  <a:pt x="66" y="78"/>
                </a:cubicBezTo>
                <a:cubicBezTo>
                  <a:pt x="66" y="78"/>
                  <a:pt x="66" y="77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7"/>
                  <a:pt x="65" y="77"/>
                  <a:pt x="65" y="77"/>
                </a:cubicBezTo>
                <a:close/>
                <a:moveTo>
                  <a:pt x="65" y="77"/>
                </a:moveTo>
                <a:cubicBezTo>
                  <a:pt x="65" y="77"/>
                  <a:pt x="65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5" y="77"/>
                  <a:pt x="65" y="78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lose/>
                <a:moveTo>
                  <a:pt x="67" y="74"/>
                </a:moveTo>
                <a:cubicBezTo>
                  <a:pt x="67" y="74"/>
                  <a:pt x="67" y="74"/>
                  <a:pt x="67" y="74"/>
                </a:cubicBezTo>
                <a:cubicBezTo>
                  <a:pt x="66" y="74"/>
                  <a:pt x="67" y="74"/>
                  <a:pt x="67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66" y="75"/>
                  <a:pt x="67" y="74"/>
                  <a:pt x="67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5"/>
                  <a:pt x="67" y="75"/>
                  <a:pt x="67" y="74"/>
                </a:cubicBezTo>
                <a:close/>
                <a:moveTo>
                  <a:pt x="71" y="70"/>
                </a:move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1" y="70"/>
                  <a:pt x="71" y="70"/>
                </a:cubicBezTo>
                <a:close/>
                <a:moveTo>
                  <a:pt x="70" y="71"/>
                </a:moveTo>
                <a:cubicBezTo>
                  <a:pt x="70" y="71"/>
                  <a:pt x="70" y="72"/>
                  <a:pt x="70" y="71"/>
                </a:cubicBezTo>
                <a:cubicBezTo>
                  <a:pt x="70" y="71"/>
                  <a:pt x="70" y="71"/>
                  <a:pt x="70" y="71"/>
                </a:cubicBezTo>
                <a:close/>
                <a:moveTo>
                  <a:pt x="68" y="72"/>
                </a:moveTo>
                <a:cubicBezTo>
                  <a:pt x="68" y="73"/>
                  <a:pt x="68" y="73"/>
                  <a:pt x="68" y="73"/>
                </a:cubicBezTo>
                <a:cubicBezTo>
                  <a:pt x="68" y="72"/>
                  <a:pt x="68" y="72"/>
                  <a:pt x="68" y="72"/>
                </a:cubicBezTo>
                <a:close/>
                <a:moveTo>
                  <a:pt x="69" y="71"/>
                </a:moveTo>
                <a:cubicBezTo>
                  <a:pt x="69" y="71"/>
                  <a:pt x="69" y="71"/>
                  <a:pt x="69" y="71"/>
                </a:cubicBezTo>
                <a:cubicBezTo>
                  <a:pt x="70" y="71"/>
                  <a:pt x="70" y="71"/>
                  <a:pt x="69" y="71"/>
                </a:cubicBezTo>
                <a:close/>
                <a:moveTo>
                  <a:pt x="72" y="69"/>
                </a:moveTo>
                <a:cubicBezTo>
                  <a:pt x="72" y="69"/>
                  <a:pt x="72" y="69"/>
                  <a:pt x="72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2" y="69"/>
                  <a:pt x="72" y="69"/>
                  <a:pt x="72" y="69"/>
                </a:cubicBezTo>
                <a:close/>
                <a:moveTo>
                  <a:pt x="73" y="67"/>
                </a:moveTo>
                <a:cubicBezTo>
                  <a:pt x="73" y="67"/>
                  <a:pt x="73" y="67"/>
                  <a:pt x="74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3" y="67"/>
                  <a:pt x="73" y="68"/>
                  <a:pt x="72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8"/>
                  <a:pt x="73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9"/>
                  <a:pt x="73" y="68"/>
                  <a:pt x="73" y="68"/>
                </a:cubicBezTo>
                <a:cubicBezTo>
                  <a:pt x="73" y="68"/>
                  <a:pt x="73" y="68"/>
                  <a:pt x="73" y="67"/>
                </a:cubicBezTo>
                <a:close/>
                <a:moveTo>
                  <a:pt x="78" y="66"/>
                </a:moveTo>
                <a:cubicBezTo>
                  <a:pt x="77" y="66"/>
                  <a:pt x="77" y="66"/>
                  <a:pt x="77" y="66"/>
                </a:cubicBezTo>
                <a:cubicBezTo>
                  <a:pt x="78" y="66"/>
                  <a:pt x="78" y="66"/>
                  <a:pt x="78" y="66"/>
                </a:cubicBezTo>
                <a:close/>
                <a:moveTo>
                  <a:pt x="78" y="65"/>
                </a:moveTo>
                <a:cubicBezTo>
                  <a:pt x="78" y="65"/>
                  <a:pt x="78" y="66"/>
                  <a:pt x="78" y="66"/>
                </a:cubicBezTo>
                <a:cubicBezTo>
                  <a:pt x="78" y="66"/>
                  <a:pt x="78" y="65"/>
                  <a:pt x="78" y="65"/>
                </a:cubicBezTo>
                <a:cubicBezTo>
                  <a:pt x="78" y="65"/>
                  <a:pt x="78" y="65"/>
                  <a:pt x="78" y="65"/>
                </a:cubicBezTo>
                <a:close/>
                <a:moveTo>
                  <a:pt x="79" y="65"/>
                </a:moveTo>
                <a:cubicBezTo>
                  <a:pt x="79" y="65"/>
                  <a:pt x="79" y="65"/>
                  <a:pt x="79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79" y="65"/>
                  <a:pt x="79" y="65"/>
                  <a:pt x="79" y="65"/>
                </a:cubicBezTo>
                <a:close/>
                <a:moveTo>
                  <a:pt x="77" y="66"/>
                </a:move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5"/>
                  <a:pt x="77" y="66"/>
                </a:cubicBezTo>
                <a:close/>
                <a:moveTo>
                  <a:pt x="74" y="67"/>
                </a:move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4" y="67"/>
                  <a:pt x="74" y="67"/>
                </a:cubicBezTo>
                <a:close/>
                <a:moveTo>
                  <a:pt x="90" y="64"/>
                </a:moveTo>
                <a:cubicBezTo>
                  <a:pt x="90" y="64"/>
                  <a:pt x="90" y="64"/>
                  <a:pt x="90" y="63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lose/>
                <a:moveTo>
                  <a:pt x="86" y="64"/>
                </a:moveTo>
                <a:cubicBezTo>
                  <a:pt x="86" y="64"/>
                  <a:pt x="86" y="64"/>
                  <a:pt x="86" y="64"/>
                </a:cubicBezTo>
                <a:cubicBezTo>
                  <a:pt x="86" y="64"/>
                  <a:pt x="86" y="64"/>
                  <a:pt x="86" y="64"/>
                </a:cubicBezTo>
                <a:close/>
                <a:moveTo>
                  <a:pt x="88" y="64"/>
                </a:moveTo>
                <a:cubicBezTo>
                  <a:pt x="88" y="64"/>
                  <a:pt x="88" y="64"/>
                  <a:pt x="87" y="64"/>
                </a:cubicBezTo>
                <a:cubicBezTo>
                  <a:pt x="87" y="64"/>
                  <a:pt x="88" y="64"/>
                  <a:pt x="88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4"/>
                  <a:pt x="88" y="64"/>
                  <a:pt x="88" y="64"/>
                </a:cubicBezTo>
                <a:close/>
                <a:moveTo>
                  <a:pt x="94" y="63"/>
                </a:moveTo>
                <a:cubicBezTo>
                  <a:pt x="94" y="63"/>
                  <a:pt x="94" y="64"/>
                  <a:pt x="94" y="64"/>
                </a:cubicBezTo>
                <a:cubicBezTo>
                  <a:pt x="94" y="64"/>
                  <a:pt x="94" y="64"/>
                  <a:pt x="94" y="63"/>
                </a:cubicBezTo>
                <a:close/>
                <a:moveTo>
                  <a:pt x="93" y="63"/>
                </a:moveTo>
                <a:cubicBezTo>
                  <a:pt x="93" y="63"/>
                  <a:pt x="93" y="63"/>
                  <a:pt x="93" y="63"/>
                </a:cubicBezTo>
                <a:cubicBezTo>
                  <a:pt x="93" y="63"/>
                  <a:pt x="93" y="63"/>
                  <a:pt x="93" y="64"/>
                </a:cubicBezTo>
                <a:cubicBezTo>
                  <a:pt x="93" y="64"/>
                  <a:pt x="93" y="64"/>
                  <a:pt x="93" y="63"/>
                </a:cubicBezTo>
                <a:close/>
                <a:moveTo>
                  <a:pt x="92" y="63"/>
                </a:moveTo>
                <a:cubicBezTo>
                  <a:pt x="92" y="63"/>
                  <a:pt x="92" y="63"/>
                  <a:pt x="93" y="63"/>
                </a:cubicBezTo>
                <a:cubicBezTo>
                  <a:pt x="93" y="63"/>
                  <a:pt x="93" y="63"/>
                  <a:pt x="93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3"/>
                  <a:pt x="92" y="63"/>
                  <a:pt x="92" y="62"/>
                </a:cubicBezTo>
                <a:cubicBezTo>
                  <a:pt x="92" y="62"/>
                  <a:pt x="91" y="63"/>
                  <a:pt x="92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4"/>
                  <a:pt x="91" y="64"/>
                  <a:pt x="91" y="64"/>
                </a:cubicBezTo>
                <a:cubicBezTo>
                  <a:pt x="91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3"/>
                  <a:pt x="92" y="63"/>
                </a:cubicBezTo>
                <a:cubicBezTo>
                  <a:pt x="92" y="63"/>
                  <a:pt x="93" y="63"/>
                  <a:pt x="93" y="63"/>
                </a:cubicBezTo>
                <a:cubicBezTo>
                  <a:pt x="92" y="63"/>
                  <a:pt x="92" y="63"/>
                  <a:pt x="92" y="63"/>
                </a:cubicBezTo>
                <a:close/>
                <a:moveTo>
                  <a:pt x="96" y="62"/>
                </a:moveTo>
                <a:cubicBezTo>
                  <a:pt x="96" y="62"/>
                  <a:pt x="96" y="62"/>
                  <a:pt x="96" y="62"/>
                </a:cubicBezTo>
                <a:cubicBezTo>
                  <a:pt x="96" y="62"/>
                  <a:pt x="96" y="62"/>
                  <a:pt x="96" y="62"/>
                </a:cubicBezTo>
                <a:close/>
                <a:moveTo>
                  <a:pt x="95" y="61"/>
                </a:moveTo>
                <a:cubicBezTo>
                  <a:pt x="95" y="61"/>
                  <a:pt x="95" y="61"/>
                  <a:pt x="95" y="61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2"/>
                  <a:pt x="95" y="62"/>
                  <a:pt x="94" y="62"/>
                </a:cubicBezTo>
                <a:cubicBezTo>
                  <a:pt x="94" y="62"/>
                  <a:pt x="94" y="61"/>
                  <a:pt x="94" y="61"/>
                </a:cubicBezTo>
                <a:cubicBezTo>
                  <a:pt x="94" y="61"/>
                  <a:pt x="94" y="62"/>
                  <a:pt x="94" y="62"/>
                </a:cubicBezTo>
                <a:cubicBezTo>
                  <a:pt x="94" y="62"/>
                  <a:pt x="94" y="62"/>
                  <a:pt x="94" y="62"/>
                </a:cubicBezTo>
                <a:cubicBezTo>
                  <a:pt x="94" y="62"/>
                  <a:pt x="94" y="62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3"/>
                  <a:pt x="95" y="63"/>
                </a:cubicBezTo>
                <a:cubicBezTo>
                  <a:pt x="95" y="63"/>
                  <a:pt x="95" y="62"/>
                  <a:pt x="95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2"/>
                  <a:pt x="95" y="61"/>
                  <a:pt x="95" y="61"/>
                </a:cubicBezTo>
                <a:close/>
                <a:moveTo>
                  <a:pt x="98" y="59"/>
                </a:move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8"/>
                  <a:pt x="99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  <a:moveTo>
                  <a:pt x="98" y="55"/>
                </a:moveTo>
                <a:cubicBezTo>
                  <a:pt x="98" y="55"/>
                  <a:pt x="98" y="55"/>
                  <a:pt x="99" y="55"/>
                </a:cubicBezTo>
                <a:cubicBezTo>
                  <a:pt x="98" y="55"/>
                  <a:pt x="99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lose/>
                <a:moveTo>
                  <a:pt x="112" y="58"/>
                </a:moveTo>
                <a:cubicBezTo>
                  <a:pt x="112" y="58"/>
                  <a:pt x="112" y="58"/>
                  <a:pt x="112" y="58"/>
                </a:cubicBezTo>
                <a:cubicBezTo>
                  <a:pt x="112" y="58"/>
                  <a:pt x="112" y="58"/>
                  <a:pt x="112" y="58"/>
                </a:cubicBezTo>
                <a:close/>
                <a:moveTo>
                  <a:pt x="99" y="72"/>
                </a:moveTo>
                <a:cubicBezTo>
                  <a:pt x="99" y="73"/>
                  <a:pt x="100" y="72"/>
                  <a:pt x="100" y="72"/>
                </a:cubicBezTo>
                <a:cubicBezTo>
                  <a:pt x="99" y="72"/>
                  <a:pt x="99" y="72"/>
                  <a:pt x="99" y="72"/>
                </a:cubicBezTo>
                <a:close/>
                <a:moveTo>
                  <a:pt x="99" y="71"/>
                </a:move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lose/>
                <a:moveTo>
                  <a:pt x="101" y="73"/>
                </a:moveTo>
                <a:cubicBezTo>
                  <a:pt x="102" y="74"/>
                  <a:pt x="102" y="73"/>
                  <a:pt x="102" y="73"/>
                </a:cubicBezTo>
                <a:cubicBezTo>
                  <a:pt x="101" y="73"/>
                  <a:pt x="101" y="73"/>
                  <a:pt x="101" y="73"/>
                </a:cubicBezTo>
                <a:close/>
                <a:moveTo>
                  <a:pt x="100" y="72"/>
                </a:moveTo>
                <a:cubicBezTo>
                  <a:pt x="100" y="72"/>
                  <a:pt x="100" y="72"/>
                  <a:pt x="100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0" y="72"/>
                  <a:pt x="100" y="72"/>
                  <a:pt x="100" y="72"/>
                </a:cubicBezTo>
                <a:close/>
                <a:moveTo>
                  <a:pt x="102" y="71"/>
                </a:moveTo>
                <a:cubicBezTo>
                  <a:pt x="102" y="71"/>
                  <a:pt x="102" y="72"/>
                  <a:pt x="102" y="72"/>
                </a:cubicBezTo>
                <a:cubicBezTo>
                  <a:pt x="102" y="72"/>
                  <a:pt x="103" y="72"/>
                  <a:pt x="103" y="72"/>
                </a:cubicBezTo>
                <a:cubicBezTo>
                  <a:pt x="103" y="72"/>
                  <a:pt x="102" y="71"/>
                  <a:pt x="102" y="71"/>
                </a:cubicBezTo>
                <a:close/>
                <a:moveTo>
                  <a:pt x="102" y="71"/>
                </a:move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lose/>
                <a:moveTo>
                  <a:pt x="102" y="71"/>
                </a:move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lose/>
                <a:moveTo>
                  <a:pt x="106" y="74"/>
                </a:move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lose/>
                <a:moveTo>
                  <a:pt x="109" y="77"/>
                </a:moveTo>
                <a:cubicBezTo>
                  <a:pt x="109" y="77"/>
                  <a:pt x="108" y="77"/>
                  <a:pt x="108" y="77"/>
                </a:cubicBezTo>
                <a:cubicBezTo>
                  <a:pt x="109" y="77"/>
                  <a:pt x="109" y="77"/>
                  <a:pt x="109" y="77"/>
                </a:cubicBezTo>
                <a:close/>
                <a:moveTo>
                  <a:pt x="110" y="78"/>
                </a:moveTo>
                <a:cubicBezTo>
                  <a:pt x="110" y="78"/>
                  <a:pt x="110" y="78"/>
                  <a:pt x="110" y="78"/>
                </a:cubicBezTo>
                <a:cubicBezTo>
                  <a:pt x="110" y="78"/>
                  <a:pt x="110" y="78"/>
                  <a:pt x="110" y="78"/>
                </a:cubicBezTo>
                <a:close/>
                <a:moveTo>
                  <a:pt x="102" y="67"/>
                </a:moveTo>
                <a:cubicBezTo>
                  <a:pt x="102" y="67"/>
                  <a:pt x="102" y="67"/>
                  <a:pt x="102" y="67"/>
                </a:cubicBezTo>
                <a:cubicBezTo>
                  <a:pt x="102" y="67"/>
                  <a:pt x="102" y="67"/>
                  <a:pt x="102" y="67"/>
                </a:cubicBezTo>
                <a:close/>
                <a:moveTo>
                  <a:pt x="103" y="68"/>
                </a:move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4" y="67"/>
                  <a:pt x="103" y="67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7"/>
                  <a:pt x="104" y="67"/>
                  <a:pt x="104" y="67"/>
                </a:cubicBezTo>
                <a:cubicBezTo>
                  <a:pt x="103" y="66"/>
                  <a:pt x="103" y="67"/>
                  <a:pt x="103" y="67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7"/>
                  <a:pt x="103" y="68"/>
                  <a:pt x="103" y="68"/>
                </a:cubicBezTo>
                <a:cubicBezTo>
                  <a:pt x="103" y="68"/>
                  <a:pt x="103" y="68"/>
                  <a:pt x="103" y="68"/>
                </a:cubicBezTo>
                <a:close/>
                <a:moveTo>
                  <a:pt x="104" y="68"/>
                </a:moveTo>
                <a:cubicBezTo>
                  <a:pt x="104" y="68"/>
                  <a:pt x="104" y="69"/>
                  <a:pt x="104" y="69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68"/>
                  <a:pt x="104" y="68"/>
                  <a:pt x="104" y="68"/>
                </a:cubicBezTo>
                <a:close/>
                <a:moveTo>
                  <a:pt x="102" y="68"/>
                </a:move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lose/>
                <a:moveTo>
                  <a:pt x="103" y="69"/>
                </a:move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lose/>
                <a:moveTo>
                  <a:pt x="102" y="70"/>
                </a:moveTo>
                <a:cubicBezTo>
                  <a:pt x="102" y="70"/>
                  <a:pt x="102" y="70"/>
                  <a:pt x="102" y="70"/>
                </a:cubicBezTo>
                <a:cubicBezTo>
                  <a:pt x="102" y="70"/>
                  <a:pt x="102" y="70"/>
                  <a:pt x="102" y="70"/>
                </a:cubicBezTo>
                <a:close/>
                <a:moveTo>
                  <a:pt x="103" y="71"/>
                </a:moveTo>
                <a:cubicBezTo>
                  <a:pt x="103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lose/>
                <a:moveTo>
                  <a:pt x="104" y="71"/>
                </a:moveTo>
                <a:cubicBezTo>
                  <a:pt x="104" y="71"/>
                  <a:pt x="104" y="71"/>
                  <a:pt x="103" y="71"/>
                </a:cubicBezTo>
                <a:cubicBezTo>
                  <a:pt x="104" y="72"/>
                  <a:pt x="104" y="72"/>
                  <a:pt x="104" y="71"/>
                </a:cubicBezTo>
                <a:close/>
                <a:moveTo>
                  <a:pt x="104" y="72"/>
                </a:moveTo>
                <a:cubicBezTo>
                  <a:pt x="104" y="71"/>
                  <a:pt x="104" y="71"/>
                  <a:pt x="104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72"/>
                  <a:pt x="104" y="72"/>
                  <a:pt x="104" y="72"/>
                </a:cubicBezTo>
                <a:close/>
                <a:moveTo>
                  <a:pt x="103" y="71"/>
                </a:moveTo>
                <a:cubicBezTo>
                  <a:pt x="103" y="70"/>
                  <a:pt x="103" y="70"/>
                  <a:pt x="103" y="70"/>
                </a:cubicBezTo>
                <a:cubicBezTo>
                  <a:pt x="103" y="70"/>
                  <a:pt x="102" y="70"/>
                  <a:pt x="102" y="70"/>
                </a:cubicBezTo>
                <a:cubicBezTo>
                  <a:pt x="102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lose/>
                <a:moveTo>
                  <a:pt x="106" y="72"/>
                </a:move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lose/>
                <a:moveTo>
                  <a:pt x="106" y="71"/>
                </a:moveTo>
                <a:cubicBezTo>
                  <a:pt x="106" y="71"/>
                  <a:pt x="105" y="71"/>
                  <a:pt x="105" y="71"/>
                </a:cubicBezTo>
                <a:cubicBezTo>
                  <a:pt x="105" y="71"/>
                  <a:pt x="105" y="71"/>
                  <a:pt x="105" y="7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5" y="70"/>
                  <a:pt x="104" y="70"/>
                  <a:pt x="104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3" y="70"/>
                  <a:pt x="104" y="70"/>
                  <a:pt x="104" y="70"/>
                </a:cubicBezTo>
                <a:cubicBezTo>
                  <a:pt x="103" y="70"/>
                  <a:pt x="104" y="70"/>
                  <a:pt x="103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3" y="70"/>
                  <a:pt x="103" y="70"/>
                  <a:pt x="103" y="71"/>
                </a:cubicBezTo>
                <a:cubicBezTo>
                  <a:pt x="103" y="71"/>
                  <a:pt x="104" y="71"/>
                  <a:pt x="104" y="71"/>
                </a:cubicBezTo>
                <a:cubicBezTo>
                  <a:pt x="104" y="70"/>
                  <a:pt x="105" y="71"/>
                  <a:pt x="105" y="71"/>
                </a:cubicBezTo>
                <a:cubicBezTo>
                  <a:pt x="105" y="71"/>
                  <a:pt x="105" y="71"/>
                  <a:pt x="106" y="71"/>
                </a:cubicBezTo>
                <a:close/>
                <a:moveTo>
                  <a:pt x="110" y="76"/>
                </a:move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lose/>
                <a:moveTo>
                  <a:pt x="110" y="76"/>
                </a:move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lose/>
                <a:moveTo>
                  <a:pt x="110" y="75"/>
                </a:moveTo>
                <a:cubicBezTo>
                  <a:pt x="110" y="75"/>
                  <a:pt x="110" y="75"/>
                  <a:pt x="110" y="75"/>
                </a:cubicBezTo>
                <a:cubicBezTo>
                  <a:pt x="110" y="75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5"/>
                  <a:pt x="110" y="75"/>
                  <a:pt x="110" y="75"/>
                </a:cubicBezTo>
                <a:close/>
                <a:moveTo>
                  <a:pt x="110" y="75"/>
                </a:moveTo>
                <a:cubicBezTo>
                  <a:pt x="109" y="74"/>
                  <a:pt x="109" y="74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09" y="74"/>
                  <a:pt x="109" y="74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lose/>
                <a:moveTo>
                  <a:pt x="110" y="76"/>
                </a:move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1" y="76"/>
                  <a:pt x="110" y="76"/>
                </a:cubicBezTo>
                <a:close/>
                <a:moveTo>
                  <a:pt x="109" y="74"/>
                </a:moveTo>
                <a:cubicBezTo>
                  <a:pt x="109" y="74"/>
                  <a:pt x="109" y="74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lose/>
                <a:moveTo>
                  <a:pt x="111" y="76"/>
                </a:moveTo>
                <a:cubicBezTo>
                  <a:pt x="111" y="76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lose/>
                <a:moveTo>
                  <a:pt x="105" y="68"/>
                </a:moveTo>
                <a:cubicBezTo>
                  <a:pt x="105" y="68"/>
                  <a:pt x="105" y="68"/>
                  <a:pt x="105" y="68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5" y="68"/>
                  <a:pt x="105" y="68"/>
                </a:cubicBezTo>
                <a:cubicBezTo>
                  <a:pt x="105" y="68"/>
                  <a:pt x="105" y="69"/>
                  <a:pt x="105" y="69"/>
                </a:cubicBezTo>
                <a:cubicBezTo>
                  <a:pt x="105" y="69"/>
                  <a:pt x="106" y="69"/>
                  <a:pt x="105" y="68"/>
                </a:cubicBezTo>
                <a:close/>
                <a:moveTo>
                  <a:pt x="106" y="69"/>
                </a:moveTo>
                <a:cubicBezTo>
                  <a:pt x="106" y="69"/>
                  <a:pt x="106" y="69"/>
                  <a:pt x="106" y="69"/>
                </a:cubicBezTo>
                <a:cubicBezTo>
                  <a:pt x="106" y="69"/>
                  <a:pt x="106" y="69"/>
                  <a:pt x="106" y="69"/>
                </a:cubicBezTo>
                <a:close/>
                <a:moveTo>
                  <a:pt x="111" y="76"/>
                </a:moveTo>
                <a:cubicBezTo>
                  <a:pt x="111" y="75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lose/>
                <a:moveTo>
                  <a:pt x="110" y="73"/>
                </a:moveTo>
                <a:cubicBezTo>
                  <a:pt x="110" y="73"/>
                  <a:pt x="110" y="73"/>
                  <a:pt x="110" y="73"/>
                </a:cubicBezTo>
                <a:cubicBezTo>
                  <a:pt x="110" y="73"/>
                  <a:pt x="110" y="74"/>
                  <a:pt x="110" y="74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10" y="74"/>
                  <a:pt x="110" y="73"/>
                  <a:pt x="110" y="73"/>
                </a:cubicBezTo>
                <a:close/>
                <a:moveTo>
                  <a:pt x="112" y="76"/>
                </a:moveTo>
                <a:cubicBezTo>
                  <a:pt x="112" y="76"/>
                  <a:pt x="112" y="76"/>
                  <a:pt x="112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76"/>
                  <a:pt x="112" y="76"/>
                  <a:pt x="112" y="76"/>
                </a:cubicBezTo>
                <a:close/>
                <a:moveTo>
                  <a:pt x="114" y="78"/>
                </a:move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lnTo>
                  <a:pt x="114" y="78"/>
                </a:lnTo>
                <a:close/>
                <a:moveTo>
                  <a:pt x="113" y="76"/>
                </a:moveTo>
                <a:cubicBezTo>
                  <a:pt x="113" y="77"/>
                  <a:pt x="113" y="77"/>
                  <a:pt x="113" y="77"/>
                </a:cubicBezTo>
                <a:cubicBezTo>
                  <a:pt x="113" y="77"/>
                  <a:pt x="113" y="76"/>
                  <a:pt x="113" y="76"/>
                </a:cubicBezTo>
                <a:cubicBezTo>
                  <a:pt x="113" y="76"/>
                  <a:pt x="113" y="76"/>
                  <a:pt x="113" y="76"/>
                </a:cubicBezTo>
                <a:close/>
                <a:moveTo>
                  <a:pt x="109" y="71"/>
                </a:moveTo>
                <a:cubicBezTo>
                  <a:pt x="109" y="71"/>
                  <a:pt x="110" y="71"/>
                  <a:pt x="110" y="71"/>
                </a:cubicBezTo>
                <a:cubicBezTo>
                  <a:pt x="109" y="70"/>
                  <a:pt x="109" y="70"/>
                  <a:pt x="109" y="71"/>
                </a:cubicBezTo>
                <a:close/>
                <a:moveTo>
                  <a:pt x="110" y="71"/>
                </a:move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lose/>
                <a:moveTo>
                  <a:pt x="106" y="66"/>
                </a:moveTo>
                <a:cubicBezTo>
                  <a:pt x="106" y="66"/>
                  <a:pt x="105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lose/>
                <a:moveTo>
                  <a:pt x="122" y="74"/>
                </a:moveTo>
                <a:cubicBezTo>
                  <a:pt x="122" y="74"/>
                  <a:pt x="122" y="74"/>
                  <a:pt x="122" y="74"/>
                </a:cubicBezTo>
                <a:cubicBezTo>
                  <a:pt x="122" y="74"/>
                  <a:pt x="122" y="74"/>
                  <a:pt x="122" y="74"/>
                </a:cubicBezTo>
                <a:close/>
                <a:moveTo>
                  <a:pt x="119" y="75"/>
                </a:moveTo>
                <a:cubicBezTo>
                  <a:pt x="119" y="75"/>
                  <a:pt x="120" y="75"/>
                  <a:pt x="120" y="75"/>
                </a:cubicBezTo>
                <a:cubicBezTo>
                  <a:pt x="119" y="75"/>
                  <a:pt x="120" y="75"/>
                  <a:pt x="120" y="75"/>
                </a:cubicBezTo>
                <a:cubicBezTo>
                  <a:pt x="119" y="75"/>
                  <a:pt x="119" y="75"/>
                  <a:pt x="119" y="75"/>
                </a:cubicBezTo>
                <a:close/>
                <a:moveTo>
                  <a:pt x="111" y="64"/>
                </a:moveTo>
                <a:cubicBezTo>
                  <a:pt x="111" y="64"/>
                  <a:pt x="111" y="64"/>
                  <a:pt x="111" y="63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1" y="64"/>
                  <a:pt x="111" y="64"/>
                  <a:pt x="111" y="64"/>
                </a:cubicBezTo>
                <a:close/>
                <a:moveTo>
                  <a:pt x="111" y="64"/>
                </a:moveTo>
                <a:cubicBezTo>
                  <a:pt x="111" y="64"/>
                  <a:pt x="111" y="64"/>
                  <a:pt x="111" y="64"/>
                </a:cubicBezTo>
                <a:cubicBezTo>
                  <a:pt x="111" y="65"/>
                  <a:pt x="111" y="65"/>
                  <a:pt x="111" y="64"/>
                </a:cubicBezTo>
                <a:close/>
                <a:moveTo>
                  <a:pt x="116" y="72"/>
                </a:moveTo>
                <a:cubicBezTo>
                  <a:pt x="116" y="72"/>
                  <a:pt x="116" y="72"/>
                  <a:pt x="116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7" y="72"/>
                  <a:pt x="117" y="73"/>
                  <a:pt x="117" y="72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7" y="73"/>
                  <a:pt x="117" y="72"/>
                  <a:pt x="116" y="72"/>
                </a:cubicBezTo>
                <a:close/>
                <a:moveTo>
                  <a:pt x="117" y="74"/>
                </a:moveTo>
                <a:cubicBezTo>
                  <a:pt x="117" y="74"/>
                  <a:pt x="118" y="74"/>
                  <a:pt x="118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3"/>
                  <a:pt x="117" y="73"/>
                  <a:pt x="117" y="73"/>
                </a:cubicBezTo>
                <a:cubicBezTo>
                  <a:pt x="117" y="73"/>
                  <a:pt x="117" y="73"/>
                  <a:pt x="117" y="74"/>
                </a:cubicBezTo>
                <a:cubicBezTo>
                  <a:pt x="117" y="74"/>
                  <a:pt x="117" y="74"/>
                  <a:pt x="117" y="74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73"/>
                  <a:pt x="116" y="73"/>
                  <a:pt x="117" y="73"/>
                </a:cubicBezTo>
                <a:cubicBezTo>
                  <a:pt x="117" y="74"/>
                  <a:pt x="117" y="74"/>
                  <a:pt x="117" y="74"/>
                </a:cubicBezTo>
                <a:cubicBezTo>
                  <a:pt x="117" y="74"/>
                  <a:pt x="117" y="74"/>
                  <a:pt x="117" y="74"/>
                </a:cubicBezTo>
                <a:close/>
                <a:moveTo>
                  <a:pt x="116" y="73"/>
                </a:moveTo>
                <a:cubicBezTo>
                  <a:pt x="116" y="73"/>
                  <a:pt x="116" y="73"/>
                  <a:pt x="116" y="73"/>
                </a:cubicBezTo>
                <a:cubicBezTo>
                  <a:pt x="116" y="73"/>
                  <a:pt x="116" y="73"/>
                  <a:pt x="116" y="73"/>
                </a:cubicBezTo>
                <a:cubicBezTo>
                  <a:pt x="116" y="73"/>
                  <a:pt x="116" y="73"/>
                  <a:pt x="116" y="73"/>
                </a:cubicBezTo>
                <a:close/>
                <a:moveTo>
                  <a:pt x="115" y="70"/>
                </a:moveTo>
                <a:cubicBezTo>
                  <a:pt x="115" y="70"/>
                  <a:pt x="115" y="69"/>
                  <a:pt x="114" y="69"/>
                </a:cubicBezTo>
                <a:cubicBezTo>
                  <a:pt x="114" y="70"/>
                  <a:pt x="115" y="70"/>
                  <a:pt x="115" y="70"/>
                </a:cubicBezTo>
                <a:cubicBezTo>
                  <a:pt x="115" y="70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70"/>
                  <a:pt x="115" y="70"/>
                  <a:pt x="115" y="70"/>
                </a:cubicBezTo>
                <a:close/>
                <a:moveTo>
                  <a:pt x="114" y="70"/>
                </a:moveTo>
                <a:cubicBezTo>
                  <a:pt x="114" y="70"/>
                  <a:pt x="114" y="70"/>
                  <a:pt x="114" y="70"/>
                </a:cubicBezTo>
                <a:cubicBezTo>
                  <a:pt x="114" y="70"/>
                  <a:pt x="114" y="70"/>
                  <a:pt x="114" y="70"/>
                </a:cubicBezTo>
                <a:cubicBezTo>
                  <a:pt x="114" y="70"/>
                  <a:pt x="114" y="70"/>
                  <a:pt x="114" y="70"/>
                </a:cubicBezTo>
                <a:close/>
                <a:moveTo>
                  <a:pt x="110" y="65"/>
                </a:moveTo>
                <a:cubicBezTo>
                  <a:pt x="110" y="65"/>
                  <a:pt x="111" y="65"/>
                  <a:pt x="111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0" y="64"/>
                  <a:pt x="110" y="64"/>
                  <a:pt x="110" y="65"/>
                </a:cubicBezTo>
                <a:close/>
                <a:moveTo>
                  <a:pt x="112" y="67"/>
                </a:moveTo>
                <a:cubicBezTo>
                  <a:pt x="112" y="67"/>
                  <a:pt x="113" y="67"/>
                  <a:pt x="113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2" y="67"/>
                  <a:pt x="112" y="67"/>
                  <a:pt x="112" y="66"/>
                </a:cubicBezTo>
                <a:cubicBezTo>
                  <a:pt x="112" y="67"/>
                  <a:pt x="112" y="67"/>
                  <a:pt x="112" y="67"/>
                </a:cubicBezTo>
                <a:close/>
                <a:moveTo>
                  <a:pt x="108" y="64"/>
                </a:moveTo>
                <a:cubicBezTo>
                  <a:pt x="109" y="64"/>
                  <a:pt x="108" y="64"/>
                  <a:pt x="109" y="64"/>
                </a:cubicBezTo>
                <a:cubicBezTo>
                  <a:pt x="109" y="64"/>
                  <a:pt x="108" y="64"/>
                  <a:pt x="108" y="64"/>
                </a:cubicBezTo>
                <a:cubicBezTo>
                  <a:pt x="108" y="64"/>
                  <a:pt x="108" y="64"/>
                  <a:pt x="108" y="64"/>
                </a:cubicBezTo>
                <a:close/>
                <a:moveTo>
                  <a:pt x="109" y="65"/>
                </a:moveTo>
                <a:cubicBezTo>
                  <a:pt x="110" y="65"/>
                  <a:pt x="110" y="65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lose/>
                <a:moveTo>
                  <a:pt x="113" y="69"/>
                </a:moveTo>
                <a:cubicBezTo>
                  <a:pt x="113" y="69"/>
                  <a:pt x="113" y="69"/>
                  <a:pt x="113" y="69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3" y="69"/>
                  <a:pt x="114" y="70"/>
                  <a:pt x="114" y="7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13" y="69"/>
                  <a:pt x="113" y="69"/>
                  <a:pt x="113" y="69"/>
                </a:cubicBezTo>
                <a:close/>
                <a:moveTo>
                  <a:pt x="112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lose/>
                <a:moveTo>
                  <a:pt x="112" y="70"/>
                </a:moveTo>
                <a:cubicBezTo>
                  <a:pt x="112" y="70"/>
                  <a:pt x="112" y="70"/>
                  <a:pt x="112" y="70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3" y="69"/>
                  <a:pt x="113" y="70"/>
                  <a:pt x="112" y="70"/>
                </a:cubicBezTo>
                <a:close/>
                <a:moveTo>
                  <a:pt x="111" y="68"/>
                </a:moveTo>
                <a:cubicBezTo>
                  <a:pt x="111" y="68"/>
                  <a:pt x="111" y="68"/>
                  <a:pt x="111" y="68"/>
                </a:cubicBezTo>
                <a:cubicBezTo>
                  <a:pt x="111" y="68"/>
                  <a:pt x="111" y="68"/>
                  <a:pt x="111" y="68"/>
                </a:cubicBezTo>
                <a:cubicBezTo>
                  <a:pt x="111" y="68"/>
                  <a:pt x="111" y="68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2" y="68"/>
                  <a:pt x="112" y="68"/>
                  <a:pt x="111" y="68"/>
                </a:cubicBezTo>
                <a:close/>
                <a:moveTo>
                  <a:pt x="112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112" y="69"/>
                  <a:pt x="112" y="70"/>
                  <a:pt x="112" y="70"/>
                </a:cubicBezTo>
                <a:cubicBezTo>
                  <a:pt x="112" y="69"/>
                  <a:pt x="112" y="69"/>
                  <a:pt x="112" y="69"/>
                </a:cubicBezTo>
                <a:close/>
                <a:moveTo>
                  <a:pt x="107" y="65"/>
                </a:moveTo>
                <a:cubicBezTo>
                  <a:pt x="107" y="65"/>
                  <a:pt x="108" y="65"/>
                  <a:pt x="108" y="65"/>
                </a:cubicBezTo>
                <a:cubicBezTo>
                  <a:pt x="108" y="65"/>
                  <a:pt x="108" y="64"/>
                  <a:pt x="107" y="64"/>
                </a:cubicBezTo>
                <a:cubicBezTo>
                  <a:pt x="107" y="64"/>
                  <a:pt x="107" y="64"/>
                  <a:pt x="107" y="65"/>
                </a:cubicBezTo>
                <a:close/>
                <a:moveTo>
                  <a:pt x="108" y="66"/>
                </a:moveTo>
                <a:cubicBezTo>
                  <a:pt x="108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8" y="66"/>
                  <a:pt x="108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66"/>
                  <a:pt x="108" y="66"/>
                  <a:pt x="108" y="66"/>
                </a:cubicBezTo>
                <a:close/>
                <a:moveTo>
                  <a:pt x="108" y="66"/>
                </a:move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7"/>
                  <a:pt x="109" y="67"/>
                  <a:pt x="109" y="67"/>
                </a:cubicBezTo>
                <a:cubicBezTo>
                  <a:pt x="109" y="67"/>
                  <a:pt x="109" y="66"/>
                  <a:pt x="109" y="67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8" y="66"/>
                  <a:pt x="108" y="66"/>
                </a:cubicBezTo>
                <a:close/>
                <a:moveTo>
                  <a:pt x="110" y="69"/>
                </a:moveTo>
                <a:cubicBezTo>
                  <a:pt x="110" y="68"/>
                  <a:pt x="110" y="68"/>
                  <a:pt x="110" y="68"/>
                </a:cubicBezTo>
                <a:cubicBezTo>
                  <a:pt x="110" y="68"/>
                  <a:pt x="110" y="68"/>
                  <a:pt x="110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0" y="69"/>
                  <a:pt x="111" y="69"/>
                  <a:pt x="110" y="69"/>
                </a:cubicBezTo>
                <a:close/>
                <a:moveTo>
                  <a:pt x="109" y="68"/>
                </a:moveTo>
                <a:cubicBezTo>
                  <a:pt x="109" y="68"/>
                  <a:pt x="109" y="68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lose/>
                <a:moveTo>
                  <a:pt x="111" y="71"/>
                </a:moveTo>
                <a:cubicBezTo>
                  <a:pt x="111" y="71"/>
                  <a:pt x="111" y="71"/>
                  <a:pt x="111" y="71"/>
                </a:cubicBezTo>
                <a:cubicBezTo>
                  <a:pt x="111" y="71"/>
                  <a:pt x="111" y="71"/>
                  <a:pt x="111" y="71"/>
                </a:cubicBezTo>
                <a:close/>
                <a:moveTo>
                  <a:pt x="115" y="74"/>
                </a:moveTo>
                <a:cubicBezTo>
                  <a:pt x="115" y="74"/>
                  <a:pt x="115" y="74"/>
                  <a:pt x="115" y="73"/>
                </a:cubicBezTo>
                <a:cubicBezTo>
                  <a:pt x="114" y="74"/>
                  <a:pt x="114" y="73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5" y="74"/>
                  <a:pt x="115" y="74"/>
                </a:cubicBezTo>
                <a:close/>
                <a:moveTo>
                  <a:pt x="115" y="74"/>
                </a:move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4"/>
                  <a:pt x="115" y="74"/>
                  <a:pt x="115" y="74"/>
                </a:cubicBezTo>
                <a:close/>
                <a:moveTo>
                  <a:pt x="115" y="74"/>
                </a:move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4" y="72"/>
                  <a:pt x="114" y="72"/>
                </a:cubicBezTo>
                <a:cubicBezTo>
                  <a:pt x="114" y="72"/>
                  <a:pt x="114" y="72"/>
                  <a:pt x="113" y="72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3" y="71"/>
                  <a:pt x="113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71"/>
                  <a:pt x="112" y="71"/>
                  <a:pt x="111" y="7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111" y="71"/>
                  <a:pt x="111" y="72"/>
                  <a:pt x="111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3"/>
                  <a:pt x="112" y="72"/>
                  <a:pt x="113" y="73"/>
                </a:cubicBezTo>
                <a:cubicBezTo>
                  <a:pt x="113" y="73"/>
                  <a:pt x="113" y="73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4" y="74"/>
                  <a:pt x="114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4" y="74"/>
                  <a:pt x="114" y="74"/>
                </a:cubicBezTo>
                <a:cubicBezTo>
                  <a:pt x="114" y="73"/>
                  <a:pt x="113" y="73"/>
                  <a:pt x="113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3" y="73"/>
                  <a:pt x="113" y="73"/>
                  <a:pt x="114" y="73"/>
                </a:cubicBezTo>
                <a:cubicBezTo>
                  <a:pt x="114" y="73"/>
                  <a:pt x="113" y="72"/>
                  <a:pt x="113" y="72"/>
                </a:cubicBezTo>
                <a:cubicBezTo>
                  <a:pt x="113" y="72"/>
                  <a:pt x="114" y="72"/>
                  <a:pt x="114" y="73"/>
                </a:cubicBezTo>
                <a:cubicBezTo>
                  <a:pt x="114" y="72"/>
                  <a:pt x="115" y="73"/>
                  <a:pt x="115" y="73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15" y="73"/>
                  <a:pt x="115" y="73"/>
                  <a:pt x="115" y="73"/>
                </a:cubicBez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  <a:cubicBezTo>
                  <a:pt x="115" y="73"/>
                  <a:pt x="116" y="73"/>
                  <a:pt x="116" y="73"/>
                </a:cubicBezTo>
                <a:cubicBezTo>
                  <a:pt x="116" y="73"/>
                  <a:pt x="115" y="73"/>
                  <a:pt x="115" y="73"/>
                </a:cubicBezTo>
                <a:close/>
                <a:moveTo>
                  <a:pt x="117" y="75"/>
                </a:move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5"/>
                  <a:pt x="116" y="75"/>
                  <a:pt x="117" y="75"/>
                </a:cubicBezTo>
                <a:close/>
                <a:moveTo>
                  <a:pt x="117" y="75"/>
                </a:moveTo>
                <a:cubicBezTo>
                  <a:pt x="117" y="75"/>
                  <a:pt x="117" y="75"/>
                  <a:pt x="117" y="75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7" y="75"/>
                  <a:pt x="117" y="75"/>
                  <a:pt x="117" y="75"/>
                </a:cubicBezTo>
                <a:close/>
                <a:moveTo>
                  <a:pt x="118" y="77"/>
                </a:move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lose/>
                <a:moveTo>
                  <a:pt x="118" y="76"/>
                </a:moveTo>
                <a:cubicBezTo>
                  <a:pt x="117" y="75"/>
                  <a:pt x="117" y="75"/>
                  <a:pt x="117" y="75"/>
                </a:cubicBezTo>
                <a:cubicBezTo>
                  <a:pt x="117" y="75"/>
                  <a:pt x="117" y="75"/>
                  <a:pt x="117" y="76"/>
                </a:cubicBezTo>
                <a:cubicBezTo>
                  <a:pt x="117" y="76"/>
                  <a:pt x="117" y="75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8" y="76"/>
                  <a:pt x="118" y="76"/>
                </a:cubicBezTo>
                <a:cubicBezTo>
                  <a:pt x="118" y="76"/>
                  <a:pt x="118" y="76"/>
                  <a:pt x="118" y="76"/>
                </a:cubicBezTo>
                <a:close/>
                <a:moveTo>
                  <a:pt x="119" y="76"/>
                </a:moveTo>
                <a:cubicBezTo>
                  <a:pt x="119" y="75"/>
                  <a:pt x="118" y="75"/>
                  <a:pt x="118" y="74"/>
                </a:cubicBezTo>
                <a:cubicBezTo>
                  <a:pt x="118" y="74"/>
                  <a:pt x="118" y="75"/>
                  <a:pt x="118" y="75"/>
                </a:cubicBezTo>
                <a:cubicBezTo>
                  <a:pt x="118" y="75"/>
                  <a:pt x="117" y="74"/>
                  <a:pt x="117" y="75"/>
                </a:cubicBezTo>
                <a:cubicBezTo>
                  <a:pt x="117" y="75"/>
                  <a:pt x="118" y="75"/>
                  <a:pt x="118" y="75"/>
                </a:cubicBezTo>
                <a:cubicBezTo>
                  <a:pt x="118" y="75"/>
                  <a:pt x="119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lose/>
                <a:moveTo>
                  <a:pt x="112" y="64"/>
                </a:moveTo>
                <a:cubicBezTo>
                  <a:pt x="112" y="64"/>
                  <a:pt x="112" y="64"/>
                  <a:pt x="112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2" y="64"/>
                  <a:pt x="112" y="64"/>
                  <a:pt x="111" y="64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11" y="64"/>
                  <a:pt x="111" y="64"/>
                  <a:pt x="112" y="65"/>
                </a:cubicBezTo>
                <a:cubicBezTo>
                  <a:pt x="112" y="64"/>
                  <a:pt x="112" y="65"/>
                  <a:pt x="112" y="64"/>
                </a:cubicBezTo>
                <a:close/>
                <a:moveTo>
                  <a:pt x="113" y="65"/>
                </a:moveTo>
                <a:cubicBezTo>
                  <a:pt x="113" y="65"/>
                  <a:pt x="113" y="65"/>
                  <a:pt x="113" y="65"/>
                </a:cubicBezTo>
                <a:cubicBezTo>
                  <a:pt x="113" y="65"/>
                  <a:pt x="113" y="65"/>
                  <a:pt x="113" y="66"/>
                </a:cubicBezTo>
                <a:cubicBezTo>
                  <a:pt x="113" y="65"/>
                  <a:pt x="113" y="65"/>
                  <a:pt x="113" y="65"/>
                </a:cubicBezTo>
                <a:close/>
                <a:moveTo>
                  <a:pt x="114" y="65"/>
                </a:moveTo>
                <a:cubicBezTo>
                  <a:pt x="114" y="65"/>
                  <a:pt x="114" y="65"/>
                  <a:pt x="113" y="65"/>
                </a:cubicBezTo>
                <a:cubicBezTo>
                  <a:pt x="113" y="65"/>
                  <a:pt x="114" y="65"/>
                  <a:pt x="113" y="65"/>
                </a:cubicBezTo>
                <a:cubicBezTo>
                  <a:pt x="114" y="65"/>
                  <a:pt x="114" y="65"/>
                  <a:pt x="114" y="66"/>
                </a:cubicBezTo>
                <a:cubicBezTo>
                  <a:pt x="114" y="65"/>
                  <a:pt x="114" y="65"/>
                  <a:pt x="114" y="65"/>
                </a:cubicBezTo>
                <a:close/>
                <a:moveTo>
                  <a:pt x="112" y="64"/>
                </a:moveTo>
                <a:cubicBezTo>
                  <a:pt x="112" y="63"/>
                  <a:pt x="112" y="64"/>
                  <a:pt x="112" y="64"/>
                </a:cubicBezTo>
                <a:cubicBezTo>
                  <a:pt x="112" y="64"/>
                  <a:pt x="113" y="64"/>
                  <a:pt x="112" y="64"/>
                </a:cubicBezTo>
                <a:close/>
                <a:moveTo>
                  <a:pt x="114" y="65"/>
                </a:moveTo>
                <a:cubicBezTo>
                  <a:pt x="114" y="65"/>
                  <a:pt x="114" y="65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lose/>
                <a:moveTo>
                  <a:pt x="116" y="67"/>
                </a:moveTo>
                <a:cubicBezTo>
                  <a:pt x="116" y="67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lose/>
                <a:moveTo>
                  <a:pt x="128" y="77"/>
                </a:move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lose/>
                <a:moveTo>
                  <a:pt x="129" y="78"/>
                </a:moveTo>
                <a:cubicBezTo>
                  <a:pt x="128" y="78"/>
                  <a:pt x="128" y="78"/>
                  <a:pt x="128" y="78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8" y="79"/>
                  <a:pt x="129" y="79"/>
                  <a:pt x="129" y="78"/>
                </a:cubicBezTo>
                <a:close/>
                <a:moveTo>
                  <a:pt x="131" y="70"/>
                </a:moveTo>
                <a:cubicBezTo>
                  <a:pt x="131" y="70"/>
                  <a:pt x="131" y="70"/>
                  <a:pt x="131" y="70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32" y="70"/>
                  <a:pt x="131" y="70"/>
                  <a:pt x="131" y="70"/>
                </a:cubicBezTo>
                <a:close/>
                <a:moveTo>
                  <a:pt x="134" y="72"/>
                </a:moveTo>
                <a:cubicBezTo>
                  <a:pt x="134" y="72"/>
                  <a:pt x="134" y="72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lose/>
                <a:moveTo>
                  <a:pt x="144" y="73"/>
                </a:moveTo>
                <a:cubicBezTo>
                  <a:pt x="144" y="73"/>
                  <a:pt x="144" y="73"/>
                  <a:pt x="144" y="73"/>
                </a:cubicBezTo>
                <a:cubicBezTo>
                  <a:pt x="144" y="73"/>
                  <a:pt x="144" y="74"/>
                  <a:pt x="144" y="73"/>
                </a:cubicBezTo>
                <a:close/>
                <a:moveTo>
                  <a:pt x="144" y="73"/>
                </a:moveTo>
                <a:cubicBezTo>
                  <a:pt x="144" y="72"/>
                  <a:pt x="144" y="73"/>
                  <a:pt x="144" y="73"/>
                </a:cubicBezTo>
                <a:cubicBezTo>
                  <a:pt x="144" y="73"/>
                  <a:pt x="144" y="73"/>
                  <a:pt x="144" y="73"/>
                </a:cubicBezTo>
                <a:close/>
                <a:moveTo>
                  <a:pt x="146" y="76"/>
                </a:moveTo>
                <a:cubicBezTo>
                  <a:pt x="146" y="76"/>
                  <a:pt x="146" y="76"/>
                  <a:pt x="145" y="76"/>
                </a:cubicBezTo>
                <a:cubicBezTo>
                  <a:pt x="146" y="76"/>
                  <a:pt x="146" y="76"/>
                  <a:pt x="146" y="76"/>
                </a:cubicBezTo>
                <a:close/>
                <a:moveTo>
                  <a:pt x="145" y="68"/>
                </a:moveTo>
                <a:cubicBezTo>
                  <a:pt x="146" y="68"/>
                  <a:pt x="146" y="68"/>
                  <a:pt x="146" y="68"/>
                </a:cubicBezTo>
                <a:cubicBezTo>
                  <a:pt x="145" y="68"/>
                  <a:pt x="145" y="67"/>
                  <a:pt x="145" y="67"/>
                </a:cubicBezTo>
                <a:cubicBezTo>
                  <a:pt x="145" y="68"/>
                  <a:pt x="145" y="68"/>
                  <a:pt x="145" y="68"/>
                </a:cubicBezTo>
                <a:close/>
                <a:moveTo>
                  <a:pt x="145" y="69"/>
                </a:moveTo>
                <a:cubicBezTo>
                  <a:pt x="145" y="69"/>
                  <a:pt x="145" y="68"/>
                  <a:pt x="145" y="68"/>
                </a:cubicBezTo>
                <a:cubicBezTo>
                  <a:pt x="145" y="68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lose/>
                <a:moveTo>
                  <a:pt x="145" y="68"/>
                </a:moveTo>
                <a:cubicBezTo>
                  <a:pt x="145" y="68"/>
                  <a:pt x="145" y="68"/>
                  <a:pt x="145" y="67"/>
                </a:cubicBezTo>
                <a:cubicBezTo>
                  <a:pt x="145" y="67"/>
                  <a:pt x="145" y="67"/>
                  <a:pt x="145" y="68"/>
                </a:cubicBezTo>
                <a:close/>
                <a:moveTo>
                  <a:pt x="142" y="67"/>
                </a:moveTo>
                <a:cubicBezTo>
                  <a:pt x="142" y="67"/>
                  <a:pt x="142" y="67"/>
                  <a:pt x="142" y="67"/>
                </a:cubicBezTo>
                <a:cubicBezTo>
                  <a:pt x="142" y="67"/>
                  <a:pt x="143" y="67"/>
                  <a:pt x="142" y="67"/>
                </a:cubicBezTo>
                <a:close/>
                <a:moveTo>
                  <a:pt x="139" y="66"/>
                </a:moveTo>
                <a:cubicBezTo>
                  <a:pt x="139" y="66"/>
                  <a:pt x="139" y="67"/>
                  <a:pt x="139" y="66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9" y="66"/>
                  <a:pt x="139" y="66"/>
                  <a:pt x="139" y="66"/>
                </a:cubicBezTo>
                <a:close/>
                <a:moveTo>
                  <a:pt x="142" y="50"/>
                </a:moveTo>
                <a:cubicBezTo>
                  <a:pt x="142" y="50"/>
                  <a:pt x="142" y="50"/>
                  <a:pt x="142" y="50"/>
                </a:cubicBezTo>
                <a:cubicBezTo>
                  <a:pt x="142" y="49"/>
                  <a:pt x="141" y="49"/>
                  <a:pt x="141" y="49"/>
                </a:cubicBezTo>
                <a:cubicBezTo>
                  <a:pt x="141" y="49"/>
                  <a:pt x="141" y="50"/>
                  <a:pt x="142" y="50"/>
                </a:cubicBezTo>
                <a:close/>
                <a:moveTo>
                  <a:pt x="138" y="36"/>
                </a:moveTo>
                <a:cubicBezTo>
                  <a:pt x="139" y="37"/>
                  <a:pt x="139" y="37"/>
                  <a:pt x="139" y="37"/>
                </a:cubicBezTo>
                <a:cubicBezTo>
                  <a:pt x="139" y="37"/>
                  <a:pt x="139" y="36"/>
                  <a:pt x="139" y="36"/>
                </a:cubicBezTo>
                <a:cubicBezTo>
                  <a:pt x="139" y="36"/>
                  <a:pt x="138" y="36"/>
                  <a:pt x="138" y="36"/>
                </a:cubicBezTo>
                <a:close/>
                <a:moveTo>
                  <a:pt x="143" y="41"/>
                </a:moveTo>
                <a:cubicBezTo>
                  <a:pt x="143" y="42"/>
                  <a:pt x="144" y="42"/>
                  <a:pt x="143" y="41"/>
                </a:cubicBezTo>
                <a:cubicBezTo>
                  <a:pt x="143" y="41"/>
                  <a:pt x="143" y="41"/>
                  <a:pt x="143" y="41"/>
                </a:cubicBezTo>
                <a:close/>
                <a:moveTo>
                  <a:pt x="155" y="41"/>
                </a:moveTo>
                <a:cubicBezTo>
                  <a:pt x="155" y="41"/>
                  <a:pt x="155" y="41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lose/>
                <a:moveTo>
                  <a:pt x="156" y="42"/>
                </a:moveTo>
                <a:cubicBezTo>
                  <a:pt x="156" y="42"/>
                  <a:pt x="155" y="41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lose/>
                <a:moveTo>
                  <a:pt x="141" y="22"/>
                </a:moveTo>
                <a:cubicBezTo>
                  <a:pt x="141" y="22"/>
                  <a:pt x="141" y="22"/>
                  <a:pt x="141" y="22"/>
                </a:cubicBezTo>
                <a:cubicBezTo>
                  <a:pt x="142" y="23"/>
                  <a:pt x="141" y="22"/>
                  <a:pt x="141" y="22"/>
                </a:cubicBezTo>
                <a:cubicBezTo>
                  <a:pt x="141" y="22"/>
                  <a:pt x="141" y="22"/>
                  <a:pt x="141" y="22"/>
                </a:cubicBezTo>
                <a:close/>
                <a:moveTo>
                  <a:pt x="135" y="18"/>
                </a:moveTo>
                <a:cubicBezTo>
                  <a:pt x="135" y="18"/>
                  <a:pt x="135" y="18"/>
                  <a:pt x="136" y="18"/>
                </a:cubicBezTo>
                <a:cubicBezTo>
                  <a:pt x="136" y="18"/>
                  <a:pt x="135" y="18"/>
                  <a:pt x="135" y="18"/>
                </a:cubicBezTo>
                <a:cubicBezTo>
                  <a:pt x="135" y="18"/>
                  <a:pt x="135" y="18"/>
                  <a:pt x="135" y="18"/>
                </a:cubicBezTo>
                <a:close/>
                <a:moveTo>
                  <a:pt x="132" y="15"/>
                </a:moveTo>
                <a:cubicBezTo>
                  <a:pt x="131" y="15"/>
                  <a:pt x="131" y="15"/>
                  <a:pt x="131" y="15"/>
                </a:cubicBezTo>
                <a:cubicBezTo>
                  <a:pt x="130" y="15"/>
                  <a:pt x="131" y="15"/>
                  <a:pt x="131" y="15"/>
                </a:cubicBezTo>
                <a:cubicBezTo>
                  <a:pt x="131" y="15"/>
                  <a:pt x="131" y="15"/>
                  <a:pt x="132" y="16"/>
                </a:cubicBezTo>
                <a:lnTo>
                  <a:pt x="132" y="15"/>
                </a:lnTo>
                <a:close/>
                <a:moveTo>
                  <a:pt x="118" y="9"/>
                </a:moveTo>
                <a:cubicBezTo>
                  <a:pt x="117" y="9"/>
                  <a:pt x="117" y="9"/>
                  <a:pt x="118" y="9"/>
                </a:cubicBezTo>
                <a:cubicBezTo>
                  <a:pt x="118" y="9"/>
                  <a:pt x="118" y="9"/>
                  <a:pt x="118" y="9"/>
                </a:cubicBezTo>
                <a:close/>
                <a:moveTo>
                  <a:pt x="122" y="10"/>
                </a:moveTo>
                <a:cubicBezTo>
                  <a:pt x="122" y="10"/>
                  <a:pt x="120" y="9"/>
                  <a:pt x="121" y="10"/>
                </a:cubicBezTo>
                <a:cubicBezTo>
                  <a:pt x="123" y="11"/>
                  <a:pt x="124" y="11"/>
                  <a:pt x="124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3" y="10"/>
                  <a:pt x="121" y="9"/>
                  <a:pt x="121" y="9"/>
                </a:cubicBezTo>
                <a:cubicBezTo>
                  <a:pt x="121" y="9"/>
                  <a:pt x="122" y="10"/>
                  <a:pt x="122" y="10"/>
                </a:cubicBezTo>
                <a:close/>
                <a:moveTo>
                  <a:pt x="115" y="7"/>
                </a:moveTo>
                <a:cubicBezTo>
                  <a:pt x="115" y="7"/>
                  <a:pt x="115" y="7"/>
                  <a:pt x="115" y="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lose/>
                <a:moveTo>
                  <a:pt x="106" y="4"/>
                </a:moveTo>
                <a:cubicBezTo>
                  <a:pt x="106" y="4"/>
                  <a:pt x="105" y="4"/>
                  <a:pt x="104" y="4"/>
                </a:cubicBezTo>
                <a:cubicBezTo>
                  <a:pt x="104" y="4"/>
                  <a:pt x="105" y="4"/>
                  <a:pt x="104" y="4"/>
                </a:cubicBezTo>
                <a:cubicBezTo>
                  <a:pt x="105" y="4"/>
                  <a:pt x="106" y="5"/>
                  <a:pt x="106" y="4"/>
                </a:cubicBezTo>
                <a:close/>
                <a:moveTo>
                  <a:pt x="112" y="6"/>
                </a:moveTo>
                <a:cubicBezTo>
                  <a:pt x="113" y="6"/>
                  <a:pt x="113" y="6"/>
                  <a:pt x="113" y="7"/>
                </a:cubicBezTo>
                <a:cubicBezTo>
                  <a:pt x="114" y="7"/>
                  <a:pt x="113" y="6"/>
                  <a:pt x="113" y="6"/>
                </a:cubicBezTo>
                <a:cubicBezTo>
                  <a:pt x="111" y="5"/>
                  <a:pt x="113" y="6"/>
                  <a:pt x="112" y="6"/>
                </a:cubicBezTo>
                <a:close/>
                <a:moveTo>
                  <a:pt x="103" y="4"/>
                </a:move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4" y="4"/>
                  <a:pt x="104" y="4"/>
                </a:cubicBezTo>
                <a:cubicBezTo>
                  <a:pt x="104" y="4"/>
                  <a:pt x="103" y="4"/>
                  <a:pt x="103" y="4"/>
                </a:cubicBezTo>
                <a:close/>
                <a:moveTo>
                  <a:pt x="100" y="3"/>
                </a:moveTo>
                <a:cubicBezTo>
                  <a:pt x="100" y="3"/>
                  <a:pt x="99" y="3"/>
                  <a:pt x="100" y="3"/>
                </a:cubicBezTo>
                <a:cubicBezTo>
                  <a:pt x="101" y="3"/>
                  <a:pt x="101" y="3"/>
                  <a:pt x="101" y="3"/>
                </a:cubicBezTo>
                <a:cubicBezTo>
                  <a:pt x="101" y="3"/>
                  <a:pt x="101" y="3"/>
                  <a:pt x="101" y="3"/>
                </a:cubicBezTo>
                <a:cubicBezTo>
                  <a:pt x="100" y="3"/>
                  <a:pt x="101" y="3"/>
                  <a:pt x="100" y="3"/>
                </a:cubicBezTo>
                <a:close/>
                <a:moveTo>
                  <a:pt x="93" y="3"/>
                </a:moveTo>
                <a:cubicBezTo>
                  <a:pt x="94" y="3"/>
                  <a:pt x="95" y="3"/>
                  <a:pt x="94" y="3"/>
                </a:cubicBezTo>
                <a:cubicBezTo>
                  <a:pt x="95" y="3"/>
                  <a:pt x="95" y="3"/>
                  <a:pt x="96" y="3"/>
                </a:cubicBezTo>
                <a:cubicBezTo>
                  <a:pt x="96" y="3"/>
                  <a:pt x="96" y="3"/>
                  <a:pt x="96" y="3"/>
                </a:cubicBezTo>
                <a:cubicBezTo>
                  <a:pt x="97" y="3"/>
                  <a:pt x="96" y="2"/>
                  <a:pt x="98" y="3"/>
                </a:cubicBezTo>
                <a:cubicBezTo>
                  <a:pt x="98" y="3"/>
                  <a:pt x="98" y="3"/>
                  <a:pt x="98" y="3"/>
                </a:cubicBezTo>
                <a:cubicBezTo>
                  <a:pt x="99" y="3"/>
                  <a:pt x="98" y="3"/>
                  <a:pt x="99" y="3"/>
                </a:cubicBezTo>
                <a:cubicBezTo>
                  <a:pt x="99" y="3"/>
                  <a:pt x="99" y="2"/>
                  <a:pt x="99" y="2"/>
                </a:cubicBezTo>
                <a:cubicBezTo>
                  <a:pt x="99" y="2"/>
                  <a:pt x="100" y="2"/>
                  <a:pt x="99" y="2"/>
                </a:cubicBezTo>
                <a:cubicBezTo>
                  <a:pt x="99" y="2"/>
                  <a:pt x="98" y="2"/>
                  <a:pt x="98" y="2"/>
                </a:cubicBezTo>
                <a:cubicBezTo>
                  <a:pt x="98" y="2"/>
                  <a:pt x="97" y="2"/>
                  <a:pt x="97" y="2"/>
                </a:cubicBezTo>
                <a:cubicBezTo>
                  <a:pt x="97" y="2"/>
                  <a:pt x="97" y="2"/>
                  <a:pt x="97" y="2"/>
                </a:cubicBezTo>
                <a:cubicBezTo>
                  <a:pt x="96" y="2"/>
                  <a:pt x="96" y="2"/>
                  <a:pt x="95" y="2"/>
                </a:cubicBezTo>
                <a:cubicBezTo>
                  <a:pt x="95" y="2"/>
                  <a:pt x="95" y="3"/>
                  <a:pt x="94" y="3"/>
                </a:cubicBezTo>
                <a:cubicBezTo>
                  <a:pt x="94" y="3"/>
                  <a:pt x="93" y="3"/>
                  <a:pt x="93" y="3"/>
                </a:cubicBezTo>
                <a:close/>
                <a:moveTo>
                  <a:pt x="89" y="3"/>
                </a:moveTo>
                <a:cubicBezTo>
                  <a:pt x="89" y="3"/>
                  <a:pt x="89" y="3"/>
                  <a:pt x="90" y="3"/>
                </a:cubicBezTo>
                <a:cubicBezTo>
                  <a:pt x="90" y="3"/>
                  <a:pt x="89" y="3"/>
                  <a:pt x="89" y="3"/>
                </a:cubicBezTo>
                <a:cubicBezTo>
                  <a:pt x="89" y="3"/>
                  <a:pt x="88" y="3"/>
                  <a:pt x="88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3"/>
                  <a:pt x="88" y="3"/>
                  <a:pt x="89" y="3"/>
                </a:cubicBezTo>
                <a:close/>
                <a:moveTo>
                  <a:pt x="118" y="9"/>
                </a:moveTo>
                <a:cubicBezTo>
                  <a:pt x="118" y="9"/>
                  <a:pt x="118" y="9"/>
                  <a:pt x="118" y="9"/>
                </a:cubicBezTo>
                <a:cubicBezTo>
                  <a:pt x="118" y="9"/>
                  <a:pt x="118" y="9"/>
                  <a:pt x="117" y="9"/>
                </a:cubicBezTo>
                <a:cubicBezTo>
                  <a:pt x="118" y="9"/>
                  <a:pt x="118" y="9"/>
                  <a:pt x="118" y="9"/>
                </a:cubicBezTo>
                <a:close/>
                <a:moveTo>
                  <a:pt x="83" y="3"/>
                </a:moveTo>
                <a:cubicBezTo>
                  <a:pt x="83" y="3"/>
                  <a:pt x="83" y="3"/>
                  <a:pt x="83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3"/>
                  <a:pt x="83" y="3"/>
                  <a:pt x="83" y="3"/>
                </a:cubicBezTo>
                <a:close/>
                <a:moveTo>
                  <a:pt x="103" y="5"/>
                </a:moveTo>
                <a:cubicBezTo>
                  <a:pt x="104" y="5"/>
                  <a:pt x="103" y="5"/>
                  <a:pt x="105" y="5"/>
                </a:cubicBezTo>
                <a:cubicBezTo>
                  <a:pt x="105" y="5"/>
                  <a:pt x="104" y="5"/>
                  <a:pt x="104" y="5"/>
                </a:cubicBezTo>
                <a:cubicBezTo>
                  <a:pt x="103" y="5"/>
                  <a:pt x="103" y="5"/>
                  <a:pt x="103" y="5"/>
                </a:cubicBezTo>
                <a:close/>
                <a:moveTo>
                  <a:pt x="138" y="20"/>
                </a:moveTo>
                <a:cubicBezTo>
                  <a:pt x="137" y="20"/>
                  <a:pt x="137" y="20"/>
                  <a:pt x="137" y="20"/>
                </a:cubicBezTo>
                <a:cubicBezTo>
                  <a:pt x="138" y="20"/>
                  <a:pt x="137" y="20"/>
                  <a:pt x="138" y="20"/>
                </a:cubicBezTo>
                <a:close/>
                <a:moveTo>
                  <a:pt x="141" y="23"/>
                </a:moveTo>
                <a:cubicBezTo>
                  <a:pt x="141" y="23"/>
                  <a:pt x="141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lose/>
                <a:moveTo>
                  <a:pt x="112" y="7"/>
                </a:moveTo>
                <a:cubicBezTo>
                  <a:pt x="113" y="8"/>
                  <a:pt x="113" y="8"/>
                  <a:pt x="113" y="8"/>
                </a:cubicBezTo>
                <a:cubicBezTo>
                  <a:pt x="114" y="8"/>
                  <a:pt x="115" y="9"/>
                  <a:pt x="115" y="8"/>
                </a:cubicBezTo>
                <a:cubicBezTo>
                  <a:pt x="114" y="8"/>
                  <a:pt x="113" y="8"/>
                  <a:pt x="112" y="7"/>
                </a:cubicBezTo>
                <a:close/>
                <a:moveTo>
                  <a:pt x="136" y="19"/>
                </a:moveTo>
                <a:cubicBezTo>
                  <a:pt x="136" y="19"/>
                  <a:pt x="136" y="19"/>
                  <a:pt x="136" y="19"/>
                </a:cubicBezTo>
                <a:cubicBezTo>
                  <a:pt x="135" y="19"/>
                  <a:pt x="135" y="19"/>
                  <a:pt x="134" y="18"/>
                </a:cubicBezTo>
                <a:cubicBezTo>
                  <a:pt x="134" y="18"/>
                  <a:pt x="135" y="19"/>
                  <a:pt x="135" y="20"/>
                </a:cubicBezTo>
                <a:cubicBezTo>
                  <a:pt x="135" y="20"/>
                  <a:pt x="136" y="20"/>
                  <a:pt x="136" y="20"/>
                </a:cubicBezTo>
                <a:cubicBezTo>
                  <a:pt x="136" y="20"/>
                  <a:pt x="136" y="19"/>
                  <a:pt x="136" y="19"/>
                </a:cubicBezTo>
                <a:close/>
                <a:moveTo>
                  <a:pt x="138" y="21"/>
                </a:moveTo>
                <a:cubicBezTo>
                  <a:pt x="138" y="21"/>
                  <a:pt x="138" y="21"/>
                  <a:pt x="138" y="21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8" y="21"/>
                  <a:pt x="138" y="21"/>
                </a:cubicBezTo>
                <a:close/>
                <a:moveTo>
                  <a:pt x="139" y="23"/>
                </a:move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0" y="23"/>
                </a:cubicBezTo>
                <a:cubicBezTo>
                  <a:pt x="140" y="23"/>
                  <a:pt x="140" y="23"/>
                  <a:pt x="139" y="23"/>
                </a:cubicBezTo>
                <a:close/>
                <a:moveTo>
                  <a:pt x="141" y="25"/>
                </a:moveTo>
                <a:cubicBezTo>
                  <a:pt x="141" y="25"/>
                  <a:pt x="141" y="24"/>
                  <a:pt x="141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0" y="24"/>
                  <a:pt x="139" y="23"/>
                  <a:pt x="139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0" y="24"/>
                  <a:pt x="140" y="25"/>
                  <a:pt x="141" y="25"/>
                </a:cubicBezTo>
                <a:close/>
                <a:moveTo>
                  <a:pt x="135" y="21"/>
                </a:moveTo>
                <a:cubicBezTo>
                  <a:pt x="134" y="20"/>
                  <a:pt x="133" y="21"/>
                  <a:pt x="134" y="21"/>
                </a:cubicBezTo>
                <a:cubicBezTo>
                  <a:pt x="135" y="22"/>
                  <a:pt x="135" y="22"/>
                  <a:pt x="135" y="21"/>
                </a:cubicBezTo>
                <a:close/>
                <a:moveTo>
                  <a:pt x="141" y="27"/>
                </a:moveTo>
                <a:cubicBezTo>
                  <a:pt x="141" y="27"/>
                  <a:pt x="142" y="27"/>
                  <a:pt x="141" y="27"/>
                </a:cubicBezTo>
                <a:cubicBezTo>
                  <a:pt x="141" y="27"/>
                  <a:pt x="140" y="26"/>
                  <a:pt x="141" y="27"/>
                </a:cubicBezTo>
                <a:close/>
                <a:moveTo>
                  <a:pt x="107" y="9"/>
                </a:moveTo>
                <a:cubicBezTo>
                  <a:pt x="106" y="9"/>
                  <a:pt x="108" y="9"/>
                  <a:pt x="107" y="9"/>
                </a:cubicBezTo>
                <a:cubicBezTo>
                  <a:pt x="107" y="9"/>
                  <a:pt x="106" y="9"/>
                  <a:pt x="105" y="9"/>
                </a:cubicBezTo>
                <a:cubicBezTo>
                  <a:pt x="105" y="9"/>
                  <a:pt x="104" y="8"/>
                  <a:pt x="104" y="9"/>
                </a:cubicBezTo>
                <a:cubicBezTo>
                  <a:pt x="105" y="9"/>
                  <a:pt x="105" y="9"/>
                  <a:pt x="106" y="9"/>
                </a:cubicBezTo>
                <a:cubicBezTo>
                  <a:pt x="107" y="9"/>
                  <a:pt x="105" y="9"/>
                  <a:pt x="106" y="10"/>
                </a:cubicBezTo>
                <a:cubicBezTo>
                  <a:pt x="107" y="10"/>
                  <a:pt x="107" y="10"/>
                  <a:pt x="107" y="10"/>
                </a:cubicBezTo>
                <a:cubicBezTo>
                  <a:pt x="107" y="10"/>
                  <a:pt x="107" y="9"/>
                  <a:pt x="107" y="9"/>
                </a:cubicBezTo>
                <a:cubicBezTo>
                  <a:pt x="107" y="9"/>
                  <a:pt x="107" y="9"/>
                  <a:pt x="107" y="9"/>
                </a:cubicBezTo>
                <a:close/>
                <a:moveTo>
                  <a:pt x="116" y="12"/>
                </a:moveTo>
                <a:cubicBezTo>
                  <a:pt x="116" y="13"/>
                  <a:pt x="116" y="13"/>
                  <a:pt x="116" y="13"/>
                </a:cubicBezTo>
                <a:cubicBezTo>
                  <a:pt x="117" y="13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lose/>
                <a:moveTo>
                  <a:pt x="116" y="13"/>
                </a:moveTo>
                <a:cubicBezTo>
                  <a:pt x="116" y="13"/>
                  <a:pt x="116" y="13"/>
                  <a:pt x="116" y="13"/>
                </a:cubicBezTo>
                <a:cubicBezTo>
                  <a:pt x="115" y="12"/>
                  <a:pt x="115" y="13"/>
                  <a:pt x="115" y="12"/>
                </a:cubicBezTo>
                <a:cubicBezTo>
                  <a:pt x="115" y="12"/>
                  <a:pt x="115" y="13"/>
                  <a:pt x="115" y="13"/>
                </a:cubicBezTo>
                <a:cubicBezTo>
                  <a:pt x="115" y="13"/>
                  <a:pt x="116" y="13"/>
                  <a:pt x="116" y="13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6" y="13"/>
                  <a:pt x="117" y="13"/>
                  <a:pt x="116" y="13"/>
                </a:cubicBezTo>
                <a:cubicBezTo>
                  <a:pt x="116" y="13"/>
                  <a:pt x="116" y="13"/>
                  <a:pt x="116" y="13"/>
                </a:cubicBezTo>
                <a:close/>
                <a:moveTo>
                  <a:pt x="114" y="12"/>
                </a:moveTo>
                <a:cubicBezTo>
                  <a:pt x="113" y="12"/>
                  <a:pt x="113" y="11"/>
                  <a:pt x="112" y="11"/>
                </a:cubicBezTo>
                <a:cubicBezTo>
                  <a:pt x="114" y="12"/>
                  <a:pt x="111" y="12"/>
                  <a:pt x="111" y="12"/>
                </a:cubicBezTo>
                <a:cubicBezTo>
                  <a:pt x="112" y="12"/>
                  <a:pt x="112" y="12"/>
                  <a:pt x="113" y="12"/>
                </a:cubicBezTo>
                <a:cubicBezTo>
                  <a:pt x="113" y="12"/>
                  <a:pt x="114" y="13"/>
                  <a:pt x="114" y="12"/>
                </a:cubicBezTo>
                <a:cubicBezTo>
                  <a:pt x="114" y="12"/>
                  <a:pt x="113" y="12"/>
                  <a:pt x="113" y="12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4" y="12"/>
                  <a:pt x="114" y="12"/>
                  <a:pt x="114" y="12"/>
                </a:cubicBezTo>
                <a:close/>
                <a:moveTo>
                  <a:pt x="139" y="28"/>
                </a:moveTo>
                <a:cubicBezTo>
                  <a:pt x="139" y="28"/>
                  <a:pt x="139" y="28"/>
                  <a:pt x="139" y="28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27"/>
                  <a:pt x="138" y="27"/>
                  <a:pt x="138" y="27"/>
                </a:cubicBezTo>
                <a:cubicBezTo>
                  <a:pt x="138" y="27"/>
                  <a:pt x="138" y="27"/>
                  <a:pt x="139" y="27"/>
                </a:cubicBezTo>
                <a:cubicBezTo>
                  <a:pt x="139" y="27"/>
                  <a:pt x="139" y="27"/>
                  <a:pt x="139" y="28"/>
                </a:cubicBezTo>
                <a:close/>
                <a:moveTo>
                  <a:pt x="137" y="27"/>
                </a:moveTo>
                <a:cubicBezTo>
                  <a:pt x="138" y="27"/>
                  <a:pt x="138" y="27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7" y="27"/>
                  <a:pt x="137" y="26"/>
                  <a:pt x="137" y="26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5" y="25"/>
                  <a:pt x="134" y="25"/>
                  <a:pt x="135" y="26"/>
                </a:cubicBezTo>
                <a:cubicBezTo>
                  <a:pt x="136" y="26"/>
                  <a:pt x="135" y="26"/>
                  <a:pt x="136" y="26"/>
                </a:cubicBezTo>
                <a:cubicBezTo>
                  <a:pt x="136" y="26"/>
                  <a:pt x="136" y="26"/>
                  <a:pt x="137" y="27"/>
                </a:cubicBezTo>
                <a:cubicBezTo>
                  <a:pt x="137" y="27"/>
                  <a:pt x="136" y="26"/>
                  <a:pt x="136" y="26"/>
                </a:cubicBezTo>
                <a:cubicBezTo>
                  <a:pt x="137" y="27"/>
                  <a:pt x="137" y="27"/>
                  <a:pt x="137" y="27"/>
                </a:cubicBezTo>
                <a:close/>
                <a:moveTo>
                  <a:pt x="122" y="18"/>
                </a:moveTo>
                <a:cubicBezTo>
                  <a:pt x="123" y="19"/>
                  <a:pt x="122" y="18"/>
                  <a:pt x="122" y="18"/>
                </a:cubicBezTo>
                <a:close/>
                <a:moveTo>
                  <a:pt x="67" y="12"/>
                </a:moveTo>
                <a:cubicBezTo>
                  <a:pt x="67" y="12"/>
                  <a:pt x="67" y="12"/>
                  <a:pt x="66" y="12"/>
                </a:cubicBezTo>
                <a:cubicBezTo>
                  <a:pt x="66" y="13"/>
                  <a:pt x="66" y="13"/>
                  <a:pt x="67" y="13"/>
                </a:cubicBezTo>
                <a:cubicBezTo>
                  <a:pt x="67" y="12"/>
                  <a:pt x="67" y="12"/>
                  <a:pt x="67" y="12"/>
                </a:cubicBezTo>
                <a:close/>
                <a:moveTo>
                  <a:pt x="43" y="22"/>
                </a:moveTo>
                <a:cubicBezTo>
                  <a:pt x="42" y="23"/>
                  <a:pt x="43" y="23"/>
                  <a:pt x="43" y="23"/>
                </a:cubicBezTo>
                <a:cubicBezTo>
                  <a:pt x="44" y="22"/>
                  <a:pt x="43" y="23"/>
                  <a:pt x="43" y="22"/>
                </a:cubicBezTo>
                <a:close/>
                <a:moveTo>
                  <a:pt x="36" y="28"/>
                </a:move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7"/>
                  <a:pt x="36" y="27"/>
                </a:cubicBezTo>
                <a:cubicBezTo>
                  <a:pt x="36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lose/>
                <a:moveTo>
                  <a:pt x="32" y="31"/>
                </a:moveTo>
                <a:cubicBezTo>
                  <a:pt x="32" y="31"/>
                  <a:pt x="32" y="31"/>
                  <a:pt x="33" y="31"/>
                </a:cubicBezTo>
                <a:cubicBezTo>
                  <a:pt x="33" y="31"/>
                  <a:pt x="33" y="31"/>
                  <a:pt x="32" y="31"/>
                </a:cubicBezTo>
                <a:close/>
                <a:moveTo>
                  <a:pt x="39" y="26"/>
                </a:moveTo>
                <a:cubicBezTo>
                  <a:pt x="39" y="26"/>
                  <a:pt x="39" y="26"/>
                  <a:pt x="38" y="26"/>
                </a:cubicBezTo>
                <a:cubicBezTo>
                  <a:pt x="38" y="27"/>
                  <a:pt x="38" y="27"/>
                  <a:pt x="39" y="26"/>
                </a:cubicBezTo>
                <a:close/>
                <a:moveTo>
                  <a:pt x="107" y="12"/>
                </a:moveTo>
                <a:cubicBezTo>
                  <a:pt x="108" y="13"/>
                  <a:pt x="108" y="12"/>
                  <a:pt x="108" y="12"/>
                </a:cubicBezTo>
                <a:cubicBezTo>
                  <a:pt x="108" y="12"/>
                  <a:pt x="107" y="12"/>
                  <a:pt x="106" y="12"/>
                </a:cubicBezTo>
                <a:cubicBezTo>
                  <a:pt x="105" y="12"/>
                  <a:pt x="106" y="12"/>
                  <a:pt x="107" y="12"/>
                </a:cubicBezTo>
                <a:close/>
                <a:moveTo>
                  <a:pt x="112" y="14"/>
                </a:moveTo>
                <a:cubicBezTo>
                  <a:pt x="112" y="14"/>
                  <a:pt x="113" y="14"/>
                  <a:pt x="113" y="14"/>
                </a:cubicBezTo>
                <a:cubicBezTo>
                  <a:pt x="112" y="14"/>
                  <a:pt x="112" y="14"/>
                  <a:pt x="112" y="14"/>
                </a:cubicBezTo>
                <a:close/>
                <a:moveTo>
                  <a:pt x="119" y="17"/>
                </a:moveTo>
                <a:cubicBezTo>
                  <a:pt x="120" y="17"/>
                  <a:pt x="120" y="17"/>
                  <a:pt x="120" y="17"/>
                </a:cubicBezTo>
                <a:cubicBezTo>
                  <a:pt x="120" y="16"/>
                  <a:pt x="121" y="17"/>
                  <a:pt x="121" y="17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19" y="16"/>
                  <a:pt x="119" y="16"/>
                  <a:pt x="118" y="16"/>
                </a:cubicBezTo>
                <a:cubicBezTo>
                  <a:pt x="118" y="16"/>
                  <a:pt x="119" y="16"/>
                  <a:pt x="119" y="17"/>
                </a:cubicBezTo>
                <a:close/>
                <a:moveTo>
                  <a:pt x="23" y="40"/>
                </a:moveTo>
                <a:cubicBezTo>
                  <a:pt x="23" y="40"/>
                  <a:pt x="23" y="41"/>
                  <a:pt x="23" y="41"/>
                </a:cubicBezTo>
                <a:cubicBezTo>
                  <a:pt x="23" y="40"/>
                  <a:pt x="23" y="40"/>
                  <a:pt x="23" y="40"/>
                </a:cubicBezTo>
                <a:close/>
                <a:moveTo>
                  <a:pt x="101" y="10"/>
                </a:moveTo>
                <a:cubicBezTo>
                  <a:pt x="101" y="10"/>
                  <a:pt x="101" y="10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lose/>
                <a:moveTo>
                  <a:pt x="8" y="71"/>
                </a:moveTo>
                <a:cubicBezTo>
                  <a:pt x="8" y="71"/>
                  <a:pt x="8" y="71"/>
                  <a:pt x="8" y="71"/>
                </a:cubicBezTo>
                <a:cubicBezTo>
                  <a:pt x="8" y="71"/>
                  <a:pt x="8" y="71"/>
                  <a:pt x="8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71"/>
                  <a:pt x="8" y="71"/>
                  <a:pt x="8" y="71"/>
                </a:cubicBezTo>
                <a:close/>
                <a:moveTo>
                  <a:pt x="7" y="73"/>
                </a:moveTo>
                <a:cubicBezTo>
                  <a:pt x="7" y="73"/>
                  <a:pt x="7" y="73"/>
                  <a:pt x="7" y="73"/>
                </a:cubicBezTo>
                <a:cubicBezTo>
                  <a:pt x="7" y="72"/>
                  <a:pt x="8" y="72"/>
                  <a:pt x="8" y="72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6" y="71"/>
                  <a:pt x="6" y="72"/>
                </a:cubicBezTo>
                <a:cubicBezTo>
                  <a:pt x="6" y="73"/>
                  <a:pt x="6" y="71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6" y="72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6" y="73"/>
                  <a:pt x="6" y="73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5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7" y="73"/>
                  <a:pt x="7" y="72"/>
                </a:cubicBezTo>
                <a:cubicBezTo>
                  <a:pt x="7" y="73"/>
                  <a:pt x="7" y="74"/>
                  <a:pt x="7" y="74"/>
                </a:cubicBezTo>
                <a:cubicBezTo>
                  <a:pt x="7" y="74"/>
                  <a:pt x="7" y="73"/>
                  <a:pt x="7" y="73"/>
                </a:cubicBezTo>
                <a:close/>
                <a:moveTo>
                  <a:pt x="19" y="39"/>
                </a:moveTo>
                <a:cubicBezTo>
                  <a:pt x="19" y="39"/>
                  <a:pt x="19" y="40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lose/>
                <a:moveTo>
                  <a:pt x="26" y="31"/>
                </a:moveTo>
                <a:cubicBezTo>
                  <a:pt x="26" y="31"/>
                  <a:pt x="26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6" y="31"/>
                  <a:pt x="26" y="31"/>
                </a:cubicBezTo>
                <a:cubicBezTo>
                  <a:pt x="26" y="31"/>
                  <a:pt x="25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38" y="20"/>
                </a:moveTo>
                <a:cubicBezTo>
                  <a:pt x="38" y="20"/>
                  <a:pt x="37" y="20"/>
                  <a:pt x="37" y="20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6" y="21"/>
                  <a:pt x="36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8" y="20"/>
                </a:cubicBezTo>
                <a:close/>
                <a:moveTo>
                  <a:pt x="31" y="24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2" y="24"/>
                  <a:pt x="31" y="24"/>
                </a:cubicBezTo>
                <a:close/>
                <a:moveTo>
                  <a:pt x="40" y="19"/>
                </a:moveTo>
                <a:cubicBezTo>
                  <a:pt x="41" y="18"/>
                  <a:pt x="42" y="17"/>
                  <a:pt x="42" y="17"/>
                </a:cubicBezTo>
                <a:cubicBezTo>
                  <a:pt x="41" y="17"/>
                  <a:pt x="41" y="17"/>
                  <a:pt x="40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39" y="18"/>
                  <a:pt x="40" y="18"/>
                  <a:pt x="40" y="19"/>
                </a:cubicBezTo>
                <a:close/>
                <a:moveTo>
                  <a:pt x="46" y="14"/>
                </a:moveTo>
                <a:cubicBezTo>
                  <a:pt x="46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5"/>
                  <a:pt x="46" y="14"/>
                  <a:pt x="46" y="14"/>
                </a:cubicBezTo>
                <a:close/>
                <a:moveTo>
                  <a:pt x="32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4"/>
                  <a:pt x="32" y="25"/>
                </a:cubicBezTo>
                <a:close/>
                <a:moveTo>
                  <a:pt x="55" y="12"/>
                </a:moveTo>
                <a:cubicBezTo>
                  <a:pt x="54" y="12"/>
                  <a:pt x="55" y="12"/>
                  <a:pt x="56" y="11"/>
                </a:cubicBezTo>
                <a:cubicBezTo>
                  <a:pt x="56" y="11"/>
                  <a:pt x="56" y="11"/>
                  <a:pt x="55" y="11"/>
                </a:cubicBezTo>
                <a:cubicBezTo>
                  <a:pt x="55" y="11"/>
                  <a:pt x="55" y="11"/>
                  <a:pt x="55" y="12"/>
                </a:cubicBezTo>
                <a:close/>
                <a:moveTo>
                  <a:pt x="50" y="14"/>
                </a:moveTo>
                <a:cubicBezTo>
                  <a:pt x="50" y="14"/>
                  <a:pt x="50" y="13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50" y="14"/>
                </a:cubicBezTo>
                <a:cubicBezTo>
                  <a:pt x="49" y="14"/>
                  <a:pt x="50" y="14"/>
                  <a:pt x="50" y="14"/>
                </a:cubicBezTo>
                <a:cubicBezTo>
                  <a:pt x="50" y="14"/>
                  <a:pt x="51" y="14"/>
                  <a:pt x="51" y="14"/>
                </a:cubicBezTo>
                <a:cubicBezTo>
                  <a:pt x="51" y="13"/>
                  <a:pt x="51" y="13"/>
                  <a:pt x="50" y="14"/>
                </a:cubicBezTo>
                <a:close/>
                <a:moveTo>
                  <a:pt x="38" y="21"/>
                </a:moveTo>
                <a:cubicBezTo>
                  <a:pt x="38" y="21"/>
                  <a:pt x="38" y="21"/>
                  <a:pt x="38" y="21"/>
                </a:cubicBezTo>
                <a:cubicBezTo>
                  <a:pt x="38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lose/>
                <a:moveTo>
                  <a:pt x="19" y="40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lose/>
                <a:moveTo>
                  <a:pt x="42" y="18"/>
                </a:moveTo>
                <a:cubicBezTo>
                  <a:pt x="43" y="18"/>
                  <a:pt x="43" y="18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8"/>
                  <a:pt x="42" y="18"/>
                  <a:pt x="42" y="18"/>
                </a:cubicBezTo>
                <a:close/>
                <a:moveTo>
                  <a:pt x="47" y="15"/>
                </a:moveTo>
                <a:cubicBezTo>
                  <a:pt x="47" y="15"/>
                  <a:pt x="47" y="15"/>
                  <a:pt x="46" y="15"/>
                </a:cubicBezTo>
                <a:cubicBezTo>
                  <a:pt x="46" y="15"/>
                  <a:pt x="45" y="16"/>
                  <a:pt x="45" y="16"/>
                </a:cubicBezTo>
                <a:cubicBezTo>
                  <a:pt x="46" y="16"/>
                  <a:pt x="46" y="15"/>
                  <a:pt x="47" y="15"/>
                </a:cubicBezTo>
                <a:cubicBezTo>
                  <a:pt x="47" y="15"/>
                  <a:pt x="48" y="14"/>
                  <a:pt x="47" y="15"/>
                </a:cubicBezTo>
                <a:close/>
                <a:moveTo>
                  <a:pt x="41" y="18"/>
                </a:moveTo>
                <a:cubicBezTo>
                  <a:pt x="41" y="18"/>
                  <a:pt x="41" y="18"/>
                  <a:pt x="41" y="19"/>
                </a:cubicBezTo>
                <a:cubicBezTo>
                  <a:pt x="41" y="18"/>
                  <a:pt x="41" y="18"/>
                  <a:pt x="42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2" y="17"/>
                  <a:pt x="41" y="18"/>
                </a:cubicBezTo>
                <a:close/>
                <a:moveTo>
                  <a:pt x="32" y="25"/>
                </a:move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lose/>
                <a:moveTo>
                  <a:pt x="30" y="27"/>
                </a:moveTo>
                <a:cubicBezTo>
                  <a:pt x="30" y="27"/>
                  <a:pt x="30" y="27"/>
                  <a:pt x="29" y="27"/>
                </a:cubicBezTo>
                <a:cubicBezTo>
                  <a:pt x="29" y="28"/>
                  <a:pt x="29" y="28"/>
                  <a:pt x="30" y="28"/>
                </a:cubicBezTo>
                <a:cubicBezTo>
                  <a:pt x="30" y="27"/>
                  <a:pt x="30" y="27"/>
                  <a:pt x="30" y="27"/>
                </a:cubicBezTo>
                <a:close/>
                <a:moveTo>
                  <a:pt x="33" y="24"/>
                </a:move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3"/>
                  <a:pt x="33" y="24"/>
                </a:cubicBezTo>
                <a:close/>
                <a:moveTo>
                  <a:pt x="27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6" y="65"/>
                </a:moveTo>
                <a:cubicBezTo>
                  <a:pt x="6" y="66"/>
                  <a:pt x="6" y="65"/>
                  <a:pt x="6" y="65"/>
                </a:cubicBezTo>
                <a:cubicBezTo>
                  <a:pt x="6" y="64"/>
                  <a:pt x="6" y="64"/>
                  <a:pt x="6" y="64"/>
                </a:cubicBezTo>
                <a:cubicBezTo>
                  <a:pt x="6" y="64"/>
                  <a:pt x="6" y="64"/>
                  <a:pt x="6" y="65"/>
                </a:cubicBezTo>
                <a:close/>
                <a:moveTo>
                  <a:pt x="18" y="42"/>
                </a:moveTo>
                <a:cubicBezTo>
                  <a:pt x="18" y="42"/>
                  <a:pt x="18" y="41"/>
                  <a:pt x="18" y="41"/>
                </a:cubicBezTo>
                <a:cubicBezTo>
                  <a:pt x="18" y="41"/>
                  <a:pt x="17" y="42"/>
                  <a:pt x="17" y="42"/>
                </a:cubicBezTo>
                <a:cubicBezTo>
                  <a:pt x="17" y="42"/>
                  <a:pt x="18" y="42"/>
                  <a:pt x="18" y="42"/>
                </a:cubicBezTo>
                <a:close/>
                <a:moveTo>
                  <a:pt x="12" y="51"/>
                </a:moveTo>
                <a:cubicBezTo>
                  <a:pt x="12" y="51"/>
                  <a:pt x="12" y="52"/>
                  <a:pt x="12" y="51"/>
                </a:cubicBezTo>
                <a:cubicBezTo>
                  <a:pt x="12" y="51"/>
                  <a:pt x="12" y="51"/>
                  <a:pt x="12" y="51"/>
                </a:cubicBezTo>
                <a:close/>
                <a:moveTo>
                  <a:pt x="41" y="20"/>
                </a:moveTo>
                <a:cubicBezTo>
                  <a:pt x="41" y="20"/>
                  <a:pt x="41" y="20"/>
                  <a:pt x="41" y="20"/>
                </a:cubicBezTo>
                <a:cubicBezTo>
                  <a:pt x="42" y="20"/>
                  <a:pt x="42" y="19"/>
                  <a:pt x="42" y="19"/>
                </a:cubicBezTo>
                <a:cubicBezTo>
                  <a:pt x="42" y="19"/>
                  <a:pt x="41" y="20"/>
                  <a:pt x="41" y="19"/>
                </a:cubicBezTo>
                <a:cubicBezTo>
                  <a:pt x="41" y="19"/>
                  <a:pt x="42" y="19"/>
                  <a:pt x="41" y="19"/>
                </a:cubicBezTo>
                <a:cubicBezTo>
                  <a:pt x="40" y="20"/>
                  <a:pt x="40" y="20"/>
                  <a:pt x="41" y="20"/>
                </a:cubicBezTo>
                <a:close/>
                <a:moveTo>
                  <a:pt x="84" y="6"/>
                </a:moveTo>
                <a:cubicBezTo>
                  <a:pt x="84" y="5"/>
                  <a:pt x="85" y="5"/>
                  <a:pt x="84" y="5"/>
                </a:cubicBezTo>
                <a:cubicBezTo>
                  <a:pt x="84" y="5"/>
                  <a:pt x="84" y="5"/>
                  <a:pt x="84" y="5"/>
                </a:cubicBezTo>
                <a:cubicBezTo>
                  <a:pt x="83" y="5"/>
                  <a:pt x="83" y="5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5"/>
                  <a:pt x="83" y="6"/>
                  <a:pt x="84" y="6"/>
                </a:cubicBezTo>
                <a:cubicBezTo>
                  <a:pt x="84" y="5"/>
                  <a:pt x="84" y="6"/>
                  <a:pt x="84" y="6"/>
                </a:cubicBezTo>
                <a:close/>
                <a:moveTo>
                  <a:pt x="85" y="4"/>
                </a:moveTo>
                <a:cubicBezTo>
                  <a:pt x="85" y="4"/>
                  <a:pt x="85" y="4"/>
                  <a:pt x="85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6" y="4"/>
                  <a:pt x="86" y="4"/>
                </a:cubicBezTo>
                <a:cubicBezTo>
                  <a:pt x="86" y="4"/>
                  <a:pt x="86" y="4"/>
                  <a:pt x="85" y="4"/>
                </a:cubicBezTo>
                <a:close/>
                <a:moveTo>
                  <a:pt x="110" y="7"/>
                </a:moveTo>
                <a:cubicBezTo>
                  <a:pt x="110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10" y="7"/>
                  <a:pt x="110" y="7"/>
                </a:cubicBezTo>
                <a:close/>
                <a:moveTo>
                  <a:pt x="111" y="7"/>
                </a:moveTo>
                <a:cubicBezTo>
                  <a:pt x="111" y="7"/>
                  <a:pt x="111" y="8"/>
                  <a:pt x="112" y="8"/>
                </a:cubicBezTo>
                <a:cubicBezTo>
                  <a:pt x="111" y="8"/>
                  <a:pt x="111" y="7"/>
                  <a:pt x="111" y="7"/>
                </a:cubicBezTo>
                <a:close/>
                <a:moveTo>
                  <a:pt x="103" y="5"/>
                </a:moveTo>
                <a:cubicBezTo>
                  <a:pt x="103" y="5"/>
                  <a:pt x="102" y="5"/>
                  <a:pt x="101" y="5"/>
                </a:cubicBezTo>
                <a:cubicBezTo>
                  <a:pt x="99" y="5"/>
                  <a:pt x="101" y="5"/>
                  <a:pt x="103" y="6"/>
                </a:cubicBezTo>
                <a:cubicBezTo>
                  <a:pt x="103" y="5"/>
                  <a:pt x="103" y="5"/>
                  <a:pt x="103" y="5"/>
                </a:cubicBezTo>
                <a:close/>
                <a:moveTo>
                  <a:pt x="114" y="9"/>
                </a:moveTo>
                <a:cubicBezTo>
                  <a:pt x="114" y="10"/>
                  <a:pt x="114" y="9"/>
                  <a:pt x="114" y="9"/>
                </a:cubicBezTo>
                <a:cubicBezTo>
                  <a:pt x="114" y="9"/>
                  <a:pt x="114" y="9"/>
                  <a:pt x="114" y="9"/>
                </a:cubicBezTo>
                <a:cubicBezTo>
                  <a:pt x="114" y="9"/>
                  <a:pt x="113" y="9"/>
                  <a:pt x="113" y="9"/>
                </a:cubicBezTo>
                <a:cubicBezTo>
                  <a:pt x="113" y="9"/>
                  <a:pt x="113" y="9"/>
                  <a:pt x="114" y="9"/>
                </a:cubicBezTo>
                <a:close/>
                <a:moveTo>
                  <a:pt x="112" y="8"/>
                </a:moveTo>
                <a:cubicBezTo>
                  <a:pt x="111" y="8"/>
                  <a:pt x="110" y="8"/>
                  <a:pt x="111" y="8"/>
                </a:cubicBezTo>
                <a:cubicBezTo>
                  <a:pt x="112" y="8"/>
                  <a:pt x="112" y="8"/>
                  <a:pt x="112" y="8"/>
                </a:cubicBezTo>
                <a:close/>
                <a:moveTo>
                  <a:pt x="106" y="7"/>
                </a:moveTo>
                <a:cubicBezTo>
                  <a:pt x="107" y="7"/>
                  <a:pt x="106" y="7"/>
                  <a:pt x="105" y="7"/>
                </a:cubicBezTo>
                <a:cubicBezTo>
                  <a:pt x="104" y="6"/>
                  <a:pt x="103" y="6"/>
                  <a:pt x="104" y="7"/>
                </a:cubicBezTo>
                <a:cubicBezTo>
                  <a:pt x="103" y="7"/>
                  <a:pt x="104" y="7"/>
                  <a:pt x="105" y="7"/>
                </a:cubicBezTo>
                <a:cubicBezTo>
                  <a:pt x="105" y="7"/>
                  <a:pt x="106" y="8"/>
                  <a:pt x="106" y="8"/>
                </a:cubicBezTo>
                <a:cubicBezTo>
                  <a:pt x="106" y="8"/>
                  <a:pt x="107" y="8"/>
                  <a:pt x="107" y="8"/>
                </a:cubicBezTo>
                <a:cubicBezTo>
                  <a:pt x="107" y="8"/>
                  <a:pt x="108" y="8"/>
                  <a:pt x="108" y="8"/>
                </a:cubicBezTo>
                <a:cubicBezTo>
                  <a:pt x="107" y="8"/>
                  <a:pt x="107" y="7"/>
                  <a:pt x="107" y="7"/>
                </a:cubicBezTo>
                <a:cubicBezTo>
                  <a:pt x="106" y="7"/>
                  <a:pt x="105" y="7"/>
                  <a:pt x="105" y="7"/>
                </a:cubicBezTo>
                <a:cubicBezTo>
                  <a:pt x="106" y="7"/>
                  <a:pt x="105" y="7"/>
                  <a:pt x="106" y="7"/>
                </a:cubicBezTo>
                <a:cubicBezTo>
                  <a:pt x="107" y="7"/>
                  <a:pt x="107" y="7"/>
                  <a:pt x="107" y="7"/>
                </a:cubicBezTo>
                <a:cubicBezTo>
                  <a:pt x="107" y="7"/>
                  <a:pt x="108" y="7"/>
                  <a:pt x="108" y="7"/>
                </a:cubicBezTo>
                <a:cubicBezTo>
                  <a:pt x="108" y="7"/>
                  <a:pt x="108" y="7"/>
                  <a:pt x="106" y="7"/>
                </a:cubicBezTo>
                <a:close/>
                <a:moveTo>
                  <a:pt x="96" y="6"/>
                </a:moveTo>
                <a:cubicBezTo>
                  <a:pt x="95" y="6"/>
                  <a:pt x="95" y="6"/>
                  <a:pt x="95" y="6"/>
                </a:cubicBezTo>
                <a:cubicBezTo>
                  <a:pt x="95" y="6"/>
                  <a:pt x="95" y="6"/>
                  <a:pt x="96" y="6"/>
                </a:cubicBezTo>
                <a:cubicBezTo>
                  <a:pt x="96" y="6"/>
                  <a:pt x="96" y="6"/>
                  <a:pt x="96" y="6"/>
                </a:cubicBezTo>
                <a:close/>
                <a:moveTo>
                  <a:pt x="74" y="6"/>
                </a:moveTo>
                <a:cubicBezTo>
                  <a:pt x="75" y="6"/>
                  <a:pt x="75" y="5"/>
                  <a:pt x="75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4" y="5"/>
                  <a:pt x="74" y="5"/>
                  <a:pt x="73" y="5"/>
                </a:cubicBezTo>
                <a:cubicBezTo>
                  <a:pt x="73" y="6"/>
                  <a:pt x="72" y="6"/>
                  <a:pt x="73" y="6"/>
                </a:cubicBezTo>
                <a:cubicBezTo>
                  <a:pt x="73" y="6"/>
                  <a:pt x="73" y="6"/>
                  <a:pt x="74" y="6"/>
                </a:cubicBezTo>
                <a:close/>
                <a:moveTo>
                  <a:pt x="80" y="5"/>
                </a:moveTo>
                <a:cubicBezTo>
                  <a:pt x="80" y="5"/>
                  <a:pt x="80" y="5"/>
                  <a:pt x="79" y="5"/>
                </a:cubicBezTo>
                <a:cubicBezTo>
                  <a:pt x="79" y="5"/>
                  <a:pt x="80" y="5"/>
                  <a:pt x="80" y="5"/>
                </a:cubicBezTo>
                <a:cubicBezTo>
                  <a:pt x="80" y="5"/>
                  <a:pt x="80" y="5"/>
                  <a:pt x="80" y="5"/>
                </a:cubicBezTo>
                <a:close/>
                <a:moveTo>
                  <a:pt x="90" y="5"/>
                </a:moveTo>
                <a:cubicBezTo>
                  <a:pt x="90" y="4"/>
                  <a:pt x="90" y="4"/>
                  <a:pt x="90" y="4"/>
                </a:cubicBezTo>
                <a:cubicBezTo>
                  <a:pt x="88" y="4"/>
                  <a:pt x="88" y="4"/>
                  <a:pt x="90" y="5"/>
                </a:cubicBezTo>
                <a:close/>
                <a:moveTo>
                  <a:pt x="97" y="5"/>
                </a:moveTo>
                <a:cubicBezTo>
                  <a:pt x="96" y="5"/>
                  <a:pt x="96" y="5"/>
                  <a:pt x="96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97" y="6"/>
                  <a:pt x="98" y="5"/>
                  <a:pt x="97" y="5"/>
                </a:cubicBezTo>
                <a:close/>
                <a:moveTo>
                  <a:pt x="100" y="6"/>
                </a:moveTo>
                <a:cubicBezTo>
                  <a:pt x="101" y="6"/>
                  <a:pt x="102" y="6"/>
                  <a:pt x="101" y="6"/>
                </a:cubicBezTo>
                <a:cubicBezTo>
                  <a:pt x="100" y="6"/>
                  <a:pt x="100" y="6"/>
                  <a:pt x="100" y="6"/>
                </a:cubicBezTo>
                <a:close/>
                <a:moveTo>
                  <a:pt x="118" y="10"/>
                </a:moveTo>
                <a:cubicBezTo>
                  <a:pt x="118" y="10"/>
                  <a:pt x="117" y="10"/>
                  <a:pt x="117" y="10"/>
                </a:cubicBezTo>
                <a:cubicBezTo>
                  <a:pt x="117" y="10"/>
                  <a:pt x="117" y="10"/>
                  <a:pt x="118" y="10"/>
                </a:cubicBezTo>
                <a:close/>
                <a:moveTo>
                  <a:pt x="68" y="6"/>
                </a:moveTo>
                <a:cubicBezTo>
                  <a:pt x="67" y="7"/>
                  <a:pt x="66" y="7"/>
                  <a:pt x="67" y="7"/>
                </a:cubicBezTo>
                <a:cubicBezTo>
                  <a:pt x="68" y="7"/>
                  <a:pt x="68" y="6"/>
                  <a:pt x="68" y="6"/>
                </a:cubicBezTo>
                <a:close/>
                <a:moveTo>
                  <a:pt x="70" y="6"/>
                </a:moveTo>
                <a:cubicBezTo>
                  <a:pt x="71" y="6"/>
                  <a:pt x="71" y="7"/>
                  <a:pt x="72" y="7"/>
                </a:cubicBezTo>
                <a:cubicBezTo>
                  <a:pt x="72" y="6"/>
                  <a:pt x="73" y="6"/>
                  <a:pt x="73" y="6"/>
                </a:cubicBezTo>
                <a:cubicBezTo>
                  <a:pt x="72" y="6"/>
                  <a:pt x="72" y="6"/>
                  <a:pt x="72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6"/>
                  <a:pt x="72" y="6"/>
                  <a:pt x="72" y="6"/>
                </a:cubicBezTo>
                <a:cubicBezTo>
                  <a:pt x="71" y="6"/>
                  <a:pt x="71" y="6"/>
                  <a:pt x="70" y="6"/>
                </a:cubicBezTo>
                <a:close/>
                <a:moveTo>
                  <a:pt x="95" y="6"/>
                </a:moveTo>
                <a:cubicBezTo>
                  <a:pt x="95" y="6"/>
                  <a:pt x="96" y="6"/>
                  <a:pt x="96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95" y="6"/>
                  <a:pt x="95" y="6"/>
                  <a:pt x="95" y="6"/>
                </a:cubicBezTo>
                <a:close/>
                <a:moveTo>
                  <a:pt x="132" y="19"/>
                </a:moveTo>
                <a:cubicBezTo>
                  <a:pt x="132" y="19"/>
                  <a:pt x="132" y="20"/>
                  <a:pt x="132" y="20"/>
                </a:cubicBezTo>
                <a:cubicBezTo>
                  <a:pt x="132" y="20"/>
                  <a:pt x="133" y="20"/>
                  <a:pt x="133" y="20"/>
                </a:cubicBezTo>
                <a:cubicBezTo>
                  <a:pt x="132" y="20"/>
                  <a:pt x="132" y="20"/>
                  <a:pt x="132" y="19"/>
                </a:cubicBezTo>
                <a:close/>
                <a:moveTo>
                  <a:pt x="116" y="12"/>
                </a:moveTo>
                <a:cubicBezTo>
                  <a:pt x="116" y="12"/>
                  <a:pt x="116" y="12"/>
                  <a:pt x="116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7" y="12"/>
                  <a:pt x="117" y="12"/>
                  <a:pt x="116" y="12"/>
                </a:cubicBezTo>
                <a:close/>
                <a:moveTo>
                  <a:pt x="114" y="10"/>
                </a:moveTo>
                <a:cubicBezTo>
                  <a:pt x="112" y="10"/>
                  <a:pt x="112" y="10"/>
                  <a:pt x="111" y="9"/>
                </a:cubicBezTo>
                <a:cubicBezTo>
                  <a:pt x="111" y="10"/>
                  <a:pt x="111" y="9"/>
                  <a:pt x="110" y="9"/>
                </a:cubicBezTo>
                <a:cubicBezTo>
                  <a:pt x="110" y="9"/>
                  <a:pt x="112" y="10"/>
                  <a:pt x="112" y="10"/>
                </a:cubicBezTo>
                <a:cubicBezTo>
                  <a:pt x="112" y="10"/>
                  <a:pt x="112" y="10"/>
                  <a:pt x="113" y="10"/>
                </a:cubicBezTo>
                <a:cubicBezTo>
                  <a:pt x="113" y="10"/>
                  <a:pt x="112" y="10"/>
                  <a:pt x="113" y="10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3" y="10"/>
                  <a:pt x="114" y="10"/>
                  <a:pt x="114" y="10"/>
                </a:cubicBezTo>
                <a:close/>
                <a:moveTo>
                  <a:pt x="63" y="10"/>
                </a:moveTo>
                <a:cubicBezTo>
                  <a:pt x="62" y="10"/>
                  <a:pt x="62" y="10"/>
                  <a:pt x="63" y="10"/>
                </a:cubicBezTo>
                <a:cubicBezTo>
                  <a:pt x="64" y="9"/>
                  <a:pt x="63" y="10"/>
                  <a:pt x="63" y="10"/>
                </a:cubicBezTo>
                <a:close/>
                <a:moveTo>
                  <a:pt x="83" y="6"/>
                </a:move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lose/>
                <a:moveTo>
                  <a:pt x="98" y="7"/>
                </a:moveTo>
                <a:cubicBezTo>
                  <a:pt x="98" y="7"/>
                  <a:pt x="98" y="7"/>
                  <a:pt x="98" y="7"/>
                </a:cubicBezTo>
                <a:cubicBezTo>
                  <a:pt x="97" y="7"/>
                  <a:pt x="97" y="7"/>
                  <a:pt x="98" y="7"/>
                </a:cubicBezTo>
                <a:close/>
                <a:moveTo>
                  <a:pt x="101" y="8"/>
                </a:move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3" y="8"/>
                </a:cubicBezTo>
                <a:cubicBezTo>
                  <a:pt x="103" y="8"/>
                  <a:pt x="102" y="8"/>
                  <a:pt x="102" y="8"/>
                </a:cubicBezTo>
                <a:cubicBezTo>
                  <a:pt x="101" y="7"/>
                  <a:pt x="101" y="8"/>
                  <a:pt x="100" y="7"/>
                </a:cubicBezTo>
                <a:cubicBezTo>
                  <a:pt x="101" y="7"/>
                  <a:pt x="101" y="7"/>
                  <a:pt x="101" y="7"/>
                </a:cubicBezTo>
                <a:cubicBezTo>
                  <a:pt x="100" y="7"/>
                  <a:pt x="100" y="7"/>
                  <a:pt x="100" y="7"/>
                </a:cubicBezTo>
                <a:cubicBezTo>
                  <a:pt x="101" y="7"/>
                  <a:pt x="101" y="8"/>
                  <a:pt x="101" y="8"/>
                </a:cubicBezTo>
                <a:close/>
                <a:moveTo>
                  <a:pt x="104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3" y="8"/>
                  <a:pt x="103" y="8"/>
                  <a:pt x="103" y="8"/>
                </a:cubicBezTo>
                <a:cubicBezTo>
                  <a:pt x="103" y="8"/>
                  <a:pt x="103" y="8"/>
                  <a:pt x="103" y="8"/>
                </a:cubicBezTo>
                <a:cubicBezTo>
                  <a:pt x="103" y="8"/>
                  <a:pt x="103" y="8"/>
                  <a:pt x="104" y="8"/>
                </a:cubicBezTo>
                <a:close/>
                <a:moveTo>
                  <a:pt x="108" y="9"/>
                </a:moveTo>
                <a:cubicBezTo>
                  <a:pt x="109" y="9"/>
                  <a:pt x="109" y="9"/>
                  <a:pt x="110" y="9"/>
                </a:cubicBezTo>
                <a:cubicBezTo>
                  <a:pt x="109" y="9"/>
                  <a:pt x="110" y="9"/>
                  <a:pt x="109" y="9"/>
                </a:cubicBezTo>
                <a:cubicBezTo>
                  <a:pt x="109" y="9"/>
                  <a:pt x="108" y="9"/>
                  <a:pt x="108" y="9"/>
                </a:cubicBezTo>
                <a:close/>
                <a:moveTo>
                  <a:pt x="102" y="7"/>
                </a:moveTo>
                <a:cubicBezTo>
                  <a:pt x="102" y="7"/>
                  <a:pt x="102" y="7"/>
                  <a:pt x="102" y="7"/>
                </a:cubicBezTo>
                <a:cubicBezTo>
                  <a:pt x="103" y="7"/>
                  <a:pt x="103" y="7"/>
                  <a:pt x="102" y="7"/>
                </a:cubicBezTo>
                <a:cubicBezTo>
                  <a:pt x="102" y="7"/>
                  <a:pt x="102" y="7"/>
                  <a:pt x="102" y="7"/>
                </a:cubicBezTo>
                <a:close/>
                <a:moveTo>
                  <a:pt x="72" y="7"/>
                </a:moveTo>
                <a:cubicBezTo>
                  <a:pt x="71" y="7"/>
                  <a:pt x="71" y="7"/>
                  <a:pt x="71" y="8"/>
                </a:cubicBezTo>
                <a:cubicBezTo>
                  <a:pt x="72" y="7"/>
                  <a:pt x="72" y="7"/>
                  <a:pt x="72" y="7"/>
                </a:cubicBezTo>
                <a:close/>
                <a:moveTo>
                  <a:pt x="35" y="24"/>
                </a:moveTo>
                <a:cubicBezTo>
                  <a:pt x="35" y="24"/>
                  <a:pt x="35" y="24"/>
                  <a:pt x="36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lose/>
                <a:moveTo>
                  <a:pt x="24" y="34"/>
                </a:moveTo>
                <a:cubicBezTo>
                  <a:pt x="24" y="34"/>
                  <a:pt x="25" y="33"/>
                  <a:pt x="25" y="34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4"/>
                </a:cubicBezTo>
                <a:cubicBezTo>
                  <a:pt x="26" y="33"/>
                  <a:pt x="26" y="34"/>
                  <a:pt x="26" y="34"/>
                </a:cubicBezTo>
                <a:cubicBezTo>
                  <a:pt x="26" y="33"/>
                  <a:pt x="27" y="33"/>
                  <a:pt x="27" y="33"/>
                </a:cubicBezTo>
                <a:cubicBezTo>
                  <a:pt x="27" y="32"/>
                  <a:pt x="27" y="33"/>
                  <a:pt x="28" y="32"/>
                </a:cubicBezTo>
                <a:cubicBezTo>
                  <a:pt x="27" y="32"/>
                  <a:pt x="28" y="31"/>
                  <a:pt x="28" y="31"/>
                </a:cubicBezTo>
                <a:cubicBezTo>
                  <a:pt x="27" y="32"/>
                  <a:pt x="26" y="33"/>
                  <a:pt x="26" y="32"/>
                </a:cubicBezTo>
                <a:cubicBezTo>
                  <a:pt x="26" y="33"/>
                  <a:pt x="26" y="33"/>
                  <a:pt x="25" y="33"/>
                </a:cubicBezTo>
                <a:cubicBezTo>
                  <a:pt x="25" y="33"/>
                  <a:pt x="26" y="33"/>
                  <a:pt x="26" y="33"/>
                </a:cubicBezTo>
                <a:cubicBezTo>
                  <a:pt x="25" y="33"/>
                  <a:pt x="25" y="33"/>
                  <a:pt x="24" y="34"/>
                </a:cubicBezTo>
                <a:close/>
                <a:moveTo>
                  <a:pt x="100" y="8"/>
                </a:moveTo>
                <a:cubicBezTo>
                  <a:pt x="100" y="8"/>
                  <a:pt x="101" y="8"/>
                  <a:pt x="101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1" y="8"/>
                  <a:pt x="100" y="8"/>
                  <a:pt x="100" y="8"/>
                </a:cubicBezTo>
                <a:cubicBezTo>
                  <a:pt x="100" y="8"/>
                  <a:pt x="99" y="8"/>
                  <a:pt x="99" y="8"/>
                </a:cubicBezTo>
                <a:cubicBezTo>
                  <a:pt x="99" y="8"/>
                  <a:pt x="99" y="8"/>
                  <a:pt x="100" y="9"/>
                </a:cubicBezTo>
                <a:cubicBezTo>
                  <a:pt x="100" y="8"/>
                  <a:pt x="100" y="8"/>
                  <a:pt x="100" y="8"/>
                </a:cubicBezTo>
                <a:close/>
                <a:moveTo>
                  <a:pt x="107" y="11"/>
                </a:moveTo>
                <a:cubicBezTo>
                  <a:pt x="107" y="10"/>
                  <a:pt x="106" y="10"/>
                  <a:pt x="105" y="10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05" y="10"/>
                  <a:pt x="105" y="10"/>
                  <a:pt x="104" y="10"/>
                </a:cubicBezTo>
                <a:cubicBezTo>
                  <a:pt x="104" y="10"/>
                  <a:pt x="105" y="10"/>
                  <a:pt x="107" y="11"/>
                </a:cubicBezTo>
                <a:close/>
                <a:moveTo>
                  <a:pt x="29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lose/>
                <a:moveTo>
                  <a:pt x="26" y="34"/>
                </a:moveTo>
                <a:cubicBezTo>
                  <a:pt x="25" y="35"/>
                  <a:pt x="26" y="34"/>
                  <a:pt x="27" y="34"/>
                </a:cubicBezTo>
                <a:cubicBezTo>
                  <a:pt x="27" y="33"/>
                  <a:pt x="26" y="34"/>
                  <a:pt x="26" y="34"/>
                </a:cubicBezTo>
                <a:close/>
                <a:moveTo>
                  <a:pt x="24" y="36"/>
                </a:move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6"/>
                  <a:pt x="24" y="36"/>
                </a:cubicBezTo>
                <a:close/>
                <a:moveTo>
                  <a:pt x="13" y="53"/>
                </a:moveTo>
                <a:cubicBezTo>
                  <a:pt x="13" y="53"/>
                  <a:pt x="14" y="50"/>
                  <a:pt x="13" y="52"/>
                </a:cubicBezTo>
                <a:cubicBezTo>
                  <a:pt x="13" y="52"/>
                  <a:pt x="13" y="53"/>
                  <a:pt x="13" y="54"/>
                </a:cubicBezTo>
                <a:cubicBezTo>
                  <a:pt x="13" y="54"/>
                  <a:pt x="13" y="54"/>
                  <a:pt x="13" y="53"/>
                </a:cubicBezTo>
                <a:close/>
                <a:moveTo>
                  <a:pt x="8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66"/>
                  <a:pt x="8" y="66"/>
                  <a:pt x="8" y="65"/>
                </a:cubicBezTo>
                <a:cubicBezTo>
                  <a:pt x="8" y="65"/>
                  <a:pt x="8" y="65"/>
                  <a:pt x="8" y="65"/>
                </a:cubicBezTo>
                <a:close/>
                <a:moveTo>
                  <a:pt x="21" y="39"/>
                </a:moveTo>
                <a:cubicBezTo>
                  <a:pt x="21" y="39"/>
                  <a:pt x="21" y="39"/>
                  <a:pt x="2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39"/>
                  <a:pt x="21" y="39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1" y="38"/>
                  <a:pt x="21" y="39"/>
                </a:cubicBezTo>
                <a:close/>
                <a:moveTo>
                  <a:pt x="23" y="37"/>
                </a:moveTo>
                <a:cubicBezTo>
                  <a:pt x="23" y="36"/>
                  <a:pt x="23" y="36"/>
                  <a:pt x="23" y="36"/>
                </a:cubicBezTo>
                <a:cubicBezTo>
                  <a:pt x="23" y="36"/>
                  <a:pt x="23" y="37"/>
                  <a:pt x="23" y="37"/>
                </a:cubicBezTo>
                <a:close/>
                <a:moveTo>
                  <a:pt x="17" y="44"/>
                </a:move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7" y="44"/>
                  <a:pt x="17" y="44"/>
                </a:cubicBezTo>
                <a:close/>
                <a:moveTo>
                  <a:pt x="13" y="52"/>
                </a:moveTo>
                <a:cubicBezTo>
                  <a:pt x="12" y="53"/>
                  <a:pt x="12" y="54"/>
                  <a:pt x="12" y="54"/>
                </a:cubicBezTo>
                <a:cubicBezTo>
                  <a:pt x="13" y="53"/>
                  <a:pt x="13" y="53"/>
                  <a:pt x="13" y="52"/>
                </a:cubicBezTo>
                <a:cubicBezTo>
                  <a:pt x="13" y="52"/>
                  <a:pt x="13" y="52"/>
                  <a:pt x="13" y="52"/>
                </a:cubicBezTo>
                <a:close/>
                <a:moveTo>
                  <a:pt x="23" y="37"/>
                </a:moveTo>
                <a:cubicBezTo>
                  <a:pt x="23" y="37"/>
                  <a:pt x="23" y="37"/>
                  <a:pt x="23" y="37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7"/>
                </a:cubicBezTo>
                <a:close/>
                <a:moveTo>
                  <a:pt x="34" y="27"/>
                </a:moveTo>
                <a:cubicBezTo>
                  <a:pt x="34" y="27"/>
                  <a:pt x="34" y="26"/>
                  <a:pt x="34" y="26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lose/>
                <a:moveTo>
                  <a:pt x="98" y="8"/>
                </a:move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lose/>
                <a:moveTo>
                  <a:pt x="17" y="43"/>
                </a:moveTo>
                <a:cubicBezTo>
                  <a:pt x="17" y="43"/>
                  <a:pt x="17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3"/>
                  <a:pt x="18" y="43"/>
                  <a:pt x="19" y="42"/>
                </a:cubicBezTo>
                <a:cubicBezTo>
                  <a:pt x="19" y="42"/>
                  <a:pt x="18" y="42"/>
                  <a:pt x="18" y="43"/>
                </a:cubicBezTo>
                <a:cubicBezTo>
                  <a:pt x="18" y="43"/>
                  <a:pt x="18" y="42"/>
                  <a:pt x="17" y="43"/>
                </a:cubicBezTo>
                <a:close/>
                <a:moveTo>
                  <a:pt x="6" y="70"/>
                </a:moveTo>
                <a:cubicBezTo>
                  <a:pt x="6" y="70"/>
                  <a:pt x="6" y="71"/>
                  <a:pt x="6" y="70"/>
                </a:cubicBezTo>
                <a:cubicBezTo>
                  <a:pt x="6" y="70"/>
                  <a:pt x="6" y="69"/>
                  <a:pt x="6" y="70"/>
                </a:cubicBezTo>
                <a:close/>
                <a:moveTo>
                  <a:pt x="9" y="67"/>
                </a:moveTo>
                <a:cubicBezTo>
                  <a:pt x="9" y="67"/>
                  <a:pt x="9" y="67"/>
                  <a:pt x="8" y="67"/>
                </a:cubicBezTo>
                <a:cubicBezTo>
                  <a:pt x="8" y="69"/>
                  <a:pt x="9" y="68"/>
                  <a:pt x="9" y="67"/>
                </a:cubicBezTo>
                <a:close/>
                <a:moveTo>
                  <a:pt x="14" y="54"/>
                </a:moveTo>
                <a:cubicBezTo>
                  <a:pt x="13" y="54"/>
                  <a:pt x="13" y="55"/>
                  <a:pt x="1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5"/>
                  <a:pt x="13" y="55"/>
                  <a:pt x="14" y="54"/>
                </a:cubicBezTo>
                <a:close/>
                <a:moveTo>
                  <a:pt x="16" y="50"/>
                </a:moveTo>
                <a:cubicBezTo>
                  <a:pt x="16" y="50"/>
                  <a:pt x="16" y="50"/>
                  <a:pt x="16" y="49"/>
                </a:cubicBezTo>
                <a:cubicBezTo>
                  <a:pt x="16" y="50"/>
                  <a:pt x="15" y="51"/>
                  <a:pt x="16" y="50"/>
                </a:cubicBezTo>
                <a:close/>
                <a:moveTo>
                  <a:pt x="7" y="73"/>
                </a:moveTo>
                <a:cubicBezTo>
                  <a:pt x="7" y="73"/>
                  <a:pt x="7" y="73"/>
                  <a:pt x="8" y="73"/>
                </a:cubicBezTo>
                <a:cubicBezTo>
                  <a:pt x="8" y="73"/>
                  <a:pt x="8" y="72"/>
                  <a:pt x="7" y="73"/>
                </a:cubicBezTo>
                <a:close/>
                <a:moveTo>
                  <a:pt x="25" y="37"/>
                </a:moveTo>
                <a:cubicBezTo>
                  <a:pt x="26" y="37"/>
                  <a:pt x="26" y="36"/>
                  <a:pt x="26" y="36"/>
                </a:cubicBezTo>
                <a:cubicBezTo>
                  <a:pt x="26" y="36"/>
                  <a:pt x="26" y="36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114" y="13"/>
                </a:moveTo>
                <a:cubicBezTo>
                  <a:pt x="114" y="13"/>
                  <a:pt x="113" y="13"/>
                  <a:pt x="113" y="13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4" y="13"/>
                  <a:pt x="113" y="13"/>
                  <a:pt x="113" y="13"/>
                </a:cubicBezTo>
                <a:cubicBezTo>
                  <a:pt x="114" y="13"/>
                  <a:pt x="114" y="13"/>
                  <a:pt x="114" y="13"/>
                </a:cubicBezTo>
                <a:close/>
                <a:moveTo>
                  <a:pt x="42" y="22"/>
                </a:move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2" y="22"/>
                  <a:pt x="43" y="22"/>
                </a:cubicBezTo>
                <a:cubicBezTo>
                  <a:pt x="43" y="22"/>
                  <a:pt x="42" y="22"/>
                  <a:pt x="42" y="22"/>
                </a:cubicBezTo>
                <a:close/>
                <a:moveTo>
                  <a:pt x="19" y="45"/>
                </a:moveTo>
                <a:cubicBezTo>
                  <a:pt x="19" y="46"/>
                  <a:pt x="19" y="46"/>
                  <a:pt x="19" y="45"/>
                </a:cubicBezTo>
                <a:cubicBezTo>
                  <a:pt x="20" y="45"/>
                  <a:pt x="19" y="45"/>
                  <a:pt x="20" y="44"/>
                </a:cubicBezTo>
                <a:cubicBezTo>
                  <a:pt x="20" y="44"/>
                  <a:pt x="19" y="45"/>
                  <a:pt x="19" y="45"/>
                </a:cubicBezTo>
                <a:close/>
                <a:moveTo>
                  <a:pt x="126" y="19"/>
                </a:moveTo>
                <a:cubicBezTo>
                  <a:pt x="126" y="19"/>
                  <a:pt x="125" y="19"/>
                  <a:pt x="125" y="18"/>
                </a:cubicBezTo>
                <a:cubicBezTo>
                  <a:pt x="125" y="19"/>
                  <a:pt x="126" y="19"/>
                  <a:pt x="126" y="19"/>
                </a:cubicBezTo>
                <a:close/>
                <a:moveTo>
                  <a:pt x="128" y="20"/>
                </a:moveTo>
                <a:cubicBezTo>
                  <a:pt x="128" y="20"/>
                  <a:pt x="128" y="20"/>
                  <a:pt x="128" y="20"/>
                </a:cubicBezTo>
                <a:cubicBezTo>
                  <a:pt x="127" y="20"/>
                  <a:pt x="128" y="21"/>
                  <a:pt x="129" y="21"/>
                </a:cubicBezTo>
                <a:cubicBezTo>
                  <a:pt x="129" y="21"/>
                  <a:pt x="128" y="21"/>
                  <a:pt x="128" y="21"/>
                </a:cubicBezTo>
                <a:cubicBezTo>
                  <a:pt x="128" y="20"/>
                  <a:pt x="128" y="20"/>
                  <a:pt x="128" y="20"/>
                </a:cubicBezTo>
                <a:close/>
                <a:moveTo>
                  <a:pt x="124" y="18"/>
                </a:moveTo>
                <a:cubicBezTo>
                  <a:pt x="124" y="18"/>
                  <a:pt x="124" y="19"/>
                  <a:pt x="124" y="19"/>
                </a:cubicBezTo>
                <a:cubicBezTo>
                  <a:pt x="125" y="19"/>
                  <a:pt x="125" y="19"/>
                  <a:pt x="124" y="18"/>
                </a:cubicBezTo>
                <a:close/>
                <a:moveTo>
                  <a:pt x="143" y="32"/>
                </a:moveTo>
                <a:cubicBezTo>
                  <a:pt x="143" y="32"/>
                  <a:pt x="143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2"/>
                  <a:pt x="144" y="32"/>
                  <a:pt x="143" y="32"/>
                </a:cubicBezTo>
                <a:close/>
                <a:moveTo>
                  <a:pt x="147" y="35"/>
                </a:moveTo>
                <a:cubicBezTo>
                  <a:pt x="146" y="34"/>
                  <a:pt x="146" y="34"/>
                  <a:pt x="146" y="34"/>
                </a:cubicBezTo>
                <a:cubicBezTo>
                  <a:pt x="146" y="35"/>
                  <a:pt x="147" y="35"/>
                  <a:pt x="147" y="35"/>
                </a:cubicBezTo>
                <a:close/>
                <a:moveTo>
                  <a:pt x="147" y="35"/>
                </a:moveTo>
                <a:cubicBezTo>
                  <a:pt x="147" y="35"/>
                  <a:pt x="147" y="36"/>
                  <a:pt x="147" y="36"/>
                </a:cubicBezTo>
                <a:cubicBezTo>
                  <a:pt x="147" y="36"/>
                  <a:pt x="147" y="35"/>
                  <a:pt x="147" y="35"/>
                </a:cubicBezTo>
                <a:close/>
                <a:moveTo>
                  <a:pt x="117" y="14"/>
                </a:moveTo>
                <a:cubicBezTo>
                  <a:pt x="117" y="14"/>
                  <a:pt x="117" y="14"/>
                  <a:pt x="117" y="14"/>
                </a:cubicBezTo>
                <a:cubicBezTo>
                  <a:pt x="117" y="14"/>
                  <a:pt x="116" y="13"/>
                  <a:pt x="116" y="14"/>
                </a:cubicBezTo>
                <a:cubicBezTo>
                  <a:pt x="116" y="14"/>
                  <a:pt x="117" y="14"/>
                  <a:pt x="117" y="14"/>
                </a:cubicBezTo>
                <a:close/>
                <a:moveTo>
                  <a:pt x="108" y="9"/>
                </a:moveTo>
                <a:cubicBezTo>
                  <a:pt x="108" y="9"/>
                  <a:pt x="108" y="9"/>
                  <a:pt x="108" y="9"/>
                </a:cubicBezTo>
                <a:cubicBezTo>
                  <a:pt x="108" y="9"/>
                  <a:pt x="108" y="9"/>
                  <a:pt x="108" y="9"/>
                </a:cubicBezTo>
                <a:close/>
                <a:moveTo>
                  <a:pt x="137" y="23"/>
                </a:move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2"/>
                  <a:pt x="137" y="22"/>
                </a:cubicBezTo>
                <a:cubicBezTo>
                  <a:pt x="137" y="22"/>
                  <a:pt x="137" y="22"/>
                  <a:pt x="137" y="22"/>
                </a:cubicBezTo>
                <a:lnTo>
                  <a:pt x="137" y="23"/>
                </a:lnTo>
                <a:close/>
                <a:moveTo>
                  <a:pt x="140" y="24"/>
                </a:moveTo>
                <a:cubicBezTo>
                  <a:pt x="140" y="24"/>
                  <a:pt x="139" y="24"/>
                  <a:pt x="139" y="24"/>
                </a:cubicBezTo>
                <a:cubicBezTo>
                  <a:pt x="139" y="24"/>
                  <a:pt x="139" y="23"/>
                  <a:pt x="139" y="24"/>
                </a:cubicBezTo>
                <a:cubicBezTo>
                  <a:pt x="139" y="24"/>
                  <a:pt x="139" y="24"/>
                  <a:pt x="140" y="24"/>
                </a:cubicBezTo>
                <a:close/>
                <a:moveTo>
                  <a:pt x="138" y="23"/>
                </a:moveTo>
                <a:cubicBezTo>
                  <a:pt x="137" y="22"/>
                  <a:pt x="137" y="22"/>
                  <a:pt x="136" y="21"/>
                </a:cubicBezTo>
                <a:cubicBezTo>
                  <a:pt x="136" y="21"/>
                  <a:pt x="136" y="21"/>
                  <a:pt x="136" y="22"/>
                </a:cubicBezTo>
                <a:cubicBezTo>
                  <a:pt x="136" y="22"/>
                  <a:pt x="137" y="22"/>
                  <a:pt x="137" y="22"/>
                </a:cubicBezTo>
                <a:cubicBezTo>
                  <a:pt x="137" y="22"/>
                  <a:pt x="137" y="23"/>
                  <a:pt x="138" y="23"/>
                </a:cubicBezTo>
                <a:cubicBezTo>
                  <a:pt x="138" y="23"/>
                  <a:pt x="138" y="23"/>
                  <a:pt x="138" y="23"/>
                </a:cubicBezTo>
                <a:close/>
                <a:moveTo>
                  <a:pt x="130" y="17"/>
                </a:moveTo>
                <a:cubicBezTo>
                  <a:pt x="130" y="16"/>
                  <a:pt x="129" y="16"/>
                  <a:pt x="130" y="17"/>
                </a:cubicBezTo>
                <a:cubicBezTo>
                  <a:pt x="130" y="17"/>
                  <a:pt x="130" y="17"/>
                  <a:pt x="130" y="17"/>
                </a:cubicBezTo>
                <a:close/>
                <a:moveTo>
                  <a:pt x="141" y="25"/>
                </a:moveTo>
                <a:cubicBezTo>
                  <a:pt x="142" y="25"/>
                  <a:pt x="142" y="25"/>
                  <a:pt x="142" y="25"/>
                </a:cubicBezTo>
                <a:cubicBezTo>
                  <a:pt x="142" y="25"/>
                  <a:pt x="141" y="24"/>
                  <a:pt x="141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41" y="24"/>
                  <a:pt x="141" y="25"/>
                </a:cubicBezTo>
                <a:close/>
                <a:moveTo>
                  <a:pt x="83" y="4"/>
                </a:moveTo>
                <a:cubicBezTo>
                  <a:pt x="83" y="4"/>
                  <a:pt x="84" y="4"/>
                  <a:pt x="83" y="4"/>
                </a:cubicBezTo>
                <a:cubicBezTo>
                  <a:pt x="82" y="4"/>
                  <a:pt x="81" y="4"/>
                  <a:pt x="83" y="4"/>
                </a:cubicBezTo>
                <a:close/>
                <a:moveTo>
                  <a:pt x="100" y="5"/>
                </a:moveTo>
                <a:cubicBezTo>
                  <a:pt x="99" y="5"/>
                  <a:pt x="99" y="5"/>
                  <a:pt x="99" y="5"/>
                </a:cubicBezTo>
                <a:cubicBezTo>
                  <a:pt x="99" y="5"/>
                  <a:pt x="99" y="5"/>
                  <a:pt x="100" y="5"/>
                </a:cubicBezTo>
                <a:close/>
                <a:moveTo>
                  <a:pt x="63" y="7"/>
                </a:move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2" y="7"/>
                  <a:pt x="62" y="7"/>
                </a:cubicBezTo>
                <a:cubicBezTo>
                  <a:pt x="63" y="7"/>
                  <a:pt x="62" y="7"/>
                  <a:pt x="63" y="7"/>
                </a:cubicBezTo>
                <a:close/>
                <a:moveTo>
                  <a:pt x="62" y="8"/>
                </a:moveTo>
                <a:cubicBezTo>
                  <a:pt x="62" y="8"/>
                  <a:pt x="64" y="8"/>
                  <a:pt x="64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8"/>
                  <a:pt x="65" y="8"/>
                  <a:pt x="66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6" y="8"/>
                  <a:pt x="67" y="8"/>
                  <a:pt x="67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7" y="8"/>
                  <a:pt x="67" y="8"/>
                  <a:pt x="68" y="8"/>
                </a:cubicBezTo>
                <a:cubicBezTo>
                  <a:pt x="68" y="8"/>
                  <a:pt x="68" y="8"/>
                  <a:pt x="68" y="7"/>
                </a:cubicBezTo>
                <a:cubicBezTo>
                  <a:pt x="68" y="7"/>
                  <a:pt x="68" y="8"/>
                  <a:pt x="68" y="7"/>
                </a:cubicBezTo>
                <a:cubicBezTo>
                  <a:pt x="69" y="7"/>
                  <a:pt x="69" y="7"/>
                  <a:pt x="67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6" y="7"/>
                  <a:pt x="66" y="8"/>
                  <a:pt x="65" y="8"/>
                </a:cubicBezTo>
                <a:cubicBezTo>
                  <a:pt x="65" y="8"/>
                  <a:pt x="64" y="8"/>
                  <a:pt x="64" y="7"/>
                </a:cubicBezTo>
                <a:cubicBezTo>
                  <a:pt x="65" y="7"/>
                  <a:pt x="65" y="7"/>
                  <a:pt x="65" y="7"/>
                </a:cubicBezTo>
                <a:cubicBezTo>
                  <a:pt x="66" y="7"/>
                  <a:pt x="66" y="7"/>
                  <a:pt x="67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6"/>
                  <a:pt x="66" y="6"/>
                  <a:pt x="66" y="6"/>
                </a:cubicBezTo>
                <a:cubicBezTo>
                  <a:pt x="65" y="7"/>
                  <a:pt x="64" y="7"/>
                  <a:pt x="63" y="7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8"/>
                  <a:pt x="62" y="8"/>
                  <a:pt x="62" y="8"/>
                </a:cubicBezTo>
                <a:close/>
                <a:moveTo>
                  <a:pt x="50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49" y="13"/>
                  <a:pt x="49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1" y="13"/>
                  <a:pt x="51" y="12"/>
                  <a:pt x="51" y="12"/>
                </a:cubicBezTo>
                <a:cubicBezTo>
                  <a:pt x="51" y="13"/>
                  <a:pt x="51" y="13"/>
                  <a:pt x="51" y="13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13"/>
                  <a:pt x="51" y="13"/>
                  <a:pt x="51" y="13"/>
                </a:cubicBezTo>
                <a:cubicBezTo>
                  <a:pt x="52" y="13"/>
                  <a:pt x="53" y="13"/>
                  <a:pt x="54" y="12"/>
                </a:cubicBezTo>
                <a:cubicBezTo>
                  <a:pt x="54" y="12"/>
                  <a:pt x="54" y="11"/>
                  <a:pt x="55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6" y="11"/>
                  <a:pt x="56" y="10"/>
                </a:cubicBezTo>
                <a:cubicBezTo>
                  <a:pt x="57" y="10"/>
                  <a:pt x="58" y="10"/>
                  <a:pt x="58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60" y="10"/>
                  <a:pt x="59" y="10"/>
                  <a:pt x="59" y="9"/>
                </a:cubicBezTo>
                <a:cubicBezTo>
                  <a:pt x="59" y="9"/>
                  <a:pt x="59" y="9"/>
                  <a:pt x="58" y="10"/>
                </a:cubicBezTo>
                <a:cubicBezTo>
                  <a:pt x="58" y="10"/>
                  <a:pt x="57" y="10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5" y="11"/>
                  <a:pt x="55" y="11"/>
                  <a:pt x="54" y="11"/>
                </a:cubicBezTo>
                <a:cubicBezTo>
                  <a:pt x="54" y="11"/>
                  <a:pt x="55" y="11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2" y="12"/>
                  <a:pt x="52" y="12"/>
                  <a:pt x="51" y="12"/>
                </a:cubicBezTo>
                <a:cubicBezTo>
                  <a:pt x="51" y="12"/>
                  <a:pt x="51" y="12"/>
                  <a:pt x="50" y="12"/>
                </a:cubicBezTo>
                <a:close/>
                <a:moveTo>
                  <a:pt x="57" y="9"/>
                </a:moveTo>
                <a:cubicBezTo>
                  <a:pt x="57" y="9"/>
                  <a:pt x="57" y="9"/>
                  <a:pt x="58" y="9"/>
                </a:cubicBezTo>
                <a:cubicBezTo>
                  <a:pt x="58" y="9"/>
                  <a:pt x="58" y="9"/>
                  <a:pt x="57" y="9"/>
                </a:cubicBezTo>
                <a:close/>
                <a:moveTo>
                  <a:pt x="55" y="10"/>
                </a:moveTo>
                <a:cubicBezTo>
                  <a:pt x="55" y="10"/>
                  <a:pt x="54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lose/>
                <a:moveTo>
                  <a:pt x="53" y="10"/>
                </a:moveTo>
                <a:cubicBezTo>
                  <a:pt x="53" y="10"/>
                  <a:pt x="54" y="10"/>
                  <a:pt x="54" y="10"/>
                </a:cubicBezTo>
                <a:cubicBezTo>
                  <a:pt x="55" y="10"/>
                  <a:pt x="55" y="10"/>
                  <a:pt x="56" y="9"/>
                </a:cubicBezTo>
                <a:cubicBezTo>
                  <a:pt x="56" y="9"/>
                  <a:pt x="54" y="10"/>
                  <a:pt x="53" y="10"/>
                </a:cubicBezTo>
                <a:cubicBezTo>
                  <a:pt x="54" y="10"/>
                  <a:pt x="53" y="10"/>
                  <a:pt x="53" y="10"/>
                </a:cubicBezTo>
                <a:cubicBezTo>
                  <a:pt x="50" y="11"/>
                  <a:pt x="52" y="11"/>
                  <a:pt x="53" y="10"/>
                </a:cubicBezTo>
                <a:close/>
                <a:moveTo>
                  <a:pt x="43" y="16"/>
                </a:moveTo>
                <a:cubicBezTo>
                  <a:pt x="43" y="15"/>
                  <a:pt x="43" y="15"/>
                  <a:pt x="43" y="15"/>
                </a:cubicBezTo>
                <a:cubicBezTo>
                  <a:pt x="44" y="15"/>
                  <a:pt x="43" y="15"/>
                  <a:pt x="43" y="15"/>
                </a:cubicBezTo>
                <a:cubicBezTo>
                  <a:pt x="43" y="16"/>
                  <a:pt x="43" y="16"/>
                  <a:pt x="43" y="16"/>
                </a:cubicBez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39" y="18"/>
                </a:move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8"/>
                  <a:pt x="39" y="18"/>
                </a:cubicBezTo>
                <a:close/>
                <a:moveTo>
                  <a:pt x="35" y="21"/>
                </a:move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4" y="21"/>
                  <a:pt x="34" y="21"/>
                </a:cubicBezTo>
                <a:cubicBezTo>
                  <a:pt x="34" y="22"/>
                  <a:pt x="34" y="22"/>
                  <a:pt x="35" y="21"/>
                </a:cubicBezTo>
                <a:close/>
                <a:moveTo>
                  <a:pt x="23" y="32"/>
                </a:move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3"/>
                  <a:pt x="23" y="33"/>
                </a:cubicBezTo>
                <a:cubicBezTo>
                  <a:pt x="23" y="33"/>
                  <a:pt x="23" y="32"/>
                  <a:pt x="23" y="32"/>
                </a:cubicBezTo>
                <a:close/>
                <a:moveTo>
                  <a:pt x="26" y="30"/>
                </a:move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30"/>
                  <a:pt x="26" y="30"/>
                  <a:pt x="25" y="30"/>
                </a:cubicBezTo>
                <a:cubicBezTo>
                  <a:pt x="26" y="30"/>
                  <a:pt x="26" y="30"/>
                  <a:pt x="26" y="30"/>
                </a:cubicBezTo>
                <a:close/>
                <a:moveTo>
                  <a:pt x="20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5" y="67"/>
                </a:moveTo>
                <a:cubicBezTo>
                  <a:pt x="5" y="66"/>
                  <a:pt x="5" y="67"/>
                  <a:pt x="5" y="68"/>
                </a:cubicBezTo>
                <a:cubicBezTo>
                  <a:pt x="5" y="67"/>
                  <a:pt x="5" y="68"/>
                  <a:pt x="5" y="67"/>
                </a:cubicBezTo>
                <a:cubicBezTo>
                  <a:pt x="5" y="67"/>
                  <a:pt x="5" y="67"/>
                  <a:pt x="5" y="67"/>
                </a:cubicBezTo>
                <a:close/>
                <a:moveTo>
                  <a:pt x="23" y="33"/>
                </a:move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4" y="33"/>
                  <a:pt x="24" y="33"/>
                  <a:pt x="25" y="32"/>
                </a:cubicBezTo>
                <a:cubicBezTo>
                  <a:pt x="25" y="31"/>
                  <a:pt x="25" y="31"/>
                  <a:pt x="24" y="31"/>
                </a:cubicBezTo>
                <a:cubicBezTo>
                  <a:pt x="24" y="32"/>
                  <a:pt x="23" y="33"/>
                  <a:pt x="23" y="33"/>
                </a:cubicBezTo>
                <a:close/>
                <a:moveTo>
                  <a:pt x="22" y="35"/>
                </a:move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lose/>
                <a:moveTo>
                  <a:pt x="2" y="82"/>
                </a:moveTo>
                <a:cubicBezTo>
                  <a:pt x="2" y="82"/>
                  <a:pt x="2" y="82"/>
                  <a:pt x="2" y="82"/>
                </a:cubicBezTo>
                <a:cubicBezTo>
                  <a:pt x="2" y="82"/>
                  <a:pt x="2" y="82"/>
                  <a:pt x="2" y="81"/>
                </a:cubicBezTo>
                <a:cubicBezTo>
                  <a:pt x="2" y="81"/>
                  <a:pt x="2" y="81"/>
                  <a:pt x="2" y="82"/>
                </a:cubicBezTo>
                <a:close/>
                <a:moveTo>
                  <a:pt x="2" y="84"/>
                </a:moveTo>
                <a:cubicBezTo>
                  <a:pt x="2" y="83"/>
                  <a:pt x="2" y="84"/>
                  <a:pt x="2" y="82"/>
                </a:cubicBezTo>
                <a:cubicBezTo>
                  <a:pt x="2" y="83"/>
                  <a:pt x="1" y="82"/>
                  <a:pt x="1" y="83"/>
                </a:cubicBezTo>
                <a:cubicBezTo>
                  <a:pt x="1" y="83"/>
                  <a:pt x="1" y="83"/>
                  <a:pt x="1" y="83"/>
                </a:cubicBezTo>
                <a:cubicBezTo>
                  <a:pt x="1" y="84"/>
                  <a:pt x="2" y="85"/>
                  <a:pt x="2" y="86"/>
                </a:cubicBezTo>
                <a:cubicBezTo>
                  <a:pt x="2" y="86"/>
                  <a:pt x="2" y="86"/>
                  <a:pt x="2" y="84"/>
                </a:cubicBezTo>
                <a:close/>
                <a:moveTo>
                  <a:pt x="19" y="38"/>
                </a:moveTo>
                <a:cubicBezTo>
                  <a:pt x="20" y="38"/>
                  <a:pt x="20" y="37"/>
                  <a:pt x="20" y="38"/>
                </a:cubicBezTo>
                <a:cubicBezTo>
                  <a:pt x="21" y="37"/>
                  <a:pt x="21" y="37"/>
                  <a:pt x="22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7"/>
                  <a:pt x="20" y="38"/>
                  <a:pt x="19" y="38"/>
                </a:cubicBezTo>
                <a:close/>
                <a:moveTo>
                  <a:pt x="3" y="82"/>
                </a:moveTo>
                <a:cubicBezTo>
                  <a:pt x="3" y="82"/>
                  <a:pt x="2" y="82"/>
                  <a:pt x="2" y="82"/>
                </a:cubicBezTo>
                <a:cubicBezTo>
                  <a:pt x="2" y="83"/>
                  <a:pt x="2" y="83"/>
                  <a:pt x="3" y="83"/>
                </a:cubicBezTo>
                <a:cubicBezTo>
                  <a:pt x="3" y="83"/>
                  <a:pt x="3" y="83"/>
                  <a:pt x="3" y="82"/>
                </a:cubicBezTo>
                <a:close/>
                <a:moveTo>
                  <a:pt x="4" y="73"/>
                </a:moveTo>
                <a:cubicBezTo>
                  <a:pt x="5" y="73"/>
                  <a:pt x="5" y="74"/>
                  <a:pt x="5" y="74"/>
                </a:cubicBezTo>
                <a:cubicBezTo>
                  <a:pt x="5" y="73"/>
                  <a:pt x="5" y="74"/>
                  <a:pt x="5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3"/>
                  <a:pt x="5" y="73"/>
                  <a:pt x="5" y="71"/>
                </a:cubicBezTo>
                <a:cubicBezTo>
                  <a:pt x="5" y="71"/>
                  <a:pt x="5" y="72"/>
                  <a:pt x="5" y="72"/>
                </a:cubicBezTo>
                <a:cubicBezTo>
                  <a:pt x="6" y="71"/>
                  <a:pt x="5" y="71"/>
                  <a:pt x="5" y="70"/>
                </a:cubicBezTo>
                <a:cubicBezTo>
                  <a:pt x="5" y="70"/>
                  <a:pt x="5" y="68"/>
                  <a:pt x="5" y="69"/>
                </a:cubicBezTo>
                <a:cubicBezTo>
                  <a:pt x="5" y="70"/>
                  <a:pt x="5" y="71"/>
                  <a:pt x="4" y="72"/>
                </a:cubicBezTo>
                <a:cubicBezTo>
                  <a:pt x="5" y="71"/>
                  <a:pt x="5" y="73"/>
                  <a:pt x="4" y="73"/>
                </a:cubicBezTo>
                <a:close/>
                <a:moveTo>
                  <a:pt x="3" y="83"/>
                </a:moveTo>
                <a:cubicBezTo>
                  <a:pt x="3" y="82"/>
                  <a:pt x="3" y="83"/>
                  <a:pt x="3" y="83"/>
                </a:cubicBezTo>
                <a:cubicBezTo>
                  <a:pt x="3" y="83"/>
                  <a:pt x="3" y="83"/>
                  <a:pt x="3" y="83"/>
                </a:cubicBezTo>
                <a:close/>
                <a:moveTo>
                  <a:pt x="4" y="84"/>
                </a:moveTo>
                <a:cubicBezTo>
                  <a:pt x="4" y="83"/>
                  <a:pt x="4" y="82"/>
                  <a:pt x="3" y="82"/>
                </a:cubicBezTo>
                <a:cubicBezTo>
                  <a:pt x="3" y="83"/>
                  <a:pt x="3" y="83"/>
                  <a:pt x="3" y="83"/>
                </a:cubicBezTo>
                <a:cubicBezTo>
                  <a:pt x="4" y="83"/>
                  <a:pt x="4" y="83"/>
                  <a:pt x="4" y="84"/>
                </a:cubicBezTo>
                <a:cubicBezTo>
                  <a:pt x="4" y="84"/>
                  <a:pt x="4" y="84"/>
                  <a:pt x="4" y="83"/>
                </a:cubicBezTo>
                <a:cubicBezTo>
                  <a:pt x="4" y="84"/>
                  <a:pt x="4" y="83"/>
                  <a:pt x="4" y="83"/>
                </a:cubicBezTo>
                <a:cubicBezTo>
                  <a:pt x="4" y="83"/>
                  <a:pt x="4" y="85"/>
                  <a:pt x="4" y="84"/>
                </a:cubicBezTo>
                <a:close/>
                <a:moveTo>
                  <a:pt x="6" y="79"/>
                </a:moveTo>
                <a:cubicBezTo>
                  <a:pt x="6" y="78"/>
                  <a:pt x="6" y="77"/>
                  <a:pt x="7" y="76"/>
                </a:cubicBezTo>
                <a:cubicBezTo>
                  <a:pt x="6" y="75"/>
                  <a:pt x="5" y="79"/>
                  <a:pt x="5" y="77"/>
                </a:cubicBezTo>
                <a:cubicBezTo>
                  <a:pt x="5" y="77"/>
                  <a:pt x="5" y="78"/>
                  <a:pt x="5" y="78"/>
                </a:cubicBezTo>
                <a:cubicBezTo>
                  <a:pt x="5" y="77"/>
                  <a:pt x="5" y="78"/>
                  <a:pt x="5" y="76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7"/>
                  <a:pt x="5" y="76"/>
                  <a:pt x="6" y="75"/>
                </a:cubicBezTo>
                <a:cubicBezTo>
                  <a:pt x="6" y="75"/>
                  <a:pt x="5" y="75"/>
                  <a:pt x="5" y="75"/>
                </a:cubicBezTo>
                <a:cubicBezTo>
                  <a:pt x="5" y="75"/>
                  <a:pt x="5" y="76"/>
                  <a:pt x="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6"/>
                  <a:pt x="5" y="75"/>
                  <a:pt x="5" y="75"/>
                </a:cubicBezTo>
                <a:cubicBezTo>
                  <a:pt x="5" y="75"/>
                  <a:pt x="5" y="76"/>
                  <a:pt x="5" y="76"/>
                </a:cubicBezTo>
                <a:cubicBezTo>
                  <a:pt x="4" y="77"/>
                  <a:pt x="4" y="75"/>
                  <a:pt x="4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7"/>
                  <a:pt x="4" y="78"/>
                  <a:pt x="4" y="79"/>
                </a:cubicBezTo>
                <a:cubicBezTo>
                  <a:pt x="4" y="79"/>
                  <a:pt x="4" y="80"/>
                  <a:pt x="4" y="79"/>
                </a:cubicBezTo>
                <a:cubicBezTo>
                  <a:pt x="4" y="79"/>
                  <a:pt x="5" y="78"/>
                  <a:pt x="5" y="78"/>
                </a:cubicBezTo>
                <a:cubicBezTo>
                  <a:pt x="5" y="79"/>
                  <a:pt x="5" y="79"/>
                  <a:pt x="5" y="81"/>
                </a:cubicBezTo>
                <a:cubicBezTo>
                  <a:pt x="5" y="81"/>
                  <a:pt x="5" y="80"/>
                  <a:pt x="5" y="80"/>
                </a:cubicBezTo>
                <a:cubicBezTo>
                  <a:pt x="5" y="80"/>
                  <a:pt x="5" y="81"/>
                  <a:pt x="5" y="81"/>
                </a:cubicBezTo>
                <a:cubicBezTo>
                  <a:pt x="5" y="79"/>
                  <a:pt x="6" y="78"/>
                  <a:pt x="6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6" y="79"/>
                  <a:pt x="6" y="79"/>
                  <a:pt x="6" y="79"/>
                </a:cubicBezTo>
                <a:close/>
                <a:moveTo>
                  <a:pt x="6" y="91"/>
                </a:moveTo>
                <a:cubicBezTo>
                  <a:pt x="6" y="91"/>
                  <a:pt x="6" y="91"/>
                  <a:pt x="6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6" y="91"/>
                  <a:pt x="6" y="91"/>
                  <a:pt x="6" y="91"/>
                </a:cubicBezTo>
                <a:close/>
                <a:moveTo>
                  <a:pt x="6" y="87"/>
                </a:moveTo>
                <a:cubicBezTo>
                  <a:pt x="6" y="87"/>
                  <a:pt x="6" y="87"/>
                  <a:pt x="6" y="87"/>
                </a:cubicBezTo>
                <a:cubicBezTo>
                  <a:pt x="6" y="86"/>
                  <a:pt x="6" y="87"/>
                  <a:pt x="6" y="87"/>
                </a:cubicBezTo>
                <a:cubicBezTo>
                  <a:pt x="6" y="87"/>
                  <a:pt x="6" y="87"/>
                  <a:pt x="6" y="87"/>
                </a:cubicBezTo>
                <a:close/>
                <a:moveTo>
                  <a:pt x="6" y="95"/>
                </a:moveTo>
                <a:cubicBezTo>
                  <a:pt x="6" y="94"/>
                  <a:pt x="6" y="95"/>
                  <a:pt x="6" y="95"/>
                </a:cubicBezTo>
                <a:cubicBezTo>
                  <a:pt x="6" y="95"/>
                  <a:pt x="6" y="95"/>
                  <a:pt x="6" y="95"/>
                </a:cubicBezTo>
                <a:close/>
                <a:moveTo>
                  <a:pt x="7" y="76"/>
                </a:moveTo>
                <a:cubicBezTo>
                  <a:pt x="8" y="75"/>
                  <a:pt x="7" y="75"/>
                  <a:pt x="7" y="74"/>
                </a:cubicBezTo>
                <a:cubicBezTo>
                  <a:pt x="8" y="74"/>
                  <a:pt x="8" y="73"/>
                  <a:pt x="8" y="73"/>
                </a:cubicBezTo>
                <a:cubicBezTo>
                  <a:pt x="7" y="75"/>
                  <a:pt x="7" y="76"/>
                  <a:pt x="7" y="76"/>
                </a:cubicBezTo>
                <a:close/>
                <a:moveTo>
                  <a:pt x="7" y="84"/>
                </a:moveTo>
                <a:cubicBezTo>
                  <a:pt x="7" y="84"/>
                  <a:pt x="7" y="84"/>
                  <a:pt x="7" y="83"/>
                </a:cubicBezTo>
                <a:cubicBezTo>
                  <a:pt x="7" y="84"/>
                  <a:pt x="7" y="85"/>
                  <a:pt x="7" y="84"/>
                </a:cubicBezTo>
                <a:close/>
                <a:moveTo>
                  <a:pt x="58" y="14"/>
                </a:moveTo>
                <a:cubicBezTo>
                  <a:pt x="58" y="14"/>
                  <a:pt x="58" y="15"/>
                  <a:pt x="59" y="15"/>
                </a:cubicBezTo>
                <a:cubicBezTo>
                  <a:pt x="59" y="14"/>
                  <a:pt x="59" y="14"/>
                  <a:pt x="58" y="14"/>
                </a:cubicBezTo>
                <a:close/>
                <a:moveTo>
                  <a:pt x="28" y="35"/>
                </a:moveTo>
                <a:cubicBezTo>
                  <a:pt x="28" y="35"/>
                  <a:pt x="28" y="35"/>
                  <a:pt x="28" y="35"/>
                </a:cubicBezTo>
                <a:cubicBezTo>
                  <a:pt x="27" y="36"/>
                  <a:pt x="28" y="36"/>
                  <a:pt x="28" y="35"/>
                </a:cubicBezTo>
                <a:close/>
                <a:moveTo>
                  <a:pt x="9" y="73"/>
                </a:moveTo>
                <a:cubicBezTo>
                  <a:pt x="9" y="73"/>
                  <a:pt x="9" y="73"/>
                  <a:pt x="9" y="73"/>
                </a:cubicBezTo>
                <a:cubicBezTo>
                  <a:pt x="8" y="73"/>
                  <a:pt x="8" y="74"/>
                  <a:pt x="8" y="74"/>
                </a:cubicBezTo>
                <a:cubicBezTo>
                  <a:pt x="8" y="75"/>
                  <a:pt x="8" y="74"/>
                  <a:pt x="9" y="73"/>
                </a:cubicBezTo>
                <a:close/>
                <a:moveTo>
                  <a:pt x="7" y="95"/>
                </a:moveTo>
                <a:cubicBezTo>
                  <a:pt x="7" y="94"/>
                  <a:pt x="7" y="94"/>
                  <a:pt x="7" y="95"/>
                </a:cubicBezTo>
                <a:cubicBezTo>
                  <a:pt x="7" y="95"/>
                  <a:pt x="7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96"/>
                  <a:pt x="7" y="95"/>
                  <a:pt x="7" y="95"/>
                </a:cubicBezTo>
                <a:cubicBezTo>
                  <a:pt x="7" y="95"/>
                  <a:pt x="7" y="96"/>
                  <a:pt x="7" y="95"/>
                </a:cubicBezTo>
                <a:close/>
                <a:moveTo>
                  <a:pt x="8" y="79"/>
                </a:moveTo>
                <a:cubicBezTo>
                  <a:pt x="8" y="79"/>
                  <a:pt x="8" y="79"/>
                  <a:pt x="8" y="78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79"/>
                  <a:pt x="8" y="80"/>
                  <a:pt x="8" y="80"/>
                </a:cubicBezTo>
                <a:cubicBezTo>
                  <a:pt x="8" y="80"/>
                  <a:pt x="8" y="80"/>
                  <a:pt x="8" y="79"/>
                </a:cubicBezTo>
                <a:close/>
                <a:moveTo>
                  <a:pt x="30" y="34"/>
                </a:moveTo>
                <a:cubicBezTo>
                  <a:pt x="31" y="33"/>
                  <a:pt x="30" y="34"/>
                  <a:pt x="29" y="34"/>
                </a:cubicBezTo>
                <a:cubicBezTo>
                  <a:pt x="29" y="34"/>
                  <a:pt x="29" y="35"/>
                  <a:pt x="30" y="34"/>
                </a:cubicBezTo>
                <a:close/>
                <a:moveTo>
                  <a:pt x="122" y="19"/>
                </a:move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3" y="19"/>
                </a:cubicBezTo>
                <a:cubicBezTo>
                  <a:pt x="123" y="19"/>
                  <a:pt x="122" y="19"/>
                  <a:pt x="123" y="19"/>
                </a:cubicBezTo>
                <a:cubicBezTo>
                  <a:pt x="122" y="19"/>
                  <a:pt x="122" y="19"/>
                  <a:pt x="122" y="19"/>
                </a:cubicBezTo>
                <a:close/>
                <a:moveTo>
                  <a:pt x="66" y="13"/>
                </a:moveTo>
                <a:cubicBezTo>
                  <a:pt x="65" y="13"/>
                  <a:pt x="66" y="13"/>
                  <a:pt x="67" y="13"/>
                </a:cubicBezTo>
                <a:cubicBezTo>
                  <a:pt x="67" y="13"/>
                  <a:pt x="66" y="13"/>
                  <a:pt x="66" y="13"/>
                </a:cubicBezTo>
                <a:close/>
                <a:moveTo>
                  <a:pt x="31" y="33"/>
                </a:move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3"/>
                  <a:pt x="31" y="33"/>
                </a:cubicBezTo>
                <a:close/>
                <a:moveTo>
                  <a:pt x="107" y="13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7" y="13"/>
                  <a:pt x="107" y="13"/>
                </a:cubicBezTo>
                <a:close/>
                <a:moveTo>
                  <a:pt x="127" y="22"/>
                </a:moveTo>
                <a:cubicBezTo>
                  <a:pt x="127" y="22"/>
                  <a:pt x="127" y="21"/>
                  <a:pt x="127" y="22"/>
                </a:cubicBezTo>
                <a:cubicBezTo>
                  <a:pt x="127" y="22"/>
                  <a:pt x="127" y="22"/>
                  <a:pt x="127" y="22"/>
                </a:cubicBezTo>
                <a:close/>
                <a:moveTo>
                  <a:pt x="10" y="72"/>
                </a:moveTo>
                <a:cubicBezTo>
                  <a:pt x="10" y="72"/>
                  <a:pt x="9" y="72"/>
                  <a:pt x="9" y="72"/>
                </a:cubicBezTo>
                <a:cubicBezTo>
                  <a:pt x="9" y="73"/>
                  <a:pt x="9" y="74"/>
                  <a:pt x="10" y="73"/>
                </a:cubicBezTo>
                <a:cubicBezTo>
                  <a:pt x="10" y="73"/>
                  <a:pt x="10" y="72"/>
                  <a:pt x="10" y="72"/>
                </a:cubicBezTo>
                <a:close/>
                <a:moveTo>
                  <a:pt x="36" y="29"/>
                </a:move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lose/>
                <a:moveTo>
                  <a:pt x="24" y="41"/>
                </a:moveTo>
                <a:cubicBezTo>
                  <a:pt x="24" y="41"/>
                  <a:pt x="24" y="41"/>
                  <a:pt x="24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2"/>
                  <a:pt x="24" y="41"/>
                  <a:pt x="24" y="41"/>
                </a:cubicBezTo>
                <a:close/>
                <a:moveTo>
                  <a:pt x="40" y="25"/>
                </a:moveTo>
                <a:cubicBezTo>
                  <a:pt x="40" y="25"/>
                  <a:pt x="40" y="25"/>
                  <a:pt x="40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6"/>
                  <a:pt x="40" y="26"/>
                  <a:pt x="40" y="25"/>
                </a:cubicBezTo>
                <a:close/>
                <a:moveTo>
                  <a:pt x="9" y="76"/>
                </a:moveTo>
                <a:cubicBezTo>
                  <a:pt x="10" y="75"/>
                  <a:pt x="10" y="75"/>
                  <a:pt x="10" y="74"/>
                </a:cubicBezTo>
                <a:cubicBezTo>
                  <a:pt x="9" y="74"/>
                  <a:pt x="9" y="75"/>
                  <a:pt x="9" y="75"/>
                </a:cubicBezTo>
                <a:cubicBezTo>
                  <a:pt x="9" y="77"/>
                  <a:pt x="9" y="76"/>
                  <a:pt x="9" y="76"/>
                </a:cubicBezTo>
                <a:close/>
                <a:moveTo>
                  <a:pt x="8" y="87"/>
                </a:move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8" y="87"/>
                </a:cubicBezTo>
                <a:close/>
                <a:moveTo>
                  <a:pt x="9" y="98"/>
                </a:moveTo>
                <a:cubicBezTo>
                  <a:pt x="9" y="96"/>
                  <a:pt x="9" y="96"/>
                  <a:pt x="9" y="96"/>
                </a:cubicBezTo>
                <a:cubicBezTo>
                  <a:pt x="9" y="96"/>
                  <a:pt x="8" y="96"/>
                  <a:pt x="8" y="95"/>
                </a:cubicBezTo>
                <a:cubicBezTo>
                  <a:pt x="8" y="96"/>
                  <a:pt x="8" y="96"/>
                  <a:pt x="8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8" y="97"/>
                  <a:pt x="9" y="98"/>
                  <a:pt x="9" y="98"/>
                </a:cubicBezTo>
                <a:close/>
                <a:moveTo>
                  <a:pt x="10" y="105"/>
                </a:moveTo>
                <a:cubicBezTo>
                  <a:pt x="10" y="105"/>
                  <a:pt x="10" y="105"/>
                  <a:pt x="10" y="105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6"/>
                  <a:pt x="10" y="105"/>
                  <a:pt x="10" y="105"/>
                </a:cubicBezTo>
                <a:close/>
                <a:moveTo>
                  <a:pt x="137" y="29"/>
                </a:moveTo>
                <a:cubicBezTo>
                  <a:pt x="137" y="30"/>
                  <a:pt x="138" y="30"/>
                  <a:pt x="138" y="29"/>
                </a:cubicBezTo>
                <a:cubicBezTo>
                  <a:pt x="137" y="29"/>
                  <a:pt x="136" y="29"/>
                  <a:pt x="137" y="29"/>
                </a:cubicBezTo>
                <a:close/>
                <a:moveTo>
                  <a:pt x="140" y="31"/>
                </a:moveTo>
                <a:cubicBezTo>
                  <a:pt x="140" y="31"/>
                  <a:pt x="140" y="31"/>
                  <a:pt x="140" y="31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0" y="32"/>
                  <a:pt x="140" y="32"/>
                  <a:pt x="140" y="31"/>
                </a:cubicBezTo>
                <a:close/>
                <a:moveTo>
                  <a:pt x="143" y="34"/>
                </a:moveTo>
                <a:cubicBezTo>
                  <a:pt x="143" y="34"/>
                  <a:pt x="143" y="34"/>
                  <a:pt x="143" y="34"/>
                </a:cubicBezTo>
                <a:cubicBezTo>
                  <a:pt x="142" y="34"/>
                  <a:pt x="142" y="33"/>
                  <a:pt x="142" y="33"/>
                </a:cubicBezTo>
                <a:cubicBezTo>
                  <a:pt x="142" y="34"/>
                  <a:pt x="142" y="34"/>
                  <a:pt x="143" y="34"/>
                </a:cubicBezTo>
                <a:close/>
                <a:moveTo>
                  <a:pt x="142" y="33"/>
                </a:moveTo>
                <a:cubicBezTo>
                  <a:pt x="141" y="32"/>
                  <a:pt x="141" y="32"/>
                  <a:pt x="141" y="32"/>
                </a:cubicBezTo>
                <a:cubicBezTo>
                  <a:pt x="142" y="33"/>
                  <a:pt x="142" y="33"/>
                  <a:pt x="142" y="33"/>
                </a:cubicBezTo>
                <a:close/>
                <a:moveTo>
                  <a:pt x="136" y="27"/>
                </a:moveTo>
                <a:cubicBezTo>
                  <a:pt x="136" y="27"/>
                  <a:pt x="136" y="27"/>
                  <a:pt x="136" y="28"/>
                </a:cubicBezTo>
                <a:cubicBezTo>
                  <a:pt x="136" y="27"/>
                  <a:pt x="135" y="27"/>
                  <a:pt x="135" y="27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7" y="28"/>
                  <a:pt x="137" y="28"/>
                  <a:pt x="136" y="27"/>
                </a:cubicBezTo>
                <a:close/>
                <a:moveTo>
                  <a:pt x="130" y="24"/>
                </a:moveTo>
                <a:cubicBezTo>
                  <a:pt x="131" y="24"/>
                  <a:pt x="131" y="24"/>
                  <a:pt x="131" y="24"/>
                </a:cubicBezTo>
                <a:cubicBezTo>
                  <a:pt x="131" y="24"/>
                  <a:pt x="131" y="24"/>
                  <a:pt x="132" y="24"/>
                </a:cubicBezTo>
                <a:cubicBezTo>
                  <a:pt x="131" y="24"/>
                  <a:pt x="131" y="24"/>
                  <a:pt x="130" y="24"/>
                </a:cubicBezTo>
                <a:close/>
                <a:moveTo>
                  <a:pt x="139" y="31"/>
                </a:moveTo>
                <a:cubicBezTo>
                  <a:pt x="138" y="31"/>
                  <a:pt x="138" y="31"/>
                  <a:pt x="139" y="31"/>
                </a:cubicBezTo>
                <a:cubicBezTo>
                  <a:pt x="139" y="31"/>
                  <a:pt x="139" y="32"/>
                  <a:pt x="139" y="31"/>
                </a:cubicBezTo>
                <a:close/>
                <a:moveTo>
                  <a:pt x="139" y="32"/>
                </a:moveTo>
                <a:cubicBezTo>
                  <a:pt x="139" y="32"/>
                  <a:pt x="139" y="32"/>
                  <a:pt x="139" y="32"/>
                </a:cubicBezTo>
                <a:cubicBezTo>
                  <a:pt x="139" y="32"/>
                  <a:pt x="140" y="32"/>
                  <a:pt x="139" y="32"/>
                </a:cubicBezTo>
                <a:close/>
                <a:moveTo>
                  <a:pt x="140" y="32"/>
                </a:moveTo>
                <a:cubicBezTo>
                  <a:pt x="139" y="32"/>
                  <a:pt x="139" y="31"/>
                  <a:pt x="139" y="31"/>
                </a:cubicBezTo>
                <a:cubicBezTo>
                  <a:pt x="139" y="32"/>
                  <a:pt x="140" y="32"/>
                  <a:pt x="140" y="32"/>
                </a:cubicBezTo>
                <a:close/>
                <a:moveTo>
                  <a:pt x="133" y="27"/>
                </a:moveTo>
                <a:cubicBezTo>
                  <a:pt x="132" y="26"/>
                  <a:pt x="132" y="26"/>
                  <a:pt x="131" y="26"/>
                </a:cubicBezTo>
                <a:cubicBezTo>
                  <a:pt x="132" y="26"/>
                  <a:pt x="132" y="26"/>
                  <a:pt x="132" y="27"/>
                </a:cubicBezTo>
                <a:cubicBezTo>
                  <a:pt x="132" y="27"/>
                  <a:pt x="133" y="27"/>
                  <a:pt x="133" y="27"/>
                </a:cubicBezTo>
                <a:cubicBezTo>
                  <a:pt x="133" y="27"/>
                  <a:pt x="132" y="27"/>
                  <a:pt x="132" y="27"/>
                </a:cubicBezTo>
                <a:cubicBezTo>
                  <a:pt x="132" y="26"/>
                  <a:pt x="133" y="27"/>
                  <a:pt x="133" y="27"/>
                </a:cubicBezTo>
                <a:cubicBezTo>
                  <a:pt x="133" y="27"/>
                  <a:pt x="133" y="27"/>
                  <a:pt x="134" y="27"/>
                </a:cubicBezTo>
                <a:cubicBezTo>
                  <a:pt x="134" y="27"/>
                  <a:pt x="134" y="28"/>
                  <a:pt x="135" y="28"/>
                </a:cubicBezTo>
                <a:cubicBezTo>
                  <a:pt x="135" y="27"/>
                  <a:pt x="133" y="26"/>
                  <a:pt x="133" y="27"/>
                </a:cubicBezTo>
                <a:close/>
                <a:moveTo>
                  <a:pt x="139" y="33"/>
                </a:moveTo>
                <a:cubicBezTo>
                  <a:pt x="139" y="33"/>
                  <a:pt x="140" y="34"/>
                  <a:pt x="139" y="33"/>
                </a:cubicBezTo>
                <a:cubicBezTo>
                  <a:pt x="138" y="32"/>
                  <a:pt x="138" y="32"/>
                  <a:pt x="138" y="32"/>
                </a:cubicBezTo>
                <a:cubicBezTo>
                  <a:pt x="138" y="32"/>
                  <a:pt x="138" y="33"/>
                  <a:pt x="139" y="33"/>
                </a:cubicBezTo>
                <a:close/>
                <a:moveTo>
                  <a:pt x="11" y="104"/>
                </a:moveTo>
                <a:cubicBezTo>
                  <a:pt x="11" y="104"/>
                  <a:pt x="11" y="103"/>
                  <a:pt x="11" y="103"/>
                </a:cubicBezTo>
                <a:cubicBezTo>
                  <a:pt x="11" y="102"/>
                  <a:pt x="11" y="103"/>
                  <a:pt x="11" y="103"/>
                </a:cubicBezTo>
                <a:cubicBezTo>
                  <a:pt x="11" y="102"/>
                  <a:pt x="11" y="101"/>
                  <a:pt x="11" y="101"/>
                </a:cubicBezTo>
                <a:cubicBezTo>
                  <a:pt x="11" y="101"/>
                  <a:pt x="11" y="100"/>
                  <a:pt x="11" y="100"/>
                </a:cubicBezTo>
                <a:cubicBezTo>
                  <a:pt x="11" y="100"/>
                  <a:pt x="11" y="100"/>
                  <a:pt x="11" y="100"/>
                </a:cubicBezTo>
                <a:cubicBezTo>
                  <a:pt x="10" y="99"/>
                  <a:pt x="10" y="100"/>
                  <a:pt x="10" y="100"/>
                </a:cubicBezTo>
                <a:cubicBezTo>
                  <a:pt x="10" y="100"/>
                  <a:pt x="10" y="101"/>
                  <a:pt x="10" y="102"/>
                </a:cubicBezTo>
                <a:cubicBezTo>
                  <a:pt x="11" y="103"/>
                  <a:pt x="11" y="103"/>
                  <a:pt x="11" y="105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1" y="106"/>
                  <a:pt x="11" y="106"/>
                  <a:pt x="11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07"/>
                  <a:pt x="11" y="106"/>
                  <a:pt x="11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12" y="106"/>
                  <a:pt x="11" y="105"/>
                  <a:pt x="11" y="105"/>
                </a:cubicBezTo>
                <a:cubicBezTo>
                  <a:pt x="12" y="105"/>
                  <a:pt x="12" y="105"/>
                  <a:pt x="12" y="105"/>
                </a:cubicBezTo>
                <a:cubicBezTo>
                  <a:pt x="12" y="105"/>
                  <a:pt x="12" y="105"/>
                  <a:pt x="11" y="105"/>
                </a:cubicBezTo>
                <a:cubicBezTo>
                  <a:pt x="11" y="104"/>
                  <a:pt x="11" y="104"/>
                  <a:pt x="11" y="104"/>
                </a:cubicBezTo>
                <a:close/>
                <a:moveTo>
                  <a:pt x="9" y="99"/>
                </a:moveTo>
                <a:cubicBezTo>
                  <a:pt x="10" y="100"/>
                  <a:pt x="10" y="101"/>
                  <a:pt x="10" y="99"/>
                </a:cubicBezTo>
                <a:cubicBezTo>
                  <a:pt x="10" y="99"/>
                  <a:pt x="10" y="98"/>
                  <a:pt x="9" y="99"/>
                </a:cubicBezTo>
                <a:close/>
                <a:moveTo>
                  <a:pt x="28" y="40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7" y="40"/>
                  <a:pt x="28" y="40"/>
                </a:cubicBezTo>
                <a:close/>
                <a:moveTo>
                  <a:pt x="12" y="109"/>
                </a:moveTo>
                <a:cubicBezTo>
                  <a:pt x="12" y="110"/>
                  <a:pt x="12" y="109"/>
                  <a:pt x="12" y="109"/>
                </a:cubicBezTo>
                <a:cubicBezTo>
                  <a:pt x="12" y="109"/>
                  <a:pt x="12" y="109"/>
                  <a:pt x="12" y="109"/>
                </a:cubicBezTo>
                <a:cubicBezTo>
                  <a:pt x="12" y="109"/>
                  <a:pt x="12" y="109"/>
                  <a:pt x="12" y="109"/>
                </a:cubicBezTo>
                <a:close/>
                <a:moveTo>
                  <a:pt x="69" y="14"/>
                </a:moveTo>
                <a:cubicBezTo>
                  <a:pt x="69" y="14"/>
                  <a:pt x="69" y="14"/>
                  <a:pt x="6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0" y="14"/>
                  <a:pt x="69" y="14"/>
                  <a:pt x="69" y="14"/>
                </a:cubicBezTo>
                <a:close/>
                <a:moveTo>
                  <a:pt x="70" y="14"/>
                </a:moveTo>
                <a:cubicBezTo>
                  <a:pt x="71" y="13"/>
                  <a:pt x="71" y="13"/>
                  <a:pt x="70" y="13"/>
                </a:cubicBezTo>
                <a:cubicBezTo>
                  <a:pt x="70" y="13"/>
                  <a:pt x="70" y="13"/>
                  <a:pt x="70" y="14"/>
                </a:cubicBezTo>
                <a:cubicBezTo>
                  <a:pt x="70" y="14"/>
                  <a:pt x="70" y="14"/>
                  <a:pt x="70" y="14"/>
                </a:cubicBezTo>
                <a:close/>
                <a:moveTo>
                  <a:pt x="38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29"/>
                  <a:pt x="39" y="28"/>
                  <a:pt x="39" y="28"/>
                </a:cubicBezTo>
                <a:cubicBezTo>
                  <a:pt x="39" y="29"/>
                  <a:pt x="38" y="29"/>
                  <a:pt x="38" y="29"/>
                </a:cubicBezTo>
                <a:close/>
                <a:moveTo>
                  <a:pt x="10" y="91"/>
                </a:moveTo>
                <a:cubicBezTo>
                  <a:pt x="10" y="91"/>
                  <a:pt x="10" y="91"/>
                  <a:pt x="10" y="91"/>
                </a:cubicBezTo>
                <a:cubicBezTo>
                  <a:pt x="10" y="91"/>
                  <a:pt x="10" y="90"/>
                  <a:pt x="10" y="91"/>
                </a:cubicBezTo>
                <a:cubicBezTo>
                  <a:pt x="10" y="91"/>
                  <a:pt x="10" y="91"/>
                  <a:pt x="10" y="91"/>
                </a:cubicBezTo>
                <a:close/>
                <a:moveTo>
                  <a:pt x="38" y="30"/>
                </a:moveTo>
                <a:cubicBezTo>
                  <a:pt x="38" y="30"/>
                  <a:pt x="38" y="30"/>
                  <a:pt x="39" y="30"/>
                </a:cubicBezTo>
                <a:cubicBezTo>
                  <a:pt x="39" y="29"/>
                  <a:pt x="39" y="29"/>
                  <a:pt x="40" y="29"/>
                </a:cubicBezTo>
                <a:cubicBezTo>
                  <a:pt x="41" y="28"/>
                  <a:pt x="40" y="28"/>
                  <a:pt x="40" y="28"/>
                </a:cubicBezTo>
                <a:cubicBezTo>
                  <a:pt x="40" y="28"/>
                  <a:pt x="39" y="29"/>
                  <a:pt x="39" y="29"/>
                </a:cubicBezTo>
                <a:cubicBezTo>
                  <a:pt x="38" y="29"/>
                  <a:pt x="39" y="29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lose/>
                <a:moveTo>
                  <a:pt x="68" y="15"/>
                </a:moveTo>
                <a:cubicBezTo>
                  <a:pt x="68" y="15"/>
                  <a:pt x="68" y="14"/>
                  <a:pt x="68" y="15"/>
                </a:cubicBezTo>
                <a:cubicBezTo>
                  <a:pt x="67" y="15"/>
                  <a:pt x="68" y="15"/>
                  <a:pt x="68" y="15"/>
                </a:cubicBezTo>
                <a:close/>
                <a:moveTo>
                  <a:pt x="60" y="18"/>
                </a:moveTo>
                <a:cubicBezTo>
                  <a:pt x="60" y="18"/>
                  <a:pt x="60" y="18"/>
                  <a:pt x="60" y="17"/>
                </a:cubicBezTo>
                <a:cubicBezTo>
                  <a:pt x="60" y="17"/>
                  <a:pt x="61" y="17"/>
                  <a:pt x="60" y="17"/>
                </a:cubicBezTo>
                <a:cubicBezTo>
                  <a:pt x="60" y="17"/>
                  <a:pt x="60" y="18"/>
                  <a:pt x="60" y="18"/>
                </a:cubicBezTo>
                <a:cubicBezTo>
                  <a:pt x="60" y="18"/>
                  <a:pt x="60" y="18"/>
                  <a:pt x="60" y="18"/>
                </a:cubicBezTo>
                <a:close/>
                <a:moveTo>
                  <a:pt x="11" y="100"/>
                </a:moveTo>
                <a:cubicBezTo>
                  <a:pt x="11" y="100"/>
                  <a:pt x="11" y="101"/>
                  <a:pt x="11" y="100"/>
                </a:cubicBezTo>
                <a:cubicBezTo>
                  <a:pt x="11" y="99"/>
                  <a:pt x="11" y="99"/>
                  <a:pt x="11" y="100"/>
                </a:cubicBezTo>
                <a:close/>
                <a:moveTo>
                  <a:pt x="12" y="106"/>
                </a:moveTo>
                <a:cubicBezTo>
                  <a:pt x="12" y="105"/>
                  <a:pt x="12" y="105"/>
                  <a:pt x="12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04"/>
                  <a:pt x="12" y="105"/>
                  <a:pt x="12" y="106"/>
                </a:cubicBezTo>
                <a:close/>
                <a:moveTo>
                  <a:pt x="12" y="103"/>
                </a:moveTo>
                <a:cubicBezTo>
                  <a:pt x="12" y="103"/>
                  <a:pt x="12" y="103"/>
                  <a:pt x="12" y="103"/>
                </a:cubicBezTo>
                <a:cubicBezTo>
                  <a:pt x="12" y="104"/>
                  <a:pt x="12" y="103"/>
                  <a:pt x="12" y="103"/>
                </a:cubicBezTo>
                <a:cubicBezTo>
                  <a:pt x="12" y="103"/>
                  <a:pt x="12" y="103"/>
                  <a:pt x="12" y="103"/>
                </a:cubicBezTo>
                <a:close/>
                <a:moveTo>
                  <a:pt x="11" y="96"/>
                </a:moveTo>
                <a:cubicBezTo>
                  <a:pt x="11" y="96"/>
                  <a:pt x="11" y="96"/>
                  <a:pt x="10" y="96"/>
                </a:cubicBezTo>
                <a:cubicBezTo>
                  <a:pt x="10" y="96"/>
                  <a:pt x="10" y="96"/>
                  <a:pt x="11" y="96"/>
                </a:cubicBezTo>
                <a:cubicBezTo>
                  <a:pt x="11" y="96"/>
                  <a:pt x="11" y="97"/>
                  <a:pt x="11" y="96"/>
                </a:cubicBezTo>
                <a:close/>
                <a:moveTo>
                  <a:pt x="65" y="16"/>
                </a:moveTo>
                <a:cubicBezTo>
                  <a:pt x="65" y="16"/>
                  <a:pt x="65" y="16"/>
                  <a:pt x="65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16"/>
                  <a:pt x="65" y="16"/>
                  <a:pt x="65" y="16"/>
                </a:cubicBezTo>
                <a:close/>
                <a:moveTo>
                  <a:pt x="131" y="27"/>
                </a:moveTo>
                <a:cubicBezTo>
                  <a:pt x="131" y="27"/>
                  <a:pt x="132" y="27"/>
                  <a:pt x="132" y="27"/>
                </a:cubicBezTo>
                <a:cubicBezTo>
                  <a:pt x="132" y="27"/>
                  <a:pt x="130" y="26"/>
                  <a:pt x="131" y="27"/>
                </a:cubicBezTo>
                <a:close/>
                <a:moveTo>
                  <a:pt x="137" y="31"/>
                </a:moveTo>
                <a:cubicBezTo>
                  <a:pt x="137" y="31"/>
                  <a:pt x="136" y="30"/>
                  <a:pt x="136" y="30"/>
                </a:cubicBezTo>
                <a:cubicBezTo>
                  <a:pt x="137" y="31"/>
                  <a:pt x="136" y="30"/>
                  <a:pt x="136" y="30"/>
                </a:cubicBezTo>
                <a:cubicBezTo>
                  <a:pt x="137" y="30"/>
                  <a:pt x="136" y="30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lose/>
                <a:moveTo>
                  <a:pt x="33" y="33"/>
                </a:moveTo>
                <a:cubicBezTo>
                  <a:pt x="33" y="33"/>
                  <a:pt x="32" y="33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1" y="35"/>
                  <a:pt x="31" y="36"/>
                  <a:pt x="33" y="34"/>
                </a:cubicBezTo>
                <a:cubicBezTo>
                  <a:pt x="33" y="34"/>
                  <a:pt x="33" y="33"/>
                  <a:pt x="33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3" y="33"/>
                  <a:pt x="33" y="33"/>
                  <a:pt x="33" y="33"/>
                </a:cubicBezTo>
                <a:close/>
                <a:moveTo>
                  <a:pt x="12" y="112"/>
                </a:moveTo>
                <a:cubicBezTo>
                  <a:pt x="12" y="112"/>
                  <a:pt x="12" y="112"/>
                  <a:pt x="12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2" y="112"/>
                  <a:pt x="12" y="112"/>
                  <a:pt x="12" y="112"/>
                </a:cubicBezTo>
                <a:close/>
                <a:moveTo>
                  <a:pt x="11" y="108"/>
                </a:moveTo>
                <a:cubicBezTo>
                  <a:pt x="11" y="107"/>
                  <a:pt x="11" y="107"/>
                  <a:pt x="11" y="107"/>
                </a:cubicBezTo>
                <a:cubicBezTo>
                  <a:pt x="11" y="107"/>
                  <a:pt x="11" y="106"/>
                  <a:pt x="11" y="107"/>
                </a:cubicBezTo>
                <a:cubicBezTo>
                  <a:pt x="11" y="107"/>
                  <a:pt x="11" y="107"/>
                  <a:pt x="11" y="108"/>
                </a:cubicBezTo>
                <a:cubicBezTo>
                  <a:pt x="11" y="108"/>
                  <a:pt x="11" y="108"/>
                  <a:pt x="11" y="108"/>
                </a:cubicBezTo>
                <a:close/>
                <a:moveTo>
                  <a:pt x="11" y="105"/>
                </a:moveTo>
                <a:cubicBezTo>
                  <a:pt x="10" y="104"/>
                  <a:pt x="10" y="104"/>
                  <a:pt x="10" y="104"/>
                </a:cubicBezTo>
                <a:cubicBezTo>
                  <a:pt x="10" y="104"/>
                  <a:pt x="10" y="105"/>
                  <a:pt x="10" y="105"/>
                </a:cubicBezTo>
                <a:cubicBezTo>
                  <a:pt x="10" y="105"/>
                  <a:pt x="10" y="106"/>
                  <a:pt x="10" y="106"/>
                </a:cubicBezTo>
                <a:cubicBezTo>
                  <a:pt x="10" y="105"/>
                  <a:pt x="11" y="105"/>
                  <a:pt x="11" y="105"/>
                </a:cubicBezTo>
                <a:close/>
                <a:moveTo>
                  <a:pt x="12" y="110"/>
                </a:moveTo>
                <a:cubicBezTo>
                  <a:pt x="12" y="110"/>
                  <a:pt x="12" y="110"/>
                  <a:pt x="12" y="110"/>
                </a:cubicBezTo>
                <a:cubicBezTo>
                  <a:pt x="12" y="110"/>
                  <a:pt x="12" y="110"/>
                  <a:pt x="12" y="110"/>
                </a:cubicBezTo>
                <a:cubicBezTo>
                  <a:pt x="12" y="111"/>
                  <a:pt x="12" y="110"/>
                  <a:pt x="12" y="110"/>
                </a:cubicBezTo>
                <a:close/>
                <a:moveTo>
                  <a:pt x="14" y="122"/>
                </a:moveTo>
                <a:cubicBezTo>
                  <a:pt x="14" y="122"/>
                  <a:pt x="15" y="123"/>
                  <a:pt x="15" y="122"/>
                </a:cubicBezTo>
                <a:cubicBezTo>
                  <a:pt x="16" y="123"/>
                  <a:pt x="16" y="122"/>
                  <a:pt x="16" y="122"/>
                </a:cubicBezTo>
                <a:cubicBezTo>
                  <a:pt x="16" y="123"/>
                  <a:pt x="16" y="123"/>
                  <a:pt x="16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6" y="123"/>
                  <a:pt x="16" y="123"/>
                  <a:pt x="16" y="122"/>
                </a:cubicBezTo>
                <a:cubicBezTo>
                  <a:pt x="16" y="121"/>
                  <a:pt x="16" y="121"/>
                  <a:pt x="15" y="120"/>
                </a:cubicBezTo>
                <a:cubicBezTo>
                  <a:pt x="15" y="120"/>
                  <a:pt x="15" y="120"/>
                  <a:pt x="15" y="119"/>
                </a:cubicBezTo>
                <a:cubicBezTo>
                  <a:pt x="15" y="118"/>
                  <a:pt x="14" y="118"/>
                  <a:pt x="14" y="118"/>
                </a:cubicBezTo>
                <a:cubicBezTo>
                  <a:pt x="14" y="118"/>
                  <a:pt x="15" y="119"/>
                  <a:pt x="15" y="119"/>
                </a:cubicBezTo>
                <a:cubicBezTo>
                  <a:pt x="15" y="120"/>
                  <a:pt x="15" y="120"/>
                  <a:pt x="14" y="120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3" y="120"/>
                  <a:pt x="14" y="122"/>
                </a:cubicBezTo>
                <a:close/>
                <a:moveTo>
                  <a:pt x="19" y="127"/>
                </a:moveTo>
                <a:cubicBezTo>
                  <a:pt x="19" y="127"/>
                  <a:pt x="19" y="126"/>
                  <a:pt x="19" y="126"/>
                </a:cubicBezTo>
                <a:cubicBezTo>
                  <a:pt x="18" y="125"/>
                  <a:pt x="18" y="125"/>
                  <a:pt x="17" y="125"/>
                </a:cubicBezTo>
                <a:cubicBezTo>
                  <a:pt x="18" y="126"/>
                  <a:pt x="19" y="127"/>
                  <a:pt x="19" y="127"/>
                </a:cubicBezTo>
                <a:cubicBezTo>
                  <a:pt x="19" y="127"/>
                  <a:pt x="19" y="127"/>
                  <a:pt x="19" y="126"/>
                </a:cubicBezTo>
                <a:cubicBezTo>
                  <a:pt x="19" y="126"/>
                  <a:pt x="18" y="126"/>
                  <a:pt x="18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8" y="126"/>
                  <a:pt x="19" y="126"/>
                  <a:pt x="19" y="127"/>
                </a:cubicBezTo>
                <a:close/>
                <a:moveTo>
                  <a:pt x="22" y="133"/>
                </a:moveTo>
                <a:cubicBezTo>
                  <a:pt x="23" y="134"/>
                  <a:pt x="22" y="133"/>
                  <a:pt x="23" y="133"/>
                </a:cubicBezTo>
                <a:cubicBezTo>
                  <a:pt x="22" y="133"/>
                  <a:pt x="22" y="132"/>
                  <a:pt x="22" y="132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3"/>
                  <a:pt x="22" y="133"/>
                  <a:pt x="22" y="133"/>
                </a:cubicBezTo>
                <a:close/>
                <a:moveTo>
                  <a:pt x="18" y="126"/>
                </a:moveTo>
                <a:cubicBezTo>
                  <a:pt x="17" y="124"/>
                  <a:pt x="19" y="128"/>
                  <a:pt x="18" y="126"/>
                </a:cubicBezTo>
                <a:close/>
                <a:moveTo>
                  <a:pt x="22" y="131"/>
                </a:moveTo>
                <a:cubicBezTo>
                  <a:pt x="21" y="131"/>
                  <a:pt x="21" y="131"/>
                  <a:pt x="21" y="130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1" y="131"/>
                  <a:pt x="21" y="132"/>
                  <a:pt x="22" y="131"/>
                </a:cubicBezTo>
                <a:close/>
                <a:moveTo>
                  <a:pt x="18" y="128"/>
                </a:moveTo>
                <a:cubicBezTo>
                  <a:pt x="18" y="128"/>
                  <a:pt x="18" y="128"/>
                  <a:pt x="18" y="128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8"/>
                </a:cubicBezTo>
                <a:close/>
                <a:moveTo>
                  <a:pt x="17" y="126"/>
                </a:moveTo>
                <a:cubicBezTo>
                  <a:pt x="17" y="126"/>
                  <a:pt x="16" y="125"/>
                  <a:pt x="16" y="125"/>
                </a:cubicBezTo>
                <a:cubicBezTo>
                  <a:pt x="16" y="125"/>
                  <a:pt x="16" y="126"/>
                  <a:pt x="16" y="126"/>
                </a:cubicBezTo>
                <a:cubicBezTo>
                  <a:pt x="17" y="127"/>
                  <a:pt x="17" y="127"/>
                  <a:pt x="17" y="126"/>
                </a:cubicBezTo>
                <a:close/>
                <a:moveTo>
                  <a:pt x="14" y="122"/>
                </a:moveTo>
                <a:cubicBezTo>
                  <a:pt x="14" y="124"/>
                  <a:pt x="15" y="123"/>
                  <a:pt x="14" y="122"/>
                </a:cubicBezTo>
                <a:cubicBezTo>
                  <a:pt x="14" y="122"/>
                  <a:pt x="14" y="122"/>
                  <a:pt x="14" y="122"/>
                </a:cubicBezTo>
                <a:close/>
                <a:moveTo>
                  <a:pt x="14" y="122"/>
                </a:moveTo>
                <a:cubicBezTo>
                  <a:pt x="14" y="122"/>
                  <a:pt x="14" y="122"/>
                  <a:pt x="14" y="122"/>
                </a:cubicBezTo>
                <a:cubicBezTo>
                  <a:pt x="14" y="122"/>
                  <a:pt x="14" y="122"/>
                  <a:pt x="13" y="122"/>
                </a:cubicBezTo>
                <a:cubicBezTo>
                  <a:pt x="13" y="122"/>
                  <a:pt x="13" y="122"/>
                  <a:pt x="14" y="122"/>
                </a:cubicBezTo>
                <a:close/>
                <a:moveTo>
                  <a:pt x="16" y="126"/>
                </a:moveTo>
                <a:cubicBezTo>
                  <a:pt x="16" y="126"/>
                  <a:pt x="16" y="127"/>
                  <a:pt x="16" y="127"/>
                </a:cubicBezTo>
                <a:cubicBezTo>
                  <a:pt x="16" y="127"/>
                  <a:pt x="16" y="127"/>
                  <a:pt x="17" y="127"/>
                </a:cubicBezTo>
                <a:cubicBezTo>
                  <a:pt x="17" y="127"/>
                  <a:pt x="17" y="127"/>
                  <a:pt x="17" y="127"/>
                </a:cubicBezTo>
                <a:cubicBezTo>
                  <a:pt x="16" y="127"/>
                  <a:pt x="17" y="127"/>
                  <a:pt x="16" y="127"/>
                </a:cubicBezTo>
                <a:cubicBezTo>
                  <a:pt x="16" y="127"/>
                  <a:pt x="16" y="127"/>
                  <a:pt x="16" y="126"/>
                </a:cubicBezTo>
                <a:cubicBezTo>
                  <a:pt x="16" y="126"/>
                  <a:pt x="15" y="125"/>
                  <a:pt x="15" y="126"/>
                </a:cubicBezTo>
                <a:cubicBezTo>
                  <a:pt x="16" y="126"/>
                  <a:pt x="16" y="126"/>
                  <a:pt x="16" y="127"/>
                </a:cubicBezTo>
                <a:cubicBezTo>
                  <a:pt x="16" y="127"/>
                  <a:pt x="16" y="126"/>
                  <a:pt x="16" y="126"/>
                </a:cubicBezTo>
                <a:close/>
                <a:moveTo>
                  <a:pt x="18" y="129"/>
                </a:move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lose/>
                <a:moveTo>
                  <a:pt x="25" y="140"/>
                </a:moveTo>
                <a:cubicBezTo>
                  <a:pt x="25" y="140"/>
                  <a:pt x="24" y="139"/>
                  <a:pt x="24" y="138"/>
                </a:cubicBezTo>
                <a:cubicBezTo>
                  <a:pt x="24" y="138"/>
                  <a:pt x="24" y="139"/>
                  <a:pt x="25" y="139"/>
                </a:cubicBezTo>
                <a:cubicBezTo>
                  <a:pt x="24" y="138"/>
                  <a:pt x="24" y="138"/>
                  <a:pt x="24" y="137"/>
                </a:cubicBezTo>
                <a:cubicBezTo>
                  <a:pt x="23" y="137"/>
                  <a:pt x="24" y="138"/>
                  <a:pt x="23" y="137"/>
                </a:cubicBezTo>
                <a:cubicBezTo>
                  <a:pt x="23" y="137"/>
                  <a:pt x="24" y="138"/>
                  <a:pt x="24" y="139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4" y="139"/>
                  <a:pt x="24" y="139"/>
                  <a:pt x="25" y="140"/>
                </a:cubicBezTo>
                <a:close/>
                <a:moveTo>
                  <a:pt x="27" y="141"/>
                </a:moveTo>
                <a:cubicBezTo>
                  <a:pt x="27" y="141"/>
                  <a:pt x="27" y="142"/>
                  <a:pt x="27" y="142"/>
                </a:cubicBezTo>
                <a:cubicBezTo>
                  <a:pt x="27" y="142"/>
                  <a:pt x="27" y="142"/>
                  <a:pt x="27" y="141"/>
                </a:cubicBezTo>
                <a:close/>
                <a:moveTo>
                  <a:pt x="24" y="139"/>
                </a:moveTo>
                <a:cubicBezTo>
                  <a:pt x="24" y="139"/>
                  <a:pt x="23" y="139"/>
                  <a:pt x="23" y="138"/>
                </a:cubicBezTo>
                <a:cubicBezTo>
                  <a:pt x="23" y="138"/>
                  <a:pt x="23" y="138"/>
                  <a:pt x="23" y="138"/>
                </a:cubicBezTo>
                <a:cubicBezTo>
                  <a:pt x="23" y="139"/>
                  <a:pt x="23" y="139"/>
                  <a:pt x="24" y="139"/>
                </a:cubicBezTo>
                <a:cubicBezTo>
                  <a:pt x="24" y="139"/>
                  <a:pt x="24" y="139"/>
                  <a:pt x="24" y="139"/>
                </a:cubicBezTo>
                <a:close/>
                <a:moveTo>
                  <a:pt x="30" y="146"/>
                </a:moveTo>
                <a:cubicBezTo>
                  <a:pt x="30" y="146"/>
                  <a:pt x="29" y="145"/>
                  <a:pt x="29" y="145"/>
                </a:cubicBezTo>
                <a:cubicBezTo>
                  <a:pt x="30" y="146"/>
                  <a:pt x="30" y="146"/>
                  <a:pt x="30" y="146"/>
                </a:cubicBezTo>
                <a:close/>
                <a:moveTo>
                  <a:pt x="26" y="143"/>
                </a:moveTo>
                <a:cubicBezTo>
                  <a:pt x="27" y="143"/>
                  <a:pt x="27" y="143"/>
                  <a:pt x="27" y="143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6" y="142"/>
                  <a:pt x="26" y="142"/>
                  <a:pt x="26" y="143"/>
                </a:cubicBezTo>
                <a:close/>
                <a:moveTo>
                  <a:pt x="29" y="145"/>
                </a:moveTo>
                <a:cubicBezTo>
                  <a:pt x="28" y="144"/>
                  <a:pt x="28" y="145"/>
                  <a:pt x="29" y="145"/>
                </a:cubicBezTo>
                <a:cubicBezTo>
                  <a:pt x="29" y="145"/>
                  <a:pt x="29" y="145"/>
                  <a:pt x="29" y="145"/>
                </a:cubicBezTo>
                <a:close/>
                <a:moveTo>
                  <a:pt x="32" y="148"/>
                </a:moveTo>
                <a:cubicBezTo>
                  <a:pt x="31" y="147"/>
                  <a:pt x="31" y="147"/>
                  <a:pt x="31" y="147"/>
                </a:cubicBezTo>
                <a:cubicBezTo>
                  <a:pt x="31" y="147"/>
                  <a:pt x="31" y="146"/>
                  <a:pt x="31" y="146"/>
                </a:cubicBezTo>
                <a:cubicBezTo>
                  <a:pt x="31" y="146"/>
                  <a:pt x="30" y="146"/>
                  <a:pt x="30" y="146"/>
                </a:cubicBezTo>
                <a:cubicBezTo>
                  <a:pt x="30" y="147"/>
                  <a:pt x="31" y="147"/>
                  <a:pt x="31" y="147"/>
                </a:cubicBezTo>
                <a:cubicBezTo>
                  <a:pt x="31" y="148"/>
                  <a:pt x="32" y="149"/>
                  <a:pt x="33" y="149"/>
                </a:cubicBezTo>
                <a:cubicBezTo>
                  <a:pt x="33" y="149"/>
                  <a:pt x="33" y="149"/>
                  <a:pt x="33" y="149"/>
                </a:cubicBezTo>
                <a:cubicBezTo>
                  <a:pt x="34" y="150"/>
                  <a:pt x="34" y="149"/>
                  <a:pt x="33" y="149"/>
                </a:cubicBezTo>
                <a:cubicBezTo>
                  <a:pt x="33" y="149"/>
                  <a:pt x="33" y="149"/>
                  <a:pt x="33" y="149"/>
                </a:cubicBezTo>
                <a:cubicBezTo>
                  <a:pt x="33" y="149"/>
                  <a:pt x="33" y="149"/>
                  <a:pt x="32" y="148"/>
                </a:cubicBezTo>
                <a:cubicBezTo>
                  <a:pt x="32" y="148"/>
                  <a:pt x="32" y="148"/>
                  <a:pt x="32" y="148"/>
                </a:cubicBezTo>
                <a:close/>
                <a:moveTo>
                  <a:pt x="30" y="145"/>
                </a:moveTo>
                <a:cubicBezTo>
                  <a:pt x="30" y="144"/>
                  <a:pt x="29" y="144"/>
                  <a:pt x="29" y="144"/>
                </a:cubicBezTo>
                <a:cubicBezTo>
                  <a:pt x="28" y="143"/>
                  <a:pt x="28" y="144"/>
                  <a:pt x="29" y="144"/>
                </a:cubicBezTo>
                <a:cubicBezTo>
                  <a:pt x="29" y="145"/>
                  <a:pt x="30" y="145"/>
                  <a:pt x="30" y="145"/>
                </a:cubicBezTo>
                <a:close/>
                <a:moveTo>
                  <a:pt x="31" y="146"/>
                </a:moveTo>
                <a:cubicBezTo>
                  <a:pt x="31" y="146"/>
                  <a:pt x="30" y="145"/>
                  <a:pt x="30" y="145"/>
                </a:cubicBezTo>
                <a:cubicBezTo>
                  <a:pt x="30" y="145"/>
                  <a:pt x="31" y="146"/>
                  <a:pt x="31" y="146"/>
                </a:cubicBezTo>
                <a:cubicBezTo>
                  <a:pt x="31" y="146"/>
                  <a:pt x="31" y="146"/>
                  <a:pt x="31" y="146"/>
                </a:cubicBezTo>
                <a:close/>
                <a:moveTo>
                  <a:pt x="26" y="140"/>
                </a:moveTo>
                <a:cubicBezTo>
                  <a:pt x="26" y="140"/>
                  <a:pt x="26" y="140"/>
                  <a:pt x="26" y="14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140"/>
                  <a:pt x="26" y="141"/>
                  <a:pt x="26" y="141"/>
                </a:cubicBezTo>
                <a:cubicBezTo>
                  <a:pt x="27" y="141"/>
                  <a:pt x="26" y="140"/>
                  <a:pt x="26" y="140"/>
                </a:cubicBezTo>
                <a:close/>
                <a:moveTo>
                  <a:pt x="28" y="142"/>
                </a:moveTo>
                <a:cubicBezTo>
                  <a:pt x="28" y="142"/>
                  <a:pt x="28" y="142"/>
                  <a:pt x="28" y="142"/>
                </a:cubicBezTo>
                <a:cubicBezTo>
                  <a:pt x="28" y="143"/>
                  <a:pt x="28" y="142"/>
                  <a:pt x="28" y="142"/>
                </a:cubicBezTo>
                <a:close/>
                <a:moveTo>
                  <a:pt x="22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1" y="133"/>
                  <a:pt x="21" y="135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4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1" y="135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1" y="135"/>
                  <a:pt x="22" y="135"/>
                  <a:pt x="22" y="135"/>
                </a:cubicBezTo>
                <a:cubicBezTo>
                  <a:pt x="22" y="135"/>
                  <a:pt x="22" y="136"/>
                  <a:pt x="22" y="136"/>
                </a:cubicBezTo>
                <a:cubicBezTo>
                  <a:pt x="22" y="135"/>
                  <a:pt x="23" y="135"/>
                  <a:pt x="22" y="134"/>
                </a:cubicBezTo>
                <a:close/>
                <a:moveTo>
                  <a:pt x="19" y="128"/>
                </a:moveTo>
                <a:cubicBezTo>
                  <a:pt x="19" y="128"/>
                  <a:pt x="19" y="128"/>
                  <a:pt x="19" y="127"/>
                </a:cubicBezTo>
                <a:cubicBezTo>
                  <a:pt x="18" y="127"/>
                  <a:pt x="18" y="128"/>
                  <a:pt x="18" y="127"/>
                </a:cubicBezTo>
                <a:cubicBezTo>
                  <a:pt x="18" y="128"/>
                  <a:pt x="18" y="128"/>
                  <a:pt x="18" y="129"/>
                </a:cubicBezTo>
                <a:cubicBezTo>
                  <a:pt x="19" y="129"/>
                  <a:pt x="19" y="129"/>
                  <a:pt x="19" y="128"/>
                </a:cubicBezTo>
                <a:close/>
                <a:moveTo>
                  <a:pt x="24" y="136"/>
                </a:moveTo>
                <a:cubicBezTo>
                  <a:pt x="24" y="136"/>
                  <a:pt x="24" y="136"/>
                  <a:pt x="24" y="136"/>
                </a:cubicBezTo>
                <a:cubicBezTo>
                  <a:pt x="24" y="136"/>
                  <a:pt x="25" y="136"/>
                  <a:pt x="25" y="137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4" y="135"/>
                  <a:pt x="24" y="134"/>
                  <a:pt x="25" y="135"/>
                </a:cubicBezTo>
                <a:cubicBezTo>
                  <a:pt x="25" y="135"/>
                  <a:pt x="24" y="134"/>
                  <a:pt x="24" y="134"/>
                </a:cubicBezTo>
                <a:cubicBezTo>
                  <a:pt x="24" y="133"/>
                  <a:pt x="24" y="134"/>
                  <a:pt x="23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5"/>
                  <a:pt x="24" y="135"/>
                  <a:pt x="23" y="135"/>
                </a:cubicBezTo>
                <a:cubicBezTo>
                  <a:pt x="23" y="135"/>
                  <a:pt x="24" y="136"/>
                  <a:pt x="23" y="135"/>
                </a:cubicBezTo>
                <a:cubicBezTo>
                  <a:pt x="23" y="135"/>
                  <a:pt x="22" y="135"/>
                  <a:pt x="23" y="135"/>
                </a:cubicBezTo>
                <a:cubicBezTo>
                  <a:pt x="23" y="135"/>
                  <a:pt x="23" y="136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lose/>
                <a:moveTo>
                  <a:pt x="18" y="125"/>
                </a:moveTo>
                <a:cubicBezTo>
                  <a:pt x="18" y="125"/>
                  <a:pt x="19" y="126"/>
                  <a:pt x="19" y="126"/>
                </a:cubicBezTo>
                <a:cubicBezTo>
                  <a:pt x="19" y="126"/>
                  <a:pt x="19" y="125"/>
                  <a:pt x="19" y="125"/>
                </a:cubicBezTo>
                <a:cubicBezTo>
                  <a:pt x="19" y="124"/>
                  <a:pt x="19" y="124"/>
                  <a:pt x="18" y="124"/>
                </a:cubicBezTo>
                <a:cubicBezTo>
                  <a:pt x="18" y="124"/>
                  <a:pt x="19" y="124"/>
                  <a:pt x="18" y="124"/>
                </a:cubicBezTo>
                <a:cubicBezTo>
                  <a:pt x="18" y="124"/>
                  <a:pt x="18" y="124"/>
                  <a:pt x="18" y="125"/>
                </a:cubicBezTo>
                <a:close/>
                <a:moveTo>
                  <a:pt x="17" y="121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7" y="121"/>
                  <a:pt x="17" y="121"/>
                </a:cubicBezTo>
                <a:close/>
                <a:moveTo>
                  <a:pt x="21" y="126"/>
                </a:moveTo>
                <a:cubicBezTo>
                  <a:pt x="20" y="126"/>
                  <a:pt x="20" y="126"/>
                  <a:pt x="20" y="126"/>
                </a:cubicBezTo>
                <a:cubicBezTo>
                  <a:pt x="20" y="126"/>
                  <a:pt x="20" y="126"/>
                  <a:pt x="21" y="126"/>
                </a:cubicBezTo>
                <a:cubicBezTo>
                  <a:pt x="20" y="126"/>
                  <a:pt x="21" y="126"/>
                  <a:pt x="21" y="126"/>
                </a:cubicBezTo>
                <a:close/>
                <a:moveTo>
                  <a:pt x="17" y="121"/>
                </a:moveTo>
                <a:cubicBezTo>
                  <a:pt x="18" y="121"/>
                  <a:pt x="18" y="121"/>
                  <a:pt x="18" y="121"/>
                </a:cubicBezTo>
                <a:cubicBezTo>
                  <a:pt x="17" y="120"/>
                  <a:pt x="17" y="120"/>
                  <a:pt x="17" y="121"/>
                </a:cubicBezTo>
                <a:close/>
                <a:moveTo>
                  <a:pt x="45" y="153"/>
                </a:moveTo>
                <a:cubicBezTo>
                  <a:pt x="45" y="153"/>
                  <a:pt x="46" y="153"/>
                  <a:pt x="45" y="153"/>
                </a:cubicBezTo>
                <a:cubicBezTo>
                  <a:pt x="45" y="153"/>
                  <a:pt x="44" y="153"/>
                  <a:pt x="44" y="153"/>
                </a:cubicBezTo>
                <a:cubicBezTo>
                  <a:pt x="45" y="153"/>
                  <a:pt x="44" y="153"/>
                  <a:pt x="45" y="153"/>
                </a:cubicBezTo>
                <a:cubicBezTo>
                  <a:pt x="45" y="153"/>
                  <a:pt x="45" y="153"/>
                  <a:pt x="45" y="153"/>
                </a:cubicBezTo>
                <a:close/>
                <a:moveTo>
                  <a:pt x="42" y="152"/>
                </a:moveTo>
                <a:cubicBezTo>
                  <a:pt x="43" y="152"/>
                  <a:pt x="43" y="152"/>
                  <a:pt x="43" y="151"/>
                </a:cubicBezTo>
                <a:cubicBezTo>
                  <a:pt x="42" y="151"/>
                  <a:pt x="42" y="151"/>
                  <a:pt x="42" y="152"/>
                </a:cubicBezTo>
                <a:close/>
                <a:moveTo>
                  <a:pt x="36" y="147"/>
                </a:moveTo>
                <a:cubicBezTo>
                  <a:pt x="36" y="146"/>
                  <a:pt x="36" y="146"/>
                  <a:pt x="36" y="146"/>
                </a:cubicBezTo>
                <a:cubicBezTo>
                  <a:pt x="36" y="147"/>
                  <a:pt x="36" y="147"/>
                  <a:pt x="36" y="147"/>
                </a:cubicBezTo>
                <a:close/>
                <a:moveTo>
                  <a:pt x="27" y="136"/>
                </a:moveTo>
                <a:cubicBezTo>
                  <a:pt x="26" y="135"/>
                  <a:pt x="26" y="135"/>
                  <a:pt x="25" y="134"/>
                </a:cubicBezTo>
                <a:cubicBezTo>
                  <a:pt x="25" y="133"/>
                  <a:pt x="24" y="133"/>
                  <a:pt x="25" y="134"/>
                </a:cubicBezTo>
                <a:cubicBezTo>
                  <a:pt x="25" y="135"/>
                  <a:pt x="26" y="136"/>
                  <a:pt x="26" y="136"/>
                </a:cubicBezTo>
                <a:cubicBezTo>
                  <a:pt x="27" y="137"/>
                  <a:pt x="27" y="137"/>
                  <a:pt x="27" y="136"/>
                </a:cubicBezTo>
                <a:close/>
                <a:moveTo>
                  <a:pt x="21" y="128"/>
                </a:moveTo>
                <a:cubicBezTo>
                  <a:pt x="21" y="128"/>
                  <a:pt x="21" y="129"/>
                  <a:pt x="21" y="128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28"/>
                  <a:pt x="21" y="127"/>
                  <a:pt x="20" y="127"/>
                </a:cubicBezTo>
                <a:cubicBezTo>
                  <a:pt x="20" y="127"/>
                  <a:pt x="20" y="127"/>
                  <a:pt x="20" y="128"/>
                </a:cubicBezTo>
                <a:cubicBezTo>
                  <a:pt x="20" y="128"/>
                  <a:pt x="21" y="128"/>
                  <a:pt x="21" y="128"/>
                </a:cubicBezTo>
                <a:close/>
                <a:moveTo>
                  <a:pt x="25" y="133"/>
                </a:moveTo>
                <a:cubicBezTo>
                  <a:pt x="25" y="133"/>
                  <a:pt x="24" y="132"/>
                  <a:pt x="24" y="132"/>
                </a:cubicBezTo>
                <a:cubicBezTo>
                  <a:pt x="24" y="133"/>
                  <a:pt x="24" y="133"/>
                  <a:pt x="25" y="133"/>
                </a:cubicBezTo>
                <a:close/>
                <a:moveTo>
                  <a:pt x="20" y="126"/>
                </a:moveTo>
                <a:cubicBezTo>
                  <a:pt x="20" y="126"/>
                  <a:pt x="20" y="126"/>
                  <a:pt x="20" y="126"/>
                </a:cubicBezTo>
                <a:cubicBezTo>
                  <a:pt x="20" y="126"/>
                  <a:pt x="20" y="126"/>
                  <a:pt x="20" y="126"/>
                </a:cubicBezTo>
                <a:close/>
                <a:moveTo>
                  <a:pt x="38" y="149"/>
                </a:moveTo>
                <a:cubicBezTo>
                  <a:pt x="38" y="149"/>
                  <a:pt x="38" y="149"/>
                  <a:pt x="38" y="148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49"/>
                  <a:pt x="38" y="149"/>
                  <a:pt x="38" y="149"/>
                </a:cubicBezTo>
                <a:close/>
                <a:moveTo>
                  <a:pt x="39" y="150"/>
                </a:moveTo>
                <a:cubicBezTo>
                  <a:pt x="39" y="150"/>
                  <a:pt x="39" y="150"/>
                  <a:pt x="39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39" y="150"/>
                  <a:pt x="39" y="150"/>
                  <a:pt x="39" y="150"/>
                </a:cubicBezTo>
                <a:close/>
                <a:moveTo>
                  <a:pt x="36" y="148"/>
                </a:moveTo>
                <a:cubicBezTo>
                  <a:pt x="37" y="148"/>
                  <a:pt x="37" y="148"/>
                  <a:pt x="37" y="148"/>
                </a:cubicBezTo>
                <a:cubicBezTo>
                  <a:pt x="36" y="147"/>
                  <a:pt x="36" y="147"/>
                  <a:pt x="36" y="148"/>
                </a:cubicBezTo>
                <a:close/>
                <a:moveTo>
                  <a:pt x="31" y="144"/>
                </a:moveTo>
                <a:cubicBezTo>
                  <a:pt x="31" y="144"/>
                  <a:pt x="32" y="144"/>
                  <a:pt x="32" y="144"/>
                </a:cubicBezTo>
                <a:cubicBezTo>
                  <a:pt x="32" y="144"/>
                  <a:pt x="32" y="145"/>
                  <a:pt x="32" y="145"/>
                </a:cubicBezTo>
                <a:cubicBezTo>
                  <a:pt x="33" y="145"/>
                  <a:pt x="32" y="144"/>
                  <a:pt x="31" y="144"/>
                </a:cubicBezTo>
                <a:cubicBezTo>
                  <a:pt x="31" y="144"/>
                  <a:pt x="31" y="144"/>
                  <a:pt x="31" y="144"/>
                </a:cubicBezTo>
                <a:close/>
                <a:moveTo>
                  <a:pt x="36" y="149"/>
                </a:moveTo>
                <a:cubicBezTo>
                  <a:pt x="36" y="149"/>
                  <a:pt x="36" y="149"/>
                  <a:pt x="36" y="149"/>
                </a:cubicBezTo>
                <a:cubicBezTo>
                  <a:pt x="36" y="149"/>
                  <a:pt x="37" y="149"/>
                  <a:pt x="36" y="149"/>
                </a:cubicBezTo>
                <a:close/>
                <a:moveTo>
                  <a:pt x="42" y="153"/>
                </a:moveTo>
                <a:cubicBezTo>
                  <a:pt x="42" y="153"/>
                  <a:pt x="42" y="153"/>
                  <a:pt x="42" y="153"/>
                </a:cubicBezTo>
                <a:cubicBezTo>
                  <a:pt x="42" y="154"/>
                  <a:pt x="42" y="153"/>
                  <a:pt x="42" y="153"/>
                </a:cubicBezTo>
                <a:close/>
                <a:moveTo>
                  <a:pt x="47" y="155"/>
                </a:moveTo>
                <a:cubicBezTo>
                  <a:pt x="47" y="155"/>
                  <a:pt x="47" y="156"/>
                  <a:pt x="47" y="155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6" y="155"/>
                  <a:pt x="46" y="155"/>
                  <a:pt x="46" y="154"/>
                </a:cubicBezTo>
                <a:cubicBezTo>
                  <a:pt x="45" y="154"/>
                  <a:pt x="46" y="155"/>
                  <a:pt x="46" y="155"/>
                </a:cubicBezTo>
                <a:cubicBezTo>
                  <a:pt x="46" y="155"/>
                  <a:pt x="46" y="155"/>
                  <a:pt x="47" y="155"/>
                </a:cubicBezTo>
                <a:cubicBezTo>
                  <a:pt x="46" y="155"/>
                  <a:pt x="47" y="156"/>
                  <a:pt x="47" y="156"/>
                </a:cubicBezTo>
                <a:cubicBezTo>
                  <a:pt x="47" y="156"/>
                  <a:pt x="46" y="155"/>
                  <a:pt x="46" y="155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6" y="155"/>
                  <a:pt x="46" y="155"/>
                  <a:pt x="46" y="156"/>
                </a:cubicBezTo>
                <a:cubicBezTo>
                  <a:pt x="46" y="156"/>
                  <a:pt x="46" y="156"/>
                  <a:pt x="46" y="156"/>
                </a:cubicBezTo>
                <a:cubicBezTo>
                  <a:pt x="46" y="156"/>
                  <a:pt x="47" y="156"/>
                  <a:pt x="47" y="157"/>
                </a:cubicBezTo>
                <a:cubicBezTo>
                  <a:pt x="47" y="157"/>
                  <a:pt x="48" y="157"/>
                  <a:pt x="48" y="157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48" y="156"/>
                  <a:pt x="48" y="156"/>
                  <a:pt x="47" y="155"/>
                </a:cubicBezTo>
                <a:close/>
                <a:moveTo>
                  <a:pt x="50" y="157"/>
                </a:moveTo>
                <a:cubicBezTo>
                  <a:pt x="50" y="157"/>
                  <a:pt x="51" y="157"/>
                  <a:pt x="50" y="157"/>
                </a:cubicBezTo>
                <a:cubicBezTo>
                  <a:pt x="50" y="157"/>
                  <a:pt x="50" y="157"/>
                  <a:pt x="50" y="157"/>
                </a:cubicBezTo>
                <a:close/>
                <a:moveTo>
                  <a:pt x="29" y="139"/>
                </a:moveTo>
                <a:cubicBezTo>
                  <a:pt x="28" y="139"/>
                  <a:pt x="28" y="139"/>
                  <a:pt x="28" y="140"/>
                </a:cubicBezTo>
                <a:cubicBezTo>
                  <a:pt x="29" y="140"/>
                  <a:pt x="28" y="139"/>
                  <a:pt x="29" y="139"/>
                </a:cubicBezTo>
                <a:close/>
                <a:moveTo>
                  <a:pt x="49" y="155"/>
                </a:moveTo>
                <a:cubicBezTo>
                  <a:pt x="48" y="155"/>
                  <a:pt x="49" y="155"/>
                  <a:pt x="49" y="155"/>
                </a:cubicBezTo>
                <a:cubicBezTo>
                  <a:pt x="49" y="155"/>
                  <a:pt x="49" y="155"/>
                  <a:pt x="50" y="155"/>
                </a:cubicBezTo>
                <a:cubicBezTo>
                  <a:pt x="50" y="156"/>
                  <a:pt x="50" y="155"/>
                  <a:pt x="49" y="155"/>
                </a:cubicBezTo>
                <a:cubicBezTo>
                  <a:pt x="49" y="155"/>
                  <a:pt x="49" y="154"/>
                  <a:pt x="49" y="15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48" y="154"/>
                  <a:pt x="48" y="154"/>
                  <a:pt x="48" y="15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7" y="153"/>
                  <a:pt x="47" y="153"/>
                  <a:pt x="48" y="154"/>
                </a:cubicBezTo>
                <a:cubicBezTo>
                  <a:pt x="48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8" y="155"/>
                  <a:pt x="46" y="154"/>
                  <a:pt x="47" y="155"/>
                </a:cubicBezTo>
                <a:cubicBezTo>
                  <a:pt x="48" y="156"/>
                  <a:pt x="47" y="154"/>
                  <a:pt x="49" y="155"/>
                </a:cubicBezTo>
                <a:close/>
                <a:moveTo>
                  <a:pt x="44" y="151"/>
                </a:moveTo>
                <a:cubicBezTo>
                  <a:pt x="44" y="151"/>
                  <a:pt x="44" y="151"/>
                  <a:pt x="43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43" y="151"/>
                  <a:pt x="44" y="151"/>
                  <a:pt x="44" y="151"/>
                </a:cubicBezTo>
                <a:close/>
                <a:moveTo>
                  <a:pt x="23" y="129"/>
                </a:moveTo>
                <a:cubicBezTo>
                  <a:pt x="23" y="129"/>
                  <a:pt x="23" y="129"/>
                  <a:pt x="23" y="129"/>
                </a:cubicBezTo>
                <a:cubicBezTo>
                  <a:pt x="24" y="130"/>
                  <a:pt x="23" y="129"/>
                  <a:pt x="24" y="129"/>
                </a:cubicBezTo>
                <a:cubicBezTo>
                  <a:pt x="23" y="129"/>
                  <a:pt x="23" y="128"/>
                  <a:pt x="23" y="129"/>
                </a:cubicBezTo>
                <a:cubicBezTo>
                  <a:pt x="23" y="129"/>
                  <a:pt x="23" y="129"/>
                  <a:pt x="23" y="129"/>
                </a:cubicBezTo>
                <a:close/>
                <a:moveTo>
                  <a:pt x="21" y="125"/>
                </a:moveTo>
                <a:cubicBezTo>
                  <a:pt x="21" y="125"/>
                  <a:pt x="20" y="125"/>
                  <a:pt x="21" y="126"/>
                </a:cubicBezTo>
                <a:cubicBezTo>
                  <a:pt x="21" y="126"/>
                  <a:pt x="22" y="126"/>
                  <a:pt x="22" y="127"/>
                </a:cubicBezTo>
                <a:cubicBezTo>
                  <a:pt x="22" y="127"/>
                  <a:pt x="22" y="126"/>
                  <a:pt x="21" y="125"/>
                </a:cubicBezTo>
                <a:close/>
                <a:moveTo>
                  <a:pt x="25" y="133"/>
                </a:move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7" y="134"/>
                  <a:pt x="27" y="134"/>
                  <a:pt x="27" y="135"/>
                </a:cubicBezTo>
                <a:cubicBezTo>
                  <a:pt x="27" y="135"/>
                  <a:pt x="28" y="135"/>
                  <a:pt x="28" y="136"/>
                </a:cubicBezTo>
                <a:cubicBezTo>
                  <a:pt x="28" y="136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7" y="134"/>
                  <a:pt x="28" y="135"/>
                  <a:pt x="28" y="135"/>
                </a:cubicBezTo>
                <a:cubicBezTo>
                  <a:pt x="29" y="135"/>
                  <a:pt x="29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4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4"/>
                  <a:pt x="26" y="134"/>
                </a:cubicBezTo>
                <a:cubicBezTo>
                  <a:pt x="26" y="133"/>
                  <a:pt x="26" y="133"/>
                  <a:pt x="25" y="132"/>
                </a:cubicBezTo>
                <a:cubicBezTo>
                  <a:pt x="25" y="132"/>
                  <a:pt x="25" y="133"/>
                  <a:pt x="25" y="133"/>
                </a:cubicBezTo>
                <a:close/>
                <a:moveTo>
                  <a:pt x="25" y="130"/>
                </a:moveTo>
                <a:cubicBezTo>
                  <a:pt x="25" y="130"/>
                  <a:pt x="25" y="130"/>
                  <a:pt x="25" y="129"/>
                </a:cubicBezTo>
                <a:cubicBezTo>
                  <a:pt x="25" y="130"/>
                  <a:pt x="25" y="130"/>
                  <a:pt x="25" y="130"/>
                </a:cubicBezTo>
                <a:close/>
                <a:moveTo>
                  <a:pt x="59" y="159"/>
                </a:moveTo>
                <a:cubicBezTo>
                  <a:pt x="59" y="159"/>
                  <a:pt x="59" y="159"/>
                  <a:pt x="58" y="159"/>
                </a:cubicBezTo>
                <a:cubicBezTo>
                  <a:pt x="58" y="158"/>
                  <a:pt x="58" y="158"/>
                  <a:pt x="57" y="158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59"/>
                  <a:pt x="59" y="159"/>
                  <a:pt x="60" y="159"/>
                </a:cubicBezTo>
                <a:cubicBezTo>
                  <a:pt x="60" y="159"/>
                  <a:pt x="59" y="159"/>
                  <a:pt x="59" y="159"/>
                </a:cubicBezTo>
                <a:close/>
                <a:moveTo>
                  <a:pt x="112" y="160"/>
                </a:moveTo>
                <a:cubicBezTo>
                  <a:pt x="112" y="160"/>
                  <a:pt x="113" y="160"/>
                  <a:pt x="112" y="160"/>
                </a:cubicBezTo>
                <a:cubicBezTo>
                  <a:pt x="112" y="160"/>
                  <a:pt x="112" y="160"/>
                  <a:pt x="112" y="160"/>
                </a:cubicBezTo>
                <a:close/>
                <a:moveTo>
                  <a:pt x="62" y="160"/>
                </a:moveTo>
                <a:cubicBezTo>
                  <a:pt x="62" y="160"/>
                  <a:pt x="61" y="160"/>
                  <a:pt x="61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1" y="160"/>
                  <a:pt x="62" y="160"/>
                  <a:pt x="62" y="160"/>
                </a:cubicBezTo>
                <a:close/>
                <a:moveTo>
                  <a:pt x="64" y="161"/>
                </a:moveTo>
                <a:cubicBezTo>
                  <a:pt x="64" y="161"/>
                  <a:pt x="64" y="161"/>
                  <a:pt x="65" y="161"/>
                </a:cubicBezTo>
                <a:cubicBezTo>
                  <a:pt x="65" y="161"/>
                  <a:pt x="65" y="161"/>
                  <a:pt x="64" y="161"/>
                </a:cubicBezTo>
                <a:close/>
                <a:moveTo>
                  <a:pt x="51" y="156"/>
                </a:moveTo>
                <a:cubicBezTo>
                  <a:pt x="51" y="155"/>
                  <a:pt x="50" y="155"/>
                  <a:pt x="50" y="155"/>
                </a:cubicBezTo>
                <a:cubicBezTo>
                  <a:pt x="51" y="155"/>
                  <a:pt x="51" y="156"/>
                  <a:pt x="51" y="156"/>
                </a:cubicBezTo>
                <a:close/>
                <a:moveTo>
                  <a:pt x="52" y="156"/>
                </a:moveTo>
                <a:cubicBezTo>
                  <a:pt x="52" y="156"/>
                  <a:pt x="53" y="157"/>
                  <a:pt x="53" y="157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53" y="156"/>
                  <a:pt x="53" y="156"/>
                  <a:pt x="52" y="156"/>
                </a:cubicBezTo>
                <a:close/>
                <a:moveTo>
                  <a:pt x="54" y="157"/>
                </a:moveTo>
                <a:cubicBezTo>
                  <a:pt x="54" y="157"/>
                  <a:pt x="54" y="157"/>
                  <a:pt x="55" y="157"/>
                </a:cubicBezTo>
                <a:cubicBezTo>
                  <a:pt x="54" y="157"/>
                  <a:pt x="54" y="157"/>
                  <a:pt x="54" y="157"/>
                </a:cubicBezTo>
                <a:close/>
                <a:moveTo>
                  <a:pt x="48" y="153"/>
                </a:moveTo>
                <a:cubicBezTo>
                  <a:pt x="48" y="153"/>
                  <a:pt x="49" y="153"/>
                  <a:pt x="49" y="153"/>
                </a:cubicBezTo>
                <a:cubicBezTo>
                  <a:pt x="48" y="153"/>
                  <a:pt x="48" y="153"/>
                  <a:pt x="48" y="153"/>
                </a:cubicBezTo>
                <a:cubicBezTo>
                  <a:pt x="48" y="153"/>
                  <a:pt x="48" y="153"/>
                  <a:pt x="48" y="153"/>
                </a:cubicBezTo>
                <a:close/>
                <a:moveTo>
                  <a:pt x="46" y="152"/>
                </a:moveTo>
                <a:cubicBezTo>
                  <a:pt x="46" y="152"/>
                  <a:pt x="46" y="152"/>
                  <a:pt x="46" y="152"/>
                </a:cubicBezTo>
                <a:cubicBezTo>
                  <a:pt x="46" y="152"/>
                  <a:pt x="47" y="152"/>
                  <a:pt x="46" y="152"/>
                </a:cubicBezTo>
                <a:close/>
                <a:moveTo>
                  <a:pt x="44" y="151"/>
                </a:moveTo>
                <a:cubicBezTo>
                  <a:pt x="44" y="150"/>
                  <a:pt x="44" y="150"/>
                  <a:pt x="43" y="150"/>
                </a:cubicBezTo>
                <a:cubicBezTo>
                  <a:pt x="43" y="150"/>
                  <a:pt x="44" y="150"/>
                  <a:pt x="44" y="151"/>
                </a:cubicBezTo>
                <a:cubicBezTo>
                  <a:pt x="44" y="151"/>
                  <a:pt x="46" y="151"/>
                  <a:pt x="44" y="151"/>
                </a:cubicBezTo>
                <a:close/>
                <a:moveTo>
                  <a:pt x="50" y="154"/>
                </a:moveTo>
                <a:cubicBezTo>
                  <a:pt x="51" y="155"/>
                  <a:pt x="49" y="154"/>
                  <a:pt x="50" y="154"/>
                </a:cubicBezTo>
                <a:cubicBezTo>
                  <a:pt x="50" y="154"/>
                  <a:pt x="50" y="154"/>
                  <a:pt x="49" y="154"/>
                </a:cubicBezTo>
                <a:cubicBezTo>
                  <a:pt x="49" y="154"/>
                  <a:pt x="50" y="154"/>
                  <a:pt x="50" y="154"/>
                </a:cubicBezTo>
                <a:close/>
                <a:moveTo>
                  <a:pt x="63" y="160"/>
                </a:move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3" y="160"/>
                  <a:pt x="63" y="160"/>
                </a:cubicBezTo>
                <a:close/>
                <a:moveTo>
                  <a:pt x="111" y="160"/>
                </a:moveTo>
                <a:cubicBezTo>
                  <a:pt x="111" y="160"/>
                  <a:pt x="111" y="160"/>
                  <a:pt x="111" y="160"/>
                </a:cubicBezTo>
                <a:cubicBezTo>
                  <a:pt x="111" y="160"/>
                  <a:pt x="111" y="160"/>
                  <a:pt x="111" y="160"/>
                </a:cubicBezTo>
                <a:close/>
                <a:moveTo>
                  <a:pt x="74" y="162"/>
                </a:moveTo>
                <a:cubicBezTo>
                  <a:pt x="73" y="162"/>
                  <a:pt x="73" y="162"/>
                  <a:pt x="73" y="163"/>
                </a:cubicBezTo>
                <a:cubicBezTo>
                  <a:pt x="74" y="163"/>
                  <a:pt x="74" y="163"/>
                  <a:pt x="74" y="162"/>
                </a:cubicBezTo>
                <a:close/>
                <a:moveTo>
                  <a:pt x="115" y="158"/>
                </a:moveTo>
                <a:cubicBezTo>
                  <a:pt x="115" y="158"/>
                  <a:pt x="114" y="158"/>
                  <a:pt x="114" y="158"/>
                </a:cubicBezTo>
                <a:cubicBezTo>
                  <a:pt x="114" y="158"/>
                  <a:pt x="114" y="158"/>
                  <a:pt x="114" y="159"/>
                </a:cubicBezTo>
                <a:cubicBezTo>
                  <a:pt x="114" y="158"/>
                  <a:pt x="114" y="159"/>
                  <a:pt x="115" y="158"/>
                </a:cubicBezTo>
                <a:close/>
                <a:moveTo>
                  <a:pt x="59" y="158"/>
                </a:moveTo>
                <a:cubicBezTo>
                  <a:pt x="59" y="158"/>
                  <a:pt x="59" y="158"/>
                  <a:pt x="58" y="158"/>
                </a:cubicBezTo>
                <a:cubicBezTo>
                  <a:pt x="59" y="158"/>
                  <a:pt x="58" y="158"/>
                  <a:pt x="59" y="158"/>
                </a:cubicBezTo>
                <a:cubicBezTo>
                  <a:pt x="59" y="158"/>
                  <a:pt x="59" y="158"/>
                  <a:pt x="59" y="158"/>
                </a:cubicBezTo>
                <a:close/>
                <a:moveTo>
                  <a:pt x="49" y="153"/>
                </a:moveTo>
                <a:cubicBezTo>
                  <a:pt x="49" y="153"/>
                  <a:pt x="48" y="153"/>
                  <a:pt x="49" y="153"/>
                </a:cubicBezTo>
                <a:cubicBezTo>
                  <a:pt x="49" y="153"/>
                  <a:pt x="49" y="153"/>
                  <a:pt x="49" y="153"/>
                </a:cubicBezTo>
                <a:close/>
                <a:moveTo>
                  <a:pt x="22" y="128"/>
                </a:moveTo>
                <a:cubicBezTo>
                  <a:pt x="22" y="128"/>
                  <a:pt x="22" y="128"/>
                  <a:pt x="23" y="12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28"/>
                  <a:pt x="22" y="128"/>
                  <a:pt x="22" y="128"/>
                </a:cubicBezTo>
                <a:close/>
                <a:moveTo>
                  <a:pt x="41" y="149"/>
                </a:moveTo>
                <a:cubicBezTo>
                  <a:pt x="41" y="149"/>
                  <a:pt x="42" y="149"/>
                  <a:pt x="41" y="149"/>
                </a:cubicBezTo>
                <a:cubicBezTo>
                  <a:pt x="41" y="149"/>
                  <a:pt x="41" y="149"/>
                  <a:pt x="41" y="149"/>
                </a:cubicBezTo>
                <a:close/>
                <a:moveTo>
                  <a:pt x="56" y="159"/>
                </a:moveTo>
                <a:cubicBezTo>
                  <a:pt x="56" y="159"/>
                  <a:pt x="57" y="159"/>
                  <a:pt x="57" y="159"/>
                </a:cubicBezTo>
                <a:cubicBezTo>
                  <a:pt x="57" y="159"/>
                  <a:pt x="57" y="159"/>
                  <a:pt x="57" y="159"/>
                </a:cubicBezTo>
                <a:cubicBezTo>
                  <a:pt x="56" y="159"/>
                  <a:pt x="56" y="159"/>
                  <a:pt x="56" y="159"/>
                </a:cubicBezTo>
                <a:close/>
                <a:moveTo>
                  <a:pt x="59" y="160"/>
                </a:moveTo>
                <a:cubicBezTo>
                  <a:pt x="59" y="160"/>
                  <a:pt x="60" y="160"/>
                  <a:pt x="60" y="160"/>
                </a:cubicBezTo>
                <a:cubicBezTo>
                  <a:pt x="60" y="160"/>
                  <a:pt x="59" y="160"/>
                  <a:pt x="59" y="160"/>
                </a:cubicBezTo>
                <a:cubicBezTo>
                  <a:pt x="59" y="160"/>
                  <a:pt x="59" y="160"/>
                  <a:pt x="59" y="160"/>
                </a:cubicBezTo>
                <a:close/>
                <a:moveTo>
                  <a:pt x="64" y="162"/>
                </a:moveTo>
                <a:cubicBezTo>
                  <a:pt x="64" y="162"/>
                  <a:pt x="64" y="162"/>
                  <a:pt x="64" y="162"/>
                </a:cubicBezTo>
                <a:cubicBezTo>
                  <a:pt x="63" y="162"/>
                  <a:pt x="63" y="162"/>
                  <a:pt x="63" y="161"/>
                </a:cubicBezTo>
                <a:cubicBezTo>
                  <a:pt x="63" y="161"/>
                  <a:pt x="63" y="161"/>
                  <a:pt x="63" y="161"/>
                </a:cubicBezTo>
                <a:cubicBezTo>
                  <a:pt x="61" y="160"/>
                  <a:pt x="62" y="161"/>
                  <a:pt x="62" y="161"/>
                </a:cubicBezTo>
                <a:cubicBezTo>
                  <a:pt x="62" y="161"/>
                  <a:pt x="62" y="161"/>
                  <a:pt x="62" y="161"/>
                </a:cubicBezTo>
                <a:cubicBezTo>
                  <a:pt x="62" y="162"/>
                  <a:pt x="63" y="162"/>
                  <a:pt x="63" y="162"/>
                </a:cubicBezTo>
                <a:cubicBezTo>
                  <a:pt x="63" y="162"/>
                  <a:pt x="63" y="162"/>
                  <a:pt x="64" y="162"/>
                </a:cubicBezTo>
                <a:close/>
                <a:moveTo>
                  <a:pt x="66" y="163"/>
                </a:moveTo>
                <a:cubicBezTo>
                  <a:pt x="66" y="163"/>
                  <a:pt x="66" y="163"/>
                  <a:pt x="67" y="163"/>
                </a:cubicBezTo>
                <a:cubicBezTo>
                  <a:pt x="66" y="164"/>
                  <a:pt x="67" y="164"/>
                  <a:pt x="67" y="164"/>
                </a:cubicBezTo>
                <a:cubicBezTo>
                  <a:pt x="66" y="164"/>
                  <a:pt x="67" y="164"/>
                  <a:pt x="67" y="164"/>
                </a:cubicBez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9" y="164"/>
                </a:cubicBezTo>
                <a:cubicBezTo>
                  <a:pt x="69" y="164"/>
                  <a:pt x="69" y="164"/>
                  <a:pt x="69" y="164"/>
                </a:cubicBezTo>
                <a:cubicBezTo>
                  <a:pt x="70" y="164"/>
                  <a:pt x="68" y="163"/>
                  <a:pt x="69" y="163"/>
                </a:cubicBezTo>
                <a:cubicBezTo>
                  <a:pt x="69" y="163"/>
                  <a:pt x="68" y="163"/>
                  <a:pt x="68" y="163"/>
                </a:cubicBezTo>
                <a:cubicBezTo>
                  <a:pt x="67" y="163"/>
                  <a:pt x="67" y="163"/>
                  <a:pt x="67" y="163"/>
                </a:cubicBezTo>
                <a:cubicBezTo>
                  <a:pt x="67" y="163"/>
                  <a:pt x="67" y="163"/>
                  <a:pt x="67" y="163"/>
                </a:cubicBezTo>
                <a:cubicBezTo>
                  <a:pt x="67" y="163"/>
                  <a:pt x="66" y="163"/>
                  <a:pt x="66" y="163"/>
                </a:cubicBezTo>
                <a:cubicBezTo>
                  <a:pt x="66" y="163"/>
                  <a:pt x="66" y="163"/>
                  <a:pt x="66" y="163"/>
                </a:cubicBezTo>
                <a:close/>
                <a:moveTo>
                  <a:pt x="117" y="159"/>
                </a:moveTo>
                <a:cubicBezTo>
                  <a:pt x="117" y="159"/>
                  <a:pt x="117" y="160"/>
                  <a:pt x="117" y="159"/>
                </a:cubicBezTo>
                <a:cubicBezTo>
                  <a:pt x="118" y="159"/>
                  <a:pt x="118" y="159"/>
                  <a:pt x="117" y="159"/>
                </a:cubicBezTo>
                <a:close/>
                <a:moveTo>
                  <a:pt x="119" y="159"/>
                </a:moveTo>
                <a:cubicBezTo>
                  <a:pt x="120" y="158"/>
                  <a:pt x="120" y="158"/>
                  <a:pt x="119" y="158"/>
                </a:cubicBezTo>
                <a:cubicBezTo>
                  <a:pt x="119" y="158"/>
                  <a:pt x="118" y="159"/>
                  <a:pt x="119" y="159"/>
                </a:cubicBezTo>
                <a:close/>
                <a:moveTo>
                  <a:pt x="115" y="160"/>
                </a:moveTo>
                <a:cubicBezTo>
                  <a:pt x="115" y="160"/>
                  <a:pt x="115" y="160"/>
                  <a:pt x="114" y="161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5" y="160"/>
                  <a:pt x="116" y="160"/>
                  <a:pt x="116" y="160"/>
                </a:cubicBezTo>
                <a:cubicBezTo>
                  <a:pt x="116" y="160"/>
                  <a:pt x="116" y="160"/>
                  <a:pt x="115" y="160"/>
                </a:cubicBezTo>
                <a:close/>
                <a:moveTo>
                  <a:pt x="74" y="165"/>
                </a:moveTo>
                <a:cubicBezTo>
                  <a:pt x="73" y="165"/>
                  <a:pt x="73" y="165"/>
                  <a:pt x="73" y="165"/>
                </a:cubicBezTo>
                <a:cubicBezTo>
                  <a:pt x="73" y="165"/>
                  <a:pt x="74" y="165"/>
                  <a:pt x="76" y="166"/>
                </a:cubicBezTo>
                <a:cubicBezTo>
                  <a:pt x="76" y="165"/>
                  <a:pt x="74" y="165"/>
                  <a:pt x="74" y="165"/>
                </a:cubicBezTo>
                <a:close/>
                <a:moveTo>
                  <a:pt x="119" y="159"/>
                </a:moveTo>
                <a:cubicBezTo>
                  <a:pt x="119" y="159"/>
                  <a:pt x="119" y="159"/>
                  <a:pt x="119" y="159"/>
                </a:cubicBezTo>
                <a:cubicBezTo>
                  <a:pt x="119" y="159"/>
                  <a:pt x="118" y="160"/>
                  <a:pt x="119" y="159"/>
                </a:cubicBezTo>
                <a:close/>
                <a:moveTo>
                  <a:pt x="84" y="167"/>
                </a:moveTo>
                <a:cubicBezTo>
                  <a:pt x="84" y="167"/>
                  <a:pt x="84" y="167"/>
                  <a:pt x="84" y="166"/>
                </a:cubicBezTo>
                <a:cubicBezTo>
                  <a:pt x="83" y="166"/>
                  <a:pt x="83" y="167"/>
                  <a:pt x="83" y="167"/>
                </a:cubicBezTo>
                <a:cubicBezTo>
                  <a:pt x="83" y="167"/>
                  <a:pt x="84" y="167"/>
                  <a:pt x="84" y="167"/>
                </a:cubicBezTo>
                <a:close/>
                <a:moveTo>
                  <a:pt x="70" y="165"/>
                </a:moveTo>
                <a:cubicBezTo>
                  <a:pt x="70" y="165"/>
                  <a:pt x="70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lose/>
                <a:moveTo>
                  <a:pt x="62" y="163"/>
                </a:moveTo>
                <a:cubicBezTo>
                  <a:pt x="63" y="163"/>
                  <a:pt x="64" y="162"/>
                  <a:pt x="62" y="162"/>
                </a:cubicBezTo>
                <a:cubicBezTo>
                  <a:pt x="62" y="162"/>
                  <a:pt x="61" y="162"/>
                  <a:pt x="61" y="162"/>
                </a:cubicBezTo>
                <a:cubicBezTo>
                  <a:pt x="61" y="162"/>
                  <a:pt x="61" y="161"/>
                  <a:pt x="60" y="161"/>
                </a:cubicBezTo>
                <a:cubicBezTo>
                  <a:pt x="60" y="161"/>
                  <a:pt x="60" y="161"/>
                  <a:pt x="60" y="162"/>
                </a:cubicBezTo>
                <a:cubicBezTo>
                  <a:pt x="60" y="162"/>
                  <a:pt x="60" y="162"/>
                  <a:pt x="61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2" y="162"/>
                  <a:pt x="62" y="162"/>
                  <a:pt x="62" y="163"/>
                </a:cubicBezTo>
                <a:close/>
                <a:moveTo>
                  <a:pt x="65" y="163"/>
                </a:moveTo>
                <a:cubicBezTo>
                  <a:pt x="65" y="163"/>
                  <a:pt x="65" y="163"/>
                  <a:pt x="65" y="163"/>
                </a:cubicBezTo>
                <a:cubicBezTo>
                  <a:pt x="65" y="163"/>
                  <a:pt x="65" y="163"/>
                  <a:pt x="65" y="163"/>
                </a:cubicBezTo>
                <a:close/>
                <a:moveTo>
                  <a:pt x="62" y="163"/>
                </a:moveTo>
                <a:cubicBezTo>
                  <a:pt x="62" y="163"/>
                  <a:pt x="62" y="163"/>
                  <a:pt x="62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1" y="163"/>
                  <a:pt x="61" y="163"/>
                  <a:pt x="62" y="163"/>
                </a:cubicBezTo>
                <a:close/>
                <a:moveTo>
                  <a:pt x="64" y="165"/>
                </a:moveTo>
                <a:cubicBezTo>
                  <a:pt x="65" y="165"/>
                  <a:pt x="65" y="165"/>
                  <a:pt x="65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lose/>
                <a:moveTo>
                  <a:pt x="70" y="167"/>
                </a:moveTo>
                <a:cubicBezTo>
                  <a:pt x="70" y="167"/>
                  <a:pt x="70" y="167"/>
                  <a:pt x="70" y="167"/>
                </a:cubicBezTo>
                <a:cubicBezTo>
                  <a:pt x="71" y="167"/>
                  <a:pt x="71" y="167"/>
                  <a:pt x="70" y="167"/>
                </a:cubicBezTo>
                <a:close/>
                <a:moveTo>
                  <a:pt x="88" y="168"/>
                </a:moveTo>
                <a:cubicBezTo>
                  <a:pt x="88" y="168"/>
                  <a:pt x="87" y="168"/>
                  <a:pt x="87" y="168"/>
                </a:cubicBezTo>
                <a:cubicBezTo>
                  <a:pt x="87" y="168"/>
                  <a:pt x="87" y="168"/>
                  <a:pt x="88" y="168"/>
                </a:cubicBezTo>
                <a:close/>
                <a:moveTo>
                  <a:pt x="122" y="159"/>
                </a:moveTo>
                <a:cubicBezTo>
                  <a:pt x="121" y="159"/>
                  <a:pt x="121" y="160"/>
                  <a:pt x="121" y="159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0" y="160"/>
                  <a:pt x="119" y="161"/>
                  <a:pt x="120" y="161"/>
                </a:cubicBezTo>
                <a:cubicBezTo>
                  <a:pt x="119" y="161"/>
                  <a:pt x="119" y="161"/>
                  <a:pt x="120" y="161"/>
                </a:cubicBezTo>
                <a:cubicBezTo>
                  <a:pt x="121" y="161"/>
                  <a:pt x="121" y="160"/>
                  <a:pt x="122" y="159"/>
                </a:cubicBezTo>
                <a:cubicBezTo>
                  <a:pt x="123" y="159"/>
                  <a:pt x="123" y="159"/>
                  <a:pt x="123" y="159"/>
                </a:cubicBezTo>
                <a:cubicBezTo>
                  <a:pt x="123" y="158"/>
                  <a:pt x="122" y="159"/>
                  <a:pt x="122" y="159"/>
                </a:cubicBezTo>
                <a:close/>
                <a:moveTo>
                  <a:pt x="87" y="168"/>
                </a:moveTo>
                <a:cubicBezTo>
                  <a:pt x="87" y="168"/>
                  <a:pt x="87" y="168"/>
                  <a:pt x="87" y="168"/>
                </a:cubicBezTo>
                <a:cubicBezTo>
                  <a:pt x="87" y="168"/>
                  <a:pt x="88" y="168"/>
                  <a:pt x="88" y="167"/>
                </a:cubicBezTo>
                <a:cubicBezTo>
                  <a:pt x="87" y="167"/>
                  <a:pt x="87" y="168"/>
                  <a:pt x="87" y="168"/>
                </a:cubicBezTo>
                <a:close/>
                <a:moveTo>
                  <a:pt x="86" y="167"/>
                </a:moveTo>
                <a:cubicBezTo>
                  <a:pt x="85" y="167"/>
                  <a:pt x="85" y="167"/>
                  <a:pt x="86" y="167"/>
                </a:cubicBezTo>
                <a:cubicBezTo>
                  <a:pt x="86" y="167"/>
                  <a:pt x="86" y="167"/>
                  <a:pt x="86" y="167"/>
                </a:cubicBezTo>
                <a:close/>
                <a:moveTo>
                  <a:pt x="78" y="167"/>
                </a:moveTo>
                <a:cubicBezTo>
                  <a:pt x="78" y="167"/>
                  <a:pt x="78" y="167"/>
                  <a:pt x="78" y="167"/>
                </a:cubicBezTo>
                <a:cubicBezTo>
                  <a:pt x="79" y="167"/>
                  <a:pt x="79" y="167"/>
                  <a:pt x="78" y="167"/>
                </a:cubicBezTo>
                <a:close/>
                <a:moveTo>
                  <a:pt x="125" y="157"/>
                </a:moveTo>
                <a:cubicBezTo>
                  <a:pt x="125" y="157"/>
                  <a:pt x="125" y="157"/>
                  <a:pt x="125" y="158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26" y="157"/>
                  <a:pt x="126" y="157"/>
                  <a:pt x="125" y="157"/>
                </a:cubicBezTo>
                <a:close/>
                <a:moveTo>
                  <a:pt x="71" y="165"/>
                </a:moveTo>
                <a:cubicBezTo>
                  <a:pt x="70" y="166"/>
                  <a:pt x="70" y="165"/>
                  <a:pt x="69" y="165"/>
                </a:cubicBezTo>
                <a:cubicBezTo>
                  <a:pt x="69" y="165"/>
                  <a:pt x="69" y="165"/>
                  <a:pt x="69" y="164"/>
                </a:cubicBezTo>
                <a:cubicBezTo>
                  <a:pt x="67" y="164"/>
                  <a:pt x="66" y="164"/>
                  <a:pt x="66" y="164"/>
                </a:cubicBezTo>
                <a:cubicBezTo>
                  <a:pt x="66" y="164"/>
                  <a:pt x="67" y="165"/>
                  <a:pt x="67" y="165"/>
                </a:cubicBezTo>
                <a:cubicBezTo>
                  <a:pt x="67" y="165"/>
                  <a:pt x="66" y="165"/>
                  <a:pt x="66" y="165"/>
                </a:cubicBezTo>
                <a:cubicBezTo>
                  <a:pt x="68" y="165"/>
                  <a:pt x="66" y="166"/>
                  <a:pt x="69" y="166"/>
                </a:cubicBezTo>
                <a:cubicBezTo>
                  <a:pt x="69" y="166"/>
                  <a:pt x="71" y="166"/>
                  <a:pt x="71" y="166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1" y="166"/>
                  <a:pt x="71" y="166"/>
                  <a:pt x="71" y="165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3" y="166"/>
                  <a:pt x="72" y="166"/>
                  <a:pt x="72" y="165"/>
                </a:cubicBezTo>
                <a:cubicBezTo>
                  <a:pt x="72" y="165"/>
                  <a:pt x="72" y="165"/>
                  <a:pt x="72" y="165"/>
                </a:cubicBezTo>
                <a:cubicBezTo>
                  <a:pt x="71" y="166"/>
                  <a:pt x="73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lose/>
                <a:moveTo>
                  <a:pt x="121" y="159"/>
                </a:moveTo>
                <a:cubicBezTo>
                  <a:pt x="120" y="159"/>
                  <a:pt x="120" y="159"/>
                  <a:pt x="120" y="159"/>
                </a:cubicBezTo>
                <a:cubicBezTo>
                  <a:pt x="120" y="159"/>
                  <a:pt x="120" y="159"/>
                  <a:pt x="120" y="159"/>
                </a:cubicBezTo>
                <a:cubicBezTo>
                  <a:pt x="120" y="159"/>
                  <a:pt x="121" y="159"/>
                  <a:pt x="121" y="159"/>
                </a:cubicBezTo>
                <a:cubicBezTo>
                  <a:pt x="121" y="159"/>
                  <a:pt x="121" y="159"/>
                  <a:pt x="121" y="159"/>
                </a:cubicBezTo>
                <a:close/>
                <a:moveTo>
                  <a:pt x="134" y="151"/>
                </a:moveTo>
                <a:cubicBezTo>
                  <a:pt x="134" y="150"/>
                  <a:pt x="134" y="150"/>
                  <a:pt x="134" y="150"/>
                </a:cubicBezTo>
                <a:cubicBezTo>
                  <a:pt x="134" y="150"/>
                  <a:pt x="134" y="150"/>
                  <a:pt x="134" y="150"/>
                </a:cubicBezTo>
                <a:cubicBezTo>
                  <a:pt x="134" y="150"/>
                  <a:pt x="134" y="150"/>
                  <a:pt x="134" y="151"/>
                </a:cubicBezTo>
                <a:close/>
                <a:moveTo>
                  <a:pt x="129" y="153"/>
                </a:moveTo>
                <a:cubicBezTo>
                  <a:pt x="130" y="153"/>
                  <a:pt x="129" y="154"/>
                  <a:pt x="128" y="154"/>
                </a:cubicBezTo>
                <a:cubicBezTo>
                  <a:pt x="129" y="154"/>
                  <a:pt x="128" y="154"/>
                  <a:pt x="129" y="154"/>
                </a:cubicBezTo>
                <a:cubicBezTo>
                  <a:pt x="130" y="154"/>
                  <a:pt x="130" y="153"/>
                  <a:pt x="129" y="153"/>
                </a:cubicBezTo>
                <a:close/>
                <a:moveTo>
                  <a:pt x="123" y="156"/>
                </a:moveTo>
                <a:cubicBezTo>
                  <a:pt x="122" y="157"/>
                  <a:pt x="122" y="157"/>
                  <a:pt x="122" y="157"/>
                </a:cubicBezTo>
                <a:cubicBezTo>
                  <a:pt x="123" y="156"/>
                  <a:pt x="122" y="157"/>
                  <a:pt x="121" y="158"/>
                </a:cubicBezTo>
                <a:cubicBezTo>
                  <a:pt x="121" y="158"/>
                  <a:pt x="121" y="158"/>
                  <a:pt x="121" y="158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4" y="157"/>
                  <a:pt x="123" y="157"/>
                  <a:pt x="123" y="157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6"/>
                  <a:pt x="124" y="156"/>
                  <a:pt x="124" y="157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5" y="156"/>
                  <a:pt x="125" y="156"/>
                  <a:pt x="126" y="156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55"/>
                  <a:pt x="127" y="155"/>
                  <a:pt x="126" y="155"/>
                </a:cubicBezTo>
                <a:cubicBezTo>
                  <a:pt x="127" y="155"/>
                  <a:pt x="126" y="155"/>
                  <a:pt x="127" y="155"/>
                </a:cubicBezTo>
                <a:cubicBezTo>
                  <a:pt x="127" y="155"/>
                  <a:pt x="127" y="154"/>
                  <a:pt x="128" y="154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7" y="154"/>
                  <a:pt x="127" y="155"/>
                  <a:pt x="127" y="155"/>
                </a:cubicBezTo>
                <a:cubicBezTo>
                  <a:pt x="127" y="155"/>
                  <a:pt x="127" y="154"/>
                  <a:pt x="127" y="154"/>
                </a:cubicBezTo>
                <a:cubicBezTo>
                  <a:pt x="127" y="154"/>
                  <a:pt x="127" y="154"/>
                  <a:pt x="126" y="154"/>
                </a:cubicBezTo>
                <a:cubicBezTo>
                  <a:pt x="126" y="155"/>
                  <a:pt x="126" y="154"/>
                  <a:pt x="126" y="154"/>
                </a:cubicBezTo>
                <a:cubicBezTo>
                  <a:pt x="126" y="155"/>
                  <a:pt x="125" y="155"/>
                  <a:pt x="124" y="155"/>
                </a:cubicBezTo>
                <a:cubicBezTo>
                  <a:pt x="124" y="156"/>
                  <a:pt x="123" y="156"/>
                  <a:pt x="123" y="156"/>
                </a:cubicBezTo>
                <a:close/>
                <a:moveTo>
                  <a:pt x="119" y="158"/>
                </a:move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lose/>
                <a:moveTo>
                  <a:pt x="128" y="153"/>
                </a:moveTo>
                <a:cubicBezTo>
                  <a:pt x="129" y="152"/>
                  <a:pt x="129" y="152"/>
                  <a:pt x="129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29" y="152"/>
                  <a:pt x="129" y="152"/>
                  <a:pt x="128" y="153"/>
                </a:cubicBezTo>
                <a:close/>
                <a:moveTo>
                  <a:pt x="128" y="152"/>
                </a:move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lose/>
                <a:moveTo>
                  <a:pt x="127" y="153"/>
                </a:moveTo>
                <a:cubicBezTo>
                  <a:pt x="127" y="153"/>
                  <a:pt x="127" y="153"/>
                  <a:pt x="126" y="153"/>
                </a:cubicBezTo>
                <a:cubicBezTo>
                  <a:pt x="126" y="153"/>
                  <a:pt x="126" y="153"/>
                  <a:pt x="125" y="153"/>
                </a:cubicBezTo>
                <a:cubicBezTo>
                  <a:pt x="126" y="153"/>
                  <a:pt x="126" y="154"/>
                  <a:pt x="126" y="154"/>
                </a:cubicBezTo>
                <a:cubicBezTo>
                  <a:pt x="127" y="154"/>
                  <a:pt x="128" y="153"/>
                  <a:pt x="128" y="152"/>
                </a:cubicBezTo>
                <a:cubicBezTo>
                  <a:pt x="128" y="153"/>
                  <a:pt x="128" y="152"/>
                  <a:pt x="127" y="153"/>
                </a:cubicBezTo>
                <a:close/>
                <a:moveTo>
                  <a:pt x="128" y="151"/>
                </a:moveTo>
                <a:cubicBezTo>
                  <a:pt x="128" y="151"/>
                  <a:pt x="128" y="151"/>
                  <a:pt x="128" y="151"/>
                </a:cubicBezTo>
                <a:cubicBezTo>
                  <a:pt x="128" y="152"/>
                  <a:pt x="129" y="151"/>
                  <a:pt x="129" y="151"/>
                </a:cubicBezTo>
                <a:cubicBezTo>
                  <a:pt x="129" y="151"/>
                  <a:pt x="129" y="151"/>
                  <a:pt x="130" y="151"/>
                </a:cubicBezTo>
                <a:cubicBezTo>
                  <a:pt x="130" y="151"/>
                  <a:pt x="130" y="151"/>
                  <a:pt x="130" y="151"/>
                </a:cubicBezTo>
                <a:cubicBezTo>
                  <a:pt x="129" y="151"/>
                  <a:pt x="129" y="151"/>
                  <a:pt x="128" y="151"/>
                </a:cubicBezTo>
                <a:close/>
                <a:moveTo>
                  <a:pt x="120" y="156"/>
                </a:moveTo>
                <a:cubicBezTo>
                  <a:pt x="119" y="156"/>
                  <a:pt x="120" y="157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20" y="157"/>
                  <a:pt x="120" y="157"/>
                  <a:pt x="120" y="157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2" y="155"/>
                  <a:pt x="121" y="155"/>
                  <a:pt x="120" y="156"/>
                </a:cubicBezTo>
                <a:close/>
                <a:moveTo>
                  <a:pt x="125" y="153"/>
                </a:moveTo>
                <a:cubicBezTo>
                  <a:pt x="125" y="153"/>
                  <a:pt x="126" y="153"/>
                  <a:pt x="126" y="153"/>
                </a:cubicBezTo>
                <a:cubicBezTo>
                  <a:pt x="126" y="153"/>
                  <a:pt x="125" y="153"/>
                  <a:pt x="125" y="153"/>
                </a:cubicBezTo>
                <a:close/>
                <a:moveTo>
                  <a:pt x="129" y="150"/>
                </a:moveTo>
                <a:cubicBezTo>
                  <a:pt x="129" y="150"/>
                  <a:pt x="129" y="150"/>
                  <a:pt x="129" y="150"/>
                </a:cubicBezTo>
                <a:cubicBezTo>
                  <a:pt x="128" y="151"/>
                  <a:pt x="128" y="151"/>
                  <a:pt x="128" y="152"/>
                </a:cubicBezTo>
                <a:cubicBezTo>
                  <a:pt x="128" y="151"/>
                  <a:pt x="128" y="151"/>
                  <a:pt x="128" y="151"/>
                </a:cubicBezTo>
                <a:cubicBezTo>
                  <a:pt x="129" y="151"/>
                  <a:pt x="130" y="150"/>
                  <a:pt x="131" y="150"/>
                </a:cubicBezTo>
                <a:cubicBezTo>
                  <a:pt x="131" y="149"/>
                  <a:pt x="131" y="149"/>
                  <a:pt x="130" y="149"/>
                </a:cubicBezTo>
                <a:cubicBezTo>
                  <a:pt x="130" y="149"/>
                  <a:pt x="130" y="149"/>
                  <a:pt x="130" y="150"/>
                </a:cubicBezTo>
                <a:cubicBezTo>
                  <a:pt x="130" y="150"/>
                  <a:pt x="130" y="150"/>
                  <a:pt x="129" y="150"/>
                </a:cubicBezTo>
                <a:close/>
                <a:moveTo>
                  <a:pt x="93" y="163"/>
                </a:moveTo>
                <a:cubicBezTo>
                  <a:pt x="93" y="163"/>
                  <a:pt x="94" y="163"/>
                  <a:pt x="94" y="163"/>
                </a:cubicBezTo>
                <a:cubicBezTo>
                  <a:pt x="94" y="163"/>
                  <a:pt x="94" y="163"/>
                  <a:pt x="94" y="163"/>
                </a:cubicBezTo>
                <a:cubicBezTo>
                  <a:pt x="94" y="163"/>
                  <a:pt x="94" y="163"/>
                  <a:pt x="93" y="163"/>
                </a:cubicBezTo>
                <a:close/>
                <a:moveTo>
                  <a:pt x="127" y="151"/>
                </a:moveTo>
                <a:cubicBezTo>
                  <a:pt x="127" y="151"/>
                  <a:pt x="127" y="151"/>
                  <a:pt x="128" y="151"/>
                </a:cubicBezTo>
                <a:cubicBezTo>
                  <a:pt x="128" y="151"/>
                  <a:pt x="128" y="151"/>
                  <a:pt x="128" y="151"/>
                </a:cubicBezTo>
                <a:lnTo>
                  <a:pt x="127" y="151"/>
                </a:lnTo>
                <a:close/>
                <a:moveTo>
                  <a:pt x="53" y="155"/>
                </a:moveTo>
                <a:cubicBezTo>
                  <a:pt x="53" y="155"/>
                  <a:pt x="53" y="155"/>
                  <a:pt x="53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3" y="155"/>
                  <a:pt x="54" y="155"/>
                  <a:pt x="53" y="155"/>
                </a:cubicBezTo>
                <a:close/>
                <a:moveTo>
                  <a:pt x="24" y="128"/>
                </a:moveTo>
                <a:cubicBezTo>
                  <a:pt x="24" y="128"/>
                  <a:pt x="24" y="128"/>
                  <a:pt x="24" y="128"/>
                </a:cubicBezTo>
                <a:cubicBezTo>
                  <a:pt x="23" y="128"/>
                  <a:pt x="23" y="127"/>
                  <a:pt x="23" y="127"/>
                </a:cubicBezTo>
                <a:cubicBezTo>
                  <a:pt x="23" y="128"/>
                  <a:pt x="23" y="128"/>
                  <a:pt x="23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lose/>
                <a:moveTo>
                  <a:pt x="23" y="125"/>
                </a:moveTo>
                <a:cubicBezTo>
                  <a:pt x="22" y="124"/>
                  <a:pt x="23" y="125"/>
                  <a:pt x="23" y="124"/>
                </a:cubicBezTo>
                <a:cubicBezTo>
                  <a:pt x="23" y="124"/>
                  <a:pt x="23" y="124"/>
                  <a:pt x="22" y="123"/>
                </a:cubicBezTo>
                <a:cubicBezTo>
                  <a:pt x="22" y="124"/>
                  <a:pt x="22" y="123"/>
                  <a:pt x="22" y="123"/>
                </a:cubicBezTo>
                <a:cubicBezTo>
                  <a:pt x="22" y="124"/>
                  <a:pt x="22" y="124"/>
                  <a:pt x="22" y="123"/>
                </a:cubicBezTo>
                <a:cubicBezTo>
                  <a:pt x="22" y="124"/>
                  <a:pt x="22" y="124"/>
                  <a:pt x="22" y="123"/>
                </a:cubicBezTo>
                <a:cubicBezTo>
                  <a:pt x="21" y="123"/>
                  <a:pt x="21" y="122"/>
                  <a:pt x="21" y="122"/>
                </a:cubicBezTo>
                <a:cubicBezTo>
                  <a:pt x="21" y="122"/>
                  <a:pt x="21" y="121"/>
                  <a:pt x="21" y="121"/>
                </a:cubicBezTo>
                <a:cubicBezTo>
                  <a:pt x="21" y="121"/>
                  <a:pt x="21" y="121"/>
                  <a:pt x="21" y="120"/>
                </a:cubicBezTo>
                <a:cubicBezTo>
                  <a:pt x="21" y="120"/>
                  <a:pt x="21" y="121"/>
                  <a:pt x="21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1"/>
                  <a:pt x="21" y="120"/>
                  <a:pt x="22" y="121"/>
                </a:cubicBezTo>
                <a:cubicBezTo>
                  <a:pt x="22" y="121"/>
                  <a:pt x="22" y="121"/>
                  <a:pt x="23" y="122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3"/>
                  <a:pt x="23" y="122"/>
                  <a:pt x="23" y="122"/>
                </a:cubicBezTo>
                <a:cubicBezTo>
                  <a:pt x="23" y="123"/>
                  <a:pt x="22" y="121"/>
                  <a:pt x="22" y="122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3" y="123"/>
                  <a:pt x="24" y="124"/>
                  <a:pt x="23" y="123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1"/>
                  <a:pt x="23" y="121"/>
                  <a:pt x="23" y="121"/>
                </a:cubicBezTo>
                <a:cubicBezTo>
                  <a:pt x="23" y="120"/>
                  <a:pt x="22" y="119"/>
                  <a:pt x="22" y="119"/>
                </a:cubicBezTo>
                <a:cubicBezTo>
                  <a:pt x="22" y="119"/>
                  <a:pt x="22" y="118"/>
                  <a:pt x="22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2" y="119"/>
                  <a:pt x="21" y="119"/>
                  <a:pt x="21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1" y="119"/>
                  <a:pt x="21" y="120"/>
                  <a:pt x="20" y="119"/>
                </a:cubicBezTo>
                <a:cubicBezTo>
                  <a:pt x="20" y="118"/>
                  <a:pt x="19" y="118"/>
                  <a:pt x="19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9"/>
                  <a:pt x="19" y="119"/>
                  <a:pt x="20" y="119"/>
                </a:cubicBezTo>
                <a:cubicBezTo>
                  <a:pt x="20" y="120"/>
                  <a:pt x="20" y="119"/>
                  <a:pt x="20" y="120"/>
                </a:cubicBezTo>
                <a:cubicBezTo>
                  <a:pt x="20" y="120"/>
                  <a:pt x="19" y="120"/>
                  <a:pt x="19" y="119"/>
                </a:cubicBezTo>
                <a:cubicBezTo>
                  <a:pt x="19" y="119"/>
                  <a:pt x="19" y="119"/>
                  <a:pt x="19" y="119"/>
                </a:cubicBezTo>
                <a:cubicBezTo>
                  <a:pt x="19" y="118"/>
                  <a:pt x="19" y="119"/>
                  <a:pt x="19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1"/>
                  <a:pt x="19" y="120"/>
                  <a:pt x="19" y="121"/>
                </a:cubicBezTo>
                <a:cubicBezTo>
                  <a:pt x="19" y="120"/>
                  <a:pt x="19" y="120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8" y="117"/>
                </a:cubicBezTo>
                <a:cubicBezTo>
                  <a:pt x="18" y="117"/>
                  <a:pt x="18" y="117"/>
                  <a:pt x="18" y="116"/>
                </a:cubicBezTo>
                <a:cubicBezTo>
                  <a:pt x="18" y="116"/>
                  <a:pt x="18" y="116"/>
                  <a:pt x="17" y="115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7" y="115"/>
                  <a:pt x="16" y="113"/>
                  <a:pt x="16" y="112"/>
                </a:cubicBezTo>
                <a:cubicBezTo>
                  <a:pt x="16" y="110"/>
                  <a:pt x="17" y="113"/>
                  <a:pt x="17" y="111"/>
                </a:cubicBezTo>
                <a:cubicBezTo>
                  <a:pt x="17" y="110"/>
                  <a:pt x="16" y="111"/>
                  <a:pt x="16" y="110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6" y="109"/>
                  <a:pt x="16" y="109"/>
                  <a:pt x="16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5" y="108"/>
                  <a:pt x="15" y="107"/>
                  <a:pt x="15" y="107"/>
                </a:cubicBezTo>
                <a:cubicBezTo>
                  <a:pt x="15" y="107"/>
                  <a:pt x="15" y="108"/>
                  <a:pt x="15" y="107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6" y="110"/>
                  <a:pt x="15" y="110"/>
                  <a:pt x="15" y="110"/>
                </a:cubicBezTo>
                <a:cubicBezTo>
                  <a:pt x="15" y="110"/>
                  <a:pt x="15" y="110"/>
                  <a:pt x="16" y="111"/>
                </a:cubicBezTo>
                <a:cubicBezTo>
                  <a:pt x="15" y="111"/>
                  <a:pt x="15" y="110"/>
                  <a:pt x="15" y="112"/>
                </a:cubicBezTo>
                <a:cubicBezTo>
                  <a:pt x="15" y="112"/>
                  <a:pt x="15" y="112"/>
                  <a:pt x="16" y="112"/>
                </a:cubicBezTo>
                <a:cubicBezTo>
                  <a:pt x="15" y="112"/>
                  <a:pt x="14" y="111"/>
                  <a:pt x="14" y="112"/>
                </a:cubicBezTo>
                <a:cubicBezTo>
                  <a:pt x="14" y="112"/>
                  <a:pt x="14" y="113"/>
                  <a:pt x="14" y="111"/>
                </a:cubicBezTo>
                <a:cubicBezTo>
                  <a:pt x="14" y="112"/>
                  <a:pt x="14" y="111"/>
                  <a:pt x="14" y="111"/>
                </a:cubicBezTo>
                <a:cubicBezTo>
                  <a:pt x="13" y="110"/>
                  <a:pt x="13" y="110"/>
                  <a:pt x="13" y="109"/>
                </a:cubicBezTo>
                <a:cubicBezTo>
                  <a:pt x="13" y="109"/>
                  <a:pt x="13" y="109"/>
                  <a:pt x="13" y="108"/>
                </a:cubicBezTo>
                <a:cubicBezTo>
                  <a:pt x="13" y="107"/>
                  <a:pt x="13" y="108"/>
                  <a:pt x="13" y="108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107"/>
                  <a:pt x="12" y="107"/>
                  <a:pt x="12" y="106"/>
                </a:cubicBezTo>
                <a:cubicBezTo>
                  <a:pt x="12" y="106"/>
                  <a:pt x="12" y="106"/>
                  <a:pt x="12" y="107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107"/>
                  <a:pt x="12" y="107"/>
                  <a:pt x="12" y="108"/>
                </a:cubicBezTo>
                <a:cubicBezTo>
                  <a:pt x="12" y="108"/>
                  <a:pt x="12" y="108"/>
                  <a:pt x="13" y="109"/>
                </a:cubicBezTo>
                <a:cubicBezTo>
                  <a:pt x="12" y="109"/>
                  <a:pt x="12" y="109"/>
                  <a:pt x="12" y="109"/>
                </a:cubicBezTo>
                <a:cubicBezTo>
                  <a:pt x="12" y="109"/>
                  <a:pt x="12" y="109"/>
                  <a:pt x="12" y="109"/>
                </a:cubicBezTo>
                <a:cubicBezTo>
                  <a:pt x="12" y="109"/>
                  <a:pt x="12" y="109"/>
                  <a:pt x="12" y="110"/>
                </a:cubicBezTo>
                <a:cubicBezTo>
                  <a:pt x="12" y="110"/>
                  <a:pt x="12" y="109"/>
                  <a:pt x="12" y="109"/>
                </a:cubicBezTo>
                <a:cubicBezTo>
                  <a:pt x="12" y="110"/>
                  <a:pt x="13" y="110"/>
                  <a:pt x="13" y="111"/>
                </a:cubicBezTo>
                <a:cubicBezTo>
                  <a:pt x="13" y="111"/>
                  <a:pt x="13" y="111"/>
                  <a:pt x="13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2"/>
                  <a:pt x="13" y="113"/>
                  <a:pt x="13" y="113"/>
                </a:cubicBezTo>
                <a:cubicBezTo>
                  <a:pt x="14" y="114"/>
                  <a:pt x="13" y="113"/>
                  <a:pt x="13" y="113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114"/>
                  <a:pt x="14" y="115"/>
                  <a:pt x="14" y="116"/>
                </a:cubicBezTo>
                <a:cubicBezTo>
                  <a:pt x="14" y="116"/>
                  <a:pt x="14" y="116"/>
                  <a:pt x="14" y="117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14" y="116"/>
                  <a:pt x="14" y="116"/>
                  <a:pt x="14" y="117"/>
                </a:cubicBezTo>
                <a:cubicBezTo>
                  <a:pt x="14" y="117"/>
                  <a:pt x="14" y="117"/>
                  <a:pt x="15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5" y="118"/>
                  <a:pt x="15" y="117"/>
                  <a:pt x="15" y="118"/>
                </a:cubicBezTo>
                <a:cubicBezTo>
                  <a:pt x="16" y="118"/>
                  <a:pt x="16" y="118"/>
                  <a:pt x="15" y="118"/>
                </a:cubicBezTo>
                <a:cubicBezTo>
                  <a:pt x="16" y="118"/>
                  <a:pt x="16" y="119"/>
                  <a:pt x="16" y="119"/>
                </a:cubicBezTo>
                <a:cubicBezTo>
                  <a:pt x="16" y="120"/>
                  <a:pt x="15" y="119"/>
                  <a:pt x="16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6" y="120"/>
                  <a:pt x="16" y="119"/>
                </a:cubicBezTo>
                <a:cubicBezTo>
                  <a:pt x="16" y="119"/>
                  <a:pt x="16" y="119"/>
                  <a:pt x="16" y="118"/>
                </a:cubicBezTo>
                <a:cubicBezTo>
                  <a:pt x="16" y="118"/>
                  <a:pt x="16" y="118"/>
                  <a:pt x="16" y="117"/>
                </a:cubicBezTo>
                <a:cubicBezTo>
                  <a:pt x="15" y="116"/>
                  <a:pt x="15" y="117"/>
                  <a:pt x="15" y="116"/>
                </a:cubicBezTo>
                <a:cubicBezTo>
                  <a:pt x="15" y="116"/>
                  <a:pt x="15" y="116"/>
                  <a:pt x="15" y="116"/>
                </a:cubicBezTo>
                <a:cubicBezTo>
                  <a:pt x="15" y="116"/>
                  <a:pt x="15" y="115"/>
                  <a:pt x="15" y="115"/>
                </a:cubicBezTo>
                <a:cubicBezTo>
                  <a:pt x="14" y="114"/>
                  <a:pt x="14" y="115"/>
                  <a:pt x="14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5" y="114"/>
                  <a:pt x="16" y="115"/>
                  <a:pt x="16" y="116"/>
                </a:cubicBezTo>
                <a:cubicBezTo>
                  <a:pt x="16" y="115"/>
                  <a:pt x="17" y="116"/>
                  <a:pt x="17" y="115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6"/>
                  <a:pt x="17" y="117"/>
                  <a:pt x="18" y="118"/>
                </a:cubicBezTo>
                <a:cubicBezTo>
                  <a:pt x="17" y="118"/>
                  <a:pt x="17" y="117"/>
                  <a:pt x="17" y="118"/>
                </a:cubicBezTo>
                <a:cubicBezTo>
                  <a:pt x="17" y="117"/>
                  <a:pt x="17" y="117"/>
                  <a:pt x="17" y="117"/>
                </a:cubicBezTo>
                <a:cubicBezTo>
                  <a:pt x="17" y="117"/>
                  <a:pt x="17" y="117"/>
                  <a:pt x="17" y="116"/>
                </a:cubicBezTo>
                <a:cubicBezTo>
                  <a:pt x="17" y="117"/>
                  <a:pt x="17" y="116"/>
                  <a:pt x="16" y="117"/>
                </a:cubicBezTo>
                <a:cubicBezTo>
                  <a:pt x="17" y="117"/>
                  <a:pt x="17" y="118"/>
                  <a:pt x="17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7" y="119"/>
                  <a:pt x="17" y="119"/>
                  <a:pt x="18" y="119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8" y="118"/>
                  <a:pt x="18" y="118"/>
                  <a:pt x="18" y="118"/>
                </a:cubicBezTo>
                <a:cubicBezTo>
                  <a:pt x="18" y="119"/>
                  <a:pt x="18" y="119"/>
                  <a:pt x="18" y="120"/>
                </a:cubicBezTo>
                <a:cubicBezTo>
                  <a:pt x="18" y="120"/>
                  <a:pt x="19" y="120"/>
                  <a:pt x="19" y="120"/>
                </a:cubicBezTo>
                <a:cubicBezTo>
                  <a:pt x="19" y="120"/>
                  <a:pt x="18" y="120"/>
                  <a:pt x="18" y="120"/>
                </a:cubicBezTo>
                <a:cubicBezTo>
                  <a:pt x="18" y="121"/>
                  <a:pt x="18" y="121"/>
                  <a:pt x="19" y="121"/>
                </a:cubicBezTo>
                <a:cubicBezTo>
                  <a:pt x="18" y="121"/>
                  <a:pt x="18" y="121"/>
                  <a:pt x="19" y="122"/>
                </a:cubicBezTo>
                <a:cubicBezTo>
                  <a:pt x="19" y="122"/>
                  <a:pt x="19" y="123"/>
                  <a:pt x="19" y="123"/>
                </a:cubicBezTo>
                <a:cubicBezTo>
                  <a:pt x="19" y="123"/>
                  <a:pt x="19" y="122"/>
                  <a:pt x="19" y="122"/>
                </a:cubicBezTo>
                <a:cubicBezTo>
                  <a:pt x="19" y="122"/>
                  <a:pt x="19" y="122"/>
                  <a:pt x="19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124"/>
                  <a:pt x="20" y="124"/>
                  <a:pt x="20" y="123"/>
                </a:cubicBezTo>
                <a:cubicBezTo>
                  <a:pt x="20" y="124"/>
                  <a:pt x="21" y="124"/>
                  <a:pt x="21" y="124"/>
                </a:cubicBezTo>
                <a:cubicBezTo>
                  <a:pt x="20" y="123"/>
                  <a:pt x="20" y="122"/>
                  <a:pt x="21" y="123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2" y="125"/>
                  <a:pt x="21" y="125"/>
                  <a:pt x="22" y="126"/>
                </a:cubicBezTo>
                <a:cubicBezTo>
                  <a:pt x="22" y="126"/>
                  <a:pt x="22" y="126"/>
                  <a:pt x="22" y="126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3" y="126"/>
                  <a:pt x="22" y="124"/>
                  <a:pt x="23" y="125"/>
                </a:cubicBezTo>
                <a:close/>
                <a:moveTo>
                  <a:pt x="129" y="27"/>
                </a:moveTo>
                <a:cubicBezTo>
                  <a:pt x="129" y="26"/>
                  <a:pt x="129" y="26"/>
                  <a:pt x="129" y="26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30" y="27"/>
                  <a:pt x="130" y="27"/>
                  <a:pt x="129" y="27"/>
                </a:cubicBezTo>
                <a:close/>
                <a:moveTo>
                  <a:pt x="132" y="29"/>
                </a:moveTo>
                <a:cubicBezTo>
                  <a:pt x="132" y="29"/>
                  <a:pt x="132" y="29"/>
                  <a:pt x="132" y="29"/>
                </a:cubicBezTo>
                <a:cubicBezTo>
                  <a:pt x="132" y="29"/>
                  <a:pt x="132" y="29"/>
                  <a:pt x="132" y="29"/>
                </a:cubicBezTo>
                <a:close/>
                <a:moveTo>
                  <a:pt x="135" y="31"/>
                </a:moveTo>
                <a:cubicBezTo>
                  <a:pt x="135" y="31"/>
                  <a:pt x="135" y="31"/>
                  <a:pt x="135" y="31"/>
                </a:cubicBezTo>
                <a:cubicBezTo>
                  <a:pt x="135" y="31"/>
                  <a:pt x="135" y="31"/>
                  <a:pt x="135" y="31"/>
                </a:cubicBezTo>
                <a:close/>
                <a:moveTo>
                  <a:pt x="57" y="23"/>
                </a:move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2"/>
                  <a:pt x="58" y="22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9" y="23"/>
                  <a:pt x="59" y="22"/>
                </a:cubicBezTo>
                <a:cubicBezTo>
                  <a:pt x="59" y="22"/>
                  <a:pt x="58" y="23"/>
                  <a:pt x="58" y="22"/>
                </a:cubicBezTo>
                <a:cubicBezTo>
                  <a:pt x="58" y="22"/>
                  <a:pt x="58" y="22"/>
                  <a:pt x="57" y="23"/>
                </a:cubicBezTo>
                <a:cubicBezTo>
                  <a:pt x="57" y="23"/>
                  <a:pt x="57" y="23"/>
                  <a:pt x="56" y="23"/>
                </a:cubicBezTo>
                <a:cubicBezTo>
                  <a:pt x="57" y="23"/>
                  <a:pt x="56" y="23"/>
                  <a:pt x="57" y="23"/>
                </a:cubicBezTo>
                <a:close/>
                <a:moveTo>
                  <a:pt x="116" y="23"/>
                </a:moveTo>
                <a:cubicBezTo>
                  <a:pt x="117" y="24"/>
                  <a:pt x="117" y="23"/>
                  <a:pt x="117" y="23"/>
                </a:cubicBezTo>
                <a:cubicBezTo>
                  <a:pt x="117" y="23"/>
                  <a:pt x="116" y="23"/>
                  <a:pt x="116" y="23"/>
                </a:cubicBezTo>
                <a:close/>
                <a:moveTo>
                  <a:pt x="50" y="27"/>
                </a:moveTo>
                <a:cubicBezTo>
                  <a:pt x="50" y="27"/>
                  <a:pt x="50" y="26"/>
                  <a:pt x="50" y="26"/>
                </a:cubicBezTo>
                <a:cubicBezTo>
                  <a:pt x="50" y="27"/>
                  <a:pt x="51" y="26"/>
                  <a:pt x="50" y="26"/>
                </a:cubicBezTo>
                <a:cubicBezTo>
                  <a:pt x="50" y="26"/>
                  <a:pt x="50" y="26"/>
                  <a:pt x="50" y="25"/>
                </a:cubicBezTo>
                <a:cubicBezTo>
                  <a:pt x="49" y="26"/>
                  <a:pt x="49" y="26"/>
                  <a:pt x="49" y="27"/>
                </a:cubicBezTo>
                <a:cubicBezTo>
                  <a:pt x="49" y="27"/>
                  <a:pt x="47" y="28"/>
                  <a:pt x="49" y="28"/>
                </a:cubicBezTo>
                <a:cubicBezTo>
                  <a:pt x="48" y="28"/>
                  <a:pt x="48" y="28"/>
                  <a:pt x="48" y="29"/>
                </a:cubicBezTo>
                <a:cubicBezTo>
                  <a:pt x="48" y="29"/>
                  <a:pt x="49" y="29"/>
                  <a:pt x="48" y="29"/>
                </a:cubicBezTo>
                <a:cubicBezTo>
                  <a:pt x="48" y="29"/>
                  <a:pt x="48" y="29"/>
                  <a:pt x="48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9"/>
                  <a:pt x="49" y="29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1" y="29"/>
                  <a:pt x="51" y="29"/>
                </a:cubicBezTo>
                <a:cubicBezTo>
                  <a:pt x="52" y="28"/>
                  <a:pt x="51" y="28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8"/>
                  <a:pt x="52" y="28"/>
                  <a:pt x="51" y="28"/>
                </a:cubicBezTo>
                <a:cubicBezTo>
                  <a:pt x="51" y="28"/>
                  <a:pt x="51" y="28"/>
                  <a:pt x="50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1" y="28"/>
                  <a:pt x="51" y="27"/>
                  <a:pt x="52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6"/>
                  <a:pt x="52" y="26"/>
                  <a:pt x="53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3" y="26"/>
                  <a:pt x="52" y="26"/>
                  <a:pt x="52" y="26"/>
                </a:cubicBezTo>
                <a:cubicBezTo>
                  <a:pt x="52" y="26"/>
                  <a:pt x="50" y="27"/>
                  <a:pt x="50" y="27"/>
                </a:cubicBezTo>
                <a:cubicBezTo>
                  <a:pt x="50" y="28"/>
                  <a:pt x="49" y="28"/>
                  <a:pt x="50" y="28"/>
                </a:cubicBezTo>
                <a:cubicBezTo>
                  <a:pt x="49" y="28"/>
                  <a:pt x="50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50" y="28"/>
                  <a:pt x="50" y="28"/>
                  <a:pt x="50" y="27"/>
                </a:cubicBezTo>
                <a:cubicBezTo>
                  <a:pt x="50" y="28"/>
                  <a:pt x="49" y="28"/>
                  <a:pt x="49" y="28"/>
                </a:cubicBezTo>
                <a:cubicBezTo>
                  <a:pt x="49" y="28"/>
                  <a:pt x="49" y="28"/>
                  <a:pt x="49" y="27"/>
                </a:cubicBezTo>
                <a:cubicBezTo>
                  <a:pt x="49" y="27"/>
                  <a:pt x="50" y="27"/>
                  <a:pt x="50" y="27"/>
                </a:cubicBezTo>
                <a:close/>
                <a:moveTo>
                  <a:pt x="132" y="35"/>
                </a:moveTo>
                <a:cubicBezTo>
                  <a:pt x="132" y="35"/>
                  <a:pt x="131" y="34"/>
                  <a:pt x="131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lose/>
                <a:moveTo>
                  <a:pt x="131" y="35"/>
                </a:moveTo>
                <a:cubicBezTo>
                  <a:pt x="131" y="35"/>
                  <a:pt x="131" y="34"/>
                  <a:pt x="131" y="34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1" y="34"/>
                  <a:pt x="131" y="34"/>
                  <a:pt x="131" y="35"/>
                </a:cubicBezTo>
                <a:close/>
                <a:moveTo>
                  <a:pt x="135" y="39"/>
                </a:moveTo>
                <a:cubicBezTo>
                  <a:pt x="135" y="39"/>
                  <a:pt x="135" y="39"/>
                  <a:pt x="135" y="39"/>
                </a:cubicBezTo>
                <a:cubicBezTo>
                  <a:pt x="135" y="39"/>
                  <a:pt x="135" y="39"/>
                  <a:pt x="135" y="39"/>
                </a:cubicBezTo>
                <a:close/>
                <a:moveTo>
                  <a:pt x="132" y="37"/>
                </a:moveTo>
                <a:cubicBezTo>
                  <a:pt x="132" y="37"/>
                  <a:pt x="132" y="37"/>
                  <a:pt x="132" y="36"/>
                </a:cubicBezTo>
                <a:cubicBezTo>
                  <a:pt x="132" y="36"/>
                  <a:pt x="132" y="37"/>
                  <a:pt x="132" y="37"/>
                </a:cubicBezTo>
                <a:close/>
                <a:moveTo>
                  <a:pt x="132" y="36"/>
                </a:moveTo>
                <a:cubicBezTo>
                  <a:pt x="132" y="36"/>
                  <a:pt x="132" y="36"/>
                  <a:pt x="131" y="35"/>
                </a:cubicBezTo>
                <a:cubicBezTo>
                  <a:pt x="131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1" y="35"/>
                  <a:pt x="131" y="35"/>
                  <a:pt x="131" y="35"/>
                </a:cubicBezTo>
                <a:cubicBezTo>
                  <a:pt x="131" y="35"/>
                  <a:pt x="131" y="35"/>
                  <a:pt x="131" y="34"/>
                </a:cubicBezTo>
                <a:cubicBezTo>
                  <a:pt x="130" y="34"/>
                  <a:pt x="130" y="34"/>
                  <a:pt x="129" y="34"/>
                </a:cubicBezTo>
                <a:cubicBezTo>
                  <a:pt x="129" y="34"/>
                  <a:pt x="130" y="35"/>
                  <a:pt x="130" y="35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1" y="35"/>
                  <a:pt x="132" y="36"/>
                  <a:pt x="132" y="36"/>
                </a:cubicBezTo>
                <a:close/>
                <a:moveTo>
                  <a:pt x="71" y="22"/>
                </a:moveTo>
                <a:cubicBezTo>
                  <a:pt x="72" y="22"/>
                  <a:pt x="71" y="22"/>
                  <a:pt x="72" y="2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1"/>
                  <a:pt x="73" y="21"/>
                  <a:pt x="72" y="21"/>
                </a:cubicBezTo>
                <a:cubicBezTo>
                  <a:pt x="72" y="21"/>
                  <a:pt x="71" y="21"/>
                  <a:pt x="71" y="21"/>
                </a:cubicBezTo>
                <a:cubicBezTo>
                  <a:pt x="70" y="21"/>
                  <a:pt x="71" y="21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0" y="21"/>
                  <a:pt x="70" y="21"/>
                  <a:pt x="70" y="22"/>
                </a:cubicBezTo>
                <a:cubicBezTo>
                  <a:pt x="71" y="21"/>
                  <a:pt x="70" y="22"/>
                  <a:pt x="70" y="22"/>
                </a:cubicBezTo>
                <a:cubicBezTo>
                  <a:pt x="71" y="22"/>
                  <a:pt x="71" y="22"/>
                  <a:pt x="71" y="22"/>
                </a:cubicBezTo>
                <a:close/>
                <a:moveTo>
                  <a:pt x="117" y="28"/>
                </a:moveTo>
                <a:cubicBezTo>
                  <a:pt x="117" y="28"/>
                  <a:pt x="116" y="28"/>
                  <a:pt x="116" y="28"/>
                </a:cubicBezTo>
                <a:cubicBezTo>
                  <a:pt x="115" y="28"/>
                  <a:pt x="116" y="29"/>
                  <a:pt x="116" y="29"/>
                </a:cubicBezTo>
                <a:cubicBezTo>
                  <a:pt x="116" y="29"/>
                  <a:pt x="116" y="28"/>
                  <a:pt x="116" y="29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7" y="29"/>
                  <a:pt x="118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17" y="28"/>
                  <a:pt x="117" y="29"/>
                  <a:pt x="117" y="28"/>
                </a:cubicBezTo>
                <a:close/>
                <a:moveTo>
                  <a:pt x="129" y="37"/>
                </a:moveTo>
                <a:cubicBezTo>
                  <a:pt x="129" y="37"/>
                  <a:pt x="130" y="38"/>
                  <a:pt x="129" y="37"/>
                </a:cubicBezTo>
                <a:cubicBezTo>
                  <a:pt x="129" y="37"/>
                  <a:pt x="129" y="37"/>
                  <a:pt x="128" y="37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7" y="36"/>
                  <a:pt x="128" y="37"/>
                  <a:pt x="128" y="37"/>
                </a:cubicBezTo>
                <a:cubicBezTo>
                  <a:pt x="129" y="37"/>
                  <a:pt x="129" y="37"/>
                  <a:pt x="129" y="37"/>
                </a:cubicBezTo>
                <a:close/>
                <a:moveTo>
                  <a:pt x="131" y="39"/>
                </a:moveTo>
                <a:cubicBezTo>
                  <a:pt x="131" y="39"/>
                  <a:pt x="131" y="40"/>
                  <a:pt x="131" y="40"/>
                </a:cubicBezTo>
                <a:cubicBezTo>
                  <a:pt x="132" y="40"/>
                  <a:pt x="132" y="39"/>
                  <a:pt x="131" y="39"/>
                </a:cubicBezTo>
                <a:cubicBezTo>
                  <a:pt x="131" y="39"/>
                  <a:pt x="131" y="39"/>
                  <a:pt x="131" y="39"/>
                </a:cubicBezTo>
                <a:close/>
                <a:moveTo>
                  <a:pt x="50" y="35"/>
                </a:moveTo>
                <a:cubicBezTo>
                  <a:pt x="49" y="35"/>
                  <a:pt x="50" y="34"/>
                  <a:pt x="51" y="34"/>
                </a:cubicBezTo>
                <a:cubicBezTo>
                  <a:pt x="51" y="34"/>
                  <a:pt x="50" y="34"/>
                  <a:pt x="50" y="34"/>
                </a:cubicBezTo>
                <a:cubicBezTo>
                  <a:pt x="50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5"/>
                  <a:pt x="49" y="35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6"/>
                  <a:pt x="49" y="35"/>
                  <a:pt x="49" y="35"/>
                </a:cubicBezTo>
                <a:cubicBezTo>
                  <a:pt x="50" y="35"/>
                  <a:pt x="50" y="35"/>
                  <a:pt x="50" y="35"/>
                </a:cubicBezTo>
                <a:close/>
                <a:moveTo>
                  <a:pt x="59" y="30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59" y="30"/>
                  <a:pt x="59" y="30"/>
                  <a:pt x="59" y="30"/>
                </a:cubicBezTo>
                <a:close/>
                <a:moveTo>
                  <a:pt x="127" y="39"/>
                </a:moveTo>
                <a:cubicBezTo>
                  <a:pt x="127" y="39"/>
                  <a:pt x="128" y="40"/>
                  <a:pt x="128" y="40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7" y="39"/>
                  <a:pt x="126" y="38"/>
                  <a:pt x="126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8"/>
                  <a:pt x="126" y="38"/>
                  <a:pt x="126" y="39"/>
                </a:cubicBezTo>
                <a:cubicBezTo>
                  <a:pt x="127" y="39"/>
                  <a:pt x="127" y="39"/>
                  <a:pt x="127" y="39"/>
                </a:cubicBezTo>
                <a:close/>
                <a:moveTo>
                  <a:pt x="98" y="26"/>
                </a:moveTo>
                <a:cubicBezTo>
                  <a:pt x="98" y="26"/>
                  <a:pt x="97" y="26"/>
                  <a:pt x="96" y="26"/>
                </a:cubicBezTo>
                <a:cubicBezTo>
                  <a:pt x="96" y="26"/>
                  <a:pt x="96" y="26"/>
                  <a:pt x="97" y="26"/>
                </a:cubicBezTo>
                <a:cubicBezTo>
                  <a:pt x="97" y="26"/>
                  <a:pt x="97" y="26"/>
                  <a:pt x="98" y="26"/>
                </a:cubicBezTo>
                <a:cubicBezTo>
                  <a:pt x="98" y="26"/>
                  <a:pt x="98" y="26"/>
                  <a:pt x="98" y="26"/>
                </a:cubicBezTo>
                <a:close/>
                <a:moveTo>
                  <a:pt x="120" y="35"/>
                </a:moveTo>
                <a:cubicBezTo>
                  <a:pt x="121" y="35"/>
                  <a:pt x="121" y="35"/>
                  <a:pt x="121" y="35"/>
                </a:cubicBezTo>
                <a:cubicBezTo>
                  <a:pt x="121" y="35"/>
                  <a:pt x="120" y="35"/>
                  <a:pt x="120" y="35"/>
                </a:cubicBezTo>
                <a:close/>
                <a:moveTo>
                  <a:pt x="48" y="39"/>
                </a:moveTo>
                <a:cubicBezTo>
                  <a:pt x="47" y="39"/>
                  <a:pt x="47" y="39"/>
                  <a:pt x="47" y="39"/>
                </a:cubicBezTo>
                <a:cubicBezTo>
                  <a:pt x="47" y="39"/>
                  <a:pt x="47" y="39"/>
                  <a:pt x="47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6" y="39"/>
                  <a:pt x="47" y="39"/>
                  <a:pt x="46" y="40"/>
                </a:cubicBezTo>
                <a:cubicBezTo>
                  <a:pt x="46" y="40"/>
                  <a:pt x="46" y="39"/>
                  <a:pt x="46" y="39"/>
                </a:cubicBezTo>
                <a:cubicBezTo>
                  <a:pt x="46" y="39"/>
                  <a:pt x="46" y="39"/>
                  <a:pt x="46" y="39"/>
                </a:cubicBezTo>
                <a:cubicBezTo>
                  <a:pt x="45" y="39"/>
                  <a:pt x="45" y="39"/>
                  <a:pt x="45" y="40"/>
                </a:cubicBezTo>
                <a:cubicBezTo>
                  <a:pt x="44" y="40"/>
                  <a:pt x="45" y="40"/>
                  <a:pt x="45" y="40"/>
                </a:cubicBezTo>
                <a:cubicBezTo>
                  <a:pt x="46" y="40"/>
                  <a:pt x="47" y="40"/>
                  <a:pt x="47" y="40"/>
                </a:cubicBezTo>
                <a:cubicBezTo>
                  <a:pt x="47" y="40"/>
                  <a:pt x="48" y="39"/>
                  <a:pt x="48" y="39"/>
                </a:cubicBezTo>
                <a:close/>
                <a:moveTo>
                  <a:pt x="50" y="37"/>
                </a:moveTo>
                <a:cubicBezTo>
                  <a:pt x="50" y="37"/>
                  <a:pt x="50" y="37"/>
                  <a:pt x="50" y="37"/>
                </a:cubicBezTo>
                <a:cubicBezTo>
                  <a:pt x="49" y="38"/>
                  <a:pt x="50" y="38"/>
                  <a:pt x="50" y="37"/>
                </a:cubicBezTo>
                <a:close/>
                <a:moveTo>
                  <a:pt x="119" y="35"/>
                </a:moveTo>
                <a:cubicBezTo>
                  <a:pt x="119" y="35"/>
                  <a:pt x="119" y="34"/>
                  <a:pt x="118" y="34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5" y="33"/>
                  <a:pt x="116" y="33"/>
                  <a:pt x="116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8" y="35"/>
                  <a:pt x="117" y="35"/>
                  <a:pt x="118" y="35"/>
                </a:cubicBezTo>
                <a:cubicBezTo>
                  <a:pt x="118" y="35"/>
                  <a:pt x="118" y="35"/>
                  <a:pt x="119" y="35"/>
                </a:cubicBezTo>
                <a:cubicBezTo>
                  <a:pt x="119" y="35"/>
                  <a:pt x="118" y="35"/>
                  <a:pt x="118" y="35"/>
                </a:cubicBezTo>
                <a:cubicBezTo>
                  <a:pt x="119" y="35"/>
                  <a:pt x="119" y="35"/>
                  <a:pt x="120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5"/>
                  <a:pt x="120" y="35"/>
                  <a:pt x="119" y="35"/>
                </a:cubicBezTo>
                <a:close/>
                <a:moveTo>
                  <a:pt x="124" y="38"/>
                </a:moveTo>
                <a:cubicBezTo>
                  <a:pt x="124" y="38"/>
                  <a:pt x="124" y="38"/>
                  <a:pt x="124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4" y="38"/>
                  <a:pt x="124" y="38"/>
                  <a:pt x="124" y="38"/>
                </a:cubicBezTo>
                <a:close/>
                <a:moveTo>
                  <a:pt x="132" y="47"/>
                </a:moveTo>
                <a:cubicBezTo>
                  <a:pt x="132" y="46"/>
                  <a:pt x="132" y="46"/>
                  <a:pt x="131" y="45"/>
                </a:cubicBezTo>
                <a:cubicBezTo>
                  <a:pt x="131" y="46"/>
                  <a:pt x="131" y="46"/>
                  <a:pt x="131" y="46"/>
                </a:cubicBezTo>
                <a:cubicBezTo>
                  <a:pt x="132" y="46"/>
                  <a:pt x="132" y="47"/>
                  <a:pt x="132" y="47"/>
                </a:cubicBezTo>
                <a:close/>
                <a:moveTo>
                  <a:pt x="134" y="49"/>
                </a:moveTo>
                <a:cubicBezTo>
                  <a:pt x="134" y="49"/>
                  <a:pt x="134" y="49"/>
                  <a:pt x="134" y="49"/>
                </a:cubicBezTo>
                <a:cubicBezTo>
                  <a:pt x="134" y="49"/>
                  <a:pt x="134" y="49"/>
                  <a:pt x="134" y="49"/>
                </a:cubicBezTo>
                <a:cubicBezTo>
                  <a:pt x="134" y="49"/>
                  <a:pt x="134" y="49"/>
                  <a:pt x="134" y="49"/>
                </a:cubicBezTo>
                <a:close/>
                <a:moveTo>
                  <a:pt x="121" y="38"/>
                </a:moveTo>
                <a:cubicBezTo>
                  <a:pt x="121" y="38"/>
                  <a:pt x="121" y="38"/>
                  <a:pt x="122" y="38"/>
                </a:cubicBezTo>
                <a:cubicBezTo>
                  <a:pt x="122" y="38"/>
                  <a:pt x="122" y="38"/>
                  <a:pt x="123" y="38"/>
                </a:cubicBezTo>
                <a:cubicBezTo>
                  <a:pt x="123" y="38"/>
                  <a:pt x="123" y="38"/>
                  <a:pt x="123" y="38"/>
                </a:cubicBezTo>
                <a:cubicBezTo>
                  <a:pt x="122" y="37"/>
                  <a:pt x="121" y="37"/>
                  <a:pt x="120" y="37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20" y="37"/>
                  <a:pt x="120" y="37"/>
                  <a:pt x="119" y="37"/>
                </a:cubicBezTo>
                <a:cubicBezTo>
                  <a:pt x="119" y="37"/>
                  <a:pt x="120" y="37"/>
                  <a:pt x="120" y="38"/>
                </a:cubicBezTo>
                <a:cubicBezTo>
                  <a:pt x="120" y="38"/>
                  <a:pt x="121" y="38"/>
                  <a:pt x="121" y="38"/>
                </a:cubicBezTo>
                <a:cubicBezTo>
                  <a:pt x="121" y="38"/>
                  <a:pt x="121" y="38"/>
                  <a:pt x="121" y="38"/>
                </a:cubicBezTo>
                <a:close/>
                <a:moveTo>
                  <a:pt x="126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42"/>
                  <a:pt x="126" y="42"/>
                  <a:pt x="126" y="42"/>
                </a:cubicBezTo>
                <a:close/>
                <a:moveTo>
                  <a:pt x="128" y="44"/>
                </a:moveTo>
                <a:cubicBezTo>
                  <a:pt x="128" y="44"/>
                  <a:pt x="128" y="44"/>
                  <a:pt x="128" y="43"/>
                </a:cubicBezTo>
                <a:cubicBezTo>
                  <a:pt x="128" y="43"/>
                  <a:pt x="128" y="43"/>
                  <a:pt x="128" y="44"/>
                </a:cubicBezTo>
                <a:close/>
                <a:moveTo>
                  <a:pt x="38" y="53"/>
                </a:moveTo>
                <a:cubicBezTo>
                  <a:pt x="38" y="52"/>
                  <a:pt x="38" y="52"/>
                  <a:pt x="38" y="52"/>
                </a:cubicBezTo>
                <a:cubicBezTo>
                  <a:pt x="38" y="53"/>
                  <a:pt x="37" y="53"/>
                  <a:pt x="37" y="53"/>
                </a:cubicBezTo>
                <a:cubicBezTo>
                  <a:pt x="38" y="53"/>
                  <a:pt x="37" y="53"/>
                  <a:pt x="38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3"/>
                  <a:pt x="38" y="53"/>
                  <a:pt x="38" y="53"/>
                </a:cubicBezTo>
                <a:cubicBezTo>
                  <a:pt x="37" y="53"/>
                  <a:pt x="38" y="52"/>
                  <a:pt x="38" y="53"/>
                </a:cubicBezTo>
                <a:close/>
                <a:moveTo>
                  <a:pt x="116" y="36"/>
                </a:moveTo>
                <a:cubicBezTo>
                  <a:pt x="117" y="37"/>
                  <a:pt x="117" y="37"/>
                  <a:pt x="117" y="36"/>
                </a:cubicBezTo>
                <a:cubicBezTo>
                  <a:pt x="116" y="36"/>
                  <a:pt x="117" y="36"/>
                  <a:pt x="116" y="36"/>
                </a:cubicBezTo>
                <a:cubicBezTo>
                  <a:pt x="116" y="37"/>
                  <a:pt x="116" y="36"/>
                  <a:pt x="116" y="36"/>
                </a:cubicBezTo>
                <a:cubicBezTo>
                  <a:pt x="116" y="36"/>
                  <a:pt x="116" y="36"/>
                  <a:pt x="116" y="37"/>
                </a:cubicBezTo>
                <a:lnTo>
                  <a:pt x="116" y="36"/>
                </a:lnTo>
                <a:close/>
                <a:moveTo>
                  <a:pt x="113" y="36"/>
                </a:moveTo>
                <a:cubicBezTo>
                  <a:pt x="113" y="36"/>
                  <a:pt x="113" y="36"/>
                  <a:pt x="113" y="36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2" y="36"/>
                  <a:pt x="112" y="36"/>
                  <a:pt x="112" y="35"/>
                </a:cubicBezTo>
                <a:cubicBezTo>
                  <a:pt x="112" y="35"/>
                  <a:pt x="112" y="36"/>
                  <a:pt x="112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36"/>
                  <a:pt x="113" y="36"/>
                  <a:pt x="113" y="36"/>
                </a:cubicBezTo>
                <a:close/>
                <a:moveTo>
                  <a:pt x="122" y="44"/>
                </a:moveTo>
                <a:cubicBezTo>
                  <a:pt x="123" y="43"/>
                  <a:pt x="123" y="44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3"/>
                  <a:pt x="122" y="43"/>
                  <a:pt x="122" y="44"/>
                </a:cubicBezTo>
                <a:close/>
                <a:moveTo>
                  <a:pt x="121" y="43"/>
                </a:moveTo>
                <a:cubicBezTo>
                  <a:pt x="121" y="43"/>
                  <a:pt x="122" y="43"/>
                  <a:pt x="121" y="43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21" y="43"/>
                  <a:pt x="121" y="43"/>
                  <a:pt x="121" y="43"/>
                </a:cubicBezTo>
                <a:close/>
                <a:moveTo>
                  <a:pt x="37" y="118"/>
                </a:moveTo>
                <a:cubicBezTo>
                  <a:pt x="37" y="118"/>
                  <a:pt x="37" y="118"/>
                  <a:pt x="37" y="118"/>
                </a:cubicBezTo>
                <a:cubicBezTo>
                  <a:pt x="37" y="118"/>
                  <a:pt x="37" y="118"/>
                  <a:pt x="37" y="119"/>
                </a:cubicBezTo>
                <a:cubicBezTo>
                  <a:pt x="37" y="119"/>
                  <a:pt x="38" y="119"/>
                  <a:pt x="38" y="119"/>
                </a:cubicBezTo>
                <a:cubicBezTo>
                  <a:pt x="38" y="119"/>
                  <a:pt x="37" y="118"/>
                  <a:pt x="37" y="118"/>
                </a:cubicBezTo>
                <a:cubicBezTo>
                  <a:pt x="37" y="118"/>
                  <a:pt x="37" y="118"/>
                  <a:pt x="37" y="118"/>
                </a:cubicBezTo>
                <a:close/>
                <a:moveTo>
                  <a:pt x="125" y="47"/>
                </a:moveTo>
                <a:cubicBezTo>
                  <a:pt x="124" y="46"/>
                  <a:pt x="124" y="46"/>
                  <a:pt x="124" y="46"/>
                </a:cubicBezTo>
                <a:cubicBezTo>
                  <a:pt x="124" y="46"/>
                  <a:pt x="124" y="47"/>
                  <a:pt x="124" y="47"/>
                </a:cubicBezTo>
                <a:cubicBezTo>
                  <a:pt x="125" y="47"/>
                  <a:pt x="124" y="46"/>
                  <a:pt x="125" y="47"/>
                </a:cubicBezTo>
                <a:close/>
                <a:moveTo>
                  <a:pt x="127" y="49"/>
                </a:moveTo>
                <a:cubicBezTo>
                  <a:pt x="127" y="49"/>
                  <a:pt x="127" y="50"/>
                  <a:pt x="127" y="50"/>
                </a:cubicBezTo>
                <a:cubicBezTo>
                  <a:pt x="127" y="50"/>
                  <a:pt x="127" y="50"/>
                  <a:pt x="128" y="50"/>
                </a:cubicBezTo>
                <a:cubicBezTo>
                  <a:pt x="127" y="50"/>
                  <a:pt x="127" y="49"/>
                  <a:pt x="127" y="49"/>
                </a:cubicBezTo>
                <a:close/>
                <a:moveTo>
                  <a:pt x="129" y="53"/>
                </a:moveTo>
                <a:cubicBezTo>
                  <a:pt x="130" y="53"/>
                  <a:pt x="130" y="53"/>
                  <a:pt x="130" y="53"/>
                </a:cubicBezTo>
                <a:cubicBezTo>
                  <a:pt x="129" y="53"/>
                  <a:pt x="129" y="52"/>
                  <a:pt x="129" y="52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2"/>
                  <a:pt x="129" y="52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2"/>
                  <a:pt x="129" y="53"/>
                </a:cubicBezTo>
                <a:close/>
                <a:moveTo>
                  <a:pt x="128" y="50"/>
                </a:moveTo>
                <a:cubicBezTo>
                  <a:pt x="127" y="50"/>
                  <a:pt x="127" y="50"/>
                  <a:pt x="127" y="49"/>
                </a:cubicBezTo>
                <a:cubicBezTo>
                  <a:pt x="126" y="49"/>
                  <a:pt x="126" y="50"/>
                  <a:pt x="126" y="50"/>
                </a:cubicBezTo>
                <a:cubicBezTo>
                  <a:pt x="126" y="50"/>
                  <a:pt x="126" y="50"/>
                  <a:pt x="126" y="50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8" y="50"/>
                  <a:pt x="128" y="50"/>
                  <a:pt x="128" y="50"/>
                </a:cubicBezTo>
                <a:close/>
                <a:moveTo>
                  <a:pt x="114" y="41"/>
                </a:moveTo>
                <a:cubicBezTo>
                  <a:pt x="114" y="41"/>
                  <a:pt x="114" y="41"/>
                  <a:pt x="114" y="41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4" y="41"/>
                  <a:pt x="114" y="41"/>
                  <a:pt x="114" y="41"/>
                </a:cubicBezTo>
                <a:close/>
                <a:moveTo>
                  <a:pt x="119" y="44"/>
                </a:moveTo>
                <a:cubicBezTo>
                  <a:pt x="119" y="44"/>
                  <a:pt x="119" y="45"/>
                  <a:pt x="119" y="45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44"/>
                  <a:pt x="119" y="44"/>
                  <a:pt x="119" y="44"/>
                </a:cubicBezTo>
                <a:close/>
                <a:moveTo>
                  <a:pt x="107" y="38"/>
                </a:moveTo>
                <a:cubicBezTo>
                  <a:pt x="107" y="38"/>
                  <a:pt x="107" y="38"/>
                  <a:pt x="107" y="38"/>
                </a:cubicBezTo>
                <a:cubicBezTo>
                  <a:pt x="107" y="38"/>
                  <a:pt x="106" y="38"/>
                  <a:pt x="106" y="38"/>
                </a:cubicBezTo>
                <a:cubicBezTo>
                  <a:pt x="107" y="38"/>
                  <a:pt x="107" y="38"/>
                  <a:pt x="107" y="38"/>
                </a:cubicBezTo>
                <a:close/>
                <a:moveTo>
                  <a:pt x="97" y="35"/>
                </a:moveTo>
                <a:cubicBezTo>
                  <a:pt x="97" y="35"/>
                  <a:pt x="97" y="35"/>
                  <a:pt x="97" y="35"/>
                </a:cubicBezTo>
                <a:cubicBezTo>
                  <a:pt x="97" y="35"/>
                  <a:pt x="96" y="35"/>
                  <a:pt x="96" y="35"/>
                </a:cubicBezTo>
                <a:cubicBezTo>
                  <a:pt x="96" y="35"/>
                  <a:pt x="96" y="35"/>
                  <a:pt x="96" y="35"/>
                </a:cubicBezTo>
                <a:cubicBezTo>
                  <a:pt x="96" y="35"/>
                  <a:pt x="96" y="35"/>
                  <a:pt x="96" y="35"/>
                </a:cubicBezTo>
                <a:cubicBezTo>
                  <a:pt x="96" y="35"/>
                  <a:pt x="96" y="36"/>
                  <a:pt x="97" y="36"/>
                </a:cubicBezTo>
                <a:cubicBezTo>
                  <a:pt x="97" y="35"/>
                  <a:pt x="97" y="35"/>
                  <a:pt x="98" y="36"/>
                </a:cubicBezTo>
                <a:cubicBezTo>
                  <a:pt x="98" y="36"/>
                  <a:pt x="99" y="35"/>
                  <a:pt x="99" y="35"/>
                </a:cubicBezTo>
                <a:cubicBezTo>
                  <a:pt x="98" y="35"/>
                  <a:pt x="97" y="35"/>
                  <a:pt x="97" y="35"/>
                </a:cubicBezTo>
                <a:close/>
                <a:moveTo>
                  <a:pt x="39" y="66"/>
                </a:moveTo>
                <a:cubicBezTo>
                  <a:pt x="39" y="66"/>
                  <a:pt x="39" y="66"/>
                  <a:pt x="39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39" y="66"/>
                  <a:pt x="39" y="66"/>
                  <a:pt x="39" y="66"/>
                </a:cubicBezTo>
                <a:close/>
                <a:moveTo>
                  <a:pt x="129" y="57"/>
                </a:moveTo>
                <a:cubicBezTo>
                  <a:pt x="129" y="57"/>
                  <a:pt x="129" y="57"/>
                  <a:pt x="129" y="57"/>
                </a:cubicBezTo>
                <a:cubicBezTo>
                  <a:pt x="129" y="57"/>
                  <a:pt x="129" y="57"/>
                  <a:pt x="128" y="56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28" y="57"/>
                  <a:pt x="129" y="58"/>
                  <a:pt x="129" y="58"/>
                </a:cubicBezTo>
                <a:cubicBezTo>
                  <a:pt x="129" y="58"/>
                  <a:pt x="129" y="57"/>
                  <a:pt x="129" y="58"/>
                </a:cubicBezTo>
                <a:cubicBezTo>
                  <a:pt x="129" y="58"/>
                  <a:pt x="130" y="58"/>
                  <a:pt x="130" y="58"/>
                </a:cubicBezTo>
                <a:cubicBezTo>
                  <a:pt x="129" y="57"/>
                  <a:pt x="129" y="57"/>
                  <a:pt x="129" y="57"/>
                </a:cubicBezTo>
                <a:close/>
                <a:moveTo>
                  <a:pt x="76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6" y="38"/>
                  <a:pt x="76" y="38"/>
                </a:cubicBezTo>
                <a:close/>
                <a:moveTo>
                  <a:pt x="124" y="52"/>
                </a:moveTo>
                <a:cubicBezTo>
                  <a:pt x="124" y="52"/>
                  <a:pt x="124" y="52"/>
                  <a:pt x="124" y="52"/>
                </a:cubicBezTo>
                <a:cubicBezTo>
                  <a:pt x="124" y="52"/>
                  <a:pt x="124" y="52"/>
                  <a:pt x="124" y="52"/>
                </a:cubicBezTo>
                <a:cubicBezTo>
                  <a:pt x="124" y="52"/>
                  <a:pt x="124" y="52"/>
                  <a:pt x="124" y="52"/>
                </a:cubicBezTo>
                <a:close/>
                <a:moveTo>
                  <a:pt x="125" y="53"/>
                </a:moveTo>
                <a:cubicBezTo>
                  <a:pt x="125" y="53"/>
                  <a:pt x="125" y="52"/>
                  <a:pt x="125" y="52"/>
                </a:cubicBezTo>
                <a:cubicBezTo>
                  <a:pt x="125" y="52"/>
                  <a:pt x="125" y="53"/>
                  <a:pt x="125" y="53"/>
                </a:cubicBezTo>
                <a:cubicBezTo>
                  <a:pt x="126" y="53"/>
                  <a:pt x="126" y="53"/>
                  <a:pt x="125" y="53"/>
                </a:cubicBezTo>
                <a:close/>
                <a:moveTo>
                  <a:pt x="88" y="36"/>
                </a:moveTo>
                <a:cubicBezTo>
                  <a:pt x="87" y="36"/>
                  <a:pt x="87" y="36"/>
                  <a:pt x="88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36"/>
                  <a:pt x="88" y="36"/>
                  <a:pt x="88" y="36"/>
                </a:cubicBezTo>
                <a:close/>
                <a:moveTo>
                  <a:pt x="74" y="38"/>
                </a:moveTo>
                <a:cubicBezTo>
                  <a:pt x="74" y="38"/>
                  <a:pt x="74" y="38"/>
                  <a:pt x="74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74" y="37"/>
                  <a:pt x="74" y="37"/>
                  <a:pt x="74" y="38"/>
                </a:cubicBezTo>
                <a:close/>
                <a:moveTo>
                  <a:pt x="76" y="37"/>
                </a:moveTo>
                <a:cubicBezTo>
                  <a:pt x="77" y="37"/>
                  <a:pt x="77" y="37"/>
                  <a:pt x="77" y="37"/>
                </a:cubicBezTo>
                <a:cubicBezTo>
                  <a:pt x="77" y="37"/>
                  <a:pt x="77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lose/>
                <a:moveTo>
                  <a:pt x="70" y="39"/>
                </a:moveTo>
                <a:cubicBezTo>
                  <a:pt x="70" y="39"/>
                  <a:pt x="70" y="39"/>
                  <a:pt x="70" y="39"/>
                </a:cubicBezTo>
                <a:cubicBezTo>
                  <a:pt x="70" y="39"/>
                  <a:pt x="70" y="39"/>
                  <a:pt x="70" y="39"/>
                </a:cubicBezTo>
                <a:close/>
                <a:moveTo>
                  <a:pt x="43" y="59"/>
                </a:moveTo>
                <a:cubicBezTo>
                  <a:pt x="44" y="59"/>
                  <a:pt x="44" y="58"/>
                  <a:pt x="43" y="59"/>
                </a:cubicBezTo>
                <a:cubicBezTo>
                  <a:pt x="43" y="59"/>
                  <a:pt x="43" y="60"/>
                  <a:pt x="43" y="59"/>
                </a:cubicBezTo>
                <a:close/>
                <a:moveTo>
                  <a:pt x="39" y="66"/>
                </a:moveTo>
                <a:cubicBezTo>
                  <a:pt x="39" y="67"/>
                  <a:pt x="39" y="67"/>
                  <a:pt x="39" y="67"/>
                </a:cubicBezTo>
                <a:cubicBezTo>
                  <a:pt x="38" y="68"/>
                  <a:pt x="38" y="68"/>
                  <a:pt x="39" y="68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67"/>
                  <a:pt x="39" y="67"/>
                  <a:pt x="39" y="66"/>
                </a:cubicBezTo>
                <a:cubicBezTo>
                  <a:pt x="39" y="66"/>
                  <a:pt x="39" y="66"/>
                  <a:pt x="39" y="66"/>
                </a:cubicBezTo>
                <a:close/>
                <a:moveTo>
                  <a:pt x="75" y="38"/>
                </a:moveTo>
                <a:cubicBezTo>
                  <a:pt x="75" y="39"/>
                  <a:pt x="75" y="39"/>
                  <a:pt x="75" y="39"/>
                </a:cubicBezTo>
                <a:cubicBezTo>
                  <a:pt x="75" y="39"/>
                  <a:pt x="74" y="39"/>
                  <a:pt x="74" y="39"/>
                </a:cubicBezTo>
                <a:cubicBezTo>
                  <a:pt x="74" y="39"/>
                  <a:pt x="74" y="39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40"/>
                  <a:pt x="74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75" y="40"/>
                  <a:pt x="75" y="39"/>
                  <a:pt x="76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5" y="39"/>
                  <a:pt x="75" y="39"/>
                  <a:pt x="75" y="38"/>
                </a:cubicBezTo>
                <a:close/>
                <a:moveTo>
                  <a:pt x="56" y="129"/>
                </a:moveTo>
                <a:cubicBezTo>
                  <a:pt x="56" y="129"/>
                  <a:pt x="56" y="130"/>
                  <a:pt x="57" y="130"/>
                </a:cubicBezTo>
                <a:cubicBezTo>
                  <a:pt x="57" y="130"/>
                  <a:pt x="57" y="130"/>
                  <a:pt x="58" y="130"/>
                </a:cubicBezTo>
                <a:cubicBezTo>
                  <a:pt x="58" y="130"/>
                  <a:pt x="58" y="130"/>
                  <a:pt x="58" y="130"/>
                </a:cubicBezTo>
                <a:cubicBezTo>
                  <a:pt x="57" y="130"/>
                  <a:pt x="57" y="129"/>
                  <a:pt x="56" y="129"/>
                </a:cubicBezTo>
                <a:cubicBezTo>
                  <a:pt x="56" y="129"/>
                  <a:pt x="56" y="129"/>
                  <a:pt x="56" y="129"/>
                </a:cubicBezTo>
                <a:close/>
                <a:moveTo>
                  <a:pt x="122" y="54"/>
                </a:moveTo>
                <a:cubicBezTo>
                  <a:pt x="122" y="54"/>
                  <a:pt x="122" y="54"/>
                  <a:pt x="122" y="54"/>
                </a:cubicBezTo>
                <a:cubicBezTo>
                  <a:pt x="122" y="54"/>
                  <a:pt x="122" y="53"/>
                  <a:pt x="122" y="54"/>
                </a:cubicBezTo>
                <a:close/>
                <a:moveTo>
                  <a:pt x="125" y="59"/>
                </a:moveTo>
                <a:cubicBezTo>
                  <a:pt x="125" y="58"/>
                  <a:pt x="125" y="58"/>
                  <a:pt x="125" y="59"/>
                </a:cubicBezTo>
                <a:cubicBezTo>
                  <a:pt x="125" y="59"/>
                  <a:pt x="125" y="59"/>
                  <a:pt x="125" y="60"/>
                </a:cubicBezTo>
                <a:cubicBezTo>
                  <a:pt x="125" y="59"/>
                  <a:pt x="125" y="59"/>
                  <a:pt x="125" y="59"/>
                </a:cubicBezTo>
                <a:close/>
                <a:moveTo>
                  <a:pt x="127" y="61"/>
                </a:moveTo>
                <a:cubicBezTo>
                  <a:pt x="127" y="61"/>
                  <a:pt x="127" y="61"/>
                  <a:pt x="127" y="61"/>
                </a:cubicBezTo>
                <a:cubicBezTo>
                  <a:pt x="127" y="62"/>
                  <a:pt x="127" y="62"/>
                  <a:pt x="127" y="61"/>
                </a:cubicBezTo>
                <a:cubicBezTo>
                  <a:pt x="127" y="61"/>
                  <a:pt x="127" y="61"/>
                  <a:pt x="127" y="61"/>
                </a:cubicBezTo>
                <a:close/>
                <a:moveTo>
                  <a:pt x="123" y="57"/>
                </a:moveTo>
                <a:cubicBezTo>
                  <a:pt x="123" y="57"/>
                  <a:pt x="123" y="57"/>
                  <a:pt x="123" y="57"/>
                </a:cubicBezTo>
                <a:cubicBezTo>
                  <a:pt x="123" y="57"/>
                  <a:pt x="123" y="57"/>
                  <a:pt x="123" y="57"/>
                </a:cubicBezTo>
                <a:close/>
                <a:moveTo>
                  <a:pt x="43" y="68"/>
                </a:moveTo>
                <a:cubicBezTo>
                  <a:pt x="43" y="68"/>
                  <a:pt x="43" y="68"/>
                  <a:pt x="43" y="68"/>
                </a:cubicBezTo>
                <a:cubicBezTo>
                  <a:pt x="43" y="68"/>
                  <a:pt x="43" y="68"/>
                  <a:pt x="43" y="68"/>
                </a:cubicBezTo>
                <a:close/>
                <a:moveTo>
                  <a:pt x="42" y="70"/>
                </a:moveTo>
                <a:cubicBezTo>
                  <a:pt x="42" y="70"/>
                  <a:pt x="42" y="70"/>
                  <a:pt x="42" y="70"/>
                </a:cubicBezTo>
                <a:cubicBezTo>
                  <a:pt x="42" y="70"/>
                  <a:pt x="42" y="70"/>
                  <a:pt x="42" y="70"/>
                </a:cubicBezTo>
                <a:cubicBezTo>
                  <a:pt x="42" y="70"/>
                  <a:pt x="42" y="70"/>
                  <a:pt x="42" y="70"/>
                </a:cubicBezTo>
                <a:close/>
                <a:moveTo>
                  <a:pt x="44" y="64"/>
                </a:moveTo>
                <a:cubicBezTo>
                  <a:pt x="44" y="64"/>
                  <a:pt x="44" y="64"/>
                  <a:pt x="44" y="64"/>
                </a:cubicBezTo>
                <a:cubicBezTo>
                  <a:pt x="44" y="64"/>
                  <a:pt x="44" y="64"/>
                  <a:pt x="45" y="64"/>
                </a:cubicBezTo>
                <a:cubicBezTo>
                  <a:pt x="45" y="64"/>
                  <a:pt x="44" y="64"/>
                  <a:pt x="44" y="64"/>
                </a:cubicBezTo>
                <a:close/>
                <a:moveTo>
                  <a:pt x="41" y="70"/>
                </a:moveTo>
                <a:cubicBezTo>
                  <a:pt x="41" y="70"/>
                  <a:pt x="41" y="70"/>
                  <a:pt x="42" y="70"/>
                </a:cubicBezTo>
                <a:cubicBezTo>
                  <a:pt x="41" y="70"/>
                  <a:pt x="42" y="69"/>
                  <a:pt x="41" y="70"/>
                </a:cubicBezTo>
                <a:close/>
                <a:moveTo>
                  <a:pt x="41" y="71"/>
                </a:move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lose/>
                <a:moveTo>
                  <a:pt x="53" y="126"/>
                </a:moveTo>
                <a:cubicBezTo>
                  <a:pt x="54" y="126"/>
                  <a:pt x="55" y="127"/>
                  <a:pt x="54" y="126"/>
                </a:cubicBezTo>
                <a:cubicBezTo>
                  <a:pt x="54" y="126"/>
                  <a:pt x="53" y="126"/>
                  <a:pt x="53" y="126"/>
                </a:cubicBezTo>
                <a:close/>
                <a:moveTo>
                  <a:pt x="81" y="139"/>
                </a:moveTo>
                <a:cubicBezTo>
                  <a:pt x="81" y="139"/>
                  <a:pt x="81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1" y="138"/>
                  <a:pt x="80" y="138"/>
                  <a:pt x="80" y="138"/>
                </a:cubicBezTo>
                <a:cubicBezTo>
                  <a:pt x="81" y="138"/>
                  <a:pt x="80" y="139"/>
                  <a:pt x="80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79" y="139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0"/>
                  <a:pt x="80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82" y="140"/>
                  <a:pt x="82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lose/>
                <a:moveTo>
                  <a:pt x="84" y="139"/>
                </a:moveTo>
                <a:cubicBezTo>
                  <a:pt x="84" y="139"/>
                  <a:pt x="84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lose/>
                <a:moveTo>
                  <a:pt x="104" y="137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4" y="136"/>
                  <a:pt x="104" y="137"/>
                  <a:pt x="104" y="137"/>
                </a:cubicBezTo>
                <a:close/>
                <a:moveTo>
                  <a:pt x="43" y="119"/>
                </a:moveTo>
                <a:cubicBezTo>
                  <a:pt x="43" y="118"/>
                  <a:pt x="43" y="119"/>
                  <a:pt x="43" y="119"/>
                </a:cubicBezTo>
                <a:cubicBezTo>
                  <a:pt x="43" y="118"/>
                  <a:pt x="43" y="118"/>
                  <a:pt x="42" y="118"/>
                </a:cubicBezTo>
                <a:cubicBezTo>
                  <a:pt x="42" y="118"/>
                  <a:pt x="42" y="118"/>
                  <a:pt x="42" y="118"/>
                </a:cubicBezTo>
                <a:cubicBezTo>
                  <a:pt x="42" y="118"/>
                  <a:pt x="42" y="118"/>
                  <a:pt x="43" y="119"/>
                </a:cubicBezTo>
                <a:close/>
                <a:moveTo>
                  <a:pt x="37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71"/>
                  <a:pt x="37" y="71"/>
                  <a:pt x="37" y="71"/>
                </a:cubicBezTo>
                <a:cubicBezTo>
                  <a:pt x="37" y="71"/>
                  <a:pt x="37" y="71"/>
                  <a:pt x="37" y="71"/>
                </a:cubicBezTo>
                <a:close/>
                <a:moveTo>
                  <a:pt x="36" y="74"/>
                </a:move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4"/>
                  <a:pt x="36" y="74"/>
                </a:cubicBezTo>
                <a:close/>
                <a:moveTo>
                  <a:pt x="44" y="120"/>
                </a:moveTo>
                <a:cubicBezTo>
                  <a:pt x="43" y="119"/>
                  <a:pt x="44" y="120"/>
                  <a:pt x="44" y="120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3" y="119"/>
                  <a:pt x="43" y="120"/>
                  <a:pt x="44" y="120"/>
                </a:cubicBezTo>
                <a:close/>
                <a:moveTo>
                  <a:pt x="36" y="75"/>
                </a:move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4"/>
                  <a:pt x="36" y="74"/>
                </a:cubicBezTo>
                <a:cubicBezTo>
                  <a:pt x="36" y="74"/>
                  <a:pt x="36" y="75"/>
                  <a:pt x="36" y="75"/>
                </a:cubicBezTo>
                <a:close/>
                <a:moveTo>
                  <a:pt x="74" y="38"/>
                </a:moveTo>
                <a:cubicBezTo>
                  <a:pt x="74" y="38"/>
                  <a:pt x="75" y="38"/>
                  <a:pt x="75" y="38"/>
                </a:cubicBezTo>
                <a:cubicBezTo>
                  <a:pt x="76" y="38"/>
                  <a:pt x="75" y="38"/>
                  <a:pt x="74" y="38"/>
                </a:cubicBezTo>
                <a:close/>
                <a:moveTo>
                  <a:pt x="113" y="44"/>
                </a:moveTo>
                <a:cubicBezTo>
                  <a:pt x="113" y="44"/>
                  <a:pt x="113" y="44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lose/>
                <a:moveTo>
                  <a:pt x="105" y="138"/>
                </a:moveTo>
                <a:cubicBezTo>
                  <a:pt x="106" y="138"/>
                  <a:pt x="106" y="138"/>
                  <a:pt x="106" y="138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38"/>
                  <a:pt x="105" y="138"/>
                  <a:pt x="105" y="138"/>
                </a:cubicBezTo>
                <a:close/>
                <a:moveTo>
                  <a:pt x="111" y="136"/>
                </a:moveTo>
                <a:cubicBezTo>
                  <a:pt x="111" y="136"/>
                  <a:pt x="112" y="136"/>
                  <a:pt x="112" y="136"/>
                </a:cubicBezTo>
                <a:cubicBezTo>
                  <a:pt x="112" y="135"/>
                  <a:pt x="112" y="135"/>
                  <a:pt x="111" y="135"/>
                </a:cubicBezTo>
                <a:cubicBezTo>
                  <a:pt x="111" y="136"/>
                  <a:pt x="111" y="136"/>
                  <a:pt x="111" y="136"/>
                </a:cubicBezTo>
                <a:cubicBezTo>
                  <a:pt x="111" y="136"/>
                  <a:pt x="110" y="136"/>
                  <a:pt x="111" y="136"/>
                </a:cubicBezTo>
                <a:close/>
                <a:moveTo>
                  <a:pt x="115" y="133"/>
                </a:moveTo>
                <a:cubicBezTo>
                  <a:pt x="115" y="133"/>
                  <a:pt x="115" y="133"/>
                  <a:pt x="115" y="133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5" y="133"/>
                  <a:pt x="115" y="133"/>
                  <a:pt x="115" y="133"/>
                </a:cubicBezTo>
                <a:close/>
                <a:moveTo>
                  <a:pt x="119" y="130"/>
                </a:moveTo>
                <a:cubicBezTo>
                  <a:pt x="120" y="130"/>
                  <a:pt x="119" y="130"/>
                  <a:pt x="119" y="130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9" y="130"/>
                  <a:pt x="118" y="131"/>
                  <a:pt x="119" y="130"/>
                </a:cubicBezTo>
                <a:close/>
                <a:moveTo>
                  <a:pt x="103" y="138"/>
                </a:moveTo>
                <a:cubicBezTo>
                  <a:pt x="103" y="138"/>
                  <a:pt x="103" y="139"/>
                  <a:pt x="103" y="139"/>
                </a:cubicBezTo>
                <a:cubicBezTo>
                  <a:pt x="104" y="138"/>
                  <a:pt x="104" y="138"/>
                  <a:pt x="103" y="138"/>
                </a:cubicBezTo>
                <a:close/>
                <a:moveTo>
                  <a:pt x="70" y="40"/>
                </a:move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lose/>
                <a:moveTo>
                  <a:pt x="60" y="133"/>
                </a:moveTo>
                <a:cubicBezTo>
                  <a:pt x="60" y="133"/>
                  <a:pt x="60" y="133"/>
                  <a:pt x="60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61" y="133"/>
                  <a:pt x="61" y="134"/>
                  <a:pt x="61" y="134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1" y="133"/>
                  <a:pt x="60" y="133"/>
                  <a:pt x="60" y="133"/>
                </a:cubicBezTo>
                <a:cubicBezTo>
                  <a:pt x="60" y="133"/>
                  <a:pt x="60" y="132"/>
                  <a:pt x="60" y="132"/>
                </a:cubicBezTo>
                <a:cubicBezTo>
                  <a:pt x="59" y="132"/>
                  <a:pt x="58" y="132"/>
                  <a:pt x="59" y="133"/>
                </a:cubicBezTo>
                <a:cubicBezTo>
                  <a:pt x="59" y="133"/>
                  <a:pt x="60" y="133"/>
                  <a:pt x="60" y="133"/>
                </a:cubicBezTo>
                <a:close/>
                <a:moveTo>
                  <a:pt x="57" y="131"/>
                </a:moveTo>
                <a:cubicBezTo>
                  <a:pt x="57" y="131"/>
                  <a:pt x="57" y="131"/>
                  <a:pt x="57" y="131"/>
                </a:cubicBezTo>
                <a:cubicBezTo>
                  <a:pt x="57" y="131"/>
                  <a:pt x="57" y="131"/>
                  <a:pt x="57" y="131"/>
                </a:cubicBezTo>
                <a:close/>
                <a:moveTo>
                  <a:pt x="73" y="40"/>
                </a:moveTo>
                <a:cubicBezTo>
                  <a:pt x="73" y="40"/>
                  <a:pt x="74" y="40"/>
                  <a:pt x="74" y="40"/>
                </a:cubicBezTo>
                <a:cubicBezTo>
                  <a:pt x="74" y="40"/>
                  <a:pt x="74" y="40"/>
                  <a:pt x="73" y="40"/>
                </a:cubicBezTo>
                <a:close/>
                <a:moveTo>
                  <a:pt x="57" y="131"/>
                </a:moveTo>
                <a:cubicBezTo>
                  <a:pt x="57" y="131"/>
                  <a:pt x="57" y="131"/>
                  <a:pt x="57" y="131"/>
                </a:cubicBezTo>
                <a:cubicBezTo>
                  <a:pt x="57" y="131"/>
                  <a:pt x="57" y="132"/>
                  <a:pt x="58" y="132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7" y="131"/>
                  <a:pt x="58" y="131"/>
                  <a:pt x="57" y="131"/>
                </a:cubicBezTo>
                <a:close/>
                <a:moveTo>
                  <a:pt x="123" y="54"/>
                </a:moveTo>
                <a:cubicBezTo>
                  <a:pt x="123" y="54"/>
                  <a:pt x="123" y="54"/>
                  <a:pt x="123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3" y="54"/>
                  <a:pt x="123" y="54"/>
                  <a:pt x="124" y="55"/>
                </a:cubicBezTo>
                <a:cubicBezTo>
                  <a:pt x="124" y="55"/>
                  <a:pt x="123" y="54"/>
                  <a:pt x="123" y="54"/>
                </a:cubicBezTo>
                <a:close/>
                <a:moveTo>
                  <a:pt x="125" y="57"/>
                </a:moveTo>
                <a:cubicBezTo>
                  <a:pt x="126" y="57"/>
                  <a:pt x="126" y="57"/>
                  <a:pt x="126" y="57"/>
                </a:cubicBezTo>
                <a:cubicBezTo>
                  <a:pt x="125" y="57"/>
                  <a:pt x="125" y="57"/>
                  <a:pt x="125" y="57"/>
                </a:cubicBezTo>
                <a:close/>
                <a:moveTo>
                  <a:pt x="115" y="47"/>
                </a:moveTo>
                <a:cubicBezTo>
                  <a:pt x="115" y="47"/>
                  <a:pt x="115" y="47"/>
                  <a:pt x="114" y="47"/>
                </a:cubicBezTo>
                <a:cubicBezTo>
                  <a:pt x="114" y="47"/>
                  <a:pt x="114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lose/>
                <a:moveTo>
                  <a:pt x="74" y="40"/>
                </a:moveTo>
                <a:cubicBezTo>
                  <a:pt x="74" y="40"/>
                  <a:pt x="74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lose/>
                <a:moveTo>
                  <a:pt x="113" y="46"/>
                </a:moveTo>
                <a:cubicBezTo>
                  <a:pt x="114" y="46"/>
                  <a:pt x="114" y="46"/>
                  <a:pt x="114" y="46"/>
                </a:cubicBezTo>
                <a:cubicBezTo>
                  <a:pt x="113" y="46"/>
                  <a:pt x="113" y="46"/>
                  <a:pt x="113" y="46"/>
                </a:cubicBezTo>
                <a:cubicBezTo>
                  <a:pt x="113" y="46"/>
                  <a:pt x="113" y="46"/>
                  <a:pt x="113" y="46"/>
                </a:cubicBezTo>
                <a:close/>
                <a:moveTo>
                  <a:pt x="120" y="51"/>
                </a:moveTo>
                <a:cubicBezTo>
                  <a:pt x="120" y="51"/>
                  <a:pt x="120" y="51"/>
                  <a:pt x="120" y="51"/>
                </a:cubicBezTo>
                <a:cubicBezTo>
                  <a:pt x="120" y="51"/>
                  <a:pt x="120" y="50"/>
                  <a:pt x="120" y="50"/>
                </a:cubicBezTo>
                <a:cubicBezTo>
                  <a:pt x="120" y="51"/>
                  <a:pt x="120" y="51"/>
                  <a:pt x="120" y="51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2" y="134"/>
                  <a:pt x="62" y="134"/>
                </a:cubicBezTo>
                <a:close/>
                <a:moveTo>
                  <a:pt x="63" y="135"/>
                </a:move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4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3" y="135"/>
                  <a:pt x="63" y="135"/>
                  <a:pt x="63" y="135"/>
                </a:cubicBezTo>
                <a:close/>
                <a:moveTo>
                  <a:pt x="83" y="140"/>
                </a:moveTo>
                <a:cubicBezTo>
                  <a:pt x="83" y="140"/>
                  <a:pt x="83" y="140"/>
                  <a:pt x="83" y="140"/>
                </a:cubicBezTo>
                <a:cubicBezTo>
                  <a:pt x="83" y="140"/>
                  <a:pt x="83" y="140"/>
                  <a:pt x="83" y="140"/>
                </a:cubicBezTo>
                <a:cubicBezTo>
                  <a:pt x="83" y="140"/>
                  <a:pt x="83" y="140"/>
                  <a:pt x="83" y="140"/>
                </a:cubicBezTo>
                <a:close/>
                <a:moveTo>
                  <a:pt x="108" y="136"/>
                </a:moveTo>
                <a:cubicBezTo>
                  <a:pt x="107" y="137"/>
                  <a:pt x="108" y="136"/>
                  <a:pt x="108" y="136"/>
                </a:cubicBezTo>
                <a:cubicBezTo>
                  <a:pt x="107" y="137"/>
                  <a:pt x="107" y="137"/>
                  <a:pt x="106" y="137"/>
                </a:cubicBezTo>
                <a:cubicBezTo>
                  <a:pt x="106" y="137"/>
                  <a:pt x="107" y="137"/>
                  <a:pt x="107" y="137"/>
                </a:cubicBezTo>
                <a:cubicBezTo>
                  <a:pt x="107" y="137"/>
                  <a:pt x="107" y="137"/>
                  <a:pt x="108" y="136"/>
                </a:cubicBezTo>
                <a:close/>
                <a:moveTo>
                  <a:pt x="105" y="137"/>
                </a:moveTo>
                <a:cubicBezTo>
                  <a:pt x="105" y="137"/>
                  <a:pt x="105" y="138"/>
                  <a:pt x="106" y="138"/>
                </a:cubicBezTo>
                <a:cubicBezTo>
                  <a:pt x="106" y="138"/>
                  <a:pt x="106" y="137"/>
                  <a:pt x="105" y="137"/>
                </a:cubicBezTo>
                <a:close/>
                <a:moveTo>
                  <a:pt x="62" y="134"/>
                </a:moveTo>
                <a:cubicBezTo>
                  <a:pt x="62" y="134"/>
                  <a:pt x="61" y="134"/>
                  <a:pt x="61" y="134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61" y="134"/>
                  <a:pt x="62" y="135"/>
                  <a:pt x="62" y="135"/>
                </a:cubicBezTo>
                <a:cubicBezTo>
                  <a:pt x="62" y="134"/>
                  <a:pt x="62" y="134"/>
                  <a:pt x="62" y="134"/>
                </a:cubicBezTo>
                <a:close/>
                <a:moveTo>
                  <a:pt x="65" y="136"/>
                </a:move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lose/>
                <a:moveTo>
                  <a:pt x="106" y="137"/>
                </a:moveTo>
                <a:cubicBezTo>
                  <a:pt x="106" y="137"/>
                  <a:pt x="106" y="137"/>
                  <a:pt x="105" y="137"/>
                </a:cubicBezTo>
                <a:cubicBezTo>
                  <a:pt x="105" y="137"/>
                  <a:pt x="105" y="137"/>
                  <a:pt x="106" y="137"/>
                </a:cubicBezTo>
                <a:close/>
                <a:moveTo>
                  <a:pt x="81" y="140"/>
                </a:moveTo>
                <a:cubicBezTo>
                  <a:pt x="81" y="140"/>
                  <a:pt x="80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1" y="140"/>
                  <a:pt x="81" y="140"/>
                  <a:pt x="81" y="140"/>
                </a:cubicBezTo>
                <a:close/>
                <a:moveTo>
                  <a:pt x="42" y="62"/>
                </a:moveTo>
                <a:cubicBezTo>
                  <a:pt x="42" y="62"/>
                  <a:pt x="42" y="63"/>
                  <a:pt x="42" y="63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2"/>
                  <a:pt x="43" y="62"/>
                  <a:pt x="42" y="62"/>
                </a:cubicBezTo>
                <a:close/>
                <a:moveTo>
                  <a:pt x="109" y="136"/>
                </a:moveTo>
                <a:cubicBezTo>
                  <a:pt x="109" y="136"/>
                  <a:pt x="109" y="136"/>
                  <a:pt x="109" y="135"/>
                </a:cubicBezTo>
                <a:cubicBezTo>
                  <a:pt x="109" y="136"/>
                  <a:pt x="108" y="136"/>
                  <a:pt x="108" y="136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6"/>
                  <a:pt x="109" y="136"/>
                  <a:pt x="109" y="136"/>
                </a:cubicBezTo>
                <a:close/>
                <a:moveTo>
                  <a:pt x="110" y="135"/>
                </a:moveTo>
                <a:cubicBezTo>
                  <a:pt x="111" y="135"/>
                  <a:pt x="111" y="135"/>
                  <a:pt x="111" y="135"/>
                </a:cubicBezTo>
                <a:cubicBezTo>
                  <a:pt x="111" y="135"/>
                  <a:pt x="111" y="135"/>
                  <a:pt x="111" y="135"/>
                </a:cubicBezTo>
                <a:cubicBezTo>
                  <a:pt x="111" y="135"/>
                  <a:pt x="110" y="135"/>
                  <a:pt x="110" y="135"/>
                </a:cubicBezTo>
                <a:close/>
                <a:moveTo>
                  <a:pt x="113" y="134"/>
                </a:moveTo>
                <a:cubicBezTo>
                  <a:pt x="113" y="134"/>
                  <a:pt x="112" y="134"/>
                  <a:pt x="112" y="134"/>
                </a:cubicBezTo>
                <a:cubicBezTo>
                  <a:pt x="111" y="134"/>
                  <a:pt x="111" y="134"/>
                  <a:pt x="111" y="135"/>
                </a:cubicBezTo>
                <a:cubicBezTo>
                  <a:pt x="111" y="134"/>
                  <a:pt x="112" y="134"/>
                  <a:pt x="112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5"/>
                  <a:pt x="112" y="135"/>
                  <a:pt x="112" y="135"/>
                </a:cubicBezTo>
                <a:cubicBezTo>
                  <a:pt x="112" y="135"/>
                  <a:pt x="112" y="134"/>
                  <a:pt x="113" y="134"/>
                </a:cubicBezTo>
                <a:cubicBezTo>
                  <a:pt x="112" y="134"/>
                  <a:pt x="113" y="134"/>
                  <a:pt x="113" y="134"/>
                </a:cubicBezTo>
                <a:close/>
                <a:moveTo>
                  <a:pt x="113" y="134"/>
                </a:moveTo>
                <a:cubicBezTo>
                  <a:pt x="113" y="134"/>
                  <a:pt x="113" y="134"/>
                  <a:pt x="113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3" y="134"/>
                  <a:pt x="113" y="134"/>
                  <a:pt x="113" y="134"/>
                </a:cubicBezTo>
                <a:close/>
                <a:moveTo>
                  <a:pt x="91" y="140"/>
                </a:moveTo>
                <a:cubicBezTo>
                  <a:pt x="91" y="140"/>
                  <a:pt x="90" y="140"/>
                  <a:pt x="91" y="140"/>
                </a:cubicBezTo>
                <a:cubicBezTo>
                  <a:pt x="91" y="140"/>
                  <a:pt x="92" y="140"/>
                  <a:pt x="91" y="140"/>
                </a:cubicBezTo>
                <a:close/>
                <a:moveTo>
                  <a:pt x="63" y="133"/>
                </a:moveTo>
                <a:cubicBezTo>
                  <a:pt x="63" y="133"/>
                  <a:pt x="63" y="133"/>
                  <a:pt x="63" y="133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63" y="133"/>
                  <a:pt x="63" y="133"/>
                  <a:pt x="63" y="133"/>
                </a:cubicBezTo>
                <a:close/>
                <a:moveTo>
                  <a:pt x="61" y="132"/>
                </a:moveTo>
                <a:cubicBezTo>
                  <a:pt x="61" y="132"/>
                  <a:pt x="62" y="132"/>
                  <a:pt x="61" y="132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32"/>
                  <a:pt x="61" y="132"/>
                  <a:pt x="61" y="132"/>
                </a:cubicBezTo>
                <a:close/>
                <a:moveTo>
                  <a:pt x="62" y="132"/>
                </a:moveTo>
                <a:cubicBezTo>
                  <a:pt x="62" y="132"/>
                  <a:pt x="62" y="132"/>
                  <a:pt x="62" y="132"/>
                </a:cubicBezTo>
                <a:cubicBezTo>
                  <a:pt x="62" y="132"/>
                  <a:pt x="62" y="132"/>
                  <a:pt x="61" y="132"/>
                </a:cubicBezTo>
                <a:cubicBezTo>
                  <a:pt x="62" y="132"/>
                  <a:pt x="62" y="132"/>
                  <a:pt x="62" y="132"/>
                </a:cubicBezTo>
                <a:close/>
                <a:moveTo>
                  <a:pt x="41" y="69"/>
                </a:moveTo>
                <a:cubicBezTo>
                  <a:pt x="41" y="69"/>
                  <a:pt x="41" y="69"/>
                  <a:pt x="41" y="69"/>
                </a:cubicBezTo>
                <a:cubicBezTo>
                  <a:pt x="41" y="69"/>
                  <a:pt x="41" y="69"/>
                  <a:pt x="41" y="70"/>
                </a:cubicBezTo>
                <a:cubicBezTo>
                  <a:pt x="41" y="69"/>
                  <a:pt x="41" y="69"/>
                  <a:pt x="41" y="69"/>
                </a:cubicBezTo>
                <a:close/>
                <a:moveTo>
                  <a:pt x="43" y="67"/>
                </a:moveTo>
                <a:cubicBezTo>
                  <a:pt x="42" y="67"/>
                  <a:pt x="43" y="67"/>
                  <a:pt x="42" y="67"/>
                </a:cubicBezTo>
                <a:cubicBezTo>
                  <a:pt x="42" y="67"/>
                  <a:pt x="42" y="67"/>
                  <a:pt x="43" y="67"/>
                </a:cubicBezTo>
                <a:close/>
                <a:moveTo>
                  <a:pt x="42" y="66"/>
                </a:moveTo>
                <a:cubicBezTo>
                  <a:pt x="42" y="66"/>
                  <a:pt x="42" y="65"/>
                  <a:pt x="42" y="65"/>
                </a:cubicBezTo>
                <a:cubicBezTo>
                  <a:pt x="42" y="65"/>
                  <a:pt x="42" y="65"/>
                  <a:pt x="42" y="66"/>
                </a:cubicBezTo>
                <a:cubicBezTo>
                  <a:pt x="42" y="66"/>
                  <a:pt x="42" y="66"/>
                  <a:pt x="42" y="66"/>
                </a:cubicBezTo>
                <a:close/>
                <a:moveTo>
                  <a:pt x="126" y="58"/>
                </a:moveTo>
                <a:cubicBezTo>
                  <a:pt x="126" y="59"/>
                  <a:pt x="126" y="58"/>
                  <a:pt x="127" y="58"/>
                </a:cubicBezTo>
                <a:cubicBezTo>
                  <a:pt x="126" y="58"/>
                  <a:pt x="127" y="58"/>
                  <a:pt x="126" y="58"/>
                </a:cubicBezTo>
                <a:cubicBezTo>
                  <a:pt x="126" y="57"/>
                  <a:pt x="126" y="58"/>
                  <a:pt x="126" y="58"/>
                </a:cubicBezTo>
                <a:cubicBezTo>
                  <a:pt x="126" y="58"/>
                  <a:pt x="126" y="58"/>
                  <a:pt x="126" y="58"/>
                </a:cubicBezTo>
                <a:close/>
                <a:moveTo>
                  <a:pt x="125" y="57"/>
                </a:move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7"/>
                </a:cubicBezTo>
                <a:close/>
                <a:moveTo>
                  <a:pt x="126" y="59"/>
                </a:moveTo>
                <a:cubicBezTo>
                  <a:pt x="127" y="59"/>
                  <a:pt x="127" y="60"/>
                  <a:pt x="127" y="60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0"/>
                  <a:pt x="127" y="59"/>
                  <a:pt x="127" y="59"/>
                </a:cubicBezTo>
                <a:cubicBezTo>
                  <a:pt x="127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60"/>
                  <a:pt x="127" y="59"/>
                  <a:pt x="127" y="59"/>
                </a:cubicBezTo>
                <a:cubicBezTo>
                  <a:pt x="127" y="59"/>
                  <a:pt x="127" y="59"/>
                  <a:pt x="127" y="59"/>
                </a:cubicBezTo>
                <a:cubicBezTo>
                  <a:pt x="127" y="59"/>
                  <a:pt x="127" y="59"/>
                  <a:pt x="126" y="59"/>
                </a:cubicBezTo>
                <a:close/>
                <a:moveTo>
                  <a:pt x="130" y="62"/>
                </a:moveTo>
                <a:cubicBezTo>
                  <a:pt x="130" y="62"/>
                  <a:pt x="130" y="61"/>
                  <a:pt x="130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30" y="61"/>
                  <a:pt x="130" y="62"/>
                  <a:pt x="130" y="62"/>
                </a:cubicBezTo>
                <a:close/>
                <a:moveTo>
                  <a:pt x="125" y="55"/>
                </a:moveTo>
                <a:cubicBezTo>
                  <a:pt x="125" y="55"/>
                  <a:pt x="125" y="55"/>
                  <a:pt x="125" y="55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5" y="55"/>
                  <a:pt x="125" y="55"/>
                  <a:pt x="125" y="55"/>
                </a:cubicBezTo>
                <a:close/>
                <a:moveTo>
                  <a:pt x="126" y="56"/>
                </a:moveTo>
                <a:cubicBezTo>
                  <a:pt x="126" y="56"/>
                  <a:pt x="126" y="56"/>
                  <a:pt x="126" y="56"/>
                </a:cubicBezTo>
                <a:cubicBezTo>
                  <a:pt x="126" y="56"/>
                  <a:pt x="126" y="56"/>
                  <a:pt x="126" y="56"/>
                </a:cubicBezTo>
                <a:close/>
                <a:moveTo>
                  <a:pt x="78" y="38"/>
                </a:moveTo>
                <a:cubicBezTo>
                  <a:pt x="78" y="38"/>
                  <a:pt x="78" y="39"/>
                  <a:pt x="78" y="39"/>
                </a:cubicBezTo>
                <a:cubicBezTo>
                  <a:pt x="78" y="39"/>
                  <a:pt x="78" y="38"/>
                  <a:pt x="78" y="38"/>
                </a:cubicBezTo>
                <a:close/>
                <a:moveTo>
                  <a:pt x="122" y="51"/>
                </a:moveTo>
                <a:cubicBezTo>
                  <a:pt x="122" y="51"/>
                  <a:pt x="122" y="51"/>
                  <a:pt x="122" y="51"/>
                </a:cubicBezTo>
                <a:cubicBezTo>
                  <a:pt x="122" y="52"/>
                  <a:pt x="122" y="51"/>
                  <a:pt x="122" y="51"/>
                </a:cubicBezTo>
                <a:close/>
                <a:moveTo>
                  <a:pt x="77" y="38"/>
                </a:moveTo>
                <a:cubicBezTo>
                  <a:pt x="76" y="38"/>
                  <a:pt x="77" y="38"/>
                  <a:pt x="76" y="38"/>
                </a:cubicBezTo>
                <a:cubicBezTo>
                  <a:pt x="76" y="38"/>
                  <a:pt x="76" y="38"/>
                  <a:pt x="77" y="38"/>
                </a:cubicBezTo>
                <a:close/>
                <a:moveTo>
                  <a:pt x="77" y="38"/>
                </a:moveTo>
                <a:cubicBezTo>
                  <a:pt x="78" y="38"/>
                  <a:pt x="78" y="38"/>
                  <a:pt x="78" y="38"/>
                </a:cubicBezTo>
                <a:cubicBezTo>
                  <a:pt x="77" y="38"/>
                  <a:pt x="77" y="38"/>
                  <a:pt x="77" y="38"/>
                </a:cubicBezTo>
                <a:close/>
                <a:moveTo>
                  <a:pt x="113" y="45"/>
                </a:moveTo>
                <a:cubicBezTo>
                  <a:pt x="113" y="45"/>
                  <a:pt x="114" y="45"/>
                  <a:pt x="114" y="45"/>
                </a:cubicBezTo>
                <a:cubicBezTo>
                  <a:pt x="114" y="45"/>
                  <a:pt x="114" y="44"/>
                  <a:pt x="113" y="44"/>
                </a:cubicBezTo>
                <a:cubicBezTo>
                  <a:pt x="113" y="44"/>
                  <a:pt x="113" y="44"/>
                  <a:pt x="113" y="45"/>
                </a:cubicBezTo>
                <a:close/>
                <a:moveTo>
                  <a:pt x="38" y="68"/>
                </a:move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9"/>
                  <a:pt x="38" y="68"/>
                  <a:pt x="38" y="67"/>
                </a:cubicBezTo>
                <a:cubicBezTo>
                  <a:pt x="38" y="68"/>
                  <a:pt x="38" y="67"/>
                  <a:pt x="38" y="68"/>
                </a:cubicBezTo>
                <a:close/>
                <a:moveTo>
                  <a:pt x="45" y="123"/>
                </a:moveTo>
                <a:cubicBezTo>
                  <a:pt x="45" y="123"/>
                  <a:pt x="45" y="123"/>
                  <a:pt x="45" y="123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45" y="122"/>
                  <a:pt x="45" y="123"/>
                  <a:pt x="45" y="123"/>
                </a:cubicBezTo>
                <a:close/>
                <a:moveTo>
                  <a:pt x="46" y="124"/>
                </a:moveTo>
                <a:cubicBezTo>
                  <a:pt x="46" y="124"/>
                  <a:pt x="46" y="124"/>
                  <a:pt x="47" y="125"/>
                </a:cubicBezTo>
                <a:cubicBezTo>
                  <a:pt x="47" y="125"/>
                  <a:pt x="47" y="125"/>
                  <a:pt x="47" y="124"/>
                </a:cubicBezTo>
                <a:cubicBezTo>
                  <a:pt x="47" y="124"/>
                  <a:pt x="46" y="124"/>
                  <a:pt x="46" y="124"/>
                </a:cubicBezTo>
                <a:close/>
                <a:moveTo>
                  <a:pt x="53" y="131"/>
                </a:move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4" y="131"/>
                  <a:pt x="54" y="131"/>
                </a:cubicBezTo>
                <a:cubicBezTo>
                  <a:pt x="54" y="131"/>
                  <a:pt x="54" y="131"/>
                  <a:pt x="54" y="130"/>
                </a:cubicBezTo>
                <a:cubicBezTo>
                  <a:pt x="53" y="130"/>
                  <a:pt x="54" y="131"/>
                  <a:pt x="53" y="131"/>
                </a:cubicBezTo>
                <a:cubicBezTo>
                  <a:pt x="53" y="131"/>
                  <a:pt x="52" y="131"/>
                  <a:pt x="53" y="131"/>
                </a:cubicBezTo>
                <a:close/>
                <a:moveTo>
                  <a:pt x="122" y="129"/>
                </a:moveTo>
                <a:cubicBezTo>
                  <a:pt x="122" y="129"/>
                  <a:pt x="122" y="129"/>
                  <a:pt x="121" y="129"/>
                </a:cubicBezTo>
                <a:cubicBezTo>
                  <a:pt x="121" y="130"/>
                  <a:pt x="121" y="130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lose/>
                <a:moveTo>
                  <a:pt x="121" y="131"/>
                </a:move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0"/>
                  <a:pt x="121" y="131"/>
                </a:cubicBezTo>
                <a:close/>
                <a:moveTo>
                  <a:pt x="116" y="134"/>
                </a:moveTo>
                <a:cubicBezTo>
                  <a:pt x="116" y="134"/>
                  <a:pt x="115" y="134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6" y="134"/>
                  <a:pt x="116" y="134"/>
                </a:cubicBezTo>
                <a:close/>
                <a:moveTo>
                  <a:pt x="111" y="137"/>
                </a:moveTo>
                <a:cubicBezTo>
                  <a:pt x="111" y="137"/>
                  <a:pt x="111" y="137"/>
                  <a:pt x="111" y="137"/>
                </a:cubicBezTo>
                <a:cubicBezTo>
                  <a:pt x="111" y="137"/>
                  <a:pt x="111" y="137"/>
                  <a:pt x="111" y="137"/>
                </a:cubicBezTo>
                <a:cubicBezTo>
                  <a:pt x="111" y="137"/>
                  <a:pt x="111" y="137"/>
                  <a:pt x="111" y="137"/>
                </a:cubicBezTo>
                <a:close/>
                <a:moveTo>
                  <a:pt x="118" y="133"/>
                </a:moveTo>
                <a:cubicBezTo>
                  <a:pt x="118" y="132"/>
                  <a:pt x="118" y="132"/>
                  <a:pt x="118" y="132"/>
                </a:cubicBezTo>
                <a:cubicBezTo>
                  <a:pt x="117" y="133"/>
                  <a:pt x="117" y="133"/>
                  <a:pt x="117" y="133"/>
                </a:cubicBezTo>
                <a:cubicBezTo>
                  <a:pt x="118" y="133"/>
                  <a:pt x="118" y="133"/>
                  <a:pt x="118" y="133"/>
                </a:cubicBezTo>
                <a:close/>
                <a:moveTo>
                  <a:pt x="115" y="134"/>
                </a:moveTo>
                <a:cubicBezTo>
                  <a:pt x="115" y="134"/>
                  <a:pt x="115" y="134"/>
                  <a:pt x="115" y="134"/>
                </a:cubicBezTo>
                <a:cubicBezTo>
                  <a:pt x="115" y="134"/>
                  <a:pt x="115" y="135"/>
                  <a:pt x="115" y="134"/>
                </a:cubicBezTo>
                <a:cubicBezTo>
                  <a:pt x="115" y="134"/>
                  <a:pt x="116" y="134"/>
                  <a:pt x="115" y="134"/>
                </a:cubicBezTo>
                <a:close/>
                <a:moveTo>
                  <a:pt x="105" y="139"/>
                </a:moveTo>
                <a:cubicBezTo>
                  <a:pt x="105" y="139"/>
                  <a:pt x="105" y="139"/>
                  <a:pt x="105" y="139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5" y="139"/>
                  <a:pt x="105" y="140"/>
                  <a:pt x="10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0"/>
                  <a:pt x="105" y="139"/>
                  <a:pt x="105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0"/>
                  <a:pt x="105" y="140"/>
                  <a:pt x="106" y="140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6" y="139"/>
                  <a:pt x="106" y="138"/>
                  <a:pt x="105" y="139"/>
                </a:cubicBezTo>
                <a:close/>
                <a:moveTo>
                  <a:pt x="108" y="139"/>
                </a:moveTo>
                <a:cubicBezTo>
                  <a:pt x="108" y="139"/>
                  <a:pt x="108" y="139"/>
                  <a:pt x="108" y="139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08" y="139"/>
                  <a:pt x="108" y="139"/>
                  <a:pt x="108" y="139"/>
                </a:cubicBezTo>
                <a:close/>
                <a:moveTo>
                  <a:pt x="102" y="141"/>
                </a:moveTo>
                <a:cubicBezTo>
                  <a:pt x="102" y="141"/>
                  <a:pt x="101" y="141"/>
                  <a:pt x="101" y="141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1" y="141"/>
                  <a:pt x="101" y="142"/>
                  <a:pt x="101" y="142"/>
                </a:cubicBezTo>
                <a:cubicBezTo>
                  <a:pt x="101" y="142"/>
                  <a:pt x="101" y="142"/>
                  <a:pt x="102" y="141"/>
                </a:cubicBezTo>
                <a:close/>
                <a:moveTo>
                  <a:pt x="114" y="137"/>
                </a:moveTo>
                <a:cubicBezTo>
                  <a:pt x="114" y="137"/>
                  <a:pt x="114" y="137"/>
                  <a:pt x="114" y="137"/>
                </a:cubicBezTo>
                <a:cubicBezTo>
                  <a:pt x="113" y="137"/>
                  <a:pt x="112" y="138"/>
                  <a:pt x="113" y="138"/>
                </a:cubicBezTo>
                <a:cubicBezTo>
                  <a:pt x="114" y="138"/>
                  <a:pt x="114" y="137"/>
                  <a:pt x="115" y="137"/>
                </a:cubicBezTo>
                <a:cubicBezTo>
                  <a:pt x="115" y="137"/>
                  <a:pt x="115" y="137"/>
                  <a:pt x="114" y="137"/>
                </a:cubicBezTo>
                <a:close/>
                <a:moveTo>
                  <a:pt x="116" y="136"/>
                </a:moveTo>
                <a:cubicBezTo>
                  <a:pt x="116" y="136"/>
                  <a:pt x="116" y="136"/>
                  <a:pt x="116" y="136"/>
                </a:cubicBezTo>
                <a:cubicBezTo>
                  <a:pt x="116" y="136"/>
                  <a:pt x="116" y="136"/>
                  <a:pt x="116" y="136"/>
                </a:cubicBezTo>
                <a:close/>
                <a:moveTo>
                  <a:pt x="103" y="142"/>
                </a:moveTo>
                <a:cubicBezTo>
                  <a:pt x="103" y="142"/>
                  <a:pt x="103" y="142"/>
                  <a:pt x="103" y="142"/>
                </a:cubicBezTo>
                <a:cubicBezTo>
                  <a:pt x="103" y="142"/>
                  <a:pt x="104" y="142"/>
                  <a:pt x="104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4" y="142"/>
                  <a:pt x="103" y="142"/>
                  <a:pt x="103" y="142"/>
                </a:cubicBezTo>
                <a:close/>
                <a:moveTo>
                  <a:pt x="114" y="138"/>
                </a:moveTo>
                <a:cubicBezTo>
                  <a:pt x="114" y="138"/>
                  <a:pt x="114" y="138"/>
                  <a:pt x="114" y="138"/>
                </a:cubicBezTo>
                <a:cubicBezTo>
                  <a:pt x="113" y="138"/>
                  <a:pt x="113" y="138"/>
                  <a:pt x="113" y="138"/>
                </a:cubicBezTo>
                <a:cubicBezTo>
                  <a:pt x="113" y="138"/>
                  <a:pt x="113" y="138"/>
                  <a:pt x="114" y="138"/>
                </a:cubicBezTo>
                <a:close/>
                <a:moveTo>
                  <a:pt x="99" y="143"/>
                </a:moveTo>
                <a:cubicBezTo>
                  <a:pt x="98" y="143"/>
                  <a:pt x="98" y="143"/>
                  <a:pt x="98" y="143"/>
                </a:cubicBezTo>
                <a:cubicBezTo>
                  <a:pt x="98" y="143"/>
                  <a:pt x="98" y="144"/>
                  <a:pt x="97" y="144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98" y="144"/>
                  <a:pt x="98" y="144"/>
                  <a:pt x="99" y="143"/>
                </a:cubicBezTo>
                <a:cubicBezTo>
                  <a:pt x="99" y="143"/>
                  <a:pt x="99" y="143"/>
                  <a:pt x="100" y="143"/>
                </a:cubicBezTo>
                <a:cubicBezTo>
                  <a:pt x="100" y="143"/>
                  <a:pt x="100" y="143"/>
                  <a:pt x="99" y="143"/>
                </a:cubicBezTo>
                <a:cubicBezTo>
                  <a:pt x="99" y="143"/>
                  <a:pt x="99" y="143"/>
                  <a:pt x="99" y="143"/>
                </a:cubicBezTo>
                <a:close/>
                <a:moveTo>
                  <a:pt x="102" y="143"/>
                </a:moveTo>
                <a:cubicBezTo>
                  <a:pt x="102" y="143"/>
                  <a:pt x="102" y="143"/>
                  <a:pt x="102" y="14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2" y="143"/>
                  <a:pt x="102" y="143"/>
                  <a:pt x="102" y="143"/>
                </a:cubicBezTo>
                <a:close/>
                <a:moveTo>
                  <a:pt x="93" y="145"/>
                </a:moveTo>
                <a:cubicBezTo>
                  <a:pt x="93" y="145"/>
                  <a:pt x="93" y="145"/>
                  <a:pt x="92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6"/>
                  <a:pt x="93" y="145"/>
                </a:cubicBezTo>
                <a:cubicBezTo>
                  <a:pt x="94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lose/>
                <a:moveTo>
                  <a:pt x="100" y="144"/>
                </a:moveTo>
                <a:cubicBezTo>
                  <a:pt x="100" y="144"/>
                  <a:pt x="100" y="144"/>
                  <a:pt x="100" y="145"/>
                </a:cubicBezTo>
                <a:cubicBezTo>
                  <a:pt x="100" y="145"/>
                  <a:pt x="101" y="144"/>
                  <a:pt x="101" y="144"/>
                </a:cubicBezTo>
                <a:cubicBezTo>
                  <a:pt x="101" y="145"/>
                  <a:pt x="102" y="144"/>
                  <a:pt x="102" y="144"/>
                </a:cubicBezTo>
                <a:cubicBezTo>
                  <a:pt x="102" y="144"/>
                  <a:pt x="103" y="144"/>
                  <a:pt x="103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4"/>
                  <a:pt x="100" y="144"/>
                </a:cubicBezTo>
                <a:close/>
                <a:moveTo>
                  <a:pt x="112" y="140"/>
                </a:move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lose/>
                <a:moveTo>
                  <a:pt x="113" y="142"/>
                </a:moveTo>
                <a:cubicBezTo>
                  <a:pt x="113" y="142"/>
                  <a:pt x="113" y="142"/>
                  <a:pt x="113" y="142"/>
                </a:cubicBezTo>
                <a:cubicBezTo>
                  <a:pt x="112" y="142"/>
                  <a:pt x="111" y="143"/>
                  <a:pt x="111" y="143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12" y="143"/>
                  <a:pt x="112" y="143"/>
                  <a:pt x="112" y="142"/>
                </a:cubicBezTo>
                <a:cubicBezTo>
                  <a:pt x="112" y="142"/>
                  <a:pt x="112" y="142"/>
                  <a:pt x="113" y="142"/>
                </a:cubicBezTo>
                <a:close/>
                <a:moveTo>
                  <a:pt x="113" y="142"/>
                </a:moveTo>
                <a:cubicBezTo>
                  <a:pt x="113" y="142"/>
                  <a:pt x="113" y="142"/>
                  <a:pt x="113" y="142"/>
                </a:cubicBezTo>
                <a:cubicBezTo>
                  <a:pt x="113" y="142"/>
                  <a:pt x="113" y="142"/>
                  <a:pt x="113" y="142"/>
                </a:cubicBezTo>
                <a:close/>
                <a:moveTo>
                  <a:pt x="114" y="142"/>
                </a:moveTo>
                <a:cubicBezTo>
                  <a:pt x="115" y="142"/>
                  <a:pt x="115" y="142"/>
                  <a:pt x="115" y="141"/>
                </a:cubicBezTo>
                <a:cubicBezTo>
                  <a:pt x="115" y="141"/>
                  <a:pt x="115" y="141"/>
                  <a:pt x="115" y="141"/>
                </a:cubicBezTo>
                <a:cubicBezTo>
                  <a:pt x="114" y="141"/>
                  <a:pt x="114" y="142"/>
                  <a:pt x="114" y="142"/>
                </a:cubicBezTo>
                <a:close/>
                <a:moveTo>
                  <a:pt x="111" y="143"/>
                </a:moveTo>
                <a:cubicBezTo>
                  <a:pt x="111" y="143"/>
                  <a:pt x="111" y="143"/>
                  <a:pt x="110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10" y="144"/>
                  <a:pt x="110" y="144"/>
                  <a:pt x="111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10" y="144"/>
                  <a:pt x="109" y="144"/>
                  <a:pt x="109" y="145"/>
                </a:cubicBezTo>
                <a:cubicBezTo>
                  <a:pt x="109" y="145"/>
                  <a:pt x="110" y="144"/>
                  <a:pt x="110" y="144"/>
                </a:cubicBezTo>
                <a:cubicBezTo>
                  <a:pt x="110" y="144"/>
                  <a:pt x="110" y="144"/>
                  <a:pt x="111" y="144"/>
                </a:cubicBezTo>
                <a:cubicBezTo>
                  <a:pt x="111" y="144"/>
                  <a:pt x="112" y="144"/>
                  <a:pt x="112" y="143"/>
                </a:cubicBezTo>
                <a:cubicBezTo>
                  <a:pt x="112" y="143"/>
                  <a:pt x="111" y="143"/>
                  <a:pt x="111" y="143"/>
                </a:cubicBezTo>
                <a:close/>
                <a:moveTo>
                  <a:pt x="86" y="149"/>
                </a:moveTo>
                <a:cubicBezTo>
                  <a:pt x="86" y="150"/>
                  <a:pt x="86" y="150"/>
                  <a:pt x="86" y="150"/>
                </a:cubicBezTo>
                <a:cubicBezTo>
                  <a:pt x="87" y="149"/>
                  <a:pt x="87" y="149"/>
                  <a:pt x="86" y="149"/>
                </a:cubicBezTo>
                <a:cubicBezTo>
                  <a:pt x="87" y="149"/>
                  <a:pt x="88" y="149"/>
                  <a:pt x="87" y="149"/>
                </a:cubicBezTo>
                <a:cubicBezTo>
                  <a:pt x="88" y="149"/>
                  <a:pt x="88" y="148"/>
                  <a:pt x="88" y="148"/>
                </a:cubicBezTo>
                <a:cubicBezTo>
                  <a:pt x="88" y="148"/>
                  <a:pt x="88" y="148"/>
                  <a:pt x="87" y="148"/>
                </a:cubicBezTo>
                <a:cubicBezTo>
                  <a:pt x="87" y="148"/>
                  <a:pt x="87" y="148"/>
                  <a:pt x="87" y="149"/>
                </a:cubicBezTo>
                <a:cubicBezTo>
                  <a:pt x="86" y="148"/>
                  <a:pt x="86" y="148"/>
                  <a:pt x="85" y="148"/>
                </a:cubicBezTo>
                <a:cubicBezTo>
                  <a:pt x="85" y="149"/>
                  <a:pt x="84" y="149"/>
                  <a:pt x="85" y="149"/>
                </a:cubicBezTo>
                <a:cubicBezTo>
                  <a:pt x="85" y="149"/>
                  <a:pt x="85" y="149"/>
                  <a:pt x="86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86" y="149"/>
                  <a:pt x="85" y="149"/>
                  <a:pt x="85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6" y="150"/>
                </a:cubicBezTo>
                <a:cubicBezTo>
                  <a:pt x="86" y="150"/>
                  <a:pt x="86" y="149"/>
                  <a:pt x="86" y="149"/>
                </a:cubicBezTo>
                <a:close/>
                <a:moveTo>
                  <a:pt x="33" y="116"/>
                </a:move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lose/>
                <a:moveTo>
                  <a:pt x="52" y="39"/>
                </a:move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3" y="39"/>
                  <a:pt x="52" y="39"/>
                </a:cubicBezTo>
                <a:close/>
                <a:moveTo>
                  <a:pt x="36" y="123"/>
                </a:moveTo>
                <a:cubicBezTo>
                  <a:pt x="37" y="123"/>
                  <a:pt x="37" y="124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6" y="123"/>
                  <a:pt x="37" y="123"/>
                  <a:pt x="37" y="12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3"/>
                  <a:pt x="36" y="123"/>
                  <a:pt x="36" y="123"/>
                </a:cubicBezTo>
                <a:close/>
                <a:moveTo>
                  <a:pt x="82" y="150"/>
                </a:moveTo>
                <a:cubicBezTo>
                  <a:pt x="82" y="150"/>
                  <a:pt x="82" y="149"/>
                  <a:pt x="82" y="149"/>
                </a:cubicBezTo>
                <a:cubicBezTo>
                  <a:pt x="82" y="149"/>
                  <a:pt x="82" y="149"/>
                  <a:pt x="82" y="149"/>
                </a:cubicBezTo>
                <a:cubicBezTo>
                  <a:pt x="81" y="150"/>
                  <a:pt x="82" y="150"/>
                  <a:pt x="82" y="150"/>
                </a:cubicBezTo>
                <a:close/>
                <a:moveTo>
                  <a:pt x="108" y="34"/>
                </a:moveTo>
                <a:cubicBezTo>
                  <a:pt x="108" y="34"/>
                  <a:pt x="108" y="34"/>
                  <a:pt x="108" y="35"/>
                </a:cubicBezTo>
                <a:cubicBezTo>
                  <a:pt x="109" y="34"/>
                  <a:pt x="109" y="35"/>
                  <a:pt x="109" y="34"/>
                </a:cubicBezTo>
                <a:cubicBezTo>
                  <a:pt x="109" y="34"/>
                  <a:pt x="108" y="34"/>
                  <a:pt x="108" y="34"/>
                </a:cubicBezTo>
                <a:close/>
                <a:moveTo>
                  <a:pt x="95" y="31"/>
                </a:moveTo>
                <a:cubicBezTo>
                  <a:pt x="95" y="31"/>
                  <a:pt x="95" y="31"/>
                  <a:pt x="9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31"/>
                  <a:pt x="94" y="31"/>
                  <a:pt x="95" y="31"/>
                </a:cubicBezTo>
                <a:cubicBezTo>
                  <a:pt x="95" y="31"/>
                  <a:pt x="95" y="31"/>
                  <a:pt x="95" y="31"/>
                </a:cubicBezTo>
                <a:close/>
                <a:moveTo>
                  <a:pt x="105" y="33"/>
                </a:moveTo>
                <a:cubicBezTo>
                  <a:pt x="105" y="33"/>
                  <a:pt x="105" y="33"/>
                  <a:pt x="105" y="33"/>
                </a:cubicBezTo>
                <a:cubicBezTo>
                  <a:pt x="104" y="33"/>
                  <a:pt x="104" y="33"/>
                  <a:pt x="105" y="33"/>
                </a:cubicBezTo>
                <a:close/>
                <a:moveTo>
                  <a:pt x="30" y="107"/>
                </a:moveTo>
                <a:cubicBezTo>
                  <a:pt x="30" y="107"/>
                  <a:pt x="30" y="108"/>
                  <a:pt x="30" y="108"/>
                </a:cubicBezTo>
                <a:cubicBezTo>
                  <a:pt x="31" y="108"/>
                  <a:pt x="30" y="107"/>
                  <a:pt x="31" y="107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1" y="107"/>
                  <a:pt x="31" y="107"/>
                  <a:pt x="31" y="106"/>
                </a:cubicBezTo>
                <a:cubicBezTo>
                  <a:pt x="30" y="106"/>
                  <a:pt x="30" y="107"/>
                  <a:pt x="30" y="107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0" y="107"/>
                  <a:pt x="30" y="107"/>
                  <a:pt x="30" y="107"/>
                </a:cubicBezTo>
                <a:close/>
                <a:moveTo>
                  <a:pt x="36" y="118"/>
                </a:moveTo>
                <a:cubicBezTo>
                  <a:pt x="36" y="119"/>
                  <a:pt x="37" y="119"/>
                  <a:pt x="37" y="119"/>
                </a:cubicBezTo>
                <a:cubicBezTo>
                  <a:pt x="37" y="119"/>
                  <a:pt x="37" y="119"/>
                  <a:pt x="36" y="118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36" y="118"/>
                  <a:pt x="36" y="118"/>
                  <a:pt x="36" y="119"/>
                </a:cubicBezTo>
                <a:cubicBezTo>
                  <a:pt x="36" y="119"/>
                  <a:pt x="36" y="119"/>
                  <a:pt x="36" y="118"/>
                </a:cubicBezTo>
                <a:close/>
                <a:moveTo>
                  <a:pt x="62" y="142"/>
                </a:moveTo>
                <a:cubicBezTo>
                  <a:pt x="62" y="143"/>
                  <a:pt x="61" y="142"/>
                  <a:pt x="61" y="142"/>
                </a:cubicBezTo>
                <a:cubicBezTo>
                  <a:pt x="61" y="142"/>
                  <a:pt x="61" y="142"/>
                  <a:pt x="60" y="142"/>
                </a:cubicBezTo>
                <a:cubicBezTo>
                  <a:pt x="60" y="142"/>
                  <a:pt x="60" y="142"/>
                  <a:pt x="60" y="142"/>
                </a:cubicBezTo>
                <a:cubicBezTo>
                  <a:pt x="60" y="142"/>
                  <a:pt x="61" y="143"/>
                  <a:pt x="61" y="143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3"/>
                  <a:pt x="61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3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2"/>
                  <a:pt x="62" y="143"/>
                  <a:pt x="62" y="143"/>
                </a:cubicBezTo>
                <a:cubicBezTo>
                  <a:pt x="62" y="143"/>
                  <a:pt x="62" y="142"/>
                  <a:pt x="62" y="142"/>
                </a:cubicBezTo>
                <a:close/>
                <a:moveTo>
                  <a:pt x="42" y="127"/>
                </a:moveTo>
                <a:cubicBezTo>
                  <a:pt x="42" y="127"/>
                  <a:pt x="42" y="127"/>
                  <a:pt x="42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1" y="125"/>
                  <a:pt x="41" y="126"/>
                  <a:pt x="41" y="126"/>
                </a:cubicBezTo>
                <a:cubicBezTo>
                  <a:pt x="42" y="126"/>
                  <a:pt x="41" y="126"/>
                  <a:pt x="42" y="127"/>
                </a:cubicBezTo>
                <a:close/>
                <a:moveTo>
                  <a:pt x="62" y="142"/>
                </a:moveTo>
                <a:cubicBezTo>
                  <a:pt x="62" y="142"/>
                  <a:pt x="62" y="142"/>
                  <a:pt x="62" y="142"/>
                </a:cubicBezTo>
                <a:cubicBezTo>
                  <a:pt x="63" y="142"/>
                  <a:pt x="61" y="141"/>
                  <a:pt x="61" y="141"/>
                </a:cubicBezTo>
                <a:cubicBezTo>
                  <a:pt x="61" y="142"/>
                  <a:pt x="61" y="142"/>
                  <a:pt x="62" y="142"/>
                </a:cubicBezTo>
                <a:cubicBezTo>
                  <a:pt x="62" y="142"/>
                  <a:pt x="62" y="142"/>
                  <a:pt x="62" y="142"/>
                </a:cubicBezTo>
                <a:close/>
                <a:moveTo>
                  <a:pt x="89" y="147"/>
                </a:moveTo>
                <a:cubicBezTo>
                  <a:pt x="89" y="147"/>
                  <a:pt x="88" y="147"/>
                  <a:pt x="88" y="147"/>
                </a:cubicBezTo>
                <a:cubicBezTo>
                  <a:pt x="88" y="147"/>
                  <a:pt x="88" y="148"/>
                  <a:pt x="88" y="148"/>
                </a:cubicBezTo>
                <a:cubicBezTo>
                  <a:pt x="88" y="147"/>
                  <a:pt x="89" y="148"/>
                  <a:pt x="89" y="148"/>
                </a:cubicBezTo>
                <a:cubicBezTo>
                  <a:pt x="89" y="148"/>
                  <a:pt x="89" y="147"/>
                  <a:pt x="89" y="147"/>
                </a:cubicBezTo>
                <a:cubicBezTo>
                  <a:pt x="89" y="148"/>
                  <a:pt x="89" y="148"/>
                  <a:pt x="89" y="148"/>
                </a:cubicBezTo>
                <a:cubicBezTo>
                  <a:pt x="89" y="148"/>
                  <a:pt x="89" y="147"/>
                  <a:pt x="89" y="147"/>
                </a:cubicBezTo>
                <a:cubicBezTo>
                  <a:pt x="89" y="147"/>
                  <a:pt x="89" y="147"/>
                  <a:pt x="89" y="147"/>
                </a:cubicBezTo>
                <a:close/>
                <a:moveTo>
                  <a:pt x="71" y="146"/>
                </a:moveTo>
                <a:cubicBezTo>
                  <a:pt x="71" y="146"/>
                  <a:pt x="71" y="146"/>
                  <a:pt x="71" y="146"/>
                </a:cubicBezTo>
                <a:cubicBezTo>
                  <a:pt x="71" y="146"/>
                  <a:pt x="71" y="147"/>
                  <a:pt x="71" y="146"/>
                </a:cubicBezTo>
                <a:cubicBezTo>
                  <a:pt x="71" y="146"/>
                  <a:pt x="71" y="146"/>
                  <a:pt x="71" y="146"/>
                </a:cubicBezTo>
                <a:close/>
                <a:moveTo>
                  <a:pt x="80" y="148"/>
                </a:moveTo>
                <a:cubicBezTo>
                  <a:pt x="80" y="148"/>
                  <a:pt x="80" y="148"/>
                  <a:pt x="80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79" y="148"/>
                  <a:pt x="79" y="148"/>
                  <a:pt x="80" y="148"/>
                </a:cubicBezTo>
                <a:close/>
                <a:moveTo>
                  <a:pt x="70" y="146"/>
                </a:move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9" y="146"/>
                  <a:pt x="69" y="146"/>
                  <a:pt x="69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lose/>
                <a:moveTo>
                  <a:pt x="80" y="148"/>
                </a:moveTo>
                <a:cubicBezTo>
                  <a:pt x="80" y="148"/>
                  <a:pt x="80" y="148"/>
                  <a:pt x="80" y="148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80" y="148"/>
                  <a:pt x="81" y="148"/>
                  <a:pt x="80" y="148"/>
                </a:cubicBezTo>
                <a:close/>
                <a:moveTo>
                  <a:pt x="77" y="147"/>
                </a:moveTo>
                <a:cubicBezTo>
                  <a:pt x="77" y="147"/>
                  <a:pt x="76" y="147"/>
                  <a:pt x="77" y="147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77" y="147"/>
                  <a:pt x="77" y="147"/>
                  <a:pt x="77" y="147"/>
                </a:cubicBezTo>
                <a:close/>
                <a:moveTo>
                  <a:pt x="70" y="145"/>
                </a:moveTo>
                <a:cubicBezTo>
                  <a:pt x="70" y="145"/>
                  <a:pt x="70" y="146"/>
                  <a:pt x="70" y="146"/>
                </a:cubicBezTo>
                <a:cubicBezTo>
                  <a:pt x="70" y="146"/>
                  <a:pt x="70" y="146"/>
                  <a:pt x="70" y="145"/>
                </a:cubicBezTo>
                <a:close/>
                <a:moveTo>
                  <a:pt x="89" y="148"/>
                </a:moveTo>
                <a:cubicBezTo>
                  <a:pt x="89" y="148"/>
                  <a:pt x="88" y="148"/>
                  <a:pt x="88" y="148"/>
                </a:cubicBezTo>
                <a:cubicBezTo>
                  <a:pt x="88" y="148"/>
                  <a:pt x="89" y="148"/>
                  <a:pt x="89" y="148"/>
                </a:cubicBezTo>
                <a:close/>
                <a:moveTo>
                  <a:pt x="84" y="148"/>
                </a:moveTo>
                <a:cubicBezTo>
                  <a:pt x="84" y="148"/>
                  <a:pt x="84" y="148"/>
                  <a:pt x="84" y="148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84" y="148"/>
                  <a:pt x="84" y="148"/>
                  <a:pt x="85" y="148"/>
                </a:cubicBezTo>
                <a:cubicBezTo>
                  <a:pt x="84" y="148"/>
                  <a:pt x="84" y="148"/>
                  <a:pt x="84" y="148"/>
                </a:cubicBezTo>
                <a:close/>
                <a:moveTo>
                  <a:pt x="80" y="147"/>
                </a:moveTo>
                <a:cubicBezTo>
                  <a:pt x="79" y="147"/>
                  <a:pt x="80" y="147"/>
                  <a:pt x="79" y="147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7"/>
                  <a:pt x="79" y="147"/>
                  <a:pt x="80" y="147"/>
                </a:cubicBezTo>
                <a:close/>
                <a:moveTo>
                  <a:pt x="72" y="146"/>
                </a:moveTo>
                <a:cubicBezTo>
                  <a:pt x="72" y="146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lose/>
                <a:moveTo>
                  <a:pt x="58" y="140"/>
                </a:moveTo>
                <a:cubicBezTo>
                  <a:pt x="58" y="140"/>
                  <a:pt x="58" y="140"/>
                  <a:pt x="58" y="140"/>
                </a:cubicBezTo>
                <a:cubicBezTo>
                  <a:pt x="57" y="139"/>
                  <a:pt x="57" y="139"/>
                  <a:pt x="57" y="140"/>
                </a:cubicBezTo>
                <a:cubicBezTo>
                  <a:pt x="57" y="140"/>
                  <a:pt x="57" y="140"/>
                  <a:pt x="58" y="140"/>
                </a:cubicBezTo>
                <a:close/>
                <a:moveTo>
                  <a:pt x="108" y="143"/>
                </a:moveTo>
                <a:cubicBezTo>
                  <a:pt x="108" y="143"/>
                  <a:pt x="109" y="143"/>
                  <a:pt x="109" y="143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9" y="143"/>
                  <a:pt x="108" y="143"/>
                  <a:pt x="108" y="143"/>
                </a:cubicBezTo>
                <a:cubicBezTo>
                  <a:pt x="108" y="143"/>
                  <a:pt x="108" y="143"/>
                  <a:pt x="108" y="143"/>
                </a:cubicBezTo>
                <a:close/>
                <a:moveTo>
                  <a:pt x="111" y="142"/>
                </a:moveTo>
                <a:cubicBezTo>
                  <a:pt x="111" y="142"/>
                  <a:pt x="111" y="142"/>
                  <a:pt x="111" y="142"/>
                </a:cubicBezTo>
                <a:cubicBezTo>
                  <a:pt x="111" y="142"/>
                  <a:pt x="111" y="142"/>
                  <a:pt x="111" y="142"/>
                </a:cubicBezTo>
                <a:cubicBezTo>
                  <a:pt x="111" y="142"/>
                  <a:pt x="111" y="142"/>
                  <a:pt x="111" y="142"/>
                </a:cubicBezTo>
                <a:close/>
                <a:moveTo>
                  <a:pt x="58" y="139"/>
                </a:moveTo>
                <a:cubicBezTo>
                  <a:pt x="58" y="140"/>
                  <a:pt x="58" y="140"/>
                  <a:pt x="58" y="140"/>
                </a:cubicBezTo>
                <a:cubicBezTo>
                  <a:pt x="58" y="140"/>
                  <a:pt x="58" y="140"/>
                  <a:pt x="58" y="140"/>
                </a:cubicBezTo>
                <a:cubicBezTo>
                  <a:pt x="58" y="139"/>
                  <a:pt x="58" y="139"/>
                  <a:pt x="58" y="139"/>
                </a:cubicBezTo>
                <a:close/>
                <a:moveTo>
                  <a:pt x="61" y="142"/>
                </a:moveTo>
                <a:cubicBezTo>
                  <a:pt x="61" y="142"/>
                  <a:pt x="61" y="142"/>
                  <a:pt x="61" y="142"/>
                </a:cubicBezTo>
                <a:cubicBezTo>
                  <a:pt x="61" y="142"/>
                  <a:pt x="61" y="142"/>
                  <a:pt x="61" y="142"/>
                </a:cubicBezTo>
                <a:close/>
                <a:moveTo>
                  <a:pt x="66" y="144"/>
                </a:moveTo>
                <a:cubicBezTo>
                  <a:pt x="66" y="144"/>
                  <a:pt x="67" y="144"/>
                  <a:pt x="66" y="144"/>
                </a:cubicBezTo>
                <a:cubicBezTo>
                  <a:pt x="65" y="144"/>
                  <a:pt x="65" y="144"/>
                  <a:pt x="66" y="144"/>
                </a:cubicBezTo>
                <a:close/>
                <a:moveTo>
                  <a:pt x="70" y="147"/>
                </a:moveTo>
                <a:cubicBezTo>
                  <a:pt x="70" y="146"/>
                  <a:pt x="70" y="146"/>
                  <a:pt x="70" y="147"/>
                </a:cubicBezTo>
                <a:cubicBezTo>
                  <a:pt x="70" y="147"/>
                  <a:pt x="70" y="147"/>
                  <a:pt x="70" y="147"/>
                </a:cubicBezTo>
                <a:close/>
                <a:moveTo>
                  <a:pt x="38" y="124"/>
                </a:moveTo>
                <a:cubicBezTo>
                  <a:pt x="38" y="124"/>
                  <a:pt x="38" y="124"/>
                  <a:pt x="38" y="123"/>
                </a:cubicBezTo>
                <a:cubicBezTo>
                  <a:pt x="38" y="123"/>
                  <a:pt x="38" y="123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lose/>
                <a:moveTo>
                  <a:pt x="53" y="139"/>
                </a:moveTo>
                <a:cubicBezTo>
                  <a:pt x="54" y="139"/>
                  <a:pt x="54" y="139"/>
                  <a:pt x="54" y="139"/>
                </a:cubicBezTo>
                <a:cubicBezTo>
                  <a:pt x="54" y="139"/>
                  <a:pt x="53" y="138"/>
                  <a:pt x="53" y="138"/>
                </a:cubicBezTo>
                <a:cubicBezTo>
                  <a:pt x="53" y="138"/>
                  <a:pt x="53" y="138"/>
                  <a:pt x="53" y="139"/>
                </a:cubicBezTo>
                <a:close/>
                <a:moveTo>
                  <a:pt x="36" y="119"/>
                </a:moveTo>
                <a:cubicBezTo>
                  <a:pt x="36" y="119"/>
                  <a:pt x="36" y="119"/>
                  <a:pt x="36" y="119"/>
                </a:cubicBezTo>
                <a:cubicBezTo>
                  <a:pt x="36" y="119"/>
                  <a:pt x="36" y="120"/>
                  <a:pt x="36" y="120"/>
                </a:cubicBezTo>
                <a:cubicBezTo>
                  <a:pt x="36" y="119"/>
                  <a:pt x="35" y="118"/>
                  <a:pt x="36" y="119"/>
                </a:cubicBezTo>
                <a:close/>
                <a:moveTo>
                  <a:pt x="92" y="30"/>
                </a:moveTo>
                <a:cubicBezTo>
                  <a:pt x="92" y="30"/>
                  <a:pt x="92" y="30"/>
                  <a:pt x="92" y="30"/>
                </a:cubicBezTo>
                <a:cubicBezTo>
                  <a:pt x="92" y="30"/>
                  <a:pt x="90" y="30"/>
                  <a:pt x="92" y="30"/>
                </a:cubicBezTo>
                <a:close/>
                <a:moveTo>
                  <a:pt x="39" y="53"/>
                </a:moveTo>
                <a:cubicBezTo>
                  <a:pt x="39" y="53"/>
                  <a:pt x="39" y="53"/>
                  <a:pt x="39" y="53"/>
                </a:cubicBezTo>
                <a:cubicBezTo>
                  <a:pt x="40" y="53"/>
                  <a:pt x="39" y="53"/>
                  <a:pt x="39" y="53"/>
                </a:cubicBezTo>
                <a:close/>
                <a:moveTo>
                  <a:pt x="35" y="119"/>
                </a:move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9"/>
                  <a:pt x="35" y="119"/>
                </a:cubicBezTo>
                <a:close/>
                <a:moveTo>
                  <a:pt x="97" y="30"/>
                </a:moveTo>
                <a:cubicBezTo>
                  <a:pt x="96" y="30"/>
                  <a:pt x="96" y="30"/>
                  <a:pt x="96" y="30"/>
                </a:cubicBezTo>
                <a:cubicBezTo>
                  <a:pt x="97" y="30"/>
                  <a:pt x="97" y="30"/>
                  <a:pt x="97" y="30"/>
                </a:cubicBezTo>
                <a:close/>
                <a:moveTo>
                  <a:pt x="91" y="148"/>
                </a:moveTo>
                <a:cubicBezTo>
                  <a:pt x="91" y="148"/>
                  <a:pt x="91" y="148"/>
                  <a:pt x="91" y="148"/>
                </a:cubicBezTo>
                <a:cubicBezTo>
                  <a:pt x="91" y="148"/>
                  <a:pt x="91" y="148"/>
                  <a:pt x="91" y="148"/>
                </a:cubicBezTo>
                <a:close/>
                <a:moveTo>
                  <a:pt x="94" y="148"/>
                </a:moveTo>
                <a:cubicBezTo>
                  <a:pt x="94" y="148"/>
                  <a:pt x="94" y="148"/>
                  <a:pt x="94" y="148"/>
                </a:cubicBezTo>
                <a:cubicBezTo>
                  <a:pt x="94" y="148"/>
                  <a:pt x="94" y="148"/>
                  <a:pt x="94" y="148"/>
                </a:cubicBezTo>
                <a:close/>
                <a:moveTo>
                  <a:pt x="90" y="149"/>
                </a:moveTo>
                <a:cubicBezTo>
                  <a:pt x="90" y="149"/>
                  <a:pt x="90" y="149"/>
                  <a:pt x="89" y="148"/>
                </a:cubicBezTo>
                <a:cubicBezTo>
                  <a:pt x="89" y="149"/>
                  <a:pt x="89" y="149"/>
                  <a:pt x="89" y="149"/>
                </a:cubicBezTo>
                <a:cubicBezTo>
                  <a:pt x="89" y="149"/>
                  <a:pt x="89" y="149"/>
                  <a:pt x="90" y="149"/>
                </a:cubicBezTo>
                <a:cubicBezTo>
                  <a:pt x="90" y="149"/>
                  <a:pt x="90" y="149"/>
                  <a:pt x="90" y="149"/>
                </a:cubicBezTo>
                <a:close/>
                <a:moveTo>
                  <a:pt x="105" y="146"/>
                </a:moveTo>
                <a:cubicBezTo>
                  <a:pt x="105" y="146"/>
                  <a:pt x="106" y="146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5" y="146"/>
                  <a:pt x="105" y="146"/>
                  <a:pt x="105" y="146"/>
                </a:cubicBezTo>
                <a:close/>
                <a:moveTo>
                  <a:pt x="107" y="146"/>
                </a:moveTo>
                <a:cubicBezTo>
                  <a:pt x="107" y="146"/>
                  <a:pt x="107" y="146"/>
                  <a:pt x="107" y="146"/>
                </a:cubicBezTo>
                <a:cubicBezTo>
                  <a:pt x="106" y="146"/>
                  <a:pt x="107" y="146"/>
                  <a:pt x="107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6"/>
                  <a:pt x="106" y="146"/>
                  <a:pt x="107" y="146"/>
                </a:cubicBezTo>
                <a:close/>
                <a:moveTo>
                  <a:pt x="110" y="145"/>
                </a:moveTo>
                <a:cubicBezTo>
                  <a:pt x="110" y="145"/>
                  <a:pt x="110" y="144"/>
                  <a:pt x="110" y="144"/>
                </a:cubicBezTo>
                <a:cubicBezTo>
                  <a:pt x="110" y="144"/>
                  <a:pt x="110" y="145"/>
                  <a:pt x="110" y="145"/>
                </a:cubicBezTo>
                <a:close/>
                <a:moveTo>
                  <a:pt x="111" y="144"/>
                </a:moveTo>
                <a:cubicBezTo>
                  <a:pt x="111" y="144"/>
                  <a:pt x="111" y="144"/>
                  <a:pt x="111" y="144"/>
                </a:cubicBezTo>
                <a:cubicBezTo>
                  <a:pt x="111" y="144"/>
                  <a:pt x="111" y="144"/>
                  <a:pt x="111" y="144"/>
                </a:cubicBezTo>
                <a:close/>
                <a:moveTo>
                  <a:pt x="114" y="143"/>
                </a:move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3" y="143"/>
                  <a:pt x="113" y="143"/>
                </a:cubicBezTo>
                <a:cubicBezTo>
                  <a:pt x="113" y="143"/>
                  <a:pt x="114" y="142"/>
                  <a:pt x="114" y="143"/>
                </a:cubicBezTo>
                <a:cubicBezTo>
                  <a:pt x="113" y="143"/>
                  <a:pt x="114" y="143"/>
                  <a:pt x="114" y="143"/>
                </a:cubicBezTo>
                <a:close/>
                <a:moveTo>
                  <a:pt x="89" y="148"/>
                </a:moveTo>
                <a:cubicBezTo>
                  <a:pt x="89" y="148"/>
                  <a:pt x="89" y="148"/>
                  <a:pt x="89" y="148"/>
                </a:cubicBezTo>
                <a:cubicBezTo>
                  <a:pt x="89" y="148"/>
                  <a:pt x="90" y="148"/>
                  <a:pt x="90" y="148"/>
                </a:cubicBezTo>
                <a:cubicBezTo>
                  <a:pt x="90" y="148"/>
                  <a:pt x="90" y="148"/>
                  <a:pt x="89" y="148"/>
                </a:cubicBezTo>
                <a:close/>
                <a:moveTo>
                  <a:pt x="82" y="148"/>
                </a:moveTo>
                <a:cubicBezTo>
                  <a:pt x="82" y="148"/>
                  <a:pt x="82" y="148"/>
                  <a:pt x="82" y="148"/>
                </a:cubicBezTo>
                <a:cubicBezTo>
                  <a:pt x="81" y="148"/>
                  <a:pt x="81" y="148"/>
                  <a:pt x="82" y="148"/>
                </a:cubicBezTo>
                <a:cubicBezTo>
                  <a:pt x="82" y="148"/>
                  <a:pt x="82" y="148"/>
                  <a:pt x="82" y="148"/>
                </a:cubicBezTo>
                <a:close/>
                <a:moveTo>
                  <a:pt x="102" y="146"/>
                </a:moveTo>
                <a:cubicBezTo>
                  <a:pt x="102" y="145"/>
                  <a:pt x="103" y="145"/>
                  <a:pt x="103" y="145"/>
                </a:cubicBezTo>
                <a:cubicBezTo>
                  <a:pt x="102" y="145"/>
                  <a:pt x="102" y="146"/>
                  <a:pt x="102" y="146"/>
                </a:cubicBezTo>
                <a:cubicBezTo>
                  <a:pt x="100" y="146"/>
                  <a:pt x="100" y="147"/>
                  <a:pt x="102" y="146"/>
                </a:cubicBezTo>
                <a:cubicBezTo>
                  <a:pt x="102" y="146"/>
                  <a:pt x="103" y="146"/>
                  <a:pt x="103" y="146"/>
                </a:cubicBezTo>
                <a:cubicBezTo>
                  <a:pt x="102" y="146"/>
                  <a:pt x="102" y="146"/>
                  <a:pt x="102" y="146"/>
                </a:cubicBezTo>
                <a:close/>
                <a:moveTo>
                  <a:pt x="118" y="139"/>
                </a:moveTo>
                <a:cubicBezTo>
                  <a:pt x="118" y="139"/>
                  <a:pt x="118" y="139"/>
                  <a:pt x="118" y="139"/>
                </a:cubicBezTo>
                <a:cubicBezTo>
                  <a:pt x="117" y="139"/>
                  <a:pt x="118" y="139"/>
                  <a:pt x="118" y="139"/>
                </a:cubicBezTo>
                <a:cubicBezTo>
                  <a:pt x="118" y="139"/>
                  <a:pt x="118" y="139"/>
                  <a:pt x="118" y="139"/>
                </a:cubicBezTo>
                <a:close/>
                <a:moveTo>
                  <a:pt x="113" y="141"/>
                </a:moveTo>
                <a:cubicBezTo>
                  <a:pt x="113" y="141"/>
                  <a:pt x="113" y="141"/>
                  <a:pt x="113" y="141"/>
                </a:cubicBezTo>
                <a:cubicBezTo>
                  <a:pt x="113" y="141"/>
                  <a:pt x="114" y="141"/>
                  <a:pt x="113" y="141"/>
                </a:cubicBezTo>
                <a:close/>
                <a:moveTo>
                  <a:pt x="117" y="139"/>
                </a:moveTo>
                <a:cubicBezTo>
                  <a:pt x="117" y="139"/>
                  <a:pt x="117" y="139"/>
                  <a:pt x="117" y="139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7" y="139"/>
                  <a:pt x="117" y="139"/>
                  <a:pt x="117" y="139"/>
                </a:cubicBezTo>
                <a:close/>
                <a:moveTo>
                  <a:pt x="114" y="140"/>
                </a:moveTo>
                <a:cubicBezTo>
                  <a:pt x="114" y="140"/>
                  <a:pt x="114" y="141"/>
                  <a:pt x="114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4" y="140"/>
                </a:cubicBezTo>
                <a:close/>
                <a:moveTo>
                  <a:pt x="113" y="140"/>
                </a:moveTo>
                <a:cubicBezTo>
                  <a:pt x="113" y="140"/>
                  <a:pt x="113" y="140"/>
                  <a:pt x="113" y="140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113" y="141"/>
                  <a:pt x="114" y="140"/>
                  <a:pt x="113" y="140"/>
                </a:cubicBezTo>
                <a:close/>
                <a:moveTo>
                  <a:pt x="40" y="123"/>
                </a:moveTo>
                <a:cubicBezTo>
                  <a:pt x="40" y="123"/>
                  <a:pt x="40" y="123"/>
                  <a:pt x="40" y="123"/>
                </a:cubicBezTo>
                <a:cubicBezTo>
                  <a:pt x="40" y="122"/>
                  <a:pt x="39" y="122"/>
                  <a:pt x="39" y="122"/>
                </a:cubicBezTo>
                <a:cubicBezTo>
                  <a:pt x="39" y="122"/>
                  <a:pt x="39" y="122"/>
                  <a:pt x="39" y="121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21"/>
                  <a:pt x="38" y="121"/>
                  <a:pt x="37" y="121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1"/>
                  <a:pt x="38" y="122"/>
                </a:cubicBezTo>
                <a:cubicBezTo>
                  <a:pt x="38" y="122"/>
                  <a:pt x="39" y="123"/>
                  <a:pt x="39" y="122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39" y="123"/>
                  <a:pt x="41" y="124"/>
                  <a:pt x="40" y="123"/>
                </a:cubicBezTo>
                <a:close/>
                <a:moveTo>
                  <a:pt x="42" y="125"/>
                </a:moveTo>
                <a:cubicBezTo>
                  <a:pt x="42" y="125"/>
                  <a:pt x="41" y="125"/>
                  <a:pt x="41" y="125"/>
                </a:cubicBezTo>
                <a:cubicBezTo>
                  <a:pt x="42" y="125"/>
                  <a:pt x="42" y="125"/>
                  <a:pt x="42" y="126"/>
                </a:cubicBezTo>
                <a:cubicBezTo>
                  <a:pt x="42" y="126"/>
                  <a:pt x="42" y="126"/>
                  <a:pt x="42" y="125"/>
                </a:cubicBezTo>
                <a:cubicBezTo>
                  <a:pt x="42" y="125"/>
                  <a:pt x="42" y="125"/>
                  <a:pt x="42" y="125"/>
                </a:cubicBezTo>
                <a:close/>
                <a:moveTo>
                  <a:pt x="40" y="122"/>
                </a:move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lose/>
                <a:moveTo>
                  <a:pt x="42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43" y="125"/>
                  <a:pt x="42" y="125"/>
                  <a:pt x="42" y="125"/>
                </a:cubicBezTo>
                <a:cubicBezTo>
                  <a:pt x="42" y="125"/>
                  <a:pt x="42" y="125"/>
                  <a:pt x="42" y="125"/>
                </a:cubicBezTo>
                <a:close/>
                <a:moveTo>
                  <a:pt x="119" y="43"/>
                </a:moveTo>
                <a:cubicBezTo>
                  <a:pt x="119" y="43"/>
                  <a:pt x="119" y="43"/>
                  <a:pt x="119" y="43"/>
                </a:cubicBezTo>
                <a:cubicBezTo>
                  <a:pt x="119" y="43"/>
                  <a:pt x="119" y="43"/>
                  <a:pt x="119" y="43"/>
                </a:cubicBezTo>
                <a:cubicBezTo>
                  <a:pt x="120" y="43"/>
                  <a:pt x="119" y="43"/>
                  <a:pt x="119" y="43"/>
                </a:cubicBezTo>
                <a:close/>
                <a:moveTo>
                  <a:pt x="124" y="47"/>
                </a:moveTo>
                <a:cubicBezTo>
                  <a:pt x="124" y="47"/>
                  <a:pt x="124" y="47"/>
                  <a:pt x="124" y="47"/>
                </a:cubicBezTo>
                <a:cubicBezTo>
                  <a:pt x="124" y="47"/>
                  <a:pt x="124" y="47"/>
                  <a:pt x="124" y="47"/>
                </a:cubicBezTo>
                <a:close/>
                <a:moveTo>
                  <a:pt x="51" y="133"/>
                </a:moveTo>
                <a:cubicBezTo>
                  <a:pt x="51" y="133"/>
                  <a:pt x="52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2" y="133"/>
                  <a:pt x="52" y="134"/>
                  <a:pt x="52" y="134"/>
                </a:cubicBezTo>
                <a:cubicBezTo>
                  <a:pt x="52" y="134"/>
                  <a:pt x="52" y="134"/>
                  <a:pt x="53" y="134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52" y="133"/>
                  <a:pt x="51" y="133"/>
                  <a:pt x="51" y="133"/>
                </a:cubicBezTo>
                <a:close/>
                <a:moveTo>
                  <a:pt x="57" y="137"/>
                </a:moveTo>
                <a:cubicBezTo>
                  <a:pt x="57" y="137"/>
                  <a:pt x="57" y="137"/>
                  <a:pt x="57" y="137"/>
                </a:cubicBezTo>
                <a:cubicBezTo>
                  <a:pt x="57" y="137"/>
                  <a:pt x="57" y="137"/>
                  <a:pt x="56" y="137"/>
                </a:cubicBezTo>
                <a:cubicBezTo>
                  <a:pt x="57" y="137"/>
                  <a:pt x="57" y="137"/>
                  <a:pt x="57" y="137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81" y="146"/>
                  <a:pt x="81" y="146"/>
                </a:cubicBezTo>
                <a:cubicBezTo>
                  <a:pt x="81" y="146"/>
                  <a:pt x="80" y="146"/>
                  <a:pt x="80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48" y="132"/>
                </a:move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2"/>
                  <a:pt x="48" y="132"/>
                </a:cubicBezTo>
                <a:close/>
                <a:moveTo>
                  <a:pt x="63" y="141"/>
                </a:moveTo>
                <a:cubicBezTo>
                  <a:pt x="63" y="141"/>
                  <a:pt x="62" y="141"/>
                  <a:pt x="63" y="142"/>
                </a:cubicBezTo>
                <a:cubicBezTo>
                  <a:pt x="63" y="142"/>
                  <a:pt x="63" y="141"/>
                  <a:pt x="63" y="141"/>
                </a:cubicBezTo>
                <a:close/>
                <a:moveTo>
                  <a:pt x="45" y="128"/>
                </a:moveTo>
                <a:cubicBezTo>
                  <a:pt x="45" y="128"/>
                  <a:pt x="45" y="128"/>
                  <a:pt x="45" y="129"/>
                </a:cubicBezTo>
                <a:cubicBezTo>
                  <a:pt x="45" y="128"/>
                  <a:pt x="45" y="129"/>
                  <a:pt x="45" y="129"/>
                </a:cubicBezTo>
                <a:cubicBezTo>
                  <a:pt x="45" y="128"/>
                  <a:pt x="45" y="129"/>
                  <a:pt x="45" y="128"/>
                </a:cubicBezTo>
                <a:cubicBezTo>
                  <a:pt x="45" y="128"/>
                  <a:pt x="45" y="128"/>
                  <a:pt x="45" y="128"/>
                </a:cubicBezTo>
                <a:close/>
                <a:moveTo>
                  <a:pt x="55" y="137"/>
                </a:move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lose/>
                <a:moveTo>
                  <a:pt x="55" y="137"/>
                </a:moveTo>
                <a:cubicBezTo>
                  <a:pt x="55" y="137"/>
                  <a:pt x="56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lose/>
                <a:moveTo>
                  <a:pt x="82" y="146"/>
                </a:moveTo>
                <a:cubicBezTo>
                  <a:pt x="82" y="146"/>
                  <a:pt x="82" y="146"/>
                  <a:pt x="82" y="146"/>
                </a:cubicBezTo>
                <a:cubicBezTo>
                  <a:pt x="82" y="146"/>
                  <a:pt x="81" y="146"/>
                  <a:pt x="81" y="146"/>
                </a:cubicBezTo>
                <a:cubicBezTo>
                  <a:pt x="81" y="146"/>
                  <a:pt x="81" y="146"/>
                  <a:pt x="82" y="146"/>
                </a:cubicBezTo>
                <a:close/>
                <a:moveTo>
                  <a:pt x="85" y="146"/>
                </a:moveTo>
                <a:cubicBezTo>
                  <a:pt x="86" y="146"/>
                  <a:pt x="86" y="146"/>
                  <a:pt x="86" y="146"/>
                </a:cubicBezTo>
                <a:cubicBezTo>
                  <a:pt x="85" y="146"/>
                  <a:pt x="85" y="145"/>
                  <a:pt x="84" y="146"/>
                </a:cubicBezTo>
                <a:cubicBezTo>
                  <a:pt x="84" y="146"/>
                  <a:pt x="84" y="146"/>
                  <a:pt x="83" y="146"/>
                </a:cubicBezTo>
                <a:cubicBezTo>
                  <a:pt x="83" y="146"/>
                  <a:pt x="85" y="146"/>
                  <a:pt x="85" y="146"/>
                </a:cubicBezTo>
                <a:close/>
                <a:moveTo>
                  <a:pt x="80" y="146"/>
                </a:moveTo>
                <a:cubicBezTo>
                  <a:pt x="80" y="146"/>
                  <a:pt x="80" y="146"/>
                  <a:pt x="80" y="146"/>
                </a:cubicBezTo>
                <a:cubicBezTo>
                  <a:pt x="80" y="146"/>
                  <a:pt x="80" y="146"/>
                  <a:pt x="80" y="145"/>
                </a:cubicBezTo>
                <a:cubicBezTo>
                  <a:pt x="80" y="145"/>
                  <a:pt x="80" y="145"/>
                  <a:pt x="80" y="145"/>
                </a:cubicBezTo>
                <a:cubicBezTo>
                  <a:pt x="80" y="145"/>
                  <a:pt x="79" y="146"/>
                  <a:pt x="79" y="146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0" y="146"/>
                  <a:pt x="80" y="146"/>
                  <a:pt x="80" y="146"/>
                </a:cubicBezTo>
                <a:close/>
                <a:moveTo>
                  <a:pt x="68" y="143"/>
                </a:moveTo>
                <a:cubicBezTo>
                  <a:pt x="68" y="143"/>
                  <a:pt x="67" y="143"/>
                  <a:pt x="68" y="143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8" y="143"/>
                  <a:pt x="68" y="143"/>
                  <a:pt x="68" y="143"/>
                </a:cubicBezTo>
                <a:close/>
                <a:moveTo>
                  <a:pt x="90" y="33"/>
                </a:moveTo>
                <a:cubicBezTo>
                  <a:pt x="90" y="33"/>
                  <a:pt x="90" y="33"/>
                  <a:pt x="90" y="33"/>
                </a:cubicBezTo>
                <a:cubicBezTo>
                  <a:pt x="89" y="33"/>
                  <a:pt x="89" y="33"/>
                  <a:pt x="89" y="33"/>
                </a:cubicBezTo>
                <a:cubicBezTo>
                  <a:pt x="90" y="33"/>
                  <a:pt x="90" y="33"/>
                  <a:pt x="90" y="33"/>
                </a:cubicBezTo>
                <a:close/>
                <a:moveTo>
                  <a:pt x="31" y="100"/>
                </a:move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lose/>
                <a:moveTo>
                  <a:pt x="77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6" y="145"/>
                  <a:pt x="77" y="145"/>
                </a:cubicBezTo>
                <a:close/>
                <a:moveTo>
                  <a:pt x="51" y="134"/>
                </a:moveTo>
                <a:cubicBezTo>
                  <a:pt x="51" y="134"/>
                  <a:pt x="51" y="134"/>
                  <a:pt x="51" y="134"/>
                </a:cubicBezTo>
                <a:cubicBezTo>
                  <a:pt x="51" y="134"/>
                  <a:pt x="51" y="134"/>
                  <a:pt x="51" y="134"/>
                </a:cubicBezTo>
                <a:close/>
                <a:moveTo>
                  <a:pt x="99" y="145"/>
                </a:moveTo>
                <a:cubicBezTo>
                  <a:pt x="99" y="145"/>
                  <a:pt x="99" y="145"/>
                  <a:pt x="98" y="145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9" y="146"/>
                  <a:pt x="99" y="145"/>
                  <a:pt x="99" y="145"/>
                </a:cubicBezTo>
                <a:close/>
                <a:moveTo>
                  <a:pt x="70" y="142"/>
                </a:moveTo>
                <a:cubicBezTo>
                  <a:pt x="70" y="142"/>
                  <a:pt x="70" y="142"/>
                  <a:pt x="70" y="142"/>
                </a:cubicBezTo>
                <a:cubicBezTo>
                  <a:pt x="70" y="142"/>
                  <a:pt x="69" y="142"/>
                  <a:pt x="69" y="142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69" y="142"/>
                  <a:pt x="67" y="142"/>
                  <a:pt x="68" y="143"/>
                </a:cubicBezTo>
                <a:cubicBezTo>
                  <a:pt x="68" y="142"/>
                  <a:pt x="70" y="143"/>
                  <a:pt x="70" y="142"/>
                </a:cubicBezTo>
                <a:close/>
                <a:moveTo>
                  <a:pt x="53" y="134"/>
                </a:moveTo>
                <a:cubicBezTo>
                  <a:pt x="53" y="134"/>
                  <a:pt x="53" y="134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lose/>
                <a:moveTo>
                  <a:pt x="41" y="121"/>
                </a:moveTo>
                <a:cubicBezTo>
                  <a:pt x="42" y="121"/>
                  <a:pt x="42" y="121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2" y="121"/>
                  <a:pt x="42" y="121"/>
                  <a:pt x="42" y="120"/>
                </a:cubicBezTo>
                <a:cubicBezTo>
                  <a:pt x="41" y="120"/>
                  <a:pt x="41" y="120"/>
                  <a:pt x="41" y="121"/>
                </a:cubicBezTo>
                <a:close/>
                <a:moveTo>
                  <a:pt x="73" y="36"/>
                </a:moveTo>
                <a:cubicBezTo>
                  <a:pt x="73" y="36"/>
                  <a:pt x="74" y="36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3" y="36"/>
                  <a:pt x="73" y="36"/>
                </a:cubicBezTo>
                <a:close/>
                <a:moveTo>
                  <a:pt x="55" y="134"/>
                </a:moveTo>
                <a:cubicBezTo>
                  <a:pt x="55" y="134"/>
                  <a:pt x="55" y="134"/>
                  <a:pt x="55" y="134"/>
                </a:cubicBezTo>
                <a:cubicBezTo>
                  <a:pt x="56" y="135"/>
                  <a:pt x="56" y="134"/>
                  <a:pt x="55" y="134"/>
                </a:cubicBezTo>
                <a:close/>
                <a:moveTo>
                  <a:pt x="91" y="144"/>
                </a:moveTo>
                <a:cubicBezTo>
                  <a:pt x="91" y="144"/>
                  <a:pt x="91" y="144"/>
                  <a:pt x="91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1" y="144"/>
                  <a:pt x="91" y="144"/>
                  <a:pt x="91" y="144"/>
                </a:cubicBezTo>
                <a:close/>
                <a:moveTo>
                  <a:pt x="69" y="142"/>
                </a:moveTo>
                <a:cubicBezTo>
                  <a:pt x="69" y="142"/>
                  <a:pt x="69" y="142"/>
                  <a:pt x="69" y="142"/>
                </a:cubicBezTo>
                <a:cubicBezTo>
                  <a:pt x="69" y="142"/>
                  <a:pt x="69" y="142"/>
                  <a:pt x="69" y="141"/>
                </a:cubicBezTo>
                <a:cubicBezTo>
                  <a:pt x="69" y="141"/>
                  <a:pt x="69" y="142"/>
                  <a:pt x="69" y="142"/>
                </a:cubicBezTo>
                <a:close/>
                <a:moveTo>
                  <a:pt x="80" y="145"/>
                </a:moveTo>
                <a:cubicBezTo>
                  <a:pt x="82" y="145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2" y="144"/>
                  <a:pt x="82" y="144"/>
                  <a:pt x="81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4"/>
                  <a:pt x="80" y="144"/>
                  <a:pt x="80" y="144"/>
                </a:cubicBezTo>
                <a:cubicBezTo>
                  <a:pt x="80" y="144"/>
                  <a:pt x="80" y="145"/>
                  <a:pt x="80" y="145"/>
                </a:cubicBezTo>
                <a:close/>
                <a:moveTo>
                  <a:pt x="77" y="145"/>
                </a:moveTo>
                <a:cubicBezTo>
                  <a:pt x="77" y="145"/>
                  <a:pt x="78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close/>
                <a:moveTo>
                  <a:pt x="73" y="144"/>
                </a:moveTo>
                <a:cubicBezTo>
                  <a:pt x="73" y="144"/>
                  <a:pt x="73" y="144"/>
                  <a:pt x="73" y="144"/>
                </a:cubicBezTo>
                <a:cubicBezTo>
                  <a:pt x="73" y="143"/>
                  <a:pt x="73" y="143"/>
                  <a:pt x="73" y="144"/>
                </a:cubicBezTo>
                <a:cubicBezTo>
                  <a:pt x="73" y="144"/>
                  <a:pt x="73" y="144"/>
                  <a:pt x="73" y="144"/>
                </a:cubicBezTo>
                <a:close/>
                <a:moveTo>
                  <a:pt x="77" y="144"/>
                </a:moveTo>
                <a:cubicBezTo>
                  <a:pt x="77" y="144"/>
                  <a:pt x="77" y="144"/>
                  <a:pt x="77" y="144"/>
                </a:cubicBezTo>
                <a:cubicBezTo>
                  <a:pt x="76" y="144"/>
                  <a:pt x="75" y="144"/>
                  <a:pt x="75" y="14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6" y="144"/>
                  <a:pt x="76" y="144"/>
                  <a:pt x="77" y="144"/>
                </a:cubicBezTo>
                <a:close/>
                <a:moveTo>
                  <a:pt x="93" y="145"/>
                </a:move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lose/>
                <a:moveTo>
                  <a:pt x="10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41"/>
                  <a:pt x="107" y="141"/>
                  <a:pt x="107" y="141"/>
                </a:cubicBezTo>
                <a:close/>
                <a:moveTo>
                  <a:pt x="95" y="143"/>
                </a:moveTo>
                <a:cubicBezTo>
                  <a:pt x="94" y="143"/>
                  <a:pt x="94" y="143"/>
                  <a:pt x="94" y="143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95" y="144"/>
                  <a:pt x="95" y="143"/>
                  <a:pt x="95" y="143"/>
                </a:cubicBezTo>
                <a:close/>
                <a:moveTo>
                  <a:pt x="44" y="123"/>
                </a:moveTo>
                <a:cubicBezTo>
                  <a:pt x="44" y="123"/>
                  <a:pt x="44" y="122"/>
                  <a:pt x="43" y="122"/>
                </a:cubicBezTo>
                <a:cubicBezTo>
                  <a:pt x="44" y="122"/>
                  <a:pt x="43" y="123"/>
                  <a:pt x="43" y="123"/>
                </a:cubicBezTo>
                <a:cubicBezTo>
                  <a:pt x="44" y="123"/>
                  <a:pt x="44" y="123"/>
                  <a:pt x="44" y="123"/>
                </a:cubicBezTo>
                <a:close/>
                <a:moveTo>
                  <a:pt x="53" y="132"/>
                </a:moveTo>
                <a:cubicBezTo>
                  <a:pt x="53" y="132"/>
                  <a:pt x="54" y="132"/>
                  <a:pt x="54" y="132"/>
                </a:cubicBezTo>
                <a:cubicBezTo>
                  <a:pt x="54" y="132"/>
                  <a:pt x="54" y="132"/>
                  <a:pt x="53" y="132"/>
                </a:cubicBezTo>
                <a:cubicBezTo>
                  <a:pt x="53" y="132"/>
                  <a:pt x="53" y="132"/>
                  <a:pt x="53" y="132"/>
                </a:cubicBezTo>
                <a:close/>
                <a:moveTo>
                  <a:pt x="69" y="141"/>
                </a:move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lose/>
                <a:moveTo>
                  <a:pt x="62" y="138"/>
                </a:moveTo>
                <a:cubicBezTo>
                  <a:pt x="62" y="138"/>
                  <a:pt x="62" y="137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lose/>
                <a:moveTo>
                  <a:pt x="85" y="143"/>
                </a:moveTo>
                <a:cubicBezTo>
                  <a:pt x="86" y="143"/>
                  <a:pt x="86" y="143"/>
                  <a:pt x="86" y="143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3"/>
                  <a:pt x="85" y="143"/>
                  <a:pt x="85" y="143"/>
                </a:cubicBezTo>
                <a:close/>
                <a:moveTo>
                  <a:pt x="84" y="143"/>
                </a:moveTo>
                <a:cubicBezTo>
                  <a:pt x="84" y="143"/>
                  <a:pt x="84" y="143"/>
                  <a:pt x="83" y="143"/>
                </a:cubicBezTo>
                <a:cubicBezTo>
                  <a:pt x="83" y="143"/>
                  <a:pt x="83" y="143"/>
                  <a:pt x="84" y="143"/>
                </a:cubicBezTo>
                <a:cubicBezTo>
                  <a:pt x="84" y="143"/>
                  <a:pt x="84" y="143"/>
                  <a:pt x="84" y="143"/>
                </a:cubicBezTo>
                <a:close/>
                <a:moveTo>
                  <a:pt x="93" y="143"/>
                </a:move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3" y="143"/>
                  <a:pt x="93" y="143"/>
                </a:cubicBezTo>
                <a:close/>
                <a:moveTo>
                  <a:pt x="102" y="140"/>
                </a:moveTo>
                <a:cubicBezTo>
                  <a:pt x="102" y="140"/>
                  <a:pt x="103" y="140"/>
                  <a:pt x="103" y="140"/>
                </a:cubicBezTo>
                <a:cubicBezTo>
                  <a:pt x="103" y="140"/>
                  <a:pt x="103" y="140"/>
                  <a:pt x="104" y="140"/>
                </a:cubicBezTo>
                <a:cubicBezTo>
                  <a:pt x="104" y="140"/>
                  <a:pt x="104" y="140"/>
                  <a:pt x="103" y="140"/>
                </a:cubicBezTo>
                <a:cubicBezTo>
                  <a:pt x="103" y="140"/>
                  <a:pt x="103" y="140"/>
                  <a:pt x="102" y="140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0"/>
                  <a:pt x="102" y="140"/>
                </a:cubicBezTo>
                <a:close/>
                <a:moveTo>
                  <a:pt x="115" y="135"/>
                </a:moveTo>
                <a:cubicBezTo>
                  <a:pt x="116" y="135"/>
                  <a:pt x="116" y="135"/>
                  <a:pt x="116" y="135"/>
                </a:cubicBezTo>
                <a:cubicBezTo>
                  <a:pt x="116" y="135"/>
                  <a:pt x="116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lose/>
                <a:moveTo>
                  <a:pt x="105" y="140"/>
                </a:moveTo>
                <a:cubicBezTo>
                  <a:pt x="104" y="140"/>
                  <a:pt x="104" y="140"/>
                  <a:pt x="104" y="141"/>
                </a:cubicBezTo>
                <a:cubicBezTo>
                  <a:pt x="104" y="140"/>
                  <a:pt x="104" y="140"/>
                  <a:pt x="105" y="140"/>
                </a:cubicBezTo>
                <a:cubicBezTo>
                  <a:pt x="105" y="140"/>
                  <a:pt x="105" y="140"/>
                  <a:pt x="105" y="140"/>
                </a:cubicBezTo>
                <a:close/>
                <a:moveTo>
                  <a:pt x="97" y="142"/>
                </a:moveTo>
                <a:cubicBezTo>
                  <a:pt x="97" y="142"/>
                  <a:pt x="97" y="142"/>
                  <a:pt x="97" y="142"/>
                </a:cubicBezTo>
                <a:cubicBezTo>
                  <a:pt x="97" y="142"/>
                  <a:pt x="97" y="142"/>
                  <a:pt x="97" y="142"/>
                </a:cubicBezTo>
                <a:close/>
                <a:moveTo>
                  <a:pt x="82" y="143"/>
                </a:moveTo>
                <a:cubicBezTo>
                  <a:pt x="82" y="143"/>
                  <a:pt x="82" y="143"/>
                  <a:pt x="82" y="143"/>
                </a:cubicBezTo>
                <a:cubicBezTo>
                  <a:pt x="83" y="143"/>
                  <a:pt x="82" y="143"/>
                  <a:pt x="82" y="143"/>
                </a:cubicBezTo>
                <a:cubicBezTo>
                  <a:pt x="82" y="143"/>
                  <a:pt x="82" y="143"/>
                  <a:pt x="82" y="143"/>
                </a:cubicBezTo>
                <a:close/>
                <a:moveTo>
                  <a:pt x="78" y="142"/>
                </a:moveTo>
                <a:cubicBezTo>
                  <a:pt x="77" y="142"/>
                  <a:pt x="77" y="142"/>
                  <a:pt x="77" y="143"/>
                </a:cubicBezTo>
                <a:cubicBezTo>
                  <a:pt x="78" y="143"/>
                  <a:pt x="77" y="143"/>
                  <a:pt x="78" y="143"/>
                </a:cubicBezTo>
                <a:cubicBezTo>
                  <a:pt x="78" y="143"/>
                  <a:pt x="79" y="143"/>
                  <a:pt x="79" y="143"/>
                </a:cubicBezTo>
                <a:cubicBezTo>
                  <a:pt x="79" y="143"/>
                  <a:pt x="79" y="143"/>
                  <a:pt x="78" y="142"/>
                </a:cubicBezTo>
                <a:close/>
                <a:moveTo>
                  <a:pt x="62" y="137"/>
                </a:move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3" y="138"/>
                  <a:pt x="63" y="138"/>
                </a:cubicBezTo>
                <a:cubicBezTo>
                  <a:pt x="62" y="138"/>
                  <a:pt x="63" y="138"/>
                  <a:pt x="62" y="137"/>
                </a:cubicBezTo>
                <a:close/>
                <a:moveTo>
                  <a:pt x="63" y="138"/>
                </a:moveTo>
                <a:cubicBezTo>
                  <a:pt x="63" y="138"/>
                  <a:pt x="63" y="138"/>
                  <a:pt x="64" y="138"/>
                </a:cubicBezTo>
                <a:cubicBezTo>
                  <a:pt x="64" y="138"/>
                  <a:pt x="64" y="138"/>
                  <a:pt x="64" y="138"/>
                </a:cubicBezTo>
                <a:cubicBezTo>
                  <a:pt x="63" y="138"/>
                  <a:pt x="63" y="138"/>
                  <a:pt x="63" y="138"/>
                </a:cubicBezTo>
                <a:close/>
                <a:moveTo>
                  <a:pt x="40" y="62"/>
                </a:moveTo>
                <a:cubicBezTo>
                  <a:pt x="40" y="62"/>
                  <a:pt x="40" y="62"/>
                  <a:pt x="39" y="62"/>
                </a:cubicBezTo>
                <a:cubicBezTo>
                  <a:pt x="39" y="62"/>
                  <a:pt x="40" y="63"/>
                  <a:pt x="40" y="63"/>
                </a:cubicBezTo>
                <a:cubicBezTo>
                  <a:pt x="40" y="63"/>
                  <a:pt x="40" y="63"/>
                  <a:pt x="40" y="62"/>
                </a:cubicBezTo>
                <a:close/>
                <a:moveTo>
                  <a:pt x="90" y="35"/>
                </a:moveTo>
                <a:cubicBezTo>
                  <a:pt x="90" y="35"/>
                  <a:pt x="91" y="35"/>
                  <a:pt x="91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89" y="35"/>
                  <a:pt x="90" y="35"/>
                </a:cubicBezTo>
                <a:close/>
                <a:moveTo>
                  <a:pt x="95" y="35"/>
                </a:moveTo>
                <a:cubicBezTo>
                  <a:pt x="96" y="35"/>
                  <a:pt x="95" y="35"/>
                  <a:pt x="95" y="35"/>
                </a:cubicBezTo>
                <a:cubicBezTo>
                  <a:pt x="95" y="35"/>
                  <a:pt x="95" y="35"/>
                  <a:pt x="95" y="35"/>
                </a:cubicBezTo>
                <a:close/>
                <a:moveTo>
                  <a:pt x="98" y="36"/>
                </a:moveTo>
                <a:cubicBezTo>
                  <a:pt x="97" y="36"/>
                  <a:pt x="97" y="36"/>
                  <a:pt x="97" y="36"/>
                </a:cubicBezTo>
                <a:cubicBezTo>
                  <a:pt x="97" y="36"/>
                  <a:pt x="97" y="36"/>
                  <a:pt x="96" y="36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6"/>
                  <a:pt x="97" y="36"/>
                  <a:pt x="98" y="36"/>
                </a:cubicBezTo>
                <a:close/>
                <a:moveTo>
                  <a:pt x="109" y="40"/>
                </a:move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09" y="40"/>
                  <a:pt x="109" y="40"/>
                </a:cubicBezTo>
                <a:close/>
                <a:moveTo>
                  <a:pt x="110" y="40"/>
                </a:moveTo>
                <a:cubicBezTo>
                  <a:pt x="111" y="40"/>
                  <a:pt x="111" y="40"/>
                  <a:pt x="111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lose/>
                <a:moveTo>
                  <a:pt x="123" y="48"/>
                </a:moveTo>
                <a:cubicBezTo>
                  <a:pt x="123" y="48"/>
                  <a:pt x="123" y="48"/>
                  <a:pt x="123" y="48"/>
                </a:cubicBezTo>
                <a:cubicBezTo>
                  <a:pt x="122" y="48"/>
                  <a:pt x="122" y="48"/>
                  <a:pt x="123" y="48"/>
                </a:cubicBezTo>
                <a:close/>
                <a:moveTo>
                  <a:pt x="104" y="37"/>
                </a:moveTo>
                <a:cubicBezTo>
                  <a:pt x="104" y="37"/>
                  <a:pt x="104" y="37"/>
                  <a:pt x="103" y="37"/>
                </a:cubicBezTo>
                <a:cubicBezTo>
                  <a:pt x="103" y="37"/>
                  <a:pt x="103" y="37"/>
                  <a:pt x="104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lose/>
                <a:moveTo>
                  <a:pt x="39" y="117"/>
                </a:moveTo>
                <a:cubicBezTo>
                  <a:pt x="39" y="117"/>
                  <a:pt x="39" y="117"/>
                  <a:pt x="39" y="118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39" y="117"/>
                  <a:pt x="39" y="117"/>
                  <a:pt x="39" y="117"/>
                </a:cubicBezTo>
                <a:close/>
                <a:moveTo>
                  <a:pt x="41" y="121"/>
                </a:moveTo>
                <a:cubicBezTo>
                  <a:pt x="41" y="122"/>
                  <a:pt x="41" y="122"/>
                  <a:pt x="41" y="122"/>
                </a:cubicBezTo>
                <a:cubicBezTo>
                  <a:pt x="42" y="122"/>
                  <a:pt x="42" y="122"/>
                  <a:pt x="42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lose/>
                <a:moveTo>
                  <a:pt x="37" y="63"/>
                </a:moveTo>
                <a:cubicBezTo>
                  <a:pt x="37" y="63"/>
                  <a:pt x="37" y="63"/>
                  <a:pt x="37" y="63"/>
                </a:cubicBezTo>
                <a:cubicBezTo>
                  <a:pt x="37" y="63"/>
                  <a:pt x="37" y="64"/>
                  <a:pt x="37" y="63"/>
                </a:cubicBezTo>
                <a:close/>
                <a:moveTo>
                  <a:pt x="90" y="34"/>
                </a:moveTo>
                <a:cubicBezTo>
                  <a:pt x="90" y="33"/>
                  <a:pt x="90" y="33"/>
                  <a:pt x="90" y="33"/>
                </a:cubicBezTo>
                <a:cubicBezTo>
                  <a:pt x="89" y="33"/>
                  <a:pt x="89" y="34"/>
                  <a:pt x="90" y="34"/>
                </a:cubicBezTo>
                <a:close/>
                <a:moveTo>
                  <a:pt x="92" y="34"/>
                </a:moveTo>
                <a:cubicBezTo>
                  <a:pt x="92" y="34"/>
                  <a:pt x="93" y="34"/>
                  <a:pt x="93" y="34"/>
                </a:cubicBezTo>
                <a:cubicBezTo>
                  <a:pt x="93" y="34"/>
                  <a:pt x="93" y="34"/>
                  <a:pt x="94" y="34"/>
                </a:cubicBezTo>
                <a:cubicBezTo>
                  <a:pt x="94" y="34"/>
                  <a:pt x="94" y="34"/>
                  <a:pt x="94" y="34"/>
                </a:cubicBezTo>
                <a:cubicBezTo>
                  <a:pt x="94" y="33"/>
                  <a:pt x="96" y="34"/>
                  <a:pt x="96" y="34"/>
                </a:cubicBezTo>
                <a:cubicBezTo>
                  <a:pt x="95" y="34"/>
                  <a:pt x="95" y="33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4" y="33"/>
                  <a:pt x="94" y="33"/>
                  <a:pt x="94" y="34"/>
                </a:cubicBezTo>
                <a:cubicBezTo>
                  <a:pt x="93" y="34"/>
                  <a:pt x="93" y="34"/>
                  <a:pt x="93" y="34"/>
                </a:cubicBezTo>
                <a:cubicBezTo>
                  <a:pt x="92" y="34"/>
                  <a:pt x="92" y="34"/>
                  <a:pt x="92" y="34"/>
                </a:cubicBezTo>
                <a:cubicBezTo>
                  <a:pt x="92" y="34"/>
                  <a:pt x="92" y="33"/>
                  <a:pt x="92" y="33"/>
                </a:cubicBezTo>
                <a:cubicBezTo>
                  <a:pt x="91" y="33"/>
                  <a:pt x="92" y="34"/>
                  <a:pt x="92" y="34"/>
                </a:cubicBezTo>
                <a:close/>
                <a:moveTo>
                  <a:pt x="117" y="42"/>
                </a:moveTo>
                <a:cubicBezTo>
                  <a:pt x="117" y="42"/>
                  <a:pt x="117" y="42"/>
                  <a:pt x="118" y="43"/>
                </a:cubicBezTo>
                <a:cubicBezTo>
                  <a:pt x="118" y="43"/>
                  <a:pt x="118" y="42"/>
                  <a:pt x="118" y="43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17" y="42"/>
                  <a:pt x="117" y="42"/>
                  <a:pt x="117" y="42"/>
                </a:cubicBezTo>
                <a:close/>
                <a:moveTo>
                  <a:pt x="100" y="33"/>
                </a:moveTo>
                <a:cubicBezTo>
                  <a:pt x="100" y="33"/>
                  <a:pt x="100" y="33"/>
                  <a:pt x="100" y="33"/>
                </a:cubicBezTo>
                <a:cubicBezTo>
                  <a:pt x="100" y="33"/>
                  <a:pt x="100" y="33"/>
                  <a:pt x="100" y="33"/>
                </a:cubicBezTo>
                <a:close/>
                <a:moveTo>
                  <a:pt x="43" y="51"/>
                </a:moveTo>
                <a:cubicBezTo>
                  <a:pt x="43" y="51"/>
                  <a:pt x="42" y="52"/>
                  <a:pt x="43" y="52"/>
                </a:cubicBezTo>
                <a:cubicBezTo>
                  <a:pt x="43" y="51"/>
                  <a:pt x="43" y="51"/>
                  <a:pt x="43" y="51"/>
                </a:cubicBezTo>
                <a:close/>
                <a:moveTo>
                  <a:pt x="112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lose/>
                <a:moveTo>
                  <a:pt x="115" y="38"/>
                </a:moveTo>
                <a:cubicBezTo>
                  <a:pt x="115" y="38"/>
                  <a:pt x="116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lose/>
                <a:moveTo>
                  <a:pt x="119" y="40"/>
                </a:moveTo>
                <a:cubicBezTo>
                  <a:pt x="119" y="40"/>
                  <a:pt x="119" y="40"/>
                  <a:pt x="119" y="40"/>
                </a:cubicBezTo>
                <a:cubicBezTo>
                  <a:pt x="119" y="40"/>
                  <a:pt x="118" y="40"/>
                  <a:pt x="118" y="40"/>
                </a:cubicBezTo>
                <a:cubicBezTo>
                  <a:pt x="119" y="40"/>
                  <a:pt x="119" y="40"/>
                  <a:pt x="119" y="40"/>
                </a:cubicBezTo>
                <a:close/>
                <a:moveTo>
                  <a:pt x="115" y="37"/>
                </a:moveTo>
                <a:cubicBezTo>
                  <a:pt x="116" y="37"/>
                  <a:pt x="116" y="37"/>
                  <a:pt x="116" y="37"/>
                </a:cubicBezTo>
                <a:cubicBezTo>
                  <a:pt x="115" y="37"/>
                  <a:pt x="115" y="37"/>
                  <a:pt x="115" y="37"/>
                </a:cubicBezTo>
                <a:close/>
                <a:moveTo>
                  <a:pt x="120" y="40"/>
                </a:moveTo>
                <a:cubicBezTo>
                  <a:pt x="120" y="40"/>
                  <a:pt x="120" y="40"/>
                  <a:pt x="120" y="40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119" y="40"/>
                  <a:pt x="120" y="40"/>
                  <a:pt x="120" y="40"/>
                </a:cubicBezTo>
                <a:close/>
                <a:moveTo>
                  <a:pt x="120" y="40"/>
                </a:moveTo>
                <a:cubicBezTo>
                  <a:pt x="120" y="40"/>
                  <a:pt x="121" y="41"/>
                  <a:pt x="121" y="40"/>
                </a:cubicBezTo>
                <a:cubicBezTo>
                  <a:pt x="121" y="40"/>
                  <a:pt x="120" y="40"/>
                  <a:pt x="120" y="40"/>
                </a:cubicBezTo>
                <a:close/>
                <a:moveTo>
                  <a:pt x="116" y="37"/>
                </a:moveTo>
                <a:cubicBezTo>
                  <a:pt x="116" y="37"/>
                  <a:pt x="115" y="37"/>
                  <a:pt x="115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6" y="37"/>
                  <a:pt x="116" y="37"/>
                  <a:pt x="116" y="37"/>
                </a:cubicBezTo>
                <a:close/>
                <a:moveTo>
                  <a:pt x="113" y="35"/>
                </a:moveTo>
                <a:cubicBezTo>
                  <a:pt x="113" y="35"/>
                  <a:pt x="113" y="35"/>
                  <a:pt x="113" y="35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3" y="36"/>
                  <a:pt x="113" y="36"/>
                  <a:pt x="113" y="35"/>
                </a:cubicBezTo>
                <a:close/>
                <a:moveTo>
                  <a:pt x="107" y="33"/>
                </a:moveTo>
                <a:cubicBezTo>
                  <a:pt x="106" y="33"/>
                  <a:pt x="106" y="33"/>
                  <a:pt x="106" y="33"/>
                </a:cubicBezTo>
                <a:cubicBezTo>
                  <a:pt x="107" y="33"/>
                  <a:pt x="107" y="33"/>
                  <a:pt x="107" y="33"/>
                </a:cubicBezTo>
                <a:close/>
                <a:moveTo>
                  <a:pt x="120" y="39"/>
                </a:move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40"/>
                  <a:pt x="120" y="39"/>
                </a:cubicBezTo>
                <a:close/>
                <a:moveTo>
                  <a:pt x="99" y="31"/>
                </a:moveTo>
                <a:cubicBezTo>
                  <a:pt x="99" y="31"/>
                  <a:pt x="99" y="31"/>
                  <a:pt x="99" y="31"/>
                </a:cubicBezTo>
                <a:cubicBezTo>
                  <a:pt x="99" y="31"/>
                  <a:pt x="100" y="31"/>
                  <a:pt x="100" y="31"/>
                </a:cubicBezTo>
                <a:cubicBezTo>
                  <a:pt x="100" y="31"/>
                  <a:pt x="99" y="30"/>
                  <a:pt x="99" y="31"/>
                </a:cubicBezTo>
                <a:close/>
                <a:moveTo>
                  <a:pt x="84" y="149"/>
                </a:moveTo>
                <a:cubicBezTo>
                  <a:pt x="85" y="149"/>
                  <a:pt x="84" y="149"/>
                  <a:pt x="85" y="149"/>
                </a:cubicBezTo>
                <a:cubicBezTo>
                  <a:pt x="85" y="149"/>
                  <a:pt x="85" y="149"/>
                  <a:pt x="84" y="149"/>
                </a:cubicBezTo>
                <a:cubicBezTo>
                  <a:pt x="84" y="149"/>
                  <a:pt x="84" y="149"/>
                  <a:pt x="84" y="149"/>
                </a:cubicBezTo>
                <a:close/>
                <a:moveTo>
                  <a:pt x="99" y="30"/>
                </a:moveTo>
                <a:cubicBezTo>
                  <a:pt x="100" y="30"/>
                  <a:pt x="100" y="30"/>
                  <a:pt x="100" y="30"/>
                </a:cubicBezTo>
                <a:cubicBezTo>
                  <a:pt x="100" y="30"/>
                  <a:pt x="100" y="30"/>
                  <a:pt x="100" y="30"/>
                </a:cubicBezTo>
                <a:cubicBezTo>
                  <a:pt x="100" y="30"/>
                  <a:pt x="99" y="30"/>
                  <a:pt x="99" y="30"/>
                </a:cubicBezTo>
                <a:close/>
                <a:moveTo>
                  <a:pt x="40" y="50"/>
                </a:moveTo>
                <a:cubicBezTo>
                  <a:pt x="39" y="51"/>
                  <a:pt x="39" y="51"/>
                  <a:pt x="39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51"/>
                  <a:pt x="40" y="51"/>
                  <a:pt x="40" y="50"/>
                </a:cubicBezTo>
                <a:close/>
                <a:moveTo>
                  <a:pt x="26" y="94"/>
                </a:moveTo>
                <a:cubicBezTo>
                  <a:pt x="26" y="94"/>
                  <a:pt x="26" y="93"/>
                  <a:pt x="26" y="93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3"/>
                  <a:pt x="26" y="94"/>
                </a:cubicBezTo>
                <a:close/>
                <a:moveTo>
                  <a:pt x="63" y="145"/>
                </a:moveTo>
                <a:cubicBezTo>
                  <a:pt x="63" y="145"/>
                  <a:pt x="63" y="145"/>
                  <a:pt x="63" y="145"/>
                </a:cubicBezTo>
                <a:cubicBezTo>
                  <a:pt x="63" y="145"/>
                  <a:pt x="63" y="145"/>
                  <a:pt x="62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5"/>
                  <a:pt x="61" y="145"/>
                  <a:pt x="61" y="144"/>
                </a:cubicBezTo>
                <a:cubicBezTo>
                  <a:pt x="61" y="144"/>
                  <a:pt x="61" y="145"/>
                  <a:pt x="61" y="145"/>
                </a:cubicBezTo>
                <a:cubicBezTo>
                  <a:pt x="62" y="145"/>
                  <a:pt x="62" y="145"/>
                  <a:pt x="63" y="145"/>
                </a:cubicBezTo>
                <a:close/>
                <a:moveTo>
                  <a:pt x="81" y="150"/>
                </a:moveTo>
                <a:cubicBezTo>
                  <a:pt x="81" y="150"/>
                  <a:pt x="81" y="150"/>
                  <a:pt x="81" y="150"/>
                </a:cubicBezTo>
                <a:cubicBezTo>
                  <a:pt x="81" y="150"/>
                  <a:pt x="80" y="150"/>
                  <a:pt x="80" y="150"/>
                </a:cubicBezTo>
                <a:cubicBezTo>
                  <a:pt x="81" y="150"/>
                  <a:pt x="81" y="150"/>
                  <a:pt x="81" y="150"/>
                </a:cubicBezTo>
                <a:close/>
                <a:moveTo>
                  <a:pt x="59" y="144"/>
                </a:moveTo>
                <a:cubicBezTo>
                  <a:pt x="58" y="144"/>
                  <a:pt x="58" y="143"/>
                  <a:pt x="57" y="143"/>
                </a:cubicBezTo>
                <a:cubicBezTo>
                  <a:pt x="58" y="144"/>
                  <a:pt x="59" y="144"/>
                  <a:pt x="59" y="144"/>
                </a:cubicBezTo>
                <a:close/>
                <a:moveTo>
                  <a:pt x="65" y="146"/>
                </a:moveTo>
                <a:cubicBezTo>
                  <a:pt x="65" y="146"/>
                  <a:pt x="65" y="146"/>
                  <a:pt x="65" y="146"/>
                </a:cubicBezTo>
                <a:cubicBezTo>
                  <a:pt x="65" y="146"/>
                  <a:pt x="65" y="146"/>
                  <a:pt x="65" y="147"/>
                </a:cubicBezTo>
                <a:cubicBezTo>
                  <a:pt x="65" y="147"/>
                  <a:pt x="66" y="147"/>
                  <a:pt x="65" y="146"/>
                </a:cubicBezTo>
                <a:close/>
                <a:moveTo>
                  <a:pt x="35" y="122"/>
                </a:moveTo>
                <a:cubicBezTo>
                  <a:pt x="35" y="123"/>
                  <a:pt x="35" y="124"/>
                  <a:pt x="36" y="124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5" y="123"/>
                  <a:pt x="35" y="122"/>
                  <a:pt x="35" y="122"/>
                </a:cubicBezTo>
                <a:close/>
                <a:moveTo>
                  <a:pt x="82" y="152"/>
                </a:moveTo>
                <a:cubicBezTo>
                  <a:pt x="82" y="152"/>
                  <a:pt x="82" y="152"/>
                  <a:pt x="82" y="152"/>
                </a:cubicBezTo>
                <a:cubicBezTo>
                  <a:pt x="82" y="152"/>
                  <a:pt x="82" y="152"/>
                  <a:pt x="81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2" y="152"/>
                  <a:pt x="82" y="152"/>
                  <a:pt x="82" y="152"/>
                </a:cubicBezTo>
                <a:close/>
                <a:moveTo>
                  <a:pt x="80" y="152"/>
                </a:moveTo>
                <a:cubicBezTo>
                  <a:pt x="80" y="152"/>
                  <a:pt x="80" y="152"/>
                  <a:pt x="80" y="152"/>
                </a:cubicBezTo>
                <a:cubicBezTo>
                  <a:pt x="80" y="152"/>
                  <a:pt x="79" y="152"/>
                  <a:pt x="79" y="153"/>
                </a:cubicBezTo>
                <a:cubicBezTo>
                  <a:pt x="79" y="153"/>
                  <a:pt x="79" y="153"/>
                  <a:pt x="80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0" y="153"/>
                  <a:pt x="80" y="153"/>
                  <a:pt x="79" y="153"/>
                </a:cubicBezTo>
                <a:cubicBezTo>
                  <a:pt x="80" y="153"/>
                  <a:pt x="79" y="153"/>
                  <a:pt x="79" y="152"/>
                </a:cubicBezTo>
                <a:cubicBezTo>
                  <a:pt x="80" y="153"/>
                  <a:pt x="80" y="152"/>
                  <a:pt x="80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1" y="152"/>
                  <a:pt x="83" y="152"/>
                  <a:pt x="82" y="152"/>
                </a:cubicBezTo>
                <a:cubicBezTo>
                  <a:pt x="82" y="152"/>
                  <a:pt x="82" y="152"/>
                  <a:pt x="81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1" y="152"/>
                  <a:pt x="81" y="152"/>
                  <a:pt x="80" y="152"/>
                </a:cubicBezTo>
                <a:close/>
                <a:moveTo>
                  <a:pt x="85" y="153"/>
                </a:moveTo>
                <a:cubicBezTo>
                  <a:pt x="86" y="153"/>
                  <a:pt x="84" y="153"/>
                  <a:pt x="84" y="153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5" y="153"/>
                  <a:pt x="85" y="153"/>
                  <a:pt x="85" y="153"/>
                </a:cubicBezTo>
                <a:close/>
                <a:moveTo>
                  <a:pt x="96" y="153"/>
                </a:moveTo>
                <a:cubicBezTo>
                  <a:pt x="96" y="153"/>
                  <a:pt x="95" y="153"/>
                  <a:pt x="95" y="153"/>
                </a:cubicBezTo>
                <a:cubicBezTo>
                  <a:pt x="95" y="153"/>
                  <a:pt x="95" y="154"/>
                  <a:pt x="95" y="154"/>
                </a:cubicBezTo>
                <a:cubicBezTo>
                  <a:pt x="96" y="154"/>
                  <a:pt x="95" y="153"/>
                  <a:pt x="96" y="153"/>
                </a:cubicBezTo>
                <a:close/>
                <a:moveTo>
                  <a:pt x="119" y="145"/>
                </a:moveTo>
                <a:cubicBezTo>
                  <a:pt x="119" y="145"/>
                  <a:pt x="119" y="146"/>
                  <a:pt x="120" y="145"/>
                </a:cubicBezTo>
                <a:cubicBezTo>
                  <a:pt x="120" y="145"/>
                  <a:pt x="120" y="145"/>
                  <a:pt x="119" y="145"/>
                </a:cubicBezTo>
                <a:close/>
                <a:moveTo>
                  <a:pt x="88" y="154"/>
                </a:moveTo>
                <a:cubicBezTo>
                  <a:pt x="89" y="154"/>
                  <a:pt x="88" y="154"/>
                  <a:pt x="88" y="154"/>
                </a:cubicBezTo>
                <a:cubicBezTo>
                  <a:pt x="89" y="154"/>
                  <a:pt x="89" y="154"/>
                  <a:pt x="88" y="154"/>
                </a:cubicBezTo>
                <a:close/>
                <a:moveTo>
                  <a:pt x="88" y="154"/>
                </a:moveTo>
                <a:cubicBezTo>
                  <a:pt x="87" y="154"/>
                  <a:pt x="87" y="154"/>
                  <a:pt x="87" y="154"/>
                </a:cubicBezTo>
                <a:cubicBezTo>
                  <a:pt x="87" y="154"/>
                  <a:pt x="87" y="154"/>
                  <a:pt x="88" y="154"/>
                </a:cubicBezTo>
                <a:cubicBezTo>
                  <a:pt x="88" y="154"/>
                  <a:pt x="88" y="154"/>
                  <a:pt x="88" y="154"/>
                </a:cubicBezTo>
                <a:close/>
                <a:moveTo>
                  <a:pt x="83" y="153"/>
                </a:moveTo>
                <a:cubicBezTo>
                  <a:pt x="82" y="153"/>
                  <a:pt x="82" y="154"/>
                  <a:pt x="83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3" y="154"/>
                  <a:pt x="83" y="153"/>
                </a:cubicBezTo>
                <a:close/>
                <a:moveTo>
                  <a:pt x="114" y="31"/>
                </a:move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13" y="31"/>
                </a:move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3" y="31"/>
                  <a:pt x="113" y="31"/>
                </a:cubicBezTo>
                <a:close/>
                <a:moveTo>
                  <a:pt x="105" y="28"/>
                </a:moveTo>
                <a:cubicBezTo>
                  <a:pt x="106" y="28"/>
                  <a:pt x="105" y="28"/>
                  <a:pt x="106" y="28"/>
                </a:cubicBezTo>
                <a:cubicBezTo>
                  <a:pt x="106" y="28"/>
                  <a:pt x="105" y="28"/>
                  <a:pt x="105" y="28"/>
                </a:cubicBezTo>
                <a:close/>
                <a:moveTo>
                  <a:pt x="105" y="28"/>
                </a:moveTo>
                <a:cubicBezTo>
                  <a:pt x="105" y="28"/>
                  <a:pt x="105" y="28"/>
                  <a:pt x="105" y="28"/>
                </a:cubicBezTo>
                <a:cubicBezTo>
                  <a:pt x="105" y="28"/>
                  <a:pt x="105" y="28"/>
                  <a:pt x="105" y="27"/>
                </a:cubicBezTo>
                <a:cubicBezTo>
                  <a:pt x="105" y="27"/>
                  <a:pt x="105" y="28"/>
                  <a:pt x="105" y="28"/>
                </a:cubicBez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53" y="34"/>
                  <a:pt x="52" y="35"/>
                  <a:pt x="52" y="35"/>
                </a:cubicBezTo>
                <a:cubicBezTo>
                  <a:pt x="52" y="35"/>
                  <a:pt x="53" y="35"/>
                  <a:pt x="53" y="35"/>
                </a:cubicBezTo>
                <a:cubicBezTo>
                  <a:pt x="53" y="34"/>
                  <a:pt x="53" y="34"/>
                  <a:pt x="53" y="34"/>
                </a:cubicBezTo>
                <a:close/>
                <a:moveTo>
                  <a:pt x="118" y="33"/>
                </a:moveTo>
                <a:cubicBezTo>
                  <a:pt x="118" y="33"/>
                  <a:pt x="118" y="33"/>
                  <a:pt x="118" y="33"/>
                </a:cubicBezTo>
                <a:cubicBezTo>
                  <a:pt x="118" y="33"/>
                  <a:pt x="119" y="33"/>
                  <a:pt x="118" y="33"/>
                </a:cubicBezTo>
                <a:close/>
                <a:moveTo>
                  <a:pt x="110" y="29"/>
                </a:moveTo>
                <a:cubicBezTo>
                  <a:pt x="110" y="29"/>
                  <a:pt x="110" y="29"/>
                  <a:pt x="110" y="29"/>
                </a:cubicBezTo>
                <a:cubicBezTo>
                  <a:pt x="111" y="30"/>
                  <a:pt x="111" y="29"/>
                  <a:pt x="110" y="29"/>
                </a:cubicBezTo>
                <a:close/>
                <a:moveTo>
                  <a:pt x="58" y="32"/>
                </a:moveTo>
                <a:cubicBezTo>
                  <a:pt x="58" y="31"/>
                  <a:pt x="58" y="31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8" y="32"/>
                  <a:pt x="57" y="32"/>
                  <a:pt x="58" y="32"/>
                </a:cubicBezTo>
                <a:close/>
                <a:moveTo>
                  <a:pt x="96" y="25"/>
                </a:move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6" y="25"/>
                  <a:pt x="96" y="25"/>
                </a:cubicBezTo>
                <a:close/>
                <a:moveTo>
                  <a:pt x="50" y="36"/>
                </a:moveTo>
                <a:cubicBezTo>
                  <a:pt x="50" y="36"/>
                  <a:pt x="49" y="36"/>
                  <a:pt x="49" y="37"/>
                </a:cubicBezTo>
                <a:cubicBezTo>
                  <a:pt x="49" y="37"/>
                  <a:pt x="49" y="37"/>
                  <a:pt x="49" y="37"/>
                </a:cubicBezTo>
                <a:cubicBezTo>
                  <a:pt x="50" y="36"/>
                  <a:pt x="50" y="36"/>
                  <a:pt x="51" y="36"/>
                </a:cubicBezTo>
                <a:cubicBezTo>
                  <a:pt x="50" y="36"/>
                  <a:pt x="50" y="36"/>
                  <a:pt x="51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6"/>
                  <a:pt x="52" y="36"/>
                  <a:pt x="51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5"/>
                  <a:pt x="52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0" y="36"/>
                  <a:pt x="50" y="36"/>
                </a:cubicBezTo>
                <a:close/>
                <a:moveTo>
                  <a:pt x="23" y="99"/>
                </a:moveTo>
                <a:cubicBezTo>
                  <a:pt x="23" y="99"/>
                  <a:pt x="23" y="99"/>
                  <a:pt x="23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3" y="99"/>
                  <a:pt x="23" y="98"/>
                  <a:pt x="23" y="99"/>
                </a:cubicBezTo>
                <a:close/>
                <a:moveTo>
                  <a:pt x="23" y="104"/>
                </a:moveTo>
                <a:cubicBezTo>
                  <a:pt x="23" y="104"/>
                  <a:pt x="24" y="104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3" y="102"/>
                  <a:pt x="23" y="103"/>
                  <a:pt x="23" y="104"/>
                </a:cubicBezTo>
                <a:close/>
                <a:moveTo>
                  <a:pt x="31" y="122"/>
                </a:moveTo>
                <a:cubicBezTo>
                  <a:pt x="31" y="122"/>
                  <a:pt x="31" y="122"/>
                  <a:pt x="31" y="122"/>
                </a:cubicBezTo>
                <a:cubicBezTo>
                  <a:pt x="31" y="122"/>
                  <a:pt x="31" y="122"/>
                  <a:pt x="31" y="122"/>
                </a:cubicBezTo>
                <a:cubicBezTo>
                  <a:pt x="31" y="123"/>
                  <a:pt x="31" y="122"/>
                  <a:pt x="31" y="122"/>
                </a:cubicBezTo>
                <a:close/>
                <a:moveTo>
                  <a:pt x="68" y="151"/>
                </a:moveTo>
                <a:cubicBezTo>
                  <a:pt x="68" y="151"/>
                  <a:pt x="68" y="151"/>
                  <a:pt x="69" y="151"/>
                </a:cubicBezTo>
                <a:cubicBezTo>
                  <a:pt x="68" y="151"/>
                  <a:pt x="68" y="151"/>
                  <a:pt x="68" y="151"/>
                </a:cubicBezTo>
                <a:close/>
                <a:moveTo>
                  <a:pt x="34" y="128"/>
                </a:moveTo>
                <a:cubicBezTo>
                  <a:pt x="34" y="128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4" y="128"/>
                </a:cubicBezTo>
                <a:close/>
                <a:moveTo>
                  <a:pt x="23" y="99"/>
                </a:moveTo>
                <a:cubicBezTo>
                  <a:pt x="23" y="99"/>
                  <a:pt x="23" y="99"/>
                  <a:pt x="23" y="99"/>
                </a:cubicBezTo>
                <a:cubicBezTo>
                  <a:pt x="23" y="100"/>
                  <a:pt x="23" y="100"/>
                  <a:pt x="23" y="99"/>
                </a:cubicBezTo>
                <a:close/>
                <a:moveTo>
                  <a:pt x="33" y="124"/>
                </a:move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4"/>
                </a:cubicBezTo>
                <a:close/>
                <a:moveTo>
                  <a:pt x="69" y="151"/>
                </a:moveTo>
                <a:cubicBezTo>
                  <a:pt x="70" y="151"/>
                  <a:pt x="70" y="151"/>
                  <a:pt x="70" y="151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9" y="151"/>
                  <a:pt x="69" y="151"/>
                  <a:pt x="69" y="151"/>
                </a:cubicBezTo>
                <a:cubicBezTo>
                  <a:pt x="69" y="151"/>
                  <a:pt x="68" y="151"/>
                  <a:pt x="69" y="151"/>
                </a:cubicBezTo>
                <a:cubicBezTo>
                  <a:pt x="69" y="151"/>
                  <a:pt x="69" y="151"/>
                  <a:pt x="69" y="151"/>
                </a:cubicBezTo>
                <a:close/>
                <a:moveTo>
                  <a:pt x="25" y="107"/>
                </a:moveTo>
                <a:cubicBezTo>
                  <a:pt x="25" y="107"/>
                  <a:pt x="25" y="107"/>
                  <a:pt x="25" y="108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5" y="107"/>
                  <a:pt x="25" y="107"/>
                  <a:pt x="25" y="107"/>
                </a:cubicBezTo>
                <a:close/>
                <a:moveTo>
                  <a:pt x="88" y="153"/>
                </a:moveTo>
                <a:cubicBezTo>
                  <a:pt x="89" y="153"/>
                  <a:pt x="89" y="153"/>
                  <a:pt x="89" y="153"/>
                </a:cubicBezTo>
                <a:cubicBezTo>
                  <a:pt x="88" y="153"/>
                  <a:pt x="88" y="153"/>
                  <a:pt x="88" y="153"/>
                </a:cubicBezTo>
                <a:cubicBezTo>
                  <a:pt x="88" y="153"/>
                  <a:pt x="88" y="153"/>
                  <a:pt x="88" y="153"/>
                </a:cubicBezTo>
                <a:close/>
                <a:moveTo>
                  <a:pt x="34" y="125"/>
                </a:moveTo>
                <a:cubicBezTo>
                  <a:pt x="34" y="125"/>
                  <a:pt x="35" y="126"/>
                  <a:pt x="34" y="124"/>
                </a:cubicBezTo>
                <a:cubicBezTo>
                  <a:pt x="33" y="124"/>
                  <a:pt x="34" y="124"/>
                  <a:pt x="34" y="125"/>
                </a:cubicBezTo>
                <a:close/>
                <a:moveTo>
                  <a:pt x="23" y="91"/>
                </a:moveTo>
                <a:cubicBezTo>
                  <a:pt x="23" y="91"/>
                  <a:pt x="23" y="90"/>
                  <a:pt x="23" y="90"/>
                </a:cubicBezTo>
                <a:cubicBezTo>
                  <a:pt x="23" y="91"/>
                  <a:pt x="23" y="91"/>
                  <a:pt x="23" y="91"/>
                </a:cubicBezTo>
                <a:close/>
                <a:moveTo>
                  <a:pt x="105" y="29"/>
                </a:moveTo>
                <a:cubicBezTo>
                  <a:pt x="105" y="29"/>
                  <a:pt x="105" y="29"/>
                  <a:pt x="106" y="29"/>
                </a:cubicBezTo>
                <a:cubicBezTo>
                  <a:pt x="107" y="30"/>
                  <a:pt x="106" y="29"/>
                  <a:pt x="106" y="29"/>
                </a:cubicBezTo>
                <a:cubicBezTo>
                  <a:pt x="106" y="29"/>
                  <a:pt x="106" y="29"/>
                  <a:pt x="105" y="29"/>
                </a:cubicBezTo>
                <a:cubicBezTo>
                  <a:pt x="105" y="29"/>
                  <a:pt x="105" y="28"/>
                  <a:pt x="105" y="28"/>
                </a:cubicBezTo>
                <a:cubicBezTo>
                  <a:pt x="105" y="28"/>
                  <a:pt x="104" y="28"/>
                  <a:pt x="104" y="29"/>
                </a:cubicBezTo>
                <a:cubicBezTo>
                  <a:pt x="105" y="29"/>
                  <a:pt x="105" y="29"/>
                  <a:pt x="105" y="29"/>
                </a:cubicBezTo>
                <a:close/>
                <a:moveTo>
                  <a:pt x="64" y="147"/>
                </a:moveTo>
                <a:cubicBezTo>
                  <a:pt x="64" y="147"/>
                  <a:pt x="64" y="147"/>
                  <a:pt x="64" y="147"/>
                </a:cubicBezTo>
                <a:cubicBezTo>
                  <a:pt x="63" y="146"/>
                  <a:pt x="63" y="147"/>
                  <a:pt x="63" y="146"/>
                </a:cubicBezTo>
                <a:cubicBezTo>
                  <a:pt x="63" y="146"/>
                  <a:pt x="63" y="146"/>
                  <a:pt x="63" y="147"/>
                </a:cubicBezTo>
                <a:cubicBezTo>
                  <a:pt x="63" y="147"/>
                  <a:pt x="63" y="147"/>
                  <a:pt x="64" y="147"/>
                </a:cubicBezTo>
                <a:cubicBezTo>
                  <a:pt x="64" y="147"/>
                  <a:pt x="61" y="146"/>
                  <a:pt x="62" y="147"/>
                </a:cubicBezTo>
                <a:cubicBezTo>
                  <a:pt x="62" y="147"/>
                  <a:pt x="61" y="147"/>
                  <a:pt x="61" y="147"/>
                </a:cubicBezTo>
                <a:cubicBezTo>
                  <a:pt x="62" y="147"/>
                  <a:pt x="62" y="147"/>
                  <a:pt x="61" y="146"/>
                </a:cubicBezTo>
                <a:cubicBezTo>
                  <a:pt x="61" y="146"/>
                  <a:pt x="61" y="147"/>
                  <a:pt x="61" y="147"/>
                </a:cubicBezTo>
                <a:cubicBezTo>
                  <a:pt x="61" y="147"/>
                  <a:pt x="61" y="147"/>
                  <a:pt x="61" y="146"/>
                </a:cubicBezTo>
                <a:cubicBezTo>
                  <a:pt x="61" y="147"/>
                  <a:pt x="62" y="147"/>
                  <a:pt x="61" y="147"/>
                </a:cubicBezTo>
                <a:cubicBezTo>
                  <a:pt x="61" y="147"/>
                  <a:pt x="61" y="147"/>
                  <a:pt x="62" y="147"/>
                </a:cubicBezTo>
                <a:cubicBezTo>
                  <a:pt x="62" y="147"/>
                  <a:pt x="63" y="147"/>
                  <a:pt x="63" y="147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3" y="147"/>
                  <a:pt x="65" y="148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lose/>
                <a:moveTo>
                  <a:pt x="68" y="149"/>
                </a:moveTo>
                <a:cubicBezTo>
                  <a:pt x="68" y="149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8" y="149"/>
                  <a:pt x="68" y="149"/>
                  <a:pt x="68" y="149"/>
                </a:cubicBezTo>
                <a:close/>
                <a:moveTo>
                  <a:pt x="76" y="151"/>
                </a:moveTo>
                <a:cubicBezTo>
                  <a:pt x="76" y="150"/>
                  <a:pt x="75" y="150"/>
                  <a:pt x="75" y="150"/>
                </a:cubicBezTo>
                <a:cubicBezTo>
                  <a:pt x="75" y="150"/>
                  <a:pt x="74" y="151"/>
                  <a:pt x="75" y="151"/>
                </a:cubicBezTo>
                <a:cubicBezTo>
                  <a:pt x="76" y="151"/>
                  <a:pt x="77" y="151"/>
                  <a:pt x="76" y="151"/>
                </a:cubicBezTo>
                <a:close/>
                <a:moveTo>
                  <a:pt x="70" y="149"/>
                </a:moveTo>
                <a:cubicBezTo>
                  <a:pt x="70" y="149"/>
                  <a:pt x="70" y="149"/>
                  <a:pt x="70" y="149"/>
                </a:cubicBezTo>
                <a:cubicBezTo>
                  <a:pt x="69" y="149"/>
                  <a:pt x="69" y="149"/>
                  <a:pt x="70" y="149"/>
                </a:cubicBezTo>
                <a:close/>
                <a:moveTo>
                  <a:pt x="70" y="150"/>
                </a:moveTo>
                <a:cubicBezTo>
                  <a:pt x="70" y="150"/>
                  <a:pt x="70" y="150"/>
                  <a:pt x="70" y="150"/>
                </a:cubicBezTo>
                <a:cubicBezTo>
                  <a:pt x="70" y="150"/>
                  <a:pt x="70" y="150"/>
                  <a:pt x="71" y="150"/>
                </a:cubicBezTo>
                <a:cubicBezTo>
                  <a:pt x="71" y="150"/>
                  <a:pt x="70" y="150"/>
                  <a:pt x="70" y="150"/>
                </a:cubicBezTo>
                <a:close/>
                <a:moveTo>
                  <a:pt x="74" y="151"/>
                </a:moveTo>
                <a:cubicBezTo>
                  <a:pt x="74" y="151"/>
                  <a:pt x="74" y="151"/>
                  <a:pt x="74" y="151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4" y="151"/>
                  <a:pt x="74" y="151"/>
                  <a:pt x="74" y="151"/>
                </a:cubicBezTo>
                <a:close/>
                <a:moveTo>
                  <a:pt x="62" y="147"/>
                </a:moveTo>
                <a:cubicBezTo>
                  <a:pt x="62" y="147"/>
                  <a:pt x="61" y="147"/>
                  <a:pt x="62" y="148"/>
                </a:cubicBezTo>
                <a:cubicBezTo>
                  <a:pt x="62" y="148"/>
                  <a:pt x="62" y="148"/>
                  <a:pt x="62" y="147"/>
                </a:cubicBezTo>
                <a:close/>
                <a:moveTo>
                  <a:pt x="69" y="150"/>
                </a:moveTo>
                <a:cubicBezTo>
                  <a:pt x="69" y="150"/>
                  <a:pt x="70" y="150"/>
                  <a:pt x="69" y="150"/>
                </a:cubicBezTo>
                <a:cubicBezTo>
                  <a:pt x="69" y="150"/>
                  <a:pt x="69" y="150"/>
                  <a:pt x="69" y="150"/>
                </a:cubicBezTo>
                <a:close/>
                <a:moveTo>
                  <a:pt x="32" y="121"/>
                </a:moveTo>
                <a:cubicBezTo>
                  <a:pt x="32" y="121"/>
                  <a:pt x="32" y="121"/>
                  <a:pt x="32" y="121"/>
                </a:cubicBezTo>
                <a:cubicBezTo>
                  <a:pt x="32" y="121"/>
                  <a:pt x="32" y="120"/>
                  <a:pt x="32" y="121"/>
                </a:cubicBezTo>
                <a:close/>
                <a:moveTo>
                  <a:pt x="25" y="103"/>
                </a:move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5" y="103"/>
                </a:cubicBezTo>
                <a:close/>
                <a:moveTo>
                  <a:pt x="60" y="147"/>
                </a:moveTo>
                <a:cubicBezTo>
                  <a:pt x="60" y="147"/>
                  <a:pt x="61" y="147"/>
                  <a:pt x="61" y="147"/>
                </a:cubicBezTo>
                <a:cubicBezTo>
                  <a:pt x="61" y="147"/>
                  <a:pt x="61" y="147"/>
                  <a:pt x="60" y="146"/>
                </a:cubicBezTo>
                <a:cubicBezTo>
                  <a:pt x="60" y="146"/>
                  <a:pt x="60" y="146"/>
                  <a:pt x="60" y="147"/>
                </a:cubicBezTo>
                <a:close/>
                <a:moveTo>
                  <a:pt x="66" y="149"/>
                </a:moveTo>
                <a:cubicBezTo>
                  <a:pt x="66" y="149"/>
                  <a:pt x="66" y="149"/>
                  <a:pt x="66" y="149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6" y="149"/>
                  <a:pt x="66" y="149"/>
                  <a:pt x="66" y="149"/>
                </a:cubicBezTo>
                <a:close/>
                <a:moveTo>
                  <a:pt x="44" y="43"/>
                </a:move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3" y="44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43" y="44"/>
                  <a:pt x="44" y="43"/>
                  <a:pt x="44" y="43"/>
                </a:cubicBezTo>
                <a:close/>
                <a:moveTo>
                  <a:pt x="95" y="27"/>
                </a:moveTo>
                <a:cubicBezTo>
                  <a:pt x="95" y="27"/>
                  <a:pt x="95" y="27"/>
                  <a:pt x="95" y="27"/>
                </a:cubicBezTo>
                <a:cubicBezTo>
                  <a:pt x="94" y="27"/>
                  <a:pt x="95" y="27"/>
                  <a:pt x="95" y="28"/>
                </a:cubicBezTo>
                <a:cubicBezTo>
                  <a:pt x="95" y="28"/>
                  <a:pt x="94" y="28"/>
                  <a:pt x="94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6" y="28"/>
                  <a:pt x="97" y="28"/>
                  <a:pt x="96" y="27"/>
                </a:cubicBezTo>
                <a:cubicBezTo>
                  <a:pt x="96" y="27"/>
                  <a:pt x="96" y="27"/>
                  <a:pt x="95" y="27"/>
                </a:cubicBezTo>
                <a:close/>
                <a:moveTo>
                  <a:pt x="34" y="121"/>
                </a:moveTo>
                <a:cubicBezTo>
                  <a:pt x="33" y="121"/>
                  <a:pt x="33" y="121"/>
                  <a:pt x="33" y="121"/>
                </a:cubicBezTo>
                <a:cubicBezTo>
                  <a:pt x="33" y="121"/>
                  <a:pt x="33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lose/>
                <a:moveTo>
                  <a:pt x="51" y="38"/>
                </a:moveTo>
                <a:cubicBezTo>
                  <a:pt x="51" y="38"/>
                  <a:pt x="51" y="38"/>
                  <a:pt x="51" y="38"/>
                </a:cubicBezTo>
                <a:cubicBezTo>
                  <a:pt x="51" y="39"/>
                  <a:pt x="51" y="39"/>
                  <a:pt x="51" y="39"/>
                </a:cubicBezTo>
                <a:cubicBezTo>
                  <a:pt x="51" y="39"/>
                  <a:pt x="51" y="39"/>
                  <a:pt x="51" y="38"/>
                </a:cubicBezTo>
                <a:close/>
                <a:moveTo>
                  <a:pt x="91" y="27"/>
                </a:moveTo>
                <a:cubicBezTo>
                  <a:pt x="90" y="27"/>
                  <a:pt x="90" y="27"/>
                  <a:pt x="91" y="27"/>
                </a:cubicBezTo>
                <a:cubicBezTo>
                  <a:pt x="91" y="27"/>
                  <a:pt x="91" y="27"/>
                  <a:pt x="91" y="27"/>
                </a:cubicBezTo>
                <a:close/>
                <a:moveTo>
                  <a:pt x="89" y="27"/>
                </a:moveTo>
                <a:cubicBezTo>
                  <a:pt x="89" y="27"/>
                  <a:pt x="88" y="27"/>
                  <a:pt x="88" y="27"/>
                </a:cubicBezTo>
                <a:cubicBezTo>
                  <a:pt x="88" y="27"/>
                  <a:pt x="87" y="27"/>
                  <a:pt x="88" y="27"/>
                </a:cubicBezTo>
                <a:cubicBezTo>
                  <a:pt x="88" y="27"/>
                  <a:pt x="89" y="27"/>
                  <a:pt x="89" y="27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89" y="27"/>
                </a:cubicBezTo>
                <a:close/>
                <a:moveTo>
                  <a:pt x="48" y="40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lose/>
                <a:moveTo>
                  <a:pt x="26" y="104"/>
                </a:moveTo>
                <a:cubicBezTo>
                  <a:pt x="26" y="103"/>
                  <a:pt x="25" y="103"/>
                  <a:pt x="25" y="103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4"/>
                  <a:pt x="26" y="103"/>
                  <a:pt x="26" y="104"/>
                </a:cubicBezTo>
                <a:close/>
                <a:moveTo>
                  <a:pt x="31" y="115"/>
                </a:moveTo>
                <a:cubicBezTo>
                  <a:pt x="30" y="115"/>
                  <a:pt x="30" y="114"/>
                  <a:pt x="30" y="114"/>
                </a:cubicBezTo>
                <a:cubicBezTo>
                  <a:pt x="30" y="114"/>
                  <a:pt x="30" y="114"/>
                  <a:pt x="30" y="113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0" y="115"/>
                  <a:pt x="31" y="115"/>
                </a:cubicBezTo>
                <a:close/>
                <a:moveTo>
                  <a:pt x="47" y="42"/>
                </a:move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3"/>
                  <a:pt x="47" y="42"/>
                </a:cubicBezTo>
                <a:close/>
                <a:moveTo>
                  <a:pt x="113" y="34"/>
                </a:moveTo>
                <a:cubicBezTo>
                  <a:pt x="114" y="34"/>
                  <a:pt x="114" y="34"/>
                  <a:pt x="114" y="34"/>
                </a:cubicBezTo>
                <a:cubicBezTo>
                  <a:pt x="114" y="34"/>
                  <a:pt x="114" y="34"/>
                  <a:pt x="115" y="34"/>
                </a:cubicBezTo>
                <a:cubicBezTo>
                  <a:pt x="115" y="34"/>
                  <a:pt x="114" y="33"/>
                  <a:pt x="115" y="33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3" y="33"/>
                  <a:pt x="113" y="33"/>
                  <a:pt x="113" y="33"/>
                </a:cubicBezTo>
                <a:cubicBezTo>
                  <a:pt x="113" y="33"/>
                  <a:pt x="113" y="33"/>
                  <a:pt x="113" y="34"/>
                </a:cubicBezTo>
                <a:close/>
                <a:moveTo>
                  <a:pt x="104" y="29"/>
                </a:move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4" y="28"/>
                  <a:pt x="103" y="28"/>
                </a:cubicBezTo>
                <a:cubicBezTo>
                  <a:pt x="104" y="29"/>
                  <a:pt x="103" y="29"/>
                  <a:pt x="103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4" y="29"/>
                  <a:pt x="104" y="29"/>
                </a:cubicBezTo>
                <a:close/>
                <a:moveTo>
                  <a:pt x="48" y="39"/>
                </a:moveTo>
                <a:cubicBezTo>
                  <a:pt x="48" y="39"/>
                  <a:pt x="48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1"/>
                  <a:pt x="46" y="41"/>
                </a:cubicBezTo>
                <a:cubicBezTo>
                  <a:pt x="47" y="40"/>
                  <a:pt x="47" y="41"/>
                  <a:pt x="47" y="41"/>
                </a:cubicBezTo>
                <a:cubicBezTo>
                  <a:pt x="47" y="41"/>
                  <a:pt x="48" y="40"/>
                  <a:pt x="47" y="40"/>
                </a:cubicBezTo>
                <a:cubicBezTo>
                  <a:pt x="47" y="40"/>
                  <a:pt x="48" y="40"/>
                  <a:pt x="48" y="40"/>
                </a:cubicBezTo>
                <a:cubicBezTo>
                  <a:pt x="48" y="40"/>
                  <a:pt x="48" y="39"/>
                  <a:pt x="48" y="39"/>
                </a:cubicBezTo>
                <a:close/>
                <a:moveTo>
                  <a:pt x="52" y="143"/>
                </a:move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2" y="143"/>
                  <a:pt x="52" y="143"/>
                </a:cubicBezTo>
                <a:close/>
                <a:moveTo>
                  <a:pt x="70" y="151"/>
                </a:moveTo>
                <a:cubicBezTo>
                  <a:pt x="71" y="151"/>
                  <a:pt x="72" y="151"/>
                  <a:pt x="72" y="151"/>
                </a:cubicBezTo>
                <a:cubicBezTo>
                  <a:pt x="71" y="151"/>
                  <a:pt x="71" y="151"/>
                  <a:pt x="71" y="151"/>
                </a:cubicBezTo>
                <a:cubicBezTo>
                  <a:pt x="71" y="151"/>
                  <a:pt x="70" y="151"/>
                  <a:pt x="70" y="151"/>
                </a:cubicBezTo>
                <a:close/>
                <a:moveTo>
                  <a:pt x="80" y="151"/>
                </a:moveTo>
                <a:cubicBezTo>
                  <a:pt x="80" y="151"/>
                  <a:pt x="80" y="151"/>
                  <a:pt x="80" y="151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79" y="151"/>
                  <a:pt x="80" y="151"/>
                  <a:pt x="79" y="151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1" y="151"/>
                  <a:pt x="81" y="151"/>
                  <a:pt x="80" y="151"/>
                </a:cubicBezTo>
                <a:close/>
                <a:moveTo>
                  <a:pt x="72" y="149"/>
                </a:moveTo>
                <a:cubicBezTo>
                  <a:pt x="71" y="149"/>
                  <a:pt x="71" y="150"/>
                  <a:pt x="71" y="150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72" y="150"/>
                  <a:pt x="72" y="149"/>
                  <a:pt x="72" y="149"/>
                </a:cubicBezTo>
                <a:close/>
                <a:moveTo>
                  <a:pt x="71" y="149"/>
                </a:moveTo>
                <a:cubicBezTo>
                  <a:pt x="71" y="149"/>
                  <a:pt x="70" y="149"/>
                  <a:pt x="70" y="149"/>
                </a:cubicBezTo>
                <a:cubicBezTo>
                  <a:pt x="70" y="149"/>
                  <a:pt x="71" y="149"/>
                  <a:pt x="71" y="149"/>
                </a:cubicBezTo>
                <a:cubicBezTo>
                  <a:pt x="71" y="149"/>
                  <a:pt x="71" y="149"/>
                  <a:pt x="71" y="149"/>
                </a:cubicBezTo>
                <a:cubicBezTo>
                  <a:pt x="70" y="149"/>
                  <a:pt x="71" y="149"/>
                  <a:pt x="71" y="149"/>
                </a:cubicBezTo>
                <a:close/>
                <a:moveTo>
                  <a:pt x="110" y="32"/>
                </a:moveTo>
                <a:cubicBezTo>
                  <a:pt x="110" y="32"/>
                  <a:pt x="109" y="32"/>
                  <a:pt x="109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32"/>
                  <a:pt x="110" y="32"/>
                  <a:pt x="110" y="32"/>
                </a:cubicBezTo>
                <a:close/>
                <a:moveTo>
                  <a:pt x="131" y="47"/>
                </a:moveTo>
                <a:cubicBezTo>
                  <a:pt x="131" y="47"/>
                  <a:pt x="131" y="47"/>
                  <a:pt x="132" y="48"/>
                </a:cubicBezTo>
                <a:cubicBezTo>
                  <a:pt x="132" y="48"/>
                  <a:pt x="132" y="47"/>
                  <a:pt x="131" y="47"/>
                </a:cubicBezTo>
                <a:close/>
                <a:moveTo>
                  <a:pt x="127" y="41"/>
                </a:moveTo>
                <a:cubicBezTo>
                  <a:pt x="127" y="41"/>
                  <a:pt x="127" y="41"/>
                  <a:pt x="126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7" y="41"/>
                  <a:pt x="127" y="41"/>
                  <a:pt x="127" y="41"/>
                </a:cubicBezTo>
                <a:close/>
                <a:moveTo>
                  <a:pt x="121" y="37"/>
                </a:moveTo>
                <a:cubicBezTo>
                  <a:pt x="121" y="37"/>
                  <a:pt x="121" y="37"/>
                  <a:pt x="120" y="36"/>
                </a:cubicBezTo>
                <a:cubicBezTo>
                  <a:pt x="120" y="36"/>
                  <a:pt x="120" y="36"/>
                  <a:pt x="120" y="37"/>
                </a:cubicBezTo>
                <a:cubicBezTo>
                  <a:pt x="121" y="37"/>
                  <a:pt x="121" y="37"/>
                  <a:pt x="121" y="37"/>
                </a:cubicBezTo>
                <a:close/>
                <a:moveTo>
                  <a:pt x="114" y="32"/>
                </a:moveTo>
                <a:cubicBezTo>
                  <a:pt x="114" y="32"/>
                  <a:pt x="114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4" y="32"/>
                  <a:pt x="114" y="32"/>
                </a:cubicBezTo>
                <a:close/>
                <a:moveTo>
                  <a:pt x="105" y="28"/>
                </a:moveTo>
                <a:cubicBezTo>
                  <a:pt x="105" y="28"/>
                  <a:pt x="105" y="28"/>
                  <a:pt x="105" y="28"/>
                </a:cubicBezTo>
                <a:cubicBezTo>
                  <a:pt x="105" y="28"/>
                  <a:pt x="106" y="28"/>
                  <a:pt x="105" y="28"/>
                </a:cubicBezTo>
                <a:close/>
                <a:moveTo>
                  <a:pt x="109" y="30"/>
                </a:moveTo>
                <a:cubicBezTo>
                  <a:pt x="109" y="30"/>
                  <a:pt x="109" y="30"/>
                  <a:pt x="109" y="30"/>
                </a:cubicBezTo>
                <a:cubicBezTo>
                  <a:pt x="109" y="30"/>
                  <a:pt x="109" y="30"/>
                  <a:pt x="109" y="30"/>
                </a:cubicBezTo>
                <a:close/>
                <a:moveTo>
                  <a:pt x="48" y="39"/>
                </a:moveTo>
                <a:cubicBezTo>
                  <a:pt x="47" y="39"/>
                  <a:pt x="48" y="39"/>
                  <a:pt x="48" y="39"/>
                </a:cubicBezTo>
                <a:cubicBezTo>
                  <a:pt x="49" y="39"/>
                  <a:pt x="49" y="38"/>
                  <a:pt x="48" y="39"/>
                </a:cubicBezTo>
                <a:close/>
                <a:moveTo>
                  <a:pt x="46" y="40"/>
                </a:move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lose/>
                <a:moveTo>
                  <a:pt x="62" y="30"/>
                </a:moveTo>
                <a:cubicBezTo>
                  <a:pt x="62" y="30"/>
                  <a:pt x="62" y="30"/>
                  <a:pt x="62" y="30"/>
                </a:cubicBezTo>
                <a:cubicBezTo>
                  <a:pt x="62" y="30"/>
                  <a:pt x="61" y="31"/>
                  <a:pt x="62" y="30"/>
                </a:cubicBezTo>
                <a:close/>
                <a:moveTo>
                  <a:pt x="122" y="36"/>
                </a:moveTo>
                <a:cubicBezTo>
                  <a:pt x="122" y="36"/>
                  <a:pt x="122" y="36"/>
                  <a:pt x="123" y="36"/>
                </a:cubicBezTo>
                <a:cubicBezTo>
                  <a:pt x="122" y="36"/>
                  <a:pt x="122" y="35"/>
                  <a:pt x="122" y="35"/>
                </a:cubicBezTo>
                <a:cubicBezTo>
                  <a:pt x="122" y="35"/>
                  <a:pt x="121" y="35"/>
                  <a:pt x="122" y="36"/>
                </a:cubicBezTo>
                <a:close/>
                <a:moveTo>
                  <a:pt x="120" y="34"/>
                </a:moveTo>
                <a:cubicBezTo>
                  <a:pt x="120" y="34"/>
                  <a:pt x="120" y="34"/>
                  <a:pt x="120" y="34"/>
                </a:cubicBezTo>
                <a:cubicBezTo>
                  <a:pt x="121" y="34"/>
                  <a:pt x="119" y="34"/>
                  <a:pt x="120" y="34"/>
                </a:cubicBezTo>
                <a:cubicBezTo>
                  <a:pt x="120" y="34"/>
                  <a:pt x="121" y="35"/>
                  <a:pt x="121" y="35"/>
                </a:cubicBezTo>
                <a:cubicBezTo>
                  <a:pt x="121" y="34"/>
                  <a:pt x="121" y="34"/>
                  <a:pt x="120" y="34"/>
                </a:cubicBezTo>
                <a:close/>
                <a:moveTo>
                  <a:pt x="47" y="38"/>
                </a:moveTo>
                <a:cubicBezTo>
                  <a:pt x="46" y="38"/>
                  <a:pt x="47" y="38"/>
                  <a:pt x="47" y="38"/>
                </a:cubicBezTo>
                <a:cubicBezTo>
                  <a:pt x="47" y="38"/>
                  <a:pt x="47" y="38"/>
                  <a:pt x="47" y="38"/>
                </a:cubicBezTo>
                <a:close/>
                <a:moveTo>
                  <a:pt x="30" y="121"/>
                </a:moveTo>
                <a:cubicBezTo>
                  <a:pt x="30" y="122"/>
                  <a:pt x="30" y="123"/>
                  <a:pt x="31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3"/>
                  <a:pt x="31" y="122"/>
                  <a:pt x="31" y="122"/>
                </a:cubicBezTo>
                <a:cubicBezTo>
                  <a:pt x="31" y="122"/>
                  <a:pt x="30" y="121"/>
                  <a:pt x="30" y="121"/>
                </a:cubicBezTo>
                <a:cubicBezTo>
                  <a:pt x="30" y="121"/>
                  <a:pt x="30" y="121"/>
                  <a:pt x="30" y="121"/>
                </a:cubicBezTo>
                <a:close/>
                <a:moveTo>
                  <a:pt x="23" y="104"/>
                </a:moveTo>
                <a:cubicBezTo>
                  <a:pt x="23" y="104"/>
                  <a:pt x="23" y="105"/>
                  <a:pt x="23" y="104"/>
                </a:cubicBezTo>
                <a:cubicBezTo>
                  <a:pt x="23" y="104"/>
                  <a:pt x="23" y="104"/>
                  <a:pt x="23" y="103"/>
                </a:cubicBezTo>
                <a:cubicBezTo>
                  <a:pt x="22" y="102"/>
                  <a:pt x="22" y="103"/>
                  <a:pt x="22" y="104"/>
                </a:cubicBezTo>
                <a:cubicBezTo>
                  <a:pt x="23" y="104"/>
                  <a:pt x="24" y="106"/>
                  <a:pt x="23" y="104"/>
                </a:cubicBezTo>
                <a:close/>
                <a:moveTo>
                  <a:pt x="124" y="143"/>
                </a:moveTo>
                <a:cubicBezTo>
                  <a:pt x="124" y="143"/>
                  <a:pt x="124" y="143"/>
                  <a:pt x="124" y="143"/>
                </a:cubicBezTo>
                <a:cubicBezTo>
                  <a:pt x="124" y="143"/>
                  <a:pt x="124" y="143"/>
                  <a:pt x="125" y="143"/>
                </a:cubicBezTo>
                <a:cubicBezTo>
                  <a:pt x="125" y="143"/>
                  <a:pt x="125" y="143"/>
                  <a:pt x="124" y="143"/>
                </a:cubicBezTo>
                <a:close/>
                <a:moveTo>
                  <a:pt x="127" y="141"/>
                </a:moveTo>
                <a:cubicBezTo>
                  <a:pt x="127" y="141"/>
                  <a:pt x="128" y="140"/>
                  <a:pt x="128" y="140"/>
                </a:cubicBezTo>
                <a:cubicBezTo>
                  <a:pt x="127" y="141"/>
                  <a:pt x="127" y="141"/>
                  <a:pt x="127" y="141"/>
                </a:cubicBezTo>
                <a:close/>
                <a:moveTo>
                  <a:pt x="25" y="113"/>
                </a:moveTo>
                <a:cubicBezTo>
                  <a:pt x="25" y="113"/>
                  <a:pt x="25" y="112"/>
                  <a:pt x="25" y="112"/>
                </a:cubicBezTo>
                <a:cubicBezTo>
                  <a:pt x="25" y="113"/>
                  <a:pt x="25" y="113"/>
                  <a:pt x="25" y="113"/>
                </a:cubicBezTo>
                <a:cubicBezTo>
                  <a:pt x="25" y="113"/>
                  <a:pt x="25" y="113"/>
                  <a:pt x="25" y="113"/>
                </a:cubicBezTo>
                <a:close/>
                <a:moveTo>
                  <a:pt x="131" y="138"/>
                </a:move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lose/>
                <a:moveTo>
                  <a:pt x="117" y="149"/>
                </a:moveTo>
                <a:cubicBezTo>
                  <a:pt x="117" y="149"/>
                  <a:pt x="117" y="149"/>
                  <a:pt x="117" y="149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6" y="149"/>
                  <a:pt x="115" y="150"/>
                  <a:pt x="115" y="150"/>
                </a:cubicBezTo>
                <a:cubicBezTo>
                  <a:pt x="116" y="150"/>
                  <a:pt x="116" y="149"/>
                  <a:pt x="116" y="150"/>
                </a:cubicBezTo>
                <a:cubicBezTo>
                  <a:pt x="116" y="149"/>
                  <a:pt x="117" y="149"/>
                  <a:pt x="117" y="149"/>
                </a:cubicBezTo>
                <a:close/>
                <a:moveTo>
                  <a:pt x="37" y="43"/>
                </a:moveTo>
                <a:cubicBezTo>
                  <a:pt x="37" y="44"/>
                  <a:pt x="37" y="43"/>
                  <a:pt x="37" y="44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4"/>
                  <a:pt x="37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8" y="44"/>
                  <a:pt x="38" y="43"/>
                  <a:pt x="38" y="43"/>
                </a:cubicBezTo>
                <a:cubicBezTo>
                  <a:pt x="38" y="43"/>
                  <a:pt x="39" y="42"/>
                  <a:pt x="38" y="42"/>
                </a:cubicBezTo>
                <a:cubicBezTo>
                  <a:pt x="38" y="42"/>
                  <a:pt x="38" y="43"/>
                  <a:pt x="38" y="43"/>
                </a:cubicBezTo>
                <a:cubicBezTo>
                  <a:pt x="38" y="43"/>
                  <a:pt x="38" y="43"/>
                  <a:pt x="38" y="42"/>
                </a:cubicBezTo>
                <a:cubicBezTo>
                  <a:pt x="39" y="42"/>
                  <a:pt x="39" y="41"/>
                  <a:pt x="40" y="41"/>
                </a:cubicBezTo>
                <a:cubicBezTo>
                  <a:pt x="40" y="41"/>
                  <a:pt x="40" y="41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39" y="41"/>
                  <a:pt x="38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3"/>
                  <a:pt x="37" y="43"/>
                  <a:pt x="37" y="43"/>
                </a:cubicBezTo>
                <a:close/>
                <a:moveTo>
                  <a:pt x="24" y="119"/>
                </a:moveTo>
                <a:cubicBezTo>
                  <a:pt x="24" y="119"/>
                  <a:pt x="24" y="119"/>
                  <a:pt x="24" y="119"/>
                </a:cubicBezTo>
                <a:cubicBezTo>
                  <a:pt x="24" y="119"/>
                  <a:pt x="24" y="119"/>
                  <a:pt x="24" y="118"/>
                </a:cubicBezTo>
                <a:cubicBezTo>
                  <a:pt x="25" y="119"/>
                  <a:pt x="25" y="119"/>
                  <a:pt x="25" y="118"/>
                </a:cubicBezTo>
                <a:cubicBezTo>
                  <a:pt x="25" y="118"/>
                  <a:pt x="25" y="118"/>
                  <a:pt x="24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18"/>
                  <a:pt x="24" y="119"/>
                  <a:pt x="24" y="118"/>
                </a:cubicBezTo>
                <a:cubicBezTo>
                  <a:pt x="24" y="119"/>
                  <a:pt x="24" y="118"/>
                  <a:pt x="24" y="119"/>
                </a:cubicBezTo>
                <a:close/>
                <a:moveTo>
                  <a:pt x="87" y="159"/>
                </a:move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7" y="159"/>
                  <a:pt x="87" y="159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87" y="159"/>
                  <a:pt x="87" y="159"/>
                  <a:pt x="87" y="159"/>
                </a:cubicBezTo>
                <a:close/>
                <a:moveTo>
                  <a:pt x="55" y="151"/>
                </a:moveTo>
                <a:cubicBezTo>
                  <a:pt x="55" y="151"/>
                  <a:pt x="55" y="151"/>
                  <a:pt x="55" y="151"/>
                </a:cubicBezTo>
                <a:cubicBezTo>
                  <a:pt x="55" y="151"/>
                  <a:pt x="54" y="151"/>
                  <a:pt x="55" y="151"/>
                </a:cubicBezTo>
                <a:close/>
                <a:moveTo>
                  <a:pt x="35" y="135"/>
                </a:moveTo>
                <a:cubicBezTo>
                  <a:pt x="34" y="135"/>
                  <a:pt x="34" y="135"/>
                  <a:pt x="34" y="135"/>
                </a:cubicBezTo>
                <a:cubicBezTo>
                  <a:pt x="34" y="135"/>
                  <a:pt x="35" y="136"/>
                  <a:pt x="35" y="136"/>
                </a:cubicBezTo>
                <a:cubicBezTo>
                  <a:pt x="35" y="136"/>
                  <a:pt x="35" y="135"/>
                  <a:pt x="35" y="135"/>
                </a:cubicBezTo>
                <a:close/>
                <a:moveTo>
                  <a:pt x="85" y="159"/>
                </a:moveTo>
                <a:cubicBezTo>
                  <a:pt x="84" y="159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5" y="159"/>
                  <a:pt x="85" y="159"/>
                  <a:pt x="85" y="159"/>
                </a:cubicBezTo>
                <a:close/>
                <a:moveTo>
                  <a:pt x="88" y="159"/>
                </a:moveTo>
                <a:cubicBezTo>
                  <a:pt x="88" y="159"/>
                  <a:pt x="88" y="159"/>
                  <a:pt x="88" y="159"/>
                </a:cubicBezTo>
                <a:cubicBezTo>
                  <a:pt x="88" y="159"/>
                  <a:pt x="88" y="159"/>
                  <a:pt x="88" y="159"/>
                </a:cubicBezTo>
                <a:close/>
                <a:moveTo>
                  <a:pt x="23" y="118"/>
                </a:moveTo>
                <a:cubicBezTo>
                  <a:pt x="23" y="119"/>
                  <a:pt x="23" y="119"/>
                  <a:pt x="23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0"/>
                  <a:pt x="24" y="120"/>
                  <a:pt x="24" y="119"/>
                </a:cubicBezTo>
                <a:cubicBezTo>
                  <a:pt x="23" y="119"/>
                  <a:pt x="23" y="118"/>
                  <a:pt x="23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17"/>
                  <a:pt x="22" y="117"/>
                  <a:pt x="22" y="117"/>
                </a:cubicBezTo>
                <a:cubicBezTo>
                  <a:pt x="22" y="117"/>
                  <a:pt x="22" y="118"/>
                  <a:pt x="22" y="118"/>
                </a:cubicBezTo>
                <a:cubicBezTo>
                  <a:pt x="22" y="118"/>
                  <a:pt x="22" y="117"/>
                  <a:pt x="22" y="117"/>
                </a:cubicBezTo>
                <a:cubicBezTo>
                  <a:pt x="22" y="117"/>
                  <a:pt x="22" y="118"/>
                  <a:pt x="22" y="118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2" y="118"/>
                  <a:pt x="23" y="119"/>
                  <a:pt x="23" y="119"/>
                </a:cubicBezTo>
                <a:cubicBezTo>
                  <a:pt x="23" y="118"/>
                  <a:pt x="23" y="119"/>
                  <a:pt x="23" y="118"/>
                </a:cubicBezTo>
                <a:close/>
                <a:moveTo>
                  <a:pt x="95" y="159"/>
                </a:moveTo>
                <a:cubicBezTo>
                  <a:pt x="95" y="159"/>
                  <a:pt x="95" y="159"/>
                  <a:pt x="95" y="159"/>
                </a:cubicBezTo>
                <a:cubicBezTo>
                  <a:pt x="95" y="159"/>
                  <a:pt x="95" y="159"/>
                  <a:pt x="95" y="159"/>
                </a:cubicBezTo>
                <a:close/>
                <a:moveTo>
                  <a:pt x="26" y="125"/>
                </a:moveTo>
                <a:cubicBezTo>
                  <a:pt x="26" y="124"/>
                  <a:pt x="25" y="124"/>
                  <a:pt x="25" y="124"/>
                </a:cubicBezTo>
                <a:cubicBezTo>
                  <a:pt x="25" y="124"/>
                  <a:pt x="25" y="125"/>
                  <a:pt x="25" y="125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4"/>
                  <a:pt x="24" y="124"/>
                  <a:pt x="25" y="125"/>
                </a:cubicBezTo>
                <a:cubicBezTo>
                  <a:pt x="25" y="125"/>
                  <a:pt x="25" y="125"/>
                  <a:pt x="26" y="125"/>
                </a:cubicBezTo>
                <a:cubicBezTo>
                  <a:pt x="26" y="126"/>
                  <a:pt x="26" y="125"/>
                  <a:pt x="26" y="125"/>
                </a:cubicBezTo>
                <a:close/>
                <a:moveTo>
                  <a:pt x="93" y="160"/>
                </a:moveTo>
                <a:cubicBezTo>
                  <a:pt x="94" y="160"/>
                  <a:pt x="94" y="159"/>
                  <a:pt x="93" y="159"/>
                </a:cubicBezTo>
                <a:cubicBezTo>
                  <a:pt x="93" y="159"/>
                  <a:pt x="93" y="159"/>
                  <a:pt x="93" y="160"/>
                </a:cubicBezTo>
                <a:close/>
                <a:moveTo>
                  <a:pt x="23" y="126"/>
                </a:moveTo>
                <a:cubicBezTo>
                  <a:pt x="24" y="128"/>
                  <a:pt x="25" y="128"/>
                  <a:pt x="24" y="127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4" y="126"/>
                  <a:pt x="23" y="125"/>
                  <a:pt x="23" y="125"/>
                </a:cubicBezTo>
                <a:cubicBezTo>
                  <a:pt x="23" y="125"/>
                  <a:pt x="23" y="126"/>
                  <a:pt x="23" y="125"/>
                </a:cubicBezTo>
                <a:cubicBezTo>
                  <a:pt x="23" y="126"/>
                  <a:pt x="23" y="126"/>
                  <a:pt x="23" y="126"/>
                </a:cubicBezTo>
                <a:cubicBezTo>
                  <a:pt x="23" y="126"/>
                  <a:pt x="23" y="126"/>
                  <a:pt x="23" y="126"/>
                </a:cubicBezTo>
                <a:close/>
                <a:moveTo>
                  <a:pt x="49" y="151"/>
                </a:moveTo>
                <a:cubicBezTo>
                  <a:pt x="49" y="151"/>
                  <a:pt x="49" y="151"/>
                  <a:pt x="49" y="151"/>
                </a:cubicBezTo>
                <a:cubicBezTo>
                  <a:pt x="48" y="151"/>
                  <a:pt x="48" y="150"/>
                  <a:pt x="47" y="150"/>
                </a:cubicBezTo>
                <a:cubicBezTo>
                  <a:pt x="48" y="150"/>
                  <a:pt x="47" y="150"/>
                  <a:pt x="47" y="151"/>
                </a:cubicBezTo>
                <a:cubicBezTo>
                  <a:pt x="48" y="151"/>
                  <a:pt x="48" y="151"/>
                  <a:pt x="49" y="151"/>
                </a:cubicBezTo>
                <a:cubicBezTo>
                  <a:pt x="49" y="151"/>
                  <a:pt x="48" y="151"/>
                  <a:pt x="49" y="152"/>
                </a:cubicBezTo>
                <a:cubicBezTo>
                  <a:pt x="49" y="152"/>
                  <a:pt x="50" y="152"/>
                  <a:pt x="50" y="152"/>
                </a:cubicBezTo>
                <a:cubicBezTo>
                  <a:pt x="49" y="151"/>
                  <a:pt x="49" y="151"/>
                  <a:pt x="49" y="151"/>
                </a:cubicBezTo>
                <a:close/>
                <a:moveTo>
                  <a:pt x="58" y="156"/>
                </a:move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6" y="155"/>
                  <a:pt x="5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6" y="155"/>
                  <a:pt x="56" y="156"/>
                  <a:pt x="56" y="156"/>
                </a:cubicBezTo>
                <a:cubicBezTo>
                  <a:pt x="57" y="156"/>
                  <a:pt x="57" y="156"/>
                  <a:pt x="58" y="156"/>
                </a:cubicBezTo>
                <a:close/>
                <a:moveTo>
                  <a:pt x="87" y="162"/>
                </a:moveTo>
                <a:cubicBezTo>
                  <a:pt x="87" y="162"/>
                  <a:pt x="88" y="162"/>
                  <a:pt x="88" y="162"/>
                </a:cubicBezTo>
                <a:cubicBezTo>
                  <a:pt x="88" y="162"/>
                  <a:pt x="88" y="162"/>
                  <a:pt x="87" y="162"/>
                </a:cubicBezTo>
                <a:close/>
                <a:moveTo>
                  <a:pt x="56" y="155"/>
                </a:moveTo>
                <a:cubicBezTo>
                  <a:pt x="56" y="155"/>
                  <a:pt x="56" y="155"/>
                  <a:pt x="56" y="155"/>
                </a:cubicBezTo>
                <a:cubicBezTo>
                  <a:pt x="56" y="155"/>
                  <a:pt x="57" y="155"/>
                  <a:pt x="56" y="155"/>
                </a:cubicBezTo>
                <a:close/>
                <a:moveTo>
                  <a:pt x="37" y="142"/>
                </a:moveTo>
                <a:cubicBezTo>
                  <a:pt x="37" y="142"/>
                  <a:pt x="36" y="142"/>
                  <a:pt x="36" y="142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7" y="142"/>
                  <a:pt x="37" y="142"/>
                  <a:pt x="37" y="142"/>
                </a:cubicBezTo>
                <a:close/>
                <a:moveTo>
                  <a:pt x="32" y="138"/>
                </a:moveTo>
                <a:cubicBezTo>
                  <a:pt x="32" y="138"/>
                  <a:pt x="33" y="139"/>
                  <a:pt x="33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38"/>
                  <a:pt x="32" y="138"/>
                  <a:pt x="32" y="138"/>
                </a:cubicBezTo>
                <a:cubicBezTo>
                  <a:pt x="32" y="138"/>
                  <a:pt x="32" y="138"/>
                  <a:pt x="32" y="138"/>
                </a:cubicBezTo>
                <a:close/>
                <a:moveTo>
                  <a:pt x="90" y="163"/>
                </a:moveTo>
                <a:cubicBezTo>
                  <a:pt x="91" y="162"/>
                  <a:pt x="91" y="162"/>
                  <a:pt x="91" y="162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92" y="161"/>
                  <a:pt x="92" y="162"/>
                  <a:pt x="92" y="162"/>
                </a:cubicBezTo>
                <a:cubicBezTo>
                  <a:pt x="91" y="162"/>
                  <a:pt x="90" y="162"/>
                  <a:pt x="90" y="163"/>
                </a:cubicBezTo>
                <a:close/>
                <a:moveTo>
                  <a:pt x="95" y="162"/>
                </a:moveTo>
                <a:cubicBezTo>
                  <a:pt x="95" y="162"/>
                  <a:pt x="96" y="162"/>
                  <a:pt x="96" y="161"/>
                </a:cubicBezTo>
                <a:cubicBezTo>
                  <a:pt x="96" y="161"/>
                  <a:pt x="96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lose/>
                <a:moveTo>
                  <a:pt x="118" y="155"/>
                </a:moveTo>
                <a:cubicBezTo>
                  <a:pt x="118" y="155"/>
                  <a:pt x="119" y="154"/>
                  <a:pt x="119" y="154"/>
                </a:cubicBezTo>
                <a:cubicBezTo>
                  <a:pt x="120" y="153"/>
                  <a:pt x="121" y="153"/>
                  <a:pt x="122" y="152"/>
                </a:cubicBezTo>
                <a:cubicBezTo>
                  <a:pt x="122" y="151"/>
                  <a:pt x="121" y="152"/>
                  <a:pt x="120" y="152"/>
                </a:cubicBezTo>
                <a:cubicBezTo>
                  <a:pt x="120" y="152"/>
                  <a:pt x="120" y="153"/>
                  <a:pt x="120" y="153"/>
                </a:cubicBezTo>
                <a:cubicBezTo>
                  <a:pt x="120" y="153"/>
                  <a:pt x="119" y="153"/>
                  <a:pt x="119" y="153"/>
                </a:cubicBezTo>
                <a:cubicBezTo>
                  <a:pt x="119" y="154"/>
                  <a:pt x="117" y="155"/>
                  <a:pt x="117" y="155"/>
                </a:cubicBezTo>
                <a:cubicBezTo>
                  <a:pt x="118" y="155"/>
                  <a:pt x="118" y="155"/>
                  <a:pt x="118" y="155"/>
                </a:cubicBezTo>
                <a:close/>
                <a:moveTo>
                  <a:pt x="26" y="128"/>
                </a:moveTo>
                <a:cubicBezTo>
                  <a:pt x="26" y="129"/>
                  <a:pt x="27" y="129"/>
                  <a:pt x="27" y="129"/>
                </a:cubicBezTo>
                <a:cubicBezTo>
                  <a:pt x="26" y="128"/>
                  <a:pt x="26" y="128"/>
                  <a:pt x="26" y="128"/>
                </a:cubicBezTo>
                <a:close/>
                <a:moveTo>
                  <a:pt x="83" y="161"/>
                </a:moveTo>
                <a:cubicBezTo>
                  <a:pt x="84" y="161"/>
                  <a:pt x="84" y="161"/>
                  <a:pt x="84" y="161"/>
                </a:cubicBezTo>
                <a:cubicBezTo>
                  <a:pt x="84" y="161"/>
                  <a:pt x="83" y="161"/>
                  <a:pt x="83" y="161"/>
                </a:cubicBezTo>
                <a:close/>
                <a:moveTo>
                  <a:pt x="89" y="161"/>
                </a:moveTo>
                <a:cubicBezTo>
                  <a:pt x="89" y="161"/>
                  <a:pt x="89" y="161"/>
                  <a:pt x="89" y="161"/>
                </a:cubicBezTo>
                <a:cubicBezTo>
                  <a:pt x="89" y="161"/>
                  <a:pt x="88" y="161"/>
                  <a:pt x="89" y="161"/>
                </a:cubicBezTo>
                <a:close/>
                <a:moveTo>
                  <a:pt x="117" y="154"/>
                </a:moveTo>
                <a:cubicBezTo>
                  <a:pt x="117" y="154"/>
                  <a:pt x="117" y="155"/>
                  <a:pt x="118" y="154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8" y="154"/>
                  <a:pt x="118" y="154"/>
                  <a:pt x="117" y="154"/>
                </a:cubicBezTo>
                <a:close/>
                <a:moveTo>
                  <a:pt x="83" y="160"/>
                </a:moveTo>
                <a:cubicBezTo>
                  <a:pt x="82" y="160"/>
                  <a:pt x="82" y="160"/>
                  <a:pt x="81" y="160"/>
                </a:cubicBezTo>
                <a:cubicBezTo>
                  <a:pt x="82" y="161"/>
                  <a:pt x="81" y="161"/>
                  <a:pt x="83" y="161"/>
                </a:cubicBezTo>
                <a:cubicBezTo>
                  <a:pt x="83" y="161"/>
                  <a:pt x="83" y="160"/>
                  <a:pt x="83" y="160"/>
                </a:cubicBezTo>
                <a:close/>
                <a:moveTo>
                  <a:pt x="124" y="150"/>
                </a:moveTo>
                <a:cubicBezTo>
                  <a:pt x="124" y="151"/>
                  <a:pt x="124" y="150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0"/>
                  <a:pt x="124" y="150"/>
                  <a:pt x="124" y="150"/>
                </a:cubicBezTo>
                <a:close/>
                <a:moveTo>
                  <a:pt x="125" y="150"/>
                </a:moveTo>
                <a:cubicBezTo>
                  <a:pt x="125" y="150"/>
                  <a:pt x="125" y="150"/>
                  <a:pt x="125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0"/>
                  <a:pt x="124" y="151"/>
                  <a:pt x="125" y="150"/>
                </a:cubicBezTo>
                <a:close/>
                <a:moveTo>
                  <a:pt x="126" y="150"/>
                </a:moveTo>
                <a:cubicBezTo>
                  <a:pt x="126" y="149"/>
                  <a:pt x="126" y="149"/>
                  <a:pt x="126" y="149"/>
                </a:cubicBezTo>
                <a:cubicBezTo>
                  <a:pt x="126" y="149"/>
                  <a:pt x="126" y="149"/>
                  <a:pt x="125" y="149"/>
                </a:cubicBezTo>
                <a:cubicBezTo>
                  <a:pt x="125" y="150"/>
                  <a:pt x="125" y="150"/>
                  <a:pt x="126" y="150"/>
                </a:cubicBezTo>
                <a:close/>
                <a:moveTo>
                  <a:pt x="94" y="160"/>
                </a:moveTo>
                <a:cubicBezTo>
                  <a:pt x="94" y="160"/>
                  <a:pt x="94" y="160"/>
                  <a:pt x="93" y="160"/>
                </a:cubicBezTo>
                <a:cubicBezTo>
                  <a:pt x="93" y="160"/>
                  <a:pt x="93" y="160"/>
                  <a:pt x="94" y="160"/>
                </a:cubicBezTo>
                <a:cubicBezTo>
                  <a:pt x="94" y="160"/>
                  <a:pt x="94" y="160"/>
                  <a:pt x="94" y="160"/>
                </a:cubicBezTo>
                <a:close/>
                <a:moveTo>
                  <a:pt x="89" y="160"/>
                </a:move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lose/>
                <a:moveTo>
                  <a:pt x="27" y="128"/>
                </a:moveTo>
                <a:cubicBezTo>
                  <a:pt x="27" y="127"/>
                  <a:pt x="26" y="126"/>
                  <a:pt x="26" y="127"/>
                </a:cubicBezTo>
                <a:cubicBezTo>
                  <a:pt x="26" y="127"/>
                  <a:pt x="26" y="127"/>
                  <a:pt x="27" y="127"/>
                </a:cubicBezTo>
                <a:cubicBezTo>
                  <a:pt x="27" y="127"/>
                  <a:pt x="27" y="128"/>
                  <a:pt x="27" y="128"/>
                </a:cubicBezTo>
                <a:close/>
                <a:moveTo>
                  <a:pt x="93" y="160"/>
                </a:moveTo>
                <a:cubicBezTo>
                  <a:pt x="93" y="160"/>
                  <a:pt x="93" y="160"/>
                  <a:pt x="93" y="160"/>
                </a:cubicBezTo>
                <a:cubicBezTo>
                  <a:pt x="93" y="160"/>
                  <a:pt x="93" y="160"/>
                  <a:pt x="93" y="160"/>
                </a:cubicBezTo>
                <a:close/>
                <a:moveTo>
                  <a:pt x="24" y="122"/>
                </a:moveTo>
                <a:cubicBezTo>
                  <a:pt x="24" y="121"/>
                  <a:pt x="24" y="121"/>
                  <a:pt x="24" y="121"/>
                </a:cubicBezTo>
                <a:cubicBezTo>
                  <a:pt x="23" y="121"/>
                  <a:pt x="23" y="120"/>
                  <a:pt x="23" y="121"/>
                </a:cubicBezTo>
                <a:cubicBezTo>
                  <a:pt x="23" y="121"/>
                  <a:pt x="24" y="122"/>
                  <a:pt x="24" y="122"/>
                </a:cubicBezTo>
                <a:close/>
                <a:moveTo>
                  <a:pt x="19" y="111"/>
                </a:moveTo>
                <a:cubicBezTo>
                  <a:pt x="19" y="111"/>
                  <a:pt x="19" y="111"/>
                  <a:pt x="19" y="111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19" y="110"/>
                  <a:pt x="19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19" y="110"/>
                  <a:pt x="19" y="110"/>
                  <a:pt x="19" y="111"/>
                </a:cubicBezTo>
                <a:close/>
                <a:moveTo>
                  <a:pt x="19" y="114"/>
                </a:moveTo>
                <a:cubicBezTo>
                  <a:pt x="19" y="114"/>
                  <a:pt x="19" y="114"/>
                  <a:pt x="19" y="114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113"/>
                  <a:pt x="19" y="114"/>
                  <a:pt x="19" y="114"/>
                </a:cubicBezTo>
                <a:cubicBezTo>
                  <a:pt x="19" y="114"/>
                  <a:pt x="19" y="114"/>
                  <a:pt x="19" y="114"/>
                </a:cubicBezTo>
                <a:close/>
                <a:moveTo>
                  <a:pt x="18" y="113"/>
                </a:moveTo>
                <a:cubicBezTo>
                  <a:pt x="18" y="113"/>
                  <a:pt x="17" y="113"/>
                  <a:pt x="17" y="112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8" y="114"/>
                  <a:pt x="18" y="115"/>
                  <a:pt x="18" y="115"/>
                </a:cubicBezTo>
                <a:cubicBezTo>
                  <a:pt x="18" y="115"/>
                  <a:pt x="18" y="115"/>
                  <a:pt x="18" y="114"/>
                </a:cubicBezTo>
                <a:cubicBezTo>
                  <a:pt x="18" y="114"/>
                  <a:pt x="18" y="114"/>
                  <a:pt x="18" y="113"/>
                </a:cubicBezTo>
                <a:close/>
                <a:moveTo>
                  <a:pt x="18" y="116"/>
                </a:moveTo>
                <a:cubicBezTo>
                  <a:pt x="18" y="116"/>
                  <a:pt x="18" y="116"/>
                  <a:pt x="18" y="116"/>
                </a:cubicBezTo>
                <a:cubicBezTo>
                  <a:pt x="18" y="116"/>
                  <a:pt x="18" y="115"/>
                  <a:pt x="18" y="115"/>
                </a:cubicBezTo>
                <a:cubicBezTo>
                  <a:pt x="18" y="115"/>
                  <a:pt x="18" y="115"/>
                  <a:pt x="17" y="115"/>
                </a:cubicBezTo>
                <a:cubicBezTo>
                  <a:pt x="18" y="115"/>
                  <a:pt x="18" y="116"/>
                  <a:pt x="18" y="116"/>
                </a:cubicBezTo>
                <a:close/>
                <a:moveTo>
                  <a:pt x="14" y="100"/>
                </a:moveTo>
                <a:cubicBezTo>
                  <a:pt x="14" y="100"/>
                  <a:pt x="15" y="99"/>
                  <a:pt x="14" y="98"/>
                </a:cubicBezTo>
                <a:cubicBezTo>
                  <a:pt x="14" y="98"/>
                  <a:pt x="14" y="98"/>
                  <a:pt x="14" y="98"/>
                </a:cubicBezTo>
                <a:cubicBezTo>
                  <a:pt x="14" y="98"/>
                  <a:pt x="14" y="99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4" y="99"/>
                  <a:pt x="14" y="99"/>
                  <a:pt x="14" y="98"/>
                </a:cubicBezTo>
                <a:cubicBezTo>
                  <a:pt x="13" y="98"/>
                  <a:pt x="13" y="97"/>
                  <a:pt x="13" y="99"/>
                </a:cubicBezTo>
                <a:cubicBezTo>
                  <a:pt x="13" y="99"/>
                  <a:pt x="14" y="99"/>
                  <a:pt x="14" y="100"/>
                </a:cubicBezTo>
                <a:cubicBezTo>
                  <a:pt x="13" y="101"/>
                  <a:pt x="13" y="100"/>
                  <a:pt x="13" y="100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3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4" y="101"/>
                  <a:pt x="14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101"/>
                  <a:pt x="14" y="101"/>
                  <a:pt x="14" y="100"/>
                </a:cubicBezTo>
                <a:cubicBezTo>
                  <a:pt x="14" y="100"/>
                  <a:pt x="14" y="100"/>
                  <a:pt x="14" y="100"/>
                </a:cubicBezTo>
                <a:close/>
                <a:moveTo>
                  <a:pt x="14" y="102"/>
                </a:moveTo>
                <a:cubicBezTo>
                  <a:pt x="14" y="102"/>
                  <a:pt x="14" y="103"/>
                  <a:pt x="14" y="103"/>
                </a:cubicBezTo>
                <a:cubicBezTo>
                  <a:pt x="14" y="104"/>
                  <a:pt x="15" y="104"/>
                  <a:pt x="15" y="103"/>
                </a:cubicBezTo>
                <a:cubicBezTo>
                  <a:pt x="15" y="103"/>
                  <a:pt x="14" y="103"/>
                  <a:pt x="14" y="102"/>
                </a:cubicBezTo>
                <a:close/>
                <a:moveTo>
                  <a:pt x="14" y="103"/>
                </a:moveTo>
                <a:cubicBezTo>
                  <a:pt x="14" y="103"/>
                  <a:pt x="14" y="103"/>
                  <a:pt x="14" y="103"/>
                </a:cubicBezTo>
                <a:cubicBezTo>
                  <a:pt x="14" y="103"/>
                  <a:pt x="14" y="103"/>
                  <a:pt x="14" y="104"/>
                </a:cubicBezTo>
                <a:cubicBezTo>
                  <a:pt x="14" y="104"/>
                  <a:pt x="14" y="104"/>
                  <a:pt x="14" y="103"/>
                </a:cubicBezTo>
                <a:close/>
                <a:moveTo>
                  <a:pt x="14" y="105"/>
                </a:moveTo>
                <a:cubicBezTo>
                  <a:pt x="14" y="105"/>
                  <a:pt x="14" y="105"/>
                  <a:pt x="14" y="105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4" y="106"/>
                  <a:pt x="15" y="106"/>
                  <a:pt x="15" y="106"/>
                </a:cubicBezTo>
                <a:cubicBezTo>
                  <a:pt x="15" y="106"/>
                  <a:pt x="15" y="105"/>
                  <a:pt x="14" y="105"/>
                </a:cubicBezTo>
                <a:close/>
                <a:moveTo>
                  <a:pt x="14" y="105"/>
                </a:moveTo>
                <a:cubicBezTo>
                  <a:pt x="14" y="105"/>
                  <a:pt x="14" y="105"/>
                  <a:pt x="13" y="105"/>
                </a:cubicBezTo>
                <a:cubicBezTo>
                  <a:pt x="13" y="105"/>
                  <a:pt x="13" y="104"/>
                  <a:pt x="13" y="105"/>
                </a:cubicBezTo>
                <a:cubicBezTo>
                  <a:pt x="13" y="106"/>
                  <a:pt x="14" y="106"/>
                  <a:pt x="14" y="107"/>
                </a:cubicBezTo>
                <a:cubicBezTo>
                  <a:pt x="14" y="108"/>
                  <a:pt x="14" y="106"/>
                  <a:pt x="14" y="105"/>
                </a:cubicBezTo>
                <a:close/>
                <a:moveTo>
                  <a:pt x="14" y="107"/>
                </a:moveTo>
                <a:cubicBezTo>
                  <a:pt x="14" y="107"/>
                  <a:pt x="14" y="107"/>
                  <a:pt x="14" y="107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4" y="108"/>
                  <a:pt x="14" y="108"/>
                  <a:pt x="14" y="107"/>
                </a:cubicBezTo>
                <a:close/>
                <a:moveTo>
                  <a:pt x="12" y="97"/>
                </a:moveTo>
                <a:cubicBezTo>
                  <a:pt x="11" y="97"/>
                  <a:pt x="12" y="97"/>
                  <a:pt x="12" y="97"/>
                </a:cubicBezTo>
                <a:cubicBezTo>
                  <a:pt x="12" y="96"/>
                  <a:pt x="12" y="96"/>
                  <a:pt x="11" y="96"/>
                </a:cubicBezTo>
                <a:cubicBezTo>
                  <a:pt x="11" y="96"/>
                  <a:pt x="11" y="96"/>
                  <a:pt x="11" y="97"/>
                </a:cubicBezTo>
                <a:cubicBezTo>
                  <a:pt x="11" y="97"/>
                  <a:pt x="11" y="97"/>
                  <a:pt x="12" y="97"/>
                </a:cubicBezTo>
                <a:close/>
                <a:moveTo>
                  <a:pt x="116" y="20"/>
                </a:moveTo>
                <a:cubicBezTo>
                  <a:pt x="117" y="20"/>
                  <a:pt x="117" y="20"/>
                  <a:pt x="117" y="20"/>
                </a:cubicBezTo>
                <a:cubicBezTo>
                  <a:pt x="116" y="19"/>
                  <a:pt x="116" y="20"/>
                  <a:pt x="116" y="20"/>
                </a:cubicBezTo>
                <a:close/>
                <a:moveTo>
                  <a:pt x="99" y="15"/>
                </a:moveTo>
                <a:cubicBezTo>
                  <a:pt x="99" y="15"/>
                  <a:pt x="99" y="14"/>
                  <a:pt x="98" y="14"/>
                </a:cubicBezTo>
                <a:cubicBezTo>
                  <a:pt x="98" y="14"/>
                  <a:pt x="99" y="15"/>
                  <a:pt x="99" y="15"/>
                </a:cubicBezTo>
                <a:cubicBezTo>
                  <a:pt x="99" y="15"/>
                  <a:pt x="99" y="15"/>
                  <a:pt x="99" y="15"/>
                </a:cubicBezTo>
                <a:cubicBezTo>
                  <a:pt x="99" y="15"/>
                  <a:pt x="100" y="15"/>
                  <a:pt x="100" y="15"/>
                </a:cubicBezTo>
                <a:cubicBezTo>
                  <a:pt x="99" y="15"/>
                  <a:pt x="99" y="15"/>
                  <a:pt x="99" y="15"/>
                </a:cubicBezTo>
                <a:close/>
                <a:moveTo>
                  <a:pt x="91" y="14"/>
                </a:moveTo>
                <a:cubicBezTo>
                  <a:pt x="91" y="14"/>
                  <a:pt x="91" y="14"/>
                  <a:pt x="91" y="14"/>
                </a:cubicBezTo>
                <a:cubicBezTo>
                  <a:pt x="92" y="14"/>
                  <a:pt x="92" y="14"/>
                  <a:pt x="91" y="14"/>
                </a:cubicBezTo>
                <a:close/>
                <a:moveTo>
                  <a:pt x="12" y="98"/>
                </a:moveTo>
                <a:cubicBezTo>
                  <a:pt x="12" y="98"/>
                  <a:pt x="12" y="99"/>
                  <a:pt x="12" y="99"/>
                </a:cubicBezTo>
                <a:cubicBezTo>
                  <a:pt x="12" y="99"/>
                  <a:pt x="12" y="99"/>
                  <a:pt x="12" y="99"/>
                </a:cubicBezTo>
                <a:cubicBezTo>
                  <a:pt x="12" y="99"/>
                  <a:pt x="12" y="99"/>
                  <a:pt x="12" y="99"/>
                </a:cubicBezTo>
                <a:cubicBezTo>
                  <a:pt x="12" y="99"/>
                  <a:pt x="12" y="99"/>
                  <a:pt x="12" y="98"/>
                </a:cubicBezTo>
                <a:cubicBezTo>
                  <a:pt x="12" y="99"/>
                  <a:pt x="12" y="98"/>
                  <a:pt x="12" y="98"/>
                </a:cubicBezTo>
                <a:close/>
                <a:moveTo>
                  <a:pt x="12" y="94"/>
                </a:moveTo>
                <a:cubicBezTo>
                  <a:pt x="12" y="94"/>
                  <a:pt x="12" y="93"/>
                  <a:pt x="12" y="93"/>
                </a:cubicBezTo>
                <a:cubicBezTo>
                  <a:pt x="12" y="94"/>
                  <a:pt x="12" y="95"/>
                  <a:pt x="12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95"/>
                  <a:pt x="12" y="96"/>
                  <a:pt x="12" y="96"/>
                </a:cubicBezTo>
                <a:cubicBezTo>
                  <a:pt x="13" y="96"/>
                  <a:pt x="12" y="96"/>
                  <a:pt x="13" y="96"/>
                </a:cubicBezTo>
                <a:cubicBezTo>
                  <a:pt x="12" y="95"/>
                  <a:pt x="12" y="95"/>
                  <a:pt x="12" y="94"/>
                </a:cubicBezTo>
                <a:close/>
                <a:moveTo>
                  <a:pt x="12" y="84"/>
                </a:moveTo>
                <a:cubicBezTo>
                  <a:pt x="12" y="84"/>
                  <a:pt x="12" y="84"/>
                  <a:pt x="12" y="84"/>
                </a:cubicBezTo>
                <a:cubicBezTo>
                  <a:pt x="12" y="84"/>
                  <a:pt x="12" y="83"/>
                  <a:pt x="12" y="84"/>
                </a:cubicBezTo>
                <a:close/>
                <a:moveTo>
                  <a:pt x="34" y="37"/>
                </a:moveTo>
                <a:cubicBezTo>
                  <a:pt x="33" y="37"/>
                  <a:pt x="34" y="37"/>
                  <a:pt x="33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7"/>
                  <a:pt x="34" y="36"/>
                  <a:pt x="34" y="37"/>
                </a:cubicBezTo>
                <a:close/>
                <a:moveTo>
                  <a:pt x="21" y="55"/>
                </a:moveTo>
                <a:cubicBezTo>
                  <a:pt x="21" y="55"/>
                  <a:pt x="21" y="54"/>
                  <a:pt x="21" y="55"/>
                </a:cubicBezTo>
                <a:cubicBezTo>
                  <a:pt x="20" y="55"/>
                  <a:pt x="20" y="55"/>
                  <a:pt x="21" y="55"/>
                </a:cubicBezTo>
                <a:close/>
                <a:moveTo>
                  <a:pt x="14" y="104"/>
                </a:moveTo>
                <a:cubicBezTo>
                  <a:pt x="13" y="104"/>
                  <a:pt x="13" y="103"/>
                  <a:pt x="13" y="104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3" y="104"/>
                  <a:pt x="14" y="105"/>
                  <a:pt x="14" y="104"/>
                </a:cubicBezTo>
                <a:cubicBezTo>
                  <a:pt x="14" y="104"/>
                  <a:pt x="13" y="104"/>
                  <a:pt x="14" y="104"/>
                </a:cubicBezTo>
                <a:close/>
                <a:moveTo>
                  <a:pt x="13" y="102"/>
                </a:move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lose/>
                <a:moveTo>
                  <a:pt x="13" y="93"/>
                </a:moveTo>
                <a:cubicBezTo>
                  <a:pt x="13" y="94"/>
                  <a:pt x="13" y="94"/>
                  <a:pt x="13" y="94"/>
                </a:cubicBezTo>
                <a:cubicBezTo>
                  <a:pt x="13" y="93"/>
                  <a:pt x="13" y="92"/>
                  <a:pt x="13" y="92"/>
                </a:cubicBezTo>
                <a:cubicBezTo>
                  <a:pt x="13" y="93"/>
                  <a:pt x="13" y="93"/>
                  <a:pt x="12" y="93"/>
                </a:cubicBezTo>
                <a:cubicBezTo>
                  <a:pt x="12" y="93"/>
                  <a:pt x="12" y="93"/>
                  <a:pt x="12" y="93"/>
                </a:cubicBezTo>
                <a:cubicBezTo>
                  <a:pt x="12" y="93"/>
                  <a:pt x="12" y="93"/>
                  <a:pt x="12" y="94"/>
                </a:cubicBezTo>
                <a:cubicBezTo>
                  <a:pt x="12" y="94"/>
                  <a:pt x="12" y="94"/>
                  <a:pt x="13" y="93"/>
                </a:cubicBezTo>
                <a:close/>
                <a:moveTo>
                  <a:pt x="29" y="42"/>
                </a:moveTo>
                <a:cubicBezTo>
                  <a:pt x="29" y="43"/>
                  <a:pt x="28" y="44"/>
                  <a:pt x="29" y="44"/>
                </a:cubicBezTo>
                <a:cubicBezTo>
                  <a:pt x="29" y="43"/>
                  <a:pt x="29" y="43"/>
                  <a:pt x="29" y="42"/>
                </a:cubicBezTo>
                <a:close/>
                <a:moveTo>
                  <a:pt x="36" y="35"/>
                </a:moveTo>
                <a:cubicBezTo>
                  <a:pt x="36" y="35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lose/>
                <a:moveTo>
                  <a:pt x="42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31"/>
                  <a:pt x="42" y="31"/>
                  <a:pt x="41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2"/>
                  <a:pt x="42" y="32"/>
                  <a:pt x="42" y="31"/>
                </a:cubicBezTo>
                <a:close/>
                <a:moveTo>
                  <a:pt x="34" y="38"/>
                </a:moveTo>
                <a:cubicBezTo>
                  <a:pt x="34" y="38"/>
                  <a:pt x="33" y="39"/>
                  <a:pt x="33" y="39"/>
                </a:cubicBezTo>
                <a:cubicBezTo>
                  <a:pt x="33" y="39"/>
                  <a:pt x="34" y="39"/>
                  <a:pt x="34" y="39"/>
                </a:cubicBezTo>
                <a:cubicBezTo>
                  <a:pt x="34" y="39"/>
                  <a:pt x="34" y="38"/>
                  <a:pt x="34" y="38"/>
                </a:cubicBezTo>
                <a:cubicBezTo>
                  <a:pt x="34" y="38"/>
                  <a:pt x="34" y="38"/>
                  <a:pt x="34" y="38"/>
                </a:cubicBezTo>
                <a:close/>
                <a:moveTo>
                  <a:pt x="28" y="45"/>
                </a:moveTo>
                <a:cubicBezTo>
                  <a:pt x="28" y="45"/>
                  <a:pt x="28" y="45"/>
                  <a:pt x="28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8" y="45"/>
                  <a:pt x="28" y="45"/>
                  <a:pt x="28" y="45"/>
                </a:cubicBezTo>
                <a:close/>
                <a:moveTo>
                  <a:pt x="29" y="44"/>
                </a:moveTo>
                <a:cubicBezTo>
                  <a:pt x="29" y="44"/>
                  <a:pt x="29" y="44"/>
                  <a:pt x="29" y="44"/>
                </a:cubicBezTo>
                <a:cubicBezTo>
                  <a:pt x="28" y="44"/>
                  <a:pt x="29" y="44"/>
                  <a:pt x="28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3"/>
                  <a:pt x="29" y="44"/>
                </a:cubicBezTo>
                <a:close/>
                <a:moveTo>
                  <a:pt x="14" y="81"/>
                </a:moveTo>
                <a:cubicBezTo>
                  <a:pt x="14" y="82"/>
                  <a:pt x="14" y="82"/>
                  <a:pt x="14" y="81"/>
                </a:cubicBezTo>
                <a:cubicBezTo>
                  <a:pt x="14" y="81"/>
                  <a:pt x="14" y="81"/>
                  <a:pt x="14" y="81"/>
                </a:cubicBezTo>
                <a:cubicBezTo>
                  <a:pt x="14" y="81"/>
                  <a:pt x="14" y="81"/>
                  <a:pt x="14" y="81"/>
                </a:cubicBezTo>
                <a:close/>
                <a:moveTo>
                  <a:pt x="25" y="49"/>
                </a:moveTo>
                <a:cubicBezTo>
                  <a:pt x="26" y="48"/>
                  <a:pt x="26" y="48"/>
                  <a:pt x="26" y="48"/>
                </a:cubicBezTo>
                <a:cubicBezTo>
                  <a:pt x="25" y="49"/>
                  <a:pt x="25" y="49"/>
                  <a:pt x="25" y="49"/>
                </a:cubicBezTo>
                <a:close/>
                <a:moveTo>
                  <a:pt x="36" y="36"/>
                </a:moveTo>
                <a:cubicBezTo>
                  <a:pt x="36" y="36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36"/>
                  <a:pt x="35" y="36"/>
                  <a:pt x="35" y="37"/>
                </a:cubicBezTo>
                <a:cubicBezTo>
                  <a:pt x="35" y="37"/>
                  <a:pt x="36" y="36"/>
                  <a:pt x="36" y="36"/>
                </a:cubicBezTo>
                <a:close/>
                <a:moveTo>
                  <a:pt x="13" y="95"/>
                </a:moveTo>
                <a:cubicBezTo>
                  <a:pt x="13" y="95"/>
                  <a:pt x="13" y="95"/>
                  <a:pt x="13" y="96"/>
                </a:cubicBezTo>
                <a:cubicBezTo>
                  <a:pt x="13" y="96"/>
                  <a:pt x="13" y="96"/>
                  <a:pt x="13" y="95"/>
                </a:cubicBezTo>
                <a:cubicBezTo>
                  <a:pt x="13" y="95"/>
                  <a:pt x="13" y="95"/>
                  <a:pt x="13" y="95"/>
                </a:cubicBezTo>
                <a:close/>
                <a:moveTo>
                  <a:pt x="1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6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8"/>
                  <a:pt x="14" y="77"/>
                </a:cubicBezTo>
                <a:close/>
                <a:moveTo>
                  <a:pt x="25" y="49"/>
                </a:moveTo>
                <a:cubicBezTo>
                  <a:pt x="25" y="49"/>
                  <a:pt x="25" y="48"/>
                  <a:pt x="25" y="49"/>
                </a:cubicBezTo>
                <a:cubicBezTo>
                  <a:pt x="25" y="49"/>
                  <a:pt x="25" y="49"/>
                  <a:pt x="25" y="49"/>
                </a:cubicBezTo>
                <a:close/>
                <a:moveTo>
                  <a:pt x="40" y="33"/>
                </a:moveTo>
                <a:cubicBezTo>
                  <a:pt x="40" y="33"/>
                  <a:pt x="40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0" y="33"/>
                  <a:pt x="40" y="33"/>
                  <a:pt x="40" y="33"/>
                </a:cubicBezTo>
                <a:close/>
                <a:moveTo>
                  <a:pt x="40" y="33"/>
                </a:move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5"/>
                  <a:pt x="41" y="35"/>
                </a:cubicBezTo>
                <a:cubicBezTo>
                  <a:pt x="41" y="35"/>
                  <a:pt x="41" y="35"/>
                  <a:pt x="42" y="35"/>
                </a:cubicBezTo>
                <a:cubicBezTo>
                  <a:pt x="43" y="35"/>
                  <a:pt x="43" y="34"/>
                  <a:pt x="43" y="34"/>
                </a:cubicBezTo>
                <a:cubicBezTo>
                  <a:pt x="44" y="34"/>
                  <a:pt x="44" y="33"/>
                  <a:pt x="44" y="33"/>
                </a:cubicBezTo>
                <a:cubicBezTo>
                  <a:pt x="43" y="33"/>
                  <a:pt x="43" y="34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4" y="33"/>
                  <a:pt x="44" y="32"/>
                  <a:pt x="44" y="32"/>
                </a:cubicBezTo>
                <a:cubicBezTo>
                  <a:pt x="43" y="33"/>
                  <a:pt x="44" y="33"/>
                  <a:pt x="45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32"/>
                  <a:pt x="46" y="32"/>
                  <a:pt x="46" y="32"/>
                </a:cubicBezTo>
                <a:cubicBezTo>
                  <a:pt x="46" y="31"/>
                  <a:pt x="46" y="31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29"/>
                  <a:pt x="47" y="29"/>
                </a:cubicBezTo>
                <a:cubicBezTo>
                  <a:pt x="46" y="30"/>
                  <a:pt x="47" y="29"/>
                  <a:pt x="46" y="30"/>
                </a:cubicBezTo>
                <a:cubicBezTo>
                  <a:pt x="46" y="30"/>
                  <a:pt x="46" y="30"/>
                  <a:pt x="45" y="31"/>
                </a:cubicBezTo>
                <a:cubicBezTo>
                  <a:pt x="45" y="31"/>
                  <a:pt x="44" y="31"/>
                  <a:pt x="44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3" y="33"/>
                  <a:pt x="43" y="33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3"/>
                </a:cubicBezTo>
                <a:cubicBezTo>
                  <a:pt x="43" y="33"/>
                  <a:pt x="43" y="33"/>
                  <a:pt x="42" y="33"/>
                </a:cubicBezTo>
                <a:cubicBezTo>
                  <a:pt x="42" y="33"/>
                  <a:pt x="43" y="32"/>
                  <a:pt x="42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2" y="33"/>
                  <a:pt x="42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1"/>
                  <a:pt x="42" y="32"/>
                  <a:pt x="42" y="32"/>
                </a:cubicBezTo>
                <a:cubicBezTo>
                  <a:pt x="42" y="32"/>
                  <a:pt x="42" y="32"/>
                  <a:pt x="42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3"/>
                  <a:pt x="40" y="33"/>
                  <a:pt x="40" y="33"/>
                </a:cubicBezTo>
                <a:cubicBezTo>
                  <a:pt x="40" y="34"/>
                  <a:pt x="40" y="33"/>
                  <a:pt x="40" y="33"/>
                </a:cubicBezTo>
                <a:close/>
                <a:moveTo>
                  <a:pt x="47" y="31"/>
                </a:moveTo>
                <a:cubicBezTo>
                  <a:pt x="48" y="30"/>
                  <a:pt x="48" y="30"/>
                  <a:pt x="47" y="30"/>
                </a:cubicBezTo>
                <a:cubicBezTo>
                  <a:pt x="47" y="30"/>
                  <a:pt x="47" y="31"/>
                  <a:pt x="47" y="31"/>
                </a:cubicBezTo>
                <a:close/>
                <a:moveTo>
                  <a:pt x="57" y="25"/>
                </a:moveTo>
                <a:cubicBezTo>
                  <a:pt x="57" y="25"/>
                  <a:pt x="57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lose/>
                <a:moveTo>
                  <a:pt x="55" y="26"/>
                </a:moveTo>
                <a:cubicBezTo>
                  <a:pt x="55" y="26"/>
                  <a:pt x="55" y="26"/>
                  <a:pt x="54" y="26"/>
                </a:cubicBezTo>
                <a:cubicBezTo>
                  <a:pt x="55" y="26"/>
                  <a:pt x="54" y="27"/>
                  <a:pt x="54" y="27"/>
                </a:cubicBezTo>
                <a:cubicBezTo>
                  <a:pt x="55" y="26"/>
                  <a:pt x="55" y="26"/>
                  <a:pt x="55" y="26"/>
                </a:cubicBezTo>
                <a:close/>
                <a:moveTo>
                  <a:pt x="62" y="23"/>
                </a:moveTo>
                <a:cubicBezTo>
                  <a:pt x="62" y="23"/>
                  <a:pt x="61" y="23"/>
                  <a:pt x="62" y="23"/>
                </a:cubicBezTo>
                <a:cubicBezTo>
                  <a:pt x="61" y="23"/>
                  <a:pt x="59" y="24"/>
                  <a:pt x="60" y="24"/>
                </a:cubicBezTo>
                <a:cubicBezTo>
                  <a:pt x="60" y="24"/>
                  <a:pt x="61" y="23"/>
                  <a:pt x="62" y="23"/>
                </a:cubicBezTo>
                <a:close/>
                <a:moveTo>
                  <a:pt x="59" y="24"/>
                </a:moveTo>
                <a:cubicBezTo>
                  <a:pt x="59" y="24"/>
                  <a:pt x="59" y="24"/>
                  <a:pt x="60" y="24"/>
                </a:cubicBezTo>
                <a:cubicBezTo>
                  <a:pt x="59" y="24"/>
                  <a:pt x="59" y="24"/>
                  <a:pt x="59" y="24"/>
                </a:cubicBezTo>
                <a:close/>
                <a:moveTo>
                  <a:pt x="58" y="24"/>
                </a:moveTo>
                <a:cubicBezTo>
                  <a:pt x="57" y="25"/>
                  <a:pt x="57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lose/>
                <a:moveTo>
                  <a:pt x="127" y="31"/>
                </a:moveTo>
                <a:cubicBezTo>
                  <a:pt x="126" y="30"/>
                  <a:pt x="126" y="30"/>
                  <a:pt x="125" y="30"/>
                </a:cubicBezTo>
                <a:cubicBezTo>
                  <a:pt x="125" y="30"/>
                  <a:pt x="124" y="30"/>
                  <a:pt x="125" y="30"/>
                </a:cubicBezTo>
                <a:cubicBezTo>
                  <a:pt x="125" y="31"/>
                  <a:pt x="126" y="31"/>
                  <a:pt x="126" y="31"/>
                </a:cubicBezTo>
                <a:cubicBezTo>
                  <a:pt x="126" y="31"/>
                  <a:pt x="126" y="31"/>
                  <a:pt x="127" y="32"/>
                </a:cubicBezTo>
                <a:cubicBezTo>
                  <a:pt x="127" y="32"/>
                  <a:pt x="127" y="31"/>
                  <a:pt x="127" y="31"/>
                </a:cubicBezTo>
                <a:cubicBezTo>
                  <a:pt x="127" y="31"/>
                  <a:pt x="127" y="31"/>
                  <a:pt x="127" y="31"/>
                </a:cubicBezTo>
                <a:close/>
                <a:moveTo>
                  <a:pt x="130" y="34"/>
                </a:moveTo>
                <a:cubicBezTo>
                  <a:pt x="130" y="34"/>
                  <a:pt x="130" y="34"/>
                  <a:pt x="130" y="34"/>
                </a:cubicBezTo>
                <a:cubicBezTo>
                  <a:pt x="131" y="34"/>
                  <a:pt x="131" y="34"/>
                  <a:pt x="130" y="34"/>
                </a:cubicBezTo>
                <a:close/>
                <a:moveTo>
                  <a:pt x="54" y="27"/>
                </a:moveTo>
                <a:cubicBezTo>
                  <a:pt x="55" y="27"/>
                  <a:pt x="54" y="28"/>
                  <a:pt x="54" y="28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4" y="27"/>
                  <a:pt x="54" y="27"/>
                </a:cubicBezTo>
                <a:close/>
                <a:moveTo>
                  <a:pt x="65" y="23"/>
                </a:moveTo>
                <a:cubicBezTo>
                  <a:pt x="65" y="23"/>
                  <a:pt x="65" y="23"/>
                  <a:pt x="65" y="23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3"/>
                  <a:pt x="65" y="23"/>
                </a:cubicBezTo>
                <a:close/>
                <a:moveTo>
                  <a:pt x="63" y="24"/>
                </a:moveTo>
                <a:cubicBezTo>
                  <a:pt x="63" y="24"/>
                  <a:pt x="62" y="24"/>
                  <a:pt x="62" y="24"/>
                </a:cubicBezTo>
                <a:cubicBezTo>
                  <a:pt x="61" y="25"/>
                  <a:pt x="61" y="25"/>
                  <a:pt x="62" y="25"/>
                </a:cubicBezTo>
                <a:cubicBezTo>
                  <a:pt x="63" y="24"/>
                  <a:pt x="62" y="24"/>
                  <a:pt x="63" y="24"/>
                </a:cubicBezTo>
                <a:cubicBezTo>
                  <a:pt x="63" y="24"/>
                  <a:pt x="64" y="24"/>
                  <a:pt x="63" y="24"/>
                </a:cubicBezTo>
                <a:close/>
                <a:moveTo>
                  <a:pt x="107" y="25"/>
                </a:moveTo>
                <a:cubicBezTo>
                  <a:pt x="107" y="25"/>
                  <a:pt x="107" y="25"/>
                  <a:pt x="107" y="25"/>
                </a:cubicBezTo>
                <a:cubicBezTo>
                  <a:pt x="107" y="25"/>
                  <a:pt x="108" y="25"/>
                  <a:pt x="108" y="25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8" y="25"/>
                  <a:pt x="107" y="25"/>
                  <a:pt x="107" y="25"/>
                </a:cubicBezTo>
                <a:close/>
                <a:moveTo>
                  <a:pt x="87" y="22"/>
                </a:moveTo>
                <a:cubicBezTo>
                  <a:pt x="87" y="22"/>
                  <a:pt x="87" y="22"/>
                  <a:pt x="86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6" y="22"/>
                  <a:pt x="86" y="22"/>
                  <a:pt x="87" y="22"/>
                </a:cubicBezTo>
                <a:cubicBezTo>
                  <a:pt x="87" y="22"/>
                  <a:pt x="87" y="22"/>
                  <a:pt x="87" y="22"/>
                </a:cubicBezTo>
                <a:close/>
                <a:moveTo>
                  <a:pt x="72" y="24"/>
                </a:moveTo>
                <a:cubicBezTo>
                  <a:pt x="72" y="24"/>
                  <a:pt x="73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1" y="23"/>
                  <a:pt x="71" y="24"/>
                  <a:pt x="72" y="24"/>
                </a:cubicBezTo>
                <a:close/>
                <a:moveTo>
                  <a:pt x="64" y="26"/>
                </a:moveTo>
                <a:cubicBezTo>
                  <a:pt x="63" y="26"/>
                  <a:pt x="64" y="26"/>
                  <a:pt x="64" y="26"/>
                </a:cubicBezTo>
                <a:cubicBezTo>
                  <a:pt x="63" y="26"/>
                  <a:pt x="63" y="27"/>
                  <a:pt x="64" y="27"/>
                </a:cubicBezTo>
                <a:cubicBezTo>
                  <a:pt x="64" y="26"/>
                  <a:pt x="65" y="25"/>
                  <a:pt x="64" y="26"/>
                </a:cubicBezTo>
                <a:close/>
                <a:moveTo>
                  <a:pt x="114" y="28"/>
                </a:moveTo>
                <a:cubicBezTo>
                  <a:pt x="114" y="28"/>
                  <a:pt x="113" y="28"/>
                  <a:pt x="113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28"/>
                  <a:pt x="114" y="28"/>
                  <a:pt x="114" y="28"/>
                </a:cubicBezTo>
                <a:close/>
                <a:moveTo>
                  <a:pt x="115" y="29"/>
                </a:moveTo>
                <a:cubicBezTo>
                  <a:pt x="115" y="29"/>
                  <a:pt x="115" y="29"/>
                  <a:pt x="115" y="29"/>
                </a:cubicBezTo>
                <a:cubicBezTo>
                  <a:pt x="114" y="28"/>
                  <a:pt x="115" y="28"/>
                  <a:pt x="115" y="29"/>
                </a:cubicBezTo>
                <a:close/>
                <a:moveTo>
                  <a:pt x="45" y="37"/>
                </a:moveTo>
                <a:cubicBezTo>
                  <a:pt x="45" y="37"/>
                  <a:pt x="45" y="37"/>
                  <a:pt x="45" y="37"/>
                </a:cubicBezTo>
                <a:cubicBezTo>
                  <a:pt x="44" y="37"/>
                  <a:pt x="45" y="37"/>
                  <a:pt x="44" y="37"/>
                </a:cubicBezTo>
                <a:cubicBezTo>
                  <a:pt x="44" y="37"/>
                  <a:pt x="44" y="38"/>
                  <a:pt x="45" y="37"/>
                </a:cubicBezTo>
                <a:close/>
                <a:moveTo>
                  <a:pt x="43" y="39"/>
                </a:moveTo>
                <a:cubicBezTo>
                  <a:pt x="43" y="39"/>
                  <a:pt x="43" y="39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9"/>
                  <a:pt x="43" y="38"/>
                  <a:pt x="43" y="39"/>
                </a:cubicBezTo>
                <a:close/>
                <a:moveTo>
                  <a:pt x="60" y="27"/>
                </a:moveTo>
                <a:cubicBezTo>
                  <a:pt x="60" y="27"/>
                  <a:pt x="59" y="27"/>
                  <a:pt x="59" y="28"/>
                </a:cubicBezTo>
                <a:cubicBezTo>
                  <a:pt x="59" y="27"/>
                  <a:pt x="59" y="28"/>
                  <a:pt x="60" y="28"/>
                </a:cubicBezTo>
                <a:cubicBezTo>
                  <a:pt x="60" y="27"/>
                  <a:pt x="61" y="27"/>
                  <a:pt x="60" y="27"/>
                </a:cubicBezTo>
                <a:close/>
                <a:moveTo>
                  <a:pt x="42" y="38"/>
                </a:move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2" y="38"/>
                  <a:pt x="43" y="38"/>
                </a:cubicBezTo>
                <a:cubicBezTo>
                  <a:pt x="43" y="38"/>
                  <a:pt x="43" y="38"/>
                  <a:pt x="42" y="38"/>
                </a:cubicBezTo>
                <a:cubicBezTo>
                  <a:pt x="42" y="38"/>
                  <a:pt x="43" y="38"/>
                  <a:pt x="42" y="38"/>
                </a:cubicBezTo>
                <a:close/>
                <a:moveTo>
                  <a:pt x="23" y="114"/>
                </a:moveTo>
                <a:cubicBezTo>
                  <a:pt x="23" y="113"/>
                  <a:pt x="23" y="113"/>
                  <a:pt x="22" y="113"/>
                </a:cubicBezTo>
                <a:cubicBezTo>
                  <a:pt x="22" y="113"/>
                  <a:pt x="22" y="112"/>
                  <a:pt x="22" y="112"/>
                </a:cubicBezTo>
                <a:cubicBezTo>
                  <a:pt x="22" y="112"/>
                  <a:pt x="22" y="113"/>
                  <a:pt x="22" y="113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2" y="113"/>
                  <a:pt x="22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lose/>
                <a:moveTo>
                  <a:pt x="24" y="116"/>
                </a:moveTo>
                <a:cubicBezTo>
                  <a:pt x="24" y="116"/>
                  <a:pt x="23" y="116"/>
                  <a:pt x="23" y="115"/>
                </a:cubicBezTo>
                <a:cubicBezTo>
                  <a:pt x="23" y="116"/>
                  <a:pt x="24" y="116"/>
                  <a:pt x="24" y="116"/>
                </a:cubicBezTo>
                <a:cubicBezTo>
                  <a:pt x="24" y="116"/>
                  <a:pt x="24" y="116"/>
                  <a:pt x="24" y="116"/>
                </a:cubicBezTo>
                <a:close/>
                <a:moveTo>
                  <a:pt x="23" y="117"/>
                </a:moveTo>
                <a:cubicBezTo>
                  <a:pt x="23" y="117"/>
                  <a:pt x="24" y="117"/>
                  <a:pt x="24" y="117"/>
                </a:cubicBezTo>
                <a:cubicBezTo>
                  <a:pt x="24" y="117"/>
                  <a:pt x="23" y="116"/>
                  <a:pt x="23" y="117"/>
                </a:cubicBezTo>
                <a:close/>
                <a:moveTo>
                  <a:pt x="20" y="108"/>
                </a:moveTo>
                <a:cubicBezTo>
                  <a:pt x="20" y="108"/>
                  <a:pt x="20" y="108"/>
                  <a:pt x="20" y="109"/>
                </a:cubicBezTo>
                <a:cubicBezTo>
                  <a:pt x="21" y="109"/>
                  <a:pt x="21" y="110"/>
                  <a:pt x="21" y="109"/>
                </a:cubicBezTo>
                <a:cubicBezTo>
                  <a:pt x="21" y="109"/>
                  <a:pt x="21" y="108"/>
                  <a:pt x="20" y="107"/>
                </a:cubicBezTo>
                <a:cubicBezTo>
                  <a:pt x="20" y="107"/>
                  <a:pt x="20" y="108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8"/>
                  <a:pt x="20" y="108"/>
                  <a:pt x="20" y="108"/>
                </a:cubicBezTo>
                <a:close/>
                <a:moveTo>
                  <a:pt x="22" y="112"/>
                </a:moveTo>
                <a:cubicBezTo>
                  <a:pt x="22" y="112"/>
                  <a:pt x="22" y="112"/>
                  <a:pt x="22" y="112"/>
                </a:cubicBezTo>
                <a:cubicBezTo>
                  <a:pt x="22" y="112"/>
                  <a:pt x="22" y="112"/>
                  <a:pt x="22" y="111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2" y="112"/>
                  <a:pt x="22" y="112"/>
                  <a:pt x="22" y="112"/>
                </a:cubicBezTo>
                <a:close/>
                <a:moveTo>
                  <a:pt x="21" y="109"/>
                </a:moveTo>
                <a:cubicBezTo>
                  <a:pt x="21" y="109"/>
                  <a:pt x="21" y="109"/>
                  <a:pt x="21" y="110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1" y="110"/>
                  <a:pt x="21" y="110"/>
                  <a:pt x="21" y="109"/>
                </a:cubicBezTo>
                <a:close/>
                <a:moveTo>
                  <a:pt x="18" y="97"/>
                </a:move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7"/>
                  <a:pt x="18" y="97"/>
                  <a:pt x="18" y="97"/>
                </a:cubicBezTo>
                <a:cubicBezTo>
                  <a:pt x="18" y="97"/>
                  <a:pt x="18" y="97"/>
                  <a:pt x="18" y="98"/>
                </a:cubicBezTo>
                <a:cubicBezTo>
                  <a:pt x="18" y="98"/>
                  <a:pt x="18" y="98"/>
                  <a:pt x="18" y="97"/>
                </a:cubicBezTo>
                <a:close/>
                <a:moveTo>
                  <a:pt x="18" y="98"/>
                </a:moveTo>
                <a:cubicBezTo>
                  <a:pt x="18" y="98"/>
                  <a:pt x="18" y="99"/>
                  <a:pt x="18" y="98"/>
                </a:cubicBezTo>
                <a:cubicBezTo>
                  <a:pt x="18" y="98"/>
                  <a:pt x="19" y="98"/>
                  <a:pt x="18" y="98"/>
                </a:cubicBezTo>
                <a:close/>
                <a:moveTo>
                  <a:pt x="18" y="98"/>
                </a:moveTo>
                <a:cubicBezTo>
                  <a:pt x="18" y="98"/>
                  <a:pt x="18" y="98"/>
                  <a:pt x="18" y="98"/>
                </a:cubicBezTo>
                <a:cubicBezTo>
                  <a:pt x="18" y="98"/>
                  <a:pt x="18" y="99"/>
                  <a:pt x="18" y="98"/>
                </a:cubicBezTo>
                <a:cubicBezTo>
                  <a:pt x="18" y="98"/>
                  <a:pt x="18" y="98"/>
                  <a:pt x="18" y="98"/>
                </a:cubicBezTo>
                <a:close/>
                <a:moveTo>
                  <a:pt x="35" y="42"/>
                </a:moveTo>
                <a:cubicBezTo>
                  <a:pt x="35" y="42"/>
                  <a:pt x="34" y="43"/>
                  <a:pt x="34" y="43"/>
                </a:cubicBezTo>
                <a:cubicBezTo>
                  <a:pt x="34" y="44"/>
                  <a:pt x="34" y="44"/>
                  <a:pt x="34" y="45"/>
                </a:cubicBezTo>
                <a:cubicBezTo>
                  <a:pt x="33" y="45"/>
                  <a:pt x="33" y="45"/>
                  <a:pt x="33" y="46"/>
                </a:cubicBezTo>
                <a:cubicBezTo>
                  <a:pt x="33" y="46"/>
                  <a:pt x="34" y="45"/>
                  <a:pt x="34" y="45"/>
                </a:cubicBezTo>
                <a:cubicBezTo>
                  <a:pt x="34" y="45"/>
                  <a:pt x="34" y="45"/>
                  <a:pt x="34" y="46"/>
                </a:cubicBezTo>
                <a:cubicBezTo>
                  <a:pt x="34" y="45"/>
                  <a:pt x="35" y="45"/>
                  <a:pt x="34" y="45"/>
                </a:cubicBezTo>
                <a:cubicBezTo>
                  <a:pt x="35" y="44"/>
                  <a:pt x="36" y="43"/>
                  <a:pt x="35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6" y="42"/>
                  <a:pt x="36" y="42"/>
                  <a:pt x="36" y="41"/>
                </a:cubicBezTo>
                <a:cubicBezTo>
                  <a:pt x="36" y="42"/>
                  <a:pt x="36" y="42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0"/>
                  <a:pt x="37" y="39"/>
                  <a:pt x="37" y="39"/>
                </a:cubicBezTo>
                <a:cubicBezTo>
                  <a:pt x="36" y="40"/>
                  <a:pt x="36" y="40"/>
                  <a:pt x="35" y="41"/>
                </a:cubicBezTo>
                <a:cubicBezTo>
                  <a:pt x="35" y="41"/>
                  <a:pt x="35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lose/>
                <a:moveTo>
                  <a:pt x="30" y="47"/>
                </a:moveTo>
                <a:cubicBezTo>
                  <a:pt x="30" y="47"/>
                  <a:pt x="31" y="47"/>
                  <a:pt x="31" y="47"/>
                </a:cubicBezTo>
                <a:cubicBezTo>
                  <a:pt x="31" y="46"/>
                  <a:pt x="32" y="46"/>
                  <a:pt x="32" y="45"/>
                </a:cubicBezTo>
                <a:cubicBezTo>
                  <a:pt x="32" y="45"/>
                  <a:pt x="32" y="45"/>
                  <a:pt x="31" y="45"/>
                </a:cubicBezTo>
                <a:cubicBezTo>
                  <a:pt x="31" y="46"/>
                  <a:pt x="31" y="46"/>
                  <a:pt x="30" y="47"/>
                </a:cubicBezTo>
                <a:close/>
                <a:moveTo>
                  <a:pt x="16" y="84"/>
                </a:moveTo>
                <a:cubicBezTo>
                  <a:pt x="16" y="83"/>
                  <a:pt x="16" y="83"/>
                  <a:pt x="16" y="83"/>
                </a:cubicBezTo>
                <a:cubicBezTo>
                  <a:pt x="16" y="84"/>
                  <a:pt x="16" y="84"/>
                  <a:pt x="16" y="84"/>
                </a:cubicBezTo>
                <a:close/>
                <a:moveTo>
                  <a:pt x="16" y="90"/>
                </a:moveTo>
                <a:cubicBezTo>
                  <a:pt x="16" y="90"/>
                  <a:pt x="16" y="90"/>
                  <a:pt x="16" y="90"/>
                </a:cubicBezTo>
                <a:cubicBezTo>
                  <a:pt x="16" y="89"/>
                  <a:pt x="16" y="89"/>
                  <a:pt x="16" y="90"/>
                </a:cubicBezTo>
                <a:close/>
                <a:moveTo>
                  <a:pt x="15" y="94"/>
                </a:moveTo>
                <a:cubicBezTo>
                  <a:pt x="15" y="94"/>
                  <a:pt x="15" y="94"/>
                  <a:pt x="15" y="94"/>
                </a:cubicBezTo>
                <a:cubicBezTo>
                  <a:pt x="15" y="94"/>
                  <a:pt x="15" y="95"/>
                  <a:pt x="15" y="95"/>
                </a:cubicBezTo>
                <a:cubicBezTo>
                  <a:pt x="15" y="94"/>
                  <a:pt x="15" y="94"/>
                  <a:pt x="15" y="94"/>
                </a:cubicBezTo>
                <a:close/>
                <a:moveTo>
                  <a:pt x="15" y="99"/>
                </a:moveTo>
                <a:cubicBezTo>
                  <a:pt x="16" y="100"/>
                  <a:pt x="16" y="99"/>
                  <a:pt x="16" y="99"/>
                </a:cubicBezTo>
                <a:cubicBezTo>
                  <a:pt x="16" y="99"/>
                  <a:pt x="16" y="99"/>
                  <a:pt x="15" y="99"/>
                </a:cubicBezTo>
                <a:close/>
                <a:moveTo>
                  <a:pt x="27" y="49"/>
                </a:move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7" y="49"/>
                  <a:pt x="27" y="49"/>
                </a:cubicBezTo>
                <a:close/>
                <a:moveTo>
                  <a:pt x="31" y="44"/>
                </a:moveTo>
                <a:cubicBezTo>
                  <a:pt x="31" y="44"/>
                  <a:pt x="31" y="44"/>
                  <a:pt x="32" y="43"/>
                </a:cubicBezTo>
                <a:cubicBezTo>
                  <a:pt x="32" y="43"/>
                  <a:pt x="32" y="43"/>
                  <a:pt x="31" y="43"/>
                </a:cubicBezTo>
                <a:cubicBezTo>
                  <a:pt x="31" y="44"/>
                  <a:pt x="31" y="44"/>
                  <a:pt x="31" y="44"/>
                </a:cubicBezTo>
                <a:close/>
                <a:moveTo>
                  <a:pt x="38" y="37"/>
                </a:moveTo>
                <a:cubicBezTo>
                  <a:pt x="37" y="37"/>
                  <a:pt x="37" y="37"/>
                  <a:pt x="37" y="37"/>
                </a:cubicBezTo>
                <a:cubicBezTo>
                  <a:pt x="37" y="37"/>
                  <a:pt x="37" y="38"/>
                  <a:pt x="36" y="38"/>
                </a:cubicBezTo>
                <a:cubicBezTo>
                  <a:pt x="36" y="38"/>
                  <a:pt x="38" y="37"/>
                  <a:pt x="38" y="37"/>
                </a:cubicBezTo>
                <a:close/>
                <a:moveTo>
                  <a:pt x="29" y="46"/>
                </a:moveTo>
                <a:cubicBezTo>
                  <a:pt x="29" y="46"/>
                  <a:pt x="29" y="47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lose/>
                <a:moveTo>
                  <a:pt x="15" y="89"/>
                </a:moveTo>
                <a:cubicBezTo>
                  <a:pt x="15" y="89"/>
                  <a:pt x="15" y="88"/>
                  <a:pt x="15" y="88"/>
                </a:cubicBezTo>
                <a:cubicBezTo>
                  <a:pt x="15" y="88"/>
                  <a:pt x="15" y="88"/>
                  <a:pt x="15" y="89"/>
                </a:cubicBezTo>
                <a:cubicBezTo>
                  <a:pt x="15" y="89"/>
                  <a:pt x="15" y="89"/>
                  <a:pt x="15" y="89"/>
                </a:cubicBezTo>
                <a:close/>
                <a:moveTo>
                  <a:pt x="31" y="45"/>
                </a:moveTo>
                <a:cubicBezTo>
                  <a:pt x="31" y="44"/>
                  <a:pt x="31" y="45"/>
                  <a:pt x="31" y="44"/>
                </a:cubicBezTo>
                <a:cubicBezTo>
                  <a:pt x="31" y="45"/>
                  <a:pt x="31" y="45"/>
                  <a:pt x="3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lose/>
                <a:moveTo>
                  <a:pt x="30" y="45"/>
                </a:moveTo>
                <a:cubicBezTo>
                  <a:pt x="30" y="45"/>
                  <a:pt x="30" y="45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5"/>
                  <a:pt x="30" y="45"/>
                  <a:pt x="30" y="45"/>
                </a:cubicBezTo>
                <a:close/>
                <a:moveTo>
                  <a:pt x="30" y="46"/>
                </a:move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30" y="45"/>
                  <a:pt x="30" y="46"/>
                </a:cubicBezTo>
                <a:close/>
                <a:moveTo>
                  <a:pt x="35" y="40"/>
                </a:move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39"/>
                  <a:pt x="37" y="39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7"/>
                </a:cubicBezTo>
                <a:cubicBezTo>
                  <a:pt x="39" y="37"/>
                  <a:pt x="38" y="37"/>
                  <a:pt x="39" y="37"/>
                </a:cubicBezTo>
                <a:cubicBezTo>
                  <a:pt x="39" y="37"/>
                  <a:pt x="39" y="37"/>
                  <a:pt x="39" y="36"/>
                </a:cubicBezTo>
                <a:cubicBezTo>
                  <a:pt x="40" y="36"/>
                  <a:pt x="40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7"/>
                  <a:pt x="38" y="37"/>
                </a:cubicBezTo>
                <a:cubicBezTo>
                  <a:pt x="38" y="38"/>
                  <a:pt x="37" y="38"/>
                  <a:pt x="37" y="38"/>
                </a:cubicBezTo>
                <a:cubicBezTo>
                  <a:pt x="37" y="38"/>
                  <a:pt x="37" y="38"/>
                  <a:pt x="36" y="39"/>
                </a:cubicBezTo>
                <a:cubicBezTo>
                  <a:pt x="36" y="39"/>
                  <a:pt x="36" y="40"/>
                  <a:pt x="35" y="40"/>
                </a:cubicBezTo>
                <a:close/>
                <a:moveTo>
                  <a:pt x="41" y="36"/>
                </a:moveTo>
                <a:cubicBezTo>
                  <a:pt x="42" y="36"/>
                  <a:pt x="42" y="36"/>
                  <a:pt x="42" y="36"/>
                </a:cubicBezTo>
                <a:cubicBezTo>
                  <a:pt x="42" y="35"/>
                  <a:pt x="42" y="35"/>
                  <a:pt x="41" y="36"/>
                </a:cubicBezTo>
                <a:cubicBezTo>
                  <a:pt x="41" y="36"/>
                  <a:pt x="41" y="37"/>
                  <a:pt x="41" y="37"/>
                </a:cubicBezTo>
                <a:cubicBezTo>
                  <a:pt x="41" y="37"/>
                  <a:pt x="40" y="38"/>
                  <a:pt x="41" y="38"/>
                </a:cubicBezTo>
                <a:cubicBezTo>
                  <a:pt x="41" y="37"/>
                  <a:pt x="41" y="37"/>
                  <a:pt x="41" y="36"/>
                </a:cubicBezTo>
                <a:close/>
                <a:moveTo>
                  <a:pt x="39" y="39"/>
                </a:moveTo>
                <a:cubicBezTo>
                  <a:pt x="39" y="39"/>
                  <a:pt x="39" y="39"/>
                  <a:pt x="39" y="39"/>
                </a:cubicBezTo>
                <a:cubicBezTo>
                  <a:pt x="40" y="39"/>
                  <a:pt x="39" y="39"/>
                  <a:pt x="39" y="39"/>
                </a:cubicBezTo>
                <a:close/>
                <a:moveTo>
                  <a:pt x="38" y="40"/>
                </a:moveTo>
                <a:cubicBezTo>
                  <a:pt x="38" y="39"/>
                  <a:pt x="38" y="39"/>
                  <a:pt x="39" y="39"/>
                </a:cubicBezTo>
                <a:cubicBezTo>
                  <a:pt x="38" y="39"/>
                  <a:pt x="39" y="39"/>
                  <a:pt x="38" y="39"/>
                </a:cubicBezTo>
                <a:cubicBezTo>
                  <a:pt x="38" y="39"/>
                  <a:pt x="38" y="40"/>
                  <a:pt x="38" y="40"/>
                </a:cubicBezTo>
                <a:close/>
                <a:moveTo>
                  <a:pt x="37" y="41"/>
                </a:move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41"/>
                </a:cubicBezTo>
                <a:close/>
                <a:moveTo>
                  <a:pt x="40" y="37"/>
                </a:moveTo>
                <a:cubicBezTo>
                  <a:pt x="40" y="37"/>
                  <a:pt x="40" y="37"/>
                  <a:pt x="40" y="37"/>
                </a:cubicBezTo>
                <a:cubicBezTo>
                  <a:pt x="41" y="37"/>
                  <a:pt x="40" y="37"/>
                  <a:pt x="40" y="37"/>
                </a:cubicBezTo>
                <a:close/>
                <a:moveTo>
                  <a:pt x="39" y="39"/>
                </a:moveTo>
                <a:cubicBezTo>
                  <a:pt x="39" y="40"/>
                  <a:pt x="38" y="41"/>
                  <a:pt x="39" y="40"/>
                </a:cubicBezTo>
                <a:cubicBezTo>
                  <a:pt x="40" y="39"/>
                  <a:pt x="40" y="39"/>
                  <a:pt x="39" y="39"/>
                </a:cubicBezTo>
                <a:close/>
                <a:moveTo>
                  <a:pt x="42" y="38"/>
                </a:moveTo>
                <a:cubicBezTo>
                  <a:pt x="42" y="37"/>
                  <a:pt x="42" y="37"/>
                  <a:pt x="42" y="37"/>
                </a:cubicBezTo>
                <a:cubicBezTo>
                  <a:pt x="41" y="37"/>
                  <a:pt x="42" y="37"/>
                  <a:pt x="42" y="38"/>
                </a:cubicBezTo>
                <a:close/>
                <a:moveTo>
                  <a:pt x="36" y="43"/>
                </a:move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lose/>
                <a:moveTo>
                  <a:pt x="40" y="39"/>
                </a:moveTo>
                <a:cubicBezTo>
                  <a:pt x="41" y="39"/>
                  <a:pt x="41" y="39"/>
                  <a:pt x="41" y="39"/>
                </a:cubicBezTo>
                <a:cubicBezTo>
                  <a:pt x="41" y="39"/>
                  <a:pt x="41" y="38"/>
                  <a:pt x="41" y="38"/>
                </a:cubicBezTo>
                <a:cubicBezTo>
                  <a:pt x="41" y="38"/>
                  <a:pt x="41" y="38"/>
                  <a:pt x="40" y="39"/>
                </a:cubicBezTo>
                <a:close/>
                <a:moveTo>
                  <a:pt x="42" y="38"/>
                </a:moveTo>
                <a:cubicBezTo>
                  <a:pt x="42" y="38"/>
                  <a:pt x="42" y="38"/>
                  <a:pt x="42" y="37"/>
                </a:cubicBezTo>
                <a:cubicBezTo>
                  <a:pt x="42" y="38"/>
                  <a:pt x="42" y="37"/>
                  <a:pt x="42" y="38"/>
                </a:cubicBezTo>
                <a:cubicBezTo>
                  <a:pt x="42" y="38"/>
                  <a:pt x="42" y="38"/>
                  <a:pt x="42" y="38"/>
                </a:cubicBezTo>
                <a:close/>
                <a:moveTo>
                  <a:pt x="40" y="39"/>
                </a:move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lose/>
                <a:moveTo>
                  <a:pt x="30" y="51"/>
                </a:moveTo>
                <a:cubicBezTo>
                  <a:pt x="30" y="51"/>
                  <a:pt x="30" y="51"/>
                  <a:pt x="30" y="51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1"/>
                  <a:pt x="30" y="51"/>
                  <a:pt x="30" y="51"/>
                </a:cubicBezTo>
                <a:close/>
                <a:moveTo>
                  <a:pt x="29" y="52"/>
                </a:moveTo>
                <a:cubicBezTo>
                  <a:pt x="29" y="52"/>
                  <a:pt x="29" y="52"/>
                  <a:pt x="29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3"/>
                  <a:pt x="29" y="52"/>
                  <a:pt x="29" y="52"/>
                </a:cubicBezTo>
                <a:close/>
                <a:moveTo>
                  <a:pt x="31" y="49"/>
                </a:moveTo>
                <a:cubicBezTo>
                  <a:pt x="31" y="48"/>
                  <a:pt x="32" y="47"/>
                  <a:pt x="31" y="47"/>
                </a:cubicBezTo>
                <a:cubicBezTo>
                  <a:pt x="31" y="47"/>
                  <a:pt x="31" y="48"/>
                  <a:pt x="31" y="48"/>
                </a:cubicBezTo>
                <a:cubicBezTo>
                  <a:pt x="31" y="48"/>
                  <a:pt x="30" y="49"/>
                  <a:pt x="31" y="49"/>
                </a:cubicBezTo>
                <a:close/>
                <a:moveTo>
                  <a:pt x="30" y="50"/>
                </a:moveTo>
                <a:cubicBezTo>
                  <a:pt x="29" y="51"/>
                  <a:pt x="30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close/>
                <a:moveTo>
                  <a:pt x="32" y="47"/>
                </a:move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2" y="47"/>
                </a:cubicBezTo>
                <a:close/>
                <a:moveTo>
                  <a:pt x="18" y="96"/>
                </a:moveTo>
                <a:cubicBezTo>
                  <a:pt x="19" y="95"/>
                  <a:pt x="18" y="93"/>
                  <a:pt x="18" y="96"/>
                </a:cubicBezTo>
                <a:close/>
                <a:moveTo>
                  <a:pt x="18" y="99"/>
                </a:moveTo>
                <a:cubicBezTo>
                  <a:pt x="18" y="99"/>
                  <a:pt x="18" y="99"/>
                  <a:pt x="18" y="100"/>
                </a:cubicBezTo>
                <a:cubicBezTo>
                  <a:pt x="18" y="99"/>
                  <a:pt x="18" y="99"/>
                  <a:pt x="18" y="99"/>
                </a:cubicBezTo>
                <a:cubicBezTo>
                  <a:pt x="18" y="99"/>
                  <a:pt x="18" y="99"/>
                  <a:pt x="18" y="99"/>
                </a:cubicBezTo>
                <a:close/>
                <a:moveTo>
                  <a:pt x="18" y="100"/>
                </a:moveTo>
                <a:cubicBezTo>
                  <a:pt x="18" y="100"/>
                  <a:pt x="18" y="99"/>
                  <a:pt x="18" y="99"/>
                </a:cubicBezTo>
                <a:cubicBezTo>
                  <a:pt x="18" y="99"/>
                  <a:pt x="18" y="100"/>
                  <a:pt x="18" y="100"/>
                </a:cubicBezTo>
                <a:close/>
                <a:moveTo>
                  <a:pt x="18" y="96"/>
                </a:moveTo>
                <a:cubicBezTo>
                  <a:pt x="18" y="96"/>
                  <a:pt x="18" y="96"/>
                  <a:pt x="18" y="96"/>
                </a:cubicBezTo>
                <a:cubicBezTo>
                  <a:pt x="18" y="98"/>
                  <a:pt x="18" y="97"/>
                  <a:pt x="18" y="96"/>
                </a:cubicBezTo>
                <a:close/>
                <a:moveTo>
                  <a:pt x="19" y="100"/>
                </a:moveTo>
                <a:cubicBezTo>
                  <a:pt x="19" y="100"/>
                  <a:pt x="19" y="99"/>
                  <a:pt x="19" y="100"/>
                </a:cubicBezTo>
                <a:cubicBezTo>
                  <a:pt x="19" y="99"/>
                  <a:pt x="19" y="99"/>
                  <a:pt x="19" y="99"/>
                </a:cubicBezTo>
                <a:cubicBezTo>
                  <a:pt x="19" y="99"/>
                  <a:pt x="19" y="99"/>
                  <a:pt x="19" y="100"/>
                </a:cubicBezTo>
                <a:close/>
                <a:moveTo>
                  <a:pt x="45" y="36"/>
                </a:moveTo>
                <a:cubicBezTo>
                  <a:pt x="45" y="35"/>
                  <a:pt x="45" y="35"/>
                  <a:pt x="46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4"/>
                  <a:pt x="46" y="34"/>
                  <a:pt x="47" y="34"/>
                </a:cubicBezTo>
                <a:cubicBezTo>
                  <a:pt x="47" y="33"/>
                  <a:pt x="46" y="34"/>
                  <a:pt x="47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8" y="33"/>
                  <a:pt x="48" y="32"/>
                  <a:pt x="47" y="33"/>
                </a:cubicBezTo>
                <a:cubicBezTo>
                  <a:pt x="47" y="33"/>
                  <a:pt x="46" y="33"/>
                  <a:pt x="46" y="33"/>
                </a:cubicBezTo>
                <a:cubicBezTo>
                  <a:pt x="45" y="33"/>
                  <a:pt x="46" y="33"/>
                  <a:pt x="45" y="33"/>
                </a:cubicBezTo>
                <a:cubicBezTo>
                  <a:pt x="45" y="34"/>
                  <a:pt x="45" y="34"/>
                  <a:pt x="45" y="34"/>
                </a:cubicBezTo>
                <a:cubicBezTo>
                  <a:pt x="44" y="35"/>
                  <a:pt x="44" y="35"/>
                  <a:pt x="43" y="36"/>
                </a:cubicBezTo>
                <a:cubicBezTo>
                  <a:pt x="43" y="36"/>
                  <a:pt x="44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7"/>
                  <a:pt x="43" y="37"/>
                  <a:pt x="43" y="37"/>
                </a:cubicBezTo>
                <a:cubicBezTo>
                  <a:pt x="44" y="36"/>
                  <a:pt x="45" y="35"/>
                  <a:pt x="45" y="36"/>
                </a:cubicBezTo>
                <a:close/>
                <a:moveTo>
                  <a:pt x="49" y="30"/>
                </a:moveTo>
                <a:cubicBezTo>
                  <a:pt x="49" y="31"/>
                  <a:pt x="49" y="31"/>
                  <a:pt x="50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49" y="30"/>
                </a:cubicBezTo>
                <a:close/>
                <a:moveTo>
                  <a:pt x="41" y="39"/>
                </a:moveTo>
                <a:cubicBezTo>
                  <a:pt x="41" y="39"/>
                  <a:pt x="41" y="39"/>
                  <a:pt x="41" y="39"/>
                </a:cubicBezTo>
                <a:cubicBezTo>
                  <a:pt x="41" y="39"/>
                  <a:pt x="41" y="39"/>
                  <a:pt x="41" y="39"/>
                </a:cubicBezTo>
                <a:close/>
                <a:moveTo>
                  <a:pt x="47" y="35"/>
                </a:moveTo>
                <a:cubicBezTo>
                  <a:pt x="48" y="34"/>
                  <a:pt x="47" y="34"/>
                  <a:pt x="47" y="34"/>
                </a:cubicBezTo>
                <a:cubicBezTo>
                  <a:pt x="46" y="35"/>
                  <a:pt x="46" y="35"/>
                  <a:pt x="47" y="35"/>
                </a:cubicBezTo>
                <a:close/>
                <a:moveTo>
                  <a:pt x="49" y="34"/>
                </a:moveTo>
                <a:cubicBezTo>
                  <a:pt x="49" y="33"/>
                  <a:pt x="49" y="33"/>
                  <a:pt x="49" y="33"/>
                </a:cubicBezTo>
                <a:cubicBezTo>
                  <a:pt x="48" y="33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lose/>
                <a:moveTo>
                  <a:pt x="57" y="29"/>
                </a:moveTo>
                <a:cubicBezTo>
                  <a:pt x="57" y="29"/>
                  <a:pt x="57" y="28"/>
                  <a:pt x="57" y="28"/>
                </a:cubicBezTo>
                <a:cubicBezTo>
                  <a:pt x="57" y="28"/>
                  <a:pt x="57" y="28"/>
                  <a:pt x="57" y="29"/>
                </a:cubicBezTo>
                <a:cubicBezTo>
                  <a:pt x="57" y="29"/>
                  <a:pt x="57" y="29"/>
                  <a:pt x="57" y="29"/>
                </a:cubicBezTo>
                <a:close/>
                <a:moveTo>
                  <a:pt x="57" y="29"/>
                </a:moveTo>
                <a:cubicBezTo>
                  <a:pt x="57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7" y="29"/>
                </a:cubicBezTo>
                <a:close/>
                <a:moveTo>
                  <a:pt x="53" y="30"/>
                </a:moveTo>
                <a:cubicBezTo>
                  <a:pt x="52" y="31"/>
                  <a:pt x="52" y="31"/>
                  <a:pt x="52" y="31"/>
                </a:cubicBezTo>
                <a:cubicBezTo>
                  <a:pt x="52" y="31"/>
                  <a:pt x="52" y="31"/>
                  <a:pt x="53" y="31"/>
                </a:cubicBezTo>
                <a:cubicBezTo>
                  <a:pt x="53" y="31"/>
                  <a:pt x="53" y="31"/>
                  <a:pt x="52" y="31"/>
                </a:cubicBezTo>
                <a:cubicBezTo>
                  <a:pt x="53" y="31"/>
                  <a:pt x="53" y="30"/>
                  <a:pt x="53" y="30"/>
                </a:cubicBezTo>
                <a:close/>
                <a:moveTo>
                  <a:pt x="60" y="27"/>
                </a:moveTo>
                <a:cubicBezTo>
                  <a:pt x="60" y="27"/>
                  <a:pt x="61" y="26"/>
                  <a:pt x="61" y="26"/>
                </a:cubicBezTo>
                <a:cubicBezTo>
                  <a:pt x="61" y="26"/>
                  <a:pt x="60" y="27"/>
                  <a:pt x="60" y="27"/>
                </a:cubicBezTo>
                <a:close/>
                <a:moveTo>
                  <a:pt x="51" y="30"/>
                </a:moveTo>
                <a:cubicBezTo>
                  <a:pt x="51" y="30"/>
                  <a:pt x="51" y="30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0" y="30"/>
                  <a:pt x="50" y="30"/>
                </a:cubicBezTo>
                <a:cubicBezTo>
                  <a:pt x="50" y="30"/>
                  <a:pt x="51" y="30"/>
                  <a:pt x="51" y="30"/>
                </a:cubicBezTo>
                <a:cubicBezTo>
                  <a:pt x="50" y="30"/>
                  <a:pt x="50" y="31"/>
                  <a:pt x="50" y="31"/>
                </a:cubicBezTo>
                <a:cubicBezTo>
                  <a:pt x="50" y="32"/>
                  <a:pt x="51" y="31"/>
                  <a:pt x="51" y="32"/>
                </a:cubicBezTo>
                <a:cubicBezTo>
                  <a:pt x="52" y="31"/>
                  <a:pt x="53" y="30"/>
                  <a:pt x="51" y="30"/>
                </a:cubicBezTo>
                <a:close/>
                <a:moveTo>
                  <a:pt x="53" y="28"/>
                </a:moveTo>
                <a:cubicBezTo>
                  <a:pt x="54" y="28"/>
                  <a:pt x="53" y="28"/>
                  <a:pt x="53" y="28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29"/>
                  <a:pt x="53" y="28"/>
                </a:cubicBezTo>
                <a:close/>
                <a:moveTo>
                  <a:pt x="53" y="29"/>
                </a:moveTo>
                <a:cubicBezTo>
                  <a:pt x="53" y="29"/>
                  <a:pt x="52" y="29"/>
                  <a:pt x="52" y="29"/>
                </a:cubicBezTo>
                <a:cubicBezTo>
                  <a:pt x="53" y="30"/>
                  <a:pt x="53" y="29"/>
                  <a:pt x="53" y="29"/>
                </a:cubicBezTo>
                <a:cubicBezTo>
                  <a:pt x="53" y="29"/>
                  <a:pt x="54" y="28"/>
                  <a:pt x="54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lose/>
                <a:moveTo>
                  <a:pt x="56" y="27"/>
                </a:moveTo>
                <a:cubicBezTo>
                  <a:pt x="55" y="28"/>
                  <a:pt x="55" y="27"/>
                  <a:pt x="55" y="28"/>
                </a:cubicBezTo>
                <a:cubicBezTo>
                  <a:pt x="54" y="28"/>
                  <a:pt x="55" y="28"/>
                  <a:pt x="55" y="28"/>
                </a:cubicBezTo>
                <a:cubicBezTo>
                  <a:pt x="56" y="28"/>
                  <a:pt x="55" y="28"/>
                  <a:pt x="55" y="28"/>
                </a:cubicBezTo>
                <a:cubicBezTo>
                  <a:pt x="56" y="28"/>
                  <a:pt x="56" y="28"/>
                  <a:pt x="56" y="27"/>
                </a:cubicBezTo>
                <a:close/>
                <a:moveTo>
                  <a:pt x="58" y="27"/>
                </a:moveTo>
                <a:cubicBezTo>
                  <a:pt x="59" y="27"/>
                  <a:pt x="59" y="26"/>
                  <a:pt x="60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59" y="26"/>
                  <a:pt x="59" y="26"/>
                  <a:pt x="59" y="26"/>
                </a:cubicBezTo>
                <a:cubicBezTo>
                  <a:pt x="58" y="26"/>
                  <a:pt x="58" y="27"/>
                  <a:pt x="58" y="27"/>
                </a:cubicBezTo>
                <a:close/>
                <a:moveTo>
                  <a:pt x="64" y="23"/>
                </a:move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4" y="23"/>
                  <a:pt x="64" y="23"/>
                </a:cubicBezTo>
                <a:close/>
                <a:moveTo>
                  <a:pt x="54" y="27"/>
                </a:move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3" y="28"/>
                  <a:pt x="54" y="28"/>
                </a:cubicBezTo>
                <a:cubicBezTo>
                  <a:pt x="54" y="28"/>
                  <a:pt x="54" y="27"/>
                  <a:pt x="54" y="27"/>
                </a:cubicBezTo>
                <a:close/>
                <a:moveTo>
                  <a:pt x="63" y="23"/>
                </a:moveTo>
                <a:cubicBezTo>
                  <a:pt x="63" y="23"/>
                  <a:pt x="63" y="23"/>
                  <a:pt x="63" y="23"/>
                </a:cubicBezTo>
                <a:cubicBezTo>
                  <a:pt x="63" y="23"/>
                  <a:pt x="63" y="23"/>
                  <a:pt x="63" y="23"/>
                </a:cubicBezTo>
                <a:close/>
                <a:moveTo>
                  <a:pt x="81" y="19"/>
                </a:moveTo>
                <a:cubicBezTo>
                  <a:pt x="81" y="19"/>
                  <a:pt x="81" y="19"/>
                  <a:pt x="81" y="19"/>
                </a:cubicBezTo>
                <a:cubicBezTo>
                  <a:pt x="81" y="19"/>
                  <a:pt x="81" y="19"/>
                  <a:pt x="81" y="19"/>
                </a:cubicBezTo>
                <a:close/>
                <a:moveTo>
                  <a:pt x="59" y="24"/>
                </a:moveTo>
                <a:cubicBezTo>
                  <a:pt x="59" y="25"/>
                  <a:pt x="59" y="25"/>
                  <a:pt x="59" y="25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59" y="24"/>
                </a:cubicBezTo>
                <a:close/>
                <a:moveTo>
                  <a:pt x="66" y="22"/>
                </a:moveTo>
                <a:cubicBezTo>
                  <a:pt x="66" y="22"/>
                  <a:pt x="66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3"/>
                  <a:pt x="66" y="23"/>
                  <a:pt x="66" y="22"/>
                </a:cubicBezTo>
                <a:close/>
                <a:moveTo>
                  <a:pt x="87" y="19"/>
                </a:moveTo>
                <a:cubicBezTo>
                  <a:pt x="87" y="19"/>
                  <a:pt x="87" y="19"/>
                  <a:pt x="87" y="19"/>
                </a:cubicBezTo>
                <a:cubicBezTo>
                  <a:pt x="86" y="19"/>
                  <a:pt x="86" y="19"/>
                  <a:pt x="87" y="19"/>
                </a:cubicBezTo>
                <a:close/>
                <a:moveTo>
                  <a:pt x="66" y="22"/>
                </a:moveTo>
                <a:cubicBezTo>
                  <a:pt x="66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lose/>
                <a:moveTo>
                  <a:pt x="53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7"/>
                  <a:pt x="53" y="27"/>
                  <a:pt x="53" y="27"/>
                </a:cubicBezTo>
                <a:close/>
                <a:moveTo>
                  <a:pt x="46" y="32"/>
                </a:moveTo>
                <a:cubicBezTo>
                  <a:pt x="46" y="32"/>
                  <a:pt x="46" y="32"/>
                  <a:pt x="46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46" y="32"/>
                  <a:pt x="46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6" y="32"/>
                  <a:pt x="46" y="32"/>
                  <a:pt x="46" y="32"/>
                </a:cubicBezTo>
                <a:close/>
                <a:moveTo>
                  <a:pt x="18" y="112"/>
                </a:moveTo>
                <a:cubicBezTo>
                  <a:pt x="18" y="112"/>
                  <a:pt x="18" y="112"/>
                  <a:pt x="18" y="112"/>
                </a:cubicBezTo>
                <a:cubicBezTo>
                  <a:pt x="18" y="111"/>
                  <a:pt x="18" y="111"/>
                  <a:pt x="18" y="111"/>
                </a:cubicBezTo>
                <a:cubicBezTo>
                  <a:pt x="18" y="112"/>
                  <a:pt x="18" y="112"/>
                  <a:pt x="18" y="112"/>
                </a:cubicBezTo>
                <a:close/>
                <a:moveTo>
                  <a:pt x="32" y="41"/>
                </a:moveTo>
                <a:cubicBezTo>
                  <a:pt x="32" y="41"/>
                  <a:pt x="31" y="43"/>
                  <a:pt x="32" y="42"/>
                </a:cubicBezTo>
                <a:cubicBezTo>
                  <a:pt x="32" y="42"/>
                  <a:pt x="32" y="42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0"/>
                </a:cubicBezTo>
                <a:cubicBezTo>
                  <a:pt x="33" y="40"/>
                  <a:pt x="33" y="41"/>
                  <a:pt x="33" y="41"/>
                </a:cubicBezTo>
                <a:cubicBezTo>
                  <a:pt x="32" y="41"/>
                  <a:pt x="32" y="41"/>
                  <a:pt x="32" y="41"/>
                </a:cubicBezTo>
                <a:close/>
                <a:moveTo>
                  <a:pt x="33" y="40"/>
                </a:move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lose/>
                <a:moveTo>
                  <a:pt x="29" y="45"/>
                </a:moveTo>
                <a:cubicBezTo>
                  <a:pt x="28" y="46"/>
                  <a:pt x="28" y="46"/>
                  <a:pt x="28" y="46"/>
                </a:cubicBezTo>
                <a:cubicBezTo>
                  <a:pt x="29" y="46"/>
                  <a:pt x="29" y="46"/>
                  <a:pt x="29" y="45"/>
                </a:cubicBezTo>
                <a:cubicBezTo>
                  <a:pt x="29" y="45"/>
                  <a:pt x="29" y="45"/>
                  <a:pt x="29" y="45"/>
                </a:cubicBezTo>
                <a:close/>
                <a:moveTo>
                  <a:pt x="14" y="91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5" y="52"/>
                </a:moveTo>
                <a:cubicBezTo>
                  <a:pt x="25" y="51"/>
                  <a:pt x="25" y="51"/>
                  <a:pt x="25" y="51"/>
                </a:cubicBezTo>
                <a:cubicBezTo>
                  <a:pt x="25" y="52"/>
                  <a:pt x="25" y="52"/>
                  <a:pt x="25" y="52"/>
                </a:cubicBezTo>
                <a:close/>
                <a:moveTo>
                  <a:pt x="15" y="101"/>
                </a:moveTo>
                <a:cubicBezTo>
                  <a:pt x="16" y="101"/>
                  <a:pt x="16" y="101"/>
                  <a:pt x="15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100"/>
                  <a:pt x="15" y="101"/>
                  <a:pt x="15" y="101"/>
                </a:cubicBezTo>
                <a:close/>
                <a:moveTo>
                  <a:pt x="17" y="111"/>
                </a:moveTo>
                <a:cubicBezTo>
                  <a:pt x="17" y="111"/>
                  <a:pt x="17" y="111"/>
                  <a:pt x="17" y="111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7" y="110"/>
                  <a:pt x="17" y="110"/>
                  <a:pt x="17" y="111"/>
                </a:cubicBezTo>
                <a:close/>
                <a:moveTo>
                  <a:pt x="19" y="115"/>
                </a:moveTo>
                <a:cubicBezTo>
                  <a:pt x="19" y="116"/>
                  <a:pt x="19" y="116"/>
                  <a:pt x="19" y="115"/>
                </a:cubicBezTo>
                <a:cubicBezTo>
                  <a:pt x="19" y="115"/>
                  <a:pt x="19" y="115"/>
                  <a:pt x="19" y="114"/>
                </a:cubicBezTo>
                <a:cubicBezTo>
                  <a:pt x="19" y="114"/>
                  <a:pt x="19" y="116"/>
                  <a:pt x="18" y="114"/>
                </a:cubicBezTo>
                <a:cubicBezTo>
                  <a:pt x="18" y="115"/>
                  <a:pt x="18" y="115"/>
                  <a:pt x="19" y="115"/>
                </a:cubicBezTo>
                <a:close/>
                <a:moveTo>
                  <a:pt x="16" y="105"/>
                </a:moveTo>
                <a:cubicBezTo>
                  <a:pt x="17" y="106"/>
                  <a:pt x="17" y="106"/>
                  <a:pt x="17" y="106"/>
                </a:cubicBezTo>
                <a:cubicBezTo>
                  <a:pt x="17" y="105"/>
                  <a:pt x="17" y="105"/>
                  <a:pt x="17" y="105"/>
                </a:cubicBezTo>
                <a:cubicBezTo>
                  <a:pt x="16" y="105"/>
                  <a:pt x="17" y="105"/>
                  <a:pt x="16" y="105"/>
                </a:cubicBezTo>
                <a:cubicBezTo>
                  <a:pt x="16" y="105"/>
                  <a:pt x="16" y="105"/>
                  <a:pt x="16" y="105"/>
                </a:cubicBezTo>
                <a:cubicBezTo>
                  <a:pt x="16" y="105"/>
                  <a:pt x="16" y="105"/>
                  <a:pt x="16" y="106"/>
                </a:cubicBezTo>
                <a:cubicBezTo>
                  <a:pt x="16" y="106"/>
                  <a:pt x="16" y="106"/>
                  <a:pt x="16" y="105"/>
                </a:cubicBezTo>
                <a:close/>
                <a:moveTo>
                  <a:pt x="17" y="108"/>
                </a:moveTo>
                <a:cubicBezTo>
                  <a:pt x="17" y="108"/>
                  <a:pt x="17" y="108"/>
                  <a:pt x="17" y="107"/>
                </a:cubicBezTo>
                <a:cubicBezTo>
                  <a:pt x="17" y="107"/>
                  <a:pt x="17" y="107"/>
                  <a:pt x="17" y="108"/>
                </a:cubicBezTo>
                <a:close/>
                <a:moveTo>
                  <a:pt x="20" y="117"/>
                </a:moveTo>
                <a:cubicBezTo>
                  <a:pt x="20" y="117"/>
                  <a:pt x="20" y="116"/>
                  <a:pt x="20" y="117"/>
                </a:cubicBezTo>
                <a:cubicBezTo>
                  <a:pt x="20" y="117"/>
                  <a:pt x="21" y="117"/>
                  <a:pt x="20" y="117"/>
                </a:cubicBezTo>
                <a:close/>
                <a:moveTo>
                  <a:pt x="18" y="109"/>
                </a:moveTo>
                <a:cubicBezTo>
                  <a:pt x="18" y="109"/>
                  <a:pt x="18" y="109"/>
                  <a:pt x="18" y="109"/>
                </a:cubicBezTo>
                <a:cubicBezTo>
                  <a:pt x="18" y="110"/>
                  <a:pt x="18" y="110"/>
                  <a:pt x="18" y="109"/>
                </a:cubicBezTo>
                <a:close/>
                <a:moveTo>
                  <a:pt x="20" y="116"/>
                </a:moveTo>
                <a:cubicBezTo>
                  <a:pt x="20" y="116"/>
                  <a:pt x="20" y="116"/>
                  <a:pt x="20" y="116"/>
                </a:cubicBezTo>
                <a:cubicBezTo>
                  <a:pt x="20" y="116"/>
                  <a:pt x="20" y="116"/>
                  <a:pt x="20" y="115"/>
                </a:cubicBezTo>
                <a:cubicBezTo>
                  <a:pt x="20" y="115"/>
                  <a:pt x="20" y="115"/>
                  <a:pt x="20" y="116"/>
                </a:cubicBezTo>
                <a:close/>
                <a:moveTo>
                  <a:pt x="16" y="100"/>
                </a:moveTo>
                <a:cubicBezTo>
                  <a:pt x="16" y="100"/>
                  <a:pt x="16" y="100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100"/>
                  <a:pt x="16" y="100"/>
                  <a:pt x="16" y="100"/>
                </a:cubicBezTo>
                <a:close/>
                <a:moveTo>
                  <a:pt x="17" y="99"/>
                </a:move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99"/>
                  <a:pt x="17" y="99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98"/>
                  <a:pt x="16" y="98"/>
                  <a:pt x="16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7"/>
                  <a:pt x="16" y="98"/>
                  <a:pt x="16" y="98"/>
                </a:cubicBezTo>
                <a:cubicBezTo>
                  <a:pt x="16" y="99"/>
                  <a:pt x="16" y="99"/>
                  <a:pt x="17" y="99"/>
                </a:cubicBezTo>
                <a:close/>
                <a:moveTo>
                  <a:pt x="17" y="102"/>
                </a:moveTo>
                <a:cubicBezTo>
                  <a:pt x="17" y="102"/>
                  <a:pt x="17" y="102"/>
                  <a:pt x="17" y="102"/>
                </a:cubicBezTo>
                <a:cubicBezTo>
                  <a:pt x="17" y="103"/>
                  <a:pt x="18" y="103"/>
                  <a:pt x="17" y="102"/>
                </a:cubicBezTo>
                <a:close/>
                <a:moveTo>
                  <a:pt x="17" y="101"/>
                </a:move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2"/>
                  <a:pt x="17" y="102"/>
                  <a:pt x="17" y="101"/>
                </a:cubicBezTo>
                <a:close/>
                <a:moveTo>
                  <a:pt x="21" y="112"/>
                </a:moveTo>
                <a:cubicBezTo>
                  <a:pt x="21" y="112"/>
                  <a:pt x="21" y="113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3"/>
                  <a:pt x="21" y="112"/>
                  <a:pt x="21" y="112"/>
                </a:cubicBezTo>
                <a:cubicBezTo>
                  <a:pt x="21" y="112"/>
                  <a:pt x="21" y="112"/>
                  <a:pt x="21" y="112"/>
                </a:cubicBezTo>
                <a:close/>
                <a:moveTo>
                  <a:pt x="25" y="122"/>
                </a:moveTo>
                <a:cubicBezTo>
                  <a:pt x="25" y="122"/>
                  <a:pt x="25" y="122"/>
                  <a:pt x="25" y="122"/>
                </a:cubicBezTo>
                <a:cubicBezTo>
                  <a:pt x="25" y="123"/>
                  <a:pt x="25" y="123"/>
                  <a:pt x="26" y="123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7" y="125"/>
                  <a:pt x="25" y="123"/>
                  <a:pt x="26" y="123"/>
                </a:cubicBezTo>
                <a:cubicBezTo>
                  <a:pt x="26" y="123"/>
                  <a:pt x="26" y="123"/>
                  <a:pt x="26" y="122"/>
                </a:cubicBezTo>
                <a:cubicBezTo>
                  <a:pt x="26" y="122"/>
                  <a:pt x="26" y="122"/>
                  <a:pt x="25" y="122"/>
                </a:cubicBezTo>
                <a:close/>
                <a:moveTo>
                  <a:pt x="31" y="131"/>
                </a:moveTo>
                <a:cubicBezTo>
                  <a:pt x="31" y="131"/>
                  <a:pt x="31" y="131"/>
                  <a:pt x="31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1" y="131"/>
                  <a:pt x="31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1" y="131"/>
                  <a:pt x="31" y="131"/>
                </a:cubicBezTo>
                <a:close/>
                <a:moveTo>
                  <a:pt x="33" y="134"/>
                </a:moveTo>
                <a:cubicBezTo>
                  <a:pt x="33" y="134"/>
                  <a:pt x="33" y="134"/>
                  <a:pt x="33" y="134"/>
                </a:cubicBezTo>
                <a:cubicBezTo>
                  <a:pt x="32" y="133"/>
                  <a:pt x="32" y="133"/>
                  <a:pt x="32" y="134"/>
                </a:cubicBezTo>
                <a:cubicBezTo>
                  <a:pt x="33" y="134"/>
                  <a:pt x="33" y="134"/>
                  <a:pt x="33" y="134"/>
                </a:cubicBezTo>
                <a:close/>
                <a:moveTo>
                  <a:pt x="91" y="159"/>
                </a:moveTo>
                <a:cubicBezTo>
                  <a:pt x="91" y="159"/>
                  <a:pt x="92" y="159"/>
                  <a:pt x="91" y="159"/>
                </a:cubicBezTo>
                <a:cubicBezTo>
                  <a:pt x="91" y="159"/>
                  <a:pt x="91" y="159"/>
                  <a:pt x="90" y="159"/>
                </a:cubicBezTo>
                <a:cubicBezTo>
                  <a:pt x="90" y="159"/>
                  <a:pt x="90" y="159"/>
                  <a:pt x="91" y="159"/>
                </a:cubicBezTo>
                <a:close/>
                <a:moveTo>
                  <a:pt x="33" y="134"/>
                </a:moveTo>
                <a:cubicBezTo>
                  <a:pt x="33" y="133"/>
                  <a:pt x="33" y="133"/>
                  <a:pt x="32" y="133"/>
                </a:cubicBezTo>
                <a:cubicBezTo>
                  <a:pt x="33" y="133"/>
                  <a:pt x="32" y="133"/>
                  <a:pt x="33" y="133"/>
                </a:cubicBezTo>
                <a:cubicBezTo>
                  <a:pt x="33" y="133"/>
                  <a:pt x="33" y="134"/>
                  <a:pt x="33" y="134"/>
                </a:cubicBezTo>
                <a:cubicBezTo>
                  <a:pt x="33" y="134"/>
                  <a:pt x="33" y="134"/>
                  <a:pt x="33" y="134"/>
                </a:cubicBezTo>
                <a:close/>
                <a:moveTo>
                  <a:pt x="30" y="128"/>
                </a:moveTo>
                <a:cubicBezTo>
                  <a:pt x="29" y="128"/>
                  <a:pt x="29" y="128"/>
                  <a:pt x="29" y="127"/>
                </a:cubicBezTo>
                <a:cubicBezTo>
                  <a:pt x="29" y="127"/>
                  <a:pt x="29" y="128"/>
                  <a:pt x="29" y="128"/>
                </a:cubicBezTo>
                <a:cubicBezTo>
                  <a:pt x="29" y="128"/>
                  <a:pt x="29" y="128"/>
                  <a:pt x="29" y="128"/>
                </a:cubicBezTo>
                <a:cubicBezTo>
                  <a:pt x="29" y="128"/>
                  <a:pt x="30" y="129"/>
                  <a:pt x="30" y="129"/>
                </a:cubicBezTo>
                <a:cubicBezTo>
                  <a:pt x="30" y="129"/>
                  <a:pt x="30" y="129"/>
                  <a:pt x="30" y="128"/>
                </a:cubicBezTo>
                <a:close/>
                <a:moveTo>
                  <a:pt x="19" y="105"/>
                </a:moveTo>
                <a:cubicBezTo>
                  <a:pt x="20" y="106"/>
                  <a:pt x="20" y="106"/>
                  <a:pt x="20" y="106"/>
                </a:cubicBezTo>
                <a:cubicBezTo>
                  <a:pt x="20" y="107"/>
                  <a:pt x="20" y="105"/>
                  <a:pt x="20" y="104"/>
                </a:cubicBezTo>
                <a:cubicBezTo>
                  <a:pt x="20" y="104"/>
                  <a:pt x="20" y="105"/>
                  <a:pt x="20" y="105"/>
                </a:cubicBezTo>
                <a:cubicBezTo>
                  <a:pt x="20" y="104"/>
                  <a:pt x="20" y="104"/>
                  <a:pt x="20" y="103"/>
                </a:cubicBezTo>
                <a:cubicBezTo>
                  <a:pt x="20" y="103"/>
                  <a:pt x="19" y="103"/>
                  <a:pt x="20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8" y="103"/>
                  <a:pt x="18" y="102"/>
                  <a:pt x="18" y="102"/>
                </a:cubicBezTo>
                <a:cubicBezTo>
                  <a:pt x="18" y="102"/>
                  <a:pt x="18" y="103"/>
                  <a:pt x="18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4"/>
                  <a:pt x="18" y="103"/>
                  <a:pt x="18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5"/>
                  <a:pt x="18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9" y="106"/>
                  <a:pt x="19" y="106"/>
                  <a:pt x="19" y="105"/>
                </a:cubicBezTo>
                <a:close/>
                <a:moveTo>
                  <a:pt x="27" y="124"/>
                </a:moveTo>
                <a:cubicBezTo>
                  <a:pt x="27" y="124"/>
                  <a:pt x="27" y="124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lose/>
                <a:moveTo>
                  <a:pt x="121" y="149"/>
                </a:moveTo>
                <a:cubicBezTo>
                  <a:pt x="120" y="149"/>
                  <a:pt x="121" y="148"/>
                  <a:pt x="121" y="148"/>
                </a:cubicBezTo>
                <a:cubicBezTo>
                  <a:pt x="121" y="148"/>
                  <a:pt x="120" y="149"/>
                  <a:pt x="120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1" y="149"/>
                  <a:pt x="121" y="149"/>
                  <a:pt x="121" y="149"/>
                </a:cubicBezTo>
                <a:close/>
                <a:moveTo>
                  <a:pt x="121" y="148"/>
                </a:moveTo>
                <a:cubicBezTo>
                  <a:pt x="122" y="148"/>
                  <a:pt x="123" y="147"/>
                  <a:pt x="122" y="147"/>
                </a:cubicBezTo>
                <a:cubicBezTo>
                  <a:pt x="122" y="147"/>
                  <a:pt x="122" y="148"/>
                  <a:pt x="121" y="148"/>
                </a:cubicBezTo>
                <a:cubicBezTo>
                  <a:pt x="121" y="148"/>
                  <a:pt x="121" y="148"/>
                  <a:pt x="121" y="148"/>
                </a:cubicBezTo>
                <a:close/>
                <a:moveTo>
                  <a:pt x="29" y="124"/>
                </a:moveTo>
                <a:cubicBezTo>
                  <a:pt x="29" y="124"/>
                  <a:pt x="29" y="124"/>
                  <a:pt x="28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4"/>
                  <a:pt x="28" y="124"/>
                  <a:pt x="28" y="125"/>
                </a:cubicBezTo>
                <a:cubicBezTo>
                  <a:pt x="29" y="125"/>
                  <a:pt x="29" y="125"/>
                  <a:pt x="29" y="124"/>
                </a:cubicBezTo>
                <a:close/>
                <a:moveTo>
                  <a:pt x="46" y="37"/>
                </a:moveTo>
                <a:cubicBezTo>
                  <a:pt x="46" y="37"/>
                  <a:pt x="46" y="37"/>
                  <a:pt x="46" y="37"/>
                </a:cubicBezTo>
                <a:cubicBezTo>
                  <a:pt x="45" y="38"/>
                  <a:pt x="46" y="37"/>
                  <a:pt x="46" y="38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6"/>
                </a:cubicBezTo>
                <a:cubicBezTo>
                  <a:pt x="47" y="37"/>
                  <a:pt x="47" y="37"/>
                  <a:pt x="46" y="37"/>
                </a:cubicBezTo>
                <a:close/>
                <a:moveTo>
                  <a:pt x="40" y="43"/>
                </a:moveTo>
                <a:cubicBezTo>
                  <a:pt x="41" y="42"/>
                  <a:pt x="40" y="42"/>
                  <a:pt x="40" y="42"/>
                </a:cubicBezTo>
                <a:cubicBezTo>
                  <a:pt x="40" y="43"/>
                  <a:pt x="39" y="44"/>
                  <a:pt x="40" y="43"/>
                </a:cubicBezTo>
                <a:close/>
                <a:moveTo>
                  <a:pt x="36" y="47"/>
                </a:moveTo>
                <a:cubicBezTo>
                  <a:pt x="36" y="47"/>
                  <a:pt x="36" y="48"/>
                  <a:pt x="36" y="48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7"/>
                  <a:pt x="37" y="47"/>
                  <a:pt x="36" y="47"/>
                </a:cubicBezTo>
                <a:close/>
                <a:moveTo>
                  <a:pt x="36" y="47"/>
                </a:moveTo>
                <a:cubicBezTo>
                  <a:pt x="36" y="47"/>
                  <a:pt x="36" y="47"/>
                  <a:pt x="36" y="47"/>
                </a:cubicBezTo>
                <a:cubicBezTo>
                  <a:pt x="36" y="47"/>
                  <a:pt x="36" y="47"/>
                  <a:pt x="36" y="47"/>
                </a:cubicBezTo>
                <a:close/>
                <a:moveTo>
                  <a:pt x="53" y="146"/>
                </a:moveTo>
                <a:cubicBezTo>
                  <a:pt x="53" y="146"/>
                  <a:pt x="53" y="146"/>
                  <a:pt x="53" y="146"/>
                </a:cubicBezTo>
                <a:cubicBezTo>
                  <a:pt x="53" y="146"/>
                  <a:pt x="53" y="146"/>
                  <a:pt x="53" y="146"/>
                </a:cubicBezTo>
                <a:cubicBezTo>
                  <a:pt x="53" y="146"/>
                  <a:pt x="53" y="146"/>
                  <a:pt x="53" y="146"/>
                </a:cubicBezTo>
                <a:close/>
                <a:moveTo>
                  <a:pt x="113" y="150"/>
                </a:moveTo>
                <a:cubicBezTo>
                  <a:pt x="114" y="150"/>
                  <a:pt x="114" y="150"/>
                  <a:pt x="114" y="150"/>
                </a:cubicBezTo>
                <a:cubicBezTo>
                  <a:pt x="115" y="150"/>
                  <a:pt x="114" y="149"/>
                  <a:pt x="115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4" y="149"/>
                  <a:pt x="114" y="150"/>
                  <a:pt x="113" y="150"/>
                </a:cubicBezTo>
                <a:close/>
                <a:moveTo>
                  <a:pt x="121" y="146"/>
                </a:moveTo>
                <a:cubicBezTo>
                  <a:pt x="122" y="146"/>
                  <a:pt x="122" y="145"/>
                  <a:pt x="121" y="145"/>
                </a:cubicBezTo>
                <a:cubicBezTo>
                  <a:pt x="122" y="145"/>
                  <a:pt x="121" y="146"/>
                  <a:pt x="121" y="146"/>
                </a:cubicBezTo>
                <a:cubicBezTo>
                  <a:pt x="121" y="146"/>
                  <a:pt x="121" y="146"/>
                  <a:pt x="121" y="146"/>
                </a:cubicBezTo>
                <a:close/>
                <a:moveTo>
                  <a:pt x="42" y="41"/>
                </a:moveTo>
                <a:cubicBezTo>
                  <a:pt x="42" y="41"/>
                  <a:pt x="42" y="41"/>
                  <a:pt x="41" y="41"/>
                </a:cubicBezTo>
                <a:cubicBezTo>
                  <a:pt x="41" y="41"/>
                  <a:pt x="41" y="42"/>
                  <a:pt x="42" y="41"/>
                </a:cubicBezTo>
                <a:close/>
                <a:moveTo>
                  <a:pt x="43" y="39"/>
                </a:move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3" y="39"/>
                </a:cubicBezTo>
                <a:close/>
                <a:moveTo>
                  <a:pt x="22" y="103"/>
                </a:moveTo>
                <a:cubicBezTo>
                  <a:pt x="22" y="103"/>
                  <a:pt x="22" y="103"/>
                  <a:pt x="22" y="103"/>
                </a:cubicBezTo>
                <a:cubicBezTo>
                  <a:pt x="22" y="103"/>
                  <a:pt x="22" y="103"/>
                  <a:pt x="22" y="102"/>
                </a:cubicBezTo>
                <a:cubicBezTo>
                  <a:pt x="22" y="103"/>
                  <a:pt x="22" y="102"/>
                  <a:pt x="22" y="103"/>
                </a:cubicBezTo>
                <a:close/>
                <a:moveTo>
                  <a:pt x="21" y="101"/>
                </a:moveTo>
                <a:cubicBezTo>
                  <a:pt x="21" y="101"/>
                  <a:pt x="21" y="101"/>
                  <a:pt x="21" y="100"/>
                </a:cubicBezTo>
                <a:cubicBezTo>
                  <a:pt x="21" y="100"/>
                  <a:pt x="21" y="100"/>
                  <a:pt x="21" y="99"/>
                </a:cubicBezTo>
                <a:cubicBezTo>
                  <a:pt x="21" y="99"/>
                  <a:pt x="21" y="99"/>
                  <a:pt x="21" y="99"/>
                </a:cubicBezTo>
                <a:cubicBezTo>
                  <a:pt x="21" y="100"/>
                  <a:pt x="21" y="100"/>
                  <a:pt x="21" y="101"/>
                </a:cubicBezTo>
                <a:cubicBezTo>
                  <a:pt x="21" y="101"/>
                  <a:pt x="21" y="102"/>
                  <a:pt x="21" y="101"/>
                </a:cubicBezTo>
                <a:close/>
                <a:moveTo>
                  <a:pt x="45" y="38"/>
                </a:moveTo>
                <a:cubicBezTo>
                  <a:pt x="45" y="38"/>
                  <a:pt x="44" y="38"/>
                  <a:pt x="45" y="38"/>
                </a:cubicBezTo>
                <a:close/>
                <a:moveTo>
                  <a:pt x="44" y="38"/>
                </a:moveTo>
                <a:cubicBezTo>
                  <a:pt x="44" y="38"/>
                  <a:pt x="43" y="39"/>
                  <a:pt x="43" y="39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38"/>
                  <a:pt x="44" y="38"/>
                  <a:pt x="44" y="38"/>
                </a:cubicBezTo>
                <a:close/>
                <a:moveTo>
                  <a:pt x="37" y="45"/>
                </a:moveTo>
                <a:cubicBezTo>
                  <a:pt x="36" y="45"/>
                  <a:pt x="37" y="45"/>
                  <a:pt x="36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6" y="45"/>
                  <a:pt x="37" y="45"/>
                </a:cubicBezTo>
                <a:cubicBezTo>
                  <a:pt x="37" y="45"/>
                  <a:pt x="36" y="45"/>
                  <a:pt x="37" y="45"/>
                </a:cubicBezTo>
                <a:cubicBezTo>
                  <a:pt x="37" y="45"/>
                  <a:pt x="36" y="45"/>
                  <a:pt x="37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0" y="99"/>
                </a:moveTo>
                <a:cubicBezTo>
                  <a:pt x="20" y="99"/>
                  <a:pt x="20" y="98"/>
                  <a:pt x="20" y="99"/>
                </a:cubicBezTo>
                <a:cubicBezTo>
                  <a:pt x="20" y="99"/>
                  <a:pt x="20" y="99"/>
                  <a:pt x="20" y="100"/>
                </a:cubicBezTo>
                <a:cubicBezTo>
                  <a:pt x="20" y="100"/>
                  <a:pt x="20" y="100"/>
                  <a:pt x="20" y="99"/>
                </a:cubicBezTo>
                <a:cubicBezTo>
                  <a:pt x="20" y="99"/>
                  <a:pt x="20" y="99"/>
                  <a:pt x="20" y="99"/>
                </a:cubicBezTo>
                <a:close/>
                <a:moveTo>
                  <a:pt x="89" y="157"/>
                </a:moveTo>
                <a:cubicBezTo>
                  <a:pt x="90" y="157"/>
                  <a:pt x="90" y="157"/>
                  <a:pt x="90" y="156"/>
                </a:cubicBezTo>
                <a:cubicBezTo>
                  <a:pt x="89" y="156"/>
                  <a:pt x="89" y="156"/>
                  <a:pt x="89" y="157"/>
                </a:cubicBezTo>
                <a:cubicBezTo>
                  <a:pt x="89" y="157"/>
                  <a:pt x="89" y="157"/>
                  <a:pt x="89" y="157"/>
                </a:cubicBezTo>
                <a:close/>
                <a:moveTo>
                  <a:pt x="26" y="118"/>
                </a:moveTo>
                <a:cubicBezTo>
                  <a:pt x="26" y="117"/>
                  <a:pt x="25" y="117"/>
                  <a:pt x="25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6" y="117"/>
                  <a:pt x="26" y="118"/>
                  <a:pt x="26" y="118"/>
                </a:cubicBezTo>
                <a:close/>
                <a:moveTo>
                  <a:pt x="21" y="105"/>
                </a:moveTo>
                <a:cubicBezTo>
                  <a:pt x="21" y="104"/>
                  <a:pt x="21" y="104"/>
                  <a:pt x="22" y="104"/>
                </a:cubicBezTo>
                <a:cubicBezTo>
                  <a:pt x="22" y="103"/>
                  <a:pt x="22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4"/>
                  <a:pt x="21" y="103"/>
                  <a:pt x="21" y="103"/>
                </a:cubicBez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4"/>
                  <a:pt x="21" y="105"/>
                  <a:pt x="21" y="105"/>
                </a:cubicBezTo>
                <a:close/>
                <a:moveTo>
                  <a:pt x="30" y="124"/>
                </a:moveTo>
                <a:cubicBezTo>
                  <a:pt x="29" y="124"/>
                  <a:pt x="29" y="123"/>
                  <a:pt x="29" y="123"/>
                </a:cubicBezTo>
                <a:cubicBezTo>
                  <a:pt x="29" y="124"/>
                  <a:pt x="29" y="124"/>
                  <a:pt x="30" y="124"/>
                </a:cubicBezTo>
                <a:cubicBezTo>
                  <a:pt x="30" y="124"/>
                  <a:pt x="30" y="124"/>
                  <a:pt x="30" y="124"/>
                </a:cubicBezTo>
                <a:cubicBezTo>
                  <a:pt x="30" y="124"/>
                  <a:pt x="30" y="124"/>
                  <a:pt x="30" y="124"/>
                </a:cubicBezTo>
                <a:close/>
                <a:moveTo>
                  <a:pt x="22" y="107"/>
                </a:move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3" y="108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lose/>
                <a:moveTo>
                  <a:pt x="23" y="110"/>
                </a:moveTo>
                <a:cubicBezTo>
                  <a:pt x="23" y="109"/>
                  <a:pt x="23" y="109"/>
                  <a:pt x="23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22" y="109"/>
                  <a:pt x="23" y="110"/>
                  <a:pt x="23" y="110"/>
                </a:cubicBezTo>
                <a:cubicBezTo>
                  <a:pt x="23" y="109"/>
                  <a:pt x="23" y="110"/>
                  <a:pt x="23" y="110"/>
                </a:cubicBezTo>
                <a:close/>
                <a:moveTo>
                  <a:pt x="82" y="156"/>
                </a:moveTo>
                <a:cubicBezTo>
                  <a:pt x="82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2" y="156"/>
                  <a:pt x="82" y="156"/>
                  <a:pt x="82" y="156"/>
                </a:cubicBezTo>
                <a:close/>
                <a:moveTo>
                  <a:pt x="22" y="107"/>
                </a:move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lose/>
                <a:moveTo>
                  <a:pt x="117" y="149"/>
                </a:moveTo>
                <a:cubicBezTo>
                  <a:pt x="117" y="149"/>
                  <a:pt x="117" y="149"/>
                  <a:pt x="117" y="149"/>
                </a:cubicBezTo>
                <a:cubicBezTo>
                  <a:pt x="116" y="149"/>
                  <a:pt x="116" y="150"/>
                  <a:pt x="117" y="149"/>
                </a:cubicBezTo>
                <a:close/>
                <a:moveTo>
                  <a:pt x="119" y="147"/>
                </a:moveTo>
                <a:cubicBezTo>
                  <a:pt x="119" y="147"/>
                  <a:pt x="119" y="147"/>
                  <a:pt x="119" y="147"/>
                </a:cubicBezTo>
                <a:cubicBezTo>
                  <a:pt x="119" y="148"/>
                  <a:pt x="119" y="147"/>
                  <a:pt x="119" y="147"/>
                </a:cubicBezTo>
                <a:close/>
                <a:moveTo>
                  <a:pt x="129" y="142"/>
                </a:moveTo>
                <a:cubicBezTo>
                  <a:pt x="129" y="141"/>
                  <a:pt x="128" y="141"/>
                  <a:pt x="128" y="141"/>
                </a:cubicBezTo>
                <a:cubicBezTo>
                  <a:pt x="128" y="141"/>
                  <a:pt x="127" y="142"/>
                  <a:pt x="128" y="141"/>
                </a:cubicBezTo>
                <a:cubicBezTo>
                  <a:pt x="127" y="142"/>
                  <a:pt x="128" y="142"/>
                  <a:pt x="129" y="142"/>
                </a:cubicBezTo>
                <a:close/>
                <a:moveTo>
                  <a:pt x="129" y="140"/>
                </a:moveTo>
                <a:cubicBezTo>
                  <a:pt x="130" y="140"/>
                  <a:pt x="130" y="139"/>
                  <a:pt x="129" y="139"/>
                </a:cubicBezTo>
                <a:cubicBezTo>
                  <a:pt x="129" y="140"/>
                  <a:pt x="129" y="141"/>
                  <a:pt x="129" y="140"/>
                </a:cubicBezTo>
                <a:close/>
                <a:moveTo>
                  <a:pt x="22" y="96"/>
                </a:moveTo>
                <a:cubicBezTo>
                  <a:pt x="22" y="96"/>
                  <a:pt x="22" y="96"/>
                  <a:pt x="21" y="96"/>
                </a:cubicBezTo>
                <a:cubicBezTo>
                  <a:pt x="22" y="97"/>
                  <a:pt x="22" y="97"/>
                  <a:pt x="22" y="97"/>
                </a:cubicBezTo>
                <a:lnTo>
                  <a:pt x="22" y="96"/>
                </a:lnTo>
                <a:close/>
                <a:moveTo>
                  <a:pt x="56" y="30"/>
                </a:moveTo>
                <a:cubicBezTo>
                  <a:pt x="56" y="30"/>
                  <a:pt x="56" y="30"/>
                  <a:pt x="55" y="30"/>
                </a:cubicBezTo>
                <a:cubicBezTo>
                  <a:pt x="55" y="31"/>
                  <a:pt x="55" y="31"/>
                  <a:pt x="55" y="31"/>
                </a:cubicBezTo>
                <a:cubicBezTo>
                  <a:pt x="56" y="31"/>
                  <a:pt x="56" y="30"/>
                  <a:pt x="56" y="30"/>
                </a:cubicBezTo>
                <a:close/>
                <a:moveTo>
                  <a:pt x="120" y="32"/>
                </a:moveTo>
                <a:cubicBezTo>
                  <a:pt x="121" y="32"/>
                  <a:pt x="121" y="32"/>
                  <a:pt x="121" y="32"/>
                </a:cubicBezTo>
                <a:cubicBezTo>
                  <a:pt x="121" y="32"/>
                  <a:pt x="121" y="32"/>
                  <a:pt x="120" y="32"/>
                </a:cubicBezTo>
                <a:cubicBezTo>
                  <a:pt x="120" y="32"/>
                  <a:pt x="120" y="32"/>
                  <a:pt x="120" y="32"/>
                </a:cubicBezTo>
                <a:close/>
                <a:moveTo>
                  <a:pt x="92" y="23"/>
                </a:move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3" y="23"/>
                  <a:pt x="93" y="23"/>
                </a:cubicBezTo>
                <a:cubicBezTo>
                  <a:pt x="92" y="23"/>
                  <a:pt x="92" y="23"/>
                  <a:pt x="92" y="23"/>
                </a:cubicBezTo>
                <a:close/>
                <a:moveTo>
                  <a:pt x="60" y="29"/>
                </a:moveTo>
                <a:cubicBezTo>
                  <a:pt x="60" y="29"/>
                  <a:pt x="60" y="29"/>
                  <a:pt x="60" y="29"/>
                </a:cubicBezTo>
                <a:cubicBezTo>
                  <a:pt x="60" y="29"/>
                  <a:pt x="60" y="29"/>
                  <a:pt x="60" y="29"/>
                </a:cubicBezTo>
                <a:close/>
                <a:moveTo>
                  <a:pt x="65" y="27"/>
                </a:moveTo>
                <a:cubicBezTo>
                  <a:pt x="65" y="27"/>
                  <a:pt x="65" y="27"/>
                  <a:pt x="65" y="27"/>
                </a:cubicBezTo>
                <a:cubicBezTo>
                  <a:pt x="65" y="27"/>
                  <a:pt x="65" y="26"/>
                  <a:pt x="65" y="27"/>
                </a:cubicBezTo>
                <a:close/>
                <a:moveTo>
                  <a:pt x="126" y="37"/>
                </a:moveTo>
                <a:cubicBezTo>
                  <a:pt x="127" y="37"/>
                  <a:pt x="127" y="37"/>
                  <a:pt x="128" y="37"/>
                </a:cubicBezTo>
                <a:cubicBezTo>
                  <a:pt x="127" y="37"/>
                  <a:pt x="128" y="37"/>
                  <a:pt x="128" y="37"/>
                </a:cubicBezTo>
                <a:cubicBezTo>
                  <a:pt x="127" y="37"/>
                  <a:pt x="127" y="37"/>
                  <a:pt x="127" y="36"/>
                </a:cubicBezTo>
                <a:cubicBezTo>
                  <a:pt x="127" y="37"/>
                  <a:pt x="126" y="36"/>
                  <a:pt x="126" y="37"/>
                </a:cubicBezTo>
                <a:close/>
                <a:moveTo>
                  <a:pt x="132" y="40"/>
                </a:moveTo>
                <a:cubicBezTo>
                  <a:pt x="131" y="40"/>
                  <a:pt x="131" y="40"/>
                  <a:pt x="131" y="40"/>
                </a:cubicBezTo>
                <a:cubicBezTo>
                  <a:pt x="131" y="40"/>
                  <a:pt x="131" y="40"/>
                  <a:pt x="131" y="40"/>
                </a:cubicBezTo>
                <a:cubicBezTo>
                  <a:pt x="131" y="40"/>
                  <a:pt x="131" y="40"/>
                  <a:pt x="132" y="40"/>
                </a:cubicBezTo>
                <a:close/>
                <a:moveTo>
                  <a:pt x="60" y="28"/>
                </a:moveTo>
                <a:cubicBezTo>
                  <a:pt x="60" y="28"/>
                  <a:pt x="60" y="28"/>
                  <a:pt x="59" y="28"/>
                </a:cubicBezTo>
                <a:cubicBezTo>
                  <a:pt x="59" y="29"/>
                  <a:pt x="59" y="29"/>
                  <a:pt x="59" y="29"/>
                </a:cubicBezTo>
                <a:cubicBezTo>
                  <a:pt x="60" y="29"/>
                  <a:pt x="60" y="28"/>
                  <a:pt x="60" y="28"/>
                </a:cubicBezTo>
                <a:close/>
                <a:moveTo>
                  <a:pt x="103" y="24"/>
                </a:moveTo>
                <a:cubicBezTo>
                  <a:pt x="103" y="25"/>
                  <a:pt x="104" y="25"/>
                  <a:pt x="103" y="24"/>
                </a:cubicBezTo>
                <a:cubicBezTo>
                  <a:pt x="103" y="24"/>
                  <a:pt x="102" y="24"/>
                  <a:pt x="103" y="24"/>
                </a:cubicBezTo>
                <a:close/>
                <a:moveTo>
                  <a:pt x="120" y="31"/>
                </a:moveTo>
                <a:cubicBezTo>
                  <a:pt x="120" y="31"/>
                  <a:pt x="120" y="30"/>
                  <a:pt x="120" y="30"/>
                </a:cubicBezTo>
                <a:cubicBezTo>
                  <a:pt x="119" y="30"/>
                  <a:pt x="119" y="30"/>
                  <a:pt x="118" y="29"/>
                </a:cubicBezTo>
                <a:cubicBezTo>
                  <a:pt x="118" y="30"/>
                  <a:pt x="118" y="30"/>
                  <a:pt x="120" y="31"/>
                </a:cubicBezTo>
                <a:cubicBezTo>
                  <a:pt x="120" y="31"/>
                  <a:pt x="120" y="31"/>
                  <a:pt x="119" y="30"/>
                </a:cubicBezTo>
                <a:cubicBezTo>
                  <a:pt x="120" y="31"/>
                  <a:pt x="120" y="31"/>
                  <a:pt x="120" y="31"/>
                </a:cubicBezTo>
                <a:close/>
                <a:moveTo>
                  <a:pt x="128" y="35"/>
                </a:moveTo>
                <a:cubicBezTo>
                  <a:pt x="128" y="35"/>
                  <a:pt x="128" y="35"/>
                  <a:pt x="128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8" y="35"/>
                </a:cubicBezTo>
                <a:close/>
                <a:moveTo>
                  <a:pt x="88" y="22"/>
                </a:moveTo>
                <a:cubicBezTo>
                  <a:pt x="88" y="22"/>
                  <a:pt x="88" y="21"/>
                  <a:pt x="88" y="21"/>
                </a:cubicBezTo>
                <a:cubicBezTo>
                  <a:pt x="88" y="21"/>
                  <a:pt x="86" y="22"/>
                  <a:pt x="88" y="22"/>
                </a:cubicBezTo>
                <a:close/>
                <a:moveTo>
                  <a:pt x="76" y="22"/>
                </a:moveTo>
                <a:cubicBezTo>
                  <a:pt x="76" y="22"/>
                  <a:pt x="75" y="22"/>
                  <a:pt x="75" y="22"/>
                </a:cubicBezTo>
                <a:cubicBezTo>
                  <a:pt x="76" y="22"/>
                  <a:pt x="76" y="22"/>
                  <a:pt x="76" y="22"/>
                </a:cubicBezTo>
                <a:close/>
                <a:moveTo>
                  <a:pt x="81" y="21"/>
                </a:moveTo>
                <a:cubicBezTo>
                  <a:pt x="80" y="22"/>
                  <a:pt x="80" y="22"/>
                  <a:pt x="80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21"/>
                  <a:pt x="81" y="21"/>
                  <a:pt x="81" y="21"/>
                </a:cubicBezTo>
                <a:cubicBezTo>
                  <a:pt x="81" y="21"/>
                  <a:pt x="81" y="21"/>
                  <a:pt x="81" y="21"/>
                </a:cubicBezTo>
                <a:close/>
                <a:moveTo>
                  <a:pt x="75" y="22"/>
                </a:moveTo>
                <a:cubicBezTo>
                  <a:pt x="75" y="22"/>
                  <a:pt x="75" y="23"/>
                  <a:pt x="75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22"/>
                </a:moveTo>
                <a:cubicBezTo>
                  <a:pt x="76" y="22"/>
                  <a:pt x="76" y="22"/>
                  <a:pt x="76" y="22"/>
                </a:cubicBezTo>
                <a:cubicBezTo>
                  <a:pt x="76" y="22"/>
                  <a:pt x="76" y="22"/>
                  <a:pt x="76" y="22"/>
                </a:cubicBezTo>
                <a:close/>
                <a:moveTo>
                  <a:pt x="109" y="25"/>
                </a:moveTo>
                <a:cubicBezTo>
                  <a:pt x="109" y="25"/>
                  <a:pt x="109" y="25"/>
                  <a:pt x="109" y="25"/>
                </a:cubicBezTo>
                <a:cubicBezTo>
                  <a:pt x="110" y="25"/>
                  <a:pt x="109" y="25"/>
                  <a:pt x="109" y="25"/>
                </a:cubicBezTo>
                <a:close/>
                <a:moveTo>
                  <a:pt x="131" y="37"/>
                </a:moveTo>
                <a:cubicBezTo>
                  <a:pt x="131" y="38"/>
                  <a:pt x="132" y="38"/>
                  <a:pt x="132" y="38"/>
                </a:cubicBezTo>
                <a:cubicBezTo>
                  <a:pt x="131" y="37"/>
                  <a:pt x="131" y="37"/>
                  <a:pt x="131" y="37"/>
                </a:cubicBezTo>
                <a:close/>
                <a:moveTo>
                  <a:pt x="131" y="37"/>
                </a:moveTo>
                <a:cubicBezTo>
                  <a:pt x="130" y="36"/>
                  <a:pt x="130" y="37"/>
                  <a:pt x="130" y="37"/>
                </a:cubicBezTo>
                <a:cubicBezTo>
                  <a:pt x="130" y="37"/>
                  <a:pt x="131" y="37"/>
                  <a:pt x="131" y="37"/>
                </a:cubicBezTo>
                <a:cubicBezTo>
                  <a:pt x="131" y="37"/>
                  <a:pt x="131" y="37"/>
                  <a:pt x="131" y="37"/>
                </a:cubicBezTo>
                <a:close/>
                <a:moveTo>
                  <a:pt x="72" y="22"/>
                </a:moveTo>
                <a:cubicBezTo>
                  <a:pt x="72" y="22"/>
                  <a:pt x="72" y="22"/>
                  <a:pt x="72" y="22"/>
                </a:cubicBezTo>
                <a:cubicBezTo>
                  <a:pt x="71" y="22"/>
                  <a:pt x="71" y="22"/>
                  <a:pt x="70" y="22"/>
                </a:cubicBezTo>
                <a:cubicBezTo>
                  <a:pt x="70" y="22"/>
                  <a:pt x="69" y="23"/>
                  <a:pt x="69" y="23"/>
                </a:cubicBezTo>
                <a:cubicBezTo>
                  <a:pt x="69" y="23"/>
                  <a:pt x="70" y="23"/>
                  <a:pt x="70" y="23"/>
                </a:cubicBezTo>
                <a:cubicBezTo>
                  <a:pt x="70" y="23"/>
                  <a:pt x="70" y="23"/>
                  <a:pt x="70" y="23"/>
                </a:cubicBezTo>
                <a:cubicBezTo>
                  <a:pt x="69" y="23"/>
                  <a:pt x="68" y="24"/>
                  <a:pt x="67" y="24"/>
                </a:cubicBezTo>
                <a:cubicBezTo>
                  <a:pt x="67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7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4"/>
                  <a:pt x="69" y="24"/>
                  <a:pt x="70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1" y="23"/>
                  <a:pt x="71" y="23"/>
                  <a:pt x="71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2" y="22"/>
                  <a:pt x="72" y="22"/>
                  <a:pt x="72" y="22"/>
                </a:cubicBezTo>
                <a:close/>
                <a:moveTo>
                  <a:pt x="123" y="31"/>
                </a:moveTo>
                <a:cubicBezTo>
                  <a:pt x="123" y="31"/>
                  <a:pt x="123" y="31"/>
                  <a:pt x="123" y="31"/>
                </a:cubicBezTo>
                <a:cubicBezTo>
                  <a:pt x="124" y="31"/>
                  <a:pt x="124" y="31"/>
                  <a:pt x="123" y="31"/>
                </a:cubicBezTo>
                <a:close/>
                <a:moveTo>
                  <a:pt x="88" y="20"/>
                </a:move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1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lose/>
                <a:moveTo>
                  <a:pt x="77" y="21"/>
                </a:moveTo>
                <a:cubicBezTo>
                  <a:pt x="77" y="21"/>
                  <a:pt x="76" y="21"/>
                  <a:pt x="76" y="21"/>
                </a:cubicBezTo>
                <a:cubicBezTo>
                  <a:pt x="77" y="21"/>
                  <a:pt x="77" y="21"/>
                  <a:pt x="77" y="21"/>
                </a:cubicBezTo>
                <a:close/>
                <a:moveTo>
                  <a:pt x="124" y="30"/>
                </a:moveTo>
                <a:cubicBezTo>
                  <a:pt x="124" y="30"/>
                  <a:pt x="125" y="31"/>
                  <a:pt x="125" y="31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close/>
                <a:moveTo>
                  <a:pt x="75" y="21"/>
                </a:moveTo>
                <a:cubicBezTo>
                  <a:pt x="75" y="21"/>
                  <a:pt x="75" y="21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130" y="33"/>
                </a:moveTo>
                <a:cubicBezTo>
                  <a:pt x="131" y="33"/>
                  <a:pt x="131" y="34"/>
                  <a:pt x="131" y="34"/>
                </a:cubicBezTo>
                <a:cubicBezTo>
                  <a:pt x="131" y="33"/>
                  <a:pt x="131" y="33"/>
                  <a:pt x="130" y="33"/>
                </a:cubicBezTo>
                <a:cubicBezTo>
                  <a:pt x="130" y="33"/>
                  <a:pt x="130" y="33"/>
                  <a:pt x="130" y="34"/>
                </a:cubicBezTo>
                <a:cubicBezTo>
                  <a:pt x="130" y="34"/>
                  <a:pt x="130" y="34"/>
                  <a:pt x="130" y="33"/>
                </a:cubicBezTo>
                <a:close/>
                <a:moveTo>
                  <a:pt x="130" y="33"/>
                </a:moveTo>
                <a:cubicBezTo>
                  <a:pt x="129" y="32"/>
                  <a:pt x="128" y="31"/>
                  <a:pt x="128" y="31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32"/>
                  <a:pt x="128" y="32"/>
                  <a:pt x="129" y="32"/>
                </a:cubicBezTo>
                <a:cubicBezTo>
                  <a:pt x="129" y="33"/>
                  <a:pt x="130" y="33"/>
                  <a:pt x="130" y="33"/>
                </a:cubicBezTo>
                <a:close/>
                <a:moveTo>
                  <a:pt x="67" y="21"/>
                </a:moveTo>
                <a:cubicBezTo>
                  <a:pt x="67" y="20"/>
                  <a:pt x="68" y="20"/>
                  <a:pt x="67" y="20"/>
                </a:cubicBezTo>
                <a:cubicBezTo>
                  <a:pt x="67" y="20"/>
                  <a:pt x="67" y="20"/>
                  <a:pt x="67" y="21"/>
                </a:cubicBezTo>
                <a:cubicBezTo>
                  <a:pt x="68" y="21"/>
                  <a:pt x="65" y="22"/>
                  <a:pt x="67" y="22"/>
                </a:cubicBezTo>
                <a:cubicBezTo>
                  <a:pt x="67" y="21"/>
                  <a:pt x="67" y="21"/>
                  <a:pt x="67" y="21"/>
                </a:cubicBezTo>
                <a:close/>
                <a:moveTo>
                  <a:pt x="57" y="24"/>
                </a:moveTo>
                <a:cubicBezTo>
                  <a:pt x="56" y="24"/>
                  <a:pt x="55" y="24"/>
                  <a:pt x="55" y="25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4"/>
                  <a:pt x="56" y="25"/>
                  <a:pt x="55" y="25"/>
                </a:cubicBezTo>
                <a:cubicBezTo>
                  <a:pt x="55" y="25"/>
                  <a:pt x="54" y="26"/>
                  <a:pt x="54" y="26"/>
                </a:cubicBezTo>
                <a:cubicBezTo>
                  <a:pt x="55" y="26"/>
                  <a:pt x="55" y="26"/>
                  <a:pt x="55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4"/>
                  <a:pt x="56" y="25"/>
                  <a:pt x="56" y="24"/>
                </a:cubicBezTo>
                <a:cubicBezTo>
                  <a:pt x="56" y="24"/>
                  <a:pt x="57" y="24"/>
                  <a:pt x="57" y="24"/>
                </a:cubicBezTo>
                <a:close/>
                <a:moveTo>
                  <a:pt x="60" y="23"/>
                </a:moveTo>
                <a:cubicBezTo>
                  <a:pt x="62" y="22"/>
                  <a:pt x="61" y="22"/>
                  <a:pt x="60" y="22"/>
                </a:cubicBezTo>
                <a:cubicBezTo>
                  <a:pt x="59" y="23"/>
                  <a:pt x="59" y="23"/>
                  <a:pt x="60" y="23"/>
                </a:cubicBezTo>
                <a:close/>
                <a:moveTo>
                  <a:pt x="46" y="27"/>
                </a:move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7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7" y="28"/>
                  <a:pt x="46" y="28"/>
                </a:cubicBezTo>
                <a:cubicBezTo>
                  <a:pt x="46" y="28"/>
                  <a:pt x="46" y="29"/>
                  <a:pt x="46" y="28"/>
                </a:cubicBezTo>
                <a:cubicBezTo>
                  <a:pt x="46" y="29"/>
                  <a:pt x="45" y="29"/>
                  <a:pt x="44" y="30"/>
                </a:cubicBezTo>
                <a:cubicBezTo>
                  <a:pt x="44" y="30"/>
                  <a:pt x="43" y="31"/>
                  <a:pt x="44" y="31"/>
                </a:cubicBezTo>
                <a:cubicBezTo>
                  <a:pt x="44" y="30"/>
                  <a:pt x="45" y="30"/>
                  <a:pt x="45" y="30"/>
                </a:cubicBezTo>
                <a:cubicBezTo>
                  <a:pt x="45" y="30"/>
                  <a:pt x="46" y="30"/>
                  <a:pt x="46" y="29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8"/>
                  <a:pt x="48" y="28"/>
                  <a:pt x="48" y="27"/>
                </a:cubicBezTo>
                <a:cubicBezTo>
                  <a:pt x="48" y="27"/>
                  <a:pt x="49" y="26"/>
                  <a:pt x="48" y="27"/>
                </a:cubicBezTo>
                <a:cubicBezTo>
                  <a:pt x="48" y="27"/>
                  <a:pt x="47" y="27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7"/>
                  <a:pt x="46" y="27"/>
                </a:cubicBezTo>
                <a:close/>
                <a:moveTo>
                  <a:pt x="43" y="30"/>
                </a:moveTo>
                <a:cubicBezTo>
                  <a:pt x="41" y="31"/>
                  <a:pt x="43" y="31"/>
                  <a:pt x="42" y="31"/>
                </a:cubicBezTo>
                <a:cubicBezTo>
                  <a:pt x="42" y="31"/>
                  <a:pt x="43" y="31"/>
                  <a:pt x="43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4" y="30"/>
                  <a:pt x="43" y="30"/>
                  <a:pt x="43" y="30"/>
                </a:cubicBezTo>
                <a:close/>
                <a:moveTo>
                  <a:pt x="41" y="30"/>
                </a:moveTo>
                <a:cubicBezTo>
                  <a:pt x="42" y="30"/>
                  <a:pt x="43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1" y="30"/>
                  <a:pt x="41" y="31"/>
                  <a:pt x="40" y="31"/>
                </a:cubicBezTo>
                <a:cubicBezTo>
                  <a:pt x="40" y="31"/>
                  <a:pt x="41" y="31"/>
                  <a:pt x="40" y="31"/>
                </a:cubicBezTo>
                <a:cubicBezTo>
                  <a:pt x="41" y="31"/>
                  <a:pt x="40" y="32"/>
                  <a:pt x="41" y="31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1"/>
                  <a:pt x="41" y="31"/>
                  <a:pt x="41" y="31"/>
                </a:cubicBezTo>
                <a:cubicBezTo>
                  <a:pt x="42" y="31"/>
                  <a:pt x="42" y="30"/>
                  <a:pt x="41" y="30"/>
                </a:cubicBezTo>
                <a:close/>
                <a:moveTo>
                  <a:pt x="34" y="35"/>
                </a:moveTo>
                <a:cubicBezTo>
                  <a:pt x="34" y="35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4" y="36"/>
                  <a:pt x="35" y="35"/>
                </a:cubicBezTo>
                <a:cubicBezTo>
                  <a:pt x="35" y="35"/>
                  <a:pt x="35" y="35"/>
                  <a:pt x="34" y="35"/>
                </a:cubicBezTo>
                <a:close/>
                <a:moveTo>
                  <a:pt x="42" y="29"/>
                </a:moveTo>
                <a:cubicBezTo>
                  <a:pt x="42" y="29"/>
                  <a:pt x="42" y="29"/>
                  <a:pt x="42" y="29"/>
                </a:cubicBezTo>
                <a:cubicBezTo>
                  <a:pt x="41" y="29"/>
                  <a:pt x="42" y="29"/>
                  <a:pt x="41" y="29"/>
                </a:cubicBezTo>
                <a:cubicBezTo>
                  <a:pt x="41" y="29"/>
                  <a:pt x="40" y="30"/>
                  <a:pt x="40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2" y="29"/>
                </a:cubicBezTo>
                <a:close/>
                <a:moveTo>
                  <a:pt x="44" y="28"/>
                </a:moveTo>
                <a:cubicBezTo>
                  <a:pt x="44" y="27"/>
                  <a:pt x="44" y="28"/>
                  <a:pt x="43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7"/>
                  <a:pt x="44" y="27"/>
                </a:cubicBezTo>
                <a:cubicBezTo>
                  <a:pt x="44" y="27"/>
                  <a:pt x="44" y="27"/>
                  <a:pt x="44" y="28"/>
                </a:cubicBezTo>
                <a:close/>
                <a:moveTo>
                  <a:pt x="98" y="15"/>
                </a:moveTo>
                <a:cubicBezTo>
                  <a:pt x="99" y="15"/>
                  <a:pt x="100" y="15"/>
                  <a:pt x="99" y="15"/>
                </a:cubicBezTo>
                <a:cubicBezTo>
                  <a:pt x="99" y="15"/>
                  <a:pt x="98" y="15"/>
                  <a:pt x="98" y="15"/>
                </a:cubicBezTo>
                <a:close/>
                <a:moveTo>
                  <a:pt x="61" y="19"/>
                </a:moveTo>
                <a:cubicBezTo>
                  <a:pt x="61" y="19"/>
                  <a:pt x="61" y="18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19"/>
                  <a:pt x="61" y="19"/>
                  <a:pt x="61" y="19"/>
                </a:cubicBezTo>
                <a:close/>
                <a:moveTo>
                  <a:pt x="129" y="27"/>
                </a:moveTo>
                <a:cubicBezTo>
                  <a:pt x="129" y="27"/>
                  <a:pt x="129" y="27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lose/>
                <a:moveTo>
                  <a:pt x="134" y="31"/>
                </a:moveTo>
                <a:cubicBezTo>
                  <a:pt x="135" y="31"/>
                  <a:pt x="135" y="32"/>
                  <a:pt x="135" y="32"/>
                </a:cubicBezTo>
                <a:cubicBezTo>
                  <a:pt x="135" y="32"/>
                  <a:pt x="135" y="32"/>
                  <a:pt x="135" y="31"/>
                </a:cubicBezTo>
                <a:cubicBezTo>
                  <a:pt x="135" y="31"/>
                  <a:pt x="135" y="31"/>
                  <a:pt x="135" y="31"/>
                </a:cubicBezTo>
                <a:cubicBezTo>
                  <a:pt x="135" y="31"/>
                  <a:pt x="133" y="30"/>
                  <a:pt x="134" y="31"/>
                </a:cubicBezTo>
                <a:close/>
                <a:moveTo>
                  <a:pt x="129" y="26"/>
                </a:moveTo>
                <a:cubicBezTo>
                  <a:pt x="129" y="26"/>
                  <a:pt x="129" y="26"/>
                  <a:pt x="129" y="26"/>
                </a:cubicBezTo>
                <a:cubicBezTo>
                  <a:pt x="129" y="26"/>
                  <a:pt x="128" y="26"/>
                  <a:pt x="128" y="26"/>
                </a:cubicBezTo>
                <a:cubicBezTo>
                  <a:pt x="128" y="26"/>
                  <a:pt x="129" y="26"/>
                  <a:pt x="129" y="26"/>
                </a:cubicBezTo>
                <a:close/>
                <a:moveTo>
                  <a:pt x="126" y="24"/>
                </a:moveTo>
                <a:cubicBezTo>
                  <a:pt x="125" y="24"/>
                  <a:pt x="125" y="24"/>
                  <a:pt x="125" y="24"/>
                </a:cubicBezTo>
                <a:cubicBezTo>
                  <a:pt x="126" y="25"/>
                  <a:pt x="126" y="24"/>
                  <a:pt x="126" y="24"/>
                </a:cubicBezTo>
                <a:close/>
                <a:moveTo>
                  <a:pt x="48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3"/>
                  <a:pt x="49" y="23"/>
                  <a:pt x="48" y="24"/>
                </a:cubicBezTo>
                <a:close/>
                <a:moveTo>
                  <a:pt x="19" y="118"/>
                </a:moveTo>
                <a:cubicBezTo>
                  <a:pt x="18" y="118"/>
                  <a:pt x="18" y="117"/>
                  <a:pt x="18" y="117"/>
                </a:cubicBezTo>
                <a:cubicBezTo>
                  <a:pt x="18" y="118"/>
                  <a:pt x="18" y="118"/>
                  <a:pt x="19" y="118"/>
                </a:cubicBezTo>
                <a:cubicBezTo>
                  <a:pt x="19" y="118"/>
                  <a:pt x="19" y="118"/>
                  <a:pt x="19" y="118"/>
                </a:cubicBezTo>
                <a:close/>
                <a:moveTo>
                  <a:pt x="22" y="123"/>
                </a:moveTo>
                <a:cubicBezTo>
                  <a:pt x="22" y="122"/>
                  <a:pt x="22" y="123"/>
                  <a:pt x="22" y="123"/>
                </a:cubicBezTo>
                <a:cubicBezTo>
                  <a:pt x="22" y="122"/>
                  <a:pt x="22" y="122"/>
                  <a:pt x="22" y="123"/>
                </a:cubicBezTo>
                <a:close/>
                <a:moveTo>
                  <a:pt x="28" y="132"/>
                </a:moveTo>
                <a:cubicBezTo>
                  <a:pt x="27" y="132"/>
                  <a:pt x="27" y="132"/>
                  <a:pt x="27" y="132"/>
                </a:cubicBezTo>
                <a:cubicBezTo>
                  <a:pt x="27" y="132"/>
                  <a:pt x="27" y="131"/>
                  <a:pt x="27" y="131"/>
                </a:cubicBezTo>
                <a:cubicBezTo>
                  <a:pt x="27" y="131"/>
                  <a:pt x="26" y="131"/>
                  <a:pt x="26" y="130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26" y="130"/>
                  <a:pt x="25" y="129"/>
                  <a:pt x="25" y="129"/>
                </a:cubicBezTo>
                <a:cubicBezTo>
                  <a:pt x="25" y="129"/>
                  <a:pt x="25" y="129"/>
                  <a:pt x="25" y="128"/>
                </a:cubicBezTo>
                <a:cubicBezTo>
                  <a:pt x="25" y="128"/>
                  <a:pt x="24" y="128"/>
                  <a:pt x="24" y="128"/>
                </a:cubicBezTo>
                <a:cubicBezTo>
                  <a:pt x="25" y="129"/>
                  <a:pt x="25" y="129"/>
                  <a:pt x="25" y="129"/>
                </a:cubicBezTo>
                <a:cubicBezTo>
                  <a:pt x="25" y="130"/>
                  <a:pt x="25" y="129"/>
                  <a:pt x="26" y="130"/>
                </a:cubicBezTo>
                <a:cubicBezTo>
                  <a:pt x="25" y="130"/>
                  <a:pt x="26" y="131"/>
                  <a:pt x="26" y="131"/>
                </a:cubicBezTo>
                <a:cubicBezTo>
                  <a:pt x="26" y="131"/>
                  <a:pt x="26" y="132"/>
                  <a:pt x="27" y="132"/>
                </a:cubicBezTo>
                <a:cubicBezTo>
                  <a:pt x="27" y="132"/>
                  <a:pt x="27" y="133"/>
                  <a:pt x="28" y="132"/>
                </a:cubicBezTo>
                <a:close/>
                <a:moveTo>
                  <a:pt x="29" y="135"/>
                </a:moveTo>
                <a:cubicBezTo>
                  <a:pt x="29" y="135"/>
                  <a:pt x="29" y="134"/>
                  <a:pt x="29" y="134"/>
                </a:cubicBezTo>
                <a:cubicBezTo>
                  <a:pt x="29" y="134"/>
                  <a:pt x="29" y="134"/>
                  <a:pt x="29" y="134"/>
                </a:cubicBezTo>
                <a:cubicBezTo>
                  <a:pt x="29" y="135"/>
                  <a:pt x="29" y="135"/>
                  <a:pt x="29" y="135"/>
                </a:cubicBezTo>
                <a:close/>
                <a:moveTo>
                  <a:pt x="117" y="156"/>
                </a:moveTo>
                <a:cubicBezTo>
                  <a:pt x="117" y="156"/>
                  <a:pt x="117" y="156"/>
                  <a:pt x="118" y="156"/>
                </a:cubicBezTo>
                <a:cubicBezTo>
                  <a:pt x="118" y="156"/>
                  <a:pt x="117" y="156"/>
                  <a:pt x="117" y="156"/>
                </a:cubicBezTo>
                <a:close/>
                <a:moveTo>
                  <a:pt x="116" y="156"/>
                </a:moveTo>
                <a:cubicBezTo>
                  <a:pt x="116" y="156"/>
                  <a:pt x="116" y="156"/>
                  <a:pt x="116" y="156"/>
                </a:cubicBezTo>
                <a:cubicBezTo>
                  <a:pt x="116" y="156"/>
                  <a:pt x="115" y="157"/>
                  <a:pt x="115" y="157"/>
                </a:cubicBezTo>
                <a:cubicBezTo>
                  <a:pt x="115" y="157"/>
                  <a:pt x="115" y="157"/>
                  <a:pt x="115" y="157"/>
                </a:cubicBezTo>
                <a:cubicBezTo>
                  <a:pt x="115" y="157"/>
                  <a:pt x="116" y="157"/>
                  <a:pt x="116" y="156"/>
                </a:cubicBezTo>
                <a:close/>
                <a:moveTo>
                  <a:pt x="128" y="149"/>
                </a:moveTo>
                <a:cubicBezTo>
                  <a:pt x="128" y="149"/>
                  <a:pt x="128" y="149"/>
                  <a:pt x="128" y="149"/>
                </a:cubicBezTo>
                <a:cubicBezTo>
                  <a:pt x="128" y="149"/>
                  <a:pt x="128" y="149"/>
                  <a:pt x="128" y="149"/>
                </a:cubicBezTo>
                <a:close/>
                <a:moveTo>
                  <a:pt x="126" y="150"/>
                </a:moveTo>
                <a:cubicBezTo>
                  <a:pt x="125" y="150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4" y="151"/>
                  <a:pt x="124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5" y="152"/>
                  <a:pt x="126" y="151"/>
                  <a:pt x="125" y="151"/>
                </a:cubicBezTo>
                <a:cubicBezTo>
                  <a:pt x="126" y="151"/>
                  <a:pt x="126" y="151"/>
                  <a:pt x="126" y="150"/>
                </a:cubicBezTo>
                <a:cubicBezTo>
                  <a:pt x="126" y="150"/>
                  <a:pt x="126" y="150"/>
                  <a:pt x="126" y="150"/>
                </a:cubicBezTo>
                <a:close/>
                <a:moveTo>
                  <a:pt x="128" y="147"/>
                </a:moveTo>
                <a:cubicBezTo>
                  <a:pt x="127" y="148"/>
                  <a:pt x="127" y="148"/>
                  <a:pt x="127" y="148"/>
                </a:cubicBezTo>
                <a:cubicBezTo>
                  <a:pt x="127" y="148"/>
                  <a:pt x="127" y="148"/>
                  <a:pt x="127" y="148"/>
                </a:cubicBezTo>
                <a:cubicBezTo>
                  <a:pt x="127" y="148"/>
                  <a:pt x="128" y="148"/>
                  <a:pt x="128" y="148"/>
                </a:cubicBezTo>
                <a:cubicBezTo>
                  <a:pt x="127" y="148"/>
                  <a:pt x="128" y="148"/>
                  <a:pt x="128" y="147"/>
                </a:cubicBezTo>
                <a:cubicBezTo>
                  <a:pt x="128" y="148"/>
                  <a:pt x="128" y="147"/>
                  <a:pt x="128" y="147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8" y="149"/>
                  <a:pt x="128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9" y="148"/>
                  <a:pt x="129" y="148"/>
                  <a:pt x="129" y="148"/>
                </a:cubicBezTo>
                <a:cubicBezTo>
                  <a:pt x="129" y="148"/>
                  <a:pt x="128" y="148"/>
                  <a:pt x="128" y="148"/>
                </a:cubicBezTo>
                <a:cubicBezTo>
                  <a:pt x="129" y="147"/>
                  <a:pt x="130" y="146"/>
                  <a:pt x="129" y="146"/>
                </a:cubicBezTo>
                <a:cubicBezTo>
                  <a:pt x="129" y="146"/>
                  <a:pt x="129" y="147"/>
                  <a:pt x="129" y="147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29" y="147"/>
                  <a:pt x="128" y="147"/>
                  <a:pt x="128" y="147"/>
                </a:cubicBezTo>
                <a:cubicBezTo>
                  <a:pt x="129" y="147"/>
                  <a:pt x="129" y="147"/>
                  <a:pt x="128" y="147"/>
                </a:cubicBezTo>
                <a:close/>
                <a:moveTo>
                  <a:pt x="123" y="150"/>
                </a:moveTo>
                <a:cubicBezTo>
                  <a:pt x="123" y="150"/>
                  <a:pt x="124" y="149"/>
                  <a:pt x="124" y="149"/>
                </a:cubicBezTo>
                <a:cubicBezTo>
                  <a:pt x="122" y="150"/>
                  <a:pt x="123" y="150"/>
                  <a:pt x="123" y="151"/>
                </a:cubicBezTo>
                <a:cubicBezTo>
                  <a:pt x="124" y="150"/>
                  <a:pt x="123" y="150"/>
                  <a:pt x="123" y="150"/>
                </a:cubicBezTo>
                <a:close/>
                <a:moveTo>
                  <a:pt x="129" y="145"/>
                </a:moveTo>
                <a:cubicBezTo>
                  <a:pt x="128" y="146"/>
                  <a:pt x="128" y="146"/>
                  <a:pt x="128" y="146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7"/>
                  <a:pt x="128" y="147"/>
                  <a:pt x="128" y="147"/>
                </a:cubicBezTo>
                <a:cubicBezTo>
                  <a:pt x="128" y="146"/>
                  <a:pt x="129" y="146"/>
                  <a:pt x="129" y="146"/>
                </a:cubicBezTo>
                <a:cubicBezTo>
                  <a:pt x="129" y="146"/>
                  <a:pt x="129" y="145"/>
                  <a:pt x="129" y="145"/>
                </a:cubicBezTo>
                <a:close/>
                <a:moveTo>
                  <a:pt x="132" y="142"/>
                </a:moveTo>
                <a:cubicBezTo>
                  <a:pt x="132" y="143"/>
                  <a:pt x="132" y="143"/>
                  <a:pt x="132" y="143"/>
                </a:cubicBezTo>
                <a:cubicBezTo>
                  <a:pt x="133" y="142"/>
                  <a:pt x="133" y="142"/>
                  <a:pt x="132" y="142"/>
                </a:cubicBezTo>
                <a:close/>
                <a:moveTo>
                  <a:pt x="130" y="144"/>
                </a:moveTo>
                <a:cubicBezTo>
                  <a:pt x="130" y="144"/>
                  <a:pt x="130" y="144"/>
                  <a:pt x="130" y="144"/>
                </a:cubicBezTo>
                <a:cubicBezTo>
                  <a:pt x="130" y="144"/>
                  <a:pt x="130" y="145"/>
                  <a:pt x="130" y="145"/>
                </a:cubicBezTo>
                <a:cubicBezTo>
                  <a:pt x="131" y="144"/>
                  <a:pt x="131" y="143"/>
                  <a:pt x="130" y="144"/>
                </a:cubicBezTo>
                <a:close/>
                <a:moveTo>
                  <a:pt x="121" y="150"/>
                </a:moveTo>
                <a:cubicBezTo>
                  <a:pt x="121" y="150"/>
                  <a:pt x="121" y="150"/>
                  <a:pt x="121" y="150"/>
                </a:cubicBezTo>
                <a:cubicBezTo>
                  <a:pt x="120" y="150"/>
                  <a:pt x="120" y="151"/>
                  <a:pt x="121" y="150"/>
                </a:cubicBezTo>
                <a:close/>
                <a:moveTo>
                  <a:pt x="131" y="143"/>
                </a:moveTo>
                <a:cubicBezTo>
                  <a:pt x="131" y="143"/>
                  <a:pt x="131" y="143"/>
                  <a:pt x="131" y="143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2" y="142"/>
                  <a:pt x="132" y="142"/>
                  <a:pt x="132" y="142"/>
                </a:cubicBezTo>
                <a:lnTo>
                  <a:pt x="131" y="143"/>
                </a:lnTo>
                <a:close/>
                <a:moveTo>
                  <a:pt x="98" y="158"/>
                </a:moveTo>
                <a:cubicBezTo>
                  <a:pt x="98" y="158"/>
                  <a:pt x="98" y="158"/>
                  <a:pt x="98" y="158"/>
                </a:cubicBezTo>
                <a:cubicBezTo>
                  <a:pt x="98" y="158"/>
                  <a:pt x="99" y="158"/>
                  <a:pt x="99" y="158"/>
                </a:cubicBezTo>
                <a:cubicBezTo>
                  <a:pt x="98" y="158"/>
                  <a:pt x="99" y="158"/>
                  <a:pt x="98" y="158"/>
                </a:cubicBezTo>
                <a:close/>
                <a:moveTo>
                  <a:pt x="86" y="159"/>
                </a:moveTo>
                <a:cubicBezTo>
                  <a:pt x="86" y="159"/>
                  <a:pt x="86" y="159"/>
                  <a:pt x="86" y="159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87" y="159"/>
                  <a:pt x="86" y="159"/>
                  <a:pt x="86" y="159"/>
                </a:cubicBezTo>
                <a:close/>
                <a:moveTo>
                  <a:pt x="130" y="143"/>
                </a:moveTo>
                <a:cubicBezTo>
                  <a:pt x="130" y="143"/>
                  <a:pt x="130" y="143"/>
                  <a:pt x="130" y="143"/>
                </a:cubicBezTo>
                <a:cubicBezTo>
                  <a:pt x="130" y="143"/>
                  <a:pt x="130" y="143"/>
                  <a:pt x="130" y="143"/>
                </a:cubicBezTo>
                <a:close/>
                <a:moveTo>
                  <a:pt x="118" y="151"/>
                </a:moveTo>
                <a:cubicBezTo>
                  <a:pt x="117" y="151"/>
                  <a:pt x="117" y="151"/>
                  <a:pt x="117" y="152"/>
                </a:cubicBezTo>
                <a:cubicBezTo>
                  <a:pt x="118" y="151"/>
                  <a:pt x="118" y="151"/>
                  <a:pt x="118" y="151"/>
                </a:cubicBezTo>
                <a:close/>
                <a:moveTo>
                  <a:pt x="128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144"/>
                  <a:pt x="129" y="144"/>
                  <a:pt x="129" y="144"/>
                </a:cubicBezTo>
                <a:cubicBezTo>
                  <a:pt x="129" y="144"/>
                  <a:pt x="129" y="144"/>
                  <a:pt x="128" y="144"/>
                </a:cubicBezTo>
                <a:close/>
                <a:moveTo>
                  <a:pt x="125" y="146"/>
                </a:moveTo>
                <a:cubicBezTo>
                  <a:pt x="125" y="146"/>
                  <a:pt x="124" y="147"/>
                  <a:pt x="125" y="147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26" y="145"/>
                  <a:pt x="125" y="146"/>
                  <a:pt x="125" y="146"/>
                </a:cubicBezTo>
                <a:close/>
                <a:moveTo>
                  <a:pt x="128" y="144"/>
                </a:moveTo>
                <a:cubicBezTo>
                  <a:pt x="128" y="144"/>
                  <a:pt x="128" y="144"/>
                  <a:pt x="129" y="144"/>
                </a:cubicBezTo>
                <a:cubicBezTo>
                  <a:pt x="129" y="143"/>
                  <a:pt x="129" y="143"/>
                  <a:pt x="129" y="143"/>
                </a:cubicBezTo>
                <a:cubicBezTo>
                  <a:pt x="129" y="143"/>
                  <a:pt x="129" y="143"/>
                  <a:pt x="129" y="143"/>
                </a:cubicBezTo>
                <a:cubicBezTo>
                  <a:pt x="129" y="143"/>
                  <a:pt x="129" y="143"/>
                  <a:pt x="128" y="144"/>
                </a:cubicBezTo>
                <a:close/>
                <a:moveTo>
                  <a:pt x="128" y="144"/>
                </a:moveTo>
                <a:cubicBezTo>
                  <a:pt x="127" y="144"/>
                  <a:pt x="127" y="144"/>
                  <a:pt x="127" y="144"/>
                </a:cubicBezTo>
                <a:cubicBezTo>
                  <a:pt x="127" y="144"/>
                  <a:pt x="128" y="144"/>
                  <a:pt x="128" y="144"/>
                </a:cubicBezTo>
                <a:cubicBezTo>
                  <a:pt x="128" y="144"/>
                  <a:pt x="128" y="144"/>
                  <a:pt x="128" y="143"/>
                </a:cubicBezTo>
                <a:cubicBezTo>
                  <a:pt x="128" y="143"/>
                  <a:pt x="128" y="143"/>
                  <a:pt x="128" y="144"/>
                </a:cubicBezTo>
                <a:close/>
                <a:moveTo>
                  <a:pt x="126" y="144"/>
                </a:moveTo>
                <a:cubicBezTo>
                  <a:pt x="127" y="144"/>
                  <a:pt x="127" y="144"/>
                  <a:pt x="127" y="144"/>
                </a:cubicBezTo>
                <a:cubicBezTo>
                  <a:pt x="127" y="144"/>
                  <a:pt x="127" y="143"/>
                  <a:pt x="127" y="143"/>
                </a:cubicBezTo>
                <a:cubicBezTo>
                  <a:pt x="127" y="142"/>
                  <a:pt x="127" y="143"/>
                  <a:pt x="126" y="143"/>
                </a:cubicBezTo>
                <a:cubicBezTo>
                  <a:pt x="127" y="143"/>
                  <a:pt x="127" y="143"/>
                  <a:pt x="126" y="144"/>
                </a:cubicBezTo>
                <a:cubicBezTo>
                  <a:pt x="126" y="144"/>
                  <a:pt x="126" y="144"/>
                  <a:pt x="126" y="144"/>
                </a:cubicBezTo>
                <a:cubicBezTo>
                  <a:pt x="126" y="144"/>
                  <a:pt x="125" y="145"/>
                  <a:pt x="124" y="145"/>
                </a:cubicBezTo>
                <a:cubicBezTo>
                  <a:pt x="124" y="146"/>
                  <a:pt x="125" y="145"/>
                  <a:pt x="125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4"/>
                  <a:pt x="126" y="144"/>
                </a:cubicBezTo>
                <a:close/>
                <a:moveTo>
                  <a:pt x="132" y="138"/>
                </a:moveTo>
                <a:cubicBezTo>
                  <a:pt x="132" y="138"/>
                  <a:pt x="132" y="138"/>
                  <a:pt x="131" y="138"/>
                </a:cubicBezTo>
                <a:cubicBezTo>
                  <a:pt x="131" y="138"/>
                  <a:pt x="132" y="138"/>
                  <a:pt x="131" y="139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0" y="140"/>
                  <a:pt x="130" y="141"/>
                  <a:pt x="129" y="141"/>
                </a:cubicBezTo>
                <a:cubicBezTo>
                  <a:pt x="129" y="142"/>
                  <a:pt x="129" y="141"/>
                  <a:pt x="129" y="142"/>
                </a:cubicBezTo>
                <a:cubicBezTo>
                  <a:pt x="128" y="143"/>
                  <a:pt x="128" y="143"/>
                  <a:pt x="129" y="142"/>
                </a:cubicBezTo>
                <a:cubicBezTo>
                  <a:pt x="129" y="142"/>
                  <a:pt x="130" y="142"/>
                  <a:pt x="130" y="141"/>
                </a:cubicBezTo>
                <a:cubicBezTo>
                  <a:pt x="130" y="141"/>
                  <a:pt x="131" y="140"/>
                  <a:pt x="131" y="140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1" y="140"/>
                  <a:pt x="132" y="140"/>
                  <a:pt x="132" y="140"/>
                </a:cubicBezTo>
                <a:cubicBezTo>
                  <a:pt x="132" y="140"/>
                  <a:pt x="132" y="140"/>
                  <a:pt x="133" y="139"/>
                </a:cubicBezTo>
                <a:cubicBezTo>
                  <a:pt x="133" y="139"/>
                  <a:pt x="133" y="139"/>
                  <a:pt x="134" y="138"/>
                </a:cubicBezTo>
                <a:cubicBezTo>
                  <a:pt x="134" y="138"/>
                  <a:pt x="135" y="137"/>
                  <a:pt x="135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6"/>
                  <a:pt x="134" y="137"/>
                  <a:pt x="134" y="136"/>
                </a:cubicBezTo>
                <a:cubicBezTo>
                  <a:pt x="134" y="136"/>
                  <a:pt x="135" y="136"/>
                  <a:pt x="135" y="136"/>
                </a:cubicBezTo>
                <a:cubicBezTo>
                  <a:pt x="135" y="135"/>
                  <a:pt x="133" y="136"/>
                  <a:pt x="133" y="136"/>
                </a:cubicBezTo>
                <a:cubicBezTo>
                  <a:pt x="132" y="137"/>
                  <a:pt x="133" y="137"/>
                  <a:pt x="132" y="138"/>
                </a:cubicBezTo>
                <a:close/>
                <a:moveTo>
                  <a:pt x="132" y="137"/>
                </a:moveTo>
                <a:cubicBezTo>
                  <a:pt x="132" y="137"/>
                  <a:pt x="131" y="138"/>
                  <a:pt x="131" y="138"/>
                </a:cubicBezTo>
                <a:cubicBezTo>
                  <a:pt x="132" y="137"/>
                  <a:pt x="132" y="137"/>
                  <a:pt x="132" y="137"/>
                </a:cubicBezTo>
                <a:close/>
                <a:moveTo>
                  <a:pt x="130" y="138"/>
                </a:moveTo>
                <a:cubicBezTo>
                  <a:pt x="130" y="138"/>
                  <a:pt x="130" y="138"/>
                  <a:pt x="130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30" y="138"/>
                  <a:pt x="130" y="138"/>
                  <a:pt x="130" y="138"/>
                </a:cubicBezTo>
                <a:close/>
                <a:moveTo>
                  <a:pt x="128" y="140"/>
                </a:moveTo>
                <a:cubicBezTo>
                  <a:pt x="127" y="140"/>
                  <a:pt x="128" y="140"/>
                  <a:pt x="128" y="140"/>
                </a:cubicBezTo>
                <a:cubicBezTo>
                  <a:pt x="128" y="140"/>
                  <a:pt x="129" y="140"/>
                  <a:pt x="129" y="140"/>
                </a:cubicBezTo>
                <a:cubicBezTo>
                  <a:pt x="129" y="140"/>
                  <a:pt x="128" y="140"/>
                  <a:pt x="128" y="140"/>
                </a:cubicBezTo>
                <a:cubicBezTo>
                  <a:pt x="128" y="140"/>
                  <a:pt x="128" y="140"/>
                  <a:pt x="128" y="140"/>
                </a:cubicBezTo>
                <a:close/>
                <a:moveTo>
                  <a:pt x="122" y="143"/>
                </a:moveTo>
                <a:cubicBezTo>
                  <a:pt x="122" y="143"/>
                  <a:pt x="122" y="143"/>
                  <a:pt x="122" y="143"/>
                </a:cubicBezTo>
                <a:cubicBezTo>
                  <a:pt x="122" y="143"/>
                  <a:pt x="121" y="144"/>
                  <a:pt x="121" y="144"/>
                </a:cubicBezTo>
                <a:cubicBezTo>
                  <a:pt x="121" y="144"/>
                  <a:pt x="121" y="143"/>
                  <a:pt x="121" y="143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144"/>
                  <a:pt x="119" y="144"/>
                  <a:pt x="119" y="145"/>
                </a:cubicBezTo>
                <a:cubicBezTo>
                  <a:pt x="118" y="145"/>
                  <a:pt x="119" y="145"/>
                  <a:pt x="119" y="145"/>
                </a:cubicBezTo>
                <a:cubicBezTo>
                  <a:pt x="119" y="145"/>
                  <a:pt x="119" y="145"/>
                  <a:pt x="120" y="145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121" y="144"/>
                  <a:pt x="122" y="144"/>
                  <a:pt x="122" y="143"/>
                </a:cubicBezTo>
                <a:close/>
                <a:moveTo>
                  <a:pt x="123" y="141"/>
                </a:move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3" y="141"/>
                  <a:pt x="123" y="141"/>
                  <a:pt x="123" y="142"/>
                </a:cubicBezTo>
                <a:cubicBezTo>
                  <a:pt x="123" y="142"/>
                  <a:pt x="123" y="142"/>
                  <a:pt x="123" y="142"/>
                </a:cubicBezTo>
                <a:cubicBezTo>
                  <a:pt x="123" y="142"/>
                  <a:pt x="123" y="142"/>
                  <a:pt x="123" y="141"/>
                </a:cubicBezTo>
                <a:close/>
                <a:moveTo>
                  <a:pt x="94" y="153"/>
                </a:moveTo>
                <a:cubicBezTo>
                  <a:pt x="94" y="153"/>
                  <a:pt x="94" y="152"/>
                  <a:pt x="93" y="152"/>
                </a:cubicBezTo>
                <a:cubicBezTo>
                  <a:pt x="93" y="152"/>
                  <a:pt x="93" y="152"/>
                  <a:pt x="92" y="153"/>
                </a:cubicBezTo>
                <a:cubicBezTo>
                  <a:pt x="93" y="153"/>
                  <a:pt x="93" y="153"/>
                  <a:pt x="94" y="153"/>
                </a:cubicBezTo>
                <a:close/>
                <a:moveTo>
                  <a:pt x="128" y="139"/>
                </a:moveTo>
                <a:cubicBezTo>
                  <a:pt x="127" y="140"/>
                  <a:pt x="128" y="140"/>
                  <a:pt x="128" y="140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127" y="138"/>
                </a:moveTo>
                <a:cubicBezTo>
                  <a:pt x="127" y="139"/>
                  <a:pt x="126" y="140"/>
                  <a:pt x="126" y="140"/>
                </a:cubicBezTo>
                <a:cubicBezTo>
                  <a:pt x="125" y="140"/>
                  <a:pt x="125" y="140"/>
                  <a:pt x="125" y="141"/>
                </a:cubicBezTo>
                <a:cubicBezTo>
                  <a:pt x="125" y="141"/>
                  <a:pt x="124" y="141"/>
                  <a:pt x="125" y="141"/>
                </a:cubicBezTo>
                <a:cubicBezTo>
                  <a:pt x="125" y="141"/>
                  <a:pt x="125" y="141"/>
                  <a:pt x="126" y="140"/>
                </a:cubicBezTo>
                <a:cubicBezTo>
                  <a:pt x="126" y="140"/>
                  <a:pt x="126" y="140"/>
                  <a:pt x="127" y="140"/>
                </a:cubicBezTo>
                <a:cubicBezTo>
                  <a:pt x="126" y="140"/>
                  <a:pt x="126" y="141"/>
                  <a:pt x="127" y="140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0"/>
                  <a:pt x="127" y="140"/>
                  <a:pt x="128" y="139"/>
                </a:cubicBezTo>
                <a:cubicBezTo>
                  <a:pt x="128" y="139"/>
                  <a:pt x="127" y="139"/>
                  <a:pt x="128" y="138"/>
                </a:cubicBezTo>
                <a:cubicBezTo>
                  <a:pt x="128" y="138"/>
                  <a:pt x="129" y="138"/>
                  <a:pt x="129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38"/>
                  <a:pt x="128" y="137"/>
                  <a:pt x="128" y="137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7" y="138"/>
                  <a:pt x="127" y="138"/>
                  <a:pt x="127" y="138"/>
                </a:cubicBezTo>
                <a:close/>
                <a:moveTo>
                  <a:pt x="98" y="151"/>
                </a:moveTo>
                <a:cubicBezTo>
                  <a:pt x="97" y="152"/>
                  <a:pt x="97" y="152"/>
                  <a:pt x="97" y="152"/>
                </a:cubicBezTo>
                <a:cubicBezTo>
                  <a:pt x="97" y="152"/>
                  <a:pt x="98" y="152"/>
                  <a:pt x="98" y="152"/>
                </a:cubicBezTo>
                <a:cubicBezTo>
                  <a:pt x="98" y="152"/>
                  <a:pt x="98" y="151"/>
                  <a:pt x="98" y="151"/>
                </a:cubicBezTo>
                <a:close/>
                <a:moveTo>
                  <a:pt x="126" y="138"/>
                </a:moveTo>
                <a:cubicBezTo>
                  <a:pt x="125" y="139"/>
                  <a:pt x="125" y="139"/>
                  <a:pt x="125" y="139"/>
                </a:cubicBezTo>
                <a:cubicBezTo>
                  <a:pt x="126" y="139"/>
                  <a:pt x="126" y="138"/>
                  <a:pt x="126" y="138"/>
                </a:cubicBezTo>
                <a:close/>
                <a:moveTo>
                  <a:pt x="129" y="135"/>
                </a:moveTo>
                <a:cubicBezTo>
                  <a:pt x="129" y="135"/>
                  <a:pt x="129" y="136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5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9" y="136"/>
                  <a:pt x="129" y="135"/>
                  <a:pt x="129" y="135"/>
                </a:cubicBezTo>
                <a:close/>
                <a:moveTo>
                  <a:pt x="119" y="142"/>
                </a:moveTo>
                <a:cubicBezTo>
                  <a:pt x="119" y="142"/>
                  <a:pt x="119" y="142"/>
                  <a:pt x="119" y="142"/>
                </a:cubicBezTo>
                <a:cubicBezTo>
                  <a:pt x="118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3"/>
                </a:cubicBezTo>
                <a:cubicBezTo>
                  <a:pt x="119" y="143"/>
                  <a:pt x="119" y="142"/>
                  <a:pt x="118" y="143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8" y="144"/>
                  <a:pt x="117" y="144"/>
                  <a:pt x="117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17" y="144"/>
                  <a:pt x="117" y="144"/>
                  <a:pt x="118" y="143"/>
                </a:cubicBezTo>
                <a:cubicBezTo>
                  <a:pt x="118" y="144"/>
                  <a:pt x="119" y="143"/>
                  <a:pt x="119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20" y="142"/>
                  <a:pt x="118" y="143"/>
                  <a:pt x="118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19" y="143"/>
                  <a:pt x="119" y="142"/>
                  <a:pt x="120" y="142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2"/>
                </a:cubicBezTo>
                <a:close/>
                <a:moveTo>
                  <a:pt x="95" y="152"/>
                </a:moveTo>
                <a:cubicBezTo>
                  <a:pt x="95" y="151"/>
                  <a:pt x="95" y="151"/>
                  <a:pt x="94" y="152"/>
                </a:cubicBezTo>
                <a:cubicBezTo>
                  <a:pt x="94" y="152"/>
                  <a:pt x="94" y="152"/>
                  <a:pt x="94" y="152"/>
                </a:cubicBezTo>
                <a:cubicBezTo>
                  <a:pt x="94" y="152"/>
                  <a:pt x="95" y="152"/>
                  <a:pt x="95" y="152"/>
                </a:cubicBezTo>
                <a:close/>
                <a:moveTo>
                  <a:pt x="116" y="145"/>
                </a:moveTo>
                <a:cubicBezTo>
                  <a:pt x="116" y="145"/>
                  <a:pt x="116" y="145"/>
                  <a:pt x="116" y="14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15" y="145"/>
                  <a:pt x="115" y="145"/>
                  <a:pt x="116" y="145"/>
                </a:cubicBezTo>
                <a:close/>
                <a:moveTo>
                  <a:pt x="94" y="151"/>
                </a:moveTo>
                <a:cubicBezTo>
                  <a:pt x="94" y="151"/>
                  <a:pt x="93" y="151"/>
                  <a:pt x="94" y="151"/>
                </a:cubicBezTo>
                <a:cubicBezTo>
                  <a:pt x="94" y="151"/>
                  <a:pt x="94" y="151"/>
                  <a:pt x="94" y="151"/>
                </a:cubicBezTo>
                <a:close/>
                <a:moveTo>
                  <a:pt x="121" y="140"/>
                </a:move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0" y="141"/>
                  <a:pt x="120" y="140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20" y="141"/>
                  <a:pt x="121" y="141"/>
                  <a:pt x="121" y="141"/>
                </a:cubicBezTo>
                <a:cubicBezTo>
                  <a:pt x="121" y="141"/>
                  <a:pt x="122" y="140"/>
                  <a:pt x="121" y="140"/>
                </a:cubicBezTo>
                <a:close/>
                <a:moveTo>
                  <a:pt x="91" y="150"/>
                </a:moveTo>
                <a:cubicBezTo>
                  <a:pt x="91" y="150"/>
                  <a:pt x="91" y="150"/>
                  <a:pt x="91" y="151"/>
                </a:cubicBezTo>
                <a:cubicBezTo>
                  <a:pt x="91" y="151"/>
                  <a:pt x="91" y="151"/>
                  <a:pt x="91" y="151"/>
                </a:cubicBezTo>
                <a:cubicBezTo>
                  <a:pt x="91" y="150"/>
                  <a:pt x="91" y="150"/>
                  <a:pt x="91" y="150"/>
                </a:cubicBezTo>
                <a:close/>
                <a:moveTo>
                  <a:pt x="122" y="139"/>
                </a:moveTo>
                <a:cubicBezTo>
                  <a:pt x="122" y="140"/>
                  <a:pt x="122" y="140"/>
                  <a:pt x="122" y="140"/>
                </a:cubicBezTo>
                <a:cubicBezTo>
                  <a:pt x="122" y="140"/>
                  <a:pt x="122" y="140"/>
                  <a:pt x="122" y="140"/>
                </a:cubicBezTo>
                <a:cubicBezTo>
                  <a:pt x="122" y="140"/>
                  <a:pt x="122" y="140"/>
                  <a:pt x="122" y="139"/>
                </a:cubicBezTo>
                <a:cubicBezTo>
                  <a:pt x="122" y="139"/>
                  <a:pt x="122" y="139"/>
                  <a:pt x="122" y="139"/>
                </a:cubicBezTo>
                <a:close/>
                <a:moveTo>
                  <a:pt x="122" y="139"/>
                </a:moveTo>
                <a:cubicBezTo>
                  <a:pt x="122" y="139"/>
                  <a:pt x="122" y="139"/>
                  <a:pt x="122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9"/>
                  <a:pt x="123" y="138"/>
                  <a:pt x="123" y="138"/>
                </a:cubicBezTo>
                <a:cubicBezTo>
                  <a:pt x="123" y="139"/>
                  <a:pt x="123" y="139"/>
                  <a:pt x="122" y="139"/>
                </a:cubicBezTo>
                <a:close/>
                <a:moveTo>
                  <a:pt x="102" y="148"/>
                </a:move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lose/>
                <a:moveTo>
                  <a:pt x="126" y="135"/>
                </a:moveTo>
                <a:cubicBezTo>
                  <a:pt x="125" y="136"/>
                  <a:pt x="126" y="136"/>
                  <a:pt x="125" y="136"/>
                </a:cubicBezTo>
                <a:cubicBezTo>
                  <a:pt x="125" y="136"/>
                  <a:pt x="125" y="136"/>
                  <a:pt x="126" y="136"/>
                </a:cubicBezTo>
                <a:cubicBezTo>
                  <a:pt x="127" y="135"/>
                  <a:pt x="126" y="135"/>
                  <a:pt x="126" y="135"/>
                </a:cubicBezTo>
                <a:close/>
                <a:moveTo>
                  <a:pt x="122" y="139"/>
                </a:moveTo>
                <a:cubicBezTo>
                  <a:pt x="122" y="139"/>
                  <a:pt x="121" y="139"/>
                  <a:pt x="121" y="139"/>
                </a:cubicBezTo>
                <a:cubicBezTo>
                  <a:pt x="121" y="139"/>
                  <a:pt x="121" y="139"/>
                  <a:pt x="122" y="139"/>
                </a:cubicBezTo>
                <a:close/>
                <a:moveTo>
                  <a:pt x="90" y="150"/>
                </a:moveTo>
                <a:cubicBezTo>
                  <a:pt x="90" y="150"/>
                  <a:pt x="89" y="150"/>
                  <a:pt x="89" y="150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88" y="150"/>
                  <a:pt x="88" y="150"/>
                  <a:pt x="87" y="150"/>
                </a:cubicBezTo>
                <a:cubicBezTo>
                  <a:pt x="87" y="150"/>
                  <a:pt x="88" y="150"/>
                  <a:pt x="88" y="151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5" y="151"/>
                  <a:pt x="86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5" y="150"/>
                  <a:pt x="86" y="150"/>
                  <a:pt x="86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4" y="150"/>
                  <a:pt x="83" y="150"/>
                </a:cubicBezTo>
                <a:cubicBezTo>
                  <a:pt x="83" y="150"/>
                  <a:pt x="82" y="150"/>
                  <a:pt x="82" y="150"/>
                </a:cubicBezTo>
                <a:cubicBezTo>
                  <a:pt x="83" y="151"/>
                  <a:pt x="83" y="150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2" y="151"/>
                  <a:pt x="82" y="151"/>
                </a:cubicBezTo>
                <a:cubicBezTo>
                  <a:pt x="82" y="151"/>
                  <a:pt x="82" y="151"/>
                  <a:pt x="81" y="151"/>
                </a:cubicBezTo>
                <a:cubicBezTo>
                  <a:pt x="82" y="151"/>
                  <a:pt x="82" y="151"/>
                  <a:pt x="82" y="151"/>
                </a:cubicBezTo>
                <a:cubicBezTo>
                  <a:pt x="82" y="151"/>
                  <a:pt x="81" y="151"/>
                  <a:pt x="81" y="151"/>
                </a:cubicBezTo>
                <a:cubicBezTo>
                  <a:pt x="81" y="151"/>
                  <a:pt x="82" y="151"/>
                  <a:pt x="82" y="152"/>
                </a:cubicBezTo>
                <a:cubicBezTo>
                  <a:pt x="82" y="151"/>
                  <a:pt x="82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2"/>
                  <a:pt x="83" y="152"/>
                </a:cubicBezTo>
                <a:cubicBezTo>
                  <a:pt x="83" y="152"/>
                  <a:pt x="84" y="151"/>
                  <a:pt x="84" y="151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5" y="152"/>
                  <a:pt x="85" y="152"/>
                  <a:pt x="85" y="152"/>
                </a:cubicBezTo>
                <a:cubicBezTo>
                  <a:pt x="85" y="152"/>
                  <a:pt x="85" y="152"/>
                  <a:pt x="85" y="152"/>
                </a:cubicBezTo>
                <a:cubicBezTo>
                  <a:pt x="85" y="151"/>
                  <a:pt x="84" y="151"/>
                  <a:pt x="84" y="151"/>
                </a:cubicBezTo>
                <a:cubicBezTo>
                  <a:pt x="84" y="151"/>
                  <a:pt x="84" y="151"/>
                  <a:pt x="85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5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7" y="151"/>
                  <a:pt x="87" y="151"/>
                </a:cubicBezTo>
                <a:cubicBezTo>
                  <a:pt x="86" y="151"/>
                  <a:pt x="87" y="151"/>
                  <a:pt x="87" y="151"/>
                </a:cubicBezTo>
                <a:cubicBezTo>
                  <a:pt x="87" y="151"/>
                  <a:pt x="87" y="151"/>
                  <a:pt x="88" y="151"/>
                </a:cubicBezTo>
                <a:cubicBezTo>
                  <a:pt x="88" y="151"/>
                  <a:pt x="88" y="151"/>
                  <a:pt x="88" y="151"/>
                </a:cubicBezTo>
                <a:cubicBezTo>
                  <a:pt x="88" y="151"/>
                  <a:pt x="88" y="151"/>
                  <a:pt x="89" y="151"/>
                </a:cubicBezTo>
                <a:cubicBezTo>
                  <a:pt x="89" y="151"/>
                  <a:pt x="87" y="151"/>
                  <a:pt x="88" y="152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89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89" y="152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89" y="152"/>
                  <a:pt x="88" y="152"/>
                  <a:pt x="88" y="152"/>
                </a:cubicBezTo>
                <a:cubicBezTo>
                  <a:pt x="88" y="152"/>
                  <a:pt x="89" y="152"/>
                  <a:pt x="88" y="152"/>
                </a:cubicBezTo>
                <a:cubicBezTo>
                  <a:pt x="88" y="152"/>
                  <a:pt x="88" y="152"/>
                  <a:pt x="87" y="152"/>
                </a:cubicBezTo>
                <a:cubicBezTo>
                  <a:pt x="87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6" y="152"/>
                  <a:pt x="87" y="152"/>
                  <a:pt x="86" y="152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5" y="152"/>
                  <a:pt x="84" y="152"/>
                  <a:pt x="84" y="152"/>
                </a:cubicBezTo>
                <a:cubicBezTo>
                  <a:pt x="84" y="152"/>
                  <a:pt x="85" y="153"/>
                  <a:pt x="86" y="153"/>
                </a:cubicBezTo>
                <a:cubicBezTo>
                  <a:pt x="86" y="152"/>
                  <a:pt x="86" y="152"/>
                  <a:pt x="87" y="152"/>
                </a:cubicBezTo>
                <a:cubicBezTo>
                  <a:pt x="87" y="152"/>
                  <a:pt x="87" y="152"/>
                  <a:pt x="87" y="153"/>
                </a:cubicBezTo>
                <a:cubicBezTo>
                  <a:pt x="88" y="152"/>
                  <a:pt x="88" y="152"/>
                  <a:pt x="89" y="152"/>
                </a:cubicBezTo>
                <a:cubicBezTo>
                  <a:pt x="89" y="152"/>
                  <a:pt x="89" y="152"/>
                  <a:pt x="89" y="153"/>
                </a:cubicBezTo>
                <a:cubicBezTo>
                  <a:pt x="90" y="153"/>
                  <a:pt x="90" y="153"/>
                  <a:pt x="91" y="153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1" y="153"/>
                  <a:pt x="91" y="153"/>
                </a:cubicBezTo>
                <a:cubicBezTo>
                  <a:pt x="91" y="153"/>
                  <a:pt x="90" y="152"/>
                  <a:pt x="91" y="152"/>
                </a:cubicBezTo>
                <a:cubicBezTo>
                  <a:pt x="92" y="152"/>
                  <a:pt x="92" y="152"/>
                  <a:pt x="92" y="151"/>
                </a:cubicBezTo>
                <a:cubicBezTo>
                  <a:pt x="92" y="151"/>
                  <a:pt x="91" y="151"/>
                  <a:pt x="91" y="151"/>
                </a:cubicBezTo>
                <a:cubicBezTo>
                  <a:pt x="91" y="151"/>
                  <a:pt x="90" y="151"/>
                  <a:pt x="90" y="151"/>
                </a:cubicBezTo>
                <a:cubicBezTo>
                  <a:pt x="89" y="151"/>
                  <a:pt x="89" y="151"/>
                  <a:pt x="89" y="150"/>
                </a:cubicBezTo>
                <a:cubicBezTo>
                  <a:pt x="89" y="150"/>
                  <a:pt x="89" y="150"/>
                  <a:pt x="90" y="150"/>
                </a:cubicBezTo>
                <a:cubicBezTo>
                  <a:pt x="90" y="150"/>
                  <a:pt x="91" y="150"/>
                  <a:pt x="91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lose/>
                <a:moveTo>
                  <a:pt x="97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7" y="149"/>
                  <a:pt x="97" y="149"/>
                  <a:pt x="97" y="149"/>
                </a:cubicBezTo>
                <a:close/>
                <a:moveTo>
                  <a:pt x="123" y="137"/>
                </a:moveTo>
                <a:cubicBezTo>
                  <a:pt x="123" y="137"/>
                  <a:pt x="123" y="137"/>
                  <a:pt x="123" y="137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4" y="136"/>
                  <a:pt x="124" y="136"/>
                  <a:pt x="123" y="137"/>
                </a:cubicBezTo>
                <a:close/>
                <a:moveTo>
                  <a:pt x="124" y="135"/>
                </a:moveTo>
                <a:cubicBezTo>
                  <a:pt x="124" y="135"/>
                  <a:pt x="124" y="135"/>
                  <a:pt x="124" y="13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5" y="135"/>
                  <a:pt x="125" y="135"/>
                  <a:pt x="124" y="135"/>
                </a:cubicBezTo>
                <a:close/>
                <a:moveTo>
                  <a:pt x="121" y="137"/>
                </a:moveTo>
                <a:cubicBezTo>
                  <a:pt x="121" y="137"/>
                  <a:pt x="122" y="137"/>
                  <a:pt x="122" y="137"/>
                </a:cubicBezTo>
                <a:cubicBezTo>
                  <a:pt x="123" y="137"/>
                  <a:pt x="122" y="136"/>
                  <a:pt x="121" y="137"/>
                </a:cubicBezTo>
                <a:close/>
                <a:moveTo>
                  <a:pt x="124" y="135"/>
                </a:moveTo>
                <a:cubicBezTo>
                  <a:pt x="123" y="136"/>
                  <a:pt x="124" y="135"/>
                  <a:pt x="123" y="136"/>
                </a:cubicBezTo>
                <a:cubicBezTo>
                  <a:pt x="123" y="136"/>
                  <a:pt x="123" y="136"/>
                  <a:pt x="124" y="136"/>
                </a:cubicBezTo>
                <a:cubicBezTo>
                  <a:pt x="124" y="135"/>
                  <a:pt x="123" y="136"/>
                  <a:pt x="123" y="135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4" y="135"/>
                  <a:pt x="125" y="135"/>
                  <a:pt x="124" y="135"/>
                </a:cubicBezTo>
                <a:cubicBezTo>
                  <a:pt x="125" y="134"/>
                  <a:pt x="124" y="134"/>
                  <a:pt x="124" y="135"/>
                </a:cubicBezTo>
                <a:close/>
                <a:moveTo>
                  <a:pt x="121" y="137"/>
                </a:moveTo>
                <a:cubicBezTo>
                  <a:pt x="121" y="137"/>
                  <a:pt x="121" y="137"/>
                  <a:pt x="121" y="137"/>
                </a:cubicBezTo>
                <a:cubicBezTo>
                  <a:pt x="121" y="137"/>
                  <a:pt x="121" y="137"/>
                  <a:pt x="121" y="137"/>
                </a:cubicBezTo>
                <a:close/>
                <a:moveTo>
                  <a:pt x="117" y="139"/>
                </a:moveTo>
                <a:cubicBezTo>
                  <a:pt x="117" y="139"/>
                  <a:pt x="117" y="140"/>
                  <a:pt x="117" y="140"/>
                </a:cubicBezTo>
                <a:cubicBezTo>
                  <a:pt x="117" y="140"/>
                  <a:pt x="117" y="140"/>
                  <a:pt x="116" y="140"/>
                </a:cubicBezTo>
                <a:cubicBezTo>
                  <a:pt x="116" y="140"/>
                  <a:pt x="116" y="140"/>
                  <a:pt x="116" y="141"/>
                </a:cubicBezTo>
                <a:cubicBezTo>
                  <a:pt x="116" y="141"/>
                  <a:pt x="117" y="140"/>
                  <a:pt x="117" y="140"/>
                </a:cubicBezTo>
                <a:cubicBezTo>
                  <a:pt x="115" y="142"/>
                  <a:pt x="115" y="142"/>
                  <a:pt x="116" y="142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8" y="140"/>
                  <a:pt x="118" y="141"/>
                  <a:pt x="118" y="140"/>
                </a:cubicBezTo>
                <a:cubicBezTo>
                  <a:pt x="118" y="140"/>
                  <a:pt x="118" y="140"/>
                  <a:pt x="118" y="139"/>
                </a:cubicBezTo>
                <a:cubicBezTo>
                  <a:pt x="118" y="139"/>
                  <a:pt x="118" y="140"/>
                  <a:pt x="118" y="140"/>
                </a:cubicBezTo>
                <a:cubicBezTo>
                  <a:pt x="118" y="139"/>
                  <a:pt x="117" y="140"/>
                  <a:pt x="118" y="139"/>
                </a:cubicBezTo>
                <a:cubicBezTo>
                  <a:pt x="117" y="139"/>
                  <a:pt x="117" y="139"/>
                  <a:pt x="117" y="139"/>
                </a:cubicBezTo>
                <a:close/>
                <a:moveTo>
                  <a:pt x="121" y="137"/>
                </a:moveTo>
                <a:cubicBezTo>
                  <a:pt x="121" y="137"/>
                  <a:pt x="121" y="137"/>
                  <a:pt x="121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1" y="137"/>
                </a:cubicBezTo>
                <a:cubicBezTo>
                  <a:pt x="121" y="136"/>
                  <a:pt x="122" y="135"/>
                  <a:pt x="121" y="136"/>
                </a:cubicBezTo>
                <a:cubicBezTo>
                  <a:pt x="120" y="136"/>
                  <a:pt x="121" y="136"/>
                  <a:pt x="120" y="137"/>
                </a:cubicBezTo>
                <a:cubicBezTo>
                  <a:pt x="120" y="137"/>
                  <a:pt x="120" y="136"/>
                  <a:pt x="120" y="137"/>
                </a:cubicBezTo>
                <a:cubicBezTo>
                  <a:pt x="119" y="137"/>
                  <a:pt x="119" y="138"/>
                  <a:pt x="119" y="138"/>
                </a:cubicBezTo>
                <a:cubicBezTo>
                  <a:pt x="120" y="138"/>
                  <a:pt x="120" y="137"/>
                  <a:pt x="121" y="137"/>
                </a:cubicBezTo>
                <a:close/>
                <a:moveTo>
                  <a:pt x="124" y="133"/>
                </a:moveTo>
                <a:cubicBezTo>
                  <a:pt x="124" y="133"/>
                  <a:pt x="123" y="135"/>
                  <a:pt x="123" y="135"/>
                </a:cubicBezTo>
                <a:cubicBezTo>
                  <a:pt x="124" y="135"/>
                  <a:pt x="124" y="135"/>
                  <a:pt x="124" y="134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4" y="134"/>
                  <a:pt x="124" y="134"/>
                  <a:pt x="125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3"/>
                  <a:pt x="126" y="132"/>
                  <a:pt x="125" y="132"/>
                </a:cubicBezTo>
                <a:cubicBezTo>
                  <a:pt x="125" y="133"/>
                  <a:pt x="124" y="133"/>
                  <a:pt x="124" y="133"/>
                </a:cubicBezTo>
                <a:close/>
                <a:moveTo>
                  <a:pt x="120" y="136"/>
                </a:moveTo>
                <a:cubicBezTo>
                  <a:pt x="120" y="136"/>
                  <a:pt x="119" y="136"/>
                  <a:pt x="119" y="137"/>
                </a:cubicBezTo>
                <a:cubicBezTo>
                  <a:pt x="119" y="137"/>
                  <a:pt x="119" y="137"/>
                  <a:pt x="119" y="137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1" y="136"/>
                  <a:pt x="121" y="136"/>
                  <a:pt x="120" y="136"/>
                </a:cubicBezTo>
                <a:cubicBezTo>
                  <a:pt x="120" y="136"/>
                  <a:pt x="120" y="136"/>
                  <a:pt x="120" y="136"/>
                </a:cubicBezTo>
                <a:close/>
                <a:moveTo>
                  <a:pt x="123" y="133"/>
                </a:moveTo>
                <a:cubicBezTo>
                  <a:pt x="124" y="133"/>
                  <a:pt x="123" y="133"/>
                  <a:pt x="123" y="133"/>
                </a:cubicBezTo>
                <a:cubicBezTo>
                  <a:pt x="123" y="133"/>
                  <a:pt x="123" y="133"/>
                  <a:pt x="123" y="133"/>
                </a:cubicBezTo>
                <a:close/>
                <a:moveTo>
                  <a:pt x="125" y="131"/>
                </a:moveTo>
                <a:cubicBezTo>
                  <a:pt x="125" y="131"/>
                  <a:pt x="125" y="132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lose/>
                <a:moveTo>
                  <a:pt x="110" y="141"/>
                </a:moveTo>
                <a:cubicBezTo>
                  <a:pt x="110" y="141"/>
                  <a:pt x="110" y="141"/>
                  <a:pt x="110" y="141"/>
                </a:cubicBezTo>
                <a:cubicBezTo>
                  <a:pt x="110" y="141"/>
                  <a:pt x="109" y="141"/>
                  <a:pt x="109" y="141"/>
                </a:cubicBezTo>
                <a:cubicBezTo>
                  <a:pt x="110" y="141"/>
                  <a:pt x="110" y="141"/>
                  <a:pt x="110" y="141"/>
                </a:cubicBezTo>
                <a:close/>
                <a:moveTo>
                  <a:pt x="122" y="133"/>
                </a:moveTo>
                <a:cubicBezTo>
                  <a:pt x="122" y="133"/>
                  <a:pt x="123" y="133"/>
                  <a:pt x="123" y="133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23" y="133"/>
                  <a:pt x="122" y="133"/>
                  <a:pt x="122" y="133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1" y="134"/>
                  <a:pt x="121" y="135"/>
                  <a:pt x="121" y="134"/>
                </a:cubicBezTo>
                <a:cubicBezTo>
                  <a:pt x="121" y="134"/>
                  <a:pt x="122" y="134"/>
                  <a:pt x="122" y="134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2" y="134"/>
                  <a:pt x="121" y="134"/>
                  <a:pt x="121" y="134"/>
                </a:cubicBezTo>
                <a:close/>
                <a:moveTo>
                  <a:pt x="125" y="131"/>
                </a:moveTo>
                <a:cubicBezTo>
                  <a:pt x="124" y="131"/>
                  <a:pt x="124" y="131"/>
                  <a:pt x="124" y="131"/>
                </a:cubicBezTo>
                <a:cubicBezTo>
                  <a:pt x="125" y="131"/>
                  <a:pt x="125" y="131"/>
                  <a:pt x="125" y="131"/>
                </a:cubicBezTo>
                <a:close/>
                <a:moveTo>
                  <a:pt x="123" y="131"/>
                </a:moveTo>
                <a:cubicBezTo>
                  <a:pt x="123" y="131"/>
                  <a:pt x="123" y="131"/>
                  <a:pt x="123" y="132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2"/>
                  <a:pt x="120" y="134"/>
                  <a:pt x="121" y="134"/>
                </a:cubicBezTo>
                <a:cubicBezTo>
                  <a:pt x="121" y="133"/>
                  <a:pt x="122" y="133"/>
                  <a:pt x="122" y="133"/>
                </a:cubicBezTo>
                <a:cubicBezTo>
                  <a:pt x="122" y="132"/>
                  <a:pt x="124" y="131"/>
                  <a:pt x="123" y="131"/>
                </a:cubicBezTo>
                <a:close/>
                <a:moveTo>
                  <a:pt x="129" y="124"/>
                </a:moveTo>
                <a:cubicBezTo>
                  <a:pt x="130" y="123"/>
                  <a:pt x="130" y="123"/>
                  <a:pt x="130" y="123"/>
                </a:cubicBezTo>
                <a:cubicBezTo>
                  <a:pt x="130" y="123"/>
                  <a:pt x="130" y="123"/>
                  <a:pt x="130" y="123"/>
                </a:cubicBezTo>
                <a:cubicBezTo>
                  <a:pt x="129" y="123"/>
                  <a:pt x="129" y="124"/>
                  <a:pt x="129" y="124"/>
                </a:cubicBezTo>
                <a:close/>
                <a:moveTo>
                  <a:pt x="124" y="129"/>
                </a:moveTo>
                <a:cubicBezTo>
                  <a:pt x="124" y="129"/>
                  <a:pt x="124" y="130"/>
                  <a:pt x="125" y="129"/>
                </a:cubicBezTo>
                <a:cubicBezTo>
                  <a:pt x="125" y="129"/>
                  <a:pt x="125" y="128"/>
                  <a:pt x="124" y="129"/>
                </a:cubicBezTo>
                <a:close/>
                <a:moveTo>
                  <a:pt x="119" y="133"/>
                </a:moveTo>
                <a:cubicBezTo>
                  <a:pt x="118" y="134"/>
                  <a:pt x="119" y="134"/>
                  <a:pt x="118" y="135"/>
                </a:cubicBezTo>
                <a:cubicBezTo>
                  <a:pt x="119" y="134"/>
                  <a:pt x="120" y="134"/>
                  <a:pt x="120" y="133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19" y="133"/>
                  <a:pt x="119" y="133"/>
                  <a:pt x="119" y="133"/>
                </a:cubicBezTo>
                <a:close/>
                <a:moveTo>
                  <a:pt x="116" y="135"/>
                </a:moveTo>
                <a:cubicBezTo>
                  <a:pt x="116" y="135"/>
                  <a:pt x="116" y="135"/>
                  <a:pt x="117" y="135"/>
                </a:cubicBezTo>
                <a:cubicBezTo>
                  <a:pt x="117" y="135"/>
                  <a:pt x="117" y="135"/>
                  <a:pt x="116" y="135"/>
                </a:cubicBezTo>
                <a:close/>
                <a:moveTo>
                  <a:pt x="82" y="143"/>
                </a:moveTo>
                <a:cubicBezTo>
                  <a:pt x="82" y="143"/>
                  <a:pt x="82" y="144"/>
                  <a:pt x="82" y="144"/>
                </a:cubicBezTo>
                <a:cubicBezTo>
                  <a:pt x="82" y="144"/>
                  <a:pt x="82" y="143"/>
                  <a:pt x="82" y="143"/>
                </a:cubicBezTo>
                <a:close/>
                <a:moveTo>
                  <a:pt x="120" y="132"/>
                </a:moveTo>
                <a:cubicBezTo>
                  <a:pt x="120" y="132"/>
                  <a:pt x="120" y="132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0" y="131"/>
                  <a:pt x="120" y="132"/>
                </a:cubicBezTo>
                <a:close/>
                <a:moveTo>
                  <a:pt x="119" y="132"/>
                </a:moveTo>
                <a:cubicBezTo>
                  <a:pt x="119" y="132"/>
                  <a:pt x="119" y="132"/>
                  <a:pt x="119" y="132"/>
                </a:cubicBezTo>
                <a:cubicBezTo>
                  <a:pt x="119" y="133"/>
                  <a:pt x="119" y="133"/>
                  <a:pt x="119" y="133"/>
                </a:cubicBezTo>
                <a:cubicBezTo>
                  <a:pt x="119" y="133"/>
                  <a:pt x="119" y="133"/>
                  <a:pt x="120" y="133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32"/>
                  <a:pt x="119" y="132"/>
                  <a:pt x="119" y="132"/>
                </a:cubicBezTo>
                <a:cubicBezTo>
                  <a:pt x="119" y="132"/>
                  <a:pt x="120" y="132"/>
                  <a:pt x="119" y="132"/>
                </a:cubicBezTo>
                <a:close/>
                <a:moveTo>
                  <a:pt x="129" y="122"/>
                </a:move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lose/>
                <a:moveTo>
                  <a:pt x="127" y="123"/>
                </a:move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7" y="123"/>
                </a:cubicBezTo>
                <a:close/>
                <a:moveTo>
                  <a:pt x="123" y="127"/>
                </a:moveTo>
                <a:cubicBezTo>
                  <a:pt x="123" y="127"/>
                  <a:pt x="122" y="127"/>
                  <a:pt x="122" y="127"/>
                </a:cubicBezTo>
                <a:cubicBezTo>
                  <a:pt x="122" y="128"/>
                  <a:pt x="123" y="128"/>
                  <a:pt x="123" y="128"/>
                </a:cubicBezTo>
                <a:cubicBezTo>
                  <a:pt x="123" y="128"/>
                  <a:pt x="123" y="129"/>
                  <a:pt x="123" y="129"/>
                </a:cubicBezTo>
                <a:cubicBezTo>
                  <a:pt x="124" y="128"/>
                  <a:pt x="123" y="128"/>
                  <a:pt x="123" y="128"/>
                </a:cubicBezTo>
                <a:cubicBezTo>
                  <a:pt x="124" y="128"/>
                  <a:pt x="124" y="128"/>
                  <a:pt x="124" y="127"/>
                </a:cubicBezTo>
                <a:cubicBezTo>
                  <a:pt x="125" y="127"/>
                  <a:pt x="124" y="127"/>
                  <a:pt x="124" y="127"/>
                </a:cubicBezTo>
                <a:cubicBezTo>
                  <a:pt x="125" y="126"/>
                  <a:pt x="125" y="126"/>
                  <a:pt x="126" y="126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4"/>
                </a:cubicBezTo>
                <a:cubicBezTo>
                  <a:pt x="126" y="124"/>
                  <a:pt x="126" y="124"/>
                  <a:pt x="127" y="124"/>
                </a:cubicBezTo>
                <a:cubicBezTo>
                  <a:pt x="127" y="124"/>
                  <a:pt x="127" y="123"/>
                  <a:pt x="126" y="124"/>
                </a:cubicBezTo>
                <a:cubicBezTo>
                  <a:pt x="126" y="124"/>
                  <a:pt x="126" y="123"/>
                  <a:pt x="126" y="123"/>
                </a:cubicBezTo>
                <a:cubicBezTo>
                  <a:pt x="126" y="124"/>
                  <a:pt x="126" y="124"/>
                  <a:pt x="126" y="124"/>
                </a:cubicBezTo>
                <a:cubicBezTo>
                  <a:pt x="126" y="124"/>
                  <a:pt x="126" y="124"/>
                  <a:pt x="125" y="124"/>
                </a:cubicBezTo>
                <a:cubicBezTo>
                  <a:pt x="125" y="125"/>
                  <a:pt x="125" y="125"/>
                  <a:pt x="124" y="125"/>
                </a:cubicBezTo>
                <a:cubicBezTo>
                  <a:pt x="124" y="126"/>
                  <a:pt x="125" y="126"/>
                  <a:pt x="125" y="126"/>
                </a:cubicBezTo>
                <a:cubicBezTo>
                  <a:pt x="124" y="126"/>
                  <a:pt x="124" y="126"/>
                  <a:pt x="124" y="127"/>
                </a:cubicBezTo>
                <a:cubicBezTo>
                  <a:pt x="124" y="127"/>
                  <a:pt x="123" y="127"/>
                  <a:pt x="123" y="128"/>
                </a:cubicBezTo>
                <a:cubicBezTo>
                  <a:pt x="123" y="128"/>
                  <a:pt x="123" y="127"/>
                  <a:pt x="123" y="127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23" y="127"/>
                  <a:pt x="123" y="127"/>
                  <a:pt x="124" y="126"/>
                </a:cubicBezTo>
                <a:cubicBezTo>
                  <a:pt x="124" y="126"/>
                  <a:pt x="124" y="126"/>
                  <a:pt x="123" y="126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23" y="126"/>
                  <a:pt x="123" y="127"/>
                  <a:pt x="123" y="127"/>
                </a:cubicBezTo>
                <a:close/>
                <a:moveTo>
                  <a:pt x="121" y="128"/>
                </a:move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lose/>
                <a:moveTo>
                  <a:pt x="116" y="132"/>
                </a:moveTo>
                <a:cubicBezTo>
                  <a:pt x="116" y="132"/>
                  <a:pt x="116" y="132"/>
                  <a:pt x="116" y="132"/>
                </a:cubicBezTo>
                <a:cubicBezTo>
                  <a:pt x="116" y="132"/>
                  <a:pt x="116" y="132"/>
                  <a:pt x="117" y="132"/>
                </a:cubicBezTo>
                <a:cubicBezTo>
                  <a:pt x="117" y="131"/>
                  <a:pt x="116" y="132"/>
                  <a:pt x="116" y="132"/>
                </a:cubicBezTo>
                <a:close/>
                <a:moveTo>
                  <a:pt x="114" y="133"/>
                </a:move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3" y="133"/>
                  <a:pt x="113" y="133"/>
                </a:cubicBezTo>
                <a:cubicBezTo>
                  <a:pt x="113" y="133"/>
                  <a:pt x="113" y="133"/>
                  <a:pt x="113" y="134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4" y="133"/>
                  <a:pt x="115" y="133"/>
                </a:cubicBezTo>
                <a:cubicBezTo>
                  <a:pt x="115" y="132"/>
                  <a:pt x="114" y="133"/>
                  <a:pt x="114" y="133"/>
                </a:cubicBezTo>
                <a:close/>
                <a:moveTo>
                  <a:pt x="115" y="131"/>
                </a:moveTo>
                <a:cubicBezTo>
                  <a:pt x="115" y="131"/>
                  <a:pt x="115" y="131"/>
                  <a:pt x="115" y="131"/>
                </a:cubicBezTo>
                <a:cubicBezTo>
                  <a:pt x="115" y="131"/>
                  <a:pt x="115" y="132"/>
                  <a:pt x="115" y="132"/>
                </a:cubicBezTo>
                <a:cubicBezTo>
                  <a:pt x="115" y="132"/>
                  <a:pt x="115" y="132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2"/>
                  <a:pt x="115" y="132"/>
                  <a:pt x="116" y="132"/>
                </a:cubicBezTo>
                <a:cubicBezTo>
                  <a:pt x="116" y="132"/>
                  <a:pt x="116" y="131"/>
                  <a:pt x="116" y="131"/>
                </a:cubicBezTo>
                <a:cubicBezTo>
                  <a:pt x="117" y="131"/>
                  <a:pt x="116" y="131"/>
                  <a:pt x="116" y="131"/>
                </a:cubicBezTo>
                <a:cubicBezTo>
                  <a:pt x="116" y="131"/>
                  <a:pt x="116" y="131"/>
                  <a:pt x="115" y="131"/>
                </a:cubicBezTo>
                <a:cubicBezTo>
                  <a:pt x="115" y="131"/>
                  <a:pt x="116" y="131"/>
                  <a:pt x="115" y="131"/>
                </a:cubicBezTo>
                <a:close/>
                <a:moveTo>
                  <a:pt x="113" y="132"/>
                </a:moveTo>
                <a:cubicBezTo>
                  <a:pt x="113" y="132"/>
                  <a:pt x="113" y="132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3" y="132"/>
                  <a:pt x="113" y="132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4" y="132"/>
                  <a:pt x="113" y="133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4" y="132"/>
                  <a:pt x="113" y="132"/>
                  <a:pt x="114" y="132"/>
                </a:cubicBezTo>
                <a:cubicBezTo>
                  <a:pt x="114" y="132"/>
                  <a:pt x="114" y="131"/>
                  <a:pt x="113" y="132"/>
                </a:cubicBezTo>
                <a:close/>
                <a:moveTo>
                  <a:pt x="88" y="139"/>
                </a:moveTo>
                <a:cubicBezTo>
                  <a:pt x="87" y="139"/>
                  <a:pt x="87" y="139"/>
                  <a:pt x="87" y="139"/>
                </a:cubicBezTo>
                <a:cubicBezTo>
                  <a:pt x="87" y="139"/>
                  <a:pt x="88" y="139"/>
                  <a:pt x="88" y="139"/>
                </a:cubicBezTo>
                <a:cubicBezTo>
                  <a:pt x="89" y="139"/>
                  <a:pt x="88" y="139"/>
                  <a:pt x="88" y="139"/>
                </a:cubicBezTo>
                <a:close/>
                <a:moveTo>
                  <a:pt x="118" y="127"/>
                </a:moveTo>
                <a:cubicBezTo>
                  <a:pt x="118" y="127"/>
                  <a:pt x="118" y="127"/>
                  <a:pt x="118" y="127"/>
                </a:cubicBezTo>
                <a:cubicBezTo>
                  <a:pt x="118" y="127"/>
                  <a:pt x="118" y="127"/>
                  <a:pt x="118" y="128"/>
                </a:cubicBezTo>
                <a:cubicBezTo>
                  <a:pt x="118" y="128"/>
                  <a:pt x="118" y="127"/>
                  <a:pt x="118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26"/>
                  <a:pt x="118" y="127"/>
                  <a:pt x="118" y="127"/>
                </a:cubicBezTo>
                <a:cubicBezTo>
                  <a:pt x="118" y="127"/>
                  <a:pt x="118" y="127"/>
                  <a:pt x="118" y="127"/>
                </a:cubicBezTo>
                <a:close/>
                <a:moveTo>
                  <a:pt x="61" y="130"/>
                </a:moveTo>
                <a:cubicBezTo>
                  <a:pt x="60" y="130"/>
                  <a:pt x="60" y="130"/>
                  <a:pt x="60" y="130"/>
                </a:cubicBezTo>
                <a:cubicBezTo>
                  <a:pt x="60" y="130"/>
                  <a:pt x="59" y="130"/>
                  <a:pt x="60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0" y="130"/>
                  <a:pt x="60" y="130"/>
                  <a:pt x="60" y="131"/>
                </a:cubicBezTo>
                <a:cubicBezTo>
                  <a:pt x="61" y="131"/>
                  <a:pt x="60" y="130"/>
                  <a:pt x="61" y="130"/>
                </a:cubicBezTo>
                <a:close/>
                <a:moveTo>
                  <a:pt x="127" y="64"/>
                </a:move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lose/>
                <a:moveTo>
                  <a:pt x="126" y="61"/>
                </a:moveTo>
                <a:cubicBezTo>
                  <a:pt x="125" y="61"/>
                  <a:pt x="125" y="60"/>
                  <a:pt x="125" y="61"/>
                </a:cubicBezTo>
                <a:cubicBezTo>
                  <a:pt x="125" y="61"/>
                  <a:pt x="126" y="61"/>
                  <a:pt x="126" y="61"/>
                </a:cubicBezTo>
                <a:close/>
                <a:moveTo>
                  <a:pt x="119" y="53"/>
                </a:move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9" y="53"/>
                  <a:pt x="119" y="53"/>
                </a:cubicBezTo>
                <a:close/>
                <a:moveTo>
                  <a:pt x="48" y="60"/>
                </a:moveTo>
                <a:cubicBezTo>
                  <a:pt x="48" y="60"/>
                  <a:pt x="48" y="61"/>
                  <a:pt x="48" y="61"/>
                </a:cubicBezTo>
                <a:cubicBezTo>
                  <a:pt x="48" y="60"/>
                  <a:pt x="48" y="60"/>
                  <a:pt x="48" y="61"/>
                </a:cubicBezTo>
                <a:cubicBezTo>
                  <a:pt x="48" y="60"/>
                  <a:pt x="48" y="60"/>
                  <a:pt x="48" y="60"/>
                </a:cubicBezTo>
                <a:close/>
                <a:moveTo>
                  <a:pt x="47" y="61"/>
                </a:move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7" y="61"/>
                  <a:pt x="47" y="61"/>
                </a:cubicBezTo>
                <a:close/>
                <a:moveTo>
                  <a:pt x="72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1" y="43"/>
                  <a:pt x="71" y="43"/>
                </a:cubicBezTo>
                <a:lnTo>
                  <a:pt x="72" y="43"/>
                </a:lnTo>
                <a:close/>
                <a:moveTo>
                  <a:pt x="43" y="67"/>
                </a:moveTo>
                <a:cubicBezTo>
                  <a:pt x="43" y="67"/>
                  <a:pt x="43" y="67"/>
                  <a:pt x="43" y="68"/>
                </a:cubicBezTo>
                <a:cubicBezTo>
                  <a:pt x="43" y="68"/>
                  <a:pt x="44" y="67"/>
                  <a:pt x="44" y="68"/>
                </a:cubicBezTo>
                <a:cubicBezTo>
                  <a:pt x="43" y="68"/>
                  <a:pt x="43" y="68"/>
                  <a:pt x="43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4" y="68"/>
                  <a:pt x="44" y="68"/>
                  <a:pt x="44" y="69"/>
                </a:cubicBezTo>
                <a:cubicBezTo>
                  <a:pt x="43" y="69"/>
                  <a:pt x="43" y="68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3" y="70"/>
                  <a:pt x="43" y="70"/>
                  <a:pt x="42" y="70"/>
                </a:cubicBezTo>
                <a:cubicBezTo>
                  <a:pt x="43" y="70"/>
                  <a:pt x="42" y="70"/>
                  <a:pt x="42" y="71"/>
                </a:cubicBezTo>
                <a:cubicBezTo>
                  <a:pt x="42" y="71"/>
                  <a:pt x="42" y="71"/>
                  <a:pt x="42" y="72"/>
                </a:cubicBezTo>
                <a:cubicBezTo>
                  <a:pt x="42" y="71"/>
                  <a:pt x="42" y="72"/>
                  <a:pt x="42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2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5" y="71"/>
                  <a:pt x="45" y="71"/>
                  <a:pt x="45" y="70"/>
                </a:cubicBezTo>
                <a:cubicBezTo>
                  <a:pt x="44" y="71"/>
                  <a:pt x="44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4" y="70"/>
                  <a:pt x="45" y="70"/>
                </a:cubicBezTo>
                <a:cubicBezTo>
                  <a:pt x="44" y="70"/>
                  <a:pt x="45" y="70"/>
                  <a:pt x="45" y="70"/>
                </a:cubicBezTo>
                <a:cubicBezTo>
                  <a:pt x="45" y="69"/>
                  <a:pt x="45" y="69"/>
                  <a:pt x="46" y="69"/>
                </a:cubicBezTo>
                <a:cubicBezTo>
                  <a:pt x="46" y="69"/>
                  <a:pt x="46" y="69"/>
                  <a:pt x="46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7"/>
                  <a:pt x="46" y="68"/>
                </a:cubicBezTo>
                <a:cubicBezTo>
                  <a:pt x="46" y="68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5" y="67"/>
                  <a:pt x="45" y="67"/>
                </a:cubicBezTo>
                <a:cubicBezTo>
                  <a:pt x="45" y="67"/>
                  <a:pt x="46" y="66"/>
                  <a:pt x="45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6"/>
                  <a:pt x="45" y="66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4" y="66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7"/>
                  <a:pt x="44" y="67"/>
                  <a:pt x="43" y="67"/>
                </a:cubicBezTo>
                <a:close/>
                <a:moveTo>
                  <a:pt x="45" y="65"/>
                </a:moveTo>
                <a:cubicBezTo>
                  <a:pt x="46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lose/>
                <a:moveTo>
                  <a:pt x="48" y="64"/>
                </a:moveTo>
                <a:cubicBezTo>
                  <a:pt x="48" y="64"/>
                  <a:pt x="48" y="64"/>
                  <a:pt x="48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64"/>
                  <a:pt x="47" y="65"/>
                  <a:pt x="47" y="64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6"/>
                  <a:pt x="46" y="66"/>
                </a:cubicBezTo>
                <a:cubicBezTo>
                  <a:pt x="46" y="66"/>
                  <a:pt x="47" y="65"/>
                  <a:pt x="47" y="66"/>
                </a:cubicBezTo>
                <a:cubicBezTo>
                  <a:pt x="47" y="66"/>
                  <a:pt x="47" y="65"/>
                  <a:pt x="47" y="65"/>
                </a:cubicBezTo>
                <a:cubicBezTo>
                  <a:pt x="47" y="65"/>
                  <a:pt x="47" y="66"/>
                  <a:pt x="47" y="66"/>
                </a:cubicBezTo>
                <a:cubicBezTo>
                  <a:pt x="47" y="66"/>
                  <a:pt x="47" y="67"/>
                  <a:pt x="47" y="67"/>
                </a:cubicBezTo>
                <a:cubicBezTo>
                  <a:pt x="47" y="67"/>
                  <a:pt x="47" y="68"/>
                  <a:pt x="48" y="67"/>
                </a:cubicBezTo>
                <a:cubicBezTo>
                  <a:pt x="48" y="67"/>
                  <a:pt x="48" y="67"/>
                  <a:pt x="47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6"/>
                  <a:pt x="47" y="66"/>
                  <a:pt x="47" y="66"/>
                </a:cubicBezTo>
                <a:cubicBezTo>
                  <a:pt x="47" y="66"/>
                  <a:pt x="48" y="65"/>
                  <a:pt x="48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5"/>
                  <a:pt x="48" y="64"/>
                  <a:pt x="48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4"/>
                  <a:pt x="48" y="64"/>
                  <a:pt x="48" y="64"/>
                </a:cubicBezTo>
                <a:close/>
                <a:moveTo>
                  <a:pt x="48" y="66"/>
                </a:moveTo>
                <a:cubicBezTo>
                  <a:pt x="48" y="66"/>
                  <a:pt x="48" y="66"/>
                  <a:pt x="48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8" y="66"/>
                  <a:pt x="48" y="66"/>
                </a:cubicBezTo>
                <a:close/>
                <a:moveTo>
                  <a:pt x="49" y="66"/>
                </a:moveTo>
                <a:cubicBezTo>
                  <a:pt x="49" y="65"/>
                  <a:pt x="49" y="65"/>
                  <a:pt x="49" y="65"/>
                </a:cubicBezTo>
                <a:cubicBezTo>
                  <a:pt x="49" y="66"/>
                  <a:pt x="49" y="66"/>
                  <a:pt x="49" y="66"/>
                </a:cubicBezTo>
                <a:close/>
                <a:moveTo>
                  <a:pt x="47" y="68"/>
                </a:moveTo>
                <a:cubicBezTo>
                  <a:pt x="47" y="68"/>
                  <a:pt x="47" y="68"/>
                  <a:pt x="47" y="68"/>
                </a:cubicBezTo>
                <a:cubicBezTo>
                  <a:pt x="47" y="68"/>
                  <a:pt x="47" y="67"/>
                  <a:pt x="46" y="68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70"/>
                  <a:pt x="46" y="70"/>
                  <a:pt x="46" y="70"/>
                </a:cubicBezTo>
                <a:cubicBezTo>
                  <a:pt x="47" y="70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8" y="69"/>
                  <a:pt x="48" y="69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70"/>
                  <a:pt x="48" y="71"/>
                  <a:pt x="49" y="71"/>
                </a:cubicBezTo>
                <a:cubicBezTo>
                  <a:pt x="49" y="71"/>
                  <a:pt x="49" y="71"/>
                  <a:pt x="48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8" y="70"/>
                  <a:pt x="48" y="70"/>
                </a:cubicBezTo>
                <a:cubicBezTo>
                  <a:pt x="48" y="70"/>
                  <a:pt x="48" y="70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8"/>
                </a:cubicBezTo>
                <a:cubicBezTo>
                  <a:pt x="47" y="68"/>
                  <a:pt x="48" y="68"/>
                  <a:pt x="47" y="68"/>
                </a:cubicBezTo>
                <a:close/>
                <a:moveTo>
                  <a:pt x="50" y="65"/>
                </a:moveTo>
                <a:cubicBezTo>
                  <a:pt x="50" y="65"/>
                  <a:pt x="50" y="65"/>
                  <a:pt x="49" y="65"/>
                </a:cubicBezTo>
                <a:cubicBezTo>
                  <a:pt x="49" y="66"/>
                  <a:pt x="50" y="66"/>
                  <a:pt x="50" y="66"/>
                </a:cubicBezTo>
                <a:cubicBezTo>
                  <a:pt x="50" y="65"/>
                  <a:pt x="50" y="65"/>
                  <a:pt x="50" y="65"/>
                </a:cubicBezTo>
                <a:close/>
                <a:moveTo>
                  <a:pt x="49" y="66"/>
                </a:move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7"/>
                  <a:pt x="49" y="67"/>
                  <a:pt x="48" y="68"/>
                </a:cubicBezTo>
                <a:cubicBezTo>
                  <a:pt x="48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50" y="68"/>
                  <a:pt x="49" y="68"/>
                  <a:pt x="49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7"/>
                  <a:pt x="49" y="67"/>
                  <a:pt x="49" y="67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49" y="66"/>
                </a:cubicBezTo>
                <a:close/>
                <a:moveTo>
                  <a:pt x="52" y="61"/>
                </a:moveTo>
                <a:cubicBezTo>
                  <a:pt x="52" y="61"/>
                  <a:pt x="52" y="61"/>
                  <a:pt x="52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3" y="61"/>
                  <a:pt x="53" y="61"/>
                  <a:pt x="53" y="61"/>
                </a:cubicBezTo>
                <a:cubicBezTo>
                  <a:pt x="53" y="61"/>
                  <a:pt x="52" y="61"/>
                  <a:pt x="52" y="61"/>
                </a:cubicBezTo>
                <a:cubicBezTo>
                  <a:pt x="52" y="61"/>
                  <a:pt x="52" y="61"/>
                  <a:pt x="52" y="61"/>
                </a:cubicBezTo>
                <a:close/>
                <a:moveTo>
                  <a:pt x="54" y="60"/>
                </a:moveTo>
                <a:cubicBezTo>
                  <a:pt x="54" y="60"/>
                  <a:pt x="54" y="60"/>
                  <a:pt x="54" y="60"/>
                </a:cubicBezTo>
                <a:cubicBezTo>
                  <a:pt x="54" y="60"/>
                  <a:pt x="55" y="60"/>
                  <a:pt x="55" y="60"/>
                </a:cubicBezTo>
                <a:cubicBezTo>
                  <a:pt x="55" y="59"/>
                  <a:pt x="55" y="60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59"/>
                  <a:pt x="55" y="58"/>
                  <a:pt x="55" y="59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8"/>
                  <a:pt x="55" y="58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4" y="60"/>
                  <a:pt x="54" y="60"/>
                  <a:pt x="54" y="60"/>
                </a:cubicBezTo>
                <a:close/>
                <a:moveTo>
                  <a:pt x="52" y="61"/>
                </a:moveTo>
                <a:cubicBezTo>
                  <a:pt x="52" y="61"/>
                  <a:pt x="52" y="61"/>
                  <a:pt x="53" y="60"/>
                </a:cubicBezTo>
                <a:cubicBezTo>
                  <a:pt x="53" y="60"/>
                  <a:pt x="53" y="60"/>
                  <a:pt x="53" y="60"/>
                </a:cubicBezTo>
                <a:cubicBezTo>
                  <a:pt x="52" y="60"/>
                  <a:pt x="52" y="60"/>
                  <a:pt x="52" y="61"/>
                </a:cubicBezTo>
                <a:close/>
                <a:moveTo>
                  <a:pt x="101" y="47"/>
                </a:moveTo>
                <a:cubicBezTo>
                  <a:pt x="101" y="47"/>
                  <a:pt x="101" y="47"/>
                  <a:pt x="101" y="46"/>
                </a:cubicBezTo>
                <a:cubicBezTo>
                  <a:pt x="101" y="46"/>
                  <a:pt x="101" y="47"/>
                  <a:pt x="101" y="46"/>
                </a:cubicBezTo>
                <a:cubicBezTo>
                  <a:pt x="101" y="47"/>
                  <a:pt x="101" y="47"/>
                  <a:pt x="101" y="47"/>
                </a:cubicBezTo>
                <a:close/>
                <a:moveTo>
                  <a:pt x="105" y="49"/>
                </a:moveTo>
                <a:cubicBezTo>
                  <a:pt x="105" y="49"/>
                  <a:pt x="104" y="49"/>
                  <a:pt x="105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5" y="49"/>
                  <a:pt x="105" y="49"/>
                  <a:pt x="105" y="49"/>
                </a:cubicBezTo>
                <a:close/>
                <a:moveTo>
                  <a:pt x="99" y="50"/>
                </a:moveTo>
                <a:cubicBezTo>
                  <a:pt x="99" y="50"/>
                  <a:pt x="99" y="50"/>
                  <a:pt x="99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0"/>
                  <a:pt x="100" y="50"/>
                  <a:pt x="100" y="50"/>
                </a:cubicBezTo>
                <a:cubicBezTo>
                  <a:pt x="99" y="50"/>
                  <a:pt x="99" y="50"/>
                  <a:pt x="99" y="50"/>
                </a:cubicBezTo>
                <a:close/>
                <a:moveTo>
                  <a:pt x="98" y="50"/>
                </a:moveTo>
                <a:cubicBezTo>
                  <a:pt x="98" y="50"/>
                  <a:pt x="98" y="50"/>
                  <a:pt x="97" y="50"/>
                </a:cubicBezTo>
                <a:cubicBezTo>
                  <a:pt x="98" y="50"/>
                  <a:pt x="98" y="50"/>
                  <a:pt x="98" y="50"/>
                </a:cubicBezTo>
                <a:cubicBezTo>
                  <a:pt x="98" y="50"/>
                  <a:pt x="98" y="50"/>
                  <a:pt x="98" y="50"/>
                </a:cubicBezTo>
                <a:close/>
                <a:moveTo>
                  <a:pt x="98" y="49"/>
                </a:moveTo>
                <a:cubicBezTo>
                  <a:pt x="98" y="49"/>
                  <a:pt x="98" y="49"/>
                  <a:pt x="98" y="49"/>
                </a:cubicBezTo>
                <a:cubicBezTo>
                  <a:pt x="98" y="49"/>
                  <a:pt x="98" y="49"/>
                  <a:pt x="98" y="49"/>
                </a:cubicBezTo>
                <a:close/>
                <a:moveTo>
                  <a:pt x="97" y="49"/>
                </a:moveTo>
                <a:cubicBezTo>
                  <a:pt x="97" y="49"/>
                  <a:pt x="97" y="49"/>
                  <a:pt x="98" y="49"/>
                </a:cubicBezTo>
                <a:cubicBezTo>
                  <a:pt x="98" y="49"/>
                  <a:pt x="98" y="49"/>
                  <a:pt x="97" y="49"/>
                </a:cubicBezTo>
                <a:close/>
                <a:moveTo>
                  <a:pt x="54" y="61"/>
                </a:moveTo>
                <a:cubicBezTo>
                  <a:pt x="54" y="62"/>
                  <a:pt x="54" y="62"/>
                  <a:pt x="54" y="62"/>
                </a:cubicBezTo>
                <a:cubicBezTo>
                  <a:pt x="54" y="62"/>
                  <a:pt x="54" y="62"/>
                  <a:pt x="53" y="63"/>
                </a:cubicBezTo>
                <a:cubicBezTo>
                  <a:pt x="53" y="63"/>
                  <a:pt x="53" y="63"/>
                  <a:pt x="53" y="63"/>
                </a:cubicBezTo>
                <a:cubicBezTo>
                  <a:pt x="53" y="63"/>
                  <a:pt x="54" y="63"/>
                  <a:pt x="54" y="63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3"/>
                  <a:pt x="53" y="64"/>
                  <a:pt x="53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3" y="64"/>
                  <a:pt x="53" y="65"/>
                  <a:pt x="52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5"/>
                  <a:pt x="51" y="66"/>
                  <a:pt x="51" y="66"/>
                </a:cubicBezTo>
                <a:cubicBezTo>
                  <a:pt x="51" y="66"/>
                  <a:pt x="51" y="66"/>
                  <a:pt x="52" y="66"/>
                </a:cubicBezTo>
                <a:cubicBezTo>
                  <a:pt x="51" y="66"/>
                  <a:pt x="51" y="66"/>
                  <a:pt x="51" y="66"/>
                </a:cubicBezTo>
                <a:cubicBezTo>
                  <a:pt x="52" y="66"/>
                  <a:pt x="51" y="66"/>
                  <a:pt x="52" y="66"/>
                </a:cubicBezTo>
                <a:cubicBezTo>
                  <a:pt x="52" y="65"/>
                  <a:pt x="52" y="66"/>
                  <a:pt x="52" y="66"/>
                </a:cubicBezTo>
                <a:cubicBezTo>
                  <a:pt x="52" y="66"/>
                  <a:pt x="52" y="66"/>
                  <a:pt x="52" y="67"/>
                </a:cubicBezTo>
                <a:cubicBezTo>
                  <a:pt x="52" y="66"/>
                  <a:pt x="53" y="66"/>
                  <a:pt x="53" y="66"/>
                </a:cubicBezTo>
                <a:cubicBezTo>
                  <a:pt x="53" y="66"/>
                  <a:pt x="53" y="66"/>
                  <a:pt x="5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5"/>
                  <a:pt x="53" y="66"/>
                  <a:pt x="5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3" y="65"/>
                  <a:pt x="54" y="65"/>
                </a:cubicBezTo>
                <a:cubicBezTo>
                  <a:pt x="54" y="65"/>
                  <a:pt x="54" y="64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64"/>
                  <a:pt x="54" y="64"/>
                  <a:pt x="54" y="63"/>
                </a:cubicBezTo>
                <a:cubicBezTo>
                  <a:pt x="54" y="63"/>
                  <a:pt x="54" y="62"/>
                  <a:pt x="54" y="61"/>
                </a:cubicBezTo>
                <a:close/>
                <a:moveTo>
                  <a:pt x="55" y="64"/>
                </a:moveTo>
                <a:cubicBezTo>
                  <a:pt x="55" y="63"/>
                  <a:pt x="55" y="63"/>
                  <a:pt x="55" y="64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4"/>
                </a:cubicBezTo>
                <a:cubicBezTo>
                  <a:pt x="55" y="64"/>
                  <a:pt x="54" y="65"/>
                  <a:pt x="55" y="65"/>
                </a:cubicBezTo>
                <a:cubicBezTo>
                  <a:pt x="55" y="65"/>
                  <a:pt x="55" y="64"/>
                  <a:pt x="55" y="64"/>
                </a:cubicBezTo>
                <a:cubicBezTo>
                  <a:pt x="55" y="64"/>
                  <a:pt x="55" y="64"/>
                  <a:pt x="55" y="64"/>
                </a:cubicBezTo>
                <a:close/>
                <a:moveTo>
                  <a:pt x="57" y="62"/>
                </a:move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lose/>
                <a:moveTo>
                  <a:pt x="52" y="67"/>
                </a:moveTo>
                <a:cubicBezTo>
                  <a:pt x="52" y="67"/>
                  <a:pt x="52" y="67"/>
                  <a:pt x="52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1" y="68"/>
                  <a:pt x="51" y="68"/>
                  <a:pt x="51" y="68"/>
                </a:cubicBezTo>
                <a:cubicBezTo>
                  <a:pt x="51" y="68"/>
                  <a:pt x="51" y="68"/>
                  <a:pt x="51" y="68"/>
                </a:cubicBezTo>
                <a:cubicBezTo>
                  <a:pt x="52" y="68"/>
                  <a:pt x="52" y="68"/>
                  <a:pt x="52" y="67"/>
                </a:cubicBezTo>
                <a:cubicBezTo>
                  <a:pt x="52" y="67"/>
                  <a:pt x="52" y="68"/>
                  <a:pt x="52" y="68"/>
                </a:cubicBezTo>
                <a:cubicBezTo>
                  <a:pt x="52" y="67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2" y="68"/>
                  <a:pt x="52" y="69"/>
                </a:cubicBezTo>
                <a:cubicBezTo>
                  <a:pt x="52" y="68"/>
                  <a:pt x="52" y="68"/>
                  <a:pt x="53" y="68"/>
                </a:cubicBezTo>
                <a:cubicBezTo>
                  <a:pt x="53" y="67"/>
                  <a:pt x="52" y="67"/>
                  <a:pt x="52" y="67"/>
                </a:cubicBezTo>
                <a:close/>
                <a:moveTo>
                  <a:pt x="81" y="49"/>
                </a:moveTo>
                <a:cubicBezTo>
                  <a:pt x="82" y="49"/>
                  <a:pt x="81" y="49"/>
                  <a:pt x="81" y="49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49"/>
                  <a:pt x="82" y="49"/>
                  <a:pt x="81" y="49"/>
                </a:cubicBezTo>
                <a:close/>
                <a:moveTo>
                  <a:pt x="99" y="51"/>
                </a:moveTo>
                <a:cubicBezTo>
                  <a:pt x="99" y="51"/>
                  <a:pt x="98" y="51"/>
                  <a:pt x="98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1"/>
                  <a:pt x="99" y="51"/>
                  <a:pt x="99" y="51"/>
                </a:cubicBezTo>
                <a:close/>
                <a:moveTo>
                  <a:pt x="100" y="51"/>
                </a:moveTo>
                <a:cubicBezTo>
                  <a:pt x="100" y="51"/>
                  <a:pt x="99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lose/>
                <a:moveTo>
                  <a:pt x="83" y="49"/>
                </a:move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2" y="49"/>
                </a:cubicBezTo>
                <a:cubicBezTo>
                  <a:pt x="82" y="49"/>
                  <a:pt x="83" y="49"/>
                  <a:pt x="83" y="49"/>
                </a:cubicBezTo>
                <a:close/>
                <a:moveTo>
                  <a:pt x="56" y="63"/>
                </a:moveTo>
                <a:cubicBezTo>
                  <a:pt x="56" y="63"/>
                  <a:pt x="56" y="63"/>
                  <a:pt x="56" y="63"/>
                </a:cubicBezTo>
                <a:cubicBezTo>
                  <a:pt x="56" y="63"/>
                  <a:pt x="56" y="63"/>
                  <a:pt x="56" y="63"/>
                </a:cubicBezTo>
                <a:close/>
                <a:moveTo>
                  <a:pt x="52" y="68"/>
                </a:moveTo>
                <a:cubicBezTo>
                  <a:pt x="53" y="68"/>
                  <a:pt x="52" y="69"/>
                  <a:pt x="53" y="69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3" y="68"/>
                  <a:pt x="52" y="68"/>
                </a:cubicBezTo>
                <a:close/>
                <a:moveTo>
                  <a:pt x="55" y="66"/>
                </a:move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5"/>
                  <a:pt x="55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lose/>
                <a:moveTo>
                  <a:pt x="57" y="64"/>
                </a:move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6" y="65"/>
                  <a:pt x="57" y="64"/>
                </a:cubicBezTo>
                <a:close/>
                <a:moveTo>
                  <a:pt x="93" y="51"/>
                </a:moveTo>
                <a:cubicBezTo>
                  <a:pt x="93" y="51"/>
                  <a:pt x="93" y="50"/>
                  <a:pt x="93" y="50"/>
                </a:cubicBezTo>
                <a:cubicBezTo>
                  <a:pt x="93" y="50"/>
                  <a:pt x="93" y="51"/>
                  <a:pt x="93" y="51"/>
                </a:cubicBezTo>
                <a:close/>
                <a:moveTo>
                  <a:pt x="90" y="50"/>
                </a:move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0" y="50"/>
                </a:cubicBezTo>
                <a:close/>
                <a:moveTo>
                  <a:pt x="85" y="50"/>
                </a:moveTo>
                <a:cubicBezTo>
                  <a:pt x="85" y="51"/>
                  <a:pt x="84" y="50"/>
                  <a:pt x="84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4" y="51"/>
                  <a:pt x="84" y="51"/>
                  <a:pt x="85" y="51"/>
                </a:cubicBezTo>
                <a:cubicBezTo>
                  <a:pt x="85" y="51"/>
                  <a:pt x="85" y="51"/>
                  <a:pt x="85" y="50"/>
                </a:cubicBezTo>
                <a:close/>
                <a:moveTo>
                  <a:pt x="95" y="52"/>
                </a:moveTo>
                <a:cubicBezTo>
                  <a:pt x="95" y="52"/>
                  <a:pt x="95" y="51"/>
                  <a:pt x="95" y="51"/>
                </a:cubicBezTo>
                <a:cubicBezTo>
                  <a:pt x="95" y="51"/>
                  <a:pt x="95" y="51"/>
                  <a:pt x="95" y="52"/>
                </a:cubicBezTo>
                <a:close/>
                <a:moveTo>
                  <a:pt x="95" y="52"/>
                </a:moveTo>
                <a:cubicBezTo>
                  <a:pt x="95" y="52"/>
                  <a:pt x="94" y="52"/>
                  <a:pt x="94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lose/>
                <a:moveTo>
                  <a:pt x="90" y="51"/>
                </a:moveTo>
                <a:cubicBezTo>
                  <a:pt x="91" y="51"/>
                  <a:pt x="91" y="51"/>
                  <a:pt x="91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1"/>
                  <a:pt x="90" y="51"/>
                  <a:pt x="90" y="51"/>
                </a:cubicBezTo>
                <a:close/>
                <a:moveTo>
                  <a:pt x="55" y="67"/>
                </a:moveTo>
                <a:cubicBezTo>
                  <a:pt x="55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5" y="67"/>
                  <a:pt x="55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3" y="68"/>
                  <a:pt x="53" y="68"/>
                </a:cubicBezTo>
                <a:cubicBezTo>
                  <a:pt x="53" y="68"/>
                  <a:pt x="53" y="69"/>
                  <a:pt x="53" y="69"/>
                </a:cubicBezTo>
                <a:cubicBezTo>
                  <a:pt x="54" y="68"/>
                  <a:pt x="54" y="69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5" y="69"/>
                </a:cubicBezTo>
                <a:cubicBezTo>
                  <a:pt x="55" y="69"/>
                  <a:pt x="54" y="69"/>
                  <a:pt x="54" y="69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4" y="68"/>
                  <a:pt x="55" y="68"/>
                </a:cubicBezTo>
                <a:cubicBezTo>
                  <a:pt x="55" y="68"/>
                  <a:pt x="55" y="67"/>
                  <a:pt x="55" y="67"/>
                </a:cubicBezTo>
                <a:close/>
                <a:moveTo>
                  <a:pt x="53" y="72"/>
                </a:moveTo>
                <a:cubicBezTo>
                  <a:pt x="53" y="71"/>
                  <a:pt x="53" y="71"/>
                  <a:pt x="54" y="71"/>
                </a:cubicBezTo>
                <a:cubicBezTo>
                  <a:pt x="54" y="71"/>
                  <a:pt x="53" y="70"/>
                  <a:pt x="53" y="70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1"/>
                  <a:pt x="53" y="72"/>
                  <a:pt x="53" y="72"/>
                </a:cubicBezTo>
                <a:cubicBezTo>
                  <a:pt x="53" y="71"/>
                  <a:pt x="53" y="71"/>
                  <a:pt x="53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53" y="70"/>
                  <a:pt x="53" y="70"/>
                  <a:pt x="52" y="70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2"/>
                  <a:pt x="52" y="73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lose/>
                <a:moveTo>
                  <a:pt x="95" y="53"/>
                </a:moveTo>
                <a:cubicBezTo>
                  <a:pt x="95" y="53"/>
                  <a:pt x="96" y="53"/>
                  <a:pt x="95" y="53"/>
                </a:cubicBezTo>
                <a:cubicBezTo>
                  <a:pt x="95" y="53"/>
                  <a:pt x="95" y="53"/>
                  <a:pt x="95" y="53"/>
                </a:cubicBezTo>
                <a:close/>
                <a:moveTo>
                  <a:pt x="78" y="126"/>
                </a:moveTo>
                <a:cubicBezTo>
                  <a:pt x="78" y="126"/>
                  <a:pt x="78" y="126"/>
                  <a:pt x="78" y="126"/>
                </a:cubicBezTo>
                <a:cubicBezTo>
                  <a:pt x="78" y="126"/>
                  <a:pt x="79" y="126"/>
                  <a:pt x="79" y="126"/>
                </a:cubicBezTo>
                <a:cubicBezTo>
                  <a:pt x="79" y="126"/>
                  <a:pt x="78" y="126"/>
                  <a:pt x="78" y="126"/>
                </a:cubicBezTo>
                <a:close/>
                <a:moveTo>
                  <a:pt x="81" y="126"/>
                </a:moveTo>
                <a:cubicBezTo>
                  <a:pt x="81" y="127"/>
                  <a:pt x="81" y="127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lose/>
                <a:moveTo>
                  <a:pt x="81" y="126"/>
                </a:move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6"/>
                  <a:pt x="81" y="126"/>
                  <a:pt x="81" y="126"/>
                </a:cubicBezTo>
                <a:close/>
                <a:moveTo>
                  <a:pt x="78" y="126"/>
                </a:moveTo>
                <a:cubicBezTo>
                  <a:pt x="78" y="126"/>
                  <a:pt x="78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8" y="126"/>
                  <a:pt x="77" y="126"/>
                  <a:pt x="78" y="126"/>
                </a:cubicBezTo>
                <a:cubicBezTo>
                  <a:pt x="78" y="126"/>
                  <a:pt x="78" y="126"/>
                  <a:pt x="78" y="126"/>
                </a:cubicBezTo>
                <a:close/>
                <a:moveTo>
                  <a:pt x="89" y="128"/>
                </a:move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8" y="128"/>
                  <a:pt x="88" y="127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9" y="128"/>
                </a:cubicBezTo>
                <a:close/>
                <a:moveTo>
                  <a:pt x="66" y="122"/>
                </a:moveTo>
                <a:cubicBezTo>
                  <a:pt x="66" y="122"/>
                  <a:pt x="66" y="122"/>
                  <a:pt x="66" y="122"/>
                </a:cubicBezTo>
                <a:cubicBezTo>
                  <a:pt x="66" y="122"/>
                  <a:pt x="67" y="122"/>
                  <a:pt x="66" y="122"/>
                </a:cubicBezTo>
                <a:close/>
                <a:moveTo>
                  <a:pt x="71" y="124"/>
                </a:moveTo>
                <a:cubicBezTo>
                  <a:pt x="71" y="124"/>
                  <a:pt x="71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1" y="124"/>
                  <a:pt x="71" y="124"/>
                  <a:pt x="71" y="124"/>
                </a:cubicBezTo>
                <a:close/>
                <a:moveTo>
                  <a:pt x="52" y="74"/>
                </a:moveTo>
                <a:cubicBezTo>
                  <a:pt x="52" y="74"/>
                  <a:pt x="52" y="74"/>
                  <a:pt x="52" y="73"/>
                </a:cubicBez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lose/>
                <a:moveTo>
                  <a:pt x="73" y="125"/>
                </a:moveTo>
                <a:cubicBezTo>
                  <a:pt x="74" y="125"/>
                  <a:pt x="74" y="125"/>
                  <a:pt x="74" y="125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3" y="125"/>
                  <a:pt x="73" y="125"/>
                  <a:pt x="74" y="125"/>
                </a:cubicBezTo>
                <a:cubicBezTo>
                  <a:pt x="73" y="125"/>
                  <a:pt x="73" y="125"/>
                  <a:pt x="73" y="125"/>
                </a:cubicBezTo>
                <a:close/>
                <a:moveTo>
                  <a:pt x="52" y="74"/>
                </a:move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lose/>
                <a:moveTo>
                  <a:pt x="76" y="126"/>
                </a:moveTo>
                <a:cubicBezTo>
                  <a:pt x="76" y="126"/>
                  <a:pt x="77" y="126"/>
                  <a:pt x="77" y="126"/>
                </a:cubicBezTo>
                <a:cubicBezTo>
                  <a:pt x="77" y="126"/>
                  <a:pt x="76" y="125"/>
                  <a:pt x="76" y="125"/>
                </a:cubicBezTo>
                <a:cubicBezTo>
                  <a:pt x="76" y="125"/>
                  <a:pt x="76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5" y="126"/>
                  <a:pt x="75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lose/>
                <a:moveTo>
                  <a:pt x="49" y="77"/>
                </a:moveTo>
                <a:cubicBezTo>
                  <a:pt x="49" y="78"/>
                  <a:pt x="49" y="78"/>
                  <a:pt x="49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49" y="78"/>
                  <a:pt x="50" y="77"/>
                  <a:pt x="49" y="77"/>
                </a:cubicBezTo>
                <a:close/>
                <a:moveTo>
                  <a:pt x="54" y="70"/>
                </a:move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lose/>
                <a:moveTo>
                  <a:pt x="90" y="52"/>
                </a:moveTo>
                <a:cubicBezTo>
                  <a:pt x="90" y="52"/>
                  <a:pt x="90" y="52"/>
                  <a:pt x="90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52"/>
                  <a:pt x="90" y="52"/>
                  <a:pt x="90" y="52"/>
                </a:cubicBezTo>
                <a:close/>
                <a:moveTo>
                  <a:pt x="89" y="129"/>
                </a:moveTo>
                <a:cubicBezTo>
                  <a:pt x="89" y="129"/>
                  <a:pt x="89" y="129"/>
                  <a:pt x="89" y="129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89" y="129"/>
                  <a:pt x="89" y="129"/>
                  <a:pt x="89" y="129"/>
                </a:cubicBezTo>
                <a:close/>
                <a:moveTo>
                  <a:pt x="88" y="129"/>
                </a:moveTo>
                <a:cubicBezTo>
                  <a:pt x="88" y="129"/>
                  <a:pt x="88" y="129"/>
                  <a:pt x="88" y="129"/>
                </a:cubicBezTo>
                <a:cubicBezTo>
                  <a:pt x="88" y="129"/>
                  <a:pt x="88" y="129"/>
                  <a:pt x="88" y="129"/>
                </a:cubicBezTo>
                <a:close/>
                <a:moveTo>
                  <a:pt x="91" y="129"/>
                </a:moveTo>
                <a:cubicBezTo>
                  <a:pt x="91" y="129"/>
                  <a:pt x="91" y="129"/>
                  <a:pt x="91" y="129"/>
                </a:cubicBezTo>
                <a:cubicBezTo>
                  <a:pt x="91" y="129"/>
                  <a:pt x="91" y="129"/>
                  <a:pt x="9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0" y="129"/>
                  <a:pt x="91" y="129"/>
                  <a:pt x="91" y="129"/>
                </a:cubicBezTo>
                <a:close/>
                <a:moveTo>
                  <a:pt x="87" y="129"/>
                </a:moveTo>
                <a:cubicBezTo>
                  <a:pt x="87" y="129"/>
                  <a:pt x="87" y="129"/>
                  <a:pt x="86" y="129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29"/>
                  <a:pt x="85" y="129"/>
                  <a:pt x="85" y="129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29"/>
                  <a:pt x="85" y="130"/>
                  <a:pt x="85" y="130"/>
                </a:cubicBezTo>
                <a:cubicBezTo>
                  <a:pt x="86" y="130"/>
                  <a:pt x="86" y="130"/>
                  <a:pt x="86" y="130"/>
                </a:cubicBezTo>
                <a:cubicBezTo>
                  <a:pt x="86" y="130"/>
                  <a:pt x="86" y="129"/>
                  <a:pt x="87" y="129"/>
                </a:cubicBezTo>
                <a:close/>
                <a:moveTo>
                  <a:pt x="49" y="76"/>
                </a:move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6"/>
                  <a:pt x="49" y="76"/>
                </a:cubicBezTo>
                <a:cubicBezTo>
                  <a:pt x="49" y="76"/>
                  <a:pt x="50" y="76"/>
                  <a:pt x="50" y="75"/>
                </a:cubicBezTo>
                <a:cubicBezTo>
                  <a:pt x="50" y="75"/>
                  <a:pt x="50" y="75"/>
                  <a:pt x="49" y="75"/>
                </a:cubicBezTo>
                <a:cubicBezTo>
                  <a:pt x="49" y="75"/>
                  <a:pt x="49" y="75"/>
                  <a:pt x="49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6"/>
                </a:cubicBezTo>
                <a:close/>
                <a:moveTo>
                  <a:pt x="48" y="78"/>
                </a:moveTo>
                <a:cubicBezTo>
                  <a:pt x="48" y="79"/>
                  <a:pt x="48" y="79"/>
                  <a:pt x="48" y="78"/>
                </a:cubicBezTo>
                <a:cubicBezTo>
                  <a:pt x="48" y="79"/>
                  <a:pt x="48" y="79"/>
                  <a:pt x="48" y="79"/>
                </a:cubicBezTo>
                <a:cubicBezTo>
                  <a:pt x="49" y="79"/>
                  <a:pt x="48" y="79"/>
                  <a:pt x="49" y="79"/>
                </a:cubicBezTo>
                <a:cubicBezTo>
                  <a:pt x="49" y="79"/>
                  <a:pt x="49" y="79"/>
                  <a:pt x="49" y="78"/>
                </a:cubicBezTo>
                <a:cubicBezTo>
                  <a:pt x="48" y="78"/>
                  <a:pt x="48" y="78"/>
                  <a:pt x="48" y="78"/>
                </a:cubicBezTo>
                <a:close/>
                <a:moveTo>
                  <a:pt x="76" y="128"/>
                </a:moveTo>
                <a:cubicBezTo>
                  <a:pt x="76" y="127"/>
                  <a:pt x="76" y="127"/>
                  <a:pt x="76" y="127"/>
                </a:cubicBezTo>
                <a:cubicBezTo>
                  <a:pt x="75" y="127"/>
                  <a:pt x="76" y="128"/>
                  <a:pt x="76" y="128"/>
                </a:cubicBezTo>
                <a:close/>
                <a:moveTo>
                  <a:pt x="78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9" y="128"/>
                  <a:pt x="79" y="128"/>
                </a:cubicBezTo>
                <a:cubicBezTo>
                  <a:pt x="78" y="128"/>
                  <a:pt x="79" y="128"/>
                  <a:pt x="78" y="128"/>
                </a:cubicBezTo>
                <a:close/>
                <a:moveTo>
                  <a:pt x="84" y="129"/>
                </a:moveTo>
                <a:cubicBezTo>
                  <a:pt x="84" y="129"/>
                  <a:pt x="84" y="129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lose/>
                <a:moveTo>
                  <a:pt x="85" y="130"/>
                </a:moveTo>
                <a:cubicBezTo>
                  <a:pt x="84" y="130"/>
                  <a:pt x="85" y="129"/>
                  <a:pt x="85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4" y="129"/>
                  <a:pt x="84" y="130"/>
                  <a:pt x="84" y="130"/>
                </a:cubicBezTo>
                <a:cubicBezTo>
                  <a:pt x="84" y="130"/>
                  <a:pt x="84" y="130"/>
                  <a:pt x="85" y="130"/>
                </a:cubicBezTo>
                <a:close/>
                <a:moveTo>
                  <a:pt x="85" y="130"/>
                </a:moveTo>
                <a:cubicBezTo>
                  <a:pt x="85" y="130"/>
                  <a:pt x="84" y="130"/>
                  <a:pt x="84" y="130"/>
                </a:cubicBezTo>
                <a:cubicBezTo>
                  <a:pt x="84" y="130"/>
                  <a:pt x="85" y="130"/>
                  <a:pt x="84" y="130"/>
                </a:cubicBezTo>
                <a:cubicBezTo>
                  <a:pt x="85" y="130"/>
                  <a:pt x="85" y="130"/>
                  <a:pt x="85" y="130"/>
                </a:cubicBezTo>
                <a:close/>
                <a:moveTo>
                  <a:pt x="83" y="130"/>
                </a:moveTo>
                <a:cubicBezTo>
                  <a:pt x="83" y="130"/>
                  <a:pt x="83" y="129"/>
                  <a:pt x="83" y="129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3" y="130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lose/>
                <a:moveTo>
                  <a:pt x="49" y="76"/>
                </a:moveTo>
                <a:cubicBezTo>
                  <a:pt x="49" y="76"/>
                  <a:pt x="49" y="75"/>
                  <a:pt x="49" y="75"/>
                </a:cubicBezTo>
                <a:cubicBezTo>
                  <a:pt x="49" y="76"/>
                  <a:pt x="49" y="76"/>
                  <a:pt x="49" y="76"/>
                </a:cubicBezTo>
                <a:close/>
                <a:moveTo>
                  <a:pt x="49" y="76"/>
                </a:moveTo>
                <a:cubicBezTo>
                  <a:pt x="49" y="76"/>
                  <a:pt x="49" y="76"/>
                  <a:pt x="48" y="77"/>
                </a:cubicBezTo>
                <a:cubicBezTo>
                  <a:pt x="48" y="77"/>
                  <a:pt x="49" y="77"/>
                  <a:pt x="49" y="77"/>
                </a:cubicBezTo>
                <a:cubicBezTo>
                  <a:pt x="49" y="77"/>
                  <a:pt x="49" y="76"/>
                  <a:pt x="49" y="76"/>
                </a:cubicBezTo>
                <a:close/>
                <a:moveTo>
                  <a:pt x="50" y="73"/>
                </a:move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  <a:moveTo>
                  <a:pt x="50" y="72"/>
                </a:move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50" y="73"/>
                  <a:pt x="50" y="73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50" y="72"/>
                  <a:pt x="50" y="72"/>
                </a:cubicBezTo>
                <a:close/>
                <a:moveTo>
                  <a:pt x="79" y="129"/>
                </a:moveTo>
                <a:cubicBezTo>
                  <a:pt x="79" y="129"/>
                  <a:pt x="78" y="129"/>
                  <a:pt x="79" y="129"/>
                </a:cubicBezTo>
                <a:cubicBezTo>
                  <a:pt x="79" y="129"/>
                  <a:pt x="79" y="129"/>
                  <a:pt x="79" y="129"/>
                </a:cubicBezTo>
                <a:close/>
                <a:moveTo>
                  <a:pt x="87" y="129"/>
                </a:moveTo>
                <a:cubicBezTo>
                  <a:pt x="87" y="129"/>
                  <a:pt x="88" y="129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lose/>
                <a:moveTo>
                  <a:pt x="48" y="81"/>
                </a:moveTo>
                <a:cubicBezTo>
                  <a:pt x="48" y="81"/>
                  <a:pt x="48" y="81"/>
                  <a:pt x="48" y="81"/>
                </a:cubicBezTo>
                <a:cubicBezTo>
                  <a:pt x="48" y="80"/>
                  <a:pt x="48" y="80"/>
                  <a:pt x="48" y="80"/>
                </a:cubicBezTo>
                <a:cubicBezTo>
                  <a:pt x="48" y="80"/>
                  <a:pt x="48" y="80"/>
                  <a:pt x="48" y="81"/>
                </a:cubicBezTo>
                <a:cubicBezTo>
                  <a:pt x="48" y="81"/>
                  <a:pt x="48" y="81"/>
                  <a:pt x="48" y="81"/>
                </a:cubicBezTo>
                <a:close/>
                <a:moveTo>
                  <a:pt x="48" y="81"/>
                </a:moveTo>
                <a:cubicBezTo>
                  <a:pt x="48" y="81"/>
                  <a:pt x="48" y="81"/>
                  <a:pt x="48" y="81"/>
                </a:cubicBezTo>
                <a:cubicBezTo>
                  <a:pt x="48" y="81"/>
                  <a:pt x="48" y="81"/>
                  <a:pt x="48" y="81"/>
                </a:cubicBezTo>
                <a:close/>
                <a:moveTo>
                  <a:pt x="51" y="73"/>
                </a:moveTo>
                <a:cubicBezTo>
                  <a:pt x="51" y="73"/>
                  <a:pt x="51" y="73"/>
                  <a:pt x="51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2"/>
                </a:cubicBezTo>
                <a:cubicBezTo>
                  <a:pt x="50" y="73"/>
                  <a:pt x="50" y="73"/>
                  <a:pt x="50" y="72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4"/>
                  <a:pt x="51" y="74"/>
                </a:cubicBezTo>
                <a:cubicBezTo>
                  <a:pt x="51" y="74"/>
                  <a:pt x="51" y="74"/>
                  <a:pt x="51" y="73"/>
                </a:cubicBezTo>
                <a:close/>
                <a:moveTo>
                  <a:pt x="54" y="67"/>
                </a:move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lose/>
                <a:moveTo>
                  <a:pt x="50" y="70"/>
                </a:moveTo>
                <a:cubicBezTo>
                  <a:pt x="50" y="70"/>
                  <a:pt x="50" y="70"/>
                  <a:pt x="50" y="69"/>
                </a:cubicBezTo>
                <a:cubicBezTo>
                  <a:pt x="51" y="69"/>
                  <a:pt x="51" y="68"/>
                  <a:pt x="51" y="68"/>
                </a:cubicBezTo>
                <a:cubicBezTo>
                  <a:pt x="51" y="68"/>
                  <a:pt x="51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9"/>
                  <a:pt x="50" y="68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50" y="69"/>
                  <a:pt x="50" y="70"/>
                </a:cubicBezTo>
                <a:cubicBezTo>
                  <a:pt x="50" y="70"/>
                  <a:pt x="50" y="70"/>
                  <a:pt x="50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50" y="71"/>
                  <a:pt x="50" y="71"/>
                </a:cubicBezTo>
                <a:cubicBezTo>
                  <a:pt x="50" y="70"/>
                  <a:pt x="50" y="70"/>
                  <a:pt x="50" y="70"/>
                </a:cubicBezTo>
                <a:cubicBezTo>
                  <a:pt x="50" y="70"/>
                  <a:pt x="50" y="70"/>
                  <a:pt x="50" y="70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71"/>
                  <a:pt x="50" y="72"/>
                  <a:pt x="50" y="72"/>
                </a:cubicBezTo>
                <a:cubicBezTo>
                  <a:pt x="51" y="72"/>
                  <a:pt x="50" y="71"/>
                  <a:pt x="50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0"/>
                  <a:pt x="51" y="69"/>
                  <a:pt x="50" y="70"/>
                </a:cubicBezTo>
                <a:close/>
                <a:moveTo>
                  <a:pt x="86" y="131"/>
                </a:moveTo>
                <a:cubicBezTo>
                  <a:pt x="86" y="131"/>
                  <a:pt x="85" y="131"/>
                  <a:pt x="85" y="131"/>
                </a:cubicBezTo>
                <a:cubicBezTo>
                  <a:pt x="85" y="131"/>
                  <a:pt x="85" y="131"/>
                  <a:pt x="85" y="132"/>
                </a:cubicBezTo>
                <a:cubicBezTo>
                  <a:pt x="86" y="132"/>
                  <a:pt x="86" y="131"/>
                  <a:pt x="86" y="131"/>
                </a:cubicBezTo>
                <a:cubicBezTo>
                  <a:pt x="86" y="131"/>
                  <a:pt x="86" y="131"/>
                  <a:pt x="86" y="131"/>
                </a:cubicBezTo>
                <a:cubicBezTo>
                  <a:pt x="86" y="131"/>
                  <a:pt x="86" y="131"/>
                  <a:pt x="86" y="131"/>
                </a:cubicBezTo>
                <a:close/>
                <a:moveTo>
                  <a:pt x="88" y="132"/>
                </a:moveTo>
                <a:cubicBezTo>
                  <a:pt x="88" y="132"/>
                  <a:pt x="88" y="132"/>
                  <a:pt x="88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7" y="132"/>
                  <a:pt x="88" y="132"/>
                  <a:pt x="88" y="132"/>
                </a:cubicBezTo>
                <a:cubicBezTo>
                  <a:pt x="88" y="132"/>
                  <a:pt x="88" y="132"/>
                  <a:pt x="88" y="132"/>
                </a:cubicBezTo>
                <a:close/>
                <a:moveTo>
                  <a:pt x="96" y="131"/>
                </a:moveTo>
                <a:cubicBezTo>
                  <a:pt x="96" y="131"/>
                  <a:pt x="96" y="131"/>
                  <a:pt x="96" y="131"/>
                </a:cubicBezTo>
                <a:cubicBezTo>
                  <a:pt x="96" y="131"/>
                  <a:pt x="96" y="131"/>
                  <a:pt x="96" y="131"/>
                </a:cubicBezTo>
                <a:close/>
                <a:moveTo>
                  <a:pt x="84" y="132"/>
                </a:moveTo>
                <a:cubicBezTo>
                  <a:pt x="84" y="132"/>
                  <a:pt x="85" y="132"/>
                  <a:pt x="85" y="132"/>
                </a:cubicBezTo>
                <a:cubicBezTo>
                  <a:pt x="85" y="132"/>
                  <a:pt x="85" y="132"/>
                  <a:pt x="84" y="132"/>
                </a:cubicBezTo>
                <a:close/>
                <a:moveTo>
                  <a:pt x="97" y="130"/>
                </a:moveTo>
                <a:cubicBezTo>
                  <a:pt x="97" y="130"/>
                  <a:pt x="97" y="130"/>
                  <a:pt x="97" y="130"/>
                </a:cubicBezTo>
                <a:cubicBezTo>
                  <a:pt x="97" y="130"/>
                  <a:pt x="98" y="130"/>
                  <a:pt x="98" y="130"/>
                </a:cubicBezTo>
                <a:cubicBezTo>
                  <a:pt x="98" y="130"/>
                  <a:pt x="98" y="130"/>
                  <a:pt x="98" y="130"/>
                </a:cubicBezTo>
                <a:cubicBezTo>
                  <a:pt x="98" y="130"/>
                  <a:pt x="97" y="130"/>
                  <a:pt x="97" y="130"/>
                </a:cubicBezTo>
                <a:close/>
                <a:moveTo>
                  <a:pt x="89" y="131"/>
                </a:moveTo>
                <a:cubicBezTo>
                  <a:pt x="89" y="132"/>
                  <a:pt x="89" y="132"/>
                  <a:pt x="89" y="132"/>
                </a:cubicBezTo>
                <a:cubicBezTo>
                  <a:pt x="89" y="132"/>
                  <a:pt x="89" y="131"/>
                  <a:pt x="89" y="131"/>
                </a:cubicBezTo>
                <a:close/>
                <a:moveTo>
                  <a:pt x="98" y="130"/>
                </a:moveTo>
                <a:cubicBezTo>
                  <a:pt x="98" y="130"/>
                  <a:pt x="98" y="130"/>
                  <a:pt x="98" y="130"/>
                </a:cubicBezTo>
                <a:cubicBezTo>
                  <a:pt x="98" y="130"/>
                  <a:pt x="98" y="130"/>
                  <a:pt x="98" y="131"/>
                </a:cubicBezTo>
                <a:cubicBezTo>
                  <a:pt x="98" y="130"/>
                  <a:pt x="98" y="130"/>
                  <a:pt x="98" y="130"/>
                </a:cubicBezTo>
                <a:close/>
                <a:moveTo>
                  <a:pt x="84" y="131"/>
                </a:move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3" y="131"/>
                  <a:pt x="83" y="132"/>
                  <a:pt x="82" y="132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2"/>
                  <a:pt x="82" y="132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3" y="132"/>
                  <a:pt x="82" y="132"/>
                  <a:pt x="82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4" y="132"/>
                  <a:pt x="83" y="132"/>
                  <a:pt x="84" y="132"/>
                </a:cubicBezTo>
                <a:cubicBezTo>
                  <a:pt x="84" y="132"/>
                  <a:pt x="84" y="132"/>
                  <a:pt x="85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2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lose/>
                <a:moveTo>
                  <a:pt x="82" y="133"/>
                </a:moveTo>
                <a:cubicBezTo>
                  <a:pt x="82" y="133"/>
                  <a:pt x="82" y="133"/>
                  <a:pt x="82" y="133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2" y="133"/>
                  <a:pt x="82" y="133"/>
                  <a:pt x="82" y="133"/>
                </a:cubicBezTo>
                <a:close/>
                <a:moveTo>
                  <a:pt x="97" y="135"/>
                </a:moveTo>
                <a:cubicBezTo>
                  <a:pt x="97" y="135"/>
                  <a:pt x="97" y="135"/>
                  <a:pt x="97" y="135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6" y="135"/>
                  <a:pt x="96" y="136"/>
                  <a:pt x="96" y="136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9" y="135"/>
                  <a:pt x="98" y="135"/>
                  <a:pt x="98" y="135"/>
                </a:cubicBezTo>
                <a:cubicBezTo>
                  <a:pt x="98" y="135"/>
                  <a:pt x="98" y="135"/>
                  <a:pt x="97" y="135"/>
                </a:cubicBezTo>
                <a:close/>
                <a:moveTo>
                  <a:pt x="101" y="134"/>
                </a:moveTo>
                <a:cubicBezTo>
                  <a:pt x="101" y="134"/>
                  <a:pt x="101" y="134"/>
                  <a:pt x="101" y="134"/>
                </a:cubicBezTo>
                <a:cubicBezTo>
                  <a:pt x="101" y="134"/>
                  <a:pt x="101" y="134"/>
                  <a:pt x="101" y="134"/>
                </a:cubicBezTo>
                <a:close/>
                <a:moveTo>
                  <a:pt x="102" y="134"/>
                </a:move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lose/>
                <a:moveTo>
                  <a:pt x="86" y="137"/>
                </a:moveTo>
                <a:cubicBezTo>
                  <a:pt x="86" y="137"/>
                  <a:pt x="86" y="137"/>
                  <a:pt x="86" y="137"/>
                </a:cubicBezTo>
                <a:cubicBezTo>
                  <a:pt x="85" y="137"/>
                  <a:pt x="85" y="137"/>
                  <a:pt x="85" y="138"/>
                </a:cubicBezTo>
                <a:cubicBezTo>
                  <a:pt x="86" y="138"/>
                  <a:pt x="86" y="138"/>
                  <a:pt x="86" y="137"/>
                </a:cubicBezTo>
                <a:close/>
                <a:moveTo>
                  <a:pt x="101" y="135"/>
                </a:move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lose/>
                <a:moveTo>
                  <a:pt x="67" y="133"/>
                </a:moveTo>
                <a:cubicBezTo>
                  <a:pt x="67" y="133"/>
                  <a:pt x="66" y="133"/>
                  <a:pt x="67" y="133"/>
                </a:cubicBezTo>
                <a:cubicBezTo>
                  <a:pt x="67" y="133"/>
                  <a:pt x="67" y="133"/>
                  <a:pt x="67" y="133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1" y="130"/>
                  <a:pt x="61" y="130"/>
                  <a:pt x="61" y="130"/>
                </a:cubicBezTo>
                <a:close/>
                <a:moveTo>
                  <a:pt x="48" y="118"/>
                </a:move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lose/>
                <a:moveTo>
                  <a:pt x="107" y="132"/>
                </a:moveTo>
                <a:cubicBezTo>
                  <a:pt x="107" y="133"/>
                  <a:pt x="107" y="132"/>
                  <a:pt x="107" y="132"/>
                </a:cubicBezTo>
                <a:cubicBezTo>
                  <a:pt x="106" y="133"/>
                  <a:pt x="107" y="133"/>
                  <a:pt x="107" y="132"/>
                </a:cubicBezTo>
                <a:close/>
                <a:moveTo>
                  <a:pt x="41" y="74"/>
                </a:move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2" y="74"/>
                </a:cubicBezTo>
                <a:cubicBezTo>
                  <a:pt x="41" y="74"/>
                  <a:pt x="42" y="73"/>
                  <a:pt x="42" y="73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lose/>
                <a:moveTo>
                  <a:pt x="42" y="72"/>
                </a:move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lose/>
                <a:moveTo>
                  <a:pt x="40" y="81"/>
                </a:move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lose/>
                <a:moveTo>
                  <a:pt x="44" y="72"/>
                </a:move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2"/>
                  <a:pt x="44" y="72"/>
                </a:cubicBezTo>
                <a:close/>
                <a:moveTo>
                  <a:pt x="43" y="73"/>
                </a:moveTo>
                <a:cubicBezTo>
                  <a:pt x="43" y="73"/>
                  <a:pt x="43" y="74"/>
                  <a:pt x="43" y="73"/>
                </a:cubicBezTo>
                <a:cubicBezTo>
                  <a:pt x="43" y="74"/>
                  <a:pt x="43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1" y="74"/>
                  <a:pt x="42" y="74"/>
                  <a:pt x="41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4"/>
                  <a:pt x="42" y="74"/>
                </a:cubicBezTo>
                <a:cubicBezTo>
                  <a:pt x="42" y="74"/>
                  <a:pt x="42" y="75"/>
                  <a:pt x="43" y="75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4"/>
                  <a:pt x="43" y="75"/>
                  <a:pt x="43" y="75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4"/>
                  <a:pt x="43" y="75"/>
                  <a:pt x="44" y="75"/>
                </a:cubicBezTo>
                <a:cubicBezTo>
                  <a:pt x="44" y="75"/>
                  <a:pt x="43" y="75"/>
                  <a:pt x="43" y="75"/>
                </a:cubicBezTo>
                <a:cubicBezTo>
                  <a:pt x="44" y="75"/>
                  <a:pt x="44" y="75"/>
                  <a:pt x="44" y="74"/>
                </a:cubicBezTo>
                <a:cubicBezTo>
                  <a:pt x="44" y="74"/>
                  <a:pt x="44" y="74"/>
                  <a:pt x="43" y="74"/>
                </a:cubicBezTo>
                <a:cubicBezTo>
                  <a:pt x="43" y="74"/>
                  <a:pt x="43" y="73"/>
                  <a:pt x="43" y="73"/>
                </a:cubicBezTo>
                <a:close/>
                <a:moveTo>
                  <a:pt x="44" y="75"/>
                </a:moveTo>
                <a:cubicBezTo>
                  <a:pt x="44" y="75"/>
                  <a:pt x="43" y="75"/>
                  <a:pt x="43" y="75"/>
                </a:cubicBezTo>
                <a:cubicBezTo>
                  <a:pt x="43" y="75"/>
                  <a:pt x="43" y="75"/>
                  <a:pt x="43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3" y="75"/>
                  <a:pt x="43" y="76"/>
                  <a:pt x="44" y="75"/>
                </a:cubicBezTo>
                <a:cubicBezTo>
                  <a:pt x="43" y="76"/>
                  <a:pt x="44" y="76"/>
                  <a:pt x="44" y="75"/>
                </a:cubicBezTo>
                <a:cubicBezTo>
                  <a:pt x="44" y="75"/>
                  <a:pt x="44" y="76"/>
                  <a:pt x="44" y="76"/>
                </a:cubicBezTo>
                <a:cubicBezTo>
                  <a:pt x="44" y="76"/>
                  <a:pt x="44" y="75"/>
                  <a:pt x="44" y="75"/>
                </a:cubicBezTo>
                <a:cubicBezTo>
                  <a:pt x="44" y="75"/>
                  <a:pt x="44" y="75"/>
                  <a:pt x="44" y="75"/>
                </a:cubicBezTo>
                <a:close/>
                <a:moveTo>
                  <a:pt x="43" y="77"/>
                </a:moveTo>
                <a:cubicBezTo>
                  <a:pt x="44" y="76"/>
                  <a:pt x="43" y="76"/>
                  <a:pt x="43" y="76"/>
                </a:cubicBezTo>
                <a:cubicBezTo>
                  <a:pt x="43" y="77"/>
                  <a:pt x="43" y="77"/>
                  <a:pt x="43" y="77"/>
                </a:cubicBezTo>
                <a:cubicBezTo>
                  <a:pt x="43" y="78"/>
                  <a:pt x="43" y="77"/>
                  <a:pt x="43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3" y="78"/>
                  <a:pt x="44" y="78"/>
                  <a:pt x="44" y="78"/>
                </a:cubicBezTo>
                <a:cubicBezTo>
                  <a:pt x="43" y="78"/>
                  <a:pt x="43" y="78"/>
                  <a:pt x="43" y="79"/>
                </a:cubicBezTo>
                <a:cubicBezTo>
                  <a:pt x="43" y="79"/>
                  <a:pt x="43" y="79"/>
                  <a:pt x="43" y="79"/>
                </a:cubicBezTo>
                <a:cubicBezTo>
                  <a:pt x="43" y="79"/>
                  <a:pt x="44" y="79"/>
                  <a:pt x="44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44" y="79"/>
                  <a:pt x="44" y="78"/>
                  <a:pt x="44" y="78"/>
                </a:cubicBezTo>
                <a:cubicBezTo>
                  <a:pt x="44" y="78"/>
                  <a:pt x="44" y="77"/>
                  <a:pt x="44" y="77"/>
                </a:cubicBezTo>
                <a:cubicBezTo>
                  <a:pt x="44" y="77"/>
                  <a:pt x="44" y="77"/>
                  <a:pt x="43" y="77"/>
                </a:cubicBezTo>
                <a:close/>
                <a:moveTo>
                  <a:pt x="43" y="81"/>
                </a:moveTo>
                <a:cubicBezTo>
                  <a:pt x="43" y="81"/>
                  <a:pt x="43" y="81"/>
                  <a:pt x="43" y="81"/>
                </a:cubicBezTo>
                <a:cubicBezTo>
                  <a:pt x="42" y="81"/>
                  <a:pt x="42" y="81"/>
                  <a:pt x="42" y="82"/>
                </a:cubicBezTo>
                <a:cubicBezTo>
                  <a:pt x="42" y="82"/>
                  <a:pt x="42" y="82"/>
                  <a:pt x="42" y="81"/>
                </a:cubicBezTo>
                <a:cubicBezTo>
                  <a:pt x="42" y="82"/>
                  <a:pt x="42" y="82"/>
                  <a:pt x="43" y="81"/>
                </a:cubicBezTo>
                <a:close/>
                <a:moveTo>
                  <a:pt x="49" y="114"/>
                </a:moveTo>
                <a:cubicBezTo>
                  <a:pt x="49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lose/>
                <a:moveTo>
                  <a:pt x="85" y="134"/>
                </a:moveTo>
                <a:cubicBezTo>
                  <a:pt x="85" y="134"/>
                  <a:pt x="85" y="134"/>
                  <a:pt x="85" y="134"/>
                </a:cubicBezTo>
                <a:cubicBezTo>
                  <a:pt x="85" y="134"/>
                  <a:pt x="84" y="134"/>
                  <a:pt x="85" y="134"/>
                </a:cubicBezTo>
                <a:close/>
                <a:moveTo>
                  <a:pt x="43" y="75"/>
                </a:moveTo>
                <a:cubicBezTo>
                  <a:pt x="43" y="75"/>
                  <a:pt x="43" y="76"/>
                  <a:pt x="43" y="75"/>
                </a:cubicBezTo>
                <a:cubicBezTo>
                  <a:pt x="43" y="75"/>
                  <a:pt x="43" y="75"/>
                  <a:pt x="43" y="75"/>
                </a:cubicBezTo>
                <a:close/>
                <a:moveTo>
                  <a:pt x="42" y="76"/>
                </a:moveTo>
                <a:cubicBezTo>
                  <a:pt x="42" y="76"/>
                  <a:pt x="42" y="77"/>
                  <a:pt x="42" y="77"/>
                </a:cubicBezTo>
                <a:cubicBezTo>
                  <a:pt x="42" y="76"/>
                  <a:pt x="42" y="76"/>
                  <a:pt x="42" y="76"/>
                </a:cubicBezTo>
                <a:close/>
                <a:moveTo>
                  <a:pt x="87" y="136"/>
                </a:moveTo>
                <a:cubicBezTo>
                  <a:pt x="87" y="136"/>
                  <a:pt x="88" y="136"/>
                  <a:pt x="88" y="136"/>
                </a:cubicBezTo>
                <a:cubicBezTo>
                  <a:pt x="87" y="136"/>
                  <a:pt x="87" y="136"/>
                  <a:pt x="87" y="136"/>
                </a:cubicBezTo>
                <a:cubicBezTo>
                  <a:pt x="87" y="136"/>
                  <a:pt x="87" y="136"/>
                  <a:pt x="87" y="136"/>
                </a:cubicBezTo>
                <a:close/>
                <a:moveTo>
                  <a:pt x="82" y="136"/>
                </a:move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3" y="136"/>
                  <a:pt x="83" y="136"/>
                  <a:pt x="82" y="136"/>
                </a:cubicBezTo>
                <a:close/>
                <a:moveTo>
                  <a:pt x="82" y="136"/>
                </a:moveTo>
                <a:cubicBezTo>
                  <a:pt x="82" y="136"/>
                  <a:pt x="81" y="136"/>
                  <a:pt x="81" y="136"/>
                </a:cubicBezTo>
                <a:cubicBezTo>
                  <a:pt x="82" y="136"/>
                  <a:pt x="82" y="136"/>
                  <a:pt x="82" y="136"/>
                </a:cubicBezTo>
                <a:close/>
                <a:moveTo>
                  <a:pt x="41" y="80"/>
                </a:moveTo>
                <a:cubicBezTo>
                  <a:pt x="41" y="81"/>
                  <a:pt x="41" y="80"/>
                  <a:pt x="41" y="80"/>
                </a:cubicBezTo>
                <a:cubicBezTo>
                  <a:pt x="40" y="80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1" y="81"/>
                  <a:pt x="41" y="81"/>
                </a:cubicBezTo>
                <a:cubicBezTo>
                  <a:pt x="41" y="81"/>
                  <a:pt x="41" y="81"/>
                  <a:pt x="41" y="80"/>
                </a:cubicBezTo>
                <a:close/>
                <a:moveTo>
                  <a:pt x="77" y="136"/>
                </a:moveTo>
                <a:cubicBezTo>
                  <a:pt x="77" y="136"/>
                  <a:pt x="77" y="136"/>
                  <a:pt x="77" y="136"/>
                </a:cubicBezTo>
                <a:cubicBezTo>
                  <a:pt x="77" y="135"/>
                  <a:pt x="76" y="135"/>
                  <a:pt x="76" y="136"/>
                </a:cubicBezTo>
                <a:cubicBezTo>
                  <a:pt x="77" y="136"/>
                  <a:pt x="77" y="136"/>
                  <a:pt x="77" y="136"/>
                </a:cubicBezTo>
                <a:close/>
                <a:moveTo>
                  <a:pt x="40" y="84"/>
                </a:moveTo>
                <a:cubicBezTo>
                  <a:pt x="40" y="83"/>
                  <a:pt x="40" y="83"/>
                  <a:pt x="40" y="83"/>
                </a:cubicBezTo>
                <a:cubicBezTo>
                  <a:pt x="39" y="83"/>
                  <a:pt x="39" y="84"/>
                  <a:pt x="40" y="84"/>
                </a:cubicBezTo>
                <a:close/>
                <a:moveTo>
                  <a:pt x="41" y="78"/>
                </a:moveTo>
                <a:cubicBezTo>
                  <a:pt x="41" y="78"/>
                  <a:pt x="41" y="78"/>
                  <a:pt x="41" y="78"/>
                </a:cubicBezTo>
                <a:cubicBezTo>
                  <a:pt x="41" y="78"/>
                  <a:pt x="41" y="78"/>
                  <a:pt x="40" y="78"/>
                </a:cubicBezTo>
                <a:cubicBezTo>
                  <a:pt x="40" y="78"/>
                  <a:pt x="40" y="78"/>
                  <a:pt x="41" y="78"/>
                </a:cubicBezTo>
                <a:close/>
                <a:moveTo>
                  <a:pt x="42" y="75"/>
                </a:moveTo>
                <a:cubicBezTo>
                  <a:pt x="41" y="75"/>
                  <a:pt x="41" y="75"/>
                  <a:pt x="41" y="75"/>
                </a:cubicBezTo>
                <a:cubicBezTo>
                  <a:pt x="41" y="75"/>
                  <a:pt x="41" y="75"/>
                  <a:pt x="41" y="76"/>
                </a:cubicBezTo>
                <a:cubicBezTo>
                  <a:pt x="41" y="75"/>
                  <a:pt x="42" y="75"/>
                  <a:pt x="42" y="75"/>
                </a:cubicBezTo>
                <a:close/>
                <a:moveTo>
                  <a:pt x="77" y="136"/>
                </a:moveTo>
                <a:cubicBezTo>
                  <a:pt x="77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7" y="136"/>
                  <a:pt x="77" y="136"/>
                </a:cubicBezTo>
                <a:close/>
                <a:moveTo>
                  <a:pt x="81" y="137"/>
                </a:moveTo>
                <a:cubicBezTo>
                  <a:pt x="81" y="137"/>
                  <a:pt x="82" y="137"/>
                  <a:pt x="82" y="136"/>
                </a:cubicBezTo>
                <a:cubicBezTo>
                  <a:pt x="82" y="136"/>
                  <a:pt x="81" y="136"/>
                  <a:pt x="81" y="136"/>
                </a:cubicBezTo>
                <a:cubicBezTo>
                  <a:pt x="81" y="136"/>
                  <a:pt x="81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6"/>
                  <a:pt x="81" y="136"/>
                </a:cubicBezTo>
                <a:cubicBezTo>
                  <a:pt x="80" y="136"/>
                  <a:pt x="81" y="136"/>
                  <a:pt x="80" y="137"/>
                </a:cubicBezTo>
                <a:cubicBezTo>
                  <a:pt x="81" y="137"/>
                  <a:pt x="81" y="137"/>
                  <a:pt x="81" y="137"/>
                </a:cubicBezTo>
                <a:close/>
                <a:moveTo>
                  <a:pt x="87" y="137"/>
                </a:move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6" y="137"/>
                </a:cubicBezTo>
                <a:cubicBezTo>
                  <a:pt x="86" y="137"/>
                  <a:pt x="86" y="137"/>
                  <a:pt x="87" y="137"/>
                </a:cubicBezTo>
                <a:close/>
                <a:moveTo>
                  <a:pt x="91" y="137"/>
                </a:moveTo>
                <a:cubicBezTo>
                  <a:pt x="91" y="137"/>
                  <a:pt x="91" y="136"/>
                  <a:pt x="91" y="136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0" y="137"/>
                  <a:pt x="91" y="137"/>
                  <a:pt x="91" y="137"/>
                </a:cubicBezTo>
                <a:close/>
                <a:moveTo>
                  <a:pt x="96" y="136"/>
                </a:moveTo>
                <a:cubicBezTo>
                  <a:pt x="96" y="136"/>
                  <a:pt x="96" y="136"/>
                  <a:pt x="96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5" y="136"/>
                  <a:pt x="95" y="136"/>
                  <a:pt x="96" y="136"/>
                </a:cubicBezTo>
                <a:close/>
                <a:moveTo>
                  <a:pt x="82" y="135"/>
                </a:moveTo>
                <a:cubicBezTo>
                  <a:pt x="82" y="135"/>
                  <a:pt x="82" y="135"/>
                  <a:pt x="81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5"/>
                  <a:pt x="82" y="135"/>
                </a:cubicBezTo>
                <a:close/>
                <a:moveTo>
                  <a:pt x="42" y="79"/>
                </a:moveTo>
                <a:cubicBezTo>
                  <a:pt x="42" y="79"/>
                  <a:pt x="43" y="78"/>
                  <a:pt x="42" y="78"/>
                </a:cubicBezTo>
                <a:cubicBezTo>
                  <a:pt x="42" y="78"/>
                  <a:pt x="42" y="79"/>
                  <a:pt x="42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77"/>
                  <a:pt x="42" y="77"/>
                  <a:pt x="42" y="77"/>
                </a:cubicBezTo>
                <a:cubicBezTo>
                  <a:pt x="42" y="77"/>
                  <a:pt x="42" y="76"/>
                  <a:pt x="41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78"/>
                  <a:pt x="41" y="78"/>
                  <a:pt x="41" y="79"/>
                </a:cubicBezTo>
                <a:cubicBezTo>
                  <a:pt x="42" y="79"/>
                  <a:pt x="42" y="79"/>
                  <a:pt x="42" y="79"/>
                </a:cubicBezTo>
                <a:close/>
                <a:moveTo>
                  <a:pt x="42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lose/>
                <a:moveTo>
                  <a:pt x="41" y="83"/>
                </a:moveTo>
                <a:cubicBezTo>
                  <a:pt x="41" y="84"/>
                  <a:pt x="41" y="84"/>
                  <a:pt x="41" y="83"/>
                </a:cubicBezTo>
                <a:cubicBezTo>
                  <a:pt x="41" y="83"/>
                  <a:pt x="41" y="83"/>
                  <a:pt x="41" y="83"/>
                </a:cubicBezTo>
                <a:close/>
                <a:moveTo>
                  <a:pt x="80" y="135"/>
                </a:move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lose/>
                <a:moveTo>
                  <a:pt x="83" y="135"/>
                </a:moveTo>
                <a:cubicBezTo>
                  <a:pt x="83" y="135"/>
                  <a:pt x="83" y="135"/>
                  <a:pt x="83" y="135"/>
                </a:cubicBezTo>
                <a:cubicBezTo>
                  <a:pt x="83" y="135"/>
                  <a:pt x="83" y="135"/>
                  <a:pt x="83" y="135"/>
                </a:cubicBezTo>
                <a:close/>
                <a:moveTo>
                  <a:pt x="83" y="135"/>
                </a:moveTo>
                <a:cubicBezTo>
                  <a:pt x="83" y="135"/>
                  <a:pt x="84" y="135"/>
                  <a:pt x="84" y="135"/>
                </a:cubicBezTo>
                <a:cubicBezTo>
                  <a:pt x="83" y="135"/>
                  <a:pt x="83" y="135"/>
                  <a:pt x="83" y="135"/>
                </a:cubicBezTo>
                <a:close/>
                <a:moveTo>
                  <a:pt x="42" y="81"/>
                </a:moveTo>
                <a:cubicBezTo>
                  <a:pt x="42" y="81"/>
                  <a:pt x="42" y="81"/>
                  <a:pt x="41" y="81"/>
                </a:cubicBezTo>
                <a:cubicBezTo>
                  <a:pt x="41" y="81"/>
                  <a:pt x="41" y="81"/>
                  <a:pt x="41" y="81"/>
                </a:cubicBezTo>
                <a:cubicBezTo>
                  <a:pt x="41" y="81"/>
                  <a:pt x="41" y="82"/>
                  <a:pt x="41" y="82"/>
                </a:cubicBezTo>
                <a:cubicBezTo>
                  <a:pt x="41" y="82"/>
                  <a:pt x="42" y="82"/>
                  <a:pt x="42" y="81"/>
                </a:cubicBezTo>
                <a:close/>
                <a:moveTo>
                  <a:pt x="86" y="135"/>
                </a:moveTo>
                <a:cubicBezTo>
                  <a:pt x="86" y="135"/>
                  <a:pt x="86" y="135"/>
                  <a:pt x="86" y="135"/>
                </a:cubicBezTo>
                <a:cubicBezTo>
                  <a:pt x="85" y="135"/>
                  <a:pt x="85" y="135"/>
                  <a:pt x="86" y="135"/>
                </a:cubicBezTo>
                <a:close/>
                <a:moveTo>
                  <a:pt x="90" y="135"/>
                </a:move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lose/>
                <a:moveTo>
                  <a:pt x="87" y="134"/>
                </a:move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4"/>
                  <a:pt x="87" y="134"/>
                </a:cubicBezTo>
                <a:close/>
                <a:moveTo>
                  <a:pt x="91" y="134"/>
                </a:moveTo>
                <a:cubicBezTo>
                  <a:pt x="91" y="134"/>
                  <a:pt x="91" y="134"/>
                  <a:pt x="91" y="134"/>
                </a:cubicBezTo>
                <a:cubicBezTo>
                  <a:pt x="90" y="134"/>
                  <a:pt x="89" y="134"/>
                  <a:pt x="90" y="134"/>
                </a:cubicBezTo>
                <a:cubicBezTo>
                  <a:pt x="90" y="134"/>
                  <a:pt x="90" y="13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lose/>
                <a:moveTo>
                  <a:pt x="87" y="134"/>
                </a:moveTo>
                <a:cubicBezTo>
                  <a:pt x="86" y="134"/>
                  <a:pt x="87" y="134"/>
                  <a:pt x="87" y="134"/>
                </a:cubicBezTo>
                <a:cubicBezTo>
                  <a:pt x="87" y="134"/>
                  <a:pt x="86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89" y="134"/>
                  <a:pt x="88" y="134"/>
                  <a:pt x="87" y="134"/>
                </a:cubicBezTo>
                <a:cubicBezTo>
                  <a:pt x="87" y="134"/>
                  <a:pt x="87" y="134"/>
                  <a:pt x="87" y="134"/>
                </a:cubicBezTo>
                <a:close/>
                <a:moveTo>
                  <a:pt x="86" y="134"/>
                </a:moveTo>
                <a:cubicBezTo>
                  <a:pt x="86" y="134"/>
                  <a:pt x="85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3"/>
                  <a:pt x="86" y="134"/>
                </a:cubicBezTo>
                <a:close/>
                <a:moveTo>
                  <a:pt x="44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3" y="80"/>
                  <a:pt x="43" y="80"/>
                </a:cubicBezTo>
                <a:cubicBezTo>
                  <a:pt x="43" y="80"/>
                  <a:pt x="43" y="80"/>
                  <a:pt x="43" y="80"/>
                </a:cubicBezTo>
                <a:cubicBezTo>
                  <a:pt x="43" y="81"/>
                  <a:pt x="43" y="81"/>
                  <a:pt x="44" y="80"/>
                </a:cubicBezTo>
                <a:close/>
                <a:moveTo>
                  <a:pt x="45" y="74"/>
                </a:moveTo>
                <a:cubicBezTo>
                  <a:pt x="45" y="75"/>
                  <a:pt x="45" y="75"/>
                  <a:pt x="45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4"/>
                  <a:pt x="47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6" y="72"/>
                  <a:pt x="45" y="72"/>
                </a:cubicBezTo>
                <a:cubicBezTo>
                  <a:pt x="46" y="72"/>
                  <a:pt x="45" y="72"/>
                  <a:pt x="45" y="71"/>
                </a:cubicBezTo>
                <a:cubicBezTo>
                  <a:pt x="45" y="71"/>
                  <a:pt x="45" y="71"/>
                  <a:pt x="45" y="71"/>
                </a:cubicBezTo>
                <a:cubicBezTo>
                  <a:pt x="45" y="72"/>
                  <a:pt x="45" y="71"/>
                  <a:pt x="45" y="72"/>
                </a:cubicBezTo>
                <a:cubicBezTo>
                  <a:pt x="44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4"/>
                  <a:pt x="45" y="74"/>
                </a:cubicBezTo>
                <a:cubicBezTo>
                  <a:pt x="45" y="73"/>
                  <a:pt x="46" y="74"/>
                  <a:pt x="46" y="74"/>
                </a:cubicBezTo>
                <a:cubicBezTo>
                  <a:pt x="45" y="74"/>
                  <a:pt x="45" y="74"/>
                  <a:pt x="45" y="75"/>
                </a:cubicBezTo>
                <a:cubicBezTo>
                  <a:pt x="45" y="75"/>
                  <a:pt x="45" y="74"/>
                  <a:pt x="45" y="74"/>
                </a:cubicBezTo>
                <a:close/>
                <a:moveTo>
                  <a:pt x="47" y="71"/>
                </a:moveTo>
                <a:cubicBezTo>
                  <a:pt x="47" y="71"/>
                  <a:pt x="47" y="71"/>
                  <a:pt x="47" y="71"/>
                </a:cubicBezTo>
                <a:cubicBezTo>
                  <a:pt x="47" y="72"/>
                  <a:pt x="47" y="72"/>
                  <a:pt x="47" y="71"/>
                </a:cubicBezTo>
                <a:cubicBezTo>
                  <a:pt x="48" y="71"/>
                  <a:pt x="48" y="71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0"/>
                  <a:pt x="47" y="71"/>
                  <a:pt x="47" y="71"/>
                </a:cubicBezTo>
                <a:close/>
                <a:moveTo>
                  <a:pt x="46" y="76"/>
                </a:move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7" y="76"/>
                  <a:pt x="47" y="76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6" y="75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lose/>
                <a:moveTo>
                  <a:pt x="48" y="72"/>
                </a:moveTo>
                <a:cubicBezTo>
                  <a:pt x="48" y="72"/>
                  <a:pt x="48" y="71"/>
                  <a:pt x="48" y="71"/>
                </a:cubicBezTo>
                <a:cubicBezTo>
                  <a:pt x="48" y="72"/>
                  <a:pt x="48" y="72"/>
                  <a:pt x="47" y="72"/>
                </a:cubicBezTo>
                <a:cubicBezTo>
                  <a:pt x="48" y="73"/>
                  <a:pt x="48" y="72"/>
                  <a:pt x="48" y="72"/>
                </a:cubicBezTo>
                <a:cubicBezTo>
                  <a:pt x="48" y="72"/>
                  <a:pt x="48" y="72"/>
                  <a:pt x="48" y="72"/>
                </a:cubicBezTo>
                <a:close/>
                <a:moveTo>
                  <a:pt x="47" y="75"/>
                </a:move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lose/>
                <a:moveTo>
                  <a:pt x="64" y="125"/>
                </a:moveTo>
                <a:cubicBezTo>
                  <a:pt x="63" y="125"/>
                  <a:pt x="63" y="125"/>
                  <a:pt x="63" y="125"/>
                </a:cubicBezTo>
                <a:cubicBezTo>
                  <a:pt x="63" y="125"/>
                  <a:pt x="64" y="125"/>
                  <a:pt x="64" y="125"/>
                </a:cubicBezTo>
                <a:close/>
                <a:moveTo>
                  <a:pt x="45" y="78"/>
                </a:moveTo>
                <a:cubicBezTo>
                  <a:pt x="45" y="78"/>
                  <a:pt x="45" y="78"/>
                  <a:pt x="45" y="78"/>
                </a:cubicBezTo>
                <a:cubicBezTo>
                  <a:pt x="45" y="79"/>
                  <a:pt x="45" y="78"/>
                  <a:pt x="45" y="78"/>
                </a:cubicBezTo>
                <a:cubicBezTo>
                  <a:pt x="45" y="79"/>
                  <a:pt x="46" y="78"/>
                  <a:pt x="45" y="79"/>
                </a:cubicBezTo>
                <a:cubicBezTo>
                  <a:pt x="46" y="79"/>
                  <a:pt x="46" y="79"/>
                  <a:pt x="46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6" y="77"/>
                  <a:pt x="45" y="78"/>
                  <a:pt x="45" y="78"/>
                </a:cubicBezTo>
                <a:close/>
                <a:moveTo>
                  <a:pt x="45" y="81"/>
                </a:moveTo>
                <a:cubicBezTo>
                  <a:pt x="45" y="81"/>
                  <a:pt x="45" y="80"/>
                  <a:pt x="45" y="80"/>
                </a:cubicBezTo>
                <a:cubicBezTo>
                  <a:pt x="45" y="81"/>
                  <a:pt x="45" y="81"/>
                  <a:pt x="45" y="82"/>
                </a:cubicBezTo>
                <a:cubicBezTo>
                  <a:pt x="45" y="82"/>
                  <a:pt x="45" y="81"/>
                  <a:pt x="45" y="81"/>
                </a:cubicBezTo>
                <a:close/>
                <a:moveTo>
                  <a:pt x="64" y="125"/>
                </a:move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lose/>
                <a:moveTo>
                  <a:pt x="64" y="125"/>
                </a:move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lose/>
                <a:moveTo>
                  <a:pt x="67" y="127"/>
                </a:moveTo>
                <a:cubicBezTo>
                  <a:pt x="67" y="127"/>
                  <a:pt x="67" y="127"/>
                  <a:pt x="67" y="127"/>
                </a:cubicBezTo>
                <a:cubicBezTo>
                  <a:pt x="67" y="127"/>
                  <a:pt x="67" y="127"/>
                  <a:pt x="67" y="127"/>
                </a:cubicBezTo>
                <a:close/>
                <a:moveTo>
                  <a:pt x="77" y="131"/>
                </a:moveTo>
                <a:cubicBezTo>
                  <a:pt x="77" y="131"/>
                  <a:pt x="78" y="131"/>
                  <a:pt x="78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1"/>
                  <a:pt x="77" y="131"/>
                  <a:pt x="77" y="131"/>
                </a:cubicBezTo>
                <a:close/>
                <a:moveTo>
                  <a:pt x="78" y="131"/>
                </a:moveTo>
                <a:cubicBezTo>
                  <a:pt x="78" y="131"/>
                  <a:pt x="78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lose/>
                <a:moveTo>
                  <a:pt x="81" y="131"/>
                </a:moveTo>
                <a:cubicBezTo>
                  <a:pt x="81" y="131"/>
                  <a:pt x="82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lose/>
                <a:moveTo>
                  <a:pt x="46" y="79"/>
                </a:moveTo>
                <a:cubicBezTo>
                  <a:pt x="46" y="78"/>
                  <a:pt x="46" y="78"/>
                  <a:pt x="46" y="78"/>
                </a:cubicBezTo>
                <a:cubicBezTo>
                  <a:pt x="46" y="79"/>
                  <a:pt x="46" y="79"/>
                  <a:pt x="46" y="79"/>
                </a:cubicBezTo>
                <a:close/>
                <a:moveTo>
                  <a:pt x="47" y="77"/>
                </a:moveTo>
                <a:cubicBezTo>
                  <a:pt x="46" y="77"/>
                  <a:pt x="47" y="77"/>
                  <a:pt x="47" y="77"/>
                </a:cubicBezTo>
                <a:cubicBezTo>
                  <a:pt x="47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7" y="77"/>
                  <a:pt x="47" y="77"/>
                </a:cubicBezTo>
                <a:close/>
                <a:moveTo>
                  <a:pt x="80" y="132"/>
                </a:move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lose/>
                <a:moveTo>
                  <a:pt x="81" y="132"/>
                </a:moveTo>
                <a:cubicBezTo>
                  <a:pt x="82" y="132"/>
                  <a:pt x="82" y="132"/>
                  <a:pt x="82" y="132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32"/>
                  <a:pt x="82" y="132"/>
                  <a:pt x="81" y="132"/>
                </a:cubicBezTo>
                <a:close/>
                <a:moveTo>
                  <a:pt x="78" y="131"/>
                </a:moveTo>
                <a:cubicBezTo>
                  <a:pt x="78" y="131"/>
                  <a:pt x="78" y="131"/>
                  <a:pt x="77" y="131"/>
                </a:cubicBezTo>
                <a:cubicBezTo>
                  <a:pt x="77" y="131"/>
                  <a:pt x="77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lose/>
                <a:moveTo>
                  <a:pt x="47" y="74"/>
                </a:move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lose/>
                <a:moveTo>
                  <a:pt x="46" y="75"/>
                </a:moveTo>
                <a:cubicBezTo>
                  <a:pt x="46" y="76"/>
                  <a:pt x="46" y="75"/>
                  <a:pt x="45" y="75"/>
                </a:cubicBezTo>
                <a:cubicBezTo>
                  <a:pt x="45" y="76"/>
                  <a:pt x="46" y="76"/>
                  <a:pt x="46" y="76"/>
                </a:cubicBezTo>
                <a:cubicBezTo>
                  <a:pt x="46" y="76"/>
                  <a:pt x="46" y="75"/>
                  <a:pt x="46" y="75"/>
                </a:cubicBezTo>
                <a:close/>
                <a:moveTo>
                  <a:pt x="44" y="79"/>
                </a:moveTo>
                <a:cubicBezTo>
                  <a:pt x="44" y="79"/>
                  <a:pt x="44" y="80"/>
                  <a:pt x="45" y="80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45" y="79"/>
                  <a:pt x="44" y="79"/>
                </a:cubicBezTo>
                <a:cubicBezTo>
                  <a:pt x="44" y="79"/>
                  <a:pt x="44" y="79"/>
                  <a:pt x="44" y="79"/>
                </a:cubicBezTo>
                <a:close/>
                <a:moveTo>
                  <a:pt x="78" y="132"/>
                </a:moveTo>
                <a:cubicBezTo>
                  <a:pt x="78" y="132"/>
                  <a:pt x="78" y="132"/>
                  <a:pt x="79" y="132"/>
                </a:cubicBezTo>
                <a:cubicBezTo>
                  <a:pt x="78" y="132"/>
                  <a:pt x="79" y="132"/>
                  <a:pt x="79" y="131"/>
                </a:cubicBezTo>
                <a:cubicBezTo>
                  <a:pt x="78" y="131"/>
                  <a:pt x="78" y="131"/>
                  <a:pt x="78" y="132"/>
                </a:cubicBezTo>
                <a:close/>
                <a:moveTo>
                  <a:pt x="87" y="131"/>
                </a:move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lose/>
                <a:moveTo>
                  <a:pt x="96" y="130"/>
                </a:moveTo>
                <a:cubicBezTo>
                  <a:pt x="96" y="130"/>
                  <a:pt x="96" y="130"/>
                  <a:pt x="96" y="130"/>
                </a:cubicBezTo>
                <a:cubicBezTo>
                  <a:pt x="96" y="130"/>
                  <a:pt x="96" y="130"/>
                  <a:pt x="96" y="130"/>
                </a:cubicBezTo>
                <a:close/>
                <a:moveTo>
                  <a:pt x="91" y="131"/>
                </a:moveTo>
                <a:cubicBezTo>
                  <a:pt x="91" y="131"/>
                  <a:pt x="91" y="130"/>
                  <a:pt x="91" y="130"/>
                </a:cubicBezTo>
                <a:cubicBezTo>
                  <a:pt x="91" y="130"/>
                  <a:pt x="91" y="131"/>
                  <a:pt x="90" y="131"/>
                </a:cubicBezTo>
                <a:cubicBezTo>
                  <a:pt x="90" y="130"/>
                  <a:pt x="90" y="130"/>
                  <a:pt x="90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90" y="131"/>
                  <a:pt x="91" y="131"/>
                </a:cubicBezTo>
                <a:close/>
                <a:moveTo>
                  <a:pt x="87" y="131"/>
                </a:move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6" y="131"/>
                </a:cubicBezTo>
                <a:cubicBezTo>
                  <a:pt x="86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lose/>
                <a:moveTo>
                  <a:pt x="47" y="78"/>
                </a:moveTo>
                <a:cubicBezTo>
                  <a:pt x="47" y="78"/>
                  <a:pt x="47" y="77"/>
                  <a:pt x="46" y="77"/>
                </a:cubicBezTo>
                <a:cubicBezTo>
                  <a:pt x="46" y="77"/>
                  <a:pt x="47" y="78"/>
                  <a:pt x="47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7" y="78"/>
                  <a:pt x="47" y="78"/>
                  <a:pt x="47" y="78"/>
                </a:cubicBezTo>
                <a:close/>
                <a:moveTo>
                  <a:pt x="49" y="74"/>
                </a:moveTo>
                <a:cubicBezTo>
                  <a:pt x="49" y="74"/>
                  <a:pt x="49" y="74"/>
                  <a:pt x="49" y="74"/>
                </a:cubicBezTo>
                <a:cubicBezTo>
                  <a:pt x="49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4"/>
                </a:cubicBezTo>
                <a:cubicBezTo>
                  <a:pt x="48" y="74"/>
                  <a:pt x="48" y="74"/>
                  <a:pt x="47" y="74"/>
                </a:cubicBezTo>
                <a:cubicBezTo>
                  <a:pt x="48" y="74"/>
                  <a:pt x="47" y="74"/>
                  <a:pt x="47" y="74"/>
                </a:cubicBezTo>
                <a:cubicBezTo>
                  <a:pt x="47" y="74"/>
                  <a:pt x="47" y="74"/>
                  <a:pt x="48" y="74"/>
                </a:cubicBezTo>
                <a:cubicBezTo>
                  <a:pt x="48" y="74"/>
                  <a:pt x="48" y="74"/>
                  <a:pt x="47" y="74"/>
                </a:cubicBezTo>
                <a:cubicBezTo>
                  <a:pt x="48" y="74"/>
                  <a:pt x="47" y="74"/>
                  <a:pt x="48" y="74"/>
                </a:cubicBezTo>
                <a:cubicBezTo>
                  <a:pt x="47" y="74"/>
                  <a:pt x="48" y="74"/>
                  <a:pt x="47" y="74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74"/>
                  <a:pt x="48" y="74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4"/>
                  <a:pt x="48" y="74"/>
                </a:cubicBezTo>
                <a:cubicBezTo>
                  <a:pt x="48" y="73"/>
                  <a:pt x="48" y="74"/>
                  <a:pt x="48" y="74"/>
                </a:cubicBezTo>
                <a:cubicBezTo>
                  <a:pt x="48" y="74"/>
                  <a:pt x="48" y="74"/>
                  <a:pt x="49" y="74"/>
                </a:cubicBezTo>
                <a:close/>
                <a:moveTo>
                  <a:pt x="48" y="72"/>
                </a:moveTo>
                <a:cubicBezTo>
                  <a:pt x="48" y="73"/>
                  <a:pt x="49" y="73"/>
                  <a:pt x="49" y="73"/>
                </a:cubicBezTo>
                <a:cubicBezTo>
                  <a:pt x="49" y="73"/>
                  <a:pt x="49" y="72"/>
                  <a:pt x="49" y="72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2"/>
                  <a:pt x="48" y="72"/>
                  <a:pt x="48" y="72"/>
                </a:cubicBezTo>
                <a:close/>
                <a:moveTo>
                  <a:pt x="70" y="126"/>
                </a:moveTo>
                <a:cubicBezTo>
                  <a:pt x="70" y="126"/>
                  <a:pt x="70" y="126"/>
                  <a:pt x="69" y="126"/>
                </a:cubicBezTo>
                <a:cubicBezTo>
                  <a:pt x="70" y="126"/>
                  <a:pt x="70" y="127"/>
                  <a:pt x="70" y="127"/>
                </a:cubicBezTo>
                <a:cubicBezTo>
                  <a:pt x="70" y="127"/>
                  <a:pt x="70" y="127"/>
                  <a:pt x="70" y="126"/>
                </a:cubicBezTo>
                <a:close/>
                <a:moveTo>
                  <a:pt x="96" y="129"/>
                </a:moveTo>
                <a:cubicBezTo>
                  <a:pt x="96" y="129"/>
                  <a:pt x="95" y="129"/>
                  <a:pt x="95" y="129"/>
                </a:cubicBezTo>
                <a:cubicBezTo>
                  <a:pt x="95" y="129"/>
                  <a:pt x="95" y="129"/>
                  <a:pt x="96" y="129"/>
                </a:cubicBezTo>
                <a:close/>
                <a:moveTo>
                  <a:pt x="50" y="68"/>
                </a:moveTo>
                <a:cubicBezTo>
                  <a:pt x="50" y="68"/>
                  <a:pt x="50" y="69"/>
                  <a:pt x="50" y="69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lose/>
                <a:moveTo>
                  <a:pt x="50" y="68"/>
                </a:moveTo>
                <a:cubicBezTo>
                  <a:pt x="50" y="67"/>
                  <a:pt x="50" y="67"/>
                  <a:pt x="51" y="67"/>
                </a:cubicBezTo>
                <a:cubicBezTo>
                  <a:pt x="50" y="66"/>
                  <a:pt x="50" y="67"/>
                  <a:pt x="50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7"/>
                  <a:pt x="50" y="68"/>
                  <a:pt x="50" y="68"/>
                </a:cubicBezTo>
                <a:close/>
                <a:moveTo>
                  <a:pt x="50" y="68"/>
                </a:move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50" y="68"/>
                </a:cubicBezTo>
                <a:close/>
                <a:moveTo>
                  <a:pt x="50" y="66"/>
                </a:move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lose/>
                <a:moveTo>
                  <a:pt x="52" y="63"/>
                </a:moveTo>
                <a:cubicBezTo>
                  <a:pt x="52" y="63"/>
                  <a:pt x="52" y="64"/>
                  <a:pt x="52" y="64"/>
                </a:cubicBezTo>
                <a:cubicBezTo>
                  <a:pt x="52" y="63"/>
                  <a:pt x="53" y="63"/>
                  <a:pt x="53" y="63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2" y="62"/>
                </a:cubicBezTo>
                <a:cubicBezTo>
                  <a:pt x="52" y="62"/>
                  <a:pt x="52" y="63"/>
                  <a:pt x="52" y="63"/>
                </a:cubicBezTo>
                <a:close/>
                <a:moveTo>
                  <a:pt x="56" y="58"/>
                </a:move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9"/>
                </a:cubicBezTo>
                <a:cubicBezTo>
                  <a:pt x="56" y="59"/>
                  <a:pt x="56" y="59"/>
                  <a:pt x="55" y="59"/>
                </a:cubicBezTo>
                <a:cubicBezTo>
                  <a:pt x="55" y="59"/>
                  <a:pt x="56" y="59"/>
                  <a:pt x="56" y="59"/>
                </a:cubicBezTo>
                <a:cubicBezTo>
                  <a:pt x="56" y="59"/>
                  <a:pt x="56" y="59"/>
                  <a:pt x="56" y="59"/>
                </a:cubicBezTo>
                <a:cubicBezTo>
                  <a:pt x="56" y="59"/>
                  <a:pt x="56" y="59"/>
                  <a:pt x="56" y="59"/>
                </a:cubicBezTo>
                <a:cubicBezTo>
                  <a:pt x="56" y="58"/>
                  <a:pt x="56" y="58"/>
                  <a:pt x="56" y="58"/>
                </a:cubicBezTo>
                <a:close/>
                <a:moveTo>
                  <a:pt x="97" y="47"/>
                </a:moveTo>
                <a:cubicBezTo>
                  <a:pt x="97" y="47"/>
                  <a:pt x="97" y="48"/>
                  <a:pt x="96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7" y="48"/>
                  <a:pt x="97" y="48"/>
                  <a:pt x="98" y="48"/>
                </a:cubicBezTo>
                <a:cubicBezTo>
                  <a:pt x="98" y="48"/>
                  <a:pt x="98" y="48"/>
                  <a:pt x="98" y="48"/>
                </a:cubicBezTo>
                <a:cubicBezTo>
                  <a:pt x="98" y="48"/>
                  <a:pt x="98" y="48"/>
                  <a:pt x="97" y="47"/>
                </a:cubicBezTo>
                <a:cubicBezTo>
                  <a:pt x="97" y="48"/>
                  <a:pt x="97" y="47"/>
                  <a:pt x="97" y="47"/>
                </a:cubicBezTo>
                <a:close/>
                <a:moveTo>
                  <a:pt x="99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99" y="48"/>
                  <a:pt x="99" y="48"/>
                  <a:pt x="99" y="48"/>
                </a:cubicBezTo>
                <a:cubicBezTo>
                  <a:pt x="99" y="48"/>
                  <a:pt x="99" y="48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9"/>
                  <a:pt x="100" y="49"/>
                  <a:pt x="99" y="48"/>
                </a:cubicBezTo>
                <a:close/>
                <a:moveTo>
                  <a:pt x="97" y="49"/>
                </a:moveTo>
                <a:cubicBezTo>
                  <a:pt x="97" y="49"/>
                  <a:pt x="97" y="48"/>
                  <a:pt x="97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96" y="48"/>
                  <a:pt x="96" y="48"/>
                  <a:pt x="96" y="49"/>
                </a:cubicBezTo>
                <a:cubicBezTo>
                  <a:pt x="96" y="48"/>
                  <a:pt x="97" y="49"/>
                  <a:pt x="97" y="49"/>
                </a:cubicBezTo>
                <a:close/>
                <a:moveTo>
                  <a:pt x="98" y="49"/>
                </a:moveTo>
                <a:cubicBezTo>
                  <a:pt x="98" y="49"/>
                  <a:pt x="98" y="49"/>
                  <a:pt x="98" y="49"/>
                </a:cubicBezTo>
                <a:cubicBezTo>
                  <a:pt x="98" y="49"/>
                  <a:pt x="98" y="49"/>
                  <a:pt x="98" y="49"/>
                </a:cubicBezTo>
                <a:cubicBezTo>
                  <a:pt x="98" y="49"/>
                  <a:pt x="98" y="49"/>
                  <a:pt x="98" y="49"/>
                </a:cubicBezTo>
                <a:close/>
                <a:moveTo>
                  <a:pt x="55" y="60"/>
                </a:moveTo>
                <a:cubicBezTo>
                  <a:pt x="55" y="61"/>
                  <a:pt x="55" y="61"/>
                  <a:pt x="55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5" y="61"/>
                  <a:pt x="55" y="61"/>
                  <a:pt x="55" y="60"/>
                </a:cubicBezTo>
                <a:close/>
                <a:moveTo>
                  <a:pt x="94" y="47"/>
                </a:move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3" y="47"/>
                </a:cubicBezTo>
                <a:cubicBezTo>
                  <a:pt x="93" y="47"/>
                  <a:pt x="93" y="47"/>
                  <a:pt x="94" y="47"/>
                </a:cubicBezTo>
                <a:close/>
                <a:moveTo>
                  <a:pt x="94" y="48"/>
                </a:moveTo>
                <a:cubicBezTo>
                  <a:pt x="95" y="48"/>
                  <a:pt x="95" y="48"/>
                  <a:pt x="94" y="47"/>
                </a:cubicBezTo>
                <a:cubicBezTo>
                  <a:pt x="94" y="48"/>
                  <a:pt x="94" y="48"/>
                  <a:pt x="94" y="48"/>
                </a:cubicBezTo>
                <a:close/>
                <a:moveTo>
                  <a:pt x="101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50"/>
                  <a:pt x="102" y="50"/>
                  <a:pt x="101" y="49"/>
                </a:cubicBezTo>
                <a:cubicBezTo>
                  <a:pt x="102" y="50"/>
                  <a:pt x="101" y="49"/>
                  <a:pt x="101" y="50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1" y="50"/>
                  <a:pt x="101" y="50"/>
                  <a:pt x="101" y="50"/>
                </a:cubicBezTo>
                <a:close/>
                <a:moveTo>
                  <a:pt x="71" y="49"/>
                </a:moveTo>
                <a:cubicBezTo>
                  <a:pt x="71" y="49"/>
                  <a:pt x="71" y="49"/>
                  <a:pt x="72" y="49"/>
                </a:cubicBezTo>
                <a:cubicBezTo>
                  <a:pt x="72" y="49"/>
                  <a:pt x="72" y="49"/>
                  <a:pt x="71" y="49"/>
                </a:cubicBezTo>
                <a:close/>
                <a:moveTo>
                  <a:pt x="52" y="64"/>
                </a:moveTo>
                <a:cubicBezTo>
                  <a:pt x="52" y="64"/>
                  <a:pt x="52" y="64"/>
                  <a:pt x="52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64"/>
                  <a:pt x="52" y="64"/>
                  <a:pt x="52" y="64"/>
                </a:cubicBezTo>
                <a:close/>
                <a:moveTo>
                  <a:pt x="51" y="65"/>
                </a:moveTo>
                <a:cubicBezTo>
                  <a:pt x="50" y="66"/>
                  <a:pt x="50" y="66"/>
                  <a:pt x="51" y="66"/>
                </a:cubicBezTo>
                <a:cubicBezTo>
                  <a:pt x="51" y="65"/>
                  <a:pt x="51" y="65"/>
                  <a:pt x="51" y="65"/>
                </a:cubicBezTo>
                <a:close/>
                <a:moveTo>
                  <a:pt x="100" y="50"/>
                </a:moveTo>
                <a:cubicBezTo>
                  <a:pt x="100" y="50"/>
                  <a:pt x="100" y="49"/>
                  <a:pt x="100" y="49"/>
                </a:cubicBezTo>
                <a:cubicBezTo>
                  <a:pt x="99" y="49"/>
                  <a:pt x="100" y="50"/>
                  <a:pt x="100" y="50"/>
                </a:cubicBezTo>
                <a:close/>
                <a:moveTo>
                  <a:pt x="102" y="50"/>
                </a:move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49"/>
                  <a:pt x="103" y="49"/>
                </a:cubicBezTo>
                <a:cubicBezTo>
                  <a:pt x="103" y="49"/>
                  <a:pt x="103" y="49"/>
                  <a:pt x="102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2" y="50"/>
                  <a:pt x="103" y="50"/>
                  <a:pt x="103" y="50"/>
                </a:cubicBezTo>
                <a:cubicBezTo>
                  <a:pt x="102" y="50"/>
                  <a:pt x="102" y="50"/>
                  <a:pt x="102" y="50"/>
                </a:cubicBezTo>
                <a:close/>
                <a:moveTo>
                  <a:pt x="103" y="50"/>
                </a:moveTo>
                <a:cubicBezTo>
                  <a:pt x="103" y="50"/>
                  <a:pt x="104" y="50"/>
                  <a:pt x="104" y="50"/>
                </a:cubicBezTo>
                <a:cubicBezTo>
                  <a:pt x="104" y="50"/>
                  <a:pt x="104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lose/>
                <a:moveTo>
                  <a:pt x="105" y="51"/>
                </a:moveTo>
                <a:cubicBezTo>
                  <a:pt x="104" y="51"/>
                  <a:pt x="106" y="51"/>
                  <a:pt x="106" y="51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6" y="51"/>
                  <a:pt x="106" y="51"/>
                  <a:pt x="106" y="50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4" y="50"/>
                  <a:pt x="104" y="51"/>
                  <a:pt x="105" y="51"/>
                </a:cubicBezTo>
                <a:cubicBezTo>
                  <a:pt x="104" y="51"/>
                  <a:pt x="104" y="51"/>
                  <a:pt x="105" y="51"/>
                </a:cubicBezTo>
                <a:close/>
                <a:moveTo>
                  <a:pt x="101" y="48"/>
                </a:moveTo>
                <a:cubicBezTo>
                  <a:pt x="101" y="49"/>
                  <a:pt x="101" y="48"/>
                  <a:pt x="101" y="49"/>
                </a:cubicBezTo>
                <a:cubicBezTo>
                  <a:pt x="101" y="49"/>
                  <a:pt x="102" y="49"/>
                  <a:pt x="101" y="48"/>
                </a:cubicBezTo>
                <a:close/>
                <a:moveTo>
                  <a:pt x="72" y="48"/>
                </a:move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2" y="48"/>
                  <a:pt x="73" y="48"/>
                </a:cubicBezTo>
                <a:cubicBezTo>
                  <a:pt x="73" y="48"/>
                  <a:pt x="73" y="48"/>
                  <a:pt x="72" y="48"/>
                </a:cubicBezTo>
                <a:close/>
                <a:moveTo>
                  <a:pt x="87" y="45"/>
                </a:moveTo>
                <a:cubicBezTo>
                  <a:pt x="87" y="45"/>
                  <a:pt x="87" y="46"/>
                  <a:pt x="87" y="46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lose/>
                <a:moveTo>
                  <a:pt x="74" y="47"/>
                </a:moveTo>
                <a:cubicBezTo>
                  <a:pt x="74" y="47"/>
                  <a:pt x="74" y="48"/>
                  <a:pt x="75" y="48"/>
                </a:cubicBezTo>
                <a:cubicBezTo>
                  <a:pt x="75" y="47"/>
                  <a:pt x="75" y="47"/>
                  <a:pt x="75" y="47"/>
                </a:cubicBezTo>
                <a:cubicBezTo>
                  <a:pt x="74" y="47"/>
                  <a:pt x="74" y="47"/>
                  <a:pt x="74" y="47"/>
                </a:cubicBezTo>
                <a:close/>
                <a:moveTo>
                  <a:pt x="92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lose/>
                <a:moveTo>
                  <a:pt x="95" y="47"/>
                </a:moveTo>
                <a:cubicBezTo>
                  <a:pt x="96" y="47"/>
                  <a:pt x="96" y="47"/>
                  <a:pt x="96" y="47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7"/>
                  <a:pt x="96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lose/>
                <a:moveTo>
                  <a:pt x="100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100" y="48"/>
                  <a:pt x="99" y="48"/>
                  <a:pt x="100" y="48"/>
                </a:cubicBezTo>
                <a:close/>
                <a:moveTo>
                  <a:pt x="92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lose/>
                <a:moveTo>
                  <a:pt x="56" y="57"/>
                </a:moveTo>
                <a:cubicBezTo>
                  <a:pt x="56" y="57"/>
                  <a:pt x="56" y="58"/>
                  <a:pt x="56" y="58"/>
                </a:cubicBezTo>
                <a:cubicBezTo>
                  <a:pt x="56" y="58"/>
                  <a:pt x="56" y="57"/>
                  <a:pt x="56" y="57"/>
                </a:cubicBezTo>
                <a:close/>
                <a:moveTo>
                  <a:pt x="51" y="64"/>
                </a:moveTo>
                <a:cubicBezTo>
                  <a:pt x="50" y="65"/>
                  <a:pt x="51" y="64"/>
                  <a:pt x="51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5"/>
                  <a:pt x="51" y="64"/>
                  <a:pt x="51" y="64"/>
                </a:cubicBezTo>
                <a:cubicBezTo>
                  <a:pt x="51" y="64"/>
                  <a:pt x="52" y="63"/>
                  <a:pt x="51" y="64"/>
                </a:cubicBezTo>
                <a:cubicBezTo>
                  <a:pt x="51" y="64"/>
                  <a:pt x="51" y="65"/>
                  <a:pt x="51" y="64"/>
                </a:cubicBezTo>
                <a:close/>
                <a:moveTo>
                  <a:pt x="46" y="67"/>
                </a:move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lose/>
                <a:moveTo>
                  <a:pt x="81" y="138"/>
                </a:moveTo>
                <a:cubicBezTo>
                  <a:pt x="81" y="137"/>
                  <a:pt x="81" y="137"/>
                  <a:pt x="81" y="137"/>
                </a:cubicBezTo>
                <a:cubicBezTo>
                  <a:pt x="81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8"/>
                </a:cubicBezTo>
                <a:cubicBezTo>
                  <a:pt x="80" y="137"/>
                  <a:pt x="81" y="138"/>
                  <a:pt x="81" y="138"/>
                </a:cubicBezTo>
                <a:close/>
                <a:moveTo>
                  <a:pt x="118" y="126"/>
                </a:moveTo>
                <a:cubicBezTo>
                  <a:pt x="118" y="126"/>
                  <a:pt x="118" y="126"/>
                  <a:pt x="118" y="126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8" y="126"/>
                  <a:pt x="118" y="126"/>
                  <a:pt x="118" y="126"/>
                </a:cubicBezTo>
                <a:close/>
                <a:moveTo>
                  <a:pt x="114" y="129"/>
                </a:moveTo>
                <a:cubicBezTo>
                  <a:pt x="115" y="129"/>
                  <a:pt x="115" y="129"/>
                  <a:pt x="115" y="129"/>
                </a:cubicBezTo>
                <a:cubicBezTo>
                  <a:pt x="115" y="129"/>
                  <a:pt x="115" y="129"/>
                  <a:pt x="114" y="129"/>
                </a:cubicBezTo>
                <a:cubicBezTo>
                  <a:pt x="114" y="129"/>
                  <a:pt x="114" y="129"/>
                  <a:pt x="114" y="129"/>
                </a:cubicBezTo>
                <a:close/>
                <a:moveTo>
                  <a:pt x="111" y="131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11" y="131"/>
                </a:moveTo>
                <a:cubicBezTo>
                  <a:pt x="111" y="131"/>
                  <a:pt x="110" y="132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lose/>
                <a:moveTo>
                  <a:pt x="110" y="132"/>
                </a:moveTo>
                <a:cubicBezTo>
                  <a:pt x="110" y="132"/>
                  <a:pt x="110" y="132"/>
                  <a:pt x="110" y="132"/>
                </a:cubicBezTo>
                <a:cubicBezTo>
                  <a:pt x="110" y="132"/>
                  <a:pt x="110" y="132"/>
                  <a:pt x="110" y="132"/>
                </a:cubicBezTo>
                <a:close/>
                <a:moveTo>
                  <a:pt x="108" y="132"/>
                </a:moveTo>
                <a:cubicBezTo>
                  <a:pt x="108" y="132"/>
                  <a:pt x="108" y="132"/>
                  <a:pt x="108" y="132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09" y="131"/>
                  <a:pt x="109" y="131"/>
                  <a:pt x="108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08" y="132"/>
                  <a:pt x="108" y="133"/>
                  <a:pt x="107" y="133"/>
                </a:cubicBezTo>
                <a:cubicBezTo>
                  <a:pt x="107" y="133"/>
                  <a:pt x="107" y="133"/>
                  <a:pt x="108" y="133"/>
                </a:cubicBezTo>
                <a:cubicBezTo>
                  <a:pt x="108" y="133"/>
                  <a:pt x="108" y="133"/>
                  <a:pt x="109" y="132"/>
                </a:cubicBezTo>
                <a:cubicBezTo>
                  <a:pt x="109" y="132"/>
                  <a:pt x="109" y="132"/>
                  <a:pt x="108" y="132"/>
                </a:cubicBezTo>
                <a:close/>
                <a:moveTo>
                  <a:pt x="112" y="128"/>
                </a:moveTo>
                <a:cubicBezTo>
                  <a:pt x="112" y="128"/>
                  <a:pt x="112" y="128"/>
                  <a:pt x="112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28"/>
                  <a:pt x="112" y="128"/>
                  <a:pt x="112" y="128"/>
                </a:cubicBezTo>
                <a:close/>
                <a:moveTo>
                  <a:pt x="110" y="130"/>
                </a:moveTo>
                <a:cubicBezTo>
                  <a:pt x="110" y="130"/>
                  <a:pt x="110" y="130"/>
                  <a:pt x="109" y="130"/>
                </a:cubicBezTo>
                <a:cubicBezTo>
                  <a:pt x="109" y="130"/>
                  <a:pt x="109" y="130"/>
                  <a:pt x="110" y="130"/>
                </a:cubicBezTo>
                <a:close/>
                <a:moveTo>
                  <a:pt x="113" y="128"/>
                </a:moveTo>
                <a:cubicBezTo>
                  <a:pt x="113" y="128"/>
                  <a:pt x="113" y="128"/>
                  <a:pt x="113" y="128"/>
                </a:cubicBezTo>
                <a:cubicBezTo>
                  <a:pt x="113" y="128"/>
                  <a:pt x="113" y="128"/>
                  <a:pt x="113" y="128"/>
                </a:cubicBezTo>
                <a:cubicBezTo>
                  <a:pt x="114" y="128"/>
                  <a:pt x="114" y="127"/>
                  <a:pt x="114" y="127"/>
                </a:cubicBezTo>
                <a:cubicBezTo>
                  <a:pt x="114" y="127"/>
                  <a:pt x="115" y="126"/>
                  <a:pt x="115" y="126"/>
                </a:cubicBezTo>
                <a:cubicBezTo>
                  <a:pt x="114" y="127"/>
                  <a:pt x="114" y="126"/>
                  <a:pt x="114" y="127"/>
                </a:cubicBezTo>
                <a:cubicBezTo>
                  <a:pt x="114" y="127"/>
                  <a:pt x="114" y="127"/>
                  <a:pt x="114" y="127"/>
                </a:cubicBezTo>
                <a:cubicBezTo>
                  <a:pt x="114" y="127"/>
                  <a:pt x="113" y="127"/>
                  <a:pt x="113" y="127"/>
                </a:cubicBezTo>
                <a:cubicBezTo>
                  <a:pt x="113" y="128"/>
                  <a:pt x="113" y="128"/>
                  <a:pt x="113" y="128"/>
                </a:cubicBezTo>
                <a:cubicBezTo>
                  <a:pt x="113" y="128"/>
                  <a:pt x="112" y="128"/>
                  <a:pt x="112" y="128"/>
                </a:cubicBezTo>
                <a:cubicBezTo>
                  <a:pt x="112" y="128"/>
                  <a:pt x="113" y="128"/>
                  <a:pt x="113" y="128"/>
                </a:cubicBezTo>
                <a:close/>
                <a:moveTo>
                  <a:pt x="112" y="129"/>
                </a:moveTo>
                <a:cubicBezTo>
                  <a:pt x="112" y="129"/>
                  <a:pt x="112" y="129"/>
                  <a:pt x="112" y="129"/>
                </a:cubicBezTo>
                <a:cubicBezTo>
                  <a:pt x="112" y="129"/>
                  <a:pt x="112" y="129"/>
                  <a:pt x="111" y="129"/>
                </a:cubicBezTo>
                <a:cubicBezTo>
                  <a:pt x="112" y="129"/>
                  <a:pt x="112" y="129"/>
                  <a:pt x="112" y="129"/>
                </a:cubicBezTo>
                <a:close/>
                <a:moveTo>
                  <a:pt x="110" y="130"/>
                </a:moveTo>
                <a:cubicBezTo>
                  <a:pt x="111" y="130"/>
                  <a:pt x="110" y="130"/>
                  <a:pt x="110" y="131"/>
                </a:cubicBezTo>
                <a:cubicBezTo>
                  <a:pt x="110" y="131"/>
                  <a:pt x="109" y="131"/>
                  <a:pt x="109" y="131"/>
                </a:cubicBezTo>
                <a:cubicBezTo>
                  <a:pt x="110" y="131"/>
                  <a:pt x="110" y="131"/>
                  <a:pt x="110" y="131"/>
                </a:cubicBezTo>
                <a:cubicBezTo>
                  <a:pt x="110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2" y="130"/>
                </a:cubicBezTo>
                <a:cubicBezTo>
                  <a:pt x="112" y="130"/>
                  <a:pt x="112" y="130"/>
                  <a:pt x="112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1" y="131"/>
                  <a:pt x="111" y="131"/>
                  <a:pt x="111" y="130"/>
                </a:cubicBezTo>
                <a:cubicBezTo>
                  <a:pt x="111" y="130"/>
                  <a:pt x="112" y="129"/>
                  <a:pt x="110" y="130"/>
                </a:cubicBezTo>
                <a:close/>
                <a:moveTo>
                  <a:pt x="108" y="131"/>
                </a:moveTo>
                <a:cubicBezTo>
                  <a:pt x="108" y="131"/>
                  <a:pt x="108" y="131"/>
                  <a:pt x="108" y="131"/>
                </a:cubicBezTo>
                <a:cubicBezTo>
                  <a:pt x="108" y="132"/>
                  <a:pt x="108" y="131"/>
                  <a:pt x="109" y="131"/>
                </a:cubicBezTo>
                <a:cubicBezTo>
                  <a:pt x="109" y="131"/>
                  <a:pt x="108" y="131"/>
                  <a:pt x="109" y="131"/>
                </a:cubicBezTo>
                <a:cubicBezTo>
                  <a:pt x="109" y="131"/>
                  <a:pt x="108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lose/>
                <a:moveTo>
                  <a:pt x="103" y="133"/>
                </a:moveTo>
                <a:cubicBezTo>
                  <a:pt x="103" y="134"/>
                  <a:pt x="103" y="134"/>
                  <a:pt x="103" y="134"/>
                </a:cubicBezTo>
                <a:cubicBezTo>
                  <a:pt x="103" y="134"/>
                  <a:pt x="103" y="134"/>
                  <a:pt x="102" y="134"/>
                </a:cubicBezTo>
                <a:cubicBezTo>
                  <a:pt x="102" y="134"/>
                  <a:pt x="102" y="134"/>
                  <a:pt x="103" y="134"/>
                </a:cubicBezTo>
                <a:cubicBezTo>
                  <a:pt x="103" y="134"/>
                  <a:pt x="103" y="134"/>
                  <a:pt x="104" y="134"/>
                </a:cubicBezTo>
                <a:cubicBezTo>
                  <a:pt x="104" y="134"/>
                  <a:pt x="103" y="134"/>
                  <a:pt x="103" y="134"/>
                </a:cubicBezTo>
                <a:cubicBezTo>
                  <a:pt x="103" y="134"/>
                  <a:pt x="103" y="133"/>
                  <a:pt x="103" y="133"/>
                </a:cubicBez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5"/>
                </a:cubicBezTo>
                <a:cubicBezTo>
                  <a:pt x="101" y="134"/>
                  <a:pt x="101" y="134"/>
                  <a:pt x="100" y="134"/>
                </a:cubicBezTo>
                <a:close/>
                <a:moveTo>
                  <a:pt x="102" y="133"/>
                </a:moveTo>
                <a:cubicBezTo>
                  <a:pt x="102" y="133"/>
                  <a:pt x="102" y="134"/>
                  <a:pt x="102" y="134"/>
                </a:cubicBezTo>
                <a:cubicBezTo>
                  <a:pt x="102" y="134"/>
                  <a:pt x="102" y="133"/>
                  <a:pt x="102" y="133"/>
                </a:cubicBezTo>
                <a:cubicBezTo>
                  <a:pt x="102" y="134"/>
                  <a:pt x="102" y="133"/>
                  <a:pt x="102" y="133"/>
                </a:cubicBezTo>
                <a:close/>
                <a:moveTo>
                  <a:pt x="101" y="133"/>
                </a:moveTo>
                <a:cubicBezTo>
                  <a:pt x="101" y="133"/>
                  <a:pt x="100" y="134"/>
                  <a:pt x="101" y="134"/>
                </a:cubicBezTo>
                <a:cubicBezTo>
                  <a:pt x="101" y="134"/>
                  <a:pt x="102" y="133"/>
                  <a:pt x="101" y="133"/>
                </a:cubicBezTo>
                <a:close/>
                <a:moveTo>
                  <a:pt x="100" y="131"/>
                </a:moveTo>
                <a:cubicBezTo>
                  <a:pt x="100" y="131"/>
                  <a:pt x="101" y="131"/>
                  <a:pt x="101" y="132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0" y="132"/>
                  <a:pt x="99" y="132"/>
                  <a:pt x="99" y="133"/>
                </a:cubicBezTo>
                <a:cubicBezTo>
                  <a:pt x="100" y="132"/>
                  <a:pt x="100" y="132"/>
                  <a:pt x="100" y="132"/>
                </a:cubicBezTo>
                <a:cubicBezTo>
                  <a:pt x="100" y="132"/>
                  <a:pt x="100" y="132"/>
                  <a:pt x="100" y="133"/>
                </a:cubicBezTo>
                <a:cubicBezTo>
                  <a:pt x="100" y="133"/>
                  <a:pt x="100" y="132"/>
                  <a:pt x="100" y="133"/>
                </a:cubicBezTo>
                <a:cubicBezTo>
                  <a:pt x="100" y="133"/>
                  <a:pt x="99" y="133"/>
                  <a:pt x="99" y="133"/>
                </a:cubicBezTo>
                <a:cubicBezTo>
                  <a:pt x="100" y="133"/>
                  <a:pt x="100" y="134"/>
                  <a:pt x="100" y="134"/>
                </a:cubicBezTo>
                <a:cubicBezTo>
                  <a:pt x="100" y="133"/>
                  <a:pt x="101" y="133"/>
                  <a:pt x="101" y="133"/>
                </a:cubicBezTo>
                <a:cubicBezTo>
                  <a:pt x="101" y="133"/>
                  <a:pt x="102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1"/>
                  <a:pt x="101" y="131"/>
                  <a:pt x="100" y="131"/>
                </a:cubicBezTo>
                <a:close/>
                <a:moveTo>
                  <a:pt x="99" y="131"/>
                </a:moveTo>
                <a:cubicBezTo>
                  <a:pt x="99" y="131"/>
                  <a:pt x="99" y="131"/>
                  <a:pt x="99" y="131"/>
                </a:cubicBezTo>
                <a:cubicBezTo>
                  <a:pt x="99" y="131"/>
                  <a:pt x="100" y="131"/>
                  <a:pt x="100" y="131"/>
                </a:cubicBezTo>
                <a:cubicBezTo>
                  <a:pt x="100" y="131"/>
                  <a:pt x="100" y="131"/>
                  <a:pt x="99" y="131"/>
                </a:cubicBezTo>
                <a:close/>
                <a:moveTo>
                  <a:pt x="88" y="133"/>
                </a:moveTo>
                <a:cubicBezTo>
                  <a:pt x="87" y="133"/>
                  <a:pt x="87" y="133"/>
                  <a:pt x="87" y="133"/>
                </a:cubicBezTo>
                <a:cubicBezTo>
                  <a:pt x="87" y="133"/>
                  <a:pt x="88" y="133"/>
                  <a:pt x="88" y="133"/>
                </a:cubicBezTo>
                <a:cubicBezTo>
                  <a:pt x="88" y="133"/>
                  <a:pt x="88" y="133"/>
                  <a:pt x="88" y="133"/>
                </a:cubicBezTo>
                <a:close/>
                <a:moveTo>
                  <a:pt x="62" y="125"/>
                </a:moveTo>
                <a:cubicBezTo>
                  <a:pt x="62" y="125"/>
                  <a:pt x="63" y="125"/>
                  <a:pt x="63" y="125"/>
                </a:cubicBezTo>
                <a:cubicBezTo>
                  <a:pt x="63" y="125"/>
                  <a:pt x="62" y="125"/>
                  <a:pt x="62" y="124"/>
                </a:cubicBezTo>
                <a:cubicBezTo>
                  <a:pt x="62" y="124"/>
                  <a:pt x="62" y="125"/>
                  <a:pt x="62" y="125"/>
                </a:cubicBezTo>
                <a:cubicBezTo>
                  <a:pt x="62" y="125"/>
                  <a:pt x="62" y="125"/>
                  <a:pt x="62" y="125"/>
                </a:cubicBezTo>
                <a:close/>
                <a:moveTo>
                  <a:pt x="99" y="131"/>
                </a:moveTo>
                <a:cubicBezTo>
                  <a:pt x="99" y="131"/>
                  <a:pt x="99" y="131"/>
                  <a:pt x="99" y="131"/>
                </a:cubicBezTo>
                <a:cubicBezTo>
                  <a:pt x="98" y="131"/>
                  <a:pt x="98" y="131"/>
                  <a:pt x="98" y="131"/>
                </a:cubicBezTo>
                <a:cubicBezTo>
                  <a:pt x="99" y="131"/>
                  <a:pt x="99" y="131"/>
                  <a:pt x="99" y="131"/>
                </a:cubicBezTo>
                <a:close/>
                <a:moveTo>
                  <a:pt x="101" y="129"/>
                </a:moveTo>
                <a:cubicBezTo>
                  <a:pt x="101" y="129"/>
                  <a:pt x="101" y="129"/>
                  <a:pt x="101" y="129"/>
                </a:cubicBezTo>
                <a:cubicBezTo>
                  <a:pt x="101" y="130"/>
                  <a:pt x="101" y="129"/>
                  <a:pt x="101" y="129"/>
                </a:cubicBezTo>
                <a:cubicBezTo>
                  <a:pt x="101" y="129"/>
                  <a:pt x="101" y="129"/>
                  <a:pt x="101" y="129"/>
                </a:cubicBezTo>
                <a:close/>
                <a:moveTo>
                  <a:pt x="104" y="128"/>
                </a:moveTo>
                <a:cubicBezTo>
                  <a:pt x="104" y="128"/>
                  <a:pt x="104" y="128"/>
                  <a:pt x="104" y="128"/>
                </a:cubicBezTo>
                <a:cubicBezTo>
                  <a:pt x="105" y="128"/>
                  <a:pt x="104" y="128"/>
                  <a:pt x="104" y="128"/>
                </a:cubicBezTo>
                <a:close/>
                <a:moveTo>
                  <a:pt x="104" y="126"/>
                </a:moveTo>
                <a:cubicBezTo>
                  <a:pt x="103" y="126"/>
                  <a:pt x="103" y="126"/>
                  <a:pt x="103" y="126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7"/>
                  <a:pt x="102" y="128"/>
                  <a:pt x="102" y="128"/>
                </a:cubicBezTo>
                <a:cubicBezTo>
                  <a:pt x="102" y="128"/>
                  <a:pt x="103" y="128"/>
                  <a:pt x="103" y="128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2" y="128"/>
                  <a:pt x="102" y="128"/>
                  <a:pt x="101" y="128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0" y="129"/>
                  <a:pt x="101" y="129"/>
                  <a:pt x="101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100" y="129"/>
                  <a:pt x="100" y="128"/>
                  <a:pt x="100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99" y="129"/>
                  <a:pt x="100" y="129"/>
                  <a:pt x="99" y="129"/>
                </a:cubicBezTo>
                <a:cubicBezTo>
                  <a:pt x="99" y="130"/>
                  <a:pt x="98" y="130"/>
                  <a:pt x="99" y="131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30"/>
                  <a:pt x="99" y="130"/>
                  <a:pt x="100" y="130"/>
                </a:cubicBezTo>
                <a:cubicBezTo>
                  <a:pt x="100" y="130"/>
                  <a:pt x="100" y="129"/>
                  <a:pt x="101" y="129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1" y="129"/>
                  <a:pt x="101" y="129"/>
                  <a:pt x="102" y="129"/>
                </a:cubicBezTo>
                <a:cubicBezTo>
                  <a:pt x="102" y="129"/>
                  <a:pt x="102" y="129"/>
                  <a:pt x="102" y="129"/>
                </a:cubicBezTo>
                <a:cubicBezTo>
                  <a:pt x="102" y="129"/>
                  <a:pt x="102" y="129"/>
                  <a:pt x="103" y="129"/>
                </a:cubicBezTo>
                <a:cubicBezTo>
                  <a:pt x="102" y="129"/>
                  <a:pt x="103" y="129"/>
                  <a:pt x="103" y="128"/>
                </a:cubicBezTo>
                <a:cubicBezTo>
                  <a:pt x="103" y="128"/>
                  <a:pt x="104" y="128"/>
                  <a:pt x="104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04" y="128"/>
                  <a:pt x="104" y="127"/>
                  <a:pt x="104" y="127"/>
                </a:cubicBezTo>
                <a:cubicBezTo>
                  <a:pt x="104" y="127"/>
                  <a:pt x="104" y="127"/>
                  <a:pt x="105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3" y="128"/>
                  <a:pt x="103" y="127"/>
                  <a:pt x="104" y="127"/>
                </a:cubicBezTo>
                <a:cubicBezTo>
                  <a:pt x="103" y="127"/>
                  <a:pt x="104" y="126"/>
                  <a:pt x="104" y="126"/>
                </a:cubicBezTo>
                <a:close/>
                <a:moveTo>
                  <a:pt x="101" y="127"/>
                </a:moveTo>
                <a:cubicBezTo>
                  <a:pt x="101" y="127"/>
                  <a:pt x="101" y="127"/>
                  <a:pt x="101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1" y="127"/>
                  <a:pt x="101" y="127"/>
                  <a:pt x="101" y="127"/>
                </a:cubicBezTo>
                <a:close/>
                <a:moveTo>
                  <a:pt x="104" y="126"/>
                </a:move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5" y="126"/>
                </a:cubicBezTo>
                <a:cubicBezTo>
                  <a:pt x="105" y="126"/>
                  <a:pt x="105" y="126"/>
                  <a:pt x="105" y="126"/>
                </a:cubicBezTo>
                <a:cubicBezTo>
                  <a:pt x="104" y="126"/>
                  <a:pt x="104" y="125"/>
                  <a:pt x="104" y="126"/>
                </a:cubicBezTo>
                <a:close/>
                <a:moveTo>
                  <a:pt x="103" y="126"/>
                </a:move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lose/>
                <a:moveTo>
                  <a:pt x="102" y="126"/>
                </a:moveTo>
                <a:cubicBezTo>
                  <a:pt x="102" y="126"/>
                  <a:pt x="101" y="127"/>
                  <a:pt x="102" y="127"/>
                </a:cubicBezTo>
                <a:cubicBezTo>
                  <a:pt x="102" y="126"/>
                  <a:pt x="102" y="126"/>
                  <a:pt x="102" y="126"/>
                </a:cubicBezTo>
                <a:close/>
                <a:moveTo>
                  <a:pt x="98" y="128"/>
                </a:moveTo>
                <a:cubicBezTo>
                  <a:pt x="98" y="128"/>
                  <a:pt x="99" y="128"/>
                  <a:pt x="98" y="128"/>
                </a:cubicBezTo>
                <a:cubicBezTo>
                  <a:pt x="97" y="128"/>
                  <a:pt x="98" y="128"/>
                  <a:pt x="97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9"/>
                  <a:pt x="98" y="129"/>
                  <a:pt x="98" y="129"/>
                </a:cubicBezTo>
                <a:cubicBezTo>
                  <a:pt x="98" y="129"/>
                  <a:pt x="99" y="128"/>
                  <a:pt x="99" y="128"/>
                </a:cubicBezTo>
                <a:cubicBezTo>
                  <a:pt x="99" y="128"/>
                  <a:pt x="99" y="128"/>
                  <a:pt x="100" y="128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0" y="128"/>
                  <a:pt x="100" y="128"/>
                  <a:pt x="101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1" y="127"/>
                  <a:pt x="101" y="127"/>
                  <a:pt x="100" y="127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9" y="127"/>
                  <a:pt x="99" y="128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99" y="127"/>
                  <a:pt x="99" y="128"/>
                  <a:pt x="98" y="128"/>
                </a:cubicBezTo>
                <a:close/>
                <a:moveTo>
                  <a:pt x="93" y="129"/>
                </a:moveTo>
                <a:cubicBezTo>
                  <a:pt x="93" y="129"/>
                  <a:pt x="93" y="129"/>
                  <a:pt x="93" y="129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3" y="129"/>
                  <a:pt x="93" y="129"/>
                  <a:pt x="94" y="129"/>
                </a:cubicBezTo>
                <a:cubicBezTo>
                  <a:pt x="93" y="129"/>
                  <a:pt x="93" y="129"/>
                  <a:pt x="93" y="129"/>
                </a:cubicBezTo>
                <a:close/>
                <a:moveTo>
                  <a:pt x="87" y="129"/>
                </a:moveTo>
                <a:cubicBezTo>
                  <a:pt x="87" y="129"/>
                  <a:pt x="87" y="129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lose/>
                <a:moveTo>
                  <a:pt x="89" y="128"/>
                </a:move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9"/>
                  <a:pt x="89" y="129"/>
                </a:cubicBezTo>
                <a:cubicBezTo>
                  <a:pt x="89" y="129"/>
                  <a:pt x="89" y="129"/>
                  <a:pt x="9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0" y="129"/>
                  <a:pt x="90" y="129"/>
                  <a:pt x="91" y="129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91" y="129"/>
                  <a:pt x="91" y="128"/>
                  <a:pt x="91" y="128"/>
                </a:cubicBezTo>
                <a:cubicBezTo>
                  <a:pt x="91" y="128"/>
                  <a:pt x="91" y="129"/>
                  <a:pt x="90" y="129"/>
                </a:cubicBezTo>
                <a:cubicBezTo>
                  <a:pt x="90" y="129"/>
                  <a:pt x="90" y="128"/>
                  <a:pt x="90" y="128"/>
                </a:cubicBezTo>
                <a:cubicBezTo>
                  <a:pt x="90" y="128"/>
                  <a:pt x="89" y="129"/>
                  <a:pt x="89" y="129"/>
                </a:cubicBezTo>
                <a:cubicBezTo>
                  <a:pt x="89" y="128"/>
                  <a:pt x="90" y="128"/>
                  <a:pt x="89" y="128"/>
                </a:cubicBezTo>
                <a:close/>
                <a:moveTo>
                  <a:pt x="93" y="128"/>
                </a:moveTo>
                <a:cubicBezTo>
                  <a:pt x="93" y="128"/>
                  <a:pt x="92" y="128"/>
                  <a:pt x="92" y="128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93" y="128"/>
                  <a:pt x="93" y="128"/>
                  <a:pt x="93" y="128"/>
                </a:cubicBezTo>
                <a:close/>
                <a:moveTo>
                  <a:pt x="92" y="127"/>
                </a:moveTo>
                <a:cubicBezTo>
                  <a:pt x="92" y="127"/>
                  <a:pt x="92" y="127"/>
                  <a:pt x="9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2" y="127"/>
                  <a:pt x="92" y="127"/>
                  <a:pt x="93" y="127"/>
                </a:cubicBezTo>
                <a:cubicBezTo>
                  <a:pt x="93" y="127"/>
                  <a:pt x="92" y="127"/>
                  <a:pt x="92" y="127"/>
                </a:cubicBezTo>
                <a:close/>
                <a:moveTo>
                  <a:pt x="90" y="126"/>
                </a:moveTo>
                <a:cubicBezTo>
                  <a:pt x="90" y="126"/>
                  <a:pt x="90" y="126"/>
                  <a:pt x="90" y="126"/>
                </a:cubicBezTo>
                <a:cubicBezTo>
                  <a:pt x="90" y="126"/>
                  <a:pt x="90" y="126"/>
                  <a:pt x="90" y="126"/>
                </a:cubicBezTo>
                <a:close/>
                <a:moveTo>
                  <a:pt x="91" y="126"/>
                </a:moveTo>
                <a:cubicBezTo>
                  <a:pt x="90" y="127"/>
                  <a:pt x="91" y="127"/>
                  <a:pt x="91" y="127"/>
                </a:cubicBezTo>
                <a:cubicBezTo>
                  <a:pt x="91" y="126"/>
                  <a:pt x="92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0" y="126"/>
                  <a:pt x="90" y="126"/>
                  <a:pt x="91" y="126"/>
                </a:cubicBezTo>
                <a:close/>
                <a:moveTo>
                  <a:pt x="87" y="127"/>
                </a:move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lose/>
                <a:moveTo>
                  <a:pt x="88" y="127"/>
                </a:moveTo>
                <a:cubicBezTo>
                  <a:pt x="89" y="127"/>
                  <a:pt x="89" y="127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90" y="128"/>
                  <a:pt x="89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7"/>
                  <a:pt x="89" y="127"/>
                </a:cubicBezTo>
                <a:cubicBezTo>
                  <a:pt x="89" y="127"/>
                  <a:pt x="90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8" y="127"/>
                  <a:pt x="88" y="127"/>
                  <a:pt x="88" y="127"/>
                </a:cubicBezTo>
                <a:close/>
                <a:moveTo>
                  <a:pt x="83" y="127"/>
                </a:moveTo>
                <a:cubicBezTo>
                  <a:pt x="83" y="127"/>
                  <a:pt x="83" y="127"/>
                  <a:pt x="82" y="127"/>
                </a:cubicBezTo>
                <a:cubicBezTo>
                  <a:pt x="82" y="127"/>
                  <a:pt x="83" y="128"/>
                  <a:pt x="83" y="128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3" y="127"/>
                  <a:pt x="83" y="127"/>
                  <a:pt x="83" y="127"/>
                </a:cubicBezTo>
                <a:close/>
                <a:moveTo>
                  <a:pt x="82" y="126"/>
                </a:moveTo>
                <a:cubicBezTo>
                  <a:pt x="82" y="126"/>
                  <a:pt x="82" y="127"/>
                  <a:pt x="81" y="126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2" y="127"/>
                  <a:pt x="82" y="126"/>
                  <a:pt x="82" y="127"/>
                </a:cubicBezTo>
                <a:cubicBezTo>
                  <a:pt x="82" y="126"/>
                  <a:pt x="83" y="127"/>
                  <a:pt x="83" y="126"/>
                </a:cubicBezTo>
                <a:cubicBezTo>
                  <a:pt x="82" y="126"/>
                  <a:pt x="83" y="126"/>
                  <a:pt x="82" y="126"/>
                </a:cubicBezTo>
                <a:cubicBezTo>
                  <a:pt x="82" y="126"/>
                  <a:pt x="82" y="126"/>
                  <a:pt x="82" y="126"/>
                </a:cubicBezTo>
                <a:close/>
                <a:moveTo>
                  <a:pt x="79" y="126"/>
                </a:moveTo>
                <a:cubicBezTo>
                  <a:pt x="78" y="126"/>
                  <a:pt x="79" y="126"/>
                  <a:pt x="79" y="126"/>
                </a:cubicBezTo>
                <a:cubicBezTo>
                  <a:pt x="79" y="126"/>
                  <a:pt x="79" y="126"/>
                  <a:pt x="79" y="126"/>
                </a:cubicBezTo>
                <a:close/>
                <a:moveTo>
                  <a:pt x="79" y="124"/>
                </a:moveTo>
                <a:cubicBezTo>
                  <a:pt x="78" y="125"/>
                  <a:pt x="79" y="125"/>
                  <a:pt x="78" y="125"/>
                </a:cubicBezTo>
                <a:cubicBezTo>
                  <a:pt x="79" y="125"/>
                  <a:pt x="78" y="125"/>
                  <a:pt x="79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5"/>
                  <a:pt x="79" y="125"/>
                  <a:pt x="79" y="126"/>
                </a:cubicBezTo>
                <a:cubicBezTo>
                  <a:pt x="79" y="126"/>
                  <a:pt x="79" y="126"/>
                  <a:pt x="79" y="126"/>
                </a:cubicBezTo>
                <a:cubicBezTo>
                  <a:pt x="79" y="125"/>
                  <a:pt x="80" y="125"/>
                  <a:pt x="79" y="124"/>
                </a:cubicBezTo>
                <a:close/>
                <a:moveTo>
                  <a:pt x="76" y="124"/>
                </a:moveTo>
                <a:cubicBezTo>
                  <a:pt x="76" y="124"/>
                  <a:pt x="76" y="124"/>
                  <a:pt x="76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6" y="124"/>
                  <a:pt x="76" y="124"/>
                  <a:pt x="76" y="124"/>
                </a:cubicBezTo>
                <a:close/>
                <a:moveTo>
                  <a:pt x="56" y="70"/>
                </a:moveTo>
                <a:cubicBezTo>
                  <a:pt x="56" y="69"/>
                  <a:pt x="56" y="69"/>
                  <a:pt x="56" y="70"/>
                </a:cubicBezTo>
                <a:cubicBezTo>
                  <a:pt x="56" y="70"/>
                  <a:pt x="56" y="70"/>
                  <a:pt x="56" y="70"/>
                </a:cubicBezTo>
                <a:close/>
                <a:moveTo>
                  <a:pt x="57" y="69"/>
                </a:move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69"/>
                  <a:pt x="57" y="69"/>
                </a:cubicBezTo>
                <a:close/>
                <a:moveTo>
                  <a:pt x="80" y="125"/>
                </a:moveTo>
                <a:cubicBezTo>
                  <a:pt x="80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0" y="125"/>
                  <a:pt x="80" y="124"/>
                  <a:pt x="80" y="125"/>
                </a:cubicBezTo>
                <a:close/>
                <a:moveTo>
                  <a:pt x="81" y="123"/>
                </a:moveTo>
                <a:cubicBezTo>
                  <a:pt x="81" y="123"/>
                  <a:pt x="81" y="124"/>
                  <a:pt x="81" y="124"/>
                </a:cubicBezTo>
                <a:cubicBezTo>
                  <a:pt x="81" y="124"/>
                  <a:pt x="81" y="124"/>
                  <a:pt x="82" y="124"/>
                </a:cubicBezTo>
                <a:cubicBezTo>
                  <a:pt x="81" y="124"/>
                  <a:pt x="82" y="124"/>
                  <a:pt x="82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80" y="124"/>
                </a:moveTo>
                <a:cubicBezTo>
                  <a:pt x="80" y="124"/>
                  <a:pt x="80" y="124"/>
                  <a:pt x="80" y="124"/>
                </a:cubicBezTo>
                <a:cubicBezTo>
                  <a:pt x="80" y="124"/>
                  <a:pt x="80" y="123"/>
                  <a:pt x="80" y="123"/>
                </a:cubicBezTo>
                <a:cubicBezTo>
                  <a:pt x="80" y="123"/>
                  <a:pt x="80" y="124"/>
                  <a:pt x="80" y="123"/>
                </a:cubicBezTo>
                <a:lnTo>
                  <a:pt x="80" y="124"/>
                </a:lnTo>
                <a:close/>
                <a:moveTo>
                  <a:pt x="80" y="123"/>
                </a:move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lnTo>
                  <a:pt x="80" y="123"/>
                </a:lnTo>
                <a:close/>
                <a:moveTo>
                  <a:pt x="80" y="123"/>
                </a:moveTo>
                <a:cubicBezTo>
                  <a:pt x="80" y="123"/>
                  <a:pt x="80" y="123"/>
                  <a:pt x="80" y="123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3"/>
                  <a:pt x="80" y="123"/>
                  <a:pt x="80" y="123"/>
                </a:cubicBezTo>
                <a:close/>
                <a:moveTo>
                  <a:pt x="59" y="70"/>
                </a:moveTo>
                <a:cubicBezTo>
                  <a:pt x="59" y="70"/>
                  <a:pt x="59" y="70"/>
                  <a:pt x="59" y="70"/>
                </a:cubicBezTo>
                <a:cubicBezTo>
                  <a:pt x="59" y="70"/>
                  <a:pt x="59" y="70"/>
                  <a:pt x="59" y="70"/>
                </a:cubicBezTo>
                <a:close/>
                <a:moveTo>
                  <a:pt x="80" y="121"/>
                </a:moveTo>
                <a:cubicBezTo>
                  <a:pt x="80" y="121"/>
                  <a:pt x="80" y="121"/>
                  <a:pt x="80" y="121"/>
                </a:cubicBezTo>
                <a:cubicBezTo>
                  <a:pt x="80" y="121"/>
                  <a:pt x="79" y="121"/>
                  <a:pt x="80" y="122"/>
                </a:cubicBezTo>
                <a:cubicBezTo>
                  <a:pt x="81" y="122"/>
                  <a:pt x="81" y="121"/>
                  <a:pt x="80" y="121"/>
                </a:cubicBezTo>
                <a:cubicBezTo>
                  <a:pt x="80" y="121"/>
                  <a:pt x="80" y="121"/>
                  <a:pt x="80" y="121"/>
                </a:cubicBezTo>
                <a:close/>
                <a:moveTo>
                  <a:pt x="79" y="120"/>
                </a:move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lose/>
                <a:moveTo>
                  <a:pt x="79" y="118"/>
                </a:moveTo>
                <a:cubicBezTo>
                  <a:pt x="79" y="118"/>
                  <a:pt x="79" y="118"/>
                  <a:pt x="79" y="118"/>
                </a:cubicBezTo>
                <a:cubicBezTo>
                  <a:pt x="79" y="118"/>
                  <a:pt x="78" y="118"/>
                  <a:pt x="78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8"/>
                  <a:pt x="76" y="118"/>
                  <a:pt x="76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7" y="118"/>
                  <a:pt x="77" y="118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6" y="117"/>
                  <a:pt x="77" y="117"/>
                  <a:pt x="76" y="117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76" y="117"/>
                  <a:pt x="75" y="117"/>
                  <a:pt x="75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5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19"/>
                  <a:pt x="76" y="118"/>
                  <a:pt x="77" y="118"/>
                </a:cubicBezTo>
                <a:cubicBezTo>
                  <a:pt x="77" y="118"/>
                  <a:pt x="77" y="119"/>
                  <a:pt x="77" y="119"/>
                </a:cubicBezTo>
                <a:cubicBezTo>
                  <a:pt x="77" y="119"/>
                  <a:pt x="76" y="119"/>
                  <a:pt x="76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19"/>
                  <a:pt x="77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9" y="119"/>
                </a:cubicBezTo>
                <a:cubicBezTo>
                  <a:pt x="79" y="119"/>
                  <a:pt x="79" y="119"/>
                  <a:pt x="79" y="118"/>
                </a:cubicBezTo>
                <a:cubicBezTo>
                  <a:pt x="79" y="118"/>
                  <a:pt x="79" y="118"/>
                  <a:pt x="79" y="118"/>
                </a:cubicBezTo>
                <a:close/>
                <a:moveTo>
                  <a:pt x="57" y="100"/>
                </a:moveTo>
                <a:cubicBezTo>
                  <a:pt x="57" y="100"/>
                  <a:pt x="58" y="100"/>
                  <a:pt x="58" y="100"/>
                </a:cubicBezTo>
                <a:cubicBezTo>
                  <a:pt x="58" y="100"/>
                  <a:pt x="57" y="100"/>
                  <a:pt x="57" y="100"/>
                </a:cubicBezTo>
                <a:close/>
                <a:moveTo>
                  <a:pt x="57" y="99"/>
                </a:moveTo>
                <a:cubicBezTo>
                  <a:pt x="57" y="98"/>
                  <a:pt x="57" y="98"/>
                  <a:pt x="57" y="98"/>
                </a:cubicBezTo>
                <a:cubicBezTo>
                  <a:pt x="57" y="98"/>
                  <a:pt x="57" y="99"/>
                  <a:pt x="57" y="99"/>
                </a:cubicBezTo>
                <a:cubicBezTo>
                  <a:pt x="57" y="99"/>
                  <a:pt x="57" y="99"/>
                  <a:pt x="57" y="99"/>
                </a:cubicBezTo>
                <a:close/>
                <a:moveTo>
                  <a:pt x="57" y="95"/>
                </a:moveTo>
                <a:cubicBezTo>
                  <a:pt x="57" y="95"/>
                  <a:pt x="57" y="95"/>
                  <a:pt x="57" y="94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5"/>
                  <a:pt x="57" y="95"/>
                  <a:pt x="57" y="95"/>
                </a:cubicBezTo>
                <a:close/>
                <a:moveTo>
                  <a:pt x="59" y="102"/>
                </a:moveTo>
                <a:cubicBezTo>
                  <a:pt x="59" y="102"/>
                  <a:pt x="59" y="102"/>
                  <a:pt x="59" y="102"/>
                </a:cubicBezTo>
                <a:cubicBezTo>
                  <a:pt x="59" y="101"/>
                  <a:pt x="59" y="101"/>
                  <a:pt x="59" y="102"/>
                </a:cubicBezTo>
                <a:close/>
                <a:moveTo>
                  <a:pt x="75" y="117"/>
                </a:moveTo>
                <a:cubicBezTo>
                  <a:pt x="75" y="117"/>
                  <a:pt x="75" y="117"/>
                  <a:pt x="75" y="117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5" y="117"/>
                  <a:pt x="75" y="117"/>
                  <a:pt x="75" y="117"/>
                </a:cubicBezTo>
                <a:close/>
                <a:moveTo>
                  <a:pt x="77" y="117"/>
                </a:moveTo>
                <a:cubicBezTo>
                  <a:pt x="77" y="118"/>
                  <a:pt x="78" y="118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lose/>
                <a:moveTo>
                  <a:pt x="73" y="115"/>
                </a:moveTo>
                <a:cubicBezTo>
                  <a:pt x="73" y="115"/>
                  <a:pt x="73" y="115"/>
                  <a:pt x="73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3" y="115"/>
                  <a:pt x="72" y="115"/>
                  <a:pt x="72" y="115"/>
                </a:cubicBezTo>
                <a:cubicBezTo>
                  <a:pt x="72" y="115"/>
                  <a:pt x="72" y="115"/>
                  <a:pt x="73" y="115"/>
                </a:cubicBezTo>
                <a:close/>
                <a:moveTo>
                  <a:pt x="65" y="108"/>
                </a:moveTo>
                <a:cubicBezTo>
                  <a:pt x="65" y="108"/>
                  <a:pt x="65" y="108"/>
                  <a:pt x="65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09"/>
                  <a:pt x="65" y="108"/>
                  <a:pt x="65" y="108"/>
                </a:cubicBezTo>
                <a:close/>
                <a:moveTo>
                  <a:pt x="76" y="116"/>
                </a:moveTo>
                <a:cubicBezTo>
                  <a:pt x="76" y="116"/>
                  <a:pt x="75" y="116"/>
                  <a:pt x="76" y="117"/>
                </a:cubicBezTo>
                <a:cubicBezTo>
                  <a:pt x="76" y="117"/>
                  <a:pt x="76" y="116"/>
                  <a:pt x="76" y="116"/>
                </a:cubicBezTo>
                <a:close/>
                <a:moveTo>
                  <a:pt x="76" y="116"/>
                </a:moveTo>
                <a:cubicBezTo>
                  <a:pt x="76" y="116"/>
                  <a:pt x="76" y="116"/>
                  <a:pt x="76" y="116"/>
                </a:cubicBezTo>
                <a:cubicBezTo>
                  <a:pt x="76" y="116"/>
                  <a:pt x="76" y="116"/>
                  <a:pt x="76" y="117"/>
                </a:cubicBezTo>
                <a:cubicBezTo>
                  <a:pt x="76" y="116"/>
                  <a:pt x="76" y="116"/>
                  <a:pt x="76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6" y="116"/>
                  <a:pt x="77" y="116"/>
                </a:cubicBezTo>
                <a:close/>
                <a:moveTo>
                  <a:pt x="78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7"/>
                  <a:pt x="77" y="117"/>
                </a:cubicBezTo>
                <a:cubicBezTo>
                  <a:pt x="78" y="117"/>
                  <a:pt x="78" y="117"/>
                  <a:pt x="78" y="116"/>
                </a:cubicBezTo>
                <a:close/>
                <a:moveTo>
                  <a:pt x="81" y="117"/>
                </a:move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lose/>
                <a:moveTo>
                  <a:pt x="71" y="113"/>
                </a:move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4"/>
                </a:cubicBezTo>
                <a:cubicBezTo>
                  <a:pt x="71" y="113"/>
                  <a:pt x="72" y="113"/>
                  <a:pt x="71" y="113"/>
                </a:cubicBezTo>
                <a:close/>
                <a:moveTo>
                  <a:pt x="70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lose/>
                <a:moveTo>
                  <a:pt x="65" y="107"/>
                </a:moveTo>
                <a:cubicBezTo>
                  <a:pt x="65" y="107"/>
                  <a:pt x="65" y="107"/>
                  <a:pt x="65" y="107"/>
                </a:cubicBezTo>
                <a:cubicBezTo>
                  <a:pt x="64" y="107"/>
                  <a:pt x="65" y="107"/>
                  <a:pt x="65" y="107"/>
                </a:cubicBezTo>
                <a:cubicBezTo>
                  <a:pt x="65" y="107"/>
                  <a:pt x="65" y="107"/>
                  <a:pt x="65" y="107"/>
                </a:cubicBezTo>
                <a:close/>
                <a:moveTo>
                  <a:pt x="79" y="116"/>
                </a:moveTo>
                <a:cubicBezTo>
                  <a:pt x="79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7"/>
                  <a:pt x="78" y="116"/>
                  <a:pt x="79" y="116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lose/>
                <a:moveTo>
                  <a:pt x="80" y="116"/>
                </a:move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0" y="115"/>
                  <a:pt x="80" y="116"/>
                </a:cubicBezTo>
                <a:close/>
                <a:moveTo>
                  <a:pt x="79" y="115"/>
                </a:moveTo>
                <a:cubicBezTo>
                  <a:pt x="79" y="116"/>
                  <a:pt x="79" y="116"/>
                  <a:pt x="80" y="116"/>
                </a:cubicBezTo>
                <a:cubicBezTo>
                  <a:pt x="80" y="115"/>
                  <a:pt x="79" y="115"/>
                  <a:pt x="79" y="115"/>
                </a:cubicBezTo>
                <a:close/>
                <a:moveTo>
                  <a:pt x="79" y="115"/>
                </a:move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6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lose/>
                <a:moveTo>
                  <a:pt x="75" y="114"/>
                </a:moveTo>
                <a:cubicBezTo>
                  <a:pt x="75" y="114"/>
                  <a:pt x="75" y="114"/>
                  <a:pt x="75" y="114"/>
                </a:cubicBezTo>
                <a:cubicBezTo>
                  <a:pt x="75" y="114"/>
                  <a:pt x="75" y="114"/>
                  <a:pt x="75" y="114"/>
                </a:cubicBezTo>
                <a:close/>
                <a:moveTo>
                  <a:pt x="76" y="115"/>
                </a:moveTo>
                <a:cubicBezTo>
                  <a:pt x="76" y="115"/>
                  <a:pt x="76" y="115"/>
                  <a:pt x="76" y="115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6" y="115"/>
                  <a:pt x="76" y="115"/>
                  <a:pt x="76" y="115"/>
                </a:cubicBezTo>
                <a:close/>
                <a:moveTo>
                  <a:pt x="66" y="107"/>
                </a:moveTo>
                <a:cubicBezTo>
                  <a:pt x="66" y="107"/>
                  <a:pt x="66" y="107"/>
                  <a:pt x="66" y="108"/>
                </a:cubicBezTo>
                <a:cubicBezTo>
                  <a:pt x="66" y="108"/>
                  <a:pt x="66" y="107"/>
                  <a:pt x="66" y="107"/>
                </a:cubicBezTo>
                <a:close/>
                <a:moveTo>
                  <a:pt x="76" y="114"/>
                </a:moveTo>
                <a:cubicBezTo>
                  <a:pt x="76" y="114"/>
                  <a:pt x="76" y="114"/>
                  <a:pt x="76" y="114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6" y="114"/>
                  <a:pt x="76" y="114"/>
                  <a:pt x="76" y="114"/>
                </a:cubicBezTo>
                <a:close/>
                <a:moveTo>
                  <a:pt x="81" y="115"/>
                </a:moveTo>
                <a:cubicBezTo>
                  <a:pt x="80" y="115"/>
                  <a:pt x="80" y="115"/>
                  <a:pt x="80" y="115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lose/>
                <a:moveTo>
                  <a:pt x="70" y="110"/>
                </a:moveTo>
                <a:cubicBezTo>
                  <a:pt x="70" y="110"/>
                  <a:pt x="70" y="110"/>
                  <a:pt x="70" y="110"/>
                </a:cubicBezTo>
                <a:cubicBezTo>
                  <a:pt x="70" y="110"/>
                  <a:pt x="70" y="110"/>
                  <a:pt x="70" y="110"/>
                </a:cubicBezTo>
                <a:close/>
                <a:moveTo>
                  <a:pt x="68" y="109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08"/>
                  <a:pt x="68" y="108"/>
                  <a:pt x="68" y="108"/>
                </a:cubicBezTo>
                <a:lnTo>
                  <a:pt x="68" y="109"/>
                </a:lnTo>
                <a:close/>
                <a:moveTo>
                  <a:pt x="71" y="111"/>
                </a:moveTo>
                <a:cubicBezTo>
                  <a:pt x="71" y="111"/>
                  <a:pt x="71" y="111"/>
                  <a:pt x="71" y="110"/>
                </a:cubicBezTo>
                <a:cubicBezTo>
                  <a:pt x="71" y="110"/>
                  <a:pt x="70" y="111"/>
                  <a:pt x="71" y="111"/>
                </a:cubicBezTo>
                <a:close/>
                <a:moveTo>
                  <a:pt x="66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6" y="107"/>
                  <a:pt x="66" y="107"/>
                  <a:pt x="66" y="107"/>
                </a:cubicBezTo>
                <a:close/>
                <a:moveTo>
                  <a:pt x="70" y="111"/>
                </a:move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1" y="111"/>
                  <a:pt x="70" y="111"/>
                </a:cubicBezTo>
                <a:close/>
                <a:moveTo>
                  <a:pt x="65" y="106"/>
                </a:moveTo>
                <a:cubicBezTo>
                  <a:pt x="65" y="106"/>
                  <a:pt x="65" y="106"/>
                  <a:pt x="65" y="106"/>
                </a:cubicBezTo>
                <a:cubicBezTo>
                  <a:pt x="65" y="106"/>
                  <a:pt x="65" y="106"/>
                  <a:pt x="65" y="106"/>
                </a:cubicBezTo>
                <a:close/>
                <a:moveTo>
                  <a:pt x="67" y="109"/>
                </a:moveTo>
                <a:cubicBezTo>
                  <a:pt x="67" y="109"/>
                  <a:pt x="67" y="109"/>
                  <a:pt x="67" y="109"/>
                </a:cubicBezTo>
                <a:cubicBezTo>
                  <a:pt x="67" y="109"/>
                  <a:pt x="67" y="109"/>
                  <a:pt x="67" y="109"/>
                </a:cubicBezTo>
                <a:close/>
                <a:moveTo>
                  <a:pt x="64" y="105"/>
                </a:moveTo>
                <a:cubicBezTo>
                  <a:pt x="64" y="105"/>
                  <a:pt x="64" y="105"/>
                  <a:pt x="64" y="105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105"/>
                  <a:pt x="64" y="105"/>
                  <a:pt x="64" y="105"/>
                </a:cubicBezTo>
                <a:close/>
                <a:moveTo>
                  <a:pt x="62" y="103"/>
                </a:move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lose/>
                <a:moveTo>
                  <a:pt x="60" y="102"/>
                </a:moveTo>
                <a:cubicBezTo>
                  <a:pt x="60" y="102"/>
                  <a:pt x="60" y="102"/>
                  <a:pt x="6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101"/>
                  <a:pt x="60" y="101"/>
                  <a:pt x="60" y="101"/>
                </a:cubicBezTo>
                <a:cubicBezTo>
                  <a:pt x="60" y="101"/>
                  <a:pt x="60" y="101"/>
                  <a:pt x="60" y="102"/>
                </a:cubicBezTo>
                <a:close/>
                <a:moveTo>
                  <a:pt x="62" y="105"/>
                </a:moveTo>
                <a:cubicBezTo>
                  <a:pt x="62" y="105"/>
                  <a:pt x="62" y="105"/>
                  <a:pt x="62" y="10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6"/>
                  <a:pt x="62" y="106"/>
                  <a:pt x="63" y="106"/>
                </a:cubicBezTo>
                <a:cubicBezTo>
                  <a:pt x="62" y="106"/>
                  <a:pt x="62" y="106"/>
                  <a:pt x="62" y="105"/>
                </a:cubicBezTo>
                <a:cubicBezTo>
                  <a:pt x="62" y="105"/>
                  <a:pt x="63" y="105"/>
                  <a:pt x="63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5"/>
                  <a:pt x="63" y="105"/>
                  <a:pt x="63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3" y="103"/>
                  <a:pt x="62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104"/>
                  <a:pt x="62" y="104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2" y="105"/>
                  <a:pt x="62" y="105"/>
                  <a:pt x="62" y="104"/>
                </a:cubicBezTo>
                <a:cubicBezTo>
                  <a:pt x="62" y="105"/>
                  <a:pt x="61" y="104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lose/>
                <a:moveTo>
                  <a:pt x="61" y="104"/>
                </a:moveTo>
                <a:cubicBezTo>
                  <a:pt x="61" y="104"/>
                  <a:pt x="61" y="104"/>
                  <a:pt x="61" y="103"/>
                </a:cubicBezTo>
                <a:cubicBezTo>
                  <a:pt x="60" y="103"/>
                  <a:pt x="61" y="104"/>
                  <a:pt x="61" y="104"/>
                </a:cubicBezTo>
                <a:close/>
                <a:moveTo>
                  <a:pt x="58" y="97"/>
                </a:moveTo>
                <a:cubicBezTo>
                  <a:pt x="58" y="97"/>
                  <a:pt x="58" y="97"/>
                  <a:pt x="58" y="96"/>
                </a:cubicBezTo>
                <a:cubicBezTo>
                  <a:pt x="58" y="96"/>
                  <a:pt x="58" y="97"/>
                  <a:pt x="58" y="97"/>
                </a:cubicBezTo>
                <a:close/>
                <a:moveTo>
                  <a:pt x="63" y="108"/>
                </a:moveTo>
                <a:cubicBezTo>
                  <a:pt x="63" y="108"/>
                  <a:pt x="63" y="108"/>
                  <a:pt x="63" y="108"/>
                </a:cubicBezTo>
                <a:cubicBezTo>
                  <a:pt x="63" y="108"/>
                  <a:pt x="63" y="107"/>
                  <a:pt x="63" y="107"/>
                </a:cubicBezTo>
                <a:cubicBezTo>
                  <a:pt x="63" y="107"/>
                  <a:pt x="63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4" y="107"/>
                  <a:pt x="64" y="108"/>
                </a:cubicBezTo>
                <a:cubicBezTo>
                  <a:pt x="64" y="108"/>
                  <a:pt x="64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3" y="107"/>
                  <a:pt x="63" y="107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3" y="107"/>
                  <a:pt x="63" y="107"/>
                  <a:pt x="63" y="108"/>
                </a:cubicBezTo>
                <a:close/>
                <a:moveTo>
                  <a:pt x="68" y="113"/>
                </a:moveTo>
                <a:cubicBezTo>
                  <a:pt x="69" y="113"/>
                  <a:pt x="68" y="114"/>
                  <a:pt x="69" y="11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69" y="113"/>
                  <a:pt x="70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8" y="113"/>
                </a:cubicBezTo>
                <a:close/>
                <a:moveTo>
                  <a:pt x="57" y="85"/>
                </a:moveTo>
                <a:cubicBezTo>
                  <a:pt x="57" y="84"/>
                  <a:pt x="57" y="84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lose/>
                <a:moveTo>
                  <a:pt x="97" y="61"/>
                </a:moveTo>
                <a:cubicBezTo>
                  <a:pt x="97" y="61"/>
                  <a:pt x="97" y="61"/>
                  <a:pt x="97" y="61"/>
                </a:cubicBezTo>
                <a:cubicBezTo>
                  <a:pt x="97" y="61"/>
                  <a:pt x="97" y="61"/>
                  <a:pt x="98" y="61"/>
                </a:cubicBezTo>
                <a:cubicBezTo>
                  <a:pt x="98" y="61"/>
                  <a:pt x="98" y="61"/>
                  <a:pt x="98" y="61"/>
                </a:cubicBezTo>
                <a:lnTo>
                  <a:pt x="97" y="61"/>
                </a:lnTo>
                <a:close/>
                <a:moveTo>
                  <a:pt x="97" y="60"/>
                </a:moveTo>
                <a:cubicBezTo>
                  <a:pt x="97" y="61"/>
                  <a:pt x="96" y="60"/>
                  <a:pt x="96" y="61"/>
                </a:cubicBezTo>
                <a:cubicBezTo>
                  <a:pt x="96" y="61"/>
                  <a:pt x="97" y="61"/>
                  <a:pt x="97" y="61"/>
                </a:cubicBezTo>
                <a:cubicBezTo>
                  <a:pt x="97" y="61"/>
                  <a:pt x="97" y="61"/>
                  <a:pt x="97" y="60"/>
                </a:cubicBezTo>
                <a:close/>
                <a:moveTo>
                  <a:pt x="56" y="94"/>
                </a:moveTo>
                <a:cubicBezTo>
                  <a:pt x="56" y="94"/>
                  <a:pt x="57" y="94"/>
                  <a:pt x="57" y="94"/>
                </a:cubicBezTo>
                <a:cubicBezTo>
                  <a:pt x="57" y="94"/>
                  <a:pt x="57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6" y="93"/>
                  <a:pt x="56" y="94"/>
                </a:cubicBezTo>
                <a:close/>
                <a:moveTo>
                  <a:pt x="59" y="102"/>
                </a:moveTo>
                <a:cubicBezTo>
                  <a:pt x="59" y="102"/>
                  <a:pt x="59" y="102"/>
                  <a:pt x="59" y="102"/>
                </a:cubicBezTo>
                <a:cubicBezTo>
                  <a:pt x="59" y="102"/>
                  <a:pt x="59" y="102"/>
                  <a:pt x="59" y="102"/>
                </a:cubicBezTo>
                <a:cubicBezTo>
                  <a:pt x="59" y="102"/>
                  <a:pt x="59" y="102"/>
                  <a:pt x="59" y="102"/>
                </a:cubicBezTo>
                <a:close/>
                <a:moveTo>
                  <a:pt x="72" y="116"/>
                </a:moveTo>
                <a:cubicBezTo>
                  <a:pt x="72" y="116"/>
                  <a:pt x="72" y="116"/>
                  <a:pt x="72" y="116"/>
                </a:cubicBezTo>
                <a:cubicBezTo>
                  <a:pt x="72" y="116"/>
                  <a:pt x="72" y="116"/>
                  <a:pt x="72" y="116"/>
                </a:cubicBezTo>
                <a:close/>
                <a:moveTo>
                  <a:pt x="75" y="118"/>
                </a:moveTo>
                <a:cubicBezTo>
                  <a:pt x="75" y="118"/>
                  <a:pt x="75" y="118"/>
                  <a:pt x="75" y="118"/>
                </a:cubicBezTo>
                <a:cubicBezTo>
                  <a:pt x="75" y="118"/>
                  <a:pt x="75" y="118"/>
                  <a:pt x="75" y="118"/>
                </a:cubicBezTo>
                <a:close/>
                <a:moveTo>
                  <a:pt x="59" y="103"/>
                </a:moveTo>
                <a:cubicBezTo>
                  <a:pt x="59" y="103"/>
                  <a:pt x="59" y="102"/>
                  <a:pt x="59" y="102"/>
                </a:cubicBezTo>
                <a:cubicBezTo>
                  <a:pt x="59" y="102"/>
                  <a:pt x="59" y="103"/>
                  <a:pt x="59" y="103"/>
                </a:cubicBezTo>
                <a:cubicBezTo>
                  <a:pt x="59" y="103"/>
                  <a:pt x="59" y="103"/>
                  <a:pt x="59" y="103"/>
                </a:cubicBezTo>
                <a:close/>
                <a:moveTo>
                  <a:pt x="99" y="60"/>
                </a:moveTo>
                <a:cubicBezTo>
                  <a:pt x="99" y="60"/>
                  <a:pt x="98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0"/>
                </a:cubicBezTo>
                <a:close/>
                <a:moveTo>
                  <a:pt x="58" y="101"/>
                </a:move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8" y="101"/>
                </a:cubicBezTo>
                <a:close/>
                <a:moveTo>
                  <a:pt x="56" y="98"/>
                </a:moveTo>
                <a:cubicBezTo>
                  <a:pt x="57" y="98"/>
                  <a:pt x="57" y="98"/>
                  <a:pt x="57" y="98"/>
                </a:cubicBezTo>
                <a:cubicBezTo>
                  <a:pt x="57" y="98"/>
                  <a:pt x="57" y="98"/>
                  <a:pt x="57" y="98"/>
                </a:cubicBezTo>
                <a:cubicBezTo>
                  <a:pt x="57" y="98"/>
                  <a:pt x="57" y="98"/>
                  <a:pt x="56" y="98"/>
                </a:cubicBezTo>
                <a:close/>
                <a:moveTo>
                  <a:pt x="97" y="59"/>
                </a:moveTo>
                <a:cubicBezTo>
                  <a:pt x="97" y="59"/>
                  <a:pt x="97" y="59"/>
                  <a:pt x="97" y="60"/>
                </a:cubicBezTo>
                <a:cubicBezTo>
                  <a:pt x="97" y="60"/>
                  <a:pt x="98" y="60"/>
                  <a:pt x="97" y="59"/>
                </a:cubicBezTo>
                <a:close/>
                <a:moveTo>
                  <a:pt x="74" y="118"/>
                </a:moveTo>
                <a:cubicBezTo>
                  <a:pt x="74" y="118"/>
                  <a:pt x="74" y="118"/>
                  <a:pt x="74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18"/>
                  <a:pt x="74" y="118"/>
                  <a:pt x="74" y="118"/>
                </a:cubicBezTo>
                <a:close/>
                <a:moveTo>
                  <a:pt x="55" y="94"/>
                </a:moveTo>
                <a:cubicBezTo>
                  <a:pt x="55" y="94"/>
                  <a:pt x="55" y="94"/>
                  <a:pt x="55" y="94"/>
                </a:cubicBezTo>
                <a:cubicBezTo>
                  <a:pt x="55" y="94"/>
                  <a:pt x="55" y="94"/>
                  <a:pt x="55" y="94"/>
                </a:cubicBezTo>
                <a:close/>
                <a:moveTo>
                  <a:pt x="98" y="59"/>
                </a:moveTo>
                <a:cubicBezTo>
                  <a:pt x="98" y="59"/>
                  <a:pt x="97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  <a:moveTo>
                  <a:pt x="73" y="119"/>
                </a:moveTo>
                <a:cubicBezTo>
                  <a:pt x="73" y="119"/>
                  <a:pt x="73" y="119"/>
                  <a:pt x="73" y="119"/>
                </a:cubicBezTo>
                <a:cubicBezTo>
                  <a:pt x="73" y="119"/>
                  <a:pt x="73" y="119"/>
                  <a:pt x="73" y="119"/>
                </a:cubicBezTo>
                <a:close/>
                <a:moveTo>
                  <a:pt x="76" y="120"/>
                </a:moveTo>
                <a:cubicBezTo>
                  <a:pt x="76" y="120"/>
                  <a:pt x="76" y="120"/>
                  <a:pt x="77" y="120"/>
                </a:cubicBezTo>
                <a:cubicBezTo>
                  <a:pt x="77" y="120"/>
                  <a:pt x="77" y="121"/>
                  <a:pt x="77" y="121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7" y="121"/>
                  <a:pt x="77" y="121"/>
                  <a:pt x="78" y="121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8" y="121"/>
                  <a:pt x="78" y="121"/>
                  <a:pt x="79" y="121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7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120"/>
                  <a:pt x="76" y="120"/>
                  <a:pt x="77" y="120"/>
                </a:cubicBezTo>
                <a:cubicBezTo>
                  <a:pt x="76" y="120"/>
                  <a:pt x="76" y="120"/>
                  <a:pt x="76" y="120"/>
                </a:cubicBezTo>
                <a:close/>
                <a:moveTo>
                  <a:pt x="91" y="56"/>
                </a:move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lose/>
                <a:moveTo>
                  <a:pt x="92" y="56"/>
                </a:move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2" y="57"/>
                  <a:pt x="92" y="56"/>
                </a:cubicBezTo>
                <a:close/>
                <a:moveTo>
                  <a:pt x="61" y="67"/>
                </a:moveTo>
                <a:cubicBezTo>
                  <a:pt x="61" y="67"/>
                  <a:pt x="61" y="68"/>
                  <a:pt x="61" y="68"/>
                </a:cubicBezTo>
                <a:cubicBezTo>
                  <a:pt x="61" y="68"/>
                  <a:pt x="61" y="68"/>
                  <a:pt x="62" y="68"/>
                </a:cubicBezTo>
                <a:cubicBezTo>
                  <a:pt x="61" y="67"/>
                  <a:pt x="62" y="67"/>
                  <a:pt x="61" y="67"/>
                </a:cubicBezTo>
                <a:close/>
                <a:moveTo>
                  <a:pt x="92" y="56"/>
                </a:move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2" y="56"/>
                  <a:pt x="92" y="56"/>
                </a:cubicBezTo>
                <a:close/>
                <a:moveTo>
                  <a:pt x="97" y="57"/>
                </a:moveTo>
                <a:cubicBezTo>
                  <a:pt x="97" y="57"/>
                  <a:pt x="97" y="57"/>
                  <a:pt x="97" y="57"/>
                </a:cubicBezTo>
                <a:cubicBezTo>
                  <a:pt x="97" y="57"/>
                  <a:pt x="97" y="57"/>
                  <a:pt x="97" y="57"/>
                </a:cubicBezTo>
                <a:close/>
                <a:moveTo>
                  <a:pt x="96" y="57"/>
                </a:moveTo>
                <a:cubicBezTo>
                  <a:pt x="96" y="57"/>
                  <a:pt x="96" y="57"/>
                  <a:pt x="96" y="57"/>
                </a:cubicBezTo>
                <a:cubicBezTo>
                  <a:pt x="96" y="57"/>
                  <a:pt x="97" y="57"/>
                  <a:pt x="97" y="57"/>
                </a:cubicBezTo>
                <a:cubicBezTo>
                  <a:pt x="97" y="57"/>
                  <a:pt x="97" y="57"/>
                  <a:pt x="96" y="57"/>
                </a:cubicBezTo>
                <a:close/>
                <a:moveTo>
                  <a:pt x="79" y="122"/>
                </a:moveTo>
                <a:cubicBezTo>
                  <a:pt x="79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3"/>
                  <a:pt x="79" y="123"/>
                  <a:pt x="80" y="123"/>
                </a:cubicBezTo>
                <a:cubicBezTo>
                  <a:pt x="80" y="123"/>
                  <a:pt x="80" y="123"/>
                  <a:pt x="79" y="123"/>
                </a:cubicBezTo>
                <a:cubicBezTo>
                  <a:pt x="79" y="123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lose/>
                <a:moveTo>
                  <a:pt x="95" y="55"/>
                </a:moveTo>
                <a:cubicBezTo>
                  <a:pt x="95" y="55"/>
                  <a:pt x="94" y="55"/>
                  <a:pt x="94" y="56"/>
                </a:cubicBezTo>
                <a:cubicBezTo>
                  <a:pt x="94" y="56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5"/>
                  <a:pt x="95" y="55"/>
                  <a:pt x="95" y="55"/>
                </a:cubicBezTo>
                <a:cubicBezTo>
                  <a:pt x="95" y="55"/>
                  <a:pt x="95" y="55"/>
                  <a:pt x="95" y="55"/>
                </a:cubicBezTo>
                <a:close/>
                <a:moveTo>
                  <a:pt x="94" y="54"/>
                </a:moveTo>
                <a:cubicBezTo>
                  <a:pt x="94" y="54"/>
                  <a:pt x="94" y="54"/>
                  <a:pt x="95" y="54"/>
                </a:cubicBezTo>
                <a:cubicBezTo>
                  <a:pt x="94" y="54"/>
                  <a:pt x="94" y="55"/>
                  <a:pt x="94" y="55"/>
                </a:cubicBezTo>
                <a:cubicBezTo>
                  <a:pt x="95" y="55"/>
                  <a:pt x="95" y="55"/>
                  <a:pt x="95" y="54"/>
                </a:cubicBezTo>
                <a:cubicBezTo>
                  <a:pt x="95" y="54"/>
                  <a:pt x="95" y="54"/>
                  <a:pt x="94" y="54"/>
                </a:cubicBezTo>
                <a:close/>
                <a:moveTo>
                  <a:pt x="92" y="54"/>
                </a:move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3" y="54"/>
                </a:cubicBezTo>
                <a:cubicBezTo>
                  <a:pt x="92" y="54"/>
                  <a:pt x="93" y="54"/>
                  <a:pt x="92" y="54"/>
                </a:cubicBezTo>
                <a:close/>
                <a:moveTo>
                  <a:pt x="77" y="124"/>
                </a:moveTo>
                <a:cubicBezTo>
                  <a:pt x="77" y="124"/>
                  <a:pt x="77" y="123"/>
                  <a:pt x="77" y="123"/>
                </a:cubicBezTo>
                <a:cubicBezTo>
                  <a:pt x="77" y="123"/>
                  <a:pt x="77" y="123"/>
                  <a:pt x="76" y="123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6" y="123"/>
                  <a:pt x="76" y="123"/>
                  <a:pt x="77" y="124"/>
                </a:cubicBezTo>
                <a:close/>
                <a:moveTo>
                  <a:pt x="81" y="125"/>
                </a:moveTo>
                <a:cubicBezTo>
                  <a:pt x="82" y="125"/>
                  <a:pt x="82" y="125"/>
                  <a:pt x="82" y="125"/>
                </a:cubicBezTo>
                <a:cubicBezTo>
                  <a:pt x="82" y="125"/>
                  <a:pt x="82" y="125"/>
                  <a:pt x="82" y="126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5"/>
                  <a:pt x="83" y="125"/>
                  <a:pt x="82" y="125"/>
                </a:cubicBezTo>
                <a:cubicBezTo>
                  <a:pt x="82" y="125"/>
                  <a:pt x="82" y="125"/>
                  <a:pt x="82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1" y="125"/>
                  <a:pt x="81" y="125"/>
                  <a:pt x="81" y="125"/>
                </a:cubicBezTo>
                <a:close/>
                <a:moveTo>
                  <a:pt x="63" y="62"/>
                </a:moveTo>
                <a:cubicBezTo>
                  <a:pt x="63" y="62"/>
                  <a:pt x="63" y="62"/>
                  <a:pt x="63" y="63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2"/>
                  <a:pt x="63" y="62"/>
                  <a:pt x="63" y="62"/>
                </a:cubicBezTo>
                <a:close/>
                <a:moveTo>
                  <a:pt x="93" y="53"/>
                </a:moveTo>
                <a:cubicBezTo>
                  <a:pt x="93" y="53"/>
                  <a:pt x="93" y="53"/>
                  <a:pt x="93" y="54"/>
                </a:cubicBezTo>
                <a:cubicBezTo>
                  <a:pt x="93" y="54"/>
                  <a:pt x="93" y="53"/>
                  <a:pt x="93" y="53"/>
                </a:cubicBezTo>
                <a:close/>
                <a:moveTo>
                  <a:pt x="90" y="53"/>
                </a:moveTo>
                <a:cubicBezTo>
                  <a:pt x="90" y="53"/>
                  <a:pt x="90" y="53"/>
                  <a:pt x="90" y="53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3"/>
                  <a:pt x="90" y="53"/>
                  <a:pt x="90" y="53"/>
                </a:cubicBezTo>
                <a:close/>
                <a:moveTo>
                  <a:pt x="59" y="65"/>
                </a:move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7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5"/>
                  <a:pt x="59" y="65"/>
                </a:cubicBezTo>
                <a:close/>
                <a:moveTo>
                  <a:pt x="93" y="53"/>
                </a:moveTo>
                <a:cubicBezTo>
                  <a:pt x="93" y="53"/>
                  <a:pt x="93" y="53"/>
                  <a:pt x="93" y="53"/>
                </a:cubicBezTo>
                <a:cubicBezTo>
                  <a:pt x="93" y="53"/>
                  <a:pt x="93" y="53"/>
                  <a:pt x="93" y="53"/>
                </a:cubicBezTo>
                <a:cubicBezTo>
                  <a:pt x="93" y="53"/>
                  <a:pt x="93" y="53"/>
                  <a:pt x="93" y="53"/>
                </a:cubicBezTo>
                <a:close/>
                <a:moveTo>
                  <a:pt x="92" y="53"/>
                </a:moveTo>
                <a:cubicBezTo>
                  <a:pt x="92" y="53"/>
                  <a:pt x="92" y="53"/>
                  <a:pt x="92" y="53"/>
                </a:cubicBezTo>
                <a:cubicBezTo>
                  <a:pt x="93" y="53"/>
                  <a:pt x="93" y="53"/>
                  <a:pt x="93" y="53"/>
                </a:cubicBezTo>
                <a:cubicBezTo>
                  <a:pt x="93" y="53"/>
                  <a:pt x="93" y="53"/>
                  <a:pt x="93" y="53"/>
                </a:cubicBezTo>
                <a:lnTo>
                  <a:pt x="92" y="53"/>
                </a:lnTo>
                <a:close/>
                <a:moveTo>
                  <a:pt x="55" y="107"/>
                </a:moveTo>
                <a:cubicBezTo>
                  <a:pt x="55" y="107"/>
                  <a:pt x="55" y="107"/>
                  <a:pt x="55" y="107"/>
                </a:cubicBezTo>
                <a:cubicBezTo>
                  <a:pt x="55" y="107"/>
                  <a:pt x="54" y="107"/>
                  <a:pt x="55" y="107"/>
                </a:cubicBezTo>
                <a:close/>
                <a:moveTo>
                  <a:pt x="77" y="125"/>
                </a:moveTo>
                <a:cubicBezTo>
                  <a:pt x="77" y="125"/>
                  <a:pt x="77" y="125"/>
                  <a:pt x="77" y="125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7" y="125"/>
                  <a:pt x="76" y="125"/>
                  <a:pt x="76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7" y="125"/>
                  <a:pt x="77" y="125"/>
                  <a:pt x="77" y="125"/>
                </a:cubicBezTo>
                <a:close/>
                <a:moveTo>
                  <a:pt x="96" y="53"/>
                </a:move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7" y="53"/>
                  <a:pt x="9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lose/>
                <a:moveTo>
                  <a:pt x="92" y="52"/>
                </a:moveTo>
                <a:cubicBezTo>
                  <a:pt x="92" y="52"/>
                  <a:pt x="91" y="52"/>
                  <a:pt x="91" y="51"/>
                </a:cubicBezTo>
                <a:cubicBezTo>
                  <a:pt x="92" y="51"/>
                  <a:pt x="92" y="51"/>
                  <a:pt x="92" y="51"/>
                </a:cubicBezTo>
                <a:cubicBezTo>
                  <a:pt x="92" y="51"/>
                  <a:pt x="92" y="51"/>
                  <a:pt x="91" y="51"/>
                </a:cubicBezTo>
                <a:cubicBezTo>
                  <a:pt x="91" y="51"/>
                  <a:pt x="91" y="51"/>
                  <a:pt x="91" y="51"/>
                </a:cubicBezTo>
                <a:cubicBezTo>
                  <a:pt x="91" y="51"/>
                  <a:pt x="91" y="51"/>
                  <a:pt x="90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89" y="51"/>
                  <a:pt x="89" y="51"/>
                  <a:pt x="89" y="51"/>
                </a:cubicBezTo>
                <a:cubicBezTo>
                  <a:pt x="90" y="51"/>
                  <a:pt x="91" y="52"/>
                  <a:pt x="91" y="52"/>
                </a:cubicBezTo>
                <a:cubicBezTo>
                  <a:pt x="91" y="52"/>
                  <a:pt x="92" y="52"/>
                  <a:pt x="92" y="52"/>
                </a:cubicBezTo>
                <a:close/>
                <a:moveTo>
                  <a:pt x="97" y="53"/>
                </a:moveTo>
                <a:cubicBezTo>
                  <a:pt x="97" y="53"/>
                  <a:pt x="97" y="53"/>
                  <a:pt x="9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97" y="53"/>
                  <a:pt x="97" y="53"/>
                </a:cubicBezTo>
                <a:close/>
                <a:moveTo>
                  <a:pt x="98" y="52"/>
                </a:moveTo>
                <a:cubicBezTo>
                  <a:pt x="98" y="52"/>
                  <a:pt x="98" y="52"/>
                  <a:pt x="97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3"/>
                  <a:pt x="96" y="53"/>
                  <a:pt x="97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97" y="52"/>
                  <a:pt x="96" y="52"/>
                </a:cubicBezTo>
                <a:cubicBezTo>
                  <a:pt x="97" y="53"/>
                  <a:pt x="97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lose/>
                <a:moveTo>
                  <a:pt x="98" y="52"/>
                </a:move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lose/>
                <a:moveTo>
                  <a:pt x="97" y="51"/>
                </a:moveTo>
                <a:cubicBezTo>
                  <a:pt x="97" y="51"/>
                  <a:pt x="97" y="51"/>
                  <a:pt x="96" y="51"/>
                </a:cubicBezTo>
                <a:cubicBezTo>
                  <a:pt x="96" y="51"/>
                  <a:pt x="96" y="51"/>
                  <a:pt x="96" y="52"/>
                </a:cubicBezTo>
                <a:cubicBezTo>
                  <a:pt x="97" y="52"/>
                  <a:pt x="97" y="52"/>
                  <a:pt x="97" y="51"/>
                </a:cubicBezTo>
                <a:close/>
                <a:moveTo>
                  <a:pt x="86" y="50"/>
                </a:moveTo>
                <a:cubicBezTo>
                  <a:pt x="86" y="50"/>
                  <a:pt x="86" y="50"/>
                  <a:pt x="86" y="50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0"/>
                  <a:pt x="86" y="50"/>
                  <a:pt x="86" y="50"/>
                </a:cubicBezTo>
                <a:close/>
                <a:moveTo>
                  <a:pt x="98" y="51"/>
                </a:moveTo>
                <a:cubicBezTo>
                  <a:pt x="98" y="51"/>
                  <a:pt x="98" y="51"/>
                  <a:pt x="98" y="51"/>
                </a:cubicBezTo>
                <a:cubicBezTo>
                  <a:pt x="98" y="51"/>
                  <a:pt x="97" y="51"/>
                  <a:pt x="97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97" y="51"/>
                  <a:pt x="97" y="51"/>
                  <a:pt x="98" y="51"/>
                </a:cubicBezTo>
                <a:close/>
                <a:moveTo>
                  <a:pt x="100" y="52"/>
                </a:moveTo>
                <a:cubicBezTo>
                  <a:pt x="100" y="52"/>
                  <a:pt x="100" y="52"/>
                  <a:pt x="100" y="52"/>
                </a:cubicBezTo>
                <a:cubicBezTo>
                  <a:pt x="100" y="51"/>
                  <a:pt x="100" y="52"/>
                  <a:pt x="9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1"/>
                  <a:pt x="99" y="52"/>
                  <a:pt x="99" y="52"/>
                </a:cubicBezTo>
                <a:cubicBezTo>
                  <a:pt x="99" y="52"/>
                  <a:pt x="100" y="52"/>
                  <a:pt x="100" y="52"/>
                </a:cubicBezTo>
                <a:close/>
                <a:moveTo>
                  <a:pt x="103" y="53"/>
                </a:move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4" y="53"/>
                  <a:pt x="103" y="53"/>
                </a:cubicBezTo>
                <a:close/>
                <a:moveTo>
                  <a:pt x="102" y="52"/>
                </a:moveTo>
                <a:cubicBezTo>
                  <a:pt x="101" y="52"/>
                  <a:pt x="102" y="52"/>
                  <a:pt x="102" y="52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1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lose/>
                <a:moveTo>
                  <a:pt x="106" y="55"/>
                </a:moveTo>
                <a:cubicBezTo>
                  <a:pt x="106" y="55"/>
                  <a:pt x="106" y="55"/>
                  <a:pt x="107" y="55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5" y="54"/>
                  <a:pt x="105" y="54"/>
                </a:cubicBezTo>
                <a:cubicBezTo>
                  <a:pt x="106" y="54"/>
                  <a:pt x="106" y="55"/>
                  <a:pt x="106" y="55"/>
                </a:cubicBezTo>
                <a:close/>
                <a:moveTo>
                  <a:pt x="108" y="55"/>
                </a:moveTo>
                <a:cubicBezTo>
                  <a:pt x="107" y="55"/>
                  <a:pt x="107" y="55"/>
                  <a:pt x="107" y="55"/>
                </a:cubicBezTo>
                <a:cubicBezTo>
                  <a:pt x="107" y="55"/>
                  <a:pt x="106" y="55"/>
                  <a:pt x="107" y="55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7" y="55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lose/>
                <a:moveTo>
                  <a:pt x="107" y="54"/>
                </a:moveTo>
                <a:cubicBezTo>
                  <a:pt x="107" y="55"/>
                  <a:pt x="107" y="54"/>
                  <a:pt x="107" y="55"/>
                </a:cubicBezTo>
                <a:cubicBezTo>
                  <a:pt x="107" y="55"/>
                  <a:pt x="107" y="55"/>
                  <a:pt x="108" y="55"/>
                </a:cubicBezTo>
                <a:cubicBezTo>
                  <a:pt x="107" y="55"/>
                  <a:pt x="108" y="55"/>
                  <a:pt x="107" y="54"/>
                </a:cubicBezTo>
                <a:close/>
                <a:moveTo>
                  <a:pt x="58" y="61"/>
                </a:move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7" y="60"/>
                  <a:pt x="58" y="60"/>
                </a:cubicBezTo>
                <a:cubicBezTo>
                  <a:pt x="58" y="60"/>
                  <a:pt x="58" y="60"/>
                  <a:pt x="58" y="60"/>
                </a:cubicBezTo>
                <a:cubicBezTo>
                  <a:pt x="58" y="60"/>
                  <a:pt x="57" y="60"/>
                  <a:pt x="57" y="60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8" y="62"/>
                  <a:pt x="57" y="62"/>
                  <a:pt x="57" y="62"/>
                </a:cubicBezTo>
                <a:cubicBezTo>
                  <a:pt x="57" y="61"/>
                  <a:pt x="57" y="61"/>
                  <a:pt x="58" y="61"/>
                </a:cubicBezTo>
                <a:close/>
                <a:moveTo>
                  <a:pt x="90" y="48"/>
                </a:move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89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lose/>
                <a:moveTo>
                  <a:pt x="92" y="49"/>
                </a:moveTo>
                <a:cubicBezTo>
                  <a:pt x="92" y="49"/>
                  <a:pt x="92" y="49"/>
                  <a:pt x="93" y="49"/>
                </a:cubicBezTo>
                <a:cubicBezTo>
                  <a:pt x="93" y="49"/>
                  <a:pt x="93" y="49"/>
                  <a:pt x="92" y="48"/>
                </a:cubicBezTo>
                <a:cubicBezTo>
                  <a:pt x="92" y="49"/>
                  <a:pt x="92" y="49"/>
                  <a:pt x="92" y="49"/>
                </a:cubicBezTo>
                <a:close/>
                <a:moveTo>
                  <a:pt x="100" y="50"/>
                </a:moveTo>
                <a:cubicBezTo>
                  <a:pt x="99" y="50"/>
                  <a:pt x="99" y="51"/>
                  <a:pt x="99" y="51"/>
                </a:cubicBezTo>
                <a:cubicBezTo>
                  <a:pt x="100" y="51"/>
                  <a:pt x="100" y="51"/>
                  <a:pt x="100" y="50"/>
                </a:cubicBezTo>
                <a:close/>
                <a:moveTo>
                  <a:pt x="96" y="49"/>
                </a:moveTo>
                <a:cubicBezTo>
                  <a:pt x="96" y="49"/>
                  <a:pt x="96" y="49"/>
                  <a:pt x="96" y="49"/>
                </a:cubicBezTo>
                <a:cubicBezTo>
                  <a:pt x="96" y="49"/>
                  <a:pt x="95" y="49"/>
                  <a:pt x="95" y="49"/>
                </a:cubicBezTo>
                <a:cubicBezTo>
                  <a:pt x="96" y="49"/>
                  <a:pt x="95" y="49"/>
                  <a:pt x="95" y="49"/>
                </a:cubicBezTo>
                <a:cubicBezTo>
                  <a:pt x="95" y="49"/>
                  <a:pt x="96" y="49"/>
                  <a:pt x="96" y="49"/>
                </a:cubicBezTo>
                <a:cubicBezTo>
                  <a:pt x="96" y="49"/>
                  <a:pt x="96" y="50"/>
                  <a:pt x="96" y="50"/>
                </a:cubicBezTo>
                <a:cubicBezTo>
                  <a:pt x="96" y="50"/>
                  <a:pt x="96" y="50"/>
                  <a:pt x="97" y="50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3" y="51"/>
                </a:moveTo>
                <a:cubicBezTo>
                  <a:pt x="102" y="51"/>
                  <a:pt x="102" y="51"/>
                  <a:pt x="102" y="51"/>
                </a:cubicBezTo>
                <a:cubicBezTo>
                  <a:pt x="102" y="51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lose/>
                <a:moveTo>
                  <a:pt x="105" y="52"/>
                </a:moveTo>
                <a:cubicBezTo>
                  <a:pt x="105" y="52"/>
                  <a:pt x="105" y="52"/>
                  <a:pt x="105" y="52"/>
                </a:cubicBezTo>
                <a:cubicBezTo>
                  <a:pt x="105" y="52"/>
                  <a:pt x="106" y="52"/>
                  <a:pt x="105" y="51"/>
                </a:cubicBezTo>
                <a:cubicBezTo>
                  <a:pt x="105" y="52"/>
                  <a:pt x="105" y="52"/>
                  <a:pt x="104" y="51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4" y="51"/>
                  <a:pt x="105" y="52"/>
                  <a:pt x="105" y="52"/>
                </a:cubicBezTo>
                <a:cubicBezTo>
                  <a:pt x="105" y="52"/>
                  <a:pt x="104" y="52"/>
                  <a:pt x="105" y="52"/>
                </a:cubicBezTo>
                <a:close/>
                <a:moveTo>
                  <a:pt x="106" y="53"/>
                </a:moveTo>
                <a:cubicBezTo>
                  <a:pt x="107" y="53"/>
                  <a:pt x="107" y="53"/>
                  <a:pt x="107" y="53"/>
                </a:cubicBezTo>
                <a:cubicBezTo>
                  <a:pt x="106" y="52"/>
                  <a:pt x="106" y="53"/>
                  <a:pt x="106" y="53"/>
                </a:cubicBezTo>
                <a:close/>
                <a:moveTo>
                  <a:pt x="109" y="53"/>
                </a:moveTo>
                <a:cubicBezTo>
                  <a:pt x="109" y="53"/>
                  <a:pt x="109" y="53"/>
                  <a:pt x="109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8" y="53"/>
                  <a:pt x="109" y="53"/>
                  <a:pt x="108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8" y="53"/>
                  <a:pt x="107" y="53"/>
                  <a:pt x="108" y="54"/>
                </a:cubicBezTo>
                <a:cubicBezTo>
                  <a:pt x="108" y="54"/>
                  <a:pt x="108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09" y="53"/>
                  <a:pt x="109" y="53"/>
                  <a:pt x="109" y="53"/>
                </a:cubicBezTo>
                <a:close/>
                <a:moveTo>
                  <a:pt x="108" y="51"/>
                </a:moveTo>
                <a:cubicBezTo>
                  <a:pt x="108" y="51"/>
                  <a:pt x="108" y="51"/>
                  <a:pt x="108" y="51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7" y="51"/>
                  <a:pt x="106" y="51"/>
                  <a:pt x="106" y="52"/>
                </a:cubicBezTo>
                <a:cubicBezTo>
                  <a:pt x="106" y="52"/>
                  <a:pt x="106" y="52"/>
                  <a:pt x="107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52"/>
                  <a:pt x="108" y="53"/>
                  <a:pt x="108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9" y="52"/>
                  <a:pt x="108" y="52"/>
                  <a:pt x="108" y="51"/>
                </a:cubicBezTo>
                <a:close/>
                <a:moveTo>
                  <a:pt x="109" y="52"/>
                </a:moveTo>
                <a:cubicBezTo>
                  <a:pt x="109" y="52"/>
                  <a:pt x="109" y="52"/>
                  <a:pt x="109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51"/>
                  <a:pt x="109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1"/>
                  <a:pt x="109" y="51"/>
                  <a:pt x="108" y="51"/>
                </a:cubicBezTo>
                <a:cubicBezTo>
                  <a:pt x="108" y="51"/>
                  <a:pt x="109" y="51"/>
                  <a:pt x="108" y="51"/>
                </a:cubicBezTo>
                <a:cubicBezTo>
                  <a:pt x="108" y="51"/>
                  <a:pt x="108" y="51"/>
                  <a:pt x="108" y="51"/>
                </a:cubicBezTo>
                <a:cubicBezTo>
                  <a:pt x="109" y="51"/>
                  <a:pt x="108" y="51"/>
                  <a:pt x="108" y="52"/>
                </a:cubicBezTo>
                <a:cubicBezTo>
                  <a:pt x="109" y="52"/>
                  <a:pt x="109" y="52"/>
                  <a:pt x="109" y="52"/>
                </a:cubicBezTo>
                <a:close/>
                <a:moveTo>
                  <a:pt x="115" y="55"/>
                </a:moveTo>
                <a:cubicBezTo>
                  <a:pt x="115" y="55"/>
                  <a:pt x="115" y="55"/>
                  <a:pt x="115" y="55"/>
                </a:cubicBezTo>
                <a:cubicBezTo>
                  <a:pt x="115" y="55"/>
                  <a:pt x="115" y="55"/>
                  <a:pt x="115" y="55"/>
                </a:cubicBezTo>
                <a:close/>
                <a:moveTo>
                  <a:pt x="110" y="52"/>
                </a:moveTo>
                <a:cubicBezTo>
                  <a:pt x="110" y="52"/>
                  <a:pt x="110" y="52"/>
                  <a:pt x="110" y="52"/>
                </a:cubicBezTo>
                <a:cubicBezTo>
                  <a:pt x="110" y="53"/>
                  <a:pt x="110" y="53"/>
                  <a:pt x="111" y="53"/>
                </a:cubicBezTo>
                <a:cubicBezTo>
                  <a:pt x="110" y="52"/>
                  <a:pt x="111" y="52"/>
                  <a:pt x="110" y="52"/>
                </a:cubicBezTo>
                <a:close/>
                <a:moveTo>
                  <a:pt x="125" y="69"/>
                </a:move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6" y="69"/>
                  <a:pt x="126" y="69"/>
                </a:cubicBezTo>
                <a:cubicBezTo>
                  <a:pt x="126" y="69"/>
                  <a:pt x="125" y="69"/>
                  <a:pt x="125" y="69"/>
                </a:cubicBezTo>
                <a:close/>
                <a:moveTo>
                  <a:pt x="114" y="56"/>
                </a:moveTo>
                <a:cubicBezTo>
                  <a:pt x="114" y="56"/>
                  <a:pt x="114" y="56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lose/>
                <a:moveTo>
                  <a:pt x="116" y="60"/>
                </a:moveTo>
                <a:cubicBezTo>
                  <a:pt x="115" y="59"/>
                  <a:pt x="116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60"/>
                  <a:pt x="116" y="60"/>
                  <a:pt x="116" y="60"/>
                </a:cubicBezTo>
                <a:close/>
                <a:moveTo>
                  <a:pt x="117" y="60"/>
                </a:moveTo>
                <a:cubicBezTo>
                  <a:pt x="117" y="60"/>
                  <a:pt x="116" y="60"/>
                  <a:pt x="116" y="60"/>
                </a:cubicBezTo>
                <a:cubicBezTo>
                  <a:pt x="117" y="61"/>
                  <a:pt x="117" y="60"/>
                  <a:pt x="117" y="61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7" y="61"/>
                  <a:pt x="117" y="61"/>
                  <a:pt x="117" y="60"/>
                </a:cubicBezTo>
                <a:cubicBezTo>
                  <a:pt x="117" y="60"/>
                  <a:pt x="118" y="61"/>
                  <a:pt x="118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117" y="60"/>
                  <a:pt x="116" y="60"/>
                  <a:pt x="116" y="60"/>
                </a:cubicBezTo>
                <a:cubicBezTo>
                  <a:pt x="116" y="59"/>
                  <a:pt x="117" y="60"/>
                  <a:pt x="116" y="60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6" y="60"/>
                  <a:pt x="116" y="60"/>
                  <a:pt x="117" y="60"/>
                </a:cubicBezTo>
                <a:close/>
                <a:moveTo>
                  <a:pt x="117" y="59"/>
                </a:moveTo>
                <a:cubicBezTo>
                  <a:pt x="117" y="59"/>
                  <a:pt x="117" y="59"/>
                  <a:pt x="117" y="59"/>
                </a:cubicBezTo>
                <a:cubicBezTo>
                  <a:pt x="117" y="60"/>
                  <a:pt x="117" y="59"/>
                  <a:pt x="117" y="59"/>
                </a:cubicBezTo>
                <a:close/>
                <a:moveTo>
                  <a:pt x="119" y="63"/>
                </a:moveTo>
                <a:cubicBezTo>
                  <a:pt x="119" y="63"/>
                  <a:pt x="119" y="63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19" y="63"/>
                  <a:pt x="119" y="63"/>
                  <a:pt x="120" y="63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19" y="63"/>
                  <a:pt x="119" y="63"/>
                  <a:pt x="119" y="63"/>
                </a:cubicBezTo>
                <a:close/>
                <a:moveTo>
                  <a:pt x="121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1" y="64"/>
                  <a:pt x="121" y="64"/>
                  <a:pt x="121" y="64"/>
                </a:cubicBezTo>
                <a:close/>
                <a:moveTo>
                  <a:pt x="120" y="63"/>
                </a:moveTo>
                <a:cubicBezTo>
                  <a:pt x="120" y="63"/>
                  <a:pt x="120" y="63"/>
                  <a:pt x="120" y="63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20" y="63"/>
                  <a:pt x="120" y="63"/>
                  <a:pt x="120" y="63"/>
                </a:cubicBezTo>
                <a:close/>
                <a:moveTo>
                  <a:pt x="121" y="64"/>
                </a:moveTo>
                <a:cubicBezTo>
                  <a:pt x="121" y="65"/>
                  <a:pt x="121" y="65"/>
                  <a:pt x="121" y="65"/>
                </a:cubicBezTo>
                <a:cubicBezTo>
                  <a:pt x="121" y="64"/>
                  <a:pt x="121" y="64"/>
                  <a:pt x="121" y="64"/>
                </a:cubicBezTo>
                <a:close/>
                <a:moveTo>
                  <a:pt x="120" y="63"/>
                </a:moveTo>
                <a:cubicBezTo>
                  <a:pt x="120" y="63"/>
                  <a:pt x="119" y="63"/>
                  <a:pt x="119" y="63"/>
                </a:cubicBezTo>
                <a:cubicBezTo>
                  <a:pt x="119" y="63"/>
                  <a:pt x="119" y="62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20" y="64"/>
                  <a:pt x="120" y="63"/>
                  <a:pt x="120" y="63"/>
                </a:cubicBezTo>
                <a:close/>
                <a:moveTo>
                  <a:pt x="120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0" y="64"/>
                  <a:pt x="120" y="65"/>
                  <a:pt x="120" y="65"/>
                </a:cubicBezTo>
                <a:cubicBezTo>
                  <a:pt x="120" y="64"/>
                  <a:pt x="120" y="64"/>
                  <a:pt x="120" y="64"/>
                </a:cubicBezTo>
                <a:close/>
                <a:moveTo>
                  <a:pt x="121" y="67"/>
                </a:move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6"/>
                  <a:pt x="121" y="67"/>
                  <a:pt x="121" y="67"/>
                </a:cubicBezTo>
                <a:close/>
                <a:moveTo>
                  <a:pt x="119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9" y="64"/>
                  <a:pt x="119" y="65"/>
                  <a:pt x="119" y="65"/>
                </a:cubicBezTo>
                <a:close/>
                <a:moveTo>
                  <a:pt x="118" y="65"/>
                </a:moveTo>
                <a:cubicBezTo>
                  <a:pt x="118" y="65"/>
                  <a:pt x="119" y="65"/>
                  <a:pt x="119" y="65"/>
                </a:cubicBezTo>
                <a:cubicBezTo>
                  <a:pt x="119" y="65"/>
                  <a:pt x="119" y="65"/>
                  <a:pt x="119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lose/>
                <a:moveTo>
                  <a:pt x="117" y="64"/>
                </a:moveTo>
                <a:cubicBezTo>
                  <a:pt x="117" y="64"/>
                  <a:pt x="117" y="64"/>
                  <a:pt x="117" y="64"/>
                </a:cubicBezTo>
                <a:cubicBezTo>
                  <a:pt x="117" y="64"/>
                  <a:pt x="117" y="64"/>
                  <a:pt x="117" y="64"/>
                </a:cubicBezTo>
                <a:close/>
                <a:moveTo>
                  <a:pt x="117" y="66"/>
                </a:moveTo>
                <a:cubicBezTo>
                  <a:pt x="117" y="65"/>
                  <a:pt x="117" y="66"/>
                  <a:pt x="117" y="66"/>
                </a:cubicBezTo>
                <a:cubicBezTo>
                  <a:pt x="117" y="66"/>
                  <a:pt x="117" y="66"/>
                  <a:pt x="118" y="66"/>
                </a:cubicBezTo>
                <a:cubicBezTo>
                  <a:pt x="118" y="66"/>
                  <a:pt x="118" y="66"/>
                  <a:pt x="117" y="65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7" y="65"/>
                  <a:pt x="117" y="66"/>
                </a:cubicBezTo>
                <a:close/>
                <a:moveTo>
                  <a:pt x="116" y="65"/>
                </a:move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lose/>
                <a:moveTo>
                  <a:pt x="117" y="67"/>
                </a:moveTo>
                <a:cubicBezTo>
                  <a:pt x="117" y="67"/>
                  <a:pt x="117" y="67"/>
                  <a:pt x="117" y="67"/>
                </a:cubicBezTo>
                <a:cubicBezTo>
                  <a:pt x="117" y="67"/>
                  <a:pt x="117" y="67"/>
                  <a:pt x="117" y="67"/>
                </a:cubicBezTo>
                <a:close/>
                <a:moveTo>
                  <a:pt x="115" y="64"/>
                </a:moveTo>
                <a:cubicBezTo>
                  <a:pt x="115" y="64"/>
                  <a:pt x="115" y="64"/>
                  <a:pt x="115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4"/>
                  <a:pt x="115" y="64"/>
                  <a:pt x="114" y="64"/>
                </a:cubicBezTo>
                <a:cubicBezTo>
                  <a:pt x="114" y="64"/>
                  <a:pt x="115" y="64"/>
                  <a:pt x="115" y="64"/>
                </a:cubicBezTo>
                <a:close/>
                <a:moveTo>
                  <a:pt x="119" y="71"/>
                </a:moveTo>
                <a:cubicBezTo>
                  <a:pt x="119" y="71"/>
                  <a:pt x="119" y="71"/>
                  <a:pt x="119" y="70"/>
                </a:cubicBezTo>
                <a:cubicBezTo>
                  <a:pt x="119" y="70"/>
                  <a:pt x="119" y="70"/>
                  <a:pt x="119" y="71"/>
                </a:cubicBezTo>
                <a:cubicBezTo>
                  <a:pt x="119" y="71"/>
                  <a:pt x="118" y="70"/>
                  <a:pt x="118" y="70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lose/>
                <a:moveTo>
                  <a:pt x="119" y="69"/>
                </a:moveTo>
                <a:cubicBezTo>
                  <a:pt x="118" y="69"/>
                  <a:pt x="119" y="69"/>
                  <a:pt x="118" y="69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19" y="70"/>
                  <a:pt x="119" y="70"/>
                  <a:pt x="119" y="6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9"/>
                  <a:pt x="119" y="69"/>
                  <a:pt x="119" y="69"/>
                </a:cubicBezTo>
                <a:close/>
                <a:moveTo>
                  <a:pt x="117" y="66"/>
                </a:move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6" y="66"/>
                  <a:pt x="116" y="66"/>
                </a:cubicBezTo>
                <a:cubicBezTo>
                  <a:pt x="116" y="66"/>
                  <a:pt x="116" y="66"/>
                  <a:pt x="117" y="66"/>
                </a:cubicBezTo>
                <a:cubicBezTo>
                  <a:pt x="117" y="66"/>
                  <a:pt x="117" y="67"/>
                  <a:pt x="117" y="66"/>
                </a:cubicBezTo>
                <a:close/>
                <a:moveTo>
                  <a:pt x="120" y="69"/>
                </a:moveTo>
                <a:cubicBezTo>
                  <a:pt x="120" y="69"/>
                  <a:pt x="120" y="69"/>
                  <a:pt x="120" y="70"/>
                </a:cubicBezTo>
                <a:cubicBezTo>
                  <a:pt x="120" y="69"/>
                  <a:pt x="121" y="70"/>
                  <a:pt x="121" y="69"/>
                </a:cubicBezTo>
                <a:cubicBezTo>
                  <a:pt x="121" y="69"/>
                  <a:pt x="120" y="69"/>
                  <a:pt x="120" y="69"/>
                </a:cubicBezTo>
                <a:close/>
                <a:moveTo>
                  <a:pt x="121" y="68"/>
                </a:moveTo>
                <a:cubicBezTo>
                  <a:pt x="120" y="68"/>
                  <a:pt x="120" y="68"/>
                  <a:pt x="120" y="68"/>
                </a:cubicBezTo>
                <a:cubicBezTo>
                  <a:pt x="120" y="67"/>
                  <a:pt x="119" y="67"/>
                  <a:pt x="120" y="68"/>
                </a:cubicBezTo>
                <a:cubicBezTo>
                  <a:pt x="119" y="67"/>
                  <a:pt x="120" y="68"/>
                  <a:pt x="119" y="68"/>
                </a:cubicBezTo>
                <a:cubicBezTo>
                  <a:pt x="119" y="67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7"/>
                </a:cubicBezTo>
                <a:cubicBezTo>
                  <a:pt x="118" y="67"/>
                  <a:pt x="118" y="68"/>
                  <a:pt x="118" y="68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19" y="69"/>
                  <a:pt x="119" y="69"/>
                  <a:pt x="120" y="69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9"/>
                  <a:pt x="120" y="68"/>
                  <a:pt x="120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8"/>
                  <a:pt x="121" y="68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lose/>
                <a:moveTo>
                  <a:pt x="121" y="68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lose/>
                <a:moveTo>
                  <a:pt x="117" y="63"/>
                </a:moveTo>
                <a:cubicBezTo>
                  <a:pt x="117" y="62"/>
                  <a:pt x="116" y="62"/>
                  <a:pt x="116" y="63"/>
                </a:cubicBezTo>
                <a:cubicBezTo>
                  <a:pt x="116" y="63"/>
                  <a:pt x="117" y="62"/>
                  <a:pt x="117" y="63"/>
                </a:cubicBezTo>
                <a:close/>
                <a:moveTo>
                  <a:pt x="121" y="67"/>
                </a:move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0" y="66"/>
                  <a:pt x="120" y="67"/>
                  <a:pt x="120" y="67"/>
                </a:cubicBezTo>
                <a:cubicBezTo>
                  <a:pt x="120" y="67"/>
                  <a:pt x="120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lose/>
                <a:moveTo>
                  <a:pt x="122" y="69"/>
                </a:moveTo>
                <a:cubicBezTo>
                  <a:pt x="122" y="68"/>
                  <a:pt x="122" y="69"/>
                  <a:pt x="122" y="68"/>
                </a:cubicBezTo>
                <a:cubicBezTo>
                  <a:pt x="122" y="68"/>
                  <a:pt x="122" y="68"/>
                  <a:pt x="122" y="69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lose/>
                <a:moveTo>
                  <a:pt x="120" y="65"/>
                </a:moveTo>
                <a:cubicBezTo>
                  <a:pt x="120" y="65"/>
                  <a:pt x="120" y="65"/>
                  <a:pt x="120" y="65"/>
                </a:cubicBezTo>
                <a:cubicBezTo>
                  <a:pt x="120" y="65"/>
                  <a:pt x="120" y="65"/>
                  <a:pt x="120" y="65"/>
                </a:cubicBezTo>
                <a:close/>
                <a:moveTo>
                  <a:pt x="123" y="68"/>
                </a:move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70"/>
                  <a:pt x="123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3" y="68"/>
                </a:cubicBezTo>
                <a:close/>
                <a:moveTo>
                  <a:pt x="123" y="67"/>
                </a:move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7"/>
                  <a:pt x="123" y="68"/>
                </a:cubicBezTo>
                <a:cubicBezTo>
                  <a:pt x="123" y="68"/>
                  <a:pt x="123" y="67"/>
                  <a:pt x="123" y="67"/>
                </a:cubicBezTo>
                <a:close/>
                <a:moveTo>
                  <a:pt x="123" y="66"/>
                </a:moveTo>
                <a:cubicBezTo>
                  <a:pt x="122" y="66"/>
                  <a:pt x="122" y="66"/>
                  <a:pt x="122" y="66"/>
                </a:cubicBezTo>
                <a:cubicBezTo>
                  <a:pt x="122" y="66"/>
                  <a:pt x="121" y="66"/>
                  <a:pt x="121" y="66"/>
                </a:cubicBezTo>
                <a:cubicBezTo>
                  <a:pt x="121" y="66"/>
                  <a:pt x="121" y="66"/>
                  <a:pt x="121" y="66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lose/>
                <a:moveTo>
                  <a:pt x="119" y="60"/>
                </a:moveTo>
                <a:cubicBezTo>
                  <a:pt x="119" y="60"/>
                  <a:pt x="119" y="60"/>
                  <a:pt x="119" y="60"/>
                </a:cubicBezTo>
                <a:cubicBezTo>
                  <a:pt x="119" y="60"/>
                  <a:pt x="119" y="60"/>
                  <a:pt x="119" y="61"/>
                </a:cubicBezTo>
                <a:cubicBezTo>
                  <a:pt x="119" y="61"/>
                  <a:pt x="120" y="61"/>
                  <a:pt x="120" y="62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0" y="61"/>
                  <a:pt x="120" y="61"/>
                  <a:pt x="119" y="61"/>
                </a:cubicBezTo>
                <a:cubicBezTo>
                  <a:pt x="119" y="61"/>
                  <a:pt x="120" y="61"/>
                  <a:pt x="119" y="61"/>
                </a:cubicBezTo>
                <a:cubicBezTo>
                  <a:pt x="119" y="61"/>
                  <a:pt x="119" y="61"/>
                  <a:pt x="119" y="60"/>
                </a:cubicBezTo>
                <a:close/>
                <a:moveTo>
                  <a:pt x="118" y="59"/>
                </a:moveTo>
                <a:cubicBezTo>
                  <a:pt x="117" y="59"/>
                  <a:pt x="117" y="59"/>
                  <a:pt x="117" y="5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9"/>
                  <a:pt x="117" y="59"/>
                  <a:pt x="118" y="59"/>
                </a:cubicBezTo>
                <a:close/>
                <a:moveTo>
                  <a:pt x="115" y="57"/>
                </a:moveTo>
                <a:cubicBezTo>
                  <a:pt x="115" y="57"/>
                  <a:pt x="115" y="57"/>
                  <a:pt x="115" y="57"/>
                </a:cubicBezTo>
                <a:cubicBezTo>
                  <a:pt x="114" y="57"/>
                  <a:pt x="115" y="57"/>
                  <a:pt x="114" y="57"/>
                </a:cubicBezTo>
                <a:cubicBezTo>
                  <a:pt x="115" y="58"/>
                  <a:pt x="113" y="57"/>
                  <a:pt x="114" y="58"/>
                </a:cubicBezTo>
                <a:cubicBezTo>
                  <a:pt x="114" y="59"/>
                  <a:pt x="114" y="58"/>
                  <a:pt x="115" y="58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6" y="59"/>
                  <a:pt x="115" y="59"/>
                  <a:pt x="116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8"/>
                  <a:pt x="116" y="59"/>
                  <a:pt x="116" y="5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9"/>
                  <a:pt x="116" y="58"/>
                  <a:pt x="116" y="58"/>
                </a:cubicBezTo>
                <a:cubicBezTo>
                  <a:pt x="117" y="58"/>
                  <a:pt x="116" y="58"/>
                  <a:pt x="116" y="58"/>
                </a:cubicBezTo>
                <a:cubicBezTo>
                  <a:pt x="116" y="58"/>
                  <a:pt x="116" y="58"/>
                  <a:pt x="115" y="57"/>
                </a:cubicBezTo>
                <a:cubicBezTo>
                  <a:pt x="116" y="57"/>
                  <a:pt x="116" y="58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6" y="57"/>
                </a:cubicBezTo>
                <a:cubicBezTo>
                  <a:pt x="116" y="57"/>
                  <a:pt x="116" y="57"/>
                  <a:pt x="115" y="57"/>
                </a:cubicBezTo>
                <a:close/>
                <a:moveTo>
                  <a:pt x="121" y="62"/>
                </a:moveTo>
                <a:cubicBezTo>
                  <a:pt x="120" y="62"/>
                  <a:pt x="120" y="62"/>
                  <a:pt x="120" y="62"/>
                </a:cubicBezTo>
                <a:cubicBezTo>
                  <a:pt x="121" y="62"/>
                  <a:pt x="120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lose/>
                <a:moveTo>
                  <a:pt x="123" y="64"/>
                </a:moveTo>
                <a:cubicBezTo>
                  <a:pt x="122" y="64"/>
                  <a:pt x="122" y="64"/>
                  <a:pt x="122" y="64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3" y="65"/>
                  <a:pt x="123" y="64"/>
                  <a:pt x="123" y="64"/>
                </a:cubicBezTo>
                <a:close/>
                <a:moveTo>
                  <a:pt x="121" y="62"/>
                </a:move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lose/>
                <a:moveTo>
                  <a:pt x="127" y="71"/>
                </a:moveTo>
                <a:cubicBezTo>
                  <a:pt x="126" y="71"/>
                  <a:pt x="126" y="70"/>
                  <a:pt x="126" y="71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6" y="71"/>
                  <a:pt x="126" y="71"/>
                  <a:pt x="127" y="71"/>
                </a:cubicBezTo>
                <a:close/>
                <a:moveTo>
                  <a:pt x="127" y="71"/>
                </a:moveTo>
                <a:cubicBezTo>
                  <a:pt x="127" y="71"/>
                  <a:pt x="127" y="72"/>
                  <a:pt x="127" y="72"/>
                </a:cubicBezTo>
                <a:cubicBezTo>
                  <a:pt x="127" y="71"/>
                  <a:pt x="127" y="71"/>
                  <a:pt x="127" y="71"/>
                </a:cubicBez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72"/>
                </a:moveTo>
                <a:cubicBezTo>
                  <a:pt x="127" y="72"/>
                  <a:pt x="127" y="72"/>
                  <a:pt x="128" y="72"/>
                </a:cubicBezTo>
                <a:cubicBezTo>
                  <a:pt x="127" y="72"/>
                  <a:pt x="127" y="72"/>
                  <a:pt x="127" y="72"/>
                </a:cubicBezTo>
                <a:close/>
                <a:moveTo>
                  <a:pt x="128" y="72"/>
                </a:moveTo>
                <a:cubicBezTo>
                  <a:pt x="128" y="72"/>
                  <a:pt x="128" y="72"/>
                  <a:pt x="128" y="73"/>
                </a:cubicBezTo>
                <a:cubicBezTo>
                  <a:pt x="128" y="72"/>
                  <a:pt x="127" y="72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8" y="73"/>
                  <a:pt x="128" y="73"/>
                  <a:pt x="128" y="72"/>
                </a:cubicBezTo>
                <a:close/>
                <a:moveTo>
                  <a:pt x="106" y="49"/>
                </a:moveTo>
                <a:cubicBezTo>
                  <a:pt x="105" y="49"/>
                  <a:pt x="106" y="49"/>
                  <a:pt x="106" y="50"/>
                </a:cubicBezTo>
                <a:cubicBezTo>
                  <a:pt x="106" y="50"/>
                  <a:pt x="106" y="49"/>
                  <a:pt x="107" y="49"/>
                </a:cubicBezTo>
                <a:cubicBezTo>
                  <a:pt x="106" y="49"/>
                  <a:pt x="106" y="49"/>
                  <a:pt x="106" y="49"/>
                </a:cubicBezTo>
                <a:close/>
                <a:moveTo>
                  <a:pt x="128" y="73"/>
                </a:moveTo>
                <a:cubicBezTo>
                  <a:pt x="128" y="73"/>
                  <a:pt x="128" y="73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lose/>
                <a:moveTo>
                  <a:pt x="122" y="62"/>
                </a:moveTo>
                <a:cubicBezTo>
                  <a:pt x="122" y="62"/>
                  <a:pt x="122" y="62"/>
                  <a:pt x="122" y="62"/>
                </a:cubicBezTo>
                <a:cubicBezTo>
                  <a:pt x="122" y="62"/>
                  <a:pt x="122" y="62"/>
                  <a:pt x="122" y="62"/>
                </a:cubicBezTo>
                <a:close/>
                <a:moveTo>
                  <a:pt x="126" y="67"/>
                </a:moveTo>
                <a:cubicBezTo>
                  <a:pt x="126" y="67"/>
                  <a:pt x="126" y="66"/>
                  <a:pt x="125" y="66"/>
                </a:cubicBezTo>
                <a:cubicBezTo>
                  <a:pt x="126" y="67"/>
                  <a:pt x="126" y="68"/>
                  <a:pt x="126" y="68"/>
                </a:cubicBezTo>
                <a:cubicBezTo>
                  <a:pt x="126" y="67"/>
                  <a:pt x="126" y="67"/>
                  <a:pt x="126" y="67"/>
                </a:cubicBezTo>
                <a:close/>
                <a:moveTo>
                  <a:pt x="126" y="66"/>
                </a:moveTo>
                <a:cubicBezTo>
                  <a:pt x="125" y="66"/>
                  <a:pt x="125" y="66"/>
                  <a:pt x="125" y="65"/>
                </a:cubicBezTo>
                <a:cubicBezTo>
                  <a:pt x="125" y="65"/>
                  <a:pt x="125" y="66"/>
                  <a:pt x="125" y="66"/>
                </a:cubicBezTo>
                <a:cubicBezTo>
                  <a:pt x="126" y="66"/>
                  <a:pt x="126" y="66"/>
                  <a:pt x="126" y="66"/>
                </a:cubicBezTo>
                <a:close/>
                <a:moveTo>
                  <a:pt x="51" y="60"/>
                </a:moveTo>
                <a:cubicBezTo>
                  <a:pt x="51" y="60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50" y="62"/>
                  <a:pt x="51" y="61"/>
                  <a:pt x="51" y="61"/>
                </a:cubicBezTo>
                <a:cubicBezTo>
                  <a:pt x="51" y="61"/>
                  <a:pt x="52" y="60"/>
                  <a:pt x="51" y="60"/>
                </a:cubicBezTo>
                <a:close/>
                <a:moveTo>
                  <a:pt x="95" y="43"/>
                </a:moveTo>
                <a:cubicBezTo>
                  <a:pt x="95" y="44"/>
                  <a:pt x="95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4"/>
                  <a:pt x="95" y="44"/>
                  <a:pt x="95" y="43"/>
                </a:cubicBezTo>
                <a:close/>
                <a:moveTo>
                  <a:pt x="122" y="59"/>
                </a:moveTo>
                <a:cubicBezTo>
                  <a:pt x="122" y="59"/>
                  <a:pt x="122" y="59"/>
                  <a:pt x="122" y="5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122" y="58"/>
                  <a:pt x="121" y="59"/>
                  <a:pt x="122" y="59"/>
                </a:cubicBezTo>
                <a:close/>
                <a:moveTo>
                  <a:pt x="86" y="43"/>
                </a:moveTo>
                <a:cubicBezTo>
                  <a:pt x="85" y="43"/>
                  <a:pt x="85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lose/>
                <a:moveTo>
                  <a:pt x="118" y="56"/>
                </a:moveTo>
                <a:cubicBezTo>
                  <a:pt x="119" y="56"/>
                  <a:pt x="119" y="56"/>
                  <a:pt x="119" y="56"/>
                </a:cubicBezTo>
                <a:cubicBezTo>
                  <a:pt x="119" y="56"/>
                  <a:pt x="118" y="56"/>
                  <a:pt x="118" y="56"/>
                </a:cubicBezTo>
                <a:close/>
                <a:moveTo>
                  <a:pt x="118" y="55"/>
                </a:moveTo>
                <a:cubicBezTo>
                  <a:pt x="118" y="55"/>
                  <a:pt x="117" y="55"/>
                  <a:pt x="118" y="56"/>
                </a:cubicBezTo>
                <a:cubicBezTo>
                  <a:pt x="118" y="56"/>
                  <a:pt x="118" y="55"/>
                  <a:pt x="118" y="55"/>
                </a:cubicBezTo>
                <a:close/>
                <a:moveTo>
                  <a:pt x="53" y="59"/>
                </a:moveTo>
                <a:cubicBezTo>
                  <a:pt x="53" y="58"/>
                  <a:pt x="53" y="58"/>
                  <a:pt x="53" y="58"/>
                </a:cubicBezTo>
                <a:cubicBezTo>
                  <a:pt x="53" y="58"/>
                  <a:pt x="53" y="58"/>
                  <a:pt x="53" y="58"/>
                </a:cubicBezTo>
                <a:cubicBezTo>
                  <a:pt x="53" y="58"/>
                  <a:pt x="53" y="58"/>
                  <a:pt x="53" y="58"/>
                </a:cubicBezTo>
                <a:cubicBezTo>
                  <a:pt x="53" y="58"/>
                  <a:pt x="53" y="59"/>
                  <a:pt x="53" y="59"/>
                </a:cubicBezTo>
                <a:close/>
                <a:moveTo>
                  <a:pt x="126" y="66"/>
                </a:moveTo>
                <a:cubicBezTo>
                  <a:pt x="126" y="66"/>
                  <a:pt x="126" y="66"/>
                  <a:pt x="126" y="66"/>
                </a:cubicBezTo>
                <a:cubicBezTo>
                  <a:pt x="126" y="67"/>
                  <a:pt x="126" y="66"/>
                  <a:pt x="126" y="67"/>
                </a:cubicBezTo>
                <a:cubicBezTo>
                  <a:pt x="126" y="67"/>
                  <a:pt x="126" y="66"/>
                  <a:pt x="126" y="66"/>
                </a:cubicBezTo>
                <a:close/>
                <a:moveTo>
                  <a:pt x="126" y="66"/>
                </a:move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6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5" y="63"/>
                </a:moveTo>
                <a:cubicBezTo>
                  <a:pt x="124" y="63"/>
                  <a:pt x="124" y="64"/>
                  <a:pt x="125" y="64"/>
                </a:cubicBezTo>
                <a:cubicBezTo>
                  <a:pt x="125" y="64"/>
                  <a:pt x="125" y="63"/>
                  <a:pt x="125" y="63"/>
                </a:cubicBezTo>
                <a:cubicBezTo>
                  <a:pt x="125" y="63"/>
                  <a:pt x="125" y="63"/>
                  <a:pt x="125" y="63"/>
                </a:cubicBezTo>
                <a:close/>
                <a:moveTo>
                  <a:pt x="120" y="57"/>
                </a:moveTo>
                <a:cubicBezTo>
                  <a:pt x="120" y="57"/>
                  <a:pt x="120" y="57"/>
                  <a:pt x="120" y="57"/>
                </a:cubicBezTo>
                <a:cubicBezTo>
                  <a:pt x="120" y="57"/>
                  <a:pt x="120" y="57"/>
                  <a:pt x="120" y="57"/>
                </a:cubicBezTo>
                <a:close/>
                <a:moveTo>
                  <a:pt x="128" y="68"/>
                </a:moveTo>
                <a:cubicBezTo>
                  <a:pt x="128" y="68"/>
                  <a:pt x="128" y="67"/>
                  <a:pt x="128" y="68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8" y="68"/>
                  <a:pt x="128" y="68"/>
                  <a:pt x="128" y="68"/>
                </a:cubicBezTo>
                <a:close/>
                <a:moveTo>
                  <a:pt x="127" y="66"/>
                </a:move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6" y="65"/>
                  <a:pt x="126" y="65"/>
                </a:cubicBezTo>
                <a:cubicBezTo>
                  <a:pt x="126" y="66"/>
                  <a:pt x="126" y="66"/>
                  <a:pt x="127" y="66"/>
                </a:cubicBezTo>
                <a:cubicBezTo>
                  <a:pt x="127" y="66"/>
                  <a:pt x="127" y="66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lose/>
                <a:moveTo>
                  <a:pt x="123" y="59"/>
                </a:moveTo>
                <a:cubicBezTo>
                  <a:pt x="123" y="59"/>
                  <a:pt x="122" y="59"/>
                  <a:pt x="122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61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61"/>
                  <a:pt x="124" y="61"/>
                  <a:pt x="123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59"/>
                </a:cubicBezTo>
                <a:close/>
                <a:moveTo>
                  <a:pt x="50" y="59"/>
                </a:moveTo>
                <a:cubicBezTo>
                  <a:pt x="50" y="60"/>
                  <a:pt x="50" y="60"/>
                  <a:pt x="51" y="60"/>
                </a:cubicBezTo>
                <a:cubicBezTo>
                  <a:pt x="51" y="59"/>
                  <a:pt x="51" y="59"/>
                  <a:pt x="51" y="59"/>
                </a:cubicBezTo>
                <a:cubicBezTo>
                  <a:pt x="51" y="59"/>
                  <a:pt x="51" y="59"/>
                  <a:pt x="50" y="59"/>
                </a:cubicBezTo>
                <a:close/>
                <a:moveTo>
                  <a:pt x="48" y="62"/>
                </a:moveTo>
                <a:cubicBezTo>
                  <a:pt x="48" y="62"/>
                  <a:pt x="48" y="63"/>
                  <a:pt x="48" y="63"/>
                </a:cubicBezTo>
                <a:cubicBezTo>
                  <a:pt x="48" y="62"/>
                  <a:pt x="48" y="62"/>
                  <a:pt x="49" y="63"/>
                </a:cubicBezTo>
                <a:cubicBezTo>
                  <a:pt x="48" y="63"/>
                  <a:pt x="48" y="63"/>
                  <a:pt x="49" y="63"/>
                </a:cubicBezTo>
                <a:cubicBezTo>
                  <a:pt x="48" y="63"/>
                  <a:pt x="49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64"/>
                  <a:pt x="48" y="63"/>
                  <a:pt x="48" y="64"/>
                </a:cubicBezTo>
                <a:cubicBezTo>
                  <a:pt x="48" y="64"/>
                  <a:pt x="48" y="63"/>
                  <a:pt x="48" y="63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4"/>
                  <a:pt x="49" y="64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5"/>
                  <a:pt x="49" y="64"/>
                  <a:pt x="50" y="64"/>
                </a:cubicBezTo>
                <a:cubicBezTo>
                  <a:pt x="50" y="64"/>
                  <a:pt x="50" y="64"/>
                  <a:pt x="50" y="63"/>
                </a:cubicBezTo>
                <a:cubicBezTo>
                  <a:pt x="50" y="64"/>
                  <a:pt x="51" y="64"/>
                  <a:pt x="51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2"/>
                  <a:pt x="50" y="63"/>
                  <a:pt x="50" y="62"/>
                </a:cubicBezTo>
                <a:cubicBezTo>
                  <a:pt x="50" y="63"/>
                  <a:pt x="50" y="62"/>
                  <a:pt x="50" y="63"/>
                </a:cubicBezTo>
                <a:cubicBezTo>
                  <a:pt x="50" y="63"/>
                  <a:pt x="50" y="62"/>
                  <a:pt x="50" y="62"/>
                </a:cubicBezTo>
                <a:cubicBezTo>
                  <a:pt x="50" y="62"/>
                  <a:pt x="50" y="62"/>
                  <a:pt x="50" y="62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8" y="62"/>
                  <a:pt x="48" y="62"/>
                  <a:pt x="48" y="62"/>
                </a:cubicBezTo>
                <a:close/>
                <a:moveTo>
                  <a:pt x="127" y="65"/>
                </a:moveTo>
                <a:cubicBezTo>
                  <a:pt x="127" y="65"/>
                  <a:pt x="127" y="65"/>
                  <a:pt x="127" y="65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7" y="65"/>
                  <a:pt x="127" y="65"/>
                  <a:pt x="127" y="65"/>
                </a:cubicBezTo>
                <a:close/>
                <a:moveTo>
                  <a:pt x="128" y="66"/>
                </a:move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lose/>
                <a:moveTo>
                  <a:pt x="129" y="67"/>
                </a:moveTo>
                <a:cubicBezTo>
                  <a:pt x="128" y="67"/>
                  <a:pt x="128" y="67"/>
                  <a:pt x="128" y="67"/>
                </a:cubicBezTo>
                <a:cubicBezTo>
                  <a:pt x="129" y="67"/>
                  <a:pt x="129" y="68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7"/>
                  <a:pt x="129" y="67"/>
                  <a:pt x="129" y="67"/>
                </a:cubicBezTo>
                <a:close/>
                <a:moveTo>
                  <a:pt x="123" y="59"/>
                </a:moveTo>
                <a:cubicBezTo>
                  <a:pt x="123" y="59"/>
                  <a:pt x="123" y="59"/>
                  <a:pt x="123" y="59"/>
                </a:cubicBezTo>
                <a:cubicBezTo>
                  <a:pt x="123" y="59"/>
                  <a:pt x="123" y="59"/>
                  <a:pt x="123" y="59"/>
                </a:cubicBezTo>
                <a:cubicBezTo>
                  <a:pt x="123" y="59"/>
                  <a:pt x="124" y="60"/>
                  <a:pt x="124" y="61"/>
                </a:cubicBezTo>
                <a:cubicBezTo>
                  <a:pt x="124" y="60"/>
                  <a:pt x="124" y="60"/>
                  <a:pt x="124" y="60"/>
                </a:cubicBezTo>
                <a:cubicBezTo>
                  <a:pt x="124" y="60"/>
                  <a:pt x="123" y="60"/>
                  <a:pt x="123" y="59"/>
                </a:cubicBezTo>
                <a:cubicBezTo>
                  <a:pt x="123" y="59"/>
                  <a:pt x="123" y="60"/>
                  <a:pt x="123" y="60"/>
                </a:cubicBezTo>
                <a:cubicBezTo>
                  <a:pt x="124" y="60"/>
                  <a:pt x="123" y="59"/>
                  <a:pt x="123" y="59"/>
                </a:cubicBezTo>
                <a:close/>
                <a:moveTo>
                  <a:pt x="117" y="53"/>
                </a:moveTo>
                <a:cubicBezTo>
                  <a:pt x="117" y="53"/>
                  <a:pt x="117" y="53"/>
                  <a:pt x="117" y="53"/>
                </a:cubicBezTo>
                <a:cubicBezTo>
                  <a:pt x="117" y="52"/>
                  <a:pt x="117" y="53"/>
                  <a:pt x="117" y="53"/>
                </a:cubicBezTo>
                <a:close/>
                <a:moveTo>
                  <a:pt x="46" y="64"/>
                </a:moveTo>
                <a:cubicBezTo>
                  <a:pt x="46" y="64"/>
                  <a:pt x="46" y="65"/>
                  <a:pt x="46" y="65"/>
                </a:cubicBezTo>
                <a:cubicBezTo>
                  <a:pt x="46" y="65"/>
                  <a:pt x="46" y="65"/>
                  <a:pt x="47" y="64"/>
                </a:cubicBezTo>
                <a:cubicBezTo>
                  <a:pt x="47" y="64"/>
                  <a:pt x="46" y="64"/>
                  <a:pt x="46" y="64"/>
                </a:cubicBezTo>
                <a:close/>
                <a:moveTo>
                  <a:pt x="46" y="64"/>
                </a:move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lose/>
                <a:moveTo>
                  <a:pt x="119" y="54"/>
                </a:moveTo>
                <a:cubicBezTo>
                  <a:pt x="119" y="54"/>
                  <a:pt x="119" y="54"/>
                  <a:pt x="119" y="54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4"/>
                  <a:pt x="119" y="54"/>
                  <a:pt x="119" y="54"/>
                </a:cubicBezTo>
                <a:close/>
                <a:moveTo>
                  <a:pt x="130" y="66"/>
                </a:moveTo>
                <a:cubicBezTo>
                  <a:pt x="130" y="66"/>
                  <a:pt x="129" y="66"/>
                  <a:pt x="129" y="65"/>
                </a:cubicBezTo>
                <a:cubicBezTo>
                  <a:pt x="129" y="66"/>
                  <a:pt x="129" y="65"/>
                  <a:pt x="129" y="65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7"/>
                  <a:pt x="129" y="66"/>
                  <a:pt x="129" y="67"/>
                </a:cubicBezTo>
                <a:cubicBezTo>
                  <a:pt x="129" y="66"/>
                  <a:pt x="129" y="66"/>
                  <a:pt x="129" y="67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6"/>
                  <a:pt x="130" y="66"/>
                </a:cubicBezTo>
                <a:cubicBezTo>
                  <a:pt x="130" y="66"/>
                  <a:pt x="130" y="66"/>
                  <a:pt x="130" y="66"/>
                </a:cubicBezTo>
                <a:close/>
                <a:moveTo>
                  <a:pt x="129" y="65"/>
                </a:moveTo>
                <a:cubicBezTo>
                  <a:pt x="129" y="64"/>
                  <a:pt x="128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lose/>
                <a:moveTo>
                  <a:pt x="129" y="65"/>
                </a:moveTo>
                <a:cubicBezTo>
                  <a:pt x="130" y="65"/>
                  <a:pt x="129" y="65"/>
                  <a:pt x="129" y="65"/>
                </a:cubicBezTo>
                <a:cubicBezTo>
                  <a:pt x="129" y="65"/>
                  <a:pt x="129" y="65"/>
                  <a:pt x="130" y="65"/>
                </a:cubicBezTo>
                <a:cubicBezTo>
                  <a:pt x="130" y="65"/>
                  <a:pt x="130" y="66"/>
                  <a:pt x="130" y="65"/>
                </a:cubicBezTo>
                <a:cubicBezTo>
                  <a:pt x="130" y="65"/>
                  <a:pt x="130" y="65"/>
                  <a:pt x="130" y="65"/>
                </a:cubicBezTo>
                <a:cubicBezTo>
                  <a:pt x="130" y="65"/>
                  <a:pt x="130" y="65"/>
                  <a:pt x="129" y="65"/>
                </a:cubicBezTo>
                <a:close/>
                <a:moveTo>
                  <a:pt x="46" y="118"/>
                </a:moveTo>
                <a:cubicBezTo>
                  <a:pt x="47" y="118"/>
                  <a:pt x="47" y="118"/>
                  <a:pt x="47" y="119"/>
                </a:cubicBezTo>
                <a:cubicBezTo>
                  <a:pt x="47" y="118"/>
                  <a:pt x="47" y="119"/>
                  <a:pt x="47" y="118"/>
                </a:cubicBezTo>
                <a:cubicBezTo>
                  <a:pt x="47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lose/>
                <a:moveTo>
                  <a:pt x="117" y="50"/>
                </a:moveTo>
                <a:cubicBezTo>
                  <a:pt x="117" y="50"/>
                  <a:pt x="118" y="51"/>
                  <a:pt x="117" y="50"/>
                </a:cubicBezTo>
                <a:close/>
                <a:moveTo>
                  <a:pt x="43" y="65"/>
                </a:moveTo>
                <a:cubicBezTo>
                  <a:pt x="43" y="65"/>
                  <a:pt x="43" y="66"/>
                  <a:pt x="43" y="66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65"/>
                  <a:pt x="43" y="65"/>
                  <a:pt x="43" y="65"/>
                </a:cubicBezTo>
                <a:close/>
                <a:moveTo>
                  <a:pt x="117" y="50"/>
                </a:moveTo>
                <a:cubicBezTo>
                  <a:pt x="117" y="50"/>
                  <a:pt x="117" y="50"/>
                  <a:pt x="117" y="50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50"/>
                  <a:pt x="117" y="50"/>
                  <a:pt x="117" y="50"/>
                </a:cubicBezTo>
                <a:close/>
                <a:moveTo>
                  <a:pt x="123" y="55"/>
                </a:moveTo>
                <a:cubicBezTo>
                  <a:pt x="123" y="55"/>
                  <a:pt x="123" y="54"/>
                  <a:pt x="123" y="54"/>
                </a:cubicBezTo>
                <a:cubicBezTo>
                  <a:pt x="122" y="54"/>
                  <a:pt x="123" y="54"/>
                  <a:pt x="122" y="54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2" y="54"/>
                  <a:pt x="123" y="55"/>
                  <a:pt x="123" y="55"/>
                </a:cubicBezTo>
                <a:close/>
                <a:moveTo>
                  <a:pt x="131" y="65"/>
                </a:moveTo>
                <a:cubicBezTo>
                  <a:pt x="131" y="65"/>
                  <a:pt x="130" y="65"/>
                  <a:pt x="130" y="65"/>
                </a:cubicBezTo>
                <a:cubicBezTo>
                  <a:pt x="130" y="65"/>
                  <a:pt x="131" y="65"/>
                  <a:pt x="131" y="65"/>
                </a:cubicBezTo>
                <a:cubicBezTo>
                  <a:pt x="131" y="65"/>
                  <a:pt x="131" y="65"/>
                  <a:pt x="131" y="65"/>
                </a:cubicBezTo>
                <a:close/>
                <a:moveTo>
                  <a:pt x="132" y="68"/>
                </a:moveTo>
                <a:cubicBezTo>
                  <a:pt x="132" y="68"/>
                  <a:pt x="133" y="68"/>
                  <a:pt x="133" y="68"/>
                </a:cubicBezTo>
                <a:cubicBezTo>
                  <a:pt x="132" y="68"/>
                  <a:pt x="132" y="68"/>
                  <a:pt x="132" y="68"/>
                </a:cubicBezTo>
                <a:close/>
                <a:moveTo>
                  <a:pt x="132" y="65"/>
                </a:moveTo>
                <a:cubicBezTo>
                  <a:pt x="132" y="65"/>
                  <a:pt x="132" y="64"/>
                  <a:pt x="131" y="65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1" y="64"/>
                  <a:pt x="131" y="64"/>
                  <a:pt x="131" y="65"/>
                </a:cubicBezTo>
                <a:cubicBezTo>
                  <a:pt x="131" y="65"/>
                  <a:pt x="132" y="66"/>
                  <a:pt x="132" y="65"/>
                </a:cubicBezTo>
                <a:close/>
                <a:moveTo>
                  <a:pt x="134" y="71"/>
                </a:moveTo>
                <a:cubicBezTo>
                  <a:pt x="134" y="71"/>
                  <a:pt x="134" y="71"/>
                  <a:pt x="134" y="71"/>
                </a:cubicBezTo>
                <a:cubicBezTo>
                  <a:pt x="134" y="71"/>
                  <a:pt x="134" y="71"/>
                  <a:pt x="134" y="71"/>
                </a:cubicBezTo>
                <a:close/>
                <a:moveTo>
                  <a:pt x="134" y="70"/>
                </a:moveTo>
                <a:cubicBezTo>
                  <a:pt x="134" y="70"/>
                  <a:pt x="134" y="70"/>
                  <a:pt x="134" y="70"/>
                </a:cubicBezTo>
                <a:cubicBezTo>
                  <a:pt x="134" y="70"/>
                  <a:pt x="134" y="70"/>
                  <a:pt x="134" y="70"/>
                </a:cubicBezTo>
                <a:cubicBezTo>
                  <a:pt x="134" y="70"/>
                  <a:pt x="134" y="70"/>
                  <a:pt x="134" y="70"/>
                </a:cubicBezTo>
                <a:close/>
                <a:moveTo>
                  <a:pt x="134" y="68"/>
                </a:moveTo>
                <a:cubicBezTo>
                  <a:pt x="133" y="68"/>
                  <a:pt x="133" y="67"/>
                  <a:pt x="133" y="67"/>
                </a:cubicBezTo>
                <a:cubicBezTo>
                  <a:pt x="133" y="68"/>
                  <a:pt x="133" y="68"/>
                  <a:pt x="133" y="69"/>
                </a:cubicBezTo>
                <a:cubicBezTo>
                  <a:pt x="133" y="68"/>
                  <a:pt x="133" y="69"/>
                  <a:pt x="134" y="69"/>
                </a:cubicBezTo>
                <a:cubicBezTo>
                  <a:pt x="134" y="68"/>
                  <a:pt x="134" y="68"/>
                  <a:pt x="134" y="68"/>
                </a:cubicBezTo>
                <a:close/>
                <a:moveTo>
                  <a:pt x="131" y="63"/>
                </a:moveTo>
                <a:cubicBezTo>
                  <a:pt x="131" y="63"/>
                  <a:pt x="130" y="62"/>
                  <a:pt x="130" y="62"/>
                </a:cubicBezTo>
                <a:cubicBezTo>
                  <a:pt x="130" y="62"/>
                  <a:pt x="130" y="62"/>
                  <a:pt x="130" y="62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1"/>
                  <a:pt x="128" y="61"/>
                  <a:pt x="128" y="62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30" y="63"/>
                  <a:pt x="130" y="63"/>
                  <a:pt x="130" y="62"/>
                </a:cubicBezTo>
                <a:cubicBezTo>
                  <a:pt x="130" y="62"/>
                  <a:pt x="130" y="62"/>
                  <a:pt x="130" y="62"/>
                </a:cubicBezTo>
                <a:cubicBezTo>
                  <a:pt x="130" y="63"/>
                  <a:pt x="130" y="63"/>
                  <a:pt x="130" y="63"/>
                </a:cubicBezTo>
                <a:cubicBezTo>
                  <a:pt x="130" y="63"/>
                  <a:pt x="130" y="63"/>
                  <a:pt x="130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1" y="63"/>
                  <a:pt x="131" y="63"/>
                  <a:pt x="131" y="63"/>
                </a:cubicBezTo>
                <a:close/>
                <a:moveTo>
                  <a:pt x="128" y="59"/>
                </a:move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lose/>
                <a:moveTo>
                  <a:pt x="135" y="71"/>
                </a:moveTo>
                <a:cubicBezTo>
                  <a:pt x="135" y="70"/>
                  <a:pt x="135" y="71"/>
                  <a:pt x="135" y="71"/>
                </a:cubicBezTo>
                <a:cubicBezTo>
                  <a:pt x="135" y="70"/>
                  <a:pt x="135" y="70"/>
                  <a:pt x="135" y="71"/>
                </a:cubicBezTo>
                <a:close/>
                <a:moveTo>
                  <a:pt x="127" y="57"/>
                </a:moveTo>
                <a:cubicBezTo>
                  <a:pt x="127" y="57"/>
                  <a:pt x="127" y="57"/>
                  <a:pt x="127" y="57"/>
                </a:cubicBezTo>
                <a:cubicBezTo>
                  <a:pt x="127" y="57"/>
                  <a:pt x="127" y="58"/>
                  <a:pt x="127" y="57"/>
                </a:cubicBezTo>
                <a:cubicBezTo>
                  <a:pt x="127" y="57"/>
                  <a:pt x="127" y="57"/>
                  <a:pt x="127" y="57"/>
                </a:cubicBezTo>
                <a:close/>
                <a:moveTo>
                  <a:pt x="121" y="50"/>
                </a:moveTo>
                <a:cubicBezTo>
                  <a:pt x="121" y="50"/>
                  <a:pt x="121" y="50"/>
                  <a:pt x="121" y="50"/>
                </a:cubicBezTo>
                <a:cubicBezTo>
                  <a:pt x="121" y="51"/>
                  <a:pt x="122" y="51"/>
                  <a:pt x="121" y="50"/>
                </a:cubicBezTo>
                <a:close/>
                <a:moveTo>
                  <a:pt x="136" y="72"/>
                </a:moveTo>
                <a:cubicBezTo>
                  <a:pt x="136" y="73"/>
                  <a:pt x="136" y="72"/>
                  <a:pt x="136" y="72"/>
                </a:cubicBezTo>
                <a:cubicBezTo>
                  <a:pt x="136" y="72"/>
                  <a:pt x="136" y="72"/>
                  <a:pt x="136" y="72"/>
                </a:cubicBezTo>
                <a:close/>
                <a:moveTo>
                  <a:pt x="134" y="68"/>
                </a:moveTo>
                <a:cubicBezTo>
                  <a:pt x="134" y="67"/>
                  <a:pt x="134" y="67"/>
                  <a:pt x="134" y="67"/>
                </a:cubicBezTo>
                <a:cubicBezTo>
                  <a:pt x="134" y="67"/>
                  <a:pt x="134" y="67"/>
                  <a:pt x="134" y="68"/>
                </a:cubicBezTo>
                <a:cubicBezTo>
                  <a:pt x="134" y="68"/>
                  <a:pt x="135" y="68"/>
                  <a:pt x="134" y="68"/>
                </a:cubicBezTo>
                <a:close/>
                <a:moveTo>
                  <a:pt x="119" y="48"/>
                </a:move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lose/>
                <a:moveTo>
                  <a:pt x="133" y="64"/>
                </a:moveTo>
                <a:cubicBezTo>
                  <a:pt x="133" y="64"/>
                  <a:pt x="132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lose/>
                <a:moveTo>
                  <a:pt x="137" y="70"/>
                </a:moveTo>
                <a:cubicBezTo>
                  <a:pt x="137" y="70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lose/>
                <a:moveTo>
                  <a:pt x="138" y="65"/>
                </a:moveTo>
                <a:cubicBezTo>
                  <a:pt x="138" y="66"/>
                  <a:pt x="139" y="66"/>
                  <a:pt x="139" y="66"/>
                </a:cubicBezTo>
                <a:cubicBezTo>
                  <a:pt x="139" y="66"/>
                  <a:pt x="139" y="66"/>
                  <a:pt x="139" y="65"/>
                </a:cubicBezTo>
                <a:cubicBezTo>
                  <a:pt x="139" y="65"/>
                  <a:pt x="138" y="65"/>
                  <a:pt x="138" y="65"/>
                </a:cubicBezTo>
                <a:cubicBezTo>
                  <a:pt x="138" y="65"/>
                  <a:pt x="138" y="65"/>
                  <a:pt x="138" y="64"/>
                </a:cubicBezTo>
                <a:cubicBezTo>
                  <a:pt x="138" y="64"/>
                  <a:pt x="138" y="65"/>
                  <a:pt x="138" y="65"/>
                </a:cubicBezTo>
                <a:close/>
                <a:moveTo>
                  <a:pt x="138" y="66"/>
                </a:moveTo>
                <a:cubicBezTo>
                  <a:pt x="138" y="66"/>
                  <a:pt x="138" y="66"/>
                  <a:pt x="138" y="66"/>
                </a:cubicBezTo>
                <a:cubicBezTo>
                  <a:pt x="138" y="66"/>
                  <a:pt x="137" y="66"/>
                  <a:pt x="138" y="67"/>
                </a:cubicBezTo>
                <a:cubicBezTo>
                  <a:pt x="138" y="67"/>
                  <a:pt x="138" y="66"/>
                  <a:pt x="138" y="66"/>
                </a:cubicBezTo>
                <a:cubicBezTo>
                  <a:pt x="138" y="66"/>
                  <a:pt x="138" y="66"/>
                  <a:pt x="138" y="66"/>
                </a:cubicBezTo>
                <a:close/>
                <a:moveTo>
                  <a:pt x="132" y="62"/>
                </a:moveTo>
                <a:cubicBezTo>
                  <a:pt x="132" y="62"/>
                  <a:pt x="133" y="62"/>
                  <a:pt x="133" y="63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3" y="64"/>
                  <a:pt x="133" y="63"/>
                  <a:pt x="134" y="64"/>
                </a:cubicBezTo>
                <a:cubicBezTo>
                  <a:pt x="134" y="64"/>
                  <a:pt x="134" y="65"/>
                  <a:pt x="134" y="65"/>
                </a:cubicBezTo>
                <a:cubicBezTo>
                  <a:pt x="134" y="66"/>
                  <a:pt x="134" y="65"/>
                  <a:pt x="134" y="65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66"/>
                  <a:pt x="134" y="66"/>
                  <a:pt x="134" y="66"/>
                </a:cubicBezTo>
                <a:cubicBezTo>
                  <a:pt x="134" y="66"/>
                  <a:pt x="134" y="67"/>
                  <a:pt x="134" y="66"/>
                </a:cubicBezTo>
                <a:cubicBezTo>
                  <a:pt x="134" y="67"/>
                  <a:pt x="135" y="67"/>
                  <a:pt x="135" y="67"/>
                </a:cubicBezTo>
                <a:cubicBezTo>
                  <a:pt x="135" y="67"/>
                  <a:pt x="136" y="67"/>
                  <a:pt x="136" y="68"/>
                </a:cubicBezTo>
                <a:cubicBezTo>
                  <a:pt x="136" y="67"/>
                  <a:pt x="136" y="67"/>
                  <a:pt x="137" y="67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36" y="66"/>
                  <a:pt x="137" y="67"/>
                  <a:pt x="137" y="67"/>
                </a:cubicBezTo>
                <a:cubicBezTo>
                  <a:pt x="137" y="67"/>
                  <a:pt x="137" y="67"/>
                  <a:pt x="137" y="66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8" y="67"/>
                  <a:pt x="138" y="67"/>
                  <a:pt x="138" y="67"/>
                </a:cubicBezTo>
                <a:cubicBezTo>
                  <a:pt x="137" y="67"/>
                  <a:pt x="137" y="66"/>
                  <a:pt x="137" y="66"/>
                </a:cubicBezTo>
                <a:cubicBezTo>
                  <a:pt x="137" y="66"/>
                  <a:pt x="137" y="66"/>
                  <a:pt x="136" y="66"/>
                </a:cubicBezTo>
                <a:cubicBezTo>
                  <a:pt x="137" y="66"/>
                  <a:pt x="136" y="65"/>
                  <a:pt x="136" y="65"/>
                </a:cubicBezTo>
                <a:cubicBezTo>
                  <a:pt x="136" y="65"/>
                  <a:pt x="137" y="65"/>
                  <a:pt x="137" y="65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37" y="65"/>
                  <a:pt x="137" y="64"/>
                  <a:pt x="137" y="64"/>
                </a:cubicBezTo>
                <a:cubicBezTo>
                  <a:pt x="137" y="64"/>
                  <a:pt x="136" y="64"/>
                  <a:pt x="136" y="64"/>
                </a:cubicBezTo>
                <a:cubicBezTo>
                  <a:pt x="136" y="64"/>
                  <a:pt x="136" y="64"/>
                  <a:pt x="136" y="63"/>
                </a:cubicBezTo>
                <a:cubicBezTo>
                  <a:pt x="135" y="63"/>
                  <a:pt x="135" y="64"/>
                  <a:pt x="136" y="65"/>
                </a:cubicBezTo>
                <a:cubicBezTo>
                  <a:pt x="136" y="65"/>
                  <a:pt x="135" y="64"/>
                  <a:pt x="135" y="65"/>
                </a:cubicBezTo>
                <a:cubicBezTo>
                  <a:pt x="135" y="65"/>
                  <a:pt x="136" y="65"/>
                  <a:pt x="136" y="65"/>
                </a:cubicBezTo>
                <a:cubicBezTo>
                  <a:pt x="136" y="65"/>
                  <a:pt x="137" y="66"/>
                  <a:pt x="136" y="66"/>
                </a:cubicBezTo>
                <a:cubicBezTo>
                  <a:pt x="136" y="66"/>
                  <a:pt x="136" y="65"/>
                  <a:pt x="136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65"/>
                  <a:pt x="135" y="65"/>
                  <a:pt x="135" y="64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34" y="63"/>
                  <a:pt x="134" y="64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3" y="63"/>
                  <a:pt x="133" y="63"/>
                  <a:pt x="133" y="62"/>
                </a:cubicBezTo>
                <a:cubicBezTo>
                  <a:pt x="133" y="62"/>
                  <a:pt x="133" y="62"/>
                  <a:pt x="134" y="62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3" y="62"/>
                  <a:pt x="133" y="61"/>
                  <a:pt x="133" y="61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4" y="61"/>
                  <a:pt x="133" y="61"/>
                  <a:pt x="133" y="61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1"/>
                  <a:pt x="133" y="61"/>
                  <a:pt x="133" y="60"/>
                </a:cubicBezTo>
                <a:cubicBezTo>
                  <a:pt x="132" y="61"/>
                  <a:pt x="132" y="61"/>
                  <a:pt x="132" y="62"/>
                </a:cubicBezTo>
                <a:close/>
                <a:moveTo>
                  <a:pt x="134" y="63"/>
                </a:move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lose/>
                <a:moveTo>
                  <a:pt x="130" y="58"/>
                </a:moveTo>
                <a:cubicBezTo>
                  <a:pt x="131" y="59"/>
                  <a:pt x="131" y="59"/>
                  <a:pt x="130" y="59"/>
                </a:cubicBezTo>
                <a:cubicBezTo>
                  <a:pt x="131" y="59"/>
                  <a:pt x="131" y="59"/>
                  <a:pt x="131" y="60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1" y="60"/>
                  <a:pt x="131" y="60"/>
                  <a:pt x="131" y="61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31" y="61"/>
                  <a:pt x="131" y="61"/>
                  <a:pt x="132" y="61"/>
                </a:cubicBezTo>
                <a:cubicBezTo>
                  <a:pt x="131" y="60"/>
                  <a:pt x="132" y="60"/>
                  <a:pt x="132" y="60"/>
                </a:cubicBezTo>
                <a:cubicBezTo>
                  <a:pt x="132" y="60"/>
                  <a:pt x="131" y="60"/>
                  <a:pt x="131" y="59"/>
                </a:cubicBezTo>
                <a:cubicBezTo>
                  <a:pt x="131" y="59"/>
                  <a:pt x="131" y="59"/>
                  <a:pt x="131" y="58"/>
                </a:cubicBezTo>
                <a:cubicBezTo>
                  <a:pt x="131" y="58"/>
                  <a:pt x="130" y="58"/>
                  <a:pt x="130" y="58"/>
                </a:cubicBezTo>
                <a:cubicBezTo>
                  <a:pt x="130" y="58"/>
                  <a:pt x="130" y="58"/>
                  <a:pt x="130" y="58"/>
                </a:cubicBezTo>
                <a:close/>
                <a:moveTo>
                  <a:pt x="76" y="37"/>
                </a:moveTo>
                <a:cubicBezTo>
                  <a:pt x="76" y="37"/>
                  <a:pt x="76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lose/>
                <a:moveTo>
                  <a:pt x="40" y="63"/>
                </a:moveTo>
                <a:cubicBezTo>
                  <a:pt x="40" y="64"/>
                  <a:pt x="40" y="64"/>
                  <a:pt x="40" y="64"/>
                </a:cubicBezTo>
                <a:cubicBezTo>
                  <a:pt x="40" y="64"/>
                  <a:pt x="39" y="64"/>
                  <a:pt x="39" y="64"/>
                </a:cubicBezTo>
                <a:cubicBezTo>
                  <a:pt x="39" y="65"/>
                  <a:pt x="40" y="65"/>
                  <a:pt x="40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40" y="64"/>
                  <a:pt x="40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64"/>
                  <a:pt x="40" y="64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lose/>
                <a:moveTo>
                  <a:pt x="42" y="120"/>
                </a:moveTo>
                <a:cubicBezTo>
                  <a:pt x="42" y="120"/>
                  <a:pt x="42" y="120"/>
                  <a:pt x="42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0"/>
                  <a:pt x="43" y="120"/>
                  <a:pt x="43" y="121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2" y="120"/>
                  <a:pt x="42" y="120"/>
                  <a:pt x="42" y="120"/>
                </a:cubicBezTo>
                <a:close/>
                <a:moveTo>
                  <a:pt x="128" y="54"/>
                </a:moveTo>
                <a:cubicBezTo>
                  <a:pt x="128" y="55"/>
                  <a:pt x="128" y="54"/>
                  <a:pt x="128" y="54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8" y="55"/>
                  <a:pt x="129" y="55"/>
                  <a:pt x="129" y="55"/>
                </a:cubicBezTo>
                <a:cubicBezTo>
                  <a:pt x="128" y="55"/>
                  <a:pt x="129" y="55"/>
                  <a:pt x="128" y="54"/>
                </a:cubicBezTo>
                <a:close/>
                <a:moveTo>
                  <a:pt x="127" y="53"/>
                </a:moveTo>
                <a:cubicBezTo>
                  <a:pt x="127" y="53"/>
                  <a:pt x="127" y="53"/>
                  <a:pt x="127" y="53"/>
                </a:cubicBezTo>
                <a:cubicBezTo>
                  <a:pt x="127" y="53"/>
                  <a:pt x="127" y="53"/>
                  <a:pt x="127" y="53"/>
                </a:cubicBezTo>
                <a:close/>
                <a:moveTo>
                  <a:pt x="124" y="49"/>
                </a:moveTo>
                <a:cubicBezTo>
                  <a:pt x="123" y="48"/>
                  <a:pt x="123" y="49"/>
                  <a:pt x="122" y="49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8"/>
                  <a:pt x="122" y="49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4" y="50"/>
                  <a:pt x="124" y="49"/>
                  <a:pt x="124" y="49"/>
                </a:cubicBezTo>
                <a:close/>
                <a:moveTo>
                  <a:pt x="129" y="54"/>
                </a:moveTo>
                <a:cubicBezTo>
                  <a:pt x="129" y="54"/>
                  <a:pt x="129" y="55"/>
                  <a:pt x="129" y="55"/>
                </a:cubicBezTo>
                <a:cubicBezTo>
                  <a:pt x="130" y="56"/>
                  <a:pt x="130" y="55"/>
                  <a:pt x="129" y="54"/>
                </a:cubicBezTo>
                <a:close/>
                <a:moveTo>
                  <a:pt x="129" y="54"/>
                </a:moveTo>
                <a:cubicBezTo>
                  <a:pt x="129" y="54"/>
                  <a:pt x="129" y="54"/>
                  <a:pt x="129" y="54"/>
                </a:cubicBezTo>
                <a:cubicBezTo>
                  <a:pt x="129" y="54"/>
                  <a:pt x="129" y="53"/>
                  <a:pt x="129" y="54"/>
                </a:cubicBezTo>
                <a:close/>
                <a:moveTo>
                  <a:pt x="123" y="47"/>
                </a:moveTo>
                <a:cubicBezTo>
                  <a:pt x="122" y="47"/>
                  <a:pt x="122" y="47"/>
                  <a:pt x="123" y="48"/>
                </a:cubicBezTo>
                <a:cubicBezTo>
                  <a:pt x="123" y="48"/>
                  <a:pt x="123" y="48"/>
                  <a:pt x="123" y="48"/>
                </a:cubicBezTo>
                <a:lnTo>
                  <a:pt x="123" y="47"/>
                </a:lnTo>
                <a:close/>
                <a:moveTo>
                  <a:pt x="131" y="56"/>
                </a:moveTo>
                <a:cubicBezTo>
                  <a:pt x="131" y="55"/>
                  <a:pt x="131" y="55"/>
                  <a:pt x="131" y="55"/>
                </a:cubicBezTo>
                <a:cubicBezTo>
                  <a:pt x="131" y="55"/>
                  <a:pt x="130" y="55"/>
                  <a:pt x="130" y="55"/>
                </a:cubicBezTo>
                <a:cubicBezTo>
                  <a:pt x="130" y="55"/>
                  <a:pt x="130" y="54"/>
                  <a:pt x="130" y="54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4"/>
                  <a:pt x="130" y="54"/>
                  <a:pt x="129" y="53"/>
                </a:cubicBezTo>
                <a:cubicBezTo>
                  <a:pt x="129" y="53"/>
                  <a:pt x="129" y="53"/>
                  <a:pt x="129" y="54"/>
                </a:cubicBezTo>
                <a:cubicBezTo>
                  <a:pt x="129" y="54"/>
                  <a:pt x="130" y="54"/>
                  <a:pt x="129" y="54"/>
                </a:cubicBezTo>
                <a:cubicBezTo>
                  <a:pt x="130" y="55"/>
                  <a:pt x="131" y="56"/>
                  <a:pt x="131" y="56"/>
                </a:cubicBezTo>
                <a:close/>
                <a:moveTo>
                  <a:pt x="132" y="57"/>
                </a:moveTo>
                <a:cubicBezTo>
                  <a:pt x="132" y="57"/>
                  <a:pt x="132" y="57"/>
                  <a:pt x="132" y="57"/>
                </a:cubicBezTo>
                <a:cubicBezTo>
                  <a:pt x="132" y="57"/>
                  <a:pt x="131" y="55"/>
                  <a:pt x="131" y="56"/>
                </a:cubicBezTo>
                <a:cubicBezTo>
                  <a:pt x="131" y="56"/>
                  <a:pt x="132" y="56"/>
                  <a:pt x="132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32" y="57"/>
                  <a:pt x="133" y="57"/>
                  <a:pt x="133" y="57"/>
                </a:cubicBezTo>
                <a:cubicBezTo>
                  <a:pt x="133" y="57"/>
                  <a:pt x="133" y="57"/>
                  <a:pt x="132" y="57"/>
                </a:cubicBezTo>
                <a:close/>
                <a:moveTo>
                  <a:pt x="134" y="56"/>
                </a:moveTo>
                <a:cubicBezTo>
                  <a:pt x="133" y="56"/>
                  <a:pt x="133" y="56"/>
                  <a:pt x="133" y="55"/>
                </a:cubicBezTo>
                <a:cubicBezTo>
                  <a:pt x="133" y="55"/>
                  <a:pt x="133" y="55"/>
                  <a:pt x="132" y="55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2" y="55"/>
                  <a:pt x="131" y="54"/>
                  <a:pt x="132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2" y="56"/>
                  <a:pt x="133" y="56"/>
                  <a:pt x="133" y="56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3" y="56"/>
                  <a:pt x="133" y="56"/>
                  <a:pt x="133" y="57"/>
                </a:cubicBezTo>
                <a:cubicBezTo>
                  <a:pt x="134" y="57"/>
                  <a:pt x="134" y="57"/>
                  <a:pt x="134" y="57"/>
                </a:cubicBezTo>
                <a:cubicBezTo>
                  <a:pt x="134" y="57"/>
                  <a:pt x="134" y="57"/>
                  <a:pt x="134" y="57"/>
                </a:cubicBezTo>
                <a:cubicBezTo>
                  <a:pt x="135" y="59"/>
                  <a:pt x="135" y="58"/>
                  <a:pt x="135" y="57"/>
                </a:cubicBezTo>
                <a:cubicBezTo>
                  <a:pt x="134" y="57"/>
                  <a:pt x="134" y="57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lose/>
                <a:moveTo>
                  <a:pt x="130" y="51"/>
                </a:moveTo>
                <a:cubicBezTo>
                  <a:pt x="130" y="51"/>
                  <a:pt x="130" y="51"/>
                  <a:pt x="130" y="51"/>
                </a:cubicBezTo>
                <a:cubicBezTo>
                  <a:pt x="130" y="52"/>
                  <a:pt x="130" y="51"/>
                  <a:pt x="130" y="51"/>
                </a:cubicBezTo>
                <a:close/>
                <a:moveTo>
                  <a:pt x="135" y="58"/>
                </a:moveTo>
                <a:cubicBezTo>
                  <a:pt x="136" y="59"/>
                  <a:pt x="136" y="59"/>
                  <a:pt x="136" y="59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36" y="59"/>
                  <a:pt x="136" y="58"/>
                  <a:pt x="135" y="58"/>
                </a:cubicBezTo>
                <a:close/>
                <a:moveTo>
                  <a:pt x="130" y="52"/>
                </a:moveTo>
                <a:cubicBezTo>
                  <a:pt x="130" y="51"/>
                  <a:pt x="130" y="51"/>
                  <a:pt x="130" y="51"/>
                </a:cubicBezTo>
                <a:cubicBezTo>
                  <a:pt x="130" y="51"/>
                  <a:pt x="130" y="52"/>
                  <a:pt x="130" y="52"/>
                </a:cubicBezTo>
                <a:cubicBezTo>
                  <a:pt x="131" y="52"/>
                  <a:pt x="131" y="52"/>
                  <a:pt x="130" y="52"/>
                </a:cubicBezTo>
                <a:close/>
                <a:moveTo>
                  <a:pt x="128" y="48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9" y="48"/>
                  <a:pt x="129" y="49"/>
                  <a:pt x="129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29" y="48"/>
                  <a:pt x="129" y="48"/>
                  <a:pt x="128" y="47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127" y="47"/>
                  <a:pt x="128" y="47"/>
                  <a:pt x="128" y="47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7"/>
                  <a:pt x="127" y="47"/>
                </a:cubicBezTo>
                <a:cubicBezTo>
                  <a:pt x="127" y="47"/>
                  <a:pt x="127" y="47"/>
                  <a:pt x="126" y="47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7"/>
                  <a:pt x="126" y="47"/>
                  <a:pt x="126" y="47"/>
                </a:cubicBezTo>
                <a:cubicBezTo>
                  <a:pt x="127" y="48"/>
                  <a:pt x="127" y="48"/>
                  <a:pt x="128" y="48"/>
                </a:cubicBezTo>
                <a:close/>
                <a:moveTo>
                  <a:pt x="128" y="48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9"/>
                  <a:pt x="128" y="48"/>
                  <a:pt x="128" y="49"/>
                </a:cubicBezTo>
                <a:cubicBezTo>
                  <a:pt x="128" y="48"/>
                  <a:pt x="128" y="48"/>
                  <a:pt x="128" y="48"/>
                </a:cubicBezTo>
                <a:close/>
                <a:moveTo>
                  <a:pt x="133" y="53"/>
                </a:moveTo>
                <a:cubicBezTo>
                  <a:pt x="133" y="53"/>
                  <a:pt x="133" y="54"/>
                  <a:pt x="133" y="53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2" y="53"/>
                  <a:pt x="133" y="54"/>
                  <a:pt x="134" y="55"/>
                </a:cubicBezTo>
                <a:cubicBezTo>
                  <a:pt x="134" y="55"/>
                  <a:pt x="134" y="55"/>
                  <a:pt x="134" y="55"/>
                </a:cubicBezTo>
                <a:cubicBezTo>
                  <a:pt x="134" y="55"/>
                  <a:pt x="135" y="56"/>
                  <a:pt x="135" y="56"/>
                </a:cubicBezTo>
                <a:cubicBezTo>
                  <a:pt x="134" y="55"/>
                  <a:pt x="134" y="54"/>
                  <a:pt x="133" y="53"/>
                </a:cubicBezTo>
                <a:close/>
                <a:moveTo>
                  <a:pt x="125" y="44"/>
                </a:moveTo>
                <a:cubicBezTo>
                  <a:pt x="125" y="44"/>
                  <a:pt x="125" y="43"/>
                  <a:pt x="124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3" y="43"/>
                  <a:pt x="123" y="42"/>
                  <a:pt x="123" y="42"/>
                </a:cubicBezTo>
                <a:cubicBezTo>
                  <a:pt x="123" y="42"/>
                  <a:pt x="123" y="42"/>
                  <a:pt x="123" y="43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4" y="44"/>
                  <a:pt x="125" y="44"/>
                  <a:pt x="125" y="44"/>
                </a:cubicBezTo>
                <a:close/>
                <a:moveTo>
                  <a:pt x="130" y="49"/>
                </a:move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1" y="49"/>
                  <a:pt x="130" y="49"/>
                </a:cubicBezTo>
                <a:close/>
                <a:moveTo>
                  <a:pt x="126" y="45"/>
                </a:moveTo>
                <a:cubicBezTo>
                  <a:pt x="126" y="45"/>
                  <a:pt x="126" y="45"/>
                  <a:pt x="126" y="45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7" y="45"/>
                  <a:pt x="126" y="45"/>
                  <a:pt x="126" y="45"/>
                </a:cubicBezTo>
                <a:close/>
                <a:moveTo>
                  <a:pt x="132" y="51"/>
                </a:moveTo>
                <a:cubicBezTo>
                  <a:pt x="132" y="51"/>
                  <a:pt x="132" y="50"/>
                  <a:pt x="132" y="50"/>
                </a:cubicBezTo>
                <a:cubicBezTo>
                  <a:pt x="132" y="50"/>
                  <a:pt x="132" y="50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31" y="50"/>
                  <a:pt x="132" y="51"/>
                  <a:pt x="132" y="51"/>
                </a:cubicBezTo>
                <a:close/>
                <a:moveTo>
                  <a:pt x="137" y="56"/>
                </a:moveTo>
                <a:cubicBezTo>
                  <a:pt x="137" y="56"/>
                  <a:pt x="137" y="56"/>
                  <a:pt x="137" y="56"/>
                </a:cubicBezTo>
                <a:cubicBezTo>
                  <a:pt x="137" y="56"/>
                  <a:pt x="137" y="56"/>
                  <a:pt x="137" y="57"/>
                </a:cubicBezTo>
                <a:cubicBezTo>
                  <a:pt x="137" y="57"/>
                  <a:pt x="137" y="57"/>
                  <a:pt x="137" y="56"/>
                </a:cubicBezTo>
                <a:close/>
                <a:moveTo>
                  <a:pt x="133" y="51"/>
                </a:moveTo>
                <a:cubicBezTo>
                  <a:pt x="133" y="51"/>
                  <a:pt x="133" y="51"/>
                  <a:pt x="133" y="52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2" y="51"/>
                  <a:pt x="133" y="51"/>
                  <a:pt x="133" y="51"/>
                </a:cubicBezTo>
                <a:cubicBezTo>
                  <a:pt x="133" y="51"/>
                  <a:pt x="134" y="53"/>
                  <a:pt x="134" y="52"/>
                </a:cubicBezTo>
                <a:cubicBezTo>
                  <a:pt x="134" y="52"/>
                  <a:pt x="133" y="52"/>
                  <a:pt x="134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4" y="52"/>
                  <a:pt x="134" y="51"/>
                  <a:pt x="133" y="51"/>
                </a:cubicBezTo>
                <a:close/>
                <a:moveTo>
                  <a:pt x="128" y="45"/>
                </a:moveTo>
                <a:cubicBezTo>
                  <a:pt x="128" y="45"/>
                  <a:pt x="128" y="45"/>
                  <a:pt x="128" y="45"/>
                </a:cubicBezTo>
                <a:cubicBezTo>
                  <a:pt x="128" y="45"/>
                  <a:pt x="128" y="45"/>
                  <a:pt x="127" y="45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7" y="45"/>
                  <a:pt x="127" y="44"/>
                  <a:pt x="127" y="44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7" y="46"/>
                  <a:pt x="127" y="45"/>
                  <a:pt x="127" y="45"/>
                </a:cubicBezTo>
                <a:cubicBezTo>
                  <a:pt x="128" y="45"/>
                  <a:pt x="127" y="45"/>
                  <a:pt x="128" y="45"/>
                </a:cubicBezTo>
                <a:cubicBezTo>
                  <a:pt x="128" y="46"/>
                  <a:pt x="128" y="46"/>
                  <a:pt x="128" y="45"/>
                </a:cubicBezTo>
                <a:cubicBezTo>
                  <a:pt x="128" y="45"/>
                  <a:pt x="129" y="46"/>
                  <a:pt x="129" y="46"/>
                </a:cubicBezTo>
                <a:cubicBezTo>
                  <a:pt x="129" y="45"/>
                  <a:pt x="129" y="46"/>
                  <a:pt x="128" y="45"/>
                </a:cubicBezTo>
                <a:close/>
                <a:moveTo>
                  <a:pt x="123" y="41"/>
                </a:moveTo>
                <a:cubicBezTo>
                  <a:pt x="123" y="41"/>
                  <a:pt x="123" y="40"/>
                  <a:pt x="122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24" y="42"/>
                  <a:pt x="123" y="41"/>
                </a:cubicBezTo>
                <a:close/>
                <a:moveTo>
                  <a:pt x="136" y="53"/>
                </a:moveTo>
                <a:cubicBezTo>
                  <a:pt x="136" y="52"/>
                  <a:pt x="136" y="53"/>
                  <a:pt x="136" y="53"/>
                </a:cubicBezTo>
                <a:cubicBezTo>
                  <a:pt x="136" y="53"/>
                  <a:pt x="136" y="53"/>
                  <a:pt x="136" y="53"/>
                </a:cubicBezTo>
                <a:close/>
                <a:moveTo>
                  <a:pt x="137" y="52"/>
                </a:moveTo>
                <a:cubicBezTo>
                  <a:pt x="136" y="51"/>
                  <a:pt x="135" y="50"/>
                  <a:pt x="135" y="51"/>
                </a:cubicBezTo>
                <a:cubicBezTo>
                  <a:pt x="135" y="51"/>
                  <a:pt x="136" y="51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5" y="51"/>
                  <a:pt x="135" y="50"/>
                </a:cubicBezTo>
                <a:cubicBezTo>
                  <a:pt x="134" y="50"/>
                  <a:pt x="134" y="50"/>
                  <a:pt x="133" y="49"/>
                </a:cubicBezTo>
                <a:cubicBezTo>
                  <a:pt x="134" y="50"/>
                  <a:pt x="134" y="50"/>
                  <a:pt x="134" y="50"/>
                </a:cubicBezTo>
                <a:cubicBezTo>
                  <a:pt x="134" y="50"/>
                  <a:pt x="134" y="50"/>
                  <a:pt x="134" y="5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4" y="52"/>
                  <a:pt x="134" y="52"/>
                  <a:pt x="135" y="52"/>
                </a:cubicBezTo>
                <a:cubicBezTo>
                  <a:pt x="135" y="52"/>
                  <a:pt x="135" y="52"/>
                  <a:pt x="136" y="52"/>
                </a:cubicBezTo>
                <a:cubicBezTo>
                  <a:pt x="136" y="52"/>
                  <a:pt x="135" y="52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6" y="52"/>
                  <a:pt x="136" y="52"/>
                </a:cubicBezTo>
                <a:cubicBezTo>
                  <a:pt x="136" y="52"/>
                  <a:pt x="136" y="53"/>
                  <a:pt x="136" y="53"/>
                </a:cubicBezTo>
                <a:cubicBezTo>
                  <a:pt x="137" y="54"/>
                  <a:pt x="137" y="53"/>
                  <a:pt x="138" y="53"/>
                </a:cubicBezTo>
                <a:cubicBezTo>
                  <a:pt x="137" y="53"/>
                  <a:pt x="137" y="52"/>
                  <a:pt x="137" y="52"/>
                </a:cubicBezTo>
                <a:close/>
                <a:moveTo>
                  <a:pt x="134" y="48"/>
                </a:moveTo>
                <a:cubicBezTo>
                  <a:pt x="134" y="48"/>
                  <a:pt x="134" y="47"/>
                  <a:pt x="133" y="47"/>
                </a:cubicBezTo>
                <a:cubicBezTo>
                  <a:pt x="134" y="47"/>
                  <a:pt x="133" y="47"/>
                  <a:pt x="133" y="47"/>
                </a:cubicBezTo>
                <a:cubicBezTo>
                  <a:pt x="133" y="47"/>
                  <a:pt x="133" y="47"/>
                  <a:pt x="133" y="47"/>
                </a:cubicBezTo>
                <a:cubicBezTo>
                  <a:pt x="133" y="48"/>
                  <a:pt x="134" y="48"/>
                  <a:pt x="134" y="48"/>
                </a:cubicBezTo>
                <a:close/>
                <a:moveTo>
                  <a:pt x="127" y="41"/>
                </a:moveTo>
                <a:cubicBezTo>
                  <a:pt x="127" y="41"/>
                  <a:pt x="127" y="41"/>
                  <a:pt x="128" y="42"/>
                </a:cubicBezTo>
                <a:cubicBezTo>
                  <a:pt x="128" y="42"/>
                  <a:pt x="128" y="42"/>
                  <a:pt x="128" y="42"/>
                </a:cubicBezTo>
                <a:cubicBezTo>
                  <a:pt x="128" y="41"/>
                  <a:pt x="127" y="41"/>
                  <a:pt x="127" y="41"/>
                </a:cubicBezTo>
                <a:close/>
                <a:moveTo>
                  <a:pt x="137" y="51"/>
                </a:moveTo>
                <a:cubicBezTo>
                  <a:pt x="137" y="51"/>
                  <a:pt x="137" y="52"/>
                  <a:pt x="137" y="52"/>
                </a:cubicBezTo>
                <a:cubicBezTo>
                  <a:pt x="137" y="52"/>
                  <a:pt x="137" y="51"/>
                  <a:pt x="137" y="51"/>
                </a:cubicBezTo>
                <a:close/>
                <a:moveTo>
                  <a:pt x="129" y="41"/>
                </a:moveTo>
                <a:cubicBezTo>
                  <a:pt x="128" y="41"/>
                  <a:pt x="127" y="40"/>
                  <a:pt x="127" y="40"/>
                </a:cubicBezTo>
                <a:cubicBezTo>
                  <a:pt x="127" y="40"/>
                  <a:pt x="126" y="40"/>
                  <a:pt x="126" y="40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126" y="40"/>
                  <a:pt x="126" y="40"/>
                  <a:pt x="127" y="41"/>
                </a:cubicBezTo>
                <a:cubicBezTo>
                  <a:pt x="127" y="41"/>
                  <a:pt x="127" y="41"/>
                  <a:pt x="128" y="41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42"/>
                  <a:pt x="128" y="41"/>
                  <a:pt x="128" y="42"/>
                </a:cubicBezTo>
                <a:cubicBezTo>
                  <a:pt x="128" y="42"/>
                  <a:pt x="128" y="41"/>
                  <a:pt x="129" y="41"/>
                </a:cubicBezTo>
                <a:close/>
                <a:moveTo>
                  <a:pt x="129" y="42"/>
                </a:moveTo>
                <a:cubicBezTo>
                  <a:pt x="129" y="42"/>
                  <a:pt x="129" y="42"/>
                  <a:pt x="130" y="43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123" y="37"/>
                </a:moveTo>
                <a:cubicBezTo>
                  <a:pt x="123" y="37"/>
                  <a:pt x="122" y="37"/>
                  <a:pt x="122" y="37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7"/>
                  <a:pt x="123" y="37"/>
                  <a:pt x="123" y="37"/>
                </a:cubicBezTo>
                <a:close/>
                <a:moveTo>
                  <a:pt x="51" y="36"/>
                </a:moveTo>
                <a:cubicBezTo>
                  <a:pt x="51" y="36"/>
                  <a:pt x="51" y="36"/>
                  <a:pt x="50" y="37"/>
                </a:cubicBezTo>
                <a:cubicBezTo>
                  <a:pt x="51" y="36"/>
                  <a:pt x="51" y="36"/>
                  <a:pt x="51" y="37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133" y="44"/>
                </a:moveTo>
                <a:cubicBezTo>
                  <a:pt x="132" y="44"/>
                  <a:pt x="132" y="44"/>
                  <a:pt x="132" y="44"/>
                </a:cubicBezTo>
                <a:cubicBezTo>
                  <a:pt x="132" y="44"/>
                  <a:pt x="131" y="43"/>
                  <a:pt x="131" y="43"/>
                </a:cubicBezTo>
                <a:cubicBezTo>
                  <a:pt x="131" y="43"/>
                  <a:pt x="131" y="44"/>
                  <a:pt x="131" y="44"/>
                </a:cubicBezTo>
                <a:cubicBezTo>
                  <a:pt x="132" y="44"/>
                  <a:pt x="132" y="43"/>
                  <a:pt x="132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44"/>
                  <a:pt x="133" y="44"/>
                  <a:pt x="133" y="44"/>
                </a:cubicBezTo>
                <a:close/>
                <a:moveTo>
                  <a:pt x="133" y="45"/>
                </a:moveTo>
                <a:cubicBezTo>
                  <a:pt x="133" y="44"/>
                  <a:pt x="133" y="44"/>
                  <a:pt x="133" y="44"/>
                </a:cubicBezTo>
                <a:cubicBezTo>
                  <a:pt x="134" y="45"/>
                  <a:pt x="133" y="45"/>
                  <a:pt x="134" y="45"/>
                </a:cubicBezTo>
                <a:cubicBezTo>
                  <a:pt x="134" y="46"/>
                  <a:pt x="135" y="46"/>
                  <a:pt x="133" y="45"/>
                </a:cubicBezTo>
                <a:close/>
                <a:moveTo>
                  <a:pt x="129" y="41"/>
                </a:moveTo>
                <a:cubicBezTo>
                  <a:pt x="130" y="40"/>
                  <a:pt x="130" y="40"/>
                  <a:pt x="130" y="40"/>
                </a:cubicBezTo>
                <a:cubicBezTo>
                  <a:pt x="129" y="40"/>
                  <a:pt x="129" y="40"/>
                  <a:pt x="129" y="41"/>
                </a:cubicBezTo>
                <a:close/>
                <a:moveTo>
                  <a:pt x="133" y="43"/>
                </a:moveTo>
                <a:cubicBezTo>
                  <a:pt x="133" y="43"/>
                  <a:pt x="133" y="43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4" y="44"/>
                  <a:pt x="134" y="44"/>
                  <a:pt x="134" y="45"/>
                </a:cubicBezTo>
                <a:cubicBezTo>
                  <a:pt x="134" y="45"/>
                  <a:pt x="134" y="44"/>
                  <a:pt x="134" y="44"/>
                </a:cubicBezTo>
                <a:cubicBezTo>
                  <a:pt x="134" y="44"/>
                  <a:pt x="134" y="44"/>
                  <a:pt x="133" y="43"/>
                </a:cubicBezTo>
                <a:close/>
                <a:moveTo>
                  <a:pt x="92" y="24"/>
                </a:moveTo>
                <a:cubicBezTo>
                  <a:pt x="92" y="24"/>
                  <a:pt x="92" y="23"/>
                  <a:pt x="91" y="23"/>
                </a:cubicBezTo>
                <a:cubicBezTo>
                  <a:pt x="91" y="24"/>
                  <a:pt x="90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3" y="24"/>
                  <a:pt x="92" y="24"/>
                  <a:pt x="92" y="24"/>
                </a:cubicBezTo>
                <a:close/>
                <a:moveTo>
                  <a:pt x="135" y="45"/>
                </a:moveTo>
                <a:cubicBezTo>
                  <a:pt x="135" y="45"/>
                  <a:pt x="135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lose/>
                <a:moveTo>
                  <a:pt x="133" y="42"/>
                </a:moveTo>
                <a:cubicBezTo>
                  <a:pt x="133" y="42"/>
                  <a:pt x="132" y="42"/>
                  <a:pt x="133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3" y="42"/>
                  <a:pt x="134" y="43"/>
                  <a:pt x="133" y="42"/>
                </a:cubicBezTo>
                <a:close/>
                <a:moveTo>
                  <a:pt x="135" y="44"/>
                </a:moveTo>
                <a:cubicBezTo>
                  <a:pt x="135" y="44"/>
                  <a:pt x="135" y="44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5" y="45"/>
                  <a:pt x="135" y="45"/>
                  <a:pt x="135" y="44"/>
                </a:cubicBezTo>
                <a:close/>
                <a:moveTo>
                  <a:pt x="137" y="46"/>
                </a:moveTo>
                <a:cubicBezTo>
                  <a:pt x="137" y="46"/>
                  <a:pt x="136" y="45"/>
                  <a:pt x="136" y="45"/>
                </a:cubicBezTo>
                <a:cubicBezTo>
                  <a:pt x="135" y="45"/>
                  <a:pt x="135" y="45"/>
                  <a:pt x="136" y="46"/>
                </a:cubicBezTo>
                <a:cubicBezTo>
                  <a:pt x="136" y="45"/>
                  <a:pt x="137" y="46"/>
                  <a:pt x="137" y="46"/>
                </a:cubicBezTo>
                <a:close/>
                <a:moveTo>
                  <a:pt x="135" y="43"/>
                </a:moveTo>
                <a:cubicBezTo>
                  <a:pt x="135" y="43"/>
                  <a:pt x="134" y="43"/>
                  <a:pt x="134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3"/>
                  <a:pt x="135" y="44"/>
                  <a:pt x="135" y="43"/>
                </a:cubicBezTo>
                <a:close/>
                <a:moveTo>
                  <a:pt x="134" y="43"/>
                </a:moveTo>
                <a:cubicBezTo>
                  <a:pt x="134" y="43"/>
                  <a:pt x="134" y="43"/>
                  <a:pt x="134" y="43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4" y="43"/>
                  <a:pt x="134" y="43"/>
                  <a:pt x="134" y="43"/>
                </a:cubicBezTo>
                <a:close/>
                <a:moveTo>
                  <a:pt x="135" y="43"/>
                </a:moveTo>
                <a:cubicBezTo>
                  <a:pt x="135" y="43"/>
                  <a:pt x="135" y="43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5" y="43"/>
                  <a:pt x="136" y="43"/>
                  <a:pt x="135" y="43"/>
                </a:cubicBezTo>
                <a:close/>
                <a:moveTo>
                  <a:pt x="133" y="41"/>
                </a:moveTo>
                <a:cubicBezTo>
                  <a:pt x="132" y="40"/>
                  <a:pt x="132" y="40"/>
                  <a:pt x="132" y="41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2" y="42"/>
                  <a:pt x="133" y="42"/>
                  <a:pt x="133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42"/>
                  <a:pt x="133" y="41"/>
                  <a:pt x="133" y="41"/>
                </a:cubicBezTo>
                <a:cubicBezTo>
                  <a:pt x="133" y="42"/>
                  <a:pt x="134" y="42"/>
                  <a:pt x="134" y="42"/>
                </a:cubicBezTo>
                <a:cubicBezTo>
                  <a:pt x="134" y="42"/>
                  <a:pt x="134" y="42"/>
                  <a:pt x="134" y="41"/>
                </a:cubicBezTo>
                <a:cubicBezTo>
                  <a:pt x="134" y="41"/>
                  <a:pt x="133" y="41"/>
                  <a:pt x="133" y="41"/>
                </a:cubicBezTo>
                <a:close/>
                <a:moveTo>
                  <a:pt x="132" y="39"/>
                </a:moveTo>
                <a:cubicBezTo>
                  <a:pt x="131" y="39"/>
                  <a:pt x="131" y="39"/>
                  <a:pt x="131" y="39"/>
                </a:cubicBezTo>
                <a:cubicBezTo>
                  <a:pt x="131" y="39"/>
                  <a:pt x="131" y="39"/>
                  <a:pt x="131" y="39"/>
                </a:cubicBezTo>
                <a:cubicBezTo>
                  <a:pt x="132" y="39"/>
                  <a:pt x="132" y="39"/>
                  <a:pt x="132" y="39"/>
                </a:cubicBezTo>
                <a:close/>
                <a:moveTo>
                  <a:pt x="135" y="42"/>
                </a:moveTo>
                <a:cubicBezTo>
                  <a:pt x="135" y="42"/>
                  <a:pt x="135" y="42"/>
                  <a:pt x="135" y="42"/>
                </a:cubicBezTo>
                <a:cubicBezTo>
                  <a:pt x="135" y="43"/>
                  <a:pt x="135" y="43"/>
                  <a:pt x="135" y="42"/>
                </a:cubicBezTo>
                <a:close/>
                <a:moveTo>
                  <a:pt x="135" y="42"/>
                </a:moveTo>
                <a:cubicBezTo>
                  <a:pt x="135" y="42"/>
                  <a:pt x="135" y="41"/>
                  <a:pt x="135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5" y="42"/>
                  <a:pt x="134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4" y="41"/>
                  <a:pt x="134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lose/>
                <a:moveTo>
                  <a:pt x="130" y="37"/>
                </a:move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lose/>
                <a:moveTo>
                  <a:pt x="129" y="36"/>
                </a:moveTo>
                <a:cubicBezTo>
                  <a:pt x="129" y="36"/>
                  <a:pt x="129" y="36"/>
                  <a:pt x="129" y="36"/>
                </a:cubicBezTo>
                <a:cubicBezTo>
                  <a:pt x="129" y="36"/>
                  <a:pt x="128" y="36"/>
                  <a:pt x="128" y="36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9" y="37"/>
                  <a:pt x="130" y="37"/>
                  <a:pt x="129" y="36"/>
                </a:cubicBezTo>
                <a:close/>
                <a:moveTo>
                  <a:pt x="133" y="40"/>
                </a:moveTo>
                <a:cubicBezTo>
                  <a:pt x="133" y="40"/>
                  <a:pt x="133" y="40"/>
                  <a:pt x="133" y="40"/>
                </a:cubicBezTo>
                <a:cubicBezTo>
                  <a:pt x="133" y="39"/>
                  <a:pt x="133" y="39"/>
                  <a:pt x="133" y="40"/>
                </a:cubicBezTo>
                <a:close/>
                <a:moveTo>
                  <a:pt x="133" y="38"/>
                </a:move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9"/>
                  <a:pt x="132" y="38"/>
                  <a:pt x="132" y="38"/>
                </a:cubicBezTo>
                <a:cubicBezTo>
                  <a:pt x="133" y="38"/>
                  <a:pt x="133" y="39"/>
                  <a:pt x="133" y="39"/>
                </a:cubicBezTo>
                <a:cubicBezTo>
                  <a:pt x="133" y="39"/>
                  <a:pt x="134" y="39"/>
                  <a:pt x="134" y="39"/>
                </a:cubicBezTo>
                <a:cubicBezTo>
                  <a:pt x="134" y="39"/>
                  <a:pt x="133" y="39"/>
                  <a:pt x="134" y="39"/>
                </a:cubicBezTo>
                <a:cubicBezTo>
                  <a:pt x="134" y="40"/>
                  <a:pt x="135" y="40"/>
                  <a:pt x="134" y="39"/>
                </a:cubicBezTo>
                <a:cubicBezTo>
                  <a:pt x="134" y="39"/>
                  <a:pt x="133" y="38"/>
                  <a:pt x="133" y="38"/>
                </a:cubicBezTo>
                <a:close/>
                <a:moveTo>
                  <a:pt x="128" y="34"/>
                </a:moveTo>
                <a:cubicBezTo>
                  <a:pt x="128" y="34"/>
                  <a:pt x="128" y="34"/>
                  <a:pt x="128" y="34"/>
                </a:cubicBezTo>
                <a:cubicBezTo>
                  <a:pt x="128" y="34"/>
                  <a:pt x="129" y="34"/>
                  <a:pt x="129" y="34"/>
                </a:cubicBezTo>
                <a:cubicBezTo>
                  <a:pt x="129" y="34"/>
                  <a:pt x="128" y="34"/>
                  <a:pt x="128" y="34"/>
                </a:cubicBezTo>
                <a:close/>
                <a:moveTo>
                  <a:pt x="138" y="42"/>
                </a:moveTo>
                <a:cubicBezTo>
                  <a:pt x="138" y="41"/>
                  <a:pt x="137" y="41"/>
                  <a:pt x="137" y="41"/>
                </a:cubicBezTo>
                <a:cubicBezTo>
                  <a:pt x="137" y="41"/>
                  <a:pt x="137" y="42"/>
                  <a:pt x="137" y="42"/>
                </a:cubicBezTo>
                <a:cubicBezTo>
                  <a:pt x="138" y="42"/>
                  <a:pt x="138" y="42"/>
                  <a:pt x="138" y="43"/>
                </a:cubicBezTo>
                <a:cubicBezTo>
                  <a:pt x="138" y="42"/>
                  <a:pt x="138" y="42"/>
                  <a:pt x="138" y="42"/>
                </a:cubicBezTo>
                <a:close/>
                <a:moveTo>
                  <a:pt x="139" y="43"/>
                </a:moveTo>
                <a:cubicBezTo>
                  <a:pt x="139" y="43"/>
                  <a:pt x="139" y="43"/>
                  <a:pt x="139" y="43"/>
                </a:cubicBezTo>
                <a:cubicBezTo>
                  <a:pt x="139" y="43"/>
                  <a:pt x="139" y="43"/>
                  <a:pt x="139" y="43"/>
                </a:cubicBezTo>
                <a:close/>
                <a:moveTo>
                  <a:pt x="135" y="39"/>
                </a:moveTo>
                <a:cubicBezTo>
                  <a:pt x="136" y="39"/>
                  <a:pt x="136" y="39"/>
                  <a:pt x="136" y="39"/>
                </a:cubicBezTo>
                <a:cubicBezTo>
                  <a:pt x="136" y="39"/>
                  <a:pt x="136" y="39"/>
                  <a:pt x="136" y="39"/>
                </a:cubicBezTo>
                <a:cubicBezTo>
                  <a:pt x="136" y="38"/>
                  <a:pt x="135" y="38"/>
                  <a:pt x="135" y="39"/>
                </a:cubicBezTo>
                <a:close/>
                <a:moveTo>
                  <a:pt x="135" y="36"/>
                </a:moveTo>
                <a:cubicBezTo>
                  <a:pt x="135" y="36"/>
                  <a:pt x="135" y="37"/>
                  <a:pt x="135" y="37"/>
                </a:cubicBezTo>
                <a:cubicBezTo>
                  <a:pt x="135" y="37"/>
                  <a:pt x="135" y="36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4" y="37"/>
                  <a:pt x="133" y="37"/>
                  <a:pt x="134" y="38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4" y="38"/>
                  <a:pt x="135" y="38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6" y="37"/>
                  <a:pt x="136" y="37"/>
                  <a:pt x="135" y="36"/>
                </a:cubicBezTo>
                <a:close/>
                <a:moveTo>
                  <a:pt x="134" y="35"/>
                </a:moveTo>
                <a:cubicBezTo>
                  <a:pt x="134" y="35"/>
                  <a:pt x="134" y="35"/>
                  <a:pt x="133" y="35"/>
                </a:cubicBezTo>
                <a:cubicBezTo>
                  <a:pt x="133" y="35"/>
                  <a:pt x="133" y="35"/>
                  <a:pt x="133" y="34"/>
                </a:cubicBezTo>
                <a:cubicBezTo>
                  <a:pt x="133" y="35"/>
                  <a:pt x="132" y="34"/>
                  <a:pt x="132" y="34"/>
                </a:cubicBezTo>
                <a:cubicBezTo>
                  <a:pt x="132" y="35"/>
                  <a:pt x="133" y="35"/>
                  <a:pt x="133" y="35"/>
                </a:cubicBezTo>
                <a:cubicBezTo>
                  <a:pt x="133" y="35"/>
                  <a:pt x="133" y="35"/>
                  <a:pt x="134" y="36"/>
                </a:cubicBezTo>
                <a:cubicBezTo>
                  <a:pt x="134" y="35"/>
                  <a:pt x="134" y="35"/>
                  <a:pt x="134" y="35"/>
                </a:cubicBezTo>
                <a:close/>
                <a:moveTo>
                  <a:pt x="68" y="20"/>
                </a:moveTo>
                <a:cubicBezTo>
                  <a:pt x="68" y="20"/>
                  <a:pt x="68" y="20"/>
                  <a:pt x="68" y="20"/>
                </a:cubicBezTo>
                <a:cubicBezTo>
                  <a:pt x="69" y="20"/>
                  <a:pt x="69" y="20"/>
                  <a:pt x="68" y="20"/>
                </a:cubicBezTo>
                <a:close/>
                <a:moveTo>
                  <a:pt x="123" y="26"/>
                </a:moveTo>
                <a:cubicBezTo>
                  <a:pt x="122" y="26"/>
                  <a:pt x="122" y="26"/>
                  <a:pt x="123" y="27"/>
                </a:cubicBezTo>
                <a:cubicBezTo>
                  <a:pt x="123" y="27"/>
                  <a:pt x="124" y="27"/>
                  <a:pt x="123" y="26"/>
                </a:cubicBezTo>
                <a:close/>
                <a:moveTo>
                  <a:pt x="126" y="29"/>
                </a:moveTo>
                <a:cubicBezTo>
                  <a:pt x="127" y="29"/>
                  <a:pt x="127" y="29"/>
                  <a:pt x="127" y="29"/>
                </a:cubicBezTo>
                <a:cubicBezTo>
                  <a:pt x="127" y="29"/>
                  <a:pt x="126" y="29"/>
                  <a:pt x="126" y="29"/>
                </a:cubicBezTo>
                <a:cubicBezTo>
                  <a:pt x="126" y="29"/>
                  <a:pt x="126" y="29"/>
                  <a:pt x="126" y="29"/>
                </a:cubicBezTo>
                <a:close/>
                <a:moveTo>
                  <a:pt x="134" y="34"/>
                </a:moveTo>
                <a:cubicBezTo>
                  <a:pt x="134" y="34"/>
                  <a:pt x="134" y="34"/>
                  <a:pt x="134" y="34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33" y="34"/>
                  <a:pt x="134" y="34"/>
                  <a:pt x="134" y="34"/>
                </a:cubicBezTo>
                <a:close/>
                <a:moveTo>
                  <a:pt x="137" y="36"/>
                </a:moveTo>
                <a:cubicBezTo>
                  <a:pt x="137" y="36"/>
                  <a:pt x="137" y="36"/>
                  <a:pt x="137" y="36"/>
                </a:cubicBezTo>
                <a:cubicBezTo>
                  <a:pt x="136" y="36"/>
                  <a:pt x="136" y="36"/>
                  <a:pt x="137" y="36"/>
                </a:cubicBezTo>
                <a:cubicBezTo>
                  <a:pt x="137" y="36"/>
                  <a:pt x="137" y="37"/>
                  <a:pt x="137" y="37"/>
                </a:cubicBezTo>
                <a:cubicBezTo>
                  <a:pt x="137" y="36"/>
                  <a:pt x="137" y="36"/>
                  <a:pt x="137" y="36"/>
                </a:cubicBezTo>
                <a:close/>
                <a:moveTo>
                  <a:pt x="130" y="30"/>
                </a:moveTo>
                <a:cubicBezTo>
                  <a:pt x="129" y="30"/>
                  <a:pt x="129" y="30"/>
                  <a:pt x="129" y="31"/>
                </a:cubicBezTo>
                <a:cubicBezTo>
                  <a:pt x="130" y="32"/>
                  <a:pt x="132" y="33"/>
                  <a:pt x="131" y="32"/>
                </a:cubicBezTo>
                <a:cubicBezTo>
                  <a:pt x="131" y="31"/>
                  <a:pt x="131" y="31"/>
                  <a:pt x="130" y="31"/>
                </a:cubicBezTo>
                <a:cubicBezTo>
                  <a:pt x="130" y="30"/>
                  <a:pt x="130" y="31"/>
                  <a:pt x="130" y="30"/>
                </a:cubicBezTo>
                <a:close/>
                <a:moveTo>
                  <a:pt x="64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0"/>
                  <a:pt x="63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5" y="23"/>
                </a:moveTo>
                <a:cubicBezTo>
                  <a:pt x="56" y="23"/>
                  <a:pt x="57" y="22"/>
                  <a:pt x="57" y="22"/>
                </a:cubicBezTo>
                <a:cubicBezTo>
                  <a:pt x="56" y="22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4" y="23"/>
                  <a:pt x="54" y="23"/>
                </a:cubicBezTo>
                <a:cubicBezTo>
                  <a:pt x="55" y="23"/>
                  <a:pt x="54" y="24"/>
                  <a:pt x="53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4"/>
                  <a:pt x="51" y="25"/>
                  <a:pt x="51" y="26"/>
                </a:cubicBezTo>
                <a:cubicBezTo>
                  <a:pt x="51" y="26"/>
                  <a:pt x="52" y="25"/>
                  <a:pt x="52" y="25"/>
                </a:cubicBezTo>
                <a:cubicBezTo>
                  <a:pt x="52" y="25"/>
                  <a:pt x="51" y="26"/>
                  <a:pt x="52" y="26"/>
                </a:cubicBezTo>
                <a:cubicBezTo>
                  <a:pt x="52" y="25"/>
                  <a:pt x="52" y="25"/>
                  <a:pt x="53" y="25"/>
                </a:cubicBezTo>
                <a:cubicBezTo>
                  <a:pt x="54" y="24"/>
                  <a:pt x="52" y="25"/>
                  <a:pt x="53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lose/>
                <a:moveTo>
                  <a:pt x="132" y="32"/>
                </a:moveTo>
                <a:cubicBezTo>
                  <a:pt x="133" y="32"/>
                  <a:pt x="133" y="33"/>
                  <a:pt x="133" y="33"/>
                </a:cubicBezTo>
                <a:cubicBezTo>
                  <a:pt x="133" y="32"/>
                  <a:pt x="133" y="32"/>
                  <a:pt x="132" y="32"/>
                </a:cubicBezTo>
                <a:close/>
                <a:moveTo>
                  <a:pt x="141" y="40"/>
                </a:moveTo>
                <a:cubicBezTo>
                  <a:pt x="141" y="40"/>
                  <a:pt x="141" y="40"/>
                  <a:pt x="141" y="41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42" y="41"/>
                  <a:pt x="141" y="40"/>
                  <a:pt x="141" y="40"/>
                </a:cubicBezTo>
                <a:close/>
                <a:moveTo>
                  <a:pt x="91" y="15"/>
                </a:moveTo>
                <a:cubicBezTo>
                  <a:pt x="90" y="15"/>
                  <a:pt x="90" y="16"/>
                  <a:pt x="90" y="16"/>
                </a:cubicBezTo>
                <a:cubicBezTo>
                  <a:pt x="91" y="16"/>
                  <a:pt x="91" y="16"/>
                  <a:pt x="91" y="16"/>
                </a:cubicBezTo>
                <a:lnTo>
                  <a:pt x="91" y="15"/>
                </a:lnTo>
                <a:close/>
                <a:moveTo>
                  <a:pt x="44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6" y="28"/>
                  <a:pt x="45" y="28"/>
                  <a:pt x="44" y="29"/>
                </a:cubicBezTo>
                <a:close/>
                <a:moveTo>
                  <a:pt x="46" y="28"/>
                </a:moveTo>
                <a:cubicBezTo>
                  <a:pt x="46" y="27"/>
                  <a:pt x="46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6"/>
                </a:cubicBezTo>
                <a:cubicBezTo>
                  <a:pt x="48" y="26"/>
                  <a:pt x="45" y="27"/>
                  <a:pt x="46" y="28"/>
                </a:cubicBezTo>
                <a:close/>
                <a:moveTo>
                  <a:pt x="130" y="29"/>
                </a:moveTo>
                <a:cubicBezTo>
                  <a:pt x="128" y="28"/>
                  <a:pt x="130" y="30"/>
                  <a:pt x="130" y="29"/>
                </a:cubicBezTo>
                <a:close/>
                <a:moveTo>
                  <a:pt x="124" y="25"/>
                </a:moveTo>
                <a:cubicBezTo>
                  <a:pt x="124" y="25"/>
                  <a:pt x="123" y="25"/>
                  <a:pt x="124" y="25"/>
                </a:cubicBezTo>
                <a:cubicBezTo>
                  <a:pt x="125" y="26"/>
                  <a:pt x="125" y="25"/>
                  <a:pt x="124" y="25"/>
                </a:cubicBezTo>
                <a:close/>
                <a:moveTo>
                  <a:pt x="98" y="15"/>
                </a:moveTo>
                <a:cubicBezTo>
                  <a:pt x="98" y="15"/>
                  <a:pt x="98" y="15"/>
                  <a:pt x="98" y="15"/>
                </a:cubicBezTo>
                <a:cubicBezTo>
                  <a:pt x="98" y="16"/>
                  <a:pt x="98" y="16"/>
                  <a:pt x="98" y="15"/>
                </a:cubicBezTo>
                <a:cubicBezTo>
                  <a:pt x="98" y="15"/>
                  <a:pt x="98" y="15"/>
                  <a:pt x="98" y="15"/>
                </a:cubicBezTo>
                <a:close/>
                <a:moveTo>
                  <a:pt x="50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4"/>
                  <a:pt x="50" y="24"/>
                  <a:pt x="49" y="24"/>
                </a:cubicBezTo>
                <a:cubicBezTo>
                  <a:pt x="49" y="24"/>
                  <a:pt x="50" y="24"/>
                  <a:pt x="50" y="24"/>
                </a:cubicBezTo>
                <a:close/>
                <a:moveTo>
                  <a:pt x="103" y="16"/>
                </a:moveTo>
                <a:cubicBezTo>
                  <a:pt x="103" y="16"/>
                  <a:pt x="104" y="16"/>
                  <a:pt x="104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2" y="16"/>
                  <a:pt x="103" y="16"/>
                </a:cubicBezTo>
                <a:close/>
                <a:moveTo>
                  <a:pt x="108" y="17"/>
                </a:moveTo>
                <a:cubicBezTo>
                  <a:pt x="108" y="17"/>
                  <a:pt x="108" y="17"/>
                  <a:pt x="108" y="17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7"/>
                  <a:pt x="108" y="17"/>
                  <a:pt x="108" y="17"/>
                </a:cubicBezTo>
                <a:close/>
                <a:moveTo>
                  <a:pt x="110" y="18"/>
                </a:moveTo>
                <a:cubicBezTo>
                  <a:pt x="110" y="18"/>
                  <a:pt x="110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0" y="18"/>
                  <a:pt x="110" y="18"/>
                </a:cubicBezTo>
                <a:close/>
                <a:moveTo>
                  <a:pt x="138" y="35"/>
                </a:moveTo>
                <a:cubicBezTo>
                  <a:pt x="138" y="35"/>
                  <a:pt x="138" y="35"/>
                  <a:pt x="138" y="35"/>
                </a:cubicBezTo>
                <a:cubicBezTo>
                  <a:pt x="138" y="35"/>
                  <a:pt x="138" y="35"/>
                  <a:pt x="138" y="35"/>
                </a:cubicBezTo>
                <a:close/>
                <a:moveTo>
                  <a:pt x="145" y="41"/>
                </a:moveTo>
                <a:cubicBezTo>
                  <a:pt x="145" y="41"/>
                  <a:pt x="145" y="41"/>
                  <a:pt x="145" y="41"/>
                </a:cubicBezTo>
                <a:cubicBezTo>
                  <a:pt x="145" y="42"/>
                  <a:pt x="145" y="42"/>
                  <a:pt x="146" y="42"/>
                </a:cubicBezTo>
                <a:cubicBezTo>
                  <a:pt x="146" y="42"/>
                  <a:pt x="146" y="42"/>
                  <a:pt x="145" y="41"/>
                </a:cubicBezTo>
                <a:close/>
                <a:moveTo>
                  <a:pt x="145" y="40"/>
                </a:moveTo>
                <a:cubicBezTo>
                  <a:pt x="145" y="41"/>
                  <a:pt x="145" y="41"/>
                  <a:pt x="146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6" y="41"/>
                  <a:pt x="144" y="39"/>
                  <a:pt x="145" y="40"/>
                </a:cubicBezTo>
                <a:close/>
                <a:moveTo>
                  <a:pt x="144" y="39"/>
                </a:moveTo>
                <a:cubicBezTo>
                  <a:pt x="144" y="39"/>
                  <a:pt x="144" y="39"/>
                  <a:pt x="144" y="39"/>
                </a:cubicBezTo>
                <a:cubicBezTo>
                  <a:pt x="144" y="39"/>
                  <a:pt x="143" y="38"/>
                  <a:pt x="143" y="38"/>
                </a:cubicBezTo>
                <a:cubicBezTo>
                  <a:pt x="143" y="38"/>
                  <a:pt x="142" y="37"/>
                  <a:pt x="142" y="38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3" y="39"/>
                  <a:pt x="144" y="40"/>
                  <a:pt x="144" y="40"/>
                </a:cubicBezTo>
                <a:cubicBezTo>
                  <a:pt x="144" y="39"/>
                  <a:pt x="144" y="39"/>
                  <a:pt x="144" y="39"/>
                </a:cubicBezTo>
                <a:close/>
                <a:moveTo>
                  <a:pt x="144" y="38"/>
                </a:moveTo>
                <a:cubicBezTo>
                  <a:pt x="144" y="38"/>
                  <a:pt x="144" y="39"/>
                  <a:pt x="144" y="39"/>
                </a:cubicBezTo>
                <a:cubicBezTo>
                  <a:pt x="144" y="39"/>
                  <a:pt x="144" y="39"/>
                  <a:pt x="144" y="39"/>
                </a:cubicBezTo>
                <a:cubicBezTo>
                  <a:pt x="144" y="39"/>
                  <a:pt x="145" y="39"/>
                  <a:pt x="144" y="38"/>
                </a:cubicBezTo>
                <a:close/>
                <a:moveTo>
                  <a:pt x="145" y="38"/>
                </a:moveTo>
                <a:cubicBezTo>
                  <a:pt x="144" y="38"/>
                  <a:pt x="144" y="38"/>
                  <a:pt x="144" y="38"/>
                </a:cubicBezTo>
                <a:cubicBezTo>
                  <a:pt x="145" y="38"/>
                  <a:pt x="145" y="39"/>
                  <a:pt x="145" y="39"/>
                </a:cubicBezTo>
                <a:cubicBezTo>
                  <a:pt x="145" y="39"/>
                  <a:pt x="145" y="39"/>
                  <a:pt x="145" y="38"/>
                </a:cubicBezTo>
                <a:close/>
                <a:moveTo>
                  <a:pt x="145" y="35"/>
                </a:moveTo>
                <a:cubicBezTo>
                  <a:pt x="145" y="36"/>
                  <a:pt x="144" y="36"/>
                  <a:pt x="145" y="36"/>
                </a:cubicBezTo>
                <a:cubicBezTo>
                  <a:pt x="145" y="36"/>
                  <a:pt x="145" y="36"/>
                  <a:pt x="144" y="36"/>
                </a:cubicBezTo>
                <a:cubicBezTo>
                  <a:pt x="145" y="36"/>
                  <a:pt x="144" y="36"/>
                  <a:pt x="144" y="36"/>
                </a:cubicBezTo>
                <a:cubicBezTo>
                  <a:pt x="144" y="36"/>
                  <a:pt x="144" y="36"/>
                  <a:pt x="144" y="35"/>
                </a:cubicBezTo>
                <a:cubicBezTo>
                  <a:pt x="143" y="35"/>
                  <a:pt x="143" y="35"/>
                  <a:pt x="144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3" y="36"/>
                  <a:pt x="143" y="35"/>
                </a:cubicBezTo>
                <a:cubicBezTo>
                  <a:pt x="142" y="35"/>
                  <a:pt x="143" y="36"/>
                  <a:pt x="143" y="36"/>
                </a:cubicBezTo>
                <a:cubicBezTo>
                  <a:pt x="143" y="36"/>
                  <a:pt x="142" y="35"/>
                  <a:pt x="142" y="35"/>
                </a:cubicBezTo>
                <a:cubicBezTo>
                  <a:pt x="142" y="35"/>
                  <a:pt x="142" y="35"/>
                  <a:pt x="142" y="34"/>
                </a:cubicBezTo>
                <a:cubicBezTo>
                  <a:pt x="141" y="34"/>
                  <a:pt x="142" y="35"/>
                  <a:pt x="142" y="35"/>
                </a:cubicBezTo>
                <a:cubicBezTo>
                  <a:pt x="142" y="35"/>
                  <a:pt x="141" y="35"/>
                  <a:pt x="141" y="35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41" y="35"/>
                  <a:pt x="141" y="35"/>
                  <a:pt x="140" y="35"/>
                </a:cubicBezTo>
                <a:cubicBezTo>
                  <a:pt x="140" y="35"/>
                  <a:pt x="140" y="34"/>
                  <a:pt x="140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8" y="33"/>
                  <a:pt x="137" y="32"/>
                  <a:pt x="136" y="31"/>
                </a:cubicBezTo>
                <a:cubicBezTo>
                  <a:pt x="136" y="31"/>
                  <a:pt x="137" y="33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3"/>
                  <a:pt x="137" y="33"/>
                  <a:pt x="137" y="34"/>
                </a:cubicBezTo>
                <a:cubicBezTo>
                  <a:pt x="137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4"/>
                  <a:pt x="137" y="34"/>
                  <a:pt x="137" y="33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9" y="34"/>
                  <a:pt x="139" y="35"/>
                  <a:pt x="139" y="35"/>
                </a:cubicBezTo>
                <a:cubicBezTo>
                  <a:pt x="140" y="35"/>
                  <a:pt x="140" y="36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1" y="36"/>
                  <a:pt x="142" y="36"/>
                  <a:pt x="142" y="37"/>
                </a:cubicBezTo>
                <a:cubicBezTo>
                  <a:pt x="143" y="37"/>
                  <a:pt x="142" y="37"/>
                  <a:pt x="143" y="37"/>
                </a:cubicBezTo>
                <a:cubicBezTo>
                  <a:pt x="143" y="38"/>
                  <a:pt x="144" y="38"/>
                  <a:pt x="144" y="38"/>
                </a:cubicBezTo>
                <a:cubicBezTo>
                  <a:pt x="143" y="38"/>
                  <a:pt x="143" y="37"/>
                  <a:pt x="143" y="37"/>
                </a:cubicBezTo>
                <a:cubicBezTo>
                  <a:pt x="143" y="37"/>
                  <a:pt x="142" y="36"/>
                  <a:pt x="142" y="36"/>
                </a:cubicBezTo>
                <a:cubicBezTo>
                  <a:pt x="142" y="36"/>
                  <a:pt x="141" y="35"/>
                  <a:pt x="142" y="35"/>
                </a:cubicBezTo>
                <a:cubicBezTo>
                  <a:pt x="142" y="35"/>
                  <a:pt x="142" y="36"/>
                  <a:pt x="142" y="36"/>
                </a:cubicBezTo>
                <a:cubicBezTo>
                  <a:pt x="142" y="36"/>
                  <a:pt x="142" y="36"/>
                  <a:pt x="143" y="36"/>
                </a:cubicBezTo>
                <a:cubicBezTo>
                  <a:pt x="143" y="36"/>
                  <a:pt x="142" y="36"/>
                  <a:pt x="142" y="36"/>
                </a:cubicBezTo>
                <a:cubicBezTo>
                  <a:pt x="143" y="37"/>
                  <a:pt x="142" y="36"/>
                  <a:pt x="143" y="37"/>
                </a:cubicBezTo>
                <a:cubicBezTo>
                  <a:pt x="143" y="37"/>
                  <a:pt x="144" y="37"/>
                  <a:pt x="143" y="37"/>
                </a:cubicBezTo>
                <a:cubicBezTo>
                  <a:pt x="143" y="37"/>
                  <a:pt x="143" y="37"/>
                  <a:pt x="143" y="37"/>
                </a:cubicBezTo>
                <a:cubicBezTo>
                  <a:pt x="143" y="36"/>
                  <a:pt x="143" y="36"/>
                  <a:pt x="144" y="37"/>
                </a:cubicBezTo>
                <a:cubicBezTo>
                  <a:pt x="144" y="37"/>
                  <a:pt x="144" y="37"/>
                  <a:pt x="143" y="37"/>
                </a:cubicBezTo>
                <a:cubicBezTo>
                  <a:pt x="144" y="37"/>
                  <a:pt x="144" y="37"/>
                  <a:pt x="144" y="38"/>
                </a:cubicBezTo>
                <a:cubicBezTo>
                  <a:pt x="145" y="38"/>
                  <a:pt x="145" y="38"/>
                  <a:pt x="145" y="38"/>
                </a:cubicBezTo>
                <a:cubicBezTo>
                  <a:pt x="145" y="38"/>
                  <a:pt x="146" y="39"/>
                  <a:pt x="146" y="39"/>
                </a:cubicBezTo>
                <a:cubicBezTo>
                  <a:pt x="146" y="39"/>
                  <a:pt x="146" y="38"/>
                  <a:pt x="146" y="38"/>
                </a:cubicBezTo>
                <a:cubicBezTo>
                  <a:pt x="146" y="38"/>
                  <a:pt x="146" y="38"/>
                  <a:pt x="146" y="38"/>
                </a:cubicBezTo>
                <a:cubicBezTo>
                  <a:pt x="146" y="37"/>
                  <a:pt x="145" y="37"/>
                  <a:pt x="145" y="37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5" y="37"/>
                  <a:pt x="145" y="36"/>
                </a:cubicBezTo>
                <a:cubicBezTo>
                  <a:pt x="145" y="37"/>
                  <a:pt x="145" y="37"/>
                  <a:pt x="146" y="37"/>
                </a:cubicBezTo>
                <a:cubicBezTo>
                  <a:pt x="145" y="36"/>
                  <a:pt x="146" y="36"/>
                  <a:pt x="145" y="35"/>
                </a:cubicBezTo>
                <a:close/>
                <a:moveTo>
                  <a:pt x="146" y="37"/>
                </a:move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6" y="37"/>
                  <a:pt x="147" y="37"/>
                </a:cubicBezTo>
                <a:lnTo>
                  <a:pt x="146" y="37"/>
                </a:lnTo>
                <a:close/>
                <a:moveTo>
                  <a:pt x="143" y="33"/>
                </a:moveTo>
                <a:cubicBezTo>
                  <a:pt x="143" y="33"/>
                  <a:pt x="142" y="32"/>
                  <a:pt x="142" y="32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3" y="33"/>
                  <a:pt x="143" y="33"/>
                </a:cubicBezTo>
                <a:close/>
                <a:moveTo>
                  <a:pt x="150" y="42"/>
                </a:moveTo>
                <a:cubicBezTo>
                  <a:pt x="150" y="41"/>
                  <a:pt x="150" y="41"/>
                  <a:pt x="150" y="42"/>
                </a:cubicBezTo>
                <a:cubicBezTo>
                  <a:pt x="150" y="42"/>
                  <a:pt x="151" y="42"/>
                  <a:pt x="150" y="42"/>
                </a:cubicBezTo>
                <a:close/>
                <a:moveTo>
                  <a:pt x="131" y="23"/>
                </a:moveTo>
                <a:cubicBezTo>
                  <a:pt x="131" y="23"/>
                  <a:pt x="131" y="23"/>
                  <a:pt x="131" y="23"/>
                </a:cubicBezTo>
                <a:cubicBezTo>
                  <a:pt x="131" y="23"/>
                  <a:pt x="131" y="23"/>
                  <a:pt x="132" y="23"/>
                </a:cubicBezTo>
                <a:cubicBezTo>
                  <a:pt x="131" y="23"/>
                  <a:pt x="132" y="24"/>
                  <a:pt x="131" y="24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30" y="23"/>
                  <a:pt x="130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2"/>
                  <a:pt x="128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31" y="24"/>
                  <a:pt x="130" y="23"/>
                  <a:pt x="131" y="24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24"/>
                  <a:pt x="131" y="24"/>
                  <a:pt x="132" y="24"/>
                </a:cubicBezTo>
                <a:cubicBezTo>
                  <a:pt x="132" y="24"/>
                  <a:pt x="133" y="24"/>
                  <a:pt x="131" y="23"/>
                </a:cubicBezTo>
                <a:close/>
                <a:moveTo>
                  <a:pt x="150" y="39"/>
                </a:moveTo>
                <a:cubicBezTo>
                  <a:pt x="149" y="39"/>
                  <a:pt x="149" y="39"/>
                  <a:pt x="149" y="39"/>
                </a:cubicBezTo>
                <a:cubicBezTo>
                  <a:pt x="149" y="39"/>
                  <a:pt x="150" y="40"/>
                  <a:pt x="150" y="40"/>
                </a:cubicBezTo>
                <a:cubicBezTo>
                  <a:pt x="150" y="40"/>
                  <a:pt x="150" y="40"/>
                  <a:pt x="150" y="39"/>
                </a:cubicBezTo>
                <a:close/>
                <a:moveTo>
                  <a:pt x="148" y="38"/>
                </a:moveTo>
                <a:cubicBezTo>
                  <a:pt x="147" y="37"/>
                  <a:pt x="147" y="37"/>
                  <a:pt x="147" y="37"/>
                </a:cubicBezTo>
                <a:cubicBezTo>
                  <a:pt x="148" y="37"/>
                  <a:pt x="149" y="38"/>
                  <a:pt x="148" y="38"/>
                </a:cubicBezTo>
                <a:close/>
                <a:moveTo>
                  <a:pt x="151" y="39"/>
                </a:moveTo>
                <a:cubicBezTo>
                  <a:pt x="151" y="39"/>
                  <a:pt x="151" y="40"/>
                  <a:pt x="151" y="40"/>
                </a:cubicBezTo>
                <a:cubicBezTo>
                  <a:pt x="150" y="39"/>
                  <a:pt x="150" y="39"/>
                  <a:pt x="150" y="39"/>
                </a:cubicBezTo>
                <a:cubicBezTo>
                  <a:pt x="150" y="39"/>
                  <a:pt x="150" y="39"/>
                  <a:pt x="150" y="40"/>
                </a:cubicBezTo>
                <a:cubicBezTo>
                  <a:pt x="151" y="40"/>
                  <a:pt x="151" y="41"/>
                  <a:pt x="151" y="41"/>
                </a:cubicBezTo>
                <a:cubicBezTo>
                  <a:pt x="151" y="41"/>
                  <a:pt x="153" y="43"/>
                  <a:pt x="153" y="43"/>
                </a:cubicBezTo>
                <a:cubicBezTo>
                  <a:pt x="153" y="42"/>
                  <a:pt x="152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1"/>
                  <a:pt x="152" y="40"/>
                  <a:pt x="151" y="40"/>
                </a:cubicBezTo>
                <a:cubicBezTo>
                  <a:pt x="151" y="39"/>
                  <a:pt x="151" y="40"/>
                  <a:pt x="151" y="39"/>
                </a:cubicBezTo>
                <a:close/>
                <a:moveTo>
                  <a:pt x="143" y="30"/>
                </a:moveTo>
                <a:cubicBezTo>
                  <a:pt x="143" y="30"/>
                  <a:pt x="142" y="30"/>
                  <a:pt x="142" y="30"/>
                </a:cubicBezTo>
                <a:cubicBezTo>
                  <a:pt x="143" y="30"/>
                  <a:pt x="143" y="30"/>
                  <a:pt x="143" y="31"/>
                </a:cubicBezTo>
                <a:cubicBezTo>
                  <a:pt x="143" y="31"/>
                  <a:pt x="143" y="30"/>
                  <a:pt x="143" y="30"/>
                </a:cubicBezTo>
                <a:close/>
                <a:moveTo>
                  <a:pt x="117" y="13"/>
                </a:move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lose/>
                <a:moveTo>
                  <a:pt x="153" y="42"/>
                </a:moveTo>
                <a:cubicBezTo>
                  <a:pt x="154" y="43"/>
                  <a:pt x="155" y="44"/>
                  <a:pt x="155" y="43"/>
                </a:cubicBezTo>
                <a:cubicBezTo>
                  <a:pt x="155" y="43"/>
                  <a:pt x="154" y="42"/>
                  <a:pt x="154" y="42"/>
                </a:cubicBezTo>
                <a:cubicBezTo>
                  <a:pt x="154" y="43"/>
                  <a:pt x="154" y="42"/>
                  <a:pt x="153" y="42"/>
                </a:cubicBezTo>
                <a:close/>
                <a:moveTo>
                  <a:pt x="148" y="34"/>
                </a:moveTo>
                <a:cubicBezTo>
                  <a:pt x="148" y="34"/>
                  <a:pt x="146" y="33"/>
                  <a:pt x="148" y="35"/>
                </a:cubicBezTo>
                <a:cubicBezTo>
                  <a:pt x="148" y="35"/>
                  <a:pt x="148" y="35"/>
                  <a:pt x="149" y="36"/>
                </a:cubicBezTo>
                <a:cubicBezTo>
                  <a:pt x="149" y="36"/>
                  <a:pt x="148" y="35"/>
                  <a:pt x="148" y="34"/>
                </a:cubicBezTo>
                <a:close/>
                <a:moveTo>
                  <a:pt x="145" y="31"/>
                </a:move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5" y="31"/>
                  <a:pt x="145" y="31"/>
                </a:cubicBezTo>
                <a:close/>
                <a:moveTo>
                  <a:pt x="140" y="26"/>
                </a:moveTo>
                <a:cubicBezTo>
                  <a:pt x="139" y="26"/>
                  <a:pt x="139" y="26"/>
                  <a:pt x="139" y="26"/>
                </a:cubicBezTo>
                <a:cubicBezTo>
                  <a:pt x="139" y="26"/>
                  <a:pt x="139" y="26"/>
                  <a:pt x="138" y="25"/>
                </a:cubicBezTo>
                <a:cubicBezTo>
                  <a:pt x="138" y="25"/>
                  <a:pt x="138" y="25"/>
                  <a:pt x="138" y="25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6"/>
                  <a:pt x="140" y="26"/>
                  <a:pt x="140" y="26"/>
                </a:cubicBezTo>
                <a:close/>
                <a:moveTo>
                  <a:pt x="148" y="34"/>
                </a:moveTo>
                <a:cubicBezTo>
                  <a:pt x="148" y="34"/>
                  <a:pt x="148" y="34"/>
                  <a:pt x="148" y="34"/>
                </a:cubicBezTo>
                <a:cubicBezTo>
                  <a:pt x="148" y="34"/>
                  <a:pt x="148" y="34"/>
                  <a:pt x="148" y="34"/>
                </a:cubicBezTo>
                <a:cubicBezTo>
                  <a:pt x="149" y="35"/>
                  <a:pt x="149" y="35"/>
                  <a:pt x="149" y="35"/>
                </a:cubicBezTo>
                <a:cubicBezTo>
                  <a:pt x="149" y="35"/>
                  <a:pt x="148" y="34"/>
                  <a:pt x="148" y="34"/>
                </a:cubicBezTo>
                <a:close/>
                <a:moveTo>
                  <a:pt x="150" y="33"/>
                </a:moveTo>
                <a:cubicBezTo>
                  <a:pt x="149" y="33"/>
                  <a:pt x="149" y="33"/>
                  <a:pt x="150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49" y="33"/>
                  <a:pt x="150" y="34"/>
                  <a:pt x="150" y="33"/>
                </a:cubicBezTo>
                <a:close/>
                <a:moveTo>
                  <a:pt x="153" y="36"/>
                </a:moveTo>
                <a:cubicBezTo>
                  <a:pt x="152" y="36"/>
                  <a:pt x="151" y="35"/>
                  <a:pt x="152" y="36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36"/>
                  <a:pt x="153" y="36"/>
                  <a:pt x="152" y="36"/>
                </a:cubicBezTo>
                <a:cubicBezTo>
                  <a:pt x="153" y="37"/>
                  <a:pt x="153" y="37"/>
                  <a:pt x="154" y="38"/>
                </a:cubicBezTo>
                <a:cubicBezTo>
                  <a:pt x="154" y="38"/>
                  <a:pt x="154" y="37"/>
                  <a:pt x="153" y="37"/>
                </a:cubicBezTo>
                <a:cubicBezTo>
                  <a:pt x="153" y="37"/>
                  <a:pt x="153" y="37"/>
                  <a:pt x="153" y="36"/>
                </a:cubicBezTo>
                <a:close/>
                <a:moveTo>
                  <a:pt x="149" y="32"/>
                </a:moveTo>
                <a:cubicBezTo>
                  <a:pt x="149" y="32"/>
                  <a:pt x="149" y="32"/>
                  <a:pt x="149" y="32"/>
                </a:cubicBezTo>
                <a:cubicBezTo>
                  <a:pt x="149" y="32"/>
                  <a:pt x="148" y="31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lose/>
                <a:moveTo>
                  <a:pt x="149" y="31"/>
                </a:moveTo>
                <a:cubicBezTo>
                  <a:pt x="148" y="30"/>
                  <a:pt x="148" y="30"/>
                  <a:pt x="148" y="30"/>
                </a:cubicBezTo>
                <a:cubicBezTo>
                  <a:pt x="148" y="31"/>
                  <a:pt x="149" y="31"/>
                  <a:pt x="149" y="31"/>
                </a:cubicBezTo>
                <a:close/>
                <a:moveTo>
                  <a:pt x="150" y="31"/>
                </a:moveTo>
                <a:cubicBezTo>
                  <a:pt x="150" y="31"/>
                  <a:pt x="149" y="30"/>
                  <a:pt x="149" y="30"/>
                </a:cubicBezTo>
                <a:cubicBezTo>
                  <a:pt x="149" y="30"/>
                  <a:pt x="149" y="30"/>
                  <a:pt x="148" y="30"/>
                </a:cubicBezTo>
                <a:cubicBezTo>
                  <a:pt x="148" y="30"/>
                  <a:pt x="148" y="30"/>
                  <a:pt x="149" y="30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9" y="31"/>
                  <a:pt x="149" y="30"/>
                  <a:pt x="149" y="30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1" y="32"/>
                  <a:pt x="151" y="32"/>
                  <a:pt x="150" y="32"/>
                </a:cubicBezTo>
                <a:cubicBezTo>
                  <a:pt x="151" y="33"/>
                  <a:pt x="151" y="32"/>
                  <a:pt x="151" y="33"/>
                </a:cubicBezTo>
                <a:cubicBezTo>
                  <a:pt x="152" y="34"/>
                  <a:pt x="152" y="33"/>
                  <a:pt x="153" y="34"/>
                </a:cubicBezTo>
                <a:cubicBezTo>
                  <a:pt x="152" y="33"/>
                  <a:pt x="152" y="33"/>
                  <a:pt x="151" y="32"/>
                </a:cubicBezTo>
                <a:cubicBezTo>
                  <a:pt x="151" y="32"/>
                  <a:pt x="152" y="32"/>
                  <a:pt x="152" y="33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2" y="32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0" y="30"/>
                  <a:pt x="151" y="31"/>
                  <a:pt x="150" y="31"/>
                </a:cubicBezTo>
                <a:close/>
                <a:moveTo>
                  <a:pt x="148" y="29"/>
                </a:moveTo>
                <a:cubicBezTo>
                  <a:pt x="148" y="29"/>
                  <a:pt x="148" y="29"/>
                  <a:pt x="148" y="29"/>
                </a:cubicBezTo>
                <a:cubicBezTo>
                  <a:pt x="149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lose/>
                <a:moveTo>
                  <a:pt x="148" y="28"/>
                </a:moveTo>
                <a:cubicBezTo>
                  <a:pt x="147" y="28"/>
                  <a:pt x="148" y="29"/>
                  <a:pt x="148" y="28"/>
                </a:cubicBezTo>
                <a:cubicBezTo>
                  <a:pt x="148" y="28"/>
                  <a:pt x="148" y="28"/>
                  <a:pt x="147" y="27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27"/>
                  <a:pt x="146" y="27"/>
                  <a:pt x="146" y="27"/>
                </a:cubicBezTo>
                <a:cubicBezTo>
                  <a:pt x="147" y="27"/>
                  <a:pt x="147" y="28"/>
                  <a:pt x="148" y="28"/>
                </a:cubicBezTo>
                <a:close/>
                <a:moveTo>
                  <a:pt x="145" y="25"/>
                </a:moveTo>
                <a:cubicBezTo>
                  <a:pt x="145" y="25"/>
                  <a:pt x="144" y="24"/>
                  <a:pt x="144" y="25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3" y="24"/>
                  <a:pt x="143" y="24"/>
                  <a:pt x="143" y="24"/>
                </a:cubicBezTo>
                <a:cubicBezTo>
                  <a:pt x="142" y="24"/>
                  <a:pt x="141" y="23"/>
                  <a:pt x="142" y="24"/>
                </a:cubicBezTo>
                <a:cubicBezTo>
                  <a:pt x="142" y="24"/>
                  <a:pt x="143" y="25"/>
                  <a:pt x="143" y="25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44" y="26"/>
                  <a:pt x="144" y="27"/>
                  <a:pt x="144" y="27"/>
                </a:cubicBezTo>
                <a:cubicBezTo>
                  <a:pt x="143" y="26"/>
                  <a:pt x="143" y="27"/>
                  <a:pt x="143" y="27"/>
                </a:cubicBezTo>
                <a:cubicBezTo>
                  <a:pt x="142" y="27"/>
                  <a:pt x="142" y="27"/>
                  <a:pt x="142" y="26"/>
                </a:cubicBezTo>
                <a:cubicBezTo>
                  <a:pt x="142" y="26"/>
                  <a:pt x="142" y="27"/>
                  <a:pt x="141" y="27"/>
                </a:cubicBezTo>
                <a:cubicBezTo>
                  <a:pt x="142" y="27"/>
                  <a:pt x="142" y="27"/>
                  <a:pt x="142" y="28"/>
                </a:cubicBezTo>
                <a:cubicBezTo>
                  <a:pt x="143" y="28"/>
                  <a:pt x="142" y="28"/>
                  <a:pt x="143" y="28"/>
                </a:cubicBezTo>
                <a:cubicBezTo>
                  <a:pt x="143" y="28"/>
                  <a:pt x="144" y="29"/>
                  <a:pt x="145" y="30"/>
                </a:cubicBezTo>
                <a:cubicBezTo>
                  <a:pt x="145" y="30"/>
                  <a:pt x="146" y="31"/>
                  <a:pt x="146" y="31"/>
                </a:cubicBezTo>
                <a:cubicBezTo>
                  <a:pt x="146" y="31"/>
                  <a:pt x="146" y="31"/>
                  <a:pt x="146" y="31"/>
                </a:cubicBezTo>
                <a:cubicBezTo>
                  <a:pt x="146" y="31"/>
                  <a:pt x="147" y="32"/>
                  <a:pt x="147" y="32"/>
                </a:cubicBezTo>
                <a:cubicBezTo>
                  <a:pt x="148" y="32"/>
                  <a:pt x="147" y="31"/>
                  <a:pt x="147" y="31"/>
                </a:cubicBezTo>
                <a:cubicBezTo>
                  <a:pt x="147" y="31"/>
                  <a:pt x="147" y="30"/>
                  <a:pt x="147" y="30"/>
                </a:cubicBezTo>
                <a:cubicBezTo>
                  <a:pt x="146" y="30"/>
                  <a:pt x="146" y="30"/>
                  <a:pt x="146" y="29"/>
                </a:cubicBezTo>
                <a:cubicBezTo>
                  <a:pt x="145" y="29"/>
                  <a:pt x="146" y="30"/>
                  <a:pt x="145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8"/>
                  <a:pt x="144" y="29"/>
                  <a:pt x="144" y="28"/>
                </a:cubicBezTo>
                <a:cubicBezTo>
                  <a:pt x="142" y="27"/>
                  <a:pt x="143" y="26"/>
                  <a:pt x="145" y="28"/>
                </a:cubicBezTo>
                <a:cubicBezTo>
                  <a:pt x="145" y="28"/>
                  <a:pt x="145" y="28"/>
                  <a:pt x="146" y="29"/>
                </a:cubicBezTo>
                <a:cubicBezTo>
                  <a:pt x="146" y="28"/>
                  <a:pt x="144" y="27"/>
                  <a:pt x="145" y="27"/>
                </a:cubicBezTo>
                <a:cubicBezTo>
                  <a:pt x="145" y="28"/>
                  <a:pt x="146" y="28"/>
                  <a:pt x="146" y="29"/>
                </a:cubicBezTo>
                <a:cubicBezTo>
                  <a:pt x="146" y="29"/>
                  <a:pt x="146" y="29"/>
                  <a:pt x="146" y="28"/>
                </a:cubicBezTo>
                <a:cubicBezTo>
                  <a:pt x="146" y="29"/>
                  <a:pt x="146" y="29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6" y="28"/>
                  <a:pt x="145" y="27"/>
                  <a:pt x="145" y="27"/>
                </a:cubicBezTo>
                <a:cubicBezTo>
                  <a:pt x="145" y="27"/>
                  <a:pt x="144" y="27"/>
                  <a:pt x="144" y="27"/>
                </a:cubicBezTo>
                <a:cubicBezTo>
                  <a:pt x="145" y="27"/>
                  <a:pt x="144" y="26"/>
                  <a:pt x="145" y="27"/>
                </a:cubicBezTo>
                <a:cubicBezTo>
                  <a:pt x="145" y="27"/>
                  <a:pt x="145" y="26"/>
                  <a:pt x="145" y="26"/>
                </a:cubicBezTo>
                <a:cubicBezTo>
                  <a:pt x="145" y="26"/>
                  <a:pt x="146" y="27"/>
                  <a:pt x="146" y="27"/>
                </a:cubicBezTo>
                <a:cubicBezTo>
                  <a:pt x="146" y="27"/>
                  <a:pt x="146" y="27"/>
                  <a:pt x="146" y="26"/>
                </a:cubicBezTo>
                <a:cubicBezTo>
                  <a:pt x="145" y="26"/>
                  <a:pt x="145" y="25"/>
                  <a:pt x="146" y="25"/>
                </a:cubicBezTo>
                <a:cubicBezTo>
                  <a:pt x="145" y="25"/>
                  <a:pt x="145" y="25"/>
                  <a:pt x="145" y="25"/>
                </a:cubicBezTo>
                <a:close/>
                <a:moveTo>
                  <a:pt x="147" y="26"/>
                </a:moveTo>
                <a:cubicBezTo>
                  <a:pt x="146" y="25"/>
                  <a:pt x="146" y="25"/>
                  <a:pt x="146" y="25"/>
                </a:cubicBezTo>
                <a:cubicBezTo>
                  <a:pt x="146" y="25"/>
                  <a:pt x="146" y="24"/>
                  <a:pt x="145" y="24"/>
                </a:cubicBezTo>
                <a:cubicBezTo>
                  <a:pt x="145" y="24"/>
                  <a:pt x="146" y="26"/>
                  <a:pt x="147" y="27"/>
                </a:cubicBezTo>
                <a:cubicBezTo>
                  <a:pt x="148" y="27"/>
                  <a:pt x="148" y="27"/>
                  <a:pt x="148" y="26"/>
                </a:cubicBezTo>
                <a:cubicBezTo>
                  <a:pt x="147" y="26"/>
                  <a:pt x="147" y="26"/>
                  <a:pt x="147" y="26"/>
                </a:cubicBezTo>
                <a:close/>
              </a:path>
            </a:pathLst>
          </a:custGeom>
          <a:solidFill>
            <a:schemeClr val="accent1">
              <a:alpha val="18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E64FFB91-9892-4946-95A8-77712DF20A20}"/>
              </a:ext>
            </a:extLst>
          </p:cNvPr>
          <p:cNvSpPr txBox="1"/>
          <p:nvPr/>
        </p:nvSpPr>
        <p:spPr>
          <a:xfrm>
            <a:off x="5024053" y="2559111"/>
            <a:ext cx="21139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32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贰</a:t>
            </a:r>
          </a:p>
        </p:txBody>
      </p:sp>
      <p:sp>
        <p:nvSpPr>
          <p:cNvPr id="69" name="矩形 68">
            <a:extLst>
              <a:ext uri="{FF2B5EF4-FFF2-40B4-BE49-F238E27FC236}">
                <a16:creationId xmlns:a16="http://schemas.microsoft.com/office/drawing/2014/main" id="{47112D99-A89A-4530-AF3A-F9ADC1772BED}"/>
              </a:ext>
            </a:extLst>
          </p:cNvPr>
          <p:cNvSpPr/>
          <p:nvPr/>
        </p:nvSpPr>
        <p:spPr>
          <a:xfrm>
            <a:off x="8136466" y="1841664"/>
            <a:ext cx="2931336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0" name="矩形 69">
            <a:extLst>
              <a:ext uri="{FF2B5EF4-FFF2-40B4-BE49-F238E27FC236}">
                <a16:creationId xmlns:a16="http://schemas.microsoft.com/office/drawing/2014/main" id="{E66BA098-8884-4EDF-8467-3A11455CC86D}"/>
              </a:ext>
            </a:extLst>
          </p:cNvPr>
          <p:cNvSpPr/>
          <p:nvPr/>
        </p:nvSpPr>
        <p:spPr>
          <a:xfrm>
            <a:off x="8239584" y="1963584"/>
            <a:ext cx="2931336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F4496E05-CB38-4B22-BF90-E6EA4480C8DD}"/>
              </a:ext>
            </a:extLst>
          </p:cNvPr>
          <p:cNvSpPr txBox="1"/>
          <p:nvPr/>
        </p:nvSpPr>
        <p:spPr>
          <a:xfrm>
            <a:off x="8581746" y="3535211"/>
            <a:ext cx="21139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转化情况</a:t>
            </a:r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338FCC1D-3A90-444F-8A59-1199CEB948DE}"/>
              </a:ext>
            </a:extLst>
          </p:cNvPr>
          <p:cNvSpPr txBox="1"/>
          <p:nvPr/>
        </p:nvSpPr>
        <p:spPr>
          <a:xfrm>
            <a:off x="8431786" y="4045890"/>
            <a:ext cx="2413892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73" name="Freeform 21245">
            <a:extLst>
              <a:ext uri="{FF2B5EF4-FFF2-40B4-BE49-F238E27FC236}">
                <a16:creationId xmlns:a16="http://schemas.microsoft.com/office/drawing/2014/main" id="{3D1A19D6-168F-4967-8E58-DFC9ABAEF1BE}"/>
              </a:ext>
            </a:extLst>
          </p:cNvPr>
          <p:cNvSpPr>
            <a:spLocks noEditPoints="1"/>
          </p:cNvSpPr>
          <p:nvPr/>
        </p:nvSpPr>
        <p:spPr bwMode="auto">
          <a:xfrm>
            <a:off x="9145282" y="2331254"/>
            <a:ext cx="925580" cy="1040489"/>
          </a:xfrm>
          <a:custGeom>
            <a:avLst/>
            <a:gdLst>
              <a:gd name="T0" fmla="*/ 137 w 158"/>
              <a:gd name="T1" fmla="*/ 44 h 175"/>
              <a:gd name="T2" fmla="*/ 143 w 158"/>
              <a:gd name="T3" fmla="*/ 66 h 175"/>
              <a:gd name="T4" fmla="*/ 126 w 158"/>
              <a:gd name="T5" fmla="*/ 74 h 175"/>
              <a:gd name="T6" fmla="*/ 109 w 158"/>
              <a:gd name="T7" fmla="*/ 76 h 175"/>
              <a:gd name="T8" fmla="*/ 117 w 158"/>
              <a:gd name="T9" fmla="*/ 62 h 175"/>
              <a:gd name="T10" fmla="*/ 96 w 158"/>
              <a:gd name="T11" fmla="*/ 62 h 175"/>
              <a:gd name="T12" fmla="*/ 69 w 158"/>
              <a:gd name="T13" fmla="*/ 83 h 175"/>
              <a:gd name="T14" fmla="*/ 64 w 158"/>
              <a:gd name="T15" fmla="*/ 103 h 175"/>
              <a:gd name="T16" fmla="*/ 85 w 158"/>
              <a:gd name="T17" fmla="*/ 126 h 175"/>
              <a:gd name="T18" fmla="*/ 105 w 158"/>
              <a:gd name="T19" fmla="*/ 128 h 175"/>
              <a:gd name="T20" fmla="*/ 121 w 158"/>
              <a:gd name="T21" fmla="*/ 127 h 175"/>
              <a:gd name="T22" fmla="*/ 132 w 158"/>
              <a:gd name="T23" fmla="*/ 134 h 175"/>
              <a:gd name="T24" fmla="*/ 86 w 158"/>
              <a:gd name="T25" fmla="*/ 173 h 175"/>
              <a:gd name="T26" fmla="*/ 24 w 158"/>
              <a:gd name="T27" fmla="*/ 143 h 175"/>
              <a:gd name="T28" fmla="*/ 4 w 158"/>
              <a:gd name="T29" fmla="*/ 94 h 175"/>
              <a:gd name="T30" fmla="*/ 25 w 158"/>
              <a:gd name="T31" fmla="*/ 28 h 175"/>
              <a:gd name="T32" fmla="*/ 104 w 158"/>
              <a:gd name="T33" fmla="*/ 4 h 175"/>
              <a:gd name="T34" fmla="*/ 5 w 158"/>
              <a:gd name="T35" fmla="*/ 56 h 175"/>
              <a:gd name="T36" fmla="*/ 87 w 158"/>
              <a:gd name="T37" fmla="*/ 171 h 175"/>
              <a:gd name="T38" fmla="*/ 130 w 158"/>
              <a:gd name="T39" fmla="*/ 126 h 175"/>
              <a:gd name="T40" fmla="*/ 64 w 158"/>
              <a:gd name="T41" fmla="*/ 86 h 175"/>
              <a:gd name="T42" fmla="*/ 63 w 158"/>
              <a:gd name="T43" fmla="*/ 87 h 175"/>
              <a:gd name="T44" fmla="*/ 102 w 158"/>
              <a:gd name="T45" fmla="*/ 70 h 175"/>
              <a:gd name="T46" fmla="*/ 109 w 158"/>
              <a:gd name="T47" fmla="*/ 66 h 175"/>
              <a:gd name="T48" fmla="*/ 113 w 158"/>
              <a:gd name="T49" fmla="*/ 7 h 175"/>
              <a:gd name="T50" fmla="*/ 49 w 158"/>
              <a:gd name="T51" fmla="*/ 14 h 175"/>
              <a:gd name="T52" fmla="*/ 29 w 158"/>
              <a:gd name="T53" fmla="*/ 32 h 175"/>
              <a:gd name="T54" fmla="*/ 26 w 158"/>
              <a:gd name="T55" fmla="*/ 29 h 175"/>
              <a:gd name="T56" fmla="*/ 11 w 158"/>
              <a:gd name="T57" fmla="*/ 103 h 175"/>
              <a:gd name="T58" fmla="*/ 26 w 158"/>
              <a:gd name="T59" fmla="*/ 140 h 175"/>
              <a:gd name="T60" fmla="*/ 73 w 158"/>
              <a:gd name="T61" fmla="*/ 163 h 175"/>
              <a:gd name="T62" fmla="*/ 128 w 158"/>
              <a:gd name="T63" fmla="*/ 151 h 175"/>
              <a:gd name="T64" fmla="*/ 132 w 158"/>
              <a:gd name="T65" fmla="*/ 37 h 175"/>
              <a:gd name="T66" fmla="*/ 125 w 158"/>
              <a:gd name="T67" fmla="*/ 53 h 175"/>
              <a:gd name="T68" fmla="*/ 61 w 158"/>
              <a:gd name="T69" fmla="*/ 134 h 175"/>
              <a:gd name="T70" fmla="*/ 112 w 158"/>
              <a:gd name="T71" fmla="*/ 140 h 175"/>
              <a:gd name="T72" fmla="*/ 90 w 158"/>
              <a:gd name="T73" fmla="*/ 149 h 175"/>
              <a:gd name="T74" fmla="*/ 107 w 158"/>
              <a:gd name="T75" fmla="*/ 141 h 175"/>
              <a:gd name="T76" fmla="*/ 82 w 158"/>
              <a:gd name="T77" fmla="*/ 152 h 175"/>
              <a:gd name="T78" fmla="*/ 89 w 158"/>
              <a:gd name="T79" fmla="*/ 27 h 175"/>
              <a:gd name="T80" fmla="*/ 23 w 158"/>
              <a:gd name="T81" fmla="*/ 125 h 175"/>
              <a:gd name="T82" fmla="*/ 29 w 158"/>
              <a:gd name="T83" fmla="*/ 42 h 175"/>
              <a:gd name="T84" fmla="*/ 35 w 158"/>
              <a:gd name="T85" fmla="*/ 42 h 175"/>
              <a:gd name="T86" fmla="*/ 53 w 158"/>
              <a:gd name="T87" fmla="*/ 29 h 175"/>
              <a:gd name="T88" fmla="*/ 36 w 158"/>
              <a:gd name="T89" fmla="*/ 48 h 175"/>
              <a:gd name="T90" fmla="*/ 75 w 158"/>
              <a:gd name="T91" fmla="*/ 21 h 175"/>
              <a:gd name="T92" fmla="*/ 128 w 158"/>
              <a:gd name="T93" fmla="*/ 144 h 175"/>
              <a:gd name="T94" fmla="*/ 86 w 158"/>
              <a:gd name="T95" fmla="*/ 153 h 175"/>
              <a:gd name="T96" fmla="*/ 60 w 158"/>
              <a:gd name="T97" fmla="*/ 130 h 175"/>
              <a:gd name="T98" fmla="*/ 56 w 158"/>
              <a:gd name="T99" fmla="*/ 63 h 175"/>
              <a:gd name="T100" fmla="*/ 48 w 158"/>
              <a:gd name="T101" fmla="*/ 79 h 175"/>
              <a:gd name="T102" fmla="*/ 41 w 158"/>
              <a:gd name="T103" fmla="*/ 75 h 175"/>
              <a:gd name="T104" fmla="*/ 48 w 158"/>
              <a:gd name="T105" fmla="*/ 72 h 175"/>
              <a:gd name="T106" fmla="*/ 100 w 158"/>
              <a:gd name="T107" fmla="*/ 50 h 175"/>
              <a:gd name="T108" fmla="*/ 101 w 158"/>
              <a:gd name="T109" fmla="*/ 129 h 175"/>
              <a:gd name="T110" fmla="*/ 59 w 158"/>
              <a:gd name="T111" fmla="*/ 102 h 175"/>
              <a:gd name="T112" fmla="*/ 97 w 158"/>
              <a:gd name="T113" fmla="*/ 59 h 175"/>
              <a:gd name="T114" fmla="*/ 90 w 158"/>
              <a:gd name="T115" fmla="*/ 48 h 175"/>
              <a:gd name="T116" fmla="*/ 120 w 158"/>
              <a:gd name="T117" fmla="*/ 65 h 175"/>
              <a:gd name="T118" fmla="*/ 46 w 158"/>
              <a:gd name="T119" fmla="*/ 64 h 175"/>
              <a:gd name="T120" fmla="*/ 127 w 158"/>
              <a:gd name="T121" fmla="*/ 53 h 175"/>
              <a:gd name="T122" fmla="*/ 135 w 158"/>
              <a:gd name="T123" fmla="*/ 45 h 175"/>
              <a:gd name="T124" fmla="*/ 144 w 158"/>
              <a:gd name="T125" fmla="*/ 3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8" h="175">
                <a:moveTo>
                  <a:pt x="156" y="34"/>
                </a:moveTo>
                <a:cubicBezTo>
                  <a:pt x="155" y="33"/>
                  <a:pt x="155" y="34"/>
                  <a:pt x="154" y="33"/>
                </a:cubicBezTo>
                <a:cubicBezTo>
                  <a:pt x="154" y="32"/>
                  <a:pt x="155" y="32"/>
                  <a:pt x="154" y="31"/>
                </a:cubicBezTo>
                <a:cubicBezTo>
                  <a:pt x="153" y="31"/>
                  <a:pt x="153" y="30"/>
                  <a:pt x="152" y="31"/>
                </a:cubicBezTo>
                <a:cubicBezTo>
                  <a:pt x="152" y="31"/>
                  <a:pt x="152" y="31"/>
                  <a:pt x="152" y="3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8"/>
                  <a:pt x="149" y="28"/>
                  <a:pt x="148" y="27"/>
                </a:cubicBezTo>
                <a:cubicBezTo>
                  <a:pt x="148" y="27"/>
                  <a:pt x="148" y="27"/>
                  <a:pt x="147" y="27"/>
                </a:cubicBezTo>
                <a:cubicBezTo>
                  <a:pt x="148" y="27"/>
                  <a:pt x="148" y="28"/>
                  <a:pt x="148" y="28"/>
                </a:cubicBezTo>
                <a:cubicBezTo>
                  <a:pt x="148" y="28"/>
                  <a:pt x="149" y="28"/>
                  <a:pt x="149" y="28"/>
                </a:cubicBezTo>
                <a:cubicBezTo>
                  <a:pt x="149" y="29"/>
                  <a:pt x="150" y="29"/>
                  <a:pt x="150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1" y="30"/>
                  <a:pt x="151" y="31"/>
                  <a:pt x="152" y="31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3" y="32"/>
                  <a:pt x="153" y="32"/>
                  <a:pt x="153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4" y="34"/>
                  <a:pt x="154" y="34"/>
                </a:cubicBezTo>
                <a:cubicBezTo>
                  <a:pt x="154" y="34"/>
                  <a:pt x="155" y="34"/>
                  <a:pt x="155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55" y="35"/>
                  <a:pt x="155" y="35"/>
                  <a:pt x="154" y="35"/>
                </a:cubicBezTo>
                <a:cubicBezTo>
                  <a:pt x="154" y="35"/>
                  <a:pt x="153" y="34"/>
                  <a:pt x="153" y="34"/>
                </a:cubicBezTo>
                <a:cubicBezTo>
                  <a:pt x="153" y="34"/>
                  <a:pt x="153" y="35"/>
                  <a:pt x="153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3" y="35"/>
                  <a:pt x="153" y="35"/>
                  <a:pt x="152" y="35"/>
                </a:cubicBezTo>
                <a:cubicBezTo>
                  <a:pt x="152" y="35"/>
                  <a:pt x="153" y="36"/>
                  <a:pt x="153" y="36"/>
                </a:cubicBezTo>
                <a:cubicBezTo>
                  <a:pt x="154" y="37"/>
                  <a:pt x="154" y="37"/>
                  <a:pt x="155" y="38"/>
                </a:cubicBezTo>
                <a:cubicBezTo>
                  <a:pt x="155" y="38"/>
                  <a:pt x="156" y="38"/>
                  <a:pt x="156" y="39"/>
                </a:cubicBezTo>
                <a:cubicBezTo>
                  <a:pt x="156" y="39"/>
                  <a:pt x="156" y="39"/>
                  <a:pt x="156" y="39"/>
                </a:cubicBezTo>
                <a:cubicBezTo>
                  <a:pt x="157" y="40"/>
                  <a:pt x="157" y="40"/>
                  <a:pt x="157" y="39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8" y="41"/>
                  <a:pt x="158" y="41"/>
                </a:cubicBezTo>
                <a:cubicBezTo>
                  <a:pt x="158" y="41"/>
                  <a:pt x="157" y="41"/>
                  <a:pt x="157" y="41"/>
                </a:cubicBezTo>
                <a:cubicBezTo>
                  <a:pt x="157" y="41"/>
                  <a:pt x="157" y="41"/>
                  <a:pt x="156" y="41"/>
                </a:cubicBezTo>
                <a:cubicBezTo>
                  <a:pt x="156" y="40"/>
                  <a:pt x="156" y="40"/>
                  <a:pt x="155" y="39"/>
                </a:cubicBezTo>
                <a:cubicBezTo>
                  <a:pt x="155" y="38"/>
                  <a:pt x="155" y="38"/>
                  <a:pt x="155" y="39"/>
                </a:cubicBezTo>
                <a:cubicBezTo>
                  <a:pt x="155" y="39"/>
                  <a:pt x="155" y="40"/>
                  <a:pt x="156" y="40"/>
                </a:cubicBezTo>
                <a:cubicBezTo>
                  <a:pt x="156" y="40"/>
                  <a:pt x="155" y="40"/>
                  <a:pt x="156" y="41"/>
                </a:cubicBezTo>
                <a:cubicBezTo>
                  <a:pt x="156" y="41"/>
                  <a:pt x="157" y="42"/>
                  <a:pt x="157" y="42"/>
                </a:cubicBezTo>
                <a:cubicBezTo>
                  <a:pt x="156" y="42"/>
                  <a:pt x="156" y="42"/>
                  <a:pt x="156" y="41"/>
                </a:cubicBezTo>
                <a:cubicBezTo>
                  <a:pt x="155" y="41"/>
                  <a:pt x="156" y="41"/>
                  <a:pt x="156" y="41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2"/>
                  <a:pt x="154" y="42"/>
                  <a:pt x="153" y="40"/>
                </a:cubicBezTo>
                <a:cubicBezTo>
                  <a:pt x="153" y="40"/>
                  <a:pt x="154" y="41"/>
                  <a:pt x="154" y="40"/>
                </a:cubicBezTo>
                <a:cubicBezTo>
                  <a:pt x="154" y="40"/>
                  <a:pt x="154" y="41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4" y="40"/>
                  <a:pt x="154" y="39"/>
                  <a:pt x="153" y="38"/>
                </a:cubicBezTo>
                <a:cubicBezTo>
                  <a:pt x="153" y="38"/>
                  <a:pt x="153" y="38"/>
                  <a:pt x="152" y="37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0" y="36"/>
                  <a:pt x="151" y="36"/>
                  <a:pt x="150" y="35"/>
                </a:cubicBezTo>
                <a:cubicBezTo>
                  <a:pt x="150" y="35"/>
                  <a:pt x="150" y="35"/>
                  <a:pt x="150" y="36"/>
                </a:cubicBezTo>
                <a:cubicBezTo>
                  <a:pt x="150" y="36"/>
                  <a:pt x="150" y="36"/>
                  <a:pt x="151" y="37"/>
                </a:cubicBezTo>
                <a:cubicBezTo>
                  <a:pt x="150" y="36"/>
                  <a:pt x="151" y="37"/>
                  <a:pt x="151" y="37"/>
                </a:cubicBezTo>
                <a:cubicBezTo>
                  <a:pt x="150" y="37"/>
                  <a:pt x="150" y="37"/>
                  <a:pt x="151" y="38"/>
                </a:cubicBezTo>
                <a:cubicBezTo>
                  <a:pt x="151" y="38"/>
                  <a:pt x="151" y="38"/>
                  <a:pt x="152" y="38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52" y="40"/>
                  <a:pt x="153" y="40"/>
                  <a:pt x="153" y="40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2" y="40"/>
                  <a:pt x="152" y="39"/>
                  <a:pt x="152" y="40"/>
                </a:cubicBezTo>
                <a:cubicBezTo>
                  <a:pt x="152" y="40"/>
                  <a:pt x="152" y="40"/>
                  <a:pt x="153" y="41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3" y="42"/>
                  <a:pt x="153" y="41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3"/>
                </a:cubicBezTo>
                <a:cubicBezTo>
                  <a:pt x="154" y="43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5" y="43"/>
                  <a:pt x="155" y="43"/>
                </a:cubicBezTo>
                <a:cubicBezTo>
                  <a:pt x="155" y="43"/>
                  <a:pt x="155" y="44"/>
                  <a:pt x="155" y="44"/>
                </a:cubicBezTo>
                <a:cubicBezTo>
                  <a:pt x="155" y="44"/>
                  <a:pt x="156" y="44"/>
                  <a:pt x="156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6" y="45"/>
                  <a:pt x="156" y="45"/>
                  <a:pt x="157" y="45"/>
                </a:cubicBezTo>
                <a:cubicBezTo>
                  <a:pt x="157" y="46"/>
                  <a:pt x="156" y="45"/>
                  <a:pt x="156" y="46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5" y="45"/>
                </a:cubicBezTo>
                <a:cubicBezTo>
                  <a:pt x="155" y="45"/>
                  <a:pt x="155" y="44"/>
                  <a:pt x="155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4"/>
                  <a:pt x="154" y="43"/>
                  <a:pt x="154" y="43"/>
                </a:cubicBezTo>
                <a:cubicBezTo>
                  <a:pt x="154" y="43"/>
                  <a:pt x="154" y="44"/>
                  <a:pt x="154" y="44"/>
                </a:cubicBezTo>
                <a:cubicBezTo>
                  <a:pt x="155" y="45"/>
                  <a:pt x="154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5"/>
                  <a:pt x="155" y="44"/>
                  <a:pt x="155" y="45"/>
                </a:cubicBezTo>
                <a:cubicBezTo>
                  <a:pt x="156" y="45"/>
                  <a:pt x="156" y="46"/>
                  <a:pt x="156" y="46"/>
                </a:cubicBezTo>
                <a:cubicBezTo>
                  <a:pt x="156" y="47"/>
                  <a:pt x="156" y="46"/>
                  <a:pt x="155" y="46"/>
                </a:cubicBezTo>
                <a:cubicBezTo>
                  <a:pt x="155" y="46"/>
                  <a:pt x="155" y="46"/>
                  <a:pt x="155" y="45"/>
                </a:cubicBezTo>
                <a:cubicBezTo>
                  <a:pt x="155" y="46"/>
                  <a:pt x="155" y="45"/>
                  <a:pt x="154" y="45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3" y="43"/>
                  <a:pt x="153" y="45"/>
                  <a:pt x="153" y="44"/>
                </a:cubicBezTo>
                <a:cubicBezTo>
                  <a:pt x="153" y="44"/>
                  <a:pt x="153" y="44"/>
                  <a:pt x="152" y="43"/>
                </a:cubicBezTo>
                <a:cubicBezTo>
                  <a:pt x="152" y="43"/>
                  <a:pt x="152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2"/>
                </a:cubicBezTo>
                <a:cubicBezTo>
                  <a:pt x="151" y="41"/>
                  <a:pt x="151" y="41"/>
                  <a:pt x="151" y="42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1" y="42"/>
                  <a:pt x="152" y="43"/>
                  <a:pt x="152" y="43"/>
                </a:cubicBezTo>
                <a:cubicBezTo>
                  <a:pt x="151" y="43"/>
                  <a:pt x="152" y="44"/>
                  <a:pt x="151" y="43"/>
                </a:cubicBezTo>
                <a:cubicBezTo>
                  <a:pt x="152" y="44"/>
                  <a:pt x="151" y="44"/>
                  <a:pt x="151" y="43"/>
                </a:cubicBezTo>
                <a:cubicBezTo>
                  <a:pt x="151" y="43"/>
                  <a:pt x="151" y="43"/>
                  <a:pt x="150" y="43"/>
                </a:cubicBezTo>
                <a:cubicBezTo>
                  <a:pt x="150" y="43"/>
                  <a:pt x="151" y="43"/>
                  <a:pt x="151" y="43"/>
                </a:cubicBezTo>
                <a:cubicBezTo>
                  <a:pt x="150" y="42"/>
                  <a:pt x="150" y="41"/>
                  <a:pt x="149" y="41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50" y="41"/>
                  <a:pt x="148" y="39"/>
                  <a:pt x="148" y="39"/>
                </a:cubicBezTo>
                <a:cubicBezTo>
                  <a:pt x="148" y="39"/>
                  <a:pt x="148" y="39"/>
                  <a:pt x="148" y="40"/>
                </a:cubicBezTo>
                <a:cubicBezTo>
                  <a:pt x="148" y="40"/>
                  <a:pt x="148" y="39"/>
                  <a:pt x="147" y="39"/>
                </a:cubicBezTo>
                <a:cubicBezTo>
                  <a:pt x="147" y="39"/>
                  <a:pt x="148" y="39"/>
                  <a:pt x="148" y="40"/>
                </a:cubicBezTo>
                <a:cubicBezTo>
                  <a:pt x="149" y="41"/>
                  <a:pt x="146" y="39"/>
                  <a:pt x="147" y="40"/>
                </a:cubicBezTo>
                <a:cubicBezTo>
                  <a:pt x="147" y="40"/>
                  <a:pt x="147" y="40"/>
                  <a:pt x="147" y="41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8" y="42"/>
                  <a:pt x="147" y="41"/>
                  <a:pt x="146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7" y="42"/>
                  <a:pt x="147" y="42"/>
                  <a:pt x="147" y="42"/>
                </a:cubicBezTo>
                <a:cubicBezTo>
                  <a:pt x="148" y="42"/>
                  <a:pt x="148" y="42"/>
                  <a:pt x="148" y="43"/>
                </a:cubicBezTo>
                <a:cubicBezTo>
                  <a:pt x="148" y="42"/>
                  <a:pt x="149" y="43"/>
                  <a:pt x="148" y="42"/>
                </a:cubicBezTo>
                <a:cubicBezTo>
                  <a:pt x="148" y="42"/>
                  <a:pt x="149" y="42"/>
                  <a:pt x="149" y="42"/>
                </a:cubicBezTo>
                <a:cubicBezTo>
                  <a:pt x="150" y="44"/>
                  <a:pt x="150" y="44"/>
                  <a:pt x="149" y="43"/>
                </a:cubicBezTo>
                <a:cubicBezTo>
                  <a:pt x="149" y="43"/>
                  <a:pt x="149" y="44"/>
                  <a:pt x="149" y="44"/>
                </a:cubicBezTo>
                <a:cubicBezTo>
                  <a:pt x="149" y="44"/>
                  <a:pt x="149" y="44"/>
                  <a:pt x="149" y="45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5"/>
                  <a:pt x="148" y="44"/>
                  <a:pt x="147" y="43"/>
                </a:cubicBezTo>
                <a:cubicBezTo>
                  <a:pt x="147" y="43"/>
                  <a:pt x="147" y="43"/>
                  <a:pt x="146" y="43"/>
                </a:cubicBezTo>
                <a:cubicBezTo>
                  <a:pt x="146" y="43"/>
                  <a:pt x="146" y="43"/>
                  <a:pt x="145" y="42"/>
                </a:cubicBezTo>
                <a:cubicBezTo>
                  <a:pt x="146" y="42"/>
                  <a:pt x="145" y="42"/>
                  <a:pt x="145" y="42"/>
                </a:cubicBezTo>
                <a:cubicBezTo>
                  <a:pt x="145" y="41"/>
                  <a:pt x="145" y="41"/>
                  <a:pt x="144" y="41"/>
                </a:cubicBezTo>
                <a:cubicBezTo>
                  <a:pt x="144" y="41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3" y="40"/>
                  <a:pt x="144" y="40"/>
                  <a:pt x="144" y="40"/>
                </a:cubicBezTo>
                <a:cubicBezTo>
                  <a:pt x="143" y="40"/>
                  <a:pt x="143" y="40"/>
                  <a:pt x="143" y="39"/>
                </a:cubicBezTo>
                <a:cubicBezTo>
                  <a:pt x="143" y="39"/>
                  <a:pt x="142" y="38"/>
                  <a:pt x="142" y="38"/>
                </a:cubicBezTo>
                <a:cubicBezTo>
                  <a:pt x="142" y="38"/>
                  <a:pt x="141" y="37"/>
                  <a:pt x="141" y="38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7"/>
                  <a:pt x="140" y="37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4"/>
                  <a:pt x="137" y="34"/>
                  <a:pt x="137" y="34"/>
                </a:cubicBezTo>
                <a:cubicBezTo>
                  <a:pt x="137" y="34"/>
                  <a:pt x="136" y="33"/>
                  <a:pt x="136" y="34"/>
                </a:cubicBezTo>
                <a:cubicBezTo>
                  <a:pt x="136" y="34"/>
                  <a:pt x="137" y="35"/>
                  <a:pt x="137" y="35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4"/>
                  <a:pt x="136" y="35"/>
                  <a:pt x="136" y="35"/>
                </a:cubicBezTo>
                <a:cubicBezTo>
                  <a:pt x="137" y="35"/>
                  <a:pt x="138" y="36"/>
                  <a:pt x="138" y="36"/>
                </a:cubicBezTo>
                <a:cubicBezTo>
                  <a:pt x="138" y="36"/>
                  <a:pt x="138" y="36"/>
                  <a:pt x="138" y="36"/>
                </a:cubicBezTo>
                <a:cubicBezTo>
                  <a:pt x="138" y="36"/>
                  <a:pt x="138" y="35"/>
                  <a:pt x="139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7"/>
                  <a:pt x="139" y="36"/>
                  <a:pt x="140" y="36"/>
                </a:cubicBezTo>
                <a:cubicBezTo>
                  <a:pt x="140" y="37"/>
                  <a:pt x="140" y="37"/>
                  <a:pt x="140" y="38"/>
                </a:cubicBezTo>
                <a:cubicBezTo>
                  <a:pt x="140" y="38"/>
                  <a:pt x="141" y="38"/>
                  <a:pt x="141" y="39"/>
                </a:cubicBezTo>
                <a:cubicBezTo>
                  <a:pt x="142" y="40"/>
                  <a:pt x="143" y="40"/>
                  <a:pt x="143" y="41"/>
                </a:cubicBezTo>
                <a:cubicBezTo>
                  <a:pt x="144" y="41"/>
                  <a:pt x="145" y="43"/>
                  <a:pt x="145" y="43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5" y="43"/>
                  <a:pt x="146" y="44"/>
                  <a:pt x="146" y="44"/>
                </a:cubicBezTo>
                <a:cubicBezTo>
                  <a:pt x="146" y="44"/>
                  <a:pt x="146" y="45"/>
                  <a:pt x="147" y="45"/>
                </a:cubicBez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7"/>
                </a:cubicBezTo>
                <a:cubicBezTo>
                  <a:pt x="148" y="47"/>
                  <a:pt x="147" y="46"/>
                  <a:pt x="147" y="46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44" y="43"/>
                  <a:pt x="144" y="43"/>
                  <a:pt x="143" y="42"/>
                </a:cubicBezTo>
                <a:cubicBezTo>
                  <a:pt x="143" y="42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42"/>
                  <a:pt x="143" y="43"/>
                  <a:pt x="143" y="43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4" y="45"/>
                  <a:pt x="144" y="45"/>
                  <a:pt x="143" y="45"/>
                </a:cubicBezTo>
                <a:cubicBezTo>
                  <a:pt x="142" y="43"/>
                  <a:pt x="142" y="43"/>
                  <a:pt x="141" y="42"/>
                </a:cubicBezTo>
                <a:cubicBezTo>
                  <a:pt x="141" y="42"/>
                  <a:pt x="141" y="42"/>
                  <a:pt x="141" y="42"/>
                </a:cubicBezTo>
                <a:cubicBezTo>
                  <a:pt x="141" y="42"/>
                  <a:pt x="141" y="42"/>
                  <a:pt x="141" y="41"/>
                </a:cubicBezTo>
                <a:cubicBezTo>
                  <a:pt x="141" y="41"/>
                  <a:pt x="141" y="41"/>
                  <a:pt x="141" y="41"/>
                </a:cubicBezTo>
                <a:cubicBezTo>
                  <a:pt x="141" y="40"/>
                  <a:pt x="140" y="40"/>
                  <a:pt x="140" y="39"/>
                </a:cubicBezTo>
                <a:cubicBezTo>
                  <a:pt x="139" y="39"/>
                  <a:pt x="138" y="38"/>
                  <a:pt x="138" y="38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7" y="37"/>
                  <a:pt x="137" y="37"/>
                  <a:pt x="138" y="38"/>
                </a:cubicBezTo>
                <a:cubicBezTo>
                  <a:pt x="138" y="38"/>
                  <a:pt x="138" y="38"/>
                  <a:pt x="138" y="38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1" y="41"/>
                  <a:pt x="140" y="41"/>
                  <a:pt x="141" y="42"/>
                </a:cubicBezTo>
                <a:cubicBezTo>
                  <a:pt x="140" y="42"/>
                  <a:pt x="140" y="41"/>
                  <a:pt x="140" y="41"/>
                </a:cubicBezTo>
                <a:cubicBezTo>
                  <a:pt x="140" y="42"/>
                  <a:pt x="140" y="42"/>
                  <a:pt x="139" y="41"/>
                </a:cubicBezTo>
                <a:cubicBezTo>
                  <a:pt x="139" y="41"/>
                  <a:pt x="139" y="41"/>
                  <a:pt x="139" y="42"/>
                </a:cubicBezTo>
                <a:cubicBezTo>
                  <a:pt x="139" y="41"/>
                  <a:pt x="138" y="40"/>
                  <a:pt x="138" y="41"/>
                </a:cubicBezTo>
                <a:cubicBezTo>
                  <a:pt x="138" y="41"/>
                  <a:pt x="138" y="41"/>
                  <a:pt x="138" y="40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38" y="40"/>
                  <a:pt x="138" y="40"/>
                  <a:pt x="137" y="40"/>
                </a:cubicBezTo>
                <a:cubicBezTo>
                  <a:pt x="137" y="40"/>
                  <a:pt x="137" y="40"/>
                  <a:pt x="137" y="39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137" y="40"/>
                  <a:pt x="138" y="41"/>
                  <a:pt x="137" y="41"/>
                </a:cubicBezTo>
                <a:cubicBezTo>
                  <a:pt x="138" y="41"/>
                  <a:pt x="138" y="41"/>
                  <a:pt x="138" y="41"/>
                </a:cubicBezTo>
                <a:cubicBezTo>
                  <a:pt x="139" y="42"/>
                  <a:pt x="139" y="42"/>
                  <a:pt x="139" y="43"/>
                </a:cubicBezTo>
                <a:cubicBezTo>
                  <a:pt x="140" y="43"/>
                  <a:pt x="140" y="42"/>
                  <a:pt x="141" y="43"/>
                </a:cubicBezTo>
                <a:cubicBezTo>
                  <a:pt x="141" y="43"/>
                  <a:pt x="140" y="42"/>
                  <a:pt x="141" y="42"/>
                </a:cubicBezTo>
                <a:cubicBezTo>
                  <a:pt x="141" y="43"/>
                  <a:pt x="141" y="43"/>
                  <a:pt x="141" y="43"/>
                </a:cubicBezTo>
                <a:cubicBezTo>
                  <a:pt x="141" y="43"/>
                  <a:pt x="142" y="43"/>
                  <a:pt x="142" y="43"/>
                </a:cubicBezTo>
                <a:cubicBezTo>
                  <a:pt x="142" y="43"/>
                  <a:pt x="142" y="44"/>
                  <a:pt x="142" y="44"/>
                </a:cubicBezTo>
                <a:cubicBezTo>
                  <a:pt x="142" y="44"/>
                  <a:pt x="142" y="44"/>
                  <a:pt x="143" y="45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3" y="45"/>
                  <a:pt x="142" y="44"/>
                  <a:pt x="142" y="44"/>
                </a:cubicBezTo>
                <a:cubicBezTo>
                  <a:pt x="141" y="43"/>
                  <a:pt x="142" y="44"/>
                  <a:pt x="142" y="44"/>
                </a:cubicBezTo>
                <a:cubicBezTo>
                  <a:pt x="141" y="45"/>
                  <a:pt x="141" y="44"/>
                  <a:pt x="140" y="43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44"/>
                  <a:pt x="140" y="44"/>
                  <a:pt x="139" y="44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40" y="45"/>
                  <a:pt x="140" y="45"/>
                  <a:pt x="140" y="45"/>
                </a:cubicBezTo>
                <a:cubicBezTo>
                  <a:pt x="141" y="46"/>
                  <a:pt x="140" y="46"/>
                  <a:pt x="140" y="45"/>
                </a:cubicBezTo>
                <a:cubicBezTo>
                  <a:pt x="140" y="45"/>
                  <a:pt x="139" y="45"/>
                  <a:pt x="139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5"/>
                  <a:pt x="139" y="45"/>
                  <a:pt x="138" y="44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8" y="43"/>
                  <a:pt x="138" y="44"/>
                  <a:pt x="138" y="44"/>
                </a:cubicBezTo>
                <a:cubicBezTo>
                  <a:pt x="138" y="43"/>
                  <a:pt x="137" y="43"/>
                  <a:pt x="137" y="43"/>
                </a:cubicBezTo>
                <a:cubicBezTo>
                  <a:pt x="137" y="42"/>
                  <a:pt x="137" y="43"/>
                  <a:pt x="137" y="43"/>
                </a:cubicBezTo>
                <a:cubicBezTo>
                  <a:pt x="137" y="43"/>
                  <a:pt x="137" y="43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4"/>
                  <a:pt x="137" y="43"/>
                  <a:pt x="136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6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7" y="44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8" y="45"/>
                  <a:pt x="138" y="44"/>
                  <a:pt x="138" y="44"/>
                </a:cubicBezTo>
                <a:cubicBezTo>
                  <a:pt x="138" y="45"/>
                  <a:pt x="138" y="44"/>
                  <a:pt x="138" y="45"/>
                </a:cubicBezTo>
                <a:cubicBezTo>
                  <a:pt x="138" y="45"/>
                  <a:pt x="139" y="46"/>
                  <a:pt x="139" y="47"/>
                </a:cubicBezTo>
                <a:cubicBezTo>
                  <a:pt x="139" y="47"/>
                  <a:pt x="138" y="46"/>
                  <a:pt x="139" y="47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38" y="46"/>
                  <a:pt x="138" y="47"/>
                  <a:pt x="138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47"/>
                  <a:pt x="138" y="48"/>
                  <a:pt x="138" y="48"/>
                </a:cubicBezTo>
                <a:cubicBezTo>
                  <a:pt x="139" y="49"/>
                  <a:pt x="139" y="49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0" y="51"/>
                  <a:pt x="140" y="50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0" y="49"/>
                  <a:pt x="141" y="50"/>
                  <a:pt x="140" y="49"/>
                </a:cubicBezTo>
                <a:cubicBezTo>
                  <a:pt x="140" y="49"/>
                  <a:pt x="140" y="48"/>
                  <a:pt x="140" y="48"/>
                </a:cubicBezTo>
                <a:cubicBezTo>
                  <a:pt x="140" y="48"/>
                  <a:pt x="140" y="47"/>
                  <a:pt x="139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39" y="47"/>
                  <a:pt x="140" y="47"/>
                  <a:pt x="140" y="47"/>
                </a:cubicBezTo>
                <a:cubicBezTo>
                  <a:pt x="140" y="47"/>
                  <a:pt x="140" y="47"/>
                  <a:pt x="140" y="47"/>
                </a:cubicBezTo>
                <a:cubicBezTo>
                  <a:pt x="140" y="48"/>
                  <a:pt x="140" y="48"/>
                  <a:pt x="141" y="48"/>
                </a:cubicBezTo>
                <a:cubicBezTo>
                  <a:pt x="141" y="48"/>
                  <a:pt x="141" y="48"/>
                  <a:pt x="141" y="48"/>
                </a:cubicBezTo>
                <a:cubicBezTo>
                  <a:pt x="141" y="47"/>
                  <a:pt x="141" y="48"/>
                  <a:pt x="141" y="47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1" y="48"/>
                  <a:pt x="142" y="48"/>
                  <a:pt x="142" y="47"/>
                </a:cubicBezTo>
                <a:cubicBezTo>
                  <a:pt x="142" y="47"/>
                  <a:pt x="142" y="47"/>
                  <a:pt x="143" y="47"/>
                </a:cubicBezTo>
                <a:cubicBezTo>
                  <a:pt x="143" y="48"/>
                  <a:pt x="143" y="48"/>
                  <a:pt x="143" y="49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4" y="50"/>
                  <a:pt x="143" y="49"/>
                  <a:pt x="143" y="49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42" y="48"/>
                  <a:pt x="142" y="48"/>
                  <a:pt x="142" y="49"/>
                </a:cubicBezTo>
                <a:cubicBezTo>
                  <a:pt x="142" y="49"/>
                  <a:pt x="142" y="49"/>
                  <a:pt x="143" y="49"/>
                </a:cubicBezTo>
                <a:cubicBezTo>
                  <a:pt x="142" y="49"/>
                  <a:pt x="143" y="50"/>
                  <a:pt x="143" y="51"/>
                </a:cubicBezTo>
                <a:cubicBezTo>
                  <a:pt x="143" y="51"/>
                  <a:pt x="142" y="50"/>
                  <a:pt x="142" y="50"/>
                </a:cubicBezTo>
                <a:cubicBezTo>
                  <a:pt x="142" y="51"/>
                  <a:pt x="142" y="51"/>
                  <a:pt x="143" y="52"/>
                </a:cubicBezTo>
                <a:cubicBezTo>
                  <a:pt x="143" y="52"/>
                  <a:pt x="142" y="51"/>
                  <a:pt x="142" y="51"/>
                </a:cubicBezTo>
                <a:cubicBezTo>
                  <a:pt x="141" y="50"/>
                  <a:pt x="142" y="50"/>
                  <a:pt x="141" y="50"/>
                </a:cubicBezTo>
                <a:cubicBezTo>
                  <a:pt x="141" y="50"/>
                  <a:pt x="141" y="50"/>
                  <a:pt x="141" y="50"/>
                </a:cubicBezTo>
                <a:cubicBezTo>
                  <a:pt x="141" y="50"/>
                  <a:pt x="141" y="50"/>
                  <a:pt x="142" y="51"/>
                </a:cubicBezTo>
                <a:cubicBezTo>
                  <a:pt x="142" y="52"/>
                  <a:pt x="141" y="51"/>
                  <a:pt x="141" y="52"/>
                </a:cubicBezTo>
                <a:cubicBezTo>
                  <a:pt x="141" y="52"/>
                  <a:pt x="142" y="52"/>
                  <a:pt x="142" y="53"/>
                </a:cubicBezTo>
                <a:cubicBezTo>
                  <a:pt x="142" y="53"/>
                  <a:pt x="142" y="52"/>
                  <a:pt x="142" y="53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141" y="52"/>
                  <a:pt x="141" y="52"/>
                  <a:pt x="141" y="52"/>
                </a:cubicBezTo>
                <a:cubicBezTo>
                  <a:pt x="141" y="52"/>
                  <a:pt x="141" y="52"/>
                  <a:pt x="140" y="51"/>
                </a:cubicBezTo>
                <a:cubicBezTo>
                  <a:pt x="140" y="51"/>
                  <a:pt x="140" y="52"/>
                  <a:pt x="141" y="52"/>
                </a:cubicBezTo>
                <a:cubicBezTo>
                  <a:pt x="141" y="52"/>
                  <a:pt x="140" y="51"/>
                  <a:pt x="141" y="51"/>
                </a:cubicBezTo>
                <a:cubicBezTo>
                  <a:pt x="140" y="51"/>
                  <a:pt x="140" y="51"/>
                  <a:pt x="140" y="51"/>
                </a:cubicBezTo>
                <a:cubicBezTo>
                  <a:pt x="140" y="51"/>
                  <a:pt x="140" y="50"/>
                  <a:pt x="140" y="50"/>
                </a:cubicBezTo>
                <a:cubicBezTo>
                  <a:pt x="139" y="50"/>
                  <a:pt x="139" y="50"/>
                  <a:pt x="138" y="49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48"/>
                  <a:pt x="137" y="48"/>
                  <a:pt x="137" y="48"/>
                </a:cubicBezTo>
                <a:cubicBezTo>
                  <a:pt x="137" y="48"/>
                  <a:pt x="138" y="49"/>
                  <a:pt x="138" y="49"/>
                </a:cubicBezTo>
                <a:cubicBezTo>
                  <a:pt x="138" y="49"/>
                  <a:pt x="137" y="49"/>
                  <a:pt x="137" y="49"/>
                </a:cubicBezTo>
                <a:cubicBezTo>
                  <a:pt x="137" y="50"/>
                  <a:pt x="137" y="49"/>
                  <a:pt x="137" y="50"/>
                </a:cubicBezTo>
                <a:cubicBezTo>
                  <a:pt x="136" y="49"/>
                  <a:pt x="136" y="49"/>
                  <a:pt x="136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5" y="48"/>
                  <a:pt x="136" y="48"/>
                  <a:pt x="136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4" y="47"/>
                  <a:pt x="135" y="47"/>
                  <a:pt x="134" y="47"/>
                </a:cubicBezTo>
                <a:cubicBezTo>
                  <a:pt x="134" y="47"/>
                  <a:pt x="135" y="48"/>
                  <a:pt x="134" y="48"/>
                </a:cubicBezTo>
                <a:cubicBezTo>
                  <a:pt x="134" y="48"/>
                  <a:pt x="135" y="48"/>
                  <a:pt x="135" y="48"/>
                </a:cubicBezTo>
                <a:cubicBezTo>
                  <a:pt x="135" y="49"/>
                  <a:pt x="136" y="50"/>
                  <a:pt x="137" y="51"/>
                </a:cubicBezTo>
                <a:cubicBezTo>
                  <a:pt x="137" y="51"/>
                  <a:pt x="137" y="51"/>
                  <a:pt x="138" y="51"/>
                </a:cubicBezTo>
                <a:cubicBezTo>
                  <a:pt x="138" y="52"/>
                  <a:pt x="138" y="52"/>
                  <a:pt x="139" y="53"/>
                </a:cubicBezTo>
                <a:cubicBezTo>
                  <a:pt x="139" y="52"/>
                  <a:pt x="139" y="53"/>
                  <a:pt x="139" y="53"/>
                </a:cubicBezTo>
                <a:cubicBezTo>
                  <a:pt x="140" y="54"/>
                  <a:pt x="139" y="53"/>
                  <a:pt x="139" y="53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38" y="52"/>
                  <a:pt x="139" y="53"/>
                  <a:pt x="139" y="53"/>
                </a:cubicBezTo>
                <a:cubicBezTo>
                  <a:pt x="139" y="53"/>
                  <a:pt x="139" y="53"/>
                  <a:pt x="138" y="53"/>
                </a:cubicBezTo>
                <a:cubicBezTo>
                  <a:pt x="138" y="53"/>
                  <a:pt x="139" y="53"/>
                  <a:pt x="139" y="54"/>
                </a:cubicBezTo>
                <a:cubicBezTo>
                  <a:pt x="138" y="54"/>
                  <a:pt x="138" y="54"/>
                  <a:pt x="138" y="53"/>
                </a:cubicBezTo>
                <a:cubicBezTo>
                  <a:pt x="138" y="53"/>
                  <a:pt x="138" y="54"/>
                  <a:pt x="138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38" y="55"/>
                  <a:pt x="137" y="54"/>
                  <a:pt x="137" y="54"/>
                </a:cubicBezTo>
                <a:cubicBezTo>
                  <a:pt x="137" y="54"/>
                  <a:pt x="137" y="54"/>
                  <a:pt x="137" y="55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8" y="56"/>
                  <a:pt x="137" y="55"/>
                  <a:pt x="137" y="54"/>
                </a:cubicBezTo>
                <a:cubicBezTo>
                  <a:pt x="136" y="54"/>
                  <a:pt x="137" y="55"/>
                  <a:pt x="137" y="55"/>
                </a:cubicBezTo>
                <a:cubicBezTo>
                  <a:pt x="137" y="56"/>
                  <a:pt x="137" y="56"/>
                  <a:pt x="137" y="56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7" y="57"/>
                  <a:pt x="137" y="57"/>
                  <a:pt x="136" y="56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35" y="56"/>
                  <a:pt x="135" y="56"/>
                  <a:pt x="135" y="56"/>
                </a:cubicBezTo>
                <a:cubicBezTo>
                  <a:pt x="135" y="56"/>
                  <a:pt x="134" y="56"/>
                  <a:pt x="135" y="56"/>
                </a:cubicBezTo>
                <a:cubicBezTo>
                  <a:pt x="135" y="56"/>
                  <a:pt x="135" y="57"/>
                  <a:pt x="135" y="57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5" y="57"/>
                  <a:pt x="135" y="57"/>
                  <a:pt x="135" y="58"/>
                </a:cubicBezTo>
                <a:cubicBezTo>
                  <a:pt x="135" y="57"/>
                  <a:pt x="135" y="58"/>
                  <a:pt x="136" y="58"/>
                </a:cubicBezTo>
                <a:cubicBezTo>
                  <a:pt x="136" y="58"/>
                  <a:pt x="136" y="59"/>
                  <a:pt x="136" y="59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37" y="59"/>
                  <a:pt x="137" y="59"/>
                  <a:pt x="137" y="60"/>
                </a:cubicBezTo>
                <a:cubicBezTo>
                  <a:pt x="137" y="60"/>
                  <a:pt x="137" y="60"/>
                  <a:pt x="137" y="60"/>
                </a:cubicBezTo>
                <a:cubicBezTo>
                  <a:pt x="136" y="60"/>
                  <a:pt x="136" y="59"/>
                  <a:pt x="136" y="60"/>
                </a:cubicBezTo>
                <a:cubicBezTo>
                  <a:pt x="135" y="59"/>
                  <a:pt x="135" y="59"/>
                  <a:pt x="135" y="59"/>
                </a:cubicBezTo>
                <a:cubicBezTo>
                  <a:pt x="135" y="59"/>
                  <a:pt x="135" y="59"/>
                  <a:pt x="136" y="60"/>
                </a:cubicBezTo>
                <a:cubicBezTo>
                  <a:pt x="135" y="60"/>
                  <a:pt x="135" y="59"/>
                  <a:pt x="135" y="59"/>
                </a:cubicBezTo>
                <a:cubicBezTo>
                  <a:pt x="135" y="59"/>
                  <a:pt x="134" y="58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4" y="59"/>
                </a:cubicBezTo>
                <a:cubicBezTo>
                  <a:pt x="134" y="59"/>
                  <a:pt x="134" y="59"/>
                  <a:pt x="133" y="59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3" y="59"/>
                </a:cubicBezTo>
                <a:cubicBezTo>
                  <a:pt x="133" y="59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2" y="58"/>
                  <a:pt x="132" y="57"/>
                </a:cubicBezTo>
                <a:cubicBezTo>
                  <a:pt x="132" y="57"/>
                  <a:pt x="132" y="57"/>
                  <a:pt x="132" y="58"/>
                </a:cubicBezTo>
                <a:cubicBezTo>
                  <a:pt x="132" y="58"/>
                  <a:pt x="132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7"/>
                  <a:pt x="131" y="58"/>
                  <a:pt x="131" y="58"/>
                </a:cubicBezTo>
                <a:cubicBezTo>
                  <a:pt x="131" y="57"/>
                  <a:pt x="131" y="58"/>
                  <a:pt x="131" y="57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1" y="57"/>
                  <a:pt x="131" y="56"/>
                  <a:pt x="131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6"/>
                  <a:pt x="131" y="57"/>
                  <a:pt x="131" y="57"/>
                </a:cubicBezTo>
                <a:cubicBezTo>
                  <a:pt x="130" y="57"/>
                  <a:pt x="129" y="56"/>
                  <a:pt x="129" y="56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29" y="57"/>
                  <a:pt x="130" y="57"/>
                  <a:pt x="130" y="57"/>
                </a:cubicBezTo>
                <a:cubicBezTo>
                  <a:pt x="130" y="57"/>
                  <a:pt x="130" y="57"/>
                  <a:pt x="131" y="58"/>
                </a:cubicBezTo>
                <a:cubicBezTo>
                  <a:pt x="131" y="58"/>
                  <a:pt x="131" y="58"/>
                  <a:pt x="131" y="59"/>
                </a:cubicBezTo>
                <a:cubicBezTo>
                  <a:pt x="132" y="59"/>
                  <a:pt x="131" y="58"/>
                  <a:pt x="132" y="59"/>
                </a:cubicBezTo>
                <a:cubicBezTo>
                  <a:pt x="132" y="59"/>
                  <a:pt x="132" y="59"/>
                  <a:pt x="132" y="60"/>
                </a:cubicBezTo>
                <a:cubicBezTo>
                  <a:pt x="132" y="60"/>
                  <a:pt x="132" y="60"/>
                  <a:pt x="133" y="60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3" y="60"/>
                  <a:pt x="133" y="60"/>
                  <a:pt x="133" y="61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34" y="62"/>
                  <a:pt x="135" y="63"/>
                  <a:pt x="135" y="63"/>
                </a:cubicBezTo>
                <a:cubicBezTo>
                  <a:pt x="135" y="63"/>
                  <a:pt x="135" y="63"/>
                  <a:pt x="136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3"/>
                  <a:pt x="136" y="62"/>
                  <a:pt x="137" y="63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7" y="63"/>
                  <a:pt x="137" y="62"/>
                  <a:pt x="137" y="62"/>
                </a:cubicBezTo>
                <a:cubicBezTo>
                  <a:pt x="137" y="62"/>
                  <a:pt x="137" y="62"/>
                  <a:pt x="137" y="62"/>
                </a:cubicBezTo>
                <a:cubicBezTo>
                  <a:pt x="138" y="62"/>
                  <a:pt x="138" y="63"/>
                  <a:pt x="138" y="62"/>
                </a:cubicBezTo>
                <a:cubicBezTo>
                  <a:pt x="137" y="61"/>
                  <a:pt x="139" y="62"/>
                  <a:pt x="138" y="60"/>
                </a:cubicBezTo>
                <a:cubicBezTo>
                  <a:pt x="138" y="60"/>
                  <a:pt x="138" y="60"/>
                  <a:pt x="138" y="61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39" y="61"/>
                  <a:pt x="139" y="61"/>
                  <a:pt x="139" y="60"/>
                </a:cubicBezTo>
                <a:cubicBezTo>
                  <a:pt x="139" y="60"/>
                  <a:pt x="139" y="61"/>
                  <a:pt x="140" y="61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3"/>
                  <a:pt x="140" y="63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1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39" y="62"/>
                  <a:pt x="139" y="62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40" y="64"/>
                  <a:pt x="140" y="64"/>
                </a:cubicBezTo>
                <a:cubicBezTo>
                  <a:pt x="140" y="64"/>
                  <a:pt x="140" y="64"/>
                  <a:pt x="140" y="65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39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1" y="65"/>
                  <a:pt x="141" y="65"/>
                  <a:pt x="141" y="66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42" y="68"/>
                  <a:pt x="142" y="67"/>
                  <a:pt x="142" y="66"/>
                </a:cubicBezTo>
                <a:cubicBezTo>
                  <a:pt x="142" y="66"/>
                  <a:pt x="142" y="66"/>
                  <a:pt x="141" y="66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5"/>
                  <a:pt x="141" y="65"/>
                  <a:pt x="141" y="64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3"/>
                  <a:pt x="140" y="63"/>
                  <a:pt x="140" y="62"/>
                </a:cubicBezTo>
                <a:cubicBezTo>
                  <a:pt x="140" y="62"/>
                  <a:pt x="140" y="63"/>
                  <a:pt x="140" y="62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1" y="64"/>
                  <a:pt x="142" y="64"/>
                  <a:pt x="142" y="65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42" y="64"/>
                  <a:pt x="143" y="65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4" y="65"/>
                  <a:pt x="144" y="63"/>
                </a:cubicBezTo>
                <a:cubicBezTo>
                  <a:pt x="144" y="63"/>
                  <a:pt x="144" y="64"/>
                  <a:pt x="144" y="64"/>
                </a:cubicBezTo>
                <a:cubicBezTo>
                  <a:pt x="144" y="64"/>
                  <a:pt x="144" y="63"/>
                  <a:pt x="144" y="63"/>
                </a:cubicBezTo>
                <a:cubicBezTo>
                  <a:pt x="144" y="63"/>
                  <a:pt x="145" y="63"/>
                  <a:pt x="145" y="63"/>
                </a:cubicBezTo>
                <a:cubicBezTo>
                  <a:pt x="145" y="63"/>
                  <a:pt x="145" y="63"/>
                  <a:pt x="145" y="64"/>
                </a:cubicBezTo>
                <a:cubicBezTo>
                  <a:pt x="145" y="64"/>
                  <a:pt x="145" y="64"/>
                  <a:pt x="144" y="64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145" y="66"/>
                  <a:pt x="146" y="66"/>
                  <a:pt x="146" y="66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65"/>
                  <a:pt x="146" y="66"/>
                  <a:pt x="146" y="67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6" y="68"/>
                  <a:pt x="146" y="67"/>
                  <a:pt x="146" y="67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7" y="67"/>
                  <a:pt x="147" y="68"/>
                  <a:pt x="147" y="68"/>
                </a:cubicBezTo>
                <a:cubicBezTo>
                  <a:pt x="147" y="68"/>
                  <a:pt x="148" y="68"/>
                  <a:pt x="148" y="69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148" y="71"/>
                  <a:pt x="148" y="71"/>
                  <a:pt x="148" y="72"/>
                </a:cubicBezTo>
                <a:cubicBezTo>
                  <a:pt x="148" y="71"/>
                  <a:pt x="148" y="71"/>
                  <a:pt x="148" y="70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147" y="70"/>
                  <a:pt x="147" y="69"/>
                  <a:pt x="147" y="68"/>
                </a:cubicBezTo>
                <a:cubicBezTo>
                  <a:pt x="146" y="68"/>
                  <a:pt x="146" y="68"/>
                  <a:pt x="146" y="68"/>
                </a:cubicBezTo>
                <a:cubicBezTo>
                  <a:pt x="146" y="68"/>
                  <a:pt x="146" y="69"/>
                  <a:pt x="146" y="69"/>
                </a:cubicBezTo>
                <a:cubicBezTo>
                  <a:pt x="146" y="68"/>
                  <a:pt x="146" y="68"/>
                  <a:pt x="146" y="68"/>
                </a:cubicBezTo>
                <a:cubicBezTo>
                  <a:pt x="146" y="68"/>
                  <a:pt x="146" y="69"/>
                  <a:pt x="145" y="69"/>
                </a:cubicBezTo>
                <a:cubicBezTo>
                  <a:pt x="146" y="69"/>
                  <a:pt x="146" y="69"/>
                  <a:pt x="146" y="70"/>
                </a:cubicBezTo>
                <a:cubicBezTo>
                  <a:pt x="146" y="69"/>
                  <a:pt x="146" y="70"/>
                  <a:pt x="146" y="70"/>
                </a:cubicBezTo>
                <a:cubicBezTo>
                  <a:pt x="145" y="69"/>
                  <a:pt x="145" y="69"/>
                  <a:pt x="145" y="68"/>
                </a:cubicBezTo>
                <a:cubicBezTo>
                  <a:pt x="145" y="67"/>
                  <a:pt x="144" y="67"/>
                  <a:pt x="144" y="66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4" y="65"/>
                  <a:pt x="144" y="65"/>
                  <a:pt x="143" y="65"/>
                </a:cubicBezTo>
                <a:cubicBezTo>
                  <a:pt x="143" y="65"/>
                  <a:pt x="144" y="65"/>
                  <a:pt x="144" y="65"/>
                </a:cubicBezTo>
                <a:cubicBezTo>
                  <a:pt x="144" y="66"/>
                  <a:pt x="143" y="66"/>
                  <a:pt x="143" y="66"/>
                </a:cubicBezTo>
                <a:cubicBezTo>
                  <a:pt x="143" y="66"/>
                  <a:pt x="143" y="65"/>
                  <a:pt x="143" y="66"/>
                </a:cubicBezTo>
                <a:cubicBezTo>
                  <a:pt x="143" y="65"/>
                  <a:pt x="143" y="66"/>
                  <a:pt x="143" y="66"/>
                </a:cubicBezTo>
                <a:cubicBezTo>
                  <a:pt x="143" y="66"/>
                  <a:pt x="143" y="67"/>
                  <a:pt x="142" y="66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43" y="66"/>
                  <a:pt x="143" y="67"/>
                  <a:pt x="143" y="67"/>
                </a:cubicBezTo>
                <a:cubicBezTo>
                  <a:pt x="143" y="67"/>
                  <a:pt x="143" y="68"/>
                  <a:pt x="143" y="68"/>
                </a:cubicBezTo>
                <a:cubicBezTo>
                  <a:pt x="143" y="68"/>
                  <a:pt x="144" y="68"/>
                  <a:pt x="144" y="69"/>
                </a:cubicBezTo>
                <a:cubicBezTo>
                  <a:pt x="144" y="69"/>
                  <a:pt x="143" y="69"/>
                  <a:pt x="144" y="70"/>
                </a:cubicBezTo>
                <a:cubicBezTo>
                  <a:pt x="144" y="70"/>
                  <a:pt x="145" y="70"/>
                  <a:pt x="145" y="71"/>
                </a:cubicBezTo>
                <a:cubicBezTo>
                  <a:pt x="145" y="72"/>
                  <a:pt x="145" y="71"/>
                  <a:pt x="144" y="71"/>
                </a:cubicBezTo>
                <a:cubicBezTo>
                  <a:pt x="144" y="71"/>
                  <a:pt x="144" y="72"/>
                  <a:pt x="145" y="73"/>
                </a:cubicBezTo>
                <a:cubicBezTo>
                  <a:pt x="145" y="73"/>
                  <a:pt x="145" y="74"/>
                  <a:pt x="145" y="74"/>
                </a:cubicBezTo>
                <a:cubicBezTo>
                  <a:pt x="145" y="74"/>
                  <a:pt x="145" y="73"/>
                  <a:pt x="146" y="74"/>
                </a:cubicBezTo>
                <a:cubicBezTo>
                  <a:pt x="146" y="74"/>
                  <a:pt x="146" y="73"/>
                  <a:pt x="146" y="73"/>
                </a:cubicBezTo>
                <a:cubicBezTo>
                  <a:pt x="146" y="73"/>
                  <a:pt x="146" y="73"/>
                  <a:pt x="146" y="73"/>
                </a:cubicBezTo>
                <a:cubicBezTo>
                  <a:pt x="146" y="73"/>
                  <a:pt x="146" y="74"/>
                  <a:pt x="146" y="74"/>
                </a:cubicBezTo>
                <a:cubicBezTo>
                  <a:pt x="146" y="74"/>
                  <a:pt x="146" y="74"/>
                  <a:pt x="146" y="75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6" y="77"/>
                  <a:pt x="146" y="77"/>
                </a:cubicBezTo>
                <a:cubicBezTo>
                  <a:pt x="146" y="77"/>
                  <a:pt x="146" y="77"/>
                  <a:pt x="146" y="77"/>
                </a:cubicBezTo>
                <a:cubicBezTo>
                  <a:pt x="146" y="77"/>
                  <a:pt x="147" y="77"/>
                  <a:pt x="147" y="78"/>
                </a:cubicBezTo>
                <a:cubicBezTo>
                  <a:pt x="146" y="78"/>
                  <a:pt x="146" y="77"/>
                  <a:pt x="145" y="77"/>
                </a:cubicBezTo>
                <a:cubicBezTo>
                  <a:pt x="145" y="76"/>
                  <a:pt x="145" y="76"/>
                  <a:pt x="145" y="76"/>
                </a:cubicBezTo>
                <a:cubicBezTo>
                  <a:pt x="145" y="76"/>
                  <a:pt x="145" y="76"/>
                  <a:pt x="145" y="75"/>
                </a:cubicBezTo>
                <a:cubicBezTo>
                  <a:pt x="145" y="76"/>
                  <a:pt x="145" y="76"/>
                  <a:pt x="145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4" y="75"/>
                  <a:pt x="145" y="76"/>
                  <a:pt x="144" y="75"/>
                </a:cubicBezTo>
                <a:cubicBezTo>
                  <a:pt x="145" y="76"/>
                  <a:pt x="145" y="75"/>
                  <a:pt x="145" y="75"/>
                </a:cubicBezTo>
                <a:cubicBezTo>
                  <a:pt x="145" y="75"/>
                  <a:pt x="144" y="75"/>
                  <a:pt x="144" y="74"/>
                </a:cubicBezTo>
                <a:cubicBezTo>
                  <a:pt x="144" y="75"/>
                  <a:pt x="144" y="74"/>
                  <a:pt x="144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3" y="74"/>
                  <a:pt x="144" y="75"/>
                  <a:pt x="144" y="75"/>
                </a:cubicBezTo>
                <a:cubicBezTo>
                  <a:pt x="144" y="75"/>
                  <a:pt x="143" y="74"/>
                  <a:pt x="143" y="74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43" y="74"/>
                  <a:pt x="143" y="73"/>
                  <a:pt x="143" y="73"/>
                </a:cubicBezTo>
                <a:cubicBezTo>
                  <a:pt x="144" y="73"/>
                  <a:pt x="144" y="73"/>
                  <a:pt x="144" y="73"/>
                </a:cubicBezTo>
                <a:cubicBezTo>
                  <a:pt x="144" y="73"/>
                  <a:pt x="144" y="72"/>
                  <a:pt x="144" y="72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43" y="71"/>
                  <a:pt x="144" y="71"/>
                  <a:pt x="144" y="72"/>
                </a:cubicBezTo>
                <a:cubicBezTo>
                  <a:pt x="144" y="71"/>
                  <a:pt x="144" y="71"/>
                  <a:pt x="144" y="71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3" y="69"/>
                  <a:pt x="143" y="69"/>
                  <a:pt x="143" y="68"/>
                </a:cubicBezTo>
                <a:cubicBezTo>
                  <a:pt x="142" y="68"/>
                  <a:pt x="143" y="69"/>
                  <a:pt x="143" y="69"/>
                </a:cubicBezTo>
                <a:cubicBezTo>
                  <a:pt x="142" y="68"/>
                  <a:pt x="141" y="67"/>
                  <a:pt x="141" y="67"/>
                </a:cubicBezTo>
                <a:cubicBezTo>
                  <a:pt x="140" y="67"/>
                  <a:pt x="140" y="66"/>
                  <a:pt x="140" y="65"/>
                </a:cubicBezTo>
                <a:cubicBezTo>
                  <a:pt x="140" y="65"/>
                  <a:pt x="139" y="65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8" y="63"/>
                  <a:pt x="138" y="64"/>
                </a:cubicBezTo>
                <a:cubicBezTo>
                  <a:pt x="138" y="64"/>
                  <a:pt x="138" y="64"/>
                  <a:pt x="139" y="65"/>
                </a:cubicBezTo>
                <a:cubicBezTo>
                  <a:pt x="139" y="65"/>
                  <a:pt x="139" y="65"/>
                  <a:pt x="139" y="64"/>
                </a:cubicBezTo>
                <a:cubicBezTo>
                  <a:pt x="139" y="64"/>
                  <a:pt x="139" y="64"/>
                  <a:pt x="139" y="65"/>
                </a:cubicBezTo>
                <a:cubicBezTo>
                  <a:pt x="139" y="65"/>
                  <a:pt x="139" y="65"/>
                  <a:pt x="139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7"/>
                  <a:pt x="141" y="69"/>
                  <a:pt x="141" y="69"/>
                </a:cubicBezTo>
                <a:cubicBezTo>
                  <a:pt x="141" y="68"/>
                  <a:pt x="142" y="69"/>
                  <a:pt x="142" y="70"/>
                </a:cubicBezTo>
                <a:cubicBezTo>
                  <a:pt x="142" y="70"/>
                  <a:pt x="142" y="70"/>
                  <a:pt x="142" y="70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143" y="71"/>
                  <a:pt x="143" y="71"/>
                  <a:pt x="143" y="72"/>
                </a:cubicBezTo>
                <a:cubicBezTo>
                  <a:pt x="143" y="72"/>
                  <a:pt x="143" y="72"/>
                  <a:pt x="143" y="73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143" y="73"/>
                  <a:pt x="143" y="73"/>
                  <a:pt x="143" y="72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42" y="71"/>
                  <a:pt x="142" y="71"/>
                  <a:pt x="142" y="70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1" y="69"/>
                  <a:pt x="140" y="69"/>
                  <a:pt x="140" y="68"/>
                </a:cubicBezTo>
                <a:cubicBezTo>
                  <a:pt x="140" y="69"/>
                  <a:pt x="139" y="67"/>
                  <a:pt x="139" y="68"/>
                </a:cubicBezTo>
                <a:cubicBezTo>
                  <a:pt x="139" y="68"/>
                  <a:pt x="139" y="68"/>
                  <a:pt x="139" y="67"/>
                </a:cubicBezTo>
                <a:cubicBezTo>
                  <a:pt x="139" y="68"/>
                  <a:pt x="139" y="68"/>
                  <a:pt x="139" y="68"/>
                </a:cubicBezTo>
                <a:cubicBezTo>
                  <a:pt x="138" y="68"/>
                  <a:pt x="138" y="67"/>
                  <a:pt x="138" y="68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7"/>
                  <a:pt x="137" y="68"/>
                </a:cubicBezTo>
                <a:cubicBezTo>
                  <a:pt x="137" y="68"/>
                  <a:pt x="137" y="68"/>
                  <a:pt x="137" y="69"/>
                </a:cubicBezTo>
                <a:cubicBezTo>
                  <a:pt x="137" y="69"/>
                  <a:pt x="137" y="68"/>
                  <a:pt x="137" y="68"/>
                </a:cubicBezTo>
                <a:cubicBezTo>
                  <a:pt x="137" y="69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69"/>
                </a:cubicBezTo>
                <a:cubicBezTo>
                  <a:pt x="138" y="70"/>
                  <a:pt x="138" y="70"/>
                  <a:pt x="139" y="70"/>
                </a:cubicBezTo>
                <a:cubicBezTo>
                  <a:pt x="139" y="72"/>
                  <a:pt x="138" y="71"/>
                  <a:pt x="138" y="72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38" y="72"/>
                  <a:pt x="137" y="71"/>
                  <a:pt x="137" y="71"/>
                </a:cubicBezTo>
                <a:cubicBezTo>
                  <a:pt x="137" y="70"/>
                  <a:pt x="137" y="70"/>
                  <a:pt x="137" y="69"/>
                </a:cubicBezTo>
                <a:cubicBezTo>
                  <a:pt x="136" y="69"/>
                  <a:pt x="136" y="68"/>
                  <a:pt x="136" y="68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7" y="70"/>
                  <a:pt x="137" y="70"/>
                  <a:pt x="136" y="69"/>
                </a:cubicBezTo>
                <a:cubicBezTo>
                  <a:pt x="136" y="70"/>
                  <a:pt x="136" y="69"/>
                  <a:pt x="136" y="68"/>
                </a:cubicBezTo>
                <a:cubicBezTo>
                  <a:pt x="135" y="68"/>
                  <a:pt x="136" y="70"/>
                  <a:pt x="135" y="70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35" y="70"/>
                  <a:pt x="135" y="70"/>
                  <a:pt x="136" y="70"/>
                </a:cubicBezTo>
                <a:cubicBezTo>
                  <a:pt x="136" y="70"/>
                  <a:pt x="136" y="70"/>
                  <a:pt x="136" y="71"/>
                </a:cubicBezTo>
                <a:cubicBezTo>
                  <a:pt x="136" y="71"/>
                  <a:pt x="136" y="71"/>
                  <a:pt x="136" y="72"/>
                </a:cubicBezTo>
                <a:cubicBezTo>
                  <a:pt x="136" y="72"/>
                  <a:pt x="136" y="71"/>
                  <a:pt x="136" y="71"/>
                </a:cubicBezTo>
                <a:cubicBezTo>
                  <a:pt x="136" y="71"/>
                  <a:pt x="137" y="73"/>
                  <a:pt x="137" y="73"/>
                </a:cubicBezTo>
                <a:cubicBezTo>
                  <a:pt x="137" y="74"/>
                  <a:pt x="137" y="74"/>
                  <a:pt x="136" y="74"/>
                </a:cubicBezTo>
                <a:cubicBezTo>
                  <a:pt x="136" y="74"/>
                  <a:pt x="136" y="73"/>
                  <a:pt x="136" y="73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35" y="72"/>
                  <a:pt x="135" y="71"/>
                  <a:pt x="135" y="72"/>
                </a:cubicBezTo>
                <a:cubicBezTo>
                  <a:pt x="135" y="72"/>
                  <a:pt x="135" y="72"/>
                  <a:pt x="135" y="73"/>
                </a:cubicBezTo>
                <a:cubicBezTo>
                  <a:pt x="135" y="73"/>
                  <a:pt x="135" y="73"/>
                  <a:pt x="135" y="73"/>
                </a:cubicBezTo>
                <a:cubicBezTo>
                  <a:pt x="135" y="73"/>
                  <a:pt x="135" y="74"/>
                  <a:pt x="135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35" y="75"/>
                  <a:pt x="135" y="74"/>
                  <a:pt x="134" y="74"/>
                </a:cubicBezTo>
                <a:cubicBezTo>
                  <a:pt x="135" y="74"/>
                  <a:pt x="134" y="73"/>
                  <a:pt x="134" y="73"/>
                </a:cubicBezTo>
                <a:cubicBezTo>
                  <a:pt x="134" y="73"/>
                  <a:pt x="134" y="73"/>
                  <a:pt x="134" y="72"/>
                </a:cubicBezTo>
                <a:cubicBezTo>
                  <a:pt x="134" y="73"/>
                  <a:pt x="133" y="73"/>
                  <a:pt x="133" y="71"/>
                </a:cubicBezTo>
                <a:cubicBezTo>
                  <a:pt x="132" y="71"/>
                  <a:pt x="132" y="71"/>
                  <a:pt x="132" y="71"/>
                </a:cubicBezTo>
                <a:cubicBezTo>
                  <a:pt x="132" y="71"/>
                  <a:pt x="132" y="71"/>
                  <a:pt x="131" y="71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1" y="72"/>
                  <a:pt x="130" y="70"/>
                  <a:pt x="130" y="71"/>
                </a:cubicBezTo>
                <a:cubicBezTo>
                  <a:pt x="130" y="70"/>
                  <a:pt x="130" y="70"/>
                  <a:pt x="129" y="69"/>
                </a:cubicBezTo>
                <a:cubicBezTo>
                  <a:pt x="129" y="69"/>
                  <a:pt x="130" y="69"/>
                  <a:pt x="130" y="69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0" y="70"/>
                  <a:pt x="130" y="71"/>
                  <a:pt x="130" y="71"/>
                </a:cubicBezTo>
                <a:cubicBezTo>
                  <a:pt x="131" y="71"/>
                  <a:pt x="131" y="70"/>
                  <a:pt x="131" y="70"/>
                </a:cubicBezTo>
                <a:cubicBezTo>
                  <a:pt x="131" y="70"/>
                  <a:pt x="130" y="70"/>
                  <a:pt x="130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69"/>
                  <a:pt x="132" y="70"/>
                  <a:pt x="132" y="70"/>
                </a:cubicBezTo>
                <a:cubicBezTo>
                  <a:pt x="133" y="70"/>
                  <a:pt x="133" y="70"/>
                  <a:pt x="133" y="71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72"/>
                  <a:pt x="134" y="71"/>
                  <a:pt x="134" y="71"/>
                </a:cubicBezTo>
                <a:cubicBezTo>
                  <a:pt x="134" y="71"/>
                  <a:pt x="134" y="71"/>
                  <a:pt x="134" y="70"/>
                </a:cubicBezTo>
                <a:cubicBezTo>
                  <a:pt x="134" y="70"/>
                  <a:pt x="133" y="70"/>
                  <a:pt x="133" y="70"/>
                </a:cubicBezTo>
                <a:cubicBezTo>
                  <a:pt x="133" y="70"/>
                  <a:pt x="133" y="70"/>
                  <a:pt x="133" y="70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2" y="68"/>
                  <a:pt x="132" y="68"/>
                  <a:pt x="132" y="68"/>
                </a:cubicBezTo>
                <a:cubicBezTo>
                  <a:pt x="132" y="68"/>
                  <a:pt x="131" y="68"/>
                  <a:pt x="131" y="68"/>
                </a:cubicBezTo>
                <a:cubicBezTo>
                  <a:pt x="132" y="68"/>
                  <a:pt x="132" y="68"/>
                  <a:pt x="132" y="67"/>
                </a:cubicBezTo>
                <a:cubicBezTo>
                  <a:pt x="132" y="67"/>
                  <a:pt x="131" y="67"/>
                  <a:pt x="131" y="67"/>
                </a:cubicBezTo>
                <a:cubicBezTo>
                  <a:pt x="131" y="67"/>
                  <a:pt x="131" y="67"/>
                  <a:pt x="131" y="67"/>
                </a:cubicBezTo>
                <a:cubicBezTo>
                  <a:pt x="131" y="66"/>
                  <a:pt x="131" y="66"/>
                  <a:pt x="131" y="66"/>
                </a:cubicBezTo>
                <a:cubicBezTo>
                  <a:pt x="131" y="66"/>
                  <a:pt x="131" y="66"/>
                  <a:pt x="131" y="67"/>
                </a:cubicBezTo>
                <a:cubicBezTo>
                  <a:pt x="131" y="67"/>
                  <a:pt x="131" y="68"/>
                  <a:pt x="131" y="68"/>
                </a:cubicBezTo>
                <a:cubicBezTo>
                  <a:pt x="131" y="69"/>
                  <a:pt x="132" y="68"/>
                  <a:pt x="132" y="69"/>
                </a:cubicBezTo>
                <a:cubicBezTo>
                  <a:pt x="132" y="69"/>
                  <a:pt x="132" y="69"/>
                  <a:pt x="132" y="69"/>
                </a:cubicBezTo>
                <a:cubicBezTo>
                  <a:pt x="132" y="69"/>
                  <a:pt x="132" y="69"/>
                  <a:pt x="131" y="69"/>
                </a:cubicBezTo>
                <a:cubicBezTo>
                  <a:pt x="131" y="69"/>
                  <a:pt x="131" y="68"/>
                  <a:pt x="131" y="69"/>
                </a:cubicBezTo>
                <a:cubicBezTo>
                  <a:pt x="131" y="68"/>
                  <a:pt x="131" y="68"/>
                  <a:pt x="130" y="68"/>
                </a:cubicBezTo>
                <a:cubicBezTo>
                  <a:pt x="130" y="68"/>
                  <a:pt x="130" y="68"/>
                  <a:pt x="130" y="68"/>
                </a:cubicBezTo>
                <a:cubicBezTo>
                  <a:pt x="130" y="68"/>
                  <a:pt x="130" y="68"/>
                  <a:pt x="130" y="68"/>
                </a:cubicBezTo>
                <a:cubicBezTo>
                  <a:pt x="130" y="68"/>
                  <a:pt x="130" y="67"/>
                  <a:pt x="129" y="68"/>
                </a:cubicBezTo>
                <a:cubicBezTo>
                  <a:pt x="130" y="68"/>
                  <a:pt x="130" y="68"/>
                  <a:pt x="130" y="69"/>
                </a:cubicBezTo>
                <a:cubicBezTo>
                  <a:pt x="130" y="69"/>
                  <a:pt x="130" y="69"/>
                  <a:pt x="130" y="69"/>
                </a:cubicBezTo>
                <a:cubicBezTo>
                  <a:pt x="130" y="68"/>
                  <a:pt x="129" y="69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8"/>
                  <a:pt x="128" y="67"/>
                  <a:pt x="128" y="67"/>
                </a:cubicBezTo>
                <a:cubicBezTo>
                  <a:pt x="128" y="67"/>
                  <a:pt x="128" y="68"/>
                  <a:pt x="128" y="68"/>
                </a:cubicBezTo>
                <a:cubicBezTo>
                  <a:pt x="128" y="68"/>
                  <a:pt x="128" y="68"/>
                  <a:pt x="127" y="68"/>
                </a:cubicBezTo>
                <a:cubicBezTo>
                  <a:pt x="127" y="68"/>
                  <a:pt x="127" y="68"/>
                  <a:pt x="127" y="67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9"/>
                  <a:pt x="128" y="69"/>
                </a:cubicBezTo>
                <a:cubicBezTo>
                  <a:pt x="127" y="69"/>
                  <a:pt x="127" y="69"/>
                  <a:pt x="127" y="70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70"/>
                  <a:pt x="127" y="70"/>
                  <a:pt x="127" y="71"/>
                </a:cubicBezTo>
                <a:cubicBezTo>
                  <a:pt x="128" y="71"/>
                  <a:pt x="128" y="71"/>
                  <a:pt x="128" y="70"/>
                </a:cubicBezTo>
                <a:cubicBezTo>
                  <a:pt x="128" y="71"/>
                  <a:pt x="129" y="71"/>
                  <a:pt x="129" y="71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0"/>
                  <a:pt x="129" y="69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28" y="69"/>
                  <a:pt x="128" y="69"/>
                  <a:pt x="128" y="68"/>
                </a:cubicBezTo>
                <a:cubicBezTo>
                  <a:pt x="128" y="68"/>
                  <a:pt x="128" y="69"/>
                  <a:pt x="129" y="69"/>
                </a:cubicBezTo>
                <a:cubicBezTo>
                  <a:pt x="129" y="69"/>
                  <a:pt x="129" y="69"/>
                  <a:pt x="128" y="69"/>
                </a:cubicBezTo>
                <a:cubicBezTo>
                  <a:pt x="129" y="69"/>
                  <a:pt x="129" y="69"/>
                  <a:pt x="129" y="69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1"/>
                  <a:pt x="129" y="71"/>
                </a:cubicBezTo>
                <a:cubicBezTo>
                  <a:pt x="129" y="71"/>
                  <a:pt x="129" y="71"/>
                  <a:pt x="129" y="71"/>
                </a:cubicBezTo>
                <a:cubicBezTo>
                  <a:pt x="129" y="72"/>
                  <a:pt x="130" y="72"/>
                  <a:pt x="130" y="72"/>
                </a:cubicBezTo>
                <a:cubicBezTo>
                  <a:pt x="130" y="72"/>
                  <a:pt x="130" y="72"/>
                  <a:pt x="130" y="73"/>
                </a:cubicBezTo>
                <a:cubicBezTo>
                  <a:pt x="130" y="73"/>
                  <a:pt x="130" y="73"/>
                  <a:pt x="130" y="73"/>
                </a:cubicBezTo>
                <a:cubicBezTo>
                  <a:pt x="130" y="73"/>
                  <a:pt x="129" y="73"/>
                  <a:pt x="129" y="72"/>
                </a:cubicBezTo>
                <a:cubicBezTo>
                  <a:pt x="129" y="72"/>
                  <a:pt x="129" y="73"/>
                  <a:pt x="129" y="73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29" y="74"/>
                  <a:pt x="128" y="73"/>
                  <a:pt x="128" y="73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74"/>
                  <a:pt x="128" y="75"/>
                  <a:pt x="128" y="76"/>
                </a:cubicBezTo>
                <a:cubicBezTo>
                  <a:pt x="129" y="76"/>
                  <a:pt x="128" y="76"/>
                  <a:pt x="128" y="75"/>
                </a:cubicBezTo>
                <a:cubicBezTo>
                  <a:pt x="128" y="75"/>
                  <a:pt x="129" y="75"/>
                  <a:pt x="129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29" y="78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8" y="79"/>
                  <a:pt x="128" y="78"/>
                </a:cubicBezTo>
                <a:cubicBezTo>
                  <a:pt x="128" y="78"/>
                  <a:pt x="128" y="77"/>
                  <a:pt x="128" y="78"/>
                </a:cubicBezTo>
                <a:cubicBezTo>
                  <a:pt x="128" y="78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6"/>
                  <a:pt x="127" y="76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5"/>
                  <a:pt x="128" y="75"/>
                  <a:pt x="128" y="75"/>
                </a:cubicBezTo>
                <a:cubicBezTo>
                  <a:pt x="128" y="75"/>
                  <a:pt x="128" y="76"/>
                  <a:pt x="128" y="76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4"/>
                  <a:pt x="128" y="75"/>
                  <a:pt x="127" y="74"/>
                </a:cubicBezTo>
                <a:cubicBezTo>
                  <a:pt x="127" y="74"/>
                  <a:pt x="127" y="74"/>
                  <a:pt x="127" y="75"/>
                </a:cubicBezTo>
                <a:cubicBezTo>
                  <a:pt x="127" y="74"/>
                  <a:pt x="127" y="74"/>
                  <a:pt x="126" y="73"/>
                </a:cubicBezTo>
                <a:cubicBezTo>
                  <a:pt x="126" y="73"/>
                  <a:pt x="126" y="73"/>
                  <a:pt x="126" y="73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5"/>
                  <a:pt x="125" y="75"/>
                  <a:pt x="125" y="75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25" y="74"/>
                  <a:pt x="125" y="75"/>
                  <a:pt x="124" y="74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4" y="73"/>
                  <a:pt x="124" y="73"/>
                  <a:pt x="124" y="73"/>
                </a:cubicBezTo>
                <a:cubicBezTo>
                  <a:pt x="124" y="73"/>
                  <a:pt x="124" y="73"/>
                  <a:pt x="124" y="73"/>
                </a:cubicBezTo>
                <a:cubicBezTo>
                  <a:pt x="124" y="72"/>
                  <a:pt x="124" y="73"/>
                  <a:pt x="124" y="73"/>
                </a:cubicBezTo>
                <a:cubicBezTo>
                  <a:pt x="124" y="73"/>
                  <a:pt x="124" y="73"/>
                  <a:pt x="125" y="73"/>
                </a:cubicBezTo>
                <a:cubicBezTo>
                  <a:pt x="125" y="73"/>
                  <a:pt x="125" y="74"/>
                  <a:pt x="125" y="7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5" y="73"/>
                  <a:pt x="125" y="72"/>
                  <a:pt x="125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3"/>
                  <a:pt x="126" y="73"/>
                  <a:pt x="126" y="73"/>
                </a:cubicBezTo>
                <a:cubicBezTo>
                  <a:pt x="127" y="73"/>
                  <a:pt x="127" y="73"/>
                  <a:pt x="127" y="73"/>
                </a:cubicBezTo>
                <a:cubicBezTo>
                  <a:pt x="127" y="73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1"/>
                </a:cubicBezTo>
                <a:cubicBezTo>
                  <a:pt x="125" y="72"/>
                  <a:pt x="125" y="71"/>
                  <a:pt x="125" y="71"/>
                </a:cubicBezTo>
                <a:cubicBezTo>
                  <a:pt x="125" y="71"/>
                  <a:pt x="125" y="71"/>
                  <a:pt x="125" y="72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4" y="70"/>
                  <a:pt x="124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70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1" y="70"/>
                  <a:pt x="121" y="70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3" y="70"/>
                  <a:pt x="123" y="70"/>
                </a:cubicBezTo>
                <a:cubicBezTo>
                  <a:pt x="123" y="71"/>
                  <a:pt x="123" y="71"/>
                  <a:pt x="124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72"/>
                  <a:pt x="124" y="72"/>
                  <a:pt x="124" y="73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3" y="72"/>
                  <a:pt x="124" y="72"/>
                  <a:pt x="124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71"/>
                  <a:pt x="124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23" y="72"/>
                  <a:pt x="123" y="72"/>
                  <a:pt x="122" y="71"/>
                </a:cubicBezTo>
                <a:cubicBezTo>
                  <a:pt x="122" y="72"/>
                  <a:pt x="122" y="72"/>
                  <a:pt x="122" y="72"/>
                </a:cubicBezTo>
                <a:cubicBezTo>
                  <a:pt x="122" y="72"/>
                  <a:pt x="122" y="72"/>
                  <a:pt x="122" y="71"/>
                </a:cubicBezTo>
                <a:cubicBezTo>
                  <a:pt x="122" y="72"/>
                  <a:pt x="121" y="71"/>
                  <a:pt x="121" y="71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0" y="70"/>
                  <a:pt x="120" y="70"/>
                  <a:pt x="119" y="70"/>
                </a:cubicBezTo>
                <a:cubicBezTo>
                  <a:pt x="119" y="70"/>
                  <a:pt x="120" y="70"/>
                  <a:pt x="120" y="70"/>
                </a:cubicBezTo>
                <a:cubicBezTo>
                  <a:pt x="120" y="70"/>
                  <a:pt x="120" y="70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19" y="70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19" y="73"/>
                  <a:pt x="119" y="73"/>
                  <a:pt x="119" y="74"/>
                </a:cubicBezTo>
                <a:cubicBezTo>
                  <a:pt x="119" y="73"/>
                  <a:pt x="119" y="73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3"/>
                  <a:pt x="120" y="75"/>
                  <a:pt x="120" y="74"/>
                </a:cubicBezTo>
                <a:cubicBezTo>
                  <a:pt x="120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3"/>
                  <a:pt x="121" y="73"/>
                  <a:pt x="121" y="73"/>
                </a:cubicBezTo>
                <a:cubicBezTo>
                  <a:pt x="121" y="73"/>
                  <a:pt x="121" y="73"/>
                  <a:pt x="122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22" y="74"/>
                  <a:pt x="122" y="73"/>
                  <a:pt x="122" y="73"/>
                </a:cubicBezTo>
                <a:cubicBezTo>
                  <a:pt x="122" y="73"/>
                  <a:pt x="122" y="73"/>
                  <a:pt x="122" y="74"/>
                </a:cubicBezTo>
                <a:cubicBezTo>
                  <a:pt x="122" y="74"/>
                  <a:pt x="122" y="75"/>
                  <a:pt x="122" y="7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1" y="75"/>
                  <a:pt x="121" y="75"/>
                  <a:pt x="121" y="74"/>
                </a:cubicBezTo>
                <a:cubicBezTo>
                  <a:pt x="121" y="75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0" y="74"/>
                  <a:pt x="121" y="75"/>
                  <a:pt x="121" y="75"/>
                </a:cubicBezTo>
                <a:cubicBezTo>
                  <a:pt x="121" y="75"/>
                  <a:pt x="120" y="75"/>
                  <a:pt x="120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6"/>
                </a:cubicBezTo>
                <a:cubicBezTo>
                  <a:pt x="121" y="76"/>
                  <a:pt x="121" y="75"/>
                  <a:pt x="121" y="75"/>
                </a:cubicBezTo>
                <a:cubicBezTo>
                  <a:pt x="121" y="75"/>
                  <a:pt x="121" y="76"/>
                  <a:pt x="121" y="76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0" y="76"/>
                  <a:pt x="120" y="75"/>
                  <a:pt x="120" y="75"/>
                </a:cubicBezTo>
                <a:cubicBezTo>
                  <a:pt x="120" y="75"/>
                  <a:pt x="120" y="75"/>
                  <a:pt x="120" y="75"/>
                </a:cubicBezTo>
                <a:cubicBezTo>
                  <a:pt x="120" y="75"/>
                  <a:pt x="120" y="75"/>
                  <a:pt x="119" y="75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6"/>
                  <a:pt x="120" y="77"/>
                  <a:pt x="12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78"/>
                  <a:pt x="121" y="78"/>
                  <a:pt x="121" y="78"/>
                </a:cubicBezTo>
                <a:cubicBezTo>
                  <a:pt x="121" y="79"/>
                  <a:pt x="120" y="78"/>
                  <a:pt x="120" y="78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9" y="77"/>
                  <a:pt x="119" y="77"/>
                  <a:pt x="119" y="76"/>
                </a:cubicBezTo>
                <a:cubicBezTo>
                  <a:pt x="119" y="76"/>
                  <a:pt x="119" y="76"/>
                  <a:pt x="118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8" y="76"/>
                  <a:pt x="119" y="77"/>
                  <a:pt x="119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9" y="77"/>
                  <a:pt x="119" y="77"/>
                </a:cubicBezTo>
                <a:cubicBezTo>
                  <a:pt x="119" y="78"/>
                  <a:pt x="119" y="78"/>
                  <a:pt x="118" y="78"/>
                </a:cubicBezTo>
                <a:cubicBezTo>
                  <a:pt x="118" y="78"/>
                  <a:pt x="118" y="77"/>
                  <a:pt x="118" y="77"/>
                </a:cubicBezTo>
                <a:cubicBezTo>
                  <a:pt x="118" y="77"/>
                  <a:pt x="118" y="78"/>
                  <a:pt x="117" y="77"/>
                </a:cubicBezTo>
                <a:cubicBezTo>
                  <a:pt x="117" y="77"/>
                  <a:pt x="117" y="77"/>
                  <a:pt x="118" y="77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7" y="76"/>
                  <a:pt x="116" y="76"/>
                </a:cubicBezTo>
                <a:cubicBezTo>
                  <a:pt x="116" y="76"/>
                  <a:pt x="116" y="76"/>
                  <a:pt x="116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6" y="75"/>
                  <a:pt x="116" y="75"/>
                  <a:pt x="116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76"/>
                  <a:pt x="116" y="77"/>
                  <a:pt x="116" y="77"/>
                </a:cubicBezTo>
                <a:cubicBezTo>
                  <a:pt x="116" y="77"/>
                  <a:pt x="115" y="77"/>
                  <a:pt x="115" y="77"/>
                </a:cubicBezTo>
                <a:cubicBezTo>
                  <a:pt x="115" y="76"/>
                  <a:pt x="116" y="76"/>
                  <a:pt x="115" y="75"/>
                </a:cubicBezTo>
                <a:cubicBezTo>
                  <a:pt x="115" y="75"/>
                  <a:pt x="115" y="75"/>
                  <a:pt x="116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4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6"/>
                  <a:pt x="114" y="76"/>
                  <a:pt x="114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3" y="74"/>
                  <a:pt x="113" y="74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2" y="74"/>
                  <a:pt x="111" y="73"/>
                  <a:pt x="111" y="74"/>
                </a:cubicBezTo>
                <a:cubicBezTo>
                  <a:pt x="111" y="74"/>
                  <a:pt x="111" y="74"/>
                  <a:pt x="111" y="74"/>
                </a:cubicBezTo>
                <a:cubicBezTo>
                  <a:pt x="111" y="74"/>
                  <a:pt x="111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5"/>
                  <a:pt x="112" y="74"/>
                  <a:pt x="112" y="74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6"/>
                </a:cubicBezTo>
                <a:cubicBezTo>
                  <a:pt x="112" y="76"/>
                  <a:pt x="113" y="76"/>
                  <a:pt x="113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7"/>
                  <a:pt x="113" y="77"/>
                  <a:pt x="113" y="76"/>
                </a:cubicBezTo>
                <a:cubicBezTo>
                  <a:pt x="113" y="76"/>
                  <a:pt x="113" y="77"/>
                  <a:pt x="113" y="77"/>
                </a:cubicBezTo>
                <a:cubicBezTo>
                  <a:pt x="113" y="77"/>
                  <a:pt x="113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8"/>
                  <a:pt x="114" y="78"/>
                </a:cubicBezTo>
                <a:cubicBezTo>
                  <a:pt x="114" y="78"/>
                  <a:pt x="113" y="78"/>
                  <a:pt x="113" y="77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2" y="77"/>
                  <a:pt x="112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76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112" y="76"/>
                  <a:pt x="112" y="77"/>
                  <a:pt x="112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1" y="77"/>
                  <a:pt x="111" y="77"/>
                </a:cubicBezTo>
                <a:cubicBezTo>
                  <a:pt x="112" y="77"/>
                  <a:pt x="112" y="77"/>
                  <a:pt x="112" y="78"/>
                </a:cubicBezTo>
                <a:cubicBezTo>
                  <a:pt x="111" y="78"/>
                  <a:pt x="112" y="78"/>
                  <a:pt x="112" y="78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2" y="77"/>
                  <a:pt x="112" y="78"/>
                </a:cubicBezTo>
                <a:cubicBezTo>
                  <a:pt x="112" y="78"/>
                  <a:pt x="112" y="78"/>
                  <a:pt x="113" y="78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2" y="78"/>
                  <a:pt x="113" y="79"/>
                </a:cubicBezTo>
                <a:cubicBezTo>
                  <a:pt x="113" y="79"/>
                  <a:pt x="112" y="79"/>
                  <a:pt x="113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78"/>
                  <a:pt x="111" y="79"/>
                  <a:pt x="111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1" y="78"/>
                  <a:pt x="111" y="78"/>
                  <a:pt x="111" y="77"/>
                </a:cubicBezTo>
                <a:cubicBezTo>
                  <a:pt x="111" y="77"/>
                  <a:pt x="111" y="77"/>
                  <a:pt x="111" y="77"/>
                </a:cubicBezTo>
                <a:cubicBezTo>
                  <a:pt x="111" y="77"/>
                  <a:pt x="111" y="77"/>
                  <a:pt x="110" y="76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10" y="78"/>
                  <a:pt x="110" y="78"/>
                  <a:pt x="111" y="78"/>
                </a:cubicBezTo>
                <a:cubicBezTo>
                  <a:pt x="110" y="78"/>
                  <a:pt x="111" y="79"/>
                  <a:pt x="110" y="79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09" y="78"/>
                  <a:pt x="110" y="78"/>
                  <a:pt x="109" y="78"/>
                </a:cubicBezTo>
                <a:cubicBezTo>
                  <a:pt x="109" y="78"/>
                  <a:pt x="109" y="78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9" y="77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10" y="76"/>
                  <a:pt x="110" y="76"/>
                </a:cubicBezTo>
                <a:cubicBezTo>
                  <a:pt x="109" y="75"/>
                  <a:pt x="109" y="76"/>
                  <a:pt x="109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6"/>
                  <a:pt x="107" y="76"/>
                  <a:pt x="107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6"/>
                  <a:pt x="108" y="76"/>
                  <a:pt x="108" y="75"/>
                </a:cubicBezTo>
                <a:cubicBezTo>
                  <a:pt x="108" y="75"/>
                  <a:pt x="108" y="75"/>
                  <a:pt x="108" y="75"/>
                </a:cubicBezTo>
                <a:cubicBezTo>
                  <a:pt x="108" y="75"/>
                  <a:pt x="108" y="75"/>
                  <a:pt x="107" y="74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3"/>
                </a:cubicBezTo>
                <a:cubicBezTo>
                  <a:pt x="105" y="73"/>
                  <a:pt x="106" y="73"/>
                  <a:pt x="105" y="73"/>
                </a:cubicBezTo>
                <a:cubicBezTo>
                  <a:pt x="105" y="73"/>
                  <a:pt x="106" y="73"/>
                  <a:pt x="106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3"/>
                  <a:pt x="106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106" y="74"/>
                  <a:pt x="107" y="73"/>
                  <a:pt x="107" y="74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2"/>
                  <a:pt x="106" y="72"/>
                </a:cubicBezTo>
                <a:cubicBezTo>
                  <a:pt x="106" y="72"/>
                  <a:pt x="106" y="72"/>
                  <a:pt x="106" y="73"/>
                </a:cubicBezTo>
                <a:cubicBezTo>
                  <a:pt x="105" y="72"/>
                  <a:pt x="106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4" y="72"/>
                  <a:pt x="104" y="72"/>
                </a:cubicBezTo>
                <a:cubicBezTo>
                  <a:pt x="104" y="72"/>
                  <a:pt x="104" y="72"/>
                  <a:pt x="103" y="72"/>
                </a:cubicBezTo>
                <a:cubicBezTo>
                  <a:pt x="103" y="72"/>
                  <a:pt x="103" y="73"/>
                  <a:pt x="103" y="73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3" y="72"/>
                  <a:pt x="102" y="72"/>
                  <a:pt x="102" y="72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3"/>
                  <a:pt x="101" y="73"/>
                </a:cubicBezTo>
                <a:cubicBezTo>
                  <a:pt x="101" y="73"/>
                  <a:pt x="102" y="73"/>
                  <a:pt x="102" y="72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3" y="73"/>
                  <a:pt x="102" y="73"/>
                  <a:pt x="102" y="73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73"/>
                  <a:pt x="102" y="73"/>
                  <a:pt x="102" y="74"/>
                </a:cubicBezTo>
                <a:cubicBezTo>
                  <a:pt x="102" y="74"/>
                  <a:pt x="103" y="74"/>
                  <a:pt x="103" y="73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3"/>
                  <a:pt x="103" y="73"/>
                </a:cubicBezTo>
                <a:cubicBezTo>
                  <a:pt x="103" y="73"/>
                  <a:pt x="103" y="73"/>
                  <a:pt x="103" y="74"/>
                </a:cubicBezTo>
                <a:cubicBezTo>
                  <a:pt x="103" y="74"/>
                  <a:pt x="103" y="73"/>
                  <a:pt x="103" y="73"/>
                </a:cubicBezTo>
                <a:cubicBezTo>
                  <a:pt x="104" y="73"/>
                  <a:pt x="104" y="73"/>
                  <a:pt x="104" y="74"/>
                </a:cubicBezTo>
                <a:cubicBezTo>
                  <a:pt x="104" y="74"/>
                  <a:pt x="104" y="73"/>
                  <a:pt x="104" y="73"/>
                </a:cubicBezTo>
                <a:cubicBezTo>
                  <a:pt x="104" y="73"/>
                  <a:pt x="104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3"/>
                  <a:pt x="104" y="74"/>
                  <a:pt x="104" y="7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3" y="74"/>
                  <a:pt x="103" y="74"/>
                  <a:pt x="103" y="75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3" y="74"/>
                  <a:pt x="103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3"/>
                  <a:pt x="100" y="73"/>
                  <a:pt x="100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0" y="73"/>
                  <a:pt x="100" y="73"/>
                  <a:pt x="99" y="73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2"/>
                  <a:pt x="99" y="72"/>
                  <a:pt x="99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99" y="72"/>
                  <a:pt x="99" y="72"/>
                  <a:pt x="99" y="71"/>
                </a:cubicBezTo>
                <a:cubicBezTo>
                  <a:pt x="99" y="71"/>
                  <a:pt x="99" y="71"/>
                  <a:pt x="99" y="72"/>
                </a:cubicBezTo>
                <a:cubicBezTo>
                  <a:pt x="99" y="72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8" y="71"/>
                </a:cubicBezTo>
                <a:cubicBezTo>
                  <a:pt x="98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100" y="71"/>
                </a:cubicBezTo>
                <a:cubicBezTo>
                  <a:pt x="99" y="71"/>
                  <a:pt x="99" y="71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0" y="71"/>
                  <a:pt x="101" y="71"/>
                </a:cubicBezTo>
                <a:cubicBezTo>
                  <a:pt x="101" y="71"/>
                  <a:pt x="100" y="72"/>
                  <a:pt x="101" y="72"/>
                </a:cubicBezTo>
                <a:cubicBezTo>
                  <a:pt x="101" y="72"/>
                  <a:pt x="101" y="71"/>
                  <a:pt x="101" y="71"/>
                </a:cubicBezTo>
                <a:cubicBezTo>
                  <a:pt x="101" y="71"/>
                  <a:pt x="101" y="71"/>
                  <a:pt x="101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0"/>
                  <a:pt x="101" y="70"/>
                  <a:pt x="101" y="70"/>
                </a:cubicBezTo>
                <a:cubicBezTo>
                  <a:pt x="101" y="70"/>
                  <a:pt x="101" y="71"/>
                  <a:pt x="101" y="71"/>
                </a:cubicBezTo>
                <a:cubicBezTo>
                  <a:pt x="101" y="71"/>
                  <a:pt x="101" y="71"/>
                  <a:pt x="101" y="71"/>
                </a:cubicBezTo>
                <a:cubicBezTo>
                  <a:pt x="101" y="71"/>
                  <a:pt x="100" y="71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0" y="71"/>
                  <a:pt x="101" y="70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00" y="70"/>
                  <a:pt x="100" y="70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1" y="69"/>
                  <a:pt x="100" y="69"/>
                  <a:pt x="100" y="69"/>
                </a:cubicBezTo>
                <a:cubicBezTo>
                  <a:pt x="100" y="69"/>
                  <a:pt x="101" y="69"/>
                  <a:pt x="101" y="69"/>
                </a:cubicBezTo>
                <a:cubicBezTo>
                  <a:pt x="101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3" y="68"/>
                </a:cubicBezTo>
                <a:cubicBezTo>
                  <a:pt x="103" y="68"/>
                  <a:pt x="103" y="68"/>
                  <a:pt x="102" y="68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68"/>
                  <a:pt x="102" y="68"/>
                  <a:pt x="103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7"/>
                </a:cubicBezTo>
                <a:cubicBezTo>
                  <a:pt x="102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8"/>
                  <a:pt x="101" y="67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1" y="68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2" y="67"/>
                  <a:pt x="102" y="66"/>
                  <a:pt x="102" y="66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7"/>
                  <a:pt x="102" y="67"/>
                  <a:pt x="103" y="66"/>
                </a:cubicBezTo>
                <a:cubicBezTo>
                  <a:pt x="103" y="66"/>
                  <a:pt x="102" y="66"/>
                  <a:pt x="102" y="66"/>
                </a:cubicBezTo>
                <a:cubicBezTo>
                  <a:pt x="102" y="66"/>
                  <a:pt x="103" y="66"/>
                  <a:pt x="103" y="65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3" y="65"/>
                  <a:pt x="104" y="65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4"/>
                  <a:pt x="104" y="65"/>
                  <a:pt x="104" y="64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66"/>
                  <a:pt x="104" y="66"/>
                  <a:pt x="105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65"/>
                  <a:pt x="105" y="66"/>
                  <a:pt x="105" y="66"/>
                </a:cubicBezTo>
                <a:cubicBezTo>
                  <a:pt x="105" y="65"/>
                  <a:pt x="106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6" y="66"/>
                  <a:pt x="106" y="66"/>
                  <a:pt x="106" y="65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7" y="65"/>
                  <a:pt x="107" y="65"/>
                  <a:pt x="107" y="65"/>
                </a:cubicBezTo>
                <a:cubicBezTo>
                  <a:pt x="107" y="65"/>
                  <a:pt x="106" y="65"/>
                  <a:pt x="106" y="65"/>
                </a:cubicBezTo>
                <a:cubicBezTo>
                  <a:pt x="106" y="64"/>
                  <a:pt x="106" y="65"/>
                  <a:pt x="106" y="65"/>
                </a:cubicBezTo>
                <a:cubicBezTo>
                  <a:pt x="106" y="65"/>
                  <a:pt x="106" y="64"/>
                  <a:pt x="106" y="64"/>
                </a:cubicBezTo>
                <a:cubicBezTo>
                  <a:pt x="106" y="64"/>
                  <a:pt x="106" y="64"/>
                  <a:pt x="107" y="64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6" y="64"/>
                  <a:pt x="106" y="64"/>
                  <a:pt x="106" y="63"/>
                </a:cubicBezTo>
                <a:cubicBezTo>
                  <a:pt x="106" y="63"/>
                  <a:pt x="107" y="64"/>
                  <a:pt x="107" y="64"/>
                </a:cubicBezTo>
                <a:cubicBezTo>
                  <a:pt x="107" y="64"/>
                  <a:pt x="107" y="64"/>
                  <a:pt x="107" y="63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7" y="63"/>
                  <a:pt x="106" y="63"/>
                  <a:pt x="106" y="63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9" y="63"/>
                  <a:pt x="109" y="63"/>
                  <a:pt x="110" y="62"/>
                </a:cubicBezTo>
                <a:cubicBezTo>
                  <a:pt x="110" y="63"/>
                  <a:pt x="110" y="63"/>
                  <a:pt x="111" y="63"/>
                </a:cubicBezTo>
                <a:cubicBezTo>
                  <a:pt x="110" y="63"/>
                  <a:pt x="110" y="62"/>
                  <a:pt x="111" y="62"/>
                </a:cubicBezTo>
                <a:cubicBezTo>
                  <a:pt x="111" y="63"/>
                  <a:pt x="111" y="63"/>
                  <a:pt x="112" y="63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1" y="62"/>
                  <a:pt x="112" y="62"/>
                  <a:pt x="112" y="62"/>
                </a:cubicBezTo>
                <a:cubicBezTo>
                  <a:pt x="112" y="62"/>
                  <a:pt x="112" y="63"/>
                  <a:pt x="112" y="63"/>
                </a:cubicBezTo>
                <a:cubicBezTo>
                  <a:pt x="112" y="63"/>
                  <a:pt x="112" y="63"/>
                  <a:pt x="113" y="63"/>
                </a:cubicBezTo>
                <a:cubicBezTo>
                  <a:pt x="113" y="63"/>
                  <a:pt x="113" y="63"/>
                  <a:pt x="113" y="64"/>
                </a:cubicBezTo>
                <a:cubicBezTo>
                  <a:pt x="114" y="64"/>
                  <a:pt x="114" y="63"/>
                  <a:pt x="114" y="63"/>
                </a:cubicBezTo>
                <a:cubicBezTo>
                  <a:pt x="114" y="63"/>
                  <a:pt x="114" y="63"/>
                  <a:pt x="115" y="62"/>
                </a:cubicBezTo>
                <a:cubicBezTo>
                  <a:pt x="115" y="62"/>
                  <a:pt x="115" y="63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1"/>
                  <a:pt x="116" y="62"/>
                  <a:pt x="115" y="61"/>
                </a:cubicBezTo>
                <a:cubicBezTo>
                  <a:pt x="116" y="61"/>
                  <a:pt x="116" y="61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7" y="61"/>
                  <a:pt x="117" y="61"/>
                  <a:pt x="117" y="62"/>
                </a:cubicBezTo>
                <a:cubicBezTo>
                  <a:pt x="117" y="62"/>
                  <a:pt x="117" y="62"/>
                  <a:pt x="117" y="61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6" y="61"/>
                  <a:pt x="116" y="61"/>
                  <a:pt x="115" y="61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4" y="59"/>
                  <a:pt x="114" y="60"/>
                  <a:pt x="114" y="60"/>
                </a:cubicBezTo>
                <a:cubicBezTo>
                  <a:pt x="114" y="60"/>
                  <a:pt x="114" y="60"/>
                  <a:pt x="114" y="59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4" y="59"/>
                  <a:pt x="113" y="59"/>
                  <a:pt x="113" y="59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12" y="58"/>
                  <a:pt x="112" y="58"/>
                  <a:pt x="112" y="59"/>
                </a:cubicBezTo>
                <a:cubicBezTo>
                  <a:pt x="112" y="59"/>
                  <a:pt x="111" y="59"/>
                  <a:pt x="111" y="59"/>
                </a:cubicBezTo>
                <a:cubicBezTo>
                  <a:pt x="111" y="59"/>
                  <a:pt x="111" y="58"/>
                  <a:pt x="110" y="58"/>
                </a:cubicBezTo>
                <a:cubicBezTo>
                  <a:pt x="110" y="58"/>
                  <a:pt x="111" y="58"/>
                  <a:pt x="110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58"/>
                  <a:pt x="110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8"/>
                  <a:pt x="112" y="58"/>
                </a:cubicBezTo>
                <a:cubicBezTo>
                  <a:pt x="112" y="57"/>
                  <a:pt x="112" y="58"/>
                  <a:pt x="111" y="57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3" y="57"/>
                  <a:pt x="113" y="58"/>
                  <a:pt x="113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58"/>
                  <a:pt x="113" y="58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6"/>
                  <a:pt x="112" y="57"/>
                  <a:pt x="113" y="57"/>
                </a:cubicBezTo>
                <a:cubicBezTo>
                  <a:pt x="113" y="57"/>
                  <a:pt x="113" y="57"/>
                  <a:pt x="112" y="57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7"/>
                  <a:pt x="112" y="57"/>
                  <a:pt x="112" y="56"/>
                </a:cubicBezTo>
                <a:cubicBezTo>
                  <a:pt x="111" y="56"/>
                  <a:pt x="111" y="56"/>
                  <a:pt x="111" y="57"/>
                </a:cubicBezTo>
                <a:cubicBezTo>
                  <a:pt x="111" y="57"/>
                  <a:pt x="111" y="57"/>
                  <a:pt x="111" y="56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7"/>
                  <a:pt x="109" y="57"/>
                  <a:pt x="109" y="57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10" y="57"/>
                  <a:pt x="110" y="57"/>
                  <a:pt x="110" y="5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56"/>
                  <a:pt x="110" y="56"/>
                  <a:pt x="111" y="5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0" y="55"/>
                  <a:pt x="110" y="56"/>
                  <a:pt x="109" y="55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09" y="55"/>
                  <a:pt x="110" y="55"/>
                  <a:pt x="110" y="55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10" y="55"/>
                  <a:pt x="110" y="55"/>
                  <a:pt x="111" y="55"/>
                </a:cubicBezTo>
                <a:cubicBezTo>
                  <a:pt x="111" y="55"/>
                  <a:pt x="110" y="55"/>
                  <a:pt x="111" y="55"/>
                </a:cubicBezTo>
                <a:cubicBezTo>
                  <a:pt x="110" y="55"/>
                  <a:pt x="112" y="55"/>
                  <a:pt x="111" y="55"/>
                </a:cubicBezTo>
                <a:cubicBezTo>
                  <a:pt x="111" y="55"/>
                  <a:pt x="111" y="55"/>
                  <a:pt x="112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5"/>
                  <a:pt x="112" y="56"/>
                  <a:pt x="112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5"/>
                  <a:pt x="114" y="56"/>
                  <a:pt x="114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5"/>
                  <a:pt x="113" y="55"/>
                  <a:pt x="112" y="55"/>
                </a:cubicBezTo>
                <a:cubicBezTo>
                  <a:pt x="112" y="55"/>
                  <a:pt x="113" y="55"/>
                  <a:pt x="112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5"/>
                  <a:pt x="112" y="54"/>
                </a:cubicBezTo>
                <a:cubicBezTo>
                  <a:pt x="112" y="54"/>
                  <a:pt x="112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54"/>
                  <a:pt x="111" y="54"/>
                  <a:pt x="110" y="54"/>
                </a:cubicBezTo>
                <a:cubicBezTo>
                  <a:pt x="110" y="54"/>
                  <a:pt x="111" y="54"/>
                  <a:pt x="110" y="54"/>
                </a:cubicBezTo>
                <a:cubicBezTo>
                  <a:pt x="110" y="53"/>
                  <a:pt x="110" y="53"/>
                  <a:pt x="109" y="53"/>
                </a:cubicBezTo>
                <a:cubicBezTo>
                  <a:pt x="109" y="53"/>
                  <a:pt x="109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0" y="55"/>
                  <a:pt x="109" y="54"/>
                  <a:pt x="109" y="55"/>
                </a:cubicBezTo>
                <a:cubicBezTo>
                  <a:pt x="109" y="55"/>
                  <a:pt x="109" y="55"/>
                  <a:pt x="108" y="55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08" y="54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08" y="56"/>
                </a:cubicBezTo>
                <a:cubicBezTo>
                  <a:pt x="108" y="55"/>
                  <a:pt x="107" y="55"/>
                  <a:pt x="107" y="56"/>
                </a:cubicBezTo>
                <a:cubicBezTo>
                  <a:pt x="107" y="55"/>
                  <a:pt x="107" y="56"/>
                  <a:pt x="107" y="55"/>
                </a:cubicBezTo>
                <a:cubicBezTo>
                  <a:pt x="106" y="55"/>
                  <a:pt x="107" y="56"/>
                  <a:pt x="107" y="56"/>
                </a:cubicBezTo>
                <a:cubicBezTo>
                  <a:pt x="107" y="56"/>
                  <a:pt x="108" y="56"/>
                  <a:pt x="108" y="56"/>
                </a:cubicBezTo>
                <a:cubicBezTo>
                  <a:pt x="108" y="56"/>
                  <a:pt x="108" y="56"/>
                  <a:pt x="109" y="56"/>
                </a:cubicBezTo>
                <a:cubicBezTo>
                  <a:pt x="109" y="56"/>
                  <a:pt x="109" y="56"/>
                  <a:pt x="108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8" y="56"/>
                  <a:pt x="107" y="56"/>
                  <a:pt x="107" y="56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56"/>
                  <a:pt x="106" y="56"/>
                  <a:pt x="105" y="56"/>
                </a:cubicBezTo>
                <a:cubicBezTo>
                  <a:pt x="106" y="56"/>
                  <a:pt x="106" y="55"/>
                  <a:pt x="106" y="55"/>
                </a:cubicBezTo>
                <a:cubicBezTo>
                  <a:pt x="106" y="55"/>
                  <a:pt x="106" y="55"/>
                  <a:pt x="105" y="55"/>
                </a:cubicBezTo>
                <a:cubicBezTo>
                  <a:pt x="104" y="55"/>
                  <a:pt x="105" y="54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3"/>
                  <a:pt x="104" y="53"/>
                  <a:pt x="104" y="53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3" y="5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54"/>
                  <a:pt x="102" y="54"/>
                  <a:pt x="102" y="54"/>
                </a:cubicBezTo>
                <a:cubicBezTo>
                  <a:pt x="102" y="54"/>
                  <a:pt x="101" y="54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1" y="53"/>
                  <a:pt x="100" y="53"/>
                </a:cubicBezTo>
                <a:cubicBezTo>
                  <a:pt x="101" y="53"/>
                  <a:pt x="100" y="53"/>
                  <a:pt x="101" y="53"/>
                </a:cubicBezTo>
                <a:cubicBezTo>
                  <a:pt x="100" y="54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99" y="52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8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54"/>
                  <a:pt x="98" y="54"/>
                  <a:pt x="97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5" y="54"/>
                  <a:pt x="95" y="54"/>
                </a:cubicBezTo>
                <a:cubicBezTo>
                  <a:pt x="95" y="54"/>
                  <a:pt x="96" y="54"/>
                  <a:pt x="96" y="54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5"/>
                  <a:pt x="96" y="55"/>
                  <a:pt x="95" y="55"/>
                </a:cubicBezTo>
                <a:cubicBezTo>
                  <a:pt x="95" y="55"/>
                  <a:pt x="96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8" y="55"/>
                  <a:pt x="97" y="55"/>
                </a:cubicBezTo>
                <a:cubicBezTo>
                  <a:pt x="97" y="54"/>
                  <a:pt x="98" y="54"/>
                  <a:pt x="99" y="54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5"/>
                  <a:pt x="99" y="55"/>
                  <a:pt x="98" y="56"/>
                </a:cubicBezTo>
                <a:cubicBezTo>
                  <a:pt x="98" y="55"/>
                  <a:pt x="98" y="56"/>
                  <a:pt x="98" y="56"/>
                </a:cubicBezTo>
                <a:cubicBezTo>
                  <a:pt x="98" y="56"/>
                  <a:pt x="98" y="55"/>
                  <a:pt x="98" y="55"/>
                </a:cubicBezTo>
                <a:cubicBezTo>
                  <a:pt x="98" y="55"/>
                  <a:pt x="97" y="55"/>
                  <a:pt x="97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6" y="56"/>
                  <a:pt x="96" y="55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56"/>
                  <a:pt x="96" y="56"/>
                  <a:pt x="97" y="56"/>
                </a:cubicBezTo>
                <a:cubicBezTo>
                  <a:pt x="97" y="56"/>
                  <a:pt x="96" y="56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8" y="57"/>
                  <a:pt x="98" y="57"/>
                  <a:pt x="98" y="56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6"/>
                  <a:pt x="99" y="56"/>
                  <a:pt x="99" y="56"/>
                </a:cubicBezTo>
                <a:cubicBezTo>
                  <a:pt x="99" y="56"/>
                  <a:pt x="98" y="56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8" y="57"/>
                  <a:pt x="99" y="58"/>
                  <a:pt x="98" y="58"/>
                </a:cubicBezTo>
                <a:cubicBezTo>
                  <a:pt x="98" y="58"/>
                  <a:pt x="98" y="58"/>
                  <a:pt x="98" y="57"/>
                </a:cubicBezTo>
                <a:cubicBezTo>
                  <a:pt x="98" y="57"/>
                  <a:pt x="98" y="58"/>
                  <a:pt x="97" y="57"/>
                </a:cubicBezTo>
                <a:cubicBezTo>
                  <a:pt x="97" y="58"/>
                  <a:pt x="96" y="57"/>
                  <a:pt x="96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5" y="58"/>
                  <a:pt x="95" y="57"/>
                  <a:pt x="94" y="57"/>
                </a:cubicBezTo>
                <a:cubicBezTo>
                  <a:pt x="94" y="58"/>
                  <a:pt x="95" y="58"/>
                  <a:pt x="95" y="58"/>
                </a:cubicBezTo>
                <a:cubicBezTo>
                  <a:pt x="95" y="58"/>
                  <a:pt x="95" y="58"/>
                  <a:pt x="95" y="58"/>
                </a:cubicBezTo>
                <a:cubicBezTo>
                  <a:pt x="95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8" y="58"/>
                  <a:pt x="98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98" y="58"/>
                  <a:pt x="97" y="58"/>
                  <a:pt x="98" y="58"/>
                </a:cubicBezTo>
                <a:cubicBezTo>
                  <a:pt x="98" y="58"/>
                  <a:pt x="99" y="58"/>
                  <a:pt x="99" y="58"/>
                </a:cubicBezTo>
                <a:cubicBezTo>
                  <a:pt x="99" y="58"/>
                  <a:pt x="99" y="58"/>
                  <a:pt x="99" y="58"/>
                </a:cubicBezTo>
                <a:cubicBezTo>
                  <a:pt x="99" y="58"/>
                  <a:pt x="100" y="58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99" y="59"/>
                  <a:pt x="99" y="59"/>
                </a:cubicBezTo>
                <a:cubicBezTo>
                  <a:pt x="99" y="59"/>
                  <a:pt x="99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9" y="60"/>
                  <a:pt x="99" y="60"/>
                  <a:pt x="99" y="60"/>
                </a:cubicBezTo>
                <a:cubicBezTo>
                  <a:pt x="99" y="60"/>
                  <a:pt x="99" y="60"/>
                  <a:pt x="99" y="60"/>
                </a:cubicBezTo>
                <a:cubicBezTo>
                  <a:pt x="99" y="60"/>
                  <a:pt x="100" y="61"/>
                  <a:pt x="100" y="61"/>
                </a:cubicBezTo>
                <a:cubicBezTo>
                  <a:pt x="100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8" y="61"/>
                  <a:pt x="98" y="61"/>
                </a:cubicBezTo>
                <a:cubicBezTo>
                  <a:pt x="98" y="61"/>
                  <a:pt x="99" y="62"/>
                  <a:pt x="98" y="62"/>
                </a:cubicBezTo>
                <a:cubicBezTo>
                  <a:pt x="99" y="62"/>
                  <a:pt x="98" y="62"/>
                  <a:pt x="98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62"/>
                  <a:pt x="99" y="62"/>
                  <a:pt x="98" y="63"/>
                </a:cubicBezTo>
                <a:cubicBezTo>
                  <a:pt x="98" y="63"/>
                  <a:pt x="98" y="62"/>
                  <a:pt x="98" y="63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7" y="62"/>
                  <a:pt x="97" y="62"/>
                </a:cubicBezTo>
                <a:cubicBezTo>
                  <a:pt x="97" y="62"/>
                  <a:pt x="97" y="62"/>
                  <a:pt x="97" y="62"/>
                </a:cubicBezTo>
                <a:cubicBezTo>
                  <a:pt x="97" y="62"/>
                  <a:pt x="97" y="62"/>
                  <a:pt x="96" y="62"/>
                </a:cubicBezTo>
                <a:cubicBezTo>
                  <a:pt x="96" y="62"/>
                  <a:pt x="97" y="62"/>
                  <a:pt x="96" y="62"/>
                </a:cubicBezTo>
                <a:cubicBezTo>
                  <a:pt x="96" y="62"/>
                  <a:pt x="97" y="62"/>
                  <a:pt x="97" y="62"/>
                </a:cubicBezTo>
                <a:cubicBezTo>
                  <a:pt x="97" y="62"/>
                  <a:pt x="97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2"/>
                  <a:pt x="96" y="62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3"/>
                  <a:pt x="95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6" y="63"/>
                  <a:pt x="96" y="63"/>
                </a:cubicBezTo>
                <a:cubicBezTo>
                  <a:pt x="96" y="63"/>
                  <a:pt x="95" y="63"/>
                  <a:pt x="95" y="64"/>
                </a:cubicBezTo>
                <a:cubicBezTo>
                  <a:pt x="95" y="64"/>
                  <a:pt x="95" y="64"/>
                  <a:pt x="95" y="64"/>
                </a:cubicBezTo>
                <a:cubicBezTo>
                  <a:pt x="95" y="64"/>
                  <a:pt x="94" y="64"/>
                  <a:pt x="94" y="64"/>
                </a:cubicBezTo>
                <a:cubicBezTo>
                  <a:pt x="94" y="64"/>
                  <a:pt x="94" y="64"/>
                  <a:pt x="94" y="64"/>
                </a:cubicBezTo>
                <a:cubicBezTo>
                  <a:pt x="94" y="64"/>
                  <a:pt x="94" y="64"/>
                  <a:pt x="94" y="64"/>
                </a:cubicBezTo>
                <a:cubicBezTo>
                  <a:pt x="94" y="65"/>
                  <a:pt x="94" y="64"/>
                  <a:pt x="94" y="64"/>
                </a:cubicBezTo>
                <a:cubicBezTo>
                  <a:pt x="95" y="65"/>
                  <a:pt x="94" y="65"/>
                  <a:pt x="94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4"/>
                  <a:pt x="94" y="64"/>
                  <a:pt x="93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4"/>
                  <a:pt x="93" y="64"/>
                  <a:pt x="93" y="65"/>
                </a:cubicBezTo>
                <a:cubicBezTo>
                  <a:pt x="92" y="64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6"/>
                  <a:pt x="92" y="66"/>
                </a:cubicBezTo>
                <a:cubicBezTo>
                  <a:pt x="92" y="66"/>
                  <a:pt x="92" y="65"/>
                  <a:pt x="92" y="65"/>
                </a:cubicBezTo>
                <a:cubicBezTo>
                  <a:pt x="92" y="65"/>
                  <a:pt x="92" y="65"/>
                  <a:pt x="91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1" y="65"/>
                  <a:pt x="91" y="64"/>
                  <a:pt x="91" y="64"/>
                </a:cubicBezTo>
                <a:cubicBezTo>
                  <a:pt x="91" y="64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89" y="64"/>
                  <a:pt x="89" y="64"/>
                </a:cubicBezTo>
                <a:cubicBezTo>
                  <a:pt x="89" y="64"/>
                  <a:pt x="90" y="65"/>
                  <a:pt x="89" y="65"/>
                </a:cubicBezTo>
                <a:cubicBezTo>
                  <a:pt x="90" y="65"/>
                  <a:pt x="90" y="64"/>
                  <a:pt x="90" y="64"/>
                </a:cubicBezTo>
                <a:cubicBezTo>
                  <a:pt x="90" y="64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0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5"/>
                  <a:pt x="91" y="65"/>
                  <a:pt x="91" y="65"/>
                </a:cubicBezTo>
                <a:cubicBezTo>
                  <a:pt x="92" y="66"/>
                  <a:pt x="91" y="66"/>
                  <a:pt x="90" y="66"/>
                </a:cubicBezTo>
                <a:cubicBezTo>
                  <a:pt x="90" y="66"/>
                  <a:pt x="91" y="66"/>
                  <a:pt x="91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6"/>
                  <a:pt x="90" y="66"/>
                  <a:pt x="90" y="65"/>
                </a:cubicBezTo>
                <a:cubicBezTo>
                  <a:pt x="90" y="65"/>
                  <a:pt x="90" y="66"/>
                  <a:pt x="90" y="66"/>
                </a:cubicBezTo>
                <a:cubicBezTo>
                  <a:pt x="90" y="66"/>
                  <a:pt x="90" y="65"/>
                  <a:pt x="90" y="65"/>
                </a:cubicBezTo>
                <a:cubicBezTo>
                  <a:pt x="90" y="65"/>
                  <a:pt x="90" y="65"/>
                  <a:pt x="91" y="65"/>
                </a:cubicBezTo>
                <a:cubicBezTo>
                  <a:pt x="90" y="65"/>
                  <a:pt x="91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0" y="65"/>
                  <a:pt x="90" y="65"/>
                  <a:pt x="89" y="65"/>
                </a:cubicBezTo>
                <a:cubicBezTo>
                  <a:pt x="89" y="65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8" y="66"/>
                  <a:pt x="88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7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7" y="66"/>
                  <a:pt x="87" y="65"/>
                </a:cubicBezTo>
                <a:cubicBezTo>
                  <a:pt x="87" y="65"/>
                  <a:pt x="87" y="65"/>
                  <a:pt x="86" y="65"/>
                </a:cubicBezTo>
                <a:cubicBezTo>
                  <a:pt x="86" y="65"/>
                  <a:pt x="86" y="66"/>
                  <a:pt x="86" y="66"/>
                </a:cubicBezTo>
                <a:cubicBezTo>
                  <a:pt x="86" y="65"/>
                  <a:pt x="86" y="66"/>
                  <a:pt x="85" y="66"/>
                </a:cubicBezTo>
                <a:cubicBezTo>
                  <a:pt x="85" y="66"/>
                  <a:pt x="85" y="66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4" y="65"/>
                </a:cubicBezTo>
                <a:cubicBezTo>
                  <a:pt x="84" y="65"/>
                  <a:pt x="84" y="66"/>
                  <a:pt x="84" y="66"/>
                </a:cubicBezTo>
                <a:cubicBezTo>
                  <a:pt x="83" y="66"/>
                  <a:pt x="84" y="65"/>
                  <a:pt x="84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5" y="65"/>
                  <a:pt x="85" y="65"/>
                  <a:pt x="85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64"/>
                  <a:pt x="84" y="65"/>
                  <a:pt x="84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4"/>
                </a:cubicBezTo>
                <a:cubicBezTo>
                  <a:pt x="83" y="64"/>
                  <a:pt x="82" y="65"/>
                  <a:pt x="82" y="65"/>
                </a:cubicBezTo>
                <a:cubicBezTo>
                  <a:pt x="82" y="65"/>
                  <a:pt x="82" y="65"/>
                  <a:pt x="82" y="65"/>
                </a:cubicBezTo>
                <a:cubicBezTo>
                  <a:pt x="82" y="65"/>
                  <a:pt x="82" y="65"/>
                  <a:pt x="82" y="65"/>
                </a:cubicBezTo>
                <a:cubicBezTo>
                  <a:pt x="81" y="65"/>
                  <a:pt x="81" y="65"/>
                  <a:pt x="81" y="65"/>
                </a:cubicBezTo>
                <a:cubicBezTo>
                  <a:pt x="81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79" y="65"/>
                  <a:pt x="79" y="66"/>
                  <a:pt x="79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5"/>
                  <a:pt x="79" y="65"/>
                  <a:pt x="78" y="65"/>
                </a:cubicBezTo>
                <a:cubicBezTo>
                  <a:pt x="78" y="65"/>
                  <a:pt x="78" y="65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6"/>
                  <a:pt x="78" y="66"/>
                </a:cubicBezTo>
                <a:cubicBezTo>
                  <a:pt x="78" y="66"/>
                  <a:pt x="78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6"/>
                  <a:pt x="77" y="67"/>
                </a:cubicBezTo>
                <a:cubicBezTo>
                  <a:pt x="77" y="67"/>
                  <a:pt x="77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6" y="66"/>
                  <a:pt x="76" y="66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6"/>
                  <a:pt x="76" y="67"/>
                  <a:pt x="76" y="67"/>
                </a:cubicBezTo>
                <a:cubicBezTo>
                  <a:pt x="75" y="67"/>
                  <a:pt x="76" y="67"/>
                  <a:pt x="75" y="67"/>
                </a:cubicBezTo>
                <a:cubicBezTo>
                  <a:pt x="75" y="67"/>
                  <a:pt x="76" y="68"/>
                  <a:pt x="75" y="68"/>
                </a:cubicBezTo>
                <a:cubicBezTo>
                  <a:pt x="75" y="68"/>
                  <a:pt x="75" y="68"/>
                  <a:pt x="75" y="68"/>
                </a:cubicBezTo>
                <a:cubicBezTo>
                  <a:pt x="75" y="68"/>
                  <a:pt x="75" y="68"/>
                  <a:pt x="74" y="68"/>
                </a:cubicBezTo>
                <a:cubicBezTo>
                  <a:pt x="74" y="68"/>
                  <a:pt x="74" y="68"/>
                  <a:pt x="74" y="69"/>
                </a:cubicBezTo>
                <a:cubicBezTo>
                  <a:pt x="74" y="68"/>
                  <a:pt x="74" y="68"/>
                  <a:pt x="74" y="69"/>
                </a:cubicBezTo>
                <a:cubicBezTo>
                  <a:pt x="74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70"/>
                  <a:pt x="73" y="70"/>
                  <a:pt x="73" y="70"/>
                </a:cubicBezTo>
                <a:cubicBezTo>
                  <a:pt x="73" y="70"/>
                  <a:pt x="73" y="70"/>
                  <a:pt x="73" y="70"/>
                </a:cubicBezTo>
                <a:cubicBezTo>
                  <a:pt x="73" y="69"/>
                  <a:pt x="73" y="70"/>
                  <a:pt x="73" y="70"/>
                </a:cubicBezTo>
                <a:cubicBezTo>
                  <a:pt x="73" y="70"/>
                  <a:pt x="73" y="69"/>
                  <a:pt x="73" y="69"/>
                </a:cubicBezTo>
                <a:cubicBezTo>
                  <a:pt x="72" y="69"/>
                  <a:pt x="72" y="70"/>
                  <a:pt x="72" y="70"/>
                </a:cubicBezTo>
                <a:cubicBezTo>
                  <a:pt x="72" y="70"/>
                  <a:pt x="72" y="70"/>
                  <a:pt x="72" y="69"/>
                </a:cubicBezTo>
                <a:cubicBezTo>
                  <a:pt x="72" y="69"/>
                  <a:pt x="72" y="69"/>
                  <a:pt x="72" y="70"/>
                </a:cubicBezTo>
                <a:cubicBezTo>
                  <a:pt x="71" y="69"/>
                  <a:pt x="71" y="69"/>
                  <a:pt x="71" y="69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1" y="70"/>
                  <a:pt x="71" y="71"/>
                </a:cubicBezTo>
                <a:cubicBezTo>
                  <a:pt x="71" y="71"/>
                  <a:pt x="71" y="71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1" y="72"/>
                  <a:pt x="72" y="72"/>
                  <a:pt x="71" y="71"/>
                </a:cubicBezTo>
                <a:cubicBezTo>
                  <a:pt x="72" y="71"/>
                  <a:pt x="72" y="72"/>
                  <a:pt x="72" y="72"/>
                </a:cubicBezTo>
                <a:cubicBezTo>
                  <a:pt x="72" y="72"/>
                  <a:pt x="72" y="71"/>
                  <a:pt x="72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1"/>
                  <a:pt x="72" y="72"/>
                  <a:pt x="72" y="72"/>
                </a:cubicBezTo>
                <a:cubicBezTo>
                  <a:pt x="72" y="72"/>
                  <a:pt x="71" y="72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2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0" y="72"/>
                  <a:pt x="71" y="71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2"/>
                  <a:pt x="70" y="73"/>
                </a:cubicBezTo>
                <a:cubicBezTo>
                  <a:pt x="70" y="73"/>
                  <a:pt x="70" y="72"/>
                  <a:pt x="70" y="72"/>
                </a:cubicBezTo>
                <a:cubicBezTo>
                  <a:pt x="70" y="72"/>
                  <a:pt x="70" y="72"/>
                  <a:pt x="69" y="72"/>
                </a:cubicBezTo>
                <a:cubicBezTo>
                  <a:pt x="69" y="73"/>
                  <a:pt x="69" y="73"/>
                  <a:pt x="69" y="73"/>
                </a:cubicBezTo>
                <a:cubicBezTo>
                  <a:pt x="69" y="73"/>
                  <a:pt x="69" y="73"/>
                  <a:pt x="69" y="74"/>
                </a:cubicBezTo>
                <a:cubicBezTo>
                  <a:pt x="69" y="74"/>
                  <a:pt x="69" y="73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9" y="74"/>
                  <a:pt x="69" y="74"/>
                  <a:pt x="68" y="75"/>
                </a:cubicBezTo>
                <a:cubicBezTo>
                  <a:pt x="68" y="75"/>
                  <a:pt x="68" y="74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8" y="74"/>
                  <a:pt x="67" y="74"/>
                  <a:pt x="68" y="74"/>
                </a:cubicBezTo>
                <a:cubicBezTo>
                  <a:pt x="68" y="75"/>
                  <a:pt x="67" y="75"/>
                  <a:pt x="67" y="75"/>
                </a:cubicBezTo>
                <a:cubicBezTo>
                  <a:pt x="67" y="75"/>
                  <a:pt x="68" y="75"/>
                  <a:pt x="68" y="75"/>
                </a:cubicBezTo>
                <a:cubicBezTo>
                  <a:pt x="68" y="75"/>
                  <a:pt x="68" y="75"/>
                  <a:pt x="68" y="75"/>
                </a:cubicBezTo>
                <a:cubicBezTo>
                  <a:pt x="68" y="75"/>
                  <a:pt x="68" y="75"/>
                  <a:pt x="68" y="75"/>
                </a:cubicBezTo>
                <a:cubicBezTo>
                  <a:pt x="68" y="75"/>
                  <a:pt x="67" y="75"/>
                  <a:pt x="67" y="75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5"/>
                  <a:pt x="67" y="76"/>
                </a:cubicBezTo>
                <a:cubicBezTo>
                  <a:pt x="67" y="76"/>
                  <a:pt x="67" y="75"/>
                  <a:pt x="67" y="75"/>
                </a:cubicBezTo>
                <a:cubicBezTo>
                  <a:pt x="67" y="75"/>
                  <a:pt x="67" y="76"/>
                  <a:pt x="67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67" y="76"/>
                  <a:pt x="6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7"/>
                  <a:pt x="67" y="77"/>
                  <a:pt x="67" y="76"/>
                </a:cubicBezTo>
                <a:cubicBezTo>
                  <a:pt x="67" y="76"/>
                  <a:pt x="67" y="76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6"/>
                  <a:pt x="66" y="76"/>
                  <a:pt x="67" y="76"/>
                </a:cubicBezTo>
                <a:cubicBezTo>
                  <a:pt x="67" y="76"/>
                  <a:pt x="66" y="76"/>
                  <a:pt x="67" y="76"/>
                </a:cubicBezTo>
                <a:cubicBezTo>
                  <a:pt x="67" y="75"/>
                  <a:pt x="67" y="75"/>
                  <a:pt x="67" y="75"/>
                </a:cubicBezTo>
                <a:cubicBezTo>
                  <a:pt x="66" y="75"/>
                  <a:pt x="67" y="75"/>
                  <a:pt x="66" y="75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6"/>
                  <a:pt x="66" y="75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7"/>
                  <a:pt x="67" y="77"/>
                  <a:pt x="66" y="77"/>
                </a:cubicBezTo>
                <a:cubicBezTo>
                  <a:pt x="67" y="77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8" y="80"/>
                </a:cubicBezTo>
                <a:cubicBezTo>
                  <a:pt x="68" y="80"/>
                  <a:pt x="68" y="81"/>
                  <a:pt x="68" y="81"/>
                </a:cubicBezTo>
                <a:cubicBezTo>
                  <a:pt x="68" y="81"/>
                  <a:pt x="68" y="81"/>
                  <a:pt x="68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2"/>
                  <a:pt x="68" y="82"/>
                </a:cubicBezTo>
                <a:cubicBezTo>
                  <a:pt x="69" y="82"/>
                  <a:pt x="69" y="83"/>
                  <a:pt x="69" y="8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83"/>
                  <a:pt x="69" y="84"/>
                  <a:pt x="69" y="84"/>
                </a:cubicBezTo>
                <a:cubicBezTo>
                  <a:pt x="68" y="84"/>
                  <a:pt x="68" y="83"/>
                  <a:pt x="68" y="83"/>
                </a:cubicBezTo>
                <a:cubicBezTo>
                  <a:pt x="68" y="83"/>
                  <a:pt x="68" y="83"/>
                  <a:pt x="69" y="83"/>
                </a:cubicBezTo>
                <a:cubicBezTo>
                  <a:pt x="69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7" y="83"/>
                  <a:pt x="67" y="83"/>
                </a:cubicBezTo>
                <a:cubicBezTo>
                  <a:pt x="67" y="83"/>
                  <a:pt x="67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1"/>
                  <a:pt x="67" y="81"/>
                  <a:pt x="67" y="82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1"/>
                  <a:pt x="67" y="81"/>
                  <a:pt x="67" y="80"/>
                </a:cubicBezTo>
                <a:cubicBezTo>
                  <a:pt x="67" y="80"/>
                  <a:pt x="67" y="80"/>
                  <a:pt x="67" y="81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0"/>
                  <a:pt x="66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0"/>
                  <a:pt x="65" y="80"/>
                  <a:pt x="65" y="80"/>
                </a:cubicBezTo>
                <a:cubicBezTo>
                  <a:pt x="65" y="80"/>
                  <a:pt x="66" y="80"/>
                  <a:pt x="66" y="80"/>
                </a:cubicBezTo>
                <a:cubicBezTo>
                  <a:pt x="66" y="80"/>
                  <a:pt x="66" y="80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4"/>
                  <a:pt x="66" y="84"/>
                  <a:pt x="66" y="83"/>
                </a:cubicBezTo>
                <a:cubicBezTo>
                  <a:pt x="66" y="84"/>
                  <a:pt x="66" y="83"/>
                  <a:pt x="66" y="83"/>
                </a:cubicBezTo>
                <a:cubicBezTo>
                  <a:pt x="66" y="84"/>
                  <a:pt x="66" y="84"/>
                  <a:pt x="66" y="84"/>
                </a:cubicBezTo>
                <a:cubicBezTo>
                  <a:pt x="66" y="84"/>
                  <a:pt x="66" y="85"/>
                  <a:pt x="66" y="85"/>
                </a:cubicBezTo>
                <a:cubicBezTo>
                  <a:pt x="66" y="85"/>
                  <a:pt x="66" y="85"/>
                  <a:pt x="65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6"/>
                  <a:pt x="65" y="85"/>
                  <a:pt x="65" y="86"/>
                </a:cubicBezTo>
                <a:cubicBezTo>
                  <a:pt x="64" y="86"/>
                  <a:pt x="64" y="86"/>
                  <a:pt x="64" y="86"/>
                </a:cubicBezTo>
                <a:cubicBezTo>
                  <a:pt x="64" y="86"/>
                  <a:pt x="64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5" y="86"/>
                  <a:pt x="66" y="86"/>
                  <a:pt x="66" y="86"/>
                </a:cubicBezTo>
                <a:cubicBezTo>
                  <a:pt x="66" y="86"/>
                  <a:pt x="65" y="86"/>
                  <a:pt x="65" y="86"/>
                </a:cubicBezTo>
                <a:cubicBezTo>
                  <a:pt x="65" y="87"/>
                  <a:pt x="66" y="86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5" y="87"/>
                  <a:pt x="65" y="86"/>
                  <a:pt x="64" y="86"/>
                </a:cubicBezTo>
                <a:cubicBezTo>
                  <a:pt x="64" y="86"/>
                  <a:pt x="64" y="86"/>
                  <a:pt x="64" y="87"/>
                </a:cubicBezTo>
                <a:cubicBezTo>
                  <a:pt x="64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5"/>
                  <a:pt x="63" y="85"/>
                </a:cubicBezTo>
                <a:cubicBezTo>
                  <a:pt x="63" y="85"/>
                  <a:pt x="63" y="86"/>
                  <a:pt x="63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85"/>
                  <a:pt x="62" y="85"/>
                  <a:pt x="62" y="85"/>
                </a:cubicBezTo>
                <a:cubicBezTo>
                  <a:pt x="63" y="85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63" y="87"/>
                  <a:pt x="63" y="87"/>
                </a:cubicBezTo>
                <a:cubicBezTo>
                  <a:pt x="63" y="87"/>
                  <a:pt x="63" y="86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2" y="88"/>
                  <a:pt x="61" y="88"/>
                </a:cubicBezTo>
                <a:cubicBezTo>
                  <a:pt x="61" y="88"/>
                  <a:pt x="61" y="88"/>
                  <a:pt x="61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9"/>
                  <a:pt x="61" y="89"/>
                  <a:pt x="60" y="89"/>
                </a:cubicBezTo>
                <a:cubicBezTo>
                  <a:pt x="60" y="89"/>
                  <a:pt x="60" y="89"/>
                  <a:pt x="60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90"/>
                  <a:pt x="60" y="91"/>
                  <a:pt x="60" y="91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91"/>
                  <a:pt x="60" y="92"/>
                  <a:pt x="60" y="92"/>
                </a:cubicBezTo>
                <a:cubicBezTo>
                  <a:pt x="59" y="92"/>
                  <a:pt x="59" y="92"/>
                  <a:pt x="59" y="92"/>
                </a:cubicBezTo>
                <a:cubicBezTo>
                  <a:pt x="59" y="92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3"/>
                  <a:pt x="59" y="93"/>
                  <a:pt x="60" y="93"/>
                </a:cubicBezTo>
                <a:cubicBezTo>
                  <a:pt x="60" y="93"/>
                  <a:pt x="60" y="94"/>
                  <a:pt x="60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4"/>
                  <a:pt x="59" y="95"/>
                  <a:pt x="59" y="94"/>
                </a:cubicBezTo>
                <a:cubicBezTo>
                  <a:pt x="59" y="95"/>
                  <a:pt x="59" y="95"/>
                  <a:pt x="59" y="95"/>
                </a:cubicBezTo>
                <a:cubicBezTo>
                  <a:pt x="58" y="94"/>
                  <a:pt x="59" y="94"/>
                  <a:pt x="59" y="94"/>
                </a:cubicBezTo>
                <a:cubicBezTo>
                  <a:pt x="58" y="94"/>
                  <a:pt x="59" y="94"/>
                  <a:pt x="59" y="94"/>
                </a:cubicBezTo>
                <a:cubicBezTo>
                  <a:pt x="59" y="94"/>
                  <a:pt x="59" y="94"/>
                  <a:pt x="59" y="93"/>
                </a:cubicBezTo>
                <a:cubicBezTo>
                  <a:pt x="59" y="94"/>
                  <a:pt x="59" y="94"/>
                  <a:pt x="58" y="94"/>
                </a:cubicBezTo>
                <a:cubicBezTo>
                  <a:pt x="58" y="93"/>
                  <a:pt x="58" y="94"/>
                  <a:pt x="58" y="94"/>
                </a:cubicBezTo>
                <a:cubicBezTo>
                  <a:pt x="58" y="94"/>
                  <a:pt x="58" y="94"/>
                  <a:pt x="58" y="95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5"/>
                  <a:pt x="58" y="94"/>
                  <a:pt x="58" y="95"/>
                </a:cubicBezTo>
                <a:cubicBezTo>
                  <a:pt x="58" y="95"/>
                  <a:pt x="58" y="95"/>
                  <a:pt x="58" y="96"/>
                </a:cubicBezTo>
                <a:cubicBezTo>
                  <a:pt x="58" y="96"/>
                  <a:pt x="58" y="95"/>
                  <a:pt x="59" y="95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9" y="96"/>
                  <a:pt x="59" y="95"/>
                </a:cubicBezTo>
                <a:cubicBezTo>
                  <a:pt x="60" y="96"/>
                  <a:pt x="59" y="96"/>
                  <a:pt x="60" y="95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96"/>
                  <a:pt x="60" y="96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8" y="97"/>
                  <a:pt x="58" y="97"/>
                </a:cubicBezTo>
                <a:cubicBezTo>
                  <a:pt x="58" y="97"/>
                  <a:pt x="58" y="97"/>
                  <a:pt x="58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8"/>
                  <a:pt x="58" y="97"/>
                  <a:pt x="59" y="97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9"/>
                  <a:pt x="59" y="98"/>
                  <a:pt x="59" y="99"/>
                </a:cubicBezTo>
                <a:cubicBezTo>
                  <a:pt x="60" y="99"/>
                  <a:pt x="60" y="98"/>
                  <a:pt x="60" y="98"/>
                </a:cubicBezTo>
                <a:cubicBezTo>
                  <a:pt x="60" y="98"/>
                  <a:pt x="60" y="99"/>
                  <a:pt x="60" y="99"/>
                </a:cubicBezTo>
                <a:cubicBezTo>
                  <a:pt x="60" y="98"/>
                  <a:pt x="60" y="98"/>
                  <a:pt x="61" y="98"/>
                </a:cubicBezTo>
                <a:cubicBezTo>
                  <a:pt x="61" y="98"/>
                  <a:pt x="60" y="98"/>
                  <a:pt x="60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97"/>
                  <a:pt x="60" y="98"/>
                  <a:pt x="59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60" y="97"/>
                  <a:pt x="61" y="97"/>
                </a:cubicBezTo>
                <a:cubicBezTo>
                  <a:pt x="61" y="97"/>
                  <a:pt x="60" y="97"/>
                  <a:pt x="60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97"/>
                  <a:pt x="61" y="97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2" y="98"/>
                  <a:pt x="62" y="98"/>
                </a:cubicBezTo>
                <a:cubicBezTo>
                  <a:pt x="62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9"/>
                  <a:pt x="63" y="99"/>
                  <a:pt x="62" y="99"/>
                </a:cubicBezTo>
                <a:cubicBezTo>
                  <a:pt x="62" y="99"/>
                  <a:pt x="62" y="98"/>
                  <a:pt x="62" y="98"/>
                </a:cubicBezTo>
                <a:cubicBezTo>
                  <a:pt x="62" y="98"/>
                  <a:pt x="61" y="98"/>
                  <a:pt x="61" y="99"/>
                </a:cubicBezTo>
                <a:cubicBezTo>
                  <a:pt x="61" y="99"/>
                  <a:pt x="61" y="99"/>
                  <a:pt x="62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61" y="99"/>
                  <a:pt x="61" y="99"/>
                  <a:pt x="61" y="99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99"/>
                  <a:pt x="61" y="100"/>
                  <a:pt x="61" y="100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100"/>
                  <a:pt x="60" y="100"/>
                  <a:pt x="60" y="100"/>
                </a:cubicBezTo>
                <a:cubicBezTo>
                  <a:pt x="60" y="100"/>
                  <a:pt x="60" y="100"/>
                  <a:pt x="60" y="101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1" y="102"/>
                  <a:pt x="62" y="101"/>
                  <a:pt x="62" y="101"/>
                </a:cubicBezTo>
                <a:cubicBezTo>
                  <a:pt x="62" y="102"/>
                  <a:pt x="62" y="101"/>
                  <a:pt x="62" y="102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62" y="102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3" y="104"/>
                  <a:pt x="64" y="103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4"/>
                  <a:pt x="65" y="104"/>
                  <a:pt x="65" y="104"/>
                </a:cubicBezTo>
                <a:cubicBezTo>
                  <a:pt x="65" y="103"/>
                  <a:pt x="65" y="103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5"/>
                  <a:pt x="65" y="104"/>
                </a:cubicBezTo>
                <a:cubicBezTo>
                  <a:pt x="65" y="104"/>
                  <a:pt x="65" y="105"/>
                  <a:pt x="65" y="105"/>
                </a:cubicBezTo>
                <a:cubicBezTo>
                  <a:pt x="66" y="105"/>
                  <a:pt x="66" y="105"/>
                  <a:pt x="65" y="105"/>
                </a:cubicBezTo>
                <a:cubicBezTo>
                  <a:pt x="65" y="105"/>
                  <a:pt x="66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6"/>
                  <a:pt x="66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5"/>
                  <a:pt x="66" y="105"/>
                  <a:pt x="67" y="105"/>
                </a:cubicBezTo>
                <a:cubicBezTo>
                  <a:pt x="67" y="105"/>
                  <a:pt x="67" y="105"/>
                  <a:pt x="67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8" y="104"/>
                </a:cubicBezTo>
                <a:cubicBezTo>
                  <a:pt x="68" y="104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7" y="105"/>
                  <a:pt x="67" y="106"/>
                </a:cubicBezTo>
                <a:cubicBezTo>
                  <a:pt x="67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5"/>
                  <a:pt x="68" y="105"/>
                  <a:pt x="69" y="105"/>
                </a:cubicBezTo>
                <a:cubicBezTo>
                  <a:pt x="69" y="105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7"/>
                  <a:pt x="70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7"/>
                  <a:pt x="70" y="107"/>
                  <a:pt x="71" y="107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71" y="107"/>
                  <a:pt x="71" y="108"/>
                  <a:pt x="71" y="108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2" y="108"/>
                  <a:pt x="71" y="108"/>
                  <a:pt x="71" y="108"/>
                </a:cubicBezTo>
                <a:cubicBezTo>
                  <a:pt x="72" y="108"/>
                  <a:pt x="71" y="108"/>
                  <a:pt x="72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08"/>
                  <a:pt x="71" y="108"/>
                  <a:pt x="72" y="108"/>
                </a:cubicBezTo>
                <a:cubicBezTo>
                  <a:pt x="72" y="108"/>
                  <a:pt x="72" y="108"/>
                  <a:pt x="72" y="109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08"/>
                  <a:pt x="72" y="108"/>
                  <a:pt x="73" y="109"/>
                </a:cubicBezTo>
                <a:cubicBezTo>
                  <a:pt x="72" y="109"/>
                  <a:pt x="73" y="109"/>
                  <a:pt x="72" y="109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3" y="109"/>
                  <a:pt x="73" y="109"/>
                  <a:pt x="74" y="109"/>
                </a:cubicBezTo>
                <a:cubicBezTo>
                  <a:pt x="74" y="109"/>
                  <a:pt x="74" y="110"/>
                  <a:pt x="74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4" y="110"/>
                  <a:pt x="73" y="111"/>
                  <a:pt x="73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4" y="111"/>
                  <a:pt x="73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0"/>
                  <a:pt x="74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0"/>
                  <a:pt x="75" y="111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1"/>
                  <a:pt x="75" y="111"/>
                  <a:pt x="76" y="11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1"/>
                  <a:pt x="76" y="112"/>
                  <a:pt x="76" y="112"/>
                </a:cubicBezTo>
                <a:cubicBezTo>
                  <a:pt x="76" y="112"/>
                  <a:pt x="75" y="112"/>
                  <a:pt x="75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7" y="112"/>
                  <a:pt x="77" y="112"/>
                </a:cubicBezTo>
                <a:cubicBezTo>
                  <a:pt x="77" y="112"/>
                  <a:pt x="77" y="113"/>
                  <a:pt x="77" y="113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7" y="113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4"/>
                  <a:pt x="79" y="113"/>
                  <a:pt x="80" y="113"/>
                </a:cubicBezTo>
                <a:cubicBezTo>
                  <a:pt x="80" y="114"/>
                  <a:pt x="80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3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80" y="114"/>
                </a:cubicBezTo>
                <a:cubicBezTo>
                  <a:pt x="80" y="115"/>
                  <a:pt x="80" y="114"/>
                  <a:pt x="80" y="114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80" y="114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4"/>
                </a:cubicBezTo>
                <a:cubicBezTo>
                  <a:pt x="81" y="115"/>
                  <a:pt x="81" y="114"/>
                  <a:pt x="82" y="114"/>
                </a:cubicBezTo>
                <a:cubicBezTo>
                  <a:pt x="82" y="114"/>
                  <a:pt x="82" y="114"/>
                  <a:pt x="82" y="115"/>
                </a:cubicBezTo>
                <a:cubicBezTo>
                  <a:pt x="82" y="115"/>
                  <a:pt x="82" y="115"/>
                  <a:pt x="82" y="114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1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2" y="116"/>
                  <a:pt x="82" y="117"/>
                  <a:pt x="8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8"/>
                  <a:pt x="83" y="118"/>
                  <a:pt x="82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8"/>
                  <a:pt x="82" y="117"/>
                  <a:pt x="82" y="117"/>
                </a:cubicBezTo>
                <a:cubicBezTo>
                  <a:pt x="82" y="117"/>
                  <a:pt x="82" y="117"/>
                  <a:pt x="81" y="117"/>
                </a:cubicBezTo>
                <a:cubicBezTo>
                  <a:pt x="81" y="117"/>
                  <a:pt x="81" y="117"/>
                  <a:pt x="82" y="118"/>
                </a:cubicBezTo>
                <a:cubicBezTo>
                  <a:pt x="82" y="118"/>
                  <a:pt x="81" y="118"/>
                  <a:pt x="81" y="118"/>
                </a:cubicBezTo>
                <a:cubicBezTo>
                  <a:pt x="81" y="118"/>
                  <a:pt x="81" y="118"/>
                  <a:pt x="80" y="118"/>
                </a:cubicBezTo>
                <a:cubicBezTo>
                  <a:pt x="80" y="118"/>
                  <a:pt x="80" y="118"/>
                  <a:pt x="81" y="118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80" y="118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80" y="119"/>
                  <a:pt x="80" y="119"/>
                  <a:pt x="81" y="119"/>
                </a:cubicBezTo>
                <a:cubicBezTo>
                  <a:pt x="80" y="119"/>
                  <a:pt x="80" y="119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1" y="119"/>
                  <a:pt x="82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1" y="119"/>
                  <a:pt x="81" y="118"/>
                </a:cubicBezTo>
                <a:cubicBezTo>
                  <a:pt x="81" y="118"/>
                  <a:pt x="81" y="118"/>
                  <a:pt x="81" y="118"/>
                </a:cubicBezTo>
                <a:cubicBezTo>
                  <a:pt x="81" y="118"/>
                  <a:pt x="81" y="118"/>
                  <a:pt x="81" y="118"/>
                </a:cubicBezTo>
                <a:cubicBezTo>
                  <a:pt x="81" y="118"/>
                  <a:pt x="81" y="119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3" y="119"/>
                  <a:pt x="82" y="119"/>
                  <a:pt x="83" y="119"/>
                </a:cubicBezTo>
                <a:cubicBezTo>
                  <a:pt x="83" y="120"/>
                  <a:pt x="82" y="120"/>
                  <a:pt x="82" y="119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20"/>
                  <a:pt x="81" y="121"/>
                  <a:pt x="81" y="121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1"/>
                  <a:pt x="83" y="120"/>
                  <a:pt x="83" y="121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4" y="120"/>
                  <a:pt x="84" y="120"/>
                </a:cubicBezTo>
                <a:cubicBezTo>
                  <a:pt x="84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121"/>
                  <a:pt x="83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1" y="121"/>
                </a:cubicBezTo>
                <a:cubicBezTo>
                  <a:pt x="82" y="121"/>
                  <a:pt x="81" y="121"/>
                  <a:pt x="81" y="121"/>
                </a:cubicBezTo>
                <a:cubicBezTo>
                  <a:pt x="81" y="121"/>
                  <a:pt x="81" y="121"/>
                  <a:pt x="82" y="121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3"/>
                  <a:pt x="82" y="123"/>
                </a:cubicBezTo>
                <a:cubicBezTo>
                  <a:pt x="81" y="123"/>
                  <a:pt x="81" y="123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3" y="123"/>
                  <a:pt x="82" y="123"/>
                  <a:pt x="82" y="123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3" y="124"/>
                  <a:pt x="83" y="125"/>
                  <a:pt x="83" y="125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124"/>
                  <a:pt x="84" y="124"/>
                  <a:pt x="84" y="124"/>
                </a:cubicBezTo>
                <a:cubicBezTo>
                  <a:pt x="84" y="125"/>
                  <a:pt x="83" y="125"/>
                  <a:pt x="83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5"/>
                  <a:pt x="83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7" y="125"/>
                  <a:pt x="86" y="125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5" y="126"/>
                </a:cubicBezTo>
                <a:cubicBezTo>
                  <a:pt x="85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7"/>
                  <a:pt x="83" y="127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7"/>
                  <a:pt x="85" y="127"/>
                  <a:pt x="86" y="127"/>
                </a:cubicBezTo>
                <a:cubicBezTo>
                  <a:pt x="86" y="127"/>
                  <a:pt x="86" y="127"/>
                  <a:pt x="86" y="127"/>
                </a:cubicBezTo>
                <a:cubicBezTo>
                  <a:pt x="86" y="127"/>
                  <a:pt x="86" y="126"/>
                  <a:pt x="86" y="126"/>
                </a:cubicBezTo>
                <a:cubicBezTo>
                  <a:pt x="87" y="127"/>
                  <a:pt x="86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8" y="127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8" y="127"/>
                  <a:pt x="88" y="126"/>
                  <a:pt x="88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90" y="126"/>
                  <a:pt x="89" y="126"/>
                  <a:pt x="89" y="125"/>
                </a:cubicBezTo>
                <a:cubicBezTo>
                  <a:pt x="89" y="125"/>
                  <a:pt x="89" y="126"/>
                  <a:pt x="89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5"/>
                  <a:pt x="87" y="125"/>
                  <a:pt x="87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8" y="125"/>
                  <a:pt x="88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24"/>
                  <a:pt x="88" y="125"/>
                  <a:pt x="88" y="125"/>
                </a:cubicBezTo>
                <a:cubicBezTo>
                  <a:pt x="89" y="125"/>
                  <a:pt x="89" y="125"/>
                  <a:pt x="90" y="125"/>
                </a:cubicBezTo>
                <a:cubicBezTo>
                  <a:pt x="90" y="124"/>
                  <a:pt x="90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2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5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4"/>
                  <a:pt x="91" y="124"/>
                </a:cubicBezTo>
                <a:cubicBezTo>
                  <a:pt x="92" y="124"/>
                  <a:pt x="92" y="125"/>
                  <a:pt x="91" y="125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2" y="125"/>
                  <a:pt x="92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3" y="124"/>
                  <a:pt x="92" y="124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3" y="122"/>
                </a:cubicBezTo>
                <a:cubicBezTo>
                  <a:pt x="93" y="122"/>
                  <a:pt x="93" y="122"/>
                  <a:pt x="93" y="123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1"/>
                  <a:pt x="94" y="121"/>
                </a:cubicBezTo>
                <a:cubicBezTo>
                  <a:pt x="94" y="122"/>
                  <a:pt x="93" y="122"/>
                  <a:pt x="94" y="122"/>
                </a:cubicBezTo>
                <a:cubicBezTo>
                  <a:pt x="94" y="122"/>
                  <a:pt x="94" y="122"/>
                  <a:pt x="94" y="122"/>
                </a:cubicBezTo>
                <a:cubicBezTo>
                  <a:pt x="94" y="122"/>
                  <a:pt x="94" y="122"/>
                  <a:pt x="93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4" y="122"/>
                  <a:pt x="94" y="122"/>
                </a:cubicBezTo>
                <a:cubicBezTo>
                  <a:pt x="94" y="122"/>
                  <a:pt x="94" y="123"/>
                  <a:pt x="94" y="123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95" y="123"/>
                  <a:pt x="94" y="123"/>
                  <a:pt x="94" y="123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5" y="123"/>
                  <a:pt x="95" y="123"/>
                  <a:pt x="96" y="122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7" y="123"/>
                  <a:pt x="97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8" y="123"/>
                  <a:pt x="98" y="122"/>
                  <a:pt x="98" y="122"/>
                </a:cubicBezTo>
                <a:cubicBezTo>
                  <a:pt x="98" y="122"/>
                  <a:pt x="98" y="122"/>
                  <a:pt x="99" y="122"/>
                </a:cubicBezTo>
                <a:cubicBezTo>
                  <a:pt x="99" y="122"/>
                  <a:pt x="99" y="122"/>
                  <a:pt x="99" y="122"/>
                </a:cubicBezTo>
                <a:cubicBezTo>
                  <a:pt x="99" y="121"/>
                  <a:pt x="99" y="122"/>
                  <a:pt x="99" y="122"/>
                </a:cubicBezTo>
                <a:cubicBezTo>
                  <a:pt x="100" y="121"/>
                  <a:pt x="99" y="121"/>
                  <a:pt x="99" y="121"/>
                </a:cubicBezTo>
                <a:cubicBezTo>
                  <a:pt x="99" y="121"/>
                  <a:pt x="99" y="121"/>
                  <a:pt x="100" y="121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122"/>
                  <a:pt x="100" y="123"/>
                  <a:pt x="100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0" y="123"/>
                  <a:pt x="101" y="124"/>
                  <a:pt x="100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9" y="124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4"/>
                  <a:pt x="98" y="124"/>
                </a:cubicBezTo>
                <a:cubicBezTo>
                  <a:pt x="98" y="124"/>
                  <a:pt x="98" y="124"/>
                  <a:pt x="97" y="124"/>
                </a:cubicBezTo>
                <a:cubicBezTo>
                  <a:pt x="97" y="124"/>
                  <a:pt x="97" y="125"/>
                  <a:pt x="97" y="125"/>
                </a:cubicBezTo>
                <a:cubicBezTo>
                  <a:pt x="97" y="125"/>
                  <a:pt x="97" y="125"/>
                  <a:pt x="97" y="125"/>
                </a:cubicBezTo>
                <a:cubicBezTo>
                  <a:pt x="97" y="125"/>
                  <a:pt x="97" y="125"/>
                  <a:pt x="96" y="125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6" y="125"/>
                  <a:pt x="96" y="125"/>
                  <a:pt x="96" y="124"/>
                </a:cubicBezTo>
                <a:cubicBezTo>
                  <a:pt x="95" y="125"/>
                  <a:pt x="95" y="125"/>
                  <a:pt x="96" y="125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5" y="126"/>
                  <a:pt x="95" y="125"/>
                  <a:pt x="94" y="125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3" y="126"/>
                  <a:pt x="93" y="126"/>
                  <a:pt x="93" y="125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3" y="126"/>
                  <a:pt x="92" y="126"/>
                  <a:pt x="92" y="12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92" y="127"/>
                  <a:pt x="92" y="127"/>
                </a:cubicBezTo>
                <a:cubicBezTo>
                  <a:pt x="93" y="127"/>
                  <a:pt x="93" y="127"/>
                  <a:pt x="94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7"/>
                  <a:pt x="93" y="127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5" y="127"/>
                  <a:pt x="95" y="126"/>
                  <a:pt x="96" y="126"/>
                </a:cubicBezTo>
                <a:cubicBezTo>
                  <a:pt x="96" y="127"/>
                  <a:pt x="96" y="127"/>
                  <a:pt x="95" y="127"/>
                </a:cubicBezTo>
                <a:cubicBezTo>
                  <a:pt x="95" y="127"/>
                  <a:pt x="96" y="127"/>
                  <a:pt x="96" y="127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5" y="127"/>
                  <a:pt x="95" y="127"/>
                </a:cubicBezTo>
                <a:cubicBezTo>
                  <a:pt x="95" y="127"/>
                  <a:pt x="95" y="128"/>
                  <a:pt x="95" y="128"/>
                </a:cubicBezTo>
                <a:cubicBezTo>
                  <a:pt x="95" y="127"/>
                  <a:pt x="94" y="128"/>
                  <a:pt x="94" y="127"/>
                </a:cubicBezTo>
                <a:cubicBezTo>
                  <a:pt x="93" y="128"/>
                  <a:pt x="93" y="128"/>
                  <a:pt x="94" y="128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4" y="128"/>
                  <a:pt x="95" y="128"/>
                  <a:pt x="95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28"/>
                  <a:pt x="96" y="128"/>
                  <a:pt x="96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7" y="128"/>
                  <a:pt x="96" y="128"/>
                  <a:pt x="9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8" y="127"/>
                  <a:pt x="98" y="128"/>
                  <a:pt x="98" y="128"/>
                </a:cubicBezTo>
                <a:cubicBezTo>
                  <a:pt x="98" y="127"/>
                  <a:pt x="99" y="126"/>
                  <a:pt x="98" y="127"/>
                </a:cubicBezTo>
                <a:cubicBezTo>
                  <a:pt x="98" y="126"/>
                  <a:pt x="97" y="126"/>
                  <a:pt x="97" y="126"/>
                </a:cubicBezTo>
                <a:cubicBezTo>
                  <a:pt x="97" y="126"/>
                  <a:pt x="97" y="126"/>
                  <a:pt x="97" y="126"/>
                </a:cubicBezTo>
                <a:cubicBezTo>
                  <a:pt x="97" y="126"/>
                  <a:pt x="97" y="126"/>
                  <a:pt x="97" y="125"/>
                </a:cubicBezTo>
                <a:cubicBezTo>
                  <a:pt x="98" y="125"/>
                  <a:pt x="98" y="126"/>
                  <a:pt x="99" y="125"/>
                </a:cubicBezTo>
                <a:cubicBezTo>
                  <a:pt x="99" y="126"/>
                  <a:pt x="98" y="126"/>
                  <a:pt x="98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6"/>
                  <a:pt x="98" y="126"/>
                  <a:pt x="99" y="126"/>
                </a:cubicBezTo>
                <a:cubicBezTo>
                  <a:pt x="98" y="126"/>
                  <a:pt x="99" y="126"/>
                  <a:pt x="99" y="126"/>
                </a:cubicBezTo>
                <a:cubicBezTo>
                  <a:pt x="100" y="126"/>
                  <a:pt x="99" y="127"/>
                  <a:pt x="99" y="127"/>
                </a:cubicBezTo>
                <a:cubicBezTo>
                  <a:pt x="99" y="127"/>
                  <a:pt x="99" y="127"/>
                  <a:pt x="100" y="127"/>
                </a:cubicBezTo>
                <a:cubicBezTo>
                  <a:pt x="100" y="127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1" y="126"/>
                  <a:pt x="101" y="1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2" y="126"/>
                  <a:pt x="103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1" y="125"/>
                  <a:pt x="101" y="125"/>
                  <a:pt x="101" y="126"/>
                </a:cubicBezTo>
                <a:cubicBezTo>
                  <a:pt x="101" y="126"/>
                  <a:pt x="101" y="126"/>
                  <a:pt x="100" y="126"/>
                </a:cubicBezTo>
                <a:cubicBezTo>
                  <a:pt x="100" y="126"/>
                  <a:pt x="100" y="126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1" y="125"/>
                  <a:pt x="100" y="125"/>
                  <a:pt x="101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4"/>
                  <a:pt x="100" y="124"/>
                </a:cubicBezTo>
                <a:cubicBezTo>
                  <a:pt x="100" y="124"/>
                  <a:pt x="100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2" y="124"/>
                  <a:pt x="101" y="125"/>
                </a:cubicBezTo>
                <a:cubicBezTo>
                  <a:pt x="101" y="125"/>
                  <a:pt x="101" y="125"/>
                  <a:pt x="102" y="125"/>
                </a:cubicBezTo>
                <a:cubicBezTo>
                  <a:pt x="102" y="125"/>
                  <a:pt x="102" y="125"/>
                  <a:pt x="102" y="124"/>
                </a:cubicBezTo>
                <a:cubicBezTo>
                  <a:pt x="102" y="124"/>
                  <a:pt x="102" y="124"/>
                  <a:pt x="103" y="124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3" y="124"/>
                  <a:pt x="103" y="124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4" y="125"/>
                  <a:pt x="104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4" y="126"/>
                  <a:pt x="104" y="125"/>
                  <a:pt x="105" y="125"/>
                </a:cubicBezTo>
                <a:cubicBezTo>
                  <a:pt x="105" y="125"/>
                  <a:pt x="105" y="125"/>
                  <a:pt x="105" y="126"/>
                </a:cubicBezTo>
                <a:cubicBezTo>
                  <a:pt x="105" y="126"/>
                  <a:pt x="104" y="126"/>
                  <a:pt x="105" y="127"/>
                </a:cubicBezTo>
                <a:cubicBezTo>
                  <a:pt x="105" y="127"/>
                  <a:pt x="105" y="126"/>
                  <a:pt x="105" y="126"/>
                </a:cubicBezTo>
                <a:cubicBezTo>
                  <a:pt x="105" y="127"/>
                  <a:pt x="106" y="127"/>
                  <a:pt x="106" y="127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7" y="126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7" y="125"/>
                  <a:pt x="107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25"/>
                  <a:pt x="108" y="124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7" y="126"/>
                  <a:pt x="108" y="126"/>
                  <a:pt x="107" y="126"/>
                </a:cubicBezTo>
                <a:cubicBezTo>
                  <a:pt x="107" y="126"/>
                  <a:pt x="107" y="126"/>
                  <a:pt x="107" y="126"/>
                </a:cubicBezTo>
                <a:cubicBezTo>
                  <a:pt x="107" y="126"/>
                  <a:pt x="107" y="126"/>
                  <a:pt x="107" y="127"/>
                </a:cubicBezTo>
                <a:cubicBezTo>
                  <a:pt x="107" y="126"/>
                  <a:pt x="107" y="127"/>
                  <a:pt x="107" y="127"/>
                </a:cubicBezTo>
                <a:cubicBezTo>
                  <a:pt x="107" y="127"/>
                  <a:pt x="107" y="127"/>
                  <a:pt x="106" y="127"/>
                </a:cubicBezTo>
                <a:cubicBezTo>
                  <a:pt x="106" y="127"/>
                  <a:pt x="106" y="127"/>
                  <a:pt x="106" y="128"/>
                </a:cubicBezTo>
                <a:cubicBezTo>
                  <a:pt x="106" y="128"/>
                  <a:pt x="106" y="127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5" y="128"/>
                  <a:pt x="105" y="128"/>
                  <a:pt x="104" y="128"/>
                </a:cubicBezTo>
                <a:cubicBezTo>
                  <a:pt x="104" y="128"/>
                  <a:pt x="104" y="129"/>
                  <a:pt x="104" y="129"/>
                </a:cubicBezTo>
                <a:cubicBezTo>
                  <a:pt x="104" y="129"/>
                  <a:pt x="103" y="129"/>
                  <a:pt x="103" y="129"/>
                </a:cubicBezTo>
                <a:cubicBezTo>
                  <a:pt x="104" y="129"/>
                  <a:pt x="104" y="129"/>
                  <a:pt x="104" y="129"/>
                </a:cubicBezTo>
                <a:cubicBezTo>
                  <a:pt x="105" y="129"/>
                  <a:pt x="105" y="130"/>
                  <a:pt x="105" y="130"/>
                </a:cubicBezTo>
                <a:cubicBezTo>
                  <a:pt x="105" y="130"/>
                  <a:pt x="106" y="130"/>
                  <a:pt x="106" y="129"/>
                </a:cubicBezTo>
                <a:cubicBezTo>
                  <a:pt x="106" y="129"/>
                  <a:pt x="106" y="129"/>
                  <a:pt x="107" y="129"/>
                </a:cubicBezTo>
                <a:cubicBezTo>
                  <a:pt x="107" y="129"/>
                  <a:pt x="106" y="129"/>
                  <a:pt x="106" y="129"/>
                </a:cubicBezTo>
                <a:cubicBezTo>
                  <a:pt x="106" y="130"/>
                  <a:pt x="106" y="130"/>
                  <a:pt x="106" y="130"/>
                </a:cubicBezTo>
                <a:cubicBezTo>
                  <a:pt x="106" y="130"/>
                  <a:pt x="106" y="130"/>
                  <a:pt x="105" y="130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05" y="130"/>
                  <a:pt x="105" y="131"/>
                  <a:pt x="104" y="131"/>
                </a:cubicBezTo>
                <a:cubicBezTo>
                  <a:pt x="105" y="130"/>
                  <a:pt x="104" y="130"/>
                  <a:pt x="104" y="129"/>
                </a:cubicBezTo>
                <a:cubicBezTo>
                  <a:pt x="104" y="130"/>
                  <a:pt x="103" y="129"/>
                  <a:pt x="103" y="129"/>
                </a:cubicBezTo>
                <a:cubicBezTo>
                  <a:pt x="103" y="129"/>
                  <a:pt x="103" y="129"/>
                  <a:pt x="103" y="129"/>
                </a:cubicBezTo>
                <a:cubicBezTo>
                  <a:pt x="103" y="129"/>
                  <a:pt x="103" y="129"/>
                  <a:pt x="103" y="129"/>
                </a:cubicBezTo>
                <a:cubicBezTo>
                  <a:pt x="102" y="130"/>
                  <a:pt x="103" y="130"/>
                  <a:pt x="103" y="130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2" y="130"/>
                  <a:pt x="102" y="131"/>
                  <a:pt x="102" y="131"/>
                </a:cubicBezTo>
                <a:cubicBezTo>
                  <a:pt x="103" y="130"/>
                  <a:pt x="103" y="130"/>
                  <a:pt x="104" y="130"/>
                </a:cubicBezTo>
                <a:cubicBezTo>
                  <a:pt x="104" y="130"/>
                  <a:pt x="104" y="130"/>
                  <a:pt x="104" y="130"/>
                </a:cubicBezTo>
                <a:cubicBezTo>
                  <a:pt x="104" y="130"/>
                  <a:pt x="104" y="130"/>
                  <a:pt x="104" y="130"/>
                </a:cubicBezTo>
                <a:cubicBezTo>
                  <a:pt x="103" y="130"/>
                  <a:pt x="104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1"/>
                  <a:pt x="103" y="132"/>
                  <a:pt x="102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2" y="132"/>
                  <a:pt x="103" y="132"/>
                  <a:pt x="104" y="132"/>
                </a:cubicBezTo>
                <a:cubicBezTo>
                  <a:pt x="104" y="132"/>
                  <a:pt x="104" y="132"/>
                  <a:pt x="104" y="132"/>
                </a:cubicBezTo>
                <a:cubicBezTo>
                  <a:pt x="104" y="132"/>
                  <a:pt x="104" y="133"/>
                  <a:pt x="104" y="133"/>
                </a:cubicBezTo>
                <a:cubicBezTo>
                  <a:pt x="105" y="132"/>
                  <a:pt x="104" y="132"/>
                  <a:pt x="104" y="132"/>
                </a:cubicBezTo>
                <a:cubicBezTo>
                  <a:pt x="104" y="132"/>
                  <a:pt x="105" y="132"/>
                  <a:pt x="105" y="131"/>
                </a:cubicBezTo>
                <a:cubicBezTo>
                  <a:pt x="106" y="131"/>
                  <a:pt x="105" y="131"/>
                  <a:pt x="106" y="131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6" y="131"/>
                  <a:pt x="106" y="131"/>
                  <a:pt x="105" y="132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6" y="132"/>
                  <a:pt x="106" y="131"/>
                  <a:pt x="106" y="131"/>
                </a:cubicBezTo>
                <a:cubicBezTo>
                  <a:pt x="106" y="131"/>
                  <a:pt x="106" y="131"/>
                  <a:pt x="106" y="131"/>
                </a:cubicBezTo>
                <a:cubicBezTo>
                  <a:pt x="106" y="131"/>
                  <a:pt x="106" y="132"/>
                  <a:pt x="106" y="132"/>
                </a:cubicBezTo>
                <a:cubicBezTo>
                  <a:pt x="105" y="132"/>
                  <a:pt x="106" y="132"/>
                  <a:pt x="106" y="132"/>
                </a:cubicBezTo>
                <a:cubicBezTo>
                  <a:pt x="106" y="132"/>
                  <a:pt x="106" y="132"/>
                  <a:pt x="107" y="132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8" y="131"/>
                  <a:pt x="107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8" y="131"/>
                  <a:pt x="108" y="131"/>
                  <a:pt x="107" y="131"/>
                </a:cubicBezTo>
                <a:cubicBezTo>
                  <a:pt x="108" y="130"/>
                  <a:pt x="108" y="130"/>
                  <a:pt x="107" y="130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107" y="130"/>
                  <a:pt x="107" y="130"/>
                  <a:pt x="106" y="130"/>
                </a:cubicBezTo>
                <a:cubicBezTo>
                  <a:pt x="107" y="129"/>
                  <a:pt x="107" y="129"/>
                  <a:pt x="108" y="128"/>
                </a:cubicBezTo>
                <a:cubicBezTo>
                  <a:pt x="108" y="128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8" y="130"/>
                  <a:pt x="108" y="129"/>
                  <a:pt x="108" y="129"/>
                </a:cubicBezTo>
                <a:cubicBezTo>
                  <a:pt x="108" y="130"/>
                  <a:pt x="109" y="130"/>
                  <a:pt x="108" y="130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09" y="130"/>
                  <a:pt x="109" y="130"/>
                  <a:pt x="109" y="129"/>
                </a:cubicBezTo>
                <a:cubicBezTo>
                  <a:pt x="109" y="129"/>
                  <a:pt x="109" y="129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1" y="129"/>
                  <a:pt x="111" y="128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0" y="128"/>
                  <a:pt x="110" y="128"/>
                  <a:pt x="109" y="129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1" y="127"/>
                  <a:pt x="110" y="128"/>
                  <a:pt x="110" y="127"/>
                </a:cubicBezTo>
                <a:cubicBezTo>
                  <a:pt x="110" y="127"/>
                  <a:pt x="110" y="127"/>
                  <a:pt x="110" y="128"/>
                </a:cubicBezTo>
                <a:cubicBezTo>
                  <a:pt x="109" y="128"/>
                  <a:pt x="109" y="127"/>
                  <a:pt x="109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26"/>
                  <a:pt x="111" y="126"/>
                  <a:pt x="111" y="126"/>
                </a:cubicBezTo>
                <a:cubicBezTo>
                  <a:pt x="111" y="127"/>
                  <a:pt x="112" y="127"/>
                  <a:pt x="111" y="127"/>
                </a:cubicBezTo>
                <a:cubicBezTo>
                  <a:pt x="111" y="127"/>
                  <a:pt x="112" y="127"/>
                  <a:pt x="112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27"/>
                  <a:pt x="112" y="127"/>
                  <a:pt x="111" y="127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1" y="127"/>
                  <a:pt x="111" y="128"/>
                  <a:pt x="111" y="128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111" y="127"/>
                  <a:pt x="112" y="127"/>
                  <a:pt x="112" y="127"/>
                </a:cubicBezTo>
                <a:cubicBezTo>
                  <a:pt x="112" y="127"/>
                  <a:pt x="112" y="126"/>
                  <a:pt x="113" y="126"/>
                </a:cubicBezTo>
                <a:cubicBezTo>
                  <a:pt x="113" y="127"/>
                  <a:pt x="111" y="128"/>
                  <a:pt x="112" y="128"/>
                </a:cubicBezTo>
                <a:cubicBezTo>
                  <a:pt x="112" y="128"/>
                  <a:pt x="112" y="127"/>
                  <a:pt x="113" y="127"/>
                </a:cubicBezTo>
                <a:cubicBezTo>
                  <a:pt x="112" y="127"/>
                  <a:pt x="113" y="127"/>
                  <a:pt x="113" y="126"/>
                </a:cubicBezTo>
                <a:cubicBezTo>
                  <a:pt x="113" y="126"/>
                  <a:pt x="113" y="126"/>
                  <a:pt x="114" y="126"/>
                </a:cubicBezTo>
                <a:cubicBezTo>
                  <a:pt x="114" y="125"/>
                  <a:pt x="114" y="125"/>
                  <a:pt x="114" y="125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5" y="124"/>
                  <a:pt x="115" y="124"/>
                  <a:pt x="115" y="125"/>
                </a:cubicBezTo>
                <a:cubicBezTo>
                  <a:pt x="114" y="125"/>
                  <a:pt x="114" y="125"/>
                  <a:pt x="114" y="125"/>
                </a:cubicBezTo>
                <a:cubicBezTo>
                  <a:pt x="114" y="125"/>
                  <a:pt x="114" y="125"/>
                  <a:pt x="114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3" y="126"/>
                  <a:pt x="113" y="126"/>
                  <a:pt x="112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2" y="126"/>
                  <a:pt x="113" y="126"/>
                  <a:pt x="113" y="126"/>
                </a:cubicBezTo>
                <a:cubicBezTo>
                  <a:pt x="112" y="126"/>
                  <a:pt x="113" y="126"/>
                  <a:pt x="112" y="126"/>
                </a:cubicBezTo>
                <a:cubicBezTo>
                  <a:pt x="112" y="127"/>
                  <a:pt x="112" y="126"/>
                  <a:pt x="111" y="126"/>
                </a:cubicBezTo>
                <a:cubicBezTo>
                  <a:pt x="112" y="126"/>
                  <a:pt x="112" y="126"/>
                  <a:pt x="112" y="125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12" y="125"/>
                  <a:pt x="113" y="124"/>
                  <a:pt x="112" y="124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5"/>
                  <a:pt x="113" y="124"/>
                </a:cubicBezTo>
                <a:cubicBezTo>
                  <a:pt x="113" y="124"/>
                  <a:pt x="113" y="124"/>
                  <a:pt x="114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5" y="123"/>
                  <a:pt x="115" y="123"/>
                  <a:pt x="114" y="123"/>
                </a:cubicBezTo>
                <a:cubicBezTo>
                  <a:pt x="114" y="123"/>
                  <a:pt x="115" y="124"/>
                  <a:pt x="114" y="124"/>
                </a:cubicBezTo>
                <a:cubicBezTo>
                  <a:pt x="114" y="124"/>
                  <a:pt x="115" y="124"/>
                  <a:pt x="115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5" y="124"/>
                  <a:pt x="115" y="123"/>
                  <a:pt x="116" y="123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8" y="121"/>
                  <a:pt x="117" y="121"/>
                  <a:pt x="117" y="121"/>
                </a:cubicBezTo>
                <a:cubicBezTo>
                  <a:pt x="118" y="121"/>
                  <a:pt x="118" y="120"/>
                  <a:pt x="118" y="120"/>
                </a:cubicBezTo>
                <a:cubicBezTo>
                  <a:pt x="119" y="120"/>
                  <a:pt x="119" y="120"/>
                  <a:pt x="119" y="121"/>
                </a:cubicBezTo>
                <a:cubicBezTo>
                  <a:pt x="119" y="121"/>
                  <a:pt x="118" y="121"/>
                  <a:pt x="118" y="121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18" y="121"/>
                  <a:pt x="118" y="122"/>
                  <a:pt x="118" y="122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17" y="122"/>
                  <a:pt x="117" y="123"/>
                  <a:pt x="117" y="123"/>
                </a:cubicBezTo>
                <a:cubicBezTo>
                  <a:pt x="116" y="123"/>
                  <a:pt x="116" y="123"/>
                  <a:pt x="116" y="124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6" y="124"/>
                  <a:pt x="116" y="125"/>
                  <a:pt x="117" y="125"/>
                </a:cubicBezTo>
                <a:cubicBezTo>
                  <a:pt x="117" y="125"/>
                  <a:pt x="117" y="124"/>
                  <a:pt x="117" y="124"/>
                </a:cubicBezTo>
                <a:cubicBezTo>
                  <a:pt x="117" y="124"/>
                  <a:pt x="117" y="124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2"/>
                  <a:pt x="119" y="122"/>
                </a:cubicBezTo>
                <a:cubicBezTo>
                  <a:pt x="119" y="122"/>
                  <a:pt x="118" y="122"/>
                  <a:pt x="118" y="122"/>
                </a:cubicBezTo>
                <a:cubicBezTo>
                  <a:pt x="119" y="122"/>
                  <a:pt x="119" y="122"/>
                  <a:pt x="119" y="122"/>
                </a:cubicBezTo>
                <a:cubicBezTo>
                  <a:pt x="119" y="122"/>
                  <a:pt x="119" y="122"/>
                  <a:pt x="119" y="121"/>
                </a:cubicBezTo>
                <a:cubicBezTo>
                  <a:pt x="119" y="121"/>
                  <a:pt x="119" y="121"/>
                  <a:pt x="119" y="121"/>
                </a:cubicBezTo>
                <a:cubicBezTo>
                  <a:pt x="119" y="121"/>
                  <a:pt x="120" y="121"/>
                  <a:pt x="119" y="121"/>
                </a:cubicBezTo>
                <a:cubicBezTo>
                  <a:pt x="120" y="121"/>
                  <a:pt x="119" y="122"/>
                  <a:pt x="120" y="122"/>
                </a:cubicBezTo>
                <a:cubicBezTo>
                  <a:pt x="120" y="122"/>
                  <a:pt x="120" y="122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0" y="122"/>
                  <a:pt x="119" y="122"/>
                  <a:pt x="118" y="123"/>
                </a:cubicBezTo>
                <a:cubicBezTo>
                  <a:pt x="118" y="123"/>
                  <a:pt x="119" y="123"/>
                  <a:pt x="119" y="123"/>
                </a:cubicBezTo>
                <a:cubicBezTo>
                  <a:pt x="119" y="123"/>
                  <a:pt x="118" y="123"/>
                  <a:pt x="118" y="123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7" y="124"/>
                  <a:pt x="117" y="124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6" y="125"/>
                  <a:pt x="117" y="125"/>
                  <a:pt x="117" y="125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6" y="126"/>
                  <a:pt x="116" y="126"/>
                  <a:pt x="116" y="127"/>
                </a:cubicBezTo>
                <a:cubicBezTo>
                  <a:pt x="116" y="127"/>
                  <a:pt x="116" y="127"/>
                  <a:pt x="115" y="127"/>
                </a:cubicBezTo>
                <a:cubicBezTo>
                  <a:pt x="115" y="127"/>
                  <a:pt x="115" y="127"/>
                  <a:pt x="115" y="127"/>
                </a:cubicBezTo>
                <a:cubicBezTo>
                  <a:pt x="115" y="128"/>
                  <a:pt x="115" y="128"/>
                  <a:pt x="114" y="128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14" y="128"/>
                  <a:pt x="113" y="128"/>
                  <a:pt x="113" y="129"/>
                </a:cubicBezTo>
                <a:cubicBezTo>
                  <a:pt x="113" y="129"/>
                  <a:pt x="113" y="129"/>
                  <a:pt x="112" y="129"/>
                </a:cubicBezTo>
                <a:cubicBezTo>
                  <a:pt x="112" y="129"/>
                  <a:pt x="112" y="130"/>
                  <a:pt x="113" y="129"/>
                </a:cubicBezTo>
                <a:cubicBezTo>
                  <a:pt x="113" y="129"/>
                  <a:pt x="112" y="130"/>
                  <a:pt x="112" y="130"/>
                </a:cubicBezTo>
                <a:cubicBezTo>
                  <a:pt x="113" y="130"/>
                  <a:pt x="113" y="130"/>
                  <a:pt x="113" y="129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4" y="129"/>
                  <a:pt x="114" y="129"/>
                  <a:pt x="113" y="129"/>
                </a:cubicBezTo>
                <a:cubicBezTo>
                  <a:pt x="114" y="129"/>
                  <a:pt x="114" y="129"/>
                  <a:pt x="114" y="128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15" y="128"/>
                  <a:pt x="116" y="128"/>
                  <a:pt x="116" y="128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6" y="127"/>
                  <a:pt x="116" y="127"/>
                  <a:pt x="116" y="126"/>
                </a:cubicBezTo>
                <a:cubicBezTo>
                  <a:pt x="116" y="127"/>
                  <a:pt x="117" y="127"/>
                  <a:pt x="117" y="126"/>
                </a:cubicBezTo>
                <a:cubicBezTo>
                  <a:pt x="117" y="126"/>
                  <a:pt x="117" y="126"/>
                  <a:pt x="117" y="126"/>
                </a:cubicBezTo>
                <a:cubicBezTo>
                  <a:pt x="117" y="125"/>
                  <a:pt x="118" y="125"/>
                  <a:pt x="117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9" y="124"/>
                  <a:pt x="118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8" y="125"/>
                </a:cubicBezTo>
                <a:cubicBezTo>
                  <a:pt x="118" y="125"/>
                  <a:pt x="119" y="125"/>
                  <a:pt x="118" y="126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9" y="126"/>
                  <a:pt x="120" y="126"/>
                  <a:pt x="120" y="125"/>
                </a:cubicBezTo>
                <a:cubicBezTo>
                  <a:pt x="120" y="125"/>
                  <a:pt x="120" y="125"/>
                  <a:pt x="121" y="125"/>
                </a:cubicBezTo>
                <a:cubicBezTo>
                  <a:pt x="120" y="125"/>
                  <a:pt x="120" y="126"/>
                  <a:pt x="120" y="126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7"/>
                  <a:pt x="119" y="127"/>
                </a:cubicBezTo>
                <a:cubicBezTo>
                  <a:pt x="119" y="127"/>
                  <a:pt x="119" y="127"/>
                  <a:pt x="118" y="128"/>
                </a:cubicBezTo>
                <a:cubicBezTo>
                  <a:pt x="118" y="128"/>
                  <a:pt x="118" y="128"/>
                  <a:pt x="118" y="128"/>
                </a:cubicBezTo>
                <a:cubicBezTo>
                  <a:pt x="118" y="128"/>
                  <a:pt x="118" y="128"/>
                  <a:pt x="117" y="129"/>
                </a:cubicBezTo>
                <a:cubicBezTo>
                  <a:pt x="117" y="129"/>
                  <a:pt x="117" y="129"/>
                  <a:pt x="116" y="129"/>
                </a:cubicBezTo>
                <a:cubicBezTo>
                  <a:pt x="116" y="129"/>
                  <a:pt x="116" y="129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7" y="130"/>
                  <a:pt x="117" y="129"/>
                </a:cubicBezTo>
                <a:cubicBezTo>
                  <a:pt x="117" y="130"/>
                  <a:pt x="117" y="129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8" y="129"/>
                  <a:pt x="117" y="130"/>
                  <a:pt x="117" y="130"/>
                </a:cubicBezTo>
                <a:cubicBezTo>
                  <a:pt x="117" y="130"/>
                  <a:pt x="116" y="130"/>
                  <a:pt x="116" y="130"/>
                </a:cubicBezTo>
                <a:cubicBezTo>
                  <a:pt x="117" y="130"/>
                  <a:pt x="117" y="131"/>
                  <a:pt x="117" y="131"/>
                </a:cubicBezTo>
                <a:cubicBezTo>
                  <a:pt x="117" y="131"/>
                  <a:pt x="117" y="131"/>
                  <a:pt x="118" y="131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8" y="130"/>
                  <a:pt x="119" y="129"/>
                  <a:pt x="119" y="128"/>
                </a:cubicBezTo>
                <a:cubicBezTo>
                  <a:pt x="118" y="129"/>
                  <a:pt x="118" y="128"/>
                  <a:pt x="119" y="128"/>
                </a:cubicBezTo>
                <a:cubicBezTo>
                  <a:pt x="119" y="128"/>
                  <a:pt x="120" y="127"/>
                  <a:pt x="120" y="128"/>
                </a:cubicBezTo>
                <a:cubicBezTo>
                  <a:pt x="120" y="128"/>
                  <a:pt x="120" y="127"/>
                  <a:pt x="120" y="127"/>
                </a:cubicBezTo>
                <a:cubicBezTo>
                  <a:pt x="120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6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2" y="127"/>
                  <a:pt x="122" y="127"/>
                </a:cubicBezTo>
                <a:cubicBezTo>
                  <a:pt x="122" y="126"/>
                  <a:pt x="121" y="127"/>
                  <a:pt x="122" y="126"/>
                </a:cubicBezTo>
                <a:cubicBezTo>
                  <a:pt x="122" y="126"/>
                  <a:pt x="122" y="126"/>
                  <a:pt x="123" y="125"/>
                </a:cubicBezTo>
                <a:cubicBezTo>
                  <a:pt x="123" y="125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7"/>
                </a:cubicBezTo>
                <a:cubicBezTo>
                  <a:pt x="123" y="127"/>
                  <a:pt x="123" y="126"/>
                  <a:pt x="123" y="126"/>
                </a:cubicBezTo>
                <a:cubicBezTo>
                  <a:pt x="123" y="126"/>
                  <a:pt x="123" y="126"/>
                  <a:pt x="124" y="125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5"/>
                  <a:pt x="124" y="125"/>
                  <a:pt x="124" y="125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24"/>
                  <a:pt x="124" y="125"/>
                  <a:pt x="124" y="125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24"/>
                  <a:pt x="124" y="123"/>
                  <a:pt x="125" y="123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25" y="122"/>
                  <a:pt x="125" y="122"/>
                  <a:pt x="125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6" y="121"/>
                  <a:pt x="126" y="122"/>
                  <a:pt x="126" y="121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7" y="122"/>
                  <a:pt x="126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1"/>
                  <a:pt x="128" y="121"/>
                  <a:pt x="128" y="121"/>
                </a:cubicBezTo>
                <a:cubicBezTo>
                  <a:pt x="128" y="121"/>
                  <a:pt x="128" y="121"/>
                  <a:pt x="128" y="121"/>
                </a:cubicBezTo>
                <a:cubicBezTo>
                  <a:pt x="128" y="121"/>
                  <a:pt x="128" y="120"/>
                  <a:pt x="129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20"/>
                  <a:pt x="128" y="119"/>
                  <a:pt x="129" y="119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29" y="119"/>
                  <a:pt x="129" y="118"/>
                  <a:pt x="130" y="118"/>
                </a:cubicBezTo>
                <a:cubicBezTo>
                  <a:pt x="130" y="118"/>
                  <a:pt x="130" y="116"/>
                  <a:pt x="130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30" y="116"/>
                  <a:pt x="131" y="115"/>
                  <a:pt x="131" y="115"/>
                </a:cubicBezTo>
                <a:cubicBezTo>
                  <a:pt x="131" y="114"/>
                  <a:pt x="131" y="113"/>
                  <a:pt x="131" y="113"/>
                </a:cubicBezTo>
                <a:cubicBezTo>
                  <a:pt x="132" y="112"/>
                  <a:pt x="132" y="112"/>
                  <a:pt x="132" y="113"/>
                </a:cubicBezTo>
                <a:cubicBezTo>
                  <a:pt x="132" y="113"/>
                  <a:pt x="132" y="112"/>
                  <a:pt x="132" y="112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4"/>
                  <a:pt x="131" y="114"/>
                  <a:pt x="131" y="114"/>
                </a:cubicBezTo>
                <a:cubicBezTo>
                  <a:pt x="131" y="114"/>
                  <a:pt x="131" y="115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7"/>
                  <a:pt x="131" y="117"/>
                  <a:pt x="131" y="117"/>
                </a:cubicBezTo>
                <a:cubicBezTo>
                  <a:pt x="131" y="118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0" y="117"/>
                  <a:pt x="130" y="118"/>
                  <a:pt x="130" y="118"/>
                </a:cubicBezTo>
                <a:cubicBezTo>
                  <a:pt x="130" y="118"/>
                  <a:pt x="130" y="117"/>
                  <a:pt x="130" y="117"/>
                </a:cubicBezTo>
                <a:cubicBezTo>
                  <a:pt x="131" y="117"/>
                  <a:pt x="130" y="118"/>
                  <a:pt x="130" y="118"/>
                </a:cubicBezTo>
                <a:cubicBezTo>
                  <a:pt x="130" y="118"/>
                  <a:pt x="130" y="118"/>
                  <a:pt x="130" y="118"/>
                </a:cubicBezTo>
                <a:cubicBezTo>
                  <a:pt x="130" y="118"/>
                  <a:pt x="130" y="118"/>
                  <a:pt x="130" y="118"/>
                </a:cubicBezTo>
                <a:cubicBezTo>
                  <a:pt x="130" y="119"/>
                  <a:pt x="129" y="119"/>
                  <a:pt x="129" y="119"/>
                </a:cubicBezTo>
                <a:cubicBezTo>
                  <a:pt x="129" y="120"/>
                  <a:pt x="129" y="120"/>
                  <a:pt x="129" y="121"/>
                </a:cubicBezTo>
                <a:cubicBezTo>
                  <a:pt x="129" y="121"/>
                  <a:pt x="129" y="121"/>
                  <a:pt x="129" y="121"/>
                </a:cubicBezTo>
                <a:cubicBezTo>
                  <a:pt x="129" y="121"/>
                  <a:pt x="129" y="121"/>
                  <a:pt x="128" y="121"/>
                </a:cubicBezTo>
                <a:cubicBezTo>
                  <a:pt x="128" y="121"/>
                  <a:pt x="128" y="121"/>
                  <a:pt x="128" y="122"/>
                </a:cubicBezTo>
                <a:cubicBezTo>
                  <a:pt x="128" y="122"/>
                  <a:pt x="128" y="122"/>
                  <a:pt x="128" y="121"/>
                </a:cubicBezTo>
                <a:cubicBezTo>
                  <a:pt x="128" y="122"/>
                  <a:pt x="127" y="122"/>
                  <a:pt x="128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3"/>
                  <a:pt x="127" y="123"/>
                </a:cubicBezTo>
                <a:cubicBezTo>
                  <a:pt x="127" y="123"/>
                  <a:pt x="128" y="123"/>
                  <a:pt x="128" y="123"/>
                </a:cubicBezTo>
                <a:cubicBezTo>
                  <a:pt x="128" y="123"/>
                  <a:pt x="128" y="123"/>
                  <a:pt x="129" y="122"/>
                </a:cubicBezTo>
                <a:cubicBezTo>
                  <a:pt x="129" y="122"/>
                  <a:pt x="129" y="121"/>
                  <a:pt x="129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1" y="120"/>
                  <a:pt x="130" y="119"/>
                  <a:pt x="131" y="119"/>
                </a:cubicBezTo>
                <a:cubicBezTo>
                  <a:pt x="131" y="119"/>
                  <a:pt x="131" y="120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1" y="121"/>
                  <a:pt x="132" y="120"/>
                  <a:pt x="131" y="121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31" y="121"/>
                  <a:pt x="131" y="121"/>
                  <a:pt x="130" y="121"/>
                </a:cubicBezTo>
                <a:cubicBezTo>
                  <a:pt x="130" y="122"/>
                  <a:pt x="131" y="122"/>
                  <a:pt x="131" y="122"/>
                </a:cubicBezTo>
                <a:cubicBezTo>
                  <a:pt x="131" y="122"/>
                  <a:pt x="131" y="123"/>
                  <a:pt x="130" y="124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29" y="125"/>
                  <a:pt x="130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6"/>
                  <a:pt x="128" y="126"/>
                  <a:pt x="128" y="127"/>
                </a:cubicBezTo>
                <a:cubicBezTo>
                  <a:pt x="127" y="128"/>
                  <a:pt x="127" y="127"/>
                  <a:pt x="127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27" y="126"/>
                  <a:pt x="127" y="126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6" y="127"/>
                  <a:pt x="127" y="127"/>
                  <a:pt x="126" y="128"/>
                </a:cubicBezTo>
                <a:cubicBezTo>
                  <a:pt x="127" y="127"/>
                  <a:pt x="126" y="128"/>
                  <a:pt x="126" y="129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25" y="129"/>
                  <a:pt x="125" y="130"/>
                  <a:pt x="126" y="130"/>
                </a:cubicBezTo>
                <a:cubicBezTo>
                  <a:pt x="126" y="129"/>
                  <a:pt x="126" y="129"/>
                  <a:pt x="127" y="129"/>
                </a:cubicBezTo>
                <a:cubicBezTo>
                  <a:pt x="127" y="129"/>
                  <a:pt x="127" y="129"/>
                  <a:pt x="127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5" y="131"/>
                  <a:pt x="126" y="131"/>
                  <a:pt x="126" y="131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32"/>
                  <a:pt x="125" y="133"/>
                  <a:pt x="125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3"/>
                  <a:pt x="125" y="134"/>
                  <a:pt x="125" y="134"/>
                </a:cubicBezTo>
                <a:cubicBezTo>
                  <a:pt x="125" y="134"/>
                  <a:pt x="126" y="133"/>
                  <a:pt x="126" y="133"/>
                </a:cubicBezTo>
                <a:cubicBezTo>
                  <a:pt x="126" y="133"/>
                  <a:pt x="127" y="133"/>
                  <a:pt x="127" y="133"/>
                </a:cubicBezTo>
                <a:cubicBezTo>
                  <a:pt x="127" y="132"/>
                  <a:pt x="127" y="132"/>
                  <a:pt x="127" y="132"/>
                </a:cubicBezTo>
                <a:cubicBezTo>
                  <a:pt x="127" y="131"/>
                  <a:pt x="128" y="131"/>
                  <a:pt x="128" y="131"/>
                </a:cubicBezTo>
                <a:cubicBezTo>
                  <a:pt x="128" y="130"/>
                  <a:pt x="128" y="130"/>
                  <a:pt x="127" y="131"/>
                </a:cubicBezTo>
                <a:cubicBezTo>
                  <a:pt x="127" y="131"/>
                  <a:pt x="127" y="131"/>
                  <a:pt x="127" y="131"/>
                </a:cubicBezTo>
                <a:cubicBezTo>
                  <a:pt x="127" y="130"/>
                  <a:pt x="127" y="130"/>
                  <a:pt x="128" y="13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8" y="130"/>
                  <a:pt x="127" y="130"/>
                  <a:pt x="127" y="130"/>
                </a:cubicBezTo>
                <a:cubicBezTo>
                  <a:pt x="127" y="130"/>
                  <a:pt x="127" y="130"/>
                  <a:pt x="127" y="129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27" y="129"/>
                  <a:pt x="127" y="129"/>
                  <a:pt x="128" y="129"/>
                </a:cubicBezTo>
                <a:cubicBezTo>
                  <a:pt x="128" y="129"/>
                  <a:pt x="128" y="128"/>
                  <a:pt x="128" y="128"/>
                </a:cubicBezTo>
                <a:cubicBezTo>
                  <a:pt x="128" y="128"/>
                  <a:pt x="128" y="128"/>
                  <a:pt x="129" y="127"/>
                </a:cubicBezTo>
                <a:cubicBezTo>
                  <a:pt x="129" y="127"/>
                  <a:pt x="129" y="127"/>
                  <a:pt x="129" y="126"/>
                </a:cubicBezTo>
                <a:cubicBezTo>
                  <a:pt x="129" y="126"/>
                  <a:pt x="130" y="125"/>
                  <a:pt x="130" y="124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1" y="123"/>
                  <a:pt x="131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3" y="123"/>
                  <a:pt x="132" y="123"/>
                  <a:pt x="133" y="122"/>
                </a:cubicBezTo>
                <a:cubicBezTo>
                  <a:pt x="133" y="122"/>
                  <a:pt x="133" y="122"/>
                  <a:pt x="133" y="122"/>
                </a:cubicBezTo>
                <a:cubicBezTo>
                  <a:pt x="133" y="121"/>
                  <a:pt x="134" y="121"/>
                  <a:pt x="134" y="120"/>
                </a:cubicBezTo>
                <a:cubicBezTo>
                  <a:pt x="134" y="120"/>
                  <a:pt x="134" y="120"/>
                  <a:pt x="135" y="120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5" y="120"/>
                  <a:pt x="135" y="120"/>
                  <a:pt x="136" y="120"/>
                </a:cubicBezTo>
                <a:cubicBezTo>
                  <a:pt x="135" y="120"/>
                  <a:pt x="135" y="120"/>
                  <a:pt x="136" y="120"/>
                </a:cubicBezTo>
                <a:cubicBezTo>
                  <a:pt x="136" y="120"/>
                  <a:pt x="136" y="120"/>
                  <a:pt x="136" y="119"/>
                </a:cubicBezTo>
                <a:cubicBezTo>
                  <a:pt x="136" y="119"/>
                  <a:pt x="137" y="119"/>
                  <a:pt x="136" y="120"/>
                </a:cubicBezTo>
                <a:cubicBezTo>
                  <a:pt x="136" y="120"/>
                  <a:pt x="136" y="120"/>
                  <a:pt x="137" y="119"/>
                </a:cubicBezTo>
                <a:cubicBezTo>
                  <a:pt x="137" y="120"/>
                  <a:pt x="137" y="119"/>
                  <a:pt x="137" y="120"/>
                </a:cubicBezTo>
                <a:cubicBezTo>
                  <a:pt x="137" y="121"/>
                  <a:pt x="137" y="120"/>
                  <a:pt x="136" y="121"/>
                </a:cubicBezTo>
                <a:cubicBezTo>
                  <a:pt x="136" y="121"/>
                  <a:pt x="136" y="122"/>
                  <a:pt x="135" y="122"/>
                </a:cubicBezTo>
                <a:cubicBezTo>
                  <a:pt x="135" y="122"/>
                  <a:pt x="135" y="122"/>
                  <a:pt x="135" y="121"/>
                </a:cubicBezTo>
                <a:cubicBezTo>
                  <a:pt x="135" y="121"/>
                  <a:pt x="135" y="122"/>
                  <a:pt x="135" y="122"/>
                </a:cubicBezTo>
                <a:cubicBezTo>
                  <a:pt x="135" y="122"/>
                  <a:pt x="135" y="122"/>
                  <a:pt x="134" y="122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23"/>
                  <a:pt x="134" y="123"/>
                  <a:pt x="134" y="124"/>
                </a:cubicBezTo>
                <a:cubicBezTo>
                  <a:pt x="134" y="124"/>
                  <a:pt x="133" y="124"/>
                  <a:pt x="133" y="124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25"/>
                  <a:pt x="133" y="126"/>
                  <a:pt x="132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7"/>
                  <a:pt x="132" y="127"/>
                </a:cubicBezTo>
                <a:cubicBezTo>
                  <a:pt x="132" y="127"/>
                  <a:pt x="133" y="127"/>
                  <a:pt x="133" y="127"/>
                </a:cubicBezTo>
                <a:cubicBezTo>
                  <a:pt x="133" y="127"/>
                  <a:pt x="133" y="128"/>
                  <a:pt x="133" y="128"/>
                </a:cubicBezTo>
                <a:cubicBezTo>
                  <a:pt x="133" y="128"/>
                  <a:pt x="133" y="128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1" y="130"/>
                  <a:pt x="131" y="130"/>
                  <a:pt x="131" y="129"/>
                </a:cubicBezTo>
                <a:cubicBezTo>
                  <a:pt x="131" y="129"/>
                  <a:pt x="131" y="129"/>
                  <a:pt x="132" y="129"/>
                </a:cubicBezTo>
                <a:cubicBezTo>
                  <a:pt x="132" y="128"/>
                  <a:pt x="131" y="128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8"/>
                  <a:pt x="131" y="128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31" y="127"/>
                  <a:pt x="131" y="127"/>
                  <a:pt x="130" y="128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30" y="128"/>
                  <a:pt x="129" y="128"/>
                  <a:pt x="129" y="128"/>
                </a:cubicBezTo>
                <a:cubicBezTo>
                  <a:pt x="129" y="128"/>
                  <a:pt x="129" y="129"/>
                  <a:pt x="129" y="129"/>
                </a:cubicBezTo>
                <a:cubicBezTo>
                  <a:pt x="129" y="129"/>
                  <a:pt x="128" y="129"/>
                  <a:pt x="128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30"/>
                  <a:pt x="128" y="130"/>
                  <a:pt x="129" y="129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29" y="128"/>
                  <a:pt x="130" y="128"/>
                  <a:pt x="130" y="128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30" y="128"/>
                  <a:pt x="130" y="129"/>
                  <a:pt x="130" y="129"/>
                </a:cubicBezTo>
                <a:cubicBezTo>
                  <a:pt x="129" y="129"/>
                  <a:pt x="129" y="130"/>
                  <a:pt x="129" y="130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9" y="131"/>
                  <a:pt x="129" y="131"/>
                  <a:pt x="129" y="131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8" y="132"/>
                  <a:pt x="128" y="133"/>
                  <a:pt x="128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8" y="133"/>
                  <a:pt x="128" y="133"/>
                  <a:pt x="127" y="133"/>
                </a:cubicBezTo>
                <a:cubicBezTo>
                  <a:pt x="127" y="134"/>
                  <a:pt x="127" y="134"/>
                  <a:pt x="127" y="135"/>
                </a:cubicBezTo>
                <a:cubicBezTo>
                  <a:pt x="127" y="135"/>
                  <a:pt x="127" y="135"/>
                  <a:pt x="127" y="135"/>
                </a:cubicBezTo>
                <a:cubicBezTo>
                  <a:pt x="128" y="134"/>
                  <a:pt x="128" y="135"/>
                  <a:pt x="128" y="135"/>
                </a:cubicBezTo>
                <a:cubicBezTo>
                  <a:pt x="129" y="134"/>
                  <a:pt x="129" y="133"/>
                  <a:pt x="130" y="132"/>
                </a:cubicBezTo>
                <a:cubicBezTo>
                  <a:pt x="130" y="132"/>
                  <a:pt x="130" y="132"/>
                  <a:pt x="130" y="132"/>
                </a:cubicBezTo>
                <a:cubicBezTo>
                  <a:pt x="130" y="132"/>
                  <a:pt x="129" y="132"/>
                  <a:pt x="129" y="133"/>
                </a:cubicBezTo>
                <a:cubicBezTo>
                  <a:pt x="129" y="133"/>
                  <a:pt x="129" y="132"/>
                  <a:pt x="130" y="132"/>
                </a:cubicBezTo>
                <a:cubicBezTo>
                  <a:pt x="129" y="132"/>
                  <a:pt x="130" y="131"/>
                  <a:pt x="130" y="131"/>
                </a:cubicBezTo>
                <a:cubicBezTo>
                  <a:pt x="130" y="131"/>
                  <a:pt x="130" y="131"/>
                  <a:pt x="131" y="131"/>
                </a:cubicBezTo>
                <a:cubicBezTo>
                  <a:pt x="130" y="131"/>
                  <a:pt x="131" y="131"/>
                  <a:pt x="131" y="131"/>
                </a:cubicBezTo>
                <a:cubicBezTo>
                  <a:pt x="131" y="131"/>
                  <a:pt x="130" y="132"/>
                  <a:pt x="130" y="132"/>
                </a:cubicBezTo>
                <a:cubicBezTo>
                  <a:pt x="130" y="132"/>
                  <a:pt x="131" y="132"/>
                  <a:pt x="131" y="132"/>
                </a:cubicBezTo>
                <a:cubicBezTo>
                  <a:pt x="131" y="132"/>
                  <a:pt x="131" y="132"/>
                  <a:pt x="131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2" y="131"/>
                  <a:pt x="131" y="132"/>
                  <a:pt x="131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4"/>
                  <a:pt x="131" y="133"/>
                </a:cubicBezTo>
                <a:cubicBezTo>
                  <a:pt x="131" y="133"/>
                  <a:pt x="131" y="134"/>
                  <a:pt x="131" y="134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33"/>
                  <a:pt x="132" y="133"/>
                  <a:pt x="132" y="134"/>
                </a:cubicBezTo>
                <a:cubicBezTo>
                  <a:pt x="132" y="134"/>
                  <a:pt x="132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1" y="134"/>
                  <a:pt x="131" y="135"/>
                  <a:pt x="130" y="135"/>
                </a:cubicBezTo>
                <a:cubicBezTo>
                  <a:pt x="130" y="135"/>
                  <a:pt x="130" y="135"/>
                  <a:pt x="129" y="136"/>
                </a:cubicBezTo>
                <a:cubicBezTo>
                  <a:pt x="129" y="136"/>
                  <a:pt x="129" y="136"/>
                  <a:pt x="130" y="136"/>
                </a:cubicBezTo>
                <a:cubicBezTo>
                  <a:pt x="130" y="136"/>
                  <a:pt x="129" y="137"/>
                  <a:pt x="129" y="137"/>
                </a:cubicBezTo>
                <a:cubicBezTo>
                  <a:pt x="129" y="137"/>
                  <a:pt x="129" y="137"/>
                  <a:pt x="129" y="138"/>
                </a:cubicBezTo>
                <a:cubicBezTo>
                  <a:pt x="129" y="137"/>
                  <a:pt x="129" y="137"/>
                  <a:pt x="129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0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2" y="136"/>
                  <a:pt x="132" y="136"/>
                  <a:pt x="131" y="136"/>
                </a:cubicBezTo>
                <a:cubicBezTo>
                  <a:pt x="131" y="136"/>
                  <a:pt x="131" y="136"/>
                  <a:pt x="131" y="135"/>
                </a:cubicBezTo>
                <a:cubicBezTo>
                  <a:pt x="132" y="135"/>
                  <a:pt x="132" y="134"/>
                  <a:pt x="132" y="134"/>
                </a:cubicBezTo>
                <a:cubicBezTo>
                  <a:pt x="133" y="134"/>
                  <a:pt x="131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5"/>
                  <a:pt x="133" y="134"/>
                  <a:pt x="133" y="134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2"/>
                  <a:pt x="134" y="132"/>
                </a:cubicBezTo>
                <a:cubicBezTo>
                  <a:pt x="134" y="132"/>
                  <a:pt x="134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3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1"/>
                  <a:pt x="137" y="131"/>
                  <a:pt x="137" y="130"/>
                </a:cubicBezTo>
                <a:cubicBezTo>
                  <a:pt x="137" y="130"/>
                  <a:pt x="137" y="130"/>
                  <a:pt x="138" y="130"/>
                </a:cubicBezTo>
                <a:cubicBezTo>
                  <a:pt x="138" y="130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6" y="132"/>
                  <a:pt x="137" y="132"/>
                  <a:pt x="136" y="132"/>
                </a:cubicBezTo>
                <a:cubicBezTo>
                  <a:pt x="136" y="132"/>
                  <a:pt x="137" y="132"/>
                  <a:pt x="137" y="132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7" y="132"/>
                  <a:pt x="137" y="133"/>
                </a:cubicBezTo>
                <a:cubicBezTo>
                  <a:pt x="137" y="133"/>
                  <a:pt x="137" y="133"/>
                  <a:pt x="137" y="133"/>
                </a:cubicBezTo>
                <a:cubicBezTo>
                  <a:pt x="136" y="133"/>
                  <a:pt x="136" y="133"/>
                  <a:pt x="136" y="134"/>
                </a:cubicBezTo>
                <a:cubicBezTo>
                  <a:pt x="136" y="134"/>
                  <a:pt x="136" y="134"/>
                  <a:pt x="136" y="134"/>
                </a:cubicBezTo>
                <a:cubicBezTo>
                  <a:pt x="135" y="134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6"/>
                  <a:pt x="135" y="136"/>
                </a:cubicBezTo>
                <a:cubicBezTo>
                  <a:pt x="135" y="136"/>
                  <a:pt x="135" y="136"/>
                  <a:pt x="135" y="135"/>
                </a:cubicBezTo>
                <a:cubicBezTo>
                  <a:pt x="135" y="136"/>
                  <a:pt x="136" y="136"/>
                  <a:pt x="135" y="137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4" y="137"/>
                  <a:pt x="135" y="137"/>
                  <a:pt x="134" y="138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3" y="139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2" y="140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32" y="141"/>
                  <a:pt x="132" y="140"/>
                  <a:pt x="131" y="140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1" y="141"/>
                  <a:pt x="131" y="141"/>
                  <a:pt x="131" y="142"/>
                </a:cubicBezTo>
                <a:cubicBezTo>
                  <a:pt x="131" y="142"/>
                  <a:pt x="130" y="142"/>
                  <a:pt x="130" y="142"/>
                </a:cubicBezTo>
                <a:cubicBezTo>
                  <a:pt x="129" y="143"/>
                  <a:pt x="130" y="143"/>
                  <a:pt x="129" y="143"/>
                </a:cubicBezTo>
                <a:cubicBezTo>
                  <a:pt x="130" y="143"/>
                  <a:pt x="129" y="144"/>
                  <a:pt x="129" y="144"/>
                </a:cubicBezTo>
                <a:cubicBezTo>
                  <a:pt x="130" y="144"/>
                  <a:pt x="129" y="144"/>
                  <a:pt x="129" y="144"/>
                </a:cubicBezTo>
                <a:cubicBezTo>
                  <a:pt x="130" y="143"/>
                  <a:pt x="130" y="143"/>
                  <a:pt x="130" y="143"/>
                </a:cubicBezTo>
                <a:cubicBezTo>
                  <a:pt x="130" y="143"/>
                  <a:pt x="130" y="143"/>
                  <a:pt x="130" y="143"/>
                </a:cubicBezTo>
                <a:cubicBezTo>
                  <a:pt x="130" y="143"/>
                  <a:pt x="131" y="142"/>
                  <a:pt x="131" y="142"/>
                </a:cubicBezTo>
                <a:cubicBezTo>
                  <a:pt x="131" y="141"/>
                  <a:pt x="132" y="142"/>
                  <a:pt x="132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42"/>
                  <a:pt x="132" y="142"/>
                  <a:pt x="132" y="142"/>
                </a:cubicBezTo>
                <a:cubicBezTo>
                  <a:pt x="132" y="141"/>
                  <a:pt x="132" y="141"/>
                  <a:pt x="133" y="140"/>
                </a:cubicBezTo>
                <a:cubicBezTo>
                  <a:pt x="133" y="140"/>
                  <a:pt x="133" y="140"/>
                  <a:pt x="133" y="141"/>
                </a:cubicBezTo>
                <a:cubicBezTo>
                  <a:pt x="134" y="140"/>
                  <a:pt x="133" y="141"/>
                  <a:pt x="134" y="141"/>
                </a:cubicBezTo>
                <a:cubicBezTo>
                  <a:pt x="134" y="141"/>
                  <a:pt x="134" y="141"/>
                  <a:pt x="134" y="140"/>
                </a:cubicBezTo>
                <a:cubicBezTo>
                  <a:pt x="134" y="140"/>
                  <a:pt x="134" y="140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2"/>
                </a:cubicBezTo>
                <a:cubicBezTo>
                  <a:pt x="134" y="142"/>
                  <a:pt x="133" y="142"/>
                  <a:pt x="133" y="143"/>
                </a:cubicBezTo>
                <a:cubicBezTo>
                  <a:pt x="133" y="143"/>
                  <a:pt x="132" y="143"/>
                  <a:pt x="132" y="143"/>
                </a:cubicBezTo>
                <a:cubicBezTo>
                  <a:pt x="132" y="143"/>
                  <a:pt x="132" y="143"/>
                  <a:pt x="132" y="143"/>
                </a:cubicBezTo>
                <a:cubicBezTo>
                  <a:pt x="132" y="143"/>
                  <a:pt x="132" y="144"/>
                  <a:pt x="132" y="144"/>
                </a:cubicBezTo>
                <a:cubicBezTo>
                  <a:pt x="132" y="144"/>
                  <a:pt x="132" y="145"/>
                  <a:pt x="131" y="146"/>
                </a:cubicBezTo>
                <a:cubicBezTo>
                  <a:pt x="131" y="146"/>
                  <a:pt x="132" y="145"/>
                  <a:pt x="132" y="145"/>
                </a:cubicBezTo>
                <a:cubicBezTo>
                  <a:pt x="132" y="146"/>
                  <a:pt x="133" y="145"/>
                  <a:pt x="133" y="146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3" y="146"/>
                  <a:pt x="133" y="146"/>
                  <a:pt x="133" y="145"/>
                </a:cubicBezTo>
                <a:cubicBezTo>
                  <a:pt x="133" y="146"/>
                  <a:pt x="134" y="145"/>
                  <a:pt x="134" y="145"/>
                </a:cubicBezTo>
                <a:cubicBezTo>
                  <a:pt x="134" y="145"/>
                  <a:pt x="134" y="146"/>
                  <a:pt x="134" y="146"/>
                </a:cubicBezTo>
                <a:cubicBezTo>
                  <a:pt x="134" y="146"/>
                  <a:pt x="134" y="146"/>
                  <a:pt x="134" y="146"/>
                </a:cubicBezTo>
                <a:cubicBezTo>
                  <a:pt x="134" y="146"/>
                  <a:pt x="134" y="145"/>
                  <a:pt x="135" y="145"/>
                </a:cubicBezTo>
                <a:cubicBezTo>
                  <a:pt x="135" y="145"/>
                  <a:pt x="135" y="146"/>
                  <a:pt x="135" y="146"/>
                </a:cubicBezTo>
                <a:cubicBezTo>
                  <a:pt x="134" y="146"/>
                  <a:pt x="134" y="147"/>
                  <a:pt x="134" y="147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3" y="148"/>
                  <a:pt x="133" y="148"/>
                  <a:pt x="132" y="148"/>
                </a:cubicBezTo>
                <a:cubicBezTo>
                  <a:pt x="132" y="149"/>
                  <a:pt x="132" y="149"/>
                  <a:pt x="132" y="149"/>
                </a:cubicBezTo>
                <a:cubicBezTo>
                  <a:pt x="131" y="150"/>
                  <a:pt x="131" y="150"/>
                  <a:pt x="130" y="151"/>
                </a:cubicBezTo>
                <a:cubicBezTo>
                  <a:pt x="131" y="150"/>
                  <a:pt x="130" y="152"/>
                  <a:pt x="130" y="152"/>
                </a:cubicBezTo>
                <a:cubicBezTo>
                  <a:pt x="130" y="152"/>
                  <a:pt x="130" y="152"/>
                  <a:pt x="129" y="153"/>
                </a:cubicBezTo>
                <a:cubicBezTo>
                  <a:pt x="129" y="153"/>
                  <a:pt x="129" y="153"/>
                  <a:pt x="130" y="152"/>
                </a:cubicBezTo>
                <a:cubicBezTo>
                  <a:pt x="130" y="153"/>
                  <a:pt x="131" y="152"/>
                  <a:pt x="132" y="152"/>
                </a:cubicBezTo>
                <a:cubicBezTo>
                  <a:pt x="132" y="151"/>
                  <a:pt x="133" y="151"/>
                  <a:pt x="132" y="151"/>
                </a:cubicBezTo>
                <a:cubicBezTo>
                  <a:pt x="133" y="151"/>
                  <a:pt x="133" y="150"/>
                  <a:pt x="134" y="150"/>
                </a:cubicBezTo>
                <a:cubicBezTo>
                  <a:pt x="134" y="149"/>
                  <a:pt x="134" y="149"/>
                  <a:pt x="135" y="149"/>
                </a:cubicBezTo>
                <a:cubicBezTo>
                  <a:pt x="134" y="149"/>
                  <a:pt x="134" y="149"/>
                  <a:pt x="134" y="148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6" y="147"/>
                  <a:pt x="136" y="147"/>
                  <a:pt x="137" y="146"/>
                </a:cubicBezTo>
                <a:cubicBezTo>
                  <a:pt x="137" y="146"/>
                  <a:pt x="138" y="146"/>
                  <a:pt x="138" y="146"/>
                </a:cubicBezTo>
                <a:cubicBezTo>
                  <a:pt x="137" y="147"/>
                  <a:pt x="136" y="148"/>
                  <a:pt x="137" y="147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5" y="149"/>
                  <a:pt x="135" y="149"/>
                  <a:pt x="136" y="149"/>
                </a:cubicBezTo>
                <a:cubicBezTo>
                  <a:pt x="136" y="149"/>
                  <a:pt x="135" y="150"/>
                  <a:pt x="135" y="150"/>
                </a:cubicBezTo>
                <a:cubicBezTo>
                  <a:pt x="135" y="150"/>
                  <a:pt x="135" y="150"/>
                  <a:pt x="135" y="150"/>
                </a:cubicBezTo>
                <a:cubicBezTo>
                  <a:pt x="136" y="150"/>
                  <a:pt x="136" y="150"/>
                  <a:pt x="136" y="149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50"/>
                  <a:pt x="135" y="150"/>
                  <a:pt x="135" y="150"/>
                </a:cubicBezTo>
                <a:cubicBezTo>
                  <a:pt x="135" y="150"/>
                  <a:pt x="135" y="150"/>
                  <a:pt x="135" y="150"/>
                </a:cubicBezTo>
                <a:cubicBezTo>
                  <a:pt x="135" y="151"/>
                  <a:pt x="134" y="151"/>
                  <a:pt x="134" y="151"/>
                </a:cubicBezTo>
                <a:cubicBezTo>
                  <a:pt x="132" y="152"/>
                  <a:pt x="134" y="152"/>
                  <a:pt x="133" y="153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3" y="153"/>
                  <a:pt x="131" y="155"/>
                  <a:pt x="131" y="155"/>
                </a:cubicBezTo>
                <a:cubicBezTo>
                  <a:pt x="130" y="156"/>
                  <a:pt x="130" y="155"/>
                  <a:pt x="130" y="155"/>
                </a:cubicBezTo>
                <a:cubicBezTo>
                  <a:pt x="130" y="155"/>
                  <a:pt x="129" y="156"/>
                  <a:pt x="129" y="156"/>
                </a:cubicBezTo>
                <a:cubicBezTo>
                  <a:pt x="129" y="156"/>
                  <a:pt x="128" y="156"/>
                  <a:pt x="128" y="156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29" y="155"/>
                  <a:pt x="129" y="155"/>
                  <a:pt x="130" y="155"/>
                </a:cubicBezTo>
                <a:cubicBezTo>
                  <a:pt x="130" y="154"/>
                  <a:pt x="130" y="154"/>
                  <a:pt x="131" y="154"/>
                </a:cubicBezTo>
                <a:cubicBezTo>
                  <a:pt x="130" y="154"/>
                  <a:pt x="130" y="153"/>
                  <a:pt x="130" y="154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29" y="154"/>
                  <a:pt x="127" y="155"/>
                  <a:pt x="127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6" y="157"/>
                  <a:pt x="126" y="157"/>
                  <a:pt x="125" y="158"/>
                </a:cubicBezTo>
                <a:cubicBezTo>
                  <a:pt x="125" y="158"/>
                  <a:pt x="125" y="158"/>
                  <a:pt x="124" y="159"/>
                </a:cubicBezTo>
                <a:cubicBezTo>
                  <a:pt x="124" y="159"/>
                  <a:pt x="123" y="159"/>
                  <a:pt x="123" y="160"/>
                </a:cubicBezTo>
                <a:cubicBezTo>
                  <a:pt x="123" y="160"/>
                  <a:pt x="122" y="160"/>
                  <a:pt x="122" y="160"/>
                </a:cubicBezTo>
                <a:cubicBezTo>
                  <a:pt x="123" y="160"/>
                  <a:pt x="123" y="161"/>
                  <a:pt x="123" y="161"/>
                </a:cubicBezTo>
                <a:cubicBezTo>
                  <a:pt x="124" y="161"/>
                  <a:pt x="125" y="160"/>
                  <a:pt x="125" y="160"/>
                </a:cubicBezTo>
                <a:cubicBezTo>
                  <a:pt x="126" y="159"/>
                  <a:pt x="126" y="160"/>
                  <a:pt x="127" y="159"/>
                </a:cubicBezTo>
                <a:cubicBezTo>
                  <a:pt x="128" y="159"/>
                  <a:pt x="127" y="160"/>
                  <a:pt x="126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6" y="160"/>
                  <a:pt x="126" y="161"/>
                  <a:pt x="126" y="161"/>
                </a:cubicBezTo>
                <a:cubicBezTo>
                  <a:pt x="124" y="162"/>
                  <a:pt x="124" y="162"/>
                  <a:pt x="123" y="163"/>
                </a:cubicBezTo>
                <a:cubicBezTo>
                  <a:pt x="123" y="163"/>
                  <a:pt x="123" y="163"/>
                  <a:pt x="123" y="163"/>
                </a:cubicBezTo>
                <a:cubicBezTo>
                  <a:pt x="123" y="163"/>
                  <a:pt x="123" y="162"/>
                  <a:pt x="124" y="162"/>
                </a:cubicBezTo>
                <a:cubicBezTo>
                  <a:pt x="124" y="162"/>
                  <a:pt x="123" y="162"/>
                  <a:pt x="124" y="161"/>
                </a:cubicBezTo>
                <a:cubicBezTo>
                  <a:pt x="124" y="161"/>
                  <a:pt x="123" y="162"/>
                  <a:pt x="123" y="162"/>
                </a:cubicBezTo>
                <a:cubicBezTo>
                  <a:pt x="123" y="162"/>
                  <a:pt x="123" y="162"/>
                  <a:pt x="123" y="162"/>
                </a:cubicBezTo>
                <a:cubicBezTo>
                  <a:pt x="122" y="162"/>
                  <a:pt x="122" y="162"/>
                  <a:pt x="121" y="162"/>
                </a:cubicBezTo>
                <a:cubicBezTo>
                  <a:pt x="121" y="162"/>
                  <a:pt x="121" y="163"/>
                  <a:pt x="121" y="163"/>
                </a:cubicBezTo>
                <a:cubicBezTo>
                  <a:pt x="121" y="163"/>
                  <a:pt x="121" y="163"/>
                  <a:pt x="120" y="164"/>
                </a:cubicBezTo>
                <a:cubicBezTo>
                  <a:pt x="120" y="164"/>
                  <a:pt x="121" y="163"/>
                  <a:pt x="121" y="163"/>
                </a:cubicBezTo>
                <a:cubicBezTo>
                  <a:pt x="121" y="164"/>
                  <a:pt x="121" y="164"/>
                  <a:pt x="120" y="164"/>
                </a:cubicBezTo>
                <a:cubicBezTo>
                  <a:pt x="120" y="164"/>
                  <a:pt x="120" y="164"/>
                  <a:pt x="121" y="164"/>
                </a:cubicBezTo>
                <a:cubicBezTo>
                  <a:pt x="121" y="163"/>
                  <a:pt x="121" y="164"/>
                  <a:pt x="121" y="163"/>
                </a:cubicBezTo>
                <a:cubicBezTo>
                  <a:pt x="121" y="163"/>
                  <a:pt x="122" y="163"/>
                  <a:pt x="122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4"/>
                  <a:pt x="121" y="164"/>
                  <a:pt x="120" y="164"/>
                </a:cubicBezTo>
                <a:cubicBezTo>
                  <a:pt x="120" y="165"/>
                  <a:pt x="119" y="165"/>
                  <a:pt x="119" y="165"/>
                </a:cubicBezTo>
                <a:cubicBezTo>
                  <a:pt x="119" y="165"/>
                  <a:pt x="120" y="165"/>
                  <a:pt x="120" y="165"/>
                </a:cubicBezTo>
                <a:cubicBezTo>
                  <a:pt x="120" y="165"/>
                  <a:pt x="120" y="165"/>
                  <a:pt x="120" y="165"/>
                </a:cubicBezTo>
                <a:cubicBezTo>
                  <a:pt x="121" y="165"/>
                  <a:pt x="121" y="165"/>
                  <a:pt x="122" y="164"/>
                </a:cubicBezTo>
                <a:cubicBezTo>
                  <a:pt x="122" y="164"/>
                  <a:pt x="121" y="165"/>
                  <a:pt x="121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1" y="165"/>
                  <a:pt x="122" y="164"/>
                </a:cubicBezTo>
                <a:cubicBezTo>
                  <a:pt x="122" y="164"/>
                  <a:pt x="122" y="165"/>
                  <a:pt x="122" y="165"/>
                </a:cubicBezTo>
                <a:cubicBezTo>
                  <a:pt x="122" y="164"/>
                  <a:pt x="122" y="164"/>
                  <a:pt x="122" y="164"/>
                </a:cubicBezTo>
                <a:cubicBezTo>
                  <a:pt x="123" y="164"/>
                  <a:pt x="123" y="164"/>
                  <a:pt x="123" y="164"/>
                </a:cubicBezTo>
                <a:cubicBezTo>
                  <a:pt x="124" y="164"/>
                  <a:pt x="124" y="164"/>
                  <a:pt x="124" y="163"/>
                </a:cubicBezTo>
                <a:cubicBezTo>
                  <a:pt x="124" y="163"/>
                  <a:pt x="124" y="163"/>
                  <a:pt x="125" y="163"/>
                </a:cubicBezTo>
                <a:cubicBezTo>
                  <a:pt x="124" y="164"/>
                  <a:pt x="123" y="164"/>
                  <a:pt x="122" y="165"/>
                </a:cubicBezTo>
                <a:cubicBezTo>
                  <a:pt x="122" y="165"/>
                  <a:pt x="122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6"/>
                  <a:pt x="121" y="166"/>
                  <a:pt x="121" y="166"/>
                </a:cubicBezTo>
                <a:cubicBezTo>
                  <a:pt x="121" y="166"/>
                  <a:pt x="122" y="165"/>
                  <a:pt x="122" y="165"/>
                </a:cubicBezTo>
                <a:cubicBezTo>
                  <a:pt x="123" y="165"/>
                  <a:pt x="122" y="166"/>
                  <a:pt x="122" y="166"/>
                </a:cubicBezTo>
                <a:cubicBezTo>
                  <a:pt x="122" y="166"/>
                  <a:pt x="122" y="166"/>
                  <a:pt x="121" y="166"/>
                </a:cubicBezTo>
                <a:cubicBezTo>
                  <a:pt x="122" y="166"/>
                  <a:pt x="121" y="167"/>
                  <a:pt x="121" y="167"/>
                </a:cubicBezTo>
                <a:cubicBezTo>
                  <a:pt x="121" y="167"/>
                  <a:pt x="121" y="167"/>
                  <a:pt x="120" y="167"/>
                </a:cubicBezTo>
                <a:cubicBezTo>
                  <a:pt x="121" y="167"/>
                  <a:pt x="121" y="167"/>
                  <a:pt x="122" y="167"/>
                </a:cubicBezTo>
                <a:cubicBezTo>
                  <a:pt x="122" y="167"/>
                  <a:pt x="122" y="167"/>
                  <a:pt x="122" y="167"/>
                </a:cubicBezTo>
                <a:cubicBezTo>
                  <a:pt x="122" y="168"/>
                  <a:pt x="123" y="167"/>
                  <a:pt x="122" y="168"/>
                </a:cubicBezTo>
                <a:cubicBezTo>
                  <a:pt x="122" y="168"/>
                  <a:pt x="122" y="168"/>
                  <a:pt x="122" y="168"/>
                </a:cubicBezTo>
                <a:cubicBezTo>
                  <a:pt x="122" y="168"/>
                  <a:pt x="122" y="168"/>
                  <a:pt x="121" y="168"/>
                </a:cubicBezTo>
                <a:cubicBezTo>
                  <a:pt x="121" y="168"/>
                  <a:pt x="121" y="169"/>
                  <a:pt x="120" y="169"/>
                </a:cubicBezTo>
                <a:cubicBezTo>
                  <a:pt x="120" y="169"/>
                  <a:pt x="121" y="169"/>
                  <a:pt x="120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19" y="170"/>
                  <a:pt x="116" y="171"/>
                  <a:pt x="118" y="171"/>
                </a:cubicBezTo>
                <a:cubicBezTo>
                  <a:pt x="118" y="171"/>
                  <a:pt x="118" y="171"/>
                  <a:pt x="117" y="171"/>
                </a:cubicBezTo>
                <a:cubicBezTo>
                  <a:pt x="117" y="172"/>
                  <a:pt x="117" y="172"/>
                  <a:pt x="117" y="171"/>
                </a:cubicBezTo>
                <a:cubicBezTo>
                  <a:pt x="117" y="172"/>
                  <a:pt x="116" y="172"/>
                  <a:pt x="116" y="172"/>
                </a:cubicBezTo>
                <a:cubicBezTo>
                  <a:pt x="115" y="172"/>
                  <a:pt x="116" y="172"/>
                  <a:pt x="116" y="172"/>
                </a:cubicBezTo>
                <a:cubicBezTo>
                  <a:pt x="115" y="172"/>
                  <a:pt x="115" y="172"/>
                  <a:pt x="114" y="173"/>
                </a:cubicBezTo>
                <a:cubicBezTo>
                  <a:pt x="114" y="172"/>
                  <a:pt x="115" y="172"/>
                  <a:pt x="114" y="172"/>
                </a:cubicBezTo>
                <a:cubicBezTo>
                  <a:pt x="113" y="173"/>
                  <a:pt x="113" y="173"/>
                  <a:pt x="112" y="174"/>
                </a:cubicBezTo>
                <a:cubicBezTo>
                  <a:pt x="111" y="174"/>
                  <a:pt x="110" y="174"/>
                  <a:pt x="110" y="174"/>
                </a:cubicBezTo>
                <a:cubicBezTo>
                  <a:pt x="109" y="174"/>
                  <a:pt x="110" y="174"/>
                  <a:pt x="110" y="173"/>
                </a:cubicBezTo>
                <a:cubicBezTo>
                  <a:pt x="110" y="173"/>
                  <a:pt x="111" y="173"/>
                  <a:pt x="112" y="173"/>
                </a:cubicBezTo>
                <a:cubicBezTo>
                  <a:pt x="112" y="173"/>
                  <a:pt x="112" y="172"/>
                  <a:pt x="112" y="173"/>
                </a:cubicBezTo>
                <a:cubicBezTo>
                  <a:pt x="113" y="172"/>
                  <a:pt x="113" y="172"/>
                  <a:pt x="113" y="172"/>
                </a:cubicBezTo>
                <a:cubicBezTo>
                  <a:pt x="113" y="172"/>
                  <a:pt x="112" y="172"/>
                  <a:pt x="112" y="172"/>
                </a:cubicBezTo>
                <a:cubicBezTo>
                  <a:pt x="111" y="172"/>
                  <a:pt x="112" y="172"/>
                  <a:pt x="111" y="172"/>
                </a:cubicBezTo>
                <a:cubicBezTo>
                  <a:pt x="111" y="172"/>
                  <a:pt x="111" y="172"/>
                  <a:pt x="111" y="172"/>
                </a:cubicBezTo>
                <a:cubicBezTo>
                  <a:pt x="110" y="173"/>
                  <a:pt x="108" y="173"/>
                  <a:pt x="107" y="173"/>
                </a:cubicBezTo>
                <a:cubicBezTo>
                  <a:pt x="107" y="173"/>
                  <a:pt x="107" y="173"/>
                  <a:pt x="106" y="173"/>
                </a:cubicBezTo>
                <a:cubicBezTo>
                  <a:pt x="106" y="173"/>
                  <a:pt x="106" y="173"/>
                  <a:pt x="105" y="173"/>
                </a:cubicBezTo>
                <a:cubicBezTo>
                  <a:pt x="105" y="173"/>
                  <a:pt x="107" y="172"/>
                  <a:pt x="106" y="172"/>
                </a:cubicBezTo>
                <a:cubicBezTo>
                  <a:pt x="106" y="172"/>
                  <a:pt x="107" y="172"/>
                  <a:pt x="107" y="172"/>
                </a:cubicBezTo>
                <a:cubicBezTo>
                  <a:pt x="107" y="172"/>
                  <a:pt x="106" y="172"/>
                  <a:pt x="106" y="172"/>
                </a:cubicBezTo>
                <a:cubicBezTo>
                  <a:pt x="106" y="172"/>
                  <a:pt x="105" y="173"/>
                  <a:pt x="104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3" y="173"/>
                  <a:pt x="102" y="173"/>
                  <a:pt x="102" y="173"/>
                </a:cubicBezTo>
                <a:cubicBezTo>
                  <a:pt x="102" y="173"/>
                  <a:pt x="103" y="173"/>
                  <a:pt x="103" y="173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4" y="173"/>
                  <a:pt x="103" y="173"/>
                  <a:pt x="103" y="174"/>
                </a:cubicBezTo>
                <a:cubicBezTo>
                  <a:pt x="104" y="174"/>
                  <a:pt x="104" y="174"/>
                  <a:pt x="104" y="173"/>
                </a:cubicBezTo>
                <a:cubicBezTo>
                  <a:pt x="104" y="174"/>
                  <a:pt x="104" y="174"/>
                  <a:pt x="105" y="174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4" y="174"/>
                  <a:pt x="103" y="174"/>
                  <a:pt x="103" y="174"/>
                </a:cubicBezTo>
                <a:cubicBezTo>
                  <a:pt x="103" y="174"/>
                  <a:pt x="104" y="174"/>
                  <a:pt x="104" y="174"/>
                </a:cubicBezTo>
                <a:cubicBezTo>
                  <a:pt x="101" y="174"/>
                  <a:pt x="101" y="174"/>
                  <a:pt x="101" y="174"/>
                </a:cubicBezTo>
                <a:cubicBezTo>
                  <a:pt x="101" y="174"/>
                  <a:pt x="101" y="174"/>
                  <a:pt x="101" y="174"/>
                </a:cubicBezTo>
                <a:cubicBezTo>
                  <a:pt x="100" y="175"/>
                  <a:pt x="100" y="175"/>
                  <a:pt x="99" y="175"/>
                </a:cubicBezTo>
                <a:cubicBezTo>
                  <a:pt x="99" y="175"/>
                  <a:pt x="99" y="175"/>
                  <a:pt x="98" y="175"/>
                </a:cubicBezTo>
                <a:cubicBezTo>
                  <a:pt x="97" y="175"/>
                  <a:pt x="98" y="175"/>
                  <a:pt x="96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4" y="175"/>
                  <a:pt x="94" y="175"/>
                  <a:pt x="93" y="175"/>
                </a:cubicBezTo>
                <a:cubicBezTo>
                  <a:pt x="93" y="175"/>
                  <a:pt x="93" y="175"/>
                  <a:pt x="93" y="175"/>
                </a:cubicBezTo>
                <a:cubicBezTo>
                  <a:pt x="92" y="175"/>
                  <a:pt x="92" y="175"/>
                  <a:pt x="92" y="175"/>
                </a:cubicBezTo>
                <a:cubicBezTo>
                  <a:pt x="91" y="175"/>
                  <a:pt x="90" y="175"/>
                  <a:pt x="89" y="175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89" y="175"/>
                  <a:pt x="89" y="175"/>
                  <a:pt x="89" y="175"/>
                </a:cubicBezTo>
                <a:cubicBezTo>
                  <a:pt x="90" y="174"/>
                  <a:pt x="91" y="174"/>
                  <a:pt x="91" y="174"/>
                </a:cubicBezTo>
                <a:cubicBezTo>
                  <a:pt x="91" y="174"/>
                  <a:pt x="91" y="17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94" y="174"/>
                  <a:pt x="92" y="174"/>
                  <a:pt x="93" y="174"/>
                </a:cubicBezTo>
                <a:cubicBezTo>
                  <a:pt x="93" y="174"/>
                  <a:pt x="92" y="174"/>
                  <a:pt x="92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1" y="174"/>
                  <a:pt x="91" y="174"/>
                  <a:pt x="90" y="174"/>
                </a:cubicBezTo>
                <a:cubicBezTo>
                  <a:pt x="91" y="174"/>
                  <a:pt x="91" y="174"/>
                  <a:pt x="91" y="173"/>
                </a:cubicBezTo>
                <a:cubicBezTo>
                  <a:pt x="91" y="173"/>
                  <a:pt x="94" y="173"/>
                  <a:pt x="92" y="173"/>
                </a:cubicBezTo>
                <a:cubicBezTo>
                  <a:pt x="91" y="173"/>
                  <a:pt x="90" y="173"/>
                  <a:pt x="89" y="173"/>
                </a:cubicBezTo>
                <a:cubicBezTo>
                  <a:pt x="88" y="173"/>
                  <a:pt x="88" y="173"/>
                  <a:pt x="87" y="173"/>
                </a:cubicBezTo>
                <a:cubicBezTo>
                  <a:pt x="87" y="173"/>
                  <a:pt x="87" y="173"/>
                  <a:pt x="86" y="173"/>
                </a:cubicBezTo>
                <a:cubicBezTo>
                  <a:pt x="86" y="173"/>
                  <a:pt x="86" y="173"/>
                  <a:pt x="86" y="172"/>
                </a:cubicBezTo>
                <a:cubicBezTo>
                  <a:pt x="86" y="173"/>
                  <a:pt x="86" y="173"/>
                  <a:pt x="84" y="173"/>
                </a:cubicBezTo>
                <a:cubicBezTo>
                  <a:pt x="84" y="173"/>
                  <a:pt x="85" y="173"/>
                  <a:pt x="84" y="173"/>
                </a:cubicBezTo>
                <a:cubicBezTo>
                  <a:pt x="84" y="173"/>
                  <a:pt x="84" y="173"/>
                  <a:pt x="84" y="173"/>
                </a:cubicBezTo>
                <a:cubicBezTo>
                  <a:pt x="83" y="173"/>
                  <a:pt x="83" y="173"/>
                  <a:pt x="83" y="173"/>
                </a:cubicBezTo>
                <a:cubicBezTo>
                  <a:pt x="83" y="173"/>
                  <a:pt x="83" y="173"/>
                  <a:pt x="84" y="173"/>
                </a:cubicBezTo>
                <a:cubicBezTo>
                  <a:pt x="84" y="173"/>
                  <a:pt x="84" y="173"/>
                  <a:pt x="84" y="173"/>
                </a:cubicBezTo>
                <a:cubicBezTo>
                  <a:pt x="85" y="174"/>
                  <a:pt x="85" y="174"/>
                  <a:pt x="85" y="173"/>
                </a:cubicBezTo>
                <a:cubicBezTo>
                  <a:pt x="86" y="173"/>
                  <a:pt x="86" y="174"/>
                  <a:pt x="86" y="174"/>
                </a:cubicBezTo>
                <a:cubicBezTo>
                  <a:pt x="87" y="174"/>
                  <a:pt x="87" y="173"/>
                  <a:pt x="87" y="173"/>
                </a:cubicBezTo>
                <a:cubicBezTo>
                  <a:pt x="88" y="173"/>
                  <a:pt x="87" y="173"/>
                  <a:pt x="88" y="173"/>
                </a:cubicBezTo>
                <a:cubicBezTo>
                  <a:pt x="88" y="173"/>
                  <a:pt x="88" y="173"/>
                  <a:pt x="88" y="173"/>
                </a:cubicBezTo>
                <a:cubicBezTo>
                  <a:pt x="88" y="173"/>
                  <a:pt x="89" y="173"/>
                  <a:pt x="89" y="173"/>
                </a:cubicBezTo>
                <a:cubicBezTo>
                  <a:pt x="89" y="173"/>
                  <a:pt x="90" y="173"/>
                  <a:pt x="90" y="173"/>
                </a:cubicBezTo>
                <a:cubicBezTo>
                  <a:pt x="90" y="174"/>
                  <a:pt x="89" y="174"/>
                  <a:pt x="87" y="174"/>
                </a:cubicBezTo>
                <a:cubicBezTo>
                  <a:pt x="87" y="174"/>
                  <a:pt x="86" y="175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4" y="175"/>
                  <a:pt x="84" y="175"/>
                  <a:pt x="84" y="175"/>
                </a:cubicBezTo>
                <a:cubicBezTo>
                  <a:pt x="84" y="175"/>
                  <a:pt x="84" y="175"/>
                  <a:pt x="84" y="175"/>
                </a:cubicBezTo>
                <a:cubicBezTo>
                  <a:pt x="83" y="175"/>
                  <a:pt x="83" y="175"/>
                  <a:pt x="83" y="175"/>
                </a:cubicBezTo>
                <a:cubicBezTo>
                  <a:pt x="83" y="175"/>
                  <a:pt x="83" y="175"/>
                  <a:pt x="83" y="175"/>
                </a:cubicBezTo>
                <a:cubicBezTo>
                  <a:pt x="83" y="174"/>
                  <a:pt x="84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5" y="174"/>
                  <a:pt x="84" y="174"/>
                  <a:pt x="84" y="174"/>
                </a:cubicBezTo>
                <a:cubicBezTo>
                  <a:pt x="83" y="174"/>
                  <a:pt x="83" y="174"/>
                  <a:pt x="83" y="174"/>
                </a:cubicBezTo>
                <a:cubicBezTo>
                  <a:pt x="83" y="174"/>
                  <a:pt x="83" y="173"/>
                  <a:pt x="82" y="173"/>
                </a:cubicBezTo>
                <a:cubicBezTo>
                  <a:pt x="82" y="173"/>
                  <a:pt x="83" y="173"/>
                  <a:pt x="83" y="173"/>
                </a:cubicBezTo>
                <a:cubicBezTo>
                  <a:pt x="82" y="173"/>
                  <a:pt x="81" y="173"/>
                  <a:pt x="80" y="173"/>
                </a:cubicBezTo>
                <a:cubicBezTo>
                  <a:pt x="80" y="173"/>
                  <a:pt x="79" y="173"/>
                  <a:pt x="79" y="173"/>
                </a:cubicBezTo>
                <a:cubicBezTo>
                  <a:pt x="79" y="174"/>
                  <a:pt x="80" y="174"/>
                  <a:pt x="80" y="174"/>
                </a:cubicBezTo>
                <a:cubicBezTo>
                  <a:pt x="80" y="174"/>
                  <a:pt x="79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ubicBezTo>
                  <a:pt x="78" y="174"/>
                  <a:pt x="78" y="174"/>
                  <a:pt x="78" y="174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5" y="174"/>
                  <a:pt x="75" y="173"/>
                  <a:pt x="74" y="173"/>
                </a:cubicBezTo>
                <a:cubicBezTo>
                  <a:pt x="74" y="173"/>
                  <a:pt x="74" y="173"/>
                  <a:pt x="73" y="173"/>
                </a:cubicBezTo>
                <a:cubicBezTo>
                  <a:pt x="73" y="173"/>
                  <a:pt x="72" y="173"/>
                  <a:pt x="72" y="173"/>
                </a:cubicBezTo>
                <a:cubicBezTo>
                  <a:pt x="72" y="173"/>
                  <a:pt x="72" y="173"/>
                  <a:pt x="72" y="173"/>
                </a:cubicBezTo>
                <a:cubicBezTo>
                  <a:pt x="72" y="173"/>
                  <a:pt x="71" y="173"/>
                  <a:pt x="71" y="173"/>
                </a:cubicBezTo>
                <a:cubicBezTo>
                  <a:pt x="71" y="172"/>
                  <a:pt x="72" y="172"/>
                  <a:pt x="73" y="172"/>
                </a:cubicBezTo>
                <a:cubicBezTo>
                  <a:pt x="72" y="172"/>
                  <a:pt x="73" y="172"/>
                  <a:pt x="72" y="172"/>
                </a:cubicBezTo>
                <a:cubicBezTo>
                  <a:pt x="72" y="172"/>
                  <a:pt x="71" y="172"/>
                  <a:pt x="71" y="172"/>
                </a:cubicBezTo>
                <a:cubicBezTo>
                  <a:pt x="70" y="172"/>
                  <a:pt x="69" y="171"/>
                  <a:pt x="69" y="171"/>
                </a:cubicBezTo>
                <a:cubicBezTo>
                  <a:pt x="68" y="171"/>
                  <a:pt x="68" y="171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6" y="171"/>
                  <a:pt x="66" y="171"/>
                </a:cubicBezTo>
                <a:cubicBezTo>
                  <a:pt x="66" y="170"/>
                  <a:pt x="66" y="170"/>
                  <a:pt x="66" y="170"/>
                </a:cubicBezTo>
                <a:cubicBezTo>
                  <a:pt x="66" y="170"/>
                  <a:pt x="66" y="170"/>
                  <a:pt x="66" y="170"/>
                </a:cubicBezTo>
                <a:cubicBezTo>
                  <a:pt x="66" y="170"/>
                  <a:pt x="67" y="170"/>
                  <a:pt x="66" y="170"/>
                </a:cubicBezTo>
                <a:cubicBezTo>
                  <a:pt x="66" y="170"/>
                  <a:pt x="67" y="170"/>
                  <a:pt x="67" y="170"/>
                </a:cubicBezTo>
                <a:cubicBezTo>
                  <a:pt x="67" y="170"/>
                  <a:pt x="67" y="170"/>
                  <a:pt x="66" y="170"/>
                </a:cubicBezTo>
                <a:cubicBezTo>
                  <a:pt x="67" y="170"/>
                  <a:pt x="67" y="170"/>
                  <a:pt x="67" y="170"/>
                </a:cubicBezTo>
                <a:cubicBezTo>
                  <a:pt x="67" y="170"/>
                  <a:pt x="67" y="170"/>
                  <a:pt x="68" y="170"/>
                </a:cubicBezTo>
                <a:cubicBezTo>
                  <a:pt x="67" y="170"/>
                  <a:pt x="68" y="171"/>
                  <a:pt x="68" y="171"/>
                </a:cubicBezTo>
                <a:cubicBezTo>
                  <a:pt x="68" y="171"/>
                  <a:pt x="68" y="171"/>
                  <a:pt x="69" y="171"/>
                </a:cubicBezTo>
                <a:cubicBezTo>
                  <a:pt x="69" y="171"/>
                  <a:pt x="69" y="171"/>
                  <a:pt x="70" y="171"/>
                </a:cubicBezTo>
                <a:cubicBezTo>
                  <a:pt x="70" y="171"/>
                  <a:pt x="70" y="171"/>
                  <a:pt x="70" y="171"/>
                </a:cubicBezTo>
                <a:cubicBezTo>
                  <a:pt x="70" y="171"/>
                  <a:pt x="70" y="171"/>
                  <a:pt x="70" y="171"/>
                </a:cubicBezTo>
                <a:cubicBezTo>
                  <a:pt x="70" y="171"/>
                  <a:pt x="71" y="171"/>
                  <a:pt x="71" y="172"/>
                </a:cubicBezTo>
                <a:cubicBezTo>
                  <a:pt x="72" y="172"/>
                  <a:pt x="71" y="171"/>
                  <a:pt x="72" y="171"/>
                </a:cubicBezTo>
                <a:cubicBezTo>
                  <a:pt x="72" y="171"/>
                  <a:pt x="72" y="171"/>
                  <a:pt x="73" y="171"/>
                </a:cubicBezTo>
                <a:cubicBezTo>
                  <a:pt x="72" y="171"/>
                  <a:pt x="72" y="171"/>
                  <a:pt x="71" y="171"/>
                </a:cubicBezTo>
                <a:cubicBezTo>
                  <a:pt x="71" y="171"/>
                  <a:pt x="71" y="171"/>
                  <a:pt x="71" y="171"/>
                </a:cubicBezTo>
                <a:cubicBezTo>
                  <a:pt x="71" y="171"/>
                  <a:pt x="70" y="171"/>
                  <a:pt x="70" y="171"/>
                </a:cubicBezTo>
                <a:cubicBezTo>
                  <a:pt x="69" y="171"/>
                  <a:pt x="69" y="170"/>
                  <a:pt x="68" y="170"/>
                </a:cubicBezTo>
                <a:cubicBezTo>
                  <a:pt x="68" y="170"/>
                  <a:pt x="68" y="170"/>
                  <a:pt x="68" y="170"/>
                </a:cubicBezTo>
                <a:cubicBezTo>
                  <a:pt x="68" y="170"/>
                  <a:pt x="67" y="170"/>
                  <a:pt x="67" y="169"/>
                </a:cubicBezTo>
                <a:cubicBezTo>
                  <a:pt x="68" y="169"/>
                  <a:pt x="68" y="169"/>
                  <a:pt x="69" y="169"/>
                </a:cubicBezTo>
                <a:cubicBezTo>
                  <a:pt x="68" y="169"/>
                  <a:pt x="69" y="169"/>
                  <a:pt x="70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1" y="169"/>
                  <a:pt x="71" y="169"/>
                  <a:pt x="71" y="169"/>
                </a:cubicBezTo>
                <a:cubicBezTo>
                  <a:pt x="72" y="169"/>
                  <a:pt x="73" y="169"/>
                  <a:pt x="72" y="169"/>
                </a:cubicBezTo>
                <a:cubicBezTo>
                  <a:pt x="72" y="169"/>
                  <a:pt x="72" y="169"/>
                  <a:pt x="71" y="169"/>
                </a:cubicBezTo>
                <a:cubicBezTo>
                  <a:pt x="71" y="169"/>
                  <a:pt x="71" y="169"/>
                  <a:pt x="71" y="169"/>
                </a:cubicBezTo>
                <a:cubicBezTo>
                  <a:pt x="70" y="168"/>
                  <a:pt x="70" y="168"/>
                  <a:pt x="70" y="169"/>
                </a:cubicBezTo>
                <a:cubicBezTo>
                  <a:pt x="70" y="169"/>
                  <a:pt x="69" y="168"/>
                  <a:pt x="69" y="169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9" y="168"/>
                  <a:pt x="69" y="168"/>
                  <a:pt x="68" y="168"/>
                </a:cubicBezTo>
                <a:cubicBezTo>
                  <a:pt x="68" y="168"/>
                  <a:pt x="68" y="168"/>
                  <a:pt x="67" y="168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5" y="167"/>
                  <a:pt x="65" y="168"/>
                  <a:pt x="63" y="167"/>
                </a:cubicBezTo>
                <a:cubicBezTo>
                  <a:pt x="63" y="167"/>
                  <a:pt x="63" y="167"/>
                  <a:pt x="62" y="167"/>
                </a:cubicBezTo>
                <a:cubicBezTo>
                  <a:pt x="62" y="167"/>
                  <a:pt x="63" y="167"/>
                  <a:pt x="62" y="167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61" y="167"/>
                  <a:pt x="61" y="166"/>
                  <a:pt x="61" y="166"/>
                </a:cubicBezTo>
                <a:cubicBezTo>
                  <a:pt x="60" y="166"/>
                  <a:pt x="61" y="166"/>
                  <a:pt x="62" y="166"/>
                </a:cubicBezTo>
                <a:cubicBezTo>
                  <a:pt x="63" y="167"/>
                  <a:pt x="64" y="166"/>
                  <a:pt x="64" y="166"/>
                </a:cubicBezTo>
                <a:cubicBezTo>
                  <a:pt x="64" y="166"/>
                  <a:pt x="65" y="166"/>
                  <a:pt x="65" y="166"/>
                </a:cubicBezTo>
                <a:cubicBezTo>
                  <a:pt x="66" y="167"/>
                  <a:pt x="66" y="167"/>
                  <a:pt x="67" y="167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9" y="167"/>
                  <a:pt x="69" y="167"/>
                  <a:pt x="70" y="167"/>
                </a:cubicBezTo>
                <a:cubicBezTo>
                  <a:pt x="69" y="167"/>
                  <a:pt x="69" y="167"/>
                  <a:pt x="68" y="166"/>
                </a:cubicBezTo>
                <a:cubicBezTo>
                  <a:pt x="68" y="166"/>
                  <a:pt x="68" y="166"/>
                  <a:pt x="68" y="167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66" y="166"/>
                  <a:pt x="66" y="166"/>
                  <a:pt x="66" y="166"/>
                </a:cubicBezTo>
                <a:cubicBezTo>
                  <a:pt x="65" y="166"/>
                  <a:pt x="64" y="166"/>
                  <a:pt x="64" y="166"/>
                </a:cubicBezTo>
                <a:cubicBezTo>
                  <a:pt x="63" y="166"/>
                  <a:pt x="64" y="166"/>
                  <a:pt x="63" y="165"/>
                </a:cubicBezTo>
                <a:cubicBezTo>
                  <a:pt x="62" y="165"/>
                  <a:pt x="63" y="166"/>
                  <a:pt x="61" y="166"/>
                </a:cubicBezTo>
                <a:cubicBezTo>
                  <a:pt x="61" y="165"/>
                  <a:pt x="60" y="165"/>
                  <a:pt x="60" y="165"/>
                </a:cubicBezTo>
                <a:cubicBezTo>
                  <a:pt x="59" y="165"/>
                  <a:pt x="60" y="165"/>
                  <a:pt x="60" y="165"/>
                </a:cubicBezTo>
                <a:cubicBezTo>
                  <a:pt x="61" y="165"/>
                  <a:pt x="62" y="165"/>
                  <a:pt x="63" y="165"/>
                </a:cubicBezTo>
                <a:cubicBezTo>
                  <a:pt x="63" y="165"/>
                  <a:pt x="62" y="165"/>
                  <a:pt x="62" y="165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4" y="165"/>
                  <a:pt x="63" y="165"/>
                  <a:pt x="64" y="164"/>
                </a:cubicBezTo>
                <a:cubicBezTo>
                  <a:pt x="64" y="165"/>
                  <a:pt x="64" y="165"/>
                  <a:pt x="65" y="165"/>
                </a:cubicBezTo>
                <a:cubicBezTo>
                  <a:pt x="65" y="165"/>
                  <a:pt x="66" y="165"/>
                  <a:pt x="66" y="164"/>
                </a:cubicBezTo>
                <a:cubicBezTo>
                  <a:pt x="65" y="164"/>
                  <a:pt x="65" y="165"/>
                  <a:pt x="64" y="164"/>
                </a:cubicBezTo>
                <a:cubicBezTo>
                  <a:pt x="64" y="164"/>
                  <a:pt x="63" y="164"/>
                  <a:pt x="63" y="164"/>
                </a:cubicBezTo>
                <a:cubicBezTo>
                  <a:pt x="63" y="164"/>
                  <a:pt x="63" y="164"/>
                  <a:pt x="63" y="164"/>
                </a:cubicBezTo>
                <a:cubicBezTo>
                  <a:pt x="63" y="163"/>
                  <a:pt x="63" y="163"/>
                  <a:pt x="63" y="163"/>
                </a:cubicBezTo>
                <a:cubicBezTo>
                  <a:pt x="62" y="163"/>
                  <a:pt x="62" y="163"/>
                  <a:pt x="61" y="163"/>
                </a:cubicBezTo>
                <a:cubicBezTo>
                  <a:pt x="61" y="163"/>
                  <a:pt x="60" y="163"/>
                  <a:pt x="60" y="163"/>
                </a:cubicBezTo>
                <a:cubicBezTo>
                  <a:pt x="60" y="163"/>
                  <a:pt x="60" y="163"/>
                  <a:pt x="60" y="163"/>
                </a:cubicBezTo>
                <a:cubicBezTo>
                  <a:pt x="60" y="163"/>
                  <a:pt x="59" y="162"/>
                  <a:pt x="58" y="162"/>
                </a:cubicBezTo>
                <a:cubicBezTo>
                  <a:pt x="58" y="162"/>
                  <a:pt x="59" y="162"/>
                  <a:pt x="59" y="162"/>
                </a:cubicBezTo>
                <a:cubicBezTo>
                  <a:pt x="59" y="162"/>
                  <a:pt x="60" y="162"/>
                  <a:pt x="58" y="161"/>
                </a:cubicBezTo>
                <a:cubicBezTo>
                  <a:pt x="58" y="161"/>
                  <a:pt x="58" y="161"/>
                  <a:pt x="59" y="161"/>
                </a:cubicBezTo>
                <a:cubicBezTo>
                  <a:pt x="59" y="161"/>
                  <a:pt x="59" y="161"/>
                  <a:pt x="60" y="161"/>
                </a:cubicBezTo>
                <a:cubicBezTo>
                  <a:pt x="59" y="161"/>
                  <a:pt x="59" y="161"/>
                  <a:pt x="59" y="161"/>
                </a:cubicBezTo>
                <a:cubicBezTo>
                  <a:pt x="59" y="161"/>
                  <a:pt x="59" y="161"/>
                  <a:pt x="59" y="161"/>
                </a:cubicBezTo>
                <a:cubicBezTo>
                  <a:pt x="59" y="161"/>
                  <a:pt x="59" y="160"/>
                  <a:pt x="59" y="160"/>
                </a:cubicBezTo>
                <a:cubicBezTo>
                  <a:pt x="58" y="160"/>
                  <a:pt x="58" y="160"/>
                  <a:pt x="57" y="160"/>
                </a:cubicBezTo>
                <a:cubicBezTo>
                  <a:pt x="57" y="160"/>
                  <a:pt x="57" y="159"/>
                  <a:pt x="57" y="159"/>
                </a:cubicBezTo>
                <a:cubicBezTo>
                  <a:pt x="56" y="159"/>
                  <a:pt x="56" y="159"/>
                  <a:pt x="56" y="159"/>
                </a:cubicBezTo>
                <a:cubicBezTo>
                  <a:pt x="57" y="160"/>
                  <a:pt x="56" y="160"/>
                  <a:pt x="55" y="160"/>
                </a:cubicBezTo>
                <a:cubicBezTo>
                  <a:pt x="55" y="160"/>
                  <a:pt x="56" y="160"/>
                  <a:pt x="56" y="161"/>
                </a:cubicBezTo>
                <a:cubicBezTo>
                  <a:pt x="56" y="161"/>
                  <a:pt x="56" y="160"/>
                  <a:pt x="55" y="160"/>
                </a:cubicBezTo>
                <a:cubicBezTo>
                  <a:pt x="55" y="160"/>
                  <a:pt x="55" y="160"/>
                  <a:pt x="56" y="161"/>
                </a:cubicBezTo>
                <a:cubicBezTo>
                  <a:pt x="56" y="161"/>
                  <a:pt x="55" y="161"/>
                  <a:pt x="53" y="161"/>
                </a:cubicBezTo>
                <a:cubicBezTo>
                  <a:pt x="54" y="161"/>
                  <a:pt x="54" y="161"/>
                  <a:pt x="54" y="161"/>
                </a:cubicBezTo>
                <a:cubicBezTo>
                  <a:pt x="53" y="161"/>
                  <a:pt x="52" y="161"/>
                  <a:pt x="52" y="161"/>
                </a:cubicBezTo>
                <a:cubicBezTo>
                  <a:pt x="51" y="160"/>
                  <a:pt x="52" y="160"/>
                  <a:pt x="53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53" y="160"/>
                  <a:pt x="53" y="159"/>
                  <a:pt x="52" y="159"/>
                </a:cubicBezTo>
                <a:cubicBezTo>
                  <a:pt x="53" y="159"/>
                  <a:pt x="53" y="159"/>
                  <a:pt x="54" y="159"/>
                </a:cubicBezTo>
                <a:cubicBezTo>
                  <a:pt x="54" y="159"/>
                  <a:pt x="53" y="159"/>
                  <a:pt x="52" y="159"/>
                </a:cubicBezTo>
                <a:cubicBezTo>
                  <a:pt x="52" y="159"/>
                  <a:pt x="52" y="159"/>
                  <a:pt x="51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58"/>
                  <a:pt x="52" y="158"/>
                  <a:pt x="51" y="158"/>
                </a:cubicBezTo>
                <a:cubicBezTo>
                  <a:pt x="52" y="158"/>
                  <a:pt x="53" y="158"/>
                  <a:pt x="52" y="158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1" y="157"/>
                  <a:pt x="51" y="157"/>
                  <a:pt x="51" y="157"/>
                </a:cubicBezTo>
                <a:cubicBezTo>
                  <a:pt x="51" y="157"/>
                  <a:pt x="52" y="158"/>
                  <a:pt x="52" y="158"/>
                </a:cubicBezTo>
                <a:cubicBezTo>
                  <a:pt x="52" y="158"/>
                  <a:pt x="51" y="158"/>
                  <a:pt x="50" y="157"/>
                </a:cubicBezTo>
                <a:cubicBezTo>
                  <a:pt x="50" y="158"/>
                  <a:pt x="50" y="158"/>
                  <a:pt x="50" y="158"/>
                </a:cubicBezTo>
                <a:cubicBezTo>
                  <a:pt x="51" y="158"/>
                  <a:pt x="52" y="159"/>
                  <a:pt x="52" y="159"/>
                </a:cubicBezTo>
                <a:cubicBezTo>
                  <a:pt x="51" y="159"/>
                  <a:pt x="50" y="159"/>
                  <a:pt x="50" y="159"/>
                </a:cubicBezTo>
                <a:cubicBezTo>
                  <a:pt x="48" y="158"/>
                  <a:pt x="48" y="158"/>
                  <a:pt x="47" y="157"/>
                </a:cubicBezTo>
                <a:cubicBezTo>
                  <a:pt x="46" y="157"/>
                  <a:pt x="46" y="157"/>
                  <a:pt x="45" y="157"/>
                </a:cubicBezTo>
                <a:cubicBezTo>
                  <a:pt x="45" y="156"/>
                  <a:pt x="45" y="156"/>
                  <a:pt x="44" y="156"/>
                </a:cubicBezTo>
                <a:cubicBezTo>
                  <a:pt x="44" y="156"/>
                  <a:pt x="45" y="156"/>
                  <a:pt x="45" y="156"/>
                </a:cubicBezTo>
                <a:cubicBezTo>
                  <a:pt x="44" y="155"/>
                  <a:pt x="43" y="155"/>
                  <a:pt x="43" y="154"/>
                </a:cubicBezTo>
                <a:cubicBezTo>
                  <a:pt x="43" y="154"/>
                  <a:pt x="42" y="154"/>
                  <a:pt x="43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2" y="154"/>
                  <a:pt x="41" y="154"/>
                  <a:pt x="41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54"/>
                  <a:pt x="41" y="154"/>
                  <a:pt x="42" y="155"/>
                </a:cubicBezTo>
                <a:cubicBezTo>
                  <a:pt x="41" y="154"/>
                  <a:pt x="40" y="154"/>
                  <a:pt x="41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5"/>
                  <a:pt x="40" y="154"/>
                  <a:pt x="39" y="154"/>
                </a:cubicBezTo>
                <a:cubicBezTo>
                  <a:pt x="40" y="155"/>
                  <a:pt x="39" y="155"/>
                  <a:pt x="40" y="155"/>
                </a:cubicBezTo>
                <a:cubicBezTo>
                  <a:pt x="40" y="155"/>
                  <a:pt x="40" y="155"/>
                  <a:pt x="39" y="155"/>
                </a:cubicBezTo>
                <a:cubicBezTo>
                  <a:pt x="40" y="155"/>
                  <a:pt x="40" y="156"/>
                  <a:pt x="39" y="156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8" y="154"/>
                  <a:pt x="38" y="154"/>
                  <a:pt x="37" y="153"/>
                </a:cubicBezTo>
                <a:cubicBezTo>
                  <a:pt x="37" y="153"/>
                  <a:pt x="38" y="153"/>
                  <a:pt x="37" y="153"/>
                </a:cubicBezTo>
                <a:cubicBezTo>
                  <a:pt x="37" y="153"/>
                  <a:pt x="37" y="153"/>
                  <a:pt x="36" y="152"/>
                </a:cubicBezTo>
                <a:cubicBezTo>
                  <a:pt x="37" y="153"/>
                  <a:pt x="36" y="152"/>
                  <a:pt x="36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7" y="154"/>
                  <a:pt x="36" y="153"/>
                  <a:pt x="37" y="154"/>
                </a:cubicBezTo>
                <a:cubicBezTo>
                  <a:pt x="36" y="154"/>
                  <a:pt x="36" y="154"/>
                  <a:pt x="36" y="153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35" y="152"/>
                  <a:pt x="34" y="153"/>
                  <a:pt x="35" y="153"/>
                </a:cubicBezTo>
                <a:cubicBezTo>
                  <a:pt x="34" y="153"/>
                  <a:pt x="33" y="153"/>
                  <a:pt x="34" y="153"/>
                </a:cubicBezTo>
                <a:cubicBezTo>
                  <a:pt x="34" y="154"/>
                  <a:pt x="34" y="154"/>
                  <a:pt x="34" y="154"/>
                </a:cubicBezTo>
                <a:cubicBezTo>
                  <a:pt x="34" y="154"/>
                  <a:pt x="33" y="153"/>
                  <a:pt x="33" y="15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2" y="152"/>
                  <a:pt x="32" y="152"/>
                  <a:pt x="31" y="152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0" y="151"/>
                  <a:pt x="30" y="151"/>
                  <a:pt x="30" y="150"/>
                </a:cubicBezTo>
                <a:cubicBezTo>
                  <a:pt x="29" y="150"/>
                  <a:pt x="28" y="149"/>
                  <a:pt x="28" y="148"/>
                </a:cubicBezTo>
                <a:cubicBezTo>
                  <a:pt x="28" y="149"/>
                  <a:pt x="29" y="149"/>
                  <a:pt x="29" y="149"/>
                </a:cubicBezTo>
                <a:cubicBezTo>
                  <a:pt x="29" y="149"/>
                  <a:pt x="29" y="149"/>
                  <a:pt x="30" y="150"/>
                </a:cubicBezTo>
                <a:cubicBezTo>
                  <a:pt x="30" y="150"/>
                  <a:pt x="31" y="151"/>
                  <a:pt x="32" y="152"/>
                </a:cubicBezTo>
                <a:cubicBezTo>
                  <a:pt x="32" y="152"/>
                  <a:pt x="32" y="152"/>
                  <a:pt x="32" y="151"/>
                </a:cubicBezTo>
                <a:cubicBezTo>
                  <a:pt x="32" y="152"/>
                  <a:pt x="32" y="151"/>
                  <a:pt x="33" y="152"/>
                </a:cubicBezTo>
                <a:cubicBezTo>
                  <a:pt x="33" y="152"/>
                  <a:pt x="35" y="153"/>
                  <a:pt x="34" y="152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5" y="152"/>
                  <a:pt x="35" y="152"/>
                  <a:pt x="36" y="152"/>
                </a:cubicBezTo>
                <a:cubicBezTo>
                  <a:pt x="35" y="152"/>
                  <a:pt x="35" y="152"/>
                  <a:pt x="35" y="152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8" y="153"/>
                  <a:pt x="39" y="153"/>
                  <a:pt x="39" y="153"/>
                </a:cubicBezTo>
                <a:cubicBezTo>
                  <a:pt x="39" y="153"/>
                  <a:pt x="39" y="153"/>
                  <a:pt x="39" y="153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8" y="151"/>
                  <a:pt x="37" y="151"/>
                  <a:pt x="37" y="151"/>
                </a:cubicBezTo>
                <a:cubicBezTo>
                  <a:pt x="37" y="151"/>
                  <a:pt x="38" y="152"/>
                  <a:pt x="37" y="152"/>
                </a:cubicBezTo>
                <a:cubicBezTo>
                  <a:pt x="37" y="152"/>
                  <a:pt x="37" y="151"/>
                  <a:pt x="37" y="151"/>
                </a:cubicBezTo>
                <a:cubicBezTo>
                  <a:pt x="35" y="151"/>
                  <a:pt x="33" y="149"/>
                  <a:pt x="32" y="150"/>
                </a:cubicBezTo>
                <a:cubicBezTo>
                  <a:pt x="33" y="151"/>
                  <a:pt x="31" y="150"/>
                  <a:pt x="31" y="150"/>
                </a:cubicBezTo>
                <a:cubicBezTo>
                  <a:pt x="31" y="149"/>
                  <a:pt x="30" y="149"/>
                  <a:pt x="30" y="148"/>
                </a:cubicBezTo>
                <a:cubicBezTo>
                  <a:pt x="29" y="148"/>
                  <a:pt x="28" y="147"/>
                  <a:pt x="28" y="147"/>
                </a:cubicBezTo>
                <a:cubicBezTo>
                  <a:pt x="28" y="147"/>
                  <a:pt x="28" y="147"/>
                  <a:pt x="28" y="147"/>
                </a:cubicBezTo>
                <a:cubicBezTo>
                  <a:pt x="28" y="147"/>
                  <a:pt x="28" y="147"/>
                  <a:pt x="28" y="148"/>
                </a:cubicBezTo>
                <a:cubicBezTo>
                  <a:pt x="28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6" y="147"/>
                  <a:pt x="27" y="148"/>
                  <a:pt x="27" y="147"/>
                </a:cubicBezTo>
                <a:cubicBezTo>
                  <a:pt x="26" y="147"/>
                  <a:pt x="26" y="146"/>
                  <a:pt x="25" y="146"/>
                </a:cubicBezTo>
                <a:cubicBezTo>
                  <a:pt x="25" y="146"/>
                  <a:pt x="25" y="146"/>
                  <a:pt x="24" y="145"/>
                </a:cubicBezTo>
                <a:cubicBezTo>
                  <a:pt x="25" y="145"/>
                  <a:pt x="24" y="145"/>
                  <a:pt x="24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4"/>
                  <a:pt x="24" y="144"/>
                  <a:pt x="24" y="143"/>
                </a:cubicBezTo>
                <a:cubicBezTo>
                  <a:pt x="24" y="143"/>
                  <a:pt x="24" y="144"/>
                  <a:pt x="24" y="144"/>
                </a:cubicBezTo>
                <a:cubicBezTo>
                  <a:pt x="24" y="144"/>
                  <a:pt x="25" y="144"/>
                  <a:pt x="24" y="144"/>
                </a:cubicBezTo>
                <a:cubicBezTo>
                  <a:pt x="25" y="144"/>
                  <a:pt x="25" y="144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4"/>
                  <a:pt x="25" y="144"/>
                  <a:pt x="24" y="143"/>
                </a:cubicBezTo>
                <a:cubicBezTo>
                  <a:pt x="24" y="143"/>
                  <a:pt x="24" y="143"/>
                  <a:pt x="24" y="142"/>
                </a:cubicBezTo>
                <a:cubicBezTo>
                  <a:pt x="23" y="141"/>
                  <a:pt x="23" y="141"/>
                  <a:pt x="22" y="140"/>
                </a:cubicBezTo>
                <a:cubicBezTo>
                  <a:pt x="22" y="140"/>
                  <a:pt x="21" y="140"/>
                  <a:pt x="21" y="139"/>
                </a:cubicBezTo>
                <a:cubicBezTo>
                  <a:pt x="22" y="140"/>
                  <a:pt x="22" y="139"/>
                  <a:pt x="23" y="140"/>
                </a:cubicBezTo>
                <a:cubicBezTo>
                  <a:pt x="23" y="140"/>
                  <a:pt x="23" y="140"/>
                  <a:pt x="23" y="140"/>
                </a:cubicBezTo>
                <a:cubicBezTo>
                  <a:pt x="24" y="141"/>
                  <a:pt x="25" y="142"/>
                  <a:pt x="24" y="14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5" y="141"/>
                  <a:pt x="25" y="141"/>
                  <a:pt x="26" y="142"/>
                </a:cubicBezTo>
                <a:cubicBezTo>
                  <a:pt x="26" y="142"/>
                  <a:pt x="26" y="141"/>
                  <a:pt x="26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5" y="140"/>
                  <a:pt x="24" y="139"/>
                  <a:pt x="24" y="139"/>
                </a:cubicBezTo>
                <a:cubicBezTo>
                  <a:pt x="23" y="139"/>
                  <a:pt x="24" y="140"/>
                  <a:pt x="24" y="140"/>
                </a:cubicBezTo>
                <a:cubicBezTo>
                  <a:pt x="23" y="140"/>
                  <a:pt x="23" y="139"/>
                  <a:pt x="23" y="139"/>
                </a:cubicBezTo>
                <a:cubicBezTo>
                  <a:pt x="23" y="139"/>
                  <a:pt x="23" y="139"/>
                  <a:pt x="23" y="139"/>
                </a:cubicBezTo>
                <a:cubicBezTo>
                  <a:pt x="22" y="138"/>
                  <a:pt x="22" y="138"/>
                  <a:pt x="22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37"/>
                  <a:pt x="22" y="137"/>
                  <a:pt x="23" y="137"/>
                </a:cubicBezTo>
                <a:cubicBezTo>
                  <a:pt x="23" y="137"/>
                  <a:pt x="22" y="137"/>
                  <a:pt x="22" y="137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21" y="136"/>
                  <a:pt x="22" y="137"/>
                  <a:pt x="21" y="136"/>
                </a:cubicBezTo>
                <a:cubicBezTo>
                  <a:pt x="21" y="136"/>
                  <a:pt x="21" y="136"/>
                  <a:pt x="20" y="136"/>
                </a:cubicBezTo>
                <a:cubicBezTo>
                  <a:pt x="20" y="136"/>
                  <a:pt x="20" y="136"/>
                  <a:pt x="20" y="136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19" y="135"/>
                  <a:pt x="20" y="136"/>
                  <a:pt x="20" y="136"/>
                </a:cubicBezTo>
                <a:cubicBezTo>
                  <a:pt x="20" y="137"/>
                  <a:pt x="21" y="137"/>
                  <a:pt x="21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8"/>
                  <a:pt x="22" y="139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0" y="137"/>
                  <a:pt x="20" y="138"/>
                  <a:pt x="20" y="138"/>
                </a:cubicBezTo>
                <a:cubicBezTo>
                  <a:pt x="20" y="137"/>
                  <a:pt x="19" y="137"/>
                  <a:pt x="19" y="136"/>
                </a:cubicBezTo>
                <a:cubicBezTo>
                  <a:pt x="19" y="136"/>
                  <a:pt x="18" y="136"/>
                  <a:pt x="18" y="135"/>
                </a:cubicBezTo>
                <a:cubicBezTo>
                  <a:pt x="18" y="136"/>
                  <a:pt x="18" y="136"/>
                  <a:pt x="18" y="136"/>
                </a:cubicBezTo>
                <a:cubicBezTo>
                  <a:pt x="18" y="135"/>
                  <a:pt x="18" y="135"/>
                  <a:pt x="17" y="135"/>
                </a:cubicBezTo>
                <a:cubicBezTo>
                  <a:pt x="18" y="135"/>
                  <a:pt x="17" y="134"/>
                  <a:pt x="17" y="133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3"/>
                  <a:pt x="18" y="134"/>
                  <a:pt x="18" y="134"/>
                </a:cubicBezTo>
                <a:cubicBezTo>
                  <a:pt x="18" y="134"/>
                  <a:pt x="18" y="134"/>
                  <a:pt x="19" y="134"/>
                </a:cubicBezTo>
                <a:cubicBezTo>
                  <a:pt x="18" y="134"/>
                  <a:pt x="18" y="134"/>
                  <a:pt x="18" y="133"/>
                </a:cubicBezTo>
                <a:cubicBezTo>
                  <a:pt x="18" y="133"/>
                  <a:pt x="18" y="134"/>
                  <a:pt x="18" y="133"/>
                </a:cubicBezTo>
                <a:cubicBezTo>
                  <a:pt x="18" y="133"/>
                  <a:pt x="17" y="131"/>
                  <a:pt x="18" y="132"/>
                </a:cubicBezTo>
                <a:cubicBezTo>
                  <a:pt x="18" y="131"/>
                  <a:pt x="18" y="131"/>
                  <a:pt x="17" y="131"/>
                </a:cubicBezTo>
                <a:cubicBezTo>
                  <a:pt x="17" y="131"/>
                  <a:pt x="17" y="130"/>
                  <a:pt x="17" y="130"/>
                </a:cubicBezTo>
                <a:cubicBezTo>
                  <a:pt x="17" y="130"/>
                  <a:pt x="17" y="131"/>
                  <a:pt x="17" y="131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16" y="131"/>
                  <a:pt x="17" y="131"/>
                  <a:pt x="17" y="132"/>
                </a:cubicBezTo>
                <a:cubicBezTo>
                  <a:pt x="17" y="132"/>
                  <a:pt x="16" y="131"/>
                  <a:pt x="16" y="131"/>
                </a:cubicBezTo>
                <a:cubicBezTo>
                  <a:pt x="16" y="131"/>
                  <a:pt x="16" y="132"/>
                  <a:pt x="16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6" y="133"/>
                  <a:pt x="16" y="133"/>
                  <a:pt x="15" y="132"/>
                </a:cubicBezTo>
                <a:cubicBezTo>
                  <a:pt x="15" y="131"/>
                  <a:pt x="15" y="132"/>
                  <a:pt x="14" y="131"/>
                </a:cubicBezTo>
                <a:cubicBezTo>
                  <a:pt x="15" y="132"/>
                  <a:pt x="14" y="132"/>
                  <a:pt x="14" y="132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4" y="131"/>
                  <a:pt x="13" y="130"/>
                  <a:pt x="13" y="130"/>
                </a:cubicBezTo>
                <a:cubicBezTo>
                  <a:pt x="13" y="130"/>
                  <a:pt x="13" y="130"/>
                  <a:pt x="13" y="129"/>
                </a:cubicBezTo>
                <a:cubicBezTo>
                  <a:pt x="13" y="129"/>
                  <a:pt x="12" y="127"/>
                  <a:pt x="12" y="128"/>
                </a:cubicBezTo>
                <a:cubicBezTo>
                  <a:pt x="13" y="129"/>
                  <a:pt x="13" y="128"/>
                  <a:pt x="13" y="129"/>
                </a:cubicBezTo>
                <a:cubicBezTo>
                  <a:pt x="13" y="129"/>
                  <a:pt x="13" y="130"/>
                  <a:pt x="13" y="130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1"/>
                  <a:pt x="14" y="131"/>
                  <a:pt x="14" y="131"/>
                </a:cubicBezTo>
                <a:cubicBezTo>
                  <a:pt x="14" y="132"/>
                  <a:pt x="14" y="131"/>
                  <a:pt x="14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4" y="132"/>
                  <a:pt x="13" y="131"/>
                  <a:pt x="13" y="131"/>
                </a:cubicBezTo>
                <a:cubicBezTo>
                  <a:pt x="13" y="130"/>
                  <a:pt x="13" y="131"/>
                  <a:pt x="13" y="130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0"/>
                  <a:pt x="12" y="128"/>
                  <a:pt x="12" y="127"/>
                </a:cubicBezTo>
                <a:cubicBezTo>
                  <a:pt x="11" y="127"/>
                  <a:pt x="11" y="127"/>
                  <a:pt x="12" y="128"/>
                </a:cubicBezTo>
                <a:cubicBezTo>
                  <a:pt x="11" y="127"/>
                  <a:pt x="11" y="126"/>
                  <a:pt x="11" y="126"/>
                </a:cubicBezTo>
                <a:cubicBezTo>
                  <a:pt x="10" y="125"/>
                  <a:pt x="10" y="125"/>
                  <a:pt x="11" y="125"/>
                </a:cubicBezTo>
                <a:cubicBezTo>
                  <a:pt x="11" y="125"/>
                  <a:pt x="11" y="126"/>
                  <a:pt x="11" y="126"/>
                </a:cubicBezTo>
                <a:cubicBezTo>
                  <a:pt x="11" y="126"/>
                  <a:pt x="11" y="126"/>
                  <a:pt x="12" y="126"/>
                </a:cubicBezTo>
                <a:cubicBezTo>
                  <a:pt x="12" y="126"/>
                  <a:pt x="12" y="126"/>
                  <a:pt x="12" y="127"/>
                </a:cubicBezTo>
                <a:cubicBezTo>
                  <a:pt x="12" y="126"/>
                  <a:pt x="12" y="126"/>
                  <a:pt x="13" y="127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3" y="129"/>
                  <a:pt x="14" y="129"/>
                  <a:pt x="14" y="130"/>
                </a:cubicBezTo>
                <a:cubicBezTo>
                  <a:pt x="14" y="130"/>
                  <a:pt x="14" y="130"/>
                  <a:pt x="14" y="130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5" y="131"/>
                  <a:pt x="14" y="131"/>
                  <a:pt x="14" y="130"/>
                </a:cubicBezTo>
                <a:cubicBezTo>
                  <a:pt x="15" y="130"/>
                  <a:pt x="15" y="130"/>
                  <a:pt x="15" y="130"/>
                </a:cubicBezTo>
                <a:cubicBezTo>
                  <a:pt x="15" y="130"/>
                  <a:pt x="14" y="129"/>
                  <a:pt x="15" y="130"/>
                </a:cubicBezTo>
                <a:cubicBezTo>
                  <a:pt x="15" y="129"/>
                  <a:pt x="14" y="128"/>
                  <a:pt x="15" y="129"/>
                </a:cubicBezTo>
                <a:cubicBezTo>
                  <a:pt x="15" y="129"/>
                  <a:pt x="14" y="128"/>
                  <a:pt x="14" y="128"/>
                </a:cubicBezTo>
                <a:cubicBezTo>
                  <a:pt x="15" y="128"/>
                  <a:pt x="15" y="128"/>
                  <a:pt x="15" y="129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4" y="126"/>
                  <a:pt x="13" y="127"/>
                  <a:pt x="13" y="126"/>
                </a:cubicBezTo>
                <a:cubicBezTo>
                  <a:pt x="13" y="126"/>
                  <a:pt x="13" y="127"/>
                  <a:pt x="13" y="127"/>
                </a:cubicBezTo>
                <a:cubicBezTo>
                  <a:pt x="12" y="126"/>
                  <a:pt x="12" y="126"/>
                  <a:pt x="11" y="125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2" y="124"/>
                  <a:pt x="12" y="123"/>
                  <a:pt x="12" y="124"/>
                </a:cubicBezTo>
                <a:cubicBezTo>
                  <a:pt x="12" y="125"/>
                  <a:pt x="12" y="124"/>
                  <a:pt x="13" y="125"/>
                </a:cubicBezTo>
                <a:cubicBezTo>
                  <a:pt x="13" y="125"/>
                  <a:pt x="13" y="125"/>
                  <a:pt x="13" y="124"/>
                </a:cubicBezTo>
                <a:cubicBezTo>
                  <a:pt x="13" y="124"/>
                  <a:pt x="13" y="125"/>
                  <a:pt x="13" y="125"/>
                </a:cubicBezTo>
                <a:cubicBezTo>
                  <a:pt x="13" y="125"/>
                  <a:pt x="13" y="124"/>
                  <a:pt x="13" y="124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3"/>
                  <a:pt x="13" y="124"/>
                  <a:pt x="13" y="123"/>
                </a:cubicBezTo>
                <a:cubicBezTo>
                  <a:pt x="13" y="123"/>
                  <a:pt x="13" y="124"/>
                  <a:pt x="14" y="125"/>
                </a:cubicBezTo>
                <a:cubicBezTo>
                  <a:pt x="14" y="124"/>
                  <a:pt x="14" y="125"/>
                  <a:pt x="14" y="125"/>
                </a:cubicBezTo>
                <a:cubicBezTo>
                  <a:pt x="14" y="125"/>
                  <a:pt x="14" y="124"/>
                  <a:pt x="14" y="124"/>
                </a:cubicBezTo>
                <a:cubicBezTo>
                  <a:pt x="14" y="124"/>
                  <a:pt x="14" y="123"/>
                  <a:pt x="14" y="123"/>
                </a:cubicBezTo>
                <a:cubicBezTo>
                  <a:pt x="13" y="122"/>
                  <a:pt x="13" y="123"/>
                  <a:pt x="13" y="123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3" y="121"/>
                  <a:pt x="13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3" y="121"/>
                  <a:pt x="13" y="121"/>
                  <a:pt x="13" y="120"/>
                </a:cubicBezTo>
                <a:cubicBezTo>
                  <a:pt x="13" y="120"/>
                  <a:pt x="12" y="120"/>
                  <a:pt x="12" y="120"/>
                </a:cubicBezTo>
                <a:cubicBezTo>
                  <a:pt x="12" y="120"/>
                  <a:pt x="13" y="120"/>
                  <a:pt x="13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3" y="121"/>
                  <a:pt x="12" y="121"/>
                  <a:pt x="12" y="120"/>
                </a:cubicBezTo>
                <a:cubicBezTo>
                  <a:pt x="12" y="120"/>
                  <a:pt x="11" y="119"/>
                  <a:pt x="11" y="119"/>
                </a:cubicBezTo>
                <a:cubicBezTo>
                  <a:pt x="11" y="118"/>
                  <a:pt x="11" y="118"/>
                  <a:pt x="11" y="117"/>
                </a:cubicBezTo>
                <a:cubicBezTo>
                  <a:pt x="11" y="117"/>
                  <a:pt x="11" y="118"/>
                  <a:pt x="11" y="118"/>
                </a:cubicBezTo>
                <a:cubicBezTo>
                  <a:pt x="11" y="118"/>
                  <a:pt x="11" y="117"/>
                  <a:pt x="11" y="117"/>
                </a:cubicBezTo>
                <a:cubicBezTo>
                  <a:pt x="11" y="116"/>
                  <a:pt x="10" y="116"/>
                  <a:pt x="9" y="115"/>
                </a:cubicBezTo>
                <a:cubicBezTo>
                  <a:pt x="9" y="114"/>
                  <a:pt x="9" y="114"/>
                  <a:pt x="9" y="114"/>
                </a:cubicBezTo>
                <a:cubicBezTo>
                  <a:pt x="9" y="113"/>
                  <a:pt x="9" y="114"/>
                  <a:pt x="9" y="114"/>
                </a:cubicBezTo>
                <a:cubicBezTo>
                  <a:pt x="9" y="114"/>
                  <a:pt x="9" y="114"/>
                  <a:pt x="9" y="114"/>
                </a:cubicBezTo>
                <a:cubicBezTo>
                  <a:pt x="10" y="115"/>
                  <a:pt x="10" y="114"/>
                  <a:pt x="10" y="114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10" y="115"/>
                  <a:pt x="10" y="114"/>
                  <a:pt x="10" y="115"/>
                </a:cubicBezTo>
                <a:cubicBezTo>
                  <a:pt x="10" y="115"/>
                  <a:pt x="10" y="114"/>
                  <a:pt x="11" y="114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1" y="115"/>
                  <a:pt x="11" y="114"/>
                  <a:pt x="11" y="115"/>
                </a:cubicBezTo>
                <a:cubicBezTo>
                  <a:pt x="11" y="114"/>
                  <a:pt x="10" y="114"/>
                  <a:pt x="10" y="113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3"/>
                  <a:pt x="10" y="113"/>
                  <a:pt x="9" y="112"/>
                </a:cubicBezTo>
                <a:cubicBezTo>
                  <a:pt x="9" y="112"/>
                  <a:pt x="9" y="113"/>
                  <a:pt x="9" y="112"/>
                </a:cubicBezTo>
                <a:cubicBezTo>
                  <a:pt x="9" y="112"/>
                  <a:pt x="9" y="112"/>
                  <a:pt x="9" y="111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9" y="112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10" y="111"/>
                  <a:pt x="10" y="112"/>
                </a:cubicBezTo>
                <a:cubicBezTo>
                  <a:pt x="11" y="113"/>
                  <a:pt x="11" y="113"/>
                  <a:pt x="11" y="114"/>
                </a:cubicBezTo>
                <a:cubicBezTo>
                  <a:pt x="11" y="114"/>
                  <a:pt x="12" y="114"/>
                  <a:pt x="12" y="114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1" y="113"/>
                  <a:pt x="12" y="114"/>
                  <a:pt x="12" y="114"/>
                </a:cubicBezTo>
                <a:cubicBezTo>
                  <a:pt x="12" y="114"/>
                  <a:pt x="12" y="115"/>
                  <a:pt x="13" y="115"/>
                </a:cubicBezTo>
                <a:cubicBezTo>
                  <a:pt x="13" y="115"/>
                  <a:pt x="13" y="116"/>
                  <a:pt x="13" y="116"/>
                </a:cubicBezTo>
                <a:cubicBezTo>
                  <a:pt x="13" y="115"/>
                  <a:pt x="12" y="115"/>
                  <a:pt x="12" y="116"/>
                </a:cubicBezTo>
                <a:cubicBezTo>
                  <a:pt x="12" y="115"/>
                  <a:pt x="12" y="114"/>
                  <a:pt x="12" y="115"/>
                </a:cubicBezTo>
                <a:cubicBezTo>
                  <a:pt x="11" y="114"/>
                  <a:pt x="11" y="115"/>
                  <a:pt x="11" y="115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1" y="115"/>
                  <a:pt x="11" y="115"/>
                  <a:pt x="11" y="116"/>
                </a:cubicBezTo>
                <a:cubicBezTo>
                  <a:pt x="11" y="116"/>
                  <a:pt x="11" y="116"/>
                  <a:pt x="11" y="117"/>
                </a:cubicBezTo>
                <a:cubicBezTo>
                  <a:pt x="11" y="117"/>
                  <a:pt x="11" y="118"/>
                  <a:pt x="12" y="118"/>
                </a:cubicBezTo>
                <a:cubicBezTo>
                  <a:pt x="12" y="117"/>
                  <a:pt x="12" y="117"/>
                  <a:pt x="12" y="118"/>
                </a:cubicBezTo>
                <a:cubicBezTo>
                  <a:pt x="12" y="118"/>
                  <a:pt x="12" y="118"/>
                  <a:pt x="12" y="118"/>
                </a:cubicBezTo>
                <a:cubicBezTo>
                  <a:pt x="12" y="118"/>
                  <a:pt x="12" y="118"/>
                  <a:pt x="12" y="119"/>
                </a:cubicBezTo>
                <a:cubicBezTo>
                  <a:pt x="12" y="118"/>
                  <a:pt x="12" y="117"/>
                  <a:pt x="12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2" y="116"/>
                  <a:pt x="12" y="117"/>
                  <a:pt x="12" y="117"/>
                </a:cubicBezTo>
                <a:cubicBezTo>
                  <a:pt x="12" y="118"/>
                  <a:pt x="12" y="117"/>
                  <a:pt x="12" y="118"/>
                </a:cubicBezTo>
                <a:cubicBezTo>
                  <a:pt x="13" y="119"/>
                  <a:pt x="13" y="120"/>
                  <a:pt x="14" y="120"/>
                </a:cubicBezTo>
                <a:cubicBezTo>
                  <a:pt x="14" y="119"/>
                  <a:pt x="14" y="119"/>
                  <a:pt x="13" y="119"/>
                </a:cubicBezTo>
                <a:cubicBezTo>
                  <a:pt x="13" y="119"/>
                  <a:pt x="14" y="119"/>
                  <a:pt x="14" y="119"/>
                </a:cubicBezTo>
                <a:cubicBezTo>
                  <a:pt x="14" y="120"/>
                  <a:pt x="14" y="119"/>
                  <a:pt x="14" y="118"/>
                </a:cubicBezTo>
                <a:cubicBezTo>
                  <a:pt x="14" y="119"/>
                  <a:pt x="14" y="118"/>
                  <a:pt x="14" y="118"/>
                </a:cubicBezTo>
                <a:cubicBezTo>
                  <a:pt x="14" y="117"/>
                  <a:pt x="14" y="116"/>
                  <a:pt x="13" y="116"/>
                </a:cubicBezTo>
                <a:cubicBezTo>
                  <a:pt x="13" y="115"/>
                  <a:pt x="13" y="115"/>
                  <a:pt x="13" y="115"/>
                </a:cubicBezTo>
                <a:cubicBezTo>
                  <a:pt x="13" y="115"/>
                  <a:pt x="13" y="114"/>
                  <a:pt x="13" y="114"/>
                </a:cubicBezTo>
                <a:cubicBezTo>
                  <a:pt x="13" y="114"/>
                  <a:pt x="13" y="113"/>
                  <a:pt x="13" y="114"/>
                </a:cubicBezTo>
                <a:cubicBezTo>
                  <a:pt x="12" y="113"/>
                  <a:pt x="12" y="112"/>
                  <a:pt x="12" y="113"/>
                </a:cubicBezTo>
                <a:cubicBezTo>
                  <a:pt x="12" y="112"/>
                  <a:pt x="12" y="112"/>
                  <a:pt x="11" y="111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1" y="109"/>
                  <a:pt x="11" y="108"/>
                  <a:pt x="10" y="108"/>
                </a:cubicBezTo>
                <a:cubicBezTo>
                  <a:pt x="10" y="106"/>
                  <a:pt x="10" y="107"/>
                  <a:pt x="10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5"/>
                  <a:pt x="9" y="105"/>
                  <a:pt x="9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9" y="104"/>
                  <a:pt x="8" y="104"/>
                  <a:pt x="8" y="103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102"/>
                  <a:pt x="8" y="101"/>
                  <a:pt x="8" y="101"/>
                </a:cubicBezTo>
                <a:cubicBezTo>
                  <a:pt x="8" y="101"/>
                  <a:pt x="8" y="101"/>
                  <a:pt x="8" y="101"/>
                </a:cubicBezTo>
                <a:cubicBezTo>
                  <a:pt x="8" y="100"/>
                  <a:pt x="8" y="100"/>
                  <a:pt x="8" y="99"/>
                </a:cubicBezTo>
                <a:cubicBezTo>
                  <a:pt x="8" y="99"/>
                  <a:pt x="7" y="99"/>
                  <a:pt x="7" y="99"/>
                </a:cubicBezTo>
                <a:cubicBezTo>
                  <a:pt x="7" y="100"/>
                  <a:pt x="8" y="100"/>
                  <a:pt x="8" y="100"/>
                </a:cubicBezTo>
                <a:cubicBezTo>
                  <a:pt x="8" y="100"/>
                  <a:pt x="8" y="100"/>
                  <a:pt x="7" y="100"/>
                </a:cubicBezTo>
                <a:cubicBezTo>
                  <a:pt x="7" y="99"/>
                  <a:pt x="7" y="98"/>
                  <a:pt x="6" y="99"/>
                </a:cubicBezTo>
                <a:cubicBezTo>
                  <a:pt x="6" y="99"/>
                  <a:pt x="6" y="100"/>
                  <a:pt x="6" y="99"/>
                </a:cubicBezTo>
                <a:cubicBezTo>
                  <a:pt x="6" y="99"/>
                  <a:pt x="6" y="99"/>
                  <a:pt x="6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7"/>
                  <a:pt x="6" y="96"/>
                  <a:pt x="5" y="95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5"/>
                  <a:pt x="5" y="95"/>
                  <a:pt x="5" y="95"/>
                </a:cubicBezTo>
                <a:cubicBezTo>
                  <a:pt x="5" y="94"/>
                  <a:pt x="5" y="94"/>
                  <a:pt x="5" y="95"/>
                </a:cubicBezTo>
                <a:cubicBezTo>
                  <a:pt x="5" y="95"/>
                  <a:pt x="6" y="95"/>
                  <a:pt x="6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3"/>
                  <a:pt x="5" y="93"/>
                  <a:pt x="5" y="92"/>
                </a:cubicBezTo>
                <a:cubicBezTo>
                  <a:pt x="5" y="92"/>
                  <a:pt x="5" y="92"/>
                  <a:pt x="5" y="91"/>
                </a:cubicBezTo>
                <a:cubicBezTo>
                  <a:pt x="5" y="91"/>
                  <a:pt x="5" y="91"/>
                  <a:pt x="5" y="90"/>
                </a:cubicBezTo>
                <a:cubicBezTo>
                  <a:pt x="5" y="91"/>
                  <a:pt x="6" y="90"/>
                  <a:pt x="6" y="91"/>
                </a:cubicBezTo>
                <a:cubicBezTo>
                  <a:pt x="6" y="90"/>
                  <a:pt x="6" y="90"/>
                  <a:pt x="6" y="90"/>
                </a:cubicBezTo>
                <a:cubicBezTo>
                  <a:pt x="6" y="89"/>
                  <a:pt x="5" y="89"/>
                  <a:pt x="5" y="89"/>
                </a:cubicBezTo>
                <a:cubicBezTo>
                  <a:pt x="5" y="89"/>
                  <a:pt x="5" y="88"/>
                  <a:pt x="6" y="88"/>
                </a:cubicBezTo>
                <a:cubicBezTo>
                  <a:pt x="5" y="87"/>
                  <a:pt x="5" y="87"/>
                  <a:pt x="5" y="86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85"/>
                  <a:pt x="5" y="85"/>
                  <a:pt x="5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83"/>
                  <a:pt x="5" y="82"/>
                  <a:pt x="5" y="83"/>
                </a:cubicBezTo>
                <a:cubicBezTo>
                  <a:pt x="4" y="83"/>
                  <a:pt x="4" y="83"/>
                  <a:pt x="4" y="83"/>
                </a:cubicBezTo>
                <a:cubicBezTo>
                  <a:pt x="4" y="85"/>
                  <a:pt x="5" y="85"/>
                  <a:pt x="5" y="88"/>
                </a:cubicBezTo>
                <a:cubicBezTo>
                  <a:pt x="5" y="88"/>
                  <a:pt x="4" y="88"/>
                  <a:pt x="4" y="89"/>
                </a:cubicBezTo>
                <a:cubicBezTo>
                  <a:pt x="4" y="89"/>
                  <a:pt x="5" y="90"/>
                  <a:pt x="5" y="90"/>
                </a:cubicBezTo>
                <a:cubicBezTo>
                  <a:pt x="5" y="90"/>
                  <a:pt x="4" y="90"/>
                  <a:pt x="4" y="91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1"/>
                  <a:pt x="4" y="92"/>
                  <a:pt x="4" y="92"/>
                </a:cubicBezTo>
                <a:cubicBezTo>
                  <a:pt x="4" y="92"/>
                  <a:pt x="5" y="92"/>
                  <a:pt x="5" y="92"/>
                </a:cubicBezTo>
                <a:cubicBezTo>
                  <a:pt x="5" y="93"/>
                  <a:pt x="5" y="94"/>
                  <a:pt x="5" y="94"/>
                </a:cubicBezTo>
                <a:cubicBezTo>
                  <a:pt x="5" y="95"/>
                  <a:pt x="4" y="93"/>
                  <a:pt x="4" y="94"/>
                </a:cubicBezTo>
                <a:cubicBezTo>
                  <a:pt x="4" y="95"/>
                  <a:pt x="4" y="95"/>
                  <a:pt x="4" y="96"/>
                </a:cubicBezTo>
                <a:cubicBezTo>
                  <a:pt x="4" y="95"/>
                  <a:pt x="4" y="95"/>
                  <a:pt x="4" y="95"/>
                </a:cubicBezTo>
                <a:cubicBezTo>
                  <a:pt x="4" y="94"/>
                  <a:pt x="4" y="94"/>
                  <a:pt x="4" y="94"/>
                </a:cubicBezTo>
                <a:cubicBezTo>
                  <a:pt x="4" y="94"/>
                  <a:pt x="4" y="94"/>
                  <a:pt x="4" y="94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2"/>
                  <a:pt x="3" y="91"/>
                  <a:pt x="3" y="92"/>
                </a:cubicBezTo>
                <a:cubicBezTo>
                  <a:pt x="3" y="92"/>
                  <a:pt x="4" y="92"/>
                  <a:pt x="4" y="92"/>
                </a:cubicBezTo>
                <a:cubicBezTo>
                  <a:pt x="4" y="94"/>
                  <a:pt x="3" y="94"/>
                  <a:pt x="3" y="95"/>
                </a:cubicBezTo>
                <a:cubicBezTo>
                  <a:pt x="3" y="96"/>
                  <a:pt x="3" y="95"/>
                  <a:pt x="3" y="95"/>
                </a:cubicBezTo>
                <a:cubicBezTo>
                  <a:pt x="2" y="94"/>
                  <a:pt x="2" y="94"/>
                  <a:pt x="2" y="93"/>
                </a:cubicBezTo>
                <a:cubicBezTo>
                  <a:pt x="2" y="92"/>
                  <a:pt x="2" y="92"/>
                  <a:pt x="2" y="91"/>
                </a:cubicBezTo>
                <a:cubicBezTo>
                  <a:pt x="2" y="91"/>
                  <a:pt x="2" y="91"/>
                  <a:pt x="2" y="92"/>
                </a:cubicBezTo>
                <a:cubicBezTo>
                  <a:pt x="3" y="92"/>
                  <a:pt x="3" y="92"/>
                  <a:pt x="3" y="92"/>
                </a:cubicBezTo>
                <a:cubicBezTo>
                  <a:pt x="3" y="92"/>
                  <a:pt x="3" y="93"/>
                  <a:pt x="3" y="93"/>
                </a:cubicBezTo>
                <a:cubicBezTo>
                  <a:pt x="3" y="93"/>
                  <a:pt x="3" y="92"/>
                  <a:pt x="3" y="91"/>
                </a:cubicBezTo>
                <a:cubicBezTo>
                  <a:pt x="3" y="91"/>
                  <a:pt x="3" y="90"/>
                  <a:pt x="3" y="89"/>
                </a:cubicBezTo>
                <a:cubicBezTo>
                  <a:pt x="3" y="89"/>
                  <a:pt x="3" y="89"/>
                  <a:pt x="3" y="89"/>
                </a:cubicBezTo>
                <a:cubicBezTo>
                  <a:pt x="3" y="88"/>
                  <a:pt x="3" y="89"/>
                  <a:pt x="3" y="90"/>
                </a:cubicBezTo>
                <a:cubicBezTo>
                  <a:pt x="3" y="89"/>
                  <a:pt x="3" y="89"/>
                  <a:pt x="4" y="89"/>
                </a:cubicBezTo>
                <a:cubicBezTo>
                  <a:pt x="4" y="88"/>
                  <a:pt x="4" y="88"/>
                  <a:pt x="4" y="88"/>
                </a:cubicBezTo>
                <a:cubicBezTo>
                  <a:pt x="4" y="89"/>
                  <a:pt x="4" y="88"/>
                  <a:pt x="4" y="89"/>
                </a:cubicBezTo>
                <a:cubicBezTo>
                  <a:pt x="4" y="89"/>
                  <a:pt x="4" y="88"/>
                  <a:pt x="4" y="88"/>
                </a:cubicBezTo>
                <a:cubicBezTo>
                  <a:pt x="4" y="87"/>
                  <a:pt x="4" y="88"/>
                  <a:pt x="4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3" y="87"/>
                  <a:pt x="3" y="87"/>
                  <a:pt x="3" y="86"/>
                </a:cubicBezTo>
                <a:cubicBezTo>
                  <a:pt x="3" y="87"/>
                  <a:pt x="3" y="87"/>
                  <a:pt x="3" y="88"/>
                </a:cubicBezTo>
                <a:cubicBezTo>
                  <a:pt x="3" y="89"/>
                  <a:pt x="3" y="89"/>
                  <a:pt x="2" y="90"/>
                </a:cubicBezTo>
                <a:cubicBezTo>
                  <a:pt x="2" y="89"/>
                  <a:pt x="2" y="88"/>
                  <a:pt x="2" y="88"/>
                </a:cubicBezTo>
                <a:cubicBezTo>
                  <a:pt x="2" y="88"/>
                  <a:pt x="2" y="90"/>
                  <a:pt x="2" y="90"/>
                </a:cubicBezTo>
                <a:cubicBezTo>
                  <a:pt x="2" y="89"/>
                  <a:pt x="2" y="89"/>
                  <a:pt x="2" y="89"/>
                </a:cubicBezTo>
                <a:cubicBezTo>
                  <a:pt x="2" y="89"/>
                  <a:pt x="1" y="89"/>
                  <a:pt x="2" y="88"/>
                </a:cubicBezTo>
                <a:cubicBezTo>
                  <a:pt x="1" y="88"/>
                  <a:pt x="1" y="88"/>
                  <a:pt x="1" y="86"/>
                </a:cubicBezTo>
                <a:cubicBezTo>
                  <a:pt x="1" y="86"/>
                  <a:pt x="1" y="87"/>
                  <a:pt x="1" y="86"/>
                </a:cubicBezTo>
                <a:cubicBezTo>
                  <a:pt x="1" y="85"/>
                  <a:pt x="1" y="85"/>
                  <a:pt x="1" y="86"/>
                </a:cubicBezTo>
                <a:cubicBezTo>
                  <a:pt x="1" y="85"/>
                  <a:pt x="1" y="85"/>
                  <a:pt x="1" y="85"/>
                </a:cubicBezTo>
                <a:cubicBezTo>
                  <a:pt x="1" y="84"/>
                  <a:pt x="1" y="83"/>
                  <a:pt x="1" y="84"/>
                </a:cubicBezTo>
                <a:cubicBezTo>
                  <a:pt x="1" y="83"/>
                  <a:pt x="1" y="83"/>
                  <a:pt x="1" y="83"/>
                </a:cubicBezTo>
                <a:cubicBezTo>
                  <a:pt x="1" y="82"/>
                  <a:pt x="1" y="82"/>
                  <a:pt x="1" y="82"/>
                </a:cubicBezTo>
                <a:cubicBezTo>
                  <a:pt x="1" y="83"/>
                  <a:pt x="1" y="82"/>
                  <a:pt x="0" y="82"/>
                </a:cubicBezTo>
                <a:cubicBezTo>
                  <a:pt x="0" y="80"/>
                  <a:pt x="1" y="80"/>
                  <a:pt x="1" y="78"/>
                </a:cubicBezTo>
                <a:cubicBezTo>
                  <a:pt x="1" y="79"/>
                  <a:pt x="1" y="78"/>
                  <a:pt x="1" y="78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80"/>
                  <a:pt x="1" y="80"/>
                  <a:pt x="1" y="80"/>
                </a:cubicBezTo>
                <a:cubicBezTo>
                  <a:pt x="1" y="81"/>
                  <a:pt x="1" y="81"/>
                  <a:pt x="1" y="81"/>
                </a:cubicBezTo>
                <a:cubicBezTo>
                  <a:pt x="1" y="81"/>
                  <a:pt x="1" y="80"/>
                  <a:pt x="1" y="80"/>
                </a:cubicBezTo>
                <a:cubicBezTo>
                  <a:pt x="1" y="80"/>
                  <a:pt x="1" y="81"/>
                  <a:pt x="1" y="81"/>
                </a:cubicBezTo>
                <a:cubicBezTo>
                  <a:pt x="1" y="81"/>
                  <a:pt x="1" y="80"/>
                  <a:pt x="1" y="80"/>
                </a:cubicBezTo>
                <a:cubicBezTo>
                  <a:pt x="1" y="80"/>
                  <a:pt x="2" y="79"/>
                  <a:pt x="2" y="79"/>
                </a:cubicBezTo>
                <a:cubicBezTo>
                  <a:pt x="2" y="79"/>
                  <a:pt x="2" y="79"/>
                  <a:pt x="2" y="78"/>
                </a:cubicBezTo>
                <a:cubicBezTo>
                  <a:pt x="2" y="78"/>
                  <a:pt x="2" y="78"/>
                  <a:pt x="2" y="79"/>
                </a:cubicBezTo>
                <a:cubicBezTo>
                  <a:pt x="2" y="79"/>
                  <a:pt x="2" y="79"/>
                  <a:pt x="3" y="79"/>
                </a:cubicBezTo>
                <a:cubicBezTo>
                  <a:pt x="3" y="77"/>
                  <a:pt x="2" y="77"/>
                  <a:pt x="2" y="77"/>
                </a:cubicBezTo>
                <a:cubicBezTo>
                  <a:pt x="2" y="77"/>
                  <a:pt x="2" y="78"/>
                  <a:pt x="2" y="78"/>
                </a:cubicBezTo>
                <a:cubicBezTo>
                  <a:pt x="1" y="78"/>
                  <a:pt x="2" y="77"/>
                  <a:pt x="1" y="77"/>
                </a:cubicBezTo>
                <a:cubicBezTo>
                  <a:pt x="2" y="76"/>
                  <a:pt x="2" y="76"/>
                  <a:pt x="2" y="75"/>
                </a:cubicBezTo>
                <a:cubicBezTo>
                  <a:pt x="2" y="74"/>
                  <a:pt x="2" y="75"/>
                  <a:pt x="2" y="75"/>
                </a:cubicBezTo>
                <a:cubicBezTo>
                  <a:pt x="2" y="75"/>
                  <a:pt x="2" y="74"/>
                  <a:pt x="2" y="74"/>
                </a:cubicBezTo>
                <a:cubicBezTo>
                  <a:pt x="2" y="74"/>
                  <a:pt x="2" y="74"/>
                  <a:pt x="2" y="74"/>
                </a:cubicBezTo>
                <a:cubicBezTo>
                  <a:pt x="2" y="74"/>
                  <a:pt x="2" y="74"/>
                  <a:pt x="2" y="73"/>
                </a:cubicBezTo>
                <a:cubicBezTo>
                  <a:pt x="2" y="74"/>
                  <a:pt x="2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3"/>
                  <a:pt x="3" y="73"/>
                  <a:pt x="3" y="73"/>
                </a:cubicBezTo>
                <a:cubicBezTo>
                  <a:pt x="2" y="73"/>
                  <a:pt x="3" y="74"/>
                  <a:pt x="3" y="74"/>
                </a:cubicBezTo>
                <a:cubicBezTo>
                  <a:pt x="3" y="74"/>
                  <a:pt x="3" y="73"/>
                  <a:pt x="3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2"/>
                  <a:pt x="3" y="71"/>
                </a:cubicBezTo>
                <a:cubicBezTo>
                  <a:pt x="3" y="71"/>
                  <a:pt x="4" y="70"/>
                  <a:pt x="4" y="70"/>
                </a:cubicBezTo>
                <a:cubicBezTo>
                  <a:pt x="4" y="69"/>
                  <a:pt x="3" y="70"/>
                  <a:pt x="3" y="70"/>
                </a:cubicBezTo>
                <a:cubicBezTo>
                  <a:pt x="3" y="70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69"/>
                  <a:pt x="3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69"/>
                  <a:pt x="3" y="69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69"/>
                  <a:pt x="3" y="69"/>
                  <a:pt x="3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4" y="66"/>
                  <a:pt x="4" y="66"/>
                  <a:pt x="4" y="65"/>
                </a:cubicBezTo>
                <a:cubicBezTo>
                  <a:pt x="4" y="65"/>
                  <a:pt x="4" y="65"/>
                  <a:pt x="4" y="65"/>
                </a:cubicBezTo>
                <a:cubicBezTo>
                  <a:pt x="4" y="65"/>
                  <a:pt x="4" y="64"/>
                  <a:pt x="4" y="64"/>
                </a:cubicBezTo>
                <a:cubicBezTo>
                  <a:pt x="4" y="64"/>
                  <a:pt x="4" y="64"/>
                  <a:pt x="4" y="62"/>
                </a:cubicBezTo>
                <a:cubicBezTo>
                  <a:pt x="4" y="63"/>
                  <a:pt x="5" y="63"/>
                  <a:pt x="5" y="62"/>
                </a:cubicBezTo>
                <a:cubicBezTo>
                  <a:pt x="5" y="62"/>
                  <a:pt x="5" y="61"/>
                  <a:pt x="5" y="61"/>
                </a:cubicBezTo>
                <a:cubicBezTo>
                  <a:pt x="5" y="61"/>
                  <a:pt x="5" y="60"/>
                  <a:pt x="5" y="60"/>
                </a:cubicBezTo>
                <a:cubicBezTo>
                  <a:pt x="5" y="60"/>
                  <a:pt x="5" y="61"/>
                  <a:pt x="5" y="61"/>
                </a:cubicBezTo>
                <a:cubicBezTo>
                  <a:pt x="5" y="61"/>
                  <a:pt x="5" y="60"/>
                  <a:pt x="5" y="60"/>
                </a:cubicBezTo>
                <a:cubicBezTo>
                  <a:pt x="6" y="59"/>
                  <a:pt x="5" y="60"/>
                  <a:pt x="5" y="59"/>
                </a:cubicBezTo>
                <a:cubicBezTo>
                  <a:pt x="5" y="59"/>
                  <a:pt x="5" y="60"/>
                  <a:pt x="4" y="60"/>
                </a:cubicBezTo>
                <a:cubicBezTo>
                  <a:pt x="4" y="61"/>
                  <a:pt x="4" y="60"/>
                  <a:pt x="4" y="59"/>
                </a:cubicBezTo>
                <a:cubicBezTo>
                  <a:pt x="4" y="59"/>
                  <a:pt x="4" y="58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60"/>
                  <a:pt x="3" y="61"/>
                  <a:pt x="4" y="61"/>
                </a:cubicBezTo>
                <a:cubicBezTo>
                  <a:pt x="4" y="61"/>
                  <a:pt x="4" y="62"/>
                  <a:pt x="4" y="62"/>
                </a:cubicBezTo>
                <a:cubicBezTo>
                  <a:pt x="3" y="62"/>
                  <a:pt x="3" y="63"/>
                  <a:pt x="3" y="64"/>
                </a:cubicBezTo>
                <a:cubicBezTo>
                  <a:pt x="3" y="64"/>
                  <a:pt x="2" y="65"/>
                  <a:pt x="2" y="63"/>
                </a:cubicBezTo>
                <a:cubicBezTo>
                  <a:pt x="3" y="63"/>
                  <a:pt x="3" y="63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0"/>
                  <a:pt x="3" y="61"/>
                  <a:pt x="3" y="60"/>
                </a:cubicBezTo>
                <a:cubicBezTo>
                  <a:pt x="3" y="60"/>
                  <a:pt x="3" y="61"/>
                  <a:pt x="2" y="62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4"/>
                  <a:pt x="1" y="62"/>
                  <a:pt x="1" y="62"/>
                </a:cubicBezTo>
                <a:cubicBezTo>
                  <a:pt x="1" y="62"/>
                  <a:pt x="1" y="62"/>
                  <a:pt x="1" y="60"/>
                </a:cubicBezTo>
                <a:cubicBezTo>
                  <a:pt x="1" y="60"/>
                  <a:pt x="2" y="60"/>
                  <a:pt x="2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1" y="61"/>
                  <a:pt x="1" y="62"/>
                  <a:pt x="1" y="62"/>
                </a:cubicBezTo>
                <a:cubicBezTo>
                  <a:pt x="1" y="62"/>
                  <a:pt x="2" y="62"/>
                  <a:pt x="2" y="62"/>
                </a:cubicBezTo>
                <a:cubicBezTo>
                  <a:pt x="2" y="61"/>
                  <a:pt x="2" y="61"/>
                  <a:pt x="2" y="61"/>
                </a:cubicBezTo>
                <a:cubicBezTo>
                  <a:pt x="2" y="60"/>
                  <a:pt x="2" y="60"/>
                  <a:pt x="3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3" y="59"/>
                  <a:pt x="3" y="58"/>
                  <a:pt x="3" y="58"/>
                </a:cubicBezTo>
                <a:cubicBezTo>
                  <a:pt x="3" y="59"/>
                  <a:pt x="3" y="59"/>
                  <a:pt x="3" y="59"/>
                </a:cubicBezTo>
                <a:cubicBezTo>
                  <a:pt x="3" y="59"/>
                  <a:pt x="3" y="59"/>
                  <a:pt x="3" y="60"/>
                </a:cubicBezTo>
                <a:cubicBezTo>
                  <a:pt x="3" y="59"/>
                  <a:pt x="3" y="59"/>
                  <a:pt x="4" y="59"/>
                </a:cubicBezTo>
                <a:cubicBezTo>
                  <a:pt x="4" y="58"/>
                  <a:pt x="3" y="58"/>
                  <a:pt x="3" y="58"/>
                </a:cubicBezTo>
                <a:cubicBezTo>
                  <a:pt x="4" y="58"/>
                  <a:pt x="4" y="57"/>
                  <a:pt x="4" y="57"/>
                </a:cubicBezTo>
                <a:cubicBezTo>
                  <a:pt x="4" y="56"/>
                  <a:pt x="3" y="57"/>
                  <a:pt x="2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3" y="56"/>
                  <a:pt x="2" y="56"/>
                </a:cubicBezTo>
                <a:cubicBezTo>
                  <a:pt x="2" y="55"/>
                  <a:pt x="3" y="56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4"/>
                  <a:pt x="3" y="54"/>
                  <a:pt x="4" y="53"/>
                </a:cubicBezTo>
                <a:cubicBezTo>
                  <a:pt x="4" y="54"/>
                  <a:pt x="4" y="53"/>
                  <a:pt x="4" y="54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3"/>
                  <a:pt x="4" y="53"/>
                  <a:pt x="5" y="52"/>
                </a:cubicBezTo>
                <a:cubicBezTo>
                  <a:pt x="5" y="51"/>
                  <a:pt x="5" y="51"/>
                  <a:pt x="5" y="50"/>
                </a:cubicBezTo>
                <a:cubicBezTo>
                  <a:pt x="5" y="49"/>
                  <a:pt x="5" y="50"/>
                  <a:pt x="5" y="50"/>
                </a:cubicBezTo>
                <a:cubicBezTo>
                  <a:pt x="5" y="51"/>
                  <a:pt x="6" y="50"/>
                  <a:pt x="7" y="49"/>
                </a:cubicBezTo>
                <a:cubicBezTo>
                  <a:pt x="7" y="48"/>
                  <a:pt x="7" y="48"/>
                  <a:pt x="7" y="47"/>
                </a:cubicBezTo>
                <a:cubicBezTo>
                  <a:pt x="8" y="47"/>
                  <a:pt x="8" y="47"/>
                  <a:pt x="8" y="48"/>
                </a:cubicBezTo>
                <a:cubicBezTo>
                  <a:pt x="8" y="47"/>
                  <a:pt x="8" y="47"/>
                  <a:pt x="9" y="45"/>
                </a:cubicBezTo>
                <a:cubicBezTo>
                  <a:pt x="9" y="46"/>
                  <a:pt x="9" y="45"/>
                  <a:pt x="9" y="46"/>
                </a:cubicBezTo>
                <a:cubicBezTo>
                  <a:pt x="9" y="46"/>
                  <a:pt x="9" y="47"/>
                  <a:pt x="8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8" y="48"/>
                  <a:pt x="7" y="49"/>
                  <a:pt x="7" y="49"/>
                </a:cubicBezTo>
                <a:cubicBezTo>
                  <a:pt x="6" y="51"/>
                  <a:pt x="7" y="51"/>
                  <a:pt x="6" y="51"/>
                </a:cubicBezTo>
                <a:cubicBezTo>
                  <a:pt x="7" y="51"/>
                  <a:pt x="6" y="52"/>
                  <a:pt x="7" y="52"/>
                </a:cubicBezTo>
                <a:cubicBezTo>
                  <a:pt x="7" y="52"/>
                  <a:pt x="7" y="51"/>
                  <a:pt x="7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50"/>
                  <a:pt x="8" y="50"/>
                  <a:pt x="7" y="50"/>
                </a:cubicBezTo>
                <a:cubicBezTo>
                  <a:pt x="7" y="51"/>
                  <a:pt x="8" y="51"/>
                  <a:pt x="8" y="50"/>
                </a:cubicBezTo>
                <a:cubicBezTo>
                  <a:pt x="9" y="49"/>
                  <a:pt x="9" y="50"/>
                  <a:pt x="9" y="49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49"/>
                  <a:pt x="10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47"/>
                  <a:pt x="10" y="47"/>
                  <a:pt x="10" y="47"/>
                </a:cubicBezTo>
                <a:cubicBezTo>
                  <a:pt x="11" y="46"/>
                  <a:pt x="10" y="47"/>
                  <a:pt x="10" y="47"/>
                </a:cubicBezTo>
                <a:cubicBezTo>
                  <a:pt x="10" y="48"/>
                  <a:pt x="9" y="48"/>
                  <a:pt x="9" y="49"/>
                </a:cubicBezTo>
                <a:cubicBezTo>
                  <a:pt x="9" y="49"/>
                  <a:pt x="9" y="48"/>
                  <a:pt x="9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8" y="48"/>
                  <a:pt x="8" y="49"/>
                  <a:pt x="8" y="49"/>
                </a:cubicBezTo>
                <a:cubicBezTo>
                  <a:pt x="8" y="49"/>
                  <a:pt x="8" y="48"/>
                  <a:pt x="9" y="48"/>
                </a:cubicBezTo>
                <a:cubicBezTo>
                  <a:pt x="9" y="47"/>
                  <a:pt x="9" y="47"/>
                  <a:pt x="10" y="46"/>
                </a:cubicBezTo>
                <a:cubicBezTo>
                  <a:pt x="9" y="47"/>
                  <a:pt x="9" y="46"/>
                  <a:pt x="9" y="46"/>
                </a:cubicBezTo>
                <a:cubicBezTo>
                  <a:pt x="10" y="45"/>
                  <a:pt x="10" y="44"/>
                  <a:pt x="11" y="44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1" y="43"/>
                  <a:pt x="10" y="43"/>
                </a:cubicBezTo>
                <a:cubicBezTo>
                  <a:pt x="11" y="43"/>
                  <a:pt x="10" y="43"/>
                  <a:pt x="10" y="44"/>
                </a:cubicBezTo>
                <a:cubicBezTo>
                  <a:pt x="10" y="44"/>
                  <a:pt x="9" y="45"/>
                  <a:pt x="9" y="46"/>
                </a:cubicBezTo>
                <a:cubicBezTo>
                  <a:pt x="9" y="46"/>
                  <a:pt x="9" y="46"/>
                  <a:pt x="8" y="46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4"/>
                  <a:pt x="9" y="44"/>
                  <a:pt x="9" y="43"/>
                </a:cubicBezTo>
                <a:cubicBezTo>
                  <a:pt x="10" y="43"/>
                  <a:pt x="10" y="43"/>
                  <a:pt x="10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2" y="40"/>
                  <a:pt x="13" y="41"/>
                </a:cubicBezTo>
                <a:cubicBezTo>
                  <a:pt x="12" y="41"/>
                  <a:pt x="12" y="41"/>
                  <a:pt x="12" y="42"/>
                </a:cubicBezTo>
                <a:cubicBezTo>
                  <a:pt x="11" y="42"/>
                  <a:pt x="11" y="43"/>
                  <a:pt x="11" y="43"/>
                </a:cubicBezTo>
                <a:cubicBezTo>
                  <a:pt x="11" y="43"/>
                  <a:pt x="11" y="44"/>
                  <a:pt x="11" y="44"/>
                </a:cubicBezTo>
                <a:cubicBezTo>
                  <a:pt x="12" y="43"/>
                  <a:pt x="11" y="44"/>
                  <a:pt x="12" y="43"/>
                </a:cubicBezTo>
                <a:cubicBezTo>
                  <a:pt x="12" y="43"/>
                  <a:pt x="12" y="42"/>
                  <a:pt x="13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1"/>
                  <a:pt x="13" y="41"/>
                  <a:pt x="13" y="40"/>
                </a:cubicBezTo>
                <a:cubicBezTo>
                  <a:pt x="13" y="40"/>
                  <a:pt x="13" y="39"/>
                  <a:pt x="14" y="38"/>
                </a:cubicBezTo>
                <a:cubicBezTo>
                  <a:pt x="14" y="38"/>
                  <a:pt x="13" y="38"/>
                  <a:pt x="13" y="38"/>
                </a:cubicBezTo>
                <a:cubicBezTo>
                  <a:pt x="13" y="37"/>
                  <a:pt x="13" y="37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6"/>
                  <a:pt x="15" y="35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5"/>
                  <a:pt x="16" y="34"/>
                  <a:pt x="17" y="34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3"/>
                  <a:pt x="16" y="35"/>
                  <a:pt x="16" y="36"/>
                </a:cubicBezTo>
                <a:cubicBezTo>
                  <a:pt x="15" y="36"/>
                  <a:pt x="16" y="36"/>
                  <a:pt x="15" y="36"/>
                </a:cubicBezTo>
                <a:cubicBezTo>
                  <a:pt x="15" y="36"/>
                  <a:pt x="14" y="37"/>
                  <a:pt x="14" y="38"/>
                </a:cubicBezTo>
                <a:cubicBezTo>
                  <a:pt x="14" y="38"/>
                  <a:pt x="15" y="37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7"/>
                  <a:pt x="15" y="38"/>
                  <a:pt x="15" y="38"/>
                </a:cubicBezTo>
                <a:cubicBezTo>
                  <a:pt x="14" y="39"/>
                  <a:pt x="14" y="39"/>
                  <a:pt x="15" y="38"/>
                </a:cubicBezTo>
                <a:cubicBezTo>
                  <a:pt x="15" y="38"/>
                  <a:pt x="15" y="40"/>
                  <a:pt x="15" y="39"/>
                </a:cubicBezTo>
                <a:cubicBezTo>
                  <a:pt x="15" y="39"/>
                  <a:pt x="15" y="39"/>
                  <a:pt x="16" y="38"/>
                </a:cubicBezTo>
                <a:cubicBezTo>
                  <a:pt x="16" y="38"/>
                  <a:pt x="15" y="39"/>
                  <a:pt x="16" y="39"/>
                </a:cubicBezTo>
                <a:cubicBezTo>
                  <a:pt x="16" y="39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2"/>
                  <a:pt x="14" y="43"/>
                  <a:pt x="15" y="42"/>
                </a:cubicBezTo>
                <a:cubicBezTo>
                  <a:pt x="15" y="41"/>
                  <a:pt x="14" y="42"/>
                  <a:pt x="15" y="40"/>
                </a:cubicBezTo>
                <a:cubicBezTo>
                  <a:pt x="15" y="40"/>
                  <a:pt x="16" y="40"/>
                  <a:pt x="16" y="40"/>
                </a:cubicBezTo>
                <a:cubicBezTo>
                  <a:pt x="16" y="39"/>
                  <a:pt x="16" y="38"/>
                  <a:pt x="17" y="38"/>
                </a:cubicBezTo>
                <a:cubicBezTo>
                  <a:pt x="17" y="38"/>
                  <a:pt x="17" y="38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9" y="36"/>
                  <a:pt x="19" y="35"/>
                  <a:pt x="19" y="35"/>
                </a:cubicBezTo>
                <a:cubicBezTo>
                  <a:pt x="19" y="35"/>
                  <a:pt x="19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19" y="36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8"/>
                  <a:pt x="18" y="38"/>
                  <a:pt x="18" y="38"/>
                </a:cubicBezTo>
                <a:cubicBezTo>
                  <a:pt x="19" y="38"/>
                  <a:pt x="19" y="37"/>
                  <a:pt x="20" y="36"/>
                </a:cubicBezTo>
                <a:cubicBezTo>
                  <a:pt x="20" y="36"/>
                  <a:pt x="21" y="35"/>
                  <a:pt x="21" y="35"/>
                </a:cubicBezTo>
                <a:cubicBezTo>
                  <a:pt x="22" y="34"/>
                  <a:pt x="21" y="34"/>
                  <a:pt x="21" y="35"/>
                </a:cubicBezTo>
                <a:cubicBezTo>
                  <a:pt x="22" y="34"/>
                  <a:pt x="22" y="33"/>
                  <a:pt x="22" y="33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4" y="30"/>
                </a:cubicBezTo>
                <a:cubicBezTo>
                  <a:pt x="24" y="30"/>
                  <a:pt x="24" y="30"/>
                  <a:pt x="23" y="30"/>
                </a:cubicBezTo>
                <a:cubicBezTo>
                  <a:pt x="23" y="30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8"/>
                  <a:pt x="24" y="29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5" y="27"/>
                  <a:pt x="26" y="27"/>
                  <a:pt x="25" y="28"/>
                </a:cubicBezTo>
                <a:cubicBezTo>
                  <a:pt x="25" y="29"/>
                  <a:pt x="25" y="28"/>
                  <a:pt x="25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4" y="30"/>
                  <a:pt x="24" y="29"/>
                  <a:pt x="24" y="29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6" y="29"/>
                  <a:pt x="25" y="29"/>
                  <a:pt x="25" y="28"/>
                </a:cubicBezTo>
                <a:cubicBezTo>
                  <a:pt x="26" y="28"/>
                  <a:pt x="26" y="29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6"/>
                  <a:pt x="29" y="26"/>
                  <a:pt x="29" y="26"/>
                </a:cubicBezTo>
                <a:cubicBezTo>
                  <a:pt x="30" y="25"/>
                  <a:pt x="29" y="26"/>
                  <a:pt x="30" y="25"/>
                </a:cubicBezTo>
                <a:cubicBezTo>
                  <a:pt x="31" y="24"/>
                  <a:pt x="30" y="25"/>
                  <a:pt x="30" y="24"/>
                </a:cubicBezTo>
                <a:cubicBezTo>
                  <a:pt x="30" y="24"/>
                  <a:pt x="30" y="25"/>
                  <a:pt x="30" y="24"/>
                </a:cubicBezTo>
                <a:cubicBezTo>
                  <a:pt x="32" y="23"/>
                  <a:pt x="33" y="22"/>
                  <a:pt x="33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3"/>
                  <a:pt x="32" y="22"/>
                  <a:pt x="32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1" y="23"/>
                  <a:pt x="31" y="23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5"/>
                  <a:pt x="29" y="25"/>
                  <a:pt x="28" y="26"/>
                </a:cubicBezTo>
                <a:cubicBezTo>
                  <a:pt x="28" y="26"/>
                  <a:pt x="27" y="27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5"/>
                  <a:pt x="29" y="25"/>
                  <a:pt x="29" y="25"/>
                </a:cubicBezTo>
                <a:cubicBezTo>
                  <a:pt x="30" y="24"/>
                  <a:pt x="31" y="23"/>
                  <a:pt x="31" y="22"/>
                </a:cubicBezTo>
                <a:cubicBezTo>
                  <a:pt x="31" y="22"/>
                  <a:pt x="31" y="22"/>
                  <a:pt x="32" y="22"/>
                </a:cubicBezTo>
                <a:cubicBezTo>
                  <a:pt x="32" y="21"/>
                  <a:pt x="32" y="22"/>
                  <a:pt x="32" y="22"/>
                </a:cubicBezTo>
                <a:cubicBezTo>
                  <a:pt x="31" y="21"/>
                  <a:pt x="33" y="20"/>
                  <a:pt x="33" y="19"/>
                </a:cubicBezTo>
                <a:cubicBezTo>
                  <a:pt x="34" y="20"/>
                  <a:pt x="33" y="20"/>
                  <a:pt x="34" y="20"/>
                </a:cubicBezTo>
                <a:cubicBezTo>
                  <a:pt x="34" y="20"/>
                  <a:pt x="34" y="20"/>
                  <a:pt x="34" y="19"/>
                </a:cubicBezTo>
                <a:cubicBezTo>
                  <a:pt x="34" y="19"/>
                  <a:pt x="34" y="20"/>
                  <a:pt x="34" y="19"/>
                </a:cubicBezTo>
                <a:cubicBezTo>
                  <a:pt x="34" y="19"/>
                  <a:pt x="35" y="18"/>
                  <a:pt x="35" y="18"/>
                </a:cubicBezTo>
                <a:cubicBezTo>
                  <a:pt x="37" y="17"/>
                  <a:pt x="37" y="17"/>
                  <a:pt x="38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5"/>
                  <a:pt x="39" y="15"/>
                  <a:pt x="39" y="14"/>
                </a:cubicBezTo>
                <a:cubicBezTo>
                  <a:pt x="39" y="14"/>
                  <a:pt x="40" y="14"/>
                  <a:pt x="40" y="15"/>
                </a:cubicBezTo>
                <a:cubicBezTo>
                  <a:pt x="40" y="15"/>
                  <a:pt x="40" y="14"/>
                  <a:pt x="41" y="14"/>
                </a:cubicBezTo>
                <a:cubicBezTo>
                  <a:pt x="41" y="14"/>
                  <a:pt x="42" y="14"/>
                  <a:pt x="43" y="14"/>
                </a:cubicBezTo>
                <a:cubicBezTo>
                  <a:pt x="43" y="13"/>
                  <a:pt x="43" y="13"/>
                  <a:pt x="44" y="12"/>
                </a:cubicBezTo>
                <a:cubicBezTo>
                  <a:pt x="44" y="12"/>
                  <a:pt x="45" y="11"/>
                  <a:pt x="44" y="12"/>
                </a:cubicBezTo>
                <a:cubicBezTo>
                  <a:pt x="44" y="12"/>
                  <a:pt x="43" y="12"/>
                  <a:pt x="43" y="12"/>
                </a:cubicBezTo>
                <a:cubicBezTo>
                  <a:pt x="45" y="12"/>
                  <a:pt x="45" y="11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9" y="8"/>
                  <a:pt x="49" y="8"/>
                </a:cubicBezTo>
                <a:cubicBezTo>
                  <a:pt x="49" y="8"/>
                  <a:pt x="49" y="8"/>
                  <a:pt x="48" y="8"/>
                </a:cubicBezTo>
                <a:cubicBezTo>
                  <a:pt x="49" y="8"/>
                  <a:pt x="51" y="7"/>
                  <a:pt x="51" y="6"/>
                </a:cubicBezTo>
                <a:cubicBezTo>
                  <a:pt x="52" y="6"/>
                  <a:pt x="51" y="6"/>
                  <a:pt x="52" y="6"/>
                </a:cubicBezTo>
                <a:cubicBezTo>
                  <a:pt x="52" y="6"/>
                  <a:pt x="51" y="7"/>
                  <a:pt x="51" y="7"/>
                </a:cubicBezTo>
                <a:cubicBezTo>
                  <a:pt x="51" y="7"/>
                  <a:pt x="51" y="7"/>
                  <a:pt x="50" y="8"/>
                </a:cubicBezTo>
                <a:cubicBezTo>
                  <a:pt x="51" y="8"/>
                  <a:pt x="51" y="7"/>
                  <a:pt x="51" y="8"/>
                </a:cubicBezTo>
                <a:cubicBezTo>
                  <a:pt x="50" y="8"/>
                  <a:pt x="50" y="8"/>
                  <a:pt x="50" y="8"/>
                </a:cubicBezTo>
                <a:cubicBezTo>
                  <a:pt x="50" y="8"/>
                  <a:pt x="50" y="8"/>
                  <a:pt x="50" y="8"/>
                </a:cubicBezTo>
                <a:cubicBezTo>
                  <a:pt x="49" y="8"/>
                  <a:pt x="49" y="9"/>
                  <a:pt x="49" y="9"/>
                </a:cubicBezTo>
                <a:cubicBezTo>
                  <a:pt x="47" y="10"/>
                  <a:pt x="46" y="11"/>
                  <a:pt x="47" y="11"/>
                </a:cubicBezTo>
                <a:cubicBezTo>
                  <a:pt x="46" y="11"/>
                  <a:pt x="46" y="12"/>
                  <a:pt x="45" y="12"/>
                </a:cubicBezTo>
                <a:cubicBezTo>
                  <a:pt x="45" y="12"/>
                  <a:pt x="44" y="13"/>
                  <a:pt x="45" y="13"/>
                </a:cubicBezTo>
                <a:cubicBezTo>
                  <a:pt x="45" y="12"/>
                  <a:pt x="45" y="12"/>
                  <a:pt x="46" y="12"/>
                </a:cubicBezTo>
                <a:cubicBezTo>
                  <a:pt x="46" y="11"/>
                  <a:pt x="47" y="11"/>
                  <a:pt x="47" y="11"/>
                </a:cubicBezTo>
                <a:cubicBezTo>
                  <a:pt x="48" y="11"/>
                  <a:pt x="47" y="11"/>
                  <a:pt x="48" y="11"/>
                </a:cubicBezTo>
                <a:cubicBezTo>
                  <a:pt x="47" y="12"/>
                  <a:pt x="48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6" y="12"/>
                  <a:pt x="45" y="13"/>
                </a:cubicBezTo>
                <a:cubicBezTo>
                  <a:pt x="45" y="13"/>
                  <a:pt x="44" y="14"/>
                  <a:pt x="45" y="13"/>
                </a:cubicBezTo>
                <a:cubicBezTo>
                  <a:pt x="46" y="13"/>
                  <a:pt x="45" y="13"/>
                  <a:pt x="46" y="13"/>
                </a:cubicBezTo>
                <a:cubicBezTo>
                  <a:pt x="47" y="13"/>
                  <a:pt x="47" y="13"/>
                  <a:pt x="48" y="13"/>
                </a:cubicBezTo>
                <a:cubicBezTo>
                  <a:pt x="48" y="12"/>
                  <a:pt x="48" y="12"/>
                  <a:pt x="49" y="12"/>
                </a:cubicBezTo>
                <a:cubicBezTo>
                  <a:pt x="49" y="12"/>
                  <a:pt x="49" y="11"/>
                  <a:pt x="48" y="11"/>
                </a:cubicBezTo>
                <a:cubicBezTo>
                  <a:pt x="49" y="11"/>
                  <a:pt x="50" y="10"/>
                  <a:pt x="51" y="9"/>
                </a:cubicBezTo>
                <a:cubicBezTo>
                  <a:pt x="51" y="9"/>
                  <a:pt x="50" y="9"/>
                  <a:pt x="50" y="9"/>
                </a:cubicBezTo>
                <a:cubicBezTo>
                  <a:pt x="49" y="10"/>
                  <a:pt x="50" y="10"/>
                  <a:pt x="48" y="11"/>
                </a:cubicBezTo>
                <a:cubicBezTo>
                  <a:pt x="48" y="11"/>
                  <a:pt x="48" y="10"/>
                  <a:pt x="49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50" y="9"/>
                  <a:pt x="50" y="9"/>
                </a:cubicBezTo>
                <a:cubicBezTo>
                  <a:pt x="51" y="9"/>
                  <a:pt x="51" y="8"/>
                  <a:pt x="51" y="8"/>
                </a:cubicBezTo>
                <a:cubicBezTo>
                  <a:pt x="52" y="8"/>
                  <a:pt x="52" y="8"/>
                  <a:pt x="53" y="7"/>
                </a:cubicBezTo>
                <a:cubicBezTo>
                  <a:pt x="53" y="8"/>
                  <a:pt x="53" y="7"/>
                  <a:pt x="53" y="8"/>
                </a:cubicBezTo>
                <a:cubicBezTo>
                  <a:pt x="53" y="8"/>
                  <a:pt x="52" y="8"/>
                  <a:pt x="52" y="8"/>
                </a:cubicBezTo>
                <a:cubicBezTo>
                  <a:pt x="52" y="8"/>
                  <a:pt x="52" y="8"/>
                  <a:pt x="53" y="8"/>
                </a:cubicBezTo>
                <a:cubicBezTo>
                  <a:pt x="53" y="8"/>
                  <a:pt x="53" y="9"/>
                  <a:pt x="52" y="9"/>
                </a:cubicBezTo>
                <a:cubicBezTo>
                  <a:pt x="52" y="9"/>
                  <a:pt x="53" y="9"/>
                  <a:pt x="53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4" y="9"/>
                  <a:pt x="54" y="9"/>
                  <a:pt x="55" y="8"/>
                </a:cubicBezTo>
                <a:cubicBezTo>
                  <a:pt x="55" y="8"/>
                  <a:pt x="54" y="9"/>
                  <a:pt x="54" y="8"/>
                </a:cubicBezTo>
                <a:cubicBezTo>
                  <a:pt x="54" y="8"/>
                  <a:pt x="55" y="7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3" y="7"/>
                  <a:pt x="53" y="7"/>
                </a:cubicBezTo>
                <a:cubicBezTo>
                  <a:pt x="55" y="7"/>
                  <a:pt x="57" y="6"/>
                  <a:pt x="57" y="5"/>
                </a:cubicBezTo>
                <a:cubicBezTo>
                  <a:pt x="58" y="5"/>
                  <a:pt x="58" y="5"/>
                  <a:pt x="58" y="4"/>
                </a:cubicBezTo>
                <a:cubicBezTo>
                  <a:pt x="58" y="4"/>
                  <a:pt x="58" y="5"/>
                  <a:pt x="58" y="5"/>
                </a:cubicBezTo>
                <a:cubicBezTo>
                  <a:pt x="58" y="5"/>
                  <a:pt x="58" y="5"/>
                  <a:pt x="57" y="5"/>
                </a:cubicBezTo>
                <a:cubicBezTo>
                  <a:pt x="57" y="5"/>
                  <a:pt x="58" y="5"/>
                  <a:pt x="57" y="6"/>
                </a:cubicBezTo>
                <a:cubicBezTo>
                  <a:pt x="57" y="6"/>
                  <a:pt x="57" y="6"/>
                  <a:pt x="57" y="6"/>
                </a:cubicBezTo>
                <a:cubicBezTo>
                  <a:pt x="56" y="6"/>
                  <a:pt x="56" y="7"/>
                  <a:pt x="56" y="7"/>
                </a:cubicBezTo>
                <a:cubicBezTo>
                  <a:pt x="56" y="7"/>
                  <a:pt x="57" y="7"/>
                  <a:pt x="57" y="7"/>
                </a:cubicBezTo>
                <a:cubicBezTo>
                  <a:pt x="57" y="7"/>
                  <a:pt x="56" y="7"/>
                  <a:pt x="56" y="7"/>
                </a:cubicBezTo>
                <a:cubicBezTo>
                  <a:pt x="56" y="7"/>
                  <a:pt x="57" y="7"/>
                  <a:pt x="57" y="7"/>
                </a:cubicBezTo>
                <a:cubicBezTo>
                  <a:pt x="56" y="8"/>
                  <a:pt x="56" y="8"/>
                  <a:pt x="55" y="8"/>
                </a:cubicBezTo>
                <a:cubicBezTo>
                  <a:pt x="56" y="8"/>
                  <a:pt x="56" y="8"/>
                  <a:pt x="57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8"/>
                  <a:pt x="57" y="8"/>
                  <a:pt x="57" y="8"/>
                </a:cubicBezTo>
                <a:cubicBezTo>
                  <a:pt x="57" y="8"/>
                  <a:pt x="57" y="8"/>
                  <a:pt x="57" y="8"/>
                </a:cubicBezTo>
                <a:cubicBezTo>
                  <a:pt x="56" y="8"/>
                  <a:pt x="56" y="8"/>
                  <a:pt x="56" y="9"/>
                </a:cubicBezTo>
                <a:cubicBezTo>
                  <a:pt x="56" y="9"/>
                  <a:pt x="55" y="9"/>
                  <a:pt x="55" y="9"/>
                </a:cubicBezTo>
                <a:cubicBezTo>
                  <a:pt x="55" y="9"/>
                  <a:pt x="56" y="9"/>
                  <a:pt x="56" y="9"/>
                </a:cubicBezTo>
                <a:cubicBezTo>
                  <a:pt x="56" y="9"/>
                  <a:pt x="56" y="9"/>
                  <a:pt x="57" y="9"/>
                </a:cubicBezTo>
                <a:cubicBezTo>
                  <a:pt x="57" y="9"/>
                  <a:pt x="57" y="8"/>
                  <a:pt x="57" y="8"/>
                </a:cubicBezTo>
                <a:cubicBezTo>
                  <a:pt x="58" y="8"/>
                  <a:pt x="58" y="8"/>
                  <a:pt x="58" y="8"/>
                </a:cubicBezTo>
                <a:cubicBezTo>
                  <a:pt x="59" y="8"/>
                  <a:pt x="59" y="8"/>
                  <a:pt x="60" y="7"/>
                </a:cubicBezTo>
                <a:cubicBezTo>
                  <a:pt x="60" y="7"/>
                  <a:pt x="60" y="7"/>
                  <a:pt x="60" y="8"/>
                </a:cubicBezTo>
                <a:cubicBezTo>
                  <a:pt x="58" y="8"/>
                  <a:pt x="59" y="8"/>
                  <a:pt x="59" y="8"/>
                </a:cubicBezTo>
                <a:cubicBezTo>
                  <a:pt x="59" y="8"/>
                  <a:pt x="60" y="8"/>
                  <a:pt x="61" y="8"/>
                </a:cubicBezTo>
                <a:cubicBezTo>
                  <a:pt x="60" y="8"/>
                  <a:pt x="61" y="8"/>
                  <a:pt x="62" y="8"/>
                </a:cubicBezTo>
                <a:cubicBezTo>
                  <a:pt x="62" y="8"/>
                  <a:pt x="63" y="8"/>
                  <a:pt x="63" y="7"/>
                </a:cubicBezTo>
                <a:cubicBezTo>
                  <a:pt x="62" y="8"/>
                  <a:pt x="62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60" y="8"/>
                  <a:pt x="60" y="8"/>
                  <a:pt x="60" y="8"/>
                </a:cubicBezTo>
                <a:cubicBezTo>
                  <a:pt x="61" y="7"/>
                  <a:pt x="61" y="7"/>
                  <a:pt x="61" y="6"/>
                </a:cubicBezTo>
                <a:cubicBezTo>
                  <a:pt x="61" y="6"/>
                  <a:pt x="61" y="7"/>
                  <a:pt x="60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58" y="8"/>
                  <a:pt x="59" y="7"/>
                  <a:pt x="58" y="7"/>
                </a:cubicBezTo>
                <a:cubicBezTo>
                  <a:pt x="58" y="7"/>
                  <a:pt x="59" y="7"/>
                  <a:pt x="59" y="6"/>
                </a:cubicBezTo>
                <a:cubicBezTo>
                  <a:pt x="60" y="7"/>
                  <a:pt x="60" y="7"/>
                  <a:pt x="60" y="7"/>
                </a:cubicBezTo>
                <a:cubicBezTo>
                  <a:pt x="61" y="6"/>
                  <a:pt x="62" y="6"/>
                  <a:pt x="62" y="6"/>
                </a:cubicBezTo>
                <a:cubicBezTo>
                  <a:pt x="62" y="6"/>
                  <a:pt x="62" y="6"/>
                  <a:pt x="62" y="7"/>
                </a:cubicBezTo>
                <a:cubicBezTo>
                  <a:pt x="62" y="7"/>
                  <a:pt x="63" y="7"/>
                  <a:pt x="63" y="6"/>
                </a:cubicBezTo>
                <a:cubicBezTo>
                  <a:pt x="63" y="6"/>
                  <a:pt x="63" y="7"/>
                  <a:pt x="64" y="7"/>
                </a:cubicBezTo>
                <a:cubicBezTo>
                  <a:pt x="65" y="6"/>
                  <a:pt x="66" y="6"/>
                  <a:pt x="67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68" y="5"/>
                  <a:pt x="67" y="5"/>
                  <a:pt x="67" y="5"/>
                </a:cubicBezTo>
                <a:cubicBezTo>
                  <a:pt x="68" y="5"/>
                  <a:pt x="69" y="5"/>
                  <a:pt x="70" y="4"/>
                </a:cubicBezTo>
                <a:cubicBezTo>
                  <a:pt x="69" y="4"/>
                  <a:pt x="69" y="4"/>
                  <a:pt x="70" y="4"/>
                </a:cubicBezTo>
                <a:cubicBezTo>
                  <a:pt x="73" y="3"/>
                  <a:pt x="70" y="4"/>
                  <a:pt x="70" y="5"/>
                </a:cubicBezTo>
                <a:cubicBezTo>
                  <a:pt x="70" y="5"/>
                  <a:pt x="70" y="5"/>
                  <a:pt x="69" y="5"/>
                </a:cubicBezTo>
                <a:cubicBezTo>
                  <a:pt x="69" y="5"/>
                  <a:pt x="69" y="5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5"/>
                  <a:pt x="71" y="5"/>
                  <a:pt x="71" y="5"/>
                </a:cubicBezTo>
                <a:cubicBezTo>
                  <a:pt x="71" y="5"/>
                  <a:pt x="72" y="5"/>
                  <a:pt x="72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4"/>
                  <a:pt x="73" y="4"/>
                  <a:pt x="74" y="4"/>
                </a:cubicBezTo>
                <a:cubicBezTo>
                  <a:pt x="75" y="4"/>
                  <a:pt x="74" y="4"/>
                  <a:pt x="75" y="4"/>
                </a:cubicBezTo>
                <a:cubicBezTo>
                  <a:pt x="76" y="4"/>
                  <a:pt x="75" y="3"/>
                  <a:pt x="76" y="3"/>
                </a:cubicBezTo>
                <a:cubicBezTo>
                  <a:pt x="75" y="3"/>
                  <a:pt x="74" y="2"/>
                  <a:pt x="77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8" y="2"/>
                  <a:pt x="77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9" y="2"/>
                  <a:pt x="79" y="2"/>
                  <a:pt x="80" y="2"/>
                </a:cubicBezTo>
                <a:cubicBezTo>
                  <a:pt x="80" y="2"/>
                  <a:pt x="80" y="2"/>
                  <a:pt x="81" y="2"/>
                </a:cubicBezTo>
                <a:cubicBezTo>
                  <a:pt x="79" y="2"/>
                  <a:pt x="79" y="2"/>
                  <a:pt x="79" y="2"/>
                </a:cubicBezTo>
                <a:cubicBezTo>
                  <a:pt x="79" y="2"/>
                  <a:pt x="79" y="2"/>
                  <a:pt x="80" y="2"/>
                </a:cubicBezTo>
                <a:cubicBezTo>
                  <a:pt x="79" y="2"/>
                  <a:pt x="78" y="3"/>
                  <a:pt x="78" y="2"/>
                </a:cubicBezTo>
                <a:cubicBezTo>
                  <a:pt x="78" y="2"/>
                  <a:pt x="78" y="3"/>
                  <a:pt x="77" y="3"/>
                </a:cubicBezTo>
                <a:cubicBezTo>
                  <a:pt x="77" y="3"/>
                  <a:pt x="78" y="3"/>
                  <a:pt x="78" y="3"/>
                </a:cubicBezTo>
                <a:cubicBezTo>
                  <a:pt x="78" y="3"/>
                  <a:pt x="77" y="3"/>
                  <a:pt x="77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8" y="4"/>
                  <a:pt x="78" y="3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3"/>
                  <a:pt x="79" y="3"/>
                  <a:pt x="81" y="2"/>
                </a:cubicBezTo>
                <a:cubicBezTo>
                  <a:pt x="82" y="2"/>
                  <a:pt x="82" y="3"/>
                  <a:pt x="82" y="3"/>
                </a:cubicBezTo>
                <a:cubicBezTo>
                  <a:pt x="82" y="2"/>
                  <a:pt x="83" y="2"/>
                  <a:pt x="82" y="2"/>
                </a:cubicBezTo>
                <a:cubicBezTo>
                  <a:pt x="82" y="2"/>
                  <a:pt x="83" y="2"/>
                  <a:pt x="83" y="2"/>
                </a:cubicBezTo>
                <a:cubicBezTo>
                  <a:pt x="83" y="2"/>
                  <a:pt x="83" y="2"/>
                  <a:pt x="83" y="1"/>
                </a:cubicBezTo>
                <a:cubicBezTo>
                  <a:pt x="84" y="2"/>
                  <a:pt x="83" y="2"/>
                  <a:pt x="84" y="2"/>
                </a:cubicBezTo>
                <a:cubicBezTo>
                  <a:pt x="84" y="2"/>
                  <a:pt x="83" y="2"/>
                  <a:pt x="83" y="2"/>
                </a:cubicBezTo>
                <a:cubicBezTo>
                  <a:pt x="83" y="3"/>
                  <a:pt x="84" y="3"/>
                  <a:pt x="85" y="3"/>
                </a:cubicBezTo>
                <a:cubicBezTo>
                  <a:pt x="86" y="3"/>
                  <a:pt x="87" y="3"/>
                  <a:pt x="87" y="3"/>
                </a:cubicBezTo>
                <a:cubicBezTo>
                  <a:pt x="87" y="3"/>
                  <a:pt x="88" y="3"/>
                  <a:pt x="88" y="2"/>
                </a:cubicBezTo>
                <a:cubicBezTo>
                  <a:pt x="88" y="2"/>
                  <a:pt x="89" y="2"/>
                  <a:pt x="89" y="3"/>
                </a:cubicBezTo>
                <a:cubicBezTo>
                  <a:pt x="89" y="3"/>
                  <a:pt x="89" y="2"/>
                  <a:pt x="89" y="2"/>
                </a:cubicBezTo>
                <a:cubicBezTo>
                  <a:pt x="90" y="2"/>
                  <a:pt x="90" y="2"/>
                  <a:pt x="90" y="2"/>
                </a:cubicBezTo>
                <a:cubicBezTo>
                  <a:pt x="89" y="2"/>
                  <a:pt x="89" y="2"/>
                  <a:pt x="88" y="2"/>
                </a:cubicBezTo>
                <a:cubicBezTo>
                  <a:pt x="88" y="2"/>
                  <a:pt x="88" y="2"/>
                  <a:pt x="87" y="2"/>
                </a:cubicBezTo>
                <a:cubicBezTo>
                  <a:pt x="88" y="2"/>
                  <a:pt x="88" y="2"/>
                  <a:pt x="88" y="2"/>
                </a:cubicBezTo>
                <a:cubicBezTo>
                  <a:pt x="87" y="2"/>
                  <a:pt x="87" y="2"/>
                  <a:pt x="87" y="2"/>
                </a:cubicBezTo>
                <a:cubicBezTo>
                  <a:pt x="86" y="2"/>
                  <a:pt x="86" y="2"/>
                  <a:pt x="85" y="2"/>
                </a:cubicBezTo>
                <a:cubicBezTo>
                  <a:pt x="86" y="1"/>
                  <a:pt x="86" y="1"/>
                  <a:pt x="87" y="1"/>
                </a:cubicBezTo>
                <a:cubicBezTo>
                  <a:pt x="87" y="1"/>
                  <a:pt x="87" y="1"/>
                  <a:pt x="86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8" y="1"/>
                  <a:pt x="88" y="1"/>
                  <a:pt x="88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1" y="1"/>
                  <a:pt x="91" y="1"/>
                  <a:pt x="91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1" y="1"/>
                  <a:pt x="91" y="0"/>
                  <a:pt x="90" y="0"/>
                </a:cubicBezTo>
                <a:cubicBezTo>
                  <a:pt x="89" y="0"/>
                  <a:pt x="90" y="1"/>
                  <a:pt x="89" y="1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90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0"/>
                  <a:pt x="91" y="0"/>
                  <a:pt x="92" y="0"/>
                </a:cubicBezTo>
                <a:cubicBezTo>
                  <a:pt x="91" y="0"/>
                  <a:pt x="91" y="0"/>
                  <a:pt x="9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94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3" y="0"/>
                  <a:pt x="94" y="0"/>
                  <a:pt x="9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2" y="0"/>
                  <a:pt x="93" y="0"/>
                  <a:pt x="93" y="1"/>
                </a:cubicBezTo>
                <a:cubicBezTo>
                  <a:pt x="94" y="1"/>
                  <a:pt x="95" y="1"/>
                  <a:pt x="95" y="0"/>
                </a:cubicBezTo>
                <a:cubicBezTo>
                  <a:pt x="95" y="0"/>
                  <a:pt x="95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5" y="0"/>
                  <a:pt x="95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5" y="0"/>
                  <a:pt x="95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7" y="1"/>
                  <a:pt x="97" y="1"/>
                  <a:pt x="97" y="1"/>
                </a:cubicBezTo>
                <a:cubicBezTo>
                  <a:pt x="98" y="1"/>
                  <a:pt x="99" y="1"/>
                  <a:pt x="10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1" y="1"/>
                  <a:pt x="101" y="1"/>
                  <a:pt x="102" y="1"/>
                </a:cubicBezTo>
                <a:cubicBezTo>
                  <a:pt x="102" y="1"/>
                  <a:pt x="103" y="1"/>
                  <a:pt x="103" y="2"/>
                </a:cubicBezTo>
                <a:cubicBezTo>
                  <a:pt x="103" y="2"/>
                  <a:pt x="103" y="2"/>
                  <a:pt x="103" y="2"/>
                </a:cubicBezTo>
                <a:cubicBezTo>
                  <a:pt x="102" y="2"/>
                  <a:pt x="102" y="2"/>
                  <a:pt x="101" y="1"/>
                </a:cubicBezTo>
                <a:cubicBezTo>
                  <a:pt x="101" y="1"/>
                  <a:pt x="101" y="1"/>
                  <a:pt x="101" y="2"/>
                </a:cubicBezTo>
                <a:cubicBezTo>
                  <a:pt x="100" y="1"/>
                  <a:pt x="100" y="2"/>
                  <a:pt x="100" y="1"/>
                </a:cubicBezTo>
                <a:cubicBezTo>
                  <a:pt x="100" y="1"/>
                  <a:pt x="100" y="1"/>
                  <a:pt x="99" y="1"/>
                </a:cubicBezTo>
                <a:cubicBezTo>
                  <a:pt x="100" y="2"/>
                  <a:pt x="100" y="2"/>
                  <a:pt x="101" y="2"/>
                </a:cubicBezTo>
                <a:cubicBezTo>
                  <a:pt x="101" y="2"/>
                  <a:pt x="101" y="2"/>
                  <a:pt x="100" y="2"/>
                </a:cubicBezTo>
                <a:cubicBezTo>
                  <a:pt x="101" y="2"/>
                  <a:pt x="102" y="2"/>
                  <a:pt x="102" y="2"/>
                </a:cubicBezTo>
                <a:cubicBezTo>
                  <a:pt x="103" y="2"/>
                  <a:pt x="104" y="3"/>
                  <a:pt x="104" y="3"/>
                </a:cubicBezTo>
                <a:cubicBezTo>
                  <a:pt x="103" y="3"/>
                  <a:pt x="103" y="3"/>
                  <a:pt x="103" y="3"/>
                </a:cubicBezTo>
                <a:cubicBezTo>
                  <a:pt x="102" y="3"/>
                  <a:pt x="103" y="3"/>
                  <a:pt x="103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103" y="3"/>
                  <a:pt x="103" y="3"/>
                  <a:pt x="103" y="3"/>
                </a:cubicBezTo>
                <a:cubicBezTo>
                  <a:pt x="104" y="3"/>
                  <a:pt x="104" y="3"/>
                  <a:pt x="105" y="3"/>
                </a:cubicBezTo>
                <a:cubicBezTo>
                  <a:pt x="105" y="4"/>
                  <a:pt x="104" y="3"/>
                  <a:pt x="104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4"/>
                  <a:pt x="106" y="4"/>
                  <a:pt x="108" y="4"/>
                </a:cubicBezTo>
                <a:cubicBezTo>
                  <a:pt x="108" y="5"/>
                  <a:pt x="107" y="5"/>
                  <a:pt x="107" y="5"/>
                </a:cubicBezTo>
                <a:cubicBezTo>
                  <a:pt x="108" y="5"/>
                  <a:pt x="109" y="5"/>
                  <a:pt x="109" y="5"/>
                </a:cubicBezTo>
                <a:cubicBezTo>
                  <a:pt x="110" y="5"/>
                  <a:pt x="110" y="5"/>
                  <a:pt x="111" y="5"/>
                </a:cubicBezTo>
                <a:cubicBezTo>
                  <a:pt x="111" y="5"/>
                  <a:pt x="111" y="5"/>
                  <a:pt x="110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0" y="5"/>
                  <a:pt x="110" y="5"/>
                  <a:pt x="109" y="4"/>
                </a:cubicBezTo>
                <a:cubicBezTo>
                  <a:pt x="109" y="4"/>
                  <a:pt x="109" y="4"/>
                  <a:pt x="109" y="4"/>
                </a:cubicBezTo>
                <a:cubicBezTo>
                  <a:pt x="109" y="4"/>
                  <a:pt x="108" y="4"/>
                  <a:pt x="108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7" y="4"/>
                  <a:pt x="106" y="3"/>
                  <a:pt x="106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4" y="3"/>
                </a:cubicBezTo>
                <a:cubicBezTo>
                  <a:pt x="105" y="2"/>
                  <a:pt x="107" y="3"/>
                  <a:pt x="107" y="3"/>
                </a:cubicBezTo>
                <a:cubicBezTo>
                  <a:pt x="107" y="3"/>
                  <a:pt x="107" y="3"/>
                  <a:pt x="107" y="2"/>
                </a:cubicBezTo>
                <a:cubicBezTo>
                  <a:pt x="107" y="2"/>
                  <a:pt x="108" y="3"/>
                  <a:pt x="107" y="2"/>
                </a:cubicBezTo>
                <a:cubicBezTo>
                  <a:pt x="108" y="2"/>
                  <a:pt x="108" y="2"/>
                  <a:pt x="108" y="3"/>
                </a:cubicBezTo>
                <a:cubicBezTo>
                  <a:pt x="108" y="3"/>
                  <a:pt x="108" y="3"/>
                  <a:pt x="109" y="3"/>
                </a:cubicBezTo>
                <a:cubicBezTo>
                  <a:pt x="109" y="3"/>
                  <a:pt x="109" y="3"/>
                  <a:pt x="110" y="3"/>
                </a:cubicBezTo>
                <a:cubicBezTo>
                  <a:pt x="110" y="3"/>
                  <a:pt x="110" y="3"/>
                  <a:pt x="109" y="3"/>
                </a:cubicBezTo>
                <a:cubicBezTo>
                  <a:pt x="110" y="4"/>
                  <a:pt x="110" y="4"/>
                  <a:pt x="111" y="4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4"/>
                  <a:pt x="111" y="4"/>
                  <a:pt x="111" y="5"/>
                </a:cubicBezTo>
                <a:cubicBezTo>
                  <a:pt x="112" y="5"/>
                  <a:pt x="111" y="4"/>
                  <a:pt x="112" y="4"/>
                </a:cubicBezTo>
                <a:cubicBezTo>
                  <a:pt x="113" y="5"/>
                  <a:pt x="113" y="4"/>
                  <a:pt x="115" y="5"/>
                </a:cubicBezTo>
                <a:cubicBezTo>
                  <a:pt x="115" y="5"/>
                  <a:pt x="114" y="5"/>
                  <a:pt x="114" y="5"/>
                </a:cubicBezTo>
                <a:cubicBezTo>
                  <a:pt x="113" y="5"/>
                  <a:pt x="113" y="5"/>
                  <a:pt x="112" y="5"/>
                </a:cubicBezTo>
                <a:cubicBezTo>
                  <a:pt x="112" y="5"/>
                  <a:pt x="113" y="5"/>
                  <a:pt x="114" y="6"/>
                </a:cubicBezTo>
                <a:cubicBezTo>
                  <a:pt x="113" y="6"/>
                  <a:pt x="114" y="6"/>
                  <a:pt x="115" y="7"/>
                </a:cubicBezTo>
                <a:cubicBezTo>
                  <a:pt x="116" y="7"/>
                  <a:pt x="115" y="7"/>
                  <a:pt x="116" y="7"/>
                </a:cubicBezTo>
                <a:cubicBezTo>
                  <a:pt x="116" y="7"/>
                  <a:pt x="117" y="7"/>
                  <a:pt x="117" y="7"/>
                </a:cubicBezTo>
                <a:cubicBezTo>
                  <a:pt x="117" y="7"/>
                  <a:pt x="117" y="8"/>
                  <a:pt x="117" y="8"/>
                </a:cubicBezTo>
                <a:cubicBezTo>
                  <a:pt x="118" y="8"/>
                  <a:pt x="118" y="8"/>
                  <a:pt x="119" y="8"/>
                </a:cubicBezTo>
                <a:cubicBezTo>
                  <a:pt x="119" y="8"/>
                  <a:pt x="118" y="8"/>
                  <a:pt x="118" y="8"/>
                </a:cubicBezTo>
                <a:cubicBezTo>
                  <a:pt x="118" y="8"/>
                  <a:pt x="117" y="7"/>
                  <a:pt x="117" y="7"/>
                </a:cubicBezTo>
                <a:cubicBezTo>
                  <a:pt x="118" y="7"/>
                  <a:pt x="119" y="8"/>
                  <a:pt x="119" y="8"/>
                </a:cubicBezTo>
                <a:cubicBezTo>
                  <a:pt x="119" y="8"/>
                  <a:pt x="120" y="8"/>
                  <a:pt x="120" y="8"/>
                </a:cubicBezTo>
                <a:cubicBezTo>
                  <a:pt x="121" y="9"/>
                  <a:pt x="122" y="9"/>
                  <a:pt x="122" y="9"/>
                </a:cubicBezTo>
                <a:cubicBezTo>
                  <a:pt x="122" y="9"/>
                  <a:pt x="123" y="9"/>
                  <a:pt x="123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10"/>
                  <a:pt x="124" y="9"/>
                  <a:pt x="124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9"/>
                  <a:pt x="125" y="9"/>
                  <a:pt x="126" y="9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0"/>
                  <a:pt x="127" y="10"/>
                  <a:pt x="127" y="10"/>
                </a:cubicBezTo>
                <a:cubicBezTo>
                  <a:pt x="128" y="10"/>
                  <a:pt x="127" y="10"/>
                  <a:pt x="127" y="10"/>
                </a:cubicBezTo>
                <a:cubicBezTo>
                  <a:pt x="126" y="10"/>
                  <a:pt x="126" y="10"/>
                  <a:pt x="125" y="10"/>
                </a:cubicBezTo>
                <a:cubicBezTo>
                  <a:pt x="125" y="10"/>
                  <a:pt x="126" y="10"/>
                  <a:pt x="126" y="10"/>
                </a:cubicBezTo>
                <a:cubicBezTo>
                  <a:pt x="126" y="10"/>
                  <a:pt x="126" y="10"/>
                  <a:pt x="125" y="10"/>
                </a:cubicBezTo>
                <a:cubicBezTo>
                  <a:pt x="125" y="10"/>
                  <a:pt x="125" y="10"/>
                  <a:pt x="126" y="10"/>
                </a:cubicBezTo>
                <a:cubicBezTo>
                  <a:pt x="126" y="11"/>
                  <a:pt x="126" y="10"/>
                  <a:pt x="126" y="11"/>
                </a:cubicBezTo>
                <a:cubicBezTo>
                  <a:pt x="126" y="10"/>
                  <a:pt x="126" y="10"/>
                  <a:pt x="127" y="10"/>
                </a:cubicBezTo>
                <a:cubicBezTo>
                  <a:pt x="127" y="11"/>
                  <a:pt x="126" y="11"/>
                  <a:pt x="126" y="11"/>
                </a:cubicBezTo>
                <a:cubicBezTo>
                  <a:pt x="128" y="11"/>
                  <a:pt x="128" y="11"/>
                  <a:pt x="129" y="11"/>
                </a:cubicBezTo>
                <a:cubicBezTo>
                  <a:pt x="129" y="12"/>
                  <a:pt x="130" y="12"/>
                  <a:pt x="130" y="12"/>
                </a:cubicBezTo>
                <a:cubicBezTo>
                  <a:pt x="130" y="12"/>
                  <a:pt x="130" y="13"/>
                  <a:pt x="130" y="12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13"/>
                  <a:pt x="131" y="13"/>
                  <a:pt x="131" y="12"/>
                </a:cubicBezTo>
                <a:cubicBezTo>
                  <a:pt x="131" y="12"/>
                  <a:pt x="131" y="12"/>
                  <a:pt x="131" y="12"/>
                </a:cubicBezTo>
                <a:cubicBezTo>
                  <a:pt x="131" y="13"/>
                  <a:pt x="132" y="13"/>
                  <a:pt x="132" y="13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2" y="13"/>
                  <a:pt x="133" y="14"/>
                  <a:pt x="133" y="13"/>
                </a:cubicBezTo>
                <a:cubicBezTo>
                  <a:pt x="134" y="14"/>
                  <a:pt x="134" y="13"/>
                  <a:pt x="134" y="14"/>
                </a:cubicBezTo>
                <a:cubicBezTo>
                  <a:pt x="135" y="14"/>
                  <a:pt x="135" y="15"/>
                  <a:pt x="136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16"/>
                  <a:pt x="136" y="16"/>
                  <a:pt x="137" y="16"/>
                </a:cubicBezTo>
                <a:cubicBezTo>
                  <a:pt x="137" y="16"/>
                  <a:pt x="137" y="16"/>
                  <a:pt x="137" y="16"/>
                </a:cubicBezTo>
                <a:cubicBezTo>
                  <a:pt x="138" y="16"/>
                  <a:pt x="137" y="16"/>
                  <a:pt x="138" y="16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8" y="17"/>
                  <a:pt x="138" y="17"/>
                  <a:pt x="138" y="16"/>
                </a:cubicBezTo>
                <a:cubicBezTo>
                  <a:pt x="137" y="16"/>
                  <a:pt x="137" y="16"/>
                  <a:pt x="137" y="16"/>
                </a:cubicBezTo>
                <a:cubicBezTo>
                  <a:pt x="137" y="16"/>
                  <a:pt x="136" y="15"/>
                  <a:pt x="136" y="15"/>
                </a:cubicBezTo>
                <a:cubicBezTo>
                  <a:pt x="135" y="15"/>
                  <a:pt x="135" y="15"/>
                  <a:pt x="135" y="14"/>
                </a:cubicBezTo>
                <a:cubicBezTo>
                  <a:pt x="134" y="14"/>
                  <a:pt x="134" y="14"/>
                  <a:pt x="133" y="14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2" y="14"/>
                  <a:pt x="132" y="14"/>
                  <a:pt x="131" y="13"/>
                </a:cubicBezTo>
                <a:cubicBezTo>
                  <a:pt x="130" y="13"/>
                  <a:pt x="129" y="13"/>
                  <a:pt x="128" y="12"/>
                </a:cubicBezTo>
                <a:cubicBezTo>
                  <a:pt x="129" y="12"/>
                  <a:pt x="127" y="12"/>
                  <a:pt x="127" y="12"/>
                </a:cubicBezTo>
                <a:cubicBezTo>
                  <a:pt x="126" y="12"/>
                  <a:pt x="127" y="12"/>
                  <a:pt x="126" y="12"/>
                </a:cubicBezTo>
                <a:cubicBezTo>
                  <a:pt x="127" y="12"/>
                  <a:pt x="127" y="13"/>
                  <a:pt x="127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3"/>
                  <a:pt x="128" y="13"/>
                  <a:pt x="129" y="13"/>
                </a:cubicBezTo>
                <a:cubicBezTo>
                  <a:pt x="129" y="13"/>
                  <a:pt x="129" y="13"/>
                  <a:pt x="129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1" y="14"/>
                  <a:pt x="132" y="15"/>
                  <a:pt x="132" y="15"/>
                </a:cubicBezTo>
                <a:cubicBezTo>
                  <a:pt x="132" y="15"/>
                  <a:pt x="131" y="15"/>
                  <a:pt x="131" y="15"/>
                </a:cubicBezTo>
                <a:cubicBezTo>
                  <a:pt x="132" y="16"/>
                  <a:pt x="133" y="16"/>
                  <a:pt x="134" y="16"/>
                </a:cubicBezTo>
                <a:cubicBezTo>
                  <a:pt x="134" y="17"/>
                  <a:pt x="133" y="16"/>
                  <a:pt x="134" y="17"/>
                </a:cubicBezTo>
                <a:cubicBezTo>
                  <a:pt x="134" y="17"/>
                  <a:pt x="134" y="17"/>
                  <a:pt x="135" y="17"/>
                </a:cubicBezTo>
                <a:cubicBezTo>
                  <a:pt x="135" y="18"/>
                  <a:pt x="135" y="18"/>
                  <a:pt x="135" y="18"/>
                </a:cubicBezTo>
                <a:cubicBezTo>
                  <a:pt x="136" y="18"/>
                  <a:pt x="136" y="18"/>
                  <a:pt x="137" y="19"/>
                </a:cubicBezTo>
                <a:cubicBezTo>
                  <a:pt x="138" y="19"/>
                  <a:pt x="137" y="19"/>
                  <a:pt x="138" y="20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140" y="21"/>
                  <a:pt x="140" y="20"/>
                  <a:pt x="141" y="21"/>
                </a:cubicBezTo>
                <a:cubicBezTo>
                  <a:pt x="140" y="20"/>
                  <a:pt x="141" y="21"/>
                  <a:pt x="141" y="21"/>
                </a:cubicBezTo>
                <a:cubicBezTo>
                  <a:pt x="142" y="21"/>
                  <a:pt x="142" y="22"/>
                  <a:pt x="141" y="21"/>
                </a:cubicBezTo>
                <a:cubicBezTo>
                  <a:pt x="141" y="21"/>
                  <a:pt x="141" y="21"/>
                  <a:pt x="142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1" y="22"/>
                  <a:pt x="141" y="22"/>
                  <a:pt x="141" y="22"/>
                </a:cubicBezTo>
                <a:cubicBezTo>
                  <a:pt x="142" y="22"/>
                  <a:pt x="142" y="22"/>
                  <a:pt x="142" y="23"/>
                </a:cubicBezTo>
                <a:cubicBezTo>
                  <a:pt x="143" y="23"/>
                  <a:pt x="143" y="23"/>
                  <a:pt x="143" y="23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3"/>
                  <a:pt x="144" y="23"/>
                  <a:pt x="143" y="22"/>
                </a:cubicBezTo>
                <a:cubicBezTo>
                  <a:pt x="143" y="22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5" y="24"/>
                  <a:pt x="145" y="24"/>
                  <a:pt x="146" y="24"/>
                </a:cubicBezTo>
                <a:cubicBezTo>
                  <a:pt x="146" y="25"/>
                  <a:pt x="146" y="24"/>
                  <a:pt x="147" y="25"/>
                </a:cubicBezTo>
                <a:cubicBezTo>
                  <a:pt x="147" y="25"/>
                  <a:pt x="147" y="25"/>
                  <a:pt x="148" y="26"/>
                </a:cubicBezTo>
                <a:cubicBezTo>
                  <a:pt x="148" y="26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6"/>
                </a:cubicBezTo>
                <a:cubicBezTo>
                  <a:pt x="148" y="26"/>
                  <a:pt x="147" y="26"/>
                  <a:pt x="148" y="26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48" y="27"/>
                  <a:pt x="149" y="27"/>
                  <a:pt x="149" y="27"/>
                </a:cubicBezTo>
                <a:cubicBezTo>
                  <a:pt x="149" y="27"/>
                  <a:pt x="148" y="27"/>
                  <a:pt x="148" y="26"/>
                </a:cubicBezTo>
                <a:cubicBezTo>
                  <a:pt x="149" y="27"/>
                  <a:pt x="149" y="27"/>
                  <a:pt x="150" y="28"/>
                </a:cubicBezTo>
                <a:cubicBezTo>
                  <a:pt x="150" y="28"/>
                  <a:pt x="150" y="28"/>
                  <a:pt x="151" y="29"/>
                </a:cubicBezTo>
                <a:cubicBezTo>
                  <a:pt x="151" y="29"/>
                  <a:pt x="152" y="30"/>
                  <a:pt x="152" y="29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3"/>
                  <a:pt x="156" y="33"/>
                  <a:pt x="156" y="33"/>
                </a:cubicBezTo>
                <a:cubicBezTo>
                  <a:pt x="156" y="33"/>
                  <a:pt x="156" y="34"/>
                  <a:pt x="156" y="34"/>
                </a:cubicBezTo>
                <a:cubicBezTo>
                  <a:pt x="156" y="34"/>
                  <a:pt x="157" y="34"/>
                  <a:pt x="157" y="34"/>
                </a:cubicBezTo>
                <a:cubicBezTo>
                  <a:pt x="156" y="34"/>
                  <a:pt x="156" y="34"/>
                  <a:pt x="156" y="34"/>
                </a:cubicBezTo>
                <a:close/>
                <a:moveTo>
                  <a:pt x="130" y="13"/>
                </a:moveTo>
                <a:cubicBezTo>
                  <a:pt x="130" y="13"/>
                  <a:pt x="130" y="13"/>
                  <a:pt x="130" y="13"/>
                </a:cubicBezTo>
                <a:cubicBezTo>
                  <a:pt x="130" y="12"/>
                  <a:pt x="130" y="12"/>
                  <a:pt x="129" y="12"/>
                </a:cubicBezTo>
                <a:cubicBezTo>
                  <a:pt x="129" y="12"/>
                  <a:pt x="130" y="12"/>
                  <a:pt x="130" y="13"/>
                </a:cubicBezTo>
                <a:close/>
                <a:moveTo>
                  <a:pt x="125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4" y="10"/>
                  <a:pt x="123" y="9"/>
                  <a:pt x="123" y="9"/>
                </a:cubicBezTo>
                <a:cubicBezTo>
                  <a:pt x="123" y="9"/>
                  <a:pt x="123" y="9"/>
                  <a:pt x="123" y="10"/>
                </a:cubicBezTo>
                <a:cubicBezTo>
                  <a:pt x="124" y="10"/>
                  <a:pt x="124" y="10"/>
                  <a:pt x="125" y="10"/>
                </a:cubicBezTo>
                <a:close/>
                <a:moveTo>
                  <a:pt x="126" y="11"/>
                </a:moveTo>
                <a:cubicBezTo>
                  <a:pt x="126" y="11"/>
                  <a:pt x="127" y="12"/>
                  <a:pt x="128" y="12"/>
                </a:cubicBezTo>
                <a:cubicBezTo>
                  <a:pt x="128" y="12"/>
                  <a:pt x="128" y="11"/>
                  <a:pt x="126" y="11"/>
                </a:cubicBezTo>
                <a:cubicBezTo>
                  <a:pt x="126" y="11"/>
                  <a:pt x="125" y="11"/>
                  <a:pt x="126" y="11"/>
                </a:cubicBezTo>
                <a:close/>
                <a:moveTo>
                  <a:pt x="93" y="1"/>
                </a:moveTo>
                <a:cubicBezTo>
                  <a:pt x="94" y="1"/>
                  <a:pt x="94" y="1"/>
                  <a:pt x="94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4" y="1"/>
                  <a:pt x="92" y="1"/>
                  <a:pt x="93" y="1"/>
                </a:cubicBezTo>
                <a:close/>
                <a:moveTo>
                  <a:pt x="78" y="2"/>
                </a:move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7" y="2"/>
                </a:cubicBezTo>
                <a:cubicBezTo>
                  <a:pt x="77" y="2"/>
                  <a:pt x="77" y="2"/>
                  <a:pt x="78" y="2"/>
                </a:cubicBezTo>
                <a:close/>
                <a:moveTo>
                  <a:pt x="41" y="16"/>
                </a:moveTo>
                <a:cubicBezTo>
                  <a:pt x="41" y="16"/>
                  <a:pt x="40" y="16"/>
                  <a:pt x="40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6"/>
                  <a:pt x="41" y="16"/>
                </a:cubicBezTo>
                <a:close/>
                <a:moveTo>
                  <a:pt x="36" y="19"/>
                </a:moveTo>
                <a:cubicBezTo>
                  <a:pt x="36" y="19"/>
                  <a:pt x="37" y="18"/>
                  <a:pt x="37" y="19"/>
                </a:cubicBezTo>
                <a:cubicBezTo>
                  <a:pt x="36" y="19"/>
                  <a:pt x="36" y="19"/>
                  <a:pt x="36" y="19"/>
                </a:cubicBezTo>
                <a:close/>
                <a:moveTo>
                  <a:pt x="41" y="15"/>
                </a:moveTo>
                <a:cubicBezTo>
                  <a:pt x="40" y="15"/>
                  <a:pt x="41" y="15"/>
                  <a:pt x="41" y="15"/>
                </a:cubicBezTo>
                <a:cubicBezTo>
                  <a:pt x="40" y="15"/>
                  <a:pt x="39" y="16"/>
                  <a:pt x="38" y="16"/>
                </a:cubicBezTo>
                <a:cubicBezTo>
                  <a:pt x="38" y="17"/>
                  <a:pt x="37" y="18"/>
                  <a:pt x="38" y="17"/>
                </a:cubicBezTo>
                <a:cubicBezTo>
                  <a:pt x="39" y="17"/>
                  <a:pt x="40" y="16"/>
                  <a:pt x="40" y="16"/>
                </a:cubicBezTo>
                <a:cubicBezTo>
                  <a:pt x="40" y="16"/>
                  <a:pt x="41" y="16"/>
                  <a:pt x="41" y="16"/>
                </a:cubicBezTo>
                <a:cubicBezTo>
                  <a:pt x="42" y="15"/>
                  <a:pt x="41" y="15"/>
                  <a:pt x="43" y="14"/>
                </a:cubicBezTo>
                <a:cubicBezTo>
                  <a:pt x="42" y="14"/>
                  <a:pt x="42" y="14"/>
                  <a:pt x="43" y="14"/>
                </a:cubicBezTo>
                <a:cubicBezTo>
                  <a:pt x="42" y="14"/>
                  <a:pt x="41" y="15"/>
                  <a:pt x="41" y="15"/>
                </a:cubicBezTo>
                <a:cubicBezTo>
                  <a:pt x="41" y="15"/>
                  <a:pt x="41" y="14"/>
                  <a:pt x="41" y="15"/>
                </a:cubicBezTo>
                <a:close/>
                <a:moveTo>
                  <a:pt x="39" y="16"/>
                </a:moveTo>
                <a:cubicBezTo>
                  <a:pt x="39" y="16"/>
                  <a:pt x="40" y="15"/>
                  <a:pt x="39" y="15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6"/>
                  <a:pt x="39" y="16"/>
                  <a:pt x="39" y="16"/>
                </a:cubicBezTo>
                <a:close/>
                <a:moveTo>
                  <a:pt x="38" y="17"/>
                </a:moveTo>
                <a:cubicBezTo>
                  <a:pt x="38" y="17"/>
                  <a:pt x="38" y="16"/>
                  <a:pt x="37" y="17"/>
                </a:cubicBezTo>
                <a:cubicBezTo>
                  <a:pt x="37" y="17"/>
                  <a:pt x="37" y="17"/>
                  <a:pt x="37" y="17"/>
                </a:cubicBezTo>
                <a:lnTo>
                  <a:pt x="38" y="17"/>
                </a:lnTo>
                <a:close/>
                <a:moveTo>
                  <a:pt x="34" y="20"/>
                </a:move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lose/>
                <a:moveTo>
                  <a:pt x="35" y="19"/>
                </a:moveTo>
                <a:cubicBezTo>
                  <a:pt x="35" y="19"/>
                  <a:pt x="36" y="18"/>
                  <a:pt x="36" y="18"/>
                </a:cubicBezTo>
                <a:cubicBezTo>
                  <a:pt x="35" y="19"/>
                  <a:pt x="35" y="19"/>
                  <a:pt x="34" y="20"/>
                </a:cubicBezTo>
                <a:cubicBezTo>
                  <a:pt x="35" y="19"/>
                  <a:pt x="35" y="20"/>
                  <a:pt x="35" y="19"/>
                </a:cubicBezTo>
                <a:close/>
                <a:moveTo>
                  <a:pt x="34" y="21"/>
                </a:moveTo>
                <a:cubicBezTo>
                  <a:pt x="34" y="21"/>
                  <a:pt x="34" y="21"/>
                  <a:pt x="35" y="20"/>
                </a:cubicBezTo>
                <a:cubicBezTo>
                  <a:pt x="35" y="20"/>
                  <a:pt x="35" y="19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4" y="20"/>
                  <a:pt x="34" y="20"/>
                  <a:pt x="33" y="21"/>
                </a:cubicBezTo>
                <a:cubicBezTo>
                  <a:pt x="33" y="21"/>
                  <a:pt x="33" y="22"/>
                  <a:pt x="34" y="21"/>
                </a:cubicBezTo>
                <a:close/>
                <a:moveTo>
                  <a:pt x="36" y="20"/>
                </a:moveTo>
                <a:cubicBezTo>
                  <a:pt x="36" y="20"/>
                  <a:pt x="36" y="20"/>
                  <a:pt x="36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lnTo>
                  <a:pt x="36" y="20"/>
                </a:lnTo>
                <a:close/>
                <a:moveTo>
                  <a:pt x="11" y="44"/>
                </a:moveTo>
                <a:cubicBezTo>
                  <a:pt x="11" y="44"/>
                  <a:pt x="11" y="44"/>
                  <a:pt x="11" y="44"/>
                </a:cubicBezTo>
                <a:cubicBezTo>
                  <a:pt x="11" y="45"/>
                  <a:pt x="11" y="44"/>
                  <a:pt x="11" y="44"/>
                </a:cubicBezTo>
                <a:close/>
                <a:moveTo>
                  <a:pt x="3" y="57"/>
                </a:moveTo>
                <a:cubicBezTo>
                  <a:pt x="3" y="56"/>
                  <a:pt x="3" y="56"/>
                  <a:pt x="3" y="56"/>
                </a:cubicBezTo>
                <a:cubicBezTo>
                  <a:pt x="2" y="57"/>
                  <a:pt x="2" y="57"/>
                  <a:pt x="3" y="57"/>
                </a:cubicBezTo>
                <a:close/>
                <a:moveTo>
                  <a:pt x="3" y="56"/>
                </a:moveTo>
                <a:cubicBezTo>
                  <a:pt x="3" y="57"/>
                  <a:pt x="3" y="57"/>
                  <a:pt x="3" y="57"/>
                </a:cubicBezTo>
                <a:cubicBezTo>
                  <a:pt x="3" y="57"/>
                  <a:pt x="3" y="57"/>
                  <a:pt x="3" y="56"/>
                </a:cubicBezTo>
                <a:close/>
                <a:moveTo>
                  <a:pt x="4" y="55"/>
                </a:moveTo>
                <a:cubicBezTo>
                  <a:pt x="5" y="54"/>
                  <a:pt x="5" y="54"/>
                  <a:pt x="5" y="53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3"/>
                  <a:pt x="4" y="53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3" y="56"/>
                  <a:pt x="4" y="55"/>
                  <a:pt x="4" y="55"/>
                </a:cubicBezTo>
                <a:close/>
                <a:moveTo>
                  <a:pt x="6" y="52"/>
                </a:move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6" y="52"/>
                  <a:pt x="6" y="52"/>
                </a:cubicBezTo>
                <a:close/>
                <a:moveTo>
                  <a:pt x="4" y="56"/>
                </a:moveTo>
                <a:cubicBezTo>
                  <a:pt x="4" y="56"/>
                  <a:pt x="5" y="55"/>
                  <a:pt x="4" y="55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56"/>
                  <a:pt x="4" y="56"/>
                  <a:pt x="4" y="56"/>
                </a:cubicBezTo>
                <a:close/>
                <a:moveTo>
                  <a:pt x="3" y="62"/>
                </a:moveTo>
                <a:cubicBezTo>
                  <a:pt x="3" y="63"/>
                  <a:pt x="3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lose/>
                <a:moveTo>
                  <a:pt x="6" y="54"/>
                </a:moveTo>
                <a:cubicBezTo>
                  <a:pt x="6" y="54"/>
                  <a:pt x="6" y="55"/>
                  <a:pt x="6" y="54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3"/>
                  <a:pt x="6" y="53"/>
                  <a:pt x="6" y="54"/>
                </a:cubicBezTo>
                <a:close/>
                <a:moveTo>
                  <a:pt x="5" y="58"/>
                </a:moveTo>
                <a:cubicBezTo>
                  <a:pt x="5" y="56"/>
                  <a:pt x="4" y="58"/>
                  <a:pt x="4" y="57"/>
                </a:cubicBezTo>
                <a:cubicBezTo>
                  <a:pt x="5" y="57"/>
                  <a:pt x="5" y="57"/>
                  <a:pt x="5" y="56"/>
                </a:cubicBezTo>
                <a:cubicBezTo>
                  <a:pt x="5" y="56"/>
                  <a:pt x="5" y="57"/>
                  <a:pt x="4" y="57"/>
                </a:cubicBezTo>
                <a:cubicBezTo>
                  <a:pt x="4" y="58"/>
                  <a:pt x="4" y="58"/>
                  <a:pt x="5" y="58"/>
                </a:cubicBezTo>
                <a:close/>
                <a:moveTo>
                  <a:pt x="7" y="54"/>
                </a:moveTo>
                <a:cubicBezTo>
                  <a:pt x="8" y="52"/>
                  <a:pt x="7" y="53"/>
                  <a:pt x="6" y="54"/>
                </a:cubicBezTo>
                <a:cubicBezTo>
                  <a:pt x="7" y="54"/>
                  <a:pt x="7" y="54"/>
                  <a:pt x="7" y="54"/>
                </a:cubicBezTo>
                <a:close/>
                <a:moveTo>
                  <a:pt x="8" y="55"/>
                </a:moveTo>
                <a:cubicBezTo>
                  <a:pt x="8" y="55"/>
                  <a:pt x="8" y="56"/>
                  <a:pt x="8" y="55"/>
                </a:cubicBezTo>
                <a:cubicBezTo>
                  <a:pt x="8" y="55"/>
                  <a:pt x="8" y="55"/>
                  <a:pt x="8" y="55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15" y="41"/>
                  <a:pt x="15" y="41"/>
                  <a:pt x="15" y="42"/>
                </a:cubicBezTo>
                <a:close/>
                <a:moveTo>
                  <a:pt x="11" y="48"/>
                </a:moveTo>
                <a:cubicBezTo>
                  <a:pt x="11" y="48"/>
                  <a:pt x="11" y="48"/>
                  <a:pt x="11" y="49"/>
                </a:cubicBezTo>
                <a:cubicBezTo>
                  <a:pt x="11" y="49"/>
                  <a:pt x="10" y="49"/>
                  <a:pt x="10" y="49"/>
                </a:cubicBezTo>
                <a:cubicBezTo>
                  <a:pt x="10" y="49"/>
                  <a:pt x="10" y="50"/>
                  <a:pt x="10" y="50"/>
                </a:cubicBezTo>
                <a:cubicBezTo>
                  <a:pt x="11" y="49"/>
                  <a:pt x="11" y="49"/>
                  <a:pt x="11" y="50"/>
                </a:cubicBezTo>
                <a:cubicBezTo>
                  <a:pt x="11" y="48"/>
                  <a:pt x="12" y="47"/>
                  <a:pt x="11" y="48"/>
                </a:cubicBezTo>
                <a:close/>
                <a:moveTo>
                  <a:pt x="14" y="40"/>
                </a:move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5" y="40"/>
                  <a:pt x="15" y="40"/>
                </a:cubicBezTo>
                <a:cubicBezTo>
                  <a:pt x="15" y="40"/>
                  <a:pt x="15" y="40"/>
                  <a:pt x="14" y="40"/>
                </a:cubicBezTo>
                <a:close/>
                <a:moveTo>
                  <a:pt x="11" y="46"/>
                </a:moveTo>
                <a:cubicBezTo>
                  <a:pt x="12" y="45"/>
                  <a:pt x="12" y="46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4" y="42"/>
                  <a:pt x="14" y="41"/>
                  <a:pt x="13" y="42"/>
                </a:cubicBezTo>
                <a:cubicBezTo>
                  <a:pt x="12" y="43"/>
                  <a:pt x="12" y="43"/>
                  <a:pt x="12" y="44"/>
                </a:cubicBezTo>
                <a:cubicBezTo>
                  <a:pt x="12" y="45"/>
                  <a:pt x="12" y="45"/>
                  <a:pt x="11" y="45"/>
                </a:cubicBezTo>
                <a:cubicBezTo>
                  <a:pt x="11" y="46"/>
                  <a:pt x="11" y="45"/>
                  <a:pt x="11" y="46"/>
                </a:cubicBezTo>
                <a:cubicBezTo>
                  <a:pt x="11" y="46"/>
                  <a:pt x="11" y="46"/>
                  <a:pt x="11" y="46"/>
                </a:cubicBezTo>
                <a:close/>
                <a:moveTo>
                  <a:pt x="9" y="51"/>
                </a:moveTo>
                <a:cubicBezTo>
                  <a:pt x="9" y="51"/>
                  <a:pt x="9" y="51"/>
                  <a:pt x="9" y="50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2"/>
                  <a:pt x="9" y="52"/>
                </a:cubicBezTo>
                <a:cubicBezTo>
                  <a:pt x="9" y="51"/>
                  <a:pt x="9" y="51"/>
                  <a:pt x="9" y="51"/>
                </a:cubicBezTo>
                <a:close/>
                <a:moveTo>
                  <a:pt x="10" y="50"/>
                </a:moveTo>
                <a:cubicBezTo>
                  <a:pt x="10" y="49"/>
                  <a:pt x="10" y="49"/>
                  <a:pt x="10" y="48"/>
                </a:cubicBezTo>
                <a:cubicBezTo>
                  <a:pt x="10" y="48"/>
                  <a:pt x="10" y="49"/>
                  <a:pt x="10" y="49"/>
                </a:cubicBezTo>
                <a:cubicBezTo>
                  <a:pt x="10" y="49"/>
                  <a:pt x="10" y="50"/>
                  <a:pt x="10" y="50"/>
                </a:cubicBezTo>
                <a:close/>
                <a:moveTo>
                  <a:pt x="8" y="52"/>
                </a:moveTo>
                <a:cubicBezTo>
                  <a:pt x="8" y="52"/>
                  <a:pt x="8" y="52"/>
                  <a:pt x="9" y="51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3"/>
                  <a:pt x="8" y="53"/>
                  <a:pt x="8" y="52"/>
                </a:cubicBezTo>
                <a:close/>
                <a:moveTo>
                  <a:pt x="7" y="56"/>
                </a:moveTo>
                <a:cubicBezTo>
                  <a:pt x="8" y="55"/>
                  <a:pt x="7" y="55"/>
                  <a:pt x="8" y="53"/>
                </a:cubicBezTo>
                <a:cubicBezTo>
                  <a:pt x="8" y="54"/>
                  <a:pt x="8" y="54"/>
                  <a:pt x="7" y="54"/>
                </a:cubicBezTo>
                <a:cubicBezTo>
                  <a:pt x="7" y="55"/>
                  <a:pt x="6" y="57"/>
                  <a:pt x="7" y="56"/>
                </a:cubicBezTo>
                <a:close/>
                <a:moveTo>
                  <a:pt x="6" y="59"/>
                </a:move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lose/>
                <a:moveTo>
                  <a:pt x="10" y="51"/>
                </a:moveTo>
                <a:cubicBezTo>
                  <a:pt x="10" y="51"/>
                  <a:pt x="10" y="51"/>
                  <a:pt x="10" y="51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10" y="51"/>
                  <a:pt x="10" y="51"/>
                </a:cubicBezTo>
                <a:cubicBezTo>
                  <a:pt x="10" y="51"/>
                  <a:pt x="9" y="51"/>
                  <a:pt x="10" y="51"/>
                </a:cubicBezTo>
                <a:close/>
                <a:moveTo>
                  <a:pt x="6" y="59"/>
                </a:move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6" y="59"/>
                  <a:pt x="6" y="58"/>
                </a:cubicBezTo>
                <a:cubicBezTo>
                  <a:pt x="6" y="59"/>
                  <a:pt x="7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9"/>
                  <a:pt x="6" y="60"/>
                  <a:pt x="6" y="60"/>
                </a:cubicBezTo>
                <a:cubicBezTo>
                  <a:pt x="6" y="60"/>
                  <a:pt x="6" y="60"/>
                  <a:pt x="6" y="61"/>
                </a:cubicBezTo>
                <a:cubicBezTo>
                  <a:pt x="6" y="60"/>
                  <a:pt x="6" y="61"/>
                  <a:pt x="6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1"/>
                  <a:pt x="6" y="60"/>
                  <a:pt x="6" y="59"/>
                </a:cubicBezTo>
                <a:close/>
                <a:moveTo>
                  <a:pt x="9" y="53"/>
                </a:moveTo>
                <a:cubicBezTo>
                  <a:pt x="10" y="53"/>
                  <a:pt x="10" y="53"/>
                  <a:pt x="9" y="53"/>
                </a:cubicBezTo>
                <a:cubicBezTo>
                  <a:pt x="9" y="53"/>
                  <a:pt x="9" y="54"/>
                  <a:pt x="9" y="54"/>
                </a:cubicBezTo>
                <a:cubicBezTo>
                  <a:pt x="9" y="54"/>
                  <a:pt x="9" y="54"/>
                  <a:pt x="9" y="53"/>
                </a:cubicBezTo>
                <a:cubicBezTo>
                  <a:pt x="9" y="53"/>
                  <a:pt x="9" y="54"/>
                  <a:pt x="9" y="53"/>
                </a:cubicBezTo>
                <a:cubicBezTo>
                  <a:pt x="9" y="53"/>
                  <a:pt x="9" y="53"/>
                  <a:pt x="9" y="53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2"/>
                  <a:pt x="15" y="42"/>
                </a:cubicBezTo>
                <a:close/>
                <a:moveTo>
                  <a:pt x="17" y="40"/>
                </a:moveTo>
                <a:cubicBezTo>
                  <a:pt x="18" y="39"/>
                  <a:pt x="18" y="39"/>
                  <a:pt x="18" y="39"/>
                </a:cubicBezTo>
                <a:cubicBezTo>
                  <a:pt x="17" y="39"/>
                  <a:pt x="17" y="39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4" y="90"/>
                </a:moveTo>
                <a:cubicBezTo>
                  <a:pt x="4" y="90"/>
                  <a:pt x="4" y="90"/>
                  <a:pt x="4" y="90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0"/>
                  <a:pt x="4" y="90"/>
                  <a:pt x="4" y="90"/>
                </a:cubicBezTo>
                <a:close/>
                <a:moveTo>
                  <a:pt x="6" y="96"/>
                </a:moveTo>
                <a:cubicBezTo>
                  <a:pt x="6" y="95"/>
                  <a:pt x="6" y="96"/>
                  <a:pt x="6" y="96"/>
                </a:cubicBezTo>
                <a:cubicBezTo>
                  <a:pt x="6" y="96"/>
                  <a:pt x="6" y="96"/>
                  <a:pt x="6" y="96"/>
                </a:cubicBezTo>
                <a:close/>
                <a:moveTo>
                  <a:pt x="14" y="125"/>
                </a:moveTo>
                <a:cubicBezTo>
                  <a:pt x="14" y="125"/>
                  <a:pt x="14" y="125"/>
                  <a:pt x="14" y="126"/>
                </a:cubicBezTo>
                <a:cubicBezTo>
                  <a:pt x="14" y="125"/>
                  <a:pt x="14" y="125"/>
                  <a:pt x="14" y="124"/>
                </a:cubicBezTo>
                <a:cubicBezTo>
                  <a:pt x="13" y="124"/>
                  <a:pt x="14" y="125"/>
                  <a:pt x="14" y="125"/>
                </a:cubicBezTo>
                <a:close/>
                <a:moveTo>
                  <a:pt x="15" y="127"/>
                </a:moveTo>
                <a:cubicBezTo>
                  <a:pt x="15" y="127"/>
                  <a:pt x="15" y="127"/>
                  <a:pt x="15" y="127"/>
                </a:cubicBezTo>
                <a:cubicBezTo>
                  <a:pt x="15" y="127"/>
                  <a:pt x="15" y="126"/>
                  <a:pt x="15" y="126"/>
                </a:cubicBezTo>
                <a:cubicBezTo>
                  <a:pt x="15" y="126"/>
                  <a:pt x="14" y="126"/>
                  <a:pt x="15" y="127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5" y="128"/>
                  <a:pt x="15" y="128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28"/>
                  <a:pt x="16" y="128"/>
                  <a:pt x="15" y="127"/>
                </a:cubicBezTo>
                <a:cubicBezTo>
                  <a:pt x="15" y="127"/>
                  <a:pt x="16" y="127"/>
                  <a:pt x="16" y="128"/>
                </a:cubicBezTo>
                <a:cubicBezTo>
                  <a:pt x="16" y="128"/>
                  <a:pt x="16" y="127"/>
                  <a:pt x="15" y="127"/>
                </a:cubicBezTo>
                <a:close/>
                <a:moveTo>
                  <a:pt x="27" y="146"/>
                </a:moveTo>
                <a:cubicBezTo>
                  <a:pt x="26" y="146"/>
                  <a:pt x="26" y="145"/>
                  <a:pt x="26" y="146"/>
                </a:cubicBezTo>
                <a:cubicBezTo>
                  <a:pt x="27" y="146"/>
                  <a:pt x="27" y="146"/>
                  <a:pt x="27" y="146"/>
                </a:cubicBezTo>
                <a:close/>
                <a:moveTo>
                  <a:pt x="27" y="146"/>
                </a:moveTo>
                <a:cubicBezTo>
                  <a:pt x="27" y="146"/>
                  <a:pt x="27" y="146"/>
                  <a:pt x="27" y="146"/>
                </a:cubicBezTo>
                <a:cubicBezTo>
                  <a:pt x="28" y="147"/>
                  <a:pt x="28" y="147"/>
                  <a:pt x="28" y="147"/>
                </a:cubicBezTo>
                <a:lnTo>
                  <a:pt x="27" y="146"/>
                </a:lnTo>
                <a:close/>
                <a:moveTo>
                  <a:pt x="26" y="144"/>
                </a:moveTo>
                <a:cubicBezTo>
                  <a:pt x="26" y="144"/>
                  <a:pt x="26" y="144"/>
                  <a:pt x="26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6" y="145"/>
                  <a:pt x="26" y="145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26" y="145"/>
                  <a:pt x="26" y="145"/>
                  <a:pt x="26" y="144"/>
                </a:cubicBezTo>
                <a:close/>
                <a:moveTo>
                  <a:pt x="28" y="146"/>
                </a:moveTo>
                <a:cubicBezTo>
                  <a:pt x="27" y="145"/>
                  <a:pt x="27" y="145"/>
                  <a:pt x="27" y="145"/>
                </a:cubicBezTo>
                <a:cubicBezTo>
                  <a:pt x="28" y="146"/>
                  <a:pt x="29" y="147"/>
                  <a:pt x="28" y="146"/>
                </a:cubicBezTo>
                <a:close/>
                <a:moveTo>
                  <a:pt x="27" y="144"/>
                </a:moveTo>
                <a:cubicBezTo>
                  <a:pt x="27" y="144"/>
                  <a:pt x="27" y="144"/>
                  <a:pt x="26" y="143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43"/>
                  <a:pt x="27" y="144"/>
                  <a:pt x="27" y="144"/>
                </a:cubicBezTo>
                <a:close/>
                <a:moveTo>
                  <a:pt x="28" y="146"/>
                </a:moveTo>
                <a:cubicBezTo>
                  <a:pt x="28" y="146"/>
                  <a:pt x="28" y="146"/>
                  <a:pt x="28" y="146"/>
                </a:cubicBezTo>
                <a:cubicBezTo>
                  <a:pt x="28" y="145"/>
                  <a:pt x="28" y="145"/>
                  <a:pt x="28" y="146"/>
                </a:cubicBezTo>
                <a:close/>
                <a:moveTo>
                  <a:pt x="30" y="147"/>
                </a:moveTo>
                <a:cubicBezTo>
                  <a:pt x="30" y="147"/>
                  <a:pt x="30" y="147"/>
                  <a:pt x="30" y="147"/>
                </a:cubicBezTo>
                <a:cubicBezTo>
                  <a:pt x="30" y="147"/>
                  <a:pt x="30" y="147"/>
                  <a:pt x="30" y="147"/>
                </a:cubicBezTo>
                <a:cubicBezTo>
                  <a:pt x="30" y="147"/>
                  <a:pt x="30" y="147"/>
                  <a:pt x="30" y="147"/>
                </a:cubicBezTo>
                <a:close/>
                <a:moveTo>
                  <a:pt x="32" y="149"/>
                </a:moveTo>
                <a:cubicBezTo>
                  <a:pt x="32" y="148"/>
                  <a:pt x="31" y="148"/>
                  <a:pt x="31" y="148"/>
                </a:cubicBezTo>
                <a:cubicBezTo>
                  <a:pt x="31" y="148"/>
                  <a:pt x="32" y="149"/>
                  <a:pt x="32" y="149"/>
                </a:cubicBezTo>
                <a:cubicBezTo>
                  <a:pt x="32" y="149"/>
                  <a:pt x="32" y="149"/>
                  <a:pt x="32" y="149"/>
                </a:cubicBezTo>
                <a:close/>
                <a:moveTo>
                  <a:pt x="54" y="158"/>
                </a:moveTo>
                <a:cubicBezTo>
                  <a:pt x="54" y="159"/>
                  <a:pt x="54" y="159"/>
                  <a:pt x="54" y="159"/>
                </a:cubicBezTo>
                <a:cubicBezTo>
                  <a:pt x="55" y="159"/>
                  <a:pt x="55" y="159"/>
                  <a:pt x="55" y="159"/>
                </a:cubicBezTo>
                <a:cubicBezTo>
                  <a:pt x="54" y="159"/>
                  <a:pt x="54" y="158"/>
                  <a:pt x="54" y="158"/>
                </a:cubicBezTo>
                <a:close/>
                <a:moveTo>
                  <a:pt x="74" y="172"/>
                </a:moveTo>
                <a:cubicBezTo>
                  <a:pt x="74" y="172"/>
                  <a:pt x="73" y="172"/>
                  <a:pt x="73" y="172"/>
                </a:cubicBezTo>
                <a:cubicBezTo>
                  <a:pt x="73" y="172"/>
                  <a:pt x="73" y="172"/>
                  <a:pt x="73" y="172"/>
                </a:cubicBezTo>
                <a:cubicBezTo>
                  <a:pt x="74" y="172"/>
                  <a:pt x="74" y="172"/>
                  <a:pt x="74" y="172"/>
                </a:cubicBezTo>
                <a:close/>
                <a:moveTo>
                  <a:pt x="79" y="172"/>
                </a:moveTo>
                <a:cubicBezTo>
                  <a:pt x="78" y="172"/>
                  <a:pt x="78" y="172"/>
                  <a:pt x="78" y="172"/>
                </a:cubicBezTo>
                <a:cubicBezTo>
                  <a:pt x="78" y="172"/>
                  <a:pt x="78" y="172"/>
                  <a:pt x="78" y="172"/>
                </a:cubicBezTo>
                <a:cubicBezTo>
                  <a:pt x="76" y="172"/>
                  <a:pt x="76" y="172"/>
                  <a:pt x="74" y="172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75" y="172"/>
                  <a:pt x="74" y="173"/>
                  <a:pt x="74" y="173"/>
                </a:cubicBezTo>
                <a:cubicBezTo>
                  <a:pt x="75" y="173"/>
                  <a:pt x="75" y="173"/>
                  <a:pt x="75" y="173"/>
                </a:cubicBezTo>
                <a:cubicBezTo>
                  <a:pt x="75" y="173"/>
                  <a:pt x="76" y="173"/>
                  <a:pt x="77" y="173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8" y="173"/>
                  <a:pt x="78" y="173"/>
                  <a:pt x="78" y="173"/>
                </a:cubicBezTo>
                <a:cubicBezTo>
                  <a:pt x="78" y="173"/>
                  <a:pt x="78" y="173"/>
                  <a:pt x="78" y="173"/>
                </a:cubicBezTo>
                <a:cubicBezTo>
                  <a:pt x="78" y="173"/>
                  <a:pt x="78" y="173"/>
                  <a:pt x="77" y="173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8" y="173"/>
                  <a:pt x="78" y="173"/>
                  <a:pt x="79" y="173"/>
                </a:cubicBezTo>
                <a:cubicBezTo>
                  <a:pt x="79" y="173"/>
                  <a:pt x="81" y="173"/>
                  <a:pt x="80" y="172"/>
                </a:cubicBezTo>
                <a:cubicBezTo>
                  <a:pt x="80" y="172"/>
                  <a:pt x="79" y="172"/>
                  <a:pt x="79" y="172"/>
                </a:cubicBezTo>
                <a:close/>
                <a:moveTo>
                  <a:pt x="97" y="174"/>
                </a:moveTo>
                <a:cubicBezTo>
                  <a:pt x="97" y="174"/>
                  <a:pt x="97" y="174"/>
                  <a:pt x="97" y="174"/>
                </a:cubicBezTo>
                <a:cubicBezTo>
                  <a:pt x="98" y="174"/>
                  <a:pt x="98" y="174"/>
                  <a:pt x="99" y="174"/>
                </a:cubicBezTo>
                <a:cubicBezTo>
                  <a:pt x="99" y="174"/>
                  <a:pt x="98" y="174"/>
                  <a:pt x="97" y="174"/>
                </a:cubicBezTo>
                <a:close/>
                <a:moveTo>
                  <a:pt x="117" y="170"/>
                </a:moveTo>
                <a:cubicBezTo>
                  <a:pt x="116" y="171"/>
                  <a:pt x="115" y="171"/>
                  <a:pt x="115" y="171"/>
                </a:cubicBezTo>
                <a:cubicBezTo>
                  <a:pt x="115" y="171"/>
                  <a:pt x="115" y="171"/>
                  <a:pt x="115" y="172"/>
                </a:cubicBezTo>
                <a:cubicBezTo>
                  <a:pt x="115" y="172"/>
                  <a:pt x="116" y="172"/>
                  <a:pt x="116" y="171"/>
                </a:cubicBezTo>
                <a:cubicBezTo>
                  <a:pt x="117" y="171"/>
                  <a:pt x="117" y="171"/>
                  <a:pt x="117" y="170"/>
                </a:cubicBezTo>
                <a:close/>
                <a:moveTo>
                  <a:pt x="70" y="170"/>
                </a:moveTo>
                <a:cubicBezTo>
                  <a:pt x="70" y="170"/>
                  <a:pt x="70" y="169"/>
                  <a:pt x="70" y="169"/>
                </a:cubicBezTo>
                <a:cubicBezTo>
                  <a:pt x="70" y="169"/>
                  <a:pt x="69" y="169"/>
                  <a:pt x="69" y="169"/>
                </a:cubicBezTo>
                <a:cubicBezTo>
                  <a:pt x="69" y="169"/>
                  <a:pt x="70" y="170"/>
                  <a:pt x="70" y="170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2" y="171"/>
                </a:cubicBezTo>
                <a:cubicBezTo>
                  <a:pt x="73" y="171"/>
                  <a:pt x="74" y="171"/>
                  <a:pt x="74" y="171"/>
                </a:cubicBezTo>
                <a:cubicBezTo>
                  <a:pt x="75" y="171"/>
                  <a:pt x="75" y="171"/>
                  <a:pt x="75" y="171"/>
                </a:cubicBezTo>
                <a:cubicBezTo>
                  <a:pt x="75" y="171"/>
                  <a:pt x="76" y="171"/>
                  <a:pt x="75" y="171"/>
                </a:cubicBezTo>
                <a:cubicBezTo>
                  <a:pt x="75" y="171"/>
                  <a:pt x="76" y="171"/>
                  <a:pt x="76" y="171"/>
                </a:cubicBezTo>
                <a:cubicBezTo>
                  <a:pt x="75" y="170"/>
                  <a:pt x="76" y="170"/>
                  <a:pt x="74" y="170"/>
                </a:cubicBezTo>
                <a:cubicBezTo>
                  <a:pt x="74" y="170"/>
                  <a:pt x="74" y="170"/>
                  <a:pt x="74" y="170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2" y="170"/>
                  <a:pt x="73" y="170"/>
                  <a:pt x="73" y="170"/>
                </a:cubicBezTo>
                <a:cubicBezTo>
                  <a:pt x="73" y="170"/>
                  <a:pt x="72" y="170"/>
                  <a:pt x="72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3" y="170"/>
                  <a:pt x="74" y="170"/>
                  <a:pt x="75" y="171"/>
                </a:cubicBezTo>
                <a:cubicBezTo>
                  <a:pt x="74" y="170"/>
                  <a:pt x="74" y="170"/>
                  <a:pt x="74" y="170"/>
                </a:cubicBezTo>
                <a:cubicBezTo>
                  <a:pt x="74" y="171"/>
                  <a:pt x="74" y="171"/>
                  <a:pt x="74" y="171"/>
                </a:cubicBezTo>
                <a:cubicBezTo>
                  <a:pt x="73" y="171"/>
                  <a:pt x="73" y="170"/>
                  <a:pt x="72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0"/>
                  <a:pt x="71" y="170"/>
                  <a:pt x="71" y="170"/>
                </a:cubicBezTo>
                <a:cubicBezTo>
                  <a:pt x="71" y="170"/>
                  <a:pt x="71" y="170"/>
                  <a:pt x="70" y="170"/>
                </a:cubicBezTo>
                <a:cubicBezTo>
                  <a:pt x="69" y="170"/>
                  <a:pt x="69" y="170"/>
                  <a:pt x="69" y="170"/>
                </a:cubicBezTo>
                <a:cubicBezTo>
                  <a:pt x="69" y="170"/>
                  <a:pt x="69" y="170"/>
                  <a:pt x="70" y="170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1"/>
                  <a:pt x="72" y="171"/>
                  <a:pt x="71" y="171"/>
                </a:cubicBezTo>
                <a:cubicBezTo>
                  <a:pt x="72" y="171"/>
                  <a:pt x="72" y="171"/>
                  <a:pt x="72" y="171"/>
                </a:cubicBezTo>
                <a:close/>
                <a:moveTo>
                  <a:pt x="92" y="171"/>
                </a:move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4" y="171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93" y="171"/>
                  <a:pt x="92" y="171"/>
                  <a:pt x="92" y="171"/>
                </a:cubicBezTo>
                <a:close/>
                <a:moveTo>
                  <a:pt x="103" y="169"/>
                </a:moveTo>
                <a:cubicBezTo>
                  <a:pt x="103" y="169"/>
                  <a:pt x="103" y="169"/>
                  <a:pt x="103" y="169"/>
                </a:cubicBezTo>
                <a:cubicBezTo>
                  <a:pt x="102" y="169"/>
                  <a:pt x="103" y="170"/>
                  <a:pt x="103" y="169"/>
                </a:cubicBezTo>
                <a:close/>
                <a:moveTo>
                  <a:pt x="93" y="171"/>
                </a:moveTo>
                <a:cubicBezTo>
                  <a:pt x="94" y="171"/>
                  <a:pt x="94" y="171"/>
                  <a:pt x="94" y="171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93" y="171"/>
                  <a:pt x="93" y="171"/>
                  <a:pt x="93" y="171"/>
                </a:cubicBezTo>
                <a:close/>
                <a:moveTo>
                  <a:pt x="87" y="171"/>
                </a:moveTo>
                <a:cubicBezTo>
                  <a:pt x="86" y="171"/>
                  <a:pt x="86" y="172"/>
                  <a:pt x="86" y="172"/>
                </a:cubicBezTo>
                <a:cubicBezTo>
                  <a:pt x="86" y="172"/>
                  <a:pt x="85" y="172"/>
                  <a:pt x="8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2"/>
                  <a:pt x="84" y="172"/>
                  <a:pt x="85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85" y="172"/>
                  <a:pt x="86" y="172"/>
                  <a:pt x="85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86" y="172"/>
                  <a:pt x="86" y="172"/>
                  <a:pt x="87" y="172"/>
                </a:cubicBezTo>
                <a:cubicBezTo>
                  <a:pt x="88" y="172"/>
                  <a:pt x="88" y="172"/>
                  <a:pt x="88" y="171"/>
                </a:cubicBezTo>
                <a:cubicBezTo>
                  <a:pt x="87" y="171"/>
                  <a:pt x="87" y="171"/>
                  <a:pt x="87" y="171"/>
                </a:cubicBezTo>
                <a:close/>
                <a:moveTo>
                  <a:pt x="100" y="171"/>
                </a:move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100" y="171"/>
                </a:cubicBezTo>
                <a:cubicBezTo>
                  <a:pt x="100" y="171"/>
                  <a:pt x="100" y="171"/>
                  <a:pt x="100" y="171"/>
                </a:cubicBezTo>
                <a:cubicBezTo>
                  <a:pt x="100" y="171"/>
                  <a:pt x="100" y="171"/>
                  <a:pt x="100" y="171"/>
                </a:cubicBezTo>
                <a:cubicBezTo>
                  <a:pt x="100" y="171"/>
                  <a:pt x="100" y="171"/>
                  <a:pt x="100" y="171"/>
                </a:cubicBezTo>
                <a:close/>
                <a:moveTo>
                  <a:pt x="97" y="172"/>
                </a:moveTo>
                <a:cubicBezTo>
                  <a:pt x="97" y="172"/>
                  <a:pt x="98" y="171"/>
                  <a:pt x="98" y="171"/>
                </a:cubicBezTo>
                <a:cubicBezTo>
                  <a:pt x="97" y="171"/>
                  <a:pt x="97" y="171"/>
                  <a:pt x="96" y="171"/>
                </a:cubicBezTo>
                <a:cubicBezTo>
                  <a:pt x="96" y="172"/>
                  <a:pt x="96" y="172"/>
                  <a:pt x="97" y="172"/>
                </a:cubicBezTo>
                <a:close/>
                <a:moveTo>
                  <a:pt x="86" y="172"/>
                </a:moveTo>
                <a:cubicBezTo>
                  <a:pt x="85" y="172"/>
                  <a:pt x="85" y="172"/>
                  <a:pt x="86" y="172"/>
                </a:cubicBezTo>
                <a:cubicBezTo>
                  <a:pt x="86" y="172"/>
                  <a:pt x="86" y="172"/>
                  <a:pt x="86" y="172"/>
                </a:cubicBezTo>
                <a:close/>
                <a:moveTo>
                  <a:pt x="98" y="171"/>
                </a:moveTo>
                <a:cubicBezTo>
                  <a:pt x="98" y="171"/>
                  <a:pt x="98" y="171"/>
                  <a:pt x="98" y="171"/>
                </a:cubicBezTo>
                <a:cubicBezTo>
                  <a:pt x="98" y="171"/>
                  <a:pt x="98" y="171"/>
                  <a:pt x="98" y="171"/>
                </a:cubicBezTo>
                <a:close/>
                <a:moveTo>
                  <a:pt x="91" y="172"/>
                </a:moveTo>
                <a:cubicBezTo>
                  <a:pt x="91" y="172"/>
                  <a:pt x="91" y="172"/>
                  <a:pt x="91" y="172"/>
                </a:cubicBezTo>
                <a:cubicBezTo>
                  <a:pt x="92" y="172"/>
                  <a:pt x="93" y="171"/>
                  <a:pt x="91" y="172"/>
                </a:cubicBezTo>
                <a:close/>
                <a:moveTo>
                  <a:pt x="75" y="171"/>
                </a:moveTo>
                <a:cubicBezTo>
                  <a:pt x="75" y="171"/>
                  <a:pt x="75" y="171"/>
                  <a:pt x="75" y="171"/>
                </a:cubicBezTo>
                <a:cubicBezTo>
                  <a:pt x="76" y="171"/>
                  <a:pt x="76" y="171"/>
                  <a:pt x="75" y="171"/>
                </a:cubicBezTo>
                <a:close/>
                <a:moveTo>
                  <a:pt x="84" y="171"/>
                </a:moveTo>
                <a:cubicBezTo>
                  <a:pt x="83" y="172"/>
                  <a:pt x="84" y="172"/>
                  <a:pt x="84" y="172"/>
                </a:cubicBezTo>
                <a:cubicBezTo>
                  <a:pt x="84" y="172"/>
                  <a:pt x="84" y="172"/>
                  <a:pt x="84" y="171"/>
                </a:cubicBezTo>
                <a:close/>
                <a:moveTo>
                  <a:pt x="95" y="172"/>
                </a:moveTo>
                <a:cubicBezTo>
                  <a:pt x="95" y="172"/>
                  <a:pt x="95" y="172"/>
                  <a:pt x="94" y="172"/>
                </a:cubicBezTo>
                <a:cubicBezTo>
                  <a:pt x="95" y="172"/>
                  <a:pt x="94" y="172"/>
                  <a:pt x="94" y="173"/>
                </a:cubicBezTo>
                <a:cubicBezTo>
                  <a:pt x="94" y="173"/>
                  <a:pt x="94" y="172"/>
                  <a:pt x="95" y="172"/>
                </a:cubicBezTo>
                <a:close/>
                <a:moveTo>
                  <a:pt x="95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4" y="173"/>
                  <a:pt x="93" y="173"/>
                  <a:pt x="93" y="173"/>
                </a:cubicBezTo>
                <a:cubicBezTo>
                  <a:pt x="93" y="174"/>
                  <a:pt x="92" y="174"/>
                  <a:pt x="92" y="174"/>
                </a:cubicBezTo>
                <a:cubicBezTo>
                  <a:pt x="93" y="174"/>
                  <a:pt x="94" y="173"/>
                  <a:pt x="95" y="173"/>
                </a:cubicBezTo>
                <a:close/>
                <a:moveTo>
                  <a:pt x="96" y="173"/>
                </a:moveTo>
                <a:cubicBezTo>
                  <a:pt x="96" y="173"/>
                  <a:pt x="96" y="173"/>
                  <a:pt x="96" y="173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3"/>
                  <a:pt x="95" y="173"/>
                  <a:pt x="96" y="173"/>
                </a:cubicBezTo>
                <a:close/>
                <a:moveTo>
                  <a:pt x="94" y="174"/>
                </a:moveTo>
                <a:cubicBezTo>
                  <a:pt x="95" y="174"/>
                  <a:pt x="95" y="174"/>
                  <a:pt x="96" y="173"/>
                </a:cubicBezTo>
                <a:cubicBezTo>
                  <a:pt x="95" y="174"/>
                  <a:pt x="94" y="174"/>
                  <a:pt x="94" y="174"/>
                </a:cubicBezTo>
                <a:close/>
                <a:moveTo>
                  <a:pt x="97" y="174"/>
                </a:moveTo>
                <a:cubicBezTo>
                  <a:pt x="97" y="174"/>
                  <a:pt x="98" y="174"/>
                  <a:pt x="98" y="174"/>
                </a:cubicBezTo>
                <a:cubicBezTo>
                  <a:pt x="98" y="174"/>
                  <a:pt x="98" y="174"/>
                  <a:pt x="97" y="174"/>
                </a:cubicBezTo>
                <a:close/>
                <a:moveTo>
                  <a:pt x="107" y="173"/>
                </a:moveTo>
                <a:cubicBezTo>
                  <a:pt x="108" y="173"/>
                  <a:pt x="108" y="172"/>
                  <a:pt x="107" y="172"/>
                </a:cubicBezTo>
                <a:cubicBezTo>
                  <a:pt x="107" y="173"/>
                  <a:pt x="107" y="173"/>
                  <a:pt x="107" y="173"/>
                </a:cubicBezTo>
                <a:close/>
                <a:moveTo>
                  <a:pt x="116" y="169"/>
                </a:moveTo>
                <a:cubicBezTo>
                  <a:pt x="115" y="170"/>
                  <a:pt x="115" y="170"/>
                  <a:pt x="114" y="170"/>
                </a:cubicBezTo>
                <a:cubicBezTo>
                  <a:pt x="113" y="170"/>
                  <a:pt x="113" y="171"/>
                  <a:pt x="111" y="171"/>
                </a:cubicBezTo>
                <a:cubicBezTo>
                  <a:pt x="111" y="171"/>
                  <a:pt x="112" y="171"/>
                  <a:pt x="112" y="171"/>
                </a:cubicBezTo>
                <a:cubicBezTo>
                  <a:pt x="111" y="171"/>
                  <a:pt x="111" y="172"/>
                  <a:pt x="111" y="172"/>
                </a:cubicBezTo>
                <a:cubicBezTo>
                  <a:pt x="112" y="171"/>
                  <a:pt x="112" y="171"/>
                  <a:pt x="113" y="171"/>
                </a:cubicBezTo>
                <a:cubicBezTo>
                  <a:pt x="113" y="171"/>
                  <a:pt x="113" y="171"/>
                  <a:pt x="114" y="171"/>
                </a:cubicBezTo>
                <a:cubicBezTo>
                  <a:pt x="114" y="171"/>
                  <a:pt x="114" y="171"/>
                  <a:pt x="114" y="171"/>
                </a:cubicBezTo>
                <a:cubicBezTo>
                  <a:pt x="113" y="171"/>
                  <a:pt x="114" y="170"/>
                  <a:pt x="115" y="170"/>
                </a:cubicBezTo>
                <a:cubicBezTo>
                  <a:pt x="115" y="170"/>
                  <a:pt x="116" y="170"/>
                  <a:pt x="116" y="169"/>
                </a:cubicBezTo>
                <a:cubicBezTo>
                  <a:pt x="116" y="170"/>
                  <a:pt x="116" y="170"/>
                  <a:pt x="116" y="170"/>
                </a:cubicBezTo>
                <a:cubicBezTo>
                  <a:pt x="116" y="170"/>
                  <a:pt x="117" y="169"/>
                  <a:pt x="117" y="169"/>
                </a:cubicBezTo>
                <a:cubicBezTo>
                  <a:pt x="117" y="170"/>
                  <a:pt x="117" y="170"/>
                  <a:pt x="117" y="170"/>
                </a:cubicBezTo>
                <a:cubicBezTo>
                  <a:pt x="118" y="169"/>
                  <a:pt x="118" y="169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8"/>
                  <a:pt x="118" y="169"/>
                  <a:pt x="118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8"/>
                  <a:pt x="118" y="168"/>
                  <a:pt x="118" y="168"/>
                </a:cubicBezTo>
                <a:cubicBezTo>
                  <a:pt x="117" y="169"/>
                  <a:pt x="116" y="169"/>
                  <a:pt x="116" y="169"/>
                </a:cubicBezTo>
                <a:close/>
                <a:moveTo>
                  <a:pt x="108" y="171"/>
                </a:moveTo>
                <a:cubicBezTo>
                  <a:pt x="107" y="171"/>
                  <a:pt x="107" y="171"/>
                  <a:pt x="107" y="171"/>
                </a:cubicBezTo>
                <a:cubicBezTo>
                  <a:pt x="107" y="171"/>
                  <a:pt x="107" y="171"/>
                  <a:pt x="107" y="171"/>
                </a:cubicBezTo>
                <a:cubicBezTo>
                  <a:pt x="107" y="171"/>
                  <a:pt x="108" y="171"/>
                  <a:pt x="108" y="171"/>
                </a:cubicBezTo>
                <a:close/>
                <a:moveTo>
                  <a:pt x="118" y="167"/>
                </a:moveTo>
                <a:cubicBezTo>
                  <a:pt x="117" y="168"/>
                  <a:pt x="116" y="168"/>
                  <a:pt x="116" y="168"/>
                </a:cubicBezTo>
                <a:cubicBezTo>
                  <a:pt x="117" y="168"/>
                  <a:pt x="118" y="168"/>
                  <a:pt x="118" y="167"/>
                </a:cubicBezTo>
                <a:cubicBezTo>
                  <a:pt x="118" y="168"/>
                  <a:pt x="117" y="168"/>
                  <a:pt x="117" y="168"/>
                </a:cubicBezTo>
                <a:cubicBezTo>
                  <a:pt x="118" y="168"/>
                  <a:pt x="119" y="168"/>
                  <a:pt x="120" y="167"/>
                </a:cubicBezTo>
                <a:cubicBezTo>
                  <a:pt x="120" y="167"/>
                  <a:pt x="119" y="167"/>
                  <a:pt x="119" y="167"/>
                </a:cubicBezTo>
                <a:cubicBezTo>
                  <a:pt x="119" y="167"/>
                  <a:pt x="118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lose/>
                <a:moveTo>
                  <a:pt x="104" y="171"/>
                </a:moveTo>
                <a:cubicBezTo>
                  <a:pt x="104" y="171"/>
                  <a:pt x="104" y="171"/>
                  <a:pt x="104" y="171"/>
                </a:cubicBezTo>
                <a:cubicBezTo>
                  <a:pt x="104" y="171"/>
                  <a:pt x="103" y="171"/>
                  <a:pt x="104" y="172"/>
                </a:cubicBezTo>
                <a:cubicBezTo>
                  <a:pt x="104" y="171"/>
                  <a:pt x="104" y="171"/>
                  <a:pt x="105" y="171"/>
                </a:cubicBezTo>
                <a:cubicBezTo>
                  <a:pt x="104" y="171"/>
                  <a:pt x="104" y="171"/>
                  <a:pt x="104" y="171"/>
                </a:cubicBezTo>
                <a:close/>
                <a:moveTo>
                  <a:pt x="100" y="172"/>
                </a:moveTo>
                <a:cubicBezTo>
                  <a:pt x="99" y="172"/>
                  <a:pt x="99" y="172"/>
                  <a:pt x="98" y="172"/>
                </a:cubicBezTo>
                <a:cubicBezTo>
                  <a:pt x="98" y="172"/>
                  <a:pt x="98" y="172"/>
                  <a:pt x="98" y="172"/>
                </a:cubicBezTo>
                <a:cubicBezTo>
                  <a:pt x="98" y="172"/>
                  <a:pt x="98" y="172"/>
                  <a:pt x="98" y="172"/>
                </a:cubicBezTo>
                <a:cubicBezTo>
                  <a:pt x="97" y="172"/>
                  <a:pt x="96" y="172"/>
                  <a:pt x="95" y="173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3"/>
                  <a:pt x="96" y="173"/>
                  <a:pt x="96" y="173"/>
                </a:cubicBezTo>
                <a:cubicBezTo>
                  <a:pt x="97" y="172"/>
                  <a:pt x="96" y="173"/>
                  <a:pt x="96" y="173"/>
                </a:cubicBezTo>
                <a:cubicBezTo>
                  <a:pt x="97" y="173"/>
                  <a:pt x="98" y="173"/>
                  <a:pt x="98" y="173"/>
                </a:cubicBezTo>
                <a:cubicBezTo>
                  <a:pt x="99" y="173"/>
                  <a:pt x="99" y="173"/>
                  <a:pt x="99" y="173"/>
                </a:cubicBezTo>
                <a:cubicBezTo>
                  <a:pt x="98" y="173"/>
                  <a:pt x="98" y="173"/>
                  <a:pt x="98" y="173"/>
                </a:cubicBezTo>
                <a:cubicBezTo>
                  <a:pt x="101" y="172"/>
                  <a:pt x="96" y="172"/>
                  <a:pt x="99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9" y="172"/>
                  <a:pt x="100" y="172"/>
                  <a:pt x="100" y="172"/>
                </a:cubicBezTo>
                <a:close/>
                <a:moveTo>
                  <a:pt x="106" y="170"/>
                </a:moveTo>
                <a:cubicBezTo>
                  <a:pt x="106" y="170"/>
                  <a:pt x="105" y="170"/>
                  <a:pt x="105" y="170"/>
                </a:cubicBezTo>
                <a:cubicBezTo>
                  <a:pt x="105" y="170"/>
                  <a:pt x="105" y="170"/>
                  <a:pt x="105" y="170"/>
                </a:cubicBezTo>
                <a:cubicBezTo>
                  <a:pt x="104" y="170"/>
                  <a:pt x="105" y="170"/>
                  <a:pt x="104" y="170"/>
                </a:cubicBezTo>
                <a:cubicBezTo>
                  <a:pt x="104" y="170"/>
                  <a:pt x="104" y="170"/>
                  <a:pt x="103" y="170"/>
                </a:cubicBezTo>
                <a:cubicBezTo>
                  <a:pt x="103" y="170"/>
                  <a:pt x="103" y="170"/>
                  <a:pt x="103" y="170"/>
                </a:cubicBezTo>
                <a:cubicBezTo>
                  <a:pt x="103" y="170"/>
                  <a:pt x="103" y="170"/>
                  <a:pt x="103" y="170"/>
                </a:cubicBezTo>
                <a:cubicBezTo>
                  <a:pt x="103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5" y="170"/>
                </a:cubicBezTo>
                <a:cubicBezTo>
                  <a:pt x="104" y="170"/>
                  <a:pt x="104" y="170"/>
                  <a:pt x="104" y="171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1"/>
                  <a:pt x="105" y="171"/>
                  <a:pt x="105" y="171"/>
                </a:cubicBezTo>
                <a:cubicBezTo>
                  <a:pt x="105" y="170"/>
                  <a:pt x="105" y="171"/>
                  <a:pt x="105" y="170"/>
                </a:cubicBezTo>
                <a:cubicBezTo>
                  <a:pt x="105" y="170"/>
                  <a:pt x="105" y="170"/>
                  <a:pt x="105" y="170"/>
                </a:cubicBezTo>
                <a:cubicBezTo>
                  <a:pt x="105" y="170"/>
                  <a:pt x="105" y="171"/>
                  <a:pt x="105" y="171"/>
                </a:cubicBezTo>
                <a:cubicBezTo>
                  <a:pt x="107" y="171"/>
                  <a:pt x="107" y="170"/>
                  <a:pt x="106" y="170"/>
                </a:cubicBezTo>
                <a:close/>
                <a:moveTo>
                  <a:pt x="107" y="170"/>
                </a:moveTo>
                <a:cubicBezTo>
                  <a:pt x="107" y="170"/>
                  <a:pt x="108" y="169"/>
                  <a:pt x="107" y="170"/>
                </a:cubicBezTo>
                <a:cubicBezTo>
                  <a:pt x="107" y="170"/>
                  <a:pt x="106" y="170"/>
                  <a:pt x="107" y="170"/>
                </a:cubicBezTo>
                <a:close/>
                <a:moveTo>
                  <a:pt x="118" y="166"/>
                </a:move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8" y="166"/>
                </a:cubicBezTo>
                <a:cubicBezTo>
                  <a:pt x="118" y="167"/>
                  <a:pt x="118" y="166"/>
                  <a:pt x="118" y="166"/>
                </a:cubicBezTo>
                <a:close/>
                <a:moveTo>
                  <a:pt x="116" y="166"/>
                </a:moveTo>
                <a:cubicBezTo>
                  <a:pt x="115" y="167"/>
                  <a:pt x="115" y="167"/>
                  <a:pt x="115" y="1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67"/>
                  <a:pt x="116" y="167"/>
                  <a:pt x="116" y="167"/>
                </a:cubicBezTo>
                <a:cubicBezTo>
                  <a:pt x="116" y="167"/>
                  <a:pt x="115" y="167"/>
                  <a:pt x="115" y="168"/>
                </a:cubicBezTo>
                <a:cubicBezTo>
                  <a:pt x="115" y="168"/>
                  <a:pt x="116" y="167"/>
                  <a:pt x="116" y="167"/>
                </a:cubicBezTo>
                <a:cubicBezTo>
                  <a:pt x="117" y="167"/>
                  <a:pt x="118" y="166"/>
                  <a:pt x="117" y="166"/>
                </a:cubicBezTo>
                <a:cubicBezTo>
                  <a:pt x="117" y="166"/>
                  <a:pt x="116" y="166"/>
                  <a:pt x="116" y="166"/>
                </a:cubicBezTo>
                <a:cubicBezTo>
                  <a:pt x="116" y="166"/>
                  <a:pt x="116" y="166"/>
                  <a:pt x="116" y="166"/>
                </a:cubicBezTo>
                <a:close/>
                <a:moveTo>
                  <a:pt x="113" y="168"/>
                </a:moveTo>
                <a:cubicBezTo>
                  <a:pt x="113" y="168"/>
                  <a:pt x="111" y="168"/>
                  <a:pt x="112" y="168"/>
                </a:cubicBezTo>
                <a:cubicBezTo>
                  <a:pt x="112" y="168"/>
                  <a:pt x="113" y="167"/>
                  <a:pt x="113" y="168"/>
                </a:cubicBezTo>
                <a:close/>
                <a:moveTo>
                  <a:pt x="93" y="171"/>
                </a:moveTo>
                <a:cubicBezTo>
                  <a:pt x="93" y="172"/>
                  <a:pt x="93" y="172"/>
                  <a:pt x="93" y="172"/>
                </a:cubicBezTo>
                <a:cubicBezTo>
                  <a:pt x="93" y="172"/>
                  <a:pt x="93" y="171"/>
                  <a:pt x="93" y="171"/>
                </a:cubicBezTo>
                <a:close/>
                <a:moveTo>
                  <a:pt x="92" y="171"/>
                </a:move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2"/>
                  <a:pt x="92" y="171"/>
                </a:cubicBezTo>
                <a:close/>
                <a:moveTo>
                  <a:pt x="116" y="166"/>
                </a:moveTo>
                <a:cubicBezTo>
                  <a:pt x="116" y="166"/>
                  <a:pt x="116" y="166"/>
                  <a:pt x="116" y="166"/>
                </a:cubicBezTo>
                <a:cubicBezTo>
                  <a:pt x="116" y="166"/>
                  <a:pt x="116" y="166"/>
                  <a:pt x="116" y="166"/>
                </a:cubicBezTo>
                <a:close/>
                <a:moveTo>
                  <a:pt x="105" y="169"/>
                </a:moveTo>
                <a:cubicBezTo>
                  <a:pt x="104" y="169"/>
                  <a:pt x="104" y="169"/>
                  <a:pt x="104" y="169"/>
                </a:cubicBezTo>
                <a:cubicBezTo>
                  <a:pt x="104" y="169"/>
                  <a:pt x="104" y="170"/>
                  <a:pt x="103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5" y="169"/>
                  <a:pt x="105" y="169"/>
                </a:cubicBezTo>
                <a:close/>
                <a:moveTo>
                  <a:pt x="117" y="165"/>
                </a:moveTo>
                <a:cubicBezTo>
                  <a:pt x="117" y="165"/>
                  <a:pt x="117" y="165"/>
                  <a:pt x="117" y="165"/>
                </a:cubicBezTo>
                <a:cubicBezTo>
                  <a:pt x="117" y="165"/>
                  <a:pt x="118" y="165"/>
                  <a:pt x="118" y="165"/>
                </a:cubicBezTo>
                <a:cubicBezTo>
                  <a:pt x="118" y="165"/>
                  <a:pt x="118" y="165"/>
                  <a:pt x="118" y="165"/>
                </a:cubicBezTo>
                <a:cubicBezTo>
                  <a:pt x="118" y="165"/>
                  <a:pt x="117" y="165"/>
                  <a:pt x="117" y="165"/>
                </a:cubicBezTo>
                <a:cubicBezTo>
                  <a:pt x="117" y="165"/>
                  <a:pt x="117" y="165"/>
                  <a:pt x="117" y="165"/>
                </a:cubicBezTo>
                <a:close/>
                <a:moveTo>
                  <a:pt x="90" y="171"/>
                </a:moveTo>
                <a:cubicBezTo>
                  <a:pt x="90" y="171"/>
                  <a:pt x="89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lose/>
                <a:moveTo>
                  <a:pt x="113" y="166"/>
                </a:moveTo>
                <a:cubicBezTo>
                  <a:pt x="113" y="166"/>
                  <a:pt x="113" y="166"/>
                  <a:pt x="113" y="167"/>
                </a:cubicBezTo>
                <a:cubicBezTo>
                  <a:pt x="113" y="166"/>
                  <a:pt x="114" y="166"/>
                  <a:pt x="114" y="166"/>
                </a:cubicBezTo>
                <a:cubicBezTo>
                  <a:pt x="113" y="166"/>
                  <a:pt x="114" y="166"/>
                  <a:pt x="113" y="166"/>
                </a:cubicBezTo>
                <a:close/>
                <a:moveTo>
                  <a:pt x="79" y="170"/>
                </a:moveTo>
                <a:cubicBezTo>
                  <a:pt x="79" y="170"/>
                  <a:pt x="77" y="170"/>
                  <a:pt x="77" y="171"/>
                </a:cubicBezTo>
                <a:cubicBezTo>
                  <a:pt x="77" y="171"/>
                  <a:pt x="77" y="171"/>
                  <a:pt x="77" y="171"/>
                </a:cubicBezTo>
                <a:cubicBezTo>
                  <a:pt x="77" y="171"/>
                  <a:pt x="77" y="171"/>
                  <a:pt x="78" y="171"/>
                </a:cubicBezTo>
                <a:cubicBezTo>
                  <a:pt x="77" y="171"/>
                  <a:pt x="78" y="171"/>
                  <a:pt x="78" y="171"/>
                </a:cubicBezTo>
                <a:cubicBezTo>
                  <a:pt x="79" y="171"/>
                  <a:pt x="79" y="171"/>
                  <a:pt x="79" y="171"/>
                </a:cubicBezTo>
                <a:cubicBezTo>
                  <a:pt x="79" y="171"/>
                  <a:pt x="79" y="171"/>
                  <a:pt x="79" y="171"/>
                </a:cubicBezTo>
                <a:cubicBezTo>
                  <a:pt x="79" y="170"/>
                  <a:pt x="80" y="170"/>
                  <a:pt x="80" y="170"/>
                </a:cubicBezTo>
                <a:cubicBezTo>
                  <a:pt x="80" y="170"/>
                  <a:pt x="79" y="170"/>
                  <a:pt x="79" y="170"/>
                </a:cubicBezTo>
                <a:close/>
                <a:moveTo>
                  <a:pt x="125" y="161"/>
                </a:moveTo>
                <a:cubicBezTo>
                  <a:pt x="124" y="161"/>
                  <a:pt x="124" y="161"/>
                  <a:pt x="124" y="161"/>
                </a:cubicBezTo>
                <a:cubicBezTo>
                  <a:pt x="125" y="161"/>
                  <a:pt x="125" y="160"/>
                  <a:pt x="125" y="161"/>
                </a:cubicBezTo>
                <a:close/>
                <a:moveTo>
                  <a:pt x="81" y="170"/>
                </a:moveTo>
                <a:cubicBezTo>
                  <a:pt x="81" y="170"/>
                  <a:pt x="81" y="170"/>
                  <a:pt x="81" y="170"/>
                </a:cubicBezTo>
                <a:cubicBezTo>
                  <a:pt x="81" y="170"/>
                  <a:pt x="81" y="170"/>
                  <a:pt x="81" y="170"/>
                </a:cubicBezTo>
                <a:close/>
                <a:moveTo>
                  <a:pt x="68" y="167"/>
                </a:move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9" y="168"/>
                  <a:pt x="68" y="167"/>
                  <a:pt x="68" y="167"/>
                </a:cubicBezTo>
                <a:close/>
                <a:moveTo>
                  <a:pt x="67" y="167"/>
                </a:moveTo>
                <a:cubicBezTo>
                  <a:pt x="67" y="167"/>
                  <a:pt x="66" y="167"/>
                  <a:pt x="67" y="167"/>
                </a:cubicBezTo>
                <a:cubicBezTo>
                  <a:pt x="67" y="167"/>
                  <a:pt x="67" y="167"/>
                  <a:pt x="67" y="167"/>
                </a:cubicBezTo>
                <a:close/>
                <a:moveTo>
                  <a:pt x="73" y="168"/>
                </a:moveTo>
                <a:cubicBezTo>
                  <a:pt x="73" y="168"/>
                  <a:pt x="72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2" y="168"/>
                  <a:pt x="74" y="168"/>
                  <a:pt x="73" y="168"/>
                </a:cubicBezTo>
                <a:close/>
                <a:moveTo>
                  <a:pt x="118" y="163"/>
                </a:moveTo>
                <a:cubicBezTo>
                  <a:pt x="117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2"/>
                  <a:pt x="119" y="162"/>
                  <a:pt x="118" y="162"/>
                </a:cubicBezTo>
                <a:cubicBezTo>
                  <a:pt x="118" y="163"/>
                  <a:pt x="118" y="162"/>
                  <a:pt x="118" y="163"/>
                </a:cubicBezTo>
                <a:close/>
                <a:moveTo>
                  <a:pt x="85" y="169"/>
                </a:moveTo>
                <a:cubicBezTo>
                  <a:pt x="85" y="169"/>
                  <a:pt x="85" y="169"/>
                  <a:pt x="86" y="169"/>
                </a:cubicBezTo>
                <a:cubicBezTo>
                  <a:pt x="86" y="169"/>
                  <a:pt x="86" y="169"/>
                  <a:pt x="85" y="169"/>
                </a:cubicBez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3"/>
                  <a:pt x="134" y="133"/>
                </a:cubicBezTo>
                <a:close/>
                <a:moveTo>
                  <a:pt x="131" y="126"/>
                </a:moveTo>
                <a:cubicBezTo>
                  <a:pt x="131" y="126"/>
                  <a:pt x="131" y="127"/>
                  <a:pt x="131" y="127"/>
                </a:cubicBezTo>
                <a:cubicBezTo>
                  <a:pt x="131" y="127"/>
                  <a:pt x="131" y="126"/>
                  <a:pt x="131" y="127"/>
                </a:cubicBezTo>
                <a:cubicBezTo>
                  <a:pt x="132" y="126"/>
                  <a:pt x="131" y="125"/>
                  <a:pt x="131" y="126"/>
                </a:cubicBezTo>
                <a:close/>
                <a:moveTo>
                  <a:pt x="130" y="127"/>
                </a:move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1" y="127"/>
                </a:cubicBezTo>
                <a:cubicBezTo>
                  <a:pt x="131" y="127"/>
                  <a:pt x="131" y="127"/>
                  <a:pt x="130" y="127"/>
                </a:cubicBezTo>
                <a:close/>
                <a:moveTo>
                  <a:pt x="131" y="125"/>
                </a:moveTo>
                <a:cubicBezTo>
                  <a:pt x="131" y="125"/>
                  <a:pt x="131" y="126"/>
                  <a:pt x="130" y="126"/>
                </a:cubicBezTo>
                <a:cubicBezTo>
                  <a:pt x="130" y="126"/>
                  <a:pt x="130" y="126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6"/>
                  <a:pt x="131" y="126"/>
                </a:cubicBezTo>
                <a:cubicBezTo>
                  <a:pt x="131" y="126"/>
                  <a:pt x="131" y="126"/>
                  <a:pt x="131" y="125"/>
                </a:cubicBezTo>
                <a:cubicBezTo>
                  <a:pt x="131" y="125"/>
                  <a:pt x="131" y="125"/>
                  <a:pt x="132" y="125"/>
                </a:cubicBezTo>
                <a:cubicBezTo>
                  <a:pt x="132" y="125"/>
                  <a:pt x="132" y="124"/>
                  <a:pt x="132" y="124"/>
                </a:cubicBezTo>
                <a:cubicBezTo>
                  <a:pt x="131" y="125"/>
                  <a:pt x="131" y="125"/>
                  <a:pt x="131" y="125"/>
                </a:cubicBezTo>
                <a:close/>
                <a:moveTo>
                  <a:pt x="130" y="125"/>
                </a:moveTo>
                <a:cubicBezTo>
                  <a:pt x="130" y="125"/>
                  <a:pt x="130" y="125"/>
                  <a:pt x="130" y="125"/>
                </a:cubicBezTo>
                <a:cubicBezTo>
                  <a:pt x="131" y="125"/>
                  <a:pt x="130" y="125"/>
                  <a:pt x="131" y="124"/>
                </a:cubicBezTo>
                <a:cubicBezTo>
                  <a:pt x="130" y="125"/>
                  <a:pt x="130" y="125"/>
                  <a:pt x="130" y="125"/>
                </a:cubicBezTo>
                <a:close/>
                <a:moveTo>
                  <a:pt x="130" y="126"/>
                </a:moveTo>
                <a:cubicBezTo>
                  <a:pt x="130" y="126"/>
                  <a:pt x="130" y="126"/>
                  <a:pt x="130" y="126"/>
                </a:cubicBezTo>
                <a:cubicBezTo>
                  <a:pt x="130" y="126"/>
                  <a:pt x="130" y="126"/>
                  <a:pt x="129" y="126"/>
                </a:cubicBezTo>
                <a:cubicBezTo>
                  <a:pt x="129" y="126"/>
                  <a:pt x="129" y="126"/>
                  <a:pt x="130" y="126"/>
                </a:cubicBezTo>
                <a:close/>
                <a:moveTo>
                  <a:pt x="130" y="127"/>
                </a:moveTo>
                <a:cubicBezTo>
                  <a:pt x="130" y="126"/>
                  <a:pt x="130" y="125"/>
                  <a:pt x="130" y="126"/>
                </a:cubicBezTo>
                <a:cubicBezTo>
                  <a:pt x="130" y="126"/>
                  <a:pt x="129" y="127"/>
                  <a:pt x="130" y="127"/>
                </a:cubicBezTo>
                <a:close/>
                <a:moveTo>
                  <a:pt x="130" y="127"/>
                </a:moveTo>
                <a:cubicBezTo>
                  <a:pt x="130" y="127"/>
                  <a:pt x="129" y="128"/>
                  <a:pt x="129" y="127"/>
                </a:cubicBezTo>
                <a:cubicBezTo>
                  <a:pt x="129" y="128"/>
                  <a:pt x="129" y="128"/>
                  <a:pt x="128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29" y="128"/>
                  <a:pt x="130" y="128"/>
                  <a:pt x="130" y="127"/>
                </a:cubicBezTo>
                <a:close/>
                <a:moveTo>
                  <a:pt x="125" y="124"/>
                </a:moveTo>
                <a:cubicBezTo>
                  <a:pt x="125" y="123"/>
                  <a:pt x="126" y="123"/>
                  <a:pt x="126" y="123"/>
                </a:cubicBezTo>
                <a:cubicBezTo>
                  <a:pt x="125" y="123"/>
                  <a:pt x="125" y="124"/>
                  <a:pt x="125" y="124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25" y="124"/>
                  <a:pt x="125" y="124"/>
                  <a:pt x="124" y="124"/>
                </a:cubicBezTo>
                <a:cubicBezTo>
                  <a:pt x="125" y="124"/>
                  <a:pt x="125" y="124"/>
                  <a:pt x="125" y="124"/>
                </a:cubicBezTo>
                <a:close/>
                <a:moveTo>
                  <a:pt x="121" y="128"/>
                </a:moveTo>
                <a:cubicBezTo>
                  <a:pt x="121" y="127"/>
                  <a:pt x="121" y="127"/>
                  <a:pt x="121" y="127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lose/>
                <a:moveTo>
                  <a:pt x="117" y="127"/>
                </a:moveTo>
                <a:cubicBezTo>
                  <a:pt x="117" y="126"/>
                  <a:pt x="118" y="126"/>
                  <a:pt x="118" y="126"/>
                </a:cubicBezTo>
                <a:cubicBezTo>
                  <a:pt x="118" y="126"/>
                  <a:pt x="118" y="125"/>
                  <a:pt x="118" y="126"/>
                </a:cubicBezTo>
                <a:cubicBezTo>
                  <a:pt x="117" y="126"/>
                  <a:pt x="117" y="126"/>
                  <a:pt x="117" y="127"/>
                </a:cubicBezTo>
                <a:close/>
                <a:moveTo>
                  <a:pt x="116" y="127"/>
                </a:moveTo>
                <a:cubicBezTo>
                  <a:pt x="116" y="127"/>
                  <a:pt x="116" y="128"/>
                  <a:pt x="116" y="128"/>
                </a:cubicBezTo>
                <a:cubicBezTo>
                  <a:pt x="116" y="127"/>
                  <a:pt x="116" y="127"/>
                  <a:pt x="116" y="127"/>
                </a:cubicBezTo>
                <a:close/>
                <a:moveTo>
                  <a:pt x="112" y="126"/>
                </a:moveTo>
                <a:cubicBezTo>
                  <a:pt x="112" y="126"/>
                  <a:pt x="112" y="126"/>
                  <a:pt x="112" y="125"/>
                </a:cubicBezTo>
                <a:cubicBezTo>
                  <a:pt x="112" y="125"/>
                  <a:pt x="113" y="125"/>
                  <a:pt x="112" y="125"/>
                </a:cubicBezTo>
                <a:cubicBezTo>
                  <a:pt x="112" y="125"/>
                  <a:pt x="112" y="125"/>
                  <a:pt x="112" y="126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13" y="125"/>
                </a:moveTo>
                <a:cubicBezTo>
                  <a:pt x="113" y="125"/>
                  <a:pt x="113" y="125"/>
                  <a:pt x="113" y="125"/>
                </a:cubicBezTo>
                <a:cubicBezTo>
                  <a:pt x="113" y="125"/>
                  <a:pt x="113" y="125"/>
                  <a:pt x="113" y="125"/>
                </a:cubicBezTo>
                <a:cubicBezTo>
                  <a:pt x="113" y="125"/>
                  <a:pt x="113" y="125"/>
                  <a:pt x="113" y="125"/>
                </a:cubicBezTo>
                <a:close/>
                <a:moveTo>
                  <a:pt x="116" y="125"/>
                </a:moveTo>
                <a:cubicBezTo>
                  <a:pt x="116" y="125"/>
                  <a:pt x="116" y="125"/>
                  <a:pt x="116" y="125"/>
                </a:cubicBezTo>
                <a:cubicBezTo>
                  <a:pt x="116" y="125"/>
                  <a:pt x="115" y="125"/>
                  <a:pt x="116" y="125"/>
                </a:cubicBezTo>
                <a:close/>
                <a:moveTo>
                  <a:pt x="100" y="125"/>
                </a:move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5"/>
                  <a:pt x="100" y="125"/>
                  <a:pt x="100" y="125"/>
                </a:cubicBezTo>
                <a:close/>
                <a:moveTo>
                  <a:pt x="103" y="125"/>
                </a:move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lose/>
                <a:moveTo>
                  <a:pt x="99" y="127"/>
                </a:moveTo>
                <a:cubicBezTo>
                  <a:pt x="99" y="127"/>
                  <a:pt x="99" y="127"/>
                  <a:pt x="99" y="127"/>
                </a:cubicBezTo>
                <a:cubicBezTo>
                  <a:pt x="99" y="127"/>
                  <a:pt x="99" y="127"/>
                  <a:pt x="99" y="127"/>
                </a:cubicBezTo>
                <a:close/>
                <a:moveTo>
                  <a:pt x="102" y="126"/>
                </a:moveTo>
                <a:cubicBezTo>
                  <a:pt x="102" y="126"/>
                  <a:pt x="102" y="126"/>
                  <a:pt x="102" y="126"/>
                </a:cubicBezTo>
                <a:cubicBezTo>
                  <a:pt x="102" y="126"/>
                  <a:pt x="102" y="126"/>
                  <a:pt x="102" y="126"/>
                </a:cubicBezTo>
                <a:cubicBezTo>
                  <a:pt x="102" y="126"/>
                  <a:pt x="102" y="126"/>
                  <a:pt x="102" y="126"/>
                </a:cubicBezTo>
                <a:close/>
                <a:moveTo>
                  <a:pt x="99" y="123"/>
                </a:move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99" y="123"/>
                </a:cubicBezTo>
                <a:close/>
                <a:moveTo>
                  <a:pt x="98" y="123"/>
                </a:move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3"/>
                  <a:pt x="98" y="123"/>
                  <a:pt x="98" y="123"/>
                </a:cubicBezTo>
                <a:close/>
                <a:moveTo>
                  <a:pt x="99" y="122"/>
                </a:moveTo>
                <a:cubicBezTo>
                  <a:pt x="99" y="122"/>
                  <a:pt x="99" y="122"/>
                  <a:pt x="100" y="122"/>
                </a:cubicBezTo>
                <a:cubicBezTo>
                  <a:pt x="100" y="122"/>
                  <a:pt x="100" y="122"/>
                  <a:pt x="99" y="122"/>
                </a:cubicBezTo>
                <a:cubicBezTo>
                  <a:pt x="99" y="122"/>
                  <a:pt x="99" y="122"/>
                  <a:pt x="99" y="122"/>
                </a:cubicBezTo>
                <a:close/>
                <a:moveTo>
                  <a:pt x="98" y="123"/>
                </a:moveTo>
                <a:cubicBezTo>
                  <a:pt x="98" y="123"/>
                  <a:pt x="99" y="122"/>
                  <a:pt x="99" y="122"/>
                </a:cubicBezTo>
                <a:cubicBezTo>
                  <a:pt x="99" y="122"/>
                  <a:pt x="98" y="122"/>
                  <a:pt x="98" y="122"/>
                </a:cubicBezTo>
                <a:cubicBezTo>
                  <a:pt x="98" y="122"/>
                  <a:pt x="98" y="122"/>
                  <a:pt x="98" y="123"/>
                </a:cubicBezTo>
                <a:close/>
                <a:moveTo>
                  <a:pt x="96" y="123"/>
                </a:move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7" y="123"/>
                  <a:pt x="96" y="123"/>
                </a:cubicBezTo>
                <a:close/>
                <a:moveTo>
                  <a:pt x="94" y="124"/>
                </a:moveTo>
                <a:cubicBezTo>
                  <a:pt x="94" y="124"/>
                  <a:pt x="93" y="124"/>
                  <a:pt x="94" y="124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3" y="124"/>
                  <a:pt x="92" y="124"/>
                  <a:pt x="93" y="124"/>
                </a:cubicBezTo>
                <a:cubicBezTo>
                  <a:pt x="93" y="124"/>
                  <a:pt x="93" y="124"/>
                  <a:pt x="94" y="124"/>
                </a:cubicBezTo>
                <a:close/>
                <a:moveTo>
                  <a:pt x="95" y="124"/>
                </a:moveTo>
                <a:cubicBezTo>
                  <a:pt x="96" y="124"/>
                  <a:pt x="96" y="124"/>
                  <a:pt x="96" y="124"/>
                </a:cubicBezTo>
                <a:cubicBezTo>
                  <a:pt x="96" y="124"/>
                  <a:pt x="96" y="124"/>
                  <a:pt x="95" y="124"/>
                </a:cubicBezTo>
                <a:cubicBezTo>
                  <a:pt x="95" y="124"/>
                  <a:pt x="95" y="124"/>
                  <a:pt x="95" y="124"/>
                </a:cubicBezTo>
                <a:close/>
                <a:moveTo>
                  <a:pt x="96" y="124"/>
                </a:moveTo>
                <a:cubicBezTo>
                  <a:pt x="97" y="124"/>
                  <a:pt x="97" y="123"/>
                  <a:pt x="96" y="124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4"/>
                  <a:pt x="96" y="124"/>
                  <a:pt x="96" y="124"/>
                </a:cubicBezTo>
                <a:close/>
                <a:moveTo>
                  <a:pt x="90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90" y="125"/>
                  <a:pt x="89" y="125"/>
                  <a:pt x="90" y="125"/>
                </a:cubicBezTo>
                <a:close/>
                <a:moveTo>
                  <a:pt x="75" y="111"/>
                </a:move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5" y="111"/>
                  <a:pt x="75" y="111"/>
                </a:cubicBezTo>
                <a:close/>
                <a:moveTo>
                  <a:pt x="76" y="112"/>
                </a:move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112"/>
                  <a:pt x="76" y="112"/>
                  <a:pt x="76" y="112"/>
                </a:cubicBezTo>
                <a:close/>
                <a:moveTo>
                  <a:pt x="79" y="114"/>
                </a:move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lose/>
                <a:moveTo>
                  <a:pt x="76" y="113"/>
                </a:moveTo>
                <a:cubicBezTo>
                  <a:pt x="76" y="113"/>
                  <a:pt x="76" y="113"/>
                  <a:pt x="76" y="113"/>
                </a:cubicBezTo>
                <a:cubicBezTo>
                  <a:pt x="76" y="114"/>
                  <a:pt x="76" y="113"/>
                  <a:pt x="76" y="113"/>
                </a:cubicBezTo>
                <a:close/>
                <a:moveTo>
                  <a:pt x="71" y="110"/>
                </a:moveTo>
                <a:cubicBezTo>
                  <a:pt x="71" y="110"/>
                  <a:pt x="71" y="110"/>
                  <a:pt x="71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110"/>
                  <a:pt x="71" y="110"/>
                  <a:pt x="71" y="110"/>
                </a:cubicBezTo>
                <a:close/>
                <a:moveTo>
                  <a:pt x="72" y="110"/>
                </a:moveTo>
                <a:cubicBezTo>
                  <a:pt x="72" y="110"/>
                  <a:pt x="72" y="110"/>
                  <a:pt x="72" y="110"/>
                </a:cubicBezTo>
                <a:cubicBezTo>
                  <a:pt x="72" y="110"/>
                  <a:pt x="72" y="110"/>
                  <a:pt x="72" y="110"/>
                </a:cubicBezTo>
                <a:cubicBezTo>
                  <a:pt x="72" y="110"/>
                  <a:pt x="72" y="110"/>
                  <a:pt x="72" y="111"/>
                </a:cubicBezTo>
                <a:cubicBezTo>
                  <a:pt x="72" y="111"/>
                  <a:pt x="72" y="110"/>
                  <a:pt x="72" y="110"/>
                </a:cubicBezTo>
                <a:close/>
                <a:moveTo>
                  <a:pt x="73" y="110"/>
                </a:moveTo>
                <a:cubicBezTo>
                  <a:pt x="72" y="110"/>
                  <a:pt x="72" y="110"/>
                  <a:pt x="73" y="110"/>
                </a:cubicBezTo>
                <a:cubicBezTo>
                  <a:pt x="73" y="110"/>
                  <a:pt x="73" y="110"/>
                  <a:pt x="73" y="110"/>
                </a:cubicBezTo>
                <a:close/>
                <a:moveTo>
                  <a:pt x="72" y="109"/>
                </a:move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lose/>
                <a:moveTo>
                  <a:pt x="70" y="108"/>
                </a:moveTo>
                <a:cubicBezTo>
                  <a:pt x="70" y="108"/>
                  <a:pt x="70" y="108"/>
                  <a:pt x="71" y="108"/>
                </a:cubicBezTo>
                <a:cubicBezTo>
                  <a:pt x="71" y="108"/>
                  <a:pt x="71" y="108"/>
                  <a:pt x="71" y="107"/>
                </a:cubicBezTo>
                <a:cubicBezTo>
                  <a:pt x="71" y="108"/>
                  <a:pt x="70" y="108"/>
                  <a:pt x="70" y="108"/>
                </a:cubicBezTo>
                <a:close/>
                <a:moveTo>
                  <a:pt x="69" y="107"/>
                </a:moveTo>
                <a:cubicBezTo>
                  <a:pt x="69" y="107"/>
                  <a:pt x="69" y="107"/>
                  <a:pt x="70" y="107"/>
                </a:cubicBezTo>
                <a:cubicBezTo>
                  <a:pt x="70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lose/>
                <a:moveTo>
                  <a:pt x="71" y="109"/>
                </a:moveTo>
                <a:cubicBezTo>
                  <a:pt x="71" y="109"/>
                  <a:pt x="70" y="109"/>
                  <a:pt x="70" y="109"/>
                </a:cubicBezTo>
                <a:cubicBezTo>
                  <a:pt x="70" y="109"/>
                  <a:pt x="71" y="109"/>
                  <a:pt x="71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71" y="109"/>
                  <a:pt x="71" y="109"/>
                  <a:pt x="71" y="110"/>
                </a:cubicBezTo>
                <a:cubicBezTo>
                  <a:pt x="71" y="110"/>
                  <a:pt x="72" y="110"/>
                  <a:pt x="71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1" y="109"/>
                  <a:pt x="71" y="109"/>
                  <a:pt x="71" y="109"/>
                </a:cubicBezTo>
                <a:close/>
                <a:moveTo>
                  <a:pt x="68" y="107"/>
                </a:move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9" y="107"/>
                  <a:pt x="68" y="107"/>
                </a:cubicBezTo>
                <a:close/>
                <a:moveTo>
                  <a:pt x="69" y="107"/>
                </a:move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lose/>
                <a:moveTo>
                  <a:pt x="68" y="107"/>
                </a:moveTo>
                <a:cubicBezTo>
                  <a:pt x="68" y="106"/>
                  <a:pt x="68" y="107"/>
                  <a:pt x="68" y="106"/>
                </a:cubicBezTo>
                <a:cubicBezTo>
                  <a:pt x="68" y="106"/>
                  <a:pt x="67" y="106"/>
                  <a:pt x="68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8" y="106"/>
                  <a:pt x="68" y="106"/>
                </a:cubicBezTo>
                <a:cubicBezTo>
                  <a:pt x="68" y="106"/>
                  <a:pt x="68" y="107"/>
                  <a:pt x="68" y="107"/>
                </a:cubicBezTo>
                <a:close/>
                <a:moveTo>
                  <a:pt x="67" y="106"/>
                </a:moveTo>
                <a:cubicBezTo>
                  <a:pt x="67" y="106"/>
                  <a:pt x="67" y="106"/>
                  <a:pt x="67" y="106"/>
                </a:cubicBezTo>
                <a:cubicBezTo>
                  <a:pt x="67" y="106"/>
                  <a:pt x="67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7" y="106"/>
                  <a:pt x="67" y="105"/>
                  <a:pt x="67" y="106"/>
                </a:cubicBezTo>
                <a:close/>
                <a:moveTo>
                  <a:pt x="67" y="106"/>
                </a:moveTo>
                <a:cubicBezTo>
                  <a:pt x="67" y="106"/>
                  <a:pt x="67" y="106"/>
                  <a:pt x="68" y="106"/>
                </a:cubicBezTo>
                <a:cubicBezTo>
                  <a:pt x="67" y="106"/>
                  <a:pt x="68" y="106"/>
                  <a:pt x="68" y="106"/>
                </a:cubicBezTo>
                <a:cubicBezTo>
                  <a:pt x="67" y="106"/>
                  <a:pt x="67" y="106"/>
                  <a:pt x="67" y="106"/>
                </a:cubicBezTo>
                <a:close/>
                <a:moveTo>
                  <a:pt x="67" y="107"/>
                </a:move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107"/>
                  <a:pt x="67" y="107"/>
                  <a:pt x="67" y="107"/>
                </a:cubicBezTo>
                <a:close/>
                <a:moveTo>
                  <a:pt x="72" y="111"/>
                </a:moveTo>
                <a:cubicBezTo>
                  <a:pt x="72" y="111"/>
                  <a:pt x="72" y="111"/>
                  <a:pt x="72" y="111"/>
                </a:cubicBezTo>
                <a:cubicBezTo>
                  <a:pt x="72" y="111"/>
                  <a:pt x="72" y="111"/>
                  <a:pt x="72" y="111"/>
                </a:cubicBezTo>
                <a:close/>
                <a:moveTo>
                  <a:pt x="65" y="104"/>
                </a:move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4"/>
                  <a:pt x="65" y="104"/>
                  <a:pt x="65" y="104"/>
                </a:cubicBezTo>
                <a:close/>
                <a:moveTo>
                  <a:pt x="62" y="98"/>
                </a:moveTo>
                <a:cubicBezTo>
                  <a:pt x="62" y="98"/>
                  <a:pt x="63" y="98"/>
                  <a:pt x="63" y="99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2" y="98"/>
                  <a:pt x="62" y="98"/>
                  <a:pt x="62" y="98"/>
                </a:cubicBezTo>
                <a:close/>
                <a:moveTo>
                  <a:pt x="61" y="98"/>
                </a:move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lose/>
                <a:moveTo>
                  <a:pt x="61" y="99"/>
                </a:move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9"/>
                </a:cubicBezTo>
                <a:close/>
                <a:moveTo>
                  <a:pt x="60" y="99"/>
                </a:move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lose/>
                <a:moveTo>
                  <a:pt x="66" y="82"/>
                </a:moveTo>
                <a:cubicBezTo>
                  <a:pt x="66" y="82"/>
                  <a:pt x="66" y="83"/>
                  <a:pt x="66" y="83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82"/>
                  <a:pt x="66" y="82"/>
                  <a:pt x="66" y="82"/>
                </a:cubicBezTo>
                <a:close/>
                <a:moveTo>
                  <a:pt x="65" y="84"/>
                </a:moveTo>
                <a:cubicBezTo>
                  <a:pt x="65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lose/>
                <a:moveTo>
                  <a:pt x="65" y="82"/>
                </a:moveTo>
                <a:cubicBezTo>
                  <a:pt x="65" y="82"/>
                  <a:pt x="65" y="83"/>
                  <a:pt x="65" y="82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5" y="83"/>
                  <a:pt x="65" y="82"/>
                </a:cubicBezTo>
                <a:close/>
                <a:moveTo>
                  <a:pt x="65" y="82"/>
                </a:moveTo>
                <a:cubicBezTo>
                  <a:pt x="65" y="82"/>
                  <a:pt x="65" y="82"/>
                  <a:pt x="65" y="82"/>
                </a:cubicBezTo>
                <a:cubicBezTo>
                  <a:pt x="65" y="82"/>
                  <a:pt x="65" y="82"/>
                  <a:pt x="65" y="82"/>
                </a:cubicBezTo>
                <a:close/>
                <a:moveTo>
                  <a:pt x="65" y="82"/>
                </a:moveTo>
                <a:cubicBezTo>
                  <a:pt x="65" y="82"/>
                  <a:pt x="65" y="82"/>
                  <a:pt x="65" y="82"/>
                </a:cubicBezTo>
                <a:cubicBezTo>
                  <a:pt x="65" y="82"/>
                  <a:pt x="65" y="81"/>
                  <a:pt x="65" y="81"/>
                </a:cubicBezTo>
                <a:cubicBezTo>
                  <a:pt x="65" y="82"/>
                  <a:pt x="65" y="82"/>
                  <a:pt x="65" y="82"/>
                </a:cubicBezTo>
                <a:close/>
                <a:moveTo>
                  <a:pt x="64" y="86"/>
                </a:moveTo>
                <a:cubicBezTo>
                  <a:pt x="64" y="86"/>
                  <a:pt x="64" y="86"/>
                  <a:pt x="64" y="86"/>
                </a:cubicBezTo>
                <a:cubicBezTo>
                  <a:pt x="64" y="86"/>
                  <a:pt x="64" y="86"/>
                  <a:pt x="64" y="86"/>
                </a:cubicBezTo>
                <a:close/>
                <a:moveTo>
                  <a:pt x="68" y="82"/>
                </a:moveTo>
                <a:cubicBezTo>
                  <a:pt x="68" y="81"/>
                  <a:pt x="68" y="81"/>
                  <a:pt x="68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2"/>
                  <a:pt x="68" y="81"/>
                  <a:pt x="68" y="82"/>
                </a:cubicBezTo>
                <a:close/>
                <a:moveTo>
                  <a:pt x="67" y="80"/>
                </a:move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0"/>
                  <a:pt x="67" y="80"/>
                </a:cubicBezTo>
                <a:close/>
                <a:moveTo>
                  <a:pt x="67" y="79"/>
                </a:move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6" y="79"/>
                  <a:pt x="67" y="79"/>
                  <a:pt x="67" y="79"/>
                </a:cubicBezTo>
                <a:close/>
                <a:moveTo>
                  <a:pt x="67" y="78"/>
                </a:moveTo>
                <a:cubicBezTo>
                  <a:pt x="67" y="78"/>
                  <a:pt x="66" y="78"/>
                  <a:pt x="66" y="78"/>
                </a:cubicBezTo>
                <a:cubicBezTo>
                  <a:pt x="66" y="78"/>
                  <a:pt x="66" y="78"/>
                  <a:pt x="67" y="78"/>
                </a:cubicBezTo>
                <a:close/>
                <a:moveTo>
                  <a:pt x="66" y="79"/>
                </a:move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lose/>
                <a:moveTo>
                  <a:pt x="66" y="78"/>
                </a:moveTo>
                <a:cubicBezTo>
                  <a:pt x="66" y="79"/>
                  <a:pt x="66" y="79"/>
                  <a:pt x="66" y="78"/>
                </a:cubicBezTo>
                <a:cubicBezTo>
                  <a:pt x="66" y="78"/>
                  <a:pt x="66" y="78"/>
                  <a:pt x="66" y="78"/>
                </a:cubicBezTo>
                <a:close/>
                <a:moveTo>
                  <a:pt x="71" y="73"/>
                </a:move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lose/>
                <a:moveTo>
                  <a:pt x="89" y="66"/>
                </a:moveTo>
                <a:cubicBezTo>
                  <a:pt x="89" y="66"/>
                  <a:pt x="89" y="66"/>
                  <a:pt x="89" y="66"/>
                </a:cubicBezTo>
                <a:cubicBezTo>
                  <a:pt x="89" y="66"/>
                  <a:pt x="89" y="66"/>
                  <a:pt x="89" y="66"/>
                </a:cubicBezTo>
                <a:close/>
                <a:moveTo>
                  <a:pt x="87" y="65"/>
                </a:moveTo>
                <a:cubicBezTo>
                  <a:pt x="87" y="65"/>
                  <a:pt x="87" y="65"/>
                  <a:pt x="87" y="65"/>
                </a:cubicBezTo>
                <a:cubicBezTo>
                  <a:pt x="87" y="65"/>
                  <a:pt x="87" y="66"/>
                  <a:pt x="87" y="66"/>
                </a:cubicBezTo>
                <a:cubicBezTo>
                  <a:pt x="87" y="65"/>
                  <a:pt x="88" y="65"/>
                  <a:pt x="88" y="65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65"/>
                  <a:pt x="88" y="65"/>
                  <a:pt x="87" y="65"/>
                </a:cubicBezTo>
                <a:close/>
                <a:moveTo>
                  <a:pt x="88" y="65"/>
                </a:moveTo>
                <a:cubicBezTo>
                  <a:pt x="88" y="65"/>
                  <a:pt x="88" y="65"/>
                  <a:pt x="88" y="65"/>
                </a:cubicBezTo>
                <a:cubicBezTo>
                  <a:pt x="88" y="65"/>
                  <a:pt x="89" y="65"/>
                  <a:pt x="88" y="65"/>
                </a:cubicBezTo>
                <a:close/>
                <a:moveTo>
                  <a:pt x="91" y="61"/>
                </a:move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lose/>
                <a:moveTo>
                  <a:pt x="91" y="61"/>
                </a:move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lose/>
                <a:moveTo>
                  <a:pt x="58" y="93"/>
                </a:moveTo>
                <a:cubicBezTo>
                  <a:pt x="58" y="92"/>
                  <a:pt x="58" y="92"/>
                  <a:pt x="58" y="92"/>
                </a:cubicBezTo>
                <a:cubicBezTo>
                  <a:pt x="58" y="92"/>
                  <a:pt x="58" y="92"/>
                  <a:pt x="58" y="92"/>
                </a:cubicBezTo>
                <a:cubicBezTo>
                  <a:pt x="58" y="92"/>
                  <a:pt x="58" y="93"/>
                  <a:pt x="58" y="92"/>
                </a:cubicBezTo>
                <a:cubicBezTo>
                  <a:pt x="58" y="92"/>
                  <a:pt x="58" y="93"/>
                  <a:pt x="58" y="93"/>
                </a:cubicBezTo>
                <a:close/>
                <a:moveTo>
                  <a:pt x="73" y="65"/>
                </a:moveTo>
                <a:cubicBezTo>
                  <a:pt x="74" y="64"/>
                  <a:pt x="73" y="64"/>
                  <a:pt x="73" y="65"/>
                </a:cubicBezTo>
                <a:cubicBezTo>
                  <a:pt x="72" y="65"/>
                  <a:pt x="73" y="65"/>
                  <a:pt x="73" y="65"/>
                </a:cubicBezTo>
                <a:close/>
                <a:moveTo>
                  <a:pt x="63" y="74"/>
                </a:move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lose/>
                <a:moveTo>
                  <a:pt x="70" y="67"/>
                </a:moveTo>
                <a:cubicBezTo>
                  <a:pt x="70" y="67"/>
                  <a:pt x="70" y="67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75" y="64"/>
                </a:move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5" y="64"/>
                  <a:pt x="75" y="63"/>
                </a:cubicBezTo>
                <a:cubicBezTo>
                  <a:pt x="74" y="64"/>
                  <a:pt x="74" y="64"/>
                  <a:pt x="74" y="64"/>
                </a:cubicBezTo>
                <a:cubicBezTo>
                  <a:pt x="74" y="64"/>
                  <a:pt x="74" y="63"/>
                  <a:pt x="74" y="63"/>
                </a:cubicBezTo>
                <a:cubicBezTo>
                  <a:pt x="74" y="64"/>
                  <a:pt x="74" y="64"/>
                  <a:pt x="74" y="64"/>
                </a:cubicBezTo>
                <a:cubicBezTo>
                  <a:pt x="75" y="64"/>
                  <a:pt x="75" y="64"/>
                  <a:pt x="75" y="64"/>
                </a:cubicBezTo>
                <a:close/>
                <a:moveTo>
                  <a:pt x="89" y="62"/>
                </a:moveTo>
                <a:cubicBezTo>
                  <a:pt x="89" y="62"/>
                  <a:pt x="89" y="62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2"/>
                  <a:pt x="90" y="62"/>
                  <a:pt x="90" y="61"/>
                </a:cubicBezTo>
                <a:cubicBezTo>
                  <a:pt x="90" y="61"/>
                  <a:pt x="90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2"/>
                  <a:pt x="89" y="62"/>
                  <a:pt x="89" y="62"/>
                </a:cubicBezTo>
                <a:close/>
                <a:moveTo>
                  <a:pt x="87" y="62"/>
                </a:moveTo>
                <a:cubicBezTo>
                  <a:pt x="88" y="62"/>
                  <a:pt x="88" y="62"/>
                  <a:pt x="88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7" y="62"/>
                  <a:pt x="87" y="62"/>
                </a:cubicBezTo>
                <a:close/>
                <a:moveTo>
                  <a:pt x="92" y="62"/>
                </a:moveTo>
                <a:cubicBezTo>
                  <a:pt x="92" y="62"/>
                  <a:pt x="92" y="62"/>
                  <a:pt x="92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62"/>
                  <a:pt x="92" y="62"/>
                  <a:pt x="92" y="62"/>
                </a:cubicBezTo>
                <a:close/>
                <a:moveTo>
                  <a:pt x="90" y="62"/>
                </a:moveTo>
                <a:cubicBezTo>
                  <a:pt x="90" y="62"/>
                  <a:pt x="90" y="62"/>
                  <a:pt x="90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89" y="62"/>
                  <a:pt x="90" y="62"/>
                  <a:pt x="89" y="62"/>
                </a:cubicBezTo>
                <a:cubicBezTo>
                  <a:pt x="90" y="62"/>
                  <a:pt x="90" y="62"/>
                  <a:pt x="90" y="62"/>
                </a:cubicBezTo>
                <a:close/>
                <a:moveTo>
                  <a:pt x="91" y="63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lose/>
                <a:moveTo>
                  <a:pt x="89" y="62"/>
                </a:moveTo>
                <a:cubicBezTo>
                  <a:pt x="89" y="62"/>
                  <a:pt x="89" y="62"/>
                  <a:pt x="89" y="62"/>
                </a:cubicBezTo>
                <a:cubicBezTo>
                  <a:pt x="89" y="63"/>
                  <a:pt x="88" y="63"/>
                  <a:pt x="89" y="63"/>
                </a:cubicBezTo>
                <a:cubicBezTo>
                  <a:pt x="89" y="63"/>
                  <a:pt x="89" y="63"/>
                  <a:pt x="89" y="63"/>
                </a:cubicBezTo>
                <a:cubicBezTo>
                  <a:pt x="89" y="63"/>
                  <a:pt x="89" y="63"/>
                  <a:pt x="89" y="62"/>
                </a:cubicBezTo>
                <a:close/>
                <a:moveTo>
                  <a:pt x="90" y="63"/>
                </a:moveTo>
                <a:cubicBezTo>
                  <a:pt x="90" y="63"/>
                  <a:pt x="90" y="63"/>
                  <a:pt x="90" y="63"/>
                </a:cubicBezTo>
                <a:cubicBezTo>
                  <a:pt x="89" y="63"/>
                  <a:pt x="89" y="63"/>
                  <a:pt x="89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90" y="63"/>
                  <a:pt x="90" y="63"/>
                  <a:pt x="90" y="63"/>
                </a:cubicBezTo>
                <a:close/>
                <a:moveTo>
                  <a:pt x="92" y="63"/>
                </a:moveTo>
                <a:cubicBezTo>
                  <a:pt x="92" y="63"/>
                  <a:pt x="92" y="63"/>
                  <a:pt x="92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3"/>
                  <a:pt x="92" y="63"/>
                  <a:pt x="92" y="63"/>
                </a:cubicBezTo>
                <a:close/>
                <a:moveTo>
                  <a:pt x="77" y="64"/>
                </a:moveTo>
                <a:cubicBezTo>
                  <a:pt x="76" y="64"/>
                  <a:pt x="76" y="65"/>
                  <a:pt x="77" y="65"/>
                </a:cubicBezTo>
                <a:cubicBezTo>
                  <a:pt x="77" y="64"/>
                  <a:pt x="77" y="64"/>
                  <a:pt x="77" y="64"/>
                </a:cubicBezTo>
                <a:close/>
                <a:moveTo>
                  <a:pt x="91" y="63"/>
                </a:moveTo>
                <a:cubicBezTo>
                  <a:pt x="91" y="63"/>
                  <a:pt x="91" y="62"/>
                  <a:pt x="91" y="62"/>
                </a:cubicBezTo>
                <a:cubicBezTo>
                  <a:pt x="91" y="62"/>
                  <a:pt x="91" y="63"/>
                  <a:pt x="91" y="63"/>
                </a:cubicBezTo>
                <a:cubicBezTo>
                  <a:pt x="91" y="63"/>
                  <a:pt x="91" y="63"/>
                  <a:pt x="91" y="63"/>
                </a:cubicBezTo>
                <a:close/>
                <a:moveTo>
                  <a:pt x="77" y="64"/>
                </a:moveTo>
                <a:cubicBezTo>
                  <a:pt x="77" y="64"/>
                  <a:pt x="77" y="64"/>
                  <a:pt x="77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4"/>
                  <a:pt x="77" y="64"/>
                  <a:pt x="77" y="64"/>
                </a:cubicBezTo>
                <a:close/>
                <a:moveTo>
                  <a:pt x="90" y="62"/>
                </a:moveTo>
                <a:cubicBezTo>
                  <a:pt x="90" y="62"/>
                  <a:pt x="90" y="62"/>
                  <a:pt x="90" y="62"/>
                </a:cubicBezTo>
                <a:cubicBezTo>
                  <a:pt x="90" y="62"/>
                  <a:pt x="91" y="62"/>
                  <a:pt x="90" y="62"/>
                </a:cubicBezTo>
                <a:close/>
                <a:moveTo>
                  <a:pt x="75" y="65"/>
                </a:move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4" y="65"/>
                  <a:pt x="74" y="65"/>
                </a:cubicBezTo>
                <a:cubicBezTo>
                  <a:pt x="74" y="65"/>
                  <a:pt x="75" y="65"/>
                  <a:pt x="75" y="65"/>
                </a:cubicBezTo>
                <a:cubicBezTo>
                  <a:pt x="75" y="66"/>
                  <a:pt x="75" y="66"/>
                  <a:pt x="74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6" y="66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5"/>
                  <a:pt x="75" y="65"/>
                  <a:pt x="75" y="65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lose/>
                <a:moveTo>
                  <a:pt x="74" y="66"/>
                </a:moveTo>
                <a:cubicBezTo>
                  <a:pt x="74" y="66"/>
                  <a:pt x="74" y="67"/>
                  <a:pt x="74" y="67"/>
                </a:cubicBezTo>
                <a:cubicBezTo>
                  <a:pt x="74" y="67"/>
                  <a:pt x="74" y="67"/>
                  <a:pt x="74" y="66"/>
                </a:cubicBezTo>
                <a:close/>
                <a:moveTo>
                  <a:pt x="76" y="65"/>
                </a:moveTo>
                <a:cubicBezTo>
                  <a:pt x="76" y="65"/>
                  <a:pt x="76" y="66"/>
                  <a:pt x="76" y="66"/>
                </a:cubicBezTo>
                <a:cubicBezTo>
                  <a:pt x="76" y="65"/>
                  <a:pt x="76" y="65"/>
                  <a:pt x="76" y="65"/>
                </a:cubicBezTo>
                <a:close/>
                <a:moveTo>
                  <a:pt x="73" y="67"/>
                </a:moveTo>
                <a:cubicBezTo>
                  <a:pt x="72" y="67"/>
                  <a:pt x="73" y="67"/>
                  <a:pt x="73" y="67"/>
                </a:cubicBezTo>
                <a:cubicBezTo>
                  <a:pt x="72" y="67"/>
                  <a:pt x="72" y="67"/>
                  <a:pt x="72" y="68"/>
                </a:cubicBezTo>
                <a:cubicBezTo>
                  <a:pt x="72" y="67"/>
                  <a:pt x="72" y="67"/>
                  <a:pt x="73" y="67"/>
                </a:cubicBezTo>
                <a:close/>
                <a:moveTo>
                  <a:pt x="73" y="66"/>
                </a:moveTo>
                <a:cubicBezTo>
                  <a:pt x="73" y="66"/>
                  <a:pt x="73" y="67"/>
                  <a:pt x="73" y="67"/>
                </a:cubicBezTo>
                <a:cubicBezTo>
                  <a:pt x="74" y="67"/>
                  <a:pt x="74" y="66"/>
                  <a:pt x="74" y="66"/>
                </a:cubicBezTo>
                <a:cubicBezTo>
                  <a:pt x="74" y="66"/>
                  <a:pt x="73" y="66"/>
                  <a:pt x="73" y="66"/>
                </a:cubicBezTo>
                <a:close/>
                <a:moveTo>
                  <a:pt x="64" y="75"/>
                </a:moveTo>
                <a:cubicBezTo>
                  <a:pt x="64" y="75"/>
                  <a:pt x="64" y="75"/>
                  <a:pt x="64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64" y="75"/>
                  <a:pt x="64" y="75"/>
                  <a:pt x="64" y="75"/>
                </a:cubicBezTo>
                <a:close/>
                <a:moveTo>
                  <a:pt x="64" y="74"/>
                </a:moveTo>
                <a:cubicBezTo>
                  <a:pt x="64" y="74"/>
                  <a:pt x="64" y="74"/>
                  <a:pt x="64" y="74"/>
                </a:cubicBezTo>
                <a:cubicBezTo>
                  <a:pt x="64" y="75"/>
                  <a:pt x="64" y="74"/>
                  <a:pt x="64" y="74"/>
                </a:cubicBezTo>
                <a:close/>
                <a:moveTo>
                  <a:pt x="65" y="73"/>
                </a:move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2"/>
                  <a:pt x="65" y="73"/>
                </a:cubicBez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3"/>
                  <a:pt x="65" y="73"/>
                </a:cubicBezTo>
                <a:close/>
                <a:moveTo>
                  <a:pt x="65" y="73"/>
                </a:moveTo>
                <a:cubicBezTo>
                  <a:pt x="65" y="73"/>
                  <a:pt x="65" y="73"/>
                  <a:pt x="65" y="73"/>
                </a:cubicBezTo>
                <a:cubicBezTo>
                  <a:pt x="65" y="73"/>
                  <a:pt x="65" y="73"/>
                  <a:pt x="65" y="73"/>
                </a:cubicBezTo>
                <a:close/>
                <a:moveTo>
                  <a:pt x="70" y="68"/>
                </a:moveTo>
                <a:cubicBezTo>
                  <a:pt x="70" y="68"/>
                  <a:pt x="70" y="68"/>
                  <a:pt x="70" y="68"/>
                </a:cubicBezTo>
                <a:cubicBezTo>
                  <a:pt x="70" y="68"/>
                  <a:pt x="70" y="68"/>
                  <a:pt x="70" y="68"/>
                </a:cubicBezTo>
                <a:close/>
                <a:moveTo>
                  <a:pt x="60" y="86"/>
                </a:move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60" y="86"/>
                </a:cubicBezTo>
                <a:close/>
                <a:moveTo>
                  <a:pt x="60" y="88"/>
                </a:move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lose/>
                <a:moveTo>
                  <a:pt x="65" y="75"/>
                </a:move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5"/>
                </a:cubicBezTo>
                <a:close/>
                <a:moveTo>
                  <a:pt x="65" y="75"/>
                </a:moveTo>
                <a:cubicBezTo>
                  <a:pt x="65" y="75"/>
                  <a:pt x="65" y="75"/>
                  <a:pt x="65" y="75"/>
                </a:cubicBezTo>
                <a:cubicBezTo>
                  <a:pt x="64" y="75"/>
                  <a:pt x="65" y="75"/>
                  <a:pt x="65" y="75"/>
                </a:cubicBezTo>
                <a:close/>
                <a:moveTo>
                  <a:pt x="67" y="72"/>
                </a:move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3"/>
                  <a:pt x="67" y="72"/>
                </a:cubicBezTo>
                <a:close/>
                <a:moveTo>
                  <a:pt x="70" y="70"/>
                </a:moveTo>
                <a:cubicBezTo>
                  <a:pt x="70" y="70"/>
                  <a:pt x="70" y="70"/>
                  <a:pt x="70" y="70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0"/>
                  <a:pt x="70" y="70"/>
                  <a:pt x="70" y="70"/>
                </a:cubicBezTo>
                <a:close/>
                <a:moveTo>
                  <a:pt x="62" y="82"/>
                </a:moveTo>
                <a:cubicBezTo>
                  <a:pt x="62" y="82"/>
                  <a:pt x="62" y="82"/>
                  <a:pt x="62" y="82"/>
                </a:cubicBezTo>
                <a:cubicBezTo>
                  <a:pt x="62" y="82"/>
                  <a:pt x="62" y="82"/>
                  <a:pt x="62" y="82"/>
                </a:cubicBezTo>
                <a:cubicBezTo>
                  <a:pt x="62" y="82"/>
                  <a:pt x="62" y="82"/>
                  <a:pt x="62" y="82"/>
                </a:cubicBezTo>
                <a:close/>
                <a:moveTo>
                  <a:pt x="65" y="75"/>
                </a:moveTo>
                <a:cubicBezTo>
                  <a:pt x="66" y="75"/>
                  <a:pt x="66" y="75"/>
                  <a:pt x="66" y="75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5"/>
                  <a:pt x="65" y="75"/>
                  <a:pt x="65" y="75"/>
                </a:cubicBezTo>
                <a:close/>
                <a:moveTo>
                  <a:pt x="66" y="74"/>
                </a:moveTo>
                <a:cubicBezTo>
                  <a:pt x="66" y="74"/>
                  <a:pt x="66" y="74"/>
                  <a:pt x="66" y="74"/>
                </a:cubicBezTo>
                <a:cubicBezTo>
                  <a:pt x="66" y="74"/>
                  <a:pt x="66" y="74"/>
                  <a:pt x="66" y="74"/>
                </a:cubicBezTo>
                <a:close/>
                <a:moveTo>
                  <a:pt x="64" y="79"/>
                </a:moveTo>
                <a:cubicBezTo>
                  <a:pt x="64" y="79"/>
                  <a:pt x="64" y="79"/>
                  <a:pt x="64" y="79"/>
                </a:cubicBezTo>
                <a:cubicBezTo>
                  <a:pt x="64" y="79"/>
                  <a:pt x="64" y="79"/>
                  <a:pt x="64" y="79"/>
                </a:cubicBezTo>
                <a:cubicBezTo>
                  <a:pt x="64" y="79"/>
                  <a:pt x="64" y="79"/>
                  <a:pt x="64" y="79"/>
                </a:cubicBezTo>
                <a:cubicBezTo>
                  <a:pt x="64" y="79"/>
                  <a:pt x="64" y="79"/>
                  <a:pt x="64" y="79"/>
                </a:cubicBezTo>
                <a:close/>
                <a:moveTo>
                  <a:pt x="62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62" y="87"/>
                  <a:pt x="62" y="87"/>
                  <a:pt x="62" y="86"/>
                </a:cubicBezTo>
                <a:close/>
                <a:moveTo>
                  <a:pt x="63" y="87"/>
                </a:move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lose/>
                <a:moveTo>
                  <a:pt x="62" y="86"/>
                </a:moveTo>
                <a:cubicBezTo>
                  <a:pt x="62" y="87"/>
                  <a:pt x="62" y="87"/>
                  <a:pt x="62" y="87"/>
                </a:cubicBezTo>
                <a:cubicBezTo>
                  <a:pt x="62" y="87"/>
                  <a:pt x="63" y="87"/>
                  <a:pt x="62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2" y="87"/>
                  <a:pt x="62" y="86"/>
                  <a:pt x="62" y="86"/>
                </a:cubicBezTo>
                <a:close/>
                <a:moveTo>
                  <a:pt x="64" y="83"/>
                </a:move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4" y="83"/>
                  <a:pt x="64" y="83"/>
                </a:cubicBezTo>
                <a:close/>
                <a:moveTo>
                  <a:pt x="64" y="83"/>
                </a:moveTo>
                <a:cubicBezTo>
                  <a:pt x="64" y="82"/>
                  <a:pt x="64" y="82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4" y="83"/>
                  <a:pt x="64" y="83"/>
                  <a:pt x="64" y="83"/>
                </a:cubicBezTo>
                <a:close/>
                <a:moveTo>
                  <a:pt x="64" y="81"/>
                </a:moveTo>
                <a:cubicBezTo>
                  <a:pt x="64" y="80"/>
                  <a:pt x="64" y="80"/>
                  <a:pt x="64" y="80"/>
                </a:cubicBezTo>
                <a:cubicBezTo>
                  <a:pt x="64" y="81"/>
                  <a:pt x="64" y="81"/>
                  <a:pt x="64" y="81"/>
                </a:cubicBezTo>
                <a:cubicBezTo>
                  <a:pt x="64" y="81"/>
                  <a:pt x="64" y="81"/>
                  <a:pt x="64" y="81"/>
                </a:cubicBezTo>
                <a:cubicBezTo>
                  <a:pt x="64" y="81"/>
                  <a:pt x="64" y="81"/>
                  <a:pt x="64" y="81"/>
                </a:cubicBezTo>
                <a:close/>
                <a:moveTo>
                  <a:pt x="65" y="79"/>
                </a:moveTo>
                <a:cubicBezTo>
                  <a:pt x="65" y="79"/>
                  <a:pt x="65" y="78"/>
                  <a:pt x="65" y="78"/>
                </a:cubicBezTo>
                <a:cubicBezTo>
                  <a:pt x="65" y="78"/>
                  <a:pt x="65" y="78"/>
                  <a:pt x="65" y="78"/>
                </a:cubicBezTo>
                <a:cubicBezTo>
                  <a:pt x="65" y="79"/>
                  <a:pt x="65" y="79"/>
                  <a:pt x="65" y="79"/>
                </a:cubicBezTo>
                <a:close/>
                <a:moveTo>
                  <a:pt x="65" y="79"/>
                </a:moveTo>
                <a:cubicBezTo>
                  <a:pt x="65" y="79"/>
                  <a:pt x="65" y="79"/>
                  <a:pt x="65" y="79"/>
                </a:cubicBezTo>
                <a:cubicBezTo>
                  <a:pt x="65" y="79"/>
                  <a:pt x="65" y="79"/>
                  <a:pt x="65" y="79"/>
                </a:cubicBezTo>
                <a:cubicBezTo>
                  <a:pt x="65" y="79"/>
                  <a:pt x="65" y="79"/>
                  <a:pt x="65" y="79"/>
                </a:cubicBezTo>
                <a:close/>
                <a:moveTo>
                  <a:pt x="65" y="77"/>
                </a:moveTo>
                <a:cubicBezTo>
                  <a:pt x="65" y="78"/>
                  <a:pt x="65" y="78"/>
                  <a:pt x="66" y="78"/>
                </a:cubicBezTo>
                <a:cubicBezTo>
                  <a:pt x="66" y="78"/>
                  <a:pt x="66" y="77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7"/>
                  <a:pt x="65" y="77"/>
                  <a:pt x="65" y="77"/>
                </a:cubicBezTo>
                <a:close/>
                <a:moveTo>
                  <a:pt x="65" y="77"/>
                </a:moveTo>
                <a:cubicBezTo>
                  <a:pt x="65" y="77"/>
                  <a:pt x="65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5" y="77"/>
                  <a:pt x="65" y="78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lose/>
                <a:moveTo>
                  <a:pt x="67" y="74"/>
                </a:moveTo>
                <a:cubicBezTo>
                  <a:pt x="67" y="74"/>
                  <a:pt x="67" y="74"/>
                  <a:pt x="67" y="74"/>
                </a:cubicBezTo>
                <a:cubicBezTo>
                  <a:pt x="66" y="74"/>
                  <a:pt x="67" y="74"/>
                  <a:pt x="67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66" y="75"/>
                  <a:pt x="67" y="74"/>
                  <a:pt x="67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5"/>
                  <a:pt x="67" y="75"/>
                  <a:pt x="67" y="74"/>
                </a:cubicBezTo>
                <a:close/>
                <a:moveTo>
                  <a:pt x="71" y="70"/>
                </a:move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1" y="70"/>
                  <a:pt x="71" y="70"/>
                </a:cubicBezTo>
                <a:close/>
                <a:moveTo>
                  <a:pt x="70" y="71"/>
                </a:moveTo>
                <a:cubicBezTo>
                  <a:pt x="70" y="71"/>
                  <a:pt x="70" y="72"/>
                  <a:pt x="70" y="71"/>
                </a:cubicBezTo>
                <a:cubicBezTo>
                  <a:pt x="70" y="71"/>
                  <a:pt x="70" y="71"/>
                  <a:pt x="70" y="71"/>
                </a:cubicBezTo>
                <a:close/>
                <a:moveTo>
                  <a:pt x="68" y="72"/>
                </a:moveTo>
                <a:cubicBezTo>
                  <a:pt x="68" y="73"/>
                  <a:pt x="68" y="73"/>
                  <a:pt x="68" y="73"/>
                </a:cubicBezTo>
                <a:cubicBezTo>
                  <a:pt x="68" y="72"/>
                  <a:pt x="68" y="72"/>
                  <a:pt x="68" y="72"/>
                </a:cubicBezTo>
                <a:close/>
                <a:moveTo>
                  <a:pt x="69" y="71"/>
                </a:moveTo>
                <a:cubicBezTo>
                  <a:pt x="69" y="71"/>
                  <a:pt x="69" y="71"/>
                  <a:pt x="69" y="71"/>
                </a:cubicBezTo>
                <a:cubicBezTo>
                  <a:pt x="70" y="71"/>
                  <a:pt x="70" y="71"/>
                  <a:pt x="69" y="71"/>
                </a:cubicBezTo>
                <a:close/>
                <a:moveTo>
                  <a:pt x="72" y="69"/>
                </a:moveTo>
                <a:cubicBezTo>
                  <a:pt x="72" y="69"/>
                  <a:pt x="72" y="69"/>
                  <a:pt x="72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2" y="69"/>
                  <a:pt x="72" y="69"/>
                  <a:pt x="72" y="69"/>
                </a:cubicBezTo>
                <a:close/>
                <a:moveTo>
                  <a:pt x="73" y="67"/>
                </a:moveTo>
                <a:cubicBezTo>
                  <a:pt x="73" y="67"/>
                  <a:pt x="73" y="67"/>
                  <a:pt x="74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3" y="67"/>
                  <a:pt x="73" y="68"/>
                  <a:pt x="72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8"/>
                  <a:pt x="73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9"/>
                  <a:pt x="73" y="68"/>
                  <a:pt x="73" y="68"/>
                </a:cubicBezTo>
                <a:cubicBezTo>
                  <a:pt x="73" y="68"/>
                  <a:pt x="73" y="68"/>
                  <a:pt x="73" y="67"/>
                </a:cubicBezTo>
                <a:close/>
                <a:moveTo>
                  <a:pt x="78" y="66"/>
                </a:moveTo>
                <a:cubicBezTo>
                  <a:pt x="77" y="66"/>
                  <a:pt x="77" y="66"/>
                  <a:pt x="77" y="66"/>
                </a:cubicBezTo>
                <a:cubicBezTo>
                  <a:pt x="78" y="66"/>
                  <a:pt x="78" y="66"/>
                  <a:pt x="78" y="66"/>
                </a:cubicBezTo>
                <a:close/>
                <a:moveTo>
                  <a:pt x="78" y="65"/>
                </a:moveTo>
                <a:cubicBezTo>
                  <a:pt x="78" y="65"/>
                  <a:pt x="78" y="66"/>
                  <a:pt x="78" y="66"/>
                </a:cubicBezTo>
                <a:cubicBezTo>
                  <a:pt x="78" y="66"/>
                  <a:pt x="78" y="65"/>
                  <a:pt x="78" y="65"/>
                </a:cubicBezTo>
                <a:cubicBezTo>
                  <a:pt x="78" y="65"/>
                  <a:pt x="78" y="65"/>
                  <a:pt x="78" y="65"/>
                </a:cubicBezTo>
                <a:close/>
                <a:moveTo>
                  <a:pt x="79" y="65"/>
                </a:moveTo>
                <a:cubicBezTo>
                  <a:pt x="79" y="65"/>
                  <a:pt x="79" y="65"/>
                  <a:pt x="79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79" y="65"/>
                  <a:pt x="79" y="65"/>
                  <a:pt x="79" y="65"/>
                </a:cubicBezTo>
                <a:close/>
                <a:moveTo>
                  <a:pt x="77" y="66"/>
                </a:move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6"/>
                  <a:pt x="77" y="65"/>
                  <a:pt x="77" y="66"/>
                </a:cubicBezTo>
                <a:close/>
                <a:moveTo>
                  <a:pt x="74" y="67"/>
                </a:move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4" y="67"/>
                  <a:pt x="74" y="67"/>
                </a:cubicBezTo>
                <a:close/>
                <a:moveTo>
                  <a:pt x="90" y="64"/>
                </a:moveTo>
                <a:cubicBezTo>
                  <a:pt x="90" y="64"/>
                  <a:pt x="90" y="64"/>
                  <a:pt x="90" y="63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lose/>
                <a:moveTo>
                  <a:pt x="86" y="64"/>
                </a:moveTo>
                <a:cubicBezTo>
                  <a:pt x="86" y="64"/>
                  <a:pt x="86" y="64"/>
                  <a:pt x="86" y="64"/>
                </a:cubicBezTo>
                <a:cubicBezTo>
                  <a:pt x="86" y="64"/>
                  <a:pt x="86" y="64"/>
                  <a:pt x="86" y="64"/>
                </a:cubicBezTo>
                <a:close/>
                <a:moveTo>
                  <a:pt x="88" y="64"/>
                </a:moveTo>
                <a:cubicBezTo>
                  <a:pt x="88" y="64"/>
                  <a:pt x="88" y="64"/>
                  <a:pt x="87" y="64"/>
                </a:cubicBezTo>
                <a:cubicBezTo>
                  <a:pt x="87" y="64"/>
                  <a:pt x="88" y="64"/>
                  <a:pt x="88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4"/>
                  <a:pt x="88" y="64"/>
                  <a:pt x="88" y="64"/>
                </a:cubicBezTo>
                <a:close/>
                <a:moveTo>
                  <a:pt x="94" y="63"/>
                </a:moveTo>
                <a:cubicBezTo>
                  <a:pt x="94" y="63"/>
                  <a:pt x="94" y="64"/>
                  <a:pt x="94" y="64"/>
                </a:cubicBezTo>
                <a:cubicBezTo>
                  <a:pt x="94" y="64"/>
                  <a:pt x="94" y="64"/>
                  <a:pt x="94" y="63"/>
                </a:cubicBezTo>
                <a:close/>
                <a:moveTo>
                  <a:pt x="93" y="63"/>
                </a:moveTo>
                <a:cubicBezTo>
                  <a:pt x="93" y="63"/>
                  <a:pt x="93" y="63"/>
                  <a:pt x="93" y="63"/>
                </a:cubicBezTo>
                <a:cubicBezTo>
                  <a:pt x="93" y="63"/>
                  <a:pt x="93" y="63"/>
                  <a:pt x="93" y="64"/>
                </a:cubicBezTo>
                <a:cubicBezTo>
                  <a:pt x="93" y="64"/>
                  <a:pt x="93" y="64"/>
                  <a:pt x="93" y="63"/>
                </a:cubicBezTo>
                <a:close/>
                <a:moveTo>
                  <a:pt x="92" y="63"/>
                </a:moveTo>
                <a:cubicBezTo>
                  <a:pt x="92" y="63"/>
                  <a:pt x="92" y="63"/>
                  <a:pt x="93" y="63"/>
                </a:cubicBezTo>
                <a:cubicBezTo>
                  <a:pt x="93" y="63"/>
                  <a:pt x="93" y="63"/>
                  <a:pt x="93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3"/>
                  <a:pt x="92" y="63"/>
                  <a:pt x="92" y="62"/>
                </a:cubicBezTo>
                <a:cubicBezTo>
                  <a:pt x="92" y="62"/>
                  <a:pt x="91" y="63"/>
                  <a:pt x="92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4"/>
                  <a:pt x="91" y="64"/>
                  <a:pt x="91" y="64"/>
                </a:cubicBezTo>
                <a:cubicBezTo>
                  <a:pt x="91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3"/>
                  <a:pt x="92" y="63"/>
                </a:cubicBezTo>
                <a:cubicBezTo>
                  <a:pt x="92" y="63"/>
                  <a:pt x="93" y="63"/>
                  <a:pt x="93" y="63"/>
                </a:cubicBezTo>
                <a:cubicBezTo>
                  <a:pt x="92" y="63"/>
                  <a:pt x="92" y="63"/>
                  <a:pt x="92" y="63"/>
                </a:cubicBezTo>
                <a:close/>
                <a:moveTo>
                  <a:pt x="96" y="62"/>
                </a:moveTo>
                <a:cubicBezTo>
                  <a:pt x="96" y="62"/>
                  <a:pt x="96" y="62"/>
                  <a:pt x="96" y="62"/>
                </a:cubicBezTo>
                <a:cubicBezTo>
                  <a:pt x="96" y="62"/>
                  <a:pt x="96" y="62"/>
                  <a:pt x="96" y="62"/>
                </a:cubicBezTo>
                <a:close/>
                <a:moveTo>
                  <a:pt x="95" y="61"/>
                </a:moveTo>
                <a:cubicBezTo>
                  <a:pt x="95" y="61"/>
                  <a:pt x="95" y="61"/>
                  <a:pt x="95" y="61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2"/>
                  <a:pt x="95" y="62"/>
                  <a:pt x="94" y="62"/>
                </a:cubicBezTo>
                <a:cubicBezTo>
                  <a:pt x="94" y="62"/>
                  <a:pt x="94" y="61"/>
                  <a:pt x="94" y="61"/>
                </a:cubicBezTo>
                <a:cubicBezTo>
                  <a:pt x="94" y="61"/>
                  <a:pt x="94" y="62"/>
                  <a:pt x="94" y="62"/>
                </a:cubicBezTo>
                <a:cubicBezTo>
                  <a:pt x="94" y="62"/>
                  <a:pt x="94" y="62"/>
                  <a:pt x="94" y="62"/>
                </a:cubicBezTo>
                <a:cubicBezTo>
                  <a:pt x="94" y="62"/>
                  <a:pt x="94" y="62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3"/>
                  <a:pt x="95" y="63"/>
                </a:cubicBezTo>
                <a:cubicBezTo>
                  <a:pt x="95" y="63"/>
                  <a:pt x="95" y="62"/>
                  <a:pt x="95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2"/>
                  <a:pt x="95" y="61"/>
                  <a:pt x="95" y="61"/>
                </a:cubicBezTo>
                <a:close/>
                <a:moveTo>
                  <a:pt x="98" y="59"/>
                </a:move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8"/>
                  <a:pt x="99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  <a:moveTo>
                  <a:pt x="98" y="55"/>
                </a:moveTo>
                <a:cubicBezTo>
                  <a:pt x="98" y="55"/>
                  <a:pt x="98" y="55"/>
                  <a:pt x="99" y="55"/>
                </a:cubicBezTo>
                <a:cubicBezTo>
                  <a:pt x="98" y="55"/>
                  <a:pt x="99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lose/>
                <a:moveTo>
                  <a:pt x="112" y="58"/>
                </a:moveTo>
                <a:cubicBezTo>
                  <a:pt x="112" y="58"/>
                  <a:pt x="112" y="58"/>
                  <a:pt x="112" y="58"/>
                </a:cubicBezTo>
                <a:cubicBezTo>
                  <a:pt x="112" y="58"/>
                  <a:pt x="112" y="58"/>
                  <a:pt x="112" y="58"/>
                </a:cubicBezTo>
                <a:close/>
                <a:moveTo>
                  <a:pt x="99" y="72"/>
                </a:moveTo>
                <a:cubicBezTo>
                  <a:pt x="99" y="73"/>
                  <a:pt x="100" y="72"/>
                  <a:pt x="100" y="72"/>
                </a:cubicBezTo>
                <a:cubicBezTo>
                  <a:pt x="99" y="72"/>
                  <a:pt x="99" y="72"/>
                  <a:pt x="99" y="72"/>
                </a:cubicBezTo>
                <a:close/>
                <a:moveTo>
                  <a:pt x="99" y="71"/>
                </a:move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lose/>
                <a:moveTo>
                  <a:pt x="101" y="73"/>
                </a:moveTo>
                <a:cubicBezTo>
                  <a:pt x="102" y="74"/>
                  <a:pt x="102" y="73"/>
                  <a:pt x="102" y="73"/>
                </a:cubicBezTo>
                <a:cubicBezTo>
                  <a:pt x="101" y="73"/>
                  <a:pt x="101" y="73"/>
                  <a:pt x="101" y="73"/>
                </a:cubicBezTo>
                <a:close/>
                <a:moveTo>
                  <a:pt x="100" y="72"/>
                </a:moveTo>
                <a:cubicBezTo>
                  <a:pt x="100" y="72"/>
                  <a:pt x="100" y="72"/>
                  <a:pt x="100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0" y="72"/>
                  <a:pt x="100" y="72"/>
                  <a:pt x="100" y="72"/>
                </a:cubicBezTo>
                <a:close/>
                <a:moveTo>
                  <a:pt x="102" y="71"/>
                </a:moveTo>
                <a:cubicBezTo>
                  <a:pt x="102" y="71"/>
                  <a:pt x="102" y="72"/>
                  <a:pt x="102" y="72"/>
                </a:cubicBezTo>
                <a:cubicBezTo>
                  <a:pt x="102" y="72"/>
                  <a:pt x="103" y="72"/>
                  <a:pt x="103" y="72"/>
                </a:cubicBezTo>
                <a:cubicBezTo>
                  <a:pt x="103" y="72"/>
                  <a:pt x="102" y="71"/>
                  <a:pt x="102" y="71"/>
                </a:cubicBezTo>
                <a:close/>
                <a:moveTo>
                  <a:pt x="102" y="71"/>
                </a:move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lose/>
                <a:moveTo>
                  <a:pt x="102" y="71"/>
                </a:moveTo>
                <a:cubicBezTo>
                  <a:pt x="102" y="71"/>
                  <a:pt x="102" y="71"/>
                  <a:pt x="102" y="71"/>
                </a:cubicBezTo>
                <a:cubicBezTo>
                  <a:pt x="102" y="71"/>
                  <a:pt x="102" y="71"/>
                  <a:pt x="102" y="71"/>
                </a:cubicBezTo>
                <a:close/>
                <a:moveTo>
                  <a:pt x="106" y="74"/>
                </a:move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lose/>
                <a:moveTo>
                  <a:pt x="109" y="77"/>
                </a:moveTo>
                <a:cubicBezTo>
                  <a:pt x="109" y="77"/>
                  <a:pt x="108" y="77"/>
                  <a:pt x="108" y="77"/>
                </a:cubicBezTo>
                <a:cubicBezTo>
                  <a:pt x="109" y="77"/>
                  <a:pt x="109" y="77"/>
                  <a:pt x="109" y="77"/>
                </a:cubicBezTo>
                <a:close/>
                <a:moveTo>
                  <a:pt x="110" y="78"/>
                </a:moveTo>
                <a:cubicBezTo>
                  <a:pt x="110" y="78"/>
                  <a:pt x="110" y="78"/>
                  <a:pt x="110" y="78"/>
                </a:cubicBezTo>
                <a:cubicBezTo>
                  <a:pt x="110" y="78"/>
                  <a:pt x="110" y="78"/>
                  <a:pt x="110" y="78"/>
                </a:cubicBezTo>
                <a:close/>
                <a:moveTo>
                  <a:pt x="102" y="67"/>
                </a:moveTo>
                <a:cubicBezTo>
                  <a:pt x="102" y="67"/>
                  <a:pt x="102" y="67"/>
                  <a:pt x="102" y="67"/>
                </a:cubicBezTo>
                <a:cubicBezTo>
                  <a:pt x="102" y="67"/>
                  <a:pt x="102" y="67"/>
                  <a:pt x="102" y="67"/>
                </a:cubicBezTo>
                <a:close/>
                <a:moveTo>
                  <a:pt x="103" y="68"/>
                </a:move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4" y="67"/>
                  <a:pt x="103" y="67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7"/>
                  <a:pt x="104" y="67"/>
                  <a:pt x="104" y="67"/>
                </a:cubicBezTo>
                <a:cubicBezTo>
                  <a:pt x="103" y="66"/>
                  <a:pt x="103" y="67"/>
                  <a:pt x="103" y="67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7"/>
                  <a:pt x="103" y="68"/>
                  <a:pt x="103" y="68"/>
                </a:cubicBezTo>
                <a:cubicBezTo>
                  <a:pt x="103" y="68"/>
                  <a:pt x="103" y="68"/>
                  <a:pt x="103" y="68"/>
                </a:cubicBezTo>
                <a:close/>
                <a:moveTo>
                  <a:pt x="104" y="68"/>
                </a:moveTo>
                <a:cubicBezTo>
                  <a:pt x="104" y="68"/>
                  <a:pt x="104" y="69"/>
                  <a:pt x="104" y="69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68"/>
                  <a:pt x="104" y="68"/>
                  <a:pt x="104" y="68"/>
                </a:cubicBezTo>
                <a:close/>
                <a:moveTo>
                  <a:pt x="102" y="68"/>
                </a:move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lose/>
                <a:moveTo>
                  <a:pt x="103" y="69"/>
                </a:move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9"/>
                  <a:pt x="103" y="69"/>
                  <a:pt x="103" y="69"/>
                </a:cubicBezTo>
                <a:close/>
                <a:moveTo>
                  <a:pt x="102" y="70"/>
                </a:moveTo>
                <a:cubicBezTo>
                  <a:pt x="102" y="70"/>
                  <a:pt x="102" y="70"/>
                  <a:pt x="102" y="70"/>
                </a:cubicBezTo>
                <a:cubicBezTo>
                  <a:pt x="102" y="70"/>
                  <a:pt x="102" y="70"/>
                  <a:pt x="102" y="70"/>
                </a:cubicBezTo>
                <a:close/>
                <a:moveTo>
                  <a:pt x="103" y="71"/>
                </a:moveTo>
                <a:cubicBezTo>
                  <a:pt x="103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lose/>
                <a:moveTo>
                  <a:pt x="104" y="71"/>
                </a:moveTo>
                <a:cubicBezTo>
                  <a:pt x="104" y="71"/>
                  <a:pt x="104" y="71"/>
                  <a:pt x="103" y="71"/>
                </a:cubicBezTo>
                <a:cubicBezTo>
                  <a:pt x="104" y="72"/>
                  <a:pt x="104" y="72"/>
                  <a:pt x="104" y="71"/>
                </a:cubicBezTo>
                <a:close/>
                <a:moveTo>
                  <a:pt x="104" y="72"/>
                </a:moveTo>
                <a:cubicBezTo>
                  <a:pt x="104" y="71"/>
                  <a:pt x="104" y="71"/>
                  <a:pt x="104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72"/>
                  <a:pt x="104" y="72"/>
                  <a:pt x="104" y="72"/>
                </a:cubicBezTo>
                <a:close/>
                <a:moveTo>
                  <a:pt x="103" y="71"/>
                </a:moveTo>
                <a:cubicBezTo>
                  <a:pt x="103" y="70"/>
                  <a:pt x="103" y="70"/>
                  <a:pt x="103" y="70"/>
                </a:cubicBezTo>
                <a:cubicBezTo>
                  <a:pt x="103" y="70"/>
                  <a:pt x="102" y="70"/>
                  <a:pt x="102" y="70"/>
                </a:cubicBezTo>
                <a:cubicBezTo>
                  <a:pt x="102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lose/>
                <a:moveTo>
                  <a:pt x="106" y="72"/>
                </a:move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lose/>
                <a:moveTo>
                  <a:pt x="106" y="71"/>
                </a:moveTo>
                <a:cubicBezTo>
                  <a:pt x="106" y="71"/>
                  <a:pt x="105" y="71"/>
                  <a:pt x="105" y="71"/>
                </a:cubicBezTo>
                <a:cubicBezTo>
                  <a:pt x="105" y="71"/>
                  <a:pt x="105" y="71"/>
                  <a:pt x="105" y="7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5" y="70"/>
                  <a:pt x="104" y="70"/>
                  <a:pt x="104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3" y="70"/>
                  <a:pt x="104" y="70"/>
                  <a:pt x="104" y="70"/>
                </a:cubicBezTo>
                <a:cubicBezTo>
                  <a:pt x="103" y="70"/>
                  <a:pt x="104" y="70"/>
                  <a:pt x="103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3" y="70"/>
                  <a:pt x="103" y="70"/>
                  <a:pt x="103" y="71"/>
                </a:cubicBezTo>
                <a:cubicBezTo>
                  <a:pt x="103" y="71"/>
                  <a:pt x="104" y="71"/>
                  <a:pt x="104" y="71"/>
                </a:cubicBezTo>
                <a:cubicBezTo>
                  <a:pt x="104" y="70"/>
                  <a:pt x="105" y="71"/>
                  <a:pt x="105" y="71"/>
                </a:cubicBezTo>
                <a:cubicBezTo>
                  <a:pt x="105" y="71"/>
                  <a:pt x="105" y="71"/>
                  <a:pt x="106" y="71"/>
                </a:cubicBezTo>
                <a:close/>
                <a:moveTo>
                  <a:pt x="110" y="76"/>
                </a:move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lose/>
                <a:moveTo>
                  <a:pt x="110" y="76"/>
                </a:move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lose/>
                <a:moveTo>
                  <a:pt x="110" y="75"/>
                </a:moveTo>
                <a:cubicBezTo>
                  <a:pt x="110" y="75"/>
                  <a:pt x="110" y="75"/>
                  <a:pt x="110" y="75"/>
                </a:cubicBezTo>
                <a:cubicBezTo>
                  <a:pt x="110" y="75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5"/>
                  <a:pt x="110" y="75"/>
                  <a:pt x="110" y="75"/>
                </a:cubicBezTo>
                <a:close/>
                <a:moveTo>
                  <a:pt x="110" y="75"/>
                </a:moveTo>
                <a:cubicBezTo>
                  <a:pt x="109" y="74"/>
                  <a:pt x="109" y="74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09" y="74"/>
                  <a:pt x="109" y="74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5"/>
                  <a:pt x="109" y="75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lose/>
                <a:moveTo>
                  <a:pt x="110" y="76"/>
                </a:move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10" y="76"/>
                  <a:pt x="111" y="76"/>
                  <a:pt x="110" y="76"/>
                </a:cubicBezTo>
                <a:close/>
                <a:moveTo>
                  <a:pt x="109" y="74"/>
                </a:moveTo>
                <a:cubicBezTo>
                  <a:pt x="109" y="74"/>
                  <a:pt x="109" y="74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lose/>
                <a:moveTo>
                  <a:pt x="111" y="76"/>
                </a:moveTo>
                <a:cubicBezTo>
                  <a:pt x="111" y="76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lose/>
                <a:moveTo>
                  <a:pt x="105" y="68"/>
                </a:moveTo>
                <a:cubicBezTo>
                  <a:pt x="105" y="68"/>
                  <a:pt x="105" y="68"/>
                  <a:pt x="105" y="68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5" y="68"/>
                  <a:pt x="105" y="68"/>
                  <a:pt x="105" y="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8"/>
                  <a:pt x="105" y="68"/>
                  <a:pt x="105" y="68"/>
                </a:cubicBezTo>
                <a:cubicBezTo>
                  <a:pt x="105" y="68"/>
                  <a:pt x="105" y="69"/>
                  <a:pt x="105" y="69"/>
                </a:cubicBezTo>
                <a:cubicBezTo>
                  <a:pt x="105" y="69"/>
                  <a:pt x="106" y="69"/>
                  <a:pt x="105" y="68"/>
                </a:cubicBezTo>
                <a:close/>
                <a:moveTo>
                  <a:pt x="106" y="69"/>
                </a:moveTo>
                <a:cubicBezTo>
                  <a:pt x="106" y="69"/>
                  <a:pt x="106" y="69"/>
                  <a:pt x="106" y="69"/>
                </a:cubicBezTo>
                <a:cubicBezTo>
                  <a:pt x="106" y="69"/>
                  <a:pt x="106" y="69"/>
                  <a:pt x="106" y="69"/>
                </a:cubicBezTo>
                <a:close/>
                <a:moveTo>
                  <a:pt x="111" y="76"/>
                </a:moveTo>
                <a:cubicBezTo>
                  <a:pt x="111" y="75"/>
                  <a:pt x="111" y="76"/>
                  <a:pt x="111" y="76"/>
                </a:cubicBezTo>
                <a:cubicBezTo>
                  <a:pt x="111" y="76"/>
                  <a:pt x="111" y="76"/>
                  <a:pt x="111" y="76"/>
                </a:cubicBezTo>
                <a:close/>
                <a:moveTo>
                  <a:pt x="110" y="73"/>
                </a:moveTo>
                <a:cubicBezTo>
                  <a:pt x="110" y="73"/>
                  <a:pt x="110" y="73"/>
                  <a:pt x="110" y="73"/>
                </a:cubicBezTo>
                <a:cubicBezTo>
                  <a:pt x="110" y="73"/>
                  <a:pt x="110" y="74"/>
                  <a:pt x="110" y="74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10" y="74"/>
                  <a:pt x="110" y="73"/>
                  <a:pt x="110" y="73"/>
                </a:cubicBezTo>
                <a:close/>
                <a:moveTo>
                  <a:pt x="112" y="76"/>
                </a:moveTo>
                <a:cubicBezTo>
                  <a:pt x="112" y="76"/>
                  <a:pt x="112" y="76"/>
                  <a:pt x="112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76"/>
                  <a:pt x="112" y="76"/>
                  <a:pt x="112" y="76"/>
                </a:cubicBezTo>
                <a:close/>
                <a:moveTo>
                  <a:pt x="114" y="78"/>
                </a:moveTo>
                <a:cubicBezTo>
                  <a:pt x="114" y="77"/>
                  <a:pt x="114" y="77"/>
                  <a:pt x="114" y="77"/>
                </a:cubicBezTo>
                <a:cubicBezTo>
                  <a:pt x="114" y="77"/>
                  <a:pt x="114" y="77"/>
                  <a:pt x="114" y="77"/>
                </a:cubicBezTo>
                <a:lnTo>
                  <a:pt x="114" y="78"/>
                </a:lnTo>
                <a:close/>
                <a:moveTo>
                  <a:pt x="113" y="76"/>
                </a:moveTo>
                <a:cubicBezTo>
                  <a:pt x="113" y="77"/>
                  <a:pt x="113" y="77"/>
                  <a:pt x="113" y="77"/>
                </a:cubicBezTo>
                <a:cubicBezTo>
                  <a:pt x="113" y="77"/>
                  <a:pt x="113" y="76"/>
                  <a:pt x="113" y="76"/>
                </a:cubicBezTo>
                <a:cubicBezTo>
                  <a:pt x="113" y="76"/>
                  <a:pt x="113" y="76"/>
                  <a:pt x="113" y="76"/>
                </a:cubicBezTo>
                <a:close/>
                <a:moveTo>
                  <a:pt x="109" y="71"/>
                </a:moveTo>
                <a:cubicBezTo>
                  <a:pt x="109" y="71"/>
                  <a:pt x="110" y="71"/>
                  <a:pt x="110" y="71"/>
                </a:cubicBezTo>
                <a:cubicBezTo>
                  <a:pt x="109" y="70"/>
                  <a:pt x="109" y="70"/>
                  <a:pt x="109" y="71"/>
                </a:cubicBezTo>
                <a:close/>
                <a:moveTo>
                  <a:pt x="110" y="71"/>
                </a:move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lose/>
                <a:moveTo>
                  <a:pt x="106" y="66"/>
                </a:moveTo>
                <a:cubicBezTo>
                  <a:pt x="106" y="66"/>
                  <a:pt x="105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6" y="66"/>
                  <a:pt x="106" y="66"/>
                  <a:pt x="106" y="66"/>
                </a:cubicBezTo>
                <a:close/>
                <a:moveTo>
                  <a:pt x="122" y="74"/>
                </a:moveTo>
                <a:cubicBezTo>
                  <a:pt x="122" y="74"/>
                  <a:pt x="122" y="74"/>
                  <a:pt x="122" y="74"/>
                </a:cubicBezTo>
                <a:cubicBezTo>
                  <a:pt x="122" y="74"/>
                  <a:pt x="122" y="74"/>
                  <a:pt x="122" y="74"/>
                </a:cubicBezTo>
                <a:close/>
                <a:moveTo>
                  <a:pt x="119" y="75"/>
                </a:moveTo>
                <a:cubicBezTo>
                  <a:pt x="119" y="75"/>
                  <a:pt x="120" y="75"/>
                  <a:pt x="120" y="75"/>
                </a:cubicBezTo>
                <a:cubicBezTo>
                  <a:pt x="119" y="75"/>
                  <a:pt x="120" y="75"/>
                  <a:pt x="120" y="75"/>
                </a:cubicBezTo>
                <a:cubicBezTo>
                  <a:pt x="119" y="75"/>
                  <a:pt x="119" y="75"/>
                  <a:pt x="119" y="75"/>
                </a:cubicBezTo>
                <a:close/>
                <a:moveTo>
                  <a:pt x="111" y="64"/>
                </a:moveTo>
                <a:cubicBezTo>
                  <a:pt x="111" y="64"/>
                  <a:pt x="111" y="64"/>
                  <a:pt x="111" y="63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1" y="64"/>
                  <a:pt x="111" y="64"/>
                  <a:pt x="111" y="64"/>
                </a:cubicBezTo>
                <a:close/>
                <a:moveTo>
                  <a:pt x="111" y="64"/>
                </a:moveTo>
                <a:cubicBezTo>
                  <a:pt x="111" y="64"/>
                  <a:pt x="111" y="64"/>
                  <a:pt x="111" y="64"/>
                </a:cubicBezTo>
                <a:cubicBezTo>
                  <a:pt x="111" y="65"/>
                  <a:pt x="111" y="65"/>
                  <a:pt x="111" y="64"/>
                </a:cubicBezTo>
                <a:close/>
                <a:moveTo>
                  <a:pt x="116" y="72"/>
                </a:moveTo>
                <a:cubicBezTo>
                  <a:pt x="116" y="72"/>
                  <a:pt x="116" y="72"/>
                  <a:pt x="116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7" y="72"/>
                  <a:pt x="117" y="73"/>
                  <a:pt x="117" y="72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7" y="73"/>
                  <a:pt x="117" y="72"/>
                  <a:pt x="116" y="72"/>
                </a:cubicBezTo>
                <a:close/>
                <a:moveTo>
                  <a:pt x="117" y="74"/>
                </a:moveTo>
                <a:cubicBezTo>
                  <a:pt x="117" y="74"/>
                  <a:pt x="118" y="74"/>
                  <a:pt x="118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3"/>
                  <a:pt x="117" y="73"/>
                  <a:pt x="117" y="73"/>
                </a:cubicBezTo>
                <a:cubicBezTo>
                  <a:pt x="117" y="73"/>
                  <a:pt x="117" y="73"/>
                  <a:pt x="117" y="74"/>
                </a:cubicBezTo>
                <a:cubicBezTo>
                  <a:pt x="117" y="74"/>
                  <a:pt x="117" y="74"/>
                  <a:pt x="117" y="74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73"/>
                  <a:pt x="116" y="73"/>
                  <a:pt x="117" y="73"/>
                </a:cubicBezTo>
                <a:cubicBezTo>
                  <a:pt x="117" y="74"/>
                  <a:pt x="117" y="74"/>
                  <a:pt x="117" y="74"/>
                </a:cubicBezTo>
                <a:cubicBezTo>
                  <a:pt x="117" y="74"/>
                  <a:pt x="117" y="74"/>
                  <a:pt x="117" y="74"/>
                </a:cubicBezTo>
                <a:close/>
                <a:moveTo>
                  <a:pt x="116" y="73"/>
                </a:moveTo>
                <a:cubicBezTo>
                  <a:pt x="116" y="73"/>
                  <a:pt x="116" y="73"/>
                  <a:pt x="116" y="73"/>
                </a:cubicBezTo>
                <a:cubicBezTo>
                  <a:pt x="116" y="73"/>
                  <a:pt x="116" y="73"/>
                  <a:pt x="116" y="73"/>
                </a:cubicBezTo>
                <a:cubicBezTo>
                  <a:pt x="116" y="73"/>
                  <a:pt x="116" y="73"/>
                  <a:pt x="116" y="73"/>
                </a:cubicBezTo>
                <a:close/>
                <a:moveTo>
                  <a:pt x="115" y="70"/>
                </a:moveTo>
                <a:cubicBezTo>
                  <a:pt x="115" y="70"/>
                  <a:pt x="115" y="69"/>
                  <a:pt x="114" y="69"/>
                </a:cubicBezTo>
                <a:cubicBezTo>
                  <a:pt x="114" y="70"/>
                  <a:pt x="115" y="70"/>
                  <a:pt x="115" y="70"/>
                </a:cubicBezTo>
                <a:cubicBezTo>
                  <a:pt x="115" y="70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70"/>
                  <a:pt x="115" y="70"/>
                  <a:pt x="115" y="70"/>
                </a:cubicBezTo>
                <a:close/>
                <a:moveTo>
                  <a:pt x="114" y="70"/>
                </a:moveTo>
                <a:cubicBezTo>
                  <a:pt x="114" y="70"/>
                  <a:pt x="114" y="70"/>
                  <a:pt x="114" y="70"/>
                </a:cubicBezTo>
                <a:cubicBezTo>
                  <a:pt x="114" y="70"/>
                  <a:pt x="114" y="70"/>
                  <a:pt x="114" y="70"/>
                </a:cubicBezTo>
                <a:cubicBezTo>
                  <a:pt x="114" y="70"/>
                  <a:pt x="114" y="70"/>
                  <a:pt x="114" y="70"/>
                </a:cubicBezTo>
                <a:close/>
                <a:moveTo>
                  <a:pt x="110" y="65"/>
                </a:moveTo>
                <a:cubicBezTo>
                  <a:pt x="110" y="65"/>
                  <a:pt x="111" y="65"/>
                  <a:pt x="111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0" y="64"/>
                  <a:pt x="110" y="64"/>
                  <a:pt x="110" y="65"/>
                </a:cubicBezTo>
                <a:close/>
                <a:moveTo>
                  <a:pt x="112" y="67"/>
                </a:moveTo>
                <a:cubicBezTo>
                  <a:pt x="112" y="67"/>
                  <a:pt x="113" y="67"/>
                  <a:pt x="113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2" y="67"/>
                  <a:pt x="112" y="67"/>
                  <a:pt x="112" y="66"/>
                </a:cubicBezTo>
                <a:cubicBezTo>
                  <a:pt x="112" y="67"/>
                  <a:pt x="112" y="67"/>
                  <a:pt x="112" y="67"/>
                </a:cubicBezTo>
                <a:close/>
                <a:moveTo>
                  <a:pt x="108" y="64"/>
                </a:moveTo>
                <a:cubicBezTo>
                  <a:pt x="109" y="64"/>
                  <a:pt x="108" y="64"/>
                  <a:pt x="109" y="64"/>
                </a:cubicBezTo>
                <a:cubicBezTo>
                  <a:pt x="109" y="64"/>
                  <a:pt x="108" y="64"/>
                  <a:pt x="108" y="64"/>
                </a:cubicBezTo>
                <a:cubicBezTo>
                  <a:pt x="108" y="64"/>
                  <a:pt x="108" y="64"/>
                  <a:pt x="108" y="64"/>
                </a:cubicBezTo>
                <a:close/>
                <a:moveTo>
                  <a:pt x="109" y="65"/>
                </a:moveTo>
                <a:cubicBezTo>
                  <a:pt x="110" y="65"/>
                  <a:pt x="110" y="65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lose/>
                <a:moveTo>
                  <a:pt x="113" y="69"/>
                </a:moveTo>
                <a:cubicBezTo>
                  <a:pt x="113" y="69"/>
                  <a:pt x="113" y="69"/>
                  <a:pt x="113" y="69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3" y="69"/>
                  <a:pt x="114" y="70"/>
                  <a:pt x="114" y="7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13" y="69"/>
                  <a:pt x="113" y="69"/>
                  <a:pt x="113" y="69"/>
                </a:cubicBezTo>
                <a:close/>
                <a:moveTo>
                  <a:pt x="112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lose/>
                <a:moveTo>
                  <a:pt x="112" y="70"/>
                </a:moveTo>
                <a:cubicBezTo>
                  <a:pt x="112" y="70"/>
                  <a:pt x="112" y="70"/>
                  <a:pt x="112" y="70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3" y="69"/>
                  <a:pt x="113" y="70"/>
                  <a:pt x="112" y="70"/>
                </a:cubicBezTo>
                <a:close/>
                <a:moveTo>
                  <a:pt x="111" y="68"/>
                </a:moveTo>
                <a:cubicBezTo>
                  <a:pt x="111" y="68"/>
                  <a:pt x="111" y="68"/>
                  <a:pt x="111" y="68"/>
                </a:cubicBezTo>
                <a:cubicBezTo>
                  <a:pt x="111" y="68"/>
                  <a:pt x="111" y="68"/>
                  <a:pt x="111" y="68"/>
                </a:cubicBezTo>
                <a:cubicBezTo>
                  <a:pt x="111" y="68"/>
                  <a:pt x="111" y="68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2" y="68"/>
                  <a:pt x="112" y="68"/>
                  <a:pt x="111" y="68"/>
                </a:cubicBezTo>
                <a:close/>
                <a:moveTo>
                  <a:pt x="112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112" y="69"/>
                  <a:pt x="112" y="70"/>
                  <a:pt x="112" y="70"/>
                </a:cubicBezTo>
                <a:cubicBezTo>
                  <a:pt x="112" y="69"/>
                  <a:pt x="112" y="69"/>
                  <a:pt x="112" y="69"/>
                </a:cubicBezTo>
                <a:close/>
                <a:moveTo>
                  <a:pt x="107" y="65"/>
                </a:moveTo>
                <a:cubicBezTo>
                  <a:pt x="107" y="65"/>
                  <a:pt x="108" y="65"/>
                  <a:pt x="108" y="65"/>
                </a:cubicBezTo>
                <a:cubicBezTo>
                  <a:pt x="108" y="65"/>
                  <a:pt x="108" y="64"/>
                  <a:pt x="107" y="64"/>
                </a:cubicBezTo>
                <a:cubicBezTo>
                  <a:pt x="107" y="64"/>
                  <a:pt x="107" y="64"/>
                  <a:pt x="107" y="65"/>
                </a:cubicBezTo>
                <a:close/>
                <a:moveTo>
                  <a:pt x="108" y="66"/>
                </a:moveTo>
                <a:cubicBezTo>
                  <a:pt x="108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8" y="66"/>
                  <a:pt x="108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66"/>
                  <a:pt x="108" y="66"/>
                  <a:pt x="108" y="66"/>
                </a:cubicBezTo>
                <a:close/>
                <a:moveTo>
                  <a:pt x="108" y="66"/>
                </a:move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7"/>
                  <a:pt x="109" y="67"/>
                  <a:pt x="109" y="67"/>
                </a:cubicBezTo>
                <a:cubicBezTo>
                  <a:pt x="109" y="67"/>
                  <a:pt x="109" y="66"/>
                  <a:pt x="109" y="67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8" y="66"/>
                  <a:pt x="108" y="66"/>
                </a:cubicBezTo>
                <a:close/>
                <a:moveTo>
                  <a:pt x="110" y="69"/>
                </a:moveTo>
                <a:cubicBezTo>
                  <a:pt x="110" y="68"/>
                  <a:pt x="110" y="68"/>
                  <a:pt x="110" y="68"/>
                </a:cubicBezTo>
                <a:cubicBezTo>
                  <a:pt x="110" y="68"/>
                  <a:pt x="110" y="68"/>
                  <a:pt x="110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0" y="69"/>
                  <a:pt x="111" y="69"/>
                  <a:pt x="110" y="69"/>
                </a:cubicBezTo>
                <a:close/>
                <a:moveTo>
                  <a:pt x="109" y="68"/>
                </a:moveTo>
                <a:cubicBezTo>
                  <a:pt x="109" y="68"/>
                  <a:pt x="109" y="68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lose/>
                <a:moveTo>
                  <a:pt x="111" y="71"/>
                </a:moveTo>
                <a:cubicBezTo>
                  <a:pt x="111" y="71"/>
                  <a:pt x="111" y="71"/>
                  <a:pt x="111" y="71"/>
                </a:cubicBezTo>
                <a:cubicBezTo>
                  <a:pt x="111" y="71"/>
                  <a:pt x="111" y="71"/>
                  <a:pt x="111" y="71"/>
                </a:cubicBezTo>
                <a:close/>
                <a:moveTo>
                  <a:pt x="115" y="74"/>
                </a:moveTo>
                <a:cubicBezTo>
                  <a:pt x="115" y="74"/>
                  <a:pt x="115" y="74"/>
                  <a:pt x="115" y="73"/>
                </a:cubicBezTo>
                <a:cubicBezTo>
                  <a:pt x="114" y="74"/>
                  <a:pt x="114" y="73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4"/>
                  <a:pt x="115" y="74"/>
                  <a:pt x="115" y="74"/>
                </a:cubicBezTo>
                <a:close/>
                <a:moveTo>
                  <a:pt x="115" y="74"/>
                </a:move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74"/>
                  <a:pt x="115" y="74"/>
                  <a:pt x="115" y="74"/>
                </a:cubicBezTo>
                <a:close/>
                <a:moveTo>
                  <a:pt x="115" y="74"/>
                </a:move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2"/>
                  <a:pt x="114" y="72"/>
                  <a:pt x="114" y="72"/>
                </a:cubicBezTo>
                <a:cubicBezTo>
                  <a:pt x="114" y="72"/>
                  <a:pt x="114" y="72"/>
                  <a:pt x="113" y="72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3" y="71"/>
                  <a:pt x="113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71"/>
                  <a:pt x="112" y="71"/>
                  <a:pt x="111" y="7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111" y="71"/>
                  <a:pt x="111" y="72"/>
                  <a:pt x="111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3"/>
                  <a:pt x="112" y="72"/>
                  <a:pt x="113" y="73"/>
                </a:cubicBezTo>
                <a:cubicBezTo>
                  <a:pt x="113" y="73"/>
                  <a:pt x="113" y="73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4" y="74"/>
                  <a:pt x="114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4"/>
                  <a:pt x="114" y="74"/>
                  <a:pt x="114" y="74"/>
                </a:cubicBezTo>
                <a:cubicBezTo>
                  <a:pt x="114" y="73"/>
                  <a:pt x="113" y="73"/>
                  <a:pt x="113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3" y="73"/>
                  <a:pt x="113" y="73"/>
                  <a:pt x="114" y="73"/>
                </a:cubicBezTo>
                <a:cubicBezTo>
                  <a:pt x="114" y="73"/>
                  <a:pt x="113" y="72"/>
                  <a:pt x="113" y="72"/>
                </a:cubicBezTo>
                <a:cubicBezTo>
                  <a:pt x="113" y="72"/>
                  <a:pt x="114" y="72"/>
                  <a:pt x="114" y="73"/>
                </a:cubicBezTo>
                <a:cubicBezTo>
                  <a:pt x="114" y="72"/>
                  <a:pt x="115" y="73"/>
                  <a:pt x="115" y="73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15" y="73"/>
                  <a:pt x="115" y="73"/>
                  <a:pt x="115" y="73"/>
                </a:cubicBez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  <a:cubicBezTo>
                  <a:pt x="115" y="73"/>
                  <a:pt x="116" y="73"/>
                  <a:pt x="116" y="73"/>
                </a:cubicBezTo>
                <a:cubicBezTo>
                  <a:pt x="116" y="73"/>
                  <a:pt x="115" y="73"/>
                  <a:pt x="115" y="73"/>
                </a:cubicBezTo>
                <a:close/>
                <a:moveTo>
                  <a:pt x="117" y="75"/>
                </a:move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5"/>
                  <a:pt x="116" y="75"/>
                  <a:pt x="117" y="75"/>
                </a:cubicBezTo>
                <a:close/>
                <a:moveTo>
                  <a:pt x="117" y="75"/>
                </a:moveTo>
                <a:cubicBezTo>
                  <a:pt x="117" y="75"/>
                  <a:pt x="117" y="75"/>
                  <a:pt x="117" y="75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7" y="75"/>
                  <a:pt x="117" y="75"/>
                  <a:pt x="117" y="75"/>
                </a:cubicBezTo>
                <a:close/>
                <a:moveTo>
                  <a:pt x="118" y="77"/>
                </a:move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8" y="77"/>
                  <a:pt x="118" y="77"/>
                  <a:pt x="118" y="77"/>
                </a:cubicBezTo>
                <a:close/>
                <a:moveTo>
                  <a:pt x="118" y="76"/>
                </a:moveTo>
                <a:cubicBezTo>
                  <a:pt x="117" y="75"/>
                  <a:pt x="117" y="75"/>
                  <a:pt x="117" y="75"/>
                </a:cubicBezTo>
                <a:cubicBezTo>
                  <a:pt x="117" y="75"/>
                  <a:pt x="117" y="75"/>
                  <a:pt x="117" y="76"/>
                </a:cubicBezTo>
                <a:cubicBezTo>
                  <a:pt x="117" y="76"/>
                  <a:pt x="117" y="75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6"/>
                  <a:pt x="118" y="76"/>
                  <a:pt x="118" y="76"/>
                </a:cubicBezTo>
                <a:cubicBezTo>
                  <a:pt x="118" y="76"/>
                  <a:pt x="118" y="76"/>
                  <a:pt x="118" y="76"/>
                </a:cubicBezTo>
                <a:close/>
                <a:moveTo>
                  <a:pt x="119" y="76"/>
                </a:moveTo>
                <a:cubicBezTo>
                  <a:pt x="119" y="75"/>
                  <a:pt x="118" y="75"/>
                  <a:pt x="118" y="74"/>
                </a:cubicBezTo>
                <a:cubicBezTo>
                  <a:pt x="118" y="74"/>
                  <a:pt x="118" y="75"/>
                  <a:pt x="118" y="75"/>
                </a:cubicBezTo>
                <a:cubicBezTo>
                  <a:pt x="118" y="75"/>
                  <a:pt x="117" y="74"/>
                  <a:pt x="117" y="75"/>
                </a:cubicBezTo>
                <a:cubicBezTo>
                  <a:pt x="117" y="75"/>
                  <a:pt x="118" y="75"/>
                  <a:pt x="118" y="75"/>
                </a:cubicBezTo>
                <a:cubicBezTo>
                  <a:pt x="118" y="75"/>
                  <a:pt x="119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lose/>
                <a:moveTo>
                  <a:pt x="112" y="64"/>
                </a:moveTo>
                <a:cubicBezTo>
                  <a:pt x="112" y="64"/>
                  <a:pt x="112" y="64"/>
                  <a:pt x="112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2" y="64"/>
                  <a:pt x="112" y="64"/>
                  <a:pt x="111" y="64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11" y="64"/>
                  <a:pt x="111" y="64"/>
                  <a:pt x="112" y="65"/>
                </a:cubicBezTo>
                <a:cubicBezTo>
                  <a:pt x="112" y="64"/>
                  <a:pt x="112" y="65"/>
                  <a:pt x="112" y="64"/>
                </a:cubicBezTo>
                <a:close/>
                <a:moveTo>
                  <a:pt x="113" y="65"/>
                </a:moveTo>
                <a:cubicBezTo>
                  <a:pt x="113" y="65"/>
                  <a:pt x="113" y="65"/>
                  <a:pt x="113" y="65"/>
                </a:cubicBezTo>
                <a:cubicBezTo>
                  <a:pt x="113" y="65"/>
                  <a:pt x="113" y="65"/>
                  <a:pt x="113" y="66"/>
                </a:cubicBezTo>
                <a:cubicBezTo>
                  <a:pt x="113" y="65"/>
                  <a:pt x="113" y="65"/>
                  <a:pt x="113" y="65"/>
                </a:cubicBezTo>
                <a:close/>
                <a:moveTo>
                  <a:pt x="114" y="65"/>
                </a:moveTo>
                <a:cubicBezTo>
                  <a:pt x="114" y="65"/>
                  <a:pt x="114" y="65"/>
                  <a:pt x="113" y="65"/>
                </a:cubicBezTo>
                <a:cubicBezTo>
                  <a:pt x="113" y="65"/>
                  <a:pt x="114" y="65"/>
                  <a:pt x="113" y="65"/>
                </a:cubicBezTo>
                <a:cubicBezTo>
                  <a:pt x="114" y="65"/>
                  <a:pt x="114" y="65"/>
                  <a:pt x="114" y="66"/>
                </a:cubicBezTo>
                <a:cubicBezTo>
                  <a:pt x="114" y="65"/>
                  <a:pt x="114" y="65"/>
                  <a:pt x="114" y="65"/>
                </a:cubicBezTo>
                <a:close/>
                <a:moveTo>
                  <a:pt x="112" y="64"/>
                </a:moveTo>
                <a:cubicBezTo>
                  <a:pt x="112" y="63"/>
                  <a:pt x="112" y="64"/>
                  <a:pt x="112" y="64"/>
                </a:cubicBezTo>
                <a:cubicBezTo>
                  <a:pt x="112" y="64"/>
                  <a:pt x="113" y="64"/>
                  <a:pt x="112" y="64"/>
                </a:cubicBezTo>
                <a:close/>
                <a:moveTo>
                  <a:pt x="114" y="65"/>
                </a:moveTo>
                <a:cubicBezTo>
                  <a:pt x="114" y="65"/>
                  <a:pt x="114" y="65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lose/>
                <a:moveTo>
                  <a:pt x="116" y="67"/>
                </a:moveTo>
                <a:cubicBezTo>
                  <a:pt x="116" y="67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lose/>
                <a:moveTo>
                  <a:pt x="128" y="77"/>
                </a:move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lose/>
                <a:moveTo>
                  <a:pt x="129" y="78"/>
                </a:moveTo>
                <a:cubicBezTo>
                  <a:pt x="128" y="78"/>
                  <a:pt x="128" y="78"/>
                  <a:pt x="128" y="78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8" y="79"/>
                  <a:pt x="129" y="79"/>
                  <a:pt x="129" y="78"/>
                </a:cubicBezTo>
                <a:close/>
                <a:moveTo>
                  <a:pt x="131" y="70"/>
                </a:moveTo>
                <a:cubicBezTo>
                  <a:pt x="131" y="70"/>
                  <a:pt x="131" y="70"/>
                  <a:pt x="131" y="70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32" y="70"/>
                  <a:pt x="131" y="70"/>
                  <a:pt x="131" y="70"/>
                </a:cubicBezTo>
                <a:close/>
                <a:moveTo>
                  <a:pt x="134" y="72"/>
                </a:moveTo>
                <a:cubicBezTo>
                  <a:pt x="134" y="72"/>
                  <a:pt x="134" y="72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lose/>
                <a:moveTo>
                  <a:pt x="144" y="73"/>
                </a:moveTo>
                <a:cubicBezTo>
                  <a:pt x="144" y="73"/>
                  <a:pt x="144" y="73"/>
                  <a:pt x="144" y="73"/>
                </a:cubicBezTo>
                <a:cubicBezTo>
                  <a:pt x="144" y="73"/>
                  <a:pt x="144" y="74"/>
                  <a:pt x="144" y="73"/>
                </a:cubicBezTo>
                <a:close/>
                <a:moveTo>
                  <a:pt x="144" y="73"/>
                </a:moveTo>
                <a:cubicBezTo>
                  <a:pt x="144" y="72"/>
                  <a:pt x="144" y="73"/>
                  <a:pt x="144" y="73"/>
                </a:cubicBezTo>
                <a:cubicBezTo>
                  <a:pt x="144" y="73"/>
                  <a:pt x="144" y="73"/>
                  <a:pt x="144" y="73"/>
                </a:cubicBezTo>
                <a:close/>
                <a:moveTo>
                  <a:pt x="146" y="76"/>
                </a:moveTo>
                <a:cubicBezTo>
                  <a:pt x="146" y="76"/>
                  <a:pt x="146" y="76"/>
                  <a:pt x="145" y="76"/>
                </a:cubicBezTo>
                <a:cubicBezTo>
                  <a:pt x="146" y="76"/>
                  <a:pt x="146" y="76"/>
                  <a:pt x="146" y="76"/>
                </a:cubicBezTo>
                <a:close/>
                <a:moveTo>
                  <a:pt x="145" y="68"/>
                </a:moveTo>
                <a:cubicBezTo>
                  <a:pt x="146" y="68"/>
                  <a:pt x="146" y="68"/>
                  <a:pt x="146" y="68"/>
                </a:cubicBezTo>
                <a:cubicBezTo>
                  <a:pt x="145" y="68"/>
                  <a:pt x="145" y="67"/>
                  <a:pt x="145" y="67"/>
                </a:cubicBezTo>
                <a:cubicBezTo>
                  <a:pt x="145" y="68"/>
                  <a:pt x="145" y="68"/>
                  <a:pt x="145" y="68"/>
                </a:cubicBezTo>
                <a:close/>
                <a:moveTo>
                  <a:pt x="145" y="69"/>
                </a:moveTo>
                <a:cubicBezTo>
                  <a:pt x="145" y="69"/>
                  <a:pt x="145" y="68"/>
                  <a:pt x="145" y="68"/>
                </a:cubicBezTo>
                <a:cubicBezTo>
                  <a:pt x="145" y="68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lose/>
                <a:moveTo>
                  <a:pt x="145" y="68"/>
                </a:moveTo>
                <a:cubicBezTo>
                  <a:pt x="145" y="68"/>
                  <a:pt x="145" y="68"/>
                  <a:pt x="145" y="67"/>
                </a:cubicBezTo>
                <a:cubicBezTo>
                  <a:pt x="145" y="67"/>
                  <a:pt x="145" y="67"/>
                  <a:pt x="145" y="68"/>
                </a:cubicBezTo>
                <a:close/>
                <a:moveTo>
                  <a:pt x="142" y="67"/>
                </a:moveTo>
                <a:cubicBezTo>
                  <a:pt x="142" y="67"/>
                  <a:pt x="142" y="67"/>
                  <a:pt x="142" y="67"/>
                </a:cubicBezTo>
                <a:cubicBezTo>
                  <a:pt x="142" y="67"/>
                  <a:pt x="143" y="67"/>
                  <a:pt x="142" y="67"/>
                </a:cubicBezTo>
                <a:close/>
                <a:moveTo>
                  <a:pt x="139" y="66"/>
                </a:moveTo>
                <a:cubicBezTo>
                  <a:pt x="139" y="66"/>
                  <a:pt x="139" y="67"/>
                  <a:pt x="139" y="66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9" y="66"/>
                  <a:pt x="139" y="66"/>
                  <a:pt x="139" y="66"/>
                </a:cubicBezTo>
                <a:close/>
                <a:moveTo>
                  <a:pt x="142" y="50"/>
                </a:moveTo>
                <a:cubicBezTo>
                  <a:pt x="142" y="50"/>
                  <a:pt x="142" y="50"/>
                  <a:pt x="142" y="50"/>
                </a:cubicBezTo>
                <a:cubicBezTo>
                  <a:pt x="142" y="49"/>
                  <a:pt x="141" y="49"/>
                  <a:pt x="141" y="49"/>
                </a:cubicBezTo>
                <a:cubicBezTo>
                  <a:pt x="141" y="49"/>
                  <a:pt x="141" y="50"/>
                  <a:pt x="142" y="50"/>
                </a:cubicBezTo>
                <a:close/>
                <a:moveTo>
                  <a:pt x="138" y="36"/>
                </a:moveTo>
                <a:cubicBezTo>
                  <a:pt x="139" y="37"/>
                  <a:pt x="139" y="37"/>
                  <a:pt x="139" y="37"/>
                </a:cubicBezTo>
                <a:cubicBezTo>
                  <a:pt x="139" y="37"/>
                  <a:pt x="139" y="36"/>
                  <a:pt x="139" y="36"/>
                </a:cubicBezTo>
                <a:cubicBezTo>
                  <a:pt x="139" y="36"/>
                  <a:pt x="138" y="36"/>
                  <a:pt x="138" y="36"/>
                </a:cubicBezTo>
                <a:close/>
                <a:moveTo>
                  <a:pt x="143" y="41"/>
                </a:moveTo>
                <a:cubicBezTo>
                  <a:pt x="143" y="42"/>
                  <a:pt x="144" y="42"/>
                  <a:pt x="143" y="41"/>
                </a:cubicBezTo>
                <a:cubicBezTo>
                  <a:pt x="143" y="41"/>
                  <a:pt x="143" y="41"/>
                  <a:pt x="143" y="41"/>
                </a:cubicBezTo>
                <a:close/>
                <a:moveTo>
                  <a:pt x="155" y="41"/>
                </a:moveTo>
                <a:cubicBezTo>
                  <a:pt x="155" y="41"/>
                  <a:pt x="155" y="41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lose/>
                <a:moveTo>
                  <a:pt x="156" y="42"/>
                </a:moveTo>
                <a:cubicBezTo>
                  <a:pt x="156" y="42"/>
                  <a:pt x="155" y="41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lose/>
                <a:moveTo>
                  <a:pt x="141" y="22"/>
                </a:moveTo>
                <a:cubicBezTo>
                  <a:pt x="141" y="22"/>
                  <a:pt x="141" y="22"/>
                  <a:pt x="141" y="22"/>
                </a:cubicBezTo>
                <a:cubicBezTo>
                  <a:pt x="142" y="23"/>
                  <a:pt x="141" y="22"/>
                  <a:pt x="141" y="22"/>
                </a:cubicBezTo>
                <a:cubicBezTo>
                  <a:pt x="141" y="22"/>
                  <a:pt x="141" y="22"/>
                  <a:pt x="141" y="22"/>
                </a:cubicBezTo>
                <a:close/>
                <a:moveTo>
                  <a:pt x="135" y="18"/>
                </a:moveTo>
                <a:cubicBezTo>
                  <a:pt x="135" y="18"/>
                  <a:pt x="135" y="18"/>
                  <a:pt x="136" y="18"/>
                </a:cubicBezTo>
                <a:cubicBezTo>
                  <a:pt x="136" y="18"/>
                  <a:pt x="135" y="18"/>
                  <a:pt x="135" y="18"/>
                </a:cubicBezTo>
                <a:cubicBezTo>
                  <a:pt x="135" y="18"/>
                  <a:pt x="135" y="18"/>
                  <a:pt x="135" y="18"/>
                </a:cubicBezTo>
                <a:close/>
                <a:moveTo>
                  <a:pt x="132" y="15"/>
                </a:moveTo>
                <a:cubicBezTo>
                  <a:pt x="131" y="15"/>
                  <a:pt x="131" y="15"/>
                  <a:pt x="131" y="15"/>
                </a:cubicBezTo>
                <a:cubicBezTo>
                  <a:pt x="130" y="15"/>
                  <a:pt x="131" y="15"/>
                  <a:pt x="131" y="15"/>
                </a:cubicBezTo>
                <a:cubicBezTo>
                  <a:pt x="131" y="15"/>
                  <a:pt x="131" y="15"/>
                  <a:pt x="132" y="16"/>
                </a:cubicBezTo>
                <a:lnTo>
                  <a:pt x="132" y="15"/>
                </a:lnTo>
                <a:close/>
                <a:moveTo>
                  <a:pt x="118" y="9"/>
                </a:moveTo>
                <a:cubicBezTo>
                  <a:pt x="117" y="9"/>
                  <a:pt x="117" y="9"/>
                  <a:pt x="118" y="9"/>
                </a:cubicBezTo>
                <a:cubicBezTo>
                  <a:pt x="118" y="9"/>
                  <a:pt x="118" y="9"/>
                  <a:pt x="118" y="9"/>
                </a:cubicBezTo>
                <a:close/>
                <a:moveTo>
                  <a:pt x="122" y="10"/>
                </a:moveTo>
                <a:cubicBezTo>
                  <a:pt x="122" y="10"/>
                  <a:pt x="120" y="9"/>
                  <a:pt x="121" y="10"/>
                </a:cubicBezTo>
                <a:cubicBezTo>
                  <a:pt x="123" y="11"/>
                  <a:pt x="124" y="11"/>
                  <a:pt x="124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3" y="10"/>
                  <a:pt x="121" y="9"/>
                  <a:pt x="121" y="9"/>
                </a:cubicBezTo>
                <a:cubicBezTo>
                  <a:pt x="121" y="9"/>
                  <a:pt x="122" y="10"/>
                  <a:pt x="122" y="10"/>
                </a:cubicBezTo>
                <a:close/>
                <a:moveTo>
                  <a:pt x="115" y="7"/>
                </a:moveTo>
                <a:cubicBezTo>
                  <a:pt x="115" y="7"/>
                  <a:pt x="115" y="7"/>
                  <a:pt x="115" y="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lose/>
                <a:moveTo>
                  <a:pt x="106" y="4"/>
                </a:moveTo>
                <a:cubicBezTo>
                  <a:pt x="106" y="4"/>
                  <a:pt x="105" y="4"/>
                  <a:pt x="104" y="4"/>
                </a:cubicBezTo>
                <a:cubicBezTo>
                  <a:pt x="104" y="4"/>
                  <a:pt x="105" y="4"/>
                  <a:pt x="104" y="4"/>
                </a:cubicBezTo>
                <a:cubicBezTo>
                  <a:pt x="105" y="4"/>
                  <a:pt x="106" y="5"/>
                  <a:pt x="106" y="4"/>
                </a:cubicBezTo>
                <a:close/>
                <a:moveTo>
                  <a:pt x="112" y="6"/>
                </a:moveTo>
                <a:cubicBezTo>
                  <a:pt x="113" y="6"/>
                  <a:pt x="113" y="6"/>
                  <a:pt x="113" y="7"/>
                </a:cubicBezTo>
                <a:cubicBezTo>
                  <a:pt x="114" y="7"/>
                  <a:pt x="113" y="6"/>
                  <a:pt x="113" y="6"/>
                </a:cubicBezTo>
                <a:cubicBezTo>
                  <a:pt x="111" y="5"/>
                  <a:pt x="113" y="6"/>
                  <a:pt x="112" y="6"/>
                </a:cubicBezTo>
                <a:close/>
                <a:moveTo>
                  <a:pt x="103" y="4"/>
                </a:move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4" y="4"/>
                  <a:pt x="104" y="4"/>
                </a:cubicBezTo>
                <a:cubicBezTo>
                  <a:pt x="104" y="4"/>
                  <a:pt x="103" y="4"/>
                  <a:pt x="103" y="4"/>
                </a:cubicBezTo>
                <a:close/>
                <a:moveTo>
                  <a:pt x="100" y="3"/>
                </a:moveTo>
                <a:cubicBezTo>
                  <a:pt x="100" y="3"/>
                  <a:pt x="99" y="3"/>
                  <a:pt x="100" y="3"/>
                </a:cubicBezTo>
                <a:cubicBezTo>
                  <a:pt x="101" y="3"/>
                  <a:pt x="101" y="3"/>
                  <a:pt x="101" y="3"/>
                </a:cubicBezTo>
                <a:cubicBezTo>
                  <a:pt x="101" y="3"/>
                  <a:pt x="101" y="3"/>
                  <a:pt x="101" y="3"/>
                </a:cubicBezTo>
                <a:cubicBezTo>
                  <a:pt x="100" y="3"/>
                  <a:pt x="101" y="3"/>
                  <a:pt x="100" y="3"/>
                </a:cubicBezTo>
                <a:close/>
                <a:moveTo>
                  <a:pt x="93" y="3"/>
                </a:moveTo>
                <a:cubicBezTo>
                  <a:pt x="94" y="3"/>
                  <a:pt x="95" y="3"/>
                  <a:pt x="94" y="3"/>
                </a:cubicBezTo>
                <a:cubicBezTo>
                  <a:pt x="95" y="3"/>
                  <a:pt x="95" y="3"/>
                  <a:pt x="96" y="3"/>
                </a:cubicBezTo>
                <a:cubicBezTo>
                  <a:pt x="96" y="3"/>
                  <a:pt x="96" y="3"/>
                  <a:pt x="96" y="3"/>
                </a:cubicBezTo>
                <a:cubicBezTo>
                  <a:pt x="97" y="3"/>
                  <a:pt x="96" y="2"/>
                  <a:pt x="98" y="3"/>
                </a:cubicBezTo>
                <a:cubicBezTo>
                  <a:pt x="98" y="3"/>
                  <a:pt x="98" y="3"/>
                  <a:pt x="98" y="3"/>
                </a:cubicBezTo>
                <a:cubicBezTo>
                  <a:pt x="99" y="3"/>
                  <a:pt x="98" y="3"/>
                  <a:pt x="99" y="3"/>
                </a:cubicBezTo>
                <a:cubicBezTo>
                  <a:pt x="99" y="3"/>
                  <a:pt x="99" y="2"/>
                  <a:pt x="99" y="2"/>
                </a:cubicBezTo>
                <a:cubicBezTo>
                  <a:pt x="99" y="2"/>
                  <a:pt x="100" y="2"/>
                  <a:pt x="99" y="2"/>
                </a:cubicBezTo>
                <a:cubicBezTo>
                  <a:pt x="99" y="2"/>
                  <a:pt x="98" y="2"/>
                  <a:pt x="98" y="2"/>
                </a:cubicBezTo>
                <a:cubicBezTo>
                  <a:pt x="98" y="2"/>
                  <a:pt x="97" y="2"/>
                  <a:pt x="97" y="2"/>
                </a:cubicBezTo>
                <a:cubicBezTo>
                  <a:pt x="97" y="2"/>
                  <a:pt x="97" y="2"/>
                  <a:pt x="97" y="2"/>
                </a:cubicBezTo>
                <a:cubicBezTo>
                  <a:pt x="96" y="2"/>
                  <a:pt x="96" y="2"/>
                  <a:pt x="95" y="2"/>
                </a:cubicBezTo>
                <a:cubicBezTo>
                  <a:pt x="95" y="2"/>
                  <a:pt x="95" y="3"/>
                  <a:pt x="94" y="3"/>
                </a:cubicBezTo>
                <a:cubicBezTo>
                  <a:pt x="94" y="3"/>
                  <a:pt x="93" y="3"/>
                  <a:pt x="93" y="3"/>
                </a:cubicBezTo>
                <a:close/>
                <a:moveTo>
                  <a:pt x="89" y="3"/>
                </a:moveTo>
                <a:cubicBezTo>
                  <a:pt x="89" y="3"/>
                  <a:pt x="89" y="3"/>
                  <a:pt x="90" y="3"/>
                </a:cubicBezTo>
                <a:cubicBezTo>
                  <a:pt x="90" y="3"/>
                  <a:pt x="89" y="3"/>
                  <a:pt x="89" y="3"/>
                </a:cubicBezTo>
                <a:cubicBezTo>
                  <a:pt x="89" y="3"/>
                  <a:pt x="88" y="3"/>
                  <a:pt x="88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3"/>
                  <a:pt x="88" y="3"/>
                  <a:pt x="89" y="3"/>
                </a:cubicBezTo>
                <a:close/>
                <a:moveTo>
                  <a:pt x="118" y="9"/>
                </a:moveTo>
                <a:cubicBezTo>
                  <a:pt x="118" y="9"/>
                  <a:pt x="118" y="9"/>
                  <a:pt x="118" y="9"/>
                </a:cubicBezTo>
                <a:cubicBezTo>
                  <a:pt x="118" y="9"/>
                  <a:pt x="118" y="9"/>
                  <a:pt x="117" y="9"/>
                </a:cubicBezTo>
                <a:cubicBezTo>
                  <a:pt x="118" y="9"/>
                  <a:pt x="118" y="9"/>
                  <a:pt x="118" y="9"/>
                </a:cubicBezTo>
                <a:close/>
                <a:moveTo>
                  <a:pt x="83" y="3"/>
                </a:moveTo>
                <a:cubicBezTo>
                  <a:pt x="83" y="3"/>
                  <a:pt x="83" y="3"/>
                  <a:pt x="83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3"/>
                  <a:pt x="83" y="3"/>
                  <a:pt x="83" y="3"/>
                </a:cubicBezTo>
                <a:close/>
                <a:moveTo>
                  <a:pt x="103" y="5"/>
                </a:moveTo>
                <a:cubicBezTo>
                  <a:pt x="104" y="5"/>
                  <a:pt x="103" y="5"/>
                  <a:pt x="105" y="5"/>
                </a:cubicBezTo>
                <a:cubicBezTo>
                  <a:pt x="105" y="5"/>
                  <a:pt x="104" y="5"/>
                  <a:pt x="104" y="5"/>
                </a:cubicBezTo>
                <a:cubicBezTo>
                  <a:pt x="103" y="5"/>
                  <a:pt x="103" y="5"/>
                  <a:pt x="103" y="5"/>
                </a:cubicBezTo>
                <a:close/>
                <a:moveTo>
                  <a:pt x="138" y="20"/>
                </a:moveTo>
                <a:cubicBezTo>
                  <a:pt x="137" y="20"/>
                  <a:pt x="137" y="20"/>
                  <a:pt x="137" y="20"/>
                </a:cubicBezTo>
                <a:cubicBezTo>
                  <a:pt x="138" y="20"/>
                  <a:pt x="137" y="20"/>
                  <a:pt x="138" y="20"/>
                </a:cubicBezTo>
                <a:close/>
                <a:moveTo>
                  <a:pt x="141" y="23"/>
                </a:moveTo>
                <a:cubicBezTo>
                  <a:pt x="141" y="23"/>
                  <a:pt x="141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lose/>
                <a:moveTo>
                  <a:pt x="112" y="7"/>
                </a:moveTo>
                <a:cubicBezTo>
                  <a:pt x="113" y="8"/>
                  <a:pt x="113" y="8"/>
                  <a:pt x="113" y="8"/>
                </a:cubicBezTo>
                <a:cubicBezTo>
                  <a:pt x="114" y="8"/>
                  <a:pt x="115" y="9"/>
                  <a:pt x="115" y="8"/>
                </a:cubicBezTo>
                <a:cubicBezTo>
                  <a:pt x="114" y="8"/>
                  <a:pt x="113" y="8"/>
                  <a:pt x="112" y="7"/>
                </a:cubicBezTo>
                <a:close/>
                <a:moveTo>
                  <a:pt x="136" y="19"/>
                </a:moveTo>
                <a:cubicBezTo>
                  <a:pt x="136" y="19"/>
                  <a:pt x="136" y="19"/>
                  <a:pt x="136" y="19"/>
                </a:cubicBezTo>
                <a:cubicBezTo>
                  <a:pt x="135" y="19"/>
                  <a:pt x="135" y="19"/>
                  <a:pt x="134" y="18"/>
                </a:cubicBezTo>
                <a:cubicBezTo>
                  <a:pt x="134" y="18"/>
                  <a:pt x="135" y="19"/>
                  <a:pt x="135" y="20"/>
                </a:cubicBezTo>
                <a:cubicBezTo>
                  <a:pt x="135" y="20"/>
                  <a:pt x="136" y="20"/>
                  <a:pt x="136" y="20"/>
                </a:cubicBezTo>
                <a:cubicBezTo>
                  <a:pt x="136" y="20"/>
                  <a:pt x="136" y="19"/>
                  <a:pt x="136" y="19"/>
                </a:cubicBezTo>
                <a:close/>
                <a:moveTo>
                  <a:pt x="138" y="21"/>
                </a:moveTo>
                <a:cubicBezTo>
                  <a:pt x="138" y="21"/>
                  <a:pt x="138" y="21"/>
                  <a:pt x="138" y="21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8" y="21"/>
                  <a:pt x="138" y="21"/>
                </a:cubicBezTo>
                <a:close/>
                <a:moveTo>
                  <a:pt x="139" y="23"/>
                </a:move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0" y="23"/>
                </a:cubicBezTo>
                <a:cubicBezTo>
                  <a:pt x="140" y="23"/>
                  <a:pt x="140" y="23"/>
                  <a:pt x="139" y="23"/>
                </a:cubicBezTo>
                <a:close/>
                <a:moveTo>
                  <a:pt x="141" y="25"/>
                </a:moveTo>
                <a:cubicBezTo>
                  <a:pt x="141" y="25"/>
                  <a:pt x="141" y="24"/>
                  <a:pt x="141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0" y="24"/>
                  <a:pt x="139" y="23"/>
                  <a:pt x="139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0" y="24"/>
                  <a:pt x="140" y="25"/>
                  <a:pt x="141" y="25"/>
                </a:cubicBezTo>
                <a:close/>
                <a:moveTo>
                  <a:pt x="135" y="21"/>
                </a:moveTo>
                <a:cubicBezTo>
                  <a:pt x="134" y="20"/>
                  <a:pt x="133" y="21"/>
                  <a:pt x="134" y="21"/>
                </a:cubicBezTo>
                <a:cubicBezTo>
                  <a:pt x="135" y="22"/>
                  <a:pt x="135" y="22"/>
                  <a:pt x="135" y="21"/>
                </a:cubicBezTo>
                <a:close/>
                <a:moveTo>
                  <a:pt x="141" y="27"/>
                </a:moveTo>
                <a:cubicBezTo>
                  <a:pt x="141" y="27"/>
                  <a:pt x="142" y="27"/>
                  <a:pt x="141" y="27"/>
                </a:cubicBezTo>
                <a:cubicBezTo>
                  <a:pt x="141" y="27"/>
                  <a:pt x="140" y="26"/>
                  <a:pt x="141" y="27"/>
                </a:cubicBezTo>
                <a:close/>
                <a:moveTo>
                  <a:pt x="107" y="9"/>
                </a:moveTo>
                <a:cubicBezTo>
                  <a:pt x="106" y="9"/>
                  <a:pt x="108" y="9"/>
                  <a:pt x="107" y="9"/>
                </a:cubicBezTo>
                <a:cubicBezTo>
                  <a:pt x="107" y="9"/>
                  <a:pt x="106" y="9"/>
                  <a:pt x="105" y="9"/>
                </a:cubicBezTo>
                <a:cubicBezTo>
                  <a:pt x="105" y="9"/>
                  <a:pt x="104" y="8"/>
                  <a:pt x="104" y="9"/>
                </a:cubicBezTo>
                <a:cubicBezTo>
                  <a:pt x="105" y="9"/>
                  <a:pt x="105" y="9"/>
                  <a:pt x="106" y="9"/>
                </a:cubicBezTo>
                <a:cubicBezTo>
                  <a:pt x="107" y="9"/>
                  <a:pt x="105" y="9"/>
                  <a:pt x="106" y="10"/>
                </a:cubicBezTo>
                <a:cubicBezTo>
                  <a:pt x="107" y="10"/>
                  <a:pt x="107" y="10"/>
                  <a:pt x="107" y="10"/>
                </a:cubicBezTo>
                <a:cubicBezTo>
                  <a:pt x="107" y="10"/>
                  <a:pt x="107" y="9"/>
                  <a:pt x="107" y="9"/>
                </a:cubicBezTo>
                <a:cubicBezTo>
                  <a:pt x="107" y="9"/>
                  <a:pt x="107" y="9"/>
                  <a:pt x="107" y="9"/>
                </a:cubicBezTo>
                <a:close/>
                <a:moveTo>
                  <a:pt x="116" y="12"/>
                </a:moveTo>
                <a:cubicBezTo>
                  <a:pt x="116" y="13"/>
                  <a:pt x="116" y="13"/>
                  <a:pt x="116" y="13"/>
                </a:cubicBezTo>
                <a:cubicBezTo>
                  <a:pt x="117" y="13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lose/>
                <a:moveTo>
                  <a:pt x="116" y="13"/>
                </a:moveTo>
                <a:cubicBezTo>
                  <a:pt x="116" y="13"/>
                  <a:pt x="116" y="13"/>
                  <a:pt x="116" y="13"/>
                </a:cubicBezTo>
                <a:cubicBezTo>
                  <a:pt x="115" y="12"/>
                  <a:pt x="115" y="13"/>
                  <a:pt x="115" y="12"/>
                </a:cubicBezTo>
                <a:cubicBezTo>
                  <a:pt x="115" y="12"/>
                  <a:pt x="115" y="13"/>
                  <a:pt x="115" y="13"/>
                </a:cubicBezTo>
                <a:cubicBezTo>
                  <a:pt x="115" y="13"/>
                  <a:pt x="116" y="13"/>
                  <a:pt x="116" y="13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6" y="13"/>
                  <a:pt x="117" y="13"/>
                  <a:pt x="116" y="13"/>
                </a:cubicBezTo>
                <a:cubicBezTo>
                  <a:pt x="116" y="13"/>
                  <a:pt x="116" y="13"/>
                  <a:pt x="116" y="13"/>
                </a:cubicBezTo>
                <a:close/>
                <a:moveTo>
                  <a:pt x="114" y="12"/>
                </a:moveTo>
                <a:cubicBezTo>
                  <a:pt x="113" y="12"/>
                  <a:pt x="113" y="11"/>
                  <a:pt x="112" y="11"/>
                </a:cubicBezTo>
                <a:cubicBezTo>
                  <a:pt x="114" y="12"/>
                  <a:pt x="111" y="12"/>
                  <a:pt x="111" y="12"/>
                </a:cubicBezTo>
                <a:cubicBezTo>
                  <a:pt x="112" y="12"/>
                  <a:pt x="112" y="12"/>
                  <a:pt x="113" y="12"/>
                </a:cubicBezTo>
                <a:cubicBezTo>
                  <a:pt x="113" y="12"/>
                  <a:pt x="114" y="13"/>
                  <a:pt x="114" y="12"/>
                </a:cubicBezTo>
                <a:cubicBezTo>
                  <a:pt x="114" y="12"/>
                  <a:pt x="113" y="12"/>
                  <a:pt x="113" y="12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4" y="12"/>
                  <a:pt x="114" y="12"/>
                  <a:pt x="114" y="12"/>
                </a:cubicBezTo>
                <a:close/>
                <a:moveTo>
                  <a:pt x="139" y="28"/>
                </a:moveTo>
                <a:cubicBezTo>
                  <a:pt x="139" y="28"/>
                  <a:pt x="139" y="28"/>
                  <a:pt x="139" y="28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27"/>
                  <a:pt x="138" y="27"/>
                  <a:pt x="138" y="27"/>
                </a:cubicBezTo>
                <a:cubicBezTo>
                  <a:pt x="138" y="27"/>
                  <a:pt x="138" y="27"/>
                  <a:pt x="139" y="27"/>
                </a:cubicBezTo>
                <a:cubicBezTo>
                  <a:pt x="139" y="27"/>
                  <a:pt x="139" y="27"/>
                  <a:pt x="139" y="28"/>
                </a:cubicBezTo>
                <a:close/>
                <a:moveTo>
                  <a:pt x="137" y="27"/>
                </a:moveTo>
                <a:cubicBezTo>
                  <a:pt x="138" y="27"/>
                  <a:pt x="138" y="27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7" y="27"/>
                  <a:pt x="137" y="26"/>
                  <a:pt x="137" y="26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5" y="25"/>
                  <a:pt x="134" y="25"/>
                  <a:pt x="135" y="26"/>
                </a:cubicBezTo>
                <a:cubicBezTo>
                  <a:pt x="136" y="26"/>
                  <a:pt x="135" y="26"/>
                  <a:pt x="136" y="26"/>
                </a:cubicBezTo>
                <a:cubicBezTo>
                  <a:pt x="136" y="26"/>
                  <a:pt x="136" y="26"/>
                  <a:pt x="137" y="27"/>
                </a:cubicBezTo>
                <a:cubicBezTo>
                  <a:pt x="137" y="27"/>
                  <a:pt x="136" y="26"/>
                  <a:pt x="136" y="26"/>
                </a:cubicBezTo>
                <a:cubicBezTo>
                  <a:pt x="137" y="27"/>
                  <a:pt x="137" y="27"/>
                  <a:pt x="137" y="27"/>
                </a:cubicBezTo>
                <a:close/>
                <a:moveTo>
                  <a:pt x="122" y="18"/>
                </a:moveTo>
                <a:cubicBezTo>
                  <a:pt x="123" y="19"/>
                  <a:pt x="122" y="18"/>
                  <a:pt x="122" y="18"/>
                </a:cubicBezTo>
                <a:close/>
                <a:moveTo>
                  <a:pt x="67" y="12"/>
                </a:moveTo>
                <a:cubicBezTo>
                  <a:pt x="67" y="12"/>
                  <a:pt x="67" y="12"/>
                  <a:pt x="66" y="12"/>
                </a:cubicBezTo>
                <a:cubicBezTo>
                  <a:pt x="66" y="13"/>
                  <a:pt x="66" y="13"/>
                  <a:pt x="67" y="13"/>
                </a:cubicBezTo>
                <a:cubicBezTo>
                  <a:pt x="67" y="12"/>
                  <a:pt x="67" y="12"/>
                  <a:pt x="67" y="12"/>
                </a:cubicBezTo>
                <a:close/>
                <a:moveTo>
                  <a:pt x="43" y="22"/>
                </a:moveTo>
                <a:cubicBezTo>
                  <a:pt x="42" y="23"/>
                  <a:pt x="43" y="23"/>
                  <a:pt x="43" y="23"/>
                </a:cubicBezTo>
                <a:cubicBezTo>
                  <a:pt x="44" y="22"/>
                  <a:pt x="43" y="23"/>
                  <a:pt x="43" y="22"/>
                </a:cubicBezTo>
                <a:close/>
                <a:moveTo>
                  <a:pt x="36" y="28"/>
                </a:move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7"/>
                  <a:pt x="36" y="27"/>
                </a:cubicBezTo>
                <a:cubicBezTo>
                  <a:pt x="36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lose/>
                <a:moveTo>
                  <a:pt x="32" y="31"/>
                </a:moveTo>
                <a:cubicBezTo>
                  <a:pt x="32" y="31"/>
                  <a:pt x="32" y="31"/>
                  <a:pt x="33" y="31"/>
                </a:cubicBezTo>
                <a:cubicBezTo>
                  <a:pt x="33" y="31"/>
                  <a:pt x="33" y="31"/>
                  <a:pt x="32" y="31"/>
                </a:cubicBezTo>
                <a:close/>
                <a:moveTo>
                  <a:pt x="39" y="26"/>
                </a:moveTo>
                <a:cubicBezTo>
                  <a:pt x="39" y="26"/>
                  <a:pt x="39" y="26"/>
                  <a:pt x="38" y="26"/>
                </a:cubicBezTo>
                <a:cubicBezTo>
                  <a:pt x="38" y="27"/>
                  <a:pt x="38" y="27"/>
                  <a:pt x="39" y="26"/>
                </a:cubicBezTo>
                <a:close/>
                <a:moveTo>
                  <a:pt x="107" y="12"/>
                </a:moveTo>
                <a:cubicBezTo>
                  <a:pt x="108" y="13"/>
                  <a:pt x="108" y="12"/>
                  <a:pt x="108" y="12"/>
                </a:cubicBezTo>
                <a:cubicBezTo>
                  <a:pt x="108" y="12"/>
                  <a:pt x="107" y="12"/>
                  <a:pt x="106" y="12"/>
                </a:cubicBezTo>
                <a:cubicBezTo>
                  <a:pt x="105" y="12"/>
                  <a:pt x="106" y="12"/>
                  <a:pt x="107" y="12"/>
                </a:cubicBezTo>
                <a:close/>
                <a:moveTo>
                  <a:pt x="112" y="14"/>
                </a:moveTo>
                <a:cubicBezTo>
                  <a:pt x="112" y="14"/>
                  <a:pt x="113" y="14"/>
                  <a:pt x="113" y="14"/>
                </a:cubicBezTo>
                <a:cubicBezTo>
                  <a:pt x="112" y="14"/>
                  <a:pt x="112" y="14"/>
                  <a:pt x="112" y="14"/>
                </a:cubicBezTo>
                <a:close/>
                <a:moveTo>
                  <a:pt x="119" y="17"/>
                </a:moveTo>
                <a:cubicBezTo>
                  <a:pt x="120" y="17"/>
                  <a:pt x="120" y="17"/>
                  <a:pt x="120" y="17"/>
                </a:cubicBezTo>
                <a:cubicBezTo>
                  <a:pt x="120" y="16"/>
                  <a:pt x="121" y="17"/>
                  <a:pt x="121" y="17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19" y="16"/>
                  <a:pt x="119" y="16"/>
                  <a:pt x="118" y="16"/>
                </a:cubicBezTo>
                <a:cubicBezTo>
                  <a:pt x="118" y="16"/>
                  <a:pt x="119" y="16"/>
                  <a:pt x="119" y="17"/>
                </a:cubicBezTo>
                <a:close/>
                <a:moveTo>
                  <a:pt x="23" y="40"/>
                </a:moveTo>
                <a:cubicBezTo>
                  <a:pt x="23" y="40"/>
                  <a:pt x="23" y="41"/>
                  <a:pt x="23" y="41"/>
                </a:cubicBezTo>
                <a:cubicBezTo>
                  <a:pt x="23" y="40"/>
                  <a:pt x="23" y="40"/>
                  <a:pt x="23" y="40"/>
                </a:cubicBezTo>
                <a:close/>
                <a:moveTo>
                  <a:pt x="101" y="10"/>
                </a:moveTo>
                <a:cubicBezTo>
                  <a:pt x="101" y="10"/>
                  <a:pt x="101" y="10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lose/>
                <a:moveTo>
                  <a:pt x="8" y="71"/>
                </a:moveTo>
                <a:cubicBezTo>
                  <a:pt x="8" y="71"/>
                  <a:pt x="8" y="71"/>
                  <a:pt x="8" y="71"/>
                </a:cubicBezTo>
                <a:cubicBezTo>
                  <a:pt x="8" y="71"/>
                  <a:pt x="8" y="71"/>
                  <a:pt x="8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71"/>
                  <a:pt x="8" y="71"/>
                  <a:pt x="8" y="71"/>
                </a:cubicBezTo>
                <a:close/>
                <a:moveTo>
                  <a:pt x="7" y="73"/>
                </a:moveTo>
                <a:cubicBezTo>
                  <a:pt x="7" y="73"/>
                  <a:pt x="7" y="73"/>
                  <a:pt x="7" y="73"/>
                </a:cubicBezTo>
                <a:cubicBezTo>
                  <a:pt x="7" y="72"/>
                  <a:pt x="8" y="72"/>
                  <a:pt x="8" y="72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6" y="71"/>
                  <a:pt x="6" y="72"/>
                </a:cubicBezTo>
                <a:cubicBezTo>
                  <a:pt x="6" y="73"/>
                  <a:pt x="6" y="71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6" y="72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6" y="73"/>
                  <a:pt x="6" y="73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6" y="75"/>
                  <a:pt x="6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6" y="74"/>
                  <a:pt x="7" y="73"/>
                  <a:pt x="7" y="72"/>
                </a:cubicBezTo>
                <a:cubicBezTo>
                  <a:pt x="7" y="73"/>
                  <a:pt x="7" y="74"/>
                  <a:pt x="7" y="74"/>
                </a:cubicBezTo>
                <a:cubicBezTo>
                  <a:pt x="7" y="74"/>
                  <a:pt x="7" y="73"/>
                  <a:pt x="7" y="73"/>
                </a:cubicBezTo>
                <a:close/>
                <a:moveTo>
                  <a:pt x="19" y="39"/>
                </a:moveTo>
                <a:cubicBezTo>
                  <a:pt x="19" y="39"/>
                  <a:pt x="19" y="40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lose/>
                <a:moveTo>
                  <a:pt x="26" y="31"/>
                </a:moveTo>
                <a:cubicBezTo>
                  <a:pt x="26" y="31"/>
                  <a:pt x="26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6" y="31"/>
                  <a:pt x="26" y="31"/>
                </a:cubicBezTo>
                <a:cubicBezTo>
                  <a:pt x="26" y="31"/>
                  <a:pt x="25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38" y="20"/>
                </a:moveTo>
                <a:cubicBezTo>
                  <a:pt x="38" y="20"/>
                  <a:pt x="37" y="20"/>
                  <a:pt x="37" y="20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6" y="21"/>
                  <a:pt x="36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8" y="20"/>
                </a:cubicBezTo>
                <a:close/>
                <a:moveTo>
                  <a:pt x="31" y="24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2" y="24"/>
                  <a:pt x="31" y="24"/>
                </a:cubicBezTo>
                <a:close/>
                <a:moveTo>
                  <a:pt x="40" y="19"/>
                </a:moveTo>
                <a:cubicBezTo>
                  <a:pt x="41" y="18"/>
                  <a:pt x="42" y="17"/>
                  <a:pt x="42" y="17"/>
                </a:cubicBezTo>
                <a:cubicBezTo>
                  <a:pt x="41" y="17"/>
                  <a:pt x="41" y="17"/>
                  <a:pt x="40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39" y="18"/>
                  <a:pt x="40" y="18"/>
                  <a:pt x="40" y="19"/>
                </a:cubicBezTo>
                <a:close/>
                <a:moveTo>
                  <a:pt x="46" y="14"/>
                </a:moveTo>
                <a:cubicBezTo>
                  <a:pt x="46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5"/>
                  <a:pt x="46" y="14"/>
                  <a:pt x="46" y="14"/>
                </a:cubicBezTo>
                <a:close/>
                <a:moveTo>
                  <a:pt x="32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4"/>
                  <a:pt x="32" y="25"/>
                </a:cubicBezTo>
                <a:close/>
                <a:moveTo>
                  <a:pt x="55" y="12"/>
                </a:moveTo>
                <a:cubicBezTo>
                  <a:pt x="54" y="12"/>
                  <a:pt x="55" y="12"/>
                  <a:pt x="56" y="11"/>
                </a:cubicBezTo>
                <a:cubicBezTo>
                  <a:pt x="56" y="11"/>
                  <a:pt x="56" y="11"/>
                  <a:pt x="55" y="11"/>
                </a:cubicBezTo>
                <a:cubicBezTo>
                  <a:pt x="55" y="11"/>
                  <a:pt x="55" y="11"/>
                  <a:pt x="55" y="12"/>
                </a:cubicBezTo>
                <a:close/>
                <a:moveTo>
                  <a:pt x="50" y="14"/>
                </a:moveTo>
                <a:cubicBezTo>
                  <a:pt x="50" y="14"/>
                  <a:pt x="50" y="13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50" y="14"/>
                </a:cubicBezTo>
                <a:cubicBezTo>
                  <a:pt x="49" y="14"/>
                  <a:pt x="50" y="14"/>
                  <a:pt x="50" y="14"/>
                </a:cubicBezTo>
                <a:cubicBezTo>
                  <a:pt x="50" y="14"/>
                  <a:pt x="51" y="14"/>
                  <a:pt x="51" y="14"/>
                </a:cubicBezTo>
                <a:cubicBezTo>
                  <a:pt x="51" y="13"/>
                  <a:pt x="51" y="13"/>
                  <a:pt x="50" y="14"/>
                </a:cubicBezTo>
                <a:close/>
                <a:moveTo>
                  <a:pt x="38" y="21"/>
                </a:moveTo>
                <a:cubicBezTo>
                  <a:pt x="38" y="21"/>
                  <a:pt x="38" y="21"/>
                  <a:pt x="38" y="21"/>
                </a:cubicBezTo>
                <a:cubicBezTo>
                  <a:pt x="38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lose/>
                <a:moveTo>
                  <a:pt x="19" y="40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lose/>
                <a:moveTo>
                  <a:pt x="42" y="18"/>
                </a:moveTo>
                <a:cubicBezTo>
                  <a:pt x="43" y="18"/>
                  <a:pt x="43" y="18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8"/>
                  <a:pt x="42" y="18"/>
                  <a:pt x="42" y="18"/>
                </a:cubicBezTo>
                <a:close/>
                <a:moveTo>
                  <a:pt x="47" y="15"/>
                </a:moveTo>
                <a:cubicBezTo>
                  <a:pt x="47" y="15"/>
                  <a:pt x="47" y="15"/>
                  <a:pt x="46" y="15"/>
                </a:cubicBezTo>
                <a:cubicBezTo>
                  <a:pt x="46" y="15"/>
                  <a:pt x="45" y="16"/>
                  <a:pt x="45" y="16"/>
                </a:cubicBezTo>
                <a:cubicBezTo>
                  <a:pt x="46" y="16"/>
                  <a:pt x="46" y="15"/>
                  <a:pt x="47" y="15"/>
                </a:cubicBezTo>
                <a:cubicBezTo>
                  <a:pt x="47" y="15"/>
                  <a:pt x="48" y="14"/>
                  <a:pt x="47" y="15"/>
                </a:cubicBezTo>
                <a:close/>
                <a:moveTo>
                  <a:pt x="41" y="18"/>
                </a:moveTo>
                <a:cubicBezTo>
                  <a:pt x="41" y="18"/>
                  <a:pt x="41" y="18"/>
                  <a:pt x="41" y="19"/>
                </a:cubicBezTo>
                <a:cubicBezTo>
                  <a:pt x="41" y="18"/>
                  <a:pt x="41" y="18"/>
                  <a:pt x="42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2" y="17"/>
                  <a:pt x="41" y="18"/>
                </a:cubicBezTo>
                <a:close/>
                <a:moveTo>
                  <a:pt x="32" y="25"/>
                </a:move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lose/>
                <a:moveTo>
                  <a:pt x="30" y="27"/>
                </a:moveTo>
                <a:cubicBezTo>
                  <a:pt x="30" y="27"/>
                  <a:pt x="30" y="27"/>
                  <a:pt x="29" y="27"/>
                </a:cubicBezTo>
                <a:cubicBezTo>
                  <a:pt x="29" y="28"/>
                  <a:pt x="29" y="28"/>
                  <a:pt x="30" y="28"/>
                </a:cubicBezTo>
                <a:cubicBezTo>
                  <a:pt x="30" y="27"/>
                  <a:pt x="30" y="27"/>
                  <a:pt x="30" y="27"/>
                </a:cubicBezTo>
                <a:close/>
                <a:moveTo>
                  <a:pt x="33" y="24"/>
                </a:move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3"/>
                  <a:pt x="33" y="24"/>
                </a:cubicBezTo>
                <a:close/>
                <a:moveTo>
                  <a:pt x="27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6" y="65"/>
                </a:moveTo>
                <a:cubicBezTo>
                  <a:pt x="6" y="66"/>
                  <a:pt x="6" y="65"/>
                  <a:pt x="6" y="65"/>
                </a:cubicBezTo>
                <a:cubicBezTo>
                  <a:pt x="6" y="64"/>
                  <a:pt x="6" y="64"/>
                  <a:pt x="6" y="64"/>
                </a:cubicBezTo>
                <a:cubicBezTo>
                  <a:pt x="6" y="64"/>
                  <a:pt x="6" y="64"/>
                  <a:pt x="6" y="65"/>
                </a:cubicBezTo>
                <a:close/>
                <a:moveTo>
                  <a:pt x="18" y="42"/>
                </a:moveTo>
                <a:cubicBezTo>
                  <a:pt x="18" y="42"/>
                  <a:pt x="18" y="41"/>
                  <a:pt x="18" y="41"/>
                </a:cubicBezTo>
                <a:cubicBezTo>
                  <a:pt x="18" y="41"/>
                  <a:pt x="17" y="42"/>
                  <a:pt x="17" y="42"/>
                </a:cubicBezTo>
                <a:cubicBezTo>
                  <a:pt x="17" y="42"/>
                  <a:pt x="18" y="42"/>
                  <a:pt x="18" y="42"/>
                </a:cubicBezTo>
                <a:close/>
                <a:moveTo>
                  <a:pt x="12" y="51"/>
                </a:moveTo>
                <a:cubicBezTo>
                  <a:pt x="12" y="51"/>
                  <a:pt x="12" y="52"/>
                  <a:pt x="12" y="51"/>
                </a:cubicBezTo>
                <a:cubicBezTo>
                  <a:pt x="12" y="51"/>
                  <a:pt x="12" y="51"/>
                  <a:pt x="12" y="51"/>
                </a:cubicBezTo>
                <a:close/>
                <a:moveTo>
                  <a:pt x="41" y="20"/>
                </a:moveTo>
                <a:cubicBezTo>
                  <a:pt x="41" y="20"/>
                  <a:pt x="41" y="20"/>
                  <a:pt x="41" y="20"/>
                </a:cubicBezTo>
                <a:cubicBezTo>
                  <a:pt x="42" y="20"/>
                  <a:pt x="42" y="19"/>
                  <a:pt x="42" y="19"/>
                </a:cubicBezTo>
                <a:cubicBezTo>
                  <a:pt x="42" y="19"/>
                  <a:pt x="41" y="20"/>
                  <a:pt x="41" y="19"/>
                </a:cubicBezTo>
                <a:cubicBezTo>
                  <a:pt x="41" y="19"/>
                  <a:pt x="42" y="19"/>
                  <a:pt x="41" y="19"/>
                </a:cubicBezTo>
                <a:cubicBezTo>
                  <a:pt x="40" y="20"/>
                  <a:pt x="40" y="20"/>
                  <a:pt x="41" y="20"/>
                </a:cubicBezTo>
                <a:close/>
                <a:moveTo>
                  <a:pt x="84" y="6"/>
                </a:moveTo>
                <a:cubicBezTo>
                  <a:pt x="84" y="5"/>
                  <a:pt x="85" y="5"/>
                  <a:pt x="84" y="5"/>
                </a:cubicBezTo>
                <a:cubicBezTo>
                  <a:pt x="84" y="5"/>
                  <a:pt x="84" y="5"/>
                  <a:pt x="84" y="5"/>
                </a:cubicBezTo>
                <a:cubicBezTo>
                  <a:pt x="83" y="5"/>
                  <a:pt x="83" y="5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5"/>
                  <a:pt x="83" y="6"/>
                  <a:pt x="84" y="6"/>
                </a:cubicBezTo>
                <a:cubicBezTo>
                  <a:pt x="84" y="5"/>
                  <a:pt x="84" y="6"/>
                  <a:pt x="84" y="6"/>
                </a:cubicBezTo>
                <a:close/>
                <a:moveTo>
                  <a:pt x="85" y="4"/>
                </a:moveTo>
                <a:cubicBezTo>
                  <a:pt x="85" y="4"/>
                  <a:pt x="85" y="4"/>
                  <a:pt x="85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6" y="4"/>
                  <a:pt x="86" y="4"/>
                </a:cubicBezTo>
                <a:cubicBezTo>
                  <a:pt x="86" y="4"/>
                  <a:pt x="86" y="4"/>
                  <a:pt x="85" y="4"/>
                </a:cubicBezTo>
                <a:close/>
                <a:moveTo>
                  <a:pt x="110" y="7"/>
                </a:moveTo>
                <a:cubicBezTo>
                  <a:pt x="110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10" y="7"/>
                  <a:pt x="110" y="7"/>
                </a:cubicBezTo>
                <a:close/>
                <a:moveTo>
                  <a:pt x="111" y="7"/>
                </a:moveTo>
                <a:cubicBezTo>
                  <a:pt x="111" y="7"/>
                  <a:pt x="111" y="8"/>
                  <a:pt x="112" y="8"/>
                </a:cubicBezTo>
                <a:cubicBezTo>
                  <a:pt x="111" y="8"/>
                  <a:pt x="111" y="7"/>
                  <a:pt x="111" y="7"/>
                </a:cubicBezTo>
                <a:close/>
                <a:moveTo>
                  <a:pt x="103" y="5"/>
                </a:moveTo>
                <a:cubicBezTo>
                  <a:pt x="103" y="5"/>
                  <a:pt x="102" y="5"/>
                  <a:pt x="101" y="5"/>
                </a:cubicBezTo>
                <a:cubicBezTo>
                  <a:pt x="99" y="5"/>
                  <a:pt x="101" y="5"/>
                  <a:pt x="103" y="6"/>
                </a:cubicBezTo>
                <a:cubicBezTo>
                  <a:pt x="103" y="5"/>
                  <a:pt x="103" y="5"/>
                  <a:pt x="103" y="5"/>
                </a:cubicBezTo>
                <a:close/>
                <a:moveTo>
                  <a:pt x="114" y="9"/>
                </a:moveTo>
                <a:cubicBezTo>
                  <a:pt x="114" y="10"/>
                  <a:pt x="114" y="9"/>
                  <a:pt x="114" y="9"/>
                </a:cubicBezTo>
                <a:cubicBezTo>
                  <a:pt x="114" y="9"/>
                  <a:pt x="114" y="9"/>
                  <a:pt x="114" y="9"/>
                </a:cubicBezTo>
                <a:cubicBezTo>
                  <a:pt x="114" y="9"/>
                  <a:pt x="113" y="9"/>
                  <a:pt x="113" y="9"/>
                </a:cubicBezTo>
                <a:cubicBezTo>
                  <a:pt x="113" y="9"/>
                  <a:pt x="113" y="9"/>
                  <a:pt x="114" y="9"/>
                </a:cubicBezTo>
                <a:close/>
                <a:moveTo>
                  <a:pt x="112" y="8"/>
                </a:moveTo>
                <a:cubicBezTo>
                  <a:pt x="111" y="8"/>
                  <a:pt x="110" y="8"/>
                  <a:pt x="111" y="8"/>
                </a:cubicBezTo>
                <a:cubicBezTo>
                  <a:pt x="112" y="8"/>
                  <a:pt x="112" y="8"/>
                  <a:pt x="112" y="8"/>
                </a:cubicBezTo>
                <a:close/>
                <a:moveTo>
                  <a:pt x="106" y="7"/>
                </a:moveTo>
                <a:cubicBezTo>
                  <a:pt x="107" y="7"/>
                  <a:pt x="106" y="7"/>
                  <a:pt x="105" y="7"/>
                </a:cubicBezTo>
                <a:cubicBezTo>
                  <a:pt x="104" y="6"/>
                  <a:pt x="103" y="6"/>
                  <a:pt x="104" y="7"/>
                </a:cubicBezTo>
                <a:cubicBezTo>
                  <a:pt x="103" y="7"/>
                  <a:pt x="104" y="7"/>
                  <a:pt x="105" y="7"/>
                </a:cubicBezTo>
                <a:cubicBezTo>
                  <a:pt x="105" y="7"/>
                  <a:pt x="106" y="8"/>
                  <a:pt x="106" y="8"/>
                </a:cubicBezTo>
                <a:cubicBezTo>
                  <a:pt x="106" y="8"/>
                  <a:pt x="107" y="8"/>
                  <a:pt x="107" y="8"/>
                </a:cubicBezTo>
                <a:cubicBezTo>
                  <a:pt x="107" y="8"/>
                  <a:pt x="108" y="8"/>
                  <a:pt x="108" y="8"/>
                </a:cubicBezTo>
                <a:cubicBezTo>
                  <a:pt x="107" y="8"/>
                  <a:pt x="107" y="7"/>
                  <a:pt x="107" y="7"/>
                </a:cubicBezTo>
                <a:cubicBezTo>
                  <a:pt x="106" y="7"/>
                  <a:pt x="105" y="7"/>
                  <a:pt x="105" y="7"/>
                </a:cubicBezTo>
                <a:cubicBezTo>
                  <a:pt x="106" y="7"/>
                  <a:pt x="105" y="7"/>
                  <a:pt x="106" y="7"/>
                </a:cubicBezTo>
                <a:cubicBezTo>
                  <a:pt x="107" y="7"/>
                  <a:pt x="107" y="7"/>
                  <a:pt x="107" y="7"/>
                </a:cubicBezTo>
                <a:cubicBezTo>
                  <a:pt x="107" y="7"/>
                  <a:pt x="108" y="7"/>
                  <a:pt x="108" y="7"/>
                </a:cubicBezTo>
                <a:cubicBezTo>
                  <a:pt x="108" y="7"/>
                  <a:pt x="108" y="7"/>
                  <a:pt x="106" y="7"/>
                </a:cubicBezTo>
                <a:close/>
                <a:moveTo>
                  <a:pt x="96" y="6"/>
                </a:moveTo>
                <a:cubicBezTo>
                  <a:pt x="95" y="6"/>
                  <a:pt x="95" y="6"/>
                  <a:pt x="95" y="6"/>
                </a:cubicBezTo>
                <a:cubicBezTo>
                  <a:pt x="95" y="6"/>
                  <a:pt x="95" y="6"/>
                  <a:pt x="96" y="6"/>
                </a:cubicBezTo>
                <a:cubicBezTo>
                  <a:pt x="96" y="6"/>
                  <a:pt x="96" y="6"/>
                  <a:pt x="96" y="6"/>
                </a:cubicBezTo>
                <a:close/>
                <a:moveTo>
                  <a:pt x="74" y="6"/>
                </a:moveTo>
                <a:cubicBezTo>
                  <a:pt x="75" y="6"/>
                  <a:pt x="75" y="5"/>
                  <a:pt x="75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4" y="5"/>
                  <a:pt x="74" y="5"/>
                  <a:pt x="73" y="5"/>
                </a:cubicBezTo>
                <a:cubicBezTo>
                  <a:pt x="73" y="6"/>
                  <a:pt x="72" y="6"/>
                  <a:pt x="73" y="6"/>
                </a:cubicBezTo>
                <a:cubicBezTo>
                  <a:pt x="73" y="6"/>
                  <a:pt x="73" y="6"/>
                  <a:pt x="74" y="6"/>
                </a:cubicBezTo>
                <a:close/>
                <a:moveTo>
                  <a:pt x="80" y="5"/>
                </a:moveTo>
                <a:cubicBezTo>
                  <a:pt x="80" y="5"/>
                  <a:pt x="80" y="5"/>
                  <a:pt x="79" y="5"/>
                </a:cubicBezTo>
                <a:cubicBezTo>
                  <a:pt x="79" y="5"/>
                  <a:pt x="80" y="5"/>
                  <a:pt x="80" y="5"/>
                </a:cubicBezTo>
                <a:cubicBezTo>
                  <a:pt x="80" y="5"/>
                  <a:pt x="80" y="5"/>
                  <a:pt x="80" y="5"/>
                </a:cubicBezTo>
                <a:close/>
                <a:moveTo>
                  <a:pt x="90" y="5"/>
                </a:moveTo>
                <a:cubicBezTo>
                  <a:pt x="90" y="4"/>
                  <a:pt x="90" y="4"/>
                  <a:pt x="90" y="4"/>
                </a:cubicBezTo>
                <a:cubicBezTo>
                  <a:pt x="88" y="4"/>
                  <a:pt x="88" y="4"/>
                  <a:pt x="90" y="5"/>
                </a:cubicBezTo>
                <a:close/>
                <a:moveTo>
                  <a:pt x="97" y="5"/>
                </a:moveTo>
                <a:cubicBezTo>
                  <a:pt x="96" y="5"/>
                  <a:pt x="96" y="5"/>
                  <a:pt x="96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97" y="6"/>
                  <a:pt x="98" y="5"/>
                  <a:pt x="97" y="5"/>
                </a:cubicBezTo>
                <a:close/>
                <a:moveTo>
                  <a:pt x="100" y="6"/>
                </a:moveTo>
                <a:cubicBezTo>
                  <a:pt x="101" y="6"/>
                  <a:pt x="102" y="6"/>
                  <a:pt x="101" y="6"/>
                </a:cubicBezTo>
                <a:cubicBezTo>
                  <a:pt x="100" y="6"/>
                  <a:pt x="100" y="6"/>
                  <a:pt x="100" y="6"/>
                </a:cubicBezTo>
                <a:close/>
                <a:moveTo>
                  <a:pt x="118" y="10"/>
                </a:moveTo>
                <a:cubicBezTo>
                  <a:pt x="118" y="10"/>
                  <a:pt x="117" y="10"/>
                  <a:pt x="117" y="10"/>
                </a:cubicBezTo>
                <a:cubicBezTo>
                  <a:pt x="117" y="10"/>
                  <a:pt x="117" y="10"/>
                  <a:pt x="118" y="10"/>
                </a:cubicBezTo>
                <a:close/>
                <a:moveTo>
                  <a:pt x="68" y="6"/>
                </a:moveTo>
                <a:cubicBezTo>
                  <a:pt x="67" y="7"/>
                  <a:pt x="66" y="7"/>
                  <a:pt x="67" y="7"/>
                </a:cubicBezTo>
                <a:cubicBezTo>
                  <a:pt x="68" y="7"/>
                  <a:pt x="68" y="6"/>
                  <a:pt x="68" y="6"/>
                </a:cubicBezTo>
                <a:close/>
                <a:moveTo>
                  <a:pt x="70" y="6"/>
                </a:moveTo>
                <a:cubicBezTo>
                  <a:pt x="71" y="6"/>
                  <a:pt x="71" y="7"/>
                  <a:pt x="72" y="7"/>
                </a:cubicBezTo>
                <a:cubicBezTo>
                  <a:pt x="72" y="6"/>
                  <a:pt x="73" y="6"/>
                  <a:pt x="73" y="6"/>
                </a:cubicBezTo>
                <a:cubicBezTo>
                  <a:pt x="72" y="6"/>
                  <a:pt x="72" y="6"/>
                  <a:pt x="72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6"/>
                  <a:pt x="72" y="6"/>
                  <a:pt x="72" y="6"/>
                </a:cubicBezTo>
                <a:cubicBezTo>
                  <a:pt x="71" y="6"/>
                  <a:pt x="71" y="6"/>
                  <a:pt x="70" y="6"/>
                </a:cubicBezTo>
                <a:close/>
                <a:moveTo>
                  <a:pt x="95" y="6"/>
                </a:moveTo>
                <a:cubicBezTo>
                  <a:pt x="95" y="6"/>
                  <a:pt x="96" y="6"/>
                  <a:pt x="96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95" y="6"/>
                  <a:pt x="95" y="6"/>
                  <a:pt x="95" y="6"/>
                </a:cubicBezTo>
                <a:close/>
                <a:moveTo>
                  <a:pt x="132" y="19"/>
                </a:moveTo>
                <a:cubicBezTo>
                  <a:pt x="132" y="19"/>
                  <a:pt x="132" y="20"/>
                  <a:pt x="132" y="20"/>
                </a:cubicBezTo>
                <a:cubicBezTo>
                  <a:pt x="132" y="20"/>
                  <a:pt x="133" y="20"/>
                  <a:pt x="133" y="20"/>
                </a:cubicBezTo>
                <a:cubicBezTo>
                  <a:pt x="132" y="20"/>
                  <a:pt x="132" y="20"/>
                  <a:pt x="132" y="19"/>
                </a:cubicBezTo>
                <a:close/>
                <a:moveTo>
                  <a:pt x="116" y="12"/>
                </a:moveTo>
                <a:cubicBezTo>
                  <a:pt x="116" y="12"/>
                  <a:pt x="116" y="12"/>
                  <a:pt x="116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7" y="12"/>
                  <a:pt x="117" y="12"/>
                  <a:pt x="116" y="12"/>
                </a:cubicBezTo>
                <a:close/>
                <a:moveTo>
                  <a:pt x="114" y="10"/>
                </a:moveTo>
                <a:cubicBezTo>
                  <a:pt x="112" y="10"/>
                  <a:pt x="112" y="10"/>
                  <a:pt x="111" y="9"/>
                </a:cubicBezTo>
                <a:cubicBezTo>
                  <a:pt x="111" y="10"/>
                  <a:pt x="111" y="9"/>
                  <a:pt x="110" y="9"/>
                </a:cubicBezTo>
                <a:cubicBezTo>
                  <a:pt x="110" y="9"/>
                  <a:pt x="112" y="10"/>
                  <a:pt x="112" y="10"/>
                </a:cubicBezTo>
                <a:cubicBezTo>
                  <a:pt x="112" y="10"/>
                  <a:pt x="112" y="10"/>
                  <a:pt x="113" y="10"/>
                </a:cubicBezTo>
                <a:cubicBezTo>
                  <a:pt x="113" y="10"/>
                  <a:pt x="112" y="10"/>
                  <a:pt x="113" y="10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3" y="10"/>
                  <a:pt x="114" y="10"/>
                  <a:pt x="114" y="10"/>
                </a:cubicBezTo>
                <a:close/>
                <a:moveTo>
                  <a:pt x="63" y="10"/>
                </a:moveTo>
                <a:cubicBezTo>
                  <a:pt x="62" y="10"/>
                  <a:pt x="62" y="10"/>
                  <a:pt x="63" y="10"/>
                </a:cubicBezTo>
                <a:cubicBezTo>
                  <a:pt x="64" y="9"/>
                  <a:pt x="63" y="10"/>
                  <a:pt x="63" y="10"/>
                </a:cubicBezTo>
                <a:close/>
                <a:moveTo>
                  <a:pt x="83" y="6"/>
                </a:move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lose/>
                <a:moveTo>
                  <a:pt x="98" y="7"/>
                </a:moveTo>
                <a:cubicBezTo>
                  <a:pt x="98" y="7"/>
                  <a:pt x="98" y="7"/>
                  <a:pt x="98" y="7"/>
                </a:cubicBezTo>
                <a:cubicBezTo>
                  <a:pt x="97" y="7"/>
                  <a:pt x="97" y="7"/>
                  <a:pt x="98" y="7"/>
                </a:cubicBezTo>
                <a:close/>
                <a:moveTo>
                  <a:pt x="101" y="8"/>
                </a:move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3" y="8"/>
                </a:cubicBezTo>
                <a:cubicBezTo>
                  <a:pt x="103" y="8"/>
                  <a:pt x="102" y="8"/>
                  <a:pt x="102" y="8"/>
                </a:cubicBezTo>
                <a:cubicBezTo>
                  <a:pt x="101" y="7"/>
                  <a:pt x="101" y="8"/>
                  <a:pt x="100" y="7"/>
                </a:cubicBezTo>
                <a:cubicBezTo>
                  <a:pt x="101" y="7"/>
                  <a:pt x="101" y="7"/>
                  <a:pt x="101" y="7"/>
                </a:cubicBezTo>
                <a:cubicBezTo>
                  <a:pt x="100" y="7"/>
                  <a:pt x="100" y="7"/>
                  <a:pt x="100" y="7"/>
                </a:cubicBezTo>
                <a:cubicBezTo>
                  <a:pt x="101" y="7"/>
                  <a:pt x="101" y="8"/>
                  <a:pt x="101" y="8"/>
                </a:cubicBezTo>
                <a:close/>
                <a:moveTo>
                  <a:pt x="104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3" y="8"/>
                  <a:pt x="103" y="8"/>
                  <a:pt x="103" y="8"/>
                </a:cubicBezTo>
                <a:cubicBezTo>
                  <a:pt x="103" y="8"/>
                  <a:pt x="103" y="8"/>
                  <a:pt x="103" y="8"/>
                </a:cubicBezTo>
                <a:cubicBezTo>
                  <a:pt x="103" y="8"/>
                  <a:pt x="103" y="8"/>
                  <a:pt x="104" y="8"/>
                </a:cubicBezTo>
                <a:close/>
                <a:moveTo>
                  <a:pt x="108" y="9"/>
                </a:moveTo>
                <a:cubicBezTo>
                  <a:pt x="109" y="9"/>
                  <a:pt x="109" y="9"/>
                  <a:pt x="110" y="9"/>
                </a:cubicBezTo>
                <a:cubicBezTo>
                  <a:pt x="109" y="9"/>
                  <a:pt x="110" y="9"/>
                  <a:pt x="109" y="9"/>
                </a:cubicBezTo>
                <a:cubicBezTo>
                  <a:pt x="109" y="9"/>
                  <a:pt x="108" y="9"/>
                  <a:pt x="108" y="9"/>
                </a:cubicBezTo>
                <a:close/>
                <a:moveTo>
                  <a:pt x="102" y="7"/>
                </a:moveTo>
                <a:cubicBezTo>
                  <a:pt x="102" y="7"/>
                  <a:pt x="102" y="7"/>
                  <a:pt x="102" y="7"/>
                </a:cubicBezTo>
                <a:cubicBezTo>
                  <a:pt x="103" y="7"/>
                  <a:pt x="103" y="7"/>
                  <a:pt x="102" y="7"/>
                </a:cubicBezTo>
                <a:cubicBezTo>
                  <a:pt x="102" y="7"/>
                  <a:pt x="102" y="7"/>
                  <a:pt x="102" y="7"/>
                </a:cubicBezTo>
                <a:close/>
                <a:moveTo>
                  <a:pt x="72" y="7"/>
                </a:moveTo>
                <a:cubicBezTo>
                  <a:pt x="71" y="7"/>
                  <a:pt x="71" y="7"/>
                  <a:pt x="71" y="8"/>
                </a:cubicBezTo>
                <a:cubicBezTo>
                  <a:pt x="72" y="7"/>
                  <a:pt x="72" y="7"/>
                  <a:pt x="72" y="7"/>
                </a:cubicBezTo>
                <a:close/>
                <a:moveTo>
                  <a:pt x="35" y="24"/>
                </a:moveTo>
                <a:cubicBezTo>
                  <a:pt x="35" y="24"/>
                  <a:pt x="35" y="24"/>
                  <a:pt x="36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lose/>
                <a:moveTo>
                  <a:pt x="24" y="34"/>
                </a:moveTo>
                <a:cubicBezTo>
                  <a:pt x="24" y="34"/>
                  <a:pt x="25" y="33"/>
                  <a:pt x="25" y="34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4"/>
                </a:cubicBezTo>
                <a:cubicBezTo>
                  <a:pt x="26" y="33"/>
                  <a:pt x="26" y="34"/>
                  <a:pt x="26" y="34"/>
                </a:cubicBezTo>
                <a:cubicBezTo>
                  <a:pt x="26" y="33"/>
                  <a:pt x="27" y="33"/>
                  <a:pt x="27" y="33"/>
                </a:cubicBezTo>
                <a:cubicBezTo>
                  <a:pt x="27" y="32"/>
                  <a:pt x="27" y="33"/>
                  <a:pt x="28" y="32"/>
                </a:cubicBezTo>
                <a:cubicBezTo>
                  <a:pt x="27" y="32"/>
                  <a:pt x="28" y="31"/>
                  <a:pt x="28" y="31"/>
                </a:cubicBezTo>
                <a:cubicBezTo>
                  <a:pt x="27" y="32"/>
                  <a:pt x="26" y="33"/>
                  <a:pt x="26" y="32"/>
                </a:cubicBezTo>
                <a:cubicBezTo>
                  <a:pt x="26" y="33"/>
                  <a:pt x="26" y="33"/>
                  <a:pt x="25" y="33"/>
                </a:cubicBezTo>
                <a:cubicBezTo>
                  <a:pt x="25" y="33"/>
                  <a:pt x="26" y="33"/>
                  <a:pt x="26" y="33"/>
                </a:cubicBezTo>
                <a:cubicBezTo>
                  <a:pt x="25" y="33"/>
                  <a:pt x="25" y="33"/>
                  <a:pt x="24" y="34"/>
                </a:cubicBezTo>
                <a:close/>
                <a:moveTo>
                  <a:pt x="100" y="8"/>
                </a:moveTo>
                <a:cubicBezTo>
                  <a:pt x="100" y="8"/>
                  <a:pt x="101" y="8"/>
                  <a:pt x="101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1" y="8"/>
                  <a:pt x="100" y="8"/>
                  <a:pt x="100" y="8"/>
                </a:cubicBezTo>
                <a:cubicBezTo>
                  <a:pt x="100" y="8"/>
                  <a:pt x="99" y="8"/>
                  <a:pt x="99" y="8"/>
                </a:cubicBezTo>
                <a:cubicBezTo>
                  <a:pt x="99" y="8"/>
                  <a:pt x="99" y="8"/>
                  <a:pt x="100" y="9"/>
                </a:cubicBezTo>
                <a:cubicBezTo>
                  <a:pt x="100" y="8"/>
                  <a:pt x="100" y="8"/>
                  <a:pt x="100" y="8"/>
                </a:cubicBezTo>
                <a:close/>
                <a:moveTo>
                  <a:pt x="107" y="11"/>
                </a:moveTo>
                <a:cubicBezTo>
                  <a:pt x="107" y="10"/>
                  <a:pt x="106" y="10"/>
                  <a:pt x="105" y="10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05" y="10"/>
                  <a:pt x="105" y="10"/>
                  <a:pt x="104" y="10"/>
                </a:cubicBezTo>
                <a:cubicBezTo>
                  <a:pt x="104" y="10"/>
                  <a:pt x="105" y="10"/>
                  <a:pt x="107" y="11"/>
                </a:cubicBezTo>
                <a:close/>
                <a:moveTo>
                  <a:pt x="29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lose/>
                <a:moveTo>
                  <a:pt x="26" y="34"/>
                </a:moveTo>
                <a:cubicBezTo>
                  <a:pt x="25" y="35"/>
                  <a:pt x="26" y="34"/>
                  <a:pt x="27" y="34"/>
                </a:cubicBezTo>
                <a:cubicBezTo>
                  <a:pt x="27" y="33"/>
                  <a:pt x="26" y="34"/>
                  <a:pt x="26" y="34"/>
                </a:cubicBezTo>
                <a:close/>
                <a:moveTo>
                  <a:pt x="24" y="36"/>
                </a:move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6"/>
                  <a:pt x="24" y="36"/>
                </a:cubicBezTo>
                <a:close/>
                <a:moveTo>
                  <a:pt x="13" y="53"/>
                </a:moveTo>
                <a:cubicBezTo>
                  <a:pt x="13" y="53"/>
                  <a:pt x="14" y="50"/>
                  <a:pt x="13" y="52"/>
                </a:cubicBezTo>
                <a:cubicBezTo>
                  <a:pt x="13" y="52"/>
                  <a:pt x="13" y="53"/>
                  <a:pt x="13" y="54"/>
                </a:cubicBezTo>
                <a:cubicBezTo>
                  <a:pt x="13" y="54"/>
                  <a:pt x="13" y="54"/>
                  <a:pt x="13" y="53"/>
                </a:cubicBezTo>
                <a:close/>
                <a:moveTo>
                  <a:pt x="8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66"/>
                  <a:pt x="8" y="66"/>
                  <a:pt x="8" y="65"/>
                </a:cubicBezTo>
                <a:cubicBezTo>
                  <a:pt x="8" y="65"/>
                  <a:pt x="8" y="65"/>
                  <a:pt x="8" y="65"/>
                </a:cubicBezTo>
                <a:close/>
                <a:moveTo>
                  <a:pt x="21" y="39"/>
                </a:moveTo>
                <a:cubicBezTo>
                  <a:pt x="21" y="39"/>
                  <a:pt x="21" y="39"/>
                  <a:pt x="2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39"/>
                  <a:pt x="21" y="39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1" y="38"/>
                  <a:pt x="21" y="39"/>
                </a:cubicBezTo>
                <a:close/>
                <a:moveTo>
                  <a:pt x="23" y="37"/>
                </a:moveTo>
                <a:cubicBezTo>
                  <a:pt x="23" y="36"/>
                  <a:pt x="23" y="36"/>
                  <a:pt x="23" y="36"/>
                </a:cubicBezTo>
                <a:cubicBezTo>
                  <a:pt x="23" y="36"/>
                  <a:pt x="23" y="37"/>
                  <a:pt x="23" y="37"/>
                </a:cubicBezTo>
                <a:close/>
                <a:moveTo>
                  <a:pt x="17" y="44"/>
                </a:move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7" y="44"/>
                  <a:pt x="17" y="44"/>
                </a:cubicBezTo>
                <a:close/>
                <a:moveTo>
                  <a:pt x="13" y="52"/>
                </a:moveTo>
                <a:cubicBezTo>
                  <a:pt x="12" y="53"/>
                  <a:pt x="12" y="54"/>
                  <a:pt x="12" y="54"/>
                </a:cubicBezTo>
                <a:cubicBezTo>
                  <a:pt x="13" y="53"/>
                  <a:pt x="13" y="53"/>
                  <a:pt x="13" y="52"/>
                </a:cubicBezTo>
                <a:cubicBezTo>
                  <a:pt x="13" y="52"/>
                  <a:pt x="13" y="52"/>
                  <a:pt x="13" y="52"/>
                </a:cubicBezTo>
                <a:close/>
                <a:moveTo>
                  <a:pt x="23" y="37"/>
                </a:moveTo>
                <a:cubicBezTo>
                  <a:pt x="23" y="37"/>
                  <a:pt x="23" y="37"/>
                  <a:pt x="23" y="37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7"/>
                </a:cubicBezTo>
                <a:close/>
                <a:moveTo>
                  <a:pt x="34" y="27"/>
                </a:moveTo>
                <a:cubicBezTo>
                  <a:pt x="34" y="27"/>
                  <a:pt x="34" y="26"/>
                  <a:pt x="34" y="26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lose/>
                <a:moveTo>
                  <a:pt x="98" y="8"/>
                </a:move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lose/>
                <a:moveTo>
                  <a:pt x="17" y="43"/>
                </a:moveTo>
                <a:cubicBezTo>
                  <a:pt x="17" y="43"/>
                  <a:pt x="17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3"/>
                  <a:pt x="18" y="43"/>
                  <a:pt x="19" y="42"/>
                </a:cubicBezTo>
                <a:cubicBezTo>
                  <a:pt x="19" y="42"/>
                  <a:pt x="18" y="42"/>
                  <a:pt x="18" y="43"/>
                </a:cubicBezTo>
                <a:cubicBezTo>
                  <a:pt x="18" y="43"/>
                  <a:pt x="18" y="42"/>
                  <a:pt x="17" y="43"/>
                </a:cubicBezTo>
                <a:close/>
                <a:moveTo>
                  <a:pt x="6" y="70"/>
                </a:moveTo>
                <a:cubicBezTo>
                  <a:pt x="6" y="70"/>
                  <a:pt x="6" y="71"/>
                  <a:pt x="6" y="70"/>
                </a:cubicBezTo>
                <a:cubicBezTo>
                  <a:pt x="6" y="70"/>
                  <a:pt x="6" y="69"/>
                  <a:pt x="6" y="70"/>
                </a:cubicBezTo>
                <a:close/>
                <a:moveTo>
                  <a:pt x="9" y="67"/>
                </a:moveTo>
                <a:cubicBezTo>
                  <a:pt x="9" y="67"/>
                  <a:pt x="9" y="67"/>
                  <a:pt x="8" y="67"/>
                </a:cubicBezTo>
                <a:cubicBezTo>
                  <a:pt x="8" y="69"/>
                  <a:pt x="9" y="68"/>
                  <a:pt x="9" y="67"/>
                </a:cubicBezTo>
                <a:close/>
                <a:moveTo>
                  <a:pt x="14" y="54"/>
                </a:moveTo>
                <a:cubicBezTo>
                  <a:pt x="13" y="54"/>
                  <a:pt x="13" y="55"/>
                  <a:pt x="1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5"/>
                  <a:pt x="13" y="55"/>
                  <a:pt x="14" y="54"/>
                </a:cubicBezTo>
                <a:close/>
                <a:moveTo>
                  <a:pt x="16" y="50"/>
                </a:moveTo>
                <a:cubicBezTo>
                  <a:pt x="16" y="50"/>
                  <a:pt x="16" y="50"/>
                  <a:pt x="16" y="49"/>
                </a:cubicBezTo>
                <a:cubicBezTo>
                  <a:pt x="16" y="50"/>
                  <a:pt x="15" y="51"/>
                  <a:pt x="16" y="50"/>
                </a:cubicBezTo>
                <a:close/>
                <a:moveTo>
                  <a:pt x="7" y="73"/>
                </a:moveTo>
                <a:cubicBezTo>
                  <a:pt x="7" y="73"/>
                  <a:pt x="7" y="73"/>
                  <a:pt x="8" y="73"/>
                </a:cubicBezTo>
                <a:cubicBezTo>
                  <a:pt x="8" y="73"/>
                  <a:pt x="8" y="72"/>
                  <a:pt x="7" y="73"/>
                </a:cubicBezTo>
                <a:close/>
                <a:moveTo>
                  <a:pt x="25" y="37"/>
                </a:moveTo>
                <a:cubicBezTo>
                  <a:pt x="26" y="37"/>
                  <a:pt x="26" y="36"/>
                  <a:pt x="26" y="36"/>
                </a:cubicBezTo>
                <a:cubicBezTo>
                  <a:pt x="26" y="36"/>
                  <a:pt x="26" y="36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114" y="13"/>
                </a:moveTo>
                <a:cubicBezTo>
                  <a:pt x="114" y="13"/>
                  <a:pt x="113" y="13"/>
                  <a:pt x="113" y="13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4" y="13"/>
                  <a:pt x="113" y="13"/>
                  <a:pt x="113" y="13"/>
                </a:cubicBezTo>
                <a:cubicBezTo>
                  <a:pt x="114" y="13"/>
                  <a:pt x="114" y="13"/>
                  <a:pt x="114" y="13"/>
                </a:cubicBezTo>
                <a:close/>
                <a:moveTo>
                  <a:pt x="42" y="22"/>
                </a:move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2" y="22"/>
                  <a:pt x="43" y="22"/>
                </a:cubicBezTo>
                <a:cubicBezTo>
                  <a:pt x="43" y="22"/>
                  <a:pt x="42" y="22"/>
                  <a:pt x="42" y="22"/>
                </a:cubicBezTo>
                <a:close/>
                <a:moveTo>
                  <a:pt x="19" y="45"/>
                </a:moveTo>
                <a:cubicBezTo>
                  <a:pt x="19" y="46"/>
                  <a:pt x="19" y="46"/>
                  <a:pt x="19" y="45"/>
                </a:cubicBezTo>
                <a:cubicBezTo>
                  <a:pt x="20" y="45"/>
                  <a:pt x="19" y="45"/>
                  <a:pt x="20" y="44"/>
                </a:cubicBezTo>
                <a:cubicBezTo>
                  <a:pt x="20" y="44"/>
                  <a:pt x="19" y="45"/>
                  <a:pt x="19" y="45"/>
                </a:cubicBezTo>
                <a:close/>
                <a:moveTo>
                  <a:pt x="126" y="19"/>
                </a:moveTo>
                <a:cubicBezTo>
                  <a:pt x="126" y="19"/>
                  <a:pt x="125" y="19"/>
                  <a:pt x="125" y="18"/>
                </a:cubicBezTo>
                <a:cubicBezTo>
                  <a:pt x="125" y="19"/>
                  <a:pt x="126" y="19"/>
                  <a:pt x="126" y="19"/>
                </a:cubicBezTo>
                <a:close/>
                <a:moveTo>
                  <a:pt x="128" y="20"/>
                </a:moveTo>
                <a:cubicBezTo>
                  <a:pt x="128" y="20"/>
                  <a:pt x="128" y="20"/>
                  <a:pt x="128" y="20"/>
                </a:cubicBezTo>
                <a:cubicBezTo>
                  <a:pt x="127" y="20"/>
                  <a:pt x="128" y="21"/>
                  <a:pt x="129" y="21"/>
                </a:cubicBezTo>
                <a:cubicBezTo>
                  <a:pt x="129" y="21"/>
                  <a:pt x="128" y="21"/>
                  <a:pt x="128" y="21"/>
                </a:cubicBezTo>
                <a:cubicBezTo>
                  <a:pt x="128" y="20"/>
                  <a:pt x="128" y="20"/>
                  <a:pt x="128" y="20"/>
                </a:cubicBezTo>
                <a:close/>
                <a:moveTo>
                  <a:pt x="124" y="18"/>
                </a:moveTo>
                <a:cubicBezTo>
                  <a:pt x="124" y="18"/>
                  <a:pt x="124" y="19"/>
                  <a:pt x="124" y="19"/>
                </a:cubicBezTo>
                <a:cubicBezTo>
                  <a:pt x="125" y="19"/>
                  <a:pt x="125" y="19"/>
                  <a:pt x="124" y="18"/>
                </a:cubicBezTo>
                <a:close/>
                <a:moveTo>
                  <a:pt x="143" y="32"/>
                </a:moveTo>
                <a:cubicBezTo>
                  <a:pt x="143" y="32"/>
                  <a:pt x="143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2"/>
                  <a:pt x="144" y="32"/>
                  <a:pt x="143" y="32"/>
                </a:cubicBezTo>
                <a:close/>
                <a:moveTo>
                  <a:pt x="147" y="35"/>
                </a:moveTo>
                <a:cubicBezTo>
                  <a:pt x="146" y="34"/>
                  <a:pt x="146" y="34"/>
                  <a:pt x="146" y="34"/>
                </a:cubicBezTo>
                <a:cubicBezTo>
                  <a:pt x="146" y="35"/>
                  <a:pt x="147" y="35"/>
                  <a:pt x="147" y="35"/>
                </a:cubicBezTo>
                <a:close/>
                <a:moveTo>
                  <a:pt x="147" y="35"/>
                </a:moveTo>
                <a:cubicBezTo>
                  <a:pt x="147" y="35"/>
                  <a:pt x="147" y="36"/>
                  <a:pt x="147" y="36"/>
                </a:cubicBezTo>
                <a:cubicBezTo>
                  <a:pt x="147" y="36"/>
                  <a:pt x="147" y="35"/>
                  <a:pt x="147" y="35"/>
                </a:cubicBezTo>
                <a:close/>
                <a:moveTo>
                  <a:pt x="117" y="14"/>
                </a:moveTo>
                <a:cubicBezTo>
                  <a:pt x="117" y="14"/>
                  <a:pt x="117" y="14"/>
                  <a:pt x="117" y="14"/>
                </a:cubicBezTo>
                <a:cubicBezTo>
                  <a:pt x="117" y="14"/>
                  <a:pt x="116" y="13"/>
                  <a:pt x="116" y="14"/>
                </a:cubicBezTo>
                <a:cubicBezTo>
                  <a:pt x="116" y="14"/>
                  <a:pt x="117" y="14"/>
                  <a:pt x="117" y="14"/>
                </a:cubicBezTo>
                <a:close/>
                <a:moveTo>
                  <a:pt x="108" y="9"/>
                </a:moveTo>
                <a:cubicBezTo>
                  <a:pt x="108" y="9"/>
                  <a:pt x="108" y="9"/>
                  <a:pt x="108" y="9"/>
                </a:cubicBezTo>
                <a:cubicBezTo>
                  <a:pt x="108" y="9"/>
                  <a:pt x="108" y="9"/>
                  <a:pt x="108" y="9"/>
                </a:cubicBezTo>
                <a:close/>
                <a:moveTo>
                  <a:pt x="137" y="23"/>
                </a:move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2"/>
                  <a:pt x="137" y="22"/>
                </a:cubicBezTo>
                <a:cubicBezTo>
                  <a:pt x="137" y="22"/>
                  <a:pt x="137" y="22"/>
                  <a:pt x="137" y="22"/>
                </a:cubicBezTo>
                <a:lnTo>
                  <a:pt x="137" y="23"/>
                </a:lnTo>
                <a:close/>
                <a:moveTo>
                  <a:pt x="140" y="24"/>
                </a:moveTo>
                <a:cubicBezTo>
                  <a:pt x="140" y="24"/>
                  <a:pt x="139" y="24"/>
                  <a:pt x="139" y="24"/>
                </a:cubicBezTo>
                <a:cubicBezTo>
                  <a:pt x="139" y="24"/>
                  <a:pt x="139" y="23"/>
                  <a:pt x="139" y="24"/>
                </a:cubicBezTo>
                <a:cubicBezTo>
                  <a:pt x="139" y="24"/>
                  <a:pt x="139" y="24"/>
                  <a:pt x="140" y="24"/>
                </a:cubicBezTo>
                <a:close/>
                <a:moveTo>
                  <a:pt x="138" y="23"/>
                </a:moveTo>
                <a:cubicBezTo>
                  <a:pt x="137" y="22"/>
                  <a:pt x="137" y="22"/>
                  <a:pt x="136" y="21"/>
                </a:cubicBezTo>
                <a:cubicBezTo>
                  <a:pt x="136" y="21"/>
                  <a:pt x="136" y="21"/>
                  <a:pt x="136" y="22"/>
                </a:cubicBezTo>
                <a:cubicBezTo>
                  <a:pt x="136" y="22"/>
                  <a:pt x="137" y="22"/>
                  <a:pt x="137" y="22"/>
                </a:cubicBezTo>
                <a:cubicBezTo>
                  <a:pt x="137" y="22"/>
                  <a:pt x="137" y="23"/>
                  <a:pt x="138" y="23"/>
                </a:cubicBezTo>
                <a:cubicBezTo>
                  <a:pt x="138" y="23"/>
                  <a:pt x="138" y="23"/>
                  <a:pt x="138" y="23"/>
                </a:cubicBezTo>
                <a:close/>
                <a:moveTo>
                  <a:pt x="130" y="17"/>
                </a:moveTo>
                <a:cubicBezTo>
                  <a:pt x="130" y="16"/>
                  <a:pt x="129" y="16"/>
                  <a:pt x="130" y="17"/>
                </a:cubicBezTo>
                <a:cubicBezTo>
                  <a:pt x="130" y="17"/>
                  <a:pt x="130" y="17"/>
                  <a:pt x="130" y="17"/>
                </a:cubicBezTo>
                <a:close/>
                <a:moveTo>
                  <a:pt x="141" y="25"/>
                </a:moveTo>
                <a:cubicBezTo>
                  <a:pt x="142" y="25"/>
                  <a:pt x="142" y="25"/>
                  <a:pt x="142" y="25"/>
                </a:cubicBezTo>
                <a:cubicBezTo>
                  <a:pt x="142" y="25"/>
                  <a:pt x="141" y="24"/>
                  <a:pt x="141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41" y="24"/>
                  <a:pt x="141" y="25"/>
                </a:cubicBezTo>
                <a:close/>
                <a:moveTo>
                  <a:pt x="83" y="4"/>
                </a:moveTo>
                <a:cubicBezTo>
                  <a:pt x="83" y="4"/>
                  <a:pt x="84" y="4"/>
                  <a:pt x="83" y="4"/>
                </a:cubicBezTo>
                <a:cubicBezTo>
                  <a:pt x="82" y="4"/>
                  <a:pt x="81" y="4"/>
                  <a:pt x="83" y="4"/>
                </a:cubicBezTo>
                <a:close/>
                <a:moveTo>
                  <a:pt x="100" y="5"/>
                </a:moveTo>
                <a:cubicBezTo>
                  <a:pt x="99" y="5"/>
                  <a:pt x="99" y="5"/>
                  <a:pt x="99" y="5"/>
                </a:cubicBezTo>
                <a:cubicBezTo>
                  <a:pt x="99" y="5"/>
                  <a:pt x="99" y="5"/>
                  <a:pt x="100" y="5"/>
                </a:cubicBezTo>
                <a:close/>
                <a:moveTo>
                  <a:pt x="63" y="7"/>
                </a:move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2" y="7"/>
                  <a:pt x="62" y="7"/>
                </a:cubicBezTo>
                <a:cubicBezTo>
                  <a:pt x="63" y="7"/>
                  <a:pt x="62" y="7"/>
                  <a:pt x="63" y="7"/>
                </a:cubicBezTo>
                <a:close/>
                <a:moveTo>
                  <a:pt x="62" y="8"/>
                </a:moveTo>
                <a:cubicBezTo>
                  <a:pt x="62" y="8"/>
                  <a:pt x="64" y="8"/>
                  <a:pt x="64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8"/>
                  <a:pt x="65" y="8"/>
                  <a:pt x="66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6" y="8"/>
                  <a:pt x="67" y="8"/>
                  <a:pt x="67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7" y="8"/>
                  <a:pt x="67" y="8"/>
                  <a:pt x="68" y="8"/>
                </a:cubicBezTo>
                <a:cubicBezTo>
                  <a:pt x="68" y="8"/>
                  <a:pt x="68" y="8"/>
                  <a:pt x="68" y="7"/>
                </a:cubicBezTo>
                <a:cubicBezTo>
                  <a:pt x="68" y="7"/>
                  <a:pt x="68" y="8"/>
                  <a:pt x="68" y="7"/>
                </a:cubicBezTo>
                <a:cubicBezTo>
                  <a:pt x="69" y="7"/>
                  <a:pt x="69" y="7"/>
                  <a:pt x="67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6" y="7"/>
                  <a:pt x="66" y="8"/>
                  <a:pt x="65" y="8"/>
                </a:cubicBezTo>
                <a:cubicBezTo>
                  <a:pt x="65" y="8"/>
                  <a:pt x="64" y="8"/>
                  <a:pt x="64" y="7"/>
                </a:cubicBezTo>
                <a:cubicBezTo>
                  <a:pt x="65" y="7"/>
                  <a:pt x="65" y="7"/>
                  <a:pt x="65" y="7"/>
                </a:cubicBezTo>
                <a:cubicBezTo>
                  <a:pt x="66" y="7"/>
                  <a:pt x="66" y="7"/>
                  <a:pt x="67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6"/>
                  <a:pt x="66" y="6"/>
                  <a:pt x="66" y="6"/>
                </a:cubicBezTo>
                <a:cubicBezTo>
                  <a:pt x="65" y="7"/>
                  <a:pt x="64" y="7"/>
                  <a:pt x="63" y="7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8"/>
                  <a:pt x="62" y="8"/>
                  <a:pt x="62" y="8"/>
                </a:cubicBezTo>
                <a:close/>
                <a:moveTo>
                  <a:pt x="50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49" y="13"/>
                  <a:pt x="49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1" y="13"/>
                  <a:pt x="51" y="12"/>
                  <a:pt x="51" y="12"/>
                </a:cubicBezTo>
                <a:cubicBezTo>
                  <a:pt x="51" y="13"/>
                  <a:pt x="51" y="13"/>
                  <a:pt x="51" y="13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13"/>
                  <a:pt x="51" y="13"/>
                  <a:pt x="51" y="13"/>
                </a:cubicBezTo>
                <a:cubicBezTo>
                  <a:pt x="52" y="13"/>
                  <a:pt x="53" y="13"/>
                  <a:pt x="54" y="12"/>
                </a:cubicBezTo>
                <a:cubicBezTo>
                  <a:pt x="54" y="12"/>
                  <a:pt x="54" y="11"/>
                  <a:pt x="55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6" y="11"/>
                  <a:pt x="56" y="10"/>
                </a:cubicBezTo>
                <a:cubicBezTo>
                  <a:pt x="57" y="10"/>
                  <a:pt x="58" y="10"/>
                  <a:pt x="58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60" y="10"/>
                  <a:pt x="59" y="10"/>
                  <a:pt x="59" y="9"/>
                </a:cubicBezTo>
                <a:cubicBezTo>
                  <a:pt x="59" y="9"/>
                  <a:pt x="59" y="9"/>
                  <a:pt x="58" y="10"/>
                </a:cubicBezTo>
                <a:cubicBezTo>
                  <a:pt x="58" y="10"/>
                  <a:pt x="57" y="10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5" y="11"/>
                  <a:pt x="55" y="11"/>
                  <a:pt x="54" y="11"/>
                </a:cubicBezTo>
                <a:cubicBezTo>
                  <a:pt x="54" y="11"/>
                  <a:pt x="55" y="11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2" y="12"/>
                  <a:pt x="52" y="12"/>
                  <a:pt x="51" y="12"/>
                </a:cubicBezTo>
                <a:cubicBezTo>
                  <a:pt x="51" y="12"/>
                  <a:pt x="51" y="12"/>
                  <a:pt x="50" y="12"/>
                </a:cubicBezTo>
                <a:close/>
                <a:moveTo>
                  <a:pt x="57" y="9"/>
                </a:moveTo>
                <a:cubicBezTo>
                  <a:pt x="57" y="9"/>
                  <a:pt x="57" y="9"/>
                  <a:pt x="58" y="9"/>
                </a:cubicBezTo>
                <a:cubicBezTo>
                  <a:pt x="58" y="9"/>
                  <a:pt x="58" y="9"/>
                  <a:pt x="57" y="9"/>
                </a:cubicBezTo>
                <a:close/>
                <a:moveTo>
                  <a:pt x="55" y="10"/>
                </a:moveTo>
                <a:cubicBezTo>
                  <a:pt x="55" y="10"/>
                  <a:pt x="54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lose/>
                <a:moveTo>
                  <a:pt x="53" y="10"/>
                </a:moveTo>
                <a:cubicBezTo>
                  <a:pt x="53" y="10"/>
                  <a:pt x="54" y="10"/>
                  <a:pt x="54" y="10"/>
                </a:cubicBezTo>
                <a:cubicBezTo>
                  <a:pt x="55" y="10"/>
                  <a:pt x="55" y="10"/>
                  <a:pt x="56" y="9"/>
                </a:cubicBezTo>
                <a:cubicBezTo>
                  <a:pt x="56" y="9"/>
                  <a:pt x="54" y="10"/>
                  <a:pt x="53" y="10"/>
                </a:cubicBezTo>
                <a:cubicBezTo>
                  <a:pt x="54" y="10"/>
                  <a:pt x="53" y="10"/>
                  <a:pt x="53" y="10"/>
                </a:cubicBezTo>
                <a:cubicBezTo>
                  <a:pt x="50" y="11"/>
                  <a:pt x="52" y="11"/>
                  <a:pt x="53" y="10"/>
                </a:cubicBezTo>
                <a:close/>
                <a:moveTo>
                  <a:pt x="43" y="16"/>
                </a:moveTo>
                <a:cubicBezTo>
                  <a:pt x="43" y="15"/>
                  <a:pt x="43" y="15"/>
                  <a:pt x="43" y="15"/>
                </a:cubicBezTo>
                <a:cubicBezTo>
                  <a:pt x="44" y="15"/>
                  <a:pt x="43" y="15"/>
                  <a:pt x="43" y="15"/>
                </a:cubicBezTo>
                <a:cubicBezTo>
                  <a:pt x="43" y="16"/>
                  <a:pt x="43" y="16"/>
                  <a:pt x="43" y="16"/>
                </a:cubicBez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39" y="18"/>
                </a:move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8"/>
                  <a:pt x="39" y="18"/>
                </a:cubicBezTo>
                <a:close/>
                <a:moveTo>
                  <a:pt x="35" y="21"/>
                </a:move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4" y="21"/>
                  <a:pt x="34" y="21"/>
                </a:cubicBezTo>
                <a:cubicBezTo>
                  <a:pt x="34" y="22"/>
                  <a:pt x="34" y="22"/>
                  <a:pt x="35" y="21"/>
                </a:cubicBezTo>
                <a:close/>
                <a:moveTo>
                  <a:pt x="23" y="32"/>
                </a:move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3"/>
                  <a:pt x="23" y="33"/>
                </a:cubicBezTo>
                <a:cubicBezTo>
                  <a:pt x="23" y="33"/>
                  <a:pt x="23" y="32"/>
                  <a:pt x="23" y="32"/>
                </a:cubicBezTo>
                <a:close/>
                <a:moveTo>
                  <a:pt x="26" y="30"/>
                </a:move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30"/>
                  <a:pt x="26" y="30"/>
                  <a:pt x="25" y="30"/>
                </a:cubicBezTo>
                <a:cubicBezTo>
                  <a:pt x="26" y="30"/>
                  <a:pt x="26" y="30"/>
                  <a:pt x="26" y="30"/>
                </a:cubicBezTo>
                <a:close/>
                <a:moveTo>
                  <a:pt x="20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5" y="67"/>
                </a:moveTo>
                <a:cubicBezTo>
                  <a:pt x="5" y="66"/>
                  <a:pt x="5" y="67"/>
                  <a:pt x="5" y="68"/>
                </a:cubicBezTo>
                <a:cubicBezTo>
                  <a:pt x="5" y="67"/>
                  <a:pt x="5" y="68"/>
                  <a:pt x="5" y="67"/>
                </a:cubicBezTo>
                <a:cubicBezTo>
                  <a:pt x="5" y="67"/>
                  <a:pt x="5" y="67"/>
                  <a:pt x="5" y="67"/>
                </a:cubicBezTo>
                <a:close/>
                <a:moveTo>
                  <a:pt x="23" y="33"/>
                </a:move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4" y="33"/>
                  <a:pt x="24" y="33"/>
                  <a:pt x="25" y="32"/>
                </a:cubicBezTo>
                <a:cubicBezTo>
                  <a:pt x="25" y="31"/>
                  <a:pt x="25" y="31"/>
                  <a:pt x="24" y="31"/>
                </a:cubicBezTo>
                <a:cubicBezTo>
                  <a:pt x="24" y="32"/>
                  <a:pt x="23" y="33"/>
                  <a:pt x="23" y="33"/>
                </a:cubicBezTo>
                <a:close/>
                <a:moveTo>
                  <a:pt x="22" y="35"/>
                </a:move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lose/>
                <a:moveTo>
                  <a:pt x="2" y="82"/>
                </a:moveTo>
                <a:cubicBezTo>
                  <a:pt x="2" y="82"/>
                  <a:pt x="2" y="82"/>
                  <a:pt x="2" y="82"/>
                </a:cubicBezTo>
                <a:cubicBezTo>
                  <a:pt x="2" y="82"/>
                  <a:pt x="2" y="82"/>
                  <a:pt x="2" y="81"/>
                </a:cubicBezTo>
                <a:cubicBezTo>
                  <a:pt x="2" y="81"/>
                  <a:pt x="2" y="81"/>
                  <a:pt x="2" y="82"/>
                </a:cubicBezTo>
                <a:close/>
                <a:moveTo>
                  <a:pt x="2" y="84"/>
                </a:moveTo>
                <a:cubicBezTo>
                  <a:pt x="2" y="83"/>
                  <a:pt x="2" y="84"/>
                  <a:pt x="2" y="82"/>
                </a:cubicBezTo>
                <a:cubicBezTo>
                  <a:pt x="2" y="83"/>
                  <a:pt x="1" y="82"/>
                  <a:pt x="1" y="83"/>
                </a:cubicBezTo>
                <a:cubicBezTo>
                  <a:pt x="1" y="83"/>
                  <a:pt x="1" y="83"/>
                  <a:pt x="1" y="83"/>
                </a:cubicBezTo>
                <a:cubicBezTo>
                  <a:pt x="1" y="84"/>
                  <a:pt x="2" y="85"/>
                  <a:pt x="2" y="86"/>
                </a:cubicBezTo>
                <a:cubicBezTo>
                  <a:pt x="2" y="86"/>
                  <a:pt x="2" y="86"/>
                  <a:pt x="2" y="84"/>
                </a:cubicBezTo>
                <a:close/>
                <a:moveTo>
                  <a:pt x="19" y="38"/>
                </a:moveTo>
                <a:cubicBezTo>
                  <a:pt x="20" y="38"/>
                  <a:pt x="20" y="37"/>
                  <a:pt x="20" y="38"/>
                </a:cubicBezTo>
                <a:cubicBezTo>
                  <a:pt x="21" y="37"/>
                  <a:pt x="21" y="37"/>
                  <a:pt x="22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7"/>
                  <a:pt x="20" y="38"/>
                  <a:pt x="19" y="38"/>
                </a:cubicBezTo>
                <a:close/>
                <a:moveTo>
                  <a:pt x="3" y="82"/>
                </a:moveTo>
                <a:cubicBezTo>
                  <a:pt x="3" y="82"/>
                  <a:pt x="2" y="82"/>
                  <a:pt x="2" y="82"/>
                </a:cubicBezTo>
                <a:cubicBezTo>
                  <a:pt x="2" y="83"/>
                  <a:pt x="2" y="83"/>
                  <a:pt x="3" y="83"/>
                </a:cubicBezTo>
                <a:cubicBezTo>
                  <a:pt x="3" y="83"/>
                  <a:pt x="3" y="83"/>
                  <a:pt x="3" y="82"/>
                </a:cubicBezTo>
                <a:close/>
                <a:moveTo>
                  <a:pt x="4" y="73"/>
                </a:moveTo>
                <a:cubicBezTo>
                  <a:pt x="5" y="73"/>
                  <a:pt x="5" y="74"/>
                  <a:pt x="5" y="74"/>
                </a:cubicBezTo>
                <a:cubicBezTo>
                  <a:pt x="5" y="73"/>
                  <a:pt x="5" y="74"/>
                  <a:pt x="5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3"/>
                  <a:pt x="5" y="73"/>
                  <a:pt x="5" y="71"/>
                </a:cubicBezTo>
                <a:cubicBezTo>
                  <a:pt x="5" y="71"/>
                  <a:pt x="5" y="72"/>
                  <a:pt x="5" y="72"/>
                </a:cubicBezTo>
                <a:cubicBezTo>
                  <a:pt x="6" y="71"/>
                  <a:pt x="5" y="71"/>
                  <a:pt x="5" y="70"/>
                </a:cubicBezTo>
                <a:cubicBezTo>
                  <a:pt x="5" y="70"/>
                  <a:pt x="5" y="68"/>
                  <a:pt x="5" y="69"/>
                </a:cubicBezTo>
                <a:cubicBezTo>
                  <a:pt x="5" y="70"/>
                  <a:pt x="5" y="71"/>
                  <a:pt x="4" y="72"/>
                </a:cubicBezTo>
                <a:cubicBezTo>
                  <a:pt x="5" y="71"/>
                  <a:pt x="5" y="73"/>
                  <a:pt x="4" y="73"/>
                </a:cubicBezTo>
                <a:close/>
                <a:moveTo>
                  <a:pt x="3" y="83"/>
                </a:moveTo>
                <a:cubicBezTo>
                  <a:pt x="3" y="82"/>
                  <a:pt x="3" y="83"/>
                  <a:pt x="3" y="83"/>
                </a:cubicBezTo>
                <a:cubicBezTo>
                  <a:pt x="3" y="83"/>
                  <a:pt x="3" y="83"/>
                  <a:pt x="3" y="83"/>
                </a:cubicBezTo>
                <a:close/>
                <a:moveTo>
                  <a:pt x="4" y="84"/>
                </a:moveTo>
                <a:cubicBezTo>
                  <a:pt x="4" y="83"/>
                  <a:pt x="4" y="82"/>
                  <a:pt x="3" y="82"/>
                </a:cubicBezTo>
                <a:cubicBezTo>
                  <a:pt x="3" y="83"/>
                  <a:pt x="3" y="83"/>
                  <a:pt x="3" y="83"/>
                </a:cubicBezTo>
                <a:cubicBezTo>
                  <a:pt x="4" y="83"/>
                  <a:pt x="4" y="83"/>
                  <a:pt x="4" y="84"/>
                </a:cubicBezTo>
                <a:cubicBezTo>
                  <a:pt x="4" y="84"/>
                  <a:pt x="4" y="84"/>
                  <a:pt x="4" y="83"/>
                </a:cubicBezTo>
                <a:cubicBezTo>
                  <a:pt x="4" y="84"/>
                  <a:pt x="4" y="83"/>
                  <a:pt x="4" y="83"/>
                </a:cubicBezTo>
                <a:cubicBezTo>
                  <a:pt x="4" y="83"/>
                  <a:pt x="4" y="85"/>
                  <a:pt x="4" y="84"/>
                </a:cubicBezTo>
                <a:close/>
                <a:moveTo>
                  <a:pt x="6" y="79"/>
                </a:moveTo>
                <a:cubicBezTo>
                  <a:pt x="6" y="78"/>
                  <a:pt x="6" y="77"/>
                  <a:pt x="7" y="76"/>
                </a:cubicBezTo>
                <a:cubicBezTo>
                  <a:pt x="6" y="75"/>
                  <a:pt x="5" y="79"/>
                  <a:pt x="5" y="77"/>
                </a:cubicBezTo>
                <a:cubicBezTo>
                  <a:pt x="5" y="77"/>
                  <a:pt x="5" y="78"/>
                  <a:pt x="5" y="78"/>
                </a:cubicBezTo>
                <a:cubicBezTo>
                  <a:pt x="5" y="77"/>
                  <a:pt x="5" y="78"/>
                  <a:pt x="5" y="76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7"/>
                  <a:pt x="5" y="76"/>
                  <a:pt x="6" y="75"/>
                </a:cubicBezTo>
                <a:cubicBezTo>
                  <a:pt x="6" y="75"/>
                  <a:pt x="5" y="75"/>
                  <a:pt x="5" y="75"/>
                </a:cubicBezTo>
                <a:cubicBezTo>
                  <a:pt x="5" y="75"/>
                  <a:pt x="5" y="76"/>
                  <a:pt x="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6"/>
                  <a:pt x="5" y="75"/>
                  <a:pt x="5" y="75"/>
                </a:cubicBezTo>
                <a:cubicBezTo>
                  <a:pt x="5" y="75"/>
                  <a:pt x="5" y="76"/>
                  <a:pt x="5" y="76"/>
                </a:cubicBezTo>
                <a:cubicBezTo>
                  <a:pt x="4" y="77"/>
                  <a:pt x="4" y="75"/>
                  <a:pt x="4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7"/>
                  <a:pt x="4" y="78"/>
                  <a:pt x="4" y="79"/>
                </a:cubicBezTo>
                <a:cubicBezTo>
                  <a:pt x="4" y="79"/>
                  <a:pt x="4" y="80"/>
                  <a:pt x="4" y="79"/>
                </a:cubicBezTo>
                <a:cubicBezTo>
                  <a:pt x="4" y="79"/>
                  <a:pt x="5" y="78"/>
                  <a:pt x="5" y="78"/>
                </a:cubicBezTo>
                <a:cubicBezTo>
                  <a:pt x="5" y="79"/>
                  <a:pt x="5" y="79"/>
                  <a:pt x="5" y="81"/>
                </a:cubicBezTo>
                <a:cubicBezTo>
                  <a:pt x="5" y="81"/>
                  <a:pt x="5" y="80"/>
                  <a:pt x="5" y="80"/>
                </a:cubicBezTo>
                <a:cubicBezTo>
                  <a:pt x="5" y="80"/>
                  <a:pt x="5" y="81"/>
                  <a:pt x="5" y="81"/>
                </a:cubicBezTo>
                <a:cubicBezTo>
                  <a:pt x="5" y="79"/>
                  <a:pt x="6" y="78"/>
                  <a:pt x="6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6" y="79"/>
                  <a:pt x="6" y="79"/>
                  <a:pt x="6" y="79"/>
                </a:cubicBezTo>
                <a:close/>
                <a:moveTo>
                  <a:pt x="6" y="91"/>
                </a:moveTo>
                <a:cubicBezTo>
                  <a:pt x="6" y="91"/>
                  <a:pt x="6" y="91"/>
                  <a:pt x="6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6" y="91"/>
                  <a:pt x="6" y="91"/>
                  <a:pt x="6" y="91"/>
                </a:cubicBezTo>
                <a:close/>
                <a:moveTo>
                  <a:pt x="6" y="87"/>
                </a:moveTo>
                <a:cubicBezTo>
                  <a:pt x="6" y="87"/>
                  <a:pt x="6" y="87"/>
                  <a:pt x="6" y="87"/>
                </a:cubicBezTo>
                <a:cubicBezTo>
                  <a:pt x="6" y="86"/>
                  <a:pt x="6" y="87"/>
                  <a:pt x="6" y="87"/>
                </a:cubicBezTo>
                <a:cubicBezTo>
                  <a:pt x="6" y="87"/>
                  <a:pt x="6" y="87"/>
                  <a:pt x="6" y="87"/>
                </a:cubicBezTo>
                <a:close/>
                <a:moveTo>
                  <a:pt x="6" y="95"/>
                </a:moveTo>
                <a:cubicBezTo>
                  <a:pt x="6" y="94"/>
                  <a:pt x="6" y="95"/>
                  <a:pt x="6" y="95"/>
                </a:cubicBezTo>
                <a:cubicBezTo>
                  <a:pt x="6" y="95"/>
                  <a:pt x="6" y="95"/>
                  <a:pt x="6" y="95"/>
                </a:cubicBezTo>
                <a:close/>
                <a:moveTo>
                  <a:pt x="7" y="76"/>
                </a:moveTo>
                <a:cubicBezTo>
                  <a:pt x="8" y="75"/>
                  <a:pt x="7" y="75"/>
                  <a:pt x="7" y="74"/>
                </a:cubicBezTo>
                <a:cubicBezTo>
                  <a:pt x="8" y="74"/>
                  <a:pt x="8" y="73"/>
                  <a:pt x="8" y="73"/>
                </a:cubicBezTo>
                <a:cubicBezTo>
                  <a:pt x="7" y="75"/>
                  <a:pt x="7" y="76"/>
                  <a:pt x="7" y="76"/>
                </a:cubicBezTo>
                <a:close/>
                <a:moveTo>
                  <a:pt x="7" y="84"/>
                </a:moveTo>
                <a:cubicBezTo>
                  <a:pt x="7" y="84"/>
                  <a:pt x="7" y="84"/>
                  <a:pt x="7" y="83"/>
                </a:cubicBezTo>
                <a:cubicBezTo>
                  <a:pt x="7" y="84"/>
                  <a:pt x="7" y="85"/>
                  <a:pt x="7" y="84"/>
                </a:cubicBezTo>
                <a:close/>
                <a:moveTo>
                  <a:pt x="58" y="14"/>
                </a:moveTo>
                <a:cubicBezTo>
                  <a:pt x="58" y="14"/>
                  <a:pt x="58" y="15"/>
                  <a:pt x="59" y="15"/>
                </a:cubicBezTo>
                <a:cubicBezTo>
                  <a:pt x="59" y="14"/>
                  <a:pt x="59" y="14"/>
                  <a:pt x="58" y="14"/>
                </a:cubicBezTo>
                <a:close/>
                <a:moveTo>
                  <a:pt x="28" y="35"/>
                </a:moveTo>
                <a:cubicBezTo>
                  <a:pt x="28" y="35"/>
                  <a:pt x="28" y="35"/>
                  <a:pt x="28" y="35"/>
                </a:cubicBezTo>
                <a:cubicBezTo>
                  <a:pt x="27" y="36"/>
                  <a:pt x="28" y="36"/>
                  <a:pt x="28" y="35"/>
                </a:cubicBezTo>
                <a:close/>
                <a:moveTo>
                  <a:pt x="9" y="73"/>
                </a:moveTo>
                <a:cubicBezTo>
                  <a:pt x="9" y="73"/>
                  <a:pt x="9" y="73"/>
                  <a:pt x="9" y="73"/>
                </a:cubicBezTo>
                <a:cubicBezTo>
                  <a:pt x="8" y="73"/>
                  <a:pt x="8" y="74"/>
                  <a:pt x="8" y="74"/>
                </a:cubicBezTo>
                <a:cubicBezTo>
                  <a:pt x="8" y="75"/>
                  <a:pt x="8" y="74"/>
                  <a:pt x="9" y="73"/>
                </a:cubicBezTo>
                <a:close/>
                <a:moveTo>
                  <a:pt x="7" y="95"/>
                </a:moveTo>
                <a:cubicBezTo>
                  <a:pt x="7" y="94"/>
                  <a:pt x="7" y="94"/>
                  <a:pt x="7" y="95"/>
                </a:cubicBezTo>
                <a:cubicBezTo>
                  <a:pt x="7" y="95"/>
                  <a:pt x="7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96"/>
                  <a:pt x="7" y="95"/>
                  <a:pt x="7" y="95"/>
                </a:cubicBezTo>
                <a:cubicBezTo>
                  <a:pt x="7" y="95"/>
                  <a:pt x="7" y="96"/>
                  <a:pt x="7" y="95"/>
                </a:cubicBezTo>
                <a:close/>
                <a:moveTo>
                  <a:pt x="8" y="79"/>
                </a:moveTo>
                <a:cubicBezTo>
                  <a:pt x="8" y="79"/>
                  <a:pt x="8" y="79"/>
                  <a:pt x="8" y="78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79"/>
                  <a:pt x="8" y="80"/>
                  <a:pt x="8" y="80"/>
                </a:cubicBezTo>
                <a:cubicBezTo>
                  <a:pt x="8" y="80"/>
                  <a:pt x="8" y="80"/>
                  <a:pt x="8" y="79"/>
                </a:cubicBezTo>
                <a:close/>
                <a:moveTo>
                  <a:pt x="30" y="34"/>
                </a:moveTo>
                <a:cubicBezTo>
                  <a:pt x="31" y="33"/>
                  <a:pt x="30" y="34"/>
                  <a:pt x="29" y="34"/>
                </a:cubicBezTo>
                <a:cubicBezTo>
                  <a:pt x="29" y="34"/>
                  <a:pt x="29" y="35"/>
                  <a:pt x="30" y="34"/>
                </a:cubicBezTo>
                <a:close/>
                <a:moveTo>
                  <a:pt x="122" y="19"/>
                </a:move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3" y="19"/>
                </a:cubicBezTo>
                <a:cubicBezTo>
                  <a:pt x="123" y="19"/>
                  <a:pt x="122" y="19"/>
                  <a:pt x="123" y="19"/>
                </a:cubicBezTo>
                <a:cubicBezTo>
                  <a:pt x="122" y="19"/>
                  <a:pt x="122" y="19"/>
                  <a:pt x="122" y="19"/>
                </a:cubicBezTo>
                <a:close/>
                <a:moveTo>
                  <a:pt x="66" y="13"/>
                </a:moveTo>
                <a:cubicBezTo>
                  <a:pt x="65" y="13"/>
                  <a:pt x="66" y="13"/>
                  <a:pt x="67" y="13"/>
                </a:cubicBezTo>
                <a:cubicBezTo>
                  <a:pt x="67" y="13"/>
                  <a:pt x="66" y="13"/>
                  <a:pt x="66" y="13"/>
                </a:cubicBezTo>
                <a:close/>
                <a:moveTo>
                  <a:pt x="31" y="33"/>
                </a:move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3"/>
                  <a:pt x="31" y="33"/>
                </a:cubicBezTo>
                <a:close/>
                <a:moveTo>
                  <a:pt x="107" y="13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7" y="13"/>
                  <a:pt x="107" y="13"/>
                </a:cubicBezTo>
                <a:close/>
                <a:moveTo>
                  <a:pt x="127" y="22"/>
                </a:moveTo>
                <a:cubicBezTo>
                  <a:pt x="127" y="22"/>
                  <a:pt x="127" y="21"/>
                  <a:pt x="127" y="22"/>
                </a:cubicBezTo>
                <a:cubicBezTo>
                  <a:pt x="127" y="22"/>
                  <a:pt x="127" y="22"/>
                  <a:pt x="127" y="22"/>
                </a:cubicBezTo>
                <a:close/>
                <a:moveTo>
                  <a:pt x="10" y="72"/>
                </a:moveTo>
                <a:cubicBezTo>
                  <a:pt x="10" y="72"/>
                  <a:pt x="9" y="72"/>
                  <a:pt x="9" y="72"/>
                </a:cubicBezTo>
                <a:cubicBezTo>
                  <a:pt x="9" y="73"/>
                  <a:pt x="9" y="74"/>
                  <a:pt x="10" y="73"/>
                </a:cubicBezTo>
                <a:cubicBezTo>
                  <a:pt x="10" y="73"/>
                  <a:pt x="10" y="72"/>
                  <a:pt x="10" y="72"/>
                </a:cubicBezTo>
                <a:close/>
                <a:moveTo>
                  <a:pt x="36" y="29"/>
                </a:move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lose/>
                <a:moveTo>
                  <a:pt x="24" y="41"/>
                </a:moveTo>
                <a:cubicBezTo>
                  <a:pt x="24" y="41"/>
                  <a:pt x="24" y="41"/>
                  <a:pt x="24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2"/>
                  <a:pt x="24" y="41"/>
                  <a:pt x="24" y="41"/>
                </a:cubicBezTo>
                <a:close/>
                <a:moveTo>
                  <a:pt x="40" y="25"/>
                </a:moveTo>
                <a:cubicBezTo>
                  <a:pt x="40" y="25"/>
                  <a:pt x="40" y="25"/>
                  <a:pt x="40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6"/>
                  <a:pt x="40" y="26"/>
                  <a:pt x="40" y="25"/>
                </a:cubicBezTo>
                <a:close/>
                <a:moveTo>
                  <a:pt x="9" y="76"/>
                </a:moveTo>
                <a:cubicBezTo>
                  <a:pt x="10" y="75"/>
                  <a:pt x="10" y="75"/>
                  <a:pt x="10" y="74"/>
                </a:cubicBezTo>
                <a:cubicBezTo>
                  <a:pt x="9" y="74"/>
                  <a:pt x="9" y="75"/>
                  <a:pt x="9" y="75"/>
                </a:cubicBezTo>
                <a:cubicBezTo>
                  <a:pt x="9" y="77"/>
                  <a:pt x="9" y="76"/>
                  <a:pt x="9" y="76"/>
                </a:cubicBezTo>
                <a:close/>
                <a:moveTo>
                  <a:pt x="8" y="87"/>
                </a:move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8" y="87"/>
                </a:cubicBezTo>
                <a:close/>
                <a:moveTo>
                  <a:pt x="9" y="98"/>
                </a:moveTo>
                <a:cubicBezTo>
                  <a:pt x="9" y="96"/>
                  <a:pt x="9" y="96"/>
                  <a:pt x="9" y="96"/>
                </a:cubicBezTo>
                <a:cubicBezTo>
                  <a:pt x="9" y="96"/>
                  <a:pt x="8" y="96"/>
                  <a:pt x="8" y="95"/>
                </a:cubicBezTo>
                <a:cubicBezTo>
                  <a:pt x="8" y="96"/>
                  <a:pt x="8" y="96"/>
                  <a:pt x="8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8" y="97"/>
                  <a:pt x="9" y="98"/>
                  <a:pt x="9" y="98"/>
                </a:cubicBezTo>
                <a:close/>
                <a:moveTo>
                  <a:pt x="10" y="105"/>
                </a:moveTo>
                <a:cubicBezTo>
                  <a:pt x="10" y="105"/>
                  <a:pt x="10" y="105"/>
                  <a:pt x="10" y="105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6"/>
                  <a:pt x="10" y="105"/>
                  <a:pt x="10" y="105"/>
                </a:cubicBezTo>
                <a:close/>
                <a:moveTo>
                  <a:pt x="137" y="29"/>
                </a:moveTo>
                <a:cubicBezTo>
                  <a:pt x="137" y="30"/>
                  <a:pt x="138" y="30"/>
                  <a:pt x="138" y="29"/>
                </a:cubicBezTo>
                <a:cubicBezTo>
                  <a:pt x="137" y="29"/>
                  <a:pt x="136" y="29"/>
                  <a:pt x="137" y="29"/>
                </a:cubicBezTo>
                <a:close/>
                <a:moveTo>
                  <a:pt x="140" y="31"/>
                </a:moveTo>
                <a:cubicBezTo>
                  <a:pt x="140" y="31"/>
                  <a:pt x="140" y="31"/>
                  <a:pt x="140" y="31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0" y="32"/>
                  <a:pt x="140" y="32"/>
                  <a:pt x="140" y="31"/>
                </a:cubicBezTo>
                <a:close/>
                <a:moveTo>
                  <a:pt x="143" y="34"/>
                </a:moveTo>
                <a:cubicBezTo>
                  <a:pt x="143" y="34"/>
                  <a:pt x="143" y="34"/>
                  <a:pt x="143" y="34"/>
                </a:cubicBezTo>
                <a:cubicBezTo>
                  <a:pt x="142" y="34"/>
                  <a:pt x="142" y="33"/>
                  <a:pt x="142" y="33"/>
                </a:cubicBezTo>
                <a:cubicBezTo>
                  <a:pt x="142" y="34"/>
                  <a:pt x="142" y="34"/>
                  <a:pt x="143" y="34"/>
                </a:cubicBezTo>
                <a:close/>
                <a:moveTo>
                  <a:pt x="142" y="33"/>
                </a:moveTo>
                <a:cubicBezTo>
                  <a:pt x="141" y="32"/>
                  <a:pt x="141" y="32"/>
                  <a:pt x="141" y="32"/>
                </a:cubicBezTo>
                <a:cubicBezTo>
                  <a:pt x="142" y="33"/>
                  <a:pt x="142" y="33"/>
                  <a:pt x="142" y="33"/>
                </a:cubicBezTo>
                <a:close/>
                <a:moveTo>
                  <a:pt x="136" y="27"/>
                </a:moveTo>
                <a:cubicBezTo>
                  <a:pt x="136" y="27"/>
                  <a:pt x="136" y="27"/>
                  <a:pt x="136" y="28"/>
                </a:cubicBezTo>
                <a:cubicBezTo>
                  <a:pt x="136" y="27"/>
                  <a:pt x="135" y="27"/>
                  <a:pt x="135" y="27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7" y="28"/>
                  <a:pt x="137" y="28"/>
                  <a:pt x="136" y="27"/>
                </a:cubicBezTo>
                <a:close/>
                <a:moveTo>
                  <a:pt x="130" y="24"/>
                </a:moveTo>
                <a:cubicBezTo>
                  <a:pt x="131" y="24"/>
                  <a:pt x="131" y="24"/>
                  <a:pt x="131" y="24"/>
                </a:cubicBezTo>
                <a:cubicBezTo>
                  <a:pt x="131" y="24"/>
                  <a:pt x="131" y="24"/>
                  <a:pt x="132" y="24"/>
                </a:cubicBezTo>
                <a:cubicBezTo>
                  <a:pt x="131" y="24"/>
                  <a:pt x="131" y="24"/>
                  <a:pt x="130" y="24"/>
                </a:cubicBezTo>
                <a:close/>
                <a:moveTo>
                  <a:pt x="139" y="31"/>
                </a:moveTo>
                <a:cubicBezTo>
                  <a:pt x="138" y="31"/>
                  <a:pt x="138" y="31"/>
                  <a:pt x="139" y="31"/>
                </a:cubicBezTo>
                <a:cubicBezTo>
                  <a:pt x="139" y="31"/>
                  <a:pt x="139" y="32"/>
                  <a:pt x="139" y="31"/>
                </a:cubicBezTo>
                <a:close/>
                <a:moveTo>
                  <a:pt x="139" y="32"/>
                </a:moveTo>
                <a:cubicBezTo>
                  <a:pt x="139" y="32"/>
                  <a:pt x="139" y="32"/>
                  <a:pt x="139" y="32"/>
                </a:cubicBezTo>
                <a:cubicBezTo>
                  <a:pt x="139" y="32"/>
                  <a:pt x="140" y="32"/>
                  <a:pt x="139" y="32"/>
                </a:cubicBezTo>
                <a:close/>
                <a:moveTo>
                  <a:pt x="140" y="32"/>
                </a:moveTo>
                <a:cubicBezTo>
                  <a:pt x="139" y="32"/>
                  <a:pt x="139" y="31"/>
                  <a:pt x="139" y="31"/>
                </a:cubicBezTo>
                <a:cubicBezTo>
                  <a:pt x="139" y="32"/>
                  <a:pt x="140" y="32"/>
                  <a:pt x="140" y="32"/>
                </a:cubicBezTo>
                <a:close/>
                <a:moveTo>
                  <a:pt x="133" y="27"/>
                </a:moveTo>
                <a:cubicBezTo>
                  <a:pt x="132" y="26"/>
                  <a:pt x="132" y="26"/>
                  <a:pt x="131" y="26"/>
                </a:cubicBezTo>
                <a:cubicBezTo>
                  <a:pt x="132" y="26"/>
                  <a:pt x="132" y="26"/>
                  <a:pt x="132" y="27"/>
                </a:cubicBezTo>
                <a:cubicBezTo>
                  <a:pt x="132" y="27"/>
                  <a:pt x="133" y="27"/>
                  <a:pt x="133" y="27"/>
                </a:cubicBezTo>
                <a:cubicBezTo>
                  <a:pt x="133" y="27"/>
                  <a:pt x="132" y="27"/>
                  <a:pt x="132" y="27"/>
                </a:cubicBezTo>
                <a:cubicBezTo>
                  <a:pt x="132" y="26"/>
                  <a:pt x="133" y="27"/>
                  <a:pt x="133" y="27"/>
                </a:cubicBezTo>
                <a:cubicBezTo>
                  <a:pt x="133" y="27"/>
                  <a:pt x="133" y="27"/>
                  <a:pt x="134" y="27"/>
                </a:cubicBezTo>
                <a:cubicBezTo>
                  <a:pt x="134" y="27"/>
                  <a:pt x="134" y="28"/>
                  <a:pt x="135" y="28"/>
                </a:cubicBezTo>
                <a:cubicBezTo>
                  <a:pt x="135" y="27"/>
                  <a:pt x="133" y="26"/>
                  <a:pt x="133" y="27"/>
                </a:cubicBezTo>
                <a:close/>
                <a:moveTo>
                  <a:pt x="139" y="33"/>
                </a:moveTo>
                <a:cubicBezTo>
                  <a:pt x="139" y="33"/>
                  <a:pt x="140" y="34"/>
                  <a:pt x="139" y="33"/>
                </a:cubicBezTo>
                <a:cubicBezTo>
                  <a:pt x="138" y="32"/>
                  <a:pt x="138" y="32"/>
                  <a:pt x="138" y="32"/>
                </a:cubicBezTo>
                <a:cubicBezTo>
                  <a:pt x="138" y="32"/>
                  <a:pt x="138" y="33"/>
                  <a:pt x="139" y="33"/>
                </a:cubicBezTo>
                <a:close/>
                <a:moveTo>
                  <a:pt x="11" y="104"/>
                </a:moveTo>
                <a:cubicBezTo>
                  <a:pt x="11" y="104"/>
                  <a:pt x="11" y="103"/>
                  <a:pt x="11" y="103"/>
                </a:cubicBezTo>
                <a:cubicBezTo>
                  <a:pt x="11" y="102"/>
                  <a:pt x="11" y="103"/>
                  <a:pt x="11" y="103"/>
                </a:cubicBezTo>
                <a:cubicBezTo>
                  <a:pt x="11" y="102"/>
                  <a:pt x="11" y="101"/>
                  <a:pt x="11" y="101"/>
                </a:cubicBezTo>
                <a:cubicBezTo>
                  <a:pt x="11" y="101"/>
                  <a:pt x="11" y="100"/>
                  <a:pt x="11" y="100"/>
                </a:cubicBezTo>
                <a:cubicBezTo>
                  <a:pt x="11" y="100"/>
                  <a:pt x="11" y="100"/>
                  <a:pt x="11" y="100"/>
                </a:cubicBezTo>
                <a:cubicBezTo>
                  <a:pt x="10" y="99"/>
                  <a:pt x="10" y="100"/>
                  <a:pt x="10" y="100"/>
                </a:cubicBezTo>
                <a:cubicBezTo>
                  <a:pt x="10" y="100"/>
                  <a:pt x="10" y="101"/>
                  <a:pt x="10" y="102"/>
                </a:cubicBezTo>
                <a:cubicBezTo>
                  <a:pt x="11" y="103"/>
                  <a:pt x="11" y="103"/>
                  <a:pt x="11" y="105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1" y="106"/>
                  <a:pt x="11" y="106"/>
                  <a:pt x="11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07"/>
                  <a:pt x="11" y="106"/>
                  <a:pt x="11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12" y="106"/>
                  <a:pt x="11" y="105"/>
                  <a:pt x="11" y="105"/>
                </a:cubicBezTo>
                <a:cubicBezTo>
                  <a:pt x="12" y="105"/>
                  <a:pt x="12" y="105"/>
                  <a:pt x="12" y="105"/>
                </a:cubicBezTo>
                <a:cubicBezTo>
                  <a:pt x="12" y="105"/>
                  <a:pt x="12" y="105"/>
                  <a:pt x="11" y="105"/>
                </a:cubicBezTo>
                <a:cubicBezTo>
                  <a:pt x="11" y="104"/>
                  <a:pt x="11" y="104"/>
                  <a:pt x="11" y="104"/>
                </a:cubicBezTo>
                <a:close/>
                <a:moveTo>
                  <a:pt x="9" y="99"/>
                </a:moveTo>
                <a:cubicBezTo>
                  <a:pt x="10" y="100"/>
                  <a:pt x="10" y="101"/>
                  <a:pt x="10" y="99"/>
                </a:cubicBezTo>
                <a:cubicBezTo>
                  <a:pt x="10" y="99"/>
                  <a:pt x="10" y="98"/>
                  <a:pt x="9" y="99"/>
                </a:cubicBezTo>
                <a:close/>
                <a:moveTo>
                  <a:pt x="28" y="40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7" y="40"/>
                  <a:pt x="28" y="40"/>
                </a:cubicBezTo>
                <a:close/>
                <a:moveTo>
                  <a:pt x="12" y="109"/>
                </a:moveTo>
                <a:cubicBezTo>
                  <a:pt x="12" y="110"/>
                  <a:pt x="12" y="109"/>
                  <a:pt x="12" y="109"/>
                </a:cubicBezTo>
                <a:cubicBezTo>
                  <a:pt x="12" y="109"/>
                  <a:pt x="12" y="109"/>
                  <a:pt x="12" y="109"/>
                </a:cubicBezTo>
                <a:cubicBezTo>
                  <a:pt x="12" y="109"/>
                  <a:pt x="12" y="109"/>
                  <a:pt x="12" y="109"/>
                </a:cubicBezTo>
                <a:close/>
                <a:moveTo>
                  <a:pt x="69" y="14"/>
                </a:moveTo>
                <a:cubicBezTo>
                  <a:pt x="69" y="14"/>
                  <a:pt x="69" y="14"/>
                  <a:pt x="6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0" y="14"/>
                  <a:pt x="69" y="14"/>
                  <a:pt x="69" y="14"/>
                </a:cubicBezTo>
                <a:close/>
                <a:moveTo>
                  <a:pt x="70" y="14"/>
                </a:moveTo>
                <a:cubicBezTo>
                  <a:pt x="71" y="13"/>
                  <a:pt x="71" y="13"/>
                  <a:pt x="70" y="13"/>
                </a:cubicBezTo>
                <a:cubicBezTo>
                  <a:pt x="70" y="13"/>
                  <a:pt x="70" y="13"/>
                  <a:pt x="70" y="14"/>
                </a:cubicBezTo>
                <a:cubicBezTo>
                  <a:pt x="70" y="14"/>
                  <a:pt x="70" y="14"/>
                  <a:pt x="70" y="14"/>
                </a:cubicBezTo>
                <a:close/>
                <a:moveTo>
                  <a:pt x="38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29"/>
                  <a:pt x="39" y="28"/>
                  <a:pt x="39" y="28"/>
                </a:cubicBezTo>
                <a:cubicBezTo>
                  <a:pt x="39" y="29"/>
                  <a:pt x="38" y="29"/>
                  <a:pt x="38" y="29"/>
                </a:cubicBezTo>
                <a:close/>
                <a:moveTo>
                  <a:pt x="10" y="91"/>
                </a:moveTo>
                <a:cubicBezTo>
                  <a:pt x="10" y="91"/>
                  <a:pt x="10" y="91"/>
                  <a:pt x="10" y="91"/>
                </a:cubicBezTo>
                <a:cubicBezTo>
                  <a:pt x="10" y="91"/>
                  <a:pt x="10" y="90"/>
                  <a:pt x="10" y="91"/>
                </a:cubicBezTo>
                <a:cubicBezTo>
                  <a:pt x="10" y="91"/>
                  <a:pt x="10" y="91"/>
                  <a:pt x="10" y="91"/>
                </a:cubicBezTo>
                <a:close/>
                <a:moveTo>
                  <a:pt x="38" y="30"/>
                </a:moveTo>
                <a:cubicBezTo>
                  <a:pt x="38" y="30"/>
                  <a:pt x="38" y="30"/>
                  <a:pt x="39" y="30"/>
                </a:cubicBezTo>
                <a:cubicBezTo>
                  <a:pt x="39" y="29"/>
                  <a:pt x="39" y="29"/>
                  <a:pt x="40" y="29"/>
                </a:cubicBezTo>
                <a:cubicBezTo>
                  <a:pt x="41" y="28"/>
                  <a:pt x="40" y="28"/>
                  <a:pt x="40" y="28"/>
                </a:cubicBezTo>
                <a:cubicBezTo>
                  <a:pt x="40" y="28"/>
                  <a:pt x="39" y="29"/>
                  <a:pt x="39" y="29"/>
                </a:cubicBezTo>
                <a:cubicBezTo>
                  <a:pt x="38" y="29"/>
                  <a:pt x="39" y="29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lose/>
                <a:moveTo>
                  <a:pt x="68" y="15"/>
                </a:moveTo>
                <a:cubicBezTo>
                  <a:pt x="68" y="15"/>
                  <a:pt x="68" y="14"/>
                  <a:pt x="68" y="15"/>
                </a:cubicBezTo>
                <a:cubicBezTo>
                  <a:pt x="67" y="15"/>
                  <a:pt x="68" y="15"/>
                  <a:pt x="68" y="15"/>
                </a:cubicBezTo>
                <a:close/>
                <a:moveTo>
                  <a:pt x="60" y="18"/>
                </a:moveTo>
                <a:cubicBezTo>
                  <a:pt x="60" y="18"/>
                  <a:pt x="60" y="18"/>
                  <a:pt x="60" y="17"/>
                </a:cubicBezTo>
                <a:cubicBezTo>
                  <a:pt x="60" y="17"/>
                  <a:pt x="61" y="17"/>
                  <a:pt x="60" y="17"/>
                </a:cubicBezTo>
                <a:cubicBezTo>
                  <a:pt x="60" y="17"/>
                  <a:pt x="60" y="18"/>
                  <a:pt x="60" y="18"/>
                </a:cubicBezTo>
                <a:cubicBezTo>
                  <a:pt x="60" y="18"/>
                  <a:pt x="60" y="18"/>
                  <a:pt x="60" y="18"/>
                </a:cubicBezTo>
                <a:close/>
                <a:moveTo>
                  <a:pt x="11" y="100"/>
                </a:moveTo>
                <a:cubicBezTo>
                  <a:pt x="11" y="100"/>
                  <a:pt x="11" y="101"/>
                  <a:pt x="11" y="100"/>
                </a:cubicBezTo>
                <a:cubicBezTo>
                  <a:pt x="11" y="99"/>
                  <a:pt x="11" y="99"/>
                  <a:pt x="11" y="100"/>
                </a:cubicBezTo>
                <a:close/>
                <a:moveTo>
                  <a:pt x="12" y="106"/>
                </a:moveTo>
                <a:cubicBezTo>
                  <a:pt x="12" y="105"/>
                  <a:pt x="12" y="105"/>
                  <a:pt x="12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04"/>
                  <a:pt x="12" y="105"/>
                  <a:pt x="12" y="106"/>
                </a:cubicBezTo>
                <a:close/>
                <a:moveTo>
                  <a:pt x="12" y="103"/>
                </a:moveTo>
                <a:cubicBezTo>
                  <a:pt x="12" y="103"/>
                  <a:pt x="12" y="103"/>
                  <a:pt x="12" y="103"/>
                </a:cubicBezTo>
                <a:cubicBezTo>
                  <a:pt x="12" y="104"/>
                  <a:pt x="12" y="103"/>
                  <a:pt x="12" y="103"/>
                </a:cubicBezTo>
                <a:cubicBezTo>
                  <a:pt x="12" y="103"/>
                  <a:pt x="12" y="103"/>
                  <a:pt x="12" y="103"/>
                </a:cubicBezTo>
                <a:close/>
                <a:moveTo>
                  <a:pt x="11" y="96"/>
                </a:moveTo>
                <a:cubicBezTo>
                  <a:pt x="11" y="96"/>
                  <a:pt x="11" y="96"/>
                  <a:pt x="10" y="96"/>
                </a:cubicBezTo>
                <a:cubicBezTo>
                  <a:pt x="10" y="96"/>
                  <a:pt x="10" y="96"/>
                  <a:pt x="11" y="96"/>
                </a:cubicBezTo>
                <a:cubicBezTo>
                  <a:pt x="11" y="96"/>
                  <a:pt x="11" y="97"/>
                  <a:pt x="11" y="96"/>
                </a:cubicBezTo>
                <a:close/>
                <a:moveTo>
                  <a:pt x="65" y="16"/>
                </a:moveTo>
                <a:cubicBezTo>
                  <a:pt x="65" y="16"/>
                  <a:pt x="65" y="16"/>
                  <a:pt x="65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16"/>
                  <a:pt x="65" y="16"/>
                  <a:pt x="65" y="16"/>
                </a:cubicBezTo>
                <a:close/>
                <a:moveTo>
                  <a:pt x="131" y="27"/>
                </a:moveTo>
                <a:cubicBezTo>
                  <a:pt x="131" y="27"/>
                  <a:pt x="132" y="27"/>
                  <a:pt x="132" y="27"/>
                </a:cubicBezTo>
                <a:cubicBezTo>
                  <a:pt x="132" y="27"/>
                  <a:pt x="130" y="26"/>
                  <a:pt x="131" y="27"/>
                </a:cubicBezTo>
                <a:close/>
                <a:moveTo>
                  <a:pt x="137" y="31"/>
                </a:moveTo>
                <a:cubicBezTo>
                  <a:pt x="137" y="31"/>
                  <a:pt x="136" y="30"/>
                  <a:pt x="136" y="30"/>
                </a:cubicBezTo>
                <a:cubicBezTo>
                  <a:pt x="137" y="31"/>
                  <a:pt x="136" y="30"/>
                  <a:pt x="136" y="30"/>
                </a:cubicBezTo>
                <a:cubicBezTo>
                  <a:pt x="137" y="30"/>
                  <a:pt x="136" y="30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lose/>
                <a:moveTo>
                  <a:pt x="33" y="33"/>
                </a:moveTo>
                <a:cubicBezTo>
                  <a:pt x="33" y="33"/>
                  <a:pt x="32" y="33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1" y="35"/>
                  <a:pt x="31" y="36"/>
                  <a:pt x="33" y="34"/>
                </a:cubicBezTo>
                <a:cubicBezTo>
                  <a:pt x="33" y="34"/>
                  <a:pt x="33" y="33"/>
                  <a:pt x="33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3" y="33"/>
                  <a:pt x="33" y="33"/>
                  <a:pt x="33" y="33"/>
                </a:cubicBezTo>
                <a:close/>
                <a:moveTo>
                  <a:pt x="12" y="112"/>
                </a:moveTo>
                <a:cubicBezTo>
                  <a:pt x="12" y="112"/>
                  <a:pt x="12" y="112"/>
                  <a:pt x="12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2" y="112"/>
                  <a:pt x="12" y="112"/>
                  <a:pt x="12" y="112"/>
                </a:cubicBezTo>
                <a:close/>
                <a:moveTo>
                  <a:pt x="11" y="108"/>
                </a:moveTo>
                <a:cubicBezTo>
                  <a:pt x="11" y="107"/>
                  <a:pt x="11" y="107"/>
                  <a:pt x="11" y="107"/>
                </a:cubicBezTo>
                <a:cubicBezTo>
                  <a:pt x="11" y="107"/>
                  <a:pt x="11" y="106"/>
                  <a:pt x="11" y="107"/>
                </a:cubicBezTo>
                <a:cubicBezTo>
                  <a:pt x="11" y="107"/>
                  <a:pt x="11" y="107"/>
                  <a:pt x="11" y="108"/>
                </a:cubicBezTo>
                <a:cubicBezTo>
                  <a:pt x="11" y="108"/>
                  <a:pt x="11" y="108"/>
                  <a:pt x="11" y="108"/>
                </a:cubicBezTo>
                <a:close/>
                <a:moveTo>
                  <a:pt x="11" y="105"/>
                </a:moveTo>
                <a:cubicBezTo>
                  <a:pt x="10" y="104"/>
                  <a:pt x="10" y="104"/>
                  <a:pt x="10" y="104"/>
                </a:cubicBezTo>
                <a:cubicBezTo>
                  <a:pt x="10" y="104"/>
                  <a:pt x="10" y="105"/>
                  <a:pt x="10" y="105"/>
                </a:cubicBezTo>
                <a:cubicBezTo>
                  <a:pt x="10" y="105"/>
                  <a:pt x="10" y="106"/>
                  <a:pt x="10" y="106"/>
                </a:cubicBezTo>
                <a:cubicBezTo>
                  <a:pt x="10" y="105"/>
                  <a:pt x="11" y="105"/>
                  <a:pt x="11" y="105"/>
                </a:cubicBezTo>
                <a:close/>
                <a:moveTo>
                  <a:pt x="12" y="110"/>
                </a:moveTo>
                <a:cubicBezTo>
                  <a:pt x="12" y="110"/>
                  <a:pt x="12" y="110"/>
                  <a:pt x="12" y="110"/>
                </a:cubicBezTo>
                <a:cubicBezTo>
                  <a:pt x="12" y="110"/>
                  <a:pt x="12" y="110"/>
                  <a:pt x="12" y="110"/>
                </a:cubicBezTo>
                <a:cubicBezTo>
                  <a:pt x="12" y="111"/>
                  <a:pt x="12" y="110"/>
                  <a:pt x="12" y="110"/>
                </a:cubicBezTo>
                <a:close/>
                <a:moveTo>
                  <a:pt x="14" y="122"/>
                </a:moveTo>
                <a:cubicBezTo>
                  <a:pt x="14" y="122"/>
                  <a:pt x="15" y="123"/>
                  <a:pt x="15" y="122"/>
                </a:cubicBezTo>
                <a:cubicBezTo>
                  <a:pt x="16" y="123"/>
                  <a:pt x="16" y="122"/>
                  <a:pt x="16" y="122"/>
                </a:cubicBezTo>
                <a:cubicBezTo>
                  <a:pt x="16" y="123"/>
                  <a:pt x="16" y="123"/>
                  <a:pt x="16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6" y="123"/>
                  <a:pt x="16" y="123"/>
                  <a:pt x="16" y="122"/>
                </a:cubicBezTo>
                <a:cubicBezTo>
                  <a:pt x="16" y="121"/>
                  <a:pt x="16" y="121"/>
                  <a:pt x="15" y="120"/>
                </a:cubicBezTo>
                <a:cubicBezTo>
                  <a:pt x="15" y="120"/>
                  <a:pt x="15" y="120"/>
                  <a:pt x="15" y="119"/>
                </a:cubicBezTo>
                <a:cubicBezTo>
                  <a:pt x="15" y="118"/>
                  <a:pt x="14" y="118"/>
                  <a:pt x="14" y="118"/>
                </a:cubicBezTo>
                <a:cubicBezTo>
                  <a:pt x="14" y="118"/>
                  <a:pt x="15" y="119"/>
                  <a:pt x="15" y="119"/>
                </a:cubicBezTo>
                <a:cubicBezTo>
                  <a:pt x="15" y="120"/>
                  <a:pt x="15" y="120"/>
                  <a:pt x="14" y="120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3" y="120"/>
                  <a:pt x="14" y="122"/>
                </a:cubicBezTo>
                <a:close/>
                <a:moveTo>
                  <a:pt x="19" y="127"/>
                </a:moveTo>
                <a:cubicBezTo>
                  <a:pt x="19" y="127"/>
                  <a:pt x="19" y="126"/>
                  <a:pt x="19" y="126"/>
                </a:cubicBezTo>
                <a:cubicBezTo>
                  <a:pt x="18" y="125"/>
                  <a:pt x="18" y="125"/>
                  <a:pt x="17" y="125"/>
                </a:cubicBezTo>
                <a:cubicBezTo>
                  <a:pt x="18" y="126"/>
                  <a:pt x="19" y="127"/>
                  <a:pt x="19" y="127"/>
                </a:cubicBezTo>
                <a:cubicBezTo>
                  <a:pt x="19" y="127"/>
                  <a:pt x="19" y="127"/>
                  <a:pt x="19" y="126"/>
                </a:cubicBezTo>
                <a:cubicBezTo>
                  <a:pt x="19" y="126"/>
                  <a:pt x="18" y="126"/>
                  <a:pt x="18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8" y="126"/>
                  <a:pt x="19" y="126"/>
                  <a:pt x="19" y="127"/>
                </a:cubicBezTo>
                <a:close/>
                <a:moveTo>
                  <a:pt x="22" y="133"/>
                </a:moveTo>
                <a:cubicBezTo>
                  <a:pt x="23" y="134"/>
                  <a:pt x="22" y="133"/>
                  <a:pt x="23" y="133"/>
                </a:cubicBezTo>
                <a:cubicBezTo>
                  <a:pt x="22" y="133"/>
                  <a:pt x="22" y="132"/>
                  <a:pt x="22" y="132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3"/>
                  <a:pt x="22" y="133"/>
                  <a:pt x="22" y="133"/>
                </a:cubicBezTo>
                <a:close/>
                <a:moveTo>
                  <a:pt x="18" y="126"/>
                </a:moveTo>
                <a:cubicBezTo>
                  <a:pt x="17" y="124"/>
                  <a:pt x="19" y="128"/>
                  <a:pt x="18" y="126"/>
                </a:cubicBezTo>
                <a:close/>
                <a:moveTo>
                  <a:pt x="22" y="131"/>
                </a:moveTo>
                <a:cubicBezTo>
                  <a:pt x="21" y="131"/>
                  <a:pt x="21" y="131"/>
                  <a:pt x="21" y="130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1" y="131"/>
                  <a:pt x="21" y="132"/>
                  <a:pt x="22" y="131"/>
                </a:cubicBezTo>
                <a:close/>
                <a:moveTo>
                  <a:pt x="18" y="128"/>
                </a:moveTo>
                <a:cubicBezTo>
                  <a:pt x="18" y="128"/>
                  <a:pt x="18" y="128"/>
                  <a:pt x="18" y="128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8"/>
                </a:cubicBezTo>
                <a:close/>
                <a:moveTo>
                  <a:pt x="17" y="126"/>
                </a:moveTo>
                <a:cubicBezTo>
                  <a:pt x="17" y="126"/>
                  <a:pt x="16" y="125"/>
                  <a:pt x="16" y="125"/>
                </a:cubicBezTo>
                <a:cubicBezTo>
                  <a:pt x="16" y="125"/>
                  <a:pt x="16" y="126"/>
                  <a:pt x="16" y="126"/>
                </a:cubicBezTo>
                <a:cubicBezTo>
                  <a:pt x="17" y="127"/>
                  <a:pt x="17" y="127"/>
                  <a:pt x="17" y="126"/>
                </a:cubicBezTo>
                <a:close/>
                <a:moveTo>
                  <a:pt x="14" y="122"/>
                </a:moveTo>
                <a:cubicBezTo>
                  <a:pt x="14" y="124"/>
                  <a:pt x="15" y="123"/>
                  <a:pt x="14" y="122"/>
                </a:cubicBezTo>
                <a:cubicBezTo>
                  <a:pt x="14" y="122"/>
                  <a:pt x="14" y="122"/>
                  <a:pt x="14" y="122"/>
                </a:cubicBezTo>
                <a:close/>
                <a:moveTo>
                  <a:pt x="14" y="122"/>
                </a:moveTo>
                <a:cubicBezTo>
                  <a:pt x="14" y="122"/>
                  <a:pt x="14" y="122"/>
                  <a:pt x="14" y="122"/>
                </a:cubicBezTo>
                <a:cubicBezTo>
                  <a:pt x="14" y="122"/>
                  <a:pt x="14" y="122"/>
                  <a:pt x="13" y="122"/>
                </a:cubicBezTo>
                <a:cubicBezTo>
                  <a:pt x="13" y="122"/>
                  <a:pt x="13" y="122"/>
                  <a:pt x="14" y="122"/>
                </a:cubicBezTo>
                <a:close/>
                <a:moveTo>
                  <a:pt x="16" y="126"/>
                </a:moveTo>
                <a:cubicBezTo>
                  <a:pt x="16" y="126"/>
                  <a:pt x="16" y="127"/>
                  <a:pt x="16" y="127"/>
                </a:cubicBezTo>
                <a:cubicBezTo>
                  <a:pt x="16" y="127"/>
                  <a:pt x="16" y="127"/>
                  <a:pt x="17" y="127"/>
                </a:cubicBezTo>
                <a:cubicBezTo>
                  <a:pt x="17" y="127"/>
                  <a:pt x="17" y="127"/>
                  <a:pt x="17" y="127"/>
                </a:cubicBezTo>
                <a:cubicBezTo>
                  <a:pt x="16" y="127"/>
                  <a:pt x="17" y="127"/>
                  <a:pt x="16" y="127"/>
                </a:cubicBezTo>
                <a:cubicBezTo>
                  <a:pt x="16" y="127"/>
                  <a:pt x="16" y="127"/>
                  <a:pt x="16" y="126"/>
                </a:cubicBezTo>
                <a:cubicBezTo>
                  <a:pt x="16" y="126"/>
                  <a:pt x="15" y="125"/>
                  <a:pt x="15" y="126"/>
                </a:cubicBezTo>
                <a:cubicBezTo>
                  <a:pt x="16" y="126"/>
                  <a:pt x="16" y="126"/>
                  <a:pt x="16" y="127"/>
                </a:cubicBezTo>
                <a:cubicBezTo>
                  <a:pt x="16" y="127"/>
                  <a:pt x="16" y="126"/>
                  <a:pt x="16" y="126"/>
                </a:cubicBezTo>
                <a:close/>
                <a:moveTo>
                  <a:pt x="18" y="129"/>
                </a:move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8" y="129"/>
                  <a:pt x="18" y="129"/>
                  <a:pt x="18" y="129"/>
                </a:cubicBezTo>
                <a:close/>
                <a:moveTo>
                  <a:pt x="25" y="140"/>
                </a:moveTo>
                <a:cubicBezTo>
                  <a:pt x="25" y="140"/>
                  <a:pt x="24" y="139"/>
                  <a:pt x="24" y="138"/>
                </a:cubicBezTo>
                <a:cubicBezTo>
                  <a:pt x="24" y="138"/>
                  <a:pt x="24" y="139"/>
                  <a:pt x="25" y="139"/>
                </a:cubicBezTo>
                <a:cubicBezTo>
                  <a:pt x="24" y="138"/>
                  <a:pt x="24" y="138"/>
                  <a:pt x="24" y="137"/>
                </a:cubicBezTo>
                <a:cubicBezTo>
                  <a:pt x="23" y="137"/>
                  <a:pt x="24" y="138"/>
                  <a:pt x="23" y="137"/>
                </a:cubicBezTo>
                <a:cubicBezTo>
                  <a:pt x="23" y="137"/>
                  <a:pt x="24" y="138"/>
                  <a:pt x="24" y="139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4" y="139"/>
                  <a:pt x="24" y="139"/>
                  <a:pt x="25" y="140"/>
                </a:cubicBezTo>
                <a:close/>
                <a:moveTo>
                  <a:pt x="27" y="141"/>
                </a:moveTo>
                <a:cubicBezTo>
                  <a:pt x="27" y="141"/>
                  <a:pt x="27" y="142"/>
                  <a:pt x="27" y="142"/>
                </a:cubicBezTo>
                <a:cubicBezTo>
                  <a:pt x="27" y="142"/>
                  <a:pt x="27" y="142"/>
                  <a:pt x="27" y="141"/>
                </a:cubicBezTo>
                <a:close/>
                <a:moveTo>
                  <a:pt x="24" y="139"/>
                </a:moveTo>
                <a:cubicBezTo>
                  <a:pt x="24" y="139"/>
                  <a:pt x="23" y="139"/>
                  <a:pt x="23" y="138"/>
                </a:cubicBezTo>
                <a:cubicBezTo>
                  <a:pt x="23" y="138"/>
                  <a:pt x="23" y="138"/>
                  <a:pt x="23" y="138"/>
                </a:cubicBezTo>
                <a:cubicBezTo>
                  <a:pt x="23" y="139"/>
                  <a:pt x="23" y="139"/>
                  <a:pt x="24" y="139"/>
                </a:cubicBezTo>
                <a:cubicBezTo>
                  <a:pt x="24" y="139"/>
                  <a:pt x="24" y="139"/>
                  <a:pt x="24" y="139"/>
                </a:cubicBezTo>
                <a:close/>
                <a:moveTo>
                  <a:pt x="30" y="146"/>
                </a:moveTo>
                <a:cubicBezTo>
                  <a:pt x="30" y="146"/>
                  <a:pt x="29" y="145"/>
                  <a:pt x="29" y="145"/>
                </a:cubicBezTo>
                <a:cubicBezTo>
                  <a:pt x="30" y="146"/>
                  <a:pt x="30" y="146"/>
                  <a:pt x="30" y="146"/>
                </a:cubicBezTo>
                <a:close/>
                <a:moveTo>
                  <a:pt x="26" y="143"/>
                </a:moveTo>
                <a:cubicBezTo>
                  <a:pt x="27" y="143"/>
                  <a:pt x="27" y="143"/>
                  <a:pt x="27" y="143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6" y="142"/>
                  <a:pt x="26" y="142"/>
                  <a:pt x="26" y="143"/>
                </a:cubicBezTo>
                <a:close/>
                <a:moveTo>
                  <a:pt x="29" y="145"/>
                </a:moveTo>
                <a:cubicBezTo>
                  <a:pt x="28" y="144"/>
                  <a:pt x="28" y="145"/>
                  <a:pt x="29" y="145"/>
                </a:cubicBezTo>
                <a:cubicBezTo>
                  <a:pt x="29" y="145"/>
                  <a:pt x="29" y="145"/>
                  <a:pt x="29" y="145"/>
                </a:cubicBezTo>
                <a:close/>
                <a:moveTo>
                  <a:pt x="32" y="148"/>
                </a:moveTo>
                <a:cubicBezTo>
                  <a:pt x="31" y="147"/>
                  <a:pt x="31" y="147"/>
                  <a:pt x="31" y="147"/>
                </a:cubicBezTo>
                <a:cubicBezTo>
                  <a:pt x="31" y="147"/>
                  <a:pt x="31" y="146"/>
                  <a:pt x="31" y="146"/>
                </a:cubicBezTo>
                <a:cubicBezTo>
                  <a:pt x="31" y="146"/>
                  <a:pt x="30" y="146"/>
                  <a:pt x="30" y="146"/>
                </a:cubicBezTo>
                <a:cubicBezTo>
                  <a:pt x="30" y="147"/>
                  <a:pt x="31" y="147"/>
                  <a:pt x="31" y="147"/>
                </a:cubicBezTo>
                <a:cubicBezTo>
                  <a:pt x="31" y="148"/>
                  <a:pt x="32" y="149"/>
                  <a:pt x="33" y="149"/>
                </a:cubicBezTo>
                <a:cubicBezTo>
                  <a:pt x="33" y="149"/>
                  <a:pt x="33" y="149"/>
                  <a:pt x="33" y="149"/>
                </a:cubicBezTo>
                <a:cubicBezTo>
                  <a:pt x="34" y="150"/>
                  <a:pt x="34" y="149"/>
                  <a:pt x="33" y="149"/>
                </a:cubicBezTo>
                <a:cubicBezTo>
                  <a:pt x="33" y="149"/>
                  <a:pt x="33" y="149"/>
                  <a:pt x="33" y="149"/>
                </a:cubicBezTo>
                <a:cubicBezTo>
                  <a:pt x="33" y="149"/>
                  <a:pt x="33" y="149"/>
                  <a:pt x="32" y="148"/>
                </a:cubicBezTo>
                <a:cubicBezTo>
                  <a:pt x="32" y="148"/>
                  <a:pt x="32" y="148"/>
                  <a:pt x="32" y="148"/>
                </a:cubicBezTo>
                <a:close/>
                <a:moveTo>
                  <a:pt x="30" y="145"/>
                </a:moveTo>
                <a:cubicBezTo>
                  <a:pt x="30" y="144"/>
                  <a:pt x="29" y="144"/>
                  <a:pt x="29" y="144"/>
                </a:cubicBezTo>
                <a:cubicBezTo>
                  <a:pt x="28" y="143"/>
                  <a:pt x="28" y="144"/>
                  <a:pt x="29" y="144"/>
                </a:cubicBezTo>
                <a:cubicBezTo>
                  <a:pt x="29" y="145"/>
                  <a:pt x="30" y="145"/>
                  <a:pt x="30" y="145"/>
                </a:cubicBezTo>
                <a:close/>
                <a:moveTo>
                  <a:pt x="31" y="146"/>
                </a:moveTo>
                <a:cubicBezTo>
                  <a:pt x="31" y="146"/>
                  <a:pt x="30" y="145"/>
                  <a:pt x="30" y="145"/>
                </a:cubicBezTo>
                <a:cubicBezTo>
                  <a:pt x="30" y="145"/>
                  <a:pt x="31" y="146"/>
                  <a:pt x="31" y="146"/>
                </a:cubicBezTo>
                <a:cubicBezTo>
                  <a:pt x="31" y="146"/>
                  <a:pt x="31" y="146"/>
                  <a:pt x="31" y="146"/>
                </a:cubicBezTo>
                <a:close/>
                <a:moveTo>
                  <a:pt x="26" y="140"/>
                </a:moveTo>
                <a:cubicBezTo>
                  <a:pt x="26" y="140"/>
                  <a:pt x="26" y="140"/>
                  <a:pt x="26" y="14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140"/>
                  <a:pt x="26" y="141"/>
                  <a:pt x="26" y="141"/>
                </a:cubicBezTo>
                <a:cubicBezTo>
                  <a:pt x="27" y="141"/>
                  <a:pt x="26" y="140"/>
                  <a:pt x="26" y="140"/>
                </a:cubicBezTo>
                <a:close/>
                <a:moveTo>
                  <a:pt x="28" y="142"/>
                </a:moveTo>
                <a:cubicBezTo>
                  <a:pt x="28" y="142"/>
                  <a:pt x="28" y="142"/>
                  <a:pt x="28" y="142"/>
                </a:cubicBezTo>
                <a:cubicBezTo>
                  <a:pt x="28" y="143"/>
                  <a:pt x="28" y="142"/>
                  <a:pt x="28" y="142"/>
                </a:cubicBezTo>
                <a:close/>
                <a:moveTo>
                  <a:pt x="22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1" y="133"/>
                  <a:pt x="21" y="135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20" y="133"/>
                  <a:pt x="20" y="133"/>
                  <a:pt x="20" y="134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1" y="135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1" y="135"/>
                  <a:pt x="22" y="135"/>
                  <a:pt x="22" y="135"/>
                </a:cubicBezTo>
                <a:cubicBezTo>
                  <a:pt x="22" y="135"/>
                  <a:pt x="22" y="136"/>
                  <a:pt x="22" y="136"/>
                </a:cubicBezTo>
                <a:cubicBezTo>
                  <a:pt x="22" y="135"/>
                  <a:pt x="23" y="135"/>
                  <a:pt x="22" y="134"/>
                </a:cubicBezTo>
                <a:close/>
                <a:moveTo>
                  <a:pt x="19" y="128"/>
                </a:moveTo>
                <a:cubicBezTo>
                  <a:pt x="19" y="128"/>
                  <a:pt x="19" y="128"/>
                  <a:pt x="19" y="127"/>
                </a:cubicBezTo>
                <a:cubicBezTo>
                  <a:pt x="18" y="127"/>
                  <a:pt x="18" y="128"/>
                  <a:pt x="18" y="127"/>
                </a:cubicBezTo>
                <a:cubicBezTo>
                  <a:pt x="18" y="128"/>
                  <a:pt x="18" y="128"/>
                  <a:pt x="18" y="129"/>
                </a:cubicBezTo>
                <a:cubicBezTo>
                  <a:pt x="19" y="129"/>
                  <a:pt x="19" y="129"/>
                  <a:pt x="19" y="128"/>
                </a:cubicBezTo>
                <a:close/>
                <a:moveTo>
                  <a:pt x="24" y="136"/>
                </a:moveTo>
                <a:cubicBezTo>
                  <a:pt x="24" y="136"/>
                  <a:pt x="24" y="136"/>
                  <a:pt x="24" y="136"/>
                </a:cubicBezTo>
                <a:cubicBezTo>
                  <a:pt x="24" y="136"/>
                  <a:pt x="25" y="136"/>
                  <a:pt x="25" y="137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4" y="135"/>
                  <a:pt x="24" y="134"/>
                  <a:pt x="25" y="135"/>
                </a:cubicBezTo>
                <a:cubicBezTo>
                  <a:pt x="25" y="135"/>
                  <a:pt x="24" y="134"/>
                  <a:pt x="24" y="134"/>
                </a:cubicBezTo>
                <a:cubicBezTo>
                  <a:pt x="24" y="133"/>
                  <a:pt x="24" y="134"/>
                  <a:pt x="23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5"/>
                  <a:pt x="24" y="135"/>
                  <a:pt x="23" y="135"/>
                </a:cubicBezTo>
                <a:cubicBezTo>
                  <a:pt x="23" y="135"/>
                  <a:pt x="24" y="136"/>
                  <a:pt x="23" y="135"/>
                </a:cubicBezTo>
                <a:cubicBezTo>
                  <a:pt x="23" y="135"/>
                  <a:pt x="22" y="135"/>
                  <a:pt x="23" y="135"/>
                </a:cubicBezTo>
                <a:cubicBezTo>
                  <a:pt x="23" y="135"/>
                  <a:pt x="23" y="136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lose/>
                <a:moveTo>
                  <a:pt x="18" y="125"/>
                </a:moveTo>
                <a:cubicBezTo>
                  <a:pt x="18" y="125"/>
                  <a:pt x="19" y="126"/>
                  <a:pt x="19" y="126"/>
                </a:cubicBezTo>
                <a:cubicBezTo>
                  <a:pt x="19" y="126"/>
                  <a:pt x="19" y="125"/>
                  <a:pt x="19" y="125"/>
                </a:cubicBezTo>
                <a:cubicBezTo>
                  <a:pt x="19" y="124"/>
                  <a:pt x="19" y="124"/>
                  <a:pt x="18" y="124"/>
                </a:cubicBezTo>
                <a:cubicBezTo>
                  <a:pt x="18" y="124"/>
                  <a:pt x="19" y="124"/>
                  <a:pt x="18" y="124"/>
                </a:cubicBezTo>
                <a:cubicBezTo>
                  <a:pt x="18" y="124"/>
                  <a:pt x="18" y="124"/>
                  <a:pt x="18" y="125"/>
                </a:cubicBezTo>
                <a:close/>
                <a:moveTo>
                  <a:pt x="17" y="121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7" y="121"/>
                  <a:pt x="17" y="121"/>
                </a:cubicBezTo>
                <a:close/>
                <a:moveTo>
                  <a:pt x="21" y="126"/>
                </a:moveTo>
                <a:cubicBezTo>
                  <a:pt x="20" y="126"/>
                  <a:pt x="20" y="126"/>
                  <a:pt x="20" y="126"/>
                </a:cubicBezTo>
                <a:cubicBezTo>
                  <a:pt x="20" y="126"/>
                  <a:pt x="20" y="126"/>
                  <a:pt x="21" y="126"/>
                </a:cubicBezTo>
                <a:cubicBezTo>
                  <a:pt x="20" y="126"/>
                  <a:pt x="21" y="126"/>
                  <a:pt x="21" y="126"/>
                </a:cubicBezTo>
                <a:close/>
                <a:moveTo>
                  <a:pt x="17" y="121"/>
                </a:moveTo>
                <a:cubicBezTo>
                  <a:pt x="18" y="121"/>
                  <a:pt x="18" y="121"/>
                  <a:pt x="18" y="121"/>
                </a:cubicBezTo>
                <a:cubicBezTo>
                  <a:pt x="17" y="120"/>
                  <a:pt x="17" y="120"/>
                  <a:pt x="17" y="121"/>
                </a:cubicBezTo>
                <a:close/>
                <a:moveTo>
                  <a:pt x="45" y="153"/>
                </a:moveTo>
                <a:cubicBezTo>
                  <a:pt x="45" y="153"/>
                  <a:pt x="46" y="153"/>
                  <a:pt x="45" y="153"/>
                </a:cubicBezTo>
                <a:cubicBezTo>
                  <a:pt x="45" y="153"/>
                  <a:pt x="44" y="153"/>
                  <a:pt x="44" y="153"/>
                </a:cubicBezTo>
                <a:cubicBezTo>
                  <a:pt x="45" y="153"/>
                  <a:pt x="44" y="153"/>
                  <a:pt x="45" y="153"/>
                </a:cubicBezTo>
                <a:cubicBezTo>
                  <a:pt x="45" y="153"/>
                  <a:pt x="45" y="153"/>
                  <a:pt x="45" y="153"/>
                </a:cubicBezTo>
                <a:close/>
                <a:moveTo>
                  <a:pt x="42" y="152"/>
                </a:moveTo>
                <a:cubicBezTo>
                  <a:pt x="43" y="152"/>
                  <a:pt x="43" y="152"/>
                  <a:pt x="43" y="151"/>
                </a:cubicBezTo>
                <a:cubicBezTo>
                  <a:pt x="42" y="151"/>
                  <a:pt x="42" y="151"/>
                  <a:pt x="42" y="152"/>
                </a:cubicBezTo>
                <a:close/>
                <a:moveTo>
                  <a:pt x="36" y="147"/>
                </a:moveTo>
                <a:cubicBezTo>
                  <a:pt x="36" y="146"/>
                  <a:pt x="36" y="146"/>
                  <a:pt x="36" y="146"/>
                </a:cubicBezTo>
                <a:cubicBezTo>
                  <a:pt x="36" y="147"/>
                  <a:pt x="36" y="147"/>
                  <a:pt x="36" y="147"/>
                </a:cubicBezTo>
                <a:close/>
                <a:moveTo>
                  <a:pt x="27" y="136"/>
                </a:moveTo>
                <a:cubicBezTo>
                  <a:pt x="26" y="135"/>
                  <a:pt x="26" y="135"/>
                  <a:pt x="25" y="134"/>
                </a:cubicBezTo>
                <a:cubicBezTo>
                  <a:pt x="25" y="133"/>
                  <a:pt x="24" y="133"/>
                  <a:pt x="25" y="134"/>
                </a:cubicBezTo>
                <a:cubicBezTo>
                  <a:pt x="25" y="135"/>
                  <a:pt x="26" y="136"/>
                  <a:pt x="26" y="136"/>
                </a:cubicBezTo>
                <a:cubicBezTo>
                  <a:pt x="27" y="137"/>
                  <a:pt x="27" y="137"/>
                  <a:pt x="27" y="136"/>
                </a:cubicBezTo>
                <a:close/>
                <a:moveTo>
                  <a:pt x="21" y="128"/>
                </a:moveTo>
                <a:cubicBezTo>
                  <a:pt x="21" y="128"/>
                  <a:pt x="21" y="129"/>
                  <a:pt x="21" y="128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28"/>
                  <a:pt x="21" y="127"/>
                  <a:pt x="20" y="127"/>
                </a:cubicBezTo>
                <a:cubicBezTo>
                  <a:pt x="20" y="127"/>
                  <a:pt x="20" y="127"/>
                  <a:pt x="20" y="128"/>
                </a:cubicBezTo>
                <a:cubicBezTo>
                  <a:pt x="20" y="128"/>
                  <a:pt x="21" y="128"/>
                  <a:pt x="21" y="128"/>
                </a:cubicBezTo>
                <a:close/>
                <a:moveTo>
                  <a:pt x="25" y="133"/>
                </a:moveTo>
                <a:cubicBezTo>
                  <a:pt x="25" y="133"/>
                  <a:pt x="24" y="132"/>
                  <a:pt x="24" y="132"/>
                </a:cubicBezTo>
                <a:cubicBezTo>
                  <a:pt x="24" y="133"/>
                  <a:pt x="24" y="133"/>
                  <a:pt x="25" y="133"/>
                </a:cubicBezTo>
                <a:close/>
                <a:moveTo>
                  <a:pt x="20" y="126"/>
                </a:moveTo>
                <a:cubicBezTo>
                  <a:pt x="20" y="126"/>
                  <a:pt x="20" y="126"/>
                  <a:pt x="20" y="126"/>
                </a:cubicBezTo>
                <a:cubicBezTo>
                  <a:pt x="20" y="126"/>
                  <a:pt x="20" y="126"/>
                  <a:pt x="20" y="126"/>
                </a:cubicBezTo>
                <a:close/>
                <a:moveTo>
                  <a:pt x="38" y="149"/>
                </a:moveTo>
                <a:cubicBezTo>
                  <a:pt x="38" y="149"/>
                  <a:pt x="38" y="149"/>
                  <a:pt x="38" y="148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49"/>
                  <a:pt x="38" y="149"/>
                  <a:pt x="38" y="149"/>
                </a:cubicBezTo>
                <a:close/>
                <a:moveTo>
                  <a:pt x="39" y="150"/>
                </a:moveTo>
                <a:cubicBezTo>
                  <a:pt x="39" y="150"/>
                  <a:pt x="39" y="150"/>
                  <a:pt x="39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39" y="150"/>
                  <a:pt x="39" y="150"/>
                  <a:pt x="39" y="150"/>
                </a:cubicBezTo>
                <a:close/>
                <a:moveTo>
                  <a:pt x="36" y="148"/>
                </a:moveTo>
                <a:cubicBezTo>
                  <a:pt x="37" y="148"/>
                  <a:pt x="37" y="148"/>
                  <a:pt x="37" y="148"/>
                </a:cubicBezTo>
                <a:cubicBezTo>
                  <a:pt x="36" y="147"/>
                  <a:pt x="36" y="147"/>
                  <a:pt x="36" y="148"/>
                </a:cubicBezTo>
                <a:close/>
                <a:moveTo>
                  <a:pt x="31" y="144"/>
                </a:moveTo>
                <a:cubicBezTo>
                  <a:pt x="31" y="144"/>
                  <a:pt x="32" y="144"/>
                  <a:pt x="32" y="144"/>
                </a:cubicBezTo>
                <a:cubicBezTo>
                  <a:pt x="32" y="144"/>
                  <a:pt x="32" y="145"/>
                  <a:pt x="32" y="145"/>
                </a:cubicBezTo>
                <a:cubicBezTo>
                  <a:pt x="33" y="145"/>
                  <a:pt x="32" y="144"/>
                  <a:pt x="31" y="144"/>
                </a:cubicBezTo>
                <a:cubicBezTo>
                  <a:pt x="31" y="144"/>
                  <a:pt x="31" y="144"/>
                  <a:pt x="31" y="144"/>
                </a:cubicBezTo>
                <a:close/>
                <a:moveTo>
                  <a:pt x="36" y="149"/>
                </a:moveTo>
                <a:cubicBezTo>
                  <a:pt x="36" y="149"/>
                  <a:pt x="36" y="149"/>
                  <a:pt x="36" y="149"/>
                </a:cubicBezTo>
                <a:cubicBezTo>
                  <a:pt x="36" y="149"/>
                  <a:pt x="37" y="149"/>
                  <a:pt x="36" y="149"/>
                </a:cubicBezTo>
                <a:close/>
                <a:moveTo>
                  <a:pt x="42" y="153"/>
                </a:moveTo>
                <a:cubicBezTo>
                  <a:pt x="42" y="153"/>
                  <a:pt x="42" y="153"/>
                  <a:pt x="42" y="153"/>
                </a:cubicBezTo>
                <a:cubicBezTo>
                  <a:pt x="42" y="154"/>
                  <a:pt x="42" y="153"/>
                  <a:pt x="42" y="153"/>
                </a:cubicBezTo>
                <a:close/>
                <a:moveTo>
                  <a:pt x="47" y="155"/>
                </a:moveTo>
                <a:cubicBezTo>
                  <a:pt x="47" y="155"/>
                  <a:pt x="47" y="156"/>
                  <a:pt x="47" y="155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6" y="155"/>
                  <a:pt x="46" y="155"/>
                  <a:pt x="46" y="154"/>
                </a:cubicBezTo>
                <a:cubicBezTo>
                  <a:pt x="45" y="154"/>
                  <a:pt x="46" y="155"/>
                  <a:pt x="46" y="155"/>
                </a:cubicBezTo>
                <a:cubicBezTo>
                  <a:pt x="46" y="155"/>
                  <a:pt x="46" y="155"/>
                  <a:pt x="47" y="155"/>
                </a:cubicBezTo>
                <a:cubicBezTo>
                  <a:pt x="46" y="155"/>
                  <a:pt x="47" y="156"/>
                  <a:pt x="47" y="156"/>
                </a:cubicBezTo>
                <a:cubicBezTo>
                  <a:pt x="47" y="156"/>
                  <a:pt x="46" y="155"/>
                  <a:pt x="46" y="155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6" y="155"/>
                  <a:pt x="46" y="155"/>
                  <a:pt x="46" y="156"/>
                </a:cubicBezTo>
                <a:cubicBezTo>
                  <a:pt x="46" y="156"/>
                  <a:pt x="46" y="156"/>
                  <a:pt x="46" y="156"/>
                </a:cubicBezTo>
                <a:cubicBezTo>
                  <a:pt x="46" y="156"/>
                  <a:pt x="47" y="156"/>
                  <a:pt x="47" y="157"/>
                </a:cubicBezTo>
                <a:cubicBezTo>
                  <a:pt x="47" y="157"/>
                  <a:pt x="48" y="157"/>
                  <a:pt x="48" y="157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48" y="156"/>
                  <a:pt x="48" y="156"/>
                  <a:pt x="47" y="155"/>
                </a:cubicBezTo>
                <a:close/>
                <a:moveTo>
                  <a:pt x="50" y="157"/>
                </a:moveTo>
                <a:cubicBezTo>
                  <a:pt x="50" y="157"/>
                  <a:pt x="51" y="157"/>
                  <a:pt x="50" y="157"/>
                </a:cubicBezTo>
                <a:cubicBezTo>
                  <a:pt x="50" y="157"/>
                  <a:pt x="50" y="157"/>
                  <a:pt x="50" y="157"/>
                </a:cubicBezTo>
                <a:close/>
                <a:moveTo>
                  <a:pt x="29" y="139"/>
                </a:moveTo>
                <a:cubicBezTo>
                  <a:pt x="28" y="139"/>
                  <a:pt x="28" y="139"/>
                  <a:pt x="28" y="140"/>
                </a:cubicBezTo>
                <a:cubicBezTo>
                  <a:pt x="29" y="140"/>
                  <a:pt x="28" y="139"/>
                  <a:pt x="29" y="139"/>
                </a:cubicBezTo>
                <a:close/>
                <a:moveTo>
                  <a:pt x="49" y="155"/>
                </a:moveTo>
                <a:cubicBezTo>
                  <a:pt x="48" y="155"/>
                  <a:pt x="49" y="155"/>
                  <a:pt x="49" y="155"/>
                </a:cubicBezTo>
                <a:cubicBezTo>
                  <a:pt x="49" y="155"/>
                  <a:pt x="49" y="155"/>
                  <a:pt x="50" y="155"/>
                </a:cubicBezTo>
                <a:cubicBezTo>
                  <a:pt x="50" y="156"/>
                  <a:pt x="50" y="155"/>
                  <a:pt x="49" y="155"/>
                </a:cubicBezTo>
                <a:cubicBezTo>
                  <a:pt x="49" y="155"/>
                  <a:pt x="49" y="154"/>
                  <a:pt x="49" y="15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48" y="154"/>
                  <a:pt x="48" y="154"/>
                  <a:pt x="48" y="15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7" y="153"/>
                  <a:pt x="47" y="153"/>
                  <a:pt x="48" y="154"/>
                </a:cubicBezTo>
                <a:cubicBezTo>
                  <a:pt x="48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8" y="155"/>
                  <a:pt x="46" y="154"/>
                  <a:pt x="47" y="155"/>
                </a:cubicBezTo>
                <a:cubicBezTo>
                  <a:pt x="48" y="156"/>
                  <a:pt x="47" y="154"/>
                  <a:pt x="49" y="155"/>
                </a:cubicBezTo>
                <a:close/>
                <a:moveTo>
                  <a:pt x="44" y="151"/>
                </a:moveTo>
                <a:cubicBezTo>
                  <a:pt x="44" y="151"/>
                  <a:pt x="44" y="151"/>
                  <a:pt x="43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43" y="151"/>
                  <a:pt x="44" y="151"/>
                  <a:pt x="44" y="151"/>
                </a:cubicBezTo>
                <a:close/>
                <a:moveTo>
                  <a:pt x="23" y="129"/>
                </a:moveTo>
                <a:cubicBezTo>
                  <a:pt x="23" y="129"/>
                  <a:pt x="23" y="129"/>
                  <a:pt x="23" y="129"/>
                </a:cubicBezTo>
                <a:cubicBezTo>
                  <a:pt x="24" y="130"/>
                  <a:pt x="23" y="129"/>
                  <a:pt x="24" y="129"/>
                </a:cubicBezTo>
                <a:cubicBezTo>
                  <a:pt x="23" y="129"/>
                  <a:pt x="23" y="128"/>
                  <a:pt x="23" y="129"/>
                </a:cubicBezTo>
                <a:cubicBezTo>
                  <a:pt x="23" y="129"/>
                  <a:pt x="23" y="129"/>
                  <a:pt x="23" y="129"/>
                </a:cubicBezTo>
                <a:close/>
                <a:moveTo>
                  <a:pt x="21" y="125"/>
                </a:moveTo>
                <a:cubicBezTo>
                  <a:pt x="21" y="125"/>
                  <a:pt x="20" y="125"/>
                  <a:pt x="21" y="126"/>
                </a:cubicBezTo>
                <a:cubicBezTo>
                  <a:pt x="21" y="126"/>
                  <a:pt x="22" y="126"/>
                  <a:pt x="22" y="127"/>
                </a:cubicBezTo>
                <a:cubicBezTo>
                  <a:pt x="22" y="127"/>
                  <a:pt x="22" y="126"/>
                  <a:pt x="21" y="125"/>
                </a:cubicBezTo>
                <a:close/>
                <a:moveTo>
                  <a:pt x="25" y="133"/>
                </a:move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7" y="134"/>
                  <a:pt x="27" y="134"/>
                  <a:pt x="27" y="135"/>
                </a:cubicBezTo>
                <a:cubicBezTo>
                  <a:pt x="27" y="135"/>
                  <a:pt x="28" y="135"/>
                  <a:pt x="28" y="136"/>
                </a:cubicBezTo>
                <a:cubicBezTo>
                  <a:pt x="28" y="136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7" y="134"/>
                  <a:pt x="28" y="135"/>
                  <a:pt x="28" y="135"/>
                </a:cubicBezTo>
                <a:cubicBezTo>
                  <a:pt x="29" y="135"/>
                  <a:pt x="29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4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4"/>
                  <a:pt x="26" y="134"/>
                </a:cubicBezTo>
                <a:cubicBezTo>
                  <a:pt x="26" y="133"/>
                  <a:pt x="26" y="133"/>
                  <a:pt x="25" y="132"/>
                </a:cubicBezTo>
                <a:cubicBezTo>
                  <a:pt x="25" y="132"/>
                  <a:pt x="25" y="133"/>
                  <a:pt x="25" y="133"/>
                </a:cubicBezTo>
                <a:close/>
                <a:moveTo>
                  <a:pt x="25" y="130"/>
                </a:moveTo>
                <a:cubicBezTo>
                  <a:pt x="25" y="130"/>
                  <a:pt x="25" y="130"/>
                  <a:pt x="25" y="129"/>
                </a:cubicBezTo>
                <a:cubicBezTo>
                  <a:pt x="25" y="130"/>
                  <a:pt x="25" y="130"/>
                  <a:pt x="25" y="130"/>
                </a:cubicBezTo>
                <a:close/>
                <a:moveTo>
                  <a:pt x="59" y="159"/>
                </a:moveTo>
                <a:cubicBezTo>
                  <a:pt x="59" y="159"/>
                  <a:pt x="59" y="159"/>
                  <a:pt x="58" y="159"/>
                </a:cubicBezTo>
                <a:cubicBezTo>
                  <a:pt x="58" y="158"/>
                  <a:pt x="58" y="158"/>
                  <a:pt x="57" y="158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59"/>
                  <a:pt x="59" y="159"/>
                  <a:pt x="60" y="159"/>
                </a:cubicBezTo>
                <a:cubicBezTo>
                  <a:pt x="60" y="159"/>
                  <a:pt x="59" y="159"/>
                  <a:pt x="59" y="159"/>
                </a:cubicBezTo>
                <a:close/>
                <a:moveTo>
                  <a:pt x="112" y="160"/>
                </a:moveTo>
                <a:cubicBezTo>
                  <a:pt x="112" y="160"/>
                  <a:pt x="113" y="160"/>
                  <a:pt x="112" y="160"/>
                </a:cubicBezTo>
                <a:cubicBezTo>
                  <a:pt x="112" y="160"/>
                  <a:pt x="112" y="160"/>
                  <a:pt x="112" y="160"/>
                </a:cubicBezTo>
                <a:close/>
                <a:moveTo>
                  <a:pt x="62" y="160"/>
                </a:moveTo>
                <a:cubicBezTo>
                  <a:pt x="62" y="160"/>
                  <a:pt x="61" y="160"/>
                  <a:pt x="61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1" y="160"/>
                  <a:pt x="62" y="160"/>
                  <a:pt x="62" y="160"/>
                </a:cubicBezTo>
                <a:close/>
                <a:moveTo>
                  <a:pt x="64" y="161"/>
                </a:moveTo>
                <a:cubicBezTo>
                  <a:pt x="64" y="161"/>
                  <a:pt x="64" y="161"/>
                  <a:pt x="65" y="161"/>
                </a:cubicBezTo>
                <a:cubicBezTo>
                  <a:pt x="65" y="161"/>
                  <a:pt x="65" y="161"/>
                  <a:pt x="64" y="161"/>
                </a:cubicBezTo>
                <a:close/>
                <a:moveTo>
                  <a:pt x="51" y="156"/>
                </a:moveTo>
                <a:cubicBezTo>
                  <a:pt x="51" y="155"/>
                  <a:pt x="50" y="155"/>
                  <a:pt x="50" y="155"/>
                </a:cubicBezTo>
                <a:cubicBezTo>
                  <a:pt x="51" y="155"/>
                  <a:pt x="51" y="156"/>
                  <a:pt x="51" y="156"/>
                </a:cubicBezTo>
                <a:close/>
                <a:moveTo>
                  <a:pt x="52" y="156"/>
                </a:moveTo>
                <a:cubicBezTo>
                  <a:pt x="52" y="156"/>
                  <a:pt x="53" y="157"/>
                  <a:pt x="53" y="157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53" y="156"/>
                  <a:pt x="53" y="156"/>
                  <a:pt x="52" y="156"/>
                </a:cubicBezTo>
                <a:close/>
                <a:moveTo>
                  <a:pt x="54" y="157"/>
                </a:moveTo>
                <a:cubicBezTo>
                  <a:pt x="54" y="157"/>
                  <a:pt x="54" y="157"/>
                  <a:pt x="55" y="157"/>
                </a:cubicBezTo>
                <a:cubicBezTo>
                  <a:pt x="54" y="157"/>
                  <a:pt x="54" y="157"/>
                  <a:pt x="54" y="157"/>
                </a:cubicBezTo>
                <a:close/>
                <a:moveTo>
                  <a:pt x="48" y="153"/>
                </a:moveTo>
                <a:cubicBezTo>
                  <a:pt x="48" y="153"/>
                  <a:pt x="49" y="153"/>
                  <a:pt x="49" y="153"/>
                </a:cubicBezTo>
                <a:cubicBezTo>
                  <a:pt x="48" y="153"/>
                  <a:pt x="48" y="153"/>
                  <a:pt x="48" y="153"/>
                </a:cubicBezTo>
                <a:cubicBezTo>
                  <a:pt x="48" y="153"/>
                  <a:pt x="48" y="153"/>
                  <a:pt x="48" y="153"/>
                </a:cubicBezTo>
                <a:close/>
                <a:moveTo>
                  <a:pt x="46" y="152"/>
                </a:moveTo>
                <a:cubicBezTo>
                  <a:pt x="46" y="152"/>
                  <a:pt x="46" y="152"/>
                  <a:pt x="46" y="152"/>
                </a:cubicBezTo>
                <a:cubicBezTo>
                  <a:pt x="46" y="152"/>
                  <a:pt x="47" y="152"/>
                  <a:pt x="46" y="152"/>
                </a:cubicBezTo>
                <a:close/>
                <a:moveTo>
                  <a:pt x="44" y="151"/>
                </a:moveTo>
                <a:cubicBezTo>
                  <a:pt x="44" y="150"/>
                  <a:pt x="44" y="150"/>
                  <a:pt x="43" y="150"/>
                </a:cubicBezTo>
                <a:cubicBezTo>
                  <a:pt x="43" y="150"/>
                  <a:pt x="44" y="150"/>
                  <a:pt x="44" y="151"/>
                </a:cubicBezTo>
                <a:cubicBezTo>
                  <a:pt x="44" y="151"/>
                  <a:pt x="46" y="151"/>
                  <a:pt x="44" y="151"/>
                </a:cubicBezTo>
                <a:close/>
                <a:moveTo>
                  <a:pt x="50" y="154"/>
                </a:moveTo>
                <a:cubicBezTo>
                  <a:pt x="51" y="155"/>
                  <a:pt x="49" y="154"/>
                  <a:pt x="50" y="154"/>
                </a:cubicBezTo>
                <a:cubicBezTo>
                  <a:pt x="50" y="154"/>
                  <a:pt x="50" y="154"/>
                  <a:pt x="49" y="154"/>
                </a:cubicBezTo>
                <a:cubicBezTo>
                  <a:pt x="49" y="154"/>
                  <a:pt x="50" y="154"/>
                  <a:pt x="50" y="154"/>
                </a:cubicBezTo>
                <a:close/>
                <a:moveTo>
                  <a:pt x="63" y="160"/>
                </a:move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3" y="160"/>
                  <a:pt x="63" y="160"/>
                </a:cubicBezTo>
                <a:close/>
                <a:moveTo>
                  <a:pt x="111" y="160"/>
                </a:moveTo>
                <a:cubicBezTo>
                  <a:pt x="111" y="160"/>
                  <a:pt x="111" y="160"/>
                  <a:pt x="111" y="160"/>
                </a:cubicBezTo>
                <a:cubicBezTo>
                  <a:pt x="111" y="160"/>
                  <a:pt x="111" y="160"/>
                  <a:pt x="111" y="160"/>
                </a:cubicBezTo>
                <a:close/>
                <a:moveTo>
                  <a:pt x="74" y="162"/>
                </a:moveTo>
                <a:cubicBezTo>
                  <a:pt x="73" y="162"/>
                  <a:pt x="73" y="162"/>
                  <a:pt x="73" y="163"/>
                </a:cubicBezTo>
                <a:cubicBezTo>
                  <a:pt x="74" y="163"/>
                  <a:pt x="74" y="163"/>
                  <a:pt x="74" y="162"/>
                </a:cubicBezTo>
                <a:close/>
                <a:moveTo>
                  <a:pt x="115" y="158"/>
                </a:moveTo>
                <a:cubicBezTo>
                  <a:pt x="115" y="158"/>
                  <a:pt x="114" y="158"/>
                  <a:pt x="114" y="158"/>
                </a:cubicBezTo>
                <a:cubicBezTo>
                  <a:pt x="114" y="158"/>
                  <a:pt x="114" y="158"/>
                  <a:pt x="114" y="159"/>
                </a:cubicBezTo>
                <a:cubicBezTo>
                  <a:pt x="114" y="158"/>
                  <a:pt x="114" y="159"/>
                  <a:pt x="115" y="158"/>
                </a:cubicBezTo>
                <a:close/>
                <a:moveTo>
                  <a:pt x="59" y="158"/>
                </a:moveTo>
                <a:cubicBezTo>
                  <a:pt x="59" y="158"/>
                  <a:pt x="59" y="158"/>
                  <a:pt x="58" y="158"/>
                </a:cubicBezTo>
                <a:cubicBezTo>
                  <a:pt x="59" y="158"/>
                  <a:pt x="58" y="158"/>
                  <a:pt x="59" y="158"/>
                </a:cubicBezTo>
                <a:cubicBezTo>
                  <a:pt x="59" y="158"/>
                  <a:pt x="59" y="158"/>
                  <a:pt x="59" y="158"/>
                </a:cubicBezTo>
                <a:close/>
                <a:moveTo>
                  <a:pt x="49" y="153"/>
                </a:moveTo>
                <a:cubicBezTo>
                  <a:pt x="49" y="153"/>
                  <a:pt x="48" y="153"/>
                  <a:pt x="49" y="153"/>
                </a:cubicBezTo>
                <a:cubicBezTo>
                  <a:pt x="49" y="153"/>
                  <a:pt x="49" y="153"/>
                  <a:pt x="49" y="153"/>
                </a:cubicBezTo>
                <a:close/>
                <a:moveTo>
                  <a:pt x="22" y="128"/>
                </a:moveTo>
                <a:cubicBezTo>
                  <a:pt x="22" y="128"/>
                  <a:pt x="22" y="128"/>
                  <a:pt x="23" y="12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28"/>
                  <a:pt x="22" y="128"/>
                  <a:pt x="22" y="128"/>
                </a:cubicBezTo>
                <a:close/>
                <a:moveTo>
                  <a:pt x="41" y="149"/>
                </a:moveTo>
                <a:cubicBezTo>
                  <a:pt x="41" y="149"/>
                  <a:pt x="42" y="149"/>
                  <a:pt x="41" y="149"/>
                </a:cubicBezTo>
                <a:cubicBezTo>
                  <a:pt x="41" y="149"/>
                  <a:pt x="41" y="149"/>
                  <a:pt x="41" y="149"/>
                </a:cubicBezTo>
                <a:close/>
                <a:moveTo>
                  <a:pt x="56" y="159"/>
                </a:moveTo>
                <a:cubicBezTo>
                  <a:pt x="56" y="159"/>
                  <a:pt x="57" y="159"/>
                  <a:pt x="57" y="159"/>
                </a:cubicBezTo>
                <a:cubicBezTo>
                  <a:pt x="57" y="159"/>
                  <a:pt x="57" y="159"/>
                  <a:pt x="57" y="159"/>
                </a:cubicBezTo>
                <a:cubicBezTo>
                  <a:pt x="56" y="159"/>
                  <a:pt x="56" y="159"/>
                  <a:pt x="56" y="159"/>
                </a:cubicBezTo>
                <a:close/>
                <a:moveTo>
                  <a:pt x="59" y="160"/>
                </a:moveTo>
                <a:cubicBezTo>
                  <a:pt x="59" y="160"/>
                  <a:pt x="60" y="160"/>
                  <a:pt x="60" y="160"/>
                </a:cubicBezTo>
                <a:cubicBezTo>
                  <a:pt x="60" y="160"/>
                  <a:pt x="59" y="160"/>
                  <a:pt x="59" y="160"/>
                </a:cubicBezTo>
                <a:cubicBezTo>
                  <a:pt x="59" y="160"/>
                  <a:pt x="59" y="160"/>
                  <a:pt x="59" y="160"/>
                </a:cubicBezTo>
                <a:close/>
                <a:moveTo>
                  <a:pt x="64" y="162"/>
                </a:moveTo>
                <a:cubicBezTo>
                  <a:pt x="64" y="162"/>
                  <a:pt x="64" y="162"/>
                  <a:pt x="64" y="162"/>
                </a:cubicBezTo>
                <a:cubicBezTo>
                  <a:pt x="63" y="162"/>
                  <a:pt x="63" y="162"/>
                  <a:pt x="63" y="161"/>
                </a:cubicBezTo>
                <a:cubicBezTo>
                  <a:pt x="63" y="161"/>
                  <a:pt x="63" y="161"/>
                  <a:pt x="63" y="161"/>
                </a:cubicBezTo>
                <a:cubicBezTo>
                  <a:pt x="61" y="160"/>
                  <a:pt x="62" y="161"/>
                  <a:pt x="62" y="161"/>
                </a:cubicBezTo>
                <a:cubicBezTo>
                  <a:pt x="62" y="161"/>
                  <a:pt x="62" y="161"/>
                  <a:pt x="62" y="161"/>
                </a:cubicBezTo>
                <a:cubicBezTo>
                  <a:pt x="62" y="162"/>
                  <a:pt x="63" y="162"/>
                  <a:pt x="63" y="162"/>
                </a:cubicBezTo>
                <a:cubicBezTo>
                  <a:pt x="63" y="162"/>
                  <a:pt x="63" y="162"/>
                  <a:pt x="64" y="162"/>
                </a:cubicBezTo>
                <a:close/>
                <a:moveTo>
                  <a:pt x="66" y="163"/>
                </a:moveTo>
                <a:cubicBezTo>
                  <a:pt x="66" y="163"/>
                  <a:pt x="66" y="163"/>
                  <a:pt x="67" y="163"/>
                </a:cubicBezTo>
                <a:cubicBezTo>
                  <a:pt x="66" y="164"/>
                  <a:pt x="67" y="164"/>
                  <a:pt x="67" y="164"/>
                </a:cubicBezTo>
                <a:cubicBezTo>
                  <a:pt x="66" y="164"/>
                  <a:pt x="67" y="164"/>
                  <a:pt x="67" y="164"/>
                </a:cubicBez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9" y="164"/>
                </a:cubicBezTo>
                <a:cubicBezTo>
                  <a:pt x="69" y="164"/>
                  <a:pt x="69" y="164"/>
                  <a:pt x="69" y="164"/>
                </a:cubicBezTo>
                <a:cubicBezTo>
                  <a:pt x="70" y="164"/>
                  <a:pt x="68" y="163"/>
                  <a:pt x="69" y="163"/>
                </a:cubicBezTo>
                <a:cubicBezTo>
                  <a:pt x="69" y="163"/>
                  <a:pt x="68" y="163"/>
                  <a:pt x="68" y="163"/>
                </a:cubicBezTo>
                <a:cubicBezTo>
                  <a:pt x="67" y="163"/>
                  <a:pt x="67" y="163"/>
                  <a:pt x="67" y="163"/>
                </a:cubicBezTo>
                <a:cubicBezTo>
                  <a:pt x="67" y="163"/>
                  <a:pt x="67" y="163"/>
                  <a:pt x="67" y="163"/>
                </a:cubicBezTo>
                <a:cubicBezTo>
                  <a:pt x="67" y="163"/>
                  <a:pt x="66" y="163"/>
                  <a:pt x="66" y="163"/>
                </a:cubicBezTo>
                <a:cubicBezTo>
                  <a:pt x="66" y="163"/>
                  <a:pt x="66" y="163"/>
                  <a:pt x="66" y="163"/>
                </a:cubicBezTo>
                <a:close/>
                <a:moveTo>
                  <a:pt x="117" y="159"/>
                </a:moveTo>
                <a:cubicBezTo>
                  <a:pt x="117" y="159"/>
                  <a:pt x="117" y="160"/>
                  <a:pt x="117" y="159"/>
                </a:cubicBezTo>
                <a:cubicBezTo>
                  <a:pt x="118" y="159"/>
                  <a:pt x="118" y="159"/>
                  <a:pt x="117" y="159"/>
                </a:cubicBezTo>
                <a:close/>
                <a:moveTo>
                  <a:pt x="119" y="159"/>
                </a:moveTo>
                <a:cubicBezTo>
                  <a:pt x="120" y="158"/>
                  <a:pt x="120" y="158"/>
                  <a:pt x="119" y="158"/>
                </a:cubicBezTo>
                <a:cubicBezTo>
                  <a:pt x="119" y="158"/>
                  <a:pt x="118" y="159"/>
                  <a:pt x="119" y="159"/>
                </a:cubicBezTo>
                <a:close/>
                <a:moveTo>
                  <a:pt x="115" y="160"/>
                </a:moveTo>
                <a:cubicBezTo>
                  <a:pt x="115" y="160"/>
                  <a:pt x="115" y="160"/>
                  <a:pt x="114" y="161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15" y="160"/>
                  <a:pt x="116" y="160"/>
                  <a:pt x="116" y="160"/>
                </a:cubicBezTo>
                <a:cubicBezTo>
                  <a:pt x="116" y="160"/>
                  <a:pt x="116" y="160"/>
                  <a:pt x="115" y="160"/>
                </a:cubicBezTo>
                <a:close/>
                <a:moveTo>
                  <a:pt x="74" y="165"/>
                </a:moveTo>
                <a:cubicBezTo>
                  <a:pt x="73" y="165"/>
                  <a:pt x="73" y="165"/>
                  <a:pt x="73" y="165"/>
                </a:cubicBezTo>
                <a:cubicBezTo>
                  <a:pt x="73" y="165"/>
                  <a:pt x="74" y="165"/>
                  <a:pt x="76" y="166"/>
                </a:cubicBezTo>
                <a:cubicBezTo>
                  <a:pt x="76" y="165"/>
                  <a:pt x="74" y="165"/>
                  <a:pt x="74" y="165"/>
                </a:cubicBezTo>
                <a:close/>
                <a:moveTo>
                  <a:pt x="119" y="159"/>
                </a:moveTo>
                <a:cubicBezTo>
                  <a:pt x="119" y="159"/>
                  <a:pt x="119" y="159"/>
                  <a:pt x="119" y="159"/>
                </a:cubicBezTo>
                <a:cubicBezTo>
                  <a:pt x="119" y="159"/>
                  <a:pt x="118" y="160"/>
                  <a:pt x="119" y="159"/>
                </a:cubicBezTo>
                <a:close/>
                <a:moveTo>
                  <a:pt x="84" y="167"/>
                </a:moveTo>
                <a:cubicBezTo>
                  <a:pt x="84" y="167"/>
                  <a:pt x="84" y="167"/>
                  <a:pt x="84" y="166"/>
                </a:cubicBezTo>
                <a:cubicBezTo>
                  <a:pt x="83" y="166"/>
                  <a:pt x="83" y="167"/>
                  <a:pt x="83" y="167"/>
                </a:cubicBezTo>
                <a:cubicBezTo>
                  <a:pt x="83" y="167"/>
                  <a:pt x="84" y="167"/>
                  <a:pt x="84" y="167"/>
                </a:cubicBezTo>
                <a:close/>
                <a:moveTo>
                  <a:pt x="70" y="165"/>
                </a:moveTo>
                <a:cubicBezTo>
                  <a:pt x="70" y="165"/>
                  <a:pt x="70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lose/>
                <a:moveTo>
                  <a:pt x="62" y="163"/>
                </a:moveTo>
                <a:cubicBezTo>
                  <a:pt x="63" y="163"/>
                  <a:pt x="64" y="162"/>
                  <a:pt x="62" y="162"/>
                </a:cubicBezTo>
                <a:cubicBezTo>
                  <a:pt x="62" y="162"/>
                  <a:pt x="61" y="162"/>
                  <a:pt x="61" y="162"/>
                </a:cubicBezTo>
                <a:cubicBezTo>
                  <a:pt x="61" y="162"/>
                  <a:pt x="61" y="161"/>
                  <a:pt x="60" y="161"/>
                </a:cubicBezTo>
                <a:cubicBezTo>
                  <a:pt x="60" y="161"/>
                  <a:pt x="60" y="161"/>
                  <a:pt x="60" y="162"/>
                </a:cubicBezTo>
                <a:cubicBezTo>
                  <a:pt x="60" y="162"/>
                  <a:pt x="60" y="162"/>
                  <a:pt x="61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2" y="162"/>
                  <a:pt x="62" y="162"/>
                  <a:pt x="62" y="163"/>
                </a:cubicBezTo>
                <a:close/>
                <a:moveTo>
                  <a:pt x="65" y="163"/>
                </a:moveTo>
                <a:cubicBezTo>
                  <a:pt x="65" y="163"/>
                  <a:pt x="65" y="163"/>
                  <a:pt x="65" y="163"/>
                </a:cubicBezTo>
                <a:cubicBezTo>
                  <a:pt x="65" y="163"/>
                  <a:pt x="65" y="163"/>
                  <a:pt x="65" y="163"/>
                </a:cubicBezTo>
                <a:close/>
                <a:moveTo>
                  <a:pt x="62" y="163"/>
                </a:moveTo>
                <a:cubicBezTo>
                  <a:pt x="62" y="163"/>
                  <a:pt x="62" y="163"/>
                  <a:pt x="62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1" y="163"/>
                  <a:pt x="61" y="163"/>
                  <a:pt x="62" y="163"/>
                </a:cubicBezTo>
                <a:close/>
                <a:moveTo>
                  <a:pt x="64" y="165"/>
                </a:moveTo>
                <a:cubicBezTo>
                  <a:pt x="65" y="165"/>
                  <a:pt x="65" y="165"/>
                  <a:pt x="65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lose/>
                <a:moveTo>
                  <a:pt x="70" y="167"/>
                </a:moveTo>
                <a:cubicBezTo>
                  <a:pt x="70" y="167"/>
                  <a:pt x="70" y="167"/>
                  <a:pt x="70" y="167"/>
                </a:cubicBezTo>
                <a:cubicBezTo>
                  <a:pt x="71" y="167"/>
                  <a:pt x="71" y="167"/>
                  <a:pt x="70" y="167"/>
                </a:cubicBezTo>
                <a:close/>
                <a:moveTo>
                  <a:pt x="88" y="168"/>
                </a:moveTo>
                <a:cubicBezTo>
                  <a:pt x="88" y="168"/>
                  <a:pt x="87" y="168"/>
                  <a:pt x="87" y="168"/>
                </a:cubicBezTo>
                <a:cubicBezTo>
                  <a:pt x="87" y="168"/>
                  <a:pt x="87" y="168"/>
                  <a:pt x="88" y="168"/>
                </a:cubicBezTo>
                <a:close/>
                <a:moveTo>
                  <a:pt x="122" y="159"/>
                </a:moveTo>
                <a:cubicBezTo>
                  <a:pt x="121" y="159"/>
                  <a:pt x="121" y="160"/>
                  <a:pt x="121" y="159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0" y="160"/>
                  <a:pt x="119" y="161"/>
                  <a:pt x="120" y="161"/>
                </a:cubicBezTo>
                <a:cubicBezTo>
                  <a:pt x="119" y="161"/>
                  <a:pt x="119" y="161"/>
                  <a:pt x="120" y="161"/>
                </a:cubicBezTo>
                <a:cubicBezTo>
                  <a:pt x="121" y="161"/>
                  <a:pt x="121" y="160"/>
                  <a:pt x="122" y="159"/>
                </a:cubicBezTo>
                <a:cubicBezTo>
                  <a:pt x="123" y="159"/>
                  <a:pt x="123" y="159"/>
                  <a:pt x="123" y="159"/>
                </a:cubicBezTo>
                <a:cubicBezTo>
                  <a:pt x="123" y="158"/>
                  <a:pt x="122" y="159"/>
                  <a:pt x="122" y="159"/>
                </a:cubicBezTo>
                <a:close/>
                <a:moveTo>
                  <a:pt x="87" y="168"/>
                </a:moveTo>
                <a:cubicBezTo>
                  <a:pt x="87" y="168"/>
                  <a:pt x="87" y="168"/>
                  <a:pt x="87" y="168"/>
                </a:cubicBezTo>
                <a:cubicBezTo>
                  <a:pt x="87" y="168"/>
                  <a:pt x="88" y="168"/>
                  <a:pt x="88" y="167"/>
                </a:cubicBezTo>
                <a:cubicBezTo>
                  <a:pt x="87" y="167"/>
                  <a:pt x="87" y="168"/>
                  <a:pt x="87" y="168"/>
                </a:cubicBezTo>
                <a:close/>
                <a:moveTo>
                  <a:pt x="86" y="167"/>
                </a:moveTo>
                <a:cubicBezTo>
                  <a:pt x="85" y="167"/>
                  <a:pt x="85" y="167"/>
                  <a:pt x="86" y="167"/>
                </a:cubicBezTo>
                <a:cubicBezTo>
                  <a:pt x="86" y="167"/>
                  <a:pt x="86" y="167"/>
                  <a:pt x="86" y="167"/>
                </a:cubicBezTo>
                <a:close/>
                <a:moveTo>
                  <a:pt x="78" y="167"/>
                </a:moveTo>
                <a:cubicBezTo>
                  <a:pt x="78" y="167"/>
                  <a:pt x="78" y="167"/>
                  <a:pt x="78" y="167"/>
                </a:cubicBezTo>
                <a:cubicBezTo>
                  <a:pt x="79" y="167"/>
                  <a:pt x="79" y="167"/>
                  <a:pt x="78" y="167"/>
                </a:cubicBezTo>
                <a:close/>
                <a:moveTo>
                  <a:pt x="125" y="157"/>
                </a:moveTo>
                <a:cubicBezTo>
                  <a:pt x="125" y="157"/>
                  <a:pt x="125" y="157"/>
                  <a:pt x="125" y="158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26" y="157"/>
                  <a:pt x="126" y="157"/>
                  <a:pt x="125" y="157"/>
                </a:cubicBezTo>
                <a:close/>
                <a:moveTo>
                  <a:pt x="71" y="165"/>
                </a:moveTo>
                <a:cubicBezTo>
                  <a:pt x="70" y="166"/>
                  <a:pt x="70" y="165"/>
                  <a:pt x="69" y="165"/>
                </a:cubicBezTo>
                <a:cubicBezTo>
                  <a:pt x="69" y="165"/>
                  <a:pt x="69" y="165"/>
                  <a:pt x="69" y="164"/>
                </a:cubicBezTo>
                <a:cubicBezTo>
                  <a:pt x="67" y="164"/>
                  <a:pt x="66" y="164"/>
                  <a:pt x="66" y="164"/>
                </a:cubicBezTo>
                <a:cubicBezTo>
                  <a:pt x="66" y="164"/>
                  <a:pt x="67" y="165"/>
                  <a:pt x="67" y="165"/>
                </a:cubicBezTo>
                <a:cubicBezTo>
                  <a:pt x="67" y="165"/>
                  <a:pt x="66" y="165"/>
                  <a:pt x="66" y="165"/>
                </a:cubicBezTo>
                <a:cubicBezTo>
                  <a:pt x="68" y="165"/>
                  <a:pt x="66" y="166"/>
                  <a:pt x="69" y="166"/>
                </a:cubicBezTo>
                <a:cubicBezTo>
                  <a:pt x="69" y="166"/>
                  <a:pt x="71" y="166"/>
                  <a:pt x="71" y="166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1" y="166"/>
                  <a:pt x="71" y="166"/>
                  <a:pt x="71" y="165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3" y="166"/>
                  <a:pt x="72" y="166"/>
                  <a:pt x="72" y="165"/>
                </a:cubicBezTo>
                <a:cubicBezTo>
                  <a:pt x="72" y="165"/>
                  <a:pt x="72" y="165"/>
                  <a:pt x="72" y="165"/>
                </a:cubicBezTo>
                <a:cubicBezTo>
                  <a:pt x="71" y="166"/>
                  <a:pt x="73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lose/>
                <a:moveTo>
                  <a:pt x="121" y="159"/>
                </a:moveTo>
                <a:cubicBezTo>
                  <a:pt x="120" y="159"/>
                  <a:pt x="120" y="159"/>
                  <a:pt x="120" y="159"/>
                </a:cubicBezTo>
                <a:cubicBezTo>
                  <a:pt x="120" y="159"/>
                  <a:pt x="120" y="159"/>
                  <a:pt x="120" y="159"/>
                </a:cubicBezTo>
                <a:cubicBezTo>
                  <a:pt x="120" y="159"/>
                  <a:pt x="121" y="159"/>
                  <a:pt x="121" y="159"/>
                </a:cubicBezTo>
                <a:cubicBezTo>
                  <a:pt x="121" y="159"/>
                  <a:pt x="121" y="159"/>
                  <a:pt x="121" y="159"/>
                </a:cubicBezTo>
                <a:close/>
                <a:moveTo>
                  <a:pt x="134" y="151"/>
                </a:moveTo>
                <a:cubicBezTo>
                  <a:pt x="134" y="150"/>
                  <a:pt x="134" y="150"/>
                  <a:pt x="134" y="150"/>
                </a:cubicBezTo>
                <a:cubicBezTo>
                  <a:pt x="134" y="150"/>
                  <a:pt x="134" y="150"/>
                  <a:pt x="134" y="150"/>
                </a:cubicBezTo>
                <a:cubicBezTo>
                  <a:pt x="134" y="150"/>
                  <a:pt x="134" y="150"/>
                  <a:pt x="134" y="151"/>
                </a:cubicBezTo>
                <a:close/>
                <a:moveTo>
                  <a:pt x="129" y="153"/>
                </a:moveTo>
                <a:cubicBezTo>
                  <a:pt x="130" y="153"/>
                  <a:pt x="129" y="154"/>
                  <a:pt x="128" y="154"/>
                </a:cubicBezTo>
                <a:cubicBezTo>
                  <a:pt x="129" y="154"/>
                  <a:pt x="128" y="154"/>
                  <a:pt x="129" y="154"/>
                </a:cubicBezTo>
                <a:cubicBezTo>
                  <a:pt x="130" y="154"/>
                  <a:pt x="130" y="153"/>
                  <a:pt x="129" y="153"/>
                </a:cubicBezTo>
                <a:close/>
                <a:moveTo>
                  <a:pt x="123" y="156"/>
                </a:moveTo>
                <a:cubicBezTo>
                  <a:pt x="122" y="157"/>
                  <a:pt x="122" y="157"/>
                  <a:pt x="122" y="157"/>
                </a:cubicBezTo>
                <a:cubicBezTo>
                  <a:pt x="123" y="156"/>
                  <a:pt x="122" y="157"/>
                  <a:pt x="121" y="158"/>
                </a:cubicBezTo>
                <a:cubicBezTo>
                  <a:pt x="121" y="158"/>
                  <a:pt x="121" y="158"/>
                  <a:pt x="121" y="158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4" y="157"/>
                  <a:pt x="123" y="157"/>
                  <a:pt x="123" y="157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6"/>
                  <a:pt x="124" y="156"/>
                  <a:pt x="124" y="157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5" y="156"/>
                  <a:pt x="125" y="156"/>
                  <a:pt x="126" y="156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55"/>
                  <a:pt x="127" y="155"/>
                  <a:pt x="126" y="155"/>
                </a:cubicBezTo>
                <a:cubicBezTo>
                  <a:pt x="127" y="155"/>
                  <a:pt x="126" y="155"/>
                  <a:pt x="127" y="155"/>
                </a:cubicBezTo>
                <a:cubicBezTo>
                  <a:pt x="127" y="155"/>
                  <a:pt x="127" y="154"/>
                  <a:pt x="128" y="154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7" y="154"/>
                  <a:pt x="127" y="155"/>
                  <a:pt x="127" y="155"/>
                </a:cubicBezTo>
                <a:cubicBezTo>
                  <a:pt x="127" y="155"/>
                  <a:pt x="127" y="154"/>
                  <a:pt x="127" y="154"/>
                </a:cubicBezTo>
                <a:cubicBezTo>
                  <a:pt x="127" y="154"/>
                  <a:pt x="127" y="154"/>
                  <a:pt x="126" y="154"/>
                </a:cubicBezTo>
                <a:cubicBezTo>
                  <a:pt x="126" y="155"/>
                  <a:pt x="126" y="154"/>
                  <a:pt x="126" y="154"/>
                </a:cubicBezTo>
                <a:cubicBezTo>
                  <a:pt x="126" y="155"/>
                  <a:pt x="125" y="155"/>
                  <a:pt x="124" y="155"/>
                </a:cubicBezTo>
                <a:cubicBezTo>
                  <a:pt x="124" y="156"/>
                  <a:pt x="123" y="156"/>
                  <a:pt x="123" y="156"/>
                </a:cubicBezTo>
                <a:close/>
                <a:moveTo>
                  <a:pt x="119" y="158"/>
                </a:move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lose/>
                <a:moveTo>
                  <a:pt x="128" y="153"/>
                </a:moveTo>
                <a:cubicBezTo>
                  <a:pt x="129" y="152"/>
                  <a:pt x="129" y="152"/>
                  <a:pt x="129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29" y="152"/>
                  <a:pt x="129" y="152"/>
                  <a:pt x="128" y="153"/>
                </a:cubicBezTo>
                <a:close/>
                <a:moveTo>
                  <a:pt x="128" y="152"/>
                </a:move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2"/>
                  <a:pt x="128" y="152"/>
                  <a:pt x="128" y="152"/>
                </a:cubicBezTo>
                <a:close/>
                <a:moveTo>
                  <a:pt x="127" y="153"/>
                </a:moveTo>
                <a:cubicBezTo>
                  <a:pt x="127" y="153"/>
                  <a:pt x="127" y="153"/>
                  <a:pt x="126" y="153"/>
                </a:cubicBezTo>
                <a:cubicBezTo>
                  <a:pt x="126" y="153"/>
                  <a:pt x="126" y="153"/>
                  <a:pt x="125" y="153"/>
                </a:cubicBezTo>
                <a:cubicBezTo>
                  <a:pt x="126" y="153"/>
                  <a:pt x="126" y="154"/>
                  <a:pt x="126" y="154"/>
                </a:cubicBezTo>
                <a:cubicBezTo>
                  <a:pt x="127" y="154"/>
                  <a:pt x="128" y="153"/>
                  <a:pt x="128" y="152"/>
                </a:cubicBezTo>
                <a:cubicBezTo>
                  <a:pt x="128" y="153"/>
                  <a:pt x="128" y="152"/>
                  <a:pt x="127" y="153"/>
                </a:cubicBezTo>
                <a:close/>
                <a:moveTo>
                  <a:pt x="128" y="151"/>
                </a:moveTo>
                <a:cubicBezTo>
                  <a:pt x="128" y="151"/>
                  <a:pt x="128" y="151"/>
                  <a:pt x="128" y="151"/>
                </a:cubicBezTo>
                <a:cubicBezTo>
                  <a:pt x="128" y="152"/>
                  <a:pt x="129" y="151"/>
                  <a:pt x="129" y="151"/>
                </a:cubicBezTo>
                <a:cubicBezTo>
                  <a:pt x="129" y="151"/>
                  <a:pt x="129" y="151"/>
                  <a:pt x="130" y="151"/>
                </a:cubicBezTo>
                <a:cubicBezTo>
                  <a:pt x="130" y="151"/>
                  <a:pt x="130" y="151"/>
                  <a:pt x="130" y="151"/>
                </a:cubicBezTo>
                <a:cubicBezTo>
                  <a:pt x="129" y="151"/>
                  <a:pt x="129" y="151"/>
                  <a:pt x="128" y="151"/>
                </a:cubicBezTo>
                <a:close/>
                <a:moveTo>
                  <a:pt x="120" y="156"/>
                </a:moveTo>
                <a:cubicBezTo>
                  <a:pt x="119" y="156"/>
                  <a:pt x="120" y="157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20" y="157"/>
                  <a:pt x="120" y="157"/>
                  <a:pt x="120" y="157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2" y="155"/>
                  <a:pt x="121" y="155"/>
                  <a:pt x="120" y="156"/>
                </a:cubicBezTo>
                <a:close/>
                <a:moveTo>
                  <a:pt x="125" y="153"/>
                </a:moveTo>
                <a:cubicBezTo>
                  <a:pt x="125" y="153"/>
                  <a:pt x="126" y="153"/>
                  <a:pt x="126" y="153"/>
                </a:cubicBezTo>
                <a:cubicBezTo>
                  <a:pt x="126" y="153"/>
                  <a:pt x="125" y="153"/>
                  <a:pt x="125" y="153"/>
                </a:cubicBezTo>
                <a:close/>
                <a:moveTo>
                  <a:pt x="129" y="150"/>
                </a:moveTo>
                <a:cubicBezTo>
                  <a:pt x="129" y="150"/>
                  <a:pt x="129" y="150"/>
                  <a:pt x="129" y="150"/>
                </a:cubicBezTo>
                <a:cubicBezTo>
                  <a:pt x="128" y="151"/>
                  <a:pt x="128" y="151"/>
                  <a:pt x="128" y="152"/>
                </a:cubicBezTo>
                <a:cubicBezTo>
                  <a:pt x="128" y="151"/>
                  <a:pt x="128" y="151"/>
                  <a:pt x="128" y="151"/>
                </a:cubicBezTo>
                <a:cubicBezTo>
                  <a:pt x="129" y="151"/>
                  <a:pt x="130" y="150"/>
                  <a:pt x="131" y="150"/>
                </a:cubicBezTo>
                <a:cubicBezTo>
                  <a:pt x="131" y="149"/>
                  <a:pt x="131" y="149"/>
                  <a:pt x="130" y="149"/>
                </a:cubicBezTo>
                <a:cubicBezTo>
                  <a:pt x="130" y="149"/>
                  <a:pt x="130" y="149"/>
                  <a:pt x="130" y="150"/>
                </a:cubicBezTo>
                <a:cubicBezTo>
                  <a:pt x="130" y="150"/>
                  <a:pt x="130" y="150"/>
                  <a:pt x="129" y="150"/>
                </a:cubicBezTo>
                <a:close/>
                <a:moveTo>
                  <a:pt x="93" y="163"/>
                </a:moveTo>
                <a:cubicBezTo>
                  <a:pt x="93" y="163"/>
                  <a:pt x="94" y="163"/>
                  <a:pt x="94" y="163"/>
                </a:cubicBezTo>
                <a:cubicBezTo>
                  <a:pt x="94" y="163"/>
                  <a:pt x="94" y="163"/>
                  <a:pt x="94" y="163"/>
                </a:cubicBezTo>
                <a:cubicBezTo>
                  <a:pt x="94" y="163"/>
                  <a:pt x="94" y="163"/>
                  <a:pt x="93" y="163"/>
                </a:cubicBezTo>
                <a:close/>
                <a:moveTo>
                  <a:pt x="127" y="151"/>
                </a:moveTo>
                <a:cubicBezTo>
                  <a:pt x="127" y="151"/>
                  <a:pt x="127" y="151"/>
                  <a:pt x="128" y="151"/>
                </a:cubicBezTo>
                <a:cubicBezTo>
                  <a:pt x="128" y="151"/>
                  <a:pt x="128" y="151"/>
                  <a:pt x="128" y="151"/>
                </a:cubicBezTo>
                <a:lnTo>
                  <a:pt x="127" y="151"/>
                </a:lnTo>
                <a:close/>
                <a:moveTo>
                  <a:pt x="53" y="155"/>
                </a:moveTo>
                <a:cubicBezTo>
                  <a:pt x="53" y="155"/>
                  <a:pt x="53" y="155"/>
                  <a:pt x="53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3" y="155"/>
                  <a:pt x="54" y="155"/>
                  <a:pt x="53" y="155"/>
                </a:cubicBezTo>
                <a:close/>
                <a:moveTo>
                  <a:pt x="24" y="128"/>
                </a:moveTo>
                <a:cubicBezTo>
                  <a:pt x="24" y="128"/>
                  <a:pt x="24" y="128"/>
                  <a:pt x="24" y="128"/>
                </a:cubicBezTo>
                <a:cubicBezTo>
                  <a:pt x="23" y="128"/>
                  <a:pt x="23" y="127"/>
                  <a:pt x="23" y="127"/>
                </a:cubicBezTo>
                <a:cubicBezTo>
                  <a:pt x="23" y="128"/>
                  <a:pt x="23" y="128"/>
                  <a:pt x="23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lose/>
                <a:moveTo>
                  <a:pt x="23" y="125"/>
                </a:moveTo>
                <a:cubicBezTo>
                  <a:pt x="22" y="124"/>
                  <a:pt x="23" y="125"/>
                  <a:pt x="23" y="124"/>
                </a:cubicBezTo>
                <a:cubicBezTo>
                  <a:pt x="23" y="124"/>
                  <a:pt x="23" y="124"/>
                  <a:pt x="22" y="123"/>
                </a:cubicBezTo>
                <a:cubicBezTo>
                  <a:pt x="22" y="124"/>
                  <a:pt x="22" y="123"/>
                  <a:pt x="22" y="123"/>
                </a:cubicBezTo>
                <a:cubicBezTo>
                  <a:pt x="22" y="124"/>
                  <a:pt x="22" y="124"/>
                  <a:pt x="22" y="123"/>
                </a:cubicBezTo>
                <a:cubicBezTo>
                  <a:pt x="22" y="124"/>
                  <a:pt x="22" y="124"/>
                  <a:pt x="22" y="123"/>
                </a:cubicBezTo>
                <a:cubicBezTo>
                  <a:pt x="21" y="123"/>
                  <a:pt x="21" y="122"/>
                  <a:pt x="21" y="122"/>
                </a:cubicBezTo>
                <a:cubicBezTo>
                  <a:pt x="21" y="122"/>
                  <a:pt x="21" y="121"/>
                  <a:pt x="21" y="121"/>
                </a:cubicBezTo>
                <a:cubicBezTo>
                  <a:pt x="21" y="121"/>
                  <a:pt x="21" y="121"/>
                  <a:pt x="21" y="120"/>
                </a:cubicBezTo>
                <a:cubicBezTo>
                  <a:pt x="21" y="120"/>
                  <a:pt x="21" y="121"/>
                  <a:pt x="21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1"/>
                  <a:pt x="21" y="120"/>
                  <a:pt x="22" y="121"/>
                </a:cubicBezTo>
                <a:cubicBezTo>
                  <a:pt x="22" y="121"/>
                  <a:pt x="22" y="121"/>
                  <a:pt x="23" y="122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3"/>
                  <a:pt x="23" y="122"/>
                  <a:pt x="23" y="122"/>
                </a:cubicBezTo>
                <a:cubicBezTo>
                  <a:pt x="23" y="123"/>
                  <a:pt x="22" y="121"/>
                  <a:pt x="22" y="122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3" y="123"/>
                  <a:pt x="24" y="124"/>
                  <a:pt x="23" y="123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1"/>
                  <a:pt x="23" y="121"/>
                  <a:pt x="23" y="121"/>
                </a:cubicBezTo>
                <a:cubicBezTo>
                  <a:pt x="23" y="120"/>
                  <a:pt x="22" y="119"/>
                  <a:pt x="22" y="119"/>
                </a:cubicBezTo>
                <a:cubicBezTo>
                  <a:pt x="22" y="119"/>
                  <a:pt x="22" y="118"/>
                  <a:pt x="22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2" y="119"/>
                  <a:pt x="21" y="119"/>
                  <a:pt x="21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1" y="119"/>
                  <a:pt x="21" y="120"/>
                  <a:pt x="20" y="119"/>
                </a:cubicBezTo>
                <a:cubicBezTo>
                  <a:pt x="20" y="118"/>
                  <a:pt x="19" y="118"/>
                  <a:pt x="19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9"/>
                  <a:pt x="19" y="119"/>
                  <a:pt x="20" y="119"/>
                </a:cubicBezTo>
                <a:cubicBezTo>
                  <a:pt x="20" y="120"/>
                  <a:pt x="20" y="119"/>
                  <a:pt x="20" y="120"/>
                </a:cubicBezTo>
                <a:cubicBezTo>
                  <a:pt x="20" y="120"/>
                  <a:pt x="19" y="120"/>
                  <a:pt x="19" y="119"/>
                </a:cubicBezTo>
                <a:cubicBezTo>
                  <a:pt x="19" y="119"/>
                  <a:pt x="19" y="119"/>
                  <a:pt x="19" y="119"/>
                </a:cubicBezTo>
                <a:cubicBezTo>
                  <a:pt x="19" y="118"/>
                  <a:pt x="19" y="119"/>
                  <a:pt x="19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1"/>
                  <a:pt x="19" y="120"/>
                  <a:pt x="19" y="121"/>
                </a:cubicBezTo>
                <a:cubicBezTo>
                  <a:pt x="19" y="120"/>
                  <a:pt x="19" y="120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8" y="117"/>
                </a:cubicBezTo>
                <a:cubicBezTo>
                  <a:pt x="18" y="117"/>
                  <a:pt x="18" y="117"/>
                  <a:pt x="18" y="116"/>
                </a:cubicBezTo>
                <a:cubicBezTo>
                  <a:pt x="18" y="116"/>
                  <a:pt x="18" y="116"/>
                  <a:pt x="17" y="115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7" y="115"/>
                  <a:pt x="16" y="113"/>
                  <a:pt x="16" y="112"/>
                </a:cubicBezTo>
                <a:cubicBezTo>
                  <a:pt x="16" y="110"/>
                  <a:pt x="17" y="113"/>
                  <a:pt x="17" y="111"/>
                </a:cubicBezTo>
                <a:cubicBezTo>
                  <a:pt x="17" y="110"/>
                  <a:pt x="16" y="111"/>
                  <a:pt x="16" y="110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6" y="109"/>
                  <a:pt x="16" y="109"/>
                  <a:pt x="16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5" y="108"/>
                  <a:pt x="15" y="107"/>
                  <a:pt x="15" y="107"/>
                </a:cubicBezTo>
                <a:cubicBezTo>
                  <a:pt x="15" y="107"/>
                  <a:pt x="15" y="108"/>
                  <a:pt x="15" y="107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6" y="110"/>
                  <a:pt x="15" y="110"/>
                  <a:pt x="15" y="110"/>
                </a:cubicBezTo>
                <a:cubicBezTo>
                  <a:pt x="15" y="110"/>
                  <a:pt x="15" y="110"/>
                  <a:pt x="16" y="111"/>
                </a:cubicBezTo>
                <a:cubicBezTo>
                  <a:pt x="15" y="111"/>
                  <a:pt x="15" y="110"/>
                  <a:pt x="15" y="112"/>
                </a:cubicBezTo>
                <a:cubicBezTo>
                  <a:pt x="15" y="112"/>
                  <a:pt x="15" y="112"/>
                  <a:pt x="16" y="112"/>
                </a:cubicBezTo>
                <a:cubicBezTo>
                  <a:pt x="15" y="112"/>
                  <a:pt x="14" y="111"/>
                  <a:pt x="14" y="112"/>
                </a:cubicBezTo>
                <a:cubicBezTo>
                  <a:pt x="14" y="112"/>
                  <a:pt x="14" y="113"/>
                  <a:pt x="14" y="111"/>
                </a:cubicBezTo>
                <a:cubicBezTo>
                  <a:pt x="14" y="112"/>
                  <a:pt x="14" y="111"/>
                  <a:pt x="14" y="111"/>
                </a:cubicBezTo>
                <a:cubicBezTo>
                  <a:pt x="13" y="110"/>
                  <a:pt x="13" y="110"/>
                  <a:pt x="13" y="109"/>
                </a:cubicBezTo>
                <a:cubicBezTo>
                  <a:pt x="13" y="109"/>
                  <a:pt x="13" y="109"/>
                  <a:pt x="13" y="108"/>
                </a:cubicBezTo>
                <a:cubicBezTo>
                  <a:pt x="13" y="107"/>
                  <a:pt x="13" y="108"/>
                  <a:pt x="13" y="108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107"/>
                  <a:pt x="12" y="107"/>
                  <a:pt x="12" y="106"/>
                </a:cubicBezTo>
                <a:cubicBezTo>
                  <a:pt x="12" y="106"/>
                  <a:pt x="12" y="106"/>
                  <a:pt x="12" y="107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107"/>
                  <a:pt x="12" y="107"/>
                  <a:pt x="12" y="108"/>
                </a:cubicBezTo>
                <a:cubicBezTo>
                  <a:pt x="12" y="108"/>
                  <a:pt x="12" y="108"/>
                  <a:pt x="13" y="109"/>
                </a:cubicBezTo>
                <a:cubicBezTo>
                  <a:pt x="12" y="109"/>
                  <a:pt x="12" y="109"/>
                  <a:pt x="12" y="109"/>
                </a:cubicBezTo>
                <a:cubicBezTo>
                  <a:pt x="12" y="109"/>
                  <a:pt x="12" y="109"/>
                  <a:pt x="12" y="109"/>
                </a:cubicBezTo>
                <a:cubicBezTo>
                  <a:pt x="12" y="109"/>
                  <a:pt x="12" y="109"/>
                  <a:pt x="12" y="110"/>
                </a:cubicBezTo>
                <a:cubicBezTo>
                  <a:pt x="12" y="110"/>
                  <a:pt x="12" y="109"/>
                  <a:pt x="12" y="109"/>
                </a:cubicBezTo>
                <a:cubicBezTo>
                  <a:pt x="12" y="110"/>
                  <a:pt x="13" y="110"/>
                  <a:pt x="13" y="111"/>
                </a:cubicBezTo>
                <a:cubicBezTo>
                  <a:pt x="13" y="111"/>
                  <a:pt x="13" y="111"/>
                  <a:pt x="13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2"/>
                  <a:pt x="13" y="113"/>
                  <a:pt x="13" y="113"/>
                </a:cubicBezTo>
                <a:cubicBezTo>
                  <a:pt x="14" y="114"/>
                  <a:pt x="13" y="113"/>
                  <a:pt x="13" y="113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114"/>
                  <a:pt x="14" y="115"/>
                  <a:pt x="14" y="116"/>
                </a:cubicBezTo>
                <a:cubicBezTo>
                  <a:pt x="14" y="116"/>
                  <a:pt x="14" y="116"/>
                  <a:pt x="14" y="117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14" y="116"/>
                  <a:pt x="14" y="116"/>
                  <a:pt x="14" y="117"/>
                </a:cubicBezTo>
                <a:cubicBezTo>
                  <a:pt x="14" y="117"/>
                  <a:pt x="14" y="117"/>
                  <a:pt x="15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5" y="118"/>
                  <a:pt x="15" y="117"/>
                  <a:pt x="15" y="118"/>
                </a:cubicBezTo>
                <a:cubicBezTo>
                  <a:pt x="16" y="118"/>
                  <a:pt x="16" y="118"/>
                  <a:pt x="15" y="118"/>
                </a:cubicBezTo>
                <a:cubicBezTo>
                  <a:pt x="16" y="118"/>
                  <a:pt x="16" y="119"/>
                  <a:pt x="16" y="119"/>
                </a:cubicBezTo>
                <a:cubicBezTo>
                  <a:pt x="16" y="120"/>
                  <a:pt x="15" y="119"/>
                  <a:pt x="16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6" y="120"/>
                  <a:pt x="16" y="119"/>
                </a:cubicBezTo>
                <a:cubicBezTo>
                  <a:pt x="16" y="119"/>
                  <a:pt x="16" y="119"/>
                  <a:pt x="16" y="118"/>
                </a:cubicBezTo>
                <a:cubicBezTo>
                  <a:pt x="16" y="118"/>
                  <a:pt x="16" y="118"/>
                  <a:pt x="16" y="117"/>
                </a:cubicBezTo>
                <a:cubicBezTo>
                  <a:pt x="15" y="116"/>
                  <a:pt x="15" y="117"/>
                  <a:pt x="15" y="116"/>
                </a:cubicBezTo>
                <a:cubicBezTo>
                  <a:pt x="15" y="116"/>
                  <a:pt x="15" y="116"/>
                  <a:pt x="15" y="116"/>
                </a:cubicBezTo>
                <a:cubicBezTo>
                  <a:pt x="15" y="116"/>
                  <a:pt x="15" y="115"/>
                  <a:pt x="15" y="115"/>
                </a:cubicBezTo>
                <a:cubicBezTo>
                  <a:pt x="14" y="114"/>
                  <a:pt x="14" y="115"/>
                  <a:pt x="14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5" y="114"/>
                  <a:pt x="16" y="115"/>
                  <a:pt x="16" y="116"/>
                </a:cubicBezTo>
                <a:cubicBezTo>
                  <a:pt x="16" y="115"/>
                  <a:pt x="17" y="116"/>
                  <a:pt x="17" y="115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6"/>
                  <a:pt x="17" y="117"/>
                  <a:pt x="18" y="118"/>
                </a:cubicBezTo>
                <a:cubicBezTo>
                  <a:pt x="17" y="118"/>
                  <a:pt x="17" y="117"/>
                  <a:pt x="17" y="118"/>
                </a:cubicBezTo>
                <a:cubicBezTo>
                  <a:pt x="17" y="117"/>
                  <a:pt x="17" y="117"/>
                  <a:pt x="17" y="117"/>
                </a:cubicBezTo>
                <a:cubicBezTo>
                  <a:pt x="17" y="117"/>
                  <a:pt x="17" y="117"/>
                  <a:pt x="17" y="116"/>
                </a:cubicBezTo>
                <a:cubicBezTo>
                  <a:pt x="17" y="117"/>
                  <a:pt x="17" y="116"/>
                  <a:pt x="16" y="117"/>
                </a:cubicBezTo>
                <a:cubicBezTo>
                  <a:pt x="17" y="117"/>
                  <a:pt x="17" y="118"/>
                  <a:pt x="17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7" y="119"/>
                  <a:pt x="17" y="119"/>
                  <a:pt x="18" y="119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8" y="118"/>
                  <a:pt x="18" y="118"/>
                  <a:pt x="18" y="118"/>
                </a:cubicBezTo>
                <a:cubicBezTo>
                  <a:pt x="18" y="119"/>
                  <a:pt x="18" y="119"/>
                  <a:pt x="18" y="120"/>
                </a:cubicBezTo>
                <a:cubicBezTo>
                  <a:pt x="18" y="120"/>
                  <a:pt x="19" y="120"/>
                  <a:pt x="19" y="120"/>
                </a:cubicBezTo>
                <a:cubicBezTo>
                  <a:pt x="19" y="120"/>
                  <a:pt x="18" y="120"/>
                  <a:pt x="18" y="120"/>
                </a:cubicBezTo>
                <a:cubicBezTo>
                  <a:pt x="18" y="121"/>
                  <a:pt x="18" y="121"/>
                  <a:pt x="19" y="121"/>
                </a:cubicBezTo>
                <a:cubicBezTo>
                  <a:pt x="18" y="121"/>
                  <a:pt x="18" y="121"/>
                  <a:pt x="19" y="122"/>
                </a:cubicBezTo>
                <a:cubicBezTo>
                  <a:pt x="19" y="122"/>
                  <a:pt x="19" y="123"/>
                  <a:pt x="19" y="123"/>
                </a:cubicBezTo>
                <a:cubicBezTo>
                  <a:pt x="19" y="123"/>
                  <a:pt x="19" y="122"/>
                  <a:pt x="19" y="122"/>
                </a:cubicBezTo>
                <a:cubicBezTo>
                  <a:pt x="19" y="122"/>
                  <a:pt x="19" y="122"/>
                  <a:pt x="19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124"/>
                  <a:pt x="20" y="124"/>
                  <a:pt x="20" y="123"/>
                </a:cubicBezTo>
                <a:cubicBezTo>
                  <a:pt x="20" y="124"/>
                  <a:pt x="21" y="124"/>
                  <a:pt x="21" y="124"/>
                </a:cubicBezTo>
                <a:cubicBezTo>
                  <a:pt x="20" y="123"/>
                  <a:pt x="20" y="122"/>
                  <a:pt x="21" y="123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2" y="125"/>
                  <a:pt x="21" y="125"/>
                  <a:pt x="22" y="126"/>
                </a:cubicBezTo>
                <a:cubicBezTo>
                  <a:pt x="22" y="126"/>
                  <a:pt x="22" y="126"/>
                  <a:pt x="22" y="126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3" y="126"/>
                  <a:pt x="22" y="124"/>
                  <a:pt x="23" y="125"/>
                </a:cubicBezTo>
                <a:close/>
                <a:moveTo>
                  <a:pt x="129" y="27"/>
                </a:moveTo>
                <a:cubicBezTo>
                  <a:pt x="129" y="26"/>
                  <a:pt x="129" y="26"/>
                  <a:pt x="129" y="26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30" y="27"/>
                  <a:pt x="130" y="27"/>
                  <a:pt x="129" y="27"/>
                </a:cubicBezTo>
                <a:close/>
                <a:moveTo>
                  <a:pt x="132" y="29"/>
                </a:moveTo>
                <a:cubicBezTo>
                  <a:pt x="132" y="29"/>
                  <a:pt x="132" y="29"/>
                  <a:pt x="132" y="29"/>
                </a:cubicBezTo>
                <a:cubicBezTo>
                  <a:pt x="132" y="29"/>
                  <a:pt x="132" y="29"/>
                  <a:pt x="132" y="29"/>
                </a:cubicBezTo>
                <a:close/>
                <a:moveTo>
                  <a:pt x="135" y="31"/>
                </a:moveTo>
                <a:cubicBezTo>
                  <a:pt x="135" y="31"/>
                  <a:pt x="135" y="31"/>
                  <a:pt x="135" y="31"/>
                </a:cubicBezTo>
                <a:cubicBezTo>
                  <a:pt x="135" y="31"/>
                  <a:pt x="135" y="31"/>
                  <a:pt x="135" y="31"/>
                </a:cubicBezTo>
                <a:close/>
                <a:moveTo>
                  <a:pt x="57" y="23"/>
                </a:move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2"/>
                  <a:pt x="58" y="22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9" y="23"/>
                  <a:pt x="59" y="22"/>
                </a:cubicBezTo>
                <a:cubicBezTo>
                  <a:pt x="59" y="22"/>
                  <a:pt x="58" y="23"/>
                  <a:pt x="58" y="22"/>
                </a:cubicBezTo>
                <a:cubicBezTo>
                  <a:pt x="58" y="22"/>
                  <a:pt x="58" y="22"/>
                  <a:pt x="57" y="23"/>
                </a:cubicBezTo>
                <a:cubicBezTo>
                  <a:pt x="57" y="23"/>
                  <a:pt x="57" y="23"/>
                  <a:pt x="56" y="23"/>
                </a:cubicBezTo>
                <a:cubicBezTo>
                  <a:pt x="57" y="23"/>
                  <a:pt x="56" y="23"/>
                  <a:pt x="57" y="23"/>
                </a:cubicBezTo>
                <a:close/>
                <a:moveTo>
                  <a:pt x="116" y="23"/>
                </a:moveTo>
                <a:cubicBezTo>
                  <a:pt x="117" y="24"/>
                  <a:pt x="117" y="23"/>
                  <a:pt x="117" y="23"/>
                </a:cubicBezTo>
                <a:cubicBezTo>
                  <a:pt x="117" y="23"/>
                  <a:pt x="116" y="23"/>
                  <a:pt x="116" y="23"/>
                </a:cubicBezTo>
                <a:close/>
                <a:moveTo>
                  <a:pt x="50" y="27"/>
                </a:moveTo>
                <a:cubicBezTo>
                  <a:pt x="50" y="27"/>
                  <a:pt x="50" y="26"/>
                  <a:pt x="50" y="26"/>
                </a:cubicBezTo>
                <a:cubicBezTo>
                  <a:pt x="50" y="27"/>
                  <a:pt x="51" y="26"/>
                  <a:pt x="50" y="26"/>
                </a:cubicBezTo>
                <a:cubicBezTo>
                  <a:pt x="50" y="26"/>
                  <a:pt x="50" y="26"/>
                  <a:pt x="50" y="25"/>
                </a:cubicBezTo>
                <a:cubicBezTo>
                  <a:pt x="49" y="26"/>
                  <a:pt x="49" y="26"/>
                  <a:pt x="49" y="27"/>
                </a:cubicBezTo>
                <a:cubicBezTo>
                  <a:pt x="49" y="27"/>
                  <a:pt x="47" y="28"/>
                  <a:pt x="49" y="28"/>
                </a:cubicBezTo>
                <a:cubicBezTo>
                  <a:pt x="48" y="28"/>
                  <a:pt x="48" y="28"/>
                  <a:pt x="48" y="29"/>
                </a:cubicBezTo>
                <a:cubicBezTo>
                  <a:pt x="48" y="29"/>
                  <a:pt x="49" y="29"/>
                  <a:pt x="48" y="29"/>
                </a:cubicBezTo>
                <a:cubicBezTo>
                  <a:pt x="48" y="29"/>
                  <a:pt x="48" y="29"/>
                  <a:pt x="48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9"/>
                  <a:pt x="49" y="29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1" y="29"/>
                  <a:pt x="51" y="29"/>
                </a:cubicBezTo>
                <a:cubicBezTo>
                  <a:pt x="52" y="28"/>
                  <a:pt x="51" y="28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8"/>
                  <a:pt x="52" y="28"/>
                  <a:pt x="51" y="28"/>
                </a:cubicBezTo>
                <a:cubicBezTo>
                  <a:pt x="51" y="28"/>
                  <a:pt x="51" y="28"/>
                  <a:pt x="50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1" y="28"/>
                  <a:pt x="51" y="27"/>
                  <a:pt x="52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6"/>
                  <a:pt x="52" y="26"/>
                  <a:pt x="53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3" y="26"/>
                  <a:pt x="52" y="26"/>
                  <a:pt x="52" y="26"/>
                </a:cubicBezTo>
                <a:cubicBezTo>
                  <a:pt x="52" y="26"/>
                  <a:pt x="50" y="27"/>
                  <a:pt x="50" y="27"/>
                </a:cubicBezTo>
                <a:cubicBezTo>
                  <a:pt x="50" y="28"/>
                  <a:pt x="49" y="28"/>
                  <a:pt x="50" y="28"/>
                </a:cubicBezTo>
                <a:cubicBezTo>
                  <a:pt x="49" y="28"/>
                  <a:pt x="50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50" y="28"/>
                  <a:pt x="50" y="28"/>
                  <a:pt x="50" y="27"/>
                </a:cubicBezTo>
                <a:cubicBezTo>
                  <a:pt x="50" y="28"/>
                  <a:pt x="49" y="28"/>
                  <a:pt x="49" y="28"/>
                </a:cubicBezTo>
                <a:cubicBezTo>
                  <a:pt x="49" y="28"/>
                  <a:pt x="49" y="28"/>
                  <a:pt x="49" y="27"/>
                </a:cubicBezTo>
                <a:cubicBezTo>
                  <a:pt x="49" y="27"/>
                  <a:pt x="50" y="27"/>
                  <a:pt x="50" y="27"/>
                </a:cubicBezTo>
                <a:close/>
                <a:moveTo>
                  <a:pt x="132" y="35"/>
                </a:moveTo>
                <a:cubicBezTo>
                  <a:pt x="132" y="35"/>
                  <a:pt x="131" y="34"/>
                  <a:pt x="131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lose/>
                <a:moveTo>
                  <a:pt x="131" y="35"/>
                </a:moveTo>
                <a:cubicBezTo>
                  <a:pt x="131" y="35"/>
                  <a:pt x="131" y="34"/>
                  <a:pt x="131" y="34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1" y="34"/>
                  <a:pt x="131" y="34"/>
                  <a:pt x="131" y="35"/>
                </a:cubicBezTo>
                <a:close/>
                <a:moveTo>
                  <a:pt x="135" y="39"/>
                </a:moveTo>
                <a:cubicBezTo>
                  <a:pt x="135" y="39"/>
                  <a:pt x="135" y="39"/>
                  <a:pt x="135" y="39"/>
                </a:cubicBezTo>
                <a:cubicBezTo>
                  <a:pt x="135" y="39"/>
                  <a:pt x="135" y="39"/>
                  <a:pt x="135" y="39"/>
                </a:cubicBezTo>
                <a:close/>
                <a:moveTo>
                  <a:pt x="132" y="37"/>
                </a:moveTo>
                <a:cubicBezTo>
                  <a:pt x="132" y="37"/>
                  <a:pt x="132" y="37"/>
                  <a:pt x="132" y="36"/>
                </a:cubicBezTo>
                <a:cubicBezTo>
                  <a:pt x="132" y="36"/>
                  <a:pt x="132" y="37"/>
                  <a:pt x="132" y="37"/>
                </a:cubicBezTo>
                <a:close/>
                <a:moveTo>
                  <a:pt x="132" y="36"/>
                </a:moveTo>
                <a:cubicBezTo>
                  <a:pt x="132" y="36"/>
                  <a:pt x="132" y="36"/>
                  <a:pt x="131" y="35"/>
                </a:cubicBezTo>
                <a:cubicBezTo>
                  <a:pt x="131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1" y="35"/>
                  <a:pt x="131" y="35"/>
                  <a:pt x="131" y="35"/>
                </a:cubicBezTo>
                <a:cubicBezTo>
                  <a:pt x="131" y="35"/>
                  <a:pt x="131" y="35"/>
                  <a:pt x="131" y="34"/>
                </a:cubicBezTo>
                <a:cubicBezTo>
                  <a:pt x="130" y="34"/>
                  <a:pt x="130" y="34"/>
                  <a:pt x="129" y="34"/>
                </a:cubicBezTo>
                <a:cubicBezTo>
                  <a:pt x="129" y="34"/>
                  <a:pt x="130" y="35"/>
                  <a:pt x="130" y="35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1" y="35"/>
                  <a:pt x="132" y="36"/>
                  <a:pt x="132" y="36"/>
                </a:cubicBezTo>
                <a:close/>
                <a:moveTo>
                  <a:pt x="71" y="22"/>
                </a:moveTo>
                <a:cubicBezTo>
                  <a:pt x="72" y="22"/>
                  <a:pt x="71" y="22"/>
                  <a:pt x="72" y="2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1"/>
                  <a:pt x="73" y="21"/>
                  <a:pt x="72" y="21"/>
                </a:cubicBezTo>
                <a:cubicBezTo>
                  <a:pt x="72" y="21"/>
                  <a:pt x="71" y="21"/>
                  <a:pt x="71" y="21"/>
                </a:cubicBezTo>
                <a:cubicBezTo>
                  <a:pt x="70" y="21"/>
                  <a:pt x="71" y="21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0" y="21"/>
                  <a:pt x="70" y="21"/>
                  <a:pt x="70" y="22"/>
                </a:cubicBezTo>
                <a:cubicBezTo>
                  <a:pt x="71" y="21"/>
                  <a:pt x="70" y="22"/>
                  <a:pt x="70" y="22"/>
                </a:cubicBezTo>
                <a:cubicBezTo>
                  <a:pt x="71" y="22"/>
                  <a:pt x="71" y="22"/>
                  <a:pt x="71" y="22"/>
                </a:cubicBezTo>
                <a:close/>
                <a:moveTo>
                  <a:pt x="117" y="28"/>
                </a:moveTo>
                <a:cubicBezTo>
                  <a:pt x="117" y="28"/>
                  <a:pt x="116" y="28"/>
                  <a:pt x="116" y="28"/>
                </a:cubicBezTo>
                <a:cubicBezTo>
                  <a:pt x="115" y="28"/>
                  <a:pt x="116" y="29"/>
                  <a:pt x="116" y="29"/>
                </a:cubicBezTo>
                <a:cubicBezTo>
                  <a:pt x="116" y="29"/>
                  <a:pt x="116" y="28"/>
                  <a:pt x="116" y="29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7" y="29"/>
                  <a:pt x="118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17" y="28"/>
                  <a:pt x="117" y="29"/>
                  <a:pt x="117" y="28"/>
                </a:cubicBezTo>
                <a:close/>
                <a:moveTo>
                  <a:pt x="129" y="37"/>
                </a:moveTo>
                <a:cubicBezTo>
                  <a:pt x="129" y="37"/>
                  <a:pt x="130" y="38"/>
                  <a:pt x="129" y="37"/>
                </a:cubicBezTo>
                <a:cubicBezTo>
                  <a:pt x="129" y="37"/>
                  <a:pt x="129" y="37"/>
                  <a:pt x="128" y="37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7" y="36"/>
                  <a:pt x="128" y="37"/>
                  <a:pt x="128" y="37"/>
                </a:cubicBezTo>
                <a:cubicBezTo>
                  <a:pt x="129" y="37"/>
                  <a:pt x="129" y="37"/>
                  <a:pt x="129" y="37"/>
                </a:cubicBezTo>
                <a:close/>
                <a:moveTo>
                  <a:pt x="131" y="39"/>
                </a:moveTo>
                <a:cubicBezTo>
                  <a:pt x="131" y="39"/>
                  <a:pt x="131" y="40"/>
                  <a:pt x="131" y="40"/>
                </a:cubicBezTo>
                <a:cubicBezTo>
                  <a:pt x="132" y="40"/>
                  <a:pt x="132" y="39"/>
                  <a:pt x="131" y="39"/>
                </a:cubicBezTo>
                <a:cubicBezTo>
                  <a:pt x="131" y="39"/>
                  <a:pt x="131" y="39"/>
                  <a:pt x="131" y="39"/>
                </a:cubicBezTo>
                <a:close/>
                <a:moveTo>
                  <a:pt x="50" y="35"/>
                </a:moveTo>
                <a:cubicBezTo>
                  <a:pt x="49" y="35"/>
                  <a:pt x="50" y="34"/>
                  <a:pt x="51" y="34"/>
                </a:cubicBezTo>
                <a:cubicBezTo>
                  <a:pt x="51" y="34"/>
                  <a:pt x="50" y="34"/>
                  <a:pt x="50" y="34"/>
                </a:cubicBezTo>
                <a:cubicBezTo>
                  <a:pt x="50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5"/>
                  <a:pt x="49" y="35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6"/>
                  <a:pt x="49" y="35"/>
                  <a:pt x="49" y="35"/>
                </a:cubicBezTo>
                <a:cubicBezTo>
                  <a:pt x="50" y="35"/>
                  <a:pt x="50" y="35"/>
                  <a:pt x="50" y="35"/>
                </a:cubicBezTo>
                <a:close/>
                <a:moveTo>
                  <a:pt x="59" y="30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59" y="30"/>
                  <a:pt x="59" y="30"/>
                  <a:pt x="59" y="30"/>
                </a:cubicBezTo>
                <a:close/>
                <a:moveTo>
                  <a:pt x="127" y="39"/>
                </a:moveTo>
                <a:cubicBezTo>
                  <a:pt x="127" y="39"/>
                  <a:pt x="128" y="40"/>
                  <a:pt x="128" y="40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7" y="39"/>
                  <a:pt x="126" y="38"/>
                  <a:pt x="126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8"/>
                  <a:pt x="126" y="38"/>
                  <a:pt x="126" y="39"/>
                </a:cubicBezTo>
                <a:cubicBezTo>
                  <a:pt x="127" y="39"/>
                  <a:pt x="127" y="39"/>
                  <a:pt x="127" y="39"/>
                </a:cubicBezTo>
                <a:close/>
                <a:moveTo>
                  <a:pt x="98" y="26"/>
                </a:moveTo>
                <a:cubicBezTo>
                  <a:pt x="98" y="26"/>
                  <a:pt x="97" y="26"/>
                  <a:pt x="96" y="26"/>
                </a:cubicBezTo>
                <a:cubicBezTo>
                  <a:pt x="96" y="26"/>
                  <a:pt x="96" y="26"/>
                  <a:pt x="97" y="26"/>
                </a:cubicBezTo>
                <a:cubicBezTo>
                  <a:pt x="97" y="26"/>
                  <a:pt x="97" y="26"/>
                  <a:pt x="98" y="26"/>
                </a:cubicBezTo>
                <a:cubicBezTo>
                  <a:pt x="98" y="26"/>
                  <a:pt x="98" y="26"/>
                  <a:pt x="98" y="26"/>
                </a:cubicBezTo>
                <a:close/>
                <a:moveTo>
                  <a:pt x="120" y="35"/>
                </a:moveTo>
                <a:cubicBezTo>
                  <a:pt x="121" y="35"/>
                  <a:pt x="121" y="35"/>
                  <a:pt x="121" y="35"/>
                </a:cubicBezTo>
                <a:cubicBezTo>
                  <a:pt x="121" y="35"/>
                  <a:pt x="120" y="35"/>
                  <a:pt x="120" y="35"/>
                </a:cubicBezTo>
                <a:close/>
                <a:moveTo>
                  <a:pt x="48" y="39"/>
                </a:moveTo>
                <a:cubicBezTo>
                  <a:pt x="47" y="39"/>
                  <a:pt x="47" y="39"/>
                  <a:pt x="47" y="39"/>
                </a:cubicBezTo>
                <a:cubicBezTo>
                  <a:pt x="47" y="39"/>
                  <a:pt x="47" y="39"/>
                  <a:pt x="47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6" y="39"/>
                  <a:pt x="47" y="39"/>
                  <a:pt x="46" y="40"/>
                </a:cubicBezTo>
                <a:cubicBezTo>
                  <a:pt x="46" y="40"/>
                  <a:pt x="46" y="39"/>
                  <a:pt x="46" y="39"/>
                </a:cubicBezTo>
                <a:cubicBezTo>
                  <a:pt x="46" y="39"/>
                  <a:pt x="46" y="39"/>
                  <a:pt x="46" y="39"/>
                </a:cubicBezTo>
                <a:cubicBezTo>
                  <a:pt x="45" y="39"/>
                  <a:pt x="45" y="39"/>
                  <a:pt x="45" y="40"/>
                </a:cubicBezTo>
                <a:cubicBezTo>
                  <a:pt x="44" y="40"/>
                  <a:pt x="45" y="40"/>
                  <a:pt x="45" y="40"/>
                </a:cubicBezTo>
                <a:cubicBezTo>
                  <a:pt x="46" y="40"/>
                  <a:pt x="47" y="40"/>
                  <a:pt x="47" y="40"/>
                </a:cubicBezTo>
                <a:cubicBezTo>
                  <a:pt x="47" y="40"/>
                  <a:pt x="48" y="39"/>
                  <a:pt x="48" y="39"/>
                </a:cubicBezTo>
                <a:close/>
                <a:moveTo>
                  <a:pt x="50" y="37"/>
                </a:moveTo>
                <a:cubicBezTo>
                  <a:pt x="50" y="37"/>
                  <a:pt x="50" y="37"/>
                  <a:pt x="50" y="37"/>
                </a:cubicBezTo>
                <a:cubicBezTo>
                  <a:pt x="49" y="38"/>
                  <a:pt x="50" y="38"/>
                  <a:pt x="50" y="37"/>
                </a:cubicBezTo>
                <a:close/>
                <a:moveTo>
                  <a:pt x="119" y="35"/>
                </a:moveTo>
                <a:cubicBezTo>
                  <a:pt x="119" y="35"/>
                  <a:pt x="119" y="34"/>
                  <a:pt x="118" y="34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5" y="33"/>
                  <a:pt x="116" y="33"/>
                  <a:pt x="116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8" y="35"/>
                  <a:pt x="117" y="35"/>
                  <a:pt x="118" y="35"/>
                </a:cubicBezTo>
                <a:cubicBezTo>
                  <a:pt x="118" y="35"/>
                  <a:pt x="118" y="35"/>
                  <a:pt x="119" y="35"/>
                </a:cubicBezTo>
                <a:cubicBezTo>
                  <a:pt x="119" y="35"/>
                  <a:pt x="118" y="35"/>
                  <a:pt x="118" y="35"/>
                </a:cubicBezTo>
                <a:cubicBezTo>
                  <a:pt x="119" y="35"/>
                  <a:pt x="119" y="35"/>
                  <a:pt x="120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5"/>
                  <a:pt x="120" y="35"/>
                  <a:pt x="119" y="35"/>
                </a:cubicBezTo>
                <a:close/>
                <a:moveTo>
                  <a:pt x="124" y="38"/>
                </a:moveTo>
                <a:cubicBezTo>
                  <a:pt x="124" y="38"/>
                  <a:pt x="124" y="38"/>
                  <a:pt x="124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4" y="38"/>
                  <a:pt x="124" y="38"/>
                  <a:pt x="124" y="38"/>
                </a:cubicBezTo>
                <a:close/>
                <a:moveTo>
                  <a:pt x="132" y="47"/>
                </a:moveTo>
                <a:cubicBezTo>
                  <a:pt x="132" y="46"/>
                  <a:pt x="132" y="46"/>
                  <a:pt x="131" y="45"/>
                </a:cubicBezTo>
                <a:cubicBezTo>
                  <a:pt x="131" y="46"/>
                  <a:pt x="131" y="46"/>
                  <a:pt x="131" y="46"/>
                </a:cubicBezTo>
                <a:cubicBezTo>
                  <a:pt x="132" y="46"/>
                  <a:pt x="132" y="47"/>
                  <a:pt x="132" y="47"/>
                </a:cubicBezTo>
                <a:close/>
                <a:moveTo>
                  <a:pt x="134" y="49"/>
                </a:moveTo>
                <a:cubicBezTo>
                  <a:pt x="134" y="49"/>
                  <a:pt x="134" y="49"/>
                  <a:pt x="134" y="49"/>
                </a:cubicBezTo>
                <a:cubicBezTo>
                  <a:pt x="134" y="49"/>
                  <a:pt x="134" y="49"/>
                  <a:pt x="134" y="49"/>
                </a:cubicBezTo>
                <a:cubicBezTo>
                  <a:pt x="134" y="49"/>
                  <a:pt x="134" y="49"/>
                  <a:pt x="134" y="49"/>
                </a:cubicBezTo>
                <a:close/>
                <a:moveTo>
                  <a:pt x="121" y="38"/>
                </a:moveTo>
                <a:cubicBezTo>
                  <a:pt x="121" y="38"/>
                  <a:pt x="121" y="38"/>
                  <a:pt x="122" y="38"/>
                </a:cubicBezTo>
                <a:cubicBezTo>
                  <a:pt x="122" y="38"/>
                  <a:pt x="122" y="38"/>
                  <a:pt x="123" y="38"/>
                </a:cubicBezTo>
                <a:cubicBezTo>
                  <a:pt x="123" y="38"/>
                  <a:pt x="123" y="38"/>
                  <a:pt x="123" y="38"/>
                </a:cubicBezTo>
                <a:cubicBezTo>
                  <a:pt x="122" y="37"/>
                  <a:pt x="121" y="37"/>
                  <a:pt x="120" y="37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20" y="37"/>
                  <a:pt x="120" y="37"/>
                  <a:pt x="119" y="37"/>
                </a:cubicBezTo>
                <a:cubicBezTo>
                  <a:pt x="119" y="37"/>
                  <a:pt x="120" y="37"/>
                  <a:pt x="120" y="38"/>
                </a:cubicBezTo>
                <a:cubicBezTo>
                  <a:pt x="120" y="38"/>
                  <a:pt x="121" y="38"/>
                  <a:pt x="121" y="38"/>
                </a:cubicBezTo>
                <a:cubicBezTo>
                  <a:pt x="121" y="38"/>
                  <a:pt x="121" y="38"/>
                  <a:pt x="121" y="38"/>
                </a:cubicBezTo>
                <a:close/>
                <a:moveTo>
                  <a:pt x="126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42"/>
                  <a:pt x="126" y="42"/>
                  <a:pt x="126" y="42"/>
                </a:cubicBezTo>
                <a:close/>
                <a:moveTo>
                  <a:pt x="128" y="44"/>
                </a:moveTo>
                <a:cubicBezTo>
                  <a:pt x="128" y="44"/>
                  <a:pt x="128" y="44"/>
                  <a:pt x="128" y="43"/>
                </a:cubicBezTo>
                <a:cubicBezTo>
                  <a:pt x="128" y="43"/>
                  <a:pt x="128" y="43"/>
                  <a:pt x="128" y="44"/>
                </a:cubicBezTo>
                <a:close/>
                <a:moveTo>
                  <a:pt x="38" y="53"/>
                </a:moveTo>
                <a:cubicBezTo>
                  <a:pt x="38" y="52"/>
                  <a:pt x="38" y="52"/>
                  <a:pt x="38" y="52"/>
                </a:cubicBezTo>
                <a:cubicBezTo>
                  <a:pt x="38" y="53"/>
                  <a:pt x="37" y="53"/>
                  <a:pt x="37" y="53"/>
                </a:cubicBezTo>
                <a:cubicBezTo>
                  <a:pt x="38" y="53"/>
                  <a:pt x="37" y="53"/>
                  <a:pt x="38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3"/>
                  <a:pt x="38" y="53"/>
                  <a:pt x="38" y="53"/>
                </a:cubicBezTo>
                <a:cubicBezTo>
                  <a:pt x="37" y="53"/>
                  <a:pt x="38" y="52"/>
                  <a:pt x="38" y="53"/>
                </a:cubicBezTo>
                <a:close/>
                <a:moveTo>
                  <a:pt x="116" y="36"/>
                </a:moveTo>
                <a:cubicBezTo>
                  <a:pt x="117" y="37"/>
                  <a:pt x="117" y="37"/>
                  <a:pt x="117" y="36"/>
                </a:cubicBezTo>
                <a:cubicBezTo>
                  <a:pt x="116" y="36"/>
                  <a:pt x="117" y="36"/>
                  <a:pt x="116" y="36"/>
                </a:cubicBezTo>
                <a:cubicBezTo>
                  <a:pt x="116" y="37"/>
                  <a:pt x="116" y="36"/>
                  <a:pt x="116" y="36"/>
                </a:cubicBezTo>
                <a:cubicBezTo>
                  <a:pt x="116" y="36"/>
                  <a:pt x="116" y="36"/>
                  <a:pt x="116" y="37"/>
                </a:cubicBezTo>
                <a:lnTo>
                  <a:pt x="116" y="36"/>
                </a:lnTo>
                <a:close/>
                <a:moveTo>
                  <a:pt x="113" y="36"/>
                </a:moveTo>
                <a:cubicBezTo>
                  <a:pt x="113" y="36"/>
                  <a:pt x="113" y="36"/>
                  <a:pt x="113" y="36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2" y="36"/>
                  <a:pt x="112" y="36"/>
                  <a:pt x="112" y="35"/>
                </a:cubicBezTo>
                <a:cubicBezTo>
                  <a:pt x="112" y="35"/>
                  <a:pt x="112" y="36"/>
                  <a:pt x="112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36"/>
                  <a:pt x="113" y="36"/>
                  <a:pt x="113" y="36"/>
                </a:cubicBezTo>
                <a:close/>
                <a:moveTo>
                  <a:pt x="122" y="44"/>
                </a:moveTo>
                <a:cubicBezTo>
                  <a:pt x="123" y="43"/>
                  <a:pt x="123" y="44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3"/>
                  <a:pt x="122" y="43"/>
                  <a:pt x="122" y="44"/>
                </a:cubicBezTo>
                <a:close/>
                <a:moveTo>
                  <a:pt x="121" y="43"/>
                </a:moveTo>
                <a:cubicBezTo>
                  <a:pt x="121" y="43"/>
                  <a:pt x="122" y="43"/>
                  <a:pt x="121" y="43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21" y="43"/>
                  <a:pt x="121" y="43"/>
                  <a:pt x="121" y="43"/>
                </a:cubicBezTo>
                <a:close/>
                <a:moveTo>
                  <a:pt x="37" y="118"/>
                </a:moveTo>
                <a:cubicBezTo>
                  <a:pt x="37" y="118"/>
                  <a:pt x="37" y="118"/>
                  <a:pt x="37" y="118"/>
                </a:cubicBezTo>
                <a:cubicBezTo>
                  <a:pt x="37" y="118"/>
                  <a:pt x="37" y="118"/>
                  <a:pt x="37" y="119"/>
                </a:cubicBezTo>
                <a:cubicBezTo>
                  <a:pt x="37" y="119"/>
                  <a:pt x="38" y="119"/>
                  <a:pt x="38" y="119"/>
                </a:cubicBezTo>
                <a:cubicBezTo>
                  <a:pt x="38" y="119"/>
                  <a:pt x="37" y="118"/>
                  <a:pt x="37" y="118"/>
                </a:cubicBezTo>
                <a:cubicBezTo>
                  <a:pt x="37" y="118"/>
                  <a:pt x="37" y="118"/>
                  <a:pt x="37" y="118"/>
                </a:cubicBezTo>
                <a:close/>
                <a:moveTo>
                  <a:pt x="125" y="47"/>
                </a:moveTo>
                <a:cubicBezTo>
                  <a:pt x="124" y="46"/>
                  <a:pt x="124" y="46"/>
                  <a:pt x="124" y="46"/>
                </a:cubicBezTo>
                <a:cubicBezTo>
                  <a:pt x="124" y="46"/>
                  <a:pt x="124" y="47"/>
                  <a:pt x="124" y="47"/>
                </a:cubicBezTo>
                <a:cubicBezTo>
                  <a:pt x="125" y="47"/>
                  <a:pt x="124" y="46"/>
                  <a:pt x="125" y="47"/>
                </a:cubicBezTo>
                <a:close/>
                <a:moveTo>
                  <a:pt x="127" y="49"/>
                </a:moveTo>
                <a:cubicBezTo>
                  <a:pt x="127" y="49"/>
                  <a:pt x="127" y="50"/>
                  <a:pt x="127" y="50"/>
                </a:cubicBezTo>
                <a:cubicBezTo>
                  <a:pt x="127" y="50"/>
                  <a:pt x="127" y="50"/>
                  <a:pt x="128" y="50"/>
                </a:cubicBezTo>
                <a:cubicBezTo>
                  <a:pt x="127" y="50"/>
                  <a:pt x="127" y="49"/>
                  <a:pt x="127" y="49"/>
                </a:cubicBezTo>
                <a:close/>
                <a:moveTo>
                  <a:pt x="129" y="53"/>
                </a:moveTo>
                <a:cubicBezTo>
                  <a:pt x="130" y="53"/>
                  <a:pt x="130" y="53"/>
                  <a:pt x="130" y="53"/>
                </a:cubicBezTo>
                <a:cubicBezTo>
                  <a:pt x="129" y="53"/>
                  <a:pt x="129" y="52"/>
                  <a:pt x="129" y="52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2"/>
                  <a:pt x="129" y="52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2"/>
                  <a:pt x="129" y="53"/>
                </a:cubicBezTo>
                <a:close/>
                <a:moveTo>
                  <a:pt x="128" y="50"/>
                </a:moveTo>
                <a:cubicBezTo>
                  <a:pt x="127" y="50"/>
                  <a:pt x="127" y="50"/>
                  <a:pt x="127" y="49"/>
                </a:cubicBezTo>
                <a:cubicBezTo>
                  <a:pt x="126" y="49"/>
                  <a:pt x="126" y="50"/>
                  <a:pt x="126" y="50"/>
                </a:cubicBezTo>
                <a:cubicBezTo>
                  <a:pt x="126" y="50"/>
                  <a:pt x="126" y="50"/>
                  <a:pt x="126" y="50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8" y="50"/>
                  <a:pt x="128" y="50"/>
                  <a:pt x="128" y="50"/>
                </a:cubicBezTo>
                <a:close/>
                <a:moveTo>
                  <a:pt x="114" y="41"/>
                </a:moveTo>
                <a:cubicBezTo>
                  <a:pt x="114" y="41"/>
                  <a:pt x="114" y="41"/>
                  <a:pt x="114" y="41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4" y="41"/>
                  <a:pt x="114" y="41"/>
                  <a:pt x="114" y="41"/>
                </a:cubicBezTo>
                <a:close/>
                <a:moveTo>
                  <a:pt x="119" y="44"/>
                </a:moveTo>
                <a:cubicBezTo>
                  <a:pt x="119" y="44"/>
                  <a:pt x="119" y="45"/>
                  <a:pt x="119" y="45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44"/>
                  <a:pt x="119" y="44"/>
                  <a:pt x="119" y="44"/>
                </a:cubicBezTo>
                <a:close/>
                <a:moveTo>
                  <a:pt x="107" y="38"/>
                </a:moveTo>
                <a:cubicBezTo>
                  <a:pt x="107" y="38"/>
                  <a:pt x="107" y="38"/>
                  <a:pt x="107" y="38"/>
                </a:cubicBezTo>
                <a:cubicBezTo>
                  <a:pt x="107" y="38"/>
                  <a:pt x="106" y="38"/>
                  <a:pt x="106" y="38"/>
                </a:cubicBezTo>
                <a:cubicBezTo>
                  <a:pt x="107" y="38"/>
                  <a:pt x="107" y="38"/>
                  <a:pt x="107" y="38"/>
                </a:cubicBezTo>
                <a:close/>
                <a:moveTo>
                  <a:pt x="97" y="35"/>
                </a:moveTo>
                <a:cubicBezTo>
                  <a:pt x="97" y="35"/>
                  <a:pt x="97" y="35"/>
                  <a:pt x="97" y="35"/>
                </a:cubicBezTo>
                <a:cubicBezTo>
                  <a:pt x="97" y="35"/>
                  <a:pt x="96" y="35"/>
                  <a:pt x="96" y="35"/>
                </a:cubicBezTo>
                <a:cubicBezTo>
                  <a:pt x="96" y="35"/>
                  <a:pt x="96" y="35"/>
                  <a:pt x="96" y="35"/>
                </a:cubicBezTo>
                <a:cubicBezTo>
                  <a:pt x="96" y="35"/>
                  <a:pt x="96" y="35"/>
                  <a:pt x="96" y="35"/>
                </a:cubicBezTo>
                <a:cubicBezTo>
                  <a:pt x="96" y="35"/>
                  <a:pt x="96" y="36"/>
                  <a:pt x="97" y="36"/>
                </a:cubicBezTo>
                <a:cubicBezTo>
                  <a:pt x="97" y="35"/>
                  <a:pt x="97" y="35"/>
                  <a:pt x="98" y="36"/>
                </a:cubicBezTo>
                <a:cubicBezTo>
                  <a:pt x="98" y="36"/>
                  <a:pt x="99" y="35"/>
                  <a:pt x="99" y="35"/>
                </a:cubicBezTo>
                <a:cubicBezTo>
                  <a:pt x="98" y="35"/>
                  <a:pt x="97" y="35"/>
                  <a:pt x="97" y="35"/>
                </a:cubicBezTo>
                <a:close/>
                <a:moveTo>
                  <a:pt x="39" y="66"/>
                </a:moveTo>
                <a:cubicBezTo>
                  <a:pt x="39" y="66"/>
                  <a:pt x="39" y="66"/>
                  <a:pt x="39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39" y="66"/>
                  <a:pt x="39" y="66"/>
                  <a:pt x="39" y="66"/>
                </a:cubicBezTo>
                <a:close/>
                <a:moveTo>
                  <a:pt x="129" y="57"/>
                </a:moveTo>
                <a:cubicBezTo>
                  <a:pt x="129" y="57"/>
                  <a:pt x="129" y="57"/>
                  <a:pt x="129" y="57"/>
                </a:cubicBezTo>
                <a:cubicBezTo>
                  <a:pt x="129" y="57"/>
                  <a:pt x="129" y="57"/>
                  <a:pt x="128" y="56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28" y="57"/>
                  <a:pt x="129" y="58"/>
                  <a:pt x="129" y="58"/>
                </a:cubicBezTo>
                <a:cubicBezTo>
                  <a:pt x="129" y="58"/>
                  <a:pt x="129" y="57"/>
                  <a:pt x="129" y="58"/>
                </a:cubicBezTo>
                <a:cubicBezTo>
                  <a:pt x="129" y="58"/>
                  <a:pt x="130" y="58"/>
                  <a:pt x="130" y="58"/>
                </a:cubicBezTo>
                <a:cubicBezTo>
                  <a:pt x="129" y="57"/>
                  <a:pt x="129" y="57"/>
                  <a:pt x="129" y="57"/>
                </a:cubicBezTo>
                <a:close/>
                <a:moveTo>
                  <a:pt x="76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6" y="38"/>
                  <a:pt x="76" y="38"/>
                </a:cubicBezTo>
                <a:close/>
                <a:moveTo>
                  <a:pt x="124" y="52"/>
                </a:moveTo>
                <a:cubicBezTo>
                  <a:pt x="124" y="52"/>
                  <a:pt x="124" y="52"/>
                  <a:pt x="124" y="52"/>
                </a:cubicBezTo>
                <a:cubicBezTo>
                  <a:pt x="124" y="52"/>
                  <a:pt x="124" y="52"/>
                  <a:pt x="124" y="52"/>
                </a:cubicBezTo>
                <a:cubicBezTo>
                  <a:pt x="124" y="52"/>
                  <a:pt x="124" y="52"/>
                  <a:pt x="124" y="52"/>
                </a:cubicBezTo>
                <a:close/>
                <a:moveTo>
                  <a:pt x="125" y="53"/>
                </a:moveTo>
                <a:cubicBezTo>
                  <a:pt x="125" y="53"/>
                  <a:pt x="125" y="52"/>
                  <a:pt x="125" y="52"/>
                </a:cubicBezTo>
                <a:cubicBezTo>
                  <a:pt x="125" y="52"/>
                  <a:pt x="125" y="53"/>
                  <a:pt x="125" y="53"/>
                </a:cubicBezTo>
                <a:cubicBezTo>
                  <a:pt x="126" y="53"/>
                  <a:pt x="126" y="53"/>
                  <a:pt x="125" y="53"/>
                </a:cubicBezTo>
                <a:close/>
                <a:moveTo>
                  <a:pt x="88" y="36"/>
                </a:moveTo>
                <a:cubicBezTo>
                  <a:pt x="87" y="36"/>
                  <a:pt x="87" y="36"/>
                  <a:pt x="88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36"/>
                  <a:pt x="88" y="36"/>
                  <a:pt x="88" y="36"/>
                </a:cubicBezTo>
                <a:close/>
                <a:moveTo>
                  <a:pt x="74" y="38"/>
                </a:moveTo>
                <a:cubicBezTo>
                  <a:pt x="74" y="38"/>
                  <a:pt x="74" y="38"/>
                  <a:pt x="74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74" y="37"/>
                  <a:pt x="74" y="37"/>
                  <a:pt x="74" y="38"/>
                </a:cubicBezTo>
                <a:close/>
                <a:moveTo>
                  <a:pt x="76" y="37"/>
                </a:moveTo>
                <a:cubicBezTo>
                  <a:pt x="77" y="37"/>
                  <a:pt x="77" y="37"/>
                  <a:pt x="77" y="37"/>
                </a:cubicBezTo>
                <a:cubicBezTo>
                  <a:pt x="77" y="37"/>
                  <a:pt x="77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lose/>
                <a:moveTo>
                  <a:pt x="70" y="39"/>
                </a:moveTo>
                <a:cubicBezTo>
                  <a:pt x="70" y="39"/>
                  <a:pt x="70" y="39"/>
                  <a:pt x="70" y="39"/>
                </a:cubicBezTo>
                <a:cubicBezTo>
                  <a:pt x="70" y="39"/>
                  <a:pt x="70" y="39"/>
                  <a:pt x="70" y="39"/>
                </a:cubicBezTo>
                <a:close/>
                <a:moveTo>
                  <a:pt x="43" y="59"/>
                </a:moveTo>
                <a:cubicBezTo>
                  <a:pt x="44" y="59"/>
                  <a:pt x="44" y="58"/>
                  <a:pt x="43" y="59"/>
                </a:cubicBezTo>
                <a:cubicBezTo>
                  <a:pt x="43" y="59"/>
                  <a:pt x="43" y="60"/>
                  <a:pt x="43" y="59"/>
                </a:cubicBezTo>
                <a:close/>
                <a:moveTo>
                  <a:pt x="39" y="66"/>
                </a:moveTo>
                <a:cubicBezTo>
                  <a:pt x="39" y="67"/>
                  <a:pt x="39" y="67"/>
                  <a:pt x="39" y="67"/>
                </a:cubicBezTo>
                <a:cubicBezTo>
                  <a:pt x="38" y="68"/>
                  <a:pt x="38" y="68"/>
                  <a:pt x="39" y="68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67"/>
                  <a:pt x="39" y="67"/>
                  <a:pt x="39" y="66"/>
                </a:cubicBezTo>
                <a:cubicBezTo>
                  <a:pt x="39" y="66"/>
                  <a:pt x="39" y="66"/>
                  <a:pt x="39" y="66"/>
                </a:cubicBezTo>
                <a:close/>
                <a:moveTo>
                  <a:pt x="75" y="38"/>
                </a:moveTo>
                <a:cubicBezTo>
                  <a:pt x="75" y="39"/>
                  <a:pt x="75" y="39"/>
                  <a:pt x="75" y="39"/>
                </a:cubicBezTo>
                <a:cubicBezTo>
                  <a:pt x="75" y="39"/>
                  <a:pt x="74" y="39"/>
                  <a:pt x="74" y="39"/>
                </a:cubicBezTo>
                <a:cubicBezTo>
                  <a:pt x="74" y="39"/>
                  <a:pt x="74" y="39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40"/>
                  <a:pt x="74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75" y="40"/>
                  <a:pt x="75" y="39"/>
                  <a:pt x="76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5" y="39"/>
                  <a:pt x="75" y="39"/>
                  <a:pt x="75" y="38"/>
                </a:cubicBezTo>
                <a:close/>
                <a:moveTo>
                  <a:pt x="56" y="129"/>
                </a:moveTo>
                <a:cubicBezTo>
                  <a:pt x="56" y="129"/>
                  <a:pt x="56" y="130"/>
                  <a:pt x="57" y="130"/>
                </a:cubicBezTo>
                <a:cubicBezTo>
                  <a:pt x="57" y="130"/>
                  <a:pt x="57" y="130"/>
                  <a:pt x="58" y="130"/>
                </a:cubicBezTo>
                <a:cubicBezTo>
                  <a:pt x="58" y="130"/>
                  <a:pt x="58" y="130"/>
                  <a:pt x="58" y="130"/>
                </a:cubicBezTo>
                <a:cubicBezTo>
                  <a:pt x="57" y="130"/>
                  <a:pt x="57" y="129"/>
                  <a:pt x="56" y="129"/>
                </a:cubicBezTo>
                <a:cubicBezTo>
                  <a:pt x="56" y="129"/>
                  <a:pt x="56" y="129"/>
                  <a:pt x="56" y="129"/>
                </a:cubicBezTo>
                <a:close/>
                <a:moveTo>
                  <a:pt x="122" y="54"/>
                </a:moveTo>
                <a:cubicBezTo>
                  <a:pt x="122" y="54"/>
                  <a:pt x="122" y="54"/>
                  <a:pt x="122" y="54"/>
                </a:cubicBezTo>
                <a:cubicBezTo>
                  <a:pt x="122" y="54"/>
                  <a:pt x="122" y="53"/>
                  <a:pt x="122" y="54"/>
                </a:cubicBezTo>
                <a:close/>
                <a:moveTo>
                  <a:pt x="125" y="59"/>
                </a:moveTo>
                <a:cubicBezTo>
                  <a:pt x="125" y="58"/>
                  <a:pt x="125" y="58"/>
                  <a:pt x="125" y="59"/>
                </a:cubicBezTo>
                <a:cubicBezTo>
                  <a:pt x="125" y="59"/>
                  <a:pt x="125" y="59"/>
                  <a:pt x="125" y="60"/>
                </a:cubicBezTo>
                <a:cubicBezTo>
                  <a:pt x="125" y="59"/>
                  <a:pt x="125" y="59"/>
                  <a:pt x="125" y="59"/>
                </a:cubicBezTo>
                <a:close/>
                <a:moveTo>
                  <a:pt x="127" y="61"/>
                </a:moveTo>
                <a:cubicBezTo>
                  <a:pt x="127" y="61"/>
                  <a:pt x="127" y="61"/>
                  <a:pt x="127" y="61"/>
                </a:cubicBezTo>
                <a:cubicBezTo>
                  <a:pt x="127" y="62"/>
                  <a:pt x="127" y="62"/>
                  <a:pt x="127" y="61"/>
                </a:cubicBezTo>
                <a:cubicBezTo>
                  <a:pt x="127" y="61"/>
                  <a:pt x="127" y="61"/>
                  <a:pt x="127" y="61"/>
                </a:cubicBezTo>
                <a:close/>
                <a:moveTo>
                  <a:pt x="123" y="57"/>
                </a:moveTo>
                <a:cubicBezTo>
                  <a:pt x="123" y="57"/>
                  <a:pt x="123" y="57"/>
                  <a:pt x="123" y="57"/>
                </a:cubicBezTo>
                <a:cubicBezTo>
                  <a:pt x="123" y="57"/>
                  <a:pt x="123" y="57"/>
                  <a:pt x="123" y="57"/>
                </a:cubicBezTo>
                <a:close/>
                <a:moveTo>
                  <a:pt x="43" y="68"/>
                </a:moveTo>
                <a:cubicBezTo>
                  <a:pt x="43" y="68"/>
                  <a:pt x="43" y="68"/>
                  <a:pt x="43" y="68"/>
                </a:cubicBezTo>
                <a:cubicBezTo>
                  <a:pt x="43" y="68"/>
                  <a:pt x="43" y="68"/>
                  <a:pt x="43" y="68"/>
                </a:cubicBezTo>
                <a:close/>
                <a:moveTo>
                  <a:pt x="42" y="70"/>
                </a:moveTo>
                <a:cubicBezTo>
                  <a:pt x="42" y="70"/>
                  <a:pt x="42" y="70"/>
                  <a:pt x="42" y="70"/>
                </a:cubicBezTo>
                <a:cubicBezTo>
                  <a:pt x="42" y="70"/>
                  <a:pt x="42" y="70"/>
                  <a:pt x="42" y="70"/>
                </a:cubicBezTo>
                <a:cubicBezTo>
                  <a:pt x="42" y="70"/>
                  <a:pt x="42" y="70"/>
                  <a:pt x="42" y="70"/>
                </a:cubicBezTo>
                <a:close/>
                <a:moveTo>
                  <a:pt x="44" y="64"/>
                </a:moveTo>
                <a:cubicBezTo>
                  <a:pt x="44" y="64"/>
                  <a:pt x="44" y="64"/>
                  <a:pt x="44" y="64"/>
                </a:cubicBezTo>
                <a:cubicBezTo>
                  <a:pt x="44" y="64"/>
                  <a:pt x="44" y="64"/>
                  <a:pt x="45" y="64"/>
                </a:cubicBezTo>
                <a:cubicBezTo>
                  <a:pt x="45" y="64"/>
                  <a:pt x="44" y="64"/>
                  <a:pt x="44" y="64"/>
                </a:cubicBezTo>
                <a:close/>
                <a:moveTo>
                  <a:pt x="41" y="70"/>
                </a:moveTo>
                <a:cubicBezTo>
                  <a:pt x="41" y="70"/>
                  <a:pt x="41" y="70"/>
                  <a:pt x="42" y="70"/>
                </a:cubicBezTo>
                <a:cubicBezTo>
                  <a:pt x="41" y="70"/>
                  <a:pt x="42" y="69"/>
                  <a:pt x="41" y="70"/>
                </a:cubicBezTo>
                <a:close/>
                <a:moveTo>
                  <a:pt x="41" y="71"/>
                </a:move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1"/>
                  <a:pt x="41" y="71"/>
                </a:cubicBezTo>
                <a:close/>
                <a:moveTo>
                  <a:pt x="53" y="126"/>
                </a:moveTo>
                <a:cubicBezTo>
                  <a:pt x="54" y="126"/>
                  <a:pt x="55" y="127"/>
                  <a:pt x="54" y="126"/>
                </a:cubicBezTo>
                <a:cubicBezTo>
                  <a:pt x="54" y="126"/>
                  <a:pt x="53" y="126"/>
                  <a:pt x="53" y="126"/>
                </a:cubicBezTo>
                <a:close/>
                <a:moveTo>
                  <a:pt x="81" y="139"/>
                </a:moveTo>
                <a:cubicBezTo>
                  <a:pt x="81" y="139"/>
                  <a:pt x="81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1" y="138"/>
                  <a:pt x="80" y="138"/>
                  <a:pt x="80" y="138"/>
                </a:cubicBezTo>
                <a:cubicBezTo>
                  <a:pt x="81" y="138"/>
                  <a:pt x="80" y="139"/>
                  <a:pt x="80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79" y="139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0"/>
                  <a:pt x="80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82" y="140"/>
                  <a:pt x="82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lose/>
                <a:moveTo>
                  <a:pt x="84" y="139"/>
                </a:moveTo>
                <a:cubicBezTo>
                  <a:pt x="84" y="139"/>
                  <a:pt x="84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lose/>
                <a:moveTo>
                  <a:pt x="104" y="137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4" y="136"/>
                  <a:pt x="104" y="137"/>
                  <a:pt x="104" y="137"/>
                </a:cubicBezTo>
                <a:close/>
                <a:moveTo>
                  <a:pt x="43" y="119"/>
                </a:moveTo>
                <a:cubicBezTo>
                  <a:pt x="43" y="118"/>
                  <a:pt x="43" y="119"/>
                  <a:pt x="43" y="119"/>
                </a:cubicBezTo>
                <a:cubicBezTo>
                  <a:pt x="43" y="118"/>
                  <a:pt x="43" y="118"/>
                  <a:pt x="42" y="118"/>
                </a:cubicBezTo>
                <a:cubicBezTo>
                  <a:pt x="42" y="118"/>
                  <a:pt x="42" y="118"/>
                  <a:pt x="42" y="118"/>
                </a:cubicBezTo>
                <a:cubicBezTo>
                  <a:pt x="42" y="118"/>
                  <a:pt x="42" y="118"/>
                  <a:pt x="43" y="119"/>
                </a:cubicBezTo>
                <a:close/>
                <a:moveTo>
                  <a:pt x="37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71"/>
                  <a:pt x="37" y="71"/>
                  <a:pt x="37" y="71"/>
                </a:cubicBezTo>
                <a:cubicBezTo>
                  <a:pt x="37" y="71"/>
                  <a:pt x="37" y="71"/>
                  <a:pt x="37" y="71"/>
                </a:cubicBezTo>
                <a:close/>
                <a:moveTo>
                  <a:pt x="36" y="74"/>
                </a:move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4"/>
                  <a:pt x="36" y="74"/>
                </a:cubicBezTo>
                <a:close/>
                <a:moveTo>
                  <a:pt x="44" y="120"/>
                </a:moveTo>
                <a:cubicBezTo>
                  <a:pt x="43" y="119"/>
                  <a:pt x="44" y="120"/>
                  <a:pt x="44" y="120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3" y="119"/>
                  <a:pt x="43" y="120"/>
                  <a:pt x="44" y="120"/>
                </a:cubicBezTo>
                <a:close/>
                <a:moveTo>
                  <a:pt x="36" y="75"/>
                </a:move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4"/>
                  <a:pt x="36" y="74"/>
                </a:cubicBezTo>
                <a:cubicBezTo>
                  <a:pt x="36" y="74"/>
                  <a:pt x="36" y="75"/>
                  <a:pt x="36" y="75"/>
                </a:cubicBezTo>
                <a:close/>
                <a:moveTo>
                  <a:pt x="74" y="38"/>
                </a:moveTo>
                <a:cubicBezTo>
                  <a:pt x="74" y="38"/>
                  <a:pt x="75" y="38"/>
                  <a:pt x="75" y="38"/>
                </a:cubicBezTo>
                <a:cubicBezTo>
                  <a:pt x="76" y="38"/>
                  <a:pt x="75" y="38"/>
                  <a:pt x="74" y="38"/>
                </a:cubicBezTo>
                <a:close/>
                <a:moveTo>
                  <a:pt x="113" y="44"/>
                </a:moveTo>
                <a:cubicBezTo>
                  <a:pt x="113" y="44"/>
                  <a:pt x="113" y="44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lose/>
                <a:moveTo>
                  <a:pt x="105" y="138"/>
                </a:moveTo>
                <a:cubicBezTo>
                  <a:pt x="106" y="138"/>
                  <a:pt x="106" y="138"/>
                  <a:pt x="106" y="138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38"/>
                  <a:pt x="105" y="138"/>
                  <a:pt x="105" y="138"/>
                </a:cubicBezTo>
                <a:close/>
                <a:moveTo>
                  <a:pt x="111" y="136"/>
                </a:moveTo>
                <a:cubicBezTo>
                  <a:pt x="111" y="136"/>
                  <a:pt x="112" y="136"/>
                  <a:pt x="112" y="136"/>
                </a:cubicBezTo>
                <a:cubicBezTo>
                  <a:pt x="112" y="135"/>
                  <a:pt x="112" y="135"/>
                  <a:pt x="111" y="135"/>
                </a:cubicBezTo>
                <a:cubicBezTo>
                  <a:pt x="111" y="136"/>
                  <a:pt x="111" y="136"/>
                  <a:pt x="111" y="136"/>
                </a:cubicBezTo>
                <a:cubicBezTo>
                  <a:pt x="111" y="136"/>
                  <a:pt x="110" y="136"/>
                  <a:pt x="111" y="136"/>
                </a:cubicBezTo>
                <a:close/>
                <a:moveTo>
                  <a:pt x="115" y="133"/>
                </a:moveTo>
                <a:cubicBezTo>
                  <a:pt x="115" y="133"/>
                  <a:pt x="115" y="133"/>
                  <a:pt x="115" y="133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5" y="133"/>
                  <a:pt x="115" y="133"/>
                  <a:pt x="115" y="133"/>
                </a:cubicBezTo>
                <a:close/>
                <a:moveTo>
                  <a:pt x="119" y="130"/>
                </a:moveTo>
                <a:cubicBezTo>
                  <a:pt x="120" y="130"/>
                  <a:pt x="119" y="130"/>
                  <a:pt x="119" y="130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9" y="130"/>
                  <a:pt x="118" y="131"/>
                  <a:pt x="119" y="130"/>
                </a:cubicBezTo>
                <a:close/>
                <a:moveTo>
                  <a:pt x="103" y="138"/>
                </a:moveTo>
                <a:cubicBezTo>
                  <a:pt x="103" y="138"/>
                  <a:pt x="103" y="139"/>
                  <a:pt x="103" y="139"/>
                </a:cubicBezTo>
                <a:cubicBezTo>
                  <a:pt x="104" y="138"/>
                  <a:pt x="104" y="138"/>
                  <a:pt x="103" y="138"/>
                </a:cubicBezTo>
                <a:close/>
                <a:moveTo>
                  <a:pt x="70" y="40"/>
                </a:move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lose/>
                <a:moveTo>
                  <a:pt x="60" y="133"/>
                </a:moveTo>
                <a:cubicBezTo>
                  <a:pt x="60" y="133"/>
                  <a:pt x="60" y="133"/>
                  <a:pt x="60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61" y="133"/>
                  <a:pt x="61" y="134"/>
                  <a:pt x="61" y="134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1" y="133"/>
                  <a:pt x="60" y="133"/>
                  <a:pt x="60" y="133"/>
                </a:cubicBezTo>
                <a:cubicBezTo>
                  <a:pt x="60" y="133"/>
                  <a:pt x="60" y="132"/>
                  <a:pt x="60" y="132"/>
                </a:cubicBezTo>
                <a:cubicBezTo>
                  <a:pt x="59" y="132"/>
                  <a:pt x="58" y="132"/>
                  <a:pt x="59" y="133"/>
                </a:cubicBezTo>
                <a:cubicBezTo>
                  <a:pt x="59" y="133"/>
                  <a:pt x="60" y="133"/>
                  <a:pt x="60" y="133"/>
                </a:cubicBezTo>
                <a:close/>
                <a:moveTo>
                  <a:pt x="57" y="131"/>
                </a:moveTo>
                <a:cubicBezTo>
                  <a:pt x="57" y="131"/>
                  <a:pt x="57" y="131"/>
                  <a:pt x="57" y="131"/>
                </a:cubicBezTo>
                <a:cubicBezTo>
                  <a:pt x="57" y="131"/>
                  <a:pt x="57" y="131"/>
                  <a:pt x="57" y="131"/>
                </a:cubicBezTo>
                <a:close/>
                <a:moveTo>
                  <a:pt x="73" y="40"/>
                </a:moveTo>
                <a:cubicBezTo>
                  <a:pt x="73" y="40"/>
                  <a:pt x="74" y="40"/>
                  <a:pt x="74" y="40"/>
                </a:cubicBezTo>
                <a:cubicBezTo>
                  <a:pt x="74" y="40"/>
                  <a:pt x="74" y="40"/>
                  <a:pt x="73" y="40"/>
                </a:cubicBezTo>
                <a:close/>
                <a:moveTo>
                  <a:pt x="57" y="131"/>
                </a:moveTo>
                <a:cubicBezTo>
                  <a:pt x="57" y="131"/>
                  <a:pt x="57" y="131"/>
                  <a:pt x="57" y="131"/>
                </a:cubicBezTo>
                <a:cubicBezTo>
                  <a:pt x="57" y="131"/>
                  <a:pt x="57" y="132"/>
                  <a:pt x="58" y="132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7" y="131"/>
                  <a:pt x="58" y="131"/>
                  <a:pt x="57" y="131"/>
                </a:cubicBezTo>
                <a:close/>
                <a:moveTo>
                  <a:pt x="123" y="54"/>
                </a:moveTo>
                <a:cubicBezTo>
                  <a:pt x="123" y="54"/>
                  <a:pt x="123" y="54"/>
                  <a:pt x="123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3" y="54"/>
                  <a:pt x="123" y="54"/>
                  <a:pt x="124" y="55"/>
                </a:cubicBezTo>
                <a:cubicBezTo>
                  <a:pt x="124" y="55"/>
                  <a:pt x="123" y="54"/>
                  <a:pt x="123" y="54"/>
                </a:cubicBezTo>
                <a:close/>
                <a:moveTo>
                  <a:pt x="125" y="57"/>
                </a:moveTo>
                <a:cubicBezTo>
                  <a:pt x="126" y="57"/>
                  <a:pt x="126" y="57"/>
                  <a:pt x="126" y="57"/>
                </a:cubicBezTo>
                <a:cubicBezTo>
                  <a:pt x="125" y="57"/>
                  <a:pt x="125" y="57"/>
                  <a:pt x="125" y="57"/>
                </a:cubicBezTo>
                <a:close/>
                <a:moveTo>
                  <a:pt x="115" y="47"/>
                </a:moveTo>
                <a:cubicBezTo>
                  <a:pt x="115" y="47"/>
                  <a:pt x="115" y="47"/>
                  <a:pt x="114" y="47"/>
                </a:cubicBezTo>
                <a:cubicBezTo>
                  <a:pt x="114" y="47"/>
                  <a:pt x="114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lose/>
                <a:moveTo>
                  <a:pt x="74" y="40"/>
                </a:moveTo>
                <a:cubicBezTo>
                  <a:pt x="74" y="40"/>
                  <a:pt x="74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lose/>
                <a:moveTo>
                  <a:pt x="113" y="46"/>
                </a:moveTo>
                <a:cubicBezTo>
                  <a:pt x="114" y="46"/>
                  <a:pt x="114" y="46"/>
                  <a:pt x="114" y="46"/>
                </a:cubicBezTo>
                <a:cubicBezTo>
                  <a:pt x="113" y="46"/>
                  <a:pt x="113" y="46"/>
                  <a:pt x="113" y="46"/>
                </a:cubicBezTo>
                <a:cubicBezTo>
                  <a:pt x="113" y="46"/>
                  <a:pt x="113" y="46"/>
                  <a:pt x="113" y="46"/>
                </a:cubicBezTo>
                <a:close/>
                <a:moveTo>
                  <a:pt x="120" y="51"/>
                </a:moveTo>
                <a:cubicBezTo>
                  <a:pt x="120" y="51"/>
                  <a:pt x="120" y="51"/>
                  <a:pt x="120" y="51"/>
                </a:cubicBezTo>
                <a:cubicBezTo>
                  <a:pt x="120" y="51"/>
                  <a:pt x="120" y="50"/>
                  <a:pt x="120" y="50"/>
                </a:cubicBezTo>
                <a:cubicBezTo>
                  <a:pt x="120" y="51"/>
                  <a:pt x="120" y="51"/>
                  <a:pt x="120" y="51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2" y="134"/>
                  <a:pt x="62" y="134"/>
                </a:cubicBezTo>
                <a:close/>
                <a:moveTo>
                  <a:pt x="63" y="135"/>
                </a:move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4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3" y="135"/>
                  <a:pt x="63" y="135"/>
                  <a:pt x="63" y="135"/>
                </a:cubicBezTo>
                <a:close/>
                <a:moveTo>
                  <a:pt x="83" y="140"/>
                </a:moveTo>
                <a:cubicBezTo>
                  <a:pt x="83" y="140"/>
                  <a:pt x="83" y="140"/>
                  <a:pt x="83" y="140"/>
                </a:cubicBezTo>
                <a:cubicBezTo>
                  <a:pt x="83" y="140"/>
                  <a:pt x="83" y="140"/>
                  <a:pt x="83" y="140"/>
                </a:cubicBezTo>
                <a:cubicBezTo>
                  <a:pt x="83" y="140"/>
                  <a:pt x="83" y="140"/>
                  <a:pt x="83" y="140"/>
                </a:cubicBezTo>
                <a:close/>
                <a:moveTo>
                  <a:pt x="108" y="136"/>
                </a:moveTo>
                <a:cubicBezTo>
                  <a:pt x="107" y="137"/>
                  <a:pt x="108" y="136"/>
                  <a:pt x="108" y="136"/>
                </a:cubicBezTo>
                <a:cubicBezTo>
                  <a:pt x="107" y="137"/>
                  <a:pt x="107" y="137"/>
                  <a:pt x="106" y="137"/>
                </a:cubicBezTo>
                <a:cubicBezTo>
                  <a:pt x="106" y="137"/>
                  <a:pt x="107" y="137"/>
                  <a:pt x="107" y="137"/>
                </a:cubicBezTo>
                <a:cubicBezTo>
                  <a:pt x="107" y="137"/>
                  <a:pt x="107" y="137"/>
                  <a:pt x="108" y="136"/>
                </a:cubicBezTo>
                <a:close/>
                <a:moveTo>
                  <a:pt x="105" y="137"/>
                </a:moveTo>
                <a:cubicBezTo>
                  <a:pt x="105" y="137"/>
                  <a:pt x="105" y="138"/>
                  <a:pt x="106" y="138"/>
                </a:cubicBezTo>
                <a:cubicBezTo>
                  <a:pt x="106" y="138"/>
                  <a:pt x="106" y="137"/>
                  <a:pt x="105" y="137"/>
                </a:cubicBezTo>
                <a:close/>
                <a:moveTo>
                  <a:pt x="62" y="134"/>
                </a:moveTo>
                <a:cubicBezTo>
                  <a:pt x="62" y="134"/>
                  <a:pt x="61" y="134"/>
                  <a:pt x="61" y="134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61" y="134"/>
                  <a:pt x="62" y="135"/>
                  <a:pt x="62" y="135"/>
                </a:cubicBezTo>
                <a:cubicBezTo>
                  <a:pt x="62" y="134"/>
                  <a:pt x="62" y="134"/>
                  <a:pt x="62" y="134"/>
                </a:cubicBezTo>
                <a:close/>
                <a:moveTo>
                  <a:pt x="65" y="136"/>
                </a:move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lose/>
                <a:moveTo>
                  <a:pt x="106" y="137"/>
                </a:moveTo>
                <a:cubicBezTo>
                  <a:pt x="106" y="137"/>
                  <a:pt x="106" y="137"/>
                  <a:pt x="105" y="137"/>
                </a:cubicBezTo>
                <a:cubicBezTo>
                  <a:pt x="105" y="137"/>
                  <a:pt x="105" y="137"/>
                  <a:pt x="106" y="137"/>
                </a:cubicBezTo>
                <a:close/>
                <a:moveTo>
                  <a:pt x="81" y="140"/>
                </a:moveTo>
                <a:cubicBezTo>
                  <a:pt x="81" y="140"/>
                  <a:pt x="80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1" y="140"/>
                  <a:pt x="81" y="140"/>
                  <a:pt x="81" y="140"/>
                </a:cubicBezTo>
                <a:close/>
                <a:moveTo>
                  <a:pt x="42" y="62"/>
                </a:moveTo>
                <a:cubicBezTo>
                  <a:pt x="42" y="62"/>
                  <a:pt x="42" y="63"/>
                  <a:pt x="42" y="63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2"/>
                  <a:pt x="43" y="62"/>
                  <a:pt x="42" y="62"/>
                </a:cubicBezTo>
                <a:close/>
                <a:moveTo>
                  <a:pt x="109" y="136"/>
                </a:moveTo>
                <a:cubicBezTo>
                  <a:pt x="109" y="136"/>
                  <a:pt x="109" y="136"/>
                  <a:pt x="109" y="135"/>
                </a:cubicBezTo>
                <a:cubicBezTo>
                  <a:pt x="109" y="136"/>
                  <a:pt x="108" y="136"/>
                  <a:pt x="108" y="136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6"/>
                  <a:pt x="109" y="136"/>
                  <a:pt x="109" y="136"/>
                </a:cubicBezTo>
                <a:close/>
                <a:moveTo>
                  <a:pt x="110" y="135"/>
                </a:moveTo>
                <a:cubicBezTo>
                  <a:pt x="111" y="135"/>
                  <a:pt x="111" y="135"/>
                  <a:pt x="111" y="135"/>
                </a:cubicBezTo>
                <a:cubicBezTo>
                  <a:pt x="111" y="135"/>
                  <a:pt x="111" y="135"/>
                  <a:pt x="111" y="135"/>
                </a:cubicBezTo>
                <a:cubicBezTo>
                  <a:pt x="111" y="135"/>
                  <a:pt x="110" y="135"/>
                  <a:pt x="110" y="135"/>
                </a:cubicBezTo>
                <a:close/>
                <a:moveTo>
                  <a:pt x="113" y="134"/>
                </a:moveTo>
                <a:cubicBezTo>
                  <a:pt x="113" y="134"/>
                  <a:pt x="112" y="134"/>
                  <a:pt x="112" y="134"/>
                </a:cubicBezTo>
                <a:cubicBezTo>
                  <a:pt x="111" y="134"/>
                  <a:pt x="111" y="134"/>
                  <a:pt x="111" y="135"/>
                </a:cubicBezTo>
                <a:cubicBezTo>
                  <a:pt x="111" y="134"/>
                  <a:pt x="112" y="134"/>
                  <a:pt x="112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5"/>
                  <a:pt x="112" y="135"/>
                  <a:pt x="112" y="135"/>
                </a:cubicBezTo>
                <a:cubicBezTo>
                  <a:pt x="112" y="135"/>
                  <a:pt x="112" y="134"/>
                  <a:pt x="113" y="134"/>
                </a:cubicBezTo>
                <a:cubicBezTo>
                  <a:pt x="112" y="134"/>
                  <a:pt x="113" y="134"/>
                  <a:pt x="113" y="134"/>
                </a:cubicBezTo>
                <a:close/>
                <a:moveTo>
                  <a:pt x="113" y="134"/>
                </a:moveTo>
                <a:cubicBezTo>
                  <a:pt x="113" y="134"/>
                  <a:pt x="113" y="134"/>
                  <a:pt x="113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3" y="134"/>
                  <a:pt x="113" y="134"/>
                  <a:pt x="113" y="134"/>
                </a:cubicBezTo>
                <a:close/>
                <a:moveTo>
                  <a:pt x="91" y="140"/>
                </a:moveTo>
                <a:cubicBezTo>
                  <a:pt x="91" y="140"/>
                  <a:pt x="90" y="140"/>
                  <a:pt x="91" y="140"/>
                </a:cubicBezTo>
                <a:cubicBezTo>
                  <a:pt x="91" y="140"/>
                  <a:pt x="92" y="140"/>
                  <a:pt x="91" y="140"/>
                </a:cubicBezTo>
                <a:close/>
                <a:moveTo>
                  <a:pt x="63" y="133"/>
                </a:moveTo>
                <a:cubicBezTo>
                  <a:pt x="63" y="133"/>
                  <a:pt x="63" y="133"/>
                  <a:pt x="63" y="133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63" y="133"/>
                  <a:pt x="63" y="133"/>
                  <a:pt x="63" y="133"/>
                </a:cubicBezTo>
                <a:close/>
                <a:moveTo>
                  <a:pt x="61" y="132"/>
                </a:moveTo>
                <a:cubicBezTo>
                  <a:pt x="61" y="132"/>
                  <a:pt x="62" y="132"/>
                  <a:pt x="61" y="132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32"/>
                  <a:pt x="61" y="132"/>
                  <a:pt x="61" y="132"/>
                </a:cubicBezTo>
                <a:close/>
                <a:moveTo>
                  <a:pt x="62" y="132"/>
                </a:moveTo>
                <a:cubicBezTo>
                  <a:pt x="62" y="132"/>
                  <a:pt x="62" y="132"/>
                  <a:pt x="62" y="132"/>
                </a:cubicBezTo>
                <a:cubicBezTo>
                  <a:pt x="62" y="132"/>
                  <a:pt x="62" y="132"/>
                  <a:pt x="61" y="132"/>
                </a:cubicBezTo>
                <a:cubicBezTo>
                  <a:pt x="62" y="132"/>
                  <a:pt x="62" y="132"/>
                  <a:pt x="62" y="132"/>
                </a:cubicBezTo>
                <a:close/>
                <a:moveTo>
                  <a:pt x="41" y="69"/>
                </a:moveTo>
                <a:cubicBezTo>
                  <a:pt x="41" y="69"/>
                  <a:pt x="41" y="69"/>
                  <a:pt x="41" y="69"/>
                </a:cubicBezTo>
                <a:cubicBezTo>
                  <a:pt x="41" y="69"/>
                  <a:pt x="41" y="69"/>
                  <a:pt x="41" y="70"/>
                </a:cubicBezTo>
                <a:cubicBezTo>
                  <a:pt x="41" y="69"/>
                  <a:pt x="41" y="69"/>
                  <a:pt x="41" y="69"/>
                </a:cubicBezTo>
                <a:close/>
                <a:moveTo>
                  <a:pt x="43" y="67"/>
                </a:moveTo>
                <a:cubicBezTo>
                  <a:pt x="42" y="67"/>
                  <a:pt x="43" y="67"/>
                  <a:pt x="42" y="67"/>
                </a:cubicBezTo>
                <a:cubicBezTo>
                  <a:pt x="42" y="67"/>
                  <a:pt x="42" y="67"/>
                  <a:pt x="43" y="67"/>
                </a:cubicBezTo>
                <a:close/>
                <a:moveTo>
                  <a:pt x="42" y="66"/>
                </a:moveTo>
                <a:cubicBezTo>
                  <a:pt x="42" y="66"/>
                  <a:pt x="42" y="65"/>
                  <a:pt x="42" y="65"/>
                </a:cubicBezTo>
                <a:cubicBezTo>
                  <a:pt x="42" y="65"/>
                  <a:pt x="42" y="65"/>
                  <a:pt x="42" y="66"/>
                </a:cubicBezTo>
                <a:cubicBezTo>
                  <a:pt x="42" y="66"/>
                  <a:pt x="42" y="66"/>
                  <a:pt x="42" y="66"/>
                </a:cubicBezTo>
                <a:close/>
                <a:moveTo>
                  <a:pt x="126" y="58"/>
                </a:moveTo>
                <a:cubicBezTo>
                  <a:pt x="126" y="59"/>
                  <a:pt x="126" y="58"/>
                  <a:pt x="127" y="58"/>
                </a:cubicBezTo>
                <a:cubicBezTo>
                  <a:pt x="126" y="58"/>
                  <a:pt x="127" y="58"/>
                  <a:pt x="126" y="58"/>
                </a:cubicBezTo>
                <a:cubicBezTo>
                  <a:pt x="126" y="57"/>
                  <a:pt x="126" y="58"/>
                  <a:pt x="126" y="58"/>
                </a:cubicBezTo>
                <a:cubicBezTo>
                  <a:pt x="126" y="58"/>
                  <a:pt x="126" y="58"/>
                  <a:pt x="126" y="58"/>
                </a:cubicBezTo>
                <a:close/>
                <a:moveTo>
                  <a:pt x="125" y="57"/>
                </a:move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7"/>
                </a:cubicBezTo>
                <a:close/>
                <a:moveTo>
                  <a:pt x="126" y="59"/>
                </a:moveTo>
                <a:cubicBezTo>
                  <a:pt x="127" y="59"/>
                  <a:pt x="127" y="60"/>
                  <a:pt x="127" y="60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0"/>
                  <a:pt x="127" y="59"/>
                  <a:pt x="127" y="59"/>
                </a:cubicBezTo>
                <a:cubicBezTo>
                  <a:pt x="127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60"/>
                  <a:pt x="127" y="59"/>
                  <a:pt x="127" y="59"/>
                </a:cubicBezTo>
                <a:cubicBezTo>
                  <a:pt x="127" y="59"/>
                  <a:pt x="127" y="59"/>
                  <a:pt x="127" y="59"/>
                </a:cubicBezTo>
                <a:cubicBezTo>
                  <a:pt x="127" y="59"/>
                  <a:pt x="127" y="59"/>
                  <a:pt x="126" y="59"/>
                </a:cubicBezTo>
                <a:close/>
                <a:moveTo>
                  <a:pt x="130" y="62"/>
                </a:moveTo>
                <a:cubicBezTo>
                  <a:pt x="130" y="62"/>
                  <a:pt x="130" y="61"/>
                  <a:pt x="130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30" y="61"/>
                  <a:pt x="130" y="62"/>
                  <a:pt x="130" y="62"/>
                </a:cubicBezTo>
                <a:close/>
                <a:moveTo>
                  <a:pt x="125" y="55"/>
                </a:moveTo>
                <a:cubicBezTo>
                  <a:pt x="125" y="55"/>
                  <a:pt x="125" y="55"/>
                  <a:pt x="125" y="55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5" y="55"/>
                  <a:pt x="125" y="55"/>
                  <a:pt x="125" y="55"/>
                </a:cubicBezTo>
                <a:close/>
                <a:moveTo>
                  <a:pt x="126" y="56"/>
                </a:moveTo>
                <a:cubicBezTo>
                  <a:pt x="126" y="56"/>
                  <a:pt x="126" y="56"/>
                  <a:pt x="126" y="56"/>
                </a:cubicBezTo>
                <a:cubicBezTo>
                  <a:pt x="126" y="56"/>
                  <a:pt x="126" y="56"/>
                  <a:pt x="126" y="56"/>
                </a:cubicBezTo>
                <a:close/>
                <a:moveTo>
                  <a:pt x="78" y="38"/>
                </a:moveTo>
                <a:cubicBezTo>
                  <a:pt x="78" y="38"/>
                  <a:pt x="78" y="39"/>
                  <a:pt x="78" y="39"/>
                </a:cubicBezTo>
                <a:cubicBezTo>
                  <a:pt x="78" y="39"/>
                  <a:pt x="78" y="38"/>
                  <a:pt x="78" y="38"/>
                </a:cubicBezTo>
                <a:close/>
                <a:moveTo>
                  <a:pt x="122" y="51"/>
                </a:moveTo>
                <a:cubicBezTo>
                  <a:pt x="122" y="51"/>
                  <a:pt x="122" y="51"/>
                  <a:pt x="122" y="51"/>
                </a:cubicBezTo>
                <a:cubicBezTo>
                  <a:pt x="122" y="52"/>
                  <a:pt x="122" y="51"/>
                  <a:pt x="122" y="51"/>
                </a:cubicBezTo>
                <a:close/>
                <a:moveTo>
                  <a:pt x="77" y="38"/>
                </a:moveTo>
                <a:cubicBezTo>
                  <a:pt x="76" y="38"/>
                  <a:pt x="77" y="38"/>
                  <a:pt x="76" y="38"/>
                </a:cubicBezTo>
                <a:cubicBezTo>
                  <a:pt x="76" y="38"/>
                  <a:pt x="76" y="38"/>
                  <a:pt x="77" y="38"/>
                </a:cubicBezTo>
                <a:close/>
                <a:moveTo>
                  <a:pt x="77" y="38"/>
                </a:moveTo>
                <a:cubicBezTo>
                  <a:pt x="78" y="38"/>
                  <a:pt x="78" y="38"/>
                  <a:pt x="78" y="38"/>
                </a:cubicBezTo>
                <a:cubicBezTo>
                  <a:pt x="77" y="38"/>
                  <a:pt x="77" y="38"/>
                  <a:pt x="77" y="38"/>
                </a:cubicBezTo>
                <a:close/>
                <a:moveTo>
                  <a:pt x="113" y="45"/>
                </a:moveTo>
                <a:cubicBezTo>
                  <a:pt x="113" y="45"/>
                  <a:pt x="114" y="45"/>
                  <a:pt x="114" y="45"/>
                </a:cubicBezTo>
                <a:cubicBezTo>
                  <a:pt x="114" y="45"/>
                  <a:pt x="114" y="44"/>
                  <a:pt x="113" y="44"/>
                </a:cubicBezTo>
                <a:cubicBezTo>
                  <a:pt x="113" y="44"/>
                  <a:pt x="113" y="44"/>
                  <a:pt x="113" y="45"/>
                </a:cubicBezTo>
                <a:close/>
                <a:moveTo>
                  <a:pt x="38" y="68"/>
                </a:move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9"/>
                  <a:pt x="38" y="68"/>
                  <a:pt x="38" y="67"/>
                </a:cubicBezTo>
                <a:cubicBezTo>
                  <a:pt x="38" y="68"/>
                  <a:pt x="38" y="67"/>
                  <a:pt x="38" y="68"/>
                </a:cubicBezTo>
                <a:close/>
                <a:moveTo>
                  <a:pt x="45" y="123"/>
                </a:moveTo>
                <a:cubicBezTo>
                  <a:pt x="45" y="123"/>
                  <a:pt x="45" y="123"/>
                  <a:pt x="45" y="123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45" y="122"/>
                  <a:pt x="45" y="123"/>
                  <a:pt x="45" y="123"/>
                </a:cubicBezTo>
                <a:close/>
                <a:moveTo>
                  <a:pt x="46" y="124"/>
                </a:moveTo>
                <a:cubicBezTo>
                  <a:pt x="46" y="124"/>
                  <a:pt x="46" y="124"/>
                  <a:pt x="47" y="125"/>
                </a:cubicBezTo>
                <a:cubicBezTo>
                  <a:pt x="47" y="125"/>
                  <a:pt x="47" y="125"/>
                  <a:pt x="47" y="124"/>
                </a:cubicBezTo>
                <a:cubicBezTo>
                  <a:pt x="47" y="124"/>
                  <a:pt x="46" y="124"/>
                  <a:pt x="46" y="124"/>
                </a:cubicBezTo>
                <a:close/>
                <a:moveTo>
                  <a:pt x="53" y="131"/>
                </a:move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4" y="131"/>
                  <a:pt x="54" y="131"/>
                </a:cubicBezTo>
                <a:cubicBezTo>
                  <a:pt x="54" y="131"/>
                  <a:pt x="54" y="131"/>
                  <a:pt x="54" y="130"/>
                </a:cubicBezTo>
                <a:cubicBezTo>
                  <a:pt x="53" y="130"/>
                  <a:pt x="54" y="131"/>
                  <a:pt x="53" y="131"/>
                </a:cubicBezTo>
                <a:cubicBezTo>
                  <a:pt x="53" y="131"/>
                  <a:pt x="52" y="131"/>
                  <a:pt x="53" y="131"/>
                </a:cubicBezTo>
                <a:close/>
                <a:moveTo>
                  <a:pt x="122" y="129"/>
                </a:moveTo>
                <a:cubicBezTo>
                  <a:pt x="122" y="129"/>
                  <a:pt x="122" y="129"/>
                  <a:pt x="121" y="129"/>
                </a:cubicBezTo>
                <a:cubicBezTo>
                  <a:pt x="121" y="130"/>
                  <a:pt x="121" y="130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lose/>
                <a:moveTo>
                  <a:pt x="121" y="131"/>
                </a:move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0"/>
                  <a:pt x="121" y="131"/>
                </a:cubicBezTo>
                <a:close/>
                <a:moveTo>
                  <a:pt x="116" y="134"/>
                </a:moveTo>
                <a:cubicBezTo>
                  <a:pt x="116" y="134"/>
                  <a:pt x="115" y="134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6" y="134"/>
                  <a:pt x="116" y="134"/>
                </a:cubicBezTo>
                <a:close/>
                <a:moveTo>
                  <a:pt x="111" y="137"/>
                </a:moveTo>
                <a:cubicBezTo>
                  <a:pt x="111" y="137"/>
                  <a:pt x="111" y="137"/>
                  <a:pt x="111" y="137"/>
                </a:cubicBezTo>
                <a:cubicBezTo>
                  <a:pt x="111" y="137"/>
                  <a:pt x="111" y="137"/>
                  <a:pt x="111" y="137"/>
                </a:cubicBezTo>
                <a:cubicBezTo>
                  <a:pt x="111" y="137"/>
                  <a:pt x="111" y="137"/>
                  <a:pt x="111" y="137"/>
                </a:cubicBezTo>
                <a:close/>
                <a:moveTo>
                  <a:pt x="118" y="133"/>
                </a:moveTo>
                <a:cubicBezTo>
                  <a:pt x="118" y="132"/>
                  <a:pt x="118" y="132"/>
                  <a:pt x="118" y="132"/>
                </a:cubicBezTo>
                <a:cubicBezTo>
                  <a:pt x="117" y="133"/>
                  <a:pt x="117" y="133"/>
                  <a:pt x="117" y="133"/>
                </a:cubicBezTo>
                <a:cubicBezTo>
                  <a:pt x="118" y="133"/>
                  <a:pt x="118" y="133"/>
                  <a:pt x="118" y="133"/>
                </a:cubicBezTo>
                <a:close/>
                <a:moveTo>
                  <a:pt x="115" y="134"/>
                </a:moveTo>
                <a:cubicBezTo>
                  <a:pt x="115" y="134"/>
                  <a:pt x="115" y="134"/>
                  <a:pt x="115" y="134"/>
                </a:cubicBezTo>
                <a:cubicBezTo>
                  <a:pt x="115" y="134"/>
                  <a:pt x="115" y="135"/>
                  <a:pt x="115" y="134"/>
                </a:cubicBezTo>
                <a:cubicBezTo>
                  <a:pt x="115" y="134"/>
                  <a:pt x="116" y="134"/>
                  <a:pt x="115" y="134"/>
                </a:cubicBezTo>
                <a:close/>
                <a:moveTo>
                  <a:pt x="105" y="139"/>
                </a:moveTo>
                <a:cubicBezTo>
                  <a:pt x="105" y="139"/>
                  <a:pt x="105" y="139"/>
                  <a:pt x="105" y="139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5" y="139"/>
                  <a:pt x="105" y="140"/>
                  <a:pt x="10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0"/>
                  <a:pt x="105" y="139"/>
                  <a:pt x="105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5" y="140"/>
                  <a:pt x="105" y="140"/>
                  <a:pt x="106" y="140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6" y="139"/>
                  <a:pt x="106" y="138"/>
                  <a:pt x="105" y="139"/>
                </a:cubicBezTo>
                <a:close/>
                <a:moveTo>
                  <a:pt x="108" y="139"/>
                </a:moveTo>
                <a:cubicBezTo>
                  <a:pt x="108" y="139"/>
                  <a:pt x="108" y="139"/>
                  <a:pt x="108" y="139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08" y="139"/>
                  <a:pt x="108" y="139"/>
                  <a:pt x="108" y="139"/>
                </a:cubicBezTo>
                <a:close/>
                <a:moveTo>
                  <a:pt x="102" y="141"/>
                </a:moveTo>
                <a:cubicBezTo>
                  <a:pt x="102" y="141"/>
                  <a:pt x="101" y="141"/>
                  <a:pt x="101" y="141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1" y="141"/>
                  <a:pt x="101" y="142"/>
                  <a:pt x="101" y="142"/>
                </a:cubicBezTo>
                <a:cubicBezTo>
                  <a:pt x="101" y="142"/>
                  <a:pt x="101" y="142"/>
                  <a:pt x="102" y="141"/>
                </a:cubicBezTo>
                <a:close/>
                <a:moveTo>
                  <a:pt x="114" y="137"/>
                </a:moveTo>
                <a:cubicBezTo>
                  <a:pt x="114" y="137"/>
                  <a:pt x="114" y="137"/>
                  <a:pt x="114" y="137"/>
                </a:cubicBezTo>
                <a:cubicBezTo>
                  <a:pt x="113" y="137"/>
                  <a:pt x="112" y="138"/>
                  <a:pt x="113" y="138"/>
                </a:cubicBezTo>
                <a:cubicBezTo>
                  <a:pt x="114" y="138"/>
                  <a:pt x="114" y="137"/>
                  <a:pt x="115" y="137"/>
                </a:cubicBezTo>
                <a:cubicBezTo>
                  <a:pt x="115" y="137"/>
                  <a:pt x="115" y="137"/>
                  <a:pt x="114" y="137"/>
                </a:cubicBezTo>
                <a:close/>
                <a:moveTo>
                  <a:pt x="116" y="136"/>
                </a:moveTo>
                <a:cubicBezTo>
                  <a:pt x="116" y="136"/>
                  <a:pt x="116" y="136"/>
                  <a:pt x="116" y="136"/>
                </a:cubicBezTo>
                <a:cubicBezTo>
                  <a:pt x="116" y="136"/>
                  <a:pt x="116" y="136"/>
                  <a:pt x="116" y="136"/>
                </a:cubicBezTo>
                <a:close/>
                <a:moveTo>
                  <a:pt x="103" y="142"/>
                </a:moveTo>
                <a:cubicBezTo>
                  <a:pt x="103" y="142"/>
                  <a:pt x="103" y="142"/>
                  <a:pt x="103" y="142"/>
                </a:cubicBezTo>
                <a:cubicBezTo>
                  <a:pt x="103" y="142"/>
                  <a:pt x="104" y="142"/>
                  <a:pt x="104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4" y="142"/>
                  <a:pt x="103" y="142"/>
                  <a:pt x="103" y="142"/>
                </a:cubicBezTo>
                <a:close/>
                <a:moveTo>
                  <a:pt x="114" y="138"/>
                </a:moveTo>
                <a:cubicBezTo>
                  <a:pt x="114" y="138"/>
                  <a:pt x="114" y="138"/>
                  <a:pt x="114" y="138"/>
                </a:cubicBezTo>
                <a:cubicBezTo>
                  <a:pt x="113" y="138"/>
                  <a:pt x="113" y="138"/>
                  <a:pt x="113" y="138"/>
                </a:cubicBezTo>
                <a:cubicBezTo>
                  <a:pt x="113" y="138"/>
                  <a:pt x="113" y="138"/>
                  <a:pt x="114" y="138"/>
                </a:cubicBezTo>
                <a:close/>
                <a:moveTo>
                  <a:pt x="99" y="143"/>
                </a:moveTo>
                <a:cubicBezTo>
                  <a:pt x="98" y="143"/>
                  <a:pt x="98" y="143"/>
                  <a:pt x="98" y="143"/>
                </a:cubicBezTo>
                <a:cubicBezTo>
                  <a:pt x="98" y="143"/>
                  <a:pt x="98" y="144"/>
                  <a:pt x="97" y="144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98" y="144"/>
                  <a:pt x="98" y="144"/>
                  <a:pt x="99" y="143"/>
                </a:cubicBezTo>
                <a:cubicBezTo>
                  <a:pt x="99" y="143"/>
                  <a:pt x="99" y="143"/>
                  <a:pt x="100" y="143"/>
                </a:cubicBezTo>
                <a:cubicBezTo>
                  <a:pt x="100" y="143"/>
                  <a:pt x="100" y="143"/>
                  <a:pt x="99" y="143"/>
                </a:cubicBezTo>
                <a:cubicBezTo>
                  <a:pt x="99" y="143"/>
                  <a:pt x="99" y="143"/>
                  <a:pt x="99" y="143"/>
                </a:cubicBezTo>
                <a:close/>
                <a:moveTo>
                  <a:pt x="102" y="143"/>
                </a:moveTo>
                <a:cubicBezTo>
                  <a:pt x="102" y="143"/>
                  <a:pt x="102" y="143"/>
                  <a:pt x="102" y="14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2" y="143"/>
                  <a:pt x="102" y="143"/>
                  <a:pt x="102" y="143"/>
                </a:cubicBezTo>
                <a:close/>
                <a:moveTo>
                  <a:pt x="93" y="145"/>
                </a:moveTo>
                <a:cubicBezTo>
                  <a:pt x="93" y="145"/>
                  <a:pt x="93" y="145"/>
                  <a:pt x="92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6"/>
                  <a:pt x="93" y="145"/>
                </a:cubicBezTo>
                <a:cubicBezTo>
                  <a:pt x="94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lose/>
                <a:moveTo>
                  <a:pt x="100" y="144"/>
                </a:moveTo>
                <a:cubicBezTo>
                  <a:pt x="100" y="144"/>
                  <a:pt x="100" y="144"/>
                  <a:pt x="100" y="145"/>
                </a:cubicBezTo>
                <a:cubicBezTo>
                  <a:pt x="100" y="145"/>
                  <a:pt x="101" y="144"/>
                  <a:pt x="101" y="144"/>
                </a:cubicBezTo>
                <a:cubicBezTo>
                  <a:pt x="101" y="145"/>
                  <a:pt x="102" y="144"/>
                  <a:pt x="102" y="144"/>
                </a:cubicBezTo>
                <a:cubicBezTo>
                  <a:pt x="102" y="144"/>
                  <a:pt x="103" y="144"/>
                  <a:pt x="103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4"/>
                  <a:pt x="100" y="144"/>
                </a:cubicBezTo>
                <a:close/>
                <a:moveTo>
                  <a:pt x="112" y="140"/>
                </a:move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lose/>
                <a:moveTo>
                  <a:pt x="113" y="142"/>
                </a:moveTo>
                <a:cubicBezTo>
                  <a:pt x="113" y="142"/>
                  <a:pt x="113" y="142"/>
                  <a:pt x="113" y="142"/>
                </a:cubicBezTo>
                <a:cubicBezTo>
                  <a:pt x="112" y="142"/>
                  <a:pt x="111" y="143"/>
                  <a:pt x="111" y="143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12" y="143"/>
                  <a:pt x="112" y="143"/>
                  <a:pt x="112" y="142"/>
                </a:cubicBezTo>
                <a:cubicBezTo>
                  <a:pt x="112" y="142"/>
                  <a:pt x="112" y="142"/>
                  <a:pt x="113" y="142"/>
                </a:cubicBezTo>
                <a:close/>
                <a:moveTo>
                  <a:pt x="113" y="142"/>
                </a:moveTo>
                <a:cubicBezTo>
                  <a:pt x="113" y="142"/>
                  <a:pt x="113" y="142"/>
                  <a:pt x="113" y="142"/>
                </a:cubicBezTo>
                <a:cubicBezTo>
                  <a:pt x="113" y="142"/>
                  <a:pt x="113" y="142"/>
                  <a:pt x="113" y="142"/>
                </a:cubicBezTo>
                <a:close/>
                <a:moveTo>
                  <a:pt x="114" y="142"/>
                </a:moveTo>
                <a:cubicBezTo>
                  <a:pt x="115" y="142"/>
                  <a:pt x="115" y="142"/>
                  <a:pt x="115" y="141"/>
                </a:cubicBezTo>
                <a:cubicBezTo>
                  <a:pt x="115" y="141"/>
                  <a:pt x="115" y="141"/>
                  <a:pt x="115" y="141"/>
                </a:cubicBezTo>
                <a:cubicBezTo>
                  <a:pt x="114" y="141"/>
                  <a:pt x="114" y="142"/>
                  <a:pt x="114" y="142"/>
                </a:cubicBezTo>
                <a:close/>
                <a:moveTo>
                  <a:pt x="111" y="143"/>
                </a:moveTo>
                <a:cubicBezTo>
                  <a:pt x="111" y="143"/>
                  <a:pt x="111" y="143"/>
                  <a:pt x="110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10" y="144"/>
                  <a:pt x="110" y="144"/>
                  <a:pt x="111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10" y="144"/>
                  <a:pt x="109" y="144"/>
                  <a:pt x="109" y="145"/>
                </a:cubicBezTo>
                <a:cubicBezTo>
                  <a:pt x="109" y="145"/>
                  <a:pt x="110" y="144"/>
                  <a:pt x="110" y="144"/>
                </a:cubicBezTo>
                <a:cubicBezTo>
                  <a:pt x="110" y="144"/>
                  <a:pt x="110" y="144"/>
                  <a:pt x="111" y="144"/>
                </a:cubicBezTo>
                <a:cubicBezTo>
                  <a:pt x="111" y="144"/>
                  <a:pt x="112" y="144"/>
                  <a:pt x="112" y="143"/>
                </a:cubicBezTo>
                <a:cubicBezTo>
                  <a:pt x="112" y="143"/>
                  <a:pt x="111" y="143"/>
                  <a:pt x="111" y="143"/>
                </a:cubicBezTo>
                <a:close/>
                <a:moveTo>
                  <a:pt x="86" y="149"/>
                </a:moveTo>
                <a:cubicBezTo>
                  <a:pt x="86" y="150"/>
                  <a:pt x="86" y="150"/>
                  <a:pt x="86" y="150"/>
                </a:cubicBezTo>
                <a:cubicBezTo>
                  <a:pt x="87" y="149"/>
                  <a:pt x="87" y="149"/>
                  <a:pt x="86" y="149"/>
                </a:cubicBezTo>
                <a:cubicBezTo>
                  <a:pt x="87" y="149"/>
                  <a:pt x="88" y="149"/>
                  <a:pt x="87" y="149"/>
                </a:cubicBezTo>
                <a:cubicBezTo>
                  <a:pt x="88" y="149"/>
                  <a:pt x="88" y="148"/>
                  <a:pt x="88" y="148"/>
                </a:cubicBezTo>
                <a:cubicBezTo>
                  <a:pt x="88" y="148"/>
                  <a:pt x="88" y="148"/>
                  <a:pt x="87" y="148"/>
                </a:cubicBezTo>
                <a:cubicBezTo>
                  <a:pt x="87" y="148"/>
                  <a:pt x="87" y="148"/>
                  <a:pt x="87" y="149"/>
                </a:cubicBezTo>
                <a:cubicBezTo>
                  <a:pt x="86" y="148"/>
                  <a:pt x="86" y="148"/>
                  <a:pt x="85" y="148"/>
                </a:cubicBezTo>
                <a:cubicBezTo>
                  <a:pt x="85" y="149"/>
                  <a:pt x="84" y="149"/>
                  <a:pt x="85" y="149"/>
                </a:cubicBezTo>
                <a:cubicBezTo>
                  <a:pt x="85" y="149"/>
                  <a:pt x="85" y="149"/>
                  <a:pt x="86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86" y="149"/>
                  <a:pt x="85" y="149"/>
                  <a:pt x="85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6" y="150"/>
                </a:cubicBezTo>
                <a:cubicBezTo>
                  <a:pt x="86" y="150"/>
                  <a:pt x="86" y="149"/>
                  <a:pt x="86" y="149"/>
                </a:cubicBezTo>
                <a:close/>
                <a:moveTo>
                  <a:pt x="33" y="116"/>
                </a:move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lose/>
                <a:moveTo>
                  <a:pt x="52" y="39"/>
                </a:move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3" y="39"/>
                  <a:pt x="52" y="39"/>
                </a:cubicBezTo>
                <a:close/>
                <a:moveTo>
                  <a:pt x="36" y="123"/>
                </a:moveTo>
                <a:cubicBezTo>
                  <a:pt x="37" y="123"/>
                  <a:pt x="37" y="124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6" y="123"/>
                  <a:pt x="37" y="123"/>
                  <a:pt x="37" y="12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3"/>
                  <a:pt x="36" y="123"/>
                  <a:pt x="36" y="123"/>
                </a:cubicBezTo>
                <a:close/>
                <a:moveTo>
                  <a:pt x="82" y="150"/>
                </a:moveTo>
                <a:cubicBezTo>
                  <a:pt x="82" y="150"/>
                  <a:pt x="82" y="149"/>
                  <a:pt x="82" y="149"/>
                </a:cubicBezTo>
                <a:cubicBezTo>
                  <a:pt x="82" y="149"/>
                  <a:pt x="82" y="149"/>
                  <a:pt x="82" y="149"/>
                </a:cubicBezTo>
                <a:cubicBezTo>
                  <a:pt x="81" y="150"/>
                  <a:pt x="82" y="150"/>
                  <a:pt x="82" y="150"/>
                </a:cubicBezTo>
                <a:close/>
                <a:moveTo>
                  <a:pt x="108" y="34"/>
                </a:moveTo>
                <a:cubicBezTo>
                  <a:pt x="108" y="34"/>
                  <a:pt x="108" y="34"/>
                  <a:pt x="108" y="35"/>
                </a:cubicBezTo>
                <a:cubicBezTo>
                  <a:pt x="109" y="34"/>
                  <a:pt x="109" y="35"/>
                  <a:pt x="109" y="34"/>
                </a:cubicBezTo>
                <a:cubicBezTo>
                  <a:pt x="109" y="34"/>
                  <a:pt x="108" y="34"/>
                  <a:pt x="108" y="34"/>
                </a:cubicBezTo>
                <a:close/>
                <a:moveTo>
                  <a:pt x="95" y="31"/>
                </a:moveTo>
                <a:cubicBezTo>
                  <a:pt x="95" y="31"/>
                  <a:pt x="95" y="31"/>
                  <a:pt x="9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31"/>
                  <a:pt x="94" y="31"/>
                  <a:pt x="95" y="31"/>
                </a:cubicBezTo>
                <a:cubicBezTo>
                  <a:pt x="95" y="31"/>
                  <a:pt x="95" y="31"/>
                  <a:pt x="95" y="31"/>
                </a:cubicBezTo>
                <a:close/>
                <a:moveTo>
                  <a:pt x="105" y="33"/>
                </a:moveTo>
                <a:cubicBezTo>
                  <a:pt x="105" y="33"/>
                  <a:pt x="105" y="33"/>
                  <a:pt x="105" y="33"/>
                </a:cubicBezTo>
                <a:cubicBezTo>
                  <a:pt x="104" y="33"/>
                  <a:pt x="104" y="33"/>
                  <a:pt x="105" y="33"/>
                </a:cubicBezTo>
                <a:close/>
                <a:moveTo>
                  <a:pt x="30" y="107"/>
                </a:moveTo>
                <a:cubicBezTo>
                  <a:pt x="30" y="107"/>
                  <a:pt x="30" y="108"/>
                  <a:pt x="30" y="108"/>
                </a:cubicBezTo>
                <a:cubicBezTo>
                  <a:pt x="31" y="108"/>
                  <a:pt x="30" y="107"/>
                  <a:pt x="31" y="107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1" y="107"/>
                  <a:pt x="31" y="107"/>
                  <a:pt x="31" y="106"/>
                </a:cubicBezTo>
                <a:cubicBezTo>
                  <a:pt x="30" y="106"/>
                  <a:pt x="30" y="107"/>
                  <a:pt x="30" y="107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0" y="107"/>
                  <a:pt x="30" y="107"/>
                  <a:pt x="30" y="107"/>
                </a:cubicBezTo>
                <a:close/>
                <a:moveTo>
                  <a:pt x="36" y="118"/>
                </a:moveTo>
                <a:cubicBezTo>
                  <a:pt x="36" y="119"/>
                  <a:pt x="37" y="119"/>
                  <a:pt x="37" y="119"/>
                </a:cubicBezTo>
                <a:cubicBezTo>
                  <a:pt x="37" y="119"/>
                  <a:pt x="37" y="119"/>
                  <a:pt x="36" y="118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36" y="118"/>
                  <a:pt x="36" y="118"/>
                  <a:pt x="36" y="119"/>
                </a:cubicBezTo>
                <a:cubicBezTo>
                  <a:pt x="36" y="119"/>
                  <a:pt x="36" y="119"/>
                  <a:pt x="36" y="118"/>
                </a:cubicBezTo>
                <a:close/>
                <a:moveTo>
                  <a:pt x="62" y="142"/>
                </a:moveTo>
                <a:cubicBezTo>
                  <a:pt x="62" y="143"/>
                  <a:pt x="61" y="142"/>
                  <a:pt x="61" y="142"/>
                </a:cubicBezTo>
                <a:cubicBezTo>
                  <a:pt x="61" y="142"/>
                  <a:pt x="61" y="142"/>
                  <a:pt x="60" y="142"/>
                </a:cubicBezTo>
                <a:cubicBezTo>
                  <a:pt x="60" y="142"/>
                  <a:pt x="60" y="142"/>
                  <a:pt x="60" y="142"/>
                </a:cubicBezTo>
                <a:cubicBezTo>
                  <a:pt x="60" y="142"/>
                  <a:pt x="61" y="143"/>
                  <a:pt x="61" y="143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3"/>
                  <a:pt x="61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3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2"/>
                  <a:pt x="62" y="143"/>
                  <a:pt x="62" y="143"/>
                </a:cubicBezTo>
                <a:cubicBezTo>
                  <a:pt x="62" y="143"/>
                  <a:pt x="62" y="142"/>
                  <a:pt x="62" y="142"/>
                </a:cubicBezTo>
                <a:close/>
                <a:moveTo>
                  <a:pt x="42" y="127"/>
                </a:moveTo>
                <a:cubicBezTo>
                  <a:pt x="42" y="127"/>
                  <a:pt x="42" y="127"/>
                  <a:pt x="42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1" y="125"/>
                  <a:pt x="41" y="126"/>
                  <a:pt x="41" y="126"/>
                </a:cubicBezTo>
                <a:cubicBezTo>
                  <a:pt x="42" y="126"/>
                  <a:pt x="41" y="126"/>
                  <a:pt x="42" y="127"/>
                </a:cubicBezTo>
                <a:close/>
                <a:moveTo>
                  <a:pt x="62" y="142"/>
                </a:moveTo>
                <a:cubicBezTo>
                  <a:pt x="62" y="142"/>
                  <a:pt x="62" y="142"/>
                  <a:pt x="62" y="142"/>
                </a:cubicBezTo>
                <a:cubicBezTo>
                  <a:pt x="63" y="142"/>
                  <a:pt x="61" y="141"/>
                  <a:pt x="61" y="141"/>
                </a:cubicBezTo>
                <a:cubicBezTo>
                  <a:pt x="61" y="142"/>
                  <a:pt x="61" y="142"/>
                  <a:pt x="62" y="142"/>
                </a:cubicBezTo>
                <a:cubicBezTo>
                  <a:pt x="62" y="142"/>
                  <a:pt x="62" y="142"/>
                  <a:pt x="62" y="142"/>
                </a:cubicBezTo>
                <a:close/>
                <a:moveTo>
                  <a:pt x="89" y="147"/>
                </a:moveTo>
                <a:cubicBezTo>
                  <a:pt x="89" y="147"/>
                  <a:pt x="88" y="147"/>
                  <a:pt x="88" y="147"/>
                </a:cubicBezTo>
                <a:cubicBezTo>
                  <a:pt x="88" y="147"/>
                  <a:pt x="88" y="148"/>
                  <a:pt x="88" y="148"/>
                </a:cubicBezTo>
                <a:cubicBezTo>
                  <a:pt x="88" y="147"/>
                  <a:pt x="89" y="148"/>
                  <a:pt x="89" y="148"/>
                </a:cubicBezTo>
                <a:cubicBezTo>
                  <a:pt x="89" y="148"/>
                  <a:pt x="89" y="147"/>
                  <a:pt x="89" y="147"/>
                </a:cubicBezTo>
                <a:cubicBezTo>
                  <a:pt x="89" y="148"/>
                  <a:pt x="89" y="148"/>
                  <a:pt x="89" y="148"/>
                </a:cubicBezTo>
                <a:cubicBezTo>
                  <a:pt x="89" y="148"/>
                  <a:pt x="89" y="147"/>
                  <a:pt x="89" y="147"/>
                </a:cubicBezTo>
                <a:cubicBezTo>
                  <a:pt x="89" y="147"/>
                  <a:pt x="89" y="147"/>
                  <a:pt x="89" y="147"/>
                </a:cubicBezTo>
                <a:close/>
                <a:moveTo>
                  <a:pt x="71" y="146"/>
                </a:moveTo>
                <a:cubicBezTo>
                  <a:pt x="71" y="146"/>
                  <a:pt x="71" y="146"/>
                  <a:pt x="71" y="146"/>
                </a:cubicBezTo>
                <a:cubicBezTo>
                  <a:pt x="71" y="146"/>
                  <a:pt x="71" y="147"/>
                  <a:pt x="71" y="146"/>
                </a:cubicBezTo>
                <a:cubicBezTo>
                  <a:pt x="71" y="146"/>
                  <a:pt x="71" y="146"/>
                  <a:pt x="71" y="146"/>
                </a:cubicBezTo>
                <a:close/>
                <a:moveTo>
                  <a:pt x="80" y="148"/>
                </a:moveTo>
                <a:cubicBezTo>
                  <a:pt x="80" y="148"/>
                  <a:pt x="80" y="148"/>
                  <a:pt x="80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79" y="148"/>
                  <a:pt x="79" y="148"/>
                  <a:pt x="80" y="148"/>
                </a:cubicBezTo>
                <a:close/>
                <a:moveTo>
                  <a:pt x="70" y="146"/>
                </a:move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9" y="146"/>
                  <a:pt x="69" y="146"/>
                  <a:pt x="69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lose/>
                <a:moveTo>
                  <a:pt x="80" y="148"/>
                </a:moveTo>
                <a:cubicBezTo>
                  <a:pt x="80" y="148"/>
                  <a:pt x="80" y="148"/>
                  <a:pt x="80" y="148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80" y="148"/>
                  <a:pt x="81" y="148"/>
                  <a:pt x="80" y="148"/>
                </a:cubicBezTo>
                <a:close/>
                <a:moveTo>
                  <a:pt x="77" y="147"/>
                </a:moveTo>
                <a:cubicBezTo>
                  <a:pt x="77" y="147"/>
                  <a:pt x="76" y="147"/>
                  <a:pt x="77" y="147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77" y="147"/>
                  <a:pt x="77" y="147"/>
                  <a:pt x="77" y="147"/>
                </a:cubicBezTo>
                <a:close/>
                <a:moveTo>
                  <a:pt x="70" y="145"/>
                </a:moveTo>
                <a:cubicBezTo>
                  <a:pt x="70" y="145"/>
                  <a:pt x="70" y="146"/>
                  <a:pt x="70" y="146"/>
                </a:cubicBezTo>
                <a:cubicBezTo>
                  <a:pt x="70" y="146"/>
                  <a:pt x="70" y="146"/>
                  <a:pt x="70" y="145"/>
                </a:cubicBezTo>
                <a:close/>
                <a:moveTo>
                  <a:pt x="89" y="148"/>
                </a:moveTo>
                <a:cubicBezTo>
                  <a:pt x="89" y="148"/>
                  <a:pt x="88" y="148"/>
                  <a:pt x="88" y="148"/>
                </a:cubicBezTo>
                <a:cubicBezTo>
                  <a:pt x="88" y="148"/>
                  <a:pt x="89" y="148"/>
                  <a:pt x="89" y="148"/>
                </a:cubicBezTo>
                <a:close/>
                <a:moveTo>
                  <a:pt x="84" y="148"/>
                </a:moveTo>
                <a:cubicBezTo>
                  <a:pt x="84" y="148"/>
                  <a:pt x="84" y="148"/>
                  <a:pt x="84" y="148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84" y="148"/>
                  <a:pt x="84" y="148"/>
                  <a:pt x="85" y="148"/>
                </a:cubicBezTo>
                <a:cubicBezTo>
                  <a:pt x="84" y="148"/>
                  <a:pt x="84" y="148"/>
                  <a:pt x="84" y="148"/>
                </a:cubicBezTo>
                <a:close/>
                <a:moveTo>
                  <a:pt x="80" y="147"/>
                </a:moveTo>
                <a:cubicBezTo>
                  <a:pt x="79" y="147"/>
                  <a:pt x="80" y="147"/>
                  <a:pt x="79" y="147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7"/>
                  <a:pt x="79" y="147"/>
                  <a:pt x="80" y="147"/>
                </a:cubicBezTo>
                <a:close/>
                <a:moveTo>
                  <a:pt x="72" y="146"/>
                </a:moveTo>
                <a:cubicBezTo>
                  <a:pt x="72" y="146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lose/>
                <a:moveTo>
                  <a:pt x="58" y="140"/>
                </a:moveTo>
                <a:cubicBezTo>
                  <a:pt x="58" y="140"/>
                  <a:pt x="58" y="140"/>
                  <a:pt x="58" y="140"/>
                </a:cubicBezTo>
                <a:cubicBezTo>
                  <a:pt x="57" y="139"/>
                  <a:pt x="57" y="139"/>
                  <a:pt x="57" y="140"/>
                </a:cubicBezTo>
                <a:cubicBezTo>
                  <a:pt x="57" y="140"/>
                  <a:pt x="57" y="140"/>
                  <a:pt x="58" y="140"/>
                </a:cubicBezTo>
                <a:close/>
                <a:moveTo>
                  <a:pt x="108" y="143"/>
                </a:moveTo>
                <a:cubicBezTo>
                  <a:pt x="108" y="143"/>
                  <a:pt x="109" y="143"/>
                  <a:pt x="109" y="143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9" y="143"/>
                  <a:pt x="108" y="143"/>
                  <a:pt x="108" y="143"/>
                </a:cubicBezTo>
                <a:cubicBezTo>
                  <a:pt x="108" y="143"/>
                  <a:pt x="108" y="143"/>
                  <a:pt x="108" y="143"/>
                </a:cubicBezTo>
                <a:close/>
                <a:moveTo>
                  <a:pt x="111" y="142"/>
                </a:moveTo>
                <a:cubicBezTo>
                  <a:pt x="111" y="142"/>
                  <a:pt x="111" y="142"/>
                  <a:pt x="111" y="142"/>
                </a:cubicBezTo>
                <a:cubicBezTo>
                  <a:pt x="111" y="142"/>
                  <a:pt x="111" y="142"/>
                  <a:pt x="111" y="142"/>
                </a:cubicBezTo>
                <a:cubicBezTo>
                  <a:pt x="111" y="142"/>
                  <a:pt x="111" y="142"/>
                  <a:pt x="111" y="142"/>
                </a:cubicBezTo>
                <a:close/>
                <a:moveTo>
                  <a:pt x="58" y="139"/>
                </a:moveTo>
                <a:cubicBezTo>
                  <a:pt x="58" y="140"/>
                  <a:pt x="58" y="140"/>
                  <a:pt x="58" y="140"/>
                </a:cubicBezTo>
                <a:cubicBezTo>
                  <a:pt x="58" y="140"/>
                  <a:pt x="58" y="140"/>
                  <a:pt x="58" y="140"/>
                </a:cubicBezTo>
                <a:cubicBezTo>
                  <a:pt x="58" y="139"/>
                  <a:pt x="58" y="139"/>
                  <a:pt x="58" y="139"/>
                </a:cubicBezTo>
                <a:close/>
                <a:moveTo>
                  <a:pt x="61" y="142"/>
                </a:moveTo>
                <a:cubicBezTo>
                  <a:pt x="61" y="142"/>
                  <a:pt x="61" y="142"/>
                  <a:pt x="61" y="142"/>
                </a:cubicBezTo>
                <a:cubicBezTo>
                  <a:pt x="61" y="142"/>
                  <a:pt x="61" y="142"/>
                  <a:pt x="61" y="142"/>
                </a:cubicBezTo>
                <a:close/>
                <a:moveTo>
                  <a:pt x="66" y="144"/>
                </a:moveTo>
                <a:cubicBezTo>
                  <a:pt x="66" y="144"/>
                  <a:pt x="67" y="144"/>
                  <a:pt x="66" y="144"/>
                </a:cubicBezTo>
                <a:cubicBezTo>
                  <a:pt x="65" y="144"/>
                  <a:pt x="65" y="144"/>
                  <a:pt x="66" y="144"/>
                </a:cubicBezTo>
                <a:close/>
                <a:moveTo>
                  <a:pt x="70" y="147"/>
                </a:moveTo>
                <a:cubicBezTo>
                  <a:pt x="70" y="146"/>
                  <a:pt x="70" y="146"/>
                  <a:pt x="70" y="147"/>
                </a:cubicBezTo>
                <a:cubicBezTo>
                  <a:pt x="70" y="147"/>
                  <a:pt x="70" y="147"/>
                  <a:pt x="70" y="147"/>
                </a:cubicBezTo>
                <a:close/>
                <a:moveTo>
                  <a:pt x="38" y="124"/>
                </a:moveTo>
                <a:cubicBezTo>
                  <a:pt x="38" y="124"/>
                  <a:pt x="38" y="124"/>
                  <a:pt x="38" y="123"/>
                </a:cubicBezTo>
                <a:cubicBezTo>
                  <a:pt x="38" y="123"/>
                  <a:pt x="38" y="123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lose/>
                <a:moveTo>
                  <a:pt x="53" y="139"/>
                </a:moveTo>
                <a:cubicBezTo>
                  <a:pt x="54" y="139"/>
                  <a:pt x="54" y="139"/>
                  <a:pt x="54" y="139"/>
                </a:cubicBezTo>
                <a:cubicBezTo>
                  <a:pt x="54" y="139"/>
                  <a:pt x="53" y="138"/>
                  <a:pt x="53" y="138"/>
                </a:cubicBezTo>
                <a:cubicBezTo>
                  <a:pt x="53" y="138"/>
                  <a:pt x="53" y="138"/>
                  <a:pt x="53" y="139"/>
                </a:cubicBezTo>
                <a:close/>
                <a:moveTo>
                  <a:pt x="36" y="119"/>
                </a:moveTo>
                <a:cubicBezTo>
                  <a:pt x="36" y="119"/>
                  <a:pt x="36" y="119"/>
                  <a:pt x="36" y="119"/>
                </a:cubicBezTo>
                <a:cubicBezTo>
                  <a:pt x="36" y="119"/>
                  <a:pt x="36" y="120"/>
                  <a:pt x="36" y="120"/>
                </a:cubicBezTo>
                <a:cubicBezTo>
                  <a:pt x="36" y="119"/>
                  <a:pt x="35" y="118"/>
                  <a:pt x="36" y="119"/>
                </a:cubicBezTo>
                <a:close/>
                <a:moveTo>
                  <a:pt x="92" y="30"/>
                </a:moveTo>
                <a:cubicBezTo>
                  <a:pt x="92" y="30"/>
                  <a:pt x="92" y="30"/>
                  <a:pt x="92" y="30"/>
                </a:cubicBezTo>
                <a:cubicBezTo>
                  <a:pt x="92" y="30"/>
                  <a:pt x="90" y="30"/>
                  <a:pt x="92" y="30"/>
                </a:cubicBezTo>
                <a:close/>
                <a:moveTo>
                  <a:pt x="39" y="53"/>
                </a:moveTo>
                <a:cubicBezTo>
                  <a:pt x="39" y="53"/>
                  <a:pt x="39" y="53"/>
                  <a:pt x="39" y="53"/>
                </a:cubicBezTo>
                <a:cubicBezTo>
                  <a:pt x="40" y="53"/>
                  <a:pt x="39" y="53"/>
                  <a:pt x="39" y="53"/>
                </a:cubicBezTo>
                <a:close/>
                <a:moveTo>
                  <a:pt x="35" y="119"/>
                </a:move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9"/>
                  <a:pt x="35" y="119"/>
                </a:cubicBezTo>
                <a:close/>
                <a:moveTo>
                  <a:pt x="97" y="30"/>
                </a:moveTo>
                <a:cubicBezTo>
                  <a:pt x="96" y="30"/>
                  <a:pt x="96" y="30"/>
                  <a:pt x="96" y="30"/>
                </a:cubicBezTo>
                <a:cubicBezTo>
                  <a:pt x="97" y="30"/>
                  <a:pt x="97" y="30"/>
                  <a:pt x="97" y="30"/>
                </a:cubicBezTo>
                <a:close/>
                <a:moveTo>
                  <a:pt x="91" y="148"/>
                </a:moveTo>
                <a:cubicBezTo>
                  <a:pt x="91" y="148"/>
                  <a:pt x="91" y="148"/>
                  <a:pt x="91" y="148"/>
                </a:cubicBezTo>
                <a:cubicBezTo>
                  <a:pt x="91" y="148"/>
                  <a:pt x="91" y="148"/>
                  <a:pt x="91" y="148"/>
                </a:cubicBezTo>
                <a:close/>
                <a:moveTo>
                  <a:pt x="94" y="148"/>
                </a:moveTo>
                <a:cubicBezTo>
                  <a:pt x="94" y="148"/>
                  <a:pt x="94" y="148"/>
                  <a:pt x="94" y="148"/>
                </a:cubicBezTo>
                <a:cubicBezTo>
                  <a:pt x="94" y="148"/>
                  <a:pt x="94" y="148"/>
                  <a:pt x="94" y="148"/>
                </a:cubicBezTo>
                <a:close/>
                <a:moveTo>
                  <a:pt x="90" y="149"/>
                </a:moveTo>
                <a:cubicBezTo>
                  <a:pt x="90" y="149"/>
                  <a:pt x="90" y="149"/>
                  <a:pt x="89" y="148"/>
                </a:cubicBezTo>
                <a:cubicBezTo>
                  <a:pt x="89" y="149"/>
                  <a:pt x="89" y="149"/>
                  <a:pt x="89" y="149"/>
                </a:cubicBezTo>
                <a:cubicBezTo>
                  <a:pt x="89" y="149"/>
                  <a:pt x="89" y="149"/>
                  <a:pt x="90" y="149"/>
                </a:cubicBezTo>
                <a:cubicBezTo>
                  <a:pt x="90" y="149"/>
                  <a:pt x="90" y="149"/>
                  <a:pt x="90" y="149"/>
                </a:cubicBezTo>
                <a:close/>
                <a:moveTo>
                  <a:pt x="105" y="146"/>
                </a:moveTo>
                <a:cubicBezTo>
                  <a:pt x="105" y="146"/>
                  <a:pt x="106" y="146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5" y="146"/>
                  <a:pt x="105" y="146"/>
                  <a:pt x="105" y="146"/>
                </a:cubicBezTo>
                <a:close/>
                <a:moveTo>
                  <a:pt x="107" y="146"/>
                </a:moveTo>
                <a:cubicBezTo>
                  <a:pt x="107" y="146"/>
                  <a:pt x="107" y="146"/>
                  <a:pt x="107" y="146"/>
                </a:cubicBezTo>
                <a:cubicBezTo>
                  <a:pt x="106" y="146"/>
                  <a:pt x="107" y="146"/>
                  <a:pt x="107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6"/>
                  <a:pt x="106" y="146"/>
                  <a:pt x="107" y="146"/>
                </a:cubicBezTo>
                <a:close/>
                <a:moveTo>
                  <a:pt x="110" y="145"/>
                </a:moveTo>
                <a:cubicBezTo>
                  <a:pt x="110" y="145"/>
                  <a:pt x="110" y="144"/>
                  <a:pt x="110" y="144"/>
                </a:cubicBezTo>
                <a:cubicBezTo>
                  <a:pt x="110" y="144"/>
                  <a:pt x="110" y="145"/>
                  <a:pt x="110" y="145"/>
                </a:cubicBezTo>
                <a:close/>
                <a:moveTo>
                  <a:pt x="111" y="144"/>
                </a:moveTo>
                <a:cubicBezTo>
                  <a:pt x="111" y="144"/>
                  <a:pt x="111" y="144"/>
                  <a:pt x="111" y="144"/>
                </a:cubicBezTo>
                <a:cubicBezTo>
                  <a:pt x="111" y="144"/>
                  <a:pt x="111" y="144"/>
                  <a:pt x="111" y="144"/>
                </a:cubicBezTo>
                <a:close/>
                <a:moveTo>
                  <a:pt x="114" y="143"/>
                </a:move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3" y="143"/>
                  <a:pt x="113" y="143"/>
                </a:cubicBezTo>
                <a:cubicBezTo>
                  <a:pt x="113" y="143"/>
                  <a:pt x="114" y="142"/>
                  <a:pt x="114" y="143"/>
                </a:cubicBezTo>
                <a:cubicBezTo>
                  <a:pt x="113" y="143"/>
                  <a:pt x="114" y="143"/>
                  <a:pt x="114" y="143"/>
                </a:cubicBezTo>
                <a:close/>
                <a:moveTo>
                  <a:pt x="89" y="148"/>
                </a:moveTo>
                <a:cubicBezTo>
                  <a:pt x="89" y="148"/>
                  <a:pt x="89" y="148"/>
                  <a:pt x="89" y="148"/>
                </a:cubicBezTo>
                <a:cubicBezTo>
                  <a:pt x="89" y="148"/>
                  <a:pt x="90" y="148"/>
                  <a:pt x="90" y="148"/>
                </a:cubicBezTo>
                <a:cubicBezTo>
                  <a:pt x="90" y="148"/>
                  <a:pt x="90" y="148"/>
                  <a:pt x="89" y="148"/>
                </a:cubicBezTo>
                <a:close/>
                <a:moveTo>
                  <a:pt x="82" y="148"/>
                </a:moveTo>
                <a:cubicBezTo>
                  <a:pt x="82" y="148"/>
                  <a:pt x="82" y="148"/>
                  <a:pt x="82" y="148"/>
                </a:cubicBezTo>
                <a:cubicBezTo>
                  <a:pt x="81" y="148"/>
                  <a:pt x="81" y="148"/>
                  <a:pt x="82" y="148"/>
                </a:cubicBezTo>
                <a:cubicBezTo>
                  <a:pt x="82" y="148"/>
                  <a:pt x="82" y="148"/>
                  <a:pt x="82" y="148"/>
                </a:cubicBezTo>
                <a:close/>
                <a:moveTo>
                  <a:pt x="102" y="146"/>
                </a:moveTo>
                <a:cubicBezTo>
                  <a:pt x="102" y="145"/>
                  <a:pt x="103" y="145"/>
                  <a:pt x="103" y="145"/>
                </a:cubicBezTo>
                <a:cubicBezTo>
                  <a:pt x="102" y="145"/>
                  <a:pt x="102" y="146"/>
                  <a:pt x="102" y="146"/>
                </a:cubicBezTo>
                <a:cubicBezTo>
                  <a:pt x="100" y="146"/>
                  <a:pt x="100" y="147"/>
                  <a:pt x="102" y="146"/>
                </a:cubicBezTo>
                <a:cubicBezTo>
                  <a:pt x="102" y="146"/>
                  <a:pt x="103" y="146"/>
                  <a:pt x="103" y="146"/>
                </a:cubicBezTo>
                <a:cubicBezTo>
                  <a:pt x="102" y="146"/>
                  <a:pt x="102" y="146"/>
                  <a:pt x="102" y="146"/>
                </a:cubicBezTo>
                <a:close/>
                <a:moveTo>
                  <a:pt x="118" y="139"/>
                </a:moveTo>
                <a:cubicBezTo>
                  <a:pt x="118" y="139"/>
                  <a:pt x="118" y="139"/>
                  <a:pt x="118" y="139"/>
                </a:cubicBezTo>
                <a:cubicBezTo>
                  <a:pt x="117" y="139"/>
                  <a:pt x="118" y="139"/>
                  <a:pt x="118" y="139"/>
                </a:cubicBezTo>
                <a:cubicBezTo>
                  <a:pt x="118" y="139"/>
                  <a:pt x="118" y="139"/>
                  <a:pt x="118" y="139"/>
                </a:cubicBezTo>
                <a:close/>
                <a:moveTo>
                  <a:pt x="113" y="141"/>
                </a:moveTo>
                <a:cubicBezTo>
                  <a:pt x="113" y="141"/>
                  <a:pt x="113" y="141"/>
                  <a:pt x="113" y="141"/>
                </a:cubicBezTo>
                <a:cubicBezTo>
                  <a:pt x="113" y="141"/>
                  <a:pt x="114" y="141"/>
                  <a:pt x="113" y="141"/>
                </a:cubicBezTo>
                <a:close/>
                <a:moveTo>
                  <a:pt x="117" y="139"/>
                </a:moveTo>
                <a:cubicBezTo>
                  <a:pt x="117" y="139"/>
                  <a:pt x="117" y="139"/>
                  <a:pt x="117" y="139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7" y="139"/>
                  <a:pt x="117" y="139"/>
                  <a:pt x="117" y="139"/>
                </a:cubicBezTo>
                <a:close/>
                <a:moveTo>
                  <a:pt x="114" y="140"/>
                </a:moveTo>
                <a:cubicBezTo>
                  <a:pt x="114" y="140"/>
                  <a:pt x="114" y="141"/>
                  <a:pt x="114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4" y="140"/>
                </a:cubicBezTo>
                <a:close/>
                <a:moveTo>
                  <a:pt x="113" y="140"/>
                </a:moveTo>
                <a:cubicBezTo>
                  <a:pt x="113" y="140"/>
                  <a:pt x="113" y="140"/>
                  <a:pt x="113" y="140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113" y="141"/>
                  <a:pt x="114" y="140"/>
                  <a:pt x="113" y="140"/>
                </a:cubicBezTo>
                <a:close/>
                <a:moveTo>
                  <a:pt x="40" y="123"/>
                </a:moveTo>
                <a:cubicBezTo>
                  <a:pt x="40" y="123"/>
                  <a:pt x="40" y="123"/>
                  <a:pt x="40" y="123"/>
                </a:cubicBezTo>
                <a:cubicBezTo>
                  <a:pt x="40" y="122"/>
                  <a:pt x="39" y="122"/>
                  <a:pt x="39" y="122"/>
                </a:cubicBezTo>
                <a:cubicBezTo>
                  <a:pt x="39" y="122"/>
                  <a:pt x="39" y="122"/>
                  <a:pt x="39" y="121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21"/>
                  <a:pt x="38" y="121"/>
                  <a:pt x="37" y="121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1"/>
                  <a:pt x="38" y="122"/>
                </a:cubicBezTo>
                <a:cubicBezTo>
                  <a:pt x="38" y="122"/>
                  <a:pt x="39" y="123"/>
                  <a:pt x="39" y="122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39" y="123"/>
                  <a:pt x="41" y="124"/>
                  <a:pt x="40" y="123"/>
                </a:cubicBezTo>
                <a:close/>
                <a:moveTo>
                  <a:pt x="42" y="125"/>
                </a:moveTo>
                <a:cubicBezTo>
                  <a:pt x="42" y="125"/>
                  <a:pt x="41" y="125"/>
                  <a:pt x="41" y="125"/>
                </a:cubicBezTo>
                <a:cubicBezTo>
                  <a:pt x="42" y="125"/>
                  <a:pt x="42" y="125"/>
                  <a:pt x="42" y="126"/>
                </a:cubicBezTo>
                <a:cubicBezTo>
                  <a:pt x="42" y="126"/>
                  <a:pt x="42" y="126"/>
                  <a:pt x="42" y="125"/>
                </a:cubicBezTo>
                <a:cubicBezTo>
                  <a:pt x="42" y="125"/>
                  <a:pt x="42" y="125"/>
                  <a:pt x="42" y="125"/>
                </a:cubicBezTo>
                <a:close/>
                <a:moveTo>
                  <a:pt x="40" y="122"/>
                </a:move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lose/>
                <a:moveTo>
                  <a:pt x="42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43" y="125"/>
                  <a:pt x="42" y="125"/>
                  <a:pt x="42" y="125"/>
                </a:cubicBezTo>
                <a:cubicBezTo>
                  <a:pt x="42" y="125"/>
                  <a:pt x="42" y="125"/>
                  <a:pt x="42" y="125"/>
                </a:cubicBezTo>
                <a:close/>
                <a:moveTo>
                  <a:pt x="119" y="43"/>
                </a:moveTo>
                <a:cubicBezTo>
                  <a:pt x="119" y="43"/>
                  <a:pt x="119" y="43"/>
                  <a:pt x="119" y="43"/>
                </a:cubicBezTo>
                <a:cubicBezTo>
                  <a:pt x="119" y="43"/>
                  <a:pt x="119" y="43"/>
                  <a:pt x="119" y="43"/>
                </a:cubicBezTo>
                <a:cubicBezTo>
                  <a:pt x="120" y="43"/>
                  <a:pt x="119" y="43"/>
                  <a:pt x="119" y="43"/>
                </a:cubicBezTo>
                <a:close/>
                <a:moveTo>
                  <a:pt x="124" y="47"/>
                </a:moveTo>
                <a:cubicBezTo>
                  <a:pt x="124" y="47"/>
                  <a:pt x="124" y="47"/>
                  <a:pt x="124" y="47"/>
                </a:cubicBezTo>
                <a:cubicBezTo>
                  <a:pt x="124" y="47"/>
                  <a:pt x="124" y="47"/>
                  <a:pt x="124" y="47"/>
                </a:cubicBezTo>
                <a:close/>
                <a:moveTo>
                  <a:pt x="51" y="133"/>
                </a:moveTo>
                <a:cubicBezTo>
                  <a:pt x="51" y="133"/>
                  <a:pt x="52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2" y="133"/>
                  <a:pt x="52" y="134"/>
                  <a:pt x="52" y="134"/>
                </a:cubicBezTo>
                <a:cubicBezTo>
                  <a:pt x="52" y="134"/>
                  <a:pt x="52" y="134"/>
                  <a:pt x="53" y="134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52" y="133"/>
                  <a:pt x="51" y="133"/>
                  <a:pt x="51" y="133"/>
                </a:cubicBezTo>
                <a:close/>
                <a:moveTo>
                  <a:pt x="57" y="137"/>
                </a:moveTo>
                <a:cubicBezTo>
                  <a:pt x="57" y="137"/>
                  <a:pt x="57" y="137"/>
                  <a:pt x="57" y="137"/>
                </a:cubicBezTo>
                <a:cubicBezTo>
                  <a:pt x="57" y="137"/>
                  <a:pt x="57" y="137"/>
                  <a:pt x="56" y="137"/>
                </a:cubicBezTo>
                <a:cubicBezTo>
                  <a:pt x="57" y="137"/>
                  <a:pt x="57" y="137"/>
                  <a:pt x="57" y="137"/>
                </a:cubicBezTo>
                <a:close/>
                <a:moveTo>
                  <a:pt x="81" y="146"/>
                </a:moveTo>
                <a:cubicBezTo>
                  <a:pt x="81" y="146"/>
                  <a:pt x="81" y="146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0" y="146"/>
                  <a:pt x="81" y="146"/>
                  <a:pt x="81" y="146"/>
                </a:cubicBezTo>
                <a:cubicBezTo>
                  <a:pt x="81" y="146"/>
                  <a:pt x="80" y="146"/>
                  <a:pt x="80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1" y="146"/>
                  <a:pt x="81" y="146"/>
                  <a:pt x="81" y="146"/>
                </a:cubicBezTo>
                <a:close/>
                <a:moveTo>
                  <a:pt x="48" y="132"/>
                </a:move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2"/>
                  <a:pt x="48" y="132"/>
                </a:cubicBezTo>
                <a:close/>
                <a:moveTo>
                  <a:pt x="63" y="141"/>
                </a:moveTo>
                <a:cubicBezTo>
                  <a:pt x="63" y="141"/>
                  <a:pt x="62" y="141"/>
                  <a:pt x="63" y="142"/>
                </a:cubicBezTo>
                <a:cubicBezTo>
                  <a:pt x="63" y="142"/>
                  <a:pt x="63" y="141"/>
                  <a:pt x="63" y="141"/>
                </a:cubicBezTo>
                <a:close/>
                <a:moveTo>
                  <a:pt x="45" y="128"/>
                </a:moveTo>
                <a:cubicBezTo>
                  <a:pt x="45" y="128"/>
                  <a:pt x="45" y="128"/>
                  <a:pt x="45" y="129"/>
                </a:cubicBezTo>
                <a:cubicBezTo>
                  <a:pt x="45" y="128"/>
                  <a:pt x="45" y="129"/>
                  <a:pt x="45" y="129"/>
                </a:cubicBezTo>
                <a:cubicBezTo>
                  <a:pt x="45" y="128"/>
                  <a:pt x="45" y="129"/>
                  <a:pt x="45" y="128"/>
                </a:cubicBezTo>
                <a:cubicBezTo>
                  <a:pt x="45" y="128"/>
                  <a:pt x="45" y="128"/>
                  <a:pt x="45" y="128"/>
                </a:cubicBezTo>
                <a:close/>
                <a:moveTo>
                  <a:pt x="55" y="137"/>
                </a:move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lose/>
                <a:moveTo>
                  <a:pt x="55" y="137"/>
                </a:moveTo>
                <a:cubicBezTo>
                  <a:pt x="55" y="137"/>
                  <a:pt x="56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lose/>
                <a:moveTo>
                  <a:pt x="82" y="146"/>
                </a:moveTo>
                <a:cubicBezTo>
                  <a:pt x="82" y="146"/>
                  <a:pt x="82" y="146"/>
                  <a:pt x="82" y="146"/>
                </a:cubicBezTo>
                <a:cubicBezTo>
                  <a:pt x="82" y="146"/>
                  <a:pt x="81" y="146"/>
                  <a:pt x="81" y="146"/>
                </a:cubicBezTo>
                <a:cubicBezTo>
                  <a:pt x="81" y="146"/>
                  <a:pt x="81" y="146"/>
                  <a:pt x="82" y="146"/>
                </a:cubicBezTo>
                <a:close/>
                <a:moveTo>
                  <a:pt x="85" y="146"/>
                </a:moveTo>
                <a:cubicBezTo>
                  <a:pt x="86" y="146"/>
                  <a:pt x="86" y="146"/>
                  <a:pt x="86" y="146"/>
                </a:cubicBezTo>
                <a:cubicBezTo>
                  <a:pt x="85" y="146"/>
                  <a:pt x="85" y="145"/>
                  <a:pt x="84" y="146"/>
                </a:cubicBezTo>
                <a:cubicBezTo>
                  <a:pt x="84" y="146"/>
                  <a:pt x="84" y="146"/>
                  <a:pt x="83" y="146"/>
                </a:cubicBezTo>
                <a:cubicBezTo>
                  <a:pt x="83" y="146"/>
                  <a:pt x="85" y="146"/>
                  <a:pt x="85" y="146"/>
                </a:cubicBezTo>
                <a:close/>
                <a:moveTo>
                  <a:pt x="80" y="146"/>
                </a:moveTo>
                <a:cubicBezTo>
                  <a:pt x="80" y="146"/>
                  <a:pt x="80" y="146"/>
                  <a:pt x="80" y="146"/>
                </a:cubicBezTo>
                <a:cubicBezTo>
                  <a:pt x="80" y="146"/>
                  <a:pt x="80" y="146"/>
                  <a:pt x="80" y="145"/>
                </a:cubicBezTo>
                <a:cubicBezTo>
                  <a:pt x="80" y="145"/>
                  <a:pt x="80" y="145"/>
                  <a:pt x="80" y="145"/>
                </a:cubicBezTo>
                <a:cubicBezTo>
                  <a:pt x="80" y="145"/>
                  <a:pt x="79" y="146"/>
                  <a:pt x="79" y="146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0" y="146"/>
                  <a:pt x="80" y="146"/>
                  <a:pt x="80" y="146"/>
                </a:cubicBezTo>
                <a:close/>
                <a:moveTo>
                  <a:pt x="68" y="143"/>
                </a:moveTo>
                <a:cubicBezTo>
                  <a:pt x="68" y="143"/>
                  <a:pt x="67" y="143"/>
                  <a:pt x="68" y="143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8" y="143"/>
                  <a:pt x="68" y="143"/>
                  <a:pt x="68" y="143"/>
                </a:cubicBezTo>
                <a:close/>
                <a:moveTo>
                  <a:pt x="90" y="33"/>
                </a:moveTo>
                <a:cubicBezTo>
                  <a:pt x="90" y="33"/>
                  <a:pt x="90" y="33"/>
                  <a:pt x="90" y="33"/>
                </a:cubicBezTo>
                <a:cubicBezTo>
                  <a:pt x="89" y="33"/>
                  <a:pt x="89" y="33"/>
                  <a:pt x="89" y="33"/>
                </a:cubicBezTo>
                <a:cubicBezTo>
                  <a:pt x="90" y="33"/>
                  <a:pt x="90" y="33"/>
                  <a:pt x="90" y="33"/>
                </a:cubicBezTo>
                <a:close/>
                <a:moveTo>
                  <a:pt x="31" y="100"/>
                </a:move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lose/>
                <a:moveTo>
                  <a:pt x="77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6" y="145"/>
                  <a:pt x="77" y="145"/>
                </a:cubicBezTo>
                <a:close/>
                <a:moveTo>
                  <a:pt x="51" y="134"/>
                </a:moveTo>
                <a:cubicBezTo>
                  <a:pt x="51" y="134"/>
                  <a:pt x="51" y="134"/>
                  <a:pt x="51" y="134"/>
                </a:cubicBezTo>
                <a:cubicBezTo>
                  <a:pt x="51" y="134"/>
                  <a:pt x="51" y="134"/>
                  <a:pt x="51" y="134"/>
                </a:cubicBezTo>
                <a:close/>
                <a:moveTo>
                  <a:pt x="99" y="145"/>
                </a:moveTo>
                <a:cubicBezTo>
                  <a:pt x="99" y="145"/>
                  <a:pt x="99" y="145"/>
                  <a:pt x="98" y="145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9" y="146"/>
                  <a:pt x="99" y="145"/>
                  <a:pt x="99" y="145"/>
                </a:cubicBezTo>
                <a:close/>
                <a:moveTo>
                  <a:pt x="70" y="142"/>
                </a:moveTo>
                <a:cubicBezTo>
                  <a:pt x="70" y="142"/>
                  <a:pt x="70" y="142"/>
                  <a:pt x="70" y="142"/>
                </a:cubicBezTo>
                <a:cubicBezTo>
                  <a:pt x="70" y="142"/>
                  <a:pt x="69" y="142"/>
                  <a:pt x="69" y="142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69" y="142"/>
                  <a:pt x="67" y="142"/>
                  <a:pt x="68" y="143"/>
                </a:cubicBezTo>
                <a:cubicBezTo>
                  <a:pt x="68" y="142"/>
                  <a:pt x="70" y="143"/>
                  <a:pt x="70" y="142"/>
                </a:cubicBezTo>
                <a:close/>
                <a:moveTo>
                  <a:pt x="53" y="134"/>
                </a:moveTo>
                <a:cubicBezTo>
                  <a:pt x="53" y="134"/>
                  <a:pt x="53" y="134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lose/>
                <a:moveTo>
                  <a:pt x="41" y="121"/>
                </a:moveTo>
                <a:cubicBezTo>
                  <a:pt x="42" y="121"/>
                  <a:pt x="42" y="121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2" y="121"/>
                  <a:pt x="42" y="121"/>
                  <a:pt x="42" y="120"/>
                </a:cubicBezTo>
                <a:cubicBezTo>
                  <a:pt x="41" y="120"/>
                  <a:pt x="41" y="120"/>
                  <a:pt x="41" y="121"/>
                </a:cubicBezTo>
                <a:close/>
                <a:moveTo>
                  <a:pt x="73" y="36"/>
                </a:moveTo>
                <a:cubicBezTo>
                  <a:pt x="73" y="36"/>
                  <a:pt x="74" y="36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3" y="36"/>
                  <a:pt x="73" y="36"/>
                </a:cubicBezTo>
                <a:close/>
                <a:moveTo>
                  <a:pt x="55" y="134"/>
                </a:moveTo>
                <a:cubicBezTo>
                  <a:pt x="55" y="134"/>
                  <a:pt x="55" y="134"/>
                  <a:pt x="55" y="134"/>
                </a:cubicBezTo>
                <a:cubicBezTo>
                  <a:pt x="56" y="135"/>
                  <a:pt x="56" y="134"/>
                  <a:pt x="55" y="134"/>
                </a:cubicBezTo>
                <a:close/>
                <a:moveTo>
                  <a:pt x="91" y="144"/>
                </a:moveTo>
                <a:cubicBezTo>
                  <a:pt x="91" y="144"/>
                  <a:pt x="91" y="144"/>
                  <a:pt x="91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1" y="144"/>
                  <a:pt x="91" y="144"/>
                  <a:pt x="91" y="144"/>
                </a:cubicBezTo>
                <a:close/>
                <a:moveTo>
                  <a:pt x="69" y="142"/>
                </a:moveTo>
                <a:cubicBezTo>
                  <a:pt x="69" y="142"/>
                  <a:pt x="69" y="142"/>
                  <a:pt x="69" y="142"/>
                </a:cubicBezTo>
                <a:cubicBezTo>
                  <a:pt x="69" y="142"/>
                  <a:pt x="69" y="142"/>
                  <a:pt x="69" y="141"/>
                </a:cubicBezTo>
                <a:cubicBezTo>
                  <a:pt x="69" y="141"/>
                  <a:pt x="69" y="142"/>
                  <a:pt x="69" y="142"/>
                </a:cubicBezTo>
                <a:close/>
                <a:moveTo>
                  <a:pt x="80" y="145"/>
                </a:moveTo>
                <a:cubicBezTo>
                  <a:pt x="82" y="145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2" y="144"/>
                  <a:pt x="82" y="144"/>
                  <a:pt x="81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4"/>
                  <a:pt x="80" y="144"/>
                  <a:pt x="80" y="144"/>
                </a:cubicBezTo>
                <a:cubicBezTo>
                  <a:pt x="80" y="144"/>
                  <a:pt x="80" y="145"/>
                  <a:pt x="80" y="145"/>
                </a:cubicBezTo>
                <a:close/>
                <a:moveTo>
                  <a:pt x="77" y="145"/>
                </a:moveTo>
                <a:cubicBezTo>
                  <a:pt x="77" y="145"/>
                  <a:pt x="78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close/>
                <a:moveTo>
                  <a:pt x="73" y="144"/>
                </a:moveTo>
                <a:cubicBezTo>
                  <a:pt x="73" y="144"/>
                  <a:pt x="73" y="144"/>
                  <a:pt x="73" y="144"/>
                </a:cubicBezTo>
                <a:cubicBezTo>
                  <a:pt x="73" y="143"/>
                  <a:pt x="73" y="143"/>
                  <a:pt x="73" y="144"/>
                </a:cubicBezTo>
                <a:cubicBezTo>
                  <a:pt x="73" y="144"/>
                  <a:pt x="73" y="144"/>
                  <a:pt x="73" y="144"/>
                </a:cubicBezTo>
                <a:close/>
                <a:moveTo>
                  <a:pt x="77" y="144"/>
                </a:moveTo>
                <a:cubicBezTo>
                  <a:pt x="77" y="144"/>
                  <a:pt x="77" y="144"/>
                  <a:pt x="77" y="144"/>
                </a:cubicBezTo>
                <a:cubicBezTo>
                  <a:pt x="76" y="144"/>
                  <a:pt x="75" y="144"/>
                  <a:pt x="75" y="14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6" y="144"/>
                  <a:pt x="76" y="144"/>
                  <a:pt x="77" y="144"/>
                </a:cubicBezTo>
                <a:close/>
                <a:moveTo>
                  <a:pt x="93" y="145"/>
                </a:move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lose/>
                <a:moveTo>
                  <a:pt x="10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41"/>
                  <a:pt x="107" y="141"/>
                  <a:pt x="107" y="141"/>
                </a:cubicBezTo>
                <a:close/>
                <a:moveTo>
                  <a:pt x="95" y="143"/>
                </a:moveTo>
                <a:cubicBezTo>
                  <a:pt x="94" y="143"/>
                  <a:pt x="94" y="143"/>
                  <a:pt x="94" y="143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95" y="144"/>
                  <a:pt x="95" y="143"/>
                  <a:pt x="95" y="143"/>
                </a:cubicBezTo>
                <a:close/>
                <a:moveTo>
                  <a:pt x="44" y="123"/>
                </a:moveTo>
                <a:cubicBezTo>
                  <a:pt x="44" y="123"/>
                  <a:pt x="44" y="122"/>
                  <a:pt x="43" y="122"/>
                </a:cubicBezTo>
                <a:cubicBezTo>
                  <a:pt x="44" y="122"/>
                  <a:pt x="43" y="123"/>
                  <a:pt x="43" y="123"/>
                </a:cubicBezTo>
                <a:cubicBezTo>
                  <a:pt x="44" y="123"/>
                  <a:pt x="44" y="123"/>
                  <a:pt x="44" y="123"/>
                </a:cubicBezTo>
                <a:close/>
                <a:moveTo>
                  <a:pt x="53" y="132"/>
                </a:moveTo>
                <a:cubicBezTo>
                  <a:pt x="53" y="132"/>
                  <a:pt x="54" y="132"/>
                  <a:pt x="54" y="132"/>
                </a:cubicBezTo>
                <a:cubicBezTo>
                  <a:pt x="54" y="132"/>
                  <a:pt x="54" y="132"/>
                  <a:pt x="53" y="132"/>
                </a:cubicBezTo>
                <a:cubicBezTo>
                  <a:pt x="53" y="132"/>
                  <a:pt x="53" y="132"/>
                  <a:pt x="53" y="132"/>
                </a:cubicBezTo>
                <a:close/>
                <a:moveTo>
                  <a:pt x="69" y="141"/>
                </a:move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lose/>
                <a:moveTo>
                  <a:pt x="62" y="138"/>
                </a:moveTo>
                <a:cubicBezTo>
                  <a:pt x="62" y="138"/>
                  <a:pt x="62" y="137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lose/>
                <a:moveTo>
                  <a:pt x="85" y="143"/>
                </a:moveTo>
                <a:cubicBezTo>
                  <a:pt x="86" y="143"/>
                  <a:pt x="86" y="143"/>
                  <a:pt x="86" y="143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3"/>
                  <a:pt x="85" y="143"/>
                  <a:pt x="85" y="143"/>
                </a:cubicBezTo>
                <a:close/>
                <a:moveTo>
                  <a:pt x="84" y="143"/>
                </a:moveTo>
                <a:cubicBezTo>
                  <a:pt x="84" y="143"/>
                  <a:pt x="84" y="143"/>
                  <a:pt x="83" y="143"/>
                </a:cubicBezTo>
                <a:cubicBezTo>
                  <a:pt x="83" y="143"/>
                  <a:pt x="83" y="143"/>
                  <a:pt x="84" y="143"/>
                </a:cubicBezTo>
                <a:cubicBezTo>
                  <a:pt x="84" y="143"/>
                  <a:pt x="84" y="143"/>
                  <a:pt x="84" y="143"/>
                </a:cubicBezTo>
                <a:close/>
                <a:moveTo>
                  <a:pt x="93" y="143"/>
                </a:move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3" y="143"/>
                  <a:pt x="93" y="143"/>
                </a:cubicBezTo>
                <a:close/>
                <a:moveTo>
                  <a:pt x="102" y="140"/>
                </a:moveTo>
                <a:cubicBezTo>
                  <a:pt x="102" y="140"/>
                  <a:pt x="103" y="140"/>
                  <a:pt x="103" y="140"/>
                </a:cubicBezTo>
                <a:cubicBezTo>
                  <a:pt x="103" y="140"/>
                  <a:pt x="103" y="140"/>
                  <a:pt x="104" y="140"/>
                </a:cubicBezTo>
                <a:cubicBezTo>
                  <a:pt x="104" y="140"/>
                  <a:pt x="104" y="140"/>
                  <a:pt x="103" y="140"/>
                </a:cubicBezTo>
                <a:cubicBezTo>
                  <a:pt x="103" y="140"/>
                  <a:pt x="103" y="140"/>
                  <a:pt x="102" y="140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41"/>
                  <a:pt x="102" y="140"/>
                  <a:pt x="102" y="140"/>
                </a:cubicBezTo>
                <a:close/>
                <a:moveTo>
                  <a:pt x="115" y="135"/>
                </a:moveTo>
                <a:cubicBezTo>
                  <a:pt x="116" y="135"/>
                  <a:pt x="116" y="135"/>
                  <a:pt x="116" y="135"/>
                </a:cubicBezTo>
                <a:cubicBezTo>
                  <a:pt x="116" y="135"/>
                  <a:pt x="116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lose/>
                <a:moveTo>
                  <a:pt x="105" y="140"/>
                </a:moveTo>
                <a:cubicBezTo>
                  <a:pt x="104" y="140"/>
                  <a:pt x="104" y="140"/>
                  <a:pt x="104" y="141"/>
                </a:cubicBezTo>
                <a:cubicBezTo>
                  <a:pt x="104" y="140"/>
                  <a:pt x="104" y="140"/>
                  <a:pt x="105" y="140"/>
                </a:cubicBezTo>
                <a:cubicBezTo>
                  <a:pt x="105" y="140"/>
                  <a:pt x="105" y="140"/>
                  <a:pt x="105" y="140"/>
                </a:cubicBezTo>
                <a:close/>
                <a:moveTo>
                  <a:pt x="97" y="142"/>
                </a:moveTo>
                <a:cubicBezTo>
                  <a:pt x="97" y="142"/>
                  <a:pt x="97" y="142"/>
                  <a:pt x="97" y="142"/>
                </a:cubicBezTo>
                <a:cubicBezTo>
                  <a:pt x="97" y="142"/>
                  <a:pt x="97" y="142"/>
                  <a:pt x="97" y="142"/>
                </a:cubicBezTo>
                <a:close/>
                <a:moveTo>
                  <a:pt x="82" y="143"/>
                </a:moveTo>
                <a:cubicBezTo>
                  <a:pt x="82" y="143"/>
                  <a:pt x="82" y="143"/>
                  <a:pt x="82" y="143"/>
                </a:cubicBezTo>
                <a:cubicBezTo>
                  <a:pt x="83" y="143"/>
                  <a:pt x="82" y="143"/>
                  <a:pt x="82" y="143"/>
                </a:cubicBezTo>
                <a:cubicBezTo>
                  <a:pt x="82" y="143"/>
                  <a:pt x="82" y="143"/>
                  <a:pt x="82" y="143"/>
                </a:cubicBezTo>
                <a:close/>
                <a:moveTo>
                  <a:pt x="78" y="142"/>
                </a:moveTo>
                <a:cubicBezTo>
                  <a:pt x="77" y="142"/>
                  <a:pt x="77" y="142"/>
                  <a:pt x="77" y="143"/>
                </a:cubicBezTo>
                <a:cubicBezTo>
                  <a:pt x="78" y="143"/>
                  <a:pt x="77" y="143"/>
                  <a:pt x="78" y="143"/>
                </a:cubicBezTo>
                <a:cubicBezTo>
                  <a:pt x="78" y="143"/>
                  <a:pt x="79" y="143"/>
                  <a:pt x="79" y="143"/>
                </a:cubicBezTo>
                <a:cubicBezTo>
                  <a:pt x="79" y="143"/>
                  <a:pt x="79" y="143"/>
                  <a:pt x="78" y="142"/>
                </a:cubicBezTo>
                <a:close/>
                <a:moveTo>
                  <a:pt x="62" y="137"/>
                </a:move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3" y="138"/>
                  <a:pt x="63" y="138"/>
                </a:cubicBezTo>
                <a:cubicBezTo>
                  <a:pt x="62" y="138"/>
                  <a:pt x="63" y="138"/>
                  <a:pt x="62" y="137"/>
                </a:cubicBezTo>
                <a:close/>
                <a:moveTo>
                  <a:pt x="63" y="138"/>
                </a:moveTo>
                <a:cubicBezTo>
                  <a:pt x="63" y="138"/>
                  <a:pt x="63" y="138"/>
                  <a:pt x="64" y="138"/>
                </a:cubicBezTo>
                <a:cubicBezTo>
                  <a:pt x="64" y="138"/>
                  <a:pt x="64" y="138"/>
                  <a:pt x="64" y="138"/>
                </a:cubicBezTo>
                <a:cubicBezTo>
                  <a:pt x="63" y="138"/>
                  <a:pt x="63" y="138"/>
                  <a:pt x="63" y="138"/>
                </a:cubicBezTo>
                <a:close/>
                <a:moveTo>
                  <a:pt x="40" y="62"/>
                </a:moveTo>
                <a:cubicBezTo>
                  <a:pt x="40" y="62"/>
                  <a:pt x="40" y="62"/>
                  <a:pt x="39" y="62"/>
                </a:cubicBezTo>
                <a:cubicBezTo>
                  <a:pt x="39" y="62"/>
                  <a:pt x="40" y="63"/>
                  <a:pt x="40" y="63"/>
                </a:cubicBezTo>
                <a:cubicBezTo>
                  <a:pt x="40" y="63"/>
                  <a:pt x="40" y="63"/>
                  <a:pt x="40" y="62"/>
                </a:cubicBezTo>
                <a:close/>
                <a:moveTo>
                  <a:pt x="90" y="35"/>
                </a:moveTo>
                <a:cubicBezTo>
                  <a:pt x="90" y="35"/>
                  <a:pt x="91" y="35"/>
                  <a:pt x="91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89" y="35"/>
                  <a:pt x="90" y="35"/>
                </a:cubicBezTo>
                <a:close/>
                <a:moveTo>
                  <a:pt x="95" y="35"/>
                </a:moveTo>
                <a:cubicBezTo>
                  <a:pt x="96" y="35"/>
                  <a:pt x="95" y="35"/>
                  <a:pt x="95" y="35"/>
                </a:cubicBezTo>
                <a:cubicBezTo>
                  <a:pt x="95" y="35"/>
                  <a:pt x="95" y="35"/>
                  <a:pt x="95" y="35"/>
                </a:cubicBezTo>
                <a:close/>
                <a:moveTo>
                  <a:pt x="98" y="36"/>
                </a:moveTo>
                <a:cubicBezTo>
                  <a:pt x="97" y="36"/>
                  <a:pt x="97" y="36"/>
                  <a:pt x="97" y="36"/>
                </a:cubicBezTo>
                <a:cubicBezTo>
                  <a:pt x="97" y="36"/>
                  <a:pt x="97" y="36"/>
                  <a:pt x="96" y="36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6"/>
                  <a:pt x="97" y="36"/>
                  <a:pt x="98" y="36"/>
                </a:cubicBezTo>
                <a:close/>
                <a:moveTo>
                  <a:pt x="109" y="40"/>
                </a:move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09" y="40"/>
                  <a:pt x="109" y="40"/>
                </a:cubicBezTo>
                <a:close/>
                <a:moveTo>
                  <a:pt x="110" y="40"/>
                </a:moveTo>
                <a:cubicBezTo>
                  <a:pt x="111" y="40"/>
                  <a:pt x="111" y="40"/>
                  <a:pt x="111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lose/>
                <a:moveTo>
                  <a:pt x="123" y="48"/>
                </a:moveTo>
                <a:cubicBezTo>
                  <a:pt x="123" y="48"/>
                  <a:pt x="123" y="48"/>
                  <a:pt x="123" y="48"/>
                </a:cubicBezTo>
                <a:cubicBezTo>
                  <a:pt x="122" y="48"/>
                  <a:pt x="122" y="48"/>
                  <a:pt x="123" y="48"/>
                </a:cubicBezTo>
                <a:close/>
                <a:moveTo>
                  <a:pt x="104" y="37"/>
                </a:moveTo>
                <a:cubicBezTo>
                  <a:pt x="104" y="37"/>
                  <a:pt x="104" y="37"/>
                  <a:pt x="103" y="37"/>
                </a:cubicBezTo>
                <a:cubicBezTo>
                  <a:pt x="103" y="37"/>
                  <a:pt x="103" y="37"/>
                  <a:pt x="104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lose/>
                <a:moveTo>
                  <a:pt x="39" y="117"/>
                </a:moveTo>
                <a:cubicBezTo>
                  <a:pt x="39" y="117"/>
                  <a:pt x="39" y="117"/>
                  <a:pt x="39" y="118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39" y="117"/>
                  <a:pt x="39" y="117"/>
                  <a:pt x="39" y="117"/>
                </a:cubicBezTo>
                <a:close/>
                <a:moveTo>
                  <a:pt x="41" y="121"/>
                </a:moveTo>
                <a:cubicBezTo>
                  <a:pt x="41" y="122"/>
                  <a:pt x="41" y="122"/>
                  <a:pt x="41" y="122"/>
                </a:cubicBezTo>
                <a:cubicBezTo>
                  <a:pt x="42" y="122"/>
                  <a:pt x="42" y="122"/>
                  <a:pt x="42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lose/>
                <a:moveTo>
                  <a:pt x="37" y="63"/>
                </a:moveTo>
                <a:cubicBezTo>
                  <a:pt x="37" y="63"/>
                  <a:pt x="37" y="63"/>
                  <a:pt x="37" y="63"/>
                </a:cubicBezTo>
                <a:cubicBezTo>
                  <a:pt x="37" y="63"/>
                  <a:pt x="37" y="64"/>
                  <a:pt x="37" y="63"/>
                </a:cubicBezTo>
                <a:close/>
                <a:moveTo>
                  <a:pt x="90" y="34"/>
                </a:moveTo>
                <a:cubicBezTo>
                  <a:pt x="90" y="33"/>
                  <a:pt x="90" y="33"/>
                  <a:pt x="90" y="33"/>
                </a:cubicBezTo>
                <a:cubicBezTo>
                  <a:pt x="89" y="33"/>
                  <a:pt x="89" y="34"/>
                  <a:pt x="90" y="34"/>
                </a:cubicBezTo>
                <a:close/>
                <a:moveTo>
                  <a:pt x="92" y="34"/>
                </a:moveTo>
                <a:cubicBezTo>
                  <a:pt x="92" y="34"/>
                  <a:pt x="93" y="34"/>
                  <a:pt x="93" y="34"/>
                </a:cubicBezTo>
                <a:cubicBezTo>
                  <a:pt x="93" y="34"/>
                  <a:pt x="93" y="34"/>
                  <a:pt x="94" y="34"/>
                </a:cubicBezTo>
                <a:cubicBezTo>
                  <a:pt x="94" y="34"/>
                  <a:pt x="94" y="34"/>
                  <a:pt x="94" y="34"/>
                </a:cubicBezTo>
                <a:cubicBezTo>
                  <a:pt x="94" y="33"/>
                  <a:pt x="96" y="34"/>
                  <a:pt x="96" y="34"/>
                </a:cubicBezTo>
                <a:cubicBezTo>
                  <a:pt x="95" y="34"/>
                  <a:pt x="95" y="33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4" y="33"/>
                  <a:pt x="94" y="33"/>
                  <a:pt x="94" y="34"/>
                </a:cubicBezTo>
                <a:cubicBezTo>
                  <a:pt x="93" y="34"/>
                  <a:pt x="93" y="34"/>
                  <a:pt x="93" y="34"/>
                </a:cubicBezTo>
                <a:cubicBezTo>
                  <a:pt x="92" y="34"/>
                  <a:pt x="92" y="34"/>
                  <a:pt x="92" y="34"/>
                </a:cubicBezTo>
                <a:cubicBezTo>
                  <a:pt x="92" y="34"/>
                  <a:pt x="92" y="33"/>
                  <a:pt x="92" y="33"/>
                </a:cubicBezTo>
                <a:cubicBezTo>
                  <a:pt x="91" y="33"/>
                  <a:pt x="92" y="34"/>
                  <a:pt x="92" y="34"/>
                </a:cubicBezTo>
                <a:close/>
                <a:moveTo>
                  <a:pt x="117" y="42"/>
                </a:moveTo>
                <a:cubicBezTo>
                  <a:pt x="117" y="42"/>
                  <a:pt x="117" y="42"/>
                  <a:pt x="118" y="43"/>
                </a:cubicBezTo>
                <a:cubicBezTo>
                  <a:pt x="118" y="43"/>
                  <a:pt x="118" y="42"/>
                  <a:pt x="118" y="43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17" y="42"/>
                  <a:pt x="117" y="42"/>
                  <a:pt x="117" y="42"/>
                </a:cubicBezTo>
                <a:close/>
                <a:moveTo>
                  <a:pt x="100" y="33"/>
                </a:moveTo>
                <a:cubicBezTo>
                  <a:pt x="100" y="33"/>
                  <a:pt x="100" y="33"/>
                  <a:pt x="100" y="33"/>
                </a:cubicBezTo>
                <a:cubicBezTo>
                  <a:pt x="100" y="33"/>
                  <a:pt x="100" y="33"/>
                  <a:pt x="100" y="33"/>
                </a:cubicBezTo>
                <a:close/>
                <a:moveTo>
                  <a:pt x="43" y="51"/>
                </a:moveTo>
                <a:cubicBezTo>
                  <a:pt x="43" y="51"/>
                  <a:pt x="42" y="52"/>
                  <a:pt x="43" y="52"/>
                </a:cubicBezTo>
                <a:cubicBezTo>
                  <a:pt x="43" y="51"/>
                  <a:pt x="43" y="51"/>
                  <a:pt x="43" y="51"/>
                </a:cubicBezTo>
                <a:close/>
                <a:moveTo>
                  <a:pt x="112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lose/>
                <a:moveTo>
                  <a:pt x="115" y="38"/>
                </a:moveTo>
                <a:cubicBezTo>
                  <a:pt x="115" y="38"/>
                  <a:pt x="116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lose/>
                <a:moveTo>
                  <a:pt x="119" y="40"/>
                </a:moveTo>
                <a:cubicBezTo>
                  <a:pt x="119" y="40"/>
                  <a:pt x="119" y="40"/>
                  <a:pt x="119" y="40"/>
                </a:cubicBezTo>
                <a:cubicBezTo>
                  <a:pt x="119" y="40"/>
                  <a:pt x="118" y="40"/>
                  <a:pt x="118" y="40"/>
                </a:cubicBezTo>
                <a:cubicBezTo>
                  <a:pt x="119" y="40"/>
                  <a:pt x="119" y="40"/>
                  <a:pt x="119" y="40"/>
                </a:cubicBezTo>
                <a:close/>
                <a:moveTo>
                  <a:pt x="115" y="37"/>
                </a:moveTo>
                <a:cubicBezTo>
                  <a:pt x="116" y="37"/>
                  <a:pt x="116" y="37"/>
                  <a:pt x="116" y="37"/>
                </a:cubicBezTo>
                <a:cubicBezTo>
                  <a:pt x="115" y="37"/>
                  <a:pt x="115" y="37"/>
                  <a:pt x="115" y="37"/>
                </a:cubicBezTo>
                <a:close/>
                <a:moveTo>
                  <a:pt x="120" y="40"/>
                </a:moveTo>
                <a:cubicBezTo>
                  <a:pt x="120" y="40"/>
                  <a:pt x="120" y="40"/>
                  <a:pt x="120" y="40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119" y="40"/>
                  <a:pt x="120" y="40"/>
                  <a:pt x="120" y="40"/>
                </a:cubicBezTo>
                <a:close/>
                <a:moveTo>
                  <a:pt x="120" y="40"/>
                </a:moveTo>
                <a:cubicBezTo>
                  <a:pt x="120" y="40"/>
                  <a:pt x="121" y="41"/>
                  <a:pt x="121" y="40"/>
                </a:cubicBezTo>
                <a:cubicBezTo>
                  <a:pt x="121" y="40"/>
                  <a:pt x="120" y="40"/>
                  <a:pt x="120" y="40"/>
                </a:cubicBezTo>
                <a:close/>
                <a:moveTo>
                  <a:pt x="116" y="37"/>
                </a:moveTo>
                <a:cubicBezTo>
                  <a:pt x="116" y="37"/>
                  <a:pt x="115" y="37"/>
                  <a:pt x="115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6" y="37"/>
                  <a:pt x="116" y="37"/>
                  <a:pt x="116" y="37"/>
                </a:cubicBezTo>
                <a:close/>
                <a:moveTo>
                  <a:pt x="113" y="35"/>
                </a:moveTo>
                <a:cubicBezTo>
                  <a:pt x="113" y="35"/>
                  <a:pt x="113" y="35"/>
                  <a:pt x="113" y="35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3" y="36"/>
                  <a:pt x="113" y="36"/>
                  <a:pt x="113" y="35"/>
                </a:cubicBezTo>
                <a:close/>
                <a:moveTo>
                  <a:pt x="107" y="33"/>
                </a:moveTo>
                <a:cubicBezTo>
                  <a:pt x="106" y="33"/>
                  <a:pt x="106" y="33"/>
                  <a:pt x="106" y="33"/>
                </a:cubicBezTo>
                <a:cubicBezTo>
                  <a:pt x="107" y="33"/>
                  <a:pt x="107" y="33"/>
                  <a:pt x="107" y="33"/>
                </a:cubicBezTo>
                <a:close/>
                <a:moveTo>
                  <a:pt x="120" y="39"/>
                </a:move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40"/>
                  <a:pt x="120" y="39"/>
                </a:cubicBezTo>
                <a:close/>
                <a:moveTo>
                  <a:pt x="99" y="31"/>
                </a:moveTo>
                <a:cubicBezTo>
                  <a:pt x="99" y="31"/>
                  <a:pt x="99" y="31"/>
                  <a:pt x="99" y="31"/>
                </a:cubicBezTo>
                <a:cubicBezTo>
                  <a:pt x="99" y="31"/>
                  <a:pt x="100" y="31"/>
                  <a:pt x="100" y="31"/>
                </a:cubicBezTo>
                <a:cubicBezTo>
                  <a:pt x="100" y="31"/>
                  <a:pt x="99" y="30"/>
                  <a:pt x="99" y="31"/>
                </a:cubicBezTo>
                <a:close/>
                <a:moveTo>
                  <a:pt x="84" y="149"/>
                </a:moveTo>
                <a:cubicBezTo>
                  <a:pt x="85" y="149"/>
                  <a:pt x="84" y="149"/>
                  <a:pt x="85" y="149"/>
                </a:cubicBezTo>
                <a:cubicBezTo>
                  <a:pt x="85" y="149"/>
                  <a:pt x="85" y="149"/>
                  <a:pt x="84" y="149"/>
                </a:cubicBezTo>
                <a:cubicBezTo>
                  <a:pt x="84" y="149"/>
                  <a:pt x="84" y="149"/>
                  <a:pt x="84" y="149"/>
                </a:cubicBezTo>
                <a:close/>
                <a:moveTo>
                  <a:pt x="99" y="30"/>
                </a:moveTo>
                <a:cubicBezTo>
                  <a:pt x="100" y="30"/>
                  <a:pt x="100" y="30"/>
                  <a:pt x="100" y="30"/>
                </a:cubicBezTo>
                <a:cubicBezTo>
                  <a:pt x="100" y="30"/>
                  <a:pt x="100" y="30"/>
                  <a:pt x="100" y="30"/>
                </a:cubicBezTo>
                <a:cubicBezTo>
                  <a:pt x="100" y="30"/>
                  <a:pt x="99" y="30"/>
                  <a:pt x="99" y="30"/>
                </a:cubicBezTo>
                <a:close/>
                <a:moveTo>
                  <a:pt x="40" y="50"/>
                </a:moveTo>
                <a:cubicBezTo>
                  <a:pt x="39" y="51"/>
                  <a:pt x="39" y="51"/>
                  <a:pt x="39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51"/>
                  <a:pt x="40" y="51"/>
                  <a:pt x="40" y="50"/>
                </a:cubicBezTo>
                <a:close/>
                <a:moveTo>
                  <a:pt x="26" y="94"/>
                </a:moveTo>
                <a:cubicBezTo>
                  <a:pt x="26" y="94"/>
                  <a:pt x="26" y="93"/>
                  <a:pt x="26" y="93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3"/>
                  <a:pt x="26" y="94"/>
                </a:cubicBezTo>
                <a:close/>
                <a:moveTo>
                  <a:pt x="63" y="145"/>
                </a:moveTo>
                <a:cubicBezTo>
                  <a:pt x="63" y="145"/>
                  <a:pt x="63" y="145"/>
                  <a:pt x="63" y="145"/>
                </a:cubicBezTo>
                <a:cubicBezTo>
                  <a:pt x="63" y="145"/>
                  <a:pt x="63" y="145"/>
                  <a:pt x="62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5"/>
                  <a:pt x="61" y="145"/>
                  <a:pt x="61" y="144"/>
                </a:cubicBezTo>
                <a:cubicBezTo>
                  <a:pt x="61" y="144"/>
                  <a:pt x="61" y="145"/>
                  <a:pt x="61" y="145"/>
                </a:cubicBezTo>
                <a:cubicBezTo>
                  <a:pt x="62" y="145"/>
                  <a:pt x="62" y="145"/>
                  <a:pt x="63" y="145"/>
                </a:cubicBezTo>
                <a:close/>
                <a:moveTo>
                  <a:pt x="81" y="150"/>
                </a:moveTo>
                <a:cubicBezTo>
                  <a:pt x="81" y="150"/>
                  <a:pt x="81" y="150"/>
                  <a:pt x="81" y="150"/>
                </a:cubicBezTo>
                <a:cubicBezTo>
                  <a:pt x="81" y="150"/>
                  <a:pt x="80" y="150"/>
                  <a:pt x="80" y="150"/>
                </a:cubicBezTo>
                <a:cubicBezTo>
                  <a:pt x="81" y="150"/>
                  <a:pt x="81" y="150"/>
                  <a:pt x="81" y="150"/>
                </a:cubicBezTo>
                <a:close/>
                <a:moveTo>
                  <a:pt x="59" y="144"/>
                </a:moveTo>
                <a:cubicBezTo>
                  <a:pt x="58" y="144"/>
                  <a:pt x="58" y="143"/>
                  <a:pt x="57" y="143"/>
                </a:cubicBezTo>
                <a:cubicBezTo>
                  <a:pt x="58" y="144"/>
                  <a:pt x="59" y="144"/>
                  <a:pt x="59" y="144"/>
                </a:cubicBezTo>
                <a:close/>
                <a:moveTo>
                  <a:pt x="65" y="146"/>
                </a:moveTo>
                <a:cubicBezTo>
                  <a:pt x="65" y="146"/>
                  <a:pt x="65" y="146"/>
                  <a:pt x="65" y="146"/>
                </a:cubicBezTo>
                <a:cubicBezTo>
                  <a:pt x="65" y="146"/>
                  <a:pt x="65" y="146"/>
                  <a:pt x="65" y="147"/>
                </a:cubicBezTo>
                <a:cubicBezTo>
                  <a:pt x="65" y="147"/>
                  <a:pt x="66" y="147"/>
                  <a:pt x="65" y="146"/>
                </a:cubicBezTo>
                <a:close/>
                <a:moveTo>
                  <a:pt x="35" y="122"/>
                </a:moveTo>
                <a:cubicBezTo>
                  <a:pt x="35" y="123"/>
                  <a:pt x="35" y="124"/>
                  <a:pt x="36" y="124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5" y="123"/>
                  <a:pt x="35" y="122"/>
                  <a:pt x="35" y="122"/>
                </a:cubicBezTo>
                <a:close/>
                <a:moveTo>
                  <a:pt x="82" y="152"/>
                </a:moveTo>
                <a:cubicBezTo>
                  <a:pt x="82" y="152"/>
                  <a:pt x="82" y="152"/>
                  <a:pt x="82" y="152"/>
                </a:cubicBezTo>
                <a:cubicBezTo>
                  <a:pt x="82" y="152"/>
                  <a:pt x="82" y="152"/>
                  <a:pt x="81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2" y="152"/>
                  <a:pt x="82" y="152"/>
                  <a:pt x="82" y="152"/>
                </a:cubicBezTo>
                <a:close/>
                <a:moveTo>
                  <a:pt x="80" y="152"/>
                </a:moveTo>
                <a:cubicBezTo>
                  <a:pt x="80" y="152"/>
                  <a:pt x="80" y="152"/>
                  <a:pt x="80" y="152"/>
                </a:cubicBezTo>
                <a:cubicBezTo>
                  <a:pt x="80" y="152"/>
                  <a:pt x="79" y="152"/>
                  <a:pt x="79" y="153"/>
                </a:cubicBezTo>
                <a:cubicBezTo>
                  <a:pt x="79" y="153"/>
                  <a:pt x="79" y="153"/>
                  <a:pt x="80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0" y="153"/>
                  <a:pt x="80" y="153"/>
                  <a:pt x="79" y="153"/>
                </a:cubicBezTo>
                <a:cubicBezTo>
                  <a:pt x="80" y="153"/>
                  <a:pt x="79" y="153"/>
                  <a:pt x="79" y="152"/>
                </a:cubicBezTo>
                <a:cubicBezTo>
                  <a:pt x="80" y="153"/>
                  <a:pt x="80" y="152"/>
                  <a:pt x="80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1" y="152"/>
                  <a:pt x="83" y="152"/>
                  <a:pt x="82" y="152"/>
                </a:cubicBezTo>
                <a:cubicBezTo>
                  <a:pt x="82" y="152"/>
                  <a:pt x="82" y="152"/>
                  <a:pt x="81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1" y="152"/>
                  <a:pt x="81" y="152"/>
                  <a:pt x="80" y="152"/>
                </a:cubicBezTo>
                <a:close/>
                <a:moveTo>
                  <a:pt x="85" y="153"/>
                </a:moveTo>
                <a:cubicBezTo>
                  <a:pt x="86" y="153"/>
                  <a:pt x="84" y="153"/>
                  <a:pt x="84" y="153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5" y="153"/>
                  <a:pt x="85" y="153"/>
                  <a:pt x="85" y="153"/>
                </a:cubicBezTo>
                <a:close/>
                <a:moveTo>
                  <a:pt x="96" y="153"/>
                </a:moveTo>
                <a:cubicBezTo>
                  <a:pt x="96" y="153"/>
                  <a:pt x="95" y="153"/>
                  <a:pt x="95" y="153"/>
                </a:cubicBezTo>
                <a:cubicBezTo>
                  <a:pt x="95" y="153"/>
                  <a:pt x="95" y="154"/>
                  <a:pt x="95" y="154"/>
                </a:cubicBezTo>
                <a:cubicBezTo>
                  <a:pt x="96" y="154"/>
                  <a:pt x="95" y="153"/>
                  <a:pt x="96" y="153"/>
                </a:cubicBezTo>
                <a:close/>
                <a:moveTo>
                  <a:pt x="119" y="145"/>
                </a:moveTo>
                <a:cubicBezTo>
                  <a:pt x="119" y="145"/>
                  <a:pt x="119" y="146"/>
                  <a:pt x="120" y="145"/>
                </a:cubicBezTo>
                <a:cubicBezTo>
                  <a:pt x="120" y="145"/>
                  <a:pt x="120" y="145"/>
                  <a:pt x="119" y="145"/>
                </a:cubicBezTo>
                <a:close/>
                <a:moveTo>
                  <a:pt x="88" y="154"/>
                </a:moveTo>
                <a:cubicBezTo>
                  <a:pt x="89" y="154"/>
                  <a:pt x="88" y="154"/>
                  <a:pt x="88" y="154"/>
                </a:cubicBezTo>
                <a:cubicBezTo>
                  <a:pt x="89" y="154"/>
                  <a:pt x="89" y="154"/>
                  <a:pt x="88" y="154"/>
                </a:cubicBezTo>
                <a:close/>
                <a:moveTo>
                  <a:pt x="88" y="154"/>
                </a:moveTo>
                <a:cubicBezTo>
                  <a:pt x="87" y="154"/>
                  <a:pt x="87" y="154"/>
                  <a:pt x="87" y="154"/>
                </a:cubicBezTo>
                <a:cubicBezTo>
                  <a:pt x="87" y="154"/>
                  <a:pt x="87" y="154"/>
                  <a:pt x="88" y="154"/>
                </a:cubicBezTo>
                <a:cubicBezTo>
                  <a:pt x="88" y="154"/>
                  <a:pt x="88" y="154"/>
                  <a:pt x="88" y="154"/>
                </a:cubicBezTo>
                <a:close/>
                <a:moveTo>
                  <a:pt x="83" y="153"/>
                </a:moveTo>
                <a:cubicBezTo>
                  <a:pt x="82" y="153"/>
                  <a:pt x="82" y="154"/>
                  <a:pt x="83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3" y="154"/>
                  <a:pt x="83" y="153"/>
                </a:cubicBezTo>
                <a:close/>
                <a:moveTo>
                  <a:pt x="114" y="31"/>
                </a:move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13" y="31"/>
                </a:move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3" y="31"/>
                  <a:pt x="113" y="31"/>
                </a:cubicBezTo>
                <a:close/>
                <a:moveTo>
                  <a:pt x="105" y="28"/>
                </a:moveTo>
                <a:cubicBezTo>
                  <a:pt x="106" y="28"/>
                  <a:pt x="105" y="28"/>
                  <a:pt x="106" y="28"/>
                </a:cubicBezTo>
                <a:cubicBezTo>
                  <a:pt x="106" y="28"/>
                  <a:pt x="105" y="28"/>
                  <a:pt x="105" y="28"/>
                </a:cubicBezTo>
                <a:close/>
                <a:moveTo>
                  <a:pt x="105" y="28"/>
                </a:moveTo>
                <a:cubicBezTo>
                  <a:pt x="105" y="28"/>
                  <a:pt x="105" y="28"/>
                  <a:pt x="105" y="28"/>
                </a:cubicBezTo>
                <a:cubicBezTo>
                  <a:pt x="105" y="28"/>
                  <a:pt x="105" y="28"/>
                  <a:pt x="105" y="27"/>
                </a:cubicBezTo>
                <a:cubicBezTo>
                  <a:pt x="105" y="27"/>
                  <a:pt x="105" y="28"/>
                  <a:pt x="105" y="28"/>
                </a:cubicBez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53" y="34"/>
                  <a:pt x="52" y="35"/>
                  <a:pt x="52" y="35"/>
                </a:cubicBezTo>
                <a:cubicBezTo>
                  <a:pt x="52" y="35"/>
                  <a:pt x="53" y="35"/>
                  <a:pt x="53" y="35"/>
                </a:cubicBezTo>
                <a:cubicBezTo>
                  <a:pt x="53" y="34"/>
                  <a:pt x="53" y="34"/>
                  <a:pt x="53" y="34"/>
                </a:cubicBezTo>
                <a:close/>
                <a:moveTo>
                  <a:pt x="118" y="33"/>
                </a:moveTo>
                <a:cubicBezTo>
                  <a:pt x="118" y="33"/>
                  <a:pt x="118" y="33"/>
                  <a:pt x="118" y="33"/>
                </a:cubicBezTo>
                <a:cubicBezTo>
                  <a:pt x="118" y="33"/>
                  <a:pt x="119" y="33"/>
                  <a:pt x="118" y="33"/>
                </a:cubicBezTo>
                <a:close/>
                <a:moveTo>
                  <a:pt x="110" y="29"/>
                </a:moveTo>
                <a:cubicBezTo>
                  <a:pt x="110" y="29"/>
                  <a:pt x="110" y="29"/>
                  <a:pt x="110" y="29"/>
                </a:cubicBezTo>
                <a:cubicBezTo>
                  <a:pt x="111" y="30"/>
                  <a:pt x="111" y="29"/>
                  <a:pt x="110" y="29"/>
                </a:cubicBezTo>
                <a:close/>
                <a:moveTo>
                  <a:pt x="58" y="32"/>
                </a:moveTo>
                <a:cubicBezTo>
                  <a:pt x="58" y="31"/>
                  <a:pt x="58" y="31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8" y="32"/>
                  <a:pt x="57" y="32"/>
                  <a:pt x="58" y="32"/>
                </a:cubicBezTo>
                <a:close/>
                <a:moveTo>
                  <a:pt x="96" y="25"/>
                </a:move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6" y="25"/>
                  <a:pt x="96" y="25"/>
                </a:cubicBezTo>
                <a:close/>
                <a:moveTo>
                  <a:pt x="50" y="36"/>
                </a:moveTo>
                <a:cubicBezTo>
                  <a:pt x="50" y="36"/>
                  <a:pt x="49" y="36"/>
                  <a:pt x="49" y="37"/>
                </a:cubicBezTo>
                <a:cubicBezTo>
                  <a:pt x="49" y="37"/>
                  <a:pt x="49" y="37"/>
                  <a:pt x="49" y="37"/>
                </a:cubicBezTo>
                <a:cubicBezTo>
                  <a:pt x="50" y="36"/>
                  <a:pt x="50" y="36"/>
                  <a:pt x="51" y="36"/>
                </a:cubicBezTo>
                <a:cubicBezTo>
                  <a:pt x="50" y="36"/>
                  <a:pt x="50" y="36"/>
                  <a:pt x="51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6"/>
                  <a:pt x="52" y="36"/>
                  <a:pt x="51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5"/>
                  <a:pt x="52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0" y="36"/>
                  <a:pt x="50" y="36"/>
                </a:cubicBezTo>
                <a:close/>
                <a:moveTo>
                  <a:pt x="23" y="99"/>
                </a:moveTo>
                <a:cubicBezTo>
                  <a:pt x="23" y="99"/>
                  <a:pt x="23" y="99"/>
                  <a:pt x="23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3" y="99"/>
                  <a:pt x="23" y="98"/>
                  <a:pt x="23" y="99"/>
                </a:cubicBezTo>
                <a:close/>
                <a:moveTo>
                  <a:pt x="23" y="104"/>
                </a:moveTo>
                <a:cubicBezTo>
                  <a:pt x="23" y="104"/>
                  <a:pt x="24" y="104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3" y="102"/>
                  <a:pt x="23" y="103"/>
                  <a:pt x="23" y="104"/>
                </a:cubicBezTo>
                <a:close/>
                <a:moveTo>
                  <a:pt x="31" y="122"/>
                </a:moveTo>
                <a:cubicBezTo>
                  <a:pt x="31" y="122"/>
                  <a:pt x="31" y="122"/>
                  <a:pt x="31" y="122"/>
                </a:cubicBezTo>
                <a:cubicBezTo>
                  <a:pt x="31" y="122"/>
                  <a:pt x="31" y="122"/>
                  <a:pt x="31" y="122"/>
                </a:cubicBezTo>
                <a:cubicBezTo>
                  <a:pt x="31" y="123"/>
                  <a:pt x="31" y="122"/>
                  <a:pt x="31" y="122"/>
                </a:cubicBezTo>
                <a:close/>
                <a:moveTo>
                  <a:pt x="68" y="151"/>
                </a:moveTo>
                <a:cubicBezTo>
                  <a:pt x="68" y="151"/>
                  <a:pt x="68" y="151"/>
                  <a:pt x="69" y="151"/>
                </a:cubicBezTo>
                <a:cubicBezTo>
                  <a:pt x="68" y="151"/>
                  <a:pt x="68" y="151"/>
                  <a:pt x="68" y="151"/>
                </a:cubicBezTo>
                <a:close/>
                <a:moveTo>
                  <a:pt x="34" y="128"/>
                </a:moveTo>
                <a:cubicBezTo>
                  <a:pt x="34" y="128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4" y="128"/>
                </a:cubicBezTo>
                <a:close/>
                <a:moveTo>
                  <a:pt x="23" y="99"/>
                </a:moveTo>
                <a:cubicBezTo>
                  <a:pt x="23" y="99"/>
                  <a:pt x="23" y="99"/>
                  <a:pt x="23" y="99"/>
                </a:cubicBezTo>
                <a:cubicBezTo>
                  <a:pt x="23" y="100"/>
                  <a:pt x="23" y="100"/>
                  <a:pt x="23" y="99"/>
                </a:cubicBezTo>
                <a:close/>
                <a:moveTo>
                  <a:pt x="33" y="124"/>
                </a:move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4"/>
                </a:cubicBezTo>
                <a:close/>
                <a:moveTo>
                  <a:pt x="69" y="151"/>
                </a:moveTo>
                <a:cubicBezTo>
                  <a:pt x="70" y="151"/>
                  <a:pt x="70" y="151"/>
                  <a:pt x="70" y="151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9" y="151"/>
                  <a:pt x="69" y="151"/>
                  <a:pt x="69" y="151"/>
                </a:cubicBezTo>
                <a:cubicBezTo>
                  <a:pt x="69" y="151"/>
                  <a:pt x="68" y="151"/>
                  <a:pt x="69" y="151"/>
                </a:cubicBezTo>
                <a:cubicBezTo>
                  <a:pt x="69" y="151"/>
                  <a:pt x="69" y="151"/>
                  <a:pt x="69" y="151"/>
                </a:cubicBezTo>
                <a:close/>
                <a:moveTo>
                  <a:pt x="25" y="107"/>
                </a:moveTo>
                <a:cubicBezTo>
                  <a:pt x="25" y="107"/>
                  <a:pt x="25" y="107"/>
                  <a:pt x="25" y="108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5" y="107"/>
                  <a:pt x="25" y="107"/>
                  <a:pt x="25" y="107"/>
                </a:cubicBezTo>
                <a:close/>
                <a:moveTo>
                  <a:pt x="88" y="153"/>
                </a:moveTo>
                <a:cubicBezTo>
                  <a:pt x="89" y="153"/>
                  <a:pt x="89" y="153"/>
                  <a:pt x="89" y="153"/>
                </a:cubicBezTo>
                <a:cubicBezTo>
                  <a:pt x="88" y="153"/>
                  <a:pt x="88" y="153"/>
                  <a:pt x="88" y="153"/>
                </a:cubicBezTo>
                <a:cubicBezTo>
                  <a:pt x="88" y="153"/>
                  <a:pt x="88" y="153"/>
                  <a:pt x="88" y="153"/>
                </a:cubicBezTo>
                <a:close/>
                <a:moveTo>
                  <a:pt x="34" y="125"/>
                </a:moveTo>
                <a:cubicBezTo>
                  <a:pt x="34" y="125"/>
                  <a:pt x="35" y="126"/>
                  <a:pt x="34" y="124"/>
                </a:cubicBezTo>
                <a:cubicBezTo>
                  <a:pt x="33" y="124"/>
                  <a:pt x="34" y="124"/>
                  <a:pt x="34" y="125"/>
                </a:cubicBezTo>
                <a:close/>
                <a:moveTo>
                  <a:pt x="23" y="91"/>
                </a:moveTo>
                <a:cubicBezTo>
                  <a:pt x="23" y="91"/>
                  <a:pt x="23" y="90"/>
                  <a:pt x="23" y="90"/>
                </a:cubicBezTo>
                <a:cubicBezTo>
                  <a:pt x="23" y="91"/>
                  <a:pt x="23" y="91"/>
                  <a:pt x="23" y="91"/>
                </a:cubicBezTo>
                <a:close/>
                <a:moveTo>
                  <a:pt x="105" y="29"/>
                </a:moveTo>
                <a:cubicBezTo>
                  <a:pt x="105" y="29"/>
                  <a:pt x="105" y="29"/>
                  <a:pt x="106" y="29"/>
                </a:cubicBezTo>
                <a:cubicBezTo>
                  <a:pt x="107" y="30"/>
                  <a:pt x="106" y="29"/>
                  <a:pt x="106" y="29"/>
                </a:cubicBezTo>
                <a:cubicBezTo>
                  <a:pt x="106" y="29"/>
                  <a:pt x="106" y="29"/>
                  <a:pt x="105" y="29"/>
                </a:cubicBezTo>
                <a:cubicBezTo>
                  <a:pt x="105" y="29"/>
                  <a:pt x="105" y="28"/>
                  <a:pt x="105" y="28"/>
                </a:cubicBezTo>
                <a:cubicBezTo>
                  <a:pt x="105" y="28"/>
                  <a:pt x="104" y="28"/>
                  <a:pt x="104" y="29"/>
                </a:cubicBezTo>
                <a:cubicBezTo>
                  <a:pt x="105" y="29"/>
                  <a:pt x="105" y="29"/>
                  <a:pt x="105" y="29"/>
                </a:cubicBezTo>
                <a:close/>
                <a:moveTo>
                  <a:pt x="64" y="147"/>
                </a:moveTo>
                <a:cubicBezTo>
                  <a:pt x="64" y="147"/>
                  <a:pt x="64" y="147"/>
                  <a:pt x="64" y="147"/>
                </a:cubicBezTo>
                <a:cubicBezTo>
                  <a:pt x="63" y="146"/>
                  <a:pt x="63" y="147"/>
                  <a:pt x="63" y="146"/>
                </a:cubicBezTo>
                <a:cubicBezTo>
                  <a:pt x="63" y="146"/>
                  <a:pt x="63" y="146"/>
                  <a:pt x="63" y="147"/>
                </a:cubicBezTo>
                <a:cubicBezTo>
                  <a:pt x="63" y="147"/>
                  <a:pt x="63" y="147"/>
                  <a:pt x="64" y="147"/>
                </a:cubicBezTo>
                <a:cubicBezTo>
                  <a:pt x="64" y="147"/>
                  <a:pt x="61" y="146"/>
                  <a:pt x="62" y="147"/>
                </a:cubicBezTo>
                <a:cubicBezTo>
                  <a:pt x="62" y="147"/>
                  <a:pt x="61" y="147"/>
                  <a:pt x="61" y="147"/>
                </a:cubicBezTo>
                <a:cubicBezTo>
                  <a:pt x="62" y="147"/>
                  <a:pt x="62" y="147"/>
                  <a:pt x="61" y="146"/>
                </a:cubicBezTo>
                <a:cubicBezTo>
                  <a:pt x="61" y="146"/>
                  <a:pt x="61" y="147"/>
                  <a:pt x="61" y="147"/>
                </a:cubicBezTo>
                <a:cubicBezTo>
                  <a:pt x="61" y="147"/>
                  <a:pt x="61" y="147"/>
                  <a:pt x="61" y="146"/>
                </a:cubicBezTo>
                <a:cubicBezTo>
                  <a:pt x="61" y="147"/>
                  <a:pt x="62" y="147"/>
                  <a:pt x="61" y="147"/>
                </a:cubicBezTo>
                <a:cubicBezTo>
                  <a:pt x="61" y="147"/>
                  <a:pt x="61" y="147"/>
                  <a:pt x="62" y="147"/>
                </a:cubicBezTo>
                <a:cubicBezTo>
                  <a:pt x="62" y="147"/>
                  <a:pt x="63" y="147"/>
                  <a:pt x="63" y="147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3" y="147"/>
                  <a:pt x="65" y="148"/>
                  <a:pt x="64" y="147"/>
                </a:cubicBezTo>
                <a:cubicBezTo>
                  <a:pt x="64" y="147"/>
                  <a:pt x="64" y="147"/>
                  <a:pt x="64" y="147"/>
                </a:cubicBezTo>
                <a:close/>
                <a:moveTo>
                  <a:pt x="68" y="149"/>
                </a:moveTo>
                <a:cubicBezTo>
                  <a:pt x="68" y="149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8" y="149"/>
                  <a:pt x="68" y="149"/>
                  <a:pt x="68" y="149"/>
                </a:cubicBezTo>
                <a:close/>
                <a:moveTo>
                  <a:pt x="76" y="151"/>
                </a:moveTo>
                <a:cubicBezTo>
                  <a:pt x="76" y="150"/>
                  <a:pt x="75" y="150"/>
                  <a:pt x="75" y="150"/>
                </a:cubicBezTo>
                <a:cubicBezTo>
                  <a:pt x="75" y="150"/>
                  <a:pt x="74" y="151"/>
                  <a:pt x="75" y="151"/>
                </a:cubicBezTo>
                <a:cubicBezTo>
                  <a:pt x="76" y="151"/>
                  <a:pt x="77" y="151"/>
                  <a:pt x="76" y="151"/>
                </a:cubicBezTo>
                <a:close/>
                <a:moveTo>
                  <a:pt x="70" y="149"/>
                </a:moveTo>
                <a:cubicBezTo>
                  <a:pt x="70" y="149"/>
                  <a:pt x="70" y="149"/>
                  <a:pt x="70" y="149"/>
                </a:cubicBezTo>
                <a:cubicBezTo>
                  <a:pt x="69" y="149"/>
                  <a:pt x="69" y="149"/>
                  <a:pt x="70" y="149"/>
                </a:cubicBezTo>
                <a:close/>
                <a:moveTo>
                  <a:pt x="70" y="150"/>
                </a:moveTo>
                <a:cubicBezTo>
                  <a:pt x="70" y="150"/>
                  <a:pt x="70" y="150"/>
                  <a:pt x="70" y="150"/>
                </a:cubicBezTo>
                <a:cubicBezTo>
                  <a:pt x="70" y="150"/>
                  <a:pt x="70" y="150"/>
                  <a:pt x="71" y="150"/>
                </a:cubicBezTo>
                <a:cubicBezTo>
                  <a:pt x="71" y="150"/>
                  <a:pt x="70" y="150"/>
                  <a:pt x="70" y="150"/>
                </a:cubicBezTo>
                <a:close/>
                <a:moveTo>
                  <a:pt x="74" y="151"/>
                </a:moveTo>
                <a:cubicBezTo>
                  <a:pt x="74" y="151"/>
                  <a:pt x="74" y="151"/>
                  <a:pt x="74" y="151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4" y="151"/>
                  <a:pt x="74" y="151"/>
                  <a:pt x="74" y="151"/>
                </a:cubicBezTo>
                <a:close/>
                <a:moveTo>
                  <a:pt x="62" y="147"/>
                </a:moveTo>
                <a:cubicBezTo>
                  <a:pt x="62" y="147"/>
                  <a:pt x="61" y="147"/>
                  <a:pt x="62" y="148"/>
                </a:cubicBezTo>
                <a:cubicBezTo>
                  <a:pt x="62" y="148"/>
                  <a:pt x="62" y="148"/>
                  <a:pt x="62" y="147"/>
                </a:cubicBezTo>
                <a:close/>
                <a:moveTo>
                  <a:pt x="69" y="150"/>
                </a:moveTo>
                <a:cubicBezTo>
                  <a:pt x="69" y="150"/>
                  <a:pt x="70" y="150"/>
                  <a:pt x="69" y="150"/>
                </a:cubicBezTo>
                <a:cubicBezTo>
                  <a:pt x="69" y="150"/>
                  <a:pt x="69" y="150"/>
                  <a:pt x="69" y="150"/>
                </a:cubicBezTo>
                <a:close/>
                <a:moveTo>
                  <a:pt x="32" y="121"/>
                </a:moveTo>
                <a:cubicBezTo>
                  <a:pt x="32" y="121"/>
                  <a:pt x="32" y="121"/>
                  <a:pt x="32" y="121"/>
                </a:cubicBezTo>
                <a:cubicBezTo>
                  <a:pt x="32" y="121"/>
                  <a:pt x="32" y="120"/>
                  <a:pt x="32" y="121"/>
                </a:cubicBezTo>
                <a:close/>
                <a:moveTo>
                  <a:pt x="25" y="103"/>
                </a:move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5" y="103"/>
                  <a:pt x="25" y="103"/>
                </a:cubicBezTo>
                <a:close/>
                <a:moveTo>
                  <a:pt x="60" y="147"/>
                </a:moveTo>
                <a:cubicBezTo>
                  <a:pt x="60" y="147"/>
                  <a:pt x="61" y="147"/>
                  <a:pt x="61" y="147"/>
                </a:cubicBezTo>
                <a:cubicBezTo>
                  <a:pt x="61" y="147"/>
                  <a:pt x="61" y="147"/>
                  <a:pt x="60" y="146"/>
                </a:cubicBezTo>
                <a:cubicBezTo>
                  <a:pt x="60" y="146"/>
                  <a:pt x="60" y="146"/>
                  <a:pt x="60" y="147"/>
                </a:cubicBezTo>
                <a:close/>
                <a:moveTo>
                  <a:pt x="66" y="149"/>
                </a:moveTo>
                <a:cubicBezTo>
                  <a:pt x="66" y="149"/>
                  <a:pt x="66" y="149"/>
                  <a:pt x="66" y="149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6" y="149"/>
                  <a:pt x="66" y="149"/>
                  <a:pt x="66" y="149"/>
                </a:cubicBezTo>
                <a:close/>
                <a:moveTo>
                  <a:pt x="44" y="43"/>
                </a:move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3" y="44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43" y="44"/>
                  <a:pt x="44" y="43"/>
                  <a:pt x="44" y="43"/>
                </a:cubicBezTo>
                <a:close/>
                <a:moveTo>
                  <a:pt x="95" y="27"/>
                </a:moveTo>
                <a:cubicBezTo>
                  <a:pt x="95" y="27"/>
                  <a:pt x="95" y="27"/>
                  <a:pt x="95" y="27"/>
                </a:cubicBezTo>
                <a:cubicBezTo>
                  <a:pt x="94" y="27"/>
                  <a:pt x="95" y="27"/>
                  <a:pt x="95" y="28"/>
                </a:cubicBezTo>
                <a:cubicBezTo>
                  <a:pt x="95" y="28"/>
                  <a:pt x="94" y="28"/>
                  <a:pt x="94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6" y="28"/>
                  <a:pt x="97" y="28"/>
                  <a:pt x="96" y="27"/>
                </a:cubicBezTo>
                <a:cubicBezTo>
                  <a:pt x="96" y="27"/>
                  <a:pt x="96" y="27"/>
                  <a:pt x="95" y="27"/>
                </a:cubicBezTo>
                <a:close/>
                <a:moveTo>
                  <a:pt x="34" y="121"/>
                </a:moveTo>
                <a:cubicBezTo>
                  <a:pt x="33" y="121"/>
                  <a:pt x="33" y="121"/>
                  <a:pt x="33" y="121"/>
                </a:cubicBezTo>
                <a:cubicBezTo>
                  <a:pt x="33" y="121"/>
                  <a:pt x="33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lose/>
                <a:moveTo>
                  <a:pt x="51" y="38"/>
                </a:moveTo>
                <a:cubicBezTo>
                  <a:pt x="51" y="38"/>
                  <a:pt x="51" y="38"/>
                  <a:pt x="51" y="38"/>
                </a:cubicBezTo>
                <a:cubicBezTo>
                  <a:pt x="51" y="39"/>
                  <a:pt x="51" y="39"/>
                  <a:pt x="51" y="39"/>
                </a:cubicBezTo>
                <a:cubicBezTo>
                  <a:pt x="51" y="39"/>
                  <a:pt x="51" y="39"/>
                  <a:pt x="51" y="38"/>
                </a:cubicBezTo>
                <a:close/>
                <a:moveTo>
                  <a:pt x="91" y="27"/>
                </a:moveTo>
                <a:cubicBezTo>
                  <a:pt x="90" y="27"/>
                  <a:pt x="90" y="27"/>
                  <a:pt x="91" y="27"/>
                </a:cubicBezTo>
                <a:cubicBezTo>
                  <a:pt x="91" y="27"/>
                  <a:pt x="91" y="27"/>
                  <a:pt x="91" y="27"/>
                </a:cubicBezTo>
                <a:close/>
                <a:moveTo>
                  <a:pt x="89" y="27"/>
                </a:moveTo>
                <a:cubicBezTo>
                  <a:pt x="89" y="27"/>
                  <a:pt x="88" y="27"/>
                  <a:pt x="88" y="27"/>
                </a:cubicBezTo>
                <a:cubicBezTo>
                  <a:pt x="88" y="27"/>
                  <a:pt x="87" y="27"/>
                  <a:pt x="88" y="27"/>
                </a:cubicBezTo>
                <a:cubicBezTo>
                  <a:pt x="88" y="27"/>
                  <a:pt x="89" y="27"/>
                  <a:pt x="89" y="27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89" y="27"/>
                </a:cubicBezTo>
                <a:close/>
                <a:moveTo>
                  <a:pt x="48" y="40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lose/>
                <a:moveTo>
                  <a:pt x="26" y="104"/>
                </a:moveTo>
                <a:cubicBezTo>
                  <a:pt x="26" y="103"/>
                  <a:pt x="25" y="103"/>
                  <a:pt x="25" y="103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4"/>
                  <a:pt x="26" y="103"/>
                  <a:pt x="26" y="104"/>
                </a:cubicBezTo>
                <a:close/>
                <a:moveTo>
                  <a:pt x="31" y="115"/>
                </a:moveTo>
                <a:cubicBezTo>
                  <a:pt x="30" y="115"/>
                  <a:pt x="30" y="114"/>
                  <a:pt x="30" y="114"/>
                </a:cubicBezTo>
                <a:cubicBezTo>
                  <a:pt x="30" y="114"/>
                  <a:pt x="30" y="114"/>
                  <a:pt x="30" y="113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0" y="115"/>
                  <a:pt x="31" y="115"/>
                </a:cubicBezTo>
                <a:close/>
                <a:moveTo>
                  <a:pt x="47" y="42"/>
                </a:move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3"/>
                  <a:pt x="47" y="42"/>
                </a:cubicBezTo>
                <a:close/>
                <a:moveTo>
                  <a:pt x="113" y="34"/>
                </a:moveTo>
                <a:cubicBezTo>
                  <a:pt x="114" y="34"/>
                  <a:pt x="114" y="34"/>
                  <a:pt x="114" y="34"/>
                </a:cubicBezTo>
                <a:cubicBezTo>
                  <a:pt x="114" y="34"/>
                  <a:pt x="114" y="34"/>
                  <a:pt x="115" y="34"/>
                </a:cubicBezTo>
                <a:cubicBezTo>
                  <a:pt x="115" y="34"/>
                  <a:pt x="114" y="33"/>
                  <a:pt x="115" y="33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3" y="33"/>
                  <a:pt x="113" y="33"/>
                  <a:pt x="113" y="33"/>
                </a:cubicBezTo>
                <a:cubicBezTo>
                  <a:pt x="113" y="33"/>
                  <a:pt x="113" y="33"/>
                  <a:pt x="113" y="34"/>
                </a:cubicBezTo>
                <a:close/>
                <a:moveTo>
                  <a:pt x="104" y="29"/>
                </a:move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4" y="28"/>
                  <a:pt x="103" y="28"/>
                </a:cubicBezTo>
                <a:cubicBezTo>
                  <a:pt x="104" y="29"/>
                  <a:pt x="103" y="29"/>
                  <a:pt x="103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4" y="29"/>
                  <a:pt x="104" y="29"/>
                </a:cubicBezTo>
                <a:close/>
                <a:moveTo>
                  <a:pt x="48" y="39"/>
                </a:moveTo>
                <a:cubicBezTo>
                  <a:pt x="48" y="39"/>
                  <a:pt x="48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1"/>
                  <a:pt x="46" y="41"/>
                </a:cubicBezTo>
                <a:cubicBezTo>
                  <a:pt x="47" y="40"/>
                  <a:pt x="47" y="41"/>
                  <a:pt x="47" y="41"/>
                </a:cubicBezTo>
                <a:cubicBezTo>
                  <a:pt x="47" y="41"/>
                  <a:pt x="48" y="40"/>
                  <a:pt x="47" y="40"/>
                </a:cubicBezTo>
                <a:cubicBezTo>
                  <a:pt x="47" y="40"/>
                  <a:pt x="48" y="40"/>
                  <a:pt x="48" y="40"/>
                </a:cubicBezTo>
                <a:cubicBezTo>
                  <a:pt x="48" y="40"/>
                  <a:pt x="48" y="39"/>
                  <a:pt x="48" y="39"/>
                </a:cubicBezTo>
                <a:close/>
                <a:moveTo>
                  <a:pt x="52" y="143"/>
                </a:move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3" y="143"/>
                  <a:pt x="52" y="143"/>
                  <a:pt x="52" y="143"/>
                </a:cubicBezTo>
                <a:close/>
                <a:moveTo>
                  <a:pt x="70" y="151"/>
                </a:moveTo>
                <a:cubicBezTo>
                  <a:pt x="71" y="151"/>
                  <a:pt x="72" y="151"/>
                  <a:pt x="72" y="151"/>
                </a:cubicBezTo>
                <a:cubicBezTo>
                  <a:pt x="71" y="151"/>
                  <a:pt x="71" y="151"/>
                  <a:pt x="71" y="151"/>
                </a:cubicBezTo>
                <a:cubicBezTo>
                  <a:pt x="71" y="151"/>
                  <a:pt x="70" y="151"/>
                  <a:pt x="70" y="151"/>
                </a:cubicBezTo>
                <a:close/>
                <a:moveTo>
                  <a:pt x="80" y="151"/>
                </a:moveTo>
                <a:cubicBezTo>
                  <a:pt x="80" y="151"/>
                  <a:pt x="80" y="151"/>
                  <a:pt x="80" y="151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79" y="151"/>
                  <a:pt x="80" y="151"/>
                  <a:pt x="79" y="151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1" y="151"/>
                  <a:pt x="81" y="151"/>
                  <a:pt x="80" y="151"/>
                </a:cubicBezTo>
                <a:close/>
                <a:moveTo>
                  <a:pt x="72" y="149"/>
                </a:moveTo>
                <a:cubicBezTo>
                  <a:pt x="71" y="149"/>
                  <a:pt x="71" y="150"/>
                  <a:pt x="71" y="150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72" y="150"/>
                  <a:pt x="72" y="149"/>
                  <a:pt x="72" y="149"/>
                </a:cubicBezTo>
                <a:close/>
                <a:moveTo>
                  <a:pt x="71" y="149"/>
                </a:moveTo>
                <a:cubicBezTo>
                  <a:pt x="71" y="149"/>
                  <a:pt x="70" y="149"/>
                  <a:pt x="70" y="149"/>
                </a:cubicBezTo>
                <a:cubicBezTo>
                  <a:pt x="70" y="149"/>
                  <a:pt x="71" y="149"/>
                  <a:pt x="71" y="149"/>
                </a:cubicBezTo>
                <a:cubicBezTo>
                  <a:pt x="71" y="149"/>
                  <a:pt x="71" y="149"/>
                  <a:pt x="71" y="149"/>
                </a:cubicBezTo>
                <a:cubicBezTo>
                  <a:pt x="70" y="149"/>
                  <a:pt x="71" y="149"/>
                  <a:pt x="71" y="149"/>
                </a:cubicBezTo>
                <a:close/>
                <a:moveTo>
                  <a:pt x="110" y="32"/>
                </a:moveTo>
                <a:cubicBezTo>
                  <a:pt x="110" y="32"/>
                  <a:pt x="109" y="32"/>
                  <a:pt x="109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32"/>
                  <a:pt x="110" y="32"/>
                  <a:pt x="110" y="32"/>
                </a:cubicBezTo>
                <a:close/>
                <a:moveTo>
                  <a:pt x="131" y="47"/>
                </a:moveTo>
                <a:cubicBezTo>
                  <a:pt x="131" y="47"/>
                  <a:pt x="131" y="47"/>
                  <a:pt x="132" y="48"/>
                </a:cubicBezTo>
                <a:cubicBezTo>
                  <a:pt x="132" y="48"/>
                  <a:pt x="132" y="47"/>
                  <a:pt x="131" y="47"/>
                </a:cubicBezTo>
                <a:close/>
                <a:moveTo>
                  <a:pt x="127" y="41"/>
                </a:moveTo>
                <a:cubicBezTo>
                  <a:pt x="127" y="41"/>
                  <a:pt x="127" y="41"/>
                  <a:pt x="126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7" y="41"/>
                  <a:pt x="127" y="41"/>
                  <a:pt x="127" y="41"/>
                </a:cubicBezTo>
                <a:close/>
                <a:moveTo>
                  <a:pt x="121" y="37"/>
                </a:moveTo>
                <a:cubicBezTo>
                  <a:pt x="121" y="37"/>
                  <a:pt x="121" y="37"/>
                  <a:pt x="120" y="36"/>
                </a:cubicBezTo>
                <a:cubicBezTo>
                  <a:pt x="120" y="36"/>
                  <a:pt x="120" y="36"/>
                  <a:pt x="120" y="37"/>
                </a:cubicBezTo>
                <a:cubicBezTo>
                  <a:pt x="121" y="37"/>
                  <a:pt x="121" y="37"/>
                  <a:pt x="121" y="37"/>
                </a:cubicBezTo>
                <a:close/>
                <a:moveTo>
                  <a:pt x="114" y="32"/>
                </a:moveTo>
                <a:cubicBezTo>
                  <a:pt x="114" y="32"/>
                  <a:pt x="114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4" y="32"/>
                  <a:pt x="114" y="32"/>
                </a:cubicBezTo>
                <a:close/>
                <a:moveTo>
                  <a:pt x="105" y="28"/>
                </a:moveTo>
                <a:cubicBezTo>
                  <a:pt x="105" y="28"/>
                  <a:pt x="105" y="28"/>
                  <a:pt x="105" y="28"/>
                </a:cubicBezTo>
                <a:cubicBezTo>
                  <a:pt x="105" y="28"/>
                  <a:pt x="106" y="28"/>
                  <a:pt x="105" y="28"/>
                </a:cubicBezTo>
                <a:close/>
                <a:moveTo>
                  <a:pt x="109" y="30"/>
                </a:moveTo>
                <a:cubicBezTo>
                  <a:pt x="109" y="30"/>
                  <a:pt x="109" y="30"/>
                  <a:pt x="109" y="30"/>
                </a:cubicBezTo>
                <a:cubicBezTo>
                  <a:pt x="109" y="30"/>
                  <a:pt x="109" y="30"/>
                  <a:pt x="109" y="30"/>
                </a:cubicBezTo>
                <a:close/>
                <a:moveTo>
                  <a:pt x="48" y="39"/>
                </a:moveTo>
                <a:cubicBezTo>
                  <a:pt x="47" y="39"/>
                  <a:pt x="48" y="39"/>
                  <a:pt x="48" y="39"/>
                </a:cubicBezTo>
                <a:cubicBezTo>
                  <a:pt x="49" y="39"/>
                  <a:pt x="49" y="38"/>
                  <a:pt x="48" y="39"/>
                </a:cubicBezTo>
                <a:close/>
                <a:moveTo>
                  <a:pt x="46" y="40"/>
                </a:move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lose/>
                <a:moveTo>
                  <a:pt x="62" y="30"/>
                </a:moveTo>
                <a:cubicBezTo>
                  <a:pt x="62" y="30"/>
                  <a:pt x="62" y="30"/>
                  <a:pt x="62" y="30"/>
                </a:cubicBezTo>
                <a:cubicBezTo>
                  <a:pt x="62" y="30"/>
                  <a:pt x="61" y="31"/>
                  <a:pt x="62" y="30"/>
                </a:cubicBezTo>
                <a:close/>
                <a:moveTo>
                  <a:pt x="122" y="36"/>
                </a:moveTo>
                <a:cubicBezTo>
                  <a:pt x="122" y="36"/>
                  <a:pt x="122" y="36"/>
                  <a:pt x="123" y="36"/>
                </a:cubicBezTo>
                <a:cubicBezTo>
                  <a:pt x="122" y="36"/>
                  <a:pt x="122" y="35"/>
                  <a:pt x="122" y="35"/>
                </a:cubicBezTo>
                <a:cubicBezTo>
                  <a:pt x="122" y="35"/>
                  <a:pt x="121" y="35"/>
                  <a:pt x="122" y="36"/>
                </a:cubicBezTo>
                <a:close/>
                <a:moveTo>
                  <a:pt x="120" y="34"/>
                </a:moveTo>
                <a:cubicBezTo>
                  <a:pt x="120" y="34"/>
                  <a:pt x="120" y="34"/>
                  <a:pt x="120" y="34"/>
                </a:cubicBezTo>
                <a:cubicBezTo>
                  <a:pt x="121" y="34"/>
                  <a:pt x="119" y="34"/>
                  <a:pt x="120" y="34"/>
                </a:cubicBezTo>
                <a:cubicBezTo>
                  <a:pt x="120" y="34"/>
                  <a:pt x="121" y="35"/>
                  <a:pt x="121" y="35"/>
                </a:cubicBezTo>
                <a:cubicBezTo>
                  <a:pt x="121" y="34"/>
                  <a:pt x="121" y="34"/>
                  <a:pt x="120" y="34"/>
                </a:cubicBezTo>
                <a:close/>
                <a:moveTo>
                  <a:pt x="47" y="38"/>
                </a:moveTo>
                <a:cubicBezTo>
                  <a:pt x="46" y="38"/>
                  <a:pt x="47" y="38"/>
                  <a:pt x="47" y="38"/>
                </a:cubicBezTo>
                <a:cubicBezTo>
                  <a:pt x="47" y="38"/>
                  <a:pt x="47" y="38"/>
                  <a:pt x="47" y="38"/>
                </a:cubicBezTo>
                <a:close/>
                <a:moveTo>
                  <a:pt x="30" y="121"/>
                </a:moveTo>
                <a:cubicBezTo>
                  <a:pt x="30" y="122"/>
                  <a:pt x="30" y="123"/>
                  <a:pt x="31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3"/>
                  <a:pt x="31" y="122"/>
                  <a:pt x="31" y="122"/>
                </a:cubicBezTo>
                <a:cubicBezTo>
                  <a:pt x="31" y="122"/>
                  <a:pt x="30" y="121"/>
                  <a:pt x="30" y="121"/>
                </a:cubicBezTo>
                <a:cubicBezTo>
                  <a:pt x="30" y="121"/>
                  <a:pt x="30" y="121"/>
                  <a:pt x="30" y="121"/>
                </a:cubicBezTo>
                <a:close/>
                <a:moveTo>
                  <a:pt x="23" y="104"/>
                </a:moveTo>
                <a:cubicBezTo>
                  <a:pt x="23" y="104"/>
                  <a:pt x="23" y="105"/>
                  <a:pt x="23" y="104"/>
                </a:cubicBezTo>
                <a:cubicBezTo>
                  <a:pt x="23" y="104"/>
                  <a:pt x="23" y="104"/>
                  <a:pt x="23" y="103"/>
                </a:cubicBezTo>
                <a:cubicBezTo>
                  <a:pt x="22" y="102"/>
                  <a:pt x="22" y="103"/>
                  <a:pt x="22" y="104"/>
                </a:cubicBezTo>
                <a:cubicBezTo>
                  <a:pt x="23" y="104"/>
                  <a:pt x="24" y="106"/>
                  <a:pt x="23" y="104"/>
                </a:cubicBezTo>
                <a:close/>
                <a:moveTo>
                  <a:pt x="124" y="143"/>
                </a:moveTo>
                <a:cubicBezTo>
                  <a:pt x="124" y="143"/>
                  <a:pt x="124" y="143"/>
                  <a:pt x="124" y="143"/>
                </a:cubicBezTo>
                <a:cubicBezTo>
                  <a:pt x="124" y="143"/>
                  <a:pt x="124" y="143"/>
                  <a:pt x="125" y="143"/>
                </a:cubicBezTo>
                <a:cubicBezTo>
                  <a:pt x="125" y="143"/>
                  <a:pt x="125" y="143"/>
                  <a:pt x="124" y="143"/>
                </a:cubicBezTo>
                <a:close/>
                <a:moveTo>
                  <a:pt x="127" y="141"/>
                </a:moveTo>
                <a:cubicBezTo>
                  <a:pt x="127" y="141"/>
                  <a:pt x="128" y="140"/>
                  <a:pt x="128" y="140"/>
                </a:cubicBezTo>
                <a:cubicBezTo>
                  <a:pt x="127" y="141"/>
                  <a:pt x="127" y="141"/>
                  <a:pt x="127" y="141"/>
                </a:cubicBezTo>
                <a:close/>
                <a:moveTo>
                  <a:pt x="25" y="113"/>
                </a:moveTo>
                <a:cubicBezTo>
                  <a:pt x="25" y="113"/>
                  <a:pt x="25" y="112"/>
                  <a:pt x="25" y="112"/>
                </a:cubicBezTo>
                <a:cubicBezTo>
                  <a:pt x="25" y="113"/>
                  <a:pt x="25" y="113"/>
                  <a:pt x="25" y="113"/>
                </a:cubicBezTo>
                <a:cubicBezTo>
                  <a:pt x="25" y="113"/>
                  <a:pt x="25" y="113"/>
                  <a:pt x="25" y="113"/>
                </a:cubicBezTo>
                <a:close/>
                <a:moveTo>
                  <a:pt x="131" y="138"/>
                </a:move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lose/>
                <a:moveTo>
                  <a:pt x="117" y="149"/>
                </a:moveTo>
                <a:cubicBezTo>
                  <a:pt x="117" y="149"/>
                  <a:pt x="117" y="149"/>
                  <a:pt x="117" y="149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6" y="149"/>
                  <a:pt x="115" y="150"/>
                  <a:pt x="115" y="150"/>
                </a:cubicBezTo>
                <a:cubicBezTo>
                  <a:pt x="116" y="150"/>
                  <a:pt x="116" y="149"/>
                  <a:pt x="116" y="150"/>
                </a:cubicBezTo>
                <a:cubicBezTo>
                  <a:pt x="116" y="149"/>
                  <a:pt x="117" y="149"/>
                  <a:pt x="117" y="149"/>
                </a:cubicBezTo>
                <a:close/>
                <a:moveTo>
                  <a:pt x="37" y="43"/>
                </a:moveTo>
                <a:cubicBezTo>
                  <a:pt x="37" y="44"/>
                  <a:pt x="37" y="43"/>
                  <a:pt x="37" y="44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4"/>
                  <a:pt x="37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8" y="44"/>
                  <a:pt x="38" y="43"/>
                  <a:pt x="38" y="43"/>
                </a:cubicBezTo>
                <a:cubicBezTo>
                  <a:pt x="38" y="43"/>
                  <a:pt x="39" y="42"/>
                  <a:pt x="38" y="42"/>
                </a:cubicBezTo>
                <a:cubicBezTo>
                  <a:pt x="38" y="42"/>
                  <a:pt x="38" y="43"/>
                  <a:pt x="38" y="43"/>
                </a:cubicBezTo>
                <a:cubicBezTo>
                  <a:pt x="38" y="43"/>
                  <a:pt x="38" y="43"/>
                  <a:pt x="38" y="42"/>
                </a:cubicBezTo>
                <a:cubicBezTo>
                  <a:pt x="39" y="42"/>
                  <a:pt x="39" y="41"/>
                  <a:pt x="40" y="41"/>
                </a:cubicBezTo>
                <a:cubicBezTo>
                  <a:pt x="40" y="41"/>
                  <a:pt x="40" y="41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39" y="41"/>
                  <a:pt x="38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3"/>
                  <a:pt x="37" y="43"/>
                  <a:pt x="37" y="43"/>
                </a:cubicBezTo>
                <a:close/>
                <a:moveTo>
                  <a:pt x="24" y="119"/>
                </a:moveTo>
                <a:cubicBezTo>
                  <a:pt x="24" y="119"/>
                  <a:pt x="24" y="119"/>
                  <a:pt x="24" y="119"/>
                </a:cubicBezTo>
                <a:cubicBezTo>
                  <a:pt x="24" y="119"/>
                  <a:pt x="24" y="119"/>
                  <a:pt x="24" y="118"/>
                </a:cubicBezTo>
                <a:cubicBezTo>
                  <a:pt x="25" y="119"/>
                  <a:pt x="25" y="119"/>
                  <a:pt x="25" y="118"/>
                </a:cubicBezTo>
                <a:cubicBezTo>
                  <a:pt x="25" y="118"/>
                  <a:pt x="25" y="118"/>
                  <a:pt x="24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18"/>
                  <a:pt x="24" y="119"/>
                  <a:pt x="24" y="118"/>
                </a:cubicBezTo>
                <a:cubicBezTo>
                  <a:pt x="24" y="119"/>
                  <a:pt x="24" y="118"/>
                  <a:pt x="24" y="119"/>
                </a:cubicBezTo>
                <a:close/>
                <a:moveTo>
                  <a:pt x="87" y="159"/>
                </a:move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7" y="159"/>
                  <a:pt x="87" y="159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87" y="159"/>
                  <a:pt x="87" y="159"/>
                  <a:pt x="87" y="159"/>
                </a:cubicBezTo>
                <a:close/>
                <a:moveTo>
                  <a:pt x="55" y="151"/>
                </a:moveTo>
                <a:cubicBezTo>
                  <a:pt x="55" y="151"/>
                  <a:pt x="55" y="151"/>
                  <a:pt x="55" y="151"/>
                </a:cubicBezTo>
                <a:cubicBezTo>
                  <a:pt x="55" y="151"/>
                  <a:pt x="54" y="151"/>
                  <a:pt x="55" y="151"/>
                </a:cubicBezTo>
                <a:close/>
                <a:moveTo>
                  <a:pt x="35" y="135"/>
                </a:moveTo>
                <a:cubicBezTo>
                  <a:pt x="34" y="135"/>
                  <a:pt x="34" y="135"/>
                  <a:pt x="34" y="135"/>
                </a:cubicBezTo>
                <a:cubicBezTo>
                  <a:pt x="34" y="135"/>
                  <a:pt x="35" y="136"/>
                  <a:pt x="35" y="136"/>
                </a:cubicBezTo>
                <a:cubicBezTo>
                  <a:pt x="35" y="136"/>
                  <a:pt x="35" y="135"/>
                  <a:pt x="35" y="135"/>
                </a:cubicBezTo>
                <a:close/>
                <a:moveTo>
                  <a:pt x="85" y="159"/>
                </a:moveTo>
                <a:cubicBezTo>
                  <a:pt x="84" y="159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5" y="159"/>
                  <a:pt x="85" y="159"/>
                  <a:pt x="85" y="159"/>
                </a:cubicBezTo>
                <a:close/>
                <a:moveTo>
                  <a:pt x="88" y="159"/>
                </a:moveTo>
                <a:cubicBezTo>
                  <a:pt x="88" y="159"/>
                  <a:pt x="88" y="159"/>
                  <a:pt x="88" y="159"/>
                </a:cubicBezTo>
                <a:cubicBezTo>
                  <a:pt x="88" y="159"/>
                  <a:pt x="88" y="159"/>
                  <a:pt x="88" y="159"/>
                </a:cubicBezTo>
                <a:close/>
                <a:moveTo>
                  <a:pt x="23" y="118"/>
                </a:moveTo>
                <a:cubicBezTo>
                  <a:pt x="23" y="119"/>
                  <a:pt x="23" y="119"/>
                  <a:pt x="23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0"/>
                  <a:pt x="24" y="120"/>
                  <a:pt x="24" y="119"/>
                </a:cubicBezTo>
                <a:cubicBezTo>
                  <a:pt x="23" y="119"/>
                  <a:pt x="23" y="118"/>
                  <a:pt x="23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17"/>
                  <a:pt x="22" y="117"/>
                  <a:pt x="22" y="117"/>
                </a:cubicBezTo>
                <a:cubicBezTo>
                  <a:pt x="22" y="117"/>
                  <a:pt x="22" y="118"/>
                  <a:pt x="22" y="118"/>
                </a:cubicBezTo>
                <a:cubicBezTo>
                  <a:pt x="22" y="118"/>
                  <a:pt x="22" y="117"/>
                  <a:pt x="22" y="117"/>
                </a:cubicBezTo>
                <a:cubicBezTo>
                  <a:pt x="22" y="117"/>
                  <a:pt x="22" y="118"/>
                  <a:pt x="22" y="118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2" y="118"/>
                  <a:pt x="23" y="119"/>
                  <a:pt x="23" y="119"/>
                </a:cubicBezTo>
                <a:cubicBezTo>
                  <a:pt x="23" y="118"/>
                  <a:pt x="23" y="119"/>
                  <a:pt x="23" y="118"/>
                </a:cubicBezTo>
                <a:close/>
                <a:moveTo>
                  <a:pt x="95" y="159"/>
                </a:moveTo>
                <a:cubicBezTo>
                  <a:pt x="95" y="159"/>
                  <a:pt x="95" y="159"/>
                  <a:pt x="95" y="159"/>
                </a:cubicBezTo>
                <a:cubicBezTo>
                  <a:pt x="95" y="159"/>
                  <a:pt x="95" y="159"/>
                  <a:pt x="95" y="159"/>
                </a:cubicBezTo>
                <a:close/>
                <a:moveTo>
                  <a:pt x="26" y="125"/>
                </a:moveTo>
                <a:cubicBezTo>
                  <a:pt x="26" y="124"/>
                  <a:pt x="25" y="124"/>
                  <a:pt x="25" y="124"/>
                </a:cubicBezTo>
                <a:cubicBezTo>
                  <a:pt x="25" y="124"/>
                  <a:pt x="25" y="125"/>
                  <a:pt x="25" y="125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4"/>
                  <a:pt x="24" y="124"/>
                  <a:pt x="25" y="125"/>
                </a:cubicBezTo>
                <a:cubicBezTo>
                  <a:pt x="25" y="125"/>
                  <a:pt x="25" y="125"/>
                  <a:pt x="26" y="125"/>
                </a:cubicBezTo>
                <a:cubicBezTo>
                  <a:pt x="26" y="126"/>
                  <a:pt x="26" y="125"/>
                  <a:pt x="26" y="125"/>
                </a:cubicBezTo>
                <a:close/>
                <a:moveTo>
                  <a:pt x="93" y="160"/>
                </a:moveTo>
                <a:cubicBezTo>
                  <a:pt x="94" y="160"/>
                  <a:pt x="94" y="159"/>
                  <a:pt x="93" y="159"/>
                </a:cubicBezTo>
                <a:cubicBezTo>
                  <a:pt x="93" y="159"/>
                  <a:pt x="93" y="159"/>
                  <a:pt x="93" y="160"/>
                </a:cubicBezTo>
                <a:close/>
                <a:moveTo>
                  <a:pt x="23" y="126"/>
                </a:moveTo>
                <a:cubicBezTo>
                  <a:pt x="24" y="128"/>
                  <a:pt x="25" y="128"/>
                  <a:pt x="24" y="127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4" y="126"/>
                  <a:pt x="23" y="125"/>
                  <a:pt x="23" y="125"/>
                </a:cubicBezTo>
                <a:cubicBezTo>
                  <a:pt x="23" y="125"/>
                  <a:pt x="23" y="126"/>
                  <a:pt x="23" y="125"/>
                </a:cubicBezTo>
                <a:cubicBezTo>
                  <a:pt x="23" y="126"/>
                  <a:pt x="23" y="126"/>
                  <a:pt x="23" y="126"/>
                </a:cubicBezTo>
                <a:cubicBezTo>
                  <a:pt x="23" y="126"/>
                  <a:pt x="23" y="126"/>
                  <a:pt x="23" y="126"/>
                </a:cubicBezTo>
                <a:close/>
                <a:moveTo>
                  <a:pt x="49" y="151"/>
                </a:moveTo>
                <a:cubicBezTo>
                  <a:pt x="49" y="151"/>
                  <a:pt x="49" y="151"/>
                  <a:pt x="49" y="151"/>
                </a:cubicBezTo>
                <a:cubicBezTo>
                  <a:pt x="48" y="151"/>
                  <a:pt x="48" y="150"/>
                  <a:pt x="47" y="150"/>
                </a:cubicBezTo>
                <a:cubicBezTo>
                  <a:pt x="48" y="150"/>
                  <a:pt x="47" y="150"/>
                  <a:pt x="47" y="151"/>
                </a:cubicBezTo>
                <a:cubicBezTo>
                  <a:pt x="48" y="151"/>
                  <a:pt x="48" y="151"/>
                  <a:pt x="49" y="151"/>
                </a:cubicBezTo>
                <a:cubicBezTo>
                  <a:pt x="49" y="151"/>
                  <a:pt x="48" y="151"/>
                  <a:pt x="49" y="152"/>
                </a:cubicBezTo>
                <a:cubicBezTo>
                  <a:pt x="49" y="152"/>
                  <a:pt x="50" y="152"/>
                  <a:pt x="50" y="152"/>
                </a:cubicBezTo>
                <a:cubicBezTo>
                  <a:pt x="49" y="151"/>
                  <a:pt x="49" y="151"/>
                  <a:pt x="49" y="151"/>
                </a:cubicBezTo>
                <a:close/>
                <a:moveTo>
                  <a:pt x="58" y="156"/>
                </a:move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6" y="155"/>
                  <a:pt x="5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6" y="155"/>
                  <a:pt x="56" y="156"/>
                  <a:pt x="56" y="156"/>
                </a:cubicBezTo>
                <a:cubicBezTo>
                  <a:pt x="57" y="156"/>
                  <a:pt x="57" y="156"/>
                  <a:pt x="58" y="156"/>
                </a:cubicBezTo>
                <a:close/>
                <a:moveTo>
                  <a:pt x="87" y="162"/>
                </a:moveTo>
                <a:cubicBezTo>
                  <a:pt x="87" y="162"/>
                  <a:pt x="88" y="162"/>
                  <a:pt x="88" y="162"/>
                </a:cubicBezTo>
                <a:cubicBezTo>
                  <a:pt x="88" y="162"/>
                  <a:pt x="88" y="162"/>
                  <a:pt x="87" y="162"/>
                </a:cubicBezTo>
                <a:close/>
                <a:moveTo>
                  <a:pt x="56" y="155"/>
                </a:moveTo>
                <a:cubicBezTo>
                  <a:pt x="56" y="155"/>
                  <a:pt x="56" y="155"/>
                  <a:pt x="56" y="155"/>
                </a:cubicBezTo>
                <a:cubicBezTo>
                  <a:pt x="56" y="155"/>
                  <a:pt x="57" y="155"/>
                  <a:pt x="56" y="155"/>
                </a:cubicBezTo>
                <a:close/>
                <a:moveTo>
                  <a:pt x="37" y="142"/>
                </a:moveTo>
                <a:cubicBezTo>
                  <a:pt x="37" y="142"/>
                  <a:pt x="36" y="142"/>
                  <a:pt x="36" y="142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7" y="142"/>
                  <a:pt x="37" y="142"/>
                  <a:pt x="37" y="142"/>
                </a:cubicBezTo>
                <a:close/>
                <a:moveTo>
                  <a:pt x="32" y="138"/>
                </a:moveTo>
                <a:cubicBezTo>
                  <a:pt x="32" y="138"/>
                  <a:pt x="33" y="139"/>
                  <a:pt x="33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38"/>
                  <a:pt x="32" y="138"/>
                  <a:pt x="32" y="138"/>
                </a:cubicBezTo>
                <a:cubicBezTo>
                  <a:pt x="32" y="138"/>
                  <a:pt x="32" y="138"/>
                  <a:pt x="32" y="138"/>
                </a:cubicBezTo>
                <a:close/>
                <a:moveTo>
                  <a:pt x="90" y="163"/>
                </a:moveTo>
                <a:cubicBezTo>
                  <a:pt x="91" y="162"/>
                  <a:pt x="91" y="162"/>
                  <a:pt x="91" y="162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92" y="161"/>
                  <a:pt x="92" y="162"/>
                  <a:pt x="92" y="162"/>
                </a:cubicBezTo>
                <a:cubicBezTo>
                  <a:pt x="91" y="162"/>
                  <a:pt x="90" y="162"/>
                  <a:pt x="90" y="163"/>
                </a:cubicBezTo>
                <a:close/>
                <a:moveTo>
                  <a:pt x="95" y="162"/>
                </a:moveTo>
                <a:cubicBezTo>
                  <a:pt x="95" y="162"/>
                  <a:pt x="96" y="162"/>
                  <a:pt x="96" y="161"/>
                </a:cubicBezTo>
                <a:cubicBezTo>
                  <a:pt x="96" y="161"/>
                  <a:pt x="96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lose/>
                <a:moveTo>
                  <a:pt x="118" y="155"/>
                </a:moveTo>
                <a:cubicBezTo>
                  <a:pt x="118" y="155"/>
                  <a:pt x="119" y="154"/>
                  <a:pt x="119" y="154"/>
                </a:cubicBezTo>
                <a:cubicBezTo>
                  <a:pt x="120" y="153"/>
                  <a:pt x="121" y="153"/>
                  <a:pt x="122" y="152"/>
                </a:cubicBezTo>
                <a:cubicBezTo>
                  <a:pt x="122" y="151"/>
                  <a:pt x="121" y="152"/>
                  <a:pt x="120" y="152"/>
                </a:cubicBezTo>
                <a:cubicBezTo>
                  <a:pt x="120" y="152"/>
                  <a:pt x="120" y="153"/>
                  <a:pt x="120" y="153"/>
                </a:cubicBezTo>
                <a:cubicBezTo>
                  <a:pt x="120" y="153"/>
                  <a:pt x="119" y="153"/>
                  <a:pt x="119" y="153"/>
                </a:cubicBezTo>
                <a:cubicBezTo>
                  <a:pt x="119" y="154"/>
                  <a:pt x="117" y="155"/>
                  <a:pt x="117" y="155"/>
                </a:cubicBezTo>
                <a:cubicBezTo>
                  <a:pt x="118" y="155"/>
                  <a:pt x="118" y="155"/>
                  <a:pt x="118" y="155"/>
                </a:cubicBezTo>
                <a:close/>
                <a:moveTo>
                  <a:pt x="26" y="128"/>
                </a:moveTo>
                <a:cubicBezTo>
                  <a:pt x="26" y="129"/>
                  <a:pt x="27" y="129"/>
                  <a:pt x="27" y="129"/>
                </a:cubicBezTo>
                <a:cubicBezTo>
                  <a:pt x="26" y="128"/>
                  <a:pt x="26" y="128"/>
                  <a:pt x="26" y="128"/>
                </a:cubicBezTo>
                <a:close/>
                <a:moveTo>
                  <a:pt x="83" y="161"/>
                </a:moveTo>
                <a:cubicBezTo>
                  <a:pt x="84" y="161"/>
                  <a:pt x="84" y="161"/>
                  <a:pt x="84" y="161"/>
                </a:cubicBezTo>
                <a:cubicBezTo>
                  <a:pt x="84" y="161"/>
                  <a:pt x="83" y="161"/>
                  <a:pt x="83" y="161"/>
                </a:cubicBezTo>
                <a:close/>
                <a:moveTo>
                  <a:pt x="89" y="161"/>
                </a:moveTo>
                <a:cubicBezTo>
                  <a:pt x="89" y="161"/>
                  <a:pt x="89" y="161"/>
                  <a:pt x="89" y="161"/>
                </a:cubicBezTo>
                <a:cubicBezTo>
                  <a:pt x="89" y="161"/>
                  <a:pt x="88" y="161"/>
                  <a:pt x="89" y="161"/>
                </a:cubicBezTo>
                <a:close/>
                <a:moveTo>
                  <a:pt x="117" y="154"/>
                </a:moveTo>
                <a:cubicBezTo>
                  <a:pt x="117" y="154"/>
                  <a:pt x="117" y="155"/>
                  <a:pt x="118" y="154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8" y="154"/>
                  <a:pt x="118" y="154"/>
                  <a:pt x="117" y="154"/>
                </a:cubicBezTo>
                <a:close/>
                <a:moveTo>
                  <a:pt x="83" y="160"/>
                </a:moveTo>
                <a:cubicBezTo>
                  <a:pt x="82" y="160"/>
                  <a:pt x="82" y="160"/>
                  <a:pt x="81" y="160"/>
                </a:cubicBezTo>
                <a:cubicBezTo>
                  <a:pt x="82" y="161"/>
                  <a:pt x="81" y="161"/>
                  <a:pt x="83" y="161"/>
                </a:cubicBezTo>
                <a:cubicBezTo>
                  <a:pt x="83" y="161"/>
                  <a:pt x="83" y="160"/>
                  <a:pt x="83" y="160"/>
                </a:cubicBezTo>
                <a:close/>
                <a:moveTo>
                  <a:pt x="124" y="150"/>
                </a:moveTo>
                <a:cubicBezTo>
                  <a:pt x="124" y="151"/>
                  <a:pt x="124" y="150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0"/>
                  <a:pt x="124" y="150"/>
                  <a:pt x="124" y="150"/>
                </a:cubicBezTo>
                <a:close/>
                <a:moveTo>
                  <a:pt x="125" y="150"/>
                </a:moveTo>
                <a:cubicBezTo>
                  <a:pt x="125" y="150"/>
                  <a:pt x="125" y="150"/>
                  <a:pt x="125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150"/>
                  <a:pt x="124" y="151"/>
                  <a:pt x="125" y="150"/>
                </a:cubicBezTo>
                <a:close/>
                <a:moveTo>
                  <a:pt x="126" y="150"/>
                </a:moveTo>
                <a:cubicBezTo>
                  <a:pt x="126" y="149"/>
                  <a:pt x="126" y="149"/>
                  <a:pt x="126" y="149"/>
                </a:cubicBezTo>
                <a:cubicBezTo>
                  <a:pt x="126" y="149"/>
                  <a:pt x="126" y="149"/>
                  <a:pt x="125" y="149"/>
                </a:cubicBezTo>
                <a:cubicBezTo>
                  <a:pt x="125" y="150"/>
                  <a:pt x="125" y="150"/>
                  <a:pt x="126" y="150"/>
                </a:cubicBezTo>
                <a:close/>
                <a:moveTo>
                  <a:pt x="94" y="160"/>
                </a:moveTo>
                <a:cubicBezTo>
                  <a:pt x="94" y="160"/>
                  <a:pt x="94" y="160"/>
                  <a:pt x="93" y="160"/>
                </a:cubicBezTo>
                <a:cubicBezTo>
                  <a:pt x="93" y="160"/>
                  <a:pt x="93" y="160"/>
                  <a:pt x="94" y="160"/>
                </a:cubicBezTo>
                <a:cubicBezTo>
                  <a:pt x="94" y="160"/>
                  <a:pt x="94" y="160"/>
                  <a:pt x="94" y="160"/>
                </a:cubicBezTo>
                <a:close/>
                <a:moveTo>
                  <a:pt x="89" y="160"/>
                </a:move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lose/>
                <a:moveTo>
                  <a:pt x="27" y="128"/>
                </a:moveTo>
                <a:cubicBezTo>
                  <a:pt x="27" y="127"/>
                  <a:pt x="26" y="126"/>
                  <a:pt x="26" y="127"/>
                </a:cubicBezTo>
                <a:cubicBezTo>
                  <a:pt x="26" y="127"/>
                  <a:pt x="26" y="127"/>
                  <a:pt x="27" y="127"/>
                </a:cubicBezTo>
                <a:cubicBezTo>
                  <a:pt x="27" y="127"/>
                  <a:pt x="27" y="128"/>
                  <a:pt x="27" y="128"/>
                </a:cubicBezTo>
                <a:close/>
                <a:moveTo>
                  <a:pt x="93" y="160"/>
                </a:moveTo>
                <a:cubicBezTo>
                  <a:pt x="93" y="160"/>
                  <a:pt x="93" y="160"/>
                  <a:pt x="93" y="160"/>
                </a:cubicBezTo>
                <a:cubicBezTo>
                  <a:pt x="93" y="160"/>
                  <a:pt x="93" y="160"/>
                  <a:pt x="93" y="160"/>
                </a:cubicBezTo>
                <a:close/>
                <a:moveTo>
                  <a:pt x="24" y="122"/>
                </a:moveTo>
                <a:cubicBezTo>
                  <a:pt x="24" y="121"/>
                  <a:pt x="24" y="121"/>
                  <a:pt x="24" y="121"/>
                </a:cubicBezTo>
                <a:cubicBezTo>
                  <a:pt x="23" y="121"/>
                  <a:pt x="23" y="120"/>
                  <a:pt x="23" y="121"/>
                </a:cubicBezTo>
                <a:cubicBezTo>
                  <a:pt x="23" y="121"/>
                  <a:pt x="24" y="122"/>
                  <a:pt x="24" y="122"/>
                </a:cubicBezTo>
                <a:close/>
                <a:moveTo>
                  <a:pt x="19" y="111"/>
                </a:moveTo>
                <a:cubicBezTo>
                  <a:pt x="19" y="111"/>
                  <a:pt x="19" y="111"/>
                  <a:pt x="19" y="111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19" y="110"/>
                  <a:pt x="19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19" y="110"/>
                  <a:pt x="19" y="110"/>
                  <a:pt x="19" y="111"/>
                </a:cubicBezTo>
                <a:close/>
                <a:moveTo>
                  <a:pt x="19" y="114"/>
                </a:moveTo>
                <a:cubicBezTo>
                  <a:pt x="19" y="114"/>
                  <a:pt x="19" y="114"/>
                  <a:pt x="19" y="114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9" y="113"/>
                  <a:pt x="19" y="114"/>
                  <a:pt x="19" y="114"/>
                </a:cubicBezTo>
                <a:cubicBezTo>
                  <a:pt x="19" y="114"/>
                  <a:pt x="19" y="114"/>
                  <a:pt x="19" y="114"/>
                </a:cubicBezTo>
                <a:close/>
                <a:moveTo>
                  <a:pt x="18" y="113"/>
                </a:moveTo>
                <a:cubicBezTo>
                  <a:pt x="18" y="113"/>
                  <a:pt x="17" y="113"/>
                  <a:pt x="17" y="112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8" y="114"/>
                  <a:pt x="18" y="115"/>
                  <a:pt x="18" y="115"/>
                </a:cubicBezTo>
                <a:cubicBezTo>
                  <a:pt x="18" y="115"/>
                  <a:pt x="18" y="115"/>
                  <a:pt x="18" y="114"/>
                </a:cubicBezTo>
                <a:cubicBezTo>
                  <a:pt x="18" y="114"/>
                  <a:pt x="18" y="114"/>
                  <a:pt x="18" y="113"/>
                </a:cubicBezTo>
                <a:close/>
                <a:moveTo>
                  <a:pt x="18" y="116"/>
                </a:moveTo>
                <a:cubicBezTo>
                  <a:pt x="18" y="116"/>
                  <a:pt x="18" y="116"/>
                  <a:pt x="18" y="116"/>
                </a:cubicBezTo>
                <a:cubicBezTo>
                  <a:pt x="18" y="116"/>
                  <a:pt x="18" y="115"/>
                  <a:pt x="18" y="115"/>
                </a:cubicBezTo>
                <a:cubicBezTo>
                  <a:pt x="18" y="115"/>
                  <a:pt x="18" y="115"/>
                  <a:pt x="17" y="115"/>
                </a:cubicBezTo>
                <a:cubicBezTo>
                  <a:pt x="18" y="115"/>
                  <a:pt x="18" y="116"/>
                  <a:pt x="18" y="116"/>
                </a:cubicBezTo>
                <a:close/>
                <a:moveTo>
                  <a:pt x="14" y="100"/>
                </a:moveTo>
                <a:cubicBezTo>
                  <a:pt x="14" y="100"/>
                  <a:pt x="15" y="99"/>
                  <a:pt x="14" y="98"/>
                </a:cubicBezTo>
                <a:cubicBezTo>
                  <a:pt x="14" y="98"/>
                  <a:pt x="14" y="98"/>
                  <a:pt x="14" y="98"/>
                </a:cubicBezTo>
                <a:cubicBezTo>
                  <a:pt x="14" y="98"/>
                  <a:pt x="14" y="99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4" y="99"/>
                  <a:pt x="14" y="99"/>
                  <a:pt x="14" y="98"/>
                </a:cubicBezTo>
                <a:cubicBezTo>
                  <a:pt x="13" y="98"/>
                  <a:pt x="13" y="97"/>
                  <a:pt x="13" y="99"/>
                </a:cubicBezTo>
                <a:cubicBezTo>
                  <a:pt x="13" y="99"/>
                  <a:pt x="14" y="99"/>
                  <a:pt x="14" y="100"/>
                </a:cubicBezTo>
                <a:cubicBezTo>
                  <a:pt x="13" y="101"/>
                  <a:pt x="13" y="100"/>
                  <a:pt x="13" y="100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3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4" y="101"/>
                  <a:pt x="14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101"/>
                  <a:pt x="14" y="101"/>
                  <a:pt x="14" y="100"/>
                </a:cubicBezTo>
                <a:cubicBezTo>
                  <a:pt x="14" y="100"/>
                  <a:pt x="14" y="100"/>
                  <a:pt x="14" y="100"/>
                </a:cubicBezTo>
                <a:close/>
                <a:moveTo>
                  <a:pt x="14" y="102"/>
                </a:moveTo>
                <a:cubicBezTo>
                  <a:pt x="14" y="102"/>
                  <a:pt x="14" y="103"/>
                  <a:pt x="14" y="103"/>
                </a:cubicBezTo>
                <a:cubicBezTo>
                  <a:pt x="14" y="104"/>
                  <a:pt x="15" y="104"/>
                  <a:pt x="15" y="103"/>
                </a:cubicBezTo>
                <a:cubicBezTo>
                  <a:pt x="15" y="103"/>
                  <a:pt x="14" y="103"/>
                  <a:pt x="14" y="102"/>
                </a:cubicBezTo>
                <a:close/>
                <a:moveTo>
                  <a:pt x="14" y="103"/>
                </a:moveTo>
                <a:cubicBezTo>
                  <a:pt x="14" y="103"/>
                  <a:pt x="14" y="103"/>
                  <a:pt x="14" y="103"/>
                </a:cubicBezTo>
                <a:cubicBezTo>
                  <a:pt x="14" y="103"/>
                  <a:pt x="14" y="103"/>
                  <a:pt x="14" y="104"/>
                </a:cubicBezTo>
                <a:cubicBezTo>
                  <a:pt x="14" y="104"/>
                  <a:pt x="14" y="104"/>
                  <a:pt x="14" y="103"/>
                </a:cubicBezTo>
                <a:close/>
                <a:moveTo>
                  <a:pt x="14" y="105"/>
                </a:moveTo>
                <a:cubicBezTo>
                  <a:pt x="14" y="105"/>
                  <a:pt x="14" y="105"/>
                  <a:pt x="14" y="105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4" y="106"/>
                  <a:pt x="15" y="106"/>
                  <a:pt x="15" y="106"/>
                </a:cubicBezTo>
                <a:cubicBezTo>
                  <a:pt x="15" y="106"/>
                  <a:pt x="15" y="105"/>
                  <a:pt x="14" y="105"/>
                </a:cubicBezTo>
                <a:close/>
                <a:moveTo>
                  <a:pt x="14" y="105"/>
                </a:moveTo>
                <a:cubicBezTo>
                  <a:pt x="14" y="105"/>
                  <a:pt x="14" y="105"/>
                  <a:pt x="13" y="105"/>
                </a:cubicBezTo>
                <a:cubicBezTo>
                  <a:pt x="13" y="105"/>
                  <a:pt x="13" y="104"/>
                  <a:pt x="13" y="105"/>
                </a:cubicBezTo>
                <a:cubicBezTo>
                  <a:pt x="13" y="106"/>
                  <a:pt x="14" y="106"/>
                  <a:pt x="14" y="107"/>
                </a:cubicBezTo>
                <a:cubicBezTo>
                  <a:pt x="14" y="108"/>
                  <a:pt x="14" y="106"/>
                  <a:pt x="14" y="105"/>
                </a:cubicBezTo>
                <a:close/>
                <a:moveTo>
                  <a:pt x="14" y="107"/>
                </a:moveTo>
                <a:cubicBezTo>
                  <a:pt x="14" y="107"/>
                  <a:pt x="14" y="107"/>
                  <a:pt x="14" y="107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4" y="108"/>
                  <a:pt x="14" y="108"/>
                  <a:pt x="14" y="107"/>
                </a:cubicBezTo>
                <a:close/>
                <a:moveTo>
                  <a:pt x="12" y="97"/>
                </a:moveTo>
                <a:cubicBezTo>
                  <a:pt x="11" y="97"/>
                  <a:pt x="12" y="97"/>
                  <a:pt x="12" y="97"/>
                </a:cubicBezTo>
                <a:cubicBezTo>
                  <a:pt x="12" y="96"/>
                  <a:pt x="12" y="96"/>
                  <a:pt x="11" y="96"/>
                </a:cubicBezTo>
                <a:cubicBezTo>
                  <a:pt x="11" y="96"/>
                  <a:pt x="11" y="96"/>
                  <a:pt x="11" y="97"/>
                </a:cubicBezTo>
                <a:cubicBezTo>
                  <a:pt x="11" y="97"/>
                  <a:pt x="11" y="97"/>
                  <a:pt x="12" y="97"/>
                </a:cubicBezTo>
                <a:close/>
                <a:moveTo>
                  <a:pt x="116" y="20"/>
                </a:moveTo>
                <a:cubicBezTo>
                  <a:pt x="117" y="20"/>
                  <a:pt x="117" y="20"/>
                  <a:pt x="117" y="20"/>
                </a:cubicBezTo>
                <a:cubicBezTo>
                  <a:pt x="116" y="19"/>
                  <a:pt x="116" y="20"/>
                  <a:pt x="116" y="20"/>
                </a:cubicBezTo>
                <a:close/>
                <a:moveTo>
                  <a:pt x="99" y="15"/>
                </a:moveTo>
                <a:cubicBezTo>
                  <a:pt x="99" y="15"/>
                  <a:pt x="99" y="14"/>
                  <a:pt x="98" y="14"/>
                </a:cubicBezTo>
                <a:cubicBezTo>
                  <a:pt x="98" y="14"/>
                  <a:pt x="99" y="15"/>
                  <a:pt x="99" y="15"/>
                </a:cubicBezTo>
                <a:cubicBezTo>
                  <a:pt x="99" y="15"/>
                  <a:pt x="99" y="15"/>
                  <a:pt x="99" y="15"/>
                </a:cubicBezTo>
                <a:cubicBezTo>
                  <a:pt x="99" y="15"/>
                  <a:pt x="100" y="15"/>
                  <a:pt x="100" y="15"/>
                </a:cubicBezTo>
                <a:cubicBezTo>
                  <a:pt x="99" y="15"/>
                  <a:pt x="99" y="15"/>
                  <a:pt x="99" y="15"/>
                </a:cubicBezTo>
                <a:close/>
                <a:moveTo>
                  <a:pt x="91" y="14"/>
                </a:moveTo>
                <a:cubicBezTo>
                  <a:pt x="91" y="14"/>
                  <a:pt x="91" y="14"/>
                  <a:pt x="91" y="14"/>
                </a:cubicBezTo>
                <a:cubicBezTo>
                  <a:pt x="92" y="14"/>
                  <a:pt x="92" y="14"/>
                  <a:pt x="91" y="14"/>
                </a:cubicBezTo>
                <a:close/>
                <a:moveTo>
                  <a:pt x="12" y="98"/>
                </a:moveTo>
                <a:cubicBezTo>
                  <a:pt x="12" y="98"/>
                  <a:pt x="12" y="99"/>
                  <a:pt x="12" y="99"/>
                </a:cubicBezTo>
                <a:cubicBezTo>
                  <a:pt x="12" y="99"/>
                  <a:pt x="12" y="99"/>
                  <a:pt x="12" y="99"/>
                </a:cubicBezTo>
                <a:cubicBezTo>
                  <a:pt x="12" y="99"/>
                  <a:pt x="12" y="99"/>
                  <a:pt x="12" y="99"/>
                </a:cubicBezTo>
                <a:cubicBezTo>
                  <a:pt x="12" y="99"/>
                  <a:pt x="12" y="99"/>
                  <a:pt x="12" y="98"/>
                </a:cubicBezTo>
                <a:cubicBezTo>
                  <a:pt x="12" y="99"/>
                  <a:pt x="12" y="98"/>
                  <a:pt x="12" y="98"/>
                </a:cubicBezTo>
                <a:close/>
                <a:moveTo>
                  <a:pt x="12" y="94"/>
                </a:moveTo>
                <a:cubicBezTo>
                  <a:pt x="12" y="94"/>
                  <a:pt x="12" y="93"/>
                  <a:pt x="12" y="93"/>
                </a:cubicBezTo>
                <a:cubicBezTo>
                  <a:pt x="12" y="94"/>
                  <a:pt x="12" y="95"/>
                  <a:pt x="12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95"/>
                  <a:pt x="12" y="96"/>
                  <a:pt x="12" y="96"/>
                </a:cubicBezTo>
                <a:cubicBezTo>
                  <a:pt x="13" y="96"/>
                  <a:pt x="12" y="96"/>
                  <a:pt x="13" y="96"/>
                </a:cubicBezTo>
                <a:cubicBezTo>
                  <a:pt x="12" y="95"/>
                  <a:pt x="12" y="95"/>
                  <a:pt x="12" y="94"/>
                </a:cubicBezTo>
                <a:close/>
                <a:moveTo>
                  <a:pt x="12" y="84"/>
                </a:moveTo>
                <a:cubicBezTo>
                  <a:pt x="12" y="84"/>
                  <a:pt x="12" y="84"/>
                  <a:pt x="12" y="84"/>
                </a:cubicBezTo>
                <a:cubicBezTo>
                  <a:pt x="12" y="84"/>
                  <a:pt x="12" y="83"/>
                  <a:pt x="12" y="84"/>
                </a:cubicBezTo>
                <a:close/>
                <a:moveTo>
                  <a:pt x="34" y="37"/>
                </a:moveTo>
                <a:cubicBezTo>
                  <a:pt x="33" y="37"/>
                  <a:pt x="34" y="37"/>
                  <a:pt x="33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7"/>
                  <a:pt x="34" y="36"/>
                  <a:pt x="34" y="37"/>
                </a:cubicBezTo>
                <a:close/>
                <a:moveTo>
                  <a:pt x="21" y="55"/>
                </a:moveTo>
                <a:cubicBezTo>
                  <a:pt x="21" y="55"/>
                  <a:pt x="21" y="54"/>
                  <a:pt x="21" y="55"/>
                </a:cubicBezTo>
                <a:cubicBezTo>
                  <a:pt x="20" y="55"/>
                  <a:pt x="20" y="55"/>
                  <a:pt x="21" y="55"/>
                </a:cubicBezTo>
                <a:close/>
                <a:moveTo>
                  <a:pt x="14" y="104"/>
                </a:moveTo>
                <a:cubicBezTo>
                  <a:pt x="13" y="104"/>
                  <a:pt x="13" y="103"/>
                  <a:pt x="13" y="104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3" y="104"/>
                  <a:pt x="14" y="105"/>
                  <a:pt x="14" y="104"/>
                </a:cubicBezTo>
                <a:cubicBezTo>
                  <a:pt x="14" y="104"/>
                  <a:pt x="13" y="104"/>
                  <a:pt x="14" y="104"/>
                </a:cubicBezTo>
                <a:close/>
                <a:moveTo>
                  <a:pt x="13" y="102"/>
                </a:move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lose/>
                <a:moveTo>
                  <a:pt x="13" y="93"/>
                </a:moveTo>
                <a:cubicBezTo>
                  <a:pt x="13" y="94"/>
                  <a:pt x="13" y="94"/>
                  <a:pt x="13" y="94"/>
                </a:cubicBezTo>
                <a:cubicBezTo>
                  <a:pt x="13" y="93"/>
                  <a:pt x="13" y="92"/>
                  <a:pt x="13" y="92"/>
                </a:cubicBezTo>
                <a:cubicBezTo>
                  <a:pt x="13" y="93"/>
                  <a:pt x="13" y="93"/>
                  <a:pt x="12" y="93"/>
                </a:cubicBezTo>
                <a:cubicBezTo>
                  <a:pt x="12" y="93"/>
                  <a:pt x="12" y="93"/>
                  <a:pt x="12" y="93"/>
                </a:cubicBezTo>
                <a:cubicBezTo>
                  <a:pt x="12" y="93"/>
                  <a:pt x="12" y="93"/>
                  <a:pt x="12" y="94"/>
                </a:cubicBezTo>
                <a:cubicBezTo>
                  <a:pt x="12" y="94"/>
                  <a:pt x="12" y="94"/>
                  <a:pt x="13" y="93"/>
                </a:cubicBezTo>
                <a:close/>
                <a:moveTo>
                  <a:pt x="29" y="42"/>
                </a:moveTo>
                <a:cubicBezTo>
                  <a:pt x="29" y="43"/>
                  <a:pt x="28" y="44"/>
                  <a:pt x="29" y="44"/>
                </a:cubicBezTo>
                <a:cubicBezTo>
                  <a:pt x="29" y="43"/>
                  <a:pt x="29" y="43"/>
                  <a:pt x="29" y="42"/>
                </a:cubicBezTo>
                <a:close/>
                <a:moveTo>
                  <a:pt x="36" y="35"/>
                </a:moveTo>
                <a:cubicBezTo>
                  <a:pt x="36" y="35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lose/>
                <a:moveTo>
                  <a:pt x="42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31"/>
                  <a:pt x="42" y="31"/>
                  <a:pt x="41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2"/>
                  <a:pt x="42" y="32"/>
                  <a:pt x="42" y="31"/>
                </a:cubicBezTo>
                <a:close/>
                <a:moveTo>
                  <a:pt x="34" y="38"/>
                </a:moveTo>
                <a:cubicBezTo>
                  <a:pt x="34" y="38"/>
                  <a:pt x="33" y="39"/>
                  <a:pt x="33" y="39"/>
                </a:cubicBezTo>
                <a:cubicBezTo>
                  <a:pt x="33" y="39"/>
                  <a:pt x="34" y="39"/>
                  <a:pt x="34" y="39"/>
                </a:cubicBezTo>
                <a:cubicBezTo>
                  <a:pt x="34" y="39"/>
                  <a:pt x="34" y="38"/>
                  <a:pt x="34" y="38"/>
                </a:cubicBezTo>
                <a:cubicBezTo>
                  <a:pt x="34" y="38"/>
                  <a:pt x="34" y="38"/>
                  <a:pt x="34" y="38"/>
                </a:cubicBezTo>
                <a:close/>
                <a:moveTo>
                  <a:pt x="28" y="45"/>
                </a:moveTo>
                <a:cubicBezTo>
                  <a:pt x="28" y="45"/>
                  <a:pt x="28" y="45"/>
                  <a:pt x="28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8" y="45"/>
                  <a:pt x="28" y="45"/>
                  <a:pt x="28" y="45"/>
                </a:cubicBezTo>
                <a:close/>
                <a:moveTo>
                  <a:pt x="29" y="44"/>
                </a:moveTo>
                <a:cubicBezTo>
                  <a:pt x="29" y="44"/>
                  <a:pt x="29" y="44"/>
                  <a:pt x="29" y="44"/>
                </a:cubicBezTo>
                <a:cubicBezTo>
                  <a:pt x="28" y="44"/>
                  <a:pt x="29" y="44"/>
                  <a:pt x="28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3"/>
                  <a:pt x="29" y="44"/>
                </a:cubicBezTo>
                <a:close/>
                <a:moveTo>
                  <a:pt x="14" y="81"/>
                </a:moveTo>
                <a:cubicBezTo>
                  <a:pt x="14" y="82"/>
                  <a:pt x="14" y="82"/>
                  <a:pt x="14" y="81"/>
                </a:cubicBezTo>
                <a:cubicBezTo>
                  <a:pt x="14" y="81"/>
                  <a:pt x="14" y="81"/>
                  <a:pt x="14" y="81"/>
                </a:cubicBezTo>
                <a:cubicBezTo>
                  <a:pt x="14" y="81"/>
                  <a:pt x="14" y="81"/>
                  <a:pt x="14" y="81"/>
                </a:cubicBezTo>
                <a:close/>
                <a:moveTo>
                  <a:pt x="25" y="49"/>
                </a:moveTo>
                <a:cubicBezTo>
                  <a:pt x="26" y="48"/>
                  <a:pt x="26" y="48"/>
                  <a:pt x="26" y="48"/>
                </a:cubicBezTo>
                <a:cubicBezTo>
                  <a:pt x="25" y="49"/>
                  <a:pt x="25" y="49"/>
                  <a:pt x="25" y="49"/>
                </a:cubicBezTo>
                <a:close/>
                <a:moveTo>
                  <a:pt x="36" y="36"/>
                </a:moveTo>
                <a:cubicBezTo>
                  <a:pt x="36" y="36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36"/>
                  <a:pt x="35" y="36"/>
                  <a:pt x="35" y="37"/>
                </a:cubicBezTo>
                <a:cubicBezTo>
                  <a:pt x="35" y="37"/>
                  <a:pt x="36" y="36"/>
                  <a:pt x="36" y="36"/>
                </a:cubicBezTo>
                <a:close/>
                <a:moveTo>
                  <a:pt x="13" y="95"/>
                </a:moveTo>
                <a:cubicBezTo>
                  <a:pt x="13" y="95"/>
                  <a:pt x="13" y="95"/>
                  <a:pt x="13" y="96"/>
                </a:cubicBezTo>
                <a:cubicBezTo>
                  <a:pt x="13" y="96"/>
                  <a:pt x="13" y="96"/>
                  <a:pt x="13" y="95"/>
                </a:cubicBezTo>
                <a:cubicBezTo>
                  <a:pt x="13" y="95"/>
                  <a:pt x="13" y="95"/>
                  <a:pt x="13" y="95"/>
                </a:cubicBezTo>
                <a:close/>
                <a:moveTo>
                  <a:pt x="1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6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8"/>
                  <a:pt x="14" y="77"/>
                </a:cubicBezTo>
                <a:close/>
                <a:moveTo>
                  <a:pt x="25" y="49"/>
                </a:moveTo>
                <a:cubicBezTo>
                  <a:pt x="25" y="49"/>
                  <a:pt x="25" y="48"/>
                  <a:pt x="25" y="49"/>
                </a:cubicBezTo>
                <a:cubicBezTo>
                  <a:pt x="25" y="49"/>
                  <a:pt x="25" y="49"/>
                  <a:pt x="25" y="49"/>
                </a:cubicBezTo>
                <a:close/>
                <a:moveTo>
                  <a:pt x="40" y="33"/>
                </a:moveTo>
                <a:cubicBezTo>
                  <a:pt x="40" y="33"/>
                  <a:pt x="40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0" y="33"/>
                  <a:pt x="40" y="33"/>
                  <a:pt x="40" y="33"/>
                </a:cubicBezTo>
                <a:close/>
                <a:moveTo>
                  <a:pt x="40" y="33"/>
                </a:move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5"/>
                  <a:pt x="41" y="35"/>
                </a:cubicBezTo>
                <a:cubicBezTo>
                  <a:pt x="41" y="35"/>
                  <a:pt x="41" y="35"/>
                  <a:pt x="42" y="35"/>
                </a:cubicBezTo>
                <a:cubicBezTo>
                  <a:pt x="43" y="35"/>
                  <a:pt x="43" y="34"/>
                  <a:pt x="43" y="34"/>
                </a:cubicBezTo>
                <a:cubicBezTo>
                  <a:pt x="44" y="34"/>
                  <a:pt x="44" y="33"/>
                  <a:pt x="44" y="33"/>
                </a:cubicBezTo>
                <a:cubicBezTo>
                  <a:pt x="43" y="33"/>
                  <a:pt x="43" y="34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4" y="33"/>
                  <a:pt x="44" y="32"/>
                  <a:pt x="44" y="32"/>
                </a:cubicBezTo>
                <a:cubicBezTo>
                  <a:pt x="43" y="33"/>
                  <a:pt x="44" y="33"/>
                  <a:pt x="45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32"/>
                  <a:pt x="46" y="32"/>
                  <a:pt x="46" y="32"/>
                </a:cubicBezTo>
                <a:cubicBezTo>
                  <a:pt x="46" y="31"/>
                  <a:pt x="46" y="31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29"/>
                  <a:pt x="47" y="29"/>
                </a:cubicBezTo>
                <a:cubicBezTo>
                  <a:pt x="46" y="30"/>
                  <a:pt x="47" y="29"/>
                  <a:pt x="46" y="30"/>
                </a:cubicBezTo>
                <a:cubicBezTo>
                  <a:pt x="46" y="30"/>
                  <a:pt x="46" y="30"/>
                  <a:pt x="45" y="31"/>
                </a:cubicBezTo>
                <a:cubicBezTo>
                  <a:pt x="45" y="31"/>
                  <a:pt x="44" y="31"/>
                  <a:pt x="44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3" y="33"/>
                  <a:pt x="43" y="33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3"/>
                </a:cubicBezTo>
                <a:cubicBezTo>
                  <a:pt x="43" y="33"/>
                  <a:pt x="43" y="33"/>
                  <a:pt x="42" y="33"/>
                </a:cubicBezTo>
                <a:cubicBezTo>
                  <a:pt x="42" y="33"/>
                  <a:pt x="43" y="32"/>
                  <a:pt x="42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2" y="33"/>
                  <a:pt x="42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1"/>
                  <a:pt x="42" y="32"/>
                  <a:pt x="42" y="32"/>
                </a:cubicBezTo>
                <a:cubicBezTo>
                  <a:pt x="42" y="32"/>
                  <a:pt x="42" y="32"/>
                  <a:pt x="42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3"/>
                  <a:pt x="40" y="33"/>
                  <a:pt x="40" y="33"/>
                </a:cubicBezTo>
                <a:cubicBezTo>
                  <a:pt x="40" y="34"/>
                  <a:pt x="40" y="33"/>
                  <a:pt x="40" y="33"/>
                </a:cubicBezTo>
                <a:close/>
                <a:moveTo>
                  <a:pt x="47" y="31"/>
                </a:moveTo>
                <a:cubicBezTo>
                  <a:pt x="48" y="30"/>
                  <a:pt x="48" y="30"/>
                  <a:pt x="47" y="30"/>
                </a:cubicBezTo>
                <a:cubicBezTo>
                  <a:pt x="47" y="30"/>
                  <a:pt x="47" y="31"/>
                  <a:pt x="47" y="31"/>
                </a:cubicBezTo>
                <a:close/>
                <a:moveTo>
                  <a:pt x="57" y="25"/>
                </a:moveTo>
                <a:cubicBezTo>
                  <a:pt x="57" y="25"/>
                  <a:pt x="57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lose/>
                <a:moveTo>
                  <a:pt x="55" y="26"/>
                </a:moveTo>
                <a:cubicBezTo>
                  <a:pt x="55" y="26"/>
                  <a:pt x="55" y="26"/>
                  <a:pt x="54" y="26"/>
                </a:cubicBezTo>
                <a:cubicBezTo>
                  <a:pt x="55" y="26"/>
                  <a:pt x="54" y="27"/>
                  <a:pt x="54" y="27"/>
                </a:cubicBezTo>
                <a:cubicBezTo>
                  <a:pt x="55" y="26"/>
                  <a:pt x="55" y="26"/>
                  <a:pt x="55" y="26"/>
                </a:cubicBezTo>
                <a:close/>
                <a:moveTo>
                  <a:pt x="62" y="23"/>
                </a:moveTo>
                <a:cubicBezTo>
                  <a:pt x="62" y="23"/>
                  <a:pt x="61" y="23"/>
                  <a:pt x="62" y="23"/>
                </a:cubicBezTo>
                <a:cubicBezTo>
                  <a:pt x="61" y="23"/>
                  <a:pt x="59" y="24"/>
                  <a:pt x="60" y="24"/>
                </a:cubicBezTo>
                <a:cubicBezTo>
                  <a:pt x="60" y="24"/>
                  <a:pt x="61" y="23"/>
                  <a:pt x="62" y="23"/>
                </a:cubicBezTo>
                <a:close/>
                <a:moveTo>
                  <a:pt x="59" y="24"/>
                </a:moveTo>
                <a:cubicBezTo>
                  <a:pt x="59" y="24"/>
                  <a:pt x="59" y="24"/>
                  <a:pt x="60" y="24"/>
                </a:cubicBezTo>
                <a:cubicBezTo>
                  <a:pt x="59" y="24"/>
                  <a:pt x="59" y="24"/>
                  <a:pt x="59" y="24"/>
                </a:cubicBezTo>
                <a:close/>
                <a:moveTo>
                  <a:pt x="58" y="24"/>
                </a:moveTo>
                <a:cubicBezTo>
                  <a:pt x="57" y="25"/>
                  <a:pt x="57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lose/>
                <a:moveTo>
                  <a:pt x="127" y="31"/>
                </a:moveTo>
                <a:cubicBezTo>
                  <a:pt x="126" y="30"/>
                  <a:pt x="126" y="30"/>
                  <a:pt x="125" y="30"/>
                </a:cubicBezTo>
                <a:cubicBezTo>
                  <a:pt x="125" y="30"/>
                  <a:pt x="124" y="30"/>
                  <a:pt x="125" y="30"/>
                </a:cubicBezTo>
                <a:cubicBezTo>
                  <a:pt x="125" y="31"/>
                  <a:pt x="126" y="31"/>
                  <a:pt x="126" y="31"/>
                </a:cubicBezTo>
                <a:cubicBezTo>
                  <a:pt x="126" y="31"/>
                  <a:pt x="126" y="31"/>
                  <a:pt x="127" y="32"/>
                </a:cubicBezTo>
                <a:cubicBezTo>
                  <a:pt x="127" y="32"/>
                  <a:pt x="127" y="31"/>
                  <a:pt x="127" y="31"/>
                </a:cubicBezTo>
                <a:cubicBezTo>
                  <a:pt x="127" y="31"/>
                  <a:pt x="127" y="31"/>
                  <a:pt x="127" y="31"/>
                </a:cubicBezTo>
                <a:close/>
                <a:moveTo>
                  <a:pt x="130" y="34"/>
                </a:moveTo>
                <a:cubicBezTo>
                  <a:pt x="130" y="34"/>
                  <a:pt x="130" y="34"/>
                  <a:pt x="130" y="34"/>
                </a:cubicBezTo>
                <a:cubicBezTo>
                  <a:pt x="131" y="34"/>
                  <a:pt x="131" y="34"/>
                  <a:pt x="130" y="34"/>
                </a:cubicBezTo>
                <a:close/>
                <a:moveTo>
                  <a:pt x="54" y="27"/>
                </a:moveTo>
                <a:cubicBezTo>
                  <a:pt x="55" y="27"/>
                  <a:pt x="54" y="28"/>
                  <a:pt x="54" y="28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4" y="27"/>
                  <a:pt x="54" y="27"/>
                </a:cubicBezTo>
                <a:close/>
                <a:moveTo>
                  <a:pt x="65" y="23"/>
                </a:moveTo>
                <a:cubicBezTo>
                  <a:pt x="65" y="23"/>
                  <a:pt x="65" y="23"/>
                  <a:pt x="65" y="23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3"/>
                  <a:pt x="65" y="23"/>
                </a:cubicBezTo>
                <a:close/>
                <a:moveTo>
                  <a:pt x="63" y="24"/>
                </a:moveTo>
                <a:cubicBezTo>
                  <a:pt x="63" y="24"/>
                  <a:pt x="62" y="24"/>
                  <a:pt x="62" y="24"/>
                </a:cubicBezTo>
                <a:cubicBezTo>
                  <a:pt x="61" y="25"/>
                  <a:pt x="61" y="25"/>
                  <a:pt x="62" y="25"/>
                </a:cubicBezTo>
                <a:cubicBezTo>
                  <a:pt x="63" y="24"/>
                  <a:pt x="62" y="24"/>
                  <a:pt x="63" y="24"/>
                </a:cubicBezTo>
                <a:cubicBezTo>
                  <a:pt x="63" y="24"/>
                  <a:pt x="64" y="24"/>
                  <a:pt x="63" y="24"/>
                </a:cubicBezTo>
                <a:close/>
                <a:moveTo>
                  <a:pt x="107" y="25"/>
                </a:moveTo>
                <a:cubicBezTo>
                  <a:pt x="107" y="25"/>
                  <a:pt x="107" y="25"/>
                  <a:pt x="107" y="25"/>
                </a:cubicBezTo>
                <a:cubicBezTo>
                  <a:pt x="107" y="25"/>
                  <a:pt x="108" y="25"/>
                  <a:pt x="108" y="25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8" y="25"/>
                  <a:pt x="107" y="25"/>
                  <a:pt x="107" y="25"/>
                </a:cubicBezTo>
                <a:close/>
                <a:moveTo>
                  <a:pt x="87" y="22"/>
                </a:moveTo>
                <a:cubicBezTo>
                  <a:pt x="87" y="22"/>
                  <a:pt x="87" y="22"/>
                  <a:pt x="86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6" y="22"/>
                  <a:pt x="86" y="22"/>
                  <a:pt x="87" y="22"/>
                </a:cubicBezTo>
                <a:cubicBezTo>
                  <a:pt x="87" y="22"/>
                  <a:pt x="87" y="22"/>
                  <a:pt x="87" y="22"/>
                </a:cubicBezTo>
                <a:close/>
                <a:moveTo>
                  <a:pt x="72" y="24"/>
                </a:moveTo>
                <a:cubicBezTo>
                  <a:pt x="72" y="24"/>
                  <a:pt x="73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1" y="23"/>
                  <a:pt x="71" y="24"/>
                  <a:pt x="72" y="24"/>
                </a:cubicBezTo>
                <a:close/>
                <a:moveTo>
                  <a:pt x="64" y="26"/>
                </a:moveTo>
                <a:cubicBezTo>
                  <a:pt x="63" y="26"/>
                  <a:pt x="64" y="26"/>
                  <a:pt x="64" y="26"/>
                </a:cubicBezTo>
                <a:cubicBezTo>
                  <a:pt x="63" y="26"/>
                  <a:pt x="63" y="27"/>
                  <a:pt x="64" y="27"/>
                </a:cubicBezTo>
                <a:cubicBezTo>
                  <a:pt x="64" y="26"/>
                  <a:pt x="65" y="25"/>
                  <a:pt x="64" y="26"/>
                </a:cubicBezTo>
                <a:close/>
                <a:moveTo>
                  <a:pt x="114" y="28"/>
                </a:moveTo>
                <a:cubicBezTo>
                  <a:pt x="114" y="28"/>
                  <a:pt x="113" y="28"/>
                  <a:pt x="113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28"/>
                  <a:pt x="114" y="28"/>
                  <a:pt x="114" y="28"/>
                </a:cubicBezTo>
                <a:close/>
                <a:moveTo>
                  <a:pt x="115" y="29"/>
                </a:moveTo>
                <a:cubicBezTo>
                  <a:pt x="115" y="29"/>
                  <a:pt x="115" y="29"/>
                  <a:pt x="115" y="29"/>
                </a:cubicBezTo>
                <a:cubicBezTo>
                  <a:pt x="114" y="28"/>
                  <a:pt x="115" y="28"/>
                  <a:pt x="115" y="29"/>
                </a:cubicBezTo>
                <a:close/>
                <a:moveTo>
                  <a:pt x="45" y="37"/>
                </a:moveTo>
                <a:cubicBezTo>
                  <a:pt x="45" y="37"/>
                  <a:pt x="45" y="37"/>
                  <a:pt x="45" y="37"/>
                </a:cubicBezTo>
                <a:cubicBezTo>
                  <a:pt x="44" y="37"/>
                  <a:pt x="45" y="37"/>
                  <a:pt x="44" y="37"/>
                </a:cubicBezTo>
                <a:cubicBezTo>
                  <a:pt x="44" y="37"/>
                  <a:pt x="44" y="38"/>
                  <a:pt x="45" y="37"/>
                </a:cubicBezTo>
                <a:close/>
                <a:moveTo>
                  <a:pt x="43" y="39"/>
                </a:moveTo>
                <a:cubicBezTo>
                  <a:pt x="43" y="39"/>
                  <a:pt x="43" y="39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9"/>
                  <a:pt x="43" y="38"/>
                  <a:pt x="43" y="39"/>
                </a:cubicBezTo>
                <a:close/>
                <a:moveTo>
                  <a:pt x="60" y="27"/>
                </a:moveTo>
                <a:cubicBezTo>
                  <a:pt x="60" y="27"/>
                  <a:pt x="59" y="27"/>
                  <a:pt x="59" y="28"/>
                </a:cubicBezTo>
                <a:cubicBezTo>
                  <a:pt x="59" y="27"/>
                  <a:pt x="59" y="28"/>
                  <a:pt x="60" y="28"/>
                </a:cubicBezTo>
                <a:cubicBezTo>
                  <a:pt x="60" y="27"/>
                  <a:pt x="61" y="27"/>
                  <a:pt x="60" y="27"/>
                </a:cubicBezTo>
                <a:close/>
                <a:moveTo>
                  <a:pt x="42" y="38"/>
                </a:move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2" y="38"/>
                  <a:pt x="43" y="38"/>
                </a:cubicBezTo>
                <a:cubicBezTo>
                  <a:pt x="43" y="38"/>
                  <a:pt x="43" y="38"/>
                  <a:pt x="42" y="38"/>
                </a:cubicBezTo>
                <a:cubicBezTo>
                  <a:pt x="42" y="38"/>
                  <a:pt x="43" y="38"/>
                  <a:pt x="42" y="38"/>
                </a:cubicBezTo>
                <a:close/>
                <a:moveTo>
                  <a:pt x="23" y="114"/>
                </a:moveTo>
                <a:cubicBezTo>
                  <a:pt x="23" y="113"/>
                  <a:pt x="23" y="113"/>
                  <a:pt x="22" y="113"/>
                </a:cubicBezTo>
                <a:cubicBezTo>
                  <a:pt x="22" y="113"/>
                  <a:pt x="22" y="112"/>
                  <a:pt x="22" y="112"/>
                </a:cubicBezTo>
                <a:cubicBezTo>
                  <a:pt x="22" y="112"/>
                  <a:pt x="22" y="113"/>
                  <a:pt x="22" y="113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2" y="113"/>
                  <a:pt x="22" y="114"/>
                  <a:pt x="23" y="114"/>
                </a:cubicBezTo>
                <a:cubicBezTo>
                  <a:pt x="23" y="114"/>
                  <a:pt x="23" y="114"/>
                  <a:pt x="23" y="114"/>
                </a:cubicBezTo>
                <a:close/>
                <a:moveTo>
                  <a:pt x="24" y="116"/>
                </a:moveTo>
                <a:cubicBezTo>
                  <a:pt x="24" y="116"/>
                  <a:pt x="23" y="116"/>
                  <a:pt x="23" y="115"/>
                </a:cubicBezTo>
                <a:cubicBezTo>
                  <a:pt x="23" y="116"/>
                  <a:pt x="24" y="116"/>
                  <a:pt x="24" y="116"/>
                </a:cubicBezTo>
                <a:cubicBezTo>
                  <a:pt x="24" y="116"/>
                  <a:pt x="24" y="116"/>
                  <a:pt x="24" y="116"/>
                </a:cubicBezTo>
                <a:close/>
                <a:moveTo>
                  <a:pt x="23" y="117"/>
                </a:moveTo>
                <a:cubicBezTo>
                  <a:pt x="23" y="117"/>
                  <a:pt x="24" y="117"/>
                  <a:pt x="24" y="117"/>
                </a:cubicBezTo>
                <a:cubicBezTo>
                  <a:pt x="24" y="117"/>
                  <a:pt x="23" y="116"/>
                  <a:pt x="23" y="117"/>
                </a:cubicBezTo>
                <a:close/>
                <a:moveTo>
                  <a:pt x="20" y="108"/>
                </a:moveTo>
                <a:cubicBezTo>
                  <a:pt x="20" y="108"/>
                  <a:pt x="20" y="108"/>
                  <a:pt x="20" y="109"/>
                </a:cubicBezTo>
                <a:cubicBezTo>
                  <a:pt x="21" y="109"/>
                  <a:pt x="21" y="110"/>
                  <a:pt x="21" y="109"/>
                </a:cubicBezTo>
                <a:cubicBezTo>
                  <a:pt x="21" y="109"/>
                  <a:pt x="21" y="108"/>
                  <a:pt x="20" y="107"/>
                </a:cubicBezTo>
                <a:cubicBezTo>
                  <a:pt x="20" y="107"/>
                  <a:pt x="20" y="108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8"/>
                  <a:pt x="20" y="108"/>
                  <a:pt x="20" y="108"/>
                </a:cubicBezTo>
                <a:close/>
                <a:moveTo>
                  <a:pt x="22" y="112"/>
                </a:moveTo>
                <a:cubicBezTo>
                  <a:pt x="22" y="112"/>
                  <a:pt x="22" y="112"/>
                  <a:pt x="22" y="112"/>
                </a:cubicBezTo>
                <a:cubicBezTo>
                  <a:pt x="22" y="112"/>
                  <a:pt x="22" y="112"/>
                  <a:pt x="22" y="111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2" y="112"/>
                  <a:pt x="22" y="112"/>
                  <a:pt x="22" y="112"/>
                </a:cubicBezTo>
                <a:close/>
                <a:moveTo>
                  <a:pt x="21" y="109"/>
                </a:moveTo>
                <a:cubicBezTo>
                  <a:pt x="21" y="109"/>
                  <a:pt x="21" y="109"/>
                  <a:pt x="21" y="110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1" y="110"/>
                  <a:pt x="21" y="110"/>
                  <a:pt x="21" y="109"/>
                </a:cubicBezTo>
                <a:close/>
                <a:moveTo>
                  <a:pt x="18" y="97"/>
                </a:move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7"/>
                  <a:pt x="18" y="97"/>
                  <a:pt x="18" y="97"/>
                </a:cubicBezTo>
                <a:cubicBezTo>
                  <a:pt x="18" y="97"/>
                  <a:pt x="18" y="97"/>
                  <a:pt x="18" y="98"/>
                </a:cubicBezTo>
                <a:cubicBezTo>
                  <a:pt x="18" y="98"/>
                  <a:pt x="18" y="98"/>
                  <a:pt x="18" y="97"/>
                </a:cubicBezTo>
                <a:close/>
                <a:moveTo>
                  <a:pt x="18" y="98"/>
                </a:moveTo>
                <a:cubicBezTo>
                  <a:pt x="18" y="98"/>
                  <a:pt x="18" y="99"/>
                  <a:pt x="18" y="98"/>
                </a:cubicBezTo>
                <a:cubicBezTo>
                  <a:pt x="18" y="98"/>
                  <a:pt x="19" y="98"/>
                  <a:pt x="18" y="98"/>
                </a:cubicBezTo>
                <a:close/>
                <a:moveTo>
                  <a:pt x="18" y="98"/>
                </a:moveTo>
                <a:cubicBezTo>
                  <a:pt x="18" y="98"/>
                  <a:pt x="18" y="98"/>
                  <a:pt x="18" y="98"/>
                </a:cubicBezTo>
                <a:cubicBezTo>
                  <a:pt x="18" y="98"/>
                  <a:pt x="18" y="99"/>
                  <a:pt x="18" y="98"/>
                </a:cubicBezTo>
                <a:cubicBezTo>
                  <a:pt x="18" y="98"/>
                  <a:pt x="18" y="98"/>
                  <a:pt x="18" y="98"/>
                </a:cubicBezTo>
                <a:close/>
                <a:moveTo>
                  <a:pt x="35" y="42"/>
                </a:moveTo>
                <a:cubicBezTo>
                  <a:pt x="35" y="42"/>
                  <a:pt x="34" y="43"/>
                  <a:pt x="34" y="43"/>
                </a:cubicBezTo>
                <a:cubicBezTo>
                  <a:pt x="34" y="44"/>
                  <a:pt x="34" y="44"/>
                  <a:pt x="34" y="45"/>
                </a:cubicBezTo>
                <a:cubicBezTo>
                  <a:pt x="33" y="45"/>
                  <a:pt x="33" y="45"/>
                  <a:pt x="33" y="46"/>
                </a:cubicBezTo>
                <a:cubicBezTo>
                  <a:pt x="33" y="46"/>
                  <a:pt x="34" y="45"/>
                  <a:pt x="34" y="45"/>
                </a:cubicBezTo>
                <a:cubicBezTo>
                  <a:pt x="34" y="45"/>
                  <a:pt x="34" y="45"/>
                  <a:pt x="34" y="46"/>
                </a:cubicBezTo>
                <a:cubicBezTo>
                  <a:pt x="34" y="45"/>
                  <a:pt x="35" y="45"/>
                  <a:pt x="34" y="45"/>
                </a:cubicBezTo>
                <a:cubicBezTo>
                  <a:pt x="35" y="44"/>
                  <a:pt x="36" y="43"/>
                  <a:pt x="35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6" y="42"/>
                  <a:pt x="36" y="42"/>
                  <a:pt x="36" y="41"/>
                </a:cubicBezTo>
                <a:cubicBezTo>
                  <a:pt x="36" y="42"/>
                  <a:pt x="36" y="42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0"/>
                  <a:pt x="37" y="39"/>
                  <a:pt x="37" y="39"/>
                </a:cubicBezTo>
                <a:cubicBezTo>
                  <a:pt x="36" y="40"/>
                  <a:pt x="36" y="40"/>
                  <a:pt x="35" y="41"/>
                </a:cubicBezTo>
                <a:cubicBezTo>
                  <a:pt x="35" y="41"/>
                  <a:pt x="35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lose/>
                <a:moveTo>
                  <a:pt x="30" y="47"/>
                </a:moveTo>
                <a:cubicBezTo>
                  <a:pt x="30" y="47"/>
                  <a:pt x="31" y="47"/>
                  <a:pt x="31" y="47"/>
                </a:cubicBezTo>
                <a:cubicBezTo>
                  <a:pt x="31" y="46"/>
                  <a:pt x="32" y="46"/>
                  <a:pt x="32" y="45"/>
                </a:cubicBezTo>
                <a:cubicBezTo>
                  <a:pt x="32" y="45"/>
                  <a:pt x="32" y="45"/>
                  <a:pt x="31" y="45"/>
                </a:cubicBezTo>
                <a:cubicBezTo>
                  <a:pt x="31" y="46"/>
                  <a:pt x="31" y="46"/>
                  <a:pt x="30" y="47"/>
                </a:cubicBezTo>
                <a:close/>
                <a:moveTo>
                  <a:pt x="16" y="84"/>
                </a:moveTo>
                <a:cubicBezTo>
                  <a:pt x="16" y="83"/>
                  <a:pt x="16" y="83"/>
                  <a:pt x="16" y="83"/>
                </a:cubicBezTo>
                <a:cubicBezTo>
                  <a:pt x="16" y="84"/>
                  <a:pt x="16" y="84"/>
                  <a:pt x="16" y="84"/>
                </a:cubicBezTo>
                <a:close/>
                <a:moveTo>
                  <a:pt x="16" y="90"/>
                </a:moveTo>
                <a:cubicBezTo>
                  <a:pt x="16" y="90"/>
                  <a:pt x="16" y="90"/>
                  <a:pt x="16" y="90"/>
                </a:cubicBezTo>
                <a:cubicBezTo>
                  <a:pt x="16" y="89"/>
                  <a:pt x="16" y="89"/>
                  <a:pt x="16" y="90"/>
                </a:cubicBezTo>
                <a:close/>
                <a:moveTo>
                  <a:pt x="15" y="94"/>
                </a:moveTo>
                <a:cubicBezTo>
                  <a:pt x="15" y="94"/>
                  <a:pt x="15" y="94"/>
                  <a:pt x="15" y="94"/>
                </a:cubicBezTo>
                <a:cubicBezTo>
                  <a:pt x="15" y="94"/>
                  <a:pt x="15" y="95"/>
                  <a:pt x="15" y="95"/>
                </a:cubicBezTo>
                <a:cubicBezTo>
                  <a:pt x="15" y="94"/>
                  <a:pt x="15" y="94"/>
                  <a:pt x="15" y="94"/>
                </a:cubicBezTo>
                <a:close/>
                <a:moveTo>
                  <a:pt x="15" y="99"/>
                </a:moveTo>
                <a:cubicBezTo>
                  <a:pt x="16" y="100"/>
                  <a:pt x="16" y="99"/>
                  <a:pt x="16" y="99"/>
                </a:cubicBezTo>
                <a:cubicBezTo>
                  <a:pt x="16" y="99"/>
                  <a:pt x="16" y="99"/>
                  <a:pt x="15" y="99"/>
                </a:cubicBezTo>
                <a:close/>
                <a:moveTo>
                  <a:pt x="27" y="49"/>
                </a:move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7" y="49"/>
                  <a:pt x="27" y="49"/>
                </a:cubicBezTo>
                <a:close/>
                <a:moveTo>
                  <a:pt x="31" y="44"/>
                </a:moveTo>
                <a:cubicBezTo>
                  <a:pt x="31" y="44"/>
                  <a:pt x="31" y="44"/>
                  <a:pt x="32" y="43"/>
                </a:cubicBezTo>
                <a:cubicBezTo>
                  <a:pt x="32" y="43"/>
                  <a:pt x="32" y="43"/>
                  <a:pt x="31" y="43"/>
                </a:cubicBezTo>
                <a:cubicBezTo>
                  <a:pt x="31" y="44"/>
                  <a:pt x="31" y="44"/>
                  <a:pt x="31" y="44"/>
                </a:cubicBezTo>
                <a:close/>
                <a:moveTo>
                  <a:pt x="38" y="37"/>
                </a:moveTo>
                <a:cubicBezTo>
                  <a:pt x="37" y="37"/>
                  <a:pt x="37" y="37"/>
                  <a:pt x="37" y="37"/>
                </a:cubicBezTo>
                <a:cubicBezTo>
                  <a:pt x="37" y="37"/>
                  <a:pt x="37" y="38"/>
                  <a:pt x="36" y="38"/>
                </a:cubicBezTo>
                <a:cubicBezTo>
                  <a:pt x="36" y="38"/>
                  <a:pt x="38" y="37"/>
                  <a:pt x="38" y="37"/>
                </a:cubicBezTo>
                <a:close/>
                <a:moveTo>
                  <a:pt x="29" y="46"/>
                </a:moveTo>
                <a:cubicBezTo>
                  <a:pt x="29" y="46"/>
                  <a:pt x="29" y="47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lose/>
                <a:moveTo>
                  <a:pt x="15" y="89"/>
                </a:moveTo>
                <a:cubicBezTo>
                  <a:pt x="15" y="89"/>
                  <a:pt x="15" y="88"/>
                  <a:pt x="15" y="88"/>
                </a:cubicBezTo>
                <a:cubicBezTo>
                  <a:pt x="15" y="88"/>
                  <a:pt x="15" y="88"/>
                  <a:pt x="15" y="89"/>
                </a:cubicBezTo>
                <a:cubicBezTo>
                  <a:pt x="15" y="89"/>
                  <a:pt x="15" y="89"/>
                  <a:pt x="15" y="89"/>
                </a:cubicBezTo>
                <a:close/>
                <a:moveTo>
                  <a:pt x="31" y="45"/>
                </a:moveTo>
                <a:cubicBezTo>
                  <a:pt x="31" y="44"/>
                  <a:pt x="31" y="45"/>
                  <a:pt x="31" y="44"/>
                </a:cubicBezTo>
                <a:cubicBezTo>
                  <a:pt x="31" y="45"/>
                  <a:pt x="31" y="45"/>
                  <a:pt x="3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lose/>
                <a:moveTo>
                  <a:pt x="30" y="45"/>
                </a:moveTo>
                <a:cubicBezTo>
                  <a:pt x="30" y="45"/>
                  <a:pt x="30" y="45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5"/>
                  <a:pt x="30" y="45"/>
                  <a:pt x="30" y="45"/>
                </a:cubicBezTo>
                <a:close/>
                <a:moveTo>
                  <a:pt x="30" y="46"/>
                </a:move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30" y="45"/>
                  <a:pt x="30" y="46"/>
                </a:cubicBezTo>
                <a:close/>
                <a:moveTo>
                  <a:pt x="35" y="40"/>
                </a:move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39"/>
                  <a:pt x="37" y="39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7"/>
                </a:cubicBezTo>
                <a:cubicBezTo>
                  <a:pt x="39" y="37"/>
                  <a:pt x="38" y="37"/>
                  <a:pt x="39" y="37"/>
                </a:cubicBezTo>
                <a:cubicBezTo>
                  <a:pt x="39" y="37"/>
                  <a:pt x="39" y="37"/>
                  <a:pt x="39" y="36"/>
                </a:cubicBezTo>
                <a:cubicBezTo>
                  <a:pt x="40" y="36"/>
                  <a:pt x="40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7"/>
                  <a:pt x="38" y="37"/>
                </a:cubicBezTo>
                <a:cubicBezTo>
                  <a:pt x="38" y="38"/>
                  <a:pt x="37" y="38"/>
                  <a:pt x="37" y="38"/>
                </a:cubicBezTo>
                <a:cubicBezTo>
                  <a:pt x="37" y="38"/>
                  <a:pt x="37" y="38"/>
                  <a:pt x="36" y="39"/>
                </a:cubicBezTo>
                <a:cubicBezTo>
                  <a:pt x="36" y="39"/>
                  <a:pt x="36" y="40"/>
                  <a:pt x="35" y="40"/>
                </a:cubicBezTo>
                <a:close/>
                <a:moveTo>
                  <a:pt x="41" y="36"/>
                </a:moveTo>
                <a:cubicBezTo>
                  <a:pt x="42" y="36"/>
                  <a:pt x="42" y="36"/>
                  <a:pt x="42" y="36"/>
                </a:cubicBezTo>
                <a:cubicBezTo>
                  <a:pt x="42" y="35"/>
                  <a:pt x="42" y="35"/>
                  <a:pt x="41" y="36"/>
                </a:cubicBezTo>
                <a:cubicBezTo>
                  <a:pt x="41" y="36"/>
                  <a:pt x="41" y="37"/>
                  <a:pt x="41" y="37"/>
                </a:cubicBezTo>
                <a:cubicBezTo>
                  <a:pt x="41" y="37"/>
                  <a:pt x="40" y="38"/>
                  <a:pt x="41" y="38"/>
                </a:cubicBezTo>
                <a:cubicBezTo>
                  <a:pt x="41" y="37"/>
                  <a:pt x="41" y="37"/>
                  <a:pt x="41" y="36"/>
                </a:cubicBezTo>
                <a:close/>
                <a:moveTo>
                  <a:pt x="39" y="39"/>
                </a:moveTo>
                <a:cubicBezTo>
                  <a:pt x="39" y="39"/>
                  <a:pt x="39" y="39"/>
                  <a:pt x="39" y="39"/>
                </a:cubicBezTo>
                <a:cubicBezTo>
                  <a:pt x="40" y="39"/>
                  <a:pt x="39" y="39"/>
                  <a:pt x="39" y="39"/>
                </a:cubicBezTo>
                <a:close/>
                <a:moveTo>
                  <a:pt x="38" y="40"/>
                </a:moveTo>
                <a:cubicBezTo>
                  <a:pt x="38" y="39"/>
                  <a:pt x="38" y="39"/>
                  <a:pt x="39" y="39"/>
                </a:cubicBezTo>
                <a:cubicBezTo>
                  <a:pt x="38" y="39"/>
                  <a:pt x="39" y="39"/>
                  <a:pt x="38" y="39"/>
                </a:cubicBezTo>
                <a:cubicBezTo>
                  <a:pt x="38" y="39"/>
                  <a:pt x="38" y="40"/>
                  <a:pt x="38" y="40"/>
                </a:cubicBezTo>
                <a:close/>
                <a:moveTo>
                  <a:pt x="37" y="41"/>
                </a:move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41"/>
                </a:cubicBezTo>
                <a:close/>
                <a:moveTo>
                  <a:pt x="40" y="37"/>
                </a:moveTo>
                <a:cubicBezTo>
                  <a:pt x="40" y="37"/>
                  <a:pt x="40" y="37"/>
                  <a:pt x="40" y="37"/>
                </a:cubicBezTo>
                <a:cubicBezTo>
                  <a:pt x="41" y="37"/>
                  <a:pt x="40" y="37"/>
                  <a:pt x="40" y="37"/>
                </a:cubicBezTo>
                <a:close/>
                <a:moveTo>
                  <a:pt x="39" y="39"/>
                </a:moveTo>
                <a:cubicBezTo>
                  <a:pt x="39" y="40"/>
                  <a:pt x="38" y="41"/>
                  <a:pt x="39" y="40"/>
                </a:cubicBezTo>
                <a:cubicBezTo>
                  <a:pt x="40" y="39"/>
                  <a:pt x="40" y="39"/>
                  <a:pt x="39" y="39"/>
                </a:cubicBezTo>
                <a:close/>
                <a:moveTo>
                  <a:pt x="42" y="38"/>
                </a:moveTo>
                <a:cubicBezTo>
                  <a:pt x="42" y="37"/>
                  <a:pt x="42" y="37"/>
                  <a:pt x="42" y="37"/>
                </a:cubicBezTo>
                <a:cubicBezTo>
                  <a:pt x="41" y="37"/>
                  <a:pt x="42" y="37"/>
                  <a:pt x="42" y="38"/>
                </a:cubicBezTo>
                <a:close/>
                <a:moveTo>
                  <a:pt x="36" y="43"/>
                </a:move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6" y="43"/>
                  <a:pt x="36" y="43"/>
                </a:cubicBezTo>
                <a:close/>
                <a:moveTo>
                  <a:pt x="40" y="39"/>
                </a:moveTo>
                <a:cubicBezTo>
                  <a:pt x="41" y="39"/>
                  <a:pt x="41" y="39"/>
                  <a:pt x="41" y="39"/>
                </a:cubicBezTo>
                <a:cubicBezTo>
                  <a:pt x="41" y="39"/>
                  <a:pt x="41" y="38"/>
                  <a:pt x="41" y="38"/>
                </a:cubicBezTo>
                <a:cubicBezTo>
                  <a:pt x="41" y="38"/>
                  <a:pt x="41" y="38"/>
                  <a:pt x="40" y="39"/>
                </a:cubicBezTo>
                <a:close/>
                <a:moveTo>
                  <a:pt x="42" y="38"/>
                </a:moveTo>
                <a:cubicBezTo>
                  <a:pt x="42" y="38"/>
                  <a:pt x="42" y="38"/>
                  <a:pt x="42" y="37"/>
                </a:cubicBezTo>
                <a:cubicBezTo>
                  <a:pt x="42" y="38"/>
                  <a:pt x="42" y="37"/>
                  <a:pt x="42" y="38"/>
                </a:cubicBezTo>
                <a:cubicBezTo>
                  <a:pt x="42" y="38"/>
                  <a:pt x="42" y="38"/>
                  <a:pt x="42" y="38"/>
                </a:cubicBezTo>
                <a:close/>
                <a:moveTo>
                  <a:pt x="40" y="39"/>
                </a:move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lose/>
                <a:moveTo>
                  <a:pt x="30" y="51"/>
                </a:moveTo>
                <a:cubicBezTo>
                  <a:pt x="30" y="51"/>
                  <a:pt x="30" y="51"/>
                  <a:pt x="30" y="51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1"/>
                  <a:pt x="30" y="51"/>
                  <a:pt x="30" y="51"/>
                </a:cubicBezTo>
                <a:close/>
                <a:moveTo>
                  <a:pt x="29" y="52"/>
                </a:moveTo>
                <a:cubicBezTo>
                  <a:pt x="29" y="52"/>
                  <a:pt x="29" y="52"/>
                  <a:pt x="29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3"/>
                  <a:pt x="29" y="52"/>
                  <a:pt x="29" y="52"/>
                </a:cubicBezTo>
                <a:close/>
                <a:moveTo>
                  <a:pt x="31" y="49"/>
                </a:moveTo>
                <a:cubicBezTo>
                  <a:pt x="31" y="48"/>
                  <a:pt x="32" y="47"/>
                  <a:pt x="31" y="47"/>
                </a:cubicBezTo>
                <a:cubicBezTo>
                  <a:pt x="31" y="47"/>
                  <a:pt x="31" y="48"/>
                  <a:pt x="31" y="48"/>
                </a:cubicBezTo>
                <a:cubicBezTo>
                  <a:pt x="31" y="48"/>
                  <a:pt x="30" y="49"/>
                  <a:pt x="31" y="49"/>
                </a:cubicBezTo>
                <a:close/>
                <a:moveTo>
                  <a:pt x="30" y="50"/>
                </a:moveTo>
                <a:cubicBezTo>
                  <a:pt x="29" y="51"/>
                  <a:pt x="30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close/>
                <a:moveTo>
                  <a:pt x="32" y="47"/>
                </a:move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2" y="47"/>
                </a:cubicBezTo>
                <a:close/>
                <a:moveTo>
                  <a:pt x="18" y="96"/>
                </a:moveTo>
                <a:cubicBezTo>
                  <a:pt x="19" y="95"/>
                  <a:pt x="18" y="93"/>
                  <a:pt x="18" y="96"/>
                </a:cubicBezTo>
                <a:close/>
                <a:moveTo>
                  <a:pt x="18" y="99"/>
                </a:moveTo>
                <a:cubicBezTo>
                  <a:pt x="18" y="99"/>
                  <a:pt x="18" y="99"/>
                  <a:pt x="18" y="100"/>
                </a:cubicBezTo>
                <a:cubicBezTo>
                  <a:pt x="18" y="99"/>
                  <a:pt x="18" y="99"/>
                  <a:pt x="18" y="99"/>
                </a:cubicBezTo>
                <a:cubicBezTo>
                  <a:pt x="18" y="99"/>
                  <a:pt x="18" y="99"/>
                  <a:pt x="18" y="99"/>
                </a:cubicBezTo>
                <a:close/>
                <a:moveTo>
                  <a:pt x="18" y="100"/>
                </a:moveTo>
                <a:cubicBezTo>
                  <a:pt x="18" y="100"/>
                  <a:pt x="18" y="99"/>
                  <a:pt x="18" y="99"/>
                </a:cubicBezTo>
                <a:cubicBezTo>
                  <a:pt x="18" y="99"/>
                  <a:pt x="18" y="100"/>
                  <a:pt x="18" y="100"/>
                </a:cubicBezTo>
                <a:close/>
                <a:moveTo>
                  <a:pt x="18" y="96"/>
                </a:moveTo>
                <a:cubicBezTo>
                  <a:pt x="18" y="96"/>
                  <a:pt x="18" y="96"/>
                  <a:pt x="18" y="96"/>
                </a:cubicBezTo>
                <a:cubicBezTo>
                  <a:pt x="18" y="98"/>
                  <a:pt x="18" y="97"/>
                  <a:pt x="18" y="96"/>
                </a:cubicBezTo>
                <a:close/>
                <a:moveTo>
                  <a:pt x="19" y="100"/>
                </a:moveTo>
                <a:cubicBezTo>
                  <a:pt x="19" y="100"/>
                  <a:pt x="19" y="99"/>
                  <a:pt x="19" y="100"/>
                </a:cubicBezTo>
                <a:cubicBezTo>
                  <a:pt x="19" y="99"/>
                  <a:pt x="19" y="99"/>
                  <a:pt x="19" y="99"/>
                </a:cubicBezTo>
                <a:cubicBezTo>
                  <a:pt x="19" y="99"/>
                  <a:pt x="19" y="99"/>
                  <a:pt x="19" y="100"/>
                </a:cubicBezTo>
                <a:close/>
                <a:moveTo>
                  <a:pt x="45" y="36"/>
                </a:moveTo>
                <a:cubicBezTo>
                  <a:pt x="45" y="35"/>
                  <a:pt x="45" y="35"/>
                  <a:pt x="46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4"/>
                  <a:pt x="46" y="34"/>
                  <a:pt x="47" y="34"/>
                </a:cubicBezTo>
                <a:cubicBezTo>
                  <a:pt x="47" y="33"/>
                  <a:pt x="46" y="34"/>
                  <a:pt x="47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8" y="33"/>
                  <a:pt x="48" y="32"/>
                  <a:pt x="47" y="33"/>
                </a:cubicBezTo>
                <a:cubicBezTo>
                  <a:pt x="47" y="33"/>
                  <a:pt x="46" y="33"/>
                  <a:pt x="46" y="33"/>
                </a:cubicBezTo>
                <a:cubicBezTo>
                  <a:pt x="45" y="33"/>
                  <a:pt x="46" y="33"/>
                  <a:pt x="45" y="33"/>
                </a:cubicBezTo>
                <a:cubicBezTo>
                  <a:pt x="45" y="34"/>
                  <a:pt x="45" y="34"/>
                  <a:pt x="45" y="34"/>
                </a:cubicBezTo>
                <a:cubicBezTo>
                  <a:pt x="44" y="35"/>
                  <a:pt x="44" y="35"/>
                  <a:pt x="43" y="36"/>
                </a:cubicBezTo>
                <a:cubicBezTo>
                  <a:pt x="43" y="36"/>
                  <a:pt x="44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7"/>
                  <a:pt x="43" y="37"/>
                  <a:pt x="43" y="37"/>
                </a:cubicBezTo>
                <a:cubicBezTo>
                  <a:pt x="44" y="36"/>
                  <a:pt x="45" y="35"/>
                  <a:pt x="45" y="36"/>
                </a:cubicBezTo>
                <a:close/>
                <a:moveTo>
                  <a:pt x="49" y="30"/>
                </a:moveTo>
                <a:cubicBezTo>
                  <a:pt x="49" y="31"/>
                  <a:pt x="49" y="31"/>
                  <a:pt x="50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49" y="30"/>
                </a:cubicBezTo>
                <a:close/>
                <a:moveTo>
                  <a:pt x="41" y="39"/>
                </a:moveTo>
                <a:cubicBezTo>
                  <a:pt x="41" y="39"/>
                  <a:pt x="41" y="39"/>
                  <a:pt x="41" y="39"/>
                </a:cubicBezTo>
                <a:cubicBezTo>
                  <a:pt x="41" y="39"/>
                  <a:pt x="41" y="39"/>
                  <a:pt x="41" y="39"/>
                </a:cubicBezTo>
                <a:close/>
                <a:moveTo>
                  <a:pt x="47" y="35"/>
                </a:moveTo>
                <a:cubicBezTo>
                  <a:pt x="48" y="34"/>
                  <a:pt x="47" y="34"/>
                  <a:pt x="47" y="34"/>
                </a:cubicBezTo>
                <a:cubicBezTo>
                  <a:pt x="46" y="35"/>
                  <a:pt x="46" y="35"/>
                  <a:pt x="47" y="35"/>
                </a:cubicBezTo>
                <a:close/>
                <a:moveTo>
                  <a:pt x="49" y="34"/>
                </a:moveTo>
                <a:cubicBezTo>
                  <a:pt x="49" y="33"/>
                  <a:pt x="49" y="33"/>
                  <a:pt x="49" y="33"/>
                </a:cubicBezTo>
                <a:cubicBezTo>
                  <a:pt x="48" y="33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lose/>
                <a:moveTo>
                  <a:pt x="57" y="29"/>
                </a:moveTo>
                <a:cubicBezTo>
                  <a:pt x="57" y="29"/>
                  <a:pt x="57" y="28"/>
                  <a:pt x="57" y="28"/>
                </a:cubicBezTo>
                <a:cubicBezTo>
                  <a:pt x="57" y="28"/>
                  <a:pt x="57" y="28"/>
                  <a:pt x="57" y="29"/>
                </a:cubicBezTo>
                <a:cubicBezTo>
                  <a:pt x="57" y="29"/>
                  <a:pt x="57" y="29"/>
                  <a:pt x="57" y="29"/>
                </a:cubicBezTo>
                <a:close/>
                <a:moveTo>
                  <a:pt x="57" y="29"/>
                </a:moveTo>
                <a:cubicBezTo>
                  <a:pt x="57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7" y="29"/>
                </a:cubicBezTo>
                <a:close/>
                <a:moveTo>
                  <a:pt x="53" y="30"/>
                </a:moveTo>
                <a:cubicBezTo>
                  <a:pt x="52" y="31"/>
                  <a:pt x="52" y="31"/>
                  <a:pt x="52" y="31"/>
                </a:cubicBezTo>
                <a:cubicBezTo>
                  <a:pt x="52" y="31"/>
                  <a:pt x="52" y="31"/>
                  <a:pt x="53" y="31"/>
                </a:cubicBezTo>
                <a:cubicBezTo>
                  <a:pt x="53" y="31"/>
                  <a:pt x="53" y="31"/>
                  <a:pt x="52" y="31"/>
                </a:cubicBezTo>
                <a:cubicBezTo>
                  <a:pt x="53" y="31"/>
                  <a:pt x="53" y="30"/>
                  <a:pt x="53" y="30"/>
                </a:cubicBezTo>
                <a:close/>
                <a:moveTo>
                  <a:pt x="60" y="27"/>
                </a:moveTo>
                <a:cubicBezTo>
                  <a:pt x="60" y="27"/>
                  <a:pt x="61" y="26"/>
                  <a:pt x="61" y="26"/>
                </a:cubicBezTo>
                <a:cubicBezTo>
                  <a:pt x="61" y="26"/>
                  <a:pt x="60" y="27"/>
                  <a:pt x="60" y="27"/>
                </a:cubicBezTo>
                <a:close/>
                <a:moveTo>
                  <a:pt x="51" y="30"/>
                </a:moveTo>
                <a:cubicBezTo>
                  <a:pt x="51" y="30"/>
                  <a:pt x="51" y="30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0" y="30"/>
                  <a:pt x="50" y="30"/>
                </a:cubicBezTo>
                <a:cubicBezTo>
                  <a:pt x="50" y="30"/>
                  <a:pt x="51" y="30"/>
                  <a:pt x="51" y="30"/>
                </a:cubicBezTo>
                <a:cubicBezTo>
                  <a:pt x="50" y="30"/>
                  <a:pt x="50" y="31"/>
                  <a:pt x="50" y="31"/>
                </a:cubicBezTo>
                <a:cubicBezTo>
                  <a:pt x="50" y="32"/>
                  <a:pt x="51" y="31"/>
                  <a:pt x="51" y="32"/>
                </a:cubicBezTo>
                <a:cubicBezTo>
                  <a:pt x="52" y="31"/>
                  <a:pt x="53" y="30"/>
                  <a:pt x="51" y="30"/>
                </a:cubicBezTo>
                <a:close/>
                <a:moveTo>
                  <a:pt x="53" y="28"/>
                </a:moveTo>
                <a:cubicBezTo>
                  <a:pt x="54" y="28"/>
                  <a:pt x="53" y="28"/>
                  <a:pt x="53" y="28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29"/>
                  <a:pt x="53" y="28"/>
                </a:cubicBezTo>
                <a:close/>
                <a:moveTo>
                  <a:pt x="53" y="29"/>
                </a:moveTo>
                <a:cubicBezTo>
                  <a:pt x="53" y="29"/>
                  <a:pt x="52" y="29"/>
                  <a:pt x="52" y="29"/>
                </a:cubicBezTo>
                <a:cubicBezTo>
                  <a:pt x="53" y="30"/>
                  <a:pt x="53" y="29"/>
                  <a:pt x="53" y="29"/>
                </a:cubicBezTo>
                <a:cubicBezTo>
                  <a:pt x="53" y="29"/>
                  <a:pt x="54" y="28"/>
                  <a:pt x="54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lose/>
                <a:moveTo>
                  <a:pt x="56" y="27"/>
                </a:moveTo>
                <a:cubicBezTo>
                  <a:pt x="55" y="28"/>
                  <a:pt x="55" y="27"/>
                  <a:pt x="55" y="28"/>
                </a:cubicBezTo>
                <a:cubicBezTo>
                  <a:pt x="54" y="28"/>
                  <a:pt x="55" y="28"/>
                  <a:pt x="55" y="28"/>
                </a:cubicBezTo>
                <a:cubicBezTo>
                  <a:pt x="56" y="28"/>
                  <a:pt x="55" y="28"/>
                  <a:pt x="55" y="28"/>
                </a:cubicBezTo>
                <a:cubicBezTo>
                  <a:pt x="56" y="28"/>
                  <a:pt x="56" y="28"/>
                  <a:pt x="56" y="27"/>
                </a:cubicBezTo>
                <a:close/>
                <a:moveTo>
                  <a:pt x="58" y="27"/>
                </a:moveTo>
                <a:cubicBezTo>
                  <a:pt x="59" y="27"/>
                  <a:pt x="59" y="26"/>
                  <a:pt x="60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59" y="26"/>
                  <a:pt x="59" y="26"/>
                  <a:pt x="59" y="26"/>
                </a:cubicBezTo>
                <a:cubicBezTo>
                  <a:pt x="58" y="26"/>
                  <a:pt x="58" y="27"/>
                  <a:pt x="58" y="27"/>
                </a:cubicBezTo>
                <a:close/>
                <a:moveTo>
                  <a:pt x="64" y="23"/>
                </a:move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4" y="23"/>
                  <a:pt x="64" y="23"/>
                </a:cubicBezTo>
                <a:close/>
                <a:moveTo>
                  <a:pt x="54" y="27"/>
                </a:move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3" y="28"/>
                  <a:pt x="54" y="28"/>
                </a:cubicBezTo>
                <a:cubicBezTo>
                  <a:pt x="54" y="28"/>
                  <a:pt x="54" y="27"/>
                  <a:pt x="54" y="27"/>
                </a:cubicBezTo>
                <a:close/>
                <a:moveTo>
                  <a:pt x="63" y="23"/>
                </a:moveTo>
                <a:cubicBezTo>
                  <a:pt x="63" y="23"/>
                  <a:pt x="63" y="23"/>
                  <a:pt x="63" y="23"/>
                </a:cubicBezTo>
                <a:cubicBezTo>
                  <a:pt x="63" y="23"/>
                  <a:pt x="63" y="23"/>
                  <a:pt x="63" y="23"/>
                </a:cubicBezTo>
                <a:close/>
                <a:moveTo>
                  <a:pt x="81" y="19"/>
                </a:moveTo>
                <a:cubicBezTo>
                  <a:pt x="81" y="19"/>
                  <a:pt x="81" y="19"/>
                  <a:pt x="81" y="19"/>
                </a:cubicBezTo>
                <a:cubicBezTo>
                  <a:pt x="81" y="19"/>
                  <a:pt x="81" y="19"/>
                  <a:pt x="81" y="19"/>
                </a:cubicBezTo>
                <a:close/>
                <a:moveTo>
                  <a:pt x="59" y="24"/>
                </a:moveTo>
                <a:cubicBezTo>
                  <a:pt x="59" y="25"/>
                  <a:pt x="59" y="25"/>
                  <a:pt x="59" y="25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59" y="24"/>
                </a:cubicBezTo>
                <a:close/>
                <a:moveTo>
                  <a:pt x="66" y="22"/>
                </a:moveTo>
                <a:cubicBezTo>
                  <a:pt x="66" y="22"/>
                  <a:pt x="66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3"/>
                  <a:pt x="66" y="23"/>
                  <a:pt x="66" y="22"/>
                </a:cubicBezTo>
                <a:close/>
                <a:moveTo>
                  <a:pt x="87" y="19"/>
                </a:moveTo>
                <a:cubicBezTo>
                  <a:pt x="87" y="19"/>
                  <a:pt x="87" y="19"/>
                  <a:pt x="87" y="19"/>
                </a:cubicBezTo>
                <a:cubicBezTo>
                  <a:pt x="86" y="19"/>
                  <a:pt x="86" y="19"/>
                  <a:pt x="87" y="19"/>
                </a:cubicBezTo>
                <a:close/>
                <a:moveTo>
                  <a:pt x="66" y="22"/>
                </a:moveTo>
                <a:cubicBezTo>
                  <a:pt x="66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lose/>
                <a:moveTo>
                  <a:pt x="53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7"/>
                  <a:pt x="53" y="27"/>
                  <a:pt x="53" y="27"/>
                </a:cubicBezTo>
                <a:close/>
                <a:moveTo>
                  <a:pt x="46" y="32"/>
                </a:moveTo>
                <a:cubicBezTo>
                  <a:pt x="46" y="32"/>
                  <a:pt x="46" y="32"/>
                  <a:pt x="46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46" y="32"/>
                  <a:pt x="46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6" y="32"/>
                  <a:pt x="46" y="32"/>
                  <a:pt x="46" y="32"/>
                </a:cubicBezTo>
                <a:close/>
                <a:moveTo>
                  <a:pt x="18" y="112"/>
                </a:moveTo>
                <a:cubicBezTo>
                  <a:pt x="18" y="112"/>
                  <a:pt x="18" y="112"/>
                  <a:pt x="18" y="112"/>
                </a:cubicBezTo>
                <a:cubicBezTo>
                  <a:pt x="18" y="111"/>
                  <a:pt x="18" y="111"/>
                  <a:pt x="18" y="111"/>
                </a:cubicBezTo>
                <a:cubicBezTo>
                  <a:pt x="18" y="112"/>
                  <a:pt x="18" y="112"/>
                  <a:pt x="18" y="112"/>
                </a:cubicBezTo>
                <a:close/>
                <a:moveTo>
                  <a:pt x="32" y="41"/>
                </a:moveTo>
                <a:cubicBezTo>
                  <a:pt x="32" y="41"/>
                  <a:pt x="31" y="43"/>
                  <a:pt x="32" y="42"/>
                </a:cubicBezTo>
                <a:cubicBezTo>
                  <a:pt x="32" y="42"/>
                  <a:pt x="32" y="42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0"/>
                </a:cubicBezTo>
                <a:cubicBezTo>
                  <a:pt x="33" y="40"/>
                  <a:pt x="33" y="41"/>
                  <a:pt x="33" y="41"/>
                </a:cubicBezTo>
                <a:cubicBezTo>
                  <a:pt x="32" y="41"/>
                  <a:pt x="32" y="41"/>
                  <a:pt x="32" y="41"/>
                </a:cubicBezTo>
                <a:close/>
                <a:moveTo>
                  <a:pt x="33" y="40"/>
                </a:move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lose/>
                <a:moveTo>
                  <a:pt x="29" y="45"/>
                </a:moveTo>
                <a:cubicBezTo>
                  <a:pt x="28" y="46"/>
                  <a:pt x="28" y="46"/>
                  <a:pt x="28" y="46"/>
                </a:cubicBezTo>
                <a:cubicBezTo>
                  <a:pt x="29" y="46"/>
                  <a:pt x="29" y="46"/>
                  <a:pt x="29" y="45"/>
                </a:cubicBezTo>
                <a:cubicBezTo>
                  <a:pt x="29" y="45"/>
                  <a:pt x="29" y="45"/>
                  <a:pt x="29" y="45"/>
                </a:cubicBezTo>
                <a:close/>
                <a:moveTo>
                  <a:pt x="14" y="91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5" y="52"/>
                </a:moveTo>
                <a:cubicBezTo>
                  <a:pt x="25" y="51"/>
                  <a:pt x="25" y="51"/>
                  <a:pt x="25" y="51"/>
                </a:cubicBezTo>
                <a:cubicBezTo>
                  <a:pt x="25" y="52"/>
                  <a:pt x="25" y="52"/>
                  <a:pt x="25" y="52"/>
                </a:cubicBezTo>
                <a:close/>
                <a:moveTo>
                  <a:pt x="15" y="101"/>
                </a:moveTo>
                <a:cubicBezTo>
                  <a:pt x="16" y="101"/>
                  <a:pt x="16" y="101"/>
                  <a:pt x="15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100"/>
                  <a:pt x="15" y="101"/>
                  <a:pt x="15" y="101"/>
                </a:cubicBezTo>
                <a:close/>
                <a:moveTo>
                  <a:pt x="17" y="111"/>
                </a:moveTo>
                <a:cubicBezTo>
                  <a:pt x="17" y="111"/>
                  <a:pt x="17" y="111"/>
                  <a:pt x="17" y="111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7" y="110"/>
                  <a:pt x="17" y="110"/>
                  <a:pt x="17" y="111"/>
                </a:cubicBezTo>
                <a:close/>
                <a:moveTo>
                  <a:pt x="19" y="115"/>
                </a:moveTo>
                <a:cubicBezTo>
                  <a:pt x="19" y="116"/>
                  <a:pt x="19" y="116"/>
                  <a:pt x="19" y="115"/>
                </a:cubicBezTo>
                <a:cubicBezTo>
                  <a:pt x="19" y="115"/>
                  <a:pt x="19" y="115"/>
                  <a:pt x="19" y="114"/>
                </a:cubicBezTo>
                <a:cubicBezTo>
                  <a:pt x="19" y="114"/>
                  <a:pt x="19" y="116"/>
                  <a:pt x="18" y="114"/>
                </a:cubicBezTo>
                <a:cubicBezTo>
                  <a:pt x="18" y="115"/>
                  <a:pt x="18" y="115"/>
                  <a:pt x="19" y="115"/>
                </a:cubicBezTo>
                <a:close/>
                <a:moveTo>
                  <a:pt x="16" y="105"/>
                </a:moveTo>
                <a:cubicBezTo>
                  <a:pt x="17" y="106"/>
                  <a:pt x="17" y="106"/>
                  <a:pt x="17" y="106"/>
                </a:cubicBezTo>
                <a:cubicBezTo>
                  <a:pt x="17" y="105"/>
                  <a:pt x="17" y="105"/>
                  <a:pt x="17" y="105"/>
                </a:cubicBezTo>
                <a:cubicBezTo>
                  <a:pt x="16" y="105"/>
                  <a:pt x="17" y="105"/>
                  <a:pt x="16" y="105"/>
                </a:cubicBezTo>
                <a:cubicBezTo>
                  <a:pt x="16" y="105"/>
                  <a:pt x="16" y="105"/>
                  <a:pt x="16" y="105"/>
                </a:cubicBezTo>
                <a:cubicBezTo>
                  <a:pt x="16" y="105"/>
                  <a:pt x="16" y="105"/>
                  <a:pt x="16" y="106"/>
                </a:cubicBezTo>
                <a:cubicBezTo>
                  <a:pt x="16" y="106"/>
                  <a:pt x="16" y="106"/>
                  <a:pt x="16" y="105"/>
                </a:cubicBezTo>
                <a:close/>
                <a:moveTo>
                  <a:pt x="17" y="108"/>
                </a:moveTo>
                <a:cubicBezTo>
                  <a:pt x="17" y="108"/>
                  <a:pt x="17" y="108"/>
                  <a:pt x="17" y="107"/>
                </a:cubicBezTo>
                <a:cubicBezTo>
                  <a:pt x="17" y="107"/>
                  <a:pt x="17" y="107"/>
                  <a:pt x="17" y="108"/>
                </a:cubicBezTo>
                <a:close/>
                <a:moveTo>
                  <a:pt x="20" y="117"/>
                </a:moveTo>
                <a:cubicBezTo>
                  <a:pt x="20" y="117"/>
                  <a:pt x="20" y="116"/>
                  <a:pt x="20" y="117"/>
                </a:cubicBezTo>
                <a:cubicBezTo>
                  <a:pt x="20" y="117"/>
                  <a:pt x="21" y="117"/>
                  <a:pt x="20" y="117"/>
                </a:cubicBezTo>
                <a:close/>
                <a:moveTo>
                  <a:pt x="18" y="109"/>
                </a:moveTo>
                <a:cubicBezTo>
                  <a:pt x="18" y="109"/>
                  <a:pt x="18" y="109"/>
                  <a:pt x="18" y="109"/>
                </a:cubicBezTo>
                <a:cubicBezTo>
                  <a:pt x="18" y="110"/>
                  <a:pt x="18" y="110"/>
                  <a:pt x="18" y="109"/>
                </a:cubicBezTo>
                <a:close/>
                <a:moveTo>
                  <a:pt x="20" y="116"/>
                </a:moveTo>
                <a:cubicBezTo>
                  <a:pt x="20" y="116"/>
                  <a:pt x="20" y="116"/>
                  <a:pt x="20" y="116"/>
                </a:cubicBezTo>
                <a:cubicBezTo>
                  <a:pt x="20" y="116"/>
                  <a:pt x="20" y="116"/>
                  <a:pt x="20" y="115"/>
                </a:cubicBezTo>
                <a:cubicBezTo>
                  <a:pt x="20" y="115"/>
                  <a:pt x="20" y="115"/>
                  <a:pt x="20" y="116"/>
                </a:cubicBezTo>
                <a:close/>
                <a:moveTo>
                  <a:pt x="16" y="100"/>
                </a:moveTo>
                <a:cubicBezTo>
                  <a:pt x="16" y="100"/>
                  <a:pt x="16" y="100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100"/>
                  <a:pt x="16" y="100"/>
                  <a:pt x="16" y="100"/>
                </a:cubicBezTo>
                <a:close/>
                <a:moveTo>
                  <a:pt x="17" y="99"/>
                </a:move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99"/>
                  <a:pt x="17" y="99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98"/>
                  <a:pt x="16" y="98"/>
                  <a:pt x="16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7"/>
                  <a:pt x="16" y="98"/>
                  <a:pt x="16" y="98"/>
                </a:cubicBezTo>
                <a:cubicBezTo>
                  <a:pt x="16" y="99"/>
                  <a:pt x="16" y="99"/>
                  <a:pt x="17" y="99"/>
                </a:cubicBezTo>
                <a:close/>
                <a:moveTo>
                  <a:pt x="17" y="102"/>
                </a:moveTo>
                <a:cubicBezTo>
                  <a:pt x="17" y="102"/>
                  <a:pt x="17" y="102"/>
                  <a:pt x="17" y="102"/>
                </a:cubicBezTo>
                <a:cubicBezTo>
                  <a:pt x="17" y="103"/>
                  <a:pt x="18" y="103"/>
                  <a:pt x="17" y="102"/>
                </a:cubicBezTo>
                <a:close/>
                <a:moveTo>
                  <a:pt x="17" y="101"/>
                </a:move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2"/>
                  <a:pt x="17" y="102"/>
                  <a:pt x="17" y="101"/>
                </a:cubicBezTo>
                <a:close/>
                <a:moveTo>
                  <a:pt x="21" y="112"/>
                </a:moveTo>
                <a:cubicBezTo>
                  <a:pt x="21" y="112"/>
                  <a:pt x="21" y="113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3"/>
                  <a:pt x="21" y="112"/>
                  <a:pt x="21" y="112"/>
                </a:cubicBezTo>
                <a:cubicBezTo>
                  <a:pt x="21" y="112"/>
                  <a:pt x="21" y="112"/>
                  <a:pt x="21" y="112"/>
                </a:cubicBezTo>
                <a:close/>
                <a:moveTo>
                  <a:pt x="25" y="122"/>
                </a:moveTo>
                <a:cubicBezTo>
                  <a:pt x="25" y="122"/>
                  <a:pt x="25" y="122"/>
                  <a:pt x="25" y="122"/>
                </a:cubicBezTo>
                <a:cubicBezTo>
                  <a:pt x="25" y="123"/>
                  <a:pt x="25" y="123"/>
                  <a:pt x="26" y="123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7" y="125"/>
                  <a:pt x="25" y="123"/>
                  <a:pt x="26" y="123"/>
                </a:cubicBezTo>
                <a:cubicBezTo>
                  <a:pt x="26" y="123"/>
                  <a:pt x="26" y="123"/>
                  <a:pt x="26" y="122"/>
                </a:cubicBezTo>
                <a:cubicBezTo>
                  <a:pt x="26" y="122"/>
                  <a:pt x="26" y="122"/>
                  <a:pt x="25" y="122"/>
                </a:cubicBezTo>
                <a:close/>
                <a:moveTo>
                  <a:pt x="31" y="131"/>
                </a:moveTo>
                <a:cubicBezTo>
                  <a:pt x="31" y="131"/>
                  <a:pt x="31" y="131"/>
                  <a:pt x="31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1" y="131"/>
                  <a:pt x="31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1" y="131"/>
                  <a:pt x="31" y="131"/>
                </a:cubicBezTo>
                <a:close/>
                <a:moveTo>
                  <a:pt x="33" y="134"/>
                </a:moveTo>
                <a:cubicBezTo>
                  <a:pt x="33" y="134"/>
                  <a:pt x="33" y="134"/>
                  <a:pt x="33" y="134"/>
                </a:cubicBezTo>
                <a:cubicBezTo>
                  <a:pt x="32" y="133"/>
                  <a:pt x="32" y="133"/>
                  <a:pt x="32" y="134"/>
                </a:cubicBezTo>
                <a:cubicBezTo>
                  <a:pt x="33" y="134"/>
                  <a:pt x="33" y="134"/>
                  <a:pt x="33" y="134"/>
                </a:cubicBezTo>
                <a:close/>
                <a:moveTo>
                  <a:pt x="91" y="159"/>
                </a:moveTo>
                <a:cubicBezTo>
                  <a:pt x="91" y="159"/>
                  <a:pt x="92" y="159"/>
                  <a:pt x="91" y="159"/>
                </a:cubicBezTo>
                <a:cubicBezTo>
                  <a:pt x="91" y="159"/>
                  <a:pt x="91" y="159"/>
                  <a:pt x="90" y="159"/>
                </a:cubicBezTo>
                <a:cubicBezTo>
                  <a:pt x="90" y="159"/>
                  <a:pt x="90" y="159"/>
                  <a:pt x="91" y="159"/>
                </a:cubicBezTo>
                <a:close/>
                <a:moveTo>
                  <a:pt x="33" y="134"/>
                </a:moveTo>
                <a:cubicBezTo>
                  <a:pt x="33" y="133"/>
                  <a:pt x="33" y="133"/>
                  <a:pt x="32" y="133"/>
                </a:cubicBezTo>
                <a:cubicBezTo>
                  <a:pt x="33" y="133"/>
                  <a:pt x="32" y="133"/>
                  <a:pt x="33" y="133"/>
                </a:cubicBezTo>
                <a:cubicBezTo>
                  <a:pt x="33" y="133"/>
                  <a:pt x="33" y="134"/>
                  <a:pt x="33" y="134"/>
                </a:cubicBezTo>
                <a:cubicBezTo>
                  <a:pt x="33" y="134"/>
                  <a:pt x="33" y="134"/>
                  <a:pt x="33" y="134"/>
                </a:cubicBezTo>
                <a:close/>
                <a:moveTo>
                  <a:pt x="30" y="128"/>
                </a:moveTo>
                <a:cubicBezTo>
                  <a:pt x="29" y="128"/>
                  <a:pt x="29" y="128"/>
                  <a:pt x="29" y="127"/>
                </a:cubicBezTo>
                <a:cubicBezTo>
                  <a:pt x="29" y="127"/>
                  <a:pt x="29" y="128"/>
                  <a:pt x="29" y="128"/>
                </a:cubicBezTo>
                <a:cubicBezTo>
                  <a:pt x="29" y="128"/>
                  <a:pt x="29" y="128"/>
                  <a:pt x="29" y="128"/>
                </a:cubicBezTo>
                <a:cubicBezTo>
                  <a:pt x="29" y="128"/>
                  <a:pt x="30" y="129"/>
                  <a:pt x="30" y="129"/>
                </a:cubicBezTo>
                <a:cubicBezTo>
                  <a:pt x="30" y="129"/>
                  <a:pt x="30" y="129"/>
                  <a:pt x="30" y="128"/>
                </a:cubicBezTo>
                <a:close/>
                <a:moveTo>
                  <a:pt x="19" y="105"/>
                </a:moveTo>
                <a:cubicBezTo>
                  <a:pt x="20" y="106"/>
                  <a:pt x="20" y="106"/>
                  <a:pt x="20" y="106"/>
                </a:cubicBezTo>
                <a:cubicBezTo>
                  <a:pt x="20" y="107"/>
                  <a:pt x="20" y="105"/>
                  <a:pt x="20" y="104"/>
                </a:cubicBezTo>
                <a:cubicBezTo>
                  <a:pt x="20" y="104"/>
                  <a:pt x="20" y="105"/>
                  <a:pt x="20" y="105"/>
                </a:cubicBezTo>
                <a:cubicBezTo>
                  <a:pt x="20" y="104"/>
                  <a:pt x="20" y="104"/>
                  <a:pt x="20" y="103"/>
                </a:cubicBezTo>
                <a:cubicBezTo>
                  <a:pt x="20" y="103"/>
                  <a:pt x="19" y="103"/>
                  <a:pt x="20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8" y="103"/>
                  <a:pt x="18" y="102"/>
                  <a:pt x="18" y="102"/>
                </a:cubicBezTo>
                <a:cubicBezTo>
                  <a:pt x="18" y="102"/>
                  <a:pt x="18" y="103"/>
                  <a:pt x="18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4"/>
                  <a:pt x="18" y="103"/>
                  <a:pt x="18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5"/>
                  <a:pt x="18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9" y="106"/>
                  <a:pt x="19" y="106"/>
                  <a:pt x="19" y="105"/>
                </a:cubicBezTo>
                <a:close/>
                <a:moveTo>
                  <a:pt x="27" y="124"/>
                </a:moveTo>
                <a:cubicBezTo>
                  <a:pt x="27" y="124"/>
                  <a:pt x="27" y="124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lose/>
                <a:moveTo>
                  <a:pt x="121" y="149"/>
                </a:moveTo>
                <a:cubicBezTo>
                  <a:pt x="120" y="149"/>
                  <a:pt x="121" y="148"/>
                  <a:pt x="121" y="148"/>
                </a:cubicBezTo>
                <a:cubicBezTo>
                  <a:pt x="121" y="148"/>
                  <a:pt x="120" y="149"/>
                  <a:pt x="120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1" y="149"/>
                  <a:pt x="121" y="149"/>
                  <a:pt x="121" y="149"/>
                </a:cubicBezTo>
                <a:close/>
                <a:moveTo>
                  <a:pt x="121" y="148"/>
                </a:moveTo>
                <a:cubicBezTo>
                  <a:pt x="122" y="148"/>
                  <a:pt x="123" y="147"/>
                  <a:pt x="122" y="147"/>
                </a:cubicBezTo>
                <a:cubicBezTo>
                  <a:pt x="122" y="147"/>
                  <a:pt x="122" y="148"/>
                  <a:pt x="121" y="148"/>
                </a:cubicBezTo>
                <a:cubicBezTo>
                  <a:pt x="121" y="148"/>
                  <a:pt x="121" y="148"/>
                  <a:pt x="121" y="148"/>
                </a:cubicBezTo>
                <a:close/>
                <a:moveTo>
                  <a:pt x="29" y="124"/>
                </a:moveTo>
                <a:cubicBezTo>
                  <a:pt x="29" y="124"/>
                  <a:pt x="29" y="124"/>
                  <a:pt x="28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4"/>
                  <a:pt x="28" y="124"/>
                  <a:pt x="28" y="125"/>
                </a:cubicBezTo>
                <a:cubicBezTo>
                  <a:pt x="29" y="125"/>
                  <a:pt x="29" y="125"/>
                  <a:pt x="29" y="124"/>
                </a:cubicBezTo>
                <a:close/>
                <a:moveTo>
                  <a:pt x="46" y="37"/>
                </a:moveTo>
                <a:cubicBezTo>
                  <a:pt x="46" y="37"/>
                  <a:pt x="46" y="37"/>
                  <a:pt x="46" y="37"/>
                </a:cubicBezTo>
                <a:cubicBezTo>
                  <a:pt x="45" y="38"/>
                  <a:pt x="46" y="37"/>
                  <a:pt x="46" y="38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6"/>
                </a:cubicBezTo>
                <a:cubicBezTo>
                  <a:pt x="47" y="37"/>
                  <a:pt x="47" y="37"/>
                  <a:pt x="46" y="37"/>
                </a:cubicBezTo>
                <a:close/>
                <a:moveTo>
                  <a:pt x="40" y="43"/>
                </a:moveTo>
                <a:cubicBezTo>
                  <a:pt x="41" y="42"/>
                  <a:pt x="40" y="42"/>
                  <a:pt x="40" y="42"/>
                </a:cubicBezTo>
                <a:cubicBezTo>
                  <a:pt x="40" y="43"/>
                  <a:pt x="39" y="44"/>
                  <a:pt x="40" y="43"/>
                </a:cubicBezTo>
                <a:close/>
                <a:moveTo>
                  <a:pt x="36" y="47"/>
                </a:moveTo>
                <a:cubicBezTo>
                  <a:pt x="36" y="47"/>
                  <a:pt x="36" y="48"/>
                  <a:pt x="36" y="48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7"/>
                  <a:pt x="37" y="47"/>
                  <a:pt x="36" y="47"/>
                </a:cubicBezTo>
                <a:close/>
                <a:moveTo>
                  <a:pt x="36" y="47"/>
                </a:moveTo>
                <a:cubicBezTo>
                  <a:pt x="36" y="47"/>
                  <a:pt x="36" y="47"/>
                  <a:pt x="36" y="47"/>
                </a:cubicBezTo>
                <a:cubicBezTo>
                  <a:pt x="36" y="47"/>
                  <a:pt x="36" y="47"/>
                  <a:pt x="36" y="47"/>
                </a:cubicBezTo>
                <a:close/>
                <a:moveTo>
                  <a:pt x="53" y="146"/>
                </a:moveTo>
                <a:cubicBezTo>
                  <a:pt x="53" y="146"/>
                  <a:pt x="53" y="146"/>
                  <a:pt x="53" y="146"/>
                </a:cubicBezTo>
                <a:cubicBezTo>
                  <a:pt x="53" y="146"/>
                  <a:pt x="53" y="146"/>
                  <a:pt x="53" y="146"/>
                </a:cubicBezTo>
                <a:cubicBezTo>
                  <a:pt x="53" y="146"/>
                  <a:pt x="53" y="146"/>
                  <a:pt x="53" y="146"/>
                </a:cubicBezTo>
                <a:close/>
                <a:moveTo>
                  <a:pt x="113" y="150"/>
                </a:moveTo>
                <a:cubicBezTo>
                  <a:pt x="114" y="150"/>
                  <a:pt x="114" y="150"/>
                  <a:pt x="114" y="150"/>
                </a:cubicBezTo>
                <a:cubicBezTo>
                  <a:pt x="115" y="150"/>
                  <a:pt x="114" y="149"/>
                  <a:pt x="115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4" y="149"/>
                  <a:pt x="114" y="150"/>
                  <a:pt x="113" y="150"/>
                </a:cubicBezTo>
                <a:close/>
                <a:moveTo>
                  <a:pt x="121" y="146"/>
                </a:moveTo>
                <a:cubicBezTo>
                  <a:pt x="122" y="146"/>
                  <a:pt x="122" y="145"/>
                  <a:pt x="121" y="145"/>
                </a:cubicBezTo>
                <a:cubicBezTo>
                  <a:pt x="122" y="145"/>
                  <a:pt x="121" y="146"/>
                  <a:pt x="121" y="146"/>
                </a:cubicBezTo>
                <a:cubicBezTo>
                  <a:pt x="121" y="146"/>
                  <a:pt x="121" y="146"/>
                  <a:pt x="121" y="146"/>
                </a:cubicBezTo>
                <a:close/>
                <a:moveTo>
                  <a:pt x="42" y="41"/>
                </a:moveTo>
                <a:cubicBezTo>
                  <a:pt x="42" y="41"/>
                  <a:pt x="42" y="41"/>
                  <a:pt x="41" y="41"/>
                </a:cubicBezTo>
                <a:cubicBezTo>
                  <a:pt x="41" y="41"/>
                  <a:pt x="41" y="42"/>
                  <a:pt x="42" y="41"/>
                </a:cubicBezTo>
                <a:close/>
                <a:moveTo>
                  <a:pt x="43" y="39"/>
                </a:move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3" y="39"/>
                </a:cubicBezTo>
                <a:close/>
                <a:moveTo>
                  <a:pt x="22" y="103"/>
                </a:moveTo>
                <a:cubicBezTo>
                  <a:pt x="22" y="103"/>
                  <a:pt x="22" y="103"/>
                  <a:pt x="22" y="103"/>
                </a:cubicBezTo>
                <a:cubicBezTo>
                  <a:pt x="22" y="103"/>
                  <a:pt x="22" y="103"/>
                  <a:pt x="22" y="102"/>
                </a:cubicBezTo>
                <a:cubicBezTo>
                  <a:pt x="22" y="103"/>
                  <a:pt x="22" y="102"/>
                  <a:pt x="22" y="103"/>
                </a:cubicBezTo>
                <a:close/>
                <a:moveTo>
                  <a:pt x="21" y="101"/>
                </a:moveTo>
                <a:cubicBezTo>
                  <a:pt x="21" y="101"/>
                  <a:pt x="21" y="101"/>
                  <a:pt x="21" y="100"/>
                </a:cubicBezTo>
                <a:cubicBezTo>
                  <a:pt x="21" y="100"/>
                  <a:pt x="21" y="100"/>
                  <a:pt x="21" y="99"/>
                </a:cubicBezTo>
                <a:cubicBezTo>
                  <a:pt x="21" y="99"/>
                  <a:pt x="21" y="99"/>
                  <a:pt x="21" y="99"/>
                </a:cubicBezTo>
                <a:cubicBezTo>
                  <a:pt x="21" y="100"/>
                  <a:pt x="21" y="100"/>
                  <a:pt x="21" y="101"/>
                </a:cubicBezTo>
                <a:cubicBezTo>
                  <a:pt x="21" y="101"/>
                  <a:pt x="21" y="102"/>
                  <a:pt x="21" y="101"/>
                </a:cubicBezTo>
                <a:close/>
                <a:moveTo>
                  <a:pt x="45" y="38"/>
                </a:moveTo>
                <a:cubicBezTo>
                  <a:pt x="45" y="38"/>
                  <a:pt x="44" y="38"/>
                  <a:pt x="45" y="38"/>
                </a:cubicBezTo>
                <a:close/>
                <a:moveTo>
                  <a:pt x="44" y="38"/>
                </a:moveTo>
                <a:cubicBezTo>
                  <a:pt x="44" y="38"/>
                  <a:pt x="43" y="39"/>
                  <a:pt x="43" y="39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38"/>
                  <a:pt x="44" y="38"/>
                  <a:pt x="44" y="38"/>
                </a:cubicBezTo>
                <a:close/>
                <a:moveTo>
                  <a:pt x="37" y="45"/>
                </a:moveTo>
                <a:cubicBezTo>
                  <a:pt x="36" y="45"/>
                  <a:pt x="37" y="45"/>
                  <a:pt x="36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6" y="45"/>
                  <a:pt x="37" y="45"/>
                </a:cubicBezTo>
                <a:cubicBezTo>
                  <a:pt x="37" y="45"/>
                  <a:pt x="36" y="45"/>
                  <a:pt x="37" y="45"/>
                </a:cubicBezTo>
                <a:cubicBezTo>
                  <a:pt x="37" y="45"/>
                  <a:pt x="36" y="45"/>
                  <a:pt x="37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0" y="99"/>
                </a:moveTo>
                <a:cubicBezTo>
                  <a:pt x="20" y="99"/>
                  <a:pt x="20" y="98"/>
                  <a:pt x="20" y="99"/>
                </a:cubicBezTo>
                <a:cubicBezTo>
                  <a:pt x="20" y="99"/>
                  <a:pt x="20" y="99"/>
                  <a:pt x="20" y="100"/>
                </a:cubicBezTo>
                <a:cubicBezTo>
                  <a:pt x="20" y="100"/>
                  <a:pt x="20" y="100"/>
                  <a:pt x="20" y="99"/>
                </a:cubicBezTo>
                <a:cubicBezTo>
                  <a:pt x="20" y="99"/>
                  <a:pt x="20" y="99"/>
                  <a:pt x="20" y="99"/>
                </a:cubicBezTo>
                <a:close/>
                <a:moveTo>
                  <a:pt x="89" y="157"/>
                </a:moveTo>
                <a:cubicBezTo>
                  <a:pt x="90" y="157"/>
                  <a:pt x="90" y="157"/>
                  <a:pt x="90" y="156"/>
                </a:cubicBezTo>
                <a:cubicBezTo>
                  <a:pt x="89" y="156"/>
                  <a:pt x="89" y="156"/>
                  <a:pt x="89" y="157"/>
                </a:cubicBezTo>
                <a:cubicBezTo>
                  <a:pt x="89" y="157"/>
                  <a:pt x="89" y="157"/>
                  <a:pt x="89" y="157"/>
                </a:cubicBezTo>
                <a:close/>
                <a:moveTo>
                  <a:pt x="26" y="118"/>
                </a:moveTo>
                <a:cubicBezTo>
                  <a:pt x="26" y="117"/>
                  <a:pt x="25" y="117"/>
                  <a:pt x="25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6" y="117"/>
                  <a:pt x="26" y="118"/>
                  <a:pt x="26" y="118"/>
                </a:cubicBezTo>
                <a:close/>
                <a:moveTo>
                  <a:pt x="21" y="105"/>
                </a:moveTo>
                <a:cubicBezTo>
                  <a:pt x="21" y="104"/>
                  <a:pt x="21" y="104"/>
                  <a:pt x="22" y="104"/>
                </a:cubicBezTo>
                <a:cubicBezTo>
                  <a:pt x="22" y="103"/>
                  <a:pt x="22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4"/>
                  <a:pt x="21" y="103"/>
                  <a:pt x="21" y="103"/>
                </a:cubicBez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4"/>
                  <a:pt x="21" y="105"/>
                  <a:pt x="21" y="105"/>
                </a:cubicBezTo>
                <a:close/>
                <a:moveTo>
                  <a:pt x="30" y="124"/>
                </a:moveTo>
                <a:cubicBezTo>
                  <a:pt x="29" y="124"/>
                  <a:pt x="29" y="123"/>
                  <a:pt x="29" y="123"/>
                </a:cubicBezTo>
                <a:cubicBezTo>
                  <a:pt x="29" y="124"/>
                  <a:pt x="29" y="124"/>
                  <a:pt x="30" y="124"/>
                </a:cubicBezTo>
                <a:cubicBezTo>
                  <a:pt x="30" y="124"/>
                  <a:pt x="30" y="124"/>
                  <a:pt x="30" y="124"/>
                </a:cubicBezTo>
                <a:cubicBezTo>
                  <a:pt x="30" y="124"/>
                  <a:pt x="30" y="124"/>
                  <a:pt x="30" y="124"/>
                </a:cubicBezTo>
                <a:close/>
                <a:moveTo>
                  <a:pt x="22" y="107"/>
                </a:move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3" y="108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lose/>
                <a:moveTo>
                  <a:pt x="23" y="110"/>
                </a:moveTo>
                <a:cubicBezTo>
                  <a:pt x="23" y="109"/>
                  <a:pt x="23" y="109"/>
                  <a:pt x="23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22" y="109"/>
                  <a:pt x="23" y="110"/>
                  <a:pt x="23" y="110"/>
                </a:cubicBezTo>
                <a:cubicBezTo>
                  <a:pt x="23" y="109"/>
                  <a:pt x="23" y="110"/>
                  <a:pt x="23" y="110"/>
                </a:cubicBezTo>
                <a:close/>
                <a:moveTo>
                  <a:pt x="82" y="156"/>
                </a:moveTo>
                <a:cubicBezTo>
                  <a:pt x="82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2" y="156"/>
                  <a:pt x="82" y="156"/>
                  <a:pt x="82" y="156"/>
                </a:cubicBezTo>
                <a:close/>
                <a:moveTo>
                  <a:pt x="22" y="107"/>
                </a:move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2" y="107"/>
                  <a:pt x="22" y="107"/>
                </a:cubicBezTo>
                <a:close/>
                <a:moveTo>
                  <a:pt x="117" y="149"/>
                </a:moveTo>
                <a:cubicBezTo>
                  <a:pt x="117" y="149"/>
                  <a:pt x="117" y="149"/>
                  <a:pt x="117" y="149"/>
                </a:cubicBezTo>
                <a:cubicBezTo>
                  <a:pt x="116" y="149"/>
                  <a:pt x="116" y="150"/>
                  <a:pt x="117" y="149"/>
                </a:cubicBezTo>
                <a:close/>
                <a:moveTo>
                  <a:pt x="119" y="147"/>
                </a:moveTo>
                <a:cubicBezTo>
                  <a:pt x="119" y="147"/>
                  <a:pt x="119" y="147"/>
                  <a:pt x="119" y="147"/>
                </a:cubicBezTo>
                <a:cubicBezTo>
                  <a:pt x="119" y="148"/>
                  <a:pt x="119" y="147"/>
                  <a:pt x="119" y="147"/>
                </a:cubicBezTo>
                <a:close/>
                <a:moveTo>
                  <a:pt x="129" y="142"/>
                </a:moveTo>
                <a:cubicBezTo>
                  <a:pt x="129" y="141"/>
                  <a:pt x="128" y="141"/>
                  <a:pt x="128" y="141"/>
                </a:cubicBezTo>
                <a:cubicBezTo>
                  <a:pt x="128" y="141"/>
                  <a:pt x="127" y="142"/>
                  <a:pt x="128" y="141"/>
                </a:cubicBezTo>
                <a:cubicBezTo>
                  <a:pt x="127" y="142"/>
                  <a:pt x="128" y="142"/>
                  <a:pt x="129" y="142"/>
                </a:cubicBezTo>
                <a:close/>
                <a:moveTo>
                  <a:pt x="129" y="140"/>
                </a:moveTo>
                <a:cubicBezTo>
                  <a:pt x="130" y="140"/>
                  <a:pt x="130" y="139"/>
                  <a:pt x="129" y="139"/>
                </a:cubicBezTo>
                <a:cubicBezTo>
                  <a:pt x="129" y="140"/>
                  <a:pt x="129" y="141"/>
                  <a:pt x="129" y="140"/>
                </a:cubicBezTo>
                <a:close/>
                <a:moveTo>
                  <a:pt x="22" y="96"/>
                </a:moveTo>
                <a:cubicBezTo>
                  <a:pt x="22" y="96"/>
                  <a:pt x="22" y="96"/>
                  <a:pt x="21" y="96"/>
                </a:cubicBezTo>
                <a:cubicBezTo>
                  <a:pt x="22" y="97"/>
                  <a:pt x="22" y="97"/>
                  <a:pt x="22" y="97"/>
                </a:cubicBezTo>
                <a:lnTo>
                  <a:pt x="22" y="96"/>
                </a:lnTo>
                <a:close/>
                <a:moveTo>
                  <a:pt x="56" y="30"/>
                </a:moveTo>
                <a:cubicBezTo>
                  <a:pt x="56" y="30"/>
                  <a:pt x="56" y="30"/>
                  <a:pt x="55" y="30"/>
                </a:cubicBezTo>
                <a:cubicBezTo>
                  <a:pt x="55" y="31"/>
                  <a:pt x="55" y="31"/>
                  <a:pt x="55" y="31"/>
                </a:cubicBezTo>
                <a:cubicBezTo>
                  <a:pt x="56" y="31"/>
                  <a:pt x="56" y="30"/>
                  <a:pt x="56" y="30"/>
                </a:cubicBezTo>
                <a:close/>
                <a:moveTo>
                  <a:pt x="120" y="32"/>
                </a:moveTo>
                <a:cubicBezTo>
                  <a:pt x="121" y="32"/>
                  <a:pt x="121" y="32"/>
                  <a:pt x="121" y="32"/>
                </a:cubicBezTo>
                <a:cubicBezTo>
                  <a:pt x="121" y="32"/>
                  <a:pt x="121" y="32"/>
                  <a:pt x="120" y="32"/>
                </a:cubicBezTo>
                <a:cubicBezTo>
                  <a:pt x="120" y="32"/>
                  <a:pt x="120" y="32"/>
                  <a:pt x="120" y="32"/>
                </a:cubicBezTo>
                <a:close/>
                <a:moveTo>
                  <a:pt x="92" y="23"/>
                </a:move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3" y="23"/>
                  <a:pt x="93" y="23"/>
                </a:cubicBezTo>
                <a:cubicBezTo>
                  <a:pt x="92" y="23"/>
                  <a:pt x="92" y="23"/>
                  <a:pt x="92" y="23"/>
                </a:cubicBezTo>
                <a:close/>
                <a:moveTo>
                  <a:pt x="60" y="29"/>
                </a:moveTo>
                <a:cubicBezTo>
                  <a:pt x="60" y="29"/>
                  <a:pt x="60" y="29"/>
                  <a:pt x="60" y="29"/>
                </a:cubicBezTo>
                <a:cubicBezTo>
                  <a:pt x="60" y="29"/>
                  <a:pt x="60" y="29"/>
                  <a:pt x="60" y="29"/>
                </a:cubicBezTo>
                <a:close/>
                <a:moveTo>
                  <a:pt x="65" y="27"/>
                </a:moveTo>
                <a:cubicBezTo>
                  <a:pt x="65" y="27"/>
                  <a:pt x="65" y="27"/>
                  <a:pt x="65" y="27"/>
                </a:cubicBezTo>
                <a:cubicBezTo>
                  <a:pt x="65" y="27"/>
                  <a:pt x="65" y="26"/>
                  <a:pt x="65" y="27"/>
                </a:cubicBezTo>
                <a:close/>
                <a:moveTo>
                  <a:pt x="126" y="37"/>
                </a:moveTo>
                <a:cubicBezTo>
                  <a:pt x="127" y="37"/>
                  <a:pt x="127" y="37"/>
                  <a:pt x="128" y="37"/>
                </a:cubicBezTo>
                <a:cubicBezTo>
                  <a:pt x="127" y="37"/>
                  <a:pt x="128" y="37"/>
                  <a:pt x="128" y="37"/>
                </a:cubicBezTo>
                <a:cubicBezTo>
                  <a:pt x="127" y="37"/>
                  <a:pt x="127" y="37"/>
                  <a:pt x="127" y="36"/>
                </a:cubicBezTo>
                <a:cubicBezTo>
                  <a:pt x="127" y="37"/>
                  <a:pt x="126" y="36"/>
                  <a:pt x="126" y="37"/>
                </a:cubicBezTo>
                <a:close/>
                <a:moveTo>
                  <a:pt x="132" y="40"/>
                </a:moveTo>
                <a:cubicBezTo>
                  <a:pt x="131" y="40"/>
                  <a:pt x="131" y="40"/>
                  <a:pt x="131" y="40"/>
                </a:cubicBezTo>
                <a:cubicBezTo>
                  <a:pt x="131" y="40"/>
                  <a:pt x="131" y="40"/>
                  <a:pt x="131" y="40"/>
                </a:cubicBezTo>
                <a:cubicBezTo>
                  <a:pt x="131" y="40"/>
                  <a:pt x="131" y="40"/>
                  <a:pt x="132" y="40"/>
                </a:cubicBezTo>
                <a:close/>
                <a:moveTo>
                  <a:pt x="60" y="28"/>
                </a:moveTo>
                <a:cubicBezTo>
                  <a:pt x="60" y="28"/>
                  <a:pt x="60" y="28"/>
                  <a:pt x="59" y="28"/>
                </a:cubicBezTo>
                <a:cubicBezTo>
                  <a:pt x="59" y="29"/>
                  <a:pt x="59" y="29"/>
                  <a:pt x="59" y="29"/>
                </a:cubicBezTo>
                <a:cubicBezTo>
                  <a:pt x="60" y="29"/>
                  <a:pt x="60" y="28"/>
                  <a:pt x="60" y="28"/>
                </a:cubicBezTo>
                <a:close/>
                <a:moveTo>
                  <a:pt x="103" y="24"/>
                </a:moveTo>
                <a:cubicBezTo>
                  <a:pt x="103" y="25"/>
                  <a:pt x="104" y="25"/>
                  <a:pt x="103" y="24"/>
                </a:cubicBezTo>
                <a:cubicBezTo>
                  <a:pt x="103" y="24"/>
                  <a:pt x="102" y="24"/>
                  <a:pt x="103" y="24"/>
                </a:cubicBezTo>
                <a:close/>
                <a:moveTo>
                  <a:pt x="120" y="31"/>
                </a:moveTo>
                <a:cubicBezTo>
                  <a:pt x="120" y="31"/>
                  <a:pt x="120" y="30"/>
                  <a:pt x="120" y="30"/>
                </a:cubicBezTo>
                <a:cubicBezTo>
                  <a:pt x="119" y="30"/>
                  <a:pt x="119" y="30"/>
                  <a:pt x="118" y="29"/>
                </a:cubicBezTo>
                <a:cubicBezTo>
                  <a:pt x="118" y="30"/>
                  <a:pt x="118" y="30"/>
                  <a:pt x="120" y="31"/>
                </a:cubicBezTo>
                <a:cubicBezTo>
                  <a:pt x="120" y="31"/>
                  <a:pt x="120" y="31"/>
                  <a:pt x="119" y="30"/>
                </a:cubicBezTo>
                <a:cubicBezTo>
                  <a:pt x="120" y="31"/>
                  <a:pt x="120" y="31"/>
                  <a:pt x="120" y="31"/>
                </a:cubicBezTo>
                <a:close/>
                <a:moveTo>
                  <a:pt x="128" y="35"/>
                </a:moveTo>
                <a:cubicBezTo>
                  <a:pt x="128" y="35"/>
                  <a:pt x="128" y="35"/>
                  <a:pt x="128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8" y="35"/>
                </a:cubicBezTo>
                <a:close/>
                <a:moveTo>
                  <a:pt x="88" y="22"/>
                </a:moveTo>
                <a:cubicBezTo>
                  <a:pt x="88" y="22"/>
                  <a:pt x="88" y="21"/>
                  <a:pt x="88" y="21"/>
                </a:cubicBezTo>
                <a:cubicBezTo>
                  <a:pt x="88" y="21"/>
                  <a:pt x="86" y="22"/>
                  <a:pt x="88" y="22"/>
                </a:cubicBezTo>
                <a:close/>
                <a:moveTo>
                  <a:pt x="76" y="22"/>
                </a:moveTo>
                <a:cubicBezTo>
                  <a:pt x="76" y="22"/>
                  <a:pt x="75" y="22"/>
                  <a:pt x="75" y="22"/>
                </a:cubicBezTo>
                <a:cubicBezTo>
                  <a:pt x="76" y="22"/>
                  <a:pt x="76" y="22"/>
                  <a:pt x="76" y="22"/>
                </a:cubicBezTo>
                <a:close/>
                <a:moveTo>
                  <a:pt x="81" y="21"/>
                </a:moveTo>
                <a:cubicBezTo>
                  <a:pt x="80" y="22"/>
                  <a:pt x="80" y="22"/>
                  <a:pt x="80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21"/>
                  <a:pt x="81" y="21"/>
                  <a:pt x="81" y="21"/>
                </a:cubicBezTo>
                <a:cubicBezTo>
                  <a:pt x="81" y="21"/>
                  <a:pt x="81" y="21"/>
                  <a:pt x="81" y="21"/>
                </a:cubicBezTo>
                <a:close/>
                <a:moveTo>
                  <a:pt x="75" y="22"/>
                </a:moveTo>
                <a:cubicBezTo>
                  <a:pt x="75" y="22"/>
                  <a:pt x="75" y="23"/>
                  <a:pt x="75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22"/>
                </a:moveTo>
                <a:cubicBezTo>
                  <a:pt x="76" y="22"/>
                  <a:pt x="76" y="22"/>
                  <a:pt x="76" y="22"/>
                </a:cubicBezTo>
                <a:cubicBezTo>
                  <a:pt x="76" y="22"/>
                  <a:pt x="76" y="22"/>
                  <a:pt x="76" y="22"/>
                </a:cubicBezTo>
                <a:close/>
                <a:moveTo>
                  <a:pt x="109" y="25"/>
                </a:moveTo>
                <a:cubicBezTo>
                  <a:pt x="109" y="25"/>
                  <a:pt x="109" y="25"/>
                  <a:pt x="109" y="25"/>
                </a:cubicBezTo>
                <a:cubicBezTo>
                  <a:pt x="110" y="25"/>
                  <a:pt x="109" y="25"/>
                  <a:pt x="109" y="25"/>
                </a:cubicBezTo>
                <a:close/>
                <a:moveTo>
                  <a:pt x="131" y="37"/>
                </a:moveTo>
                <a:cubicBezTo>
                  <a:pt x="131" y="38"/>
                  <a:pt x="132" y="38"/>
                  <a:pt x="132" y="38"/>
                </a:cubicBezTo>
                <a:cubicBezTo>
                  <a:pt x="131" y="37"/>
                  <a:pt x="131" y="37"/>
                  <a:pt x="131" y="37"/>
                </a:cubicBezTo>
                <a:close/>
                <a:moveTo>
                  <a:pt x="131" y="37"/>
                </a:moveTo>
                <a:cubicBezTo>
                  <a:pt x="130" y="36"/>
                  <a:pt x="130" y="37"/>
                  <a:pt x="130" y="37"/>
                </a:cubicBezTo>
                <a:cubicBezTo>
                  <a:pt x="130" y="37"/>
                  <a:pt x="131" y="37"/>
                  <a:pt x="131" y="37"/>
                </a:cubicBezTo>
                <a:cubicBezTo>
                  <a:pt x="131" y="37"/>
                  <a:pt x="131" y="37"/>
                  <a:pt x="131" y="37"/>
                </a:cubicBezTo>
                <a:close/>
                <a:moveTo>
                  <a:pt x="72" y="22"/>
                </a:moveTo>
                <a:cubicBezTo>
                  <a:pt x="72" y="22"/>
                  <a:pt x="72" y="22"/>
                  <a:pt x="72" y="22"/>
                </a:cubicBezTo>
                <a:cubicBezTo>
                  <a:pt x="71" y="22"/>
                  <a:pt x="71" y="22"/>
                  <a:pt x="70" y="22"/>
                </a:cubicBezTo>
                <a:cubicBezTo>
                  <a:pt x="70" y="22"/>
                  <a:pt x="69" y="23"/>
                  <a:pt x="69" y="23"/>
                </a:cubicBezTo>
                <a:cubicBezTo>
                  <a:pt x="69" y="23"/>
                  <a:pt x="70" y="23"/>
                  <a:pt x="70" y="23"/>
                </a:cubicBezTo>
                <a:cubicBezTo>
                  <a:pt x="70" y="23"/>
                  <a:pt x="70" y="23"/>
                  <a:pt x="70" y="23"/>
                </a:cubicBezTo>
                <a:cubicBezTo>
                  <a:pt x="69" y="23"/>
                  <a:pt x="68" y="24"/>
                  <a:pt x="67" y="24"/>
                </a:cubicBezTo>
                <a:cubicBezTo>
                  <a:pt x="67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7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4"/>
                  <a:pt x="69" y="24"/>
                  <a:pt x="70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1" y="23"/>
                  <a:pt x="71" y="23"/>
                  <a:pt x="71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2" y="22"/>
                  <a:pt x="72" y="22"/>
                  <a:pt x="72" y="22"/>
                </a:cubicBezTo>
                <a:close/>
                <a:moveTo>
                  <a:pt x="123" y="31"/>
                </a:moveTo>
                <a:cubicBezTo>
                  <a:pt x="123" y="31"/>
                  <a:pt x="123" y="31"/>
                  <a:pt x="123" y="31"/>
                </a:cubicBezTo>
                <a:cubicBezTo>
                  <a:pt x="124" y="31"/>
                  <a:pt x="124" y="31"/>
                  <a:pt x="123" y="31"/>
                </a:cubicBezTo>
                <a:close/>
                <a:moveTo>
                  <a:pt x="88" y="20"/>
                </a:move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1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lose/>
                <a:moveTo>
                  <a:pt x="77" y="21"/>
                </a:moveTo>
                <a:cubicBezTo>
                  <a:pt x="77" y="21"/>
                  <a:pt x="76" y="21"/>
                  <a:pt x="76" y="21"/>
                </a:cubicBezTo>
                <a:cubicBezTo>
                  <a:pt x="77" y="21"/>
                  <a:pt x="77" y="21"/>
                  <a:pt x="77" y="21"/>
                </a:cubicBezTo>
                <a:close/>
                <a:moveTo>
                  <a:pt x="124" y="30"/>
                </a:moveTo>
                <a:cubicBezTo>
                  <a:pt x="124" y="30"/>
                  <a:pt x="125" y="31"/>
                  <a:pt x="125" y="31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close/>
                <a:moveTo>
                  <a:pt x="75" y="21"/>
                </a:moveTo>
                <a:cubicBezTo>
                  <a:pt x="75" y="21"/>
                  <a:pt x="75" y="21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130" y="33"/>
                </a:moveTo>
                <a:cubicBezTo>
                  <a:pt x="131" y="33"/>
                  <a:pt x="131" y="34"/>
                  <a:pt x="131" y="34"/>
                </a:cubicBezTo>
                <a:cubicBezTo>
                  <a:pt x="131" y="33"/>
                  <a:pt x="131" y="33"/>
                  <a:pt x="130" y="33"/>
                </a:cubicBezTo>
                <a:cubicBezTo>
                  <a:pt x="130" y="33"/>
                  <a:pt x="130" y="33"/>
                  <a:pt x="130" y="34"/>
                </a:cubicBezTo>
                <a:cubicBezTo>
                  <a:pt x="130" y="34"/>
                  <a:pt x="130" y="34"/>
                  <a:pt x="130" y="33"/>
                </a:cubicBezTo>
                <a:close/>
                <a:moveTo>
                  <a:pt x="130" y="33"/>
                </a:moveTo>
                <a:cubicBezTo>
                  <a:pt x="129" y="32"/>
                  <a:pt x="128" y="31"/>
                  <a:pt x="128" y="31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32"/>
                  <a:pt x="128" y="32"/>
                  <a:pt x="129" y="32"/>
                </a:cubicBezTo>
                <a:cubicBezTo>
                  <a:pt x="129" y="33"/>
                  <a:pt x="130" y="33"/>
                  <a:pt x="130" y="33"/>
                </a:cubicBezTo>
                <a:close/>
                <a:moveTo>
                  <a:pt x="67" y="21"/>
                </a:moveTo>
                <a:cubicBezTo>
                  <a:pt x="67" y="20"/>
                  <a:pt x="68" y="20"/>
                  <a:pt x="67" y="20"/>
                </a:cubicBezTo>
                <a:cubicBezTo>
                  <a:pt x="67" y="20"/>
                  <a:pt x="67" y="20"/>
                  <a:pt x="67" y="21"/>
                </a:cubicBezTo>
                <a:cubicBezTo>
                  <a:pt x="68" y="21"/>
                  <a:pt x="65" y="22"/>
                  <a:pt x="67" y="22"/>
                </a:cubicBezTo>
                <a:cubicBezTo>
                  <a:pt x="67" y="21"/>
                  <a:pt x="67" y="21"/>
                  <a:pt x="67" y="21"/>
                </a:cubicBezTo>
                <a:close/>
                <a:moveTo>
                  <a:pt x="57" y="24"/>
                </a:moveTo>
                <a:cubicBezTo>
                  <a:pt x="56" y="24"/>
                  <a:pt x="55" y="24"/>
                  <a:pt x="55" y="25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4"/>
                  <a:pt x="56" y="25"/>
                  <a:pt x="55" y="25"/>
                </a:cubicBezTo>
                <a:cubicBezTo>
                  <a:pt x="55" y="25"/>
                  <a:pt x="54" y="26"/>
                  <a:pt x="54" y="26"/>
                </a:cubicBezTo>
                <a:cubicBezTo>
                  <a:pt x="55" y="26"/>
                  <a:pt x="55" y="26"/>
                  <a:pt x="55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4"/>
                  <a:pt x="56" y="25"/>
                  <a:pt x="56" y="24"/>
                </a:cubicBezTo>
                <a:cubicBezTo>
                  <a:pt x="56" y="24"/>
                  <a:pt x="57" y="24"/>
                  <a:pt x="57" y="24"/>
                </a:cubicBezTo>
                <a:close/>
                <a:moveTo>
                  <a:pt x="60" y="23"/>
                </a:moveTo>
                <a:cubicBezTo>
                  <a:pt x="62" y="22"/>
                  <a:pt x="61" y="22"/>
                  <a:pt x="60" y="22"/>
                </a:cubicBezTo>
                <a:cubicBezTo>
                  <a:pt x="59" y="23"/>
                  <a:pt x="59" y="23"/>
                  <a:pt x="60" y="23"/>
                </a:cubicBezTo>
                <a:close/>
                <a:moveTo>
                  <a:pt x="46" y="27"/>
                </a:move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7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7" y="28"/>
                  <a:pt x="46" y="28"/>
                </a:cubicBezTo>
                <a:cubicBezTo>
                  <a:pt x="46" y="28"/>
                  <a:pt x="46" y="29"/>
                  <a:pt x="46" y="28"/>
                </a:cubicBezTo>
                <a:cubicBezTo>
                  <a:pt x="46" y="29"/>
                  <a:pt x="45" y="29"/>
                  <a:pt x="44" y="30"/>
                </a:cubicBezTo>
                <a:cubicBezTo>
                  <a:pt x="44" y="30"/>
                  <a:pt x="43" y="31"/>
                  <a:pt x="44" y="31"/>
                </a:cubicBezTo>
                <a:cubicBezTo>
                  <a:pt x="44" y="30"/>
                  <a:pt x="45" y="30"/>
                  <a:pt x="45" y="30"/>
                </a:cubicBezTo>
                <a:cubicBezTo>
                  <a:pt x="45" y="30"/>
                  <a:pt x="46" y="30"/>
                  <a:pt x="46" y="29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8"/>
                  <a:pt x="48" y="28"/>
                  <a:pt x="48" y="27"/>
                </a:cubicBezTo>
                <a:cubicBezTo>
                  <a:pt x="48" y="27"/>
                  <a:pt x="49" y="26"/>
                  <a:pt x="48" y="27"/>
                </a:cubicBezTo>
                <a:cubicBezTo>
                  <a:pt x="48" y="27"/>
                  <a:pt x="47" y="27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7"/>
                  <a:pt x="46" y="27"/>
                </a:cubicBezTo>
                <a:close/>
                <a:moveTo>
                  <a:pt x="43" y="30"/>
                </a:moveTo>
                <a:cubicBezTo>
                  <a:pt x="41" y="31"/>
                  <a:pt x="43" y="31"/>
                  <a:pt x="42" y="31"/>
                </a:cubicBezTo>
                <a:cubicBezTo>
                  <a:pt x="42" y="31"/>
                  <a:pt x="43" y="31"/>
                  <a:pt x="43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4" y="30"/>
                  <a:pt x="43" y="30"/>
                  <a:pt x="43" y="30"/>
                </a:cubicBezTo>
                <a:close/>
                <a:moveTo>
                  <a:pt x="41" y="30"/>
                </a:moveTo>
                <a:cubicBezTo>
                  <a:pt x="42" y="30"/>
                  <a:pt x="43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1" y="30"/>
                  <a:pt x="41" y="31"/>
                  <a:pt x="40" y="31"/>
                </a:cubicBezTo>
                <a:cubicBezTo>
                  <a:pt x="40" y="31"/>
                  <a:pt x="41" y="31"/>
                  <a:pt x="40" y="31"/>
                </a:cubicBezTo>
                <a:cubicBezTo>
                  <a:pt x="41" y="31"/>
                  <a:pt x="40" y="32"/>
                  <a:pt x="41" y="31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1"/>
                  <a:pt x="41" y="31"/>
                  <a:pt x="41" y="31"/>
                </a:cubicBezTo>
                <a:cubicBezTo>
                  <a:pt x="42" y="31"/>
                  <a:pt x="42" y="30"/>
                  <a:pt x="41" y="30"/>
                </a:cubicBezTo>
                <a:close/>
                <a:moveTo>
                  <a:pt x="34" y="35"/>
                </a:moveTo>
                <a:cubicBezTo>
                  <a:pt x="34" y="35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4" y="36"/>
                  <a:pt x="35" y="35"/>
                </a:cubicBezTo>
                <a:cubicBezTo>
                  <a:pt x="35" y="35"/>
                  <a:pt x="35" y="35"/>
                  <a:pt x="34" y="35"/>
                </a:cubicBezTo>
                <a:close/>
                <a:moveTo>
                  <a:pt x="42" y="29"/>
                </a:moveTo>
                <a:cubicBezTo>
                  <a:pt x="42" y="29"/>
                  <a:pt x="42" y="29"/>
                  <a:pt x="42" y="29"/>
                </a:cubicBezTo>
                <a:cubicBezTo>
                  <a:pt x="41" y="29"/>
                  <a:pt x="42" y="29"/>
                  <a:pt x="41" y="29"/>
                </a:cubicBezTo>
                <a:cubicBezTo>
                  <a:pt x="41" y="29"/>
                  <a:pt x="40" y="30"/>
                  <a:pt x="40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2" y="29"/>
                </a:cubicBezTo>
                <a:close/>
                <a:moveTo>
                  <a:pt x="44" y="28"/>
                </a:moveTo>
                <a:cubicBezTo>
                  <a:pt x="44" y="27"/>
                  <a:pt x="44" y="28"/>
                  <a:pt x="43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7"/>
                  <a:pt x="44" y="27"/>
                </a:cubicBezTo>
                <a:cubicBezTo>
                  <a:pt x="44" y="27"/>
                  <a:pt x="44" y="27"/>
                  <a:pt x="44" y="28"/>
                </a:cubicBezTo>
                <a:close/>
                <a:moveTo>
                  <a:pt x="98" y="15"/>
                </a:moveTo>
                <a:cubicBezTo>
                  <a:pt x="99" y="15"/>
                  <a:pt x="100" y="15"/>
                  <a:pt x="99" y="15"/>
                </a:cubicBezTo>
                <a:cubicBezTo>
                  <a:pt x="99" y="15"/>
                  <a:pt x="98" y="15"/>
                  <a:pt x="98" y="15"/>
                </a:cubicBezTo>
                <a:close/>
                <a:moveTo>
                  <a:pt x="61" y="19"/>
                </a:moveTo>
                <a:cubicBezTo>
                  <a:pt x="61" y="19"/>
                  <a:pt x="61" y="18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19"/>
                  <a:pt x="61" y="19"/>
                  <a:pt x="61" y="19"/>
                </a:cubicBezTo>
                <a:close/>
                <a:moveTo>
                  <a:pt x="129" y="27"/>
                </a:moveTo>
                <a:cubicBezTo>
                  <a:pt x="129" y="27"/>
                  <a:pt x="129" y="27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lose/>
                <a:moveTo>
                  <a:pt x="134" y="31"/>
                </a:moveTo>
                <a:cubicBezTo>
                  <a:pt x="135" y="31"/>
                  <a:pt x="135" y="32"/>
                  <a:pt x="135" y="32"/>
                </a:cubicBezTo>
                <a:cubicBezTo>
                  <a:pt x="135" y="32"/>
                  <a:pt x="135" y="32"/>
                  <a:pt x="135" y="31"/>
                </a:cubicBezTo>
                <a:cubicBezTo>
                  <a:pt x="135" y="31"/>
                  <a:pt x="135" y="31"/>
                  <a:pt x="135" y="31"/>
                </a:cubicBezTo>
                <a:cubicBezTo>
                  <a:pt x="135" y="31"/>
                  <a:pt x="133" y="30"/>
                  <a:pt x="134" y="31"/>
                </a:cubicBezTo>
                <a:close/>
                <a:moveTo>
                  <a:pt x="129" y="26"/>
                </a:moveTo>
                <a:cubicBezTo>
                  <a:pt x="129" y="26"/>
                  <a:pt x="129" y="26"/>
                  <a:pt x="129" y="26"/>
                </a:cubicBezTo>
                <a:cubicBezTo>
                  <a:pt x="129" y="26"/>
                  <a:pt x="128" y="26"/>
                  <a:pt x="128" y="26"/>
                </a:cubicBezTo>
                <a:cubicBezTo>
                  <a:pt x="128" y="26"/>
                  <a:pt x="129" y="26"/>
                  <a:pt x="129" y="26"/>
                </a:cubicBezTo>
                <a:close/>
                <a:moveTo>
                  <a:pt x="126" y="24"/>
                </a:moveTo>
                <a:cubicBezTo>
                  <a:pt x="125" y="24"/>
                  <a:pt x="125" y="24"/>
                  <a:pt x="125" y="24"/>
                </a:cubicBezTo>
                <a:cubicBezTo>
                  <a:pt x="126" y="25"/>
                  <a:pt x="126" y="24"/>
                  <a:pt x="126" y="24"/>
                </a:cubicBezTo>
                <a:close/>
                <a:moveTo>
                  <a:pt x="48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3"/>
                  <a:pt x="49" y="23"/>
                  <a:pt x="48" y="24"/>
                </a:cubicBezTo>
                <a:close/>
                <a:moveTo>
                  <a:pt x="19" y="118"/>
                </a:moveTo>
                <a:cubicBezTo>
                  <a:pt x="18" y="118"/>
                  <a:pt x="18" y="117"/>
                  <a:pt x="18" y="117"/>
                </a:cubicBezTo>
                <a:cubicBezTo>
                  <a:pt x="18" y="118"/>
                  <a:pt x="18" y="118"/>
                  <a:pt x="19" y="118"/>
                </a:cubicBezTo>
                <a:cubicBezTo>
                  <a:pt x="19" y="118"/>
                  <a:pt x="19" y="118"/>
                  <a:pt x="19" y="118"/>
                </a:cubicBezTo>
                <a:close/>
                <a:moveTo>
                  <a:pt x="22" y="123"/>
                </a:moveTo>
                <a:cubicBezTo>
                  <a:pt x="22" y="122"/>
                  <a:pt x="22" y="123"/>
                  <a:pt x="22" y="123"/>
                </a:cubicBezTo>
                <a:cubicBezTo>
                  <a:pt x="22" y="122"/>
                  <a:pt x="22" y="122"/>
                  <a:pt x="22" y="123"/>
                </a:cubicBezTo>
                <a:close/>
                <a:moveTo>
                  <a:pt x="28" y="132"/>
                </a:moveTo>
                <a:cubicBezTo>
                  <a:pt x="27" y="132"/>
                  <a:pt x="27" y="132"/>
                  <a:pt x="27" y="132"/>
                </a:cubicBezTo>
                <a:cubicBezTo>
                  <a:pt x="27" y="132"/>
                  <a:pt x="27" y="131"/>
                  <a:pt x="27" y="131"/>
                </a:cubicBezTo>
                <a:cubicBezTo>
                  <a:pt x="27" y="131"/>
                  <a:pt x="26" y="131"/>
                  <a:pt x="26" y="130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26" y="130"/>
                  <a:pt x="25" y="129"/>
                  <a:pt x="25" y="129"/>
                </a:cubicBezTo>
                <a:cubicBezTo>
                  <a:pt x="25" y="129"/>
                  <a:pt x="25" y="129"/>
                  <a:pt x="25" y="128"/>
                </a:cubicBezTo>
                <a:cubicBezTo>
                  <a:pt x="25" y="128"/>
                  <a:pt x="24" y="128"/>
                  <a:pt x="24" y="128"/>
                </a:cubicBezTo>
                <a:cubicBezTo>
                  <a:pt x="25" y="129"/>
                  <a:pt x="25" y="129"/>
                  <a:pt x="25" y="129"/>
                </a:cubicBezTo>
                <a:cubicBezTo>
                  <a:pt x="25" y="130"/>
                  <a:pt x="25" y="129"/>
                  <a:pt x="26" y="130"/>
                </a:cubicBezTo>
                <a:cubicBezTo>
                  <a:pt x="25" y="130"/>
                  <a:pt x="26" y="131"/>
                  <a:pt x="26" y="131"/>
                </a:cubicBezTo>
                <a:cubicBezTo>
                  <a:pt x="26" y="131"/>
                  <a:pt x="26" y="132"/>
                  <a:pt x="27" y="132"/>
                </a:cubicBezTo>
                <a:cubicBezTo>
                  <a:pt x="27" y="132"/>
                  <a:pt x="27" y="133"/>
                  <a:pt x="28" y="132"/>
                </a:cubicBezTo>
                <a:close/>
                <a:moveTo>
                  <a:pt x="29" y="135"/>
                </a:moveTo>
                <a:cubicBezTo>
                  <a:pt x="29" y="135"/>
                  <a:pt x="29" y="134"/>
                  <a:pt x="29" y="134"/>
                </a:cubicBezTo>
                <a:cubicBezTo>
                  <a:pt x="29" y="134"/>
                  <a:pt x="29" y="134"/>
                  <a:pt x="29" y="134"/>
                </a:cubicBezTo>
                <a:cubicBezTo>
                  <a:pt x="29" y="135"/>
                  <a:pt x="29" y="135"/>
                  <a:pt x="29" y="135"/>
                </a:cubicBezTo>
                <a:close/>
                <a:moveTo>
                  <a:pt x="117" y="156"/>
                </a:moveTo>
                <a:cubicBezTo>
                  <a:pt x="117" y="156"/>
                  <a:pt x="117" y="156"/>
                  <a:pt x="118" y="156"/>
                </a:cubicBezTo>
                <a:cubicBezTo>
                  <a:pt x="118" y="156"/>
                  <a:pt x="117" y="156"/>
                  <a:pt x="117" y="156"/>
                </a:cubicBezTo>
                <a:close/>
                <a:moveTo>
                  <a:pt x="116" y="156"/>
                </a:moveTo>
                <a:cubicBezTo>
                  <a:pt x="116" y="156"/>
                  <a:pt x="116" y="156"/>
                  <a:pt x="116" y="156"/>
                </a:cubicBezTo>
                <a:cubicBezTo>
                  <a:pt x="116" y="156"/>
                  <a:pt x="115" y="157"/>
                  <a:pt x="115" y="157"/>
                </a:cubicBezTo>
                <a:cubicBezTo>
                  <a:pt x="115" y="157"/>
                  <a:pt x="115" y="157"/>
                  <a:pt x="115" y="157"/>
                </a:cubicBezTo>
                <a:cubicBezTo>
                  <a:pt x="115" y="157"/>
                  <a:pt x="116" y="157"/>
                  <a:pt x="116" y="156"/>
                </a:cubicBezTo>
                <a:close/>
                <a:moveTo>
                  <a:pt x="128" y="149"/>
                </a:moveTo>
                <a:cubicBezTo>
                  <a:pt x="128" y="149"/>
                  <a:pt x="128" y="149"/>
                  <a:pt x="128" y="149"/>
                </a:cubicBezTo>
                <a:cubicBezTo>
                  <a:pt x="128" y="149"/>
                  <a:pt x="128" y="149"/>
                  <a:pt x="128" y="149"/>
                </a:cubicBezTo>
                <a:close/>
                <a:moveTo>
                  <a:pt x="126" y="150"/>
                </a:moveTo>
                <a:cubicBezTo>
                  <a:pt x="125" y="150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4" y="151"/>
                  <a:pt x="124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5" y="152"/>
                  <a:pt x="126" y="151"/>
                  <a:pt x="125" y="151"/>
                </a:cubicBezTo>
                <a:cubicBezTo>
                  <a:pt x="126" y="151"/>
                  <a:pt x="126" y="151"/>
                  <a:pt x="126" y="150"/>
                </a:cubicBezTo>
                <a:cubicBezTo>
                  <a:pt x="126" y="150"/>
                  <a:pt x="126" y="150"/>
                  <a:pt x="126" y="150"/>
                </a:cubicBezTo>
                <a:close/>
                <a:moveTo>
                  <a:pt x="128" y="147"/>
                </a:moveTo>
                <a:cubicBezTo>
                  <a:pt x="127" y="148"/>
                  <a:pt x="127" y="148"/>
                  <a:pt x="127" y="148"/>
                </a:cubicBezTo>
                <a:cubicBezTo>
                  <a:pt x="127" y="148"/>
                  <a:pt x="127" y="148"/>
                  <a:pt x="127" y="148"/>
                </a:cubicBezTo>
                <a:cubicBezTo>
                  <a:pt x="127" y="148"/>
                  <a:pt x="128" y="148"/>
                  <a:pt x="128" y="148"/>
                </a:cubicBezTo>
                <a:cubicBezTo>
                  <a:pt x="127" y="148"/>
                  <a:pt x="128" y="148"/>
                  <a:pt x="128" y="147"/>
                </a:cubicBezTo>
                <a:cubicBezTo>
                  <a:pt x="128" y="148"/>
                  <a:pt x="128" y="147"/>
                  <a:pt x="128" y="147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8" y="149"/>
                  <a:pt x="128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9" y="148"/>
                  <a:pt x="129" y="148"/>
                  <a:pt x="129" y="148"/>
                </a:cubicBezTo>
                <a:cubicBezTo>
                  <a:pt x="129" y="148"/>
                  <a:pt x="128" y="148"/>
                  <a:pt x="128" y="148"/>
                </a:cubicBezTo>
                <a:cubicBezTo>
                  <a:pt x="129" y="147"/>
                  <a:pt x="130" y="146"/>
                  <a:pt x="129" y="146"/>
                </a:cubicBezTo>
                <a:cubicBezTo>
                  <a:pt x="129" y="146"/>
                  <a:pt x="129" y="147"/>
                  <a:pt x="129" y="147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29" y="147"/>
                  <a:pt x="128" y="147"/>
                  <a:pt x="128" y="147"/>
                </a:cubicBezTo>
                <a:cubicBezTo>
                  <a:pt x="129" y="147"/>
                  <a:pt x="129" y="147"/>
                  <a:pt x="128" y="147"/>
                </a:cubicBezTo>
                <a:close/>
                <a:moveTo>
                  <a:pt x="123" y="150"/>
                </a:moveTo>
                <a:cubicBezTo>
                  <a:pt x="123" y="150"/>
                  <a:pt x="124" y="149"/>
                  <a:pt x="124" y="149"/>
                </a:cubicBezTo>
                <a:cubicBezTo>
                  <a:pt x="122" y="150"/>
                  <a:pt x="123" y="150"/>
                  <a:pt x="123" y="151"/>
                </a:cubicBezTo>
                <a:cubicBezTo>
                  <a:pt x="124" y="150"/>
                  <a:pt x="123" y="150"/>
                  <a:pt x="123" y="150"/>
                </a:cubicBezTo>
                <a:close/>
                <a:moveTo>
                  <a:pt x="129" y="145"/>
                </a:moveTo>
                <a:cubicBezTo>
                  <a:pt x="128" y="146"/>
                  <a:pt x="128" y="146"/>
                  <a:pt x="128" y="146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7"/>
                  <a:pt x="128" y="147"/>
                  <a:pt x="128" y="147"/>
                </a:cubicBezTo>
                <a:cubicBezTo>
                  <a:pt x="128" y="146"/>
                  <a:pt x="129" y="146"/>
                  <a:pt x="129" y="146"/>
                </a:cubicBezTo>
                <a:cubicBezTo>
                  <a:pt x="129" y="146"/>
                  <a:pt x="129" y="145"/>
                  <a:pt x="129" y="145"/>
                </a:cubicBezTo>
                <a:close/>
                <a:moveTo>
                  <a:pt x="132" y="142"/>
                </a:moveTo>
                <a:cubicBezTo>
                  <a:pt x="132" y="143"/>
                  <a:pt x="132" y="143"/>
                  <a:pt x="132" y="143"/>
                </a:cubicBezTo>
                <a:cubicBezTo>
                  <a:pt x="133" y="142"/>
                  <a:pt x="133" y="142"/>
                  <a:pt x="132" y="142"/>
                </a:cubicBezTo>
                <a:close/>
                <a:moveTo>
                  <a:pt x="130" y="144"/>
                </a:moveTo>
                <a:cubicBezTo>
                  <a:pt x="130" y="144"/>
                  <a:pt x="130" y="144"/>
                  <a:pt x="130" y="144"/>
                </a:cubicBezTo>
                <a:cubicBezTo>
                  <a:pt x="130" y="144"/>
                  <a:pt x="130" y="145"/>
                  <a:pt x="130" y="145"/>
                </a:cubicBezTo>
                <a:cubicBezTo>
                  <a:pt x="131" y="144"/>
                  <a:pt x="131" y="143"/>
                  <a:pt x="130" y="144"/>
                </a:cubicBezTo>
                <a:close/>
                <a:moveTo>
                  <a:pt x="121" y="150"/>
                </a:moveTo>
                <a:cubicBezTo>
                  <a:pt x="121" y="150"/>
                  <a:pt x="121" y="150"/>
                  <a:pt x="121" y="150"/>
                </a:cubicBezTo>
                <a:cubicBezTo>
                  <a:pt x="120" y="150"/>
                  <a:pt x="120" y="151"/>
                  <a:pt x="121" y="150"/>
                </a:cubicBezTo>
                <a:close/>
                <a:moveTo>
                  <a:pt x="131" y="143"/>
                </a:moveTo>
                <a:cubicBezTo>
                  <a:pt x="131" y="143"/>
                  <a:pt x="131" y="143"/>
                  <a:pt x="131" y="143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2" y="142"/>
                  <a:pt x="132" y="142"/>
                  <a:pt x="132" y="142"/>
                </a:cubicBezTo>
                <a:lnTo>
                  <a:pt x="131" y="143"/>
                </a:lnTo>
                <a:close/>
                <a:moveTo>
                  <a:pt x="98" y="158"/>
                </a:moveTo>
                <a:cubicBezTo>
                  <a:pt x="98" y="158"/>
                  <a:pt x="98" y="158"/>
                  <a:pt x="98" y="158"/>
                </a:cubicBezTo>
                <a:cubicBezTo>
                  <a:pt x="98" y="158"/>
                  <a:pt x="99" y="158"/>
                  <a:pt x="99" y="158"/>
                </a:cubicBezTo>
                <a:cubicBezTo>
                  <a:pt x="98" y="158"/>
                  <a:pt x="99" y="158"/>
                  <a:pt x="98" y="158"/>
                </a:cubicBezTo>
                <a:close/>
                <a:moveTo>
                  <a:pt x="86" y="159"/>
                </a:moveTo>
                <a:cubicBezTo>
                  <a:pt x="86" y="159"/>
                  <a:pt x="86" y="159"/>
                  <a:pt x="86" y="159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87" y="159"/>
                  <a:pt x="86" y="159"/>
                  <a:pt x="86" y="159"/>
                </a:cubicBezTo>
                <a:close/>
                <a:moveTo>
                  <a:pt x="130" y="143"/>
                </a:moveTo>
                <a:cubicBezTo>
                  <a:pt x="130" y="143"/>
                  <a:pt x="130" y="143"/>
                  <a:pt x="130" y="143"/>
                </a:cubicBezTo>
                <a:cubicBezTo>
                  <a:pt x="130" y="143"/>
                  <a:pt x="130" y="143"/>
                  <a:pt x="130" y="143"/>
                </a:cubicBezTo>
                <a:close/>
                <a:moveTo>
                  <a:pt x="118" y="151"/>
                </a:moveTo>
                <a:cubicBezTo>
                  <a:pt x="117" y="151"/>
                  <a:pt x="117" y="151"/>
                  <a:pt x="117" y="152"/>
                </a:cubicBezTo>
                <a:cubicBezTo>
                  <a:pt x="118" y="151"/>
                  <a:pt x="118" y="151"/>
                  <a:pt x="118" y="151"/>
                </a:cubicBezTo>
                <a:close/>
                <a:moveTo>
                  <a:pt x="128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144"/>
                  <a:pt x="129" y="144"/>
                  <a:pt x="129" y="144"/>
                </a:cubicBezTo>
                <a:cubicBezTo>
                  <a:pt x="129" y="144"/>
                  <a:pt x="129" y="144"/>
                  <a:pt x="128" y="144"/>
                </a:cubicBezTo>
                <a:close/>
                <a:moveTo>
                  <a:pt x="125" y="146"/>
                </a:moveTo>
                <a:cubicBezTo>
                  <a:pt x="125" y="146"/>
                  <a:pt x="124" y="147"/>
                  <a:pt x="125" y="147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26" y="145"/>
                  <a:pt x="125" y="146"/>
                  <a:pt x="125" y="146"/>
                </a:cubicBezTo>
                <a:close/>
                <a:moveTo>
                  <a:pt x="128" y="144"/>
                </a:moveTo>
                <a:cubicBezTo>
                  <a:pt x="128" y="144"/>
                  <a:pt x="128" y="144"/>
                  <a:pt x="129" y="144"/>
                </a:cubicBezTo>
                <a:cubicBezTo>
                  <a:pt x="129" y="143"/>
                  <a:pt x="129" y="143"/>
                  <a:pt x="129" y="143"/>
                </a:cubicBezTo>
                <a:cubicBezTo>
                  <a:pt x="129" y="143"/>
                  <a:pt x="129" y="143"/>
                  <a:pt x="129" y="143"/>
                </a:cubicBezTo>
                <a:cubicBezTo>
                  <a:pt x="129" y="143"/>
                  <a:pt x="129" y="143"/>
                  <a:pt x="128" y="144"/>
                </a:cubicBezTo>
                <a:close/>
                <a:moveTo>
                  <a:pt x="128" y="144"/>
                </a:moveTo>
                <a:cubicBezTo>
                  <a:pt x="127" y="144"/>
                  <a:pt x="127" y="144"/>
                  <a:pt x="127" y="144"/>
                </a:cubicBezTo>
                <a:cubicBezTo>
                  <a:pt x="127" y="144"/>
                  <a:pt x="128" y="144"/>
                  <a:pt x="128" y="144"/>
                </a:cubicBezTo>
                <a:cubicBezTo>
                  <a:pt x="128" y="144"/>
                  <a:pt x="128" y="144"/>
                  <a:pt x="128" y="143"/>
                </a:cubicBezTo>
                <a:cubicBezTo>
                  <a:pt x="128" y="143"/>
                  <a:pt x="128" y="143"/>
                  <a:pt x="128" y="144"/>
                </a:cubicBezTo>
                <a:close/>
                <a:moveTo>
                  <a:pt x="126" y="144"/>
                </a:moveTo>
                <a:cubicBezTo>
                  <a:pt x="127" y="144"/>
                  <a:pt x="127" y="144"/>
                  <a:pt x="127" y="144"/>
                </a:cubicBezTo>
                <a:cubicBezTo>
                  <a:pt x="127" y="144"/>
                  <a:pt x="127" y="143"/>
                  <a:pt x="127" y="143"/>
                </a:cubicBezTo>
                <a:cubicBezTo>
                  <a:pt x="127" y="142"/>
                  <a:pt x="127" y="143"/>
                  <a:pt x="126" y="143"/>
                </a:cubicBezTo>
                <a:cubicBezTo>
                  <a:pt x="127" y="143"/>
                  <a:pt x="127" y="143"/>
                  <a:pt x="126" y="144"/>
                </a:cubicBezTo>
                <a:cubicBezTo>
                  <a:pt x="126" y="144"/>
                  <a:pt x="126" y="144"/>
                  <a:pt x="126" y="144"/>
                </a:cubicBezTo>
                <a:cubicBezTo>
                  <a:pt x="126" y="144"/>
                  <a:pt x="125" y="145"/>
                  <a:pt x="124" y="145"/>
                </a:cubicBezTo>
                <a:cubicBezTo>
                  <a:pt x="124" y="146"/>
                  <a:pt x="125" y="145"/>
                  <a:pt x="125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4"/>
                  <a:pt x="126" y="144"/>
                </a:cubicBezTo>
                <a:close/>
                <a:moveTo>
                  <a:pt x="132" y="138"/>
                </a:moveTo>
                <a:cubicBezTo>
                  <a:pt x="132" y="138"/>
                  <a:pt x="132" y="138"/>
                  <a:pt x="131" y="138"/>
                </a:cubicBezTo>
                <a:cubicBezTo>
                  <a:pt x="131" y="138"/>
                  <a:pt x="132" y="138"/>
                  <a:pt x="131" y="139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0" y="140"/>
                  <a:pt x="130" y="141"/>
                  <a:pt x="129" y="141"/>
                </a:cubicBezTo>
                <a:cubicBezTo>
                  <a:pt x="129" y="142"/>
                  <a:pt x="129" y="141"/>
                  <a:pt x="129" y="142"/>
                </a:cubicBezTo>
                <a:cubicBezTo>
                  <a:pt x="128" y="143"/>
                  <a:pt x="128" y="143"/>
                  <a:pt x="129" y="142"/>
                </a:cubicBezTo>
                <a:cubicBezTo>
                  <a:pt x="129" y="142"/>
                  <a:pt x="130" y="142"/>
                  <a:pt x="130" y="141"/>
                </a:cubicBezTo>
                <a:cubicBezTo>
                  <a:pt x="130" y="141"/>
                  <a:pt x="131" y="140"/>
                  <a:pt x="131" y="140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1" y="140"/>
                  <a:pt x="132" y="140"/>
                  <a:pt x="132" y="140"/>
                </a:cubicBezTo>
                <a:cubicBezTo>
                  <a:pt x="132" y="140"/>
                  <a:pt x="132" y="140"/>
                  <a:pt x="133" y="139"/>
                </a:cubicBezTo>
                <a:cubicBezTo>
                  <a:pt x="133" y="139"/>
                  <a:pt x="133" y="139"/>
                  <a:pt x="134" y="138"/>
                </a:cubicBezTo>
                <a:cubicBezTo>
                  <a:pt x="134" y="138"/>
                  <a:pt x="135" y="137"/>
                  <a:pt x="135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6"/>
                  <a:pt x="134" y="137"/>
                  <a:pt x="134" y="136"/>
                </a:cubicBezTo>
                <a:cubicBezTo>
                  <a:pt x="134" y="136"/>
                  <a:pt x="135" y="136"/>
                  <a:pt x="135" y="136"/>
                </a:cubicBezTo>
                <a:cubicBezTo>
                  <a:pt x="135" y="135"/>
                  <a:pt x="133" y="136"/>
                  <a:pt x="133" y="136"/>
                </a:cubicBezTo>
                <a:cubicBezTo>
                  <a:pt x="132" y="137"/>
                  <a:pt x="133" y="137"/>
                  <a:pt x="132" y="138"/>
                </a:cubicBezTo>
                <a:close/>
                <a:moveTo>
                  <a:pt x="132" y="137"/>
                </a:moveTo>
                <a:cubicBezTo>
                  <a:pt x="132" y="137"/>
                  <a:pt x="131" y="138"/>
                  <a:pt x="131" y="138"/>
                </a:cubicBezTo>
                <a:cubicBezTo>
                  <a:pt x="132" y="137"/>
                  <a:pt x="132" y="137"/>
                  <a:pt x="132" y="137"/>
                </a:cubicBezTo>
                <a:close/>
                <a:moveTo>
                  <a:pt x="130" y="138"/>
                </a:moveTo>
                <a:cubicBezTo>
                  <a:pt x="130" y="138"/>
                  <a:pt x="130" y="138"/>
                  <a:pt x="130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30" y="138"/>
                  <a:pt x="130" y="138"/>
                  <a:pt x="130" y="138"/>
                </a:cubicBezTo>
                <a:close/>
                <a:moveTo>
                  <a:pt x="128" y="140"/>
                </a:moveTo>
                <a:cubicBezTo>
                  <a:pt x="127" y="140"/>
                  <a:pt x="128" y="140"/>
                  <a:pt x="128" y="140"/>
                </a:cubicBezTo>
                <a:cubicBezTo>
                  <a:pt x="128" y="140"/>
                  <a:pt x="129" y="140"/>
                  <a:pt x="129" y="140"/>
                </a:cubicBezTo>
                <a:cubicBezTo>
                  <a:pt x="129" y="140"/>
                  <a:pt x="128" y="140"/>
                  <a:pt x="128" y="140"/>
                </a:cubicBezTo>
                <a:cubicBezTo>
                  <a:pt x="128" y="140"/>
                  <a:pt x="128" y="140"/>
                  <a:pt x="128" y="140"/>
                </a:cubicBezTo>
                <a:close/>
                <a:moveTo>
                  <a:pt x="122" y="143"/>
                </a:moveTo>
                <a:cubicBezTo>
                  <a:pt x="122" y="143"/>
                  <a:pt x="122" y="143"/>
                  <a:pt x="122" y="143"/>
                </a:cubicBezTo>
                <a:cubicBezTo>
                  <a:pt x="122" y="143"/>
                  <a:pt x="121" y="144"/>
                  <a:pt x="121" y="144"/>
                </a:cubicBezTo>
                <a:cubicBezTo>
                  <a:pt x="121" y="144"/>
                  <a:pt x="121" y="143"/>
                  <a:pt x="121" y="143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144"/>
                  <a:pt x="119" y="144"/>
                  <a:pt x="119" y="145"/>
                </a:cubicBezTo>
                <a:cubicBezTo>
                  <a:pt x="118" y="145"/>
                  <a:pt x="119" y="145"/>
                  <a:pt x="119" y="145"/>
                </a:cubicBezTo>
                <a:cubicBezTo>
                  <a:pt x="119" y="145"/>
                  <a:pt x="119" y="145"/>
                  <a:pt x="120" y="145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121" y="144"/>
                  <a:pt x="122" y="144"/>
                  <a:pt x="122" y="143"/>
                </a:cubicBezTo>
                <a:close/>
                <a:moveTo>
                  <a:pt x="123" y="141"/>
                </a:move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3" y="141"/>
                  <a:pt x="123" y="141"/>
                  <a:pt x="123" y="142"/>
                </a:cubicBezTo>
                <a:cubicBezTo>
                  <a:pt x="123" y="142"/>
                  <a:pt x="123" y="142"/>
                  <a:pt x="123" y="142"/>
                </a:cubicBezTo>
                <a:cubicBezTo>
                  <a:pt x="123" y="142"/>
                  <a:pt x="123" y="142"/>
                  <a:pt x="123" y="141"/>
                </a:cubicBezTo>
                <a:close/>
                <a:moveTo>
                  <a:pt x="94" y="153"/>
                </a:moveTo>
                <a:cubicBezTo>
                  <a:pt x="94" y="153"/>
                  <a:pt x="94" y="152"/>
                  <a:pt x="93" y="152"/>
                </a:cubicBezTo>
                <a:cubicBezTo>
                  <a:pt x="93" y="152"/>
                  <a:pt x="93" y="152"/>
                  <a:pt x="92" y="153"/>
                </a:cubicBezTo>
                <a:cubicBezTo>
                  <a:pt x="93" y="153"/>
                  <a:pt x="93" y="153"/>
                  <a:pt x="94" y="153"/>
                </a:cubicBezTo>
                <a:close/>
                <a:moveTo>
                  <a:pt x="128" y="139"/>
                </a:moveTo>
                <a:cubicBezTo>
                  <a:pt x="127" y="140"/>
                  <a:pt x="128" y="140"/>
                  <a:pt x="128" y="140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127" y="138"/>
                </a:moveTo>
                <a:cubicBezTo>
                  <a:pt x="127" y="139"/>
                  <a:pt x="126" y="140"/>
                  <a:pt x="126" y="140"/>
                </a:cubicBezTo>
                <a:cubicBezTo>
                  <a:pt x="125" y="140"/>
                  <a:pt x="125" y="140"/>
                  <a:pt x="125" y="141"/>
                </a:cubicBezTo>
                <a:cubicBezTo>
                  <a:pt x="125" y="141"/>
                  <a:pt x="124" y="141"/>
                  <a:pt x="125" y="141"/>
                </a:cubicBezTo>
                <a:cubicBezTo>
                  <a:pt x="125" y="141"/>
                  <a:pt x="125" y="141"/>
                  <a:pt x="126" y="140"/>
                </a:cubicBezTo>
                <a:cubicBezTo>
                  <a:pt x="126" y="140"/>
                  <a:pt x="126" y="140"/>
                  <a:pt x="127" y="140"/>
                </a:cubicBezTo>
                <a:cubicBezTo>
                  <a:pt x="126" y="140"/>
                  <a:pt x="126" y="141"/>
                  <a:pt x="127" y="140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0"/>
                  <a:pt x="127" y="140"/>
                  <a:pt x="128" y="139"/>
                </a:cubicBezTo>
                <a:cubicBezTo>
                  <a:pt x="128" y="139"/>
                  <a:pt x="127" y="139"/>
                  <a:pt x="128" y="138"/>
                </a:cubicBezTo>
                <a:cubicBezTo>
                  <a:pt x="128" y="138"/>
                  <a:pt x="129" y="138"/>
                  <a:pt x="129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38"/>
                  <a:pt x="128" y="137"/>
                  <a:pt x="128" y="137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7" y="138"/>
                  <a:pt x="127" y="138"/>
                  <a:pt x="127" y="138"/>
                </a:cubicBezTo>
                <a:close/>
                <a:moveTo>
                  <a:pt x="98" y="151"/>
                </a:moveTo>
                <a:cubicBezTo>
                  <a:pt x="97" y="152"/>
                  <a:pt x="97" y="152"/>
                  <a:pt x="97" y="152"/>
                </a:cubicBezTo>
                <a:cubicBezTo>
                  <a:pt x="97" y="152"/>
                  <a:pt x="98" y="152"/>
                  <a:pt x="98" y="152"/>
                </a:cubicBezTo>
                <a:cubicBezTo>
                  <a:pt x="98" y="152"/>
                  <a:pt x="98" y="151"/>
                  <a:pt x="98" y="151"/>
                </a:cubicBezTo>
                <a:close/>
                <a:moveTo>
                  <a:pt x="126" y="138"/>
                </a:moveTo>
                <a:cubicBezTo>
                  <a:pt x="125" y="139"/>
                  <a:pt x="125" y="139"/>
                  <a:pt x="125" y="139"/>
                </a:cubicBezTo>
                <a:cubicBezTo>
                  <a:pt x="126" y="139"/>
                  <a:pt x="126" y="138"/>
                  <a:pt x="126" y="138"/>
                </a:cubicBezTo>
                <a:close/>
                <a:moveTo>
                  <a:pt x="129" y="135"/>
                </a:moveTo>
                <a:cubicBezTo>
                  <a:pt x="129" y="135"/>
                  <a:pt x="129" y="136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5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9" y="136"/>
                  <a:pt x="129" y="135"/>
                  <a:pt x="129" y="135"/>
                </a:cubicBezTo>
                <a:close/>
                <a:moveTo>
                  <a:pt x="119" y="142"/>
                </a:moveTo>
                <a:cubicBezTo>
                  <a:pt x="119" y="142"/>
                  <a:pt x="119" y="142"/>
                  <a:pt x="119" y="142"/>
                </a:cubicBezTo>
                <a:cubicBezTo>
                  <a:pt x="118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3"/>
                </a:cubicBezTo>
                <a:cubicBezTo>
                  <a:pt x="119" y="143"/>
                  <a:pt x="119" y="142"/>
                  <a:pt x="118" y="143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8" y="144"/>
                  <a:pt x="117" y="144"/>
                  <a:pt x="117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17" y="144"/>
                  <a:pt x="117" y="144"/>
                  <a:pt x="118" y="143"/>
                </a:cubicBezTo>
                <a:cubicBezTo>
                  <a:pt x="118" y="144"/>
                  <a:pt x="119" y="143"/>
                  <a:pt x="119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20" y="142"/>
                  <a:pt x="118" y="143"/>
                  <a:pt x="118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19" y="143"/>
                  <a:pt x="119" y="142"/>
                  <a:pt x="120" y="142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19" y="142"/>
                  <a:pt x="119" y="142"/>
                </a:cubicBezTo>
                <a:close/>
                <a:moveTo>
                  <a:pt x="95" y="152"/>
                </a:moveTo>
                <a:cubicBezTo>
                  <a:pt x="95" y="151"/>
                  <a:pt x="95" y="151"/>
                  <a:pt x="94" y="152"/>
                </a:cubicBezTo>
                <a:cubicBezTo>
                  <a:pt x="94" y="152"/>
                  <a:pt x="94" y="152"/>
                  <a:pt x="94" y="152"/>
                </a:cubicBezTo>
                <a:cubicBezTo>
                  <a:pt x="94" y="152"/>
                  <a:pt x="95" y="152"/>
                  <a:pt x="95" y="152"/>
                </a:cubicBezTo>
                <a:close/>
                <a:moveTo>
                  <a:pt x="116" y="145"/>
                </a:moveTo>
                <a:cubicBezTo>
                  <a:pt x="116" y="145"/>
                  <a:pt x="116" y="145"/>
                  <a:pt x="116" y="14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15" y="145"/>
                  <a:pt x="115" y="145"/>
                  <a:pt x="116" y="145"/>
                </a:cubicBezTo>
                <a:close/>
                <a:moveTo>
                  <a:pt x="94" y="151"/>
                </a:moveTo>
                <a:cubicBezTo>
                  <a:pt x="94" y="151"/>
                  <a:pt x="93" y="151"/>
                  <a:pt x="94" y="151"/>
                </a:cubicBezTo>
                <a:cubicBezTo>
                  <a:pt x="94" y="151"/>
                  <a:pt x="94" y="151"/>
                  <a:pt x="94" y="151"/>
                </a:cubicBezTo>
                <a:close/>
                <a:moveTo>
                  <a:pt x="121" y="140"/>
                </a:move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0" y="141"/>
                  <a:pt x="120" y="140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20" y="141"/>
                  <a:pt x="121" y="141"/>
                  <a:pt x="121" y="141"/>
                </a:cubicBezTo>
                <a:cubicBezTo>
                  <a:pt x="121" y="141"/>
                  <a:pt x="122" y="140"/>
                  <a:pt x="121" y="140"/>
                </a:cubicBezTo>
                <a:close/>
                <a:moveTo>
                  <a:pt x="91" y="150"/>
                </a:moveTo>
                <a:cubicBezTo>
                  <a:pt x="91" y="150"/>
                  <a:pt x="91" y="150"/>
                  <a:pt x="91" y="151"/>
                </a:cubicBezTo>
                <a:cubicBezTo>
                  <a:pt x="91" y="151"/>
                  <a:pt x="91" y="151"/>
                  <a:pt x="91" y="151"/>
                </a:cubicBezTo>
                <a:cubicBezTo>
                  <a:pt x="91" y="150"/>
                  <a:pt x="91" y="150"/>
                  <a:pt x="91" y="150"/>
                </a:cubicBezTo>
                <a:close/>
                <a:moveTo>
                  <a:pt x="122" y="139"/>
                </a:moveTo>
                <a:cubicBezTo>
                  <a:pt x="122" y="140"/>
                  <a:pt x="122" y="140"/>
                  <a:pt x="122" y="140"/>
                </a:cubicBezTo>
                <a:cubicBezTo>
                  <a:pt x="122" y="140"/>
                  <a:pt x="122" y="140"/>
                  <a:pt x="122" y="140"/>
                </a:cubicBezTo>
                <a:cubicBezTo>
                  <a:pt x="122" y="140"/>
                  <a:pt x="122" y="140"/>
                  <a:pt x="122" y="139"/>
                </a:cubicBezTo>
                <a:cubicBezTo>
                  <a:pt x="122" y="139"/>
                  <a:pt x="122" y="139"/>
                  <a:pt x="122" y="139"/>
                </a:cubicBezTo>
                <a:close/>
                <a:moveTo>
                  <a:pt x="122" y="139"/>
                </a:moveTo>
                <a:cubicBezTo>
                  <a:pt x="122" y="139"/>
                  <a:pt x="122" y="139"/>
                  <a:pt x="122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9"/>
                  <a:pt x="123" y="138"/>
                  <a:pt x="123" y="138"/>
                </a:cubicBezTo>
                <a:cubicBezTo>
                  <a:pt x="123" y="139"/>
                  <a:pt x="123" y="139"/>
                  <a:pt x="122" y="139"/>
                </a:cubicBezTo>
                <a:close/>
                <a:moveTo>
                  <a:pt x="102" y="148"/>
                </a:move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lose/>
                <a:moveTo>
                  <a:pt x="126" y="135"/>
                </a:moveTo>
                <a:cubicBezTo>
                  <a:pt x="125" y="136"/>
                  <a:pt x="126" y="136"/>
                  <a:pt x="125" y="136"/>
                </a:cubicBezTo>
                <a:cubicBezTo>
                  <a:pt x="125" y="136"/>
                  <a:pt x="125" y="136"/>
                  <a:pt x="126" y="136"/>
                </a:cubicBezTo>
                <a:cubicBezTo>
                  <a:pt x="127" y="135"/>
                  <a:pt x="126" y="135"/>
                  <a:pt x="126" y="135"/>
                </a:cubicBezTo>
                <a:close/>
                <a:moveTo>
                  <a:pt x="122" y="139"/>
                </a:moveTo>
                <a:cubicBezTo>
                  <a:pt x="122" y="139"/>
                  <a:pt x="121" y="139"/>
                  <a:pt x="121" y="139"/>
                </a:cubicBezTo>
                <a:cubicBezTo>
                  <a:pt x="121" y="139"/>
                  <a:pt x="121" y="139"/>
                  <a:pt x="122" y="139"/>
                </a:cubicBezTo>
                <a:close/>
                <a:moveTo>
                  <a:pt x="90" y="150"/>
                </a:moveTo>
                <a:cubicBezTo>
                  <a:pt x="90" y="150"/>
                  <a:pt x="89" y="150"/>
                  <a:pt x="89" y="150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88" y="150"/>
                  <a:pt x="88" y="150"/>
                  <a:pt x="87" y="150"/>
                </a:cubicBezTo>
                <a:cubicBezTo>
                  <a:pt x="87" y="150"/>
                  <a:pt x="88" y="150"/>
                  <a:pt x="88" y="151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5" y="151"/>
                  <a:pt x="86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85" y="150"/>
                  <a:pt x="86" y="150"/>
                  <a:pt x="86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4" y="150"/>
                  <a:pt x="83" y="150"/>
                </a:cubicBezTo>
                <a:cubicBezTo>
                  <a:pt x="83" y="150"/>
                  <a:pt x="82" y="150"/>
                  <a:pt x="82" y="150"/>
                </a:cubicBezTo>
                <a:cubicBezTo>
                  <a:pt x="83" y="151"/>
                  <a:pt x="83" y="150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2" y="151"/>
                  <a:pt x="82" y="151"/>
                </a:cubicBezTo>
                <a:cubicBezTo>
                  <a:pt x="82" y="151"/>
                  <a:pt x="82" y="151"/>
                  <a:pt x="81" y="151"/>
                </a:cubicBezTo>
                <a:cubicBezTo>
                  <a:pt x="82" y="151"/>
                  <a:pt x="82" y="151"/>
                  <a:pt x="82" y="151"/>
                </a:cubicBezTo>
                <a:cubicBezTo>
                  <a:pt x="82" y="151"/>
                  <a:pt x="81" y="151"/>
                  <a:pt x="81" y="151"/>
                </a:cubicBezTo>
                <a:cubicBezTo>
                  <a:pt x="81" y="151"/>
                  <a:pt x="82" y="151"/>
                  <a:pt x="82" y="152"/>
                </a:cubicBezTo>
                <a:cubicBezTo>
                  <a:pt x="82" y="151"/>
                  <a:pt x="82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1"/>
                  <a:pt x="83" y="151"/>
                </a:cubicBezTo>
                <a:cubicBezTo>
                  <a:pt x="83" y="151"/>
                  <a:pt x="83" y="152"/>
                  <a:pt x="83" y="152"/>
                </a:cubicBezTo>
                <a:cubicBezTo>
                  <a:pt x="83" y="152"/>
                  <a:pt x="84" y="151"/>
                  <a:pt x="84" y="151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5" y="152"/>
                  <a:pt x="85" y="152"/>
                  <a:pt x="85" y="152"/>
                </a:cubicBezTo>
                <a:cubicBezTo>
                  <a:pt x="85" y="152"/>
                  <a:pt x="85" y="152"/>
                  <a:pt x="85" y="152"/>
                </a:cubicBezTo>
                <a:cubicBezTo>
                  <a:pt x="85" y="151"/>
                  <a:pt x="84" y="151"/>
                  <a:pt x="84" y="151"/>
                </a:cubicBezTo>
                <a:cubicBezTo>
                  <a:pt x="84" y="151"/>
                  <a:pt x="84" y="151"/>
                  <a:pt x="85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5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7" y="151"/>
                  <a:pt x="87" y="151"/>
                </a:cubicBezTo>
                <a:cubicBezTo>
                  <a:pt x="86" y="151"/>
                  <a:pt x="87" y="151"/>
                  <a:pt x="87" y="151"/>
                </a:cubicBezTo>
                <a:cubicBezTo>
                  <a:pt x="87" y="151"/>
                  <a:pt x="87" y="151"/>
                  <a:pt x="88" y="151"/>
                </a:cubicBezTo>
                <a:cubicBezTo>
                  <a:pt x="88" y="151"/>
                  <a:pt x="88" y="151"/>
                  <a:pt x="88" y="151"/>
                </a:cubicBezTo>
                <a:cubicBezTo>
                  <a:pt x="88" y="151"/>
                  <a:pt x="88" y="151"/>
                  <a:pt x="89" y="151"/>
                </a:cubicBezTo>
                <a:cubicBezTo>
                  <a:pt x="89" y="151"/>
                  <a:pt x="87" y="151"/>
                  <a:pt x="88" y="152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89" y="152"/>
                  <a:pt x="90" y="152"/>
                  <a:pt x="90" y="152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0" y="152"/>
                  <a:pt x="90" y="152"/>
                  <a:pt x="89" y="152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89" y="152"/>
                  <a:pt x="88" y="152"/>
                  <a:pt x="88" y="152"/>
                </a:cubicBezTo>
                <a:cubicBezTo>
                  <a:pt x="88" y="152"/>
                  <a:pt x="89" y="152"/>
                  <a:pt x="88" y="152"/>
                </a:cubicBezTo>
                <a:cubicBezTo>
                  <a:pt x="88" y="152"/>
                  <a:pt x="88" y="152"/>
                  <a:pt x="87" y="152"/>
                </a:cubicBezTo>
                <a:cubicBezTo>
                  <a:pt x="87" y="152"/>
                  <a:pt x="88" y="152"/>
                  <a:pt x="87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6" y="152"/>
                  <a:pt x="87" y="152"/>
                  <a:pt x="86" y="152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5" y="152"/>
                  <a:pt x="84" y="152"/>
                  <a:pt x="84" y="152"/>
                </a:cubicBezTo>
                <a:cubicBezTo>
                  <a:pt x="84" y="152"/>
                  <a:pt x="85" y="153"/>
                  <a:pt x="86" y="153"/>
                </a:cubicBezTo>
                <a:cubicBezTo>
                  <a:pt x="86" y="152"/>
                  <a:pt x="86" y="152"/>
                  <a:pt x="87" y="152"/>
                </a:cubicBezTo>
                <a:cubicBezTo>
                  <a:pt x="87" y="152"/>
                  <a:pt x="87" y="152"/>
                  <a:pt x="87" y="153"/>
                </a:cubicBezTo>
                <a:cubicBezTo>
                  <a:pt x="88" y="152"/>
                  <a:pt x="88" y="152"/>
                  <a:pt x="89" y="152"/>
                </a:cubicBezTo>
                <a:cubicBezTo>
                  <a:pt x="89" y="152"/>
                  <a:pt x="89" y="152"/>
                  <a:pt x="89" y="153"/>
                </a:cubicBezTo>
                <a:cubicBezTo>
                  <a:pt x="90" y="153"/>
                  <a:pt x="90" y="153"/>
                  <a:pt x="91" y="153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1" y="153"/>
                  <a:pt x="91" y="153"/>
                </a:cubicBezTo>
                <a:cubicBezTo>
                  <a:pt x="91" y="153"/>
                  <a:pt x="90" y="152"/>
                  <a:pt x="91" y="152"/>
                </a:cubicBezTo>
                <a:cubicBezTo>
                  <a:pt x="92" y="152"/>
                  <a:pt x="92" y="152"/>
                  <a:pt x="92" y="151"/>
                </a:cubicBezTo>
                <a:cubicBezTo>
                  <a:pt x="92" y="151"/>
                  <a:pt x="91" y="151"/>
                  <a:pt x="91" y="151"/>
                </a:cubicBezTo>
                <a:cubicBezTo>
                  <a:pt x="91" y="151"/>
                  <a:pt x="90" y="151"/>
                  <a:pt x="90" y="151"/>
                </a:cubicBezTo>
                <a:cubicBezTo>
                  <a:pt x="89" y="151"/>
                  <a:pt x="89" y="151"/>
                  <a:pt x="89" y="150"/>
                </a:cubicBezTo>
                <a:cubicBezTo>
                  <a:pt x="89" y="150"/>
                  <a:pt x="89" y="150"/>
                  <a:pt x="90" y="150"/>
                </a:cubicBezTo>
                <a:cubicBezTo>
                  <a:pt x="90" y="150"/>
                  <a:pt x="91" y="150"/>
                  <a:pt x="91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lose/>
                <a:moveTo>
                  <a:pt x="97" y="149"/>
                </a:moveTo>
                <a:cubicBezTo>
                  <a:pt x="96" y="149"/>
                  <a:pt x="96" y="149"/>
                  <a:pt x="96" y="149"/>
                </a:cubicBezTo>
                <a:cubicBezTo>
                  <a:pt x="97" y="149"/>
                  <a:pt x="97" y="149"/>
                  <a:pt x="97" y="149"/>
                </a:cubicBezTo>
                <a:close/>
                <a:moveTo>
                  <a:pt x="123" y="137"/>
                </a:moveTo>
                <a:cubicBezTo>
                  <a:pt x="123" y="137"/>
                  <a:pt x="123" y="137"/>
                  <a:pt x="123" y="137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4" y="136"/>
                  <a:pt x="124" y="136"/>
                  <a:pt x="123" y="137"/>
                </a:cubicBezTo>
                <a:close/>
                <a:moveTo>
                  <a:pt x="124" y="135"/>
                </a:moveTo>
                <a:cubicBezTo>
                  <a:pt x="124" y="135"/>
                  <a:pt x="124" y="135"/>
                  <a:pt x="124" y="13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5" y="135"/>
                  <a:pt x="125" y="135"/>
                  <a:pt x="124" y="135"/>
                </a:cubicBezTo>
                <a:close/>
                <a:moveTo>
                  <a:pt x="121" y="137"/>
                </a:moveTo>
                <a:cubicBezTo>
                  <a:pt x="121" y="137"/>
                  <a:pt x="122" y="137"/>
                  <a:pt x="122" y="137"/>
                </a:cubicBezTo>
                <a:cubicBezTo>
                  <a:pt x="123" y="137"/>
                  <a:pt x="122" y="136"/>
                  <a:pt x="121" y="137"/>
                </a:cubicBezTo>
                <a:close/>
                <a:moveTo>
                  <a:pt x="124" y="135"/>
                </a:moveTo>
                <a:cubicBezTo>
                  <a:pt x="123" y="136"/>
                  <a:pt x="124" y="135"/>
                  <a:pt x="123" y="136"/>
                </a:cubicBezTo>
                <a:cubicBezTo>
                  <a:pt x="123" y="136"/>
                  <a:pt x="123" y="136"/>
                  <a:pt x="124" y="136"/>
                </a:cubicBezTo>
                <a:cubicBezTo>
                  <a:pt x="124" y="135"/>
                  <a:pt x="123" y="136"/>
                  <a:pt x="123" y="135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4" y="135"/>
                  <a:pt x="125" y="135"/>
                  <a:pt x="124" y="135"/>
                </a:cubicBezTo>
                <a:cubicBezTo>
                  <a:pt x="125" y="134"/>
                  <a:pt x="124" y="134"/>
                  <a:pt x="124" y="135"/>
                </a:cubicBezTo>
                <a:close/>
                <a:moveTo>
                  <a:pt x="121" y="137"/>
                </a:moveTo>
                <a:cubicBezTo>
                  <a:pt x="121" y="137"/>
                  <a:pt x="121" y="137"/>
                  <a:pt x="121" y="137"/>
                </a:cubicBezTo>
                <a:cubicBezTo>
                  <a:pt x="121" y="137"/>
                  <a:pt x="121" y="137"/>
                  <a:pt x="121" y="137"/>
                </a:cubicBezTo>
                <a:close/>
                <a:moveTo>
                  <a:pt x="117" y="139"/>
                </a:moveTo>
                <a:cubicBezTo>
                  <a:pt x="117" y="139"/>
                  <a:pt x="117" y="140"/>
                  <a:pt x="117" y="140"/>
                </a:cubicBezTo>
                <a:cubicBezTo>
                  <a:pt x="117" y="140"/>
                  <a:pt x="117" y="140"/>
                  <a:pt x="116" y="140"/>
                </a:cubicBezTo>
                <a:cubicBezTo>
                  <a:pt x="116" y="140"/>
                  <a:pt x="116" y="140"/>
                  <a:pt x="116" y="141"/>
                </a:cubicBezTo>
                <a:cubicBezTo>
                  <a:pt x="116" y="141"/>
                  <a:pt x="117" y="140"/>
                  <a:pt x="117" y="140"/>
                </a:cubicBezTo>
                <a:cubicBezTo>
                  <a:pt x="115" y="142"/>
                  <a:pt x="115" y="142"/>
                  <a:pt x="116" y="142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8" y="140"/>
                  <a:pt x="118" y="141"/>
                  <a:pt x="118" y="140"/>
                </a:cubicBezTo>
                <a:cubicBezTo>
                  <a:pt x="118" y="140"/>
                  <a:pt x="118" y="140"/>
                  <a:pt x="118" y="139"/>
                </a:cubicBezTo>
                <a:cubicBezTo>
                  <a:pt x="118" y="139"/>
                  <a:pt x="118" y="140"/>
                  <a:pt x="118" y="140"/>
                </a:cubicBezTo>
                <a:cubicBezTo>
                  <a:pt x="118" y="139"/>
                  <a:pt x="117" y="140"/>
                  <a:pt x="118" y="139"/>
                </a:cubicBezTo>
                <a:cubicBezTo>
                  <a:pt x="117" y="139"/>
                  <a:pt x="117" y="139"/>
                  <a:pt x="117" y="139"/>
                </a:cubicBezTo>
                <a:close/>
                <a:moveTo>
                  <a:pt x="121" y="137"/>
                </a:moveTo>
                <a:cubicBezTo>
                  <a:pt x="121" y="137"/>
                  <a:pt x="121" y="137"/>
                  <a:pt x="121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1" y="137"/>
                </a:cubicBezTo>
                <a:cubicBezTo>
                  <a:pt x="121" y="136"/>
                  <a:pt x="122" y="135"/>
                  <a:pt x="121" y="136"/>
                </a:cubicBezTo>
                <a:cubicBezTo>
                  <a:pt x="120" y="136"/>
                  <a:pt x="121" y="136"/>
                  <a:pt x="120" y="137"/>
                </a:cubicBezTo>
                <a:cubicBezTo>
                  <a:pt x="120" y="137"/>
                  <a:pt x="120" y="136"/>
                  <a:pt x="120" y="137"/>
                </a:cubicBezTo>
                <a:cubicBezTo>
                  <a:pt x="119" y="137"/>
                  <a:pt x="119" y="138"/>
                  <a:pt x="119" y="138"/>
                </a:cubicBezTo>
                <a:cubicBezTo>
                  <a:pt x="120" y="138"/>
                  <a:pt x="120" y="137"/>
                  <a:pt x="121" y="137"/>
                </a:cubicBezTo>
                <a:close/>
                <a:moveTo>
                  <a:pt x="124" y="133"/>
                </a:moveTo>
                <a:cubicBezTo>
                  <a:pt x="124" y="133"/>
                  <a:pt x="123" y="135"/>
                  <a:pt x="123" y="135"/>
                </a:cubicBezTo>
                <a:cubicBezTo>
                  <a:pt x="124" y="135"/>
                  <a:pt x="124" y="135"/>
                  <a:pt x="124" y="134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4" y="134"/>
                  <a:pt x="124" y="134"/>
                  <a:pt x="125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3"/>
                  <a:pt x="126" y="132"/>
                  <a:pt x="125" y="132"/>
                </a:cubicBezTo>
                <a:cubicBezTo>
                  <a:pt x="125" y="133"/>
                  <a:pt x="124" y="133"/>
                  <a:pt x="124" y="133"/>
                </a:cubicBezTo>
                <a:close/>
                <a:moveTo>
                  <a:pt x="120" y="136"/>
                </a:moveTo>
                <a:cubicBezTo>
                  <a:pt x="120" y="136"/>
                  <a:pt x="119" y="136"/>
                  <a:pt x="119" y="137"/>
                </a:cubicBezTo>
                <a:cubicBezTo>
                  <a:pt x="119" y="137"/>
                  <a:pt x="119" y="137"/>
                  <a:pt x="119" y="137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1" y="136"/>
                  <a:pt x="121" y="136"/>
                  <a:pt x="120" y="136"/>
                </a:cubicBezTo>
                <a:cubicBezTo>
                  <a:pt x="120" y="136"/>
                  <a:pt x="120" y="136"/>
                  <a:pt x="120" y="136"/>
                </a:cubicBezTo>
                <a:close/>
                <a:moveTo>
                  <a:pt x="123" y="133"/>
                </a:moveTo>
                <a:cubicBezTo>
                  <a:pt x="124" y="133"/>
                  <a:pt x="123" y="133"/>
                  <a:pt x="123" y="133"/>
                </a:cubicBezTo>
                <a:cubicBezTo>
                  <a:pt x="123" y="133"/>
                  <a:pt x="123" y="133"/>
                  <a:pt x="123" y="133"/>
                </a:cubicBezTo>
                <a:close/>
                <a:moveTo>
                  <a:pt x="125" y="131"/>
                </a:moveTo>
                <a:cubicBezTo>
                  <a:pt x="125" y="131"/>
                  <a:pt x="125" y="132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lose/>
                <a:moveTo>
                  <a:pt x="110" y="141"/>
                </a:moveTo>
                <a:cubicBezTo>
                  <a:pt x="110" y="141"/>
                  <a:pt x="110" y="141"/>
                  <a:pt x="110" y="141"/>
                </a:cubicBezTo>
                <a:cubicBezTo>
                  <a:pt x="110" y="141"/>
                  <a:pt x="109" y="141"/>
                  <a:pt x="109" y="141"/>
                </a:cubicBezTo>
                <a:cubicBezTo>
                  <a:pt x="110" y="141"/>
                  <a:pt x="110" y="141"/>
                  <a:pt x="110" y="141"/>
                </a:cubicBezTo>
                <a:close/>
                <a:moveTo>
                  <a:pt x="122" y="133"/>
                </a:moveTo>
                <a:cubicBezTo>
                  <a:pt x="122" y="133"/>
                  <a:pt x="123" y="133"/>
                  <a:pt x="123" y="133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23" y="133"/>
                  <a:pt x="122" y="133"/>
                  <a:pt x="122" y="133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1" y="134"/>
                  <a:pt x="121" y="135"/>
                  <a:pt x="121" y="134"/>
                </a:cubicBezTo>
                <a:cubicBezTo>
                  <a:pt x="121" y="134"/>
                  <a:pt x="122" y="134"/>
                  <a:pt x="122" y="134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2" y="134"/>
                  <a:pt x="121" y="134"/>
                  <a:pt x="121" y="134"/>
                </a:cubicBezTo>
                <a:close/>
                <a:moveTo>
                  <a:pt x="125" y="131"/>
                </a:moveTo>
                <a:cubicBezTo>
                  <a:pt x="124" y="131"/>
                  <a:pt x="124" y="131"/>
                  <a:pt x="124" y="131"/>
                </a:cubicBezTo>
                <a:cubicBezTo>
                  <a:pt x="125" y="131"/>
                  <a:pt x="125" y="131"/>
                  <a:pt x="125" y="131"/>
                </a:cubicBezTo>
                <a:close/>
                <a:moveTo>
                  <a:pt x="123" y="131"/>
                </a:moveTo>
                <a:cubicBezTo>
                  <a:pt x="123" y="131"/>
                  <a:pt x="123" y="131"/>
                  <a:pt x="123" y="132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2"/>
                  <a:pt x="120" y="134"/>
                  <a:pt x="121" y="134"/>
                </a:cubicBezTo>
                <a:cubicBezTo>
                  <a:pt x="121" y="133"/>
                  <a:pt x="122" y="133"/>
                  <a:pt x="122" y="133"/>
                </a:cubicBezTo>
                <a:cubicBezTo>
                  <a:pt x="122" y="132"/>
                  <a:pt x="124" y="131"/>
                  <a:pt x="123" y="131"/>
                </a:cubicBezTo>
                <a:close/>
                <a:moveTo>
                  <a:pt x="129" y="124"/>
                </a:moveTo>
                <a:cubicBezTo>
                  <a:pt x="130" y="123"/>
                  <a:pt x="130" y="123"/>
                  <a:pt x="130" y="123"/>
                </a:cubicBezTo>
                <a:cubicBezTo>
                  <a:pt x="130" y="123"/>
                  <a:pt x="130" y="123"/>
                  <a:pt x="130" y="123"/>
                </a:cubicBezTo>
                <a:cubicBezTo>
                  <a:pt x="129" y="123"/>
                  <a:pt x="129" y="124"/>
                  <a:pt x="129" y="124"/>
                </a:cubicBezTo>
                <a:close/>
                <a:moveTo>
                  <a:pt x="124" y="129"/>
                </a:moveTo>
                <a:cubicBezTo>
                  <a:pt x="124" y="129"/>
                  <a:pt x="124" y="130"/>
                  <a:pt x="125" y="129"/>
                </a:cubicBezTo>
                <a:cubicBezTo>
                  <a:pt x="125" y="129"/>
                  <a:pt x="125" y="128"/>
                  <a:pt x="124" y="129"/>
                </a:cubicBezTo>
                <a:close/>
                <a:moveTo>
                  <a:pt x="119" y="133"/>
                </a:moveTo>
                <a:cubicBezTo>
                  <a:pt x="118" y="134"/>
                  <a:pt x="119" y="134"/>
                  <a:pt x="118" y="135"/>
                </a:cubicBezTo>
                <a:cubicBezTo>
                  <a:pt x="119" y="134"/>
                  <a:pt x="120" y="134"/>
                  <a:pt x="120" y="133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19" y="133"/>
                  <a:pt x="119" y="133"/>
                  <a:pt x="119" y="133"/>
                </a:cubicBezTo>
                <a:close/>
                <a:moveTo>
                  <a:pt x="116" y="135"/>
                </a:moveTo>
                <a:cubicBezTo>
                  <a:pt x="116" y="135"/>
                  <a:pt x="116" y="135"/>
                  <a:pt x="117" y="135"/>
                </a:cubicBezTo>
                <a:cubicBezTo>
                  <a:pt x="117" y="135"/>
                  <a:pt x="117" y="135"/>
                  <a:pt x="116" y="135"/>
                </a:cubicBezTo>
                <a:close/>
                <a:moveTo>
                  <a:pt x="82" y="143"/>
                </a:moveTo>
                <a:cubicBezTo>
                  <a:pt x="82" y="143"/>
                  <a:pt x="82" y="144"/>
                  <a:pt x="82" y="144"/>
                </a:cubicBezTo>
                <a:cubicBezTo>
                  <a:pt x="82" y="144"/>
                  <a:pt x="82" y="143"/>
                  <a:pt x="82" y="143"/>
                </a:cubicBezTo>
                <a:close/>
                <a:moveTo>
                  <a:pt x="120" y="132"/>
                </a:moveTo>
                <a:cubicBezTo>
                  <a:pt x="120" y="132"/>
                  <a:pt x="120" y="132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0" y="131"/>
                  <a:pt x="120" y="132"/>
                </a:cubicBezTo>
                <a:close/>
                <a:moveTo>
                  <a:pt x="119" y="132"/>
                </a:moveTo>
                <a:cubicBezTo>
                  <a:pt x="119" y="132"/>
                  <a:pt x="119" y="132"/>
                  <a:pt x="119" y="132"/>
                </a:cubicBezTo>
                <a:cubicBezTo>
                  <a:pt x="119" y="133"/>
                  <a:pt x="119" y="133"/>
                  <a:pt x="119" y="133"/>
                </a:cubicBezTo>
                <a:cubicBezTo>
                  <a:pt x="119" y="133"/>
                  <a:pt x="119" y="133"/>
                  <a:pt x="120" y="133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32"/>
                  <a:pt x="119" y="132"/>
                  <a:pt x="119" y="132"/>
                </a:cubicBezTo>
                <a:cubicBezTo>
                  <a:pt x="119" y="132"/>
                  <a:pt x="120" y="132"/>
                  <a:pt x="119" y="132"/>
                </a:cubicBezTo>
                <a:close/>
                <a:moveTo>
                  <a:pt x="129" y="122"/>
                </a:move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lose/>
                <a:moveTo>
                  <a:pt x="127" y="123"/>
                </a:move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7" y="123"/>
                </a:cubicBezTo>
                <a:close/>
                <a:moveTo>
                  <a:pt x="123" y="127"/>
                </a:moveTo>
                <a:cubicBezTo>
                  <a:pt x="123" y="127"/>
                  <a:pt x="122" y="127"/>
                  <a:pt x="122" y="127"/>
                </a:cubicBezTo>
                <a:cubicBezTo>
                  <a:pt x="122" y="128"/>
                  <a:pt x="123" y="128"/>
                  <a:pt x="123" y="128"/>
                </a:cubicBezTo>
                <a:cubicBezTo>
                  <a:pt x="123" y="128"/>
                  <a:pt x="123" y="129"/>
                  <a:pt x="123" y="129"/>
                </a:cubicBezTo>
                <a:cubicBezTo>
                  <a:pt x="124" y="128"/>
                  <a:pt x="123" y="128"/>
                  <a:pt x="123" y="128"/>
                </a:cubicBezTo>
                <a:cubicBezTo>
                  <a:pt x="124" y="128"/>
                  <a:pt x="124" y="128"/>
                  <a:pt x="124" y="127"/>
                </a:cubicBezTo>
                <a:cubicBezTo>
                  <a:pt x="125" y="127"/>
                  <a:pt x="124" y="127"/>
                  <a:pt x="124" y="127"/>
                </a:cubicBezTo>
                <a:cubicBezTo>
                  <a:pt x="125" y="126"/>
                  <a:pt x="125" y="126"/>
                  <a:pt x="126" y="126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4"/>
                </a:cubicBezTo>
                <a:cubicBezTo>
                  <a:pt x="126" y="124"/>
                  <a:pt x="126" y="124"/>
                  <a:pt x="127" y="124"/>
                </a:cubicBezTo>
                <a:cubicBezTo>
                  <a:pt x="127" y="124"/>
                  <a:pt x="127" y="123"/>
                  <a:pt x="126" y="124"/>
                </a:cubicBezTo>
                <a:cubicBezTo>
                  <a:pt x="126" y="124"/>
                  <a:pt x="126" y="123"/>
                  <a:pt x="126" y="123"/>
                </a:cubicBezTo>
                <a:cubicBezTo>
                  <a:pt x="126" y="124"/>
                  <a:pt x="126" y="124"/>
                  <a:pt x="126" y="124"/>
                </a:cubicBezTo>
                <a:cubicBezTo>
                  <a:pt x="126" y="124"/>
                  <a:pt x="126" y="124"/>
                  <a:pt x="125" y="124"/>
                </a:cubicBezTo>
                <a:cubicBezTo>
                  <a:pt x="125" y="125"/>
                  <a:pt x="125" y="125"/>
                  <a:pt x="124" y="125"/>
                </a:cubicBezTo>
                <a:cubicBezTo>
                  <a:pt x="124" y="126"/>
                  <a:pt x="125" y="126"/>
                  <a:pt x="125" y="126"/>
                </a:cubicBezTo>
                <a:cubicBezTo>
                  <a:pt x="124" y="126"/>
                  <a:pt x="124" y="126"/>
                  <a:pt x="124" y="127"/>
                </a:cubicBezTo>
                <a:cubicBezTo>
                  <a:pt x="124" y="127"/>
                  <a:pt x="123" y="127"/>
                  <a:pt x="123" y="128"/>
                </a:cubicBezTo>
                <a:cubicBezTo>
                  <a:pt x="123" y="128"/>
                  <a:pt x="123" y="127"/>
                  <a:pt x="123" y="127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23" y="127"/>
                  <a:pt x="123" y="127"/>
                  <a:pt x="124" y="126"/>
                </a:cubicBezTo>
                <a:cubicBezTo>
                  <a:pt x="124" y="126"/>
                  <a:pt x="124" y="126"/>
                  <a:pt x="123" y="126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23" y="126"/>
                  <a:pt x="123" y="127"/>
                  <a:pt x="123" y="127"/>
                </a:cubicBezTo>
                <a:close/>
                <a:moveTo>
                  <a:pt x="121" y="128"/>
                </a:move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1" y="128"/>
                  <a:pt x="121" y="128"/>
                  <a:pt x="121" y="128"/>
                </a:cubicBezTo>
                <a:close/>
                <a:moveTo>
                  <a:pt x="116" y="132"/>
                </a:moveTo>
                <a:cubicBezTo>
                  <a:pt x="116" y="132"/>
                  <a:pt x="116" y="132"/>
                  <a:pt x="116" y="132"/>
                </a:cubicBezTo>
                <a:cubicBezTo>
                  <a:pt x="116" y="132"/>
                  <a:pt x="116" y="132"/>
                  <a:pt x="117" y="132"/>
                </a:cubicBezTo>
                <a:cubicBezTo>
                  <a:pt x="117" y="131"/>
                  <a:pt x="116" y="132"/>
                  <a:pt x="116" y="132"/>
                </a:cubicBezTo>
                <a:close/>
                <a:moveTo>
                  <a:pt x="114" y="133"/>
                </a:move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3" y="133"/>
                  <a:pt x="113" y="133"/>
                </a:cubicBezTo>
                <a:cubicBezTo>
                  <a:pt x="113" y="133"/>
                  <a:pt x="113" y="133"/>
                  <a:pt x="113" y="134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4" y="133"/>
                  <a:pt x="114" y="133"/>
                  <a:pt x="115" y="133"/>
                </a:cubicBezTo>
                <a:cubicBezTo>
                  <a:pt x="115" y="132"/>
                  <a:pt x="114" y="133"/>
                  <a:pt x="114" y="133"/>
                </a:cubicBezTo>
                <a:close/>
                <a:moveTo>
                  <a:pt x="115" y="131"/>
                </a:moveTo>
                <a:cubicBezTo>
                  <a:pt x="115" y="131"/>
                  <a:pt x="115" y="131"/>
                  <a:pt x="115" y="131"/>
                </a:cubicBezTo>
                <a:cubicBezTo>
                  <a:pt x="115" y="131"/>
                  <a:pt x="115" y="132"/>
                  <a:pt x="115" y="132"/>
                </a:cubicBezTo>
                <a:cubicBezTo>
                  <a:pt x="115" y="132"/>
                  <a:pt x="115" y="132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2"/>
                  <a:pt x="115" y="132"/>
                  <a:pt x="116" y="132"/>
                </a:cubicBezTo>
                <a:cubicBezTo>
                  <a:pt x="116" y="132"/>
                  <a:pt x="116" y="131"/>
                  <a:pt x="116" y="131"/>
                </a:cubicBezTo>
                <a:cubicBezTo>
                  <a:pt x="117" y="131"/>
                  <a:pt x="116" y="131"/>
                  <a:pt x="116" y="131"/>
                </a:cubicBezTo>
                <a:cubicBezTo>
                  <a:pt x="116" y="131"/>
                  <a:pt x="116" y="131"/>
                  <a:pt x="115" y="131"/>
                </a:cubicBezTo>
                <a:cubicBezTo>
                  <a:pt x="115" y="131"/>
                  <a:pt x="116" y="131"/>
                  <a:pt x="115" y="131"/>
                </a:cubicBezTo>
                <a:close/>
                <a:moveTo>
                  <a:pt x="113" y="132"/>
                </a:moveTo>
                <a:cubicBezTo>
                  <a:pt x="113" y="132"/>
                  <a:pt x="113" y="132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3" y="132"/>
                  <a:pt x="113" y="132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4" y="132"/>
                  <a:pt x="113" y="133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4" y="132"/>
                  <a:pt x="113" y="132"/>
                  <a:pt x="114" y="132"/>
                </a:cubicBezTo>
                <a:cubicBezTo>
                  <a:pt x="114" y="132"/>
                  <a:pt x="114" y="131"/>
                  <a:pt x="113" y="132"/>
                </a:cubicBezTo>
                <a:close/>
                <a:moveTo>
                  <a:pt x="88" y="139"/>
                </a:moveTo>
                <a:cubicBezTo>
                  <a:pt x="87" y="139"/>
                  <a:pt x="87" y="139"/>
                  <a:pt x="87" y="139"/>
                </a:cubicBezTo>
                <a:cubicBezTo>
                  <a:pt x="87" y="139"/>
                  <a:pt x="88" y="139"/>
                  <a:pt x="88" y="139"/>
                </a:cubicBezTo>
                <a:cubicBezTo>
                  <a:pt x="89" y="139"/>
                  <a:pt x="88" y="139"/>
                  <a:pt x="88" y="139"/>
                </a:cubicBezTo>
                <a:close/>
                <a:moveTo>
                  <a:pt x="118" y="127"/>
                </a:moveTo>
                <a:cubicBezTo>
                  <a:pt x="118" y="127"/>
                  <a:pt x="118" y="127"/>
                  <a:pt x="118" y="127"/>
                </a:cubicBezTo>
                <a:cubicBezTo>
                  <a:pt x="118" y="127"/>
                  <a:pt x="118" y="127"/>
                  <a:pt x="118" y="128"/>
                </a:cubicBezTo>
                <a:cubicBezTo>
                  <a:pt x="118" y="128"/>
                  <a:pt x="118" y="127"/>
                  <a:pt x="118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26"/>
                  <a:pt x="118" y="127"/>
                  <a:pt x="118" y="127"/>
                </a:cubicBezTo>
                <a:cubicBezTo>
                  <a:pt x="118" y="127"/>
                  <a:pt x="118" y="127"/>
                  <a:pt x="118" y="127"/>
                </a:cubicBezTo>
                <a:close/>
                <a:moveTo>
                  <a:pt x="61" y="130"/>
                </a:moveTo>
                <a:cubicBezTo>
                  <a:pt x="60" y="130"/>
                  <a:pt x="60" y="130"/>
                  <a:pt x="60" y="130"/>
                </a:cubicBezTo>
                <a:cubicBezTo>
                  <a:pt x="60" y="130"/>
                  <a:pt x="59" y="130"/>
                  <a:pt x="60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0" y="130"/>
                  <a:pt x="60" y="130"/>
                  <a:pt x="60" y="131"/>
                </a:cubicBezTo>
                <a:cubicBezTo>
                  <a:pt x="61" y="131"/>
                  <a:pt x="60" y="130"/>
                  <a:pt x="61" y="130"/>
                </a:cubicBezTo>
                <a:close/>
                <a:moveTo>
                  <a:pt x="127" y="64"/>
                </a:move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lose/>
                <a:moveTo>
                  <a:pt x="126" y="61"/>
                </a:moveTo>
                <a:cubicBezTo>
                  <a:pt x="125" y="61"/>
                  <a:pt x="125" y="60"/>
                  <a:pt x="125" y="61"/>
                </a:cubicBezTo>
                <a:cubicBezTo>
                  <a:pt x="125" y="61"/>
                  <a:pt x="126" y="61"/>
                  <a:pt x="126" y="61"/>
                </a:cubicBezTo>
                <a:close/>
                <a:moveTo>
                  <a:pt x="119" y="53"/>
                </a:move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9" y="53"/>
                  <a:pt x="119" y="53"/>
                </a:cubicBezTo>
                <a:close/>
                <a:moveTo>
                  <a:pt x="48" y="60"/>
                </a:moveTo>
                <a:cubicBezTo>
                  <a:pt x="48" y="60"/>
                  <a:pt x="48" y="61"/>
                  <a:pt x="48" y="61"/>
                </a:cubicBezTo>
                <a:cubicBezTo>
                  <a:pt x="48" y="60"/>
                  <a:pt x="48" y="60"/>
                  <a:pt x="48" y="61"/>
                </a:cubicBezTo>
                <a:cubicBezTo>
                  <a:pt x="48" y="60"/>
                  <a:pt x="48" y="60"/>
                  <a:pt x="48" y="60"/>
                </a:cubicBezTo>
                <a:close/>
                <a:moveTo>
                  <a:pt x="47" y="61"/>
                </a:move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7" y="61"/>
                  <a:pt x="47" y="61"/>
                </a:cubicBezTo>
                <a:close/>
                <a:moveTo>
                  <a:pt x="72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1" y="43"/>
                  <a:pt x="71" y="43"/>
                </a:cubicBezTo>
                <a:lnTo>
                  <a:pt x="72" y="43"/>
                </a:lnTo>
                <a:close/>
                <a:moveTo>
                  <a:pt x="43" y="67"/>
                </a:moveTo>
                <a:cubicBezTo>
                  <a:pt x="43" y="67"/>
                  <a:pt x="43" y="67"/>
                  <a:pt x="43" y="68"/>
                </a:cubicBezTo>
                <a:cubicBezTo>
                  <a:pt x="43" y="68"/>
                  <a:pt x="44" y="67"/>
                  <a:pt x="44" y="68"/>
                </a:cubicBezTo>
                <a:cubicBezTo>
                  <a:pt x="43" y="68"/>
                  <a:pt x="43" y="68"/>
                  <a:pt x="43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4" y="68"/>
                  <a:pt x="44" y="68"/>
                  <a:pt x="44" y="69"/>
                </a:cubicBezTo>
                <a:cubicBezTo>
                  <a:pt x="43" y="69"/>
                  <a:pt x="43" y="68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3" y="70"/>
                  <a:pt x="43" y="70"/>
                  <a:pt x="42" y="70"/>
                </a:cubicBezTo>
                <a:cubicBezTo>
                  <a:pt x="43" y="70"/>
                  <a:pt x="42" y="70"/>
                  <a:pt x="42" y="71"/>
                </a:cubicBezTo>
                <a:cubicBezTo>
                  <a:pt x="42" y="71"/>
                  <a:pt x="42" y="71"/>
                  <a:pt x="42" y="72"/>
                </a:cubicBezTo>
                <a:cubicBezTo>
                  <a:pt x="42" y="71"/>
                  <a:pt x="42" y="72"/>
                  <a:pt x="42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2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5" y="71"/>
                  <a:pt x="45" y="71"/>
                  <a:pt x="45" y="70"/>
                </a:cubicBezTo>
                <a:cubicBezTo>
                  <a:pt x="44" y="71"/>
                  <a:pt x="44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4" y="70"/>
                  <a:pt x="45" y="70"/>
                </a:cubicBezTo>
                <a:cubicBezTo>
                  <a:pt x="44" y="70"/>
                  <a:pt x="45" y="70"/>
                  <a:pt x="45" y="70"/>
                </a:cubicBezTo>
                <a:cubicBezTo>
                  <a:pt x="45" y="69"/>
                  <a:pt x="45" y="69"/>
                  <a:pt x="46" y="69"/>
                </a:cubicBezTo>
                <a:cubicBezTo>
                  <a:pt x="46" y="69"/>
                  <a:pt x="46" y="69"/>
                  <a:pt x="46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7"/>
                  <a:pt x="46" y="68"/>
                </a:cubicBezTo>
                <a:cubicBezTo>
                  <a:pt x="46" y="68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5" y="67"/>
                  <a:pt x="45" y="67"/>
                </a:cubicBezTo>
                <a:cubicBezTo>
                  <a:pt x="45" y="67"/>
                  <a:pt x="46" y="66"/>
                  <a:pt x="45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6"/>
                  <a:pt x="45" y="66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4" y="66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7"/>
                  <a:pt x="44" y="67"/>
                  <a:pt x="43" y="67"/>
                </a:cubicBezTo>
                <a:close/>
                <a:moveTo>
                  <a:pt x="45" y="65"/>
                </a:moveTo>
                <a:cubicBezTo>
                  <a:pt x="46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lose/>
                <a:moveTo>
                  <a:pt x="48" y="64"/>
                </a:moveTo>
                <a:cubicBezTo>
                  <a:pt x="48" y="64"/>
                  <a:pt x="48" y="64"/>
                  <a:pt x="48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64"/>
                  <a:pt x="47" y="65"/>
                  <a:pt x="47" y="64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6"/>
                  <a:pt x="46" y="66"/>
                </a:cubicBezTo>
                <a:cubicBezTo>
                  <a:pt x="46" y="66"/>
                  <a:pt x="47" y="65"/>
                  <a:pt x="47" y="66"/>
                </a:cubicBezTo>
                <a:cubicBezTo>
                  <a:pt x="47" y="66"/>
                  <a:pt x="47" y="65"/>
                  <a:pt x="47" y="65"/>
                </a:cubicBezTo>
                <a:cubicBezTo>
                  <a:pt x="47" y="65"/>
                  <a:pt x="47" y="66"/>
                  <a:pt x="47" y="66"/>
                </a:cubicBezTo>
                <a:cubicBezTo>
                  <a:pt x="47" y="66"/>
                  <a:pt x="47" y="67"/>
                  <a:pt x="47" y="67"/>
                </a:cubicBezTo>
                <a:cubicBezTo>
                  <a:pt x="47" y="67"/>
                  <a:pt x="47" y="68"/>
                  <a:pt x="48" y="67"/>
                </a:cubicBezTo>
                <a:cubicBezTo>
                  <a:pt x="48" y="67"/>
                  <a:pt x="48" y="67"/>
                  <a:pt x="47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6"/>
                  <a:pt x="47" y="66"/>
                  <a:pt x="47" y="66"/>
                </a:cubicBezTo>
                <a:cubicBezTo>
                  <a:pt x="47" y="66"/>
                  <a:pt x="48" y="65"/>
                  <a:pt x="48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5"/>
                  <a:pt x="48" y="64"/>
                  <a:pt x="48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4"/>
                  <a:pt x="48" y="64"/>
                  <a:pt x="48" y="64"/>
                </a:cubicBezTo>
                <a:close/>
                <a:moveTo>
                  <a:pt x="48" y="66"/>
                </a:moveTo>
                <a:cubicBezTo>
                  <a:pt x="48" y="66"/>
                  <a:pt x="48" y="66"/>
                  <a:pt x="48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8" y="66"/>
                  <a:pt x="48" y="66"/>
                </a:cubicBezTo>
                <a:close/>
                <a:moveTo>
                  <a:pt x="49" y="66"/>
                </a:moveTo>
                <a:cubicBezTo>
                  <a:pt x="49" y="65"/>
                  <a:pt x="49" y="65"/>
                  <a:pt x="49" y="65"/>
                </a:cubicBezTo>
                <a:cubicBezTo>
                  <a:pt x="49" y="66"/>
                  <a:pt x="49" y="66"/>
                  <a:pt x="49" y="66"/>
                </a:cubicBezTo>
                <a:close/>
                <a:moveTo>
                  <a:pt x="47" y="68"/>
                </a:moveTo>
                <a:cubicBezTo>
                  <a:pt x="47" y="68"/>
                  <a:pt x="47" y="68"/>
                  <a:pt x="47" y="68"/>
                </a:cubicBezTo>
                <a:cubicBezTo>
                  <a:pt x="47" y="68"/>
                  <a:pt x="47" y="67"/>
                  <a:pt x="46" y="68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70"/>
                  <a:pt x="46" y="70"/>
                  <a:pt x="46" y="70"/>
                </a:cubicBezTo>
                <a:cubicBezTo>
                  <a:pt x="47" y="70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8" y="69"/>
                  <a:pt x="48" y="69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70"/>
                  <a:pt x="48" y="71"/>
                  <a:pt x="49" y="71"/>
                </a:cubicBezTo>
                <a:cubicBezTo>
                  <a:pt x="49" y="71"/>
                  <a:pt x="49" y="71"/>
                  <a:pt x="48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48" y="70"/>
                  <a:pt x="48" y="70"/>
                </a:cubicBezTo>
                <a:cubicBezTo>
                  <a:pt x="48" y="70"/>
                  <a:pt x="48" y="70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8"/>
                </a:cubicBezTo>
                <a:cubicBezTo>
                  <a:pt x="47" y="68"/>
                  <a:pt x="48" y="68"/>
                  <a:pt x="47" y="68"/>
                </a:cubicBezTo>
                <a:close/>
                <a:moveTo>
                  <a:pt x="50" y="65"/>
                </a:moveTo>
                <a:cubicBezTo>
                  <a:pt x="50" y="65"/>
                  <a:pt x="50" y="65"/>
                  <a:pt x="49" y="65"/>
                </a:cubicBezTo>
                <a:cubicBezTo>
                  <a:pt x="49" y="66"/>
                  <a:pt x="50" y="66"/>
                  <a:pt x="50" y="66"/>
                </a:cubicBezTo>
                <a:cubicBezTo>
                  <a:pt x="50" y="65"/>
                  <a:pt x="50" y="65"/>
                  <a:pt x="50" y="65"/>
                </a:cubicBezTo>
                <a:close/>
                <a:moveTo>
                  <a:pt x="49" y="66"/>
                </a:moveTo>
                <a:cubicBezTo>
                  <a:pt x="49" y="66"/>
                  <a:pt x="49" y="66"/>
                  <a:pt x="49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7"/>
                  <a:pt x="49" y="67"/>
                  <a:pt x="48" y="68"/>
                </a:cubicBezTo>
                <a:cubicBezTo>
                  <a:pt x="48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50" y="68"/>
                  <a:pt x="49" y="68"/>
                  <a:pt x="49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7"/>
                  <a:pt x="49" y="67"/>
                  <a:pt x="49" y="67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49" y="66"/>
                </a:cubicBezTo>
                <a:close/>
                <a:moveTo>
                  <a:pt x="52" y="61"/>
                </a:moveTo>
                <a:cubicBezTo>
                  <a:pt x="52" y="61"/>
                  <a:pt x="52" y="61"/>
                  <a:pt x="52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3" y="61"/>
                  <a:pt x="53" y="61"/>
                  <a:pt x="53" y="61"/>
                </a:cubicBezTo>
                <a:cubicBezTo>
                  <a:pt x="53" y="61"/>
                  <a:pt x="52" y="61"/>
                  <a:pt x="52" y="61"/>
                </a:cubicBezTo>
                <a:cubicBezTo>
                  <a:pt x="52" y="61"/>
                  <a:pt x="52" y="61"/>
                  <a:pt x="52" y="61"/>
                </a:cubicBezTo>
                <a:close/>
                <a:moveTo>
                  <a:pt x="54" y="60"/>
                </a:moveTo>
                <a:cubicBezTo>
                  <a:pt x="54" y="60"/>
                  <a:pt x="54" y="60"/>
                  <a:pt x="54" y="60"/>
                </a:cubicBezTo>
                <a:cubicBezTo>
                  <a:pt x="54" y="60"/>
                  <a:pt x="55" y="60"/>
                  <a:pt x="55" y="60"/>
                </a:cubicBezTo>
                <a:cubicBezTo>
                  <a:pt x="55" y="59"/>
                  <a:pt x="55" y="60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59"/>
                  <a:pt x="55" y="58"/>
                  <a:pt x="55" y="59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8"/>
                  <a:pt x="55" y="58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9"/>
                  <a:pt x="54" y="59"/>
                  <a:pt x="54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4" y="60"/>
                  <a:pt x="54" y="60"/>
                  <a:pt x="54" y="60"/>
                </a:cubicBezTo>
                <a:close/>
                <a:moveTo>
                  <a:pt x="52" y="61"/>
                </a:moveTo>
                <a:cubicBezTo>
                  <a:pt x="52" y="61"/>
                  <a:pt x="52" y="61"/>
                  <a:pt x="53" y="60"/>
                </a:cubicBezTo>
                <a:cubicBezTo>
                  <a:pt x="53" y="60"/>
                  <a:pt x="53" y="60"/>
                  <a:pt x="53" y="60"/>
                </a:cubicBezTo>
                <a:cubicBezTo>
                  <a:pt x="52" y="60"/>
                  <a:pt x="52" y="60"/>
                  <a:pt x="52" y="61"/>
                </a:cubicBezTo>
                <a:close/>
                <a:moveTo>
                  <a:pt x="101" y="47"/>
                </a:moveTo>
                <a:cubicBezTo>
                  <a:pt x="101" y="47"/>
                  <a:pt x="101" y="47"/>
                  <a:pt x="101" y="46"/>
                </a:cubicBezTo>
                <a:cubicBezTo>
                  <a:pt x="101" y="46"/>
                  <a:pt x="101" y="47"/>
                  <a:pt x="101" y="46"/>
                </a:cubicBezTo>
                <a:cubicBezTo>
                  <a:pt x="101" y="47"/>
                  <a:pt x="101" y="47"/>
                  <a:pt x="101" y="47"/>
                </a:cubicBezTo>
                <a:close/>
                <a:moveTo>
                  <a:pt x="105" y="49"/>
                </a:moveTo>
                <a:cubicBezTo>
                  <a:pt x="105" y="49"/>
                  <a:pt x="104" y="49"/>
                  <a:pt x="105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5" y="49"/>
                  <a:pt x="105" y="49"/>
                  <a:pt x="105" y="49"/>
                </a:cubicBezTo>
                <a:close/>
                <a:moveTo>
                  <a:pt x="99" y="50"/>
                </a:moveTo>
                <a:cubicBezTo>
                  <a:pt x="99" y="50"/>
                  <a:pt x="99" y="50"/>
                  <a:pt x="99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0"/>
                  <a:pt x="100" y="50"/>
                  <a:pt x="100" y="50"/>
                </a:cubicBezTo>
                <a:cubicBezTo>
                  <a:pt x="99" y="50"/>
                  <a:pt x="99" y="50"/>
                  <a:pt x="99" y="50"/>
                </a:cubicBezTo>
                <a:close/>
                <a:moveTo>
                  <a:pt x="98" y="50"/>
                </a:moveTo>
                <a:cubicBezTo>
                  <a:pt x="98" y="50"/>
                  <a:pt x="98" y="50"/>
                  <a:pt x="97" y="50"/>
                </a:cubicBezTo>
                <a:cubicBezTo>
                  <a:pt x="98" y="50"/>
                  <a:pt x="98" y="50"/>
                  <a:pt x="98" y="50"/>
                </a:cubicBezTo>
                <a:cubicBezTo>
                  <a:pt x="98" y="50"/>
                  <a:pt x="98" y="50"/>
                  <a:pt x="98" y="50"/>
                </a:cubicBezTo>
                <a:close/>
                <a:moveTo>
                  <a:pt x="98" y="49"/>
                </a:moveTo>
                <a:cubicBezTo>
                  <a:pt x="98" y="49"/>
                  <a:pt x="98" y="49"/>
                  <a:pt x="98" y="49"/>
                </a:cubicBezTo>
                <a:cubicBezTo>
                  <a:pt x="98" y="49"/>
                  <a:pt x="98" y="49"/>
                  <a:pt x="98" y="49"/>
                </a:cubicBezTo>
                <a:close/>
                <a:moveTo>
                  <a:pt x="97" y="49"/>
                </a:moveTo>
                <a:cubicBezTo>
                  <a:pt x="97" y="49"/>
                  <a:pt x="97" y="49"/>
                  <a:pt x="98" y="49"/>
                </a:cubicBezTo>
                <a:cubicBezTo>
                  <a:pt x="98" y="49"/>
                  <a:pt x="98" y="49"/>
                  <a:pt x="97" y="49"/>
                </a:cubicBezTo>
                <a:close/>
                <a:moveTo>
                  <a:pt x="54" y="61"/>
                </a:moveTo>
                <a:cubicBezTo>
                  <a:pt x="54" y="62"/>
                  <a:pt x="54" y="62"/>
                  <a:pt x="54" y="62"/>
                </a:cubicBezTo>
                <a:cubicBezTo>
                  <a:pt x="54" y="62"/>
                  <a:pt x="54" y="62"/>
                  <a:pt x="53" y="63"/>
                </a:cubicBezTo>
                <a:cubicBezTo>
                  <a:pt x="53" y="63"/>
                  <a:pt x="53" y="63"/>
                  <a:pt x="53" y="63"/>
                </a:cubicBezTo>
                <a:cubicBezTo>
                  <a:pt x="53" y="63"/>
                  <a:pt x="54" y="63"/>
                  <a:pt x="54" y="63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3"/>
                  <a:pt x="53" y="64"/>
                  <a:pt x="53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3" y="64"/>
                  <a:pt x="53" y="65"/>
                  <a:pt x="52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5"/>
                  <a:pt x="51" y="66"/>
                  <a:pt x="51" y="66"/>
                </a:cubicBezTo>
                <a:cubicBezTo>
                  <a:pt x="51" y="66"/>
                  <a:pt x="51" y="66"/>
                  <a:pt x="52" y="66"/>
                </a:cubicBezTo>
                <a:cubicBezTo>
                  <a:pt x="51" y="66"/>
                  <a:pt x="51" y="66"/>
                  <a:pt x="51" y="66"/>
                </a:cubicBezTo>
                <a:cubicBezTo>
                  <a:pt x="52" y="66"/>
                  <a:pt x="51" y="66"/>
                  <a:pt x="52" y="66"/>
                </a:cubicBezTo>
                <a:cubicBezTo>
                  <a:pt x="52" y="65"/>
                  <a:pt x="52" y="66"/>
                  <a:pt x="52" y="66"/>
                </a:cubicBezTo>
                <a:cubicBezTo>
                  <a:pt x="52" y="66"/>
                  <a:pt x="52" y="66"/>
                  <a:pt x="52" y="67"/>
                </a:cubicBezTo>
                <a:cubicBezTo>
                  <a:pt x="52" y="66"/>
                  <a:pt x="53" y="66"/>
                  <a:pt x="53" y="66"/>
                </a:cubicBezTo>
                <a:cubicBezTo>
                  <a:pt x="53" y="66"/>
                  <a:pt x="53" y="66"/>
                  <a:pt x="5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5"/>
                  <a:pt x="53" y="66"/>
                  <a:pt x="5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3" y="65"/>
                  <a:pt x="54" y="65"/>
                </a:cubicBezTo>
                <a:cubicBezTo>
                  <a:pt x="54" y="65"/>
                  <a:pt x="54" y="64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64"/>
                  <a:pt x="54" y="64"/>
                  <a:pt x="54" y="63"/>
                </a:cubicBezTo>
                <a:cubicBezTo>
                  <a:pt x="54" y="63"/>
                  <a:pt x="54" y="62"/>
                  <a:pt x="54" y="61"/>
                </a:cubicBezTo>
                <a:close/>
                <a:moveTo>
                  <a:pt x="55" y="64"/>
                </a:moveTo>
                <a:cubicBezTo>
                  <a:pt x="55" y="63"/>
                  <a:pt x="55" y="63"/>
                  <a:pt x="55" y="64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4"/>
                </a:cubicBezTo>
                <a:cubicBezTo>
                  <a:pt x="55" y="64"/>
                  <a:pt x="54" y="65"/>
                  <a:pt x="55" y="65"/>
                </a:cubicBezTo>
                <a:cubicBezTo>
                  <a:pt x="55" y="65"/>
                  <a:pt x="55" y="64"/>
                  <a:pt x="55" y="64"/>
                </a:cubicBezTo>
                <a:cubicBezTo>
                  <a:pt x="55" y="64"/>
                  <a:pt x="55" y="64"/>
                  <a:pt x="55" y="64"/>
                </a:cubicBezTo>
                <a:close/>
                <a:moveTo>
                  <a:pt x="57" y="62"/>
                </a:move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lose/>
                <a:moveTo>
                  <a:pt x="52" y="67"/>
                </a:moveTo>
                <a:cubicBezTo>
                  <a:pt x="52" y="67"/>
                  <a:pt x="52" y="67"/>
                  <a:pt x="52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1" y="68"/>
                  <a:pt x="51" y="68"/>
                  <a:pt x="51" y="68"/>
                </a:cubicBezTo>
                <a:cubicBezTo>
                  <a:pt x="51" y="68"/>
                  <a:pt x="51" y="68"/>
                  <a:pt x="51" y="68"/>
                </a:cubicBezTo>
                <a:cubicBezTo>
                  <a:pt x="52" y="68"/>
                  <a:pt x="52" y="68"/>
                  <a:pt x="52" y="67"/>
                </a:cubicBezTo>
                <a:cubicBezTo>
                  <a:pt x="52" y="67"/>
                  <a:pt x="52" y="68"/>
                  <a:pt x="52" y="68"/>
                </a:cubicBezTo>
                <a:cubicBezTo>
                  <a:pt x="52" y="67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2" y="68"/>
                  <a:pt x="52" y="69"/>
                </a:cubicBezTo>
                <a:cubicBezTo>
                  <a:pt x="52" y="68"/>
                  <a:pt x="52" y="68"/>
                  <a:pt x="53" y="68"/>
                </a:cubicBezTo>
                <a:cubicBezTo>
                  <a:pt x="53" y="67"/>
                  <a:pt x="52" y="67"/>
                  <a:pt x="52" y="67"/>
                </a:cubicBezTo>
                <a:close/>
                <a:moveTo>
                  <a:pt x="81" y="49"/>
                </a:moveTo>
                <a:cubicBezTo>
                  <a:pt x="82" y="49"/>
                  <a:pt x="81" y="49"/>
                  <a:pt x="81" y="49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49"/>
                  <a:pt x="82" y="49"/>
                  <a:pt x="81" y="49"/>
                </a:cubicBezTo>
                <a:close/>
                <a:moveTo>
                  <a:pt x="99" y="51"/>
                </a:moveTo>
                <a:cubicBezTo>
                  <a:pt x="99" y="51"/>
                  <a:pt x="98" y="51"/>
                  <a:pt x="98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1"/>
                  <a:pt x="99" y="51"/>
                  <a:pt x="99" y="51"/>
                </a:cubicBezTo>
                <a:close/>
                <a:moveTo>
                  <a:pt x="100" y="51"/>
                </a:moveTo>
                <a:cubicBezTo>
                  <a:pt x="100" y="51"/>
                  <a:pt x="99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lose/>
                <a:moveTo>
                  <a:pt x="83" y="49"/>
                </a:move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2" y="49"/>
                </a:cubicBezTo>
                <a:cubicBezTo>
                  <a:pt x="82" y="49"/>
                  <a:pt x="83" y="49"/>
                  <a:pt x="83" y="49"/>
                </a:cubicBezTo>
                <a:close/>
                <a:moveTo>
                  <a:pt x="56" y="63"/>
                </a:moveTo>
                <a:cubicBezTo>
                  <a:pt x="56" y="63"/>
                  <a:pt x="56" y="63"/>
                  <a:pt x="56" y="63"/>
                </a:cubicBezTo>
                <a:cubicBezTo>
                  <a:pt x="56" y="63"/>
                  <a:pt x="56" y="63"/>
                  <a:pt x="56" y="63"/>
                </a:cubicBezTo>
                <a:close/>
                <a:moveTo>
                  <a:pt x="52" y="68"/>
                </a:moveTo>
                <a:cubicBezTo>
                  <a:pt x="53" y="68"/>
                  <a:pt x="52" y="69"/>
                  <a:pt x="53" y="69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3" y="68"/>
                  <a:pt x="52" y="68"/>
                </a:cubicBezTo>
                <a:close/>
                <a:moveTo>
                  <a:pt x="55" y="66"/>
                </a:move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5"/>
                  <a:pt x="55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lose/>
                <a:moveTo>
                  <a:pt x="57" y="64"/>
                </a:move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6" y="65"/>
                  <a:pt x="57" y="64"/>
                </a:cubicBezTo>
                <a:close/>
                <a:moveTo>
                  <a:pt x="93" y="51"/>
                </a:moveTo>
                <a:cubicBezTo>
                  <a:pt x="93" y="51"/>
                  <a:pt x="93" y="50"/>
                  <a:pt x="93" y="50"/>
                </a:cubicBezTo>
                <a:cubicBezTo>
                  <a:pt x="93" y="50"/>
                  <a:pt x="93" y="51"/>
                  <a:pt x="93" y="51"/>
                </a:cubicBezTo>
                <a:close/>
                <a:moveTo>
                  <a:pt x="90" y="50"/>
                </a:move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0" y="50"/>
                </a:cubicBezTo>
                <a:close/>
                <a:moveTo>
                  <a:pt x="85" y="50"/>
                </a:moveTo>
                <a:cubicBezTo>
                  <a:pt x="85" y="51"/>
                  <a:pt x="84" y="50"/>
                  <a:pt x="84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4" y="51"/>
                  <a:pt x="84" y="51"/>
                  <a:pt x="85" y="51"/>
                </a:cubicBezTo>
                <a:cubicBezTo>
                  <a:pt x="85" y="51"/>
                  <a:pt x="85" y="51"/>
                  <a:pt x="85" y="50"/>
                </a:cubicBezTo>
                <a:close/>
                <a:moveTo>
                  <a:pt x="95" y="52"/>
                </a:moveTo>
                <a:cubicBezTo>
                  <a:pt x="95" y="52"/>
                  <a:pt x="95" y="51"/>
                  <a:pt x="95" y="51"/>
                </a:cubicBezTo>
                <a:cubicBezTo>
                  <a:pt x="95" y="51"/>
                  <a:pt x="95" y="51"/>
                  <a:pt x="95" y="52"/>
                </a:cubicBezTo>
                <a:close/>
                <a:moveTo>
                  <a:pt x="95" y="52"/>
                </a:moveTo>
                <a:cubicBezTo>
                  <a:pt x="95" y="52"/>
                  <a:pt x="94" y="52"/>
                  <a:pt x="94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2"/>
                  <a:pt x="95" y="52"/>
                  <a:pt x="95" y="52"/>
                </a:cubicBezTo>
                <a:close/>
                <a:moveTo>
                  <a:pt x="90" y="51"/>
                </a:moveTo>
                <a:cubicBezTo>
                  <a:pt x="91" y="51"/>
                  <a:pt x="91" y="51"/>
                  <a:pt x="91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1"/>
                  <a:pt x="90" y="51"/>
                  <a:pt x="90" y="51"/>
                </a:cubicBezTo>
                <a:close/>
                <a:moveTo>
                  <a:pt x="55" y="67"/>
                </a:moveTo>
                <a:cubicBezTo>
                  <a:pt x="55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5" y="67"/>
                  <a:pt x="55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3" y="68"/>
                  <a:pt x="53" y="68"/>
                </a:cubicBezTo>
                <a:cubicBezTo>
                  <a:pt x="53" y="68"/>
                  <a:pt x="53" y="69"/>
                  <a:pt x="53" y="69"/>
                </a:cubicBezTo>
                <a:cubicBezTo>
                  <a:pt x="54" y="68"/>
                  <a:pt x="54" y="69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5" y="69"/>
                </a:cubicBezTo>
                <a:cubicBezTo>
                  <a:pt x="55" y="69"/>
                  <a:pt x="54" y="69"/>
                  <a:pt x="54" y="69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4" y="68"/>
                  <a:pt x="55" y="68"/>
                </a:cubicBezTo>
                <a:cubicBezTo>
                  <a:pt x="55" y="68"/>
                  <a:pt x="55" y="67"/>
                  <a:pt x="55" y="67"/>
                </a:cubicBezTo>
                <a:close/>
                <a:moveTo>
                  <a:pt x="53" y="72"/>
                </a:moveTo>
                <a:cubicBezTo>
                  <a:pt x="53" y="71"/>
                  <a:pt x="53" y="71"/>
                  <a:pt x="54" y="71"/>
                </a:cubicBezTo>
                <a:cubicBezTo>
                  <a:pt x="54" y="71"/>
                  <a:pt x="53" y="70"/>
                  <a:pt x="53" y="70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1"/>
                  <a:pt x="53" y="72"/>
                  <a:pt x="53" y="72"/>
                </a:cubicBezTo>
                <a:cubicBezTo>
                  <a:pt x="53" y="71"/>
                  <a:pt x="53" y="71"/>
                  <a:pt x="53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53" y="70"/>
                  <a:pt x="53" y="70"/>
                  <a:pt x="52" y="70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2"/>
                  <a:pt x="52" y="73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ubicBezTo>
                  <a:pt x="53" y="72"/>
                  <a:pt x="53" y="72"/>
                  <a:pt x="53" y="72"/>
                </a:cubicBezTo>
                <a:close/>
                <a:moveTo>
                  <a:pt x="95" y="53"/>
                </a:moveTo>
                <a:cubicBezTo>
                  <a:pt x="95" y="53"/>
                  <a:pt x="96" y="53"/>
                  <a:pt x="95" y="53"/>
                </a:cubicBezTo>
                <a:cubicBezTo>
                  <a:pt x="95" y="53"/>
                  <a:pt x="95" y="53"/>
                  <a:pt x="95" y="53"/>
                </a:cubicBezTo>
                <a:close/>
                <a:moveTo>
                  <a:pt x="78" y="126"/>
                </a:moveTo>
                <a:cubicBezTo>
                  <a:pt x="78" y="126"/>
                  <a:pt x="78" y="126"/>
                  <a:pt x="78" y="126"/>
                </a:cubicBezTo>
                <a:cubicBezTo>
                  <a:pt x="78" y="126"/>
                  <a:pt x="79" y="126"/>
                  <a:pt x="79" y="126"/>
                </a:cubicBezTo>
                <a:cubicBezTo>
                  <a:pt x="79" y="126"/>
                  <a:pt x="78" y="126"/>
                  <a:pt x="78" y="126"/>
                </a:cubicBezTo>
                <a:close/>
                <a:moveTo>
                  <a:pt x="81" y="126"/>
                </a:moveTo>
                <a:cubicBezTo>
                  <a:pt x="81" y="127"/>
                  <a:pt x="81" y="127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lose/>
                <a:moveTo>
                  <a:pt x="81" y="126"/>
                </a:move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6"/>
                  <a:pt x="81" y="126"/>
                  <a:pt x="81" y="126"/>
                </a:cubicBezTo>
                <a:close/>
                <a:moveTo>
                  <a:pt x="78" y="126"/>
                </a:moveTo>
                <a:cubicBezTo>
                  <a:pt x="78" y="126"/>
                  <a:pt x="78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8" y="126"/>
                  <a:pt x="77" y="126"/>
                  <a:pt x="78" y="126"/>
                </a:cubicBezTo>
                <a:cubicBezTo>
                  <a:pt x="78" y="126"/>
                  <a:pt x="78" y="126"/>
                  <a:pt x="78" y="126"/>
                </a:cubicBezTo>
                <a:close/>
                <a:moveTo>
                  <a:pt x="89" y="128"/>
                </a:move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8" y="128"/>
                  <a:pt x="88" y="127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9" y="128"/>
                </a:cubicBezTo>
                <a:close/>
                <a:moveTo>
                  <a:pt x="66" y="122"/>
                </a:moveTo>
                <a:cubicBezTo>
                  <a:pt x="66" y="122"/>
                  <a:pt x="66" y="122"/>
                  <a:pt x="66" y="122"/>
                </a:cubicBezTo>
                <a:cubicBezTo>
                  <a:pt x="66" y="122"/>
                  <a:pt x="67" y="122"/>
                  <a:pt x="66" y="122"/>
                </a:cubicBezTo>
                <a:close/>
                <a:moveTo>
                  <a:pt x="71" y="124"/>
                </a:moveTo>
                <a:cubicBezTo>
                  <a:pt x="71" y="124"/>
                  <a:pt x="71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1" y="124"/>
                  <a:pt x="71" y="124"/>
                  <a:pt x="71" y="124"/>
                </a:cubicBezTo>
                <a:close/>
                <a:moveTo>
                  <a:pt x="52" y="74"/>
                </a:moveTo>
                <a:cubicBezTo>
                  <a:pt x="52" y="74"/>
                  <a:pt x="52" y="74"/>
                  <a:pt x="52" y="73"/>
                </a:cubicBez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lose/>
                <a:moveTo>
                  <a:pt x="73" y="125"/>
                </a:moveTo>
                <a:cubicBezTo>
                  <a:pt x="74" y="125"/>
                  <a:pt x="74" y="125"/>
                  <a:pt x="74" y="125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3" y="125"/>
                  <a:pt x="73" y="125"/>
                  <a:pt x="74" y="125"/>
                </a:cubicBezTo>
                <a:cubicBezTo>
                  <a:pt x="73" y="125"/>
                  <a:pt x="73" y="125"/>
                  <a:pt x="73" y="125"/>
                </a:cubicBezTo>
                <a:close/>
                <a:moveTo>
                  <a:pt x="52" y="74"/>
                </a:move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ubicBezTo>
                  <a:pt x="52" y="74"/>
                  <a:pt x="52" y="74"/>
                  <a:pt x="52" y="74"/>
                </a:cubicBezTo>
                <a:close/>
                <a:moveTo>
                  <a:pt x="76" y="126"/>
                </a:moveTo>
                <a:cubicBezTo>
                  <a:pt x="76" y="126"/>
                  <a:pt x="77" y="126"/>
                  <a:pt x="77" y="126"/>
                </a:cubicBezTo>
                <a:cubicBezTo>
                  <a:pt x="77" y="126"/>
                  <a:pt x="76" y="125"/>
                  <a:pt x="76" y="125"/>
                </a:cubicBezTo>
                <a:cubicBezTo>
                  <a:pt x="76" y="125"/>
                  <a:pt x="76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5" y="126"/>
                  <a:pt x="75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lose/>
                <a:moveTo>
                  <a:pt x="49" y="77"/>
                </a:moveTo>
                <a:cubicBezTo>
                  <a:pt x="49" y="78"/>
                  <a:pt x="49" y="78"/>
                  <a:pt x="49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49" y="78"/>
                  <a:pt x="50" y="77"/>
                  <a:pt x="49" y="77"/>
                </a:cubicBezTo>
                <a:close/>
                <a:moveTo>
                  <a:pt x="54" y="70"/>
                </a:move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lose/>
                <a:moveTo>
                  <a:pt x="90" y="52"/>
                </a:moveTo>
                <a:cubicBezTo>
                  <a:pt x="90" y="52"/>
                  <a:pt x="90" y="52"/>
                  <a:pt x="90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52"/>
                  <a:pt x="90" y="52"/>
                  <a:pt x="90" y="52"/>
                </a:cubicBezTo>
                <a:close/>
                <a:moveTo>
                  <a:pt x="89" y="129"/>
                </a:moveTo>
                <a:cubicBezTo>
                  <a:pt x="89" y="129"/>
                  <a:pt x="89" y="129"/>
                  <a:pt x="89" y="129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89" y="129"/>
                  <a:pt x="89" y="129"/>
                  <a:pt x="89" y="129"/>
                </a:cubicBezTo>
                <a:close/>
                <a:moveTo>
                  <a:pt x="88" y="129"/>
                </a:moveTo>
                <a:cubicBezTo>
                  <a:pt x="88" y="129"/>
                  <a:pt x="88" y="129"/>
                  <a:pt x="88" y="129"/>
                </a:cubicBezTo>
                <a:cubicBezTo>
                  <a:pt x="88" y="129"/>
                  <a:pt x="88" y="129"/>
                  <a:pt x="88" y="129"/>
                </a:cubicBezTo>
                <a:close/>
                <a:moveTo>
                  <a:pt x="91" y="129"/>
                </a:moveTo>
                <a:cubicBezTo>
                  <a:pt x="91" y="129"/>
                  <a:pt x="91" y="129"/>
                  <a:pt x="91" y="129"/>
                </a:cubicBezTo>
                <a:cubicBezTo>
                  <a:pt x="91" y="129"/>
                  <a:pt x="91" y="129"/>
                  <a:pt x="9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0" y="129"/>
                  <a:pt x="91" y="129"/>
                  <a:pt x="91" y="129"/>
                </a:cubicBezTo>
                <a:close/>
                <a:moveTo>
                  <a:pt x="87" y="129"/>
                </a:moveTo>
                <a:cubicBezTo>
                  <a:pt x="87" y="129"/>
                  <a:pt x="87" y="129"/>
                  <a:pt x="86" y="129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29"/>
                  <a:pt x="85" y="129"/>
                  <a:pt x="85" y="129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29"/>
                  <a:pt x="85" y="130"/>
                  <a:pt x="85" y="130"/>
                </a:cubicBezTo>
                <a:cubicBezTo>
                  <a:pt x="86" y="130"/>
                  <a:pt x="86" y="130"/>
                  <a:pt x="86" y="130"/>
                </a:cubicBezTo>
                <a:cubicBezTo>
                  <a:pt x="86" y="130"/>
                  <a:pt x="86" y="129"/>
                  <a:pt x="87" y="129"/>
                </a:cubicBezTo>
                <a:close/>
                <a:moveTo>
                  <a:pt x="49" y="76"/>
                </a:move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6"/>
                  <a:pt x="49" y="76"/>
                </a:cubicBezTo>
                <a:cubicBezTo>
                  <a:pt x="49" y="76"/>
                  <a:pt x="50" y="76"/>
                  <a:pt x="50" y="75"/>
                </a:cubicBezTo>
                <a:cubicBezTo>
                  <a:pt x="50" y="75"/>
                  <a:pt x="50" y="75"/>
                  <a:pt x="49" y="75"/>
                </a:cubicBezTo>
                <a:cubicBezTo>
                  <a:pt x="49" y="75"/>
                  <a:pt x="49" y="75"/>
                  <a:pt x="49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6"/>
                  <a:pt x="49" y="76"/>
                  <a:pt x="49" y="76"/>
                </a:cubicBezTo>
                <a:close/>
                <a:moveTo>
                  <a:pt x="48" y="78"/>
                </a:moveTo>
                <a:cubicBezTo>
                  <a:pt x="48" y="79"/>
                  <a:pt x="48" y="79"/>
                  <a:pt x="48" y="78"/>
                </a:cubicBezTo>
                <a:cubicBezTo>
                  <a:pt x="48" y="79"/>
                  <a:pt x="48" y="79"/>
                  <a:pt x="48" y="79"/>
                </a:cubicBezTo>
                <a:cubicBezTo>
                  <a:pt x="49" y="79"/>
                  <a:pt x="48" y="79"/>
                  <a:pt x="49" y="79"/>
                </a:cubicBezTo>
                <a:cubicBezTo>
                  <a:pt x="49" y="79"/>
                  <a:pt x="49" y="79"/>
                  <a:pt x="49" y="78"/>
                </a:cubicBezTo>
                <a:cubicBezTo>
                  <a:pt x="48" y="78"/>
                  <a:pt x="48" y="78"/>
                  <a:pt x="48" y="78"/>
                </a:cubicBezTo>
                <a:close/>
                <a:moveTo>
                  <a:pt x="76" y="128"/>
                </a:moveTo>
                <a:cubicBezTo>
                  <a:pt x="76" y="127"/>
                  <a:pt x="76" y="127"/>
                  <a:pt x="76" y="127"/>
                </a:cubicBezTo>
                <a:cubicBezTo>
                  <a:pt x="75" y="127"/>
                  <a:pt x="76" y="128"/>
                  <a:pt x="76" y="128"/>
                </a:cubicBezTo>
                <a:close/>
                <a:moveTo>
                  <a:pt x="78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9" y="128"/>
                  <a:pt x="79" y="128"/>
                </a:cubicBezTo>
                <a:cubicBezTo>
                  <a:pt x="78" y="128"/>
                  <a:pt x="79" y="128"/>
                  <a:pt x="78" y="128"/>
                </a:cubicBezTo>
                <a:close/>
                <a:moveTo>
                  <a:pt x="84" y="129"/>
                </a:moveTo>
                <a:cubicBezTo>
                  <a:pt x="84" y="129"/>
                  <a:pt x="84" y="129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lose/>
                <a:moveTo>
                  <a:pt x="85" y="130"/>
                </a:moveTo>
                <a:cubicBezTo>
                  <a:pt x="84" y="130"/>
                  <a:pt x="85" y="129"/>
                  <a:pt x="85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4" y="129"/>
                  <a:pt x="84" y="130"/>
                  <a:pt x="84" y="130"/>
                </a:cubicBezTo>
                <a:cubicBezTo>
                  <a:pt x="84" y="130"/>
                  <a:pt x="84" y="130"/>
                  <a:pt x="85" y="130"/>
                </a:cubicBezTo>
                <a:close/>
                <a:moveTo>
                  <a:pt x="85" y="130"/>
                </a:moveTo>
                <a:cubicBezTo>
                  <a:pt x="85" y="130"/>
                  <a:pt x="84" y="130"/>
                  <a:pt x="84" y="130"/>
                </a:cubicBezTo>
                <a:cubicBezTo>
                  <a:pt x="84" y="130"/>
                  <a:pt x="85" y="130"/>
                  <a:pt x="84" y="130"/>
                </a:cubicBezTo>
                <a:cubicBezTo>
                  <a:pt x="85" y="130"/>
                  <a:pt x="85" y="130"/>
                  <a:pt x="85" y="130"/>
                </a:cubicBezTo>
                <a:close/>
                <a:moveTo>
                  <a:pt x="83" y="130"/>
                </a:moveTo>
                <a:cubicBezTo>
                  <a:pt x="83" y="130"/>
                  <a:pt x="83" y="129"/>
                  <a:pt x="83" y="129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3" y="130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lose/>
                <a:moveTo>
                  <a:pt x="49" y="76"/>
                </a:moveTo>
                <a:cubicBezTo>
                  <a:pt x="49" y="76"/>
                  <a:pt x="49" y="75"/>
                  <a:pt x="49" y="75"/>
                </a:cubicBezTo>
                <a:cubicBezTo>
                  <a:pt x="49" y="76"/>
                  <a:pt x="49" y="76"/>
                  <a:pt x="49" y="76"/>
                </a:cubicBezTo>
                <a:close/>
                <a:moveTo>
                  <a:pt x="49" y="76"/>
                </a:moveTo>
                <a:cubicBezTo>
                  <a:pt x="49" y="76"/>
                  <a:pt x="49" y="76"/>
                  <a:pt x="48" y="77"/>
                </a:cubicBezTo>
                <a:cubicBezTo>
                  <a:pt x="48" y="77"/>
                  <a:pt x="49" y="77"/>
                  <a:pt x="49" y="77"/>
                </a:cubicBezTo>
                <a:cubicBezTo>
                  <a:pt x="49" y="77"/>
                  <a:pt x="49" y="76"/>
                  <a:pt x="49" y="76"/>
                </a:cubicBezTo>
                <a:close/>
                <a:moveTo>
                  <a:pt x="50" y="73"/>
                </a:move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  <a:moveTo>
                  <a:pt x="50" y="72"/>
                </a:move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50" y="73"/>
                  <a:pt x="50" y="73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50" y="72"/>
                  <a:pt x="50" y="72"/>
                </a:cubicBezTo>
                <a:close/>
                <a:moveTo>
                  <a:pt x="79" y="129"/>
                </a:moveTo>
                <a:cubicBezTo>
                  <a:pt x="79" y="129"/>
                  <a:pt x="78" y="129"/>
                  <a:pt x="79" y="129"/>
                </a:cubicBezTo>
                <a:cubicBezTo>
                  <a:pt x="79" y="129"/>
                  <a:pt x="79" y="129"/>
                  <a:pt x="79" y="129"/>
                </a:cubicBezTo>
                <a:close/>
                <a:moveTo>
                  <a:pt x="87" y="129"/>
                </a:moveTo>
                <a:cubicBezTo>
                  <a:pt x="87" y="129"/>
                  <a:pt x="88" y="129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lose/>
                <a:moveTo>
                  <a:pt x="48" y="81"/>
                </a:moveTo>
                <a:cubicBezTo>
                  <a:pt x="48" y="81"/>
                  <a:pt x="48" y="81"/>
                  <a:pt x="48" y="81"/>
                </a:cubicBezTo>
                <a:cubicBezTo>
                  <a:pt x="48" y="80"/>
                  <a:pt x="48" y="80"/>
                  <a:pt x="48" y="80"/>
                </a:cubicBezTo>
                <a:cubicBezTo>
                  <a:pt x="48" y="80"/>
                  <a:pt x="48" y="80"/>
                  <a:pt x="48" y="81"/>
                </a:cubicBezTo>
                <a:cubicBezTo>
                  <a:pt x="48" y="81"/>
                  <a:pt x="48" y="81"/>
                  <a:pt x="48" y="81"/>
                </a:cubicBezTo>
                <a:close/>
                <a:moveTo>
                  <a:pt x="48" y="81"/>
                </a:moveTo>
                <a:cubicBezTo>
                  <a:pt x="48" y="81"/>
                  <a:pt x="48" y="81"/>
                  <a:pt x="48" y="81"/>
                </a:cubicBezTo>
                <a:cubicBezTo>
                  <a:pt x="48" y="81"/>
                  <a:pt x="48" y="81"/>
                  <a:pt x="48" y="81"/>
                </a:cubicBezTo>
                <a:close/>
                <a:moveTo>
                  <a:pt x="51" y="73"/>
                </a:moveTo>
                <a:cubicBezTo>
                  <a:pt x="51" y="73"/>
                  <a:pt x="51" y="73"/>
                  <a:pt x="51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2"/>
                </a:cubicBezTo>
                <a:cubicBezTo>
                  <a:pt x="50" y="73"/>
                  <a:pt x="50" y="73"/>
                  <a:pt x="50" y="72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4"/>
                  <a:pt x="51" y="74"/>
                </a:cubicBezTo>
                <a:cubicBezTo>
                  <a:pt x="51" y="74"/>
                  <a:pt x="51" y="74"/>
                  <a:pt x="51" y="73"/>
                </a:cubicBezTo>
                <a:close/>
                <a:moveTo>
                  <a:pt x="54" y="67"/>
                </a:move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4" y="67"/>
                  <a:pt x="54" y="67"/>
                  <a:pt x="54" y="67"/>
                </a:cubicBezTo>
                <a:close/>
                <a:moveTo>
                  <a:pt x="50" y="70"/>
                </a:moveTo>
                <a:cubicBezTo>
                  <a:pt x="50" y="70"/>
                  <a:pt x="50" y="70"/>
                  <a:pt x="50" y="69"/>
                </a:cubicBezTo>
                <a:cubicBezTo>
                  <a:pt x="51" y="69"/>
                  <a:pt x="51" y="68"/>
                  <a:pt x="51" y="68"/>
                </a:cubicBezTo>
                <a:cubicBezTo>
                  <a:pt x="51" y="68"/>
                  <a:pt x="51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9"/>
                  <a:pt x="50" y="68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50" y="69"/>
                  <a:pt x="50" y="70"/>
                </a:cubicBezTo>
                <a:cubicBezTo>
                  <a:pt x="50" y="70"/>
                  <a:pt x="50" y="70"/>
                  <a:pt x="50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70"/>
                  <a:pt x="50" y="71"/>
                  <a:pt x="50" y="71"/>
                </a:cubicBezTo>
                <a:cubicBezTo>
                  <a:pt x="50" y="70"/>
                  <a:pt x="50" y="70"/>
                  <a:pt x="50" y="70"/>
                </a:cubicBezTo>
                <a:cubicBezTo>
                  <a:pt x="50" y="70"/>
                  <a:pt x="50" y="70"/>
                  <a:pt x="50" y="70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71"/>
                  <a:pt x="50" y="72"/>
                  <a:pt x="50" y="72"/>
                </a:cubicBezTo>
                <a:cubicBezTo>
                  <a:pt x="51" y="72"/>
                  <a:pt x="50" y="71"/>
                  <a:pt x="50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0"/>
                  <a:pt x="51" y="69"/>
                  <a:pt x="50" y="70"/>
                </a:cubicBezTo>
                <a:close/>
                <a:moveTo>
                  <a:pt x="86" y="131"/>
                </a:moveTo>
                <a:cubicBezTo>
                  <a:pt x="86" y="131"/>
                  <a:pt x="85" y="131"/>
                  <a:pt x="85" y="131"/>
                </a:cubicBezTo>
                <a:cubicBezTo>
                  <a:pt x="85" y="131"/>
                  <a:pt x="85" y="131"/>
                  <a:pt x="85" y="132"/>
                </a:cubicBezTo>
                <a:cubicBezTo>
                  <a:pt x="86" y="132"/>
                  <a:pt x="86" y="131"/>
                  <a:pt x="86" y="131"/>
                </a:cubicBezTo>
                <a:cubicBezTo>
                  <a:pt x="86" y="131"/>
                  <a:pt x="86" y="131"/>
                  <a:pt x="86" y="131"/>
                </a:cubicBezTo>
                <a:cubicBezTo>
                  <a:pt x="86" y="131"/>
                  <a:pt x="86" y="131"/>
                  <a:pt x="86" y="131"/>
                </a:cubicBezTo>
                <a:close/>
                <a:moveTo>
                  <a:pt x="88" y="132"/>
                </a:moveTo>
                <a:cubicBezTo>
                  <a:pt x="88" y="132"/>
                  <a:pt x="88" y="132"/>
                  <a:pt x="88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7" y="132"/>
                  <a:pt x="88" y="132"/>
                  <a:pt x="88" y="132"/>
                </a:cubicBezTo>
                <a:cubicBezTo>
                  <a:pt x="88" y="132"/>
                  <a:pt x="88" y="132"/>
                  <a:pt x="88" y="132"/>
                </a:cubicBezTo>
                <a:close/>
                <a:moveTo>
                  <a:pt x="96" y="131"/>
                </a:moveTo>
                <a:cubicBezTo>
                  <a:pt x="96" y="131"/>
                  <a:pt x="96" y="131"/>
                  <a:pt x="96" y="131"/>
                </a:cubicBezTo>
                <a:cubicBezTo>
                  <a:pt x="96" y="131"/>
                  <a:pt x="96" y="131"/>
                  <a:pt x="96" y="131"/>
                </a:cubicBezTo>
                <a:close/>
                <a:moveTo>
                  <a:pt x="84" y="132"/>
                </a:moveTo>
                <a:cubicBezTo>
                  <a:pt x="84" y="132"/>
                  <a:pt x="85" y="132"/>
                  <a:pt x="85" y="132"/>
                </a:cubicBezTo>
                <a:cubicBezTo>
                  <a:pt x="85" y="132"/>
                  <a:pt x="85" y="132"/>
                  <a:pt x="84" y="132"/>
                </a:cubicBezTo>
                <a:close/>
                <a:moveTo>
                  <a:pt x="97" y="130"/>
                </a:moveTo>
                <a:cubicBezTo>
                  <a:pt x="97" y="130"/>
                  <a:pt x="97" y="130"/>
                  <a:pt x="97" y="130"/>
                </a:cubicBezTo>
                <a:cubicBezTo>
                  <a:pt x="97" y="130"/>
                  <a:pt x="98" y="130"/>
                  <a:pt x="98" y="130"/>
                </a:cubicBezTo>
                <a:cubicBezTo>
                  <a:pt x="98" y="130"/>
                  <a:pt x="98" y="130"/>
                  <a:pt x="98" y="130"/>
                </a:cubicBezTo>
                <a:cubicBezTo>
                  <a:pt x="98" y="130"/>
                  <a:pt x="97" y="130"/>
                  <a:pt x="97" y="130"/>
                </a:cubicBezTo>
                <a:close/>
                <a:moveTo>
                  <a:pt x="89" y="131"/>
                </a:moveTo>
                <a:cubicBezTo>
                  <a:pt x="89" y="132"/>
                  <a:pt x="89" y="132"/>
                  <a:pt x="89" y="132"/>
                </a:cubicBezTo>
                <a:cubicBezTo>
                  <a:pt x="89" y="132"/>
                  <a:pt x="89" y="131"/>
                  <a:pt x="89" y="131"/>
                </a:cubicBezTo>
                <a:close/>
                <a:moveTo>
                  <a:pt x="98" y="130"/>
                </a:moveTo>
                <a:cubicBezTo>
                  <a:pt x="98" y="130"/>
                  <a:pt x="98" y="130"/>
                  <a:pt x="98" y="130"/>
                </a:cubicBezTo>
                <a:cubicBezTo>
                  <a:pt x="98" y="130"/>
                  <a:pt x="98" y="130"/>
                  <a:pt x="98" y="131"/>
                </a:cubicBezTo>
                <a:cubicBezTo>
                  <a:pt x="98" y="130"/>
                  <a:pt x="98" y="130"/>
                  <a:pt x="98" y="130"/>
                </a:cubicBezTo>
                <a:close/>
                <a:moveTo>
                  <a:pt x="84" y="131"/>
                </a:move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3" y="131"/>
                  <a:pt x="83" y="132"/>
                  <a:pt x="82" y="132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2"/>
                  <a:pt x="82" y="132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3" y="132"/>
                  <a:pt x="82" y="132"/>
                  <a:pt x="82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4" y="132"/>
                  <a:pt x="83" y="132"/>
                  <a:pt x="84" y="132"/>
                </a:cubicBezTo>
                <a:cubicBezTo>
                  <a:pt x="84" y="132"/>
                  <a:pt x="84" y="132"/>
                  <a:pt x="85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32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lose/>
                <a:moveTo>
                  <a:pt x="82" y="133"/>
                </a:moveTo>
                <a:cubicBezTo>
                  <a:pt x="82" y="133"/>
                  <a:pt x="82" y="133"/>
                  <a:pt x="82" y="133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2" y="133"/>
                  <a:pt x="82" y="133"/>
                  <a:pt x="82" y="133"/>
                </a:cubicBezTo>
                <a:close/>
                <a:moveTo>
                  <a:pt x="97" y="135"/>
                </a:moveTo>
                <a:cubicBezTo>
                  <a:pt x="97" y="135"/>
                  <a:pt x="97" y="135"/>
                  <a:pt x="97" y="135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6" y="135"/>
                  <a:pt x="96" y="136"/>
                  <a:pt x="96" y="136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9" y="135"/>
                  <a:pt x="98" y="135"/>
                  <a:pt x="98" y="135"/>
                </a:cubicBezTo>
                <a:cubicBezTo>
                  <a:pt x="98" y="135"/>
                  <a:pt x="98" y="135"/>
                  <a:pt x="97" y="135"/>
                </a:cubicBezTo>
                <a:close/>
                <a:moveTo>
                  <a:pt x="101" y="134"/>
                </a:moveTo>
                <a:cubicBezTo>
                  <a:pt x="101" y="134"/>
                  <a:pt x="101" y="134"/>
                  <a:pt x="101" y="134"/>
                </a:cubicBezTo>
                <a:cubicBezTo>
                  <a:pt x="101" y="134"/>
                  <a:pt x="101" y="134"/>
                  <a:pt x="101" y="134"/>
                </a:cubicBezTo>
                <a:close/>
                <a:moveTo>
                  <a:pt x="102" y="134"/>
                </a:move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lose/>
                <a:moveTo>
                  <a:pt x="86" y="137"/>
                </a:moveTo>
                <a:cubicBezTo>
                  <a:pt x="86" y="137"/>
                  <a:pt x="86" y="137"/>
                  <a:pt x="86" y="137"/>
                </a:cubicBezTo>
                <a:cubicBezTo>
                  <a:pt x="85" y="137"/>
                  <a:pt x="85" y="137"/>
                  <a:pt x="85" y="138"/>
                </a:cubicBezTo>
                <a:cubicBezTo>
                  <a:pt x="86" y="138"/>
                  <a:pt x="86" y="138"/>
                  <a:pt x="86" y="137"/>
                </a:cubicBezTo>
                <a:close/>
                <a:moveTo>
                  <a:pt x="101" y="135"/>
                </a:move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lose/>
                <a:moveTo>
                  <a:pt x="67" y="133"/>
                </a:moveTo>
                <a:cubicBezTo>
                  <a:pt x="67" y="133"/>
                  <a:pt x="66" y="133"/>
                  <a:pt x="67" y="133"/>
                </a:cubicBezTo>
                <a:cubicBezTo>
                  <a:pt x="67" y="133"/>
                  <a:pt x="67" y="133"/>
                  <a:pt x="67" y="133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1" y="130"/>
                  <a:pt x="61" y="130"/>
                  <a:pt x="61" y="130"/>
                </a:cubicBezTo>
                <a:close/>
                <a:moveTo>
                  <a:pt x="48" y="118"/>
                </a:move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lose/>
                <a:moveTo>
                  <a:pt x="107" y="132"/>
                </a:moveTo>
                <a:cubicBezTo>
                  <a:pt x="107" y="133"/>
                  <a:pt x="107" y="132"/>
                  <a:pt x="107" y="132"/>
                </a:cubicBezTo>
                <a:cubicBezTo>
                  <a:pt x="106" y="133"/>
                  <a:pt x="107" y="133"/>
                  <a:pt x="107" y="132"/>
                </a:cubicBezTo>
                <a:close/>
                <a:moveTo>
                  <a:pt x="41" y="74"/>
                </a:move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2" y="74"/>
                </a:cubicBezTo>
                <a:cubicBezTo>
                  <a:pt x="41" y="74"/>
                  <a:pt x="42" y="73"/>
                  <a:pt x="42" y="73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lose/>
                <a:moveTo>
                  <a:pt x="42" y="72"/>
                </a:move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lose/>
                <a:moveTo>
                  <a:pt x="40" y="81"/>
                </a:move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lose/>
                <a:moveTo>
                  <a:pt x="44" y="72"/>
                </a:move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2"/>
                  <a:pt x="44" y="72"/>
                </a:cubicBezTo>
                <a:close/>
                <a:moveTo>
                  <a:pt x="43" y="73"/>
                </a:moveTo>
                <a:cubicBezTo>
                  <a:pt x="43" y="73"/>
                  <a:pt x="43" y="74"/>
                  <a:pt x="43" y="73"/>
                </a:cubicBezTo>
                <a:cubicBezTo>
                  <a:pt x="43" y="74"/>
                  <a:pt x="43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1" y="74"/>
                  <a:pt x="42" y="74"/>
                  <a:pt x="41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4"/>
                  <a:pt x="42" y="74"/>
                </a:cubicBezTo>
                <a:cubicBezTo>
                  <a:pt x="42" y="74"/>
                  <a:pt x="42" y="75"/>
                  <a:pt x="43" y="75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4"/>
                  <a:pt x="43" y="75"/>
                  <a:pt x="43" y="75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4"/>
                  <a:pt x="43" y="75"/>
                  <a:pt x="44" y="75"/>
                </a:cubicBezTo>
                <a:cubicBezTo>
                  <a:pt x="44" y="75"/>
                  <a:pt x="43" y="75"/>
                  <a:pt x="43" y="75"/>
                </a:cubicBezTo>
                <a:cubicBezTo>
                  <a:pt x="44" y="75"/>
                  <a:pt x="44" y="75"/>
                  <a:pt x="44" y="74"/>
                </a:cubicBezTo>
                <a:cubicBezTo>
                  <a:pt x="44" y="74"/>
                  <a:pt x="44" y="74"/>
                  <a:pt x="43" y="74"/>
                </a:cubicBezTo>
                <a:cubicBezTo>
                  <a:pt x="43" y="74"/>
                  <a:pt x="43" y="73"/>
                  <a:pt x="43" y="73"/>
                </a:cubicBezTo>
                <a:close/>
                <a:moveTo>
                  <a:pt x="44" y="75"/>
                </a:moveTo>
                <a:cubicBezTo>
                  <a:pt x="44" y="75"/>
                  <a:pt x="43" y="75"/>
                  <a:pt x="43" y="75"/>
                </a:cubicBezTo>
                <a:cubicBezTo>
                  <a:pt x="43" y="75"/>
                  <a:pt x="43" y="75"/>
                  <a:pt x="43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3" y="75"/>
                  <a:pt x="43" y="76"/>
                  <a:pt x="44" y="75"/>
                </a:cubicBezTo>
                <a:cubicBezTo>
                  <a:pt x="43" y="76"/>
                  <a:pt x="44" y="76"/>
                  <a:pt x="44" y="75"/>
                </a:cubicBezTo>
                <a:cubicBezTo>
                  <a:pt x="44" y="75"/>
                  <a:pt x="44" y="76"/>
                  <a:pt x="44" y="76"/>
                </a:cubicBezTo>
                <a:cubicBezTo>
                  <a:pt x="44" y="76"/>
                  <a:pt x="44" y="75"/>
                  <a:pt x="44" y="75"/>
                </a:cubicBezTo>
                <a:cubicBezTo>
                  <a:pt x="44" y="75"/>
                  <a:pt x="44" y="75"/>
                  <a:pt x="44" y="75"/>
                </a:cubicBezTo>
                <a:close/>
                <a:moveTo>
                  <a:pt x="43" y="77"/>
                </a:moveTo>
                <a:cubicBezTo>
                  <a:pt x="44" y="76"/>
                  <a:pt x="43" y="76"/>
                  <a:pt x="43" y="76"/>
                </a:cubicBezTo>
                <a:cubicBezTo>
                  <a:pt x="43" y="77"/>
                  <a:pt x="43" y="77"/>
                  <a:pt x="43" y="77"/>
                </a:cubicBezTo>
                <a:cubicBezTo>
                  <a:pt x="43" y="78"/>
                  <a:pt x="43" y="77"/>
                  <a:pt x="43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3" y="78"/>
                  <a:pt x="44" y="78"/>
                  <a:pt x="44" y="78"/>
                </a:cubicBezTo>
                <a:cubicBezTo>
                  <a:pt x="43" y="78"/>
                  <a:pt x="43" y="78"/>
                  <a:pt x="43" y="79"/>
                </a:cubicBezTo>
                <a:cubicBezTo>
                  <a:pt x="43" y="79"/>
                  <a:pt x="43" y="79"/>
                  <a:pt x="43" y="79"/>
                </a:cubicBezTo>
                <a:cubicBezTo>
                  <a:pt x="43" y="79"/>
                  <a:pt x="44" y="79"/>
                  <a:pt x="44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44" y="79"/>
                  <a:pt x="44" y="78"/>
                  <a:pt x="44" y="78"/>
                </a:cubicBezTo>
                <a:cubicBezTo>
                  <a:pt x="44" y="78"/>
                  <a:pt x="44" y="77"/>
                  <a:pt x="44" y="77"/>
                </a:cubicBezTo>
                <a:cubicBezTo>
                  <a:pt x="44" y="77"/>
                  <a:pt x="44" y="77"/>
                  <a:pt x="43" y="77"/>
                </a:cubicBezTo>
                <a:close/>
                <a:moveTo>
                  <a:pt x="43" y="81"/>
                </a:moveTo>
                <a:cubicBezTo>
                  <a:pt x="43" y="81"/>
                  <a:pt x="43" y="81"/>
                  <a:pt x="43" y="81"/>
                </a:cubicBezTo>
                <a:cubicBezTo>
                  <a:pt x="42" y="81"/>
                  <a:pt x="42" y="81"/>
                  <a:pt x="42" y="82"/>
                </a:cubicBezTo>
                <a:cubicBezTo>
                  <a:pt x="42" y="82"/>
                  <a:pt x="42" y="82"/>
                  <a:pt x="42" y="81"/>
                </a:cubicBezTo>
                <a:cubicBezTo>
                  <a:pt x="42" y="82"/>
                  <a:pt x="42" y="82"/>
                  <a:pt x="43" y="81"/>
                </a:cubicBezTo>
                <a:close/>
                <a:moveTo>
                  <a:pt x="49" y="114"/>
                </a:moveTo>
                <a:cubicBezTo>
                  <a:pt x="49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lose/>
                <a:moveTo>
                  <a:pt x="85" y="134"/>
                </a:moveTo>
                <a:cubicBezTo>
                  <a:pt x="85" y="134"/>
                  <a:pt x="85" y="134"/>
                  <a:pt x="85" y="134"/>
                </a:cubicBezTo>
                <a:cubicBezTo>
                  <a:pt x="85" y="134"/>
                  <a:pt x="84" y="134"/>
                  <a:pt x="85" y="134"/>
                </a:cubicBezTo>
                <a:close/>
                <a:moveTo>
                  <a:pt x="43" y="75"/>
                </a:moveTo>
                <a:cubicBezTo>
                  <a:pt x="43" y="75"/>
                  <a:pt x="43" y="76"/>
                  <a:pt x="43" y="75"/>
                </a:cubicBezTo>
                <a:cubicBezTo>
                  <a:pt x="43" y="75"/>
                  <a:pt x="43" y="75"/>
                  <a:pt x="43" y="75"/>
                </a:cubicBezTo>
                <a:close/>
                <a:moveTo>
                  <a:pt x="42" y="76"/>
                </a:moveTo>
                <a:cubicBezTo>
                  <a:pt x="42" y="76"/>
                  <a:pt x="42" y="77"/>
                  <a:pt x="42" y="77"/>
                </a:cubicBezTo>
                <a:cubicBezTo>
                  <a:pt x="42" y="76"/>
                  <a:pt x="42" y="76"/>
                  <a:pt x="42" y="76"/>
                </a:cubicBezTo>
                <a:close/>
                <a:moveTo>
                  <a:pt x="87" y="136"/>
                </a:moveTo>
                <a:cubicBezTo>
                  <a:pt x="87" y="136"/>
                  <a:pt x="88" y="136"/>
                  <a:pt x="88" y="136"/>
                </a:cubicBezTo>
                <a:cubicBezTo>
                  <a:pt x="87" y="136"/>
                  <a:pt x="87" y="136"/>
                  <a:pt x="87" y="136"/>
                </a:cubicBezTo>
                <a:cubicBezTo>
                  <a:pt x="87" y="136"/>
                  <a:pt x="87" y="136"/>
                  <a:pt x="87" y="136"/>
                </a:cubicBezTo>
                <a:close/>
                <a:moveTo>
                  <a:pt x="82" y="136"/>
                </a:move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3" y="136"/>
                  <a:pt x="83" y="136"/>
                  <a:pt x="82" y="136"/>
                </a:cubicBezTo>
                <a:close/>
                <a:moveTo>
                  <a:pt x="82" y="136"/>
                </a:moveTo>
                <a:cubicBezTo>
                  <a:pt x="82" y="136"/>
                  <a:pt x="81" y="136"/>
                  <a:pt x="81" y="136"/>
                </a:cubicBezTo>
                <a:cubicBezTo>
                  <a:pt x="82" y="136"/>
                  <a:pt x="82" y="136"/>
                  <a:pt x="82" y="136"/>
                </a:cubicBezTo>
                <a:close/>
                <a:moveTo>
                  <a:pt x="41" y="80"/>
                </a:moveTo>
                <a:cubicBezTo>
                  <a:pt x="41" y="81"/>
                  <a:pt x="41" y="80"/>
                  <a:pt x="41" y="80"/>
                </a:cubicBezTo>
                <a:cubicBezTo>
                  <a:pt x="40" y="80"/>
                  <a:pt x="40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81"/>
                  <a:pt x="41" y="81"/>
                  <a:pt x="41" y="81"/>
                </a:cubicBezTo>
                <a:cubicBezTo>
                  <a:pt x="41" y="81"/>
                  <a:pt x="41" y="81"/>
                  <a:pt x="41" y="80"/>
                </a:cubicBezTo>
                <a:close/>
                <a:moveTo>
                  <a:pt x="77" y="136"/>
                </a:moveTo>
                <a:cubicBezTo>
                  <a:pt x="77" y="136"/>
                  <a:pt x="77" y="136"/>
                  <a:pt x="77" y="136"/>
                </a:cubicBezTo>
                <a:cubicBezTo>
                  <a:pt x="77" y="135"/>
                  <a:pt x="76" y="135"/>
                  <a:pt x="76" y="136"/>
                </a:cubicBezTo>
                <a:cubicBezTo>
                  <a:pt x="77" y="136"/>
                  <a:pt x="77" y="136"/>
                  <a:pt x="77" y="136"/>
                </a:cubicBezTo>
                <a:close/>
                <a:moveTo>
                  <a:pt x="40" y="84"/>
                </a:moveTo>
                <a:cubicBezTo>
                  <a:pt x="40" y="83"/>
                  <a:pt x="40" y="83"/>
                  <a:pt x="40" y="83"/>
                </a:cubicBezTo>
                <a:cubicBezTo>
                  <a:pt x="39" y="83"/>
                  <a:pt x="39" y="84"/>
                  <a:pt x="40" y="84"/>
                </a:cubicBezTo>
                <a:close/>
                <a:moveTo>
                  <a:pt x="41" y="78"/>
                </a:moveTo>
                <a:cubicBezTo>
                  <a:pt x="41" y="78"/>
                  <a:pt x="41" y="78"/>
                  <a:pt x="41" y="78"/>
                </a:cubicBezTo>
                <a:cubicBezTo>
                  <a:pt x="41" y="78"/>
                  <a:pt x="41" y="78"/>
                  <a:pt x="40" y="78"/>
                </a:cubicBezTo>
                <a:cubicBezTo>
                  <a:pt x="40" y="78"/>
                  <a:pt x="40" y="78"/>
                  <a:pt x="41" y="78"/>
                </a:cubicBezTo>
                <a:close/>
                <a:moveTo>
                  <a:pt x="42" y="75"/>
                </a:moveTo>
                <a:cubicBezTo>
                  <a:pt x="41" y="75"/>
                  <a:pt x="41" y="75"/>
                  <a:pt x="41" y="75"/>
                </a:cubicBezTo>
                <a:cubicBezTo>
                  <a:pt x="41" y="75"/>
                  <a:pt x="41" y="75"/>
                  <a:pt x="41" y="76"/>
                </a:cubicBezTo>
                <a:cubicBezTo>
                  <a:pt x="41" y="75"/>
                  <a:pt x="42" y="75"/>
                  <a:pt x="42" y="75"/>
                </a:cubicBezTo>
                <a:close/>
                <a:moveTo>
                  <a:pt x="77" y="136"/>
                </a:moveTo>
                <a:cubicBezTo>
                  <a:pt x="77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7" y="136"/>
                  <a:pt x="77" y="136"/>
                </a:cubicBezTo>
                <a:close/>
                <a:moveTo>
                  <a:pt x="81" y="137"/>
                </a:moveTo>
                <a:cubicBezTo>
                  <a:pt x="81" y="137"/>
                  <a:pt x="82" y="137"/>
                  <a:pt x="82" y="136"/>
                </a:cubicBezTo>
                <a:cubicBezTo>
                  <a:pt x="82" y="136"/>
                  <a:pt x="81" y="136"/>
                  <a:pt x="81" y="136"/>
                </a:cubicBezTo>
                <a:cubicBezTo>
                  <a:pt x="81" y="136"/>
                  <a:pt x="81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6"/>
                  <a:pt x="81" y="136"/>
                </a:cubicBezTo>
                <a:cubicBezTo>
                  <a:pt x="80" y="136"/>
                  <a:pt x="81" y="136"/>
                  <a:pt x="80" y="137"/>
                </a:cubicBezTo>
                <a:cubicBezTo>
                  <a:pt x="81" y="137"/>
                  <a:pt x="81" y="137"/>
                  <a:pt x="81" y="137"/>
                </a:cubicBezTo>
                <a:close/>
                <a:moveTo>
                  <a:pt x="87" y="137"/>
                </a:move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6" y="137"/>
                </a:cubicBezTo>
                <a:cubicBezTo>
                  <a:pt x="86" y="137"/>
                  <a:pt x="86" y="137"/>
                  <a:pt x="87" y="137"/>
                </a:cubicBezTo>
                <a:close/>
                <a:moveTo>
                  <a:pt x="91" y="137"/>
                </a:moveTo>
                <a:cubicBezTo>
                  <a:pt x="91" y="137"/>
                  <a:pt x="91" y="136"/>
                  <a:pt x="91" y="136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0" y="137"/>
                  <a:pt x="91" y="137"/>
                  <a:pt x="91" y="137"/>
                </a:cubicBezTo>
                <a:close/>
                <a:moveTo>
                  <a:pt x="96" y="136"/>
                </a:moveTo>
                <a:cubicBezTo>
                  <a:pt x="96" y="136"/>
                  <a:pt x="96" y="136"/>
                  <a:pt x="96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5" y="136"/>
                  <a:pt x="95" y="136"/>
                  <a:pt x="96" y="136"/>
                </a:cubicBezTo>
                <a:close/>
                <a:moveTo>
                  <a:pt x="82" y="135"/>
                </a:moveTo>
                <a:cubicBezTo>
                  <a:pt x="82" y="135"/>
                  <a:pt x="82" y="135"/>
                  <a:pt x="81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5"/>
                  <a:pt x="82" y="135"/>
                </a:cubicBezTo>
                <a:close/>
                <a:moveTo>
                  <a:pt x="42" y="79"/>
                </a:moveTo>
                <a:cubicBezTo>
                  <a:pt x="42" y="79"/>
                  <a:pt x="43" y="78"/>
                  <a:pt x="42" y="78"/>
                </a:cubicBezTo>
                <a:cubicBezTo>
                  <a:pt x="42" y="78"/>
                  <a:pt x="42" y="79"/>
                  <a:pt x="42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77"/>
                  <a:pt x="42" y="77"/>
                  <a:pt x="42" y="77"/>
                </a:cubicBezTo>
                <a:cubicBezTo>
                  <a:pt x="42" y="77"/>
                  <a:pt x="42" y="76"/>
                  <a:pt x="41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78"/>
                  <a:pt x="41" y="78"/>
                  <a:pt x="41" y="79"/>
                </a:cubicBezTo>
                <a:cubicBezTo>
                  <a:pt x="42" y="79"/>
                  <a:pt x="42" y="79"/>
                  <a:pt x="42" y="79"/>
                </a:cubicBezTo>
                <a:close/>
                <a:moveTo>
                  <a:pt x="42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lose/>
                <a:moveTo>
                  <a:pt x="41" y="83"/>
                </a:moveTo>
                <a:cubicBezTo>
                  <a:pt x="41" y="84"/>
                  <a:pt x="41" y="84"/>
                  <a:pt x="41" y="83"/>
                </a:cubicBezTo>
                <a:cubicBezTo>
                  <a:pt x="41" y="83"/>
                  <a:pt x="41" y="83"/>
                  <a:pt x="41" y="83"/>
                </a:cubicBezTo>
                <a:close/>
                <a:moveTo>
                  <a:pt x="80" y="135"/>
                </a:move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lose/>
                <a:moveTo>
                  <a:pt x="83" y="135"/>
                </a:moveTo>
                <a:cubicBezTo>
                  <a:pt x="83" y="135"/>
                  <a:pt x="83" y="135"/>
                  <a:pt x="83" y="135"/>
                </a:cubicBezTo>
                <a:cubicBezTo>
                  <a:pt x="83" y="135"/>
                  <a:pt x="83" y="135"/>
                  <a:pt x="83" y="135"/>
                </a:cubicBezTo>
                <a:close/>
                <a:moveTo>
                  <a:pt x="83" y="135"/>
                </a:moveTo>
                <a:cubicBezTo>
                  <a:pt x="83" y="135"/>
                  <a:pt x="84" y="135"/>
                  <a:pt x="84" y="135"/>
                </a:cubicBezTo>
                <a:cubicBezTo>
                  <a:pt x="83" y="135"/>
                  <a:pt x="83" y="135"/>
                  <a:pt x="83" y="135"/>
                </a:cubicBezTo>
                <a:close/>
                <a:moveTo>
                  <a:pt x="42" y="81"/>
                </a:moveTo>
                <a:cubicBezTo>
                  <a:pt x="42" y="81"/>
                  <a:pt x="42" y="81"/>
                  <a:pt x="41" y="81"/>
                </a:cubicBezTo>
                <a:cubicBezTo>
                  <a:pt x="41" y="81"/>
                  <a:pt x="41" y="81"/>
                  <a:pt x="41" y="81"/>
                </a:cubicBezTo>
                <a:cubicBezTo>
                  <a:pt x="41" y="81"/>
                  <a:pt x="41" y="82"/>
                  <a:pt x="41" y="82"/>
                </a:cubicBezTo>
                <a:cubicBezTo>
                  <a:pt x="41" y="82"/>
                  <a:pt x="42" y="82"/>
                  <a:pt x="42" y="81"/>
                </a:cubicBezTo>
                <a:close/>
                <a:moveTo>
                  <a:pt x="86" y="135"/>
                </a:moveTo>
                <a:cubicBezTo>
                  <a:pt x="86" y="135"/>
                  <a:pt x="86" y="135"/>
                  <a:pt x="86" y="135"/>
                </a:cubicBezTo>
                <a:cubicBezTo>
                  <a:pt x="85" y="135"/>
                  <a:pt x="85" y="135"/>
                  <a:pt x="86" y="135"/>
                </a:cubicBezTo>
                <a:close/>
                <a:moveTo>
                  <a:pt x="90" y="135"/>
                </a:move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lose/>
                <a:moveTo>
                  <a:pt x="87" y="134"/>
                </a:move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4"/>
                  <a:pt x="87" y="134"/>
                </a:cubicBezTo>
                <a:close/>
                <a:moveTo>
                  <a:pt x="91" y="134"/>
                </a:moveTo>
                <a:cubicBezTo>
                  <a:pt x="91" y="134"/>
                  <a:pt x="91" y="134"/>
                  <a:pt x="91" y="134"/>
                </a:cubicBezTo>
                <a:cubicBezTo>
                  <a:pt x="90" y="134"/>
                  <a:pt x="89" y="134"/>
                  <a:pt x="90" y="134"/>
                </a:cubicBezTo>
                <a:cubicBezTo>
                  <a:pt x="90" y="134"/>
                  <a:pt x="90" y="13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lose/>
                <a:moveTo>
                  <a:pt x="87" y="134"/>
                </a:moveTo>
                <a:cubicBezTo>
                  <a:pt x="86" y="134"/>
                  <a:pt x="87" y="134"/>
                  <a:pt x="87" y="134"/>
                </a:cubicBezTo>
                <a:cubicBezTo>
                  <a:pt x="87" y="134"/>
                  <a:pt x="86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89" y="134"/>
                  <a:pt x="88" y="134"/>
                  <a:pt x="87" y="134"/>
                </a:cubicBezTo>
                <a:cubicBezTo>
                  <a:pt x="87" y="134"/>
                  <a:pt x="87" y="134"/>
                  <a:pt x="87" y="134"/>
                </a:cubicBezTo>
                <a:close/>
                <a:moveTo>
                  <a:pt x="86" y="134"/>
                </a:moveTo>
                <a:cubicBezTo>
                  <a:pt x="86" y="134"/>
                  <a:pt x="85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4"/>
                  <a:pt x="86" y="133"/>
                  <a:pt x="86" y="134"/>
                </a:cubicBezTo>
                <a:close/>
                <a:moveTo>
                  <a:pt x="44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3" y="80"/>
                  <a:pt x="43" y="80"/>
                </a:cubicBezTo>
                <a:cubicBezTo>
                  <a:pt x="43" y="80"/>
                  <a:pt x="43" y="80"/>
                  <a:pt x="43" y="80"/>
                </a:cubicBezTo>
                <a:cubicBezTo>
                  <a:pt x="43" y="81"/>
                  <a:pt x="43" y="81"/>
                  <a:pt x="44" y="80"/>
                </a:cubicBezTo>
                <a:close/>
                <a:moveTo>
                  <a:pt x="45" y="74"/>
                </a:moveTo>
                <a:cubicBezTo>
                  <a:pt x="45" y="75"/>
                  <a:pt x="45" y="75"/>
                  <a:pt x="45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4"/>
                  <a:pt x="47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6" y="72"/>
                  <a:pt x="45" y="72"/>
                </a:cubicBezTo>
                <a:cubicBezTo>
                  <a:pt x="46" y="72"/>
                  <a:pt x="45" y="72"/>
                  <a:pt x="45" y="71"/>
                </a:cubicBezTo>
                <a:cubicBezTo>
                  <a:pt x="45" y="71"/>
                  <a:pt x="45" y="71"/>
                  <a:pt x="45" y="71"/>
                </a:cubicBezTo>
                <a:cubicBezTo>
                  <a:pt x="45" y="72"/>
                  <a:pt x="45" y="71"/>
                  <a:pt x="45" y="72"/>
                </a:cubicBezTo>
                <a:cubicBezTo>
                  <a:pt x="44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4"/>
                  <a:pt x="45" y="74"/>
                </a:cubicBezTo>
                <a:cubicBezTo>
                  <a:pt x="45" y="73"/>
                  <a:pt x="46" y="74"/>
                  <a:pt x="46" y="74"/>
                </a:cubicBezTo>
                <a:cubicBezTo>
                  <a:pt x="45" y="74"/>
                  <a:pt x="45" y="74"/>
                  <a:pt x="45" y="75"/>
                </a:cubicBezTo>
                <a:cubicBezTo>
                  <a:pt x="45" y="75"/>
                  <a:pt x="45" y="74"/>
                  <a:pt x="45" y="74"/>
                </a:cubicBezTo>
                <a:close/>
                <a:moveTo>
                  <a:pt x="47" y="71"/>
                </a:moveTo>
                <a:cubicBezTo>
                  <a:pt x="47" y="71"/>
                  <a:pt x="47" y="71"/>
                  <a:pt x="47" y="71"/>
                </a:cubicBezTo>
                <a:cubicBezTo>
                  <a:pt x="47" y="72"/>
                  <a:pt x="47" y="72"/>
                  <a:pt x="47" y="71"/>
                </a:cubicBezTo>
                <a:cubicBezTo>
                  <a:pt x="48" y="71"/>
                  <a:pt x="48" y="71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0"/>
                  <a:pt x="47" y="71"/>
                  <a:pt x="47" y="71"/>
                </a:cubicBezTo>
                <a:close/>
                <a:moveTo>
                  <a:pt x="46" y="76"/>
                </a:move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7" y="76"/>
                  <a:pt x="47" y="76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6" y="75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lose/>
                <a:moveTo>
                  <a:pt x="48" y="72"/>
                </a:moveTo>
                <a:cubicBezTo>
                  <a:pt x="48" y="72"/>
                  <a:pt x="48" y="71"/>
                  <a:pt x="48" y="71"/>
                </a:cubicBezTo>
                <a:cubicBezTo>
                  <a:pt x="48" y="72"/>
                  <a:pt x="48" y="72"/>
                  <a:pt x="47" y="72"/>
                </a:cubicBezTo>
                <a:cubicBezTo>
                  <a:pt x="48" y="73"/>
                  <a:pt x="48" y="72"/>
                  <a:pt x="48" y="72"/>
                </a:cubicBezTo>
                <a:cubicBezTo>
                  <a:pt x="48" y="72"/>
                  <a:pt x="48" y="72"/>
                  <a:pt x="48" y="72"/>
                </a:cubicBezTo>
                <a:close/>
                <a:moveTo>
                  <a:pt x="47" y="75"/>
                </a:move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lose/>
                <a:moveTo>
                  <a:pt x="64" y="125"/>
                </a:moveTo>
                <a:cubicBezTo>
                  <a:pt x="63" y="125"/>
                  <a:pt x="63" y="125"/>
                  <a:pt x="63" y="125"/>
                </a:cubicBezTo>
                <a:cubicBezTo>
                  <a:pt x="63" y="125"/>
                  <a:pt x="64" y="125"/>
                  <a:pt x="64" y="125"/>
                </a:cubicBezTo>
                <a:close/>
                <a:moveTo>
                  <a:pt x="45" y="78"/>
                </a:moveTo>
                <a:cubicBezTo>
                  <a:pt x="45" y="78"/>
                  <a:pt x="45" y="78"/>
                  <a:pt x="45" y="78"/>
                </a:cubicBezTo>
                <a:cubicBezTo>
                  <a:pt x="45" y="79"/>
                  <a:pt x="45" y="78"/>
                  <a:pt x="45" y="78"/>
                </a:cubicBezTo>
                <a:cubicBezTo>
                  <a:pt x="45" y="79"/>
                  <a:pt x="46" y="78"/>
                  <a:pt x="45" y="79"/>
                </a:cubicBezTo>
                <a:cubicBezTo>
                  <a:pt x="46" y="79"/>
                  <a:pt x="46" y="79"/>
                  <a:pt x="46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6" y="77"/>
                  <a:pt x="45" y="78"/>
                  <a:pt x="45" y="78"/>
                </a:cubicBezTo>
                <a:close/>
                <a:moveTo>
                  <a:pt x="45" y="81"/>
                </a:moveTo>
                <a:cubicBezTo>
                  <a:pt x="45" y="81"/>
                  <a:pt x="45" y="80"/>
                  <a:pt x="45" y="80"/>
                </a:cubicBezTo>
                <a:cubicBezTo>
                  <a:pt x="45" y="81"/>
                  <a:pt x="45" y="81"/>
                  <a:pt x="45" y="82"/>
                </a:cubicBezTo>
                <a:cubicBezTo>
                  <a:pt x="45" y="82"/>
                  <a:pt x="45" y="81"/>
                  <a:pt x="45" y="81"/>
                </a:cubicBezTo>
                <a:close/>
                <a:moveTo>
                  <a:pt x="64" y="125"/>
                </a:move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lose/>
                <a:moveTo>
                  <a:pt x="64" y="125"/>
                </a:moveTo>
                <a:cubicBezTo>
                  <a:pt x="64" y="125"/>
                  <a:pt x="64" y="125"/>
                  <a:pt x="64" y="125"/>
                </a:cubicBezTo>
                <a:cubicBezTo>
                  <a:pt x="64" y="125"/>
                  <a:pt x="64" y="125"/>
                  <a:pt x="64" y="125"/>
                </a:cubicBezTo>
                <a:close/>
                <a:moveTo>
                  <a:pt x="67" y="127"/>
                </a:moveTo>
                <a:cubicBezTo>
                  <a:pt x="67" y="127"/>
                  <a:pt x="67" y="127"/>
                  <a:pt x="67" y="127"/>
                </a:cubicBezTo>
                <a:cubicBezTo>
                  <a:pt x="67" y="127"/>
                  <a:pt x="67" y="127"/>
                  <a:pt x="67" y="127"/>
                </a:cubicBezTo>
                <a:close/>
                <a:moveTo>
                  <a:pt x="77" y="131"/>
                </a:moveTo>
                <a:cubicBezTo>
                  <a:pt x="77" y="131"/>
                  <a:pt x="78" y="131"/>
                  <a:pt x="78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1"/>
                  <a:pt x="77" y="131"/>
                  <a:pt x="77" y="131"/>
                </a:cubicBezTo>
                <a:close/>
                <a:moveTo>
                  <a:pt x="78" y="131"/>
                </a:moveTo>
                <a:cubicBezTo>
                  <a:pt x="78" y="131"/>
                  <a:pt x="78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lose/>
                <a:moveTo>
                  <a:pt x="81" y="131"/>
                </a:moveTo>
                <a:cubicBezTo>
                  <a:pt x="81" y="131"/>
                  <a:pt x="82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lose/>
                <a:moveTo>
                  <a:pt x="46" y="79"/>
                </a:moveTo>
                <a:cubicBezTo>
                  <a:pt x="46" y="78"/>
                  <a:pt x="46" y="78"/>
                  <a:pt x="46" y="78"/>
                </a:cubicBezTo>
                <a:cubicBezTo>
                  <a:pt x="46" y="79"/>
                  <a:pt x="46" y="79"/>
                  <a:pt x="46" y="79"/>
                </a:cubicBezTo>
                <a:close/>
                <a:moveTo>
                  <a:pt x="47" y="77"/>
                </a:moveTo>
                <a:cubicBezTo>
                  <a:pt x="46" y="77"/>
                  <a:pt x="47" y="77"/>
                  <a:pt x="47" y="77"/>
                </a:cubicBezTo>
                <a:cubicBezTo>
                  <a:pt x="47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7" y="77"/>
                  <a:pt x="47" y="77"/>
                </a:cubicBezTo>
                <a:close/>
                <a:moveTo>
                  <a:pt x="80" y="132"/>
                </a:move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lose/>
                <a:moveTo>
                  <a:pt x="81" y="132"/>
                </a:moveTo>
                <a:cubicBezTo>
                  <a:pt x="82" y="132"/>
                  <a:pt x="82" y="132"/>
                  <a:pt x="82" y="132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32"/>
                  <a:pt x="82" y="132"/>
                  <a:pt x="81" y="132"/>
                </a:cubicBezTo>
                <a:close/>
                <a:moveTo>
                  <a:pt x="78" y="131"/>
                </a:moveTo>
                <a:cubicBezTo>
                  <a:pt x="78" y="131"/>
                  <a:pt x="78" y="131"/>
                  <a:pt x="77" y="131"/>
                </a:cubicBezTo>
                <a:cubicBezTo>
                  <a:pt x="77" y="131"/>
                  <a:pt x="77" y="131"/>
                  <a:pt x="78" y="131"/>
                </a:cubicBezTo>
                <a:cubicBezTo>
                  <a:pt x="78" y="131"/>
                  <a:pt x="78" y="131"/>
                  <a:pt x="78" y="131"/>
                </a:cubicBezTo>
                <a:close/>
                <a:moveTo>
                  <a:pt x="47" y="74"/>
                </a:move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lose/>
                <a:moveTo>
                  <a:pt x="46" y="75"/>
                </a:moveTo>
                <a:cubicBezTo>
                  <a:pt x="46" y="76"/>
                  <a:pt x="46" y="75"/>
                  <a:pt x="45" y="75"/>
                </a:cubicBezTo>
                <a:cubicBezTo>
                  <a:pt x="45" y="76"/>
                  <a:pt x="46" y="76"/>
                  <a:pt x="46" y="76"/>
                </a:cubicBezTo>
                <a:cubicBezTo>
                  <a:pt x="46" y="76"/>
                  <a:pt x="46" y="75"/>
                  <a:pt x="46" y="75"/>
                </a:cubicBezTo>
                <a:close/>
                <a:moveTo>
                  <a:pt x="44" y="79"/>
                </a:moveTo>
                <a:cubicBezTo>
                  <a:pt x="44" y="79"/>
                  <a:pt x="44" y="80"/>
                  <a:pt x="45" y="80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45" y="79"/>
                  <a:pt x="44" y="79"/>
                </a:cubicBezTo>
                <a:cubicBezTo>
                  <a:pt x="44" y="79"/>
                  <a:pt x="44" y="79"/>
                  <a:pt x="44" y="79"/>
                </a:cubicBezTo>
                <a:close/>
                <a:moveTo>
                  <a:pt x="78" y="132"/>
                </a:moveTo>
                <a:cubicBezTo>
                  <a:pt x="78" y="132"/>
                  <a:pt x="78" y="132"/>
                  <a:pt x="79" y="132"/>
                </a:cubicBezTo>
                <a:cubicBezTo>
                  <a:pt x="78" y="132"/>
                  <a:pt x="79" y="132"/>
                  <a:pt x="79" y="131"/>
                </a:cubicBezTo>
                <a:cubicBezTo>
                  <a:pt x="78" y="131"/>
                  <a:pt x="78" y="131"/>
                  <a:pt x="78" y="132"/>
                </a:cubicBezTo>
                <a:close/>
                <a:moveTo>
                  <a:pt x="87" y="131"/>
                </a:move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lose/>
                <a:moveTo>
                  <a:pt x="96" y="130"/>
                </a:moveTo>
                <a:cubicBezTo>
                  <a:pt x="96" y="130"/>
                  <a:pt x="96" y="130"/>
                  <a:pt x="96" y="130"/>
                </a:cubicBezTo>
                <a:cubicBezTo>
                  <a:pt x="96" y="130"/>
                  <a:pt x="96" y="130"/>
                  <a:pt x="96" y="130"/>
                </a:cubicBezTo>
                <a:close/>
                <a:moveTo>
                  <a:pt x="91" y="131"/>
                </a:moveTo>
                <a:cubicBezTo>
                  <a:pt x="91" y="131"/>
                  <a:pt x="91" y="130"/>
                  <a:pt x="91" y="130"/>
                </a:cubicBezTo>
                <a:cubicBezTo>
                  <a:pt x="91" y="130"/>
                  <a:pt x="91" y="131"/>
                  <a:pt x="90" y="131"/>
                </a:cubicBezTo>
                <a:cubicBezTo>
                  <a:pt x="90" y="130"/>
                  <a:pt x="90" y="130"/>
                  <a:pt x="90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90" y="131"/>
                  <a:pt x="91" y="131"/>
                </a:cubicBezTo>
                <a:close/>
                <a:moveTo>
                  <a:pt x="87" y="131"/>
                </a:move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6" y="131"/>
                </a:cubicBezTo>
                <a:cubicBezTo>
                  <a:pt x="86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lose/>
                <a:moveTo>
                  <a:pt x="47" y="78"/>
                </a:moveTo>
                <a:cubicBezTo>
                  <a:pt x="47" y="78"/>
                  <a:pt x="47" y="77"/>
                  <a:pt x="46" y="77"/>
                </a:cubicBezTo>
                <a:cubicBezTo>
                  <a:pt x="46" y="77"/>
                  <a:pt x="47" y="78"/>
                  <a:pt x="47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7" y="78"/>
                  <a:pt x="47" y="78"/>
                  <a:pt x="47" y="78"/>
                </a:cubicBezTo>
                <a:close/>
                <a:moveTo>
                  <a:pt x="49" y="74"/>
                </a:moveTo>
                <a:cubicBezTo>
                  <a:pt x="49" y="74"/>
                  <a:pt x="49" y="74"/>
                  <a:pt x="49" y="74"/>
                </a:cubicBezTo>
                <a:cubicBezTo>
                  <a:pt x="49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4"/>
                </a:cubicBezTo>
                <a:cubicBezTo>
                  <a:pt x="48" y="74"/>
                  <a:pt x="48" y="74"/>
                  <a:pt x="47" y="74"/>
                </a:cubicBezTo>
                <a:cubicBezTo>
                  <a:pt x="48" y="74"/>
                  <a:pt x="47" y="74"/>
                  <a:pt x="47" y="74"/>
                </a:cubicBezTo>
                <a:cubicBezTo>
                  <a:pt x="47" y="74"/>
                  <a:pt x="47" y="74"/>
                  <a:pt x="48" y="74"/>
                </a:cubicBezTo>
                <a:cubicBezTo>
                  <a:pt x="48" y="74"/>
                  <a:pt x="48" y="74"/>
                  <a:pt x="47" y="74"/>
                </a:cubicBezTo>
                <a:cubicBezTo>
                  <a:pt x="48" y="74"/>
                  <a:pt x="47" y="74"/>
                  <a:pt x="48" y="74"/>
                </a:cubicBezTo>
                <a:cubicBezTo>
                  <a:pt x="47" y="74"/>
                  <a:pt x="48" y="74"/>
                  <a:pt x="47" y="74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74"/>
                  <a:pt x="48" y="74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4"/>
                  <a:pt x="48" y="74"/>
                </a:cubicBezTo>
                <a:cubicBezTo>
                  <a:pt x="48" y="73"/>
                  <a:pt x="48" y="74"/>
                  <a:pt x="48" y="74"/>
                </a:cubicBezTo>
                <a:cubicBezTo>
                  <a:pt x="48" y="74"/>
                  <a:pt x="48" y="74"/>
                  <a:pt x="49" y="74"/>
                </a:cubicBezTo>
                <a:close/>
                <a:moveTo>
                  <a:pt x="48" y="72"/>
                </a:moveTo>
                <a:cubicBezTo>
                  <a:pt x="48" y="73"/>
                  <a:pt x="49" y="73"/>
                  <a:pt x="49" y="73"/>
                </a:cubicBezTo>
                <a:cubicBezTo>
                  <a:pt x="49" y="73"/>
                  <a:pt x="49" y="72"/>
                  <a:pt x="49" y="72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2"/>
                  <a:pt x="48" y="72"/>
                  <a:pt x="48" y="72"/>
                </a:cubicBezTo>
                <a:close/>
                <a:moveTo>
                  <a:pt x="70" y="126"/>
                </a:moveTo>
                <a:cubicBezTo>
                  <a:pt x="70" y="126"/>
                  <a:pt x="70" y="126"/>
                  <a:pt x="69" y="126"/>
                </a:cubicBezTo>
                <a:cubicBezTo>
                  <a:pt x="70" y="126"/>
                  <a:pt x="70" y="127"/>
                  <a:pt x="70" y="127"/>
                </a:cubicBezTo>
                <a:cubicBezTo>
                  <a:pt x="70" y="127"/>
                  <a:pt x="70" y="127"/>
                  <a:pt x="70" y="126"/>
                </a:cubicBezTo>
                <a:close/>
                <a:moveTo>
                  <a:pt x="96" y="129"/>
                </a:moveTo>
                <a:cubicBezTo>
                  <a:pt x="96" y="129"/>
                  <a:pt x="95" y="129"/>
                  <a:pt x="95" y="129"/>
                </a:cubicBezTo>
                <a:cubicBezTo>
                  <a:pt x="95" y="129"/>
                  <a:pt x="95" y="129"/>
                  <a:pt x="96" y="129"/>
                </a:cubicBezTo>
                <a:close/>
                <a:moveTo>
                  <a:pt x="50" y="68"/>
                </a:moveTo>
                <a:cubicBezTo>
                  <a:pt x="50" y="68"/>
                  <a:pt x="50" y="69"/>
                  <a:pt x="50" y="69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8"/>
                  <a:pt x="50" y="68"/>
                </a:cubicBezTo>
                <a:close/>
                <a:moveTo>
                  <a:pt x="50" y="68"/>
                </a:moveTo>
                <a:cubicBezTo>
                  <a:pt x="50" y="67"/>
                  <a:pt x="50" y="67"/>
                  <a:pt x="51" y="67"/>
                </a:cubicBezTo>
                <a:cubicBezTo>
                  <a:pt x="50" y="66"/>
                  <a:pt x="50" y="67"/>
                  <a:pt x="50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7"/>
                  <a:pt x="50" y="68"/>
                  <a:pt x="50" y="68"/>
                </a:cubicBezTo>
                <a:close/>
                <a:moveTo>
                  <a:pt x="50" y="68"/>
                </a:move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50" y="68"/>
                </a:cubicBezTo>
                <a:close/>
                <a:moveTo>
                  <a:pt x="50" y="66"/>
                </a:move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lose/>
                <a:moveTo>
                  <a:pt x="52" y="63"/>
                </a:moveTo>
                <a:cubicBezTo>
                  <a:pt x="52" y="63"/>
                  <a:pt x="52" y="64"/>
                  <a:pt x="52" y="64"/>
                </a:cubicBezTo>
                <a:cubicBezTo>
                  <a:pt x="52" y="63"/>
                  <a:pt x="53" y="63"/>
                  <a:pt x="53" y="63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2" y="62"/>
                </a:cubicBezTo>
                <a:cubicBezTo>
                  <a:pt x="52" y="62"/>
                  <a:pt x="52" y="63"/>
                  <a:pt x="52" y="63"/>
                </a:cubicBezTo>
                <a:close/>
                <a:moveTo>
                  <a:pt x="56" y="58"/>
                </a:move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9"/>
                </a:cubicBezTo>
                <a:cubicBezTo>
                  <a:pt x="56" y="59"/>
                  <a:pt x="56" y="59"/>
                  <a:pt x="55" y="59"/>
                </a:cubicBezTo>
                <a:cubicBezTo>
                  <a:pt x="55" y="59"/>
                  <a:pt x="56" y="59"/>
                  <a:pt x="56" y="59"/>
                </a:cubicBezTo>
                <a:cubicBezTo>
                  <a:pt x="56" y="59"/>
                  <a:pt x="56" y="59"/>
                  <a:pt x="56" y="59"/>
                </a:cubicBezTo>
                <a:cubicBezTo>
                  <a:pt x="56" y="59"/>
                  <a:pt x="56" y="59"/>
                  <a:pt x="56" y="59"/>
                </a:cubicBezTo>
                <a:cubicBezTo>
                  <a:pt x="56" y="58"/>
                  <a:pt x="56" y="58"/>
                  <a:pt x="56" y="58"/>
                </a:cubicBezTo>
                <a:close/>
                <a:moveTo>
                  <a:pt x="97" y="47"/>
                </a:moveTo>
                <a:cubicBezTo>
                  <a:pt x="97" y="47"/>
                  <a:pt x="97" y="48"/>
                  <a:pt x="96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7" y="48"/>
                  <a:pt x="97" y="48"/>
                  <a:pt x="98" y="48"/>
                </a:cubicBezTo>
                <a:cubicBezTo>
                  <a:pt x="98" y="48"/>
                  <a:pt x="98" y="48"/>
                  <a:pt x="98" y="48"/>
                </a:cubicBezTo>
                <a:cubicBezTo>
                  <a:pt x="98" y="48"/>
                  <a:pt x="98" y="48"/>
                  <a:pt x="97" y="47"/>
                </a:cubicBezTo>
                <a:cubicBezTo>
                  <a:pt x="97" y="48"/>
                  <a:pt x="97" y="47"/>
                  <a:pt x="97" y="47"/>
                </a:cubicBezTo>
                <a:close/>
                <a:moveTo>
                  <a:pt x="99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99" y="48"/>
                  <a:pt x="99" y="48"/>
                  <a:pt x="99" y="48"/>
                </a:cubicBezTo>
                <a:cubicBezTo>
                  <a:pt x="99" y="48"/>
                  <a:pt x="99" y="48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9"/>
                  <a:pt x="100" y="49"/>
                  <a:pt x="99" y="48"/>
                </a:cubicBezTo>
                <a:close/>
                <a:moveTo>
                  <a:pt x="97" y="49"/>
                </a:moveTo>
                <a:cubicBezTo>
                  <a:pt x="97" y="49"/>
                  <a:pt x="97" y="48"/>
                  <a:pt x="97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96" y="48"/>
                  <a:pt x="96" y="48"/>
                  <a:pt x="96" y="49"/>
                </a:cubicBezTo>
                <a:cubicBezTo>
                  <a:pt x="96" y="48"/>
                  <a:pt x="97" y="49"/>
                  <a:pt x="97" y="49"/>
                </a:cubicBezTo>
                <a:close/>
                <a:moveTo>
                  <a:pt x="98" y="49"/>
                </a:moveTo>
                <a:cubicBezTo>
                  <a:pt x="98" y="49"/>
                  <a:pt x="98" y="49"/>
                  <a:pt x="98" y="49"/>
                </a:cubicBezTo>
                <a:cubicBezTo>
                  <a:pt x="98" y="49"/>
                  <a:pt x="98" y="49"/>
                  <a:pt x="98" y="49"/>
                </a:cubicBezTo>
                <a:cubicBezTo>
                  <a:pt x="98" y="49"/>
                  <a:pt x="98" y="49"/>
                  <a:pt x="98" y="49"/>
                </a:cubicBezTo>
                <a:close/>
                <a:moveTo>
                  <a:pt x="55" y="60"/>
                </a:moveTo>
                <a:cubicBezTo>
                  <a:pt x="55" y="61"/>
                  <a:pt x="55" y="61"/>
                  <a:pt x="55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5" y="61"/>
                  <a:pt x="55" y="61"/>
                  <a:pt x="55" y="60"/>
                </a:cubicBezTo>
                <a:close/>
                <a:moveTo>
                  <a:pt x="94" y="47"/>
                </a:move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3" y="47"/>
                </a:cubicBezTo>
                <a:cubicBezTo>
                  <a:pt x="93" y="47"/>
                  <a:pt x="93" y="47"/>
                  <a:pt x="94" y="47"/>
                </a:cubicBezTo>
                <a:close/>
                <a:moveTo>
                  <a:pt x="94" y="48"/>
                </a:moveTo>
                <a:cubicBezTo>
                  <a:pt x="95" y="48"/>
                  <a:pt x="95" y="48"/>
                  <a:pt x="94" y="47"/>
                </a:cubicBezTo>
                <a:cubicBezTo>
                  <a:pt x="94" y="48"/>
                  <a:pt x="94" y="48"/>
                  <a:pt x="94" y="48"/>
                </a:cubicBezTo>
                <a:close/>
                <a:moveTo>
                  <a:pt x="101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50"/>
                  <a:pt x="102" y="50"/>
                  <a:pt x="101" y="49"/>
                </a:cubicBezTo>
                <a:cubicBezTo>
                  <a:pt x="102" y="50"/>
                  <a:pt x="101" y="49"/>
                  <a:pt x="101" y="50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1" y="50"/>
                  <a:pt x="101" y="50"/>
                  <a:pt x="101" y="50"/>
                </a:cubicBezTo>
                <a:close/>
                <a:moveTo>
                  <a:pt x="71" y="49"/>
                </a:moveTo>
                <a:cubicBezTo>
                  <a:pt x="71" y="49"/>
                  <a:pt x="71" y="49"/>
                  <a:pt x="72" y="49"/>
                </a:cubicBezTo>
                <a:cubicBezTo>
                  <a:pt x="72" y="49"/>
                  <a:pt x="72" y="49"/>
                  <a:pt x="71" y="49"/>
                </a:cubicBezTo>
                <a:close/>
                <a:moveTo>
                  <a:pt x="52" y="64"/>
                </a:moveTo>
                <a:cubicBezTo>
                  <a:pt x="52" y="64"/>
                  <a:pt x="52" y="64"/>
                  <a:pt x="52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64"/>
                  <a:pt x="52" y="64"/>
                  <a:pt x="52" y="64"/>
                </a:cubicBezTo>
                <a:close/>
                <a:moveTo>
                  <a:pt x="51" y="65"/>
                </a:moveTo>
                <a:cubicBezTo>
                  <a:pt x="50" y="66"/>
                  <a:pt x="50" y="66"/>
                  <a:pt x="51" y="66"/>
                </a:cubicBezTo>
                <a:cubicBezTo>
                  <a:pt x="51" y="65"/>
                  <a:pt x="51" y="65"/>
                  <a:pt x="51" y="65"/>
                </a:cubicBezTo>
                <a:close/>
                <a:moveTo>
                  <a:pt x="100" y="50"/>
                </a:moveTo>
                <a:cubicBezTo>
                  <a:pt x="100" y="50"/>
                  <a:pt x="100" y="49"/>
                  <a:pt x="100" y="49"/>
                </a:cubicBezTo>
                <a:cubicBezTo>
                  <a:pt x="99" y="49"/>
                  <a:pt x="100" y="50"/>
                  <a:pt x="100" y="50"/>
                </a:cubicBezTo>
                <a:close/>
                <a:moveTo>
                  <a:pt x="102" y="50"/>
                </a:move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49"/>
                  <a:pt x="103" y="49"/>
                </a:cubicBezTo>
                <a:cubicBezTo>
                  <a:pt x="103" y="49"/>
                  <a:pt x="103" y="49"/>
                  <a:pt x="102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2" y="50"/>
                  <a:pt x="103" y="50"/>
                  <a:pt x="103" y="50"/>
                </a:cubicBezTo>
                <a:cubicBezTo>
                  <a:pt x="102" y="50"/>
                  <a:pt x="102" y="50"/>
                  <a:pt x="102" y="50"/>
                </a:cubicBezTo>
                <a:close/>
                <a:moveTo>
                  <a:pt x="103" y="50"/>
                </a:moveTo>
                <a:cubicBezTo>
                  <a:pt x="103" y="50"/>
                  <a:pt x="104" y="50"/>
                  <a:pt x="104" y="50"/>
                </a:cubicBezTo>
                <a:cubicBezTo>
                  <a:pt x="104" y="50"/>
                  <a:pt x="104" y="50"/>
                  <a:pt x="103" y="50"/>
                </a:cubicBezTo>
                <a:cubicBezTo>
                  <a:pt x="103" y="50"/>
                  <a:pt x="103" y="50"/>
                  <a:pt x="103" y="50"/>
                </a:cubicBezTo>
                <a:close/>
                <a:moveTo>
                  <a:pt x="105" y="51"/>
                </a:moveTo>
                <a:cubicBezTo>
                  <a:pt x="104" y="51"/>
                  <a:pt x="106" y="51"/>
                  <a:pt x="106" y="51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6" y="51"/>
                  <a:pt x="106" y="51"/>
                  <a:pt x="106" y="50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4" y="50"/>
                  <a:pt x="104" y="51"/>
                  <a:pt x="105" y="51"/>
                </a:cubicBezTo>
                <a:cubicBezTo>
                  <a:pt x="104" y="51"/>
                  <a:pt x="104" y="51"/>
                  <a:pt x="105" y="51"/>
                </a:cubicBezTo>
                <a:close/>
                <a:moveTo>
                  <a:pt x="101" y="48"/>
                </a:moveTo>
                <a:cubicBezTo>
                  <a:pt x="101" y="49"/>
                  <a:pt x="101" y="48"/>
                  <a:pt x="101" y="49"/>
                </a:cubicBezTo>
                <a:cubicBezTo>
                  <a:pt x="101" y="49"/>
                  <a:pt x="102" y="49"/>
                  <a:pt x="101" y="48"/>
                </a:cubicBezTo>
                <a:close/>
                <a:moveTo>
                  <a:pt x="72" y="48"/>
                </a:move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2" y="48"/>
                  <a:pt x="73" y="48"/>
                </a:cubicBezTo>
                <a:cubicBezTo>
                  <a:pt x="73" y="48"/>
                  <a:pt x="73" y="48"/>
                  <a:pt x="72" y="48"/>
                </a:cubicBezTo>
                <a:close/>
                <a:moveTo>
                  <a:pt x="87" y="45"/>
                </a:moveTo>
                <a:cubicBezTo>
                  <a:pt x="87" y="45"/>
                  <a:pt x="87" y="46"/>
                  <a:pt x="87" y="46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lose/>
                <a:moveTo>
                  <a:pt x="74" y="47"/>
                </a:moveTo>
                <a:cubicBezTo>
                  <a:pt x="74" y="47"/>
                  <a:pt x="74" y="48"/>
                  <a:pt x="75" y="48"/>
                </a:cubicBezTo>
                <a:cubicBezTo>
                  <a:pt x="75" y="47"/>
                  <a:pt x="75" y="47"/>
                  <a:pt x="75" y="47"/>
                </a:cubicBezTo>
                <a:cubicBezTo>
                  <a:pt x="74" y="47"/>
                  <a:pt x="74" y="47"/>
                  <a:pt x="74" y="47"/>
                </a:cubicBezTo>
                <a:close/>
                <a:moveTo>
                  <a:pt x="92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lose/>
                <a:moveTo>
                  <a:pt x="95" y="47"/>
                </a:moveTo>
                <a:cubicBezTo>
                  <a:pt x="96" y="47"/>
                  <a:pt x="96" y="47"/>
                  <a:pt x="96" y="47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7"/>
                  <a:pt x="96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lose/>
                <a:moveTo>
                  <a:pt x="100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100" y="48"/>
                  <a:pt x="99" y="48"/>
                  <a:pt x="100" y="48"/>
                </a:cubicBezTo>
                <a:close/>
                <a:moveTo>
                  <a:pt x="92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lose/>
                <a:moveTo>
                  <a:pt x="56" y="57"/>
                </a:moveTo>
                <a:cubicBezTo>
                  <a:pt x="56" y="57"/>
                  <a:pt x="56" y="58"/>
                  <a:pt x="56" y="58"/>
                </a:cubicBezTo>
                <a:cubicBezTo>
                  <a:pt x="56" y="58"/>
                  <a:pt x="56" y="57"/>
                  <a:pt x="56" y="57"/>
                </a:cubicBezTo>
                <a:close/>
                <a:moveTo>
                  <a:pt x="51" y="64"/>
                </a:moveTo>
                <a:cubicBezTo>
                  <a:pt x="50" y="65"/>
                  <a:pt x="51" y="64"/>
                  <a:pt x="51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5"/>
                  <a:pt x="51" y="64"/>
                  <a:pt x="51" y="64"/>
                </a:cubicBezTo>
                <a:cubicBezTo>
                  <a:pt x="51" y="64"/>
                  <a:pt x="52" y="63"/>
                  <a:pt x="51" y="64"/>
                </a:cubicBezTo>
                <a:cubicBezTo>
                  <a:pt x="51" y="64"/>
                  <a:pt x="51" y="65"/>
                  <a:pt x="51" y="64"/>
                </a:cubicBezTo>
                <a:close/>
                <a:moveTo>
                  <a:pt x="46" y="67"/>
                </a:move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lose/>
                <a:moveTo>
                  <a:pt x="81" y="138"/>
                </a:moveTo>
                <a:cubicBezTo>
                  <a:pt x="81" y="137"/>
                  <a:pt x="81" y="137"/>
                  <a:pt x="81" y="137"/>
                </a:cubicBezTo>
                <a:cubicBezTo>
                  <a:pt x="81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8"/>
                </a:cubicBezTo>
                <a:cubicBezTo>
                  <a:pt x="80" y="137"/>
                  <a:pt x="81" y="138"/>
                  <a:pt x="81" y="138"/>
                </a:cubicBezTo>
                <a:close/>
                <a:moveTo>
                  <a:pt x="118" y="126"/>
                </a:moveTo>
                <a:cubicBezTo>
                  <a:pt x="118" y="126"/>
                  <a:pt x="118" y="126"/>
                  <a:pt x="118" y="126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8" y="126"/>
                  <a:pt x="118" y="126"/>
                  <a:pt x="118" y="126"/>
                </a:cubicBezTo>
                <a:close/>
                <a:moveTo>
                  <a:pt x="114" y="129"/>
                </a:moveTo>
                <a:cubicBezTo>
                  <a:pt x="115" y="129"/>
                  <a:pt x="115" y="129"/>
                  <a:pt x="115" y="129"/>
                </a:cubicBezTo>
                <a:cubicBezTo>
                  <a:pt x="115" y="129"/>
                  <a:pt x="115" y="129"/>
                  <a:pt x="114" y="129"/>
                </a:cubicBezTo>
                <a:cubicBezTo>
                  <a:pt x="114" y="129"/>
                  <a:pt x="114" y="129"/>
                  <a:pt x="114" y="129"/>
                </a:cubicBezTo>
                <a:close/>
                <a:moveTo>
                  <a:pt x="111" y="131"/>
                </a:moveTo>
                <a:cubicBezTo>
                  <a:pt x="111" y="131"/>
                  <a:pt x="111" y="131"/>
                  <a:pt x="111" y="131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11" y="131"/>
                </a:moveTo>
                <a:cubicBezTo>
                  <a:pt x="111" y="131"/>
                  <a:pt x="110" y="132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lose/>
                <a:moveTo>
                  <a:pt x="110" y="132"/>
                </a:moveTo>
                <a:cubicBezTo>
                  <a:pt x="110" y="132"/>
                  <a:pt x="110" y="132"/>
                  <a:pt x="110" y="132"/>
                </a:cubicBezTo>
                <a:cubicBezTo>
                  <a:pt x="110" y="132"/>
                  <a:pt x="110" y="132"/>
                  <a:pt x="110" y="132"/>
                </a:cubicBezTo>
                <a:close/>
                <a:moveTo>
                  <a:pt x="108" y="132"/>
                </a:moveTo>
                <a:cubicBezTo>
                  <a:pt x="108" y="132"/>
                  <a:pt x="108" y="132"/>
                  <a:pt x="108" y="132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09" y="131"/>
                  <a:pt x="109" y="131"/>
                  <a:pt x="108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08" y="132"/>
                  <a:pt x="108" y="133"/>
                  <a:pt x="107" y="133"/>
                </a:cubicBezTo>
                <a:cubicBezTo>
                  <a:pt x="107" y="133"/>
                  <a:pt x="107" y="133"/>
                  <a:pt x="108" y="133"/>
                </a:cubicBezTo>
                <a:cubicBezTo>
                  <a:pt x="108" y="133"/>
                  <a:pt x="108" y="133"/>
                  <a:pt x="109" y="132"/>
                </a:cubicBezTo>
                <a:cubicBezTo>
                  <a:pt x="109" y="132"/>
                  <a:pt x="109" y="132"/>
                  <a:pt x="108" y="132"/>
                </a:cubicBezTo>
                <a:close/>
                <a:moveTo>
                  <a:pt x="112" y="128"/>
                </a:moveTo>
                <a:cubicBezTo>
                  <a:pt x="112" y="128"/>
                  <a:pt x="112" y="128"/>
                  <a:pt x="112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28"/>
                  <a:pt x="112" y="128"/>
                  <a:pt x="112" y="128"/>
                </a:cubicBezTo>
                <a:close/>
                <a:moveTo>
                  <a:pt x="110" y="130"/>
                </a:moveTo>
                <a:cubicBezTo>
                  <a:pt x="110" y="130"/>
                  <a:pt x="110" y="130"/>
                  <a:pt x="109" y="130"/>
                </a:cubicBezTo>
                <a:cubicBezTo>
                  <a:pt x="109" y="130"/>
                  <a:pt x="109" y="130"/>
                  <a:pt x="110" y="130"/>
                </a:cubicBezTo>
                <a:close/>
                <a:moveTo>
                  <a:pt x="113" y="128"/>
                </a:moveTo>
                <a:cubicBezTo>
                  <a:pt x="113" y="128"/>
                  <a:pt x="113" y="128"/>
                  <a:pt x="113" y="128"/>
                </a:cubicBezTo>
                <a:cubicBezTo>
                  <a:pt x="113" y="128"/>
                  <a:pt x="113" y="128"/>
                  <a:pt x="113" y="128"/>
                </a:cubicBezTo>
                <a:cubicBezTo>
                  <a:pt x="114" y="128"/>
                  <a:pt x="114" y="127"/>
                  <a:pt x="114" y="127"/>
                </a:cubicBezTo>
                <a:cubicBezTo>
                  <a:pt x="114" y="127"/>
                  <a:pt x="115" y="126"/>
                  <a:pt x="115" y="126"/>
                </a:cubicBezTo>
                <a:cubicBezTo>
                  <a:pt x="114" y="127"/>
                  <a:pt x="114" y="126"/>
                  <a:pt x="114" y="127"/>
                </a:cubicBezTo>
                <a:cubicBezTo>
                  <a:pt x="114" y="127"/>
                  <a:pt x="114" y="127"/>
                  <a:pt x="114" y="127"/>
                </a:cubicBezTo>
                <a:cubicBezTo>
                  <a:pt x="114" y="127"/>
                  <a:pt x="113" y="127"/>
                  <a:pt x="113" y="127"/>
                </a:cubicBezTo>
                <a:cubicBezTo>
                  <a:pt x="113" y="128"/>
                  <a:pt x="113" y="128"/>
                  <a:pt x="113" y="128"/>
                </a:cubicBezTo>
                <a:cubicBezTo>
                  <a:pt x="113" y="128"/>
                  <a:pt x="112" y="128"/>
                  <a:pt x="112" y="128"/>
                </a:cubicBezTo>
                <a:cubicBezTo>
                  <a:pt x="112" y="128"/>
                  <a:pt x="113" y="128"/>
                  <a:pt x="113" y="128"/>
                </a:cubicBezTo>
                <a:close/>
                <a:moveTo>
                  <a:pt x="112" y="129"/>
                </a:moveTo>
                <a:cubicBezTo>
                  <a:pt x="112" y="129"/>
                  <a:pt x="112" y="129"/>
                  <a:pt x="112" y="129"/>
                </a:cubicBezTo>
                <a:cubicBezTo>
                  <a:pt x="112" y="129"/>
                  <a:pt x="112" y="129"/>
                  <a:pt x="111" y="129"/>
                </a:cubicBezTo>
                <a:cubicBezTo>
                  <a:pt x="112" y="129"/>
                  <a:pt x="112" y="129"/>
                  <a:pt x="112" y="129"/>
                </a:cubicBezTo>
                <a:close/>
                <a:moveTo>
                  <a:pt x="110" y="130"/>
                </a:moveTo>
                <a:cubicBezTo>
                  <a:pt x="111" y="130"/>
                  <a:pt x="110" y="130"/>
                  <a:pt x="110" y="131"/>
                </a:cubicBezTo>
                <a:cubicBezTo>
                  <a:pt x="110" y="131"/>
                  <a:pt x="109" y="131"/>
                  <a:pt x="109" y="131"/>
                </a:cubicBezTo>
                <a:cubicBezTo>
                  <a:pt x="110" y="131"/>
                  <a:pt x="110" y="131"/>
                  <a:pt x="110" y="131"/>
                </a:cubicBezTo>
                <a:cubicBezTo>
                  <a:pt x="110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0"/>
                  <a:pt x="112" y="130"/>
                </a:cubicBezTo>
                <a:cubicBezTo>
                  <a:pt x="112" y="130"/>
                  <a:pt x="112" y="130"/>
                  <a:pt x="112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1" y="131"/>
                  <a:pt x="111" y="131"/>
                  <a:pt x="111" y="130"/>
                </a:cubicBezTo>
                <a:cubicBezTo>
                  <a:pt x="111" y="130"/>
                  <a:pt x="112" y="129"/>
                  <a:pt x="110" y="130"/>
                </a:cubicBezTo>
                <a:close/>
                <a:moveTo>
                  <a:pt x="108" y="131"/>
                </a:moveTo>
                <a:cubicBezTo>
                  <a:pt x="108" y="131"/>
                  <a:pt x="108" y="131"/>
                  <a:pt x="108" y="131"/>
                </a:cubicBezTo>
                <a:cubicBezTo>
                  <a:pt x="108" y="132"/>
                  <a:pt x="108" y="131"/>
                  <a:pt x="109" y="131"/>
                </a:cubicBezTo>
                <a:cubicBezTo>
                  <a:pt x="109" y="131"/>
                  <a:pt x="108" y="131"/>
                  <a:pt x="109" y="131"/>
                </a:cubicBezTo>
                <a:cubicBezTo>
                  <a:pt x="109" y="131"/>
                  <a:pt x="108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lose/>
                <a:moveTo>
                  <a:pt x="103" y="133"/>
                </a:moveTo>
                <a:cubicBezTo>
                  <a:pt x="103" y="134"/>
                  <a:pt x="103" y="134"/>
                  <a:pt x="103" y="134"/>
                </a:cubicBezTo>
                <a:cubicBezTo>
                  <a:pt x="103" y="134"/>
                  <a:pt x="103" y="134"/>
                  <a:pt x="102" y="134"/>
                </a:cubicBezTo>
                <a:cubicBezTo>
                  <a:pt x="102" y="134"/>
                  <a:pt x="102" y="134"/>
                  <a:pt x="103" y="134"/>
                </a:cubicBezTo>
                <a:cubicBezTo>
                  <a:pt x="103" y="134"/>
                  <a:pt x="103" y="134"/>
                  <a:pt x="104" y="134"/>
                </a:cubicBezTo>
                <a:cubicBezTo>
                  <a:pt x="104" y="134"/>
                  <a:pt x="103" y="134"/>
                  <a:pt x="103" y="134"/>
                </a:cubicBezTo>
                <a:cubicBezTo>
                  <a:pt x="103" y="134"/>
                  <a:pt x="103" y="133"/>
                  <a:pt x="103" y="133"/>
                </a:cubicBez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5"/>
                </a:cubicBezTo>
                <a:cubicBezTo>
                  <a:pt x="101" y="134"/>
                  <a:pt x="101" y="134"/>
                  <a:pt x="100" y="134"/>
                </a:cubicBezTo>
                <a:close/>
                <a:moveTo>
                  <a:pt x="102" y="133"/>
                </a:moveTo>
                <a:cubicBezTo>
                  <a:pt x="102" y="133"/>
                  <a:pt x="102" y="134"/>
                  <a:pt x="102" y="134"/>
                </a:cubicBezTo>
                <a:cubicBezTo>
                  <a:pt x="102" y="134"/>
                  <a:pt x="102" y="133"/>
                  <a:pt x="102" y="133"/>
                </a:cubicBezTo>
                <a:cubicBezTo>
                  <a:pt x="102" y="134"/>
                  <a:pt x="102" y="133"/>
                  <a:pt x="102" y="133"/>
                </a:cubicBezTo>
                <a:close/>
                <a:moveTo>
                  <a:pt x="101" y="133"/>
                </a:moveTo>
                <a:cubicBezTo>
                  <a:pt x="101" y="133"/>
                  <a:pt x="100" y="134"/>
                  <a:pt x="101" y="134"/>
                </a:cubicBezTo>
                <a:cubicBezTo>
                  <a:pt x="101" y="134"/>
                  <a:pt x="102" y="133"/>
                  <a:pt x="101" y="133"/>
                </a:cubicBezTo>
                <a:close/>
                <a:moveTo>
                  <a:pt x="100" y="131"/>
                </a:moveTo>
                <a:cubicBezTo>
                  <a:pt x="100" y="131"/>
                  <a:pt x="101" y="131"/>
                  <a:pt x="101" y="132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0" y="132"/>
                  <a:pt x="99" y="132"/>
                  <a:pt x="99" y="133"/>
                </a:cubicBezTo>
                <a:cubicBezTo>
                  <a:pt x="100" y="132"/>
                  <a:pt x="100" y="132"/>
                  <a:pt x="100" y="132"/>
                </a:cubicBezTo>
                <a:cubicBezTo>
                  <a:pt x="100" y="132"/>
                  <a:pt x="100" y="132"/>
                  <a:pt x="100" y="133"/>
                </a:cubicBezTo>
                <a:cubicBezTo>
                  <a:pt x="100" y="133"/>
                  <a:pt x="100" y="132"/>
                  <a:pt x="100" y="133"/>
                </a:cubicBezTo>
                <a:cubicBezTo>
                  <a:pt x="100" y="133"/>
                  <a:pt x="99" y="133"/>
                  <a:pt x="99" y="133"/>
                </a:cubicBezTo>
                <a:cubicBezTo>
                  <a:pt x="100" y="133"/>
                  <a:pt x="100" y="134"/>
                  <a:pt x="100" y="134"/>
                </a:cubicBezTo>
                <a:cubicBezTo>
                  <a:pt x="100" y="133"/>
                  <a:pt x="101" y="133"/>
                  <a:pt x="101" y="133"/>
                </a:cubicBezTo>
                <a:cubicBezTo>
                  <a:pt x="101" y="133"/>
                  <a:pt x="102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1"/>
                  <a:pt x="101" y="131"/>
                  <a:pt x="100" y="131"/>
                </a:cubicBezTo>
                <a:close/>
                <a:moveTo>
                  <a:pt x="99" y="131"/>
                </a:moveTo>
                <a:cubicBezTo>
                  <a:pt x="99" y="131"/>
                  <a:pt x="99" y="131"/>
                  <a:pt x="99" y="131"/>
                </a:cubicBezTo>
                <a:cubicBezTo>
                  <a:pt x="99" y="131"/>
                  <a:pt x="100" y="131"/>
                  <a:pt x="100" y="131"/>
                </a:cubicBezTo>
                <a:cubicBezTo>
                  <a:pt x="100" y="131"/>
                  <a:pt x="100" y="131"/>
                  <a:pt x="99" y="131"/>
                </a:cubicBezTo>
                <a:close/>
                <a:moveTo>
                  <a:pt x="88" y="133"/>
                </a:moveTo>
                <a:cubicBezTo>
                  <a:pt x="87" y="133"/>
                  <a:pt x="87" y="133"/>
                  <a:pt x="87" y="133"/>
                </a:cubicBezTo>
                <a:cubicBezTo>
                  <a:pt x="87" y="133"/>
                  <a:pt x="88" y="133"/>
                  <a:pt x="88" y="133"/>
                </a:cubicBezTo>
                <a:cubicBezTo>
                  <a:pt x="88" y="133"/>
                  <a:pt x="88" y="133"/>
                  <a:pt x="88" y="133"/>
                </a:cubicBezTo>
                <a:close/>
                <a:moveTo>
                  <a:pt x="62" y="125"/>
                </a:moveTo>
                <a:cubicBezTo>
                  <a:pt x="62" y="125"/>
                  <a:pt x="63" y="125"/>
                  <a:pt x="63" y="125"/>
                </a:cubicBezTo>
                <a:cubicBezTo>
                  <a:pt x="63" y="125"/>
                  <a:pt x="62" y="125"/>
                  <a:pt x="62" y="124"/>
                </a:cubicBezTo>
                <a:cubicBezTo>
                  <a:pt x="62" y="124"/>
                  <a:pt x="62" y="125"/>
                  <a:pt x="62" y="125"/>
                </a:cubicBezTo>
                <a:cubicBezTo>
                  <a:pt x="62" y="125"/>
                  <a:pt x="62" y="125"/>
                  <a:pt x="62" y="125"/>
                </a:cubicBezTo>
                <a:close/>
                <a:moveTo>
                  <a:pt x="99" y="131"/>
                </a:moveTo>
                <a:cubicBezTo>
                  <a:pt x="99" y="131"/>
                  <a:pt x="99" y="131"/>
                  <a:pt x="99" y="131"/>
                </a:cubicBezTo>
                <a:cubicBezTo>
                  <a:pt x="98" y="131"/>
                  <a:pt x="98" y="131"/>
                  <a:pt x="98" y="131"/>
                </a:cubicBezTo>
                <a:cubicBezTo>
                  <a:pt x="99" y="131"/>
                  <a:pt x="99" y="131"/>
                  <a:pt x="99" y="131"/>
                </a:cubicBezTo>
                <a:close/>
                <a:moveTo>
                  <a:pt x="101" y="129"/>
                </a:moveTo>
                <a:cubicBezTo>
                  <a:pt x="101" y="129"/>
                  <a:pt x="101" y="129"/>
                  <a:pt x="101" y="129"/>
                </a:cubicBezTo>
                <a:cubicBezTo>
                  <a:pt x="101" y="130"/>
                  <a:pt x="101" y="129"/>
                  <a:pt x="101" y="129"/>
                </a:cubicBezTo>
                <a:cubicBezTo>
                  <a:pt x="101" y="129"/>
                  <a:pt x="101" y="129"/>
                  <a:pt x="101" y="129"/>
                </a:cubicBezTo>
                <a:close/>
                <a:moveTo>
                  <a:pt x="104" y="128"/>
                </a:moveTo>
                <a:cubicBezTo>
                  <a:pt x="104" y="128"/>
                  <a:pt x="104" y="128"/>
                  <a:pt x="104" y="128"/>
                </a:cubicBezTo>
                <a:cubicBezTo>
                  <a:pt x="105" y="128"/>
                  <a:pt x="104" y="128"/>
                  <a:pt x="104" y="128"/>
                </a:cubicBezTo>
                <a:close/>
                <a:moveTo>
                  <a:pt x="104" y="126"/>
                </a:moveTo>
                <a:cubicBezTo>
                  <a:pt x="103" y="126"/>
                  <a:pt x="103" y="126"/>
                  <a:pt x="103" y="126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7"/>
                  <a:pt x="102" y="128"/>
                  <a:pt x="102" y="128"/>
                </a:cubicBezTo>
                <a:cubicBezTo>
                  <a:pt x="102" y="128"/>
                  <a:pt x="103" y="128"/>
                  <a:pt x="103" y="128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2" y="128"/>
                  <a:pt x="102" y="128"/>
                  <a:pt x="101" y="128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0" y="129"/>
                  <a:pt x="101" y="129"/>
                  <a:pt x="101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100" y="129"/>
                  <a:pt x="100" y="128"/>
                  <a:pt x="100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99" y="129"/>
                  <a:pt x="100" y="129"/>
                  <a:pt x="99" y="129"/>
                </a:cubicBezTo>
                <a:cubicBezTo>
                  <a:pt x="99" y="130"/>
                  <a:pt x="98" y="130"/>
                  <a:pt x="99" y="131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30"/>
                  <a:pt x="99" y="130"/>
                  <a:pt x="100" y="130"/>
                </a:cubicBezTo>
                <a:cubicBezTo>
                  <a:pt x="100" y="130"/>
                  <a:pt x="100" y="129"/>
                  <a:pt x="101" y="129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1" y="129"/>
                  <a:pt x="101" y="129"/>
                  <a:pt x="102" y="129"/>
                </a:cubicBezTo>
                <a:cubicBezTo>
                  <a:pt x="102" y="129"/>
                  <a:pt x="102" y="129"/>
                  <a:pt x="102" y="129"/>
                </a:cubicBezTo>
                <a:cubicBezTo>
                  <a:pt x="102" y="129"/>
                  <a:pt x="102" y="129"/>
                  <a:pt x="103" y="129"/>
                </a:cubicBezTo>
                <a:cubicBezTo>
                  <a:pt x="102" y="129"/>
                  <a:pt x="103" y="129"/>
                  <a:pt x="103" y="128"/>
                </a:cubicBezTo>
                <a:cubicBezTo>
                  <a:pt x="103" y="128"/>
                  <a:pt x="104" y="128"/>
                  <a:pt x="104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04" y="128"/>
                  <a:pt x="104" y="127"/>
                  <a:pt x="104" y="127"/>
                </a:cubicBezTo>
                <a:cubicBezTo>
                  <a:pt x="104" y="127"/>
                  <a:pt x="104" y="127"/>
                  <a:pt x="105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3" y="128"/>
                  <a:pt x="103" y="127"/>
                  <a:pt x="104" y="127"/>
                </a:cubicBezTo>
                <a:cubicBezTo>
                  <a:pt x="103" y="127"/>
                  <a:pt x="104" y="126"/>
                  <a:pt x="104" y="126"/>
                </a:cubicBezTo>
                <a:close/>
                <a:moveTo>
                  <a:pt x="101" y="127"/>
                </a:moveTo>
                <a:cubicBezTo>
                  <a:pt x="101" y="127"/>
                  <a:pt x="101" y="127"/>
                  <a:pt x="101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1" y="127"/>
                  <a:pt x="101" y="127"/>
                  <a:pt x="101" y="127"/>
                </a:cubicBezTo>
                <a:close/>
                <a:moveTo>
                  <a:pt x="104" y="126"/>
                </a:move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5" y="126"/>
                </a:cubicBezTo>
                <a:cubicBezTo>
                  <a:pt x="105" y="126"/>
                  <a:pt x="105" y="126"/>
                  <a:pt x="105" y="126"/>
                </a:cubicBezTo>
                <a:cubicBezTo>
                  <a:pt x="104" y="126"/>
                  <a:pt x="104" y="125"/>
                  <a:pt x="104" y="126"/>
                </a:cubicBezTo>
                <a:close/>
                <a:moveTo>
                  <a:pt x="103" y="126"/>
                </a:move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lose/>
                <a:moveTo>
                  <a:pt x="102" y="126"/>
                </a:moveTo>
                <a:cubicBezTo>
                  <a:pt x="102" y="126"/>
                  <a:pt x="101" y="127"/>
                  <a:pt x="102" y="127"/>
                </a:cubicBezTo>
                <a:cubicBezTo>
                  <a:pt x="102" y="126"/>
                  <a:pt x="102" y="126"/>
                  <a:pt x="102" y="126"/>
                </a:cubicBezTo>
                <a:close/>
                <a:moveTo>
                  <a:pt x="98" y="128"/>
                </a:moveTo>
                <a:cubicBezTo>
                  <a:pt x="98" y="128"/>
                  <a:pt x="99" y="128"/>
                  <a:pt x="98" y="128"/>
                </a:cubicBezTo>
                <a:cubicBezTo>
                  <a:pt x="97" y="128"/>
                  <a:pt x="98" y="128"/>
                  <a:pt x="97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7" y="129"/>
                  <a:pt x="98" y="129"/>
                  <a:pt x="98" y="129"/>
                </a:cubicBezTo>
                <a:cubicBezTo>
                  <a:pt x="98" y="129"/>
                  <a:pt x="99" y="128"/>
                  <a:pt x="99" y="128"/>
                </a:cubicBezTo>
                <a:cubicBezTo>
                  <a:pt x="99" y="128"/>
                  <a:pt x="99" y="128"/>
                  <a:pt x="100" y="128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0" y="128"/>
                  <a:pt x="100" y="128"/>
                  <a:pt x="101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1" y="127"/>
                  <a:pt x="101" y="127"/>
                  <a:pt x="100" y="127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9" y="127"/>
                  <a:pt x="99" y="128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99" y="127"/>
                  <a:pt x="99" y="128"/>
                  <a:pt x="98" y="128"/>
                </a:cubicBezTo>
                <a:close/>
                <a:moveTo>
                  <a:pt x="93" y="129"/>
                </a:moveTo>
                <a:cubicBezTo>
                  <a:pt x="93" y="129"/>
                  <a:pt x="93" y="129"/>
                  <a:pt x="93" y="129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3" y="129"/>
                  <a:pt x="93" y="129"/>
                  <a:pt x="94" y="129"/>
                </a:cubicBezTo>
                <a:cubicBezTo>
                  <a:pt x="93" y="129"/>
                  <a:pt x="93" y="129"/>
                  <a:pt x="93" y="129"/>
                </a:cubicBezTo>
                <a:close/>
                <a:moveTo>
                  <a:pt x="87" y="129"/>
                </a:moveTo>
                <a:cubicBezTo>
                  <a:pt x="87" y="129"/>
                  <a:pt x="87" y="129"/>
                  <a:pt x="87" y="129"/>
                </a:cubicBezTo>
                <a:cubicBezTo>
                  <a:pt x="87" y="129"/>
                  <a:pt x="87" y="129"/>
                  <a:pt x="87" y="129"/>
                </a:cubicBezTo>
                <a:close/>
                <a:moveTo>
                  <a:pt x="89" y="128"/>
                </a:move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9"/>
                  <a:pt x="89" y="129"/>
                </a:cubicBezTo>
                <a:cubicBezTo>
                  <a:pt x="89" y="129"/>
                  <a:pt x="89" y="129"/>
                  <a:pt x="9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0" y="129"/>
                  <a:pt x="90" y="129"/>
                  <a:pt x="91" y="129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91" y="129"/>
                  <a:pt x="91" y="128"/>
                  <a:pt x="91" y="128"/>
                </a:cubicBezTo>
                <a:cubicBezTo>
                  <a:pt x="91" y="128"/>
                  <a:pt x="91" y="129"/>
                  <a:pt x="90" y="129"/>
                </a:cubicBezTo>
                <a:cubicBezTo>
                  <a:pt x="90" y="129"/>
                  <a:pt x="90" y="128"/>
                  <a:pt x="90" y="128"/>
                </a:cubicBezTo>
                <a:cubicBezTo>
                  <a:pt x="90" y="128"/>
                  <a:pt x="89" y="129"/>
                  <a:pt x="89" y="129"/>
                </a:cubicBezTo>
                <a:cubicBezTo>
                  <a:pt x="89" y="128"/>
                  <a:pt x="90" y="128"/>
                  <a:pt x="89" y="128"/>
                </a:cubicBezTo>
                <a:close/>
                <a:moveTo>
                  <a:pt x="93" y="128"/>
                </a:moveTo>
                <a:cubicBezTo>
                  <a:pt x="93" y="128"/>
                  <a:pt x="92" y="128"/>
                  <a:pt x="92" y="128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93" y="128"/>
                  <a:pt x="93" y="128"/>
                  <a:pt x="93" y="128"/>
                </a:cubicBezTo>
                <a:close/>
                <a:moveTo>
                  <a:pt x="92" y="127"/>
                </a:moveTo>
                <a:cubicBezTo>
                  <a:pt x="92" y="127"/>
                  <a:pt x="92" y="127"/>
                  <a:pt x="9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2" y="127"/>
                  <a:pt x="92" y="127"/>
                  <a:pt x="93" y="127"/>
                </a:cubicBezTo>
                <a:cubicBezTo>
                  <a:pt x="93" y="127"/>
                  <a:pt x="92" y="127"/>
                  <a:pt x="92" y="127"/>
                </a:cubicBezTo>
                <a:close/>
                <a:moveTo>
                  <a:pt x="90" y="126"/>
                </a:moveTo>
                <a:cubicBezTo>
                  <a:pt x="90" y="126"/>
                  <a:pt x="90" y="126"/>
                  <a:pt x="90" y="126"/>
                </a:cubicBezTo>
                <a:cubicBezTo>
                  <a:pt x="90" y="126"/>
                  <a:pt x="90" y="126"/>
                  <a:pt x="90" y="126"/>
                </a:cubicBezTo>
                <a:close/>
                <a:moveTo>
                  <a:pt x="91" y="126"/>
                </a:moveTo>
                <a:cubicBezTo>
                  <a:pt x="90" y="127"/>
                  <a:pt x="91" y="127"/>
                  <a:pt x="91" y="127"/>
                </a:cubicBezTo>
                <a:cubicBezTo>
                  <a:pt x="91" y="126"/>
                  <a:pt x="92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0" y="126"/>
                  <a:pt x="90" y="126"/>
                  <a:pt x="91" y="126"/>
                </a:cubicBezTo>
                <a:close/>
                <a:moveTo>
                  <a:pt x="87" y="127"/>
                </a:move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lose/>
                <a:moveTo>
                  <a:pt x="88" y="127"/>
                </a:moveTo>
                <a:cubicBezTo>
                  <a:pt x="89" y="127"/>
                  <a:pt x="89" y="127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90" y="128"/>
                  <a:pt x="89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7"/>
                  <a:pt x="89" y="127"/>
                </a:cubicBezTo>
                <a:cubicBezTo>
                  <a:pt x="89" y="127"/>
                  <a:pt x="90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8" y="127"/>
                  <a:pt x="88" y="127"/>
                  <a:pt x="88" y="127"/>
                </a:cubicBezTo>
                <a:close/>
                <a:moveTo>
                  <a:pt x="83" y="127"/>
                </a:moveTo>
                <a:cubicBezTo>
                  <a:pt x="83" y="127"/>
                  <a:pt x="83" y="127"/>
                  <a:pt x="82" y="127"/>
                </a:cubicBezTo>
                <a:cubicBezTo>
                  <a:pt x="82" y="127"/>
                  <a:pt x="83" y="128"/>
                  <a:pt x="83" y="128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3" y="127"/>
                  <a:pt x="83" y="127"/>
                  <a:pt x="83" y="127"/>
                </a:cubicBezTo>
                <a:close/>
                <a:moveTo>
                  <a:pt x="82" y="126"/>
                </a:moveTo>
                <a:cubicBezTo>
                  <a:pt x="82" y="126"/>
                  <a:pt x="82" y="127"/>
                  <a:pt x="81" y="126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2" y="127"/>
                  <a:pt x="82" y="126"/>
                  <a:pt x="82" y="127"/>
                </a:cubicBezTo>
                <a:cubicBezTo>
                  <a:pt x="82" y="126"/>
                  <a:pt x="83" y="127"/>
                  <a:pt x="83" y="126"/>
                </a:cubicBezTo>
                <a:cubicBezTo>
                  <a:pt x="82" y="126"/>
                  <a:pt x="83" y="126"/>
                  <a:pt x="82" y="126"/>
                </a:cubicBezTo>
                <a:cubicBezTo>
                  <a:pt x="82" y="126"/>
                  <a:pt x="82" y="126"/>
                  <a:pt x="82" y="126"/>
                </a:cubicBezTo>
                <a:close/>
                <a:moveTo>
                  <a:pt x="79" y="126"/>
                </a:moveTo>
                <a:cubicBezTo>
                  <a:pt x="78" y="126"/>
                  <a:pt x="79" y="126"/>
                  <a:pt x="79" y="126"/>
                </a:cubicBezTo>
                <a:cubicBezTo>
                  <a:pt x="79" y="126"/>
                  <a:pt x="79" y="126"/>
                  <a:pt x="79" y="126"/>
                </a:cubicBezTo>
                <a:close/>
                <a:moveTo>
                  <a:pt x="79" y="124"/>
                </a:moveTo>
                <a:cubicBezTo>
                  <a:pt x="78" y="125"/>
                  <a:pt x="79" y="125"/>
                  <a:pt x="78" y="125"/>
                </a:cubicBezTo>
                <a:cubicBezTo>
                  <a:pt x="79" y="125"/>
                  <a:pt x="78" y="125"/>
                  <a:pt x="79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5"/>
                  <a:pt x="79" y="125"/>
                  <a:pt x="79" y="126"/>
                </a:cubicBezTo>
                <a:cubicBezTo>
                  <a:pt x="79" y="126"/>
                  <a:pt x="79" y="126"/>
                  <a:pt x="79" y="126"/>
                </a:cubicBezTo>
                <a:cubicBezTo>
                  <a:pt x="79" y="125"/>
                  <a:pt x="80" y="125"/>
                  <a:pt x="79" y="124"/>
                </a:cubicBezTo>
                <a:close/>
                <a:moveTo>
                  <a:pt x="76" y="124"/>
                </a:moveTo>
                <a:cubicBezTo>
                  <a:pt x="76" y="124"/>
                  <a:pt x="76" y="124"/>
                  <a:pt x="76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6" y="124"/>
                  <a:pt x="76" y="124"/>
                  <a:pt x="76" y="124"/>
                </a:cubicBezTo>
                <a:close/>
                <a:moveTo>
                  <a:pt x="56" y="70"/>
                </a:moveTo>
                <a:cubicBezTo>
                  <a:pt x="56" y="69"/>
                  <a:pt x="56" y="69"/>
                  <a:pt x="56" y="70"/>
                </a:cubicBezTo>
                <a:cubicBezTo>
                  <a:pt x="56" y="70"/>
                  <a:pt x="56" y="70"/>
                  <a:pt x="56" y="70"/>
                </a:cubicBezTo>
                <a:close/>
                <a:moveTo>
                  <a:pt x="57" y="69"/>
                </a:move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69"/>
                  <a:pt x="57" y="69"/>
                </a:cubicBezTo>
                <a:close/>
                <a:moveTo>
                  <a:pt x="80" y="125"/>
                </a:moveTo>
                <a:cubicBezTo>
                  <a:pt x="80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0" y="125"/>
                  <a:pt x="80" y="124"/>
                  <a:pt x="80" y="125"/>
                </a:cubicBezTo>
                <a:close/>
                <a:moveTo>
                  <a:pt x="81" y="123"/>
                </a:moveTo>
                <a:cubicBezTo>
                  <a:pt x="81" y="123"/>
                  <a:pt x="81" y="124"/>
                  <a:pt x="81" y="124"/>
                </a:cubicBezTo>
                <a:cubicBezTo>
                  <a:pt x="81" y="124"/>
                  <a:pt x="81" y="124"/>
                  <a:pt x="82" y="124"/>
                </a:cubicBezTo>
                <a:cubicBezTo>
                  <a:pt x="81" y="124"/>
                  <a:pt x="82" y="124"/>
                  <a:pt x="82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80" y="124"/>
                </a:moveTo>
                <a:cubicBezTo>
                  <a:pt x="80" y="124"/>
                  <a:pt x="80" y="124"/>
                  <a:pt x="80" y="124"/>
                </a:cubicBezTo>
                <a:cubicBezTo>
                  <a:pt x="80" y="124"/>
                  <a:pt x="80" y="123"/>
                  <a:pt x="80" y="123"/>
                </a:cubicBezTo>
                <a:cubicBezTo>
                  <a:pt x="80" y="123"/>
                  <a:pt x="80" y="124"/>
                  <a:pt x="80" y="123"/>
                </a:cubicBezTo>
                <a:lnTo>
                  <a:pt x="80" y="124"/>
                </a:lnTo>
                <a:close/>
                <a:moveTo>
                  <a:pt x="80" y="123"/>
                </a:move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lnTo>
                  <a:pt x="80" y="123"/>
                </a:lnTo>
                <a:close/>
                <a:moveTo>
                  <a:pt x="80" y="123"/>
                </a:moveTo>
                <a:cubicBezTo>
                  <a:pt x="80" y="123"/>
                  <a:pt x="80" y="123"/>
                  <a:pt x="80" y="123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0" y="123"/>
                  <a:pt x="80" y="123"/>
                  <a:pt x="80" y="123"/>
                </a:cubicBezTo>
                <a:close/>
                <a:moveTo>
                  <a:pt x="59" y="70"/>
                </a:moveTo>
                <a:cubicBezTo>
                  <a:pt x="59" y="70"/>
                  <a:pt x="59" y="70"/>
                  <a:pt x="59" y="70"/>
                </a:cubicBezTo>
                <a:cubicBezTo>
                  <a:pt x="59" y="70"/>
                  <a:pt x="59" y="70"/>
                  <a:pt x="59" y="70"/>
                </a:cubicBezTo>
                <a:close/>
                <a:moveTo>
                  <a:pt x="80" y="121"/>
                </a:moveTo>
                <a:cubicBezTo>
                  <a:pt x="80" y="121"/>
                  <a:pt x="80" y="121"/>
                  <a:pt x="80" y="121"/>
                </a:cubicBezTo>
                <a:cubicBezTo>
                  <a:pt x="80" y="121"/>
                  <a:pt x="79" y="121"/>
                  <a:pt x="80" y="122"/>
                </a:cubicBezTo>
                <a:cubicBezTo>
                  <a:pt x="81" y="122"/>
                  <a:pt x="81" y="121"/>
                  <a:pt x="80" y="121"/>
                </a:cubicBezTo>
                <a:cubicBezTo>
                  <a:pt x="80" y="121"/>
                  <a:pt x="80" y="121"/>
                  <a:pt x="80" y="121"/>
                </a:cubicBezTo>
                <a:close/>
                <a:moveTo>
                  <a:pt x="79" y="120"/>
                </a:move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lose/>
                <a:moveTo>
                  <a:pt x="79" y="118"/>
                </a:moveTo>
                <a:cubicBezTo>
                  <a:pt x="79" y="118"/>
                  <a:pt x="79" y="118"/>
                  <a:pt x="79" y="118"/>
                </a:cubicBezTo>
                <a:cubicBezTo>
                  <a:pt x="79" y="118"/>
                  <a:pt x="78" y="118"/>
                  <a:pt x="78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8"/>
                  <a:pt x="76" y="118"/>
                  <a:pt x="76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7" y="118"/>
                  <a:pt x="77" y="118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6" y="117"/>
                  <a:pt x="77" y="117"/>
                  <a:pt x="76" y="117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76" y="117"/>
                  <a:pt x="75" y="117"/>
                  <a:pt x="75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5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19"/>
                  <a:pt x="76" y="118"/>
                  <a:pt x="77" y="118"/>
                </a:cubicBezTo>
                <a:cubicBezTo>
                  <a:pt x="77" y="118"/>
                  <a:pt x="77" y="119"/>
                  <a:pt x="77" y="119"/>
                </a:cubicBezTo>
                <a:cubicBezTo>
                  <a:pt x="77" y="119"/>
                  <a:pt x="76" y="119"/>
                  <a:pt x="76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19"/>
                  <a:pt x="77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9" y="119"/>
                </a:cubicBezTo>
                <a:cubicBezTo>
                  <a:pt x="79" y="119"/>
                  <a:pt x="79" y="119"/>
                  <a:pt x="79" y="118"/>
                </a:cubicBezTo>
                <a:cubicBezTo>
                  <a:pt x="79" y="118"/>
                  <a:pt x="79" y="118"/>
                  <a:pt x="79" y="118"/>
                </a:cubicBezTo>
                <a:close/>
                <a:moveTo>
                  <a:pt x="57" y="100"/>
                </a:moveTo>
                <a:cubicBezTo>
                  <a:pt x="57" y="100"/>
                  <a:pt x="58" y="100"/>
                  <a:pt x="58" y="100"/>
                </a:cubicBezTo>
                <a:cubicBezTo>
                  <a:pt x="58" y="100"/>
                  <a:pt x="57" y="100"/>
                  <a:pt x="57" y="100"/>
                </a:cubicBezTo>
                <a:close/>
                <a:moveTo>
                  <a:pt x="57" y="99"/>
                </a:moveTo>
                <a:cubicBezTo>
                  <a:pt x="57" y="98"/>
                  <a:pt x="57" y="98"/>
                  <a:pt x="57" y="98"/>
                </a:cubicBezTo>
                <a:cubicBezTo>
                  <a:pt x="57" y="98"/>
                  <a:pt x="57" y="99"/>
                  <a:pt x="57" y="99"/>
                </a:cubicBezTo>
                <a:cubicBezTo>
                  <a:pt x="57" y="99"/>
                  <a:pt x="57" y="99"/>
                  <a:pt x="57" y="99"/>
                </a:cubicBezTo>
                <a:close/>
                <a:moveTo>
                  <a:pt x="57" y="95"/>
                </a:moveTo>
                <a:cubicBezTo>
                  <a:pt x="57" y="95"/>
                  <a:pt x="57" y="95"/>
                  <a:pt x="57" y="94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5"/>
                  <a:pt x="57" y="95"/>
                  <a:pt x="57" y="95"/>
                </a:cubicBezTo>
                <a:close/>
                <a:moveTo>
                  <a:pt x="59" y="102"/>
                </a:moveTo>
                <a:cubicBezTo>
                  <a:pt x="59" y="102"/>
                  <a:pt x="59" y="102"/>
                  <a:pt x="59" y="102"/>
                </a:cubicBezTo>
                <a:cubicBezTo>
                  <a:pt x="59" y="101"/>
                  <a:pt x="59" y="101"/>
                  <a:pt x="59" y="102"/>
                </a:cubicBezTo>
                <a:close/>
                <a:moveTo>
                  <a:pt x="75" y="117"/>
                </a:moveTo>
                <a:cubicBezTo>
                  <a:pt x="75" y="117"/>
                  <a:pt x="75" y="117"/>
                  <a:pt x="75" y="117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5" y="117"/>
                  <a:pt x="75" y="117"/>
                  <a:pt x="75" y="117"/>
                </a:cubicBezTo>
                <a:close/>
                <a:moveTo>
                  <a:pt x="77" y="117"/>
                </a:moveTo>
                <a:cubicBezTo>
                  <a:pt x="77" y="118"/>
                  <a:pt x="78" y="118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lose/>
                <a:moveTo>
                  <a:pt x="73" y="115"/>
                </a:moveTo>
                <a:cubicBezTo>
                  <a:pt x="73" y="115"/>
                  <a:pt x="73" y="115"/>
                  <a:pt x="73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3" y="115"/>
                  <a:pt x="72" y="115"/>
                  <a:pt x="72" y="115"/>
                </a:cubicBezTo>
                <a:cubicBezTo>
                  <a:pt x="72" y="115"/>
                  <a:pt x="72" y="115"/>
                  <a:pt x="73" y="115"/>
                </a:cubicBezTo>
                <a:close/>
                <a:moveTo>
                  <a:pt x="65" y="108"/>
                </a:moveTo>
                <a:cubicBezTo>
                  <a:pt x="65" y="108"/>
                  <a:pt x="65" y="108"/>
                  <a:pt x="65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09"/>
                  <a:pt x="65" y="108"/>
                  <a:pt x="65" y="108"/>
                </a:cubicBezTo>
                <a:close/>
                <a:moveTo>
                  <a:pt x="76" y="116"/>
                </a:moveTo>
                <a:cubicBezTo>
                  <a:pt x="76" y="116"/>
                  <a:pt x="75" y="116"/>
                  <a:pt x="76" y="117"/>
                </a:cubicBezTo>
                <a:cubicBezTo>
                  <a:pt x="76" y="117"/>
                  <a:pt x="76" y="116"/>
                  <a:pt x="76" y="116"/>
                </a:cubicBezTo>
                <a:close/>
                <a:moveTo>
                  <a:pt x="76" y="116"/>
                </a:moveTo>
                <a:cubicBezTo>
                  <a:pt x="76" y="116"/>
                  <a:pt x="76" y="116"/>
                  <a:pt x="76" y="116"/>
                </a:cubicBezTo>
                <a:cubicBezTo>
                  <a:pt x="76" y="116"/>
                  <a:pt x="76" y="116"/>
                  <a:pt x="76" y="117"/>
                </a:cubicBezTo>
                <a:cubicBezTo>
                  <a:pt x="76" y="116"/>
                  <a:pt x="76" y="116"/>
                  <a:pt x="76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6" y="116"/>
                  <a:pt x="77" y="116"/>
                </a:cubicBezTo>
                <a:close/>
                <a:moveTo>
                  <a:pt x="78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7"/>
                  <a:pt x="77" y="117"/>
                </a:cubicBezTo>
                <a:cubicBezTo>
                  <a:pt x="78" y="117"/>
                  <a:pt x="78" y="117"/>
                  <a:pt x="78" y="116"/>
                </a:cubicBezTo>
                <a:close/>
                <a:moveTo>
                  <a:pt x="81" y="117"/>
                </a:move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lose/>
                <a:moveTo>
                  <a:pt x="71" y="113"/>
                </a:move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4"/>
                </a:cubicBezTo>
                <a:cubicBezTo>
                  <a:pt x="71" y="113"/>
                  <a:pt x="72" y="113"/>
                  <a:pt x="71" y="113"/>
                </a:cubicBezTo>
                <a:close/>
                <a:moveTo>
                  <a:pt x="70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lose/>
                <a:moveTo>
                  <a:pt x="65" y="107"/>
                </a:moveTo>
                <a:cubicBezTo>
                  <a:pt x="65" y="107"/>
                  <a:pt x="65" y="107"/>
                  <a:pt x="65" y="107"/>
                </a:cubicBezTo>
                <a:cubicBezTo>
                  <a:pt x="64" y="107"/>
                  <a:pt x="65" y="107"/>
                  <a:pt x="65" y="107"/>
                </a:cubicBezTo>
                <a:cubicBezTo>
                  <a:pt x="65" y="107"/>
                  <a:pt x="65" y="107"/>
                  <a:pt x="65" y="107"/>
                </a:cubicBezTo>
                <a:close/>
                <a:moveTo>
                  <a:pt x="79" y="116"/>
                </a:moveTo>
                <a:cubicBezTo>
                  <a:pt x="79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7"/>
                  <a:pt x="78" y="116"/>
                  <a:pt x="79" y="116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lose/>
                <a:moveTo>
                  <a:pt x="80" y="116"/>
                </a:move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80" y="115"/>
                  <a:pt x="80" y="116"/>
                </a:cubicBezTo>
                <a:close/>
                <a:moveTo>
                  <a:pt x="79" y="115"/>
                </a:moveTo>
                <a:cubicBezTo>
                  <a:pt x="79" y="116"/>
                  <a:pt x="79" y="116"/>
                  <a:pt x="80" y="116"/>
                </a:cubicBezTo>
                <a:cubicBezTo>
                  <a:pt x="80" y="115"/>
                  <a:pt x="79" y="115"/>
                  <a:pt x="79" y="115"/>
                </a:cubicBezTo>
                <a:close/>
                <a:moveTo>
                  <a:pt x="79" y="115"/>
                </a:move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6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lose/>
                <a:moveTo>
                  <a:pt x="75" y="114"/>
                </a:moveTo>
                <a:cubicBezTo>
                  <a:pt x="75" y="114"/>
                  <a:pt x="75" y="114"/>
                  <a:pt x="75" y="114"/>
                </a:cubicBezTo>
                <a:cubicBezTo>
                  <a:pt x="75" y="114"/>
                  <a:pt x="75" y="114"/>
                  <a:pt x="75" y="114"/>
                </a:cubicBezTo>
                <a:close/>
                <a:moveTo>
                  <a:pt x="76" y="115"/>
                </a:moveTo>
                <a:cubicBezTo>
                  <a:pt x="76" y="115"/>
                  <a:pt x="76" y="115"/>
                  <a:pt x="76" y="115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6" y="115"/>
                  <a:pt x="76" y="115"/>
                  <a:pt x="76" y="115"/>
                </a:cubicBezTo>
                <a:close/>
                <a:moveTo>
                  <a:pt x="66" y="107"/>
                </a:moveTo>
                <a:cubicBezTo>
                  <a:pt x="66" y="107"/>
                  <a:pt x="66" y="107"/>
                  <a:pt x="66" y="108"/>
                </a:cubicBezTo>
                <a:cubicBezTo>
                  <a:pt x="66" y="108"/>
                  <a:pt x="66" y="107"/>
                  <a:pt x="66" y="107"/>
                </a:cubicBezTo>
                <a:close/>
                <a:moveTo>
                  <a:pt x="76" y="114"/>
                </a:moveTo>
                <a:cubicBezTo>
                  <a:pt x="76" y="114"/>
                  <a:pt x="76" y="114"/>
                  <a:pt x="76" y="114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6" y="114"/>
                  <a:pt x="76" y="114"/>
                  <a:pt x="76" y="114"/>
                </a:cubicBezTo>
                <a:close/>
                <a:moveTo>
                  <a:pt x="81" y="115"/>
                </a:moveTo>
                <a:cubicBezTo>
                  <a:pt x="80" y="115"/>
                  <a:pt x="80" y="115"/>
                  <a:pt x="80" y="115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lose/>
                <a:moveTo>
                  <a:pt x="70" y="110"/>
                </a:moveTo>
                <a:cubicBezTo>
                  <a:pt x="70" y="110"/>
                  <a:pt x="70" y="110"/>
                  <a:pt x="70" y="110"/>
                </a:cubicBezTo>
                <a:cubicBezTo>
                  <a:pt x="70" y="110"/>
                  <a:pt x="70" y="110"/>
                  <a:pt x="70" y="110"/>
                </a:cubicBezTo>
                <a:close/>
                <a:moveTo>
                  <a:pt x="68" y="109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08"/>
                  <a:pt x="68" y="108"/>
                  <a:pt x="68" y="108"/>
                </a:cubicBezTo>
                <a:lnTo>
                  <a:pt x="68" y="109"/>
                </a:lnTo>
                <a:close/>
                <a:moveTo>
                  <a:pt x="71" y="111"/>
                </a:moveTo>
                <a:cubicBezTo>
                  <a:pt x="71" y="111"/>
                  <a:pt x="71" y="111"/>
                  <a:pt x="71" y="110"/>
                </a:cubicBezTo>
                <a:cubicBezTo>
                  <a:pt x="71" y="110"/>
                  <a:pt x="70" y="111"/>
                  <a:pt x="71" y="111"/>
                </a:cubicBezTo>
                <a:close/>
                <a:moveTo>
                  <a:pt x="66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6" y="107"/>
                  <a:pt x="66" y="107"/>
                  <a:pt x="66" y="107"/>
                </a:cubicBezTo>
                <a:close/>
                <a:moveTo>
                  <a:pt x="70" y="111"/>
                </a:move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1" y="111"/>
                  <a:pt x="70" y="111"/>
                </a:cubicBezTo>
                <a:close/>
                <a:moveTo>
                  <a:pt x="65" y="106"/>
                </a:moveTo>
                <a:cubicBezTo>
                  <a:pt x="65" y="106"/>
                  <a:pt x="65" y="106"/>
                  <a:pt x="65" y="106"/>
                </a:cubicBezTo>
                <a:cubicBezTo>
                  <a:pt x="65" y="106"/>
                  <a:pt x="65" y="106"/>
                  <a:pt x="65" y="106"/>
                </a:cubicBezTo>
                <a:close/>
                <a:moveTo>
                  <a:pt x="67" y="109"/>
                </a:moveTo>
                <a:cubicBezTo>
                  <a:pt x="67" y="109"/>
                  <a:pt x="67" y="109"/>
                  <a:pt x="67" y="109"/>
                </a:cubicBezTo>
                <a:cubicBezTo>
                  <a:pt x="67" y="109"/>
                  <a:pt x="67" y="109"/>
                  <a:pt x="67" y="109"/>
                </a:cubicBezTo>
                <a:close/>
                <a:moveTo>
                  <a:pt x="64" y="105"/>
                </a:moveTo>
                <a:cubicBezTo>
                  <a:pt x="64" y="105"/>
                  <a:pt x="64" y="105"/>
                  <a:pt x="64" y="105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105"/>
                  <a:pt x="64" y="105"/>
                  <a:pt x="64" y="105"/>
                </a:cubicBezTo>
                <a:close/>
                <a:moveTo>
                  <a:pt x="62" y="103"/>
                </a:move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lose/>
                <a:moveTo>
                  <a:pt x="60" y="102"/>
                </a:moveTo>
                <a:cubicBezTo>
                  <a:pt x="60" y="102"/>
                  <a:pt x="60" y="102"/>
                  <a:pt x="6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101"/>
                  <a:pt x="60" y="101"/>
                  <a:pt x="60" y="101"/>
                </a:cubicBezTo>
                <a:cubicBezTo>
                  <a:pt x="60" y="101"/>
                  <a:pt x="60" y="101"/>
                  <a:pt x="60" y="102"/>
                </a:cubicBezTo>
                <a:close/>
                <a:moveTo>
                  <a:pt x="62" y="105"/>
                </a:moveTo>
                <a:cubicBezTo>
                  <a:pt x="62" y="105"/>
                  <a:pt x="62" y="105"/>
                  <a:pt x="62" y="10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6"/>
                  <a:pt x="62" y="106"/>
                  <a:pt x="63" y="106"/>
                </a:cubicBezTo>
                <a:cubicBezTo>
                  <a:pt x="62" y="106"/>
                  <a:pt x="62" y="106"/>
                  <a:pt x="62" y="105"/>
                </a:cubicBezTo>
                <a:cubicBezTo>
                  <a:pt x="62" y="105"/>
                  <a:pt x="63" y="105"/>
                  <a:pt x="63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5"/>
                  <a:pt x="63" y="105"/>
                  <a:pt x="63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3" y="103"/>
                  <a:pt x="62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104"/>
                  <a:pt x="62" y="104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2" y="105"/>
                  <a:pt x="62" y="105"/>
                  <a:pt x="62" y="104"/>
                </a:cubicBezTo>
                <a:cubicBezTo>
                  <a:pt x="62" y="105"/>
                  <a:pt x="61" y="104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2" y="105"/>
                  <a:pt x="62" y="105"/>
                  <a:pt x="62" y="105"/>
                </a:cubicBezTo>
                <a:close/>
                <a:moveTo>
                  <a:pt x="61" y="104"/>
                </a:moveTo>
                <a:cubicBezTo>
                  <a:pt x="61" y="104"/>
                  <a:pt x="61" y="104"/>
                  <a:pt x="61" y="103"/>
                </a:cubicBezTo>
                <a:cubicBezTo>
                  <a:pt x="60" y="103"/>
                  <a:pt x="61" y="104"/>
                  <a:pt x="61" y="104"/>
                </a:cubicBezTo>
                <a:close/>
                <a:moveTo>
                  <a:pt x="58" y="97"/>
                </a:moveTo>
                <a:cubicBezTo>
                  <a:pt x="58" y="97"/>
                  <a:pt x="58" y="97"/>
                  <a:pt x="58" y="96"/>
                </a:cubicBezTo>
                <a:cubicBezTo>
                  <a:pt x="58" y="96"/>
                  <a:pt x="58" y="97"/>
                  <a:pt x="58" y="97"/>
                </a:cubicBezTo>
                <a:close/>
                <a:moveTo>
                  <a:pt x="63" y="108"/>
                </a:moveTo>
                <a:cubicBezTo>
                  <a:pt x="63" y="108"/>
                  <a:pt x="63" y="108"/>
                  <a:pt x="63" y="108"/>
                </a:cubicBezTo>
                <a:cubicBezTo>
                  <a:pt x="63" y="108"/>
                  <a:pt x="63" y="107"/>
                  <a:pt x="63" y="107"/>
                </a:cubicBezTo>
                <a:cubicBezTo>
                  <a:pt x="63" y="107"/>
                  <a:pt x="63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4" y="107"/>
                  <a:pt x="64" y="108"/>
                </a:cubicBezTo>
                <a:cubicBezTo>
                  <a:pt x="64" y="108"/>
                  <a:pt x="64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7"/>
                  <a:pt x="63" y="107"/>
                  <a:pt x="63" y="107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3" y="107"/>
                  <a:pt x="63" y="107"/>
                  <a:pt x="63" y="108"/>
                </a:cubicBezTo>
                <a:close/>
                <a:moveTo>
                  <a:pt x="68" y="113"/>
                </a:moveTo>
                <a:cubicBezTo>
                  <a:pt x="69" y="113"/>
                  <a:pt x="68" y="114"/>
                  <a:pt x="69" y="11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69" y="113"/>
                  <a:pt x="70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8" y="113"/>
                </a:cubicBezTo>
                <a:close/>
                <a:moveTo>
                  <a:pt x="57" y="85"/>
                </a:moveTo>
                <a:cubicBezTo>
                  <a:pt x="57" y="84"/>
                  <a:pt x="57" y="84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5"/>
                  <a:pt x="57" y="85"/>
                  <a:pt x="57" y="85"/>
                </a:cubicBezTo>
                <a:close/>
                <a:moveTo>
                  <a:pt x="97" y="61"/>
                </a:moveTo>
                <a:cubicBezTo>
                  <a:pt x="97" y="61"/>
                  <a:pt x="97" y="61"/>
                  <a:pt x="97" y="61"/>
                </a:cubicBezTo>
                <a:cubicBezTo>
                  <a:pt x="97" y="61"/>
                  <a:pt x="97" y="61"/>
                  <a:pt x="98" y="61"/>
                </a:cubicBezTo>
                <a:cubicBezTo>
                  <a:pt x="98" y="61"/>
                  <a:pt x="98" y="61"/>
                  <a:pt x="98" y="61"/>
                </a:cubicBezTo>
                <a:lnTo>
                  <a:pt x="97" y="61"/>
                </a:lnTo>
                <a:close/>
                <a:moveTo>
                  <a:pt x="97" y="60"/>
                </a:moveTo>
                <a:cubicBezTo>
                  <a:pt x="97" y="61"/>
                  <a:pt x="96" y="60"/>
                  <a:pt x="96" y="61"/>
                </a:cubicBezTo>
                <a:cubicBezTo>
                  <a:pt x="96" y="61"/>
                  <a:pt x="97" y="61"/>
                  <a:pt x="97" y="61"/>
                </a:cubicBezTo>
                <a:cubicBezTo>
                  <a:pt x="97" y="61"/>
                  <a:pt x="97" y="61"/>
                  <a:pt x="97" y="60"/>
                </a:cubicBezTo>
                <a:close/>
                <a:moveTo>
                  <a:pt x="56" y="94"/>
                </a:moveTo>
                <a:cubicBezTo>
                  <a:pt x="56" y="94"/>
                  <a:pt x="57" y="94"/>
                  <a:pt x="57" y="94"/>
                </a:cubicBezTo>
                <a:cubicBezTo>
                  <a:pt x="57" y="94"/>
                  <a:pt x="57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6" y="93"/>
                  <a:pt x="56" y="94"/>
                </a:cubicBezTo>
                <a:close/>
                <a:moveTo>
                  <a:pt x="59" y="102"/>
                </a:moveTo>
                <a:cubicBezTo>
                  <a:pt x="59" y="102"/>
                  <a:pt x="59" y="102"/>
                  <a:pt x="59" y="102"/>
                </a:cubicBezTo>
                <a:cubicBezTo>
                  <a:pt x="59" y="102"/>
                  <a:pt x="59" y="102"/>
                  <a:pt x="59" y="102"/>
                </a:cubicBezTo>
                <a:cubicBezTo>
                  <a:pt x="59" y="102"/>
                  <a:pt x="59" y="102"/>
                  <a:pt x="59" y="102"/>
                </a:cubicBezTo>
                <a:close/>
                <a:moveTo>
                  <a:pt x="72" y="116"/>
                </a:moveTo>
                <a:cubicBezTo>
                  <a:pt x="72" y="116"/>
                  <a:pt x="72" y="116"/>
                  <a:pt x="72" y="116"/>
                </a:cubicBezTo>
                <a:cubicBezTo>
                  <a:pt x="72" y="116"/>
                  <a:pt x="72" y="116"/>
                  <a:pt x="72" y="116"/>
                </a:cubicBezTo>
                <a:close/>
                <a:moveTo>
                  <a:pt x="75" y="118"/>
                </a:moveTo>
                <a:cubicBezTo>
                  <a:pt x="75" y="118"/>
                  <a:pt x="75" y="118"/>
                  <a:pt x="75" y="118"/>
                </a:cubicBezTo>
                <a:cubicBezTo>
                  <a:pt x="75" y="118"/>
                  <a:pt x="75" y="118"/>
                  <a:pt x="75" y="118"/>
                </a:cubicBezTo>
                <a:close/>
                <a:moveTo>
                  <a:pt x="59" y="103"/>
                </a:moveTo>
                <a:cubicBezTo>
                  <a:pt x="59" y="103"/>
                  <a:pt x="59" y="102"/>
                  <a:pt x="59" y="102"/>
                </a:cubicBezTo>
                <a:cubicBezTo>
                  <a:pt x="59" y="102"/>
                  <a:pt x="59" y="103"/>
                  <a:pt x="59" y="103"/>
                </a:cubicBezTo>
                <a:cubicBezTo>
                  <a:pt x="59" y="103"/>
                  <a:pt x="59" y="103"/>
                  <a:pt x="59" y="103"/>
                </a:cubicBezTo>
                <a:close/>
                <a:moveTo>
                  <a:pt x="99" y="60"/>
                </a:moveTo>
                <a:cubicBezTo>
                  <a:pt x="99" y="60"/>
                  <a:pt x="98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0"/>
                </a:cubicBezTo>
                <a:close/>
                <a:moveTo>
                  <a:pt x="58" y="101"/>
                </a:move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8" y="101"/>
                </a:cubicBezTo>
                <a:close/>
                <a:moveTo>
                  <a:pt x="56" y="98"/>
                </a:moveTo>
                <a:cubicBezTo>
                  <a:pt x="57" y="98"/>
                  <a:pt x="57" y="98"/>
                  <a:pt x="57" y="98"/>
                </a:cubicBezTo>
                <a:cubicBezTo>
                  <a:pt x="57" y="98"/>
                  <a:pt x="57" y="98"/>
                  <a:pt x="57" y="98"/>
                </a:cubicBezTo>
                <a:cubicBezTo>
                  <a:pt x="57" y="98"/>
                  <a:pt x="57" y="98"/>
                  <a:pt x="56" y="98"/>
                </a:cubicBezTo>
                <a:close/>
                <a:moveTo>
                  <a:pt x="97" y="59"/>
                </a:moveTo>
                <a:cubicBezTo>
                  <a:pt x="97" y="59"/>
                  <a:pt x="97" y="59"/>
                  <a:pt x="97" y="60"/>
                </a:cubicBezTo>
                <a:cubicBezTo>
                  <a:pt x="97" y="60"/>
                  <a:pt x="98" y="60"/>
                  <a:pt x="97" y="59"/>
                </a:cubicBezTo>
                <a:close/>
                <a:moveTo>
                  <a:pt x="74" y="118"/>
                </a:moveTo>
                <a:cubicBezTo>
                  <a:pt x="74" y="118"/>
                  <a:pt x="74" y="118"/>
                  <a:pt x="74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18"/>
                  <a:pt x="74" y="118"/>
                  <a:pt x="74" y="118"/>
                </a:cubicBezTo>
                <a:close/>
                <a:moveTo>
                  <a:pt x="55" y="94"/>
                </a:moveTo>
                <a:cubicBezTo>
                  <a:pt x="55" y="94"/>
                  <a:pt x="55" y="94"/>
                  <a:pt x="55" y="94"/>
                </a:cubicBezTo>
                <a:cubicBezTo>
                  <a:pt x="55" y="94"/>
                  <a:pt x="55" y="94"/>
                  <a:pt x="55" y="94"/>
                </a:cubicBezTo>
                <a:close/>
                <a:moveTo>
                  <a:pt x="98" y="59"/>
                </a:moveTo>
                <a:cubicBezTo>
                  <a:pt x="98" y="59"/>
                  <a:pt x="97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  <a:moveTo>
                  <a:pt x="73" y="119"/>
                </a:moveTo>
                <a:cubicBezTo>
                  <a:pt x="73" y="119"/>
                  <a:pt x="73" y="119"/>
                  <a:pt x="73" y="119"/>
                </a:cubicBezTo>
                <a:cubicBezTo>
                  <a:pt x="73" y="119"/>
                  <a:pt x="73" y="119"/>
                  <a:pt x="73" y="119"/>
                </a:cubicBezTo>
                <a:close/>
                <a:moveTo>
                  <a:pt x="76" y="120"/>
                </a:moveTo>
                <a:cubicBezTo>
                  <a:pt x="76" y="120"/>
                  <a:pt x="76" y="120"/>
                  <a:pt x="77" y="120"/>
                </a:cubicBezTo>
                <a:cubicBezTo>
                  <a:pt x="77" y="120"/>
                  <a:pt x="77" y="121"/>
                  <a:pt x="77" y="121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7" y="121"/>
                  <a:pt x="77" y="121"/>
                  <a:pt x="78" y="121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8" y="121"/>
                  <a:pt x="78" y="121"/>
                  <a:pt x="79" y="121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7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120"/>
                  <a:pt x="76" y="120"/>
                  <a:pt x="77" y="120"/>
                </a:cubicBezTo>
                <a:cubicBezTo>
                  <a:pt x="76" y="120"/>
                  <a:pt x="76" y="120"/>
                  <a:pt x="76" y="120"/>
                </a:cubicBezTo>
                <a:close/>
                <a:moveTo>
                  <a:pt x="91" y="56"/>
                </a:move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lose/>
                <a:moveTo>
                  <a:pt x="92" y="56"/>
                </a:move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2" y="57"/>
                  <a:pt x="92" y="56"/>
                </a:cubicBezTo>
                <a:close/>
                <a:moveTo>
                  <a:pt x="61" y="67"/>
                </a:moveTo>
                <a:cubicBezTo>
                  <a:pt x="61" y="67"/>
                  <a:pt x="61" y="68"/>
                  <a:pt x="61" y="68"/>
                </a:cubicBezTo>
                <a:cubicBezTo>
                  <a:pt x="61" y="68"/>
                  <a:pt x="61" y="68"/>
                  <a:pt x="62" y="68"/>
                </a:cubicBezTo>
                <a:cubicBezTo>
                  <a:pt x="61" y="67"/>
                  <a:pt x="62" y="67"/>
                  <a:pt x="61" y="67"/>
                </a:cubicBezTo>
                <a:close/>
                <a:moveTo>
                  <a:pt x="92" y="56"/>
                </a:move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2" y="56"/>
                  <a:pt x="92" y="56"/>
                </a:cubicBezTo>
                <a:close/>
                <a:moveTo>
                  <a:pt x="97" y="57"/>
                </a:moveTo>
                <a:cubicBezTo>
                  <a:pt x="97" y="57"/>
                  <a:pt x="97" y="57"/>
                  <a:pt x="97" y="57"/>
                </a:cubicBezTo>
                <a:cubicBezTo>
                  <a:pt x="97" y="57"/>
                  <a:pt x="97" y="57"/>
                  <a:pt x="97" y="57"/>
                </a:cubicBezTo>
                <a:close/>
                <a:moveTo>
                  <a:pt x="96" y="57"/>
                </a:moveTo>
                <a:cubicBezTo>
                  <a:pt x="96" y="57"/>
                  <a:pt x="96" y="57"/>
                  <a:pt x="96" y="57"/>
                </a:cubicBezTo>
                <a:cubicBezTo>
                  <a:pt x="96" y="57"/>
                  <a:pt x="97" y="57"/>
                  <a:pt x="97" y="57"/>
                </a:cubicBezTo>
                <a:cubicBezTo>
                  <a:pt x="97" y="57"/>
                  <a:pt x="97" y="57"/>
                  <a:pt x="96" y="57"/>
                </a:cubicBezTo>
                <a:close/>
                <a:moveTo>
                  <a:pt x="79" y="122"/>
                </a:moveTo>
                <a:cubicBezTo>
                  <a:pt x="79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3"/>
                  <a:pt x="79" y="123"/>
                  <a:pt x="80" y="123"/>
                </a:cubicBezTo>
                <a:cubicBezTo>
                  <a:pt x="80" y="123"/>
                  <a:pt x="80" y="123"/>
                  <a:pt x="79" y="123"/>
                </a:cubicBezTo>
                <a:cubicBezTo>
                  <a:pt x="79" y="123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lose/>
                <a:moveTo>
                  <a:pt x="95" y="55"/>
                </a:moveTo>
                <a:cubicBezTo>
                  <a:pt x="95" y="55"/>
                  <a:pt x="94" y="55"/>
                  <a:pt x="94" y="56"/>
                </a:cubicBezTo>
                <a:cubicBezTo>
                  <a:pt x="94" y="56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5"/>
                  <a:pt x="95" y="55"/>
                  <a:pt x="95" y="55"/>
                </a:cubicBezTo>
                <a:cubicBezTo>
                  <a:pt x="95" y="55"/>
                  <a:pt x="95" y="55"/>
                  <a:pt x="95" y="55"/>
                </a:cubicBezTo>
                <a:close/>
                <a:moveTo>
                  <a:pt x="94" y="54"/>
                </a:moveTo>
                <a:cubicBezTo>
                  <a:pt x="94" y="54"/>
                  <a:pt x="94" y="54"/>
                  <a:pt x="95" y="54"/>
                </a:cubicBezTo>
                <a:cubicBezTo>
                  <a:pt x="94" y="54"/>
                  <a:pt x="94" y="55"/>
                  <a:pt x="94" y="55"/>
                </a:cubicBezTo>
                <a:cubicBezTo>
                  <a:pt x="95" y="55"/>
                  <a:pt x="95" y="55"/>
                  <a:pt x="95" y="54"/>
                </a:cubicBezTo>
                <a:cubicBezTo>
                  <a:pt x="95" y="54"/>
                  <a:pt x="95" y="54"/>
                  <a:pt x="94" y="54"/>
                </a:cubicBezTo>
                <a:close/>
                <a:moveTo>
                  <a:pt x="92" y="54"/>
                </a:move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3" y="54"/>
                </a:cubicBezTo>
                <a:cubicBezTo>
                  <a:pt x="92" y="54"/>
                  <a:pt x="93" y="54"/>
                  <a:pt x="92" y="54"/>
                </a:cubicBezTo>
                <a:close/>
                <a:moveTo>
                  <a:pt x="77" y="124"/>
                </a:moveTo>
                <a:cubicBezTo>
                  <a:pt x="77" y="124"/>
                  <a:pt x="77" y="123"/>
                  <a:pt x="77" y="123"/>
                </a:cubicBezTo>
                <a:cubicBezTo>
                  <a:pt x="77" y="123"/>
                  <a:pt x="77" y="123"/>
                  <a:pt x="76" y="123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6" y="123"/>
                  <a:pt x="76" y="123"/>
                  <a:pt x="77" y="124"/>
                </a:cubicBezTo>
                <a:close/>
                <a:moveTo>
                  <a:pt x="81" y="125"/>
                </a:moveTo>
                <a:cubicBezTo>
                  <a:pt x="82" y="125"/>
                  <a:pt x="82" y="125"/>
                  <a:pt x="82" y="125"/>
                </a:cubicBezTo>
                <a:cubicBezTo>
                  <a:pt x="82" y="125"/>
                  <a:pt x="82" y="125"/>
                  <a:pt x="82" y="126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5"/>
                  <a:pt x="83" y="125"/>
                  <a:pt x="82" y="125"/>
                </a:cubicBezTo>
                <a:cubicBezTo>
                  <a:pt x="82" y="125"/>
                  <a:pt x="82" y="125"/>
                  <a:pt x="82" y="124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81" y="125"/>
                  <a:pt x="81" y="125"/>
                  <a:pt x="81" y="125"/>
                </a:cubicBezTo>
                <a:close/>
                <a:moveTo>
                  <a:pt x="63" y="62"/>
                </a:moveTo>
                <a:cubicBezTo>
                  <a:pt x="63" y="62"/>
                  <a:pt x="63" y="62"/>
                  <a:pt x="63" y="63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2"/>
                  <a:pt x="63" y="62"/>
                  <a:pt x="63" y="62"/>
                </a:cubicBezTo>
                <a:close/>
                <a:moveTo>
                  <a:pt x="93" y="53"/>
                </a:moveTo>
                <a:cubicBezTo>
                  <a:pt x="93" y="53"/>
                  <a:pt x="93" y="53"/>
                  <a:pt x="93" y="54"/>
                </a:cubicBezTo>
                <a:cubicBezTo>
                  <a:pt x="93" y="54"/>
                  <a:pt x="93" y="53"/>
                  <a:pt x="93" y="53"/>
                </a:cubicBezTo>
                <a:close/>
                <a:moveTo>
                  <a:pt x="90" y="53"/>
                </a:moveTo>
                <a:cubicBezTo>
                  <a:pt x="90" y="53"/>
                  <a:pt x="90" y="53"/>
                  <a:pt x="90" y="53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3"/>
                  <a:pt x="90" y="53"/>
                  <a:pt x="90" y="53"/>
                </a:cubicBezTo>
                <a:close/>
                <a:moveTo>
                  <a:pt x="59" y="65"/>
                </a:move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7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5"/>
                  <a:pt x="59" y="65"/>
                </a:cubicBezTo>
                <a:close/>
                <a:moveTo>
                  <a:pt x="93" y="53"/>
                </a:moveTo>
                <a:cubicBezTo>
                  <a:pt x="93" y="53"/>
                  <a:pt x="93" y="53"/>
                  <a:pt x="93" y="53"/>
                </a:cubicBezTo>
                <a:cubicBezTo>
                  <a:pt x="93" y="53"/>
                  <a:pt x="93" y="53"/>
                  <a:pt x="93" y="53"/>
                </a:cubicBezTo>
                <a:cubicBezTo>
                  <a:pt x="93" y="53"/>
                  <a:pt x="93" y="53"/>
                  <a:pt x="93" y="53"/>
                </a:cubicBezTo>
                <a:close/>
                <a:moveTo>
                  <a:pt x="92" y="53"/>
                </a:moveTo>
                <a:cubicBezTo>
                  <a:pt x="92" y="53"/>
                  <a:pt x="92" y="53"/>
                  <a:pt x="92" y="53"/>
                </a:cubicBezTo>
                <a:cubicBezTo>
                  <a:pt x="93" y="53"/>
                  <a:pt x="93" y="53"/>
                  <a:pt x="93" y="53"/>
                </a:cubicBezTo>
                <a:cubicBezTo>
                  <a:pt x="93" y="53"/>
                  <a:pt x="93" y="53"/>
                  <a:pt x="93" y="53"/>
                </a:cubicBezTo>
                <a:lnTo>
                  <a:pt x="92" y="53"/>
                </a:lnTo>
                <a:close/>
                <a:moveTo>
                  <a:pt x="55" y="107"/>
                </a:moveTo>
                <a:cubicBezTo>
                  <a:pt x="55" y="107"/>
                  <a:pt x="55" y="107"/>
                  <a:pt x="55" y="107"/>
                </a:cubicBezTo>
                <a:cubicBezTo>
                  <a:pt x="55" y="107"/>
                  <a:pt x="54" y="107"/>
                  <a:pt x="55" y="107"/>
                </a:cubicBezTo>
                <a:close/>
                <a:moveTo>
                  <a:pt x="77" y="125"/>
                </a:moveTo>
                <a:cubicBezTo>
                  <a:pt x="77" y="125"/>
                  <a:pt x="77" y="125"/>
                  <a:pt x="77" y="125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7" y="125"/>
                  <a:pt x="76" y="125"/>
                  <a:pt x="76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7" y="125"/>
                  <a:pt x="77" y="125"/>
                  <a:pt x="77" y="125"/>
                </a:cubicBezTo>
                <a:close/>
                <a:moveTo>
                  <a:pt x="96" y="53"/>
                </a:move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7" y="53"/>
                  <a:pt x="9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53"/>
                  <a:pt x="96" y="53"/>
                  <a:pt x="96" y="53"/>
                </a:cubicBezTo>
                <a:close/>
                <a:moveTo>
                  <a:pt x="92" y="52"/>
                </a:moveTo>
                <a:cubicBezTo>
                  <a:pt x="92" y="52"/>
                  <a:pt x="91" y="52"/>
                  <a:pt x="91" y="51"/>
                </a:cubicBezTo>
                <a:cubicBezTo>
                  <a:pt x="92" y="51"/>
                  <a:pt x="92" y="51"/>
                  <a:pt x="92" y="51"/>
                </a:cubicBezTo>
                <a:cubicBezTo>
                  <a:pt x="92" y="51"/>
                  <a:pt x="92" y="51"/>
                  <a:pt x="91" y="51"/>
                </a:cubicBezTo>
                <a:cubicBezTo>
                  <a:pt x="91" y="51"/>
                  <a:pt x="91" y="51"/>
                  <a:pt x="91" y="51"/>
                </a:cubicBezTo>
                <a:cubicBezTo>
                  <a:pt x="91" y="51"/>
                  <a:pt x="91" y="51"/>
                  <a:pt x="90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89" y="51"/>
                  <a:pt x="89" y="51"/>
                  <a:pt x="89" y="51"/>
                </a:cubicBezTo>
                <a:cubicBezTo>
                  <a:pt x="90" y="51"/>
                  <a:pt x="91" y="52"/>
                  <a:pt x="91" y="52"/>
                </a:cubicBezTo>
                <a:cubicBezTo>
                  <a:pt x="91" y="52"/>
                  <a:pt x="92" y="52"/>
                  <a:pt x="92" y="52"/>
                </a:cubicBezTo>
                <a:close/>
                <a:moveTo>
                  <a:pt x="97" y="53"/>
                </a:moveTo>
                <a:cubicBezTo>
                  <a:pt x="97" y="53"/>
                  <a:pt x="97" y="53"/>
                  <a:pt x="9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97" y="53"/>
                  <a:pt x="97" y="53"/>
                </a:cubicBezTo>
                <a:close/>
                <a:moveTo>
                  <a:pt x="98" y="52"/>
                </a:moveTo>
                <a:cubicBezTo>
                  <a:pt x="98" y="52"/>
                  <a:pt x="98" y="52"/>
                  <a:pt x="97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3"/>
                  <a:pt x="96" y="53"/>
                  <a:pt x="97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97" y="52"/>
                  <a:pt x="96" y="52"/>
                </a:cubicBezTo>
                <a:cubicBezTo>
                  <a:pt x="97" y="53"/>
                  <a:pt x="97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lose/>
                <a:moveTo>
                  <a:pt x="98" y="52"/>
                </a:move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lose/>
                <a:moveTo>
                  <a:pt x="97" y="51"/>
                </a:moveTo>
                <a:cubicBezTo>
                  <a:pt x="97" y="51"/>
                  <a:pt x="97" y="51"/>
                  <a:pt x="96" y="51"/>
                </a:cubicBezTo>
                <a:cubicBezTo>
                  <a:pt x="96" y="51"/>
                  <a:pt x="96" y="51"/>
                  <a:pt x="96" y="52"/>
                </a:cubicBezTo>
                <a:cubicBezTo>
                  <a:pt x="97" y="52"/>
                  <a:pt x="97" y="52"/>
                  <a:pt x="97" y="51"/>
                </a:cubicBezTo>
                <a:close/>
                <a:moveTo>
                  <a:pt x="86" y="50"/>
                </a:moveTo>
                <a:cubicBezTo>
                  <a:pt x="86" y="50"/>
                  <a:pt x="86" y="50"/>
                  <a:pt x="86" y="50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0"/>
                  <a:pt x="86" y="50"/>
                  <a:pt x="86" y="50"/>
                </a:cubicBezTo>
                <a:close/>
                <a:moveTo>
                  <a:pt x="98" y="51"/>
                </a:moveTo>
                <a:cubicBezTo>
                  <a:pt x="98" y="51"/>
                  <a:pt x="98" y="51"/>
                  <a:pt x="98" y="51"/>
                </a:cubicBezTo>
                <a:cubicBezTo>
                  <a:pt x="98" y="51"/>
                  <a:pt x="97" y="51"/>
                  <a:pt x="97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97" y="51"/>
                  <a:pt x="97" y="51"/>
                  <a:pt x="98" y="51"/>
                </a:cubicBezTo>
                <a:close/>
                <a:moveTo>
                  <a:pt x="100" y="52"/>
                </a:moveTo>
                <a:cubicBezTo>
                  <a:pt x="100" y="52"/>
                  <a:pt x="100" y="52"/>
                  <a:pt x="100" y="52"/>
                </a:cubicBezTo>
                <a:cubicBezTo>
                  <a:pt x="100" y="51"/>
                  <a:pt x="100" y="52"/>
                  <a:pt x="9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1"/>
                  <a:pt x="99" y="52"/>
                  <a:pt x="99" y="52"/>
                </a:cubicBezTo>
                <a:cubicBezTo>
                  <a:pt x="99" y="52"/>
                  <a:pt x="100" y="52"/>
                  <a:pt x="100" y="52"/>
                </a:cubicBezTo>
                <a:close/>
                <a:moveTo>
                  <a:pt x="103" y="53"/>
                </a:move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4" y="53"/>
                  <a:pt x="103" y="53"/>
                </a:cubicBezTo>
                <a:close/>
                <a:moveTo>
                  <a:pt x="102" y="52"/>
                </a:moveTo>
                <a:cubicBezTo>
                  <a:pt x="101" y="52"/>
                  <a:pt x="102" y="52"/>
                  <a:pt x="102" y="52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1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lose/>
                <a:moveTo>
                  <a:pt x="106" y="55"/>
                </a:moveTo>
                <a:cubicBezTo>
                  <a:pt x="106" y="55"/>
                  <a:pt x="106" y="55"/>
                  <a:pt x="107" y="55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4"/>
                  <a:pt x="105" y="54"/>
                  <a:pt x="105" y="54"/>
                </a:cubicBezTo>
                <a:cubicBezTo>
                  <a:pt x="106" y="54"/>
                  <a:pt x="106" y="55"/>
                  <a:pt x="106" y="55"/>
                </a:cubicBezTo>
                <a:close/>
                <a:moveTo>
                  <a:pt x="108" y="55"/>
                </a:moveTo>
                <a:cubicBezTo>
                  <a:pt x="107" y="55"/>
                  <a:pt x="107" y="55"/>
                  <a:pt x="107" y="55"/>
                </a:cubicBezTo>
                <a:cubicBezTo>
                  <a:pt x="107" y="55"/>
                  <a:pt x="106" y="55"/>
                  <a:pt x="107" y="55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7" y="55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lose/>
                <a:moveTo>
                  <a:pt x="107" y="54"/>
                </a:moveTo>
                <a:cubicBezTo>
                  <a:pt x="107" y="55"/>
                  <a:pt x="107" y="54"/>
                  <a:pt x="107" y="55"/>
                </a:cubicBezTo>
                <a:cubicBezTo>
                  <a:pt x="107" y="55"/>
                  <a:pt x="107" y="55"/>
                  <a:pt x="108" y="55"/>
                </a:cubicBezTo>
                <a:cubicBezTo>
                  <a:pt x="107" y="55"/>
                  <a:pt x="108" y="55"/>
                  <a:pt x="107" y="54"/>
                </a:cubicBezTo>
                <a:close/>
                <a:moveTo>
                  <a:pt x="58" y="61"/>
                </a:move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7" y="60"/>
                  <a:pt x="58" y="60"/>
                </a:cubicBezTo>
                <a:cubicBezTo>
                  <a:pt x="58" y="60"/>
                  <a:pt x="58" y="60"/>
                  <a:pt x="58" y="60"/>
                </a:cubicBezTo>
                <a:cubicBezTo>
                  <a:pt x="58" y="60"/>
                  <a:pt x="57" y="60"/>
                  <a:pt x="57" y="60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8" y="62"/>
                  <a:pt x="57" y="62"/>
                  <a:pt x="57" y="62"/>
                </a:cubicBezTo>
                <a:cubicBezTo>
                  <a:pt x="57" y="61"/>
                  <a:pt x="57" y="61"/>
                  <a:pt x="58" y="61"/>
                </a:cubicBezTo>
                <a:close/>
                <a:moveTo>
                  <a:pt x="90" y="48"/>
                </a:move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89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lose/>
                <a:moveTo>
                  <a:pt x="92" y="49"/>
                </a:moveTo>
                <a:cubicBezTo>
                  <a:pt x="92" y="49"/>
                  <a:pt x="92" y="49"/>
                  <a:pt x="93" y="49"/>
                </a:cubicBezTo>
                <a:cubicBezTo>
                  <a:pt x="93" y="49"/>
                  <a:pt x="93" y="49"/>
                  <a:pt x="92" y="48"/>
                </a:cubicBezTo>
                <a:cubicBezTo>
                  <a:pt x="92" y="49"/>
                  <a:pt x="92" y="49"/>
                  <a:pt x="92" y="49"/>
                </a:cubicBezTo>
                <a:close/>
                <a:moveTo>
                  <a:pt x="100" y="50"/>
                </a:moveTo>
                <a:cubicBezTo>
                  <a:pt x="99" y="50"/>
                  <a:pt x="99" y="51"/>
                  <a:pt x="99" y="51"/>
                </a:cubicBezTo>
                <a:cubicBezTo>
                  <a:pt x="100" y="51"/>
                  <a:pt x="100" y="51"/>
                  <a:pt x="100" y="50"/>
                </a:cubicBezTo>
                <a:close/>
                <a:moveTo>
                  <a:pt x="96" y="49"/>
                </a:moveTo>
                <a:cubicBezTo>
                  <a:pt x="96" y="49"/>
                  <a:pt x="96" y="49"/>
                  <a:pt x="96" y="49"/>
                </a:cubicBezTo>
                <a:cubicBezTo>
                  <a:pt x="96" y="49"/>
                  <a:pt x="95" y="49"/>
                  <a:pt x="95" y="49"/>
                </a:cubicBezTo>
                <a:cubicBezTo>
                  <a:pt x="96" y="49"/>
                  <a:pt x="95" y="49"/>
                  <a:pt x="95" y="49"/>
                </a:cubicBezTo>
                <a:cubicBezTo>
                  <a:pt x="95" y="49"/>
                  <a:pt x="96" y="49"/>
                  <a:pt x="96" y="49"/>
                </a:cubicBezTo>
                <a:cubicBezTo>
                  <a:pt x="96" y="49"/>
                  <a:pt x="96" y="50"/>
                  <a:pt x="96" y="50"/>
                </a:cubicBezTo>
                <a:cubicBezTo>
                  <a:pt x="96" y="50"/>
                  <a:pt x="96" y="50"/>
                  <a:pt x="97" y="50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3" y="51"/>
                </a:moveTo>
                <a:cubicBezTo>
                  <a:pt x="102" y="51"/>
                  <a:pt x="102" y="51"/>
                  <a:pt x="102" y="51"/>
                </a:cubicBezTo>
                <a:cubicBezTo>
                  <a:pt x="102" y="51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lose/>
                <a:moveTo>
                  <a:pt x="105" y="52"/>
                </a:moveTo>
                <a:cubicBezTo>
                  <a:pt x="105" y="52"/>
                  <a:pt x="105" y="52"/>
                  <a:pt x="105" y="52"/>
                </a:cubicBezTo>
                <a:cubicBezTo>
                  <a:pt x="105" y="52"/>
                  <a:pt x="106" y="52"/>
                  <a:pt x="105" y="51"/>
                </a:cubicBezTo>
                <a:cubicBezTo>
                  <a:pt x="105" y="52"/>
                  <a:pt x="105" y="52"/>
                  <a:pt x="104" y="51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4" y="51"/>
                  <a:pt x="105" y="52"/>
                  <a:pt x="105" y="52"/>
                </a:cubicBezTo>
                <a:cubicBezTo>
                  <a:pt x="105" y="52"/>
                  <a:pt x="104" y="52"/>
                  <a:pt x="105" y="52"/>
                </a:cubicBezTo>
                <a:close/>
                <a:moveTo>
                  <a:pt x="106" y="53"/>
                </a:moveTo>
                <a:cubicBezTo>
                  <a:pt x="107" y="53"/>
                  <a:pt x="107" y="53"/>
                  <a:pt x="107" y="53"/>
                </a:cubicBezTo>
                <a:cubicBezTo>
                  <a:pt x="106" y="52"/>
                  <a:pt x="106" y="53"/>
                  <a:pt x="106" y="53"/>
                </a:cubicBezTo>
                <a:close/>
                <a:moveTo>
                  <a:pt x="109" y="53"/>
                </a:moveTo>
                <a:cubicBezTo>
                  <a:pt x="109" y="53"/>
                  <a:pt x="109" y="53"/>
                  <a:pt x="109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8" y="53"/>
                  <a:pt x="109" y="53"/>
                  <a:pt x="108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8" y="53"/>
                  <a:pt x="107" y="53"/>
                  <a:pt x="108" y="54"/>
                </a:cubicBezTo>
                <a:cubicBezTo>
                  <a:pt x="108" y="54"/>
                  <a:pt x="108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09" y="53"/>
                  <a:pt x="109" y="53"/>
                  <a:pt x="109" y="53"/>
                </a:cubicBezTo>
                <a:close/>
                <a:moveTo>
                  <a:pt x="108" y="51"/>
                </a:moveTo>
                <a:cubicBezTo>
                  <a:pt x="108" y="51"/>
                  <a:pt x="108" y="51"/>
                  <a:pt x="108" y="51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7" y="51"/>
                  <a:pt x="106" y="51"/>
                  <a:pt x="106" y="52"/>
                </a:cubicBezTo>
                <a:cubicBezTo>
                  <a:pt x="106" y="52"/>
                  <a:pt x="106" y="52"/>
                  <a:pt x="107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52"/>
                  <a:pt x="108" y="53"/>
                  <a:pt x="108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9" y="52"/>
                  <a:pt x="108" y="52"/>
                  <a:pt x="108" y="51"/>
                </a:cubicBezTo>
                <a:close/>
                <a:moveTo>
                  <a:pt x="109" y="52"/>
                </a:moveTo>
                <a:cubicBezTo>
                  <a:pt x="109" y="52"/>
                  <a:pt x="109" y="52"/>
                  <a:pt x="109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51"/>
                  <a:pt x="109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1"/>
                  <a:pt x="109" y="51"/>
                  <a:pt x="108" y="51"/>
                </a:cubicBezTo>
                <a:cubicBezTo>
                  <a:pt x="108" y="51"/>
                  <a:pt x="109" y="51"/>
                  <a:pt x="108" y="51"/>
                </a:cubicBezTo>
                <a:cubicBezTo>
                  <a:pt x="108" y="51"/>
                  <a:pt x="108" y="51"/>
                  <a:pt x="108" y="51"/>
                </a:cubicBezTo>
                <a:cubicBezTo>
                  <a:pt x="109" y="51"/>
                  <a:pt x="108" y="51"/>
                  <a:pt x="108" y="52"/>
                </a:cubicBezTo>
                <a:cubicBezTo>
                  <a:pt x="109" y="52"/>
                  <a:pt x="109" y="52"/>
                  <a:pt x="109" y="52"/>
                </a:cubicBezTo>
                <a:close/>
                <a:moveTo>
                  <a:pt x="115" y="55"/>
                </a:moveTo>
                <a:cubicBezTo>
                  <a:pt x="115" y="55"/>
                  <a:pt x="115" y="55"/>
                  <a:pt x="115" y="55"/>
                </a:cubicBezTo>
                <a:cubicBezTo>
                  <a:pt x="115" y="55"/>
                  <a:pt x="115" y="55"/>
                  <a:pt x="115" y="55"/>
                </a:cubicBezTo>
                <a:close/>
                <a:moveTo>
                  <a:pt x="110" y="52"/>
                </a:moveTo>
                <a:cubicBezTo>
                  <a:pt x="110" y="52"/>
                  <a:pt x="110" y="52"/>
                  <a:pt x="110" y="52"/>
                </a:cubicBezTo>
                <a:cubicBezTo>
                  <a:pt x="110" y="53"/>
                  <a:pt x="110" y="53"/>
                  <a:pt x="111" y="53"/>
                </a:cubicBezTo>
                <a:cubicBezTo>
                  <a:pt x="110" y="52"/>
                  <a:pt x="111" y="52"/>
                  <a:pt x="110" y="52"/>
                </a:cubicBezTo>
                <a:close/>
                <a:moveTo>
                  <a:pt x="125" y="69"/>
                </a:move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6" y="69"/>
                  <a:pt x="126" y="69"/>
                </a:cubicBezTo>
                <a:cubicBezTo>
                  <a:pt x="126" y="69"/>
                  <a:pt x="125" y="69"/>
                  <a:pt x="125" y="69"/>
                </a:cubicBezTo>
                <a:close/>
                <a:moveTo>
                  <a:pt x="114" y="56"/>
                </a:moveTo>
                <a:cubicBezTo>
                  <a:pt x="114" y="56"/>
                  <a:pt x="114" y="56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lose/>
                <a:moveTo>
                  <a:pt x="116" y="60"/>
                </a:moveTo>
                <a:cubicBezTo>
                  <a:pt x="115" y="59"/>
                  <a:pt x="116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60"/>
                  <a:pt x="116" y="60"/>
                  <a:pt x="116" y="60"/>
                </a:cubicBezTo>
                <a:close/>
                <a:moveTo>
                  <a:pt x="117" y="60"/>
                </a:moveTo>
                <a:cubicBezTo>
                  <a:pt x="117" y="60"/>
                  <a:pt x="116" y="60"/>
                  <a:pt x="116" y="60"/>
                </a:cubicBezTo>
                <a:cubicBezTo>
                  <a:pt x="117" y="61"/>
                  <a:pt x="117" y="60"/>
                  <a:pt x="117" y="61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7" y="61"/>
                  <a:pt x="117" y="61"/>
                  <a:pt x="117" y="60"/>
                </a:cubicBezTo>
                <a:cubicBezTo>
                  <a:pt x="117" y="60"/>
                  <a:pt x="118" y="61"/>
                  <a:pt x="118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117" y="60"/>
                  <a:pt x="116" y="60"/>
                  <a:pt x="116" y="60"/>
                </a:cubicBezTo>
                <a:cubicBezTo>
                  <a:pt x="116" y="59"/>
                  <a:pt x="117" y="60"/>
                  <a:pt x="116" y="60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6" y="60"/>
                  <a:pt x="116" y="60"/>
                  <a:pt x="117" y="60"/>
                </a:cubicBezTo>
                <a:close/>
                <a:moveTo>
                  <a:pt x="117" y="59"/>
                </a:moveTo>
                <a:cubicBezTo>
                  <a:pt x="117" y="59"/>
                  <a:pt x="117" y="59"/>
                  <a:pt x="117" y="59"/>
                </a:cubicBezTo>
                <a:cubicBezTo>
                  <a:pt x="117" y="60"/>
                  <a:pt x="117" y="59"/>
                  <a:pt x="117" y="59"/>
                </a:cubicBezTo>
                <a:close/>
                <a:moveTo>
                  <a:pt x="119" y="63"/>
                </a:moveTo>
                <a:cubicBezTo>
                  <a:pt x="119" y="63"/>
                  <a:pt x="119" y="63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19" y="63"/>
                  <a:pt x="119" y="63"/>
                  <a:pt x="120" y="63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19" y="63"/>
                  <a:pt x="119" y="63"/>
                  <a:pt x="119" y="63"/>
                </a:cubicBezTo>
                <a:close/>
                <a:moveTo>
                  <a:pt x="121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1" y="64"/>
                  <a:pt x="121" y="64"/>
                  <a:pt x="121" y="64"/>
                </a:cubicBezTo>
                <a:close/>
                <a:moveTo>
                  <a:pt x="120" y="63"/>
                </a:moveTo>
                <a:cubicBezTo>
                  <a:pt x="120" y="63"/>
                  <a:pt x="120" y="63"/>
                  <a:pt x="120" y="63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20" y="63"/>
                  <a:pt x="120" y="63"/>
                  <a:pt x="120" y="63"/>
                </a:cubicBezTo>
                <a:close/>
                <a:moveTo>
                  <a:pt x="121" y="64"/>
                </a:moveTo>
                <a:cubicBezTo>
                  <a:pt x="121" y="65"/>
                  <a:pt x="121" y="65"/>
                  <a:pt x="121" y="65"/>
                </a:cubicBezTo>
                <a:cubicBezTo>
                  <a:pt x="121" y="64"/>
                  <a:pt x="121" y="64"/>
                  <a:pt x="121" y="64"/>
                </a:cubicBezTo>
                <a:close/>
                <a:moveTo>
                  <a:pt x="120" y="63"/>
                </a:moveTo>
                <a:cubicBezTo>
                  <a:pt x="120" y="63"/>
                  <a:pt x="119" y="63"/>
                  <a:pt x="119" y="63"/>
                </a:cubicBezTo>
                <a:cubicBezTo>
                  <a:pt x="119" y="63"/>
                  <a:pt x="119" y="62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ubicBezTo>
                  <a:pt x="120" y="64"/>
                  <a:pt x="120" y="63"/>
                  <a:pt x="120" y="63"/>
                </a:cubicBezTo>
                <a:close/>
                <a:moveTo>
                  <a:pt x="120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0" y="64"/>
                  <a:pt x="120" y="65"/>
                  <a:pt x="120" y="65"/>
                </a:cubicBezTo>
                <a:cubicBezTo>
                  <a:pt x="120" y="64"/>
                  <a:pt x="120" y="64"/>
                  <a:pt x="120" y="64"/>
                </a:cubicBezTo>
                <a:close/>
                <a:moveTo>
                  <a:pt x="121" y="67"/>
                </a:move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6"/>
                  <a:pt x="121" y="67"/>
                  <a:pt x="121" y="67"/>
                </a:cubicBezTo>
                <a:close/>
                <a:moveTo>
                  <a:pt x="119" y="65"/>
                </a:moveTo>
                <a:cubicBezTo>
                  <a:pt x="119" y="65"/>
                  <a:pt x="119" y="65"/>
                  <a:pt x="119" y="65"/>
                </a:cubicBezTo>
                <a:cubicBezTo>
                  <a:pt x="119" y="64"/>
                  <a:pt x="119" y="65"/>
                  <a:pt x="119" y="65"/>
                </a:cubicBezTo>
                <a:close/>
                <a:moveTo>
                  <a:pt x="118" y="65"/>
                </a:moveTo>
                <a:cubicBezTo>
                  <a:pt x="118" y="65"/>
                  <a:pt x="119" y="65"/>
                  <a:pt x="119" y="65"/>
                </a:cubicBezTo>
                <a:cubicBezTo>
                  <a:pt x="119" y="65"/>
                  <a:pt x="119" y="65"/>
                  <a:pt x="119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lose/>
                <a:moveTo>
                  <a:pt x="117" y="64"/>
                </a:moveTo>
                <a:cubicBezTo>
                  <a:pt x="117" y="64"/>
                  <a:pt x="117" y="64"/>
                  <a:pt x="117" y="64"/>
                </a:cubicBezTo>
                <a:cubicBezTo>
                  <a:pt x="117" y="64"/>
                  <a:pt x="117" y="64"/>
                  <a:pt x="117" y="64"/>
                </a:cubicBezTo>
                <a:close/>
                <a:moveTo>
                  <a:pt x="117" y="66"/>
                </a:moveTo>
                <a:cubicBezTo>
                  <a:pt x="117" y="65"/>
                  <a:pt x="117" y="66"/>
                  <a:pt x="117" y="66"/>
                </a:cubicBezTo>
                <a:cubicBezTo>
                  <a:pt x="117" y="66"/>
                  <a:pt x="117" y="66"/>
                  <a:pt x="118" y="66"/>
                </a:cubicBezTo>
                <a:cubicBezTo>
                  <a:pt x="118" y="66"/>
                  <a:pt x="118" y="66"/>
                  <a:pt x="117" y="65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7" y="65"/>
                  <a:pt x="117" y="66"/>
                </a:cubicBezTo>
                <a:close/>
                <a:moveTo>
                  <a:pt x="116" y="65"/>
                </a:move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lose/>
                <a:moveTo>
                  <a:pt x="117" y="67"/>
                </a:moveTo>
                <a:cubicBezTo>
                  <a:pt x="117" y="67"/>
                  <a:pt x="117" y="67"/>
                  <a:pt x="117" y="67"/>
                </a:cubicBezTo>
                <a:cubicBezTo>
                  <a:pt x="117" y="67"/>
                  <a:pt x="117" y="67"/>
                  <a:pt x="117" y="67"/>
                </a:cubicBezTo>
                <a:close/>
                <a:moveTo>
                  <a:pt x="115" y="64"/>
                </a:moveTo>
                <a:cubicBezTo>
                  <a:pt x="115" y="64"/>
                  <a:pt x="115" y="64"/>
                  <a:pt x="115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4"/>
                  <a:pt x="115" y="64"/>
                  <a:pt x="114" y="64"/>
                </a:cubicBezTo>
                <a:cubicBezTo>
                  <a:pt x="114" y="64"/>
                  <a:pt x="115" y="64"/>
                  <a:pt x="115" y="64"/>
                </a:cubicBezTo>
                <a:close/>
                <a:moveTo>
                  <a:pt x="119" y="71"/>
                </a:moveTo>
                <a:cubicBezTo>
                  <a:pt x="119" y="71"/>
                  <a:pt x="119" y="71"/>
                  <a:pt x="119" y="70"/>
                </a:cubicBezTo>
                <a:cubicBezTo>
                  <a:pt x="119" y="70"/>
                  <a:pt x="119" y="70"/>
                  <a:pt x="119" y="71"/>
                </a:cubicBezTo>
                <a:cubicBezTo>
                  <a:pt x="119" y="71"/>
                  <a:pt x="118" y="70"/>
                  <a:pt x="118" y="70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lose/>
                <a:moveTo>
                  <a:pt x="119" y="69"/>
                </a:moveTo>
                <a:cubicBezTo>
                  <a:pt x="118" y="69"/>
                  <a:pt x="119" y="69"/>
                  <a:pt x="118" y="69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19" y="70"/>
                  <a:pt x="119" y="70"/>
                  <a:pt x="119" y="6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9"/>
                  <a:pt x="119" y="69"/>
                  <a:pt x="119" y="69"/>
                </a:cubicBezTo>
                <a:close/>
                <a:moveTo>
                  <a:pt x="117" y="66"/>
                </a:move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7" y="66"/>
                  <a:pt x="116" y="66"/>
                  <a:pt x="116" y="66"/>
                </a:cubicBezTo>
                <a:cubicBezTo>
                  <a:pt x="116" y="66"/>
                  <a:pt x="116" y="66"/>
                  <a:pt x="117" y="66"/>
                </a:cubicBezTo>
                <a:cubicBezTo>
                  <a:pt x="117" y="66"/>
                  <a:pt x="117" y="67"/>
                  <a:pt x="117" y="66"/>
                </a:cubicBezTo>
                <a:close/>
                <a:moveTo>
                  <a:pt x="120" y="69"/>
                </a:moveTo>
                <a:cubicBezTo>
                  <a:pt x="120" y="69"/>
                  <a:pt x="120" y="69"/>
                  <a:pt x="120" y="70"/>
                </a:cubicBezTo>
                <a:cubicBezTo>
                  <a:pt x="120" y="69"/>
                  <a:pt x="121" y="70"/>
                  <a:pt x="121" y="69"/>
                </a:cubicBezTo>
                <a:cubicBezTo>
                  <a:pt x="121" y="69"/>
                  <a:pt x="120" y="69"/>
                  <a:pt x="120" y="69"/>
                </a:cubicBezTo>
                <a:close/>
                <a:moveTo>
                  <a:pt x="121" y="68"/>
                </a:moveTo>
                <a:cubicBezTo>
                  <a:pt x="120" y="68"/>
                  <a:pt x="120" y="68"/>
                  <a:pt x="120" y="68"/>
                </a:cubicBezTo>
                <a:cubicBezTo>
                  <a:pt x="120" y="67"/>
                  <a:pt x="119" y="67"/>
                  <a:pt x="120" y="68"/>
                </a:cubicBezTo>
                <a:cubicBezTo>
                  <a:pt x="119" y="67"/>
                  <a:pt x="120" y="68"/>
                  <a:pt x="119" y="68"/>
                </a:cubicBezTo>
                <a:cubicBezTo>
                  <a:pt x="119" y="67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7"/>
                </a:cubicBezTo>
                <a:cubicBezTo>
                  <a:pt x="118" y="67"/>
                  <a:pt x="118" y="68"/>
                  <a:pt x="118" y="68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19" y="69"/>
                  <a:pt x="119" y="69"/>
                  <a:pt x="120" y="69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9"/>
                  <a:pt x="120" y="68"/>
                  <a:pt x="120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8"/>
                  <a:pt x="121" y="68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lose/>
                <a:moveTo>
                  <a:pt x="121" y="68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lose/>
                <a:moveTo>
                  <a:pt x="117" y="63"/>
                </a:moveTo>
                <a:cubicBezTo>
                  <a:pt x="117" y="62"/>
                  <a:pt x="116" y="62"/>
                  <a:pt x="116" y="63"/>
                </a:cubicBezTo>
                <a:cubicBezTo>
                  <a:pt x="116" y="63"/>
                  <a:pt x="117" y="62"/>
                  <a:pt x="117" y="63"/>
                </a:cubicBezTo>
                <a:close/>
                <a:moveTo>
                  <a:pt x="121" y="67"/>
                </a:move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0" y="66"/>
                  <a:pt x="120" y="67"/>
                  <a:pt x="120" y="67"/>
                </a:cubicBezTo>
                <a:cubicBezTo>
                  <a:pt x="120" y="67"/>
                  <a:pt x="120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lose/>
                <a:moveTo>
                  <a:pt x="122" y="69"/>
                </a:moveTo>
                <a:cubicBezTo>
                  <a:pt x="122" y="68"/>
                  <a:pt x="122" y="69"/>
                  <a:pt x="122" y="68"/>
                </a:cubicBezTo>
                <a:cubicBezTo>
                  <a:pt x="122" y="68"/>
                  <a:pt x="122" y="68"/>
                  <a:pt x="122" y="69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lose/>
                <a:moveTo>
                  <a:pt x="120" y="65"/>
                </a:moveTo>
                <a:cubicBezTo>
                  <a:pt x="120" y="65"/>
                  <a:pt x="120" y="65"/>
                  <a:pt x="120" y="65"/>
                </a:cubicBezTo>
                <a:cubicBezTo>
                  <a:pt x="120" y="65"/>
                  <a:pt x="120" y="65"/>
                  <a:pt x="120" y="65"/>
                </a:cubicBezTo>
                <a:close/>
                <a:moveTo>
                  <a:pt x="123" y="68"/>
                </a:move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70"/>
                  <a:pt x="123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3" y="68"/>
                </a:cubicBezTo>
                <a:close/>
                <a:moveTo>
                  <a:pt x="123" y="67"/>
                </a:move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7"/>
                  <a:pt x="123" y="68"/>
                </a:cubicBezTo>
                <a:cubicBezTo>
                  <a:pt x="123" y="68"/>
                  <a:pt x="123" y="67"/>
                  <a:pt x="123" y="67"/>
                </a:cubicBezTo>
                <a:close/>
                <a:moveTo>
                  <a:pt x="123" y="66"/>
                </a:moveTo>
                <a:cubicBezTo>
                  <a:pt x="122" y="66"/>
                  <a:pt x="122" y="66"/>
                  <a:pt x="122" y="66"/>
                </a:cubicBezTo>
                <a:cubicBezTo>
                  <a:pt x="122" y="66"/>
                  <a:pt x="121" y="66"/>
                  <a:pt x="121" y="66"/>
                </a:cubicBezTo>
                <a:cubicBezTo>
                  <a:pt x="121" y="66"/>
                  <a:pt x="121" y="66"/>
                  <a:pt x="121" y="66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lose/>
                <a:moveTo>
                  <a:pt x="119" y="60"/>
                </a:moveTo>
                <a:cubicBezTo>
                  <a:pt x="119" y="60"/>
                  <a:pt x="119" y="60"/>
                  <a:pt x="119" y="60"/>
                </a:cubicBezTo>
                <a:cubicBezTo>
                  <a:pt x="119" y="60"/>
                  <a:pt x="119" y="60"/>
                  <a:pt x="119" y="61"/>
                </a:cubicBezTo>
                <a:cubicBezTo>
                  <a:pt x="119" y="61"/>
                  <a:pt x="120" y="61"/>
                  <a:pt x="120" y="62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0" y="61"/>
                  <a:pt x="120" y="61"/>
                  <a:pt x="119" y="61"/>
                </a:cubicBezTo>
                <a:cubicBezTo>
                  <a:pt x="119" y="61"/>
                  <a:pt x="120" y="61"/>
                  <a:pt x="119" y="61"/>
                </a:cubicBezTo>
                <a:cubicBezTo>
                  <a:pt x="119" y="61"/>
                  <a:pt x="119" y="61"/>
                  <a:pt x="119" y="60"/>
                </a:cubicBezTo>
                <a:close/>
                <a:moveTo>
                  <a:pt x="118" y="59"/>
                </a:moveTo>
                <a:cubicBezTo>
                  <a:pt x="117" y="59"/>
                  <a:pt x="117" y="59"/>
                  <a:pt x="117" y="5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9"/>
                  <a:pt x="117" y="59"/>
                  <a:pt x="118" y="59"/>
                </a:cubicBezTo>
                <a:close/>
                <a:moveTo>
                  <a:pt x="115" y="57"/>
                </a:moveTo>
                <a:cubicBezTo>
                  <a:pt x="115" y="57"/>
                  <a:pt x="115" y="57"/>
                  <a:pt x="115" y="57"/>
                </a:cubicBezTo>
                <a:cubicBezTo>
                  <a:pt x="114" y="57"/>
                  <a:pt x="115" y="57"/>
                  <a:pt x="114" y="57"/>
                </a:cubicBezTo>
                <a:cubicBezTo>
                  <a:pt x="115" y="58"/>
                  <a:pt x="113" y="57"/>
                  <a:pt x="114" y="58"/>
                </a:cubicBezTo>
                <a:cubicBezTo>
                  <a:pt x="114" y="59"/>
                  <a:pt x="114" y="58"/>
                  <a:pt x="115" y="58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6" y="59"/>
                  <a:pt x="115" y="59"/>
                  <a:pt x="116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8"/>
                  <a:pt x="116" y="59"/>
                  <a:pt x="116" y="5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9"/>
                  <a:pt x="116" y="58"/>
                  <a:pt x="116" y="58"/>
                </a:cubicBezTo>
                <a:cubicBezTo>
                  <a:pt x="117" y="58"/>
                  <a:pt x="116" y="58"/>
                  <a:pt x="116" y="58"/>
                </a:cubicBezTo>
                <a:cubicBezTo>
                  <a:pt x="116" y="58"/>
                  <a:pt x="116" y="58"/>
                  <a:pt x="115" y="57"/>
                </a:cubicBezTo>
                <a:cubicBezTo>
                  <a:pt x="116" y="57"/>
                  <a:pt x="116" y="58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6" y="57"/>
                </a:cubicBezTo>
                <a:cubicBezTo>
                  <a:pt x="116" y="57"/>
                  <a:pt x="116" y="57"/>
                  <a:pt x="115" y="57"/>
                </a:cubicBezTo>
                <a:close/>
                <a:moveTo>
                  <a:pt x="121" y="62"/>
                </a:moveTo>
                <a:cubicBezTo>
                  <a:pt x="120" y="62"/>
                  <a:pt x="120" y="62"/>
                  <a:pt x="120" y="62"/>
                </a:cubicBezTo>
                <a:cubicBezTo>
                  <a:pt x="121" y="62"/>
                  <a:pt x="120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lose/>
                <a:moveTo>
                  <a:pt x="123" y="64"/>
                </a:moveTo>
                <a:cubicBezTo>
                  <a:pt x="122" y="64"/>
                  <a:pt x="122" y="64"/>
                  <a:pt x="122" y="64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3" y="65"/>
                  <a:pt x="123" y="64"/>
                  <a:pt x="123" y="64"/>
                </a:cubicBezTo>
                <a:close/>
                <a:moveTo>
                  <a:pt x="121" y="62"/>
                </a:move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lose/>
                <a:moveTo>
                  <a:pt x="127" y="71"/>
                </a:moveTo>
                <a:cubicBezTo>
                  <a:pt x="126" y="71"/>
                  <a:pt x="126" y="70"/>
                  <a:pt x="126" y="71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6" y="71"/>
                  <a:pt x="126" y="71"/>
                  <a:pt x="127" y="71"/>
                </a:cubicBezTo>
                <a:close/>
                <a:moveTo>
                  <a:pt x="127" y="71"/>
                </a:moveTo>
                <a:cubicBezTo>
                  <a:pt x="127" y="71"/>
                  <a:pt x="127" y="72"/>
                  <a:pt x="127" y="72"/>
                </a:cubicBezTo>
                <a:cubicBezTo>
                  <a:pt x="127" y="71"/>
                  <a:pt x="127" y="71"/>
                  <a:pt x="127" y="71"/>
                </a:cubicBez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72"/>
                </a:moveTo>
                <a:cubicBezTo>
                  <a:pt x="127" y="72"/>
                  <a:pt x="127" y="72"/>
                  <a:pt x="128" y="72"/>
                </a:cubicBezTo>
                <a:cubicBezTo>
                  <a:pt x="127" y="72"/>
                  <a:pt x="127" y="72"/>
                  <a:pt x="127" y="72"/>
                </a:cubicBezTo>
                <a:close/>
                <a:moveTo>
                  <a:pt x="128" y="72"/>
                </a:moveTo>
                <a:cubicBezTo>
                  <a:pt x="128" y="72"/>
                  <a:pt x="128" y="72"/>
                  <a:pt x="128" y="73"/>
                </a:cubicBezTo>
                <a:cubicBezTo>
                  <a:pt x="128" y="72"/>
                  <a:pt x="127" y="72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ubicBezTo>
                  <a:pt x="128" y="73"/>
                  <a:pt x="128" y="73"/>
                  <a:pt x="128" y="72"/>
                </a:cubicBezTo>
                <a:close/>
                <a:moveTo>
                  <a:pt x="106" y="49"/>
                </a:moveTo>
                <a:cubicBezTo>
                  <a:pt x="105" y="49"/>
                  <a:pt x="106" y="49"/>
                  <a:pt x="106" y="50"/>
                </a:cubicBezTo>
                <a:cubicBezTo>
                  <a:pt x="106" y="50"/>
                  <a:pt x="106" y="49"/>
                  <a:pt x="107" y="49"/>
                </a:cubicBezTo>
                <a:cubicBezTo>
                  <a:pt x="106" y="49"/>
                  <a:pt x="106" y="49"/>
                  <a:pt x="106" y="49"/>
                </a:cubicBezTo>
                <a:close/>
                <a:moveTo>
                  <a:pt x="128" y="73"/>
                </a:moveTo>
                <a:cubicBezTo>
                  <a:pt x="128" y="73"/>
                  <a:pt x="128" y="73"/>
                  <a:pt x="128" y="73"/>
                </a:cubicBezTo>
                <a:cubicBezTo>
                  <a:pt x="128" y="73"/>
                  <a:pt x="128" y="73"/>
                  <a:pt x="128" y="73"/>
                </a:cubicBezTo>
                <a:close/>
                <a:moveTo>
                  <a:pt x="122" y="62"/>
                </a:moveTo>
                <a:cubicBezTo>
                  <a:pt x="122" y="62"/>
                  <a:pt x="122" y="62"/>
                  <a:pt x="122" y="62"/>
                </a:cubicBezTo>
                <a:cubicBezTo>
                  <a:pt x="122" y="62"/>
                  <a:pt x="122" y="62"/>
                  <a:pt x="122" y="62"/>
                </a:cubicBezTo>
                <a:close/>
                <a:moveTo>
                  <a:pt x="126" y="67"/>
                </a:moveTo>
                <a:cubicBezTo>
                  <a:pt x="126" y="67"/>
                  <a:pt x="126" y="66"/>
                  <a:pt x="125" y="66"/>
                </a:cubicBezTo>
                <a:cubicBezTo>
                  <a:pt x="126" y="67"/>
                  <a:pt x="126" y="68"/>
                  <a:pt x="126" y="68"/>
                </a:cubicBezTo>
                <a:cubicBezTo>
                  <a:pt x="126" y="67"/>
                  <a:pt x="126" y="67"/>
                  <a:pt x="126" y="67"/>
                </a:cubicBezTo>
                <a:close/>
                <a:moveTo>
                  <a:pt x="126" y="66"/>
                </a:moveTo>
                <a:cubicBezTo>
                  <a:pt x="125" y="66"/>
                  <a:pt x="125" y="66"/>
                  <a:pt x="125" y="65"/>
                </a:cubicBezTo>
                <a:cubicBezTo>
                  <a:pt x="125" y="65"/>
                  <a:pt x="125" y="66"/>
                  <a:pt x="125" y="66"/>
                </a:cubicBezTo>
                <a:cubicBezTo>
                  <a:pt x="126" y="66"/>
                  <a:pt x="126" y="66"/>
                  <a:pt x="126" y="66"/>
                </a:cubicBezTo>
                <a:close/>
                <a:moveTo>
                  <a:pt x="51" y="60"/>
                </a:moveTo>
                <a:cubicBezTo>
                  <a:pt x="51" y="60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50" y="62"/>
                  <a:pt x="51" y="61"/>
                  <a:pt x="51" y="61"/>
                </a:cubicBezTo>
                <a:cubicBezTo>
                  <a:pt x="51" y="61"/>
                  <a:pt x="52" y="60"/>
                  <a:pt x="51" y="60"/>
                </a:cubicBezTo>
                <a:close/>
                <a:moveTo>
                  <a:pt x="95" y="43"/>
                </a:moveTo>
                <a:cubicBezTo>
                  <a:pt x="95" y="44"/>
                  <a:pt x="95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4"/>
                  <a:pt x="95" y="44"/>
                  <a:pt x="95" y="43"/>
                </a:cubicBezTo>
                <a:close/>
                <a:moveTo>
                  <a:pt x="122" y="59"/>
                </a:moveTo>
                <a:cubicBezTo>
                  <a:pt x="122" y="59"/>
                  <a:pt x="122" y="59"/>
                  <a:pt x="122" y="5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122" y="58"/>
                  <a:pt x="121" y="59"/>
                  <a:pt x="122" y="59"/>
                </a:cubicBezTo>
                <a:close/>
                <a:moveTo>
                  <a:pt x="86" y="43"/>
                </a:moveTo>
                <a:cubicBezTo>
                  <a:pt x="85" y="43"/>
                  <a:pt x="85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lose/>
                <a:moveTo>
                  <a:pt x="118" y="56"/>
                </a:moveTo>
                <a:cubicBezTo>
                  <a:pt x="119" y="56"/>
                  <a:pt x="119" y="56"/>
                  <a:pt x="119" y="56"/>
                </a:cubicBezTo>
                <a:cubicBezTo>
                  <a:pt x="119" y="56"/>
                  <a:pt x="118" y="56"/>
                  <a:pt x="118" y="56"/>
                </a:cubicBezTo>
                <a:close/>
                <a:moveTo>
                  <a:pt x="118" y="55"/>
                </a:moveTo>
                <a:cubicBezTo>
                  <a:pt x="118" y="55"/>
                  <a:pt x="117" y="55"/>
                  <a:pt x="118" y="56"/>
                </a:cubicBezTo>
                <a:cubicBezTo>
                  <a:pt x="118" y="56"/>
                  <a:pt x="118" y="55"/>
                  <a:pt x="118" y="55"/>
                </a:cubicBezTo>
                <a:close/>
                <a:moveTo>
                  <a:pt x="53" y="59"/>
                </a:moveTo>
                <a:cubicBezTo>
                  <a:pt x="53" y="58"/>
                  <a:pt x="53" y="58"/>
                  <a:pt x="53" y="58"/>
                </a:cubicBezTo>
                <a:cubicBezTo>
                  <a:pt x="53" y="58"/>
                  <a:pt x="53" y="58"/>
                  <a:pt x="53" y="58"/>
                </a:cubicBezTo>
                <a:cubicBezTo>
                  <a:pt x="53" y="58"/>
                  <a:pt x="53" y="58"/>
                  <a:pt x="53" y="58"/>
                </a:cubicBezTo>
                <a:cubicBezTo>
                  <a:pt x="53" y="58"/>
                  <a:pt x="53" y="59"/>
                  <a:pt x="53" y="59"/>
                </a:cubicBezTo>
                <a:close/>
                <a:moveTo>
                  <a:pt x="126" y="66"/>
                </a:moveTo>
                <a:cubicBezTo>
                  <a:pt x="126" y="66"/>
                  <a:pt x="126" y="66"/>
                  <a:pt x="126" y="66"/>
                </a:cubicBezTo>
                <a:cubicBezTo>
                  <a:pt x="126" y="67"/>
                  <a:pt x="126" y="66"/>
                  <a:pt x="126" y="67"/>
                </a:cubicBezTo>
                <a:cubicBezTo>
                  <a:pt x="126" y="67"/>
                  <a:pt x="126" y="66"/>
                  <a:pt x="126" y="66"/>
                </a:cubicBezTo>
                <a:close/>
                <a:moveTo>
                  <a:pt x="126" y="66"/>
                </a:move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5"/>
                  <a:pt x="126" y="66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5" y="63"/>
                </a:moveTo>
                <a:cubicBezTo>
                  <a:pt x="124" y="63"/>
                  <a:pt x="124" y="64"/>
                  <a:pt x="125" y="64"/>
                </a:cubicBezTo>
                <a:cubicBezTo>
                  <a:pt x="125" y="64"/>
                  <a:pt x="125" y="63"/>
                  <a:pt x="125" y="63"/>
                </a:cubicBezTo>
                <a:cubicBezTo>
                  <a:pt x="125" y="63"/>
                  <a:pt x="125" y="63"/>
                  <a:pt x="125" y="63"/>
                </a:cubicBezTo>
                <a:close/>
                <a:moveTo>
                  <a:pt x="120" y="57"/>
                </a:moveTo>
                <a:cubicBezTo>
                  <a:pt x="120" y="57"/>
                  <a:pt x="120" y="57"/>
                  <a:pt x="120" y="57"/>
                </a:cubicBezTo>
                <a:cubicBezTo>
                  <a:pt x="120" y="57"/>
                  <a:pt x="120" y="57"/>
                  <a:pt x="120" y="57"/>
                </a:cubicBezTo>
                <a:close/>
                <a:moveTo>
                  <a:pt x="128" y="68"/>
                </a:moveTo>
                <a:cubicBezTo>
                  <a:pt x="128" y="68"/>
                  <a:pt x="128" y="67"/>
                  <a:pt x="128" y="68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8" y="68"/>
                  <a:pt x="128" y="68"/>
                  <a:pt x="128" y="68"/>
                </a:cubicBezTo>
                <a:close/>
                <a:moveTo>
                  <a:pt x="127" y="66"/>
                </a:move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6" y="65"/>
                  <a:pt x="126" y="65"/>
                </a:cubicBezTo>
                <a:cubicBezTo>
                  <a:pt x="126" y="66"/>
                  <a:pt x="126" y="66"/>
                  <a:pt x="127" y="66"/>
                </a:cubicBezTo>
                <a:cubicBezTo>
                  <a:pt x="127" y="66"/>
                  <a:pt x="127" y="66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lose/>
                <a:moveTo>
                  <a:pt x="123" y="59"/>
                </a:moveTo>
                <a:cubicBezTo>
                  <a:pt x="123" y="59"/>
                  <a:pt x="122" y="59"/>
                  <a:pt x="122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61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61"/>
                  <a:pt x="124" y="61"/>
                  <a:pt x="123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0"/>
                  <a:pt x="123" y="59"/>
                </a:cubicBezTo>
                <a:close/>
                <a:moveTo>
                  <a:pt x="50" y="59"/>
                </a:moveTo>
                <a:cubicBezTo>
                  <a:pt x="50" y="60"/>
                  <a:pt x="50" y="60"/>
                  <a:pt x="51" y="60"/>
                </a:cubicBezTo>
                <a:cubicBezTo>
                  <a:pt x="51" y="59"/>
                  <a:pt x="51" y="59"/>
                  <a:pt x="51" y="59"/>
                </a:cubicBezTo>
                <a:cubicBezTo>
                  <a:pt x="51" y="59"/>
                  <a:pt x="51" y="59"/>
                  <a:pt x="50" y="59"/>
                </a:cubicBezTo>
                <a:close/>
                <a:moveTo>
                  <a:pt x="48" y="62"/>
                </a:moveTo>
                <a:cubicBezTo>
                  <a:pt x="48" y="62"/>
                  <a:pt x="48" y="63"/>
                  <a:pt x="48" y="63"/>
                </a:cubicBezTo>
                <a:cubicBezTo>
                  <a:pt x="48" y="62"/>
                  <a:pt x="48" y="62"/>
                  <a:pt x="49" y="63"/>
                </a:cubicBezTo>
                <a:cubicBezTo>
                  <a:pt x="48" y="63"/>
                  <a:pt x="48" y="63"/>
                  <a:pt x="49" y="63"/>
                </a:cubicBezTo>
                <a:cubicBezTo>
                  <a:pt x="48" y="63"/>
                  <a:pt x="49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64"/>
                  <a:pt x="48" y="63"/>
                  <a:pt x="48" y="64"/>
                </a:cubicBezTo>
                <a:cubicBezTo>
                  <a:pt x="48" y="64"/>
                  <a:pt x="48" y="63"/>
                  <a:pt x="48" y="63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4"/>
                  <a:pt x="49" y="64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5"/>
                  <a:pt x="49" y="64"/>
                  <a:pt x="50" y="64"/>
                </a:cubicBezTo>
                <a:cubicBezTo>
                  <a:pt x="50" y="64"/>
                  <a:pt x="50" y="64"/>
                  <a:pt x="50" y="63"/>
                </a:cubicBezTo>
                <a:cubicBezTo>
                  <a:pt x="50" y="64"/>
                  <a:pt x="51" y="64"/>
                  <a:pt x="51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2"/>
                  <a:pt x="50" y="63"/>
                  <a:pt x="50" y="62"/>
                </a:cubicBezTo>
                <a:cubicBezTo>
                  <a:pt x="50" y="63"/>
                  <a:pt x="50" y="62"/>
                  <a:pt x="50" y="63"/>
                </a:cubicBezTo>
                <a:cubicBezTo>
                  <a:pt x="50" y="63"/>
                  <a:pt x="50" y="62"/>
                  <a:pt x="50" y="62"/>
                </a:cubicBezTo>
                <a:cubicBezTo>
                  <a:pt x="50" y="62"/>
                  <a:pt x="50" y="62"/>
                  <a:pt x="50" y="62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3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8" y="62"/>
                  <a:pt x="48" y="62"/>
                  <a:pt x="48" y="62"/>
                </a:cubicBezTo>
                <a:close/>
                <a:moveTo>
                  <a:pt x="127" y="65"/>
                </a:moveTo>
                <a:cubicBezTo>
                  <a:pt x="127" y="65"/>
                  <a:pt x="127" y="65"/>
                  <a:pt x="127" y="65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7" y="65"/>
                  <a:pt x="127" y="65"/>
                  <a:pt x="127" y="65"/>
                </a:cubicBezTo>
                <a:close/>
                <a:moveTo>
                  <a:pt x="128" y="66"/>
                </a:move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lose/>
                <a:moveTo>
                  <a:pt x="129" y="67"/>
                </a:moveTo>
                <a:cubicBezTo>
                  <a:pt x="128" y="67"/>
                  <a:pt x="128" y="67"/>
                  <a:pt x="128" y="67"/>
                </a:cubicBezTo>
                <a:cubicBezTo>
                  <a:pt x="129" y="67"/>
                  <a:pt x="129" y="68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7"/>
                  <a:pt x="129" y="67"/>
                  <a:pt x="129" y="67"/>
                </a:cubicBezTo>
                <a:close/>
                <a:moveTo>
                  <a:pt x="123" y="59"/>
                </a:moveTo>
                <a:cubicBezTo>
                  <a:pt x="123" y="59"/>
                  <a:pt x="123" y="59"/>
                  <a:pt x="123" y="59"/>
                </a:cubicBezTo>
                <a:cubicBezTo>
                  <a:pt x="123" y="59"/>
                  <a:pt x="123" y="59"/>
                  <a:pt x="123" y="59"/>
                </a:cubicBezTo>
                <a:cubicBezTo>
                  <a:pt x="123" y="59"/>
                  <a:pt x="124" y="60"/>
                  <a:pt x="124" y="61"/>
                </a:cubicBezTo>
                <a:cubicBezTo>
                  <a:pt x="124" y="60"/>
                  <a:pt x="124" y="60"/>
                  <a:pt x="124" y="60"/>
                </a:cubicBezTo>
                <a:cubicBezTo>
                  <a:pt x="124" y="60"/>
                  <a:pt x="123" y="60"/>
                  <a:pt x="123" y="59"/>
                </a:cubicBezTo>
                <a:cubicBezTo>
                  <a:pt x="123" y="59"/>
                  <a:pt x="123" y="60"/>
                  <a:pt x="123" y="60"/>
                </a:cubicBezTo>
                <a:cubicBezTo>
                  <a:pt x="124" y="60"/>
                  <a:pt x="123" y="59"/>
                  <a:pt x="123" y="59"/>
                </a:cubicBezTo>
                <a:close/>
                <a:moveTo>
                  <a:pt x="117" y="53"/>
                </a:moveTo>
                <a:cubicBezTo>
                  <a:pt x="117" y="53"/>
                  <a:pt x="117" y="53"/>
                  <a:pt x="117" y="53"/>
                </a:cubicBezTo>
                <a:cubicBezTo>
                  <a:pt x="117" y="52"/>
                  <a:pt x="117" y="53"/>
                  <a:pt x="117" y="53"/>
                </a:cubicBezTo>
                <a:close/>
                <a:moveTo>
                  <a:pt x="46" y="64"/>
                </a:moveTo>
                <a:cubicBezTo>
                  <a:pt x="46" y="64"/>
                  <a:pt x="46" y="65"/>
                  <a:pt x="46" y="65"/>
                </a:cubicBezTo>
                <a:cubicBezTo>
                  <a:pt x="46" y="65"/>
                  <a:pt x="46" y="65"/>
                  <a:pt x="47" y="64"/>
                </a:cubicBezTo>
                <a:cubicBezTo>
                  <a:pt x="47" y="64"/>
                  <a:pt x="46" y="64"/>
                  <a:pt x="46" y="64"/>
                </a:cubicBezTo>
                <a:close/>
                <a:moveTo>
                  <a:pt x="46" y="64"/>
                </a:move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lose/>
                <a:moveTo>
                  <a:pt x="119" y="54"/>
                </a:moveTo>
                <a:cubicBezTo>
                  <a:pt x="119" y="54"/>
                  <a:pt x="119" y="54"/>
                  <a:pt x="119" y="54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4"/>
                  <a:pt x="119" y="54"/>
                  <a:pt x="119" y="54"/>
                </a:cubicBezTo>
                <a:close/>
                <a:moveTo>
                  <a:pt x="130" y="66"/>
                </a:moveTo>
                <a:cubicBezTo>
                  <a:pt x="130" y="66"/>
                  <a:pt x="129" y="66"/>
                  <a:pt x="129" y="65"/>
                </a:cubicBezTo>
                <a:cubicBezTo>
                  <a:pt x="129" y="66"/>
                  <a:pt x="129" y="65"/>
                  <a:pt x="129" y="65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7"/>
                  <a:pt x="129" y="66"/>
                  <a:pt x="129" y="67"/>
                </a:cubicBezTo>
                <a:cubicBezTo>
                  <a:pt x="129" y="66"/>
                  <a:pt x="129" y="66"/>
                  <a:pt x="129" y="67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6"/>
                  <a:pt x="130" y="66"/>
                </a:cubicBezTo>
                <a:cubicBezTo>
                  <a:pt x="130" y="66"/>
                  <a:pt x="130" y="66"/>
                  <a:pt x="130" y="66"/>
                </a:cubicBezTo>
                <a:close/>
                <a:moveTo>
                  <a:pt x="129" y="65"/>
                </a:moveTo>
                <a:cubicBezTo>
                  <a:pt x="129" y="64"/>
                  <a:pt x="128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lose/>
                <a:moveTo>
                  <a:pt x="129" y="65"/>
                </a:moveTo>
                <a:cubicBezTo>
                  <a:pt x="130" y="65"/>
                  <a:pt x="129" y="65"/>
                  <a:pt x="129" y="65"/>
                </a:cubicBezTo>
                <a:cubicBezTo>
                  <a:pt x="129" y="65"/>
                  <a:pt x="129" y="65"/>
                  <a:pt x="130" y="65"/>
                </a:cubicBezTo>
                <a:cubicBezTo>
                  <a:pt x="130" y="65"/>
                  <a:pt x="130" y="66"/>
                  <a:pt x="130" y="65"/>
                </a:cubicBezTo>
                <a:cubicBezTo>
                  <a:pt x="130" y="65"/>
                  <a:pt x="130" y="65"/>
                  <a:pt x="130" y="65"/>
                </a:cubicBezTo>
                <a:cubicBezTo>
                  <a:pt x="130" y="65"/>
                  <a:pt x="130" y="65"/>
                  <a:pt x="129" y="65"/>
                </a:cubicBezTo>
                <a:close/>
                <a:moveTo>
                  <a:pt x="46" y="118"/>
                </a:moveTo>
                <a:cubicBezTo>
                  <a:pt x="47" y="118"/>
                  <a:pt x="47" y="118"/>
                  <a:pt x="47" y="119"/>
                </a:cubicBezTo>
                <a:cubicBezTo>
                  <a:pt x="47" y="118"/>
                  <a:pt x="47" y="119"/>
                  <a:pt x="47" y="118"/>
                </a:cubicBezTo>
                <a:cubicBezTo>
                  <a:pt x="47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lose/>
                <a:moveTo>
                  <a:pt x="117" y="50"/>
                </a:moveTo>
                <a:cubicBezTo>
                  <a:pt x="117" y="50"/>
                  <a:pt x="118" y="51"/>
                  <a:pt x="117" y="50"/>
                </a:cubicBezTo>
                <a:close/>
                <a:moveTo>
                  <a:pt x="43" y="65"/>
                </a:moveTo>
                <a:cubicBezTo>
                  <a:pt x="43" y="65"/>
                  <a:pt x="43" y="66"/>
                  <a:pt x="43" y="66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65"/>
                  <a:pt x="43" y="65"/>
                  <a:pt x="43" y="65"/>
                </a:cubicBezTo>
                <a:close/>
                <a:moveTo>
                  <a:pt x="117" y="50"/>
                </a:moveTo>
                <a:cubicBezTo>
                  <a:pt x="117" y="50"/>
                  <a:pt x="117" y="50"/>
                  <a:pt x="117" y="50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50"/>
                  <a:pt x="117" y="50"/>
                  <a:pt x="117" y="50"/>
                </a:cubicBezTo>
                <a:close/>
                <a:moveTo>
                  <a:pt x="123" y="55"/>
                </a:moveTo>
                <a:cubicBezTo>
                  <a:pt x="123" y="55"/>
                  <a:pt x="123" y="54"/>
                  <a:pt x="123" y="54"/>
                </a:cubicBezTo>
                <a:cubicBezTo>
                  <a:pt x="122" y="54"/>
                  <a:pt x="123" y="54"/>
                  <a:pt x="122" y="54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2" y="54"/>
                  <a:pt x="123" y="55"/>
                  <a:pt x="123" y="55"/>
                </a:cubicBezTo>
                <a:close/>
                <a:moveTo>
                  <a:pt x="131" y="65"/>
                </a:moveTo>
                <a:cubicBezTo>
                  <a:pt x="131" y="65"/>
                  <a:pt x="130" y="65"/>
                  <a:pt x="130" y="65"/>
                </a:cubicBezTo>
                <a:cubicBezTo>
                  <a:pt x="130" y="65"/>
                  <a:pt x="131" y="65"/>
                  <a:pt x="131" y="65"/>
                </a:cubicBezTo>
                <a:cubicBezTo>
                  <a:pt x="131" y="65"/>
                  <a:pt x="131" y="65"/>
                  <a:pt x="131" y="65"/>
                </a:cubicBezTo>
                <a:close/>
                <a:moveTo>
                  <a:pt x="132" y="68"/>
                </a:moveTo>
                <a:cubicBezTo>
                  <a:pt x="132" y="68"/>
                  <a:pt x="133" y="68"/>
                  <a:pt x="133" y="68"/>
                </a:cubicBezTo>
                <a:cubicBezTo>
                  <a:pt x="132" y="68"/>
                  <a:pt x="132" y="68"/>
                  <a:pt x="132" y="68"/>
                </a:cubicBezTo>
                <a:close/>
                <a:moveTo>
                  <a:pt x="132" y="65"/>
                </a:moveTo>
                <a:cubicBezTo>
                  <a:pt x="132" y="65"/>
                  <a:pt x="132" y="64"/>
                  <a:pt x="131" y="65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1" y="64"/>
                  <a:pt x="131" y="64"/>
                  <a:pt x="131" y="65"/>
                </a:cubicBezTo>
                <a:cubicBezTo>
                  <a:pt x="131" y="65"/>
                  <a:pt x="132" y="66"/>
                  <a:pt x="132" y="65"/>
                </a:cubicBezTo>
                <a:close/>
                <a:moveTo>
                  <a:pt x="134" y="71"/>
                </a:moveTo>
                <a:cubicBezTo>
                  <a:pt x="134" y="71"/>
                  <a:pt x="134" y="71"/>
                  <a:pt x="134" y="71"/>
                </a:cubicBezTo>
                <a:cubicBezTo>
                  <a:pt x="134" y="71"/>
                  <a:pt x="134" y="71"/>
                  <a:pt x="134" y="71"/>
                </a:cubicBezTo>
                <a:close/>
                <a:moveTo>
                  <a:pt x="134" y="70"/>
                </a:moveTo>
                <a:cubicBezTo>
                  <a:pt x="134" y="70"/>
                  <a:pt x="134" y="70"/>
                  <a:pt x="134" y="70"/>
                </a:cubicBezTo>
                <a:cubicBezTo>
                  <a:pt x="134" y="70"/>
                  <a:pt x="134" y="70"/>
                  <a:pt x="134" y="70"/>
                </a:cubicBezTo>
                <a:cubicBezTo>
                  <a:pt x="134" y="70"/>
                  <a:pt x="134" y="70"/>
                  <a:pt x="134" y="70"/>
                </a:cubicBezTo>
                <a:close/>
                <a:moveTo>
                  <a:pt x="134" y="68"/>
                </a:moveTo>
                <a:cubicBezTo>
                  <a:pt x="133" y="68"/>
                  <a:pt x="133" y="67"/>
                  <a:pt x="133" y="67"/>
                </a:cubicBezTo>
                <a:cubicBezTo>
                  <a:pt x="133" y="68"/>
                  <a:pt x="133" y="68"/>
                  <a:pt x="133" y="69"/>
                </a:cubicBezTo>
                <a:cubicBezTo>
                  <a:pt x="133" y="68"/>
                  <a:pt x="133" y="69"/>
                  <a:pt x="134" y="69"/>
                </a:cubicBezTo>
                <a:cubicBezTo>
                  <a:pt x="134" y="68"/>
                  <a:pt x="134" y="68"/>
                  <a:pt x="134" y="68"/>
                </a:cubicBezTo>
                <a:close/>
                <a:moveTo>
                  <a:pt x="131" y="63"/>
                </a:moveTo>
                <a:cubicBezTo>
                  <a:pt x="131" y="63"/>
                  <a:pt x="130" y="62"/>
                  <a:pt x="130" y="62"/>
                </a:cubicBezTo>
                <a:cubicBezTo>
                  <a:pt x="130" y="62"/>
                  <a:pt x="130" y="62"/>
                  <a:pt x="130" y="62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1"/>
                  <a:pt x="128" y="61"/>
                  <a:pt x="128" y="62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30" y="63"/>
                  <a:pt x="130" y="63"/>
                  <a:pt x="130" y="62"/>
                </a:cubicBezTo>
                <a:cubicBezTo>
                  <a:pt x="130" y="62"/>
                  <a:pt x="130" y="62"/>
                  <a:pt x="130" y="62"/>
                </a:cubicBezTo>
                <a:cubicBezTo>
                  <a:pt x="130" y="63"/>
                  <a:pt x="130" y="63"/>
                  <a:pt x="130" y="63"/>
                </a:cubicBezTo>
                <a:cubicBezTo>
                  <a:pt x="130" y="63"/>
                  <a:pt x="130" y="63"/>
                  <a:pt x="130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1" y="63"/>
                  <a:pt x="131" y="63"/>
                  <a:pt x="131" y="63"/>
                </a:cubicBezTo>
                <a:close/>
                <a:moveTo>
                  <a:pt x="128" y="59"/>
                </a:move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lose/>
                <a:moveTo>
                  <a:pt x="135" y="71"/>
                </a:moveTo>
                <a:cubicBezTo>
                  <a:pt x="135" y="70"/>
                  <a:pt x="135" y="71"/>
                  <a:pt x="135" y="71"/>
                </a:cubicBezTo>
                <a:cubicBezTo>
                  <a:pt x="135" y="70"/>
                  <a:pt x="135" y="70"/>
                  <a:pt x="135" y="71"/>
                </a:cubicBezTo>
                <a:close/>
                <a:moveTo>
                  <a:pt x="127" y="57"/>
                </a:moveTo>
                <a:cubicBezTo>
                  <a:pt x="127" y="57"/>
                  <a:pt x="127" y="57"/>
                  <a:pt x="127" y="57"/>
                </a:cubicBezTo>
                <a:cubicBezTo>
                  <a:pt x="127" y="57"/>
                  <a:pt x="127" y="58"/>
                  <a:pt x="127" y="57"/>
                </a:cubicBezTo>
                <a:cubicBezTo>
                  <a:pt x="127" y="57"/>
                  <a:pt x="127" y="57"/>
                  <a:pt x="127" y="57"/>
                </a:cubicBezTo>
                <a:close/>
                <a:moveTo>
                  <a:pt x="121" y="50"/>
                </a:moveTo>
                <a:cubicBezTo>
                  <a:pt x="121" y="50"/>
                  <a:pt x="121" y="50"/>
                  <a:pt x="121" y="50"/>
                </a:cubicBezTo>
                <a:cubicBezTo>
                  <a:pt x="121" y="51"/>
                  <a:pt x="122" y="51"/>
                  <a:pt x="121" y="50"/>
                </a:cubicBezTo>
                <a:close/>
                <a:moveTo>
                  <a:pt x="136" y="72"/>
                </a:moveTo>
                <a:cubicBezTo>
                  <a:pt x="136" y="73"/>
                  <a:pt x="136" y="72"/>
                  <a:pt x="136" y="72"/>
                </a:cubicBezTo>
                <a:cubicBezTo>
                  <a:pt x="136" y="72"/>
                  <a:pt x="136" y="72"/>
                  <a:pt x="136" y="72"/>
                </a:cubicBezTo>
                <a:close/>
                <a:moveTo>
                  <a:pt x="134" y="68"/>
                </a:moveTo>
                <a:cubicBezTo>
                  <a:pt x="134" y="67"/>
                  <a:pt x="134" y="67"/>
                  <a:pt x="134" y="67"/>
                </a:cubicBezTo>
                <a:cubicBezTo>
                  <a:pt x="134" y="67"/>
                  <a:pt x="134" y="67"/>
                  <a:pt x="134" y="68"/>
                </a:cubicBezTo>
                <a:cubicBezTo>
                  <a:pt x="134" y="68"/>
                  <a:pt x="135" y="68"/>
                  <a:pt x="134" y="68"/>
                </a:cubicBezTo>
                <a:close/>
                <a:moveTo>
                  <a:pt x="119" y="48"/>
                </a:move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lose/>
                <a:moveTo>
                  <a:pt x="133" y="64"/>
                </a:moveTo>
                <a:cubicBezTo>
                  <a:pt x="133" y="64"/>
                  <a:pt x="132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lose/>
                <a:moveTo>
                  <a:pt x="137" y="70"/>
                </a:moveTo>
                <a:cubicBezTo>
                  <a:pt x="137" y="70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7" y="70"/>
                  <a:pt x="137" y="70"/>
                  <a:pt x="137" y="70"/>
                </a:cubicBezTo>
                <a:close/>
                <a:moveTo>
                  <a:pt x="138" y="65"/>
                </a:moveTo>
                <a:cubicBezTo>
                  <a:pt x="138" y="66"/>
                  <a:pt x="139" y="66"/>
                  <a:pt x="139" y="66"/>
                </a:cubicBezTo>
                <a:cubicBezTo>
                  <a:pt x="139" y="66"/>
                  <a:pt x="139" y="66"/>
                  <a:pt x="139" y="65"/>
                </a:cubicBezTo>
                <a:cubicBezTo>
                  <a:pt x="139" y="65"/>
                  <a:pt x="138" y="65"/>
                  <a:pt x="138" y="65"/>
                </a:cubicBezTo>
                <a:cubicBezTo>
                  <a:pt x="138" y="65"/>
                  <a:pt x="138" y="65"/>
                  <a:pt x="138" y="64"/>
                </a:cubicBezTo>
                <a:cubicBezTo>
                  <a:pt x="138" y="64"/>
                  <a:pt x="138" y="65"/>
                  <a:pt x="138" y="65"/>
                </a:cubicBezTo>
                <a:close/>
                <a:moveTo>
                  <a:pt x="138" y="66"/>
                </a:moveTo>
                <a:cubicBezTo>
                  <a:pt x="138" y="66"/>
                  <a:pt x="138" y="66"/>
                  <a:pt x="138" y="66"/>
                </a:cubicBezTo>
                <a:cubicBezTo>
                  <a:pt x="138" y="66"/>
                  <a:pt x="137" y="66"/>
                  <a:pt x="138" y="67"/>
                </a:cubicBezTo>
                <a:cubicBezTo>
                  <a:pt x="138" y="67"/>
                  <a:pt x="138" y="66"/>
                  <a:pt x="138" y="66"/>
                </a:cubicBezTo>
                <a:cubicBezTo>
                  <a:pt x="138" y="66"/>
                  <a:pt x="138" y="66"/>
                  <a:pt x="138" y="66"/>
                </a:cubicBezTo>
                <a:close/>
                <a:moveTo>
                  <a:pt x="132" y="62"/>
                </a:moveTo>
                <a:cubicBezTo>
                  <a:pt x="132" y="62"/>
                  <a:pt x="133" y="62"/>
                  <a:pt x="133" y="63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3" y="64"/>
                  <a:pt x="133" y="63"/>
                  <a:pt x="134" y="64"/>
                </a:cubicBezTo>
                <a:cubicBezTo>
                  <a:pt x="134" y="64"/>
                  <a:pt x="134" y="65"/>
                  <a:pt x="134" y="65"/>
                </a:cubicBezTo>
                <a:cubicBezTo>
                  <a:pt x="134" y="66"/>
                  <a:pt x="134" y="65"/>
                  <a:pt x="134" y="65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66"/>
                  <a:pt x="134" y="66"/>
                  <a:pt x="134" y="66"/>
                </a:cubicBezTo>
                <a:cubicBezTo>
                  <a:pt x="134" y="66"/>
                  <a:pt x="134" y="67"/>
                  <a:pt x="134" y="66"/>
                </a:cubicBezTo>
                <a:cubicBezTo>
                  <a:pt x="134" y="67"/>
                  <a:pt x="135" y="67"/>
                  <a:pt x="135" y="67"/>
                </a:cubicBezTo>
                <a:cubicBezTo>
                  <a:pt x="135" y="67"/>
                  <a:pt x="136" y="67"/>
                  <a:pt x="136" y="68"/>
                </a:cubicBezTo>
                <a:cubicBezTo>
                  <a:pt x="136" y="67"/>
                  <a:pt x="136" y="67"/>
                  <a:pt x="137" y="67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36" y="66"/>
                  <a:pt x="137" y="67"/>
                  <a:pt x="137" y="67"/>
                </a:cubicBezTo>
                <a:cubicBezTo>
                  <a:pt x="137" y="67"/>
                  <a:pt x="137" y="67"/>
                  <a:pt x="137" y="66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8" y="67"/>
                  <a:pt x="138" y="67"/>
                  <a:pt x="138" y="67"/>
                </a:cubicBezTo>
                <a:cubicBezTo>
                  <a:pt x="137" y="67"/>
                  <a:pt x="137" y="66"/>
                  <a:pt x="137" y="66"/>
                </a:cubicBezTo>
                <a:cubicBezTo>
                  <a:pt x="137" y="66"/>
                  <a:pt x="137" y="66"/>
                  <a:pt x="136" y="66"/>
                </a:cubicBezTo>
                <a:cubicBezTo>
                  <a:pt x="137" y="66"/>
                  <a:pt x="136" y="65"/>
                  <a:pt x="136" y="65"/>
                </a:cubicBezTo>
                <a:cubicBezTo>
                  <a:pt x="136" y="65"/>
                  <a:pt x="137" y="65"/>
                  <a:pt x="137" y="65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37" y="65"/>
                  <a:pt x="137" y="64"/>
                  <a:pt x="137" y="64"/>
                </a:cubicBezTo>
                <a:cubicBezTo>
                  <a:pt x="137" y="64"/>
                  <a:pt x="136" y="64"/>
                  <a:pt x="136" y="64"/>
                </a:cubicBezTo>
                <a:cubicBezTo>
                  <a:pt x="136" y="64"/>
                  <a:pt x="136" y="64"/>
                  <a:pt x="136" y="63"/>
                </a:cubicBezTo>
                <a:cubicBezTo>
                  <a:pt x="135" y="63"/>
                  <a:pt x="135" y="64"/>
                  <a:pt x="136" y="65"/>
                </a:cubicBezTo>
                <a:cubicBezTo>
                  <a:pt x="136" y="65"/>
                  <a:pt x="135" y="64"/>
                  <a:pt x="135" y="65"/>
                </a:cubicBezTo>
                <a:cubicBezTo>
                  <a:pt x="135" y="65"/>
                  <a:pt x="136" y="65"/>
                  <a:pt x="136" y="65"/>
                </a:cubicBezTo>
                <a:cubicBezTo>
                  <a:pt x="136" y="65"/>
                  <a:pt x="137" y="66"/>
                  <a:pt x="136" y="66"/>
                </a:cubicBezTo>
                <a:cubicBezTo>
                  <a:pt x="136" y="66"/>
                  <a:pt x="136" y="65"/>
                  <a:pt x="136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65"/>
                  <a:pt x="135" y="65"/>
                  <a:pt x="135" y="64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34" y="63"/>
                  <a:pt x="134" y="64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3" y="63"/>
                  <a:pt x="133" y="63"/>
                  <a:pt x="133" y="62"/>
                </a:cubicBezTo>
                <a:cubicBezTo>
                  <a:pt x="133" y="62"/>
                  <a:pt x="133" y="62"/>
                  <a:pt x="134" y="62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3" y="62"/>
                  <a:pt x="133" y="61"/>
                  <a:pt x="133" y="61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4" y="61"/>
                  <a:pt x="133" y="61"/>
                  <a:pt x="133" y="61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1"/>
                  <a:pt x="133" y="61"/>
                  <a:pt x="133" y="60"/>
                </a:cubicBezTo>
                <a:cubicBezTo>
                  <a:pt x="132" y="61"/>
                  <a:pt x="132" y="61"/>
                  <a:pt x="132" y="62"/>
                </a:cubicBezTo>
                <a:close/>
                <a:moveTo>
                  <a:pt x="134" y="63"/>
                </a:move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63"/>
                  <a:pt x="134" y="63"/>
                  <a:pt x="134" y="63"/>
                </a:cubicBezTo>
                <a:close/>
                <a:moveTo>
                  <a:pt x="130" y="58"/>
                </a:moveTo>
                <a:cubicBezTo>
                  <a:pt x="131" y="59"/>
                  <a:pt x="131" y="59"/>
                  <a:pt x="130" y="59"/>
                </a:cubicBezTo>
                <a:cubicBezTo>
                  <a:pt x="131" y="59"/>
                  <a:pt x="131" y="59"/>
                  <a:pt x="131" y="60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1" y="60"/>
                  <a:pt x="131" y="60"/>
                  <a:pt x="131" y="61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31" y="61"/>
                  <a:pt x="131" y="61"/>
                  <a:pt x="132" y="61"/>
                </a:cubicBezTo>
                <a:cubicBezTo>
                  <a:pt x="131" y="60"/>
                  <a:pt x="132" y="60"/>
                  <a:pt x="132" y="60"/>
                </a:cubicBezTo>
                <a:cubicBezTo>
                  <a:pt x="132" y="60"/>
                  <a:pt x="131" y="60"/>
                  <a:pt x="131" y="59"/>
                </a:cubicBezTo>
                <a:cubicBezTo>
                  <a:pt x="131" y="59"/>
                  <a:pt x="131" y="59"/>
                  <a:pt x="131" y="58"/>
                </a:cubicBezTo>
                <a:cubicBezTo>
                  <a:pt x="131" y="58"/>
                  <a:pt x="130" y="58"/>
                  <a:pt x="130" y="58"/>
                </a:cubicBezTo>
                <a:cubicBezTo>
                  <a:pt x="130" y="58"/>
                  <a:pt x="130" y="58"/>
                  <a:pt x="130" y="58"/>
                </a:cubicBezTo>
                <a:close/>
                <a:moveTo>
                  <a:pt x="76" y="37"/>
                </a:moveTo>
                <a:cubicBezTo>
                  <a:pt x="76" y="37"/>
                  <a:pt x="76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lose/>
                <a:moveTo>
                  <a:pt x="40" y="63"/>
                </a:moveTo>
                <a:cubicBezTo>
                  <a:pt x="40" y="64"/>
                  <a:pt x="40" y="64"/>
                  <a:pt x="40" y="64"/>
                </a:cubicBezTo>
                <a:cubicBezTo>
                  <a:pt x="40" y="64"/>
                  <a:pt x="39" y="64"/>
                  <a:pt x="39" y="64"/>
                </a:cubicBezTo>
                <a:cubicBezTo>
                  <a:pt x="39" y="65"/>
                  <a:pt x="40" y="65"/>
                  <a:pt x="40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40" y="64"/>
                  <a:pt x="40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64"/>
                  <a:pt x="40" y="64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lose/>
                <a:moveTo>
                  <a:pt x="42" y="120"/>
                </a:moveTo>
                <a:cubicBezTo>
                  <a:pt x="42" y="120"/>
                  <a:pt x="42" y="120"/>
                  <a:pt x="42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0"/>
                  <a:pt x="43" y="120"/>
                  <a:pt x="43" y="121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2" y="120"/>
                  <a:pt x="42" y="120"/>
                  <a:pt x="42" y="120"/>
                </a:cubicBezTo>
                <a:close/>
                <a:moveTo>
                  <a:pt x="128" y="54"/>
                </a:moveTo>
                <a:cubicBezTo>
                  <a:pt x="128" y="55"/>
                  <a:pt x="128" y="54"/>
                  <a:pt x="128" y="54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8" y="55"/>
                  <a:pt x="129" y="55"/>
                  <a:pt x="129" y="55"/>
                </a:cubicBezTo>
                <a:cubicBezTo>
                  <a:pt x="128" y="55"/>
                  <a:pt x="129" y="55"/>
                  <a:pt x="128" y="54"/>
                </a:cubicBezTo>
                <a:close/>
                <a:moveTo>
                  <a:pt x="127" y="53"/>
                </a:moveTo>
                <a:cubicBezTo>
                  <a:pt x="127" y="53"/>
                  <a:pt x="127" y="53"/>
                  <a:pt x="127" y="53"/>
                </a:cubicBezTo>
                <a:cubicBezTo>
                  <a:pt x="127" y="53"/>
                  <a:pt x="127" y="53"/>
                  <a:pt x="127" y="53"/>
                </a:cubicBezTo>
                <a:close/>
                <a:moveTo>
                  <a:pt x="124" y="49"/>
                </a:moveTo>
                <a:cubicBezTo>
                  <a:pt x="123" y="48"/>
                  <a:pt x="123" y="49"/>
                  <a:pt x="122" y="49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8"/>
                  <a:pt x="122" y="49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4" y="50"/>
                  <a:pt x="124" y="49"/>
                  <a:pt x="124" y="49"/>
                </a:cubicBezTo>
                <a:close/>
                <a:moveTo>
                  <a:pt x="129" y="54"/>
                </a:moveTo>
                <a:cubicBezTo>
                  <a:pt x="129" y="54"/>
                  <a:pt x="129" y="55"/>
                  <a:pt x="129" y="55"/>
                </a:cubicBezTo>
                <a:cubicBezTo>
                  <a:pt x="130" y="56"/>
                  <a:pt x="130" y="55"/>
                  <a:pt x="129" y="54"/>
                </a:cubicBezTo>
                <a:close/>
                <a:moveTo>
                  <a:pt x="129" y="54"/>
                </a:moveTo>
                <a:cubicBezTo>
                  <a:pt x="129" y="54"/>
                  <a:pt x="129" y="54"/>
                  <a:pt x="129" y="54"/>
                </a:cubicBezTo>
                <a:cubicBezTo>
                  <a:pt x="129" y="54"/>
                  <a:pt x="129" y="53"/>
                  <a:pt x="129" y="54"/>
                </a:cubicBezTo>
                <a:close/>
                <a:moveTo>
                  <a:pt x="123" y="47"/>
                </a:moveTo>
                <a:cubicBezTo>
                  <a:pt x="122" y="47"/>
                  <a:pt x="122" y="47"/>
                  <a:pt x="123" y="48"/>
                </a:cubicBezTo>
                <a:cubicBezTo>
                  <a:pt x="123" y="48"/>
                  <a:pt x="123" y="48"/>
                  <a:pt x="123" y="48"/>
                </a:cubicBezTo>
                <a:lnTo>
                  <a:pt x="123" y="47"/>
                </a:lnTo>
                <a:close/>
                <a:moveTo>
                  <a:pt x="131" y="56"/>
                </a:moveTo>
                <a:cubicBezTo>
                  <a:pt x="131" y="55"/>
                  <a:pt x="131" y="55"/>
                  <a:pt x="131" y="55"/>
                </a:cubicBezTo>
                <a:cubicBezTo>
                  <a:pt x="131" y="55"/>
                  <a:pt x="130" y="55"/>
                  <a:pt x="130" y="55"/>
                </a:cubicBezTo>
                <a:cubicBezTo>
                  <a:pt x="130" y="55"/>
                  <a:pt x="130" y="54"/>
                  <a:pt x="130" y="54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4"/>
                  <a:pt x="130" y="54"/>
                  <a:pt x="129" y="53"/>
                </a:cubicBezTo>
                <a:cubicBezTo>
                  <a:pt x="129" y="53"/>
                  <a:pt x="129" y="53"/>
                  <a:pt x="129" y="54"/>
                </a:cubicBezTo>
                <a:cubicBezTo>
                  <a:pt x="129" y="54"/>
                  <a:pt x="130" y="54"/>
                  <a:pt x="129" y="54"/>
                </a:cubicBezTo>
                <a:cubicBezTo>
                  <a:pt x="130" y="55"/>
                  <a:pt x="131" y="56"/>
                  <a:pt x="131" y="56"/>
                </a:cubicBezTo>
                <a:close/>
                <a:moveTo>
                  <a:pt x="132" y="57"/>
                </a:moveTo>
                <a:cubicBezTo>
                  <a:pt x="132" y="57"/>
                  <a:pt x="132" y="57"/>
                  <a:pt x="132" y="57"/>
                </a:cubicBezTo>
                <a:cubicBezTo>
                  <a:pt x="132" y="57"/>
                  <a:pt x="131" y="55"/>
                  <a:pt x="131" y="56"/>
                </a:cubicBezTo>
                <a:cubicBezTo>
                  <a:pt x="131" y="56"/>
                  <a:pt x="132" y="56"/>
                  <a:pt x="132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32" y="57"/>
                  <a:pt x="133" y="57"/>
                  <a:pt x="133" y="57"/>
                </a:cubicBezTo>
                <a:cubicBezTo>
                  <a:pt x="133" y="57"/>
                  <a:pt x="133" y="57"/>
                  <a:pt x="132" y="57"/>
                </a:cubicBezTo>
                <a:close/>
                <a:moveTo>
                  <a:pt x="134" y="56"/>
                </a:moveTo>
                <a:cubicBezTo>
                  <a:pt x="133" y="56"/>
                  <a:pt x="133" y="56"/>
                  <a:pt x="133" y="55"/>
                </a:cubicBezTo>
                <a:cubicBezTo>
                  <a:pt x="133" y="55"/>
                  <a:pt x="133" y="55"/>
                  <a:pt x="132" y="55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2" y="55"/>
                  <a:pt x="131" y="54"/>
                  <a:pt x="132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2" y="56"/>
                  <a:pt x="133" y="56"/>
                  <a:pt x="133" y="56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3" y="56"/>
                  <a:pt x="133" y="56"/>
                  <a:pt x="133" y="57"/>
                </a:cubicBezTo>
                <a:cubicBezTo>
                  <a:pt x="134" y="57"/>
                  <a:pt x="134" y="57"/>
                  <a:pt x="134" y="57"/>
                </a:cubicBezTo>
                <a:cubicBezTo>
                  <a:pt x="134" y="57"/>
                  <a:pt x="134" y="57"/>
                  <a:pt x="134" y="57"/>
                </a:cubicBezTo>
                <a:cubicBezTo>
                  <a:pt x="135" y="59"/>
                  <a:pt x="135" y="58"/>
                  <a:pt x="135" y="57"/>
                </a:cubicBezTo>
                <a:cubicBezTo>
                  <a:pt x="134" y="57"/>
                  <a:pt x="134" y="57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lose/>
                <a:moveTo>
                  <a:pt x="130" y="51"/>
                </a:moveTo>
                <a:cubicBezTo>
                  <a:pt x="130" y="51"/>
                  <a:pt x="130" y="51"/>
                  <a:pt x="130" y="51"/>
                </a:cubicBezTo>
                <a:cubicBezTo>
                  <a:pt x="130" y="52"/>
                  <a:pt x="130" y="51"/>
                  <a:pt x="130" y="51"/>
                </a:cubicBezTo>
                <a:close/>
                <a:moveTo>
                  <a:pt x="135" y="58"/>
                </a:moveTo>
                <a:cubicBezTo>
                  <a:pt x="136" y="59"/>
                  <a:pt x="136" y="59"/>
                  <a:pt x="136" y="59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36" y="59"/>
                  <a:pt x="136" y="58"/>
                  <a:pt x="135" y="58"/>
                </a:cubicBezTo>
                <a:close/>
                <a:moveTo>
                  <a:pt x="130" y="52"/>
                </a:moveTo>
                <a:cubicBezTo>
                  <a:pt x="130" y="51"/>
                  <a:pt x="130" y="51"/>
                  <a:pt x="130" y="51"/>
                </a:cubicBezTo>
                <a:cubicBezTo>
                  <a:pt x="130" y="51"/>
                  <a:pt x="130" y="52"/>
                  <a:pt x="130" y="52"/>
                </a:cubicBezTo>
                <a:cubicBezTo>
                  <a:pt x="131" y="52"/>
                  <a:pt x="131" y="52"/>
                  <a:pt x="130" y="52"/>
                </a:cubicBezTo>
                <a:close/>
                <a:moveTo>
                  <a:pt x="128" y="48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9" y="48"/>
                  <a:pt x="129" y="49"/>
                  <a:pt x="129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29" y="48"/>
                  <a:pt x="129" y="48"/>
                  <a:pt x="128" y="47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127" y="47"/>
                  <a:pt x="128" y="47"/>
                  <a:pt x="128" y="47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7"/>
                  <a:pt x="127" y="47"/>
                </a:cubicBezTo>
                <a:cubicBezTo>
                  <a:pt x="127" y="47"/>
                  <a:pt x="127" y="47"/>
                  <a:pt x="126" y="47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7"/>
                  <a:pt x="126" y="47"/>
                  <a:pt x="126" y="47"/>
                </a:cubicBezTo>
                <a:cubicBezTo>
                  <a:pt x="127" y="48"/>
                  <a:pt x="127" y="48"/>
                  <a:pt x="128" y="48"/>
                </a:cubicBezTo>
                <a:close/>
                <a:moveTo>
                  <a:pt x="128" y="48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9"/>
                  <a:pt x="128" y="48"/>
                  <a:pt x="128" y="49"/>
                </a:cubicBezTo>
                <a:cubicBezTo>
                  <a:pt x="128" y="48"/>
                  <a:pt x="128" y="48"/>
                  <a:pt x="128" y="48"/>
                </a:cubicBezTo>
                <a:close/>
                <a:moveTo>
                  <a:pt x="133" y="53"/>
                </a:moveTo>
                <a:cubicBezTo>
                  <a:pt x="133" y="53"/>
                  <a:pt x="133" y="54"/>
                  <a:pt x="133" y="53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2" y="53"/>
                  <a:pt x="133" y="54"/>
                  <a:pt x="134" y="55"/>
                </a:cubicBezTo>
                <a:cubicBezTo>
                  <a:pt x="134" y="55"/>
                  <a:pt x="134" y="55"/>
                  <a:pt x="134" y="55"/>
                </a:cubicBezTo>
                <a:cubicBezTo>
                  <a:pt x="134" y="55"/>
                  <a:pt x="135" y="56"/>
                  <a:pt x="135" y="56"/>
                </a:cubicBezTo>
                <a:cubicBezTo>
                  <a:pt x="134" y="55"/>
                  <a:pt x="134" y="54"/>
                  <a:pt x="133" y="53"/>
                </a:cubicBezTo>
                <a:close/>
                <a:moveTo>
                  <a:pt x="125" y="44"/>
                </a:moveTo>
                <a:cubicBezTo>
                  <a:pt x="125" y="44"/>
                  <a:pt x="125" y="43"/>
                  <a:pt x="124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3" y="43"/>
                  <a:pt x="123" y="42"/>
                  <a:pt x="123" y="42"/>
                </a:cubicBezTo>
                <a:cubicBezTo>
                  <a:pt x="123" y="42"/>
                  <a:pt x="123" y="42"/>
                  <a:pt x="123" y="43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4" y="44"/>
                  <a:pt x="125" y="44"/>
                  <a:pt x="125" y="44"/>
                </a:cubicBezTo>
                <a:close/>
                <a:moveTo>
                  <a:pt x="130" y="49"/>
                </a:move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1" y="49"/>
                  <a:pt x="130" y="49"/>
                </a:cubicBezTo>
                <a:close/>
                <a:moveTo>
                  <a:pt x="126" y="45"/>
                </a:moveTo>
                <a:cubicBezTo>
                  <a:pt x="126" y="45"/>
                  <a:pt x="126" y="45"/>
                  <a:pt x="126" y="45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7" y="45"/>
                  <a:pt x="126" y="45"/>
                  <a:pt x="126" y="45"/>
                </a:cubicBezTo>
                <a:close/>
                <a:moveTo>
                  <a:pt x="132" y="51"/>
                </a:moveTo>
                <a:cubicBezTo>
                  <a:pt x="132" y="51"/>
                  <a:pt x="132" y="50"/>
                  <a:pt x="132" y="50"/>
                </a:cubicBezTo>
                <a:cubicBezTo>
                  <a:pt x="132" y="50"/>
                  <a:pt x="132" y="50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31" y="50"/>
                  <a:pt x="132" y="51"/>
                  <a:pt x="132" y="51"/>
                </a:cubicBezTo>
                <a:close/>
                <a:moveTo>
                  <a:pt x="137" y="56"/>
                </a:moveTo>
                <a:cubicBezTo>
                  <a:pt x="137" y="56"/>
                  <a:pt x="137" y="56"/>
                  <a:pt x="137" y="56"/>
                </a:cubicBezTo>
                <a:cubicBezTo>
                  <a:pt x="137" y="56"/>
                  <a:pt x="137" y="56"/>
                  <a:pt x="137" y="57"/>
                </a:cubicBezTo>
                <a:cubicBezTo>
                  <a:pt x="137" y="57"/>
                  <a:pt x="137" y="57"/>
                  <a:pt x="137" y="56"/>
                </a:cubicBezTo>
                <a:close/>
                <a:moveTo>
                  <a:pt x="133" y="51"/>
                </a:moveTo>
                <a:cubicBezTo>
                  <a:pt x="133" y="51"/>
                  <a:pt x="133" y="51"/>
                  <a:pt x="133" y="52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2" y="51"/>
                  <a:pt x="133" y="51"/>
                  <a:pt x="133" y="51"/>
                </a:cubicBezTo>
                <a:cubicBezTo>
                  <a:pt x="133" y="51"/>
                  <a:pt x="134" y="53"/>
                  <a:pt x="134" y="52"/>
                </a:cubicBezTo>
                <a:cubicBezTo>
                  <a:pt x="134" y="52"/>
                  <a:pt x="133" y="52"/>
                  <a:pt x="134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4" y="52"/>
                  <a:pt x="134" y="51"/>
                  <a:pt x="133" y="51"/>
                </a:cubicBezTo>
                <a:close/>
                <a:moveTo>
                  <a:pt x="128" y="45"/>
                </a:moveTo>
                <a:cubicBezTo>
                  <a:pt x="128" y="45"/>
                  <a:pt x="128" y="45"/>
                  <a:pt x="128" y="45"/>
                </a:cubicBezTo>
                <a:cubicBezTo>
                  <a:pt x="128" y="45"/>
                  <a:pt x="128" y="45"/>
                  <a:pt x="127" y="45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7" y="45"/>
                  <a:pt x="127" y="44"/>
                  <a:pt x="127" y="44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7" y="46"/>
                  <a:pt x="127" y="45"/>
                  <a:pt x="127" y="45"/>
                </a:cubicBezTo>
                <a:cubicBezTo>
                  <a:pt x="128" y="45"/>
                  <a:pt x="127" y="45"/>
                  <a:pt x="128" y="45"/>
                </a:cubicBezTo>
                <a:cubicBezTo>
                  <a:pt x="128" y="46"/>
                  <a:pt x="128" y="46"/>
                  <a:pt x="128" y="45"/>
                </a:cubicBezTo>
                <a:cubicBezTo>
                  <a:pt x="128" y="45"/>
                  <a:pt x="129" y="46"/>
                  <a:pt x="129" y="46"/>
                </a:cubicBezTo>
                <a:cubicBezTo>
                  <a:pt x="129" y="45"/>
                  <a:pt x="129" y="46"/>
                  <a:pt x="128" y="45"/>
                </a:cubicBezTo>
                <a:close/>
                <a:moveTo>
                  <a:pt x="123" y="41"/>
                </a:moveTo>
                <a:cubicBezTo>
                  <a:pt x="123" y="41"/>
                  <a:pt x="123" y="40"/>
                  <a:pt x="122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24" y="42"/>
                  <a:pt x="123" y="41"/>
                </a:cubicBezTo>
                <a:close/>
                <a:moveTo>
                  <a:pt x="136" y="53"/>
                </a:moveTo>
                <a:cubicBezTo>
                  <a:pt x="136" y="52"/>
                  <a:pt x="136" y="53"/>
                  <a:pt x="136" y="53"/>
                </a:cubicBezTo>
                <a:cubicBezTo>
                  <a:pt x="136" y="53"/>
                  <a:pt x="136" y="53"/>
                  <a:pt x="136" y="53"/>
                </a:cubicBezTo>
                <a:close/>
                <a:moveTo>
                  <a:pt x="137" y="52"/>
                </a:moveTo>
                <a:cubicBezTo>
                  <a:pt x="136" y="51"/>
                  <a:pt x="135" y="50"/>
                  <a:pt x="135" y="51"/>
                </a:cubicBezTo>
                <a:cubicBezTo>
                  <a:pt x="135" y="51"/>
                  <a:pt x="136" y="51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5" y="51"/>
                  <a:pt x="135" y="50"/>
                </a:cubicBezTo>
                <a:cubicBezTo>
                  <a:pt x="134" y="50"/>
                  <a:pt x="134" y="50"/>
                  <a:pt x="133" y="49"/>
                </a:cubicBezTo>
                <a:cubicBezTo>
                  <a:pt x="134" y="50"/>
                  <a:pt x="134" y="50"/>
                  <a:pt x="134" y="50"/>
                </a:cubicBezTo>
                <a:cubicBezTo>
                  <a:pt x="134" y="50"/>
                  <a:pt x="134" y="50"/>
                  <a:pt x="134" y="5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4" y="52"/>
                  <a:pt x="134" y="52"/>
                  <a:pt x="135" y="52"/>
                </a:cubicBezTo>
                <a:cubicBezTo>
                  <a:pt x="135" y="52"/>
                  <a:pt x="135" y="52"/>
                  <a:pt x="136" y="52"/>
                </a:cubicBezTo>
                <a:cubicBezTo>
                  <a:pt x="136" y="52"/>
                  <a:pt x="135" y="52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6" y="52"/>
                  <a:pt x="136" y="52"/>
                </a:cubicBezTo>
                <a:cubicBezTo>
                  <a:pt x="136" y="52"/>
                  <a:pt x="136" y="53"/>
                  <a:pt x="136" y="53"/>
                </a:cubicBezTo>
                <a:cubicBezTo>
                  <a:pt x="137" y="54"/>
                  <a:pt x="137" y="53"/>
                  <a:pt x="138" y="53"/>
                </a:cubicBezTo>
                <a:cubicBezTo>
                  <a:pt x="137" y="53"/>
                  <a:pt x="137" y="52"/>
                  <a:pt x="137" y="52"/>
                </a:cubicBezTo>
                <a:close/>
                <a:moveTo>
                  <a:pt x="134" y="48"/>
                </a:moveTo>
                <a:cubicBezTo>
                  <a:pt x="134" y="48"/>
                  <a:pt x="134" y="47"/>
                  <a:pt x="133" y="47"/>
                </a:cubicBezTo>
                <a:cubicBezTo>
                  <a:pt x="134" y="47"/>
                  <a:pt x="133" y="47"/>
                  <a:pt x="133" y="47"/>
                </a:cubicBezTo>
                <a:cubicBezTo>
                  <a:pt x="133" y="47"/>
                  <a:pt x="133" y="47"/>
                  <a:pt x="133" y="47"/>
                </a:cubicBezTo>
                <a:cubicBezTo>
                  <a:pt x="133" y="48"/>
                  <a:pt x="134" y="48"/>
                  <a:pt x="134" y="48"/>
                </a:cubicBezTo>
                <a:close/>
                <a:moveTo>
                  <a:pt x="127" y="41"/>
                </a:moveTo>
                <a:cubicBezTo>
                  <a:pt x="127" y="41"/>
                  <a:pt x="127" y="41"/>
                  <a:pt x="128" y="42"/>
                </a:cubicBezTo>
                <a:cubicBezTo>
                  <a:pt x="128" y="42"/>
                  <a:pt x="128" y="42"/>
                  <a:pt x="128" y="42"/>
                </a:cubicBezTo>
                <a:cubicBezTo>
                  <a:pt x="128" y="41"/>
                  <a:pt x="127" y="41"/>
                  <a:pt x="127" y="41"/>
                </a:cubicBezTo>
                <a:close/>
                <a:moveTo>
                  <a:pt x="137" y="51"/>
                </a:moveTo>
                <a:cubicBezTo>
                  <a:pt x="137" y="51"/>
                  <a:pt x="137" y="52"/>
                  <a:pt x="137" y="52"/>
                </a:cubicBezTo>
                <a:cubicBezTo>
                  <a:pt x="137" y="52"/>
                  <a:pt x="137" y="51"/>
                  <a:pt x="137" y="51"/>
                </a:cubicBezTo>
                <a:close/>
                <a:moveTo>
                  <a:pt x="129" y="41"/>
                </a:moveTo>
                <a:cubicBezTo>
                  <a:pt x="128" y="41"/>
                  <a:pt x="127" y="40"/>
                  <a:pt x="127" y="40"/>
                </a:cubicBezTo>
                <a:cubicBezTo>
                  <a:pt x="127" y="40"/>
                  <a:pt x="126" y="40"/>
                  <a:pt x="126" y="40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126" y="40"/>
                  <a:pt x="126" y="40"/>
                  <a:pt x="127" y="41"/>
                </a:cubicBezTo>
                <a:cubicBezTo>
                  <a:pt x="127" y="41"/>
                  <a:pt x="127" y="41"/>
                  <a:pt x="128" y="41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42"/>
                  <a:pt x="128" y="41"/>
                  <a:pt x="128" y="42"/>
                </a:cubicBezTo>
                <a:cubicBezTo>
                  <a:pt x="128" y="42"/>
                  <a:pt x="128" y="41"/>
                  <a:pt x="129" y="41"/>
                </a:cubicBezTo>
                <a:close/>
                <a:moveTo>
                  <a:pt x="129" y="42"/>
                </a:moveTo>
                <a:cubicBezTo>
                  <a:pt x="129" y="42"/>
                  <a:pt x="129" y="42"/>
                  <a:pt x="130" y="43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123" y="37"/>
                </a:moveTo>
                <a:cubicBezTo>
                  <a:pt x="123" y="37"/>
                  <a:pt x="122" y="37"/>
                  <a:pt x="122" y="37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7"/>
                  <a:pt x="123" y="37"/>
                  <a:pt x="123" y="37"/>
                </a:cubicBezTo>
                <a:close/>
                <a:moveTo>
                  <a:pt x="51" y="36"/>
                </a:moveTo>
                <a:cubicBezTo>
                  <a:pt x="51" y="36"/>
                  <a:pt x="51" y="36"/>
                  <a:pt x="50" y="37"/>
                </a:cubicBezTo>
                <a:cubicBezTo>
                  <a:pt x="51" y="36"/>
                  <a:pt x="51" y="36"/>
                  <a:pt x="51" y="37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133" y="44"/>
                </a:moveTo>
                <a:cubicBezTo>
                  <a:pt x="132" y="44"/>
                  <a:pt x="132" y="44"/>
                  <a:pt x="132" y="44"/>
                </a:cubicBezTo>
                <a:cubicBezTo>
                  <a:pt x="132" y="44"/>
                  <a:pt x="131" y="43"/>
                  <a:pt x="131" y="43"/>
                </a:cubicBezTo>
                <a:cubicBezTo>
                  <a:pt x="131" y="43"/>
                  <a:pt x="131" y="44"/>
                  <a:pt x="131" y="44"/>
                </a:cubicBezTo>
                <a:cubicBezTo>
                  <a:pt x="132" y="44"/>
                  <a:pt x="132" y="43"/>
                  <a:pt x="132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44"/>
                  <a:pt x="133" y="44"/>
                  <a:pt x="133" y="44"/>
                </a:cubicBezTo>
                <a:close/>
                <a:moveTo>
                  <a:pt x="133" y="45"/>
                </a:moveTo>
                <a:cubicBezTo>
                  <a:pt x="133" y="44"/>
                  <a:pt x="133" y="44"/>
                  <a:pt x="133" y="44"/>
                </a:cubicBezTo>
                <a:cubicBezTo>
                  <a:pt x="134" y="45"/>
                  <a:pt x="133" y="45"/>
                  <a:pt x="134" y="45"/>
                </a:cubicBezTo>
                <a:cubicBezTo>
                  <a:pt x="134" y="46"/>
                  <a:pt x="135" y="46"/>
                  <a:pt x="133" y="45"/>
                </a:cubicBezTo>
                <a:close/>
                <a:moveTo>
                  <a:pt x="129" y="41"/>
                </a:moveTo>
                <a:cubicBezTo>
                  <a:pt x="130" y="40"/>
                  <a:pt x="130" y="40"/>
                  <a:pt x="130" y="40"/>
                </a:cubicBezTo>
                <a:cubicBezTo>
                  <a:pt x="129" y="40"/>
                  <a:pt x="129" y="40"/>
                  <a:pt x="129" y="41"/>
                </a:cubicBezTo>
                <a:close/>
                <a:moveTo>
                  <a:pt x="133" y="43"/>
                </a:moveTo>
                <a:cubicBezTo>
                  <a:pt x="133" y="43"/>
                  <a:pt x="133" y="43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4" y="44"/>
                  <a:pt x="134" y="44"/>
                  <a:pt x="134" y="45"/>
                </a:cubicBezTo>
                <a:cubicBezTo>
                  <a:pt x="134" y="45"/>
                  <a:pt x="134" y="44"/>
                  <a:pt x="134" y="44"/>
                </a:cubicBezTo>
                <a:cubicBezTo>
                  <a:pt x="134" y="44"/>
                  <a:pt x="134" y="44"/>
                  <a:pt x="133" y="43"/>
                </a:cubicBezTo>
                <a:close/>
                <a:moveTo>
                  <a:pt x="92" y="24"/>
                </a:moveTo>
                <a:cubicBezTo>
                  <a:pt x="92" y="24"/>
                  <a:pt x="92" y="23"/>
                  <a:pt x="91" y="23"/>
                </a:cubicBezTo>
                <a:cubicBezTo>
                  <a:pt x="91" y="24"/>
                  <a:pt x="90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3" y="24"/>
                  <a:pt x="92" y="24"/>
                  <a:pt x="92" y="24"/>
                </a:cubicBezTo>
                <a:close/>
                <a:moveTo>
                  <a:pt x="135" y="45"/>
                </a:moveTo>
                <a:cubicBezTo>
                  <a:pt x="135" y="45"/>
                  <a:pt x="135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lose/>
                <a:moveTo>
                  <a:pt x="133" y="42"/>
                </a:moveTo>
                <a:cubicBezTo>
                  <a:pt x="133" y="42"/>
                  <a:pt x="132" y="42"/>
                  <a:pt x="133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3" y="42"/>
                  <a:pt x="134" y="43"/>
                  <a:pt x="133" y="42"/>
                </a:cubicBezTo>
                <a:close/>
                <a:moveTo>
                  <a:pt x="135" y="44"/>
                </a:moveTo>
                <a:cubicBezTo>
                  <a:pt x="135" y="44"/>
                  <a:pt x="135" y="44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5" y="45"/>
                  <a:pt x="135" y="45"/>
                  <a:pt x="135" y="44"/>
                </a:cubicBezTo>
                <a:close/>
                <a:moveTo>
                  <a:pt x="137" y="46"/>
                </a:moveTo>
                <a:cubicBezTo>
                  <a:pt x="137" y="46"/>
                  <a:pt x="136" y="45"/>
                  <a:pt x="136" y="45"/>
                </a:cubicBezTo>
                <a:cubicBezTo>
                  <a:pt x="135" y="45"/>
                  <a:pt x="135" y="45"/>
                  <a:pt x="136" y="46"/>
                </a:cubicBezTo>
                <a:cubicBezTo>
                  <a:pt x="136" y="45"/>
                  <a:pt x="137" y="46"/>
                  <a:pt x="137" y="46"/>
                </a:cubicBezTo>
                <a:close/>
                <a:moveTo>
                  <a:pt x="135" y="43"/>
                </a:moveTo>
                <a:cubicBezTo>
                  <a:pt x="135" y="43"/>
                  <a:pt x="134" y="43"/>
                  <a:pt x="134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3"/>
                  <a:pt x="135" y="44"/>
                  <a:pt x="135" y="43"/>
                </a:cubicBezTo>
                <a:close/>
                <a:moveTo>
                  <a:pt x="134" y="43"/>
                </a:moveTo>
                <a:cubicBezTo>
                  <a:pt x="134" y="43"/>
                  <a:pt x="134" y="43"/>
                  <a:pt x="134" y="43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4" y="43"/>
                  <a:pt x="134" y="43"/>
                  <a:pt x="134" y="43"/>
                </a:cubicBezTo>
                <a:close/>
                <a:moveTo>
                  <a:pt x="135" y="43"/>
                </a:moveTo>
                <a:cubicBezTo>
                  <a:pt x="135" y="43"/>
                  <a:pt x="135" y="43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5" y="43"/>
                  <a:pt x="136" y="43"/>
                  <a:pt x="135" y="43"/>
                </a:cubicBezTo>
                <a:close/>
                <a:moveTo>
                  <a:pt x="133" y="41"/>
                </a:moveTo>
                <a:cubicBezTo>
                  <a:pt x="132" y="40"/>
                  <a:pt x="132" y="40"/>
                  <a:pt x="132" y="41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2" y="42"/>
                  <a:pt x="133" y="42"/>
                  <a:pt x="133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42"/>
                  <a:pt x="133" y="41"/>
                  <a:pt x="133" y="41"/>
                </a:cubicBezTo>
                <a:cubicBezTo>
                  <a:pt x="133" y="42"/>
                  <a:pt x="134" y="42"/>
                  <a:pt x="134" y="42"/>
                </a:cubicBezTo>
                <a:cubicBezTo>
                  <a:pt x="134" y="42"/>
                  <a:pt x="134" y="42"/>
                  <a:pt x="134" y="41"/>
                </a:cubicBezTo>
                <a:cubicBezTo>
                  <a:pt x="134" y="41"/>
                  <a:pt x="133" y="41"/>
                  <a:pt x="133" y="41"/>
                </a:cubicBezTo>
                <a:close/>
                <a:moveTo>
                  <a:pt x="132" y="39"/>
                </a:moveTo>
                <a:cubicBezTo>
                  <a:pt x="131" y="39"/>
                  <a:pt x="131" y="39"/>
                  <a:pt x="131" y="39"/>
                </a:cubicBezTo>
                <a:cubicBezTo>
                  <a:pt x="131" y="39"/>
                  <a:pt x="131" y="39"/>
                  <a:pt x="131" y="39"/>
                </a:cubicBezTo>
                <a:cubicBezTo>
                  <a:pt x="132" y="39"/>
                  <a:pt x="132" y="39"/>
                  <a:pt x="132" y="39"/>
                </a:cubicBezTo>
                <a:close/>
                <a:moveTo>
                  <a:pt x="135" y="42"/>
                </a:moveTo>
                <a:cubicBezTo>
                  <a:pt x="135" y="42"/>
                  <a:pt x="135" y="42"/>
                  <a:pt x="135" y="42"/>
                </a:cubicBezTo>
                <a:cubicBezTo>
                  <a:pt x="135" y="43"/>
                  <a:pt x="135" y="43"/>
                  <a:pt x="135" y="42"/>
                </a:cubicBezTo>
                <a:close/>
                <a:moveTo>
                  <a:pt x="135" y="42"/>
                </a:moveTo>
                <a:cubicBezTo>
                  <a:pt x="135" y="42"/>
                  <a:pt x="135" y="41"/>
                  <a:pt x="135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5" y="42"/>
                  <a:pt x="134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41"/>
                  <a:pt x="134" y="41"/>
                  <a:pt x="134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lose/>
                <a:moveTo>
                  <a:pt x="130" y="37"/>
                </a:move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lose/>
                <a:moveTo>
                  <a:pt x="129" y="36"/>
                </a:moveTo>
                <a:cubicBezTo>
                  <a:pt x="129" y="36"/>
                  <a:pt x="129" y="36"/>
                  <a:pt x="129" y="36"/>
                </a:cubicBezTo>
                <a:cubicBezTo>
                  <a:pt x="129" y="36"/>
                  <a:pt x="128" y="36"/>
                  <a:pt x="128" y="36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9" y="37"/>
                  <a:pt x="130" y="37"/>
                  <a:pt x="129" y="36"/>
                </a:cubicBezTo>
                <a:close/>
                <a:moveTo>
                  <a:pt x="133" y="40"/>
                </a:moveTo>
                <a:cubicBezTo>
                  <a:pt x="133" y="40"/>
                  <a:pt x="133" y="40"/>
                  <a:pt x="133" y="40"/>
                </a:cubicBezTo>
                <a:cubicBezTo>
                  <a:pt x="133" y="39"/>
                  <a:pt x="133" y="39"/>
                  <a:pt x="133" y="40"/>
                </a:cubicBezTo>
                <a:close/>
                <a:moveTo>
                  <a:pt x="133" y="38"/>
                </a:move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9"/>
                  <a:pt x="132" y="38"/>
                  <a:pt x="132" y="38"/>
                </a:cubicBezTo>
                <a:cubicBezTo>
                  <a:pt x="133" y="38"/>
                  <a:pt x="133" y="39"/>
                  <a:pt x="133" y="39"/>
                </a:cubicBezTo>
                <a:cubicBezTo>
                  <a:pt x="133" y="39"/>
                  <a:pt x="134" y="39"/>
                  <a:pt x="134" y="39"/>
                </a:cubicBezTo>
                <a:cubicBezTo>
                  <a:pt x="134" y="39"/>
                  <a:pt x="133" y="39"/>
                  <a:pt x="134" y="39"/>
                </a:cubicBezTo>
                <a:cubicBezTo>
                  <a:pt x="134" y="40"/>
                  <a:pt x="135" y="40"/>
                  <a:pt x="134" y="39"/>
                </a:cubicBezTo>
                <a:cubicBezTo>
                  <a:pt x="134" y="39"/>
                  <a:pt x="133" y="38"/>
                  <a:pt x="133" y="38"/>
                </a:cubicBezTo>
                <a:close/>
                <a:moveTo>
                  <a:pt x="128" y="34"/>
                </a:moveTo>
                <a:cubicBezTo>
                  <a:pt x="128" y="34"/>
                  <a:pt x="128" y="34"/>
                  <a:pt x="128" y="34"/>
                </a:cubicBezTo>
                <a:cubicBezTo>
                  <a:pt x="128" y="34"/>
                  <a:pt x="129" y="34"/>
                  <a:pt x="129" y="34"/>
                </a:cubicBezTo>
                <a:cubicBezTo>
                  <a:pt x="129" y="34"/>
                  <a:pt x="128" y="34"/>
                  <a:pt x="128" y="34"/>
                </a:cubicBezTo>
                <a:close/>
                <a:moveTo>
                  <a:pt x="138" y="42"/>
                </a:moveTo>
                <a:cubicBezTo>
                  <a:pt x="138" y="41"/>
                  <a:pt x="137" y="41"/>
                  <a:pt x="137" y="41"/>
                </a:cubicBezTo>
                <a:cubicBezTo>
                  <a:pt x="137" y="41"/>
                  <a:pt x="137" y="42"/>
                  <a:pt x="137" y="42"/>
                </a:cubicBezTo>
                <a:cubicBezTo>
                  <a:pt x="138" y="42"/>
                  <a:pt x="138" y="42"/>
                  <a:pt x="138" y="43"/>
                </a:cubicBezTo>
                <a:cubicBezTo>
                  <a:pt x="138" y="42"/>
                  <a:pt x="138" y="42"/>
                  <a:pt x="138" y="42"/>
                </a:cubicBezTo>
                <a:close/>
                <a:moveTo>
                  <a:pt x="139" y="43"/>
                </a:moveTo>
                <a:cubicBezTo>
                  <a:pt x="139" y="43"/>
                  <a:pt x="139" y="43"/>
                  <a:pt x="139" y="43"/>
                </a:cubicBezTo>
                <a:cubicBezTo>
                  <a:pt x="139" y="43"/>
                  <a:pt x="139" y="43"/>
                  <a:pt x="139" y="43"/>
                </a:cubicBezTo>
                <a:close/>
                <a:moveTo>
                  <a:pt x="135" y="39"/>
                </a:moveTo>
                <a:cubicBezTo>
                  <a:pt x="136" y="39"/>
                  <a:pt x="136" y="39"/>
                  <a:pt x="136" y="39"/>
                </a:cubicBezTo>
                <a:cubicBezTo>
                  <a:pt x="136" y="39"/>
                  <a:pt x="136" y="39"/>
                  <a:pt x="136" y="39"/>
                </a:cubicBezTo>
                <a:cubicBezTo>
                  <a:pt x="136" y="38"/>
                  <a:pt x="135" y="38"/>
                  <a:pt x="135" y="39"/>
                </a:cubicBezTo>
                <a:close/>
                <a:moveTo>
                  <a:pt x="135" y="36"/>
                </a:moveTo>
                <a:cubicBezTo>
                  <a:pt x="135" y="36"/>
                  <a:pt x="135" y="37"/>
                  <a:pt x="135" y="37"/>
                </a:cubicBezTo>
                <a:cubicBezTo>
                  <a:pt x="135" y="37"/>
                  <a:pt x="135" y="36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4" y="37"/>
                  <a:pt x="133" y="37"/>
                  <a:pt x="134" y="38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4" y="38"/>
                  <a:pt x="135" y="38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6" y="37"/>
                  <a:pt x="136" y="37"/>
                  <a:pt x="135" y="36"/>
                </a:cubicBezTo>
                <a:close/>
                <a:moveTo>
                  <a:pt x="134" y="35"/>
                </a:moveTo>
                <a:cubicBezTo>
                  <a:pt x="134" y="35"/>
                  <a:pt x="134" y="35"/>
                  <a:pt x="133" y="35"/>
                </a:cubicBezTo>
                <a:cubicBezTo>
                  <a:pt x="133" y="35"/>
                  <a:pt x="133" y="35"/>
                  <a:pt x="133" y="34"/>
                </a:cubicBezTo>
                <a:cubicBezTo>
                  <a:pt x="133" y="35"/>
                  <a:pt x="132" y="34"/>
                  <a:pt x="132" y="34"/>
                </a:cubicBezTo>
                <a:cubicBezTo>
                  <a:pt x="132" y="35"/>
                  <a:pt x="133" y="35"/>
                  <a:pt x="133" y="35"/>
                </a:cubicBezTo>
                <a:cubicBezTo>
                  <a:pt x="133" y="35"/>
                  <a:pt x="133" y="35"/>
                  <a:pt x="134" y="36"/>
                </a:cubicBezTo>
                <a:cubicBezTo>
                  <a:pt x="134" y="35"/>
                  <a:pt x="134" y="35"/>
                  <a:pt x="134" y="35"/>
                </a:cubicBezTo>
                <a:close/>
                <a:moveTo>
                  <a:pt x="68" y="20"/>
                </a:moveTo>
                <a:cubicBezTo>
                  <a:pt x="68" y="20"/>
                  <a:pt x="68" y="20"/>
                  <a:pt x="68" y="20"/>
                </a:cubicBezTo>
                <a:cubicBezTo>
                  <a:pt x="69" y="20"/>
                  <a:pt x="69" y="20"/>
                  <a:pt x="68" y="20"/>
                </a:cubicBezTo>
                <a:close/>
                <a:moveTo>
                  <a:pt x="123" y="26"/>
                </a:moveTo>
                <a:cubicBezTo>
                  <a:pt x="122" y="26"/>
                  <a:pt x="122" y="26"/>
                  <a:pt x="123" y="27"/>
                </a:cubicBezTo>
                <a:cubicBezTo>
                  <a:pt x="123" y="27"/>
                  <a:pt x="124" y="27"/>
                  <a:pt x="123" y="26"/>
                </a:cubicBezTo>
                <a:close/>
                <a:moveTo>
                  <a:pt x="126" y="29"/>
                </a:moveTo>
                <a:cubicBezTo>
                  <a:pt x="127" y="29"/>
                  <a:pt x="127" y="29"/>
                  <a:pt x="127" y="29"/>
                </a:cubicBezTo>
                <a:cubicBezTo>
                  <a:pt x="127" y="29"/>
                  <a:pt x="126" y="29"/>
                  <a:pt x="126" y="29"/>
                </a:cubicBezTo>
                <a:cubicBezTo>
                  <a:pt x="126" y="29"/>
                  <a:pt x="126" y="29"/>
                  <a:pt x="126" y="29"/>
                </a:cubicBezTo>
                <a:close/>
                <a:moveTo>
                  <a:pt x="134" y="34"/>
                </a:moveTo>
                <a:cubicBezTo>
                  <a:pt x="134" y="34"/>
                  <a:pt x="134" y="34"/>
                  <a:pt x="134" y="34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33" y="34"/>
                  <a:pt x="134" y="34"/>
                  <a:pt x="134" y="34"/>
                </a:cubicBezTo>
                <a:close/>
                <a:moveTo>
                  <a:pt x="137" y="36"/>
                </a:moveTo>
                <a:cubicBezTo>
                  <a:pt x="137" y="36"/>
                  <a:pt x="137" y="36"/>
                  <a:pt x="137" y="36"/>
                </a:cubicBezTo>
                <a:cubicBezTo>
                  <a:pt x="136" y="36"/>
                  <a:pt x="136" y="36"/>
                  <a:pt x="137" y="36"/>
                </a:cubicBezTo>
                <a:cubicBezTo>
                  <a:pt x="137" y="36"/>
                  <a:pt x="137" y="37"/>
                  <a:pt x="137" y="37"/>
                </a:cubicBezTo>
                <a:cubicBezTo>
                  <a:pt x="137" y="36"/>
                  <a:pt x="137" y="36"/>
                  <a:pt x="137" y="36"/>
                </a:cubicBezTo>
                <a:close/>
                <a:moveTo>
                  <a:pt x="130" y="30"/>
                </a:moveTo>
                <a:cubicBezTo>
                  <a:pt x="129" y="30"/>
                  <a:pt x="129" y="30"/>
                  <a:pt x="129" y="31"/>
                </a:cubicBezTo>
                <a:cubicBezTo>
                  <a:pt x="130" y="32"/>
                  <a:pt x="132" y="33"/>
                  <a:pt x="131" y="32"/>
                </a:cubicBezTo>
                <a:cubicBezTo>
                  <a:pt x="131" y="31"/>
                  <a:pt x="131" y="31"/>
                  <a:pt x="130" y="31"/>
                </a:cubicBezTo>
                <a:cubicBezTo>
                  <a:pt x="130" y="30"/>
                  <a:pt x="130" y="31"/>
                  <a:pt x="130" y="30"/>
                </a:cubicBezTo>
                <a:close/>
                <a:moveTo>
                  <a:pt x="64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0"/>
                  <a:pt x="63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5" y="23"/>
                </a:moveTo>
                <a:cubicBezTo>
                  <a:pt x="56" y="23"/>
                  <a:pt x="57" y="22"/>
                  <a:pt x="57" y="22"/>
                </a:cubicBezTo>
                <a:cubicBezTo>
                  <a:pt x="56" y="22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4" y="23"/>
                  <a:pt x="54" y="23"/>
                </a:cubicBezTo>
                <a:cubicBezTo>
                  <a:pt x="55" y="23"/>
                  <a:pt x="54" y="24"/>
                  <a:pt x="53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4"/>
                  <a:pt x="51" y="25"/>
                  <a:pt x="51" y="26"/>
                </a:cubicBezTo>
                <a:cubicBezTo>
                  <a:pt x="51" y="26"/>
                  <a:pt x="52" y="25"/>
                  <a:pt x="52" y="25"/>
                </a:cubicBezTo>
                <a:cubicBezTo>
                  <a:pt x="52" y="25"/>
                  <a:pt x="51" y="26"/>
                  <a:pt x="52" y="26"/>
                </a:cubicBezTo>
                <a:cubicBezTo>
                  <a:pt x="52" y="25"/>
                  <a:pt x="52" y="25"/>
                  <a:pt x="53" y="25"/>
                </a:cubicBezTo>
                <a:cubicBezTo>
                  <a:pt x="54" y="24"/>
                  <a:pt x="52" y="25"/>
                  <a:pt x="53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lose/>
                <a:moveTo>
                  <a:pt x="132" y="32"/>
                </a:moveTo>
                <a:cubicBezTo>
                  <a:pt x="133" y="32"/>
                  <a:pt x="133" y="33"/>
                  <a:pt x="133" y="33"/>
                </a:cubicBezTo>
                <a:cubicBezTo>
                  <a:pt x="133" y="32"/>
                  <a:pt x="133" y="32"/>
                  <a:pt x="132" y="32"/>
                </a:cubicBezTo>
                <a:close/>
                <a:moveTo>
                  <a:pt x="141" y="40"/>
                </a:moveTo>
                <a:cubicBezTo>
                  <a:pt x="141" y="40"/>
                  <a:pt x="141" y="40"/>
                  <a:pt x="141" y="41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42" y="41"/>
                  <a:pt x="141" y="40"/>
                  <a:pt x="141" y="40"/>
                </a:cubicBezTo>
                <a:close/>
                <a:moveTo>
                  <a:pt x="91" y="15"/>
                </a:moveTo>
                <a:cubicBezTo>
                  <a:pt x="90" y="15"/>
                  <a:pt x="90" y="16"/>
                  <a:pt x="90" y="16"/>
                </a:cubicBezTo>
                <a:cubicBezTo>
                  <a:pt x="91" y="16"/>
                  <a:pt x="91" y="16"/>
                  <a:pt x="91" y="16"/>
                </a:cubicBezTo>
                <a:lnTo>
                  <a:pt x="91" y="15"/>
                </a:lnTo>
                <a:close/>
                <a:moveTo>
                  <a:pt x="44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6" y="28"/>
                  <a:pt x="45" y="28"/>
                  <a:pt x="44" y="29"/>
                </a:cubicBezTo>
                <a:close/>
                <a:moveTo>
                  <a:pt x="46" y="28"/>
                </a:moveTo>
                <a:cubicBezTo>
                  <a:pt x="46" y="27"/>
                  <a:pt x="46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6"/>
                </a:cubicBezTo>
                <a:cubicBezTo>
                  <a:pt x="48" y="26"/>
                  <a:pt x="45" y="27"/>
                  <a:pt x="46" y="28"/>
                </a:cubicBezTo>
                <a:close/>
                <a:moveTo>
                  <a:pt x="130" y="29"/>
                </a:moveTo>
                <a:cubicBezTo>
                  <a:pt x="128" y="28"/>
                  <a:pt x="130" y="30"/>
                  <a:pt x="130" y="29"/>
                </a:cubicBezTo>
                <a:close/>
                <a:moveTo>
                  <a:pt x="124" y="25"/>
                </a:moveTo>
                <a:cubicBezTo>
                  <a:pt x="124" y="25"/>
                  <a:pt x="123" y="25"/>
                  <a:pt x="124" y="25"/>
                </a:cubicBezTo>
                <a:cubicBezTo>
                  <a:pt x="125" y="26"/>
                  <a:pt x="125" y="25"/>
                  <a:pt x="124" y="25"/>
                </a:cubicBezTo>
                <a:close/>
                <a:moveTo>
                  <a:pt x="98" y="15"/>
                </a:moveTo>
                <a:cubicBezTo>
                  <a:pt x="98" y="15"/>
                  <a:pt x="98" y="15"/>
                  <a:pt x="98" y="15"/>
                </a:cubicBezTo>
                <a:cubicBezTo>
                  <a:pt x="98" y="16"/>
                  <a:pt x="98" y="16"/>
                  <a:pt x="98" y="15"/>
                </a:cubicBezTo>
                <a:cubicBezTo>
                  <a:pt x="98" y="15"/>
                  <a:pt x="98" y="15"/>
                  <a:pt x="98" y="15"/>
                </a:cubicBezTo>
                <a:close/>
                <a:moveTo>
                  <a:pt x="50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4"/>
                  <a:pt x="50" y="24"/>
                  <a:pt x="49" y="24"/>
                </a:cubicBezTo>
                <a:cubicBezTo>
                  <a:pt x="49" y="24"/>
                  <a:pt x="50" y="24"/>
                  <a:pt x="50" y="24"/>
                </a:cubicBezTo>
                <a:close/>
                <a:moveTo>
                  <a:pt x="103" y="16"/>
                </a:moveTo>
                <a:cubicBezTo>
                  <a:pt x="103" y="16"/>
                  <a:pt x="104" y="16"/>
                  <a:pt x="104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2" y="16"/>
                  <a:pt x="103" y="16"/>
                </a:cubicBezTo>
                <a:close/>
                <a:moveTo>
                  <a:pt x="108" y="17"/>
                </a:moveTo>
                <a:cubicBezTo>
                  <a:pt x="108" y="17"/>
                  <a:pt x="108" y="17"/>
                  <a:pt x="108" y="17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7"/>
                  <a:pt x="108" y="17"/>
                  <a:pt x="108" y="17"/>
                </a:cubicBezTo>
                <a:close/>
                <a:moveTo>
                  <a:pt x="110" y="18"/>
                </a:moveTo>
                <a:cubicBezTo>
                  <a:pt x="110" y="18"/>
                  <a:pt x="110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0" y="18"/>
                  <a:pt x="110" y="18"/>
                </a:cubicBezTo>
                <a:close/>
                <a:moveTo>
                  <a:pt x="138" y="35"/>
                </a:moveTo>
                <a:cubicBezTo>
                  <a:pt x="138" y="35"/>
                  <a:pt x="138" y="35"/>
                  <a:pt x="138" y="35"/>
                </a:cubicBezTo>
                <a:cubicBezTo>
                  <a:pt x="138" y="35"/>
                  <a:pt x="138" y="35"/>
                  <a:pt x="138" y="35"/>
                </a:cubicBezTo>
                <a:close/>
                <a:moveTo>
                  <a:pt x="145" y="41"/>
                </a:moveTo>
                <a:cubicBezTo>
                  <a:pt x="145" y="41"/>
                  <a:pt x="145" y="41"/>
                  <a:pt x="145" y="41"/>
                </a:cubicBezTo>
                <a:cubicBezTo>
                  <a:pt x="145" y="42"/>
                  <a:pt x="145" y="42"/>
                  <a:pt x="146" y="42"/>
                </a:cubicBezTo>
                <a:cubicBezTo>
                  <a:pt x="146" y="42"/>
                  <a:pt x="146" y="42"/>
                  <a:pt x="145" y="41"/>
                </a:cubicBezTo>
                <a:close/>
                <a:moveTo>
                  <a:pt x="145" y="40"/>
                </a:moveTo>
                <a:cubicBezTo>
                  <a:pt x="145" y="41"/>
                  <a:pt x="145" y="41"/>
                  <a:pt x="146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6" y="41"/>
                  <a:pt x="144" y="39"/>
                  <a:pt x="145" y="40"/>
                </a:cubicBezTo>
                <a:close/>
                <a:moveTo>
                  <a:pt x="144" y="39"/>
                </a:moveTo>
                <a:cubicBezTo>
                  <a:pt x="144" y="39"/>
                  <a:pt x="144" y="39"/>
                  <a:pt x="144" y="39"/>
                </a:cubicBezTo>
                <a:cubicBezTo>
                  <a:pt x="144" y="39"/>
                  <a:pt x="143" y="38"/>
                  <a:pt x="143" y="38"/>
                </a:cubicBezTo>
                <a:cubicBezTo>
                  <a:pt x="143" y="38"/>
                  <a:pt x="142" y="37"/>
                  <a:pt x="142" y="38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3" y="39"/>
                  <a:pt x="144" y="40"/>
                  <a:pt x="144" y="40"/>
                </a:cubicBezTo>
                <a:cubicBezTo>
                  <a:pt x="144" y="39"/>
                  <a:pt x="144" y="39"/>
                  <a:pt x="144" y="39"/>
                </a:cubicBezTo>
                <a:close/>
                <a:moveTo>
                  <a:pt x="144" y="38"/>
                </a:moveTo>
                <a:cubicBezTo>
                  <a:pt x="144" y="38"/>
                  <a:pt x="144" y="39"/>
                  <a:pt x="144" y="39"/>
                </a:cubicBezTo>
                <a:cubicBezTo>
                  <a:pt x="144" y="39"/>
                  <a:pt x="144" y="39"/>
                  <a:pt x="144" y="39"/>
                </a:cubicBezTo>
                <a:cubicBezTo>
                  <a:pt x="144" y="39"/>
                  <a:pt x="145" y="39"/>
                  <a:pt x="144" y="38"/>
                </a:cubicBezTo>
                <a:close/>
                <a:moveTo>
                  <a:pt x="145" y="38"/>
                </a:moveTo>
                <a:cubicBezTo>
                  <a:pt x="144" y="38"/>
                  <a:pt x="144" y="38"/>
                  <a:pt x="144" y="38"/>
                </a:cubicBezTo>
                <a:cubicBezTo>
                  <a:pt x="145" y="38"/>
                  <a:pt x="145" y="39"/>
                  <a:pt x="145" y="39"/>
                </a:cubicBezTo>
                <a:cubicBezTo>
                  <a:pt x="145" y="39"/>
                  <a:pt x="145" y="39"/>
                  <a:pt x="145" y="38"/>
                </a:cubicBezTo>
                <a:close/>
                <a:moveTo>
                  <a:pt x="145" y="35"/>
                </a:moveTo>
                <a:cubicBezTo>
                  <a:pt x="145" y="36"/>
                  <a:pt x="144" y="36"/>
                  <a:pt x="145" y="36"/>
                </a:cubicBezTo>
                <a:cubicBezTo>
                  <a:pt x="145" y="36"/>
                  <a:pt x="145" y="36"/>
                  <a:pt x="144" y="36"/>
                </a:cubicBezTo>
                <a:cubicBezTo>
                  <a:pt x="145" y="36"/>
                  <a:pt x="144" y="36"/>
                  <a:pt x="144" y="36"/>
                </a:cubicBezTo>
                <a:cubicBezTo>
                  <a:pt x="144" y="36"/>
                  <a:pt x="144" y="36"/>
                  <a:pt x="144" y="35"/>
                </a:cubicBezTo>
                <a:cubicBezTo>
                  <a:pt x="143" y="35"/>
                  <a:pt x="143" y="35"/>
                  <a:pt x="144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3" y="36"/>
                  <a:pt x="143" y="35"/>
                </a:cubicBezTo>
                <a:cubicBezTo>
                  <a:pt x="142" y="35"/>
                  <a:pt x="143" y="36"/>
                  <a:pt x="143" y="36"/>
                </a:cubicBezTo>
                <a:cubicBezTo>
                  <a:pt x="143" y="36"/>
                  <a:pt x="142" y="35"/>
                  <a:pt x="142" y="35"/>
                </a:cubicBezTo>
                <a:cubicBezTo>
                  <a:pt x="142" y="35"/>
                  <a:pt x="142" y="35"/>
                  <a:pt x="142" y="34"/>
                </a:cubicBezTo>
                <a:cubicBezTo>
                  <a:pt x="141" y="34"/>
                  <a:pt x="142" y="35"/>
                  <a:pt x="142" y="35"/>
                </a:cubicBezTo>
                <a:cubicBezTo>
                  <a:pt x="142" y="35"/>
                  <a:pt x="141" y="35"/>
                  <a:pt x="141" y="35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41" y="35"/>
                  <a:pt x="141" y="35"/>
                  <a:pt x="140" y="35"/>
                </a:cubicBezTo>
                <a:cubicBezTo>
                  <a:pt x="140" y="35"/>
                  <a:pt x="140" y="34"/>
                  <a:pt x="140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8" y="33"/>
                  <a:pt x="137" y="32"/>
                  <a:pt x="136" y="31"/>
                </a:cubicBezTo>
                <a:cubicBezTo>
                  <a:pt x="136" y="31"/>
                  <a:pt x="137" y="33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3"/>
                  <a:pt x="137" y="33"/>
                  <a:pt x="137" y="34"/>
                </a:cubicBezTo>
                <a:cubicBezTo>
                  <a:pt x="137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4"/>
                  <a:pt x="137" y="34"/>
                  <a:pt x="137" y="33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9" y="34"/>
                  <a:pt x="139" y="35"/>
                  <a:pt x="139" y="35"/>
                </a:cubicBezTo>
                <a:cubicBezTo>
                  <a:pt x="140" y="35"/>
                  <a:pt x="140" y="36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1" y="36"/>
                  <a:pt x="142" y="36"/>
                  <a:pt x="142" y="37"/>
                </a:cubicBezTo>
                <a:cubicBezTo>
                  <a:pt x="143" y="37"/>
                  <a:pt x="142" y="37"/>
                  <a:pt x="143" y="37"/>
                </a:cubicBezTo>
                <a:cubicBezTo>
                  <a:pt x="143" y="38"/>
                  <a:pt x="144" y="38"/>
                  <a:pt x="144" y="38"/>
                </a:cubicBezTo>
                <a:cubicBezTo>
                  <a:pt x="143" y="38"/>
                  <a:pt x="143" y="37"/>
                  <a:pt x="143" y="37"/>
                </a:cubicBezTo>
                <a:cubicBezTo>
                  <a:pt x="143" y="37"/>
                  <a:pt x="142" y="36"/>
                  <a:pt x="142" y="36"/>
                </a:cubicBezTo>
                <a:cubicBezTo>
                  <a:pt x="142" y="36"/>
                  <a:pt x="141" y="35"/>
                  <a:pt x="142" y="35"/>
                </a:cubicBezTo>
                <a:cubicBezTo>
                  <a:pt x="142" y="35"/>
                  <a:pt x="142" y="36"/>
                  <a:pt x="142" y="36"/>
                </a:cubicBezTo>
                <a:cubicBezTo>
                  <a:pt x="142" y="36"/>
                  <a:pt x="142" y="36"/>
                  <a:pt x="143" y="36"/>
                </a:cubicBezTo>
                <a:cubicBezTo>
                  <a:pt x="143" y="36"/>
                  <a:pt x="142" y="36"/>
                  <a:pt x="142" y="36"/>
                </a:cubicBezTo>
                <a:cubicBezTo>
                  <a:pt x="143" y="37"/>
                  <a:pt x="142" y="36"/>
                  <a:pt x="143" y="37"/>
                </a:cubicBezTo>
                <a:cubicBezTo>
                  <a:pt x="143" y="37"/>
                  <a:pt x="144" y="37"/>
                  <a:pt x="143" y="37"/>
                </a:cubicBezTo>
                <a:cubicBezTo>
                  <a:pt x="143" y="37"/>
                  <a:pt x="143" y="37"/>
                  <a:pt x="143" y="37"/>
                </a:cubicBezTo>
                <a:cubicBezTo>
                  <a:pt x="143" y="36"/>
                  <a:pt x="143" y="36"/>
                  <a:pt x="144" y="37"/>
                </a:cubicBezTo>
                <a:cubicBezTo>
                  <a:pt x="144" y="37"/>
                  <a:pt x="144" y="37"/>
                  <a:pt x="143" y="37"/>
                </a:cubicBezTo>
                <a:cubicBezTo>
                  <a:pt x="144" y="37"/>
                  <a:pt x="144" y="37"/>
                  <a:pt x="144" y="38"/>
                </a:cubicBezTo>
                <a:cubicBezTo>
                  <a:pt x="145" y="38"/>
                  <a:pt x="145" y="38"/>
                  <a:pt x="145" y="38"/>
                </a:cubicBezTo>
                <a:cubicBezTo>
                  <a:pt x="145" y="38"/>
                  <a:pt x="146" y="39"/>
                  <a:pt x="146" y="39"/>
                </a:cubicBezTo>
                <a:cubicBezTo>
                  <a:pt x="146" y="39"/>
                  <a:pt x="146" y="38"/>
                  <a:pt x="146" y="38"/>
                </a:cubicBezTo>
                <a:cubicBezTo>
                  <a:pt x="146" y="38"/>
                  <a:pt x="146" y="38"/>
                  <a:pt x="146" y="38"/>
                </a:cubicBezTo>
                <a:cubicBezTo>
                  <a:pt x="146" y="37"/>
                  <a:pt x="145" y="37"/>
                  <a:pt x="145" y="37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5" y="37"/>
                  <a:pt x="145" y="36"/>
                </a:cubicBezTo>
                <a:cubicBezTo>
                  <a:pt x="145" y="37"/>
                  <a:pt x="145" y="37"/>
                  <a:pt x="146" y="37"/>
                </a:cubicBezTo>
                <a:cubicBezTo>
                  <a:pt x="145" y="36"/>
                  <a:pt x="146" y="36"/>
                  <a:pt x="145" y="35"/>
                </a:cubicBezTo>
                <a:close/>
                <a:moveTo>
                  <a:pt x="146" y="37"/>
                </a:move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6" y="37"/>
                  <a:pt x="146" y="37"/>
                  <a:pt x="147" y="37"/>
                </a:cubicBezTo>
                <a:lnTo>
                  <a:pt x="146" y="37"/>
                </a:lnTo>
                <a:close/>
                <a:moveTo>
                  <a:pt x="143" y="33"/>
                </a:moveTo>
                <a:cubicBezTo>
                  <a:pt x="143" y="33"/>
                  <a:pt x="142" y="32"/>
                  <a:pt x="142" y="32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3" y="33"/>
                  <a:pt x="143" y="33"/>
                </a:cubicBezTo>
                <a:close/>
                <a:moveTo>
                  <a:pt x="150" y="42"/>
                </a:moveTo>
                <a:cubicBezTo>
                  <a:pt x="150" y="41"/>
                  <a:pt x="150" y="41"/>
                  <a:pt x="150" y="42"/>
                </a:cubicBezTo>
                <a:cubicBezTo>
                  <a:pt x="150" y="42"/>
                  <a:pt x="151" y="42"/>
                  <a:pt x="150" y="42"/>
                </a:cubicBezTo>
                <a:close/>
                <a:moveTo>
                  <a:pt x="131" y="23"/>
                </a:moveTo>
                <a:cubicBezTo>
                  <a:pt x="131" y="23"/>
                  <a:pt x="131" y="23"/>
                  <a:pt x="131" y="23"/>
                </a:cubicBezTo>
                <a:cubicBezTo>
                  <a:pt x="131" y="23"/>
                  <a:pt x="131" y="23"/>
                  <a:pt x="132" y="23"/>
                </a:cubicBezTo>
                <a:cubicBezTo>
                  <a:pt x="131" y="23"/>
                  <a:pt x="132" y="24"/>
                  <a:pt x="131" y="24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30" y="23"/>
                  <a:pt x="130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2"/>
                  <a:pt x="128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31" y="24"/>
                  <a:pt x="130" y="23"/>
                  <a:pt x="131" y="24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24"/>
                  <a:pt x="131" y="24"/>
                  <a:pt x="132" y="24"/>
                </a:cubicBezTo>
                <a:cubicBezTo>
                  <a:pt x="132" y="24"/>
                  <a:pt x="133" y="24"/>
                  <a:pt x="131" y="23"/>
                </a:cubicBezTo>
                <a:close/>
                <a:moveTo>
                  <a:pt x="150" y="39"/>
                </a:moveTo>
                <a:cubicBezTo>
                  <a:pt x="149" y="39"/>
                  <a:pt x="149" y="39"/>
                  <a:pt x="149" y="39"/>
                </a:cubicBezTo>
                <a:cubicBezTo>
                  <a:pt x="149" y="39"/>
                  <a:pt x="150" y="40"/>
                  <a:pt x="150" y="40"/>
                </a:cubicBezTo>
                <a:cubicBezTo>
                  <a:pt x="150" y="40"/>
                  <a:pt x="150" y="40"/>
                  <a:pt x="150" y="39"/>
                </a:cubicBezTo>
                <a:close/>
                <a:moveTo>
                  <a:pt x="148" y="38"/>
                </a:moveTo>
                <a:cubicBezTo>
                  <a:pt x="147" y="37"/>
                  <a:pt x="147" y="37"/>
                  <a:pt x="147" y="37"/>
                </a:cubicBezTo>
                <a:cubicBezTo>
                  <a:pt x="148" y="37"/>
                  <a:pt x="149" y="38"/>
                  <a:pt x="148" y="38"/>
                </a:cubicBezTo>
                <a:close/>
                <a:moveTo>
                  <a:pt x="151" y="39"/>
                </a:moveTo>
                <a:cubicBezTo>
                  <a:pt x="151" y="39"/>
                  <a:pt x="151" y="40"/>
                  <a:pt x="151" y="40"/>
                </a:cubicBezTo>
                <a:cubicBezTo>
                  <a:pt x="150" y="39"/>
                  <a:pt x="150" y="39"/>
                  <a:pt x="150" y="39"/>
                </a:cubicBezTo>
                <a:cubicBezTo>
                  <a:pt x="150" y="39"/>
                  <a:pt x="150" y="39"/>
                  <a:pt x="150" y="40"/>
                </a:cubicBezTo>
                <a:cubicBezTo>
                  <a:pt x="151" y="40"/>
                  <a:pt x="151" y="41"/>
                  <a:pt x="151" y="41"/>
                </a:cubicBezTo>
                <a:cubicBezTo>
                  <a:pt x="151" y="41"/>
                  <a:pt x="153" y="43"/>
                  <a:pt x="153" y="43"/>
                </a:cubicBezTo>
                <a:cubicBezTo>
                  <a:pt x="153" y="42"/>
                  <a:pt x="152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1"/>
                  <a:pt x="152" y="40"/>
                  <a:pt x="151" y="40"/>
                </a:cubicBezTo>
                <a:cubicBezTo>
                  <a:pt x="151" y="39"/>
                  <a:pt x="151" y="40"/>
                  <a:pt x="151" y="39"/>
                </a:cubicBezTo>
                <a:close/>
                <a:moveTo>
                  <a:pt x="143" y="30"/>
                </a:moveTo>
                <a:cubicBezTo>
                  <a:pt x="143" y="30"/>
                  <a:pt x="142" y="30"/>
                  <a:pt x="142" y="30"/>
                </a:cubicBezTo>
                <a:cubicBezTo>
                  <a:pt x="143" y="30"/>
                  <a:pt x="143" y="30"/>
                  <a:pt x="143" y="31"/>
                </a:cubicBezTo>
                <a:cubicBezTo>
                  <a:pt x="143" y="31"/>
                  <a:pt x="143" y="30"/>
                  <a:pt x="143" y="30"/>
                </a:cubicBezTo>
                <a:close/>
                <a:moveTo>
                  <a:pt x="117" y="13"/>
                </a:move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lose/>
                <a:moveTo>
                  <a:pt x="153" y="42"/>
                </a:moveTo>
                <a:cubicBezTo>
                  <a:pt x="154" y="43"/>
                  <a:pt x="155" y="44"/>
                  <a:pt x="155" y="43"/>
                </a:cubicBezTo>
                <a:cubicBezTo>
                  <a:pt x="155" y="43"/>
                  <a:pt x="154" y="42"/>
                  <a:pt x="154" y="42"/>
                </a:cubicBezTo>
                <a:cubicBezTo>
                  <a:pt x="154" y="43"/>
                  <a:pt x="154" y="42"/>
                  <a:pt x="153" y="42"/>
                </a:cubicBezTo>
                <a:close/>
                <a:moveTo>
                  <a:pt x="148" y="34"/>
                </a:moveTo>
                <a:cubicBezTo>
                  <a:pt x="148" y="34"/>
                  <a:pt x="146" y="33"/>
                  <a:pt x="148" y="35"/>
                </a:cubicBezTo>
                <a:cubicBezTo>
                  <a:pt x="148" y="35"/>
                  <a:pt x="148" y="35"/>
                  <a:pt x="149" y="36"/>
                </a:cubicBezTo>
                <a:cubicBezTo>
                  <a:pt x="149" y="36"/>
                  <a:pt x="148" y="35"/>
                  <a:pt x="148" y="34"/>
                </a:cubicBezTo>
                <a:close/>
                <a:moveTo>
                  <a:pt x="145" y="31"/>
                </a:move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5" y="31"/>
                  <a:pt x="145" y="31"/>
                </a:cubicBezTo>
                <a:close/>
                <a:moveTo>
                  <a:pt x="140" y="26"/>
                </a:moveTo>
                <a:cubicBezTo>
                  <a:pt x="139" y="26"/>
                  <a:pt x="139" y="26"/>
                  <a:pt x="139" y="26"/>
                </a:cubicBezTo>
                <a:cubicBezTo>
                  <a:pt x="139" y="26"/>
                  <a:pt x="139" y="26"/>
                  <a:pt x="138" y="25"/>
                </a:cubicBezTo>
                <a:cubicBezTo>
                  <a:pt x="138" y="25"/>
                  <a:pt x="138" y="25"/>
                  <a:pt x="138" y="25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6"/>
                  <a:pt x="140" y="26"/>
                  <a:pt x="140" y="26"/>
                </a:cubicBezTo>
                <a:close/>
                <a:moveTo>
                  <a:pt x="148" y="34"/>
                </a:moveTo>
                <a:cubicBezTo>
                  <a:pt x="148" y="34"/>
                  <a:pt x="148" y="34"/>
                  <a:pt x="148" y="34"/>
                </a:cubicBezTo>
                <a:cubicBezTo>
                  <a:pt x="148" y="34"/>
                  <a:pt x="148" y="34"/>
                  <a:pt x="148" y="34"/>
                </a:cubicBezTo>
                <a:cubicBezTo>
                  <a:pt x="149" y="35"/>
                  <a:pt x="149" y="35"/>
                  <a:pt x="149" y="35"/>
                </a:cubicBezTo>
                <a:cubicBezTo>
                  <a:pt x="149" y="35"/>
                  <a:pt x="148" y="34"/>
                  <a:pt x="148" y="34"/>
                </a:cubicBezTo>
                <a:close/>
                <a:moveTo>
                  <a:pt x="150" y="33"/>
                </a:moveTo>
                <a:cubicBezTo>
                  <a:pt x="149" y="33"/>
                  <a:pt x="149" y="33"/>
                  <a:pt x="150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49" y="33"/>
                  <a:pt x="150" y="34"/>
                  <a:pt x="150" y="33"/>
                </a:cubicBezTo>
                <a:close/>
                <a:moveTo>
                  <a:pt x="153" y="36"/>
                </a:moveTo>
                <a:cubicBezTo>
                  <a:pt x="152" y="36"/>
                  <a:pt x="151" y="35"/>
                  <a:pt x="152" y="36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36"/>
                  <a:pt x="153" y="36"/>
                  <a:pt x="152" y="36"/>
                </a:cubicBezTo>
                <a:cubicBezTo>
                  <a:pt x="153" y="37"/>
                  <a:pt x="153" y="37"/>
                  <a:pt x="154" y="38"/>
                </a:cubicBezTo>
                <a:cubicBezTo>
                  <a:pt x="154" y="38"/>
                  <a:pt x="154" y="37"/>
                  <a:pt x="153" y="37"/>
                </a:cubicBezTo>
                <a:cubicBezTo>
                  <a:pt x="153" y="37"/>
                  <a:pt x="153" y="37"/>
                  <a:pt x="153" y="36"/>
                </a:cubicBezTo>
                <a:close/>
                <a:moveTo>
                  <a:pt x="149" y="32"/>
                </a:moveTo>
                <a:cubicBezTo>
                  <a:pt x="149" y="32"/>
                  <a:pt x="149" y="32"/>
                  <a:pt x="149" y="32"/>
                </a:cubicBezTo>
                <a:cubicBezTo>
                  <a:pt x="149" y="32"/>
                  <a:pt x="148" y="31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lose/>
                <a:moveTo>
                  <a:pt x="149" y="31"/>
                </a:moveTo>
                <a:cubicBezTo>
                  <a:pt x="148" y="30"/>
                  <a:pt x="148" y="30"/>
                  <a:pt x="148" y="30"/>
                </a:cubicBezTo>
                <a:cubicBezTo>
                  <a:pt x="148" y="31"/>
                  <a:pt x="149" y="31"/>
                  <a:pt x="149" y="31"/>
                </a:cubicBezTo>
                <a:close/>
                <a:moveTo>
                  <a:pt x="150" y="31"/>
                </a:moveTo>
                <a:cubicBezTo>
                  <a:pt x="150" y="31"/>
                  <a:pt x="149" y="30"/>
                  <a:pt x="149" y="30"/>
                </a:cubicBezTo>
                <a:cubicBezTo>
                  <a:pt x="149" y="30"/>
                  <a:pt x="149" y="30"/>
                  <a:pt x="148" y="30"/>
                </a:cubicBezTo>
                <a:cubicBezTo>
                  <a:pt x="148" y="30"/>
                  <a:pt x="148" y="30"/>
                  <a:pt x="149" y="30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9" y="31"/>
                  <a:pt x="149" y="30"/>
                  <a:pt x="149" y="30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1" y="32"/>
                  <a:pt x="151" y="32"/>
                  <a:pt x="150" y="32"/>
                </a:cubicBezTo>
                <a:cubicBezTo>
                  <a:pt x="151" y="33"/>
                  <a:pt x="151" y="32"/>
                  <a:pt x="151" y="33"/>
                </a:cubicBezTo>
                <a:cubicBezTo>
                  <a:pt x="152" y="34"/>
                  <a:pt x="152" y="33"/>
                  <a:pt x="153" y="34"/>
                </a:cubicBezTo>
                <a:cubicBezTo>
                  <a:pt x="152" y="33"/>
                  <a:pt x="152" y="33"/>
                  <a:pt x="151" y="32"/>
                </a:cubicBezTo>
                <a:cubicBezTo>
                  <a:pt x="151" y="32"/>
                  <a:pt x="152" y="32"/>
                  <a:pt x="152" y="33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2" y="32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0" y="30"/>
                  <a:pt x="151" y="31"/>
                  <a:pt x="150" y="31"/>
                </a:cubicBezTo>
                <a:close/>
                <a:moveTo>
                  <a:pt x="148" y="29"/>
                </a:moveTo>
                <a:cubicBezTo>
                  <a:pt x="148" y="29"/>
                  <a:pt x="148" y="29"/>
                  <a:pt x="148" y="29"/>
                </a:cubicBezTo>
                <a:cubicBezTo>
                  <a:pt x="149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lose/>
                <a:moveTo>
                  <a:pt x="148" y="28"/>
                </a:moveTo>
                <a:cubicBezTo>
                  <a:pt x="147" y="28"/>
                  <a:pt x="148" y="29"/>
                  <a:pt x="148" y="28"/>
                </a:cubicBezTo>
                <a:cubicBezTo>
                  <a:pt x="148" y="28"/>
                  <a:pt x="148" y="28"/>
                  <a:pt x="147" y="27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27"/>
                  <a:pt x="146" y="27"/>
                  <a:pt x="146" y="27"/>
                </a:cubicBezTo>
                <a:cubicBezTo>
                  <a:pt x="147" y="27"/>
                  <a:pt x="147" y="28"/>
                  <a:pt x="148" y="28"/>
                </a:cubicBezTo>
                <a:close/>
                <a:moveTo>
                  <a:pt x="145" y="25"/>
                </a:moveTo>
                <a:cubicBezTo>
                  <a:pt x="145" y="25"/>
                  <a:pt x="144" y="24"/>
                  <a:pt x="144" y="25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3" y="24"/>
                  <a:pt x="143" y="24"/>
                  <a:pt x="143" y="24"/>
                </a:cubicBezTo>
                <a:cubicBezTo>
                  <a:pt x="142" y="24"/>
                  <a:pt x="141" y="23"/>
                  <a:pt x="142" y="24"/>
                </a:cubicBezTo>
                <a:cubicBezTo>
                  <a:pt x="142" y="24"/>
                  <a:pt x="143" y="25"/>
                  <a:pt x="143" y="25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44" y="26"/>
                  <a:pt x="144" y="27"/>
                  <a:pt x="144" y="27"/>
                </a:cubicBezTo>
                <a:cubicBezTo>
                  <a:pt x="143" y="26"/>
                  <a:pt x="143" y="27"/>
                  <a:pt x="143" y="27"/>
                </a:cubicBezTo>
                <a:cubicBezTo>
                  <a:pt x="142" y="27"/>
                  <a:pt x="142" y="27"/>
                  <a:pt x="142" y="26"/>
                </a:cubicBezTo>
                <a:cubicBezTo>
                  <a:pt x="142" y="26"/>
                  <a:pt x="142" y="27"/>
                  <a:pt x="141" y="27"/>
                </a:cubicBezTo>
                <a:cubicBezTo>
                  <a:pt x="142" y="27"/>
                  <a:pt x="142" y="27"/>
                  <a:pt x="142" y="28"/>
                </a:cubicBezTo>
                <a:cubicBezTo>
                  <a:pt x="143" y="28"/>
                  <a:pt x="142" y="28"/>
                  <a:pt x="143" y="28"/>
                </a:cubicBezTo>
                <a:cubicBezTo>
                  <a:pt x="143" y="28"/>
                  <a:pt x="144" y="29"/>
                  <a:pt x="145" y="30"/>
                </a:cubicBezTo>
                <a:cubicBezTo>
                  <a:pt x="145" y="30"/>
                  <a:pt x="146" y="31"/>
                  <a:pt x="146" y="31"/>
                </a:cubicBezTo>
                <a:cubicBezTo>
                  <a:pt x="146" y="31"/>
                  <a:pt x="146" y="31"/>
                  <a:pt x="146" y="31"/>
                </a:cubicBezTo>
                <a:cubicBezTo>
                  <a:pt x="146" y="31"/>
                  <a:pt x="147" y="32"/>
                  <a:pt x="147" y="32"/>
                </a:cubicBezTo>
                <a:cubicBezTo>
                  <a:pt x="148" y="32"/>
                  <a:pt x="147" y="31"/>
                  <a:pt x="147" y="31"/>
                </a:cubicBezTo>
                <a:cubicBezTo>
                  <a:pt x="147" y="31"/>
                  <a:pt x="147" y="30"/>
                  <a:pt x="147" y="30"/>
                </a:cubicBezTo>
                <a:cubicBezTo>
                  <a:pt x="146" y="30"/>
                  <a:pt x="146" y="30"/>
                  <a:pt x="146" y="29"/>
                </a:cubicBezTo>
                <a:cubicBezTo>
                  <a:pt x="145" y="29"/>
                  <a:pt x="146" y="30"/>
                  <a:pt x="145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8"/>
                  <a:pt x="144" y="29"/>
                  <a:pt x="144" y="28"/>
                </a:cubicBezTo>
                <a:cubicBezTo>
                  <a:pt x="142" y="27"/>
                  <a:pt x="143" y="26"/>
                  <a:pt x="145" y="28"/>
                </a:cubicBezTo>
                <a:cubicBezTo>
                  <a:pt x="145" y="28"/>
                  <a:pt x="145" y="28"/>
                  <a:pt x="146" y="29"/>
                </a:cubicBezTo>
                <a:cubicBezTo>
                  <a:pt x="146" y="28"/>
                  <a:pt x="144" y="27"/>
                  <a:pt x="145" y="27"/>
                </a:cubicBezTo>
                <a:cubicBezTo>
                  <a:pt x="145" y="28"/>
                  <a:pt x="146" y="28"/>
                  <a:pt x="146" y="29"/>
                </a:cubicBezTo>
                <a:cubicBezTo>
                  <a:pt x="146" y="29"/>
                  <a:pt x="146" y="29"/>
                  <a:pt x="146" y="28"/>
                </a:cubicBezTo>
                <a:cubicBezTo>
                  <a:pt x="146" y="29"/>
                  <a:pt x="146" y="29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6" y="28"/>
                  <a:pt x="145" y="27"/>
                  <a:pt x="145" y="27"/>
                </a:cubicBezTo>
                <a:cubicBezTo>
                  <a:pt x="145" y="27"/>
                  <a:pt x="144" y="27"/>
                  <a:pt x="144" y="27"/>
                </a:cubicBezTo>
                <a:cubicBezTo>
                  <a:pt x="145" y="27"/>
                  <a:pt x="144" y="26"/>
                  <a:pt x="145" y="27"/>
                </a:cubicBezTo>
                <a:cubicBezTo>
                  <a:pt x="145" y="27"/>
                  <a:pt x="145" y="26"/>
                  <a:pt x="145" y="26"/>
                </a:cubicBezTo>
                <a:cubicBezTo>
                  <a:pt x="145" y="26"/>
                  <a:pt x="146" y="27"/>
                  <a:pt x="146" y="27"/>
                </a:cubicBezTo>
                <a:cubicBezTo>
                  <a:pt x="146" y="27"/>
                  <a:pt x="146" y="27"/>
                  <a:pt x="146" y="26"/>
                </a:cubicBezTo>
                <a:cubicBezTo>
                  <a:pt x="145" y="26"/>
                  <a:pt x="145" y="25"/>
                  <a:pt x="146" y="25"/>
                </a:cubicBezTo>
                <a:cubicBezTo>
                  <a:pt x="145" y="25"/>
                  <a:pt x="145" y="25"/>
                  <a:pt x="145" y="25"/>
                </a:cubicBezTo>
                <a:close/>
                <a:moveTo>
                  <a:pt x="147" y="26"/>
                </a:moveTo>
                <a:cubicBezTo>
                  <a:pt x="146" y="25"/>
                  <a:pt x="146" y="25"/>
                  <a:pt x="146" y="25"/>
                </a:cubicBezTo>
                <a:cubicBezTo>
                  <a:pt x="146" y="25"/>
                  <a:pt x="146" y="24"/>
                  <a:pt x="145" y="24"/>
                </a:cubicBezTo>
                <a:cubicBezTo>
                  <a:pt x="145" y="24"/>
                  <a:pt x="146" y="26"/>
                  <a:pt x="147" y="27"/>
                </a:cubicBezTo>
                <a:cubicBezTo>
                  <a:pt x="148" y="27"/>
                  <a:pt x="148" y="27"/>
                  <a:pt x="148" y="26"/>
                </a:cubicBezTo>
                <a:cubicBezTo>
                  <a:pt x="147" y="26"/>
                  <a:pt x="147" y="26"/>
                  <a:pt x="147" y="26"/>
                </a:cubicBezTo>
                <a:close/>
              </a:path>
            </a:pathLst>
          </a:custGeom>
          <a:solidFill>
            <a:schemeClr val="accent1">
              <a:alpha val="18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C3F17F90-921F-42CE-BBE9-2A388480130E}"/>
              </a:ext>
            </a:extLst>
          </p:cNvPr>
          <p:cNvSpPr txBox="1"/>
          <p:nvPr/>
        </p:nvSpPr>
        <p:spPr>
          <a:xfrm>
            <a:off x="8581746" y="2559111"/>
            <a:ext cx="21139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32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叁</a:t>
            </a:r>
          </a:p>
        </p:txBody>
      </p:sp>
      <p:sp>
        <p:nvSpPr>
          <p:cNvPr id="25" name="矩形 3">
            <a:extLst>
              <a:ext uri="{FF2B5EF4-FFF2-40B4-BE49-F238E27FC236}">
                <a16:creationId xmlns:a16="http://schemas.microsoft.com/office/drawing/2014/main" id="{3DF8FA86-C96C-46DE-8A0C-1742F5F067F1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工作开展情况</a:t>
            </a:r>
          </a:p>
        </p:txBody>
      </p:sp>
    </p:spTree>
    <p:extLst>
      <p:ext uri="{BB962C8B-B14F-4D97-AF65-F5344CB8AC3E}">
        <p14:creationId xmlns:p14="http://schemas.microsoft.com/office/powerpoint/2010/main" val="27861246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>
            <a:extLst>
              <a:ext uri="{FF2B5EF4-FFF2-40B4-BE49-F238E27FC236}">
                <a16:creationId xmlns:a16="http://schemas.microsoft.com/office/drawing/2014/main" id="{3708950D-C4F6-481F-8D37-1F3EA312C032}"/>
              </a:ext>
            </a:extLst>
          </p:cNvPr>
          <p:cNvSpPr/>
          <p:nvPr/>
        </p:nvSpPr>
        <p:spPr>
          <a:xfrm>
            <a:off x="1003734" y="2024544"/>
            <a:ext cx="7665746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C625CC91-B1C7-40D2-AB86-5743B2F59091}"/>
              </a:ext>
            </a:extLst>
          </p:cNvPr>
          <p:cNvSpPr/>
          <p:nvPr/>
        </p:nvSpPr>
        <p:spPr>
          <a:xfrm>
            <a:off x="1108570" y="2146464"/>
            <a:ext cx="7665746" cy="3688080"/>
          </a:xfrm>
          <a:prstGeom prst="rect">
            <a:avLst/>
          </a:prstGeom>
          <a:noFill/>
          <a:ln>
            <a:solidFill>
              <a:srgbClr val="59292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F552339F-0099-46CE-B3AD-008302735B98}"/>
              </a:ext>
            </a:extLst>
          </p:cNvPr>
          <p:cNvSpPr txBox="1"/>
          <p:nvPr/>
        </p:nvSpPr>
        <p:spPr>
          <a:xfrm>
            <a:off x="1525123" y="2426282"/>
            <a:ext cx="6832640" cy="312844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  <a:r>
              <a:rPr lang="zh-CN" altLang="en-US" sz="1800" dirty="0">
                <a:solidFill>
                  <a:schemeClr val="tx1">
                    <a:lumMod val="65000"/>
                    <a:lumOff val="35000"/>
                  </a:schemeClr>
                </a:solidFill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  <a:p>
            <a:pPr>
              <a:lnSpc>
                <a:spcPct val="200000"/>
              </a:lnSpc>
            </a:pPr>
            <a:r>
              <a:rPr lang="zh-CN" altLang="en-US" sz="1800" dirty="0">
                <a:solidFill>
                  <a:schemeClr val="tx1">
                    <a:lumMod val="65000"/>
                    <a:lumOff val="35000"/>
                  </a:schemeClr>
                </a:solidFill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7D72734E-FAE6-4C34-81A8-B63D44049709}"/>
              </a:ext>
            </a:extLst>
          </p:cNvPr>
          <p:cNvGrpSpPr/>
          <p:nvPr/>
        </p:nvGrpSpPr>
        <p:grpSpPr>
          <a:xfrm>
            <a:off x="9575425" y="3088640"/>
            <a:ext cx="1091452" cy="2502064"/>
            <a:chOff x="9419257" y="3088640"/>
            <a:chExt cx="1091452" cy="2502064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B8CC196-82D3-452B-804D-5E420922BF93}"/>
                </a:ext>
              </a:extLst>
            </p:cNvPr>
            <p:cNvSpPr/>
            <p:nvPr/>
          </p:nvSpPr>
          <p:spPr>
            <a:xfrm>
              <a:off x="9419257" y="3088640"/>
              <a:ext cx="1091452" cy="2502064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0A5EBDDD-8739-4CD8-BA11-BD325B0AEF0A}"/>
                </a:ext>
              </a:extLst>
            </p:cNvPr>
            <p:cNvSpPr/>
            <p:nvPr/>
          </p:nvSpPr>
          <p:spPr>
            <a:xfrm>
              <a:off x="9464041" y="3171952"/>
              <a:ext cx="1001886" cy="2335440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59CB2A87-EE45-43AD-BBE5-4A43517D3F6D}"/>
                </a:ext>
              </a:extLst>
            </p:cNvPr>
            <p:cNvSpPr txBox="1"/>
            <p:nvPr/>
          </p:nvSpPr>
          <p:spPr>
            <a:xfrm>
              <a:off x="9749891" y="3431731"/>
              <a:ext cx="430184" cy="1815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sz="28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整体情况</a:t>
              </a:r>
            </a:p>
          </p:txBody>
        </p:sp>
      </p:grpSp>
      <p:sp>
        <p:nvSpPr>
          <p:cNvPr id="10" name="矩形 3">
            <a:extLst>
              <a:ext uri="{FF2B5EF4-FFF2-40B4-BE49-F238E27FC236}">
                <a16:creationId xmlns:a16="http://schemas.microsoft.com/office/drawing/2014/main" id="{0953F883-3392-4D13-81F3-A7112B01DF92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工作开展情况</a:t>
            </a:r>
          </a:p>
        </p:txBody>
      </p:sp>
    </p:spTree>
    <p:extLst>
      <p:ext uri="{BB962C8B-B14F-4D97-AF65-F5344CB8AC3E}">
        <p14:creationId xmlns:p14="http://schemas.microsoft.com/office/powerpoint/2010/main" val="300705073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图片 86">
            <a:extLst>
              <a:ext uri="{FF2B5EF4-FFF2-40B4-BE49-F238E27FC236}">
                <a16:creationId xmlns:a16="http://schemas.microsoft.com/office/drawing/2014/main" id="{96BC7CA7-855D-44AD-A12E-50DFFDC99D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733" r="43354" b="44641"/>
          <a:stretch/>
        </p:blipFill>
        <p:spPr>
          <a:xfrm flipH="1">
            <a:off x="7848600" y="1"/>
            <a:ext cx="4343400" cy="1994851"/>
          </a:xfrm>
          <a:custGeom>
            <a:avLst/>
            <a:gdLst>
              <a:gd name="connsiteX0" fmla="*/ 4343400 w 4343400"/>
              <a:gd name="connsiteY0" fmla="*/ 0 h 1994851"/>
              <a:gd name="connsiteX1" fmla="*/ 0 w 4343400"/>
              <a:gd name="connsiteY1" fmla="*/ 0 h 1994851"/>
              <a:gd name="connsiteX2" fmla="*/ 0 w 4343400"/>
              <a:gd name="connsiteY2" fmla="*/ 1994851 h 1994851"/>
              <a:gd name="connsiteX3" fmla="*/ 4343400 w 4343400"/>
              <a:gd name="connsiteY3" fmla="*/ 1994851 h 199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3400" h="1994851">
                <a:moveTo>
                  <a:pt x="4343400" y="0"/>
                </a:moveTo>
                <a:lnTo>
                  <a:pt x="0" y="0"/>
                </a:lnTo>
                <a:lnTo>
                  <a:pt x="0" y="1994851"/>
                </a:lnTo>
                <a:lnTo>
                  <a:pt x="4343400" y="1994851"/>
                </a:lnTo>
                <a:close/>
              </a:path>
            </a:pathLst>
          </a:custGeom>
        </p:spPr>
      </p:pic>
      <p:sp>
        <p:nvSpPr>
          <p:cNvPr id="22" name="弧形 21">
            <a:extLst>
              <a:ext uri="{FF2B5EF4-FFF2-40B4-BE49-F238E27FC236}">
                <a16:creationId xmlns:a16="http://schemas.microsoft.com/office/drawing/2014/main" id="{72A5A80F-6642-4FF2-B361-78495E0CF9A7}"/>
              </a:ext>
            </a:extLst>
          </p:cNvPr>
          <p:cNvSpPr/>
          <p:nvPr/>
        </p:nvSpPr>
        <p:spPr>
          <a:xfrm>
            <a:off x="1298166" y="2028234"/>
            <a:ext cx="1536778" cy="1536778"/>
          </a:xfrm>
          <a:prstGeom prst="arc">
            <a:avLst>
              <a:gd name="adj1" fmla="val 9711415"/>
              <a:gd name="adj2" fmla="val 18537624"/>
            </a:avLst>
          </a:prstGeom>
          <a:noFill/>
          <a:ln w="12700" cap="flat" cmpd="sng" algn="ctr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9200000" scaled="0"/>
              <a:tileRect/>
            </a:gra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4" name="弧形 23">
            <a:extLst>
              <a:ext uri="{FF2B5EF4-FFF2-40B4-BE49-F238E27FC236}">
                <a16:creationId xmlns:a16="http://schemas.microsoft.com/office/drawing/2014/main" id="{E9C003C0-1BA9-46C0-B65D-71CE1E8266D7}"/>
              </a:ext>
            </a:extLst>
          </p:cNvPr>
          <p:cNvSpPr/>
          <p:nvPr/>
        </p:nvSpPr>
        <p:spPr>
          <a:xfrm>
            <a:off x="1298166" y="2028234"/>
            <a:ext cx="1536778" cy="1536778"/>
          </a:xfrm>
          <a:prstGeom prst="arc">
            <a:avLst>
              <a:gd name="adj1" fmla="val 20488397"/>
              <a:gd name="adj2" fmla="val 8254195"/>
            </a:avLst>
          </a:prstGeom>
          <a:noFill/>
          <a:ln w="12700" cap="flat" cmpd="sng" algn="ctr">
            <a:gradFill flip="none" rotWithShape="1"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19200000" scaled="0"/>
              <a:tileRect/>
            </a:gradFill>
            <a:prstDash val="solid"/>
          </a:ln>
          <a:effectLst/>
        </p:spPr>
        <p:txBody>
          <a:bodyPr rtlCol="0" anchor="ctr"/>
          <a:lstStyle/>
          <a:p>
            <a:pPr algn="ctr"/>
            <a:endParaRPr lang="zh-CN" altLang="en-US" kern="0" dirty="0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pic>
        <p:nvPicPr>
          <p:cNvPr id="57" name="图片 56">
            <a:extLst>
              <a:ext uri="{FF2B5EF4-FFF2-40B4-BE49-F238E27FC236}">
                <a16:creationId xmlns:a16="http://schemas.microsoft.com/office/drawing/2014/main" id="{C1D7D5BE-01AF-4B83-B8EB-C8CBDB30900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33" t="22999" r="26773" b="810"/>
          <a:stretch/>
        </p:blipFill>
        <p:spPr>
          <a:xfrm>
            <a:off x="1434179" y="2164246"/>
            <a:ext cx="1264754" cy="1264754"/>
          </a:xfrm>
          <a:custGeom>
            <a:avLst/>
            <a:gdLst>
              <a:gd name="connsiteX0" fmla="*/ 609623 w 1219246"/>
              <a:gd name="connsiteY0" fmla="*/ 0 h 1219246"/>
              <a:gd name="connsiteX1" fmla="*/ 1219246 w 1219246"/>
              <a:gd name="connsiteY1" fmla="*/ 609623 h 1219246"/>
              <a:gd name="connsiteX2" fmla="*/ 609623 w 1219246"/>
              <a:gd name="connsiteY2" fmla="*/ 1219246 h 1219246"/>
              <a:gd name="connsiteX3" fmla="*/ 0 w 1219246"/>
              <a:gd name="connsiteY3" fmla="*/ 609623 h 1219246"/>
              <a:gd name="connsiteX4" fmla="*/ 609623 w 1219246"/>
              <a:gd name="connsiteY4" fmla="*/ 0 h 121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46" h="1219246">
                <a:moveTo>
                  <a:pt x="609623" y="0"/>
                </a:moveTo>
                <a:cubicBezTo>
                  <a:pt x="946308" y="0"/>
                  <a:pt x="1219246" y="272938"/>
                  <a:pt x="1219246" y="609623"/>
                </a:cubicBezTo>
                <a:cubicBezTo>
                  <a:pt x="1219246" y="946308"/>
                  <a:pt x="946308" y="1219246"/>
                  <a:pt x="609623" y="1219246"/>
                </a:cubicBezTo>
                <a:cubicBezTo>
                  <a:pt x="272938" y="1219246"/>
                  <a:pt x="0" y="946308"/>
                  <a:pt x="0" y="609623"/>
                </a:cubicBezTo>
                <a:cubicBezTo>
                  <a:pt x="0" y="272938"/>
                  <a:pt x="272938" y="0"/>
                  <a:pt x="609623" y="0"/>
                </a:cubicBezTo>
                <a:close/>
              </a:path>
            </a:pathLst>
          </a:custGeom>
          <a:ln>
            <a:noFill/>
          </a:ln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1765106F-41B3-4ED3-90DD-8ACEC0A2B298}"/>
              </a:ext>
            </a:extLst>
          </p:cNvPr>
          <p:cNvGrpSpPr/>
          <p:nvPr/>
        </p:nvGrpSpPr>
        <p:grpSpPr>
          <a:xfrm>
            <a:off x="2535549" y="1830828"/>
            <a:ext cx="303374" cy="520644"/>
            <a:chOff x="9210066" y="3332480"/>
            <a:chExt cx="1457934" cy="2502064"/>
          </a:xfrm>
        </p:grpSpPr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A849B235-F53F-4828-A9AA-3499960B2AAD}"/>
                </a:ext>
              </a:extLst>
            </p:cNvPr>
            <p:cNvSpPr/>
            <p:nvPr/>
          </p:nvSpPr>
          <p:spPr>
            <a:xfrm>
              <a:off x="9210066" y="3332480"/>
              <a:ext cx="1457934" cy="2502064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C79DE3EE-35C7-427F-B3BE-DD11C3E9FAE6}"/>
                </a:ext>
              </a:extLst>
            </p:cNvPr>
            <p:cNvSpPr/>
            <p:nvPr/>
          </p:nvSpPr>
          <p:spPr>
            <a:xfrm>
              <a:off x="9269886" y="3415792"/>
              <a:ext cx="1338295" cy="2335440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55" name="矩形 3">
            <a:extLst>
              <a:ext uri="{FF2B5EF4-FFF2-40B4-BE49-F238E27FC236}">
                <a16:creationId xmlns:a16="http://schemas.microsoft.com/office/drawing/2014/main" id="{F36EB80F-8A04-49B4-BB2B-CCA3A8A8F8CE}"/>
              </a:ext>
            </a:extLst>
          </p:cNvPr>
          <p:cNvSpPr/>
          <p:nvPr/>
        </p:nvSpPr>
        <p:spPr>
          <a:xfrm>
            <a:off x="2431019" y="1847656"/>
            <a:ext cx="512432" cy="52319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28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1</a:t>
            </a:r>
            <a:endParaRPr lang="zh-CN" altLang="en-US" sz="28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AAD74820-F727-45BB-B1DC-06024346F6D6}"/>
              </a:ext>
            </a:extLst>
          </p:cNvPr>
          <p:cNvSpPr txBox="1"/>
          <p:nvPr/>
        </p:nvSpPr>
        <p:spPr>
          <a:xfrm>
            <a:off x="1097281" y="3844884"/>
            <a:ext cx="19385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运营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C2122478-AAB4-48E2-8654-119CB204ECE7}"/>
              </a:ext>
            </a:extLst>
          </p:cNvPr>
          <p:cNvSpPr txBox="1"/>
          <p:nvPr/>
        </p:nvSpPr>
        <p:spPr>
          <a:xfrm>
            <a:off x="839503" y="4355563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60" name="弧形 59">
            <a:extLst>
              <a:ext uri="{FF2B5EF4-FFF2-40B4-BE49-F238E27FC236}">
                <a16:creationId xmlns:a16="http://schemas.microsoft.com/office/drawing/2014/main" id="{8B5A979D-E936-4990-87F5-88E25E1EEED9}"/>
              </a:ext>
            </a:extLst>
          </p:cNvPr>
          <p:cNvSpPr/>
          <p:nvPr/>
        </p:nvSpPr>
        <p:spPr>
          <a:xfrm>
            <a:off x="3984463" y="2028234"/>
            <a:ext cx="1536778" cy="1536778"/>
          </a:xfrm>
          <a:prstGeom prst="arc">
            <a:avLst>
              <a:gd name="adj1" fmla="val 9711415"/>
              <a:gd name="adj2" fmla="val 18537624"/>
            </a:avLst>
          </a:prstGeom>
          <a:noFill/>
          <a:ln w="12700" cap="flat" cmpd="sng" algn="ctr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9200000" scaled="0"/>
              <a:tileRect/>
            </a:gra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61" name="弧形 60">
            <a:extLst>
              <a:ext uri="{FF2B5EF4-FFF2-40B4-BE49-F238E27FC236}">
                <a16:creationId xmlns:a16="http://schemas.microsoft.com/office/drawing/2014/main" id="{F1CD2455-F6FB-4CFE-AD66-A0E64AAB9CD4}"/>
              </a:ext>
            </a:extLst>
          </p:cNvPr>
          <p:cNvSpPr/>
          <p:nvPr/>
        </p:nvSpPr>
        <p:spPr>
          <a:xfrm>
            <a:off x="3984463" y="2028234"/>
            <a:ext cx="1536778" cy="1536778"/>
          </a:xfrm>
          <a:prstGeom prst="arc">
            <a:avLst>
              <a:gd name="adj1" fmla="val 20488397"/>
              <a:gd name="adj2" fmla="val 8254195"/>
            </a:avLst>
          </a:prstGeom>
          <a:noFill/>
          <a:ln w="12700" cap="flat" cmpd="sng" algn="ctr">
            <a:gradFill flip="none" rotWithShape="1"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19200000" scaled="0"/>
              <a:tileRect/>
            </a:gradFill>
            <a:prstDash val="solid"/>
          </a:ln>
          <a:effectLst/>
        </p:spPr>
        <p:txBody>
          <a:bodyPr rtlCol="0" anchor="ctr"/>
          <a:lstStyle/>
          <a:p>
            <a:pPr algn="ctr"/>
            <a:endParaRPr lang="zh-CN" altLang="en-US" kern="0" dirty="0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pic>
        <p:nvPicPr>
          <p:cNvPr id="62" name="图片 61">
            <a:extLst>
              <a:ext uri="{FF2B5EF4-FFF2-40B4-BE49-F238E27FC236}">
                <a16:creationId xmlns:a16="http://schemas.microsoft.com/office/drawing/2014/main" id="{B1D00AA4-51C1-4816-A677-3AD13A4274D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33" t="22999" r="26773" b="810"/>
          <a:stretch/>
        </p:blipFill>
        <p:spPr>
          <a:xfrm>
            <a:off x="4120476" y="2164246"/>
            <a:ext cx="1264754" cy="1264754"/>
          </a:xfrm>
          <a:custGeom>
            <a:avLst/>
            <a:gdLst>
              <a:gd name="connsiteX0" fmla="*/ 609623 w 1219246"/>
              <a:gd name="connsiteY0" fmla="*/ 0 h 1219246"/>
              <a:gd name="connsiteX1" fmla="*/ 1219246 w 1219246"/>
              <a:gd name="connsiteY1" fmla="*/ 609623 h 1219246"/>
              <a:gd name="connsiteX2" fmla="*/ 609623 w 1219246"/>
              <a:gd name="connsiteY2" fmla="*/ 1219246 h 1219246"/>
              <a:gd name="connsiteX3" fmla="*/ 0 w 1219246"/>
              <a:gd name="connsiteY3" fmla="*/ 609623 h 1219246"/>
              <a:gd name="connsiteX4" fmla="*/ 609623 w 1219246"/>
              <a:gd name="connsiteY4" fmla="*/ 0 h 121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46" h="1219246">
                <a:moveTo>
                  <a:pt x="609623" y="0"/>
                </a:moveTo>
                <a:cubicBezTo>
                  <a:pt x="946308" y="0"/>
                  <a:pt x="1219246" y="272938"/>
                  <a:pt x="1219246" y="609623"/>
                </a:cubicBezTo>
                <a:cubicBezTo>
                  <a:pt x="1219246" y="946308"/>
                  <a:pt x="946308" y="1219246"/>
                  <a:pt x="609623" y="1219246"/>
                </a:cubicBezTo>
                <a:cubicBezTo>
                  <a:pt x="272938" y="1219246"/>
                  <a:pt x="0" y="946308"/>
                  <a:pt x="0" y="609623"/>
                </a:cubicBezTo>
                <a:cubicBezTo>
                  <a:pt x="0" y="272938"/>
                  <a:pt x="272938" y="0"/>
                  <a:pt x="609623" y="0"/>
                </a:cubicBezTo>
                <a:close/>
              </a:path>
            </a:pathLst>
          </a:custGeom>
          <a:ln>
            <a:noFill/>
          </a:ln>
        </p:spPr>
      </p:pic>
      <p:grpSp>
        <p:nvGrpSpPr>
          <p:cNvPr id="63" name="组合 62">
            <a:extLst>
              <a:ext uri="{FF2B5EF4-FFF2-40B4-BE49-F238E27FC236}">
                <a16:creationId xmlns:a16="http://schemas.microsoft.com/office/drawing/2014/main" id="{DED77B02-B3CC-4867-898B-F1977505FA76}"/>
              </a:ext>
            </a:extLst>
          </p:cNvPr>
          <p:cNvGrpSpPr/>
          <p:nvPr/>
        </p:nvGrpSpPr>
        <p:grpSpPr>
          <a:xfrm>
            <a:off x="5221846" y="1830828"/>
            <a:ext cx="303374" cy="520644"/>
            <a:chOff x="9210066" y="3332480"/>
            <a:chExt cx="1457934" cy="2502064"/>
          </a:xfrm>
        </p:grpSpPr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0E65B9B5-C2C1-4099-B460-12E53950042C}"/>
                </a:ext>
              </a:extLst>
            </p:cNvPr>
            <p:cNvSpPr/>
            <p:nvPr/>
          </p:nvSpPr>
          <p:spPr>
            <a:xfrm>
              <a:off x="9210066" y="3332480"/>
              <a:ext cx="1457934" cy="2502064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B9981523-0A21-48A3-8597-D6E84381EF20}"/>
                </a:ext>
              </a:extLst>
            </p:cNvPr>
            <p:cNvSpPr/>
            <p:nvPr/>
          </p:nvSpPr>
          <p:spPr>
            <a:xfrm>
              <a:off x="9269886" y="3415792"/>
              <a:ext cx="1338295" cy="2335440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66" name="矩形 3">
            <a:extLst>
              <a:ext uri="{FF2B5EF4-FFF2-40B4-BE49-F238E27FC236}">
                <a16:creationId xmlns:a16="http://schemas.microsoft.com/office/drawing/2014/main" id="{F84C519B-EA93-43B2-8BDC-48BF3159C887}"/>
              </a:ext>
            </a:extLst>
          </p:cNvPr>
          <p:cNvSpPr/>
          <p:nvPr/>
        </p:nvSpPr>
        <p:spPr>
          <a:xfrm>
            <a:off x="5117316" y="1847656"/>
            <a:ext cx="512432" cy="52319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28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2</a:t>
            </a:r>
            <a:endParaRPr lang="zh-CN" altLang="en-US" sz="28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4877F9DF-71EA-40AF-BC13-8CEECB5FF5BB}"/>
              </a:ext>
            </a:extLst>
          </p:cNvPr>
          <p:cNvSpPr txBox="1"/>
          <p:nvPr/>
        </p:nvSpPr>
        <p:spPr>
          <a:xfrm>
            <a:off x="3783578" y="3844884"/>
            <a:ext cx="19385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产品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828758A7-9B1A-4799-ABB2-3AA5A847D944}"/>
              </a:ext>
            </a:extLst>
          </p:cNvPr>
          <p:cNvSpPr txBox="1"/>
          <p:nvPr/>
        </p:nvSpPr>
        <p:spPr>
          <a:xfrm>
            <a:off x="3525800" y="4355563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69" name="弧形 68">
            <a:extLst>
              <a:ext uri="{FF2B5EF4-FFF2-40B4-BE49-F238E27FC236}">
                <a16:creationId xmlns:a16="http://schemas.microsoft.com/office/drawing/2014/main" id="{BA50EE3E-F811-4016-9619-2F69FA77C46F}"/>
              </a:ext>
            </a:extLst>
          </p:cNvPr>
          <p:cNvSpPr/>
          <p:nvPr/>
        </p:nvSpPr>
        <p:spPr>
          <a:xfrm>
            <a:off x="6670760" y="2028234"/>
            <a:ext cx="1536778" cy="1536778"/>
          </a:xfrm>
          <a:prstGeom prst="arc">
            <a:avLst>
              <a:gd name="adj1" fmla="val 9711415"/>
              <a:gd name="adj2" fmla="val 18537624"/>
            </a:avLst>
          </a:prstGeom>
          <a:noFill/>
          <a:ln w="12700" cap="flat" cmpd="sng" algn="ctr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9200000" scaled="0"/>
              <a:tileRect/>
            </a:gra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70" name="弧形 69">
            <a:extLst>
              <a:ext uri="{FF2B5EF4-FFF2-40B4-BE49-F238E27FC236}">
                <a16:creationId xmlns:a16="http://schemas.microsoft.com/office/drawing/2014/main" id="{E1FD8AB1-663B-44D8-ADED-636C567A425D}"/>
              </a:ext>
            </a:extLst>
          </p:cNvPr>
          <p:cNvSpPr/>
          <p:nvPr/>
        </p:nvSpPr>
        <p:spPr>
          <a:xfrm>
            <a:off x="6670760" y="2028234"/>
            <a:ext cx="1536778" cy="1536778"/>
          </a:xfrm>
          <a:prstGeom prst="arc">
            <a:avLst>
              <a:gd name="adj1" fmla="val 20488397"/>
              <a:gd name="adj2" fmla="val 8254195"/>
            </a:avLst>
          </a:prstGeom>
          <a:noFill/>
          <a:ln w="12700" cap="flat" cmpd="sng" algn="ctr">
            <a:gradFill flip="none" rotWithShape="1"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19200000" scaled="0"/>
              <a:tileRect/>
            </a:gradFill>
            <a:prstDash val="solid"/>
          </a:ln>
          <a:effectLst/>
        </p:spPr>
        <p:txBody>
          <a:bodyPr rtlCol="0" anchor="ctr"/>
          <a:lstStyle/>
          <a:p>
            <a:pPr algn="ctr"/>
            <a:endParaRPr lang="zh-CN" altLang="en-US" kern="0" dirty="0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pic>
        <p:nvPicPr>
          <p:cNvPr id="71" name="图片 70">
            <a:extLst>
              <a:ext uri="{FF2B5EF4-FFF2-40B4-BE49-F238E27FC236}">
                <a16:creationId xmlns:a16="http://schemas.microsoft.com/office/drawing/2014/main" id="{D23B80E0-8522-4999-B12E-0E2FBFAA432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33" t="22999" r="26773" b="810"/>
          <a:stretch/>
        </p:blipFill>
        <p:spPr>
          <a:xfrm>
            <a:off x="6806773" y="2164246"/>
            <a:ext cx="1264754" cy="1264754"/>
          </a:xfrm>
          <a:custGeom>
            <a:avLst/>
            <a:gdLst>
              <a:gd name="connsiteX0" fmla="*/ 609623 w 1219246"/>
              <a:gd name="connsiteY0" fmla="*/ 0 h 1219246"/>
              <a:gd name="connsiteX1" fmla="*/ 1219246 w 1219246"/>
              <a:gd name="connsiteY1" fmla="*/ 609623 h 1219246"/>
              <a:gd name="connsiteX2" fmla="*/ 609623 w 1219246"/>
              <a:gd name="connsiteY2" fmla="*/ 1219246 h 1219246"/>
              <a:gd name="connsiteX3" fmla="*/ 0 w 1219246"/>
              <a:gd name="connsiteY3" fmla="*/ 609623 h 1219246"/>
              <a:gd name="connsiteX4" fmla="*/ 609623 w 1219246"/>
              <a:gd name="connsiteY4" fmla="*/ 0 h 121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46" h="1219246">
                <a:moveTo>
                  <a:pt x="609623" y="0"/>
                </a:moveTo>
                <a:cubicBezTo>
                  <a:pt x="946308" y="0"/>
                  <a:pt x="1219246" y="272938"/>
                  <a:pt x="1219246" y="609623"/>
                </a:cubicBezTo>
                <a:cubicBezTo>
                  <a:pt x="1219246" y="946308"/>
                  <a:pt x="946308" y="1219246"/>
                  <a:pt x="609623" y="1219246"/>
                </a:cubicBezTo>
                <a:cubicBezTo>
                  <a:pt x="272938" y="1219246"/>
                  <a:pt x="0" y="946308"/>
                  <a:pt x="0" y="609623"/>
                </a:cubicBezTo>
                <a:cubicBezTo>
                  <a:pt x="0" y="272938"/>
                  <a:pt x="272938" y="0"/>
                  <a:pt x="609623" y="0"/>
                </a:cubicBezTo>
                <a:close/>
              </a:path>
            </a:pathLst>
          </a:custGeom>
          <a:ln>
            <a:noFill/>
          </a:ln>
        </p:spPr>
      </p:pic>
      <p:grpSp>
        <p:nvGrpSpPr>
          <p:cNvPr id="72" name="组合 71">
            <a:extLst>
              <a:ext uri="{FF2B5EF4-FFF2-40B4-BE49-F238E27FC236}">
                <a16:creationId xmlns:a16="http://schemas.microsoft.com/office/drawing/2014/main" id="{F0CBFC3D-14A0-4F3A-9EDF-B322E8517701}"/>
              </a:ext>
            </a:extLst>
          </p:cNvPr>
          <p:cNvGrpSpPr/>
          <p:nvPr/>
        </p:nvGrpSpPr>
        <p:grpSpPr>
          <a:xfrm>
            <a:off x="7908143" y="1830828"/>
            <a:ext cx="303374" cy="520644"/>
            <a:chOff x="9210066" y="3332480"/>
            <a:chExt cx="1457934" cy="2502064"/>
          </a:xfrm>
        </p:grpSpPr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FA4AC9F6-3B4A-4FE3-8FA9-E73D7054CD29}"/>
                </a:ext>
              </a:extLst>
            </p:cNvPr>
            <p:cNvSpPr/>
            <p:nvPr/>
          </p:nvSpPr>
          <p:spPr>
            <a:xfrm>
              <a:off x="9210066" y="3332480"/>
              <a:ext cx="1457934" cy="2502064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76AB28F1-2DB1-4F27-8D1A-D4465CF7EF1A}"/>
                </a:ext>
              </a:extLst>
            </p:cNvPr>
            <p:cNvSpPr/>
            <p:nvPr/>
          </p:nvSpPr>
          <p:spPr>
            <a:xfrm>
              <a:off x="9269886" y="3415792"/>
              <a:ext cx="1338295" cy="2335440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75" name="矩形 3">
            <a:extLst>
              <a:ext uri="{FF2B5EF4-FFF2-40B4-BE49-F238E27FC236}">
                <a16:creationId xmlns:a16="http://schemas.microsoft.com/office/drawing/2014/main" id="{A6B60634-3450-446B-92A0-BDFB299FDF01}"/>
              </a:ext>
            </a:extLst>
          </p:cNvPr>
          <p:cNvSpPr/>
          <p:nvPr/>
        </p:nvSpPr>
        <p:spPr>
          <a:xfrm>
            <a:off x="7803613" y="1847656"/>
            <a:ext cx="512432" cy="52319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28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3</a:t>
            </a:r>
            <a:endParaRPr lang="zh-CN" altLang="en-US" sz="28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6" name="文本框 75">
            <a:extLst>
              <a:ext uri="{FF2B5EF4-FFF2-40B4-BE49-F238E27FC236}">
                <a16:creationId xmlns:a16="http://schemas.microsoft.com/office/drawing/2014/main" id="{2D57DB83-A46B-4063-9298-B85D27EDAB6F}"/>
              </a:ext>
            </a:extLst>
          </p:cNvPr>
          <p:cNvSpPr txBox="1"/>
          <p:nvPr/>
        </p:nvSpPr>
        <p:spPr>
          <a:xfrm>
            <a:off x="6469875" y="3844884"/>
            <a:ext cx="19385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数据</a:t>
            </a:r>
          </a:p>
        </p:txBody>
      </p:sp>
      <p:sp>
        <p:nvSpPr>
          <p:cNvPr id="77" name="文本框 76">
            <a:extLst>
              <a:ext uri="{FF2B5EF4-FFF2-40B4-BE49-F238E27FC236}">
                <a16:creationId xmlns:a16="http://schemas.microsoft.com/office/drawing/2014/main" id="{E1873408-1F16-4F0D-A8E6-2B3ECB0348D4}"/>
              </a:ext>
            </a:extLst>
          </p:cNvPr>
          <p:cNvSpPr txBox="1"/>
          <p:nvPr/>
        </p:nvSpPr>
        <p:spPr>
          <a:xfrm>
            <a:off x="6212097" y="4355563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78" name="弧形 77">
            <a:extLst>
              <a:ext uri="{FF2B5EF4-FFF2-40B4-BE49-F238E27FC236}">
                <a16:creationId xmlns:a16="http://schemas.microsoft.com/office/drawing/2014/main" id="{6093A398-C345-4437-86DF-E6DB25659FC0}"/>
              </a:ext>
            </a:extLst>
          </p:cNvPr>
          <p:cNvSpPr/>
          <p:nvPr/>
        </p:nvSpPr>
        <p:spPr>
          <a:xfrm>
            <a:off x="9357057" y="2028234"/>
            <a:ext cx="1536778" cy="1536778"/>
          </a:xfrm>
          <a:prstGeom prst="arc">
            <a:avLst>
              <a:gd name="adj1" fmla="val 9711415"/>
              <a:gd name="adj2" fmla="val 18537624"/>
            </a:avLst>
          </a:prstGeom>
          <a:noFill/>
          <a:ln w="12700" cap="flat" cmpd="sng" algn="ctr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9200000" scaled="0"/>
              <a:tileRect/>
            </a:gra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79" name="弧形 78">
            <a:extLst>
              <a:ext uri="{FF2B5EF4-FFF2-40B4-BE49-F238E27FC236}">
                <a16:creationId xmlns:a16="http://schemas.microsoft.com/office/drawing/2014/main" id="{A15A4380-4751-4353-BBC0-3D4FE14E7D73}"/>
              </a:ext>
            </a:extLst>
          </p:cNvPr>
          <p:cNvSpPr/>
          <p:nvPr/>
        </p:nvSpPr>
        <p:spPr>
          <a:xfrm>
            <a:off x="9357057" y="2028234"/>
            <a:ext cx="1536778" cy="1536778"/>
          </a:xfrm>
          <a:prstGeom prst="arc">
            <a:avLst>
              <a:gd name="adj1" fmla="val 20488397"/>
              <a:gd name="adj2" fmla="val 8254195"/>
            </a:avLst>
          </a:prstGeom>
          <a:noFill/>
          <a:ln w="12700" cap="flat" cmpd="sng" algn="ctr">
            <a:gradFill flip="none" rotWithShape="1">
              <a:gsLst>
                <a:gs pos="100000">
                  <a:schemeClr val="accent1"/>
                </a:gs>
                <a:gs pos="0">
                  <a:schemeClr val="accent1">
                    <a:alpha val="0"/>
                  </a:schemeClr>
                </a:gs>
              </a:gsLst>
              <a:lin ang="19200000" scaled="0"/>
              <a:tileRect/>
            </a:gradFill>
            <a:prstDash val="solid"/>
          </a:ln>
          <a:effectLst/>
        </p:spPr>
        <p:txBody>
          <a:bodyPr rtlCol="0" anchor="ctr"/>
          <a:lstStyle/>
          <a:p>
            <a:pPr algn="ctr"/>
            <a:endParaRPr lang="zh-CN" altLang="en-US" kern="0" dirty="0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pic>
        <p:nvPicPr>
          <p:cNvPr id="80" name="图片 79">
            <a:extLst>
              <a:ext uri="{FF2B5EF4-FFF2-40B4-BE49-F238E27FC236}">
                <a16:creationId xmlns:a16="http://schemas.microsoft.com/office/drawing/2014/main" id="{1A92357C-986E-40D9-B2E1-A5E8E0155B7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33" t="22999" r="26773" b="810"/>
          <a:stretch/>
        </p:blipFill>
        <p:spPr>
          <a:xfrm>
            <a:off x="9493070" y="2164246"/>
            <a:ext cx="1264754" cy="1264754"/>
          </a:xfrm>
          <a:custGeom>
            <a:avLst/>
            <a:gdLst>
              <a:gd name="connsiteX0" fmla="*/ 609623 w 1219246"/>
              <a:gd name="connsiteY0" fmla="*/ 0 h 1219246"/>
              <a:gd name="connsiteX1" fmla="*/ 1219246 w 1219246"/>
              <a:gd name="connsiteY1" fmla="*/ 609623 h 1219246"/>
              <a:gd name="connsiteX2" fmla="*/ 609623 w 1219246"/>
              <a:gd name="connsiteY2" fmla="*/ 1219246 h 1219246"/>
              <a:gd name="connsiteX3" fmla="*/ 0 w 1219246"/>
              <a:gd name="connsiteY3" fmla="*/ 609623 h 1219246"/>
              <a:gd name="connsiteX4" fmla="*/ 609623 w 1219246"/>
              <a:gd name="connsiteY4" fmla="*/ 0 h 121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46" h="1219246">
                <a:moveTo>
                  <a:pt x="609623" y="0"/>
                </a:moveTo>
                <a:cubicBezTo>
                  <a:pt x="946308" y="0"/>
                  <a:pt x="1219246" y="272938"/>
                  <a:pt x="1219246" y="609623"/>
                </a:cubicBezTo>
                <a:cubicBezTo>
                  <a:pt x="1219246" y="946308"/>
                  <a:pt x="946308" y="1219246"/>
                  <a:pt x="609623" y="1219246"/>
                </a:cubicBezTo>
                <a:cubicBezTo>
                  <a:pt x="272938" y="1219246"/>
                  <a:pt x="0" y="946308"/>
                  <a:pt x="0" y="609623"/>
                </a:cubicBezTo>
                <a:cubicBezTo>
                  <a:pt x="0" y="272938"/>
                  <a:pt x="272938" y="0"/>
                  <a:pt x="609623" y="0"/>
                </a:cubicBezTo>
                <a:close/>
              </a:path>
            </a:pathLst>
          </a:custGeom>
          <a:ln>
            <a:noFill/>
          </a:ln>
        </p:spPr>
      </p:pic>
      <p:grpSp>
        <p:nvGrpSpPr>
          <p:cNvPr id="81" name="组合 80">
            <a:extLst>
              <a:ext uri="{FF2B5EF4-FFF2-40B4-BE49-F238E27FC236}">
                <a16:creationId xmlns:a16="http://schemas.microsoft.com/office/drawing/2014/main" id="{B77D4041-78D1-43F9-AEC4-4B4B102CFF84}"/>
              </a:ext>
            </a:extLst>
          </p:cNvPr>
          <p:cNvGrpSpPr/>
          <p:nvPr/>
        </p:nvGrpSpPr>
        <p:grpSpPr>
          <a:xfrm>
            <a:off x="10594440" y="1830828"/>
            <a:ext cx="303374" cy="520644"/>
            <a:chOff x="9210066" y="3332480"/>
            <a:chExt cx="1457934" cy="2502064"/>
          </a:xfrm>
        </p:grpSpPr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B8313AAC-7CB7-4AE3-8761-E355904E26C9}"/>
                </a:ext>
              </a:extLst>
            </p:cNvPr>
            <p:cNvSpPr/>
            <p:nvPr/>
          </p:nvSpPr>
          <p:spPr>
            <a:xfrm>
              <a:off x="9210066" y="3332480"/>
              <a:ext cx="1457934" cy="2502064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DC9A7318-48F7-4A97-BCF9-D0E1AAC766EE}"/>
                </a:ext>
              </a:extLst>
            </p:cNvPr>
            <p:cNvSpPr/>
            <p:nvPr/>
          </p:nvSpPr>
          <p:spPr>
            <a:xfrm>
              <a:off x="9269886" y="3415792"/>
              <a:ext cx="1338295" cy="2335440"/>
            </a:xfrm>
            <a:custGeom>
              <a:avLst/>
              <a:gdLst>
                <a:gd name="connsiteX0" fmla="*/ 259054 w 1457934"/>
                <a:gd name="connsiteY0" fmla="*/ 0 h 2502064"/>
                <a:gd name="connsiteX1" fmla="*/ 1198880 w 1457934"/>
                <a:gd name="connsiteY1" fmla="*/ 0 h 2502064"/>
                <a:gd name="connsiteX2" fmla="*/ 1360711 w 1457934"/>
                <a:gd name="connsiteY2" fmla="*/ 244147 h 2502064"/>
                <a:gd name="connsiteX3" fmla="*/ 1457934 w 1457934"/>
                <a:gd name="connsiteY3" fmla="*/ 263775 h 2502064"/>
                <a:gd name="connsiteX4" fmla="*/ 1457934 w 1457934"/>
                <a:gd name="connsiteY4" fmla="*/ 2238289 h 2502064"/>
                <a:gd name="connsiteX5" fmla="*/ 1360711 w 1457934"/>
                <a:gd name="connsiteY5" fmla="*/ 2257918 h 2502064"/>
                <a:gd name="connsiteX6" fmla="*/ 1198880 w 1457934"/>
                <a:gd name="connsiteY6" fmla="*/ 2502064 h 2502064"/>
                <a:gd name="connsiteX7" fmla="*/ 259054 w 1457934"/>
                <a:gd name="connsiteY7" fmla="*/ 2502064 h 2502064"/>
                <a:gd name="connsiteX8" fmla="*/ 97223 w 1457934"/>
                <a:gd name="connsiteY8" fmla="*/ 2257918 h 2502064"/>
                <a:gd name="connsiteX9" fmla="*/ 0 w 1457934"/>
                <a:gd name="connsiteY9" fmla="*/ 2238289 h 2502064"/>
                <a:gd name="connsiteX10" fmla="*/ 0 w 1457934"/>
                <a:gd name="connsiteY10" fmla="*/ 263775 h 2502064"/>
                <a:gd name="connsiteX11" fmla="*/ 97223 w 1457934"/>
                <a:gd name="connsiteY11" fmla="*/ 244147 h 2502064"/>
                <a:gd name="connsiteX12" fmla="*/ 259054 w 1457934"/>
                <a:gd name="connsiteY12" fmla="*/ 0 h 250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934" h="2502064">
                  <a:moveTo>
                    <a:pt x="259054" y="0"/>
                  </a:moveTo>
                  <a:lnTo>
                    <a:pt x="1198880" y="0"/>
                  </a:lnTo>
                  <a:cubicBezTo>
                    <a:pt x="1198880" y="109754"/>
                    <a:pt x="1265610" y="203922"/>
                    <a:pt x="1360711" y="244147"/>
                  </a:cubicBezTo>
                  <a:lnTo>
                    <a:pt x="1457934" y="263775"/>
                  </a:lnTo>
                  <a:lnTo>
                    <a:pt x="1457934" y="2238289"/>
                  </a:lnTo>
                  <a:lnTo>
                    <a:pt x="1360711" y="2257918"/>
                  </a:lnTo>
                  <a:cubicBezTo>
                    <a:pt x="1265610" y="2298142"/>
                    <a:pt x="1198880" y="2392311"/>
                    <a:pt x="1198880" y="2502064"/>
                  </a:cubicBezTo>
                  <a:lnTo>
                    <a:pt x="259054" y="2502064"/>
                  </a:lnTo>
                  <a:cubicBezTo>
                    <a:pt x="259054" y="2392311"/>
                    <a:pt x="192324" y="2298142"/>
                    <a:pt x="97223" y="2257918"/>
                  </a:cubicBezTo>
                  <a:lnTo>
                    <a:pt x="0" y="2238289"/>
                  </a:lnTo>
                  <a:lnTo>
                    <a:pt x="0" y="263775"/>
                  </a:lnTo>
                  <a:lnTo>
                    <a:pt x="97223" y="244147"/>
                  </a:lnTo>
                  <a:cubicBezTo>
                    <a:pt x="192324" y="203922"/>
                    <a:pt x="259054" y="109754"/>
                    <a:pt x="259054" y="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84" name="矩形 3">
            <a:extLst>
              <a:ext uri="{FF2B5EF4-FFF2-40B4-BE49-F238E27FC236}">
                <a16:creationId xmlns:a16="http://schemas.microsoft.com/office/drawing/2014/main" id="{0A2E79F5-EBEF-42A5-9E40-1249F66B32D0}"/>
              </a:ext>
            </a:extLst>
          </p:cNvPr>
          <p:cNvSpPr/>
          <p:nvPr/>
        </p:nvSpPr>
        <p:spPr>
          <a:xfrm>
            <a:off x="10489910" y="1847656"/>
            <a:ext cx="512432" cy="52319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28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4</a:t>
            </a:r>
            <a:endParaRPr lang="zh-CN" altLang="en-US" sz="28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234EBFF7-8D43-4F86-9D2A-F6CE3CD085C7}"/>
              </a:ext>
            </a:extLst>
          </p:cNvPr>
          <p:cNvSpPr txBox="1"/>
          <p:nvPr/>
        </p:nvSpPr>
        <p:spPr>
          <a:xfrm>
            <a:off x="9156172" y="3844884"/>
            <a:ext cx="19385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转化</a:t>
            </a:r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BB57467C-D111-4206-96AF-8D628FE2683A}"/>
              </a:ext>
            </a:extLst>
          </p:cNvPr>
          <p:cNvSpPr txBox="1"/>
          <p:nvPr/>
        </p:nvSpPr>
        <p:spPr>
          <a:xfrm>
            <a:off x="8898394" y="4355563"/>
            <a:ext cx="2454104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sym typeface="Arial" panose="020B0604020202020204" pitchFamily="34" charset="0"/>
              </a:rPr>
              <a:t>请在此输入有关说明，以便于观众更好的理解，输入文字时可以直接复制，粘贴时请选择右键只保留文本。</a:t>
            </a:r>
          </a:p>
        </p:txBody>
      </p:sp>
      <p:sp>
        <p:nvSpPr>
          <p:cNvPr id="44" name="矩形 3">
            <a:extLst>
              <a:ext uri="{FF2B5EF4-FFF2-40B4-BE49-F238E27FC236}">
                <a16:creationId xmlns:a16="http://schemas.microsoft.com/office/drawing/2014/main" id="{A51D7910-A635-40DD-A0BD-FCFEC30D9660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工作开展情况</a:t>
            </a:r>
          </a:p>
        </p:txBody>
      </p:sp>
    </p:spTree>
    <p:extLst>
      <p:ext uri="{BB962C8B-B14F-4D97-AF65-F5344CB8AC3E}">
        <p14:creationId xmlns:p14="http://schemas.microsoft.com/office/powerpoint/2010/main" val="70127389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2D8EE8A-5A10-49F4-AB9E-AA440019986E}"/>
              </a:ext>
            </a:extLst>
          </p:cNvPr>
          <p:cNvGrpSpPr/>
          <p:nvPr/>
        </p:nvGrpSpPr>
        <p:grpSpPr>
          <a:xfrm>
            <a:off x="866810" y="1994852"/>
            <a:ext cx="1597660" cy="1597660"/>
            <a:chOff x="1828800" y="2301240"/>
            <a:chExt cx="2204720" cy="2204720"/>
          </a:xfrm>
        </p:grpSpPr>
        <p:sp>
          <p:nvSpPr>
            <p:cNvPr id="2" name="椭圆 1">
              <a:extLst>
                <a:ext uri="{FF2B5EF4-FFF2-40B4-BE49-F238E27FC236}">
                  <a16:creationId xmlns:a16="http://schemas.microsoft.com/office/drawing/2014/main" id="{3B8DC356-F161-4D9C-96B2-4EBD5F3A052C}"/>
                </a:ext>
              </a:extLst>
            </p:cNvPr>
            <p:cNvSpPr/>
            <p:nvPr/>
          </p:nvSpPr>
          <p:spPr>
            <a:xfrm>
              <a:off x="1828800" y="2301240"/>
              <a:ext cx="2204720" cy="2204720"/>
            </a:xfrm>
            <a:prstGeom prst="ellipse">
              <a:avLst/>
            </a:prstGeom>
            <a:noFill/>
            <a:ln w="9525">
              <a:solidFill>
                <a:schemeClr val="accent1">
                  <a:shade val="50000"/>
                  <a:alpha val="43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6" name="椭圆 45">
              <a:extLst>
                <a:ext uri="{FF2B5EF4-FFF2-40B4-BE49-F238E27FC236}">
                  <a16:creationId xmlns:a16="http://schemas.microsoft.com/office/drawing/2014/main" id="{28EBB185-1BE2-4E59-8E9E-37FB7931107F}"/>
                </a:ext>
              </a:extLst>
            </p:cNvPr>
            <p:cNvSpPr/>
            <p:nvPr/>
          </p:nvSpPr>
          <p:spPr>
            <a:xfrm>
              <a:off x="1940560" y="2413000"/>
              <a:ext cx="1981200" cy="1981200"/>
            </a:xfrm>
            <a:prstGeom prst="ellipse">
              <a:avLst/>
            </a:prstGeom>
            <a:solidFill>
              <a:schemeClr val="accent1">
                <a:alpha val="6000"/>
              </a:schemeClr>
            </a:solidFill>
            <a:ln w="9525">
              <a:solidFill>
                <a:schemeClr val="accent1">
                  <a:shade val="50000"/>
                  <a:alpha val="79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53" name="Freeform 5">
            <a:extLst>
              <a:ext uri="{FF2B5EF4-FFF2-40B4-BE49-F238E27FC236}">
                <a16:creationId xmlns:a16="http://schemas.microsoft.com/office/drawing/2014/main" id="{847DB492-F79E-44BB-9664-B737B8566721}"/>
              </a:ext>
            </a:extLst>
          </p:cNvPr>
          <p:cNvSpPr>
            <a:spLocks noEditPoints="1"/>
          </p:cNvSpPr>
          <p:nvPr/>
        </p:nvSpPr>
        <p:spPr bwMode="auto">
          <a:xfrm>
            <a:off x="1093830" y="2210515"/>
            <a:ext cx="1143621" cy="1166335"/>
          </a:xfrm>
          <a:custGeom>
            <a:avLst/>
            <a:gdLst>
              <a:gd name="T0" fmla="*/ 363 w 786"/>
              <a:gd name="T1" fmla="*/ 284 h 801"/>
              <a:gd name="T2" fmla="*/ 626 w 786"/>
              <a:gd name="T3" fmla="*/ 134 h 801"/>
              <a:gd name="T4" fmla="*/ 682 w 786"/>
              <a:gd name="T5" fmla="*/ 349 h 801"/>
              <a:gd name="T6" fmla="*/ 783 w 786"/>
              <a:gd name="T7" fmla="*/ 364 h 801"/>
              <a:gd name="T8" fmla="*/ 755 w 786"/>
              <a:gd name="T9" fmla="*/ 486 h 801"/>
              <a:gd name="T10" fmla="*/ 672 w 786"/>
              <a:gd name="T11" fmla="*/ 431 h 801"/>
              <a:gd name="T12" fmla="*/ 701 w 786"/>
              <a:gd name="T13" fmla="*/ 535 h 801"/>
              <a:gd name="T14" fmla="*/ 403 w 786"/>
              <a:gd name="T15" fmla="*/ 326 h 801"/>
              <a:gd name="T16" fmla="*/ 578 w 786"/>
              <a:gd name="T17" fmla="*/ 516 h 801"/>
              <a:gd name="T18" fmla="*/ 671 w 786"/>
              <a:gd name="T19" fmla="*/ 565 h 801"/>
              <a:gd name="T20" fmla="*/ 608 w 786"/>
              <a:gd name="T21" fmla="*/ 488 h 801"/>
              <a:gd name="T22" fmla="*/ 662 w 786"/>
              <a:gd name="T23" fmla="*/ 523 h 801"/>
              <a:gd name="T24" fmla="*/ 431 w 786"/>
              <a:gd name="T25" fmla="*/ 280 h 801"/>
              <a:gd name="T26" fmla="*/ 578 w 786"/>
              <a:gd name="T27" fmla="*/ 486 h 801"/>
              <a:gd name="T28" fmla="*/ 620 w 786"/>
              <a:gd name="T29" fmla="*/ 536 h 801"/>
              <a:gd name="T30" fmla="*/ 666 w 786"/>
              <a:gd name="T31" fmla="*/ 549 h 801"/>
              <a:gd name="T32" fmla="*/ 225 w 786"/>
              <a:gd name="T33" fmla="*/ 648 h 801"/>
              <a:gd name="T34" fmla="*/ 179 w 786"/>
              <a:gd name="T35" fmla="*/ 491 h 801"/>
              <a:gd name="T36" fmla="*/ 301 w 786"/>
              <a:gd name="T37" fmla="*/ 440 h 801"/>
              <a:gd name="T38" fmla="*/ 242 w 786"/>
              <a:gd name="T39" fmla="*/ 369 h 801"/>
              <a:gd name="T40" fmla="*/ 167 w 786"/>
              <a:gd name="T41" fmla="*/ 436 h 801"/>
              <a:gd name="T42" fmla="*/ 148 w 786"/>
              <a:gd name="T43" fmla="*/ 665 h 801"/>
              <a:gd name="T44" fmla="*/ 145 w 786"/>
              <a:gd name="T45" fmla="*/ 433 h 801"/>
              <a:gd name="T46" fmla="*/ 405 w 786"/>
              <a:gd name="T47" fmla="*/ 261 h 801"/>
              <a:gd name="T48" fmla="*/ 323 w 786"/>
              <a:gd name="T49" fmla="*/ 106 h 801"/>
              <a:gd name="T50" fmla="*/ 235 w 786"/>
              <a:gd name="T51" fmla="*/ 281 h 801"/>
              <a:gd name="T52" fmla="*/ 121 w 786"/>
              <a:gd name="T53" fmla="*/ 394 h 801"/>
              <a:gd name="T54" fmla="*/ 91 w 786"/>
              <a:gd name="T55" fmla="*/ 557 h 801"/>
              <a:gd name="T56" fmla="*/ 212 w 786"/>
              <a:gd name="T57" fmla="*/ 743 h 801"/>
              <a:gd name="T58" fmla="*/ 293 w 786"/>
              <a:gd name="T59" fmla="*/ 785 h 801"/>
              <a:gd name="T60" fmla="*/ 251 w 786"/>
              <a:gd name="T61" fmla="*/ 366 h 801"/>
              <a:gd name="T62" fmla="*/ 173 w 786"/>
              <a:gd name="T63" fmla="*/ 436 h 801"/>
              <a:gd name="T64" fmla="*/ 289 w 786"/>
              <a:gd name="T65" fmla="*/ 291 h 801"/>
              <a:gd name="T66" fmla="*/ 142 w 786"/>
              <a:gd name="T67" fmla="*/ 394 h 801"/>
              <a:gd name="T68" fmla="*/ 158 w 786"/>
              <a:gd name="T69" fmla="*/ 370 h 801"/>
              <a:gd name="T70" fmla="*/ 127 w 786"/>
              <a:gd name="T71" fmla="*/ 418 h 801"/>
              <a:gd name="T72" fmla="*/ 146 w 786"/>
              <a:gd name="T73" fmla="*/ 545 h 801"/>
              <a:gd name="T74" fmla="*/ 151 w 786"/>
              <a:gd name="T75" fmla="*/ 534 h 801"/>
              <a:gd name="T76" fmla="*/ 234 w 786"/>
              <a:gd name="T77" fmla="*/ 738 h 801"/>
              <a:gd name="T78" fmla="*/ 92 w 786"/>
              <a:gd name="T79" fmla="*/ 213 h 801"/>
              <a:gd name="T80" fmla="*/ 76 w 786"/>
              <a:gd name="T81" fmla="*/ 291 h 801"/>
              <a:gd name="T82" fmla="*/ 75 w 786"/>
              <a:gd name="T83" fmla="*/ 237 h 801"/>
              <a:gd name="T84" fmla="*/ 644 w 786"/>
              <a:gd name="T85" fmla="*/ 118 h 801"/>
              <a:gd name="T86" fmla="*/ 664 w 786"/>
              <a:gd name="T87" fmla="*/ 139 h 801"/>
              <a:gd name="T88" fmla="*/ 578 w 786"/>
              <a:gd name="T89" fmla="*/ 526 h 801"/>
              <a:gd name="T90" fmla="*/ 562 w 786"/>
              <a:gd name="T91" fmla="*/ 256 h 801"/>
              <a:gd name="T92" fmla="*/ 556 w 786"/>
              <a:gd name="T93" fmla="*/ 67 h 801"/>
              <a:gd name="T94" fmla="*/ 178 w 786"/>
              <a:gd name="T95" fmla="*/ 415 h 801"/>
              <a:gd name="T96" fmla="*/ 704 w 786"/>
              <a:gd name="T97" fmla="*/ 598 h 801"/>
              <a:gd name="T98" fmla="*/ 579 w 786"/>
              <a:gd name="T99" fmla="*/ 663 h 801"/>
              <a:gd name="T100" fmla="*/ 633 w 786"/>
              <a:gd name="T101" fmla="*/ 669 h 801"/>
              <a:gd name="T102" fmla="*/ 471 w 786"/>
              <a:gd name="T103" fmla="*/ 490 h 801"/>
              <a:gd name="T104" fmla="*/ 561 w 786"/>
              <a:gd name="T105" fmla="*/ 665 h 801"/>
              <a:gd name="T106" fmla="*/ 382 w 786"/>
              <a:gd name="T107" fmla="*/ 646 h 801"/>
              <a:gd name="T108" fmla="*/ 593 w 786"/>
              <a:gd name="T109" fmla="*/ 669 h 801"/>
              <a:gd name="T110" fmla="*/ 668 w 786"/>
              <a:gd name="T111" fmla="*/ 624 h 801"/>
              <a:gd name="T112" fmla="*/ 694 w 786"/>
              <a:gd name="T113" fmla="*/ 614 h 801"/>
              <a:gd name="T114" fmla="*/ 97 w 786"/>
              <a:gd name="T115" fmla="*/ 631 h 801"/>
              <a:gd name="T116" fmla="*/ 112 w 786"/>
              <a:gd name="T117" fmla="*/ 657 h 801"/>
              <a:gd name="T118" fmla="*/ 126 w 786"/>
              <a:gd name="T119" fmla="*/ 145 h 801"/>
              <a:gd name="T120" fmla="*/ 194 w 786"/>
              <a:gd name="T121" fmla="*/ 79 h 801"/>
              <a:gd name="T122" fmla="*/ 160 w 786"/>
              <a:gd name="T123" fmla="*/ 97 h 801"/>
              <a:gd name="T124" fmla="*/ 243 w 786"/>
              <a:gd name="T125" fmla="*/ 38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86" h="801">
                <a:moveTo>
                  <a:pt x="214" y="292"/>
                </a:moveTo>
                <a:cubicBezTo>
                  <a:pt x="214" y="291"/>
                  <a:pt x="216" y="292"/>
                  <a:pt x="216" y="290"/>
                </a:cubicBezTo>
                <a:cubicBezTo>
                  <a:pt x="214" y="289"/>
                  <a:pt x="213" y="291"/>
                  <a:pt x="214" y="292"/>
                </a:cubicBezTo>
                <a:close/>
                <a:moveTo>
                  <a:pt x="209" y="293"/>
                </a:moveTo>
                <a:cubicBezTo>
                  <a:pt x="210" y="293"/>
                  <a:pt x="211" y="293"/>
                  <a:pt x="211" y="292"/>
                </a:cubicBezTo>
                <a:cubicBezTo>
                  <a:pt x="210" y="292"/>
                  <a:pt x="208" y="292"/>
                  <a:pt x="209" y="293"/>
                </a:cubicBezTo>
                <a:close/>
                <a:moveTo>
                  <a:pt x="196" y="302"/>
                </a:moveTo>
                <a:cubicBezTo>
                  <a:pt x="197" y="302"/>
                  <a:pt x="198" y="302"/>
                  <a:pt x="198" y="301"/>
                </a:cubicBezTo>
                <a:cubicBezTo>
                  <a:pt x="197" y="300"/>
                  <a:pt x="197" y="301"/>
                  <a:pt x="196" y="302"/>
                </a:cubicBezTo>
                <a:close/>
                <a:moveTo>
                  <a:pt x="221" y="285"/>
                </a:moveTo>
                <a:cubicBezTo>
                  <a:pt x="222" y="285"/>
                  <a:pt x="222" y="285"/>
                  <a:pt x="222" y="285"/>
                </a:cubicBezTo>
                <a:cubicBezTo>
                  <a:pt x="223" y="285"/>
                  <a:pt x="223" y="284"/>
                  <a:pt x="222" y="283"/>
                </a:cubicBezTo>
                <a:cubicBezTo>
                  <a:pt x="222" y="284"/>
                  <a:pt x="221" y="284"/>
                  <a:pt x="221" y="285"/>
                </a:cubicBezTo>
                <a:close/>
                <a:moveTo>
                  <a:pt x="206" y="295"/>
                </a:moveTo>
                <a:cubicBezTo>
                  <a:pt x="205" y="294"/>
                  <a:pt x="205" y="295"/>
                  <a:pt x="204" y="295"/>
                </a:cubicBezTo>
                <a:cubicBezTo>
                  <a:pt x="205" y="297"/>
                  <a:pt x="207" y="295"/>
                  <a:pt x="207" y="295"/>
                </a:cubicBezTo>
                <a:cubicBezTo>
                  <a:pt x="208" y="295"/>
                  <a:pt x="208" y="295"/>
                  <a:pt x="209" y="294"/>
                </a:cubicBezTo>
                <a:cubicBezTo>
                  <a:pt x="209" y="294"/>
                  <a:pt x="208" y="293"/>
                  <a:pt x="208" y="293"/>
                </a:cubicBezTo>
                <a:cubicBezTo>
                  <a:pt x="207" y="294"/>
                  <a:pt x="207" y="294"/>
                  <a:pt x="206" y="295"/>
                </a:cubicBezTo>
                <a:close/>
                <a:moveTo>
                  <a:pt x="195" y="303"/>
                </a:moveTo>
                <a:cubicBezTo>
                  <a:pt x="196" y="303"/>
                  <a:pt x="196" y="303"/>
                  <a:pt x="196" y="302"/>
                </a:cubicBezTo>
                <a:cubicBezTo>
                  <a:pt x="196" y="302"/>
                  <a:pt x="196" y="302"/>
                  <a:pt x="196" y="302"/>
                </a:cubicBezTo>
                <a:cubicBezTo>
                  <a:pt x="195" y="302"/>
                  <a:pt x="196" y="303"/>
                  <a:pt x="195" y="303"/>
                </a:cubicBezTo>
                <a:close/>
                <a:moveTo>
                  <a:pt x="200" y="297"/>
                </a:moveTo>
                <a:cubicBezTo>
                  <a:pt x="200" y="298"/>
                  <a:pt x="200" y="299"/>
                  <a:pt x="200" y="299"/>
                </a:cubicBezTo>
                <a:cubicBezTo>
                  <a:pt x="200" y="299"/>
                  <a:pt x="198" y="299"/>
                  <a:pt x="199" y="300"/>
                </a:cubicBezTo>
                <a:cubicBezTo>
                  <a:pt x="199" y="301"/>
                  <a:pt x="200" y="299"/>
                  <a:pt x="201" y="299"/>
                </a:cubicBezTo>
                <a:cubicBezTo>
                  <a:pt x="201" y="299"/>
                  <a:pt x="202" y="299"/>
                  <a:pt x="202" y="299"/>
                </a:cubicBezTo>
                <a:cubicBezTo>
                  <a:pt x="202" y="299"/>
                  <a:pt x="202" y="298"/>
                  <a:pt x="203" y="298"/>
                </a:cubicBezTo>
                <a:cubicBezTo>
                  <a:pt x="203" y="298"/>
                  <a:pt x="204" y="298"/>
                  <a:pt x="204" y="297"/>
                </a:cubicBezTo>
                <a:cubicBezTo>
                  <a:pt x="202" y="296"/>
                  <a:pt x="202" y="297"/>
                  <a:pt x="202" y="297"/>
                </a:cubicBezTo>
                <a:cubicBezTo>
                  <a:pt x="201" y="297"/>
                  <a:pt x="201" y="297"/>
                  <a:pt x="200" y="297"/>
                </a:cubicBezTo>
                <a:close/>
                <a:moveTo>
                  <a:pt x="217" y="288"/>
                </a:moveTo>
                <a:cubicBezTo>
                  <a:pt x="219" y="290"/>
                  <a:pt x="220" y="287"/>
                  <a:pt x="221" y="286"/>
                </a:cubicBezTo>
                <a:cubicBezTo>
                  <a:pt x="220" y="285"/>
                  <a:pt x="220" y="284"/>
                  <a:pt x="218" y="284"/>
                </a:cubicBezTo>
                <a:cubicBezTo>
                  <a:pt x="218" y="285"/>
                  <a:pt x="219" y="286"/>
                  <a:pt x="219" y="287"/>
                </a:cubicBezTo>
                <a:cubicBezTo>
                  <a:pt x="218" y="287"/>
                  <a:pt x="217" y="287"/>
                  <a:pt x="217" y="288"/>
                </a:cubicBezTo>
                <a:close/>
                <a:moveTo>
                  <a:pt x="245" y="272"/>
                </a:moveTo>
                <a:cubicBezTo>
                  <a:pt x="245" y="273"/>
                  <a:pt x="246" y="272"/>
                  <a:pt x="246" y="272"/>
                </a:cubicBezTo>
                <a:cubicBezTo>
                  <a:pt x="247" y="272"/>
                  <a:pt x="246" y="271"/>
                  <a:pt x="245" y="271"/>
                </a:cubicBezTo>
                <a:cubicBezTo>
                  <a:pt x="245" y="272"/>
                  <a:pt x="245" y="272"/>
                  <a:pt x="245" y="272"/>
                </a:cubicBezTo>
                <a:close/>
                <a:moveTo>
                  <a:pt x="247" y="271"/>
                </a:moveTo>
                <a:cubicBezTo>
                  <a:pt x="248" y="271"/>
                  <a:pt x="249" y="270"/>
                  <a:pt x="250" y="270"/>
                </a:cubicBezTo>
                <a:cubicBezTo>
                  <a:pt x="250" y="270"/>
                  <a:pt x="250" y="271"/>
                  <a:pt x="250" y="271"/>
                </a:cubicBezTo>
                <a:cubicBezTo>
                  <a:pt x="251" y="270"/>
                  <a:pt x="251" y="269"/>
                  <a:pt x="253" y="268"/>
                </a:cubicBezTo>
                <a:cubicBezTo>
                  <a:pt x="251" y="267"/>
                  <a:pt x="250" y="269"/>
                  <a:pt x="249" y="268"/>
                </a:cubicBezTo>
                <a:cubicBezTo>
                  <a:pt x="249" y="271"/>
                  <a:pt x="247" y="269"/>
                  <a:pt x="247" y="271"/>
                </a:cubicBezTo>
                <a:close/>
                <a:moveTo>
                  <a:pt x="243" y="272"/>
                </a:move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4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4" y="273"/>
                  <a:pt x="244" y="272"/>
                  <a:pt x="243" y="272"/>
                </a:cubicBezTo>
                <a:close/>
                <a:moveTo>
                  <a:pt x="237" y="277"/>
                </a:moveTo>
                <a:cubicBezTo>
                  <a:pt x="238" y="277"/>
                  <a:pt x="238" y="277"/>
                  <a:pt x="238" y="277"/>
                </a:cubicBezTo>
                <a:cubicBezTo>
                  <a:pt x="238" y="277"/>
                  <a:pt x="238" y="277"/>
                  <a:pt x="238" y="276"/>
                </a:cubicBezTo>
                <a:cubicBezTo>
                  <a:pt x="238" y="276"/>
                  <a:pt x="238" y="276"/>
                  <a:pt x="238" y="276"/>
                </a:cubicBezTo>
                <a:cubicBezTo>
                  <a:pt x="238" y="276"/>
                  <a:pt x="237" y="276"/>
                  <a:pt x="237" y="277"/>
                </a:cubicBezTo>
                <a:close/>
                <a:moveTo>
                  <a:pt x="232" y="280"/>
                </a:moveTo>
                <a:cubicBezTo>
                  <a:pt x="233" y="279"/>
                  <a:pt x="235" y="280"/>
                  <a:pt x="235" y="278"/>
                </a:cubicBezTo>
                <a:cubicBezTo>
                  <a:pt x="234" y="278"/>
                  <a:pt x="234" y="278"/>
                  <a:pt x="234" y="278"/>
                </a:cubicBezTo>
                <a:cubicBezTo>
                  <a:pt x="233" y="279"/>
                  <a:pt x="231" y="280"/>
                  <a:pt x="232" y="280"/>
                </a:cubicBezTo>
                <a:close/>
                <a:moveTo>
                  <a:pt x="239" y="276"/>
                </a:moveTo>
                <a:cubicBezTo>
                  <a:pt x="239" y="275"/>
                  <a:pt x="240" y="276"/>
                  <a:pt x="240" y="275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76"/>
                  <a:pt x="239" y="276"/>
                  <a:pt x="239" y="276"/>
                </a:cubicBezTo>
                <a:close/>
                <a:moveTo>
                  <a:pt x="231" y="278"/>
                </a:moveTo>
                <a:cubicBezTo>
                  <a:pt x="231" y="278"/>
                  <a:pt x="228" y="279"/>
                  <a:pt x="227" y="280"/>
                </a:cubicBezTo>
                <a:cubicBezTo>
                  <a:pt x="226" y="280"/>
                  <a:pt x="225" y="280"/>
                  <a:pt x="225" y="281"/>
                </a:cubicBezTo>
                <a:cubicBezTo>
                  <a:pt x="225" y="281"/>
                  <a:pt x="225" y="282"/>
                  <a:pt x="225" y="282"/>
                </a:cubicBezTo>
                <a:cubicBezTo>
                  <a:pt x="225" y="282"/>
                  <a:pt x="226" y="282"/>
                  <a:pt x="226" y="282"/>
                </a:cubicBezTo>
                <a:cubicBezTo>
                  <a:pt x="226" y="282"/>
                  <a:pt x="226" y="283"/>
                  <a:pt x="227" y="283"/>
                </a:cubicBezTo>
                <a:cubicBezTo>
                  <a:pt x="228" y="282"/>
                  <a:pt x="229" y="281"/>
                  <a:pt x="229" y="280"/>
                </a:cubicBezTo>
                <a:cubicBezTo>
                  <a:pt x="229" y="279"/>
                  <a:pt x="230" y="280"/>
                  <a:pt x="231" y="279"/>
                </a:cubicBezTo>
                <a:cubicBezTo>
                  <a:pt x="230" y="279"/>
                  <a:pt x="231" y="278"/>
                  <a:pt x="231" y="278"/>
                </a:cubicBezTo>
                <a:close/>
                <a:moveTo>
                  <a:pt x="442" y="246"/>
                </a:moveTo>
                <a:cubicBezTo>
                  <a:pt x="441" y="246"/>
                  <a:pt x="442" y="248"/>
                  <a:pt x="442" y="248"/>
                </a:cubicBezTo>
                <a:cubicBezTo>
                  <a:pt x="443" y="249"/>
                  <a:pt x="443" y="247"/>
                  <a:pt x="444" y="247"/>
                </a:cubicBezTo>
                <a:cubicBezTo>
                  <a:pt x="445" y="247"/>
                  <a:pt x="445" y="248"/>
                  <a:pt x="446" y="248"/>
                </a:cubicBezTo>
                <a:cubicBezTo>
                  <a:pt x="446" y="246"/>
                  <a:pt x="444" y="246"/>
                  <a:pt x="444" y="245"/>
                </a:cubicBezTo>
                <a:cubicBezTo>
                  <a:pt x="443" y="245"/>
                  <a:pt x="443" y="245"/>
                  <a:pt x="443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6"/>
                  <a:pt x="443" y="246"/>
                  <a:pt x="442" y="246"/>
                </a:cubicBezTo>
                <a:close/>
                <a:moveTo>
                  <a:pt x="192" y="305"/>
                </a:moveTo>
                <a:cubicBezTo>
                  <a:pt x="191" y="305"/>
                  <a:pt x="191" y="305"/>
                  <a:pt x="191" y="306"/>
                </a:cubicBezTo>
                <a:cubicBezTo>
                  <a:pt x="192" y="307"/>
                  <a:pt x="193" y="305"/>
                  <a:pt x="192" y="305"/>
                </a:cubicBezTo>
                <a:close/>
                <a:moveTo>
                  <a:pt x="429" y="259"/>
                </a:moveTo>
                <a:cubicBezTo>
                  <a:pt x="429" y="258"/>
                  <a:pt x="431" y="257"/>
                  <a:pt x="430" y="255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8" y="255"/>
                  <a:pt x="427" y="257"/>
                  <a:pt x="425" y="257"/>
                </a:cubicBezTo>
                <a:cubicBezTo>
                  <a:pt x="424" y="259"/>
                  <a:pt x="424" y="259"/>
                  <a:pt x="424" y="259"/>
                </a:cubicBezTo>
                <a:cubicBezTo>
                  <a:pt x="423" y="259"/>
                  <a:pt x="422" y="259"/>
                  <a:pt x="421" y="260"/>
                </a:cubicBezTo>
                <a:cubicBezTo>
                  <a:pt x="421" y="259"/>
                  <a:pt x="419" y="259"/>
                  <a:pt x="418" y="258"/>
                </a:cubicBezTo>
                <a:cubicBezTo>
                  <a:pt x="418" y="260"/>
                  <a:pt x="419" y="260"/>
                  <a:pt x="418" y="262"/>
                </a:cubicBezTo>
                <a:cubicBezTo>
                  <a:pt x="418" y="262"/>
                  <a:pt x="417" y="262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2"/>
                  <a:pt x="415" y="262"/>
                  <a:pt x="415" y="262"/>
                </a:cubicBezTo>
                <a:cubicBezTo>
                  <a:pt x="414" y="263"/>
                  <a:pt x="413" y="263"/>
                  <a:pt x="412" y="263"/>
                </a:cubicBezTo>
                <a:cubicBezTo>
                  <a:pt x="412" y="263"/>
                  <a:pt x="412" y="263"/>
                  <a:pt x="411" y="263"/>
                </a:cubicBezTo>
                <a:cubicBezTo>
                  <a:pt x="411" y="263"/>
                  <a:pt x="410" y="263"/>
                  <a:pt x="410" y="263"/>
                </a:cubicBezTo>
                <a:cubicBezTo>
                  <a:pt x="409" y="264"/>
                  <a:pt x="409" y="264"/>
                  <a:pt x="408" y="264"/>
                </a:cubicBezTo>
                <a:cubicBezTo>
                  <a:pt x="408" y="264"/>
                  <a:pt x="407" y="264"/>
                  <a:pt x="407" y="264"/>
                </a:cubicBezTo>
                <a:cubicBezTo>
                  <a:pt x="407" y="265"/>
                  <a:pt x="406" y="265"/>
                  <a:pt x="406" y="265"/>
                </a:cubicBezTo>
                <a:cubicBezTo>
                  <a:pt x="405" y="265"/>
                  <a:pt x="404" y="266"/>
                  <a:pt x="403" y="267"/>
                </a:cubicBezTo>
                <a:cubicBezTo>
                  <a:pt x="401" y="267"/>
                  <a:pt x="399" y="268"/>
                  <a:pt x="399" y="268"/>
                </a:cubicBezTo>
                <a:cubicBezTo>
                  <a:pt x="399" y="268"/>
                  <a:pt x="400" y="269"/>
                  <a:pt x="400" y="269"/>
                </a:cubicBezTo>
                <a:cubicBezTo>
                  <a:pt x="400" y="270"/>
                  <a:pt x="401" y="270"/>
                  <a:pt x="400" y="271"/>
                </a:cubicBezTo>
                <a:cubicBezTo>
                  <a:pt x="399" y="270"/>
                  <a:pt x="398" y="272"/>
                  <a:pt x="397" y="271"/>
                </a:cubicBezTo>
                <a:cubicBezTo>
                  <a:pt x="396" y="272"/>
                  <a:pt x="396" y="274"/>
                  <a:pt x="394" y="273"/>
                </a:cubicBezTo>
                <a:cubicBezTo>
                  <a:pt x="393" y="273"/>
                  <a:pt x="396" y="271"/>
                  <a:pt x="394" y="271"/>
                </a:cubicBezTo>
                <a:cubicBezTo>
                  <a:pt x="394" y="270"/>
                  <a:pt x="393" y="271"/>
                  <a:pt x="393" y="271"/>
                </a:cubicBezTo>
                <a:cubicBezTo>
                  <a:pt x="392" y="272"/>
                  <a:pt x="391" y="271"/>
                  <a:pt x="391" y="272"/>
                </a:cubicBezTo>
                <a:cubicBezTo>
                  <a:pt x="390" y="273"/>
                  <a:pt x="391" y="273"/>
                  <a:pt x="391" y="274"/>
                </a:cubicBezTo>
                <a:cubicBezTo>
                  <a:pt x="390" y="274"/>
                  <a:pt x="390" y="275"/>
                  <a:pt x="390" y="275"/>
                </a:cubicBezTo>
                <a:cubicBezTo>
                  <a:pt x="390" y="275"/>
                  <a:pt x="389" y="275"/>
                  <a:pt x="389" y="275"/>
                </a:cubicBezTo>
                <a:cubicBezTo>
                  <a:pt x="388" y="276"/>
                  <a:pt x="388" y="276"/>
                  <a:pt x="387" y="277"/>
                </a:cubicBezTo>
                <a:cubicBezTo>
                  <a:pt x="386" y="276"/>
                  <a:pt x="386" y="276"/>
                  <a:pt x="385" y="276"/>
                </a:cubicBezTo>
                <a:cubicBezTo>
                  <a:pt x="385" y="277"/>
                  <a:pt x="384" y="277"/>
                  <a:pt x="384" y="278"/>
                </a:cubicBezTo>
                <a:cubicBezTo>
                  <a:pt x="383" y="277"/>
                  <a:pt x="382" y="278"/>
                  <a:pt x="381" y="278"/>
                </a:cubicBezTo>
                <a:cubicBezTo>
                  <a:pt x="380" y="278"/>
                  <a:pt x="380" y="278"/>
                  <a:pt x="379" y="279"/>
                </a:cubicBezTo>
                <a:cubicBezTo>
                  <a:pt x="377" y="279"/>
                  <a:pt x="376" y="280"/>
                  <a:pt x="374" y="280"/>
                </a:cubicBezTo>
                <a:cubicBezTo>
                  <a:pt x="373" y="281"/>
                  <a:pt x="372" y="281"/>
                  <a:pt x="371" y="282"/>
                </a:cubicBezTo>
                <a:cubicBezTo>
                  <a:pt x="370" y="281"/>
                  <a:pt x="370" y="282"/>
                  <a:pt x="369" y="282"/>
                </a:cubicBezTo>
                <a:cubicBezTo>
                  <a:pt x="368" y="282"/>
                  <a:pt x="367" y="282"/>
                  <a:pt x="367" y="282"/>
                </a:cubicBezTo>
                <a:cubicBezTo>
                  <a:pt x="366" y="283"/>
                  <a:pt x="365" y="283"/>
                  <a:pt x="364" y="284"/>
                </a:cubicBezTo>
                <a:cubicBezTo>
                  <a:pt x="364" y="284"/>
                  <a:pt x="364" y="284"/>
                  <a:pt x="363" y="284"/>
                </a:cubicBezTo>
                <a:cubicBezTo>
                  <a:pt x="363" y="284"/>
                  <a:pt x="363" y="285"/>
                  <a:pt x="363" y="285"/>
                </a:cubicBezTo>
                <a:cubicBezTo>
                  <a:pt x="363" y="285"/>
                  <a:pt x="362" y="285"/>
                  <a:pt x="362" y="286"/>
                </a:cubicBezTo>
                <a:cubicBezTo>
                  <a:pt x="363" y="287"/>
                  <a:pt x="364" y="286"/>
                  <a:pt x="365" y="287"/>
                </a:cubicBezTo>
                <a:cubicBezTo>
                  <a:pt x="365" y="285"/>
                  <a:pt x="365" y="286"/>
                  <a:pt x="366" y="285"/>
                </a:cubicBezTo>
                <a:cubicBezTo>
                  <a:pt x="367" y="285"/>
                  <a:pt x="368" y="284"/>
                  <a:pt x="369" y="284"/>
                </a:cubicBezTo>
                <a:cubicBezTo>
                  <a:pt x="370" y="284"/>
                  <a:pt x="371" y="283"/>
                  <a:pt x="372" y="283"/>
                </a:cubicBezTo>
                <a:cubicBezTo>
                  <a:pt x="374" y="282"/>
                  <a:pt x="375" y="282"/>
                  <a:pt x="377" y="282"/>
                </a:cubicBezTo>
                <a:cubicBezTo>
                  <a:pt x="378" y="281"/>
                  <a:pt x="380" y="280"/>
                  <a:pt x="381" y="280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382" y="280"/>
                  <a:pt x="382" y="280"/>
                  <a:pt x="383" y="280"/>
                </a:cubicBezTo>
                <a:cubicBezTo>
                  <a:pt x="384" y="280"/>
                  <a:pt x="385" y="278"/>
                  <a:pt x="386" y="279"/>
                </a:cubicBezTo>
                <a:cubicBezTo>
                  <a:pt x="388" y="278"/>
                  <a:pt x="389" y="277"/>
                  <a:pt x="391" y="277"/>
                </a:cubicBezTo>
                <a:cubicBezTo>
                  <a:pt x="391" y="276"/>
                  <a:pt x="392" y="275"/>
                  <a:pt x="393" y="275"/>
                </a:cubicBezTo>
                <a:cubicBezTo>
                  <a:pt x="394" y="276"/>
                  <a:pt x="394" y="275"/>
                  <a:pt x="395" y="275"/>
                </a:cubicBezTo>
                <a:cubicBezTo>
                  <a:pt x="396" y="275"/>
                  <a:pt x="397" y="274"/>
                  <a:pt x="398" y="274"/>
                </a:cubicBezTo>
                <a:cubicBezTo>
                  <a:pt x="399" y="274"/>
                  <a:pt x="400" y="274"/>
                  <a:pt x="402" y="274"/>
                </a:cubicBezTo>
                <a:cubicBezTo>
                  <a:pt x="403" y="274"/>
                  <a:pt x="404" y="273"/>
                  <a:pt x="405" y="272"/>
                </a:cubicBezTo>
                <a:cubicBezTo>
                  <a:pt x="406" y="273"/>
                  <a:pt x="406" y="272"/>
                  <a:pt x="407" y="272"/>
                </a:cubicBezTo>
                <a:cubicBezTo>
                  <a:pt x="408" y="271"/>
                  <a:pt x="409" y="271"/>
                  <a:pt x="410" y="270"/>
                </a:cubicBezTo>
                <a:cubicBezTo>
                  <a:pt x="411" y="270"/>
                  <a:pt x="411" y="269"/>
                  <a:pt x="412" y="269"/>
                </a:cubicBezTo>
                <a:cubicBezTo>
                  <a:pt x="413" y="268"/>
                  <a:pt x="413" y="267"/>
                  <a:pt x="414" y="266"/>
                </a:cubicBezTo>
                <a:cubicBezTo>
                  <a:pt x="414" y="267"/>
                  <a:pt x="415" y="267"/>
                  <a:pt x="416" y="268"/>
                </a:cubicBezTo>
                <a:cubicBezTo>
                  <a:pt x="416" y="267"/>
                  <a:pt x="417" y="266"/>
                  <a:pt x="417" y="265"/>
                </a:cubicBezTo>
                <a:cubicBezTo>
                  <a:pt x="419" y="265"/>
                  <a:pt x="421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3" y="263"/>
                  <a:pt x="424" y="262"/>
                  <a:pt x="423" y="261"/>
                </a:cubicBezTo>
                <a:cubicBezTo>
                  <a:pt x="423" y="261"/>
                  <a:pt x="423" y="261"/>
                  <a:pt x="423" y="261"/>
                </a:cubicBezTo>
                <a:cubicBezTo>
                  <a:pt x="426" y="261"/>
                  <a:pt x="427" y="259"/>
                  <a:pt x="429" y="259"/>
                </a:cubicBezTo>
                <a:close/>
                <a:moveTo>
                  <a:pt x="276" y="253"/>
                </a:moveTo>
                <a:cubicBezTo>
                  <a:pt x="276" y="255"/>
                  <a:pt x="274" y="254"/>
                  <a:pt x="275" y="256"/>
                </a:cubicBezTo>
                <a:cubicBezTo>
                  <a:pt x="276" y="255"/>
                  <a:pt x="276" y="255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5"/>
                  <a:pt x="277" y="253"/>
                  <a:pt x="276" y="253"/>
                </a:cubicBezTo>
                <a:close/>
                <a:moveTo>
                  <a:pt x="149" y="348"/>
                </a:moveTo>
                <a:cubicBezTo>
                  <a:pt x="149" y="347"/>
                  <a:pt x="148" y="346"/>
                  <a:pt x="147" y="346"/>
                </a:cubicBezTo>
                <a:cubicBezTo>
                  <a:pt x="147" y="348"/>
                  <a:pt x="149" y="348"/>
                  <a:pt x="148" y="350"/>
                </a:cubicBezTo>
                <a:cubicBezTo>
                  <a:pt x="149" y="351"/>
                  <a:pt x="147" y="347"/>
                  <a:pt x="149" y="348"/>
                </a:cubicBezTo>
                <a:close/>
                <a:moveTo>
                  <a:pt x="356" y="285"/>
                </a:moveTo>
                <a:cubicBezTo>
                  <a:pt x="356" y="286"/>
                  <a:pt x="355" y="286"/>
                  <a:pt x="353" y="287"/>
                </a:cubicBezTo>
                <a:cubicBezTo>
                  <a:pt x="353" y="288"/>
                  <a:pt x="352" y="288"/>
                  <a:pt x="352" y="289"/>
                </a:cubicBezTo>
                <a:cubicBezTo>
                  <a:pt x="351" y="290"/>
                  <a:pt x="348" y="290"/>
                  <a:pt x="348" y="292"/>
                </a:cubicBezTo>
                <a:cubicBezTo>
                  <a:pt x="350" y="293"/>
                  <a:pt x="350" y="291"/>
                  <a:pt x="352" y="291"/>
                </a:cubicBezTo>
                <a:cubicBezTo>
                  <a:pt x="353" y="291"/>
                  <a:pt x="353" y="291"/>
                  <a:pt x="354" y="291"/>
                </a:cubicBezTo>
                <a:cubicBezTo>
                  <a:pt x="355" y="290"/>
                  <a:pt x="355" y="289"/>
                  <a:pt x="356" y="287"/>
                </a:cubicBezTo>
                <a:cubicBezTo>
                  <a:pt x="357" y="287"/>
                  <a:pt x="359" y="287"/>
                  <a:pt x="359" y="285"/>
                </a:cubicBezTo>
                <a:cubicBezTo>
                  <a:pt x="359" y="284"/>
                  <a:pt x="358" y="285"/>
                  <a:pt x="356" y="285"/>
                </a:cubicBezTo>
                <a:close/>
                <a:moveTo>
                  <a:pt x="163" y="330"/>
                </a:move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1" y="331"/>
                  <a:pt x="160" y="331"/>
                  <a:pt x="161" y="332"/>
                </a:cubicBezTo>
                <a:cubicBezTo>
                  <a:pt x="161" y="332"/>
                  <a:pt x="162" y="331"/>
                  <a:pt x="162" y="331"/>
                </a:cubicBezTo>
                <a:cubicBezTo>
                  <a:pt x="162" y="331"/>
                  <a:pt x="163" y="331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lose/>
                <a:moveTo>
                  <a:pt x="324" y="300"/>
                </a:moveTo>
                <a:cubicBezTo>
                  <a:pt x="324" y="300"/>
                  <a:pt x="323" y="299"/>
                  <a:pt x="322" y="300"/>
                </a:cubicBezTo>
                <a:cubicBezTo>
                  <a:pt x="322" y="300"/>
                  <a:pt x="321" y="300"/>
                  <a:pt x="322" y="301"/>
                </a:cubicBezTo>
                <a:cubicBezTo>
                  <a:pt x="323" y="302"/>
                  <a:pt x="323" y="301"/>
                  <a:pt x="324" y="301"/>
                </a:cubicBezTo>
                <a:cubicBezTo>
                  <a:pt x="326" y="301"/>
                  <a:pt x="327" y="300"/>
                  <a:pt x="328" y="300"/>
                </a:cubicBezTo>
                <a:cubicBezTo>
                  <a:pt x="328" y="300"/>
                  <a:pt x="329" y="300"/>
                  <a:pt x="329" y="299"/>
                </a:cubicBezTo>
                <a:cubicBezTo>
                  <a:pt x="329" y="299"/>
                  <a:pt x="328" y="298"/>
                  <a:pt x="328" y="298"/>
                </a:cubicBezTo>
                <a:cubicBezTo>
                  <a:pt x="327" y="299"/>
                  <a:pt x="326" y="299"/>
                  <a:pt x="324" y="300"/>
                </a:cubicBezTo>
                <a:close/>
                <a:moveTo>
                  <a:pt x="338" y="296"/>
                </a:moveTo>
                <a:cubicBezTo>
                  <a:pt x="340" y="296"/>
                  <a:pt x="340" y="295"/>
                  <a:pt x="342" y="295"/>
                </a:cubicBezTo>
                <a:cubicBezTo>
                  <a:pt x="342" y="294"/>
                  <a:pt x="343" y="295"/>
                  <a:pt x="344" y="294"/>
                </a:cubicBezTo>
                <a:cubicBezTo>
                  <a:pt x="343" y="293"/>
                  <a:pt x="343" y="293"/>
                  <a:pt x="342" y="293"/>
                </a:cubicBezTo>
                <a:cubicBezTo>
                  <a:pt x="341" y="294"/>
                  <a:pt x="338" y="294"/>
                  <a:pt x="338" y="296"/>
                </a:cubicBezTo>
                <a:close/>
                <a:moveTo>
                  <a:pt x="146" y="387"/>
                </a:moveTo>
                <a:cubicBezTo>
                  <a:pt x="146" y="387"/>
                  <a:pt x="146" y="386"/>
                  <a:pt x="146" y="386"/>
                </a:cubicBezTo>
                <a:cubicBezTo>
                  <a:pt x="146" y="386"/>
                  <a:pt x="147" y="386"/>
                  <a:pt x="147" y="386"/>
                </a:cubicBezTo>
                <a:cubicBezTo>
                  <a:pt x="147" y="386"/>
                  <a:pt x="147" y="385"/>
                  <a:pt x="148" y="385"/>
                </a:cubicBezTo>
                <a:cubicBezTo>
                  <a:pt x="146" y="384"/>
                  <a:pt x="146" y="385"/>
                  <a:pt x="146" y="386"/>
                </a:cubicBezTo>
                <a:cubicBezTo>
                  <a:pt x="146" y="386"/>
                  <a:pt x="146" y="386"/>
                  <a:pt x="145" y="386"/>
                </a:cubicBezTo>
                <a:cubicBezTo>
                  <a:pt x="146" y="386"/>
                  <a:pt x="145" y="386"/>
                  <a:pt x="145" y="386"/>
                </a:cubicBezTo>
                <a:cubicBezTo>
                  <a:pt x="145" y="387"/>
                  <a:pt x="145" y="387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9"/>
                  <a:pt x="143" y="388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4" y="389"/>
                  <a:pt x="144" y="389"/>
                  <a:pt x="145" y="388"/>
                </a:cubicBezTo>
                <a:cubicBezTo>
                  <a:pt x="145" y="387"/>
                  <a:pt x="146" y="387"/>
                  <a:pt x="146" y="387"/>
                </a:cubicBezTo>
                <a:close/>
                <a:moveTo>
                  <a:pt x="187" y="312"/>
                </a:moveTo>
                <a:cubicBezTo>
                  <a:pt x="188" y="311"/>
                  <a:pt x="189" y="309"/>
                  <a:pt x="187" y="309"/>
                </a:cubicBezTo>
                <a:cubicBezTo>
                  <a:pt x="186" y="310"/>
                  <a:pt x="186" y="311"/>
                  <a:pt x="187" y="312"/>
                </a:cubicBezTo>
                <a:close/>
                <a:moveTo>
                  <a:pt x="190" y="308"/>
                </a:moveTo>
                <a:cubicBezTo>
                  <a:pt x="190" y="308"/>
                  <a:pt x="191" y="307"/>
                  <a:pt x="191" y="307"/>
                </a:cubicBezTo>
                <a:cubicBezTo>
                  <a:pt x="189" y="306"/>
                  <a:pt x="189" y="308"/>
                  <a:pt x="190" y="308"/>
                </a:cubicBezTo>
                <a:close/>
                <a:moveTo>
                  <a:pt x="186" y="311"/>
                </a:moveTo>
                <a:cubicBezTo>
                  <a:pt x="185" y="310"/>
                  <a:pt x="186" y="309"/>
                  <a:pt x="185" y="309"/>
                </a:cubicBezTo>
                <a:cubicBezTo>
                  <a:pt x="184" y="310"/>
                  <a:pt x="183" y="310"/>
                  <a:pt x="183" y="312"/>
                </a:cubicBezTo>
                <a:cubicBezTo>
                  <a:pt x="182" y="313"/>
                  <a:pt x="181" y="312"/>
                  <a:pt x="181" y="314"/>
                </a:cubicBezTo>
                <a:cubicBezTo>
                  <a:pt x="181" y="314"/>
                  <a:pt x="182" y="315"/>
                  <a:pt x="183" y="315"/>
                </a:cubicBezTo>
                <a:cubicBezTo>
                  <a:pt x="183" y="314"/>
                  <a:pt x="184" y="314"/>
                  <a:pt x="184" y="314"/>
                </a:cubicBezTo>
                <a:cubicBezTo>
                  <a:pt x="185" y="313"/>
                  <a:pt x="184" y="313"/>
                  <a:pt x="184" y="312"/>
                </a:cubicBezTo>
                <a:cubicBezTo>
                  <a:pt x="185" y="311"/>
                  <a:pt x="186" y="312"/>
                  <a:pt x="186" y="311"/>
                </a:cubicBezTo>
                <a:close/>
                <a:moveTo>
                  <a:pt x="165" y="328"/>
                </a:moveTo>
                <a:cubicBezTo>
                  <a:pt x="164" y="328"/>
                  <a:pt x="163" y="329"/>
                  <a:pt x="163" y="330"/>
                </a:cubicBezTo>
                <a:cubicBezTo>
                  <a:pt x="164" y="330"/>
                  <a:pt x="164" y="329"/>
                  <a:pt x="165" y="328"/>
                </a:cubicBezTo>
                <a:close/>
                <a:moveTo>
                  <a:pt x="177" y="318"/>
                </a:moveTo>
                <a:cubicBezTo>
                  <a:pt x="179" y="319"/>
                  <a:pt x="180" y="317"/>
                  <a:pt x="178" y="317"/>
                </a:cubicBezTo>
                <a:lnTo>
                  <a:pt x="177" y="318"/>
                </a:lnTo>
                <a:close/>
                <a:moveTo>
                  <a:pt x="170" y="323"/>
                </a:moveTo>
                <a:cubicBezTo>
                  <a:pt x="170" y="322"/>
                  <a:pt x="169" y="322"/>
                  <a:pt x="168" y="323"/>
                </a:cubicBezTo>
                <a:cubicBezTo>
                  <a:pt x="169" y="324"/>
                  <a:pt x="170" y="324"/>
                  <a:pt x="170" y="323"/>
                </a:cubicBezTo>
                <a:close/>
                <a:moveTo>
                  <a:pt x="166" y="325"/>
                </a:moveTo>
                <a:cubicBezTo>
                  <a:pt x="166" y="326"/>
                  <a:pt x="166" y="326"/>
                  <a:pt x="166" y="327"/>
                </a:cubicBezTo>
                <a:cubicBezTo>
                  <a:pt x="167" y="326"/>
                  <a:pt x="168" y="326"/>
                  <a:pt x="168" y="325"/>
                </a:cubicBezTo>
                <a:cubicBezTo>
                  <a:pt x="167" y="325"/>
                  <a:pt x="167" y="325"/>
                  <a:pt x="166" y="325"/>
                </a:cubicBezTo>
                <a:close/>
                <a:moveTo>
                  <a:pt x="168" y="327"/>
                </a:moveTo>
                <a:cubicBezTo>
                  <a:pt x="170" y="328"/>
                  <a:pt x="170" y="327"/>
                  <a:pt x="171" y="326"/>
                </a:cubicBezTo>
                <a:cubicBezTo>
                  <a:pt x="172" y="326"/>
                  <a:pt x="173" y="325"/>
                  <a:pt x="173" y="324"/>
                </a:cubicBezTo>
                <a:cubicBezTo>
                  <a:pt x="173" y="324"/>
                  <a:pt x="173" y="324"/>
                  <a:pt x="172" y="323"/>
                </a:cubicBezTo>
                <a:cubicBezTo>
                  <a:pt x="172" y="324"/>
                  <a:pt x="172" y="324"/>
                  <a:pt x="171" y="323"/>
                </a:cubicBezTo>
                <a:cubicBezTo>
                  <a:pt x="170" y="325"/>
                  <a:pt x="168" y="326"/>
                  <a:pt x="168" y="327"/>
                </a:cubicBezTo>
                <a:close/>
                <a:moveTo>
                  <a:pt x="174" y="322"/>
                </a:moveTo>
                <a:cubicBezTo>
                  <a:pt x="175" y="323"/>
                  <a:pt x="175" y="322"/>
                  <a:pt x="176" y="321"/>
                </a:cubicBezTo>
                <a:cubicBezTo>
                  <a:pt x="176" y="321"/>
                  <a:pt x="177" y="320"/>
                  <a:pt x="177" y="319"/>
                </a:cubicBezTo>
                <a:cubicBezTo>
                  <a:pt x="176" y="319"/>
                  <a:pt x="176" y="318"/>
                  <a:pt x="175" y="317"/>
                </a:cubicBezTo>
                <a:cubicBezTo>
                  <a:pt x="174" y="319"/>
                  <a:pt x="175" y="319"/>
                  <a:pt x="175" y="320"/>
                </a:cubicBezTo>
                <a:cubicBezTo>
                  <a:pt x="175" y="321"/>
                  <a:pt x="173" y="321"/>
                  <a:pt x="174" y="322"/>
                </a:cubicBezTo>
                <a:close/>
                <a:moveTo>
                  <a:pt x="612" y="103"/>
                </a:moveTo>
                <a:cubicBezTo>
                  <a:pt x="618" y="113"/>
                  <a:pt x="623" y="123"/>
                  <a:pt x="626" y="134"/>
                </a:cubicBezTo>
                <a:cubicBezTo>
                  <a:pt x="627" y="136"/>
                  <a:pt x="627" y="139"/>
                  <a:pt x="628" y="141"/>
                </a:cubicBezTo>
                <a:cubicBezTo>
                  <a:pt x="628" y="141"/>
                  <a:pt x="628" y="141"/>
                  <a:pt x="628" y="141"/>
                </a:cubicBezTo>
                <a:cubicBezTo>
                  <a:pt x="627" y="141"/>
                  <a:pt x="628" y="142"/>
                  <a:pt x="628" y="143"/>
                </a:cubicBezTo>
                <a:cubicBezTo>
                  <a:pt x="628" y="144"/>
                  <a:pt x="628" y="144"/>
                  <a:pt x="628" y="145"/>
                </a:cubicBezTo>
                <a:cubicBezTo>
                  <a:pt x="628" y="146"/>
                  <a:pt x="630" y="147"/>
                  <a:pt x="630" y="149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30" y="150"/>
                  <a:pt x="630" y="150"/>
                  <a:pt x="630" y="150"/>
                </a:cubicBezTo>
                <a:cubicBezTo>
                  <a:pt x="630" y="151"/>
                  <a:pt x="630" y="151"/>
                  <a:pt x="630" y="152"/>
                </a:cubicBezTo>
                <a:cubicBezTo>
                  <a:pt x="631" y="152"/>
                  <a:pt x="630" y="152"/>
                  <a:pt x="630" y="152"/>
                </a:cubicBezTo>
                <a:cubicBezTo>
                  <a:pt x="631" y="154"/>
                  <a:pt x="631" y="155"/>
                  <a:pt x="631" y="156"/>
                </a:cubicBezTo>
                <a:cubicBezTo>
                  <a:pt x="630" y="156"/>
                  <a:pt x="631" y="157"/>
                  <a:pt x="630" y="158"/>
                </a:cubicBezTo>
                <a:cubicBezTo>
                  <a:pt x="630" y="159"/>
                  <a:pt x="631" y="160"/>
                  <a:pt x="630" y="161"/>
                </a:cubicBezTo>
                <a:cubicBezTo>
                  <a:pt x="632" y="164"/>
                  <a:pt x="632" y="167"/>
                  <a:pt x="633" y="171"/>
                </a:cubicBezTo>
                <a:cubicBezTo>
                  <a:pt x="632" y="173"/>
                  <a:pt x="634" y="175"/>
                  <a:pt x="634" y="177"/>
                </a:cubicBezTo>
                <a:cubicBezTo>
                  <a:pt x="634" y="178"/>
                  <a:pt x="633" y="179"/>
                  <a:pt x="633" y="179"/>
                </a:cubicBezTo>
                <a:cubicBezTo>
                  <a:pt x="633" y="180"/>
                  <a:pt x="634" y="180"/>
                  <a:pt x="633" y="180"/>
                </a:cubicBezTo>
                <a:cubicBezTo>
                  <a:pt x="633" y="180"/>
                  <a:pt x="633" y="181"/>
                  <a:pt x="633" y="181"/>
                </a:cubicBezTo>
                <a:cubicBezTo>
                  <a:pt x="633" y="182"/>
                  <a:pt x="633" y="182"/>
                  <a:pt x="633" y="183"/>
                </a:cubicBezTo>
                <a:cubicBezTo>
                  <a:pt x="633" y="184"/>
                  <a:pt x="634" y="184"/>
                  <a:pt x="634" y="185"/>
                </a:cubicBezTo>
                <a:cubicBezTo>
                  <a:pt x="635" y="186"/>
                  <a:pt x="633" y="188"/>
                  <a:pt x="633" y="189"/>
                </a:cubicBezTo>
                <a:cubicBezTo>
                  <a:pt x="633" y="189"/>
                  <a:pt x="633" y="190"/>
                  <a:pt x="633" y="190"/>
                </a:cubicBezTo>
                <a:cubicBezTo>
                  <a:pt x="633" y="192"/>
                  <a:pt x="632" y="194"/>
                  <a:pt x="632" y="195"/>
                </a:cubicBezTo>
                <a:cubicBezTo>
                  <a:pt x="633" y="197"/>
                  <a:pt x="632" y="200"/>
                  <a:pt x="632" y="203"/>
                </a:cubicBezTo>
                <a:cubicBezTo>
                  <a:pt x="632" y="204"/>
                  <a:pt x="632" y="205"/>
                  <a:pt x="631" y="205"/>
                </a:cubicBezTo>
                <a:cubicBezTo>
                  <a:pt x="632" y="205"/>
                  <a:pt x="632" y="205"/>
                  <a:pt x="632" y="205"/>
                </a:cubicBezTo>
                <a:cubicBezTo>
                  <a:pt x="631" y="207"/>
                  <a:pt x="632" y="209"/>
                  <a:pt x="631" y="211"/>
                </a:cubicBezTo>
                <a:cubicBezTo>
                  <a:pt x="631" y="212"/>
                  <a:pt x="631" y="213"/>
                  <a:pt x="631" y="214"/>
                </a:cubicBezTo>
                <a:cubicBezTo>
                  <a:pt x="631" y="214"/>
                  <a:pt x="631" y="214"/>
                  <a:pt x="630" y="215"/>
                </a:cubicBezTo>
                <a:cubicBezTo>
                  <a:pt x="630" y="215"/>
                  <a:pt x="630" y="215"/>
                  <a:pt x="630" y="215"/>
                </a:cubicBezTo>
                <a:cubicBezTo>
                  <a:pt x="630" y="216"/>
                  <a:pt x="630" y="217"/>
                  <a:pt x="630" y="218"/>
                </a:cubicBezTo>
                <a:cubicBezTo>
                  <a:pt x="630" y="218"/>
                  <a:pt x="630" y="219"/>
                  <a:pt x="630" y="219"/>
                </a:cubicBezTo>
                <a:cubicBezTo>
                  <a:pt x="631" y="221"/>
                  <a:pt x="628" y="222"/>
                  <a:pt x="629" y="223"/>
                </a:cubicBezTo>
                <a:cubicBezTo>
                  <a:pt x="629" y="223"/>
                  <a:pt x="628" y="224"/>
                  <a:pt x="628" y="224"/>
                </a:cubicBezTo>
                <a:cubicBezTo>
                  <a:pt x="628" y="226"/>
                  <a:pt x="627" y="227"/>
                  <a:pt x="626" y="229"/>
                </a:cubicBezTo>
                <a:cubicBezTo>
                  <a:pt x="627" y="231"/>
                  <a:pt x="626" y="234"/>
                  <a:pt x="625" y="236"/>
                </a:cubicBezTo>
                <a:cubicBezTo>
                  <a:pt x="625" y="237"/>
                  <a:pt x="625" y="238"/>
                  <a:pt x="624" y="238"/>
                </a:cubicBezTo>
                <a:cubicBezTo>
                  <a:pt x="625" y="239"/>
                  <a:pt x="625" y="239"/>
                  <a:pt x="625" y="240"/>
                </a:cubicBezTo>
                <a:cubicBezTo>
                  <a:pt x="625" y="240"/>
                  <a:pt x="625" y="239"/>
                  <a:pt x="625" y="239"/>
                </a:cubicBezTo>
                <a:cubicBezTo>
                  <a:pt x="625" y="240"/>
                  <a:pt x="625" y="240"/>
                  <a:pt x="625" y="241"/>
                </a:cubicBezTo>
                <a:cubicBezTo>
                  <a:pt x="625" y="241"/>
                  <a:pt x="625" y="242"/>
                  <a:pt x="625" y="242"/>
                </a:cubicBezTo>
                <a:cubicBezTo>
                  <a:pt x="625" y="242"/>
                  <a:pt x="624" y="243"/>
                  <a:pt x="624" y="243"/>
                </a:cubicBezTo>
                <a:cubicBezTo>
                  <a:pt x="624" y="244"/>
                  <a:pt x="624" y="245"/>
                  <a:pt x="624" y="245"/>
                </a:cubicBezTo>
                <a:cubicBezTo>
                  <a:pt x="624" y="246"/>
                  <a:pt x="624" y="246"/>
                  <a:pt x="624" y="247"/>
                </a:cubicBezTo>
                <a:cubicBezTo>
                  <a:pt x="624" y="247"/>
                  <a:pt x="624" y="247"/>
                  <a:pt x="624" y="247"/>
                </a:cubicBezTo>
                <a:cubicBezTo>
                  <a:pt x="623" y="247"/>
                  <a:pt x="624" y="248"/>
                  <a:pt x="624" y="248"/>
                </a:cubicBezTo>
                <a:cubicBezTo>
                  <a:pt x="624" y="248"/>
                  <a:pt x="623" y="248"/>
                  <a:pt x="623" y="248"/>
                </a:cubicBezTo>
                <a:cubicBezTo>
                  <a:pt x="623" y="249"/>
                  <a:pt x="624" y="251"/>
                  <a:pt x="624" y="251"/>
                </a:cubicBezTo>
                <a:cubicBezTo>
                  <a:pt x="624" y="250"/>
                  <a:pt x="624" y="251"/>
                  <a:pt x="625" y="251"/>
                </a:cubicBezTo>
                <a:cubicBezTo>
                  <a:pt x="624" y="253"/>
                  <a:pt x="624" y="254"/>
                  <a:pt x="624" y="256"/>
                </a:cubicBezTo>
                <a:cubicBezTo>
                  <a:pt x="624" y="256"/>
                  <a:pt x="624" y="257"/>
                  <a:pt x="624" y="257"/>
                </a:cubicBezTo>
                <a:cubicBezTo>
                  <a:pt x="623" y="258"/>
                  <a:pt x="623" y="256"/>
                  <a:pt x="623" y="255"/>
                </a:cubicBezTo>
                <a:cubicBezTo>
                  <a:pt x="623" y="255"/>
                  <a:pt x="624" y="251"/>
                  <a:pt x="622" y="252"/>
                </a:cubicBezTo>
                <a:cubicBezTo>
                  <a:pt x="623" y="254"/>
                  <a:pt x="622" y="255"/>
                  <a:pt x="622" y="255"/>
                </a:cubicBezTo>
                <a:cubicBezTo>
                  <a:pt x="622" y="256"/>
                  <a:pt x="622" y="257"/>
                  <a:pt x="621" y="257"/>
                </a:cubicBezTo>
                <a:cubicBezTo>
                  <a:pt x="621" y="258"/>
                  <a:pt x="621" y="260"/>
                  <a:pt x="621" y="261"/>
                </a:cubicBezTo>
                <a:cubicBezTo>
                  <a:pt x="620" y="262"/>
                  <a:pt x="621" y="262"/>
                  <a:pt x="621" y="264"/>
                </a:cubicBezTo>
                <a:cubicBezTo>
                  <a:pt x="621" y="265"/>
                  <a:pt x="620" y="264"/>
                  <a:pt x="621" y="266"/>
                </a:cubicBezTo>
                <a:cubicBezTo>
                  <a:pt x="621" y="266"/>
                  <a:pt x="621" y="267"/>
                  <a:pt x="621" y="267"/>
                </a:cubicBezTo>
                <a:cubicBezTo>
                  <a:pt x="621" y="266"/>
                  <a:pt x="623" y="263"/>
                  <a:pt x="623" y="262"/>
                </a:cubicBezTo>
                <a:cubicBezTo>
                  <a:pt x="623" y="262"/>
                  <a:pt x="623" y="261"/>
                  <a:pt x="624" y="260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623" y="265"/>
                  <a:pt x="624" y="272"/>
                  <a:pt x="622" y="276"/>
                </a:cubicBezTo>
                <a:cubicBezTo>
                  <a:pt x="622" y="276"/>
                  <a:pt x="622" y="276"/>
                  <a:pt x="622" y="276"/>
                </a:cubicBezTo>
                <a:cubicBezTo>
                  <a:pt x="621" y="277"/>
                  <a:pt x="622" y="273"/>
                  <a:pt x="621" y="273"/>
                </a:cubicBezTo>
                <a:cubicBezTo>
                  <a:pt x="620" y="273"/>
                  <a:pt x="621" y="274"/>
                  <a:pt x="621" y="275"/>
                </a:cubicBezTo>
                <a:cubicBezTo>
                  <a:pt x="621" y="277"/>
                  <a:pt x="621" y="280"/>
                  <a:pt x="621" y="282"/>
                </a:cubicBezTo>
                <a:cubicBezTo>
                  <a:pt x="621" y="283"/>
                  <a:pt x="620" y="284"/>
                  <a:pt x="621" y="284"/>
                </a:cubicBezTo>
                <a:cubicBezTo>
                  <a:pt x="621" y="284"/>
                  <a:pt x="621" y="289"/>
                  <a:pt x="621" y="289"/>
                </a:cubicBezTo>
                <a:cubicBezTo>
                  <a:pt x="621" y="289"/>
                  <a:pt x="621" y="290"/>
                  <a:pt x="621" y="290"/>
                </a:cubicBezTo>
                <a:cubicBezTo>
                  <a:pt x="621" y="291"/>
                  <a:pt x="622" y="291"/>
                  <a:pt x="622" y="292"/>
                </a:cubicBezTo>
                <a:cubicBezTo>
                  <a:pt x="621" y="293"/>
                  <a:pt x="622" y="295"/>
                  <a:pt x="622" y="297"/>
                </a:cubicBezTo>
                <a:cubicBezTo>
                  <a:pt x="622" y="298"/>
                  <a:pt x="622" y="299"/>
                  <a:pt x="622" y="300"/>
                </a:cubicBezTo>
                <a:cubicBezTo>
                  <a:pt x="622" y="301"/>
                  <a:pt x="623" y="301"/>
                  <a:pt x="623" y="302"/>
                </a:cubicBezTo>
                <a:cubicBezTo>
                  <a:pt x="624" y="305"/>
                  <a:pt x="624" y="308"/>
                  <a:pt x="626" y="309"/>
                </a:cubicBezTo>
                <a:cubicBezTo>
                  <a:pt x="625" y="309"/>
                  <a:pt x="625" y="309"/>
                  <a:pt x="624" y="309"/>
                </a:cubicBezTo>
                <a:cubicBezTo>
                  <a:pt x="625" y="311"/>
                  <a:pt x="625" y="312"/>
                  <a:pt x="626" y="313"/>
                </a:cubicBezTo>
                <a:cubicBezTo>
                  <a:pt x="625" y="315"/>
                  <a:pt x="628" y="317"/>
                  <a:pt x="627" y="319"/>
                </a:cubicBezTo>
                <a:cubicBezTo>
                  <a:pt x="628" y="319"/>
                  <a:pt x="628" y="319"/>
                  <a:pt x="629" y="320"/>
                </a:cubicBezTo>
                <a:cubicBezTo>
                  <a:pt x="629" y="321"/>
                  <a:pt x="628" y="321"/>
                  <a:pt x="628" y="321"/>
                </a:cubicBezTo>
                <a:cubicBezTo>
                  <a:pt x="628" y="322"/>
                  <a:pt x="629" y="322"/>
                  <a:pt x="630" y="322"/>
                </a:cubicBezTo>
                <a:cubicBezTo>
                  <a:pt x="630" y="323"/>
                  <a:pt x="631" y="324"/>
                  <a:pt x="631" y="325"/>
                </a:cubicBezTo>
                <a:cubicBezTo>
                  <a:pt x="632" y="327"/>
                  <a:pt x="634" y="329"/>
                  <a:pt x="635" y="331"/>
                </a:cubicBezTo>
                <a:cubicBezTo>
                  <a:pt x="635" y="331"/>
                  <a:pt x="635" y="332"/>
                  <a:pt x="635" y="332"/>
                </a:cubicBezTo>
                <a:cubicBezTo>
                  <a:pt x="636" y="334"/>
                  <a:pt x="638" y="335"/>
                  <a:pt x="637" y="337"/>
                </a:cubicBezTo>
                <a:cubicBezTo>
                  <a:pt x="639" y="337"/>
                  <a:pt x="639" y="339"/>
                  <a:pt x="641" y="340"/>
                </a:cubicBezTo>
                <a:cubicBezTo>
                  <a:pt x="641" y="337"/>
                  <a:pt x="638" y="336"/>
                  <a:pt x="637" y="334"/>
                </a:cubicBezTo>
                <a:cubicBezTo>
                  <a:pt x="637" y="334"/>
                  <a:pt x="637" y="332"/>
                  <a:pt x="636" y="332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8" y="333"/>
                  <a:pt x="639" y="335"/>
                  <a:pt x="640" y="336"/>
                </a:cubicBezTo>
                <a:cubicBezTo>
                  <a:pt x="641" y="337"/>
                  <a:pt x="642" y="338"/>
                  <a:pt x="643" y="339"/>
                </a:cubicBezTo>
                <a:cubicBezTo>
                  <a:pt x="642" y="339"/>
                  <a:pt x="642" y="339"/>
                  <a:pt x="642" y="340"/>
                </a:cubicBezTo>
                <a:cubicBezTo>
                  <a:pt x="642" y="340"/>
                  <a:pt x="643" y="340"/>
                  <a:pt x="643" y="341"/>
                </a:cubicBezTo>
                <a:cubicBezTo>
                  <a:pt x="643" y="341"/>
                  <a:pt x="643" y="342"/>
                  <a:pt x="643" y="342"/>
                </a:cubicBezTo>
                <a:cubicBezTo>
                  <a:pt x="643" y="342"/>
                  <a:pt x="644" y="342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5" y="343"/>
                  <a:pt x="645" y="343"/>
                </a:cubicBezTo>
                <a:cubicBezTo>
                  <a:pt x="645" y="344"/>
                  <a:pt x="645" y="344"/>
                  <a:pt x="646" y="344"/>
                </a:cubicBezTo>
                <a:cubicBezTo>
                  <a:pt x="646" y="344"/>
                  <a:pt x="646" y="345"/>
                  <a:pt x="646" y="345"/>
                </a:cubicBezTo>
                <a:cubicBezTo>
                  <a:pt x="648" y="346"/>
                  <a:pt x="649" y="347"/>
                  <a:pt x="650" y="348"/>
                </a:cubicBezTo>
                <a:cubicBezTo>
                  <a:pt x="651" y="348"/>
                  <a:pt x="651" y="348"/>
                  <a:pt x="651" y="348"/>
                </a:cubicBezTo>
                <a:cubicBezTo>
                  <a:pt x="651" y="348"/>
                  <a:pt x="652" y="349"/>
                  <a:pt x="652" y="349"/>
                </a:cubicBezTo>
                <a:cubicBezTo>
                  <a:pt x="653" y="349"/>
                  <a:pt x="654" y="350"/>
                  <a:pt x="654" y="350"/>
                </a:cubicBezTo>
                <a:cubicBezTo>
                  <a:pt x="656" y="351"/>
                  <a:pt x="657" y="352"/>
                  <a:pt x="659" y="352"/>
                </a:cubicBezTo>
                <a:cubicBezTo>
                  <a:pt x="659" y="352"/>
                  <a:pt x="659" y="353"/>
                  <a:pt x="660" y="353"/>
                </a:cubicBezTo>
                <a:cubicBezTo>
                  <a:pt x="660" y="353"/>
                  <a:pt x="660" y="352"/>
                  <a:pt x="660" y="353"/>
                </a:cubicBezTo>
                <a:cubicBezTo>
                  <a:pt x="661" y="353"/>
                  <a:pt x="661" y="353"/>
                  <a:pt x="661" y="353"/>
                </a:cubicBezTo>
                <a:cubicBezTo>
                  <a:pt x="662" y="353"/>
                  <a:pt x="662" y="353"/>
                  <a:pt x="663" y="353"/>
                </a:cubicBezTo>
                <a:cubicBezTo>
                  <a:pt x="663" y="353"/>
                  <a:pt x="663" y="353"/>
                  <a:pt x="663" y="354"/>
                </a:cubicBezTo>
                <a:cubicBezTo>
                  <a:pt x="664" y="354"/>
                  <a:pt x="665" y="353"/>
                  <a:pt x="666" y="353"/>
                </a:cubicBezTo>
                <a:cubicBezTo>
                  <a:pt x="666" y="353"/>
                  <a:pt x="666" y="354"/>
                  <a:pt x="666" y="354"/>
                </a:cubicBezTo>
                <a:cubicBezTo>
                  <a:pt x="667" y="354"/>
                  <a:pt x="667" y="353"/>
                  <a:pt x="667" y="354"/>
                </a:cubicBezTo>
                <a:cubicBezTo>
                  <a:pt x="668" y="354"/>
                  <a:pt x="669" y="354"/>
                  <a:pt x="669" y="354"/>
                </a:cubicBezTo>
                <a:cubicBezTo>
                  <a:pt x="670" y="354"/>
                  <a:pt x="670" y="354"/>
                  <a:pt x="670" y="353"/>
                </a:cubicBezTo>
                <a:cubicBezTo>
                  <a:pt x="671" y="353"/>
                  <a:pt x="671" y="354"/>
                  <a:pt x="672" y="353"/>
                </a:cubicBezTo>
                <a:cubicBezTo>
                  <a:pt x="672" y="353"/>
                  <a:pt x="672" y="353"/>
                  <a:pt x="672" y="353"/>
                </a:cubicBezTo>
                <a:cubicBezTo>
                  <a:pt x="673" y="353"/>
                  <a:pt x="673" y="353"/>
                  <a:pt x="673" y="353"/>
                </a:cubicBezTo>
                <a:cubicBezTo>
                  <a:pt x="674" y="353"/>
                  <a:pt x="674" y="352"/>
                  <a:pt x="676" y="353"/>
                </a:cubicBezTo>
                <a:cubicBezTo>
                  <a:pt x="676" y="352"/>
                  <a:pt x="676" y="352"/>
                  <a:pt x="677" y="352"/>
                </a:cubicBezTo>
                <a:cubicBezTo>
                  <a:pt x="677" y="352"/>
                  <a:pt x="677" y="352"/>
                  <a:pt x="677" y="352"/>
                </a:cubicBezTo>
                <a:cubicBezTo>
                  <a:pt x="678" y="351"/>
                  <a:pt x="679" y="351"/>
                  <a:pt x="680" y="351"/>
                </a:cubicBezTo>
                <a:cubicBezTo>
                  <a:pt x="680" y="351"/>
                  <a:pt x="680" y="350"/>
                  <a:pt x="680" y="350"/>
                </a:cubicBezTo>
                <a:cubicBezTo>
                  <a:pt x="680" y="350"/>
                  <a:pt x="681" y="350"/>
                  <a:pt x="681" y="350"/>
                </a:cubicBezTo>
                <a:cubicBezTo>
                  <a:pt x="681" y="350"/>
                  <a:pt x="681" y="350"/>
                  <a:pt x="681" y="350"/>
                </a:cubicBezTo>
                <a:cubicBezTo>
                  <a:pt x="682" y="350"/>
                  <a:pt x="682" y="350"/>
                  <a:pt x="682" y="349"/>
                </a:cubicBezTo>
                <a:cubicBezTo>
                  <a:pt x="683" y="349"/>
                  <a:pt x="683" y="349"/>
                  <a:pt x="684" y="349"/>
                </a:cubicBezTo>
                <a:cubicBezTo>
                  <a:pt x="684" y="349"/>
                  <a:pt x="685" y="348"/>
                  <a:pt x="685" y="348"/>
                </a:cubicBezTo>
                <a:cubicBezTo>
                  <a:pt x="685" y="348"/>
                  <a:pt x="687" y="347"/>
                  <a:pt x="688" y="345"/>
                </a:cubicBezTo>
                <a:cubicBezTo>
                  <a:pt x="688" y="346"/>
                  <a:pt x="688" y="346"/>
                  <a:pt x="688" y="346"/>
                </a:cubicBezTo>
                <a:cubicBezTo>
                  <a:pt x="688" y="345"/>
                  <a:pt x="689" y="345"/>
                  <a:pt x="690" y="344"/>
                </a:cubicBezTo>
                <a:cubicBezTo>
                  <a:pt x="690" y="344"/>
                  <a:pt x="690" y="344"/>
                  <a:pt x="690" y="344"/>
                </a:cubicBezTo>
                <a:cubicBezTo>
                  <a:pt x="690" y="344"/>
                  <a:pt x="690" y="344"/>
                  <a:pt x="691" y="343"/>
                </a:cubicBezTo>
                <a:cubicBezTo>
                  <a:pt x="691" y="343"/>
                  <a:pt x="692" y="342"/>
                  <a:pt x="692" y="341"/>
                </a:cubicBezTo>
                <a:cubicBezTo>
                  <a:pt x="693" y="340"/>
                  <a:pt x="695" y="337"/>
                  <a:pt x="694" y="338"/>
                </a:cubicBezTo>
                <a:cubicBezTo>
                  <a:pt x="693" y="339"/>
                  <a:pt x="693" y="339"/>
                  <a:pt x="693" y="339"/>
                </a:cubicBezTo>
                <a:cubicBezTo>
                  <a:pt x="692" y="340"/>
                  <a:pt x="690" y="342"/>
                  <a:pt x="690" y="343"/>
                </a:cubicBezTo>
                <a:cubicBezTo>
                  <a:pt x="689" y="343"/>
                  <a:pt x="689" y="343"/>
                  <a:pt x="689" y="344"/>
                </a:cubicBezTo>
                <a:cubicBezTo>
                  <a:pt x="689" y="344"/>
                  <a:pt x="689" y="344"/>
                  <a:pt x="689" y="344"/>
                </a:cubicBezTo>
                <a:cubicBezTo>
                  <a:pt x="689" y="343"/>
                  <a:pt x="689" y="343"/>
                  <a:pt x="689" y="343"/>
                </a:cubicBezTo>
                <a:cubicBezTo>
                  <a:pt x="688" y="344"/>
                  <a:pt x="687" y="346"/>
                  <a:pt x="687" y="346"/>
                </a:cubicBezTo>
                <a:cubicBezTo>
                  <a:pt x="685" y="347"/>
                  <a:pt x="684" y="348"/>
                  <a:pt x="683" y="349"/>
                </a:cubicBezTo>
                <a:cubicBezTo>
                  <a:pt x="681" y="348"/>
                  <a:pt x="681" y="350"/>
                  <a:pt x="680" y="349"/>
                </a:cubicBezTo>
                <a:cubicBezTo>
                  <a:pt x="686" y="346"/>
                  <a:pt x="692" y="340"/>
                  <a:pt x="695" y="335"/>
                </a:cubicBezTo>
                <a:cubicBezTo>
                  <a:pt x="697" y="339"/>
                  <a:pt x="700" y="339"/>
                  <a:pt x="703" y="343"/>
                </a:cubicBezTo>
                <a:cubicBezTo>
                  <a:pt x="708" y="349"/>
                  <a:pt x="715" y="351"/>
                  <a:pt x="723" y="352"/>
                </a:cubicBezTo>
                <a:cubicBezTo>
                  <a:pt x="732" y="353"/>
                  <a:pt x="742" y="348"/>
                  <a:pt x="749" y="340"/>
                </a:cubicBezTo>
                <a:cubicBezTo>
                  <a:pt x="754" y="332"/>
                  <a:pt x="757" y="323"/>
                  <a:pt x="758" y="312"/>
                </a:cubicBezTo>
                <a:cubicBezTo>
                  <a:pt x="758" y="281"/>
                  <a:pt x="735" y="282"/>
                  <a:pt x="735" y="282"/>
                </a:cubicBezTo>
                <a:cubicBezTo>
                  <a:pt x="736" y="282"/>
                  <a:pt x="750" y="252"/>
                  <a:pt x="731" y="233"/>
                </a:cubicBezTo>
                <a:cubicBezTo>
                  <a:pt x="727" y="229"/>
                  <a:pt x="720" y="226"/>
                  <a:pt x="714" y="225"/>
                </a:cubicBezTo>
                <a:cubicBezTo>
                  <a:pt x="685" y="218"/>
                  <a:pt x="672" y="245"/>
                  <a:pt x="670" y="252"/>
                </a:cubicBezTo>
                <a:cubicBezTo>
                  <a:pt x="663" y="289"/>
                  <a:pt x="703" y="294"/>
                  <a:pt x="712" y="277"/>
                </a:cubicBezTo>
                <a:cubicBezTo>
                  <a:pt x="705" y="306"/>
                  <a:pt x="676" y="293"/>
                  <a:pt x="668" y="281"/>
                </a:cubicBezTo>
                <a:cubicBezTo>
                  <a:pt x="662" y="271"/>
                  <a:pt x="661" y="257"/>
                  <a:pt x="658" y="244"/>
                </a:cubicBezTo>
                <a:cubicBezTo>
                  <a:pt x="654" y="223"/>
                  <a:pt x="656" y="200"/>
                  <a:pt x="652" y="179"/>
                </a:cubicBezTo>
                <a:cubicBezTo>
                  <a:pt x="647" y="150"/>
                  <a:pt x="637" y="122"/>
                  <a:pt x="620" y="98"/>
                </a:cubicBezTo>
                <a:cubicBezTo>
                  <a:pt x="609" y="82"/>
                  <a:pt x="594" y="70"/>
                  <a:pt x="580" y="57"/>
                </a:cubicBezTo>
                <a:cubicBezTo>
                  <a:pt x="588" y="64"/>
                  <a:pt x="612" y="103"/>
                  <a:pt x="612" y="103"/>
                </a:cubicBezTo>
                <a:close/>
                <a:moveTo>
                  <a:pt x="626" y="238"/>
                </a:moveTo>
                <a:cubicBezTo>
                  <a:pt x="627" y="237"/>
                  <a:pt x="627" y="236"/>
                  <a:pt x="626" y="235"/>
                </a:cubicBezTo>
                <a:cubicBezTo>
                  <a:pt x="626" y="234"/>
                  <a:pt x="628" y="234"/>
                  <a:pt x="628" y="234"/>
                </a:cubicBezTo>
                <a:cubicBezTo>
                  <a:pt x="628" y="233"/>
                  <a:pt x="627" y="237"/>
                  <a:pt x="627" y="239"/>
                </a:cubicBezTo>
                <a:cubicBezTo>
                  <a:pt x="627" y="239"/>
                  <a:pt x="626" y="239"/>
                  <a:pt x="626" y="238"/>
                </a:cubicBezTo>
                <a:close/>
                <a:moveTo>
                  <a:pt x="629" y="316"/>
                </a:moveTo>
                <a:cubicBezTo>
                  <a:pt x="628" y="314"/>
                  <a:pt x="627" y="313"/>
                  <a:pt x="627" y="311"/>
                </a:cubicBezTo>
                <a:cubicBezTo>
                  <a:pt x="626" y="310"/>
                  <a:pt x="625" y="310"/>
                  <a:pt x="626" y="309"/>
                </a:cubicBezTo>
                <a:cubicBezTo>
                  <a:pt x="626" y="309"/>
                  <a:pt x="626" y="309"/>
                  <a:pt x="626" y="309"/>
                </a:cubicBezTo>
                <a:cubicBezTo>
                  <a:pt x="626" y="308"/>
                  <a:pt x="625" y="306"/>
                  <a:pt x="625" y="305"/>
                </a:cubicBezTo>
                <a:cubicBezTo>
                  <a:pt x="625" y="304"/>
                  <a:pt x="625" y="304"/>
                  <a:pt x="625" y="304"/>
                </a:cubicBezTo>
                <a:cubicBezTo>
                  <a:pt x="628" y="308"/>
                  <a:pt x="629" y="316"/>
                  <a:pt x="629" y="316"/>
                </a:cubicBezTo>
                <a:close/>
                <a:moveTo>
                  <a:pt x="676" y="351"/>
                </a:moveTo>
                <a:cubicBezTo>
                  <a:pt x="676" y="351"/>
                  <a:pt x="676" y="352"/>
                  <a:pt x="675" y="352"/>
                </a:cubicBezTo>
                <a:cubicBezTo>
                  <a:pt x="675" y="352"/>
                  <a:pt x="674" y="352"/>
                  <a:pt x="673" y="352"/>
                </a:cubicBezTo>
                <a:cubicBezTo>
                  <a:pt x="673" y="352"/>
                  <a:pt x="672" y="352"/>
                  <a:pt x="671" y="352"/>
                </a:cubicBezTo>
                <a:cubicBezTo>
                  <a:pt x="671" y="352"/>
                  <a:pt x="671" y="352"/>
                  <a:pt x="671" y="352"/>
                </a:cubicBezTo>
                <a:cubicBezTo>
                  <a:pt x="671" y="351"/>
                  <a:pt x="677" y="351"/>
                  <a:pt x="676" y="351"/>
                </a:cubicBezTo>
                <a:close/>
                <a:moveTo>
                  <a:pt x="667" y="353"/>
                </a:moveTo>
                <a:cubicBezTo>
                  <a:pt x="667" y="353"/>
                  <a:pt x="667" y="353"/>
                  <a:pt x="667" y="353"/>
                </a:cubicBezTo>
                <a:cubicBezTo>
                  <a:pt x="667" y="353"/>
                  <a:pt x="663" y="353"/>
                  <a:pt x="662" y="352"/>
                </a:cubicBezTo>
                <a:cubicBezTo>
                  <a:pt x="661" y="352"/>
                  <a:pt x="661" y="352"/>
                  <a:pt x="660" y="352"/>
                </a:cubicBezTo>
                <a:cubicBezTo>
                  <a:pt x="660" y="352"/>
                  <a:pt x="660" y="351"/>
                  <a:pt x="660" y="351"/>
                </a:cubicBezTo>
                <a:cubicBezTo>
                  <a:pt x="659" y="351"/>
                  <a:pt x="658" y="351"/>
                  <a:pt x="657" y="351"/>
                </a:cubicBezTo>
                <a:cubicBezTo>
                  <a:pt x="656" y="350"/>
                  <a:pt x="655" y="350"/>
                  <a:pt x="655" y="349"/>
                </a:cubicBezTo>
                <a:cubicBezTo>
                  <a:pt x="654" y="349"/>
                  <a:pt x="654" y="349"/>
                  <a:pt x="654" y="348"/>
                </a:cubicBezTo>
                <a:cubicBezTo>
                  <a:pt x="656" y="347"/>
                  <a:pt x="662" y="352"/>
                  <a:pt x="667" y="353"/>
                </a:cubicBezTo>
                <a:close/>
                <a:moveTo>
                  <a:pt x="653" y="348"/>
                </a:moveTo>
                <a:cubicBezTo>
                  <a:pt x="653" y="348"/>
                  <a:pt x="653" y="347"/>
                  <a:pt x="652" y="348"/>
                </a:cubicBezTo>
                <a:cubicBezTo>
                  <a:pt x="651" y="347"/>
                  <a:pt x="650" y="346"/>
                  <a:pt x="649" y="346"/>
                </a:cubicBezTo>
                <a:cubicBezTo>
                  <a:pt x="649" y="345"/>
                  <a:pt x="648" y="345"/>
                  <a:pt x="648" y="344"/>
                </a:cubicBezTo>
                <a:cubicBezTo>
                  <a:pt x="649" y="343"/>
                  <a:pt x="651" y="347"/>
                  <a:pt x="653" y="348"/>
                </a:cubicBezTo>
                <a:close/>
                <a:moveTo>
                  <a:pt x="635" y="330"/>
                </a:moveTo>
                <a:cubicBezTo>
                  <a:pt x="635" y="330"/>
                  <a:pt x="635" y="329"/>
                  <a:pt x="635" y="328"/>
                </a:cubicBezTo>
                <a:cubicBezTo>
                  <a:pt x="634" y="328"/>
                  <a:pt x="634" y="328"/>
                  <a:pt x="633" y="327"/>
                </a:cubicBezTo>
                <a:cubicBezTo>
                  <a:pt x="632" y="327"/>
                  <a:pt x="632" y="324"/>
                  <a:pt x="632" y="324"/>
                </a:cubicBezTo>
                <a:cubicBezTo>
                  <a:pt x="635" y="325"/>
                  <a:pt x="635" y="329"/>
                  <a:pt x="636" y="331"/>
                </a:cubicBezTo>
                <a:cubicBezTo>
                  <a:pt x="636" y="330"/>
                  <a:pt x="635" y="330"/>
                  <a:pt x="635" y="330"/>
                </a:cubicBezTo>
                <a:close/>
                <a:moveTo>
                  <a:pt x="621" y="268"/>
                </a:moveTo>
                <a:cubicBezTo>
                  <a:pt x="621" y="270"/>
                  <a:pt x="621" y="270"/>
                  <a:pt x="622" y="270"/>
                </a:cubicBezTo>
                <a:cubicBezTo>
                  <a:pt x="622" y="269"/>
                  <a:pt x="622" y="267"/>
                  <a:pt x="621" y="268"/>
                </a:cubicBezTo>
                <a:close/>
                <a:moveTo>
                  <a:pt x="622" y="273"/>
                </a:moveTo>
                <a:cubicBezTo>
                  <a:pt x="623" y="270"/>
                  <a:pt x="620" y="271"/>
                  <a:pt x="622" y="273"/>
                </a:cubicBezTo>
                <a:close/>
                <a:moveTo>
                  <a:pt x="597" y="456"/>
                </a:moveTo>
                <a:cubicBezTo>
                  <a:pt x="597" y="456"/>
                  <a:pt x="597" y="455"/>
                  <a:pt x="597" y="455"/>
                </a:cubicBezTo>
                <a:cubicBezTo>
                  <a:pt x="596" y="456"/>
                  <a:pt x="596" y="456"/>
                  <a:pt x="596" y="456"/>
                </a:cubicBezTo>
                <a:cubicBezTo>
                  <a:pt x="596" y="457"/>
                  <a:pt x="596" y="457"/>
                  <a:pt x="596" y="458"/>
                </a:cubicBezTo>
                <a:cubicBezTo>
                  <a:pt x="596" y="458"/>
                  <a:pt x="596" y="459"/>
                  <a:pt x="596" y="459"/>
                </a:cubicBezTo>
                <a:cubicBezTo>
                  <a:pt x="596" y="460"/>
                  <a:pt x="596" y="460"/>
                  <a:pt x="596" y="460"/>
                </a:cubicBezTo>
                <a:cubicBezTo>
                  <a:pt x="596" y="461"/>
                  <a:pt x="596" y="462"/>
                  <a:pt x="596" y="463"/>
                </a:cubicBezTo>
                <a:cubicBezTo>
                  <a:pt x="596" y="464"/>
                  <a:pt x="597" y="466"/>
                  <a:pt x="596" y="467"/>
                </a:cubicBezTo>
                <a:cubicBezTo>
                  <a:pt x="597" y="468"/>
                  <a:pt x="597" y="469"/>
                  <a:pt x="598" y="470"/>
                </a:cubicBezTo>
                <a:cubicBezTo>
                  <a:pt x="598" y="471"/>
                  <a:pt x="598" y="472"/>
                  <a:pt x="599" y="473"/>
                </a:cubicBezTo>
                <a:cubicBezTo>
                  <a:pt x="600" y="472"/>
                  <a:pt x="598" y="471"/>
                  <a:pt x="599" y="470"/>
                </a:cubicBezTo>
                <a:cubicBezTo>
                  <a:pt x="599" y="469"/>
                  <a:pt x="598" y="468"/>
                  <a:pt x="599" y="468"/>
                </a:cubicBezTo>
                <a:cubicBezTo>
                  <a:pt x="599" y="467"/>
                  <a:pt x="599" y="466"/>
                  <a:pt x="599" y="465"/>
                </a:cubicBezTo>
                <a:cubicBezTo>
                  <a:pt x="598" y="465"/>
                  <a:pt x="597" y="464"/>
                  <a:pt x="597" y="463"/>
                </a:cubicBezTo>
                <a:cubicBezTo>
                  <a:pt x="598" y="462"/>
                  <a:pt x="598" y="462"/>
                  <a:pt x="599" y="460"/>
                </a:cubicBezTo>
                <a:cubicBezTo>
                  <a:pt x="598" y="459"/>
                  <a:pt x="598" y="460"/>
                  <a:pt x="597" y="460"/>
                </a:cubicBezTo>
                <a:cubicBezTo>
                  <a:pt x="597" y="459"/>
                  <a:pt x="597" y="458"/>
                  <a:pt x="597" y="458"/>
                </a:cubicBezTo>
                <a:cubicBezTo>
                  <a:pt x="597" y="457"/>
                  <a:pt x="596" y="457"/>
                  <a:pt x="596" y="456"/>
                </a:cubicBezTo>
                <a:cubicBezTo>
                  <a:pt x="596" y="456"/>
                  <a:pt x="597" y="456"/>
                  <a:pt x="597" y="456"/>
                </a:cubicBezTo>
                <a:close/>
                <a:moveTo>
                  <a:pt x="785" y="422"/>
                </a:moveTo>
                <a:cubicBezTo>
                  <a:pt x="785" y="421"/>
                  <a:pt x="785" y="420"/>
                  <a:pt x="786" y="419"/>
                </a:cubicBezTo>
                <a:cubicBezTo>
                  <a:pt x="784" y="418"/>
                  <a:pt x="785" y="416"/>
                  <a:pt x="785" y="415"/>
                </a:cubicBezTo>
                <a:cubicBezTo>
                  <a:pt x="785" y="413"/>
                  <a:pt x="785" y="412"/>
                  <a:pt x="785" y="410"/>
                </a:cubicBezTo>
                <a:cubicBezTo>
                  <a:pt x="785" y="410"/>
                  <a:pt x="785" y="410"/>
                  <a:pt x="785" y="410"/>
                </a:cubicBezTo>
                <a:cubicBezTo>
                  <a:pt x="785" y="409"/>
                  <a:pt x="785" y="409"/>
                  <a:pt x="785" y="409"/>
                </a:cubicBezTo>
                <a:cubicBezTo>
                  <a:pt x="785" y="408"/>
                  <a:pt x="785" y="408"/>
                  <a:pt x="785" y="408"/>
                </a:cubicBezTo>
                <a:cubicBezTo>
                  <a:pt x="785" y="408"/>
                  <a:pt x="785" y="407"/>
                  <a:pt x="785" y="407"/>
                </a:cubicBezTo>
                <a:cubicBezTo>
                  <a:pt x="785" y="407"/>
                  <a:pt x="785" y="406"/>
                  <a:pt x="785" y="406"/>
                </a:cubicBezTo>
                <a:cubicBezTo>
                  <a:pt x="785" y="406"/>
                  <a:pt x="785" y="406"/>
                  <a:pt x="785" y="406"/>
                </a:cubicBezTo>
                <a:cubicBezTo>
                  <a:pt x="785" y="405"/>
                  <a:pt x="785" y="404"/>
                  <a:pt x="785" y="403"/>
                </a:cubicBezTo>
                <a:cubicBezTo>
                  <a:pt x="785" y="403"/>
                  <a:pt x="785" y="402"/>
                  <a:pt x="785" y="401"/>
                </a:cubicBezTo>
                <a:cubicBezTo>
                  <a:pt x="785" y="400"/>
                  <a:pt x="785" y="399"/>
                  <a:pt x="785" y="399"/>
                </a:cubicBezTo>
                <a:cubicBezTo>
                  <a:pt x="785" y="398"/>
                  <a:pt x="785" y="397"/>
                  <a:pt x="785" y="396"/>
                </a:cubicBezTo>
                <a:cubicBezTo>
                  <a:pt x="785" y="396"/>
                  <a:pt x="785" y="396"/>
                  <a:pt x="785" y="396"/>
                </a:cubicBezTo>
                <a:cubicBezTo>
                  <a:pt x="785" y="395"/>
                  <a:pt x="785" y="395"/>
                  <a:pt x="785" y="395"/>
                </a:cubicBezTo>
                <a:cubicBezTo>
                  <a:pt x="785" y="395"/>
                  <a:pt x="785" y="394"/>
                  <a:pt x="785" y="394"/>
                </a:cubicBezTo>
                <a:cubicBezTo>
                  <a:pt x="785" y="394"/>
                  <a:pt x="785" y="393"/>
                  <a:pt x="785" y="393"/>
                </a:cubicBezTo>
                <a:cubicBezTo>
                  <a:pt x="784" y="392"/>
                  <a:pt x="785" y="390"/>
                  <a:pt x="785" y="389"/>
                </a:cubicBezTo>
                <a:cubicBezTo>
                  <a:pt x="784" y="389"/>
                  <a:pt x="785" y="388"/>
                  <a:pt x="785" y="388"/>
                </a:cubicBezTo>
                <a:cubicBezTo>
                  <a:pt x="784" y="387"/>
                  <a:pt x="784" y="386"/>
                  <a:pt x="785" y="385"/>
                </a:cubicBezTo>
                <a:cubicBezTo>
                  <a:pt x="784" y="383"/>
                  <a:pt x="786" y="379"/>
                  <a:pt x="783" y="376"/>
                </a:cubicBezTo>
                <a:cubicBezTo>
                  <a:pt x="783" y="377"/>
                  <a:pt x="784" y="378"/>
                  <a:pt x="783" y="378"/>
                </a:cubicBezTo>
                <a:cubicBezTo>
                  <a:pt x="782" y="376"/>
                  <a:pt x="784" y="377"/>
                  <a:pt x="784" y="375"/>
                </a:cubicBezTo>
                <a:cubicBezTo>
                  <a:pt x="784" y="374"/>
                  <a:pt x="784" y="373"/>
                  <a:pt x="783" y="372"/>
                </a:cubicBezTo>
                <a:cubicBezTo>
                  <a:pt x="784" y="371"/>
                  <a:pt x="783" y="370"/>
                  <a:pt x="783" y="369"/>
                </a:cubicBezTo>
                <a:cubicBezTo>
                  <a:pt x="783" y="368"/>
                  <a:pt x="783" y="368"/>
                  <a:pt x="783" y="367"/>
                </a:cubicBezTo>
                <a:cubicBezTo>
                  <a:pt x="783" y="367"/>
                  <a:pt x="783" y="367"/>
                  <a:pt x="783" y="366"/>
                </a:cubicBezTo>
                <a:cubicBezTo>
                  <a:pt x="783" y="366"/>
                  <a:pt x="783" y="366"/>
                  <a:pt x="783" y="365"/>
                </a:cubicBezTo>
                <a:cubicBezTo>
                  <a:pt x="783" y="365"/>
                  <a:pt x="783" y="364"/>
                  <a:pt x="783" y="364"/>
                </a:cubicBezTo>
                <a:cubicBezTo>
                  <a:pt x="783" y="363"/>
                  <a:pt x="783" y="363"/>
                  <a:pt x="783" y="362"/>
                </a:cubicBezTo>
                <a:cubicBezTo>
                  <a:pt x="783" y="362"/>
                  <a:pt x="783" y="362"/>
                  <a:pt x="782" y="362"/>
                </a:cubicBezTo>
                <a:cubicBezTo>
                  <a:pt x="782" y="361"/>
                  <a:pt x="783" y="359"/>
                  <a:pt x="783" y="358"/>
                </a:cubicBezTo>
                <a:cubicBezTo>
                  <a:pt x="782" y="356"/>
                  <a:pt x="782" y="356"/>
                  <a:pt x="782" y="357"/>
                </a:cubicBezTo>
                <a:cubicBezTo>
                  <a:pt x="781" y="358"/>
                  <a:pt x="782" y="359"/>
                  <a:pt x="781" y="360"/>
                </a:cubicBezTo>
                <a:cubicBezTo>
                  <a:pt x="781" y="359"/>
                  <a:pt x="780" y="359"/>
                  <a:pt x="781" y="359"/>
                </a:cubicBezTo>
                <a:cubicBezTo>
                  <a:pt x="781" y="359"/>
                  <a:pt x="780" y="356"/>
                  <a:pt x="780" y="355"/>
                </a:cubicBezTo>
                <a:cubicBezTo>
                  <a:pt x="780" y="355"/>
                  <a:pt x="780" y="354"/>
                  <a:pt x="780" y="354"/>
                </a:cubicBezTo>
                <a:cubicBezTo>
                  <a:pt x="781" y="354"/>
                  <a:pt x="780" y="352"/>
                  <a:pt x="779" y="352"/>
                </a:cubicBezTo>
                <a:cubicBezTo>
                  <a:pt x="779" y="353"/>
                  <a:pt x="780" y="354"/>
                  <a:pt x="778" y="354"/>
                </a:cubicBezTo>
                <a:cubicBezTo>
                  <a:pt x="779" y="354"/>
                  <a:pt x="779" y="353"/>
                  <a:pt x="779" y="353"/>
                </a:cubicBezTo>
                <a:cubicBezTo>
                  <a:pt x="778" y="352"/>
                  <a:pt x="779" y="352"/>
                  <a:pt x="779" y="351"/>
                </a:cubicBezTo>
                <a:cubicBezTo>
                  <a:pt x="779" y="351"/>
                  <a:pt x="778" y="350"/>
                  <a:pt x="779" y="350"/>
                </a:cubicBezTo>
                <a:cubicBezTo>
                  <a:pt x="779" y="349"/>
                  <a:pt x="779" y="348"/>
                  <a:pt x="779" y="347"/>
                </a:cubicBezTo>
                <a:cubicBezTo>
                  <a:pt x="778" y="346"/>
                  <a:pt x="778" y="346"/>
                  <a:pt x="778" y="345"/>
                </a:cubicBezTo>
                <a:cubicBezTo>
                  <a:pt x="778" y="345"/>
                  <a:pt x="778" y="345"/>
                  <a:pt x="778" y="345"/>
                </a:cubicBezTo>
                <a:cubicBezTo>
                  <a:pt x="778" y="345"/>
                  <a:pt x="778" y="344"/>
                  <a:pt x="778" y="343"/>
                </a:cubicBezTo>
                <a:cubicBezTo>
                  <a:pt x="778" y="343"/>
                  <a:pt x="777" y="342"/>
                  <a:pt x="777" y="342"/>
                </a:cubicBezTo>
                <a:cubicBezTo>
                  <a:pt x="777" y="342"/>
                  <a:pt x="777" y="341"/>
                  <a:pt x="777" y="341"/>
                </a:cubicBezTo>
                <a:cubicBezTo>
                  <a:pt x="777" y="341"/>
                  <a:pt x="777" y="340"/>
                  <a:pt x="777" y="340"/>
                </a:cubicBezTo>
                <a:cubicBezTo>
                  <a:pt x="777" y="340"/>
                  <a:pt x="777" y="339"/>
                  <a:pt x="776" y="339"/>
                </a:cubicBezTo>
                <a:cubicBezTo>
                  <a:pt x="775" y="338"/>
                  <a:pt x="776" y="337"/>
                  <a:pt x="774" y="337"/>
                </a:cubicBezTo>
                <a:cubicBezTo>
                  <a:pt x="774" y="336"/>
                  <a:pt x="773" y="335"/>
                  <a:pt x="773" y="333"/>
                </a:cubicBezTo>
                <a:cubicBezTo>
                  <a:pt x="773" y="333"/>
                  <a:pt x="774" y="332"/>
                  <a:pt x="774" y="332"/>
                </a:cubicBezTo>
                <a:cubicBezTo>
                  <a:pt x="774" y="331"/>
                  <a:pt x="773" y="331"/>
                  <a:pt x="774" y="330"/>
                </a:cubicBezTo>
                <a:cubicBezTo>
                  <a:pt x="774" y="331"/>
                  <a:pt x="774" y="332"/>
                  <a:pt x="775" y="332"/>
                </a:cubicBezTo>
                <a:cubicBezTo>
                  <a:pt x="775" y="331"/>
                  <a:pt x="774" y="331"/>
                  <a:pt x="774" y="330"/>
                </a:cubicBezTo>
                <a:cubicBezTo>
                  <a:pt x="774" y="330"/>
                  <a:pt x="774" y="329"/>
                  <a:pt x="774" y="328"/>
                </a:cubicBezTo>
                <a:cubicBezTo>
                  <a:pt x="774" y="328"/>
                  <a:pt x="774" y="328"/>
                  <a:pt x="774" y="328"/>
                </a:cubicBezTo>
                <a:cubicBezTo>
                  <a:pt x="774" y="327"/>
                  <a:pt x="774" y="327"/>
                  <a:pt x="774" y="327"/>
                </a:cubicBezTo>
                <a:cubicBezTo>
                  <a:pt x="774" y="326"/>
                  <a:pt x="774" y="326"/>
                  <a:pt x="773" y="326"/>
                </a:cubicBezTo>
                <a:cubicBezTo>
                  <a:pt x="773" y="326"/>
                  <a:pt x="774" y="325"/>
                  <a:pt x="773" y="325"/>
                </a:cubicBezTo>
                <a:cubicBezTo>
                  <a:pt x="773" y="326"/>
                  <a:pt x="774" y="327"/>
                  <a:pt x="772" y="327"/>
                </a:cubicBezTo>
                <a:cubicBezTo>
                  <a:pt x="771" y="327"/>
                  <a:pt x="771" y="327"/>
                  <a:pt x="771" y="326"/>
                </a:cubicBezTo>
                <a:cubicBezTo>
                  <a:pt x="772" y="326"/>
                  <a:pt x="771" y="327"/>
                  <a:pt x="772" y="327"/>
                </a:cubicBezTo>
                <a:cubicBezTo>
                  <a:pt x="772" y="327"/>
                  <a:pt x="771" y="327"/>
                  <a:pt x="772" y="326"/>
                </a:cubicBezTo>
                <a:cubicBezTo>
                  <a:pt x="772" y="325"/>
                  <a:pt x="772" y="324"/>
                  <a:pt x="771" y="323"/>
                </a:cubicBezTo>
                <a:cubicBezTo>
                  <a:pt x="771" y="324"/>
                  <a:pt x="771" y="323"/>
                  <a:pt x="771" y="323"/>
                </a:cubicBezTo>
                <a:cubicBezTo>
                  <a:pt x="771" y="322"/>
                  <a:pt x="770" y="321"/>
                  <a:pt x="771" y="321"/>
                </a:cubicBezTo>
                <a:cubicBezTo>
                  <a:pt x="770" y="320"/>
                  <a:pt x="770" y="319"/>
                  <a:pt x="770" y="319"/>
                </a:cubicBezTo>
                <a:cubicBezTo>
                  <a:pt x="769" y="320"/>
                  <a:pt x="769" y="318"/>
                  <a:pt x="768" y="317"/>
                </a:cubicBezTo>
                <a:cubicBezTo>
                  <a:pt x="769" y="317"/>
                  <a:pt x="769" y="316"/>
                  <a:pt x="769" y="316"/>
                </a:cubicBezTo>
                <a:cubicBezTo>
                  <a:pt x="764" y="312"/>
                  <a:pt x="767" y="318"/>
                  <a:pt x="767" y="318"/>
                </a:cubicBezTo>
                <a:cubicBezTo>
                  <a:pt x="767" y="319"/>
                  <a:pt x="768" y="320"/>
                  <a:pt x="767" y="321"/>
                </a:cubicBezTo>
                <a:cubicBezTo>
                  <a:pt x="768" y="323"/>
                  <a:pt x="769" y="326"/>
                  <a:pt x="769" y="329"/>
                </a:cubicBezTo>
                <a:cubicBezTo>
                  <a:pt x="770" y="330"/>
                  <a:pt x="770" y="331"/>
                  <a:pt x="770" y="332"/>
                </a:cubicBezTo>
                <a:cubicBezTo>
                  <a:pt x="771" y="334"/>
                  <a:pt x="772" y="336"/>
                  <a:pt x="771" y="337"/>
                </a:cubicBezTo>
                <a:cubicBezTo>
                  <a:pt x="772" y="338"/>
                  <a:pt x="772" y="339"/>
                  <a:pt x="772" y="340"/>
                </a:cubicBezTo>
                <a:cubicBezTo>
                  <a:pt x="772" y="340"/>
                  <a:pt x="773" y="341"/>
                  <a:pt x="773" y="342"/>
                </a:cubicBezTo>
                <a:cubicBezTo>
                  <a:pt x="773" y="342"/>
                  <a:pt x="773" y="342"/>
                  <a:pt x="773" y="342"/>
                </a:cubicBezTo>
                <a:cubicBezTo>
                  <a:pt x="773" y="343"/>
                  <a:pt x="773" y="343"/>
                  <a:pt x="773" y="343"/>
                </a:cubicBezTo>
                <a:cubicBezTo>
                  <a:pt x="773" y="343"/>
                  <a:pt x="773" y="344"/>
                  <a:pt x="773" y="344"/>
                </a:cubicBezTo>
                <a:cubicBezTo>
                  <a:pt x="774" y="344"/>
                  <a:pt x="773" y="344"/>
                  <a:pt x="773" y="344"/>
                </a:cubicBezTo>
                <a:cubicBezTo>
                  <a:pt x="774" y="345"/>
                  <a:pt x="774" y="346"/>
                  <a:pt x="774" y="346"/>
                </a:cubicBezTo>
                <a:cubicBezTo>
                  <a:pt x="773" y="347"/>
                  <a:pt x="774" y="347"/>
                  <a:pt x="774" y="348"/>
                </a:cubicBezTo>
                <a:cubicBezTo>
                  <a:pt x="774" y="348"/>
                  <a:pt x="774" y="349"/>
                  <a:pt x="774" y="349"/>
                </a:cubicBezTo>
                <a:cubicBezTo>
                  <a:pt x="774" y="350"/>
                  <a:pt x="774" y="349"/>
                  <a:pt x="774" y="350"/>
                </a:cubicBezTo>
                <a:cubicBezTo>
                  <a:pt x="775" y="351"/>
                  <a:pt x="774" y="351"/>
                  <a:pt x="774" y="352"/>
                </a:cubicBezTo>
                <a:cubicBezTo>
                  <a:pt x="775" y="353"/>
                  <a:pt x="775" y="353"/>
                  <a:pt x="775" y="354"/>
                </a:cubicBezTo>
                <a:cubicBezTo>
                  <a:pt x="775" y="354"/>
                  <a:pt x="775" y="355"/>
                  <a:pt x="775" y="355"/>
                </a:cubicBezTo>
                <a:cubicBezTo>
                  <a:pt x="775" y="356"/>
                  <a:pt x="775" y="356"/>
                  <a:pt x="775" y="357"/>
                </a:cubicBezTo>
                <a:cubicBezTo>
                  <a:pt x="776" y="357"/>
                  <a:pt x="776" y="358"/>
                  <a:pt x="776" y="358"/>
                </a:cubicBezTo>
                <a:cubicBezTo>
                  <a:pt x="776" y="359"/>
                  <a:pt x="776" y="360"/>
                  <a:pt x="776" y="360"/>
                </a:cubicBezTo>
                <a:cubicBezTo>
                  <a:pt x="775" y="361"/>
                  <a:pt x="776" y="362"/>
                  <a:pt x="775" y="363"/>
                </a:cubicBezTo>
                <a:cubicBezTo>
                  <a:pt x="776" y="363"/>
                  <a:pt x="776" y="364"/>
                  <a:pt x="776" y="365"/>
                </a:cubicBezTo>
                <a:cubicBezTo>
                  <a:pt x="776" y="365"/>
                  <a:pt x="776" y="365"/>
                  <a:pt x="776" y="366"/>
                </a:cubicBezTo>
                <a:cubicBezTo>
                  <a:pt x="776" y="367"/>
                  <a:pt x="776" y="368"/>
                  <a:pt x="776" y="369"/>
                </a:cubicBezTo>
                <a:cubicBezTo>
                  <a:pt x="776" y="369"/>
                  <a:pt x="777" y="369"/>
                  <a:pt x="777" y="369"/>
                </a:cubicBezTo>
                <a:cubicBezTo>
                  <a:pt x="777" y="369"/>
                  <a:pt x="776" y="370"/>
                  <a:pt x="776" y="370"/>
                </a:cubicBezTo>
                <a:cubicBezTo>
                  <a:pt x="776" y="370"/>
                  <a:pt x="777" y="370"/>
                  <a:pt x="777" y="371"/>
                </a:cubicBezTo>
                <a:cubicBezTo>
                  <a:pt x="777" y="371"/>
                  <a:pt x="777" y="371"/>
                  <a:pt x="777" y="371"/>
                </a:cubicBezTo>
                <a:cubicBezTo>
                  <a:pt x="777" y="372"/>
                  <a:pt x="777" y="372"/>
                  <a:pt x="777" y="372"/>
                </a:cubicBezTo>
                <a:cubicBezTo>
                  <a:pt x="778" y="374"/>
                  <a:pt x="777" y="375"/>
                  <a:pt x="776" y="377"/>
                </a:cubicBezTo>
                <a:cubicBezTo>
                  <a:pt x="777" y="379"/>
                  <a:pt x="778" y="379"/>
                  <a:pt x="777" y="382"/>
                </a:cubicBezTo>
                <a:cubicBezTo>
                  <a:pt x="777" y="381"/>
                  <a:pt x="777" y="380"/>
                  <a:pt x="776" y="381"/>
                </a:cubicBezTo>
                <a:cubicBezTo>
                  <a:pt x="775" y="382"/>
                  <a:pt x="776" y="384"/>
                  <a:pt x="776" y="385"/>
                </a:cubicBezTo>
                <a:cubicBezTo>
                  <a:pt x="775" y="387"/>
                  <a:pt x="774" y="389"/>
                  <a:pt x="776" y="389"/>
                </a:cubicBezTo>
                <a:cubicBezTo>
                  <a:pt x="778" y="389"/>
                  <a:pt x="777" y="386"/>
                  <a:pt x="777" y="385"/>
                </a:cubicBezTo>
                <a:cubicBezTo>
                  <a:pt x="778" y="386"/>
                  <a:pt x="777" y="387"/>
                  <a:pt x="777" y="388"/>
                </a:cubicBezTo>
                <a:cubicBezTo>
                  <a:pt x="777" y="388"/>
                  <a:pt x="777" y="389"/>
                  <a:pt x="778" y="389"/>
                </a:cubicBezTo>
                <a:cubicBezTo>
                  <a:pt x="778" y="390"/>
                  <a:pt x="777" y="390"/>
                  <a:pt x="777" y="391"/>
                </a:cubicBezTo>
                <a:cubicBezTo>
                  <a:pt x="777" y="392"/>
                  <a:pt x="778" y="392"/>
                  <a:pt x="777" y="393"/>
                </a:cubicBezTo>
                <a:cubicBezTo>
                  <a:pt x="776" y="392"/>
                  <a:pt x="777" y="392"/>
                  <a:pt x="776" y="392"/>
                </a:cubicBezTo>
                <a:cubicBezTo>
                  <a:pt x="775" y="393"/>
                  <a:pt x="775" y="395"/>
                  <a:pt x="775" y="396"/>
                </a:cubicBezTo>
                <a:cubicBezTo>
                  <a:pt x="776" y="395"/>
                  <a:pt x="776" y="397"/>
                  <a:pt x="776" y="397"/>
                </a:cubicBezTo>
                <a:cubicBezTo>
                  <a:pt x="775" y="399"/>
                  <a:pt x="777" y="398"/>
                  <a:pt x="776" y="401"/>
                </a:cubicBezTo>
                <a:cubicBezTo>
                  <a:pt x="777" y="403"/>
                  <a:pt x="776" y="405"/>
                  <a:pt x="776" y="406"/>
                </a:cubicBezTo>
                <a:cubicBezTo>
                  <a:pt x="776" y="407"/>
                  <a:pt x="776" y="408"/>
                  <a:pt x="776" y="409"/>
                </a:cubicBezTo>
                <a:cubicBezTo>
                  <a:pt x="776" y="409"/>
                  <a:pt x="776" y="409"/>
                  <a:pt x="776" y="410"/>
                </a:cubicBezTo>
                <a:cubicBezTo>
                  <a:pt x="776" y="411"/>
                  <a:pt x="776" y="412"/>
                  <a:pt x="775" y="413"/>
                </a:cubicBezTo>
                <a:cubicBezTo>
                  <a:pt x="775" y="414"/>
                  <a:pt x="775" y="415"/>
                  <a:pt x="775" y="416"/>
                </a:cubicBezTo>
                <a:cubicBezTo>
                  <a:pt x="775" y="416"/>
                  <a:pt x="775" y="416"/>
                  <a:pt x="775" y="417"/>
                </a:cubicBezTo>
                <a:cubicBezTo>
                  <a:pt x="775" y="417"/>
                  <a:pt x="775" y="418"/>
                  <a:pt x="775" y="418"/>
                </a:cubicBezTo>
                <a:cubicBezTo>
                  <a:pt x="775" y="419"/>
                  <a:pt x="775" y="419"/>
                  <a:pt x="774" y="420"/>
                </a:cubicBezTo>
                <a:cubicBezTo>
                  <a:pt x="774" y="421"/>
                  <a:pt x="775" y="421"/>
                  <a:pt x="775" y="421"/>
                </a:cubicBezTo>
                <a:cubicBezTo>
                  <a:pt x="775" y="422"/>
                  <a:pt x="774" y="422"/>
                  <a:pt x="774" y="422"/>
                </a:cubicBezTo>
                <a:cubicBezTo>
                  <a:pt x="774" y="423"/>
                  <a:pt x="775" y="423"/>
                  <a:pt x="775" y="423"/>
                </a:cubicBezTo>
                <a:cubicBezTo>
                  <a:pt x="775" y="425"/>
                  <a:pt x="774" y="426"/>
                  <a:pt x="773" y="428"/>
                </a:cubicBezTo>
                <a:cubicBezTo>
                  <a:pt x="773" y="429"/>
                  <a:pt x="773" y="430"/>
                  <a:pt x="773" y="431"/>
                </a:cubicBezTo>
                <a:cubicBezTo>
                  <a:pt x="771" y="433"/>
                  <a:pt x="772" y="436"/>
                  <a:pt x="772" y="439"/>
                </a:cubicBezTo>
                <a:cubicBezTo>
                  <a:pt x="771" y="440"/>
                  <a:pt x="771" y="441"/>
                  <a:pt x="770" y="442"/>
                </a:cubicBezTo>
                <a:cubicBezTo>
                  <a:pt x="770" y="442"/>
                  <a:pt x="771" y="443"/>
                  <a:pt x="770" y="443"/>
                </a:cubicBezTo>
                <a:cubicBezTo>
                  <a:pt x="770" y="446"/>
                  <a:pt x="769" y="448"/>
                  <a:pt x="768" y="450"/>
                </a:cubicBezTo>
                <a:cubicBezTo>
                  <a:pt x="768" y="451"/>
                  <a:pt x="768" y="451"/>
                  <a:pt x="768" y="451"/>
                </a:cubicBezTo>
                <a:cubicBezTo>
                  <a:pt x="767" y="454"/>
                  <a:pt x="766" y="457"/>
                  <a:pt x="765" y="459"/>
                </a:cubicBezTo>
                <a:cubicBezTo>
                  <a:pt x="765" y="460"/>
                  <a:pt x="765" y="460"/>
                  <a:pt x="765" y="460"/>
                </a:cubicBezTo>
                <a:cubicBezTo>
                  <a:pt x="764" y="460"/>
                  <a:pt x="764" y="462"/>
                  <a:pt x="764" y="462"/>
                </a:cubicBezTo>
                <a:cubicBezTo>
                  <a:pt x="763" y="463"/>
                  <a:pt x="763" y="463"/>
                  <a:pt x="762" y="464"/>
                </a:cubicBezTo>
                <a:cubicBezTo>
                  <a:pt x="762" y="464"/>
                  <a:pt x="762" y="464"/>
                  <a:pt x="762" y="465"/>
                </a:cubicBezTo>
                <a:cubicBezTo>
                  <a:pt x="762" y="465"/>
                  <a:pt x="762" y="465"/>
                  <a:pt x="762" y="466"/>
                </a:cubicBezTo>
                <a:cubicBezTo>
                  <a:pt x="761" y="467"/>
                  <a:pt x="761" y="469"/>
                  <a:pt x="760" y="470"/>
                </a:cubicBezTo>
                <a:cubicBezTo>
                  <a:pt x="762" y="470"/>
                  <a:pt x="762" y="468"/>
                  <a:pt x="763" y="469"/>
                </a:cubicBezTo>
                <a:cubicBezTo>
                  <a:pt x="764" y="468"/>
                  <a:pt x="764" y="467"/>
                  <a:pt x="765" y="467"/>
                </a:cubicBezTo>
                <a:cubicBezTo>
                  <a:pt x="765" y="467"/>
                  <a:pt x="765" y="469"/>
                  <a:pt x="765" y="470"/>
                </a:cubicBezTo>
                <a:cubicBezTo>
                  <a:pt x="765" y="470"/>
                  <a:pt x="764" y="470"/>
                  <a:pt x="764" y="470"/>
                </a:cubicBezTo>
                <a:cubicBezTo>
                  <a:pt x="763" y="472"/>
                  <a:pt x="763" y="472"/>
                  <a:pt x="762" y="472"/>
                </a:cubicBezTo>
                <a:cubicBezTo>
                  <a:pt x="761" y="472"/>
                  <a:pt x="763" y="470"/>
                  <a:pt x="762" y="470"/>
                </a:cubicBezTo>
                <a:cubicBezTo>
                  <a:pt x="761" y="471"/>
                  <a:pt x="760" y="472"/>
                  <a:pt x="760" y="473"/>
                </a:cubicBezTo>
                <a:cubicBezTo>
                  <a:pt x="760" y="473"/>
                  <a:pt x="760" y="474"/>
                  <a:pt x="760" y="474"/>
                </a:cubicBezTo>
                <a:cubicBezTo>
                  <a:pt x="760" y="475"/>
                  <a:pt x="762" y="475"/>
                  <a:pt x="761" y="476"/>
                </a:cubicBezTo>
                <a:cubicBezTo>
                  <a:pt x="761" y="477"/>
                  <a:pt x="760" y="478"/>
                  <a:pt x="759" y="480"/>
                </a:cubicBezTo>
                <a:cubicBezTo>
                  <a:pt x="759" y="480"/>
                  <a:pt x="759" y="481"/>
                  <a:pt x="758" y="482"/>
                </a:cubicBezTo>
                <a:cubicBezTo>
                  <a:pt x="758" y="482"/>
                  <a:pt x="757" y="483"/>
                  <a:pt x="757" y="484"/>
                </a:cubicBezTo>
                <a:cubicBezTo>
                  <a:pt x="756" y="484"/>
                  <a:pt x="756" y="484"/>
                  <a:pt x="756" y="484"/>
                </a:cubicBezTo>
                <a:cubicBezTo>
                  <a:pt x="755" y="485"/>
                  <a:pt x="756" y="485"/>
                  <a:pt x="755" y="486"/>
                </a:cubicBezTo>
                <a:cubicBezTo>
                  <a:pt x="755" y="486"/>
                  <a:pt x="755" y="487"/>
                  <a:pt x="755" y="487"/>
                </a:cubicBezTo>
                <a:cubicBezTo>
                  <a:pt x="754" y="486"/>
                  <a:pt x="755" y="485"/>
                  <a:pt x="754" y="485"/>
                </a:cubicBezTo>
                <a:cubicBezTo>
                  <a:pt x="756" y="485"/>
                  <a:pt x="755" y="483"/>
                  <a:pt x="756" y="482"/>
                </a:cubicBezTo>
                <a:cubicBezTo>
                  <a:pt x="756" y="482"/>
                  <a:pt x="757" y="482"/>
                  <a:pt x="757" y="481"/>
                </a:cubicBezTo>
                <a:cubicBezTo>
                  <a:pt x="758" y="481"/>
                  <a:pt x="757" y="480"/>
                  <a:pt x="758" y="479"/>
                </a:cubicBezTo>
                <a:cubicBezTo>
                  <a:pt x="758" y="479"/>
                  <a:pt x="758" y="479"/>
                  <a:pt x="758" y="479"/>
                </a:cubicBezTo>
                <a:cubicBezTo>
                  <a:pt x="758" y="479"/>
                  <a:pt x="758" y="478"/>
                  <a:pt x="759" y="478"/>
                </a:cubicBezTo>
                <a:cubicBezTo>
                  <a:pt x="760" y="476"/>
                  <a:pt x="761" y="475"/>
                  <a:pt x="759" y="474"/>
                </a:cubicBezTo>
                <a:cubicBezTo>
                  <a:pt x="757" y="475"/>
                  <a:pt x="758" y="477"/>
                  <a:pt x="757" y="479"/>
                </a:cubicBezTo>
                <a:cubicBezTo>
                  <a:pt x="756" y="479"/>
                  <a:pt x="756" y="481"/>
                  <a:pt x="755" y="480"/>
                </a:cubicBezTo>
                <a:cubicBezTo>
                  <a:pt x="755" y="482"/>
                  <a:pt x="754" y="482"/>
                  <a:pt x="753" y="484"/>
                </a:cubicBezTo>
                <a:cubicBezTo>
                  <a:pt x="752" y="484"/>
                  <a:pt x="752" y="486"/>
                  <a:pt x="751" y="485"/>
                </a:cubicBezTo>
                <a:cubicBezTo>
                  <a:pt x="750" y="488"/>
                  <a:pt x="748" y="488"/>
                  <a:pt x="747" y="491"/>
                </a:cubicBezTo>
                <a:cubicBezTo>
                  <a:pt x="747" y="491"/>
                  <a:pt x="747" y="491"/>
                  <a:pt x="746" y="491"/>
                </a:cubicBezTo>
                <a:cubicBezTo>
                  <a:pt x="746" y="493"/>
                  <a:pt x="744" y="493"/>
                  <a:pt x="744" y="494"/>
                </a:cubicBezTo>
                <a:cubicBezTo>
                  <a:pt x="743" y="494"/>
                  <a:pt x="743" y="494"/>
                  <a:pt x="743" y="494"/>
                </a:cubicBezTo>
                <a:cubicBezTo>
                  <a:pt x="742" y="495"/>
                  <a:pt x="741" y="495"/>
                  <a:pt x="741" y="496"/>
                </a:cubicBezTo>
                <a:cubicBezTo>
                  <a:pt x="741" y="496"/>
                  <a:pt x="740" y="496"/>
                  <a:pt x="740" y="497"/>
                </a:cubicBezTo>
                <a:cubicBezTo>
                  <a:pt x="739" y="497"/>
                  <a:pt x="739" y="497"/>
                  <a:pt x="739" y="497"/>
                </a:cubicBezTo>
                <a:cubicBezTo>
                  <a:pt x="739" y="497"/>
                  <a:pt x="739" y="497"/>
                  <a:pt x="738" y="498"/>
                </a:cubicBezTo>
                <a:cubicBezTo>
                  <a:pt x="738" y="498"/>
                  <a:pt x="738" y="498"/>
                  <a:pt x="738" y="498"/>
                </a:cubicBezTo>
                <a:cubicBezTo>
                  <a:pt x="737" y="498"/>
                  <a:pt x="737" y="499"/>
                  <a:pt x="737" y="499"/>
                </a:cubicBezTo>
                <a:cubicBezTo>
                  <a:pt x="736" y="499"/>
                  <a:pt x="736" y="499"/>
                  <a:pt x="736" y="499"/>
                </a:cubicBezTo>
                <a:cubicBezTo>
                  <a:pt x="736" y="499"/>
                  <a:pt x="736" y="500"/>
                  <a:pt x="735" y="500"/>
                </a:cubicBezTo>
                <a:cubicBezTo>
                  <a:pt x="735" y="500"/>
                  <a:pt x="735" y="500"/>
                  <a:pt x="734" y="500"/>
                </a:cubicBezTo>
                <a:cubicBezTo>
                  <a:pt x="734" y="500"/>
                  <a:pt x="734" y="501"/>
                  <a:pt x="734" y="501"/>
                </a:cubicBezTo>
                <a:cubicBezTo>
                  <a:pt x="734" y="501"/>
                  <a:pt x="733" y="501"/>
                  <a:pt x="733" y="501"/>
                </a:cubicBezTo>
                <a:cubicBezTo>
                  <a:pt x="733" y="501"/>
                  <a:pt x="732" y="502"/>
                  <a:pt x="732" y="502"/>
                </a:cubicBezTo>
                <a:cubicBezTo>
                  <a:pt x="732" y="502"/>
                  <a:pt x="732" y="502"/>
                  <a:pt x="732" y="502"/>
                </a:cubicBezTo>
                <a:cubicBezTo>
                  <a:pt x="732" y="502"/>
                  <a:pt x="732" y="503"/>
                  <a:pt x="732" y="503"/>
                </a:cubicBezTo>
                <a:cubicBezTo>
                  <a:pt x="731" y="503"/>
                  <a:pt x="730" y="503"/>
                  <a:pt x="730" y="503"/>
                </a:cubicBezTo>
                <a:cubicBezTo>
                  <a:pt x="729" y="503"/>
                  <a:pt x="729" y="504"/>
                  <a:pt x="729" y="504"/>
                </a:cubicBezTo>
                <a:cubicBezTo>
                  <a:pt x="729" y="504"/>
                  <a:pt x="728" y="504"/>
                  <a:pt x="728" y="504"/>
                </a:cubicBezTo>
                <a:cubicBezTo>
                  <a:pt x="728" y="504"/>
                  <a:pt x="728" y="505"/>
                  <a:pt x="727" y="505"/>
                </a:cubicBezTo>
                <a:cubicBezTo>
                  <a:pt x="727" y="506"/>
                  <a:pt x="725" y="506"/>
                  <a:pt x="725" y="506"/>
                </a:cubicBezTo>
                <a:cubicBezTo>
                  <a:pt x="725" y="507"/>
                  <a:pt x="724" y="506"/>
                  <a:pt x="724" y="507"/>
                </a:cubicBezTo>
                <a:cubicBezTo>
                  <a:pt x="721" y="508"/>
                  <a:pt x="717" y="510"/>
                  <a:pt x="714" y="511"/>
                </a:cubicBezTo>
                <a:cubicBezTo>
                  <a:pt x="713" y="511"/>
                  <a:pt x="711" y="512"/>
                  <a:pt x="710" y="512"/>
                </a:cubicBezTo>
                <a:cubicBezTo>
                  <a:pt x="710" y="512"/>
                  <a:pt x="710" y="512"/>
                  <a:pt x="710" y="512"/>
                </a:cubicBezTo>
                <a:cubicBezTo>
                  <a:pt x="709" y="512"/>
                  <a:pt x="709" y="512"/>
                  <a:pt x="709" y="512"/>
                </a:cubicBezTo>
                <a:cubicBezTo>
                  <a:pt x="708" y="512"/>
                  <a:pt x="708" y="512"/>
                  <a:pt x="708" y="512"/>
                </a:cubicBezTo>
                <a:cubicBezTo>
                  <a:pt x="707" y="513"/>
                  <a:pt x="707" y="513"/>
                  <a:pt x="707" y="513"/>
                </a:cubicBezTo>
                <a:cubicBezTo>
                  <a:pt x="706" y="513"/>
                  <a:pt x="704" y="513"/>
                  <a:pt x="703" y="513"/>
                </a:cubicBezTo>
                <a:cubicBezTo>
                  <a:pt x="703" y="514"/>
                  <a:pt x="703" y="514"/>
                  <a:pt x="703" y="514"/>
                </a:cubicBezTo>
                <a:cubicBezTo>
                  <a:pt x="703" y="514"/>
                  <a:pt x="702" y="514"/>
                  <a:pt x="702" y="514"/>
                </a:cubicBezTo>
                <a:cubicBezTo>
                  <a:pt x="702" y="514"/>
                  <a:pt x="701" y="514"/>
                  <a:pt x="701" y="514"/>
                </a:cubicBezTo>
                <a:cubicBezTo>
                  <a:pt x="701" y="514"/>
                  <a:pt x="700" y="514"/>
                  <a:pt x="699" y="514"/>
                </a:cubicBezTo>
                <a:cubicBezTo>
                  <a:pt x="697" y="514"/>
                  <a:pt x="694" y="514"/>
                  <a:pt x="692" y="514"/>
                </a:cubicBezTo>
                <a:cubicBezTo>
                  <a:pt x="692" y="514"/>
                  <a:pt x="692" y="514"/>
                  <a:pt x="691" y="514"/>
                </a:cubicBezTo>
                <a:cubicBezTo>
                  <a:pt x="691" y="514"/>
                  <a:pt x="690" y="515"/>
                  <a:pt x="690" y="515"/>
                </a:cubicBezTo>
                <a:cubicBezTo>
                  <a:pt x="690" y="515"/>
                  <a:pt x="689" y="515"/>
                  <a:pt x="689" y="515"/>
                </a:cubicBezTo>
                <a:cubicBezTo>
                  <a:pt x="689" y="515"/>
                  <a:pt x="689" y="515"/>
                  <a:pt x="689" y="515"/>
                </a:cubicBezTo>
                <a:cubicBezTo>
                  <a:pt x="688" y="515"/>
                  <a:pt x="687" y="515"/>
                  <a:pt x="686" y="515"/>
                </a:cubicBezTo>
                <a:cubicBezTo>
                  <a:pt x="685" y="515"/>
                  <a:pt x="685" y="515"/>
                  <a:pt x="685" y="515"/>
                </a:cubicBezTo>
                <a:cubicBezTo>
                  <a:pt x="684" y="515"/>
                  <a:pt x="684" y="515"/>
                  <a:pt x="684" y="515"/>
                </a:cubicBezTo>
                <a:cubicBezTo>
                  <a:pt x="684" y="515"/>
                  <a:pt x="683" y="515"/>
                  <a:pt x="682" y="515"/>
                </a:cubicBezTo>
                <a:cubicBezTo>
                  <a:pt x="682" y="515"/>
                  <a:pt x="682" y="515"/>
                  <a:pt x="682" y="515"/>
                </a:cubicBezTo>
                <a:cubicBezTo>
                  <a:pt x="681" y="515"/>
                  <a:pt x="681" y="515"/>
                  <a:pt x="680" y="515"/>
                </a:cubicBezTo>
                <a:cubicBezTo>
                  <a:pt x="680" y="515"/>
                  <a:pt x="678" y="515"/>
                  <a:pt x="678" y="515"/>
                </a:cubicBezTo>
                <a:cubicBezTo>
                  <a:pt x="677" y="516"/>
                  <a:pt x="677" y="516"/>
                  <a:pt x="676" y="516"/>
                </a:cubicBezTo>
                <a:cubicBezTo>
                  <a:pt x="675" y="516"/>
                  <a:pt x="673" y="515"/>
                  <a:pt x="672" y="515"/>
                </a:cubicBezTo>
                <a:cubicBezTo>
                  <a:pt x="670" y="515"/>
                  <a:pt x="669" y="515"/>
                  <a:pt x="668" y="514"/>
                </a:cubicBezTo>
                <a:cubicBezTo>
                  <a:pt x="668" y="514"/>
                  <a:pt x="667" y="514"/>
                  <a:pt x="667" y="513"/>
                </a:cubicBezTo>
                <a:cubicBezTo>
                  <a:pt x="666" y="513"/>
                  <a:pt x="665" y="513"/>
                  <a:pt x="664" y="512"/>
                </a:cubicBezTo>
                <a:cubicBezTo>
                  <a:pt x="664" y="512"/>
                  <a:pt x="663" y="512"/>
                  <a:pt x="663" y="512"/>
                </a:cubicBezTo>
                <a:cubicBezTo>
                  <a:pt x="662" y="512"/>
                  <a:pt x="662" y="511"/>
                  <a:pt x="661" y="511"/>
                </a:cubicBezTo>
                <a:cubicBezTo>
                  <a:pt x="660" y="510"/>
                  <a:pt x="658" y="510"/>
                  <a:pt x="659" y="508"/>
                </a:cubicBezTo>
                <a:cubicBezTo>
                  <a:pt x="660" y="508"/>
                  <a:pt x="661" y="509"/>
                  <a:pt x="662" y="509"/>
                </a:cubicBezTo>
                <a:cubicBezTo>
                  <a:pt x="662" y="509"/>
                  <a:pt x="663" y="509"/>
                  <a:pt x="663" y="510"/>
                </a:cubicBezTo>
                <a:cubicBezTo>
                  <a:pt x="663" y="510"/>
                  <a:pt x="662" y="511"/>
                  <a:pt x="664" y="511"/>
                </a:cubicBezTo>
                <a:cubicBezTo>
                  <a:pt x="665" y="512"/>
                  <a:pt x="665" y="511"/>
                  <a:pt x="666" y="511"/>
                </a:cubicBezTo>
                <a:cubicBezTo>
                  <a:pt x="666" y="512"/>
                  <a:pt x="667" y="511"/>
                  <a:pt x="667" y="512"/>
                </a:cubicBezTo>
                <a:cubicBezTo>
                  <a:pt x="669" y="512"/>
                  <a:pt x="668" y="513"/>
                  <a:pt x="669" y="513"/>
                </a:cubicBezTo>
                <a:cubicBezTo>
                  <a:pt x="670" y="513"/>
                  <a:pt x="671" y="513"/>
                  <a:pt x="672" y="514"/>
                </a:cubicBezTo>
                <a:cubicBezTo>
                  <a:pt x="672" y="514"/>
                  <a:pt x="672" y="513"/>
                  <a:pt x="673" y="514"/>
                </a:cubicBezTo>
                <a:cubicBezTo>
                  <a:pt x="674" y="514"/>
                  <a:pt x="674" y="514"/>
                  <a:pt x="675" y="514"/>
                </a:cubicBezTo>
                <a:cubicBezTo>
                  <a:pt x="675" y="514"/>
                  <a:pt x="675" y="514"/>
                  <a:pt x="676" y="514"/>
                </a:cubicBezTo>
                <a:cubicBezTo>
                  <a:pt x="676" y="514"/>
                  <a:pt x="677" y="513"/>
                  <a:pt x="677" y="513"/>
                </a:cubicBezTo>
                <a:cubicBezTo>
                  <a:pt x="679" y="514"/>
                  <a:pt x="679" y="513"/>
                  <a:pt x="681" y="514"/>
                </a:cubicBezTo>
                <a:cubicBezTo>
                  <a:pt x="682" y="513"/>
                  <a:pt x="685" y="514"/>
                  <a:pt x="687" y="514"/>
                </a:cubicBezTo>
                <a:cubicBezTo>
                  <a:pt x="687" y="514"/>
                  <a:pt x="689" y="514"/>
                  <a:pt x="689" y="514"/>
                </a:cubicBezTo>
                <a:cubicBezTo>
                  <a:pt x="687" y="513"/>
                  <a:pt x="685" y="513"/>
                  <a:pt x="683" y="512"/>
                </a:cubicBezTo>
                <a:cubicBezTo>
                  <a:pt x="683" y="512"/>
                  <a:pt x="682" y="512"/>
                  <a:pt x="682" y="512"/>
                </a:cubicBezTo>
                <a:cubicBezTo>
                  <a:pt x="680" y="511"/>
                  <a:pt x="679" y="512"/>
                  <a:pt x="677" y="511"/>
                </a:cubicBezTo>
                <a:cubicBezTo>
                  <a:pt x="677" y="511"/>
                  <a:pt x="676" y="510"/>
                  <a:pt x="675" y="510"/>
                </a:cubicBezTo>
                <a:cubicBezTo>
                  <a:pt x="674" y="509"/>
                  <a:pt x="674" y="509"/>
                  <a:pt x="674" y="509"/>
                </a:cubicBezTo>
                <a:cubicBezTo>
                  <a:pt x="673" y="509"/>
                  <a:pt x="673" y="509"/>
                  <a:pt x="672" y="509"/>
                </a:cubicBezTo>
                <a:cubicBezTo>
                  <a:pt x="672" y="509"/>
                  <a:pt x="672" y="509"/>
                  <a:pt x="672" y="509"/>
                </a:cubicBezTo>
                <a:cubicBezTo>
                  <a:pt x="671" y="508"/>
                  <a:pt x="669" y="507"/>
                  <a:pt x="669" y="507"/>
                </a:cubicBezTo>
                <a:cubicBezTo>
                  <a:pt x="668" y="506"/>
                  <a:pt x="667" y="506"/>
                  <a:pt x="667" y="506"/>
                </a:cubicBezTo>
                <a:cubicBezTo>
                  <a:pt x="664" y="506"/>
                  <a:pt x="666" y="504"/>
                  <a:pt x="664" y="504"/>
                </a:cubicBezTo>
                <a:cubicBezTo>
                  <a:pt x="663" y="504"/>
                  <a:pt x="663" y="503"/>
                  <a:pt x="662" y="502"/>
                </a:cubicBezTo>
                <a:cubicBezTo>
                  <a:pt x="662" y="503"/>
                  <a:pt x="661" y="502"/>
                  <a:pt x="660" y="502"/>
                </a:cubicBezTo>
                <a:cubicBezTo>
                  <a:pt x="659" y="501"/>
                  <a:pt x="658" y="500"/>
                  <a:pt x="657" y="499"/>
                </a:cubicBezTo>
                <a:cubicBezTo>
                  <a:pt x="656" y="498"/>
                  <a:pt x="656" y="498"/>
                  <a:pt x="656" y="498"/>
                </a:cubicBezTo>
                <a:cubicBezTo>
                  <a:pt x="655" y="498"/>
                  <a:pt x="655" y="498"/>
                  <a:pt x="654" y="498"/>
                </a:cubicBezTo>
                <a:cubicBezTo>
                  <a:pt x="654" y="497"/>
                  <a:pt x="653" y="497"/>
                  <a:pt x="653" y="497"/>
                </a:cubicBezTo>
                <a:cubicBezTo>
                  <a:pt x="653" y="495"/>
                  <a:pt x="652" y="495"/>
                  <a:pt x="652" y="494"/>
                </a:cubicBezTo>
                <a:cubicBezTo>
                  <a:pt x="652" y="494"/>
                  <a:pt x="650" y="494"/>
                  <a:pt x="650" y="493"/>
                </a:cubicBezTo>
                <a:cubicBezTo>
                  <a:pt x="649" y="493"/>
                  <a:pt x="649" y="494"/>
                  <a:pt x="648" y="494"/>
                </a:cubicBezTo>
                <a:cubicBezTo>
                  <a:pt x="648" y="493"/>
                  <a:pt x="647" y="493"/>
                  <a:pt x="647" y="492"/>
                </a:cubicBezTo>
                <a:cubicBezTo>
                  <a:pt x="647" y="492"/>
                  <a:pt x="646" y="491"/>
                  <a:pt x="646" y="491"/>
                </a:cubicBezTo>
                <a:cubicBezTo>
                  <a:pt x="646" y="491"/>
                  <a:pt x="646" y="491"/>
                  <a:pt x="646" y="491"/>
                </a:cubicBezTo>
                <a:cubicBezTo>
                  <a:pt x="646" y="491"/>
                  <a:pt x="646" y="491"/>
                  <a:pt x="646" y="490"/>
                </a:cubicBezTo>
                <a:cubicBezTo>
                  <a:pt x="645" y="490"/>
                  <a:pt x="644" y="489"/>
                  <a:pt x="645" y="488"/>
                </a:cubicBezTo>
                <a:cubicBezTo>
                  <a:pt x="645" y="489"/>
                  <a:pt x="646" y="489"/>
                  <a:pt x="646" y="489"/>
                </a:cubicBezTo>
                <a:cubicBezTo>
                  <a:pt x="647" y="490"/>
                  <a:pt x="646" y="490"/>
                  <a:pt x="647" y="490"/>
                </a:cubicBezTo>
                <a:cubicBezTo>
                  <a:pt x="647" y="491"/>
                  <a:pt x="648" y="491"/>
                  <a:pt x="649" y="491"/>
                </a:cubicBezTo>
                <a:cubicBezTo>
                  <a:pt x="649" y="492"/>
                  <a:pt x="650" y="492"/>
                  <a:pt x="650" y="492"/>
                </a:cubicBezTo>
                <a:cubicBezTo>
                  <a:pt x="650" y="490"/>
                  <a:pt x="648" y="489"/>
                  <a:pt x="648" y="488"/>
                </a:cubicBezTo>
                <a:cubicBezTo>
                  <a:pt x="646" y="487"/>
                  <a:pt x="646" y="486"/>
                  <a:pt x="645" y="486"/>
                </a:cubicBezTo>
                <a:cubicBezTo>
                  <a:pt x="645" y="485"/>
                  <a:pt x="644" y="484"/>
                  <a:pt x="644" y="483"/>
                </a:cubicBezTo>
                <a:cubicBezTo>
                  <a:pt x="644" y="482"/>
                  <a:pt x="642" y="481"/>
                  <a:pt x="642" y="480"/>
                </a:cubicBezTo>
                <a:cubicBezTo>
                  <a:pt x="642" y="480"/>
                  <a:pt x="642" y="480"/>
                  <a:pt x="642" y="479"/>
                </a:cubicBezTo>
                <a:cubicBezTo>
                  <a:pt x="642" y="479"/>
                  <a:pt x="642" y="479"/>
                  <a:pt x="642" y="478"/>
                </a:cubicBezTo>
                <a:cubicBezTo>
                  <a:pt x="641" y="478"/>
                  <a:pt x="642" y="477"/>
                  <a:pt x="641" y="477"/>
                </a:cubicBezTo>
                <a:cubicBezTo>
                  <a:pt x="641" y="477"/>
                  <a:pt x="640" y="477"/>
                  <a:pt x="640" y="476"/>
                </a:cubicBezTo>
                <a:cubicBezTo>
                  <a:pt x="640" y="475"/>
                  <a:pt x="640" y="474"/>
                  <a:pt x="640" y="474"/>
                </a:cubicBezTo>
                <a:cubicBezTo>
                  <a:pt x="640" y="473"/>
                  <a:pt x="640" y="473"/>
                  <a:pt x="639" y="473"/>
                </a:cubicBezTo>
                <a:cubicBezTo>
                  <a:pt x="639" y="473"/>
                  <a:pt x="639" y="472"/>
                  <a:pt x="639" y="472"/>
                </a:cubicBezTo>
                <a:cubicBezTo>
                  <a:pt x="640" y="472"/>
                  <a:pt x="639" y="472"/>
                  <a:pt x="639" y="471"/>
                </a:cubicBezTo>
                <a:cubicBezTo>
                  <a:pt x="639" y="471"/>
                  <a:pt x="639" y="470"/>
                  <a:pt x="639" y="469"/>
                </a:cubicBezTo>
                <a:cubicBezTo>
                  <a:pt x="638" y="467"/>
                  <a:pt x="638" y="464"/>
                  <a:pt x="639" y="462"/>
                </a:cubicBezTo>
                <a:cubicBezTo>
                  <a:pt x="640" y="453"/>
                  <a:pt x="645" y="445"/>
                  <a:pt x="652" y="439"/>
                </a:cubicBezTo>
                <a:cubicBezTo>
                  <a:pt x="657" y="434"/>
                  <a:pt x="665" y="431"/>
                  <a:pt x="672" y="431"/>
                </a:cubicBezTo>
                <a:cubicBezTo>
                  <a:pt x="676" y="431"/>
                  <a:pt x="679" y="431"/>
                  <a:pt x="683" y="432"/>
                </a:cubicBezTo>
                <a:cubicBezTo>
                  <a:pt x="686" y="434"/>
                  <a:pt x="691" y="436"/>
                  <a:pt x="693" y="439"/>
                </a:cubicBezTo>
                <a:cubicBezTo>
                  <a:pt x="695" y="441"/>
                  <a:pt x="696" y="442"/>
                  <a:pt x="697" y="445"/>
                </a:cubicBezTo>
                <a:cubicBezTo>
                  <a:pt x="697" y="445"/>
                  <a:pt x="697" y="446"/>
                  <a:pt x="695" y="445"/>
                </a:cubicBezTo>
                <a:cubicBezTo>
                  <a:pt x="693" y="442"/>
                  <a:pt x="681" y="435"/>
                  <a:pt x="671" y="445"/>
                </a:cubicBezTo>
                <a:cubicBezTo>
                  <a:pt x="661" y="456"/>
                  <a:pt x="664" y="492"/>
                  <a:pt x="700" y="496"/>
                </a:cubicBezTo>
                <a:cubicBezTo>
                  <a:pt x="735" y="500"/>
                  <a:pt x="748" y="461"/>
                  <a:pt x="749" y="449"/>
                </a:cubicBezTo>
                <a:cubicBezTo>
                  <a:pt x="750" y="437"/>
                  <a:pt x="748" y="400"/>
                  <a:pt x="718" y="399"/>
                </a:cubicBezTo>
                <a:cubicBezTo>
                  <a:pt x="718" y="399"/>
                  <a:pt x="719" y="378"/>
                  <a:pt x="695" y="366"/>
                </a:cubicBezTo>
                <a:cubicBezTo>
                  <a:pt x="695" y="366"/>
                  <a:pt x="679" y="359"/>
                  <a:pt x="658" y="363"/>
                </a:cubicBezTo>
                <a:cubicBezTo>
                  <a:pt x="639" y="367"/>
                  <a:pt x="629" y="382"/>
                  <a:pt x="637" y="393"/>
                </a:cubicBezTo>
                <a:cubicBezTo>
                  <a:pt x="633" y="389"/>
                  <a:pt x="623" y="392"/>
                  <a:pt x="620" y="394"/>
                </a:cubicBezTo>
                <a:cubicBezTo>
                  <a:pt x="601" y="403"/>
                  <a:pt x="596" y="430"/>
                  <a:pt x="597" y="449"/>
                </a:cubicBezTo>
                <a:cubicBezTo>
                  <a:pt x="597" y="449"/>
                  <a:pt x="597" y="453"/>
                  <a:pt x="597" y="453"/>
                </a:cubicBezTo>
                <a:cubicBezTo>
                  <a:pt x="597" y="455"/>
                  <a:pt x="596" y="458"/>
                  <a:pt x="599" y="459"/>
                </a:cubicBezTo>
                <a:cubicBezTo>
                  <a:pt x="600" y="460"/>
                  <a:pt x="600" y="457"/>
                  <a:pt x="601" y="458"/>
                </a:cubicBezTo>
                <a:cubicBezTo>
                  <a:pt x="600" y="460"/>
                  <a:pt x="600" y="460"/>
                  <a:pt x="599" y="461"/>
                </a:cubicBezTo>
                <a:cubicBezTo>
                  <a:pt x="599" y="462"/>
                  <a:pt x="599" y="462"/>
                  <a:pt x="599" y="463"/>
                </a:cubicBezTo>
                <a:cubicBezTo>
                  <a:pt x="599" y="464"/>
                  <a:pt x="600" y="465"/>
                  <a:pt x="599" y="466"/>
                </a:cubicBezTo>
                <a:cubicBezTo>
                  <a:pt x="600" y="467"/>
                  <a:pt x="601" y="467"/>
                  <a:pt x="601" y="467"/>
                </a:cubicBezTo>
                <a:cubicBezTo>
                  <a:pt x="600" y="468"/>
                  <a:pt x="600" y="469"/>
                  <a:pt x="600" y="470"/>
                </a:cubicBezTo>
                <a:cubicBezTo>
                  <a:pt x="601" y="470"/>
                  <a:pt x="600" y="471"/>
                  <a:pt x="600" y="472"/>
                </a:cubicBezTo>
                <a:cubicBezTo>
                  <a:pt x="600" y="473"/>
                  <a:pt x="601" y="473"/>
                  <a:pt x="601" y="474"/>
                </a:cubicBezTo>
                <a:cubicBezTo>
                  <a:pt x="602" y="476"/>
                  <a:pt x="603" y="477"/>
                  <a:pt x="602" y="478"/>
                </a:cubicBezTo>
                <a:cubicBezTo>
                  <a:pt x="602" y="479"/>
                  <a:pt x="602" y="480"/>
                  <a:pt x="603" y="480"/>
                </a:cubicBezTo>
                <a:cubicBezTo>
                  <a:pt x="603" y="482"/>
                  <a:pt x="604" y="483"/>
                  <a:pt x="605" y="484"/>
                </a:cubicBezTo>
                <a:cubicBezTo>
                  <a:pt x="605" y="483"/>
                  <a:pt x="606" y="483"/>
                  <a:pt x="605" y="484"/>
                </a:cubicBezTo>
                <a:cubicBezTo>
                  <a:pt x="605" y="485"/>
                  <a:pt x="607" y="487"/>
                  <a:pt x="606" y="487"/>
                </a:cubicBezTo>
                <a:cubicBezTo>
                  <a:pt x="606" y="488"/>
                  <a:pt x="606" y="488"/>
                  <a:pt x="606" y="488"/>
                </a:cubicBezTo>
                <a:cubicBezTo>
                  <a:pt x="605" y="488"/>
                  <a:pt x="606" y="486"/>
                  <a:pt x="605" y="486"/>
                </a:cubicBezTo>
                <a:cubicBezTo>
                  <a:pt x="604" y="485"/>
                  <a:pt x="604" y="484"/>
                  <a:pt x="602" y="483"/>
                </a:cubicBezTo>
                <a:cubicBezTo>
                  <a:pt x="601" y="481"/>
                  <a:pt x="601" y="479"/>
                  <a:pt x="601" y="477"/>
                </a:cubicBezTo>
                <a:cubicBezTo>
                  <a:pt x="600" y="476"/>
                  <a:pt x="600" y="475"/>
                  <a:pt x="599" y="474"/>
                </a:cubicBezTo>
                <a:cubicBezTo>
                  <a:pt x="598" y="476"/>
                  <a:pt x="599" y="476"/>
                  <a:pt x="599" y="477"/>
                </a:cubicBezTo>
                <a:cubicBezTo>
                  <a:pt x="599" y="477"/>
                  <a:pt x="599" y="477"/>
                  <a:pt x="599" y="478"/>
                </a:cubicBezTo>
                <a:cubicBezTo>
                  <a:pt x="599" y="478"/>
                  <a:pt x="599" y="479"/>
                  <a:pt x="599" y="480"/>
                </a:cubicBezTo>
                <a:cubicBezTo>
                  <a:pt x="600" y="481"/>
                  <a:pt x="601" y="483"/>
                  <a:pt x="602" y="484"/>
                </a:cubicBezTo>
                <a:cubicBezTo>
                  <a:pt x="602" y="485"/>
                  <a:pt x="602" y="485"/>
                  <a:pt x="603" y="485"/>
                </a:cubicBezTo>
                <a:cubicBezTo>
                  <a:pt x="603" y="485"/>
                  <a:pt x="602" y="485"/>
                  <a:pt x="602" y="486"/>
                </a:cubicBezTo>
                <a:cubicBezTo>
                  <a:pt x="602" y="486"/>
                  <a:pt x="603" y="486"/>
                  <a:pt x="603" y="486"/>
                </a:cubicBezTo>
                <a:cubicBezTo>
                  <a:pt x="603" y="486"/>
                  <a:pt x="603" y="487"/>
                  <a:pt x="604" y="487"/>
                </a:cubicBezTo>
                <a:cubicBezTo>
                  <a:pt x="604" y="488"/>
                  <a:pt x="604" y="488"/>
                  <a:pt x="604" y="489"/>
                </a:cubicBezTo>
                <a:cubicBezTo>
                  <a:pt x="605" y="489"/>
                  <a:pt x="604" y="490"/>
                  <a:pt x="606" y="490"/>
                </a:cubicBezTo>
                <a:cubicBezTo>
                  <a:pt x="605" y="491"/>
                  <a:pt x="606" y="492"/>
                  <a:pt x="606" y="492"/>
                </a:cubicBezTo>
                <a:cubicBezTo>
                  <a:pt x="606" y="493"/>
                  <a:pt x="607" y="494"/>
                  <a:pt x="607" y="494"/>
                </a:cubicBezTo>
                <a:cubicBezTo>
                  <a:pt x="607" y="495"/>
                  <a:pt x="607" y="494"/>
                  <a:pt x="607" y="495"/>
                </a:cubicBezTo>
                <a:cubicBezTo>
                  <a:pt x="608" y="496"/>
                  <a:pt x="609" y="497"/>
                  <a:pt x="609" y="498"/>
                </a:cubicBezTo>
                <a:cubicBezTo>
                  <a:pt x="610" y="499"/>
                  <a:pt x="610" y="499"/>
                  <a:pt x="610" y="499"/>
                </a:cubicBezTo>
                <a:cubicBezTo>
                  <a:pt x="610" y="500"/>
                  <a:pt x="610" y="500"/>
                  <a:pt x="611" y="500"/>
                </a:cubicBezTo>
                <a:cubicBezTo>
                  <a:pt x="611" y="501"/>
                  <a:pt x="611" y="501"/>
                  <a:pt x="612" y="501"/>
                </a:cubicBezTo>
                <a:cubicBezTo>
                  <a:pt x="612" y="499"/>
                  <a:pt x="611" y="498"/>
                  <a:pt x="609" y="497"/>
                </a:cubicBezTo>
                <a:cubicBezTo>
                  <a:pt x="609" y="496"/>
                  <a:pt x="609" y="496"/>
                  <a:pt x="609" y="495"/>
                </a:cubicBezTo>
                <a:cubicBezTo>
                  <a:pt x="608" y="495"/>
                  <a:pt x="607" y="494"/>
                  <a:pt x="608" y="493"/>
                </a:cubicBezTo>
                <a:cubicBezTo>
                  <a:pt x="609" y="493"/>
                  <a:pt x="609" y="494"/>
                  <a:pt x="609" y="495"/>
                </a:cubicBezTo>
                <a:cubicBezTo>
                  <a:pt x="609" y="495"/>
                  <a:pt x="610" y="495"/>
                  <a:pt x="610" y="495"/>
                </a:cubicBezTo>
                <a:cubicBezTo>
                  <a:pt x="610" y="495"/>
                  <a:pt x="610" y="495"/>
                  <a:pt x="610" y="495"/>
                </a:cubicBezTo>
                <a:cubicBezTo>
                  <a:pt x="610" y="495"/>
                  <a:pt x="611" y="495"/>
                  <a:pt x="611" y="495"/>
                </a:cubicBezTo>
                <a:cubicBezTo>
                  <a:pt x="611" y="496"/>
                  <a:pt x="611" y="496"/>
                  <a:pt x="611" y="496"/>
                </a:cubicBezTo>
                <a:cubicBezTo>
                  <a:pt x="611" y="497"/>
                  <a:pt x="611" y="497"/>
                  <a:pt x="611" y="498"/>
                </a:cubicBezTo>
                <a:cubicBezTo>
                  <a:pt x="611" y="498"/>
                  <a:pt x="612" y="498"/>
                  <a:pt x="612" y="498"/>
                </a:cubicBezTo>
                <a:cubicBezTo>
                  <a:pt x="612" y="499"/>
                  <a:pt x="613" y="500"/>
                  <a:pt x="613" y="501"/>
                </a:cubicBezTo>
                <a:cubicBezTo>
                  <a:pt x="614" y="502"/>
                  <a:pt x="615" y="504"/>
                  <a:pt x="616" y="504"/>
                </a:cubicBezTo>
                <a:cubicBezTo>
                  <a:pt x="616" y="507"/>
                  <a:pt x="619" y="508"/>
                  <a:pt x="620" y="510"/>
                </a:cubicBezTo>
                <a:cubicBezTo>
                  <a:pt x="621" y="511"/>
                  <a:pt x="622" y="511"/>
                  <a:pt x="622" y="511"/>
                </a:cubicBezTo>
                <a:cubicBezTo>
                  <a:pt x="622" y="512"/>
                  <a:pt x="622" y="512"/>
                  <a:pt x="623" y="512"/>
                </a:cubicBezTo>
                <a:cubicBezTo>
                  <a:pt x="623" y="512"/>
                  <a:pt x="623" y="512"/>
                  <a:pt x="623" y="513"/>
                </a:cubicBezTo>
                <a:cubicBezTo>
                  <a:pt x="624" y="514"/>
                  <a:pt x="624" y="514"/>
                  <a:pt x="625" y="515"/>
                </a:cubicBezTo>
                <a:cubicBezTo>
                  <a:pt x="626" y="516"/>
                  <a:pt x="626" y="516"/>
                  <a:pt x="626" y="516"/>
                </a:cubicBezTo>
                <a:cubicBezTo>
                  <a:pt x="627" y="516"/>
                  <a:pt x="626" y="516"/>
                  <a:pt x="627" y="516"/>
                </a:cubicBezTo>
                <a:cubicBezTo>
                  <a:pt x="627" y="517"/>
                  <a:pt x="629" y="517"/>
                  <a:pt x="630" y="518"/>
                </a:cubicBezTo>
                <a:cubicBezTo>
                  <a:pt x="631" y="519"/>
                  <a:pt x="631" y="519"/>
                  <a:pt x="631" y="519"/>
                </a:cubicBezTo>
                <a:cubicBezTo>
                  <a:pt x="632" y="520"/>
                  <a:pt x="633" y="520"/>
                  <a:pt x="633" y="520"/>
                </a:cubicBezTo>
                <a:cubicBezTo>
                  <a:pt x="633" y="520"/>
                  <a:pt x="634" y="521"/>
                  <a:pt x="634" y="521"/>
                </a:cubicBezTo>
                <a:cubicBezTo>
                  <a:pt x="636" y="523"/>
                  <a:pt x="639" y="525"/>
                  <a:pt x="641" y="526"/>
                </a:cubicBezTo>
                <a:cubicBezTo>
                  <a:pt x="643" y="528"/>
                  <a:pt x="646" y="528"/>
                  <a:pt x="648" y="529"/>
                </a:cubicBezTo>
                <a:cubicBezTo>
                  <a:pt x="649" y="530"/>
                  <a:pt x="649" y="530"/>
                  <a:pt x="649" y="531"/>
                </a:cubicBezTo>
                <a:cubicBezTo>
                  <a:pt x="650" y="530"/>
                  <a:pt x="651" y="532"/>
                  <a:pt x="652" y="532"/>
                </a:cubicBezTo>
                <a:cubicBezTo>
                  <a:pt x="653" y="532"/>
                  <a:pt x="654" y="532"/>
                  <a:pt x="655" y="533"/>
                </a:cubicBezTo>
                <a:cubicBezTo>
                  <a:pt x="656" y="533"/>
                  <a:pt x="657" y="534"/>
                  <a:pt x="657" y="534"/>
                </a:cubicBezTo>
                <a:cubicBezTo>
                  <a:pt x="658" y="534"/>
                  <a:pt x="660" y="534"/>
                  <a:pt x="661" y="534"/>
                </a:cubicBezTo>
                <a:cubicBezTo>
                  <a:pt x="662" y="535"/>
                  <a:pt x="663" y="535"/>
                  <a:pt x="663" y="535"/>
                </a:cubicBezTo>
                <a:cubicBezTo>
                  <a:pt x="664" y="535"/>
                  <a:pt x="665" y="535"/>
                  <a:pt x="665" y="536"/>
                </a:cubicBezTo>
                <a:cubicBezTo>
                  <a:pt x="665" y="536"/>
                  <a:pt x="666" y="536"/>
                  <a:pt x="666" y="536"/>
                </a:cubicBezTo>
                <a:cubicBezTo>
                  <a:pt x="666" y="536"/>
                  <a:pt x="667" y="535"/>
                  <a:pt x="667" y="535"/>
                </a:cubicBezTo>
                <a:cubicBezTo>
                  <a:pt x="667" y="535"/>
                  <a:pt x="668" y="535"/>
                  <a:pt x="668" y="535"/>
                </a:cubicBezTo>
                <a:cubicBezTo>
                  <a:pt x="671" y="536"/>
                  <a:pt x="673" y="537"/>
                  <a:pt x="676" y="538"/>
                </a:cubicBezTo>
                <a:cubicBezTo>
                  <a:pt x="678" y="538"/>
                  <a:pt x="679" y="537"/>
                  <a:pt x="682" y="538"/>
                </a:cubicBezTo>
                <a:cubicBezTo>
                  <a:pt x="683" y="538"/>
                  <a:pt x="684" y="539"/>
                  <a:pt x="686" y="539"/>
                </a:cubicBezTo>
                <a:cubicBezTo>
                  <a:pt x="686" y="539"/>
                  <a:pt x="686" y="538"/>
                  <a:pt x="687" y="538"/>
                </a:cubicBezTo>
                <a:cubicBezTo>
                  <a:pt x="687" y="538"/>
                  <a:pt x="688" y="539"/>
                  <a:pt x="688" y="539"/>
                </a:cubicBezTo>
                <a:cubicBezTo>
                  <a:pt x="689" y="539"/>
                  <a:pt x="690" y="539"/>
                  <a:pt x="691" y="538"/>
                </a:cubicBezTo>
                <a:cubicBezTo>
                  <a:pt x="690" y="538"/>
                  <a:pt x="689" y="537"/>
                  <a:pt x="688" y="537"/>
                </a:cubicBezTo>
                <a:cubicBezTo>
                  <a:pt x="688" y="537"/>
                  <a:pt x="688" y="537"/>
                  <a:pt x="687" y="537"/>
                </a:cubicBezTo>
                <a:cubicBezTo>
                  <a:pt x="687" y="537"/>
                  <a:pt x="687" y="537"/>
                  <a:pt x="686" y="537"/>
                </a:cubicBezTo>
                <a:cubicBezTo>
                  <a:pt x="685" y="537"/>
                  <a:pt x="685" y="537"/>
                  <a:pt x="684" y="537"/>
                </a:cubicBezTo>
                <a:cubicBezTo>
                  <a:pt x="684" y="537"/>
                  <a:pt x="683" y="537"/>
                  <a:pt x="683" y="537"/>
                </a:cubicBezTo>
                <a:cubicBezTo>
                  <a:pt x="683" y="537"/>
                  <a:pt x="682" y="537"/>
                  <a:pt x="682" y="536"/>
                </a:cubicBezTo>
                <a:cubicBezTo>
                  <a:pt x="681" y="536"/>
                  <a:pt x="680" y="537"/>
                  <a:pt x="680" y="536"/>
                </a:cubicBezTo>
                <a:cubicBezTo>
                  <a:pt x="681" y="536"/>
                  <a:pt x="682" y="535"/>
                  <a:pt x="683" y="536"/>
                </a:cubicBezTo>
                <a:cubicBezTo>
                  <a:pt x="684" y="536"/>
                  <a:pt x="684" y="536"/>
                  <a:pt x="685" y="536"/>
                </a:cubicBezTo>
                <a:cubicBezTo>
                  <a:pt x="685" y="536"/>
                  <a:pt x="686" y="537"/>
                  <a:pt x="686" y="537"/>
                </a:cubicBezTo>
                <a:cubicBezTo>
                  <a:pt x="686" y="537"/>
                  <a:pt x="687" y="536"/>
                  <a:pt x="687" y="536"/>
                </a:cubicBezTo>
                <a:cubicBezTo>
                  <a:pt x="688" y="536"/>
                  <a:pt x="690" y="537"/>
                  <a:pt x="691" y="537"/>
                </a:cubicBezTo>
                <a:cubicBezTo>
                  <a:pt x="692" y="537"/>
                  <a:pt x="692" y="538"/>
                  <a:pt x="693" y="539"/>
                </a:cubicBezTo>
                <a:cubicBezTo>
                  <a:pt x="693" y="538"/>
                  <a:pt x="694" y="538"/>
                  <a:pt x="694" y="538"/>
                </a:cubicBezTo>
                <a:cubicBezTo>
                  <a:pt x="694" y="538"/>
                  <a:pt x="695" y="538"/>
                  <a:pt x="695" y="538"/>
                </a:cubicBezTo>
                <a:cubicBezTo>
                  <a:pt x="695" y="538"/>
                  <a:pt x="695" y="537"/>
                  <a:pt x="696" y="537"/>
                </a:cubicBezTo>
                <a:cubicBezTo>
                  <a:pt x="697" y="537"/>
                  <a:pt x="697" y="538"/>
                  <a:pt x="698" y="538"/>
                </a:cubicBezTo>
                <a:cubicBezTo>
                  <a:pt x="699" y="538"/>
                  <a:pt x="699" y="538"/>
                  <a:pt x="700" y="538"/>
                </a:cubicBezTo>
                <a:cubicBezTo>
                  <a:pt x="700" y="538"/>
                  <a:pt x="701" y="538"/>
                  <a:pt x="701" y="538"/>
                </a:cubicBezTo>
                <a:cubicBezTo>
                  <a:pt x="701" y="538"/>
                  <a:pt x="701" y="538"/>
                  <a:pt x="701" y="538"/>
                </a:cubicBezTo>
                <a:cubicBezTo>
                  <a:pt x="701" y="537"/>
                  <a:pt x="701" y="538"/>
                  <a:pt x="702" y="538"/>
                </a:cubicBezTo>
                <a:cubicBezTo>
                  <a:pt x="702" y="538"/>
                  <a:pt x="702" y="537"/>
                  <a:pt x="702" y="537"/>
                </a:cubicBezTo>
                <a:cubicBezTo>
                  <a:pt x="702" y="537"/>
                  <a:pt x="702" y="538"/>
                  <a:pt x="702" y="538"/>
                </a:cubicBezTo>
                <a:cubicBezTo>
                  <a:pt x="703" y="538"/>
                  <a:pt x="703" y="537"/>
                  <a:pt x="704" y="537"/>
                </a:cubicBezTo>
                <a:cubicBezTo>
                  <a:pt x="704" y="537"/>
                  <a:pt x="704" y="537"/>
                  <a:pt x="705" y="537"/>
                </a:cubicBezTo>
                <a:cubicBezTo>
                  <a:pt x="705" y="537"/>
                  <a:pt x="706" y="537"/>
                  <a:pt x="706" y="537"/>
                </a:cubicBezTo>
                <a:cubicBezTo>
                  <a:pt x="706" y="537"/>
                  <a:pt x="707" y="537"/>
                  <a:pt x="708" y="537"/>
                </a:cubicBezTo>
                <a:cubicBezTo>
                  <a:pt x="709" y="537"/>
                  <a:pt x="709" y="536"/>
                  <a:pt x="711" y="536"/>
                </a:cubicBezTo>
                <a:cubicBezTo>
                  <a:pt x="712" y="536"/>
                  <a:pt x="714" y="535"/>
                  <a:pt x="715" y="535"/>
                </a:cubicBezTo>
                <a:cubicBezTo>
                  <a:pt x="713" y="534"/>
                  <a:pt x="712" y="536"/>
                  <a:pt x="709" y="535"/>
                </a:cubicBezTo>
                <a:cubicBezTo>
                  <a:pt x="709" y="535"/>
                  <a:pt x="708" y="536"/>
                  <a:pt x="708" y="536"/>
                </a:cubicBezTo>
                <a:cubicBezTo>
                  <a:pt x="706" y="535"/>
                  <a:pt x="704" y="536"/>
                  <a:pt x="703" y="536"/>
                </a:cubicBezTo>
                <a:cubicBezTo>
                  <a:pt x="703" y="536"/>
                  <a:pt x="703" y="536"/>
                  <a:pt x="703" y="536"/>
                </a:cubicBezTo>
                <a:cubicBezTo>
                  <a:pt x="703" y="536"/>
                  <a:pt x="700" y="536"/>
                  <a:pt x="701" y="535"/>
                </a:cubicBezTo>
                <a:cubicBezTo>
                  <a:pt x="701" y="535"/>
                  <a:pt x="701" y="535"/>
                  <a:pt x="702" y="535"/>
                </a:cubicBezTo>
                <a:cubicBezTo>
                  <a:pt x="702" y="535"/>
                  <a:pt x="702" y="535"/>
                  <a:pt x="703" y="535"/>
                </a:cubicBezTo>
                <a:cubicBezTo>
                  <a:pt x="703" y="534"/>
                  <a:pt x="703" y="534"/>
                  <a:pt x="704" y="534"/>
                </a:cubicBezTo>
                <a:cubicBezTo>
                  <a:pt x="705" y="535"/>
                  <a:pt x="707" y="534"/>
                  <a:pt x="708" y="534"/>
                </a:cubicBezTo>
                <a:cubicBezTo>
                  <a:pt x="708" y="534"/>
                  <a:pt x="708" y="534"/>
                  <a:pt x="708" y="534"/>
                </a:cubicBezTo>
                <a:cubicBezTo>
                  <a:pt x="709" y="534"/>
                  <a:pt x="709" y="534"/>
                  <a:pt x="710" y="534"/>
                </a:cubicBezTo>
                <a:cubicBezTo>
                  <a:pt x="710" y="534"/>
                  <a:pt x="710" y="533"/>
                  <a:pt x="710" y="533"/>
                </a:cubicBezTo>
                <a:cubicBezTo>
                  <a:pt x="710" y="533"/>
                  <a:pt x="711" y="534"/>
                  <a:pt x="711" y="534"/>
                </a:cubicBezTo>
                <a:cubicBezTo>
                  <a:pt x="711" y="534"/>
                  <a:pt x="712" y="533"/>
                  <a:pt x="712" y="533"/>
                </a:cubicBezTo>
                <a:cubicBezTo>
                  <a:pt x="712" y="533"/>
                  <a:pt x="712" y="532"/>
                  <a:pt x="713" y="532"/>
                </a:cubicBezTo>
                <a:cubicBezTo>
                  <a:pt x="713" y="533"/>
                  <a:pt x="713" y="532"/>
                  <a:pt x="714" y="532"/>
                </a:cubicBezTo>
                <a:cubicBezTo>
                  <a:pt x="715" y="532"/>
                  <a:pt x="714" y="533"/>
                  <a:pt x="715" y="534"/>
                </a:cubicBezTo>
                <a:cubicBezTo>
                  <a:pt x="715" y="533"/>
                  <a:pt x="716" y="533"/>
                  <a:pt x="717" y="532"/>
                </a:cubicBezTo>
                <a:cubicBezTo>
                  <a:pt x="717" y="532"/>
                  <a:pt x="717" y="532"/>
                  <a:pt x="717" y="532"/>
                </a:cubicBezTo>
                <a:cubicBezTo>
                  <a:pt x="718" y="532"/>
                  <a:pt x="718" y="531"/>
                  <a:pt x="719" y="531"/>
                </a:cubicBezTo>
                <a:cubicBezTo>
                  <a:pt x="719" y="531"/>
                  <a:pt x="720" y="530"/>
                  <a:pt x="721" y="531"/>
                </a:cubicBezTo>
                <a:cubicBezTo>
                  <a:pt x="721" y="531"/>
                  <a:pt x="720" y="533"/>
                  <a:pt x="719" y="533"/>
                </a:cubicBezTo>
                <a:cubicBezTo>
                  <a:pt x="719" y="533"/>
                  <a:pt x="717" y="533"/>
                  <a:pt x="718" y="534"/>
                </a:cubicBezTo>
                <a:cubicBezTo>
                  <a:pt x="719" y="533"/>
                  <a:pt x="720" y="533"/>
                  <a:pt x="721" y="533"/>
                </a:cubicBezTo>
                <a:cubicBezTo>
                  <a:pt x="721" y="533"/>
                  <a:pt x="722" y="532"/>
                  <a:pt x="723" y="532"/>
                </a:cubicBezTo>
                <a:cubicBezTo>
                  <a:pt x="724" y="531"/>
                  <a:pt x="724" y="531"/>
                  <a:pt x="725" y="531"/>
                </a:cubicBezTo>
                <a:cubicBezTo>
                  <a:pt x="725" y="531"/>
                  <a:pt x="725" y="531"/>
                  <a:pt x="725" y="531"/>
                </a:cubicBezTo>
                <a:cubicBezTo>
                  <a:pt x="724" y="531"/>
                  <a:pt x="725" y="531"/>
                  <a:pt x="724" y="532"/>
                </a:cubicBezTo>
                <a:cubicBezTo>
                  <a:pt x="724" y="532"/>
                  <a:pt x="722" y="534"/>
                  <a:pt x="721" y="534"/>
                </a:cubicBezTo>
                <a:cubicBezTo>
                  <a:pt x="720" y="534"/>
                  <a:pt x="712" y="538"/>
                  <a:pt x="712" y="538"/>
                </a:cubicBezTo>
                <a:cubicBezTo>
                  <a:pt x="711" y="539"/>
                  <a:pt x="711" y="538"/>
                  <a:pt x="710" y="539"/>
                </a:cubicBezTo>
                <a:cubicBezTo>
                  <a:pt x="710" y="539"/>
                  <a:pt x="710" y="539"/>
                  <a:pt x="709" y="539"/>
                </a:cubicBezTo>
                <a:cubicBezTo>
                  <a:pt x="709" y="539"/>
                  <a:pt x="708" y="539"/>
                  <a:pt x="708" y="539"/>
                </a:cubicBezTo>
                <a:cubicBezTo>
                  <a:pt x="708" y="539"/>
                  <a:pt x="708" y="540"/>
                  <a:pt x="708" y="540"/>
                </a:cubicBezTo>
                <a:cubicBezTo>
                  <a:pt x="707" y="540"/>
                  <a:pt x="706" y="540"/>
                  <a:pt x="705" y="540"/>
                </a:cubicBezTo>
                <a:cubicBezTo>
                  <a:pt x="704" y="540"/>
                  <a:pt x="703" y="540"/>
                  <a:pt x="703" y="540"/>
                </a:cubicBezTo>
                <a:cubicBezTo>
                  <a:pt x="703" y="540"/>
                  <a:pt x="702" y="540"/>
                  <a:pt x="702" y="540"/>
                </a:cubicBezTo>
                <a:cubicBezTo>
                  <a:pt x="702" y="540"/>
                  <a:pt x="701" y="541"/>
                  <a:pt x="700" y="541"/>
                </a:cubicBezTo>
                <a:cubicBezTo>
                  <a:pt x="700" y="542"/>
                  <a:pt x="699" y="541"/>
                  <a:pt x="698" y="542"/>
                </a:cubicBezTo>
                <a:cubicBezTo>
                  <a:pt x="698" y="542"/>
                  <a:pt x="698" y="542"/>
                  <a:pt x="697" y="542"/>
                </a:cubicBezTo>
                <a:cubicBezTo>
                  <a:pt x="696" y="542"/>
                  <a:pt x="695" y="543"/>
                  <a:pt x="694" y="542"/>
                </a:cubicBezTo>
                <a:cubicBezTo>
                  <a:pt x="693" y="542"/>
                  <a:pt x="693" y="542"/>
                  <a:pt x="693" y="543"/>
                </a:cubicBezTo>
                <a:cubicBezTo>
                  <a:pt x="692" y="543"/>
                  <a:pt x="690" y="543"/>
                  <a:pt x="689" y="543"/>
                </a:cubicBezTo>
                <a:cubicBezTo>
                  <a:pt x="689" y="543"/>
                  <a:pt x="689" y="542"/>
                  <a:pt x="689" y="542"/>
                </a:cubicBezTo>
                <a:cubicBezTo>
                  <a:pt x="688" y="543"/>
                  <a:pt x="685" y="542"/>
                  <a:pt x="685" y="542"/>
                </a:cubicBezTo>
                <a:cubicBezTo>
                  <a:pt x="684" y="542"/>
                  <a:pt x="684" y="542"/>
                  <a:pt x="684" y="542"/>
                </a:cubicBezTo>
                <a:cubicBezTo>
                  <a:pt x="684" y="542"/>
                  <a:pt x="683" y="542"/>
                  <a:pt x="683" y="542"/>
                </a:cubicBezTo>
                <a:cubicBezTo>
                  <a:pt x="682" y="542"/>
                  <a:pt x="682" y="543"/>
                  <a:pt x="682" y="543"/>
                </a:cubicBezTo>
                <a:cubicBezTo>
                  <a:pt x="682" y="543"/>
                  <a:pt x="682" y="542"/>
                  <a:pt x="681" y="542"/>
                </a:cubicBezTo>
                <a:cubicBezTo>
                  <a:pt x="682" y="542"/>
                  <a:pt x="681" y="542"/>
                  <a:pt x="681" y="542"/>
                </a:cubicBezTo>
                <a:cubicBezTo>
                  <a:pt x="680" y="543"/>
                  <a:pt x="675" y="542"/>
                  <a:pt x="675" y="542"/>
                </a:cubicBezTo>
                <a:cubicBezTo>
                  <a:pt x="674" y="542"/>
                  <a:pt x="668" y="541"/>
                  <a:pt x="667" y="541"/>
                </a:cubicBezTo>
                <a:cubicBezTo>
                  <a:pt x="667" y="541"/>
                  <a:pt x="667" y="541"/>
                  <a:pt x="667" y="541"/>
                </a:cubicBezTo>
                <a:cubicBezTo>
                  <a:pt x="666" y="542"/>
                  <a:pt x="666" y="541"/>
                  <a:pt x="665" y="541"/>
                </a:cubicBezTo>
                <a:cubicBezTo>
                  <a:pt x="665" y="541"/>
                  <a:pt x="664" y="541"/>
                  <a:pt x="664" y="541"/>
                </a:cubicBezTo>
                <a:cubicBezTo>
                  <a:pt x="663" y="540"/>
                  <a:pt x="662" y="540"/>
                  <a:pt x="661" y="540"/>
                </a:cubicBezTo>
                <a:cubicBezTo>
                  <a:pt x="658" y="541"/>
                  <a:pt x="657" y="538"/>
                  <a:pt x="653" y="539"/>
                </a:cubicBezTo>
                <a:cubicBezTo>
                  <a:pt x="652" y="538"/>
                  <a:pt x="652" y="538"/>
                  <a:pt x="651" y="538"/>
                </a:cubicBezTo>
                <a:cubicBezTo>
                  <a:pt x="651" y="538"/>
                  <a:pt x="651" y="537"/>
                  <a:pt x="651" y="537"/>
                </a:cubicBezTo>
                <a:cubicBezTo>
                  <a:pt x="651" y="537"/>
                  <a:pt x="651" y="537"/>
                  <a:pt x="651" y="537"/>
                </a:cubicBezTo>
                <a:cubicBezTo>
                  <a:pt x="650" y="537"/>
                  <a:pt x="650" y="537"/>
                  <a:pt x="650" y="537"/>
                </a:cubicBezTo>
                <a:cubicBezTo>
                  <a:pt x="650" y="537"/>
                  <a:pt x="648" y="536"/>
                  <a:pt x="647" y="536"/>
                </a:cubicBezTo>
                <a:cubicBezTo>
                  <a:pt x="647" y="536"/>
                  <a:pt x="647" y="536"/>
                  <a:pt x="647" y="536"/>
                </a:cubicBezTo>
                <a:cubicBezTo>
                  <a:pt x="646" y="536"/>
                  <a:pt x="645" y="536"/>
                  <a:pt x="645" y="536"/>
                </a:cubicBezTo>
                <a:cubicBezTo>
                  <a:pt x="644" y="536"/>
                  <a:pt x="644" y="535"/>
                  <a:pt x="644" y="535"/>
                </a:cubicBezTo>
                <a:cubicBezTo>
                  <a:pt x="644" y="535"/>
                  <a:pt x="643" y="535"/>
                  <a:pt x="643" y="535"/>
                </a:cubicBezTo>
                <a:cubicBezTo>
                  <a:pt x="642" y="535"/>
                  <a:pt x="642" y="534"/>
                  <a:pt x="641" y="534"/>
                </a:cubicBezTo>
                <a:cubicBezTo>
                  <a:pt x="640" y="533"/>
                  <a:pt x="638" y="532"/>
                  <a:pt x="638" y="531"/>
                </a:cubicBezTo>
                <a:cubicBezTo>
                  <a:pt x="635" y="531"/>
                  <a:pt x="635" y="531"/>
                  <a:pt x="635" y="531"/>
                </a:cubicBezTo>
                <a:cubicBezTo>
                  <a:pt x="635" y="530"/>
                  <a:pt x="634" y="530"/>
                  <a:pt x="634" y="529"/>
                </a:cubicBezTo>
                <a:cubicBezTo>
                  <a:pt x="634" y="529"/>
                  <a:pt x="633" y="529"/>
                  <a:pt x="633" y="530"/>
                </a:cubicBezTo>
                <a:cubicBezTo>
                  <a:pt x="632" y="529"/>
                  <a:pt x="631" y="529"/>
                  <a:pt x="631" y="528"/>
                </a:cubicBezTo>
                <a:cubicBezTo>
                  <a:pt x="630" y="528"/>
                  <a:pt x="630" y="527"/>
                  <a:pt x="629" y="527"/>
                </a:cubicBezTo>
                <a:cubicBezTo>
                  <a:pt x="629" y="527"/>
                  <a:pt x="629" y="526"/>
                  <a:pt x="629" y="526"/>
                </a:cubicBezTo>
                <a:cubicBezTo>
                  <a:pt x="627" y="526"/>
                  <a:pt x="627" y="526"/>
                  <a:pt x="627" y="526"/>
                </a:cubicBezTo>
                <a:cubicBezTo>
                  <a:pt x="626" y="525"/>
                  <a:pt x="626" y="524"/>
                  <a:pt x="625" y="524"/>
                </a:cubicBezTo>
                <a:cubicBezTo>
                  <a:pt x="625" y="523"/>
                  <a:pt x="625" y="524"/>
                  <a:pt x="624" y="524"/>
                </a:cubicBezTo>
                <a:cubicBezTo>
                  <a:pt x="624" y="523"/>
                  <a:pt x="623" y="523"/>
                  <a:pt x="623" y="522"/>
                </a:cubicBezTo>
                <a:cubicBezTo>
                  <a:pt x="622" y="522"/>
                  <a:pt x="621" y="521"/>
                  <a:pt x="620" y="521"/>
                </a:cubicBezTo>
                <a:cubicBezTo>
                  <a:pt x="619" y="519"/>
                  <a:pt x="618" y="517"/>
                  <a:pt x="616" y="515"/>
                </a:cubicBezTo>
                <a:cubicBezTo>
                  <a:pt x="615" y="515"/>
                  <a:pt x="615" y="515"/>
                  <a:pt x="614" y="515"/>
                </a:cubicBezTo>
                <a:cubicBezTo>
                  <a:pt x="614" y="514"/>
                  <a:pt x="613" y="513"/>
                  <a:pt x="612" y="512"/>
                </a:cubicBezTo>
                <a:cubicBezTo>
                  <a:pt x="611" y="512"/>
                  <a:pt x="610" y="511"/>
                  <a:pt x="610" y="511"/>
                </a:cubicBezTo>
                <a:cubicBezTo>
                  <a:pt x="610" y="510"/>
                  <a:pt x="609" y="510"/>
                  <a:pt x="610" y="509"/>
                </a:cubicBezTo>
                <a:cubicBezTo>
                  <a:pt x="609" y="508"/>
                  <a:pt x="609" y="508"/>
                  <a:pt x="608" y="508"/>
                </a:cubicBezTo>
                <a:cubicBezTo>
                  <a:pt x="608" y="506"/>
                  <a:pt x="606" y="505"/>
                  <a:pt x="605" y="503"/>
                </a:cubicBezTo>
                <a:cubicBezTo>
                  <a:pt x="605" y="503"/>
                  <a:pt x="605" y="503"/>
                  <a:pt x="604" y="503"/>
                </a:cubicBezTo>
                <a:cubicBezTo>
                  <a:pt x="603" y="501"/>
                  <a:pt x="602" y="500"/>
                  <a:pt x="601" y="499"/>
                </a:cubicBezTo>
                <a:cubicBezTo>
                  <a:pt x="601" y="499"/>
                  <a:pt x="601" y="498"/>
                  <a:pt x="601" y="498"/>
                </a:cubicBezTo>
                <a:cubicBezTo>
                  <a:pt x="601" y="498"/>
                  <a:pt x="600" y="498"/>
                  <a:pt x="600" y="498"/>
                </a:cubicBezTo>
                <a:cubicBezTo>
                  <a:pt x="600" y="498"/>
                  <a:pt x="600" y="497"/>
                  <a:pt x="600" y="497"/>
                </a:cubicBezTo>
                <a:cubicBezTo>
                  <a:pt x="599" y="496"/>
                  <a:pt x="599" y="496"/>
                  <a:pt x="599" y="496"/>
                </a:cubicBezTo>
                <a:cubicBezTo>
                  <a:pt x="599" y="495"/>
                  <a:pt x="597" y="495"/>
                  <a:pt x="598" y="495"/>
                </a:cubicBezTo>
                <a:cubicBezTo>
                  <a:pt x="598" y="494"/>
                  <a:pt x="598" y="494"/>
                  <a:pt x="598" y="494"/>
                </a:cubicBezTo>
                <a:cubicBezTo>
                  <a:pt x="598" y="493"/>
                  <a:pt x="597" y="492"/>
                  <a:pt x="597" y="491"/>
                </a:cubicBezTo>
                <a:cubicBezTo>
                  <a:pt x="597" y="491"/>
                  <a:pt x="597" y="491"/>
                  <a:pt x="597" y="491"/>
                </a:cubicBezTo>
                <a:cubicBezTo>
                  <a:pt x="597" y="491"/>
                  <a:pt x="596" y="491"/>
                  <a:pt x="596" y="490"/>
                </a:cubicBezTo>
                <a:cubicBezTo>
                  <a:pt x="596" y="490"/>
                  <a:pt x="596" y="489"/>
                  <a:pt x="596" y="489"/>
                </a:cubicBezTo>
                <a:cubicBezTo>
                  <a:pt x="596" y="488"/>
                  <a:pt x="595" y="488"/>
                  <a:pt x="595" y="488"/>
                </a:cubicBezTo>
                <a:cubicBezTo>
                  <a:pt x="595" y="487"/>
                  <a:pt x="595" y="487"/>
                  <a:pt x="595" y="486"/>
                </a:cubicBezTo>
                <a:cubicBezTo>
                  <a:pt x="595" y="486"/>
                  <a:pt x="594" y="486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4"/>
                  <a:pt x="594" y="484"/>
                </a:cubicBezTo>
                <a:cubicBezTo>
                  <a:pt x="593" y="483"/>
                  <a:pt x="594" y="483"/>
                  <a:pt x="594" y="482"/>
                </a:cubicBezTo>
                <a:cubicBezTo>
                  <a:pt x="593" y="481"/>
                  <a:pt x="592" y="480"/>
                  <a:pt x="592" y="479"/>
                </a:cubicBezTo>
                <a:cubicBezTo>
                  <a:pt x="592" y="479"/>
                  <a:pt x="592" y="478"/>
                  <a:pt x="592" y="477"/>
                </a:cubicBezTo>
                <a:cubicBezTo>
                  <a:pt x="592" y="476"/>
                  <a:pt x="591" y="476"/>
                  <a:pt x="591" y="476"/>
                </a:cubicBezTo>
                <a:cubicBezTo>
                  <a:pt x="591" y="476"/>
                  <a:pt x="591" y="476"/>
                  <a:pt x="591" y="475"/>
                </a:cubicBezTo>
                <a:cubicBezTo>
                  <a:pt x="591" y="475"/>
                  <a:pt x="590" y="474"/>
                  <a:pt x="590" y="473"/>
                </a:cubicBezTo>
                <a:cubicBezTo>
                  <a:pt x="589" y="473"/>
                  <a:pt x="589" y="471"/>
                  <a:pt x="588" y="471"/>
                </a:cubicBezTo>
                <a:cubicBezTo>
                  <a:pt x="588" y="470"/>
                  <a:pt x="588" y="470"/>
                  <a:pt x="588" y="469"/>
                </a:cubicBezTo>
                <a:cubicBezTo>
                  <a:pt x="588" y="469"/>
                  <a:pt x="588" y="468"/>
                  <a:pt x="588" y="468"/>
                </a:cubicBezTo>
                <a:cubicBezTo>
                  <a:pt x="587" y="466"/>
                  <a:pt x="587" y="466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4"/>
                  <a:pt x="587" y="464"/>
                </a:cubicBezTo>
                <a:cubicBezTo>
                  <a:pt x="586" y="462"/>
                  <a:pt x="586" y="460"/>
                  <a:pt x="586" y="459"/>
                </a:cubicBezTo>
                <a:cubicBezTo>
                  <a:pt x="585" y="458"/>
                  <a:pt x="586" y="457"/>
                  <a:pt x="586" y="457"/>
                </a:cubicBezTo>
                <a:cubicBezTo>
                  <a:pt x="586" y="456"/>
                  <a:pt x="585" y="456"/>
                  <a:pt x="585" y="456"/>
                </a:cubicBezTo>
                <a:cubicBezTo>
                  <a:pt x="585" y="455"/>
                  <a:pt x="585" y="454"/>
                  <a:pt x="585" y="454"/>
                </a:cubicBezTo>
                <a:cubicBezTo>
                  <a:pt x="585" y="453"/>
                  <a:pt x="585" y="452"/>
                  <a:pt x="585" y="452"/>
                </a:cubicBezTo>
                <a:cubicBezTo>
                  <a:pt x="584" y="442"/>
                  <a:pt x="584" y="442"/>
                  <a:pt x="584" y="442"/>
                </a:cubicBezTo>
                <a:cubicBezTo>
                  <a:pt x="583" y="421"/>
                  <a:pt x="582" y="418"/>
                  <a:pt x="583" y="396"/>
                </a:cubicBezTo>
                <a:cubicBezTo>
                  <a:pt x="585" y="367"/>
                  <a:pt x="588" y="334"/>
                  <a:pt x="571" y="308"/>
                </a:cubicBezTo>
                <a:cubicBezTo>
                  <a:pt x="547" y="273"/>
                  <a:pt x="513" y="290"/>
                  <a:pt x="513" y="290"/>
                </a:cubicBezTo>
                <a:cubicBezTo>
                  <a:pt x="513" y="290"/>
                  <a:pt x="509" y="285"/>
                  <a:pt x="508" y="284"/>
                </a:cubicBezTo>
                <a:cubicBezTo>
                  <a:pt x="505" y="280"/>
                  <a:pt x="502" y="277"/>
                  <a:pt x="496" y="274"/>
                </a:cubicBezTo>
                <a:cubicBezTo>
                  <a:pt x="491" y="271"/>
                  <a:pt x="488" y="270"/>
                  <a:pt x="483" y="269"/>
                </a:cubicBezTo>
                <a:cubicBezTo>
                  <a:pt x="452" y="261"/>
                  <a:pt x="407" y="281"/>
                  <a:pt x="403" y="326"/>
                </a:cubicBezTo>
                <a:cubicBezTo>
                  <a:pt x="402" y="335"/>
                  <a:pt x="404" y="348"/>
                  <a:pt x="413" y="352"/>
                </a:cubicBezTo>
                <a:cubicBezTo>
                  <a:pt x="398" y="362"/>
                  <a:pt x="393" y="387"/>
                  <a:pt x="395" y="402"/>
                </a:cubicBezTo>
                <a:cubicBezTo>
                  <a:pt x="399" y="435"/>
                  <a:pt x="456" y="481"/>
                  <a:pt x="506" y="441"/>
                </a:cubicBezTo>
                <a:cubicBezTo>
                  <a:pt x="539" y="415"/>
                  <a:pt x="524" y="355"/>
                  <a:pt x="479" y="369"/>
                </a:cubicBezTo>
                <a:cubicBezTo>
                  <a:pt x="468" y="374"/>
                  <a:pt x="463" y="383"/>
                  <a:pt x="465" y="389"/>
                </a:cubicBezTo>
                <a:cubicBezTo>
                  <a:pt x="467" y="397"/>
                  <a:pt x="476" y="399"/>
                  <a:pt x="479" y="399"/>
                </a:cubicBezTo>
                <a:cubicBezTo>
                  <a:pt x="478" y="401"/>
                  <a:pt x="452" y="406"/>
                  <a:pt x="454" y="379"/>
                </a:cubicBezTo>
                <a:cubicBezTo>
                  <a:pt x="455" y="367"/>
                  <a:pt x="468" y="357"/>
                  <a:pt x="478" y="355"/>
                </a:cubicBezTo>
                <a:cubicBezTo>
                  <a:pt x="490" y="352"/>
                  <a:pt x="502" y="353"/>
                  <a:pt x="511" y="359"/>
                </a:cubicBezTo>
                <a:cubicBezTo>
                  <a:pt x="539" y="376"/>
                  <a:pt x="538" y="412"/>
                  <a:pt x="543" y="434"/>
                </a:cubicBezTo>
                <a:cubicBezTo>
                  <a:pt x="543" y="434"/>
                  <a:pt x="542" y="433"/>
                  <a:pt x="543" y="434"/>
                </a:cubicBezTo>
                <a:cubicBezTo>
                  <a:pt x="543" y="434"/>
                  <a:pt x="543" y="434"/>
                  <a:pt x="544" y="435"/>
                </a:cubicBezTo>
                <a:cubicBezTo>
                  <a:pt x="544" y="435"/>
                  <a:pt x="544" y="435"/>
                  <a:pt x="544" y="436"/>
                </a:cubicBezTo>
                <a:cubicBezTo>
                  <a:pt x="544" y="436"/>
                  <a:pt x="544" y="436"/>
                  <a:pt x="544" y="436"/>
                </a:cubicBezTo>
                <a:cubicBezTo>
                  <a:pt x="544" y="437"/>
                  <a:pt x="543" y="436"/>
                  <a:pt x="544" y="437"/>
                </a:cubicBezTo>
                <a:cubicBezTo>
                  <a:pt x="544" y="437"/>
                  <a:pt x="544" y="437"/>
                  <a:pt x="544" y="438"/>
                </a:cubicBezTo>
                <a:cubicBezTo>
                  <a:pt x="544" y="438"/>
                  <a:pt x="544" y="439"/>
                  <a:pt x="544" y="439"/>
                </a:cubicBezTo>
                <a:cubicBezTo>
                  <a:pt x="544" y="439"/>
                  <a:pt x="544" y="440"/>
                  <a:pt x="544" y="440"/>
                </a:cubicBezTo>
                <a:cubicBezTo>
                  <a:pt x="544" y="440"/>
                  <a:pt x="544" y="441"/>
                  <a:pt x="544" y="441"/>
                </a:cubicBezTo>
                <a:cubicBezTo>
                  <a:pt x="545" y="441"/>
                  <a:pt x="545" y="442"/>
                  <a:pt x="545" y="443"/>
                </a:cubicBezTo>
                <a:cubicBezTo>
                  <a:pt x="545" y="443"/>
                  <a:pt x="545" y="444"/>
                  <a:pt x="545" y="445"/>
                </a:cubicBezTo>
                <a:cubicBezTo>
                  <a:pt x="545" y="445"/>
                  <a:pt x="545" y="445"/>
                  <a:pt x="545" y="445"/>
                </a:cubicBezTo>
                <a:cubicBezTo>
                  <a:pt x="545" y="446"/>
                  <a:pt x="545" y="446"/>
                  <a:pt x="546" y="446"/>
                </a:cubicBezTo>
                <a:cubicBezTo>
                  <a:pt x="546" y="446"/>
                  <a:pt x="546" y="447"/>
                  <a:pt x="546" y="447"/>
                </a:cubicBezTo>
                <a:cubicBezTo>
                  <a:pt x="546" y="447"/>
                  <a:pt x="546" y="453"/>
                  <a:pt x="546" y="453"/>
                </a:cubicBezTo>
                <a:cubicBezTo>
                  <a:pt x="546" y="454"/>
                  <a:pt x="546" y="454"/>
                  <a:pt x="546" y="454"/>
                </a:cubicBezTo>
                <a:cubicBezTo>
                  <a:pt x="547" y="455"/>
                  <a:pt x="546" y="455"/>
                  <a:pt x="547" y="456"/>
                </a:cubicBezTo>
                <a:cubicBezTo>
                  <a:pt x="547" y="456"/>
                  <a:pt x="546" y="457"/>
                  <a:pt x="546" y="457"/>
                </a:cubicBezTo>
                <a:cubicBezTo>
                  <a:pt x="546" y="458"/>
                  <a:pt x="547" y="459"/>
                  <a:pt x="547" y="460"/>
                </a:cubicBezTo>
                <a:cubicBezTo>
                  <a:pt x="548" y="460"/>
                  <a:pt x="546" y="460"/>
                  <a:pt x="546" y="460"/>
                </a:cubicBezTo>
                <a:cubicBezTo>
                  <a:pt x="547" y="461"/>
                  <a:pt x="547" y="461"/>
                  <a:pt x="547" y="462"/>
                </a:cubicBezTo>
                <a:cubicBezTo>
                  <a:pt x="547" y="462"/>
                  <a:pt x="547" y="462"/>
                  <a:pt x="547" y="462"/>
                </a:cubicBezTo>
                <a:cubicBezTo>
                  <a:pt x="548" y="463"/>
                  <a:pt x="548" y="464"/>
                  <a:pt x="549" y="464"/>
                </a:cubicBezTo>
                <a:cubicBezTo>
                  <a:pt x="549" y="464"/>
                  <a:pt x="548" y="464"/>
                  <a:pt x="548" y="464"/>
                </a:cubicBezTo>
                <a:cubicBezTo>
                  <a:pt x="548" y="464"/>
                  <a:pt x="547" y="466"/>
                  <a:pt x="548" y="466"/>
                </a:cubicBezTo>
                <a:cubicBezTo>
                  <a:pt x="548" y="466"/>
                  <a:pt x="548" y="466"/>
                  <a:pt x="548" y="467"/>
                </a:cubicBezTo>
                <a:cubicBezTo>
                  <a:pt x="548" y="467"/>
                  <a:pt x="548" y="468"/>
                  <a:pt x="549" y="469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9" y="469"/>
                  <a:pt x="549" y="470"/>
                </a:cubicBezTo>
                <a:cubicBezTo>
                  <a:pt x="549" y="470"/>
                  <a:pt x="549" y="470"/>
                  <a:pt x="549" y="470"/>
                </a:cubicBezTo>
                <a:cubicBezTo>
                  <a:pt x="550" y="471"/>
                  <a:pt x="550" y="472"/>
                  <a:pt x="550" y="472"/>
                </a:cubicBezTo>
                <a:cubicBezTo>
                  <a:pt x="550" y="473"/>
                  <a:pt x="551" y="474"/>
                  <a:pt x="551" y="476"/>
                </a:cubicBezTo>
                <a:cubicBezTo>
                  <a:pt x="551" y="476"/>
                  <a:pt x="551" y="477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9"/>
                  <a:pt x="552" y="479"/>
                  <a:pt x="552" y="479"/>
                </a:cubicBezTo>
                <a:cubicBezTo>
                  <a:pt x="552" y="479"/>
                  <a:pt x="552" y="480"/>
                  <a:pt x="552" y="480"/>
                </a:cubicBezTo>
                <a:cubicBezTo>
                  <a:pt x="552" y="480"/>
                  <a:pt x="553" y="481"/>
                  <a:pt x="553" y="481"/>
                </a:cubicBezTo>
                <a:cubicBezTo>
                  <a:pt x="553" y="482"/>
                  <a:pt x="553" y="482"/>
                  <a:pt x="553" y="483"/>
                </a:cubicBezTo>
                <a:cubicBezTo>
                  <a:pt x="553" y="483"/>
                  <a:pt x="554" y="485"/>
                  <a:pt x="554" y="485"/>
                </a:cubicBezTo>
                <a:cubicBezTo>
                  <a:pt x="554" y="485"/>
                  <a:pt x="554" y="485"/>
                  <a:pt x="555" y="486"/>
                </a:cubicBezTo>
                <a:cubicBezTo>
                  <a:pt x="555" y="486"/>
                  <a:pt x="555" y="486"/>
                  <a:pt x="555" y="486"/>
                </a:cubicBezTo>
                <a:cubicBezTo>
                  <a:pt x="556" y="486"/>
                  <a:pt x="555" y="486"/>
                  <a:pt x="556" y="486"/>
                </a:cubicBezTo>
                <a:cubicBezTo>
                  <a:pt x="556" y="487"/>
                  <a:pt x="557" y="489"/>
                  <a:pt x="556" y="489"/>
                </a:cubicBezTo>
                <a:cubicBezTo>
                  <a:pt x="557" y="490"/>
                  <a:pt x="558" y="489"/>
                  <a:pt x="558" y="489"/>
                </a:cubicBezTo>
                <a:cubicBezTo>
                  <a:pt x="558" y="491"/>
                  <a:pt x="559" y="490"/>
                  <a:pt x="559" y="491"/>
                </a:cubicBezTo>
                <a:cubicBezTo>
                  <a:pt x="558" y="491"/>
                  <a:pt x="559" y="491"/>
                  <a:pt x="559" y="492"/>
                </a:cubicBezTo>
                <a:cubicBezTo>
                  <a:pt x="560" y="492"/>
                  <a:pt x="560" y="492"/>
                  <a:pt x="560" y="493"/>
                </a:cubicBezTo>
                <a:cubicBezTo>
                  <a:pt x="560" y="495"/>
                  <a:pt x="561" y="495"/>
                  <a:pt x="561" y="496"/>
                </a:cubicBezTo>
                <a:cubicBezTo>
                  <a:pt x="561" y="496"/>
                  <a:pt x="561" y="497"/>
                  <a:pt x="562" y="497"/>
                </a:cubicBezTo>
                <a:cubicBezTo>
                  <a:pt x="562" y="499"/>
                  <a:pt x="563" y="500"/>
                  <a:pt x="564" y="501"/>
                </a:cubicBezTo>
                <a:cubicBezTo>
                  <a:pt x="564" y="501"/>
                  <a:pt x="563" y="502"/>
                  <a:pt x="564" y="503"/>
                </a:cubicBezTo>
                <a:cubicBezTo>
                  <a:pt x="565" y="503"/>
                  <a:pt x="565" y="502"/>
                  <a:pt x="565" y="503"/>
                </a:cubicBezTo>
                <a:cubicBezTo>
                  <a:pt x="566" y="504"/>
                  <a:pt x="564" y="505"/>
                  <a:pt x="565" y="505"/>
                </a:cubicBezTo>
                <a:cubicBezTo>
                  <a:pt x="565" y="505"/>
                  <a:pt x="566" y="505"/>
                  <a:pt x="566" y="505"/>
                </a:cubicBezTo>
                <a:cubicBezTo>
                  <a:pt x="566" y="506"/>
                  <a:pt x="567" y="506"/>
                  <a:pt x="567" y="507"/>
                </a:cubicBezTo>
                <a:cubicBezTo>
                  <a:pt x="566" y="506"/>
                  <a:pt x="566" y="507"/>
                  <a:pt x="566" y="507"/>
                </a:cubicBezTo>
                <a:cubicBezTo>
                  <a:pt x="566" y="508"/>
                  <a:pt x="567" y="507"/>
                  <a:pt x="567" y="507"/>
                </a:cubicBezTo>
                <a:cubicBezTo>
                  <a:pt x="567" y="508"/>
                  <a:pt x="568" y="508"/>
                  <a:pt x="568" y="509"/>
                </a:cubicBezTo>
                <a:cubicBezTo>
                  <a:pt x="568" y="510"/>
                  <a:pt x="568" y="510"/>
                  <a:pt x="568" y="511"/>
                </a:cubicBezTo>
                <a:cubicBezTo>
                  <a:pt x="568" y="511"/>
                  <a:pt x="569" y="511"/>
                  <a:pt x="569" y="512"/>
                </a:cubicBezTo>
                <a:cubicBezTo>
                  <a:pt x="569" y="512"/>
                  <a:pt x="570" y="513"/>
                  <a:pt x="571" y="513"/>
                </a:cubicBezTo>
                <a:cubicBezTo>
                  <a:pt x="571" y="514"/>
                  <a:pt x="571" y="515"/>
                  <a:pt x="572" y="515"/>
                </a:cubicBezTo>
                <a:cubicBezTo>
                  <a:pt x="572" y="514"/>
                  <a:pt x="571" y="513"/>
                  <a:pt x="571" y="513"/>
                </a:cubicBezTo>
                <a:cubicBezTo>
                  <a:pt x="570" y="512"/>
                  <a:pt x="571" y="512"/>
                  <a:pt x="571" y="512"/>
                </a:cubicBezTo>
                <a:cubicBezTo>
                  <a:pt x="570" y="512"/>
                  <a:pt x="570" y="512"/>
                  <a:pt x="570" y="511"/>
                </a:cubicBezTo>
                <a:cubicBezTo>
                  <a:pt x="570" y="511"/>
                  <a:pt x="570" y="511"/>
                  <a:pt x="569" y="510"/>
                </a:cubicBezTo>
                <a:cubicBezTo>
                  <a:pt x="569" y="510"/>
                  <a:pt x="569" y="510"/>
                  <a:pt x="569" y="510"/>
                </a:cubicBezTo>
                <a:cubicBezTo>
                  <a:pt x="569" y="509"/>
                  <a:pt x="568" y="508"/>
                  <a:pt x="568" y="507"/>
                </a:cubicBezTo>
                <a:cubicBezTo>
                  <a:pt x="568" y="506"/>
                  <a:pt x="568" y="506"/>
                  <a:pt x="568" y="505"/>
                </a:cubicBezTo>
                <a:cubicBezTo>
                  <a:pt x="567" y="505"/>
                  <a:pt x="567" y="504"/>
                  <a:pt x="567" y="503"/>
                </a:cubicBezTo>
                <a:cubicBezTo>
                  <a:pt x="566" y="502"/>
                  <a:pt x="565" y="502"/>
                  <a:pt x="565" y="501"/>
                </a:cubicBezTo>
                <a:cubicBezTo>
                  <a:pt x="565" y="501"/>
                  <a:pt x="564" y="500"/>
                  <a:pt x="565" y="499"/>
                </a:cubicBezTo>
                <a:cubicBezTo>
                  <a:pt x="564" y="499"/>
                  <a:pt x="563" y="498"/>
                  <a:pt x="564" y="497"/>
                </a:cubicBezTo>
                <a:cubicBezTo>
                  <a:pt x="563" y="497"/>
                  <a:pt x="563" y="496"/>
                  <a:pt x="562" y="496"/>
                </a:cubicBezTo>
                <a:cubicBezTo>
                  <a:pt x="562" y="496"/>
                  <a:pt x="563" y="495"/>
                  <a:pt x="562" y="495"/>
                </a:cubicBezTo>
                <a:cubicBezTo>
                  <a:pt x="562" y="495"/>
                  <a:pt x="562" y="495"/>
                  <a:pt x="562" y="495"/>
                </a:cubicBezTo>
                <a:cubicBezTo>
                  <a:pt x="561" y="494"/>
                  <a:pt x="561" y="494"/>
                  <a:pt x="561" y="493"/>
                </a:cubicBezTo>
                <a:cubicBezTo>
                  <a:pt x="561" y="493"/>
                  <a:pt x="561" y="493"/>
                  <a:pt x="561" y="493"/>
                </a:cubicBezTo>
                <a:cubicBezTo>
                  <a:pt x="561" y="492"/>
                  <a:pt x="561" y="492"/>
                  <a:pt x="560" y="491"/>
                </a:cubicBezTo>
                <a:cubicBezTo>
                  <a:pt x="560" y="491"/>
                  <a:pt x="560" y="491"/>
                  <a:pt x="560" y="490"/>
                </a:cubicBezTo>
                <a:cubicBezTo>
                  <a:pt x="560" y="490"/>
                  <a:pt x="559" y="489"/>
                  <a:pt x="559" y="489"/>
                </a:cubicBezTo>
                <a:cubicBezTo>
                  <a:pt x="559" y="488"/>
                  <a:pt x="558" y="487"/>
                  <a:pt x="559" y="486"/>
                </a:cubicBezTo>
                <a:cubicBezTo>
                  <a:pt x="558" y="486"/>
                  <a:pt x="558" y="485"/>
                  <a:pt x="557" y="485"/>
                </a:cubicBezTo>
                <a:cubicBezTo>
                  <a:pt x="558" y="485"/>
                  <a:pt x="557" y="483"/>
                  <a:pt x="558" y="483"/>
                </a:cubicBezTo>
                <a:cubicBezTo>
                  <a:pt x="558" y="485"/>
                  <a:pt x="559" y="484"/>
                  <a:pt x="559" y="485"/>
                </a:cubicBezTo>
                <a:cubicBezTo>
                  <a:pt x="560" y="485"/>
                  <a:pt x="560" y="486"/>
                  <a:pt x="560" y="486"/>
                </a:cubicBezTo>
                <a:cubicBezTo>
                  <a:pt x="561" y="487"/>
                  <a:pt x="561" y="487"/>
                  <a:pt x="561" y="488"/>
                </a:cubicBezTo>
                <a:cubicBezTo>
                  <a:pt x="561" y="488"/>
                  <a:pt x="561" y="489"/>
                  <a:pt x="561" y="489"/>
                </a:cubicBezTo>
                <a:cubicBezTo>
                  <a:pt x="562" y="489"/>
                  <a:pt x="562" y="490"/>
                  <a:pt x="562" y="490"/>
                </a:cubicBezTo>
                <a:cubicBezTo>
                  <a:pt x="562" y="491"/>
                  <a:pt x="564" y="491"/>
                  <a:pt x="563" y="491"/>
                </a:cubicBezTo>
                <a:cubicBezTo>
                  <a:pt x="563" y="492"/>
                  <a:pt x="564" y="492"/>
                  <a:pt x="564" y="492"/>
                </a:cubicBezTo>
                <a:cubicBezTo>
                  <a:pt x="563" y="493"/>
                  <a:pt x="564" y="493"/>
                  <a:pt x="564" y="494"/>
                </a:cubicBezTo>
                <a:cubicBezTo>
                  <a:pt x="564" y="494"/>
                  <a:pt x="564" y="495"/>
                  <a:pt x="564" y="495"/>
                </a:cubicBezTo>
                <a:cubicBezTo>
                  <a:pt x="564" y="495"/>
                  <a:pt x="565" y="496"/>
                  <a:pt x="565" y="496"/>
                </a:cubicBezTo>
                <a:cubicBezTo>
                  <a:pt x="565" y="496"/>
                  <a:pt x="565" y="496"/>
                  <a:pt x="565" y="496"/>
                </a:cubicBezTo>
                <a:cubicBezTo>
                  <a:pt x="565" y="497"/>
                  <a:pt x="566" y="497"/>
                  <a:pt x="566" y="497"/>
                </a:cubicBezTo>
                <a:cubicBezTo>
                  <a:pt x="566" y="498"/>
                  <a:pt x="567" y="499"/>
                  <a:pt x="567" y="499"/>
                </a:cubicBezTo>
                <a:cubicBezTo>
                  <a:pt x="567" y="500"/>
                  <a:pt x="567" y="501"/>
                  <a:pt x="567" y="501"/>
                </a:cubicBezTo>
                <a:cubicBezTo>
                  <a:pt x="567" y="502"/>
                  <a:pt x="568" y="502"/>
                  <a:pt x="568" y="503"/>
                </a:cubicBezTo>
                <a:cubicBezTo>
                  <a:pt x="569" y="504"/>
                  <a:pt x="570" y="505"/>
                  <a:pt x="570" y="507"/>
                </a:cubicBezTo>
                <a:cubicBezTo>
                  <a:pt x="570" y="507"/>
                  <a:pt x="571" y="507"/>
                  <a:pt x="571" y="508"/>
                </a:cubicBezTo>
                <a:cubicBezTo>
                  <a:pt x="571" y="508"/>
                  <a:pt x="571" y="509"/>
                  <a:pt x="571" y="509"/>
                </a:cubicBezTo>
                <a:cubicBezTo>
                  <a:pt x="571" y="509"/>
                  <a:pt x="571" y="509"/>
                  <a:pt x="571" y="509"/>
                </a:cubicBezTo>
                <a:cubicBezTo>
                  <a:pt x="572" y="509"/>
                  <a:pt x="572" y="510"/>
                  <a:pt x="572" y="510"/>
                </a:cubicBezTo>
                <a:cubicBezTo>
                  <a:pt x="572" y="510"/>
                  <a:pt x="572" y="510"/>
                  <a:pt x="572" y="511"/>
                </a:cubicBezTo>
                <a:cubicBezTo>
                  <a:pt x="572" y="511"/>
                  <a:pt x="572" y="511"/>
                  <a:pt x="573" y="512"/>
                </a:cubicBezTo>
                <a:cubicBezTo>
                  <a:pt x="573" y="512"/>
                  <a:pt x="573" y="512"/>
                  <a:pt x="573" y="512"/>
                </a:cubicBezTo>
                <a:cubicBezTo>
                  <a:pt x="573" y="512"/>
                  <a:pt x="573" y="513"/>
                  <a:pt x="573" y="513"/>
                </a:cubicBezTo>
                <a:cubicBezTo>
                  <a:pt x="574" y="513"/>
                  <a:pt x="573" y="513"/>
                  <a:pt x="574" y="513"/>
                </a:cubicBezTo>
                <a:cubicBezTo>
                  <a:pt x="574" y="514"/>
                  <a:pt x="575" y="514"/>
                  <a:pt x="575" y="514"/>
                </a:cubicBezTo>
                <a:cubicBezTo>
                  <a:pt x="575" y="515"/>
                  <a:pt x="575" y="515"/>
                  <a:pt x="576" y="515"/>
                </a:cubicBezTo>
                <a:cubicBezTo>
                  <a:pt x="576" y="515"/>
                  <a:pt x="576" y="514"/>
                  <a:pt x="576" y="514"/>
                </a:cubicBezTo>
                <a:cubicBezTo>
                  <a:pt x="576" y="515"/>
                  <a:pt x="577" y="515"/>
                  <a:pt x="577" y="516"/>
                </a:cubicBezTo>
                <a:cubicBezTo>
                  <a:pt x="577" y="516"/>
                  <a:pt x="578" y="516"/>
                  <a:pt x="578" y="516"/>
                </a:cubicBezTo>
                <a:cubicBezTo>
                  <a:pt x="578" y="517"/>
                  <a:pt x="577" y="517"/>
                  <a:pt x="577" y="518"/>
                </a:cubicBezTo>
                <a:cubicBezTo>
                  <a:pt x="577" y="517"/>
                  <a:pt x="578" y="517"/>
                  <a:pt x="578" y="517"/>
                </a:cubicBezTo>
                <a:cubicBezTo>
                  <a:pt x="578" y="518"/>
                  <a:pt x="579" y="518"/>
                  <a:pt x="579" y="519"/>
                </a:cubicBezTo>
                <a:cubicBezTo>
                  <a:pt x="579" y="519"/>
                  <a:pt x="578" y="519"/>
                  <a:pt x="578" y="519"/>
                </a:cubicBezTo>
                <a:cubicBezTo>
                  <a:pt x="578" y="519"/>
                  <a:pt x="578" y="519"/>
                  <a:pt x="578" y="520"/>
                </a:cubicBezTo>
                <a:cubicBezTo>
                  <a:pt x="579" y="520"/>
                  <a:pt x="579" y="521"/>
                  <a:pt x="580" y="522"/>
                </a:cubicBezTo>
                <a:cubicBezTo>
                  <a:pt x="580" y="522"/>
                  <a:pt x="580" y="522"/>
                  <a:pt x="580" y="522"/>
                </a:cubicBezTo>
                <a:cubicBezTo>
                  <a:pt x="581" y="522"/>
                  <a:pt x="581" y="521"/>
                  <a:pt x="582" y="522"/>
                </a:cubicBezTo>
                <a:cubicBezTo>
                  <a:pt x="582" y="523"/>
                  <a:pt x="580" y="522"/>
                  <a:pt x="580" y="523"/>
                </a:cubicBezTo>
                <a:cubicBezTo>
                  <a:pt x="581" y="524"/>
                  <a:pt x="581" y="524"/>
                  <a:pt x="582" y="524"/>
                </a:cubicBezTo>
                <a:cubicBezTo>
                  <a:pt x="582" y="525"/>
                  <a:pt x="582" y="525"/>
                  <a:pt x="582" y="526"/>
                </a:cubicBezTo>
                <a:cubicBezTo>
                  <a:pt x="583" y="526"/>
                  <a:pt x="583" y="526"/>
                  <a:pt x="583" y="526"/>
                </a:cubicBezTo>
                <a:cubicBezTo>
                  <a:pt x="583" y="527"/>
                  <a:pt x="584" y="527"/>
                  <a:pt x="584" y="527"/>
                </a:cubicBezTo>
                <a:cubicBezTo>
                  <a:pt x="584" y="527"/>
                  <a:pt x="584" y="528"/>
                  <a:pt x="584" y="529"/>
                </a:cubicBezTo>
                <a:cubicBezTo>
                  <a:pt x="585" y="529"/>
                  <a:pt x="585" y="529"/>
                  <a:pt x="586" y="530"/>
                </a:cubicBezTo>
                <a:cubicBezTo>
                  <a:pt x="586" y="531"/>
                  <a:pt x="587" y="531"/>
                  <a:pt x="587" y="531"/>
                </a:cubicBezTo>
                <a:cubicBezTo>
                  <a:pt x="587" y="531"/>
                  <a:pt x="587" y="532"/>
                  <a:pt x="587" y="532"/>
                </a:cubicBezTo>
                <a:cubicBezTo>
                  <a:pt x="587" y="532"/>
                  <a:pt x="588" y="532"/>
                  <a:pt x="588" y="533"/>
                </a:cubicBezTo>
                <a:cubicBezTo>
                  <a:pt x="588" y="533"/>
                  <a:pt x="588" y="533"/>
                  <a:pt x="589" y="533"/>
                </a:cubicBezTo>
                <a:cubicBezTo>
                  <a:pt x="588" y="535"/>
                  <a:pt x="587" y="533"/>
                  <a:pt x="586" y="534"/>
                </a:cubicBezTo>
                <a:cubicBezTo>
                  <a:pt x="586" y="535"/>
                  <a:pt x="586" y="535"/>
                  <a:pt x="587" y="536"/>
                </a:cubicBezTo>
                <a:cubicBezTo>
                  <a:pt x="587" y="537"/>
                  <a:pt x="588" y="537"/>
                  <a:pt x="588" y="537"/>
                </a:cubicBezTo>
                <a:cubicBezTo>
                  <a:pt x="589" y="538"/>
                  <a:pt x="590" y="537"/>
                  <a:pt x="590" y="537"/>
                </a:cubicBezTo>
                <a:cubicBezTo>
                  <a:pt x="591" y="538"/>
                  <a:pt x="591" y="538"/>
                  <a:pt x="591" y="540"/>
                </a:cubicBezTo>
                <a:cubicBezTo>
                  <a:pt x="592" y="540"/>
                  <a:pt x="591" y="539"/>
                  <a:pt x="592" y="539"/>
                </a:cubicBezTo>
                <a:cubicBezTo>
                  <a:pt x="592" y="539"/>
                  <a:pt x="593" y="539"/>
                  <a:pt x="593" y="540"/>
                </a:cubicBezTo>
                <a:cubicBezTo>
                  <a:pt x="593" y="540"/>
                  <a:pt x="594" y="540"/>
                  <a:pt x="594" y="540"/>
                </a:cubicBezTo>
                <a:cubicBezTo>
                  <a:pt x="594" y="541"/>
                  <a:pt x="593" y="541"/>
                  <a:pt x="593" y="542"/>
                </a:cubicBezTo>
                <a:cubicBezTo>
                  <a:pt x="594" y="542"/>
                  <a:pt x="594" y="541"/>
                  <a:pt x="595" y="540"/>
                </a:cubicBezTo>
                <a:cubicBezTo>
                  <a:pt x="595" y="540"/>
                  <a:pt x="595" y="541"/>
                  <a:pt x="596" y="541"/>
                </a:cubicBezTo>
                <a:cubicBezTo>
                  <a:pt x="596" y="541"/>
                  <a:pt x="596" y="541"/>
                  <a:pt x="596" y="542"/>
                </a:cubicBezTo>
                <a:cubicBezTo>
                  <a:pt x="596" y="542"/>
                  <a:pt x="596" y="542"/>
                  <a:pt x="596" y="542"/>
                </a:cubicBezTo>
                <a:cubicBezTo>
                  <a:pt x="597" y="543"/>
                  <a:pt x="597" y="542"/>
                  <a:pt x="597" y="542"/>
                </a:cubicBezTo>
                <a:cubicBezTo>
                  <a:pt x="598" y="543"/>
                  <a:pt x="599" y="543"/>
                  <a:pt x="600" y="543"/>
                </a:cubicBezTo>
                <a:cubicBezTo>
                  <a:pt x="600" y="544"/>
                  <a:pt x="601" y="544"/>
                  <a:pt x="600" y="545"/>
                </a:cubicBezTo>
                <a:cubicBezTo>
                  <a:pt x="601" y="545"/>
                  <a:pt x="601" y="544"/>
                  <a:pt x="602" y="544"/>
                </a:cubicBezTo>
                <a:cubicBezTo>
                  <a:pt x="602" y="545"/>
                  <a:pt x="604" y="546"/>
                  <a:pt x="605" y="547"/>
                </a:cubicBezTo>
                <a:cubicBezTo>
                  <a:pt x="605" y="546"/>
                  <a:pt x="605" y="546"/>
                  <a:pt x="605" y="546"/>
                </a:cubicBezTo>
                <a:cubicBezTo>
                  <a:pt x="605" y="546"/>
                  <a:pt x="606" y="546"/>
                  <a:pt x="606" y="546"/>
                </a:cubicBezTo>
                <a:cubicBezTo>
                  <a:pt x="606" y="547"/>
                  <a:pt x="607" y="547"/>
                  <a:pt x="607" y="547"/>
                </a:cubicBezTo>
                <a:cubicBezTo>
                  <a:pt x="607" y="547"/>
                  <a:pt x="608" y="548"/>
                  <a:pt x="608" y="548"/>
                </a:cubicBezTo>
                <a:cubicBezTo>
                  <a:pt x="609" y="548"/>
                  <a:pt x="609" y="548"/>
                  <a:pt x="610" y="548"/>
                </a:cubicBezTo>
                <a:cubicBezTo>
                  <a:pt x="611" y="549"/>
                  <a:pt x="612" y="550"/>
                  <a:pt x="614" y="551"/>
                </a:cubicBezTo>
                <a:cubicBezTo>
                  <a:pt x="614" y="551"/>
                  <a:pt x="615" y="552"/>
                  <a:pt x="616" y="552"/>
                </a:cubicBezTo>
                <a:cubicBezTo>
                  <a:pt x="616" y="552"/>
                  <a:pt x="617" y="552"/>
                  <a:pt x="617" y="551"/>
                </a:cubicBezTo>
                <a:cubicBezTo>
                  <a:pt x="618" y="552"/>
                  <a:pt x="617" y="550"/>
                  <a:pt x="618" y="550"/>
                </a:cubicBezTo>
                <a:cubicBezTo>
                  <a:pt x="618" y="550"/>
                  <a:pt x="618" y="551"/>
                  <a:pt x="618" y="552"/>
                </a:cubicBezTo>
                <a:cubicBezTo>
                  <a:pt x="618" y="552"/>
                  <a:pt x="619" y="552"/>
                  <a:pt x="619" y="552"/>
                </a:cubicBezTo>
                <a:cubicBezTo>
                  <a:pt x="619" y="553"/>
                  <a:pt x="619" y="553"/>
                  <a:pt x="620" y="553"/>
                </a:cubicBezTo>
                <a:cubicBezTo>
                  <a:pt x="620" y="554"/>
                  <a:pt x="620" y="553"/>
                  <a:pt x="621" y="553"/>
                </a:cubicBezTo>
                <a:cubicBezTo>
                  <a:pt x="621" y="553"/>
                  <a:pt x="621" y="553"/>
                  <a:pt x="622" y="553"/>
                </a:cubicBezTo>
                <a:cubicBezTo>
                  <a:pt x="622" y="553"/>
                  <a:pt x="622" y="553"/>
                  <a:pt x="622" y="553"/>
                </a:cubicBezTo>
                <a:cubicBezTo>
                  <a:pt x="623" y="553"/>
                  <a:pt x="623" y="552"/>
                  <a:pt x="623" y="552"/>
                </a:cubicBezTo>
                <a:cubicBezTo>
                  <a:pt x="623" y="554"/>
                  <a:pt x="624" y="554"/>
                  <a:pt x="624" y="555"/>
                </a:cubicBezTo>
                <a:cubicBezTo>
                  <a:pt x="626" y="555"/>
                  <a:pt x="628" y="556"/>
                  <a:pt x="630" y="556"/>
                </a:cubicBezTo>
                <a:cubicBezTo>
                  <a:pt x="630" y="556"/>
                  <a:pt x="631" y="557"/>
                  <a:pt x="631" y="557"/>
                </a:cubicBezTo>
                <a:cubicBezTo>
                  <a:pt x="633" y="557"/>
                  <a:pt x="635" y="558"/>
                  <a:pt x="635" y="558"/>
                </a:cubicBezTo>
                <a:cubicBezTo>
                  <a:pt x="635" y="558"/>
                  <a:pt x="636" y="558"/>
                  <a:pt x="636" y="559"/>
                </a:cubicBezTo>
                <a:cubicBezTo>
                  <a:pt x="635" y="559"/>
                  <a:pt x="635" y="560"/>
                  <a:pt x="634" y="560"/>
                </a:cubicBezTo>
                <a:cubicBezTo>
                  <a:pt x="634" y="559"/>
                  <a:pt x="634" y="558"/>
                  <a:pt x="634" y="559"/>
                </a:cubicBezTo>
                <a:cubicBezTo>
                  <a:pt x="633" y="560"/>
                  <a:pt x="632" y="559"/>
                  <a:pt x="632" y="559"/>
                </a:cubicBezTo>
                <a:cubicBezTo>
                  <a:pt x="631" y="559"/>
                  <a:pt x="631" y="559"/>
                  <a:pt x="631" y="559"/>
                </a:cubicBezTo>
                <a:cubicBezTo>
                  <a:pt x="631" y="559"/>
                  <a:pt x="630" y="559"/>
                  <a:pt x="630" y="559"/>
                </a:cubicBezTo>
                <a:cubicBezTo>
                  <a:pt x="630" y="558"/>
                  <a:pt x="630" y="559"/>
                  <a:pt x="629" y="558"/>
                </a:cubicBezTo>
                <a:cubicBezTo>
                  <a:pt x="629" y="558"/>
                  <a:pt x="629" y="558"/>
                  <a:pt x="629" y="558"/>
                </a:cubicBezTo>
                <a:cubicBezTo>
                  <a:pt x="629" y="558"/>
                  <a:pt x="628" y="559"/>
                  <a:pt x="628" y="558"/>
                </a:cubicBezTo>
                <a:cubicBezTo>
                  <a:pt x="628" y="558"/>
                  <a:pt x="627" y="557"/>
                  <a:pt x="627" y="557"/>
                </a:cubicBezTo>
                <a:cubicBezTo>
                  <a:pt x="625" y="556"/>
                  <a:pt x="624" y="555"/>
                  <a:pt x="623" y="554"/>
                </a:cubicBezTo>
                <a:cubicBezTo>
                  <a:pt x="622" y="555"/>
                  <a:pt x="622" y="556"/>
                  <a:pt x="622" y="556"/>
                </a:cubicBezTo>
                <a:cubicBezTo>
                  <a:pt x="622" y="555"/>
                  <a:pt x="621" y="555"/>
                  <a:pt x="620" y="554"/>
                </a:cubicBezTo>
                <a:cubicBezTo>
                  <a:pt x="617" y="554"/>
                  <a:pt x="615" y="553"/>
                  <a:pt x="613" y="552"/>
                </a:cubicBezTo>
                <a:cubicBezTo>
                  <a:pt x="612" y="551"/>
                  <a:pt x="612" y="550"/>
                  <a:pt x="611" y="550"/>
                </a:cubicBezTo>
                <a:cubicBezTo>
                  <a:pt x="610" y="550"/>
                  <a:pt x="611" y="551"/>
                  <a:pt x="610" y="551"/>
                </a:cubicBezTo>
                <a:cubicBezTo>
                  <a:pt x="610" y="550"/>
                  <a:pt x="608" y="550"/>
                  <a:pt x="608" y="549"/>
                </a:cubicBezTo>
                <a:cubicBezTo>
                  <a:pt x="607" y="549"/>
                  <a:pt x="606" y="547"/>
                  <a:pt x="605" y="547"/>
                </a:cubicBezTo>
                <a:cubicBezTo>
                  <a:pt x="604" y="547"/>
                  <a:pt x="604" y="548"/>
                  <a:pt x="603" y="547"/>
                </a:cubicBezTo>
                <a:cubicBezTo>
                  <a:pt x="603" y="547"/>
                  <a:pt x="602" y="547"/>
                  <a:pt x="602" y="546"/>
                </a:cubicBezTo>
                <a:cubicBezTo>
                  <a:pt x="602" y="546"/>
                  <a:pt x="601" y="546"/>
                  <a:pt x="601" y="546"/>
                </a:cubicBezTo>
                <a:cubicBezTo>
                  <a:pt x="601" y="546"/>
                  <a:pt x="601" y="546"/>
                  <a:pt x="601" y="546"/>
                </a:cubicBezTo>
                <a:cubicBezTo>
                  <a:pt x="600" y="545"/>
                  <a:pt x="600" y="545"/>
                  <a:pt x="599" y="545"/>
                </a:cubicBezTo>
                <a:cubicBezTo>
                  <a:pt x="599" y="545"/>
                  <a:pt x="599" y="544"/>
                  <a:pt x="599" y="544"/>
                </a:cubicBezTo>
                <a:cubicBezTo>
                  <a:pt x="598" y="544"/>
                  <a:pt x="598" y="544"/>
                  <a:pt x="598" y="544"/>
                </a:cubicBezTo>
                <a:cubicBezTo>
                  <a:pt x="598" y="545"/>
                  <a:pt x="598" y="546"/>
                  <a:pt x="600" y="546"/>
                </a:cubicBezTo>
                <a:cubicBezTo>
                  <a:pt x="600" y="547"/>
                  <a:pt x="601" y="547"/>
                  <a:pt x="600" y="547"/>
                </a:cubicBezTo>
                <a:cubicBezTo>
                  <a:pt x="602" y="547"/>
                  <a:pt x="602" y="547"/>
                  <a:pt x="602" y="547"/>
                </a:cubicBezTo>
                <a:cubicBezTo>
                  <a:pt x="602" y="548"/>
                  <a:pt x="603" y="549"/>
                  <a:pt x="604" y="549"/>
                </a:cubicBezTo>
                <a:cubicBezTo>
                  <a:pt x="604" y="549"/>
                  <a:pt x="604" y="549"/>
                  <a:pt x="604" y="549"/>
                </a:cubicBezTo>
                <a:cubicBezTo>
                  <a:pt x="604" y="549"/>
                  <a:pt x="605" y="550"/>
                  <a:pt x="605" y="550"/>
                </a:cubicBezTo>
                <a:cubicBezTo>
                  <a:pt x="606" y="550"/>
                  <a:pt x="606" y="551"/>
                  <a:pt x="607" y="551"/>
                </a:cubicBezTo>
                <a:cubicBezTo>
                  <a:pt x="607" y="551"/>
                  <a:pt x="607" y="551"/>
                  <a:pt x="607" y="551"/>
                </a:cubicBezTo>
                <a:cubicBezTo>
                  <a:pt x="608" y="551"/>
                  <a:pt x="607" y="551"/>
                  <a:pt x="608" y="551"/>
                </a:cubicBezTo>
                <a:cubicBezTo>
                  <a:pt x="609" y="552"/>
                  <a:pt x="610" y="552"/>
                  <a:pt x="612" y="552"/>
                </a:cubicBezTo>
                <a:cubicBezTo>
                  <a:pt x="612" y="553"/>
                  <a:pt x="614" y="553"/>
                  <a:pt x="616" y="554"/>
                </a:cubicBezTo>
                <a:cubicBezTo>
                  <a:pt x="616" y="554"/>
                  <a:pt x="616" y="554"/>
                  <a:pt x="616" y="554"/>
                </a:cubicBezTo>
                <a:cubicBezTo>
                  <a:pt x="617" y="554"/>
                  <a:pt x="616" y="554"/>
                  <a:pt x="617" y="554"/>
                </a:cubicBezTo>
                <a:cubicBezTo>
                  <a:pt x="617" y="555"/>
                  <a:pt x="619" y="555"/>
                  <a:pt x="620" y="555"/>
                </a:cubicBezTo>
                <a:cubicBezTo>
                  <a:pt x="620" y="555"/>
                  <a:pt x="620" y="555"/>
                  <a:pt x="620" y="555"/>
                </a:cubicBezTo>
                <a:cubicBezTo>
                  <a:pt x="620" y="555"/>
                  <a:pt x="621" y="556"/>
                  <a:pt x="621" y="556"/>
                </a:cubicBezTo>
                <a:cubicBezTo>
                  <a:pt x="621" y="556"/>
                  <a:pt x="621" y="556"/>
                  <a:pt x="622" y="556"/>
                </a:cubicBezTo>
                <a:cubicBezTo>
                  <a:pt x="622" y="557"/>
                  <a:pt x="623" y="557"/>
                  <a:pt x="624" y="558"/>
                </a:cubicBezTo>
                <a:cubicBezTo>
                  <a:pt x="624" y="557"/>
                  <a:pt x="624" y="557"/>
                  <a:pt x="624" y="556"/>
                </a:cubicBezTo>
                <a:cubicBezTo>
                  <a:pt x="625" y="557"/>
                  <a:pt x="625" y="558"/>
                  <a:pt x="625" y="558"/>
                </a:cubicBezTo>
                <a:cubicBezTo>
                  <a:pt x="626" y="559"/>
                  <a:pt x="627" y="560"/>
                  <a:pt x="628" y="560"/>
                </a:cubicBezTo>
                <a:cubicBezTo>
                  <a:pt x="628" y="560"/>
                  <a:pt x="628" y="559"/>
                  <a:pt x="629" y="559"/>
                </a:cubicBezTo>
                <a:cubicBezTo>
                  <a:pt x="630" y="560"/>
                  <a:pt x="631" y="560"/>
                  <a:pt x="632" y="560"/>
                </a:cubicBezTo>
                <a:cubicBezTo>
                  <a:pt x="633" y="561"/>
                  <a:pt x="635" y="561"/>
                  <a:pt x="636" y="561"/>
                </a:cubicBezTo>
                <a:cubicBezTo>
                  <a:pt x="638" y="562"/>
                  <a:pt x="640" y="562"/>
                  <a:pt x="643" y="562"/>
                </a:cubicBezTo>
                <a:cubicBezTo>
                  <a:pt x="644" y="563"/>
                  <a:pt x="644" y="563"/>
                  <a:pt x="644" y="563"/>
                </a:cubicBezTo>
                <a:cubicBezTo>
                  <a:pt x="646" y="562"/>
                  <a:pt x="646" y="563"/>
                  <a:pt x="647" y="563"/>
                </a:cubicBezTo>
                <a:cubicBezTo>
                  <a:pt x="648" y="563"/>
                  <a:pt x="650" y="564"/>
                  <a:pt x="651" y="564"/>
                </a:cubicBezTo>
                <a:cubicBezTo>
                  <a:pt x="651" y="564"/>
                  <a:pt x="651" y="563"/>
                  <a:pt x="652" y="563"/>
                </a:cubicBezTo>
                <a:cubicBezTo>
                  <a:pt x="652" y="563"/>
                  <a:pt x="654" y="564"/>
                  <a:pt x="654" y="564"/>
                </a:cubicBezTo>
                <a:cubicBezTo>
                  <a:pt x="655" y="564"/>
                  <a:pt x="655" y="564"/>
                  <a:pt x="655" y="564"/>
                </a:cubicBezTo>
                <a:cubicBezTo>
                  <a:pt x="656" y="564"/>
                  <a:pt x="656" y="564"/>
                  <a:pt x="656" y="564"/>
                </a:cubicBezTo>
                <a:cubicBezTo>
                  <a:pt x="657" y="564"/>
                  <a:pt x="658" y="565"/>
                  <a:pt x="658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59" y="565"/>
                  <a:pt x="659" y="565"/>
                  <a:pt x="660" y="565"/>
                </a:cubicBezTo>
                <a:cubicBezTo>
                  <a:pt x="660" y="565"/>
                  <a:pt x="660" y="564"/>
                  <a:pt x="660" y="563"/>
                </a:cubicBezTo>
                <a:cubicBezTo>
                  <a:pt x="660" y="563"/>
                  <a:pt x="661" y="565"/>
                  <a:pt x="661" y="565"/>
                </a:cubicBezTo>
                <a:cubicBezTo>
                  <a:pt x="661" y="565"/>
                  <a:pt x="662" y="565"/>
                  <a:pt x="662" y="565"/>
                </a:cubicBezTo>
                <a:cubicBezTo>
                  <a:pt x="662" y="565"/>
                  <a:pt x="663" y="565"/>
                  <a:pt x="663" y="565"/>
                </a:cubicBezTo>
                <a:cubicBezTo>
                  <a:pt x="664" y="565"/>
                  <a:pt x="665" y="566"/>
                  <a:pt x="665" y="566"/>
                </a:cubicBezTo>
                <a:cubicBezTo>
                  <a:pt x="666" y="566"/>
                  <a:pt x="666" y="565"/>
                  <a:pt x="667" y="565"/>
                </a:cubicBezTo>
                <a:cubicBezTo>
                  <a:pt x="668" y="565"/>
                  <a:pt x="670" y="566"/>
                  <a:pt x="671" y="566"/>
                </a:cubicBezTo>
                <a:cubicBezTo>
                  <a:pt x="671" y="566"/>
                  <a:pt x="671" y="565"/>
                  <a:pt x="671" y="565"/>
                </a:cubicBezTo>
                <a:cubicBezTo>
                  <a:pt x="672" y="565"/>
                  <a:pt x="673" y="566"/>
                  <a:pt x="673" y="566"/>
                </a:cubicBezTo>
                <a:cubicBezTo>
                  <a:pt x="673" y="566"/>
                  <a:pt x="673" y="565"/>
                  <a:pt x="673" y="565"/>
                </a:cubicBezTo>
                <a:cubicBezTo>
                  <a:pt x="673" y="565"/>
                  <a:pt x="674" y="566"/>
                  <a:pt x="675" y="566"/>
                </a:cubicBezTo>
                <a:cubicBezTo>
                  <a:pt x="675" y="566"/>
                  <a:pt x="675" y="566"/>
                  <a:pt x="676" y="566"/>
                </a:cubicBezTo>
                <a:cubicBezTo>
                  <a:pt x="676" y="566"/>
                  <a:pt x="676" y="565"/>
                  <a:pt x="677" y="565"/>
                </a:cubicBezTo>
                <a:cubicBezTo>
                  <a:pt x="677" y="565"/>
                  <a:pt x="677" y="565"/>
                  <a:pt x="677" y="564"/>
                </a:cubicBezTo>
                <a:cubicBezTo>
                  <a:pt x="677" y="564"/>
                  <a:pt x="677" y="565"/>
                  <a:pt x="677" y="565"/>
                </a:cubicBezTo>
                <a:cubicBezTo>
                  <a:pt x="678" y="564"/>
                  <a:pt x="678" y="565"/>
                  <a:pt x="679" y="565"/>
                </a:cubicBezTo>
                <a:cubicBezTo>
                  <a:pt x="680" y="565"/>
                  <a:pt x="682" y="565"/>
                  <a:pt x="683" y="565"/>
                </a:cubicBezTo>
                <a:cubicBezTo>
                  <a:pt x="683" y="565"/>
                  <a:pt x="683" y="565"/>
                  <a:pt x="684" y="565"/>
                </a:cubicBezTo>
                <a:cubicBezTo>
                  <a:pt x="684" y="565"/>
                  <a:pt x="684" y="565"/>
                  <a:pt x="685" y="564"/>
                </a:cubicBezTo>
                <a:cubicBezTo>
                  <a:pt x="685" y="564"/>
                  <a:pt x="687" y="564"/>
                  <a:pt x="687" y="564"/>
                </a:cubicBezTo>
                <a:cubicBezTo>
                  <a:pt x="688" y="564"/>
                  <a:pt x="689" y="564"/>
                  <a:pt x="689" y="564"/>
                </a:cubicBezTo>
                <a:cubicBezTo>
                  <a:pt x="689" y="564"/>
                  <a:pt x="690" y="564"/>
                  <a:pt x="690" y="564"/>
                </a:cubicBezTo>
                <a:cubicBezTo>
                  <a:pt x="690" y="564"/>
                  <a:pt x="690" y="564"/>
                  <a:pt x="691" y="564"/>
                </a:cubicBezTo>
                <a:cubicBezTo>
                  <a:pt x="692" y="563"/>
                  <a:pt x="693" y="563"/>
                  <a:pt x="693" y="563"/>
                </a:cubicBezTo>
                <a:cubicBezTo>
                  <a:pt x="694" y="563"/>
                  <a:pt x="694" y="563"/>
                  <a:pt x="694" y="562"/>
                </a:cubicBezTo>
                <a:cubicBezTo>
                  <a:pt x="695" y="562"/>
                  <a:pt x="696" y="563"/>
                  <a:pt x="696" y="563"/>
                </a:cubicBezTo>
                <a:cubicBezTo>
                  <a:pt x="697" y="563"/>
                  <a:pt x="697" y="563"/>
                  <a:pt x="697" y="562"/>
                </a:cubicBezTo>
                <a:cubicBezTo>
                  <a:pt x="697" y="562"/>
                  <a:pt x="698" y="562"/>
                  <a:pt x="698" y="562"/>
                </a:cubicBezTo>
                <a:cubicBezTo>
                  <a:pt x="698" y="562"/>
                  <a:pt x="699" y="562"/>
                  <a:pt x="699" y="562"/>
                </a:cubicBezTo>
                <a:cubicBezTo>
                  <a:pt x="699" y="561"/>
                  <a:pt x="700" y="561"/>
                  <a:pt x="700" y="561"/>
                </a:cubicBezTo>
                <a:cubicBezTo>
                  <a:pt x="701" y="561"/>
                  <a:pt x="702" y="562"/>
                  <a:pt x="702" y="561"/>
                </a:cubicBezTo>
                <a:cubicBezTo>
                  <a:pt x="702" y="561"/>
                  <a:pt x="703" y="560"/>
                  <a:pt x="703" y="559"/>
                </a:cubicBezTo>
                <a:cubicBezTo>
                  <a:pt x="703" y="559"/>
                  <a:pt x="704" y="560"/>
                  <a:pt x="704" y="560"/>
                </a:cubicBezTo>
                <a:cubicBezTo>
                  <a:pt x="704" y="560"/>
                  <a:pt x="705" y="560"/>
                  <a:pt x="705" y="560"/>
                </a:cubicBezTo>
                <a:cubicBezTo>
                  <a:pt x="705" y="560"/>
                  <a:pt x="706" y="560"/>
                  <a:pt x="706" y="559"/>
                </a:cubicBezTo>
                <a:cubicBezTo>
                  <a:pt x="707" y="559"/>
                  <a:pt x="707" y="559"/>
                  <a:pt x="708" y="559"/>
                </a:cubicBezTo>
                <a:cubicBezTo>
                  <a:pt x="708" y="559"/>
                  <a:pt x="732" y="550"/>
                  <a:pt x="735" y="544"/>
                </a:cubicBezTo>
                <a:cubicBezTo>
                  <a:pt x="735" y="543"/>
                  <a:pt x="736" y="543"/>
                  <a:pt x="736" y="543"/>
                </a:cubicBezTo>
                <a:cubicBezTo>
                  <a:pt x="742" y="541"/>
                  <a:pt x="750" y="531"/>
                  <a:pt x="750" y="531"/>
                </a:cubicBezTo>
                <a:cubicBezTo>
                  <a:pt x="750" y="530"/>
                  <a:pt x="751" y="530"/>
                  <a:pt x="751" y="530"/>
                </a:cubicBezTo>
                <a:cubicBezTo>
                  <a:pt x="751" y="529"/>
                  <a:pt x="751" y="529"/>
                  <a:pt x="751" y="529"/>
                </a:cubicBezTo>
                <a:cubicBezTo>
                  <a:pt x="751" y="529"/>
                  <a:pt x="751" y="529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9"/>
                  <a:pt x="751" y="529"/>
                  <a:pt x="752" y="530"/>
                </a:cubicBezTo>
                <a:cubicBezTo>
                  <a:pt x="752" y="530"/>
                  <a:pt x="752" y="530"/>
                  <a:pt x="752" y="530"/>
                </a:cubicBezTo>
                <a:cubicBezTo>
                  <a:pt x="753" y="529"/>
                  <a:pt x="753" y="529"/>
                  <a:pt x="754" y="528"/>
                </a:cubicBezTo>
                <a:cubicBezTo>
                  <a:pt x="754" y="527"/>
                  <a:pt x="754" y="527"/>
                  <a:pt x="755" y="527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4" y="526"/>
                  <a:pt x="753" y="526"/>
                  <a:pt x="753" y="526"/>
                </a:cubicBezTo>
                <a:cubicBezTo>
                  <a:pt x="754" y="525"/>
                  <a:pt x="755" y="524"/>
                  <a:pt x="755" y="523"/>
                </a:cubicBezTo>
                <a:cubicBezTo>
                  <a:pt x="756" y="522"/>
                  <a:pt x="757" y="522"/>
                  <a:pt x="758" y="521"/>
                </a:cubicBezTo>
                <a:cubicBezTo>
                  <a:pt x="757" y="521"/>
                  <a:pt x="757" y="521"/>
                  <a:pt x="757" y="520"/>
                </a:cubicBezTo>
                <a:cubicBezTo>
                  <a:pt x="757" y="520"/>
                  <a:pt x="757" y="518"/>
                  <a:pt x="758" y="518"/>
                </a:cubicBezTo>
                <a:cubicBezTo>
                  <a:pt x="758" y="518"/>
                  <a:pt x="758" y="518"/>
                  <a:pt x="758" y="517"/>
                </a:cubicBezTo>
                <a:cubicBezTo>
                  <a:pt x="758" y="517"/>
                  <a:pt x="758" y="517"/>
                  <a:pt x="758" y="517"/>
                </a:cubicBezTo>
                <a:cubicBezTo>
                  <a:pt x="758" y="517"/>
                  <a:pt x="759" y="516"/>
                  <a:pt x="759" y="516"/>
                </a:cubicBezTo>
                <a:cubicBezTo>
                  <a:pt x="759" y="516"/>
                  <a:pt x="759" y="516"/>
                  <a:pt x="759" y="516"/>
                </a:cubicBezTo>
                <a:cubicBezTo>
                  <a:pt x="759" y="516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4"/>
                  <a:pt x="760" y="514"/>
                  <a:pt x="760" y="514"/>
                </a:cubicBezTo>
                <a:cubicBezTo>
                  <a:pt x="760" y="514"/>
                  <a:pt x="759" y="513"/>
                  <a:pt x="760" y="512"/>
                </a:cubicBezTo>
                <a:cubicBezTo>
                  <a:pt x="760" y="512"/>
                  <a:pt x="760" y="512"/>
                  <a:pt x="760" y="511"/>
                </a:cubicBezTo>
                <a:cubicBezTo>
                  <a:pt x="760" y="511"/>
                  <a:pt x="761" y="511"/>
                  <a:pt x="761" y="510"/>
                </a:cubicBezTo>
                <a:cubicBezTo>
                  <a:pt x="761" y="510"/>
                  <a:pt x="761" y="509"/>
                  <a:pt x="761" y="509"/>
                </a:cubicBezTo>
                <a:cubicBezTo>
                  <a:pt x="762" y="508"/>
                  <a:pt x="761" y="507"/>
                  <a:pt x="762" y="506"/>
                </a:cubicBezTo>
                <a:cubicBezTo>
                  <a:pt x="762" y="505"/>
                  <a:pt x="762" y="505"/>
                  <a:pt x="762" y="505"/>
                </a:cubicBezTo>
                <a:cubicBezTo>
                  <a:pt x="762" y="505"/>
                  <a:pt x="762" y="504"/>
                  <a:pt x="762" y="504"/>
                </a:cubicBezTo>
                <a:cubicBezTo>
                  <a:pt x="763" y="503"/>
                  <a:pt x="761" y="503"/>
                  <a:pt x="762" y="502"/>
                </a:cubicBezTo>
                <a:cubicBezTo>
                  <a:pt x="762" y="501"/>
                  <a:pt x="762" y="501"/>
                  <a:pt x="761" y="500"/>
                </a:cubicBezTo>
                <a:cubicBezTo>
                  <a:pt x="763" y="500"/>
                  <a:pt x="763" y="498"/>
                  <a:pt x="763" y="496"/>
                </a:cubicBezTo>
                <a:cubicBezTo>
                  <a:pt x="763" y="496"/>
                  <a:pt x="764" y="496"/>
                  <a:pt x="764" y="495"/>
                </a:cubicBezTo>
                <a:cubicBezTo>
                  <a:pt x="764" y="495"/>
                  <a:pt x="765" y="495"/>
                  <a:pt x="765" y="495"/>
                </a:cubicBezTo>
                <a:cubicBezTo>
                  <a:pt x="764" y="496"/>
                  <a:pt x="764" y="496"/>
                  <a:pt x="764" y="497"/>
                </a:cubicBezTo>
                <a:cubicBezTo>
                  <a:pt x="764" y="498"/>
                  <a:pt x="763" y="499"/>
                  <a:pt x="764" y="500"/>
                </a:cubicBezTo>
                <a:cubicBezTo>
                  <a:pt x="763" y="498"/>
                  <a:pt x="765" y="498"/>
                  <a:pt x="764" y="497"/>
                </a:cubicBezTo>
                <a:cubicBezTo>
                  <a:pt x="765" y="496"/>
                  <a:pt x="764" y="495"/>
                  <a:pt x="765" y="494"/>
                </a:cubicBezTo>
                <a:cubicBezTo>
                  <a:pt x="765" y="494"/>
                  <a:pt x="765" y="494"/>
                  <a:pt x="765" y="493"/>
                </a:cubicBezTo>
                <a:cubicBezTo>
                  <a:pt x="765" y="493"/>
                  <a:pt x="764" y="493"/>
                  <a:pt x="764" y="493"/>
                </a:cubicBezTo>
                <a:cubicBezTo>
                  <a:pt x="764" y="492"/>
                  <a:pt x="764" y="492"/>
                  <a:pt x="764" y="492"/>
                </a:cubicBezTo>
                <a:cubicBezTo>
                  <a:pt x="764" y="491"/>
                  <a:pt x="764" y="491"/>
                  <a:pt x="764" y="491"/>
                </a:cubicBezTo>
                <a:cubicBezTo>
                  <a:pt x="765" y="489"/>
                  <a:pt x="765" y="488"/>
                  <a:pt x="766" y="487"/>
                </a:cubicBezTo>
                <a:cubicBezTo>
                  <a:pt x="766" y="486"/>
                  <a:pt x="767" y="486"/>
                  <a:pt x="768" y="485"/>
                </a:cubicBezTo>
                <a:cubicBezTo>
                  <a:pt x="768" y="485"/>
                  <a:pt x="767" y="484"/>
                  <a:pt x="767" y="484"/>
                </a:cubicBezTo>
                <a:cubicBezTo>
                  <a:pt x="768" y="483"/>
                  <a:pt x="768" y="483"/>
                  <a:pt x="769" y="482"/>
                </a:cubicBezTo>
                <a:cubicBezTo>
                  <a:pt x="769" y="481"/>
                  <a:pt x="770" y="479"/>
                  <a:pt x="771" y="477"/>
                </a:cubicBezTo>
                <a:cubicBezTo>
                  <a:pt x="771" y="477"/>
                  <a:pt x="771" y="477"/>
                  <a:pt x="771" y="476"/>
                </a:cubicBezTo>
                <a:cubicBezTo>
                  <a:pt x="772" y="475"/>
                  <a:pt x="772" y="473"/>
                  <a:pt x="773" y="472"/>
                </a:cubicBezTo>
                <a:cubicBezTo>
                  <a:pt x="773" y="472"/>
                  <a:pt x="774" y="472"/>
                  <a:pt x="774" y="471"/>
                </a:cubicBezTo>
                <a:cubicBezTo>
                  <a:pt x="774" y="470"/>
                  <a:pt x="774" y="470"/>
                  <a:pt x="774" y="469"/>
                </a:cubicBezTo>
                <a:cubicBezTo>
                  <a:pt x="775" y="466"/>
                  <a:pt x="777" y="462"/>
                  <a:pt x="778" y="459"/>
                </a:cubicBezTo>
                <a:cubicBezTo>
                  <a:pt x="778" y="459"/>
                  <a:pt x="778" y="459"/>
                  <a:pt x="778" y="458"/>
                </a:cubicBezTo>
                <a:cubicBezTo>
                  <a:pt x="779" y="456"/>
                  <a:pt x="780" y="455"/>
                  <a:pt x="780" y="454"/>
                </a:cubicBezTo>
                <a:cubicBezTo>
                  <a:pt x="781" y="453"/>
                  <a:pt x="781" y="452"/>
                  <a:pt x="781" y="451"/>
                </a:cubicBezTo>
                <a:cubicBezTo>
                  <a:pt x="781" y="450"/>
                  <a:pt x="781" y="450"/>
                  <a:pt x="781" y="449"/>
                </a:cubicBezTo>
                <a:cubicBezTo>
                  <a:pt x="781" y="449"/>
                  <a:pt x="781" y="449"/>
                  <a:pt x="781" y="449"/>
                </a:cubicBezTo>
                <a:cubicBezTo>
                  <a:pt x="781" y="448"/>
                  <a:pt x="781" y="447"/>
                  <a:pt x="781" y="446"/>
                </a:cubicBezTo>
                <a:cubicBezTo>
                  <a:pt x="782" y="445"/>
                  <a:pt x="782" y="445"/>
                  <a:pt x="782" y="445"/>
                </a:cubicBezTo>
                <a:cubicBezTo>
                  <a:pt x="782" y="444"/>
                  <a:pt x="783" y="443"/>
                  <a:pt x="782" y="443"/>
                </a:cubicBezTo>
                <a:cubicBezTo>
                  <a:pt x="781" y="445"/>
                  <a:pt x="781" y="445"/>
                  <a:pt x="781" y="445"/>
                </a:cubicBezTo>
                <a:cubicBezTo>
                  <a:pt x="781" y="446"/>
                  <a:pt x="781" y="447"/>
                  <a:pt x="780" y="448"/>
                </a:cubicBezTo>
                <a:cubicBezTo>
                  <a:pt x="780" y="449"/>
                  <a:pt x="780" y="449"/>
                  <a:pt x="780" y="449"/>
                </a:cubicBezTo>
                <a:cubicBezTo>
                  <a:pt x="780" y="450"/>
                  <a:pt x="780" y="452"/>
                  <a:pt x="779" y="452"/>
                </a:cubicBezTo>
                <a:cubicBezTo>
                  <a:pt x="779" y="452"/>
                  <a:pt x="779" y="452"/>
                  <a:pt x="779" y="451"/>
                </a:cubicBezTo>
                <a:cubicBezTo>
                  <a:pt x="779" y="451"/>
                  <a:pt x="779" y="451"/>
                  <a:pt x="779" y="451"/>
                </a:cubicBezTo>
                <a:cubicBezTo>
                  <a:pt x="779" y="449"/>
                  <a:pt x="780" y="449"/>
                  <a:pt x="780" y="447"/>
                </a:cubicBezTo>
                <a:cubicBezTo>
                  <a:pt x="780" y="447"/>
                  <a:pt x="780" y="447"/>
                  <a:pt x="780" y="446"/>
                </a:cubicBezTo>
                <a:cubicBezTo>
                  <a:pt x="780" y="445"/>
                  <a:pt x="781" y="444"/>
                  <a:pt x="782" y="442"/>
                </a:cubicBezTo>
                <a:cubicBezTo>
                  <a:pt x="782" y="443"/>
                  <a:pt x="783" y="443"/>
                  <a:pt x="783" y="442"/>
                </a:cubicBezTo>
                <a:cubicBezTo>
                  <a:pt x="783" y="440"/>
                  <a:pt x="784" y="437"/>
                  <a:pt x="784" y="435"/>
                </a:cubicBezTo>
                <a:cubicBezTo>
                  <a:pt x="784" y="434"/>
                  <a:pt x="784" y="433"/>
                  <a:pt x="784" y="432"/>
                </a:cubicBezTo>
                <a:cubicBezTo>
                  <a:pt x="785" y="432"/>
                  <a:pt x="784" y="431"/>
                  <a:pt x="784" y="430"/>
                </a:cubicBezTo>
                <a:cubicBezTo>
                  <a:pt x="785" y="430"/>
                  <a:pt x="784" y="430"/>
                  <a:pt x="784" y="430"/>
                </a:cubicBezTo>
                <a:cubicBezTo>
                  <a:pt x="784" y="429"/>
                  <a:pt x="785" y="429"/>
                  <a:pt x="785" y="428"/>
                </a:cubicBezTo>
                <a:cubicBezTo>
                  <a:pt x="785" y="427"/>
                  <a:pt x="785" y="426"/>
                  <a:pt x="785" y="426"/>
                </a:cubicBezTo>
                <a:cubicBezTo>
                  <a:pt x="785" y="426"/>
                  <a:pt x="784" y="426"/>
                  <a:pt x="784" y="426"/>
                </a:cubicBezTo>
                <a:cubicBezTo>
                  <a:pt x="785" y="424"/>
                  <a:pt x="785" y="424"/>
                  <a:pt x="785" y="424"/>
                </a:cubicBezTo>
                <a:cubicBezTo>
                  <a:pt x="785" y="423"/>
                  <a:pt x="784" y="423"/>
                  <a:pt x="785" y="422"/>
                </a:cubicBezTo>
                <a:close/>
                <a:moveTo>
                  <a:pt x="772" y="331"/>
                </a:moveTo>
                <a:cubicBezTo>
                  <a:pt x="771" y="331"/>
                  <a:pt x="772" y="330"/>
                  <a:pt x="771" y="329"/>
                </a:cubicBezTo>
                <a:cubicBezTo>
                  <a:pt x="772" y="328"/>
                  <a:pt x="773" y="330"/>
                  <a:pt x="772" y="331"/>
                </a:cubicBezTo>
                <a:close/>
                <a:moveTo>
                  <a:pt x="601" y="472"/>
                </a:moveTo>
                <a:cubicBezTo>
                  <a:pt x="601" y="471"/>
                  <a:pt x="602" y="472"/>
                  <a:pt x="602" y="471"/>
                </a:cubicBezTo>
                <a:cubicBezTo>
                  <a:pt x="602" y="471"/>
                  <a:pt x="603" y="472"/>
                  <a:pt x="603" y="472"/>
                </a:cubicBezTo>
                <a:cubicBezTo>
                  <a:pt x="604" y="476"/>
                  <a:pt x="602" y="472"/>
                  <a:pt x="601" y="472"/>
                </a:cubicBezTo>
                <a:close/>
                <a:moveTo>
                  <a:pt x="607" y="491"/>
                </a:moveTo>
                <a:cubicBezTo>
                  <a:pt x="607" y="492"/>
                  <a:pt x="608" y="492"/>
                  <a:pt x="607" y="493"/>
                </a:cubicBezTo>
                <a:cubicBezTo>
                  <a:pt x="607" y="492"/>
                  <a:pt x="606" y="490"/>
                  <a:pt x="606" y="489"/>
                </a:cubicBezTo>
                <a:cubicBezTo>
                  <a:pt x="607" y="489"/>
                  <a:pt x="607" y="489"/>
                  <a:pt x="608" y="488"/>
                </a:cubicBezTo>
                <a:cubicBezTo>
                  <a:pt x="608" y="489"/>
                  <a:pt x="608" y="490"/>
                  <a:pt x="607" y="491"/>
                </a:cubicBezTo>
                <a:close/>
                <a:moveTo>
                  <a:pt x="635" y="505"/>
                </a:moveTo>
                <a:cubicBezTo>
                  <a:pt x="635" y="505"/>
                  <a:pt x="635" y="505"/>
                  <a:pt x="635" y="505"/>
                </a:cubicBezTo>
                <a:cubicBezTo>
                  <a:pt x="634" y="505"/>
                  <a:pt x="634" y="504"/>
                  <a:pt x="633" y="504"/>
                </a:cubicBezTo>
                <a:cubicBezTo>
                  <a:pt x="633" y="504"/>
                  <a:pt x="633" y="504"/>
                  <a:pt x="633" y="504"/>
                </a:cubicBezTo>
                <a:cubicBezTo>
                  <a:pt x="633" y="503"/>
                  <a:pt x="631" y="502"/>
                  <a:pt x="631" y="501"/>
                </a:cubicBezTo>
                <a:cubicBezTo>
                  <a:pt x="631" y="501"/>
                  <a:pt x="631" y="501"/>
                  <a:pt x="631" y="501"/>
                </a:cubicBezTo>
                <a:cubicBezTo>
                  <a:pt x="630" y="501"/>
                  <a:pt x="631" y="500"/>
                  <a:pt x="631" y="500"/>
                </a:cubicBezTo>
                <a:cubicBezTo>
                  <a:pt x="630" y="500"/>
                  <a:pt x="630" y="500"/>
                  <a:pt x="630" y="500"/>
                </a:cubicBezTo>
                <a:cubicBezTo>
                  <a:pt x="629" y="498"/>
                  <a:pt x="629" y="496"/>
                  <a:pt x="628" y="494"/>
                </a:cubicBezTo>
                <a:cubicBezTo>
                  <a:pt x="628" y="494"/>
                  <a:pt x="628" y="494"/>
                  <a:pt x="629" y="493"/>
                </a:cubicBezTo>
                <a:cubicBezTo>
                  <a:pt x="629" y="493"/>
                  <a:pt x="629" y="494"/>
                  <a:pt x="629" y="494"/>
                </a:cubicBezTo>
                <a:cubicBezTo>
                  <a:pt x="629" y="495"/>
                  <a:pt x="630" y="494"/>
                  <a:pt x="631" y="495"/>
                </a:cubicBezTo>
                <a:cubicBezTo>
                  <a:pt x="631" y="495"/>
                  <a:pt x="630" y="496"/>
                  <a:pt x="630" y="496"/>
                </a:cubicBezTo>
                <a:cubicBezTo>
                  <a:pt x="631" y="496"/>
                  <a:pt x="631" y="497"/>
                  <a:pt x="631" y="498"/>
                </a:cubicBezTo>
                <a:cubicBezTo>
                  <a:pt x="632" y="499"/>
                  <a:pt x="632" y="499"/>
                  <a:pt x="633" y="500"/>
                </a:cubicBezTo>
                <a:cubicBezTo>
                  <a:pt x="633" y="500"/>
                  <a:pt x="633" y="500"/>
                  <a:pt x="633" y="501"/>
                </a:cubicBezTo>
                <a:cubicBezTo>
                  <a:pt x="634" y="501"/>
                  <a:pt x="633" y="502"/>
                  <a:pt x="634" y="502"/>
                </a:cubicBezTo>
                <a:cubicBezTo>
                  <a:pt x="634" y="502"/>
                  <a:pt x="635" y="503"/>
                  <a:pt x="635" y="503"/>
                </a:cubicBezTo>
                <a:cubicBezTo>
                  <a:pt x="635" y="503"/>
                  <a:pt x="636" y="504"/>
                  <a:pt x="635" y="505"/>
                </a:cubicBezTo>
                <a:close/>
                <a:moveTo>
                  <a:pt x="649" y="496"/>
                </a:moveTo>
                <a:cubicBezTo>
                  <a:pt x="650" y="496"/>
                  <a:pt x="650" y="496"/>
                  <a:pt x="651" y="496"/>
                </a:cubicBezTo>
                <a:cubicBezTo>
                  <a:pt x="654" y="500"/>
                  <a:pt x="654" y="500"/>
                  <a:pt x="654" y="500"/>
                </a:cubicBezTo>
                <a:cubicBezTo>
                  <a:pt x="651" y="501"/>
                  <a:pt x="649" y="497"/>
                  <a:pt x="649" y="496"/>
                </a:cubicBezTo>
                <a:close/>
                <a:moveTo>
                  <a:pt x="644" y="491"/>
                </a:moveTo>
                <a:cubicBezTo>
                  <a:pt x="643" y="490"/>
                  <a:pt x="642" y="489"/>
                  <a:pt x="642" y="487"/>
                </a:cubicBezTo>
                <a:cubicBezTo>
                  <a:pt x="643" y="488"/>
                  <a:pt x="645" y="489"/>
                  <a:pt x="644" y="491"/>
                </a:cubicBezTo>
                <a:close/>
                <a:moveTo>
                  <a:pt x="643" y="485"/>
                </a:moveTo>
                <a:cubicBezTo>
                  <a:pt x="641" y="485"/>
                  <a:pt x="642" y="483"/>
                  <a:pt x="641" y="482"/>
                </a:cubicBezTo>
                <a:cubicBezTo>
                  <a:pt x="641" y="482"/>
                  <a:pt x="642" y="484"/>
                  <a:pt x="643" y="485"/>
                </a:cubicBezTo>
                <a:close/>
                <a:moveTo>
                  <a:pt x="645" y="519"/>
                </a:moveTo>
                <a:cubicBezTo>
                  <a:pt x="644" y="519"/>
                  <a:pt x="646" y="518"/>
                  <a:pt x="644" y="518"/>
                </a:cubicBezTo>
                <a:cubicBezTo>
                  <a:pt x="644" y="518"/>
                  <a:pt x="644" y="518"/>
                  <a:pt x="643" y="518"/>
                </a:cubicBezTo>
                <a:cubicBezTo>
                  <a:pt x="643" y="517"/>
                  <a:pt x="643" y="517"/>
                  <a:pt x="643" y="517"/>
                </a:cubicBezTo>
                <a:cubicBezTo>
                  <a:pt x="643" y="517"/>
                  <a:pt x="642" y="516"/>
                  <a:pt x="642" y="516"/>
                </a:cubicBezTo>
                <a:cubicBezTo>
                  <a:pt x="642" y="515"/>
                  <a:pt x="642" y="516"/>
                  <a:pt x="642" y="516"/>
                </a:cubicBezTo>
                <a:cubicBezTo>
                  <a:pt x="643" y="516"/>
                  <a:pt x="643" y="517"/>
                  <a:pt x="644" y="517"/>
                </a:cubicBezTo>
                <a:cubicBezTo>
                  <a:pt x="645" y="518"/>
                  <a:pt x="647" y="518"/>
                  <a:pt x="647" y="519"/>
                </a:cubicBezTo>
                <a:cubicBezTo>
                  <a:pt x="647" y="520"/>
                  <a:pt x="646" y="519"/>
                  <a:pt x="645" y="519"/>
                </a:cubicBezTo>
                <a:close/>
                <a:moveTo>
                  <a:pt x="649" y="519"/>
                </a:moveTo>
                <a:cubicBezTo>
                  <a:pt x="648" y="518"/>
                  <a:pt x="648" y="518"/>
                  <a:pt x="647" y="517"/>
                </a:cubicBezTo>
                <a:cubicBezTo>
                  <a:pt x="647" y="517"/>
                  <a:pt x="647" y="516"/>
                  <a:pt x="646" y="516"/>
                </a:cubicBezTo>
                <a:cubicBezTo>
                  <a:pt x="645" y="515"/>
                  <a:pt x="644" y="515"/>
                  <a:pt x="643" y="514"/>
                </a:cubicBezTo>
                <a:cubicBezTo>
                  <a:pt x="643" y="514"/>
                  <a:pt x="645" y="514"/>
                  <a:pt x="646" y="514"/>
                </a:cubicBezTo>
                <a:cubicBezTo>
                  <a:pt x="646" y="515"/>
                  <a:pt x="646" y="515"/>
                  <a:pt x="647" y="515"/>
                </a:cubicBezTo>
                <a:cubicBezTo>
                  <a:pt x="647" y="515"/>
                  <a:pt x="648" y="515"/>
                  <a:pt x="648" y="516"/>
                </a:cubicBezTo>
                <a:cubicBezTo>
                  <a:pt x="649" y="516"/>
                  <a:pt x="649" y="516"/>
                  <a:pt x="649" y="517"/>
                </a:cubicBezTo>
                <a:cubicBezTo>
                  <a:pt x="649" y="517"/>
                  <a:pt x="651" y="517"/>
                  <a:pt x="651" y="518"/>
                </a:cubicBezTo>
                <a:cubicBezTo>
                  <a:pt x="651" y="518"/>
                  <a:pt x="651" y="518"/>
                  <a:pt x="651" y="518"/>
                </a:cubicBezTo>
                <a:cubicBezTo>
                  <a:pt x="651" y="519"/>
                  <a:pt x="653" y="519"/>
                  <a:pt x="653" y="520"/>
                </a:cubicBezTo>
                <a:cubicBezTo>
                  <a:pt x="653" y="521"/>
                  <a:pt x="651" y="520"/>
                  <a:pt x="651" y="520"/>
                </a:cubicBezTo>
                <a:cubicBezTo>
                  <a:pt x="650" y="520"/>
                  <a:pt x="650" y="519"/>
                  <a:pt x="649" y="519"/>
                </a:cubicBezTo>
                <a:close/>
                <a:moveTo>
                  <a:pt x="652" y="524"/>
                </a:moveTo>
                <a:cubicBezTo>
                  <a:pt x="651" y="523"/>
                  <a:pt x="651" y="522"/>
                  <a:pt x="650" y="522"/>
                </a:cubicBezTo>
                <a:cubicBezTo>
                  <a:pt x="650" y="521"/>
                  <a:pt x="650" y="522"/>
                  <a:pt x="650" y="522"/>
                </a:cubicBezTo>
                <a:cubicBezTo>
                  <a:pt x="651" y="522"/>
                  <a:pt x="651" y="522"/>
                  <a:pt x="652" y="522"/>
                </a:cubicBezTo>
                <a:cubicBezTo>
                  <a:pt x="653" y="522"/>
                  <a:pt x="653" y="523"/>
                  <a:pt x="655" y="524"/>
                </a:cubicBezTo>
                <a:cubicBezTo>
                  <a:pt x="654" y="525"/>
                  <a:pt x="653" y="524"/>
                  <a:pt x="652" y="524"/>
                </a:cubicBezTo>
                <a:close/>
                <a:moveTo>
                  <a:pt x="654" y="516"/>
                </a:moveTo>
                <a:cubicBezTo>
                  <a:pt x="651" y="514"/>
                  <a:pt x="649" y="512"/>
                  <a:pt x="647" y="510"/>
                </a:cubicBezTo>
                <a:cubicBezTo>
                  <a:pt x="647" y="509"/>
                  <a:pt x="646" y="509"/>
                  <a:pt x="647" y="508"/>
                </a:cubicBezTo>
                <a:cubicBezTo>
                  <a:pt x="646" y="508"/>
                  <a:pt x="646" y="508"/>
                  <a:pt x="646" y="508"/>
                </a:cubicBezTo>
                <a:cubicBezTo>
                  <a:pt x="645" y="507"/>
                  <a:pt x="645" y="507"/>
                  <a:pt x="644" y="507"/>
                </a:cubicBezTo>
                <a:cubicBezTo>
                  <a:pt x="644" y="507"/>
                  <a:pt x="644" y="506"/>
                  <a:pt x="644" y="506"/>
                </a:cubicBezTo>
                <a:cubicBezTo>
                  <a:pt x="644" y="506"/>
                  <a:pt x="643" y="506"/>
                  <a:pt x="643" y="505"/>
                </a:cubicBezTo>
                <a:cubicBezTo>
                  <a:pt x="643" y="505"/>
                  <a:pt x="643" y="505"/>
                  <a:pt x="643" y="505"/>
                </a:cubicBezTo>
                <a:cubicBezTo>
                  <a:pt x="642" y="505"/>
                  <a:pt x="642" y="504"/>
                  <a:pt x="642" y="504"/>
                </a:cubicBezTo>
                <a:cubicBezTo>
                  <a:pt x="641" y="503"/>
                  <a:pt x="641" y="503"/>
                  <a:pt x="640" y="502"/>
                </a:cubicBezTo>
                <a:cubicBezTo>
                  <a:pt x="640" y="502"/>
                  <a:pt x="640" y="502"/>
                  <a:pt x="640" y="502"/>
                </a:cubicBezTo>
                <a:cubicBezTo>
                  <a:pt x="639" y="501"/>
                  <a:pt x="639" y="501"/>
                  <a:pt x="638" y="500"/>
                </a:cubicBezTo>
                <a:cubicBezTo>
                  <a:pt x="639" y="499"/>
                  <a:pt x="639" y="500"/>
                  <a:pt x="639" y="499"/>
                </a:cubicBezTo>
                <a:cubicBezTo>
                  <a:pt x="640" y="499"/>
                  <a:pt x="640" y="499"/>
                  <a:pt x="641" y="500"/>
                </a:cubicBezTo>
                <a:cubicBezTo>
                  <a:pt x="641" y="500"/>
                  <a:pt x="641" y="501"/>
                  <a:pt x="641" y="502"/>
                </a:cubicBezTo>
                <a:cubicBezTo>
                  <a:pt x="642" y="503"/>
                  <a:pt x="642" y="504"/>
                  <a:pt x="644" y="505"/>
                </a:cubicBezTo>
                <a:cubicBezTo>
                  <a:pt x="645" y="505"/>
                  <a:pt x="643" y="504"/>
                  <a:pt x="644" y="503"/>
                </a:cubicBezTo>
                <a:cubicBezTo>
                  <a:pt x="645" y="504"/>
                  <a:pt x="645" y="505"/>
                  <a:pt x="646" y="506"/>
                </a:cubicBezTo>
                <a:cubicBezTo>
                  <a:pt x="647" y="505"/>
                  <a:pt x="647" y="506"/>
                  <a:pt x="648" y="507"/>
                </a:cubicBezTo>
                <a:cubicBezTo>
                  <a:pt x="648" y="508"/>
                  <a:pt x="649" y="508"/>
                  <a:pt x="650" y="509"/>
                </a:cubicBezTo>
                <a:cubicBezTo>
                  <a:pt x="650" y="509"/>
                  <a:pt x="650" y="509"/>
                  <a:pt x="651" y="509"/>
                </a:cubicBezTo>
                <a:cubicBezTo>
                  <a:pt x="651" y="509"/>
                  <a:pt x="652" y="509"/>
                  <a:pt x="652" y="510"/>
                </a:cubicBezTo>
                <a:cubicBezTo>
                  <a:pt x="652" y="510"/>
                  <a:pt x="652" y="510"/>
                  <a:pt x="652" y="510"/>
                </a:cubicBezTo>
                <a:cubicBezTo>
                  <a:pt x="653" y="510"/>
                  <a:pt x="653" y="510"/>
                  <a:pt x="653" y="511"/>
                </a:cubicBezTo>
                <a:cubicBezTo>
                  <a:pt x="654" y="512"/>
                  <a:pt x="653" y="510"/>
                  <a:pt x="654" y="511"/>
                </a:cubicBezTo>
                <a:cubicBezTo>
                  <a:pt x="654" y="511"/>
                  <a:pt x="656" y="511"/>
                  <a:pt x="655" y="512"/>
                </a:cubicBezTo>
                <a:cubicBezTo>
                  <a:pt x="657" y="512"/>
                  <a:pt x="657" y="513"/>
                  <a:pt x="659" y="514"/>
                </a:cubicBezTo>
                <a:cubicBezTo>
                  <a:pt x="659" y="515"/>
                  <a:pt x="660" y="515"/>
                  <a:pt x="660" y="516"/>
                </a:cubicBezTo>
                <a:cubicBezTo>
                  <a:pt x="662" y="516"/>
                  <a:pt x="664" y="515"/>
                  <a:pt x="667" y="517"/>
                </a:cubicBezTo>
                <a:cubicBezTo>
                  <a:pt x="667" y="517"/>
                  <a:pt x="668" y="518"/>
                  <a:pt x="669" y="518"/>
                </a:cubicBezTo>
                <a:cubicBezTo>
                  <a:pt x="670" y="519"/>
                  <a:pt x="670" y="519"/>
                  <a:pt x="671" y="519"/>
                </a:cubicBezTo>
                <a:cubicBezTo>
                  <a:pt x="671" y="519"/>
                  <a:pt x="671" y="519"/>
                  <a:pt x="671" y="519"/>
                </a:cubicBezTo>
                <a:cubicBezTo>
                  <a:pt x="672" y="519"/>
                  <a:pt x="674" y="519"/>
                  <a:pt x="675" y="519"/>
                </a:cubicBezTo>
                <a:cubicBezTo>
                  <a:pt x="675" y="519"/>
                  <a:pt x="676" y="519"/>
                  <a:pt x="676" y="519"/>
                </a:cubicBezTo>
                <a:cubicBezTo>
                  <a:pt x="677" y="519"/>
                  <a:pt x="676" y="519"/>
                  <a:pt x="676" y="519"/>
                </a:cubicBezTo>
                <a:cubicBezTo>
                  <a:pt x="677" y="520"/>
                  <a:pt x="677" y="519"/>
                  <a:pt x="677" y="519"/>
                </a:cubicBezTo>
                <a:cubicBezTo>
                  <a:pt x="678" y="520"/>
                  <a:pt x="677" y="520"/>
                  <a:pt x="678" y="520"/>
                </a:cubicBezTo>
                <a:cubicBezTo>
                  <a:pt x="679" y="521"/>
                  <a:pt x="679" y="519"/>
                  <a:pt x="680" y="520"/>
                </a:cubicBezTo>
                <a:cubicBezTo>
                  <a:pt x="680" y="522"/>
                  <a:pt x="679" y="522"/>
                  <a:pt x="677" y="522"/>
                </a:cubicBezTo>
                <a:cubicBezTo>
                  <a:pt x="676" y="522"/>
                  <a:pt x="676" y="522"/>
                  <a:pt x="675" y="522"/>
                </a:cubicBezTo>
                <a:cubicBezTo>
                  <a:pt x="675" y="522"/>
                  <a:pt x="674" y="522"/>
                  <a:pt x="674" y="522"/>
                </a:cubicBezTo>
                <a:cubicBezTo>
                  <a:pt x="671" y="521"/>
                  <a:pt x="669" y="521"/>
                  <a:pt x="666" y="520"/>
                </a:cubicBezTo>
                <a:cubicBezTo>
                  <a:pt x="665" y="519"/>
                  <a:pt x="665" y="521"/>
                  <a:pt x="664" y="520"/>
                </a:cubicBezTo>
                <a:cubicBezTo>
                  <a:pt x="663" y="519"/>
                  <a:pt x="661" y="519"/>
                  <a:pt x="660" y="519"/>
                </a:cubicBezTo>
                <a:cubicBezTo>
                  <a:pt x="659" y="518"/>
                  <a:pt x="659" y="518"/>
                  <a:pt x="658" y="517"/>
                </a:cubicBezTo>
                <a:cubicBezTo>
                  <a:pt x="658" y="517"/>
                  <a:pt x="657" y="517"/>
                  <a:pt x="657" y="516"/>
                </a:cubicBezTo>
                <a:cubicBezTo>
                  <a:pt x="656" y="515"/>
                  <a:pt x="655" y="516"/>
                  <a:pt x="654" y="516"/>
                </a:cubicBezTo>
                <a:close/>
                <a:moveTo>
                  <a:pt x="678" y="525"/>
                </a:moveTo>
                <a:cubicBezTo>
                  <a:pt x="677" y="525"/>
                  <a:pt x="675" y="525"/>
                  <a:pt x="674" y="525"/>
                </a:cubicBezTo>
                <a:cubicBezTo>
                  <a:pt x="674" y="525"/>
                  <a:pt x="674" y="525"/>
                  <a:pt x="673" y="525"/>
                </a:cubicBezTo>
                <a:cubicBezTo>
                  <a:pt x="672" y="526"/>
                  <a:pt x="673" y="524"/>
                  <a:pt x="672" y="524"/>
                </a:cubicBezTo>
                <a:cubicBezTo>
                  <a:pt x="671" y="525"/>
                  <a:pt x="671" y="525"/>
                  <a:pt x="671" y="525"/>
                </a:cubicBezTo>
                <a:cubicBezTo>
                  <a:pt x="670" y="525"/>
                  <a:pt x="669" y="524"/>
                  <a:pt x="668" y="524"/>
                </a:cubicBezTo>
                <a:cubicBezTo>
                  <a:pt x="669" y="524"/>
                  <a:pt x="669" y="523"/>
                  <a:pt x="669" y="523"/>
                </a:cubicBezTo>
                <a:cubicBezTo>
                  <a:pt x="670" y="523"/>
                  <a:pt x="670" y="524"/>
                  <a:pt x="671" y="524"/>
                </a:cubicBezTo>
                <a:cubicBezTo>
                  <a:pt x="671" y="524"/>
                  <a:pt x="671" y="524"/>
                  <a:pt x="672" y="524"/>
                </a:cubicBezTo>
                <a:cubicBezTo>
                  <a:pt x="672" y="524"/>
                  <a:pt x="672" y="524"/>
                  <a:pt x="672" y="524"/>
                </a:cubicBezTo>
                <a:cubicBezTo>
                  <a:pt x="673" y="523"/>
                  <a:pt x="674" y="524"/>
                  <a:pt x="675" y="524"/>
                </a:cubicBezTo>
                <a:cubicBezTo>
                  <a:pt x="675" y="524"/>
                  <a:pt x="676" y="524"/>
                  <a:pt x="676" y="524"/>
                </a:cubicBezTo>
                <a:cubicBezTo>
                  <a:pt x="677" y="524"/>
                  <a:pt x="678" y="524"/>
                  <a:pt x="678" y="524"/>
                </a:cubicBezTo>
                <a:cubicBezTo>
                  <a:pt x="678" y="524"/>
                  <a:pt x="678" y="524"/>
                  <a:pt x="678" y="525"/>
                </a:cubicBezTo>
                <a:close/>
                <a:moveTo>
                  <a:pt x="657" y="520"/>
                </a:moveTo>
                <a:cubicBezTo>
                  <a:pt x="660" y="521"/>
                  <a:pt x="664" y="521"/>
                  <a:pt x="665" y="523"/>
                </a:cubicBezTo>
                <a:cubicBezTo>
                  <a:pt x="665" y="524"/>
                  <a:pt x="664" y="523"/>
                  <a:pt x="664" y="523"/>
                </a:cubicBezTo>
                <a:cubicBezTo>
                  <a:pt x="663" y="524"/>
                  <a:pt x="664" y="524"/>
                  <a:pt x="664" y="525"/>
                </a:cubicBezTo>
                <a:cubicBezTo>
                  <a:pt x="662" y="525"/>
                  <a:pt x="660" y="525"/>
                  <a:pt x="658" y="524"/>
                </a:cubicBezTo>
                <a:cubicBezTo>
                  <a:pt x="659" y="523"/>
                  <a:pt x="662" y="525"/>
                  <a:pt x="662" y="523"/>
                </a:cubicBezTo>
                <a:cubicBezTo>
                  <a:pt x="661" y="521"/>
                  <a:pt x="656" y="522"/>
                  <a:pt x="657" y="520"/>
                </a:cubicBezTo>
                <a:close/>
                <a:moveTo>
                  <a:pt x="676" y="535"/>
                </a:moveTo>
                <a:cubicBezTo>
                  <a:pt x="675" y="535"/>
                  <a:pt x="674" y="535"/>
                  <a:pt x="673" y="535"/>
                </a:cubicBezTo>
                <a:cubicBezTo>
                  <a:pt x="672" y="535"/>
                  <a:pt x="672" y="535"/>
                  <a:pt x="671" y="535"/>
                </a:cubicBezTo>
                <a:cubicBezTo>
                  <a:pt x="671" y="535"/>
                  <a:pt x="671" y="535"/>
                  <a:pt x="670" y="535"/>
                </a:cubicBezTo>
                <a:cubicBezTo>
                  <a:pt x="670" y="535"/>
                  <a:pt x="670" y="534"/>
                  <a:pt x="670" y="534"/>
                </a:cubicBezTo>
                <a:cubicBezTo>
                  <a:pt x="669" y="534"/>
                  <a:pt x="669" y="534"/>
                  <a:pt x="668" y="534"/>
                </a:cubicBezTo>
                <a:cubicBezTo>
                  <a:pt x="667" y="533"/>
                  <a:pt x="667" y="533"/>
                  <a:pt x="665" y="533"/>
                </a:cubicBezTo>
                <a:cubicBezTo>
                  <a:pt x="665" y="533"/>
                  <a:pt x="665" y="533"/>
                  <a:pt x="665" y="533"/>
                </a:cubicBezTo>
                <a:cubicBezTo>
                  <a:pt x="664" y="533"/>
                  <a:pt x="664" y="533"/>
                  <a:pt x="664" y="533"/>
                </a:cubicBezTo>
                <a:cubicBezTo>
                  <a:pt x="663" y="533"/>
                  <a:pt x="663" y="533"/>
                  <a:pt x="662" y="533"/>
                </a:cubicBezTo>
                <a:cubicBezTo>
                  <a:pt x="662" y="533"/>
                  <a:pt x="661" y="532"/>
                  <a:pt x="661" y="532"/>
                </a:cubicBezTo>
                <a:cubicBezTo>
                  <a:pt x="661" y="532"/>
                  <a:pt x="661" y="532"/>
                  <a:pt x="660" y="532"/>
                </a:cubicBezTo>
                <a:cubicBezTo>
                  <a:pt x="660" y="532"/>
                  <a:pt x="659" y="532"/>
                  <a:pt x="659" y="531"/>
                </a:cubicBezTo>
                <a:cubicBezTo>
                  <a:pt x="658" y="531"/>
                  <a:pt x="656" y="531"/>
                  <a:pt x="657" y="530"/>
                </a:cubicBezTo>
                <a:cubicBezTo>
                  <a:pt x="659" y="531"/>
                  <a:pt x="660" y="532"/>
                  <a:pt x="662" y="531"/>
                </a:cubicBezTo>
                <a:cubicBezTo>
                  <a:pt x="663" y="532"/>
                  <a:pt x="666" y="533"/>
                  <a:pt x="667" y="532"/>
                </a:cubicBezTo>
                <a:cubicBezTo>
                  <a:pt x="667" y="532"/>
                  <a:pt x="668" y="532"/>
                  <a:pt x="669" y="533"/>
                </a:cubicBezTo>
                <a:cubicBezTo>
                  <a:pt x="669" y="533"/>
                  <a:pt x="669" y="533"/>
                  <a:pt x="669" y="533"/>
                </a:cubicBezTo>
                <a:cubicBezTo>
                  <a:pt x="670" y="534"/>
                  <a:pt x="670" y="533"/>
                  <a:pt x="671" y="533"/>
                </a:cubicBezTo>
                <a:cubicBezTo>
                  <a:pt x="672" y="533"/>
                  <a:pt x="672" y="534"/>
                  <a:pt x="672" y="534"/>
                </a:cubicBezTo>
                <a:cubicBezTo>
                  <a:pt x="672" y="534"/>
                  <a:pt x="673" y="534"/>
                  <a:pt x="673" y="535"/>
                </a:cubicBezTo>
                <a:cubicBezTo>
                  <a:pt x="674" y="534"/>
                  <a:pt x="676" y="535"/>
                  <a:pt x="678" y="535"/>
                </a:cubicBezTo>
                <a:cubicBezTo>
                  <a:pt x="679" y="535"/>
                  <a:pt x="679" y="536"/>
                  <a:pt x="679" y="536"/>
                </a:cubicBezTo>
                <a:cubicBezTo>
                  <a:pt x="679" y="537"/>
                  <a:pt x="677" y="536"/>
                  <a:pt x="676" y="535"/>
                </a:cubicBezTo>
                <a:close/>
                <a:moveTo>
                  <a:pt x="681" y="534"/>
                </a:moveTo>
                <a:cubicBezTo>
                  <a:pt x="681" y="534"/>
                  <a:pt x="680" y="534"/>
                  <a:pt x="680" y="534"/>
                </a:cubicBezTo>
                <a:cubicBezTo>
                  <a:pt x="678" y="534"/>
                  <a:pt x="678" y="534"/>
                  <a:pt x="678" y="534"/>
                </a:cubicBezTo>
                <a:cubicBezTo>
                  <a:pt x="678" y="533"/>
                  <a:pt x="679" y="534"/>
                  <a:pt x="679" y="534"/>
                </a:cubicBezTo>
                <a:cubicBezTo>
                  <a:pt x="681" y="534"/>
                  <a:pt x="682" y="533"/>
                  <a:pt x="683" y="534"/>
                </a:cubicBezTo>
                <a:cubicBezTo>
                  <a:pt x="682" y="535"/>
                  <a:pt x="682" y="534"/>
                  <a:pt x="681" y="534"/>
                </a:cubicBezTo>
                <a:close/>
                <a:moveTo>
                  <a:pt x="683" y="522"/>
                </a:moveTo>
                <a:cubicBezTo>
                  <a:pt x="684" y="521"/>
                  <a:pt x="684" y="521"/>
                  <a:pt x="685" y="522"/>
                </a:cubicBezTo>
                <a:cubicBezTo>
                  <a:pt x="685" y="522"/>
                  <a:pt x="684" y="522"/>
                  <a:pt x="683" y="522"/>
                </a:cubicBezTo>
                <a:close/>
                <a:moveTo>
                  <a:pt x="688" y="535"/>
                </a:moveTo>
                <a:cubicBezTo>
                  <a:pt x="688" y="535"/>
                  <a:pt x="686" y="536"/>
                  <a:pt x="686" y="535"/>
                </a:cubicBezTo>
                <a:cubicBezTo>
                  <a:pt x="686" y="534"/>
                  <a:pt x="686" y="535"/>
                  <a:pt x="687" y="535"/>
                </a:cubicBezTo>
                <a:cubicBezTo>
                  <a:pt x="687" y="535"/>
                  <a:pt x="688" y="535"/>
                  <a:pt x="688" y="535"/>
                </a:cubicBezTo>
                <a:cubicBezTo>
                  <a:pt x="688" y="535"/>
                  <a:pt x="689" y="535"/>
                  <a:pt x="689" y="535"/>
                </a:cubicBezTo>
                <a:cubicBezTo>
                  <a:pt x="690" y="536"/>
                  <a:pt x="689" y="535"/>
                  <a:pt x="688" y="535"/>
                </a:cubicBezTo>
                <a:close/>
                <a:moveTo>
                  <a:pt x="692" y="536"/>
                </a:moveTo>
                <a:cubicBezTo>
                  <a:pt x="692" y="535"/>
                  <a:pt x="692" y="536"/>
                  <a:pt x="693" y="536"/>
                </a:cubicBezTo>
                <a:cubicBezTo>
                  <a:pt x="694" y="536"/>
                  <a:pt x="694" y="535"/>
                  <a:pt x="695" y="536"/>
                </a:cubicBezTo>
                <a:cubicBezTo>
                  <a:pt x="694" y="537"/>
                  <a:pt x="693" y="536"/>
                  <a:pt x="692" y="536"/>
                </a:cubicBezTo>
                <a:close/>
                <a:moveTo>
                  <a:pt x="694" y="523"/>
                </a:moveTo>
                <a:cubicBezTo>
                  <a:pt x="691" y="522"/>
                  <a:pt x="688" y="523"/>
                  <a:pt x="686" y="522"/>
                </a:cubicBezTo>
                <a:cubicBezTo>
                  <a:pt x="686" y="521"/>
                  <a:pt x="687" y="521"/>
                  <a:pt x="688" y="521"/>
                </a:cubicBezTo>
                <a:cubicBezTo>
                  <a:pt x="688" y="521"/>
                  <a:pt x="688" y="522"/>
                  <a:pt x="689" y="522"/>
                </a:cubicBezTo>
                <a:cubicBezTo>
                  <a:pt x="689" y="522"/>
                  <a:pt x="689" y="521"/>
                  <a:pt x="689" y="521"/>
                </a:cubicBezTo>
                <a:cubicBezTo>
                  <a:pt x="690" y="521"/>
                  <a:pt x="691" y="522"/>
                  <a:pt x="691" y="522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4" y="521"/>
                  <a:pt x="695" y="521"/>
                </a:cubicBezTo>
                <a:cubicBezTo>
                  <a:pt x="695" y="521"/>
                  <a:pt x="696" y="522"/>
                  <a:pt x="697" y="520"/>
                </a:cubicBezTo>
                <a:cubicBezTo>
                  <a:pt x="697" y="521"/>
                  <a:pt x="698" y="521"/>
                  <a:pt x="699" y="521"/>
                </a:cubicBezTo>
                <a:cubicBezTo>
                  <a:pt x="699" y="521"/>
                  <a:pt x="699" y="520"/>
                  <a:pt x="700" y="520"/>
                </a:cubicBezTo>
                <a:cubicBezTo>
                  <a:pt x="701" y="520"/>
                  <a:pt x="702" y="520"/>
                  <a:pt x="703" y="519"/>
                </a:cubicBezTo>
                <a:cubicBezTo>
                  <a:pt x="703" y="520"/>
                  <a:pt x="703" y="520"/>
                  <a:pt x="703" y="521"/>
                </a:cubicBezTo>
                <a:cubicBezTo>
                  <a:pt x="703" y="520"/>
                  <a:pt x="704" y="521"/>
                  <a:pt x="705" y="521"/>
                </a:cubicBezTo>
                <a:cubicBezTo>
                  <a:pt x="706" y="521"/>
                  <a:pt x="706" y="520"/>
                  <a:pt x="707" y="520"/>
                </a:cubicBezTo>
                <a:cubicBezTo>
                  <a:pt x="708" y="520"/>
                  <a:pt x="708" y="520"/>
                  <a:pt x="709" y="520"/>
                </a:cubicBezTo>
                <a:cubicBezTo>
                  <a:pt x="709" y="520"/>
                  <a:pt x="710" y="519"/>
                  <a:pt x="710" y="519"/>
                </a:cubicBezTo>
                <a:cubicBezTo>
                  <a:pt x="711" y="519"/>
                  <a:pt x="711" y="520"/>
                  <a:pt x="711" y="519"/>
                </a:cubicBezTo>
                <a:cubicBezTo>
                  <a:pt x="712" y="519"/>
                  <a:pt x="712" y="519"/>
                  <a:pt x="712" y="519"/>
                </a:cubicBezTo>
                <a:cubicBezTo>
                  <a:pt x="713" y="519"/>
                  <a:pt x="713" y="518"/>
                  <a:pt x="715" y="519"/>
                </a:cubicBezTo>
                <a:cubicBezTo>
                  <a:pt x="715" y="519"/>
                  <a:pt x="715" y="519"/>
                  <a:pt x="716" y="518"/>
                </a:cubicBezTo>
                <a:cubicBezTo>
                  <a:pt x="716" y="520"/>
                  <a:pt x="715" y="519"/>
                  <a:pt x="714" y="519"/>
                </a:cubicBezTo>
                <a:cubicBezTo>
                  <a:pt x="714" y="519"/>
                  <a:pt x="713" y="520"/>
                  <a:pt x="713" y="520"/>
                </a:cubicBezTo>
                <a:cubicBezTo>
                  <a:pt x="713" y="520"/>
                  <a:pt x="712" y="520"/>
                  <a:pt x="712" y="520"/>
                </a:cubicBezTo>
                <a:cubicBezTo>
                  <a:pt x="712" y="520"/>
                  <a:pt x="711" y="521"/>
                  <a:pt x="711" y="521"/>
                </a:cubicBezTo>
                <a:cubicBezTo>
                  <a:pt x="711" y="521"/>
                  <a:pt x="710" y="521"/>
                  <a:pt x="710" y="521"/>
                </a:cubicBezTo>
                <a:cubicBezTo>
                  <a:pt x="709" y="521"/>
                  <a:pt x="709" y="521"/>
                  <a:pt x="709" y="521"/>
                </a:cubicBezTo>
                <a:cubicBezTo>
                  <a:pt x="708" y="521"/>
                  <a:pt x="708" y="522"/>
                  <a:pt x="708" y="522"/>
                </a:cubicBezTo>
                <a:cubicBezTo>
                  <a:pt x="707" y="522"/>
                  <a:pt x="706" y="521"/>
                  <a:pt x="705" y="522"/>
                </a:cubicBezTo>
                <a:cubicBezTo>
                  <a:pt x="705" y="522"/>
                  <a:pt x="705" y="522"/>
                  <a:pt x="704" y="522"/>
                </a:cubicBezTo>
                <a:cubicBezTo>
                  <a:pt x="703" y="522"/>
                  <a:pt x="701" y="522"/>
                  <a:pt x="700" y="523"/>
                </a:cubicBezTo>
                <a:cubicBezTo>
                  <a:pt x="697" y="522"/>
                  <a:pt x="695" y="522"/>
                  <a:pt x="694" y="523"/>
                </a:cubicBezTo>
                <a:close/>
                <a:moveTo>
                  <a:pt x="698" y="535"/>
                </a:moveTo>
                <a:cubicBezTo>
                  <a:pt x="698" y="534"/>
                  <a:pt x="700" y="536"/>
                  <a:pt x="700" y="536"/>
                </a:cubicBezTo>
                <a:cubicBezTo>
                  <a:pt x="700" y="537"/>
                  <a:pt x="698" y="536"/>
                  <a:pt x="698" y="535"/>
                </a:cubicBezTo>
                <a:close/>
                <a:moveTo>
                  <a:pt x="716" y="527"/>
                </a:moveTo>
                <a:cubicBezTo>
                  <a:pt x="715" y="527"/>
                  <a:pt x="715" y="527"/>
                  <a:pt x="715" y="527"/>
                </a:cubicBezTo>
                <a:cubicBezTo>
                  <a:pt x="714" y="527"/>
                  <a:pt x="714" y="526"/>
                  <a:pt x="714" y="527"/>
                </a:cubicBezTo>
                <a:cubicBezTo>
                  <a:pt x="713" y="527"/>
                  <a:pt x="712" y="527"/>
                  <a:pt x="712" y="527"/>
                </a:cubicBezTo>
                <a:cubicBezTo>
                  <a:pt x="712" y="528"/>
                  <a:pt x="711" y="527"/>
                  <a:pt x="711" y="528"/>
                </a:cubicBezTo>
                <a:cubicBezTo>
                  <a:pt x="709" y="527"/>
                  <a:pt x="708" y="529"/>
                  <a:pt x="706" y="528"/>
                </a:cubicBezTo>
                <a:cubicBezTo>
                  <a:pt x="705" y="528"/>
                  <a:pt x="705" y="529"/>
                  <a:pt x="705" y="529"/>
                </a:cubicBezTo>
                <a:cubicBezTo>
                  <a:pt x="704" y="529"/>
                  <a:pt x="703" y="530"/>
                  <a:pt x="703" y="530"/>
                </a:cubicBezTo>
                <a:cubicBezTo>
                  <a:pt x="702" y="530"/>
                  <a:pt x="702" y="529"/>
                  <a:pt x="702" y="529"/>
                </a:cubicBezTo>
                <a:cubicBezTo>
                  <a:pt x="702" y="529"/>
                  <a:pt x="701" y="530"/>
                  <a:pt x="701" y="530"/>
                </a:cubicBezTo>
                <a:cubicBezTo>
                  <a:pt x="701" y="530"/>
                  <a:pt x="700" y="530"/>
                  <a:pt x="699" y="530"/>
                </a:cubicBezTo>
                <a:cubicBezTo>
                  <a:pt x="698" y="530"/>
                  <a:pt x="698" y="530"/>
                  <a:pt x="698" y="530"/>
                </a:cubicBezTo>
                <a:cubicBezTo>
                  <a:pt x="698" y="529"/>
                  <a:pt x="698" y="529"/>
                  <a:pt x="699" y="530"/>
                </a:cubicBezTo>
                <a:cubicBezTo>
                  <a:pt x="700" y="530"/>
                  <a:pt x="700" y="529"/>
                  <a:pt x="700" y="529"/>
                </a:cubicBezTo>
                <a:cubicBezTo>
                  <a:pt x="701" y="528"/>
                  <a:pt x="701" y="529"/>
                  <a:pt x="701" y="529"/>
                </a:cubicBezTo>
                <a:cubicBezTo>
                  <a:pt x="701" y="529"/>
                  <a:pt x="702" y="528"/>
                  <a:pt x="702" y="528"/>
                </a:cubicBezTo>
                <a:cubicBezTo>
                  <a:pt x="702" y="528"/>
                  <a:pt x="702" y="529"/>
                  <a:pt x="702" y="529"/>
                </a:cubicBezTo>
                <a:cubicBezTo>
                  <a:pt x="703" y="528"/>
                  <a:pt x="703" y="528"/>
                  <a:pt x="703" y="528"/>
                </a:cubicBezTo>
                <a:cubicBezTo>
                  <a:pt x="704" y="528"/>
                  <a:pt x="705" y="528"/>
                  <a:pt x="706" y="527"/>
                </a:cubicBezTo>
                <a:cubicBezTo>
                  <a:pt x="707" y="527"/>
                  <a:pt x="709" y="527"/>
                  <a:pt x="710" y="527"/>
                </a:cubicBezTo>
                <a:cubicBezTo>
                  <a:pt x="711" y="526"/>
                  <a:pt x="713" y="526"/>
                  <a:pt x="714" y="526"/>
                </a:cubicBezTo>
                <a:cubicBezTo>
                  <a:pt x="715" y="526"/>
                  <a:pt x="714" y="526"/>
                  <a:pt x="714" y="527"/>
                </a:cubicBezTo>
                <a:cubicBezTo>
                  <a:pt x="715" y="527"/>
                  <a:pt x="715" y="526"/>
                  <a:pt x="716" y="526"/>
                </a:cubicBezTo>
                <a:cubicBezTo>
                  <a:pt x="716" y="526"/>
                  <a:pt x="716" y="526"/>
                  <a:pt x="717" y="526"/>
                </a:cubicBezTo>
                <a:cubicBezTo>
                  <a:pt x="718" y="527"/>
                  <a:pt x="716" y="527"/>
                  <a:pt x="716" y="527"/>
                </a:cubicBezTo>
                <a:close/>
                <a:moveTo>
                  <a:pt x="484" y="270"/>
                </a:moveTo>
                <a:cubicBezTo>
                  <a:pt x="484" y="270"/>
                  <a:pt x="484" y="271"/>
                  <a:pt x="484" y="271"/>
                </a:cubicBezTo>
                <a:cubicBezTo>
                  <a:pt x="485" y="271"/>
                  <a:pt x="485" y="270"/>
                  <a:pt x="485" y="270"/>
                </a:cubicBezTo>
                <a:cubicBezTo>
                  <a:pt x="486" y="270"/>
                  <a:pt x="487" y="271"/>
                  <a:pt x="487" y="270"/>
                </a:cubicBezTo>
                <a:cubicBezTo>
                  <a:pt x="488" y="271"/>
                  <a:pt x="488" y="271"/>
                  <a:pt x="488" y="272"/>
                </a:cubicBezTo>
                <a:cubicBezTo>
                  <a:pt x="488" y="272"/>
                  <a:pt x="487" y="272"/>
                  <a:pt x="486" y="272"/>
                </a:cubicBezTo>
                <a:cubicBezTo>
                  <a:pt x="485" y="271"/>
                  <a:pt x="484" y="272"/>
                  <a:pt x="483" y="271"/>
                </a:cubicBezTo>
                <a:cubicBezTo>
                  <a:pt x="483" y="270"/>
                  <a:pt x="484" y="271"/>
                  <a:pt x="484" y="270"/>
                </a:cubicBezTo>
                <a:close/>
                <a:moveTo>
                  <a:pt x="438" y="278"/>
                </a:moveTo>
                <a:cubicBezTo>
                  <a:pt x="438" y="278"/>
                  <a:pt x="437" y="278"/>
                  <a:pt x="437" y="278"/>
                </a:cubicBezTo>
                <a:cubicBezTo>
                  <a:pt x="436" y="278"/>
                  <a:pt x="436" y="278"/>
                  <a:pt x="436" y="278"/>
                </a:cubicBezTo>
                <a:cubicBezTo>
                  <a:pt x="435" y="278"/>
                  <a:pt x="435" y="278"/>
                  <a:pt x="434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80"/>
                  <a:pt x="432" y="281"/>
                  <a:pt x="431" y="281"/>
                </a:cubicBezTo>
                <a:cubicBezTo>
                  <a:pt x="431" y="281"/>
                  <a:pt x="430" y="281"/>
                  <a:pt x="430" y="281"/>
                </a:cubicBezTo>
                <a:cubicBezTo>
                  <a:pt x="430" y="281"/>
                  <a:pt x="429" y="282"/>
                  <a:pt x="429" y="282"/>
                </a:cubicBezTo>
                <a:cubicBezTo>
                  <a:pt x="429" y="281"/>
                  <a:pt x="430" y="281"/>
                  <a:pt x="430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2" y="280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8"/>
                </a:cubicBezTo>
                <a:cubicBezTo>
                  <a:pt x="433" y="278"/>
                  <a:pt x="434" y="279"/>
                  <a:pt x="434" y="278"/>
                </a:cubicBezTo>
                <a:cubicBezTo>
                  <a:pt x="434" y="278"/>
                  <a:pt x="434" y="278"/>
                  <a:pt x="435" y="278"/>
                </a:cubicBezTo>
                <a:cubicBezTo>
                  <a:pt x="435" y="278"/>
                  <a:pt x="436" y="278"/>
                  <a:pt x="436" y="277"/>
                </a:cubicBezTo>
                <a:cubicBezTo>
                  <a:pt x="437" y="277"/>
                  <a:pt x="438" y="276"/>
                  <a:pt x="438" y="276"/>
                </a:cubicBezTo>
                <a:cubicBezTo>
                  <a:pt x="439" y="275"/>
                  <a:pt x="441" y="275"/>
                  <a:pt x="442" y="275"/>
                </a:cubicBezTo>
                <a:cubicBezTo>
                  <a:pt x="442" y="275"/>
                  <a:pt x="442" y="275"/>
                  <a:pt x="443" y="275"/>
                </a:cubicBezTo>
                <a:cubicBezTo>
                  <a:pt x="441" y="276"/>
                  <a:pt x="440" y="276"/>
                  <a:pt x="438" y="278"/>
                </a:cubicBezTo>
                <a:close/>
                <a:moveTo>
                  <a:pt x="456" y="271"/>
                </a:moveTo>
                <a:cubicBezTo>
                  <a:pt x="456" y="271"/>
                  <a:pt x="455" y="272"/>
                  <a:pt x="455" y="272"/>
                </a:cubicBezTo>
                <a:cubicBezTo>
                  <a:pt x="455" y="272"/>
                  <a:pt x="454" y="272"/>
                  <a:pt x="454" y="272"/>
                </a:cubicBezTo>
                <a:cubicBezTo>
                  <a:pt x="454" y="272"/>
                  <a:pt x="453" y="272"/>
                  <a:pt x="453" y="272"/>
                </a:cubicBezTo>
                <a:cubicBezTo>
                  <a:pt x="453" y="273"/>
                  <a:pt x="452" y="272"/>
                  <a:pt x="452" y="272"/>
                </a:cubicBezTo>
                <a:cubicBezTo>
                  <a:pt x="451" y="273"/>
                  <a:pt x="451" y="273"/>
                  <a:pt x="451" y="273"/>
                </a:cubicBezTo>
                <a:cubicBezTo>
                  <a:pt x="450" y="273"/>
                  <a:pt x="450" y="273"/>
                  <a:pt x="450" y="274"/>
                </a:cubicBezTo>
                <a:cubicBezTo>
                  <a:pt x="450" y="274"/>
                  <a:pt x="449" y="273"/>
                  <a:pt x="449" y="273"/>
                </a:cubicBezTo>
                <a:cubicBezTo>
                  <a:pt x="449" y="273"/>
                  <a:pt x="449" y="274"/>
                  <a:pt x="448" y="274"/>
                </a:cubicBezTo>
                <a:cubicBezTo>
                  <a:pt x="447" y="274"/>
                  <a:pt x="447" y="274"/>
                  <a:pt x="447" y="274"/>
                </a:cubicBezTo>
                <a:cubicBezTo>
                  <a:pt x="447" y="273"/>
                  <a:pt x="447" y="274"/>
                  <a:pt x="447" y="274"/>
                </a:cubicBezTo>
                <a:cubicBezTo>
                  <a:pt x="447" y="274"/>
                  <a:pt x="447" y="273"/>
                  <a:pt x="448" y="273"/>
                </a:cubicBezTo>
                <a:cubicBezTo>
                  <a:pt x="448" y="273"/>
                  <a:pt x="448" y="273"/>
                  <a:pt x="448" y="273"/>
                </a:cubicBezTo>
                <a:cubicBezTo>
                  <a:pt x="449" y="273"/>
                  <a:pt x="449" y="273"/>
                  <a:pt x="450" y="273"/>
                </a:cubicBezTo>
                <a:cubicBezTo>
                  <a:pt x="450" y="272"/>
                  <a:pt x="450" y="272"/>
                  <a:pt x="450" y="272"/>
                </a:cubicBezTo>
                <a:cubicBezTo>
                  <a:pt x="451" y="273"/>
                  <a:pt x="451" y="271"/>
                  <a:pt x="452" y="271"/>
                </a:cubicBezTo>
                <a:cubicBezTo>
                  <a:pt x="452" y="271"/>
                  <a:pt x="452" y="271"/>
                  <a:pt x="453" y="271"/>
                </a:cubicBezTo>
                <a:cubicBezTo>
                  <a:pt x="453" y="271"/>
                  <a:pt x="454" y="271"/>
                  <a:pt x="454" y="271"/>
                </a:cubicBezTo>
                <a:cubicBezTo>
                  <a:pt x="455" y="271"/>
                  <a:pt x="454" y="271"/>
                  <a:pt x="455" y="271"/>
                </a:cubicBezTo>
                <a:cubicBezTo>
                  <a:pt x="455" y="270"/>
                  <a:pt x="456" y="271"/>
                  <a:pt x="456" y="270"/>
                </a:cubicBezTo>
                <a:cubicBezTo>
                  <a:pt x="457" y="271"/>
                  <a:pt x="457" y="270"/>
                  <a:pt x="457" y="271"/>
                </a:cubicBezTo>
                <a:cubicBezTo>
                  <a:pt x="457" y="271"/>
                  <a:pt x="456" y="271"/>
                  <a:pt x="456" y="271"/>
                </a:cubicBezTo>
                <a:close/>
                <a:moveTo>
                  <a:pt x="469" y="271"/>
                </a:moveTo>
                <a:cubicBezTo>
                  <a:pt x="468" y="271"/>
                  <a:pt x="467" y="271"/>
                  <a:pt x="467" y="271"/>
                </a:cubicBezTo>
                <a:cubicBezTo>
                  <a:pt x="466" y="271"/>
                  <a:pt x="466" y="271"/>
                  <a:pt x="466" y="271"/>
                </a:cubicBezTo>
                <a:cubicBezTo>
                  <a:pt x="465" y="271"/>
                  <a:pt x="465" y="271"/>
                  <a:pt x="464" y="271"/>
                </a:cubicBezTo>
                <a:cubicBezTo>
                  <a:pt x="464" y="271"/>
                  <a:pt x="464" y="271"/>
                  <a:pt x="464" y="271"/>
                </a:cubicBezTo>
                <a:cubicBezTo>
                  <a:pt x="464" y="271"/>
                  <a:pt x="463" y="271"/>
                  <a:pt x="463" y="271"/>
                </a:cubicBezTo>
                <a:cubicBezTo>
                  <a:pt x="463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1" y="271"/>
                  <a:pt x="461" y="271"/>
                  <a:pt x="461" y="271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0" y="271"/>
                  <a:pt x="459" y="272"/>
                  <a:pt x="458" y="271"/>
                </a:cubicBezTo>
                <a:cubicBezTo>
                  <a:pt x="459" y="271"/>
                  <a:pt x="460" y="271"/>
                  <a:pt x="460" y="271"/>
                </a:cubicBezTo>
                <a:cubicBezTo>
                  <a:pt x="461" y="271"/>
                  <a:pt x="462" y="271"/>
                  <a:pt x="463" y="270"/>
                </a:cubicBezTo>
                <a:cubicBezTo>
                  <a:pt x="463" y="270"/>
                  <a:pt x="463" y="270"/>
                  <a:pt x="463" y="270"/>
                </a:cubicBezTo>
                <a:cubicBezTo>
                  <a:pt x="463" y="270"/>
                  <a:pt x="464" y="270"/>
                  <a:pt x="464" y="270"/>
                </a:cubicBezTo>
                <a:cubicBezTo>
                  <a:pt x="464" y="270"/>
                  <a:pt x="464" y="270"/>
                  <a:pt x="465" y="270"/>
                </a:cubicBezTo>
                <a:cubicBezTo>
                  <a:pt x="465" y="270"/>
                  <a:pt x="465" y="270"/>
                  <a:pt x="466" y="269"/>
                </a:cubicBezTo>
                <a:cubicBezTo>
                  <a:pt x="467" y="270"/>
                  <a:pt x="468" y="270"/>
                  <a:pt x="470" y="271"/>
                </a:cubicBezTo>
                <a:cubicBezTo>
                  <a:pt x="469" y="271"/>
                  <a:pt x="469" y="271"/>
                  <a:pt x="469" y="271"/>
                </a:cubicBezTo>
                <a:close/>
                <a:moveTo>
                  <a:pt x="481" y="272"/>
                </a:moveTo>
                <a:cubicBezTo>
                  <a:pt x="481" y="271"/>
                  <a:pt x="480" y="271"/>
                  <a:pt x="480" y="271"/>
                </a:cubicBezTo>
                <a:cubicBezTo>
                  <a:pt x="478" y="271"/>
                  <a:pt x="477" y="271"/>
                  <a:pt x="476" y="270"/>
                </a:cubicBezTo>
                <a:cubicBezTo>
                  <a:pt x="475" y="270"/>
                  <a:pt x="475" y="271"/>
                  <a:pt x="475" y="270"/>
                </a:cubicBezTo>
                <a:cubicBezTo>
                  <a:pt x="475" y="270"/>
                  <a:pt x="474" y="270"/>
                  <a:pt x="473" y="270"/>
                </a:cubicBezTo>
                <a:cubicBezTo>
                  <a:pt x="473" y="270"/>
                  <a:pt x="472" y="270"/>
                  <a:pt x="472" y="270"/>
                </a:cubicBezTo>
                <a:cubicBezTo>
                  <a:pt x="471" y="270"/>
                  <a:pt x="471" y="270"/>
                  <a:pt x="471" y="270"/>
                </a:cubicBezTo>
                <a:cubicBezTo>
                  <a:pt x="471" y="269"/>
                  <a:pt x="472" y="269"/>
                  <a:pt x="472" y="269"/>
                </a:cubicBezTo>
                <a:cubicBezTo>
                  <a:pt x="472" y="269"/>
                  <a:pt x="472" y="269"/>
                  <a:pt x="473" y="269"/>
                </a:cubicBezTo>
                <a:cubicBezTo>
                  <a:pt x="473" y="269"/>
                  <a:pt x="473" y="270"/>
                  <a:pt x="474" y="269"/>
                </a:cubicBezTo>
                <a:cubicBezTo>
                  <a:pt x="474" y="269"/>
                  <a:pt x="474" y="269"/>
                  <a:pt x="474" y="269"/>
                </a:cubicBezTo>
                <a:cubicBezTo>
                  <a:pt x="475" y="269"/>
                  <a:pt x="475" y="270"/>
                  <a:pt x="476" y="270"/>
                </a:cubicBezTo>
                <a:cubicBezTo>
                  <a:pt x="476" y="270"/>
                  <a:pt x="476" y="269"/>
                  <a:pt x="476" y="269"/>
                </a:cubicBezTo>
                <a:cubicBezTo>
                  <a:pt x="477" y="269"/>
                  <a:pt x="477" y="270"/>
                  <a:pt x="477" y="270"/>
                </a:cubicBezTo>
                <a:cubicBezTo>
                  <a:pt x="478" y="270"/>
                  <a:pt x="478" y="270"/>
                  <a:pt x="479" y="270"/>
                </a:cubicBezTo>
                <a:cubicBezTo>
                  <a:pt x="479" y="270"/>
                  <a:pt x="480" y="270"/>
                  <a:pt x="480" y="271"/>
                </a:cubicBezTo>
                <a:cubicBezTo>
                  <a:pt x="481" y="271"/>
                  <a:pt x="480" y="270"/>
                  <a:pt x="480" y="270"/>
                </a:cubicBezTo>
                <a:cubicBezTo>
                  <a:pt x="480" y="270"/>
                  <a:pt x="481" y="270"/>
                  <a:pt x="481" y="270"/>
                </a:cubicBezTo>
                <a:cubicBezTo>
                  <a:pt x="481" y="270"/>
                  <a:pt x="481" y="271"/>
                  <a:pt x="481" y="271"/>
                </a:cubicBezTo>
                <a:cubicBezTo>
                  <a:pt x="481" y="271"/>
                  <a:pt x="482" y="271"/>
                  <a:pt x="483" y="271"/>
                </a:cubicBezTo>
                <a:cubicBezTo>
                  <a:pt x="482" y="272"/>
                  <a:pt x="482" y="271"/>
                  <a:pt x="481" y="272"/>
                </a:cubicBezTo>
                <a:close/>
                <a:moveTo>
                  <a:pt x="495" y="278"/>
                </a:moveTo>
                <a:cubicBezTo>
                  <a:pt x="494" y="276"/>
                  <a:pt x="492" y="276"/>
                  <a:pt x="491" y="275"/>
                </a:cubicBezTo>
                <a:cubicBezTo>
                  <a:pt x="490" y="275"/>
                  <a:pt x="490" y="275"/>
                  <a:pt x="490" y="275"/>
                </a:cubicBezTo>
                <a:cubicBezTo>
                  <a:pt x="488" y="275"/>
                  <a:pt x="488" y="275"/>
                  <a:pt x="488" y="275"/>
                </a:cubicBezTo>
                <a:cubicBezTo>
                  <a:pt x="487" y="275"/>
                  <a:pt x="486" y="275"/>
                  <a:pt x="486" y="274"/>
                </a:cubicBezTo>
                <a:cubicBezTo>
                  <a:pt x="484" y="274"/>
                  <a:pt x="483" y="274"/>
                  <a:pt x="482" y="273"/>
                </a:cubicBezTo>
                <a:cubicBezTo>
                  <a:pt x="482" y="273"/>
                  <a:pt x="482" y="273"/>
                  <a:pt x="483" y="273"/>
                </a:cubicBezTo>
                <a:cubicBezTo>
                  <a:pt x="484" y="272"/>
                  <a:pt x="485" y="273"/>
                  <a:pt x="486" y="273"/>
                </a:cubicBezTo>
                <a:cubicBezTo>
                  <a:pt x="486" y="273"/>
                  <a:pt x="486" y="273"/>
                  <a:pt x="486" y="273"/>
                </a:cubicBezTo>
                <a:cubicBezTo>
                  <a:pt x="487" y="273"/>
                  <a:pt x="487" y="274"/>
                  <a:pt x="488" y="274"/>
                </a:cubicBezTo>
                <a:cubicBezTo>
                  <a:pt x="491" y="274"/>
                  <a:pt x="492" y="274"/>
                  <a:pt x="494" y="275"/>
                </a:cubicBezTo>
                <a:cubicBezTo>
                  <a:pt x="495" y="276"/>
                  <a:pt x="496" y="276"/>
                  <a:pt x="497" y="277"/>
                </a:cubicBezTo>
                <a:cubicBezTo>
                  <a:pt x="499" y="277"/>
                  <a:pt x="499" y="277"/>
                  <a:pt x="499" y="277"/>
                </a:cubicBezTo>
                <a:cubicBezTo>
                  <a:pt x="500" y="278"/>
                  <a:pt x="501" y="278"/>
                  <a:pt x="502" y="279"/>
                </a:cubicBezTo>
                <a:cubicBezTo>
                  <a:pt x="503" y="280"/>
                  <a:pt x="503" y="280"/>
                  <a:pt x="503" y="280"/>
                </a:cubicBezTo>
                <a:cubicBezTo>
                  <a:pt x="504" y="281"/>
                  <a:pt x="504" y="282"/>
                  <a:pt x="504" y="283"/>
                </a:cubicBezTo>
                <a:cubicBezTo>
                  <a:pt x="503" y="283"/>
                  <a:pt x="502" y="282"/>
                  <a:pt x="502" y="281"/>
                </a:cubicBezTo>
                <a:cubicBezTo>
                  <a:pt x="501" y="280"/>
                  <a:pt x="500" y="281"/>
                  <a:pt x="500" y="280"/>
                </a:cubicBezTo>
                <a:cubicBezTo>
                  <a:pt x="500" y="279"/>
                  <a:pt x="499" y="279"/>
                  <a:pt x="499" y="278"/>
                </a:cubicBezTo>
                <a:cubicBezTo>
                  <a:pt x="497" y="279"/>
                  <a:pt x="497" y="276"/>
                  <a:pt x="495" y="278"/>
                </a:cubicBezTo>
                <a:close/>
                <a:moveTo>
                  <a:pt x="557" y="414"/>
                </a:moveTo>
                <a:cubicBezTo>
                  <a:pt x="553" y="387"/>
                  <a:pt x="555" y="351"/>
                  <a:pt x="531" y="332"/>
                </a:cubicBezTo>
                <a:cubicBezTo>
                  <a:pt x="524" y="327"/>
                  <a:pt x="518" y="323"/>
                  <a:pt x="510" y="323"/>
                </a:cubicBezTo>
                <a:cubicBezTo>
                  <a:pt x="503" y="323"/>
                  <a:pt x="502" y="323"/>
                  <a:pt x="496" y="324"/>
                </a:cubicBezTo>
                <a:cubicBezTo>
                  <a:pt x="496" y="324"/>
                  <a:pt x="504" y="322"/>
                  <a:pt x="510" y="322"/>
                </a:cubicBezTo>
                <a:cubicBezTo>
                  <a:pt x="529" y="321"/>
                  <a:pt x="549" y="333"/>
                  <a:pt x="555" y="366"/>
                </a:cubicBezTo>
                <a:cubicBezTo>
                  <a:pt x="558" y="383"/>
                  <a:pt x="559" y="400"/>
                  <a:pt x="561" y="414"/>
                </a:cubicBezTo>
                <a:cubicBezTo>
                  <a:pt x="562" y="422"/>
                  <a:pt x="563" y="433"/>
                  <a:pt x="566" y="441"/>
                </a:cubicBezTo>
                <a:cubicBezTo>
                  <a:pt x="569" y="452"/>
                  <a:pt x="571" y="460"/>
                  <a:pt x="575" y="471"/>
                </a:cubicBezTo>
                <a:cubicBezTo>
                  <a:pt x="566" y="454"/>
                  <a:pt x="561" y="437"/>
                  <a:pt x="557" y="414"/>
                </a:cubicBezTo>
                <a:close/>
                <a:moveTo>
                  <a:pt x="575" y="513"/>
                </a:moveTo>
                <a:cubicBezTo>
                  <a:pt x="574" y="512"/>
                  <a:pt x="574" y="512"/>
                  <a:pt x="574" y="511"/>
                </a:cubicBezTo>
                <a:cubicBezTo>
                  <a:pt x="575" y="511"/>
                  <a:pt x="576" y="512"/>
                  <a:pt x="575" y="513"/>
                </a:cubicBezTo>
                <a:close/>
                <a:moveTo>
                  <a:pt x="577" y="491"/>
                </a:moveTo>
                <a:cubicBezTo>
                  <a:pt x="579" y="491"/>
                  <a:pt x="579" y="491"/>
                  <a:pt x="579" y="491"/>
                </a:cubicBezTo>
                <a:cubicBezTo>
                  <a:pt x="578" y="492"/>
                  <a:pt x="579" y="493"/>
                  <a:pt x="579" y="494"/>
                </a:cubicBezTo>
                <a:cubicBezTo>
                  <a:pt x="579" y="495"/>
                  <a:pt x="579" y="494"/>
                  <a:pt x="579" y="494"/>
                </a:cubicBezTo>
                <a:cubicBezTo>
                  <a:pt x="578" y="493"/>
                  <a:pt x="577" y="492"/>
                  <a:pt x="577" y="491"/>
                </a:cubicBezTo>
                <a:close/>
                <a:moveTo>
                  <a:pt x="579" y="495"/>
                </a:moveTo>
                <a:cubicBezTo>
                  <a:pt x="579" y="494"/>
                  <a:pt x="581" y="495"/>
                  <a:pt x="580" y="496"/>
                </a:cubicBezTo>
                <a:cubicBezTo>
                  <a:pt x="579" y="496"/>
                  <a:pt x="579" y="495"/>
                  <a:pt x="579" y="495"/>
                </a:cubicBezTo>
                <a:close/>
                <a:moveTo>
                  <a:pt x="581" y="493"/>
                </a:moveTo>
                <a:cubicBezTo>
                  <a:pt x="581" y="493"/>
                  <a:pt x="581" y="493"/>
                  <a:pt x="580" y="493"/>
                </a:cubicBezTo>
                <a:cubicBezTo>
                  <a:pt x="580" y="492"/>
                  <a:pt x="580" y="492"/>
                  <a:pt x="580" y="491"/>
                </a:cubicBezTo>
                <a:cubicBezTo>
                  <a:pt x="580" y="491"/>
                  <a:pt x="580" y="490"/>
                  <a:pt x="579" y="490"/>
                </a:cubicBezTo>
                <a:cubicBezTo>
                  <a:pt x="579" y="490"/>
                  <a:pt x="579" y="489"/>
                  <a:pt x="579" y="489"/>
                </a:cubicBezTo>
                <a:cubicBezTo>
                  <a:pt x="578" y="488"/>
                  <a:pt x="579" y="488"/>
                  <a:pt x="578" y="487"/>
                </a:cubicBezTo>
                <a:cubicBezTo>
                  <a:pt x="578" y="487"/>
                  <a:pt x="578" y="486"/>
                  <a:pt x="578" y="486"/>
                </a:cubicBezTo>
                <a:cubicBezTo>
                  <a:pt x="578" y="486"/>
                  <a:pt x="578" y="486"/>
                  <a:pt x="578" y="485"/>
                </a:cubicBezTo>
                <a:cubicBezTo>
                  <a:pt x="578" y="484"/>
                  <a:pt x="576" y="483"/>
                  <a:pt x="576" y="482"/>
                </a:cubicBezTo>
                <a:cubicBezTo>
                  <a:pt x="576" y="481"/>
                  <a:pt x="576" y="481"/>
                  <a:pt x="575" y="481"/>
                </a:cubicBezTo>
                <a:cubicBezTo>
                  <a:pt x="576" y="480"/>
                  <a:pt x="575" y="480"/>
                  <a:pt x="575" y="479"/>
                </a:cubicBezTo>
                <a:cubicBezTo>
                  <a:pt x="576" y="479"/>
                  <a:pt x="576" y="479"/>
                  <a:pt x="576" y="479"/>
                </a:cubicBezTo>
                <a:cubicBezTo>
                  <a:pt x="576" y="480"/>
                  <a:pt x="577" y="481"/>
                  <a:pt x="577" y="482"/>
                </a:cubicBezTo>
                <a:cubicBezTo>
                  <a:pt x="577" y="483"/>
                  <a:pt x="578" y="483"/>
                  <a:pt x="578" y="483"/>
                </a:cubicBezTo>
                <a:cubicBezTo>
                  <a:pt x="578" y="485"/>
                  <a:pt x="578" y="487"/>
                  <a:pt x="580" y="487"/>
                </a:cubicBezTo>
                <a:cubicBezTo>
                  <a:pt x="580" y="489"/>
                  <a:pt x="580" y="490"/>
                  <a:pt x="582" y="490"/>
                </a:cubicBezTo>
                <a:cubicBezTo>
                  <a:pt x="582" y="491"/>
                  <a:pt x="581" y="491"/>
                  <a:pt x="581" y="492"/>
                </a:cubicBezTo>
                <a:cubicBezTo>
                  <a:pt x="581" y="493"/>
                  <a:pt x="583" y="494"/>
                  <a:pt x="582" y="495"/>
                </a:cubicBezTo>
                <a:cubicBezTo>
                  <a:pt x="582" y="495"/>
                  <a:pt x="582" y="494"/>
                  <a:pt x="582" y="494"/>
                </a:cubicBezTo>
                <a:cubicBezTo>
                  <a:pt x="581" y="494"/>
                  <a:pt x="581" y="494"/>
                  <a:pt x="581" y="493"/>
                </a:cubicBezTo>
                <a:close/>
                <a:moveTo>
                  <a:pt x="582" y="501"/>
                </a:moveTo>
                <a:cubicBezTo>
                  <a:pt x="582" y="501"/>
                  <a:pt x="582" y="500"/>
                  <a:pt x="582" y="500"/>
                </a:cubicBezTo>
                <a:cubicBezTo>
                  <a:pt x="582" y="500"/>
                  <a:pt x="581" y="499"/>
                  <a:pt x="581" y="499"/>
                </a:cubicBezTo>
                <a:cubicBezTo>
                  <a:pt x="581" y="499"/>
                  <a:pt x="582" y="499"/>
                  <a:pt x="582" y="499"/>
                </a:cubicBezTo>
                <a:cubicBezTo>
                  <a:pt x="582" y="500"/>
                  <a:pt x="582" y="500"/>
                  <a:pt x="583" y="500"/>
                </a:cubicBezTo>
                <a:cubicBezTo>
                  <a:pt x="583" y="501"/>
                  <a:pt x="583" y="501"/>
                  <a:pt x="583" y="502"/>
                </a:cubicBezTo>
                <a:cubicBezTo>
                  <a:pt x="583" y="502"/>
                  <a:pt x="584" y="502"/>
                  <a:pt x="584" y="502"/>
                </a:cubicBezTo>
                <a:cubicBezTo>
                  <a:pt x="584" y="502"/>
                  <a:pt x="584" y="502"/>
                  <a:pt x="584" y="502"/>
                </a:cubicBezTo>
                <a:cubicBezTo>
                  <a:pt x="583" y="503"/>
                  <a:pt x="582" y="502"/>
                  <a:pt x="582" y="501"/>
                </a:cubicBezTo>
                <a:close/>
                <a:moveTo>
                  <a:pt x="588" y="505"/>
                </a:moveTo>
                <a:cubicBezTo>
                  <a:pt x="587" y="505"/>
                  <a:pt x="586" y="503"/>
                  <a:pt x="586" y="502"/>
                </a:cubicBezTo>
                <a:cubicBezTo>
                  <a:pt x="585" y="501"/>
                  <a:pt x="583" y="498"/>
                  <a:pt x="583" y="497"/>
                </a:cubicBezTo>
                <a:cubicBezTo>
                  <a:pt x="586" y="498"/>
                  <a:pt x="586" y="498"/>
                  <a:pt x="586" y="498"/>
                </a:cubicBezTo>
                <a:cubicBezTo>
                  <a:pt x="586" y="499"/>
                  <a:pt x="586" y="501"/>
                  <a:pt x="586" y="502"/>
                </a:cubicBezTo>
                <a:cubicBezTo>
                  <a:pt x="587" y="501"/>
                  <a:pt x="588" y="504"/>
                  <a:pt x="588" y="505"/>
                </a:cubicBezTo>
                <a:close/>
                <a:moveTo>
                  <a:pt x="589" y="536"/>
                </a:moveTo>
                <a:cubicBezTo>
                  <a:pt x="589" y="535"/>
                  <a:pt x="591" y="535"/>
                  <a:pt x="591" y="535"/>
                </a:cubicBezTo>
                <a:cubicBezTo>
                  <a:pt x="591" y="536"/>
                  <a:pt x="590" y="536"/>
                  <a:pt x="589" y="536"/>
                </a:cubicBezTo>
                <a:close/>
                <a:moveTo>
                  <a:pt x="595" y="538"/>
                </a:moveTo>
                <a:cubicBezTo>
                  <a:pt x="594" y="538"/>
                  <a:pt x="594" y="539"/>
                  <a:pt x="594" y="539"/>
                </a:cubicBezTo>
                <a:cubicBezTo>
                  <a:pt x="593" y="539"/>
                  <a:pt x="593" y="538"/>
                  <a:pt x="592" y="538"/>
                </a:cubicBezTo>
                <a:cubicBezTo>
                  <a:pt x="592" y="537"/>
                  <a:pt x="591" y="537"/>
                  <a:pt x="591" y="536"/>
                </a:cubicBezTo>
                <a:cubicBezTo>
                  <a:pt x="593" y="536"/>
                  <a:pt x="593" y="536"/>
                  <a:pt x="593" y="536"/>
                </a:cubicBezTo>
                <a:cubicBezTo>
                  <a:pt x="592" y="538"/>
                  <a:pt x="594" y="537"/>
                  <a:pt x="594" y="538"/>
                </a:cubicBezTo>
                <a:cubicBezTo>
                  <a:pt x="594" y="538"/>
                  <a:pt x="595" y="538"/>
                  <a:pt x="595" y="537"/>
                </a:cubicBezTo>
                <a:cubicBezTo>
                  <a:pt x="595" y="538"/>
                  <a:pt x="596" y="538"/>
                  <a:pt x="596" y="538"/>
                </a:cubicBezTo>
                <a:cubicBezTo>
                  <a:pt x="596" y="540"/>
                  <a:pt x="595" y="539"/>
                  <a:pt x="595" y="538"/>
                </a:cubicBezTo>
                <a:close/>
                <a:moveTo>
                  <a:pt x="601" y="542"/>
                </a:moveTo>
                <a:cubicBezTo>
                  <a:pt x="600" y="541"/>
                  <a:pt x="599" y="541"/>
                  <a:pt x="597" y="540"/>
                </a:cubicBezTo>
                <a:cubicBezTo>
                  <a:pt x="597" y="540"/>
                  <a:pt x="597" y="539"/>
                  <a:pt x="597" y="539"/>
                </a:cubicBezTo>
                <a:cubicBezTo>
                  <a:pt x="598" y="539"/>
                  <a:pt x="598" y="540"/>
                  <a:pt x="600" y="540"/>
                </a:cubicBezTo>
                <a:cubicBezTo>
                  <a:pt x="600" y="541"/>
                  <a:pt x="601" y="542"/>
                  <a:pt x="603" y="541"/>
                </a:cubicBezTo>
                <a:cubicBezTo>
                  <a:pt x="603" y="542"/>
                  <a:pt x="604" y="542"/>
                  <a:pt x="604" y="543"/>
                </a:cubicBezTo>
                <a:cubicBezTo>
                  <a:pt x="604" y="544"/>
                  <a:pt x="602" y="542"/>
                  <a:pt x="601" y="542"/>
                </a:cubicBezTo>
                <a:close/>
                <a:moveTo>
                  <a:pt x="601" y="525"/>
                </a:moveTo>
                <a:cubicBezTo>
                  <a:pt x="601" y="526"/>
                  <a:pt x="601" y="526"/>
                  <a:pt x="601" y="526"/>
                </a:cubicBezTo>
                <a:cubicBezTo>
                  <a:pt x="600" y="526"/>
                  <a:pt x="600" y="525"/>
                  <a:pt x="599" y="525"/>
                </a:cubicBezTo>
                <a:cubicBezTo>
                  <a:pt x="600" y="524"/>
                  <a:pt x="599" y="524"/>
                  <a:pt x="599" y="523"/>
                </a:cubicBezTo>
                <a:cubicBezTo>
                  <a:pt x="600" y="523"/>
                  <a:pt x="600" y="524"/>
                  <a:pt x="600" y="524"/>
                </a:cubicBezTo>
                <a:cubicBezTo>
                  <a:pt x="600" y="525"/>
                  <a:pt x="601" y="525"/>
                  <a:pt x="601" y="525"/>
                </a:cubicBezTo>
                <a:close/>
                <a:moveTo>
                  <a:pt x="610" y="547"/>
                </a:moveTo>
                <a:cubicBezTo>
                  <a:pt x="609" y="547"/>
                  <a:pt x="609" y="546"/>
                  <a:pt x="608" y="546"/>
                </a:cubicBezTo>
                <a:cubicBezTo>
                  <a:pt x="608" y="544"/>
                  <a:pt x="604" y="545"/>
                  <a:pt x="604" y="543"/>
                </a:cubicBezTo>
                <a:cubicBezTo>
                  <a:pt x="605" y="543"/>
                  <a:pt x="605" y="543"/>
                  <a:pt x="606" y="544"/>
                </a:cubicBezTo>
                <a:cubicBezTo>
                  <a:pt x="606" y="544"/>
                  <a:pt x="607" y="544"/>
                  <a:pt x="607" y="545"/>
                </a:cubicBezTo>
                <a:cubicBezTo>
                  <a:pt x="608" y="545"/>
                  <a:pt x="608" y="545"/>
                  <a:pt x="608" y="545"/>
                </a:cubicBezTo>
                <a:cubicBezTo>
                  <a:pt x="609" y="545"/>
                  <a:pt x="609" y="545"/>
                  <a:pt x="609" y="545"/>
                </a:cubicBezTo>
                <a:cubicBezTo>
                  <a:pt x="609" y="546"/>
                  <a:pt x="611" y="545"/>
                  <a:pt x="610" y="547"/>
                </a:cubicBezTo>
                <a:close/>
                <a:moveTo>
                  <a:pt x="616" y="534"/>
                </a:moveTo>
                <a:cubicBezTo>
                  <a:pt x="615" y="534"/>
                  <a:pt x="614" y="533"/>
                  <a:pt x="613" y="533"/>
                </a:cubicBezTo>
                <a:cubicBezTo>
                  <a:pt x="612" y="532"/>
                  <a:pt x="611" y="531"/>
                  <a:pt x="609" y="530"/>
                </a:cubicBezTo>
                <a:cubicBezTo>
                  <a:pt x="609" y="529"/>
                  <a:pt x="608" y="530"/>
                  <a:pt x="608" y="529"/>
                </a:cubicBezTo>
                <a:cubicBezTo>
                  <a:pt x="607" y="529"/>
                  <a:pt x="607" y="528"/>
                  <a:pt x="606" y="527"/>
                </a:cubicBezTo>
                <a:cubicBezTo>
                  <a:pt x="606" y="527"/>
                  <a:pt x="606" y="527"/>
                  <a:pt x="605" y="527"/>
                </a:cubicBezTo>
                <a:cubicBezTo>
                  <a:pt x="605" y="527"/>
                  <a:pt x="605" y="526"/>
                  <a:pt x="605" y="526"/>
                </a:cubicBezTo>
                <a:cubicBezTo>
                  <a:pt x="605" y="526"/>
                  <a:pt x="604" y="526"/>
                  <a:pt x="604" y="526"/>
                </a:cubicBezTo>
                <a:cubicBezTo>
                  <a:pt x="604" y="525"/>
                  <a:pt x="604" y="524"/>
                  <a:pt x="603" y="524"/>
                </a:cubicBezTo>
                <a:cubicBezTo>
                  <a:pt x="602" y="523"/>
                  <a:pt x="602" y="523"/>
                  <a:pt x="601" y="522"/>
                </a:cubicBezTo>
                <a:cubicBezTo>
                  <a:pt x="601" y="522"/>
                  <a:pt x="600" y="521"/>
                  <a:pt x="600" y="521"/>
                </a:cubicBezTo>
                <a:cubicBezTo>
                  <a:pt x="600" y="521"/>
                  <a:pt x="599" y="520"/>
                  <a:pt x="599" y="520"/>
                </a:cubicBezTo>
                <a:cubicBezTo>
                  <a:pt x="598" y="520"/>
                  <a:pt x="599" y="519"/>
                  <a:pt x="598" y="519"/>
                </a:cubicBezTo>
                <a:cubicBezTo>
                  <a:pt x="598" y="518"/>
                  <a:pt x="597" y="517"/>
                  <a:pt x="596" y="517"/>
                </a:cubicBezTo>
                <a:cubicBezTo>
                  <a:pt x="596" y="516"/>
                  <a:pt x="594" y="516"/>
                  <a:pt x="595" y="514"/>
                </a:cubicBezTo>
                <a:cubicBezTo>
                  <a:pt x="595" y="514"/>
                  <a:pt x="594" y="514"/>
                  <a:pt x="594" y="514"/>
                </a:cubicBezTo>
                <a:cubicBezTo>
                  <a:pt x="594" y="512"/>
                  <a:pt x="592" y="511"/>
                  <a:pt x="591" y="510"/>
                </a:cubicBezTo>
                <a:cubicBezTo>
                  <a:pt x="590" y="509"/>
                  <a:pt x="590" y="509"/>
                  <a:pt x="589" y="508"/>
                </a:cubicBezTo>
                <a:cubicBezTo>
                  <a:pt x="589" y="507"/>
                  <a:pt x="589" y="507"/>
                  <a:pt x="589" y="507"/>
                </a:cubicBezTo>
                <a:cubicBezTo>
                  <a:pt x="590" y="507"/>
                  <a:pt x="590" y="507"/>
                  <a:pt x="590" y="507"/>
                </a:cubicBezTo>
                <a:cubicBezTo>
                  <a:pt x="591" y="508"/>
                  <a:pt x="591" y="509"/>
                  <a:pt x="592" y="510"/>
                </a:cubicBezTo>
                <a:cubicBezTo>
                  <a:pt x="593" y="511"/>
                  <a:pt x="593" y="512"/>
                  <a:pt x="594" y="512"/>
                </a:cubicBezTo>
                <a:cubicBezTo>
                  <a:pt x="594" y="513"/>
                  <a:pt x="595" y="514"/>
                  <a:pt x="595" y="515"/>
                </a:cubicBezTo>
                <a:cubicBezTo>
                  <a:pt x="596" y="515"/>
                  <a:pt x="596" y="514"/>
                  <a:pt x="596" y="514"/>
                </a:cubicBezTo>
                <a:cubicBezTo>
                  <a:pt x="597" y="514"/>
                  <a:pt x="597" y="514"/>
                  <a:pt x="597" y="515"/>
                </a:cubicBezTo>
                <a:cubicBezTo>
                  <a:pt x="597" y="515"/>
                  <a:pt x="597" y="515"/>
                  <a:pt x="597" y="515"/>
                </a:cubicBezTo>
                <a:cubicBezTo>
                  <a:pt x="597" y="516"/>
                  <a:pt x="597" y="516"/>
                  <a:pt x="597" y="517"/>
                </a:cubicBezTo>
                <a:cubicBezTo>
                  <a:pt x="597" y="517"/>
                  <a:pt x="597" y="517"/>
                  <a:pt x="597" y="517"/>
                </a:cubicBezTo>
                <a:cubicBezTo>
                  <a:pt x="597" y="518"/>
                  <a:pt x="599" y="518"/>
                  <a:pt x="599" y="519"/>
                </a:cubicBezTo>
                <a:cubicBezTo>
                  <a:pt x="600" y="519"/>
                  <a:pt x="600" y="520"/>
                  <a:pt x="600" y="519"/>
                </a:cubicBezTo>
                <a:cubicBezTo>
                  <a:pt x="601" y="520"/>
                  <a:pt x="600" y="521"/>
                  <a:pt x="602" y="521"/>
                </a:cubicBezTo>
                <a:cubicBezTo>
                  <a:pt x="601" y="521"/>
                  <a:pt x="602" y="521"/>
                  <a:pt x="602" y="522"/>
                </a:cubicBezTo>
                <a:cubicBezTo>
                  <a:pt x="603" y="522"/>
                  <a:pt x="603" y="523"/>
                  <a:pt x="604" y="523"/>
                </a:cubicBezTo>
                <a:cubicBezTo>
                  <a:pt x="603" y="524"/>
                  <a:pt x="604" y="524"/>
                  <a:pt x="605" y="525"/>
                </a:cubicBezTo>
                <a:cubicBezTo>
                  <a:pt x="606" y="525"/>
                  <a:pt x="606" y="526"/>
                  <a:pt x="608" y="526"/>
                </a:cubicBezTo>
                <a:cubicBezTo>
                  <a:pt x="608" y="528"/>
                  <a:pt x="610" y="528"/>
                  <a:pt x="610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30"/>
                  <a:pt x="612" y="530"/>
                  <a:pt x="612" y="530"/>
                </a:cubicBezTo>
                <a:cubicBezTo>
                  <a:pt x="612" y="531"/>
                  <a:pt x="613" y="531"/>
                  <a:pt x="613" y="531"/>
                </a:cubicBezTo>
                <a:cubicBezTo>
                  <a:pt x="614" y="531"/>
                  <a:pt x="614" y="532"/>
                  <a:pt x="614" y="532"/>
                </a:cubicBezTo>
                <a:cubicBezTo>
                  <a:pt x="615" y="532"/>
                  <a:pt x="615" y="532"/>
                  <a:pt x="615" y="532"/>
                </a:cubicBezTo>
                <a:cubicBezTo>
                  <a:pt x="615" y="532"/>
                  <a:pt x="615" y="533"/>
                  <a:pt x="615" y="533"/>
                </a:cubicBezTo>
                <a:cubicBezTo>
                  <a:pt x="616" y="533"/>
                  <a:pt x="617" y="533"/>
                  <a:pt x="617" y="534"/>
                </a:cubicBezTo>
                <a:cubicBezTo>
                  <a:pt x="616" y="534"/>
                  <a:pt x="616" y="535"/>
                  <a:pt x="616" y="534"/>
                </a:cubicBezTo>
                <a:close/>
                <a:moveTo>
                  <a:pt x="628" y="555"/>
                </a:moveTo>
                <a:cubicBezTo>
                  <a:pt x="627" y="555"/>
                  <a:pt x="627" y="555"/>
                  <a:pt x="627" y="555"/>
                </a:cubicBezTo>
                <a:cubicBezTo>
                  <a:pt x="627" y="554"/>
                  <a:pt x="627" y="554"/>
                  <a:pt x="627" y="554"/>
                </a:cubicBezTo>
                <a:cubicBezTo>
                  <a:pt x="628" y="554"/>
                  <a:pt x="628" y="554"/>
                  <a:pt x="628" y="554"/>
                </a:cubicBezTo>
                <a:cubicBezTo>
                  <a:pt x="628" y="554"/>
                  <a:pt x="628" y="554"/>
                  <a:pt x="628" y="555"/>
                </a:cubicBezTo>
                <a:close/>
                <a:moveTo>
                  <a:pt x="630" y="542"/>
                </a:moveTo>
                <a:cubicBezTo>
                  <a:pt x="628" y="542"/>
                  <a:pt x="628" y="542"/>
                  <a:pt x="628" y="542"/>
                </a:cubicBezTo>
                <a:cubicBezTo>
                  <a:pt x="628" y="542"/>
                  <a:pt x="628" y="541"/>
                  <a:pt x="628" y="541"/>
                </a:cubicBezTo>
                <a:cubicBezTo>
                  <a:pt x="626" y="541"/>
                  <a:pt x="624" y="540"/>
                  <a:pt x="623" y="539"/>
                </a:cubicBezTo>
                <a:cubicBezTo>
                  <a:pt x="622" y="539"/>
                  <a:pt x="622" y="538"/>
                  <a:pt x="621" y="538"/>
                </a:cubicBezTo>
                <a:cubicBezTo>
                  <a:pt x="621" y="538"/>
                  <a:pt x="620" y="538"/>
                  <a:pt x="620" y="537"/>
                </a:cubicBezTo>
                <a:cubicBezTo>
                  <a:pt x="620" y="537"/>
                  <a:pt x="620" y="537"/>
                  <a:pt x="619" y="537"/>
                </a:cubicBezTo>
                <a:cubicBezTo>
                  <a:pt x="619" y="536"/>
                  <a:pt x="618" y="537"/>
                  <a:pt x="618" y="536"/>
                </a:cubicBezTo>
                <a:cubicBezTo>
                  <a:pt x="618" y="536"/>
                  <a:pt x="618" y="536"/>
                  <a:pt x="618" y="536"/>
                </a:cubicBezTo>
                <a:cubicBezTo>
                  <a:pt x="618" y="535"/>
                  <a:pt x="617" y="535"/>
                  <a:pt x="617" y="535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4"/>
                  <a:pt x="617" y="534"/>
                  <a:pt x="617" y="534"/>
                </a:cubicBezTo>
                <a:cubicBezTo>
                  <a:pt x="618" y="534"/>
                  <a:pt x="617" y="535"/>
                  <a:pt x="618" y="535"/>
                </a:cubicBezTo>
                <a:cubicBezTo>
                  <a:pt x="618" y="535"/>
                  <a:pt x="619" y="535"/>
                  <a:pt x="619" y="535"/>
                </a:cubicBezTo>
                <a:cubicBezTo>
                  <a:pt x="619" y="536"/>
                  <a:pt x="619" y="536"/>
                  <a:pt x="620" y="536"/>
                </a:cubicBezTo>
                <a:cubicBezTo>
                  <a:pt x="620" y="536"/>
                  <a:pt x="620" y="535"/>
                  <a:pt x="620" y="535"/>
                </a:cubicBezTo>
                <a:cubicBezTo>
                  <a:pt x="621" y="535"/>
                  <a:pt x="621" y="536"/>
                  <a:pt x="621" y="537"/>
                </a:cubicBezTo>
                <a:cubicBezTo>
                  <a:pt x="622" y="537"/>
                  <a:pt x="622" y="537"/>
                  <a:pt x="622" y="537"/>
                </a:cubicBezTo>
                <a:cubicBezTo>
                  <a:pt x="623" y="538"/>
                  <a:pt x="623" y="538"/>
                  <a:pt x="624" y="539"/>
                </a:cubicBezTo>
                <a:cubicBezTo>
                  <a:pt x="625" y="539"/>
                  <a:pt x="625" y="538"/>
                  <a:pt x="625" y="538"/>
                </a:cubicBezTo>
                <a:cubicBezTo>
                  <a:pt x="625" y="539"/>
                  <a:pt x="626" y="539"/>
                  <a:pt x="626" y="539"/>
                </a:cubicBezTo>
                <a:cubicBezTo>
                  <a:pt x="626" y="540"/>
                  <a:pt x="627" y="539"/>
                  <a:pt x="627" y="540"/>
                </a:cubicBezTo>
                <a:cubicBezTo>
                  <a:pt x="627" y="540"/>
                  <a:pt x="627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9" y="540"/>
                  <a:pt x="630" y="540"/>
                  <a:pt x="630" y="541"/>
                </a:cubicBezTo>
                <a:cubicBezTo>
                  <a:pt x="630" y="541"/>
                  <a:pt x="631" y="541"/>
                  <a:pt x="631" y="541"/>
                </a:cubicBezTo>
                <a:cubicBezTo>
                  <a:pt x="632" y="541"/>
                  <a:pt x="631" y="543"/>
                  <a:pt x="633" y="543"/>
                </a:cubicBezTo>
                <a:cubicBezTo>
                  <a:pt x="633" y="544"/>
                  <a:pt x="632" y="543"/>
                  <a:pt x="631" y="543"/>
                </a:cubicBezTo>
                <a:cubicBezTo>
                  <a:pt x="631" y="543"/>
                  <a:pt x="630" y="542"/>
                  <a:pt x="630" y="542"/>
                </a:cubicBezTo>
                <a:close/>
                <a:moveTo>
                  <a:pt x="634" y="555"/>
                </a:moveTo>
                <a:cubicBezTo>
                  <a:pt x="633" y="555"/>
                  <a:pt x="631" y="556"/>
                  <a:pt x="632" y="555"/>
                </a:cubicBezTo>
                <a:cubicBezTo>
                  <a:pt x="633" y="555"/>
                  <a:pt x="635" y="555"/>
                  <a:pt x="635" y="556"/>
                </a:cubicBezTo>
                <a:cubicBezTo>
                  <a:pt x="635" y="557"/>
                  <a:pt x="634" y="556"/>
                  <a:pt x="634" y="555"/>
                </a:cubicBezTo>
                <a:close/>
                <a:moveTo>
                  <a:pt x="640" y="561"/>
                </a:moveTo>
                <a:cubicBezTo>
                  <a:pt x="640" y="561"/>
                  <a:pt x="640" y="560"/>
                  <a:pt x="640" y="560"/>
                </a:cubicBezTo>
                <a:cubicBezTo>
                  <a:pt x="639" y="560"/>
                  <a:pt x="638" y="560"/>
                  <a:pt x="638" y="560"/>
                </a:cubicBezTo>
                <a:cubicBezTo>
                  <a:pt x="638" y="559"/>
                  <a:pt x="640" y="560"/>
                  <a:pt x="641" y="560"/>
                </a:cubicBezTo>
                <a:cubicBezTo>
                  <a:pt x="641" y="560"/>
                  <a:pt x="641" y="561"/>
                  <a:pt x="640" y="561"/>
                </a:cubicBezTo>
                <a:close/>
                <a:moveTo>
                  <a:pt x="654" y="561"/>
                </a:moveTo>
                <a:cubicBezTo>
                  <a:pt x="653" y="561"/>
                  <a:pt x="652" y="561"/>
                  <a:pt x="651" y="561"/>
                </a:cubicBezTo>
                <a:cubicBezTo>
                  <a:pt x="650" y="561"/>
                  <a:pt x="650" y="561"/>
                  <a:pt x="649" y="561"/>
                </a:cubicBezTo>
                <a:cubicBezTo>
                  <a:pt x="649" y="561"/>
                  <a:pt x="649" y="561"/>
                  <a:pt x="649" y="560"/>
                </a:cubicBezTo>
                <a:cubicBezTo>
                  <a:pt x="647" y="560"/>
                  <a:pt x="647" y="560"/>
                  <a:pt x="646" y="560"/>
                </a:cubicBezTo>
                <a:cubicBezTo>
                  <a:pt x="646" y="560"/>
                  <a:pt x="645" y="559"/>
                  <a:pt x="645" y="559"/>
                </a:cubicBezTo>
                <a:cubicBezTo>
                  <a:pt x="645" y="559"/>
                  <a:pt x="644" y="560"/>
                  <a:pt x="644" y="559"/>
                </a:cubicBezTo>
                <a:cubicBezTo>
                  <a:pt x="644" y="558"/>
                  <a:pt x="645" y="558"/>
                  <a:pt x="647" y="558"/>
                </a:cubicBezTo>
                <a:cubicBezTo>
                  <a:pt x="647" y="558"/>
                  <a:pt x="646" y="559"/>
                  <a:pt x="646" y="559"/>
                </a:cubicBezTo>
                <a:cubicBezTo>
                  <a:pt x="646" y="560"/>
                  <a:pt x="647" y="559"/>
                  <a:pt x="647" y="558"/>
                </a:cubicBezTo>
                <a:cubicBezTo>
                  <a:pt x="648" y="559"/>
                  <a:pt x="648" y="559"/>
                  <a:pt x="648" y="559"/>
                </a:cubicBezTo>
                <a:cubicBezTo>
                  <a:pt x="649" y="560"/>
                  <a:pt x="649" y="559"/>
                  <a:pt x="649" y="560"/>
                </a:cubicBezTo>
                <a:cubicBezTo>
                  <a:pt x="649" y="560"/>
                  <a:pt x="651" y="560"/>
                  <a:pt x="651" y="559"/>
                </a:cubicBezTo>
                <a:cubicBezTo>
                  <a:pt x="651" y="559"/>
                  <a:pt x="651" y="559"/>
                  <a:pt x="651" y="559"/>
                </a:cubicBezTo>
                <a:cubicBezTo>
                  <a:pt x="652" y="559"/>
                  <a:pt x="653" y="560"/>
                  <a:pt x="654" y="560"/>
                </a:cubicBezTo>
                <a:cubicBezTo>
                  <a:pt x="653" y="560"/>
                  <a:pt x="654" y="561"/>
                  <a:pt x="654" y="561"/>
                </a:cubicBezTo>
                <a:close/>
                <a:moveTo>
                  <a:pt x="655" y="548"/>
                </a:moveTo>
                <a:cubicBezTo>
                  <a:pt x="655" y="548"/>
                  <a:pt x="654" y="549"/>
                  <a:pt x="654" y="549"/>
                </a:cubicBezTo>
                <a:cubicBezTo>
                  <a:pt x="654" y="549"/>
                  <a:pt x="654" y="548"/>
                  <a:pt x="654" y="548"/>
                </a:cubicBezTo>
                <a:cubicBezTo>
                  <a:pt x="653" y="548"/>
                  <a:pt x="652" y="548"/>
                  <a:pt x="651" y="548"/>
                </a:cubicBezTo>
                <a:cubicBezTo>
                  <a:pt x="650" y="548"/>
                  <a:pt x="648" y="547"/>
                  <a:pt x="647" y="547"/>
                </a:cubicBezTo>
                <a:cubicBezTo>
                  <a:pt x="646" y="547"/>
                  <a:pt x="645" y="547"/>
                  <a:pt x="643" y="546"/>
                </a:cubicBezTo>
                <a:cubicBezTo>
                  <a:pt x="643" y="546"/>
                  <a:pt x="643" y="546"/>
                  <a:pt x="642" y="546"/>
                </a:cubicBezTo>
                <a:cubicBezTo>
                  <a:pt x="642" y="546"/>
                  <a:pt x="640" y="546"/>
                  <a:pt x="640" y="546"/>
                </a:cubicBezTo>
                <a:cubicBezTo>
                  <a:pt x="640" y="546"/>
                  <a:pt x="640" y="545"/>
                  <a:pt x="640" y="545"/>
                </a:cubicBezTo>
                <a:cubicBezTo>
                  <a:pt x="640" y="545"/>
                  <a:pt x="640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8" y="545"/>
                  <a:pt x="638" y="545"/>
                  <a:pt x="638" y="545"/>
                </a:cubicBezTo>
                <a:cubicBezTo>
                  <a:pt x="637" y="545"/>
                  <a:pt x="636" y="545"/>
                  <a:pt x="636" y="545"/>
                </a:cubicBezTo>
                <a:cubicBezTo>
                  <a:pt x="635" y="545"/>
                  <a:pt x="635" y="544"/>
                  <a:pt x="635" y="544"/>
                </a:cubicBezTo>
                <a:cubicBezTo>
                  <a:pt x="635" y="544"/>
                  <a:pt x="635" y="544"/>
                  <a:pt x="635" y="544"/>
                </a:cubicBezTo>
                <a:cubicBezTo>
                  <a:pt x="635" y="544"/>
                  <a:pt x="634" y="544"/>
                  <a:pt x="634" y="544"/>
                </a:cubicBezTo>
                <a:cubicBezTo>
                  <a:pt x="634" y="544"/>
                  <a:pt x="633" y="543"/>
                  <a:pt x="633" y="543"/>
                </a:cubicBezTo>
                <a:cubicBezTo>
                  <a:pt x="633" y="543"/>
                  <a:pt x="634" y="543"/>
                  <a:pt x="634" y="543"/>
                </a:cubicBezTo>
                <a:cubicBezTo>
                  <a:pt x="634" y="543"/>
                  <a:pt x="635" y="543"/>
                  <a:pt x="635" y="543"/>
                </a:cubicBezTo>
                <a:cubicBezTo>
                  <a:pt x="635" y="543"/>
                  <a:pt x="635" y="543"/>
                  <a:pt x="635" y="543"/>
                </a:cubicBezTo>
                <a:cubicBezTo>
                  <a:pt x="636" y="543"/>
                  <a:pt x="636" y="543"/>
                  <a:pt x="636" y="543"/>
                </a:cubicBezTo>
                <a:cubicBezTo>
                  <a:pt x="636" y="543"/>
                  <a:pt x="637" y="543"/>
                  <a:pt x="637" y="543"/>
                </a:cubicBezTo>
                <a:cubicBezTo>
                  <a:pt x="637" y="543"/>
                  <a:pt x="637" y="544"/>
                  <a:pt x="637" y="544"/>
                </a:cubicBezTo>
                <a:cubicBezTo>
                  <a:pt x="637" y="544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9" y="543"/>
                  <a:pt x="639" y="544"/>
                  <a:pt x="639" y="544"/>
                </a:cubicBezTo>
                <a:cubicBezTo>
                  <a:pt x="639" y="544"/>
                  <a:pt x="639" y="544"/>
                  <a:pt x="639" y="544"/>
                </a:cubicBezTo>
                <a:cubicBezTo>
                  <a:pt x="639" y="544"/>
                  <a:pt x="640" y="543"/>
                  <a:pt x="640" y="543"/>
                </a:cubicBezTo>
                <a:cubicBezTo>
                  <a:pt x="640" y="543"/>
                  <a:pt x="640" y="544"/>
                  <a:pt x="640" y="544"/>
                </a:cubicBezTo>
                <a:cubicBezTo>
                  <a:pt x="640" y="544"/>
                  <a:pt x="640" y="544"/>
                  <a:pt x="640" y="544"/>
                </a:cubicBezTo>
                <a:cubicBezTo>
                  <a:pt x="640" y="544"/>
                  <a:pt x="641" y="544"/>
                  <a:pt x="641" y="545"/>
                </a:cubicBezTo>
                <a:cubicBezTo>
                  <a:pt x="641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3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3" y="544"/>
                  <a:pt x="644" y="544"/>
                  <a:pt x="644" y="545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5" y="546"/>
                  <a:pt x="645" y="546"/>
                  <a:pt x="645" y="546"/>
                </a:cubicBezTo>
                <a:cubicBezTo>
                  <a:pt x="645" y="546"/>
                  <a:pt x="646" y="546"/>
                  <a:pt x="646" y="546"/>
                </a:cubicBezTo>
                <a:cubicBezTo>
                  <a:pt x="646" y="546"/>
                  <a:pt x="647" y="546"/>
                  <a:pt x="647" y="546"/>
                </a:cubicBezTo>
                <a:cubicBezTo>
                  <a:pt x="647" y="546"/>
                  <a:pt x="648" y="546"/>
                  <a:pt x="648" y="546"/>
                </a:cubicBezTo>
                <a:cubicBezTo>
                  <a:pt x="648" y="547"/>
                  <a:pt x="648" y="547"/>
                  <a:pt x="648" y="547"/>
                </a:cubicBezTo>
                <a:cubicBezTo>
                  <a:pt x="648" y="547"/>
                  <a:pt x="648" y="547"/>
                  <a:pt x="648" y="546"/>
                </a:cubicBezTo>
                <a:cubicBezTo>
                  <a:pt x="648" y="546"/>
                  <a:pt x="648" y="546"/>
                  <a:pt x="648" y="546"/>
                </a:cubicBezTo>
                <a:cubicBezTo>
                  <a:pt x="649" y="546"/>
                  <a:pt x="650" y="546"/>
                  <a:pt x="651" y="547"/>
                </a:cubicBezTo>
                <a:cubicBezTo>
                  <a:pt x="651" y="547"/>
                  <a:pt x="651" y="547"/>
                  <a:pt x="651" y="547"/>
                </a:cubicBezTo>
                <a:cubicBezTo>
                  <a:pt x="652" y="547"/>
                  <a:pt x="652" y="546"/>
                  <a:pt x="653" y="546"/>
                </a:cubicBezTo>
                <a:cubicBezTo>
                  <a:pt x="653" y="548"/>
                  <a:pt x="655" y="547"/>
                  <a:pt x="656" y="548"/>
                </a:cubicBezTo>
                <a:cubicBezTo>
                  <a:pt x="656" y="548"/>
                  <a:pt x="657" y="547"/>
                  <a:pt x="657" y="547"/>
                </a:cubicBezTo>
                <a:cubicBezTo>
                  <a:pt x="658" y="548"/>
                  <a:pt x="658" y="547"/>
                  <a:pt x="659" y="547"/>
                </a:cubicBezTo>
                <a:cubicBezTo>
                  <a:pt x="660" y="547"/>
                  <a:pt x="660" y="548"/>
                  <a:pt x="660" y="548"/>
                </a:cubicBezTo>
                <a:cubicBezTo>
                  <a:pt x="660" y="548"/>
                  <a:pt x="662" y="547"/>
                  <a:pt x="663" y="548"/>
                </a:cubicBezTo>
                <a:cubicBezTo>
                  <a:pt x="662" y="549"/>
                  <a:pt x="661" y="548"/>
                  <a:pt x="660" y="548"/>
                </a:cubicBezTo>
                <a:cubicBezTo>
                  <a:pt x="659" y="548"/>
                  <a:pt x="658" y="548"/>
                  <a:pt x="657" y="548"/>
                </a:cubicBezTo>
                <a:cubicBezTo>
                  <a:pt x="657" y="549"/>
                  <a:pt x="656" y="548"/>
                  <a:pt x="655" y="548"/>
                </a:cubicBezTo>
                <a:close/>
                <a:moveTo>
                  <a:pt x="664" y="561"/>
                </a:moveTo>
                <a:cubicBezTo>
                  <a:pt x="663" y="561"/>
                  <a:pt x="663" y="561"/>
                  <a:pt x="662" y="561"/>
                </a:cubicBezTo>
                <a:cubicBezTo>
                  <a:pt x="661" y="561"/>
                  <a:pt x="660" y="560"/>
                  <a:pt x="659" y="560"/>
                </a:cubicBezTo>
                <a:cubicBezTo>
                  <a:pt x="659" y="560"/>
                  <a:pt x="659" y="560"/>
                  <a:pt x="658" y="560"/>
                </a:cubicBezTo>
                <a:cubicBezTo>
                  <a:pt x="658" y="560"/>
                  <a:pt x="658" y="560"/>
                  <a:pt x="658" y="560"/>
                </a:cubicBezTo>
                <a:cubicBezTo>
                  <a:pt x="658" y="560"/>
                  <a:pt x="657" y="560"/>
                  <a:pt x="657" y="560"/>
                </a:cubicBezTo>
                <a:cubicBezTo>
                  <a:pt x="656" y="561"/>
                  <a:pt x="657" y="561"/>
                  <a:pt x="657" y="561"/>
                </a:cubicBezTo>
                <a:cubicBezTo>
                  <a:pt x="658" y="561"/>
                  <a:pt x="658" y="561"/>
                  <a:pt x="659" y="561"/>
                </a:cubicBezTo>
                <a:cubicBezTo>
                  <a:pt x="660" y="562"/>
                  <a:pt x="661" y="561"/>
                  <a:pt x="662" y="562"/>
                </a:cubicBezTo>
                <a:cubicBezTo>
                  <a:pt x="661" y="563"/>
                  <a:pt x="660" y="562"/>
                  <a:pt x="660" y="562"/>
                </a:cubicBezTo>
                <a:cubicBezTo>
                  <a:pt x="658" y="562"/>
                  <a:pt x="658" y="562"/>
                  <a:pt x="658" y="562"/>
                </a:cubicBezTo>
                <a:cubicBezTo>
                  <a:pt x="657" y="561"/>
                  <a:pt x="657" y="562"/>
                  <a:pt x="656" y="561"/>
                </a:cubicBezTo>
                <a:cubicBezTo>
                  <a:pt x="656" y="561"/>
                  <a:pt x="656" y="560"/>
                  <a:pt x="656" y="560"/>
                </a:cubicBezTo>
                <a:cubicBezTo>
                  <a:pt x="656" y="559"/>
                  <a:pt x="656" y="560"/>
                  <a:pt x="657" y="560"/>
                </a:cubicBezTo>
                <a:cubicBezTo>
                  <a:pt x="657" y="560"/>
                  <a:pt x="658" y="560"/>
                  <a:pt x="658" y="560"/>
                </a:cubicBezTo>
                <a:cubicBezTo>
                  <a:pt x="658" y="560"/>
                  <a:pt x="659" y="560"/>
                  <a:pt x="660" y="560"/>
                </a:cubicBezTo>
                <a:cubicBezTo>
                  <a:pt x="660" y="560"/>
                  <a:pt x="661" y="560"/>
                  <a:pt x="661" y="560"/>
                </a:cubicBezTo>
                <a:cubicBezTo>
                  <a:pt x="662" y="560"/>
                  <a:pt x="662" y="561"/>
                  <a:pt x="662" y="561"/>
                </a:cubicBezTo>
                <a:cubicBezTo>
                  <a:pt x="664" y="561"/>
                  <a:pt x="665" y="560"/>
                  <a:pt x="666" y="561"/>
                </a:cubicBezTo>
                <a:cubicBezTo>
                  <a:pt x="666" y="562"/>
                  <a:pt x="665" y="561"/>
                  <a:pt x="664" y="561"/>
                </a:cubicBezTo>
                <a:close/>
                <a:moveTo>
                  <a:pt x="666" y="550"/>
                </a:moveTo>
                <a:cubicBezTo>
                  <a:pt x="665" y="550"/>
                  <a:pt x="665" y="549"/>
                  <a:pt x="663" y="549"/>
                </a:cubicBezTo>
                <a:cubicBezTo>
                  <a:pt x="664" y="549"/>
                  <a:pt x="665" y="549"/>
                  <a:pt x="666" y="549"/>
                </a:cubicBezTo>
                <a:cubicBezTo>
                  <a:pt x="667" y="549"/>
                  <a:pt x="667" y="549"/>
                  <a:pt x="667" y="549"/>
                </a:cubicBezTo>
                <a:cubicBezTo>
                  <a:pt x="668" y="549"/>
                  <a:pt x="668" y="549"/>
                  <a:pt x="669" y="549"/>
                </a:cubicBezTo>
                <a:cubicBezTo>
                  <a:pt x="670" y="549"/>
                  <a:pt x="670" y="548"/>
                  <a:pt x="671" y="549"/>
                </a:cubicBezTo>
                <a:cubicBezTo>
                  <a:pt x="670" y="550"/>
                  <a:pt x="668" y="550"/>
                  <a:pt x="666" y="550"/>
                </a:cubicBezTo>
                <a:close/>
                <a:moveTo>
                  <a:pt x="670" y="562"/>
                </a:moveTo>
                <a:cubicBezTo>
                  <a:pt x="669" y="562"/>
                  <a:pt x="668" y="562"/>
                  <a:pt x="667" y="561"/>
                </a:cubicBezTo>
                <a:cubicBezTo>
                  <a:pt x="667" y="560"/>
                  <a:pt x="668" y="561"/>
                  <a:pt x="669" y="561"/>
                </a:cubicBezTo>
                <a:cubicBezTo>
                  <a:pt x="670" y="561"/>
                  <a:pt x="671" y="561"/>
                  <a:pt x="672" y="562"/>
                </a:cubicBezTo>
                <a:cubicBezTo>
                  <a:pt x="672" y="563"/>
                  <a:pt x="671" y="562"/>
                  <a:pt x="670" y="562"/>
                </a:cubicBezTo>
                <a:close/>
                <a:moveTo>
                  <a:pt x="727" y="527"/>
                </a:moveTo>
                <a:cubicBezTo>
                  <a:pt x="727" y="528"/>
                  <a:pt x="727" y="528"/>
                  <a:pt x="726" y="528"/>
                </a:cubicBezTo>
                <a:cubicBezTo>
                  <a:pt x="726" y="528"/>
                  <a:pt x="726" y="528"/>
                  <a:pt x="726" y="528"/>
                </a:cubicBezTo>
                <a:cubicBezTo>
                  <a:pt x="726" y="528"/>
                  <a:pt x="725" y="529"/>
                  <a:pt x="725" y="529"/>
                </a:cubicBezTo>
                <a:cubicBezTo>
                  <a:pt x="725" y="529"/>
                  <a:pt x="725" y="529"/>
                  <a:pt x="724" y="529"/>
                </a:cubicBezTo>
                <a:cubicBezTo>
                  <a:pt x="724" y="529"/>
                  <a:pt x="724" y="529"/>
                  <a:pt x="723" y="530"/>
                </a:cubicBezTo>
                <a:cubicBezTo>
                  <a:pt x="722" y="529"/>
                  <a:pt x="724" y="529"/>
                  <a:pt x="725" y="528"/>
                </a:cubicBezTo>
                <a:cubicBezTo>
                  <a:pt x="726" y="528"/>
                  <a:pt x="727" y="528"/>
                  <a:pt x="727" y="527"/>
                </a:cubicBezTo>
                <a:cubicBezTo>
                  <a:pt x="728" y="527"/>
                  <a:pt x="727" y="528"/>
                  <a:pt x="727" y="527"/>
                </a:cubicBezTo>
                <a:close/>
                <a:moveTo>
                  <a:pt x="753" y="501"/>
                </a:moveTo>
                <a:cubicBezTo>
                  <a:pt x="753" y="501"/>
                  <a:pt x="752" y="501"/>
                  <a:pt x="752" y="501"/>
                </a:cubicBezTo>
                <a:cubicBezTo>
                  <a:pt x="751" y="503"/>
                  <a:pt x="752" y="503"/>
                  <a:pt x="751" y="504"/>
                </a:cubicBezTo>
                <a:cubicBezTo>
                  <a:pt x="750" y="506"/>
                  <a:pt x="748" y="507"/>
                  <a:pt x="748" y="507"/>
                </a:cubicBezTo>
                <a:cubicBezTo>
                  <a:pt x="746" y="507"/>
                  <a:pt x="749" y="505"/>
                  <a:pt x="750" y="502"/>
                </a:cubicBezTo>
                <a:cubicBezTo>
                  <a:pt x="750" y="503"/>
                  <a:pt x="751" y="500"/>
                  <a:pt x="752" y="501"/>
                </a:cubicBezTo>
                <a:cubicBezTo>
                  <a:pt x="752" y="500"/>
                  <a:pt x="754" y="500"/>
                  <a:pt x="753" y="500"/>
                </a:cubicBezTo>
                <a:cubicBezTo>
                  <a:pt x="754" y="499"/>
                  <a:pt x="754" y="500"/>
                  <a:pt x="753" y="501"/>
                </a:cubicBezTo>
                <a:close/>
                <a:moveTo>
                  <a:pt x="756" y="520"/>
                </a:move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2"/>
                  <a:pt x="756" y="522"/>
                  <a:pt x="756" y="522"/>
                </a:cubicBezTo>
                <a:cubicBezTo>
                  <a:pt x="755" y="522"/>
                  <a:pt x="755" y="522"/>
                  <a:pt x="755" y="521"/>
                </a:cubicBezTo>
                <a:cubicBezTo>
                  <a:pt x="755" y="521"/>
                  <a:pt x="755" y="521"/>
                  <a:pt x="755" y="521"/>
                </a:cubicBezTo>
                <a:cubicBezTo>
                  <a:pt x="755" y="521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lose/>
                <a:moveTo>
                  <a:pt x="757" y="517"/>
                </a:moveTo>
                <a:cubicBezTo>
                  <a:pt x="756" y="517"/>
                  <a:pt x="759" y="516"/>
                  <a:pt x="759" y="515"/>
                </a:cubicBezTo>
                <a:cubicBezTo>
                  <a:pt x="760" y="515"/>
                  <a:pt x="757" y="517"/>
                  <a:pt x="757" y="517"/>
                </a:cubicBezTo>
                <a:close/>
                <a:moveTo>
                  <a:pt x="759" y="512"/>
                </a:moveTo>
                <a:cubicBezTo>
                  <a:pt x="758" y="512"/>
                  <a:pt x="759" y="511"/>
                  <a:pt x="759" y="510"/>
                </a:cubicBezTo>
                <a:cubicBezTo>
                  <a:pt x="760" y="511"/>
                  <a:pt x="759" y="511"/>
                  <a:pt x="759" y="512"/>
                </a:cubicBezTo>
                <a:close/>
                <a:moveTo>
                  <a:pt x="760" y="510"/>
                </a:moveTo>
                <a:cubicBezTo>
                  <a:pt x="759" y="510"/>
                  <a:pt x="759" y="508"/>
                  <a:pt x="759" y="507"/>
                </a:cubicBezTo>
                <a:cubicBezTo>
                  <a:pt x="760" y="508"/>
                  <a:pt x="760" y="509"/>
                  <a:pt x="760" y="510"/>
                </a:cubicBezTo>
                <a:close/>
                <a:moveTo>
                  <a:pt x="760" y="507"/>
                </a:moveTo>
                <a:cubicBezTo>
                  <a:pt x="759" y="507"/>
                  <a:pt x="760" y="506"/>
                  <a:pt x="761" y="505"/>
                </a:cubicBezTo>
                <a:cubicBezTo>
                  <a:pt x="761" y="506"/>
                  <a:pt x="760" y="507"/>
                  <a:pt x="760" y="507"/>
                </a:cubicBezTo>
                <a:close/>
                <a:moveTo>
                  <a:pt x="321" y="795"/>
                </a:moveTo>
                <a:cubicBezTo>
                  <a:pt x="320" y="795"/>
                  <a:pt x="320" y="793"/>
                  <a:pt x="319" y="793"/>
                </a:cubicBezTo>
                <a:cubicBezTo>
                  <a:pt x="318" y="793"/>
                  <a:pt x="318" y="793"/>
                  <a:pt x="317" y="792"/>
                </a:cubicBezTo>
                <a:cubicBezTo>
                  <a:pt x="316" y="792"/>
                  <a:pt x="314" y="790"/>
                  <a:pt x="313" y="790"/>
                </a:cubicBezTo>
                <a:cubicBezTo>
                  <a:pt x="312" y="790"/>
                  <a:pt x="311" y="788"/>
                  <a:pt x="311" y="788"/>
                </a:cubicBezTo>
                <a:cubicBezTo>
                  <a:pt x="311" y="788"/>
                  <a:pt x="310" y="788"/>
                  <a:pt x="310" y="788"/>
                </a:cubicBezTo>
                <a:cubicBezTo>
                  <a:pt x="309" y="787"/>
                  <a:pt x="308" y="787"/>
                  <a:pt x="308" y="786"/>
                </a:cubicBezTo>
                <a:cubicBezTo>
                  <a:pt x="308" y="786"/>
                  <a:pt x="308" y="786"/>
                  <a:pt x="308" y="786"/>
                </a:cubicBezTo>
                <a:cubicBezTo>
                  <a:pt x="308" y="785"/>
                  <a:pt x="306" y="785"/>
                  <a:pt x="304" y="784"/>
                </a:cubicBezTo>
                <a:cubicBezTo>
                  <a:pt x="303" y="783"/>
                  <a:pt x="301" y="781"/>
                  <a:pt x="300" y="781"/>
                </a:cubicBezTo>
                <a:cubicBezTo>
                  <a:pt x="299" y="781"/>
                  <a:pt x="296" y="778"/>
                  <a:pt x="296" y="778"/>
                </a:cubicBezTo>
                <a:cubicBezTo>
                  <a:pt x="296" y="778"/>
                  <a:pt x="295" y="778"/>
                  <a:pt x="295" y="778"/>
                </a:cubicBezTo>
                <a:cubicBezTo>
                  <a:pt x="295" y="778"/>
                  <a:pt x="294" y="777"/>
                  <a:pt x="294" y="777"/>
                </a:cubicBezTo>
                <a:cubicBezTo>
                  <a:pt x="294" y="777"/>
                  <a:pt x="294" y="777"/>
                  <a:pt x="293" y="776"/>
                </a:cubicBezTo>
                <a:cubicBezTo>
                  <a:pt x="292" y="776"/>
                  <a:pt x="291" y="775"/>
                  <a:pt x="289" y="774"/>
                </a:cubicBezTo>
                <a:cubicBezTo>
                  <a:pt x="289" y="773"/>
                  <a:pt x="289" y="773"/>
                  <a:pt x="288" y="772"/>
                </a:cubicBezTo>
                <a:cubicBezTo>
                  <a:pt x="288" y="772"/>
                  <a:pt x="287" y="771"/>
                  <a:pt x="287" y="771"/>
                </a:cubicBezTo>
                <a:cubicBezTo>
                  <a:pt x="286" y="771"/>
                  <a:pt x="285" y="770"/>
                  <a:pt x="285" y="770"/>
                </a:cubicBezTo>
                <a:cubicBezTo>
                  <a:pt x="284" y="769"/>
                  <a:pt x="284" y="769"/>
                  <a:pt x="283" y="768"/>
                </a:cubicBezTo>
                <a:cubicBezTo>
                  <a:pt x="283" y="768"/>
                  <a:pt x="282" y="768"/>
                  <a:pt x="281" y="767"/>
                </a:cubicBezTo>
                <a:cubicBezTo>
                  <a:pt x="280" y="767"/>
                  <a:pt x="280" y="766"/>
                  <a:pt x="279" y="766"/>
                </a:cubicBezTo>
                <a:cubicBezTo>
                  <a:pt x="279" y="765"/>
                  <a:pt x="278" y="765"/>
                  <a:pt x="278" y="764"/>
                </a:cubicBezTo>
                <a:cubicBezTo>
                  <a:pt x="277" y="764"/>
                  <a:pt x="277" y="764"/>
                  <a:pt x="277" y="763"/>
                </a:cubicBezTo>
                <a:cubicBezTo>
                  <a:pt x="276" y="762"/>
                  <a:pt x="274" y="761"/>
                  <a:pt x="274" y="761"/>
                </a:cubicBezTo>
                <a:cubicBezTo>
                  <a:pt x="273" y="760"/>
                  <a:pt x="272" y="759"/>
                  <a:pt x="272" y="759"/>
                </a:cubicBezTo>
                <a:cubicBezTo>
                  <a:pt x="271" y="759"/>
                  <a:pt x="272" y="758"/>
                  <a:pt x="271" y="758"/>
                </a:cubicBezTo>
                <a:cubicBezTo>
                  <a:pt x="271" y="758"/>
                  <a:pt x="271" y="758"/>
                  <a:pt x="270" y="758"/>
                </a:cubicBezTo>
                <a:cubicBezTo>
                  <a:pt x="270" y="757"/>
                  <a:pt x="270" y="757"/>
                  <a:pt x="270" y="756"/>
                </a:cubicBezTo>
                <a:cubicBezTo>
                  <a:pt x="269" y="756"/>
                  <a:pt x="269" y="755"/>
                  <a:pt x="268" y="755"/>
                </a:cubicBezTo>
                <a:cubicBezTo>
                  <a:pt x="268" y="755"/>
                  <a:pt x="267" y="754"/>
                  <a:pt x="266" y="753"/>
                </a:cubicBezTo>
                <a:cubicBezTo>
                  <a:pt x="265" y="752"/>
                  <a:pt x="264" y="751"/>
                  <a:pt x="264" y="750"/>
                </a:cubicBezTo>
                <a:cubicBezTo>
                  <a:pt x="262" y="750"/>
                  <a:pt x="262" y="749"/>
                  <a:pt x="261" y="749"/>
                </a:cubicBezTo>
                <a:cubicBezTo>
                  <a:pt x="261" y="748"/>
                  <a:pt x="260" y="748"/>
                  <a:pt x="259" y="747"/>
                </a:cubicBezTo>
                <a:cubicBezTo>
                  <a:pt x="260" y="746"/>
                  <a:pt x="258" y="746"/>
                  <a:pt x="258" y="746"/>
                </a:cubicBezTo>
                <a:cubicBezTo>
                  <a:pt x="258" y="745"/>
                  <a:pt x="258" y="745"/>
                  <a:pt x="258" y="744"/>
                </a:cubicBezTo>
                <a:cubicBezTo>
                  <a:pt x="258" y="744"/>
                  <a:pt x="257" y="744"/>
                  <a:pt x="257" y="744"/>
                </a:cubicBezTo>
                <a:cubicBezTo>
                  <a:pt x="257" y="743"/>
                  <a:pt x="256" y="743"/>
                  <a:pt x="256" y="743"/>
                </a:cubicBezTo>
                <a:cubicBezTo>
                  <a:pt x="256" y="743"/>
                  <a:pt x="256" y="742"/>
                  <a:pt x="256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1"/>
                  <a:pt x="254" y="741"/>
                  <a:pt x="254" y="740"/>
                </a:cubicBezTo>
                <a:cubicBezTo>
                  <a:pt x="253" y="740"/>
                  <a:pt x="251" y="738"/>
                  <a:pt x="251" y="738"/>
                </a:cubicBezTo>
                <a:cubicBezTo>
                  <a:pt x="250" y="737"/>
                  <a:pt x="250" y="737"/>
                  <a:pt x="250" y="737"/>
                </a:cubicBezTo>
                <a:cubicBezTo>
                  <a:pt x="250" y="737"/>
                  <a:pt x="250" y="736"/>
                  <a:pt x="250" y="736"/>
                </a:cubicBezTo>
                <a:cubicBezTo>
                  <a:pt x="249" y="735"/>
                  <a:pt x="248" y="734"/>
                  <a:pt x="247" y="733"/>
                </a:cubicBezTo>
                <a:cubicBezTo>
                  <a:pt x="247" y="732"/>
                  <a:pt x="246" y="731"/>
                  <a:pt x="246" y="730"/>
                </a:cubicBezTo>
                <a:cubicBezTo>
                  <a:pt x="246" y="730"/>
                  <a:pt x="245" y="729"/>
                  <a:pt x="245" y="729"/>
                </a:cubicBezTo>
                <a:cubicBezTo>
                  <a:pt x="244" y="729"/>
                  <a:pt x="244" y="728"/>
                  <a:pt x="244" y="728"/>
                </a:cubicBezTo>
                <a:cubicBezTo>
                  <a:pt x="243" y="727"/>
                  <a:pt x="242" y="725"/>
                  <a:pt x="241" y="724"/>
                </a:cubicBezTo>
                <a:cubicBezTo>
                  <a:pt x="241" y="724"/>
                  <a:pt x="241" y="723"/>
                  <a:pt x="241" y="723"/>
                </a:cubicBezTo>
                <a:cubicBezTo>
                  <a:pt x="241" y="723"/>
                  <a:pt x="240" y="723"/>
                  <a:pt x="240" y="723"/>
                </a:cubicBezTo>
                <a:cubicBezTo>
                  <a:pt x="240" y="722"/>
                  <a:pt x="239" y="720"/>
                  <a:pt x="239" y="720"/>
                </a:cubicBezTo>
                <a:cubicBezTo>
                  <a:pt x="239" y="720"/>
                  <a:pt x="239" y="719"/>
                  <a:pt x="238" y="719"/>
                </a:cubicBezTo>
                <a:cubicBezTo>
                  <a:pt x="238" y="718"/>
                  <a:pt x="237" y="717"/>
                  <a:pt x="237" y="717"/>
                </a:cubicBezTo>
                <a:cubicBezTo>
                  <a:pt x="237" y="716"/>
                  <a:pt x="236" y="715"/>
                  <a:pt x="236" y="714"/>
                </a:cubicBezTo>
                <a:cubicBezTo>
                  <a:pt x="235" y="713"/>
                  <a:pt x="235" y="712"/>
                  <a:pt x="235" y="712"/>
                </a:cubicBezTo>
                <a:cubicBezTo>
                  <a:pt x="235" y="712"/>
                  <a:pt x="235" y="712"/>
                  <a:pt x="235" y="712"/>
                </a:cubicBezTo>
                <a:cubicBezTo>
                  <a:pt x="235" y="711"/>
                  <a:pt x="234" y="711"/>
                  <a:pt x="234" y="711"/>
                </a:cubicBezTo>
                <a:cubicBezTo>
                  <a:pt x="234" y="710"/>
                  <a:pt x="233" y="708"/>
                  <a:pt x="233" y="707"/>
                </a:cubicBezTo>
                <a:cubicBezTo>
                  <a:pt x="233" y="707"/>
                  <a:pt x="232" y="707"/>
                  <a:pt x="232" y="707"/>
                </a:cubicBezTo>
                <a:cubicBezTo>
                  <a:pt x="232" y="706"/>
                  <a:pt x="232" y="705"/>
                  <a:pt x="232" y="705"/>
                </a:cubicBezTo>
                <a:cubicBezTo>
                  <a:pt x="232" y="705"/>
                  <a:pt x="232" y="705"/>
                  <a:pt x="232" y="704"/>
                </a:cubicBezTo>
                <a:cubicBezTo>
                  <a:pt x="232" y="704"/>
                  <a:pt x="231" y="704"/>
                  <a:pt x="231" y="704"/>
                </a:cubicBezTo>
                <a:cubicBezTo>
                  <a:pt x="230" y="703"/>
                  <a:pt x="230" y="702"/>
                  <a:pt x="230" y="701"/>
                </a:cubicBezTo>
                <a:cubicBezTo>
                  <a:pt x="230" y="701"/>
                  <a:pt x="230" y="701"/>
                  <a:pt x="230" y="701"/>
                </a:cubicBezTo>
                <a:cubicBezTo>
                  <a:pt x="229" y="699"/>
                  <a:pt x="229" y="698"/>
                  <a:pt x="229" y="696"/>
                </a:cubicBezTo>
                <a:cubicBezTo>
                  <a:pt x="229" y="696"/>
                  <a:pt x="228" y="697"/>
                  <a:pt x="228" y="696"/>
                </a:cubicBezTo>
                <a:cubicBezTo>
                  <a:pt x="228" y="696"/>
                  <a:pt x="228" y="695"/>
                  <a:pt x="228" y="695"/>
                </a:cubicBezTo>
                <a:cubicBezTo>
                  <a:pt x="227" y="695"/>
                  <a:pt x="228" y="693"/>
                  <a:pt x="228" y="692"/>
                </a:cubicBezTo>
                <a:cubicBezTo>
                  <a:pt x="227" y="691"/>
                  <a:pt x="226" y="695"/>
                  <a:pt x="226" y="694"/>
                </a:cubicBezTo>
                <a:cubicBezTo>
                  <a:pt x="224" y="685"/>
                  <a:pt x="222" y="673"/>
                  <a:pt x="223" y="665"/>
                </a:cubicBezTo>
                <a:cubicBezTo>
                  <a:pt x="223" y="664"/>
                  <a:pt x="223" y="663"/>
                  <a:pt x="223" y="663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23" y="662"/>
                  <a:pt x="223" y="661"/>
                  <a:pt x="223" y="660"/>
                </a:cubicBezTo>
                <a:cubicBezTo>
                  <a:pt x="223" y="660"/>
                  <a:pt x="224" y="660"/>
                  <a:pt x="224" y="660"/>
                </a:cubicBezTo>
                <a:cubicBezTo>
                  <a:pt x="224" y="658"/>
                  <a:pt x="224" y="650"/>
                  <a:pt x="225" y="649"/>
                </a:cubicBezTo>
                <a:cubicBezTo>
                  <a:pt x="225" y="649"/>
                  <a:pt x="225" y="649"/>
                  <a:pt x="225" y="648"/>
                </a:cubicBezTo>
                <a:cubicBezTo>
                  <a:pt x="225" y="648"/>
                  <a:pt x="226" y="648"/>
                  <a:pt x="226" y="648"/>
                </a:cubicBezTo>
                <a:cubicBezTo>
                  <a:pt x="226" y="648"/>
                  <a:pt x="225" y="648"/>
                  <a:pt x="226" y="647"/>
                </a:cubicBezTo>
                <a:cubicBezTo>
                  <a:pt x="226" y="646"/>
                  <a:pt x="227" y="645"/>
                  <a:pt x="227" y="644"/>
                </a:cubicBezTo>
                <a:cubicBezTo>
                  <a:pt x="227" y="643"/>
                  <a:pt x="228" y="643"/>
                  <a:pt x="228" y="642"/>
                </a:cubicBezTo>
                <a:cubicBezTo>
                  <a:pt x="228" y="642"/>
                  <a:pt x="228" y="642"/>
                  <a:pt x="228" y="642"/>
                </a:cubicBezTo>
                <a:cubicBezTo>
                  <a:pt x="229" y="640"/>
                  <a:pt x="229" y="639"/>
                  <a:pt x="230" y="639"/>
                </a:cubicBezTo>
                <a:cubicBezTo>
                  <a:pt x="230" y="639"/>
                  <a:pt x="230" y="638"/>
                  <a:pt x="230" y="638"/>
                </a:cubicBezTo>
                <a:cubicBezTo>
                  <a:pt x="230" y="637"/>
                  <a:pt x="231" y="637"/>
                  <a:pt x="231" y="636"/>
                </a:cubicBezTo>
                <a:cubicBezTo>
                  <a:pt x="233" y="635"/>
                  <a:pt x="234" y="633"/>
                  <a:pt x="236" y="632"/>
                </a:cubicBezTo>
                <a:cubicBezTo>
                  <a:pt x="243" y="626"/>
                  <a:pt x="251" y="621"/>
                  <a:pt x="260" y="623"/>
                </a:cubicBezTo>
                <a:cubicBezTo>
                  <a:pt x="266" y="623"/>
                  <a:pt x="273" y="626"/>
                  <a:pt x="277" y="630"/>
                </a:cubicBezTo>
                <a:cubicBezTo>
                  <a:pt x="281" y="635"/>
                  <a:pt x="280" y="641"/>
                  <a:pt x="278" y="646"/>
                </a:cubicBezTo>
                <a:cubicBezTo>
                  <a:pt x="278" y="647"/>
                  <a:pt x="276" y="648"/>
                  <a:pt x="276" y="647"/>
                </a:cubicBezTo>
                <a:cubicBezTo>
                  <a:pt x="276" y="646"/>
                  <a:pt x="276" y="645"/>
                  <a:pt x="276" y="644"/>
                </a:cubicBezTo>
                <a:cubicBezTo>
                  <a:pt x="276" y="642"/>
                  <a:pt x="274" y="639"/>
                  <a:pt x="272" y="638"/>
                </a:cubicBezTo>
                <a:cubicBezTo>
                  <a:pt x="268" y="634"/>
                  <a:pt x="262" y="634"/>
                  <a:pt x="258" y="637"/>
                </a:cubicBezTo>
                <a:cubicBezTo>
                  <a:pt x="254" y="639"/>
                  <a:pt x="250" y="644"/>
                  <a:pt x="251" y="653"/>
                </a:cubicBezTo>
                <a:cubicBezTo>
                  <a:pt x="251" y="660"/>
                  <a:pt x="256" y="667"/>
                  <a:pt x="261" y="671"/>
                </a:cubicBezTo>
                <a:cubicBezTo>
                  <a:pt x="268" y="675"/>
                  <a:pt x="277" y="676"/>
                  <a:pt x="284" y="674"/>
                </a:cubicBezTo>
                <a:cubicBezTo>
                  <a:pt x="293" y="672"/>
                  <a:pt x="303" y="667"/>
                  <a:pt x="309" y="656"/>
                </a:cubicBezTo>
                <a:cubicBezTo>
                  <a:pt x="314" y="646"/>
                  <a:pt x="318" y="633"/>
                  <a:pt x="315" y="622"/>
                </a:cubicBezTo>
                <a:cubicBezTo>
                  <a:pt x="312" y="614"/>
                  <a:pt x="305" y="605"/>
                  <a:pt x="295" y="609"/>
                </a:cubicBezTo>
                <a:cubicBezTo>
                  <a:pt x="298" y="600"/>
                  <a:pt x="296" y="591"/>
                  <a:pt x="288" y="585"/>
                </a:cubicBezTo>
                <a:cubicBezTo>
                  <a:pt x="282" y="579"/>
                  <a:pt x="275" y="578"/>
                  <a:pt x="267" y="577"/>
                </a:cubicBezTo>
                <a:cubicBezTo>
                  <a:pt x="243" y="577"/>
                  <a:pt x="240" y="595"/>
                  <a:pt x="239" y="596"/>
                </a:cubicBezTo>
                <a:cubicBezTo>
                  <a:pt x="233" y="589"/>
                  <a:pt x="227" y="589"/>
                  <a:pt x="220" y="590"/>
                </a:cubicBezTo>
                <a:cubicBezTo>
                  <a:pt x="213" y="591"/>
                  <a:pt x="208" y="596"/>
                  <a:pt x="203" y="601"/>
                </a:cubicBezTo>
                <a:cubicBezTo>
                  <a:pt x="184" y="619"/>
                  <a:pt x="183" y="654"/>
                  <a:pt x="190" y="678"/>
                </a:cubicBezTo>
                <a:cubicBezTo>
                  <a:pt x="192" y="686"/>
                  <a:pt x="196" y="693"/>
                  <a:pt x="199" y="701"/>
                </a:cubicBezTo>
                <a:cubicBezTo>
                  <a:pt x="199" y="702"/>
                  <a:pt x="199" y="702"/>
                  <a:pt x="200" y="702"/>
                </a:cubicBezTo>
                <a:cubicBezTo>
                  <a:pt x="200" y="702"/>
                  <a:pt x="200" y="702"/>
                  <a:pt x="200" y="703"/>
                </a:cubicBezTo>
                <a:cubicBezTo>
                  <a:pt x="200" y="703"/>
                  <a:pt x="199" y="703"/>
                  <a:pt x="199" y="702"/>
                </a:cubicBezTo>
                <a:cubicBezTo>
                  <a:pt x="198" y="701"/>
                  <a:pt x="197" y="699"/>
                  <a:pt x="196" y="698"/>
                </a:cubicBezTo>
                <a:cubicBezTo>
                  <a:pt x="195" y="697"/>
                  <a:pt x="194" y="696"/>
                  <a:pt x="194" y="695"/>
                </a:cubicBezTo>
                <a:cubicBezTo>
                  <a:pt x="194" y="695"/>
                  <a:pt x="193" y="695"/>
                  <a:pt x="193" y="695"/>
                </a:cubicBezTo>
                <a:cubicBezTo>
                  <a:pt x="193" y="694"/>
                  <a:pt x="193" y="694"/>
                  <a:pt x="193" y="694"/>
                </a:cubicBezTo>
                <a:cubicBezTo>
                  <a:pt x="192" y="693"/>
                  <a:pt x="192" y="693"/>
                  <a:pt x="192" y="692"/>
                </a:cubicBezTo>
                <a:cubicBezTo>
                  <a:pt x="192" y="692"/>
                  <a:pt x="192" y="692"/>
                  <a:pt x="192" y="692"/>
                </a:cubicBezTo>
                <a:cubicBezTo>
                  <a:pt x="191" y="692"/>
                  <a:pt x="192" y="692"/>
                  <a:pt x="192" y="691"/>
                </a:cubicBezTo>
                <a:cubicBezTo>
                  <a:pt x="192" y="691"/>
                  <a:pt x="191" y="691"/>
                  <a:pt x="191" y="690"/>
                </a:cubicBezTo>
                <a:cubicBezTo>
                  <a:pt x="190" y="690"/>
                  <a:pt x="190" y="689"/>
                  <a:pt x="189" y="688"/>
                </a:cubicBezTo>
                <a:cubicBezTo>
                  <a:pt x="188" y="687"/>
                  <a:pt x="188" y="685"/>
                  <a:pt x="187" y="685"/>
                </a:cubicBezTo>
                <a:cubicBezTo>
                  <a:pt x="187" y="684"/>
                  <a:pt x="187" y="684"/>
                  <a:pt x="187" y="684"/>
                </a:cubicBezTo>
                <a:cubicBezTo>
                  <a:pt x="186" y="683"/>
                  <a:pt x="186" y="683"/>
                  <a:pt x="186" y="683"/>
                </a:cubicBezTo>
                <a:cubicBezTo>
                  <a:pt x="186" y="682"/>
                  <a:pt x="185" y="681"/>
                  <a:pt x="185" y="681"/>
                </a:cubicBezTo>
                <a:cubicBezTo>
                  <a:pt x="185" y="681"/>
                  <a:pt x="185" y="681"/>
                  <a:pt x="185" y="681"/>
                </a:cubicBezTo>
                <a:cubicBezTo>
                  <a:pt x="185" y="680"/>
                  <a:pt x="185" y="680"/>
                  <a:pt x="184" y="679"/>
                </a:cubicBezTo>
                <a:cubicBezTo>
                  <a:pt x="184" y="678"/>
                  <a:pt x="183" y="678"/>
                  <a:pt x="183" y="677"/>
                </a:cubicBezTo>
                <a:cubicBezTo>
                  <a:pt x="182" y="676"/>
                  <a:pt x="182" y="676"/>
                  <a:pt x="182" y="675"/>
                </a:cubicBezTo>
                <a:cubicBezTo>
                  <a:pt x="182" y="674"/>
                  <a:pt x="182" y="674"/>
                  <a:pt x="181" y="674"/>
                </a:cubicBezTo>
                <a:cubicBezTo>
                  <a:pt x="181" y="674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2"/>
                  <a:pt x="181" y="673"/>
                  <a:pt x="180" y="673"/>
                </a:cubicBezTo>
                <a:cubicBezTo>
                  <a:pt x="180" y="672"/>
                  <a:pt x="181" y="672"/>
                  <a:pt x="181" y="672"/>
                </a:cubicBezTo>
                <a:cubicBezTo>
                  <a:pt x="180" y="672"/>
                  <a:pt x="180" y="672"/>
                  <a:pt x="180" y="671"/>
                </a:cubicBezTo>
                <a:cubicBezTo>
                  <a:pt x="180" y="671"/>
                  <a:pt x="180" y="670"/>
                  <a:pt x="179" y="670"/>
                </a:cubicBezTo>
                <a:cubicBezTo>
                  <a:pt x="179" y="669"/>
                  <a:pt x="178" y="667"/>
                  <a:pt x="178" y="667"/>
                </a:cubicBezTo>
                <a:cubicBezTo>
                  <a:pt x="178" y="666"/>
                  <a:pt x="178" y="666"/>
                  <a:pt x="178" y="666"/>
                </a:cubicBezTo>
                <a:cubicBezTo>
                  <a:pt x="178" y="666"/>
                  <a:pt x="177" y="666"/>
                  <a:pt x="177" y="666"/>
                </a:cubicBezTo>
                <a:cubicBezTo>
                  <a:pt x="177" y="666"/>
                  <a:pt x="178" y="665"/>
                  <a:pt x="177" y="665"/>
                </a:cubicBezTo>
                <a:cubicBezTo>
                  <a:pt x="177" y="665"/>
                  <a:pt x="177" y="665"/>
                  <a:pt x="177" y="665"/>
                </a:cubicBezTo>
                <a:cubicBezTo>
                  <a:pt x="177" y="665"/>
                  <a:pt x="177" y="664"/>
                  <a:pt x="177" y="664"/>
                </a:cubicBezTo>
                <a:cubicBezTo>
                  <a:pt x="177" y="664"/>
                  <a:pt x="177" y="664"/>
                  <a:pt x="176" y="663"/>
                </a:cubicBezTo>
                <a:cubicBezTo>
                  <a:pt x="176" y="663"/>
                  <a:pt x="176" y="662"/>
                  <a:pt x="176" y="661"/>
                </a:cubicBezTo>
                <a:cubicBezTo>
                  <a:pt x="175" y="660"/>
                  <a:pt x="175" y="660"/>
                  <a:pt x="175" y="659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8"/>
                  <a:pt x="174" y="658"/>
                  <a:pt x="174" y="658"/>
                </a:cubicBezTo>
                <a:cubicBezTo>
                  <a:pt x="174" y="656"/>
                  <a:pt x="173" y="654"/>
                  <a:pt x="173" y="653"/>
                </a:cubicBezTo>
                <a:cubicBezTo>
                  <a:pt x="173" y="652"/>
                  <a:pt x="173" y="652"/>
                  <a:pt x="172" y="652"/>
                </a:cubicBezTo>
                <a:cubicBezTo>
                  <a:pt x="172" y="651"/>
                  <a:pt x="172" y="650"/>
                  <a:pt x="172" y="650"/>
                </a:cubicBezTo>
                <a:cubicBezTo>
                  <a:pt x="172" y="650"/>
                  <a:pt x="172" y="650"/>
                  <a:pt x="172" y="650"/>
                </a:cubicBezTo>
                <a:cubicBezTo>
                  <a:pt x="172" y="650"/>
                  <a:pt x="172" y="649"/>
                  <a:pt x="172" y="649"/>
                </a:cubicBezTo>
                <a:cubicBezTo>
                  <a:pt x="172" y="649"/>
                  <a:pt x="171" y="648"/>
                  <a:pt x="171" y="648"/>
                </a:cubicBezTo>
                <a:cubicBezTo>
                  <a:pt x="171" y="647"/>
                  <a:pt x="170" y="645"/>
                  <a:pt x="170" y="644"/>
                </a:cubicBezTo>
                <a:cubicBezTo>
                  <a:pt x="170" y="643"/>
                  <a:pt x="169" y="643"/>
                  <a:pt x="169" y="642"/>
                </a:cubicBezTo>
                <a:cubicBezTo>
                  <a:pt x="169" y="641"/>
                  <a:pt x="169" y="641"/>
                  <a:pt x="169" y="641"/>
                </a:cubicBezTo>
                <a:cubicBezTo>
                  <a:pt x="168" y="639"/>
                  <a:pt x="168" y="637"/>
                  <a:pt x="168" y="636"/>
                </a:cubicBezTo>
                <a:cubicBezTo>
                  <a:pt x="168" y="636"/>
                  <a:pt x="167" y="635"/>
                  <a:pt x="167" y="635"/>
                </a:cubicBezTo>
                <a:cubicBezTo>
                  <a:pt x="167" y="634"/>
                  <a:pt x="167" y="635"/>
                  <a:pt x="167" y="635"/>
                </a:cubicBezTo>
                <a:cubicBezTo>
                  <a:pt x="167" y="634"/>
                  <a:pt x="167" y="634"/>
                  <a:pt x="167" y="633"/>
                </a:cubicBezTo>
                <a:cubicBezTo>
                  <a:pt x="167" y="633"/>
                  <a:pt x="166" y="633"/>
                  <a:pt x="166" y="633"/>
                </a:cubicBezTo>
                <a:cubicBezTo>
                  <a:pt x="166" y="631"/>
                  <a:pt x="166" y="631"/>
                  <a:pt x="166" y="630"/>
                </a:cubicBezTo>
                <a:cubicBezTo>
                  <a:pt x="166" y="630"/>
                  <a:pt x="166" y="630"/>
                  <a:pt x="166" y="630"/>
                </a:cubicBezTo>
                <a:cubicBezTo>
                  <a:pt x="165" y="628"/>
                  <a:pt x="165" y="626"/>
                  <a:pt x="165" y="625"/>
                </a:cubicBezTo>
                <a:cubicBezTo>
                  <a:pt x="165" y="623"/>
                  <a:pt x="165" y="621"/>
                  <a:pt x="165" y="621"/>
                </a:cubicBezTo>
                <a:cubicBezTo>
                  <a:pt x="164" y="620"/>
                  <a:pt x="165" y="619"/>
                  <a:pt x="164" y="619"/>
                </a:cubicBezTo>
                <a:cubicBezTo>
                  <a:pt x="164" y="618"/>
                  <a:pt x="164" y="616"/>
                  <a:pt x="164" y="615"/>
                </a:cubicBezTo>
                <a:cubicBezTo>
                  <a:pt x="163" y="613"/>
                  <a:pt x="163" y="612"/>
                  <a:pt x="163" y="611"/>
                </a:cubicBezTo>
                <a:cubicBezTo>
                  <a:pt x="163" y="608"/>
                  <a:pt x="162" y="604"/>
                  <a:pt x="162" y="602"/>
                </a:cubicBezTo>
                <a:cubicBezTo>
                  <a:pt x="162" y="601"/>
                  <a:pt x="162" y="600"/>
                  <a:pt x="162" y="599"/>
                </a:cubicBezTo>
                <a:cubicBezTo>
                  <a:pt x="162" y="597"/>
                  <a:pt x="162" y="596"/>
                  <a:pt x="162" y="595"/>
                </a:cubicBezTo>
                <a:cubicBezTo>
                  <a:pt x="162" y="594"/>
                  <a:pt x="162" y="594"/>
                  <a:pt x="162" y="594"/>
                </a:cubicBezTo>
                <a:cubicBezTo>
                  <a:pt x="162" y="592"/>
                  <a:pt x="162" y="590"/>
                  <a:pt x="162" y="588"/>
                </a:cubicBezTo>
                <a:cubicBezTo>
                  <a:pt x="162" y="588"/>
                  <a:pt x="162" y="587"/>
                  <a:pt x="162" y="587"/>
                </a:cubicBezTo>
                <a:cubicBezTo>
                  <a:pt x="161" y="584"/>
                  <a:pt x="162" y="581"/>
                  <a:pt x="162" y="578"/>
                </a:cubicBezTo>
                <a:cubicBezTo>
                  <a:pt x="162" y="575"/>
                  <a:pt x="162" y="572"/>
                  <a:pt x="162" y="569"/>
                </a:cubicBezTo>
                <a:cubicBezTo>
                  <a:pt x="162" y="569"/>
                  <a:pt x="162" y="569"/>
                  <a:pt x="162" y="568"/>
                </a:cubicBezTo>
                <a:cubicBezTo>
                  <a:pt x="163" y="566"/>
                  <a:pt x="162" y="565"/>
                  <a:pt x="163" y="563"/>
                </a:cubicBezTo>
                <a:cubicBezTo>
                  <a:pt x="163" y="562"/>
                  <a:pt x="163" y="562"/>
                  <a:pt x="163" y="561"/>
                </a:cubicBezTo>
                <a:cubicBezTo>
                  <a:pt x="163" y="560"/>
                  <a:pt x="163" y="558"/>
                  <a:pt x="164" y="558"/>
                </a:cubicBezTo>
                <a:cubicBezTo>
                  <a:pt x="164" y="556"/>
                  <a:pt x="164" y="554"/>
                  <a:pt x="164" y="553"/>
                </a:cubicBezTo>
                <a:cubicBezTo>
                  <a:pt x="164" y="552"/>
                  <a:pt x="164" y="550"/>
                  <a:pt x="165" y="550"/>
                </a:cubicBezTo>
                <a:cubicBezTo>
                  <a:pt x="165" y="548"/>
                  <a:pt x="165" y="547"/>
                  <a:pt x="165" y="546"/>
                </a:cubicBezTo>
                <a:cubicBezTo>
                  <a:pt x="165" y="545"/>
                  <a:pt x="165" y="545"/>
                  <a:pt x="165" y="544"/>
                </a:cubicBezTo>
                <a:cubicBezTo>
                  <a:pt x="166" y="544"/>
                  <a:pt x="165" y="543"/>
                  <a:pt x="165" y="543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1"/>
                  <a:pt x="166" y="541"/>
                  <a:pt x="166" y="540"/>
                </a:cubicBezTo>
                <a:cubicBezTo>
                  <a:pt x="166" y="538"/>
                  <a:pt x="167" y="537"/>
                  <a:pt x="167" y="535"/>
                </a:cubicBezTo>
                <a:cubicBezTo>
                  <a:pt x="168" y="532"/>
                  <a:pt x="168" y="530"/>
                  <a:pt x="169" y="527"/>
                </a:cubicBezTo>
                <a:cubicBezTo>
                  <a:pt x="169" y="525"/>
                  <a:pt x="170" y="524"/>
                  <a:pt x="170" y="522"/>
                </a:cubicBezTo>
                <a:cubicBezTo>
                  <a:pt x="170" y="521"/>
                  <a:pt x="171" y="521"/>
                  <a:pt x="171" y="520"/>
                </a:cubicBezTo>
                <a:cubicBezTo>
                  <a:pt x="171" y="519"/>
                  <a:pt x="171" y="518"/>
                  <a:pt x="171" y="518"/>
                </a:cubicBezTo>
                <a:cubicBezTo>
                  <a:pt x="172" y="517"/>
                  <a:pt x="172" y="515"/>
                  <a:pt x="173" y="514"/>
                </a:cubicBezTo>
                <a:cubicBezTo>
                  <a:pt x="173" y="514"/>
                  <a:pt x="173" y="513"/>
                  <a:pt x="173" y="513"/>
                </a:cubicBezTo>
                <a:cubicBezTo>
                  <a:pt x="173" y="512"/>
                  <a:pt x="173" y="512"/>
                  <a:pt x="173" y="512"/>
                </a:cubicBezTo>
                <a:cubicBezTo>
                  <a:pt x="174" y="511"/>
                  <a:pt x="173" y="511"/>
                  <a:pt x="174" y="510"/>
                </a:cubicBezTo>
                <a:cubicBezTo>
                  <a:pt x="175" y="507"/>
                  <a:pt x="175" y="505"/>
                  <a:pt x="176" y="503"/>
                </a:cubicBezTo>
                <a:cubicBezTo>
                  <a:pt x="176" y="502"/>
                  <a:pt x="177" y="502"/>
                  <a:pt x="177" y="501"/>
                </a:cubicBezTo>
                <a:cubicBezTo>
                  <a:pt x="177" y="501"/>
                  <a:pt x="177" y="500"/>
                  <a:pt x="177" y="500"/>
                </a:cubicBezTo>
                <a:cubicBezTo>
                  <a:pt x="177" y="500"/>
                  <a:pt x="177" y="499"/>
                  <a:pt x="177" y="499"/>
                </a:cubicBezTo>
                <a:cubicBezTo>
                  <a:pt x="177" y="499"/>
                  <a:pt x="178" y="499"/>
                  <a:pt x="178" y="498"/>
                </a:cubicBezTo>
                <a:cubicBezTo>
                  <a:pt x="178" y="498"/>
                  <a:pt x="178" y="497"/>
                  <a:pt x="179" y="496"/>
                </a:cubicBezTo>
                <a:cubicBezTo>
                  <a:pt x="179" y="495"/>
                  <a:pt x="178" y="495"/>
                  <a:pt x="178" y="493"/>
                </a:cubicBezTo>
                <a:cubicBezTo>
                  <a:pt x="178" y="492"/>
                  <a:pt x="179" y="492"/>
                  <a:pt x="179" y="491"/>
                </a:cubicBezTo>
                <a:cubicBezTo>
                  <a:pt x="179" y="491"/>
                  <a:pt x="180" y="491"/>
                  <a:pt x="180" y="491"/>
                </a:cubicBezTo>
                <a:cubicBezTo>
                  <a:pt x="180" y="491"/>
                  <a:pt x="181" y="491"/>
                  <a:pt x="181" y="490"/>
                </a:cubicBezTo>
                <a:cubicBezTo>
                  <a:pt x="181" y="490"/>
                  <a:pt x="181" y="489"/>
                  <a:pt x="181" y="489"/>
                </a:cubicBezTo>
                <a:cubicBezTo>
                  <a:pt x="181" y="488"/>
                  <a:pt x="181" y="487"/>
                  <a:pt x="182" y="487"/>
                </a:cubicBezTo>
                <a:cubicBezTo>
                  <a:pt x="182" y="487"/>
                  <a:pt x="183" y="487"/>
                  <a:pt x="183" y="486"/>
                </a:cubicBezTo>
                <a:cubicBezTo>
                  <a:pt x="183" y="485"/>
                  <a:pt x="183" y="485"/>
                  <a:pt x="184" y="484"/>
                </a:cubicBezTo>
                <a:cubicBezTo>
                  <a:pt x="184" y="484"/>
                  <a:pt x="184" y="483"/>
                  <a:pt x="184" y="483"/>
                </a:cubicBezTo>
                <a:cubicBezTo>
                  <a:pt x="185" y="483"/>
                  <a:pt x="185" y="483"/>
                  <a:pt x="185" y="482"/>
                </a:cubicBezTo>
                <a:cubicBezTo>
                  <a:pt x="185" y="482"/>
                  <a:pt x="186" y="482"/>
                  <a:pt x="186" y="482"/>
                </a:cubicBezTo>
                <a:cubicBezTo>
                  <a:pt x="186" y="480"/>
                  <a:pt x="188" y="478"/>
                  <a:pt x="189" y="477"/>
                </a:cubicBezTo>
                <a:cubicBezTo>
                  <a:pt x="189" y="476"/>
                  <a:pt x="189" y="476"/>
                  <a:pt x="189" y="476"/>
                </a:cubicBezTo>
                <a:cubicBezTo>
                  <a:pt x="190" y="476"/>
                  <a:pt x="190" y="476"/>
                  <a:pt x="190" y="476"/>
                </a:cubicBezTo>
                <a:cubicBezTo>
                  <a:pt x="191" y="475"/>
                  <a:pt x="191" y="475"/>
                  <a:pt x="191" y="475"/>
                </a:cubicBezTo>
                <a:cubicBezTo>
                  <a:pt x="191" y="475"/>
                  <a:pt x="191" y="474"/>
                  <a:pt x="192" y="474"/>
                </a:cubicBezTo>
                <a:cubicBezTo>
                  <a:pt x="192" y="473"/>
                  <a:pt x="192" y="472"/>
                  <a:pt x="192" y="472"/>
                </a:cubicBezTo>
                <a:cubicBezTo>
                  <a:pt x="192" y="472"/>
                  <a:pt x="193" y="471"/>
                  <a:pt x="193" y="471"/>
                </a:cubicBezTo>
                <a:cubicBezTo>
                  <a:pt x="193" y="470"/>
                  <a:pt x="192" y="470"/>
                  <a:pt x="192" y="470"/>
                </a:cubicBezTo>
                <a:cubicBezTo>
                  <a:pt x="193" y="469"/>
                  <a:pt x="193" y="470"/>
                  <a:pt x="194" y="470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9"/>
                  <a:pt x="194" y="468"/>
                  <a:pt x="194" y="468"/>
                </a:cubicBezTo>
                <a:cubicBezTo>
                  <a:pt x="194" y="468"/>
                  <a:pt x="195" y="467"/>
                  <a:pt x="195" y="467"/>
                </a:cubicBezTo>
                <a:cubicBezTo>
                  <a:pt x="195" y="467"/>
                  <a:pt x="196" y="462"/>
                  <a:pt x="196" y="462"/>
                </a:cubicBezTo>
                <a:cubicBezTo>
                  <a:pt x="197" y="462"/>
                  <a:pt x="197" y="461"/>
                  <a:pt x="197" y="461"/>
                </a:cubicBezTo>
                <a:cubicBezTo>
                  <a:pt x="197" y="460"/>
                  <a:pt x="197" y="459"/>
                  <a:pt x="197" y="459"/>
                </a:cubicBezTo>
                <a:cubicBezTo>
                  <a:pt x="198" y="458"/>
                  <a:pt x="199" y="459"/>
                  <a:pt x="199" y="458"/>
                </a:cubicBezTo>
                <a:cubicBezTo>
                  <a:pt x="199" y="458"/>
                  <a:pt x="199" y="458"/>
                  <a:pt x="199" y="458"/>
                </a:cubicBezTo>
                <a:cubicBezTo>
                  <a:pt x="199" y="457"/>
                  <a:pt x="200" y="457"/>
                  <a:pt x="201" y="457"/>
                </a:cubicBezTo>
                <a:cubicBezTo>
                  <a:pt x="201" y="455"/>
                  <a:pt x="203" y="454"/>
                  <a:pt x="203" y="452"/>
                </a:cubicBezTo>
                <a:cubicBezTo>
                  <a:pt x="205" y="452"/>
                  <a:pt x="206" y="449"/>
                  <a:pt x="207" y="448"/>
                </a:cubicBezTo>
                <a:cubicBezTo>
                  <a:pt x="208" y="448"/>
                  <a:pt x="209" y="448"/>
                  <a:pt x="209" y="447"/>
                </a:cubicBezTo>
                <a:cubicBezTo>
                  <a:pt x="210" y="446"/>
                  <a:pt x="211" y="445"/>
                  <a:pt x="212" y="444"/>
                </a:cubicBezTo>
                <a:cubicBezTo>
                  <a:pt x="212" y="444"/>
                  <a:pt x="213" y="444"/>
                  <a:pt x="213" y="443"/>
                </a:cubicBezTo>
                <a:cubicBezTo>
                  <a:pt x="214" y="443"/>
                  <a:pt x="215" y="442"/>
                  <a:pt x="215" y="442"/>
                </a:cubicBezTo>
                <a:cubicBezTo>
                  <a:pt x="216" y="442"/>
                  <a:pt x="215" y="439"/>
                  <a:pt x="216" y="439"/>
                </a:cubicBezTo>
                <a:cubicBezTo>
                  <a:pt x="216" y="439"/>
                  <a:pt x="217" y="438"/>
                  <a:pt x="218" y="438"/>
                </a:cubicBezTo>
                <a:cubicBezTo>
                  <a:pt x="219" y="438"/>
                  <a:pt x="218" y="438"/>
                  <a:pt x="218" y="438"/>
                </a:cubicBezTo>
                <a:cubicBezTo>
                  <a:pt x="219" y="437"/>
                  <a:pt x="219" y="435"/>
                  <a:pt x="219" y="434"/>
                </a:cubicBezTo>
                <a:cubicBezTo>
                  <a:pt x="219" y="434"/>
                  <a:pt x="219" y="434"/>
                  <a:pt x="220" y="434"/>
                </a:cubicBezTo>
                <a:cubicBezTo>
                  <a:pt x="220" y="433"/>
                  <a:pt x="220" y="435"/>
                  <a:pt x="221" y="434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2" y="433"/>
                  <a:pt x="222" y="433"/>
                  <a:pt x="222" y="433"/>
                </a:cubicBezTo>
                <a:cubicBezTo>
                  <a:pt x="222" y="433"/>
                  <a:pt x="223" y="433"/>
                  <a:pt x="223" y="433"/>
                </a:cubicBezTo>
                <a:cubicBezTo>
                  <a:pt x="224" y="432"/>
                  <a:pt x="223" y="432"/>
                  <a:pt x="224" y="432"/>
                </a:cubicBezTo>
                <a:cubicBezTo>
                  <a:pt x="225" y="432"/>
                  <a:pt x="225" y="433"/>
                  <a:pt x="226" y="432"/>
                </a:cubicBezTo>
                <a:cubicBezTo>
                  <a:pt x="226" y="432"/>
                  <a:pt x="226" y="431"/>
                  <a:pt x="226" y="430"/>
                </a:cubicBezTo>
                <a:cubicBezTo>
                  <a:pt x="226" y="430"/>
                  <a:pt x="226" y="431"/>
                  <a:pt x="226" y="430"/>
                </a:cubicBezTo>
                <a:cubicBezTo>
                  <a:pt x="226" y="430"/>
                  <a:pt x="227" y="430"/>
                  <a:pt x="227" y="430"/>
                </a:cubicBezTo>
                <a:cubicBezTo>
                  <a:pt x="228" y="429"/>
                  <a:pt x="228" y="428"/>
                  <a:pt x="229" y="427"/>
                </a:cubicBezTo>
                <a:cubicBezTo>
                  <a:pt x="229" y="427"/>
                  <a:pt x="230" y="426"/>
                  <a:pt x="230" y="425"/>
                </a:cubicBezTo>
                <a:cubicBezTo>
                  <a:pt x="230" y="425"/>
                  <a:pt x="231" y="425"/>
                  <a:pt x="231" y="425"/>
                </a:cubicBezTo>
                <a:cubicBezTo>
                  <a:pt x="232" y="424"/>
                  <a:pt x="232" y="424"/>
                  <a:pt x="232" y="424"/>
                </a:cubicBezTo>
                <a:cubicBezTo>
                  <a:pt x="233" y="423"/>
                  <a:pt x="234" y="422"/>
                  <a:pt x="235" y="422"/>
                </a:cubicBezTo>
                <a:cubicBezTo>
                  <a:pt x="236" y="421"/>
                  <a:pt x="237" y="422"/>
                  <a:pt x="238" y="421"/>
                </a:cubicBezTo>
                <a:cubicBezTo>
                  <a:pt x="239" y="421"/>
                  <a:pt x="239" y="420"/>
                  <a:pt x="239" y="421"/>
                </a:cubicBezTo>
                <a:cubicBezTo>
                  <a:pt x="240" y="421"/>
                  <a:pt x="240" y="423"/>
                  <a:pt x="240" y="423"/>
                </a:cubicBezTo>
                <a:cubicBezTo>
                  <a:pt x="240" y="423"/>
                  <a:pt x="241" y="423"/>
                  <a:pt x="241" y="423"/>
                </a:cubicBezTo>
                <a:cubicBezTo>
                  <a:pt x="241" y="423"/>
                  <a:pt x="242" y="424"/>
                  <a:pt x="242" y="423"/>
                </a:cubicBezTo>
                <a:cubicBezTo>
                  <a:pt x="243" y="423"/>
                  <a:pt x="243" y="423"/>
                  <a:pt x="243" y="422"/>
                </a:cubicBezTo>
                <a:cubicBezTo>
                  <a:pt x="243" y="422"/>
                  <a:pt x="244" y="422"/>
                  <a:pt x="244" y="422"/>
                </a:cubicBezTo>
                <a:cubicBezTo>
                  <a:pt x="245" y="422"/>
                  <a:pt x="245" y="422"/>
                  <a:pt x="246" y="421"/>
                </a:cubicBezTo>
                <a:cubicBezTo>
                  <a:pt x="246" y="421"/>
                  <a:pt x="247" y="421"/>
                  <a:pt x="247" y="421"/>
                </a:cubicBezTo>
                <a:cubicBezTo>
                  <a:pt x="247" y="421"/>
                  <a:pt x="247" y="421"/>
                  <a:pt x="247" y="420"/>
                </a:cubicBezTo>
                <a:cubicBezTo>
                  <a:pt x="248" y="420"/>
                  <a:pt x="248" y="420"/>
                  <a:pt x="249" y="420"/>
                </a:cubicBezTo>
                <a:cubicBezTo>
                  <a:pt x="249" y="420"/>
                  <a:pt x="250" y="420"/>
                  <a:pt x="250" y="419"/>
                </a:cubicBezTo>
                <a:cubicBezTo>
                  <a:pt x="250" y="419"/>
                  <a:pt x="251" y="419"/>
                  <a:pt x="251" y="419"/>
                </a:cubicBezTo>
                <a:cubicBezTo>
                  <a:pt x="251" y="419"/>
                  <a:pt x="251" y="419"/>
                  <a:pt x="252" y="419"/>
                </a:cubicBezTo>
                <a:cubicBezTo>
                  <a:pt x="252" y="419"/>
                  <a:pt x="252" y="419"/>
                  <a:pt x="252" y="419"/>
                </a:cubicBezTo>
                <a:cubicBezTo>
                  <a:pt x="252" y="419"/>
                  <a:pt x="253" y="418"/>
                  <a:pt x="253" y="418"/>
                </a:cubicBezTo>
                <a:cubicBezTo>
                  <a:pt x="254" y="418"/>
                  <a:pt x="254" y="418"/>
                  <a:pt x="254" y="418"/>
                </a:cubicBezTo>
                <a:cubicBezTo>
                  <a:pt x="255" y="417"/>
                  <a:pt x="255" y="418"/>
                  <a:pt x="256" y="418"/>
                </a:cubicBezTo>
                <a:cubicBezTo>
                  <a:pt x="256" y="418"/>
                  <a:pt x="256" y="418"/>
                  <a:pt x="257" y="418"/>
                </a:cubicBezTo>
                <a:cubicBezTo>
                  <a:pt x="258" y="417"/>
                  <a:pt x="258" y="417"/>
                  <a:pt x="258" y="417"/>
                </a:cubicBezTo>
                <a:cubicBezTo>
                  <a:pt x="259" y="417"/>
                  <a:pt x="259" y="418"/>
                  <a:pt x="260" y="417"/>
                </a:cubicBezTo>
                <a:cubicBezTo>
                  <a:pt x="260" y="417"/>
                  <a:pt x="261" y="417"/>
                  <a:pt x="261" y="417"/>
                </a:cubicBezTo>
                <a:cubicBezTo>
                  <a:pt x="261" y="417"/>
                  <a:pt x="262" y="418"/>
                  <a:pt x="263" y="418"/>
                </a:cubicBezTo>
                <a:cubicBezTo>
                  <a:pt x="264" y="417"/>
                  <a:pt x="265" y="418"/>
                  <a:pt x="267" y="418"/>
                </a:cubicBezTo>
                <a:cubicBezTo>
                  <a:pt x="267" y="418"/>
                  <a:pt x="268" y="418"/>
                  <a:pt x="268" y="417"/>
                </a:cubicBezTo>
                <a:cubicBezTo>
                  <a:pt x="269" y="417"/>
                  <a:pt x="270" y="417"/>
                  <a:pt x="270" y="417"/>
                </a:cubicBezTo>
                <a:cubicBezTo>
                  <a:pt x="270" y="417"/>
                  <a:pt x="271" y="417"/>
                  <a:pt x="271" y="417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72" y="416"/>
                  <a:pt x="271" y="416"/>
                  <a:pt x="271" y="416"/>
                </a:cubicBezTo>
                <a:cubicBezTo>
                  <a:pt x="271" y="416"/>
                  <a:pt x="271" y="415"/>
                  <a:pt x="271" y="415"/>
                </a:cubicBezTo>
                <a:cubicBezTo>
                  <a:pt x="271" y="415"/>
                  <a:pt x="271" y="415"/>
                  <a:pt x="271" y="415"/>
                </a:cubicBezTo>
                <a:cubicBezTo>
                  <a:pt x="274" y="415"/>
                  <a:pt x="274" y="415"/>
                  <a:pt x="274" y="415"/>
                </a:cubicBezTo>
                <a:cubicBezTo>
                  <a:pt x="275" y="415"/>
                  <a:pt x="275" y="416"/>
                  <a:pt x="276" y="416"/>
                </a:cubicBezTo>
                <a:cubicBezTo>
                  <a:pt x="277" y="416"/>
                  <a:pt x="278" y="416"/>
                  <a:pt x="278" y="417"/>
                </a:cubicBezTo>
                <a:cubicBezTo>
                  <a:pt x="278" y="417"/>
                  <a:pt x="278" y="416"/>
                  <a:pt x="279" y="416"/>
                </a:cubicBezTo>
                <a:cubicBezTo>
                  <a:pt x="279" y="417"/>
                  <a:pt x="281" y="416"/>
                  <a:pt x="282" y="416"/>
                </a:cubicBezTo>
                <a:cubicBezTo>
                  <a:pt x="282" y="417"/>
                  <a:pt x="283" y="417"/>
                  <a:pt x="283" y="417"/>
                </a:cubicBezTo>
                <a:cubicBezTo>
                  <a:pt x="283" y="418"/>
                  <a:pt x="284" y="418"/>
                  <a:pt x="284" y="419"/>
                </a:cubicBezTo>
                <a:cubicBezTo>
                  <a:pt x="284" y="420"/>
                  <a:pt x="285" y="419"/>
                  <a:pt x="285" y="420"/>
                </a:cubicBezTo>
                <a:cubicBezTo>
                  <a:pt x="283" y="420"/>
                  <a:pt x="282" y="419"/>
                  <a:pt x="282" y="418"/>
                </a:cubicBezTo>
                <a:cubicBezTo>
                  <a:pt x="281" y="418"/>
                  <a:pt x="281" y="419"/>
                  <a:pt x="280" y="419"/>
                </a:cubicBezTo>
                <a:cubicBezTo>
                  <a:pt x="280" y="418"/>
                  <a:pt x="280" y="418"/>
                  <a:pt x="280" y="418"/>
                </a:cubicBezTo>
                <a:cubicBezTo>
                  <a:pt x="278" y="417"/>
                  <a:pt x="276" y="418"/>
                  <a:pt x="275" y="417"/>
                </a:cubicBezTo>
                <a:cubicBezTo>
                  <a:pt x="274" y="417"/>
                  <a:pt x="274" y="417"/>
                  <a:pt x="273" y="417"/>
                </a:cubicBezTo>
                <a:cubicBezTo>
                  <a:pt x="273" y="417"/>
                  <a:pt x="272" y="418"/>
                  <a:pt x="272" y="418"/>
                </a:cubicBezTo>
                <a:cubicBezTo>
                  <a:pt x="272" y="418"/>
                  <a:pt x="272" y="418"/>
                  <a:pt x="272" y="418"/>
                </a:cubicBezTo>
                <a:cubicBezTo>
                  <a:pt x="272" y="418"/>
                  <a:pt x="273" y="419"/>
                  <a:pt x="273" y="419"/>
                </a:cubicBezTo>
                <a:cubicBezTo>
                  <a:pt x="273" y="419"/>
                  <a:pt x="274" y="420"/>
                  <a:pt x="274" y="420"/>
                </a:cubicBezTo>
                <a:cubicBezTo>
                  <a:pt x="275" y="420"/>
                  <a:pt x="275" y="420"/>
                  <a:pt x="276" y="420"/>
                </a:cubicBezTo>
                <a:cubicBezTo>
                  <a:pt x="276" y="420"/>
                  <a:pt x="277" y="420"/>
                  <a:pt x="277" y="420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78" y="421"/>
                  <a:pt x="279" y="421"/>
                  <a:pt x="279" y="421"/>
                </a:cubicBezTo>
                <a:cubicBezTo>
                  <a:pt x="280" y="422"/>
                  <a:pt x="280" y="421"/>
                  <a:pt x="281" y="421"/>
                </a:cubicBezTo>
                <a:cubicBezTo>
                  <a:pt x="282" y="421"/>
                  <a:pt x="283" y="422"/>
                  <a:pt x="283" y="422"/>
                </a:cubicBezTo>
                <a:cubicBezTo>
                  <a:pt x="284" y="422"/>
                  <a:pt x="284" y="422"/>
                  <a:pt x="284" y="422"/>
                </a:cubicBezTo>
                <a:cubicBezTo>
                  <a:pt x="284" y="422"/>
                  <a:pt x="285" y="422"/>
                  <a:pt x="285" y="422"/>
                </a:cubicBezTo>
                <a:cubicBezTo>
                  <a:pt x="285" y="423"/>
                  <a:pt x="285" y="423"/>
                  <a:pt x="286" y="423"/>
                </a:cubicBezTo>
                <a:cubicBezTo>
                  <a:pt x="286" y="423"/>
                  <a:pt x="283" y="424"/>
                  <a:pt x="283" y="424"/>
                </a:cubicBezTo>
                <a:cubicBezTo>
                  <a:pt x="284" y="424"/>
                  <a:pt x="284" y="424"/>
                  <a:pt x="285" y="424"/>
                </a:cubicBezTo>
                <a:cubicBezTo>
                  <a:pt x="285" y="424"/>
                  <a:pt x="285" y="424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7" y="425"/>
                  <a:pt x="287" y="425"/>
                </a:cubicBezTo>
                <a:cubicBezTo>
                  <a:pt x="287" y="425"/>
                  <a:pt x="288" y="426"/>
                  <a:pt x="288" y="426"/>
                </a:cubicBezTo>
                <a:cubicBezTo>
                  <a:pt x="289" y="426"/>
                  <a:pt x="289" y="427"/>
                  <a:pt x="290" y="428"/>
                </a:cubicBezTo>
                <a:cubicBezTo>
                  <a:pt x="290" y="428"/>
                  <a:pt x="290" y="428"/>
                  <a:pt x="290" y="428"/>
                </a:cubicBezTo>
                <a:cubicBezTo>
                  <a:pt x="291" y="428"/>
                  <a:pt x="291" y="428"/>
                  <a:pt x="291" y="428"/>
                </a:cubicBezTo>
                <a:cubicBezTo>
                  <a:pt x="294" y="430"/>
                  <a:pt x="297" y="435"/>
                  <a:pt x="297" y="435"/>
                </a:cubicBezTo>
                <a:cubicBezTo>
                  <a:pt x="297" y="436"/>
                  <a:pt x="298" y="436"/>
                  <a:pt x="298" y="436"/>
                </a:cubicBezTo>
                <a:cubicBezTo>
                  <a:pt x="298" y="436"/>
                  <a:pt x="299" y="436"/>
                  <a:pt x="299" y="437"/>
                </a:cubicBezTo>
                <a:cubicBezTo>
                  <a:pt x="300" y="437"/>
                  <a:pt x="299" y="439"/>
                  <a:pt x="300" y="439"/>
                </a:cubicBezTo>
                <a:cubicBezTo>
                  <a:pt x="300" y="439"/>
                  <a:pt x="299" y="439"/>
                  <a:pt x="300" y="440"/>
                </a:cubicBezTo>
                <a:cubicBezTo>
                  <a:pt x="301" y="440"/>
                  <a:pt x="301" y="440"/>
                  <a:pt x="301" y="440"/>
                </a:cubicBezTo>
                <a:cubicBezTo>
                  <a:pt x="301" y="441"/>
                  <a:pt x="302" y="440"/>
                  <a:pt x="302" y="440"/>
                </a:cubicBezTo>
                <a:cubicBezTo>
                  <a:pt x="302" y="441"/>
                  <a:pt x="302" y="444"/>
                  <a:pt x="303" y="444"/>
                </a:cubicBezTo>
                <a:cubicBezTo>
                  <a:pt x="304" y="444"/>
                  <a:pt x="305" y="450"/>
                  <a:pt x="305" y="451"/>
                </a:cubicBezTo>
                <a:cubicBezTo>
                  <a:pt x="307" y="456"/>
                  <a:pt x="308" y="461"/>
                  <a:pt x="308" y="467"/>
                </a:cubicBezTo>
                <a:cubicBezTo>
                  <a:pt x="308" y="476"/>
                  <a:pt x="305" y="485"/>
                  <a:pt x="299" y="493"/>
                </a:cubicBezTo>
                <a:cubicBezTo>
                  <a:pt x="293" y="499"/>
                  <a:pt x="286" y="501"/>
                  <a:pt x="278" y="501"/>
                </a:cubicBezTo>
                <a:cubicBezTo>
                  <a:pt x="277" y="501"/>
                  <a:pt x="267" y="498"/>
                  <a:pt x="270" y="498"/>
                </a:cubicBezTo>
                <a:cubicBezTo>
                  <a:pt x="282" y="495"/>
                  <a:pt x="286" y="491"/>
                  <a:pt x="287" y="483"/>
                </a:cubicBezTo>
                <a:cubicBezTo>
                  <a:pt x="288" y="480"/>
                  <a:pt x="287" y="467"/>
                  <a:pt x="277" y="458"/>
                </a:cubicBezTo>
                <a:cubicBezTo>
                  <a:pt x="258" y="439"/>
                  <a:pt x="222" y="449"/>
                  <a:pt x="211" y="479"/>
                </a:cubicBezTo>
                <a:cubicBezTo>
                  <a:pt x="202" y="505"/>
                  <a:pt x="210" y="544"/>
                  <a:pt x="253" y="556"/>
                </a:cubicBezTo>
                <a:cubicBezTo>
                  <a:pt x="315" y="573"/>
                  <a:pt x="339" y="545"/>
                  <a:pt x="340" y="525"/>
                </a:cubicBezTo>
                <a:cubicBezTo>
                  <a:pt x="341" y="525"/>
                  <a:pt x="350" y="529"/>
                  <a:pt x="363" y="523"/>
                </a:cubicBezTo>
                <a:cubicBezTo>
                  <a:pt x="377" y="517"/>
                  <a:pt x="387" y="505"/>
                  <a:pt x="393" y="492"/>
                </a:cubicBezTo>
                <a:cubicBezTo>
                  <a:pt x="396" y="485"/>
                  <a:pt x="397" y="477"/>
                  <a:pt x="398" y="470"/>
                </a:cubicBezTo>
                <a:cubicBezTo>
                  <a:pt x="399" y="454"/>
                  <a:pt x="395" y="431"/>
                  <a:pt x="379" y="424"/>
                </a:cubicBezTo>
                <a:cubicBezTo>
                  <a:pt x="378" y="423"/>
                  <a:pt x="368" y="419"/>
                  <a:pt x="367" y="421"/>
                </a:cubicBezTo>
                <a:cubicBezTo>
                  <a:pt x="367" y="421"/>
                  <a:pt x="390" y="387"/>
                  <a:pt x="336" y="359"/>
                </a:cubicBezTo>
                <a:cubicBezTo>
                  <a:pt x="336" y="359"/>
                  <a:pt x="334" y="358"/>
                  <a:pt x="331" y="356"/>
                </a:cubicBezTo>
                <a:cubicBezTo>
                  <a:pt x="330" y="356"/>
                  <a:pt x="329" y="356"/>
                  <a:pt x="328" y="356"/>
                </a:cubicBezTo>
                <a:cubicBezTo>
                  <a:pt x="327" y="355"/>
                  <a:pt x="328" y="355"/>
                  <a:pt x="327" y="355"/>
                </a:cubicBezTo>
                <a:cubicBezTo>
                  <a:pt x="326" y="355"/>
                  <a:pt x="326" y="355"/>
                  <a:pt x="326" y="354"/>
                </a:cubicBezTo>
                <a:cubicBezTo>
                  <a:pt x="326" y="354"/>
                  <a:pt x="325" y="354"/>
                  <a:pt x="325" y="354"/>
                </a:cubicBezTo>
                <a:cubicBezTo>
                  <a:pt x="325" y="354"/>
                  <a:pt x="324" y="354"/>
                  <a:pt x="324" y="354"/>
                </a:cubicBezTo>
                <a:cubicBezTo>
                  <a:pt x="322" y="354"/>
                  <a:pt x="322" y="354"/>
                  <a:pt x="321" y="354"/>
                </a:cubicBezTo>
                <a:cubicBezTo>
                  <a:pt x="321" y="353"/>
                  <a:pt x="321" y="354"/>
                  <a:pt x="321" y="354"/>
                </a:cubicBezTo>
                <a:cubicBezTo>
                  <a:pt x="321" y="354"/>
                  <a:pt x="320" y="353"/>
                  <a:pt x="320" y="353"/>
                </a:cubicBezTo>
                <a:cubicBezTo>
                  <a:pt x="319" y="353"/>
                  <a:pt x="319" y="353"/>
                  <a:pt x="318" y="353"/>
                </a:cubicBezTo>
                <a:cubicBezTo>
                  <a:pt x="318" y="353"/>
                  <a:pt x="317" y="352"/>
                  <a:pt x="317" y="352"/>
                </a:cubicBezTo>
                <a:cubicBezTo>
                  <a:pt x="317" y="352"/>
                  <a:pt x="316" y="352"/>
                  <a:pt x="316" y="353"/>
                </a:cubicBezTo>
                <a:cubicBezTo>
                  <a:pt x="316" y="353"/>
                  <a:pt x="316" y="352"/>
                  <a:pt x="316" y="352"/>
                </a:cubicBezTo>
                <a:cubicBezTo>
                  <a:pt x="314" y="352"/>
                  <a:pt x="313" y="351"/>
                  <a:pt x="313" y="351"/>
                </a:cubicBezTo>
                <a:cubicBezTo>
                  <a:pt x="310" y="352"/>
                  <a:pt x="307" y="351"/>
                  <a:pt x="305" y="351"/>
                </a:cubicBezTo>
                <a:cubicBezTo>
                  <a:pt x="305" y="351"/>
                  <a:pt x="305" y="351"/>
                  <a:pt x="304" y="351"/>
                </a:cubicBezTo>
                <a:cubicBezTo>
                  <a:pt x="304" y="352"/>
                  <a:pt x="304" y="351"/>
                  <a:pt x="303" y="352"/>
                </a:cubicBezTo>
                <a:cubicBezTo>
                  <a:pt x="302" y="352"/>
                  <a:pt x="300" y="351"/>
                  <a:pt x="300" y="351"/>
                </a:cubicBezTo>
                <a:cubicBezTo>
                  <a:pt x="300" y="351"/>
                  <a:pt x="300" y="352"/>
                  <a:pt x="299" y="352"/>
                </a:cubicBezTo>
                <a:cubicBezTo>
                  <a:pt x="299" y="351"/>
                  <a:pt x="297" y="352"/>
                  <a:pt x="296" y="351"/>
                </a:cubicBezTo>
                <a:cubicBezTo>
                  <a:pt x="296" y="352"/>
                  <a:pt x="294" y="352"/>
                  <a:pt x="293" y="352"/>
                </a:cubicBezTo>
                <a:cubicBezTo>
                  <a:pt x="293" y="352"/>
                  <a:pt x="293" y="352"/>
                  <a:pt x="293" y="353"/>
                </a:cubicBezTo>
                <a:cubicBezTo>
                  <a:pt x="293" y="353"/>
                  <a:pt x="293" y="352"/>
                  <a:pt x="292" y="352"/>
                </a:cubicBezTo>
                <a:cubicBezTo>
                  <a:pt x="292" y="353"/>
                  <a:pt x="293" y="353"/>
                  <a:pt x="293" y="353"/>
                </a:cubicBezTo>
                <a:cubicBezTo>
                  <a:pt x="294" y="353"/>
                  <a:pt x="294" y="353"/>
                  <a:pt x="296" y="353"/>
                </a:cubicBezTo>
                <a:cubicBezTo>
                  <a:pt x="296" y="353"/>
                  <a:pt x="297" y="353"/>
                  <a:pt x="297" y="353"/>
                </a:cubicBezTo>
                <a:cubicBezTo>
                  <a:pt x="298" y="353"/>
                  <a:pt x="299" y="353"/>
                  <a:pt x="300" y="352"/>
                </a:cubicBezTo>
                <a:cubicBezTo>
                  <a:pt x="301" y="353"/>
                  <a:pt x="302" y="353"/>
                  <a:pt x="303" y="353"/>
                </a:cubicBezTo>
                <a:cubicBezTo>
                  <a:pt x="303" y="353"/>
                  <a:pt x="303" y="353"/>
                  <a:pt x="303" y="353"/>
                </a:cubicBezTo>
                <a:cubicBezTo>
                  <a:pt x="304" y="353"/>
                  <a:pt x="304" y="354"/>
                  <a:pt x="304" y="354"/>
                </a:cubicBezTo>
                <a:cubicBezTo>
                  <a:pt x="304" y="354"/>
                  <a:pt x="304" y="354"/>
                  <a:pt x="305" y="354"/>
                </a:cubicBezTo>
                <a:cubicBezTo>
                  <a:pt x="306" y="353"/>
                  <a:pt x="307" y="354"/>
                  <a:pt x="307" y="354"/>
                </a:cubicBezTo>
                <a:cubicBezTo>
                  <a:pt x="309" y="354"/>
                  <a:pt x="310" y="354"/>
                  <a:pt x="310" y="354"/>
                </a:cubicBezTo>
                <a:cubicBezTo>
                  <a:pt x="310" y="355"/>
                  <a:pt x="311" y="354"/>
                  <a:pt x="312" y="354"/>
                </a:cubicBezTo>
                <a:cubicBezTo>
                  <a:pt x="313" y="355"/>
                  <a:pt x="313" y="355"/>
                  <a:pt x="314" y="355"/>
                </a:cubicBezTo>
                <a:cubicBezTo>
                  <a:pt x="315" y="356"/>
                  <a:pt x="315" y="355"/>
                  <a:pt x="316" y="356"/>
                </a:cubicBezTo>
                <a:cubicBezTo>
                  <a:pt x="318" y="356"/>
                  <a:pt x="317" y="357"/>
                  <a:pt x="319" y="356"/>
                </a:cubicBezTo>
                <a:cubicBezTo>
                  <a:pt x="323" y="357"/>
                  <a:pt x="323" y="355"/>
                  <a:pt x="325" y="357"/>
                </a:cubicBezTo>
                <a:cubicBezTo>
                  <a:pt x="326" y="357"/>
                  <a:pt x="330" y="359"/>
                  <a:pt x="330" y="359"/>
                </a:cubicBezTo>
                <a:cubicBezTo>
                  <a:pt x="330" y="360"/>
                  <a:pt x="330" y="360"/>
                  <a:pt x="330" y="360"/>
                </a:cubicBezTo>
                <a:cubicBezTo>
                  <a:pt x="329" y="359"/>
                  <a:pt x="327" y="359"/>
                  <a:pt x="325" y="359"/>
                </a:cubicBezTo>
                <a:cubicBezTo>
                  <a:pt x="325" y="359"/>
                  <a:pt x="323" y="358"/>
                  <a:pt x="323" y="358"/>
                </a:cubicBezTo>
                <a:cubicBezTo>
                  <a:pt x="322" y="358"/>
                  <a:pt x="322" y="357"/>
                  <a:pt x="321" y="357"/>
                </a:cubicBezTo>
                <a:cubicBezTo>
                  <a:pt x="320" y="357"/>
                  <a:pt x="318" y="358"/>
                  <a:pt x="316" y="357"/>
                </a:cubicBezTo>
                <a:cubicBezTo>
                  <a:pt x="316" y="357"/>
                  <a:pt x="315" y="358"/>
                  <a:pt x="314" y="357"/>
                </a:cubicBezTo>
                <a:cubicBezTo>
                  <a:pt x="313" y="357"/>
                  <a:pt x="312" y="357"/>
                  <a:pt x="310" y="357"/>
                </a:cubicBezTo>
                <a:cubicBezTo>
                  <a:pt x="309" y="357"/>
                  <a:pt x="309" y="356"/>
                  <a:pt x="308" y="356"/>
                </a:cubicBezTo>
                <a:cubicBezTo>
                  <a:pt x="306" y="357"/>
                  <a:pt x="304" y="357"/>
                  <a:pt x="302" y="357"/>
                </a:cubicBezTo>
                <a:cubicBezTo>
                  <a:pt x="302" y="357"/>
                  <a:pt x="301" y="357"/>
                  <a:pt x="301" y="357"/>
                </a:cubicBezTo>
                <a:cubicBezTo>
                  <a:pt x="301" y="357"/>
                  <a:pt x="301" y="358"/>
                  <a:pt x="300" y="358"/>
                </a:cubicBezTo>
                <a:cubicBezTo>
                  <a:pt x="298" y="358"/>
                  <a:pt x="298" y="358"/>
                  <a:pt x="298" y="358"/>
                </a:cubicBezTo>
                <a:cubicBezTo>
                  <a:pt x="297" y="359"/>
                  <a:pt x="299" y="358"/>
                  <a:pt x="299" y="359"/>
                </a:cubicBezTo>
                <a:cubicBezTo>
                  <a:pt x="299" y="359"/>
                  <a:pt x="301" y="360"/>
                  <a:pt x="300" y="360"/>
                </a:cubicBezTo>
                <a:cubicBezTo>
                  <a:pt x="299" y="360"/>
                  <a:pt x="299" y="361"/>
                  <a:pt x="298" y="361"/>
                </a:cubicBezTo>
                <a:cubicBezTo>
                  <a:pt x="298" y="360"/>
                  <a:pt x="298" y="360"/>
                  <a:pt x="297" y="360"/>
                </a:cubicBezTo>
                <a:cubicBezTo>
                  <a:pt x="297" y="360"/>
                  <a:pt x="297" y="361"/>
                  <a:pt x="297" y="361"/>
                </a:cubicBezTo>
                <a:cubicBezTo>
                  <a:pt x="295" y="360"/>
                  <a:pt x="295" y="359"/>
                  <a:pt x="294" y="359"/>
                </a:cubicBezTo>
                <a:cubicBezTo>
                  <a:pt x="294" y="360"/>
                  <a:pt x="295" y="359"/>
                  <a:pt x="295" y="361"/>
                </a:cubicBezTo>
                <a:cubicBezTo>
                  <a:pt x="294" y="361"/>
                  <a:pt x="293" y="361"/>
                  <a:pt x="292" y="361"/>
                </a:cubicBezTo>
                <a:cubicBezTo>
                  <a:pt x="292" y="360"/>
                  <a:pt x="292" y="359"/>
                  <a:pt x="291" y="358"/>
                </a:cubicBezTo>
                <a:cubicBezTo>
                  <a:pt x="288" y="358"/>
                  <a:pt x="288" y="358"/>
                  <a:pt x="288" y="358"/>
                </a:cubicBezTo>
                <a:cubicBezTo>
                  <a:pt x="287" y="359"/>
                  <a:pt x="287" y="359"/>
                  <a:pt x="287" y="360"/>
                </a:cubicBezTo>
                <a:cubicBezTo>
                  <a:pt x="287" y="360"/>
                  <a:pt x="287" y="361"/>
                  <a:pt x="287" y="362"/>
                </a:cubicBezTo>
                <a:cubicBezTo>
                  <a:pt x="287" y="362"/>
                  <a:pt x="286" y="362"/>
                  <a:pt x="286" y="362"/>
                </a:cubicBezTo>
                <a:cubicBezTo>
                  <a:pt x="285" y="360"/>
                  <a:pt x="287" y="360"/>
                  <a:pt x="286" y="359"/>
                </a:cubicBezTo>
                <a:cubicBezTo>
                  <a:pt x="284" y="359"/>
                  <a:pt x="285" y="360"/>
                  <a:pt x="283" y="360"/>
                </a:cubicBezTo>
                <a:cubicBezTo>
                  <a:pt x="283" y="360"/>
                  <a:pt x="282" y="360"/>
                  <a:pt x="281" y="360"/>
                </a:cubicBezTo>
                <a:cubicBezTo>
                  <a:pt x="281" y="360"/>
                  <a:pt x="281" y="361"/>
                  <a:pt x="280" y="361"/>
                </a:cubicBezTo>
                <a:cubicBezTo>
                  <a:pt x="280" y="361"/>
                  <a:pt x="279" y="360"/>
                  <a:pt x="279" y="361"/>
                </a:cubicBezTo>
                <a:cubicBezTo>
                  <a:pt x="279" y="360"/>
                  <a:pt x="279" y="361"/>
                  <a:pt x="279" y="361"/>
                </a:cubicBezTo>
                <a:cubicBezTo>
                  <a:pt x="277" y="361"/>
                  <a:pt x="276" y="360"/>
                  <a:pt x="275" y="360"/>
                </a:cubicBezTo>
                <a:cubicBezTo>
                  <a:pt x="274" y="361"/>
                  <a:pt x="274" y="362"/>
                  <a:pt x="272" y="363"/>
                </a:cubicBezTo>
                <a:cubicBezTo>
                  <a:pt x="270" y="363"/>
                  <a:pt x="269" y="364"/>
                  <a:pt x="267" y="363"/>
                </a:cubicBezTo>
                <a:cubicBezTo>
                  <a:pt x="267" y="364"/>
                  <a:pt x="267" y="365"/>
                  <a:pt x="266" y="365"/>
                </a:cubicBezTo>
                <a:cubicBezTo>
                  <a:pt x="266" y="364"/>
                  <a:pt x="264" y="364"/>
                  <a:pt x="264" y="364"/>
                </a:cubicBezTo>
                <a:cubicBezTo>
                  <a:pt x="263" y="363"/>
                  <a:pt x="264" y="365"/>
                  <a:pt x="263" y="364"/>
                </a:cubicBezTo>
                <a:cubicBezTo>
                  <a:pt x="263" y="364"/>
                  <a:pt x="262" y="364"/>
                  <a:pt x="262" y="363"/>
                </a:cubicBezTo>
                <a:cubicBezTo>
                  <a:pt x="262" y="363"/>
                  <a:pt x="263" y="363"/>
                  <a:pt x="263" y="363"/>
                </a:cubicBezTo>
                <a:cubicBezTo>
                  <a:pt x="263" y="363"/>
                  <a:pt x="263" y="362"/>
                  <a:pt x="263" y="362"/>
                </a:cubicBezTo>
                <a:cubicBezTo>
                  <a:pt x="264" y="361"/>
                  <a:pt x="265" y="360"/>
                  <a:pt x="266" y="360"/>
                </a:cubicBezTo>
                <a:cubicBezTo>
                  <a:pt x="266" y="359"/>
                  <a:pt x="267" y="359"/>
                  <a:pt x="267" y="358"/>
                </a:cubicBezTo>
                <a:cubicBezTo>
                  <a:pt x="265" y="357"/>
                  <a:pt x="264" y="360"/>
                  <a:pt x="262" y="359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62" y="359"/>
                  <a:pt x="261" y="359"/>
                  <a:pt x="261" y="360"/>
                </a:cubicBezTo>
                <a:cubicBezTo>
                  <a:pt x="261" y="360"/>
                  <a:pt x="261" y="361"/>
                  <a:pt x="260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8" y="363"/>
                  <a:pt x="260" y="362"/>
                  <a:pt x="261" y="363"/>
                </a:cubicBezTo>
                <a:cubicBezTo>
                  <a:pt x="261" y="363"/>
                  <a:pt x="261" y="365"/>
                  <a:pt x="261" y="365"/>
                </a:cubicBezTo>
                <a:cubicBezTo>
                  <a:pt x="261" y="365"/>
                  <a:pt x="261" y="366"/>
                  <a:pt x="261" y="366"/>
                </a:cubicBezTo>
                <a:cubicBezTo>
                  <a:pt x="260" y="366"/>
                  <a:pt x="260" y="366"/>
                  <a:pt x="260" y="366"/>
                </a:cubicBezTo>
                <a:cubicBezTo>
                  <a:pt x="259" y="367"/>
                  <a:pt x="260" y="367"/>
                  <a:pt x="259" y="367"/>
                </a:cubicBezTo>
                <a:cubicBezTo>
                  <a:pt x="258" y="367"/>
                  <a:pt x="258" y="367"/>
                  <a:pt x="258" y="367"/>
                </a:cubicBezTo>
                <a:cubicBezTo>
                  <a:pt x="257" y="366"/>
                  <a:pt x="256" y="365"/>
                  <a:pt x="256" y="364"/>
                </a:cubicBezTo>
                <a:cubicBezTo>
                  <a:pt x="257" y="364"/>
                  <a:pt x="257" y="363"/>
                  <a:pt x="258" y="363"/>
                </a:cubicBezTo>
                <a:cubicBezTo>
                  <a:pt x="258" y="363"/>
                  <a:pt x="258" y="363"/>
                  <a:pt x="259" y="362"/>
                </a:cubicBezTo>
                <a:cubicBezTo>
                  <a:pt x="259" y="361"/>
                  <a:pt x="258" y="361"/>
                  <a:pt x="258" y="360"/>
                </a:cubicBezTo>
                <a:cubicBezTo>
                  <a:pt x="257" y="360"/>
                  <a:pt x="257" y="361"/>
                  <a:pt x="256" y="361"/>
                </a:cubicBezTo>
                <a:cubicBezTo>
                  <a:pt x="254" y="361"/>
                  <a:pt x="253" y="362"/>
                  <a:pt x="251" y="361"/>
                </a:cubicBezTo>
                <a:cubicBezTo>
                  <a:pt x="250" y="362"/>
                  <a:pt x="250" y="363"/>
                  <a:pt x="250" y="364"/>
                </a:cubicBezTo>
                <a:cubicBezTo>
                  <a:pt x="250" y="364"/>
                  <a:pt x="249" y="365"/>
                  <a:pt x="248" y="365"/>
                </a:cubicBezTo>
                <a:cubicBezTo>
                  <a:pt x="247" y="364"/>
                  <a:pt x="247" y="362"/>
                  <a:pt x="245" y="362"/>
                </a:cubicBezTo>
                <a:cubicBezTo>
                  <a:pt x="245" y="364"/>
                  <a:pt x="246" y="364"/>
                  <a:pt x="246" y="365"/>
                </a:cubicBezTo>
                <a:cubicBezTo>
                  <a:pt x="246" y="366"/>
                  <a:pt x="246" y="366"/>
                  <a:pt x="246" y="366"/>
                </a:cubicBezTo>
                <a:cubicBezTo>
                  <a:pt x="245" y="366"/>
                  <a:pt x="245" y="366"/>
                  <a:pt x="245" y="366"/>
                </a:cubicBezTo>
                <a:cubicBezTo>
                  <a:pt x="245" y="366"/>
                  <a:pt x="244" y="366"/>
                  <a:pt x="243" y="366"/>
                </a:cubicBezTo>
                <a:cubicBezTo>
                  <a:pt x="243" y="367"/>
                  <a:pt x="243" y="367"/>
                  <a:pt x="243" y="367"/>
                </a:cubicBezTo>
                <a:cubicBezTo>
                  <a:pt x="242" y="367"/>
                  <a:pt x="242" y="369"/>
                  <a:pt x="242" y="369"/>
                </a:cubicBezTo>
                <a:cubicBezTo>
                  <a:pt x="242" y="368"/>
                  <a:pt x="241" y="368"/>
                  <a:pt x="241" y="367"/>
                </a:cubicBezTo>
                <a:cubicBezTo>
                  <a:pt x="242" y="365"/>
                  <a:pt x="241" y="364"/>
                  <a:pt x="240" y="364"/>
                </a:cubicBezTo>
                <a:cubicBezTo>
                  <a:pt x="240" y="365"/>
                  <a:pt x="240" y="367"/>
                  <a:pt x="240" y="369"/>
                </a:cubicBezTo>
                <a:cubicBezTo>
                  <a:pt x="241" y="369"/>
                  <a:pt x="242" y="370"/>
                  <a:pt x="241" y="371"/>
                </a:cubicBezTo>
                <a:cubicBezTo>
                  <a:pt x="240" y="371"/>
                  <a:pt x="240" y="370"/>
                  <a:pt x="239" y="370"/>
                </a:cubicBezTo>
                <a:cubicBezTo>
                  <a:pt x="238" y="370"/>
                  <a:pt x="238" y="372"/>
                  <a:pt x="237" y="372"/>
                </a:cubicBezTo>
                <a:cubicBezTo>
                  <a:pt x="237" y="371"/>
                  <a:pt x="237" y="370"/>
                  <a:pt x="236" y="370"/>
                </a:cubicBezTo>
                <a:cubicBezTo>
                  <a:pt x="235" y="371"/>
                  <a:pt x="236" y="371"/>
                  <a:pt x="236" y="372"/>
                </a:cubicBezTo>
                <a:cubicBezTo>
                  <a:pt x="235" y="372"/>
                  <a:pt x="234" y="373"/>
                  <a:pt x="233" y="373"/>
                </a:cubicBezTo>
                <a:cubicBezTo>
                  <a:pt x="233" y="374"/>
                  <a:pt x="233" y="375"/>
                  <a:pt x="233" y="375"/>
                </a:cubicBezTo>
                <a:cubicBezTo>
                  <a:pt x="233" y="375"/>
                  <a:pt x="232" y="374"/>
                  <a:pt x="232" y="374"/>
                </a:cubicBezTo>
                <a:cubicBezTo>
                  <a:pt x="231" y="375"/>
                  <a:pt x="232" y="376"/>
                  <a:pt x="231" y="376"/>
                </a:cubicBezTo>
                <a:cubicBezTo>
                  <a:pt x="230" y="375"/>
                  <a:pt x="230" y="374"/>
                  <a:pt x="228" y="375"/>
                </a:cubicBezTo>
                <a:cubicBezTo>
                  <a:pt x="228" y="376"/>
                  <a:pt x="229" y="378"/>
                  <a:pt x="228" y="379"/>
                </a:cubicBezTo>
                <a:cubicBezTo>
                  <a:pt x="227" y="378"/>
                  <a:pt x="227" y="378"/>
                  <a:pt x="225" y="378"/>
                </a:cubicBezTo>
                <a:cubicBezTo>
                  <a:pt x="225" y="378"/>
                  <a:pt x="225" y="379"/>
                  <a:pt x="224" y="379"/>
                </a:cubicBezTo>
                <a:cubicBezTo>
                  <a:pt x="224" y="379"/>
                  <a:pt x="224" y="380"/>
                  <a:pt x="224" y="380"/>
                </a:cubicBezTo>
                <a:cubicBezTo>
                  <a:pt x="223" y="380"/>
                  <a:pt x="222" y="380"/>
                  <a:pt x="221" y="381"/>
                </a:cubicBezTo>
                <a:cubicBezTo>
                  <a:pt x="221" y="382"/>
                  <a:pt x="222" y="382"/>
                  <a:pt x="222" y="384"/>
                </a:cubicBezTo>
                <a:cubicBezTo>
                  <a:pt x="221" y="384"/>
                  <a:pt x="221" y="383"/>
                  <a:pt x="220" y="383"/>
                </a:cubicBezTo>
                <a:cubicBezTo>
                  <a:pt x="219" y="384"/>
                  <a:pt x="218" y="384"/>
                  <a:pt x="218" y="385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8" y="383"/>
                  <a:pt x="219" y="382"/>
                  <a:pt x="220" y="383"/>
                </a:cubicBezTo>
                <a:cubicBezTo>
                  <a:pt x="220" y="381"/>
                  <a:pt x="222" y="381"/>
                  <a:pt x="222" y="380"/>
                </a:cubicBezTo>
                <a:cubicBezTo>
                  <a:pt x="223" y="379"/>
                  <a:pt x="221" y="379"/>
                  <a:pt x="221" y="377"/>
                </a:cubicBezTo>
                <a:cubicBezTo>
                  <a:pt x="224" y="378"/>
                  <a:pt x="224" y="378"/>
                  <a:pt x="224" y="378"/>
                </a:cubicBezTo>
                <a:cubicBezTo>
                  <a:pt x="224" y="377"/>
                  <a:pt x="224" y="376"/>
                  <a:pt x="225" y="376"/>
                </a:cubicBezTo>
                <a:cubicBezTo>
                  <a:pt x="226" y="376"/>
                  <a:pt x="226" y="376"/>
                  <a:pt x="226" y="376"/>
                </a:cubicBezTo>
                <a:cubicBezTo>
                  <a:pt x="227" y="374"/>
                  <a:pt x="229" y="374"/>
                  <a:pt x="229" y="373"/>
                </a:cubicBezTo>
                <a:cubicBezTo>
                  <a:pt x="231" y="373"/>
                  <a:pt x="231" y="372"/>
                  <a:pt x="231" y="372"/>
                </a:cubicBezTo>
                <a:cubicBezTo>
                  <a:pt x="231" y="372"/>
                  <a:pt x="233" y="372"/>
                  <a:pt x="233" y="372"/>
                </a:cubicBezTo>
                <a:cubicBezTo>
                  <a:pt x="233" y="372"/>
                  <a:pt x="233" y="371"/>
                  <a:pt x="234" y="370"/>
                </a:cubicBezTo>
                <a:cubicBezTo>
                  <a:pt x="231" y="369"/>
                  <a:pt x="229" y="370"/>
                  <a:pt x="228" y="372"/>
                </a:cubicBezTo>
                <a:cubicBezTo>
                  <a:pt x="227" y="372"/>
                  <a:pt x="227" y="373"/>
                  <a:pt x="226" y="372"/>
                </a:cubicBezTo>
                <a:cubicBezTo>
                  <a:pt x="226" y="372"/>
                  <a:pt x="226" y="372"/>
                  <a:pt x="225" y="372"/>
                </a:cubicBezTo>
                <a:cubicBezTo>
                  <a:pt x="224" y="373"/>
                  <a:pt x="225" y="375"/>
                  <a:pt x="224" y="375"/>
                </a:cubicBezTo>
                <a:cubicBezTo>
                  <a:pt x="222" y="375"/>
                  <a:pt x="222" y="376"/>
                  <a:pt x="220" y="375"/>
                </a:cubicBezTo>
                <a:cubicBezTo>
                  <a:pt x="220" y="376"/>
                  <a:pt x="221" y="377"/>
                  <a:pt x="220" y="377"/>
                </a:cubicBezTo>
                <a:cubicBezTo>
                  <a:pt x="217" y="377"/>
                  <a:pt x="217" y="379"/>
                  <a:pt x="214" y="379"/>
                </a:cubicBezTo>
                <a:cubicBezTo>
                  <a:pt x="214" y="380"/>
                  <a:pt x="214" y="381"/>
                  <a:pt x="213" y="381"/>
                </a:cubicBezTo>
                <a:cubicBezTo>
                  <a:pt x="212" y="381"/>
                  <a:pt x="212" y="382"/>
                  <a:pt x="211" y="382"/>
                </a:cubicBezTo>
                <a:cubicBezTo>
                  <a:pt x="211" y="383"/>
                  <a:pt x="210" y="383"/>
                  <a:pt x="210" y="384"/>
                </a:cubicBezTo>
                <a:cubicBezTo>
                  <a:pt x="209" y="385"/>
                  <a:pt x="208" y="387"/>
                  <a:pt x="207" y="388"/>
                </a:cubicBezTo>
                <a:cubicBezTo>
                  <a:pt x="205" y="388"/>
                  <a:pt x="205" y="390"/>
                  <a:pt x="203" y="390"/>
                </a:cubicBezTo>
                <a:cubicBezTo>
                  <a:pt x="203" y="391"/>
                  <a:pt x="203" y="392"/>
                  <a:pt x="202" y="392"/>
                </a:cubicBezTo>
                <a:cubicBezTo>
                  <a:pt x="201" y="393"/>
                  <a:pt x="201" y="394"/>
                  <a:pt x="200" y="395"/>
                </a:cubicBezTo>
                <a:cubicBezTo>
                  <a:pt x="199" y="395"/>
                  <a:pt x="199" y="395"/>
                  <a:pt x="198" y="395"/>
                </a:cubicBezTo>
                <a:cubicBezTo>
                  <a:pt x="198" y="397"/>
                  <a:pt x="197" y="397"/>
                  <a:pt x="196" y="398"/>
                </a:cubicBezTo>
                <a:cubicBezTo>
                  <a:pt x="196" y="398"/>
                  <a:pt x="195" y="399"/>
                  <a:pt x="195" y="399"/>
                </a:cubicBezTo>
                <a:cubicBezTo>
                  <a:pt x="195" y="399"/>
                  <a:pt x="194" y="400"/>
                  <a:pt x="194" y="401"/>
                </a:cubicBezTo>
                <a:cubicBezTo>
                  <a:pt x="193" y="400"/>
                  <a:pt x="193" y="402"/>
                  <a:pt x="192" y="402"/>
                </a:cubicBezTo>
                <a:cubicBezTo>
                  <a:pt x="192" y="402"/>
                  <a:pt x="192" y="402"/>
                  <a:pt x="192" y="402"/>
                </a:cubicBezTo>
                <a:cubicBezTo>
                  <a:pt x="191" y="401"/>
                  <a:pt x="190" y="403"/>
                  <a:pt x="191" y="404"/>
                </a:cubicBezTo>
                <a:cubicBezTo>
                  <a:pt x="191" y="403"/>
                  <a:pt x="191" y="404"/>
                  <a:pt x="191" y="404"/>
                </a:cubicBezTo>
                <a:cubicBezTo>
                  <a:pt x="191" y="404"/>
                  <a:pt x="192" y="404"/>
                  <a:pt x="192" y="404"/>
                </a:cubicBezTo>
                <a:cubicBezTo>
                  <a:pt x="193" y="403"/>
                  <a:pt x="193" y="403"/>
                  <a:pt x="193" y="402"/>
                </a:cubicBezTo>
                <a:cubicBezTo>
                  <a:pt x="194" y="402"/>
                  <a:pt x="194" y="402"/>
                  <a:pt x="195" y="402"/>
                </a:cubicBezTo>
                <a:cubicBezTo>
                  <a:pt x="195" y="402"/>
                  <a:pt x="195" y="402"/>
                  <a:pt x="195" y="401"/>
                </a:cubicBezTo>
                <a:cubicBezTo>
                  <a:pt x="195" y="401"/>
                  <a:pt x="195" y="401"/>
                  <a:pt x="196" y="401"/>
                </a:cubicBezTo>
                <a:cubicBezTo>
                  <a:pt x="196" y="400"/>
                  <a:pt x="197" y="399"/>
                  <a:pt x="197" y="399"/>
                </a:cubicBezTo>
                <a:cubicBezTo>
                  <a:pt x="197" y="399"/>
                  <a:pt x="198" y="399"/>
                  <a:pt x="198" y="398"/>
                </a:cubicBezTo>
                <a:cubicBezTo>
                  <a:pt x="199" y="398"/>
                  <a:pt x="199" y="397"/>
                  <a:pt x="199" y="397"/>
                </a:cubicBezTo>
                <a:cubicBezTo>
                  <a:pt x="201" y="396"/>
                  <a:pt x="201" y="395"/>
                  <a:pt x="202" y="394"/>
                </a:cubicBezTo>
                <a:cubicBezTo>
                  <a:pt x="204" y="394"/>
                  <a:pt x="203" y="392"/>
                  <a:pt x="204" y="392"/>
                </a:cubicBezTo>
                <a:cubicBezTo>
                  <a:pt x="205" y="392"/>
                  <a:pt x="205" y="391"/>
                  <a:pt x="205" y="391"/>
                </a:cubicBezTo>
                <a:cubicBezTo>
                  <a:pt x="206" y="391"/>
                  <a:pt x="207" y="389"/>
                  <a:pt x="208" y="389"/>
                </a:cubicBezTo>
                <a:cubicBezTo>
                  <a:pt x="209" y="389"/>
                  <a:pt x="209" y="391"/>
                  <a:pt x="210" y="390"/>
                </a:cubicBezTo>
                <a:cubicBezTo>
                  <a:pt x="210" y="389"/>
                  <a:pt x="212" y="389"/>
                  <a:pt x="211" y="388"/>
                </a:cubicBezTo>
                <a:cubicBezTo>
                  <a:pt x="211" y="387"/>
                  <a:pt x="210" y="389"/>
                  <a:pt x="210" y="387"/>
                </a:cubicBezTo>
                <a:cubicBezTo>
                  <a:pt x="210" y="386"/>
                  <a:pt x="210" y="386"/>
                  <a:pt x="212" y="386"/>
                </a:cubicBezTo>
                <a:cubicBezTo>
                  <a:pt x="212" y="385"/>
                  <a:pt x="213" y="385"/>
                  <a:pt x="213" y="385"/>
                </a:cubicBezTo>
                <a:cubicBezTo>
                  <a:pt x="213" y="385"/>
                  <a:pt x="213" y="384"/>
                  <a:pt x="213" y="384"/>
                </a:cubicBezTo>
                <a:cubicBezTo>
                  <a:pt x="214" y="385"/>
                  <a:pt x="214" y="386"/>
                  <a:pt x="215" y="386"/>
                </a:cubicBezTo>
                <a:cubicBezTo>
                  <a:pt x="215" y="385"/>
                  <a:pt x="215" y="385"/>
                  <a:pt x="215" y="385"/>
                </a:cubicBezTo>
                <a:cubicBezTo>
                  <a:pt x="215" y="386"/>
                  <a:pt x="215" y="388"/>
                  <a:pt x="214" y="389"/>
                </a:cubicBezTo>
                <a:cubicBezTo>
                  <a:pt x="212" y="389"/>
                  <a:pt x="212" y="389"/>
                  <a:pt x="212" y="389"/>
                </a:cubicBezTo>
                <a:cubicBezTo>
                  <a:pt x="210" y="391"/>
                  <a:pt x="207" y="392"/>
                  <a:pt x="205" y="394"/>
                </a:cubicBezTo>
                <a:cubicBezTo>
                  <a:pt x="204" y="395"/>
                  <a:pt x="202" y="394"/>
                  <a:pt x="202" y="395"/>
                </a:cubicBezTo>
                <a:cubicBezTo>
                  <a:pt x="202" y="395"/>
                  <a:pt x="202" y="396"/>
                  <a:pt x="201" y="396"/>
                </a:cubicBezTo>
                <a:cubicBezTo>
                  <a:pt x="201" y="397"/>
                  <a:pt x="202" y="399"/>
                  <a:pt x="202" y="399"/>
                </a:cubicBezTo>
                <a:cubicBezTo>
                  <a:pt x="203" y="400"/>
                  <a:pt x="203" y="400"/>
                  <a:pt x="203" y="401"/>
                </a:cubicBezTo>
                <a:cubicBezTo>
                  <a:pt x="202" y="402"/>
                  <a:pt x="202" y="401"/>
                  <a:pt x="200" y="401"/>
                </a:cubicBezTo>
                <a:cubicBezTo>
                  <a:pt x="200" y="401"/>
                  <a:pt x="199" y="402"/>
                  <a:pt x="199" y="402"/>
                </a:cubicBezTo>
                <a:cubicBezTo>
                  <a:pt x="198" y="402"/>
                  <a:pt x="197" y="401"/>
                  <a:pt x="196" y="401"/>
                </a:cubicBezTo>
                <a:cubicBezTo>
                  <a:pt x="195" y="402"/>
                  <a:pt x="196" y="403"/>
                  <a:pt x="196" y="405"/>
                </a:cubicBezTo>
                <a:cubicBezTo>
                  <a:pt x="195" y="405"/>
                  <a:pt x="195" y="404"/>
                  <a:pt x="194" y="405"/>
                </a:cubicBezTo>
                <a:cubicBezTo>
                  <a:pt x="194" y="405"/>
                  <a:pt x="195" y="406"/>
                  <a:pt x="194" y="407"/>
                </a:cubicBezTo>
                <a:cubicBezTo>
                  <a:pt x="194" y="408"/>
                  <a:pt x="193" y="408"/>
                  <a:pt x="193" y="408"/>
                </a:cubicBezTo>
                <a:cubicBezTo>
                  <a:pt x="192" y="409"/>
                  <a:pt x="193" y="410"/>
                  <a:pt x="192" y="410"/>
                </a:cubicBezTo>
                <a:cubicBezTo>
                  <a:pt x="191" y="409"/>
                  <a:pt x="190" y="409"/>
                  <a:pt x="188" y="409"/>
                </a:cubicBezTo>
                <a:cubicBezTo>
                  <a:pt x="188" y="411"/>
                  <a:pt x="187" y="411"/>
                  <a:pt x="187" y="412"/>
                </a:cubicBezTo>
                <a:cubicBezTo>
                  <a:pt x="186" y="413"/>
                  <a:pt x="185" y="413"/>
                  <a:pt x="184" y="414"/>
                </a:cubicBezTo>
                <a:cubicBezTo>
                  <a:pt x="184" y="414"/>
                  <a:pt x="184" y="415"/>
                  <a:pt x="183" y="415"/>
                </a:cubicBezTo>
                <a:cubicBezTo>
                  <a:pt x="183" y="417"/>
                  <a:pt x="183" y="416"/>
                  <a:pt x="183" y="417"/>
                </a:cubicBezTo>
                <a:cubicBezTo>
                  <a:pt x="181" y="418"/>
                  <a:pt x="181" y="420"/>
                  <a:pt x="179" y="420"/>
                </a:cubicBezTo>
                <a:cubicBezTo>
                  <a:pt x="179" y="422"/>
                  <a:pt x="178" y="423"/>
                  <a:pt x="177" y="424"/>
                </a:cubicBezTo>
                <a:cubicBezTo>
                  <a:pt x="177" y="424"/>
                  <a:pt x="177" y="424"/>
                  <a:pt x="177" y="425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26"/>
                  <a:pt x="177" y="427"/>
                  <a:pt x="176" y="427"/>
                </a:cubicBezTo>
                <a:cubicBezTo>
                  <a:pt x="175" y="427"/>
                  <a:pt x="175" y="425"/>
                  <a:pt x="175" y="425"/>
                </a:cubicBezTo>
                <a:cubicBezTo>
                  <a:pt x="175" y="425"/>
                  <a:pt x="175" y="425"/>
                  <a:pt x="174" y="425"/>
                </a:cubicBezTo>
                <a:cubicBezTo>
                  <a:pt x="174" y="427"/>
                  <a:pt x="176" y="428"/>
                  <a:pt x="175" y="430"/>
                </a:cubicBezTo>
                <a:cubicBezTo>
                  <a:pt x="174" y="429"/>
                  <a:pt x="174" y="430"/>
                  <a:pt x="173" y="430"/>
                </a:cubicBezTo>
                <a:cubicBezTo>
                  <a:pt x="173" y="431"/>
                  <a:pt x="174" y="432"/>
                  <a:pt x="173" y="432"/>
                </a:cubicBezTo>
                <a:cubicBezTo>
                  <a:pt x="172" y="432"/>
                  <a:pt x="173" y="430"/>
                  <a:pt x="171" y="430"/>
                </a:cubicBezTo>
                <a:cubicBezTo>
                  <a:pt x="171" y="430"/>
                  <a:pt x="171" y="430"/>
                  <a:pt x="171" y="430"/>
                </a:cubicBezTo>
                <a:cubicBezTo>
                  <a:pt x="171" y="432"/>
                  <a:pt x="172" y="432"/>
                  <a:pt x="172" y="433"/>
                </a:cubicBezTo>
                <a:cubicBezTo>
                  <a:pt x="171" y="434"/>
                  <a:pt x="170" y="435"/>
                  <a:pt x="170" y="437"/>
                </a:cubicBezTo>
                <a:cubicBezTo>
                  <a:pt x="170" y="437"/>
                  <a:pt x="170" y="437"/>
                  <a:pt x="169" y="437"/>
                </a:cubicBezTo>
                <a:cubicBezTo>
                  <a:pt x="169" y="438"/>
                  <a:pt x="170" y="439"/>
                  <a:pt x="169" y="439"/>
                </a:cubicBezTo>
                <a:cubicBezTo>
                  <a:pt x="168" y="439"/>
                  <a:pt x="167" y="438"/>
                  <a:pt x="166" y="439"/>
                </a:cubicBezTo>
                <a:cubicBezTo>
                  <a:pt x="166" y="441"/>
                  <a:pt x="167" y="442"/>
                  <a:pt x="167" y="443"/>
                </a:cubicBezTo>
                <a:cubicBezTo>
                  <a:pt x="166" y="443"/>
                  <a:pt x="166" y="444"/>
                  <a:pt x="164" y="444"/>
                </a:cubicBezTo>
                <a:cubicBezTo>
                  <a:pt x="164" y="446"/>
                  <a:pt x="163" y="446"/>
                  <a:pt x="163" y="446"/>
                </a:cubicBezTo>
                <a:cubicBezTo>
                  <a:pt x="162" y="447"/>
                  <a:pt x="163" y="448"/>
                  <a:pt x="162" y="448"/>
                </a:cubicBezTo>
                <a:cubicBezTo>
                  <a:pt x="162" y="449"/>
                  <a:pt x="160" y="449"/>
                  <a:pt x="160" y="449"/>
                </a:cubicBezTo>
                <a:cubicBezTo>
                  <a:pt x="161" y="448"/>
                  <a:pt x="161" y="447"/>
                  <a:pt x="161" y="446"/>
                </a:cubicBezTo>
                <a:cubicBezTo>
                  <a:pt x="161" y="445"/>
                  <a:pt x="160" y="445"/>
                  <a:pt x="160" y="443"/>
                </a:cubicBezTo>
                <a:cubicBezTo>
                  <a:pt x="161" y="444"/>
                  <a:pt x="161" y="444"/>
                  <a:pt x="162" y="443"/>
                </a:cubicBezTo>
                <a:cubicBezTo>
                  <a:pt x="162" y="442"/>
                  <a:pt x="163" y="442"/>
                  <a:pt x="163" y="441"/>
                </a:cubicBezTo>
                <a:cubicBezTo>
                  <a:pt x="163" y="441"/>
                  <a:pt x="164" y="441"/>
                  <a:pt x="164" y="440"/>
                </a:cubicBezTo>
                <a:cubicBezTo>
                  <a:pt x="164" y="438"/>
                  <a:pt x="165" y="438"/>
                  <a:pt x="165" y="437"/>
                </a:cubicBezTo>
                <a:cubicBezTo>
                  <a:pt x="166" y="437"/>
                  <a:pt x="166" y="436"/>
                  <a:pt x="166" y="436"/>
                </a:cubicBezTo>
                <a:cubicBezTo>
                  <a:pt x="166" y="436"/>
                  <a:pt x="167" y="436"/>
                  <a:pt x="167" y="436"/>
                </a:cubicBezTo>
                <a:cubicBezTo>
                  <a:pt x="167" y="436"/>
                  <a:pt x="167" y="435"/>
                  <a:pt x="167" y="435"/>
                </a:cubicBezTo>
                <a:cubicBezTo>
                  <a:pt x="168" y="434"/>
                  <a:pt x="169" y="434"/>
                  <a:pt x="169" y="433"/>
                </a:cubicBezTo>
                <a:cubicBezTo>
                  <a:pt x="169" y="432"/>
                  <a:pt x="169" y="432"/>
                  <a:pt x="168" y="431"/>
                </a:cubicBezTo>
                <a:cubicBezTo>
                  <a:pt x="166" y="432"/>
                  <a:pt x="165" y="433"/>
                  <a:pt x="165" y="436"/>
                </a:cubicBezTo>
                <a:cubicBezTo>
                  <a:pt x="164" y="436"/>
                  <a:pt x="163" y="437"/>
                  <a:pt x="162" y="437"/>
                </a:cubicBezTo>
                <a:cubicBezTo>
                  <a:pt x="162" y="437"/>
                  <a:pt x="162" y="438"/>
                  <a:pt x="162" y="438"/>
                </a:cubicBezTo>
                <a:cubicBezTo>
                  <a:pt x="162" y="439"/>
                  <a:pt x="163" y="439"/>
                  <a:pt x="162" y="440"/>
                </a:cubicBezTo>
                <a:cubicBezTo>
                  <a:pt x="161" y="440"/>
                  <a:pt x="160" y="441"/>
                  <a:pt x="159" y="442"/>
                </a:cubicBezTo>
                <a:cubicBezTo>
                  <a:pt x="159" y="442"/>
                  <a:pt x="159" y="443"/>
                  <a:pt x="159" y="443"/>
                </a:cubicBezTo>
                <a:cubicBezTo>
                  <a:pt x="158" y="442"/>
                  <a:pt x="159" y="444"/>
                  <a:pt x="158" y="444"/>
                </a:cubicBezTo>
                <a:cubicBezTo>
                  <a:pt x="158" y="446"/>
                  <a:pt x="158" y="446"/>
                  <a:pt x="158" y="446"/>
                </a:cubicBezTo>
                <a:cubicBezTo>
                  <a:pt x="158" y="446"/>
                  <a:pt x="157" y="446"/>
                  <a:pt x="157" y="447"/>
                </a:cubicBezTo>
                <a:cubicBezTo>
                  <a:pt x="157" y="447"/>
                  <a:pt x="156" y="447"/>
                  <a:pt x="156" y="447"/>
                </a:cubicBezTo>
                <a:cubicBezTo>
                  <a:pt x="156" y="448"/>
                  <a:pt x="155" y="448"/>
                  <a:pt x="155" y="449"/>
                </a:cubicBezTo>
                <a:cubicBezTo>
                  <a:pt x="155" y="449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4" y="450"/>
                  <a:pt x="154" y="450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3"/>
                  <a:pt x="153" y="453"/>
                  <a:pt x="153" y="453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5"/>
                  <a:pt x="154" y="455"/>
                  <a:pt x="154" y="455"/>
                </a:cubicBezTo>
                <a:cubicBezTo>
                  <a:pt x="153" y="456"/>
                  <a:pt x="152" y="457"/>
                  <a:pt x="152" y="459"/>
                </a:cubicBezTo>
                <a:cubicBezTo>
                  <a:pt x="151" y="460"/>
                  <a:pt x="151" y="459"/>
                  <a:pt x="150" y="460"/>
                </a:cubicBezTo>
                <a:cubicBezTo>
                  <a:pt x="150" y="461"/>
                  <a:pt x="149" y="460"/>
                  <a:pt x="149" y="462"/>
                </a:cubicBezTo>
                <a:cubicBezTo>
                  <a:pt x="150" y="462"/>
                  <a:pt x="148" y="462"/>
                  <a:pt x="148" y="463"/>
                </a:cubicBezTo>
                <a:cubicBezTo>
                  <a:pt x="147" y="464"/>
                  <a:pt x="150" y="463"/>
                  <a:pt x="150" y="464"/>
                </a:cubicBezTo>
                <a:cubicBezTo>
                  <a:pt x="150" y="464"/>
                  <a:pt x="150" y="464"/>
                  <a:pt x="150" y="464"/>
                </a:cubicBezTo>
                <a:cubicBezTo>
                  <a:pt x="150" y="464"/>
                  <a:pt x="151" y="464"/>
                  <a:pt x="151" y="464"/>
                </a:cubicBezTo>
                <a:cubicBezTo>
                  <a:pt x="151" y="466"/>
                  <a:pt x="150" y="466"/>
                  <a:pt x="148" y="466"/>
                </a:cubicBezTo>
                <a:cubicBezTo>
                  <a:pt x="148" y="467"/>
                  <a:pt x="148" y="467"/>
                  <a:pt x="147" y="468"/>
                </a:cubicBezTo>
                <a:cubicBezTo>
                  <a:pt x="147" y="468"/>
                  <a:pt x="147" y="468"/>
                  <a:pt x="147" y="468"/>
                </a:cubicBezTo>
                <a:cubicBezTo>
                  <a:pt x="146" y="469"/>
                  <a:pt x="146" y="471"/>
                  <a:pt x="146" y="473"/>
                </a:cubicBezTo>
                <a:cubicBezTo>
                  <a:pt x="145" y="473"/>
                  <a:pt x="145" y="474"/>
                  <a:pt x="144" y="475"/>
                </a:cubicBezTo>
                <a:cubicBezTo>
                  <a:pt x="144" y="475"/>
                  <a:pt x="142" y="482"/>
                  <a:pt x="142" y="487"/>
                </a:cubicBezTo>
                <a:cubicBezTo>
                  <a:pt x="141" y="489"/>
                  <a:pt x="139" y="490"/>
                  <a:pt x="139" y="492"/>
                </a:cubicBezTo>
                <a:cubicBezTo>
                  <a:pt x="138" y="493"/>
                  <a:pt x="138" y="495"/>
                  <a:pt x="138" y="497"/>
                </a:cubicBezTo>
                <a:cubicBezTo>
                  <a:pt x="138" y="498"/>
                  <a:pt x="137" y="498"/>
                  <a:pt x="137" y="499"/>
                </a:cubicBezTo>
                <a:cubicBezTo>
                  <a:pt x="137" y="500"/>
                  <a:pt x="137" y="500"/>
                  <a:pt x="136" y="501"/>
                </a:cubicBezTo>
                <a:cubicBezTo>
                  <a:pt x="136" y="503"/>
                  <a:pt x="137" y="503"/>
                  <a:pt x="136" y="503"/>
                </a:cubicBezTo>
                <a:cubicBezTo>
                  <a:pt x="136" y="503"/>
                  <a:pt x="136" y="505"/>
                  <a:pt x="136" y="505"/>
                </a:cubicBezTo>
                <a:cubicBezTo>
                  <a:pt x="136" y="505"/>
                  <a:pt x="136" y="505"/>
                  <a:pt x="136" y="506"/>
                </a:cubicBezTo>
                <a:cubicBezTo>
                  <a:pt x="135" y="506"/>
                  <a:pt x="136" y="507"/>
                  <a:pt x="135" y="507"/>
                </a:cubicBezTo>
                <a:cubicBezTo>
                  <a:pt x="135" y="510"/>
                  <a:pt x="133" y="513"/>
                  <a:pt x="135" y="516"/>
                </a:cubicBezTo>
                <a:cubicBezTo>
                  <a:pt x="133" y="517"/>
                  <a:pt x="135" y="519"/>
                  <a:pt x="134" y="520"/>
                </a:cubicBezTo>
                <a:cubicBezTo>
                  <a:pt x="134" y="521"/>
                  <a:pt x="134" y="522"/>
                  <a:pt x="134" y="522"/>
                </a:cubicBezTo>
                <a:cubicBezTo>
                  <a:pt x="133" y="523"/>
                  <a:pt x="134" y="524"/>
                  <a:pt x="134" y="524"/>
                </a:cubicBezTo>
                <a:cubicBezTo>
                  <a:pt x="133" y="525"/>
                  <a:pt x="133" y="525"/>
                  <a:pt x="133" y="525"/>
                </a:cubicBezTo>
                <a:cubicBezTo>
                  <a:pt x="133" y="526"/>
                  <a:pt x="133" y="527"/>
                  <a:pt x="133" y="528"/>
                </a:cubicBezTo>
                <a:cubicBezTo>
                  <a:pt x="133" y="529"/>
                  <a:pt x="133" y="529"/>
                  <a:pt x="133" y="530"/>
                </a:cubicBezTo>
                <a:cubicBezTo>
                  <a:pt x="133" y="531"/>
                  <a:pt x="133" y="531"/>
                  <a:pt x="133" y="531"/>
                </a:cubicBezTo>
                <a:cubicBezTo>
                  <a:pt x="132" y="533"/>
                  <a:pt x="132" y="534"/>
                  <a:pt x="132" y="536"/>
                </a:cubicBezTo>
                <a:cubicBezTo>
                  <a:pt x="133" y="538"/>
                  <a:pt x="132" y="542"/>
                  <a:pt x="132" y="543"/>
                </a:cubicBezTo>
                <a:cubicBezTo>
                  <a:pt x="132" y="543"/>
                  <a:pt x="132" y="543"/>
                  <a:pt x="131" y="544"/>
                </a:cubicBezTo>
                <a:cubicBezTo>
                  <a:pt x="131" y="545"/>
                  <a:pt x="132" y="545"/>
                  <a:pt x="132" y="546"/>
                </a:cubicBezTo>
                <a:cubicBezTo>
                  <a:pt x="132" y="546"/>
                  <a:pt x="131" y="546"/>
                  <a:pt x="131" y="546"/>
                </a:cubicBezTo>
                <a:cubicBezTo>
                  <a:pt x="131" y="546"/>
                  <a:pt x="131" y="547"/>
                  <a:pt x="131" y="547"/>
                </a:cubicBezTo>
                <a:cubicBezTo>
                  <a:pt x="131" y="548"/>
                  <a:pt x="132" y="549"/>
                  <a:pt x="132" y="550"/>
                </a:cubicBezTo>
                <a:cubicBezTo>
                  <a:pt x="132" y="551"/>
                  <a:pt x="131" y="552"/>
                  <a:pt x="131" y="553"/>
                </a:cubicBezTo>
                <a:cubicBezTo>
                  <a:pt x="131" y="555"/>
                  <a:pt x="131" y="557"/>
                  <a:pt x="131" y="559"/>
                </a:cubicBezTo>
                <a:cubicBezTo>
                  <a:pt x="131" y="561"/>
                  <a:pt x="131" y="561"/>
                  <a:pt x="131" y="561"/>
                </a:cubicBezTo>
                <a:cubicBezTo>
                  <a:pt x="130" y="564"/>
                  <a:pt x="131" y="567"/>
                  <a:pt x="131" y="569"/>
                </a:cubicBezTo>
                <a:cubicBezTo>
                  <a:pt x="131" y="571"/>
                  <a:pt x="130" y="570"/>
                  <a:pt x="131" y="571"/>
                </a:cubicBezTo>
                <a:cubicBezTo>
                  <a:pt x="131" y="571"/>
                  <a:pt x="131" y="572"/>
                  <a:pt x="131" y="572"/>
                </a:cubicBezTo>
                <a:cubicBezTo>
                  <a:pt x="131" y="573"/>
                  <a:pt x="131" y="574"/>
                  <a:pt x="131" y="576"/>
                </a:cubicBezTo>
                <a:cubicBezTo>
                  <a:pt x="131" y="577"/>
                  <a:pt x="131" y="577"/>
                  <a:pt x="131" y="578"/>
                </a:cubicBezTo>
                <a:cubicBezTo>
                  <a:pt x="131" y="578"/>
                  <a:pt x="131" y="579"/>
                  <a:pt x="131" y="579"/>
                </a:cubicBezTo>
                <a:cubicBezTo>
                  <a:pt x="131" y="580"/>
                  <a:pt x="131" y="581"/>
                  <a:pt x="131" y="582"/>
                </a:cubicBezTo>
                <a:cubicBezTo>
                  <a:pt x="131" y="583"/>
                  <a:pt x="131" y="584"/>
                  <a:pt x="131" y="584"/>
                </a:cubicBezTo>
                <a:cubicBezTo>
                  <a:pt x="131" y="585"/>
                  <a:pt x="132" y="586"/>
                  <a:pt x="132" y="586"/>
                </a:cubicBezTo>
                <a:cubicBezTo>
                  <a:pt x="132" y="587"/>
                  <a:pt x="132" y="587"/>
                  <a:pt x="132" y="587"/>
                </a:cubicBezTo>
                <a:cubicBezTo>
                  <a:pt x="132" y="588"/>
                  <a:pt x="133" y="588"/>
                  <a:pt x="133" y="589"/>
                </a:cubicBezTo>
                <a:cubicBezTo>
                  <a:pt x="133" y="590"/>
                  <a:pt x="132" y="590"/>
                  <a:pt x="132" y="591"/>
                </a:cubicBezTo>
                <a:cubicBezTo>
                  <a:pt x="132" y="591"/>
                  <a:pt x="132" y="592"/>
                  <a:pt x="132" y="592"/>
                </a:cubicBezTo>
                <a:cubicBezTo>
                  <a:pt x="132" y="593"/>
                  <a:pt x="133" y="594"/>
                  <a:pt x="133" y="595"/>
                </a:cubicBezTo>
                <a:cubicBezTo>
                  <a:pt x="134" y="598"/>
                  <a:pt x="133" y="602"/>
                  <a:pt x="134" y="604"/>
                </a:cubicBezTo>
                <a:cubicBezTo>
                  <a:pt x="134" y="605"/>
                  <a:pt x="134" y="607"/>
                  <a:pt x="134" y="607"/>
                </a:cubicBezTo>
                <a:cubicBezTo>
                  <a:pt x="134" y="608"/>
                  <a:pt x="134" y="608"/>
                  <a:pt x="135" y="609"/>
                </a:cubicBezTo>
                <a:cubicBezTo>
                  <a:pt x="135" y="609"/>
                  <a:pt x="135" y="609"/>
                  <a:pt x="135" y="609"/>
                </a:cubicBezTo>
                <a:cubicBezTo>
                  <a:pt x="135" y="610"/>
                  <a:pt x="135" y="609"/>
                  <a:pt x="135" y="609"/>
                </a:cubicBezTo>
                <a:cubicBezTo>
                  <a:pt x="136" y="610"/>
                  <a:pt x="135" y="613"/>
                  <a:pt x="135" y="614"/>
                </a:cubicBezTo>
                <a:cubicBezTo>
                  <a:pt x="136" y="615"/>
                  <a:pt x="137" y="616"/>
                  <a:pt x="137" y="617"/>
                </a:cubicBezTo>
                <a:cubicBezTo>
                  <a:pt x="137" y="619"/>
                  <a:pt x="137" y="620"/>
                  <a:pt x="137" y="621"/>
                </a:cubicBezTo>
                <a:cubicBezTo>
                  <a:pt x="137" y="621"/>
                  <a:pt x="137" y="621"/>
                  <a:pt x="137" y="622"/>
                </a:cubicBezTo>
                <a:cubicBezTo>
                  <a:pt x="137" y="622"/>
                  <a:pt x="138" y="622"/>
                  <a:pt x="138" y="622"/>
                </a:cubicBezTo>
                <a:cubicBezTo>
                  <a:pt x="138" y="623"/>
                  <a:pt x="138" y="623"/>
                  <a:pt x="138" y="624"/>
                </a:cubicBezTo>
                <a:cubicBezTo>
                  <a:pt x="138" y="624"/>
                  <a:pt x="138" y="624"/>
                  <a:pt x="139" y="625"/>
                </a:cubicBezTo>
                <a:cubicBezTo>
                  <a:pt x="139" y="626"/>
                  <a:pt x="139" y="626"/>
                  <a:pt x="139" y="627"/>
                </a:cubicBezTo>
                <a:cubicBezTo>
                  <a:pt x="139" y="627"/>
                  <a:pt x="139" y="628"/>
                  <a:pt x="140" y="628"/>
                </a:cubicBezTo>
                <a:cubicBezTo>
                  <a:pt x="140" y="628"/>
                  <a:pt x="140" y="629"/>
                  <a:pt x="140" y="630"/>
                </a:cubicBezTo>
                <a:cubicBezTo>
                  <a:pt x="141" y="631"/>
                  <a:pt x="140" y="632"/>
                  <a:pt x="140" y="633"/>
                </a:cubicBezTo>
                <a:cubicBezTo>
                  <a:pt x="141" y="635"/>
                  <a:pt x="142" y="636"/>
                  <a:pt x="142" y="638"/>
                </a:cubicBezTo>
                <a:cubicBezTo>
                  <a:pt x="144" y="640"/>
                  <a:pt x="143" y="642"/>
                  <a:pt x="143" y="643"/>
                </a:cubicBezTo>
                <a:cubicBezTo>
                  <a:pt x="143" y="644"/>
                  <a:pt x="144" y="643"/>
                  <a:pt x="144" y="644"/>
                </a:cubicBezTo>
                <a:cubicBezTo>
                  <a:pt x="144" y="645"/>
                  <a:pt x="144" y="645"/>
                  <a:pt x="144" y="645"/>
                </a:cubicBezTo>
                <a:cubicBezTo>
                  <a:pt x="145" y="646"/>
                  <a:pt x="145" y="646"/>
                  <a:pt x="145" y="647"/>
                </a:cubicBezTo>
                <a:cubicBezTo>
                  <a:pt x="145" y="647"/>
                  <a:pt x="145" y="647"/>
                  <a:pt x="145" y="647"/>
                </a:cubicBezTo>
                <a:cubicBezTo>
                  <a:pt x="146" y="648"/>
                  <a:pt x="146" y="648"/>
                  <a:pt x="146" y="649"/>
                </a:cubicBezTo>
                <a:cubicBezTo>
                  <a:pt x="146" y="649"/>
                  <a:pt x="146" y="650"/>
                  <a:pt x="147" y="650"/>
                </a:cubicBezTo>
                <a:cubicBezTo>
                  <a:pt x="147" y="650"/>
                  <a:pt x="146" y="650"/>
                  <a:pt x="146" y="651"/>
                </a:cubicBezTo>
                <a:cubicBezTo>
                  <a:pt x="147" y="651"/>
                  <a:pt x="147" y="653"/>
                  <a:pt x="147" y="653"/>
                </a:cubicBezTo>
                <a:cubicBezTo>
                  <a:pt x="147" y="653"/>
                  <a:pt x="147" y="654"/>
                  <a:pt x="147" y="654"/>
                </a:cubicBezTo>
                <a:cubicBezTo>
                  <a:pt x="147" y="654"/>
                  <a:pt x="147" y="654"/>
                  <a:pt x="147" y="655"/>
                </a:cubicBezTo>
                <a:cubicBezTo>
                  <a:pt x="147" y="655"/>
                  <a:pt x="148" y="655"/>
                  <a:pt x="148" y="656"/>
                </a:cubicBezTo>
                <a:cubicBezTo>
                  <a:pt x="148" y="656"/>
                  <a:pt x="148" y="657"/>
                  <a:pt x="148" y="657"/>
                </a:cubicBezTo>
                <a:cubicBezTo>
                  <a:pt x="149" y="658"/>
                  <a:pt x="149" y="659"/>
                  <a:pt x="149" y="660"/>
                </a:cubicBezTo>
                <a:cubicBezTo>
                  <a:pt x="149" y="660"/>
                  <a:pt x="150" y="661"/>
                  <a:pt x="150" y="661"/>
                </a:cubicBezTo>
                <a:cubicBezTo>
                  <a:pt x="150" y="661"/>
                  <a:pt x="150" y="662"/>
                  <a:pt x="150" y="662"/>
                </a:cubicBezTo>
                <a:cubicBezTo>
                  <a:pt x="150" y="662"/>
                  <a:pt x="150" y="663"/>
                  <a:pt x="150" y="663"/>
                </a:cubicBezTo>
                <a:cubicBezTo>
                  <a:pt x="151" y="664"/>
                  <a:pt x="151" y="665"/>
                  <a:pt x="152" y="665"/>
                </a:cubicBezTo>
                <a:cubicBezTo>
                  <a:pt x="152" y="665"/>
                  <a:pt x="151" y="666"/>
                  <a:pt x="151" y="666"/>
                </a:cubicBezTo>
                <a:cubicBezTo>
                  <a:pt x="152" y="666"/>
                  <a:pt x="152" y="666"/>
                  <a:pt x="152" y="667"/>
                </a:cubicBezTo>
                <a:cubicBezTo>
                  <a:pt x="153" y="667"/>
                  <a:pt x="153" y="668"/>
                  <a:pt x="153" y="669"/>
                </a:cubicBezTo>
                <a:cubicBezTo>
                  <a:pt x="153" y="669"/>
                  <a:pt x="153" y="670"/>
                  <a:pt x="154" y="670"/>
                </a:cubicBezTo>
                <a:cubicBezTo>
                  <a:pt x="154" y="670"/>
                  <a:pt x="153" y="670"/>
                  <a:pt x="154" y="671"/>
                </a:cubicBezTo>
                <a:cubicBezTo>
                  <a:pt x="154" y="671"/>
                  <a:pt x="154" y="671"/>
                  <a:pt x="154" y="671"/>
                </a:cubicBezTo>
                <a:cubicBezTo>
                  <a:pt x="154" y="671"/>
                  <a:pt x="154" y="672"/>
                  <a:pt x="154" y="672"/>
                </a:cubicBezTo>
                <a:cubicBezTo>
                  <a:pt x="154" y="671"/>
                  <a:pt x="153" y="671"/>
                  <a:pt x="153" y="670"/>
                </a:cubicBezTo>
                <a:cubicBezTo>
                  <a:pt x="153" y="670"/>
                  <a:pt x="153" y="670"/>
                  <a:pt x="153" y="670"/>
                </a:cubicBezTo>
                <a:cubicBezTo>
                  <a:pt x="152" y="669"/>
                  <a:pt x="150" y="667"/>
                  <a:pt x="150" y="666"/>
                </a:cubicBezTo>
                <a:cubicBezTo>
                  <a:pt x="149" y="666"/>
                  <a:pt x="149" y="665"/>
                  <a:pt x="148" y="665"/>
                </a:cubicBezTo>
                <a:cubicBezTo>
                  <a:pt x="148" y="663"/>
                  <a:pt x="146" y="662"/>
                  <a:pt x="146" y="661"/>
                </a:cubicBezTo>
                <a:cubicBezTo>
                  <a:pt x="146" y="661"/>
                  <a:pt x="146" y="660"/>
                  <a:pt x="146" y="660"/>
                </a:cubicBezTo>
                <a:cubicBezTo>
                  <a:pt x="146" y="660"/>
                  <a:pt x="145" y="660"/>
                  <a:pt x="145" y="660"/>
                </a:cubicBezTo>
                <a:cubicBezTo>
                  <a:pt x="145" y="659"/>
                  <a:pt x="144" y="658"/>
                  <a:pt x="144" y="658"/>
                </a:cubicBezTo>
                <a:cubicBezTo>
                  <a:pt x="145" y="658"/>
                  <a:pt x="145" y="658"/>
                  <a:pt x="146" y="658"/>
                </a:cubicBezTo>
                <a:cubicBezTo>
                  <a:pt x="146" y="658"/>
                  <a:pt x="146" y="659"/>
                  <a:pt x="146" y="660"/>
                </a:cubicBezTo>
                <a:cubicBezTo>
                  <a:pt x="146" y="660"/>
                  <a:pt x="146" y="662"/>
                  <a:pt x="147" y="662"/>
                </a:cubicBezTo>
                <a:cubicBezTo>
                  <a:pt x="148" y="662"/>
                  <a:pt x="147" y="663"/>
                  <a:pt x="148" y="663"/>
                </a:cubicBezTo>
                <a:cubicBezTo>
                  <a:pt x="148" y="660"/>
                  <a:pt x="146" y="658"/>
                  <a:pt x="146" y="655"/>
                </a:cubicBezTo>
                <a:cubicBezTo>
                  <a:pt x="145" y="653"/>
                  <a:pt x="145" y="650"/>
                  <a:pt x="142" y="650"/>
                </a:cubicBezTo>
                <a:cubicBezTo>
                  <a:pt x="142" y="653"/>
                  <a:pt x="145" y="654"/>
                  <a:pt x="144" y="656"/>
                </a:cubicBezTo>
                <a:cubicBezTo>
                  <a:pt x="142" y="656"/>
                  <a:pt x="142" y="655"/>
                  <a:pt x="142" y="654"/>
                </a:cubicBezTo>
                <a:cubicBezTo>
                  <a:pt x="141" y="653"/>
                  <a:pt x="140" y="653"/>
                  <a:pt x="140" y="652"/>
                </a:cubicBezTo>
                <a:cubicBezTo>
                  <a:pt x="141" y="649"/>
                  <a:pt x="141" y="649"/>
                  <a:pt x="141" y="649"/>
                </a:cubicBezTo>
                <a:cubicBezTo>
                  <a:pt x="140" y="649"/>
                  <a:pt x="139" y="649"/>
                  <a:pt x="139" y="648"/>
                </a:cubicBezTo>
                <a:cubicBezTo>
                  <a:pt x="140" y="648"/>
                  <a:pt x="139" y="646"/>
                  <a:pt x="140" y="647"/>
                </a:cubicBezTo>
                <a:cubicBezTo>
                  <a:pt x="140" y="647"/>
                  <a:pt x="141" y="648"/>
                  <a:pt x="141" y="648"/>
                </a:cubicBezTo>
                <a:cubicBezTo>
                  <a:pt x="142" y="646"/>
                  <a:pt x="142" y="646"/>
                  <a:pt x="142" y="646"/>
                </a:cubicBezTo>
                <a:cubicBezTo>
                  <a:pt x="142" y="645"/>
                  <a:pt x="141" y="645"/>
                  <a:pt x="141" y="644"/>
                </a:cubicBezTo>
                <a:cubicBezTo>
                  <a:pt x="141" y="644"/>
                  <a:pt x="140" y="643"/>
                  <a:pt x="139" y="643"/>
                </a:cubicBezTo>
                <a:cubicBezTo>
                  <a:pt x="138" y="642"/>
                  <a:pt x="138" y="643"/>
                  <a:pt x="138" y="643"/>
                </a:cubicBezTo>
                <a:cubicBezTo>
                  <a:pt x="138" y="643"/>
                  <a:pt x="138" y="643"/>
                  <a:pt x="138" y="643"/>
                </a:cubicBezTo>
                <a:cubicBezTo>
                  <a:pt x="137" y="642"/>
                  <a:pt x="137" y="642"/>
                  <a:pt x="137" y="642"/>
                </a:cubicBezTo>
                <a:cubicBezTo>
                  <a:pt x="136" y="640"/>
                  <a:pt x="135" y="639"/>
                  <a:pt x="135" y="637"/>
                </a:cubicBezTo>
                <a:cubicBezTo>
                  <a:pt x="135" y="636"/>
                  <a:pt x="133" y="636"/>
                  <a:pt x="134" y="634"/>
                </a:cubicBezTo>
                <a:cubicBezTo>
                  <a:pt x="133" y="634"/>
                  <a:pt x="133" y="633"/>
                  <a:pt x="133" y="632"/>
                </a:cubicBezTo>
                <a:cubicBezTo>
                  <a:pt x="133" y="632"/>
                  <a:pt x="133" y="631"/>
                  <a:pt x="133" y="630"/>
                </a:cubicBezTo>
                <a:cubicBezTo>
                  <a:pt x="132" y="630"/>
                  <a:pt x="132" y="628"/>
                  <a:pt x="132" y="627"/>
                </a:cubicBezTo>
                <a:cubicBezTo>
                  <a:pt x="132" y="627"/>
                  <a:pt x="131" y="627"/>
                  <a:pt x="131" y="627"/>
                </a:cubicBezTo>
                <a:cubicBezTo>
                  <a:pt x="133" y="630"/>
                  <a:pt x="127" y="625"/>
                  <a:pt x="131" y="624"/>
                </a:cubicBezTo>
                <a:cubicBezTo>
                  <a:pt x="132" y="625"/>
                  <a:pt x="132" y="628"/>
                  <a:pt x="133" y="629"/>
                </a:cubicBezTo>
                <a:cubicBezTo>
                  <a:pt x="133" y="631"/>
                  <a:pt x="134" y="631"/>
                  <a:pt x="134" y="632"/>
                </a:cubicBezTo>
                <a:cubicBezTo>
                  <a:pt x="134" y="633"/>
                  <a:pt x="134" y="633"/>
                  <a:pt x="134" y="634"/>
                </a:cubicBezTo>
                <a:cubicBezTo>
                  <a:pt x="135" y="634"/>
                  <a:pt x="135" y="634"/>
                  <a:pt x="135" y="635"/>
                </a:cubicBezTo>
                <a:cubicBezTo>
                  <a:pt x="135" y="635"/>
                  <a:pt x="136" y="635"/>
                  <a:pt x="136" y="636"/>
                </a:cubicBezTo>
                <a:cubicBezTo>
                  <a:pt x="136" y="636"/>
                  <a:pt x="136" y="636"/>
                  <a:pt x="136" y="636"/>
                </a:cubicBezTo>
                <a:cubicBezTo>
                  <a:pt x="136" y="637"/>
                  <a:pt x="136" y="637"/>
                  <a:pt x="136" y="637"/>
                </a:cubicBezTo>
                <a:cubicBezTo>
                  <a:pt x="137" y="638"/>
                  <a:pt x="137" y="639"/>
                  <a:pt x="137" y="640"/>
                </a:cubicBezTo>
                <a:cubicBezTo>
                  <a:pt x="137" y="640"/>
                  <a:pt x="138" y="641"/>
                  <a:pt x="138" y="641"/>
                </a:cubicBezTo>
                <a:cubicBezTo>
                  <a:pt x="139" y="641"/>
                  <a:pt x="140" y="643"/>
                  <a:pt x="140" y="641"/>
                </a:cubicBezTo>
                <a:cubicBezTo>
                  <a:pt x="139" y="639"/>
                  <a:pt x="138" y="636"/>
                  <a:pt x="137" y="635"/>
                </a:cubicBezTo>
                <a:cubicBezTo>
                  <a:pt x="136" y="635"/>
                  <a:pt x="137" y="634"/>
                  <a:pt x="137" y="634"/>
                </a:cubicBezTo>
                <a:cubicBezTo>
                  <a:pt x="137" y="634"/>
                  <a:pt x="136" y="634"/>
                  <a:pt x="136" y="634"/>
                </a:cubicBezTo>
                <a:cubicBezTo>
                  <a:pt x="136" y="634"/>
                  <a:pt x="136" y="633"/>
                  <a:pt x="136" y="633"/>
                </a:cubicBezTo>
                <a:cubicBezTo>
                  <a:pt x="136" y="633"/>
                  <a:pt x="136" y="633"/>
                  <a:pt x="136" y="633"/>
                </a:cubicBezTo>
                <a:cubicBezTo>
                  <a:pt x="136" y="633"/>
                  <a:pt x="136" y="632"/>
                  <a:pt x="136" y="632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32"/>
                  <a:pt x="136" y="631"/>
                  <a:pt x="136" y="631"/>
                </a:cubicBezTo>
                <a:cubicBezTo>
                  <a:pt x="136" y="631"/>
                  <a:pt x="135" y="631"/>
                  <a:pt x="135" y="631"/>
                </a:cubicBezTo>
                <a:cubicBezTo>
                  <a:pt x="135" y="631"/>
                  <a:pt x="136" y="631"/>
                  <a:pt x="135" y="630"/>
                </a:cubicBezTo>
                <a:cubicBezTo>
                  <a:pt x="135" y="630"/>
                  <a:pt x="135" y="630"/>
                  <a:pt x="135" y="630"/>
                </a:cubicBezTo>
                <a:cubicBezTo>
                  <a:pt x="134" y="629"/>
                  <a:pt x="134" y="628"/>
                  <a:pt x="134" y="627"/>
                </a:cubicBezTo>
                <a:cubicBezTo>
                  <a:pt x="133" y="625"/>
                  <a:pt x="132" y="624"/>
                  <a:pt x="133" y="621"/>
                </a:cubicBezTo>
                <a:cubicBezTo>
                  <a:pt x="132" y="621"/>
                  <a:pt x="131" y="621"/>
                  <a:pt x="131" y="620"/>
                </a:cubicBezTo>
                <a:cubicBezTo>
                  <a:pt x="132" y="618"/>
                  <a:pt x="130" y="618"/>
                  <a:pt x="131" y="617"/>
                </a:cubicBezTo>
                <a:cubicBezTo>
                  <a:pt x="129" y="615"/>
                  <a:pt x="129" y="611"/>
                  <a:pt x="128" y="608"/>
                </a:cubicBezTo>
                <a:cubicBezTo>
                  <a:pt x="128" y="607"/>
                  <a:pt x="127" y="605"/>
                  <a:pt x="127" y="605"/>
                </a:cubicBezTo>
                <a:cubicBezTo>
                  <a:pt x="127" y="605"/>
                  <a:pt x="127" y="604"/>
                  <a:pt x="127" y="604"/>
                </a:cubicBezTo>
                <a:cubicBezTo>
                  <a:pt x="127" y="603"/>
                  <a:pt x="127" y="604"/>
                  <a:pt x="127" y="603"/>
                </a:cubicBezTo>
                <a:cubicBezTo>
                  <a:pt x="126" y="602"/>
                  <a:pt x="127" y="601"/>
                  <a:pt x="126" y="601"/>
                </a:cubicBezTo>
                <a:cubicBezTo>
                  <a:pt x="126" y="601"/>
                  <a:pt x="126" y="600"/>
                  <a:pt x="126" y="600"/>
                </a:cubicBezTo>
                <a:cubicBezTo>
                  <a:pt x="126" y="600"/>
                  <a:pt x="126" y="599"/>
                  <a:pt x="126" y="599"/>
                </a:cubicBezTo>
                <a:cubicBezTo>
                  <a:pt x="125" y="598"/>
                  <a:pt x="125" y="597"/>
                  <a:pt x="125" y="596"/>
                </a:cubicBezTo>
                <a:cubicBezTo>
                  <a:pt x="125" y="596"/>
                  <a:pt x="125" y="596"/>
                  <a:pt x="125" y="596"/>
                </a:cubicBezTo>
                <a:cubicBezTo>
                  <a:pt x="125" y="596"/>
                  <a:pt x="125" y="595"/>
                  <a:pt x="125" y="595"/>
                </a:cubicBezTo>
                <a:cubicBezTo>
                  <a:pt x="125" y="595"/>
                  <a:pt x="125" y="595"/>
                  <a:pt x="125" y="595"/>
                </a:cubicBezTo>
                <a:cubicBezTo>
                  <a:pt x="125" y="594"/>
                  <a:pt x="125" y="594"/>
                  <a:pt x="125" y="593"/>
                </a:cubicBezTo>
                <a:cubicBezTo>
                  <a:pt x="125" y="593"/>
                  <a:pt x="124" y="592"/>
                  <a:pt x="124" y="592"/>
                </a:cubicBezTo>
                <a:cubicBezTo>
                  <a:pt x="124" y="592"/>
                  <a:pt x="124" y="590"/>
                  <a:pt x="124" y="590"/>
                </a:cubicBezTo>
                <a:cubicBezTo>
                  <a:pt x="123" y="588"/>
                  <a:pt x="122" y="586"/>
                  <a:pt x="123" y="584"/>
                </a:cubicBezTo>
                <a:cubicBezTo>
                  <a:pt x="122" y="584"/>
                  <a:pt x="122" y="583"/>
                  <a:pt x="122" y="582"/>
                </a:cubicBezTo>
                <a:cubicBezTo>
                  <a:pt x="122" y="581"/>
                  <a:pt x="122" y="580"/>
                  <a:pt x="122" y="580"/>
                </a:cubicBezTo>
                <a:cubicBezTo>
                  <a:pt x="122" y="579"/>
                  <a:pt x="122" y="579"/>
                  <a:pt x="122" y="579"/>
                </a:cubicBezTo>
                <a:cubicBezTo>
                  <a:pt x="121" y="578"/>
                  <a:pt x="122" y="576"/>
                  <a:pt x="121" y="575"/>
                </a:cubicBezTo>
                <a:cubicBezTo>
                  <a:pt x="121" y="575"/>
                  <a:pt x="121" y="575"/>
                  <a:pt x="121" y="575"/>
                </a:cubicBezTo>
                <a:cubicBezTo>
                  <a:pt x="121" y="573"/>
                  <a:pt x="120" y="573"/>
                  <a:pt x="120" y="571"/>
                </a:cubicBezTo>
                <a:cubicBezTo>
                  <a:pt x="120" y="571"/>
                  <a:pt x="120" y="571"/>
                  <a:pt x="120" y="570"/>
                </a:cubicBezTo>
                <a:cubicBezTo>
                  <a:pt x="121" y="569"/>
                  <a:pt x="120" y="569"/>
                  <a:pt x="120" y="568"/>
                </a:cubicBezTo>
                <a:cubicBezTo>
                  <a:pt x="120" y="568"/>
                  <a:pt x="120" y="567"/>
                  <a:pt x="120" y="567"/>
                </a:cubicBezTo>
                <a:cubicBezTo>
                  <a:pt x="120" y="566"/>
                  <a:pt x="120" y="566"/>
                  <a:pt x="120" y="566"/>
                </a:cubicBezTo>
                <a:cubicBezTo>
                  <a:pt x="120" y="565"/>
                  <a:pt x="120" y="565"/>
                  <a:pt x="120" y="564"/>
                </a:cubicBezTo>
                <a:cubicBezTo>
                  <a:pt x="120" y="564"/>
                  <a:pt x="120" y="563"/>
                  <a:pt x="120" y="563"/>
                </a:cubicBezTo>
                <a:cubicBezTo>
                  <a:pt x="120" y="563"/>
                  <a:pt x="119" y="563"/>
                  <a:pt x="119" y="563"/>
                </a:cubicBezTo>
                <a:cubicBezTo>
                  <a:pt x="119" y="563"/>
                  <a:pt x="120" y="563"/>
                  <a:pt x="120" y="562"/>
                </a:cubicBezTo>
                <a:cubicBezTo>
                  <a:pt x="119" y="562"/>
                  <a:pt x="120" y="561"/>
                  <a:pt x="119" y="561"/>
                </a:cubicBezTo>
                <a:cubicBezTo>
                  <a:pt x="119" y="559"/>
                  <a:pt x="119" y="557"/>
                  <a:pt x="119" y="555"/>
                </a:cubicBezTo>
                <a:cubicBezTo>
                  <a:pt x="119" y="554"/>
                  <a:pt x="119" y="553"/>
                  <a:pt x="119" y="553"/>
                </a:cubicBezTo>
                <a:cubicBezTo>
                  <a:pt x="119" y="552"/>
                  <a:pt x="119" y="551"/>
                  <a:pt x="119" y="550"/>
                </a:cubicBezTo>
                <a:cubicBezTo>
                  <a:pt x="119" y="550"/>
                  <a:pt x="119" y="550"/>
                  <a:pt x="119" y="549"/>
                </a:cubicBezTo>
                <a:cubicBezTo>
                  <a:pt x="119" y="549"/>
                  <a:pt x="119" y="548"/>
                  <a:pt x="118" y="548"/>
                </a:cubicBezTo>
                <a:cubicBezTo>
                  <a:pt x="118" y="546"/>
                  <a:pt x="118" y="543"/>
                  <a:pt x="118" y="541"/>
                </a:cubicBezTo>
                <a:cubicBezTo>
                  <a:pt x="119" y="539"/>
                  <a:pt x="118" y="539"/>
                  <a:pt x="118" y="537"/>
                </a:cubicBezTo>
                <a:cubicBezTo>
                  <a:pt x="118" y="537"/>
                  <a:pt x="118" y="536"/>
                  <a:pt x="118" y="536"/>
                </a:cubicBezTo>
                <a:cubicBezTo>
                  <a:pt x="118" y="536"/>
                  <a:pt x="118" y="536"/>
                  <a:pt x="118" y="535"/>
                </a:cubicBezTo>
                <a:cubicBezTo>
                  <a:pt x="118" y="535"/>
                  <a:pt x="118" y="535"/>
                  <a:pt x="118" y="535"/>
                </a:cubicBezTo>
                <a:cubicBezTo>
                  <a:pt x="118" y="533"/>
                  <a:pt x="118" y="533"/>
                  <a:pt x="118" y="532"/>
                </a:cubicBezTo>
                <a:cubicBezTo>
                  <a:pt x="118" y="529"/>
                  <a:pt x="119" y="526"/>
                  <a:pt x="119" y="524"/>
                </a:cubicBezTo>
                <a:cubicBezTo>
                  <a:pt x="119" y="524"/>
                  <a:pt x="119" y="519"/>
                  <a:pt x="119" y="519"/>
                </a:cubicBezTo>
                <a:cubicBezTo>
                  <a:pt x="120" y="517"/>
                  <a:pt x="120" y="517"/>
                  <a:pt x="120" y="516"/>
                </a:cubicBezTo>
                <a:cubicBezTo>
                  <a:pt x="120" y="513"/>
                  <a:pt x="120" y="508"/>
                  <a:pt x="121" y="506"/>
                </a:cubicBezTo>
                <a:cubicBezTo>
                  <a:pt x="121" y="505"/>
                  <a:pt x="121" y="505"/>
                  <a:pt x="121" y="504"/>
                </a:cubicBezTo>
                <a:cubicBezTo>
                  <a:pt x="121" y="503"/>
                  <a:pt x="121" y="503"/>
                  <a:pt x="121" y="503"/>
                </a:cubicBezTo>
                <a:cubicBezTo>
                  <a:pt x="122" y="498"/>
                  <a:pt x="123" y="493"/>
                  <a:pt x="123" y="488"/>
                </a:cubicBezTo>
                <a:cubicBezTo>
                  <a:pt x="124" y="487"/>
                  <a:pt x="124" y="487"/>
                  <a:pt x="124" y="486"/>
                </a:cubicBezTo>
                <a:cubicBezTo>
                  <a:pt x="125" y="484"/>
                  <a:pt x="125" y="480"/>
                  <a:pt x="126" y="478"/>
                </a:cubicBezTo>
                <a:cubicBezTo>
                  <a:pt x="127" y="478"/>
                  <a:pt x="128" y="477"/>
                  <a:pt x="128" y="476"/>
                </a:cubicBezTo>
                <a:cubicBezTo>
                  <a:pt x="128" y="476"/>
                  <a:pt x="127" y="475"/>
                  <a:pt x="127" y="474"/>
                </a:cubicBezTo>
                <a:cubicBezTo>
                  <a:pt x="127" y="473"/>
                  <a:pt x="127" y="470"/>
                  <a:pt x="128" y="469"/>
                </a:cubicBezTo>
                <a:cubicBezTo>
                  <a:pt x="129" y="468"/>
                  <a:pt x="128" y="468"/>
                  <a:pt x="128" y="467"/>
                </a:cubicBezTo>
                <a:cubicBezTo>
                  <a:pt x="129" y="467"/>
                  <a:pt x="130" y="466"/>
                  <a:pt x="130" y="465"/>
                </a:cubicBezTo>
                <a:cubicBezTo>
                  <a:pt x="131" y="463"/>
                  <a:pt x="131" y="461"/>
                  <a:pt x="131" y="460"/>
                </a:cubicBezTo>
                <a:cubicBezTo>
                  <a:pt x="131" y="460"/>
                  <a:pt x="132" y="460"/>
                  <a:pt x="132" y="460"/>
                </a:cubicBezTo>
                <a:cubicBezTo>
                  <a:pt x="133" y="459"/>
                  <a:pt x="133" y="459"/>
                  <a:pt x="133" y="459"/>
                </a:cubicBezTo>
                <a:cubicBezTo>
                  <a:pt x="133" y="458"/>
                  <a:pt x="133" y="458"/>
                  <a:pt x="133" y="457"/>
                </a:cubicBezTo>
                <a:cubicBezTo>
                  <a:pt x="134" y="457"/>
                  <a:pt x="133" y="455"/>
                  <a:pt x="134" y="455"/>
                </a:cubicBezTo>
                <a:cubicBezTo>
                  <a:pt x="135" y="453"/>
                  <a:pt x="135" y="452"/>
                  <a:pt x="136" y="450"/>
                </a:cubicBezTo>
                <a:cubicBezTo>
                  <a:pt x="136" y="449"/>
                  <a:pt x="137" y="448"/>
                  <a:pt x="138" y="447"/>
                </a:cubicBezTo>
                <a:cubicBezTo>
                  <a:pt x="139" y="446"/>
                  <a:pt x="140" y="444"/>
                  <a:pt x="140" y="442"/>
                </a:cubicBezTo>
                <a:cubicBezTo>
                  <a:pt x="141" y="441"/>
                  <a:pt x="142" y="441"/>
                  <a:pt x="142" y="441"/>
                </a:cubicBezTo>
                <a:cubicBezTo>
                  <a:pt x="142" y="440"/>
                  <a:pt x="142" y="441"/>
                  <a:pt x="142" y="440"/>
                </a:cubicBezTo>
                <a:cubicBezTo>
                  <a:pt x="143" y="440"/>
                  <a:pt x="143" y="439"/>
                  <a:pt x="143" y="439"/>
                </a:cubicBezTo>
                <a:cubicBezTo>
                  <a:pt x="143" y="438"/>
                  <a:pt x="144" y="438"/>
                  <a:pt x="144" y="438"/>
                </a:cubicBezTo>
                <a:cubicBezTo>
                  <a:pt x="144" y="438"/>
                  <a:pt x="143" y="436"/>
                  <a:pt x="143" y="435"/>
                </a:cubicBezTo>
                <a:cubicBezTo>
                  <a:pt x="143" y="435"/>
                  <a:pt x="144" y="435"/>
                  <a:pt x="144" y="435"/>
                </a:cubicBezTo>
                <a:cubicBezTo>
                  <a:pt x="145" y="434"/>
                  <a:pt x="145" y="434"/>
                  <a:pt x="145" y="433"/>
                </a:cubicBezTo>
                <a:cubicBezTo>
                  <a:pt x="145" y="432"/>
                  <a:pt x="146" y="431"/>
                  <a:pt x="146" y="430"/>
                </a:cubicBezTo>
                <a:cubicBezTo>
                  <a:pt x="147" y="430"/>
                  <a:pt x="148" y="429"/>
                  <a:pt x="149" y="429"/>
                </a:cubicBezTo>
                <a:cubicBezTo>
                  <a:pt x="149" y="427"/>
                  <a:pt x="151" y="427"/>
                  <a:pt x="151" y="426"/>
                </a:cubicBezTo>
                <a:cubicBezTo>
                  <a:pt x="152" y="421"/>
                  <a:pt x="152" y="421"/>
                  <a:pt x="152" y="421"/>
                </a:cubicBezTo>
                <a:cubicBezTo>
                  <a:pt x="153" y="421"/>
                  <a:pt x="154" y="420"/>
                  <a:pt x="154" y="420"/>
                </a:cubicBezTo>
                <a:cubicBezTo>
                  <a:pt x="155" y="418"/>
                  <a:pt x="156" y="416"/>
                  <a:pt x="157" y="415"/>
                </a:cubicBezTo>
                <a:cubicBezTo>
                  <a:pt x="157" y="414"/>
                  <a:pt x="157" y="414"/>
                  <a:pt x="158" y="414"/>
                </a:cubicBezTo>
                <a:cubicBezTo>
                  <a:pt x="158" y="413"/>
                  <a:pt x="159" y="412"/>
                  <a:pt x="160" y="411"/>
                </a:cubicBezTo>
                <a:cubicBezTo>
                  <a:pt x="159" y="409"/>
                  <a:pt x="161" y="408"/>
                  <a:pt x="163" y="408"/>
                </a:cubicBezTo>
                <a:cubicBezTo>
                  <a:pt x="163" y="406"/>
                  <a:pt x="164" y="406"/>
                  <a:pt x="165" y="405"/>
                </a:cubicBezTo>
                <a:cubicBezTo>
                  <a:pt x="166" y="403"/>
                  <a:pt x="167" y="403"/>
                  <a:pt x="167" y="402"/>
                </a:cubicBezTo>
                <a:cubicBezTo>
                  <a:pt x="168" y="401"/>
                  <a:pt x="168" y="400"/>
                  <a:pt x="170" y="400"/>
                </a:cubicBezTo>
                <a:cubicBezTo>
                  <a:pt x="170" y="398"/>
                  <a:pt x="170" y="398"/>
                  <a:pt x="171" y="397"/>
                </a:cubicBezTo>
                <a:cubicBezTo>
                  <a:pt x="171" y="397"/>
                  <a:pt x="172" y="396"/>
                  <a:pt x="173" y="396"/>
                </a:cubicBezTo>
                <a:cubicBezTo>
                  <a:pt x="173" y="395"/>
                  <a:pt x="174" y="394"/>
                  <a:pt x="175" y="392"/>
                </a:cubicBezTo>
                <a:cubicBezTo>
                  <a:pt x="175" y="392"/>
                  <a:pt x="176" y="391"/>
                  <a:pt x="177" y="390"/>
                </a:cubicBezTo>
                <a:cubicBezTo>
                  <a:pt x="177" y="390"/>
                  <a:pt x="177" y="390"/>
                  <a:pt x="177" y="389"/>
                </a:cubicBezTo>
                <a:cubicBezTo>
                  <a:pt x="178" y="388"/>
                  <a:pt x="178" y="389"/>
                  <a:pt x="178" y="388"/>
                </a:cubicBezTo>
                <a:cubicBezTo>
                  <a:pt x="179" y="388"/>
                  <a:pt x="179" y="387"/>
                  <a:pt x="179" y="387"/>
                </a:cubicBezTo>
                <a:cubicBezTo>
                  <a:pt x="179" y="387"/>
                  <a:pt x="180" y="387"/>
                  <a:pt x="180" y="386"/>
                </a:cubicBezTo>
                <a:cubicBezTo>
                  <a:pt x="180" y="386"/>
                  <a:pt x="180" y="386"/>
                  <a:pt x="181" y="385"/>
                </a:cubicBezTo>
                <a:cubicBezTo>
                  <a:pt x="182" y="385"/>
                  <a:pt x="183" y="385"/>
                  <a:pt x="184" y="384"/>
                </a:cubicBezTo>
                <a:cubicBezTo>
                  <a:pt x="184" y="384"/>
                  <a:pt x="184" y="383"/>
                  <a:pt x="185" y="383"/>
                </a:cubicBezTo>
                <a:cubicBezTo>
                  <a:pt x="185" y="383"/>
                  <a:pt x="184" y="382"/>
                  <a:pt x="184" y="382"/>
                </a:cubicBezTo>
                <a:cubicBezTo>
                  <a:pt x="185" y="381"/>
                  <a:pt x="185" y="380"/>
                  <a:pt x="185" y="380"/>
                </a:cubicBezTo>
                <a:cubicBezTo>
                  <a:pt x="186" y="379"/>
                  <a:pt x="186" y="379"/>
                  <a:pt x="186" y="379"/>
                </a:cubicBezTo>
                <a:cubicBezTo>
                  <a:pt x="187" y="379"/>
                  <a:pt x="189" y="378"/>
                  <a:pt x="189" y="377"/>
                </a:cubicBezTo>
                <a:cubicBezTo>
                  <a:pt x="189" y="377"/>
                  <a:pt x="189" y="377"/>
                  <a:pt x="189" y="377"/>
                </a:cubicBezTo>
                <a:cubicBezTo>
                  <a:pt x="190" y="377"/>
                  <a:pt x="190" y="376"/>
                  <a:pt x="190" y="376"/>
                </a:cubicBezTo>
                <a:cubicBezTo>
                  <a:pt x="190" y="376"/>
                  <a:pt x="191" y="376"/>
                  <a:pt x="191" y="375"/>
                </a:cubicBezTo>
                <a:cubicBezTo>
                  <a:pt x="191" y="375"/>
                  <a:pt x="192" y="374"/>
                  <a:pt x="192" y="374"/>
                </a:cubicBezTo>
                <a:cubicBezTo>
                  <a:pt x="193" y="373"/>
                  <a:pt x="194" y="373"/>
                  <a:pt x="194" y="373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95" y="371"/>
                  <a:pt x="196" y="371"/>
                  <a:pt x="196" y="371"/>
                </a:cubicBezTo>
                <a:cubicBezTo>
                  <a:pt x="197" y="371"/>
                  <a:pt x="197" y="370"/>
                  <a:pt x="197" y="370"/>
                </a:cubicBezTo>
                <a:cubicBezTo>
                  <a:pt x="197" y="370"/>
                  <a:pt x="198" y="369"/>
                  <a:pt x="198" y="369"/>
                </a:cubicBezTo>
                <a:cubicBezTo>
                  <a:pt x="198" y="369"/>
                  <a:pt x="198" y="369"/>
                  <a:pt x="199" y="368"/>
                </a:cubicBezTo>
                <a:cubicBezTo>
                  <a:pt x="199" y="368"/>
                  <a:pt x="199" y="368"/>
                  <a:pt x="200" y="368"/>
                </a:cubicBezTo>
                <a:cubicBezTo>
                  <a:pt x="200" y="368"/>
                  <a:pt x="200" y="367"/>
                  <a:pt x="200" y="367"/>
                </a:cubicBezTo>
                <a:cubicBezTo>
                  <a:pt x="200" y="367"/>
                  <a:pt x="200" y="367"/>
                  <a:pt x="200" y="367"/>
                </a:cubicBezTo>
                <a:cubicBezTo>
                  <a:pt x="200" y="367"/>
                  <a:pt x="198" y="366"/>
                  <a:pt x="198" y="366"/>
                </a:cubicBezTo>
                <a:cubicBezTo>
                  <a:pt x="200" y="365"/>
                  <a:pt x="203" y="364"/>
                  <a:pt x="203" y="362"/>
                </a:cubicBezTo>
                <a:cubicBezTo>
                  <a:pt x="203" y="362"/>
                  <a:pt x="204" y="362"/>
                  <a:pt x="204" y="362"/>
                </a:cubicBezTo>
                <a:cubicBezTo>
                  <a:pt x="204" y="362"/>
                  <a:pt x="205" y="361"/>
                  <a:pt x="206" y="360"/>
                </a:cubicBezTo>
                <a:cubicBezTo>
                  <a:pt x="206" y="359"/>
                  <a:pt x="206" y="360"/>
                  <a:pt x="206" y="360"/>
                </a:cubicBezTo>
                <a:cubicBezTo>
                  <a:pt x="207" y="359"/>
                  <a:pt x="207" y="358"/>
                  <a:pt x="207" y="357"/>
                </a:cubicBezTo>
                <a:cubicBezTo>
                  <a:pt x="208" y="357"/>
                  <a:pt x="209" y="357"/>
                  <a:pt x="209" y="356"/>
                </a:cubicBezTo>
                <a:cubicBezTo>
                  <a:pt x="212" y="354"/>
                  <a:pt x="215" y="353"/>
                  <a:pt x="217" y="350"/>
                </a:cubicBezTo>
                <a:cubicBezTo>
                  <a:pt x="219" y="350"/>
                  <a:pt x="219" y="350"/>
                  <a:pt x="219" y="350"/>
                </a:cubicBezTo>
                <a:cubicBezTo>
                  <a:pt x="219" y="349"/>
                  <a:pt x="220" y="349"/>
                  <a:pt x="220" y="348"/>
                </a:cubicBezTo>
                <a:cubicBezTo>
                  <a:pt x="221" y="348"/>
                  <a:pt x="222" y="348"/>
                  <a:pt x="222" y="347"/>
                </a:cubicBezTo>
                <a:cubicBezTo>
                  <a:pt x="222" y="347"/>
                  <a:pt x="222" y="348"/>
                  <a:pt x="222" y="348"/>
                </a:cubicBezTo>
                <a:cubicBezTo>
                  <a:pt x="223" y="348"/>
                  <a:pt x="222" y="347"/>
                  <a:pt x="223" y="347"/>
                </a:cubicBezTo>
                <a:cubicBezTo>
                  <a:pt x="223" y="347"/>
                  <a:pt x="223" y="347"/>
                  <a:pt x="224" y="347"/>
                </a:cubicBezTo>
                <a:cubicBezTo>
                  <a:pt x="225" y="346"/>
                  <a:pt x="226" y="345"/>
                  <a:pt x="227" y="345"/>
                </a:cubicBezTo>
                <a:cubicBezTo>
                  <a:pt x="228" y="345"/>
                  <a:pt x="228" y="344"/>
                  <a:pt x="229" y="345"/>
                </a:cubicBezTo>
                <a:cubicBezTo>
                  <a:pt x="232" y="341"/>
                  <a:pt x="236" y="338"/>
                  <a:pt x="241" y="337"/>
                </a:cubicBezTo>
                <a:cubicBezTo>
                  <a:pt x="242" y="336"/>
                  <a:pt x="242" y="335"/>
                  <a:pt x="243" y="335"/>
                </a:cubicBezTo>
                <a:cubicBezTo>
                  <a:pt x="244" y="335"/>
                  <a:pt x="243" y="336"/>
                  <a:pt x="244" y="336"/>
                </a:cubicBezTo>
                <a:cubicBezTo>
                  <a:pt x="246" y="334"/>
                  <a:pt x="249" y="334"/>
                  <a:pt x="249" y="331"/>
                </a:cubicBezTo>
                <a:cubicBezTo>
                  <a:pt x="250" y="331"/>
                  <a:pt x="250" y="330"/>
                  <a:pt x="251" y="330"/>
                </a:cubicBezTo>
                <a:cubicBezTo>
                  <a:pt x="252" y="330"/>
                  <a:pt x="253" y="330"/>
                  <a:pt x="253" y="329"/>
                </a:cubicBezTo>
                <a:cubicBezTo>
                  <a:pt x="255" y="328"/>
                  <a:pt x="256" y="327"/>
                  <a:pt x="258" y="326"/>
                </a:cubicBezTo>
                <a:cubicBezTo>
                  <a:pt x="258" y="326"/>
                  <a:pt x="259" y="326"/>
                  <a:pt x="259" y="326"/>
                </a:cubicBezTo>
                <a:cubicBezTo>
                  <a:pt x="261" y="325"/>
                  <a:pt x="262" y="324"/>
                  <a:pt x="263" y="323"/>
                </a:cubicBezTo>
                <a:cubicBezTo>
                  <a:pt x="264" y="323"/>
                  <a:pt x="264" y="323"/>
                  <a:pt x="265" y="323"/>
                </a:cubicBezTo>
                <a:cubicBezTo>
                  <a:pt x="266" y="323"/>
                  <a:pt x="268" y="320"/>
                  <a:pt x="269" y="321"/>
                </a:cubicBezTo>
                <a:cubicBezTo>
                  <a:pt x="269" y="321"/>
                  <a:pt x="269" y="320"/>
                  <a:pt x="269" y="320"/>
                </a:cubicBezTo>
                <a:cubicBezTo>
                  <a:pt x="271" y="320"/>
                  <a:pt x="272" y="319"/>
                  <a:pt x="273" y="318"/>
                </a:cubicBezTo>
                <a:cubicBezTo>
                  <a:pt x="273" y="318"/>
                  <a:pt x="273" y="319"/>
                  <a:pt x="274" y="319"/>
                </a:cubicBezTo>
                <a:cubicBezTo>
                  <a:pt x="274" y="318"/>
                  <a:pt x="275" y="318"/>
                  <a:pt x="275" y="317"/>
                </a:cubicBezTo>
                <a:cubicBezTo>
                  <a:pt x="276" y="317"/>
                  <a:pt x="277" y="317"/>
                  <a:pt x="277" y="316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82" y="314"/>
                  <a:pt x="285" y="313"/>
                  <a:pt x="288" y="311"/>
                </a:cubicBezTo>
                <a:cubicBezTo>
                  <a:pt x="289" y="310"/>
                  <a:pt x="290" y="310"/>
                  <a:pt x="291" y="309"/>
                </a:cubicBezTo>
                <a:cubicBezTo>
                  <a:pt x="292" y="309"/>
                  <a:pt x="293" y="309"/>
                  <a:pt x="294" y="308"/>
                </a:cubicBezTo>
                <a:cubicBezTo>
                  <a:pt x="295" y="308"/>
                  <a:pt x="295" y="308"/>
                  <a:pt x="296" y="307"/>
                </a:cubicBezTo>
                <a:cubicBezTo>
                  <a:pt x="296" y="307"/>
                  <a:pt x="296" y="308"/>
                  <a:pt x="296" y="307"/>
                </a:cubicBezTo>
                <a:cubicBezTo>
                  <a:pt x="297" y="307"/>
                  <a:pt x="298" y="306"/>
                  <a:pt x="299" y="306"/>
                </a:cubicBezTo>
                <a:cubicBezTo>
                  <a:pt x="299" y="306"/>
                  <a:pt x="299" y="306"/>
                  <a:pt x="300" y="306"/>
                </a:cubicBezTo>
                <a:cubicBezTo>
                  <a:pt x="300" y="306"/>
                  <a:pt x="300" y="305"/>
                  <a:pt x="300" y="305"/>
                </a:cubicBezTo>
                <a:cubicBezTo>
                  <a:pt x="301" y="305"/>
                  <a:pt x="301" y="305"/>
                  <a:pt x="301" y="305"/>
                </a:cubicBezTo>
                <a:cubicBezTo>
                  <a:pt x="302" y="305"/>
                  <a:pt x="302" y="304"/>
                  <a:pt x="303" y="304"/>
                </a:cubicBezTo>
                <a:cubicBezTo>
                  <a:pt x="304" y="304"/>
                  <a:pt x="307" y="304"/>
                  <a:pt x="308" y="303"/>
                </a:cubicBezTo>
                <a:cubicBezTo>
                  <a:pt x="309" y="303"/>
                  <a:pt x="309" y="303"/>
                  <a:pt x="310" y="303"/>
                </a:cubicBezTo>
                <a:cubicBezTo>
                  <a:pt x="311" y="302"/>
                  <a:pt x="311" y="302"/>
                  <a:pt x="312" y="302"/>
                </a:cubicBezTo>
                <a:cubicBezTo>
                  <a:pt x="313" y="302"/>
                  <a:pt x="313" y="301"/>
                  <a:pt x="314" y="301"/>
                </a:cubicBezTo>
                <a:cubicBezTo>
                  <a:pt x="314" y="301"/>
                  <a:pt x="315" y="301"/>
                  <a:pt x="315" y="300"/>
                </a:cubicBezTo>
                <a:cubicBezTo>
                  <a:pt x="315" y="300"/>
                  <a:pt x="316" y="301"/>
                  <a:pt x="316" y="300"/>
                </a:cubicBezTo>
                <a:cubicBezTo>
                  <a:pt x="316" y="300"/>
                  <a:pt x="316" y="300"/>
                  <a:pt x="317" y="300"/>
                </a:cubicBezTo>
                <a:cubicBezTo>
                  <a:pt x="318" y="299"/>
                  <a:pt x="320" y="298"/>
                  <a:pt x="321" y="298"/>
                </a:cubicBezTo>
                <a:cubicBezTo>
                  <a:pt x="321" y="298"/>
                  <a:pt x="322" y="298"/>
                  <a:pt x="322" y="298"/>
                </a:cubicBezTo>
                <a:cubicBezTo>
                  <a:pt x="322" y="298"/>
                  <a:pt x="322" y="298"/>
                  <a:pt x="322" y="298"/>
                </a:cubicBezTo>
                <a:cubicBezTo>
                  <a:pt x="322" y="297"/>
                  <a:pt x="322" y="298"/>
                  <a:pt x="323" y="298"/>
                </a:cubicBezTo>
                <a:cubicBezTo>
                  <a:pt x="323" y="297"/>
                  <a:pt x="324" y="297"/>
                  <a:pt x="325" y="297"/>
                </a:cubicBezTo>
                <a:cubicBezTo>
                  <a:pt x="326" y="296"/>
                  <a:pt x="329" y="295"/>
                  <a:pt x="331" y="295"/>
                </a:cubicBezTo>
                <a:cubicBezTo>
                  <a:pt x="333" y="294"/>
                  <a:pt x="336" y="293"/>
                  <a:pt x="337" y="291"/>
                </a:cubicBezTo>
                <a:cubicBezTo>
                  <a:pt x="338" y="290"/>
                  <a:pt x="339" y="289"/>
                  <a:pt x="342" y="290"/>
                </a:cubicBezTo>
                <a:cubicBezTo>
                  <a:pt x="342" y="289"/>
                  <a:pt x="342" y="289"/>
                  <a:pt x="343" y="289"/>
                </a:cubicBezTo>
                <a:cubicBezTo>
                  <a:pt x="343" y="289"/>
                  <a:pt x="345" y="289"/>
                  <a:pt x="345" y="289"/>
                </a:cubicBezTo>
                <a:cubicBezTo>
                  <a:pt x="345" y="288"/>
                  <a:pt x="346" y="287"/>
                  <a:pt x="346" y="287"/>
                </a:cubicBezTo>
                <a:cubicBezTo>
                  <a:pt x="348" y="287"/>
                  <a:pt x="350" y="286"/>
                  <a:pt x="352" y="285"/>
                </a:cubicBezTo>
                <a:cubicBezTo>
                  <a:pt x="353" y="283"/>
                  <a:pt x="353" y="283"/>
                  <a:pt x="353" y="280"/>
                </a:cubicBezTo>
                <a:cubicBezTo>
                  <a:pt x="353" y="280"/>
                  <a:pt x="354" y="280"/>
                  <a:pt x="355" y="281"/>
                </a:cubicBezTo>
                <a:cubicBezTo>
                  <a:pt x="356" y="280"/>
                  <a:pt x="357" y="279"/>
                  <a:pt x="358" y="279"/>
                </a:cubicBezTo>
                <a:cubicBezTo>
                  <a:pt x="360" y="279"/>
                  <a:pt x="359" y="281"/>
                  <a:pt x="360" y="280"/>
                </a:cubicBezTo>
                <a:cubicBezTo>
                  <a:pt x="362" y="280"/>
                  <a:pt x="360" y="278"/>
                  <a:pt x="362" y="278"/>
                </a:cubicBezTo>
                <a:cubicBezTo>
                  <a:pt x="362" y="279"/>
                  <a:pt x="364" y="279"/>
                  <a:pt x="365" y="279"/>
                </a:cubicBezTo>
                <a:cubicBezTo>
                  <a:pt x="366" y="279"/>
                  <a:pt x="366" y="279"/>
                  <a:pt x="366" y="280"/>
                </a:cubicBezTo>
                <a:cubicBezTo>
                  <a:pt x="368" y="279"/>
                  <a:pt x="368" y="276"/>
                  <a:pt x="371" y="276"/>
                </a:cubicBezTo>
                <a:cubicBezTo>
                  <a:pt x="372" y="278"/>
                  <a:pt x="376" y="277"/>
                  <a:pt x="378" y="276"/>
                </a:cubicBezTo>
                <a:cubicBezTo>
                  <a:pt x="378" y="274"/>
                  <a:pt x="379" y="274"/>
                  <a:pt x="379" y="273"/>
                </a:cubicBezTo>
                <a:cubicBezTo>
                  <a:pt x="381" y="272"/>
                  <a:pt x="384" y="274"/>
                  <a:pt x="385" y="273"/>
                </a:cubicBezTo>
                <a:cubicBezTo>
                  <a:pt x="386" y="272"/>
                  <a:pt x="387" y="271"/>
                  <a:pt x="388" y="271"/>
                </a:cubicBezTo>
                <a:cubicBezTo>
                  <a:pt x="388" y="270"/>
                  <a:pt x="388" y="270"/>
                  <a:pt x="388" y="270"/>
                </a:cubicBezTo>
                <a:cubicBezTo>
                  <a:pt x="388" y="270"/>
                  <a:pt x="389" y="270"/>
                  <a:pt x="389" y="270"/>
                </a:cubicBezTo>
                <a:cubicBezTo>
                  <a:pt x="389" y="270"/>
                  <a:pt x="389" y="269"/>
                  <a:pt x="390" y="269"/>
                </a:cubicBezTo>
                <a:cubicBezTo>
                  <a:pt x="390" y="269"/>
                  <a:pt x="390" y="269"/>
                  <a:pt x="390" y="269"/>
                </a:cubicBezTo>
                <a:cubicBezTo>
                  <a:pt x="391" y="269"/>
                  <a:pt x="391" y="268"/>
                  <a:pt x="391" y="268"/>
                </a:cubicBezTo>
                <a:cubicBezTo>
                  <a:pt x="392" y="266"/>
                  <a:pt x="392" y="266"/>
                  <a:pt x="392" y="266"/>
                </a:cubicBezTo>
                <a:cubicBezTo>
                  <a:pt x="394" y="265"/>
                  <a:pt x="398" y="267"/>
                  <a:pt x="399" y="266"/>
                </a:cubicBezTo>
                <a:cubicBezTo>
                  <a:pt x="400" y="265"/>
                  <a:pt x="399" y="265"/>
                  <a:pt x="399" y="264"/>
                </a:cubicBezTo>
                <a:cubicBezTo>
                  <a:pt x="401" y="263"/>
                  <a:pt x="401" y="263"/>
                  <a:pt x="402" y="262"/>
                </a:cubicBezTo>
                <a:cubicBezTo>
                  <a:pt x="403" y="261"/>
                  <a:pt x="402" y="259"/>
                  <a:pt x="403" y="259"/>
                </a:cubicBezTo>
                <a:cubicBezTo>
                  <a:pt x="405" y="260"/>
                  <a:pt x="403" y="261"/>
                  <a:pt x="405" y="261"/>
                </a:cubicBezTo>
                <a:cubicBezTo>
                  <a:pt x="405" y="260"/>
                  <a:pt x="405" y="259"/>
                  <a:pt x="406" y="259"/>
                </a:cubicBezTo>
                <a:cubicBezTo>
                  <a:pt x="406" y="257"/>
                  <a:pt x="408" y="257"/>
                  <a:pt x="410" y="256"/>
                </a:cubicBezTo>
                <a:cubicBezTo>
                  <a:pt x="410" y="255"/>
                  <a:pt x="413" y="257"/>
                  <a:pt x="414" y="256"/>
                </a:cubicBezTo>
                <a:cubicBezTo>
                  <a:pt x="416" y="257"/>
                  <a:pt x="417" y="257"/>
                  <a:pt x="418" y="257"/>
                </a:cubicBezTo>
                <a:cubicBezTo>
                  <a:pt x="418" y="257"/>
                  <a:pt x="418" y="257"/>
                  <a:pt x="418" y="256"/>
                </a:cubicBezTo>
                <a:cubicBezTo>
                  <a:pt x="419" y="256"/>
                  <a:pt x="419" y="256"/>
                  <a:pt x="420" y="256"/>
                </a:cubicBezTo>
                <a:cubicBezTo>
                  <a:pt x="421" y="255"/>
                  <a:pt x="419" y="254"/>
                  <a:pt x="420" y="254"/>
                </a:cubicBezTo>
                <a:cubicBezTo>
                  <a:pt x="422" y="255"/>
                  <a:pt x="422" y="255"/>
                  <a:pt x="422" y="255"/>
                </a:cubicBezTo>
                <a:cubicBezTo>
                  <a:pt x="424" y="254"/>
                  <a:pt x="424" y="252"/>
                  <a:pt x="426" y="252"/>
                </a:cubicBezTo>
                <a:cubicBezTo>
                  <a:pt x="426" y="252"/>
                  <a:pt x="428" y="253"/>
                  <a:pt x="429" y="253"/>
                </a:cubicBezTo>
                <a:cubicBezTo>
                  <a:pt x="428" y="253"/>
                  <a:pt x="429" y="252"/>
                  <a:pt x="428" y="252"/>
                </a:cubicBezTo>
                <a:cubicBezTo>
                  <a:pt x="428" y="252"/>
                  <a:pt x="428" y="252"/>
                  <a:pt x="427" y="252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1"/>
                  <a:pt x="426" y="251"/>
                  <a:pt x="426" y="250"/>
                </a:cubicBezTo>
                <a:cubicBezTo>
                  <a:pt x="427" y="250"/>
                  <a:pt x="428" y="250"/>
                  <a:pt x="429" y="250"/>
                </a:cubicBezTo>
                <a:cubicBezTo>
                  <a:pt x="429" y="247"/>
                  <a:pt x="429" y="246"/>
                  <a:pt x="431" y="246"/>
                </a:cubicBezTo>
                <a:cubicBezTo>
                  <a:pt x="430" y="246"/>
                  <a:pt x="432" y="248"/>
                  <a:pt x="432" y="249"/>
                </a:cubicBezTo>
                <a:cubicBezTo>
                  <a:pt x="432" y="249"/>
                  <a:pt x="433" y="249"/>
                  <a:pt x="433" y="249"/>
                </a:cubicBezTo>
                <a:cubicBezTo>
                  <a:pt x="434" y="250"/>
                  <a:pt x="431" y="252"/>
                  <a:pt x="432" y="252"/>
                </a:cubicBezTo>
                <a:cubicBezTo>
                  <a:pt x="433" y="251"/>
                  <a:pt x="441" y="249"/>
                  <a:pt x="442" y="248"/>
                </a:cubicBezTo>
                <a:cubicBezTo>
                  <a:pt x="440" y="247"/>
                  <a:pt x="440" y="248"/>
                  <a:pt x="438" y="248"/>
                </a:cubicBezTo>
                <a:cubicBezTo>
                  <a:pt x="438" y="247"/>
                  <a:pt x="437" y="247"/>
                  <a:pt x="437" y="246"/>
                </a:cubicBezTo>
                <a:cubicBezTo>
                  <a:pt x="439" y="246"/>
                  <a:pt x="439" y="244"/>
                  <a:pt x="440" y="245"/>
                </a:cubicBezTo>
                <a:cubicBezTo>
                  <a:pt x="441" y="244"/>
                  <a:pt x="442" y="243"/>
                  <a:pt x="443" y="242"/>
                </a:cubicBezTo>
                <a:cubicBezTo>
                  <a:pt x="444" y="242"/>
                  <a:pt x="445" y="244"/>
                  <a:pt x="446" y="244"/>
                </a:cubicBezTo>
                <a:cubicBezTo>
                  <a:pt x="447" y="241"/>
                  <a:pt x="444" y="241"/>
                  <a:pt x="445" y="239"/>
                </a:cubicBezTo>
                <a:cubicBezTo>
                  <a:pt x="445" y="238"/>
                  <a:pt x="446" y="238"/>
                  <a:pt x="446" y="238"/>
                </a:cubicBezTo>
                <a:cubicBezTo>
                  <a:pt x="446" y="237"/>
                  <a:pt x="446" y="237"/>
                  <a:pt x="447" y="237"/>
                </a:cubicBezTo>
                <a:cubicBezTo>
                  <a:pt x="454" y="237"/>
                  <a:pt x="454" y="237"/>
                  <a:pt x="454" y="237"/>
                </a:cubicBezTo>
                <a:cubicBezTo>
                  <a:pt x="455" y="236"/>
                  <a:pt x="455" y="234"/>
                  <a:pt x="455" y="233"/>
                </a:cubicBezTo>
                <a:cubicBezTo>
                  <a:pt x="455" y="233"/>
                  <a:pt x="455" y="232"/>
                  <a:pt x="456" y="232"/>
                </a:cubicBezTo>
                <a:cubicBezTo>
                  <a:pt x="456" y="231"/>
                  <a:pt x="458" y="231"/>
                  <a:pt x="457" y="230"/>
                </a:cubicBezTo>
                <a:cubicBezTo>
                  <a:pt x="458" y="230"/>
                  <a:pt x="459" y="230"/>
                  <a:pt x="460" y="229"/>
                </a:cubicBezTo>
                <a:cubicBezTo>
                  <a:pt x="459" y="229"/>
                  <a:pt x="459" y="228"/>
                  <a:pt x="459" y="228"/>
                </a:cubicBezTo>
                <a:cubicBezTo>
                  <a:pt x="460" y="228"/>
                  <a:pt x="459" y="227"/>
                  <a:pt x="460" y="227"/>
                </a:cubicBezTo>
                <a:cubicBezTo>
                  <a:pt x="460" y="227"/>
                  <a:pt x="460" y="227"/>
                  <a:pt x="461" y="227"/>
                </a:cubicBezTo>
                <a:cubicBezTo>
                  <a:pt x="461" y="226"/>
                  <a:pt x="461" y="226"/>
                  <a:pt x="461" y="226"/>
                </a:cubicBezTo>
                <a:cubicBezTo>
                  <a:pt x="461" y="226"/>
                  <a:pt x="462" y="225"/>
                  <a:pt x="462" y="225"/>
                </a:cubicBezTo>
                <a:cubicBezTo>
                  <a:pt x="463" y="225"/>
                  <a:pt x="464" y="225"/>
                  <a:pt x="464" y="224"/>
                </a:cubicBezTo>
                <a:cubicBezTo>
                  <a:pt x="464" y="224"/>
                  <a:pt x="465" y="223"/>
                  <a:pt x="465" y="223"/>
                </a:cubicBezTo>
                <a:cubicBezTo>
                  <a:pt x="465" y="223"/>
                  <a:pt x="465" y="223"/>
                  <a:pt x="465" y="223"/>
                </a:cubicBezTo>
                <a:cubicBezTo>
                  <a:pt x="466" y="222"/>
                  <a:pt x="466" y="221"/>
                  <a:pt x="466" y="221"/>
                </a:cubicBezTo>
                <a:cubicBezTo>
                  <a:pt x="467" y="221"/>
                  <a:pt x="467" y="219"/>
                  <a:pt x="468" y="219"/>
                </a:cubicBezTo>
                <a:cubicBezTo>
                  <a:pt x="468" y="218"/>
                  <a:pt x="469" y="218"/>
                  <a:pt x="469" y="218"/>
                </a:cubicBezTo>
                <a:cubicBezTo>
                  <a:pt x="469" y="218"/>
                  <a:pt x="470" y="217"/>
                  <a:pt x="470" y="218"/>
                </a:cubicBezTo>
                <a:cubicBezTo>
                  <a:pt x="470" y="218"/>
                  <a:pt x="470" y="219"/>
                  <a:pt x="470" y="219"/>
                </a:cubicBezTo>
                <a:cubicBezTo>
                  <a:pt x="470" y="220"/>
                  <a:pt x="470" y="219"/>
                  <a:pt x="470" y="220"/>
                </a:cubicBezTo>
                <a:cubicBezTo>
                  <a:pt x="469" y="220"/>
                  <a:pt x="469" y="221"/>
                  <a:pt x="469" y="221"/>
                </a:cubicBezTo>
                <a:cubicBezTo>
                  <a:pt x="469" y="221"/>
                  <a:pt x="468" y="222"/>
                  <a:pt x="468" y="222"/>
                </a:cubicBezTo>
                <a:cubicBezTo>
                  <a:pt x="468" y="222"/>
                  <a:pt x="468" y="222"/>
                  <a:pt x="468" y="222"/>
                </a:cubicBezTo>
                <a:cubicBezTo>
                  <a:pt x="467" y="223"/>
                  <a:pt x="465" y="223"/>
                  <a:pt x="465" y="225"/>
                </a:cubicBezTo>
                <a:cubicBezTo>
                  <a:pt x="464" y="225"/>
                  <a:pt x="463" y="228"/>
                  <a:pt x="462" y="228"/>
                </a:cubicBezTo>
                <a:cubicBezTo>
                  <a:pt x="461" y="230"/>
                  <a:pt x="459" y="230"/>
                  <a:pt x="458" y="232"/>
                </a:cubicBezTo>
                <a:cubicBezTo>
                  <a:pt x="461" y="232"/>
                  <a:pt x="461" y="229"/>
                  <a:pt x="463" y="229"/>
                </a:cubicBezTo>
                <a:cubicBezTo>
                  <a:pt x="463" y="228"/>
                  <a:pt x="464" y="228"/>
                  <a:pt x="464" y="227"/>
                </a:cubicBezTo>
                <a:cubicBezTo>
                  <a:pt x="466" y="226"/>
                  <a:pt x="468" y="224"/>
                  <a:pt x="469" y="222"/>
                </a:cubicBezTo>
                <a:cubicBezTo>
                  <a:pt x="471" y="222"/>
                  <a:pt x="472" y="221"/>
                  <a:pt x="473" y="218"/>
                </a:cubicBezTo>
                <a:cubicBezTo>
                  <a:pt x="473" y="218"/>
                  <a:pt x="474" y="217"/>
                  <a:pt x="474" y="217"/>
                </a:cubicBezTo>
                <a:cubicBezTo>
                  <a:pt x="474" y="215"/>
                  <a:pt x="475" y="214"/>
                  <a:pt x="475" y="214"/>
                </a:cubicBezTo>
                <a:cubicBezTo>
                  <a:pt x="476" y="214"/>
                  <a:pt x="476" y="214"/>
                  <a:pt x="476" y="214"/>
                </a:cubicBezTo>
                <a:cubicBezTo>
                  <a:pt x="476" y="213"/>
                  <a:pt x="477" y="212"/>
                  <a:pt x="477" y="212"/>
                </a:cubicBezTo>
                <a:cubicBezTo>
                  <a:pt x="477" y="212"/>
                  <a:pt x="477" y="212"/>
                  <a:pt x="477" y="211"/>
                </a:cubicBezTo>
                <a:cubicBezTo>
                  <a:pt x="477" y="211"/>
                  <a:pt x="478" y="211"/>
                  <a:pt x="478" y="211"/>
                </a:cubicBezTo>
                <a:cubicBezTo>
                  <a:pt x="478" y="211"/>
                  <a:pt x="478" y="210"/>
                  <a:pt x="479" y="210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9"/>
                  <a:pt x="480" y="209"/>
                  <a:pt x="480" y="208"/>
                </a:cubicBezTo>
                <a:cubicBezTo>
                  <a:pt x="480" y="208"/>
                  <a:pt x="480" y="208"/>
                  <a:pt x="480" y="208"/>
                </a:cubicBezTo>
                <a:cubicBezTo>
                  <a:pt x="481" y="207"/>
                  <a:pt x="481" y="206"/>
                  <a:pt x="481" y="206"/>
                </a:cubicBezTo>
                <a:cubicBezTo>
                  <a:pt x="482" y="205"/>
                  <a:pt x="484" y="205"/>
                  <a:pt x="484" y="204"/>
                </a:cubicBezTo>
                <a:cubicBezTo>
                  <a:pt x="484" y="204"/>
                  <a:pt x="484" y="204"/>
                  <a:pt x="484" y="204"/>
                </a:cubicBezTo>
                <a:cubicBezTo>
                  <a:pt x="486" y="203"/>
                  <a:pt x="485" y="200"/>
                  <a:pt x="486" y="200"/>
                </a:cubicBezTo>
                <a:cubicBezTo>
                  <a:pt x="486" y="200"/>
                  <a:pt x="486" y="199"/>
                  <a:pt x="486" y="199"/>
                </a:cubicBezTo>
                <a:cubicBezTo>
                  <a:pt x="487" y="198"/>
                  <a:pt x="487" y="197"/>
                  <a:pt x="488" y="197"/>
                </a:cubicBezTo>
                <a:cubicBezTo>
                  <a:pt x="488" y="196"/>
                  <a:pt x="488" y="195"/>
                  <a:pt x="489" y="194"/>
                </a:cubicBezTo>
                <a:cubicBezTo>
                  <a:pt x="489" y="194"/>
                  <a:pt x="489" y="194"/>
                  <a:pt x="489" y="194"/>
                </a:cubicBezTo>
                <a:cubicBezTo>
                  <a:pt x="490" y="192"/>
                  <a:pt x="491" y="190"/>
                  <a:pt x="491" y="188"/>
                </a:cubicBezTo>
                <a:cubicBezTo>
                  <a:pt x="492" y="188"/>
                  <a:pt x="492" y="187"/>
                  <a:pt x="492" y="187"/>
                </a:cubicBezTo>
                <a:cubicBezTo>
                  <a:pt x="492" y="187"/>
                  <a:pt x="492" y="186"/>
                  <a:pt x="492" y="186"/>
                </a:cubicBezTo>
                <a:cubicBezTo>
                  <a:pt x="492" y="185"/>
                  <a:pt x="493" y="186"/>
                  <a:pt x="493" y="185"/>
                </a:cubicBezTo>
                <a:cubicBezTo>
                  <a:pt x="494" y="183"/>
                  <a:pt x="494" y="181"/>
                  <a:pt x="495" y="179"/>
                </a:cubicBezTo>
                <a:cubicBezTo>
                  <a:pt x="495" y="179"/>
                  <a:pt x="495" y="179"/>
                  <a:pt x="495" y="178"/>
                </a:cubicBezTo>
                <a:cubicBezTo>
                  <a:pt x="495" y="178"/>
                  <a:pt x="495" y="178"/>
                  <a:pt x="495" y="178"/>
                </a:cubicBezTo>
                <a:cubicBezTo>
                  <a:pt x="495" y="178"/>
                  <a:pt x="496" y="178"/>
                  <a:pt x="496" y="178"/>
                </a:cubicBezTo>
                <a:cubicBezTo>
                  <a:pt x="496" y="178"/>
                  <a:pt x="496" y="177"/>
                  <a:pt x="496" y="177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6" y="177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7" y="175"/>
                  <a:pt x="496" y="174"/>
                  <a:pt x="497" y="173"/>
                </a:cubicBezTo>
                <a:cubicBezTo>
                  <a:pt x="497" y="173"/>
                  <a:pt x="497" y="173"/>
                  <a:pt x="497" y="173"/>
                </a:cubicBezTo>
                <a:cubicBezTo>
                  <a:pt x="499" y="169"/>
                  <a:pt x="499" y="165"/>
                  <a:pt x="500" y="161"/>
                </a:cubicBezTo>
                <a:cubicBezTo>
                  <a:pt x="500" y="161"/>
                  <a:pt x="500" y="160"/>
                  <a:pt x="500" y="160"/>
                </a:cubicBezTo>
                <a:cubicBezTo>
                  <a:pt x="500" y="160"/>
                  <a:pt x="500" y="160"/>
                  <a:pt x="500" y="160"/>
                </a:cubicBezTo>
                <a:cubicBezTo>
                  <a:pt x="500" y="159"/>
                  <a:pt x="500" y="159"/>
                  <a:pt x="500" y="159"/>
                </a:cubicBezTo>
                <a:cubicBezTo>
                  <a:pt x="500" y="158"/>
                  <a:pt x="501" y="158"/>
                  <a:pt x="501" y="158"/>
                </a:cubicBezTo>
                <a:cubicBezTo>
                  <a:pt x="500" y="157"/>
                  <a:pt x="500" y="157"/>
                  <a:pt x="500" y="157"/>
                </a:cubicBezTo>
                <a:cubicBezTo>
                  <a:pt x="500" y="157"/>
                  <a:pt x="501" y="157"/>
                  <a:pt x="501" y="156"/>
                </a:cubicBezTo>
                <a:cubicBezTo>
                  <a:pt x="501" y="156"/>
                  <a:pt x="501" y="156"/>
                  <a:pt x="501" y="155"/>
                </a:cubicBezTo>
                <a:cubicBezTo>
                  <a:pt x="501" y="155"/>
                  <a:pt x="501" y="154"/>
                  <a:pt x="501" y="153"/>
                </a:cubicBezTo>
                <a:cubicBezTo>
                  <a:pt x="501" y="153"/>
                  <a:pt x="501" y="152"/>
                  <a:pt x="501" y="151"/>
                </a:cubicBezTo>
                <a:cubicBezTo>
                  <a:pt x="501" y="151"/>
                  <a:pt x="501" y="150"/>
                  <a:pt x="501" y="150"/>
                </a:cubicBezTo>
                <a:cubicBezTo>
                  <a:pt x="502" y="135"/>
                  <a:pt x="491" y="126"/>
                  <a:pt x="480" y="119"/>
                </a:cubicBezTo>
                <a:cubicBezTo>
                  <a:pt x="480" y="119"/>
                  <a:pt x="486" y="109"/>
                  <a:pt x="487" y="109"/>
                </a:cubicBezTo>
                <a:cubicBezTo>
                  <a:pt x="490" y="102"/>
                  <a:pt x="493" y="95"/>
                  <a:pt x="495" y="88"/>
                </a:cubicBezTo>
                <a:cubicBezTo>
                  <a:pt x="496" y="82"/>
                  <a:pt x="497" y="77"/>
                  <a:pt x="497" y="71"/>
                </a:cubicBezTo>
                <a:cubicBezTo>
                  <a:pt x="497" y="57"/>
                  <a:pt x="493" y="40"/>
                  <a:pt x="483" y="29"/>
                </a:cubicBezTo>
                <a:cubicBezTo>
                  <a:pt x="481" y="27"/>
                  <a:pt x="478" y="24"/>
                  <a:pt x="475" y="22"/>
                </a:cubicBezTo>
                <a:cubicBezTo>
                  <a:pt x="465" y="13"/>
                  <a:pt x="453" y="7"/>
                  <a:pt x="439" y="3"/>
                </a:cubicBezTo>
                <a:cubicBezTo>
                  <a:pt x="434" y="2"/>
                  <a:pt x="429" y="1"/>
                  <a:pt x="424" y="1"/>
                </a:cubicBezTo>
                <a:cubicBezTo>
                  <a:pt x="406" y="0"/>
                  <a:pt x="386" y="5"/>
                  <a:pt x="374" y="19"/>
                </a:cubicBezTo>
                <a:cubicBezTo>
                  <a:pt x="372" y="20"/>
                  <a:pt x="368" y="26"/>
                  <a:pt x="369" y="28"/>
                </a:cubicBezTo>
                <a:cubicBezTo>
                  <a:pt x="357" y="8"/>
                  <a:pt x="325" y="13"/>
                  <a:pt x="307" y="19"/>
                </a:cubicBezTo>
                <a:cubicBezTo>
                  <a:pt x="297" y="22"/>
                  <a:pt x="289" y="27"/>
                  <a:pt x="280" y="32"/>
                </a:cubicBezTo>
                <a:cubicBezTo>
                  <a:pt x="266" y="42"/>
                  <a:pt x="254" y="57"/>
                  <a:pt x="246" y="73"/>
                </a:cubicBezTo>
                <a:cubicBezTo>
                  <a:pt x="234" y="98"/>
                  <a:pt x="230" y="128"/>
                  <a:pt x="234" y="156"/>
                </a:cubicBezTo>
                <a:cubicBezTo>
                  <a:pt x="236" y="164"/>
                  <a:pt x="240" y="174"/>
                  <a:pt x="245" y="181"/>
                </a:cubicBezTo>
                <a:cubicBezTo>
                  <a:pt x="253" y="195"/>
                  <a:pt x="267" y="205"/>
                  <a:pt x="282" y="208"/>
                </a:cubicBezTo>
                <a:cubicBezTo>
                  <a:pt x="293" y="211"/>
                  <a:pt x="305" y="211"/>
                  <a:pt x="316" y="209"/>
                </a:cubicBezTo>
                <a:cubicBezTo>
                  <a:pt x="329" y="206"/>
                  <a:pt x="342" y="200"/>
                  <a:pt x="352" y="191"/>
                </a:cubicBezTo>
                <a:cubicBezTo>
                  <a:pt x="360" y="184"/>
                  <a:pt x="365" y="174"/>
                  <a:pt x="367" y="163"/>
                </a:cubicBezTo>
                <a:cubicBezTo>
                  <a:pt x="371" y="149"/>
                  <a:pt x="368" y="132"/>
                  <a:pt x="355" y="123"/>
                </a:cubicBezTo>
                <a:cubicBezTo>
                  <a:pt x="346" y="117"/>
                  <a:pt x="331" y="118"/>
                  <a:pt x="323" y="125"/>
                </a:cubicBezTo>
                <a:cubicBezTo>
                  <a:pt x="320" y="128"/>
                  <a:pt x="317" y="132"/>
                  <a:pt x="316" y="136"/>
                </a:cubicBezTo>
                <a:cubicBezTo>
                  <a:pt x="315" y="138"/>
                  <a:pt x="311" y="148"/>
                  <a:pt x="312" y="149"/>
                </a:cubicBezTo>
                <a:cubicBezTo>
                  <a:pt x="311" y="148"/>
                  <a:pt x="304" y="122"/>
                  <a:pt x="323" y="106"/>
                </a:cubicBezTo>
                <a:cubicBezTo>
                  <a:pt x="328" y="101"/>
                  <a:pt x="334" y="99"/>
                  <a:pt x="340" y="97"/>
                </a:cubicBezTo>
                <a:cubicBezTo>
                  <a:pt x="350" y="94"/>
                  <a:pt x="362" y="95"/>
                  <a:pt x="371" y="98"/>
                </a:cubicBezTo>
                <a:cubicBezTo>
                  <a:pt x="375" y="99"/>
                  <a:pt x="379" y="102"/>
                  <a:pt x="382" y="104"/>
                </a:cubicBezTo>
                <a:cubicBezTo>
                  <a:pt x="388" y="109"/>
                  <a:pt x="393" y="115"/>
                  <a:pt x="397" y="122"/>
                </a:cubicBezTo>
                <a:cubicBezTo>
                  <a:pt x="400" y="129"/>
                  <a:pt x="401" y="136"/>
                  <a:pt x="400" y="143"/>
                </a:cubicBezTo>
                <a:cubicBezTo>
                  <a:pt x="399" y="161"/>
                  <a:pt x="391" y="182"/>
                  <a:pt x="378" y="195"/>
                </a:cubicBezTo>
                <a:cubicBezTo>
                  <a:pt x="375" y="197"/>
                  <a:pt x="374" y="199"/>
                  <a:pt x="372" y="202"/>
                </a:cubicBezTo>
                <a:cubicBezTo>
                  <a:pt x="370" y="204"/>
                  <a:pt x="368" y="206"/>
                  <a:pt x="365" y="208"/>
                </a:cubicBezTo>
                <a:cubicBezTo>
                  <a:pt x="363" y="208"/>
                  <a:pt x="363" y="208"/>
                  <a:pt x="362" y="209"/>
                </a:cubicBezTo>
                <a:cubicBezTo>
                  <a:pt x="362" y="210"/>
                  <a:pt x="360" y="211"/>
                  <a:pt x="360" y="212"/>
                </a:cubicBezTo>
                <a:cubicBezTo>
                  <a:pt x="360" y="212"/>
                  <a:pt x="359" y="212"/>
                  <a:pt x="359" y="212"/>
                </a:cubicBezTo>
                <a:cubicBezTo>
                  <a:pt x="359" y="212"/>
                  <a:pt x="359" y="212"/>
                  <a:pt x="358" y="212"/>
                </a:cubicBezTo>
                <a:cubicBezTo>
                  <a:pt x="358" y="213"/>
                  <a:pt x="357" y="214"/>
                  <a:pt x="356" y="215"/>
                </a:cubicBezTo>
                <a:cubicBezTo>
                  <a:pt x="356" y="215"/>
                  <a:pt x="356" y="216"/>
                  <a:pt x="355" y="215"/>
                </a:cubicBezTo>
                <a:cubicBezTo>
                  <a:pt x="355" y="215"/>
                  <a:pt x="354" y="214"/>
                  <a:pt x="354" y="215"/>
                </a:cubicBezTo>
                <a:cubicBezTo>
                  <a:pt x="354" y="215"/>
                  <a:pt x="353" y="215"/>
                  <a:pt x="353" y="215"/>
                </a:cubicBezTo>
                <a:cubicBezTo>
                  <a:pt x="353" y="215"/>
                  <a:pt x="353" y="216"/>
                  <a:pt x="353" y="216"/>
                </a:cubicBezTo>
                <a:cubicBezTo>
                  <a:pt x="352" y="216"/>
                  <a:pt x="352" y="216"/>
                  <a:pt x="352" y="216"/>
                </a:cubicBezTo>
                <a:cubicBezTo>
                  <a:pt x="352" y="217"/>
                  <a:pt x="351" y="217"/>
                  <a:pt x="351" y="217"/>
                </a:cubicBezTo>
                <a:cubicBezTo>
                  <a:pt x="351" y="218"/>
                  <a:pt x="350" y="217"/>
                  <a:pt x="350" y="217"/>
                </a:cubicBezTo>
                <a:cubicBezTo>
                  <a:pt x="350" y="218"/>
                  <a:pt x="350" y="218"/>
                  <a:pt x="350" y="219"/>
                </a:cubicBezTo>
                <a:cubicBezTo>
                  <a:pt x="349" y="219"/>
                  <a:pt x="348" y="218"/>
                  <a:pt x="348" y="218"/>
                </a:cubicBezTo>
                <a:cubicBezTo>
                  <a:pt x="347" y="219"/>
                  <a:pt x="346" y="219"/>
                  <a:pt x="346" y="219"/>
                </a:cubicBezTo>
                <a:cubicBezTo>
                  <a:pt x="345" y="220"/>
                  <a:pt x="345" y="220"/>
                  <a:pt x="345" y="220"/>
                </a:cubicBezTo>
                <a:cubicBezTo>
                  <a:pt x="345" y="221"/>
                  <a:pt x="344" y="221"/>
                  <a:pt x="344" y="221"/>
                </a:cubicBezTo>
                <a:cubicBezTo>
                  <a:pt x="344" y="221"/>
                  <a:pt x="344" y="221"/>
                  <a:pt x="344" y="222"/>
                </a:cubicBezTo>
                <a:cubicBezTo>
                  <a:pt x="343" y="222"/>
                  <a:pt x="342" y="223"/>
                  <a:pt x="341" y="223"/>
                </a:cubicBezTo>
                <a:cubicBezTo>
                  <a:pt x="340" y="224"/>
                  <a:pt x="339" y="224"/>
                  <a:pt x="339" y="225"/>
                </a:cubicBezTo>
                <a:cubicBezTo>
                  <a:pt x="338" y="225"/>
                  <a:pt x="337" y="225"/>
                  <a:pt x="336" y="225"/>
                </a:cubicBezTo>
                <a:cubicBezTo>
                  <a:pt x="336" y="225"/>
                  <a:pt x="336" y="226"/>
                  <a:pt x="336" y="226"/>
                </a:cubicBezTo>
                <a:cubicBezTo>
                  <a:pt x="335" y="226"/>
                  <a:pt x="332" y="227"/>
                  <a:pt x="331" y="228"/>
                </a:cubicBezTo>
                <a:cubicBezTo>
                  <a:pt x="330" y="228"/>
                  <a:pt x="329" y="229"/>
                  <a:pt x="328" y="230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327" y="230"/>
                  <a:pt x="327" y="230"/>
                  <a:pt x="327" y="230"/>
                </a:cubicBezTo>
                <a:cubicBezTo>
                  <a:pt x="326" y="230"/>
                  <a:pt x="326" y="230"/>
                  <a:pt x="325" y="231"/>
                </a:cubicBezTo>
                <a:cubicBezTo>
                  <a:pt x="324" y="233"/>
                  <a:pt x="323" y="232"/>
                  <a:pt x="321" y="233"/>
                </a:cubicBezTo>
                <a:cubicBezTo>
                  <a:pt x="317" y="235"/>
                  <a:pt x="313" y="239"/>
                  <a:pt x="308" y="240"/>
                </a:cubicBezTo>
                <a:cubicBezTo>
                  <a:pt x="307" y="242"/>
                  <a:pt x="304" y="242"/>
                  <a:pt x="303" y="243"/>
                </a:cubicBezTo>
                <a:cubicBezTo>
                  <a:pt x="302" y="243"/>
                  <a:pt x="301" y="244"/>
                  <a:pt x="300" y="243"/>
                </a:cubicBezTo>
                <a:cubicBezTo>
                  <a:pt x="300" y="244"/>
                  <a:pt x="300" y="245"/>
                  <a:pt x="299" y="245"/>
                </a:cubicBezTo>
                <a:cubicBezTo>
                  <a:pt x="298" y="245"/>
                  <a:pt x="297" y="246"/>
                  <a:pt x="295" y="246"/>
                </a:cubicBezTo>
                <a:cubicBezTo>
                  <a:pt x="295" y="247"/>
                  <a:pt x="294" y="247"/>
                  <a:pt x="292" y="247"/>
                </a:cubicBezTo>
                <a:cubicBezTo>
                  <a:pt x="291" y="248"/>
                  <a:pt x="290" y="250"/>
                  <a:pt x="288" y="249"/>
                </a:cubicBezTo>
                <a:cubicBezTo>
                  <a:pt x="287" y="250"/>
                  <a:pt x="287" y="250"/>
                  <a:pt x="287" y="250"/>
                </a:cubicBezTo>
                <a:cubicBezTo>
                  <a:pt x="286" y="249"/>
                  <a:pt x="284" y="250"/>
                  <a:pt x="283" y="251"/>
                </a:cubicBezTo>
                <a:cubicBezTo>
                  <a:pt x="284" y="251"/>
                  <a:pt x="283" y="252"/>
                  <a:pt x="283" y="253"/>
                </a:cubicBezTo>
                <a:cubicBezTo>
                  <a:pt x="282" y="253"/>
                  <a:pt x="281" y="253"/>
                  <a:pt x="280" y="254"/>
                </a:cubicBezTo>
                <a:cubicBezTo>
                  <a:pt x="280" y="253"/>
                  <a:pt x="280" y="252"/>
                  <a:pt x="279" y="252"/>
                </a:cubicBezTo>
                <a:cubicBezTo>
                  <a:pt x="278" y="253"/>
                  <a:pt x="278" y="253"/>
                  <a:pt x="278" y="253"/>
                </a:cubicBezTo>
                <a:cubicBezTo>
                  <a:pt x="278" y="254"/>
                  <a:pt x="278" y="254"/>
                  <a:pt x="278" y="255"/>
                </a:cubicBezTo>
                <a:cubicBezTo>
                  <a:pt x="278" y="255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7"/>
                  <a:pt x="277" y="257"/>
                </a:cubicBezTo>
                <a:cubicBezTo>
                  <a:pt x="276" y="257"/>
                  <a:pt x="276" y="257"/>
                  <a:pt x="275" y="257"/>
                </a:cubicBezTo>
                <a:cubicBezTo>
                  <a:pt x="274" y="257"/>
                  <a:pt x="274" y="258"/>
                  <a:pt x="273" y="257"/>
                </a:cubicBezTo>
                <a:cubicBezTo>
                  <a:pt x="273" y="257"/>
                  <a:pt x="274" y="257"/>
                  <a:pt x="274" y="256"/>
                </a:cubicBezTo>
                <a:cubicBezTo>
                  <a:pt x="274" y="255"/>
                  <a:pt x="273" y="255"/>
                  <a:pt x="273" y="255"/>
                </a:cubicBezTo>
                <a:cubicBezTo>
                  <a:pt x="272" y="255"/>
                  <a:pt x="273" y="256"/>
                  <a:pt x="273" y="257"/>
                </a:cubicBezTo>
                <a:cubicBezTo>
                  <a:pt x="271" y="258"/>
                  <a:pt x="270" y="258"/>
                  <a:pt x="269" y="259"/>
                </a:cubicBezTo>
                <a:cubicBezTo>
                  <a:pt x="268" y="259"/>
                  <a:pt x="266" y="259"/>
                  <a:pt x="265" y="260"/>
                </a:cubicBezTo>
                <a:cubicBezTo>
                  <a:pt x="264" y="260"/>
                  <a:pt x="264" y="261"/>
                  <a:pt x="262" y="260"/>
                </a:cubicBezTo>
                <a:cubicBezTo>
                  <a:pt x="261" y="262"/>
                  <a:pt x="259" y="263"/>
                  <a:pt x="258" y="265"/>
                </a:cubicBezTo>
                <a:cubicBezTo>
                  <a:pt x="256" y="264"/>
                  <a:pt x="256" y="265"/>
                  <a:pt x="255" y="266"/>
                </a:cubicBezTo>
                <a:cubicBezTo>
                  <a:pt x="255" y="266"/>
                  <a:pt x="254" y="265"/>
                  <a:pt x="254" y="265"/>
                </a:cubicBezTo>
                <a:cubicBezTo>
                  <a:pt x="254" y="266"/>
                  <a:pt x="253" y="266"/>
                  <a:pt x="253" y="266"/>
                </a:cubicBezTo>
                <a:cubicBezTo>
                  <a:pt x="255" y="267"/>
                  <a:pt x="256" y="266"/>
                  <a:pt x="256" y="266"/>
                </a:cubicBezTo>
                <a:cubicBezTo>
                  <a:pt x="256" y="266"/>
                  <a:pt x="257" y="266"/>
                  <a:pt x="257" y="266"/>
                </a:cubicBezTo>
                <a:cubicBezTo>
                  <a:pt x="257" y="266"/>
                  <a:pt x="258" y="265"/>
                  <a:pt x="258" y="265"/>
                </a:cubicBezTo>
                <a:cubicBezTo>
                  <a:pt x="259" y="265"/>
                  <a:pt x="259" y="265"/>
                  <a:pt x="260" y="265"/>
                </a:cubicBezTo>
                <a:cubicBezTo>
                  <a:pt x="260" y="265"/>
                  <a:pt x="261" y="265"/>
                  <a:pt x="261" y="264"/>
                </a:cubicBezTo>
                <a:cubicBezTo>
                  <a:pt x="261" y="264"/>
                  <a:pt x="261" y="264"/>
                  <a:pt x="262" y="264"/>
                </a:cubicBezTo>
                <a:cubicBezTo>
                  <a:pt x="262" y="263"/>
                  <a:pt x="263" y="263"/>
                  <a:pt x="263" y="263"/>
                </a:cubicBezTo>
                <a:cubicBezTo>
                  <a:pt x="266" y="261"/>
                  <a:pt x="269" y="261"/>
                  <a:pt x="272" y="259"/>
                </a:cubicBezTo>
                <a:cubicBezTo>
                  <a:pt x="273" y="259"/>
                  <a:pt x="273" y="259"/>
                  <a:pt x="274" y="260"/>
                </a:cubicBezTo>
                <a:cubicBezTo>
                  <a:pt x="275" y="259"/>
                  <a:pt x="277" y="258"/>
                  <a:pt x="279" y="258"/>
                </a:cubicBezTo>
                <a:cubicBezTo>
                  <a:pt x="280" y="257"/>
                  <a:pt x="281" y="257"/>
                  <a:pt x="281" y="256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3" y="255"/>
                  <a:pt x="284" y="254"/>
                  <a:pt x="285" y="254"/>
                </a:cubicBezTo>
                <a:cubicBezTo>
                  <a:pt x="285" y="253"/>
                  <a:pt x="285" y="251"/>
                  <a:pt x="286" y="252"/>
                </a:cubicBezTo>
                <a:cubicBezTo>
                  <a:pt x="287" y="252"/>
                  <a:pt x="286" y="253"/>
                  <a:pt x="288" y="253"/>
                </a:cubicBezTo>
                <a:cubicBezTo>
                  <a:pt x="288" y="252"/>
                  <a:pt x="289" y="252"/>
                  <a:pt x="290" y="252"/>
                </a:cubicBezTo>
                <a:cubicBezTo>
                  <a:pt x="291" y="251"/>
                  <a:pt x="292" y="250"/>
                  <a:pt x="294" y="250"/>
                </a:cubicBezTo>
                <a:cubicBezTo>
                  <a:pt x="295" y="250"/>
                  <a:pt x="295" y="249"/>
                  <a:pt x="297" y="250"/>
                </a:cubicBezTo>
                <a:cubicBezTo>
                  <a:pt x="297" y="248"/>
                  <a:pt x="298" y="248"/>
                  <a:pt x="298" y="247"/>
                </a:cubicBezTo>
                <a:cubicBezTo>
                  <a:pt x="299" y="248"/>
                  <a:pt x="300" y="247"/>
                  <a:pt x="301" y="247"/>
                </a:cubicBezTo>
                <a:cubicBezTo>
                  <a:pt x="302" y="246"/>
                  <a:pt x="302" y="244"/>
                  <a:pt x="304" y="245"/>
                </a:cubicBezTo>
                <a:cubicBezTo>
                  <a:pt x="304" y="247"/>
                  <a:pt x="303" y="246"/>
                  <a:pt x="303" y="247"/>
                </a:cubicBezTo>
                <a:cubicBezTo>
                  <a:pt x="302" y="247"/>
                  <a:pt x="302" y="248"/>
                  <a:pt x="301" y="248"/>
                </a:cubicBezTo>
                <a:cubicBezTo>
                  <a:pt x="301" y="248"/>
                  <a:pt x="301" y="249"/>
                  <a:pt x="300" y="249"/>
                </a:cubicBezTo>
                <a:cubicBezTo>
                  <a:pt x="300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8" y="249"/>
                  <a:pt x="298" y="249"/>
                  <a:pt x="297" y="249"/>
                </a:cubicBezTo>
                <a:cubicBezTo>
                  <a:pt x="297" y="249"/>
                  <a:pt x="297" y="250"/>
                  <a:pt x="297" y="250"/>
                </a:cubicBezTo>
                <a:cubicBezTo>
                  <a:pt x="296" y="250"/>
                  <a:pt x="295" y="251"/>
                  <a:pt x="295" y="251"/>
                </a:cubicBezTo>
                <a:cubicBezTo>
                  <a:pt x="295" y="251"/>
                  <a:pt x="294" y="251"/>
                  <a:pt x="294" y="251"/>
                </a:cubicBezTo>
                <a:cubicBezTo>
                  <a:pt x="293" y="252"/>
                  <a:pt x="292" y="252"/>
                  <a:pt x="292" y="252"/>
                </a:cubicBezTo>
                <a:cubicBezTo>
                  <a:pt x="291" y="253"/>
                  <a:pt x="291" y="253"/>
                  <a:pt x="291" y="254"/>
                </a:cubicBezTo>
                <a:cubicBezTo>
                  <a:pt x="290" y="254"/>
                  <a:pt x="289" y="255"/>
                  <a:pt x="287" y="255"/>
                </a:cubicBezTo>
                <a:cubicBezTo>
                  <a:pt x="287" y="256"/>
                  <a:pt x="286" y="256"/>
                  <a:pt x="287" y="257"/>
                </a:cubicBezTo>
                <a:cubicBezTo>
                  <a:pt x="286" y="258"/>
                  <a:pt x="284" y="258"/>
                  <a:pt x="283" y="258"/>
                </a:cubicBezTo>
                <a:cubicBezTo>
                  <a:pt x="283" y="259"/>
                  <a:pt x="283" y="260"/>
                  <a:pt x="282" y="260"/>
                </a:cubicBezTo>
                <a:cubicBezTo>
                  <a:pt x="280" y="259"/>
                  <a:pt x="280" y="261"/>
                  <a:pt x="278" y="260"/>
                </a:cubicBezTo>
                <a:cubicBezTo>
                  <a:pt x="278" y="261"/>
                  <a:pt x="278" y="261"/>
                  <a:pt x="277" y="263"/>
                </a:cubicBezTo>
                <a:cubicBezTo>
                  <a:pt x="276" y="263"/>
                  <a:pt x="274" y="263"/>
                  <a:pt x="272" y="264"/>
                </a:cubicBezTo>
                <a:cubicBezTo>
                  <a:pt x="271" y="263"/>
                  <a:pt x="271" y="265"/>
                  <a:pt x="270" y="264"/>
                </a:cubicBezTo>
                <a:cubicBezTo>
                  <a:pt x="269" y="265"/>
                  <a:pt x="269" y="266"/>
                  <a:pt x="268" y="266"/>
                </a:cubicBezTo>
                <a:cubicBezTo>
                  <a:pt x="265" y="266"/>
                  <a:pt x="263" y="269"/>
                  <a:pt x="259" y="269"/>
                </a:cubicBezTo>
                <a:cubicBezTo>
                  <a:pt x="259" y="270"/>
                  <a:pt x="258" y="271"/>
                  <a:pt x="257" y="271"/>
                </a:cubicBezTo>
                <a:cubicBezTo>
                  <a:pt x="257" y="271"/>
                  <a:pt x="257" y="271"/>
                  <a:pt x="256" y="271"/>
                </a:cubicBezTo>
                <a:cubicBezTo>
                  <a:pt x="255" y="271"/>
                  <a:pt x="255" y="272"/>
                  <a:pt x="254" y="272"/>
                </a:cubicBezTo>
                <a:cubicBezTo>
                  <a:pt x="253" y="274"/>
                  <a:pt x="253" y="274"/>
                  <a:pt x="253" y="274"/>
                </a:cubicBezTo>
                <a:cubicBezTo>
                  <a:pt x="253" y="274"/>
                  <a:pt x="252" y="273"/>
                  <a:pt x="252" y="274"/>
                </a:cubicBezTo>
                <a:cubicBezTo>
                  <a:pt x="252" y="274"/>
                  <a:pt x="252" y="274"/>
                  <a:pt x="252" y="274"/>
                </a:cubicBezTo>
                <a:cubicBezTo>
                  <a:pt x="251" y="275"/>
                  <a:pt x="250" y="275"/>
                  <a:pt x="250" y="276"/>
                </a:cubicBezTo>
                <a:cubicBezTo>
                  <a:pt x="251" y="276"/>
                  <a:pt x="252" y="275"/>
                  <a:pt x="252" y="276"/>
                </a:cubicBezTo>
                <a:cubicBezTo>
                  <a:pt x="252" y="277"/>
                  <a:pt x="250" y="277"/>
                  <a:pt x="250" y="278"/>
                </a:cubicBezTo>
                <a:cubicBezTo>
                  <a:pt x="248" y="278"/>
                  <a:pt x="248" y="278"/>
                  <a:pt x="248" y="278"/>
                </a:cubicBezTo>
                <a:cubicBezTo>
                  <a:pt x="248" y="279"/>
                  <a:pt x="248" y="280"/>
                  <a:pt x="247" y="279"/>
                </a:cubicBezTo>
                <a:cubicBezTo>
                  <a:pt x="246" y="279"/>
                  <a:pt x="246" y="278"/>
                  <a:pt x="245" y="278"/>
                </a:cubicBezTo>
                <a:cubicBezTo>
                  <a:pt x="244" y="280"/>
                  <a:pt x="246" y="278"/>
                  <a:pt x="246" y="280"/>
                </a:cubicBezTo>
                <a:cubicBezTo>
                  <a:pt x="246" y="280"/>
                  <a:pt x="245" y="280"/>
                  <a:pt x="245" y="281"/>
                </a:cubicBezTo>
                <a:cubicBezTo>
                  <a:pt x="244" y="281"/>
                  <a:pt x="241" y="281"/>
                  <a:pt x="240" y="281"/>
                </a:cubicBezTo>
                <a:cubicBezTo>
                  <a:pt x="240" y="280"/>
                  <a:pt x="242" y="280"/>
                  <a:pt x="242" y="280"/>
                </a:cubicBezTo>
                <a:cubicBezTo>
                  <a:pt x="240" y="279"/>
                  <a:pt x="237" y="281"/>
                  <a:pt x="235" y="281"/>
                </a:cubicBezTo>
                <a:cubicBezTo>
                  <a:pt x="234" y="282"/>
                  <a:pt x="233" y="284"/>
                  <a:pt x="233" y="285"/>
                </a:cubicBezTo>
                <a:cubicBezTo>
                  <a:pt x="233" y="285"/>
                  <a:pt x="233" y="286"/>
                  <a:pt x="232" y="286"/>
                </a:cubicBezTo>
                <a:cubicBezTo>
                  <a:pt x="232" y="285"/>
                  <a:pt x="233" y="285"/>
                  <a:pt x="233" y="283"/>
                </a:cubicBezTo>
                <a:cubicBezTo>
                  <a:pt x="231" y="282"/>
                  <a:pt x="230" y="284"/>
                  <a:pt x="230" y="284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29" y="286"/>
                  <a:pt x="228" y="286"/>
                  <a:pt x="226" y="286"/>
                </a:cubicBezTo>
                <a:cubicBezTo>
                  <a:pt x="226" y="287"/>
                  <a:pt x="226" y="288"/>
                  <a:pt x="225" y="288"/>
                </a:cubicBezTo>
                <a:cubicBezTo>
                  <a:pt x="225" y="288"/>
                  <a:pt x="225" y="287"/>
                  <a:pt x="224" y="288"/>
                </a:cubicBezTo>
                <a:cubicBezTo>
                  <a:pt x="224" y="290"/>
                  <a:pt x="221" y="289"/>
                  <a:pt x="220" y="290"/>
                </a:cubicBezTo>
                <a:cubicBezTo>
                  <a:pt x="219" y="291"/>
                  <a:pt x="218" y="291"/>
                  <a:pt x="218" y="293"/>
                </a:cubicBezTo>
                <a:cubicBezTo>
                  <a:pt x="217" y="293"/>
                  <a:pt x="216" y="293"/>
                  <a:pt x="216" y="294"/>
                </a:cubicBezTo>
                <a:cubicBezTo>
                  <a:pt x="215" y="294"/>
                  <a:pt x="215" y="294"/>
                  <a:pt x="215" y="294"/>
                </a:cubicBezTo>
                <a:cubicBezTo>
                  <a:pt x="214" y="295"/>
                  <a:pt x="214" y="295"/>
                  <a:pt x="214" y="295"/>
                </a:cubicBezTo>
                <a:cubicBezTo>
                  <a:pt x="213" y="296"/>
                  <a:pt x="212" y="295"/>
                  <a:pt x="212" y="296"/>
                </a:cubicBezTo>
                <a:cubicBezTo>
                  <a:pt x="212" y="297"/>
                  <a:pt x="211" y="296"/>
                  <a:pt x="211" y="297"/>
                </a:cubicBezTo>
                <a:cubicBezTo>
                  <a:pt x="211" y="298"/>
                  <a:pt x="210" y="297"/>
                  <a:pt x="210" y="298"/>
                </a:cubicBezTo>
                <a:cubicBezTo>
                  <a:pt x="208" y="299"/>
                  <a:pt x="205" y="300"/>
                  <a:pt x="206" y="302"/>
                </a:cubicBezTo>
                <a:cubicBezTo>
                  <a:pt x="204" y="302"/>
                  <a:pt x="204" y="303"/>
                  <a:pt x="204" y="303"/>
                </a:cubicBezTo>
                <a:cubicBezTo>
                  <a:pt x="203" y="303"/>
                  <a:pt x="203" y="303"/>
                  <a:pt x="202" y="303"/>
                </a:cubicBezTo>
                <a:cubicBezTo>
                  <a:pt x="202" y="305"/>
                  <a:pt x="202" y="305"/>
                  <a:pt x="202" y="305"/>
                </a:cubicBezTo>
                <a:cubicBezTo>
                  <a:pt x="200" y="305"/>
                  <a:pt x="200" y="308"/>
                  <a:pt x="198" y="307"/>
                </a:cubicBezTo>
                <a:cubicBezTo>
                  <a:pt x="198" y="308"/>
                  <a:pt x="197" y="309"/>
                  <a:pt x="196" y="308"/>
                </a:cubicBezTo>
                <a:cubicBezTo>
                  <a:pt x="196" y="309"/>
                  <a:pt x="196" y="310"/>
                  <a:pt x="195" y="310"/>
                </a:cubicBezTo>
                <a:cubicBezTo>
                  <a:pt x="193" y="309"/>
                  <a:pt x="192" y="312"/>
                  <a:pt x="190" y="312"/>
                </a:cubicBezTo>
                <a:cubicBezTo>
                  <a:pt x="190" y="314"/>
                  <a:pt x="189" y="315"/>
                  <a:pt x="189" y="316"/>
                </a:cubicBezTo>
                <a:cubicBezTo>
                  <a:pt x="188" y="315"/>
                  <a:pt x="188" y="314"/>
                  <a:pt x="187" y="315"/>
                </a:cubicBezTo>
                <a:cubicBezTo>
                  <a:pt x="187" y="316"/>
                  <a:pt x="186" y="316"/>
                  <a:pt x="186" y="318"/>
                </a:cubicBezTo>
                <a:cubicBezTo>
                  <a:pt x="185" y="318"/>
                  <a:pt x="185" y="318"/>
                  <a:pt x="184" y="319"/>
                </a:cubicBezTo>
                <a:cubicBezTo>
                  <a:pt x="184" y="319"/>
                  <a:pt x="183" y="319"/>
                  <a:pt x="183" y="319"/>
                </a:cubicBezTo>
                <a:cubicBezTo>
                  <a:pt x="182" y="319"/>
                  <a:pt x="183" y="320"/>
                  <a:pt x="182" y="321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81" y="322"/>
                  <a:pt x="179" y="322"/>
                  <a:pt x="179" y="323"/>
                </a:cubicBezTo>
                <a:cubicBezTo>
                  <a:pt x="178" y="323"/>
                  <a:pt x="177" y="323"/>
                  <a:pt x="176" y="323"/>
                </a:cubicBezTo>
                <a:cubicBezTo>
                  <a:pt x="176" y="325"/>
                  <a:pt x="174" y="326"/>
                  <a:pt x="174" y="328"/>
                </a:cubicBezTo>
                <a:cubicBezTo>
                  <a:pt x="172" y="327"/>
                  <a:pt x="173" y="331"/>
                  <a:pt x="170" y="330"/>
                </a:cubicBezTo>
                <a:cubicBezTo>
                  <a:pt x="170" y="331"/>
                  <a:pt x="171" y="331"/>
                  <a:pt x="170" y="332"/>
                </a:cubicBezTo>
                <a:cubicBezTo>
                  <a:pt x="169" y="332"/>
                  <a:pt x="170" y="331"/>
                  <a:pt x="169" y="330"/>
                </a:cubicBezTo>
                <a:cubicBezTo>
                  <a:pt x="168" y="331"/>
                  <a:pt x="169" y="333"/>
                  <a:pt x="168" y="335"/>
                </a:cubicBezTo>
                <a:cubicBezTo>
                  <a:pt x="167" y="335"/>
                  <a:pt x="167" y="335"/>
                  <a:pt x="165" y="334"/>
                </a:cubicBezTo>
                <a:cubicBezTo>
                  <a:pt x="165" y="335"/>
                  <a:pt x="165" y="336"/>
                  <a:pt x="164" y="335"/>
                </a:cubicBezTo>
                <a:cubicBezTo>
                  <a:pt x="164" y="334"/>
                  <a:pt x="164" y="334"/>
                  <a:pt x="165" y="333"/>
                </a:cubicBezTo>
                <a:cubicBezTo>
                  <a:pt x="165" y="333"/>
                  <a:pt x="165" y="333"/>
                  <a:pt x="165" y="333"/>
                </a:cubicBezTo>
                <a:cubicBezTo>
                  <a:pt x="165" y="332"/>
                  <a:pt x="166" y="332"/>
                  <a:pt x="166" y="331"/>
                </a:cubicBezTo>
                <a:cubicBezTo>
                  <a:pt x="167" y="331"/>
                  <a:pt x="169" y="328"/>
                  <a:pt x="167" y="327"/>
                </a:cubicBezTo>
                <a:cubicBezTo>
                  <a:pt x="166" y="327"/>
                  <a:pt x="166" y="328"/>
                  <a:pt x="165" y="329"/>
                </a:cubicBezTo>
                <a:cubicBezTo>
                  <a:pt x="164" y="330"/>
                  <a:pt x="164" y="331"/>
                  <a:pt x="163" y="331"/>
                </a:cubicBezTo>
                <a:cubicBezTo>
                  <a:pt x="162" y="333"/>
                  <a:pt x="161" y="334"/>
                  <a:pt x="160" y="335"/>
                </a:cubicBezTo>
                <a:cubicBezTo>
                  <a:pt x="163" y="335"/>
                  <a:pt x="163" y="337"/>
                  <a:pt x="163" y="339"/>
                </a:cubicBezTo>
                <a:cubicBezTo>
                  <a:pt x="162" y="339"/>
                  <a:pt x="162" y="339"/>
                  <a:pt x="162" y="339"/>
                </a:cubicBezTo>
                <a:cubicBezTo>
                  <a:pt x="161" y="340"/>
                  <a:pt x="164" y="341"/>
                  <a:pt x="163" y="342"/>
                </a:cubicBezTo>
                <a:cubicBezTo>
                  <a:pt x="162" y="342"/>
                  <a:pt x="162" y="342"/>
                  <a:pt x="161" y="342"/>
                </a:cubicBezTo>
                <a:cubicBezTo>
                  <a:pt x="159" y="342"/>
                  <a:pt x="159" y="338"/>
                  <a:pt x="160" y="337"/>
                </a:cubicBezTo>
                <a:cubicBezTo>
                  <a:pt x="160" y="337"/>
                  <a:pt x="159" y="337"/>
                  <a:pt x="160" y="336"/>
                </a:cubicBezTo>
                <a:cubicBezTo>
                  <a:pt x="160" y="336"/>
                  <a:pt x="159" y="335"/>
                  <a:pt x="159" y="335"/>
                </a:cubicBezTo>
                <a:cubicBezTo>
                  <a:pt x="158" y="337"/>
                  <a:pt x="158" y="338"/>
                  <a:pt x="158" y="340"/>
                </a:cubicBezTo>
                <a:cubicBezTo>
                  <a:pt x="157" y="340"/>
                  <a:pt x="156" y="341"/>
                  <a:pt x="155" y="340"/>
                </a:cubicBezTo>
                <a:cubicBezTo>
                  <a:pt x="154" y="341"/>
                  <a:pt x="155" y="342"/>
                  <a:pt x="155" y="344"/>
                </a:cubicBezTo>
                <a:cubicBezTo>
                  <a:pt x="154" y="345"/>
                  <a:pt x="152" y="345"/>
                  <a:pt x="151" y="345"/>
                </a:cubicBezTo>
                <a:cubicBezTo>
                  <a:pt x="150" y="344"/>
                  <a:pt x="150" y="343"/>
                  <a:pt x="149" y="344"/>
                </a:cubicBezTo>
                <a:cubicBezTo>
                  <a:pt x="148" y="345"/>
                  <a:pt x="150" y="346"/>
                  <a:pt x="149" y="348"/>
                </a:cubicBezTo>
                <a:cubicBezTo>
                  <a:pt x="149" y="348"/>
                  <a:pt x="150" y="349"/>
                  <a:pt x="150" y="350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8" y="352"/>
                  <a:pt x="149" y="353"/>
                  <a:pt x="148" y="353"/>
                </a:cubicBezTo>
                <a:cubicBezTo>
                  <a:pt x="146" y="352"/>
                  <a:pt x="148" y="349"/>
                  <a:pt x="146" y="350"/>
                </a:cubicBezTo>
                <a:cubicBezTo>
                  <a:pt x="145" y="350"/>
                  <a:pt x="147" y="352"/>
                  <a:pt x="147" y="352"/>
                </a:cubicBezTo>
                <a:cubicBezTo>
                  <a:pt x="147" y="353"/>
                  <a:pt x="147" y="353"/>
                  <a:pt x="147" y="353"/>
                </a:cubicBezTo>
                <a:cubicBezTo>
                  <a:pt x="147" y="354"/>
                  <a:pt x="148" y="354"/>
                  <a:pt x="148" y="355"/>
                </a:cubicBezTo>
                <a:cubicBezTo>
                  <a:pt x="147" y="356"/>
                  <a:pt x="145" y="356"/>
                  <a:pt x="145" y="358"/>
                </a:cubicBezTo>
                <a:cubicBezTo>
                  <a:pt x="144" y="358"/>
                  <a:pt x="144" y="357"/>
                  <a:pt x="143" y="357"/>
                </a:cubicBezTo>
                <a:cubicBezTo>
                  <a:pt x="143" y="358"/>
                  <a:pt x="144" y="358"/>
                  <a:pt x="144" y="359"/>
                </a:cubicBezTo>
                <a:cubicBezTo>
                  <a:pt x="143" y="359"/>
                  <a:pt x="143" y="361"/>
                  <a:pt x="141" y="361"/>
                </a:cubicBezTo>
                <a:cubicBezTo>
                  <a:pt x="141" y="362"/>
                  <a:pt x="142" y="362"/>
                  <a:pt x="142" y="363"/>
                </a:cubicBezTo>
                <a:cubicBezTo>
                  <a:pt x="140" y="363"/>
                  <a:pt x="141" y="364"/>
                  <a:pt x="140" y="365"/>
                </a:cubicBezTo>
                <a:cubicBezTo>
                  <a:pt x="140" y="365"/>
                  <a:pt x="138" y="365"/>
                  <a:pt x="138" y="365"/>
                </a:cubicBezTo>
                <a:cubicBezTo>
                  <a:pt x="137" y="367"/>
                  <a:pt x="140" y="368"/>
                  <a:pt x="140" y="369"/>
                </a:cubicBezTo>
                <a:cubicBezTo>
                  <a:pt x="139" y="370"/>
                  <a:pt x="137" y="370"/>
                  <a:pt x="137" y="371"/>
                </a:cubicBezTo>
                <a:cubicBezTo>
                  <a:pt x="136" y="371"/>
                  <a:pt x="136" y="372"/>
                  <a:pt x="136" y="372"/>
                </a:cubicBezTo>
                <a:cubicBezTo>
                  <a:pt x="136" y="372"/>
                  <a:pt x="136" y="372"/>
                  <a:pt x="136" y="372"/>
                </a:cubicBezTo>
                <a:cubicBezTo>
                  <a:pt x="135" y="372"/>
                  <a:pt x="135" y="374"/>
                  <a:pt x="135" y="374"/>
                </a:cubicBezTo>
                <a:cubicBezTo>
                  <a:pt x="135" y="374"/>
                  <a:pt x="134" y="375"/>
                  <a:pt x="134" y="375"/>
                </a:cubicBezTo>
                <a:cubicBezTo>
                  <a:pt x="134" y="376"/>
                  <a:pt x="135" y="376"/>
                  <a:pt x="135" y="377"/>
                </a:cubicBezTo>
                <a:cubicBezTo>
                  <a:pt x="135" y="377"/>
                  <a:pt x="133" y="377"/>
                  <a:pt x="133" y="377"/>
                </a:cubicBezTo>
                <a:cubicBezTo>
                  <a:pt x="133" y="377"/>
                  <a:pt x="133" y="378"/>
                  <a:pt x="133" y="378"/>
                </a:cubicBezTo>
                <a:cubicBezTo>
                  <a:pt x="132" y="379"/>
                  <a:pt x="131" y="379"/>
                  <a:pt x="131" y="380"/>
                </a:cubicBezTo>
                <a:cubicBezTo>
                  <a:pt x="130" y="382"/>
                  <a:pt x="131" y="382"/>
                  <a:pt x="131" y="383"/>
                </a:cubicBezTo>
                <a:cubicBezTo>
                  <a:pt x="130" y="384"/>
                  <a:pt x="128" y="385"/>
                  <a:pt x="128" y="386"/>
                </a:cubicBezTo>
                <a:cubicBezTo>
                  <a:pt x="128" y="387"/>
                  <a:pt x="128" y="387"/>
                  <a:pt x="127" y="387"/>
                </a:cubicBezTo>
                <a:cubicBezTo>
                  <a:pt x="127" y="387"/>
                  <a:pt x="127" y="388"/>
                  <a:pt x="126" y="388"/>
                </a:cubicBezTo>
                <a:cubicBezTo>
                  <a:pt x="126" y="389"/>
                  <a:pt x="126" y="390"/>
                  <a:pt x="125" y="391"/>
                </a:cubicBezTo>
                <a:cubicBezTo>
                  <a:pt x="125" y="391"/>
                  <a:pt x="124" y="391"/>
                  <a:pt x="124" y="391"/>
                </a:cubicBezTo>
                <a:cubicBezTo>
                  <a:pt x="124" y="392"/>
                  <a:pt x="124" y="392"/>
                  <a:pt x="123" y="392"/>
                </a:cubicBezTo>
                <a:cubicBezTo>
                  <a:pt x="123" y="392"/>
                  <a:pt x="123" y="393"/>
                  <a:pt x="122" y="393"/>
                </a:cubicBezTo>
                <a:cubicBezTo>
                  <a:pt x="120" y="395"/>
                  <a:pt x="123" y="396"/>
                  <a:pt x="123" y="399"/>
                </a:cubicBezTo>
                <a:cubicBezTo>
                  <a:pt x="122" y="398"/>
                  <a:pt x="122" y="399"/>
                  <a:pt x="121" y="399"/>
                </a:cubicBezTo>
                <a:cubicBezTo>
                  <a:pt x="121" y="401"/>
                  <a:pt x="118" y="401"/>
                  <a:pt x="119" y="403"/>
                </a:cubicBezTo>
                <a:cubicBezTo>
                  <a:pt x="119" y="404"/>
                  <a:pt x="118" y="403"/>
                  <a:pt x="118" y="404"/>
                </a:cubicBezTo>
                <a:cubicBezTo>
                  <a:pt x="119" y="405"/>
                  <a:pt x="118" y="407"/>
                  <a:pt x="119" y="408"/>
                </a:cubicBezTo>
                <a:cubicBezTo>
                  <a:pt x="118" y="408"/>
                  <a:pt x="117" y="409"/>
                  <a:pt x="116" y="409"/>
                </a:cubicBezTo>
                <a:cubicBezTo>
                  <a:pt x="115" y="410"/>
                  <a:pt x="114" y="411"/>
                  <a:pt x="114" y="412"/>
                </a:cubicBezTo>
                <a:cubicBezTo>
                  <a:pt x="113" y="413"/>
                  <a:pt x="113" y="414"/>
                  <a:pt x="113" y="414"/>
                </a:cubicBezTo>
                <a:cubicBezTo>
                  <a:pt x="113" y="415"/>
                  <a:pt x="113" y="415"/>
                  <a:pt x="112" y="415"/>
                </a:cubicBezTo>
                <a:cubicBezTo>
                  <a:pt x="112" y="416"/>
                  <a:pt x="112" y="416"/>
                  <a:pt x="112" y="416"/>
                </a:cubicBezTo>
                <a:cubicBezTo>
                  <a:pt x="112" y="416"/>
                  <a:pt x="112" y="417"/>
                  <a:pt x="112" y="418"/>
                </a:cubicBezTo>
                <a:cubicBezTo>
                  <a:pt x="112" y="418"/>
                  <a:pt x="111" y="418"/>
                  <a:pt x="111" y="419"/>
                </a:cubicBezTo>
                <a:cubicBezTo>
                  <a:pt x="111" y="419"/>
                  <a:pt x="111" y="420"/>
                  <a:pt x="110" y="420"/>
                </a:cubicBezTo>
                <a:cubicBezTo>
                  <a:pt x="110" y="420"/>
                  <a:pt x="110" y="421"/>
                  <a:pt x="110" y="421"/>
                </a:cubicBezTo>
                <a:cubicBezTo>
                  <a:pt x="110" y="422"/>
                  <a:pt x="110" y="421"/>
                  <a:pt x="110" y="422"/>
                </a:cubicBezTo>
                <a:cubicBezTo>
                  <a:pt x="110" y="422"/>
                  <a:pt x="109" y="422"/>
                  <a:pt x="109" y="423"/>
                </a:cubicBezTo>
                <a:cubicBezTo>
                  <a:pt x="110" y="422"/>
                  <a:pt x="111" y="422"/>
                  <a:pt x="112" y="421"/>
                </a:cubicBezTo>
                <a:cubicBezTo>
                  <a:pt x="113" y="422"/>
                  <a:pt x="113" y="422"/>
                  <a:pt x="113" y="424"/>
                </a:cubicBezTo>
                <a:cubicBezTo>
                  <a:pt x="111" y="423"/>
                  <a:pt x="113" y="427"/>
                  <a:pt x="111" y="428"/>
                </a:cubicBezTo>
                <a:cubicBezTo>
                  <a:pt x="111" y="428"/>
                  <a:pt x="110" y="429"/>
                  <a:pt x="109" y="428"/>
                </a:cubicBezTo>
                <a:cubicBezTo>
                  <a:pt x="109" y="429"/>
                  <a:pt x="109" y="426"/>
                  <a:pt x="108" y="426"/>
                </a:cubicBezTo>
                <a:cubicBezTo>
                  <a:pt x="108" y="422"/>
                  <a:pt x="109" y="419"/>
                  <a:pt x="110" y="414"/>
                </a:cubicBezTo>
                <a:cubicBezTo>
                  <a:pt x="110" y="414"/>
                  <a:pt x="111" y="413"/>
                  <a:pt x="112" y="413"/>
                </a:cubicBezTo>
                <a:cubicBezTo>
                  <a:pt x="112" y="413"/>
                  <a:pt x="112" y="412"/>
                  <a:pt x="113" y="412"/>
                </a:cubicBezTo>
                <a:cubicBezTo>
                  <a:pt x="114" y="409"/>
                  <a:pt x="115" y="408"/>
                  <a:pt x="117" y="406"/>
                </a:cubicBezTo>
                <a:cubicBezTo>
                  <a:pt x="116" y="406"/>
                  <a:pt x="115" y="405"/>
                  <a:pt x="115" y="404"/>
                </a:cubicBezTo>
                <a:cubicBezTo>
                  <a:pt x="116" y="404"/>
                  <a:pt x="116" y="403"/>
                  <a:pt x="117" y="402"/>
                </a:cubicBezTo>
                <a:cubicBezTo>
                  <a:pt x="117" y="401"/>
                  <a:pt x="117" y="402"/>
                  <a:pt x="117" y="402"/>
                </a:cubicBezTo>
                <a:cubicBezTo>
                  <a:pt x="118" y="400"/>
                  <a:pt x="118" y="400"/>
                  <a:pt x="118" y="399"/>
                </a:cubicBezTo>
                <a:cubicBezTo>
                  <a:pt x="118" y="399"/>
                  <a:pt x="119" y="399"/>
                  <a:pt x="119" y="399"/>
                </a:cubicBezTo>
                <a:cubicBezTo>
                  <a:pt x="119" y="398"/>
                  <a:pt x="119" y="397"/>
                  <a:pt x="120" y="396"/>
                </a:cubicBezTo>
                <a:cubicBezTo>
                  <a:pt x="120" y="396"/>
                  <a:pt x="120" y="396"/>
                  <a:pt x="120" y="396"/>
                </a:cubicBezTo>
                <a:cubicBezTo>
                  <a:pt x="121" y="395"/>
                  <a:pt x="120" y="394"/>
                  <a:pt x="121" y="394"/>
                </a:cubicBezTo>
                <a:cubicBezTo>
                  <a:pt x="121" y="394"/>
                  <a:pt x="121" y="393"/>
                  <a:pt x="121" y="393"/>
                </a:cubicBezTo>
                <a:cubicBezTo>
                  <a:pt x="121" y="393"/>
                  <a:pt x="122" y="393"/>
                  <a:pt x="122" y="393"/>
                </a:cubicBezTo>
                <a:cubicBezTo>
                  <a:pt x="122" y="391"/>
                  <a:pt x="123" y="389"/>
                  <a:pt x="123" y="389"/>
                </a:cubicBezTo>
                <a:cubicBezTo>
                  <a:pt x="124" y="388"/>
                  <a:pt x="124" y="387"/>
                  <a:pt x="124" y="387"/>
                </a:cubicBezTo>
                <a:cubicBezTo>
                  <a:pt x="125" y="387"/>
                  <a:pt x="125" y="387"/>
                  <a:pt x="126" y="387"/>
                </a:cubicBezTo>
                <a:cubicBezTo>
                  <a:pt x="126" y="386"/>
                  <a:pt x="126" y="386"/>
                  <a:pt x="127" y="386"/>
                </a:cubicBezTo>
                <a:cubicBezTo>
                  <a:pt x="128" y="385"/>
                  <a:pt x="126" y="385"/>
                  <a:pt x="126" y="384"/>
                </a:cubicBezTo>
                <a:cubicBezTo>
                  <a:pt x="127" y="382"/>
                  <a:pt x="128" y="381"/>
                  <a:pt x="130" y="381"/>
                </a:cubicBezTo>
                <a:cubicBezTo>
                  <a:pt x="130" y="379"/>
                  <a:pt x="132" y="377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4" y="375"/>
                  <a:pt x="133" y="374"/>
                  <a:pt x="134" y="373"/>
                </a:cubicBezTo>
                <a:cubicBezTo>
                  <a:pt x="134" y="372"/>
                  <a:pt x="134" y="372"/>
                  <a:pt x="133" y="371"/>
                </a:cubicBezTo>
                <a:cubicBezTo>
                  <a:pt x="133" y="370"/>
                  <a:pt x="135" y="371"/>
                  <a:pt x="135" y="370"/>
                </a:cubicBezTo>
                <a:cubicBezTo>
                  <a:pt x="137" y="366"/>
                  <a:pt x="139" y="364"/>
                  <a:pt x="140" y="359"/>
                </a:cubicBezTo>
                <a:cubicBezTo>
                  <a:pt x="139" y="358"/>
                  <a:pt x="139" y="360"/>
                  <a:pt x="138" y="360"/>
                </a:cubicBezTo>
                <a:cubicBezTo>
                  <a:pt x="137" y="361"/>
                  <a:pt x="137" y="361"/>
                  <a:pt x="136" y="362"/>
                </a:cubicBezTo>
                <a:cubicBezTo>
                  <a:pt x="136" y="362"/>
                  <a:pt x="136" y="362"/>
                  <a:pt x="136" y="363"/>
                </a:cubicBezTo>
                <a:cubicBezTo>
                  <a:pt x="136" y="363"/>
                  <a:pt x="135" y="363"/>
                  <a:pt x="135" y="363"/>
                </a:cubicBezTo>
                <a:cubicBezTo>
                  <a:pt x="135" y="364"/>
                  <a:pt x="136" y="367"/>
                  <a:pt x="135" y="367"/>
                </a:cubicBezTo>
                <a:cubicBezTo>
                  <a:pt x="135" y="367"/>
                  <a:pt x="135" y="368"/>
                  <a:pt x="135" y="368"/>
                </a:cubicBezTo>
                <a:cubicBezTo>
                  <a:pt x="135" y="368"/>
                  <a:pt x="135" y="368"/>
                  <a:pt x="135" y="368"/>
                </a:cubicBezTo>
                <a:cubicBezTo>
                  <a:pt x="135" y="368"/>
                  <a:pt x="135" y="368"/>
                  <a:pt x="134" y="368"/>
                </a:cubicBezTo>
                <a:cubicBezTo>
                  <a:pt x="134" y="368"/>
                  <a:pt x="134" y="368"/>
                  <a:pt x="134" y="368"/>
                </a:cubicBezTo>
                <a:cubicBezTo>
                  <a:pt x="134" y="368"/>
                  <a:pt x="134" y="369"/>
                  <a:pt x="134" y="369"/>
                </a:cubicBezTo>
                <a:cubicBezTo>
                  <a:pt x="134" y="369"/>
                  <a:pt x="133" y="369"/>
                  <a:pt x="133" y="370"/>
                </a:cubicBezTo>
                <a:cubicBezTo>
                  <a:pt x="132" y="371"/>
                  <a:pt x="132" y="371"/>
                  <a:pt x="132" y="371"/>
                </a:cubicBezTo>
                <a:cubicBezTo>
                  <a:pt x="132" y="371"/>
                  <a:pt x="131" y="372"/>
                  <a:pt x="131" y="372"/>
                </a:cubicBezTo>
                <a:cubicBezTo>
                  <a:pt x="131" y="373"/>
                  <a:pt x="131" y="373"/>
                  <a:pt x="130" y="373"/>
                </a:cubicBezTo>
                <a:cubicBezTo>
                  <a:pt x="130" y="373"/>
                  <a:pt x="130" y="374"/>
                  <a:pt x="130" y="374"/>
                </a:cubicBezTo>
                <a:cubicBezTo>
                  <a:pt x="130" y="374"/>
                  <a:pt x="130" y="374"/>
                  <a:pt x="130" y="374"/>
                </a:cubicBezTo>
                <a:cubicBezTo>
                  <a:pt x="130" y="374"/>
                  <a:pt x="130" y="374"/>
                  <a:pt x="130" y="375"/>
                </a:cubicBezTo>
                <a:cubicBezTo>
                  <a:pt x="128" y="377"/>
                  <a:pt x="126" y="379"/>
                  <a:pt x="126" y="382"/>
                </a:cubicBezTo>
                <a:cubicBezTo>
                  <a:pt x="125" y="382"/>
                  <a:pt x="126" y="384"/>
                  <a:pt x="125" y="384"/>
                </a:cubicBezTo>
                <a:cubicBezTo>
                  <a:pt x="124" y="385"/>
                  <a:pt x="125" y="385"/>
                  <a:pt x="125" y="386"/>
                </a:cubicBezTo>
                <a:cubicBezTo>
                  <a:pt x="124" y="386"/>
                  <a:pt x="123" y="387"/>
                  <a:pt x="123" y="387"/>
                </a:cubicBezTo>
                <a:cubicBezTo>
                  <a:pt x="123" y="388"/>
                  <a:pt x="123" y="387"/>
                  <a:pt x="122" y="388"/>
                </a:cubicBezTo>
                <a:cubicBezTo>
                  <a:pt x="122" y="389"/>
                  <a:pt x="122" y="390"/>
                  <a:pt x="121" y="391"/>
                </a:cubicBezTo>
                <a:cubicBezTo>
                  <a:pt x="121" y="391"/>
                  <a:pt x="121" y="391"/>
                  <a:pt x="121" y="392"/>
                </a:cubicBezTo>
                <a:cubicBezTo>
                  <a:pt x="120" y="393"/>
                  <a:pt x="120" y="394"/>
                  <a:pt x="120" y="395"/>
                </a:cubicBezTo>
                <a:cubicBezTo>
                  <a:pt x="120" y="395"/>
                  <a:pt x="119" y="394"/>
                  <a:pt x="119" y="394"/>
                </a:cubicBezTo>
                <a:cubicBezTo>
                  <a:pt x="119" y="394"/>
                  <a:pt x="119" y="395"/>
                  <a:pt x="119" y="395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9" y="396"/>
                  <a:pt x="118" y="397"/>
                  <a:pt x="118" y="397"/>
                </a:cubicBezTo>
                <a:cubicBezTo>
                  <a:pt x="118" y="397"/>
                  <a:pt x="118" y="397"/>
                  <a:pt x="118" y="397"/>
                </a:cubicBezTo>
                <a:cubicBezTo>
                  <a:pt x="117" y="399"/>
                  <a:pt x="117" y="401"/>
                  <a:pt x="116" y="401"/>
                </a:cubicBezTo>
                <a:cubicBezTo>
                  <a:pt x="116" y="401"/>
                  <a:pt x="116" y="402"/>
                  <a:pt x="116" y="402"/>
                </a:cubicBezTo>
                <a:cubicBezTo>
                  <a:pt x="115" y="403"/>
                  <a:pt x="113" y="405"/>
                  <a:pt x="113" y="406"/>
                </a:cubicBezTo>
                <a:cubicBezTo>
                  <a:pt x="113" y="407"/>
                  <a:pt x="115" y="407"/>
                  <a:pt x="114" y="408"/>
                </a:cubicBezTo>
                <a:cubicBezTo>
                  <a:pt x="113" y="409"/>
                  <a:pt x="112" y="408"/>
                  <a:pt x="111" y="409"/>
                </a:cubicBezTo>
                <a:cubicBezTo>
                  <a:pt x="111" y="410"/>
                  <a:pt x="109" y="411"/>
                  <a:pt x="108" y="412"/>
                </a:cubicBezTo>
                <a:cubicBezTo>
                  <a:pt x="108" y="413"/>
                  <a:pt x="109" y="413"/>
                  <a:pt x="109" y="414"/>
                </a:cubicBezTo>
                <a:cubicBezTo>
                  <a:pt x="107" y="416"/>
                  <a:pt x="107" y="418"/>
                  <a:pt x="106" y="420"/>
                </a:cubicBezTo>
                <a:cubicBezTo>
                  <a:pt x="106" y="421"/>
                  <a:pt x="106" y="421"/>
                  <a:pt x="106" y="421"/>
                </a:cubicBezTo>
                <a:cubicBezTo>
                  <a:pt x="105" y="423"/>
                  <a:pt x="107" y="423"/>
                  <a:pt x="107" y="424"/>
                </a:cubicBezTo>
                <a:cubicBezTo>
                  <a:pt x="107" y="425"/>
                  <a:pt x="106" y="426"/>
                  <a:pt x="106" y="426"/>
                </a:cubicBezTo>
                <a:cubicBezTo>
                  <a:pt x="106" y="427"/>
                  <a:pt x="105" y="428"/>
                  <a:pt x="105" y="428"/>
                </a:cubicBezTo>
                <a:cubicBezTo>
                  <a:pt x="105" y="428"/>
                  <a:pt x="105" y="428"/>
                  <a:pt x="104" y="428"/>
                </a:cubicBezTo>
                <a:cubicBezTo>
                  <a:pt x="104" y="430"/>
                  <a:pt x="104" y="430"/>
                  <a:pt x="103" y="432"/>
                </a:cubicBezTo>
                <a:cubicBezTo>
                  <a:pt x="103" y="432"/>
                  <a:pt x="103" y="432"/>
                  <a:pt x="103" y="433"/>
                </a:cubicBezTo>
                <a:cubicBezTo>
                  <a:pt x="102" y="434"/>
                  <a:pt x="102" y="435"/>
                  <a:pt x="102" y="435"/>
                </a:cubicBezTo>
                <a:cubicBezTo>
                  <a:pt x="101" y="436"/>
                  <a:pt x="101" y="436"/>
                  <a:pt x="101" y="437"/>
                </a:cubicBezTo>
                <a:cubicBezTo>
                  <a:pt x="101" y="438"/>
                  <a:pt x="100" y="438"/>
                  <a:pt x="101" y="438"/>
                </a:cubicBezTo>
                <a:cubicBezTo>
                  <a:pt x="101" y="439"/>
                  <a:pt x="100" y="442"/>
                  <a:pt x="100" y="442"/>
                </a:cubicBezTo>
                <a:cubicBezTo>
                  <a:pt x="100" y="443"/>
                  <a:pt x="99" y="442"/>
                  <a:pt x="99" y="443"/>
                </a:cubicBezTo>
                <a:cubicBezTo>
                  <a:pt x="100" y="444"/>
                  <a:pt x="98" y="447"/>
                  <a:pt x="98" y="447"/>
                </a:cubicBezTo>
                <a:cubicBezTo>
                  <a:pt x="97" y="449"/>
                  <a:pt x="98" y="450"/>
                  <a:pt x="98" y="451"/>
                </a:cubicBezTo>
                <a:cubicBezTo>
                  <a:pt x="98" y="451"/>
                  <a:pt x="97" y="451"/>
                  <a:pt x="97" y="451"/>
                </a:cubicBezTo>
                <a:cubicBezTo>
                  <a:pt x="97" y="453"/>
                  <a:pt x="97" y="453"/>
                  <a:pt x="97" y="454"/>
                </a:cubicBezTo>
                <a:cubicBezTo>
                  <a:pt x="97" y="455"/>
                  <a:pt x="96" y="455"/>
                  <a:pt x="96" y="456"/>
                </a:cubicBezTo>
                <a:cubicBezTo>
                  <a:pt x="96" y="456"/>
                  <a:pt x="96" y="456"/>
                  <a:pt x="95" y="456"/>
                </a:cubicBezTo>
                <a:cubicBezTo>
                  <a:pt x="95" y="456"/>
                  <a:pt x="95" y="455"/>
                  <a:pt x="95" y="456"/>
                </a:cubicBezTo>
                <a:cubicBezTo>
                  <a:pt x="95" y="456"/>
                  <a:pt x="95" y="456"/>
                  <a:pt x="95" y="456"/>
                </a:cubicBezTo>
                <a:cubicBezTo>
                  <a:pt x="94" y="456"/>
                  <a:pt x="94" y="457"/>
                  <a:pt x="94" y="457"/>
                </a:cubicBezTo>
                <a:cubicBezTo>
                  <a:pt x="94" y="458"/>
                  <a:pt x="93" y="458"/>
                  <a:pt x="93" y="459"/>
                </a:cubicBezTo>
                <a:cubicBezTo>
                  <a:pt x="93" y="460"/>
                  <a:pt x="93" y="460"/>
                  <a:pt x="93" y="461"/>
                </a:cubicBezTo>
                <a:cubicBezTo>
                  <a:pt x="93" y="462"/>
                  <a:pt x="94" y="465"/>
                  <a:pt x="94" y="466"/>
                </a:cubicBezTo>
                <a:cubicBezTo>
                  <a:pt x="94" y="466"/>
                  <a:pt x="94" y="467"/>
                  <a:pt x="93" y="468"/>
                </a:cubicBezTo>
                <a:cubicBezTo>
                  <a:pt x="93" y="470"/>
                  <a:pt x="94" y="472"/>
                  <a:pt x="94" y="473"/>
                </a:cubicBezTo>
                <a:cubicBezTo>
                  <a:pt x="93" y="475"/>
                  <a:pt x="92" y="476"/>
                  <a:pt x="92" y="477"/>
                </a:cubicBezTo>
                <a:cubicBezTo>
                  <a:pt x="92" y="478"/>
                  <a:pt x="93" y="480"/>
                  <a:pt x="93" y="481"/>
                </a:cubicBezTo>
                <a:cubicBezTo>
                  <a:pt x="93" y="481"/>
                  <a:pt x="92" y="481"/>
                  <a:pt x="92" y="482"/>
                </a:cubicBezTo>
                <a:cubicBezTo>
                  <a:pt x="92" y="483"/>
                  <a:pt x="93" y="484"/>
                  <a:pt x="93" y="485"/>
                </a:cubicBezTo>
                <a:cubicBezTo>
                  <a:pt x="93" y="486"/>
                  <a:pt x="93" y="487"/>
                  <a:pt x="93" y="488"/>
                </a:cubicBezTo>
                <a:cubicBezTo>
                  <a:pt x="93" y="490"/>
                  <a:pt x="92" y="491"/>
                  <a:pt x="93" y="492"/>
                </a:cubicBezTo>
                <a:cubicBezTo>
                  <a:pt x="93" y="492"/>
                  <a:pt x="93" y="493"/>
                  <a:pt x="93" y="493"/>
                </a:cubicBezTo>
                <a:cubicBezTo>
                  <a:pt x="92" y="493"/>
                  <a:pt x="92" y="491"/>
                  <a:pt x="92" y="490"/>
                </a:cubicBezTo>
                <a:cubicBezTo>
                  <a:pt x="92" y="489"/>
                  <a:pt x="93" y="487"/>
                  <a:pt x="93" y="485"/>
                </a:cubicBezTo>
                <a:cubicBezTo>
                  <a:pt x="92" y="485"/>
                  <a:pt x="93" y="484"/>
                  <a:pt x="92" y="484"/>
                </a:cubicBezTo>
                <a:cubicBezTo>
                  <a:pt x="91" y="485"/>
                  <a:pt x="92" y="486"/>
                  <a:pt x="92" y="487"/>
                </a:cubicBezTo>
                <a:cubicBezTo>
                  <a:pt x="92" y="489"/>
                  <a:pt x="90" y="492"/>
                  <a:pt x="90" y="495"/>
                </a:cubicBezTo>
                <a:cubicBezTo>
                  <a:pt x="90" y="496"/>
                  <a:pt x="90" y="497"/>
                  <a:pt x="90" y="497"/>
                </a:cubicBezTo>
                <a:cubicBezTo>
                  <a:pt x="90" y="498"/>
                  <a:pt x="90" y="499"/>
                  <a:pt x="90" y="499"/>
                </a:cubicBezTo>
                <a:cubicBezTo>
                  <a:pt x="90" y="500"/>
                  <a:pt x="90" y="500"/>
                  <a:pt x="90" y="500"/>
                </a:cubicBezTo>
                <a:cubicBezTo>
                  <a:pt x="90" y="502"/>
                  <a:pt x="90" y="503"/>
                  <a:pt x="90" y="505"/>
                </a:cubicBezTo>
                <a:cubicBezTo>
                  <a:pt x="90" y="505"/>
                  <a:pt x="91" y="510"/>
                  <a:pt x="91" y="510"/>
                </a:cubicBezTo>
                <a:cubicBezTo>
                  <a:pt x="90" y="510"/>
                  <a:pt x="91" y="510"/>
                  <a:pt x="90" y="511"/>
                </a:cubicBezTo>
                <a:cubicBezTo>
                  <a:pt x="90" y="520"/>
                  <a:pt x="90" y="520"/>
                  <a:pt x="90" y="520"/>
                </a:cubicBezTo>
                <a:cubicBezTo>
                  <a:pt x="90" y="522"/>
                  <a:pt x="90" y="523"/>
                  <a:pt x="90" y="526"/>
                </a:cubicBezTo>
                <a:cubicBezTo>
                  <a:pt x="90" y="527"/>
                  <a:pt x="90" y="527"/>
                  <a:pt x="90" y="527"/>
                </a:cubicBezTo>
                <a:cubicBezTo>
                  <a:pt x="90" y="528"/>
                  <a:pt x="89" y="529"/>
                  <a:pt x="89" y="529"/>
                </a:cubicBezTo>
                <a:cubicBezTo>
                  <a:pt x="90" y="528"/>
                  <a:pt x="89" y="531"/>
                  <a:pt x="89" y="530"/>
                </a:cubicBezTo>
                <a:cubicBezTo>
                  <a:pt x="89" y="531"/>
                  <a:pt x="90" y="532"/>
                  <a:pt x="89" y="533"/>
                </a:cubicBezTo>
                <a:cubicBezTo>
                  <a:pt x="91" y="534"/>
                  <a:pt x="90" y="536"/>
                  <a:pt x="90" y="537"/>
                </a:cubicBezTo>
                <a:cubicBezTo>
                  <a:pt x="90" y="538"/>
                  <a:pt x="90" y="538"/>
                  <a:pt x="90" y="538"/>
                </a:cubicBezTo>
                <a:cubicBezTo>
                  <a:pt x="90" y="539"/>
                  <a:pt x="90" y="539"/>
                  <a:pt x="90" y="539"/>
                </a:cubicBezTo>
                <a:cubicBezTo>
                  <a:pt x="90" y="539"/>
                  <a:pt x="90" y="540"/>
                  <a:pt x="90" y="540"/>
                </a:cubicBezTo>
                <a:cubicBezTo>
                  <a:pt x="90" y="541"/>
                  <a:pt x="89" y="542"/>
                  <a:pt x="90" y="543"/>
                </a:cubicBezTo>
                <a:cubicBezTo>
                  <a:pt x="91" y="541"/>
                  <a:pt x="91" y="539"/>
                  <a:pt x="91" y="537"/>
                </a:cubicBezTo>
                <a:cubicBezTo>
                  <a:pt x="91" y="536"/>
                  <a:pt x="91" y="533"/>
                  <a:pt x="91" y="532"/>
                </a:cubicBezTo>
                <a:cubicBezTo>
                  <a:pt x="92" y="533"/>
                  <a:pt x="91" y="529"/>
                  <a:pt x="92" y="530"/>
                </a:cubicBezTo>
                <a:cubicBezTo>
                  <a:pt x="92" y="532"/>
                  <a:pt x="93" y="534"/>
                  <a:pt x="93" y="536"/>
                </a:cubicBezTo>
                <a:cubicBezTo>
                  <a:pt x="93" y="537"/>
                  <a:pt x="92" y="537"/>
                  <a:pt x="92" y="538"/>
                </a:cubicBezTo>
                <a:cubicBezTo>
                  <a:pt x="92" y="539"/>
                  <a:pt x="93" y="538"/>
                  <a:pt x="93" y="540"/>
                </a:cubicBezTo>
                <a:cubicBezTo>
                  <a:pt x="92" y="542"/>
                  <a:pt x="92" y="542"/>
                  <a:pt x="92" y="544"/>
                </a:cubicBezTo>
                <a:cubicBezTo>
                  <a:pt x="91" y="545"/>
                  <a:pt x="91" y="544"/>
                  <a:pt x="90" y="544"/>
                </a:cubicBezTo>
                <a:cubicBezTo>
                  <a:pt x="90" y="545"/>
                  <a:pt x="90" y="546"/>
                  <a:pt x="90" y="546"/>
                </a:cubicBezTo>
                <a:cubicBezTo>
                  <a:pt x="90" y="548"/>
                  <a:pt x="90" y="549"/>
                  <a:pt x="90" y="550"/>
                </a:cubicBezTo>
                <a:cubicBezTo>
                  <a:pt x="90" y="551"/>
                  <a:pt x="89" y="552"/>
                  <a:pt x="90" y="552"/>
                </a:cubicBezTo>
                <a:cubicBezTo>
                  <a:pt x="90" y="552"/>
                  <a:pt x="91" y="552"/>
                  <a:pt x="91" y="552"/>
                </a:cubicBezTo>
                <a:cubicBezTo>
                  <a:pt x="91" y="551"/>
                  <a:pt x="91" y="551"/>
                  <a:pt x="92" y="551"/>
                </a:cubicBezTo>
                <a:cubicBezTo>
                  <a:pt x="92" y="552"/>
                  <a:pt x="92" y="552"/>
                  <a:pt x="92" y="553"/>
                </a:cubicBezTo>
                <a:cubicBezTo>
                  <a:pt x="92" y="554"/>
                  <a:pt x="92" y="554"/>
                  <a:pt x="92" y="555"/>
                </a:cubicBezTo>
                <a:cubicBezTo>
                  <a:pt x="91" y="555"/>
                  <a:pt x="91" y="555"/>
                  <a:pt x="91" y="556"/>
                </a:cubicBezTo>
                <a:cubicBezTo>
                  <a:pt x="91" y="556"/>
                  <a:pt x="91" y="556"/>
                  <a:pt x="91" y="557"/>
                </a:cubicBezTo>
                <a:cubicBezTo>
                  <a:pt x="91" y="557"/>
                  <a:pt x="91" y="556"/>
                  <a:pt x="92" y="557"/>
                </a:cubicBezTo>
                <a:cubicBezTo>
                  <a:pt x="92" y="557"/>
                  <a:pt x="93" y="557"/>
                  <a:pt x="93" y="558"/>
                </a:cubicBezTo>
                <a:cubicBezTo>
                  <a:pt x="93" y="558"/>
                  <a:pt x="93" y="559"/>
                  <a:pt x="93" y="559"/>
                </a:cubicBezTo>
                <a:cubicBezTo>
                  <a:pt x="92" y="559"/>
                  <a:pt x="92" y="559"/>
                  <a:pt x="91" y="559"/>
                </a:cubicBezTo>
                <a:cubicBezTo>
                  <a:pt x="91" y="559"/>
                  <a:pt x="91" y="560"/>
                  <a:pt x="91" y="560"/>
                </a:cubicBezTo>
                <a:cubicBezTo>
                  <a:pt x="91" y="560"/>
                  <a:pt x="92" y="561"/>
                  <a:pt x="92" y="561"/>
                </a:cubicBezTo>
                <a:cubicBezTo>
                  <a:pt x="92" y="562"/>
                  <a:pt x="91" y="564"/>
                  <a:pt x="91" y="565"/>
                </a:cubicBezTo>
                <a:cubicBezTo>
                  <a:pt x="91" y="565"/>
                  <a:pt x="92" y="565"/>
                  <a:pt x="92" y="565"/>
                </a:cubicBezTo>
                <a:cubicBezTo>
                  <a:pt x="92" y="566"/>
                  <a:pt x="91" y="567"/>
                  <a:pt x="91" y="568"/>
                </a:cubicBezTo>
                <a:cubicBezTo>
                  <a:pt x="92" y="568"/>
                  <a:pt x="91" y="568"/>
                  <a:pt x="91" y="569"/>
                </a:cubicBezTo>
                <a:cubicBezTo>
                  <a:pt x="92" y="568"/>
                  <a:pt x="91" y="570"/>
                  <a:pt x="92" y="570"/>
                </a:cubicBezTo>
                <a:cubicBezTo>
                  <a:pt x="92" y="571"/>
                  <a:pt x="93" y="571"/>
                  <a:pt x="93" y="571"/>
                </a:cubicBezTo>
                <a:cubicBezTo>
                  <a:pt x="93" y="572"/>
                  <a:pt x="92" y="574"/>
                  <a:pt x="93" y="573"/>
                </a:cubicBezTo>
                <a:cubicBezTo>
                  <a:pt x="95" y="573"/>
                  <a:pt x="93" y="570"/>
                  <a:pt x="95" y="569"/>
                </a:cubicBezTo>
                <a:cubicBezTo>
                  <a:pt x="95" y="569"/>
                  <a:pt x="95" y="571"/>
                  <a:pt x="95" y="572"/>
                </a:cubicBezTo>
                <a:cubicBezTo>
                  <a:pt x="96" y="573"/>
                  <a:pt x="97" y="574"/>
                  <a:pt x="97" y="575"/>
                </a:cubicBezTo>
                <a:cubicBezTo>
                  <a:pt x="96" y="578"/>
                  <a:pt x="97" y="579"/>
                  <a:pt x="97" y="581"/>
                </a:cubicBezTo>
                <a:cubicBezTo>
                  <a:pt x="98" y="581"/>
                  <a:pt x="98" y="583"/>
                  <a:pt x="98" y="583"/>
                </a:cubicBezTo>
                <a:cubicBezTo>
                  <a:pt x="98" y="584"/>
                  <a:pt x="98" y="584"/>
                  <a:pt x="99" y="585"/>
                </a:cubicBezTo>
                <a:cubicBezTo>
                  <a:pt x="99" y="586"/>
                  <a:pt x="99" y="587"/>
                  <a:pt x="99" y="588"/>
                </a:cubicBezTo>
                <a:cubicBezTo>
                  <a:pt x="99" y="589"/>
                  <a:pt x="99" y="590"/>
                  <a:pt x="99" y="591"/>
                </a:cubicBezTo>
                <a:cubicBezTo>
                  <a:pt x="100" y="591"/>
                  <a:pt x="100" y="592"/>
                  <a:pt x="100" y="593"/>
                </a:cubicBezTo>
                <a:cubicBezTo>
                  <a:pt x="100" y="594"/>
                  <a:pt x="101" y="594"/>
                  <a:pt x="100" y="595"/>
                </a:cubicBezTo>
                <a:cubicBezTo>
                  <a:pt x="100" y="596"/>
                  <a:pt x="101" y="595"/>
                  <a:pt x="101" y="596"/>
                </a:cubicBezTo>
                <a:cubicBezTo>
                  <a:pt x="101" y="597"/>
                  <a:pt x="101" y="598"/>
                  <a:pt x="102" y="599"/>
                </a:cubicBezTo>
                <a:cubicBezTo>
                  <a:pt x="102" y="599"/>
                  <a:pt x="102" y="600"/>
                  <a:pt x="102" y="600"/>
                </a:cubicBezTo>
                <a:cubicBezTo>
                  <a:pt x="102" y="601"/>
                  <a:pt x="102" y="601"/>
                  <a:pt x="102" y="601"/>
                </a:cubicBezTo>
                <a:cubicBezTo>
                  <a:pt x="102" y="601"/>
                  <a:pt x="101" y="602"/>
                  <a:pt x="101" y="602"/>
                </a:cubicBezTo>
                <a:cubicBezTo>
                  <a:pt x="100" y="602"/>
                  <a:pt x="101" y="602"/>
                  <a:pt x="101" y="603"/>
                </a:cubicBezTo>
                <a:cubicBezTo>
                  <a:pt x="101" y="603"/>
                  <a:pt x="101" y="604"/>
                  <a:pt x="101" y="604"/>
                </a:cubicBezTo>
                <a:cubicBezTo>
                  <a:pt x="101" y="605"/>
                  <a:pt x="101" y="606"/>
                  <a:pt x="102" y="606"/>
                </a:cubicBezTo>
                <a:cubicBezTo>
                  <a:pt x="102" y="606"/>
                  <a:pt x="102" y="607"/>
                  <a:pt x="102" y="607"/>
                </a:cubicBezTo>
                <a:cubicBezTo>
                  <a:pt x="102" y="608"/>
                  <a:pt x="103" y="608"/>
                  <a:pt x="103" y="609"/>
                </a:cubicBezTo>
                <a:cubicBezTo>
                  <a:pt x="103" y="610"/>
                  <a:pt x="103" y="610"/>
                  <a:pt x="104" y="611"/>
                </a:cubicBezTo>
                <a:cubicBezTo>
                  <a:pt x="102" y="610"/>
                  <a:pt x="102" y="608"/>
                  <a:pt x="101" y="606"/>
                </a:cubicBezTo>
                <a:cubicBezTo>
                  <a:pt x="101" y="606"/>
                  <a:pt x="101" y="605"/>
                  <a:pt x="101" y="605"/>
                </a:cubicBezTo>
                <a:cubicBezTo>
                  <a:pt x="101" y="604"/>
                  <a:pt x="100" y="604"/>
                  <a:pt x="100" y="604"/>
                </a:cubicBezTo>
                <a:cubicBezTo>
                  <a:pt x="100" y="603"/>
                  <a:pt x="100" y="602"/>
                  <a:pt x="100" y="602"/>
                </a:cubicBezTo>
                <a:cubicBezTo>
                  <a:pt x="100" y="602"/>
                  <a:pt x="99" y="602"/>
                  <a:pt x="99" y="602"/>
                </a:cubicBezTo>
                <a:cubicBezTo>
                  <a:pt x="98" y="602"/>
                  <a:pt x="99" y="603"/>
                  <a:pt x="99" y="603"/>
                </a:cubicBezTo>
                <a:cubicBezTo>
                  <a:pt x="99" y="604"/>
                  <a:pt x="99" y="604"/>
                  <a:pt x="100" y="605"/>
                </a:cubicBezTo>
                <a:cubicBezTo>
                  <a:pt x="99" y="606"/>
                  <a:pt x="101" y="609"/>
                  <a:pt x="101" y="610"/>
                </a:cubicBezTo>
                <a:cubicBezTo>
                  <a:pt x="102" y="613"/>
                  <a:pt x="104" y="620"/>
                  <a:pt x="104" y="621"/>
                </a:cubicBezTo>
                <a:cubicBezTo>
                  <a:pt x="105" y="621"/>
                  <a:pt x="105" y="622"/>
                  <a:pt x="105" y="623"/>
                </a:cubicBezTo>
                <a:cubicBezTo>
                  <a:pt x="106" y="623"/>
                  <a:pt x="107" y="621"/>
                  <a:pt x="107" y="623"/>
                </a:cubicBezTo>
                <a:cubicBezTo>
                  <a:pt x="107" y="623"/>
                  <a:pt x="107" y="623"/>
                  <a:pt x="107" y="623"/>
                </a:cubicBezTo>
                <a:cubicBezTo>
                  <a:pt x="107" y="625"/>
                  <a:pt x="106" y="624"/>
                  <a:pt x="106" y="626"/>
                </a:cubicBezTo>
                <a:cubicBezTo>
                  <a:pt x="107" y="627"/>
                  <a:pt x="108" y="627"/>
                  <a:pt x="108" y="629"/>
                </a:cubicBezTo>
                <a:cubicBezTo>
                  <a:pt x="108" y="630"/>
                  <a:pt x="109" y="631"/>
                  <a:pt x="109" y="631"/>
                </a:cubicBezTo>
                <a:cubicBezTo>
                  <a:pt x="109" y="631"/>
                  <a:pt x="109" y="632"/>
                  <a:pt x="109" y="632"/>
                </a:cubicBezTo>
                <a:cubicBezTo>
                  <a:pt x="110" y="633"/>
                  <a:pt x="110" y="634"/>
                  <a:pt x="110" y="634"/>
                </a:cubicBezTo>
                <a:cubicBezTo>
                  <a:pt x="111" y="636"/>
                  <a:pt x="113" y="637"/>
                  <a:pt x="112" y="640"/>
                </a:cubicBezTo>
                <a:cubicBezTo>
                  <a:pt x="114" y="640"/>
                  <a:pt x="114" y="642"/>
                  <a:pt x="114" y="643"/>
                </a:cubicBezTo>
                <a:cubicBezTo>
                  <a:pt x="114" y="643"/>
                  <a:pt x="115" y="643"/>
                  <a:pt x="115" y="644"/>
                </a:cubicBezTo>
                <a:cubicBezTo>
                  <a:pt x="115" y="645"/>
                  <a:pt x="117" y="648"/>
                  <a:pt x="116" y="648"/>
                </a:cubicBezTo>
                <a:cubicBezTo>
                  <a:pt x="117" y="648"/>
                  <a:pt x="118" y="650"/>
                  <a:pt x="118" y="651"/>
                </a:cubicBezTo>
                <a:cubicBezTo>
                  <a:pt x="118" y="652"/>
                  <a:pt x="119" y="652"/>
                  <a:pt x="119" y="653"/>
                </a:cubicBezTo>
                <a:cubicBezTo>
                  <a:pt x="121" y="654"/>
                  <a:pt x="121" y="655"/>
                  <a:pt x="122" y="656"/>
                </a:cubicBezTo>
                <a:cubicBezTo>
                  <a:pt x="122" y="655"/>
                  <a:pt x="122" y="655"/>
                  <a:pt x="122" y="655"/>
                </a:cubicBezTo>
                <a:cubicBezTo>
                  <a:pt x="122" y="655"/>
                  <a:pt x="121" y="655"/>
                  <a:pt x="121" y="655"/>
                </a:cubicBezTo>
                <a:cubicBezTo>
                  <a:pt x="121" y="655"/>
                  <a:pt x="121" y="655"/>
                  <a:pt x="121" y="654"/>
                </a:cubicBezTo>
                <a:cubicBezTo>
                  <a:pt x="121" y="654"/>
                  <a:pt x="121" y="654"/>
                  <a:pt x="121" y="654"/>
                </a:cubicBezTo>
                <a:cubicBezTo>
                  <a:pt x="120" y="653"/>
                  <a:pt x="120" y="652"/>
                  <a:pt x="120" y="652"/>
                </a:cubicBezTo>
                <a:cubicBezTo>
                  <a:pt x="119" y="650"/>
                  <a:pt x="118" y="650"/>
                  <a:pt x="118" y="648"/>
                </a:cubicBezTo>
                <a:cubicBezTo>
                  <a:pt x="120" y="649"/>
                  <a:pt x="121" y="650"/>
                  <a:pt x="121" y="653"/>
                </a:cubicBezTo>
                <a:cubicBezTo>
                  <a:pt x="122" y="654"/>
                  <a:pt x="121" y="654"/>
                  <a:pt x="121" y="654"/>
                </a:cubicBezTo>
                <a:cubicBezTo>
                  <a:pt x="122" y="654"/>
                  <a:pt x="122" y="655"/>
                  <a:pt x="122" y="655"/>
                </a:cubicBezTo>
                <a:cubicBezTo>
                  <a:pt x="122" y="655"/>
                  <a:pt x="123" y="654"/>
                  <a:pt x="123" y="654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6"/>
                  <a:pt x="123" y="656"/>
                  <a:pt x="123" y="656"/>
                </a:cubicBezTo>
                <a:cubicBezTo>
                  <a:pt x="123" y="657"/>
                  <a:pt x="124" y="657"/>
                  <a:pt x="124" y="658"/>
                </a:cubicBezTo>
                <a:cubicBezTo>
                  <a:pt x="124" y="658"/>
                  <a:pt x="125" y="659"/>
                  <a:pt x="125" y="660"/>
                </a:cubicBezTo>
                <a:cubicBezTo>
                  <a:pt x="125" y="660"/>
                  <a:pt x="125" y="661"/>
                  <a:pt x="125" y="662"/>
                </a:cubicBezTo>
                <a:cubicBezTo>
                  <a:pt x="125" y="662"/>
                  <a:pt x="126" y="662"/>
                  <a:pt x="126" y="662"/>
                </a:cubicBezTo>
                <a:cubicBezTo>
                  <a:pt x="126" y="663"/>
                  <a:pt x="126" y="663"/>
                  <a:pt x="126" y="663"/>
                </a:cubicBezTo>
                <a:cubicBezTo>
                  <a:pt x="126" y="664"/>
                  <a:pt x="126" y="664"/>
                  <a:pt x="126" y="664"/>
                </a:cubicBezTo>
                <a:cubicBezTo>
                  <a:pt x="126" y="664"/>
                  <a:pt x="126" y="665"/>
                  <a:pt x="126" y="665"/>
                </a:cubicBezTo>
                <a:cubicBezTo>
                  <a:pt x="126" y="665"/>
                  <a:pt x="127" y="665"/>
                  <a:pt x="127" y="665"/>
                </a:cubicBezTo>
                <a:cubicBezTo>
                  <a:pt x="127" y="665"/>
                  <a:pt x="127" y="666"/>
                  <a:pt x="127" y="666"/>
                </a:cubicBezTo>
                <a:cubicBezTo>
                  <a:pt x="127" y="667"/>
                  <a:pt x="128" y="667"/>
                  <a:pt x="127" y="668"/>
                </a:cubicBezTo>
                <a:cubicBezTo>
                  <a:pt x="128" y="669"/>
                  <a:pt x="130" y="671"/>
                  <a:pt x="130" y="672"/>
                </a:cubicBezTo>
                <a:cubicBezTo>
                  <a:pt x="131" y="673"/>
                  <a:pt x="133" y="674"/>
                  <a:pt x="133" y="674"/>
                </a:cubicBezTo>
                <a:cubicBezTo>
                  <a:pt x="134" y="675"/>
                  <a:pt x="133" y="676"/>
                  <a:pt x="134" y="676"/>
                </a:cubicBezTo>
                <a:cubicBezTo>
                  <a:pt x="134" y="676"/>
                  <a:pt x="134" y="677"/>
                  <a:pt x="134" y="677"/>
                </a:cubicBezTo>
                <a:cubicBezTo>
                  <a:pt x="135" y="678"/>
                  <a:pt x="136" y="679"/>
                  <a:pt x="137" y="680"/>
                </a:cubicBezTo>
                <a:cubicBezTo>
                  <a:pt x="137" y="681"/>
                  <a:pt x="138" y="681"/>
                  <a:pt x="138" y="681"/>
                </a:cubicBezTo>
                <a:cubicBezTo>
                  <a:pt x="138" y="682"/>
                  <a:pt x="138" y="682"/>
                  <a:pt x="138" y="682"/>
                </a:cubicBezTo>
                <a:cubicBezTo>
                  <a:pt x="138" y="683"/>
                  <a:pt x="139" y="683"/>
                  <a:pt x="139" y="683"/>
                </a:cubicBezTo>
                <a:cubicBezTo>
                  <a:pt x="140" y="685"/>
                  <a:pt x="140" y="685"/>
                  <a:pt x="141" y="686"/>
                </a:cubicBezTo>
                <a:cubicBezTo>
                  <a:pt x="141" y="687"/>
                  <a:pt x="143" y="687"/>
                  <a:pt x="143" y="687"/>
                </a:cubicBezTo>
                <a:cubicBezTo>
                  <a:pt x="144" y="689"/>
                  <a:pt x="144" y="687"/>
                  <a:pt x="144" y="689"/>
                </a:cubicBezTo>
                <a:cubicBezTo>
                  <a:pt x="146" y="689"/>
                  <a:pt x="146" y="691"/>
                  <a:pt x="147" y="692"/>
                </a:cubicBezTo>
                <a:cubicBezTo>
                  <a:pt x="147" y="692"/>
                  <a:pt x="148" y="692"/>
                  <a:pt x="148" y="693"/>
                </a:cubicBezTo>
                <a:cubicBezTo>
                  <a:pt x="148" y="695"/>
                  <a:pt x="149" y="696"/>
                  <a:pt x="151" y="697"/>
                </a:cubicBezTo>
                <a:cubicBezTo>
                  <a:pt x="151" y="698"/>
                  <a:pt x="152" y="699"/>
                  <a:pt x="152" y="700"/>
                </a:cubicBezTo>
                <a:cubicBezTo>
                  <a:pt x="154" y="701"/>
                  <a:pt x="158" y="704"/>
                  <a:pt x="158" y="706"/>
                </a:cubicBezTo>
                <a:cubicBezTo>
                  <a:pt x="160" y="706"/>
                  <a:pt x="161" y="707"/>
                  <a:pt x="161" y="709"/>
                </a:cubicBezTo>
                <a:cubicBezTo>
                  <a:pt x="163" y="709"/>
                  <a:pt x="162" y="710"/>
                  <a:pt x="164" y="711"/>
                </a:cubicBezTo>
                <a:cubicBezTo>
                  <a:pt x="164" y="712"/>
                  <a:pt x="165" y="712"/>
                  <a:pt x="165" y="713"/>
                </a:cubicBezTo>
                <a:cubicBezTo>
                  <a:pt x="167" y="713"/>
                  <a:pt x="168" y="715"/>
                  <a:pt x="169" y="716"/>
                </a:cubicBezTo>
                <a:cubicBezTo>
                  <a:pt x="169" y="716"/>
                  <a:pt x="169" y="715"/>
                  <a:pt x="169" y="716"/>
                </a:cubicBezTo>
                <a:cubicBezTo>
                  <a:pt x="170" y="716"/>
                  <a:pt x="170" y="717"/>
                  <a:pt x="170" y="717"/>
                </a:cubicBezTo>
                <a:cubicBezTo>
                  <a:pt x="171" y="717"/>
                  <a:pt x="171" y="718"/>
                  <a:pt x="172" y="718"/>
                </a:cubicBezTo>
                <a:cubicBezTo>
                  <a:pt x="173" y="720"/>
                  <a:pt x="174" y="720"/>
                  <a:pt x="174" y="721"/>
                </a:cubicBezTo>
                <a:cubicBezTo>
                  <a:pt x="176" y="721"/>
                  <a:pt x="176" y="723"/>
                  <a:pt x="177" y="723"/>
                </a:cubicBezTo>
                <a:cubicBezTo>
                  <a:pt x="178" y="723"/>
                  <a:pt x="178" y="724"/>
                  <a:pt x="178" y="724"/>
                </a:cubicBezTo>
                <a:cubicBezTo>
                  <a:pt x="179" y="724"/>
                  <a:pt x="179" y="724"/>
                  <a:pt x="179" y="725"/>
                </a:cubicBezTo>
                <a:cubicBezTo>
                  <a:pt x="180" y="726"/>
                  <a:pt x="180" y="726"/>
                  <a:pt x="182" y="726"/>
                </a:cubicBezTo>
                <a:cubicBezTo>
                  <a:pt x="182" y="727"/>
                  <a:pt x="183" y="727"/>
                  <a:pt x="184" y="728"/>
                </a:cubicBezTo>
                <a:cubicBezTo>
                  <a:pt x="184" y="728"/>
                  <a:pt x="184" y="728"/>
                  <a:pt x="184" y="728"/>
                </a:cubicBezTo>
                <a:cubicBezTo>
                  <a:pt x="184" y="729"/>
                  <a:pt x="185" y="728"/>
                  <a:pt x="185" y="728"/>
                </a:cubicBezTo>
                <a:cubicBezTo>
                  <a:pt x="185" y="729"/>
                  <a:pt x="185" y="729"/>
                  <a:pt x="185" y="729"/>
                </a:cubicBezTo>
                <a:cubicBezTo>
                  <a:pt x="185" y="730"/>
                  <a:pt x="186" y="729"/>
                  <a:pt x="186" y="729"/>
                </a:cubicBezTo>
                <a:cubicBezTo>
                  <a:pt x="186" y="729"/>
                  <a:pt x="186" y="730"/>
                  <a:pt x="186" y="730"/>
                </a:cubicBezTo>
                <a:cubicBezTo>
                  <a:pt x="186" y="730"/>
                  <a:pt x="187" y="730"/>
                  <a:pt x="187" y="730"/>
                </a:cubicBezTo>
                <a:cubicBezTo>
                  <a:pt x="187" y="730"/>
                  <a:pt x="187" y="731"/>
                  <a:pt x="188" y="731"/>
                </a:cubicBezTo>
                <a:cubicBezTo>
                  <a:pt x="189" y="732"/>
                  <a:pt x="190" y="732"/>
                  <a:pt x="191" y="733"/>
                </a:cubicBezTo>
                <a:cubicBezTo>
                  <a:pt x="191" y="733"/>
                  <a:pt x="192" y="733"/>
                  <a:pt x="192" y="734"/>
                </a:cubicBezTo>
                <a:cubicBezTo>
                  <a:pt x="193" y="734"/>
                  <a:pt x="193" y="734"/>
                  <a:pt x="194" y="735"/>
                </a:cubicBezTo>
                <a:cubicBezTo>
                  <a:pt x="196" y="736"/>
                  <a:pt x="198" y="737"/>
                  <a:pt x="201" y="738"/>
                </a:cubicBezTo>
                <a:cubicBezTo>
                  <a:pt x="204" y="740"/>
                  <a:pt x="207" y="741"/>
                  <a:pt x="210" y="743"/>
                </a:cubicBezTo>
                <a:cubicBezTo>
                  <a:pt x="211" y="744"/>
                  <a:pt x="213" y="744"/>
                  <a:pt x="214" y="745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4" y="744"/>
                  <a:pt x="213" y="743"/>
                  <a:pt x="212" y="743"/>
                </a:cubicBezTo>
                <a:cubicBezTo>
                  <a:pt x="212" y="743"/>
                  <a:pt x="212" y="742"/>
                  <a:pt x="211" y="742"/>
                </a:cubicBezTo>
                <a:cubicBezTo>
                  <a:pt x="211" y="741"/>
                  <a:pt x="211" y="741"/>
                  <a:pt x="210" y="741"/>
                </a:cubicBezTo>
                <a:cubicBezTo>
                  <a:pt x="208" y="740"/>
                  <a:pt x="206" y="738"/>
                  <a:pt x="205" y="737"/>
                </a:cubicBezTo>
                <a:cubicBezTo>
                  <a:pt x="203" y="736"/>
                  <a:pt x="201" y="736"/>
                  <a:pt x="200" y="734"/>
                </a:cubicBezTo>
                <a:cubicBezTo>
                  <a:pt x="200" y="734"/>
                  <a:pt x="200" y="733"/>
                  <a:pt x="200" y="733"/>
                </a:cubicBezTo>
                <a:cubicBezTo>
                  <a:pt x="199" y="733"/>
                  <a:pt x="198" y="733"/>
                  <a:pt x="197" y="733"/>
                </a:cubicBezTo>
                <a:cubicBezTo>
                  <a:pt x="197" y="731"/>
                  <a:pt x="197" y="731"/>
                  <a:pt x="196" y="730"/>
                </a:cubicBezTo>
                <a:cubicBezTo>
                  <a:pt x="196" y="730"/>
                  <a:pt x="196" y="730"/>
                  <a:pt x="196" y="730"/>
                </a:cubicBezTo>
                <a:cubicBezTo>
                  <a:pt x="196" y="730"/>
                  <a:pt x="192" y="726"/>
                  <a:pt x="192" y="726"/>
                </a:cubicBezTo>
                <a:cubicBezTo>
                  <a:pt x="191" y="726"/>
                  <a:pt x="191" y="726"/>
                  <a:pt x="191" y="726"/>
                </a:cubicBezTo>
                <a:cubicBezTo>
                  <a:pt x="190" y="725"/>
                  <a:pt x="190" y="724"/>
                  <a:pt x="189" y="724"/>
                </a:cubicBezTo>
                <a:cubicBezTo>
                  <a:pt x="189" y="724"/>
                  <a:pt x="189" y="723"/>
                  <a:pt x="189" y="723"/>
                </a:cubicBezTo>
                <a:cubicBezTo>
                  <a:pt x="189" y="723"/>
                  <a:pt x="189" y="723"/>
                  <a:pt x="190" y="724"/>
                </a:cubicBezTo>
                <a:cubicBezTo>
                  <a:pt x="190" y="724"/>
                  <a:pt x="190" y="724"/>
                  <a:pt x="190" y="725"/>
                </a:cubicBezTo>
                <a:cubicBezTo>
                  <a:pt x="191" y="725"/>
                  <a:pt x="191" y="725"/>
                  <a:pt x="191" y="726"/>
                </a:cubicBezTo>
                <a:cubicBezTo>
                  <a:pt x="191" y="726"/>
                  <a:pt x="191" y="726"/>
                  <a:pt x="192" y="726"/>
                </a:cubicBezTo>
                <a:cubicBezTo>
                  <a:pt x="192" y="726"/>
                  <a:pt x="192" y="726"/>
                  <a:pt x="193" y="726"/>
                </a:cubicBezTo>
                <a:cubicBezTo>
                  <a:pt x="193" y="726"/>
                  <a:pt x="193" y="726"/>
                  <a:pt x="193" y="726"/>
                </a:cubicBezTo>
                <a:cubicBezTo>
                  <a:pt x="194" y="727"/>
                  <a:pt x="195" y="728"/>
                  <a:pt x="196" y="729"/>
                </a:cubicBezTo>
                <a:cubicBezTo>
                  <a:pt x="196" y="730"/>
                  <a:pt x="197" y="730"/>
                  <a:pt x="197" y="731"/>
                </a:cubicBezTo>
                <a:cubicBezTo>
                  <a:pt x="198" y="731"/>
                  <a:pt x="198" y="731"/>
                  <a:pt x="198" y="732"/>
                </a:cubicBezTo>
                <a:cubicBezTo>
                  <a:pt x="198" y="732"/>
                  <a:pt x="198" y="732"/>
                  <a:pt x="198" y="732"/>
                </a:cubicBezTo>
                <a:cubicBezTo>
                  <a:pt x="199" y="732"/>
                  <a:pt x="199" y="732"/>
                  <a:pt x="199" y="732"/>
                </a:cubicBezTo>
                <a:cubicBezTo>
                  <a:pt x="199" y="732"/>
                  <a:pt x="200" y="731"/>
                  <a:pt x="200" y="731"/>
                </a:cubicBezTo>
                <a:cubicBezTo>
                  <a:pt x="200" y="731"/>
                  <a:pt x="201" y="732"/>
                  <a:pt x="201" y="732"/>
                </a:cubicBezTo>
                <a:cubicBezTo>
                  <a:pt x="201" y="733"/>
                  <a:pt x="201" y="734"/>
                  <a:pt x="201" y="734"/>
                </a:cubicBezTo>
                <a:cubicBezTo>
                  <a:pt x="201" y="734"/>
                  <a:pt x="202" y="734"/>
                  <a:pt x="202" y="734"/>
                </a:cubicBezTo>
                <a:cubicBezTo>
                  <a:pt x="202" y="734"/>
                  <a:pt x="203" y="734"/>
                  <a:pt x="203" y="734"/>
                </a:cubicBezTo>
                <a:cubicBezTo>
                  <a:pt x="204" y="735"/>
                  <a:pt x="205" y="735"/>
                  <a:pt x="206" y="736"/>
                </a:cubicBezTo>
                <a:cubicBezTo>
                  <a:pt x="206" y="737"/>
                  <a:pt x="207" y="737"/>
                  <a:pt x="207" y="737"/>
                </a:cubicBezTo>
                <a:cubicBezTo>
                  <a:pt x="207" y="737"/>
                  <a:pt x="207" y="737"/>
                  <a:pt x="207" y="737"/>
                </a:cubicBezTo>
                <a:cubicBezTo>
                  <a:pt x="208" y="737"/>
                  <a:pt x="208" y="737"/>
                  <a:pt x="208" y="737"/>
                </a:cubicBezTo>
                <a:cubicBezTo>
                  <a:pt x="209" y="738"/>
                  <a:pt x="209" y="738"/>
                  <a:pt x="209" y="739"/>
                </a:cubicBezTo>
                <a:cubicBezTo>
                  <a:pt x="209" y="739"/>
                  <a:pt x="209" y="740"/>
                  <a:pt x="209" y="740"/>
                </a:cubicBezTo>
                <a:cubicBezTo>
                  <a:pt x="210" y="740"/>
                  <a:pt x="211" y="740"/>
                  <a:pt x="211" y="740"/>
                </a:cubicBezTo>
                <a:cubicBezTo>
                  <a:pt x="211" y="740"/>
                  <a:pt x="211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3" y="740"/>
                  <a:pt x="213" y="741"/>
                </a:cubicBezTo>
                <a:cubicBezTo>
                  <a:pt x="213" y="741"/>
                  <a:pt x="213" y="741"/>
                  <a:pt x="213" y="741"/>
                </a:cubicBezTo>
                <a:cubicBezTo>
                  <a:pt x="213" y="742"/>
                  <a:pt x="213" y="742"/>
                  <a:pt x="214" y="743"/>
                </a:cubicBezTo>
                <a:cubicBezTo>
                  <a:pt x="214" y="743"/>
                  <a:pt x="214" y="743"/>
                  <a:pt x="214" y="743"/>
                </a:cubicBezTo>
                <a:cubicBezTo>
                  <a:pt x="214" y="744"/>
                  <a:pt x="215" y="745"/>
                  <a:pt x="215" y="745"/>
                </a:cubicBezTo>
                <a:cubicBezTo>
                  <a:pt x="215" y="745"/>
                  <a:pt x="215" y="746"/>
                  <a:pt x="216" y="746"/>
                </a:cubicBezTo>
                <a:cubicBezTo>
                  <a:pt x="216" y="746"/>
                  <a:pt x="216" y="746"/>
                  <a:pt x="216" y="746"/>
                </a:cubicBezTo>
                <a:cubicBezTo>
                  <a:pt x="217" y="746"/>
                  <a:pt x="217" y="746"/>
                  <a:pt x="217" y="746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0" y="748"/>
                  <a:pt x="220" y="749"/>
                  <a:pt x="221" y="749"/>
                </a:cubicBezTo>
                <a:cubicBezTo>
                  <a:pt x="221" y="749"/>
                  <a:pt x="221" y="749"/>
                  <a:pt x="221" y="748"/>
                </a:cubicBezTo>
                <a:cubicBezTo>
                  <a:pt x="222" y="748"/>
                  <a:pt x="222" y="748"/>
                  <a:pt x="222" y="749"/>
                </a:cubicBezTo>
                <a:cubicBezTo>
                  <a:pt x="222" y="749"/>
                  <a:pt x="221" y="750"/>
                  <a:pt x="221" y="750"/>
                </a:cubicBezTo>
                <a:cubicBezTo>
                  <a:pt x="222" y="751"/>
                  <a:pt x="222" y="750"/>
                  <a:pt x="223" y="751"/>
                </a:cubicBezTo>
                <a:cubicBezTo>
                  <a:pt x="223" y="751"/>
                  <a:pt x="223" y="751"/>
                  <a:pt x="223" y="751"/>
                </a:cubicBezTo>
                <a:cubicBezTo>
                  <a:pt x="223" y="751"/>
                  <a:pt x="224" y="752"/>
                  <a:pt x="224" y="752"/>
                </a:cubicBezTo>
                <a:cubicBezTo>
                  <a:pt x="224" y="752"/>
                  <a:pt x="224" y="753"/>
                  <a:pt x="224" y="753"/>
                </a:cubicBezTo>
                <a:cubicBezTo>
                  <a:pt x="225" y="753"/>
                  <a:pt x="225" y="754"/>
                  <a:pt x="225" y="754"/>
                </a:cubicBezTo>
                <a:cubicBezTo>
                  <a:pt x="225" y="754"/>
                  <a:pt x="226" y="754"/>
                  <a:pt x="226" y="754"/>
                </a:cubicBezTo>
                <a:cubicBezTo>
                  <a:pt x="226" y="754"/>
                  <a:pt x="226" y="755"/>
                  <a:pt x="227" y="755"/>
                </a:cubicBezTo>
                <a:cubicBezTo>
                  <a:pt x="227" y="756"/>
                  <a:pt x="228" y="755"/>
                  <a:pt x="228" y="756"/>
                </a:cubicBezTo>
                <a:cubicBezTo>
                  <a:pt x="228" y="756"/>
                  <a:pt x="228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30" y="757"/>
                  <a:pt x="230" y="757"/>
                  <a:pt x="230" y="757"/>
                </a:cubicBezTo>
                <a:cubicBezTo>
                  <a:pt x="230" y="757"/>
                  <a:pt x="231" y="757"/>
                  <a:pt x="231" y="758"/>
                </a:cubicBezTo>
                <a:cubicBezTo>
                  <a:pt x="231" y="758"/>
                  <a:pt x="232" y="758"/>
                  <a:pt x="232" y="758"/>
                </a:cubicBezTo>
                <a:cubicBezTo>
                  <a:pt x="232" y="759"/>
                  <a:pt x="233" y="759"/>
                  <a:pt x="233" y="759"/>
                </a:cubicBezTo>
                <a:cubicBezTo>
                  <a:pt x="233" y="760"/>
                  <a:pt x="233" y="760"/>
                  <a:pt x="234" y="760"/>
                </a:cubicBezTo>
                <a:cubicBezTo>
                  <a:pt x="234" y="760"/>
                  <a:pt x="234" y="760"/>
                  <a:pt x="234" y="760"/>
                </a:cubicBezTo>
                <a:cubicBezTo>
                  <a:pt x="234" y="760"/>
                  <a:pt x="234" y="760"/>
                  <a:pt x="235" y="760"/>
                </a:cubicBezTo>
                <a:cubicBezTo>
                  <a:pt x="235" y="761"/>
                  <a:pt x="236" y="761"/>
                  <a:pt x="236" y="761"/>
                </a:cubicBezTo>
                <a:cubicBezTo>
                  <a:pt x="236" y="761"/>
                  <a:pt x="236" y="761"/>
                  <a:pt x="237" y="761"/>
                </a:cubicBezTo>
                <a:cubicBezTo>
                  <a:pt x="237" y="761"/>
                  <a:pt x="237" y="761"/>
                  <a:pt x="237" y="761"/>
                </a:cubicBezTo>
                <a:cubicBezTo>
                  <a:pt x="237" y="762"/>
                  <a:pt x="238" y="762"/>
                  <a:pt x="239" y="763"/>
                </a:cubicBezTo>
                <a:cubicBezTo>
                  <a:pt x="240" y="763"/>
                  <a:pt x="240" y="763"/>
                  <a:pt x="241" y="764"/>
                </a:cubicBezTo>
                <a:cubicBezTo>
                  <a:pt x="241" y="764"/>
                  <a:pt x="241" y="764"/>
                  <a:pt x="241" y="764"/>
                </a:cubicBezTo>
                <a:cubicBezTo>
                  <a:pt x="241" y="764"/>
                  <a:pt x="241" y="764"/>
                  <a:pt x="242" y="764"/>
                </a:cubicBezTo>
                <a:cubicBezTo>
                  <a:pt x="242" y="764"/>
                  <a:pt x="242" y="764"/>
                  <a:pt x="242" y="764"/>
                </a:cubicBezTo>
                <a:cubicBezTo>
                  <a:pt x="242" y="764"/>
                  <a:pt x="243" y="764"/>
                  <a:pt x="243" y="764"/>
                </a:cubicBezTo>
                <a:cubicBezTo>
                  <a:pt x="243" y="764"/>
                  <a:pt x="243" y="765"/>
                  <a:pt x="243" y="765"/>
                </a:cubicBezTo>
                <a:cubicBezTo>
                  <a:pt x="244" y="765"/>
                  <a:pt x="244" y="766"/>
                  <a:pt x="244" y="766"/>
                </a:cubicBezTo>
                <a:cubicBezTo>
                  <a:pt x="244" y="766"/>
                  <a:pt x="245" y="766"/>
                  <a:pt x="246" y="766"/>
                </a:cubicBezTo>
                <a:cubicBezTo>
                  <a:pt x="247" y="767"/>
                  <a:pt x="248" y="767"/>
                  <a:pt x="248" y="767"/>
                </a:cubicBezTo>
                <a:cubicBezTo>
                  <a:pt x="249" y="767"/>
                  <a:pt x="249" y="768"/>
                  <a:pt x="249" y="768"/>
                </a:cubicBezTo>
                <a:cubicBezTo>
                  <a:pt x="248" y="768"/>
                  <a:pt x="250" y="769"/>
                  <a:pt x="250" y="769"/>
                </a:cubicBezTo>
                <a:cubicBezTo>
                  <a:pt x="251" y="769"/>
                  <a:pt x="251" y="770"/>
                  <a:pt x="252" y="770"/>
                </a:cubicBezTo>
                <a:cubicBezTo>
                  <a:pt x="253" y="770"/>
                  <a:pt x="252" y="770"/>
                  <a:pt x="253" y="770"/>
                </a:cubicBezTo>
                <a:cubicBezTo>
                  <a:pt x="253" y="770"/>
                  <a:pt x="254" y="770"/>
                  <a:pt x="254" y="770"/>
                </a:cubicBezTo>
                <a:cubicBezTo>
                  <a:pt x="254" y="770"/>
                  <a:pt x="255" y="771"/>
                  <a:pt x="255" y="771"/>
                </a:cubicBezTo>
                <a:cubicBezTo>
                  <a:pt x="255" y="772"/>
                  <a:pt x="255" y="772"/>
                  <a:pt x="256" y="772"/>
                </a:cubicBezTo>
                <a:cubicBezTo>
                  <a:pt x="257" y="773"/>
                  <a:pt x="258" y="772"/>
                  <a:pt x="259" y="774"/>
                </a:cubicBezTo>
                <a:cubicBezTo>
                  <a:pt x="259" y="774"/>
                  <a:pt x="259" y="775"/>
                  <a:pt x="259" y="775"/>
                </a:cubicBezTo>
                <a:cubicBezTo>
                  <a:pt x="260" y="775"/>
                  <a:pt x="260" y="774"/>
                  <a:pt x="261" y="774"/>
                </a:cubicBezTo>
                <a:cubicBezTo>
                  <a:pt x="261" y="774"/>
                  <a:pt x="261" y="774"/>
                  <a:pt x="262" y="775"/>
                </a:cubicBezTo>
                <a:cubicBezTo>
                  <a:pt x="262" y="775"/>
                  <a:pt x="263" y="775"/>
                  <a:pt x="263" y="775"/>
                </a:cubicBezTo>
                <a:cubicBezTo>
                  <a:pt x="265" y="775"/>
                  <a:pt x="265" y="776"/>
                  <a:pt x="267" y="777"/>
                </a:cubicBezTo>
                <a:cubicBezTo>
                  <a:pt x="267" y="777"/>
                  <a:pt x="267" y="776"/>
                  <a:pt x="268" y="776"/>
                </a:cubicBezTo>
                <a:cubicBezTo>
                  <a:pt x="269" y="777"/>
                  <a:pt x="271" y="778"/>
                  <a:pt x="271" y="778"/>
                </a:cubicBezTo>
                <a:cubicBezTo>
                  <a:pt x="271" y="778"/>
                  <a:pt x="272" y="779"/>
                  <a:pt x="272" y="779"/>
                </a:cubicBezTo>
                <a:cubicBezTo>
                  <a:pt x="272" y="779"/>
                  <a:pt x="273" y="779"/>
                  <a:pt x="273" y="779"/>
                </a:cubicBezTo>
                <a:cubicBezTo>
                  <a:pt x="273" y="779"/>
                  <a:pt x="273" y="779"/>
                  <a:pt x="273" y="779"/>
                </a:cubicBezTo>
                <a:cubicBezTo>
                  <a:pt x="274" y="779"/>
                  <a:pt x="274" y="779"/>
                  <a:pt x="274" y="779"/>
                </a:cubicBezTo>
                <a:cubicBezTo>
                  <a:pt x="275" y="779"/>
                  <a:pt x="275" y="779"/>
                  <a:pt x="275" y="779"/>
                </a:cubicBezTo>
                <a:cubicBezTo>
                  <a:pt x="275" y="780"/>
                  <a:pt x="276" y="780"/>
                  <a:pt x="276" y="780"/>
                </a:cubicBezTo>
                <a:cubicBezTo>
                  <a:pt x="276" y="780"/>
                  <a:pt x="277" y="780"/>
                  <a:pt x="278" y="780"/>
                </a:cubicBezTo>
                <a:cubicBezTo>
                  <a:pt x="278" y="780"/>
                  <a:pt x="278" y="780"/>
                  <a:pt x="279" y="781"/>
                </a:cubicBezTo>
                <a:cubicBezTo>
                  <a:pt x="279" y="781"/>
                  <a:pt x="279" y="781"/>
                  <a:pt x="279" y="781"/>
                </a:cubicBezTo>
                <a:cubicBezTo>
                  <a:pt x="279" y="781"/>
                  <a:pt x="279" y="781"/>
                  <a:pt x="280" y="781"/>
                </a:cubicBezTo>
                <a:cubicBezTo>
                  <a:pt x="280" y="781"/>
                  <a:pt x="281" y="781"/>
                  <a:pt x="281" y="782"/>
                </a:cubicBezTo>
                <a:cubicBezTo>
                  <a:pt x="281" y="782"/>
                  <a:pt x="282" y="782"/>
                  <a:pt x="282" y="782"/>
                </a:cubicBezTo>
                <a:cubicBezTo>
                  <a:pt x="282" y="782"/>
                  <a:pt x="282" y="782"/>
                  <a:pt x="282" y="782"/>
                </a:cubicBezTo>
                <a:cubicBezTo>
                  <a:pt x="282" y="782"/>
                  <a:pt x="283" y="782"/>
                  <a:pt x="283" y="782"/>
                </a:cubicBezTo>
                <a:cubicBezTo>
                  <a:pt x="284" y="782"/>
                  <a:pt x="285" y="782"/>
                  <a:pt x="285" y="783"/>
                </a:cubicBezTo>
                <a:cubicBezTo>
                  <a:pt x="285" y="783"/>
                  <a:pt x="286" y="783"/>
                  <a:pt x="286" y="783"/>
                </a:cubicBezTo>
                <a:cubicBezTo>
                  <a:pt x="286" y="783"/>
                  <a:pt x="287" y="783"/>
                  <a:pt x="287" y="784"/>
                </a:cubicBezTo>
                <a:cubicBezTo>
                  <a:pt x="288" y="784"/>
                  <a:pt x="288" y="784"/>
                  <a:pt x="289" y="784"/>
                </a:cubicBezTo>
                <a:cubicBezTo>
                  <a:pt x="290" y="784"/>
                  <a:pt x="290" y="783"/>
                  <a:pt x="290" y="783"/>
                </a:cubicBezTo>
                <a:cubicBezTo>
                  <a:pt x="290" y="783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2" y="784"/>
                  <a:pt x="292" y="785"/>
                </a:cubicBezTo>
                <a:cubicBezTo>
                  <a:pt x="292" y="785"/>
                  <a:pt x="293" y="785"/>
                  <a:pt x="293" y="785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3" y="785"/>
                  <a:pt x="294" y="785"/>
                  <a:pt x="294" y="785"/>
                </a:cubicBezTo>
                <a:cubicBezTo>
                  <a:pt x="294" y="785"/>
                  <a:pt x="294" y="785"/>
                  <a:pt x="294" y="785"/>
                </a:cubicBezTo>
                <a:cubicBezTo>
                  <a:pt x="294" y="785"/>
                  <a:pt x="295" y="785"/>
                  <a:pt x="295" y="785"/>
                </a:cubicBezTo>
                <a:cubicBezTo>
                  <a:pt x="295" y="785"/>
                  <a:pt x="295" y="785"/>
                  <a:pt x="295" y="785"/>
                </a:cubicBezTo>
                <a:cubicBezTo>
                  <a:pt x="295" y="786"/>
                  <a:pt x="295" y="786"/>
                  <a:pt x="296" y="786"/>
                </a:cubicBezTo>
                <a:cubicBezTo>
                  <a:pt x="296" y="786"/>
                  <a:pt x="296" y="786"/>
                  <a:pt x="296" y="786"/>
                </a:cubicBezTo>
                <a:cubicBezTo>
                  <a:pt x="297" y="787"/>
                  <a:pt x="299" y="787"/>
                  <a:pt x="300" y="788"/>
                </a:cubicBezTo>
                <a:cubicBezTo>
                  <a:pt x="300" y="788"/>
                  <a:pt x="300" y="788"/>
                  <a:pt x="300" y="788"/>
                </a:cubicBezTo>
                <a:cubicBezTo>
                  <a:pt x="300" y="788"/>
                  <a:pt x="301" y="788"/>
                  <a:pt x="301" y="788"/>
                </a:cubicBezTo>
                <a:cubicBezTo>
                  <a:pt x="302" y="788"/>
                  <a:pt x="303" y="789"/>
                  <a:pt x="303" y="789"/>
                </a:cubicBezTo>
                <a:cubicBezTo>
                  <a:pt x="303" y="790"/>
                  <a:pt x="304" y="789"/>
                  <a:pt x="304" y="789"/>
                </a:cubicBezTo>
                <a:cubicBezTo>
                  <a:pt x="304" y="789"/>
                  <a:pt x="304" y="790"/>
                  <a:pt x="304" y="790"/>
                </a:cubicBezTo>
                <a:cubicBezTo>
                  <a:pt x="304" y="790"/>
                  <a:pt x="305" y="790"/>
                  <a:pt x="305" y="790"/>
                </a:cubicBezTo>
                <a:cubicBezTo>
                  <a:pt x="305" y="790"/>
                  <a:pt x="305" y="790"/>
                  <a:pt x="305" y="790"/>
                </a:cubicBezTo>
                <a:cubicBezTo>
                  <a:pt x="305" y="790"/>
                  <a:pt x="306" y="790"/>
                  <a:pt x="306" y="790"/>
                </a:cubicBezTo>
                <a:cubicBezTo>
                  <a:pt x="307" y="790"/>
                  <a:pt x="307" y="791"/>
                  <a:pt x="308" y="791"/>
                </a:cubicBezTo>
                <a:cubicBezTo>
                  <a:pt x="309" y="792"/>
                  <a:pt x="309" y="792"/>
                  <a:pt x="310" y="793"/>
                </a:cubicBezTo>
                <a:cubicBezTo>
                  <a:pt x="311" y="792"/>
                  <a:pt x="312" y="793"/>
                  <a:pt x="313" y="793"/>
                </a:cubicBezTo>
                <a:cubicBezTo>
                  <a:pt x="313" y="793"/>
                  <a:pt x="313" y="794"/>
                  <a:pt x="314" y="794"/>
                </a:cubicBezTo>
                <a:cubicBezTo>
                  <a:pt x="315" y="794"/>
                  <a:pt x="315" y="794"/>
                  <a:pt x="316" y="794"/>
                </a:cubicBezTo>
                <a:cubicBezTo>
                  <a:pt x="316" y="794"/>
                  <a:pt x="317" y="795"/>
                  <a:pt x="317" y="795"/>
                </a:cubicBezTo>
                <a:cubicBezTo>
                  <a:pt x="319" y="796"/>
                  <a:pt x="320" y="797"/>
                  <a:pt x="322" y="797"/>
                </a:cubicBezTo>
                <a:cubicBezTo>
                  <a:pt x="322" y="798"/>
                  <a:pt x="324" y="797"/>
                  <a:pt x="323" y="796"/>
                </a:cubicBezTo>
                <a:cubicBezTo>
                  <a:pt x="323" y="796"/>
                  <a:pt x="323" y="797"/>
                  <a:pt x="322" y="797"/>
                </a:cubicBezTo>
                <a:cubicBezTo>
                  <a:pt x="323" y="795"/>
                  <a:pt x="321" y="796"/>
                  <a:pt x="321" y="795"/>
                </a:cubicBezTo>
                <a:close/>
                <a:moveTo>
                  <a:pt x="250" y="413"/>
                </a:moveTo>
                <a:cubicBezTo>
                  <a:pt x="250" y="414"/>
                  <a:pt x="248" y="414"/>
                  <a:pt x="248" y="415"/>
                </a:cubicBezTo>
                <a:cubicBezTo>
                  <a:pt x="247" y="415"/>
                  <a:pt x="247" y="415"/>
                  <a:pt x="246" y="415"/>
                </a:cubicBezTo>
                <a:cubicBezTo>
                  <a:pt x="245" y="415"/>
                  <a:pt x="245" y="415"/>
                  <a:pt x="244" y="416"/>
                </a:cubicBezTo>
                <a:cubicBezTo>
                  <a:pt x="244" y="416"/>
                  <a:pt x="243" y="416"/>
                  <a:pt x="243" y="416"/>
                </a:cubicBezTo>
                <a:cubicBezTo>
                  <a:pt x="242" y="416"/>
                  <a:pt x="242" y="416"/>
                  <a:pt x="241" y="416"/>
                </a:cubicBezTo>
                <a:cubicBezTo>
                  <a:pt x="240" y="416"/>
                  <a:pt x="240" y="418"/>
                  <a:pt x="240" y="418"/>
                </a:cubicBezTo>
                <a:cubicBezTo>
                  <a:pt x="238" y="418"/>
                  <a:pt x="238" y="419"/>
                  <a:pt x="237" y="418"/>
                </a:cubicBezTo>
                <a:cubicBezTo>
                  <a:pt x="237" y="419"/>
                  <a:pt x="236" y="419"/>
                  <a:pt x="236" y="420"/>
                </a:cubicBezTo>
                <a:cubicBezTo>
                  <a:pt x="235" y="419"/>
                  <a:pt x="235" y="420"/>
                  <a:pt x="234" y="420"/>
                </a:cubicBezTo>
                <a:cubicBezTo>
                  <a:pt x="234" y="419"/>
                  <a:pt x="236" y="419"/>
                  <a:pt x="236" y="418"/>
                </a:cubicBezTo>
                <a:cubicBezTo>
                  <a:pt x="236" y="418"/>
                  <a:pt x="235" y="418"/>
                  <a:pt x="235" y="417"/>
                </a:cubicBezTo>
                <a:cubicBezTo>
                  <a:pt x="236" y="415"/>
                  <a:pt x="236" y="414"/>
                  <a:pt x="238" y="413"/>
                </a:cubicBezTo>
                <a:cubicBezTo>
                  <a:pt x="239" y="412"/>
                  <a:pt x="239" y="413"/>
                  <a:pt x="239" y="413"/>
                </a:cubicBezTo>
                <a:cubicBezTo>
                  <a:pt x="240" y="412"/>
                  <a:pt x="241" y="412"/>
                  <a:pt x="242" y="411"/>
                </a:cubicBezTo>
                <a:cubicBezTo>
                  <a:pt x="242" y="410"/>
                  <a:pt x="243" y="411"/>
                  <a:pt x="244" y="410"/>
                </a:cubicBezTo>
                <a:cubicBezTo>
                  <a:pt x="245" y="410"/>
                  <a:pt x="244" y="411"/>
                  <a:pt x="243" y="412"/>
                </a:cubicBezTo>
                <a:cubicBezTo>
                  <a:pt x="243" y="412"/>
                  <a:pt x="242" y="413"/>
                  <a:pt x="242" y="413"/>
                </a:cubicBezTo>
                <a:cubicBezTo>
                  <a:pt x="241" y="414"/>
                  <a:pt x="241" y="413"/>
                  <a:pt x="241" y="413"/>
                </a:cubicBezTo>
                <a:cubicBezTo>
                  <a:pt x="241" y="413"/>
                  <a:pt x="240" y="413"/>
                  <a:pt x="240" y="413"/>
                </a:cubicBezTo>
                <a:cubicBezTo>
                  <a:pt x="240" y="414"/>
                  <a:pt x="239" y="414"/>
                  <a:pt x="239" y="415"/>
                </a:cubicBezTo>
                <a:cubicBezTo>
                  <a:pt x="238" y="414"/>
                  <a:pt x="238" y="415"/>
                  <a:pt x="237" y="415"/>
                </a:cubicBezTo>
                <a:cubicBezTo>
                  <a:pt x="237" y="416"/>
                  <a:pt x="237" y="416"/>
                  <a:pt x="237" y="417"/>
                </a:cubicBezTo>
                <a:cubicBezTo>
                  <a:pt x="238" y="417"/>
                  <a:pt x="239" y="416"/>
                  <a:pt x="240" y="415"/>
                </a:cubicBezTo>
                <a:cubicBezTo>
                  <a:pt x="241" y="415"/>
                  <a:pt x="242" y="415"/>
                  <a:pt x="243" y="415"/>
                </a:cubicBezTo>
                <a:cubicBezTo>
                  <a:pt x="244" y="414"/>
                  <a:pt x="244" y="414"/>
                  <a:pt x="245" y="414"/>
                </a:cubicBezTo>
                <a:cubicBezTo>
                  <a:pt x="245" y="414"/>
                  <a:pt x="246" y="413"/>
                  <a:pt x="247" y="412"/>
                </a:cubicBezTo>
                <a:cubicBezTo>
                  <a:pt x="249" y="412"/>
                  <a:pt x="249" y="412"/>
                  <a:pt x="249" y="412"/>
                </a:cubicBezTo>
                <a:cubicBezTo>
                  <a:pt x="251" y="412"/>
                  <a:pt x="251" y="411"/>
                  <a:pt x="253" y="411"/>
                </a:cubicBezTo>
                <a:cubicBezTo>
                  <a:pt x="254" y="413"/>
                  <a:pt x="252" y="412"/>
                  <a:pt x="250" y="413"/>
                </a:cubicBezTo>
                <a:close/>
                <a:moveTo>
                  <a:pt x="247" y="410"/>
                </a:moveTo>
                <a:cubicBezTo>
                  <a:pt x="247" y="409"/>
                  <a:pt x="247" y="409"/>
                  <a:pt x="247" y="409"/>
                </a:cubicBezTo>
                <a:cubicBezTo>
                  <a:pt x="248" y="409"/>
                  <a:pt x="248" y="409"/>
                  <a:pt x="248" y="409"/>
                </a:cubicBezTo>
                <a:cubicBezTo>
                  <a:pt x="248" y="410"/>
                  <a:pt x="248" y="410"/>
                  <a:pt x="248" y="410"/>
                </a:cubicBezTo>
                <a:lnTo>
                  <a:pt x="247" y="410"/>
                </a:lnTo>
                <a:close/>
                <a:moveTo>
                  <a:pt x="249" y="408"/>
                </a:moveTo>
                <a:cubicBezTo>
                  <a:pt x="250" y="408"/>
                  <a:pt x="250" y="408"/>
                  <a:pt x="250" y="408"/>
                </a:cubicBezTo>
                <a:cubicBezTo>
                  <a:pt x="251" y="408"/>
                  <a:pt x="251" y="408"/>
                  <a:pt x="252" y="407"/>
                </a:cubicBezTo>
                <a:cubicBezTo>
                  <a:pt x="252" y="407"/>
                  <a:pt x="253" y="407"/>
                  <a:pt x="253" y="408"/>
                </a:cubicBezTo>
                <a:cubicBezTo>
                  <a:pt x="252" y="408"/>
                  <a:pt x="252" y="409"/>
                  <a:pt x="252" y="409"/>
                </a:cubicBezTo>
                <a:cubicBezTo>
                  <a:pt x="251" y="409"/>
                  <a:pt x="251" y="410"/>
                  <a:pt x="250" y="409"/>
                </a:cubicBezTo>
                <a:cubicBezTo>
                  <a:pt x="249" y="409"/>
                  <a:pt x="249" y="409"/>
                  <a:pt x="249" y="408"/>
                </a:cubicBezTo>
                <a:close/>
                <a:moveTo>
                  <a:pt x="271" y="409"/>
                </a:moveTo>
                <a:cubicBezTo>
                  <a:pt x="270" y="409"/>
                  <a:pt x="270" y="410"/>
                  <a:pt x="269" y="410"/>
                </a:cubicBezTo>
                <a:cubicBezTo>
                  <a:pt x="268" y="410"/>
                  <a:pt x="269" y="409"/>
                  <a:pt x="267" y="409"/>
                </a:cubicBezTo>
                <a:cubicBezTo>
                  <a:pt x="266" y="410"/>
                  <a:pt x="265" y="410"/>
                  <a:pt x="265" y="411"/>
                </a:cubicBezTo>
                <a:cubicBezTo>
                  <a:pt x="264" y="411"/>
                  <a:pt x="263" y="412"/>
                  <a:pt x="262" y="410"/>
                </a:cubicBezTo>
                <a:cubicBezTo>
                  <a:pt x="262" y="410"/>
                  <a:pt x="262" y="411"/>
                  <a:pt x="262" y="411"/>
                </a:cubicBezTo>
                <a:cubicBezTo>
                  <a:pt x="261" y="411"/>
                  <a:pt x="261" y="411"/>
                  <a:pt x="260" y="411"/>
                </a:cubicBezTo>
                <a:cubicBezTo>
                  <a:pt x="260" y="411"/>
                  <a:pt x="260" y="411"/>
                  <a:pt x="259" y="412"/>
                </a:cubicBezTo>
                <a:cubicBezTo>
                  <a:pt x="259" y="412"/>
                  <a:pt x="258" y="412"/>
                  <a:pt x="258" y="412"/>
                </a:cubicBezTo>
                <a:cubicBezTo>
                  <a:pt x="257" y="412"/>
                  <a:pt x="256" y="412"/>
                  <a:pt x="255" y="412"/>
                </a:cubicBezTo>
                <a:cubicBezTo>
                  <a:pt x="255" y="411"/>
                  <a:pt x="256" y="411"/>
                  <a:pt x="256" y="411"/>
                </a:cubicBezTo>
                <a:cubicBezTo>
                  <a:pt x="256" y="411"/>
                  <a:pt x="256" y="410"/>
                  <a:pt x="256" y="410"/>
                </a:cubicBezTo>
                <a:cubicBezTo>
                  <a:pt x="257" y="410"/>
                  <a:pt x="257" y="410"/>
                  <a:pt x="257" y="410"/>
                </a:cubicBezTo>
                <a:cubicBezTo>
                  <a:pt x="258" y="410"/>
                  <a:pt x="258" y="409"/>
                  <a:pt x="259" y="409"/>
                </a:cubicBezTo>
                <a:cubicBezTo>
                  <a:pt x="260" y="409"/>
                  <a:pt x="259" y="410"/>
                  <a:pt x="260" y="410"/>
                </a:cubicBezTo>
                <a:cubicBezTo>
                  <a:pt x="260" y="410"/>
                  <a:pt x="261" y="409"/>
                  <a:pt x="262" y="410"/>
                </a:cubicBezTo>
                <a:cubicBezTo>
                  <a:pt x="263" y="410"/>
                  <a:pt x="263" y="409"/>
                  <a:pt x="263" y="408"/>
                </a:cubicBezTo>
                <a:cubicBezTo>
                  <a:pt x="263" y="408"/>
                  <a:pt x="264" y="407"/>
                  <a:pt x="264" y="407"/>
                </a:cubicBezTo>
                <a:cubicBezTo>
                  <a:pt x="266" y="407"/>
                  <a:pt x="268" y="408"/>
                  <a:pt x="270" y="407"/>
                </a:cubicBezTo>
                <a:cubicBezTo>
                  <a:pt x="270" y="407"/>
                  <a:pt x="271" y="407"/>
                  <a:pt x="272" y="407"/>
                </a:cubicBezTo>
                <a:cubicBezTo>
                  <a:pt x="273" y="407"/>
                  <a:pt x="273" y="406"/>
                  <a:pt x="274" y="406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2" y="408"/>
                  <a:pt x="271" y="409"/>
                </a:cubicBezTo>
                <a:close/>
                <a:moveTo>
                  <a:pt x="258" y="406"/>
                </a:moveTo>
                <a:cubicBezTo>
                  <a:pt x="259" y="406"/>
                  <a:pt x="258" y="408"/>
                  <a:pt x="256" y="408"/>
                </a:cubicBezTo>
                <a:cubicBezTo>
                  <a:pt x="256" y="406"/>
                  <a:pt x="257" y="407"/>
                  <a:pt x="258" y="406"/>
                </a:cubicBezTo>
                <a:close/>
                <a:moveTo>
                  <a:pt x="259" y="407"/>
                </a:moveTo>
                <a:cubicBezTo>
                  <a:pt x="259" y="407"/>
                  <a:pt x="259" y="406"/>
                  <a:pt x="259" y="406"/>
                </a:cubicBezTo>
                <a:cubicBezTo>
                  <a:pt x="260" y="406"/>
                  <a:pt x="260" y="406"/>
                  <a:pt x="260" y="406"/>
                </a:cubicBezTo>
                <a:cubicBezTo>
                  <a:pt x="261" y="407"/>
                  <a:pt x="260" y="407"/>
                  <a:pt x="259" y="407"/>
                </a:cubicBezTo>
                <a:close/>
                <a:moveTo>
                  <a:pt x="291" y="419"/>
                </a:moveTo>
                <a:cubicBezTo>
                  <a:pt x="291" y="419"/>
                  <a:pt x="291" y="420"/>
                  <a:pt x="290" y="420"/>
                </a:cubicBezTo>
                <a:cubicBezTo>
                  <a:pt x="290" y="420"/>
                  <a:pt x="290" y="419"/>
                  <a:pt x="290" y="419"/>
                </a:cubicBezTo>
                <a:cubicBezTo>
                  <a:pt x="289" y="419"/>
                  <a:pt x="288" y="419"/>
                  <a:pt x="288" y="419"/>
                </a:cubicBezTo>
                <a:cubicBezTo>
                  <a:pt x="287" y="419"/>
                  <a:pt x="287" y="418"/>
                  <a:pt x="287" y="418"/>
                </a:cubicBezTo>
                <a:cubicBezTo>
                  <a:pt x="287" y="417"/>
                  <a:pt x="286" y="418"/>
                  <a:pt x="286" y="418"/>
                </a:cubicBezTo>
                <a:cubicBezTo>
                  <a:pt x="286" y="417"/>
                  <a:pt x="286" y="417"/>
                  <a:pt x="285" y="417"/>
                </a:cubicBezTo>
                <a:cubicBezTo>
                  <a:pt x="285" y="417"/>
                  <a:pt x="285" y="417"/>
                  <a:pt x="284" y="417"/>
                </a:cubicBezTo>
                <a:cubicBezTo>
                  <a:pt x="284" y="416"/>
                  <a:pt x="284" y="416"/>
                  <a:pt x="285" y="416"/>
                </a:cubicBezTo>
                <a:cubicBezTo>
                  <a:pt x="286" y="415"/>
                  <a:pt x="286" y="415"/>
                  <a:pt x="288" y="416"/>
                </a:cubicBezTo>
                <a:cubicBezTo>
                  <a:pt x="288" y="416"/>
                  <a:pt x="288" y="416"/>
                  <a:pt x="288" y="416"/>
                </a:cubicBezTo>
                <a:cubicBezTo>
                  <a:pt x="289" y="416"/>
                  <a:pt x="289" y="417"/>
                  <a:pt x="290" y="417"/>
                </a:cubicBezTo>
                <a:cubicBezTo>
                  <a:pt x="290" y="417"/>
                  <a:pt x="292" y="418"/>
                  <a:pt x="291" y="419"/>
                </a:cubicBezTo>
                <a:close/>
                <a:moveTo>
                  <a:pt x="305" y="359"/>
                </a:moveTo>
                <a:cubicBezTo>
                  <a:pt x="305" y="360"/>
                  <a:pt x="305" y="360"/>
                  <a:pt x="305" y="360"/>
                </a:cubicBezTo>
                <a:cubicBezTo>
                  <a:pt x="303" y="360"/>
                  <a:pt x="302" y="361"/>
                  <a:pt x="302" y="358"/>
                </a:cubicBezTo>
                <a:cubicBezTo>
                  <a:pt x="303" y="359"/>
                  <a:pt x="304" y="358"/>
                  <a:pt x="305" y="359"/>
                </a:cubicBezTo>
                <a:close/>
                <a:moveTo>
                  <a:pt x="254" y="363"/>
                </a:moveTo>
                <a:cubicBezTo>
                  <a:pt x="255" y="363"/>
                  <a:pt x="255" y="365"/>
                  <a:pt x="255" y="366"/>
                </a:cubicBezTo>
                <a:cubicBezTo>
                  <a:pt x="254" y="366"/>
                  <a:pt x="254" y="367"/>
                  <a:pt x="253" y="367"/>
                </a:cubicBezTo>
                <a:cubicBezTo>
                  <a:pt x="253" y="366"/>
                  <a:pt x="253" y="366"/>
                  <a:pt x="252" y="366"/>
                </a:cubicBezTo>
                <a:cubicBezTo>
                  <a:pt x="252" y="364"/>
                  <a:pt x="254" y="364"/>
                  <a:pt x="254" y="363"/>
                </a:cubicBezTo>
                <a:close/>
                <a:moveTo>
                  <a:pt x="243" y="371"/>
                </a:moveTo>
                <a:cubicBezTo>
                  <a:pt x="243" y="370"/>
                  <a:pt x="245" y="370"/>
                  <a:pt x="245" y="370"/>
                </a:cubicBezTo>
                <a:cubicBezTo>
                  <a:pt x="245" y="368"/>
                  <a:pt x="245" y="368"/>
                  <a:pt x="246" y="366"/>
                </a:cubicBezTo>
                <a:cubicBezTo>
                  <a:pt x="248" y="367"/>
                  <a:pt x="249" y="366"/>
                  <a:pt x="250" y="365"/>
                </a:cubicBezTo>
                <a:cubicBezTo>
                  <a:pt x="251" y="365"/>
                  <a:pt x="251" y="366"/>
                  <a:pt x="251" y="366"/>
                </a:cubicBezTo>
                <a:cubicBezTo>
                  <a:pt x="252" y="368"/>
                  <a:pt x="250" y="367"/>
                  <a:pt x="250" y="369"/>
                </a:cubicBezTo>
                <a:cubicBezTo>
                  <a:pt x="250" y="369"/>
                  <a:pt x="249" y="368"/>
                  <a:pt x="249" y="368"/>
                </a:cubicBezTo>
                <a:cubicBezTo>
                  <a:pt x="247" y="368"/>
                  <a:pt x="247" y="369"/>
                  <a:pt x="246" y="369"/>
                </a:cubicBezTo>
                <a:cubicBezTo>
                  <a:pt x="245" y="370"/>
                  <a:pt x="247" y="370"/>
                  <a:pt x="247" y="371"/>
                </a:cubicBezTo>
                <a:cubicBezTo>
                  <a:pt x="246" y="371"/>
                  <a:pt x="246" y="371"/>
                  <a:pt x="246" y="371"/>
                </a:cubicBezTo>
                <a:cubicBezTo>
                  <a:pt x="245" y="371"/>
                  <a:pt x="245" y="372"/>
                  <a:pt x="245" y="372"/>
                </a:cubicBezTo>
                <a:cubicBezTo>
                  <a:pt x="244" y="373"/>
                  <a:pt x="244" y="372"/>
                  <a:pt x="243" y="372"/>
                </a:cubicBezTo>
                <a:lnTo>
                  <a:pt x="243" y="371"/>
                </a:lnTo>
                <a:close/>
                <a:moveTo>
                  <a:pt x="225" y="382"/>
                </a:moveTo>
                <a:cubicBezTo>
                  <a:pt x="226" y="382"/>
                  <a:pt x="227" y="381"/>
                  <a:pt x="227" y="381"/>
                </a:cubicBezTo>
                <a:cubicBezTo>
                  <a:pt x="228" y="381"/>
                  <a:pt x="229" y="381"/>
                  <a:pt x="229" y="381"/>
                </a:cubicBezTo>
                <a:cubicBezTo>
                  <a:pt x="229" y="381"/>
                  <a:pt x="229" y="380"/>
                  <a:pt x="229" y="380"/>
                </a:cubicBezTo>
                <a:cubicBezTo>
                  <a:pt x="229" y="379"/>
                  <a:pt x="230" y="380"/>
                  <a:pt x="231" y="379"/>
                </a:cubicBezTo>
                <a:cubicBezTo>
                  <a:pt x="231" y="378"/>
                  <a:pt x="231" y="378"/>
                  <a:pt x="232" y="378"/>
                </a:cubicBezTo>
                <a:cubicBezTo>
                  <a:pt x="232" y="376"/>
                  <a:pt x="234" y="377"/>
                  <a:pt x="234" y="375"/>
                </a:cubicBezTo>
                <a:cubicBezTo>
                  <a:pt x="235" y="375"/>
                  <a:pt x="236" y="375"/>
                  <a:pt x="236" y="375"/>
                </a:cubicBezTo>
                <a:cubicBezTo>
                  <a:pt x="237" y="374"/>
                  <a:pt x="237" y="374"/>
                  <a:pt x="238" y="374"/>
                </a:cubicBezTo>
                <a:cubicBezTo>
                  <a:pt x="239" y="374"/>
                  <a:pt x="239" y="373"/>
                  <a:pt x="239" y="373"/>
                </a:cubicBezTo>
                <a:cubicBezTo>
                  <a:pt x="239" y="373"/>
                  <a:pt x="239" y="372"/>
                  <a:pt x="239" y="372"/>
                </a:cubicBezTo>
                <a:cubicBezTo>
                  <a:pt x="243" y="372"/>
                  <a:pt x="243" y="372"/>
                  <a:pt x="243" y="372"/>
                </a:cubicBezTo>
                <a:cubicBezTo>
                  <a:pt x="243" y="374"/>
                  <a:pt x="241" y="374"/>
                  <a:pt x="240" y="375"/>
                </a:cubicBezTo>
                <a:cubicBezTo>
                  <a:pt x="239" y="375"/>
                  <a:pt x="239" y="375"/>
                  <a:pt x="239" y="376"/>
                </a:cubicBezTo>
                <a:cubicBezTo>
                  <a:pt x="239" y="376"/>
                  <a:pt x="238" y="376"/>
                  <a:pt x="238" y="376"/>
                </a:cubicBezTo>
                <a:cubicBezTo>
                  <a:pt x="237" y="376"/>
                  <a:pt x="237" y="376"/>
                  <a:pt x="237" y="376"/>
                </a:cubicBezTo>
                <a:cubicBezTo>
                  <a:pt x="237" y="376"/>
                  <a:pt x="236" y="377"/>
                  <a:pt x="236" y="377"/>
                </a:cubicBezTo>
                <a:cubicBezTo>
                  <a:pt x="236" y="377"/>
                  <a:pt x="236" y="376"/>
                  <a:pt x="236" y="377"/>
                </a:cubicBezTo>
                <a:cubicBezTo>
                  <a:pt x="235" y="377"/>
                  <a:pt x="235" y="377"/>
                  <a:pt x="235" y="378"/>
                </a:cubicBezTo>
                <a:cubicBezTo>
                  <a:pt x="235" y="378"/>
                  <a:pt x="234" y="378"/>
                  <a:pt x="234" y="378"/>
                </a:cubicBezTo>
                <a:cubicBezTo>
                  <a:pt x="233" y="378"/>
                  <a:pt x="234" y="379"/>
                  <a:pt x="234" y="380"/>
                </a:cubicBezTo>
                <a:cubicBezTo>
                  <a:pt x="232" y="380"/>
                  <a:pt x="231" y="381"/>
                  <a:pt x="230" y="382"/>
                </a:cubicBezTo>
                <a:cubicBezTo>
                  <a:pt x="230" y="382"/>
                  <a:pt x="230" y="382"/>
                  <a:pt x="229" y="382"/>
                </a:cubicBezTo>
                <a:cubicBezTo>
                  <a:pt x="229" y="382"/>
                  <a:pt x="229" y="383"/>
                  <a:pt x="229" y="384"/>
                </a:cubicBezTo>
                <a:cubicBezTo>
                  <a:pt x="227" y="382"/>
                  <a:pt x="226" y="385"/>
                  <a:pt x="224" y="386"/>
                </a:cubicBezTo>
                <a:cubicBezTo>
                  <a:pt x="223" y="386"/>
                  <a:pt x="223" y="385"/>
                  <a:pt x="223" y="384"/>
                </a:cubicBezTo>
                <a:cubicBezTo>
                  <a:pt x="224" y="383"/>
                  <a:pt x="225" y="383"/>
                  <a:pt x="225" y="382"/>
                </a:cubicBezTo>
                <a:close/>
                <a:moveTo>
                  <a:pt x="217" y="388"/>
                </a:moveTo>
                <a:cubicBezTo>
                  <a:pt x="217" y="388"/>
                  <a:pt x="218" y="388"/>
                  <a:pt x="218" y="388"/>
                </a:cubicBezTo>
                <a:cubicBezTo>
                  <a:pt x="218" y="388"/>
                  <a:pt x="218" y="388"/>
                  <a:pt x="219" y="387"/>
                </a:cubicBezTo>
                <a:cubicBezTo>
                  <a:pt x="219" y="387"/>
                  <a:pt x="219" y="387"/>
                  <a:pt x="220" y="386"/>
                </a:cubicBezTo>
                <a:cubicBezTo>
                  <a:pt x="220" y="386"/>
                  <a:pt x="220" y="386"/>
                  <a:pt x="220" y="386"/>
                </a:cubicBezTo>
                <a:cubicBezTo>
                  <a:pt x="221" y="386"/>
                  <a:pt x="221" y="386"/>
                  <a:pt x="221" y="385"/>
                </a:cubicBezTo>
                <a:cubicBezTo>
                  <a:pt x="222" y="385"/>
                  <a:pt x="222" y="385"/>
                  <a:pt x="222" y="385"/>
                </a:cubicBezTo>
                <a:cubicBezTo>
                  <a:pt x="222" y="386"/>
                  <a:pt x="223" y="386"/>
                  <a:pt x="223" y="387"/>
                </a:cubicBezTo>
                <a:cubicBezTo>
                  <a:pt x="222" y="388"/>
                  <a:pt x="222" y="387"/>
                  <a:pt x="221" y="388"/>
                </a:cubicBezTo>
                <a:cubicBezTo>
                  <a:pt x="221" y="388"/>
                  <a:pt x="221" y="389"/>
                  <a:pt x="220" y="389"/>
                </a:cubicBezTo>
                <a:cubicBezTo>
                  <a:pt x="220" y="389"/>
                  <a:pt x="220" y="389"/>
                  <a:pt x="219" y="389"/>
                </a:cubicBezTo>
                <a:cubicBezTo>
                  <a:pt x="219" y="389"/>
                  <a:pt x="218" y="391"/>
                  <a:pt x="217" y="390"/>
                </a:cubicBezTo>
                <a:cubicBezTo>
                  <a:pt x="217" y="389"/>
                  <a:pt x="217" y="390"/>
                  <a:pt x="217" y="388"/>
                </a:cubicBezTo>
                <a:close/>
                <a:moveTo>
                  <a:pt x="206" y="398"/>
                </a:moveTo>
                <a:cubicBezTo>
                  <a:pt x="207" y="396"/>
                  <a:pt x="207" y="395"/>
                  <a:pt x="208" y="393"/>
                </a:cubicBezTo>
                <a:cubicBezTo>
                  <a:pt x="209" y="394"/>
                  <a:pt x="210" y="393"/>
                  <a:pt x="210" y="394"/>
                </a:cubicBezTo>
                <a:cubicBezTo>
                  <a:pt x="211" y="393"/>
                  <a:pt x="212" y="392"/>
                  <a:pt x="213" y="391"/>
                </a:cubicBezTo>
                <a:cubicBezTo>
                  <a:pt x="213" y="391"/>
                  <a:pt x="214" y="391"/>
                  <a:pt x="215" y="391"/>
                </a:cubicBezTo>
                <a:cubicBezTo>
                  <a:pt x="214" y="390"/>
                  <a:pt x="215" y="390"/>
                  <a:pt x="215" y="389"/>
                </a:cubicBezTo>
                <a:cubicBezTo>
                  <a:pt x="216" y="389"/>
                  <a:pt x="217" y="389"/>
                  <a:pt x="217" y="390"/>
                </a:cubicBezTo>
                <a:cubicBezTo>
                  <a:pt x="217" y="391"/>
                  <a:pt x="216" y="391"/>
                  <a:pt x="216" y="392"/>
                </a:cubicBezTo>
                <a:cubicBezTo>
                  <a:pt x="216" y="392"/>
                  <a:pt x="215" y="392"/>
                  <a:pt x="215" y="392"/>
                </a:cubicBezTo>
                <a:cubicBezTo>
                  <a:pt x="215" y="392"/>
                  <a:pt x="215" y="393"/>
                  <a:pt x="214" y="393"/>
                </a:cubicBezTo>
                <a:cubicBezTo>
                  <a:pt x="213" y="394"/>
                  <a:pt x="212" y="394"/>
                  <a:pt x="211" y="396"/>
                </a:cubicBezTo>
                <a:cubicBezTo>
                  <a:pt x="210" y="395"/>
                  <a:pt x="210" y="395"/>
                  <a:pt x="210" y="395"/>
                </a:cubicBezTo>
                <a:cubicBezTo>
                  <a:pt x="209" y="396"/>
                  <a:pt x="209" y="397"/>
                  <a:pt x="208" y="398"/>
                </a:cubicBezTo>
                <a:cubicBezTo>
                  <a:pt x="207" y="397"/>
                  <a:pt x="208" y="399"/>
                  <a:pt x="207" y="398"/>
                </a:cubicBezTo>
                <a:cubicBezTo>
                  <a:pt x="206" y="399"/>
                  <a:pt x="206" y="400"/>
                  <a:pt x="204" y="400"/>
                </a:cubicBezTo>
                <a:cubicBezTo>
                  <a:pt x="204" y="399"/>
                  <a:pt x="204" y="399"/>
                  <a:pt x="204" y="399"/>
                </a:cubicBezTo>
                <a:cubicBezTo>
                  <a:pt x="204" y="398"/>
                  <a:pt x="205" y="396"/>
                  <a:pt x="206" y="398"/>
                </a:cubicBezTo>
                <a:close/>
                <a:moveTo>
                  <a:pt x="199" y="421"/>
                </a:moveTo>
                <a:cubicBezTo>
                  <a:pt x="199" y="420"/>
                  <a:pt x="199" y="419"/>
                  <a:pt x="199" y="419"/>
                </a:cubicBezTo>
                <a:cubicBezTo>
                  <a:pt x="200" y="419"/>
                  <a:pt x="200" y="418"/>
                  <a:pt x="200" y="418"/>
                </a:cubicBezTo>
                <a:cubicBezTo>
                  <a:pt x="200" y="418"/>
                  <a:pt x="201" y="418"/>
                  <a:pt x="201" y="418"/>
                </a:cubicBezTo>
                <a:cubicBezTo>
                  <a:pt x="201" y="418"/>
                  <a:pt x="201" y="417"/>
                  <a:pt x="201" y="417"/>
                </a:cubicBezTo>
                <a:cubicBezTo>
                  <a:pt x="201" y="416"/>
                  <a:pt x="202" y="417"/>
                  <a:pt x="202" y="416"/>
                </a:cubicBezTo>
                <a:cubicBezTo>
                  <a:pt x="202" y="416"/>
                  <a:pt x="202" y="416"/>
                  <a:pt x="202" y="416"/>
                </a:cubicBezTo>
                <a:cubicBezTo>
                  <a:pt x="203" y="415"/>
                  <a:pt x="204" y="416"/>
                  <a:pt x="204" y="415"/>
                </a:cubicBezTo>
                <a:cubicBezTo>
                  <a:pt x="205" y="414"/>
                  <a:pt x="204" y="414"/>
                  <a:pt x="204" y="413"/>
                </a:cubicBezTo>
                <a:cubicBezTo>
                  <a:pt x="205" y="413"/>
                  <a:pt x="205" y="414"/>
                  <a:pt x="206" y="414"/>
                </a:cubicBezTo>
                <a:cubicBezTo>
                  <a:pt x="207" y="413"/>
                  <a:pt x="207" y="411"/>
                  <a:pt x="208" y="411"/>
                </a:cubicBezTo>
                <a:cubicBezTo>
                  <a:pt x="208" y="409"/>
                  <a:pt x="210" y="409"/>
                  <a:pt x="211" y="410"/>
                </a:cubicBezTo>
                <a:cubicBezTo>
                  <a:pt x="211" y="411"/>
                  <a:pt x="211" y="411"/>
                  <a:pt x="210" y="411"/>
                </a:cubicBezTo>
                <a:cubicBezTo>
                  <a:pt x="210" y="411"/>
                  <a:pt x="210" y="412"/>
                  <a:pt x="210" y="412"/>
                </a:cubicBezTo>
                <a:cubicBezTo>
                  <a:pt x="210" y="412"/>
                  <a:pt x="209" y="412"/>
                  <a:pt x="209" y="412"/>
                </a:cubicBezTo>
                <a:cubicBezTo>
                  <a:pt x="209" y="413"/>
                  <a:pt x="209" y="413"/>
                  <a:pt x="209" y="413"/>
                </a:cubicBezTo>
                <a:cubicBezTo>
                  <a:pt x="209" y="414"/>
                  <a:pt x="211" y="414"/>
                  <a:pt x="211" y="415"/>
                </a:cubicBezTo>
                <a:cubicBezTo>
                  <a:pt x="210" y="414"/>
                  <a:pt x="210" y="415"/>
                  <a:pt x="209" y="416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8" y="416"/>
                  <a:pt x="208" y="415"/>
                  <a:pt x="208" y="415"/>
                </a:cubicBezTo>
                <a:cubicBezTo>
                  <a:pt x="207" y="416"/>
                  <a:pt x="207" y="416"/>
                  <a:pt x="206" y="417"/>
                </a:cubicBezTo>
                <a:cubicBezTo>
                  <a:pt x="207" y="418"/>
                  <a:pt x="206" y="418"/>
                  <a:pt x="206" y="419"/>
                </a:cubicBezTo>
                <a:cubicBezTo>
                  <a:pt x="205" y="419"/>
                  <a:pt x="205" y="419"/>
                  <a:pt x="205" y="418"/>
                </a:cubicBezTo>
                <a:cubicBezTo>
                  <a:pt x="204" y="418"/>
                  <a:pt x="205" y="419"/>
                  <a:pt x="204" y="419"/>
                </a:cubicBezTo>
                <a:cubicBezTo>
                  <a:pt x="204" y="419"/>
                  <a:pt x="203" y="419"/>
                  <a:pt x="203" y="419"/>
                </a:cubicBezTo>
                <a:cubicBezTo>
                  <a:pt x="202" y="419"/>
                  <a:pt x="203" y="420"/>
                  <a:pt x="203" y="421"/>
                </a:cubicBezTo>
                <a:cubicBezTo>
                  <a:pt x="202" y="420"/>
                  <a:pt x="203" y="420"/>
                  <a:pt x="202" y="420"/>
                </a:cubicBezTo>
                <a:cubicBezTo>
                  <a:pt x="202" y="420"/>
                  <a:pt x="202" y="421"/>
                  <a:pt x="202" y="421"/>
                </a:cubicBezTo>
                <a:cubicBezTo>
                  <a:pt x="202" y="421"/>
                  <a:pt x="202" y="422"/>
                  <a:pt x="202" y="422"/>
                </a:cubicBezTo>
                <a:cubicBezTo>
                  <a:pt x="201" y="422"/>
                  <a:pt x="199" y="420"/>
                  <a:pt x="199" y="422"/>
                </a:cubicBezTo>
                <a:cubicBezTo>
                  <a:pt x="199" y="422"/>
                  <a:pt x="199" y="422"/>
                  <a:pt x="198" y="422"/>
                </a:cubicBezTo>
                <a:cubicBezTo>
                  <a:pt x="198" y="421"/>
                  <a:pt x="198" y="421"/>
                  <a:pt x="199" y="421"/>
                </a:cubicBezTo>
                <a:close/>
                <a:moveTo>
                  <a:pt x="190" y="411"/>
                </a:moveTo>
                <a:cubicBezTo>
                  <a:pt x="192" y="411"/>
                  <a:pt x="192" y="413"/>
                  <a:pt x="190" y="413"/>
                </a:cubicBezTo>
                <a:cubicBezTo>
                  <a:pt x="190" y="412"/>
                  <a:pt x="190" y="412"/>
                  <a:pt x="190" y="411"/>
                </a:cubicBezTo>
                <a:close/>
                <a:moveTo>
                  <a:pt x="181" y="419"/>
                </a:moveTo>
                <a:cubicBezTo>
                  <a:pt x="183" y="419"/>
                  <a:pt x="183" y="417"/>
                  <a:pt x="185" y="417"/>
                </a:cubicBezTo>
                <a:cubicBezTo>
                  <a:pt x="186" y="417"/>
                  <a:pt x="185" y="416"/>
                  <a:pt x="185" y="415"/>
                </a:cubicBezTo>
                <a:cubicBezTo>
                  <a:pt x="186" y="415"/>
                  <a:pt x="187" y="415"/>
                  <a:pt x="187" y="414"/>
                </a:cubicBezTo>
                <a:cubicBezTo>
                  <a:pt x="188" y="413"/>
                  <a:pt x="189" y="414"/>
                  <a:pt x="189" y="414"/>
                </a:cubicBezTo>
                <a:cubicBezTo>
                  <a:pt x="189" y="416"/>
                  <a:pt x="187" y="415"/>
                  <a:pt x="187" y="417"/>
                </a:cubicBezTo>
                <a:cubicBezTo>
                  <a:pt x="186" y="417"/>
                  <a:pt x="186" y="417"/>
                  <a:pt x="186" y="417"/>
                </a:cubicBezTo>
                <a:cubicBezTo>
                  <a:pt x="185" y="418"/>
                  <a:pt x="186" y="418"/>
                  <a:pt x="186" y="419"/>
                </a:cubicBezTo>
                <a:cubicBezTo>
                  <a:pt x="185" y="419"/>
                  <a:pt x="185" y="419"/>
                  <a:pt x="185" y="419"/>
                </a:cubicBezTo>
                <a:cubicBezTo>
                  <a:pt x="184" y="420"/>
                  <a:pt x="184" y="421"/>
                  <a:pt x="183" y="420"/>
                </a:cubicBezTo>
                <a:cubicBezTo>
                  <a:pt x="183" y="422"/>
                  <a:pt x="183" y="423"/>
                  <a:pt x="182" y="425"/>
                </a:cubicBezTo>
                <a:cubicBezTo>
                  <a:pt x="181" y="424"/>
                  <a:pt x="181" y="423"/>
                  <a:pt x="181" y="423"/>
                </a:cubicBezTo>
                <a:cubicBezTo>
                  <a:pt x="180" y="421"/>
                  <a:pt x="182" y="421"/>
                  <a:pt x="181" y="419"/>
                </a:cubicBezTo>
                <a:close/>
                <a:moveTo>
                  <a:pt x="176" y="427"/>
                </a:moveTo>
                <a:cubicBezTo>
                  <a:pt x="178" y="427"/>
                  <a:pt x="179" y="426"/>
                  <a:pt x="180" y="424"/>
                </a:cubicBezTo>
                <a:cubicBezTo>
                  <a:pt x="181" y="424"/>
                  <a:pt x="181" y="425"/>
                  <a:pt x="181" y="427"/>
                </a:cubicBezTo>
                <a:cubicBezTo>
                  <a:pt x="180" y="427"/>
                  <a:pt x="180" y="428"/>
                  <a:pt x="178" y="428"/>
                </a:cubicBezTo>
                <a:cubicBezTo>
                  <a:pt x="177" y="427"/>
                  <a:pt x="177" y="429"/>
                  <a:pt x="177" y="429"/>
                </a:cubicBezTo>
                <a:cubicBezTo>
                  <a:pt x="175" y="429"/>
                  <a:pt x="177" y="428"/>
                  <a:pt x="176" y="427"/>
                </a:cubicBezTo>
                <a:close/>
                <a:moveTo>
                  <a:pt x="174" y="432"/>
                </a:moveTo>
                <a:cubicBezTo>
                  <a:pt x="175" y="432"/>
                  <a:pt x="175" y="434"/>
                  <a:pt x="174" y="434"/>
                </a:cubicBezTo>
                <a:cubicBezTo>
                  <a:pt x="174" y="433"/>
                  <a:pt x="174" y="433"/>
                  <a:pt x="174" y="432"/>
                </a:cubicBezTo>
                <a:close/>
                <a:moveTo>
                  <a:pt x="173" y="436"/>
                </a:moveTo>
                <a:cubicBezTo>
                  <a:pt x="172" y="437"/>
                  <a:pt x="172" y="438"/>
                  <a:pt x="170" y="438"/>
                </a:cubicBezTo>
                <a:cubicBezTo>
                  <a:pt x="170" y="437"/>
                  <a:pt x="172" y="436"/>
                  <a:pt x="173" y="436"/>
                </a:cubicBezTo>
                <a:close/>
                <a:moveTo>
                  <a:pt x="168" y="441"/>
                </a:moveTo>
                <a:cubicBezTo>
                  <a:pt x="168" y="441"/>
                  <a:pt x="170" y="441"/>
                  <a:pt x="169" y="440"/>
                </a:cubicBezTo>
                <a:cubicBezTo>
                  <a:pt x="170" y="440"/>
                  <a:pt x="170" y="440"/>
                  <a:pt x="170" y="440"/>
                </a:cubicBezTo>
                <a:cubicBezTo>
                  <a:pt x="170" y="442"/>
                  <a:pt x="169" y="441"/>
                  <a:pt x="168" y="442"/>
                </a:cubicBezTo>
                <a:cubicBezTo>
                  <a:pt x="168" y="443"/>
                  <a:pt x="168" y="445"/>
                  <a:pt x="167" y="445"/>
                </a:cubicBezTo>
                <a:cubicBezTo>
                  <a:pt x="167" y="444"/>
                  <a:pt x="167" y="442"/>
                  <a:pt x="168" y="442"/>
                </a:cubicBezTo>
                <a:cubicBezTo>
                  <a:pt x="168" y="441"/>
                  <a:pt x="168" y="441"/>
                  <a:pt x="168" y="441"/>
                </a:cubicBezTo>
                <a:close/>
                <a:moveTo>
                  <a:pt x="247" y="396"/>
                </a:moveTo>
                <a:cubicBezTo>
                  <a:pt x="247" y="396"/>
                  <a:pt x="297" y="379"/>
                  <a:pt x="325" y="419"/>
                </a:cubicBezTo>
                <a:cubicBezTo>
                  <a:pt x="325" y="419"/>
                  <a:pt x="335" y="433"/>
                  <a:pt x="331" y="454"/>
                </a:cubicBezTo>
                <a:cubicBezTo>
                  <a:pt x="331" y="454"/>
                  <a:pt x="336" y="425"/>
                  <a:pt x="300" y="405"/>
                </a:cubicBezTo>
                <a:cubicBezTo>
                  <a:pt x="285" y="396"/>
                  <a:pt x="265" y="396"/>
                  <a:pt x="249" y="401"/>
                </a:cubicBezTo>
                <a:cubicBezTo>
                  <a:pt x="235" y="405"/>
                  <a:pt x="223" y="411"/>
                  <a:pt x="211" y="420"/>
                </a:cubicBezTo>
                <a:cubicBezTo>
                  <a:pt x="200" y="430"/>
                  <a:pt x="190" y="443"/>
                  <a:pt x="183" y="456"/>
                </a:cubicBezTo>
                <a:cubicBezTo>
                  <a:pt x="180" y="462"/>
                  <a:pt x="177" y="467"/>
                  <a:pt x="174" y="473"/>
                </a:cubicBezTo>
                <a:cubicBezTo>
                  <a:pt x="171" y="479"/>
                  <a:pt x="167" y="486"/>
                  <a:pt x="165" y="492"/>
                </a:cubicBezTo>
                <a:cubicBezTo>
                  <a:pt x="165" y="492"/>
                  <a:pt x="182" y="417"/>
                  <a:pt x="247" y="396"/>
                </a:cubicBezTo>
                <a:close/>
                <a:moveTo>
                  <a:pt x="165" y="449"/>
                </a:moveTo>
                <a:cubicBezTo>
                  <a:pt x="165" y="448"/>
                  <a:pt x="165" y="447"/>
                  <a:pt x="165" y="447"/>
                </a:cubicBezTo>
                <a:cubicBezTo>
                  <a:pt x="165" y="447"/>
                  <a:pt x="166" y="447"/>
                  <a:pt x="166" y="445"/>
                </a:cubicBezTo>
                <a:cubicBezTo>
                  <a:pt x="167" y="445"/>
                  <a:pt x="166" y="447"/>
                  <a:pt x="167" y="448"/>
                </a:cubicBezTo>
                <a:cubicBezTo>
                  <a:pt x="166" y="448"/>
                  <a:pt x="165" y="449"/>
                  <a:pt x="165" y="450"/>
                </a:cubicBezTo>
                <a:cubicBezTo>
                  <a:pt x="165" y="450"/>
                  <a:pt x="164" y="450"/>
                  <a:pt x="165" y="449"/>
                </a:cubicBezTo>
                <a:cubicBezTo>
                  <a:pt x="165" y="449"/>
                  <a:pt x="165" y="449"/>
                  <a:pt x="165" y="449"/>
                </a:cubicBezTo>
                <a:close/>
                <a:moveTo>
                  <a:pt x="137" y="502"/>
                </a:moveTo>
                <a:cubicBezTo>
                  <a:pt x="138" y="502"/>
                  <a:pt x="138" y="505"/>
                  <a:pt x="138" y="506"/>
                </a:cubicBezTo>
                <a:cubicBezTo>
                  <a:pt x="137" y="507"/>
                  <a:pt x="137" y="503"/>
                  <a:pt x="137" y="502"/>
                </a:cubicBezTo>
                <a:close/>
                <a:moveTo>
                  <a:pt x="135" y="525"/>
                </a:moveTo>
                <a:cubicBezTo>
                  <a:pt x="135" y="526"/>
                  <a:pt x="135" y="527"/>
                  <a:pt x="135" y="528"/>
                </a:cubicBezTo>
                <a:cubicBezTo>
                  <a:pt x="133" y="528"/>
                  <a:pt x="134" y="525"/>
                  <a:pt x="135" y="525"/>
                </a:cubicBezTo>
                <a:close/>
                <a:moveTo>
                  <a:pt x="135" y="537"/>
                </a:moveTo>
                <a:cubicBezTo>
                  <a:pt x="133" y="538"/>
                  <a:pt x="135" y="530"/>
                  <a:pt x="135" y="530"/>
                </a:cubicBezTo>
                <a:cubicBezTo>
                  <a:pt x="137" y="530"/>
                  <a:pt x="135" y="537"/>
                  <a:pt x="135" y="537"/>
                </a:cubicBezTo>
                <a:close/>
                <a:moveTo>
                  <a:pt x="136" y="544"/>
                </a:moveTo>
                <a:cubicBezTo>
                  <a:pt x="134" y="544"/>
                  <a:pt x="135" y="543"/>
                  <a:pt x="135" y="541"/>
                </a:cubicBezTo>
                <a:cubicBezTo>
                  <a:pt x="135" y="541"/>
                  <a:pt x="135" y="539"/>
                  <a:pt x="135" y="539"/>
                </a:cubicBezTo>
                <a:cubicBezTo>
                  <a:pt x="136" y="539"/>
                  <a:pt x="136" y="539"/>
                  <a:pt x="136" y="539"/>
                </a:cubicBezTo>
                <a:cubicBezTo>
                  <a:pt x="136" y="540"/>
                  <a:pt x="136" y="540"/>
                  <a:pt x="136" y="541"/>
                </a:cubicBezTo>
                <a:cubicBezTo>
                  <a:pt x="136" y="542"/>
                  <a:pt x="137" y="543"/>
                  <a:pt x="136" y="544"/>
                </a:cubicBezTo>
                <a:close/>
                <a:moveTo>
                  <a:pt x="138" y="513"/>
                </a:moveTo>
                <a:cubicBezTo>
                  <a:pt x="138" y="515"/>
                  <a:pt x="137" y="517"/>
                  <a:pt x="136" y="518"/>
                </a:cubicBezTo>
                <a:cubicBezTo>
                  <a:pt x="136" y="519"/>
                  <a:pt x="136" y="520"/>
                  <a:pt x="136" y="522"/>
                </a:cubicBezTo>
                <a:cubicBezTo>
                  <a:pt x="135" y="522"/>
                  <a:pt x="135" y="521"/>
                  <a:pt x="135" y="520"/>
                </a:cubicBezTo>
                <a:cubicBezTo>
                  <a:pt x="135" y="520"/>
                  <a:pt x="135" y="519"/>
                  <a:pt x="136" y="519"/>
                </a:cubicBezTo>
                <a:cubicBezTo>
                  <a:pt x="136" y="518"/>
                  <a:pt x="135" y="516"/>
                  <a:pt x="136" y="516"/>
                </a:cubicBezTo>
                <a:cubicBezTo>
                  <a:pt x="136" y="515"/>
                  <a:pt x="136" y="515"/>
                  <a:pt x="136" y="514"/>
                </a:cubicBezTo>
                <a:cubicBezTo>
                  <a:pt x="136" y="512"/>
                  <a:pt x="137" y="513"/>
                  <a:pt x="137" y="512"/>
                </a:cubicBezTo>
                <a:cubicBezTo>
                  <a:pt x="137" y="510"/>
                  <a:pt x="138" y="509"/>
                  <a:pt x="139" y="507"/>
                </a:cubicBezTo>
                <a:cubicBezTo>
                  <a:pt x="139" y="507"/>
                  <a:pt x="139" y="508"/>
                  <a:pt x="139" y="508"/>
                </a:cubicBezTo>
                <a:cubicBezTo>
                  <a:pt x="139" y="510"/>
                  <a:pt x="138" y="511"/>
                  <a:pt x="138" y="513"/>
                </a:cubicBezTo>
                <a:close/>
                <a:moveTo>
                  <a:pt x="139" y="506"/>
                </a:moveTo>
                <a:cubicBezTo>
                  <a:pt x="139" y="503"/>
                  <a:pt x="139" y="503"/>
                  <a:pt x="139" y="503"/>
                </a:cubicBezTo>
                <a:cubicBezTo>
                  <a:pt x="140" y="502"/>
                  <a:pt x="140" y="507"/>
                  <a:pt x="139" y="506"/>
                </a:cubicBezTo>
                <a:close/>
                <a:moveTo>
                  <a:pt x="140" y="498"/>
                </a:moveTo>
                <a:cubicBezTo>
                  <a:pt x="139" y="498"/>
                  <a:pt x="139" y="497"/>
                  <a:pt x="139" y="497"/>
                </a:cubicBezTo>
                <a:cubicBezTo>
                  <a:pt x="138" y="496"/>
                  <a:pt x="140" y="496"/>
                  <a:pt x="140" y="496"/>
                </a:cubicBezTo>
                <a:cubicBezTo>
                  <a:pt x="140" y="494"/>
                  <a:pt x="139" y="494"/>
                  <a:pt x="139" y="493"/>
                </a:cubicBezTo>
                <a:cubicBezTo>
                  <a:pt x="139" y="493"/>
                  <a:pt x="140" y="493"/>
                  <a:pt x="140" y="493"/>
                </a:cubicBezTo>
                <a:cubicBezTo>
                  <a:pt x="141" y="494"/>
                  <a:pt x="140" y="495"/>
                  <a:pt x="141" y="495"/>
                </a:cubicBezTo>
                <a:cubicBezTo>
                  <a:pt x="141" y="496"/>
                  <a:pt x="139" y="496"/>
                  <a:pt x="140" y="498"/>
                </a:cubicBezTo>
                <a:close/>
                <a:moveTo>
                  <a:pt x="289" y="273"/>
                </a:moveTo>
                <a:cubicBezTo>
                  <a:pt x="289" y="273"/>
                  <a:pt x="289" y="273"/>
                  <a:pt x="289" y="273"/>
                </a:cubicBezTo>
                <a:cubicBezTo>
                  <a:pt x="290" y="273"/>
                  <a:pt x="290" y="273"/>
                  <a:pt x="291" y="273"/>
                </a:cubicBezTo>
                <a:cubicBezTo>
                  <a:pt x="292" y="272"/>
                  <a:pt x="292" y="272"/>
                  <a:pt x="292" y="271"/>
                </a:cubicBezTo>
                <a:cubicBezTo>
                  <a:pt x="293" y="271"/>
                  <a:pt x="295" y="271"/>
                  <a:pt x="295" y="271"/>
                </a:cubicBezTo>
                <a:cubicBezTo>
                  <a:pt x="295" y="271"/>
                  <a:pt x="295" y="271"/>
                  <a:pt x="296" y="271"/>
                </a:cubicBezTo>
                <a:cubicBezTo>
                  <a:pt x="296" y="271"/>
                  <a:pt x="296" y="270"/>
                  <a:pt x="297" y="271"/>
                </a:cubicBezTo>
                <a:cubicBezTo>
                  <a:pt x="297" y="270"/>
                  <a:pt x="298" y="270"/>
                  <a:pt x="298" y="270"/>
                </a:cubicBezTo>
                <a:cubicBezTo>
                  <a:pt x="298" y="270"/>
                  <a:pt x="299" y="270"/>
                  <a:pt x="299" y="270"/>
                </a:cubicBezTo>
                <a:cubicBezTo>
                  <a:pt x="299" y="270"/>
                  <a:pt x="300" y="270"/>
                  <a:pt x="300" y="270"/>
                </a:cubicBezTo>
                <a:cubicBezTo>
                  <a:pt x="300" y="270"/>
                  <a:pt x="301" y="270"/>
                  <a:pt x="301" y="270"/>
                </a:cubicBezTo>
                <a:cubicBezTo>
                  <a:pt x="301" y="270"/>
                  <a:pt x="302" y="270"/>
                  <a:pt x="302" y="269"/>
                </a:cubicBezTo>
                <a:cubicBezTo>
                  <a:pt x="302" y="269"/>
                  <a:pt x="302" y="269"/>
                  <a:pt x="302" y="269"/>
                </a:cubicBezTo>
                <a:cubicBezTo>
                  <a:pt x="302" y="268"/>
                  <a:pt x="302" y="267"/>
                  <a:pt x="302" y="266"/>
                </a:cubicBezTo>
                <a:cubicBezTo>
                  <a:pt x="303" y="267"/>
                  <a:pt x="303" y="267"/>
                  <a:pt x="304" y="267"/>
                </a:cubicBezTo>
                <a:cubicBezTo>
                  <a:pt x="305" y="266"/>
                  <a:pt x="306" y="264"/>
                  <a:pt x="308" y="263"/>
                </a:cubicBezTo>
                <a:cubicBezTo>
                  <a:pt x="308" y="263"/>
                  <a:pt x="308" y="263"/>
                  <a:pt x="308" y="262"/>
                </a:cubicBezTo>
                <a:cubicBezTo>
                  <a:pt x="308" y="263"/>
                  <a:pt x="309" y="263"/>
                  <a:pt x="309" y="263"/>
                </a:cubicBezTo>
                <a:cubicBezTo>
                  <a:pt x="311" y="261"/>
                  <a:pt x="314" y="260"/>
                  <a:pt x="317" y="258"/>
                </a:cubicBezTo>
                <a:cubicBezTo>
                  <a:pt x="317" y="257"/>
                  <a:pt x="317" y="257"/>
                  <a:pt x="317" y="256"/>
                </a:cubicBezTo>
                <a:cubicBezTo>
                  <a:pt x="319" y="258"/>
                  <a:pt x="319" y="255"/>
                  <a:pt x="320" y="255"/>
                </a:cubicBezTo>
                <a:cubicBezTo>
                  <a:pt x="320" y="255"/>
                  <a:pt x="320" y="255"/>
                  <a:pt x="321" y="256"/>
                </a:cubicBezTo>
                <a:cubicBezTo>
                  <a:pt x="322" y="255"/>
                  <a:pt x="323" y="254"/>
                  <a:pt x="325" y="253"/>
                </a:cubicBezTo>
                <a:cubicBezTo>
                  <a:pt x="328" y="251"/>
                  <a:pt x="446" y="200"/>
                  <a:pt x="428" y="131"/>
                </a:cubicBezTo>
                <a:cubicBezTo>
                  <a:pt x="425" y="123"/>
                  <a:pt x="412" y="99"/>
                  <a:pt x="400" y="93"/>
                </a:cubicBezTo>
                <a:cubicBezTo>
                  <a:pt x="413" y="98"/>
                  <a:pt x="429" y="115"/>
                  <a:pt x="435" y="135"/>
                </a:cubicBezTo>
                <a:cubicBezTo>
                  <a:pt x="445" y="168"/>
                  <a:pt x="419" y="195"/>
                  <a:pt x="403" y="209"/>
                </a:cubicBezTo>
                <a:cubicBezTo>
                  <a:pt x="387" y="222"/>
                  <a:pt x="357" y="240"/>
                  <a:pt x="339" y="250"/>
                </a:cubicBezTo>
                <a:cubicBezTo>
                  <a:pt x="329" y="255"/>
                  <a:pt x="324" y="258"/>
                  <a:pt x="319" y="260"/>
                </a:cubicBezTo>
                <a:cubicBezTo>
                  <a:pt x="318" y="261"/>
                  <a:pt x="317" y="262"/>
                  <a:pt x="316" y="263"/>
                </a:cubicBezTo>
                <a:cubicBezTo>
                  <a:pt x="316" y="264"/>
                  <a:pt x="315" y="263"/>
                  <a:pt x="314" y="263"/>
                </a:cubicBezTo>
                <a:cubicBezTo>
                  <a:pt x="313" y="264"/>
                  <a:pt x="311" y="265"/>
                  <a:pt x="309" y="266"/>
                </a:cubicBezTo>
                <a:cubicBezTo>
                  <a:pt x="309" y="266"/>
                  <a:pt x="309" y="267"/>
                  <a:pt x="309" y="267"/>
                </a:cubicBezTo>
                <a:cubicBezTo>
                  <a:pt x="309" y="267"/>
                  <a:pt x="308" y="267"/>
                  <a:pt x="308" y="267"/>
                </a:cubicBezTo>
                <a:cubicBezTo>
                  <a:pt x="307" y="268"/>
                  <a:pt x="307" y="267"/>
                  <a:pt x="307" y="267"/>
                </a:cubicBezTo>
                <a:cubicBezTo>
                  <a:pt x="306" y="268"/>
                  <a:pt x="306" y="268"/>
                  <a:pt x="306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02" y="270"/>
                  <a:pt x="303" y="270"/>
                  <a:pt x="302" y="270"/>
                </a:cubicBezTo>
                <a:cubicBezTo>
                  <a:pt x="302" y="270"/>
                  <a:pt x="302" y="270"/>
                  <a:pt x="302" y="270"/>
                </a:cubicBezTo>
                <a:cubicBezTo>
                  <a:pt x="301" y="270"/>
                  <a:pt x="301" y="270"/>
                  <a:pt x="301" y="270"/>
                </a:cubicBezTo>
                <a:cubicBezTo>
                  <a:pt x="300" y="271"/>
                  <a:pt x="299" y="272"/>
                  <a:pt x="299" y="272"/>
                </a:cubicBezTo>
                <a:cubicBezTo>
                  <a:pt x="298" y="272"/>
                  <a:pt x="298" y="272"/>
                  <a:pt x="298" y="272"/>
                </a:cubicBezTo>
                <a:cubicBezTo>
                  <a:pt x="297" y="272"/>
                  <a:pt x="297" y="272"/>
                  <a:pt x="297" y="272"/>
                </a:cubicBezTo>
                <a:cubicBezTo>
                  <a:pt x="296" y="272"/>
                  <a:pt x="296" y="272"/>
                  <a:pt x="295" y="272"/>
                </a:cubicBezTo>
                <a:cubicBezTo>
                  <a:pt x="295" y="272"/>
                  <a:pt x="296" y="273"/>
                  <a:pt x="295" y="273"/>
                </a:cubicBezTo>
                <a:cubicBezTo>
                  <a:pt x="294" y="274"/>
                  <a:pt x="293" y="274"/>
                  <a:pt x="292" y="273"/>
                </a:cubicBezTo>
                <a:cubicBezTo>
                  <a:pt x="291" y="274"/>
                  <a:pt x="289" y="274"/>
                  <a:pt x="289" y="274"/>
                </a:cubicBezTo>
                <a:cubicBezTo>
                  <a:pt x="289" y="274"/>
                  <a:pt x="288" y="274"/>
                  <a:pt x="288" y="275"/>
                </a:cubicBezTo>
                <a:cubicBezTo>
                  <a:pt x="288" y="275"/>
                  <a:pt x="288" y="274"/>
                  <a:pt x="288" y="274"/>
                </a:cubicBezTo>
                <a:cubicBezTo>
                  <a:pt x="287" y="273"/>
                  <a:pt x="287" y="273"/>
                  <a:pt x="287" y="273"/>
                </a:cubicBezTo>
                <a:cubicBezTo>
                  <a:pt x="287" y="273"/>
                  <a:pt x="289" y="273"/>
                  <a:pt x="289" y="273"/>
                </a:cubicBezTo>
                <a:close/>
                <a:moveTo>
                  <a:pt x="284" y="292"/>
                </a:moveTo>
                <a:cubicBezTo>
                  <a:pt x="284" y="291"/>
                  <a:pt x="285" y="292"/>
                  <a:pt x="285" y="292"/>
                </a:cubicBezTo>
                <a:cubicBezTo>
                  <a:pt x="285" y="292"/>
                  <a:pt x="285" y="291"/>
                  <a:pt x="286" y="291"/>
                </a:cubicBezTo>
                <a:cubicBezTo>
                  <a:pt x="286" y="291"/>
                  <a:pt x="286" y="291"/>
                  <a:pt x="287" y="291"/>
                </a:cubicBezTo>
                <a:cubicBezTo>
                  <a:pt x="287" y="291"/>
                  <a:pt x="287" y="290"/>
                  <a:pt x="287" y="290"/>
                </a:cubicBezTo>
                <a:cubicBezTo>
                  <a:pt x="287" y="290"/>
                  <a:pt x="287" y="290"/>
                  <a:pt x="287" y="290"/>
                </a:cubicBezTo>
                <a:cubicBezTo>
                  <a:pt x="288" y="290"/>
                  <a:pt x="288" y="290"/>
                  <a:pt x="289" y="289"/>
                </a:cubicBezTo>
                <a:cubicBezTo>
                  <a:pt x="289" y="289"/>
                  <a:pt x="289" y="290"/>
                  <a:pt x="290" y="290"/>
                </a:cubicBezTo>
                <a:cubicBezTo>
                  <a:pt x="290" y="289"/>
                  <a:pt x="291" y="289"/>
                  <a:pt x="292" y="290"/>
                </a:cubicBezTo>
                <a:cubicBezTo>
                  <a:pt x="291" y="290"/>
                  <a:pt x="291" y="291"/>
                  <a:pt x="290" y="291"/>
                </a:cubicBezTo>
                <a:cubicBezTo>
                  <a:pt x="290" y="291"/>
                  <a:pt x="290" y="290"/>
                  <a:pt x="290" y="290"/>
                </a:cubicBezTo>
                <a:cubicBezTo>
                  <a:pt x="290" y="290"/>
                  <a:pt x="289" y="291"/>
                  <a:pt x="289" y="291"/>
                </a:cubicBezTo>
                <a:cubicBezTo>
                  <a:pt x="289" y="291"/>
                  <a:pt x="288" y="290"/>
                  <a:pt x="287" y="292"/>
                </a:cubicBezTo>
                <a:cubicBezTo>
                  <a:pt x="287" y="292"/>
                  <a:pt x="287" y="293"/>
                  <a:pt x="286" y="293"/>
                </a:cubicBezTo>
                <a:cubicBezTo>
                  <a:pt x="286" y="293"/>
                  <a:pt x="285" y="293"/>
                  <a:pt x="285" y="293"/>
                </a:cubicBezTo>
                <a:cubicBezTo>
                  <a:pt x="285" y="293"/>
                  <a:pt x="284" y="293"/>
                  <a:pt x="283" y="292"/>
                </a:cubicBezTo>
                <a:cubicBezTo>
                  <a:pt x="284" y="292"/>
                  <a:pt x="283" y="292"/>
                  <a:pt x="284" y="292"/>
                </a:cubicBezTo>
                <a:close/>
                <a:moveTo>
                  <a:pt x="282" y="292"/>
                </a:moveTo>
                <a:cubicBezTo>
                  <a:pt x="283" y="293"/>
                  <a:pt x="283" y="294"/>
                  <a:pt x="284" y="295"/>
                </a:cubicBezTo>
                <a:cubicBezTo>
                  <a:pt x="283" y="296"/>
                  <a:pt x="283" y="294"/>
                  <a:pt x="282" y="294"/>
                </a:cubicBezTo>
                <a:cubicBezTo>
                  <a:pt x="281" y="294"/>
                  <a:pt x="280" y="294"/>
                  <a:pt x="278" y="295"/>
                </a:cubicBezTo>
                <a:cubicBezTo>
                  <a:pt x="278" y="292"/>
                  <a:pt x="281" y="293"/>
                  <a:pt x="282" y="292"/>
                </a:cubicBezTo>
                <a:close/>
                <a:moveTo>
                  <a:pt x="282" y="279"/>
                </a:moveTo>
                <a:cubicBezTo>
                  <a:pt x="282" y="279"/>
                  <a:pt x="281" y="280"/>
                  <a:pt x="282" y="280"/>
                </a:cubicBezTo>
                <a:cubicBezTo>
                  <a:pt x="281" y="281"/>
                  <a:pt x="280" y="280"/>
                  <a:pt x="280" y="281"/>
                </a:cubicBezTo>
                <a:cubicBezTo>
                  <a:pt x="279" y="281"/>
                  <a:pt x="277" y="283"/>
                  <a:pt x="276" y="282"/>
                </a:cubicBezTo>
                <a:cubicBezTo>
                  <a:pt x="278" y="281"/>
                  <a:pt x="280" y="279"/>
                  <a:pt x="282" y="279"/>
                </a:cubicBezTo>
                <a:close/>
                <a:moveTo>
                  <a:pt x="256" y="274"/>
                </a:moveTo>
                <a:cubicBezTo>
                  <a:pt x="257" y="274"/>
                  <a:pt x="257" y="274"/>
                  <a:pt x="258" y="273"/>
                </a:cubicBezTo>
                <a:cubicBezTo>
                  <a:pt x="259" y="273"/>
                  <a:pt x="259" y="274"/>
                  <a:pt x="259" y="275"/>
                </a:cubicBezTo>
                <a:cubicBezTo>
                  <a:pt x="258" y="275"/>
                  <a:pt x="257" y="275"/>
                  <a:pt x="256" y="276"/>
                </a:cubicBezTo>
                <a:cubicBezTo>
                  <a:pt x="256" y="275"/>
                  <a:pt x="256" y="275"/>
                  <a:pt x="256" y="274"/>
                </a:cubicBezTo>
                <a:close/>
                <a:moveTo>
                  <a:pt x="249" y="294"/>
                </a:moveTo>
                <a:cubicBezTo>
                  <a:pt x="252" y="293"/>
                  <a:pt x="252" y="293"/>
                  <a:pt x="252" y="293"/>
                </a:cubicBezTo>
                <a:cubicBezTo>
                  <a:pt x="252" y="294"/>
                  <a:pt x="247" y="297"/>
                  <a:pt x="246" y="297"/>
                </a:cubicBezTo>
                <a:cubicBezTo>
                  <a:pt x="246" y="296"/>
                  <a:pt x="248" y="294"/>
                  <a:pt x="249" y="294"/>
                </a:cubicBezTo>
                <a:close/>
                <a:moveTo>
                  <a:pt x="238" y="326"/>
                </a:moveTo>
                <a:cubicBezTo>
                  <a:pt x="238" y="327"/>
                  <a:pt x="237" y="325"/>
                  <a:pt x="236" y="326"/>
                </a:cubicBezTo>
                <a:cubicBezTo>
                  <a:pt x="235" y="327"/>
                  <a:pt x="234" y="329"/>
                  <a:pt x="233" y="327"/>
                </a:cubicBezTo>
                <a:cubicBezTo>
                  <a:pt x="234" y="326"/>
                  <a:pt x="235" y="326"/>
                  <a:pt x="236" y="326"/>
                </a:cubicBezTo>
                <a:cubicBezTo>
                  <a:pt x="237" y="325"/>
                  <a:pt x="238" y="324"/>
                  <a:pt x="239" y="324"/>
                </a:cubicBezTo>
                <a:cubicBezTo>
                  <a:pt x="239" y="325"/>
                  <a:pt x="239" y="325"/>
                  <a:pt x="238" y="326"/>
                </a:cubicBezTo>
                <a:close/>
                <a:moveTo>
                  <a:pt x="243" y="313"/>
                </a:moveTo>
                <a:cubicBezTo>
                  <a:pt x="243" y="315"/>
                  <a:pt x="241" y="314"/>
                  <a:pt x="241" y="314"/>
                </a:cubicBezTo>
                <a:cubicBezTo>
                  <a:pt x="240" y="312"/>
                  <a:pt x="242" y="314"/>
                  <a:pt x="243" y="313"/>
                </a:cubicBezTo>
                <a:close/>
                <a:moveTo>
                  <a:pt x="240" y="314"/>
                </a:moveTo>
                <a:cubicBezTo>
                  <a:pt x="240" y="315"/>
                  <a:pt x="240" y="315"/>
                  <a:pt x="240" y="316"/>
                </a:cubicBezTo>
                <a:cubicBezTo>
                  <a:pt x="240" y="316"/>
                  <a:pt x="239" y="317"/>
                  <a:pt x="239" y="317"/>
                </a:cubicBezTo>
                <a:cubicBezTo>
                  <a:pt x="238" y="316"/>
                  <a:pt x="239" y="315"/>
                  <a:pt x="240" y="314"/>
                </a:cubicBezTo>
                <a:close/>
                <a:moveTo>
                  <a:pt x="237" y="317"/>
                </a:moveTo>
                <a:cubicBezTo>
                  <a:pt x="238" y="318"/>
                  <a:pt x="236" y="318"/>
                  <a:pt x="235" y="319"/>
                </a:cubicBezTo>
                <a:cubicBezTo>
                  <a:pt x="234" y="320"/>
                  <a:pt x="233" y="321"/>
                  <a:pt x="232" y="321"/>
                </a:cubicBezTo>
                <a:cubicBezTo>
                  <a:pt x="232" y="319"/>
                  <a:pt x="236" y="318"/>
                  <a:pt x="237" y="317"/>
                </a:cubicBezTo>
                <a:close/>
                <a:moveTo>
                  <a:pt x="231" y="303"/>
                </a:moveTo>
                <a:cubicBezTo>
                  <a:pt x="234" y="302"/>
                  <a:pt x="231" y="306"/>
                  <a:pt x="230" y="306"/>
                </a:cubicBezTo>
                <a:cubicBezTo>
                  <a:pt x="229" y="305"/>
                  <a:pt x="230" y="304"/>
                  <a:pt x="231" y="303"/>
                </a:cubicBezTo>
                <a:close/>
                <a:moveTo>
                  <a:pt x="218" y="338"/>
                </a:moveTo>
                <a:cubicBezTo>
                  <a:pt x="218" y="338"/>
                  <a:pt x="217" y="338"/>
                  <a:pt x="216" y="337"/>
                </a:cubicBezTo>
                <a:cubicBezTo>
                  <a:pt x="217" y="336"/>
                  <a:pt x="218" y="338"/>
                  <a:pt x="219" y="337"/>
                </a:cubicBezTo>
                <a:cubicBezTo>
                  <a:pt x="219" y="336"/>
                  <a:pt x="218" y="336"/>
                  <a:pt x="218" y="336"/>
                </a:cubicBezTo>
                <a:cubicBezTo>
                  <a:pt x="218" y="335"/>
                  <a:pt x="220" y="333"/>
                  <a:pt x="221" y="333"/>
                </a:cubicBezTo>
                <a:cubicBezTo>
                  <a:pt x="222" y="335"/>
                  <a:pt x="220" y="336"/>
                  <a:pt x="218" y="338"/>
                </a:cubicBezTo>
                <a:close/>
                <a:moveTo>
                  <a:pt x="229" y="305"/>
                </a:moveTo>
                <a:cubicBezTo>
                  <a:pt x="229" y="306"/>
                  <a:pt x="225" y="310"/>
                  <a:pt x="224" y="310"/>
                </a:cubicBezTo>
                <a:cubicBezTo>
                  <a:pt x="224" y="310"/>
                  <a:pt x="228" y="305"/>
                  <a:pt x="229" y="305"/>
                </a:cubicBezTo>
                <a:close/>
                <a:moveTo>
                  <a:pt x="213" y="319"/>
                </a:moveTo>
                <a:cubicBezTo>
                  <a:pt x="213" y="318"/>
                  <a:pt x="214" y="318"/>
                  <a:pt x="214" y="318"/>
                </a:cubicBezTo>
                <a:cubicBezTo>
                  <a:pt x="215" y="317"/>
                  <a:pt x="217" y="316"/>
                  <a:pt x="217" y="315"/>
                </a:cubicBezTo>
                <a:cubicBezTo>
                  <a:pt x="217" y="315"/>
                  <a:pt x="217" y="315"/>
                  <a:pt x="217" y="315"/>
                </a:cubicBezTo>
                <a:cubicBezTo>
                  <a:pt x="218" y="314"/>
                  <a:pt x="218" y="314"/>
                  <a:pt x="219" y="314"/>
                </a:cubicBezTo>
                <a:cubicBezTo>
                  <a:pt x="220" y="314"/>
                  <a:pt x="220" y="313"/>
                  <a:pt x="221" y="313"/>
                </a:cubicBezTo>
                <a:cubicBezTo>
                  <a:pt x="221" y="312"/>
                  <a:pt x="221" y="313"/>
                  <a:pt x="221" y="313"/>
                </a:cubicBezTo>
                <a:cubicBezTo>
                  <a:pt x="222" y="312"/>
                  <a:pt x="224" y="311"/>
                  <a:pt x="225" y="311"/>
                </a:cubicBezTo>
                <a:cubicBezTo>
                  <a:pt x="225" y="312"/>
                  <a:pt x="223" y="315"/>
                  <a:pt x="222" y="315"/>
                </a:cubicBezTo>
                <a:cubicBezTo>
                  <a:pt x="222" y="314"/>
                  <a:pt x="222" y="314"/>
                  <a:pt x="223" y="313"/>
                </a:cubicBezTo>
                <a:cubicBezTo>
                  <a:pt x="222" y="312"/>
                  <a:pt x="221" y="314"/>
                  <a:pt x="221" y="315"/>
                </a:cubicBezTo>
                <a:cubicBezTo>
                  <a:pt x="220" y="316"/>
                  <a:pt x="220" y="315"/>
                  <a:pt x="219" y="315"/>
                </a:cubicBezTo>
                <a:cubicBezTo>
                  <a:pt x="219" y="316"/>
                  <a:pt x="218" y="316"/>
                  <a:pt x="217" y="317"/>
                </a:cubicBezTo>
                <a:cubicBezTo>
                  <a:pt x="217" y="317"/>
                  <a:pt x="216" y="318"/>
                  <a:pt x="216" y="319"/>
                </a:cubicBezTo>
                <a:cubicBezTo>
                  <a:pt x="215" y="319"/>
                  <a:pt x="215" y="319"/>
                  <a:pt x="214" y="319"/>
                </a:cubicBezTo>
                <a:cubicBezTo>
                  <a:pt x="214" y="320"/>
                  <a:pt x="214" y="321"/>
                  <a:pt x="213" y="320"/>
                </a:cubicBezTo>
                <a:cubicBezTo>
                  <a:pt x="213" y="320"/>
                  <a:pt x="213" y="319"/>
                  <a:pt x="213" y="319"/>
                </a:cubicBezTo>
                <a:close/>
                <a:moveTo>
                  <a:pt x="210" y="321"/>
                </a:moveTo>
                <a:cubicBezTo>
                  <a:pt x="211" y="322"/>
                  <a:pt x="211" y="322"/>
                  <a:pt x="211" y="322"/>
                </a:cubicBezTo>
                <a:cubicBezTo>
                  <a:pt x="211" y="323"/>
                  <a:pt x="211" y="324"/>
                  <a:pt x="210" y="324"/>
                </a:cubicBezTo>
                <a:cubicBezTo>
                  <a:pt x="210" y="322"/>
                  <a:pt x="209" y="322"/>
                  <a:pt x="209" y="324"/>
                </a:cubicBezTo>
                <a:cubicBezTo>
                  <a:pt x="208" y="323"/>
                  <a:pt x="210" y="322"/>
                  <a:pt x="210" y="321"/>
                </a:cubicBezTo>
                <a:close/>
                <a:moveTo>
                  <a:pt x="93" y="498"/>
                </a:moveTo>
                <a:cubicBezTo>
                  <a:pt x="92" y="499"/>
                  <a:pt x="93" y="500"/>
                  <a:pt x="92" y="502"/>
                </a:cubicBezTo>
                <a:cubicBezTo>
                  <a:pt x="92" y="502"/>
                  <a:pt x="92" y="501"/>
                  <a:pt x="92" y="501"/>
                </a:cubicBezTo>
                <a:cubicBezTo>
                  <a:pt x="92" y="500"/>
                  <a:pt x="92" y="498"/>
                  <a:pt x="92" y="496"/>
                </a:cubicBezTo>
                <a:cubicBezTo>
                  <a:pt x="94" y="497"/>
                  <a:pt x="93" y="498"/>
                  <a:pt x="93" y="498"/>
                </a:cubicBezTo>
                <a:close/>
                <a:moveTo>
                  <a:pt x="100" y="460"/>
                </a:moveTo>
                <a:cubicBezTo>
                  <a:pt x="99" y="460"/>
                  <a:pt x="98" y="459"/>
                  <a:pt x="98" y="460"/>
                </a:cubicBezTo>
                <a:cubicBezTo>
                  <a:pt x="98" y="460"/>
                  <a:pt x="98" y="461"/>
                  <a:pt x="98" y="461"/>
                </a:cubicBezTo>
                <a:cubicBezTo>
                  <a:pt x="98" y="461"/>
                  <a:pt x="98" y="461"/>
                  <a:pt x="98" y="461"/>
                </a:cubicBezTo>
                <a:cubicBezTo>
                  <a:pt x="98" y="460"/>
                  <a:pt x="98" y="460"/>
                  <a:pt x="98" y="459"/>
                </a:cubicBezTo>
                <a:cubicBezTo>
                  <a:pt x="98" y="459"/>
                  <a:pt x="98" y="458"/>
                  <a:pt x="98" y="458"/>
                </a:cubicBezTo>
                <a:cubicBezTo>
                  <a:pt x="98" y="458"/>
                  <a:pt x="98" y="458"/>
                  <a:pt x="99" y="458"/>
                </a:cubicBezTo>
                <a:cubicBezTo>
                  <a:pt x="99" y="458"/>
                  <a:pt x="99" y="458"/>
                  <a:pt x="99" y="458"/>
                </a:cubicBezTo>
                <a:cubicBezTo>
                  <a:pt x="99" y="458"/>
                  <a:pt x="99" y="459"/>
                  <a:pt x="99" y="459"/>
                </a:cubicBezTo>
                <a:cubicBezTo>
                  <a:pt x="99" y="459"/>
                  <a:pt x="100" y="459"/>
                  <a:pt x="100" y="459"/>
                </a:cubicBezTo>
                <a:cubicBezTo>
                  <a:pt x="100" y="459"/>
                  <a:pt x="100" y="460"/>
                  <a:pt x="100" y="460"/>
                </a:cubicBezTo>
                <a:cubicBezTo>
                  <a:pt x="100" y="460"/>
                  <a:pt x="100" y="460"/>
                  <a:pt x="100" y="460"/>
                </a:cubicBezTo>
                <a:close/>
                <a:moveTo>
                  <a:pt x="104" y="446"/>
                </a:moveTo>
                <a:cubicBezTo>
                  <a:pt x="104" y="446"/>
                  <a:pt x="104" y="445"/>
                  <a:pt x="104" y="444"/>
                </a:cubicBezTo>
                <a:cubicBezTo>
                  <a:pt x="103" y="444"/>
                  <a:pt x="103" y="446"/>
                  <a:pt x="103" y="447"/>
                </a:cubicBezTo>
                <a:cubicBezTo>
                  <a:pt x="104" y="448"/>
                  <a:pt x="103" y="447"/>
                  <a:pt x="102" y="448"/>
                </a:cubicBezTo>
                <a:cubicBezTo>
                  <a:pt x="103" y="449"/>
                  <a:pt x="102" y="450"/>
                  <a:pt x="101" y="451"/>
                </a:cubicBezTo>
                <a:cubicBezTo>
                  <a:pt x="101" y="451"/>
                  <a:pt x="101" y="452"/>
                  <a:pt x="101" y="453"/>
                </a:cubicBezTo>
                <a:cubicBezTo>
                  <a:pt x="101" y="454"/>
                  <a:pt x="101" y="454"/>
                  <a:pt x="101" y="454"/>
                </a:cubicBezTo>
                <a:cubicBezTo>
                  <a:pt x="100" y="455"/>
                  <a:pt x="100" y="456"/>
                  <a:pt x="100" y="456"/>
                </a:cubicBezTo>
                <a:cubicBezTo>
                  <a:pt x="99" y="455"/>
                  <a:pt x="99" y="455"/>
                  <a:pt x="99" y="455"/>
                </a:cubicBezTo>
                <a:cubicBezTo>
                  <a:pt x="99" y="454"/>
                  <a:pt x="99" y="454"/>
                  <a:pt x="100" y="453"/>
                </a:cubicBezTo>
                <a:cubicBezTo>
                  <a:pt x="100" y="452"/>
                  <a:pt x="101" y="450"/>
                  <a:pt x="100" y="449"/>
                </a:cubicBezTo>
                <a:cubicBezTo>
                  <a:pt x="100" y="449"/>
                  <a:pt x="100" y="449"/>
                  <a:pt x="100" y="449"/>
                </a:cubicBezTo>
                <a:cubicBezTo>
                  <a:pt x="100" y="448"/>
                  <a:pt x="101" y="448"/>
                  <a:pt x="101" y="447"/>
                </a:cubicBezTo>
                <a:cubicBezTo>
                  <a:pt x="102" y="446"/>
                  <a:pt x="102" y="445"/>
                  <a:pt x="102" y="445"/>
                </a:cubicBezTo>
                <a:cubicBezTo>
                  <a:pt x="102" y="445"/>
                  <a:pt x="102" y="445"/>
                  <a:pt x="102" y="445"/>
                </a:cubicBezTo>
                <a:cubicBezTo>
                  <a:pt x="103" y="444"/>
                  <a:pt x="104" y="442"/>
                  <a:pt x="104" y="441"/>
                </a:cubicBezTo>
                <a:cubicBezTo>
                  <a:pt x="106" y="442"/>
                  <a:pt x="105" y="445"/>
                  <a:pt x="104" y="446"/>
                </a:cubicBezTo>
                <a:close/>
                <a:moveTo>
                  <a:pt x="104" y="439"/>
                </a:moveTo>
                <a:cubicBezTo>
                  <a:pt x="103" y="439"/>
                  <a:pt x="104" y="435"/>
                  <a:pt x="104" y="434"/>
                </a:cubicBezTo>
                <a:cubicBezTo>
                  <a:pt x="108" y="438"/>
                  <a:pt x="104" y="439"/>
                  <a:pt x="104" y="439"/>
                </a:cubicBezTo>
                <a:close/>
                <a:moveTo>
                  <a:pt x="105" y="434"/>
                </a:moveTo>
                <a:cubicBezTo>
                  <a:pt x="105" y="433"/>
                  <a:pt x="106" y="430"/>
                  <a:pt x="108" y="429"/>
                </a:cubicBezTo>
                <a:cubicBezTo>
                  <a:pt x="108" y="429"/>
                  <a:pt x="106" y="433"/>
                  <a:pt x="105" y="434"/>
                </a:cubicBezTo>
                <a:close/>
                <a:moveTo>
                  <a:pt x="124" y="446"/>
                </a:moveTo>
                <a:cubicBezTo>
                  <a:pt x="124" y="447"/>
                  <a:pt x="122" y="446"/>
                  <a:pt x="122" y="447"/>
                </a:cubicBezTo>
                <a:cubicBezTo>
                  <a:pt x="122" y="449"/>
                  <a:pt x="122" y="450"/>
                  <a:pt x="120" y="450"/>
                </a:cubicBezTo>
                <a:cubicBezTo>
                  <a:pt x="120" y="448"/>
                  <a:pt x="121" y="447"/>
                  <a:pt x="121" y="447"/>
                </a:cubicBezTo>
                <a:cubicBezTo>
                  <a:pt x="122" y="446"/>
                  <a:pt x="122" y="444"/>
                  <a:pt x="123" y="444"/>
                </a:cubicBezTo>
                <a:cubicBezTo>
                  <a:pt x="124" y="444"/>
                  <a:pt x="124" y="445"/>
                  <a:pt x="124" y="446"/>
                </a:cubicBezTo>
                <a:close/>
                <a:moveTo>
                  <a:pt x="126" y="439"/>
                </a:moveTo>
                <a:cubicBezTo>
                  <a:pt x="124" y="439"/>
                  <a:pt x="124" y="438"/>
                  <a:pt x="125" y="437"/>
                </a:cubicBezTo>
                <a:cubicBezTo>
                  <a:pt x="126" y="437"/>
                  <a:pt x="126" y="438"/>
                  <a:pt x="126" y="439"/>
                </a:cubicBezTo>
                <a:close/>
                <a:moveTo>
                  <a:pt x="142" y="394"/>
                </a:moveTo>
                <a:cubicBezTo>
                  <a:pt x="141" y="394"/>
                  <a:pt x="140" y="395"/>
                  <a:pt x="139" y="396"/>
                </a:cubicBezTo>
                <a:cubicBezTo>
                  <a:pt x="138" y="395"/>
                  <a:pt x="141" y="394"/>
                  <a:pt x="141" y="392"/>
                </a:cubicBezTo>
                <a:cubicBezTo>
                  <a:pt x="142" y="393"/>
                  <a:pt x="143" y="393"/>
                  <a:pt x="144" y="393"/>
                </a:cubicBezTo>
                <a:cubicBezTo>
                  <a:pt x="144" y="395"/>
                  <a:pt x="143" y="393"/>
                  <a:pt x="142" y="394"/>
                </a:cubicBezTo>
                <a:close/>
                <a:moveTo>
                  <a:pt x="191" y="374"/>
                </a:moveTo>
                <a:cubicBezTo>
                  <a:pt x="190" y="375"/>
                  <a:pt x="185" y="377"/>
                  <a:pt x="188" y="374"/>
                </a:cubicBezTo>
                <a:cubicBezTo>
                  <a:pt x="189" y="372"/>
                  <a:pt x="192" y="372"/>
                  <a:pt x="191" y="374"/>
                </a:cubicBezTo>
                <a:close/>
                <a:moveTo>
                  <a:pt x="196" y="370"/>
                </a:moveTo>
                <a:cubicBezTo>
                  <a:pt x="195" y="369"/>
                  <a:pt x="195" y="370"/>
                  <a:pt x="193" y="370"/>
                </a:cubicBezTo>
                <a:cubicBezTo>
                  <a:pt x="194" y="368"/>
                  <a:pt x="195" y="367"/>
                  <a:pt x="197" y="367"/>
                </a:cubicBezTo>
                <a:cubicBezTo>
                  <a:pt x="197" y="366"/>
                  <a:pt x="196" y="364"/>
                  <a:pt x="197" y="364"/>
                </a:cubicBezTo>
                <a:cubicBezTo>
                  <a:pt x="199" y="364"/>
                  <a:pt x="198" y="365"/>
                  <a:pt x="198" y="365"/>
                </a:cubicBezTo>
                <a:cubicBezTo>
                  <a:pt x="197" y="367"/>
                  <a:pt x="198" y="369"/>
                  <a:pt x="196" y="370"/>
                </a:cubicBezTo>
                <a:close/>
                <a:moveTo>
                  <a:pt x="179" y="354"/>
                </a:moveTo>
                <a:cubicBezTo>
                  <a:pt x="179" y="354"/>
                  <a:pt x="180" y="354"/>
                  <a:pt x="181" y="354"/>
                </a:cubicBezTo>
                <a:cubicBezTo>
                  <a:pt x="182" y="353"/>
                  <a:pt x="183" y="352"/>
                  <a:pt x="183" y="351"/>
                </a:cubicBezTo>
                <a:cubicBezTo>
                  <a:pt x="183" y="351"/>
                  <a:pt x="183" y="350"/>
                  <a:pt x="182" y="350"/>
                </a:cubicBezTo>
                <a:cubicBezTo>
                  <a:pt x="182" y="350"/>
                  <a:pt x="180" y="350"/>
                  <a:pt x="180" y="350"/>
                </a:cubicBezTo>
                <a:cubicBezTo>
                  <a:pt x="181" y="349"/>
                  <a:pt x="181" y="349"/>
                  <a:pt x="181" y="349"/>
                </a:cubicBezTo>
                <a:cubicBezTo>
                  <a:pt x="181" y="348"/>
                  <a:pt x="179" y="345"/>
                  <a:pt x="179" y="345"/>
                </a:cubicBezTo>
                <a:cubicBezTo>
                  <a:pt x="180" y="345"/>
                  <a:pt x="182" y="346"/>
                  <a:pt x="182" y="346"/>
                </a:cubicBezTo>
                <a:cubicBezTo>
                  <a:pt x="182" y="346"/>
                  <a:pt x="183" y="346"/>
                  <a:pt x="183" y="345"/>
                </a:cubicBezTo>
                <a:cubicBezTo>
                  <a:pt x="183" y="345"/>
                  <a:pt x="184" y="345"/>
                  <a:pt x="184" y="345"/>
                </a:cubicBezTo>
                <a:cubicBezTo>
                  <a:pt x="184" y="345"/>
                  <a:pt x="184" y="344"/>
                  <a:pt x="185" y="343"/>
                </a:cubicBezTo>
                <a:cubicBezTo>
                  <a:pt x="186" y="343"/>
                  <a:pt x="187" y="342"/>
                  <a:pt x="188" y="341"/>
                </a:cubicBezTo>
                <a:cubicBezTo>
                  <a:pt x="188" y="341"/>
                  <a:pt x="189" y="340"/>
                  <a:pt x="189" y="340"/>
                </a:cubicBezTo>
                <a:cubicBezTo>
                  <a:pt x="190" y="339"/>
                  <a:pt x="191" y="340"/>
                  <a:pt x="191" y="339"/>
                </a:cubicBezTo>
                <a:cubicBezTo>
                  <a:pt x="192" y="339"/>
                  <a:pt x="192" y="337"/>
                  <a:pt x="193" y="337"/>
                </a:cubicBezTo>
                <a:cubicBezTo>
                  <a:pt x="193" y="337"/>
                  <a:pt x="194" y="336"/>
                  <a:pt x="194" y="336"/>
                </a:cubicBezTo>
                <a:cubicBezTo>
                  <a:pt x="194" y="336"/>
                  <a:pt x="195" y="336"/>
                  <a:pt x="195" y="336"/>
                </a:cubicBezTo>
                <a:cubicBezTo>
                  <a:pt x="196" y="336"/>
                  <a:pt x="196" y="335"/>
                  <a:pt x="197" y="335"/>
                </a:cubicBezTo>
                <a:cubicBezTo>
                  <a:pt x="197" y="335"/>
                  <a:pt x="197" y="334"/>
                  <a:pt x="197" y="334"/>
                </a:cubicBezTo>
                <a:cubicBezTo>
                  <a:pt x="198" y="334"/>
                  <a:pt x="198" y="334"/>
                  <a:pt x="198" y="333"/>
                </a:cubicBezTo>
                <a:cubicBezTo>
                  <a:pt x="198" y="333"/>
                  <a:pt x="198" y="334"/>
                  <a:pt x="199" y="333"/>
                </a:cubicBezTo>
                <a:cubicBezTo>
                  <a:pt x="199" y="333"/>
                  <a:pt x="199" y="332"/>
                  <a:pt x="200" y="332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201" y="332"/>
                  <a:pt x="202" y="331"/>
                  <a:pt x="203" y="329"/>
                </a:cubicBezTo>
                <a:cubicBezTo>
                  <a:pt x="203" y="330"/>
                  <a:pt x="203" y="329"/>
                  <a:pt x="204" y="329"/>
                </a:cubicBezTo>
                <a:cubicBezTo>
                  <a:pt x="204" y="329"/>
                  <a:pt x="205" y="329"/>
                  <a:pt x="206" y="329"/>
                </a:cubicBezTo>
                <a:cubicBezTo>
                  <a:pt x="206" y="329"/>
                  <a:pt x="206" y="330"/>
                  <a:pt x="206" y="330"/>
                </a:cubicBezTo>
                <a:cubicBezTo>
                  <a:pt x="206" y="331"/>
                  <a:pt x="204" y="331"/>
                  <a:pt x="203" y="332"/>
                </a:cubicBezTo>
                <a:cubicBezTo>
                  <a:pt x="203" y="333"/>
                  <a:pt x="202" y="334"/>
                  <a:pt x="202" y="334"/>
                </a:cubicBezTo>
                <a:cubicBezTo>
                  <a:pt x="202" y="334"/>
                  <a:pt x="202" y="334"/>
                  <a:pt x="201" y="334"/>
                </a:cubicBezTo>
                <a:cubicBezTo>
                  <a:pt x="201" y="334"/>
                  <a:pt x="200" y="335"/>
                  <a:pt x="199" y="335"/>
                </a:cubicBezTo>
                <a:cubicBezTo>
                  <a:pt x="199" y="335"/>
                  <a:pt x="198" y="337"/>
                  <a:pt x="197" y="338"/>
                </a:cubicBezTo>
                <a:cubicBezTo>
                  <a:pt x="197" y="338"/>
                  <a:pt x="195" y="339"/>
                  <a:pt x="195" y="340"/>
                </a:cubicBezTo>
                <a:cubicBezTo>
                  <a:pt x="194" y="339"/>
                  <a:pt x="193" y="341"/>
                  <a:pt x="191" y="340"/>
                </a:cubicBezTo>
                <a:cubicBezTo>
                  <a:pt x="190" y="342"/>
                  <a:pt x="189" y="343"/>
                  <a:pt x="189" y="345"/>
                </a:cubicBezTo>
                <a:cubicBezTo>
                  <a:pt x="188" y="345"/>
                  <a:pt x="187" y="345"/>
                  <a:pt x="187" y="345"/>
                </a:cubicBezTo>
                <a:cubicBezTo>
                  <a:pt x="187" y="346"/>
                  <a:pt x="187" y="345"/>
                  <a:pt x="187" y="345"/>
                </a:cubicBezTo>
                <a:cubicBezTo>
                  <a:pt x="186" y="346"/>
                  <a:pt x="186" y="346"/>
                  <a:pt x="186" y="346"/>
                </a:cubicBezTo>
                <a:cubicBezTo>
                  <a:pt x="185" y="346"/>
                  <a:pt x="184" y="346"/>
                  <a:pt x="183" y="347"/>
                </a:cubicBezTo>
                <a:cubicBezTo>
                  <a:pt x="182" y="348"/>
                  <a:pt x="184" y="348"/>
                  <a:pt x="184" y="349"/>
                </a:cubicBezTo>
                <a:cubicBezTo>
                  <a:pt x="183" y="349"/>
                  <a:pt x="184" y="350"/>
                  <a:pt x="184" y="351"/>
                </a:cubicBezTo>
                <a:cubicBezTo>
                  <a:pt x="184" y="350"/>
                  <a:pt x="184" y="350"/>
                  <a:pt x="185" y="350"/>
                </a:cubicBezTo>
                <a:cubicBezTo>
                  <a:pt x="186" y="350"/>
                  <a:pt x="185" y="352"/>
                  <a:pt x="184" y="353"/>
                </a:cubicBezTo>
                <a:cubicBezTo>
                  <a:pt x="184" y="353"/>
                  <a:pt x="183" y="353"/>
                  <a:pt x="182" y="353"/>
                </a:cubicBezTo>
                <a:cubicBezTo>
                  <a:pt x="181" y="355"/>
                  <a:pt x="179" y="358"/>
                  <a:pt x="177" y="359"/>
                </a:cubicBezTo>
                <a:cubicBezTo>
                  <a:pt x="177" y="359"/>
                  <a:pt x="177" y="360"/>
                  <a:pt x="177" y="360"/>
                </a:cubicBezTo>
                <a:cubicBezTo>
                  <a:pt x="176" y="360"/>
                  <a:pt x="176" y="360"/>
                  <a:pt x="176" y="360"/>
                </a:cubicBezTo>
                <a:cubicBezTo>
                  <a:pt x="175" y="361"/>
                  <a:pt x="174" y="362"/>
                  <a:pt x="173" y="363"/>
                </a:cubicBezTo>
                <a:cubicBezTo>
                  <a:pt x="172" y="363"/>
                  <a:pt x="170" y="364"/>
                  <a:pt x="169" y="364"/>
                </a:cubicBezTo>
                <a:cubicBezTo>
                  <a:pt x="169" y="362"/>
                  <a:pt x="169" y="362"/>
                  <a:pt x="171" y="361"/>
                </a:cubicBezTo>
                <a:cubicBezTo>
                  <a:pt x="171" y="361"/>
                  <a:pt x="172" y="362"/>
                  <a:pt x="172" y="361"/>
                </a:cubicBezTo>
                <a:cubicBezTo>
                  <a:pt x="172" y="359"/>
                  <a:pt x="172" y="360"/>
                  <a:pt x="173" y="359"/>
                </a:cubicBezTo>
                <a:cubicBezTo>
                  <a:pt x="174" y="359"/>
                  <a:pt x="174" y="358"/>
                  <a:pt x="174" y="358"/>
                </a:cubicBezTo>
                <a:cubicBezTo>
                  <a:pt x="175" y="358"/>
                  <a:pt x="175" y="357"/>
                  <a:pt x="176" y="356"/>
                </a:cubicBezTo>
                <a:cubicBezTo>
                  <a:pt x="176" y="356"/>
                  <a:pt x="178" y="355"/>
                  <a:pt x="179" y="354"/>
                </a:cubicBezTo>
                <a:close/>
                <a:moveTo>
                  <a:pt x="158" y="344"/>
                </a:moveTo>
                <a:cubicBezTo>
                  <a:pt x="158" y="344"/>
                  <a:pt x="159" y="345"/>
                  <a:pt x="158" y="346"/>
                </a:cubicBezTo>
                <a:cubicBezTo>
                  <a:pt x="158" y="347"/>
                  <a:pt x="157" y="348"/>
                  <a:pt x="156" y="347"/>
                </a:cubicBezTo>
                <a:cubicBezTo>
                  <a:pt x="156" y="346"/>
                  <a:pt x="157" y="345"/>
                  <a:pt x="158" y="344"/>
                </a:cubicBezTo>
                <a:close/>
                <a:moveTo>
                  <a:pt x="150" y="357"/>
                </a:moveTo>
                <a:cubicBezTo>
                  <a:pt x="151" y="356"/>
                  <a:pt x="150" y="356"/>
                  <a:pt x="150" y="355"/>
                </a:cubicBezTo>
                <a:cubicBezTo>
                  <a:pt x="150" y="355"/>
                  <a:pt x="150" y="355"/>
                  <a:pt x="150" y="355"/>
                </a:cubicBezTo>
                <a:cubicBezTo>
                  <a:pt x="150" y="354"/>
                  <a:pt x="150" y="354"/>
                  <a:pt x="150" y="354"/>
                </a:cubicBezTo>
                <a:cubicBezTo>
                  <a:pt x="151" y="353"/>
                  <a:pt x="150" y="353"/>
                  <a:pt x="150" y="352"/>
                </a:cubicBezTo>
                <a:cubicBezTo>
                  <a:pt x="151" y="352"/>
                  <a:pt x="150" y="350"/>
                  <a:pt x="151" y="350"/>
                </a:cubicBezTo>
                <a:cubicBezTo>
                  <a:pt x="151" y="349"/>
                  <a:pt x="152" y="349"/>
                  <a:pt x="152" y="348"/>
                </a:cubicBezTo>
                <a:cubicBezTo>
                  <a:pt x="154" y="348"/>
                  <a:pt x="155" y="350"/>
                  <a:pt x="155" y="352"/>
                </a:cubicBezTo>
                <a:cubicBezTo>
                  <a:pt x="154" y="352"/>
                  <a:pt x="153" y="352"/>
                  <a:pt x="152" y="352"/>
                </a:cubicBezTo>
                <a:cubicBezTo>
                  <a:pt x="152" y="354"/>
                  <a:pt x="151" y="354"/>
                  <a:pt x="151" y="354"/>
                </a:cubicBezTo>
                <a:cubicBezTo>
                  <a:pt x="150" y="356"/>
                  <a:pt x="152" y="355"/>
                  <a:pt x="151" y="357"/>
                </a:cubicBezTo>
                <a:cubicBezTo>
                  <a:pt x="151" y="357"/>
                  <a:pt x="151" y="357"/>
                  <a:pt x="150" y="357"/>
                </a:cubicBezTo>
                <a:cubicBezTo>
                  <a:pt x="151" y="358"/>
                  <a:pt x="149" y="358"/>
                  <a:pt x="149" y="359"/>
                </a:cubicBezTo>
                <a:cubicBezTo>
                  <a:pt x="148" y="358"/>
                  <a:pt x="149" y="357"/>
                  <a:pt x="150" y="357"/>
                </a:cubicBezTo>
                <a:close/>
                <a:moveTo>
                  <a:pt x="149" y="381"/>
                </a:moveTo>
                <a:cubicBezTo>
                  <a:pt x="150" y="380"/>
                  <a:pt x="151" y="380"/>
                  <a:pt x="152" y="378"/>
                </a:cubicBezTo>
                <a:cubicBezTo>
                  <a:pt x="152" y="378"/>
                  <a:pt x="153" y="378"/>
                  <a:pt x="154" y="378"/>
                </a:cubicBezTo>
                <a:cubicBezTo>
                  <a:pt x="155" y="377"/>
                  <a:pt x="155" y="376"/>
                  <a:pt x="156" y="375"/>
                </a:cubicBezTo>
                <a:cubicBezTo>
                  <a:pt x="156" y="375"/>
                  <a:pt x="155" y="374"/>
                  <a:pt x="155" y="374"/>
                </a:cubicBezTo>
                <a:cubicBezTo>
                  <a:pt x="154" y="374"/>
                  <a:pt x="153" y="375"/>
                  <a:pt x="153" y="374"/>
                </a:cubicBezTo>
                <a:cubicBezTo>
                  <a:pt x="153" y="374"/>
                  <a:pt x="153" y="373"/>
                  <a:pt x="154" y="373"/>
                </a:cubicBezTo>
                <a:cubicBezTo>
                  <a:pt x="154" y="373"/>
                  <a:pt x="151" y="370"/>
                  <a:pt x="152" y="369"/>
                </a:cubicBezTo>
                <a:cubicBezTo>
                  <a:pt x="152" y="369"/>
                  <a:pt x="154" y="370"/>
                  <a:pt x="155" y="370"/>
                </a:cubicBezTo>
                <a:cubicBezTo>
                  <a:pt x="155" y="370"/>
                  <a:pt x="155" y="370"/>
                  <a:pt x="156" y="369"/>
                </a:cubicBezTo>
                <a:cubicBezTo>
                  <a:pt x="156" y="369"/>
                  <a:pt x="156" y="369"/>
                  <a:pt x="156" y="369"/>
                </a:cubicBezTo>
                <a:cubicBezTo>
                  <a:pt x="156" y="369"/>
                  <a:pt x="156" y="368"/>
                  <a:pt x="157" y="367"/>
                </a:cubicBezTo>
                <a:cubicBezTo>
                  <a:pt x="158" y="366"/>
                  <a:pt x="159" y="366"/>
                  <a:pt x="160" y="365"/>
                </a:cubicBezTo>
                <a:cubicBezTo>
                  <a:pt x="160" y="364"/>
                  <a:pt x="161" y="364"/>
                  <a:pt x="161" y="363"/>
                </a:cubicBezTo>
                <a:cubicBezTo>
                  <a:pt x="162" y="363"/>
                  <a:pt x="162" y="363"/>
                  <a:pt x="163" y="363"/>
                </a:cubicBezTo>
                <a:cubicBezTo>
                  <a:pt x="164" y="362"/>
                  <a:pt x="164" y="361"/>
                  <a:pt x="165" y="360"/>
                </a:cubicBezTo>
                <a:cubicBezTo>
                  <a:pt x="165" y="360"/>
                  <a:pt x="166" y="360"/>
                  <a:pt x="166" y="360"/>
                </a:cubicBezTo>
                <a:cubicBezTo>
                  <a:pt x="166" y="359"/>
                  <a:pt x="167" y="359"/>
                  <a:pt x="167" y="359"/>
                </a:cubicBezTo>
                <a:cubicBezTo>
                  <a:pt x="168" y="359"/>
                  <a:pt x="168" y="358"/>
                  <a:pt x="169" y="358"/>
                </a:cubicBezTo>
                <a:cubicBezTo>
                  <a:pt x="169" y="358"/>
                  <a:pt x="169" y="357"/>
                  <a:pt x="169" y="357"/>
                </a:cubicBezTo>
                <a:cubicBezTo>
                  <a:pt x="169" y="357"/>
                  <a:pt x="169" y="357"/>
                  <a:pt x="170" y="356"/>
                </a:cubicBezTo>
                <a:cubicBezTo>
                  <a:pt x="170" y="356"/>
                  <a:pt x="170" y="357"/>
                  <a:pt x="170" y="356"/>
                </a:cubicBezTo>
                <a:cubicBezTo>
                  <a:pt x="171" y="356"/>
                  <a:pt x="171" y="355"/>
                  <a:pt x="171" y="355"/>
                </a:cubicBezTo>
                <a:cubicBezTo>
                  <a:pt x="171" y="355"/>
                  <a:pt x="171" y="355"/>
                  <a:pt x="172" y="355"/>
                </a:cubicBezTo>
                <a:cubicBezTo>
                  <a:pt x="172" y="354"/>
                  <a:pt x="173" y="354"/>
                  <a:pt x="174" y="352"/>
                </a:cubicBezTo>
                <a:cubicBezTo>
                  <a:pt x="174" y="352"/>
                  <a:pt x="175" y="352"/>
                  <a:pt x="175" y="352"/>
                </a:cubicBezTo>
                <a:cubicBezTo>
                  <a:pt x="176" y="352"/>
                  <a:pt x="176" y="352"/>
                  <a:pt x="177" y="352"/>
                </a:cubicBezTo>
                <a:cubicBezTo>
                  <a:pt x="177" y="352"/>
                  <a:pt x="177" y="352"/>
                  <a:pt x="177" y="352"/>
                </a:cubicBezTo>
                <a:cubicBezTo>
                  <a:pt x="177" y="354"/>
                  <a:pt x="176" y="354"/>
                  <a:pt x="175" y="355"/>
                </a:cubicBezTo>
                <a:cubicBezTo>
                  <a:pt x="174" y="355"/>
                  <a:pt x="174" y="356"/>
                  <a:pt x="173" y="357"/>
                </a:cubicBezTo>
                <a:cubicBezTo>
                  <a:pt x="173" y="357"/>
                  <a:pt x="173" y="356"/>
                  <a:pt x="173" y="357"/>
                </a:cubicBezTo>
                <a:cubicBezTo>
                  <a:pt x="173" y="357"/>
                  <a:pt x="172" y="358"/>
                  <a:pt x="171" y="358"/>
                </a:cubicBezTo>
                <a:cubicBezTo>
                  <a:pt x="171" y="358"/>
                  <a:pt x="170" y="360"/>
                  <a:pt x="169" y="361"/>
                </a:cubicBezTo>
                <a:cubicBezTo>
                  <a:pt x="168" y="361"/>
                  <a:pt x="167" y="362"/>
                  <a:pt x="167" y="363"/>
                </a:cubicBezTo>
                <a:cubicBezTo>
                  <a:pt x="166" y="363"/>
                  <a:pt x="165" y="365"/>
                  <a:pt x="163" y="363"/>
                </a:cubicBezTo>
                <a:cubicBezTo>
                  <a:pt x="162" y="365"/>
                  <a:pt x="162" y="367"/>
                  <a:pt x="161" y="368"/>
                </a:cubicBezTo>
                <a:cubicBezTo>
                  <a:pt x="160" y="368"/>
                  <a:pt x="160" y="369"/>
                  <a:pt x="159" y="369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58" y="370"/>
                  <a:pt x="158" y="370"/>
                </a:cubicBezTo>
                <a:cubicBezTo>
                  <a:pt x="157" y="370"/>
                  <a:pt x="156" y="370"/>
                  <a:pt x="155" y="371"/>
                </a:cubicBezTo>
                <a:cubicBezTo>
                  <a:pt x="155" y="372"/>
                  <a:pt x="156" y="371"/>
                  <a:pt x="156" y="373"/>
                </a:cubicBezTo>
                <a:cubicBezTo>
                  <a:pt x="156" y="373"/>
                  <a:pt x="156" y="374"/>
                  <a:pt x="156" y="375"/>
                </a:cubicBezTo>
                <a:cubicBezTo>
                  <a:pt x="157" y="374"/>
                  <a:pt x="157" y="374"/>
                  <a:pt x="157" y="373"/>
                </a:cubicBezTo>
                <a:cubicBezTo>
                  <a:pt x="158" y="374"/>
                  <a:pt x="157" y="376"/>
                  <a:pt x="157" y="377"/>
                </a:cubicBezTo>
                <a:cubicBezTo>
                  <a:pt x="157" y="377"/>
                  <a:pt x="156" y="377"/>
                  <a:pt x="155" y="377"/>
                </a:cubicBezTo>
                <a:cubicBezTo>
                  <a:pt x="154" y="379"/>
                  <a:pt x="152" y="382"/>
                  <a:pt x="151" y="384"/>
                </a:cubicBezTo>
                <a:cubicBezTo>
                  <a:pt x="151" y="384"/>
                  <a:pt x="150" y="384"/>
                  <a:pt x="150" y="384"/>
                </a:cubicBezTo>
                <a:cubicBezTo>
                  <a:pt x="150" y="384"/>
                  <a:pt x="150" y="384"/>
                  <a:pt x="149" y="384"/>
                </a:cubicBezTo>
                <a:cubicBezTo>
                  <a:pt x="148" y="385"/>
                  <a:pt x="147" y="387"/>
                  <a:pt x="146" y="387"/>
                </a:cubicBezTo>
                <a:cubicBezTo>
                  <a:pt x="146" y="388"/>
                  <a:pt x="145" y="388"/>
                  <a:pt x="145" y="388"/>
                </a:cubicBezTo>
                <a:cubicBezTo>
                  <a:pt x="145" y="388"/>
                  <a:pt x="145" y="388"/>
                  <a:pt x="145" y="389"/>
                </a:cubicBezTo>
                <a:cubicBezTo>
                  <a:pt x="145" y="389"/>
                  <a:pt x="145" y="390"/>
                  <a:pt x="145" y="390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3" y="391"/>
                  <a:pt x="143" y="392"/>
                  <a:pt x="142" y="392"/>
                </a:cubicBezTo>
                <a:cubicBezTo>
                  <a:pt x="142" y="391"/>
                  <a:pt x="142" y="391"/>
                  <a:pt x="142" y="391"/>
                </a:cubicBezTo>
                <a:cubicBezTo>
                  <a:pt x="142" y="391"/>
                  <a:pt x="143" y="391"/>
                  <a:pt x="143" y="390"/>
                </a:cubicBezTo>
                <a:cubicBezTo>
                  <a:pt x="143" y="390"/>
                  <a:pt x="143" y="389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7"/>
                  <a:pt x="143" y="386"/>
                  <a:pt x="144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4"/>
                  <a:pt x="145" y="385"/>
                  <a:pt x="147" y="384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8" y="382"/>
                  <a:pt x="148" y="382"/>
                  <a:pt x="149" y="381"/>
                </a:cubicBezTo>
                <a:close/>
                <a:moveTo>
                  <a:pt x="140" y="374"/>
                </a:moveTo>
                <a:cubicBezTo>
                  <a:pt x="140" y="374"/>
                  <a:pt x="140" y="374"/>
                  <a:pt x="140" y="374"/>
                </a:cubicBezTo>
                <a:cubicBezTo>
                  <a:pt x="141" y="373"/>
                  <a:pt x="141" y="372"/>
                  <a:pt x="141" y="372"/>
                </a:cubicBezTo>
                <a:cubicBezTo>
                  <a:pt x="141" y="372"/>
                  <a:pt x="141" y="371"/>
                  <a:pt x="142" y="370"/>
                </a:cubicBezTo>
                <a:cubicBezTo>
                  <a:pt x="142" y="369"/>
                  <a:pt x="141" y="368"/>
                  <a:pt x="141" y="367"/>
                </a:cubicBezTo>
                <a:cubicBezTo>
                  <a:pt x="141" y="367"/>
                  <a:pt x="142" y="367"/>
                  <a:pt x="142" y="367"/>
                </a:cubicBezTo>
                <a:cubicBezTo>
                  <a:pt x="142" y="366"/>
                  <a:pt x="143" y="366"/>
                  <a:pt x="143" y="366"/>
                </a:cubicBezTo>
                <a:cubicBezTo>
                  <a:pt x="143" y="366"/>
                  <a:pt x="143" y="365"/>
                  <a:pt x="143" y="365"/>
                </a:cubicBezTo>
                <a:cubicBezTo>
                  <a:pt x="144" y="365"/>
                  <a:pt x="143" y="364"/>
                  <a:pt x="145" y="364"/>
                </a:cubicBezTo>
                <a:cubicBezTo>
                  <a:pt x="145" y="363"/>
                  <a:pt x="144" y="363"/>
                  <a:pt x="145" y="362"/>
                </a:cubicBezTo>
                <a:cubicBezTo>
                  <a:pt x="145" y="362"/>
                  <a:pt x="145" y="361"/>
                  <a:pt x="146" y="361"/>
                </a:cubicBezTo>
                <a:cubicBezTo>
                  <a:pt x="146" y="361"/>
                  <a:pt x="147" y="361"/>
                  <a:pt x="147" y="360"/>
                </a:cubicBezTo>
                <a:cubicBezTo>
                  <a:pt x="148" y="360"/>
                  <a:pt x="148" y="361"/>
                  <a:pt x="148" y="361"/>
                </a:cubicBezTo>
                <a:cubicBezTo>
                  <a:pt x="147" y="363"/>
                  <a:pt x="145" y="363"/>
                  <a:pt x="145" y="366"/>
                </a:cubicBezTo>
                <a:cubicBezTo>
                  <a:pt x="143" y="366"/>
                  <a:pt x="143" y="366"/>
                  <a:pt x="143" y="366"/>
                </a:cubicBezTo>
                <a:cubicBezTo>
                  <a:pt x="143" y="367"/>
                  <a:pt x="143" y="368"/>
                  <a:pt x="142" y="368"/>
                </a:cubicBezTo>
                <a:cubicBezTo>
                  <a:pt x="142" y="369"/>
                  <a:pt x="142" y="370"/>
                  <a:pt x="143" y="372"/>
                </a:cubicBezTo>
                <a:cubicBezTo>
                  <a:pt x="142" y="372"/>
                  <a:pt x="142" y="373"/>
                  <a:pt x="142" y="373"/>
                </a:cubicBezTo>
                <a:cubicBezTo>
                  <a:pt x="142" y="373"/>
                  <a:pt x="141" y="373"/>
                  <a:pt x="141" y="373"/>
                </a:cubicBezTo>
                <a:cubicBezTo>
                  <a:pt x="141" y="374"/>
                  <a:pt x="141" y="376"/>
                  <a:pt x="140" y="375"/>
                </a:cubicBezTo>
                <a:cubicBezTo>
                  <a:pt x="140" y="375"/>
                  <a:pt x="139" y="374"/>
                  <a:pt x="140" y="374"/>
                </a:cubicBezTo>
                <a:close/>
                <a:moveTo>
                  <a:pt x="139" y="376"/>
                </a:moveTo>
                <a:cubicBezTo>
                  <a:pt x="139" y="376"/>
                  <a:pt x="139" y="376"/>
                  <a:pt x="140" y="376"/>
                </a:cubicBezTo>
                <a:cubicBezTo>
                  <a:pt x="139" y="377"/>
                  <a:pt x="139" y="378"/>
                  <a:pt x="138" y="378"/>
                </a:cubicBezTo>
                <a:cubicBezTo>
                  <a:pt x="138" y="380"/>
                  <a:pt x="137" y="381"/>
                  <a:pt x="136" y="382"/>
                </a:cubicBezTo>
                <a:cubicBezTo>
                  <a:pt x="135" y="380"/>
                  <a:pt x="137" y="377"/>
                  <a:pt x="139" y="376"/>
                </a:cubicBezTo>
                <a:close/>
                <a:moveTo>
                  <a:pt x="135" y="381"/>
                </a:moveTo>
                <a:cubicBezTo>
                  <a:pt x="135" y="381"/>
                  <a:pt x="135" y="382"/>
                  <a:pt x="135" y="382"/>
                </a:cubicBezTo>
                <a:cubicBezTo>
                  <a:pt x="135" y="383"/>
                  <a:pt x="134" y="383"/>
                  <a:pt x="134" y="384"/>
                </a:cubicBezTo>
                <a:cubicBezTo>
                  <a:pt x="133" y="385"/>
                  <a:pt x="133" y="387"/>
                  <a:pt x="132" y="386"/>
                </a:cubicBezTo>
                <a:cubicBezTo>
                  <a:pt x="133" y="385"/>
                  <a:pt x="133" y="382"/>
                  <a:pt x="135" y="381"/>
                </a:cubicBezTo>
                <a:close/>
                <a:moveTo>
                  <a:pt x="113" y="421"/>
                </a:moveTo>
                <a:cubicBezTo>
                  <a:pt x="112" y="421"/>
                  <a:pt x="114" y="416"/>
                  <a:pt x="114" y="415"/>
                </a:cubicBezTo>
                <a:cubicBezTo>
                  <a:pt x="115" y="415"/>
                  <a:pt x="115" y="415"/>
                  <a:pt x="115" y="415"/>
                </a:cubicBezTo>
                <a:cubicBezTo>
                  <a:pt x="116" y="411"/>
                  <a:pt x="126" y="410"/>
                  <a:pt x="113" y="421"/>
                </a:cubicBezTo>
                <a:close/>
                <a:moveTo>
                  <a:pt x="120" y="436"/>
                </a:moveTo>
                <a:cubicBezTo>
                  <a:pt x="119" y="436"/>
                  <a:pt x="119" y="437"/>
                  <a:pt x="119" y="438"/>
                </a:cubicBezTo>
                <a:cubicBezTo>
                  <a:pt x="118" y="437"/>
                  <a:pt x="118" y="436"/>
                  <a:pt x="119" y="435"/>
                </a:cubicBezTo>
                <a:cubicBezTo>
                  <a:pt x="119" y="435"/>
                  <a:pt x="120" y="436"/>
                  <a:pt x="120" y="436"/>
                </a:cubicBezTo>
                <a:close/>
                <a:moveTo>
                  <a:pt x="121" y="432"/>
                </a:moveTo>
                <a:cubicBezTo>
                  <a:pt x="122" y="433"/>
                  <a:pt x="120" y="434"/>
                  <a:pt x="119" y="435"/>
                </a:cubicBezTo>
                <a:cubicBezTo>
                  <a:pt x="118" y="433"/>
                  <a:pt x="121" y="433"/>
                  <a:pt x="121" y="432"/>
                </a:cubicBezTo>
                <a:close/>
                <a:moveTo>
                  <a:pt x="117" y="442"/>
                </a:moveTo>
                <a:cubicBezTo>
                  <a:pt x="116" y="443"/>
                  <a:pt x="116" y="444"/>
                  <a:pt x="116" y="445"/>
                </a:cubicBezTo>
                <a:cubicBezTo>
                  <a:pt x="114" y="443"/>
                  <a:pt x="117" y="440"/>
                  <a:pt x="118" y="439"/>
                </a:cubicBezTo>
                <a:cubicBezTo>
                  <a:pt x="120" y="439"/>
                  <a:pt x="117" y="441"/>
                  <a:pt x="117" y="442"/>
                </a:cubicBezTo>
                <a:close/>
                <a:moveTo>
                  <a:pt x="114" y="467"/>
                </a:moveTo>
                <a:cubicBezTo>
                  <a:pt x="113" y="467"/>
                  <a:pt x="113" y="468"/>
                  <a:pt x="112" y="468"/>
                </a:cubicBezTo>
                <a:cubicBezTo>
                  <a:pt x="112" y="466"/>
                  <a:pt x="114" y="467"/>
                  <a:pt x="114" y="466"/>
                </a:cubicBezTo>
                <a:cubicBezTo>
                  <a:pt x="114" y="465"/>
                  <a:pt x="113" y="466"/>
                  <a:pt x="113" y="466"/>
                </a:cubicBezTo>
                <a:cubicBezTo>
                  <a:pt x="112" y="465"/>
                  <a:pt x="113" y="462"/>
                  <a:pt x="113" y="461"/>
                </a:cubicBezTo>
                <a:cubicBezTo>
                  <a:pt x="115" y="463"/>
                  <a:pt x="114" y="465"/>
                  <a:pt x="114" y="467"/>
                </a:cubicBezTo>
                <a:close/>
                <a:moveTo>
                  <a:pt x="114" y="458"/>
                </a:moveTo>
                <a:cubicBezTo>
                  <a:pt x="114" y="459"/>
                  <a:pt x="113" y="455"/>
                  <a:pt x="114" y="455"/>
                </a:cubicBezTo>
                <a:cubicBezTo>
                  <a:pt x="115" y="456"/>
                  <a:pt x="114" y="458"/>
                  <a:pt x="114" y="458"/>
                </a:cubicBezTo>
                <a:close/>
                <a:moveTo>
                  <a:pt x="115" y="455"/>
                </a:moveTo>
                <a:cubicBezTo>
                  <a:pt x="113" y="455"/>
                  <a:pt x="116" y="450"/>
                  <a:pt x="116" y="450"/>
                </a:cubicBezTo>
                <a:cubicBezTo>
                  <a:pt x="117" y="450"/>
                  <a:pt x="118" y="456"/>
                  <a:pt x="115" y="455"/>
                </a:cubicBezTo>
                <a:close/>
                <a:moveTo>
                  <a:pt x="117" y="449"/>
                </a:moveTo>
                <a:cubicBezTo>
                  <a:pt x="116" y="448"/>
                  <a:pt x="116" y="447"/>
                  <a:pt x="117" y="446"/>
                </a:cubicBezTo>
                <a:cubicBezTo>
                  <a:pt x="118" y="446"/>
                  <a:pt x="118" y="446"/>
                  <a:pt x="118" y="445"/>
                </a:cubicBezTo>
                <a:cubicBezTo>
                  <a:pt x="117" y="444"/>
                  <a:pt x="117" y="445"/>
                  <a:pt x="118" y="443"/>
                </a:cubicBezTo>
                <a:cubicBezTo>
                  <a:pt x="119" y="443"/>
                  <a:pt x="118" y="442"/>
                  <a:pt x="119" y="442"/>
                </a:cubicBezTo>
                <a:cubicBezTo>
                  <a:pt x="119" y="441"/>
                  <a:pt x="119" y="441"/>
                  <a:pt x="120" y="440"/>
                </a:cubicBezTo>
                <a:cubicBezTo>
                  <a:pt x="120" y="439"/>
                  <a:pt x="121" y="438"/>
                  <a:pt x="121" y="436"/>
                </a:cubicBezTo>
                <a:cubicBezTo>
                  <a:pt x="122" y="436"/>
                  <a:pt x="122" y="435"/>
                  <a:pt x="123" y="435"/>
                </a:cubicBezTo>
                <a:cubicBezTo>
                  <a:pt x="124" y="433"/>
                  <a:pt x="124" y="432"/>
                  <a:pt x="124" y="431"/>
                </a:cubicBezTo>
                <a:cubicBezTo>
                  <a:pt x="124" y="432"/>
                  <a:pt x="123" y="431"/>
                  <a:pt x="123" y="431"/>
                </a:cubicBezTo>
                <a:cubicBezTo>
                  <a:pt x="122" y="431"/>
                  <a:pt x="121" y="432"/>
                  <a:pt x="121" y="431"/>
                </a:cubicBezTo>
                <a:cubicBezTo>
                  <a:pt x="121" y="431"/>
                  <a:pt x="121" y="431"/>
                  <a:pt x="121" y="430"/>
                </a:cubicBezTo>
                <a:cubicBezTo>
                  <a:pt x="121" y="430"/>
                  <a:pt x="118" y="428"/>
                  <a:pt x="118" y="428"/>
                </a:cubicBezTo>
                <a:cubicBezTo>
                  <a:pt x="118" y="428"/>
                  <a:pt x="121" y="428"/>
                  <a:pt x="121" y="427"/>
                </a:cubicBezTo>
                <a:cubicBezTo>
                  <a:pt x="121" y="427"/>
                  <a:pt x="121" y="427"/>
                  <a:pt x="122" y="426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122" y="425"/>
                  <a:pt x="122" y="425"/>
                  <a:pt x="122" y="424"/>
                </a:cubicBezTo>
                <a:cubicBezTo>
                  <a:pt x="123" y="423"/>
                  <a:pt x="123" y="422"/>
                  <a:pt x="124" y="420"/>
                </a:cubicBezTo>
                <a:cubicBezTo>
                  <a:pt x="124" y="420"/>
                  <a:pt x="125" y="419"/>
                  <a:pt x="125" y="419"/>
                </a:cubicBezTo>
                <a:cubicBezTo>
                  <a:pt x="125" y="418"/>
                  <a:pt x="126" y="418"/>
                  <a:pt x="126" y="417"/>
                </a:cubicBezTo>
                <a:cubicBezTo>
                  <a:pt x="126" y="416"/>
                  <a:pt x="126" y="415"/>
                  <a:pt x="127" y="414"/>
                </a:cubicBezTo>
                <a:cubicBezTo>
                  <a:pt x="127" y="414"/>
                  <a:pt x="128" y="414"/>
                  <a:pt x="128" y="413"/>
                </a:cubicBezTo>
                <a:cubicBezTo>
                  <a:pt x="128" y="413"/>
                  <a:pt x="129" y="413"/>
                  <a:pt x="129" y="413"/>
                </a:cubicBezTo>
                <a:cubicBezTo>
                  <a:pt x="129" y="412"/>
                  <a:pt x="129" y="411"/>
                  <a:pt x="130" y="411"/>
                </a:cubicBezTo>
                <a:cubicBezTo>
                  <a:pt x="130" y="410"/>
                  <a:pt x="130" y="410"/>
                  <a:pt x="130" y="410"/>
                </a:cubicBezTo>
                <a:cubicBezTo>
                  <a:pt x="130" y="410"/>
                  <a:pt x="130" y="409"/>
                  <a:pt x="130" y="409"/>
                </a:cubicBezTo>
                <a:cubicBezTo>
                  <a:pt x="130" y="409"/>
                  <a:pt x="131" y="409"/>
                  <a:pt x="131" y="409"/>
                </a:cubicBezTo>
                <a:cubicBezTo>
                  <a:pt x="131" y="408"/>
                  <a:pt x="131" y="408"/>
                  <a:pt x="131" y="407"/>
                </a:cubicBezTo>
                <a:cubicBezTo>
                  <a:pt x="131" y="407"/>
                  <a:pt x="131" y="407"/>
                  <a:pt x="132" y="407"/>
                </a:cubicBezTo>
                <a:cubicBezTo>
                  <a:pt x="132" y="406"/>
                  <a:pt x="133" y="405"/>
                  <a:pt x="133" y="403"/>
                </a:cubicBezTo>
                <a:cubicBezTo>
                  <a:pt x="133" y="403"/>
                  <a:pt x="133" y="403"/>
                  <a:pt x="133" y="403"/>
                </a:cubicBezTo>
                <a:cubicBezTo>
                  <a:pt x="134" y="402"/>
                  <a:pt x="135" y="402"/>
                  <a:pt x="135" y="402"/>
                </a:cubicBezTo>
                <a:cubicBezTo>
                  <a:pt x="136" y="402"/>
                  <a:pt x="136" y="402"/>
                  <a:pt x="136" y="402"/>
                </a:cubicBezTo>
                <a:cubicBezTo>
                  <a:pt x="136" y="404"/>
                  <a:pt x="135" y="404"/>
                  <a:pt x="134" y="406"/>
                </a:cubicBezTo>
                <a:cubicBezTo>
                  <a:pt x="134" y="406"/>
                  <a:pt x="134" y="407"/>
                  <a:pt x="134" y="408"/>
                </a:cubicBezTo>
                <a:cubicBezTo>
                  <a:pt x="134" y="408"/>
                  <a:pt x="133" y="408"/>
                  <a:pt x="133" y="408"/>
                </a:cubicBezTo>
                <a:cubicBezTo>
                  <a:pt x="133" y="409"/>
                  <a:pt x="133" y="409"/>
                  <a:pt x="132" y="410"/>
                </a:cubicBezTo>
                <a:cubicBezTo>
                  <a:pt x="132" y="410"/>
                  <a:pt x="132" y="412"/>
                  <a:pt x="131" y="413"/>
                </a:cubicBezTo>
                <a:cubicBezTo>
                  <a:pt x="131" y="414"/>
                  <a:pt x="130" y="415"/>
                  <a:pt x="130" y="416"/>
                </a:cubicBezTo>
                <a:cubicBezTo>
                  <a:pt x="129" y="416"/>
                  <a:pt x="129" y="419"/>
                  <a:pt x="127" y="418"/>
                </a:cubicBezTo>
                <a:cubicBezTo>
                  <a:pt x="126" y="420"/>
                  <a:pt x="126" y="422"/>
                  <a:pt x="126" y="423"/>
                </a:cubicBezTo>
                <a:cubicBezTo>
                  <a:pt x="126" y="424"/>
                  <a:pt x="125" y="424"/>
                  <a:pt x="125" y="425"/>
                </a:cubicBezTo>
                <a:cubicBezTo>
                  <a:pt x="125" y="425"/>
                  <a:pt x="125" y="425"/>
                  <a:pt x="125" y="425"/>
                </a:cubicBezTo>
                <a:cubicBezTo>
                  <a:pt x="125" y="425"/>
                  <a:pt x="124" y="426"/>
                  <a:pt x="124" y="426"/>
                </a:cubicBezTo>
                <a:cubicBezTo>
                  <a:pt x="123" y="426"/>
                  <a:pt x="123" y="427"/>
                  <a:pt x="122" y="428"/>
                </a:cubicBezTo>
                <a:cubicBezTo>
                  <a:pt x="122" y="429"/>
                  <a:pt x="123" y="428"/>
                  <a:pt x="123" y="429"/>
                </a:cubicBezTo>
                <a:cubicBezTo>
                  <a:pt x="123" y="429"/>
                  <a:pt x="124" y="430"/>
                  <a:pt x="125" y="431"/>
                </a:cubicBezTo>
                <a:cubicBezTo>
                  <a:pt x="125" y="430"/>
                  <a:pt x="125" y="430"/>
                  <a:pt x="125" y="429"/>
                </a:cubicBezTo>
                <a:cubicBezTo>
                  <a:pt x="126" y="430"/>
                  <a:pt x="126" y="432"/>
                  <a:pt x="125" y="433"/>
                </a:cubicBezTo>
                <a:cubicBezTo>
                  <a:pt x="125" y="433"/>
                  <a:pt x="124" y="433"/>
                  <a:pt x="124" y="434"/>
                </a:cubicBezTo>
                <a:cubicBezTo>
                  <a:pt x="123" y="436"/>
                  <a:pt x="123" y="439"/>
                  <a:pt x="122" y="441"/>
                </a:cubicBezTo>
                <a:cubicBezTo>
                  <a:pt x="122" y="442"/>
                  <a:pt x="122" y="442"/>
                  <a:pt x="122" y="442"/>
                </a:cubicBezTo>
                <a:cubicBezTo>
                  <a:pt x="121" y="442"/>
                  <a:pt x="121" y="442"/>
                  <a:pt x="121" y="443"/>
                </a:cubicBezTo>
                <a:cubicBezTo>
                  <a:pt x="120" y="444"/>
                  <a:pt x="120" y="445"/>
                  <a:pt x="119" y="447"/>
                </a:cubicBezTo>
                <a:cubicBezTo>
                  <a:pt x="118" y="448"/>
                  <a:pt x="118" y="449"/>
                  <a:pt x="117" y="449"/>
                </a:cubicBezTo>
                <a:close/>
                <a:moveTo>
                  <a:pt x="125" y="427"/>
                </a:moveTo>
                <a:cubicBezTo>
                  <a:pt x="124" y="427"/>
                  <a:pt x="125" y="426"/>
                  <a:pt x="125" y="426"/>
                </a:cubicBezTo>
                <a:cubicBezTo>
                  <a:pt x="126" y="426"/>
                  <a:pt x="125" y="427"/>
                  <a:pt x="125" y="427"/>
                </a:cubicBezTo>
                <a:close/>
                <a:moveTo>
                  <a:pt x="142" y="487"/>
                </a:moveTo>
                <a:cubicBezTo>
                  <a:pt x="142" y="486"/>
                  <a:pt x="143" y="486"/>
                  <a:pt x="143" y="485"/>
                </a:cubicBezTo>
                <a:cubicBezTo>
                  <a:pt x="143" y="484"/>
                  <a:pt x="142" y="485"/>
                  <a:pt x="143" y="483"/>
                </a:cubicBezTo>
                <a:cubicBezTo>
                  <a:pt x="142" y="483"/>
                  <a:pt x="143" y="483"/>
                  <a:pt x="143" y="482"/>
                </a:cubicBezTo>
                <a:cubicBezTo>
                  <a:pt x="143" y="482"/>
                  <a:pt x="143" y="481"/>
                  <a:pt x="144" y="481"/>
                </a:cubicBezTo>
                <a:cubicBezTo>
                  <a:pt x="144" y="479"/>
                  <a:pt x="144" y="477"/>
                  <a:pt x="145" y="476"/>
                </a:cubicBezTo>
                <a:cubicBezTo>
                  <a:pt x="145" y="474"/>
                  <a:pt x="145" y="474"/>
                  <a:pt x="145" y="474"/>
                </a:cubicBezTo>
                <a:cubicBezTo>
                  <a:pt x="146" y="473"/>
                  <a:pt x="146" y="473"/>
                  <a:pt x="147" y="473"/>
                </a:cubicBezTo>
                <a:cubicBezTo>
                  <a:pt x="147" y="473"/>
                  <a:pt x="148" y="473"/>
                  <a:pt x="148" y="472"/>
                </a:cubicBezTo>
                <a:cubicBezTo>
                  <a:pt x="148" y="472"/>
                  <a:pt x="149" y="471"/>
                  <a:pt x="149" y="469"/>
                </a:cubicBezTo>
                <a:cubicBezTo>
                  <a:pt x="150" y="468"/>
                  <a:pt x="150" y="466"/>
                  <a:pt x="151" y="467"/>
                </a:cubicBezTo>
                <a:cubicBezTo>
                  <a:pt x="152" y="467"/>
                  <a:pt x="153" y="468"/>
                  <a:pt x="154" y="468"/>
                </a:cubicBezTo>
                <a:cubicBezTo>
                  <a:pt x="154" y="470"/>
                  <a:pt x="152" y="468"/>
                  <a:pt x="152" y="469"/>
                </a:cubicBezTo>
                <a:cubicBezTo>
                  <a:pt x="151" y="469"/>
                  <a:pt x="151" y="470"/>
                  <a:pt x="151" y="470"/>
                </a:cubicBezTo>
                <a:cubicBezTo>
                  <a:pt x="150" y="470"/>
                  <a:pt x="150" y="471"/>
                  <a:pt x="150" y="471"/>
                </a:cubicBezTo>
                <a:cubicBezTo>
                  <a:pt x="149" y="471"/>
                  <a:pt x="150" y="472"/>
                  <a:pt x="149" y="472"/>
                </a:cubicBezTo>
                <a:cubicBezTo>
                  <a:pt x="149" y="472"/>
                  <a:pt x="149" y="472"/>
                  <a:pt x="149" y="472"/>
                </a:cubicBezTo>
                <a:cubicBezTo>
                  <a:pt x="149" y="472"/>
                  <a:pt x="149" y="473"/>
                  <a:pt x="149" y="473"/>
                </a:cubicBezTo>
                <a:cubicBezTo>
                  <a:pt x="149" y="473"/>
                  <a:pt x="149" y="473"/>
                  <a:pt x="149" y="475"/>
                </a:cubicBezTo>
                <a:cubicBezTo>
                  <a:pt x="149" y="475"/>
                  <a:pt x="149" y="476"/>
                  <a:pt x="149" y="476"/>
                </a:cubicBezTo>
                <a:cubicBezTo>
                  <a:pt x="149" y="476"/>
                  <a:pt x="148" y="476"/>
                  <a:pt x="148" y="476"/>
                </a:cubicBezTo>
                <a:cubicBezTo>
                  <a:pt x="148" y="476"/>
                  <a:pt x="148" y="476"/>
                  <a:pt x="148" y="476"/>
                </a:cubicBezTo>
                <a:cubicBezTo>
                  <a:pt x="148" y="477"/>
                  <a:pt x="148" y="477"/>
                  <a:pt x="148" y="478"/>
                </a:cubicBezTo>
                <a:cubicBezTo>
                  <a:pt x="148" y="478"/>
                  <a:pt x="147" y="479"/>
                  <a:pt x="148" y="480"/>
                </a:cubicBezTo>
                <a:cubicBezTo>
                  <a:pt x="147" y="481"/>
                  <a:pt x="147" y="481"/>
                  <a:pt x="146" y="481"/>
                </a:cubicBezTo>
                <a:cubicBezTo>
                  <a:pt x="145" y="484"/>
                  <a:pt x="145" y="487"/>
                  <a:pt x="143" y="489"/>
                </a:cubicBezTo>
                <a:cubicBezTo>
                  <a:pt x="142" y="489"/>
                  <a:pt x="142" y="488"/>
                  <a:pt x="142" y="487"/>
                </a:cubicBezTo>
                <a:close/>
                <a:moveTo>
                  <a:pt x="151" y="477"/>
                </a:moveTo>
                <a:cubicBezTo>
                  <a:pt x="150" y="477"/>
                  <a:pt x="150" y="476"/>
                  <a:pt x="150" y="474"/>
                </a:cubicBezTo>
                <a:cubicBezTo>
                  <a:pt x="152" y="474"/>
                  <a:pt x="151" y="476"/>
                  <a:pt x="151" y="477"/>
                </a:cubicBezTo>
                <a:close/>
                <a:moveTo>
                  <a:pt x="148" y="594"/>
                </a:moveTo>
                <a:cubicBezTo>
                  <a:pt x="148" y="594"/>
                  <a:pt x="148" y="594"/>
                  <a:pt x="148" y="595"/>
                </a:cubicBezTo>
                <a:cubicBezTo>
                  <a:pt x="148" y="595"/>
                  <a:pt x="148" y="595"/>
                  <a:pt x="148" y="596"/>
                </a:cubicBezTo>
                <a:cubicBezTo>
                  <a:pt x="148" y="596"/>
                  <a:pt x="148" y="597"/>
                  <a:pt x="148" y="598"/>
                </a:cubicBezTo>
                <a:cubicBezTo>
                  <a:pt x="148" y="598"/>
                  <a:pt x="148" y="599"/>
                  <a:pt x="148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7" y="600"/>
                  <a:pt x="147" y="599"/>
                  <a:pt x="147" y="599"/>
                </a:cubicBezTo>
                <a:cubicBezTo>
                  <a:pt x="146" y="599"/>
                  <a:pt x="147" y="598"/>
                  <a:pt x="147" y="598"/>
                </a:cubicBezTo>
                <a:cubicBezTo>
                  <a:pt x="147" y="597"/>
                  <a:pt x="147" y="597"/>
                  <a:pt x="147" y="597"/>
                </a:cubicBezTo>
                <a:cubicBezTo>
                  <a:pt x="146" y="597"/>
                  <a:pt x="146" y="597"/>
                  <a:pt x="146" y="596"/>
                </a:cubicBezTo>
                <a:cubicBezTo>
                  <a:pt x="146" y="596"/>
                  <a:pt x="146" y="595"/>
                  <a:pt x="146" y="595"/>
                </a:cubicBezTo>
                <a:cubicBezTo>
                  <a:pt x="146" y="593"/>
                  <a:pt x="146" y="592"/>
                  <a:pt x="146" y="591"/>
                </a:cubicBezTo>
                <a:cubicBezTo>
                  <a:pt x="146" y="590"/>
                  <a:pt x="145" y="590"/>
                  <a:pt x="146" y="590"/>
                </a:cubicBezTo>
                <a:cubicBezTo>
                  <a:pt x="146" y="590"/>
                  <a:pt x="147" y="589"/>
                  <a:pt x="147" y="589"/>
                </a:cubicBezTo>
                <a:cubicBezTo>
                  <a:pt x="147" y="589"/>
                  <a:pt x="147" y="588"/>
                  <a:pt x="147" y="588"/>
                </a:cubicBezTo>
                <a:cubicBezTo>
                  <a:pt x="147" y="587"/>
                  <a:pt x="146" y="586"/>
                  <a:pt x="146" y="585"/>
                </a:cubicBezTo>
                <a:cubicBezTo>
                  <a:pt x="146" y="586"/>
                  <a:pt x="146" y="586"/>
                  <a:pt x="146" y="586"/>
                </a:cubicBezTo>
                <a:cubicBezTo>
                  <a:pt x="145" y="586"/>
                  <a:pt x="145" y="587"/>
                  <a:pt x="145" y="587"/>
                </a:cubicBezTo>
                <a:cubicBezTo>
                  <a:pt x="144" y="587"/>
                  <a:pt x="144" y="586"/>
                  <a:pt x="144" y="586"/>
                </a:cubicBezTo>
                <a:cubicBezTo>
                  <a:pt x="144" y="586"/>
                  <a:pt x="142" y="586"/>
                  <a:pt x="142" y="585"/>
                </a:cubicBezTo>
                <a:cubicBezTo>
                  <a:pt x="142" y="585"/>
                  <a:pt x="143" y="584"/>
                  <a:pt x="143" y="584"/>
                </a:cubicBezTo>
                <a:cubicBezTo>
                  <a:pt x="143" y="584"/>
                  <a:pt x="143" y="583"/>
                  <a:pt x="143" y="583"/>
                </a:cubicBezTo>
                <a:cubicBezTo>
                  <a:pt x="143" y="583"/>
                  <a:pt x="143" y="583"/>
                  <a:pt x="143" y="583"/>
                </a:cubicBezTo>
                <a:cubicBezTo>
                  <a:pt x="143" y="582"/>
                  <a:pt x="143" y="582"/>
                  <a:pt x="143" y="581"/>
                </a:cubicBezTo>
                <a:cubicBezTo>
                  <a:pt x="143" y="580"/>
                  <a:pt x="143" y="579"/>
                  <a:pt x="143" y="578"/>
                </a:cubicBezTo>
                <a:cubicBezTo>
                  <a:pt x="143" y="578"/>
                  <a:pt x="143" y="577"/>
                  <a:pt x="143" y="577"/>
                </a:cubicBezTo>
                <a:cubicBezTo>
                  <a:pt x="143" y="576"/>
                  <a:pt x="143" y="576"/>
                  <a:pt x="143" y="575"/>
                </a:cubicBezTo>
                <a:cubicBezTo>
                  <a:pt x="143" y="575"/>
                  <a:pt x="143" y="574"/>
                  <a:pt x="143" y="573"/>
                </a:cubicBezTo>
                <a:cubicBezTo>
                  <a:pt x="143" y="573"/>
                  <a:pt x="143" y="573"/>
                  <a:pt x="143" y="572"/>
                </a:cubicBezTo>
                <a:cubicBezTo>
                  <a:pt x="143" y="572"/>
                  <a:pt x="144" y="572"/>
                  <a:pt x="144" y="571"/>
                </a:cubicBezTo>
                <a:cubicBezTo>
                  <a:pt x="144" y="571"/>
                  <a:pt x="143" y="570"/>
                  <a:pt x="144" y="570"/>
                </a:cubicBezTo>
                <a:cubicBezTo>
                  <a:pt x="144" y="570"/>
                  <a:pt x="144" y="569"/>
                  <a:pt x="144" y="569"/>
                </a:cubicBezTo>
                <a:cubicBezTo>
                  <a:pt x="144" y="569"/>
                  <a:pt x="143" y="569"/>
                  <a:pt x="143" y="568"/>
                </a:cubicBezTo>
                <a:cubicBezTo>
                  <a:pt x="143" y="568"/>
                  <a:pt x="144" y="568"/>
                  <a:pt x="144" y="568"/>
                </a:cubicBezTo>
                <a:cubicBezTo>
                  <a:pt x="144" y="568"/>
                  <a:pt x="143" y="567"/>
                  <a:pt x="143" y="567"/>
                </a:cubicBezTo>
                <a:cubicBezTo>
                  <a:pt x="143" y="567"/>
                  <a:pt x="144" y="567"/>
                  <a:pt x="144" y="567"/>
                </a:cubicBezTo>
                <a:cubicBezTo>
                  <a:pt x="143" y="566"/>
                  <a:pt x="144" y="565"/>
                  <a:pt x="143" y="564"/>
                </a:cubicBezTo>
                <a:cubicBezTo>
                  <a:pt x="143" y="564"/>
                  <a:pt x="143" y="563"/>
                  <a:pt x="143" y="563"/>
                </a:cubicBezTo>
                <a:cubicBezTo>
                  <a:pt x="144" y="563"/>
                  <a:pt x="144" y="562"/>
                  <a:pt x="144" y="562"/>
                </a:cubicBezTo>
                <a:cubicBezTo>
                  <a:pt x="145" y="562"/>
                  <a:pt x="145" y="562"/>
                  <a:pt x="145" y="562"/>
                </a:cubicBezTo>
                <a:cubicBezTo>
                  <a:pt x="146" y="563"/>
                  <a:pt x="145" y="564"/>
                  <a:pt x="145" y="565"/>
                </a:cubicBezTo>
                <a:cubicBezTo>
                  <a:pt x="145" y="565"/>
                  <a:pt x="145" y="566"/>
                  <a:pt x="145" y="567"/>
                </a:cubicBezTo>
                <a:cubicBezTo>
                  <a:pt x="145" y="567"/>
                  <a:pt x="145" y="567"/>
                  <a:pt x="145" y="567"/>
                </a:cubicBezTo>
                <a:cubicBezTo>
                  <a:pt x="145" y="567"/>
                  <a:pt x="145" y="568"/>
                  <a:pt x="145" y="568"/>
                </a:cubicBezTo>
                <a:cubicBezTo>
                  <a:pt x="145" y="569"/>
                  <a:pt x="145" y="570"/>
                  <a:pt x="145" y="571"/>
                </a:cubicBezTo>
                <a:cubicBezTo>
                  <a:pt x="145" y="572"/>
                  <a:pt x="145" y="573"/>
                  <a:pt x="146" y="573"/>
                </a:cubicBezTo>
                <a:cubicBezTo>
                  <a:pt x="145" y="574"/>
                  <a:pt x="145" y="575"/>
                  <a:pt x="144" y="576"/>
                </a:cubicBezTo>
                <a:cubicBezTo>
                  <a:pt x="144" y="577"/>
                  <a:pt x="145" y="578"/>
                  <a:pt x="145" y="579"/>
                </a:cubicBezTo>
                <a:cubicBezTo>
                  <a:pt x="145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5" y="582"/>
                </a:cubicBezTo>
                <a:cubicBezTo>
                  <a:pt x="144" y="582"/>
                  <a:pt x="144" y="583"/>
                  <a:pt x="144" y="584"/>
                </a:cubicBezTo>
                <a:cubicBezTo>
                  <a:pt x="144" y="585"/>
                  <a:pt x="145" y="584"/>
                  <a:pt x="145" y="584"/>
                </a:cubicBezTo>
                <a:cubicBezTo>
                  <a:pt x="145" y="585"/>
                  <a:pt x="146" y="585"/>
                  <a:pt x="146" y="585"/>
                </a:cubicBezTo>
                <a:cubicBezTo>
                  <a:pt x="146" y="585"/>
                  <a:pt x="146" y="584"/>
                  <a:pt x="146" y="584"/>
                </a:cubicBezTo>
                <a:cubicBezTo>
                  <a:pt x="147" y="584"/>
                  <a:pt x="148" y="585"/>
                  <a:pt x="148" y="586"/>
                </a:cubicBezTo>
                <a:cubicBezTo>
                  <a:pt x="148" y="586"/>
                  <a:pt x="147" y="587"/>
                  <a:pt x="147" y="587"/>
                </a:cubicBezTo>
                <a:cubicBezTo>
                  <a:pt x="147" y="589"/>
                  <a:pt x="149" y="591"/>
                  <a:pt x="148" y="593"/>
                </a:cubicBezTo>
                <a:cubicBezTo>
                  <a:pt x="148" y="593"/>
                  <a:pt x="149" y="593"/>
                  <a:pt x="148" y="594"/>
                </a:cubicBezTo>
                <a:close/>
                <a:moveTo>
                  <a:pt x="149" y="557"/>
                </a:moveTo>
                <a:cubicBezTo>
                  <a:pt x="148" y="558"/>
                  <a:pt x="149" y="560"/>
                  <a:pt x="148" y="561"/>
                </a:cubicBezTo>
                <a:cubicBezTo>
                  <a:pt x="148" y="562"/>
                  <a:pt x="148" y="563"/>
                  <a:pt x="147" y="563"/>
                </a:cubicBezTo>
                <a:cubicBezTo>
                  <a:pt x="146" y="562"/>
                  <a:pt x="146" y="562"/>
                  <a:pt x="147" y="561"/>
                </a:cubicBezTo>
                <a:cubicBezTo>
                  <a:pt x="147" y="561"/>
                  <a:pt x="148" y="560"/>
                  <a:pt x="147" y="560"/>
                </a:cubicBezTo>
                <a:cubicBezTo>
                  <a:pt x="146" y="559"/>
                  <a:pt x="147" y="560"/>
                  <a:pt x="147" y="558"/>
                </a:cubicBezTo>
                <a:cubicBezTo>
                  <a:pt x="147" y="558"/>
                  <a:pt x="147" y="558"/>
                  <a:pt x="147" y="557"/>
                </a:cubicBezTo>
                <a:cubicBezTo>
                  <a:pt x="147" y="557"/>
                  <a:pt x="147" y="556"/>
                  <a:pt x="147" y="556"/>
                </a:cubicBezTo>
                <a:cubicBezTo>
                  <a:pt x="147" y="555"/>
                  <a:pt x="147" y="554"/>
                  <a:pt x="147" y="553"/>
                </a:cubicBezTo>
                <a:cubicBezTo>
                  <a:pt x="148" y="552"/>
                  <a:pt x="148" y="552"/>
                  <a:pt x="149" y="551"/>
                </a:cubicBezTo>
                <a:cubicBezTo>
                  <a:pt x="148" y="550"/>
                  <a:pt x="148" y="549"/>
                  <a:pt x="148" y="548"/>
                </a:cubicBezTo>
                <a:cubicBezTo>
                  <a:pt x="148" y="549"/>
                  <a:pt x="148" y="549"/>
                  <a:pt x="147" y="549"/>
                </a:cubicBezTo>
                <a:cubicBezTo>
                  <a:pt x="147" y="549"/>
                  <a:pt x="146" y="550"/>
                  <a:pt x="146" y="549"/>
                </a:cubicBezTo>
                <a:cubicBezTo>
                  <a:pt x="146" y="549"/>
                  <a:pt x="146" y="549"/>
                  <a:pt x="146" y="549"/>
                </a:cubicBezTo>
                <a:cubicBezTo>
                  <a:pt x="146" y="548"/>
                  <a:pt x="144" y="548"/>
                  <a:pt x="144" y="548"/>
                </a:cubicBezTo>
                <a:cubicBezTo>
                  <a:pt x="144" y="547"/>
                  <a:pt x="145" y="547"/>
                  <a:pt x="145" y="546"/>
                </a:cubicBezTo>
                <a:cubicBezTo>
                  <a:pt x="145" y="546"/>
                  <a:pt x="145" y="546"/>
                  <a:pt x="145" y="546"/>
                </a:cubicBezTo>
                <a:cubicBezTo>
                  <a:pt x="146" y="545"/>
                  <a:pt x="146" y="545"/>
                  <a:pt x="146" y="545"/>
                </a:cubicBezTo>
                <a:cubicBezTo>
                  <a:pt x="146" y="545"/>
                  <a:pt x="145" y="544"/>
                  <a:pt x="145" y="544"/>
                </a:cubicBezTo>
                <a:cubicBezTo>
                  <a:pt x="146" y="543"/>
                  <a:pt x="146" y="542"/>
                  <a:pt x="146" y="541"/>
                </a:cubicBezTo>
                <a:cubicBezTo>
                  <a:pt x="146" y="540"/>
                  <a:pt x="146" y="540"/>
                  <a:pt x="146" y="539"/>
                </a:cubicBezTo>
                <a:cubicBezTo>
                  <a:pt x="146" y="539"/>
                  <a:pt x="147" y="539"/>
                  <a:pt x="147" y="538"/>
                </a:cubicBezTo>
                <a:cubicBezTo>
                  <a:pt x="147" y="537"/>
                  <a:pt x="147" y="537"/>
                  <a:pt x="147" y="536"/>
                </a:cubicBezTo>
                <a:cubicBezTo>
                  <a:pt x="147" y="536"/>
                  <a:pt x="147" y="535"/>
                  <a:pt x="147" y="535"/>
                </a:cubicBezTo>
                <a:cubicBezTo>
                  <a:pt x="147" y="535"/>
                  <a:pt x="148" y="534"/>
                  <a:pt x="148" y="534"/>
                </a:cubicBezTo>
                <a:cubicBezTo>
                  <a:pt x="148" y="534"/>
                  <a:pt x="148" y="533"/>
                  <a:pt x="148" y="532"/>
                </a:cubicBezTo>
                <a:cubicBezTo>
                  <a:pt x="148" y="532"/>
                  <a:pt x="148" y="532"/>
                  <a:pt x="148" y="532"/>
                </a:cubicBezTo>
                <a:cubicBezTo>
                  <a:pt x="148" y="532"/>
                  <a:pt x="148" y="532"/>
                  <a:pt x="148" y="531"/>
                </a:cubicBezTo>
                <a:cubicBezTo>
                  <a:pt x="148" y="531"/>
                  <a:pt x="148" y="531"/>
                  <a:pt x="148" y="531"/>
                </a:cubicBezTo>
                <a:cubicBezTo>
                  <a:pt x="148" y="531"/>
                  <a:pt x="148" y="530"/>
                  <a:pt x="148" y="530"/>
                </a:cubicBezTo>
                <a:cubicBezTo>
                  <a:pt x="148" y="530"/>
                  <a:pt x="149" y="530"/>
                  <a:pt x="149" y="529"/>
                </a:cubicBezTo>
                <a:cubicBezTo>
                  <a:pt x="149" y="529"/>
                  <a:pt x="149" y="528"/>
                  <a:pt x="149" y="527"/>
                </a:cubicBezTo>
                <a:cubicBezTo>
                  <a:pt x="149" y="527"/>
                  <a:pt x="149" y="526"/>
                  <a:pt x="149" y="526"/>
                </a:cubicBezTo>
                <a:cubicBezTo>
                  <a:pt x="149" y="526"/>
                  <a:pt x="150" y="525"/>
                  <a:pt x="150" y="525"/>
                </a:cubicBezTo>
                <a:cubicBezTo>
                  <a:pt x="150" y="525"/>
                  <a:pt x="151" y="525"/>
                  <a:pt x="151" y="525"/>
                </a:cubicBezTo>
                <a:cubicBezTo>
                  <a:pt x="151" y="526"/>
                  <a:pt x="150" y="527"/>
                  <a:pt x="150" y="528"/>
                </a:cubicBezTo>
                <a:cubicBezTo>
                  <a:pt x="150" y="528"/>
                  <a:pt x="150" y="529"/>
                  <a:pt x="150" y="530"/>
                </a:cubicBezTo>
                <a:cubicBezTo>
                  <a:pt x="150" y="530"/>
                  <a:pt x="150" y="530"/>
                  <a:pt x="150" y="530"/>
                </a:cubicBezTo>
                <a:cubicBezTo>
                  <a:pt x="150" y="530"/>
                  <a:pt x="150" y="531"/>
                  <a:pt x="150" y="531"/>
                </a:cubicBezTo>
                <a:cubicBezTo>
                  <a:pt x="149" y="532"/>
                  <a:pt x="150" y="533"/>
                  <a:pt x="150" y="534"/>
                </a:cubicBezTo>
                <a:cubicBezTo>
                  <a:pt x="149" y="535"/>
                  <a:pt x="149" y="536"/>
                  <a:pt x="149" y="537"/>
                </a:cubicBezTo>
                <a:cubicBezTo>
                  <a:pt x="148" y="537"/>
                  <a:pt x="149" y="538"/>
                  <a:pt x="147" y="538"/>
                </a:cubicBezTo>
                <a:cubicBezTo>
                  <a:pt x="147" y="540"/>
                  <a:pt x="148" y="541"/>
                  <a:pt x="148" y="542"/>
                </a:cubicBezTo>
                <a:cubicBezTo>
                  <a:pt x="148" y="543"/>
                  <a:pt x="148" y="543"/>
                  <a:pt x="148" y="544"/>
                </a:cubicBezTo>
                <a:cubicBezTo>
                  <a:pt x="148" y="544"/>
                  <a:pt x="147" y="544"/>
                  <a:pt x="147" y="544"/>
                </a:cubicBezTo>
                <a:cubicBezTo>
                  <a:pt x="147" y="544"/>
                  <a:pt x="148" y="545"/>
                  <a:pt x="148" y="545"/>
                </a:cubicBezTo>
                <a:cubicBezTo>
                  <a:pt x="147" y="545"/>
                  <a:pt x="146" y="546"/>
                  <a:pt x="146" y="547"/>
                </a:cubicBezTo>
                <a:cubicBezTo>
                  <a:pt x="146" y="548"/>
                  <a:pt x="147" y="546"/>
                  <a:pt x="147" y="547"/>
                </a:cubicBezTo>
                <a:cubicBezTo>
                  <a:pt x="147" y="547"/>
                  <a:pt x="148" y="548"/>
                  <a:pt x="148" y="548"/>
                </a:cubicBezTo>
                <a:cubicBezTo>
                  <a:pt x="148" y="548"/>
                  <a:pt x="148" y="547"/>
                  <a:pt x="149" y="547"/>
                </a:cubicBezTo>
                <a:cubicBezTo>
                  <a:pt x="149" y="547"/>
                  <a:pt x="150" y="549"/>
                  <a:pt x="150" y="549"/>
                </a:cubicBezTo>
                <a:cubicBezTo>
                  <a:pt x="150" y="549"/>
                  <a:pt x="149" y="550"/>
                  <a:pt x="149" y="550"/>
                </a:cubicBezTo>
                <a:cubicBezTo>
                  <a:pt x="149" y="552"/>
                  <a:pt x="150" y="555"/>
                  <a:pt x="149" y="556"/>
                </a:cubicBezTo>
                <a:cubicBezTo>
                  <a:pt x="149" y="556"/>
                  <a:pt x="149" y="557"/>
                  <a:pt x="149" y="557"/>
                </a:cubicBezTo>
                <a:cubicBezTo>
                  <a:pt x="149" y="557"/>
                  <a:pt x="149" y="557"/>
                  <a:pt x="149" y="557"/>
                </a:cubicBezTo>
                <a:close/>
                <a:moveTo>
                  <a:pt x="154" y="631"/>
                </a:moveTo>
                <a:cubicBezTo>
                  <a:pt x="154" y="630"/>
                  <a:pt x="154" y="630"/>
                  <a:pt x="154" y="629"/>
                </a:cubicBezTo>
                <a:cubicBezTo>
                  <a:pt x="154" y="629"/>
                  <a:pt x="154" y="629"/>
                  <a:pt x="154" y="629"/>
                </a:cubicBezTo>
                <a:cubicBezTo>
                  <a:pt x="153" y="628"/>
                  <a:pt x="154" y="629"/>
                  <a:pt x="154" y="628"/>
                </a:cubicBezTo>
                <a:cubicBezTo>
                  <a:pt x="154" y="627"/>
                  <a:pt x="153" y="627"/>
                  <a:pt x="153" y="627"/>
                </a:cubicBezTo>
                <a:cubicBezTo>
                  <a:pt x="153" y="627"/>
                  <a:pt x="153" y="626"/>
                  <a:pt x="153" y="626"/>
                </a:cubicBezTo>
                <a:cubicBezTo>
                  <a:pt x="153" y="625"/>
                  <a:pt x="153" y="625"/>
                  <a:pt x="153" y="624"/>
                </a:cubicBezTo>
                <a:cubicBezTo>
                  <a:pt x="153" y="624"/>
                  <a:pt x="153" y="623"/>
                  <a:pt x="153" y="623"/>
                </a:cubicBezTo>
                <a:cubicBezTo>
                  <a:pt x="153" y="622"/>
                  <a:pt x="153" y="621"/>
                  <a:pt x="153" y="621"/>
                </a:cubicBezTo>
                <a:cubicBezTo>
                  <a:pt x="153" y="621"/>
                  <a:pt x="152" y="621"/>
                  <a:pt x="152" y="621"/>
                </a:cubicBezTo>
                <a:cubicBezTo>
                  <a:pt x="152" y="622"/>
                  <a:pt x="152" y="622"/>
                  <a:pt x="151" y="622"/>
                </a:cubicBezTo>
                <a:cubicBezTo>
                  <a:pt x="151" y="622"/>
                  <a:pt x="151" y="622"/>
                  <a:pt x="151" y="621"/>
                </a:cubicBezTo>
                <a:cubicBezTo>
                  <a:pt x="151" y="621"/>
                  <a:pt x="150" y="622"/>
                  <a:pt x="150" y="621"/>
                </a:cubicBezTo>
                <a:cubicBezTo>
                  <a:pt x="150" y="621"/>
                  <a:pt x="150" y="621"/>
                  <a:pt x="150" y="620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0" y="619"/>
                  <a:pt x="150" y="619"/>
                  <a:pt x="150" y="619"/>
                </a:cubicBezTo>
                <a:cubicBezTo>
                  <a:pt x="150" y="619"/>
                  <a:pt x="150" y="619"/>
                  <a:pt x="150" y="618"/>
                </a:cubicBezTo>
                <a:cubicBezTo>
                  <a:pt x="150" y="618"/>
                  <a:pt x="150" y="617"/>
                  <a:pt x="150" y="616"/>
                </a:cubicBezTo>
                <a:cubicBezTo>
                  <a:pt x="150" y="616"/>
                  <a:pt x="150" y="616"/>
                  <a:pt x="150" y="615"/>
                </a:cubicBezTo>
                <a:cubicBezTo>
                  <a:pt x="150" y="615"/>
                  <a:pt x="150" y="615"/>
                  <a:pt x="150" y="614"/>
                </a:cubicBezTo>
                <a:cubicBezTo>
                  <a:pt x="150" y="614"/>
                  <a:pt x="149" y="613"/>
                  <a:pt x="149" y="613"/>
                </a:cubicBezTo>
                <a:cubicBezTo>
                  <a:pt x="149" y="613"/>
                  <a:pt x="149" y="612"/>
                  <a:pt x="150" y="612"/>
                </a:cubicBezTo>
                <a:cubicBezTo>
                  <a:pt x="150" y="612"/>
                  <a:pt x="150" y="612"/>
                  <a:pt x="150" y="612"/>
                </a:cubicBezTo>
                <a:cubicBezTo>
                  <a:pt x="150" y="611"/>
                  <a:pt x="150" y="611"/>
                  <a:pt x="150" y="611"/>
                </a:cubicBezTo>
                <a:cubicBezTo>
                  <a:pt x="150" y="610"/>
                  <a:pt x="150" y="610"/>
                  <a:pt x="150" y="610"/>
                </a:cubicBezTo>
                <a:cubicBezTo>
                  <a:pt x="150" y="610"/>
                  <a:pt x="149" y="610"/>
                  <a:pt x="149" y="610"/>
                </a:cubicBezTo>
                <a:cubicBezTo>
                  <a:pt x="149" y="610"/>
                  <a:pt x="150" y="610"/>
                  <a:pt x="149" y="609"/>
                </a:cubicBezTo>
                <a:cubicBezTo>
                  <a:pt x="149" y="609"/>
                  <a:pt x="149" y="609"/>
                  <a:pt x="149" y="609"/>
                </a:cubicBezTo>
                <a:cubicBezTo>
                  <a:pt x="149" y="609"/>
                  <a:pt x="149" y="609"/>
                  <a:pt x="149" y="608"/>
                </a:cubicBezTo>
                <a:cubicBezTo>
                  <a:pt x="149" y="608"/>
                  <a:pt x="149" y="607"/>
                  <a:pt x="149" y="606"/>
                </a:cubicBezTo>
                <a:cubicBezTo>
                  <a:pt x="149" y="606"/>
                  <a:pt x="149" y="606"/>
                  <a:pt x="149" y="606"/>
                </a:cubicBezTo>
                <a:cubicBezTo>
                  <a:pt x="149" y="606"/>
                  <a:pt x="149" y="606"/>
                  <a:pt x="150" y="605"/>
                </a:cubicBezTo>
                <a:cubicBezTo>
                  <a:pt x="150" y="605"/>
                  <a:pt x="150" y="605"/>
                  <a:pt x="150" y="605"/>
                </a:cubicBezTo>
                <a:cubicBezTo>
                  <a:pt x="150" y="606"/>
                  <a:pt x="150" y="606"/>
                  <a:pt x="150" y="607"/>
                </a:cubicBezTo>
                <a:cubicBezTo>
                  <a:pt x="150" y="607"/>
                  <a:pt x="151" y="608"/>
                  <a:pt x="151" y="608"/>
                </a:cubicBezTo>
                <a:cubicBezTo>
                  <a:pt x="151" y="608"/>
                  <a:pt x="150" y="608"/>
                  <a:pt x="150" y="608"/>
                </a:cubicBezTo>
                <a:cubicBezTo>
                  <a:pt x="150" y="609"/>
                  <a:pt x="150" y="609"/>
                  <a:pt x="150" y="610"/>
                </a:cubicBezTo>
                <a:cubicBezTo>
                  <a:pt x="150" y="610"/>
                  <a:pt x="151" y="611"/>
                  <a:pt x="151" y="611"/>
                </a:cubicBezTo>
                <a:cubicBezTo>
                  <a:pt x="151" y="612"/>
                  <a:pt x="151" y="612"/>
                  <a:pt x="151" y="613"/>
                </a:cubicBezTo>
                <a:cubicBezTo>
                  <a:pt x="151" y="613"/>
                  <a:pt x="151" y="614"/>
                  <a:pt x="150" y="614"/>
                </a:cubicBezTo>
                <a:cubicBezTo>
                  <a:pt x="151" y="616"/>
                  <a:pt x="151" y="616"/>
                  <a:pt x="152" y="617"/>
                </a:cubicBezTo>
                <a:cubicBezTo>
                  <a:pt x="151" y="617"/>
                  <a:pt x="151" y="618"/>
                  <a:pt x="151" y="618"/>
                </a:cubicBezTo>
                <a:cubicBezTo>
                  <a:pt x="151" y="618"/>
                  <a:pt x="151" y="618"/>
                  <a:pt x="151" y="618"/>
                </a:cubicBezTo>
                <a:cubicBezTo>
                  <a:pt x="151" y="618"/>
                  <a:pt x="151" y="619"/>
                  <a:pt x="152" y="619"/>
                </a:cubicBezTo>
                <a:cubicBezTo>
                  <a:pt x="151" y="619"/>
                  <a:pt x="151" y="620"/>
                  <a:pt x="151" y="620"/>
                </a:cubicBezTo>
                <a:cubicBezTo>
                  <a:pt x="151" y="621"/>
                  <a:pt x="151" y="620"/>
                  <a:pt x="152" y="620"/>
                </a:cubicBezTo>
                <a:cubicBezTo>
                  <a:pt x="152" y="620"/>
                  <a:pt x="152" y="621"/>
                  <a:pt x="153" y="621"/>
                </a:cubicBezTo>
                <a:cubicBezTo>
                  <a:pt x="153" y="621"/>
                  <a:pt x="153" y="620"/>
                  <a:pt x="153" y="620"/>
                </a:cubicBezTo>
                <a:cubicBezTo>
                  <a:pt x="153" y="620"/>
                  <a:pt x="154" y="621"/>
                  <a:pt x="154" y="621"/>
                </a:cubicBezTo>
                <a:cubicBezTo>
                  <a:pt x="154" y="621"/>
                  <a:pt x="154" y="622"/>
                  <a:pt x="154" y="622"/>
                </a:cubicBezTo>
                <a:cubicBezTo>
                  <a:pt x="154" y="623"/>
                  <a:pt x="155" y="625"/>
                  <a:pt x="155" y="626"/>
                </a:cubicBezTo>
                <a:cubicBezTo>
                  <a:pt x="155" y="626"/>
                  <a:pt x="155" y="626"/>
                  <a:pt x="155" y="626"/>
                </a:cubicBezTo>
                <a:cubicBezTo>
                  <a:pt x="155" y="626"/>
                  <a:pt x="155" y="627"/>
                  <a:pt x="155" y="627"/>
                </a:cubicBezTo>
                <a:cubicBezTo>
                  <a:pt x="155" y="627"/>
                  <a:pt x="155" y="628"/>
                  <a:pt x="155" y="629"/>
                </a:cubicBezTo>
                <a:cubicBezTo>
                  <a:pt x="155" y="630"/>
                  <a:pt x="155" y="630"/>
                  <a:pt x="154" y="631"/>
                </a:cubicBezTo>
                <a:close/>
                <a:moveTo>
                  <a:pt x="157" y="678"/>
                </a:moveTo>
                <a:cubicBezTo>
                  <a:pt x="156" y="678"/>
                  <a:pt x="156" y="677"/>
                  <a:pt x="155" y="676"/>
                </a:cubicBezTo>
                <a:cubicBezTo>
                  <a:pt x="155" y="675"/>
                  <a:pt x="155" y="675"/>
                  <a:pt x="155" y="674"/>
                </a:cubicBezTo>
                <a:cubicBezTo>
                  <a:pt x="156" y="675"/>
                  <a:pt x="156" y="675"/>
                  <a:pt x="156" y="675"/>
                </a:cubicBezTo>
                <a:cubicBezTo>
                  <a:pt x="156" y="676"/>
                  <a:pt x="156" y="677"/>
                  <a:pt x="157" y="677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678"/>
                </a:move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501"/>
                </a:moveTo>
                <a:cubicBezTo>
                  <a:pt x="157" y="502"/>
                  <a:pt x="157" y="502"/>
                  <a:pt x="157" y="503"/>
                </a:cubicBezTo>
                <a:cubicBezTo>
                  <a:pt x="157" y="503"/>
                  <a:pt x="156" y="503"/>
                  <a:pt x="156" y="503"/>
                </a:cubicBezTo>
                <a:cubicBezTo>
                  <a:pt x="156" y="503"/>
                  <a:pt x="156" y="504"/>
                  <a:pt x="156" y="505"/>
                </a:cubicBezTo>
                <a:cubicBezTo>
                  <a:pt x="156" y="505"/>
                  <a:pt x="156" y="506"/>
                  <a:pt x="156" y="507"/>
                </a:cubicBezTo>
                <a:cubicBezTo>
                  <a:pt x="156" y="508"/>
                  <a:pt x="155" y="509"/>
                  <a:pt x="155" y="510"/>
                </a:cubicBezTo>
                <a:cubicBezTo>
                  <a:pt x="154" y="510"/>
                  <a:pt x="155" y="511"/>
                  <a:pt x="153" y="511"/>
                </a:cubicBezTo>
                <a:cubicBezTo>
                  <a:pt x="153" y="513"/>
                  <a:pt x="154" y="514"/>
                  <a:pt x="154" y="515"/>
                </a:cubicBezTo>
                <a:cubicBezTo>
                  <a:pt x="154" y="516"/>
                  <a:pt x="153" y="516"/>
                  <a:pt x="153" y="517"/>
                </a:cubicBezTo>
                <a:cubicBezTo>
                  <a:pt x="153" y="517"/>
                  <a:pt x="153" y="517"/>
                  <a:pt x="153" y="517"/>
                </a:cubicBezTo>
                <a:cubicBezTo>
                  <a:pt x="153" y="517"/>
                  <a:pt x="153" y="517"/>
                  <a:pt x="153" y="518"/>
                </a:cubicBezTo>
                <a:cubicBezTo>
                  <a:pt x="152" y="518"/>
                  <a:pt x="152" y="519"/>
                  <a:pt x="151" y="519"/>
                </a:cubicBezTo>
                <a:cubicBezTo>
                  <a:pt x="152" y="521"/>
                  <a:pt x="152" y="519"/>
                  <a:pt x="153" y="520"/>
                </a:cubicBezTo>
                <a:cubicBezTo>
                  <a:pt x="152" y="520"/>
                  <a:pt x="153" y="521"/>
                  <a:pt x="154" y="521"/>
                </a:cubicBezTo>
                <a:cubicBezTo>
                  <a:pt x="154" y="521"/>
                  <a:pt x="154" y="520"/>
                  <a:pt x="154" y="520"/>
                </a:cubicBezTo>
                <a:cubicBezTo>
                  <a:pt x="154" y="520"/>
                  <a:pt x="155" y="522"/>
                  <a:pt x="155" y="522"/>
                </a:cubicBezTo>
                <a:cubicBezTo>
                  <a:pt x="155" y="522"/>
                  <a:pt x="154" y="523"/>
                  <a:pt x="154" y="523"/>
                </a:cubicBezTo>
                <a:cubicBezTo>
                  <a:pt x="154" y="525"/>
                  <a:pt x="154" y="528"/>
                  <a:pt x="154" y="529"/>
                </a:cubicBezTo>
                <a:cubicBezTo>
                  <a:pt x="154" y="529"/>
                  <a:pt x="154" y="530"/>
                  <a:pt x="154" y="530"/>
                </a:cubicBezTo>
                <a:cubicBezTo>
                  <a:pt x="153" y="530"/>
                  <a:pt x="153" y="530"/>
                  <a:pt x="153" y="530"/>
                </a:cubicBezTo>
                <a:cubicBezTo>
                  <a:pt x="153" y="531"/>
                  <a:pt x="153" y="533"/>
                  <a:pt x="153" y="534"/>
                </a:cubicBezTo>
                <a:cubicBezTo>
                  <a:pt x="152" y="534"/>
                  <a:pt x="152" y="536"/>
                  <a:pt x="151" y="536"/>
                </a:cubicBezTo>
                <a:cubicBezTo>
                  <a:pt x="151" y="535"/>
                  <a:pt x="150" y="534"/>
                  <a:pt x="151" y="534"/>
                </a:cubicBezTo>
                <a:cubicBezTo>
                  <a:pt x="151" y="533"/>
                  <a:pt x="152" y="533"/>
                  <a:pt x="151" y="533"/>
                </a:cubicBezTo>
                <a:cubicBezTo>
                  <a:pt x="151" y="532"/>
                  <a:pt x="151" y="533"/>
                  <a:pt x="151" y="531"/>
                </a:cubicBezTo>
                <a:cubicBezTo>
                  <a:pt x="151" y="531"/>
                  <a:pt x="151" y="530"/>
                  <a:pt x="151" y="530"/>
                </a:cubicBezTo>
                <a:cubicBezTo>
                  <a:pt x="151" y="530"/>
                  <a:pt x="152" y="529"/>
                  <a:pt x="152" y="528"/>
                </a:cubicBezTo>
                <a:cubicBezTo>
                  <a:pt x="152" y="528"/>
                  <a:pt x="152" y="527"/>
                  <a:pt x="152" y="525"/>
                </a:cubicBezTo>
                <a:cubicBezTo>
                  <a:pt x="153" y="525"/>
                  <a:pt x="153" y="525"/>
                  <a:pt x="154" y="524"/>
                </a:cubicBezTo>
                <a:cubicBezTo>
                  <a:pt x="154" y="523"/>
                  <a:pt x="153" y="522"/>
                  <a:pt x="154" y="521"/>
                </a:cubicBezTo>
                <a:cubicBezTo>
                  <a:pt x="153" y="522"/>
                  <a:pt x="153" y="521"/>
                  <a:pt x="153" y="522"/>
                </a:cubicBezTo>
                <a:cubicBezTo>
                  <a:pt x="152" y="522"/>
                  <a:pt x="152" y="523"/>
                  <a:pt x="151" y="522"/>
                </a:cubicBezTo>
                <a:cubicBezTo>
                  <a:pt x="151" y="522"/>
                  <a:pt x="151" y="522"/>
                  <a:pt x="151" y="521"/>
                </a:cubicBezTo>
                <a:cubicBezTo>
                  <a:pt x="151" y="521"/>
                  <a:pt x="148" y="521"/>
                  <a:pt x="149" y="520"/>
                </a:cubicBezTo>
                <a:cubicBezTo>
                  <a:pt x="149" y="520"/>
                  <a:pt x="150" y="520"/>
                  <a:pt x="151" y="519"/>
                </a:cubicBezTo>
                <a:cubicBezTo>
                  <a:pt x="151" y="519"/>
                  <a:pt x="151" y="519"/>
                  <a:pt x="151" y="518"/>
                </a:cubicBezTo>
                <a:cubicBezTo>
                  <a:pt x="151" y="518"/>
                  <a:pt x="151" y="518"/>
                  <a:pt x="151" y="518"/>
                </a:cubicBezTo>
                <a:cubicBezTo>
                  <a:pt x="151" y="518"/>
                  <a:pt x="151" y="517"/>
                  <a:pt x="151" y="517"/>
                </a:cubicBezTo>
                <a:cubicBezTo>
                  <a:pt x="151" y="516"/>
                  <a:pt x="151" y="515"/>
                  <a:pt x="152" y="514"/>
                </a:cubicBezTo>
                <a:cubicBezTo>
                  <a:pt x="152" y="513"/>
                  <a:pt x="152" y="513"/>
                  <a:pt x="152" y="512"/>
                </a:cubicBezTo>
                <a:cubicBezTo>
                  <a:pt x="152" y="512"/>
                  <a:pt x="153" y="511"/>
                  <a:pt x="153" y="511"/>
                </a:cubicBezTo>
                <a:cubicBezTo>
                  <a:pt x="153" y="510"/>
                  <a:pt x="153" y="509"/>
                  <a:pt x="153" y="509"/>
                </a:cubicBezTo>
                <a:cubicBezTo>
                  <a:pt x="153" y="508"/>
                  <a:pt x="153" y="508"/>
                  <a:pt x="153" y="508"/>
                </a:cubicBezTo>
                <a:cubicBezTo>
                  <a:pt x="153" y="508"/>
                  <a:pt x="154" y="507"/>
                  <a:pt x="154" y="507"/>
                </a:cubicBezTo>
                <a:cubicBezTo>
                  <a:pt x="154" y="507"/>
                  <a:pt x="154" y="506"/>
                  <a:pt x="154" y="505"/>
                </a:cubicBezTo>
                <a:cubicBezTo>
                  <a:pt x="154" y="505"/>
                  <a:pt x="154" y="505"/>
                  <a:pt x="154" y="505"/>
                </a:cubicBezTo>
                <a:cubicBezTo>
                  <a:pt x="154" y="505"/>
                  <a:pt x="154" y="504"/>
                  <a:pt x="154" y="504"/>
                </a:cubicBezTo>
                <a:cubicBezTo>
                  <a:pt x="154" y="504"/>
                  <a:pt x="155" y="504"/>
                  <a:pt x="155" y="504"/>
                </a:cubicBezTo>
                <a:cubicBezTo>
                  <a:pt x="155" y="504"/>
                  <a:pt x="155" y="503"/>
                  <a:pt x="155" y="503"/>
                </a:cubicBezTo>
                <a:cubicBezTo>
                  <a:pt x="155" y="503"/>
                  <a:pt x="155" y="503"/>
                  <a:pt x="155" y="502"/>
                </a:cubicBezTo>
                <a:cubicBezTo>
                  <a:pt x="155" y="502"/>
                  <a:pt x="156" y="501"/>
                  <a:pt x="155" y="500"/>
                </a:cubicBezTo>
                <a:cubicBezTo>
                  <a:pt x="156" y="500"/>
                  <a:pt x="156" y="499"/>
                  <a:pt x="156" y="499"/>
                </a:cubicBezTo>
                <a:cubicBezTo>
                  <a:pt x="156" y="499"/>
                  <a:pt x="157" y="499"/>
                  <a:pt x="157" y="498"/>
                </a:cubicBezTo>
                <a:cubicBezTo>
                  <a:pt x="157" y="498"/>
                  <a:pt x="157" y="498"/>
                  <a:pt x="157" y="498"/>
                </a:cubicBezTo>
                <a:cubicBezTo>
                  <a:pt x="158" y="499"/>
                  <a:pt x="157" y="500"/>
                  <a:pt x="157" y="501"/>
                </a:cubicBezTo>
                <a:close/>
                <a:moveTo>
                  <a:pt x="158" y="454"/>
                </a:moveTo>
                <a:cubicBezTo>
                  <a:pt x="157" y="455"/>
                  <a:pt x="157" y="454"/>
                  <a:pt x="157" y="454"/>
                </a:cubicBezTo>
                <a:cubicBezTo>
                  <a:pt x="157" y="454"/>
                  <a:pt x="157" y="454"/>
                  <a:pt x="157" y="455"/>
                </a:cubicBezTo>
                <a:cubicBezTo>
                  <a:pt x="157" y="455"/>
                  <a:pt x="156" y="455"/>
                  <a:pt x="156" y="455"/>
                </a:cubicBezTo>
                <a:cubicBezTo>
                  <a:pt x="156" y="455"/>
                  <a:pt x="156" y="456"/>
                  <a:pt x="156" y="456"/>
                </a:cubicBezTo>
                <a:cubicBezTo>
                  <a:pt x="156" y="457"/>
                  <a:pt x="156" y="457"/>
                  <a:pt x="156" y="458"/>
                </a:cubicBezTo>
                <a:cubicBezTo>
                  <a:pt x="156" y="458"/>
                  <a:pt x="156" y="458"/>
                  <a:pt x="156" y="458"/>
                </a:cubicBezTo>
                <a:cubicBezTo>
                  <a:pt x="156" y="459"/>
                  <a:pt x="156" y="459"/>
                  <a:pt x="156" y="459"/>
                </a:cubicBezTo>
                <a:cubicBezTo>
                  <a:pt x="156" y="459"/>
                  <a:pt x="155" y="459"/>
                  <a:pt x="155" y="459"/>
                </a:cubicBezTo>
                <a:cubicBezTo>
                  <a:pt x="155" y="459"/>
                  <a:pt x="155" y="459"/>
                  <a:pt x="155" y="459"/>
                </a:cubicBezTo>
                <a:cubicBezTo>
                  <a:pt x="155" y="460"/>
                  <a:pt x="155" y="460"/>
                  <a:pt x="155" y="460"/>
                </a:cubicBezTo>
                <a:cubicBezTo>
                  <a:pt x="155" y="460"/>
                  <a:pt x="155" y="461"/>
                  <a:pt x="155" y="461"/>
                </a:cubicBezTo>
                <a:cubicBezTo>
                  <a:pt x="154" y="461"/>
                  <a:pt x="154" y="461"/>
                  <a:pt x="154" y="461"/>
                </a:cubicBezTo>
                <a:cubicBezTo>
                  <a:pt x="153" y="461"/>
                  <a:pt x="153" y="461"/>
                  <a:pt x="153" y="462"/>
                </a:cubicBezTo>
                <a:cubicBezTo>
                  <a:pt x="153" y="462"/>
                  <a:pt x="153" y="462"/>
                  <a:pt x="153" y="463"/>
                </a:cubicBezTo>
                <a:cubicBezTo>
                  <a:pt x="153" y="463"/>
                  <a:pt x="153" y="464"/>
                  <a:pt x="152" y="464"/>
                </a:cubicBezTo>
                <a:cubicBezTo>
                  <a:pt x="152" y="463"/>
                  <a:pt x="150" y="464"/>
                  <a:pt x="150" y="463"/>
                </a:cubicBezTo>
                <a:cubicBezTo>
                  <a:pt x="150" y="462"/>
                  <a:pt x="149" y="463"/>
                  <a:pt x="149" y="463"/>
                </a:cubicBezTo>
                <a:cubicBezTo>
                  <a:pt x="148" y="462"/>
                  <a:pt x="151" y="462"/>
                  <a:pt x="152" y="463"/>
                </a:cubicBezTo>
                <a:cubicBezTo>
                  <a:pt x="152" y="462"/>
                  <a:pt x="152" y="461"/>
                  <a:pt x="153" y="460"/>
                </a:cubicBezTo>
                <a:cubicBezTo>
                  <a:pt x="153" y="459"/>
                  <a:pt x="152" y="460"/>
                  <a:pt x="152" y="459"/>
                </a:cubicBezTo>
                <a:cubicBezTo>
                  <a:pt x="152" y="459"/>
                  <a:pt x="152" y="458"/>
                  <a:pt x="152" y="458"/>
                </a:cubicBezTo>
                <a:cubicBezTo>
                  <a:pt x="153" y="458"/>
                  <a:pt x="153" y="458"/>
                  <a:pt x="153" y="457"/>
                </a:cubicBezTo>
                <a:cubicBezTo>
                  <a:pt x="153" y="457"/>
                  <a:pt x="153" y="456"/>
                  <a:pt x="153" y="456"/>
                </a:cubicBezTo>
                <a:cubicBezTo>
                  <a:pt x="153" y="456"/>
                  <a:pt x="154" y="456"/>
                  <a:pt x="154" y="456"/>
                </a:cubicBezTo>
                <a:cubicBezTo>
                  <a:pt x="154" y="456"/>
                  <a:pt x="155" y="456"/>
                  <a:pt x="155" y="455"/>
                </a:cubicBezTo>
                <a:cubicBezTo>
                  <a:pt x="155" y="455"/>
                  <a:pt x="155" y="455"/>
                  <a:pt x="155" y="454"/>
                </a:cubicBezTo>
                <a:cubicBezTo>
                  <a:pt x="155" y="454"/>
                  <a:pt x="156" y="454"/>
                  <a:pt x="156" y="454"/>
                </a:cubicBezTo>
                <a:cubicBezTo>
                  <a:pt x="156" y="453"/>
                  <a:pt x="156" y="452"/>
                  <a:pt x="157" y="452"/>
                </a:cubicBezTo>
                <a:cubicBezTo>
                  <a:pt x="157" y="451"/>
                  <a:pt x="158" y="451"/>
                  <a:pt x="158" y="451"/>
                </a:cubicBezTo>
                <a:cubicBezTo>
                  <a:pt x="158" y="451"/>
                  <a:pt x="158" y="452"/>
                  <a:pt x="158" y="453"/>
                </a:cubicBezTo>
                <a:cubicBezTo>
                  <a:pt x="158" y="453"/>
                  <a:pt x="158" y="454"/>
                  <a:pt x="158" y="454"/>
                </a:cubicBezTo>
                <a:close/>
                <a:moveTo>
                  <a:pt x="159" y="682"/>
                </a:moveTo>
                <a:cubicBezTo>
                  <a:pt x="160" y="682"/>
                  <a:pt x="160" y="682"/>
                  <a:pt x="160" y="683"/>
                </a:cubicBezTo>
                <a:cubicBezTo>
                  <a:pt x="160" y="683"/>
                  <a:pt x="160" y="683"/>
                  <a:pt x="160" y="683"/>
                </a:cubicBezTo>
                <a:cubicBezTo>
                  <a:pt x="160" y="683"/>
                  <a:pt x="159" y="684"/>
                  <a:pt x="159" y="682"/>
                </a:cubicBezTo>
                <a:close/>
                <a:moveTo>
                  <a:pt x="170" y="661"/>
                </a:moveTo>
                <a:cubicBezTo>
                  <a:pt x="170" y="662"/>
                  <a:pt x="172" y="665"/>
                  <a:pt x="171" y="666"/>
                </a:cubicBezTo>
                <a:cubicBezTo>
                  <a:pt x="170" y="666"/>
                  <a:pt x="168" y="660"/>
                  <a:pt x="170" y="661"/>
                </a:cubicBezTo>
                <a:close/>
                <a:moveTo>
                  <a:pt x="173" y="673"/>
                </a:moveTo>
                <a:cubicBezTo>
                  <a:pt x="173" y="670"/>
                  <a:pt x="171" y="670"/>
                  <a:pt x="171" y="667"/>
                </a:cubicBezTo>
                <a:cubicBezTo>
                  <a:pt x="172" y="667"/>
                  <a:pt x="172" y="667"/>
                  <a:pt x="172" y="667"/>
                </a:cubicBezTo>
                <a:cubicBezTo>
                  <a:pt x="171" y="668"/>
                  <a:pt x="173" y="668"/>
                  <a:pt x="173" y="668"/>
                </a:cubicBezTo>
                <a:cubicBezTo>
                  <a:pt x="173" y="669"/>
                  <a:pt x="173" y="669"/>
                  <a:pt x="173" y="670"/>
                </a:cubicBezTo>
                <a:cubicBezTo>
                  <a:pt x="174" y="670"/>
                  <a:pt x="174" y="671"/>
                  <a:pt x="174" y="673"/>
                </a:cubicBezTo>
                <a:cubicBezTo>
                  <a:pt x="175" y="674"/>
                  <a:pt x="176" y="675"/>
                  <a:pt x="176" y="677"/>
                </a:cubicBezTo>
                <a:cubicBezTo>
                  <a:pt x="175" y="676"/>
                  <a:pt x="175" y="673"/>
                  <a:pt x="173" y="673"/>
                </a:cubicBezTo>
                <a:close/>
                <a:moveTo>
                  <a:pt x="183" y="715"/>
                </a:moveTo>
                <a:cubicBezTo>
                  <a:pt x="183" y="715"/>
                  <a:pt x="183" y="715"/>
                  <a:pt x="183" y="716"/>
                </a:cubicBezTo>
                <a:cubicBezTo>
                  <a:pt x="184" y="716"/>
                  <a:pt x="184" y="717"/>
                  <a:pt x="184" y="717"/>
                </a:cubicBezTo>
                <a:cubicBezTo>
                  <a:pt x="184" y="717"/>
                  <a:pt x="184" y="717"/>
                  <a:pt x="184" y="717"/>
                </a:cubicBezTo>
                <a:cubicBezTo>
                  <a:pt x="184" y="717"/>
                  <a:pt x="183" y="716"/>
                  <a:pt x="183" y="715"/>
                </a:cubicBezTo>
                <a:close/>
                <a:moveTo>
                  <a:pt x="187" y="721"/>
                </a:moveTo>
                <a:cubicBezTo>
                  <a:pt x="187" y="721"/>
                  <a:pt x="187" y="721"/>
                  <a:pt x="188" y="721"/>
                </a:cubicBezTo>
                <a:cubicBezTo>
                  <a:pt x="187" y="721"/>
                  <a:pt x="187" y="721"/>
                  <a:pt x="187" y="721"/>
                </a:cubicBezTo>
                <a:close/>
                <a:moveTo>
                  <a:pt x="200" y="706"/>
                </a:moveTo>
                <a:cubicBezTo>
                  <a:pt x="199" y="706"/>
                  <a:pt x="199" y="706"/>
                  <a:pt x="199" y="705"/>
                </a:cubicBezTo>
                <a:cubicBezTo>
                  <a:pt x="200" y="705"/>
                  <a:pt x="201" y="705"/>
                  <a:pt x="200" y="706"/>
                </a:cubicBezTo>
                <a:close/>
                <a:moveTo>
                  <a:pt x="200" y="704"/>
                </a:moveTo>
                <a:cubicBezTo>
                  <a:pt x="200" y="704"/>
                  <a:pt x="200" y="704"/>
                  <a:pt x="200" y="703"/>
                </a:cubicBezTo>
                <a:cubicBezTo>
                  <a:pt x="200" y="703"/>
                  <a:pt x="200" y="703"/>
                  <a:pt x="200" y="703"/>
                </a:cubicBezTo>
                <a:cubicBezTo>
                  <a:pt x="200" y="704"/>
                  <a:pt x="200" y="704"/>
                  <a:pt x="201" y="704"/>
                </a:cubicBezTo>
                <a:cubicBezTo>
                  <a:pt x="201" y="704"/>
                  <a:pt x="201" y="704"/>
                  <a:pt x="201" y="704"/>
                </a:cubicBezTo>
                <a:cubicBezTo>
                  <a:pt x="201" y="704"/>
                  <a:pt x="200" y="704"/>
                  <a:pt x="200" y="704"/>
                </a:cubicBezTo>
                <a:close/>
                <a:moveTo>
                  <a:pt x="202" y="708"/>
                </a:moveTo>
                <a:cubicBezTo>
                  <a:pt x="202" y="707"/>
                  <a:pt x="202" y="707"/>
                  <a:pt x="202" y="706"/>
                </a:cubicBezTo>
                <a:cubicBezTo>
                  <a:pt x="202" y="707"/>
                  <a:pt x="202" y="707"/>
                  <a:pt x="203" y="708"/>
                </a:cubicBezTo>
                <a:cubicBezTo>
                  <a:pt x="202" y="708"/>
                  <a:pt x="202" y="709"/>
                  <a:pt x="202" y="708"/>
                </a:cubicBezTo>
                <a:close/>
                <a:moveTo>
                  <a:pt x="206" y="713"/>
                </a:moveTo>
                <a:cubicBezTo>
                  <a:pt x="205" y="713"/>
                  <a:pt x="205" y="712"/>
                  <a:pt x="205" y="711"/>
                </a:cubicBezTo>
                <a:cubicBezTo>
                  <a:pt x="205" y="711"/>
                  <a:pt x="205" y="711"/>
                  <a:pt x="205" y="711"/>
                </a:cubicBezTo>
                <a:cubicBezTo>
                  <a:pt x="205" y="712"/>
                  <a:pt x="206" y="712"/>
                  <a:pt x="206" y="713"/>
                </a:cubicBezTo>
                <a:cubicBezTo>
                  <a:pt x="206" y="713"/>
                  <a:pt x="206" y="713"/>
                  <a:pt x="206" y="713"/>
                </a:cubicBezTo>
                <a:close/>
                <a:moveTo>
                  <a:pt x="234" y="739"/>
                </a:moveTo>
                <a:cubicBezTo>
                  <a:pt x="233" y="739"/>
                  <a:pt x="233" y="737"/>
                  <a:pt x="232" y="736"/>
                </a:cubicBezTo>
                <a:cubicBezTo>
                  <a:pt x="232" y="736"/>
                  <a:pt x="232" y="736"/>
                  <a:pt x="231" y="737"/>
                </a:cubicBezTo>
                <a:cubicBezTo>
                  <a:pt x="231" y="736"/>
                  <a:pt x="231" y="736"/>
                  <a:pt x="230" y="736"/>
                </a:cubicBezTo>
                <a:cubicBezTo>
                  <a:pt x="230" y="735"/>
                  <a:pt x="230" y="735"/>
                  <a:pt x="230" y="734"/>
                </a:cubicBezTo>
                <a:cubicBezTo>
                  <a:pt x="230" y="734"/>
                  <a:pt x="230" y="734"/>
                  <a:pt x="229" y="734"/>
                </a:cubicBezTo>
                <a:cubicBezTo>
                  <a:pt x="229" y="734"/>
                  <a:pt x="229" y="734"/>
                  <a:pt x="229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7" y="732"/>
                  <a:pt x="226" y="732"/>
                  <a:pt x="226" y="731"/>
                </a:cubicBezTo>
                <a:cubicBezTo>
                  <a:pt x="226" y="731"/>
                  <a:pt x="226" y="731"/>
                  <a:pt x="226" y="731"/>
                </a:cubicBezTo>
                <a:cubicBezTo>
                  <a:pt x="226" y="731"/>
                  <a:pt x="225" y="731"/>
                  <a:pt x="225" y="730"/>
                </a:cubicBezTo>
                <a:cubicBezTo>
                  <a:pt x="225" y="729"/>
                  <a:pt x="225" y="729"/>
                  <a:pt x="224" y="728"/>
                </a:cubicBezTo>
                <a:cubicBezTo>
                  <a:pt x="225" y="728"/>
                  <a:pt x="226" y="728"/>
                  <a:pt x="226" y="729"/>
                </a:cubicBezTo>
                <a:cubicBezTo>
                  <a:pt x="227" y="730"/>
                  <a:pt x="228" y="730"/>
                  <a:pt x="229" y="731"/>
                </a:cubicBezTo>
                <a:cubicBezTo>
                  <a:pt x="229" y="732"/>
                  <a:pt x="231" y="732"/>
                  <a:pt x="230" y="734"/>
                </a:cubicBezTo>
                <a:cubicBezTo>
                  <a:pt x="231" y="734"/>
                  <a:pt x="231" y="734"/>
                  <a:pt x="232" y="735"/>
                </a:cubicBezTo>
                <a:cubicBezTo>
                  <a:pt x="232" y="735"/>
                  <a:pt x="233" y="735"/>
                  <a:pt x="233" y="736"/>
                </a:cubicBezTo>
                <a:cubicBezTo>
                  <a:pt x="234" y="736"/>
                  <a:pt x="234" y="737"/>
                  <a:pt x="234" y="738"/>
                </a:cubicBezTo>
                <a:cubicBezTo>
                  <a:pt x="234" y="738"/>
                  <a:pt x="234" y="739"/>
                  <a:pt x="234" y="739"/>
                </a:cubicBezTo>
                <a:close/>
                <a:moveTo>
                  <a:pt x="254" y="745"/>
                </a:moveTo>
                <a:cubicBezTo>
                  <a:pt x="253" y="745"/>
                  <a:pt x="253" y="743"/>
                  <a:pt x="252" y="743"/>
                </a:cubicBezTo>
                <a:cubicBezTo>
                  <a:pt x="252" y="742"/>
                  <a:pt x="254" y="744"/>
                  <a:pt x="254" y="745"/>
                </a:cubicBezTo>
                <a:close/>
                <a:moveTo>
                  <a:pt x="253" y="751"/>
                </a:moveTo>
                <a:cubicBezTo>
                  <a:pt x="253" y="751"/>
                  <a:pt x="252" y="751"/>
                  <a:pt x="252" y="751"/>
                </a:cubicBezTo>
                <a:cubicBezTo>
                  <a:pt x="252" y="749"/>
                  <a:pt x="251" y="749"/>
                  <a:pt x="250" y="747"/>
                </a:cubicBezTo>
                <a:cubicBezTo>
                  <a:pt x="250" y="747"/>
                  <a:pt x="249" y="746"/>
                  <a:pt x="249" y="746"/>
                </a:cubicBezTo>
                <a:cubicBezTo>
                  <a:pt x="248" y="744"/>
                  <a:pt x="247" y="743"/>
                  <a:pt x="245" y="742"/>
                </a:cubicBezTo>
                <a:cubicBezTo>
                  <a:pt x="245" y="740"/>
                  <a:pt x="243" y="739"/>
                  <a:pt x="242" y="738"/>
                </a:cubicBezTo>
                <a:cubicBezTo>
                  <a:pt x="242" y="737"/>
                  <a:pt x="244" y="738"/>
                  <a:pt x="244" y="739"/>
                </a:cubicBezTo>
                <a:cubicBezTo>
                  <a:pt x="246" y="739"/>
                  <a:pt x="246" y="741"/>
                  <a:pt x="248" y="741"/>
                </a:cubicBezTo>
                <a:cubicBezTo>
                  <a:pt x="248" y="741"/>
                  <a:pt x="248" y="742"/>
                  <a:pt x="249" y="742"/>
                </a:cubicBezTo>
                <a:cubicBezTo>
                  <a:pt x="249" y="742"/>
                  <a:pt x="250" y="743"/>
                  <a:pt x="250" y="743"/>
                </a:cubicBezTo>
                <a:cubicBezTo>
                  <a:pt x="250" y="743"/>
                  <a:pt x="249" y="744"/>
                  <a:pt x="250" y="744"/>
                </a:cubicBezTo>
                <a:cubicBezTo>
                  <a:pt x="250" y="745"/>
                  <a:pt x="251" y="745"/>
                  <a:pt x="251" y="745"/>
                </a:cubicBezTo>
                <a:cubicBezTo>
                  <a:pt x="251" y="746"/>
                  <a:pt x="251" y="748"/>
                  <a:pt x="253" y="747"/>
                </a:cubicBezTo>
                <a:cubicBezTo>
                  <a:pt x="255" y="748"/>
                  <a:pt x="253" y="749"/>
                  <a:pt x="253" y="751"/>
                </a:cubicBezTo>
                <a:close/>
                <a:moveTo>
                  <a:pt x="257" y="754"/>
                </a:moveTo>
                <a:cubicBezTo>
                  <a:pt x="255" y="753"/>
                  <a:pt x="256" y="751"/>
                  <a:pt x="257" y="750"/>
                </a:cubicBezTo>
                <a:cubicBezTo>
                  <a:pt x="258" y="751"/>
                  <a:pt x="261" y="752"/>
                  <a:pt x="261" y="754"/>
                </a:cubicBezTo>
                <a:cubicBezTo>
                  <a:pt x="260" y="754"/>
                  <a:pt x="260" y="753"/>
                  <a:pt x="260" y="752"/>
                </a:cubicBezTo>
                <a:cubicBezTo>
                  <a:pt x="258" y="753"/>
                  <a:pt x="259" y="754"/>
                  <a:pt x="257" y="754"/>
                </a:cubicBezTo>
                <a:close/>
                <a:moveTo>
                  <a:pt x="260" y="758"/>
                </a:moveTo>
                <a:cubicBezTo>
                  <a:pt x="260" y="757"/>
                  <a:pt x="259" y="757"/>
                  <a:pt x="258" y="756"/>
                </a:cubicBezTo>
                <a:cubicBezTo>
                  <a:pt x="259" y="755"/>
                  <a:pt x="262" y="757"/>
                  <a:pt x="262" y="759"/>
                </a:cubicBezTo>
                <a:cubicBezTo>
                  <a:pt x="261" y="759"/>
                  <a:pt x="260" y="758"/>
                  <a:pt x="260" y="758"/>
                </a:cubicBezTo>
                <a:close/>
                <a:moveTo>
                  <a:pt x="261" y="755"/>
                </a:moveTo>
                <a:cubicBezTo>
                  <a:pt x="261" y="755"/>
                  <a:pt x="263" y="754"/>
                  <a:pt x="263" y="754"/>
                </a:cubicBezTo>
                <a:cubicBezTo>
                  <a:pt x="264" y="755"/>
                  <a:pt x="264" y="756"/>
                  <a:pt x="264" y="756"/>
                </a:cubicBezTo>
                <a:cubicBezTo>
                  <a:pt x="265" y="756"/>
                  <a:pt x="266" y="756"/>
                  <a:pt x="267" y="757"/>
                </a:cubicBezTo>
                <a:cubicBezTo>
                  <a:pt x="267" y="757"/>
                  <a:pt x="267" y="758"/>
                  <a:pt x="267" y="758"/>
                </a:cubicBezTo>
                <a:cubicBezTo>
                  <a:pt x="268" y="759"/>
                  <a:pt x="268" y="759"/>
                  <a:pt x="268" y="760"/>
                </a:cubicBezTo>
                <a:cubicBezTo>
                  <a:pt x="265" y="759"/>
                  <a:pt x="264" y="756"/>
                  <a:pt x="261" y="755"/>
                </a:cubicBezTo>
                <a:close/>
                <a:moveTo>
                  <a:pt x="287" y="774"/>
                </a:moveTo>
                <a:cubicBezTo>
                  <a:pt x="286" y="774"/>
                  <a:pt x="286" y="774"/>
                  <a:pt x="286" y="774"/>
                </a:cubicBezTo>
                <a:cubicBezTo>
                  <a:pt x="285" y="774"/>
                  <a:pt x="284" y="773"/>
                  <a:pt x="284" y="773"/>
                </a:cubicBezTo>
                <a:cubicBezTo>
                  <a:pt x="283" y="772"/>
                  <a:pt x="283" y="772"/>
                  <a:pt x="283" y="772"/>
                </a:cubicBezTo>
                <a:cubicBezTo>
                  <a:pt x="283" y="772"/>
                  <a:pt x="282" y="772"/>
                  <a:pt x="282" y="772"/>
                </a:cubicBezTo>
                <a:cubicBezTo>
                  <a:pt x="282" y="771"/>
                  <a:pt x="282" y="771"/>
                  <a:pt x="281" y="771"/>
                </a:cubicBezTo>
                <a:cubicBezTo>
                  <a:pt x="281" y="770"/>
                  <a:pt x="279" y="770"/>
                  <a:pt x="279" y="769"/>
                </a:cubicBezTo>
                <a:cubicBezTo>
                  <a:pt x="278" y="768"/>
                  <a:pt x="276" y="768"/>
                  <a:pt x="277" y="767"/>
                </a:cubicBezTo>
                <a:cubicBezTo>
                  <a:pt x="277" y="767"/>
                  <a:pt x="278" y="767"/>
                  <a:pt x="279" y="767"/>
                </a:cubicBezTo>
                <a:cubicBezTo>
                  <a:pt x="279" y="768"/>
                  <a:pt x="279" y="768"/>
                  <a:pt x="279" y="768"/>
                </a:cubicBezTo>
                <a:cubicBezTo>
                  <a:pt x="279" y="769"/>
                  <a:pt x="280" y="768"/>
                  <a:pt x="280" y="768"/>
                </a:cubicBezTo>
                <a:cubicBezTo>
                  <a:pt x="280" y="768"/>
                  <a:pt x="280" y="769"/>
                  <a:pt x="280" y="769"/>
                </a:cubicBezTo>
                <a:cubicBezTo>
                  <a:pt x="280" y="769"/>
                  <a:pt x="281" y="769"/>
                  <a:pt x="281" y="769"/>
                </a:cubicBezTo>
                <a:cubicBezTo>
                  <a:pt x="282" y="769"/>
                  <a:pt x="282" y="770"/>
                  <a:pt x="282" y="770"/>
                </a:cubicBezTo>
                <a:cubicBezTo>
                  <a:pt x="283" y="770"/>
                  <a:pt x="283" y="771"/>
                  <a:pt x="283" y="772"/>
                </a:cubicBezTo>
                <a:cubicBezTo>
                  <a:pt x="284" y="772"/>
                  <a:pt x="285" y="773"/>
                  <a:pt x="285" y="773"/>
                </a:cubicBezTo>
                <a:cubicBezTo>
                  <a:pt x="285" y="773"/>
                  <a:pt x="286" y="773"/>
                  <a:pt x="286" y="773"/>
                </a:cubicBezTo>
                <a:cubicBezTo>
                  <a:pt x="286" y="773"/>
                  <a:pt x="286" y="774"/>
                  <a:pt x="287" y="774"/>
                </a:cubicBezTo>
                <a:close/>
                <a:moveTo>
                  <a:pt x="41" y="386"/>
                </a:moveTo>
                <a:cubicBezTo>
                  <a:pt x="48" y="388"/>
                  <a:pt x="55" y="386"/>
                  <a:pt x="61" y="382"/>
                </a:cubicBezTo>
                <a:cubicBezTo>
                  <a:pt x="60" y="382"/>
                  <a:pt x="63" y="388"/>
                  <a:pt x="63" y="389"/>
                </a:cubicBezTo>
                <a:cubicBezTo>
                  <a:pt x="68" y="395"/>
                  <a:pt x="70" y="398"/>
                  <a:pt x="78" y="400"/>
                </a:cubicBezTo>
                <a:cubicBezTo>
                  <a:pt x="91" y="403"/>
                  <a:pt x="105" y="391"/>
                  <a:pt x="113" y="379"/>
                </a:cubicBezTo>
                <a:cubicBezTo>
                  <a:pt x="121" y="366"/>
                  <a:pt x="114" y="355"/>
                  <a:pt x="114" y="355"/>
                </a:cubicBezTo>
                <a:cubicBezTo>
                  <a:pt x="125" y="349"/>
                  <a:pt x="126" y="340"/>
                  <a:pt x="126" y="340"/>
                </a:cubicBezTo>
                <a:cubicBezTo>
                  <a:pt x="127" y="338"/>
                  <a:pt x="127" y="338"/>
                  <a:pt x="127" y="337"/>
                </a:cubicBezTo>
                <a:cubicBezTo>
                  <a:pt x="128" y="334"/>
                  <a:pt x="128" y="331"/>
                  <a:pt x="128" y="330"/>
                </a:cubicBezTo>
                <a:cubicBezTo>
                  <a:pt x="128" y="329"/>
                  <a:pt x="128" y="329"/>
                  <a:pt x="128" y="329"/>
                </a:cubicBezTo>
                <a:cubicBezTo>
                  <a:pt x="128" y="328"/>
                  <a:pt x="128" y="327"/>
                  <a:pt x="128" y="326"/>
                </a:cubicBezTo>
                <a:cubicBezTo>
                  <a:pt x="128" y="326"/>
                  <a:pt x="128" y="326"/>
                  <a:pt x="128" y="326"/>
                </a:cubicBezTo>
                <a:cubicBezTo>
                  <a:pt x="128" y="325"/>
                  <a:pt x="128" y="325"/>
                  <a:pt x="128" y="324"/>
                </a:cubicBezTo>
                <a:cubicBezTo>
                  <a:pt x="127" y="323"/>
                  <a:pt x="127" y="322"/>
                  <a:pt x="127" y="320"/>
                </a:cubicBezTo>
                <a:cubicBezTo>
                  <a:pt x="127" y="320"/>
                  <a:pt x="127" y="319"/>
                  <a:pt x="127" y="318"/>
                </a:cubicBezTo>
                <a:cubicBezTo>
                  <a:pt x="127" y="318"/>
                  <a:pt x="126" y="316"/>
                  <a:pt x="126" y="316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25" y="314"/>
                  <a:pt x="125" y="313"/>
                  <a:pt x="125" y="312"/>
                </a:cubicBezTo>
                <a:cubicBezTo>
                  <a:pt x="125" y="311"/>
                  <a:pt x="124" y="311"/>
                  <a:pt x="125" y="309"/>
                </a:cubicBezTo>
                <a:cubicBezTo>
                  <a:pt x="124" y="308"/>
                  <a:pt x="124" y="306"/>
                  <a:pt x="123" y="305"/>
                </a:cubicBezTo>
                <a:cubicBezTo>
                  <a:pt x="122" y="304"/>
                  <a:pt x="122" y="302"/>
                  <a:pt x="121" y="301"/>
                </a:cubicBezTo>
                <a:cubicBezTo>
                  <a:pt x="121" y="301"/>
                  <a:pt x="120" y="300"/>
                  <a:pt x="120" y="300"/>
                </a:cubicBezTo>
                <a:cubicBezTo>
                  <a:pt x="120" y="300"/>
                  <a:pt x="121" y="299"/>
                  <a:pt x="120" y="299"/>
                </a:cubicBezTo>
                <a:cubicBezTo>
                  <a:pt x="120" y="299"/>
                  <a:pt x="119" y="298"/>
                  <a:pt x="119" y="298"/>
                </a:cubicBezTo>
                <a:cubicBezTo>
                  <a:pt x="119" y="297"/>
                  <a:pt x="119" y="297"/>
                  <a:pt x="119" y="296"/>
                </a:cubicBezTo>
                <a:cubicBezTo>
                  <a:pt x="118" y="295"/>
                  <a:pt x="118" y="294"/>
                  <a:pt x="118" y="292"/>
                </a:cubicBezTo>
                <a:cubicBezTo>
                  <a:pt x="116" y="292"/>
                  <a:pt x="115" y="290"/>
                  <a:pt x="115" y="290"/>
                </a:cubicBezTo>
                <a:cubicBezTo>
                  <a:pt x="114" y="289"/>
                  <a:pt x="114" y="288"/>
                  <a:pt x="114" y="288"/>
                </a:cubicBezTo>
                <a:cubicBezTo>
                  <a:pt x="113" y="287"/>
                  <a:pt x="113" y="287"/>
                  <a:pt x="113" y="287"/>
                </a:cubicBezTo>
                <a:cubicBezTo>
                  <a:pt x="113" y="286"/>
                  <a:pt x="113" y="284"/>
                  <a:pt x="112" y="284"/>
                </a:cubicBezTo>
                <a:cubicBezTo>
                  <a:pt x="112" y="283"/>
                  <a:pt x="112" y="283"/>
                  <a:pt x="112" y="282"/>
                </a:cubicBezTo>
                <a:cubicBezTo>
                  <a:pt x="112" y="282"/>
                  <a:pt x="111" y="282"/>
                  <a:pt x="111" y="281"/>
                </a:cubicBezTo>
                <a:cubicBezTo>
                  <a:pt x="111" y="281"/>
                  <a:pt x="111" y="281"/>
                  <a:pt x="111" y="281"/>
                </a:cubicBezTo>
                <a:cubicBezTo>
                  <a:pt x="111" y="280"/>
                  <a:pt x="110" y="279"/>
                  <a:pt x="110" y="279"/>
                </a:cubicBezTo>
                <a:cubicBezTo>
                  <a:pt x="109" y="277"/>
                  <a:pt x="109" y="274"/>
                  <a:pt x="108" y="273"/>
                </a:cubicBezTo>
                <a:cubicBezTo>
                  <a:pt x="108" y="272"/>
                  <a:pt x="107" y="272"/>
                  <a:pt x="107" y="271"/>
                </a:cubicBezTo>
                <a:cubicBezTo>
                  <a:pt x="106" y="270"/>
                  <a:pt x="105" y="268"/>
                  <a:pt x="105" y="267"/>
                </a:cubicBezTo>
                <a:cubicBezTo>
                  <a:pt x="105" y="266"/>
                  <a:pt x="105" y="266"/>
                  <a:pt x="105" y="266"/>
                </a:cubicBezTo>
                <a:cubicBezTo>
                  <a:pt x="104" y="265"/>
                  <a:pt x="104" y="265"/>
                  <a:pt x="104" y="265"/>
                </a:cubicBezTo>
                <a:cubicBezTo>
                  <a:pt x="103" y="264"/>
                  <a:pt x="104" y="264"/>
                  <a:pt x="103" y="263"/>
                </a:cubicBezTo>
                <a:cubicBezTo>
                  <a:pt x="103" y="262"/>
                  <a:pt x="102" y="263"/>
                  <a:pt x="102" y="262"/>
                </a:cubicBezTo>
                <a:cubicBezTo>
                  <a:pt x="102" y="262"/>
                  <a:pt x="102" y="262"/>
                  <a:pt x="102" y="262"/>
                </a:cubicBezTo>
                <a:cubicBezTo>
                  <a:pt x="102" y="261"/>
                  <a:pt x="103" y="260"/>
                  <a:pt x="103" y="259"/>
                </a:cubicBezTo>
                <a:cubicBezTo>
                  <a:pt x="103" y="259"/>
                  <a:pt x="102" y="258"/>
                  <a:pt x="102" y="258"/>
                </a:cubicBezTo>
                <a:cubicBezTo>
                  <a:pt x="102" y="257"/>
                  <a:pt x="102" y="257"/>
                  <a:pt x="102" y="256"/>
                </a:cubicBezTo>
                <a:cubicBezTo>
                  <a:pt x="100" y="253"/>
                  <a:pt x="100" y="250"/>
                  <a:pt x="98" y="247"/>
                </a:cubicBezTo>
                <a:cubicBezTo>
                  <a:pt x="98" y="246"/>
                  <a:pt x="98" y="245"/>
                  <a:pt x="98" y="244"/>
                </a:cubicBezTo>
                <a:cubicBezTo>
                  <a:pt x="98" y="243"/>
                  <a:pt x="97" y="243"/>
                  <a:pt x="97" y="242"/>
                </a:cubicBezTo>
                <a:cubicBezTo>
                  <a:pt x="97" y="242"/>
                  <a:pt x="97" y="241"/>
                  <a:pt x="97" y="241"/>
                </a:cubicBezTo>
                <a:cubicBezTo>
                  <a:pt x="97" y="240"/>
                  <a:pt x="97" y="240"/>
                  <a:pt x="97" y="240"/>
                </a:cubicBezTo>
                <a:cubicBezTo>
                  <a:pt x="97" y="240"/>
                  <a:pt x="97" y="239"/>
                  <a:pt x="97" y="239"/>
                </a:cubicBezTo>
                <a:cubicBezTo>
                  <a:pt x="97" y="239"/>
                  <a:pt x="96" y="238"/>
                  <a:pt x="96" y="238"/>
                </a:cubicBezTo>
                <a:cubicBezTo>
                  <a:pt x="96" y="237"/>
                  <a:pt x="96" y="236"/>
                  <a:pt x="96" y="236"/>
                </a:cubicBezTo>
                <a:cubicBezTo>
                  <a:pt x="96" y="235"/>
                  <a:pt x="96" y="235"/>
                  <a:pt x="95" y="235"/>
                </a:cubicBezTo>
                <a:cubicBezTo>
                  <a:pt x="95" y="235"/>
                  <a:pt x="96" y="234"/>
                  <a:pt x="96" y="234"/>
                </a:cubicBezTo>
                <a:cubicBezTo>
                  <a:pt x="96" y="234"/>
                  <a:pt x="95" y="234"/>
                  <a:pt x="95" y="234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5" y="232"/>
                  <a:pt x="95" y="232"/>
                  <a:pt x="95" y="231"/>
                </a:cubicBezTo>
                <a:cubicBezTo>
                  <a:pt x="95" y="231"/>
                  <a:pt x="95" y="230"/>
                  <a:pt x="95" y="230"/>
                </a:cubicBezTo>
                <a:cubicBezTo>
                  <a:pt x="95" y="229"/>
                  <a:pt x="94" y="229"/>
                  <a:pt x="94" y="229"/>
                </a:cubicBezTo>
                <a:cubicBezTo>
                  <a:pt x="94" y="228"/>
                  <a:pt x="94" y="228"/>
                  <a:pt x="94" y="228"/>
                </a:cubicBezTo>
                <a:cubicBezTo>
                  <a:pt x="94" y="228"/>
                  <a:pt x="94" y="227"/>
                  <a:pt x="94" y="227"/>
                </a:cubicBezTo>
                <a:cubicBezTo>
                  <a:pt x="94" y="226"/>
                  <a:pt x="94" y="226"/>
                  <a:pt x="94" y="226"/>
                </a:cubicBezTo>
                <a:cubicBezTo>
                  <a:pt x="94" y="225"/>
                  <a:pt x="93" y="224"/>
                  <a:pt x="94" y="224"/>
                </a:cubicBezTo>
                <a:cubicBezTo>
                  <a:pt x="94" y="223"/>
                  <a:pt x="93" y="223"/>
                  <a:pt x="93" y="222"/>
                </a:cubicBezTo>
                <a:cubicBezTo>
                  <a:pt x="94" y="222"/>
                  <a:pt x="93" y="222"/>
                  <a:pt x="93" y="222"/>
                </a:cubicBezTo>
                <a:cubicBezTo>
                  <a:pt x="93" y="220"/>
                  <a:pt x="93" y="222"/>
                  <a:pt x="93" y="220"/>
                </a:cubicBezTo>
                <a:cubicBezTo>
                  <a:pt x="93" y="220"/>
                  <a:pt x="93" y="220"/>
                  <a:pt x="93" y="220"/>
                </a:cubicBezTo>
                <a:cubicBezTo>
                  <a:pt x="93" y="220"/>
                  <a:pt x="93" y="219"/>
                  <a:pt x="93" y="219"/>
                </a:cubicBezTo>
                <a:cubicBezTo>
                  <a:pt x="93" y="218"/>
                  <a:pt x="93" y="218"/>
                  <a:pt x="93" y="218"/>
                </a:cubicBezTo>
                <a:cubicBezTo>
                  <a:pt x="92" y="218"/>
                  <a:pt x="93" y="216"/>
                  <a:pt x="93" y="215"/>
                </a:cubicBezTo>
                <a:cubicBezTo>
                  <a:pt x="93" y="215"/>
                  <a:pt x="93" y="215"/>
                  <a:pt x="92" y="215"/>
                </a:cubicBezTo>
                <a:cubicBezTo>
                  <a:pt x="92" y="214"/>
                  <a:pt x="92" y="214"/>
                  <a:pt x="92" y="213"/>
                </a:cubicBezTo>
                <a:cubicBezTo>
                  <a:pt x="93" y="212"/>
                  <a:pt x="92" y="212"/>
                  <a:pt x="92" y="212"/>
                </a:cubicBezTo>
                <a:cubicBezTo>
                  <a:pt x="92" y="211"/>
                  <a:pt x="92" y="210"/>
                  <a:pt x="92" y="210"/>
                </a:cubicBezTo>
                <a:cubicBezTo>
                  <a:pt x="92" y="209"/>
                  <a:pt x="92" y="208"/>
                  <a:pt x="92" y="207"/>
                </a:cubicBezTo>
                <a:cubicBezTo>
                  <a:pt x="92" y="207"/>
                  <a:pt x="92" y="206"/>
                  <a:pt x="92" y="206"/>
                </a:cubicBezTo>
                <a:cubicBezTo>
                  <a:pt x="92" y="206"/>
                  <a:pt x="92" y="206"/>
                  <a:pt x="92" y="206"/>
                </a:cubicBezTo>
                <a:cubicBezTo>
                  <a:pt x="92" y="206"/>
                  <a:pt x="92" y="205"/>
                  <a:pt x="92" y="205"/>
                </a:cubicBezTo>
                <a:cubicBezTo>
                  <a:pt x="92" y="204"/>
                  <a:pt x="92" y="203"/>
                  <a:pt x="92" y="202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92" y="199"/>
                  <a:pt x="92" y="199"/>
                  <a:pt x="92" y="198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5"/>
                  <a:pt x="92" y="194"/>
                  <a:pt x="92" y="192"/>
                </a:cubicBezTo>
                <a:cubicBezTo>
                  <a:pt x="92" y="191"/>
                  <a:pt x="93" y="189"/>
                  <a:pt x="92" y="189"/>
                </a:cubicBezTo>
                <a:cubicBezTo>
                  <a:pt x="91" y="189"/>
                  <a:pt x="91" y="191"/>
                  <a:pt x="91" y="192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90" y="195"/>
                  <a:pt x="90" y="196"/>
                  <a:pt x="90" y="197"/>
                </a:cubicBezTo>
                <a:cubicBezTo>
                  <a:pt x="90" y="198"/>
                  <a:pt x="90" y="200"/>
                  <a:pt x="89" y="200"/>
                </a:cubicBezTo>
                <a:cubicBezTo>
                  <a:pt x="88" y="199"/>
                  <a:pt x="89" y="198"/>
                  <a:pt x="89" y="198"/>
                </a:cubicBezTo>
                <a:cubicBezTo>
                  <a:pt x="89" y="197"/>
                  <a:pt x="89" y="197"/>
                  <a:pt x="89" y="197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5"/>
                  <a:pt x="90" y="193"/>
                  <a:pt x="90" y="192"/>
                </a:cubicBezTo>
                <a:cubicBezTo>
                  <a:pt x="90" y="190"/>
                  <a:pt x="90" y="189"/>
                  <a:pt x="91" y="188"/>
                </a:cubicBezTo>
                <a:cubicBezTo>
                  <a:pt x="91" y="188"/>
                  <a:pt x="92" y="188"/>
                  <a:pt x="92" y="189"/>
                </a:cubicBezTo>
                <a:cubicBezTo>
                  <a:pt x="92" y="189"/>
                  <a:pt x="92" y="188"/>
                  <a:pt x="92" y="188"/>
                </a:cubicBezTo>
                <a:cubicBezTo>
                  <a:pt x="93" y="187"/>
                  <a:pt x="93" y="187"/>
                  <a:pt x="93" y="186"/>
                </a:cubicBezTo>
                <a:cubicBezTo>
                  <a:pt x="93" y="185"/>
                  <a:pt x="91" y="186"/>
                  <a:pt x="92" y="185"/>
                </a:cubicBezTo>
                <a:cubicBezTo>
                  <a:pt x="92" y="185"/>
                  <a:pt x="92" y="185"/>
                  <a:pt x="92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3"/>
                  <a:pt x="93" y="182"/>
                  <a:pt x="93" y="181"/>
                </a:cubicBezTo>
                <a:cubicBezTo>
                  <a:pt x="93" y="181"/>
                  <a:pt x="92" y="181"/>
                  <a:pt x="93" y="180"/>
                </a:cubicBezTo>
                <a:cubicBezTo>
                  <a:pt x="93" y="180"/>
                  <a:pt x="92" y="180"/>
                  <a:pt x="93" y="180"/>
                </a:cubicBezTo>
                <a:cubicBezTo>
                  <a:pt x="93" y="180"/>
                  <a:pt x="94" y="180"/>
                  <a:pt x="93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8"/>
                  <a:pt x="94" y="178"/>
                  <a:pt x="95" y="178"/>
                </a:cubicBezTo>
                <a:cubicBezTo>
                  <a:pt x="95" y="177"/>
                  <a:pt x="96" y="177"/>
                  <a:pt x="96" y="175"/>
                </a:cubicBezTo>
                <a:cubicBezTo>
                  <a:pt x="96" y="175"/>
                  <a:pt x="96" y="174"/>
                  <a:pt x="96" y="174"/>
                </a:cubicBezTo>
                <a:cubicBezTo>
                  <a:pt x="96" y="172"/>
                  <a:pt x="97" y="171"/>
                  <a:pt x="98" y="169"/>
                </a:cubicBezTo>
                <a:cubicBezTo>
                  <a:pt x="99" y="167"/>
                  <a:pt x="100" y="166"/>
                  <a:pt x="100" y="164"/>
                </a:cubicBezTo>
                <a:cubicBezTo>
                  <a:pt x="101" y="163"/>
                  <a:pt x="101" y="160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3" y="158"/>
                  <a:pt x="103" y="158"/>
                  <a:pt x="104" y="157"/>
                </a:cubicBezTo>
                <a:cubicBezTo>
                  <a:pt x="104" y="156"/>
                  <a:pt x="104" y="155"/>
                  <a:pt x="105" y="155"/>
                </a:cubicBezTo>
                <a:cubicBezTo>
                  <a:pt x="106" y="153"/>
                  <a:pt x="107" y="152"/>
                  <a:pt x="108" y="150"/>
                </a:cubicBezTo>
                <a:cubicBezTo>
                  <a:pt x="108" y="149"/>
                  <a:pt x="109" y="149"/>
                  <a:pt x="109" y="148"/>
                </a:cubicBezTo>
                <a:cubicBezTo>
                  <a:pt x="109" y="148"/>
                  <a:pt x="110" y="148"/>
                  <a:pt x="110" y="147"/>
                </a:cubicBezTo>
                <a:cubicBezTo>
                  <a:pt x="110" y="146"/>
                  <a:pt x="111" y="146"/>
                  <a:pt x="112" y="145"/>
                </a:cubicBezTo>
                <a:cubicBezTo>
                  <a:pt x="112" y="144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8" y="138"/>
                  <a:pt x="118" y="137"/>
                </a:cubicBezTo>
                <a:cubicBezTo>
                  <a:pt x="119" y="136"/>
                  <a:pt x="121" y="135"/>
                  <a:pt x="121" y="134"/>
                </a:cubicBezTo>
                <a:cubicBezTo>
                  <a:pt x="123" y="131"/>
                  <a:pt x="129" y="128"/>
                  <a:pt x="130" y="125"/>
                </a:cubicBezTo>
                <a:cubicBezTo>
                  <a:pt x="129" y="125"/>
                  <a:pt x="129" y="126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7" y="127"/>
                  <a:pt x="125" y="128"/>
                  <a:pt x="124" y="129"/>
                </a:cubicBezTo>
                <a:cubicBezTo>
                  <a:pt x="123" y="130"/>
                  <a:pt x="118" y="133"/>
                  <a:pt x="116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4" y="135"/>
                  <a:pt x="115" y="136"/>
                  <a:pt x="114" y="136"/>
                </a:cubicBezTo>
                <a:cubicBezTo>
                  <a:pt x="114" y="136"/>
                  <a:pt x="113" y="138"/>
                  <a:pt x="113" y="138"/>
                </a:cubicBezTo>
                <a:cubicBezTo>
                  <a:pt x="113" y="139"/>
                  <a:pt x="111" y="139"/>
                  <a:pt x="110" y="140"/>
                </a:cubicBezTo>
                <a:cubicBezTo>
                  <a:pt x="110" y="141"/>
                  <a:pt x="109" y="142"/>
                  <a:pt x="109" y="143"/>
                </a:cubicBezTo>
                <a:cubicBezTo>
                  <a:pt x="108" y="143"/>
                  <a:pt x="108" y="145"/>
                  <a:pt x="107" y="145"/>
                </a:cubicBezTo>
                <a:cubicBezTo>
                  <a:pt x="106" y="145"/>
                  <a:pt x="107" y="143"/>
                  <a:pt x="106" y="143"/>
                </a:cubicBezTo>
                <a:cubicBezTo>
                  <a:pt x="105" y="145"/>
                  <a:pt x="104" y="146"/>
                  <a:pt x="103" y="147"/>
                </a:cubicBezTo>
                <a:cubicBezTo>
                  <a:pt x="104" y="147"/>
                  <a:pt x="104" y="148"/>
                  <a:pt x="104" y="149"/>
                </a:cubicBezTo>
                <a:cubicBezTo>
                  <a:pt x="104" y="150"/>
                  <a:pt x="103" y="149"/>
                  <a:pt x="103" y="150"/>
                </a:cubicBezTo>
                <a:cubicBezTo>
                  <a:pt x="102" y="150"/>
                  <a:pt x="102" y="151"/>
                  <a:pt x="101" y="151"/>
                </a:cubicBezTo>
                <a:cubicBezTo>
                  <a:pt x="100" y="153"/>
                  <a:pt x="98" y="154"/>
                  <a:pt x="97" y="156"/>
                </a:cubicBezTo>
                <a:cubicBezTo>
                  <a:pt x="98" y="156"/>
                  <a:pt x="98" y="157"/>
                  <a:pt x="98" y="156"/>
                </a:cubicBezTo>
                <a:cubicBezTo>
                  <a:pt x="99" y="156"/>
                  <a:pt x="99" y="156"/>
                  <a:pt x="99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97" y="158"/>
                  <a:pt x="97" y="159"/>
                  <a:pt x="97" y="159"/>
                </a:cubicBezTo>
                <a:cubicBezTo>
                  <a:pt x="96" y="159"/>
                  <a:pt x="97" y="158"/>
                  <a:pt x="96" y="158"/>
                </a:cubicBezTo>
                <a:cubicBezTo>
                  <a:pt x="96" y="158"/>
                  <a:pt x="94" y="160"/>
                  <a:pt x="94" y="160"/>
                </a:cubicBezTo>
                <a:cubicBezTo>
                  <a:pt x="92" y="162"/>
                  <a:pt x="92" y="164"/>
                  <a:pt x="91" y="167"/>
                </a:cubicBezTo>
                <a:cubicBezTo>
                  <a:pt x="91" y="167"/>
                  <a:pt x="90" y="167"/>
                  <a:pt x="90" y="168"/>
                </a:cubicBezTo>
                <a:cubicBezTo>
                  <a:pt x="90" y="168"/>
                  <a:pt x="89" y="168"/>
                  <a:pt x="89" y="169"/>
                </a:cubicBezTo>
                <a:cubicBezTo>
                  <a:pt x="88" y="170"/>
                  <a:pt x="87" y="171"/>
                  <a:pt x="87" y="172"/>
                </a:cubicBezTo>
                <a:cubicBezTo>
                  <a:pt x="87" y="173"/>
                  <a:pt x="86" y="173"/>
                  <a:pt x="86" y="174"/>
                </a:cubicBezTo>
                <a:cubicBezTo>
                  <a:pt x="85" y="175"/>
                  <a:pt x="84" y="176"/>
                  <a:pt x="84" y="177"/>
                </a:cubicBezTo>
                <a:cubicBezTo>
                  <a:pt x="85" y="178"/>
                  <a:pt x="86" y="176"/>
                  <a:pt x="86" y="177"/>
                </a:cubicBezTo>
                <a:cubicBezTo>
                  <a:pt x="86" y="179"/>
                  <a:pt x="84" y="177"/>
                  <a:pt x="84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4" y="180"/>
                  <a:pt x="83" y="180"/>
                  <a:pt x="83" y="180"/>
                </a:cubicBezTo>
                <a:cubicBezTo>
                  <a:pt x="83" y="181"/>
                  <a:pt x="82" y="182"/>
                  <a:pt x="82" y="183"/>
                </a:cubicBezTo>
                <a:cubicBezTo>
                  <a:pt x="81" y="184"/>
                  <a:pt x="80" y="186"/>
                  <a:pt x="80" y="187"/>
                </a:cubicBezTo>
                <a:cubicBezTo>
                  <a:pt x="80" y="188"/>
                  <a:pt x="80" y="189"/>
                  <a:pt x="80" y="189"/>
                </a:cubicBezTo>
                <a:cubicBezTo>
                  <a:pt x="80" y="190"/>
                  <a:pt x="79" y="190"/>
                  <a:pt x="80" y="191"/>
                </a:cubicBezTo>
                <a:cubicBezTo>
                  <a:pt x="80" y="191"/>
                  <a:pt x="79" y="192"/>
                  <a:pt x="79" y="192"/>
                </a:cubicBezTo>
                <a:cubicBezTo>
                  <a:pt x="79" y="194"/>
                  <a:pt x="78" y="196"/>
                  <a:pt x="78" y="198"/>
                </a:cubicBezTo>
                <a:cubicBezTo>
                  <a:pt x="78" y="199"/>
                  <a:pt x="78" y="199"/>
                  <a:pt x="78" y="200"/>
                </a:cubicBezTo>
                <a:cubicBezTo>
                  <a:pt x="78" y="200"/>
                  <a:pt x="77" y="200"/>
                  <a:pt x="77" y="200"/>
                </a:cubicBezTo>
                <a:cubicBezTo>
                  <a:pt x="77" y="203"/>
                  <a:pt x="76" y="205"/>
                  <a:pt x="76" y="207"/>
                </a:cubicBezTo>
                <a:cubicBezTo>
                  <a:pt x="76" y="210"/>
                  <a:pt x="74" y="211"/>
                  <a:pt x="75" y="213"/>
                </a:cubicBezTo>
                <a:cubicBezTo>
                  <a:pt x="75" y="214"/>
                  <a:pt x="75" y="214"/>
                  <a:pt x="75" y="215"/>
                </a:cubicBezTo>
                <a:cubicBezTo>
                  <a:pt x="75" y="216"/>
                  <a:pt x="75" y="216"/>
                  <a:pt x="74" y="217"/>
                </a:cubicBezTo>
                <a:cubicBezTo>
                  <a:pt x="74" y="218"/>
                  <a:pt x="74" y="219"/>
                  <a:pt x="74" y="220"/>
                </a:cubicBezTo>
                <a:cubicBezTo>
                  <a:pt x="74" y="221"/>
                  <a:pt x="74" y="222"/>
                  <a:pt x="73" y="223"/>
                </a:cubicBezTo>
                <a:cubicBezTo>
                  <a:pt x="73" y="224"/>
                  <a:pt x="73" y="225"/>
                  <a:pt x="73" y="226"/>
                </a:cubicBezTo>
                <a:cubicBezTo>
                  <a:pt x="73" y="226"/>
                  <a:pt x="73" y="227"/>
                  <a:pt x="73" y="228"/>
                </a:cubicBezTo>
                <a:cubicBezTo>
                  <a:pt x="73" y="229"/>
                  <a:pt x="73" y="229"/>
                  <a:pt x="73" y="230"/>
                </a:cubicBezTo>
                <a:cubicBezTo>
                  <a:pt x="74" y="230"/>
                  <a:pt x="73" y="231"/>
                  <a:pt x="73" y="232"/>
                </a:cubicBezTo>
                <a:cubicBezTo>
                  <a:pt x="73" y="232"/>
                  <a:pt x="73" y="232"/>
                  <a:pt x="73" y="233"/>
                </a:cubicBezTo>
                <a:cubicBezTo>
                  <a:pt x="73" y="233"/>
                  <a:pt x="73" y="234"/>
                  <a:pt x="73" y="235"/>
                </a:cubicBezTo>
                <a:cubicBezTo>
                  <a:pt x="73" y="235"/>
                  <a:pt x="73" y="236"/>
                  <a:pt x="73" y="236"/>
                </a:cubicBezTo>
                <a:cubicBezTo>
                  <a:pt x="73" y="239"/>
                  <a:pt x="73" y="242"/>
                  <a:pt x="73" y="244"/>
                </a:cubicBezTo>
                <a:cubicBezTo>
                  <a:pt x="73" y="246"/>
                  <a:pt x="73" y="247"/>
                  <a:pt x="73" y="248"/>
                </a:cubicBezTo>
                <a:cubicBezTo>
                  <a:pt x="73" y="249"/>
                  <a:pt x="73" y="249"/>
                  <a:pt x="73" y="250"/>
                </a:cubicBezTo>
                <a:cubicBezTo>
                  <a:pt x="73" y="250"/>
                  <a:pt x="73" y="250"/>
                  <a:pt x="73" y="251"/>
                </a:cubicBezTo>
                <a:cubicBezTo>
                  <a:pt x="73" y="252"/>
                  <a:pt x="73" y="252"/>
                  <a:pt x="73" y="253"/>
                </a:cubicBezTo>
                <a:cubicBezTo>
                  <a:pt x="73" y="254"/>
                  <a:pt x="73" y="255"/>
                  <a:pt x="72" y="256"/>
                </a:cubicBezTo>
                <a:cubicBezTo>
                  <a:pt x="72" y="257"/>
                  <a:pt x="73" y="257"/>
                  <a:pt x="73" y="258"/>
                </a:cubicBezTo>
                <a:cubicBezTo>
                  <a:pt x="73" y="259"/>
                  <a:pt x="73" y="261"/>
                  <a:pt x="73" y="263"/>
                </a:cubicBezTo>
                <a:cubicBezTo>
                  <a:pt x="74" y="263"/>
                  <a:pt x="74" y="263"/>
                  <a:pt x="74" y="264"/>
                </a:cubicBezTo>
                <a:cubicBezTo>
                  <a:pt x="74" y="265"/>
                  <a:pt x="74" y="266"/>
                  <a:pt x="74" y="267"/>
                </a:cubicBezTo>
                <a:cubicBezTo>
                  <a:pt x="73" y="268"/>
                  <a:pt x="74" y="269"/>
                  <a:pt x="74" y="270"/>
                </a:cubicBezTo>
                <a:cubicBezTo>
                  <a:pt x="74" y="271"/>
                  <a:pt x="74" y="273"/>
                  <a:pt x="74" y="274"/>
                </a:cubicBezTo>
                <a:cubicBezTo>
                  <a:pt x="74" y="275"/>
                  <a:pt x="74" y="276"/>
                  <a:pt x="74" y="276"/>
                </a:cubicBezTo>
                <a:cubicBezTo>
                  <a:pt x="74" y="277"/>
                  <a:pt x="75" y="279"/>
                  <a:pt x="75" y="279"/>
                </a:cubicBezTo>
                <a:cubicBezTo>
                  <a:pt x="75" y="280"/>
                  <a:pt x="74" y="281"/>
                  <a:pt x="74" y="282"/>
                </a:cubicBezTo>
                <a:cubicBezTo>
                  <a:pt x="75" y="282"/>
                  <a:pt x="75" y="283"/>
                  <a:pt x="75" y="283"/>
                </a:cubicBezTo>
                <a:cubicBezTo>
                  <a:pt x="75" y="284"/>
                  <a:pt x="75" y="284"/>
                  <a:pt x="75" y="285"/>
                </a:cubicBezTo>
                <a:cubicBezTo>
                  <a:pt x="76" y="286"/>
                  <a:pt x="76" y="287"/>
                  <a:pt x="76" y="288"/>
                </a:cubicBezTo>
                <a:cubicBezTo>
                  <a:pt x="76" y="289"/>
                  <a:pt x="76" y="290"/>
                  <a:pt x="76" y="291"/>
                </a:cubicBezTo>
                <a:cubicBezTo>
                  <a:pt x="76" y="292"/>
                  <a:pt x="76" y="293"/>
                  <a:pt x="76" y="294"/>
                </a:cubicBezTo>
                <a:cubicBezTo>
                  <a:pt x="76" y="298"/>
                  <a:pt x="77" y="302"/>
                  <a:pt x="77" y="305"/>
                </a:cubicBezTo>
                <a:cubicBezTo>
                  <a:pt x="78" y="314"/>
                  <a:pt x="79" y="323"/>
                  <a:pt x="77" y="332"/>
                </a:cubicBezTo>
                <a:cubicBezTo>
                  <a:pt x="76" y="337"/>
                  <a:pt x="74" y="343"/>
                  <a:pt x="71" y="346"/>
                </a:cubicBezTo>
                <a:cubicBezTo>
                  <a:pt x="70" y="347"/>
                  <a:pt x="69" y="348"/>
                  <a:pt x="67" y="349"/>
                </a:cubicBezTo>
                <a:cubicBezTo>
                  <a:pt x="66" y="350"/>
                  <a:pt x="65" y="350"/>
                  <a:pt x="64" y="350"/>
                </a:cubicBezTo>
                <a:cubicBezTo>
                  <a:pt x="62" y="351"/>
                  <a:pt x="60" y="351"/>
                  <a:pt x="59" y="350"/>
                </a:cubicBezTo>
                <a:cubicBezTo>
                  <a:pt x="58" y="350"/>
                  <a:pt x="57" y="349"/>
                  <a:pt x="56" y="349"/>
                </a:cubicBezTo>
                <a:cubicBezTo>
                  <a:pt x="55" y="348"/>
                  <a:pt x="54" y="348"/>
                  <a:pt x="53" y="347"/>
                </a:cubicBezTo>
                <a:cubicBezTo>
                  <a:pt x="50" y="344"/>
                  <a:pt x="48" y="340"/>
                  <a:pt x="49" y="336"/>
                </a:cubicBezTo>
                <a:cubicBezTo>
                  <a:pt x="52" y="343"/>
                  <a:pt x="63" y="342"/>
                  <a:pt x="68" y="335"/>
                </a:cubicBezTo>
                <a:cubicBezTo>
                  <a:pt x="69" y="333"/>
                  <a:pt x="71" y="330"/>
                  <a:pt x="71" y="327"/>
                </a:cubicBezTo>
                <a:cubicBezTo>
                  <a:pt x="72" y="305"/>
                  <a:pt x="42" y="296"/>
                  <a:pt x="27" y="308"/>
                </a:cubicBezTo>
                <a:cubicBezTo>
                  <a:pt x="22" y="312"/>
                  <a:pt x="17" y="319"/>
                  <a:pt x="16" y="325"/>
                </a:cubicBezTo>
                <a:cubicBezTo>
                  <a:pt x="9" y="345"/>
                  <a:pt x="18" y="378"/>
                  <a:pt x="41" y="386"/>
                </a:cubicBezTo>
                <a:close/>
                <a:moveTo>
                  <a:pt x="125" y="331"/>
                </a:moveTo>
                <a:cubicBezTo>
                  <a:pt x="124" y="331"/>
                  <a:pt x="123" y="332"/>
                  <a:pt x="122" y="332"/>
                </a:cubicBezTo>
                <a:cubicBezTo>
                  <a:pt x="124" y="331"/>
                  <a:pt x="122" y="330"/>
                  <a:pt x="122" y="329"/>
                </a:cubicBezTo>
                <a:cubicBezTo>
                  <a:pt x="123" y="329"/>
                  <a:pt x="123" y="328"/>
                  <a:pt x="124" y="329"/>
                </a:cubicBezTo>
                <a:cubicBezTo>
                  <a:pt x="125" y="328"/>
                  <a:pt x="124" y="328"/>
                  <a:pt x="124" y="327"/>
                </a:cubicBezTo>
                <a:cubicBezTo>
                  <a:pt x="124" y="326"/>
                  <a:pt x="125" y="326"/>
                  <a:pt x="125" y="325"/>
                </a:cubicBezTo>
                <a:cubicBezTo>
                  <a:pt x="126" y="325"/>
                  <a:pt x="126" y="326"/>
                  <a:pt x="126" y="326"/>
                </a:cubicBezTo>
                <a:cubicBezTo>
                  <a:pt x="125" y="328"/>
                  <a:pt x="126" y="329"/>
                  <a:pt x="125" y="331"/>
                </a:cubicBezTo>
                <a:close/>
                <a:moveTo>
                  <a:pt x="125" y="317"/>
                </a:moveTo>
                <a:cubicBezTo>
                  <a:pt x="127" y="318"/>
                  <a:pt x="125" y="321"/>
                  <a:pt x="127" y="322"/>
                </a:cubicBezTo>
                <a:cubicBezTo>
                  <a:pt x="126" y="325"/>
                  <a:pt x="126" y="325"/>
                  <a:pt x="126" y="325"/>
                </a:cubicBezTo>
                <a:cubicBezTo>
                  <a:pt x="125" y="325"/>
                  <a:pt x="125" y="324"/>
                  <a:pt x="126" y="324"/>
                </a:cubicBezTo>
                <a:cubicBezTo>
                  <a:pt x="126" y="323"/>
                  <a:pt x="125" y="324"/>
                  <a:pt x="124" y="323"/>
                </a:cubicBezTo>
                <a:cubicBezTo>
                  <a:pt x="127" y="322"/>
                  <a:pt x="124" y="319"/>
                  <a:pt x="125" y="317"/>
                </a:cubicBezTo>
                <a:close/>
                <a:moveTo>
                  <a:pt x="125" y="320"/>
                </a:moveTo>
                <a:cubicBezTo>
                  <a:pt x="125" y="321"/>
                  <a:pt x="125" y="322"/>
                  <a:pt x="124" y="322"/>
                </a:cubicBezTo>
                <a:cubicBezTo>
                  <a:pt x="124" y="322"/>
                  <a:pt x="123" y="321"/>
                  <a:pt x="124" y="320"/>
                </a:cubicBezTo>
                <a:cubicBezTo>
                  <a:pt x="124" y="320"/>
                  <a:pt x="124" y="320"/>
                  <a:pt x="125" y="320"/>
                </a:cubicBezTo>
                <a:close/>
                <a:moveTo>
                  <a:pt x="123" y="314"/>
                </a:moveTo>
                <a:cubicBezTo>
                  <a:pt x="123" y="313"/>
                  <a:pt x="123" y="314"/>
                  <a:pt x="124" y="314"/>
                </a:cubicBezTo>
                <a:cubicBezTo>
                  <a:pt x="123" y="316"/>
                  <a:pt x="125" y="318"/>
                  <a:pt x="123" y="320"/>
                </a:cubicBezTo>
                <a:cubicBezTo>
                  <a:pt x="123" y="319"/>
                  <a:pt x="123" y="318"/>
                  <a:pt x="123" y="316"/>
                </a:cubicBezTo>
                <a:cubicBezTo>
                  <a:pt x="123" y="316"/>
                  <a:pt x="123" y="315"/>
                  <a:pt x="122" y="315"/>
                </a:cubicBezTo>
                <a:cubicBezTo>
                  <a:pt x="122" y="314"/>
                  <a:pt x="123" y="314"/>
                  <a:pt x="123" y="314"/>
                </a:cubicBezTo>
                <a:close/>
                <a:moveTo>
                  <a:pt x="123" y="313"/>
                </a:moveTo>
                <a:cubicBezTo>
                  <a:pt x="122" y="313"/>
                  <a:pt x="122" y="312"/>
                  <a:pt x="121" y="312"/>
                </a:cubicBezTo>
                <a:cubicBezTo>
                  <a:pt x="122" y="310"/>
                  <a:pt x="122" y="312"/>
                  <a:pt x="123" y="313"/>
                </a:cubicBezTo>
                <a:close/>
                <a:moveTo>
                  <a:pt x="120" y="308"/>
                </a:moveTo>
                <a:cubicBezTo>
                  <a:pt x="119" y="310"/>
                  <a:pt x="121" y="310"/>
                  <a:pt x="120" y="311"/>
                </a:cubicBezTo>
                <a:cubicBezTo>
                  <a:pt x="120" y="310"/>
                  <a:pt x="119" y="309"/>
                  <a:pt x="119" y="308"/>
                </a:cubicBezTo>
                <a:cubicBezTo>
                  <a:pt x="119" y="308"/>
                  <a:pt x="120" y="308"/>
                  <a:pt x="120" y="308"/>
                </a:cubicBezTo>
                <a:close/>
                <a:moveTo>
                  <a:pt x="117" y="298"/>
                </a:moveTo>
                <a:cubicBezTo>
                  <a:pt x="117" y="298"/>
                  <a:pt x="117" y="297"/>
                  <a:pt x="117" y="297"/>
                </a:cubicBezTo>
                <a:cubicBezTo>
                  <a:pt x="118" y="296"/>
                  <a:pt x="118" y="298"/>
                  <a:pt x="117" y="298"/>
                </a:cubicBezTo>
                <a:close/>
                <a:moveTo>
                  <a:pt x="117" y="300"/>
                </a:moveTo>
                <a:cubicBezTo>
                  <a:pt x="118" y="300"/>
                  <a:pt x="118" y="302"/>
                  <a:pt x="119" y="302"/>
                </a:cubicBezTo>
                <a:cubicBezTo>
                  <a:pt x="119" y="303"/>
                  <a:pt x="117" y="304"/>
                  <a:pt x="118" y="304"/>
                </a:cubicBezTo>
                <a:cubicBezTo>
                  <a:pt x="117" y="305"/>
                  <a:pt x="117" y="303"/>
                  <a:pt x="118" y="303"/>
                </a:cubicBezTo>
                <a:cubicBezTo>
                  <a:pt x="117" y="303"/>
                  <a:pt x="117" y="302"/>
                  <a:pt x="116" y="302"/>
                </a:cubicBezTo>
                <a:cubicBezTo>
                  <a:pt x="117" y="301"/>
                  <a:pt x="117" y="301"/>
                  <a:pt x="117" y="300"/>
                </a:cubicBezTo>
                <a:close/>
                <a:moveTo>
                  <a:pt x="115" y="295"/>
                </a:moveTo>
                <a:cubicBezTo>
                  <a:pt x="116" y="296"/>
                  <a:pt x="116" y="297"/>
                  <a:pt x="116" y="297"/>
                </a:cubicBezTo>
                <a:cubicBezTo>
                  <a:pt x="116" y="298"/>
                  <a:pt x="115" y="297"/>
                  <a:pt x="114" y="297"/>
                </a:cubicBezTo>
                <a:cubicBezTo>
                  <a:pt x="115" y="296"/>
                  <a:pt x="115" y="296"/>
                  <a:pt x="115" y="295"/>
                </a:cubicBezTo>
                <a:close/>
                <a:moveTo>
                  <a:pt x="102" y="152"/>
                </a:moveTo>
                <a:cubicBezTo>
                  <a:pt x="104" y="151"/>
                  <a:pt x="101" y="156"/>
                  <a:pt x="100" y="155"/>
                </a:cubicBezTo>
                <a:cubicBezTo>
                  <a:pt x="98" y="155"/>
                  <a:pt x="102" y="151"/>
                  <a:pt x="102" y="152"/>
                </a:cubicBezTo>
                <a:close/>
                <a:moveTo>
                  <a:pt x="93" y="166"/>
                </a:moveTo>
                <a:cubicBezTo>
                  <a:pt x="93" y="165"/>
                  <a:pt x="94" y="163"/>
                  <a:pt x="93" y="163"/>
                </a:cubicBezTo>
                <a:cubicBezTo>
                  <a:pt x="94" y="163"/>
                  <a:pt x="94" y="162"/>
                  <a:pt x="94" y="161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2"/>
                  <a:pt x="95" y="162"/>
                  <a:pt x="94" y="163"/>
                </a:cubicBezTo>
                <a:cubicBezTo>
                  <a:pt x="94" y="163"/>
                  <a:pt x="95" y="163"/>
                  <a:pt x="94" y="164"/>
                </a:cubicBezTo>
                <a:cubicBezTo>
                  <a:pt x="94" y="166"/>
                  <a:pt x="93" y="168"/>
                  <a:pt x="91" y="167"/>
                </a:cubicBezTo>
                <a:cubicBezTo>
                  <a:pt x="92" y="167"/>
                  <a:pt x="92" y="166"/>
                  <a:pt x="93" y="166"/>
                </a:cubicBezTo>
                <a:close/>
                <a:moveTo>
                  <a:pt x="97" y="252"/>
                </a:moveTo>
                <a:cubicBezTo>
                  <a:pt x="98" y="253"/>
                  <a:pt x="97" y="255"/>
                  <a:pt x="98" y="256"/>
                </a:cubicBezTo>
                <a:cubicBezTo>
                  <a:pt x="98" y="257"/>
                  <a:pt x="99" y="258"/>
                  <a:pt x="98" y="261"/>
                </a:cubicBezTo>
                <a:cubicBezTo>
                  <a:pt x="98" y="260"/>
                  <a:pt x="98" y="260"/>
                  <a:pt x="98" y="259"/>
                </a:cubicBezTo>
                <a:cubicBezTo>
                  <a:pt x="98" y="259"/>
                  <a:pt x="97" y="258"/>
                  <a:pt x="97" y="256"/>
                </a:cubicBezTo>
                <a:cubicBezTo>
                  <a:pt x="97" y="256"/>
                  <a:pt x="97" y="256"/>
                  <a:pt x="97" y="255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7" y="254"/>
                  <a:pt x="96" y="253"/>
                  <a:pt x="97" y="252"/>
                </a:cubicBezTo>
                <a:close/>
                <a:moveTo>
                  <a:pt x="89" y="202"/>
                </a:moveTo>
                <a:cubicBezTo>
                  <a:pt x="90" y="202"/>
                  <a:pt x="89" y="204"/>
                  <a:pt x="89" y="205"/>
                </a:cubicBezTo>
                <a:cubicBezTo>
                  <a:pt x="88" y="204"/>
                  <a:pt x="89" y="203"/>
                  <a:pt x="89" y="202"/>
                </a:cubicBezTo>
                <a:close/>
                <a:moveTo>
                  <a:pt x="88" y="206"/>
                </a:moveTo>
                <a:cubicBezTo>
                  <a:pt x="91" y="209"/>
                  <a:pt x="86" y="208"/>
                  <a:pt x="88" y="206"/>
                </a:cubicBezTo>
                <a:close/>
                <a:moveTo>
                  <a:pt x="87" y="212"/>
                </a:moveTo>
                <a:cubicBezTo>
                  <a:pt x="87" y="211"/>
                  <a:pt x="87" y="210"/>
                  <a:pt x="87" y="208"/>
                </a:cubicBezTo>
                <a:cubicBezTo>
                  <a:pt x="87" y="209"/>
                  <a:pt x="88" y="209"/>
                  <a:pt x="88" y="209"/>
                </a:cubicBezTo>
                <a:cubicBezTo>
                  <a:pt x="88" y="210"/>
                  <a:pt x="87" y="210"/>
                  <a:pt x="88" y="210"/>
                </a:cubicBezTo>
                <a:cubicBezTo>
                  <a:pt x="88" y="211"/>
                  <a:pt x="87" y="212"/>
                  <a:pt x="87" y="213"/>
                </a:cubicBezTo>
                <a:cubicBezTo>
                  <a:pt x="87" y="213"/>
                  <a:pt x="87" y="214"/>
                  <a:pt x="87" y="214"/>
                </a:cubicBezTo>
                <a:cubicBezTo>
                  <a:pt x="87" y="214"/>
                  <a:pt x="87" y="215"/>
                  <a:pt x="87" y="216"/>
                </a:cubicBezTo>
                <a:cubicBezTo>
                  <a:pt x="86" y="216"/>
                  <a:pt x="87" y="218"/>
                  <a:pt x="86" y="217"/>
                </a:cubicBezTo>
                <a:cubicBezTo>
                  <a:pt x="86" y="215"/>
                  <a:pt x="86" y="214"/>
                  <a:pt x="87" y="212"/>
                </a:cubicBezTo>
                <a:close/>
                <a:moveTo>
                  <a:pt x="85" y="183"/>
                </a:moveTo>
                <a:cubicBezTo>
                  <a:pt x="87" y="184"/>
                  <a:pt x="81" y="190"/>
                  <a:pt x="80" y="190"/>
                </a:cubicBezTo>
                <a:cubicBezTo>
                  <a:pt x="81" y="190"/>
                  <a:pt x="83" y="182"/>
                  <a:pt x="85" y="183"/>
                </a:cubicBezTo>
                <a:close/>
                <a:moveTo>
                  <a:pt x="80" y="192"/>
                </a:moveTo>
                <a:cubicBezTo>
                  <a:pt x="81" y="191"/>
                  <a:pt x="82" y="191"/>
                  <a:pt x="82" y="191"/>
                </a:cubicBezTo>
                <a:cubicBezTo>
                  <a:pt x="83" y="192"/>
                  <a:pt x="80" y="197"/>
                  <a:pt x="80" y="192"/>
                </a:cubicBezTo>
                <a:close/>
                <a:moveTo>
                  <a:pt x="80" y="195"/>
                </a:moveTo>
                <a:cubicBezTo>
                  <a:pt x="81" y="195"/>
                  <a:pt x="81" y="196"/>
                  <a:pt x="80" y="197"/>
                </a:cubicBezTo>
                <a:cubicBezTo>
                  <a:pt x="79" y="197"/>
                  <a:pt x="79" y="196"/>
                  <a:pt x="80" y="195"/>
                </a:cubicBezTo>
                <a:close/>
                <a:moveTo>
                  <a:pt x="80" y="198"/>
                </a:moveTo>
                <a:cubicBezTo>
                  <a:pt x="81" y="198"/>
                  <a:pt x="80" y="199"/>
                  <a:pt x="80" y="199"/>
                </a:cubicBezTo>
                <a:cubicBezTo>
                  <a:pt x="80" y="199"/>
                  <a:pt x="80" y="200"/>
                  <a:pt x="80" y="201"/>
                </a:cubicBezTo>
                <a:cubicBezTo>
                  <a:pt x="78" y="201"/>
                  <a:pt x="80" y="198"/>
                  <a:pt x="80" y="198"/>
                </a:cubicBezTo>
                <a:close/>
                <a:moveTo>
                  <a:pt x="78" y="209"/>
                </a:moveTo>
                <a:cubicBezTo>
                  <a:pt x="78" y="208"/>
                  <a:pt x="78" y="208"/>
                  <a:pt x="79" y="207"/>
                </a:cubicBezTo>
                <a:cubicBezTo>
                  <a:pt x="79" y="206"/>
                  <a:pt x="78" y="205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79" y="206"/>
                  <a:pt x="79" y="206"/>
                  <a:pt x="79" y="206"/>
                </a:cubicBezTo>
                <a:cubicBezTo>
                  <a:pt x="79" y="207"/>
                  <a:pt x="79" y="208"/>
                  <a:pt x="79" y="209"/>
                </a:cubicBezTo>
                <a:cubicBezTo>
                  <a:pt x="79" y="209"/>
                  <a:pt x="79" y="209"/>
                  <a:pt x="79" y="209"/>
                </a:cubicBezTo>
                <a:cubicBezTo>
                  <a:pt x="79" y="210"/>
                  <a:pt x="78" y="211"/>
                  <a:pt x="79" y="212"/>
                </a:cubicBezTo>
                <a:cubicBezTo>
                  <a:pt x="78" y="213"/>
                  <a:pt x="78" y="211"/>
                  <a:pt x="78" y="210"/>
                </a:cubicBezTo>
                <a:cubicBezTo>
                  <a:pt x="78" y="210"/>
                  <a:pt x="78" y="209"/>
                  <a:pt x="78" y="209"/>
                </a:cubicBezTo>
                <a:close/>
                <a:moveTo>
                  <a:pt x="76" y="227"/>
                </a:moveTo>
                <a:cubicBezTo>
                  <a:pt x="76" y="227"/>
                  <a:pt x="76" y="227"/>
                  <a:pt x="76" y="226"/>
                </a:cubicBezTo>
                <a:cubicBezTo>
                  <a:pt x="76" y="226"/>
                  <a:pt x="76" y="225"/>
                  <a:pt x="76" y="224"/>
                </a:cubicBezTo>
                <a:cubicBezTo>
                  <a:pt x="77" y="225"/>
                  <a:pt x="76" y="226"/>
                  <a:pt x="76" y="228"/>
                </a:cubicBezTo>
                <a:cubicBezTo>
                  <a:pt x="76" y="229"/>
                  <a:pt x="77" y="230"/>
                  <a:pt x="76" y="233"/>
                </a:cubicBezTo>
                <a:cubicBezTo>
                  <a:pt x="76" y="232"/>
                  <a:pt x="76" y="232"/>
                  <a:pt x="76" y="231"/>
                </a:cubicBezTo>
                <a:cubicBezTo>
                  <a:pt x="76" y="231"/>
                  <a:pt x="76" y="229"/>
                  <a:pt x="76" y="228"/>
                </a:cubicBezTo>
                <a:cubicBezTo>
                  <a:pt x="76" y="227"/>
                  <a:pt x="76" y="227"/>
                  <a:pt x="76" y="227"/>
                </a:cubicBezTo>
                <a:close/>
                <a:moveTo>
                  <a:pt x="75" y="234"/>
                </a:moveTo>
                <a:cubicBezTo>
                  <a:pt x="76" y="235"/>
                  <a:pt x="75" y="236"/>
                  <a:pt x="75" y="237"/>
                </a:cubicBezTo>
                <a:cubicBezTo>
                  <a:pt x="75" y="239"/>
                  <a:pt x="76" y="240"/>
                  <a:pt x="75" y="242"/>
                </a:cubicBezTo>
                <a:cubicBezTo>
                  <a:pt x="74" y="240"/>
                  <a:pt x="74" y="237"/>
                  <a:pt x="75" y="234"/>
                </a:cubicBezTo>
                <a:close/>
                <a:moveTo>
                  <a:pt x="75" y="253"/>
                </a:moveTo>
                <a:cubicBezTo>
                  <a:pt x="74" y="252"/>
                  <a:pt x="74" y="251"/>
                  <a:pt x="74" y="249"/>
                </a:cubicBezTo>
                <a:cubicBezTo>
                  <a:pt x="75" y="249"/>
                  <a:pt x="74" y="250"/>
                  <a:pt x="75" y="251"/>
                </a:cubicBezTo>
                <a:cubicBezTo>
                  <a:pt x="75" y="251"/>
                  <a:pt x="75" y="251"/>
                  <a:pt x="75" y="252"/>
                </a:cubicBezTo>
                <a:cubicBezTo>
                  <a:pt x="75" y="252"/>
                  <a:pt x="75" y="253"/>
                  <a:pt x="75" y="253"/>
                </a:cubicBezTo>
                <a:cubicBezTo>
                  <a:pt x="75" y="253"/>
                  <a:pt x="75" y="253"/>
                  <a:pt x="75" y="253"/>
                </a:cubicBezTo>
                <a:cubicBezTo>
                  <a:pt x="75" y="255"/>
                  <a:pt x="75" y="256"/>
                  <a:pt x="75" y="257"/>
                </a:cubicBezTo>
                <a:cubicBezTo>
                  <a:pt x="74" y="257"/>
                  <a:pt x="75" y="255"/>
                  <a:pt x="75" y="253"/>
                </a:cubicBezTo>
                <a:close/>
                <a:moveTo>
                  <a:pt x="75" y="258"/>
                </a:moveTo>
                <a:cubicBezTo>
                  <a:pt x="76" y="258"/>
                  <a:pt x="75" y="260"/>
                  <a:pt x="76" y="260"/>
                </a:cubicBezTo>
                <a:cubicBezTo>
                  <a:pt x="76" y="261"/>
                  <a:pt x="77" y="261"/>
                  <a:pt x="77" y="262"/>
                </a:cubicBezTo>
                <a:cubicBezTo>
                  <a:pt x="75" y="261"/>
                  <a:pt x="75" y="260"/>
                  <a:pt x="75" y="258"/>
                </a:cubicBezTo>
                <a:close/>
                <a:moveTo>
                  <a:pt x="76" y="264"/>
                </a:moveTo>
                <a:cubicBezTo>
                  <a:pt x="77" y="264"/>
                  <a:pt x="76" y="265"/>
                  <a:pt x="77" y="267"/>
                </a:cubicBezTo>
                <a:cubicBezTo>
                  <a:pt x="77" y="268"/>
                  <a:pt x="77" y="269"/>
                  <a:pt x="77" y="269"/>
                </a:cubicBezTo>
                <a:cubicBezTo>
                  <a:pt x="77" y="270"/>
                  <a:pt x="77" y="271"/>
                  <a:pt x="77" y="273"/>
                </a:cubicBezTo>
                <a:cubicBezTo>
                  <a:pt x="76" y="271"/>
                  <a:pt x="76" y="267"/>
                  <a:pt x="76" y="264"/>
                </a:cubicBezTo>
                <a:close/>
                <a:moveTo>
                  <a:pt x="78" y="280"/>
                </a:moveTo>
                <a:cubicBezTo>
                  <a:pt x="78" y="280"/>
                  <a:pt x="78" y="279"/>
                  <a:pt x="77" y="278"/>
                </a:cubicBezTo>
                <a:cubicBezTo>
                  <a:pt x="78" y="277"/>
                  <a:pt x="77" y="275"/>
                  <a:pt x="77" y="274"/>
                </a:cubicBezTo>
                <a:cubicBezTo>
                  <a:pt x="78" y="274"/>
                  <a:pt x="77" y="275"/>
                  <a:pt x="78" y="275"/>
                </a:cubicBezTo>
                <a:cubicBezTo>
                  <a:pt x="78" y="276"/>
                  <a:pt x="79" y="276"/>
                  <a:pt x="79" y="277"/>
                </a:cubicBezTo>
                <a:cubicBezTo>
                  <a:pt x="79" y="278"/>
                  <a:pt x="78" y="279"/>
                  <a:pt x="78" y="280"/>
                </a:cubicBezTo>
                <a:cubicBezTo>
                  <a:pt x="79" y="281"/>
                  <a:pt x="79" y="282"/>
                  <a:pt x="80" y="283"/>
                </a:cubicBezTo>
                <a:cubicBezTo>
                  <a:pt x="80" y="283"/>
                  <a:pt x="80" y="283"/>
                  <a:pt x="80" y="284"/>
                </a:cubicBezTo>
                <a:cubicBezTo>
                  <a:pt x="79" y="284"/>
                  <a:pt x="79" y="285"/>
                  <a:pt x="79" y="285"/>
                </a:cubicBezTo>
                <a:cubicBezTo>
                  <a:pt x="80" y="288"/>
                  <a:pt x="81" y="290"/>
                  <a:pt x="81" y="294"/>
                </a:cubicBezTo>
                <a:cubicBezTo>
                  <a:pt x="79" y="294"/>
                  <a:pt x="80" y="292"/>
                  <a:pt x="80" y="291"/>
                </a:cubicBezTo>
                <a:cubicBezTo>
                  <a:pt x="80" y="290"/>
                  <a:pt x="80" y="290"/>
                  <a:pt x="79" y="289"/>
                </a:cubicBezTo>
                <a:cubicBezTo>
                  <a:pt x="79" y="289"/>
                  <a:pt x="80" y="288"/>
                  <a:pt x="79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7"/>
                  <a:pt x="79" y="287"/>
                </a:cubicBezTo>
                <a:cubicBezTo>
                  <a:pt x="79" y="287"/>
                  <a:pt x="79" y="286"/>
                  <a:pt x="78" y="285"/>
                </a:cubicBezTo>
                <a:cubicBezTo>
                  <a:pt x="78" y="284"/>
                  <a:pt x="78" y="282"/>
                  <a:pt x="78" y="280"/>
                </a:cubicBezTo>
                <a:close/>
                <a:moveTo>
                  <a:pt x="88" y="356"/>
                </a:moveTo>
                <a:cubicBezTo>
                  <a:pt x="108" y="336"/>
                  <a:pt x="102" y="306"/>
                  <a:pt x="97" y="281"/>
                </a:cubicBezTo>
                <a:cubicBezTo>
                  <a:pt x="94" y="269"/>
                  <a:pt x="88" y="249"/>
                  <a:pt x="88" y="237"/>
                </a:cubicBezTo>
                <a:cubicBezTo>
                  <a:pt x="87" y="223"/>
                  <a:pt x="87" y="216"/>
                  <a:pt x="92" y="203"/>
                </a:cubicBezTo>
                <a:cubicBezTo>
                  <a:pt x="82" y="236"/>
                  <a:pt x="104" y="274"/>
                  <a:pt x="106" y="308"/>
                </a:cubicBezTo>
                <a:cubicBezTo>
                  <a:pt x="107" y="318"/>
                  <a:pt x="108" y="327"/>
                  <a:pt x="105" y="336"/>
                </a:cubicBezTo>
                <a:cubicBezTo>
                  <a:pt x="103" y="346"/>
                  <a:pt x="98" y="356"/>
                  <a:pt x="90" y="361"/>
                </a:cubicBezTo>
                <a:cubicBezTo>
                  <a:pt x="81" y="367"/>
                  <a:pt x="69" y="368"/>
                  <a:pt x="62" y="362"/>
                </a:cubicBezTo>
                <a:cubicBezTo>
                  <a:pt x="71" y="364"/>
                  <a:pt x="82" y="363"/>
                  <a:pt x="88" y="356"/>
                </a:cubicBezTo>
                <a:close/>
                <a:moveTo>
                  <a:pt x="642" y="115"/>
                </a:moveTo>
                <a:cubicBezTo>
                  <a:pt x="642" y="115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5"/>
                  <a:pt x="642" y="115"/>
                  <a:pt x="642" y="115"/>
                </a:cubicBezTo>
                <a:close/>
                <a:moveTo>
                  <a:pt x="641" y="113"/>
                </a:moveTo>
                <a:cubicBezTo>
                  <a:pt x="640" y="113"/>
                  <a:pt x="640" y="113"/>
                  <a:pt x="640" y="113"/>
                </a:cubicBezTo>
                <a:cubicBezTo>
                  <a:pt x="641" y="112"/>
                  <a:pt x="640" y="112"/>
                  <a:pt x="640" y="111"/>
                </a:cubicBezTo>
                <a:cubicBezTo>
                  <a:pt x="639" y="111"/>
                  <a:pt x="639" y="110"/>
                  <a:pt x="639" y="110"/>
                </a:cubicBezTo>
                <a:cubicBezTo>
                  <a:pt x="638" y="110"/>
                  <a:pt x="638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8" y="110"/>
                  <a:pt x="640" y="111"/>
                  <a:pt x="640" y="112"/>
                </a:cubicBezTo>
                <a:cubicBezTo>
                  <a:pt x="640" y="113"/>
                  <a:pt x="640" y="113"/>
                  <a:pt x="640" y="113"/>
                </a:cubicBezTo>
                <a:cubicBezTo>
                  <a:pt x="641" y="113"/>
                  <a:pt x="641" y="113"/>
                  <a:pt x="641" y="114"/>
                </a:cubicBezTo>
                <a:cubicBezTo>
                  <a:pt x="641" y="114"/>
                  <a:pt x="641" y="115"/>
                  <a:pt x="641" y="115"/>
                </a:cubicBezTo>
                <a:cubicBezTo>
                  <a:pt x="641" y="115"/>
                  <a:pt x="642" y="115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1" y="114"/>
                  <a:pt x="641" y="114"/>
                  <a:pt x="641" y="113"/>
                </a:cubicBezTo>
                <a:close/>
                <a:moveTo>
                  <a:pt x="606" y="75"/>
                </a:moveTo>
                <a:cubicBezTo>
                  <a:pt x="606" y="75"/>
                  <a:pt x="606" y="75"/>
                  <a:pt x="606" y="75"/>
                </a:cubicBezTo>
                <a:cubicBezTo>
                  <a:pt x="607" y="76"/>
                  <a:pt x="608" y="76"/>
                  <a:pt x="608" y="77"/>
                </a:cubicBezTo>
                <a:cubicBezTo>
                  <a:pt x="608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8"/>
                  <a:pt x="609" y="78"/>
                  <a:pt x="609" y="78"/>
                </a:cubicBezTo>
                <a:cubicBezTo>
                  <a:pt x="609" y="78"/>
                  <a:pt x="610" y="78"/>
                  <a:pt x="610" y="78"/>
                </a:cubicBezTo>
                <a:cubicBezTo>
                  <a:pt x="610" y="78"/>
                  <a:pt x="610" y="78"/>
                  <a:pt x="610" y="78"/>
                </a:cubicBezTo>
                <a:cubicBezTo>
                  <a:pt x="610" y="79"/>
                  <a:pt x="611" y="79"/>
                  <a:pt x="612" y="79"/>
                </a:cubicBezTo>
                <a:cubicBezTo>
                  <a:pt x="612" y="79"/>
                  <a:pt x="612" y="79"/>
                  <a:pt x="612" y="79"/>
                </a:cubicBezTo>
                <a:cubicBezTo>
                  <a:pt x="612" y="80"/>
                  <a:pt x="613" y="81"/>
                  <a:pt x="613" y="81"/>
                </a:cubicBezTo>
                <a:cubicBezTo>
                  <a:pt x="613" y="81"/>
                  <a:pt x="613" y="80"/>
                  <a:pt x="613" y="80"/>
                </a:cubicBezTo>
                <a:cubicBezTo>
                  <a:pt x="614" y="81"/>
                  <a:pt x="614" y="82"/>
                  <a:pt x="614" y="82"/>
                </a:cubicBezTo>
                <a:cubicBezTo>
                  <a:pt x="615" y="82"/>
                  <a:pt x="615" y="82"/>
                  <a:pt x="615" y="82"/>
                </a:cubicBezTo>
                <a:cubicBezTo>
                  <a:pt x="615" y="83"/>
                  <a:pt x="616" y="83"/>
                  <a:pt x="616" y="83"/>
                </a:cubicBezTo>
                <a:cubicBezTo>
                  <a:pt x="616" y="83"/>
                  <a:pt x="616" y="83"/>
                  <a:pt x="616" y="84"/>
                </a:cubicBezTo>
                <a:cubicBezTo>
                  <a:pt x="616" y="84"/>
                  <a:pt x="617" y="84"/>
                  <a:pt x="617" y="84"/>
                </a:cubicBezTo>
                <a:cubicBezTo>
                  <a:pt x="617" y="85"/>
                  <a:pt x="618" y="84"/>
                  <a:pt x="618" y="84"/>
                </a:cubicBezTo>
                <a:cubicBezTo>
                  <a:pt x="619" y="85"/>
                  <a:pt x="620" y="87"/>
                  <a:pt x="620" y="87"/>
                </a:cubicBezTo>
                <a:cubicBezTo>
                  <a:pt x="620" y="88"/>
                  <a:pt x="621" y="88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1" y="88"/>
                  <a:pt x="621" y="89"/>
                  <a:pt x="621" y="89"/>
                </a:cubicBezTo>
                <a:cubicBezTo>
                  <a:pt x="621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3" y="90"/>
                  <a:pt x="624" y="91"/>
                  <a:pt x="624" y="92"/>
                </a:cubicBezTo>
                <a:cubicBezTo>
                  <a:pt x="625" y="92"/>
                  <a:pt x="626" y="93"/>
                  <a:pt x="626" y="93"/>
                </a:cubicBezTo>
                <a:cubicBezTo>
                  <a:pt x="626" y="93"/>
                  <a:pt x="626" y="94"/>
                  <a:pt x="626" y="94"/>
                </a:cubicBezTo>
                <a:cubicBezTo>
                  <a:pt x="627" y="94"/>
                  <a:pt x="627" y="94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8" y="95"/>
                  <a:pt x="628" y="96"/>
                  <a:pt x="628" y="96"/>
                </a:cubicBezTo>
                <a:cubicBezTo>
                  <a:pt x="628" y="96"/>
                  <a:pt x="629" y="97"/>
                  <a:pt x="629" y="97"/>
                </a:cubicBezTo>
                <a:cubicBezTo>
                  <a:pt x="629" y="98"/>
                  <a:pt x="630" y="98"/>
                  <a:pt x="630" y="99"/>
                </a:cubicBezTo>
                <a:cubicBezTo>
                  <a:pt x="631" y="99"/>
                  <a:pt x="631" y="100"/>
                  <a:pt x="632" y="100"/>
                </a:cubicBezTo>
                <a:cubicBezTo>
                  <a:pt x="632" y="100"/>
                  <a:pt x="632" y="101"/>
                  <a:pt x="632" y="101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2"/>
                  <a:pt x="633" y="103"/>
                  <a:pt x="634" y="103"/>
                </a:cubicBezTo>
                <a:cubicBezTo>
                  <a:pt x="634" y="103"/>
                  <a:pt x="634" y="104"/>
                  <a:pt x="634" y="104"/>
                </a:cubicBezTo>
                <a:cubicBezTo>
                  <a:pt x="634" y="104"/>
                  <a:pt x="634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6"/>
                  <a:pt x="636" y="106"/>
                  <a:pt x="636" y="106"/>
                </a:cubicBezTo>
                <a:cubicBezTo>
                  <a:pt x="636" y="106"/>
                  <a:pt x="636" y="107"/>
                  <a:pt x="636" y="107"/>
                </a:cubicBezTo>
                <a:cubicBezTo>
                  <a:pt x="636" y="107"/>
                  <a:pt x="636" y="107"/>
                  <a:pt x="637" y="107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9"/>
                  <a:pt x="637" y="109"/>
                </a:cubicBezTo>
                <a:cubicBezTo>
                  <a:pt x="638" y="109"/>
                  <a:pt x="639" y="110"/>
                  <a:pt x="639" y="110"/>
                </a:cubicBezTo>
                <a:cubicBezTo>
                  <a:pt x="639" y="110"/>
                  <a:pt x="640" y="110"/>
                  <a:pt x="640" y="111"/>
                </a:cubicBezTo>
                <a:cubicBezTo>
                  <a:pt x="640" y="111"/>
                  <a:pt x="640" y="111"/>
                  <a:pt x="640" y="111"/>
                </a:cubicBezTo>
                <a:cubicBezTo>
                  <a:pt x="640" y="111"/>
                  <a:pt x="640" y="112"/>
                  <a:pt x="640" y="112"/>
                </a:cubicBezTo>
                <a:cubicBezTo>
                  <a:pt x="641" y="112"/>
                  <a:pt x="641" y="113"/>
                  <a:pt x="642" y="113"/>
                </a:cubicBezTo>
                <a:cubicBezTo>
                  <a:pt x="642" y="113"/>
                  <a:pt x="641" y="113"/>
                  <a:pt x="641" y="113"/>
                </a:cubicBezTo>
                <a:cubicBezTo>
                  <a:pt x="641" y="114"/>
                  <a:pt x="641" y="113"/>
                  <a:pt x="642" y="114"/>
                </a:cubicBezTo>
                <a:cubicBezTo>
                  <a:pt x="642" y="114"/>
                  <a:pt x="642" y="114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3" y="116"/>
                  <a:pt x="643" y="116"/>
                  <a:pt x="643" y="117"/>
                </a:cubicBezTo>
                <a:cubicBezTo>
                  <a:pt x="643" y="117"/>
                  <a:pt x="643" y="117"/>
                  <a:pt x="643" y="117"/>
                </a:cubicBezTo>
                <a:cubicBezTo>
                  <a:pt x="643" y="117"/>
                  <a:pt x="643" y="117"/>
                  <a:pt x="644" y="118"/>
                </a:cubicBezTo>
                <a:cubicBezTo>
                  <a:pt x="644" y="118"/>
                  <a:pt x="644" y="118"/>
                  <a:pt x="644" y="118"/>
                </a:cubicBezTo>
                <a:cubicBezTo>
                  <a:pt x="645" y="118"/>
                  <a:pt x="644" y="120"/>
                  <a:pt x="645" y="120"/>
                </a:cubicBezTo>
                <a:cubicBezTo>
                  <a:pt x="645" y="120"/>
                  <a:pt x="645" y="120"/>
                  <a:pt x="645" y="120"/>
                </a:cubicBezTo>
                <a:cubicBezTo>
                  <a:pt x="645" y="121"/>
                  <a:pt x="646" y="121"/>
                  <a:pt x="646" y="122"/>
                </a:cubicBezTo>
                <a:cubicBezTo>
                  <a:pt x="646" y="122"/>
                  <a:pt x="646" y="122"/>
                  <a:pt x="646" y="122"/>
                </a:cubicBezTo>
                <a:cubicBezTo>
                  <a:pt x="646" y="122"/>
                  <a:pt x="646" y="123"/>
                  <a:pt x="647" y="123"/>
                </a:cubicBezTo>
                <a:cubicBezTo>
                  <a:pt x="646" y="124"/>
                  <a:pt x="647" y="124"/>
                  <a:pt x="647" y="125"/>
                </a:cubicBezTo>
                <a:cubicBezTo>
                  <a:pt x="647" y="124"/>
                  <a:pt x="647" y="124"/>
                  <a:pt x="647" y="124"/>
                </a:cubicBezTo>
                <a:cubicBezTo>
                  <a:pt x="648" y="124"/>
                  <a:pt x="648" y="124"/>
                  <a:pt x="648" y="124"/>
                </a:cubicBezTo>
                <a:cubicBezTo>
                  <a:pt x="648" y="126"/>
                  <a:pt x="648" y="126"/>
                  <a:pt x="649" y="127"/>
                </a:cubicBezTo>
                <a:cubicBezTo>
                  <a:pt x="649" y="127"/>
                  <a:pt x="649" y="128"/>
                  <a:pt x="649" y="129"/>
                </a:cubicBezTo>
                <a:cubicBezTo>
                  <a:pt x="650" y="130"/>
                  <a:pt x="650" y="131"/>
                  <a:pt x="651" y="132"/>
                </a:cubicBezTo>
                <a:cubicBezTo>
                  <a:pt x="651" y="133"/>
                  <a:pt x="651" y="133"/>
                  <a:pt x="651" y="134"/>
                </a:cubicBezTo>
                <a:cubicBezTo>
                  <a:pt x="652" y="134"/>
                  <a:pt x="651" y="135"/>
                  <a:pt x="652" y="135"/>
                </a:cubicBezTo>
                <a:cubicBezTo>
                  <a:pt x="652" y="136"/>
                  <a:pt x="652" y="137"/>
                  <a:pt x="652" y="137"/>
                </a:cubicBezTo>
                <a:cubicBezTo>
                  <a:pt x="653" y="138"/>
                  <a:pt x="653" y="139"/>
                  <a:pt x="654" y="139"/>
                </a:cubicBezTo>
                <a:cubicBezTo>
                  <a:pt x="653" y="140"/>
                  <a:pt x="654" y="140"/>
                  <a:pt x="654" y="141"/>
                </a:cubicBezTo>
                <a:cubicBezTo>
                  <a:pt x="654" y="141"/>
                  <a:pt x="655" y="142"/>
                  <a:pt x="655" y="142"/>
                </a:cubicBezTo>
                <a:cubicBezTo>
                  <a:pt x="655" y="143"/>
                  <a:pt x="655" y="144"/>
                  <a:pt x="655" y="145"/>
                </a:cubicBezTo>
                <a:cubicBezTo>
                  <a:pt x="655" y="145"/>
                  <a:pt x="655" y="145"/>
                  <a:pt x="655" y="146"/>
                </a:cubicBezTo>
                <a:cubicBezTo>
                  <a:pt x="655" y="145"/>
                  <a:pt x="657" y="149"/>
                  <a:pt x="657" y="149"/>
                </a:cubicBezTo>
                <a:cubicBezTo>
                  <a:pt x="661" y="166"/>
                  <a:pt x="658" y="183"/>
                  <a:pt x="666" y="200"/>
                </a:cubicBezTo>
                <a:cubicBezTo>
                  <a:pt x="669" y="205"/>
                  <a:pt x="678" y="215"/>
                  <a:pt x="690" y="210"/>
                </a:cubicBezTo>
                <a:cubicBezTo>
                  <a:pt x="692" y="210"/>
                  <a:pt x="695" y="208"/>
                  <a:pt x="696" y="207"/>
                </a:cubicBezTo>
                <a:cubicBezTo>
                  <a:pt x="696" y="207"/>
                  <a:pt x="700" y="211"/>
                  <a:pt x="707" y="211"/>
                </a:cubicBezTo>
                <a:cubicBezTo>
                  <a:pt x="723" y="213"/>
                  <a:pt x="737" y="192"/>
                  <a:pt x="735" y="179"/>
                </a:cubicBezTo>
                <a:cubicBezTo>
                  <a:pt x="734" y="172"/>
                  <a:pt x="728" y="169"/>
                  <a:pt x="728" y="169"/>
                </a:cubicBezTo>
                <a:cubicBezTo>
                  <a:pt x="729" y="169"/>
                  <a:pt x="737" y="165"/>
                  <a:pt x="736" y="152"/>
                </a:cubicBezTo>
                <a:cubicBezTo>
                  <a:pt x="735" y="141"/>
                  <a:pt x="726" y="137"/>
                  <a:pt x="721" y="135"/>
                </a:cubicBezTo>
                <a:cubicBezTo>
                  <a:pt x="712" y="130"/>
                  <a:pt x="699" y="131"/>
                  <a:pt x="691" y="136"/>
                </a:cubicBezTo>
                <a:cubicBezTo>
                  <a:pt x="683" y="142"/>
                  <a:pt x="679" y="149"/>
                  <a:pt x="681" y="158"/>
                </a:cubicBezTo>
                <a:cubicBezTo>
                  <a:pt x="682" y="166"/>
                  <a:pt x="689" y="176"/>
                  <a:pt x="699" y="174"/>
                </a:cubicBezTo>
                <a:cubicBezTo>
                  <a:pt x="712" y="171"/>
                  <a:pt x="702" y="153"/>
                  <a:pt x="696" y="162"/>
                </a:cubicBezTo>
                <a:cubicBezTo>
                  <a:pt x="695" y="155"/>
                  <a:pt x="702" y="154"/>
                  <a:pt x="706" y="154"/>
                </a:cubicBezTo>
                <a:cubicBezTo>
                  <a:pt x="719" y="156"/>
                  <a:pt x="719" y="177"/>
                  <a:pt x="709" y="183"/>
                </a:cubicBezTo>
                <a:cubicBezTo>
                  <a:pt x="705" y="185"/>
                  <a:pt x="700" y="185"/>
                  <a:pt x="697" y="184"/>
                </a:cubicBezTo>
                <a:cubicBezTo>
                  <a:pt x="693" y="183"/>
                  <a:pt x="689" y="180"/>
                  <a:pt x="686" y="177"/>
                </a:cubicBezTo>
                <a:cubicBezTo>
                  <a:pt x="683" y="173"/>
                  <a:pt x="680" y="169"/>
                  <a:pt x="678" y="164"/>
                </a:cubicBezTo>
                <a:cubicBezTo>
                  <a:pt x="677" y="161"/>
                  <a:pt x="676" y="158"/>
                  <a:pt x="675" y="155"/>
                </a:cubicBezTo>
                <a:cubicBezTo>
                  <a:pt x="675" y="153"/>
                  <a:pt x="675" y="152"/>
                  <a:pt x="674" y="151"/>
                </a:cubicBezTo>
                <a:cubicBezTo>
                  <a:pt x="674" y="150"/>
                  <a:pt x="673" y="150"/>
                  <a:pt x="673" y="149"/>
                </a:cubicBezTo>
                <a:cubicBezTo>
                  <a:pt x="673" y="148"/>
                  <a:pt x="673" y="150"/>
                  <a:pt x="673" y="149"/>
                </a:cubicBezTo>
                <a:cubicBezTo>
                  <a:pt x="673" y="149"/>
                  <a:pt x="673" y="149"/>
                  <a:pt x="673" y="148"/>
                </a:cubicBezTo>
                <a:cubicBezTo>
                  <a:pt x="673" y="148"/>
                  <a:pt x="673" y="148"/>
                  <a:pt x="673" y="147"/>
                </a:cubicBezTo>
                <a:cubicBezTo>
                  <a:pt x="672" y="147"/>
                  <a:pt x="672" y="146"/>
                  <a:pt x="672" y="146"/>
                </a:cubicBezTo>
                <a:cubicBezTo>
                  <a:pt x="672" y="146"/>
                  <a:pt x="672" y="145"/>
                  <a:pt x="672" y="145"/>
                </a:cubicBezTo>
                <a:cubicBezTo>
                  <a:pt x="671" y="145"/>
                  <a:pt x="672" y="144"/>
                  <a:pt x="671" y="143"/>
                </a:cubicBezTo>
                <a:cubicBezTo>
                  <a:pt x="671" y="142"/>
                  <a:pt x="671" y="141"/>
                  <a:pt x="671" y="140"/>
                </a:cubicBezTo>
                <a:cubicBezTo>
                  <a:pt x="670" y="139"/>
                  <a:pt x="668" y="137"/>
                  <a:pt x="669" y="136"/>
                </a:cubicBezTo>
                <a:cubicBezTo>
                  <a:pt x="668" y="136"/>
                  <a:pt x="668" y="135"/>
                  <a:pt x="668" y="135"/>
                </a:cubicBezTo>
                <a:cubicBezTo>
                  <a:pt x="668" y="135"/>
                  <a:pt x="667" y="135"/>
                  <a:pt x="667" y="135"/>
                </a:cubicBezTo>
                <a:cubicBezTo>
                  <a:pt x="666" y="133"/>
                  <a:pt x="666" y="133"/>
                  <a:pt x="665" y="132"/>
                </a:cubicBezTo>
                <a:cubicBezTo>
                  <a:pt x="665" y="132"/>
                  <a:pt x="666" y="131"/>
                  <a:pt x="665" y="131"/>
                </a:cubicBezTo>
                <a:cubicBezTo>
                  <a:pt x="665" y="130"/>
                  <a:pt x="664" y="130"/>
                  <a:pt x="665" y="129"/>
                </a:cubicBezTo>
                <a:cubicBezTo>
                  <a:pt x="664" y="129"/>
                  <a:pt x="664" y="130"/>
                  <a:pt x="664" y="129"/>
                </a:cubicBezTo>
                <a:cubicBezTo>
                  <a:pt x="664" y="129"/>
                  <a:pt x="663" y="128"/>
                  <a:pt x="663" y="127"/>
                </a:cubicBezTo>
                <a:cubicBezTo>
                  <a:pt x="662" y="126"/>
                  <a:pt x="662" y="125"/>
                  <a:pt x="662" y="125"/>
                </a:cubicBezTo>
                <a:cubicBezTo>
                  <a:pt x="662" y="124"/>
                  <a:pt x="661" y="124"/>
                  <a:pt x="661" y="124"/>
                </a:cubicBezTo>
                <a:cubicBezTo>
                  <a:pt x="661" y="123"/>
                  <a:pt x="661" y="123"/>
                  <a:pt x="660" y="123"/>
                </a:cubicBezTo>
                <a:cubicBezTo>
                  <a:pt x="660" y="122"/>
                  <a:pt x="660" y="122"/>
                  <a:pt x="659" y="122"/>
                </a:cubicBezTo>
                <a:cubicBezTo>
                  <a:pt x="659" y="121"/>
                  <a:pt x="659" y="121"/>
                  <a:pt x="659" y="120"/>
                </a:cubicBezTo>
                <a:cubicBezTo>
                  <a:pt x="658" y="120"/>
                  <a:pt x="658" y="119"/>
                  <a:pt x="658" y="119"/>
                </a:cubicBezTo>
                <a:cubicBezTo>
                  <a:pt x="658" y="119"/>
                  <a:pt x="658" y="119"/>
                  <a:pt x="658" y="119"/>
                </a:cubicBezTo>
                <a:cubicBezTo>
                  <a:pt x="657" y="119"/>
                  <a:pt x="657" y="118"/>
                  <a:pt x="657" y="118"/>
                </a:cubicBezTo>
                <a:cubicBezTo>
                  <a:pt x="657" y="117"/>
                  <a:pt x="656" y="117"/>
                  <a:pt x="656" y="116"/>
                </a:cubicBezTo>
                <a:cubicBezTo>
                  <a:pt x="656" y="116"/>
                  <a:pt x="656" y="116"/>
                  <a:pt x="656" y="116"/>
                </a:cubicBezTo>
                <a:cubicBezTo>
                  <a:pt x="656" y="116"/>
                  <a:pt x="655" y="116"/>
                  <a:pt x="655" y="116"/>
                </a:cubicBezTo>
                <a:cubicBezTo>
                  <a:pt x="654" y="115"/>
                  <a:pt x="654" y="114"/>
                  <a:pt x="654" y="113"/>
                </a:cubicBezTo>
                <a:cubicBezTo>
                  <a:pt x="652" y="112"/>
                  <a:pt x="652" y="110"/>
                  <a:pt x="650" y="110"/>
                </a:cubicBezTo>
                <a:cubicBezTo>
                  <a:pt x="650" y="109"/>
                  <a:pt x="650" y="109"/>
                  <a:pt x="649" y="108"/>
                </a:cubicBezTo>
                <a:cubicBezTo>
                  <a:pt x="649" y="107"/>
                  <a:pt x="648" y="107"/>
                  <a:pt x="649" y="106"/>
                </a:cubicBezTo>
                <a:cubicBezTo>
                  <a:pt x="648" y="106"/>
                  <a:pt x="648" y="106"/>
                  <a:pt x="647" y="106"/>
                </a:cubicBezTo>
                <a:cubicBezTo>
                  <a:pt x="647" y="103"/>
                  <a:pt x="645" y="102"/>
                  <a:pt x="643" y="100"/>
                </a:cubicBezTo>
                <a:cubicBezTo>
                  <a:pt x="642" y="99"/>
                  <a:pt x="641" y="97"/>
                  <a:pt x="639" y="97"/>
                </a:cubicBezTo>
                <a:cubicBezTo>
                  <a:pt x="639" y="96"/>
                  <a:pt x="638" y="96"/>
                  <a:pt x="638" y="95"/>
                </a:cubicBezTo>
                <a:cubicBezTo>
                  <a:pt x="638" y="95"/>
                  <a:pt x="636" y="94"/>
                  <a:pt x="637" y="96"/>
                </a:cubicBezTo>
                <a:cubicBezTo>
                  <a:pt x="636" y="95"/>
                  <a:pt x="635" y="93"/>
                  <a:pt x="635" y="92"/>
                </a:cubicBezTo>
                <a:cubicBezTo>
                  <a:pt x="634" y="92"/>
                  <a:pt x="634" y="93"/>
                  <a:pt x="634" y="92"/>
                </a:cubicBezTo>
                <a:cubicBezTo>
                  <a:pt x="634" y="92"/>
                  <a:pt x="633" y="91"/>
                  <a:pt x="633" y="91"/>
                </a:cubicBezTo>
                <a:cubicBezTo>
                  <a:pt x="632" y="91"/>
                  <a:pt x="632" y="91"/>
                  <a:pt x="632" y="91"/>
                </a:cubicBezTo>
                <a:cubicBezTo>
                  <a:pt x="632" y="91"/>
                  <a:pt x="632" y="90"/>
                  <a:pt x="632" y="90"/>
                </a:cubicBezTo>
                <a:cubicBezTo>
                  <a:pt x="631" y="90"/>
                  <a:pt x="631" y="90"/>
                  <a:pt x="631" y="89"/>
                </a:cubicBezTo>
                <a:cubicBezTo>
                  <a:pt x="631" y="89"/>
                  <a:pt x="630" y="89"/>
                  <a:pt x="630" y="89"/>
                </a:cubicBezTo>
                <a:cubicBezTo>
                  <a:pt x="630" y="89"/>
                  <a:pt x="631" y="89"/>
                  <a:pt x="631" y="89"/>
                </a:cubicBezTo>
                <a:cubicBezTo>
                  <a:pt x="630" y="89"/>
                  <a:pt x="629" y="88"/>
                  <a:pt x="629" y="87"/>
                </a:cubicBezTo>
                <a:cubicBezTo>
                  <a:pt x="629" y="87"/>
                  <a:pt x="628" y="87"/>
                  <a:pt x="628" y="87"/>
                </a:cubicBezTo>
                <a:cubicBezTo>
                  <a:pt x="628" y="87"/>
                  <a:pt x="628" y="87"/>
                  <a:pt x="628" y="87"/>
                </a:cubicBezTo>
                <a:cubicBezTo>
                  <a:pt x="627" y="87"/>
                  <a:pt x="627" y="87"/>
                  <a:pt x="627" y="87"/>
                </a:cubicBezTo>
                <a:cubicBezTo>
                  <a:pt x="627" y="86"/>
                  <a:pt x="627" y="87"/>
                  <a:pt x="627" y="87"/>
                </a:cubicBezTo>
                <a:cubicBezTo>
                  <a:pt x="627" y="87"/>
                  <a:pt x="627" y="86"/>
                  <a:pt x="626" y="86"/>
                </a:cubicBezTo>
                <a:cubicBezTo>
                  <a:pt x="625" y="85"/>
                  <a:pt x="625" y="85"/>
                  <a:pt x="624" y="85"/>
                </a:cubicBezTo>
                <a:cubicBezTo>
                  <a:pt x="624" y="85"/>
                  <a:pt x="624" y="85"/>
                  <a:pt x="623" y="84"/>
                </a:cubicBezTo>
                <a:cubicBezTo>
                  <a:pt x="623" y="84"/>
                  <a:pt x="624" y="84"/>
                  <a:pt x="624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3"/>
                  <a:pt x="623" y="83"/>
                  <a:pt x="623" y="83"/>
                </a:cubicBezTo>
                <a:cubicBezTo>
                  <a:pt x="622" y="83"/>
                  <a:pt x="622" y="83"/>
                  <a:pt x="621" y="82"/>
                </a:cubicBezTo>
                <a:cubicBezTo>
                  <a:pt x="621" y="82"/>
                  <a:pt x="621" y="83"/>
                  <a:pt x="621" y="82"/>
                </a:cubicBezTo>
                <a:cubicBezTo>
                  <a:pt x="620" y="82"/>
                  <a:pt x="620" y="82"/>
                  <a:pt x="620" y="82"/>
                </a:cubicBezTo>
                <a:cubicBezTo>
                  <a:pt x="619" y="81"/>
                  <a:pt x="619" y="81"/>
                  <a:pt x="618" y="81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6" y="79"/>
                  <a:pt x="615" y="79"/>
                  <a:pt x="614" y="78"/>
                </a:cubicBezTo>
                <a:cubicBezTo>
                  <a:pt x="614" y="78"/>
                  <a:pt x="614" y="78"/>
                  <a:pt x="614" y="78"/>
                </a:cubicBezTo>
                <a:cubicBezTo>
                  <a:pt x="613" y="78"/>
                  <a:pt x="614" y="77"/>
                  <a:pt x="614" y="77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2" y="77"/>
                  <a:pt x="612" y="76"/>
                  <a:pt x="611" y="76"/>
                </a:cubicBezTo>
                <a:cubicBezTo>
                  <a:pt x="611" y="76"/>
                  <a:pt x="610" y="76"/>
                  <a:pt x="610" y="75"/>
                </a:cubicBezTo>
                <a:cubicBezTo>
                  <a:pt x="610" y="75"/>
                  <a:pt x="611" y="76"/>
                  <a:pt x="611" y="76"/>
                </a:cubicBezTo>
                <a:cubicBezTo>
                  <a:pt x="610" y="75"/>
                  <a:pt x="607" y="74"/>
                  <a:pt x="607" y="74"/>
                </a:cubicBezTo>
                <a:cubicBezTo>
                  <a:pt x="607" y="74"/>
                  <a:pt x="607" y="74"/>
                  <a:pt x="607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3"/>
                  <a:pt x="605" y="74"/>
                  <a:pt x="605" y="73"/>
                </a:cubicBezTo>
                <a:cubicBezTo>
                  <a:pt x="605" y="74"/>
                  <a:pt x="605" y="74"/>
                  <a:pt x="605" y="74"/>
                </a:cubicBezTo>
                <a:cubicBezTo>
                  <a:pt x="606" y="75"/>
                  <a:pt x="606" y="74"/>
                  <a:pt x="606" y="75"/>
                </a:cubicBezTo>
                <a:close/>
                <a:moveTo>
                  <a:pt x="661" y="133"/>
                </a:moveTo>
                <a:cubicBezTo>
                  <a:pt x="663" y="135"/>
                  <a:pt x="664" y="138"/>
                  <a:pt x="665" y="140"/>
                </a:cubicBezTo>
                <a:cubicBezTo>
                  <a:pt x="665" y="141"/>
                  <a:pt x="665" y="141"/>
                  <a:pt x="665" y="142"/>
                </a:cubicBezTo>
                <a:cubicBezTo>
                  <a:pt x="665" y="142"/>
                  <a:pt x="666" y="142"/>
                  <a:pt x="666" y="143"/>
                </a:cubicBezTo>
                <a:cubicBezTo>
                  <a:pt x="666" y="144"/>
                  <a:pt x="667" y="144"/>
                  <a:pt x="667" y="145"/>
                </a:cubicBezTo>
                <a:cubicBezTo>
                  <a:pt x="668" y="145"/>
                  <a:pt x="667" y="146"/>
                  <a:pt x="668" y="147"/>
                </a:cubicBezTo>
                <a:cubicBezTo>
                  <a:pt x="668" y="147"/>
                  <a:pt x="668" y="148"/>
                  <a:pt x="668" y="148"/>
                </a:cubicBezTo>
                <a:cubicBezTo>
                  <a:pt x="668" y="148"/>
                  <a:pt x="668" y="149"/>
                  <a:pt x="668" y="149"/>
                </a:cubicBezTo>
                <a:cubicBezTo>
                  <a:pt x="667" y="148"/>
                  <a:pt x="668" y="148"/>
                  <a:pt x="667" y="147"/>
                </a:cubicBezTo>
                <a:cubicBezTo>
                  <a:pt x="665" y="146"/>
                  <a:pt x="666" y="143"/>
                  <a:pt x="664" y="142"/>
                </a:cubicBezTo>
                <a:cubicBezTo>
                  <a:pt x="664" y="141"/>
                  <a:pt x="664" y="140"/>
                  <a:pt x="664" y="139"/>
                </a:cubicBezTo>
                <a:cubicBezTo>
                  <a:pt x="664" y="139"/>
                  <a:pt x="663" y="138"/>
                  <a:pt x="663" y="138"/>
                </a:cubicBezTo>
                <a:cubicBezTo>
                  <a:pt x="663" y="137"/>
                  <a:pt x="663" y="137"/>
                  <a:pt x="663" y="136"/>
                </a:cubicBezTo>
                <a:cubicBezTo>
                  <a:pt x="662" y="135"/>
                  <a:pt x="662" y="135"/>
                  <a:pt x="662" y="135"/>
                </a:cubicBezTo>
                <a:cubicBezTo>
                  <a:pt x="662" y="135"/>
                  <a:pt x="662" y="135"/>
                  <a:pt x="661" y="134"/>
                </a:cubicBezTo>
                <a:cubicBezTo>
                  <a:pt x="661" y="134"/>
                  <a:pt x="660" y="133"/>
                  <a:pt x="661" y="133"/>
                </a:cubicBezTo>
                <a:close/>
                <a:moveTo>
                  <a:pt x="658" y="127"/>
                </a:moveTo>
                <a:cubicBezTo>
                  <a:pt x="659" y="128"/>
                  <a:pt x="659" y="129"/>
                  <a:pt x="660" y="130"/>
                </a:cubicBezTo>
                <a:cubicBezTo>
                  <a:pt x="660" y="132"/>
                  <a:pt x="660" y="132"/>
                  <a:pt x="660" y="132"/>
                </a:cubicBezTo>
                <a:cubicBezTo>
                  <a:pt x="659" y="131"/>
                  <a:pt x="660" y="130"/>
                  <a:pt x="658" y="130"/>
                </a:cubicBezTo>
                <a:cubicBezTo>
                  <a:pt x="659" y="128"/>
                  <a:pt x="658" y="128"/>
                  <a:pt x="658" y="127"/>
                </a:cubicBezTo>
                <a:close/>
                <a:moveTo>
                  <a:pt x="644" y="116"/>
                </a:moveTo>
                <a:cubicBezTo>
                  <a:pt x="644" y="115"/>
                  <a:pt x="643" y="115"/>
                  <a:pt x="644" y="114"/>
                </a:cubicBezTo>
                <a:cubicBezTo>
                  <a:pt x="643" y="114"/>
                  <a:pt x="643" y="114"/>
                  <a:pt x="643" y="113"/>
                </a:cubicBezTo>
                <a:cubicBezTo>
                  <a:pt x="643" y="113"/>
                  <a:pt x="644" y="114"/>
                  <a:pt x="644" y="114"/>
                </a:cubicBezTo>
                <a:cubicBezTo>
                  <a:pt x="644" y="115"/>
                  <a:pt x="645" y="116"/>
                  <a:pt x="645" y="116"/>
                </a:cubicBezTo>
                <a:cubicBezTo>
                  <a:pt x="645" y="117"/>
                  <a:pt x="645" y="115"/>
                  <a:pt x="644" y="116"/>
                </a:cubicBezTo>
                <a:close/>
                <a:moveTo>
                  <a:pt x="646" y="121"/>
                </a:move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lose/>
                <a:moveTo>
                  <a:pt x="636" y="99"/>
                </a:moveTo>
                <a:cubicBezTo>
                  <a:pt x="637" y="100"/>
                  <a:pt x="637" y="100"/>
                  <a:pt x="637" y="101"/>
                </a:cubicBezTo>
                <a:cubicBezTo>
                  <a:pt x="637" y="101"/>
                  <a:pt x="638" y="101"/>
                  <a:pt x="638" y="101"/>
                </a:cubicBezTo>
                <a:cubicBezTo>
                  <a:pt x="638" y="102"/>
                  <a:pt x="638" y="101"/>
                  <a:pt x="639" y="101"/>
                </a:cubicBezTo>
                <a:cubicBezTo>
                  <a:pt x="639" y="102"/>
                  <a:pt x="640" y="102"/>
                  <a:pt x="640" y="103"/>
                </a:cubicBezTo>
                <a:cubicBezTo>
                  <a:pt x="640" y="103"/>
                  <a:pt x="640" y="103"/>
                  <a:pt x="640" y="103"/>
                </a:cubicBezTo>
                <a:cubicBezTo>
                  <a:pt x="641" y="103"/>
                  <a:pt x="641" y="104"/>
                  <a:pt x="641" y="104"/>
                </a:cubicBezTo>
                <a:cubicBezTo>
                  <a:pt x="642" y="104"/>
                  <a:pt x="642" y="105"/>
                  <a:pt x="642" y="105"/>
                </a:cubicBezTo>
                <a:cubicBezTo>
                  <a:pt x="643" y="105"/>
                  <a:pt x="642" y="105"/>
                  <a:pt x="643" y="106"/>
                </a:cubicBezTo>
                <a:cubicBezTo>
                  <a:pt x="643" y="107"/>
                  <a:pt x="645" y="108"/>
                  <a:pt x="645" y="110"/>
                </a:cubicBezTo>
                <a:cubicBezTo>
                  <a:pt x="646" y="110"/>
                  <a:pt x="646" y="111"/>
                  <a:pt x="646" y="112"/>
                </a:cubicBezTo>
                <a:cubicBezTo>
                  <a:pt x="648" y="112"/>
                  <a:pt x="648" y="112"/>
                  <a:pt x="648" y="112"/>
                </a:cubicBezTo>
                <a:cubicBezTo>
                  <a:pt x="648" y="113"/>
                  <a:pt x="649" y="114"/>
                  <a:pt x="649" y="115"/>
                </a:cubicBezTo>
                <a:cubicBezTo>
                  <a:pt x="650" y="115"/>
                  <a:pt x="650" y="115"/>
                  <a:pt x="650" y="115"/>
                </a:cubicBezTo>
                <a:cubicBezTo>
                  <a:pt x="650" y="116"/>
                  <a:pt x="651" y="117"/>
                  <a:pt x="651" y="118"/>
                </a:cubicBezTo>
                <a:cubicBezTo>
                  <a:pt x="651" y="118"/>
                  <a:pt x="651" y="118"/>
                  <a:pt x="651" y="118"/>
                </a:cubicBezTo>
                <a:cubicBezTo>
                  <a:pt x="652" y="118"/>
                  <a:pt x="652" y="119"/>
                  <a:pt x="652" y="119"/>
                </a:cubicBezTo>
                <a:cubicBezTo>
                  <a:pt x="652" y="119"/>
                  <a:pt x="652" y="119"/>
                  <a:pt x="652" y="120"/>
                </a:cubicBezTo>
                <a:cubicBezTo>
                  <a:pt x="653" y="120"/>
                  <a:pt x="653" y="120"/>
                  <a:pt x="653" y="120"/>
                </a:cubicBezTo>
                <a:cubicBezTo>
                  <a:pt x="654" y="121"/>
                  <a:pt x="654" y="121"/>
                  <a:pt x="654" y="122"/>
                </a:cubicBezTo>
                <a:cubicBezTo>
                  <a:pt x="655" y="123"/>
                  <a:pt x="656" y="125"/>
                  <a:pt x="657" y="126"/>
                </a:cubicBezTo>
                <a:cubicBezTo>
                  <a:pt x="657" y="127"/>
                  <a:pt x="656" y="125"/>
                  <a:pt x="656" y="125"/>
                </a:cubicBezTo>
                <a:cubicBezTo>
                  <a:pt x="655" y="125"/>
                  <a:pt x="655" y="124"/>
                  <a:pt x="655" y="124"/>
                </a:cubicBezTo>
                <a:cubicBezTo>
                  <a:pt x="653" y="123"/>
                  <a:pt x="653" y="120"/>
                  <a:pt x="651" y="119"/>
                </a:cubicBezTo>
                <a:cubicBezTo>
                  <a:pt x="651" y="119"/>
                  <a:pt x="651" y="119"/>
                  <a:pt x="651" y="118"/>
                </a:cubicBezTo>
                <a:cubicBezTo>
                  <a:pt x="650" y="118"/>
                  <a:pt x="650" y="117"/>
                  <a:pt x="650" y="117"/>
                </a:cubicBezTo>
                <a:cubicBezTo>
                  <a:pt x="650" y="116"/>
                  <a:pt x="649" y="116"/>
                  <a:pt x="649" y="115"/>
                </a:cubicBezTo>
                <a:cubicBezTo>
                  <a:pt x="649" y="115"/>
                  <a:pt x="649" y="115"/>
                  <a:pt x="648" y="115"/>
                </a:cubicBezTo>
                <a:cubicBezTo>
                  <a:pt x="648" y="115"/>
                  <a:pt x="648" y="114"/>
                  <a:pt x="648" y="114"/>
                </a:cubicBezTo>
                <a:cubicBezTo>
                  <a:pt x="648" y="113"/>
                  <a:pt x="647" y="113"/>
                  <a:pt x="647" y="113"/>
                </a:cubicBezTo>
                <a:cubicBezTo>
                  <a:pt x="647" y="113"/>
                  <a:pt x="647" y="112"/>
                  <a:pt x="647" y="112"/>
                </a:cubicBezTo>
                <a:cubicBezTo>
                  <a:pt x="647" y="112"/>
                  <a:pt x="646" y="113"/>
                  <a:pt x="646" y="113"/>
                </a:cubicBezTo>
                <a:cubicBezTo>
                  <a:pt x="646" y="112"/>
                  <a:pt x="646" y="113"/>
                  <a:pt x="645" y="112"/>
                </a:cubicBezTo>
                <a:cubicBezTo>
                  <a:pt x="646" y="112"/>
                  <a:pt x="646" y="111"/>
                  <a:pt x="646" y="111"/>
                </a:cubicBezTo>
                <a:cubicBezTo>
                  <a:pt x="645" y="111"/>
                  <a:pt x="645" y="110"/>
                  <a:pt x="644" y="110"/>
                </a:cubicBezTo>
                <a:cubicBezTo>
                  <a:pt x="644" y="109"/>
                  <a:pt x="643" y="108"/>
                  <a:pt x="642" y="108"/>
                </a:cubicBezTo>
                <a:cubicBezTo>
                  <a:pt x="642" y="108"/>
                  <a:pt x="642" y="107"/>
                  <a:pt x="642" y="107"/>
                </a:cubicBezTo>
                <a:cubicBezTo>
                  <a:pt x="642" y="107"/>
                  <a:pt x="642" y="107"/>
                  <a:pt x="642" y="106"/>
                </a:cubicBezTo>
                <a:cubicBezTo>
                  <a:pt x="641" y="106"/>
                  <a:pt x="641" y="106"/>
                  <a:pt x="641" y="106"/>
                </a:cubicBezTo>
                <a:cubicBezTo>
                  <a:pt x="641" y="105"/>
                  <a:pt x="641" y="105"/>
                  <a:pt x="641" y="105"/>
                </a:cubicBezTo>
                <a:cubicBezTo>
                  <a:pt x="640" y="105"/>
                  <a:pt x="640" y="104"/>
                  <a:pt x="639" y="104"/>
                </a:cubicBezTo>
                <a:cubicBezTo>
                  <a:pt x="640" y="103"/>
                  <a:pt x="638" y="103"/>
                  <a:pt x="639" y="102"/>
                </a:cubicBezTo>
                <a:cubicBezTo>
                  <a:pt x="638" y="101"/>
                  <a:pt x="638" y="102"/>
                  <a:pt x="637" y="102"/>
                </a:cubicBezTo>
                <a:cubicBezTo>
                  <a:pt x="637" y="102"/>
                  <a:pt x="637" y="101"/>
                  <a:pt x="637" y="101"/>
                </a:cubicBezTo>
                <a:cubicBezTo>
                  <a:pt x="636" y="101"/>
                  <a:pt x="636" y="99"/>
                  <a:pt x="635" y="99"/>
                </a:cubicBezTo>
                <a:cubicBezTo>
                  <a:pt x="635" y="98"/>
                  <a:pt x="636" y="99"/>
                  <a:pt x="636" y="99"/>
                </a:cubicBezTo>
                <a:close/>
                <a:moveTo>
                  <a:pt x="642" y="116"/>
                </a:move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3" y="116"/>
                  <a:pt x="643" y="117"/>
                </a:cubicBezTo>
                <a:cubicBezTo>
                  <a:pt x="643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lose/>
                <a:moveTo>
                  <a:pt x="587" y="538"/>
                </a:moveTo>
                <a:cubicBezTo>
                  <a:pt x="587" y="538"/>
                  <a:pt x="587" y="538"/>
                  <a:pt x="587" y="538"/>
                </a:cubicBezTo>
                <a:cubicBezTo>
                  <a:pt x="587" y="538"/>
                  <a:pt x="587" y="539"/>
                  <a:pt x="588" y="538"/>
                </a:cubicBezTo>
                <a:cubicBezTo>
                  <a:pt x="588" y="537"/>
                  <a:pt x="587" y="536"/>
                  <a:pt x="586" y="536"/>
                </a:cubicBezTo>
                <a:cubicBezTo>
                  <a:pt x="586" y="537"/>
                  <a:pt x="586" y="537"/>
                  <a:pt x="587" y="537"/>
                </a:cubicBezTo>
                <a:cubicBezTo>
                  <a:pt x="587" y="537"/>
                  <a:pt x="587" y="538"/>
                  <a:pt x="587" y="538"/>
                </a:cubicBezTo>
                <a:close/>
                <a:moveTo>
                  <a:pt x="577" y="523"/>
                </a:moveTo>
                <a:cubicBezTo>
                  <a:pt x="577" y="522"/>
                  <a:pt x="576" y="522"/>
                  <a:pt x="576" y="521"/>
                </a:cubicBezTo>
                <a:cubicBezTo>
                  <a:pt x="576" y="522"/>
                  <a:pt x="576" y="522"/>
                  <a:pt x="576" y="522"/>
                </a:cubicBezTo>
                <a:cubicBezTo>
                  <a:pt x="576" y="522"/>
                  <a:pt x="576" y="523"/>
                  <a:pt x="577" y="523"/>
                </a:cubicBezTo>
                <a:close/>
                <a:moveTo>
                  <a:pt x="559" y="493"/>
                </a:moveTo>
                <a:cubicBezTo>
                  <a:pt x="559" y="494"/>
                  <a:pt x="559" y="494"/>
                  <a:pt x="559" y="494"/>
                </a:cubicBezTo>
                <a:cubicBezTo>
                  <a:pt x="560" y="494"/>
                  <a:pt x="560" y="493"/>
                  <a:pt x="559" y="493"/>
                </a:cubicBezTo>
                <a:close/>
                <a:moveTo>
                  <a:pt x="763" y="503"/>
                </a:moveTo>
                <a:cubicBezTo>
                  <a:pt x="762" y="503"/>
                  <a:pt x="764" y="504"/>
                  <a:pt x="762" y="505"/>
                </a:cubicBezTo>
                <a:cubicBezTo>
                  <a:pt x="763" y="506"/>
                  <a:pt x="763" y="506"/>
                  <a:pt x="763" y="506"/>
                </a:cubicBezTo>
                <a:cubicBezTo>
                  <a:pt x="762" y="507"/>
                  <a:pt x="762" y="509"/>
                  <a:pt x="762" y="509"/>
                </a:cubicBezTo>
                <a:cubicBezTo>
                  <a:pt x="762" y="509"/>
                  <a:pt x="761" y="510"/>
                  <a:pt x="761" y="510"/>
                </a:cubicBezTo>
                <a:cubicBezTo>
                  <a:pt x="761" y="511"/>
                  <a:pt x="761" y="511"/>
                  <a:pt x="761" y="511"/>
                </a:cubicBezTo>
                <a:cubicBezTo>
                  <a:pt x="761" y="512"/>
                  <a:pt x="761" y="512"/>
                  <a:pt x="760" y="512"/>
                </a:cubicBezTo>
                <a:cubicBezTo>
                  <a:pt x="760" y="512"/>
                  <a:pt x="760" y="513"/>
                  <a:pt x="760" y="513"/>
                </a:cubicBezTo>
                <a:cubicBezTo>
                  <a:pt x="760" y="513"/>
                  <a:pt x="760" y="513"/>
                  <a:pt x="760" y="514"/>
                </a:cubicBezTo>
                <a:cubicBezTo>
                  <a:pt x="760" y="514"/>
                  <a:pt x="760" y="514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4"/>
                </a:cubicBezTo>
                <a:cubicBezTo>
                  <a:pt x="761" y="514"/>
                  <a:pt x="760" y="513"/>
                  <a:pt x="761" y="513"/>
                </a:cubicBezTo>
                <a:cubicBezTo>
                  <a:pt x="761" y="513"/>
                  <a:pt x="761" y="512"/>
                  <a:pt x="761" y="512"/>
                </a:cubicBezTo>
                <a:cubicBezTo>
                  <a:pt x="761" y="512"/>
                  <a:pt x="762" y="511"/>
                  <a:pt x="762" y="511"/>
                </a:cubicBezTo>
                <a:cubicBezTo>
                  <a:pt x="762" y="510"/>
                  <a:pt x="763" y="510"/>
                  <a:pt x="763" y="509"/>
                </a:cubicBezTo>
                <a:cubicBezTo>
                  <a:pt x="763" y="508"/>
                  <a:pt x="763" y="507"/>
                  <a:pt x="763" y="506"/>
                </a:cubicBezTo>
                <a:cubicBezTo>
                  <a:pt x="763" y="505"/>
                  <a:pt x="763" y="505"/>
                  <a:pt x="764" y="505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3" y="503"/>
                  <a:pt x="763" y="503"/>
                </a:cubicBezTo>
                <a:close/>
                <a:moveTo>
                  <a:pt x="578" y="523"/>
                </a:moveTo>
                <a:cubicBezTo>
                  <a:pt x="578" y="523"/>
                  <a:pt x="578" y="524"/>
                  <a:pt x="577" y="523"/>
                </a:cubicBezTo>
                <a:cubicBezTo>
                  <a:pt x="577" y="524"/>
                  <a:pt x="577" y="525"/>
                  <a:pt x="577" y="525"/>
                </a:cubicBezTo>
                <a:cubicBezTo>
                  <a:pt x="578" y="524"/>
                  <a:pt x="579" y="524"/>
                  <a:pt x="578" y="523"/>
                </a:cubicBezTo>
                <a:close/>
                <a:moveTo>
                  <a:pt x="575" y="519"/>
                </a:moveTo>
                <a:cubicBezTo>
                  <a:pt x="574" y="519"/>
                  <a:pt x="575" y="518"/>
                  <a:pt x="574" y="518"/>
                </a:cubicBezTo>
                <a:cubicBezTo>
                  <a:pt x="573" y="519"/>
                  <a:pt x="574" y="520"/>
                  <a:pt x="575" y="519"/>
                </a:cubicBezTo>
                <a:close/>
                <a:moveTo>
                  <a:pt x="566" y="505"/>
                </a:moveTo>
                <a:cubicBezTo>
                  <a:pt x="565" y="505"/>
                  <a:pt x="565" y="506"/>
                  <a:pt x="565" y="506"/>
                </a:cubicBezTo>
                <a:cubicBezTo>
                  <a:pt x="566" y="507"/>
                  <a:pt x="566" y="506"/>
                  <a:pt x="566" y="505"/>
                </a:cubicBezTo>
                <a:close/>
                <a:moveTo>
                  <a:pt x="573" y="516"/>
                </a:moveTo>
                <a:cubicBezTo>
                  <a:pt x="573" y="516"/>
                  <a:pt x="572" y="516"/>
                  <a:pt x="572" y="516"/>
                </a:cubicBezTo>
                <a:cubicBezTo>
                  <a:pt x="572" y="517"/>
                  <a:pt x="573" y="518"/>
                  <a:pt x="573" y="518"/>
                </a:cubicBezTo>
                <a:cubicBezTo>
                  <a:pt x="574" y="518"/>
                  <a:pt x="573" y="517"/>
                  <a:pt x="573" y="516"/>
                </a:cubicBezTo>
                <a:close/>
                <a:moveTo>
                  <a:pt x="578" y="526"/>
                </a:moveTo>
                <a:cubicBezTo>
                  <a:pt x="579" y="526"/>
                  <a:pt x="579" y="527"/>
                  <a:pt x="579" y="528"/>
                </a:cubicBezTo>
                <a:cubicBezTo>
                  <a:pt x="580" y="527"/>
                  <a:pt x="580" y="527"/>
                  <a:pt x="580" y="526"/>
                </a:cubicBezTo>
                <a:cubicBezTo>
                  <a:pt x="579" y="526"/>
                  <a:pt x="578" y="525"/>
                  <a:pt x="578" y="525"/>
                </a:cubicBezTo>
                <a:cubicBezTo>
                  <a:pt x="578" y="525"/>
                  <a:pt x="578" y="525"/>
                  <a:pt x="577" y="525"/>
                </a:cubicBezTo>
                <a:cubicBezTo>
                  <a:pt x="577" y="526"/>
                  <a:pt x="577" y="526"/>
                  <a:pt x="578" y="526"/>
                </a:cubicBezTo>
                <a:close/>
                <a:moveTo>
                  <a:pt x="593" y="541"/>
                </a:moveTo>
                <a:cubicBezTo>
                  <a:pt x="593" y="540"/>
                  <a:pt x="592" y="540"/>
                  <a:pt x="592" y="540"/>
                </a:cubicBezTo>
                <a:cubicBezTo>
                  <a:pt x="592" y="540"/>
                  <a:pt x="591" y="541"/>
                  <a:pt x="592" y="541"/>
                </a:cubicBezTo>
                <a:cubicBezTo>
                  <a:pt x="592" y="541"/>
                  <a:pt x="592" y="541"/>
                  <a:pt x="593" y="541"/>
                </a:cubicBezTo>
                <a:close/>
                <a:moveTo>
                  <a:pt x="752" y="531"/>
                </a:moveTo>
                <a:cubicBezTo>
                  <a:pt x="751" y="531"/>
                  <a:pt x="751" y="531"/>
                  <a:pt x="751" y="531"/>
                </a:cubicBezTo>
                <a:cubicBezTo>
                  <a:pt x="751" y="531"/>
                  <a:pt x="752" y="531"/>
                  <a:pt x="752" y="531"/>
                </a:cubicBezTo>
                <a:close/>
                <a:moveTo>
                  <a:pt x="759" y="517"/>
                </a:moveTo>
                <a:cubicBezTo>
                  <a:pt x="761" y="517"/>
                  <a:pt x="761" y="516"/>
                  <a:pt x="760" y="516"/>
                </a:cubicBezTo>
                <a:cubicBezTo>
                  <a:pt x="760" y="516"/>
                  <a:pt x="759" y="516"/>
                  <a:pt x="759" y="517"/>
                </a:cubicBezTo>
                <a:close/>
                <a:moveTo>
                  <a:pt x="584" y="535"/>
                </a:moveTo>
                <a:cubicBezTo>
                  <a:pt x="584" y="536"/>
                  <a:pt x="586" y="535"/>
                  <a:pt x="585" y="535"/>
                </a:cubicBezTo>
                <a:cubicBezTo>
                  <a:pt x="585" y="534"/>
                  <a:pt x="584" y="535"/>
                  <a:pt x="584" y="535"/>
                </a:cubicBezTo>
                <a:close/>
                <a:moveTo>
                  <a:pt x="582" y="530"/>
                </a:moveTo>
                <a:cubicBezTo>
                  <a:pt x="582" y="530"/>
                  <a:pt x="583" y="531"/>
                  <a:pt x="583" y="531"/>
                </a:cubicBezTo>
                <a:cubicBezTo>
                  <a:pt x="583" y="531"/>
                  <a:pt x="584" y="530"/>
                  <a:pt x="584" y="530"/>
                </a:cubicBezTo>
                <a:cubicBezTo>
                  <a:pt x="583" y="530"/>
                  <a:pt x="583" y="529"/>
                  <a:pt x="582" y="529"/>
                </a:cubicBezTo>
                <a:cubicBezTo>
                  <a:pt x="582" y="530"/>
                  <a:pt x="581" y="530"/>
                  <a:pt x="581" y="531"/>
                </a:cubicBezTo>
                <a:cubicBezTo>
                  <a:pt x="582" y="531"/>
                  <a:pt x="582" y="530"/>
                  <a:pt x="582" y="530"/>
                </a:cubicBezTo>
                <a:close/>
                <a:moveTo>
                  <a:pt x="584" y="531"/>
                </a:moveTo>
                <a:cubicBezTo>
                  <a:pt x="584" y="533"/>
                  <a:pt x="584" y="533"/>
                  <a:pt x="584" y="533"/>
                </a:cubicBezTo>
                <a:cubicBezTo>
                  <a:pt x="585" y="533"/>
                  <a:pt x="584" y="534"/>
                  <a:pt x="586" y="534"/>
                </a:cubicBezTo>
                <a:cubicBezTo>
                  <a:pt x="585" y="533"/>
                  <a:pt x="585" y="531"/>
                  <a:pt x="584" y="531"/>
                </a:cubicBezTo>
                <a:close/>
                <a:moveTo>
                  <a:pt x="581" y="529"/>
                </a:moveTo>
                <a:cubicBezTo>
                  <a:pt x="581" y="529"/>
                  <a:pt x="581" y="529"/>
                  <a:pt x="581" y="529"/>
                </a:cubicBezTo>
                <a:cubicBezTo>
                  <a:pt x="581" y="529"/>
                  <a:pt x="582" y="529"/>
                  <a:pt x="582" y="528"/>
                </a:cubicBezTo>
                <a:cubicBezTo>
                  <a:pt x="581" y="528"/>
                  <a:pt x="581" y="528"/>
                  <a:pt x="581" y="528"/>
                </a:cubicBezTo>
                <a:lnTo>
                  <a:pt x="581" y="529"/>
                </a:lnTo>
                <a:close/>
                <a:moveTo>
                  <a:pt x="479" y="13"/>
                </a:moveTo>
                <a:cubicBezTo>
                  <a:pt x="480" y="14"/>
                  <a:pt x="479" y="13"/>
                  <a:pt x="480" y="14"/>
                </a:cubicBezTo>
                <a:cubicBezTo>
                  <a:pt x="480" y="14"/>
                  <a:pt x="480" y="14"/>
                  <a:pt x="480" y="14"/>
                </a:cubicBezTo>
                <a:cubicBezTo>
                  <a:pt x="482" y="15"/>
                  <a:pt x="484" y="15"/>
                  <a:pt x="484" y="16"/>
                </a:cubicBezTo>
                <a:cubicBezTo>
                  <a:pt x="484" y="16"/>
                  <a:pt x="485" y="16"/>
                  <a:pt x="485" y="16"/>
                </a:cubicBezTo>
                <a:cubicBezTo>
                  <a:pt x="485" y="16"/>
                  <a:pt x="485" y="17"/>
                  <a:pt x="485" y="17"/>
                </a:cubicBezTo>
                <a:cubicBezTo>
                  <a:pt x="485" y="17"/>
                  <a:pt x="486" y="17"/>
                  <a:pt x="486" y="17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6" y="17"/>
                  <a:pt x="487" y="17"/>
                  <a:pt x="487" y="17"/>
                </a:cubicBezTo>
                <a:cubicBezTo>
                  <a:pt x="488" y="18"/>
                  <a:pt x="489" y="17"/>
                  <a:pt x="489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1" y="19"/>
                  <a:pt x="492" y="19"/>
                  <a:pt x="492" y="19"/>
                </a:cubicBezTo>
                <a:cubicBezTo>
                  <a:pt x="493" y="20"/>
                  <a:pt x="492" y="18"/>
                  <a:pt x="493" y="19"/>
                </a:cubicBezTo>
                <a:cubicBezTo>
                  <a:pt x="493" y="19"/>
                  <a:pt x="494" y="20"/>
                  <a:pt x="495" y="20"/>
                </a:cubicBezTo>
                <a:cubicBezTo>
                  <a:pt x="495" y="21"/>
                  <a:pt x="495" y="21"/>
                  <a:pt x="495" y="21"/>
                </a:cubicBezTo>
                <a:cubicBezTo>
                  <a:pt x="496" y="21"/>
                  <a:pt x="497" y="21"/>
                  <a:pt x="497" y="21"/>
                </a:cubicBezTo>
                <a:cubicBezTo>
                  <a:pt x="497" y="21"/>
                  <a:pt x="497" y="22"/>
                  <a:pt x="498" y="22"/>
                </a:cubicBezTo>
                <a:cubicBezTo>
                  <a:pt x="498" y="23"/>
                  <a:pt x="499" y="23"/>
                  <a:pt x="499" y="23"/>
                </a:cubicBezTo>
                <a:cubicBezTo>
                  <a:pt x="500" y="23"/>
                  <a:pt x="500" y="22"/>
                  <a:pt x="501" y="22"/>
                </a:cubicBezTo>
                <a:cubicBezTo>
                  <a:pt x="502" y="23"/>
                  <a:pt x="504" y="25"/>
                  <a:pt x="504" y="26"/>
                </a:cubicBezTo>
                <a:cubicBezTo>
                  <a:pt x="505" y="26"/>
                  <a:pt x="506" y="26"/>
                  <a:pt x="506" y="27"/>
                </a:cubicBezTo>
                <a:cubicBezTo>
                  <a:pt x="506" y="27"/>
                  <a:pt x="507" y="27"/>
                  <a:pt x="507" y="27"/>
                </a:cubicBezTo>
                <a:cubicBezTo>
                  <a:pt x="507" y="27"/>
                  <a:pt x="507" y="27"/>
                  <a:pt x="507" y="27"/>
                </a:cubicBezTo>
                <a:cubicBezTo>
                  <a:pt x="507" y="27"/>
                  <a:pt x="508" y="27"/>
                  <a:pt x="508" y="27"/>
                </a:cubicBezTo>
                <a:cubicBezTo>
                  <a:pt x="508" y="27"/>
                  <a:pt x="508" y="28"/>
                  <a:pt x="508" y="28"/>
                </a:cubicBezTo>
                <a:cubicBezTo>
                  <a:pt x="508" y="28"/>
                  <a:pt x="508" y="28"/>
                  <a:pt x="508" y="28"/>
                </a:cubicBezTo>
                <a:cubicBezTo>
                  <a:pt x="510" y="29"/>
                  <a:pt x="512" y="30"/>
                  <a:pt x="513" y="30"/>
                </a:cubicBezTo>
                <a:cubicBezTo>
                  <a:pt x="514" y="31"/>
                  <a:pt x="515" y="31"/>
                  <a:pt x="516" y="32"/>
                </a:cubicBezTo>
                <a:cubicBezTo>
                  <a:pt x="516" y="32"/>
                  <a:pt x="516" y="32"/>
                  <a:pt x="516" y="33"/>
                </a:cubicBezTo>
                <a:cubicBezTo>
                  <a:pt x="517" y="33"/>
                  <a:pt x="517" y="33"/>
                  <a:pt x="518" y="34"/>
                </a:cubicBezTo>
                <a:cubicBezTo>
                  <a:pt x="518" y="34"/>
                  <a:pt x="518" y="34"/>
                  <a:pt x="518" y="34"/>
                </a:cubicBezTo>
                <a:cubicBezTo>
                  <a:pt x="518" y="34"/>
                  <a:pt x="519" y="35"/>
                  <a:pt x="519" y="35"/>
                </a:cubicBezTo>
                <a:cubicBezTo>
                  <a:pt x="520" y="36"/>
                  <a:pt x="521" y="36"/>
                  <a:pt x="521" y="36"/>
                </a:cubicBezTo>
                <a:cubicBezTo>
                  <a:pt x="522" y="38"/>
                  <a:pt x="523" y="37"/>
                  <a:pt x="523" y="39"/>
                </a:cubicBezTo>
                <a:cubicBezTo>
                  <a:pt x="524" y="39"/>
                  <a:pt x="526" y="39"/>
                  <a:pt x="526" y="40"/>
                </a:cubicBezTo>
                <a:cubicBezTo>
                  <a:pt x="527" y="40"/>
                  <a:pt x="527" y="41"/>
                  <a:pt x="527" y="41"/>
                </a:cubicBezTo>
                <a:cubicBezTo>
                  <a:pt x="528" y="41"/>
                  <a:pt x="529" y="41"/>
                  <a:pt x="529" y="42"/>
                </a:cubicBezTo>
                <a:cubicBezTo>
                  <a:pt x="529" y="42"/>
                  <a:pt x="529" y="43"/>
                  <a:pt x="530" y="43"/>
                </a:cubicBezTo>
                <a:cubicBezTo>
                  <a:pt x="530" y="43"/>
                  <a:pt x="531" y="44"/>
                  <a:pt x="531" y="44"/>
                </a:cubicBezTo>
                <a:cubicBezTo>
                  <a:pt x="531" y="44"/>
                  <a:pt x="531" y="45"/>
                  <a:pt x="532" y="45"/>
                </a:cubicBezTo>
                <a:cubicBezTo>
                  <a:pt x="532" y="45"/>
                  <a:pt x="532" y="45"/>
                  <a:pt x="532" y="45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3" y="46"/>
                  <a:pt x="533" y="46"/>
                  <a:pt x="534" y="46"/>
                </a:cubicBezTo>
                <a:cubicBezTo>
                  <a:pt x="534" y="47"/>
                  <a:pt x="534" y="47"/>
                  <a:pt x="534" y="48"/>
                </a:cubicBezTo>
                <a:cubicBezTo>
                  <a:pt x="535" y="48"/>
                  <a:pt x="535" y="48"/>
                  <a:pt x="536" y="48"/>
                </a:cubicBezTo>
                <a:cubicBezTo>
                  <a:pt x="536" y="48"/>
                  <a:pt x="536" y="49"/>
                  <a:pt x="536" y="49"/>
                </a:cubicBezTo>
                <a:cubicBezTo>
                  <a:pt x="536" y="49"/>
                  <a:pt x="537" y="49"/>
                  <a:pt x="537" y="49"/>
                </a:cubicBezTo>
                <a:cubicBezTo>
                  <a:pt x="537" y="49"/>
                  <a:pt x="537" y="50"/>
                  <a:pt x="537" y="50"/>
                </a:cubicBezTo>
                <a:cubicBezTo>
                  <a:pt x="538" y="50"/>
                  <a:pt x="539" y="51"/>
                  <a:pt x="539" y="51"/>
                </a:cubicBezTo>
                <a:cubicBezTo>
                  <a:pt x="540" y="51"/>
                  <a:pt x="541" y="52"/>
                  <a:pt x="542" y="52"/>
                </a:cubicBezTo>
                <a:cubicBezTo>
                  <a:pt x="542" y="54"/>
                  <a:pt x="543" y="54"/>
                  <a:pt x="543" y="54"/>
                </a:cubicBezTo>
                <a:cubicBezTo>
                  <a:pt x="543" y="55"/>
                  <a:pt x="543" y="55"/>
                  <a:pt x="543" y="55"/>
                </a:cubicBezTo>
                <a:cubicBezTo>
                  <a:pt x="544" y="56"/>
                  <a:pt x="545" y="56"/>
                  <a:pt x="546" y="57"/>
                </a:cubicBezTo>
                <a:cubicBezTo>
                  <a:pt x="546" y="57"/>
                  <a:pt x="546" y="58"/>
                  <a:pt x="546" y="58"/>
                </a:cubicBezTo>
                <a:cubicBezTo>
                  <a:pt x="546" y="58"/>
                  <a:pt x="547" y="58"/>
                  <a:pt x="547" y="58"/>
                </a:cubicBezTo>
                <a:cubicBezTo>
                  <a:pt x="548" y="59"/>
                  <a:pt x="549" y="60"/>
                  <a:pt x="550" y="61"/>
                </a:cubicBezTo>
                <a:cubicBezTo>
                  <a:pt x="551" y="61"/>
                  <a:pt x="551" y="62"/>
                  <a:pt x="552" y="63"/>
                </a:cubicBezTo>
                <a:cubicBezTo>
                  <a:pt x="552" y="64"/>
                  <a:pt x="553" y="64"/>
                  <a:pt x="553" y="64"/>
                </a:cubicBezTo>
                <a:cubicBezTo>
                  <a:pt x="554" y="65"/>
                  <a:pt x="554" y="65"/>
                  <a:pt x="554" y="66"/>
                </a:cubicBezTo>
                <a:cubicBezTo>
                  <a:pt x="556" y="67"/>
                  <a:pt x="556" y="68"/>
                  <a:pt x="558" y="68"/>
                </a:cubicBezTo>
                <a:cubicBezTo>
                  <a:pt x="558" y="71"/>
                  <a:pt x="559" y="71"/>
                  <a:pt x="560" y="71"/>
                </a:cubicBezTo>
                <a:cubicBezTo>
                  <a:pt x="560" y="73"/>
                  <a:pt x="560" y="73"/>
                  <a:pt x="561" y="74"/>
                </a:cubicBezTo>
                <a:cubicBezTo>
                  <a:pt x="562" y="75"/>
                  <a:pt x="563" y="78"/>
                  <a:pt x="565" y="79"/>
                </a:cubicBezTo>
                <a:cubicBezTo>
                  <a:pt x="565" y="80"/>
                  <a:pt x="565" y="80"/>
                  <a:pt x="565" y="81"/>
                </a:cubicBezTo>
                <a:cubicBezTo>
                  <a:pt x="566" y="81"/>
                  <a:pt x="566" y="82"/>
                  <a:pt x="567" y="82"/>
                </a:cubicBezTo>
                <a:cubicBezTo>
                  <a:pt x="567" y="84"/>
                  <a:pt x="568" y="85"/>
                  <a:pt x="568" y="86"/>
                </a:cubicBezTo>
                <a:cubicBezTo>
                  <a:pt x="569" y="86"/>
                  <a:pt x="570" y="88"/>
                  <a:pt x="571" y="88"/>
                </a:cubicBezTo>
                <a:cubicBezTo>
                  <a:pt x="570" y="89"/>
                  <a:pt x="572" y="89"/>
                  <a:pt x="572" y="90"/>
                </a:cubicBezTo>
                <a:cubicBezTo>
                  <a:pt x="572" y="91"/>
                  <a:pt x="573" y="91"/>
                  <a:pt x="574" y="92"/>
                </a:cubicBezTo>
                <a:cubicBezTo>
                  <a:pt x="573" y="94"/>
                  <a:pt x="574" y="95"/>
                  <a:pt x="574" y="96"/>
                </a:cubicBezTo>
                <a:cubicBezTo>
                  <a:pt x="574" y="97"/>
                  <a:pt x="575" y="97"/>
                  <a:pt x="574" y="97"/>
                </a:cubicBezTo>
                <a:cubicBezTo>
                  <a:pt x="576" y="98"/>
                  <a:pt x="576" y="99"/>
                  <a:pt x="577" y="99"/>
                </a:cubicBezTo>
                <a:cubicBezTo>
                  <a:pt x="577" y="99"/>
                  <a:pt x="577" y="101"/>
                  <a:pt x="577" y="101"/>
                </a:cubicBezTo>
                <a:cubicBezTo>
                  <a:pt x="577" y="101"/>
                  <a:pt x="578" y="101"/>
                  <a:pt x="578" y="101"/>
                </a:cubicBezTo>
                <a:cubicBezTo>
                  <a:pt x="577" y="102"/>
                  <a:pt x="577" y="102"/>
                  <a:pt x="577" y="102"/>
                </a:cubicBezTo>
                <a:cubicBezTo>
                  <a:pt x="577" y="103"/>
                  <a:pt x="578" y="103"/>
                  <a:pt x="578" y="104"/>
                </a:cubicBezTo>
                <a:cubicBezTo>
                  <a:pt x="579" y="104"/>
                  <a:pt x="579" y="105"/>
                  <a:pt x="579" y="106"/>
                </a:cubicBezTo>
                <a:cubicBezTo>
                  <a:pt x="579" y="108"/>
                  <a:pt x="580" y="109"/>
                  <a:pt x="580" y="111"/>
                </a:cubicBezTo>
                <a:cubicBezTo>
                  <a:pt x="583" y="120"/>
                  <a:pt x="586" y="129"/>
                  <a:pt x="587" y="139"/>
                </a:cubicBezTo>
                <a:cubicBezTo>
                  <a:pt x="587" y="142"/>
                  <a:pt x="587" y="144"/>
                  <a:pt x="587" y="147"/>
                </a:cubicBezTo>
                <a:cubicBezTo>
                  <a:pt x="587" y="155"/>
                  <a:pt x="587" y="163"/>
                  <a:pt x="583" y="171"/>
                </a:cubicBezTo>
                <a:cubicBezTo>
                  <a:pt x="582" y="172"/>
                  <a:pt x="581" y="175"/>
                  <a:pt x="580" y="176"/>
                </a:cubicBezTo>
                <a:cubicBezTo>
                  <a:pt x="577" y="179"/>
                  <a:pt x="575" y="181"/>
                  <a:pt x="571" y="183"/>
                </a:cubicBezTo>
                <a:cubicBezTo>
                  <a:pt x="565" y="185"/>
                  <a:pt x="557" y="185"/>
                  <a:pt x="552" y="180"/>
                </a:cubicBezTo>
                <a:cubicBezTo>
                  <a:pt x="550" y="179"/>
                  <a:pt x="549" y="178"/>
                  <a:pt x="548" y="177"/>
                </a:cubicBezTo>
                <a:cubicBezTo>
                  <a:pt x="547" y="175"/>
                  <a:pt x="547" y="174"/>
                  <a:pt x="546" y="172"/>
                </a:cubicBezTo>
                <a:cubicBezTo>
                  <a:pt x="546" y="170"/>
                  <a:pt x="546" y="168"/>
                  <a:pt x="546" y="167"/>
                </a:cubicBezTo>
                <a:cubicBezTo>
                  <a:pt x="548" y="172"/>
                  <a:pt x="556" y="172"/>
                  <a:pt x="560" y="171"/>
                </a:cubicBezTo>
                <a:cubicBezTo>
                  <a:pt x="565" y="169"/>
                  <a:pt x="569" y="166"/>
                  <a:pt x="571" y="161"/>
                </a:cubicBezTo>
                <a:cubicBezTo>
                  <a:pt x="576" y="148"/>
                  <a:pt x="570" y="133"/>
                  <a:pt x="559" y="127"/>
                </a:cubicBezTo>
                <a:cubicBezTo>
                  <a:pt x="550" y="122"/>
                  <a:pt x="537" y="121"/>
                  <a:pt x="528" y="126"/>
                </a:cubicBezTo>
                <a:cubicBezTo>
                  <a:pt x="523" y="128"/>
                  <a:pt x="518" y="132"/>
                  <a:pt x="515" y="137"/>
                </a:cubicBezTo>
                <a:cubicBezTo>
                  <a:pt x="504" y="154"/>
                  <a:pt x="503" y="179"/>
                  <a:pt x="518" y="194"/>
                </a:cubicBezTo>
                <a:cubicBezTo>
                  <a:pt x="521" y="198"/>
                  <a:pt x="526" y="201"/>
                  <a:pt x="531" y="203"/>
                </a:cubicBezTo>
                <a:cubicBezTo>
                  <a:pt x="531" y="203"/>
                  <a:pt x="531" y="203"/>
                  <a:pt x="531" y="203"/>
                </a:cubicBezTo>
                <a:cubicBezTo>
                  <a:pt x="526" y="211"/>
                  <a:pt x="521" y="220"/>
                  <a:pt x="525" y="230"/>
                </a:cubicBezTo>
                <a:cubicBezTo>
                  <a:pt x="531" y="248"/>
                  <a:pt x="545" y="255"/>
                  <a:pt x="562" y="256"/>
                </a:cubicBezTo>
                <a:cubicBezTo>
                  <a:pt x="572" y="256"/>
                  <a:pt x="582" y="249"/>
                  <a:pt x="586" y="243"/>
                </a:cubicBezTo>
                <a:cubicBezTo>
                  <a:pt x="592" y="233"/>
                  <a:pt x="589" y="232"/>
                  <a:pt x="588" y="231"/>
                </a:cubicBezTo>
                <a:cubicBezTo>
                  <a:pt x="595" y="231"/>
                  <a:pt x="603" y="230"/>
                  <a:pt x="608" y="226"/>
                </a:cubicBezTo>
                <a:cubicBezTo>
                  <a:pt x="621" y="217"/>
                  <a:pt x="623" y="201"/>
                  <a:pt x="625" y="180"/>
                </a:cubicBezTo>
                <a:cubicBezTo>
                  <a:pt x="626" y="165"/>
                  <a:pt x="625" y="150"/>
                  <a:pt x="621" y="135"/>
                </a:cubicBezTo>
                <a:cubicBezTo>
                  <a:pt x="619" y="130"/>
                  <a:pt x="617" y="124"/>
                  <a:pt x="615" y="119"/>
                </a:cubicBezTo>
                <a:cubicBezTo>
                  <a:pt x="615" y="118"/>
                  <a:pt x="615" y="118"/>
                  <a:pt x="614" y="117"/>
                </a:cubicBezTo>
                <a:cubicBezTo>
                  <a:pt x="612" y="112"/>
                  <a:pt x="610" y="106"/>
                  <a:pt x="607" y="101"/>
                </a:cubicBezTo>
                <a:cubicBezTo>
                  <a:pt x="606" y="100"/>
                  <a:pt x="606" y="97"/>
                  <a:pt x="605" y="95"/>
                </a:cubicBezTo>
                <a:cubicBezTo>
                  <a:pt x="604" y="94"/>
                  <a:pt x="604" y="94"/>
                  <a:pt x="603" y="93"/>
                </a:cubicBezTo>
                <a:cubicBezTo>
                  <a:pt x="602" y="92"/>
                  <a:pt x="603" y="94"/>
                  <a:pt x="603" y="93"/>
                </a:cubicBezTo>
                <a:cubicBezTo>
                  <a:pt x="603" y="93"/>
                  <a:pt x="603" y="92"/>
                  <a:pt x="603" y="92"/>
                </a:cubicBezTo>
                <a:cubicBezTo>
                  <a:pt x="603" y="92"/>
                  <a:pt x="602" y="91"/>
                  <a:pt x="602" y="91"/>
                </a:cubicBezTo>
                <a:cubicBezTo>
                  <a:pt x="601" y="91"/>
                  <a:pt x="601" y="89"/>
                  <a:pt x="600" y="89"/>
                </a:cubicBezTo>
                <a:cubicBezTo>
                  <a:pt x="600" y="89"/>
                  <a:pt x="600" y="88"/>
                  <a:pt x="600" y="87"/>
                </a:cubicBezTo>
                <a:cubicBezTo>
                  <a:pt x="598" y="88"/>
                  <a:pt x="599" y="86"/>
                  <a:pt x="598" y="86"/>
                </a:cubicBezTo>
                <a:cubicBezTo>
                  <a:pt x="597" y="84"/>
                  <a:pt x="598" y="83"/>
                  <a:pt x="597" y="81"/>
                </a:cubicBezTo>
                <a:cubicBezTo>
                  <a:pt x="596" y="80"/>
                  <a:pt x="592" y="78"/>
                  <a:pt x="593" y="76"/>
                </a:cubicBezTo>
                <a:cubicBezTo>
                  <a:pt x="592" y="76"/>
                  <a:pt x="591" y="75"/>
                  <a:pt x="591" y="75"/>
                </a:cubicBezTo>
                <a:cubicBezTo>
                  <a:pt x="590" y="74"/>
                  <a:pt x="590" y="75"/>
                  <a:pt x="589" y="75"/>
                </a:cubicBezTo>
                <a:cubicBezTo>
                  <a:pt x="587" y="72"/>
                  <a:pt x="588" y="73"/>
                  <a:pt x="586" y="71"/>
                </a:cubicBezTo>
                <a:cubicBezTo>
                  <a:pt x="586" y="71"/>
                  <a:pt x="586" y="70"/>
                  <a:pt x="585" y="69"/>
                </a:cubicBezTo>
                <a:cubicBezTo>
                  <a:pt x="586" y="68"/>
                  <a:pt x="584" y="69"/>
                  <a:pt x="584" y="67"/>
                </a:cubicBezTo>
                <a:cubicBezTo>
                  <a:pt x="584" y="67"/>
                  <a:pt x="584" y="68"/>
                  <a:pt x="583" y="68"/>
                </a:cubicBezTo>
                <a:cubicBezTo>
                  <a:pt x="582" y="67"/>
                  <a:pt x="582" y="65"/>
                  <a:pt x="582" y="64"/>
                </a:cubicBezTo>
                <a:cubicBezTo>
                  <a:pt x="580" y="64"/>
                  <a:pt x="580" y="62"/>
                  <a:pt x="578" y="62"/>
                </a:cubicBezTo>
                <a:cubicBezTo>
                  <a:pt x="578" y="61"/>
                  <a:pt x="577" y="61"/>
                  <a:pt x="577" y="61"/>
                </a:cubicBezTo>
                <a:cubicBezTo>
                  <a:pt x="576" y="60"/>
                  <a:pt x="576" y="60"/>
                  <a:pt x="576" y="60"/>
                </a:cubicBezTo>
                <a:cubicBezTo>
                  <a:pt x="575" y="59"/>
                  <a:pt x="575" y="58"/>
                  <a:pt x="574" y="59"/>
                </a:cubicBezTo>
                <a:cubicBezTo>
                  <a:pt x="573" y="58"/>
                  <a:pt x="573" y="57"/>
                  <a:pt x="572" y="56"/>
                </a:cubicBezTo>
                <a:cubicBezTo>
                  <a:pt x="572" y="56"/>
                  <a:pt x="571" y="56"/>
                  <a:pt x="571" y="56"/>
                </a:cubicBezTo>
                <a:cubicBezTo>
                  <a:pt x="571" y="55"/>
                  <a:pt x="571" y="55"/>
                  <a:pt x="571" y="55"/>
                </a:cubicBezTo>
                <a:cubicBezTo>
                  <a:pt x="570" y="55"/>
                  <a:pt x="570" y="55"/>
                  <a:pt x="569" y="54"/>
                </a:cubicBezTo>
                <a:cubicBezTo>
                  <a:pt x="569" y="53"/>
                  <a:pt x="568" y="53"/>
                  <a:pt x="567" y="52"/>
                </a:cubicBezTo>
                <a:cubicBezTo>
                  <a:pt x="567" y="52"/>
                  <a:pt x="567" y="52"/>
                  <a:pt x="567" y="52"/>
                </a:cubicBezTo>
                <a:cubicBezTo>
                  <a:pt x="567" y="51"/>
                  <a:pt x="565" y="52"/>
                  <a:pt x="565" y="51"/>
                </a:cubicBezTo>
                <a:cubicBezTo>
                  <a:pt x="564" y="50"/>
                  <a:pt x="564" y="49"/>
                  <a:pt x="563" y="48"/>
                </a:cubicBezTo>
                <a:cubicBezTo>
                  <a:pt x="560" y="48"/>
                  <a:pt x="560" y="45"/>
                  <a:pt x="557" y="45"/>
                </a:cubicBezTo>
                <a:cubicBezTo>
                  <a:pt x="557" y="44"/>
                  <a:pt x="556" y="43"/>
                  <a:pt x="554" y="43"/>
                </a:cubicBezTo>
                <a:cubicBezTo>
                  <a:pt x="555" y="42"/>
                  <a:pt x="553" y="42"/>
                  <a:pt x="553" y="41"/>
                </a:cubicBezTo>
                <a:cubicBezTo>
                  <a:pt x="552" y="41"/>
                  <a:pt x="552" y="40"/>
                  <a:pt x="551" y="40"/>
                </a:cubicBezTo>
                <a:cubicBezTo>
                  <a:pt x="549" y="37"/>
                  <a:pt x="546" y="35"/>
                  <a:pt x="543" y="34"/>
                </a:cubicBezTo>
                <a:cubicBezTo>
                  <a:pt x="541" y="32"/>
                  <a:pt x="538" y="30"/>
                  <a:pt x="536" y="31"/>
                </a:cubicBezTo>
                <a:cubicBezTo>
                  <a:pt x="535" y="30"/>
                  <a:pt x="534" y="30"/>
                  <a:pt x="534" y="29"/>
                </a:cubicBezTo>
                <a:cubicBezTo>
                  <a:pt x="533" y="29"/>
                  <a:pt x="531" y="27"/>
                  <a:pt x="532" y="30"/>
                </a:cubicBezTo>
                <a:cubicBezTo>
                  <a:pt x="531" y="29"/>
                  <a:pt x="530" y="27"/>
                  <a:pt x="529" y="26"/>
                </a:cubicBezTo>
                <a:cubicBezTo>
                  <a:pt x="527" y="25"/>
                  <a:pt x="528" y="27"/>
                  <a:pt x="527" y="26"/>
                </a:cubicBezTo>
                <a:cubicBezTo>
                  <a:pt x="527" y="25"/>
                  <a:pt x="526" y="25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3" y="25"/>
                  <a:pt x="524" y="24"/>
                  <a:pt x="523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4"/>
                  <a:pt x="521" y="24"/>
                  <a:pt x="521" y="24"/>
                </a:cubicBezTo>
                <a:cubicBezTo>
                  <a:pt x="521" y="24"/>
                  <a:pt x="521" y="23"/>
                  <a:pt x="521" y="23"/>
                </a:cubicBezTo>
                <a:cubicBezTo>
                  <a:pt x="521" y="23"/>
                  <a:pt x="519" y="22"/>
                  <a:pt x="518" y="21"/>
                </a:cubicBezTo>
                <a:cubicBezTo>
                  <a:pt x="518" y="21"/>
                  <a:pt x="516" y="22"/>
                  <a:pt x="516" y="22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5" y="21"/>
                  <a:pt x="516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2" y="20"/>
                  <a:pt x="512" y="20"/>
                  <a:pt x="510" y="20"/>
                </a:cubicBezTo>
                <a:cubicBezTo>
                  <a:pt x="510" y="19"/>
                  <a:pt x="509" y="20"/>
                  <a:pt x="509" y="20"/>
                </a:cubicBezTo>
                <a:cubicBezTo>
                  <a:pt x="509" y="20"/>
                  <a:pt x="509" y="19"/>
                  <a:pt x="509" y="19"/>
                </a:cubicBezTo>
                <a:cubicBezTo>
                  <a:pt x="509" y="19"/>
                  <a:pt x="508" y="19"/>
                  <a:pt x="508" y="19"/>
                </a:cubicBezTo>
                <a:cubicBezTo>
                  <a:pt x="508" y="19"/>
                  <a:pt x="508" y="19"/>
                  <a:pt x="508" y="19"/>
                </a:cubicBezTo>
                <a:cubicBezTo>
                  <a:pt x="508" y="18"/>
                  <a:pt x="508" y="19"/>
                  <a:pt x="508" y="18"/>
                </a:cubicBezTo>
                <a:cubicBezTo>
                  <a:pt x="506" y="18"/>
                  <a:pt x="506" y="18"/>
                  <a:pt x="505" y="18"/>
                </a:cubicBezTo>
                <a:cubicBezTo>
                  <a:pt x="505" y="17"/>
                  <a:pt x="505" y="18"/>
                  <a:pt x="504" y="18"/>
                </a:cubicBezTo>
                <a:cubicBezTo>
                  <a:pt x="504" y="18"/>
                  <a:pt x="503" y="18"/>
                  <a:pt x="503" y="18"/>
                </a:cubicBezTo>
                <a:cubicBezTo>
                  <a:pt x="502" y="17"/>
                  <a:pt x="501" y="17"/>
                  <a:pt x="499" y="17"/>
                </a:cubicBezTo>
                <a:cubicBezTo>
                  <a:pt x="499" y="16"/>
                  <a:pt x="498" y="16"/>
                  <a:pt x="498" y="15"/>
                </a:cubicBezTo>
                <a:cubicBezTo>
                  <a:pt x="496" y="15"/>
                  <a:pt x="495" y="15"/>
                  <a:pt x="493" y="15"/>
                </a:cubicBezTo>
                <a:cubicBezTo>
                  <a:pt x="493" y="15"/>
                  <a:pt x="493" y="14"/>
                  <a:pt x="492" y="14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1" y="14"/>
                  <a:pt x="491" y="14"/>
                  <a:pt x="490" y="14"/>
                </a:cubicBezTo>
                <a:cubicBezTo>
                  <a:pt x="490" y="14"/>
                  <a:pt x="489" y="13"/>
                  <a:pt x="488" y="13"/>
                </a:cubicBezTo>
                <a:cubicBezTo>
                  <a:pt x="487" y="13"/>
                  <a:pt x="487" y="13"/>
                  <a:pt x="486" y="13"/>
                </a:cubicBezTo>
                <a:cubicBezTo>
                  <a:pt x="485" y="12"/>
                  <a:pt x="488" y="14"/>
                  <a:pt x="487" y="14"/>
                </a:cubicBezTo>
                <a:cubicBezTo>
                  <a:pt x="486" y="13"/>
                  <a:pt x="482" y="13"/>
                  <a:pt x="481" y="12"/>
                </a:cubicBezTo>
                <a:cubicBezTo>
                  <a:pt x="481" y="12"/>
                  <a:pt x="481" y="12"/>
                  <a:pt x="480" y="12"/>
                </a:cubicBezTo>
                <a:cubicBezTo>
                  <a:pt x="480" y="12"/>
                  <a:pt x="480" y="13"/>
                  <a:pt x="480" y="13"/>
                </a:cubicBezTo>
                <a:cubicBezTo>
                  <a:pt x="480" y="13"/>
                  <a:pt x="480" y="12"/>
                  <a:pt x="479" y="12"/>
                </a:cubicBezTo>
                <a:cubicBezTo>
                  <a:pt x="479" y="12"/>
                  <a:pt x="478" y="12"/>
                  <a:pt x="478" y="12"/>
                </a:cubicBezTo>
                <a:cubicBezTo>
                  <a:pt x="478" y="13"/>
                  <a:pt x="478" y="13"/>
                  <a:pt x="479" y="13"/>
                </a:cubicBezTo>
                <a:close/>
                <a:moveTo>
                  <a:pt x="590" y="77"/>
                </a:moveTo>
                <a:cubicBezTo>
                  <a:pt x="590" y="77"/>
                  <a:pt x="601" y="96"/>
                  <a:pt x="605" y="108"/>
                </a:cubicBezTo>
                <a:cubicBezTo>
                  <a:pt x="616" y="143"/>
                  <a:pt x="614" y="182"/>
                  <a:pt x="593" y="193"/>
                </a:cubicBezTo>
                <a:cubicBezTo>
                  <a:pt x="582" y="198"/>
                  <a:pt x="571" y="194"/>
                  <a:pt x="570" y="193"/>
                </a:cubicBezTo>
                <a:cubicBezTo>
                  <a:pt x="572" y="194"/>
                  <a:pt x="594" y="197"/>
                  <a:pt x="604" y="172"/>
                </a:cubicBezTo>
                <a:cubicBezTo>
                  <a:pt x="613" y="153"/>
                  <a:pt x="611" y="116"/>
                  <a:pt x="590" y="77"/>
                </a:cubicBezTo>
                <a:close/>
                <a:moveTo>
                  <a:pt x="548" y="57"/>
                </a:moveTo>
                <a:cubicBezTo>
                  <a:pt x="548" y="56"/>
                  <a:pt x="547" y="57"/>
                  <a:pt x="546" y="56"/>
                </a:cubicBezTo>
                <a:cubicBezTo>
                  <a:pt x="546" y="56"/>
                  <a:pt x="546" y="56"/>
                  <a:pt x="546" y="55"/>
                </a:cubicBezTo>
                <a:cubicBezTo>
                  <a:pt x="546" y="55"/>
                  <a:pt x="545" y="55"/>
                  <a:pt x="544" y="55"/>
                </a:cubicBezTo>
                <a:cubicBezTo>
                  <a:pt x="544" y="54"/>
                  <a:pt x="544" y="53"/>
                  <a:pt x="544" y="53"/>
                </a:cubicBezTo>
                <a:cubicBezTo>
                  <a:pt x="543" y="53"/>
                  <a:pt x="543" y="53"/>
                  <a:pt x="543" y="53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1" y="50"/>
                  <a:pt x="538" y="49"/>
                  <a:pt x="537" y="47"/>
                </a:cubicBezTo>
                <a:cubicBezTo>
                  <a:pt x="537" y="47"/>
                  <a:pt x="539" y="48"/>
                  <a:pt x="540" y="48"/>
                </a:cubicBezTo>
                <a:cubicBezTo>
                  <a:pt x="540" y="49"/>
                  <a:pt x="541" y="49"/>
                  <a:pt x="541" y="49"/>
                </a:cubicBezTo>
                <a:cubicBezTo>
                  <a:pt x="541" y="50"/>
                  <a:pt x="542" y="49"/>
                  <a:pt x="542" y="50"/>
                </a:cubicBezTo>
                <a:cubicBezTo>
                  <a:pt x="542" y="50"/>
                  <a:pt x="542" y="51"/>
                  <a:pt x="542" y="51"/>
                </a:cubicBezTo>
                <a:cubicBezTo>
                  <a:pt x="543" y="51"/>
                  <a:pt x="544" y="51"/>
                  <a:pt x="545" y="51"/>
                </a:cubicBezTo>
                <a:cubicBezTo>
                  <a:pt x="545" y="52"/>
                  <a:pt x="544" y="52"/>
                  <a:pt x="544" y="52"/>
                </a:cubicBezTo>
                <a:cubicBezTo>
                  <a:pt x="544" y="53"/>
                  <a:pt x="544" y="53"/>
                  <a:pt x="545" y="53"/>
                </a:cubicBezTo>
                <a:cubicBezTo>
                  <a:pt x="545" y="53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5"/>
                  <a:pt x="548" y="55"/>
                  <a:pt x="548" y="57"/>
                </a:cubicBezTo>
                <a:close/>
                <a:moveTo>
                  <a:pt x="547" y="52"/>
                </a:moveTo>
                <a:cubicBezTo>
                  <a:pt x="547" y="51"/>
                  <a:pt x="548" y="52"/>
                  <a:pt x="549" y="52"/>
                </a:cubicBezTo>
                <a:cubicBezTo>
                  <a:pt x="549" y="53"/>
                  <a:pt x="551" y="54"/>
                  <a:pt x="551" y="55"/>
                </a:cubicBezTo>
                <a:cubicBezTo>
                  <a:pt x="550" y="56"/>
                  <a:pt x="550" y="54"/>
                  <a:pt x="549" y="54"/>
                </a:cubicBezTo>
                <a:cubicBezTo>
                  <a:pt x="549" y="53"/>
                  <a:pt x="548" y="54"/>
                  <a:pt x="548" y="52"/>
                </a:cubicBezTo>
                <a:cubicBezTo>
                  <a:pt x="547" y="53"/>
                  <a:pt x="547" y="52"/>
                  <a:pt x="547" y="52"/>
                </a:cubicBezTo>
                <a:close/>
                <a:moveTo>
                  <a:pt x="556" y="67"/>
                </a:moveTo>
                <a:cubicBezTo>
                  <a:pt x="555" y="67"/>
                  <a:pt x="555" y="65"/>
                  <a:pt x="555" y="64"/>
                </a:cubicBezTo>
                <a:cubicBezTo>
                  <a:pt x="553" y="64"/>
                  <a:pt x="553" y="62"/>
                  <a:pt x="552" y="60"/>
                </a:cubicBezTo>
                <a:cubicBezTo>
                  <a:pt x="550" y="61"/>
                  <a:pt x="551" y="59"/>
                  <a:pt x="549" y="59"/>
                </a:cubicBezTo>
                <a:cubicBezTo>
                  <a:pt x="549" y="58"/>
                  <a:pt x="549" y="57"/>
                  <a:pt x="548" y="57"/>
                </a:cubicBezTo>
                <a:cubicBezTo>
                  <a:pt x="549" y="56"/>
                  <a:pt x="550" y="58"/>
                  <a:pt x="551" y="59"/>
                </a:cubicBezTo>
                <a:cubicBezTo>
                  <a:pt x="552" y="59"/>
                  <a:pt x="551" y="57"/>
                  <a:pt x="551" y="57"/>
                </a:cubicBezTo>
                <a:cubicBezTo>
                  <a:pt x="552" y="57"/>
                  <a:pt x="552" y="56"/>
                  <a:pt x="553" y="56"/>
                </a:cubicBezTo>
                <a:cubicBezTo>
                  <a:pt x="552" y="59"/>
                  <a:pt x="554" y="59"/>
                  <a:pt x="553" y="62"/>
                </a:cubicBezTo>
                <a:cubicBezTo>
                  <a:pt x="553" y="62"/>
                  <a:pt x="554" y="61"/>
                  <a:pt x="554" y="61"/>
                </a:cubicBezTo>
                <a:cubicBezTo>
                  <a:pt x="556" y="62"/>
                  <a:pt x="556" y="64"/>
                  <a:pt x="557" y="65"/>
                </a:cubicBezTo>
                <a:cubicBezTo>
                  <a:pt x="557" y="65"/>
                  <a:pt x="556" y="65"/>
                  <a:pt x="556" y="67"/>
                </a:cubicBezTo>
                <a:close/>
                <a:moveTo>
                  <a:pt x="556" y="60"/>
                </a:moveTo>
                <a:cubicBezTo>
                  <a:pt x="557" y="60"/>
                  <a:pt x="557" y="61"/>
                  <a:pt x="558" y="61"/>
                </a:cubicBezTo>
                <a:cubicBezTo>
                  <a:pt x="557" y="62"/>
                  <a:pt x="556" y="61"/>
                  <a:pt x="556" y="60"/>
                </a:cubicBezTo>
                <a:close/>
                <a:moveTo>
                  <a:pt x="564" y="73"/>
                </a:moveTo>
                <a:cubicBezTo>
                  <a:pt x="563" y="73"/>
                  <a:pt x="563" y="73"/>
                  <a:pt x="563" y="72"/>
                </a:cubicBezTo>
                <a:cubicBezTo>
                  <a:pt x="562" y="72"/>
                  <a:pt x="561" y="72"/>
                  <a:pt x="561" y="71"/>
                </a:cubicBezTo>
                <a:cubicBezTo>
                  <a:pt x="562" y="70"/>
                  <a:pt x="563" y="73"/>
                  <a:pt x="565" y="72"/>
                </a:cubicBezTo>
                <a:cubicBezTo>
                  <a:pt x="564" y="72"/>
                  <a:pt x="564" y="73"/>
                  <a:pt x="565" y="73"/>
                </a:cubicBezTo>
                <a:cubicBezTo>
                  <a:pt x="565" y="74"/>
                  <a:pt x="564" y="74"/>
                  <a:pt x="564" y="73"/>
                </a:cubicBezTo>
                <a:close/>
                <a:moveTo>
                  <a:pt x="574" y="82"/>
                </a:moveTo>
                <a:cubicBezTo>
                  <a:pt x="574" y="83"/>
                  <a:pt x="575" y="84"/>
                  <a:pt x="575" y="85"/>
                </a:cubicBezTo>
                <a:cubicBezTo>
                  <a:pt x="576" y="86"/>
                  <a:pt x="577" y="86"/>
                  <a:pt x="577" y="87"/>
                </a:cubicBezTo>
                <a:cubicBezTo>
                  <a:pt x="576" y="87"/>
                  <a:pt x="575" y="86"/>
                  <a:pt x="575" y="85"/>
                </a:cubicBezTo>
                <a:cubicBezTo>
                  <a:pt x="573" y="85"/>
                  <a:pt x="573" y="83"/>
                  <a:pt x="571" y="83"/>
                </a:cubicBezTo>
                <a:cubicBezTo>
                  <a:pt x="572" y="82"/>
                  <a:pt x="571" y="82"/>
                  <a:pt x="570" y="81"/>
                </a:cubicBezTo>
                <a:cubicBezTo>
                  <a:pt x="570" y="81"/>
                  <a:pt x="570" y="80"/>
                  <a:pt x="570" y="80"/>
                </a:cubicBezTo>
                <a:cubicBezTo>
                  <a:pt x="569" y="79"/>
                  <a:pt x="568" y="79"/>
                  <a:pt x="568" y="77"/>
                </a:cubicBezTo>
                <a:cubicBezTo>
                  <a:pt x="567" y="77"/>
                  <a:pt x="567" y="78"/>
                  <a:pt x="566" y="77"/>
                </a:cubicBezTo>
                <a:cubicBezTo>
                  <a:pt x="566" y="75"/>
                  <a:pt x="567" y="75"/>
                  <a:pt x="567" y="74"/>
                </a:cubicBezTo>
                <a:cubicBezTo>
                  <a:pt x="567" y="74"/>
                  <a:pt x="567" y="74"/>
                  <a:pt x="567" y="74"/>
                </a:cubicBezTo>
                <a:cubicBezTo>
                  <a:pt x="568" y="74"/>
                  <a:pt x="569" y="76"/>
                  <a:pt x="569" y="77"/>
                </a:cubicBezTo>
                <a:cubicBezTo>
                  <a:pt x="570" y="78"/>
                  <a:pt x="570" y="78"/>
                  <a:pt x="570" y="78"/>
                </a:cubicBezTo>
                <a:cubicBezTo>
                  <a:pt x="571" y="80"/>
                  <a:pt x="572" y="82"/>
                  <a:pt x="574" y="82"/>
                </a:cubicBezTo>
                <a:close/>
                <a:moveTo>
                  <a:pt x="533" y="33"/>
                </a:moveTo>
                <a:cubicBezTo>
                  <a:pt x="533" y="34"/>
                  <a:pt x="534" y="34"/>
                  <a:pt x="534" y="35"/>
                </a:cubicBezTo>
                <a:cubicBezTo>
                  <a:pt x="535" y="35"/>
                  <a:pt x="535" y="35"/>
                  <a:pt x="535" y="36"/>
                </a:cubicBezTo>
                <a:cubicBezTo>
                  <a:pt x="536" y="36"/>
                  <a:pt x="536" y="35"/>
                  <a:pt x="537" y="35"/>
                </a:cubicBezTo>
                <a:cubicBezTo>
                  <a:pt x="537" y="36"/>
                  <a:pt x="539" y="36"/>
                  <a:pt x="539" y="37"/>
                </a:cubicBezTo>
                <a:cubicBezTo>
                  <a:pt x="540" y="37"/>
                  <a:pt x="540" y="37"/>
                  <a:pt x="540" y="37"/>
                </a:cubicBezTo>
                <a:cubicBezTo>
                  <a:pt x="541" y="38"/>
                  <a:pt x="540" y="38"/>
                  <a:pt x="542" y="38"/>
                </a:cubicBezTo>
                <a:cubicBezTo>
                  <a:pt x="542" y="39"/>
                  <a:pt x="543" y="39"/>
                  <a:pt x="543" y="40"/>
                </a:cubicBezTo>
                <a:cubicBezTo>
                  <a:pt x="544" y="40"/>
                  <a:pt x="543" y="40"/>
                  <a:pt x="544" y="40"/>
                </a:cubicBezTo>
                <a:cubicBezTo>
                  <a:pt x="545" y="42"/>
                  <a:pt x="548" y="43"/>
                  <a:pt x="549" y="45"/>
                </a:cubicBezTo>
                <a:cubicBezTo>
                  <a:pt x="550" y="46"/>
                  <a:pt x="551" y="46"/>
                  <a:pt x="551" y="47"/>
                </a:cubicBezTo>
                <a:cubicBezTo>
                  <a:pt x="553" y="48"/>
                  <a:pt x="553" y="48"/>
                  <a:pt x="553" y="48"/>
                </a:cubicBezTo>
                <a:cubicBezTo>
                  <a:pt x="554" y="49"/>
                  <a:pt x="556" y="49"/>
                  <a:pt x="556" y="51"/>
                </a:cubicBezTo>
                <a:cubicBezTo>
                  <a:pt x="558" y="51"/>
                  <a:pt x="558" y="51"/>
                  <a:pt x="558" y="51"/>
                </a:cubicBezTo>
                <a:cubicBezTo>
                  <a:pt x="558" y="53"/>
                  <a:pt x="560" y="53"/>
                  <a:pt x="560" y="54"/>
                </a:cubicBezTo>
                <a:cubicBezTo>
                  <a:pt x="561" y="54"/>
                  <a:pt x="560" y="54"/>
                  <a:pt x="561" y="54"/>
                </a:cubicBezTo>
                <a:cubicBezTo>
                  <a:pt x="561" y="54"/>
                  <a:pt x="561" y="55"/>
                  <a:pt x="562" y="55"/>
                </a:cubicBezTo>
                <a:cubicBezTo>
                  <a:pt x="563" y="55"/>
                  <a:pt x="563" y="56"/>
                  <a:pt x="563" y="56"/>
                </a:cubicBezTo>
                <a:cubicBezTo>
                  <a:pt x="563" y="57"/>
                  <a:pt x="564" y="57"/>
                  <a:pt x="564" y="57"/>
                </a:cubicBezTo>
                <a:cubicBezTo>
                  <a:pt x="565" y="57"/>
                  <a:pt x="565" y="58"/>
                  <a:pt x="566" y="58"/>
                </a:cubicBezTo>
                <a:cubicBezTo>
                  <a:pt x="567" y="61"/>
                  <a:pt x="570" y="62"/>
                  <a:pt x="572" y="63"/>
                </a:cubicBezTo>
                <a:cubicBezTo>
                  <a:pt x="572" y="65"/>
                  <a:pt x="570" y="63"/>
                  <a:pt x="569" y="63"/>
                </a:cubicBezTo>
                <a:cubicBezTo>
                  <a:pt x="569" y="63"/>
                  <a:pt x="568" y="62"/>
                  <a:pt x="568" y="61"/>
                </a:cubicBezTo>
                <a:cubicBezTo>
                  <a:pt x="565" y="61"/>
                  <a:pt x="565" y="57"/>
                  <a:pt x="561" y="57"/>
                </a:cubicBezTo>
                <a:cubicBezTo>
                  <a:pt x="561" y="56"/>
                  <a:pt x="560" y="56"/>
                  <a:pt x="560" y="55"/>
                </a:cubicBezTo>
                <a:cubicBezTo>
                  <a:pt x="559" y="55"/>
                  <a:pt x="559" y="53"/>
                  <a:pt x="558" y="53"/>
                </a:cubicBezTo>
                <a:cubicBezTo>
                  <a:pt x="558" y="52"/>
                  <a:pt x="556" y="53"/>
                  <a:pt x="557" y="51"/>
                </a:cubicBezTo>
                <a:cubicBezTo>
                  <a:pt x="556" y="52"/>
                  <a:pt x="555" y="51"/>
                  <a:pt x="555" y="52"/>
                </a:cubicBezTo>
                <a:cubicBezTo>
                  <a:pt x="555" y="51"/>
                  <a:pt x="554" y="51"/>
                  <a:pt x="554" y="50"/>
                </a:cubicBezTo>
                <a:cubicBezTo>
                  <a:pt x="554" y="49"/>
                  <a:pt x="553" y="49"/>
                  <a:pt x="553" y="49"/>
                </a:cubicBezTo>
                <a:cubicBezTo>
                  <a:pt x="553" y="48"/>
                  <a:pt x="553" y="48"/>
                  <a:pt x="552" y="48"/>
                </a:cubicBezTo>
                <a:cubicBezTo>
                  <a:pt x="552" y="48"/>
                  <a:pt x="552" y="49"/>
                  <a:pt x="552" y="49"/>
                </a:cubicBezTo>
                <a:cubicBezTo>
                  <a:pt x="551" y="48"/>
                  <a:pt x="551" y="49"/>
                  <a:pt x="550" y="48"/>
                </a:cubicBezTo>
                <a:cubicBezTo>
                  <a:pt x="550" y="48"/>
                  <a:pt x="550" y="47"/>
                  <a:pt x="550" y="47"/>
                </a:cubicBezTo>
                <a:cubicBezTo>
                  <a:pt x="549" y="47"/>
                  <a:pt x="548" y="46"/>
                  <a:pt x="547" y="45"/>
                </a:cubicBezTo>
                <a:cubicBezTo>
                  <a:pt x="547" y="45"/>
                  <a:pt x="545" y="44"/>
                  <a:pt x="544" y="43"/>
                </a:cubicBezTo>
                <a:cubicBezTo>
                  <a:pt x="544" y="43"/>
                  <a:pt x="544" y="43"/>
                  <a:pt x="543" y="42"/>
                </a:cubicBezTo>
                <a:cubicBezTo>
                  <a:pt x="543" y="42"/>
                  <a:pt x="543" y="42"/>
                  <a:pt x="542" y="42"/>
                </a:cubicBezTo>
                <a:cubicBezTo>
                  <a:pt x="542" y="41"/>
                  <a:pt x="542" y="41"/>
                  <a:pt x="542" y="41"/>
                </a:cubicBezTo>
                <a:cubicBezTo>
                  <a:pt x="542" y="40"/>
                  <a:pt x="541" y="40"/>
                  <a:pt x="541" y="40"/>
                </a:cubicBezTo>
                <a:cubicBezTo>
                  <a:pt x="540" y="40"/>
                  <a:pt x="540" y="39"/>
                  <a:pt x="539" y="39"/>
                </a:cubicBezTo>
                <a:cubicBezTo>
                  <a:pt x="539" y="37"/>
                  <a:pt x="536" y="38"/>
                  <a:pt x="537" y="36"/>
                </a:cubicBezTo>
                <a:cubicBezTo>
                  <a:pt x="535" y="36"/>
                  <a:pt x="536" y="37"/>
                  <a:pt x="535" y="37"/>
                </a:cubicBezTo>
                <a:cubicBezTo>
                  <a:pt x="534" y="36"/>
                  <a:pt x="534" y="36"/>
                  <a:pt x="534" y="35"/>
                </a:cubicBezTo>
                <a:cubicBezTo>
                  <a:pt x="533" y="36"/>
                  <a:pt x="533" y="34"/>
                  <a:pt x="531" y="33"/>
                </a:cubicBezTo>
                <a:cubicBezTo>
                  <a:pt x="531" y="32"/>
                  <a:pt x="532" y="33"/>
                  <a:pt x="533" y="33"/>
                </a:cubicBezTo>
                <a:close/>
                <a:moveTo>
                  <a:pt x="520" y="33"/>
                </a:moveTo>
                <a:cubicBezTo>
                  <a:pt x="522" y="33"/>
                  <a:pt x="523" y="35"/>
                  <a:pt x="525" y="35"/>
                </a:cubicBezTo>
                <a:cubicBezTo>
                  <a:pt x="525" y="36"/>
                  <a:pt x="526" y="36"/>
                  <a:pt x="526" y="36"/>
                </a:cubicBezTo>
                <a:cubicBezTo>
                  <a:pt x="527" y="37"/>
                  <a:pt x="528" y="37"/>
                  <a:pt x="529" y="38"/>
                </a:cubicBezTo>
                <a:cubicBezTo>
                  <a:pt x="529" y="40"/>
                  <a:pt x="528" y="39"/>
                  <a:pt x="528" y="38"/>
                </a:cubicBezTo>
                <a:cubicBezTo>
                  <a:pt x="527" y="38"/>
                  <a:pt x="526" y="37"/>
                  <a:pt x="525" y="37"/>
                </a:cubicBezTo>
                <a:cubicBezTo>
                  <a:pt x="524" y="36"/>
                  <a:pt x="524" y="36"/>
                  <a:pt x="523" y="35"/>
                </a:cubicBezTo>
                <a:cubicBezTo>
                  <a:pt x="522" y="35"/>
                  <a:pt x="521" y="34"/>
                  <a:pt x="520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20" y="33"/>
                  <a:pt x="520" y="33"/>
                  <a:pt x="520" y="33"/>
                </a:cubicBezTo>
                <a:close/>
                <a:moveTo>
                  <a:pt x="269" y="357"/>
                </a:moveTo>
                <a:cubicBezTo>
                  <a:pt x="271" y="358"/>
                  <a:pt x="272" y="358"/>
                  <a:pt x="274" y="358"/>
                </a:cubicBezTo>
                <a:cubicBezTo>
                  <a:pt x="274" y="356"/>
                  <a:pt x="273" y="356"/>
                  <a:pt x="273" y="356"/>
                </a:cubicBezTo>
                <a:cubicBezTo>
                  <a:pt x="271" y="356"/>
                  <a:pt x="269" y="355"/>
                  <a:pt x="269" y="357"/>
                </a:cubicBezTo>
                <a:close/>
                <a:moveTo>
                  <a:pt x="270" y="353"/>
                </a:moveTo>
                <a:cubicBezTo>
                  <a:pt x="270" y="354"/>
                  <a:pt x="270" y="354"/>
                  <a:pt x="270" y="354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71" y="354"/>
                  <a:pt x="271" y="353"/>
                  <a:pt x="270" y="353"/>
                </a:cubicBezTo>
                <a:close/>
                <a:moveTo>
                  <a:pt x="271" y="353"/>
                </a:moveTo>
                <a:cubicBezTo>
                  <a:pt x="271" y="354"/>
                  <a:pt x="271" y="354"/>
                  <a:pt x="271" y="354"/>
                </a:cubicBezTo>
                <a:cubicBezTo>
                  <a:pt x="272" y="354"/>
                  <a:pt x="272" y="354"/>
                  <a:pt x="272" y="354"/>
                </a:cubicBezTo>
                <a:cubicBezTo>
                  <a:pt x="273" y="353"/>
                  <a:pt x="272" y="353"/>
                  <a:pt x="271" y="353"/>
                </a:cubicBezTo>
                <a:close/>
                <a:moveTo>
                  <a:pt x="268" y="352"/>
                </a:moveTo>
                <a:cubicBezTo>
                  <a:pt x="268" y="352"/>
                  <a:pt x="268" y="352"/>
                  <a:pt x="268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9" y="352"/>
                  <a:pt x="269" y="352"/>
                  <a:pt x="268" y="352"/>
                </a:cubicBezTo>
                <a:close/>
                <a:moveTo>
                  <a:pt x="288" y="352"/>
                </a:moveTo>
                <a:cubicBezTo>
                  <a:pt x="286" y="352"/>
                  <a:pt x="286" y="352"/>
                  <a:pt x="286" y="352"/>
                </a:cubicBezTo>
                <a:cubicBezTo>
                  <a:pt x="286" y="353"/>
                  <a:pt x="287" y="353"/>
                  <a:pt x="287" y="354"/>
                </a:cubicBezTo>
                <a:cubicBezTo>
                  <a:pt x="289" y="355"/>
                  <a:pt x="288" y="354"/>
                  <a:pt x="288" y="352"/>
                </a:cubicBezTo>
                <a:close/>
                <a:moveTo>
                  <a:pt x="291" y="351"/>
                </a:moveTo>
                <a:cubicBezTo>
                  <a:pt x="291" y="352"/>
                  <a:pt x="291" y="352"/>
                  <a:pt x="290" y="352"/>
                </a:cubicBezTo>
                <a:cubicBezTo>
                  <a:pt x="290" y="352"/>
                  <a:pt x="290" y="352"/>
                  <a:pt x="289" y="352"/>
                </a:cubicBezTo>
                <a:cubicBezTo>
                  <a:pt x="289" y="354"/>
                  <a:pt x="293" y="352"/>
                  <a:pt x="291" y="351"/>
                </a:cubicBezTo>
                <a:close/>
                <a:moveTo>
                  <a:pt x="275" y="356"/>
                </a:moveTo>
                <a:cubicBezTo>
                  <a:pt x="276" y="357"/>
                  <a:pt x="278" y="356"/>
                  <a:pt x="278" y="355"/>
                </a:cubicBezTo>
                <a:cubicBezTo>
                  <a:pt x="277" y="354"/>
                  <a:pt x="276" y="354"/>
                  <a:pt x="276" y="353"/>
                </a:cubicBezTo>
                <a:cubicBezTo>
                  <a:pt x="276" y="353"/>
                  <a:pt x="275" y="352"/>
                  <a:pt x="275" y="353"/>
                </a:cubicBezTo>
                <a:cubicBezTo>
                  <a:pt x="276" y="353"/>
                  <a:pt x="276" y="355"/>
                  <a:pt x="276" y="355"/>
                </a:cubicBezTo>
                <a:cubicBezTo>
                  <a:pt x="276" y="355"/>
                  <a:pt x="275" y="355"/>
                  <a:pt x="275" y="356"/>
                </a:cubicBezTo>
                <a:close/>
                <a:moveTo>
                  <a:pt x="267" y="354"/>
                </a:moveTo>
                <a:cubicBezTo>
                  <a:pt x="267" y="355"/>
                  <a:pt x="268" y="355"/>
                  <a:pt x="268" y="355"/>
                </a:cubicBezTo>
                <a:cubicBezTo>
                  <a:pt x="269" y="354"/>
                  <a:pt x="268" y="354"/>
                  <a:pt x="267" y="354"/>
                </a:cubicBezTo>
                <a:close/>
                <a:moveTo>
                  <a:pt x="281" y="352"/>
                </a:moveTo>
                <a:cubicBezTo>
                  <a:pt x="281" y="353"/>
                  <a:pt x="282" y="353"/>
                  <a:pt x="282" y="353"/>
                </a:cubicBezTo>
                <a:cubicBezTo>
                  <a:pt x="283" y="354"/>
                  <a:pt x="282" y="354"/>
                  <a:pt x="283" y="355"/>
                </a:cubicBezTo>
                <a:cubicBezTo>
                  <a:pt x="283" y="355"/>
                  <a:pt x="284" y="355"/>
                  <a:pt x="284" y="355"/>
                </a:cubicBezTo>
                <a:cubicBezTo>
                  <a:pt x="285" y="354"/>
                  <a:pt x="284" y="353"/>
                  <a:pt x="286" y="353"/>
                </a:cubicBezTo>
                <a:cubicBezTo>
                  <a:pt x="286" y="352"/>
                  <a:pt x="286" y="350"/>
                  <a:pt x="285" y="350"/>
                </a:cubicBezTo>
                <a:cubicBezTo>
                  <a:pt x="284" y="352"/>
                  <a:pt x="283" y="353"/>
                  <a:pt x="281" y="352"/>
                </a:cubicBezTo>
                <a:close/>
                <a:moveTo>
                  <a:pt x="279" y="355"/>
                </a:moveTo>
                <a:cubicBezTo>
                  <a:pt x="280" y="355"/>
                  <a:pt x="279" y="353"/>
                  <a:pt x="278" y="353"/>
                </a:cubicBezTo>
                <a:cubicBezTo>
                  <a:pt x="278" y="355"/>
                  <a:pt x="279" y="355"/>
                  <a:pt x="279" y="355"/>
                </a:cubicBezTo>
                <a:close/>
                <a:moveTo>
                  <a:pt x="176" y="418"/>
                </a:moveTo>
                <a:cubicBezTo>
                  <a:pt x="178" y="419"/>
                  <a:pt x="179" y="417"/>
                  <a:pt x="179" y="415"/>
                </a:cubicBezTo>
                <a:cubicBezTo>
                  <a:pt x="178" y="415"/>
                  <a:pt x="178" y="415"/>
                  <a:pt x="178" y="415"/>
                </a:cubicBezTo>
                <a:cubicBezTo>
                  <a:pt x="178" y="417"/>
                  <a:pt x="176" y="416"/>
                  <a:pt x="176" y="418"/>
                </a:cubicBezTo>
                <a:close/>
                <a:moveTo>
                  <a:pt x="166" y="436"/>
                </a:moveTo>
                <a:cubicBezTo>
                  <a:pt x="166" y="437"/>
                  <a:pt x="167" y="437"/>
                  <a:pt x="167" y="437"/>
                </a:cubicBezTo>
                <a:cubicBezTo>
                  <a:pt x="167" y="437"/>
                  <a:pt x="167" y="436"/>
                  <a:pt x="166" y="436"/>
                </a:cubicBezTo>
                <a:close/>
                <a:moveTo>
                  <a:pt x="196" y="397"/>
                </a:moveTo>
                <a:cubicBezTo>
                  <a:pt x="196" y="395"/>
                  <a:pt x="196" y="395"/>
                  <a:pt x="197" y="395"/>
                </a:cubicBezTo>
                <a:cubicBezTo>
                  <a:pt x="197" y="395"/>
                  <a:pt x="197" y="395"/>
                  <a:pt x="197" y="394"/>
                </a:cubicBezTo>
                <a:cubicBezTo>
                  <a:pt x="197" y="394"/>
                  <a:pt x="197" y="395"/>
                  <a:pt x="197" y="395"/>
                </a:cubicBezTo>
                <a:cubicBezTo>
                  <a:pt x="198" y="394"/>
                  <a:pt x="198" y="393"/>
                  <a:pt x="198" y="393"/>
                </a:cubicBezTo>
                <a:cubicBezTo>
                  <a:pt x="197" y="392"/>
                  <a:pt x="197" y="393"/>
                  <a:pt x="196" y="394"/>
                </a:cubicBezTo>
                <a:cubicBezTo>
                  <a:pt x="196" y="394"/>
                  <a:pt x="196" y="394"/>
                  <a:pt x="195" y="394"/>
                </a:cubicBezTo>
                <a:cubicBezTo>
                  <a:pt x="195" y="395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5" y="396"/>
                  <a:pt x="195" y="397"/>
                  <a:pt x="194" y="397"/>
                </a:cubicBezTo>
                <a:cubicBezTo>
                  <a:pt x="194" y="397"/>
                  <a:pt x="194" y="397"/>
                  <a:pt x="194" y="397"/>
                </a:cubicBezTo>
                <a:cubicBezTo>
                  <a:pt x="194" y="397"/>
                  <a:pt x="194" y="398"/>
                  <a:pt x="194" y="399"/>
                </a:cubicBezTo>
                <a:cubicBezTo>
                  <a:pt x="194" y="399"/>
                  <a:pt x="193" y="399"/>
                  <a:pt x="193" y="399"/>
                </a:cubicBezTo>
                <a:cubicBezTo>
                  <a:pt x="193" y="399"/>
                  <a:pt x="193" y="400"/>
                  <a:pt x="193" y="400"/>
                </a:cubicBezTo>
                <a:cubicBezTo>
                  <a:pt x="194" y="401"/>
                  <a:pt x="194" y="399"/>
                  <a:pt x="194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6" y="398"/>
                  <a:pt x="196" y="398"/>
                </a:cubicBezTo>
                <a:cubicBezTo>
                  <a:pt x="196" y="398"/>
                  <a:pt x="196" y="397"/>
                  <a:pt x="196" y="397"/>
                </a:cubicBezTo>
                <a:close/>
                <a:moveTo>
                  <a:pt x="265" y="356"/>
                </a:move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6" y="356"/>
                  <a:pt x="266" y="356"/>
                </a:cubicBezTo>
                <a:cubicBezTo>
                  <a:pt x="266" y="356"/>
                  <a:pt x="266" y="355"/>
                  <a:pt x="266" y="355"/>
                </a:cubicBezTo>
                <a:cubicBezTo>
                  <a:pt x="266" y="355"/>
                  <a:pt x="266" y="355"/>
                  <a:pt x="266" y="355"/>
                </a:cubicBezTo>
                <a:cubicBezTo>
                  <a:pt x="266" y="355"/>
                  <a:pt x="265" y="355"/>
                  <a:pt x="265" y="355"/>
                </a:cubicBezTo>
                <a:cubicBezTo>
                  <a:pt x="265" y="355"/>
                  <a:pt x="265" y="355"/>
                  <a:pt x="265" y="355"/>
                </a:cubicBezTo>
                <a:cubicBezTo>
                  <a:pt x="264" y="355"/>
                  <a:pt x="264" y="355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3" y="356"/>
                  <a:pt x="262" y="356"/>
                  <a:pt x="262" y="356"/>
                </a:cubicBezTo>
                <a:cubicBezTo>
                  <a:pt x="262" y="356"/>
                  <a:pt x="261" y="356"/>
                  <a:pt x="261" y="357"/>
                </a:cubicBezTo>
                <a:cubicBezTo>
                  <a:pt x="262" y="357"/>
                  <a:pt x="262" y="357"/>
                  <a:pt x="263" y="357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5" y="356"/>
                </a:cubicBezTo>
                <a:close/>
                <a:moveTo>
                  <a:pt x="168" y="431"/>
                </a:moveTo>
                <a:cubicBezTo>
                  <a:pt x="168" y="431"/>
                  <a:pt x="168" y="431"/>
                  <a:pt x="168" y="431"/>
                </a:cubicBezTo>
                <a:cubicBezTo>
                  <a:pt x="168" y="430"/>
                  <a:pt x="168" y="430"/>
                  <a:pt x="168" y="430"/>
                </a:cubicBezTo>
                <a:cubicBezTo>
                  <a:pt x="169" y="430"/>
                  <a:pt x="169" y="430"/>
                  <a:pt x="169" y="430"/>
                </a:cubicBezTo>
                <a:cubicBezTo>
                  <a:pt x="169" y="430"/>
                  <a:pt x="169" y="429"/>
                  <a:pt x="169" y="429"/>
                </a:cubicBezTo>
                <a:cubicBezTo>
                  <a:pt x="170" y="429"/>
                  <a:pt x="169" y="428"/>
                  <a:pt x="169" y="428"/>
                </a:cubicBezTo>
                <a:cubicBezTo>
                  <a:pt x="169" y="429"/>
                  <a:pt x="168" y="428"/>
                  <a:pt x="168" y="429"/>
                </a:cubicBezTo>
                <a:cubicBezTo>
                  <a:pt x="167" y="429"/>
                  <a:pt x="167" y="431"/>
                  <a:pt x="168" y="431"/>
                </a:cubicBezTo>
                <a:close/>
                <a:moveTo>
                  <a:pt x="170" y="427"/>
                </a:moveTo>
                <a:cubicBezTo>
                  <a:pt x="169" y="427"/>
                  <a:pt x="170" y="428"/>
                  <a:pt x="170" y="428"/>
                </a:cubicBezTo>
                <a:cubicBezTo>
                  <a:pt x="170" y="427"/>
                  <a:pt x="170" y="428"/>
                  <a:pt x="171" y="427"/>
                </a:cubicBezTo>
                <a:cubicBezTo>
                  <a:pt x="171" y="427"/>
                  <a:pt x="171" y="426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4"/>
                </a:cubicBezTo>
                <a:cubicBezTo>
                  <a:pt x="173" y="424"/>
                  <a:pt x="173" y="423"/>
                  <a:pt x="172" y="423"/>
                </a:cubicBezTo>
                <a:cubicBezTo>
                  <a:pt x="172" y="424"/>
                  <a:pt x="171" y="424"/>
                  <a:pt x="170" y="425"/>
                </a:cubicBezTo>
                <a:cubicBezTo>
                  <a:pt x="170" y="425"/>
                  <a:pt x="170" y="426"/>
                  <a:pt x="170" y="426"/>
                </a:cubicBezTo>
                <a:cubicBezTo>
                  <a:pt x="170" y="427"/>
                  <a:pt x="170" y="427"/>
                  <a:pt x="170" y="427"/>
                </a:cubicBezTo>
                <a:close/>
                <a:moveTo>
                  <a:pt x="242" y="364"/>
                </a:moveTo>
                <a:cubicBezTo>
                  <a:pt x="242" y="364"/>
                  <a:pt x="243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3"/>
                  <a:pt x="243" y="362"/>
                  <a:pt x="243" y="361"/>
                </a:cubicBezTo>
                <a:cubicBezTo>
                  <a:pt x="243" y="361"/>
                  <a:pt x="242" y="361"/>
                  <a:pt x="242" y="362"/>
                </a:cubicBezTo>
                <a:cubicBezTo>
                  <a:pt x="243" y="362"/>
                  <a:pt x="241" y="363"/>
                  <a:pt x="242" y="364"/>
                </a:cubicBezTo>
                <a:close/>
                <a:moveTo>
                  <a:pt x="186" y="408"/>
                </a:moveTo>
                <a:cubicBezTo>
                  <a:pt x="185" y="408"/>
                  <a:pt x="184" y="408"/>
                  <a:pt x="183" y="408"/>
                </a:cubicBezTo>
                <a:cubicBezTo>
                  <a:pt x="183" y="409"/>
                  <a:pt x="183" y="410"/>
                  <a:pt x="182" y="410"/>
                </a:cubicBezTo>
                <a:cubicBezTo>
                  <a:pt x="182" y="411"/>
                  <a:pt x="181" y="411"/>
                  <a:pt x="181" y="413"/>
                </a:cubicBezTo>
                <a:cubicBezTo>
                  <a:pt x="182" y="413"/>
                  <a:pt x="182" y="411"/>
                  <a:pt x="183" y="411"/>
                </a:cubicBezTo>
                <a:cubicBezTo>
                  <a:pt x="184" y="411"/>
                  <a:pt x="184" y="410"/>
                  <a:pt x="184" y="410"/>
                </a:cubicBezTo>
                <a:cubicBezTo>
                  <a:pt x="185" y="410"/>
                  <a:pt x="185" y="410"/>
                  <a:pt x="186" y="410"/>
                </a:cubicBezTo>
                <a:cubicBezTo>
                  <a:pt x="186" y="408"/>
                  <a:pt x="189" y="409"/>
                  <a:pt x="188" y="406"/>
                </a:cubicBezTo>
                <a:cubicBezTo>
                  <a:pt x="187" y="406"/>
                  <a:pt x="187" y="406"/>
                  <a:pt x="187" y="406"/>
                </a:cubicBezTo>
                <a:cubicBezTo>
                  <a:pt x="187" y="407"/>
                  <a:pt x="186" y="407"/>
                  <a:pt x="186" y="408"/>
                </a:cubicBezTo>
                <a:close/>
                <a:moveTo>
                  <a:pt x="734" y="573"/>
                </a:moveTo>
                <a:cubicBezTo>
                  <a:pt x="734" y="573"/>
                  <a:pt x="734" y="574"/>
                  <a:pt x="733" y="575"/>
                </a:cubicBezTo>
                <a:cubicBezTo>
                  <a:pt x="733" y="575"/>
                  <a:pt x="732" y="576"/>
                  <a:pt x="732" y="577"/>
                </a:cubicBezTo>
                <a:cubicBezTo>
                  <a:pt x="732" y="577"/>
                  <a:pt x="731" y="577"/>
                  <a:pt x="731" y="577"/>
                </a:cubicBezTo>
                <a:cubicBezTo>
                  <a:pt x="731" y="577"/>
                  <a:pt x="731" y="577"/>
                  <a:pt x="731" y="577"/>
                </a:cubicBezTo>
                <a:cubicBezTo>
                  <a:pt x="731" y="577"/>
                  <a:pt x="732" y="576"/>
                  <a:pt x="732" y="576"/>
                </a:cubicBezTo>
                <a:cubicBezTo>
                  <a:pt x="732" y="576"/>
                  <a:pt x="732" y="576"/>
                  <a:pt x="732" y="575"/>
                </a:cubicBezTo>
                <a:cubicBezTo>
                  <a:pt x="732" y="575"/>
                  <a:pt x="732" y="575"/>
                  <a:pt x="732" y="575"/>
                </a:cubicBezTo>
                <a:cubicBezTo>
                  <a:pt x="732" y="574"/>
                  <a:pt x="733" y="574"/>
                  <a:pt x="733" y="574"/>
                </a:cubicBezTo>
                <a:cubicBezTo>
                  <a:pt x="733" y="574"/>
                  <a:pt x="732" y="574"/>
                  <a:pt x="732" y="573"/>
                </a:cubicBezTo>
                <a:cubicBezTo>
                  <a:pt x="730" y="573"/>
                  <a:pt x="731" y="575"/>
                  <a:pt x="730" y="575"/>
                </a:cubicBezTo>
                <a:cubicBezTo>
                  <a:pt x="730" y="575"/>
                  <a:pt x="730" y="576"/>
                  <a:pt x="729" y="576"/>
                </a:cubicBezTo>
                <a:cubicBezTo>
                  <a:pt x="729" y="576"/>
                  <a:pt x="729" y="577"/>
                  <a:pt x="729" y="577"/>
                </a:cubicBezTo>
                <a:cubicBezTo>
                  <a:pt x="728" y="577"/>
                  <a:pt x="728" y="578"/>
                  <a:pt x="727" y="578"/>
                </a:cubicBezTo>
                <a:cubicBezTo>
                  <a:pt x="727" y="578"/>
                  <a:pt x="727" y="578"/>
                  <a:pt x="727" y="578"/>
                </a:cubicBezTo>
                <a:cubicBezTo>
                  <a:pt x="727" y="578"/>
                  <a:pt x="727" y="579"/>
                  <a:pt x="727" y="579"/>
                </a:cubicBezTo>
                <a:cubicBezTo>
                  <a:pt x="726" y="579"/>
                  <a:pt x="726" y="579"/>
                  <a:pt x="726" y="579"/>
                </a:cubicBezTo>
                <a:cubicBezTo>
                  <a:pt x="726" y="579"/>
                  <a:pt x="725" y="580"/>
                  <a:pt x="725" y="580"/>
                </a:cubicBezTo>
                <a:cubicBezTo>
                  <a:pt x="724" y="580"/>
                  <a:pt x="724" y="580"/>
                  <a:pt x="724" y="581"/>
                </a:cubicBezTo>
                <a:cubicBezTo>
                  <a:pt x="724" y="581"/>
                  <a:pt x="723" y="581"/>
                  <a:pt x="723" y="581"/>
                </a:cubicBezTo>
                <a:cubicBezTo>
                  <a:pt x="723" y="582"/>
                  <a:pt x="723" y="582"/>
                  <a:pt x="722" y="582"/>
                </a:cubicBezTo>
                <a:cubicBezTo>
                  <a:pt x="722" y="583"/>
                  <a:pt x="721" y="584"/>
                  <a:pt x="721" y="584"/>
                </a:cubicBezTo>
                <a:cubicBezTo>
                  <a:pt x="720" y="584"/>
                  <a:pt x="720" y="584"/>
                  <a:pt x="719" y="585"/>
                </a:cubicBezTo>
                <a:cubicBezTo>
                  <a:pt x="719" y="585"/>
                  <a:pt x="720" y="585"/>
                  <a:pt x="719" y="585"/>
                </a:cubicBezTo>
                <a:cubicBezTo>
                  <a:pt x="719" y="585"/>
                  <a:pt x="718" y="586"/>
                  <a:pt x="718" y="586"/>
                </a:cubicBezTo>
                <a:cubicBezTo>
                  <a:pt x="718" y="586"/>
                  <a:pt x="718" y="587"/>
                  <a:pt x="717" y="587"/>
                </a:cubicBezTo>
                <a:cubicBezTo>
                  <a:pt x="717" y="587"/>
                  <a:pt x="716" y="587"/>
                  <a:pt x="716" y="588"/>
                </a:cubicBezTo>
                <a:cubicBezTo>
                  <a:pt x="716" y="588"/>
                  <a:pt x="716" y="588"/>
                  <a:pt x="715" y="589"/>
                </a:cubicBezTo>
                <a:cubicBezTo>
                  <a:pt x="715" y="589"/>
                  <a:pt x="715" y="589"/>
                  <a:pt x="715" y="589"/>
                </a:cubicBezTo>
                <a:cubicBezTo>
                  <a:pt x="715" y="589"/>
                  <a:pt x="714" y="589"/>
                  <a:pt x="714" y="589"/>
                </a:cubicBezTo>
                <a:cubicBezTo>
                  <a:pt x="714" y="589"/>
                  <a:pt x="713" y="590"/>
                  <a:pt x="713" y="590"/>
                </a:cubicBezTo>
                <a:cubicBezTo>
                  <a:pt x="713" y="590"/>
                  <a:pt x="713" y="590"/>
                  <a:pt x="713" y="590"/>
                </a:cubicBezTo>
                <a:cubicBezTo>
                  <a:pt x="713" y="591"/>
                  <a:pt x="712" y="591"/>
                  <a:pt x="712" y="591"/>
                </a:cubicBezTo>
                <a:cubicBezTo>
                  <a:pt x="712" y="591"/>
                  <a:pt x="712" y="592"/>
                  <a:pt x="711" y="592"/>
                </a:cubicBezTo>
                <a:cubicBezTo>
                  <a:pt x="711" y="592"/>
                  <a:pt x="710" y="592"/>
                  <a:pt x="710" y="593"/>
                </a:cubicBezTo>
                <a:cubicBezTo>
                  <a:pt x="709" y="593"/>
                  <a:pt x="709" y="594"/>
                  <a:pt x="709" y="594"/>
                </a:cubicBezTo>
                <a:cubicBezTo>
                  <a:pt x="709" y="594"/>
                  <a:pt x="708" y="594"/>
                  <a:pt x="708" y="594"/>
                </a:cubicBezTo>
                <a:cubicBezTo>
                  <a:pt x="708" y="594"/>
                  <a:pt x="708" y="595"/>
                  <a:pt x="708" y="595"/>
                </a:cubicBezTo>
                <a:cubicBezTo>
                  <a:pt x="708" y="595"/>
                  <a:pt x="708" y="595"/>
                  <a:pt x="708" y="595"/>
                </a:cubicBezTo>
                <a:cubicBezTo>
                  <a:pt x="707" y="595"/>
                  <a:pt x="708" y="595"/>
                  <a:pt x="708" y="595"/>
                </a:cubicBezTo>
                <a:cubicBezTo>
                  <a:pt x="707" y="595"/>
                  <a:pt x="707" y="595"/>
                  <a:pt x="707" y="595"/>
                </a:cubicBezTo>
                <a:cubicBezTo>
                  <a:pt x="707" y="595"/>
                  <a:pt x="707" y="596"/>
                  <a:pt x="707" y="596"/>
                </a:cubicBezTo>
                <a:cubicBezTo>
                  <a:pt x="706" y="596"/>
                  <a:pt x="706" y="596"/>
                  <a:pt x="706" y="596"/>
                </a:cubicBezTo>
                <a:cubicBezTo>
                  <a:pt x="706" y="596"/>
                  <a:pt x="705" y="597"/>
                  <a:pt x="705" y="597"/>
                </a:cubicBezTo>
                <a:cubicBezTo>
                  <a:pt x="705" y="597"/>
                  <a:pt x="705" y="597"/>
                  <a:pt x="705" y="597"/>
                </a:cubicBezTo>
                <a:cubicBezTo>
                  <a:pt x="704" y="597"/>
                  <a:pt x="705" y="597"/>
                  <a:pt x="704" y="597"/>
                </a:cubicBezTo>
                <a:cubicBezTo>
                  <a:pt x="704" y="597"/>
                  <a:pt x="704" y="597"/>
                  <a:pt x="704" y="598"/>
                </a:cubicBezTo>
                <a:cubicBezTo>
                  <a:pt x="702" y="599"/>
                  <a:pt x="701" y="600"/>
                  <a:pt x="698" y="601"/>
                </a:cubicBezTo>
                <a:cubicBezTo>
                  <a:pt x="699" y="602"/>
                  <a:pt x="697" y="602"/>
                  <a:pt x="697" y="603"/>
                </a:cubicBezTo>
                <a:cubicBezTo>
                  <a:pt x="697" y="603"/>
                  <a:pt x="696" y="603"/>
                  <a:pt x="696" y="603"/>
                </a:cubicBezTo>
                <a:cubicBezTo>
                  <a:pt x="695" y="604"/>
                  <a:pt x="695" y="604"/>
                  <a:pt x="695" y="604"/>
                </a:cubicBezTo>
                <a:cubicBezTo>
                  <a:pt x="695" y="604"/>
                  <a:pt x="694" y="604"/>
                  <a:pt x="694" y="604"/>
                </a:cubicBezTo>
                <a:cubicBezTo>
                  <a:pt x="694" y="604"/>
                  <a:pt x="694" y="604"/>
                  <a:pt x="693" y="605"/>
                </a:cubicBezTo>
                <a:cubicBezTo>
                  <a:pt x="693" y="605"/>
                  <a:pt x="692" y="605"/>
                  <a:pt x="692" y="605"/>
                </a:cubicBezTo>
                <a:cubicBezTo>
                  <a:pt x="692" y="605"/>
                  <a:pt x="692" y="606"/>
                  <a:pt x="692" y="606"/>
                </a:cubicBezTo>
                <a:cubicBezTo>
                  <a:pt x="692" y="606"/>
                  <a:pt x="691" y="606"/>
                  <a:pt x="691" y="606"/>
                </a:cubicBezTo>
                <a:cubicBezTo>
                  <a:pt x="691" y="606"/>
                  <a:pt x="690" y="606"/>
                  <a:pt x="689" y="607"/>
                </a:cubicBezTo>
                <a:cubicBezTo>
                  <a:pt x="689" y="607"/>
                  <a:pt x="690" y="607"/>
                  <a:pt x="689" y="607"/>
                </a:cubicBezTo>
                <a:cubicBezTo>
                  <a:pt x="689" y="607"/>
                  <a:pt x="689" y="607"/>
                  <a:pt x="689" y="607"/>
                </a:cubicBezTo>
                <a:cubicBezTo>
                  <a:pt x="689" y="607"/>
                  <a:pt x="689" y="608"/>
                  <a:pt x="688" y="608"/>
                </a:cubicBezTo>
                <a:cubicBezTo>
                  <a:pt x="688" y="608"/>
                  <a:pt x="688" y="608"/>
                  <a:pt x="687" y="608"/>
                </a:cubicBezTo>
                <a:cubicBezTo>
                  <a:pt x="687" y="608"/>
                  <a:pt x="687" y="608"/>
                  <a:pt x="687" y="608"/>
                </a:cubicBezTo>
                <a:cubicBezTo>
                  <a:pt x="686" y="609"/>
                  <a:pt x="686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10"/>
                  <a:pt x="684" y="609"/>
                  <a:pt x="684" y="610"/>
                </a:cubicBezTo>
                <a:cubicBezTo>
                  <a:pt x="684" y="610"/>
                  <a:pt x="684" y="610"/>
                  <a:pt x="684" y="610"/>
                </a:cubicBezTo>
                <a:cubicBezTo>
                  <a:pt x="684" y="610"/>
                  <a:pt x="684" y="610"/>
                  <a:pt x="683" y="610"/>
                </a:cubicBezTo>
                <a:cubicBezTo>
                  <a:pt x="683" y="610"/>
                  <a:pt x="683" y="610"/>
                  <a:pt x="683" y="610"/>
                </a:cubicBezTo>
                <a:cubicBezTo>
                  <a:pt x="682" y="611"/>
                  <a:pt x="682" y="611"/>
                  <a:pt x="681" y="611"/>
                </a:cubicBezTo>
                <a:cubicBezTo>
                  <a:pt x="681" y="611"/>
                  <a:pt x="682" y="611"/>
                  <a:pt x="682" y="611"/>
                </a:cubicBezTo>
                <a:cubicBezTo>
                  <a:pt x="681" y="612"/>
                  <a:pt x="681" y="611"/>
                  <a:pt x="681" y="612"/>
                </a:cubicBezTo>
                <a:cubicBezTo>
                  <a:pt x="681" y="612"/>
                  <a:pt x="681" y="612"/>
                  <a:pt x="680" y="612"/>
                </a:cubicBezTo>
                <a:cubicBezTo>
                  <a:pt x="680" y="612"/>
                  <a:pt x="679" y="612"/>
                  <a:pt x="679" y="613"/>
                </a:cubicBezTo>
                <a:cubicBezTo>
                  <a:pt x="679" y="613"/>
                  <a:pt x="679" y="613"/>
                  <a:pt x="679" y="613"/>
                </a:cubicBezTo>
                <a:cubicBezTo>
                  <a:pt x="679" y="613"/>
                  <a:pt x="677" y="613"/>
                  <a:pt x="677" y="613"/>
                </a:cubicBezTo>
                <a:cubicBezTo>
                  <a:pt x="677" y="614"/>
                  <a:pt x="676" y="614"/>
                  <a:pt x="676" y="614"/>
                </a:cubicBezTo>
                <a:cubicBezTo>
                  <a:pt x="676" y="614"/>
                  <a:pt x="675" y="615"/>
                  <a:pt x="675" y="615"/>
                </a:cubicBezTo>
                <a:cubicBezTo>
                  <a:pt x="674" y="615"/>
                  <a:pt x="673" y="616"/>
                  <a:pt x="672" y="616"/>
                </a:cubicBezTo>
                <a:cubicBezTo>
                  <a:pt x="671" y="616"/>
                  <a:pt x="671" y="616"/>
                  <a:pt x="670" y="616"/>
                </a:cubicBezTo>
                <a:cubicBezTo>
                  <a:pt x="670" y="617"/>
                  <a:pt x="670" y="616"/>
                  <a:pt x="670" y="617"/>
                </a:cubicBezTo>
                <a:cubicBezTo>
                  <a:pt x="669" y="617"/>
                  <a:pt x="669" y="617"/>
                  <a:pt x="669" y="617"/>
                </a:cubicBezTo>
                <a:cubicBezTo>
                  <a:pt x="669" y="617"/>
                  <a:pt x="668" y="617"/>
                  <a:pt x="668" y="617"/>
                </a:cubicBezTo>
                <a:cubicBezTo>
                  <a:pt x="668" y="617"/>
                  <a:pt x="668" y="618"/>
                  <a:pt x="668" y="618"/>
                </a:cubicBezTo>
                <a:cubicBezTo>
                  <a:pt x="667" y="618"/>
                  <a:pt x="666" y="618"/>
                  <a:pt x="665" y="618"/>
                </a:cubicBezTo>
                <a:cubicBezTo>
                  <a:pt x="665" y="619"/>
                  <a:pt x="664" y="619"/>
                  <a:pt x="664" y="619"/>
                </a:cubicBezTo>
                <a:cubicBezTo>
                  <a:pt x="664" y="619"/>
                  <a:pt x="664" y="619"/>
                  <a:pt x="664" y="619"/>
                </a:cubicBezTo>
                <a:cubicBezTo>
                  <a:pt x="663" y="619"/>
                  <a:pt x="663" y="619"/>
                  <a:pt x="663" y="620"/>
                </a:cubicBezTo>
                <a:cubicBezTo>
                  <a:pt x="662" y="620"/>
                  <a:pt x="661" y="620"/>
                  <a:pt x="661" y="621"/>
                </a:cubicBezTo>
                <a:cubicBezTo>
                  <a:pt x="660" y="621"/>
                  <a:pt x="660" y="621"/>
                  <a:pt x="659" y="621"/>
                </a:cubicBezTo>
                <a:cubicBezTo>
                  <a:pt x="659" y="621"/>
                  <a:pt x="659" y="621"/>
                  <a:pt x="658" y="622"/>
                </a:cubicBezTo>
                <a:cubicBezTo>
                  <a:pt x="658" y="622"/>
                  <a:pt x="657" y="622"/>
                  <a:pt x="657" y="622"/>
                </a:cubicBezTo>
                <a:cubicBezTo>
                  <a:pt x="657" y="622"/>
                  <a:pt x="657" y="622"/>
                  <a:pt x="656" y="622"/>
                </a:cubicBezTo>
                <a:cubicBezTo>
                  <a:pt x="655" y="622"/>
                  <a:pt x="655" y="622"/>
                  <a:pt x="654" y="623"/>
                </a:cubicBezTo>
                <a:cubicBezTo>
                  <a:pt x="653" y="623"/>
                  <a:pt x="652" y="623"/>
                  <a:pt x="651" y="624"/>
                </a:cubicBezTo>
                <a:cubicBezTo>
                  <a:pt x="651" y="624"/>
                  <a:pt x="650" y="624"/>
                  <a:pt x="650" y="624"/>
                </a:cubicBezTo>
                <a:cubicBezTo>
                  <a:pt x="647" y="624"/>
                  <a:pt x="644" y="626"/>
                  <a:pt x="641" y="626"/>
                </a:cubicBezTo>
                <a:cubicBezTo>
                  <a:pt x="641" y="626"/>
                  <a:pt x="639" y="626"/>
                  <a:pt x="639" y="626"/>
                </a:cubicBezTo>
                <a:cubicBezTo>
                  <a:pt x="639" y="627"/>
                  <a:pt x="639" y="627"/>
                  <a:pt x="639" y="627"/>
                </a:cubicBezTo>
                <a:cubicBezTo>
                  <a:pt x="605" y="634"/>
                  <a:pt x="566" y="633"/>
                  <a:pt x="542" y="625"/>
                </a:cubicBezTo>
                <a:cubicBezTo>
                  <a:pt x="529" y="621"/>
                  <a:pt x="516" y="617"/>
                  <a:pt x="505" y="610"/>
                </a:cubicBezTo>
                <a:cubicBezTo>
                  <a:pt x="496" y="604"/>
                  <a:pt x="488" y="593"/>
                  <a:pt x="487" y="581"/>
                </a:cubicBezTo>
                <a:cubicBezTo>
                  <a:pt x="487" y="571"/>
                  <a:pt x="493" y="559"/>
                  <a:pt x="502" y="555"/>
                </a:cubicBezTo>
                <a:cubicBezTo>
                  <a:pt x="507" y="553"/>
                  <a:pt x="513" y="553"/>
                  <a:pt x="518" y="555"/>
                </a:cubicBezTo>
                <a:cubicBezTo>
                  <a:pt x="520" y="556"/>
                  <a:pt x="522" y="557"/>
                  <a:pt x="524" y="560"/>
                </a:cubicBezTo>
                <a:cubicBezTo>
                  <a:pt x="524" y="561"/>
                  <a:pt x="524" y="565"/>
                  <a:pt x="524" y="565"/>
                </a:cubicBezTo>
                <a:cubicBezTo>
                  <a:pt x="524" y="565"/>
                  <a:pt x="523" y="563"/>
                  <a:pt x="519" y="563"/>
                </a:cubicBezTo>
                <a:cubicBezTo>
                  <a:pt x="514" y="562"/>
                  <a:pt x="512" y="562"/>
                  <a:pt x="510" y="563"/>
                </a:cubicBezTo>
                <a:cubicBezTo>
                  <a:pt x="506" y="565"/>
                  <a:pt x="505" y="566"/>
                  <a:pt x="503" y="570"/>
                </a:cubicBezTo>
                <a:cubicBezTo>
                  <a:pt x="499" y="582"/>
                  <a:pt x="505" y="591"/>
                  <a:pt x="515" y="595"/>
                </a:cubicBezTo>
                <a:cubicBezTo>
                  <a:pt x="534" y="604"/>
                  <a:pt x="555" y="586"/>
                  <a:pt x="559" y="567"/>
                </a:cubicBezTo>
                <a:cubicBezTo>
                  <a:pt x="560" y="559"/>
                  <a:pt x="561" y="550"/>
                  <a:pt x="558" y="542"/>
                </a:cubicBezTo>
                <a:cubicBezTo>
                  <a:pt x="555" y="531"/>
                  <a:pt x="548" y="519"/>
                  <a:pt x="537" y="514"/>
                </a:cubicBezTo>
                <a:cubicBezTo>
                  <a:pt x="526" y="508"/>
                  <a:pt x="514" y="507"/>
                  <a:pt x="504" y="515"/>
                </a:cubicBezTo>
                <a:cubicBezTo>
                  <a:pt x="506" y="514"/>
                  <a:pt x="504" y="506"/>
                  <a:pt x="503" y="505"/>
                </a:cubicBezTo>
                <a:cubicBezTo>
                  <a:pt x="489" y="483"/>
                  <a:pt x="453" y="482"/>
                  <a:pt x="435" y="498"/>
                </a:cubicBezTo>
                <a:cubicBezTo>
                  <a:pt x="422" y="510"/>
                  <a:pt x="415" y="527"/>
                  <a:pt x="420" y="545"/>
                </a:cubicBezTo>
                <a:cubicBezTo>
                  <a:pt x="420" y="548"/>
                  <a:pt x="418" y="547"/>
                  <a:pt x="411" y="552"/>
                </a:cubicBezTo>
                <a:cubicBezTo>
                  <a:pt x="396" y="563"/>
                  <a:pt x="400" y="585"/>
                  <a:pt x="407" y="599"/>
                </a:cubicBezTo>
                <a:cubicBezTo>
                  <a:pt x="414" y="612"/>
                  <a:pt x="426" y="623"/>
                  <a:pt x="439" y="630"/>
                </a:cubicBezTo>
                <a:cubicBezTo>
                  <a:pt x="467" y="645"/>
                  <a:pt x="498" y="651"/>
                  <a:pt x="529" y="656"/>
                </a:cubicBezTo>
                <a:cubicBezTo>
                  <a:pt x="551" y="659"/>
                  <a:pt x="573" y="659"/>
                  <a:pt x="595" y="656"/>
                </a:cubicBezTo>
                <a:cubicBezTo>
                  <a:pt x="603" y="655"/>
                  <a:pt x="611" y="654"/>
                  <a:pt x="619" y="652"/>
                </a:cubicBezTo>
                <a:cubicBezTo>
                  <a:pt x="628" y="649"/>
                  <a:pt x="638" y="646"/>
                  <a:pt x="647" y="643"/>
                </a:cubicBezTo>
                <a:cubicBezTo>
                  <a:pt x="648" y="643"/>
                  <a:pt x="649" y="643"/>
                  <a:pt x="650" y="642"/>
                </a:cubicBezTo>
                <a:cubicBezTo>
                  <a:pt x="650" y="642"/>
                  <a:pt x="650" y="642"/>
                  <a:pt x="651" y="642"/>
                </a:cubicBezTo>
                <a:cubicBezTo>
                  <a:pt x="650" y="642"/>
                  <a:pt x="650" y="643"/>
                  <a:pt x="649" y="643"/>
                </a:cubicBezTo>
                <a:cubicBezTo>
                  <a:pt x="649" y="643"/>
                  <a:pt x="648" y="643"/>
                  <a:pt x="648" y="643"/>
                </a:cubicBezTo>
                <a:cubicBezTo>
                  <a:pt x="648" y="643"/>
                  <a:pt x="648" y="644"/>
                  <a:pt x="647" y="644"/>
                </a:cubicBezTo>
                <a:cubicBezTo>
                  <a:pt x="646" y="644"/>
                  <a:pt x="646" y="644"/>
                  <a:pt x="645" y="645"/>
                </a:cubicBezTo>
                <a:cubicBezTo>
                  <a:pt x="645" y="645"/>
                  <a:pt x="644" y="645"/>
                  <a:pt x="644" y="645"/>
                </a:cubicBezTo>
                <a:cubicBezTo>
                  <a:pt x="643" y="645"/>
                  <a:pt x="642" y="646"/>
                  <a:pt x="642" y="646"/>
                </a:cubicBezTo>
                <a:cubicBezTo>
                  <a:pt x="641" y="646"/>
                  <a:pt x="640" y="647"/>
                  <a:pt x="639" y="647"/>
                </a:cubicBezTo>
                <a:cubicBezTo>
                  <a:pt x="639" y="647"/>
                  <a:pt x="639" y="647"/>
                  <a:pt x="638" y="647"/>
                </a:cubicBezTo>
                <a:cubicBezTo>
                  <a:pt x="638" y="648"/>
                  <a:pt x="638" y="647"/>
                  <a:pt x="637" y="648"/>
                </a:cubicBezTo>
                <a:cubicBezTo>
                  <a:pt x="637" y="648"/>
                  <a:pt x="637" y="648"/>
                  <a:pt x="636" y="648"/>
                </a:cubicBezTo>
                <a:cubicBezTo>
                  <a:pt x="636" y="648"/>
                  <a:pt x="635" y="648"/>
                  <a:pt x="635" y="648"/>
                </a:cubicBezTo>
                <a:cubicBezTo>
                  <a:pt x="635" y="649"/>
                  <a:pt x="634" y="649"/>
                  <a:pt x="634" y="649"/>
                </a:cubicBezTo>
                <a:cubicBezTo>
                  <a:pt x="634" y="649"/>
                  <a:pt x="633" y="649"/>
                  <a:pt x="633" y="649"/>
                </a:cubicBezTo>
                <a:cubicBezTo>
                  <a:pt x="632" y="649"/>
                  <a:pt x="632" y="650"/>
                  <a:pt x="632" y="650"/>
                </a:cubicBezTo>
                <a:cubicBezTo>
                  <a:pt x="631" y="650"/>
                  <a:pt x="631" y="650"/>
                  <a:pt x="630" y="650"/>
                </a:cubicBezTo>
                <a:cubicBezTo>
                  <a:pt x="630" y="650"/>
                  <a:pt x="630" y="651"/>
                  <a:pt x="630" y="651"/>
                </a:cubicBezTo>
                <a:cubicBezTo>
                  <a:pt x="629" y="651"/>
                  <a:pt x="629" y="651"/>
                  <a:pt x="628" y="651"/>
                </a:cubicBezTo>
                <a:cubicBezTo>
                  <a:pt x="628" y="651"/>
                  <a:pt x="628" y="651"/>
                  <a:pt x="627" y="652"/>
                </a:cubicBezTo>
                <a:cubicBezTo>
                  <a:pt x="627" y="652"/>
                  <a:pt x="626" y="652"/>
                  <a:pt x="626" y="652"/>
                </a:cubicBezTo>
                <a:cubicBezTo>
                  <a:pt x="626" y="652"/>
                  <a:pt x="625" y="652"/>
                  <a:pt x="625" y="652"/>
                </a:cubicBezTo>
                <a:cubicBezTo>
                  <a:pt x="625" y="653"/>
                  <a:pt x="624" y="652"/>
                  <a:pt x="624" y="653"/>
                </a:cubicBezTo>
                <a:cubicBezTo>
                  <a:pt x="624" y="653"/>
                  <a:pt x="623" y="653"/>
                  <a:pt x="623" y="653"/>
                </a:cubicBezTo>
                <a:cubicBezTo>
                  <a:pt x="622" y="653"/>
                  <a:pt x="621" y="653"/>
                  <a:pt x="620" y="654"/>
                </a:cubicBezTo>
                <a:cubicBezTo>
                  <a:pt x="620" y="654"/>
                  <a:pt x="620" y="654"/>
                  <a:pt x="619" y="654"/>
                </a:cubicBezTo>
                <a:cubicBezTo>
                  <a:pt x="619" y="654"/>
                  <a:pt x="618" y="654"/>
                  <a:pt x="618" y="655"/>
                </a:cubicBezTo>
                <a:cubicBezTo>
                  <a:pt x="617" y="655"/>
                  <a:pt x="617" y="655"/>
                  <a:pt x="616" y="655"/>
                </a:cubicBezTo>
                <a:cubicBezTo>
                  <a:pt x="615" y="655"/>
                  <a:pt x="615" y="655"/>
                  <a:pt x="615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2" y="657"/>
                  <a:pt x="611" y="657"/>
                  <a:pt x="610" y="657"/>
                </a:cubicBezTo>
                <a:cubicBezTo>
                  <a:pt x="609" y="657"/>
                  <a:pt x="609" y="657"/>
                  <a:pt x="609" y="657"/>
                </a:cubicBezTo>
                <a:cubicBezTo>
                  <a:pt x="608" y="658"/>
                  <a:pt x="607" y="658"/>
                  <a:pt x="606" y="658"/>
                </a:cubicBezTo>
                <a:cubicBezTo>
                  <a:pt x="606" y="658"/>
                  <a:pt x="605" y="658"/>
                  <a:pt x="605" y="659"/>
                </a:cubicBezTo>
                <a:cubicBezTo>
                  <a:pt x="605" y="659"/>
                  <a:pt x="605" y="658"/>
                  <a:pt x="604" y="658"/>
                </a:cubicBezTo>
                <a:cubicBezTo>
                  <a:pt x="604" y="659"/>
                  <a:pt x="604" y="659"/>
                  <a:pt x="604" y="659"/>
                </a:cubicBezTo>
                <a:cubicBezTo>
                  <a:pt x="603" y="659"/>
                  <a:pt x="602" y="659"/>
                  <a:pt x="601" y="659"/>
                </a:cubicBezTo>
                <a:cubicBezTo>
                  <a:pt x="601" y="659"/>
                  <a:pt x="601" y="660"/>
                  <a:pt x="600" y="660"/>
                </a:cubicBezTo>
                <a:cubicBezTo>
                  <a:pt x="600" y="660"/>
                  <a:pt x="600" y="660"/>
                  <a:pt x="600" y="660"/>
                </a:cubicBezTo>
                <a:cubicBezTo>
                  <a:pt x="599" y="660"/>
                  <a:pt x="599" y="660"/>
                  <a:pt x="599" y="660"/>
                </a:cubicBezTo>
                <a:cubicBezTo>
                  <a:pt x="596" y="661"/>
                  <a:pt x="592" y="660"/>
                  <a:pt x="589" y="661"/>
                </a:cubicBezTo>
                <a:cubicBezTo>
                  <a:pt x="589" y="661"/>
                  <a:pt x="589" y="661"/>
                  <a:pt x="589" y="661"/>
                </a:cubicBezTo>
                <a:cubicBezTo>
                  <a:pt x="588" y="661"/>
                  <a:pt x="588" y="661"/>
                  <a:pt x="588" y="661"/>
                </a:cubicBezTo>
                <a:cubicBezTo>
                  <a:pt x="588" y="661"/>
                  <a:pt x="587" y="662"/>
                  <a:pt x="587" y="662"/>
                </a:cubicBezTo>
                <a:cubicBezTo>
                  <a:pt x="587" y="662"/>
                  <a:pt x="586" y="662"/>
                  <a:pt x="586" y="662"/>
                </a:cubicBezTo>
                <a:cubicBezTo>
                  <a:pt x="586" y="662"/>
                  <a:pt x="586" y="662"/>
                  <a:pt x="586" y="662"/>
                </a:cubicBezTo>
                <a:cubicBezTo>
                  <a:pt x="583" y="662"/>
                  <a:pt x="581" y="663"/>
                  <a:pt x="579" y="663"/>
                </a:cubicBezTo>
                <a:cubicBezTo>
                  <a:pt x="576" y="664"/>
                  <a:pt x="539" y="662"/>
                  <a:pt x="512" y="660"/>
                </a:cubicBezTo>
                <a:cubicBezTo>
                  <a:pt x="486" y="657"/>
                  <a:pt x="444" y="646"/>
                  <a:pt x="443" y="645"/>
                </a:cubicBezTo>
                <a:cubicBezTo>
                  <a:pt x="443" y="645"/>
                  <a:pt x="442" y="645"/>
                  <a:pt x="442" y="645"/>
                </a:cubicBezTo>
                <a:cubicBezTo>
                  <a:pt x="440" y="644"/>
                  <a:pt x="439" y="644"/>
                  <a:pt x="438" y="644"/>
                </a:cubicBezTo>
                <a:cubicBezTo>
                  <a:pt x="438" y="644"/>
                  <a:pt x="435" y="644"/>
                  <a:pt x="434" y="643"/>
                </a:cubicBezTo>
                <a:cubicBezTo>
                  <a:pt x="434" y="643"/>
                  <a:pt x="434" y="644"/>
                  <a:pt x="433" y="644"/>
                </a:cubicBezTo>
                <a:cubicBezTo>
                  <a:pt x="433" y="644"/>
                  <a:pt x="433" y="643"/>
                  <a:pt x="433" y="643"/>
                </a:cubicBezTo>
                <a:cubicBezTo>
                  <a:pt x="432" y="643"/>
                  <a:pt x="431" y="643"/>
                  <a:pt x="431" y="643"/>
                </a:cubicBezTo>
                <a:cubicBezTo>
                  <a:pt x="430" y="643"/>
                  <a:pt x="430" y="643"/>
                  <a:pt x="429" y="642"/>
                </a:cubicBezTo>
                <a:cubicBezTo>
                  <a:pt x="429" y="642"/>
                  <a:pt x="428" y="642"/>
                  <a:pt x="427" y="642"/>
                </a:cubicBezTo>
                <a:cubicBezTo>
                  <a:pt x="426" y="642"/>
                  <a:pt x="425" y="642"/>
                  <a:pt x="424" y="642"/>
                </a:cubicBezTo>
                <a:cubicBezTo>
                  <a:pt x="424" y="642"/>
                  <a:pt x="423" y="642"/>
                  <a:pt x="423" y="642"/>
                </a:cubicBezTo>
                <a:cubicBezTo>
                  <a:pt x="422" y="642"/>
                  <a:pt x="422" y="642"/>
                  <a:pt x="421" y="642"/>
                </a:cubicBezTo>
                <a:cubicBezTo>
                  <a:pt x="421" y="642"/>
                  <a:pt x="421" y="641"/>
                  <a:pt x="420" y="641"/>
                </a:cubicBezTo>
                <a:cubicBezTo>
                  <a:pt x="417" y="640"/>
                  <a:pt x="418" y="641"/>
                  <a:pt x="416" y="640"/>
                </a:cubicBezTo>
                <a:cubicBezTo>
                  <a:pt x="415" y="640"/>
                  <a:pt x="414" y="640"/>
                  <a:pt x="413" y="639"/>
                </a:cubicBezTo>
                <a:cubicBezTo>
                  <a:pt x="412" y="640"/>
                  <a:pt x="409" y="640"/>
                  <a:pt x="408" y="639"/>
                </a:cubicBezTo>
                <a:cubicBezTo>
                  <a:pt x="407" y="639"/>
                  <a:pt x="405" y="639"/>
                  <a:pt x="404" y="639"/>
                </a:cubicBezTo>
                <a:cubicBezTo>
                  <a:pt x="403" y="639"/>
                  <a:pt x="403" y="638"/>
                  <a:pt x="401" y="638"/>
                </a:cubicBezTo>
                <a:cubicBezTo>
                  <a:pt x="400" y="638"/>
                  <a:pt x="400" y="640"/>
                  <a:pt x="399" y="639"/>
                </a:cubicBezTo>
                <a:cubicBezTo>
                  <a:pt x="397" y="638"/>
                  <a:pt x="393" y="638"/>
                  <a:pt x="392" y="638"/>
                </a:cubicBezTo>
                <a:cubicBezTo>
                  <a:pt x="392" y="638"/>
                  <a:pt x="392" y="638"/>
                  <a:pt x="391" y="638"/>
                </a:cubicBezTo>
                <a:cubicBezTo>
                  <a:pt x="390" y="638"/>
                  <a:pt x="390" y="639"/>
                  <a:pt x="389" y="639"/>
                </a:cubicBezTo>
                <a:cubicBezTo>
                  <a:pt x="389" y="638"/>
                  <a:pt x="389" y="639"/>
                  <a:pt x="389" y="639"/>
                </a:cubicBezTo>
                <a:cubicBezTo>
                  <a:pt x="388" y="639"/>
                  <a:pt x="386" y="639"/>
                  <a:pt x="386" y="639"/>
                </a:cubicBezTo>
                <a:cubicBezTo>
                  <a:pt x="385" y="639"/>
                  <a:pt x="384" y="639"/>
                  <a:pt x="383" y="639"/>
                </a:cubicBezTo>
                <a:cubicBezTo>
                  <a:pt x="382" y="639"/>
                  <a:pt x="382" y="641"/>
                  <a:pt x="381" y="640"/>
                </a:cubicBezTo>
                <a:cubicBezTo>
                  <a:pt x="380" y="642"/>
                  <a:pt x="382" y="642"/>
                  <a:pt x="381" y="642"/>
                </a:cubicBezTo>
                <a:cubicBezTo>
                  <a:pt x="380" y="642"/>
                  <a:pt x="378" y="642"/>
                  <a:pt x="378" y="642"/>
                </a:cubicBezTo>
                <a:cubicBezTo>
                  <a:pt x="376" y="643"/>
                  <a:pt x="374" y="643"/>
                  <a:pt x="373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1" y="643"/>
                  <a:pt x="371" y="644"/>
                  <a:pt x="371" y="644"/>
                </a:cubicBezTo>
                <a:cubicBezTo>
                  <a:pt x="370" y="644"/>
                  <a:pt x="370" y="643"/>
                  <a:pt x="369" y="643"/>
                </a:cubicBezTo>
                <a:cubicBezTo>
                  <a:pt x="369" y="643"/>
                  <a:pt x="369" y="644"/>
                  <a:pt x="369" y="644"/>
                </a:cubicBezTo>
                <a:cubicBezTo>
                  <a:pt x="368" y="644"/>
                  <a:pt x="367" y="643"/>
                  <a:pt x="367" y="644"/>
                </a:cubicBezTo>
                <a:cubicBezTo>
                  <a:pt x="366" y="644"/>
                  <a:pt x="365" y="645"/>
                  <a:pt x="364" y="645"/>
                </a:cubicBezTo>
                <a:cubicBezTo>
                  <a:pt x="361" y="646"/>
                  <a:pt x="359" y="647"/>
                  <a:pt x="357" y="648"/>
                </a:cubicBezTo>
                <a:cubicBezTo>
                  <a:pt x="356" y="648"/>
                  <a:pt x="355" y="649"/>
                  <a:pt x="353" y="649"/>
                </a:cubicBezTo>
                <a:cubicBezTo>
                  <a:pt x="353" y="651"/>
                  <a:pt x="351" y="652"/>
                  <a:pt x="350" y="652"/>
                </a:cubicBezTo>
                <a:cubicBezTo>
                  <a:pt x="350" y="653"/>
                  <a:pt x="349" y="653"/>
                  <a:pt x="348" y="654"/>
                </a:cubicBezTo>
                <a:cubicBezTo>
                  <a:pt x="347" y="654"/>
                  <a:pt x="346" y="655"/>
                  <a:pt x="345" y="654"/>
                </a:cubicBezTo>
                <a:cubicBezTo>
                  <a:pt x="345" y="653"/>
                  <a:pt x="347" y="653"/>
                  <a:pt x="347" y="652"/>
                </a:cubicBezTo>
                <a:cubicBezTo>
                  <a:pt x="347" y="651"/>
                  <a:pt x="348" y="651"/>
                  <a:pt x="348" y="650"/>
                </a:cubicBezTo>
                <a:cubicBezTo>
                  <a:pt x="350" y="650"/>
                  <a:pt x="351" y="649"/>
                  <a:pt x="352" y="648"/>
                </a:cubicBezTo>
                <a:cubicBezTo>
                  <a:pt x="352" y="648"/>
                  <a:pt x="353" y="648"/>
                  <a:pt x="353" y="648"/>
                </a:cubicBezTo>
                <a:cubicBezTo>
                  <a:pt x="353" y="648"/>
                  <a:pt x="354" y="647"/>
                  <a:pt x="354" y="647"/>
                </a:cubicBezTo>
                <a:cubicBezTo>
                  <a:pt x="355" y="646"/>
                  <a:pt x="357" y="646"/>
                  <a:pt x="358" y="645"/>
                </a:cubicBezTo>
                <a:cubicBezTo>
                  <a:pt x="359" y="646"/>
                  <a:pt x="359" y="645"/>
                  <a:pt x="360" y="645"/>
                </a:cubicBezTo>
                <a:cubicBezTo>
                  <a:pt x="361" y="644"/>
                  <a:pt x="361" y="644"/>
                  <a:pt x="363" y="643"/>
                </a:cubicBezTo>
                <a:cubicBezTo>
                  <a:pt x="363" y="643"/>
                  <a:pt x="364" y="644"/>
                  <a:pt x="364" y="643"/>
                </a:cubicBezTo>
                <a:cubicBezTo>
                  <a:pt x="364" y="643"/>
                  <a:pt x="364" y="643"/>
                  <a:pt x="365" y="643"/>
                </a:cubicBezTo>
                <a:cubicBezTo>
                  <a:pt x="365" y="643"/>
                  <a:pt x="365" y="643"/>
                  <a:pt x="366" y="643"/>
                </a:cubicBezTo>
                <a:cubicBezTo>
                  <a:pt x="366" y="643"/>
                  <a:pt x="366" y="642"/>
                  <a:pt x="367" y="642"/>
                </a:cubicBezTo>
                <a:cubicBezTo>
                  <a:pt x="367" y="642"/>
                  <a:pt x="368" y="642"/>
                  <a:pt x="368" y="642"/>
                </a:cubicBezTo>
                <a:cubicBezTo>
                  <a:pt x="368" y="642"/>
                  <a:pt x="369" y="642"/>
                  <a:pt x="369" y="642"/>
                </a:cubicBezTo>
                <a:cubicBezTo>
                  <a:pt x="370" y="642"/>
                  <a:pt x="370" y="642"/>
                  <a:pt x="370" y="642"/>
                </a:cubicBezTo>
                <a:cubicBezTo>
                  <a:pt x="371" y="642"/>
                  <a:pt x="371" y="641"/>
                  <a:pt x="372" y="641"/>
                </a:cubicBezTo>
                <a:cubicBezTo>
                  <a:pt x="372" y="641"/>
                  <a:pt x="373" y="642"/>
                  <a:pt x="373" y="642"/>
                </a:cubicBezTo>
                <a:cubicBezTo>
                  <a:pt x="374" y="641"/>
                  <a:pt x="374" y="640"/>
                  <a:pt x="375" y="640"/>
                </a:cubicBezTo>
                <a:cubicBezTo>
                  <a:pt x="377" y="641"/>
                  <a:pt x="378" y="641"/>
                  <a:pt x="378" y="640"/>
                </a:cubicBezTo>
                <a:cubicBezTo>
                  <a:pt x="378" y="639"/>
                  <a:pt x="377" y="640"/>
                  <a:pt x="377" y="640"/>
                </a:cubicBezTo>
                <a:cubicBezTo>
                  <a:pt x="376" y="640"/>
                  <a:pt x="375" y="640"/>
                  <a:pt x="374" y="640"/>
                </a:cubicBezTo>
                <a:cubicBezTo>
                  <a:pt x="374" y="640"/>
                  <a:pt x="374" y="640"/>
                  <a:pt x="373" y="640"/>
                </a:cubicBezTo>
                <a:cubicBezTo>
                  <a:pt x="373" y="640"/>
                  <a:pt x="373" y="640"/>
                  <a:pt x="372" y="640"/>
                </a:cubicBezTo>
                <a:cubicBezTo>
                  <a:pt x="371" y="640"/>
                  <a:pt x="371" y="640"/>
                  <a:pt x="370" y="641"/>
                </a:cubicBezTo>
                <a:cubicBezTo>
                  <a:pt x="369" y="641"/>
                  <a:pt x="369" y="640"/>
                  <a:pt x="368" y="640"/>
                </a:cubicBezTo>
                <a:cubicBezTo>
                  <a:pt x="367" y="641"/>
                  <a:pt x="366" y="641"/>
                  <a:pt x="365" y="642"/>
                </a:cubicBezTo>
                <a:cubicBezTo>
                  <a:pt x="364" y="641"/>
                  <a:pt x="363" y="642"/>
                  <a:pt x="361" y="642"/>
                </a:cubicBezTo>
                <a:cubicBezTo>
                  <a:pt x="361" y="642"/>
                  <a:pt x="360" y="644"/>
                  <a:pt x="359" y="644"/>
                </a:cubicBezTo>
                <a:cubicBezTo>
                  <a:pt x="358" y="643"/>
                  <a:pt x="357" y="644"/>
                  <a:pt x="355" y="644"/>
                </a:cubicBezTo>
                <a:cubicBezTo>
                  <a:pt x="355" y="645"/>
                  <a:pt x="354" y="645"/>
                  <a:pt x="353" y="646"/>
                </a:cubicBezTo>
                <a:cubicBezTo>
                  <a:pt x="353" y="646"/>
                  <a:pt x="353" y="646"/>
                  <a:pt x="352" y="646"/>
                </a:cubicBezTo>
                <a:cubicBezTo>
                  <a:pt x="352" y="646"/>
                  <a:pt x="351" y="647"/>
                  <a:pt x="350" y="646"/>
                </a:cubicBezTo>
                <a:cubicBezTo>
                  <a:pt x="349" y="648"/>
                  <a:pt x="347" y="649"/>
                  <a:pt x="345" y="649"/>
                </a:cubicBezTo>
                <a:cubicBezTo>
                  <a:pt x="345" y="650"/>
                  <a:pt x="344" y="650"/>
                  <a:pt x="344" y="651"/>
                </a:cubicBezTo>
                <a:cubicBezTo>
                  <a:pt x="343" y="651"/>
                  <a:pt x="342" y="652"/>
                  <a:pt x="341" y="652"/>
                </a:cubicBezTo>
                <a:cubicBezTo>
                  <a:pt x="340" y="655"/>
                  <a:pt x="339" y="655"/>
                  <a:pt x="339" y="656"/>
                </a:cubicBezTo>
                <a:cubicBezTo>
                  <a:pt x="338" y="656"/>
                  <a:pt x="337" y="657"/>
                  <a:pt x="337" y="657"/>
                </a:cubicBezTo>
                <a:cubicBezTo>
                  <a:pt x="336" y="659"/>
                  <a:pt x="335" y="659"/>
                  <a:pt x="334" y="660"/>
                </a:cubicBezTo>
                <a:cubicBezTo>
                  <a:pt x="330" y="664"/>
                  <a:pt x="329" y="671"/>
                  <a:pt x="330" y="672"/>
                </a:cubicBezTo>
                <a:cubicBezTo>
                  <a:pt x="329" y="672"/>
                  <a:pt x="329" y="674"/>
                  <a:pt x="329" y="675"/>
                </a:cubicBezTo>
                <a:cubicBezTo>
                  <a:pt x="330" y="675"/>
                  <a:pt x="330" y="676"/>
                  <a:pt x="330" y="676"/>
                </a:cubicBezTo>
                <a:cubicBezTo>
                  <a:pt x="329" y="677"/>
                  <a:pt x="330" y="679"/>
                  <a:pt x="330" y="679"/>
                </a:cubicBezTo>
                <a:cubicBezTo>
                  <a:pt x="332" y="683"/>
                  <a:pt x="332" y="683"/>
                  <a:pt x="332" y="683"/>
                </a:cubicBezTo>
                <a:cubicBezTo>
                  <a:pt x="311" y="686"/>
                  <a:pt x="293" y="704"/>
                  <a:pt x="301" y="737"/>
                </a:cubicBezTo>
                <a:cubicBezTo>
                  <a:pt x="310" y="776"/>
                  <a:pt x="347" y="767"/>
                  <a:pt x="347" y="767"/>
                </a:cubicBezTo>
                <a:cubicBezTo>
                  <a:pt x="347" y="767"/>
                  <a:pt x="348" y="772"/>
                  <a:pt x="348" y="773"/>
                </a:cubicBezTo>
                <a:cubicBezTo>
                  <a:pt x="349" y="777"/>
                  <a:pt x="351" y="781"/>
                  <a:pt x="353" y="784"/>
                </a:cubicBezTo>
                <a:cubicBezTo>
                  <a:pt x="361" y="796"/>
                  <a:pt x="376" y="800"/>
                  <a:pt x="389" y="800"/>
                </a:cubicBezTo>
                <a:cubicBezTo>
                  <a:pt x="396" y="800"/>
                  <a:pt x="403" y="800"/>
                  <a:pt x="410" y="798"/>
                </a:cubicBezTo>
                <a:cubicBezTo>
                  <a:pt x="426" y="795"/>
                  <a:pt x="442" y="784"/>
                  <a:pt x="448" y="767"/>
                </a:cubicBezTo>
                <a:cubicBezTo>
                  <a:pt x="455" y="751"/>
                  <a:pt x="451" y="729"/>
                  <a:pt x="434" y="720"/>
                </a:cubicBezTo>
                <a:cubicBezTo>
                  <a:pt x="431" y="719"/>
                  <a:pt x="428" y="718"/>
                  <a:pt x="424" y="718"/>
                </a:cubicBezTo>
                <a:cubicBezTo>
                  <a:pt x="414" y="717"/>
                  <a:pt x="400" y="725"/>
                  <a:pt x="396" y="735"/>
                </a:cubicBezTo>
                <a:cubicBezTo>
                  <a:pt x="394" y="740"/>
                  <a:pt x="394" y="747"/>
                  <a:pt x="398" y="751"/>
                </a:cubicBezTo>
                <a:cubicBezTo>
                  <a:pt x="401" y="753"/>
                  <a:pt x="404" y="755"/>
                  <a:pt x="407" y="754"/>
                </a:cubicBezTo>
                <a:cubicBezTo>
                  <a:pt x="410" y="754"/>
                  <a:pt x="417" y="753"/>
                  <a:pt x="418" y="752"/>
                </a:cubicBezTo>
                <a:cubicBezTo>
                  <a:pt x="419" y="751"/>
                  <a:pt x="419" y="750"/>
                  <a:pt x="419" y="751"/>
                </a:cubicBezTo>
                <a:cubicBezTo>
                  <a:pt x="420" y="756"/>
                  <a:pt x="416" y="762"/>
                  <a:pt x="412" y="764"/>
                </a:cubicBezTo>
                <a:cubicBezTo>
                  <a:pt x="407" y="768"/>
                  <a:pt x="399" y="768"/>
                  <a:pt x="393" y="766"/>
                </a:cubicBezTo>
                <a:cubicBezTo>
                  <a:pt x="390" y="765"/>
                  <a:pt x="386" y="763"/>
                  <a:pt x="384" y="760"/>
                </a:cubicBezTo>
                <a:cubicBezTo>
                  <a:pt x="380" y="756"/>
                  <a:pt x="378" y="749"/>
                  <a:pt x="378" y="743"/>
                </a:cubicBezTo>
                <a:cubicBezTo>
                  <a:pt x="377" y="736"/>
                  <a:pt x="379" y="729"/>
                  <a:pt x="381" y="722"/>
                </a:cubicBezTo>
                <a:cubicBezTo>
                  <a:pt x="385" y="709"/>
                  <a:pt x="396" y="703"/>
                  <a:pt x="407" y="699"/>
                </a:cubicBezTo>
                <a:cubicBezTo>
                  <a:pt x="417" y="695"/>
                  <a:pt x="427" y="695"/>
                  <a:pt x="436" y="694"/>
                </a:cubicBezTo>
                <a:cubicBezTo>
                  <a:pt x="442" y="694"/>
                  <a:pt x="447" y="694"/>
                  <a:pt x="453" y="694"/>
                </a:cubicBezTo>
                <a:cubicBezTo>
                  <a:pt x="462" y="694"/>
                  <a:pt x="471" y="694"/>
                  <a:pt x="480" y="695"/>
                </a:cubicBezTo>
                <a:cubicBezTo>
                  <a:pt x="488" y="695"/>
                  <a:pt x="495" y="696"/>
                  <a:pt x="503" y="696"/>
                </a:cubicBezTo>
                <a:cubicBezTo>
                  <a:pt x="516" y="696"/>
                  <a:pt x="530" y="696"/>
                  <a:pt x="543" y="694"/>
                </a:cubicBezTo>
                <a:cubicBezTo>
                  <a:pt x="554" y="693"/>
                  <a:pt x="566" y="691"/>
                  <a:pt x="578" y="688"/>
                </a:cubicBezTo>
                <a:cubicBezTo>
                  <a:pt x="589" y="686"/>
                  <a:pt x="600" y="683"/>
                  <a:pt x="611" y="678"/>
                </a:cubicBezTo>
                <a:cubicBezTo>
                  <a:pt x="611" y="678"/>
                  <a:pt x="612" y="678"/>
                  <a:pt x="612" y="678"/>
                </a:cubicBezTo>
                <a:cubicBezTo>
                  <a:pt x="612" y="678"/>
                  <a:pt x="613" y="677"/>
                  <a:pt x="613" y="677"/>
                </a:cubicBezTo>
                <a:cubicBezTo>
                  <a:pt x="614" y="677"/>
                  <a:pt x="613" y="677"/>
                  <a:pt x="614" y="677"/>
                </a:cubicBezTo>
                <a:cubicBezTo>
                  <a:pt x="615" y="676"/>
                  <a:pt x="618" y="676"/>
                  <a:pt x="618" y="676"/>
                </a:cubicBezTo>
                <a:cubicBezTo>
                  <a:pt x="619" y="675"/>
                  <a:pt x="619" y="675"/>
                  <a:pt x="620" y="674"/>
                </a:cubicBezTo>
                <a:cubicBezTo>
                  <a:pt x="620" y="674"/>
                  <a:pt x="620" y="674"/>
                  <a:pt x="621" y="674"/>
                </a:cubicBezTo>
                <a:cubicBezTo>
                  <a:pt x="622" y="674"/>
                  <a:pt x="622" y="672"/>
                  <a:pt x="623" y="673"/>
                </a:cubicBezTo>
                <a:cubicBezTo>
                  <a:pt x="623" y="673"/>
                  <a:pt x="622" y="674"/>
                  <a:pt x="623" y="674"/>
                </a:cubicBezTo>
                <a:cubicBezTo>
                  <a:pt x="623" y="673"/>
                  <a:pt x="625" y="673"/>
                  <a:pt x="625" y="673"/>
                </a:cubicBezTo>
                <a:cubicBezTo>
                  <a:pt x="625" y="673"/>
                  <a:pt x="625" y="673"/>
                  <a:pt x="625" y="672"/>
                </a:cubicBezTo>
                <a:cubicBezTo>
                  <a:pt x="626" y="672"/>
                  <a:pt x="627" y="672"/>
                  <a:pt x="628" y="671"/>
                </a:cubicBezTo>
                <a:cubicBezTo>
                  <a:pt x="629" y="671"/>
                  <a:pt x="629" y="671"/>
                  <a:pt x="630" y="671"/>
                </a:cubicBezTo>
                <a:cubicBezTo>
                  <a:pt x="631" y="670"/>
                  <a:pt x="632" y="670"/>
                  <a:pt x="633" y="669"/>
                </a:cubicBezTo>
                <a:cubicBezTo>
                  <a:pt x="634" y="668"/>
                  <a:pt x="635" y="668"/>
                  <a:pt x="636" y="667"/>
                </a:cubicBezTo>
                <a:cubicBezTo>
                  <a:pt x="638" y="666"/>
                  <a:pt x="640" y="666"/>
                  <a:pt x="641" y="665"/>
                </a:cubicBezTo>
                <a:cubicBezTo>
                  <a:pt x="642" y="665"/>
                  <a:pt x="643" y="664"/>
                  <a:pt x="644" y="664"/>
                </a:cubicBezTo>
                <a:cubicBezTo>
                  <a:pt x="645" y="663"/>
                  <a:pt x="647" y="662"/>
                  <a:pt x="647" y="662"/>
                </a:cubicBezTo>
                <a:cubicBezTo>
                  <a:pt x="648" y="662"/>
                  <a:pt x="648" y="662"/>
                  <a:pt x="648" y="662"/>
                </a:cubicBezTo>
                <a:cubicBezTo>
                  <a:pt x="648" y="662"/>
                  <a:pt x="649" y="661"/>
                  <a:pt x="649" y="661"/>
                </a:cubicBezTo>
                <a:cubicBezTo>
                  <a:pt x="649" y="661"/>
                  <a:pt x="649" y="661"/>
                  <a:pt x="650" y="661"/>
                </a:cubicBezTo>
                <a:cubicBezTo>
                  <a:pt x="650" y="661"/>
                  <a:pt x="650" y="660"/>
                  <a:pt x="651" y="660"/>
                </a:cubicBezTo>
                <a:cubicBezTo>
                  <a:pt x="651" y="660"/>
                  <a:pt x="651" y="659"/>
                  <a:pt x="652" y="659"/>
                </a:cubicBezTo>
                <a:cubicBezTo>
                  <a:pt x="653" y="659"/>
                  <a:pt x="654" y="658"/>
                  <a:pt x="655" y="658"/>
                </a:cubicBezTo>
                <a:cubicBezTo>
                  <a:pt x="656" y="657"/>
                  <a:pt x="656" y="657"/>
                  <a:pt x="656" y="657"/>
                </a:cubicBezTo>
                <a:cubicBezTo>
                  <a:pt x="656" y="656"/>
                  <a:pt x="657" y="657"/>
                  <a:pt x="657" y="657"/>
                </a:cubicBezTo>
                <a:cubicBezTo>
                  <a:pt x="660" y="655"/>
                  <a:pt x="659" y="654"/>
                  <a:pt x="662" y="653"/>
                </a:cubicBezTo>
                <a:cubicBezTo>
                  <a:pt x="663" y="652"/>
                  <a:pt x="664" y="651"/>
                  <a:pt x="665" y="651"/>
                </a:cubicBezTo>
                <a:cubicBezTo>
                  <a:pt x="668" y="648"/>
                  <a:pt x="671" y="649"/>
                  <a:pt x="675" y="647"/>
                </a:cubicBezTo>
                <a:cubicBezTo>
                  <a:pt x="678" y="644"/>
                  <a:pt x="681" y="641"/>
                  <a:pt x="684" y="639"/>
                </a:cubicBezTo>
                <a:cubicBezTo>
                  <a:pt x="687" y="637"/>
                  <a:pt x="690" y="634"/>
                  <a:pt x="692" y="632"/>
                </a:cubicBezTo>
                <a:cubicBezTo>
                  <a:pt x="693" y="631"/>
                  <a:pt x="693" y="631"/>
                  <a:pt x="693" y="631"/>
                </a:cubicBezTo>
                <a:cubicBezTo>
                  <a:pt x="694" y="630"/>
                  <a:pt x="695" y="629"/>
                  <a:pt x="695" y="629"/>
                </a:cubicBezTo>
                <a:cubicBezTo>
                  <a:pt x="695" y="629"/>
                  <a:pt x="696" y="629"/>
                  <a:pt x="696" y="628"/>
                </a:cubicBezTo>
                <a:cubicBezTo>
                  <a:pt x="697" y="628"/>
                  <a:pt x="697" y="628"/>
                  <a:pt x="698" y="627"/>
                </a:cubicBezTo>
                <a:cubicBezTo>
                  <a:pt x="698" y="627"/>
                  <a:pt x="699" y="626"/>
                  <a:pt x="699" y="625"/>
                </a:cubicBezTo>
                <a:cubicBezTo>
                  <a:pt x="699" y="625"/>
                  <a:pt x="700" y="624"/>
                  <a:pt x="700" y="624"/>
                </a:cubicBezTo>
                <a:cubicBezTo>
                  <a:pt x="700" y="624"/>
                  <a:pt x="700" y="623"/>
                  <a:pt x="700" y="623"/>
                </a:cubicBezTo>
                <a:cubicBezTo>
                  <a:pt x="701" y="623"/>
                  <a:pt x="701" y="623"/>
                  <a:pt x="701" y="623"/>
                </a:cubicBezTo>
                <a:cubicBezTo>
                  <a:pt x="702" y="622"/>
                  <a:pt x="703" y="622"/>
                  <a:pt x="703" y="622"/>
                </a:cubicBezTo>
                <a:cubicBezTo>
                  <a:pt x="704" y="621"/>
                  <a:pt x="704" y="620"/>
                  <a:pt x="704" y="620"/>
                </a:cubicBezTo>
                <a:cubicBezTo>
                  <a:pt x="704" y="620"/>
                  <a:pt x="704" y="619"/>
                  <a:pt x="704" y="619"/>
                </a:cubicBezTo>
                <a:cubicBezTo>
                  <a:pt x="705" y="619"/>
                  <a:pt x="705" y="619"/>
                  <a:pt x="705" y="619"/>
                </a:cubicBezTo>
                <a:cubicBezTo>
                  <a:pt x="706" y="618"/>
                  <a:pt x="707" y="617"/>
                  <a:pt x="708" y="616"/>
                </a:cubicBezTo>
                <a:cubicBezTo>
                  <a:pt x="709" y="616"/>
                  <a:pt x="709" y="615"/>
                  <a:pt x="709" y="614"/>
                </a:cubicBezTo>
                <a:cubicBezTo>
                  <a:pt x="710" y="613"/>
                  <a:pt x="710" y="612"/>
                  <a:pt x="711" y="611"/>
                </a:cubicBezTo>
                <a:cubicBezTo>
                  <a:pt x="712" y="611"/>
                  <a:pt x="713" y="610"/>
                  <a:pt x="713" y="609"/>
                </a:cubicBezTo>
                <a:cubicBezTo>
                  <a:pt x="715" y="607"/>
                  <a:pt x="716" y="603"/>
                  <a:pt x="718" y="601"/>
                </a:cubicBezTo>
                <a:cubicBezTo>
                  <a:pt x="718" y="601"/>
                  <a:pt x="718" y="600"/>
                  <a:pt x="719" y="600"/>
                </a:cubicBezTo>
                <a:cubicBezTo>
                  <a:pt x="719" y="599"/>
                  <a:pt x="721" y="597"/>
                  <a:pt x="721" y="596"/>
                </a:cubicBezTo>
                <a:cubicBezTo>
                  <a:pt x="721" y="596"/>
                  <a:pt x="722" y="596"/>
                  <a:pt x="722" y="596"/>
                </a:cubicBezTo>
                <a:cubicBezTo>
                  <a:pt x="722" y="595"/>
                  <a:pt x="723" y="594"/>
                  <a:pt x="723" y="593"/>
                </a:cubicBezTo>
                <a:cubicBezTo>
                  <a:pt x="723" y="593"/>
                  <a:pt x="724" y="593"/>
                  <a:pt x="724" y="593"/>
                </a:cubicBezTo>
                <a:cubicBezTo>
                  <a:pt x="724" y="592"/>
                  <a:pt x="724" y="592"/>
                  <a:pt x="724" y="591"/>
                </a:cubicBezTo>
                <a:cubicBezTo>
                  <a:pt x="725" y="591"/>
                  <a:pt x="725" y="591"/>
                  <a:pt x="725" y="591"/>
                </a:cubicBezTo>
                <a:cubicBezTo>
                  <a:pt x="724" y="593"/>
                  <a:pt x="723" y="595"/>
                  <a:pt x="722" y="597"/>
                </a:cubicBezTo>
                <a:cubicBezTo>
                  <a:pt x="718" y="606"/>
                  <a:pt x="712" y="614"/>
                  <a:pt x="706" y="622"/>
                </a:cubicBezTo>
                <a:cubicBezTo>
                  <a:pt x="700" y="629"/>
                  <a:pt x="693" y="634"/>
                  <a:pt x="687" y="641"/>
                </a:cubicBezTo>
                <a:cubicBezTo>
                  <a:pt x="684" y="644"/>
                  <a:pt x="680" y="648"/>
                  <a:pt x="677" y="651"/>
                </a:cubicBezTo>
                <a:cubicBezTo>
                  <a:pt x="650" y="673"/>
                  <a:pt x="617" y="686"/>
                  <a:pt x="583" y="692"/>
                </a:cubicBezTo>
                <a:cubicBezTo>
                  <a:pt x="579" y="693"/>
                  <a:pt x="575" y="694"/>
                  <a:pt x="571" y="694"/>
                </a:cubicBezTo>
                <a:cubicBezTo>
                  <a:pt x="558" y="696"/>
                  <a:pt x="544" y="697"/>
                  <a:pt x="530" y="699"/>
                </a:cubicBezTo>
                <a:cubicBezTo>
                  <a:pt x="524" y="700"/>
                  <a:pt x="518" y="700"/>
                  <a:pt x="512" y="702"/>
                </a:cubicBezTo>
                <a:cubicBezTo>
                  <a:pt x="505" y="703"/>
                  <a:pt x="498" y="706"/>
                  <a:pt x="493" y="711"/>
                </a:cubicBezTo>
                <a:cubicBezTo>
                  <a:pt x="487" y="716"/>
                  <a:pt x="487" y="724"/>
                  <a:pt x="491" y="731"/>
                </a:cubicBezTo>
                <a:cubicBezTo>
                  <a:pt x="491" y="732"/>
                  <a:pt x="492" y="732"/>
                  <a:pt x="492" y="733"/>
                </a:cubicBezTo>
                <a:cubicBezTo>
                  <a:pt x="492" y="733"/>
                  <a:pt x="472" y="742"/>
                  <a:pt x="480" y="763"/>
                </a:cubicBezTo>
                <a:cubicBezTo>
                  <a:pt x="488" y="785"/>
                  <a:pt x="508" y="778"/>
                  <a:pt x="515" y="774"/>
                </a:cubicBezTo>
                <a:cubicBezTo>
                  <a:pt x="515" y="774"/>
                  <a:pt x="524" y="801"/>
                  <a:pt x="560" y="783"/>
                </a:cubicBezTo>
                <a:cubicBezTo>
                  <a:pt x="564" y="781"/>
                  <a:pt x="568" y="779"/>
                  <a:pt x="571" y="776"/>
                </a:cubicBezTo>
                <a:cubicBezTo>
                  <a:pt x="583" y="766"/>
                  <a:pt x="589" y="745"/>
                  <a:pt x="575" y="733"/>
                </a:cubicBezTo>
                <a:cubicBezTo>
                  <a:pt x="565" y="725"/>
                  <a:pt x="546" y="730"/>
                  <a:pt x="543" y="743"/>
                </a:cubicBezTo>
                <a:cubicBezTo>
                  <a:pt x="541" y="748"/>
                  <a:pt x="542" y="755"/>
                  <a:pt x="547" y="758"/>
                </a:cubicBezTo>
                <a:cubicBezTo>
                  <a:pt x="552" y="760"/>
                  <a:pt x="555" y="760"/>
                  <a:pt x="559" y="758"/>
                </a:cubicBezTo>
                <a:cubicBezTo>
                  <a:pt x="559" y="758"/>
                  <a:pt x="543" y="775"/>
                  <a:pt x="530" y="760"/>
                </a:cubicBezTo>
                <a:cubicBezTo>
                  <a:pt x="525" y="754"/>
                  <a:pt x="526" y="746"/>
                  <a:pt x="530" y="740"/>
                </a:cubicBezTo>
                <a:cubicBezTo>
                  <a:pt x="537" y="728"/>
                  <a:pt x="550" y="722"/>
                  <a:pt x="563" y="718"/>
                </a:cubicBezTo>
                <a:cubicBezTo>
                  <a:pt x="574" y="715"/>
                  <a:pt x="586" y="713"/>
                  <a:pt x="597" y="709"/>
                </a:cubicBezTo>
                <a:cubicBezTo>
                  <a:pt x="605" y="707"/>
                  <a:pt x="613" y="704"/>
                  <a:pt x="620" y="701"/>
                </a:cubicBezTo>
                <a:cubicBezTo>
                  <a:pt x="643" y="690"/>
                  <a:pt x="665" y="676"/>
                  <a:pt x="683" y="659"/>
                </a:cubicBezTo>
                <a:cubicBezTo>
                  <a:pt x="689" y="653"/>
                  <a:pt x="695" y="647"/>
                  <a:pt x="700" y="640"/>
                </a:cubicBezTo>
                <a:cubicBezTo>
                  <a:pt x="705" y="633"/>
                  <a:pt x="709" y="626"/>
                  <a:pt x="714" y="618"/>
                </a:cubicBezTo>
                <a:cubicBezTo>
                  <a:pt x="718" y="610"/>
                  <a:pt x="722" y="602"/>
                  <a:pt x="725" y="594"/>
                </a:cubicBezTo>
                <a:cubicBezTo>
                  <a:pt x="726" y="591"/>
                  <a:pt x="727" y="589"/>
                  <a:pt x="728" y="587"/>
                </a:cubicBezTo>
                <a:cubicBezTo>
                  <a:pt x="728" y="587"/>
                  <a:pt x="728" y="587"/>
                  <a:pt x="728" y="587"/>
                </a:cubicBezTo>
                <a:cubicBezTo>
                  <a:pt x="728" y="587"/>
                  <a:pt x="728" y="586"/>
                  <a:pt x="728" y="586"/>
                </a:cubicBezTo>
                <a:cubicBezTo>
                  <a:pt x="728" y="586"/>
                  <a:pt x="728" y="586"/>
                  <a:pt x="728" y="586"/>
                </a:cubicBezTo>
                <a:cubicBezTo>
                  <a:pt x="728" y="585"/>
                  <a:pt x="728" y="585"/>
                  <a:pt x="729" y="584"/>
                </a:cubicBezTo>
                <a:cubicBezTo>
                  <a:pt x="729" y="584"/>
                  <a:pt x="729" y="584"/>
                  <a:pt x="729" y="584"/>
                </a:cubicBezTo>
                <a:cubicBezTo>
                  <a:pt x="730" y="583"/>
                  <a:pt x="730" y="582"/>
                  <a:pt x="730" y="582"/>
                </a:cubicBezTo>
                <a:cubicBezTo>
                  <a:pt x="730" y="581"/>
                  <a:pt x="731" y="581"/>
                  <a:pt x="731" y="581"/>
                </a:cubicBezTo>
                <a:cubicBezTo>
                  <a:pt x="733" y="578"/>
                  <a:pt x="734" y="574"/>
                  <a:pt x="736" y="571"/>
                </a:cubicBezTo>
                <a:cubicBezTo>
                  <a:pt x="735" y="571"/>
                  <a:pt x="735" y="572"/>
                  <a:pt x="734" y="573"/>
                </a:cubicBezTo>
                <a:close/>
                <a:moveTo>
                  <a:pt x="482" y="492"/>
                </a:moveTo>
                <a:cubicBezTo>
                  <a:pt x="482" y="492"/>
                  <a:pt x="482" y="492"/>
                  <a:pt x="482" y="492"/>
                </a:cubicBezTo>
                <a:cubicBezTo>
                  <a:pt x="483" y="492"/>
                  <a:pt x="483" y="492"/>
                  <a:pt x="483" y="492"/>
                </a:cubicBezTo>
                <a:cubicBezTo>
                  <a:pt x="484" y="492"/>
                  <a:pt x="485" y="492"/>
                  <a:pt x="485" y="492"/>
                </a:cubicBezTo>
                <a:cubicBezTo>
                  <a:pt x="485" y="492"/>
                  <a:pt x="486" y="493"/>
                  <a:pt x="486" y="493"/>
                </a:cubicBezTo>
                <a:cubicBezTo>
                  <a:pt x="485" y="494"/>
                  <a:pt x="484" y="494"/>
                  <a:pt x="484" y="494"/>
                </a:cubicBezTo>
                <a:cubicBezTo>
                  <a:pt x="484" y="494"/>
                  <a:pt x="481" y="493"/>
                  <a:pt x="481" y="492"/>
                </a:cubicBezTo>
                <a:cubicBezTo>
                  <a:pt x="481" y="492"/>
                  <a:pt x="481" y="492"/>
                  <a:pt x="482" y="492"/>
                </a:cubicBezTo>
                <a:close/>
                <a:moveTo>
                  <a:pt x="483" y="495"/>
                </a:moveTo>
                <a:cubicBezTo>
                  <a:pt x="484" y="495"/>
                  <a:pt x="484" y="495"/>
                  <a:pt x="484" y="495"/>
                </a:cubicBezTo>
                <a:cubicBezTo>
                  <a:pt x="484" y="495"/>
                  <a:pt x="485" y="496"/>
                  <a:pt x="486" y="496"/>
                </a:cubicBezTo>
                <a:cubicBezTo>
                  <a:pt x="488" y="496"/>
                  <a:pt x="491" y="496"/>
                  <a:pt x="492" y="497"/>
                </a:cubicBezTo>
                <a:cubicBezTo>
                  <a:pt x="493" y="498"/>
                  <a:pt x="494" y="499"/>
                  <a:pt x="495" y="500"/>
                </a:cubicBezTo>
                <a:cubicBezTo>
                  <a:pt x="496" y="500"/>
                  <a:pt x="496" y="500"/>
                  <a:pt x="497" y="500"/>
                </a:cubicBezTo>
                <a:cubicBezTo>
                  <a:pt x="497" y="502"/>
                  <a:pt x="500" y="502"/>
                  <a:pt x="500" y="503"/>
                </a:cubicBezTo>
                <a:cubicBezTo>
                  <a:pt x="500" y="503"/>
                  <a:pt x="500" y="504"/>
                  <a:pt x="500" y="504"/>
                </a:cubicBezTo>
                <a:cubicBezTo>
                  <a:pt x="500" y="505"/>
                  <a:pt x="502" y="507"/>
                  <a:pt x="502" y="508"/>
                </a:cubicBezTo>
                <a:cubicBezTo>
                  <a:pt x="502" y="508"/>
                  <a:pt x="500" y="506"/>
                  <a:pt x="499" y="504"/>
                </a:cubicBezTo>
                <a:cubicBezTo>
                  <a:pt x="499" y="504"/>
                  <a:pt x="498" y="504"/>
                  <a:pt x="497" y="504"/>
                </a:cubicBezTo>
                <a:cubicBezTo>
                  <a:pt x="497" y="503"/>
                  <a:pt x="497" y="502"/>
                  <a:pt x="497" y="502"/>
                </a:cubicBezTo>
                <a:cubicBezTo>
                  <a:pt x="497" y="502"/>
                  <a:pt x="493" y="501"/>
                  <a:pt x="492" y="500"/>
                </a:cubicBezTo>
                <a:cubicBezTo>
                  <a:pt x="492" y="500"/>
                  <a:pt x="489" y="497"/>
                  <a:pt x="489" y="497"/>
                </a:cubicBezTo>
                <a:cubicBezTo>
                  <a:pt x="489" y="497"/>
                  <a:pt x="488" y="497"/>
                  <a:pt x="488" y="497"/>
                </a:cubicBezTo>
                <a:cubicBezTo>
                  <a:pt x="487" y="497"/>
                  <a:pt x="486" y="497"/>
                  <a:pt x="486" y="497"/>
                </a:cubicBezTo>
                <a:cubicBezTo>
                  <a:pt x="485" y="497"/>
                  <a:pt x="484" y="496"/>
                  <a:pt x="484" y="496"/>
                </a:cubicBezTo>
                <a:cubicBezTo>
                  <a:pt x="482" y="496"/>
                  <a:pt x="480" y="495"/>
                  <a:pt x="480" y="495"/>
                </a:cubicBezTo>
                <a:cubicBezTo>
                  <a:pt x="479" y="494"/>
                  <a:pt x="480" y="494"/>
                  <a:pt x="481" y="494"/>
                </a:cubicBezTo>
                <a:cubicBezTo>
                  <a:pt x="482" y="494"/>
                  <a:pt x="482" y="495"/>
                  <a:pt x="483" y="495"/>
                </a:cubicBezTo>
                <a:close/>
                <a:moveTo>
                  <a:pt x="470" y="488"/>
                </a:moveTo>
                <a:cubicBezTo>
                  <a:pt x="470" y="488"/>
                  <a:pt x="470" y="489"/>
                  <a:pt x="471" y="489"/>
                </a:cubicBezTo>
                <a:cubicBezTo>
                  <a:pt x="471" y="489"/>
                  <a:pt x="471" y="489"/>
                  <a:pt x="471" y="489"/>
                </a:cubicBezTo>
                <a:cubicBezTo>
                  <a:pt x="471" y="489"/>
                  <a:pt x="472" y="489"/>
                  <a:pt x="472" y="489"/>
                </a:cubicBezTo>
                <a:cubicBezTo>
                  <a:pt x="472" y="489"/>
                  <a:pt x="473" y="490"/>
                  <a:pt x="474" y="490"/>
                </a:cubicBezTo>
                <a:cubicBezTo>
                  <a:pt x="474" y="490"/>
                  <a:pt x="474" y="490"/>
                  <a:pt x="474" y="490"/>
                </a:cubicBezTo>
                <a:cubicBezTo>
                  <a:pt x="474" y="490"/>
                  <a:pt x="475" y="490"/>
                  <a:pt x="475" y="490"/>
                </a:cubicBezTo>
                <a:cubicBezTo>
                  <a:pt x="475" y="490"/>
                  <a:pt x="476" y="490"/>
                  <a:pt x="477" y="490"/>
                </a:cubicBezTo>
                <a:cubicBezTo>
                  <a:pt x="477" y="490"/>
                  <a:pt x="478" y="491"/>
                  <a:pt x="478" y="492"/>
                </a:cubicBezTo>
                <a:cubicBezTo>
                  <a:pt x="479" y="492"/>
                  <a:pt x="478" y="491"/>
                  <a:pt x="478" y="491"/>
                </a:cubicBezTo>
                <a:cubicBezTo>
                  <a:pt x="479" y="491"/>
                  <a:pt x="479" y="491"/>
                  <a:pt x="479" y="491"/>
                </a:cubicBezTo>
                <a:cubicBezTo>
                  <a:pt x="479" y="491"/>
                  <a:pt x="479" y="492"/>
                  <a:pt x="479" y="492"/>
                </a:cubicBezTo>
                <a:cubicBezTo>
                  <a:pt x="479" y="492"/>
                  <a:pt x="480" y="492"/>
                  <a:pt x="480" y="492"/>
                </a:cubicBezTo>
                <a:cubicBezTo>
                  <a:pt x="480" y="493"/>
                  <a:pt x="479" y="493"/>
                  <a:pt x="479" y="493"/>
                </a:cubicBezTo>
                <a:cubicBezTo>
                  <a:pt x="479" y="493"/>
                  <a:pt x="478" y="492"/>
                  <a:pt x="478" y="491"/>
                </a:cubicBezTo>
                <a:cubicBezTo>
                  <a:pt x="477" y="491"/>
                  <a:pt x="475" y="491"/>
                  <a:pt x="474" y="491"/>
                </a:cubicBezTo>
                <a:cubicBezTo>
                  <a:pt x="473" y="490"/>
                  <a:pt x="473" y="491"/>
                  <a:pt x="473" y="490"/>
                </a:cubicBezTo>
                <a:cubicBezTo>
                  <a:pt x="472" y="490"/>
                  <a:pt x="472" y="490"/>
                  <a:pt x="471" y="490"/>
                </a:cubicBezTo>
                <a:cubicBezTo>
                  <a:pt x="471" y="490"/>
                  <a:pt x="470" y="489"/>
                  <a:pt x="470" y="489"/>
                </a:cubicBezTo>
                <a:cubicBezTo>
                  <a:pt x="469" y="489"/>
                  <a:pt x="469" y="489"/>
                  <a:pt x="469" y="489"/>
                </a:cubicBezTo>
                <a:cubicBezTo>
                  <a:pt x="469" y="489"/>
                  <a:pt x="469" y="488"/>
                  <a:pt x="470" y="488"/>
                </a:cubicBezTo>
                <a:close/>
                <a:moveTo>
                  <a:pt x="436" y="502"/>
                </a:moveTo>
                <a:cubicBezTo>
                  <a:pt x="436" y="502"/>
                  <a:pt x="435" y="503"/>
                  <a:pt x="435" y="503"/>
                </a:cubicBezTo>
                <a:cubicBezTo>
                  <a:pt x="434" y="503"/>
                  <a:pt x="434" y="503"/>
                  <a:pt x="434" y="503"/>
                </a:cubicBezTo>
                <a:cubicBezTo>
                  <a:pt x="434" y="503"/>
                  <a:pt x="433" y="504"/>
                  <a:pt x="432" y="504"/>
                </a:cubicBezTo>
                <a:cubicBezTo>
                  <a:pt x="432" y="504"/>
                  <a:pt x="432" y="504"/>
                  <a:pt x="432" y="505"/>
                </a:cubicBezTo>
                <a:cubicBezTo>
                  <a:pt x="432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5"/>
                </a:cubicBezTo>
                <a:cubicBezTo>
                  <a:pt x="430" y="506"/>
                  <a:pt x="429" y="507"/>
                  <a:pt x="429" y="507"/>
                </a:cubicBezTo>
                <a:cubicBezTo>
                  <a:pt x="429" y="507"/>
                  <a:pt x="428" y="507"/>
                  <a:pt x="428" y="508"/>
                </a:cubicBezTo>
                <a:cubicBezTo>
                  <a:pt x="428" y="508"/>
                  <a:pt x="427" y="509"/>
                  <a:pt x="427" y="508"/>
                </a:cubicBezTo>
                <a:cubicBezTo>
                  <a:pt x="427" y="508"/>
                  <a:pt x="428" y="507"/>
                  <a:pt x="428" y="507"/>
                </a:cubicBezTo>
                <a:cubicBezTo>
                  <a:pt x="428" y="507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30" y="506"/>
                  <a:pt x="430" y="505"/>
                </a:cubicBezTo>
                <a:cubicBezTo>
                  <a:pt x="430" y="505"/>
                  <a:pt x="430" y="506"/>
                  <a:pt x="430" y="506"/>
                </a:cubicBezTo>
                <a:cubicBezTo>
                  <a:pt x="430" y="505"/>
                  <a:pt x="430" y="505"/>
                  <a:pt x="430" y="505"/>
                </a:cubicBezTo>
                <a:cubicBezTo>
                  <a:pt x="430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4"/>
                </a:cubicBezTo>
                <a:cubicBezTo>
                  <a:pt x="431" y="504"/>
                  <a:pt x="432" y="504"/>
                  <a:pt x="432" y="504"/>
                </a:cubicBezTo>
                <a:cubicBezTo>
                  <a:pt x="432" y="504"/>
                  <a:pt x="432" y="504"/>
                  <a:pt x="433" y="503"/>
                </a:cubicBezTo>
                <a:cubicBezTo>
                  <a:pt x="433" y="503"/>
                  <a:pt x="434" y="501"/>
                  <a:pt x="434" y="501"/>
                </a:cubicBezTo>
                <a:cubicBezTo>
                  <a:pt x="434" y="501"/>
                  <a:pt x="436" y="500"/>
                  <a:pt x="436" y="500"/>
                </a:cubicBezTo>
                <a:cubicBezTo>
                  <a:pt x="437" y="500"/>
                  <a:pt x="439" y="498"/>
                  <a:pt x="440" y="497"/>
                </a:cubicBezTo>
                <a:cubicBezTo>
                  <a:pt x="440" y="497"/>
                  <a:pt x="440" y="497"/>
                  <a:pt x="441" y="497"/>
                </a:cubicBezTo>
                <a:cubicBezTo>
                  <a:pt x="439" y="498"/>
                  <a:pt x="437" y="502"/>
                  <a:pt x="436" y="502"/>
                </a:cubicBezTo>
                <a:close/>
                <a:moveTo>
                  <a:pt x="454" y="492"/>
                </a:moveTo>
                <a:cubicBezTo>
                  <a:pt x="454" y="492"/>
                  <a:pt x="453" y="492"/>
                  <a:pt x="453" y="493"/>
                </a:cubicBezTo>
                <a:cubicBezTo>
                  <a:pt x="453" y="493"/>
                  <a:pt x="453" y="493"/>
                  <a:pt x="452" y="493"/>
                </a:cubicBezTo>
                <a:cubicBezTo>
                  <a:pt x="452" y="493"/>
                  <a:pt x="452" y="493"/>
                  <a:pt x="451" y="494"/>
                </a:cubicBezTo>
                <a:cubicBezTo>
                  <a:pt x="451" y="494"/>
                  <a:pt x="451" y="494"/>
                  <a:pt x="450" y="494"/>
                </a:cubicBezTo>
                <a:cubicBezTo>
                  <a:pt x="450" y="494"/>
                  <a:pt x="449" y="494"/>
                  <a:pt x="449" y="494"/>
                </a:cubicBezTo>
                <a:cubicBezTo>
                  <a:pt x="449" y="494"/>
                  <a:pt x="448" y="495"/>
                  <a:pt x="448" y="495"/>
                </a:cubicBezTo>
                <a:cubicBezTo>
                  <a:pt x="448" y="495"/>
                  <a:pt x="448" y="495"/>
                  <a:pt x="448" y="495"/>
                </a:cubicBezTo>
                <a:cubicBezTo>
                  <a:pt x="447" y="495"/>
                  <a:pt x="447" y="496"/>
                  <a:pt x="446" y="496"/>
                </a:cubicBezTo>
                <a:cubicBezTo>
                  <a:pt x="446" y="495"/>
                  <a:pt x="445" y="496"/>
                  <a:pt x="445" y="496"/>
                </a:cubicBezTo>
                <a:cubicBezTo>
                  <a:pt x="445" y="495"/>
                  <a:pt x="445" y="495"/>
                  <a:pt x="446" y="495"/>
                </a:cubicBezTo>
                <a:cubicBezTo>
                  <a:pt x="446" y="495"/>
                  <a:pt x="446" y="495"/>
                  <a:pt x="446" y="495"/>
                </a:cubicBezTo>
                <a:cubicBezTo>
                  <a:pt x="446" y="495"/>
                  <a:pt x="446" y="495"/>
                  <a:pt x="447" y="495"/>
                </a:cubicBezTo>
                <a:cubicBezTo>
                  <a:pt x="447" y="495"/>
                  <a:pt x="448" y="494"/>
                  <a:pt x="448" y="494"/>
                </a:cubicBezTo>
                <a:cubicBezTo>
                  <a:pt x="448" y="494"/>
                  <a:pt x="448" y="493"/>
                  <a:pt x="448" y="493"/>
                </a:cubicBezTo>
                <a:cubicBezTo>
                  <a:pt x="448" y="493"/>
                  <a:pt x="449" y="493"/>
                  <a:pt x="450" y="493"/>
                </a:cubicBezTo>
                <a:cubicBezTo>
                  <a:pt x="450" y="492"/>
                  <a:pt x="450" y="493"/>
                  <a:pt x="451" y="493"/>
                </a:cubicBezTo>
                <a:cubicBezTo>
                  <a:pt x="451" y="493"/>
                  <a:pt x="452" y="492"/>
                  <a:pt x="453" y="492"/>
                </a:cubicBezTo>
                <a:cubicBezTo>
                  <a:pt x="453" y="492"/>
                  <a:pt x="453" y="492"/>
                  <a:pt x="453" y="491"/>
                </a:cubicBezTo>
                <a:cubicBezTo>
                  <a:pt x="453" y="491"/>
                  <a:pt x="454" y="491"/>
                  <a:pt x="454" y="491"/>
                </a:cubicBezTo>
                <a:cubicBezTo>
                  <a:pt x="454" y="491"/>
                  <a:pt x="455" y="490"/>
                  <a:pt x="456" y="491"/>
                </a:cubicBezTo>
                <a:cubicBezTo>
                  <a:pt x="455" y="492"/>
                  <a:pt x="455" y="491"/>
                  <a:pt x="454" y="492"/>
                </a:cubicBezTo>
                <a:close/>
                <a:moveTo>
                  <a:pt x="462" y="491"/>
                </a:moveTo>
                <a:cubicBezTo>
                  <a:pt x="462" y="491"/>
                  <a:pt x="462" y="491"/>
                  <a:pt x="462" y="491"/>
                </a:cubicBezTo>
                <a:cubicBezTo>
                  <a:pt x="462" y="491"/>
                  <a:pt x="461" y="491"/>
                  <a:pt x="461" y="491"/>
                </a:cubicBezTo>
                <a:cubicBezTo>
                  <a:pt x="461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59" y="491"/>
                  <a:pt x="459" y="491"/>
                  <a:pt x="459" y="491"/>
                </a:cubicBezTo>
                <a:cubicBezTo>
                  <a:pt x="458" y="491"/>
                  <a:pt x="458" y="491"/>
                  <a:pt x="458" y="491"/>
                </a:cubicBezTo>
                <a:cubicBezTo>
                  <a:pt x="458" y="491"/>
                  <a:pt x="457" y="492"/>
                  <a:pt x="456" y="492"/>
                </a:cubicBezTo>
                <a:cubicBezTo>
                  <a:pt x="456" y="491"/>
                  <a:pt x="458" y="491"/>
                  <a:pt x="458" y="491"/>
                </a:cubicBezTo>
                <a:cubicBezTo>
                  <a:pt x="459" y="491"/>
                  <a:pt x="460" y="490"/>
                  <a:pt x="461" y="489"/>
                </a:cubicBezTo>
                <a:cubicBezTo>
                  <a:pt x="461" y="489"/>
                  <a:pt x="461" y="490"/>
                  <a:pt x="461" y="490"/>
                </a:cubicBezTo>
                <a:cubicBezTo>
                  <a:pt x="461" y="490"/>
                  <a:pt x="461" y="489"/>
                  <a:pt x="462" y="489"/>
                </a:cubicBezTo>
                <a:cubicBezTo>
                  <a:pt x="462" y="489"/>
                  <a:pt x="462" y="489"/>
                  <a:pt x="463" y="489"/>
                </a:cubicBezTo>
                <a:cubicBezTo>
                  <a:pt x="463" y="489"/>
                  <a:pt x="464" y="489"/>
                  <a:pt x="464" y="489"/>
                </a:cubicBezTo>
                <a:cubicBezTo>
                  <a:pt x="464" y="489"/>
                  <a:pt x="466" y="489"/>
                  <a:pt x="467" y="490"/>
                </a:cubicBezTo>
                <a:cubicBezTo>
                  <a:pt x="467" y="490"/>
                  <a:pt x="467" y="490"/>
                  <a:pt x="467" y="490"/>
                </a:cubicBezTo>
                <a:cubicBezTo>
                  <a:pt x="466" y="490"/>
                  <a:pt x="465" y="490"/>
                  <a:pt x="464" y="490"/>
                </a:cubicBezTo>
                <a:cubicBezTo>
                  <a:pt x="464" y="490"/>
                  <a:pt x="464" y="490"/>
                  <a:pt x="463" y="490"/>
                </a:cubicBezTo>
                <a:cubicBezTo>
                  <a:pt x="463" y="490"/>
                  <a:pt x="463" y="490"/>
                  <a:pt x="462" y="491"/>
                </a:cubicBezTo>
                <a:close/>
                <a:moveTo>
                  <a:pt x="464" y="577"/>
                </a:moveTo>
                <a:cubicBezTo>
                  <a:pt x="464" y="577"/>
                  <a:pt x="462" y="550"/>
                  <a:pt x="483" y="543"/>
                </a:cubicBezTo>
                <a:cubicBezTo>
                  <a:pt x="489" y="541"/>
                  <a:pt x="495" y="545"/>
                  <a:pt x="495" y="545"/>
                </a:cubicBezTo>
                <a:cubicBezTo>
                  <a:pt x="482" y="544"/>
                  <a:pt x="474" y="560"/>
                  <a:pt x="474" y="560"/>
                </a:cubicBezTo>
                <a:cubicBezTo>
                  <a:pt x="461" y="588"/>
                  <a:pt x="493" y="636"/>
                  <a:pt x="546" y="643"/>
                </a:cubicBezTo>
                <a:cubicBezTo>
                  <a:pt x="546" y="643"/>
                  <a:pt x="471" y="637"/>
                  <a:pt x="464" y="577"/>
                </a:cubicBezTo>
                <a:close/>
                <a:moveTo>
                  <a:pt x="337" y="674"/>
                </a:moveTo>
                <a:cubicBezTo>
                  <a:pt x="336" y="673"/>
                  <a:pt x="335" y="672"/>
                  <a:pt x="336" y="671"/>
                </a:cubicBezTo>
                <a:cubicBezTo>
                  <a:pt x="338" y="672"/>
                  <a:pt x="336" y="672"/>
                  <a:pt x="337" y="674"/>
                </a:cubicBezTo>
                <a:close/>
                <a:moveTo>
                  <a:pt x="341" y="672"/>
                </a:moveTo>
                <a:cubicBezTo>
                  <a:pt x="341" y="673"/>
                  <a:pt x="341" y="674"/>
                  <a:pt x="341" y="675"/>
                </a:cubicBezTo>
                <a:cubicBezTo>
                  <a:pt x="341" y="676"/>
                  <a:pt x="341" y="677"/>
                  <a:pt x="340" y="677"/>
                </a:cubicBezTo>
                <a:cubicBezTo>
                  <a:pt x="339" y="676"/>
                  <a:pt x="340" y="678"/>
                  <a:pt x="339" y="678"/>
                </a:cubicBezTo>
                <a:cubicBezTo>
                  <a:pt x="337" y="677"/>
                  <a:pt x="340" y="676"/>
                  <a:pt x="339" y="675"/>
                </a:cubicBezTo>
                <a:cubicBezTo>
                  <a:pt x="339" y="675"/>
                  <a:pt x="340" y="675"/>
                  <a:pt x="340" y="674"/>
                </a:cubicBezTo>
                <a:cubicBezTo>
                  <a:pt x="340" y="674"/>
                  <a:pt x="339" y="674"/>
                  <a:pt x="339" y="674"/>
                </a:cubicBezTo>
                <a:cubicBezTo>
                  <a:pt x="339" y="673"/>
                  <a:pt x="340" y="673"/>
                  <a:pt x="340" y="673"/>
                </a:cubicBezTo>
                <a:cubicBezTo>
                  <a:pt x="340" y="672"/>
                  <a:pt x="340" y="671"/>
                  <a:pt x="341" y="671"/>
                </a:cubicBezTo>
                <a:cubicBezTo>
                  <a:pt x="342" y="671"/>
                  <a:pt x="342" y="671"/>
                  <a:pt x="342" y="671"/>
                </a:cubicBezTo>
                <a:cubicBezTo>
                  <a:pt x="342" y="672"/>
                  <a:pt x="342" y="672"/>
                  <a:pt x="341" y="672"/>
                </a:cubicBezTo>
                <a:close/>
                <a:moveTo>
                  <a:pt x="344" y="659"/>
                </a:moveTo>
                <a:cubicBezTo>
                  <a:pt x="342" y="659"/>
                  <a:pt x="342" y="661"/>
                  <a:pt x="341" y="661"/>
                </a:cubicBezTo>
                <a:cubicBezTo>
                  <a:pt x="340" y="662"/>
                  <a:pt x="342" y="662"/>
                  <a:pt x="342" y="663"/>
                </a:cubicBezTo>
                <a:cubicBezTo>
                  <a:pt x="342" y="663"/>
                  <a:pt x="342" y="663"/>
                  <a:pt x="342" y="664"/>
                </a:cubicBezTo>
                <a:cubicBezTo>
                  <a:pt x="341" y="664"/>
                  <a:pt x="341" y="665"/>
                  <a:pt x="340" y="666"/>
                </a:cubicBezTo>
                <a:cubicBezTo>
                  <a:pt x="341" y="667"/>
                  <a:pt x="342" y="666"/>
                  <a:pt x="342" y="666"/>
                </a:cubicBezTo>
                <a:cubicBezTo>
                  <a:pt x="343" y="666"/>
                  <a:pt x="343" y="665"/>
                  <a:pt x="344" y="665"/>
                </a:cubicBezTo>
                <a:cubicBezTo>
                  <a:pt x="344" y="666"/>
                  <a:pt x="345" y="667"/>
                  <a:pt x="343" y="666"/>
                </a:cubicBezTo>
                <a:cubicBezTo>
                  <a:pt x="343" y="667"/>
                  <a:pt x="344" y="667"/>
                  <a:pt x="343" y="668"/>
                </a:cubicBezTo>
                <a:cubicBezTo>
                  <a:pt x="342" y="668"/>
                  <a:pt x="342" y="668"/>
                  <a:pt x="341" y="667"/>
                </a:cubicBezTo>
                <a:cubicBezTo>
                  <a:pt x="340" y="667"/>
                  <a:pt x="340" y="668"/>
                  <a:pt x="340" y="669"/>
                </a:cubicBezTo>
                <a:cubicBezTo>
                  <a:pt x="340" y="669"/>
                  <a:pt x="339" y="669"/>
                  <a:pt x="339" y="669"/>
                </a:cubicBezTo>
                <a:cubicBezTo>
                  <a:pt x="338" y="670"/>
                  <a:pt x="339" y="670"/>
                  <a:pt x="338" y="671"/>
                </a:cubicBezTo>
                <a:cubicBezTo>
                  <a:pt x="337" y="671"/>
                  <a:pt x="337" y="669"/>
                  <a:pt x="336" y="670"/>
                </a:cubicBezTo>
                <a:cubicBezTo>
                  <a:pt x="335" y="670"/>
                  <a:pt x="336" y="669"/>
                  <a:pt x="336" y="669"/>
                </a:cubicBezTo>
                <a:cubicBezTo>
                  <a:pt x="336" y="668"/>
                  <a:pt x="336" y="668"/>
                  <a:pt x="337" y="667"/>
                </a:cubicBezTo>
                <a:cubicBezTo>
                  <a:pt x="337" y="666"/>
                  <a:pt x="336" y="667"/>
                  <a:pt x="334" y="667"/>
                </a:cubicBezTo>
                <a:cubicBezTo>
                  <a:pt x="336" y="666"/>
                  <a:pt x="339" y="664"/>
                  <a:pt x="338" y="662"/>
                </a:cubicBezTo>
                <a:cubicBezTo>
                  <a:pt x="339" y="661"/>
                  <a:pt x="340" y="661"/>
                  <a:pt x="341" y="660"/>
                </a:cubicBezTo>
                <a:cubicBezTo>
                  <a:pt x="342" y="659"/>
                  <a:pt x="341" y="658"/>
                  <a:pt x="342" y="658"/>
                </a:cubicBezTo>
                <a:cubicBezTo>
                  <a:pt x="342" y="658"/>
                  <a:pt x="342" y="657"/>
                  <a:pt x="342" y="657"/>
                </a:cubicBezTo>
                <a:cubicBezTo>
                  <a:pt x="343" y="657"/>
                  <a:pt x="342" y="656"/>
                  <a:pt x="343" y="656"/>
                </a:cubicBezTo>
                <a:cubicBezTo>
                  <a:pt x="344" y="655"/>
                  <a:pt x="344" y="656"/>
                  <a:pt x="345" y="656"/>
                </a:cubicBezTo>
                <a:cubicBezTo>
                  <a:pt x="345" y="658"/>
                  <a:pt x="344" y="658"/>
                  <a:pt x="344" y="659"/>
                </a:cubicBezTo>
                <a:close/>
                <a:moveTo>
                  <a:pt x="596" y="666"/>
                </a:moveTo>
                <a:cubicBezTo>
                  <a:pt x="598" y="667"/>
                  <a:pt x="600" y="665"/>
                  <a:pt x="601" y="666"/>
                </a:cubicBezTo>
                <a:cubicBezTo>
                  <a:pt x="600" y="667"/>
                  <a:pt x="597" y="666"/>
                  <a:pt x="596" y="667"/>
                </a:cubicBezTo>
                <a:cubicBezTo>
                  <a:pt x="595" y="667"/>
                  <a:pt x="596" y="666"/>
                  <a:pt x="596" y="666"/>
                </a:cubicBezTo>
                <a:close/>
                <a:moveTo>
                  <a:pt x="591" y="668"/>
                </a:moveTo>
                <a:cubicBezTo>
                  <a:pt x="591" y="669"/>
                  <a:pt x="590" y="669"/>
                  <a:pt x="590" y="669"/>
                </a:cubicBezTo>
                <a:cubicBezTo>
                  <a:pt x="589" y="669"/>
                  <a:pt x="590" y="668"/>
                  <a:pt x="591" y="668"/>
                </a:cubicBezTo>
                <a:close/>
                <a:moveTo>
                  <a:pt x="560" y="664"/>
                </a:moveTo>
                <a:cubicBezTo>
                  <a:pt x="560" y="664"/>
                  <a:pt x="561" y="665"/>
                  <a:pt x="561" y="665"/>
                </a:cubicBezTo>
                <a:cubicBezTo>
                  <a:pt x="561" y="665"/>
                  <a:pt x="562" y="664"/>
                  <a:pt x="562" y="664"/>
                </a:cubicBezTo>
                <a:cubicBezTo>
                  <a:pt x="562" y="664"/>
                  <a:pt x="562" y="665"/>
                  <a:pt x="562" y="665"/>
                </a:cubicBezTo>
                <a:cubicBezTo>
                  <a:pt x="562" y="665"/>
                  <a:pt x="563" y="665"/>
                  <a:pt x="563" y="665"/>
                </a:cubicBezTo>
                <a:cubicBezTo>
                  <a:pt x="563" y="665"/>
                  <a:pt x="564" y="665"/>
                  <a:pt x="564" y="665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7" y="665"/>
                  <a:pt x="567" y="666"/>
                </a:cubicBezTo>
                <a:cubicBezTo>
                  <a:pt x="568" y="666"/>
                  <a:pt x="568" y="665"/>
                  <a:pt x="569" y="665"/>
                </a:cubicBezTo>
                <a:cubicBezTo>
                  <a:pt x="569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2" y="666"/>
                  <a:pt x="571" y="666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4"/>
                  <a:pt x="572" y="664"/>
                  <a:pt x="573" y="664"/>
                </a:cubicBezTo>
                <a:cubicBezTo>
                  <a:pt x="573" y="664"/>
                  <a:pt x="573" y="664"/>
                  <a:pt x="573" y="664"/>
                </a:cubicBezTo>
                <a:cubicBezTo>
                  <a:pt x="574" y="664"/>
                  <a:pt x="576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8" y="664"/>
                  <a:pt x="578" y="664"/>
                  <a:pt x="579" y="664"/>
                </a:cubicBezTo>
                <a:cubicBezTo>
                  <a:pt x="580" y="664"/>
                  <a:pt x="580" y="664"/>
                  <a:pt x="580" y="665"/>
                </a:cubicBezTo>
                <a:cubicBezTo>
                  <a:pt x="580" y="665"/>
                  <a:pt x="580" y="666"/>
                  <a:pt x="579" y="665"/>
                </a:cubicBezTo>
                <a:cubicBezTo>
                  <a:pt x="579" y="665"/>
                  <a:pt x="579" y="665"/>
                  <a:pt x="579" y="665"/>
                </a:cubicBezTo>
                <a:cubicBezTo>
                  <a:pt x="578" y="666"/>
                  <a:pt x="579" y="665"/>
                  <a:pt x="578" y="665"/>
                </a:cubicBezTo>
                <a:cubicBezTo>
                  <a:pt x="578" y="665"/>
                  <a:pt x="577" y="665"/>
                  <a:pt x="577" y="665"/>
                </a:cubicBezTo>
                <a:cubicBezTo>
                  <a:pt x="577" y="665"/>
                  <a:pt x="577" y="665"/>
                  <a:pt x="576" y="665"/>
                </a:cubicBezTo>
                <a:cubicBezTo>
                  <a:pt x="576" y="665"/>
                  <a:pt x="575" y="665"/>
                  <a:pt x="575" y="665"/>
                </a:cubicBezTo>
                <a:cubicBezTo>
                  <a:pt x="575" y="665"/>
                  <a:pt x="574" y="665"/>
                  <a:pt x="574" y="665"/>
                </a:cubicBezTo>
                <a:cubicBezTo>
                  <a:pt x="573" y="665"/>
                  <a:pt x="573" y="665"/>
                  <a:pt x="572" y="665"/>
                </a:cubicBezTo>
                <a:cubicBezTo>
                  <a:pt x="572" y="665"/>
                  <a:pt x="572" y="665"/>
                  <a:pt x="573" y="665"/>
                </a:cubicBezTo>
                <a:cubicBezTo>
                  <a:pt x="573" y="665"/>
                  <a:pt x="573" y="666"/>
                  <a:pt x="573" y="666"/>
                </a:cubicBezTo>
                <a:cubicBezTo>
                  <a:pt x="573" y="666"/>
                  <a:pt x="573" y="666"/>
                  <a:pt x="573" y="666"/>
                </a:cubicBezTo>
                <a:cubicBezTo>
                  <a:pt x="572" y="666"/>
                  <a:pt x="572" y="667"/>
                  <a:pt x="572" y="667"/>
                </a:cubicBezTo>
                <a:cubicBezTo>
                  <a:pt x="572" y="667"/>
                  <a:pt x="572" y="667"/>
                  <a:pt x="571" y="667"/>
                </a:cubicBezTo>
                <a:cubicBezTo>
                  <a:pt x="571" y="667"/>
                  <a:pt x="571" y="667"/>
                  <a:pt x="571" y="667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0" y="666"/>
                  <a:pt x="570" y="667"/>
                  <a:pt x="570" y="667"/>
                </a:cubicBezTo>
                <a:cubicBezTo>
                  <a:pt x="569" y="667"/>
                  <a:pt x="569" y="666"/>
                  <a:pt x="568" y="666"/>
                </a:cubicBezTo>
                <a:cubicBezTo>
                  <a:pt x="568" y="666"/>
                  <a:pt x="568" y="666"/>
                  <a:pt x="567" y="666"/>
                </a:cubicBezTo>
                <a:cubicBezTo>
                  <a:pt x="567" y="666"/>
                  <a:pt x="567" y="666"/>
                  <a:pt x="567" y="666"/>
                </a:cubicBezTo>
                <a:cubicBezTo>
                  <a:pt x="566" y="666"/>
                  <a:pt x="566" y="666"/>
                  <a:pt x="566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5"/>
                  <a:pt x="563" y="666"/>
                </a:cubicBezTo>
                <a:cubicBezTo>
                  <a:pt x="563" y="666"/>
                  <a:pt x="562" y="666"/>
                  <a:pt x="562" y="666"/>
                </a:cubicBezTo>
                <a:cubicBezTo>
                  <a:pt x="562" y="666"/>
                  <a:pt x="562" y="665"/>
                  <a:pt x="562" y="665"/>
                </a:cubicBezTo>
                <a:cubicBezTo>
                  <a:pt x="562" y="665"/>
                  <a:pt x="561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59" y="665"/>
                </a:cubicBezTo>
                <a:cubicBezTo>
                  <a:pt x="559" y="665"/>
                  <a:pt x="559" y="664"/>
                  <a:pt x="560" y="664"/>
                </a:cubicBezTo>
                <a:close/>
                <a:moveTo>
                  <a:pt x="412" y="644"/>
                </a:moveTo>
                <a:cubicBezTo>
                  <a:pt x="411" y="645"/>
                  <a:pt x="410" y="645"/>
                  <a:pt x="410" y="646"/>
                </a:cubicBezTo>
                <a:cubicBezTo>
                  <a:pt x="409" y="646"/>
                  <a:pt x="409" y="646"/>
                  <a:pt x="408" y="646"/>
                </a:cubicBezTo>
                <a:cubicBezTo>
                  <a:pt x="406" y="646"/>
                  <a:pt x="407" y="646"/>
                  <a:pt x="405" y="646"/>
                </a:cubicBezTo>
                <a:cubicBezTo>
                  <a:pt x="405" y="646"/>
                  <a:pt x="404" y="645"/>
                  <a:pt x="404" y="644"/>
                </a:cubicBezTo>
                <a:cubicBezTo>
                  <a:pt x="406" y="644"/>
                  <a:pt x="406" y="645"/>
                  <a:pt x="407" y="645"/>
                </a:cubicBezTo>
                <a:cubicBezTo>
                  <a:pt x="409" y="645"/>
                  <a:pt x="410" y="645"/>
                  <a:pt x="411" y="644"/>
                </a:cubicBezTo>
                <a:cubicBezTo>
                  <a:pt x="411" y="644"/>
                  <a:pt x="411" y="644"/>
                  <a:pt x="412" y="644"/>
                </a:cubicBezTo>
                <a:close/>
                <a:moveTo>
                  <a:pt x="397" y="640"/>
                </a:moveTo>
                <a:cubicBezTo>
                  <a:pt x="398" y="640"/>
                  <a:pt x="398" y="640"/>
                  <a:pt x="398" y="641"/>
                </a:cubicBezTo>
                <a:cubicBezTo>
                  <a:pt x="398" y="642"/>
                  <a:pt x="399" y="642"/>
                  <a:pt x="398" y="642"/>
                </a:cubicBezTo>
                <a:cubicBezTo>
                  <a:pt x="400" y="643"/>
                  <a:pt x="400" y="641"/>
                  <a:pt x="401" y="641"/>
                </a:cubicBezTo>
                <a:cubicBezTo>
                  <a:pt x="402" y="641"/>
                  <a:pt x="401" y="641"/>
                  <a:pt x="402" y="642"/>
                </a:cubicBezTo>
                <a:cubicBezTo>
                  <a:pt x="402" y="642"/>
                  <a:pt x="402" y="642"/>
                  <a:pt x="403" y="642"/>
                </a:cubicBezTo>
                <a:cubicBezTo>
                  <a:pt x="403" y="642"/>
                  <a:pt x="404" y="642"/>
                  <a:pt x="404" y="642"/>
                </a:cubicBezTo>
                <a:cubicBezTo>
                  <a:pt x="404" y="642"/>
                  <a:pt x="404" y="642"/>
                  <a:pt x="405" y="642"/>
                </a:cubicBezTo>
                <a:cubicBezTo>
                  <a:pt x="406" y="642"/>
                  <a:pt x="407" y="642"/>
                  <a:pt x="409" y="643"/>
                </a:cubicBezTo>
                <a:cubicBezTo>
                  <a:pt x="408" y="644"/>
                  <a:pt x="405" y="642"/>
                  <a:pt x="404" y="644"/>
                </a:cubicBezTo>
                <a:cubicBezTo>
                  <a:pt x="404" y="644"/>
                  <a:pt x="404" y="643"/>
                  <a:pt x="403" y="643"/>
                </a:cubicBezTo>
                <a:cubicBezTo>
                  <a:pt x="403" y="643"/>
                  <a:pt x="402" y="643"/>
                  <a:pt x="402" y="643"/>
                </a:cubicBezTo>
                <a:cubicBezTo>
                  <a:pt x="402" y="643"/>
                  <a:pt x="401" y="644"/>
                  <a:pt x="401" y="644"/>
                </a:cubicBezTo>
                <a:cubicBezTo>
                  <a:pt x="400" y="644"/>
                  <a:pt x="399" y="643"/>
                  <a:pt x="398" y="644"/>
                </a:cubicBezTo>
                <a:cubicBezTo>
                  <a:pt x="397" y="644"/>
                  <a:pt x="397" y="643"/>
                  <a:pt x="397" y="642"/>
                </a:cubicBezTo>
                <a:cubicBezTo>
                  <a:pt x="397" y="642"/>
                  <a:pt x="396" y="642"/>
                  <a:pt x="396" y="642"/>
                </a:cubicBezTo>
                <a:cubicBezTo>
                  <a:pt x="396" y="642"/>
                  <a:pt x="396" y="641"/>
                  <a:pt x="396" y="641"/>
                </a:cubicBezTo>
                <a:cubicBezTo>
                  <a:pt x="396" y="641"/>
                  <a:pt x="397" y="640"/>
                  <a:pt x="397" y="640"/>
                </a:cubicBezTo>
                <a:close/>
                <a:moveTo>
                  <a:pt x="393" y="640"/>
                </a:moveTo>
                <a:cubicBezTo>
                  <a:pt x="394" y="640"/>
                  <a:pt x="394" y="641"/>
                  <a:pt x="393" y="643"/>
                </a:cubicBezTo>
                <a:cubicBezTo>
                  <a:pt x="393" y="643"/>
                  <a:pt x="394" y="644"/>
                  <a:pt x="393" y="644"/>
                </a:cubicBezTo>
                <a:cubicBezTo>
                  <a:pt x="392" y="643"/>
                  <a:pt x="392" y="644"/>
                  <a:pt x="390" y="644"/>
                </a:cubicBezTo>
                <a:cubicBezTo>
                  <a:pt x="391" y="643"/>
                  <a:pt x="392" y="642"/>
                  <a:pt x="392" y="641"/>
                </a:cubicBezTo>
                <a:cubicBezTo>
                  <a:pt x="393" y="641"/>
                  <a:pt x="392" y="641"/>
                  <a:pt x="392" y="641"/>
                </a:cubicBezTo>
                <a:cubicBezTo>
                  <a:pt x="392" y="640"/>
                  <a:pt x="393" y="640"/>
                  <a:pt x="393" y="640"/>
                </a:cubicBezTo>
                <a:close/>
                <a:moveTo>
                  <a:pt x="392" y="640"/>
                </a:moveTo>
                <a:cubicBezTo>
                  <a:pt x="391" y="641"/>
                  <a:pt x="391" y="641"/>
                  <a:pt x="389" y="641"/>
                </a:cubicBezTo>
                <a:cubicBezTo>
                  <a:pt x="390" y="641"/>
                  <a:pt x="390" y="639"/>
                  <a:pt x="392" y="640"/>
                </a:cubicBezTo>
                <a:close/>
                <a:moveTo>
                  <a:pt x="388" y="641"/>
                </a:moveTo>
                <a:cubicBezTo>
                  <a:pt x="388" y="642"/>
                  <a:pt x="387" y="641"/>
                  <a:pt x="387" y="642"/>
                </a:cubicBezTo>
                <a:cubicBezTo>
                  <a:pt x="386" y="641"/>
                  <a:pt x="387" y="640"/>
                  <a:pt x="388" y="641"/>
                </a:cubicBezTo>
                <a:close/>
                <a:moveTo>
                  <a:pt x="364" y="650"/>
                </a:moveTo>
                <a:cubicBezTo>
                  <a:pt x="363" y="650"/>
                  <a:pt x="363" y="652"/>
                  <a:pt x="362" y="652"/>
                </a:cubicBezTo>
                <a:cubicBezTo>
                  <a:pt x="362" y="652"/>
                  <a:pt x="362" y="651"/>
                  <a:pt x="362" y="651"/>
                </a:cubicBezTo>
                <a:cubicBezTo>
                  <a:pt x="360" y="651"/>
                  <a:pt x="359" y="652"/>
                  <a:pt x="359" y="654"/>
                </a:cubicBezTo>
                <a:cubicBezTo>
                  <a:pt x="359" y="654"/>
                  <a:pt x="359" y="653"/>
                  <a:pt x="358" y="653"/>
                </a:cubicBezTo>
                <a:cubicBezTo>
                  <a:pt x="358" y="655"/>
                  <a:pt x="358" y="654"/>
                  <a:pt x="358" y="656"/>
                </a:cubicBezTo>
                <a:cubicBezTo>
                  <a:pt x="358" y="657"/>
                  <a:pt x="359" y="657"/>
                  <a:pt x="359" y="658"/>
                </a:cubicBezTo>
                <a:cubicBezTo>
                  <a:pt x="358" y="658"/>
                  <a:pt x="358" y="659"/>
                  <a:pt x="358" y="659"/>
                </a:cubicBezTo>
                <a:cubicBezTo>
                  <a:pt x="357" y="659"/>
                  <a:pt x="356" y="659"/>
                  <a:pt x="356" y="659"/>
                </a:cubicBezTo>
                <a:cubicBezTo>
                  <a:pt x="356" y="659"/>
                  <a:pt x="355" y="659"/>
                  <a:pt x="355" y="659"/>
                </a:cubicBezTo>
                <a:cubicBezTo>
                  <a:pt x="354" y="659"/>
                  <a:pt x="353" y="658"/>
                  <a:pt x="352" y="659"/>
                </a:cubicBezTo>
                <a:cubicBezTo>
                  <a:pt x="352" y="659"/>
                  <a:pt x="352" y="658"/>
                  <a:pt x="350" y="658"/>
                </a:cubicBezTo>
                <a:cubicBezTo>
                  <a:pt x="349" y="659"/>
                  <a:pt x="352" y="659"/>
                  <a:pt x="352" y="660"/>
                </a:cubicBezTo>
                <a:cubicBezTo>
                  <a:pt x="350" y="660"/>
                  <a:pt x="348" y="659"/>
                  <a:pt x="348" y="661"/>
                </a:cubicBezTo>
                <a:cubicBezTo>
                  <a:pt x="348" y="661"/>
                  <a:pt x="347" y="661"/>
                  <a:pt x="347" y="662"/>
                </a:cubicBezTo>
                <a:cubicBezTo>
                  <a:pt x="346" y="661"/>
                  <a:pt x="347" y="659"/>
                  <a:pt x="348" y="660"/>
                </a:cubicBezTo>
                <a:cubicBezTo>
                  <a:pt x="349" y="659"/>
                  <a:pt x="348" y="659"/>
                  <a:pt x="348" y="658"/>
                </a:cubicBezTo>
                <a:cubicBezTo>
                  <a:pt x="350" y="657"/>
                  <a:pt x="351" y="657"/>
                  <a:pt x="352" y="655"/>
                </a:cubicBezTo>
                <a:cubicBezTo>
                  <a:pt x="353" y="656"/>
                  <a:pt x="352" y="657"/>
                  <a:pt x="353" y="657"/>
                </a:cubicBezTo>
                <a:cubicBezTo>
                  <a:pt x="354" y="657"/>
                  <a:pt x="355" y="656"/>
                  <a:pt x="355" y="656"/>
                </a:cubicBezTo>
                <a:cubicBezTo>
                  <a:pt x="355" y="654"/>
                  <a:pt x="356" y="654"/>
                  <a:pt x="357" y="652"/>
                </a:cubicBezTo>
                <a:cubicBezTo>
                  <a:pt x="358" y="653"/>
                  <a:pt x="359" y="652"/>
                  <a:pt x="360" y="651"/>
                </a:cubicBezTo>
                <a:cubicBezTo>
                  <a:pt x="361" y="650"/>
                  <a:pt x="362" y="650"/>
                  <a:pt x="363" y="650"/>
                </a:cubicBezTo>
                <a:cubicBezTo>
                  <a:pt x="364" y="650"/>
                  <a:pt x="364" y="650"/>
                  <a:pt x="365" y="650"/>
                </a:cubicBezTo>
                <a:cubicBezTo>
                  <a:pt x="366" y="650"/>
                  <a:pt x="367" y="649"/>
                  <a:pt x="368" y="648"/>
                </a:cubicBezTo>
                <a:cubicBezTo>
                  <a:pt x="369" y="649"/>
                  <a:pt x="369" y="648"/>
                  <a:pt x="370" y="648"/>
                </a:cubicBezTo>
                <a:cubicBezTo>
                  <a:pt x="371" y="649"/>
                  <a:pt x="372" y="648"/>
                  <a:pt x="373" y="648"/>
                </a:cubicBezTo>
                <a:cubicBezTo>
                  <a:pt x="374" y="648"/>
                  <a:pt x="374" y="648"/>
                  <a:pt x="375" y="648"/>
                </a:cubicBezTo>
                <a:cubicBezTo>
                  <a:pt x="376" y="648"/>
                  <a:pt x="374" y="647"/>
                  <a:pt x="375" y="647"/>
                </a:cubicBezTo>
                <a:cubicBezTo>
                  <a:pt x="376" y="647"/>
                  <a:pt x="378" y="647"/>
                  <a:pt x="379" y="646"/>
                </a:cubicBezTo>
                <a:cubicBezTo>
                  <a:pt x="379" y="646"/>
                  <a:pt x="379" y="647"/>
                  <a:pt x="379" y="647"/>
                </a:cubicBezTo>
                <a:cubicBezTo>
                  <a:pt x="380" y="647"/>
                  <a:pt x="380" y="646"/>
                  <a:pt x="381" y="646"/>
                </a:cubicBezTo>
                <a:cubicBezTo>
                  <a:pt x="381" y="646"/>
                  <a:pt x="382" y="646"/>
                  <a:pt x="382" y="646"/>
                </a:cubicBezTo>
                <a:cubicBezTo>
                  <a:pt x="382" y="647"/>
                  <a:pt x="383" y="646"/>
                  <a:pt x="384" y="647"/>
                </a:cubicBezTo>
                <a:cubicBezTo>
                  <a:pt x="384" y="647"/>
                  <a:pt x="384" y="648"/>
                  <a:pt x="384" y="649"/>
                </a:cubicBezTo>
                <a:cubicBezTo>
                  <a:pt x="382" y="648"/>
                  <a:pt x="382" y="649"/>
                  <a:pt x="381" y="649"/>
                </a:cubicBezTo>
                <a:cubicBezTo>
                  <a:pt x="380" y="650"/>
                  <a:pt x="382" y="650"/>
                  <a:pt x="381" y="651"/>
                </a:cubicBezTo>
                <a:cubicBezTo>
                  <a:pt x="380" y="651"/>
                  <a:pt x="380" y="648"/>
                  <a:pt x="379" y="650"/>
                </a:cubicBezTo>
                <a:cubicBezTo>
                  <a:pt x="378" y="650"/>
                  <a:pt x="379" y="649"/>
                  <a:pt x="378" y="649"/>
                </a:cubicBezTo>
                <a:cubicBezTo>
                  <a:pt x="377" y="648"/>
                  <a:pt x="377" y="649"/>
                  <a:pt x="377" y="650"/>
                </a:cubicBezTo>
                <a:cubicBezTo>
                  <a:pt x="375" y="649"/>
                  <a:pt x="374" y="649"/>
                  <a:pt x="374" y="650"/>
                </a:cubicBezTo>
                <a:cubicBezTo>
                  <a:pt x="373" y="650"/>
                  <a:pt x="372" y="650"/>
                  <a:pt x="372" y="650"/>
                </a:cubicBezTo>
                <a:cubicBezTo>
                  <a:pt x="371" y="651"/>
                  <a:pt x="371" y="651"/>
                  <a:pt x="372" y="651"/>
                </a:cubicBezTo>
                <a:cubicBezTo>
                  <a:pt x="372" y="652"/>
                  <a:pt x="371" y="651"/>
                  <a:pt x="371" y="652"/>
                </a:cubicBezTo>
                <a:cubicBezTo>
                  <a:pt x="370" y="652"/>
                  <a:pt x="370" y="651"/>
                  <a:pt x="370" y="650"/>
                </a:cubicBezTo>
                <a:cubicBezTo>
                  <a:pt x="369" y="651"/>
                  <a:pt x="368" y="650"/>
                  <a:pt x="368" y="650"/>
                </a:cubicBezTo>
                <a:cubicBezTo>
                  <a:pt x="367" y="650"/>
                  <a:pt x="366" y="650"/>
                  <a:pt x="365" y="651"/>
                </a:cubicBezTo>
                <a:cubicBezTo>
                  <a:pt x="365" y="651"/>
                  <a:pt x="364" y="651"/>
                  <a:pt x="364" y="650"/>
                </a:cubicBezTo>
                <a:close/>
                <a:moveTo>
                  <a:pt x="370" y="732"/>
                </a:moveTo>
                <a:cubicBezTo>
                  <a:pt x="370" y="732"/>
                  <a:pt x="334" y="663"/>
                  <a:pt x="447" y="667"/>
                </a:cubicBezTo>
                <a:cubicBezTo>
                  <a:pt x="467" y="668"/>
                  <a:pt x="495" y="674"/>
                  <a:pt x="515" y="678"/>
                </a:cubicBezTo>
                <a:cubicBezTo>
                  <a:pt x="351" y="655"/>
                  <a:pt x="369" y="723"/>
                  <a:pt x="370" y="732"/>
                </a:cubicBezTo>
                <a:close/>
                <a:moveTo>
                  <a:pt x="586" y="673"/>
                </a:moveTo>
                <a:cubicBezTo>
                  <a:pt x="586" y="673"/>
                  <a:pt x="585" y="673"/>
                  <a:pt x="585" y="673"/>
                </a:cubicBezTo>
                <a:cubicBezTo>
                  <a:pt x="585" y="674"/>
                  <a:pt x="584" y="674"/>
                  <a:pt x="584" y="674"/>
                </a:cubicBezTo>
                <a:cubicBezTo>
                  <a:pt x="583" y="674"/>
                  <a:pt x="583" y="674"/>
                  <a:pt x="583" y="674"/>
                </a:cubicBezTo>
                <a:cubicBezTo>
                  <a:pt x="583" y="674"/>
                  <a:pt x="581" y="674"/>
                  <a:pt x="581" y="675"/>
                </a:cubicBezTo>
                <a:cubicBezTo>
                  <a:pt x="581" y="675"/>
                  <a:pt x="580" y="675"/>
                  <a:pt x="579" y="675"/>
                </a:cubicBezTo>
                <a:cubicBezTo>
                  <a:pt x="578" y="675"/>
                  <a:pt x="578" y="675"/>
                  <a:pt x="577" y="675"/>
                </a:cubicBezTo>
                <a:cubicBezTo>
                  <a:pt x="577" y="675"/>
                  <a:pt x="577" y="675"/>
                  <a:pt x="577" y="676"/>
                </a:cubicBezTo>
                <a:cubicBezTo>
                  <a:pt x="576" y="676"/>
                  <a:pt x="576" y="676"/>
                  <a:pt x="575" y="676"/>
                </a:cubicBezTo>
                <a:cubicBezTo>
                  <a:pt x="575" y="676"/>
                  <a:pt x="575" y="676"/>
                  <a:pt x="574" y="676"/>
                </a:cubicBezTo>
                <a:cubicBezTo>
                  <a:pt x="574" y="676"/>
                  <a:pt x="573" y="676"/>
                  <a:pt x="572" y="676"/>
                </a:cubicBezTo>
                <a:cubicBezTo>
                  <a:pt x="571" y="677"/>
                  <a:pt x="570" y="677"/>
                  <a:pt x="570" y="677"/>
                </a:cubicBezTo>
                <a:cubicBezTo>
                  <a:pt x="570" y="677"/>
                  <a:pt x="570" y="677"/>
                  <a:pt x="570" y="677"/>
                </a:cubicBezTo>
                <a:cubicBezTo>
                  <a:pt x="571" y="677"/>
                  <a:pt x="572" y="677"/>
                  <a:pt x="573" y="678"/>
                </a:cubicBezTo>
                <a:cubicBezTo>
                  <a:pt x="572" y="679"/>
                  <a:pt x="571" y="680"/>
                  <a:pt x="570" y="679"/>
                </a:cubicBezTo>
                <a:cubicBezTo>
                  <a:pt x="570" y="678"/>
                  <a:pt x="569" y="678"/>
                  <a:pt x="569" y="679"/>
                </a:cubicBezTo>
                <a:cubicBezTo>
                  <a:pt x="568" y="680"/>
                  <a:pt x="569" y="679"/>
                  <a:pt x="566" y="679"/>
                </a:cubicBezTo>
                <a:cubicBezTo>
                  <a:pt x="566" y="679"/>
                  <a:pt x="566" y="679"/>
                  <a:pt x="565" y="679"/>
                </a:cubicBezTo>
                <a:cubicBezTo>
                  <a:pt x="565" y="679"/>
                  <a:pt x="564" y="679"/>
                  <a:pt x="563" y="679"/>
                </a:cubicBezTo>
                <a:cubicBezTo>
                  <a:pt x="562" y="679"/>
                  <a:pt x="561" y="679"/>
                  <a:pt x="559" y="679"/>
                </a:cubicBezTo>
                <a:cubicBezTo>
                  <a:pt x="559" y="678"/>
                  <a:pt x="558" y="678"/>
                  <a:pt x="557" y="678"/>
                </a:cubicBezTo>
                <a:cubicBezTo>
                  <a:pt x="556" y="678"/>
                  <a:pt x="555" y="678"/>
                  <a:pt x="554" y="678"/>
                </a:cubicBezTo>
                <a:cubicBezTo>
                  <a:pt x="554" y="678"/>
                  <a:pt x="554" y="679"/>
                  <a:pt x="554" y="679"/>
                </a:cubicBezTo>
                <a:cubicBezTo>
                  <a:pt x="554" y="679"/>
                  <a:pt x="554" y="679"/>
                  <a:pt x="555" y="679"/>
                </a:cubicBezTo>
                <a:cubicBezTo>
                  <a:pt x="555" y="679"/>
                  <a:pt x="555" y="680"/>
                  <a:pt x="554" y="680"/>
                </a:cubicBezTo>
                <a:cubicBezTo>
                  <a:pt x="555" y="680"/>
                  <a:pt x="556" y="681"/>
                  <a:pt x="555" y="681"/>
                </a:cubicBezTo>
                <a:cubicBezTo>
                  <a:pt x="555" y="681"/>
                  <a:pt x="554" y="682"/>
                  <a:pt x="554" y="682"/>
                </a:cubicBezTo>
                <a:cubicBezTo>
                  <a:pt x="554" y="681"/>
                  <a:pt x="554" y="683"/>
                  <a:pt x="553" y="683"/>
                </a:cubicBezTo>
                <a:cubicBezTo>
                  <a:pt x="553" y="683"/>
                  <a:pt x="552" y="683"/>
                  <a:pt x="551" y="683"/>
                </a:cubicBezTo>
                <a:cubicBezTo>
                  <a:pt x="551" y="683"/>
                  <a:pt x="551" y="683"/>
                  <a:pt x="550" y="683"/>
                </a:cubicBezTo>
                <a:cubicBezTo>
                  <a:pt x="550" y="683"/>
                  <a:pt x="550" y="682"/>
                  <a:pt x="550" y="682"/>
                </a:cubicBezTo>
                <a:cubicBezTo>
                  <a:pt x="549" y="682"/>
                  <a:pt x="549" y="683"/>
                  <a:pt x="548" y="683"/>
                </a:cubicBezTo>
                <a:cubicBezTo>
                  <a:pt x="547" y="683"/>
                  <a:pt x="545" y="683"/>
                  <a:pt x="544" y="683"/>
                </a:cubicBezTo>
                <a:cubicBezTo>
                  <a:pt x="543" y="682"/>
                  <a:pt x="543" y="683"/>
                  <a:pt x="542" y="682"/>
                </a:cubicBezTo>
                <a:cubicBezTo>
                  <a:pt x="541" y="682"/>
                  <a:pt x="541" y="682"/>
                  <a:pt x="540" y="682"/>
                </a:cubicBezTo>
                <a:cubicBezTo>
                  <a:pt x="539" y="682"/>
                  <a:pt x="538" y="682"/>
                  <a:pt x="537" y="682"/>
                </a:cubicBezTo>
                <a:cubicBezTo>
                  <a:pt x="537" y="682"/>
                  <a:pt x="536" y="682"/>
                  <a:pt x="536" y="682"/>
                </a:cubicBezTo>
                <a:cubicBezTo>
                  <a:pt x="536" y="682"/>
                  <a:pt x="535" y="681"/>
                  <a:pt x="535" y="681"/>
                </a:cubicBezTo>
                <a:cubicBezTo>
                  <a:pt x="535" y="681"/>
                  <a:pt x="533" y="681"/>
                  <a:pt x="533" y="681"/>
                </a:cubicBezTo>
                <a:cubicBezTo>
                  <a:pt x="533" y="681"/>
                  <a:pt x="532" y="681"/>
                  <a:pt x="532" y="681"/>
                </a:cubicBezTo>
                <a:cubicBezTo>
                  <a:pt x="532" y="681"/>
                  <a:pt x="531" y="681"/>
                  <a:pt x="531" y="681"/>
                </a:cubicBezTo>
                <a:cubicBezTo>
                  <a:pt x="531" y="681"/>
                  <a:pt x="531" y="681"/>
                  <a:pt x="531" y="681"/>
                </a:cubicBezTo>
                <a:cubicBezTo>
                  <a:pt x="530" y="681"/>
                  <a:pt x="530" y="681"/>
                  <a:pt x="529" y="681"/>
                </a:cubicBezTo>
                <a:cubicBezTo>
                  <a:pt x="529" y="681"/>
                  <a:pt x="529" y="681"/>
                  <a:pt x="529" y="681"/>
                </a:cubicBezTo>
                <a:cubicBezTo>
                  <a:pt x="528" y="681"/>
                  <a:pt x="526" y="680"/>
                  <a:pt x="525" y="681"/>
                </a:cubicBezTo>
                <a:cubicBezTo>
                  <a:pt x="525" y="681"/>
                  <a:pt x="524" y="681"/>
                  <a:pt x="524" y="681"/>
                </a:cubicBezTo>
                <a:cubicBezTo>
                  <a:pt x="524" y="680"/>
                  <a:pt x="523" y="680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4" y="678"/>
                  <a:pt x="525" y="679"/>
                  <a:pt x="526" y="679"/>
                </a:cubicBezTo>
                <a:cubicBezTo>
                  <a:pt x="527" y="679"/>
                  <a:pt x="528" y="678"/>
                  <a:pt x="529" y="678"/>
                </a:cubicBezTo>
                <a:cubicBezTo>
                  <a:pt x="529" y="678"/>
                  <a:pt x="529" y="679"/>
                  <a:pt x="529" y="679"/>
                </a:cubicBezTo>
                <a:cubicBezTo>
                  <a:pt x="529" y="679"/>
                  <a:pt x="531" y="679"/>
                  <a:pt x="531" y="679"/>
                </a:cubicBezTo>
                <a:cubicBezTo>
                  <a:pt x="532" y="679"/>
                  <a:pt x="533" y="679"/>
                  <a:pt x="535" y="679"/>
                </a:cubicBezTo>
                <a:cubicBezTo>
                  <a:pt x="536" y="679"/>
                  <a:pt x="537" y="679"/>
                  <a:pt x="538" y="679"/>
                </a:cubicBezTo>
                <a:cubicBezTo>
                  <a:pt x="538" y="680"/>
                  <a:pt x="540" y="679"/>
                  <a:pt x="540" y="680"/>
                </a:cubicBezTo>
                <a:cubicBezTo>
                  <a:pt x="541" y="680"/>
                  <a:pt x="542" y="680"/>
                  <a:pt x="543" y="679"/>
                </a:cubicBezTo>
                <a:cubicBezTo>
                  <a:pt x="544" y="680"/>
                  <a:pt x="544" y="680"/>
                  <a:pt x="544" y="680"/>
                </a:cubicBezTo>
                <a:cubicBezTo>
                  <a:pt x="545" y="680"/>
                  <a:pt x="545" y="679"/>
                  <a:pt x="546" y="679"/>
                </a:cubicBezTo>
                <a:cubicBezTo>
                  <a:pt x="546" y="680"/>
                  <a:pt x="547" y="680"/>
                  <a:pt x="547" y="680"/>
                </a:cubicBezTo>
                <a:cubicBezTo>
                  <a:pt x="548" y="680"/>
                  <a:pt x="547" y="680"/>
                  <a:pt x="548" y="680"/>
                </a:cubicBezTo>
                <a:cubicBezTo>
                  <a:pt x="548" y="680"/>
                  <a:pt x="549" y="680"/>
                  <a:pt x="549" y="680"/>
                </a:cubicBezTo>
                <a:cubicBezTo>
                  <a:pt x="550" y="681"/>
                  <a:pt x="550" y="681"/>
                  <a:pt x="552" y="682"/>
                </a:cubicBezTo>
                <a:cubicBezTo>
                  <a:pt x="553" y="681"/>
                  <a:pt x="551" y="680"/>
                  <a:pt x="552" y="680"/>
                </a:cubicBezTo>
                <a:cubicBezTo>
                  <a:pt x="552" y="680"/>
                  <a:pt x="552" y="680"/>
                  <a:pt x="552" y="680"/>
                </a:cubicBezTo>
                <a:cubicBezTo>
                  <a:pt x="551" y="680"/>
                  <a:pt x="546" y="679"/>
                  <a:pt x="546" y="679"/>
                </a:cubicBezTo>
                <a:cubicBezTo>
                  <a:pt x="546" y="678"/>
                  <a:pt x="551" y="679"/>
                  <a:pt x="552" y="679"/>
                </a:cubicBezTo>
                <a:cubicBezTo>
                  <a:pt x="552" y="679"/>
                  <a:pt x="552" y="679"/>
                  <a:pt x="553" y="679"/>
                </a:cubicBezTo>
                <a:cubicBezTo>
                  <a:pt x="553" y="679"/>
                  <a:pt x="553" y="678"/>
                  <a:pt x="553" y="678"/>
                </a:cubicBezTo>
                <a:cubicBezTo>
                  <a:pt x="553" y="678"/>
                  <a:pt x="552" y="678"/>
                  <a:pt x="552" y="678"/>
                </a:cubicBezTo>
                <a:cubicBezTo>
                  <a:pt x="552" y="677"/>
                  <a:pt x="554" y="676"/>
                  <a:pt x="554" y="676"/>
                </a:cubicBezTo>
                <a:cubicBezTo>
                  <a:pt x="555" y="677"/>
                  <a:pt x="555" y="677"/>
                  <a:pt x="556" y="677"/>
                </a:cubicBezTo>
                <a:cubicBezTo>
                  <a:pt x="558" y="677"/>
                  <a:pt x="561" y="676"/>
                  <a:pt x="564" y="676"/>
                </a:cubicBezTo>
                <a:cubicBezTo>
                  <a:pt x="564" y="676"/>
                  <a:pt x="564" y="676"/>
                  <a:pt x="564" y="676"/>
                </a:cubicBezTo>
                <a:cubicBezTo>
                  <a:pt x="565" y="676"/>
                  <a:pt x="565" y="676"/>
                  <a:pt x="565" y="677"/>
                </a:cubicBezTo>
                <a:cubicBezTo>
                  <a:pt x="565" y="676"/>
                  <a:pt x="566" y="676"/>
                  <a:pt x="566" y="676"/>
                </a:cubicBezTo>
                <a:cubicBezTo>
                  <a:pt x="568" y="676"/>
                  <a:pt x="568" y="676"/>
                  <a:pt x="570" y="676"/>
                </a:cubicBezTo>
                <a:cubicBezTo>
                  <a:pt x="570" y="675"/>
                  <a:pt x="572" y="675"/>
                  <a:pt x="573" y="675"/>
                </a:cubicBezTo>
                <a:cubicBezTo>
                  <a:pt x="573" y="675"/>
                  <a:pt x="574" y="675"/>
                  <a:pt x="575" y="674"/>
                </a:cubicBezTo>
                <a:cubicBezTo>
                  <a:pt x="576" y="674"/>
                  <a:pt x="576" y="675"/>
                  <a:pt x="577" y="675"/>
                </a:cubicBezTo>
                <a:cubicBezTo>
                  <a:pt x="579" y="674"/>
                  <a:pt x="580" y="674"/>
                  <a:pt x="581" y="673"/>
                </a:cubicBezTo>
                <a:cubicBezTo>
                  <a:pt x="582" y="673"/>
                  <a:pt x="582" y="673"/>
                  <a:pt x="583" y="673"/>
                </a:cubicBezTo>
                <a:cubicBezTo>
                  <a:pt x="584" y="673"/>
                  <a:pt x="585" y="673"/>
                  <a:pt x="586" y="673"/>
                </a:cubicBezTo>
                <a:cubicBezTo>
                  <a:pt x="586" y="671"/>
                  <a:pt x="588" y="672"/>
                  <a:pt x="589" y="672"/>
                </a:cubicBezTo>
                <a:cubicBezTo>
                  <a:pt x="589" y="673"/>
                  <a:pt x="587" y="673"/>
                  <a:pt x="586" y="673"/>
                </a:cubicBezTo>
                <a:close/>
                <a:moveTo>
                  <a:pt x="592" y="672"/>
                </a:moveTo>
                <a:cubicBezTo>
                  <a:pt x="590" y="672"/>
                  <a:pt x="590" y="672"/>
                  <a:pt x="590" y="672"/>
                </a:cubicBezTo>
                <a:cubicBezTo>
                  <a:pt x="591" y="672"/>
                  <a:pt x="591" y="672"/>
                  <a:pt x="591" y="672"/>
                </a:cubicBezTo>
                <a:cubicBezTo>
                  <a:pt x="592" y="672"/>
                  <a:pt x="592" y="672"/>
                  <a:pt x="592" y="672"/>
                </a:cubicBezTo>
                <a:close/>
                <a:moveTo>
                  <a:pt x="593" y="671"/>
                </a:moveTo>
                <a:cubicBezTo>
                  <a:pt x="593" y="671"/>
                  <a:pt x="594" y="671"/>
                  <a:pt x="594" y="670"/>
                </a:cubicBezTo>
                <a:cubicBezTo>
                  <a:pt x="595" y="671"/>
                  <a:pt x="593" y="672"/>
                  <a:pt x="593" y="671"/>
                </a:cubicBezTo>
                <a:close/>
                <a:moveTo>
                  <a:pt x="596" y="671"/>
                </a:moveTo>
                <a:cubicBezTo>
                  <a:pt x="597" y="670"/>
                  <a:pt x="599" y="669"/>
                  <a:pt x="601" y="669"/>
                </a:cubicBezTo>
                <a:cubicBezTo>
                  <a:pt x="599" y="670"/>
                  <a:pt x="598" y="670"/>
                  <a:pt x="596" y="671"/>
                </a:cubicBezTo>
                <a:close/>
                <a:moveTo>
                  <a:pt x="600" y="668"/>
                </a:moveTo>
                <a:cubicBezTo>
                  <a:pt x="598" y="669"/>
                  <a:pt x="595" y="669"/>
                  <a:pt x="592" y="671"/>
                </a:cubicBezTo>
                <a:cubicBezTo>
                  <a:pt x="592" y="671"/>
                  <a:pt x="590" y="670"/>
                  <a:pt x="589" y="670"/>
                </a:cubicBezTo>
                <a:cubicBezTo>
                  <a:pt x="589" y="670"/>
                  <a:pt x="589" y="671"/>
                  <a:pt x="589" y="671"/>
                </a:cubicBezTo>
                <a:cubicBezTo>
                  <a:pt x="589" y="671"/>
                  <a:pt x="588" y="671"/>
                  <a:pt x="588" y="671"/>
                </a:cubicBezTo>
                <a:cubicBezTo>
                  <a:pt x="588" y="671"/>
                  <a:pt x="586" y="671"/>
                  <a:pt x="585" y="671"/>
                </a:cubicBezTo>
                <a:cubicBezTo>
                  <a:pt x="585" y="671"/>
                  <a:pt x="586" y="671"/>
                  <a:pt x="586" y="670"/>
                </a:cubicBezTo>
                <a:cubicBezTo>
                  <a:pt x="587" y="671"/>
                  <a:pt x="589" y="670"/>
                  <a:pt x="590" y="670"/>
                </a:cubicBezTo>
                <a:cubicBezTo>
                  <a:pt x="591" y="670"/>
                  <a:pt x="591" y="669"/>
                  <a:pt x="592" y="669"/>
                </a:cubicBezTo>
                <a:cubicBezTo>
                  <a:pt x="592" y="669"/>
                  <a:pt x="593" y="669"/>
                  <a:pt x="593" y="669"/>
                </a:cubicBezTo>
                <a:cubicBezTo>
                  <a:pt x="594" y="669"/>
                  <a:pt x="594" y="668"/>
                  <a:pt x="594" y="668"/>
                </a:cubicBezTo>
                <a:cubicBezTo>
                  <a:pt x="595" y="668"/>
                  <a:pt x="596" y="668"/>
                  <a:pt x="597" y="668"/>
                </a:cubicBezTo>
                <a:cubicBezTo>
                  <a:pt x="599" y="668"/>
                  <a:pt x="600" y="667"/>
                  <a:pt x="602" y="667"/>
                </a:cubicBezTo>
                <a:cubicBezTo>
                  <a:pt x="602" y="668"/>
                  <a:pt x="601" y="668"/>
                  <a:pt x="600" y="668"/>
                </a:cubicBezTo>
                <a:close/>
                <a:moveTo>
                  <a:pt x="604" y="667"/>
                </a:moveTo>
                <a:cubicBezTo>
                  <a:pt x="605" y="664"/>
                  <a:pt x="609" y="666"/>
                  <a:pt x="609" y="665"/>
                </a:cubicBezTo>
                <a:cubicBezTo>
                  <a:pt x="611" y="667"/>
                  <a:pt x="604" y="667"/>
                  <a:pt x="604" y="667"/>
                </a:cubicBezTo>
                <a:close/>
                <a:moveTo>
                  <a:pt x="617" y="662"/>
                </a:moveTo>
                <a:cubicBezTo>
                  <a:pt x="616" y="662"/>
                  <a:pt x="616" y="662"/>
                  <a:pt x="615" y="662"/>
                </a:cubicBezTo>
                <a:cubicBezTo>
                  <a:pt x="615" y="662"/>
                  <a:pt x="616" y="662"/>
                  <a:pt x="615" y="663"/>
                </a:cubicBezTo>
                <a:cubicBezTo>
                  <a:pt x="615" y="663"/>
                  <a:pt x="614" y="663"/>
                  <a:pt x="614" y="663"/>
                </a:cubicBezTo>
                <a:cubicBezTo>
                  <a:pt x="614" y="663"/>
                  <a:pt x="614" y="663"/>
                  <a:pt x="614" y="663"/>
                </a:cubicBezTo>
                <a:cubicBezTo>
                  <a:pt x="614" y="663"/>
                  <a:pt x="614" y="663"/>
                  <a:pt x="613" y="663"/>
                </a:cubicBezTo>
                <a:cubicBezTo>
                  <a:pt x="613" y="663"/>
                  <a:pt x="613" y="664"/>
                  <a:pt x="612" y="663"/>
                </a:cubicBezTo>
                <a:cubicBezTo>
                  <a:pt x="612" y="662"/>
                  <a:pt x="614" y="662"/>
                  <a:pt x="615" y="661"/>
                </a:cubicBezTo>
                <a:cubicBezTo>
                  <a:pt x="616" y="662"/>
                  <a:pt x="618" y="661"/>
                  <a:pt x="617" y="662"/>
                </a:cubicBezTo>
                <a:close/>
                <a:moveTo>
                  <a:pt x="624" y="672"/>
                </a:moveTo>
                <a:cubicBezTo>
                  <a:pt x="625" y="672"/>
                  <a:pt x="625" y="671"/>
                  <a:pt x="626" y="672"/>
                </a:cubicBezTo>
                <a:cubicBezTo>
                  <a:pt x="625" y="672"/>
                  <a:pt x="625" y="673"/>
                  <a:pt x="624" y="672"/>
                </a:cubicBezTo>
                <a:close/>
                <a:moveTo>
                  <a:pt x="627" y="671"/>
                </a:moveTo>
                <a:cubicBezTo>
                  <a:pt x="626" y="671"/>
                  <a:pt x="628" y="671"/>
                  <a:pt x="628" y="670"/>
                </a:cubicBezTo>
                <a:cubicBezTo>
                  <a:pt x="630" y="671"/>
                  <a:pt x="627" y="671"/>
                  <a:pt x="627" y="671"/>
                </a:cubicBezTo>
                <a:close/>
                <a:moveTo>
                  <a:pt x="630" y="669"/>
                </a:moveTo>
                <a:cubicBezTo>
                  <a:pt x="630" y="669"/>
                  <a:pt x="630" y="669"/>
                  <a:pt x="631" y="669"/>
                </a:cubicBezTo>
                <a:cubicBezTo>
                  <a:pt x="632" y="669"/>
                  <a:pt x="632" y="667"/>
                  <a:pt x="633" y="668"/>
                </a:cubicBezTo>
                <a:cubicBezTo>
                  <a:pt x="632" y="668"/>
                  <a:pt x="632" y="670"/>
                  <a:pt x="630" y="669"/>
                </a:cubicBezTo>
                <a:close/>
                <a:moveTo>
                  <a:pt x="633" y="653"/>
                </a:moveTo>
                <a:cubicBezTo>
                  <a:pt x="632" y="653"/>
                  <a:pt x="632" y="653"/>
                  <a:pt x="632" y="653"/>
                </a:cubicBezTo>
                <a:cubicBezTo>
                  <a:pt x="631" y="654"/>
                  <a:pt x="632" y="654"/>
                  <a:pt x="630" y="654"/>
                </a:cubicBezTo>
                <a:cubicBezTo>
                  <a:pt x="630" y="654"/>
                  <a:pt x="629" y="654"/>
                  <a:pt x="629" y="655"/>
                </a:cubicBezTo>
                <a:cubicBezTo>
                  <a:pt x="629" y="655"/>
                  <a:pt x="628" y="655"/>
                  <a:pt x="627" y="655"/>
                </a:cubicBezTo>
                <a:cubicBezTo>
                  <a:pt x="627" y="655"/>
                  <a:pt x="626" y="655"/>
                  <a:pt x="624" y="656"/>
                </a:cubicBezTo>
                <a:cubicBezTo>
                  <a:pt x="624" y="655"/>
                  <a:pt x="623" y="655"/>
                  <a:pt x="623" y="655"/>
                </a:cubicBezTo>
                <a:cubicBezTo>
                  <a:pt x="622" y="655"/>
                  <a:pt x="621" y="656"/>
                  <a:pt x="620" y="656"/>
                </a:cubicBezTo>
                <a:cubicBezTo>
                  <a:pt x="620" y="656"/>
                  <a:pt x="620" y="657"/>
                  <a:pt x="621" y="657"/>
                </a:cubicBezTo>
                <a:cubicBezTo>
                  <a:pt x="621" y="657"/>
                  <a:pt x="622" y="658"/>
                  <a:pt x="622" y="658"/>
                </a:cubicBezTo>
                <a:cubicBezTo>
                  <a:pt x="622" y="658"/>
                  <a:pt x="621" y="659"/>
                  <a:pt x="621" y="659"/>
                </a:cubicBezTo>
                <a:cubicBezTo>
                  <a:pt x="621" y="659"/>
                  <a:pt x="621" y="659"/>
                  <a:pt x="621" y="660"/>
                </a:cubicBezTo>
                <a:cubicBezTo>
                  <a:pt x="621" y="660"/>
                  <a:pt x="620" y="660"/>
                  <a:pt x="619" y="660"/>
                </a:cubicBezTo>
                <a:cubicBezTo>
                  <a:pt x="619" y="660"/>
                  <a:pt x="619" y="660"/>
                  <a:pt x="618" y="660"/>
                </a:cubicBezTo>
                <a:cubicBezTo>
                  <a:pt x="618" y="660"/>
                  <a:pt x="618" y="660"/>
                  <a:pt x="618" y="660"/>
                </a:cubicBezTo>
                <a:cubicBezTo>
                  <a:pt x="617" y="660"/>
                  <a:pt x="617" y="661"/>
                  <a:pt x="617" y="661"/>
                </a:cubicBezTo>
                <a:cubicBezTo>
                  <a:pt x="616" y="661"/>
                  <a:pt x="615" y="661"/>
                  <a:pt x="613" y="661"/>
                </a:cubicBezTo>
                <a:cubicBezTo>
                  <a:pt x="613" y="661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0" y="662"/>
                  <a:pt x="609" y="662"/>
                  <a:pt x="608" y="663"/>
                </a:cubicBezTo>
                <a:cubicBezTo>
                  <a:pt x="608" y="662"/>
                  <a:pt x="608" y="663"/>
                  <a:pt x="607" y="662"/>
                </a:cubicBezTo>
                <a:cubicBezTo>
                  <a:pt x="607" y="662"/>
                  <a:pt x="607" y="662"/>
                  <a:pt x="606" y="662"/>
                </a:cubicBezTo>
                <a:cubicBezTo>
                  <a:pt x="606" y="662"/>
                  <a:pt x="605" y="663"/>
                  <a:pt x="605" y="663"/>
                </a:cubicBezTo>
                <a:cubicBezTo>
                  <a:pt x="604" y="663"/>
                  <a:pt x="604" y="663"/>
                  <a:pt x="604" y="663"/>
                </a:cubicBezTo>
                <a:cubicBezTo>
                  <a:pt x="604" y="663"/>
                  <a:pt x="604" y="663"/>
                  <a:pt x="603" y="663"/>
                </a:cubicBezTo>
                <a:cubicBezTo>
                  <a:pt x="603" y="663"/>
                  <a:pt x="603" y="663"/>
                  <a:pt x="603" y="663"/>
                </a:cubicBezTo>
                <a:cubicBezTo>
                  <a:pt x="603" y="663"/>
                  <a:pt x="602" y="663"/>
                  <a:pt x="602" y="663"/>
                </a:cubicBezTo>
                <a:cubicBezTo>
                  <a:pt x="602" y="663"/>
                  <a:pt x="602" y="663"/>
                  <a:pt x="602" y="663"/>
                </a:cubicBezTo>
                <a:cubicBezTo>
                  <a:pt x="601" y="663"/>
                  <a:pt x="600" y="663"/>
                  <a:pt x="599" y="664"/>
                </a:cubicBezTo>
                <a:cubicBezTo>
                  <a:pt x="599" y="664"/>
                  <a:pt x="598" y="664"/>
                  <a:pt x="598" y="664"/>
                </a:cubicBezTo>
                <a:cubicBezTo>
                  <a:pt x="598" y="664"/>
                  <a:pt x="597" y="663"/>
                  <a:pt x="597" y="663"/>
                </a:cubicBezTo>
                <a:cubicBezTo>
                  <a:pt x="596" y="663"/>
                  <a:pt x="596" y="663"/>
                  <a:pt x="597" y="663"/>
                </a:cubicBezTo>
                <a:cubicBezTo>
                  <a:pt x="597" y="662"/>
                  <a:pt x="598" y="662"/>
                  <a:pt x="599" y="662"/>
                </a:cubicBezTo>
                <a:cubicBezTo>
                  <a:pt x="600" y="662"/>
                  <a:pt x="600" y="661"/>
                  <a:pt x="601" y="661"/>
                </a:cubicBezTo>
                <a:cubicBezTo>
                  <a:pt x="601" y="661"/>
                  <a:pt x="601" y="662"/>
                  <a:pt x="601" y="661"/>
                </a:cubicBezTo>
                <a:cubicBezTo>
                  <a:pt x="602" y="661"/>
                  <a:pt x="603" y="661"/>
                  <a:pt x="603" y="661"/>
                </a:cubicBezTo>
                <a:cubicBezTo>
                  <a:pt x="603" y="662"/>
                  <a:pt x="605" y="661"/>
                  <a:pt x="606" y="660"/>
                </a:cubicBezTo>
                <a:cubicBezTo>
                  <a:pt x="606" y="660"/>
                  <a:pt x="607" y="660"/>
                  <a:pt x="608" y="660"/>
                </a:cubicBezTo>
                <a:cubicBezTo>
                  <a:pt x="609" y="661"/>
                  <a:pt x="610" y="659"/>
                  <a:pt x="611" y="661"/>
                </a:cubicBezTo>
                <a:cubicBezTo>
                  <a:pt x="612" y="660"/>
                  <a:pt x="613" y="659"/>
                  <a:pt x="614" y="659"/>
                </a:cubicBezTo>
                <a:cubicBezTo>
                  <a:pt x="615" y="659"/>
                  <a:pt x="615" y="659"/>
                  <a:pt x="616" y="659"/>
                </a:cubicBezTo>
                <a:cubicBezTo>
                  <a:pt x="616" y="659"/>
                  <a:pt x="616" y="659"/>
                  <a:pt x="616" y="659"/>
                </a:cubicBezTo>
                <a:cubicBezTo>
                  <a:pt x="616" y="659"/>
                  <a:pt x="616" y="659"/>
                  <a:pt x="617" y="658"/>
                </a:cubicBezTo>
                <a:cubicBezTo>
                  <a:pt x="617" y="659"/>
                  <a:pt x="618" y="659"/>
                  <a:pt x="619" y="659"/>
                </a:cubicBezTo>
                <a:cubicBezTo>
                  <a:pt x="620" y="659"/>
                  <a:pt x="618" y="658"/>
                  <a:pt x="619" y="658"/>
                </a:cubicBezTo>
                <a:cubicBezTo>
                  <a:pt x="619" y="658"/>
                  <a:pt x="620" y="657"/>
                  <a:pt x="620" y="656"/>
                </a:cubicBezTo>
                <a:cubicBezTo>
                  <a:pt x="619" y="656"/>
                  <a:pt x="619" y="657"/>
                  <a:pt x="619" y="657"/>
                </a:cubicBezTo>
                <a:cubicBezTo>
                  <a:pt x="618" y="656"/>
                  <a:pt x="620" y="655"/>
                  <a:pt x="620" y="655"/>
                </a:cubicBezTo>
                <a:cubicBezTo>
                  <a:pt x="620" y="655"/>
                  <a:pt x="621" y="655"/>
                  <a:pt x="622" y="655"/>
                </a:cubicBezTo>
                <a:cubicBezTo>
                  <a:pt x="623" y="654"/>
                  <a:pt x="625" y="653"/>
                  <a:pt x="627" y="653"/>
                </a:cubicBezTo>
                <a:cubicBezTo>
                  <a:pt x="627" y="653"/>
                  <a:pt x="628" y="652"/>
                  <a:pt x="628" y="652"/>
                </a:cubicBezTo>
                <a:cubicBezTo>
                  <a:pt x="628" y="652"/>
                  <a:pt x="628" y="653"/>
                  <a:pt x="629" y="653"/>
                </a:cubicBezTo>
                <a:cubicBezTo>
                  <a:pt x="630" y="652"/>
                  <a:pt x="631" y="652"/>
                  <a:pt x="632" y="652"/>
                </a:cubicBezTo>
                <a:cubicBezTo>
                  <a:pt x="633" y="652"/>
                  <a:pt x="634" y="651"/>
                  <a:pt x="635" y="652"/>
                </a:cubicBezTo>
                <a:cubicBezTo>
                  <a:pt x="634" y="653"/>
                  <a:pt x="634" y="654"/>
                  <a:pt x="633" y="653"/>
                </a:cubicBezTo>
                <a:close/>
                <a:moveTo>
                  <a:pt x="655" y="641"/>
                </a:moveTo>
                <a:cubicBezTo>
                  <a:pt x="655" y="641"/>
                  <a:pt x="655" y="641"/>
                  <a:pt x="654" y="641"/>
                </a:cubicBezTo>
                <a:cubicBezTo>
                  <a:pt x="654" y="641"/>
                  <a:pt x="654" y="641"/>
                  <a:pt x="654" y="641"/>
                </a:cubicBezTo>
                <a:cubicBezTo>
                  <a:pt x="655" y="641"/>
                  <a:pt x="656" y="640"/>
                  <a:pt x="656" y="640"/>
                </a:cubicBezTo>
                <a:cubicBezTo>
                  <a:pt x="656" y="641"/>
                  <a:pt x="656" y="641"/>
                  <a:pt x="655" y="641"/>
                </a:cubicBezTo>
                <a:close/>
                <a:moveTo>
                  <a:pt x="660" y="639"/>
                </a:moveTo>
                <a:cubicBezTo>
                  <a:pt x="660" y="640"/>
                  <a:pt x="659" y="640"/>
                  <a:pt x="658" y="640"/>
                </a:cubicBezTo>
                <a:cubicBezTo>
                  <a:pt x="658" y="640"/>
                  <a:pt x="658" y="639"/>
                  <a:pt x="659" y="639"/>
                </a:cubicBezTo>
                <a:cubicBezTo>
                  <a:pt x="660" y="639"/>
                  <a:pt x="661" y="639"/>
                  <a:pt x="661" y="639"/>
                </a:cubicBezTo>
                <a:cubicBezTo>
                  <a:pt x="661" y="639"/>
                  <a:pt x="661" y="639"/>
                  <a:pt x="661" y="639"/>
                </a:cubicBezTo>
                <a:cubicBezTo>
                  <a:pt x="661" y="639"/>
                  <a:pt x="661" y="638"/>
                  <a:pt x="661" y="638"/>
                </a:cubicBezTo>
                <a:cubicBezTo>
                  <a:pt x="661" y="638"/>
                  <a:pt x="662" y="638"/>
                  <a:pt x="662" y="638"/>
                </a:cubicBezTo>
                <a:cubicBezTo>
                  <a:pt x="661" y="639"/>
                  <a:pt x="661" y="639"/>
                  <a:pt x="660" y="639"/>
                </a:cubicBezTo>
                <a:close/>
                <a:moveTo>
                  <a:pt x="663" y="638"/>
                </a:moveTo>
                <a:cubicBezTo>
                  <a:pt x="663" y="638"/>
                  <a:pt x="663" y="638"/>
                  <a:pt x="663" y="638"/>
                </a:cubicBezTo>
                <a:cubicBezTo>
                  <a:pt x="663" y="638"/>
                  <a:pt x="663" y="638"/>
                  <a:pt x="663" y="638"/>
                </a:cubicBezTo>
                <a:close/>
                <a:moveTo>
                  <a:pt x="668" y="635"/>
                </a:moveTo>
                <a:cubicBezTo>
                  <a:pt x="667" y="635"/>
                  <a:pt x="667" y="636"/>
                  <a:pt x="666" y="636"/>
                </a:cubicBezTo>
                <a:cubicBezTo>
                  <a:pt x="666" y="636"/>
                  <a:pt x="666" y="636"/>
                  <a:pt x="666" y="636"/>
                </a:cubicBezTo>
                <a:cubicBezTo>
                  <a:pt x="667" y="635"/>
                  <a:pt x="668" y="635"/>
                  <a:pt x="669" y="634"/>
                </a:cubicBezTo>
                <a:cubicBezTo>
                  <a:pt x="669" y="635"/>
                  <a:pt x="669" y="635"/>
                  <a:pt x="668" y="635"/>
                </a:cubicBezTo>
                <a:close/>
                <a:moveTo>
                  <a:pt x="670" y="632"/>
                </a:moveTo>
                <a:cubicBezTo>
                  <a:pt x="670" y="632"/>
                  <a:pt x="669" y="632"/>
                  <a:pt x="669" y="632"/>
                </a:cubicBezTo>
                <a:cubicBezTo>
                  <a:pt x="669" y="632"/>
                  <a:pt x="669" y="633"/>
                  <a:pt x="669" y="633"/>
                </a:cubicBezTo>
                <a:cubicBezTo>
                  <a:pt x="668" y="633"/>
                  <a:pt x="668" y="633"/>
                  <a:pt x="667" y="633"/>
                </a:cubicBezTo>
                <a:cubicBezTo>
                  <a:pt x="667" y="633"/>
                  <a:pt x="667" y="634"/>
                  <a:pt x="667" y="634"/>
                </a:cubicBezTo>
                <a:cubicBezTo>
                  <a:pt x="666" y="634"/>
                  <a:pt x="666" y="634"/>
                  <a:pt x="666" y="634"/>
                </a:cubicBezTo>
                <a:cubicBezTo>
                  <a:pt x="665" y="634"/>
                  <a:pt x="663" y="635"/>
                  <a:pt x="662" y="635"/>
                </a:cubicBezTo>
                <a:cubicBezTo>
                  <a:pt x="661" y="635"/>
                  <a:pt x="661" y="635"/>
                  <a:pt x="660" y="635"/>
                </a:cubicBezTo>
                <a:cubicBezTo>
                  <a:pt x="660" y="635"/>
                  <a:pt x="659" y="635"/>
                  <a:pt x="659" y="635"/>
                </a:cubicBezTo>
                <a:cubicBezTo>
                  <a:pt x="658" y="636"/>
                  <a:pt x="657" y="637"/>
                  <a:pt x="656" y="637"/>
                </a:cubicBezTo>
                <a:cubicBezTo>
                  <a:pt x="655" y="637"/>
                  <a:pt x="654" y="637"/>
                  <a:pt x="654" y="637"/>
                </a:cubicBezTo>
                <a:cubicBezTo>
                  <a:pt x="655" y="637"/>
                  <a:pt x="655" y="636"/>
                  <a:pt x="656" y="636"/>
                </a:cubicBezTo>
                <a:cubicBezTo>
                  <a:pt x="656" y="636"/>
                  <a:pt x="656" y="636"/>
                  <a:pt x="656" y="635"/>
                </a:cubicBezTo>
                <a:cubicBezTo>
                  <a:pt x="657" y="635"/>
                  <a:pt x="658" y="635"/>
                  <a:pt x="658" y="635"/>
                </a:cubicBezTo>
                <a:cubicBezTo>
                  <a:pt x="658" y="634"/>
                  <a:pt x="658" y="635"/>
                  <a:pt x="659" y="635"/>
                </a:cubicBezTo>
                <a:cubicBezTo>
                  <a:pt x="660" y="634"/>
                  <a:pt x="660" y="634"/>
                  <a:pt x="660" y="633"/>
                </a:cubicBezTo>
                <a:cubicBezTo>
                  <a:pt x="661" y="633"/>
                  <a:pt x="662" y="633"/>
                  <a:pt x="662" y="634"/>
                </a:cubicBezTo>
                <a:cubicBezTo>
                  <a:pt x="664" y="633"/>
                  <a:pt x="665" y="633"/>
                  <a:pt x="667" y="633"/>
                </a:cubicBezTo>
                <a:cubicBezTo>
                  <a:pt x="668" y="633"/>
                  <a:pt x="668" y="632"/>
                  <a:pt x="668" y="632"/>
                </a:cubicBezTo>
                <a:cubicBezTo>
                  <a:pt x="669" y="632"/>
                  <a:pt x="669" y="630"/>
                  <a:pt x="671" y="631"/>
                </a:cubicBezTo>
                <a:cubicBezTo>
                  <a:pt x="670" y="631"/>
                  <a:pt x="670" y="631"/>
                  <a:pt x="670" y="632"/>
                </a:cubicBezTo>
                <a:close/>
                <a:moveTo>
                  <a:pt x="669" y="622"/>
                </a:moveTo>
                <a:cubicBezTo>
                  <a:pt x="668" y="623"/>
                  <a:pt x="668" y="623"/>
                  <a:pt x="668" y="624"/>
                </a:cubicBezTo>
                <a:cubicBezTo>
                  <a:pt x="666" y="623"/>
                  <a:pt x="665" y="624"/>
                  <a:pt x="664" y="625"/>
                </a:cubicBezTo>
                <a:cubicBezTo>
                  <a:pt x="663" y="625"/>
                  <a:pt x="662" y="625"/>
                  <a:pt x="661" y="626"/>
                </a:cubicBezTo>
                <a:cubicBezTo>
                  <a:pt x="660" y="626"/>
                  <a:pt x="662" y="625"/>
                  <a:pt x="662" y="625"/>
                </a:cubicBezTo>
                <a:cubicBezTo>
                  <a:pt x="663" y="624"/>
                  <a:pt x="663" y="624"/>
                  <a:pt x="664" y="623"/>
                </a:cubicBezTo>
                <a:cubicBezTo>
                  <a:pt x="665" y="623"/>
                  <a:pt x="664" y="624"/>
                  <a:pt x="665" y="623"/>
                </a:cubicBezTo>
                <a:cubicBezTo>
                  <a:pt x="666" y="623"/>
                  <a:pt x="665" y="623"/>
                  <a:pt x="665" y="623"/>
                </a:cubicBezTo>
                <a:cubicBezTo>
                  <a:pt x="667" y="623"/>
                  <a:pt x="667" y="622"/>
                  <a:pt x="668" y="622"/>
                </a:cubicBezTo>
                <a:cubicBezTo>
                  <a:pt x="669" y="622"/>
                  <a:pt x="669" y="621"/>
                  <a:pt x="669" y="621"/>
                </a:cubicBezTo>
                <a:cubicBezTo>
                  <a:pt x="670" y="621"/>
                  <a:pt x="671" y="621"/>
                  <a:pt x="671" y="622"/>
                </a:cubicBezTo>
                <a:cubicBezTo>
                  <a:pt x="670" y="622"/>
                  <a:pt x="669" y="623"/>
                  <a:pt x="669" y="622"/>
                </a:cubicBezTo>
                <a:close/>
                <a:moveTo>
                  <a:pt x="672" y="619"/>
                </a:moveTo>
                <a:cubicBezTo>
                  <a:pt x="673" y="619"/>
                  <a:pt x="672" y="619"/>
                  <a:pt x="673" y="619"/>
                </a:cubicBezTo>
                <a:cubicBezTo>
                  <a:pt x="673" y="619"/>
                  <a:pt x="674" y="619"/>
                  <a:pt x="673" y="618"/>
                </a:cubicBezTo>
                <a:cubicBezTo>
                  <a:pt x="674" y="618"/>
                  <a:pt x="674" y="618"/>
                  <a:pt x="674" y="618"/>
                </a:cubicBezTo>
                <a:cubicBezTo>
                  <a:pt x="675" y="619"/>
                  <a:pt x="674" y="619"/>
                  <a:pt x="674" y="619"/>
                </a:cubicBezTo>
                <a:cubicBezTo>
                  <a:pt x="674" y="619"/>
                  <a:pt x="673" y="620"/>
                  <a:pt x="673" y="620"/>
                </a:cubicBezTo>
                <a:cubicBezTo>
                  <a:pt x="672" y="621"/>
                  <a:pt x="672" y="620"/>
                  <a:pt x="671" y="620"/>
                </a:cubicBezTo>
                <a:cubicBezTo>
                  <a:pt x="671" y="620"/>
                  <a:pt x="672" y="620"/>
                  <a:pt x="672" y="619"/>
                </a:cubicBezTo>
                <a:close/>
                <a:moveTo>
                  <a:pt x="675" y="629"/>
                </a:moveTo>
                <a:cubicBezTo>
                  <a:pt x="674" y="630"/>
                  <a:pt x="674" y="630"/>
                  <a:pt x="672" y="631"/>
                </a:cubicBezTo>
                <a:cubicBezTo>
                  <a:pt x="672" y="630"/>
                  <a:pt x="672" y="630"/>
                  <a:pt x="671" y="630"/>
                </a:cubicBezTo>
                <a:cubicBezTo>
                  <a:pt x="671" y="629"/>
                  <a:pt x="674" y="630"/>
                  <a:pt x="673" y="629"/>
                </a:cubicBezTo>
                <a:cubicBezTo>
                  <a:pt x="673" y="629"/>
                  <a:pt x="674" y="628"/>
                  <a:pt x="674" y="628"/>
                </a:cubicBezTo>
                <a:cubicBezTo>
                  <a:pt x="675" y="629"/>
                  <a:pt x="676" y="629"/>
                  <a:pt x="677" y="628"/>
                </a:cubicBezTo>
                <a:cubicBezTo>
                  <a:pt x="677" y="629"/>
                  <a:pt x="676" y="629"/>
                  <a:pt x="675" y="629"/>
                </a:cubicBezTo>
                <a:close/>
                <a:moveTo>
                  <a:pt x="699" y="603"/>
                </a:moveTo>
                <a:cubicBezTo>
                  <a:pt x="700" y="602"/>
                  <a:pt x="701" y="602"/>
                  <a:pt x="701" y="601"/>
                </a:cubicBezTo>
                <a:cubicBezTo>
                  <a:pt x="703" y="601"/>
                  <a:pt x="703" y="600"/>
                  <a:pt x="704" y="599"/>
                </a:cubicBezTo>
                <a:cubicBezTo>
                  <a:pt x="704" y="599"/>
                  <a:pt x="704" y="599"/>
                  <a:pt x="704" y="599"/>
                </a:cubicBezTo>
                <a:cubicBezTo>
                  <a:pt x="704" y="599"/>
                  <a:pt x="704" y="599"/>
                  <a:pt x="705" y="599"/>
                </a:cubicBezTo>
                <a:cubicBezTo>
                  <a:pt x="705" y="598"/>
                  <a:pt x="706" y="598"/>
                  <a:pt x="707" y="597"/>
                </a:cubicBezTo>
                <a:cubicBezTo>
                  <a:pt x="708" y="598"/>
                  <a:pt x="705" y="598"/>
                  <a:pt x="705" y="599"/>
                </a:cubicBezTo>
                <a:cubicBezTo>
                  <a:pt x="704" y="599"/>
                  <a:pt x="704" y="600"/>
                  <a:pt x="704" y="600"/>
                </a:cubicBezTo>
                <a:cubicBezTo>
                  <a:pt x="703" y="600"/>
                  <a:pt x="703" y="601"/>
                  <a:pt x="703" y="601"/>
                </a:cubicBezTo>
                <a:cubicBezTo>
                  <a:pt x="703" y="601"/>
                  <a:pt x="701" y="602"/>
                  <a:pt x="702" y="602"/>
                </a:cubicBezTo>
                <a:cubicBezTo>
                  <a:pt x="701" y="602"/>
                  <a:pt x="701" y="602"/>
                  <a:pt x="701" y="603"/>
                </a:cubicBezTo>
                <a:cubicBezTo>
                  <a:pt x="700" y="603"/>
                  <a:pt x="700" y="603"/>
                  <a:pt x="700" y="603"/>
                </a:cubicBezTo>
                <a:cubicBezTo>
                  <a:pt x="700" y="603"/>
                  <a:pt x="699" y="604"/>
                  <a:pt x="699" y="604"/>
                </a:cubicBezTo>
                <a:cubicBezTo>
                  <a:pt x="699" y="604"/>
                  <a:pt x="699" y="604"/>
                  <a:pt x="699" y="604"/>
                </a:cubicBezTo>
                <a:cubicBezTo>
                  <a:pt x="699" y="604"/>
                  <a:pt x="698" y="604"/>
                  <a:pt x="698" y="605"/>
                </a:cubicBezTo>
                <a:cubicBezTo>
                  <a:pt x="698" y="604"/>
                  <a:pt x="698" y="604"/>
                  <a:pt x="697" y="605"/>
                </a:cubicBezTo>
                <a:cubicBezTo>
                  <a:pt x="697" y="604"/>
                  <a:pt x="698" y="603"/>
                  <a:pt x="699" y="603"/>
                </a:cubicBezTo>
                <a:close/>
                <a:moveTo>
                  <a:pt x="694" y="609"/>
                </a:moveTo>
                <a:cubicBezTo>
                  <a:pt x="694" y="610"/>
                  <a:pt x="694" y="610"/>
                  <a:pt x="693" y="610"/>
                </a:cubicBezTo>
                <a:cubicBezTo>
                  <a:pt x="693" y="610"/>
                  <a:pt x="693" y="610"/>
                  <a:pt x="693" y="610"/>
                </a:cubicBezTo>
                <a:cubicBezTo>
                  <a:pt x="693" y="609"/>
                  <a:pt x="694" y="609"/>
                  <a:pt x="694" y="609"/>
                </a:cubicBezTo>
                <a:close/>
                <a:moveTo>
                  <a:pt x="680" y="615"/>
                </a:moveTo>
                <a:cubicBezTo>
                  <a:pt x="680" y="615"/>
                  <a:pt x="680" y="615"/>
                  <a:pt x="681" y="614"/>
                </a:cubicBezTo>
                <a:cubicBezTo>
                  <a:pt x="681" y="614"/>
                  <a:pt x="683" y="614"/>
                  <a:pt x="683" y="614"/>
                </a:cubicBezTo>
                <a:cubicBezTo>
                  <a:pt x="683" y="614"/>
                  <a:pt x="683" y="613"/>
                  <a:pt x="683" y="613"/>
                </a:cubicBezTo>
                <a:cubicBezTo>
                  <a:pt x="683" y="613"/>
                  <a:pt x="684" y="613"/>
                  <a:pt x="684" y="613"/>
                </a:cubicBezTo>
                <a:cubicBezTo>
                  <a:pt x="684" y="613"/>
                  <a:pt x="685" y="612"/>
                  <a:pt x="685" y="612"/>
                </a:cubicBezTo>
                <a:cubicBezTo>
                  <a:pt x="685" y="612"/>
                  <a:pt x="686" y="612"/>
                  <a:pt x="686" y="612"/>
                </a:cubicBezTo>
                <a:cubicBezTo>
                  <a:pt x="687" y="611"/>
                  <a:pt x="686" y="611"/>
                  <a:pt x="687" y="611"/>
                </a:cubicBezTo>
                <a:cubicBezTo>
                  <a:pt x="688" y="610"/>
                  <a:pt x="688" y="610"/>
                  <a:pt x="688" y="609"/>
                </a:cubicBezTo>
                <a:cubicBezTo>
                  <a:pt x="689" y="609"/>
                  <a:pt x="690" y="609"/>
                  <a:pt x="690" y="609"/>
                </a:cubicBezTo>
                <a:cubicBezTo>
                  <a:pt x="692" y="608"/>
                  <a:pt x="690" y="609"/>
                  <a:pt x="690" y="609"/>
                </a:cubicBezTo>
                <a:cubicBezTo>
                  <a:pt x="690" y="610"/>
                  <a:pt x="690" y="610"/>
                  <a:pt x="689" y="611"/>
                </a:cubicBezTo>
                <a:cubicBezTo>
                  <a:pt x="689" y="611"/>
                  <a:pt x="688" y="611"/>
                  <a:pt x="688" y="611"/>
                </a:cubicBezTo>
                <a:cubicBezTo>
                  <a:pt x="688" y="611"/>
                  <a:pt x="687" y="612"/>
                  <a:pt x="687" y="612"/>
                </a:cubicBezTo>
                <a:cubicBezTo>
                  <a:pt x="686" y="612"/>
                  <a:pt x="685" y="613"/>
                  <a:pt x="684" y="613"/>
                </a:cubicBezTo>
                <a:cubicBezTo>
                  <a:pt x="685" y="614"/>
                  <a:pt x="686" y="614"/>
                  <a:pt x="686" y="615"/>
                </a:cubicBezTo>
                <a:cubicBezTo>
                  <a:pt x="686" y="615"/>
                  <a:pt x="685" y="615"/>
                  <a:pt x="685" y="615"/>
                </a:cubicBezTo>
                <a:cubicBezTo>
                  <a:pt x="685" y="615"/>
                  <a:pt x="684" y="615"/>
                  <a:pt x="683" y="615"/>
                </a:cubicBezTo>
                <a:cubicBezTo>
                  <a:pt x="683" y="615"/>
                  <a:pt x="683" y="615"/>
                  <a:pt x="683" y="615"/>
                </a:cubicBezTo>
                <a:cubicBezTo>
                  <a:pt x="683" y="615"/>
                  <a:pt x="682" y="614"/>
                  <a:pt x="682" y="614"/>
                </a:cubicBezTo>
                <a:cubicBezTo>
                  <a:pt x="681" y="615"/>
                  <a:pt x="682" y="615"/>
                  <a:pt x="682" y="616"/>
                </a:cubicBezTo>
                <a:cubicBezTo>
                  <a:pt x="681" y="616"/>
                  <a:pt x="680" y="617"/>
                  <a:pt x="680" y="617"/>
                </a:cubicBezTo>
                <a:cubicBezTo>
                  <a:pt x="679" y="617"/>
                  <a:pt x="679" y="616"/>
                  <a:pt x="678" y="616"/>
                </a:cubicBezTo>
                <a:cubicBezTo>
                  <a:pt x="678" y="615"/>
                  <a:pt x="679" y="615"/>
                  <a:pt x="680" y="615"/>
                </a:cubicBezTo>
                <a:close/>
                <a:moveTo>
                  <a:pt x="689" y="614"/>
                </a:moveTo>
                <a:cubicBezTo>
                  <a:pt x="688" y="614"/>
                  <a:pt x="687" y="614"/>
                  <a:pt x="687" y="614"/>
                </a:cubicBezTo>
                <a:cubicBezTo>
                  <a:pt x="687" y="614"/>
                  <a:pt x="688" y="614"/>
                  <a:pt x="688" y="613"/>
                </a:cubicBezTo>
                <a:cubicBezTo>
                  <a:pt x="690" y="613"/>
                  <a:pt x="690" y="612"/>
                  <a:pt x="691" y="612"/>
                </a:cubicBezTo>
                <a:cubicBezTo>
                  <a:pt x="691" y="613"/>
                  <a:pt x="690" y="612"/>
                  <a:pt x="690" y="613"/>
                </a:cubicBezTo>
                <a:cubicBezTo>
                  <a:pt x="689" y="613"/>
                  <a:pt x="688" y="613"/>
                  <a:pt x="689" y="614"/>
                </a:cubicBezTo>
                <a:close/>
                <a:moveTo>
                  <a:pt x="683" y="617"/>
                </a:moveTo>
                <a:cubicBezTo>
                  <a:pt x="683" y="618"/>
                  <a:pt x="682" y="618"/>
                  <a:pt x="681" y="618"/>
                </a:cubicBezTo>
                <a:cubicBezTo>
                  <a:pt x="681" y="617"/>
                  <a:pt x="682" y="617"/>
                  <a:pt x="683" y="617"/>
                </a:cubicBezTo>
                <a:close/>
                <a:moveTo>
                  <a:pt x="700" y="610"/>
                </a:moveTo>
                <a:cubicBezTo>
                  <a:pt x="701" y="611"/>
                  <a:pt x="700" y="611"/>
                  <a:pt x="700" y="611"/>
                </a:cubicBezTo>
                <a:cubicBezTo>
                  <a:pt x="700" y="612"/>
                  <a:pt x="700" y="612"/>
                  <a:pt x="700" y="612"/>
                </a:cubicBezTo>
                <a:cubicBezTo>
                  <a:pt x="699" y="612"/>
                  <a:pt x="699" y="613"/>
                  <a:pt x="698" y="613"/>
                </a:cubicBezTo>
                <a:cubicBezTo>
                  <a:pt x="698" y="613"/>
                  <a:pt x="698" y="613"/>
                  <a:pt x="697" y="613"/>
                </a:cubicBezTo>
                <a:cubicBezTo>
                  <a:pt x="697" y="614"/>
                  <a:pt x="697" y="614"/>
                  <a:pt x="696" y="614"/>
                </a:cubicBezTo>
                <a:cubicBezTo>
                  <a:pt x="696" y="614"/>
                  <a:pt x="696" y="614"/>
                  <a:pt x="696" y="614"/>
                </a:cubicBezTo>
                <a:cubicBezTo>
                  <a:pt x="695" y="614"/>
                  <a:pt x="695" y="615"/>
                  <a:pt x="695" y="615"/>
                </a:cubicBezTo>
                <a:cubicBezTo>
                  <a:pt x="695" y="615"/>
                  <a:pt x="695" y="616"/>
                  <a:pt x="695" y="616"/>
                </a:cubicBezTo>
                <a:cubicBezTo>
                  <a:pt x="694" y="616"/>
                  <a:pt x="694" y="616"/>
                  <a:pt x="693" y="617"/>
                </a:cubicBezTo>
                <a:cubicBezTo>
                  <a:pt x="693" y="617"/>
                  <a:pt x="693" y="617"/>
                  <a:pt x="693" y="617"/>
                </a:cubicBezTo>
                <a:cubicBezTo>
                  <a:pt x="693" y="617"/>
                  <a:pt x="693" y="617"/>
                  <a:pt x="692" y="617"/>
                </a:cubicBezTo>
                <a:cubicBezTo>
                  <a:pt x="692" y="617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1" y="618"/>
                  <a:pt x="691" y="618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0" y="619"/>
                  <a:pt x="690" y="619"/>
                </a:cubicBezTo>
                <a:cubicBezTo>
                  <a:pt x="690" y="619"/>
                  <a:pt x="689" y="619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7" y="621"/>
                  <a:pt x="686" y="622"/>
                  <a:pt x="685" y="623"/>
                </a:cubicBezTo>
                <a:cubicBezTo>
                  <a:pt x="685" y="623"/>
                  <a:pt x="685" y="623"/>
                  <a:pt x="684" y="623"/>
                </a:cubicBezTo>
                <a:cubicBezTo>
                  <a:pt x="683" y="623"/>
                  <a:pt x="684" y="624"/>
                  <a:pt x="683" y="624"/>
                </a:cubicBezTo>
                <a:cubicBezTo>
                  <a:pt x="683" y="624"/>
                  <a:pt x="683" y="625"/>
                  <a:pt x="683" y="625"/>
                </a:cubicBezTo>
                <a:cubicBezTo>
                  <a:pt x="682" y="625"/>
                  <a:pt x="682" y="625"/>
                  <a:pt x="681" y="625"/>
                </a:cubicBezTo>
                <a:cubicBezTo>
                  <a:pt x="681" y="625"/>
                  <a:pt x="681" y="625"/>
                  <a:pt x="681" y="625"/>
                </a:cubicBezTo>
                <a:cubicBezTo>
                  <a:pt x="681" y="625"/>
                  <a:pt x="681" y="626"/>
                  <a:pt x="680" y="626"/>
                </a:cubicBezTo>
                <a:cubicBezTo>
                  <a:pt x="680" y="626"/>
                  <a:pt x="680" y="626"/>
                  <a:pt x="680" y="626"/>
                </a:cubicBezTo>
                <a:cubicBezTo>
                  <a:pt x="679" y="627"/>
                  <a:pt x="679" y="627"/>
                  <a:pt x="678" y="628"/>
                </a:cubicBezTo>
                <a:cubicBezTo>
                  <a:pt x="677" y="628"/>
                  <a:pt x="678" y="627"/>
                  <a:pt x="678" y="626"/>
                </a:cubicBezTo>
                <a:cubicBezTo>
                  <a:pt x="679" y="626"/>
                  <a:pt x="679" y="625"/>
                  <a:pt x="680" y="625"/>
                </a:cubicBezTo>
                <a:cubicBezTo>
                  <a:pt x="680" y="625"/>
                  <a:pt x="680" y="625"/>
                  <a:pt x="680" y="624"/>
                </a:cubicBezTo>
                <a:cubicBezTo>
                  <a:pt x="681" y="624"/>
                  <a:pt x="682" y="624"/>
                  <a:pt x="682" y="624"/>
                </a:cubicBezTo>
                <a:cubicBezTo>
                  <a:pt x="682" y="624"/>
                  <a:pt x="683" y="623"/>
                  <a:pt x="683" y="623"/>
                </a:cubicBezTo>
                <a:cubicBezTo>
                  <a:pt x="684" y="622"/>
                  <a:pt x="684" y="622"/>
                  <a:pt x="685" y="621"/>
                </a:cubicBezTo>
                <a:cubicBezTo>
                  <a:pt x="687" y="621"/>
                  <a:pt x="687" y="620"/>
                  <a:pt x="688" y="620"/>
                </a:cubicBezTo>
                <a:cubicBezTo>
                  <a:pt x="688" y="619"/>
                  <a:pt x="688" y="619"/>
                  <a:pt x="688" y="619"/>
                </a:cubicBezTo>
                <a:cubicBezTo>
                  <a:pt x="688" y="619"/>
                  <a:pt x="688" y="619"/>
                  <a:pt x="689" y="619"/>
                </a:cubicBezTo>
                <a:cubicBezTo>
                  <a:pt x="689" y="619"/>
                  <a:pt x="689" y="618"/>
                  <a:pt x="690" y="618"/>
                </a:cubicBezTo>
                <a:cubicBezTo>
                  <a:pt x="691" y="618"/>
                  <a:pt x="691" y="617"/>
                  <a:pt x="692" y="617"/>
                </a:cubicBezTo>
                <a:cubicBezTo>
                  <a:pt x="693" y="617"/>
                  <a:pt x="692" y="616"/>
                  <a:pt x="692" y="616"/>
                </a:cubicBezTo>
                <a:cubicBezTo>
                  <a:pt x="692" y="616"/>
                  <a:pt x="693" y="616"/>
                  <a:pt x="692" y="615"/>
                </a:cubicBezTo>
                <a:cubicBezTo>
                  <a:pt x="693" y="615"/>
                  <a:pt x="694" y="615"/>
                  <a:pt x="695" y="615"/>
                </a:cubicBezTo>
                <a:cubicBezTo>
                  <a:pt x="695" y="614"/>
                  <a:pt x="693" y="614"/>
                  <a:pt x="694" y="614"/>
                </a:cubicBezTo>
                <a:cubicBezTo>
                  <a:pt x="695" y="614"/>
                  <a:pt x="695" y="613"/>
                  <a:pt x="696" y="613"/>
                </a:cubicBezTo>
                <a:cubicBezTo>
                  <a:pt x="697" y="613"/>
                  <a:pt x="697" y="612"/>
                  <a:pt x="697" y="612"/>
                </a:cubicBezTo>
                <a:cubicBezTo>
                  <a:pt x="698" y="612"/>
                  <a:pt x="699" y="611"/>
                  <a:pt x="700" y="611"/>
                </a:cubicBezTo>
                <a:cubicBezTo>
                  <a:pt x="700" y="610"/>
                  <a:pt x="700" y="610"/>
                  <a:pt x="700" y="609"/>
                </a:cubicBezTo>
                <a:cubicBezTo>
                  <a:pt x="700" y="609"/>
                  <a:pt x="701" y="610"/>
                  <a:pt x="701" y="609"/>
                </a:cubicBezTo>
                <a:cubicBezTo>
                  <a:pt x="701" y="609"/>
                  <a:pt x="701" y="609"/>
                  <a:pt x="702" y="609"/>
                </a:cubicBezTo>
                <a:cubicBezTo>
                  <a:pt x="703" y="609"/>
                  <a:pt x="702" y="607"/>
                  <a:pt x="703" y="608"/>
                </a:cubicBezTo>
                <a:cubicBezTo>
                  <a:pt x="703" y="609"/>
                  <a:pt x="702" y="609"/>
                  <a:pt x="700" y="610"/>
                </a:cubicBezTo>
                <a:close/>
                <a:moveTo>
                  <a:pt x="707" y="605"/>
                </a:moveTo>
                <a:cubicBezTo>
                  <a:pt x="706" y="604"/>
                  <a:pt x="705" y="608"/>
                  <a:pt x="703" y="607"/>
                </a:cubicBezTo>
                <a:cubicBezTo>
                  <a:pt x="703" y="606"/>
                  <a:pt x="704" y="606"/>
                  <a:pt x="705" y="606"/>
                </a:cubicBezTo>
                <a:cubicBezTo>
                  <a:pt x="705" y="605"/>
                  <a:pt x="706" y="605"/>
                  <a:pt x="706" y="605"/>
                </a:cubicBezTo>
                <a:cubicBezTo>
                  <a:pt x="707" y="605"/>
                  <a:pt x="707" y="605"/>
                  <a:pt x="707" y="605"/>
                </a:cubicBezTo>
                <a:cubicBezTo>
                  <a:pt x="707" y="605"/>
                  <a:pt x="707" y="605"/>
                  <a:pt x="707" y="605"/>
                </a:cubicBezTo>
                <a:close/>
                <a:moveTo>
                  <a:pt x="723" y="588"/>
                </a:move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lose/>
                <a:moveTo>
                  <a:pt x="724" y="587"/>
                </a:move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lose/>
                <a:moveTo>
                  <a:pt x="727" y="584"/>
                </a:moveTo>
                <a:cubicBezTo>
                  <a:pt x="727" y="584"/>
                  <a:pt x="726" y="584"/>
                  <a:pt x="726" y="584"/>
                </a:cubicBezTo>
                <a:cubicBezTo>
                  <a:pt x="726" y="584"/>
                  <a:pt x="726" y="583"/>
                  <a:pt x="727" y="583"/>
                </a:cubicBezTo>
                <a:cubicBezTo>
                  <a:pt x="727" y="583"/>
                  <a:pt x="727" y="583"/>
                  <a:pt x="727" y="583"/>
                </a:cubicBezTo>
                <a:lnTo>
                  <a:pt x="727" y="584"/>
                </a:lnTo>
                <a:close/>
                <a:moveTo>
                  <a:pt x="729" y="581"/>
                </a:moveTo>
                <a:cubicBezTo>
                  <a:pt x="729" y="581"/>
                  <a:pt x="729" y="581"/>
                  <a:pt x="729" y="581"/>
                </a:cubicBezTo>
                <a:cubicBezTo>
                  <a:pt x="729" y="581"/>
                  <a:pt x="729" y="581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1"/>
                  <a:pt x="729" y="581"/>
                </a:cubicBezTo>
                <a:close/>
                <a:moveTo>
                  <a:pt x="730" y="580"/>
                </a:move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lose/>
                <a:moveTo>
                  <a:pt x="730" y="579"/>
                </a:move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lose/>
                <a:moveTo>
                  <a:pt x="88" y="594"/>
                </a:moveTo>
                <a:cubicBezTo>
                  <a:pt x="79" y="568"/>
                  <a:pt x="73" y="541"/>
                  <a:pt x="74" y="513"/>
                </a:cubicBezTo>
                <a:cubicBezTo>
                  <a:pt x="74" y="506"/>
                  <a:pt x="75" y="498"/>
                  <a:pt x="76" y="490"/>
                </a:cubicBezTo>
                <a:cubicBezTo>
                  <a:pt x="76" y="488"/>
                  <a:pt x="77" y="487"/>
                  <a:pt x="77" y="485"/>
                </a:cubicBezTo>
                <a:cubicBezTo>
                  <a:pt x="78" y="478"/>
                  <a:pt x="79" y="473"/>
                  <a:pt x="81" y="467"/>
                </a:cubicBezTo>
                <a:cubicBezTo>
                  <a:pt x="84" y="459"/>
                  <a:pt x="88" y="455"/>
                  <a:pt x="88" y="447"/>
                </a:cubicBezTo>
                <a:cubicBezTo>
                  <a:pt x="88" y="443"/>
                  <a:pt x="87" y="439"/>
                  <a:pt x="84" y="435"/>
                </a:cubicBezTo>
                <a:cubicBezTo>
                  <a:pt x="79" y="429"/>
                  <a:pt x="71" y="431"/>
                  <a:pt x="70" y="431"/>
                </a:cubicBezTo>
                <a:cubicBezTo>
                  <a:pt x="71" y="430"/>
                  <a:pt x="72" y="428"/>
                  <a:pt x="73" y="423"/>
                </a:cubicBezTo>
                <a:cubicBezTo>
                  <a:pt x="76" y="401"/>
                  <a:pt x="49" y="399"/>
                  <a:pt x="37" y="411"/>
                </a:cubicBezTo>
                <a:cubicBezTo>
                  <a:pt x="34" y="413"/>
                  <a:pt x="32" y="416"/>
                  <a:pt x="31" y="419"/>
                </a:cubicBezTo>
                <a:cubicBezTo>
                  <a:pt x="30" y="421"/>
                  <a:pt x="30" y="427"/>
                  <a:pt x="31" y="429"/>
                </a:cubicBezTo>
                <a:cubicBezTo>
                  <a:pt x="26" y="426"/>
                  <a:pt x="21" y="429"/>
                  <a:pt x="18" y="431"/>
                </a:cubicBezTo>
                <a:cubicBezTo>
                  <a:pt x="0" y="441"/>
                  <a:pt x="5" y="476"/>
                  <a:pt x="22" y="485"/>
                </a:cubicBezTo>
                <a:cubicBezTo>
                  <a:pt x="53" y="503"/>
                  <a:pt x="67" y="446"/>
                  <a:pt x="36" y="453"/>
                </a:cubicBezTo>
                <a:cubicBezTo>
                  <a:pt x="31" y="454"/>
                  <a:pt x="29" y="460"/>
                  <a:pt x="30" y="466"/>
                </a:cubicBezTo>
                <a:cubicBezTo>
                  <a:pt x="29" y="465"/>
                  <a:pt x="26" y="460"/>
                  <a:pt x="28" y="454"/>
                </a:cubicBezTo>
                <a:cubicBezTo>
                  <a:pt x="30" y="446"/>
                  <a:pt x="38" y="443"/>
                  <a:pt x="45" y="445"/>
                </a:cubicBezTo>
                <a:cubicBezTo>
                  <a:pt x="60" y="448"/>
                  <a:pt x="58" y="463"/>
                  <a:pt x="57" y="475"/>
                </a:cubicBezTo>
                <a:cubicBezTo>
                  <a:pt x="54" y="495"/>
                  <a:pt x="52" y="516"/>
                  <a:pt x="56" y="537"/>
                </a:cubicBezTo>
                <a:cubicBezTo>
                  <a:pt x="60" y="564"/>
                  <a:pt x="70" y="590"/>
                  <a:pt x="83" y="614"/>
                </a:cubicBezTo>
                <a:cubicBezTo>
                  <a:pt x="90" y="627"/>
                  <a:pt x="97" y="641"/>
                  <a:pt x="105" y="653"/>
                </a:cubicBezTo>
                <a:cubicBezTo>
                  <a:pt x="110" y="661"/>
                  <a:pt x="114" y="668"/>
                  <a:pt x="119" y="675"/>
                </a:cubicBezTo>
                <a:cubicBezTo>
                  <a:pt x="125" y="683"/>
                  <a:pt x="130" y="685"/>
                  <a:pt x="136" y="693"/>
                </a:cubicBezTo>
                <a:cubicBezTo>
                  <a:pt x="145" y="700"/>
                  <a:pt x="145" y="700"/>
                  <a:pt x="145" y="700"/>
                </a:cubicBezTo>
                <a:cubicBezTo>
                  <a:pt x="132" y="681"/>
                  <a:pt x="120" y="663"/>
                  <a:pt x="110" y="644"/>
                </a:cubicBezTo>
                <a:cubicBezTo>
                  <a:pt x="101" y="628"/>
                  <a:pt x="94" y="611"/>
                  <a:pt x="88" y="594"/>
                </a:cubicBezTo>
                <a:close/>
                <a:moveTo>
                  <a:pt x="103" y="645"/>
                </a:moveTo>
                <a:cubicBezTo>
                  <a:pt x="102" y="645"/>
                  <a:pt x="102" y="645"/>
                  <a:pt x="102" y="645"/>
                </a:cubicBezTo>
                <a:cubicBezTo>
                  <a:pt x="102" y="645"/>
                  <a:pt x="102" y="645"/>
                  <a:pt x="102" y="645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3"/>
                  <a:pt x="101" y="643"/>
                </a:cubicBezTo>
                <a:cubicBezTo>
                  <a:pt x="101" y="643"/>
                  <a:pt x="101" y="642"/>
                  <a:pt x="101" y="642"/>
                </a:cubicBezTo>
                <a:cubicBezTo>
                  <a:pt x="101" y="642"/>
                  <a:pt x="101" y="642"/>
                  <a:pt x="100" y="641"/>
                </a:cubicBezTo>
                <a:cubicBezTo>
                  <a:pt x="100" y="641"/>
                  <a:pt x="100" y="640"/>
                  <a:pt x="100" y="640"/>
                </a:cubicBezTo>
                <a:cubicBezTo>
                  <a:pt x="100" y="640"/>
                  <a:pt x="100" y="640"/>
                  <a:pt x="99" y="639"/>
                </a:cubicBezTo>
                <a:cubicBezTo>
                  <a:pt x="99" y="639"/>
                  <a:pt x="99" y="638"/>
                  <a:pt x="99" y="638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7"/>
                  <a:pt x="98" y="637"/>
                  <a:pt x="98" y="637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7" y="635"/>
                  <a:pt x="97" y="635"/>
                  <a:pt x="97" y="634"/>
                </a:cubicBezTo>
                <a:cubicBezTo>
                  <a:pt x="97" y="634"/>
                  <a:pt x="97" y="634"/>
                  <a:pt x="97" y="633"/>
                </a:cubicBezTo>
                <a:cubicBezTo>
                  <a:pt x="97" y="633"/>
                  <a:pt x="97" y="632"/>
                  <a:pt x="96" y="632"/>
                </a:cubicBezTo>
                <a:cubicBezTo>
                  <a:pt x="96" y="632"/>
                  <a:pt x="96" y="632"/>
                  <a:pt x="96" y="631"/>
                </a:cubicBezTo>
                <a:cubicBezTo>
                  <a:pt x="96" y="631"/>
                  <a:pt x="96" y="630"/>
                  <a:pt x="95" y="630"/>
                </a:cubicBezTo>
                <a:cubicBezTo>
                  <a:pt x="95" y="630"/>
                  <a:pt x="95" y="630"/>
                  <a:pt x="95" y="629"/>
                </a:cubicBezTo>
                <a:cubicBezTo>
                  <a:pt x="94" y="629"/>
                  <a:pt x="94" y="628"/>
                  <a:pt x="94" y="628"/>
                </a:cubicBezTo>
                <a:cubicBezTo>
                  <a:pt x="94" y="628"/>
                  <a:pt x="94" y="627"/>
                  <a:pt x="94" y="627"/>
                </a:cubicBezTo>
                <a:cubicBezTo>
                  <a:pt x="93" y="626"/>
                  <a:pt x="93" y="626"/>
                  <a:pt x="93" y="625"/>
                </a:cubicBezTo>
                <a:cubicBezTo>
                  <a:pt x="93" y="625"/>
                  <a:pt x="93" y="625"/>
                  <a:pt x="93" y="624"/>
                </a:cubicBezTo>
                <a:cubicBezTo>
                  <a:pt x="93" y="624"/>
                  <a:pt x="93" y="623"/>
                  <a:pt x="93" y="623"/>
                </a:cubicBezTo>
                <a:cubicBezTo>
                  <a:pt x="93" y="623"/>
                  <a:pt x="93" y="623"/>
                  <a:pt x="92" y="622"/>
                </a:cubicBezTo>
                <a:cubicBezTo>
                  <a:pt x="92" y="622"/>
                  <a:pt x="92" y="622"/>
                  <a:pt x="92" y="622"/>
                </a:cubicBezTo>
                <a:cubicBezTo>
                  <a:pt x="92" y="621"/>
                  <a:pt x="92" y="621"/>
                  <a:pt x="92" y="620"/>
                </a:cubicBezTo>
                <a:cubicBezTo>
                  <a:pt x="92" y="620"/>
                  <a:pt x="92" y="620"/>
                  <a:pt x="92" y="620"/>
                </a:cubicBezTo>
                <a:cubicBezTo>
                  <a:pt x="92" y="620"/>
                  <a:pt x="91" y="620"/>
                  <a:pt x="91" y="619"/>
                </a:cubicBezTo>
                <a:cubicBezTo>
                  <a:pt x="91" y="618"/>
                  <a:pt x="91" y="619"/>
                  <a:pt x="91" y="618"/>
                </a:cubicBezTo>
                <a:cubicBezTo>
                  <a:pt x="91" y="618"/>
                  <a:pt x="92" y="618"/>
                  <a:pt x="92" y="619"/>
                </a:cubicBezTo>
                <a:cubicBezTo>
                  <a:pt x="92" y="619"/>
                  <a:pt x="93" y="620"/>
                  <a:pt x="92" y="620"/>
                </a:cubicBezTo>
                <a:cubicBezTo>
                  <a:pt x="93" y="620"/>
                  <a:pt x="93" y="621"/>
                  <a:pt x="93" y="621"/>
                </a:cubicBezTo>
                <a:cubicBezTo>
                  <a:pt x="93" y="621"/>
                  <a:pt x="93" y="622"/>
                  <a:pt x="93" y="622"/>
                </a:cubicBezTo>
                <a:cubicBezTo>
                  <a:pt x="93" y="622"/>
                  <a:pt x="93" y="622"/>
                  <a:pt x="93" y="622"/>
                </a:cubicBezTo>
                <a:cubicBezTo>
                  <a:pt x="93" y="623"/>
                  <a:pt x="93" y="623"/>
                  <a:pt x="93" y="623"/>
                </a:cubicBezTo>
                <a:cubicBezTo>
                  <a:pt x="94" y="623"/>
                  <a:pt x="94" y="623"/>
                  <a:pt x="94" y="623"/>
                </a:cubicBezTo>
                <a:cubicBezTo>
                  <a:pt x="94" y="623"/>
                  <a:pt x="94" y="623"/>
                  <a:pt x="94" y="624"/>
                </a:cubicBezTo>
                <a:cubicBezTo>
                  <a:pt x="94" y="624"/>
                  <a:pt x="94" y="624"/>
                  <a:pt x="94" y="624"/>
                </a:cubicBezTo>
                <a:cubicBezTo>
                  <a:pt x="94" y="624"/>
                  <a:pt x="94" y="624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6"/>
                  <a:pt x="95" y="626"/>
                  <a:pt x="95" y="626"/>
                </a:cubicBezTo>
                <a:cubicBezTo>
                  <a:pt x="95" y="626"/>
                  <a:pt x="95" y="626"/>
                  <a:pt x="95" y="627"/>
                </a:cubicBezTo>
                <a:cubicBezTo>
                  <a:pt x="95" y="627"/>
                  <a:pt x="96" y="627"/>
                  <a:pt x="96" y="627"/>
                </a:cubicBezTo>
                <a:cubicBezTo>
                  <a:pt x="96" y="628"/>
                  <a:pt x="95" y="628"/>
                  <a:pt x="96" y="628"/>
                </a:cubicBezTo>
                <a:cubicBezTo>
                  <a:pt x="96" y="628"/>
                  <a:pt x="96" y="628"/>
                  <a:pt x="96" y="628"/>
                </a:cubicBezTo>
                <a:cubicBezTo>
                  <a:pt x="96" y="629"/>
                  <a:pt x="96" y="629"/>
                  <a:pt x="96" y="629"/>
                </a:cubicBezTo>
                <a:cubicBezTo>
                  <a:pt x="96" y="629"/>
                  <a:pt x="96" y="629"/>
                  <a:pt x="96" y="630"/>
                </a:cubicBezTo>
                <a:cubicBezTo>
                  <a:pt x="96" y="630"/>
                  <a:pt x="96" y="630"/>
                  <a:pt x="96" y="631"/>
                </a:cubicBezTo>
                <a:cubicBezTo>
                  <a:pt x="96" y="631"/>
                  <a:pt x="97" y="632"/>
                  <a:pt x="97" y="631"/>
                </a:cubicBezTo>
                <a:cubicBezTo>
                  <a:pt x="97" y="631"/>
                  <a:pt x="97" y="631"/>
                  <a:pt x="97" y="631"/>
                </a:cubicBezTo>
                <a:cubicBezTo>
                  <a:pt x="97" y="630"/>
                  <a:pt x="97" y="630"/>
                  <a:pt x="97" y="631"/>
                </a:cubicBezTo>
                <a:cubicBezTo>
                  <a:pt x="97" y="630"/>
                  <a:pt x="97" y="630"/>
                  <a:pt x="97" y="630"/>
                </a:cubicBezTo>
                <a:cubicBezTo>
                  <a:pt x="97" y="630"/>
                  <a:pt x="97" y="631"/>
                  <a:pt x="97" y="631"/>
                </a:cubicBezTo>
                <a:cubicBezTo>
                  <a:pt x="98" y="631"/>
                  <a:pt x="98" y="631"/>
                  <a:pt x="98" y="632"/>
                </a:cubicBezTo>
                <a:cubicBezTo>
                  <a:pt x="98" y="632"/>
                  <a:pt x="98" y="632"/>
                  <a:pt x="98" y="632"/>
                </a:cubicBezTo>
                <a:cubicBezTo>
                  <a:pt x="98" y="632"/>
                  <a:pt x="98" y="632"/>
                  <a:pt x="98" y="633"/>
                </a:cubicBezTo>
                <a:cubicBezTo>
                  <a:pt x="97" y="633"/>
                  <a:pt x="98" y="633"/>
                  <a:pt x="98" y="633"/>
                </a:cubicBezTo>
                <a:cubicBezTo>
                  <a:pt x="98" y="633"/>
                  <a:pt x="98" y="634"/>
                  <a:pt x="98" y="634"/>
                </a:cubicBezTo>
                <a:cubicBezTo>
                  <a:pt x="98" y="634"/>
                  <a:pt x="98" y="635"/>
                  <a:pt x="98" y="635"/>
                </a:cubicBezTo>
                <a:cubicBezTo>
                  <a:pt x="98" y="635"/>
                  <a:pt x="99" y="636"/>
                  <a:pt x="99" y="636"/>
                </a:cubicBezTo>
                <a:cubicBezTo>
                  <a:pt x="99" y="636"/>
                  <a:pt x="99" y="637"/>
                  <a:pt x="99" y="637"/>
                </a:cubicBezTo>
                <a:cubicBezTo>
                  <a:pt x="99" y="637"/>
                  <a:pt x="99" y="637"/>
                  <a:pt x="100" y="638"/>
                </a:cubicBezTo>
                <a:cubicBezTo>
                  <a:pt x="100" y="638"/>
                  <a:pt x="100" y="639"/>
                  <a:pt x="100" y="639"/>
                </a:cubicBezTo>
                <a:cubicBezTo>
                  <a:pt x="100" y="639"/>
                  <a:pt x="101" y="640"/>
                  <a:pt x="101" y="640"/>
                </a:cubicBezTo>
                <a:cubicBezTo>
                  <a:pt x="101" y="640"/>
                  <a:pt x="101" y="641"/>
                  <a:pt x="101" y="641"/>
                </a:cubicBezTo>
                <a:cubicBezTo>
                  <a:pt x="101" y="641"/>
                  <a:pt x="101" y="642"/>
                  <a:pt x="102" y="642"/>
                </a:cubicBezTo>
                <a:cubicBezTo>
                  <a:pt x="102" y="642"/>
                  <a:pt x="102" y="643"/>
                  <a:pt x="102" y="643"/>
                </a:cubicBezTo>
                <a:cubicBezTo>
                  <a:pt x="102" y="643"/>
                  <a:pt x="102" y="644"/>
                  <a:pt x="102" y="644"/>
                </a:cubicBezTo>
                <a:cubicBezTo>
                  <a:pt x="102" y="644"/>
                  <a:pt x="103" y="644"/>
                  <a:pt x="103" y="645"/>
                </a:cubicBezTo>
                <a:cubicBezTo>
                  <a:pt x="103" y="645"/>
                  <a:pt x="103" y="645"/>
                  <a:pt x="103" y="645"/>
                </a:cubicBezTo>
                <a:cubicBezTo>
                  <a:pt x="103" y="645"/>
                  <a:pt x="103" y="646"/>
                  <a:pt x="103" y="645"/>
                </a:cubicBezTo>
                <a:close/>
                <a:moveTo>
                  <a:pt x="105" y="650"/>
                </a:moveTo>
                <a:cubicBezTo>
                  <a:pt x="105" y="650"/>
                  <a:pt x="104" y="650"/>
                  <a:pt x="104" y="650"/>
                </a:cubicBezTo>
                <a:cubicBezTo>
                  <a:pt x="104" y="649"/>
                  <a:pt x="104" y="648"/>
                  <a:pt x="104" y="648"/>
                </a:cubicBezTo>
                <a:cubicBezTo>
                  <a:pt x="104" y="647"/>
                  <a:pt x="103" y="647"/>
                  <a:pt x="103" y="646"/>
                </a:cubicBezTo>
                <a:cubicBezTo>
                  <a:pt x="103" y="646"/>
                  <a:pt x="104" y="646"/>
                  <a:pt x="104" y="646"/>
                </a:cubicBezTo>
                <a:cubicBezTo>
                  <a:pt x="104" y="647"/>
                  <a:pt x="104" y="648"/>
                  <a:pt x="105" y="648"/>
                </a:cubicBezTo>
                <a:cubicBezTo>
                  <a:pt x="105" y="649"/>
                  <a:pt x="105" y="649"/>
                  <a:pt x="105" y="649"/>
                </a:cubicBezTo>
                <a:cubicBezTo>
                  <a:pt x="105" y="650"/>
                  <a:pt x="106" y="650"/>
                  <a:pt x="106" y="651"/>
                </a:cubicBezTo>
                <a:cubicBezTo>
                  <a:pt x="105" y="651"/>
                  <a:pt x="105" y="650"/>
                  <a:pt x="105" y="650"/>
                </a:cubicBezTo>
                <a:close/>
                <a:moveTo>
                  <a:pt x="109" y="656"/>
                </a:moveTo>
                <a:cubicBezTo>
                  <a:pt x="108" y="656"/>
                  <a:pt x="108" y="655"/>
                  <a:pt x="107" y="654"/>
                </a:cubicBezTo>
                <a:cubicBezTo>
                  <a:pt x="107" y="654"/>
                  <a:pt x="106" y="653"/>
                  <a:pt x="107" y="653"/>
                </a:cubicBezTo>
                <a:cubicBezTo>
                  <a:pt x="107" y="653"/>
                  <a:pt x="107" y="653"/>
                  <a:pt x="107" y="653"/>
                </a:cubicBezTo>
                <a:cubicBezTo>
                  <a:pt x="108" y="654"/>
                  <a:pt x="109" y="655"/>
                  <a:pt x="109" y="656"/>
                </a:cubicBezTo>
                <a:close/>
                <a:moveTo>
                  <a:pt x="124" y="674"/>
                </a:moveTo>
                <a:cubicBezTo>
                  <a:pt x="124" y="675"/>
                  <a:pt x="124" y="675"/>
                  <a:pt x="124" y="675"/>
                </a:cubicBezTo>
                <a:cubicBezTo>
                  <a:pt x="125" y="676"/>
                  <a:pt x="125" y="676"/>
                  <a:pt x="125" y="676"/>
                </a:cubicBezTo>
                <a:cubicBezTo>
                  <a:pt x="126" y="676"/>
                  <a:pt x="126" y="677"/>
                  <a:pt x="126" y="677"/>
                </a:cubicBezTo>
                <a:cubicBezTo>
                  <a:pt x="126" y="677"/>
                  <a:pt x="126" y="677"/>
                  <a:pt x="126" y="677"/>
                </a:cubicBezTo>
                <a:cubicBezTo>
                  <a:pt x="127" y="677"/>
                  <a:pt x="127" y="678"/>
                  <a:pt x="127" y="677"/>
                </a:cubicBezTo>
                <a:cubicBezTo>
                  <a:pt x="127" y="678"/>
                  <a:pt x="127" y="678"/>
                  <a:pt x="128" y="679"/>
                </a:cubicBezTo>
                <a:cubicBezTo>
                  <a:pt x="129" y="680"/>
                  <a:pt x="130" y="681"/>
                  <a:pt x="130" y="682"/>
                </a:cubicBezTo>
                <a:cubicBezTo>
                  <a:pt x="131" y="683"/>
                  <a:pt x="131" y="683"/>
                  <a:pt x="131" y="683"/>
                </a:cubicBezTo>
                <a:cubicBezTo>
                  <a:pt x="131" y="682"/>
                  <a:pt x="130" y="682"/>
                  <a:pt x="130" y="682"/>
                </a:cubicBezTo>
                <a:cubicBezTo>
                  <a:pt x="131" y="682"/>
                  <a:pt x="131" y="682"/>
                  <a:pt x="131" y="682"/>
                </a:cubicBezTo>
                <a:cubicBezTo>
                  <a:pt x="131" y="683"/>
                  <a:pt x="131" y="683"/>
                  <a:pt x="132" y="683"/>
                </a:cubicBezTo>
                <a:cubicBezTo>
                  <a:pt x="132" y="684"/>
                  <a:pt x="132" y="684"/>
                  <a:pt x="132" y="684"/>
                </a:cubicBezTo>
                <a:cubicBezTo>
                  <a:pt x="133" y="685"/>
                  <a:pt x="133" y="685"/>
                  <a:pt x="133" y="685"/>
                </a:cubicBezTo>
                <a:cubicBezTo>
                  <a:pt x="133" y="685"/>
                  <a:pt x="133" y="686"/>
                  <a:pt x="134" y="686"/>
                </a:cubicBezTo>
                <a:cubicBezTo>
                  <a:pt x="134" y="686"/>
                  <a:pt x="135" y="687"/>
                  <a:pt x="135" y="687"/>
                </a:cubicBezTo>
                <a:cubicBezTo>
                  <a:pt x="136" y="688"/>
                  <a:pt x="136" y="688"/>
                  <a:pt x="137" y="689"/>
                </a:cubicBezTo>
                <a:cubicBezTo>
                  <a:pt x="137" y="689"/>
                  <a:pt x="138" y="690"/>
                  <a:pt x="138" y="691"/>
                </a:cubicBezTo>
                <a:cubicBezTo>
                  <a:pt x="138" y="691"/>
                  <a:pt x="139" y="692"/>
                  <a:pt x="139" y="692"/>
                </a:cubicBezTo>
                <a:cubicBezTo>
                  <a:pt x="138" y="691"/>
                  <a:pt x="138" y="690"/>
                  <a:pt x="137" y="690"/>
                </a:cubicBezTo>
                <a:cubicBezTo>
                  <a:pt x="136" y="689"/>
                  <a:pt x="136" y="688"/>
                  <a:pt x="135" y="688"/>
                </a:cubicBezTo>
                <a:cubicBezTo>
                  <a:pt x="135" y="687"/>
                  <a:pt x="134" y="687"/>
                  <a:pt x="133" y="686"/>
                </a:cubicBezTo>
                <a:cubicBezTo>
                  <a:pt x="133" y="686"/>
                  <a:pt x="133" y="685"/>
                  <a:pt x="132" y="685"/>
                </a:cubicBezTo>
                <a:cubicBezTo>
                  <a:pt x="132" y="685"/>
                  <a:pt x="132" y="684"/>
                  <a:pt x="131" y="684"/>
                </a:cubicBezTo>
                <a:cubicBezTo>
                  <a:pt x="131" y="684"/>
                  <a:pt x="131" y="684"/>
                  <a:pt x="131" y="683"/>
                </a:cubicBezTo>
                <a:cubicBezTo>
                  <a:pt x="130" y="683"/>
                  <a:pt x="130" y="683"/>
                  <a:pt x="130" y="682"/>
                </a:cubicBezTo>
                <a:cubicBezTo>
                  <a:pt x="129" y="682"/>
                  <a:pt x="129" y="681"/>
                  <a:pt x="129" y="681"/>
                </a:cubicBezTo>
                <a:cubicBezTo>
                  <a:pt x="127" y="679"/>
                  <a:pt x="127" y="679"/>
                  <a:pt x="127" y="679"/>
                </a:cubicBezTo>
                <a:cubicBezTo>
                  <a:pt x="127" y="679"/>
                  <a:pt x="126" y="678"/>
                  <a:pt x="126" y="678"/>
                </a:cubicBezTo>
                <a:cubicBezTo>
                  <a:pt x="126" y="679"/>
                  <a:pt x="126" y="678"/>
                  <a:pt x="126" y="678"/>
                </a:cubicBezTo>
                <a:cubicBezTo>
                  <a:pt x="126" y="677"/>
                  <a:pt x="125" y="677"/>
                  <a:pt x="125" y="677"/>
                </a:cubicBezTo>
                <a:cubicBezTo>
                  <a:pt x="125" y="677"/>
                  <a:pt x="125" y="676"/>
                  <a:pt x="125" y="676"/>
                </a:cubicBezTo>
                <a:cubicBezTo>
                  <a:pt x="125" y="676"/>
                  <a:pt x="124" y="676"/>
                  <a:pt x="124" y="676"/>
                </a:cubicBezTo>
                <a:cubicBezTo>
                  <a:pt x="124" y="675"/>
                  <a:pt x="124" y="675"/>
                  <a:pt x="123" y="674"/>
                </a:cubicBezTo>
                <a:cubicBezTo>
                  <a:pt x="123" y="674"/>
                  <a:pt x="123" y="674"/>
                  <a:pt x="124" y="674"/>
                </a:cubicBezTo>
                <a:close/>
                <a:moveTo>
                  <a:pt x="116" y="664"/>
                </a:moveTo>
                <a:cubicBezTo>
                  <a:pt x="116" y="664"/>
                  <a:pt x="117" y="664"/>
                  <a:pt x="117" y="664"/>
                </a:cubicBezTo>
                <a:cubicBezTo>
                  <a:pt x="117" y="665"/>
                  <a:pt x="119" y="666"/>
                  <a:pt x="118" y="667"/>
                </a:cubicBezTo>
                <a:cubicBezTo>
                  <a:pt x="117" y="667"/>
                  <a:pt x="117" y="666"/>
                  <a:pt x="117" y="666"/>
                </a:cubicBezTo>
                <a:cubicBezTo>
                  <a:pt x="117" y="665"/>
                  <a:pt x="116" y="665"/>
                  <a:pt x="116" y="664"/>
                </a:cubicBezTo>
                <a:close/>
                <a:moveTo>
                  <a:pt x="113" y="658"/>
                </a:moveTo>
                <a:cubicBezTo>
                  <a:pt x="113" y="659"/>
                  <a:pt x="114" y="659"/>
                  <a:pt x="114" y="660"/>
                </a:cubicBezTo>
                <a:cubicBezTo>
                  <a:pt x="114" y="660"/>
                  <a:pt x="114" y="661"/>
                  <a:pt x="114" y="661"/>
                </a:cubicBezTo>
                <a:cubicBezTo>
                  <a:pt x="115" y="662"/>
                  <a:pt x="115" y="662"/>
                  <a:pt x="116" y="663"/>
                </a:cubicBezTo>
                <a:cubicBezTo>
                  <a:pt x="115" y="663"/>
                  <a:pt x="115" y="662"/>
                  <a:pt x="114" y="662"/>
                </a:cubicBezTo>
                <a:cubicBezTo>
                  <a:pt x="114" y="662"/>
                  <a:pt x="114" y="662"/>
                  <a:pt x="114" y="662"/>
                </a:cubicBezTo>
                <a:cubicBezTo>
                  <a:pt x="113" y="661"/>
                  <a:pt x="113" y="660"/>
                  <a:pt x="113" y="660"/>
                </a:cubicBezTo>
                <a:cubicBezTo>
                  <a:pt x="113" y="659"/>
                  <a:pt x="112" y="659"/>
                  <a:pt x="112" y="658"/>
                </a:cubicBezTo>
                <a:cubicBezTo>
                  <a:pt x="113" y="658"/>
                  <a:pt x="113" y="658"/>
                  <a:pt x="113" y="658"/>
                </a:cubicBezTo>
                <a:close/>
                <a:moveTo>
                  <a:pt x="114" y="663"/>
                </a:moveTo>
                <a:cubicBezTo>
                  <a:pt x="114" y="664"/>
                  <a:pt x="114" y="664"/>
                  <a:pt x="114" y="664"/>
                </a:cubicBezTo>
                <a:cubicBezTo>
                  <a:pt x="114" y="665"/>
                  <a:pt x="115" y="665"/>
                  <a:pt x="115" y="665"/>
                </a:cubicBezTo>
                <a:cubicBezTo>
                  <a:pt x="115" y="665"/>
                  <a:pt x="115" y="666"/>
                  <a:pt x="116" y="667"/>
                </a:cubicBezTo>
                <a:cubicBezTo>
                  <a:pt x="116" y="666"/>
                  <a:pt x="116" y="666"/>
                  <a:pt x="116" y="666"/>
                </a:cubicBezTo>
                <a:cubicBezTo>
                  <a:pt x="116" y="666"/>
                  <a:pt x="116" y="667"/>
                  <a:pt x="117" y="667"/>
                </a:cubicBezTo>
                <a:cubicBezTo>
                  <a:pt x="117" y="667"/>
                  <a:pt x="117" y="668"/>
                  <a:pt x="118" y="668"/>
                </a:cubicBezTo>
                <a:cubicBezTo>
                  <a:pt x="119" y="669"/>
                  <a:pt x="119" y="671"/>
                  <a:pt x="120" y="672"/>
                </a:cubicBezTo>
                <a:cubicBezTo>
                  <a:pt x="120" y="672"/>
                  <a:pt x="120" y="673"/>
                  <a:pt x="120" y="672"/>
                </a:cubicBezTo>
                <a:cubicBezTo>
                  <a:pt x="120" y="672"/>
                  <a:pt x="120" y="672"/>
                  <a:pt x="120" y="671"/>
                </a:cubicBezTo>
                <a:cubicBezTo>
                  <a:pt x="120" y="671"/>
                  <a:pt x="120" y="672"/>
                  <a:pt x="120" y="672"/>
                </a:cubicBezTo>
                <a:cubicBezTo>
                  <a:pt x="121" y="672"/>
                  <a:pt x="121" y="672"/>
                  <a:pt x="121" y="673"/>
                </a:cubicBezTo>
                <a:cubicBezTo>
                  <a:pt x="121" y="673"/>
                  <a:pt x="121" y="674"/>
                  <a:pt x="122" y="674"/>
                </a:cubicBezTo>
                <a:cubicBezTo>
                  <a:pt x="122" y="674"/>
                  <a:pt x="122" y="675"/>
                  <a:pt x="122" y="675"/>
                </a:cubicBezTo>
                <a:cubicBezTo>
                  <a:pt x="123" y="675"/>
                  <a:pt x="123" y="676"/>
                  <a:pt x="123" y="676"/>
                </a:cubicBezTo>
                <a:cubicBezTo>
                  <a:pt x="123" y="676"/>
                  <a:pt x="124" y="677"/>
                  <a:pt x="124" y="677"/>
                </a:cubicBezTo>
                <a:cubicBezTo>
                  <a:pt x="125" y="678"/>
                  <a:pt x="125" y="678"/>
                  <a:pt x="126" y="679"/>
                </a:cubicBezTo>
                <a:cubicBezTo>
                  <a:pt x="126" y="680"/>
                  <a:pt x="127" y="680"/>
                  <a:pt x="126" y="680"/>
                </a:cubicBezTo>
                <a:cubicBezTo>
                  <a:pt x="125" y="679"/>
                  <a:pt x="125" y="679"/>
                  <a:pt x="124" y="678"/>
                </a:cubicBezTo>
                <a:cubicBezTo>
                  <a:pt x="124" y="677"/>
                  <a:pt x="123" y="677"/>
                  <a:pt x="123" y="676"/>
                </a:cubicBezTo>
                <a:cubicBezTo>
                  <a:pt x="122" y="676"/>
                  <a:pt x="122" y="675"/>
                  <a:pt x="122" y="675"/>
                </a:cubicBezTo>
                <a:cubicBezTo>
                  <a:pt x="121" y="674"/>
                  <a:pt x="121" y="674"/>
                  <a:pt x="121" y="673"/>
                </a:cubicBezTo>
                <a:cubicBezTo>
                  <a:pt x="121" y="674"/>
                  <a:pt x="120" y="673"/>
                  <a:pt x="120" y="673"/>
                </a:cubicBezTo>
                <a:cubicBezTo>
                  <a:pt x="120" y="672"/>
                  <a:pt x="119" y="672"/>
                  <a:pt x="119" y="672"/>
                </a:cubicBezTo>
                <a:cubicBezTo>
                  <a:pt x="119" y="671"/>
                  <a:pt x="119" y="671"/>
                  <a:pt x="118" y="670"/>
                </a:cubicBezTo>
                <a:cubicBezTo>
                  <a:pt x="117" y="668"/>
                  <a:pt x="117" y="668"/>
                  <a:pt x="117" y="668"/>
                </a:cubicBezTo>
                <a:cubicBezTo>
                  <a:pt x="116" y="668"/>
                  <a:pt x="116" y="667"/>
                  <a:pt x="116" y="667"/>
                </a:cubicBezTo>
                <a:cubicBezTo>
                  <a:pt x="116" y="668"/>
                  <a:pt x="116" y="667"/>
                  <a:pt x="115" y="667"/>
                </a:cubicBezTo>
                <a:cubicBezTo>
                  <a:pt x="115" y="667"/>
                  <a:pt x="115" y="666"/>
                  <a:pt x="115" y="666"/>
                </a:cubicBezTo>
                <a:cubicBezTo>
                  <a:pt x="115" y="666"/>
                  <a:pt x="115" y="665"/>
                  <a:pt x="115" y="665"/>
                </a:cubicBezTo>
                <a:cubicBezTo>
                  <a:pt x="114" y="665"/>
                  <a:pt x="114" y="665"/>
                  <a:pt x="114" y="665"/>
                </a:cubicBezTo>
                <a:cubicBezTo>
                  <a:pt x="114" y="664"/>
                  <a:pt x="114" y="664"/>
                  <a:pt x="113" y="663"/>
                </a:cubicBezTo>
                <a:cubicBezTo>
                  <a:pt x="113" y="663"/>
                  <a:pt x="112" y="663"/>
                  <a:pt x="112" y="662"/>
                </a:cubicBezTo>
                <a:cubicBezTo>
                  <a:pt x="112" y="662"/>
                  <a:pt x="111" y="661"/>
                  <a:pt x="111" y="661"/>
                </a:cubicBezTo>
                <a:cubicBezTo>
                  <a:pt x="111" y="661"/>
                  <a:pt x="111" y="660"/>
                  <a:pt x="111" y="660"/>
                </a:cubicBezTo>
                <a:cubicBezTo>
                  <a:pt x="112" y="660"/>
                  <a:pt x="112" y="661"/>
                  <a:pt x="112" y="662"/>
                </a:cubicBezTo>
                <a:cubicBezTo>
                  <a:pt x="113" y="662"/>
                  <a:pt x="113" y="663"/>
                  <a:pt x="114" y="663"/>
                </a:cubicBezTo>
                <a:close/>
                <a:moveTo>
                  <a:pt x="110" y="654"/>
                </a:moveTo>
                <a:cubicBezTo>
                  <a:pt x="111" y="654"/>
                  <a:pt x="111" y="655"/>
                  <a:pt x="111" y="655"/>
                </a:cubicBezTo>
                <a:cubicBezTo>
                  <a:pt x="111" y="655"/>
                  <a:pt x="111" y="656"/>
                  <a:pt x="111" y="656"/>
                </a:cubicBezTo>
                <a:cubicBezTo>
                  <a:pt x="112" y="656"/>
                  <a:pt x="112" y="656"/>
                  <a:pt x="112" y="657"/>
                </a:cubicBezTo>
                <a:cubicBezTo>
                  <a:pt x="112" y="657"/>
                  <a:pt x="112" y="657"/>
                  <a:pt x="112" y="657"/>
                </a:cubicBezTo>
                <a:cubicBezTo>
                  <a:pt x="112" y="657"/>
                  <a:pt x="112" y="658"/>
                  <a:pt x="112" y="658"/>
                </a:cubicBezTo>
                <a:cubicBezTo>
                  <a:pt x="111" y="658"/>
                  <a:pt x="111" y="657"/>
                  <a:pt x="111" y="657"/>
                </a:cubicBezTo>
                <a:cubicBezTo>
                  <a:pt x="111" y="657"/>
                  <a:pt x="111" y="657"/>
                  <a:pt x="111" y="657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5"/>
                  <a:pt x="110" y="655"/>
                </a:cubicBezTo>
                <a:cubicBezTo>
                  <a:pt x="110" y="655"/>
                  <a:pt x="110" y="655"/>
                  <a:pt x="110" y="654"/>
                </a:cubicBezTo>
                <a:cubicBezTo>
                  <a:pt x="110" y="654"/>
                  <a:pt x="110" y="654"/>
                  <a:pt x="109" y="654"/>
                </a:cubicBezTo>
                <a:cubicBezTo>
                  <a:pt x="109" y="653"/>
                  <a:pt x="109" y="653"/>
                  <a:pt x="109" y="652"/>
                </a:cubicBezTo>
                <a:cubicBezTo>
                  <a:pt x="109" y="652"/>
                  <a:pt x="108" y="652"/>
                  <a:pt x="108" y="652"/>
                </a:cubicBezTo>
                <a:cubicBezTo>
                  <a:pt x="108" y="651"/>
                  <a:pt x="108" y="651"/>
                  <a:pt x="108" y="651"/>
                </a:cubicBezTo>
                <a:cubicBezTo>
                  <a:pt x="108" y="650"/>
                  <a:pt x="108" y="650"/>
                  <a:pt x="108" y="650"/>
                </a:cubicBezTo>
                <a:cubicBezTo>
                  <a:pt x="107" y="650"/>
                  <a:pt x="107" y="649"/>
                  <a:pt x="107" y="649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7" y="649"/>
                  <a:pt x="106" y="648"/>
                  <a:pt x="106" y="648"/>
                </a:cubicBezTo>
                <a:cubicBezTo>
                  <a:pt x="106" y="648"/>
                  <a:pt x="106" y="647"/>
                  <a:pt x="106" y="647"/>
                </a:cubicBezTo>
                <a:cubicBezTo>
                  <a:pt x="106" y="646"/>
                  <a:pt x="105" y="646"/>
                  <a:pt x="105" y="646"/>
                </a:cubicBezTo>
                <a:cubicBezTo>
                  <a:pt x="105" y="645"/>
                  <a:pt x="105" y="645"/>
                  <a:pt x="105" y="645"/>
                </a:cubicBezTo>
                <a:cubicBezTo>
                  <a:pt x="104" y="645"/>
                  <a:pt x="104" y="644"/>
                  <a:pt x="104" y="644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03" y="643"/>
                  <a:pt x="103" y="642"/>
                  <a:pt x="103" y="642"/>
                </a:cubicBezTo>
                <a:cubicBezTo>
                  <a:pt x="103" y="642"/>
                  <a:pt x="102" y="641"/>
                  <a:pt x="102" y="641"/>
                </a:cubicBezTo>
                <a:cubicBezTo>
                  <a:pt x="102" y="640"/>
                  <a:pt x="102" y="640"/>
                  <a:pt x="102" y="640"/>
                </a:cubicBezTo>
                <a:cubicBezTo>
                  <a:pt x="101" y="639"/>
                  <a:pt x="101" y="639"/>
                  <a:pt x="101" y="638"/>
                </a:cubicBezTo>
                <a:cubicBezTo>
                  <a:pt x="101" y="638"/>
                  <a:pt x="101" y="638"/>
                  <a:pt x="101" y="637"/>
                </a:cubicBezTo>
                <a:cubicBezTo>
                  <a:pt x="101" y="637"/>
                  <a:pt x="101" y="636"/>
                  <a:pt x="101" y="636"/>
                </a:cubicBezTo>
                <a:cubicBezTo>
                  <a:pt x="101" y="636"/>
                  <a:pt x="100" y="636"/>
                  <a:pt x="100" y="635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100" y="634"/>
                  <a:pt x="100" y="634"/>
                  <a:pt x="100" y="633"/>
                </a:cubicBezTo>
                <a:cubicBezTo>
                  <a:pt x="100" y="633"/>
                  <a:pt x="100" y="633"/>
                  <a:pt x="99" y="633"/>
                </a:cubicBezTo>
                <a:cubicBezTo>
                  <a:pt x="99" y="633"/>
                  <a:pt x="99" y="633"/>
                  <a:pt x="99" y="633"/>
                </a:cubicBezTo>
                <a:cubicBezTo>
                  <a:pt x="99" y="631"/>
                  <a:pt x="99" y="632"/>
                  <a:pt x="99" y="631"/>
                </a:cubicBezTo>
                <a:cubicBezTo>
                  <a:pt x="99" y="631"/>
                  <a:pt x="99" y="631"/>
                  <a:pt x="100" y="632"/>
                </a:cubicBezTo>
                <a:cubicBezTo>
                  <a:pt x="100" y="632"/>
                  <a:pt x="100" y="633"/>
                  <a:pt x="100" y="633"/>
                </a:cubicBezTo>
                <a:cubicBezTo>
                  <a:pt x="100" y="633"/>
                  <a:pt x="101" y="633"/>
                  <a:pt x="101" y="634"/>
                </a:cubicBezTo>
                <a:cubicBezTo>
                  <a:pt x="101" y="634"/>
                  <a:pt x="101" y="634"/>
                  <a:pt x="101" y="635"/>
                </a:cubicBezTo>
                <a:cubicBezTo>
                  <a:pt x="101" y="635"/>
                  <a:pt x="101" y="635"/>
                  <a:pt x="101" y="635"/>
                </a:cubicBezTo>
                <a:cubicBezTo>
                  <a:pt x="101" y="636"/>
                  <a:pt x="101" y="636"/>
                  <a:pt x="101" y="636"/>
                </a:cubicBezTo>
                <a:cubicBezTo>
                  <a:pt x="101" y="636"/>
                  <a:pt x="101" y="636"/>
                  <a:pt x="102" y="636"/>
                </a:cubicBezTo>
                <a:cubicBezTo>
                  <a:pt x="102" y="636"/>
                  <a:pt x="102" y="636"/>
                  <a:pt x="102" y="636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3" y="638"/>
                  <a:pt x="103" y="638"/>
                </a:cubicBezTo>
                <a:cubicBezTo>
                  <a:pt x="103" y="639"/>
                  <a:pt x="103" y="639"/>
                  <a:pt x="103" y="639"/>
                </a:cubicBezTo>
                <a:cubicBezTo>
                  <a:pt x="103" y="640"/>
                  <a:pt x="104" y="640"/>
                  <a:pt x="104" y="640"/>
                </a:cubicBezTo>
                <a:cubicBezTo>
                  <a:pt x="104" y="640"/>
                  <a:pt x="104" y="640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2"/>
                  <a:pt x="104" y="642"/>
                </a:cubicBezTo>
                <a:cubicBezTo>
                  <a:pt x="105" y="643"/>
                  <a:pt x="105" y="643"/>
                  <a:pt x="105" y="644"/>
                </a:cubicBezTo>
                <a:cubicBezTo>
                  <a:pt x="105" y="644"/>
                  <a:pt x="105" y="644"/>
                  <a:pt x="105" y="644"/>
                </a:cubicBezTo>
                <a:cubicBezTo>
                  <a:pt x="105" y="644"/>
                  <a:pt x="105" y="644"/>
                  <a:pt x="105" y="643"/>
                </a:cubicBezTo>
                <a:cubicBezTo>
                  <a:pt x="105" y="643"/>
                  <a:pt x="105" y="643"/>
                  <a:pt x="105" y="643"/>
                </a:cubicBezTo>
                <a:cubicBezTo>
                  <a:pt x="105" y="643"/>
                  <a:pt x="106" y="643"/>
                  <a:pt x="106" y="643"/>
                </a:cubicBezTo>
                <a:cubicBezTo>
                  <a:pt x="106" y="643"/>
                  <a:pt x="106" y="643"/>
                  <a:pt x="106" y="644"/>
                </a:cubicBezTo>
                <a:cubicBezTo>
                  <a:pt x="106" y="644"/>
                  <a:pt x="106" y="644"/>
                  <a:pt x="106" y="644"/>
                </a:cubicBezTo>
                <a:cubicBezTo>
                  <a:pt x="106" y="644"/>
                  <a:pt x="106" y="645"/>
                  <a:pt x="106" y="645"/>
                </a:cubicBezTo>
                <a:cubicBezTo>
                  <a:pt x="106" y="645"/>
                  <a:pt x="106" y="645"/>
                  <a:pt x="106" y="645"/>
                </a:cubicBezTo>
                <a:cubicBezTo>
                  <a:pt x="106" y="645"/>
                  <a:pt x="106" y="646"/>
                  <a:pt x="106" y="646"/>
                </a:cubicBezTo>
                <a:cubicBezTo>
                  <a:pt x="106" y="646"/>
                  <a:pt x="106" y="646"/>
                  <a:pt x="106" y="647"/>
                </a:cubicBezTo>
                <a:cubicBezTo>
                  <a:pt x="106" y="647"/>
                  <a:pt x="107" y="647"/>
                  <a:pt x="107" y="647"/>
                </a:cubicBezTo>
                <a:cubicBezTo>
                  <a:pt x="107" y="648"/>
                  <a:pt x="107" y="648"/>
                  <a:pt x="107" y="648"/>
                </a:cubicBezTo>
                <a:cubicBezTo>
                  <a:pt x="107" y="649"/>
                  <a:pt x="108" y="649"/>
                  <a:pt x="108" y="649"/>
                </a:cubicBezTo>
                <a:cubicBezTo>
                  <a:pt x="108" y="649"/>
                  <a:pt x="108" y="650"/>
                  <a:pt x="108" y="650"/>
                </a:cubicBezTo>
                <a:cubicBezTo>
                  <a:pt x="108" y="650"/>
                  <a:pt x="109" y="651"/>
                  <a:pt x="109" y="651"/>
                </a:cubicBezTo>
                <a:cubicBezTo>
                  <a:pt x="109" y="652"/>
                  <a:pt x="109" y="652"/>
                  <a:pt x="109" y="652"/>
                </a:cubicBezTo>
                <a:cubicBezTo>
                  <a:pt x="110" y="653"/>
                  <a:pt x="110" y="653"/>
                  <a:pt x="110" y="653"/>
                </a:cubicBezTo>
                <a:cubicBezTo>
                  <a:pt x="110" y="654"/>
                  <a:pt x="110" y="654"/>
                  <a:pt x="110" y="654"/>
                </a:cubicBezTo>
                <a:close/>
                <a:moveTo>
                  <a:pt x="130" y="137"/>
                </a:moveTo>
                <a:cubicBezTo>
                  <a:pt x="130" y="137"/>
                  <a:pt x="130" y="137"/>
                  <a:pt x="130" y="137"/>
                </a:cubicBezTo>
                <a:cubicBezTo>
                  <a:pt x="130" y="138"/>
                  <a:pt x="129" y="139"/>
                  <a:pt x="130" y="139"/>
                </a:cubicBezTo>
                <a:cubicBezTo>
                  <a:pt x="130" y="139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1" y="139"/>
                  <a:pt x="131" y="139"/>
                  <a:pt x="132" y="139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1"/>
                  <a:pt x="130" y="142"/>
                  <a:pt x="129" y="141"/>
                </a:cubicBezTo>
                <a:cubicBezTo>
                  <a:pt x="130" y="143"/>
                  <a:pt x="129" y="143"/>
                  <a:pt x="129" y="144"/>
                </a:cubicBezTo>
                <a:cubicBezTo>
                  <a:pt x="128" y="144"/>
                  <a:pt x="129" y="145"/>
                  <a:pt x="129" y="145"/>
                </a:cubicBezTo>
                <a:cubicBezTo>
                  <a:pt x="130" y="146"/>
                  <a:pt x="128" y="144"/>
                  <a:pt x="128" y="146"/>
                </a:cubicBezTo>
                <a:cubicBezTo>
                  <a:pt x="127" y="146"/>
                  <a:pt x="127" y="146"/>
                  <a:pt x="127" y="147"/>
                </a:cubicBezTo>
                <a:cubicBezTo>
                  <a:pt x="127" y="148"/>
                  <a:pt x="127" y="148"/>
                  <a:pt x="128" y="149"/>
                </a:cubicBezTo>
                <a:cubicBezTo>
                  <a:pt x="126" y="149"/>
                  <a:pt x="126" y="151"/>
                  <a:pt x="125" y="151"/>
                </a:cubicBezTo>
                <a:cubicBezTo>
                  <a:pt x="125" y="152"/>
                  <a:pt x="125" y="153"/>
                  <a:pt x="125" y="155"/>
                </a:cubicBezTo>
                <a:cubicBezTo>
                  <a:pt x="124" y="154"/>
                  <a:pt x="124" y="156"/>
                  <a:pt x="124" y="156"/>
                </a:cubicBezTo>
                <a:cubicBezTo>
                  <a:pt x="124" y="156"/>
                  <a:pt x="123" y="157"/>
                  <a:pt x="123" y="157"/>
                </a:cubicBezTo>
                <a:cubicBezTo>
                  <a:pt x="123" y="158"/>
                  <a:pt x="124" y="158"/>
                  <a:pt x="124" y="159"/>
                </a:cubicBezTo>
                <a:cubicBezTo>
                  <a:pt x="122" y="160"/>
                  <a:pt x="123" y="161"/>
                  <a:pt x="122" y="161"/>
                </a:cubicBezTo>
                <a:cubicBezTo>
                  <a:pt x="122" y="163"/>
                  <a:pt x="121" y="163"/>
                  <a:pt x="121" y="165"/>
                </a:cubicBezTo>
                <a:cubicBezTo>
                  <a:pt x="120" y="165"/>
                  <a:pt x="120" y="166"/>
                  <a:pt x="120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9" y="166"/>
                  <a:pt x="120" y="167"/>
                  <a:pt x="120" y="167"/>
                </a:cubicBezTo>
                <a:cubicBezTo>
                  <a:pt x="119" y="169"/>
                  <a:pt x="121" y="168"/>
                  <a:pt x="121" y="170"/>
                </a:cubicBezTo>
                <a:cubicBezTo>
                  <a:pt x="119" y="169"/>
                  <a:pt x="120" y="171"/>
                  <a:pt x="119" y="171"/>
                </a:cubicBezTo>
                <a:cubicBezTo>
                  <a:pt x="118" y="173"/>
                  <a:pt x="119" y="173"/>
                  <a:pt x="119" y="174"/>
                </a:cubicBezTo>
                <a:cubicBezTo>
                  <a:pt x="119" y="174"/>
                  <a:pt x="118" y="174"/>
                  <a:pt x="118" y="174"/>
                </a:cubicBezTo>
                <a:cubicBezTo>
                  <a:pt x="118" y="175"/>
                  <a:pt x="119" y="175"/>
                  <a:pt x="119" y="176"/>
                </a:cubicBezTo>
                <a:cubicBezTo>
                  <a:pt x="118" y="176"/>
                  <a:pt x="119" y="176"/>
                  <a:pt x="118" y="176"/>
                </a:cubicBezTo>
                <a:cubicBezTo>
                  <a:pt x="118" y="177"/>
                  <a:pt x="117" y="178"/>
                  <a:pt x="117" y="178"/>
                </a:cubicBezTo>
                <a:cubicBezTo>
                  <a:pt x="117" y="178"/>
                  <a:pt x="117" y="179"/>
                  <a:pt x="116" y="179"/>
                </a:cubicBezTo>
                <a:cubicBezTo>
                  <a:pt x="116" y="181"/>
                  <a:pt x="116" y="181"/>
                  <a:pt x="116" y="184"/>
                </a:cubicBezTo>
                <a:cubicBezTo>
                  <a:pt x="116" y="184"/>
                  <a:pt x="115" y="184"/>
                  <a:pt x="115" y="185"/>
                </a:cubicBezTo>
                <a:cubicBezTo>
                  <a:pt x="115" y="185"/>
                  <a:pt x="115" y="185"/>
                  <a:pt x="115" y="185"/>
                </a:cubicBezTo>
                <a:cubicBezTo>
                  <a:pt x="115" y="185"/>
                  <a:pt x="115" y="186"/>
                  <a:pt x="114" y="186"/>
                </a:cubicBezTo>
                <a:cubicBezTo>
                  <a:pt x="114" y="187"/>
                  <a:pt x="114" y="188"/>
                  <a:pt x="114" y="189"/>
                </a:cubicBezTo>
                <a:cubicBezTo>
                  <a:pt x="113" y="189"/>
                  <a:pt x="114" y="191"/>
                  <a:pt x="113" y="191"/>
                </a:cubicBezTo>
                <a:cubicBezTo>
                  <a:pt x="112" y="188"/>
                  <a:pt x="114" y="185"/>
                  <a:pt x="114" y="182"/>
                </a:cubicBezTo>
                <a:cubicBezTo>
                  <a:pt x="114" y="181"/>
                  <a:pt x="115" y="181"/>
                  <a:pt x="115" y="180"/>
                </a:cubicBezTo>
                <a:cubicBezTo>
                  <a:pt x="115" y="178"/>
                  <a:pt x="117" y="177"/>
                  <a:pt x="117" y="176"/>
                </a:cubicBezTo>
                <a:cubicBezTo>
                  <a:pt x="117" y="175"/>
                  <a:pt x="116" y="175"/>
                  <a:pt x="116" y="174"/>
                </a:cubicBezTo>
                <a:cubicBezTo>
                  <a:pt x="117" y="174"/>
                  <a:pt x="117" y="173"/>
                  <a:pt x="118" y="173"/>
                </a:cubicBezTo>
                <a:cubicBezTo>
                  <a:pt x="118" y="170"/>
                  <a:pt x="119" y="167"/>
                  <a:pt x="119" y="164"/>
                </a:cubicBezTo>
                <a:cubicBezTo>
                  <a:pt x="120" y="163"/>
                  <a:pt x="120" y="163"/>
                  <a:pt x="120" y="162"/>
                </a:cubicBezTo>
                <a:cubicBezTo>
                  <a:pt x="121" y="162"/>
                  <a:pt x="121" y="162"/>
                  <a:pt x="122" y="161"/>
                </a:cubicBezTo>
                <a:cubicBezTo>
                  <a:pt x="122" y="160"/>
                  <a:pt x="121" y="160"/>
                  <a:pt x="121" y="160"/>
                </a:cubicBezTo>
                <a:cubicBezTo>
                  <a:pt x="121" y="160"/>
                  <a:pt x="122" y="159"/>
                  <a:pt x="122" y="158"/>
                </a:cubicBezTo>
                <a:cubicBezTo>
                  <a:pt x="122" y="158"/>
                  <a:pt x="122" y="157"/>
                  <a:pt x="123" y="157"/>
                </a:cubicBezTo>
                <a:cubicBezTo>
                  <a:pt x="123" y="155"/>
                  <a:pt x="125" y="153"/>
                  <a:pt x="124" y="151"/>
                </a:cubicBezTo>
                <a:cubicBezTo>
                  <a:pt x="125" y="151"/>
                  <a:pt x="125" y="149"/>
                  <a:pt x="125" y="149"/>
                </a:cubicBezTo>
                <a:cubicBezTo>
                  <a:pt x="125" y="148"/>
                  <a:pt x="125" y="148"/>
                  <a:pt x="126" y="147"/>
                </a:cubicBezTo>
                <a:cubicBezTo>
                  <a:pt x="126" y="147"/>
                  <a:pt x="126" y="146"/>
                  <a:pt x="126" y="146"/>
                </a:cubicBezTo>
                <a:cubicBezTo>
                  <a:pt x="127" y="145"/>
                  <a:pt x="127" y="145"/>
                  <a:pt x="127" y="144"/>
                </a:cubicBezTo>
                <a:cubicBezTo>
                  <a:pt x="127" y="144"/>
                  <a:pt x="128" y="144"/>
                  <a:pt x="128" y="143"/>
                </a:cubicBezTo>
                <a:cubicBezTo>
                  <a:pt x="127" y="142"/>
                  <a:pt x="126" y="144"/>
                  <a:pt x="126" y="145"/>
                </a:cubicBezTo>
                <a:cubicBezTo>
                  <a:pt x="125" y="145"/>
                  <a:pt x="126" y="146"/>
                  <a:pt x="126" y="146"/>
                </a:cubicBezTo>
                <a:cubicBezTo>
                  <a:pt x="125" y="147"/>
                  <a:pt x="125" y="147"/>
                  <a:pt x="124" y="147"/>
                </a:cubicBezTo>
                <a:cubicBezTo>
                  <a:pt x="124" y="148"/>
                  <a:pt x="124" y="149"/>
                  <a:pt x="124" y="149"/>
                </a:cubicBezTo>
                <a:cubicBezTo>
                  <a:pt x="123" y="149"/>
                  <a:pt x="124" y="150"/>
                  <a:pt x="123" y="150"/>
                </a:cubicBezTo>
                <a:cubicBezTo>
                  <a:pt x="123" y="152"/>
                  <a:pt x="123" y="151"/>
                  <a:pt x="122" y="152"/>
                </a:cubicBezTo>
                <a:cubicBezTo>
                  <a:pt x="122" y="153"/>
                  <a:pt x="122" y="154"/>
                  <a:pt x="122" y="154"/>
                </a:cubicBezTo>
                <a:cubicBezTo>
                  <a:pt x="122" y="154"/>
                  <a:pt x="121" y="154"/>
                  <a:pt x="121" y="154"/>
                </a:cubicBezTo>
                <a:cubicBezTo>
                  <a:pt x="121" y="154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6"/>
                </a:cubicBezTo>
                <a:cubicBezTo>
                  <a:pt x="121" y="156"/>
                  <a:pt x="120" y="157"/>
                  <a:pt x="120" y="157"/>
                </a:cubicBezTo>
                <a:cubicBezTo>
                  <a:pt x="120" y="158"/>
                  <a:pt x="121" y="159"/>
                  <a:pt x="121" y="159"/>
                </a:cubicBezTo>
                <a:cubicBezTo>
                  <a:pt x="121" y="159"/>
                  <a:pt x="120" y="160"/>
                  <a:pt x="120" y="160"/>
                </a:cubicBezTo>
                <a:cubicBezTo>
                  <a:pt x="120" y="160"/>
                  <a:pt x="120" y="161"/>
                  <a:pt x="120" y="162"/>
                </a:cubicBezTo>
                <a:cubicBezTo>
                  <a:pt x="119" y="162"/>
                  <a:pt x="119" y="163"/>
                  <a:pt x="119" y="164"/>
                </a:cubicBezTo>
                <a:cubicBezTo>
                  <a:pt x="119" y="165"/>
                  <a:pt x="119" y="166"/>
                  <a:pt x="118" y="166"/>
                </a:cubicBezTo>
                <a:cubicBezTo>
                  <a:pt x="118" y="166"/>
                  <a:pt x="118" y="165"/>
                  <a:pt x="117" y="165"/>
                </a:cubicBezTo>
                <a:cubicBezTo>
                  <a:pt x="117" y="166"/>
                  <a:pt x="117" y="167"/>
                  <a:pt x="117" y="167"/>
                </a:cubicBezTo>
                <a:cubicBezTo>
                  <a:pt x="117" y="168"/>
                  <a:pt x="115" y="169"/>
                  <a:pt x="116" y="170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7" y="169"/>
                  <a:pt x="117" y="168"/>
                  <a:pt x="117" y="168"/>
                </a:cubicBezTo>
                <a:cubicBezTo>
                  <a:pt x="117" y="167"/>
                  <a:pt x="118" y="167"/>
                  <a:pt x="118" y="167"/>
                </a:cubicBezTo>
                <a:cubicBezTo>
                  <a:pt x="118" y="168"/>
                  <a:pt x="118" y="167"/>
                  <a:pt x="118" y="168"/>
                </a:cubicBezTo>
                <a:cubicBezTo>
                  <a:pt x="117" y="168"/>
                  <a:pt x="118" y="169"/>
                  <a:pt x="118" y="169"/>
                </a:cubicBezTo>
                <a:cubicBezTo>
                  <a:pt x="117" y="170"/>
                  <a:pt x="117" y="172"/>
                  <a:pt x="117" y="173"/>
                </a:cubicBezTo>
                <a:cubicBezTo>
                  <a:pt x="116" y="173"/>
                  <a:pt x="116" y="174"/>
                  <a:pt x="116" y="174"/>
                </a:cubicBezTo>
                <a:cubicBezTo>
                  <a:pt x="116" y="175"/>
                  <a:pt x="115" y="175"/>
                  <a:pt x="115" y="176"/>
                </a:cubicBezTo>
                <a:cubicBezTo>
                  <a:pt x="114" y="177"/>
                  <a:pt x="116" y="176"/>
                  <a:pt x="115" y="177"/>
                </a:cubicBezTo>
                <a:cubicBezTo>
                  <a:pt x="115" y="177"/>
                  <a:pt x="114" y="178"/>
                  <a:pt x="114" y="179"/>
                </a:cubicBezTo>
                <a:cubicBezTo>
                  <a:pt x="114" y="179"/>
                  <a:pt x="114" y="179"/>
                  <a:pt x="114" y="180"/>
                </a:cubicBezTo>
                <a:cubicBezTo>
                  <a:pt x="113" y="180"/>
                  <a:pt x="113" y="179"/>
                  <a:pt x="113" y="180"/>
                </a:cubicBezTo>
                <a:cubicBezTo>
                  <a:pt x="113" y="180"/>
                  <a:pt x="113" y="180"/>
                  <a:pt x="113" y="180"/>
                </a:cubicBezTo>
                <a:cubicBezTo>
                  <a:pt x="112" y="181"/>
                  <a:pt x="113" y="181"/>
                  <a:pt x="113" y="182"/>
                </a:cubicBezTo>
                <a:cubicBezTo>
                  <a:pt x="112" y="183"/>
                  <a:pt x="113" y="184"/>
                  <a:pt x="112" y="185"/>
                </a:cubicBezTo>
                <a:cubicBezTo>
                  <a:pt x="112" y="186"/>
                  <a:pt x="112" y="187"/>
                  <a:pt x="112" y="188"/>
                </a:cubicBezTo>
                <a:cubicBezTo>
                  <a:pt x="112" y="189"/>
                  <a:pt x="112" y="190"/>
                  <a:pt x="112" y="191"/>
                </a:cubicBezTo>
                <a:cubicBezTo>
                  <a:pt x="112" y="191"/>
                  <a:pt x="111" y="192"/>
                  <a:pt x="111" y="192"/>
                </a:cubicBezTo>
                <a:cubicBezTo>
                  <a:pt x="111" y="193"/>
                  <a:pt x="111" y="193"/>
                  <a:pt x="111" y="194"/>
                </a:cubicBezTo>
                <a:cubicBezTo>
                  <a:pt x="110" y="196"/>
                  <a:pt x="110" y="198"/>
                  <a:pt x="110" y="201"/>
                </a:cubicBezTo>
                <a:cubicBezTo>
                  <a:pt x="110" y="201"/>
                  <a:pt x="110" y="202"/>
                  <a:pt x="110" y="202"/>
                </a:cubicBezTo>
                <a:cubicBezTo>
                  <a:pt x="110" y="203"/>
                  <a:pt x="110" y="204"/>
                  <a:pt x="110" y="204"/>
                </a:cubicBezTo>
                <a:cubicBezTo>
                  <a:pt x="110" y="205"/>
                  <a:pt x="109" y="205"/>
                  <a:pt x="109" y="205"/>
                </a:cubicBezTo>
                <a:cubicBezTo>
                  <a:pt x="109" y="205"/>
                  <a:pt x="109" y="205"/>
                  <a:pt x="109" y="206"/>
                </a:cubicBezTo>
                <a:cubicBezTo>
                  <a:pt x="109" y="206"/>
                  <a:pt x="109" y="206"/>
                  <a:pt x="109" y="205"/>
                </a:cubicBezTo>
                <a:cubicBezTo>
                  <a:pt x="109" y="206"/>
                  <a:pt x="108" y="207"/>
                  <a:pt x="109" y="207"/>
                </a:cubicBezTo>
                <a:cubicBezTo>
                  <a:pt x="109" y="208"/>
                  <a:pt x="110" y="208"/>
                  <a:pt x="110" y="209"/>
                </a:cubicBezTo>
                <a:cubicBezTo>
                  <a:pt x="110" y="210"/>
                  <a:pt x="110" y="212"/>
                  <a:pt x="110" y="214"/>
                </a:cubicBezTo>
                <a:cubicBezTo>
                  <a:pt x="110" y="214"/>
                  <a:pt x="109" y="215"/>
                  <a:pt x="109" y="215"/>
                </a:cubicBezTo>
                <a:cubicBezTo>
                  <a:pt x="109" y="216"/>
                  <a:pt x="110" y="216"/>
                  <a:pt x="110" y="217"/>
                </a:cubicBezTo>
                <a:cubicBezTo>
                  <a:pt x="110" y="218"/>
                  <a:pt x="109" y="219"/>
                  <a:pt x="110" y="221"/>
                </a:cubicBezTo>
                <a:cubicBezTo>
                  <a:pt x="110" y="222"/>
                  <a:pt x="110" y="223"/>
                  <a:pt x="110" y="225"/>
                </a:cubicBezTo>
                <a:cubicBezTo>
                  <a:pt x="113" y="247"/>
                  <a:pt x="124" y="265"/>
                  <a:pt x="143" y="277"/>
                </a:cubicBezTo>
                <a:cubicBezTo>
                  <a:pt x="162" y="290"/>
                  <a:pt x="187" y="290"/>
                  <a:pt x="207" y="279"/>
                </a:cubicBezTo>
                <a:cubicBezTo>
                  <a:pt x="220" y="273"/>
                  <a:pt x="230" y="264"/>
                  <a:pt x="238" y="252"/>
                </a:cubicBezTo>
                <a:cubicBezTo>
                  <a:pt x="244" y="242"/>
                  <a:pt x="251" y="228"/>
                  <a:pt x="248" y="216"/>
                </a:cubicBezTo>
                <a:cubicBezTo>
                  <a:pt x="246" y="210"/>
                  <a:pt x="243" y="204"/>
                  <a:pt x="238" y="202"/>
                </a:cubicBezTo>
                <a:cubicBezTo>
                  <a:pt x="236" y="201"/>
                  <a:pt x="235" y="201"/>
                  <a:pt x="233" y="200"/>
                </a:cubicBezTo>
                <a:cubicBezTo>
                  <a:pt x="240" y="191"/>
                  <a:pt x="238" y="179"/>
                  <a:pt x="231" y="171"/>
                </a:cubicBezTo>
                <a:cubicBezTo>
                  <a:pt x="222" y="162"/>
                  <a:pt x="209" y="159"/>
                  <a:pt x="198" y="166"/>
                </a:cubicBezTo>
                <a:cubicBezTo>
                  <a:pt x="198" y="167"/>
                  <a:pt x="191" y="173"/>
                  <a:pt x="191" y="173"/>
                </a:cubicBezTo>
                <a:cubicBezTo>
                  <a:pt x="183" y="167"/>
                  <a:pt x="171" y="172"/>
                  <a:pt x="165" y="179"/>
                </a:cubicBezTo>
                <a:cubicBezTo>
                  <a:pt x="160" y="187"/>
                  <a:pt x="157" y="198"/>
                  <a:pt x="159" y="208"/>
                </a:cubicBezTo>
                <a:cubicBezTo>
                  <a:pt x="161" y="219"/>
                  <a:pt x="168" y="228"/>
                  <a:pt x="180" y="228"/>
                </a:cubicBezTo>
                <a:cubicBezTo>
                  <a:pt x="190" y="228"/>
                  <a:pt x="200" y="211"/>
                  <a:pt x="190" y="204"/>
                </a:cubicBezTo>
                <a:cubicBezTo>
                  <a:pt x="185" y="200"/>
                  <a:pt x="181" y="204"/>
                  <a:pt x="181" y="204"/>
                </a:cubicBezTo>
                <a:cubicBezTo>
                  <a:pt x="182" y="198"/>
                  <a:pt x="191" y="199"/>
                  <a:pt x="191" y="199"/>
                </a:cubicBezTo>
                <a:cubicBezTo>
                  <a:pt x="213" y="201"/>
                  <a:pt x="200" y="228"/>
                  <a:pt x="200" y="228"/>
                </a:cubicBezTo>
                <a:cubicBezTo>
                  <a:pt x="200" y="229"/>
                  <a:pt x="199" y="230"/>
                  <a:pt x="199" y="231"/>
                </a:cubicBezTo>
                <a:cubicBezTo>
                  <a:pt x="199" y="231"/>
                  <a:pt x="198" y="231"/>
                  <a:pt x="198" y="232"/>
                </a:cubicBezTo>
                <a:cubicBezTo>
                  <a:pt x="198" y="232"/>
                  <a:pt x="198" y="233"/>
                  <a:pt x="198" y="233"/>
                </a:cubicBezTo>
                <a:cubicBezTo>
                  <a:pt x="198" y="233"/>
                  <a:pt x="197" y="233"/>
                  <a:pt x="197" y="234"/>
                </a:cubicBezTo>
                <a:cubicBezTo>
                  <a:pt x="196" y="235"/>
                  <a:pt x="196" y="236"/>
                  <a:pt x="195" y="237"/>
                </a:cubicBezTo>
                <a:cubicBezTo>
                  <a:pt x="195" y="237"/>
                  <a:pt x="194" y="236"/>
                  <a:pt x="194" y="237"/>
                </a:cubicBezTo>
                <a:cubicBezTo>
                  <a:pt x="193" y="237"/>
                  <a:pt x="193" y="239"/>
                  <a:pt x="192" y="239"/>
                </a:cubicBezTo>
                <a:cubicBezTo>
                  <a:pt x="192" y="239"/>
                  <a:pt x="192" y="238"/>
                  <a:pt x="192" y="238"/>
                </a:cubicBezTo>
                <a:cubicBezTo>
                  <a:pt x="191" y="239"/>
                  <a:pt x="191" y="239"/>
                  <a:pt x="191" y="239"/>
                </a:cubicBezTo>
                <a:cubicBezTo>
                  <a:pt x="191" y="239"/>
                  <a:pt x="190" y="240"/>
                  <a:pt x="190" y="240"/>
                </a:cubicBezTo>
                <a:cubicBezTo>
                  <a:pt x="190" y="240"/>
                  <a:pt x="190" y="240"/>
                  <a:pt x="189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9" y="241"/>
                  <a:pt x="189" y="241"/>
                  <a:pt x="188" y="241"/>
                </a:cubicBezTo>
                <a:cubicBezTo>
                  <a:pt x="188" y="241"/>
                  <a:pt x="188" y="241"/>
                  <a:pt x="188" y="241"/>
                </a:cubicBezTo>
                <a:cubicBezTo>
                  <a:pt x="187" y="242"/>
                  <a:pt x="187" y="242"/>
                  <a:pt x="186" y="242"/>
                </a:cubicBezTo>
                <a:cubicBezTo>
                  <a:pt x="186" y="242"/>
                  <a:pt x="186" y="242"/>
                  <a:pt x="186" y="242"/>
                </a:cubicBezTo>
                <a:cubicBezTo>
                  <a:pt x="185" y="243"/>
                  <a:pt x="185" y="243"/>
                  <a:pt x="184" y="243"/>
                </a:cubicBezTo>
                <a:cubicBezTo>
                  <a:pt x="184" y="243"/>
                  <a:pt x="183" y="243"/>
                  <a:pt x="183" y="244"/>
                </a:cubicBezTo>
                <a:cubicBezTo>
                  <a:pt x="182" y="244"/>
                  <a:pt x="183" y="244"/>
                  <a:pt x="182" y="244"/>
                </a:cubicBezTo>
                <a:cubicBezTo>
                  <a:pt x="182" y="244"/>
                  <a:pt x="181" y="244"/>
                  <a:pt x="180" y="244"/>
                </a:cubicBezTo>
                <a:cubicBezTo>
                  <a:pt x="179" y="244"/>
                  <a:pt x="178" y="245"/>
                  <a:pt x="177" y="245"/>
                </a:cubicBezTo>
                <a:cubicBezTo>
                  <a:pt x="174" y="245"/>
                  <a:pt x="171" y="245"/>
                  <a:pt x="169" y="244"/>
                </a:cubicBezTo>
                <a:cubicBezTo>
                  <a:pt x="169" y="244"/>
                  <a:pt x="168" y="245"/>
                  <a:pt x="168" y="244"/>
                </a:cubicBezTo>
                <a:cubicBezTo>
                  <a:pt x="167" y="244"/>
                  <a:pt x="165" y="244"/>
                  <a:pt x="164" y="243"/>
                </a:cubicBezTo>
                <a:cubicBezTo>
                  <a:pt x="143" y="237"/>
                  <a:pt x="136" y="214"/>
                  <a:pt x="137" y="194"/>
                </a:cubicBezTo>
                <a:cubicBezTo>
                  <a:pt x="138" y="162"/>
                  <a:pt x="153" y="128"/>
                  <a:pt x="174" y="105"/>
                </a:cubicBezTo>
                <a:cubicBezTo>
                  <a:pt x="176" y="104"/>
                  <a:pt x="178" y="101"/>
                  <a:pt x="180" y="100"/>
                </a:cubicBezTo>
                <a:cubicBezTo>
                  <a:pt x="180" y="99"/>
                  <a:pt x="181" y="99"/>
                  <a:pt x="181" y="99"/>
                </a:cubicBezTo>
                <a:cubicBezTo>
                  <a:pt x="181" y="98"/>
                  <a:pt x="181" y="98"/>
                  <a:pt x="182" y="97"/>
                </a:cubicBezTo>
                <a:cubicBezTo>
                  <a:pt x="182" y="97"/>
                  <a:pt x="183" y="97"/>
                  <a:pt x="183" y="96"/>
                </a:cubicBezTo>
                <a:cubicBezTo>
                  <a:pt x="182" y="96"/>
                  <a:pt x="181" y="96"/>
                  <a:pt x="181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3" y="95"/>
                  <a:pt x="183" y="94"/>
                  <a:pt x="183" y="94"/>
                </a:cubicBezTo>
                <a:cubicBezTo>
                  <a:pt x="184" y="94"/>
                  <a:pt x="185" y="93"/>
                  <a:pt x="185" y="92"/>
                </a:cubicBezTo>
                <a:cubicBezTo>
                  <a:pt x="185" y="92"/>
                  <a:pt x="186" y="93"/>
                  <a:pt x="186" y="92"/>
                </a:cubicBezTo>
                <a:cubicBezTo>
                  <a:pt x="186" y="92"/>
                  <a:pt x="186" y="91"/>
                  <a:pt x="186" y="91"/>
                </a:cubicBezTo>
                <a:cubicBezTo>
                  <a:pt x="188" y="91"/>
                  <a:pt x="188" y="89"/>
                  <a:pt x="190" y="89"/>
                </a:cubicBezTo>
                <a:cubicBezTo>
                  <a:pt x="189" y="87"/>
                  <a:pt x="190" y="87"/>
                  <a:pt x="191" y="86"/>
                </a:cubicBezTo>
                <a:cubicBezTo>
                  <a:pt x="191" y="86"/>
                  <a:pt x="190" y="85"/>
                  <a:pt x="191" y="85"/>
                </a:cubicBezTo>
                <a:cubicBezTo>
                  <a:pt x="191" y="85"/>
                  <a:pt x="192" y="85"/>
                  <a:pt x="192" y="84"/>
                </a:cubicBezTo>
                <a:cubicBezTo>
                  <a:pt x="193" y="84"/>
                  <a:pt x="194" y="83"/>
                  <a:pt x="195" y="83"/>
                </a:cubicBezTo>
                <a:cubicBezTo>
                  <a:pt x="195" y="82"/>
                  <a:pt x="196" y="82"/>
                  <a:pt x="196" y="81"/>
                </a:cubicBezTo>
                <a:cubicBezTo>
                  <a:pt x="194" y="81"/>
                  <a:pt x="194" y="81"/>
                  <a:pt x="193" y="81"/>
                </a:cubicBezTo>
                <a:cubicBezTo>
                  <a:pt x="193" y="82"/>
                  <a:pt x="193" y="81"/>
                  <a:pt x="193" y="81"/>
                </a:cubicBezTo>
                <a:cubicBezTo>
                  <a:pt x="192" y="82"/>
                  <a:pt x="193" y="82"/>
                  <a:pt x="193" y="82"/>
                </a:cubicBezTo>
                <a:cubicBezTo>
                  <a:pt x="192" y="83"/>
                  <a:pt x="191" y="83"/>
                  <a:pt x="191" y="84"/>
                </a:cubicBezTo>
                <a:cubicBezTo>
                  <a:pt x="191" y="85"/>
                  <a:pt x="190" y="85"/>
                  <a:pt x="190" y="85"/>
                </a:cubicBezTo>
                <a:cubicBezTo>
                  <a:pt x="189" y="85"/>
                  <a:pt x="189" y="86"/>
                  <a:pt x="188" y="86"/>
                </a:cubicBezTo>
                <a:cubicBezTo>
                  <a:pt x="187" y="87"/>
                  <a:pt x="187" y="88"/>
                  <a:pt x="187" y="89"/>
                </a:cubicBezTo>
                <a:cubicBezTo>
                  <a:pt x="186" y="90"/>
                  <a:pt x="185" y="90"/>
                  <a:pt x="184" y="91"/>
                </a:cubicBezTo>
                <a:cubicBezTo>
                  <a:pt x="183" y="91"/>
                  <a:pt x="183" y="92"/>
                  <a:pt x="183" y="91"/>
                </a:cubicBezTo>
                <a:cubicBezTo>
                  <a:pt x="184" y="90"/>
                  <a:pt x="185" y="90"/>
                  <a:pt x="186" y="88"/>
                </a:cubicBezTo>
                <a:cubicBezTo>
                  <a:pt x="186" y="88"/>
                  <a:pt x="186" y="88"/>
                  <a:pt x="186" y="87"/>
                </a:cubicBezTo>
                <a:cubicBezTo>
                  <a:pt x="187" y="87"/>
                  <a:pt x="188" y="86"/>
                  <a:pt x="188" y="85"/>
                </a:cubicBezTo>
                <a:cubicBezTo>
                  <a:pt x="188" y="85"/>
                  <a:pt x="188" y="85"/>
                  <a:pt x="188" y="85"/>
                </a:cubicBezTo>
                <a:cubicBezTo>
                  <a:pt x="188" y="84"/>
                  <a:pt x="189" y="84"/>
                  <a:pt x="189" y="84"/>
                </a:cubicBezTo>
                <a:cubicBezTo>
                  <a:pt x="190" y="84"/>
                  <a:pt x="189" y="83"/>
                  <a:pt x="190" y="83"/>
                </a:cubicBezTo>
                <a:cubicBezTo>
                  <a:pt x="191" y="81"/>
                  <a:pt x="192" y="80"/>
                  <a:pt x="194" y="79"/>
                </a:cubicBezTo>
                <a:cubicBezTo>
                  <a:pt x="195" y="80"/>
                  <a:pt x="195" y="80"/>
                  <a:pt x="196" y="80"/>
                </a:cubicBezTo>
                <a:cubicBezTo>
                  <a:pt x="197" y="80"/>
                  <a:pt x="197" y="79"/>
                  <a:pt x="198" y="79"/>
                </a:cubicBezTo>
                <a:cubicBezTo>
                  <a:pt x="198" y="78"/>
                  <a:pt x="198" y="78"/>
                  <a:pt x="199" y="78"/>
                </a:cubicBezTo>
                <a:cubicBezTo>
                  <a:pt x="199" y="78"/>
                  <a:pt x="199" y="77"/>
                  <a:pt x="199" y="77"/>
                </a:cubicBezTo>
                <a:cubicBezTo>
                  <a:pt x="198" y="77"/>
                  <a:pt x="197" y="78"/>
                  <a:pt x="197" y="76"/>
                </a:cubicBezTo>
                <a:cubicBezTo>
                  <a:pt x="197" y="75"/>
                  <a:pt x="199" y="76"/>
                  <a:pt x="199" y="75"/>
                </a:cubicBezTo>
                <a:cubicBezTo>
                  <a:pt x="198" y="75"/>
                  <a:pt x="199" y="74"/>
                  <a:pt x="199" y="73"/>
                </a:cubicBezTo>
                <a:cubicBezTo>
                  <a:pt x="200" y="73"/>
                  <a:pt x="200" y="73"/>
                  <a:pt x="201" y="72"/>
                </a:cubicBezTo>
                <a:cubicBezTo>
                  <a:pt x="201" y="71"/>
                  <a:pt x="203" y="71"/>
                  <a:pt x="203" y="72"/>
                </a:cubicBezTo>
                <a:cubicBezTo>
                  <a:pt x="203" y="72"/>
                  <a:pt x="203" y="73"/>
                  <a:pt x="203" y="73"/>
                </a:cubicBezTo>
                <a:cubicBezTo>
                  <a:pt x="202" y="73"/>
                  <a:pt x="202" y="73"/>
                  <a:pt x="202" y="73"/>
                </a:cubicBezTo>
                <a:cubicBezTo>
                  <a:pt x="201" y="73"/>
                  <a:pt x="201" y="74"/>
                  <a:pt x="201" y="74"/>
                </a:cubicBezTo>
                <a:cubicBezTo>
                  <a:pt x="201" y="74"/>
                  <a:pt x="200" y="74"/>
                  <a:pt x="200" y="75"/>
                </a:cubicBezTo>
                <a:cubicBezTo>
                  <a:pt x="202" y="76"/>
                  <a:pt x="202" y="74"/>
                  <a:pt x="203" y="73"/>
                </a:cubicBezTo>
                <a:cubicBezTo>
                  <a:pt x="204" y="73"/>
                  <a:pt x="205" y="71"/>
                  <a:pt x="205" y="70"/>
                </a:cubicBezTo>
                <a:cubicBezTo>
                  <a:pt x="205" y="70"/>
                  <a:pt x="204" y="70"/>
                  <a:pt x="204" y="70"/>
                </a:cubicBezTo>
                <a:cubicBezTo>
                  <a:pt x="204" y="69"/>
                  <a:pt x="205" y="68"/>
                  <a:pt x="205" y="70"/>
                </a:cubicBezTo>
                <a:cubicBezTo>
                  <a:pt x="206" y="70"/>
                  <a:pt x="206" y="69"/>
                  <a:pt x="206" y="69"/>
                </a:cubicBezTo>
                <a:cubicBezTo>
                  <a:pt x="206" y="69"/>
                  <a:pt x="205" y="69"/>
                  <a:pt x="205" y="68"/>
                </a:cubicBezTo>
                <a:cubicBezTo>
                  <a:pt x="206" y="67"/>
                  <a:pt x="207" y="67"/>
                  <a:pt x="209" y="66"/>
                </a:cubicBezTo>
                <a:cubicBezTo>
                  <a:pt x="209" y="66"/>
                  <a:pt x="209" y="65"/>
                  <a:pt x="209" y="65"/>
                </a:cubicBezTo>
                <a:cubicBezTo>
                  <a:pt x="210" y="64"/>
                  <a:pt x="210" y="64"/>
                  <a:pt x="211" y="63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2" y="63"/>
                  <a:pt x="212" y="62"/>
                  <a:pt x="212" y="62"/>
                </a:cubicBezTo>
                <a:cubicBezTo>
                  <a:pt x="214" y="62"/>
                  <a:pt x="214" y="61"/>
                  <a:pt x="215" y="60"/>
                </a:cubicBezTo>
                <a:cubicBezTo>
                  <a:pt x="216" y="59"/>
                  <a:pt x="217" y="59"/>
                  <a:pt x="217" y="58"/>
                </a:cubicBezTo>
                <a:cubicBezTo>
                  <a:pt x="217" y="58"/>
                  <a:pt x="217" y="58"/>
                  <a:pt x="217" y="58"/>
                </a:cubicBezTo>
                <a:cubicBezTo>
                  <a:pt x="218" y="58"/>
                  <a:pt x="218" y="58"/>
                  <a:pt x="219" y="58"/>
                </a:cubicBezTo>
                <a:cubicBezTo>
                  <a:pt x="219" y="57"/>
                  <a:pt x="220" y="56"/>
                  <a:pt x="220" y="55"/>
                </a:cubicBezTo>
                <a:cubicBezTo>
                  <a:pt x="220" y="55"/>
                  <a:pt x="221" y="55"/>
                  <a:pt x="221" y="55"/>
                </a:cubicBezTo>
                <a:cubicBezTo>
                  <a:pt x="221" y="55"/>
                  <a:pt x="221" y="55"/>
                  <a:pt x="221" y="54"/>
                </a:cubicBezTo>
                <a:cubicBezTo>
                  <a:pt x="221" y="54"/>
                  <a:pt x="222" y="55"/>
                  <a:pt x="222" y="54"/>
                </a:cubicBezTo>
                <a:cubicBezTo>
                  <a:pt x="222" y="54"/>
                  <a:pt x="222" y="54"/>
                  <a:pt x="223" y="53"/>
                </a:cubicBezTo>
                <a:cubicBezTo>
                  <a:pt x="223" y="53"/>
                  <a:pt x="224" y="53"/>
                  <a:pt x="224" y="53"/>
                </a:cubicBezTo>
                <a:cubicBezTo>
                  <a:pt x="224" y="53"/>
                  <a:pt x="224" y="53"/>
                  <a:pt x="225" y="52"/>
                </a:cubicBezTo>
                <a:cubicBezTo>
                  <a:pt x="226" y="52"/>
                  <a:pt x="226" y="52"/>
                  <a:pt x="226" y="51"/>
                </a:cubicBezTo>
                <a:cubicBezTo>
                  <a:pt x="227" y="51"/>
                  <a:pt x="228" y="50"/>
                  <a:pt x="228" y="50"/>
                </a:cubicBezTo>
                <a:cubicBezTo>
                  <a:pt x="228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31" y="47"/>
                  <a:pt x="233" y="47"/>
                  <a:pt x="234" y="46"/>
                </a:cubicBezTo>
                <a:cubicBezTo>
                  <a:pt x="235" y="46"/>
                  <a:pt x="236" y="44"/>
                  <a:pt x="238" y="44"/>
                </a:cubicBezTo>
                <a:cubicBezTo>
                  <a:pt x="238" y="43"/>
                  <a:pt x="239" y="43"/>
                  <a:pt x="240" y="43"/>
                </a:cubicBezTo>
                <a:cubicBezTo>
                  <a:pt x="240" y="42"/>
                  <a:pt x="240" y="42"/>
                  <a:pt x="240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2" y="41"/>
                  <a:pt x="242" y="41"/>
                  <a:pt x="243" y="41"/>
                </a:cubicBezTo>
                <a:cubicBezTo>
                  <a:pt x="243" y="41"/>
                  <a:pt x="243" y="40"/>
                  <a:pt x="244" y="40"/>
                </a:cubicBezTo>
                <a:cubicBezTo>
                  <a:pt x="246" y="38"/>
                  <a:pt x="248" y="38"/>
                  <a:pt x="250" y="36"/>
                </a:cubicBezTo>
                <a:cubicBezTo>
                  <a:pt x="251" y="36"/>
                  <a:pt x="251" y="35"/>
                  <a:pt x="252" y="35"/>
                </a:cubicBezTo>
                <a:cubicBezTo>
                  <a:pt x="252" y="34"/>
                  <a:pt x="253" y="34"/>
                  <a:pt x="253" y="33"/>
                </a:cubicBezTo>
                <a:cubicBezTo>
                  <a:pt x="250" y="33"/>
                  <a:pt x="249" y="35"/>
                  <a:pt x="246" y="36"/>
                </a:cubicBezTo>
                <a:cubicBezTo>
                  <a:pt x="246" y="36"/>
                  <a:pt x="248" y="35"/>
                  <a:pt x="247" y="35"/>
                </a:cubicBezTo>
                <a:cubicBezTo>
                  <a:pt x="246" y="36"/>
                  <a:pt x="245" y="35"/>
                  <a:pt x="245" y="37"/>
                </a:cubicBezTo>
                <a:cubicBezTo>
                  <a:pt x="245" y="37"/>
                  <a:pt x="246" y="36"/>
                  <a:pt x="246" y="37"/>
                </a:cubicBezTo>
                <a:cubicBezTo>
                  <a:pt x="245" y="37"/>
                  <a:pt x="245" y="38"/>
                  <a:pt x="244" y="37"/>
                </a:cubicBezTo>
                <a:cubicBezTo>
                  <a:pt x="243" y="36"/>
                  <a:pt x="245" y="36"/>
                  <a:pt x="245" y="35"/>
                </a:cubicBezTo>
                <a:cubicBezTo>
                  <a:pt x="243" y="34"/>
                  <a:pt x="244" y="35"/>
                  <a:pt x="243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6"/>
                  <a:pt x="242" y="36"/>
                  <a:pt x="241" y="36"/>
                </a:cubicBezTo>
                <a:cubicBezTo>
                  <a:pt x="241" y="36"/>
                  <a:pt x="241" y="37"/>
                  <a:pt x="241" y="37"/>
                </a:cubicBezTo>
                <a:cubicBezTo>
                  <a:pt x="240" y="37"/>
                  <a:pt x="239" y="37"/>
                  <a:pt x="239" y="38"/>
                </a:cubicBezTo>
                <a:cubicBezTo>
                  <a:pt x="241" y="38"/>
                  <a:pt x="239" y="39"/>
                  <a:pt x="240" y="40"/>
                </a:cubicBezTo>
                <a:cubicBezTo>
                  <a:pt x="239" y="40"/>
                  <a:pt x="239" y="40"/>
                  <a:pt x="239" y="40"/>
                </a:cubicBezTo>
                <a:cubicBezTo>
                  <a:pt x="238" y="41"/>
                  <a:pt x="238" y="42"/>
                  <a:pt x="236" y="42"/>
                </a:cubicBezTo>
                <a:cubicBezTo>
                  <a:pt x="236" y="42"/>
                  <a:pt x="236" y="41"/>
                  <a:pt x="236" y="41"/>
                </a:cubicBezTo>
                <a:cubicBezTo>
                  <a:pt x="235" y="42"/>
                  <a:pt x="234" y="41"/>
                  <a:pt x="234" y="41"/>
                </a:cubicBezTo>
                <a:cubicBezTo>
                  <a:pt x="233" y="42"/>
                  <a:pt x="233" y="42"/>
                  <a:pt x="232" y="42"/>
                </a:cubicBezTo>
                <a:cubicBezTo>
                  <a:pt x="231" y="42"/>
                  <a:pt x="232" y="43"/>
                  <a:pt x="231" y="43"/>
                </a:cubicBezTo>
                <a:cubicBezTo>
                  <a:pt x="231" y="43"/>
                  <a:pt x="230" y="43"/>
                  <a:pt x="230" y="43"/>
                </a:cubicBezTo>
                <a:cubicBezTo>
                  <a:pt x="230" y="43"/>
                  <a:pt x="229" y="44"/>
                  <a:pt x="229" y="44"/>
                </a:cubicBezTo>
                <a:cubicBezTo>
                  <a:pt x="229" y="44"/>
                  <a:pt x="228" y="45"/>
                  <a:pt x="228" y="45"/>
                </a:cubicBezTo>
                <a:cubicBezTo>
                  <a:pt x="227" y="45"/>
                  <a:pt x="227" y="45"/>
                  <a:pt x="226" y="46"/>
                </a:cubicBezTo>
                <a:cubicBezTo>
                  <a:pt x="226" y="47"/>
                  <a:pt x="225" y="46"/>
                  <a:pt x="225" y="47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22" y="49"/>
                  <a:pt x="224" y="49"/>
                  <a:pt x="223" y="48"/>
                </a:cubicBezTo>
                <a:cubicBezTo>
                  <a:pt x="222" y="48"/>
                  <a:pt x="221" y="49"/>
                  <a:pt x="221" y="49"/>
                </a:cubicBezTo>
                <a:cubicBezTo>
                  <a:pt x="221" y="49"/>
                  <a:pt x="220" y="49"/>
                  <a:pt x="220" y="49"/>
                </a:cubicBezTo>
                <a:cubicBezTo>
                  <a:pt x="220" y="50"/>
                  <a:pt x="219" y="50"/>
                  <a:pt x="219" y="50"/>
                </a:cubicBezTo>
                <a:cubicBezTo>
                  <a:pt x="219" y="50"/>
                  <a:pt x="218" y="51"/>
                  <a:pt x="218" y="51"/>
                </a:cubicBezTo>
                <a:cubicBezTo>
                  <a:pt x="218" y="51"/>
                  <a:pt x="217" y="51"/>
                  <a:pt x="217" y="51"/>
                </a:cubicBezTo>
                <a:cubicBezTo>
                  <a:pt x="217" y="51"/>
                  <a:pt x="217" y="51"/>
                  <a:pt x="217" y="52"/>
                </a:cubicBezTo>
                <a:cubicBezTo>
                  <a:pt x="216" y="52"/>
                  <a:pt x="216" y="52"/>
                  <a:pt x="216" y="52"/>
                </a:cubicBezTo>
                <a:cubicBezTo>
                  <a:pt x="215" y="53"/>
                  <a:pt x="214" y="53"/>
                  <a:pt x="214" y="54"/>
                </a:cubicBezTo>
                <a:cubicBezTo>
                  <a:pt x="212" y="54"/>
                  <a:pt x="212" y="55"/>
                  <a:pt x="211" y="55"/>
                </a:cubicBezTo>
                <a:cubicBezTo>
                  <a:pt x="209" y="57"/>
                  <a:pt x="207" y="58"/>
                  <a:pt x="205" y="60"/>
                </a:cubicBezTo>
                <a:cubicBezTo>
                  <a:pt x="204" y="60"/>
                  <a:pt x="204" y="60"/>
                  <a:pt x="203" y="60"/>
                </a:cubicBezTo>
                <a:cubicBezTo>
                  <a:pt x="203" y="60"/>
                  <a:pt x="202" y="61"/>
                  <a:pt x="202" y="61"/>
                </a:cubicBezTo>
                <a:cubicBezTo>
                  <a:pt x="202" y="62"/>
                  <a:pt x="202" y="62"/>
                  <a:pt x="201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00" y="63"/>
                  <a:pt x="200" y="63"/>
                  <a:pt x="200" y="63"/>
                </a:cubicBezTo>
                <a:cubicBezTo>
                  <a:pt x="200" y="64"/>
                  <a:pt x="199" y="64"/>
                  <a:pt x="199" y="64"/>
                </a:cubicBezTo>
                <a:cubicBezTo>
                  <a:pt x="199" y="64"/>
                  <a:pt x="198" y="64"/>
                  <a:pt x="198" y="65"/>
                </a:cubicBezTo>
                <a:cubicBezTo>
                  <a:pt x="197" y="65"/>
                  <a:pt x="197" y="66"/>
                  <a:pt x="196" y="66"/>
                </a:cubicBezTo>
                <a:cubicBezTo>
                  <a:pt x="196" y="67"/>
                  <a:pt x="196" y="66"/>
                  <a:pt x="195" y="67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8"/>
                  <a:pt x="194" y="68"/>
                  <a:pt x="193" y="69"/>
                </a:cubicBezTo>
                <a:cubicBezTo>
                  <a:pt x="192" y="69"/>
                  <a:pt x="192" y="70"/>
                  <a:pt x="191" y="69"/>
                </a:cubicBezTo>
                <a:cubicBezTo>
                  <a:pt x="190" y="70"/>
                  <a:pt x="190" y="71"/>
                  <a:pt x="188" y="71"/>
                </a:cubicBezTo>
                <a:cubicBezTo>
                  <a:pt x="187" y="72"/>
                  <a:pt x="189" y="72"/>
                  <a:pt x="187" y="73"/>
                </a:cubicBezTo>
                <a:cubicBezTo>
                  <a:pt x="187" y="72"/>
                  <a:pt x="186" y="73"/>
                  <a:pt x="186" y="74"/>
                </a:cubicBezTo>
                <a:cubicBezTo>
                  <a:pt x="185" y="74"/>
                  <a:pt x="185" y="74"/>
                  <a:pt x="185" y="74"/>
                </a:cubicBezTo>
                <a:cubicBezTo>
                  <a:pt x="184" y="74"/>
                  <a:pt x="185" y="75"/>
                  <a:pt x="184" y="75"/>
                </a:cubicBezTo>
                <a:cubicBezTo>
                  <a:pt x="184" y="75"/>
                  <a:pt x="183" y="74"/>
                  <a:pt x="183" y="74"/>
                </a:cubicBezTo>
                <a:cubicBezTo>
                  <a:pt x="183" y="76"/>
                  <a:pt x="182" y="76"/>
                  <a:pt x="182" y="76"/>
                </a:cubicBezTo>
                <a:cubicBezTo>
                  <a:pt x="182" y="76"/>
                  <a:pt x="182" y="77"/>
                  <a:pt x="181" y="77"/>
                </a:cubicBezTo>
                <a:cubicBezTo>
                  <a:pt x="181" y="77"/>
                  <a:pt x="180" y="78"/>
                  <a:pt x="179" y="78"/>
                </a:cubicBezTo>
                <a:cubicBezTo>
                  <a:pt x="180" y="79"/>
                  <a:pt x="179" y="80"/>
                  <a:pt x="178" y="80"/>
                </a:cubicBezTo>
                <a:cubicBezTo>
                  <a:pt x="178" y="80"/>
                  <a:pt x="178" y="80"/>
                  <a:pt x="177" y="80"/>
                </a:cubicBezTo>
                <a:cubicBezTo>
                  <a:pt x="177" y="81"/>
                  <a:pt x="177" y="81"/>
                  <a:pt x="177" y="81"/>
                </a:cubicBezTo>
                <a:cubicBezTo>
                  <a:pt x="176" y="81"/>
                  <a:pt x="176" y="82"/>
                  <a:pt x="176" y="82"/>
                </a:cubicBezTo>
                <a:cubicBezTo>
                  <a:pt x="176" y="82"/>
                  <a:pt x="176" y="81"/>
                  <a:pt x="175" y="81"/>
                </a:cubicBezTo>
                <a:cubicBezTo>
                  <a:pt x="176" y="82"/>
                  <a:pt x="175" y="83"/>
                  <a:pt x="174" y="83"/>
                </a:cubicBezTo>
                <a:cubicBezTo>
                  <a:pt x="174" y="84"/>
                  <a:pt x="173" y="85"/>
                  <a:pt x="172" y="84"/>
                </a:cubicBezTo>
                <a:cubicBezTo>
                  <a:pt x="172" y="86"/>
                  <a:pt x="171" y="86"/>
                  <a:pt x="171" y="87"/>
                </a:cubicBezTo>
                <a:cubicBezTo>
                  <a:pt x="170" y="87"/>
                  <a:pt x="170" y="87"/>
                  <a:pt x="169" y="87"/>
                </a:cubicBezTo>
                <a:cubicBezTo>
                  <a:pt x="169" y="88"/>
                  <a:pt x="170" y="88"/>
                  <a:pt x="169" y="89"/>
                </a:cubicBezTo>
                <a:cubicBezTo>
                  <a:pt x="169" y="89"/>
                  <a:pt x="169" y="89"/>
                  <a:pt x="168" y="89"/>
                </a:cubicBezTo>
                <a:cubicBezTo>
                  <a:pt x="168" y="89"/>
                  <a:pt x="168" y="89"/>
                  <a:pt x="167" y="89"/>
                </a:cubicBezTo>
                <a:cubicBezTo>
                  <a:pt x="167" y="90"/>
                  <a:pt x="167" y="90"/>
                  <a:pt x="167" y="91"/>
                </a:cubicBezTo>
                <a:cubicBezTo>
                  <a:pt x="167" y="92"/>
                  <a:pt x="166" y="92"/>
                  <a:pt x="166" y="93"/>
                </a:cubicBezTo>
                <a:cubicBezTo>
                  <a:pt x="165" y="92"/>
                  <a:pt x="166" y="91"/>
                  <a:pt x="165" y="91"/>
                </a:cubicBezTo>
                <a:cubicBezTo>
                  <a:pt x="165" y="91"/>
                  <a:pt x="165" y="92"/>
                  <a:pt x="165" y="92"/>
                </a:cubicBezTo>
                <a:cubicBezTo>
                  <a:pt x="164" y="93"/>
                  <a:pt x="164" y="94"/>
                  <a:pt x="163" y="94"/>
                </a:cubicBezTo>
                <a:cubicBezTo>
                  <a:pt x="162" y="95"/>
                  <a:pt x="161" y="95"/>
                  <a:pt x="161" y="96"/>
                </a:cubicBezTo>
                <a:cubicBezTo>
                  <a:pt x="160" y="96"/>
                  <a:pt x="160" y="97"/>
                  <a:pt x="160" y="97"/>
                </a:cubicBezTo>
                <a:cubicBezTo>
                  <a:pt x="160" y="98"/>
                  <a:pt x="159" y="98"/>
                  <a:pt x="160" y="99"/>
                </a:cubicBezTo>
                <a:cubicBezTo>
                  <a:pt x="162" y="98"/>
                  <a:pt x="162" y="95"/>
                  <a:pt x="164" y="95"/>
                </a:cubicBezTo>
                <a:cubicBezTo>
                  <a:pt x="165" y="95"/>
                  <a:pt x="165" y="94"/>
                  <a:pt x="166" y="94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67" y="93"/>
                  <a:pt x="168" y="92"/>
                  <a:pt x="168" y="92"/>
                </a:cubicBezTo>
                <a:cubicBezTo>
                  <a:pt x="168" y="92"/>
                  <a:pt x="169" y="92"/>
                  <a:pt x="169" y="92"/>
                </a:cubicBezTo>
                <a:cubicBezTo>
                  <a:pt x="169" y="91"/>
                  <a:pt x="169" y="91"/>
                  <a:pt x="169" y="90"/>
                </a:cubicBezTo>
                <a:cubicBezTo>
                  <a:pt x="170" y="90"/>
                  <a:pt x="170" y="89"/>
                  <a:pt x="170" y="89"/>
                </a:cubicBezTo>
                <a:cubicBezTo>
                  <a:pt x="170" y="89"/>
                  <a:pt x="170" y="89"/>
                  <a:pt x="170" y="88"/>
                </a:cubicBezTo>
                <a:cubicBezTo>
                  <a:pt x="171" y="88"/>
                  <a:pt x="170" y="88"/>
                  <a:pt x="171" y="88"/>
                </a:cubicBezTo>
                <a:cubicBezTo>
                  <a:pt x="171" y="88"/>
                  <a:pt x="172" y="88"/>
                  <a:pt x="172" y="88"/>
                </a:cubicBezTo>
                <a:cubicBezTo>
                  <a:pt x="173" y="87"/>
                  <a:pt x="174" y="86"/>
                  <a:pt x="175" y="85"/>
                </a:cubicBezTo>
                <a:cubicBezTo>
                  <a:pt x="175" y="84"/>
                  <a:pt x="176" y="83"/>
                  <a:pt x="177" y="82"/>
                </a:cubicBezTo>
                <a:cubicBezTo>
                  <a:pt x="178" y="81"/>
                  <a:pt x="178" y="82"/>
                  <a:pt x="178" y="81"/>
                </a:cubicBezTo>
                <a:cubicBezTo>
                  <a:pt x="179" y="81"/>
                  <a:pt x="179" y="81"/>
                  <a:pt x="179" y="81"/>
                </a:cubicBezTo>
                <a:cubicBezTo>
                  <a:pt x="180" y="80"/>
                  <a:pt x="181" y="79"/>
                  <a:pt x="181" y="79"/>
                </a:cubicBezTo>
                <a:cubicBezTo>
                  <a:pt x="182" y="78"/>
                  <a:pt x="183" y="78"/>
                  <a:pt x="183" y="77"/>
                </a:cubicBezTo>
                <a:cubicBezTo>
                  <a:pt x="183" y="77"/>
                  <a:pt x="184" y="77"/>
                  <a:pt x="184" y="76"/>
                </a:cubicBezTo>
                <a:cubicBezTo>
                  <a:pt x="185" y="77"/>
                  <a:pt x="185" y="76"/>
                  <a:pt x="185" y="76"/>
                </a:cubicBezTo>
                <a:cubicBezTo>
                  <a:pt x="185" y="79"/>
                  <a:pt x="183" y="78"/>
                  <a:pt x="182" y="79"/>
                </a:cubicBezTo>
                <a:cubicBezTo>
                  <a:pt x="182" y="80"/>
                  <a:pt x="182" y="80"/>
                  <a:pt x="182" y="80"/>
                </a:cubicBezTo>
                <a:cubicBezTo>
                  <a:pt x="181" y="81"/>
                  <a:pt x="182" y="81"/>
                  <a:pt x="181" y="82"/>
                </a:cubicBezTo>
                <a:cubicBezTo>
                  <a:pt x="180" y="83"/>
                  <a:pt x="179" y="85"/>
                  <a:pt x="177" y="85"/>
                </a:cubicBezTo>
                <a:cubicBezTo>
                  <a:pt x="176" y="86"/>
                  <a:pt x="175" y="87"/>
                  <a:pt x="174" y="88"/>
                </a:cubicBezTo>
                <a:cubicBezTo>
                  <a:pt x="174" y="88"/>
                  <a:pt x="174" y="88"/>
                  <a:pt x="173" y="88"/>
                </a:cubicBezTo>
                <a:cubicBezTo>
                  <a:pt x="173" y="90"/>
                  <a:pt x="172" y="90"/>
                  <a:pt x="172" y="91"/>
                </a:cubicBezTo>
                <a:cubicBezTo>
                  <a:pt x="170" y="90"/>
                  <a:pt x="171" y="93"/>
                  <a:pt x="169" y="93"/>
                </a:cubicBezTo>
                <a:cubicBezTo>
                  <a:pt x="169" y="94"/>
                  <a:pt x="168" y="94"/>
                  <a:pt x="167" y="95"/>
                </a:cubicBezTo>
                <a:cubicBezTo>
                  <a:pt x="167" y="95"/>
                  <a:pt x="167" y="96"/>
                  <a:pt x="166" y="96"/>
                </a:cubicBezTo>
                <a:cubicBezTo>
                  <a:pt x="165" y="97"/>
                  <a:pt x="164" y="98"/>
                  <a:pt x="163" y="99"/>
                </a:cubicBezTo>
                <a:cubicBezTo>
                  <a:pt x="162" y="100"/>
                  <a:pt x="161" y="101"/>
                  <a:pt x="161" y="101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3"/>
                  <a:pt x="158" y="103"/>
                  <a:pt x="159" y="104"/>
                </a:cubicBezTo>
                <a:cubicBezTo>
                  <a:pt x="159" y="104"/>
                  <a:pt x="158" y="104"/>
                  <a:pt x="158" y="105"/>
                </a:cubicBezTo>
                <a:cubicBezTo>
                  <a:pt x="158" y="106"/>
                  <a:pt x="159" y="104"/>
                  <a:pt x="159" y="106"/>
                </a:cubicBezTo>
                <a:cubicBezTo>
                  <a:pt x="158" y="106"/>
                  <a:pt x="159" y="107"/>
                  <a:pt x="158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7" y="107"/>
                  <a:pt x="158" y="108"/>
                  <a:pt x="157" y="108"/>
                </a:cubicBezTo>
                <a:cubicBezTo>
                  <a:pt x="157" y="107"/>
                  <a:pt x="156" y="107"/>
                  <a:pt x="156" y="107"/>
                </a:cubicBezTo>
                <a:cubicBezTo>
                  <a:pt x="155" y="109"/>
                  <a:pt x="157" y="107"/>
                  <a:pt x="157" y="10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155" y="110"/>
                  <a:pt x="155" y="109"/>
                  <a:pt x="154" y="109"/>
                </a:cubicBezTo>
                <a:cubicBezTo>
                  <a:pt x="153" y="110"/>
                  <a:pt x="151" y="111"/>
                  <a:pt x="152" y="113"/>
                </a:cubicBezTo>
                <a:cubicBezTo>
                  <a:pt x="153" y="113"/>
                  <a:pt x="152" y="114"/>
                  <a:pt x="152" y="114"/>
                </a:cubicBezTo>
                <a:cubicBezTo>
                  <a:pt x="151" y="113"/>
                  <a:pt x="152" y="113"/>
                  <a:pt x="151" y="112"/>
                </a:cubicBezTo>
                <a:cubicBezTo>
                  <a:pt x="151" y="113"/>
                  <a:pt x="150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5"/>
                  <a:pt x="149" y="115"/>
                  <a:pt x="149" y="115"/>
                </a:cubicBezTo>
                <a:cubicBezTo>
                  <a:pt x="149" y="116"/>
                  <a:pt x="148" y="117"/>
                  <a:pt x="147" y="118"/>
                </a:cubicBezTo>
                <a:cubicBezTo>
                  <a:pt x="147" y="118"/>
                  <a:pt x="146" y="118"/>
                  <a:pt x="146" y="118"/>
                </a:cubicBezTo>
                <a:cubicBezTo>
                  <a:pt x="146" y="119"/>
                  <a:pt x="145" y="120"/>
                  <a:pt x="145" y="121"/>
                </a:cubicBezTo>
                <a:cubicBezTo>
                  <a:pt x="144" y="121"/>
                  <a:pt x="144" y="121"/>
                  <a:pt x="145" y="122"/>
                </a:cubicBezTo>
                <a:cubicBezTo>
                  <a:pt x="145" y="123"/>
                  <a:pt x="143" y="122"/>
                  <a:pt x="143" y="122"/>
                </a:cubicBezTo>
                <a:cubicBezTo>
                  <a:pt x="143" y="123"/>
                  <a:pt x="144" y="124"/>
                  <a:pt x="144" y="124"/>
                </a:cubicBezTo>
                <a:cubicBezTo>
                  <a:pt x="143" y="124"/>
                  <a:pt x="143" y="123"/>
                  <a:pt x="143" y="123"/>
                </a:cubicBezTo>
                <a:cubicBezTo>
                  <a:pt x="143" y="124"/>
                  <a:pt x="143" y="125"/>
                  <a:pt x="143" y="126"/>
                </a:cubicBezTo>
                <a:cubicBezTo>
                  <a:pt x="142" y="126"/>
                  <a:pt x="142" y="126"/>
                  <a:pt x="141" y="126"/>
                </a:cubicBezTo>
                <a:cubicBezTo>
                  <a:pt x="141" y="126"/>
                  <a:pt x="141" y="126"/>
                  <a:pt x="140" y="126"/>
                </a:cubicBezTo>
                <a:cubicBezTo>
                  <a:pt x="141" y="125"/>
                  <a:pt x="140" y="125"/>
                  <a:pt x="141" y="124"/>
                </a:cubicBezTo>
                <a:cubicBezTo>
                  <a:pt x="141" y="123"/>
                  <a:pt x="142" y="123"/>
                  <a:pt x="142" y="121"/>
                </a:cubicBezTo>
                <a:cubicBezTo>
                  <a:pt x="141" y="121"/>
                  <a:pt x="140" y="122"/>
                  <a:pt x="140" y="122"/>
                </a:cubicBezTo>
                <a:cubicBezTo>
                  <a:pt x="140" y="123"/>
                  <a:pt x="139" y="124"/>
                  <a:pt x="139" y="124"/>
                </a:cubicBezTo>
                <a:cubicBezTo>
                  <a:pt x="139" y="125"/>
                  <a:pt x="139" y="124"/>
                  <a:pt x="139" y="125"/>
                </a:cubicBezTo>
                <a:cubicBezTo>
                  <a:pt x="138" y="125"/>
                  <a:pt x="139" y="126"/>
                  <a:pt x="138" y="127"/>
                </a:cubicBezTo>
                <a:cubicBezTo>
                  <a:pt x="139" y="126"/>
                  <a:pt x="140" y="127"/>
                  <a:pt x="140" y="128"/>
                </a:cubicBezTo>
                <a:cubicBezTo>
                  <a:pt x="140" y="128"/>
                  <a:pt x="139" y="128"/>
                  <a:pt x="139" y="129"/>
                </a:cubicBezTo>
                <a:cubicBezTo>
                  <a:pt x="139" y="129"/>
                  <a:pt x="140" y="129"/>
                  <a:pt x="140" y="130"/>
                </a:cubicBezTo>
                <a:cubicBezTo>
                  <a:pt x="139" y="130"/>
                  <a:pt x="139" y="129"/>
                  <a:pt x="139" y="130"/>
                </a:cubicBezTo>
                <a:cubicBezTo>
                  <a:pt x="139" y="130"/>
                  <a:pt x="138" y="130"/>
                  <a:pt x="138" y="130"/>
                </a:cubicBezTo>
                <a:cubicBezTo>
                  <a:pt x="137" y="129"/>
                  <a:pt x="139" y="127"/>
                  <a:pt x="137" y="127"/>
                </a:cubicBezTo>
                <a:cubicBezTo>
                  <a:pt x="137" y="127"/>
                  <a:pt x="137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5" y="129"/>
                  <a:pt x="135" y="130"/>
                  <a:pt x="134" y="130"/>
                </a:cubicBezTo>
                <a:cubicBezTo>
                  <a:pt x="134" y="131"/>
                  <a:pt x="134" y="131"/>
                  <a:pt x="135" y="131"/>
                </a:cubicBezTo>
                <a:cubicBezTo>
                  <a:pt x="134" y="131"/>
                  <a:pt x="134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6"/>
                  <a:pt x="132" y="136"/>
                  <a:pt x="132" y="137"/>
                </a:cubicBezTo>
                <a:cubicBezTo>
                  <a:pt x="132" y="137"/>
                  <a:pt x="132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2" y="135"/>
                  <a:pt x="131" y="135"/>
                </a:cubicBezTo>
                <a:cubicBezTo>
                  <a:pt x="131" y="135"/>
                  <a:pt x="130" y="136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lose/>
                <a:moveTo>
                  <a:pt x="112" y="193"/>
                </a:moveTo>
                <a:cubicBezTo>
                  <a:pt x="112" y="193"/>
                  <a:pt x="112" y="194"/>
                  <a:pt x="113" y="194"/>
                </a:cubicBezTo>
                <a:cubicBezTo>
                  <a:pt x="113" y="195"/>
                  <a:pt x="112" y="195"/>
                  <a:pt x="112" y="195"/>
                </a:cubicBezTo>
                <a:cubicBezTo>
                  <a:pt x="112" y="195"/>
                  <a:pt x="112" y="194"/>
                  <a:pt x="112" y="193"/>
                </a:cubicBezTo>
                <a:close/>
                <a:moveTo>
                  <a:pt x="112" y="219"/>
                </a:moveTo>
                <a:cubicBezTo>
                  <a:pt x="110" y="217"/>
                  <a:pt x="111" y="214"/>
                  <a:pt x="111" y="212"/>
                </a:cubicBezTo>
                <a:cubicBezTo>
                  <a:pt x="111" y="213"/>
                  <a:pt x="112" y="213"/>
                  <a:pt x="112" y="212"/>
                </a:cubicBezTo>
                <a:cubicBezTo>
                  <a:pt x="113" y="212"/>
                  <a:pt x="112" y="213"/>
                  <a:pt x="112" y="214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6"/>
                  <a:pt x="112" y="216"/>
                  <a:pt x="112" y="219"/>
                </a:cubicBezTo>
                <a:close/>
                <a:moveTo>
                  <a:pt x="112" y="216"/>
                </a:moveTo>
                <a:cubicBezTo>
                  <a:pt x="113" y="216"/>
                  <a:pt x="112" y="218"/>
                  <a:pt x="113" y="217"/>
                </a:cubicBezTo>
                <a:cubicBezTo>
                  <a:pt x="112" y="219"/>
                  <a:pt x="113" y="220"/>
                  <a:pt x="113" y="222"/>
                </a:cubicBezTo>
                <a:cubicBezTo>
                  <a:pt x="112" y="221"/>
                  <a:pt x="112" y="218"/>
                  <a:pt x="112" y="216"/>
                </a:cubicBezTo>
                <a:close/>
                <a:moveTo>
                  <a:pt x="113" y="228"/>
                </a:moveTo>
                <a:cubicBezTo>
                  <a:pt x="113" y="229"/>
                  <a:pt x="113" y="227"/>
                  <a:pt x="113" y="226"/>
                </a:cubicBezTo>
                <a:cubicBezTo>
                  <a:pt x="114" y="225"/>
                  <a:pt x="113" y="227"/>
                  <a:pt x="113" y="228"/>
                </a:cubicBezTo>
                <a:close/>
                <a:moveTo>
                  <a:pt x="113" y="225"/>
                </a:moveTo>
                <a:cubicBezTo>
                  <a:pt x="112" y="226"/>
                  <a:pt x="113" y="224"/>
                  <a:pt x="113" y="224"/>
                </a:cubicBezTo>
                <a:cubicBezTo>
                  <a:pt x="113" y="224"/>
                  <a:pt x="114" y="224"/>
                  <a:pt x="113" y="225"/>
                </a:cubicBezTo>
                <a:close/>
                <a:moveTo>
                  <a:pt x="114" y="203"/>
                </a:moveTo>
                <a:cubicBezTo>
                  <a:pt x="113" y="203"/>
                  <a:pt x="114" y="202"/>
                  <a:pt x="113" y="202"/>
                </a:cubicBezTo>
                <a:cubicBezTo>
                  <a:pt x="112" y="202"/>
                  <a:pt x="113" y="203"/>
                  <a:pt x="113" y="204"/>
                </a:cubicBezTo>
                <a:cubicBezTo>
                  <a:pt x="112" y="204"/>
                  <a:pt x="113" y="209"/>
                  <a:pt x="112" y="210"/>
                </a:cubicBezTo>
                <a:cubicBezTo>
                  <a:pt x="110" y="211"/>
                  <a:pt x="111" y="209"/>
                  <a:pt x="111" y="208"/>
                </a:cubicBezTo>
                <a:cubicBezTo>
                  <a:pt x="111" y="206"/>
                  <a:pt x="111" y="204"/>
                  <a:pt x="112" y="202"/>
                </a:cubicBezTo>
                <a:cubicBezTo>
                  <a:pt x="112" y="202"/>
                  <a:pt x="113" y="201"/>
                  <a:pt x="113" y="200"/>
                </a:cubicBezTo>
                <a:cubicBezTo>
                  <a:pt x="113" y="200"/>
                  <a:pt x="112" y="200"/>
                  <a:pt x="112" y="200"/>
                </a:cubicBezTo>
                <a:cubicBezTo>
                  <a:pt x="112" y="200"/>
                  <a:pt x="113" y="200"/>
                  <a:pt x="113" y="199"/>
                </a:cubicBezTo>
                <a:cubicBezTo>
                  <a:pt x="114" y="200"/>
                  <a:pt x="114" y="201"/>
                  <a:pt x="114" y="203"/>
                </a:cubicBezTo>
                <a:close/>
                <a:moveTo>
                  <a:pt x="116" y="188"/>
                </a:moveTo>
                <a:cubicBezTo>
                  <a:pt x="116" y="188"/>
                  <a:pt x="117" y="189"/>
                  <a:pt x="116" y="190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5" y="190"/>
                  <a:pt x="116" y="189"/>
                  <a:pt x="116" y="188"/>
                </a:cubicBezTo>
                <a:cubicBezTo>
                  <a:pt x="116" y="187"/>
                  <a:pt x="116" y="187"/>
                  <a:pt x="116" y="186"/>
                </a:cubicBezTo>
                <a:cubicBezTo>
                  <a:pt x="117" y="186"/>
                  <a:pt x="117" y="187"/>
                  <a:pt x="117" y="187"/>
                </a:cubicBezTo>
                <a:cubicBezTo>
                  <a:pt x="118" y="188"/>
                  <a:pt x="117" y="188"/>
                  <a:pt x="116" y="188"/>
                </a:cubicBezTo>
                <a:close/>
                <a:moveTo>
                  <a:pt x="243" y="38"/>
                </a:moveTo>
                <a:cubicBezTo>
                  <a:pt x="243" y="39"/>
                  <a:pt x="242" y="39"/>
                  <a:pt x="241" y="39"/>
                </a:cubicBezTo>
                <a:cubicBezTo>
                  <a:pt x="241" y="38"/>
                  <a:pt x="242" y="38"/>
                  <a:pt x="243" y="38"/>
                </a:cubicBezTo>
                <a:close/>
                <a:moveTo>
                  <a:pt x="230" y="46"/>
                </a:moveTo>
                <a:cubicBezTo>
                  <a:pt x="230" y="46"/>
                  <a:pt x="230" y="46"/>
                  <a:pt x="230" y="46"/>
                </a:cubicBezTo>
                <a:cubicBezTo>
                  <a:pt x="231" y="45"/>
                  <a:pt x="231" y="46"/>
                  <a:pt x="231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3" y="44"/>
                  <a:pt x="234" y="43"/>
                  <a:pt x="234" y="43"/>
                </a:cubicBezTo>
                <a:cubicBezTo>
                  <a:pt x="235" y="42"/>
                  <a:pt x="235" y="43"/>
                  <a:pt x="235" y="43"/>
                </a:cubicBezTo>
                <a:cubicBezTo>
                  <a:pt x="235" y="45"/>
                  <a:pt x="233" y="44"/>
                  <a:pt x="232" y="45"/>
                </a:cubicBezTo>
                <a:cubicBezTo>
                  <a:pt x="232" y="46"/>
                  <a:pt x="231" y="46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29" y="47"/>
                  <a:pt x="230" y="47"/>
                  <a:pt x="230" y="46"/>
                </a:cubicBezTo>
                <a:close/>
                <a:moveTo>
                  <a:pt x="229" y="47"/>
                </a:moveTo>
                <a:cubicBezTo>
                  <a:pt x="229" y="48"/>
                  <a:pt x="228" y="47"/>
                  <a:pt x="228" y="48"/>
                </a:cubicBezTo>
                <a:cubicBezTo>
                  <a:pt x="227" y="48"/>
                  <a:pt x="227" y="49"/>
                  <a:pt x="226" y="49"/>
                </a:cubicBezTo>
                <a:cubicBezTo>
                  <a:pt x="227" y="48"/>
                  <a:pt x="227" y="46"/>
                  <a:pt x="229" y="47"/>
                </a:cubicBezTo>
                <a:close/>
                <a:moveTo>
                  <a:pt x="219" y="51"/>
                </a:moveTo>
                <a:cubicBezTo>
                  <a:pt x="219" y="51"/>
                  <a:pt x="219" y="51"/>
                  <a:pt x="219" y="51"/>
                </a:cubicBezTo>
                <a:cubicBezTo>
                  <a:pt x="220" y="51"/>
                  <a:pt x="221" y="51"/>
                  <a:pt x="220" y="52"/>
                </a:cubicBezTo>
                <a:cubicBezTo>
                  <a:pt x="220" y="53"/>
                  <a:pt x="218" y="52"/>
                  <a:pt x="219" y="51"/>
                </a:cubicBezTo>
                <a:close/>
                <a:moveTo>
                  <a:pt x="200" y="65"/>
                </a:moveTo>
                <a:cubicBezTo>
                  <a:pt x="200" y="66"/>
                  <a:pt x="199" y="68"/>
                  <a:pt x="198" y="67"/>
                </a:cubicBezTo>
                <a:cubicBezTo>
                  <a:pt x="197" y="67"/>
                  <a:pt x="199" y="66"/>
                  <a:pt x="200" y="65"/>
                </a:cubicBezTo>
                <a:close/>
                <a:moveTo>
                  <a:pt x="198" y="68"/>
                </a:moveTo>
                <a:cubicBezTo>
                  <a:pt x="198" y="68"/>
                  <a:pt x="195" y="69"/>
                  <a:pt x="195" y="69"/>
                </a:cubicBezTo>
                <a:cubicBezTo>
                  <a:pt x="195" y="67"/>
                  <a:pt x="197" y="67"/>
                  <a:pt x="198" y="68"/>
                </a:cubicBezTo>
                <a:close/>
                <a:moveTo>
                  <a:pt x="193" y="69"/>
                </a:moveTo>
                <a:cubicBezTo>
                  <a:pt x="193" y="70"/>
                  <a:pt x="194" y="69"/>
                  <a:pt x="194" y="69"/>
                </a:cubicBezTo>
                <a:cubicBezTo>
                  <a:pt x="194" y="69"/>
                  <a:pt x="194" y="70"/>
                  <a:pt x="195" y="70"/>
                </a:cubicBezTo>
                <a:cubicBezTo>
                  <a:pt x="195" y="71"/>
                  <a:pt x="193" y="71"/>
                  <a:pt x="193" y="69"/>
                </a:cubicBezTo>
                <a:close/>
                <a:moveTo>
                  <a:pt x="171" y="94"/>
                </a:moveTo>
                <a:cubicBezTo>
                  <a:pt x="172" y="94"/>
                  <a:pt x="169" y="98"/>
                  <a:pt x="168" y="97"/>
                </a:cubicBezTo>
                <a:cubicBezTo>
                  <a:pt x="168" y="97"/>
                  <a:pt x="170" y="93"/>
                  <a:pt x="171" y="94"/>
                </a:cubicBezTo>
                <a:close/>
                <a:moveTo>
                  <a:pt x="167" y="98"/>
                </a:moveTo>
                <a:cubicBezTo>
                  <a:pt x="167" y="99"/>
                  <a:pt x="167" y="99"/>
                  <a:pt x="167" y="99"/>
                </a:cubicBezTo>
                <a:cubicBezTo>
                  <a:pt x="159" y="105"/>
                  <a:pt x="166" y="96"/>
                  <a:pt x="167" y="98"/>
                </a:cubicBezTo>
                <a:close/>
                <a:moveTo>
                  <a:pt x="161" y="102"/>
                </a:moveTo>
                <a:cubicBezTo>
                  <a:pt x="162" y="102"/>
                  <a:pt x="163" y="102"/>
                  <a:pt x="163" y="103"/>
                </a:cubicBezTo>
                <a:cubicBezTo>
                  <a:pt x="164" y="102"/>
                  <a:pt x="162" y="104"/>
                  <a:pt x="160" y="104"/>
                </a:cubicBezTo>
                <a:cubicBezTo>
                  <a:pt x="160" y="103"/>
                  <a:pt x="161" y="103"/>
                  <a:pt x="161" y="102"/>
                </a:cubicBezTo>
                <a:close/>
                <a:moveTo>
                  <a:pt x="161" y="105"/>
                </a:moveTo>
                <a:cubicBezTo>
                  <a:pt x="161" y="106"/>
                  <a:pt x="159" y="110"/>
                  <a:pt x="158" y="109"/>
                </a:cubicBezTo>
                <a:cubicBezTo>
                  <a:pt x="158" y="108"/>
                  <a:pt x="160" y="106"/>
                  <a:pt x="161" y="105"/>
                </a:cubicBezTo>
                <a:close/>
                <a:moveTo>
                  <a:pt x="126" y="158"/>
                </a:moveTo>
                <a:cubicBezTo>
                  <a:pt x="126" y="159"/>
                  <a:pt x="125" y="160"/>
                  <a:pt x="125" y="160"/>
                </a:cubicBezTo>
                <a:cubicBezTo>
                  <a:pt x="124" y="160"/>
                  <a:pt x="125" y="157"/>
                  <a:pt x="126" y="157"/>
                </a:cubicBezTo>
                <a:cubicBezTo>
                  <a:pt x="127" y="156"/>
                  <a:pt x="126" y="158"/>
                  <a:pt x="126" y="158"/>
                </a:cubicBezTo>
                <a:close/>
                <a:moveTo>
                  <a:pt x="128" y="154"/>
                </a:moveTo>
                <a:cubicBezTo>
                  <a:pt x="128" y="154"/>
                  <a:pt x="127" y="154"/>
                  <a:pt x="127" y="155"/>
                </a:cubicBezTo>
                <a:cubicBezTo>
                  <a:pt x="127" y="155"/>
                  <a:pt x="127" y="157"/>
                  <a:pt x="126" y="156"/>
                </a:cubicBezTo>
                <a:cubicBezTo>
                  <a:pt x="126" y="155"/>
                  <a:pt x="127" y="155"/>
                  <a:pt x="127" y="154"/>
                </a:cubicBezTo>
                <a:cubicBezTo>
                  <a:pt x="127" y="154"/>
                  <a:pt x="127" y="152"/>
                  <a:pt x="128" y="152"/>
                </a:cubicBezTo>
                <a:cubicBezTo>
                  <a:pt x="128" y="153"/>
                  <a:pt x="128" y="153"/>
                  <a:pt x="128" y="154"/>
                </a:cubicBezTo>
                <a:close/>
                <a:moveTo>
                  <a:pt x="136" y="131"/>
                </a:moveTo>
                <a:cubicBezTo>
                  <a:pt x="137" y="131"/>
                  <a:pt x="137" y="133"/>
                  <a:pt x="136" y="134"/>
                </a:cubicBezTo>
                <a:cubicBezTo>
                  <a:pt x="135" y="133"/>
                  <a:pt x="136" y="133"/>
                  <a:pt x="136" y="131"/>
                </a:cubicBezTo>
                <a:close/>
                <a:moveTo>
                  <a:pt x="133" y="139"/>
                </a:moveTo>
                <a:cubicBezTo>
                  <a:pt x="132" y="137"/>
                  <a:pt x="133" y="137"/>
                  <a:pt x="134" y="136"/>
                </a:cubicBezTo>
                <a:cubicBezTo>
                  <a:pt x="134" y="136"/>
                  <a:pt x="135" y="135"/>
                  <a:pt x="135" y="134"/>
                </a:cubicBezTo>
                <a:cubicBezTo>
                  <a:pt x="135" y="134"/>
                  <a:pt x="135" y="135"/>
                  <a:pt x="135" y="136"/>
                </a:cubicBezTo>
                <a:cubicBezTo>
                  <a:pt x="135" y="137"/>
                  <a:pt x="134" y="137"/>
                  <a:pt x="134" y="137"/>
                </a:cubicBezTo>
                <a:cubicBezTo>
                  <a:pt x="134" y="137"/>
                  <a:pt x="133" y="138"/>
                  <a:pt x="133" y="138"/>
                </a:cubicBezTo>
                <a:cubicBezTo>
                  <a:pt x="133" y="139"/>
                  <a:pt x="134" y="139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1"/>
                  <a:pt x="132" y="141"/>
                </a:cubicBezTo>
                <a:cubicBezTo>
                  <a:pt x="132" y="140"/>
                  <a:pt x="133" y="140"/>
                  <a:pt x="133" y="139"/>
                </a:cubicBezTo>
                <a:close/>
                <a:moveTo>
                  <a:pt x="132" y="142"/>
                </a:moveTo>
                <a:cubicBezTo>
                  <a:pt x="132" y="142"/>
                  <a:pt x="132" y="143"/>
                  <a:pt x="132" y="143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1" y="145"/>
                  <a:pt x="131" y="146"/>
                  <a:pt x="130" y="146"/>
                </a:cubicBezTo>
                <a:cubicBezTo>
                  <a:pt x="130" y="147"/>
                  <a:pt x="130" y="147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0"/>
                  <a:pt x="130" y="152"/>
                  <a:pt x="128" y="152"/>
                </a:cubicBezTo>
                <a:cubicBezTo>
                  <a:pt x="128" y="151"/>
                  <a:pt x="130" y="149"/>
                  <a:pt x="129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5"/>
                  <a:pt x="131" y="145"/>
                  <a:pt x="131" y="143"/>
                </a:cubicBezTo>
                <a:cubicBezTo>
                  <a:pt x="131" y="143"/>
                  <a:pt x="132" y="143"/>
                  <a:pt x="132" y="142"/>
                </a:cubicBezTo>
                <a:close/>
                <a:moveTo>
                  <a:pt x="114" y="175"/>
                </a:moveTo>
                <a:cubicBezTo>
                  <a:pt x="114" y="174"/>
                  <a:pt x="115" y="174"/>
                  <a:pt x="115" y="173"/>
                </a:cubicBezTo>
                <a:cubicBezTo>
                  <a:pt x="114" y="173"/>
                  <a:pt x="114" y="173"/>
                  <a:pt x="114" y="173"/>
                </a:cubicBezTo>
                <a:cubicBezTo>
                  <a:pt x="114" y="174"/>
                  <a:pt x="113" y="175"/>
                  <a:pt x="114" y="175"/>
                </a:cubicBezTo>
                <a:close/>
              </a:path>
            </a:pathLst>
          </a:custGeom>
          <a:solidFill>
            <a:schemeClr val="bg1">
              <a:alpha val="3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D2AEDEEC-9C59-4858-BCB3-D25F5057487F}"/>
              </a:ext>
            </a:extLst>
          </p:cNvPr>
          <p:cNvSpPr txBox="1"/>
          <p:nvPr/>
        </p:nvSpPr>
        <p:spPr>
          <a:xfrm>
            <a:off x="859776" y="2323425"/>
            <a:ext cx="1611729" cy="79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产品</a:t>
            </a:r>
            <a:endParaRPr lang="en-US" altLang="zh-CN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销售情况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765CBE36-761D-427E-9552-A817E3C735A2}"/>
              </a:ext>
            </a:extLst>
          </p:cNvPr>
          <p:cNvSpPr txBox="1"/>
          <p:nvPr/>
        </p:nvSpPr>
        <p:spPr>
          <a:xfrm>
            <a:off x="2610502" y="2210513"/>
            <a:ext cx="2394961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在此输入有关此类产品介绍的说明，以便于观众更好的理解，输入文字时可以直接复制粘贴时请选择右键</a:t>
            </a:r>
          </a:p>
        </p:txBody>
      </p: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D141AE61-E1E9-4A16-AA15-6A73AB9A98E5}"/>
              </a:ext>
            </a:extLst>
          </p:cNvPr>
          <p:cNvGrpSpPr/>
          <p:nvPr/>
        </p:nvGrpSpPr>
        <p:grpSpPr>
          <a:xfrm>
            <a:off x="2380650" y="4261076"/>
            <a:ext cx="1597660" cy="1597660"/>
            <a:chOff x="1828800" y="2301240"/>
            <a:chExt cx="2204720" cy="2204720"/>
          </a:xfrm>
        </p:grpSpPr>
        <p:sp>
          <p:nvSpPr>
            <p:cNvPr id="89" name="椭圆 88">
              <a:extLst>
                <a:ext uri="{FF2B5EF4-FFF2-40B4-BE49-F238E27FC236}">
                  <a16:creationId xmlns:a16="http://schemas.microsoft.com/office/drawing/2014/main" id="{11C7312A-4E5F-4E6C-B952-91CCCAA7BFEE}"/>
                </a:ext>
              </a:extLst>
            </p:cNvPr>
            <p:cNvSpPr/>
            <p:nvPr/>
          </p:nvSpPr>
          <p:spPr>
            <a:xfrm>
              <a:off x="1828800" y="2301240"/>
              <a:ext cx="2204720" cy="2204720"/>
            </a:xfrm>
            <a:prstGeom prst="ellipse">
              <a:avLst/>
            </a:prstGeom>
            <a:noFill/>
            <a:ln w="9525">
              <a:solidFill>
                <a:schemeClr val="accent1">
                  <a:shade val="50000"/>
                  <a:alpha val="43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90" name="椭圆 89">
              <a:extLst>
                <a:ext uri="{FF2B5EF4-FFF2-40B4-BE49-F238E27FC236}">
                  <a16:creationId xmlns:a16="http://schemas.microsoft.com/office/drawing/2014/main" id="{3B26368F-6A6E-4BF2-BD6D-E9CF27200F5D}"/>
                </a:ext>
              </a:extLst>
            </p:cNvPr>
            <p:cNvSpPr/>
            <p:nvPr/>
          </p:nvSpPr>
          <p:spPr>
            <a:xfrm>
              <a:off x="1940560" y="2413000"/>
              <a:ext cx="1981200" cy="1981200"/>
            </a:xfrm>
            <a:prstGeom prst="ellipse">
              <a:avLst/>
            </a:prstGeom>
            <a:solidFill>
              <a:schemeClr val="accent1">
                <a:alpha val="6000"/>
              </a:schemeClr>
            </a:solidFill>
            <a:ln w="9525">
              <a:solidFill>
                <a:schemeClr val="accent1">
                  <a:shade val="50000"/>
                  <a:alpha val="79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91" name="Freeform 5">
            <a:extLst>
              <a:ext uri="{FF2B5EF4-FFF2-40B4-BE49-F238E27FC236}">
                <a16:creationId xmlns:a16="http://schemas.microsoft.com/office/drawing/2014/main" id="{D17A7CE1-4BAD-42D7-86CD-B3C7A6DAD86E}"/>
              </a:ext>
            </a:extLst>
          </p:cNvPr>
          <p:cNvSpPr>
            <a:spLocks noEditPoints="1"/>
          </p:cNvSpPr>
          <p:nvPr/>
        </p:nvSpPr>
        <p:spPr bwMode="auto">
          <a:xfrm>
            <a:off x="2607670" y="4476739"/>
            <a:ext cx="1143621" cy="1166335"/>
          </a:xfrm>
          <a:custGeom>
            <a:avLst/>
            <a:gdLst>
              <a:gd name="T0" fmla="*/ 363 w 786"/>
              <a:gd name="T1" fmla="*/ 284 h 801"/>
              <a:gd name="T2" fmla="*/ 626 w 786"/>
              <a:gd name="T3" fmla="*/ 134 h 801"/>
              <a:gd name="T4" fmla="*/ 682 w 786"/>
              <a:gd name="T5" fmla="*/ 349 h 801"/>
              <a:gd name="T6" fmla="*/ 783 w 786"/>
              <a:gd name="T7" fmla="*/ 364 h 801"/>
              <a:gd name="T8" fmla="*/ 755 w 786"/>
              <a:gd name="T9" fmla="*/ 486 h 801"/>
              <a:gd name="T10" fmla="*/ 672 w 786"/>
              <a:gd name="T11" fmla="*/ 431 h 801"/>
              <a:gd name="T12" fmla="*/ 701 w 786"/>
              <a:gd name="T13" fmla="*/ 535 h 801"/>
              <a:gd name="T14" fmla="*/ 403 w 786"/>
              <a:gd name="T15" fmla="*/ 326 h 801"/>
              <a:gd name="T16" fmla="*/ 578 w 786"/>
              <a:gd name="T17" fmla="*/ 516 h 801"/>
              <a:gd name="T18" fmla="*/ 671 w 786"/>
              <a:gd name="T19" fmla="*/ 565 h 801"/>
              <a:gd name="T20" fmla="*/ 608 w 786"/>
              <a:gd name="T21" fmla="*/ 488 h 801"/>
              <a:gd name="T22" fmla="*/ 662 w 786"/>
              <a:gd name="T23" fmla="*/ 523 h 801"/>
              <a:gd name="T24" fmla="*/ 431 w 786"/>
              <a:gd name="T25" fmla="*/ 280 h 801"/>
              <a:gd name="T26" fmla="*/ 578 w 786"/>
              <a:gd name="T27" fmla="*/ 486 h 801"/>
              <a:gd name="T28" fmla="*/ 620 w 786"/>
              <a:gd name="T29" fmla="*/ 536 h 801"/>
              <a:gd name="T30" fmla="*/ 666 w 786"/>
              <a:gd name="T31" fmla="*/ 549 h 801"/>
              <a:gd name="T32" fmla="*/ 225 w 786"/>
              <a:gd name="T33" fmla="*/ 648 h 801"/>
              <a:gd name="T34" fmla="*/ 179 w 786"/>
              <a:gd name="T35" fmla="*/ 491 h 801"/>
              <a:gd name="T36" fmla="*/ 301 w 786"/>
              <a:gd name="T37" fmla="*/ 440 h 801"/>
              <a:gd name="T38" fmla="*/ 242 w 786"/>
              <a:gd name="T39" fmla="*/ 369 h 801"/>
              <a:gd name="T40" fmla="*/ 167 w 786"/>
              <a:gd name="T41" fmla="*/ 436 h 801"/>
              <a:gd name="T42" fmla="*/ 148 w 786"/>
              <a:gd name="T43" fmla="*/ 665 h 801"/>
              <a:gd name="T44" fmla="*/ 145 w 786"/>
              <a:gd name="T45" fmla="*/ 433 h 801"/>
              <a:gd name="T46" fmla="*/ 405 w 786"/>
              <a:gd name="T47" fmla="*/ 261 h 801"/>
              <a:gd name="T48" fmla="*/ 323 w 786"/>
              <a:gd name="T49" fmla="*/ 106 h 801"/>
              <a:gd name="T50" fmla="*/ 235 w 786"/>
              <a:gd name="T51" fmla="*/ 281 h 801"/>
              <a:gd name="T52" fmla="*/ 121 w 786"/>
              <a:gd name="T53" fmla="*/ 394 h 801"/>
              <a:gd name="T54" fmla="*/ 91 w 786"/>
              <a:gd name="T55" fmla="*/ 557 h 801"/>
              <a:gd name="T56" fmla="*/ 212 w 786"/>
              <a:gd name="T57" fmla="*/ 743 h 801"/>
              <a:gd name="T58" fmla="*/ 293 w 786"/>
              <a:gd name="T59" fmla="*/ 785 h 801"/>
              <a:gd name="T60" fmla="*/ 251 w 786"/>
              <a:gd name="T61" fmla="*/ 366 h 801"/>
              <a:gd name="T62" fmla="*/ 173 w 786"/>
              <a:gd name="T63" fmla="*/ 436 h 801"/>
              <a:gd name="T64" fmla="*/ 289 w 786"/>
              <a:gd name="T65" fmla="*/ 291 h 801"/>
              <a:gd name="T66" fmla="*/ 142 w 786"/>
              <a:gd name="T67" fmla="*/ 394 h 801"/>
              <a:gd name="T68" fmla="*/ 158 w 786"/>
              <a:gd name="T69" fmla="*/ 370 h 801"/>
              <a:gd name="T70" fmla="*/ 127 w 786"/>
              <a:gd name="T71" fmla="*/ 418 h 801"/>
              <a:gd name="T72" fmla="*/ 146 w 786"/>
              <a:gd name="T73" fmla="*/ 545 h 801"/>
              <a:gd name="T74" fmla="*/ 151 w 786"/>
              <a:gd name="T75" fmla="*/ 534 h 801"/>
              <a:gd name="T76" fmla="*/ 234 w 786"/>
              <a:gd name="T77" fmla="*/ 738 h 801"/>
              <a:gd name="T78" fmla="*/ 92 w 786"/>
              <a:gd name="T79" fmla="*/ 213 h 801"/>
              <a:gd name="T80" fmla="*/ 76 w 786"/>
              <a:gd name="T81" fmla="*/ 291 h 801"/>
              <a:gd name="T82" fmla="*/ 75 w 786"/>
              <a:gd name="T83" fmla="*/ 237 h 801"/>
              <a:gd name="T84" fmla="*/ 644 w 786"/>
              <a:gd name="T85" fmla="*/ 118 h 801"/>
              <a:gd name="T86" fmla="*/ 664 w 786"/>
              <a:gd name="T87" fmla="*/ 139 h 801"/>
              <a:gd name="T88" fmla="*/ 578 w 786"/>
              <a:gd name="T89" fmla="*/ 526 h 801"/>
              <a:gd name="T90" fmla="*/ 562 w 786"/>
              <a:gd name="T91" fmla="*/ 256 h 801"/>
              <a:gd name="T92" fmla="*/ 556 w 786"/>
              <a:gd name="T93" fmla="*/ 67 h 801"/>
              <a:gd name="T94" fmla="*/ 178 w 786"/>
              <a:gd name="T95" fmla="*/ 415 h 801"/>
              <a:gd name="T96" fmla="*/ 704 w 786"/>
              <a:gd name="T97" fmla="*/ 598 h 801"/>
              <a:gd name="T98" fmla="*/ 579 w 786"/>
              <a:gd name="T99" fmla="*/ 663 h 801"/>
              <a:gd name="T100" fmla="*/ 633 w 786"/>
              <a:gd name="T101" fmla="*/ 669 h 801"/>
              <a:gd name="T102" fmla="*/ 471 w 786"/>
              <a:gd name="T103" fmla="*/ 490 h 801"/>
              <a:gd name="T104" fmla="*/ 561 w 786"/>
              <a:gd name="T105" fmla="*/ 665 h 801"/>
              <a:gd name="T106" fmla="*/ 382 w 786"/>
              <a:gd name="T107" fmla="*/ 646 h 801"/>
              <a:gd name="T108" fmla="*/ 593 w 786"/>
              <a:gd name="T109" fmla="*/ 669 h 801"/>
              <a:gd name="T110" fmla="*/ 668 w 786"/>
              <a:gd name="T111" fmla="*/ 624 h 801"/>
              <a:gd name="T112" fmla="*/ 694 w 786"/>
              <a:gd name="T113" fmla="*/ 614 h 801"/>
              <a:gd name="T114" fmla="*/ 97 w 786"/>
              <a:gd name="T115" fmla="*/ 631 h 801"/>
              <a:gd name="T116" fmla="*/ 112 w 786"/>
              <a:gd name="T117" fmla="*/ 657 h 801"/>
              <a:gd name="T118" fmla="*/ 126 w 786"/>
              <a:gd name="T119" fmla="*/ 145 h 801"/>
              <a:gd name="T120" fmla="*/ 194 w 786"/>
              <a:gd name="T121" fmla="*/ 79 h 801"/>
              <a:gd name="T122" fmla="*/ 160 w 786"/>
              <a:gd name="T123" fmla="*/ 97 h 801"/>
              <a:gd name="T124" fmla="*/ 243 w 786"/>
              <a:gd name="T125" fmla="*/ 38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86" h="801">
                <a:moveTo>
                  <a:pt x="214" y="292"/>
                </a:moveTo>
                <a:cubicBezTo>
                  <a:pt x="214" y="291"/>
                  <a:pt x="216" y="292"/>
                  <a:pt x="216" y="290"/>
                </a:cubicBezTo>
                <a:cubicBezTo>
                  <a:pt x="214" y="289"/>
                  <a:pt x="213" y="291"/>
                  <a:pt x="214" y="292"/>
                </a:cubicBezTo>
                <a:close/>
                <a:moveTo>
                  <a:pt x="209" y="293"/>
                </a:moveTo>
                <a:cubicBezTo>
                  <a:pt x="210" y="293"/>
                  <a:pt x="211" y="293"/>
                  <a:pt x="211" y="292"/>
                </a:cubicBezTo>
                <a:cubicBezTo>
                  <a:pt x="210" y="292"/>
                  <a:pt x="208" y="292"/>
                  <a:pt x="209" y="293"/>
                </a:cubicBezTo>
                <a:close/>
                <a:moveTo>
                  <a:pt x="196" y="302"/>
                </a:moveTo>
                <a:cubicBezTo>
                  <a:pt x="197" y="302"/>
                  <a:pt x="198" y="302"/>
                  <a:pt x="198" y="301"/>
                </a:cubicBezTo>
                <a:cubicBezTo>
                  <a:pt x="197" y="300"/>
                  <a:pt x="197" y="301"/>
                  <a:pt x="196" y="302"/>
                </a:cubicBezTo>
                <a:close/>
                <a:moveTo>
                  <a:pt x="221" y="285"/>
                </a:moveTo>
                <a:cubicBezTo>
                  <a:pt x="222" y="285"/>
                  <a:pt x="222" y="285"/>
                  <a:pt x="222" y="285"/>
                </a:cubicBezTo>
                <a:cubicBezTo>
                  <a:pt x="223" y="285"/>
                  <a:pt x="223" y="284"/>
                  <a:pt x="222" y="283"/>
                </a:cubicBezTo>
                <a:cubicBezTo>
                  <a:pt x="222" y="284"/>
                  <a:pt x="221" y="284"/>
                  <a:pt x="221" y="285"/>
                </a:cubicBezTo>
                <a:close/>
                <a:moveTo>
                  <a:pt x="206" y="295"/>
                </a:moveTo>
                <a:cubicBezTo>
                  <a:pt x="205" y="294"/>
                  <a:pt x="205" y="295"/>
                  <a:pt x="204" y="295"/>
                </a:cubicBezTo>
                <a:cubicBezTo>
                  <a:pt x="205" y="297"/>
                  <a:pt x="207" y="295"/>
                  <a:pt x="207" y="295"/>
                </a:cubicBezTo>
                <a:cubicBezTo>
                  <a:pt x="208" y="295"/>
                  <a:pt x="208" y="295"/>
                  <a:pt x="209" y="294"/>
                </a:cubicBezTo>
                <a:cubicBezTo>
                  <a:pt x="209" y="294"/>
                  <a:pt x="208" y="293"/>
                  <a:pt x="208" y="293"/>
                </a:cubicBezTo>
                <a:cubicBezTo>
                  <a:pt x="207" y="294"/>
                  <a:pt x="207" y="294"/>
                  <a:pt x="206" y="295"/>
                </a:cubicBezTo>
                <a:close/>
                <a:moveTo>
                  <a:pt x="195" y="303"/>
                </a:moveTo>
                <a:cubicBezTo>
                  <a:pt x="196" y="303"/>
                  <a:pt x="196" y="303"/>
                  <a:pt x="196" y="302"/>
                </a:cubicBezTo>
                <a:cubicBezTo>
                  <a:pt x="196" y="302"/>
                  <a:pt x="196" y="302"/>
                  <a:pt x="196" y="302"/>
                </a:cubicBezTo>
                <a:cubicBezTo>
                  <a:pt x="195" y="302"/>
                  <a:pt x="196" y="303"/>
                  <a:pt x="195" y="303"/>
                </a:cubicBezTo>
                <a:close/>
                <a:moveTo>
                  <a:pt x="200" y="297"/>
                </a:moveTo>
                <a:cubicBezTo>
                  <a:pt x="200" y="298"/>
                  <a:pt x="200" y="299"/>
                  <a:pt x="200" y="299"/>
                </a:cubicBezTo>
                <a:cubicBezTo>
                  <a:pt x="200" y="299"/>
                  <a:pt x="198" y="299"/>
                  <a:pt x="199" y="300"/>
                </a:cubicBezTo>
                <a:cubicBezTo>
                  <a:pt x="199" y="301"/>
                  <a:pt x="200" y="299"/>
                  <a:pt x="201" y="299"/>
                </a:cubicBezTo>
                <a:cubicBezTo>
                  <a:pt x="201" y="299"/>
                  <a:pt x="202" y="299"/>
                  <a:pt x="202" y="299"/>
                </a:cubicBezTo>
                <a:cubicBezTo>
                  <a:pt x="202" y="299"/>
                  <a:pt x="202" y="298"/>
                  <a:pt x="203" y="298"/>
                </a:cubicBezTo>
                <a:cubicBezTo>
                  <a:pt x="203" y="298"/>
                  <a:pt x="204" y="298"/>
                  <a:pt x="204" y="297"/>
                </a:cubicBezTo>
                <a:cubicBezTo>
                  <a:pt x="202" y="296"/>
                  <a:pt x="202" y="297"/>
                  <a:pt x="202" y="297"/>
                </a:cubicBezTo>
                <a:cubicBezTo>
                  <a:pt x="201" y="297"/>
                  <a:pt x="201" y="297"/>
                  <a:pt x="200" y="297"/>
                </a:cubicBezTo>
                <a:close/>
                <a:moveTo>
                  <a:pt x="217" y="288"/>
                </a:moveTo>
                <a:cubicBezTo>
                  <a:pt x="219" y="290"/>
                  <a:pt x="220" y="287"/>
                  <a:pt x="221" y="286"/>
                </a:cubicBezTo>
                <a:cubicBezTo>
                  <a:pt x="220" y="285"/>
                  <a:pt x="220" y="284"/>
                  <a:pt x="218" y="284"/>
                </a:cubicBezTo>
                <a:cubicBezTo>
                  <a:pt x="218" y="285"/>
                  <a:pt x="219" y="286"/>
                  <a:pt x="219" y="287"/>
                </a:cubicBezTo>
                <a:cubicBezTo>
                  <a:pt x="218" y="287"/>
                  <a:pt x="217" y="287"/>
                  <a:pt x="217" y="288"/>
                </a:cubicBezTo>
                <a:close/>
                <a:moveTo>
                  <a:pt x="245" y="272"/>
                </a:moveTo>
                <a:cubicBezTo>
                  <a:pt x="245" y="273"/>
                  <a:pt x="246" y="272"/>
                  <a:pt x="246" y="272"/>
                </a:cubicBezTo>
                <a:cubicBezTo>
                  <a:pt x="247" y="272"/>
                  <a:pt x="246" y="271"/>
                  <a:pt x="245" y="271"/>
                </a:cubicBezTo>
                <a:cubicBezTo>
                  <a:pt x="245" y="272"/>
                  <a:pt x="245" y="272"/>
                  <a:pt x="245" y="272"/>
                </a:cubicBezTo>
                <a:close/>
                <a:moveTo>
                  <a:pt x="247" y="271"/>
                </a:moveTo>
                <a:cubicBezTo>
                  <a:pt x="248" y="271"/>
                  <a:pt x="249" y="270"/>
                  <a:pt x="250" y="270"/>
                </a:cubicBezTo>
                <a:cubicBezTo>
                  <a:pt x="250" y="270"/>
                  <a:pt x="250" y="271"/>
                  <a:pt x="250" y="271"/>
                </a:cubicBezTo>
                <a:cubicBezTo>
                  <a:pt x="251" y="270"/>
                  <a:pt x="251" y="269"/>
                  <a:pt x="253" y="268"/>
                </a:cubicBezTo>
                <a:cubicBezTo>
                  <a:pt x="251" y="267"/>
                  <a:pt x="250" y="269"/>
                  <a:pt x="249" y="268"/>
                </a:cubicBezTo>
                <a:cubicBezTo>
                  <a:pt x="249" y="271"/>
                  <a:pt x="247" y="269"/>
                  <a:pt x="247" y="271"/>
                </a:cubicBezTo>
                <a:close/>
                <a:moveTo>
                  <a:pt x="243" y="272"/>
                </a:move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4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4" y="273"/>
                  <a:pt x="244" y="272"/>
                  <a:pt x="243" y="272"/>
                </a:cubicBezTo>
                <a:close/>
                <a:moveTo>
                  <a:pt x="237" y="277"/>
                </a:moveTo>
                <a:cubicBezTo>
                  <a:pt x="238" y="277"/>
                  <a:pt x="238" y="277"/>
                  <a:pt x="238" y="277"/>
                </a:cubicBezTo>
                <a:cubicBezTo>
                  <a:pt x="238" y="277"/>
                  <a:pt x="238" y="277"/>
                  <a:pt x="238" y="276"/>
                </a:cubicBezTo>
                <a:cubicBezTo>
                  <a:pt x="238" y="276"/>
                  <a:pt x="238" y="276"/>
                  <a:pt x="238" y="276"/>
                </a:cubicBezTo>
                <a:cubicBezTo>
                  <a:pt x="238" y="276"/>
                  <a:pt x="237" y="276"/>
                  <a:pt x="237" y="277"/>
                </a:cubicBezTo>
                <a:close/>
                <a:moveTo>
                  <a:pt x="232" y="280"/>
                </a:moveTo>
                <a:cubicBezTo>
                  <a:pt x="233" y="279"/>
                  <a:pt x="235" y="280"/>
                  <a:pt x="235" y="278"/>
                </a:cubicBezTo>
                <a:cubicBezTo>
                  <a:pt x="234" y="278"/>
                  <a:pt x="234" y="278"/>
                  <a:pt x="234" y="278"/>
                </a:cubicBezTo>
                <a:cubicBezTo>
                  <a:pt x="233" y="279"/>
                  <a:pt x="231" y="280"/>
                  <a:pt x="232" y="280"/>
                </a:cubicBezTo>
                <a:close/>
                <a:moveTo>
                  <a:pt x="239" y="276"/>
                </a:moveTo>
                <a:cubicBezTo>
                  <a:pt x="239" y="275"/>
                  <a:pt x="240" y="276"/>
                  <a:pt x="240" y="275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76"/>
                  <a:pt x="239" y="276"/>
                  <a:pt x="239" y="276"/>
                </a:cubicBezTo>
                <a:close/>
                <a:moveTo>
                  <a:pt x="231" y="278"/>
                </a:moveTo>
                <a:cubicBezTo>
                  <a:pt x="231" y="278"/>
                  <a:pt x="228" y="279"/>
                  <a:pt x="227" y="280"/>
                </a:cubicBezTo>
                <a:cubicBezTo>
                  <a:pt x="226" y="280"/>
                  <a:pt x="225" y="280"/>
                  <a:pt x="225" y="281"/>
                </a:cubicBezTo>
                <a:cubicBezTo>
                  <a:pt x="225" y="281"/>
                  <a:pt x="225" y="282"/>
                  <a:pt x="225" y="282"/>
                </a:cubicBezTo>
                <a:cubicBezTo>
                  <a:pt x="225" y="282"/>
                  <a:pt x="226" y="282"/>
                  <a:pt x="226" y="282"/>
                </a:cubicBezTo>
                <a:cubicBezTo>
                  <a:pt x="226" y="282"/>
                  <a:pt x="226" y="283"/>
                  <a:pt x="227" y="283"/>
                </a:cubicBezTo>
                <a:cubicBezTo>
                  <a:pt x="228" y="282"/>
                  <a:pt x="229" y="281"/>
                  <a:pt x="229" y="280"/>
                </a:cubicBezTo>
                <a:cubicBezTo>
                  <a:pt x="229" y="279"/>
                  <a:pt x="230" y="280"/>
                  <a:pt x="231" y="279"/>
                </a:cubicBezTo>
                <a:cubicBezTo>
                  <a:pt x="230" y="279"/>
                  <a:pt x="231" y="278"/>
                  <a:pt x="231" y="278"/>
                </a:cubicBezTo>
                <a:close/>
                <a:moveTo>
                  <a:pt x="442" y="246"/>
                </a:moveTo>
                <a:cubicBezTo>
                  <a:pt x="441" y="246"/>
                  <a:pt x="442" y="248"/>
                  <a:pt x="442" y="248"/>
                </a:cubicBezTo>
                <a:cubicBezTo>
                  <a:pt x="443" y="249"/>
                  <a:pt x="443" y="247"/>
                  <a:pt x="444" y="247"/>
                </a:cubicBezTo>
                <a:cubicBezTo>
                  <a:pt x="445" y="247"/>
                  <a:pt x="445" y="248"/>
                  <a:pt x="446" y="248"/>
                </a:cubicBezTo>
                <a:cubicBezTo>
                  <a:pt x="446" y="246"/>
                  <a:pt x="444" y="246"/>
                  <a:pt x="444" y="245"/>
                </a:cubicBezTo>
                <a:cubicBezTo>
                  <a:pt x="443" y="245"/>
                  <a:pt x="443" y="245"/>
                  <a:pt x="443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6"/>
                  <a:pt x="443" y="246"/>
                  <a:pt x="442" y="246"/>
                </a:cubicBezTo>
                <a:close/>
                <a:moveTo>
                  <a:pt x="192" y="305"/>
                </a:moveTo>
                <a:cubicBezTo>
                  <a:pt x="191" y="305"/>
                  <a:pt x="191" y="305"/>
                  <a:pt x="191" y="306"/>
                </a:cubicBezTo>
                <a:cubicBezTo>
                  <a:pt x="192" y="307"/>
                  <a:pt x="193" y="305"/>
                  <a:pt x="192" y="305"/>
                </a:cubicBezTo>
                <a:close/>
                <a:moveTo>
                  <a:pt x="429" y="259"/>
                </a:moveTo>
                <a:cubicBezTo>
                  <a:pt x="429" y="258"/>
                  <a:pt x="431" y="257"/>
                  <a:pt x="430" y="255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8" y="255"/>
                  <a:pt x="427" y="257"/>
                  <a:pt x="425" y="257"/>
                </a:cubicBezTo>
                <a:cubicBezTo>
                  <a:pt x="424" y="259"/>
                  <a:pt x="424" y="259"/>
                  <a:pt x="424" y="259"/>
                </a:cubicBezTo>
                <a:cubicBezTo>
                  <a:pt x="423" y="259"/>
                  <a:pt x="422" y="259"/>
                  <a:pt x="421" y="260"/>
                </a:cubicBezTo>
                <a:cubicBezTo>
                  <a:pt x="421" y="259"/>
                  <a:pt x="419" y="259"/>
                  <a:pt x="418" y="258"/>
                </a:cubicBezTo>
                <a:cubicBezTo>
                  <a:pt x="418" y="260"/>
                  <a:pt x="419" y="260"/>
                  <a:pt x="418" y="262"/>
                </a:cubicBezTo>
                <a:cubicBezTo>
                  <a:pt x="418" y="262"/>
                  <a:pt x="417" y="262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2"/>
                  <a:pt x="415" y="262"/>
                  <a:pt x="415" y="262"/>
                </a:cubicBezTo>
                <a:cubicBezTo>
                  <a:pt x="414" y="263"/>
                  <a:pt x="413" y="263"/>
                  <a:pt x="412" y="263"/>
                </a:cubicBezTo>
                <a:cubicBezTo>
                  <a:pt x="412" y="263"/>
                  <a:pt x="412" y="263"/>
                  <a:pt x="411" y="263"/>
                </a:cubicBezTo>
                <a:cubicBezTo>
                  <a:pt x="411" y="263"/>
                  <a:pt x="410" y="263"/>
                  <a:pt x="410" y="263"/>
                </a:cubicBezTo>
                <a:cubicBezTo>
                  <a:pt x="409" y="264"/>
                  <a:pt x="409" y="264"/>
                  <a:pt x="408" y="264"/>
                </a:cubicBezTo>
                <a:cubicBezTo>
                  <a:pt x="408" y="264"/>
                  <a:pt x="407" y="264"/>
                  <a:pt x="407" y="264"/>
                </a:cubicBezTo>
                <a:cubicBezTo>
                  <a:pt x="407" y="265"/>
                  <a:pt x="406" y="265"/>
                  <a:pt x="406" y="265"/>
                </a:cubicBezTo>
                <a:cubicBezTo>
                  <a:pt x="405" y="265"/>
                  <a:pt x="404" y="266"/>
                  <a:pt x="403" y="267"/>
                </a:cubicBezTo>
                <a:cubicBezTo>
                  <a:pt x="401" y="267"/>
                  <a:pt x="399" y="268"/>
                  <a:pt x="399" y="268"/>
                </a:cubicBezTo>
                <a:cubicBezTo>
                  <a:pt x="399" y="268"/>
                  <a:pt x="400" y="269"/>
                  <a:pt x="400" y="269"/>
                </a:cubicBezTo>
                <a:cubicBezTo>
                  <a:pt x="400" y="270"/>
                  <a:pt x="401" y="270"/>
                  <a:pt x="400" y="271"/>
                </a:cubicBezTo>
                <a:cubicBezTo>
                  <a:pt x="399" y="270"/>
                  <a:pt x="398" y="272"/>
                  <a:pt x="397" y="271"/>
                </a:cubicBezTo>
                <a:cubicBezTo>
                  <a:pt x="396" y="272"/>
                  <a:pt x="396" y="274"/>
                  <a:pt x="394" y="273"/>
                </a:cubicBezTo>
                <a:cubicBezTo>
                  <a:pt x="393" y="273"/>
                  <a:pt x="396" y="271"/>
                  <a:pt x="394" y="271"/>
                </a:cubicBezTo>
                <a:cubicBezTo>
                  <a:pt x="394" y="270"/>
                  <a:pt x="393" y="271"/>
                  <a:pt x="393" y="271"/>
                </a:cubicBezTo>
                <a:cubicBezTo>
                  <a:pt x="392" y="272"/>
                  <a:pt x="391" y="271"/>
                  <a:pt x="391" y="272"/>
                </a:cubicBezTo>
                <a:cubicBezTo>
                  <a:pt x="390" y="273"/>
                  <a:pt x="391" y="273"/>
                  <a:pt x="391" y="274"/>
                </a:cubicBezTo>
                <a:cubicBezTo>
                  <a:pt x="390" y="274"/>
                  <a:pt x="390" y="275"/>
                  <a:pt x="390" y="275"/>
                </a:cubicBezTo>
                <a:cubicBezTo>
                  <a:pt x="390" y="275"/>
                  <a:pt x="389" y="275"/>
                  <a:pt x="389" y="275"/>
                </a:cubicBezTo>
                <a:cubicBezTo>
                  <a:pt x="388" y="276"/>
                  <a:pt x="388" y="276"/>
                  <a:pt x="387" y="277"/>
                </a:cubicBezTo>
                <a:cubicBezTo>
                  <a:pt x="386" y="276"/>
                  <a:pt x="386" y="276"/>
                  <a:pt x="385" y="276"/>
                </a:cubicBezTo>
                <a:cubicBezTo>
                  <a:pt x="385" y="277"/>
                  <a:pt x="384" y="277"/>
                  <a:pt x="384" y="278"/>
                </a:cubicBezTo>
                <a:cubicBezTo>
                  <a:pt x="383" y="277"/>
                  <a:pt x="382" y="278"/>
                  <a:pt x="381" y="278"/>
                </a:cubicBezTo>
                <a:cubicBezTo>
                  <a:pt x="380" y="278"/>
                  <a:pt x="380" y="278"/>
                  <a:pt x="379" y="279"/>
                </a:cubicBezTo>
                <a:cubicBezTo>
                  <a:pt x="377" y="279"/>
                  <a:pt x="376" y="280"/>
                  <a:pt x="374" y="280"/>
                </a:cubicBezTo>
                <a:cubicBezTo>
                  <a:pt x="373" y="281"/>
                  <a:pt x="372" y="281"/>
                  <a:pt x="371" y="282"/>
                </a:cubicBezTo>
                <a:cubicBezTo>
                  <a:pt x="370" y="281"/>
                  <a:pt x="370" y="282"/>
                  <a:pt x="369" y="282"/>
                </a:cubicBezTo>
                <a:cubicBezTo>
                  <a:pt x="368" y="282"/>
                  <a:pt x="367" y="282"/>
                  <a:pt x="367" y="282"/>
                </a:cubicBezTo>
                <a:cubicBezTo>
                  <a:pt x="366" y="283"/>
                  <a:pt x="365" y="283"/>
                  <a:pt x="364" y="284"/>
                </a:cubicBezTo>
                <a:cubicBezTo>
                  <a:pt x="364" y="284"/>
                  <a:pt x="364" y="284"/>
                  <a:pt x="363" y="284"/>
                </a:cubicBezTo>
                <a:cubicBezTo>
                  <a:pt x="363" y="284"/>
                  <a:pt x="363" y="285"/>
                  <a:pt x="363" y="285"/>
                </a:cubicBezTo>
                <a:cubicBezTo>
                  <a:pt x="363" y="285"/>
                  <a:pt x="362" y="285"/>
                  <a:pt x="362" y="286"/>
                </a:cubicBezTo>
                <a:cubicBezTo>
                  <a:pt x="363" y="287"/>
                  <a:pt x="364" y="286"/>
                  <a:pt x="365" y="287"/>
                </a:cubicBezTo>
                <a:cubicBezTo>
                  <a:pt x="365" y="285"/>
                  <a:pt x="365" y="286"/>
                  <a:pt x="366" y="285"/>
                </a:cubicBezTo>
                <a:cubicBezTo>
                  <a:pt x="367" y="285"/>
                  <a:pt x="368" y="284"/>
                  <a:pt x="369" y="284"/>
                </a:cubicBezTo>
                <a:cubicBezTo>
                  <a:pt x="370" y="284"/>
                  <a:pt x="371" y="283"/>
                  <a:pt x="372" y="283"/>
                </a:cubicBezTo>
                <a:cubicBezTo>
                  <a:pt x="374" y="282"/>
                  <a:pt x="375" y="282"/>
                  <a:pt x="377" y="282"/>
                </a:cubicBezTo>
                <a:cubicBezTo>
                  <a:pt x="378" y="281"/>
                  <a:pt x="380" y="280"/>
                  <a:pt x="381" y="280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382" y="280"/>
                  <a:pt x="382" y="280"/>
                  <a:pt x="383" y="280"/>
                </a:cubicBezTo>
                <a:cubicBezTo>
                  <a:pt x="384" y="280"/>
                  <a:pt x="385" y="278"/>
                  <a:pt x="386" y="279"/>
                </a:cubicBezTo>
                <a:cubicBezTo>
                  <a:pt x="388" y="278"/>
                  <a:pt x="389" y="277"/>
                  <a:pt x="391" y="277"/>
                </a:cubicBezTo>
                <a:cubicBezTo>
                  <a:pt x="391" y="276"/>
                  <a:pt x="392" y="275"/>
                  <a:pt x="393" y="275"/>
                </a:cubicBezTo>
                <a:cubicBezTo>
                  <a:pt x="394" y="276"/>
                  <a:pt x="394" y="275"/>
                  <a:pt x="395" y="275"/>
                </a:cubicBezTo>
                <a:cubicBezTo>
                  <a:pt x="396" y="275"/>
                  <a:pt x="397" y="274"/>
                  <a:pt x="398" y="274"/>
                </a:cubicBezTo>
                <a:cubicBezTo>
                  <a:pt x="399" y="274"/>
                  <a:pt x="400" y="274"/>
                  <a:pt x="402" y="274"/>
                </a:cubicBezTo>
                <a:cubicBezTo>
                  <a:pt x="403" y="274"/>
                  <a:pt x="404" y="273"/>
                  <a:pt x="405" y="272"/>
                </a:cubicBezTo>
                <a:cubicBezTo>
                  <a:pt x="406" y="273"/>
                  <a:pt x="406" y="272"/>
                  <a:pt x="407" y="272"/>
                </a:cubicBezTo>
                <a:cubicBezTo>
                  <a:pt x="408" y="271"/>
                  <a:pt x="409" y="271"/>
                  <a:pt x="410" y="270"/>
                </a:cubicBezTo>
                <a:cubicBezTo>
                  <a:pt x="411" y="270"/>
                  <a:pt x="411" y="269"/>
                  <a:pt x="412" y="269"/>
                </a:cubicBezTo>
                <a:cubicBezTo>
                  <a:pt x="413" y="268"/>
                  <a:pt x="413" y="267"/>
                  <a:pt x="414" y="266"/>
                </a:cubicBezTo>
                <a:cubicBezTo>
                  <a:pt x="414" y="267"/>
                  <a:pt x="415" y="267"/>
                  <a:pt x="416" y="268"/>
                </a:cubicBezTo>
                <a:cubicBezTo>
                  <a:pt x="416" y="267"/>
                  <a:pt x="417" y="266"/>
                  <a:pt x="417" y="265"/>
                </a:cubicBezTo>
                <a:cubicBezTo>
                  <a:pt x="419" y="265"/>
                  <a:pt x="421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3" y="263"/>
                  <a:pt x="424" y="262"/>
                  <a:pt x="423" y="261"/>
                </a:cubicBezTo>
                <a:cubicBezTo>
                  <a:pt x="423" y="261"/>
                  <a:pt x="423" y="261"/>
                  <a:pt x="423" y="261"/>
                </a:cubicBezTo>
                <a:cubicBezTo>
                  <a:pt x="426" y="261"/>
                  <a:pt x="427" y="259"/>
                  <a:pt x="429" y="259"/>
                </a:cubicBezTo>
                <a:close/>
                <a:moveTo>
                  <a:pt x="276" y="253"/>
                </a:moveTo>
                <a:cubicBezTo>
                  <a:pt x="276" y="255"/>
                  <a:pt x="274" y="254"/>
                  <a:pt x="275" y="256"/>
                </a:cubicBezTo>
                <a:cubicBezTo>
                  <a:pt x="276" y="255"/>
                  <a:pt x="276" y="255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5"/>
                  <a:pt x="277" y="253"/>
                  <a:pt x="276" y="253"/>
                </a:cubicBezTo>
                <a:close/>
                <a:moveTo>
                  <a:pt x="149" y="348"/>
                </a:moveTo>
                <a:cubicBezTo>
                  <a:pt x="149" y="347"/>
                  <a:pt x="148" y="346"/>
                  <a:pt x="147" y="346"/>
                </a:cubicBezTo>
                <a:cubicBezTo>
                  <a:pt x="147" y="348"/>
                  <a:pt x="149" y="348"/>
                  <a:pt x="148" y="350"/>
                </a:cubicBezTo>
                <a:cubicBezTo>
                  <a:pt x="149" y="351"/>
                  <a:pt x="147" y="347"/>
                  <a:pt x="149" y="348"/>
                </a:cubicBezTo>
                <a:close/>
                <a:moveTo>
                  <a:pt x="356" y="285"/>
                </a:moveTo>
                <a:cubicBezTo>
                  <a:pt x="356" y="286"/>
                  <a:pt x="355" y="286"/>
                  <a:pt x="353" y="287"/>
                </a:cubicBezTo>
                <a:cubicBezTo>
                  <a:pt x="353" y="288"/>
                  <a:pt x="352" y="288"/>
                  <a:pt x="352" y="289"/>
                </a:cubicBezTo>
                <a:cubicBezTo>
                  <a:pt x="351" y="290"/>
                  <a:pt x="348" y="290"/>
                  <a:pt x="348" y="292"/>
                </a:cubicBezTo>
                <a:cubicBezTo>
                  <a:pt x="350" y="293"/>
                  <a:pt x="350" y="291"/>
                  <a:pt x="352" y="291"/>
                </a:cubicBezTo>
                <a:cubicBezTo>
                  <a:pt x="353" y="291"/>
                  <a:pt x="353" y="291"/>
                  <a:pt x="354" y="291"/>
                </a:cubicBezTo>
                <a:cubicBezTo>
                  <a:pt x="355" y="290"/>
                  <a:pt x="355" y="289"/>
                  <a:pt x="356" y="287"/>
                </a:cubicBezTo>
                <a:cubicBezTo>
                  <a:pt x="357" y="287"/>
                  <a:pt x="359" y="287"/>
                  <a:pt x="359" y="285"/>
                </a:cubicBezTo>
                <a:cubicBezTo>
                  <a:pt x="359" y="284"/>
                  <a:pt x="358" y="285"/>
                  <a:pt x="356" y="285"/>
                </a:cubicBezTo>
                <a:close/>
                <a:moveTo>
                  <a:pt x="163" y="330"/>
                </a:move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1" y="331"/>
                  <a:pt x="160" y="331"/>
                  <a:pt x="161" y="332"/>
                </a:cubicBezTo>
                <a:cubicBezTo>
                  <a:pt x="161" y="332"/>
                  <a:pt x="162" y="331"/>
                  <a:pt x="162" y="331"/>
                </a:cubicBezTo>
                <a:cubicBezTo>
                  <a:pt x="162" y="331"/>
                  <a:pt x="163" y="331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lose/>
                <a:moveTo>
                  <a:pt x="324" y="300"/>
                </a:moveTo>
                <a:cubicBezTo>
                  <a:pt x="324" y="300"/>
                  <a:pt x="323" y="299"/>
                  <a:pt x="322" y="300"/>
                </a:cubicBezTo>
                <a:cubicBezTo>
                  <a:pt x="322" y="300"/>
                  <a:pt x="321" y="300"/>
                  <a:pt x="322" y="301"/>
                </a:cubicBezTo>
                <a:cubicBezTo>
                  <a:pt x="323" y="302"/>
                  <a:pt x="323" y="301"/>
                  <a:pt x="324" y="301"/>
                </a:cubicBezTo>
                <a:cubicBezTo>
                  <a:pt x="326" y="301"/>
                  <a:pt x="327" y="300"/>
                  <a:pt x="328" y="300"/>
                </a:cubicBezTo>
                <a:cubicBezTo>
                  <a:pt x="328" y="300"/>
                  <a:pt x="329" y="300"/>
                  <a:pt x="329" y="299"/>
                </a:cubicBezTo>
                <a:cubicBezTo>
                  <a:pt x="329" y="299"/>
                  <a:pt x="328" y="298"/>
                  <a:pt x="328" y="298"/>
                </a:cubicBezTo>
                <a:cubicBezTo>
                  <a:pt x="327" y="299"/>
                  <a:pt x="326" y="299"/>
                  <a:pt x="324" y="300"/>
                </a:cubicBezTo>
                <a:close/>
                <a:moveTo>
                  <a:pt x="338" y="296"/>
                </a:moveTo>
                <a:cubicBezTo>
                  <a:pt x="340" y="296"/>
                  <a:pt x="340" y="295"/>
                  <a:pt x="342" y="295"/>
                </a:cubicBezTo>
                <a:cubicBezTo>
                  <a:pt x="342" y="294"/>
                  <a:pt x="343" y="295"/>
                  <a:pt x="344" y="294"/>
                </a:cubicBezTo>
                <a:cubicBezTo>
                  <a:pt x="343" y="293"/>
                  <a:pt x="343" y="293"/>
                  <a:pt x="342" y="293"/>
                </a:cubicBezTo>
                <a:cubicBezTo>
                  <a:pt x="341" y="294"/>
                  <a:pt x="338" y="294"/>
                  <a:pt x="338" y="296"/>
                </a:cubicBezTo>
                <a:close/>
                <a:moveTo>
                  <a:pt x="146" y="387"/>
                </a:moveTo>
                <a:cubicBezTo>
                  <a:pt x="146" y="387"/>
                  <a:pt x="146" y="386"/>
                  <a:pt x="146" y="386"/>
                </a:cubicBezTo>
                <a:cubicBezTo>
                  <a:pt x="146" y="386"/>
                  <a:pt x="147" y="386"/>
                  <a:pt x="147" y="386"/>
                </a:cubicBezTo>
                <a:cubicBezTo>
                  <a:pt x="147" y="386"/>
                  <a:pt x="147" y="385"/>
                  <a:pt x="148" y="385"/>
                </a:cubicBezTo>
                <a:cubicBezTo>
                  <a:pt x="146" y="384"/>
                  <a:pt x="146" y="385"/>
                  <a:pt x="146" y="386"/>
                </a:cubicBezTo>
                <a:cubicBezTo>
                  <a:pt x="146" y="386"/>
                  <a:pt x="146" y="386"/>
                  <a:pt x="145" y="386"/>
                </a:cubicBezTo>
                <a:cubicBezTo>
                  <a:pt x="146" y="386"/>
                  <a:pt x="145" y="386"/>
                  <a:pt x="145" y="386"/>
                </a:cubicBezTo>
                <a:cubicBezTo>
                  <a:pt x="145" y="387"/>
                  <a:pt x="145" y="387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9"/>
                  <a:pt x="143" y="388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4" y="389"/>
                  <a:pt x="144" y="389"/>
                  <a:pt x="145" y="388"/>
                </a:cubicBezTo>
                <a:cubicBezTo>
                  <a:pt x="145" y="387"/>
                  <a:pt x="146" y="387"/>
                  <a:pt x="146" y="387"/>
                </a:cubicBezTo>
                <a:close/>
                <a:moveTo>
                  <a:pt x="187" y="312"/>
                </a:moveTo>
                <a:cubicBezTo>
                  <a:pt x="188" y="311"/>
                  <a:pt x="189" y="309"/>
                  <a:pt x="187" y="309"/>
                </a:cubicBezTo>
                <a:cubicBezTo>
                  <a:pt x="186" y="310"/>
                  <a:pt x="186" y="311"/>
                  <a:pt x="187" y="312"/>
                </a:cubicBezTo>
                <a:close/>
                <a:moveTo>
                  <a:pt x="190" y="308"/>
                </a:moveTo>
                <a:cubicBezTo>
                  <a:pt x="190" y="308"/>
                  <a:pt x="191" y="307"/>
                  <a:pt x="191" y="307"/>
                </a:cubicBezTo>
                <a:cubicBezTo>
                  <a:pt x="189" y="306"/>
                  <a:pt x="189" y="308"/>
                  <a:pt x="190" y="308"/>
                </a:cubicBezTo>
                <a:close/>
                <a:moveTo>
                  <a:pt x="186" y="311"/>
                </a:moveTo>
                <a:cubicBezTo>
                  <a:pt x="185" y="310"/>
                  <a:pt x="186" y="309"/>
                  <a:pt x="185" y="309"/>
                </a:cubicBezTo>
                <a:cubicBezTo>
                  <a:pt x="184" y="310"/>
                  <a:pt x="183" y="310"/>
                  <a:pt x="183" y="312"/>
                </a:cubicBezTo>
                <a:cubicBezTo>
                  <a:pt x="182" y="313"/>
                  <a:pt x="181" y="312"/>
                  <a:pt x="181" y="314"/>
                </a:cubicBezTo>
                <a:cubicBezTo>
                  <a:pt x="181" y="314"/>
                  <a:pt x="182" y="315"/>
                  <a:pt x="183" y="315"/>
                </a:cubicBezTo>
                <a:cubicBezTo>
                  <a:pt x="183" y="314"/>
                  <a:pt x="184" y="314"/>
                  <a:pt x="184" y="314"/>
                </a:cubicBezTo>
                <a:cubicBezTo>
                  <a:pt x="185" y="313"/>
                  <a:pt x="184" y="313"/>
                  <a:pt x="184" y="312"/>
                </a:cubicBezTo>
                <a:cubicBezTo>
                  <a:pt x="185" y="311"/>
                  <a:pt x="186" y="312"/>
                  <a:pt x="186" y="311"/>
                </a:cubicBezTo>
                <a:close/>
                <a:moveTo>
                  <a:pt x="165" y="328"/>
                </a:moveTo>
                <a:cubicBezTo>
                  <a:pt x="164" y="328"/>
                  <a:pt x="163" y="329"/>
                  <a:pt x="163" y="330"/>
                </a:cubicBezTo>
                <a:cubicBezTo>
                  <a:pt x="164" y="330"/>
                  <a:pt x="164" y="329"/>
                  <a:pt x="165" y="328"/>
                </a:cubicBezTo>
                <a:close/>
                <a:moveTo>
                  <a:pt x="177" y="318"/>
                </a:moveTo>
                <a:cubicBezTo>
                  <a:pt x="179" y="319"/>
                  <a:pt x="180" y="317"/>
                  <a:pt x="178" y="317"/>
                </a:cubicBezTo>
                <a:lnTo>
                  <a:pt x="177" y="318"/>
                </a:lnTo>
                <a:close/>
                <a:moveTo>
                  <a:pt x="170" y="323"/>
                </a:moveTo>
                <a:cubicBezTo>
                  <a:pt x="170" y="322"/>
                  <a:pt x="169" y="322"/>
                  <a:pt x="168" y="323"/>
                </a:cubicBezTo>
                <a:cubicBezTo>
                  <a:pt x="169" y="324"/>
                  <a:pt x="170" y="324"/>
                  <a:pt x="170" y="323"/>
                </a:cubicBezTo>
                <a:close/>
                <a:moveTo>
                  <a:pt x="166" y="325"/>
                </a:moveTo>
                <a:cubicBezTo>
                  <a:pt x="166" y="326"/>
                  <a:pt x="166" y="326"/>
                  <a:pt x="166" y="327"/>
                </a:cubicBezTo>
                <a:cubicBezTo>
                  <a:pt x="167" y="326"/>
                  <a:pt x="168" y="326"/>
                  <a:pt x="168" y="325"/>
                </a:cubicBezTo>
                <a:cubicBezTo>
                  <a:pt x="167" y="325"/>
                  <a:pt x="167" y="325"/>
                  <a:pt x="166" y="325"/>
                </a:cubicBezTo>
                <a:close/>
                <a:moveTo>
                  <a:pt x="168" y="327"/>
                </a:moveTo>
                <a:cubicBezTo>
                  <a:pt x="170" y="328"/>
                  <a:pt x="170" y="327"/>
                  <a:pt x="171" y="326"/>
                </a:cubicBezTo>
                <a:cubicBezTo>
                  <a:pt x="172" y="326"/>
                  <a:pt x="173" y="325"/>
                  <a:pt x="173" y="324"/>
                </a:cubicBezTo>
                <a:cubicBezTo>
                  <a:pt x="173" y="324"/>
                  <a:pt x="173" y="324"/>
                  <a:pt x="172" y="323"/>
                </a:cubicBezTo>
                <a:cubicBezTo>
                  <a:pt x="172" y="324"/>
                  <a:pt x="172" y="324"/>
                  <a:pt x="171" y="323"/>
                </a:cubicBezTo>
                <a:cubicBezTo>
                  <a:pt x="170" y="325"/>
                  <a:pt x="168" y="326"/>
                  <a:pt x="168" y="327"/>
                </a:cubicBezTo>
                <a:close/>
                <a:moveTo>
                  <a:pt x="174" y="322"/>
                </a:moveTo>
                <a:cubicBezTo>
                  <a:pt x="175" y="323"/>
                  <a:pt x="175" y="322"/>
                  <a:pt x="176" y="321"/>
                </a:cubicBezTo>
                <a:cubicBezTo>
                  <a:pt x="176" y="321"/>
                  <a:pt x="177" y="320"/>
                  <a:pt x="177" y="319"/>
                </a:cubicBezTo>
                <a:cubicBezTo>
                  <a:pt x="176" y="319"/>
                  <a:pt x="176" y="318"/>
                  <a:pt x="175" y="317"/>
                </a:cubicBezTo>
                <a:cubicBezTo>
                  <a:pt x="174" y="319"/>
                  <a:pt x="175" y="319"/>
                  <a:pt x="175" y="320"/>
                </a:cubicBezTo>
                <a:cubicBezTo>
                  <a:pt x="175" y="321"/>
                  <a:pt x="173" y="321"/>
                  <a:pt x="174" y="322"/>
                </a:cubicBezTo>
                <a:close/>
                <a:moveTo>
                  <a:pt x="612" y="103"/>
                </a:moveTo>
                <a:cubicBezTo>
                  <a:pt x="618" y="113"/>
                  <a:pt x="623" y="123"/>
                  <a:pt x="626" y="134"/>
                </a:cubicBezTo>
                <a:cubicBezTo>
                  <a:pt x="627" y="136"/>
                  <a:pt x="627" y="139"/>
                  <a:pt x="628" y="141"/>
                </a:cubicBezTo>
                <a:cubicBezTo>
                  <a:pt x="628" y="141"/>
                  <a:pt x="628" y="141"/>
                  <a:pt x="628" y="141"/>
                </a:cubicBezTo>
                <a:cubicBezTo>
                  <a:pt x="627" y="141"/>
                  <a:pt x="628" y="142"/>
                  <a:pt x="628" y="143"/>
                </a:cubicBezTo>
                <a:cubicBezTo>
                  <a:pt x="628" y="144"/>
                  <a:pt x="628" y="144"/>
                  <a:pt x="628" y="145"/>
                </a:cubicBezTo>
                <a:cubicBezTo>
                  <a:pt x="628" y="146"/>
                  <a:pt x="630" y="147"/>
                  <a:pt x="630" y="149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30" y="150"/>
                  <a:pt x="630" y="150"/>
                  <a:pt x="630" y="150"/>
                </a:cubicBezTo>
                <a:cubicBezTo>
                  <a:pt x="630" y="151"/>
                  <a:pt x="630" y="151"/>
                  <a:pt x="630" y="152"/>
                </a:cubicBezTo>
                <a:cubicBezTo>
                  <a:pt x="631" y="152"/>
                  <a:pt x="630" y="152"/>
                  <a:pt x="630" y="152"/>
                </a:cubicBezTo>
                <a:cubicBezTo>
                  <a:pt x="631" y="154"/>
                  <a:pt x="631" y="155"/>
                  <a:pt x="631" y="156"/>
                </a:cubicBezTo>
                <a:cubicBezTo>
                  <a:pt x="630" y="156"/>
                  <a:pt x="631" y="157"/>
                  <a:pt x="630" y="158"/>
                </a:cubicBezTo>
                <a:cubicBezTo>
                  <a:pt x="630" y="159"/>
                  <a:pt x="631" y="160"/>
                  <a:pt x="630" y="161"/>
                </a:cubicBezTo>
                <a:cubicBezTo>
                  <a:pt x="632" y="164"/>
                  <a:pt x="632" y="167"/>
                  <a:pt x="633" y="171"/>
                </a:cubicBezTo>
                <a:cubicBezTo>
                  <a:pt x="632" y="173"/>
                  <a:pt x="634" y="175"/>
                  <a:pt x="634" y="177"/>
                </a:cubicBezTo>
                <a:cubicBezTo>
                  <a:pt x="634" y="178"/>
                  <a:pt x="633" y="179"/>
                  <a:pt x="633" y="179"/>
                </a:cubicBezTo>
                <a:cubicBezTo>
                  <a:pt x="633" y="180"/>
                  <a:pt x="634" y="180"/>
                  <a:pt x="633" y="180"/>
                </a:cubicBezTo>
                <a:cubicBezTo>
                  <a:pt x="633" y="180"/>
                  <a:pt x="633" y="181"/>
                  <a:pt x="633" y="181"/>
                </a:cubicBezTo>
                <a:cubicBezTo>
                  <a:pt x="633" y="182"/>
                  <a:pt x="633" y="182"/>
                  <a:pt x="633" y="183"/>
                </a:cubicBezTo>
                <a:cubicBezTo>
                  <a:pt x="633" y="184"/>
                  <a:pt x="634" y="184"/>
                  <a:pt x="634" y="185"/>
                </a:cubicBezTo>
                <a:cubicBezTo>
                  <a:pt x="635" y="186"/>
                  <a:pt x="633" y="188"/>
                  <a:pt x="633" y="189"/>
                </a:cubicBezTo>
                <a:cubicBezTo>
                  <a:pt x="633" y="189"/>
                  <a:pt x="633" y="190"/>
                  <a:pt x="633" y="190"/>
                </a:cubicBezTo>
                <a:cubicBezTo>
                  <a:pt x="633" y="192"/>
                  <a:pt x="632" y="194"/>
                  <a:pt x="632" y="195"/>
                </a:cubicBezTo>
                <a:cubicBezTo>
                  <a:pt x="633" y="197"/>
                  <a:pt x="632" y="200"/>
                  <a:pt x="632" y="203"/>
                </a:cubicBezTo>
                <a:cubicBezTo>
                  <a:pt x="632" y="204"/>
                  <a:pt x="632" y="205"/>
                  <a:pt x="631" y="205"/>
                </a:cubicBezTo>
                <a:cubicBezTo>
                  <a:pt x="632" y="205"/>
                  <a:pt x="632" y="205"/>
                  <a:pt x="632" y="205"/>
                </a:cubicBezTo>
                <a:cubicBezTo>
                  <a:pt x="631" y="207"/>
                  <a:pt x="632" y="209"/>
                  <a:pt x="631" y="211"/>
                </a:cubicBezTo>
                <a:cubicBezTo>
                  <a:pt x="631" y="212"/>
                  <a:pt x="631" y="213"/>
                  <a:pt x="631" y="214"/>
                </a:cubicBezTo>
                <a:cubicBezTo>
                  <a:pt x="631" y="214"/>
                  <a:pt x="631" y="214"/>
                  <a:pt x="630" y="215"/>
                </a:cubicBezTo>
                <a:cubicBezTo>
                  <a:pt x="630" y="215"/>
                  <a:pt x="630" y="215"/>
                  <a:pt x="630" y="215"/>
                </a:cubicBezTo>
                <a:cubicBezTo>
                  <a:pt x="630" y="216"/>
                  <a:pt x="630" y="217"/>
                  <a:pt x="630" y="218"/>
                </a:cubicBezTo>
                <a:cubicBezTo>
                  <a:pt x="630" y="218"/>
                  <a:pt x="630" y="219"/>
                  <a:pt x="630" y="219"/>
                </a:cubicBezTo>
                <a:cubicBezTo>
                  <a:pt x="631" y="221"/>
                  <a:pt x="628" y="222"/>
                  <a:pt x="629" y="223"/>
                </a:cubicBezTo>
                <a:cubicBezTo>
                  <a:pt x="629" y="223"/>
                  <a:pt x="628" y="224"/>
                  <a:pt x="628" y="224"/>
                </a:cubicBezTo>
                <a:cubicBezTo>
                  <a:pt x="628" y="226"/>
                  <a:pt x="627" y="227"/>
                  <a:pt x="626" y="229"/>
                </a:cubicBezTo>
                <a:cubicBezTo>
                  <a:pt x="627" y="231"/>
                  <a:pt x="626" y="234"/>
                  <a:pt x="625" y="236"/>
                </a:cubicBezTo>
                <a:cubicBezTo>
                  <a:pt x="625" y="237"/>
                  <a:pt x="625" y="238"/>
                  <a:pt x="624" y="238"/>
                </a:cubicBezTo>
                <a:cubicBezTo>
                  <a:pt x="625" y="239"/>
                  <a:pt x="625" y="239"/>
                  <a:pt x="625" y="240"/>
                </a:cubicBezTo>
                <a:cubicBezTo>
                  <a:pt x="625" y="240"/>
                  <a:pt x="625" y="239"/>
                  <a:pt x="625" y="239"/>
                </a:cubicBezTo>
                <a:cubicBezTo>
                  <a:pt x="625" y="240"/>
                  <a:pt x="625" y="240"/>
                  <a:pt x="625" y="241"/>
                </a:cubicBezTo>
                <a:cubicBezTo>
                  <a:pt x="625" y="241"/>
                  <a:pt x="625" y="242"/>
                  <a:pt x="625" y="242"/>
                </a:cubicBezTo>
                <a:cubicBezTo>
                  <a:pt x="625" y="242"/>
                  <a:pt x="624" y="243"/>
                  <a:pt x="624" y="243"/>
                </a:cubicBezTo>
                <a:cubicBezTo>
                  <a:pt x="624" y="244"/>
                  <a:pt x="624" y="245"/>
                  <a:pt x="624" y="245"/>
                </a:cubicBezTo>
                <a:cubicBezTo>
                  <a:pt x="624" y="246"/>
                  <a:pt x="624" y="246"/>
                  <a:pt x="624" y="247"/>
                </a:cubicBezTo>
                <a:cubicBezTo>
                  <a:pt x="624" y="247"/>
                  <a:pt x="624" y="247"/>
                  <a:pt x="624" y="247"/>
                </a:cubicBezTo>
                <a:cubicBezTo>
                  <a:pt x="623" y="247"/>
                  <a:pt x="624" y="248"/>
                  <a:pt x="624" y="248"/>
                </a:cubicBezTo>
                <a:cubicBezTo>
                  <a:pt x="624" y="248"/>
                  <a:pt x="623" y="248"/>
                  <a:pt x="623" y="248"/>
                </a:cubicBezTo>
                <a:cubicBezTo>
                  <a:pt x="623" y="249"/>
                  <a:pt x="624" y="251"/>
                  <a:pt x="624" y="251"/>
                </a:cubicBezTo>
                <a:cubicBezTo>
                  <a:pt x="624" y="250"/>
                  <a:pt x="624" y="251"/>
                  <a:pt x="625" y="251"/>
                </a:cubicBezTo>
                <a:cubicBezTo>
                  <a:pt x="624" y="253"/>
                  <a:pt x="624" y="254"/>
                  <a:pt x="624" y="256"/>
                </a:cubicBezTo>
                <a:cubicBezTo>
                  <a:pt x="624" y="256"/>
                  <a:pt x="624" y="257"/>
                  <a:pt x="624" y="257"/>
                </a:cubicBezTo>
                <a:cubicBezTo>
                  <a:pt x="623" y="258"/>
                  <a:pt x="623" y="256"/>
                  <a:pt x="623" y="255"/>
                </a:cubicBezTo>
                <a:cubicBezTo>
                  <a:pt x="623" y="255"/>
                  <a:pt x="624" y="251"/>
                  <a:pt x="622" y="252"/>
                </a:cubicBezTo>
                <a:cubicBezTo>
                  <a:pt x="623" y="254"/>
                  <a:pt x="622" y="255"/>
                  <a:pt x="622" y="255"/>
                </a:cubicBezTo>
                <a:cubicBezTo>
                  <a:pt x="622" y="256"/>
                  <a:pt x="622" y="257"/>
                  <a:pt x="621" y="257"/>
                </a:cubicBezTo>
                <a:cubicBezTo>
                  <a:pt x="621" y="258"/>
                  <a:pt x="621" y="260"/>
                  <a:pt x="621" y="261"/>
                </a:cubicBezTo>
                <a:cubicBezTo>
                  <a:pt x="620" y="262"/>
                  <a:pt x="621" y="262"/>
                  <a:pt x="621" y="264"/>
                </a:cubicBezTo>
                <a:cubicBezTo>
                  <a:pt x="621" y="265"/>
                  <a:pt x="620" y="264"/>
                  <a:pt x="621" y="266"/>
                </a:cubicBezTo>
                <a:cubicBezTo>
                  <a:pt x="621" y="266"/>
                  <a:pt x="621" y="267"/>
                  <a:pt x="621" y="267"/>
                </a:cubicBezTo>
                <a:cubicBezTo>
                  <a:pt x="621" y="266"/>
                  <a:pt x="623" y="263"/>
                  <a:pt x="623" y="262"/>
                </a:cubicBezTo>
                <a:cubicBezTo>
                  <a:pt x="623" y="262"/>
                  <a:pt x="623" y="261"/>
                  <a:pt x="624" y="260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623" y="265"/>
                  <a:pt x="624" y="272"/>
                  <a:pt x="622" y="276"/>
                </a:cubicBezTo>
                <a:cubicBezTo>
                  <a:pt x="622" y="276"/>
                  <a:pt x="622" y="276"/>
                  <a:pt x="622" y="276"/>
                </a:cubicBezTo>
                <a:cubicBezTo>
                  <a:pt x="621" y="277"/>
                  <a:pt x="622" y="273"/>
                  <a:pt x="621" y="273"/>
                </a:cubicBezTo>
                <a:cubicBezTo>
                  <a:pt x="620" y="273"/>
                  <a:pt x="621" y="274"/>
                  <a:pt x="621" y="275"/>
                </a:cubicBezTo>
                <a:cubicBezTo>
                  <a:pt x="621" y="277"/>
                  <a:pt x="621" y="280"/>
                  <a:pt x="621" y="282"/>
                </a:cubicBezTo>
                <a:cubicBezTo>
                  <a:pt x="621" y="283"/>
                  <a:pt x="620" y="284"/>
                  <a:pt x="621" y="284"/>
                </a:cubicBezTo>
                <a:cubicBezTo>
                  <a:pt x="621" y="284"/>
                  <a:pt x="621" y="289"/>
                  <a:pt x="621" y="289"/>
                </a:cubicBezTo>
                <a:cubicBezTo>
                  <a:pt x="621" y="289"/>
                  <a:pt x="621" y="290"/>
                  <a:pt x="621" y="290"/>
                </a:cubicBezTo>
                <a:cubicBezTo>
                  <a:pt x="621" y="291"/>
                  <a:pt x="622" y="291"/>
                  <a:pt x="622" y="292"/>
                </a:cubicBezTo>
                <a:cubicBezTo>
                  <a:pt x="621" y="293"/>
                  <a:pt x="622" y="295"/>
                  <a:pt x="622" y="297"/>
                </a:cubicBezTo>
                <a:cubicBezTo>
                  <a:pt x="622" y="298"/>
                  <a:pt x="622" y="299"/>
                  <a:pt x="622" y="300"/>
                </a:cubicBezTo>
                <a:cubicBezTo>
                  <a:pt x="622" y="301"/>
                  <a:pt x="623" y="301"/>
                  <a:pt x="623" y="302"/>
                </a:cubicBezTo>
                <a:cubicBezTo>
                  <a:pt x="624" y="305"/>
                  <a:pt x="624" y="308"/>
                  <a:pt x="626" y="309"/>
                </a:cubicBezTo>
                <a:cubicBezTo>
                  <a:pt x="625" y="309"/>
                  <a:pt x="625" y="309"/>
                  <a:pt x="624" y="309"/>
                </a:cubicBezTo>
                <a:cubicBezTo>
                  <a:pt x="625" y="311"/>
                  <a:pt x="625" y="312"/>
                  <a:pt x="626" y="313"/>
                </a:cubicBezTo>
                <a:cubicBezTo>
                  <a:pt x="625" y="315"/>
                  <a:pt x="628" y="317"/>
                  <a:pt x="627" y="319"/>
                </a:cubicBezTo>
                <a:cubicBezTo>
                  <a:pt x="628" y="319"/>
                  <a:pt x="628" y="319"/>
                  <a:pt x="629" y="320"/>
                </a:cubicBezTo>
                <a:cubicBezTo>
                  <a:pt x="629" y="321"/>
                  <a:pt x="628" y="321"/>
                  <a:pt x="628" y="321"/>
                </a:cubicBezTo>
                <a:cubicBezTo>
                  <a:pt x="628" y="322"/>
                  <a:pt x="629" y="322"/>
                  <a:pt x="630" y="322"/>
                </a:cubicBezTo>
                <a:cubicBezTo>
                  <a:pt x="630" y="323"/>
                  <a:pt x="631" y="324"/>
                  <a:pt x="631" y="325"/>
                </a:cubicBezTo>
                <a:cubicBezTo>
                  <a:pt x="632" y="327"/>
                  <a:pt x="634" y="329"/>
                  <a:pt x="635" y="331"/>
                </a:cubicBezTo>
                <a:cubicBezTo>
                  <a:pt x="635" y="331"/>
                  <a:pt x="635" y="332"/>
                  <a:pt x="635" y="332"/>
                </a:cubicBezTo>
                <a:cubicBezTo>
                  <a:pt x="636" y="334"/>
                  <a:pt x="638" y="335"/>
                  <a:pt x="637" y="337"/>
                </a:cubicBezTo>
                <a:cubicBezTo>
                  <a:pt x="639" y="337"/>
                  <a:pt x="639" y="339"/>
                  <a:pt x="641" y="340"/>
                </a:cubicBezTo>
                <a:cubicBezTo>
                  <a:pt x="641" y="337"/>
                  <a:pt x="638" y="336"/>
                  <a:pt x="637" y="334"/>
                </a:cubicBezTo>
                <a:cubicBezTo>
                  <a:pt x="637" y="334"/>
                  <a:pt x="637" y="332"/>
                  <a:pt x="636" y="332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8" y="333"/>
                  <a:pt x="639" y="335"/>
                  <a:pt x="640" y="336"/>
                </a:cubicBezTo>
                <a:cubicBezTo>
                  <a:pt x="641" y="337"/>
                  <a:pt x="642" y="338"/>
                  <a:pt x="643" y="339"/>
                </a:cubicBezTo>
                <a:cubicBezTo>
                  <a:pt x="642" y="339"/>
                  <a:pt x="642" y="339"/>
                  <a:pt x="642" y="340"/>
                </a:cubicBezTo>
                <a:cubicBezTo>
                  <a:pt x="642" y="340"/>
                  <a:pt x="643" y="340"/>
                  <a:pt x="643" y="341"/>
                </a:cubicBezTo>
                <a:cubicBezTo>
                  <a:pt x="643" y="341"/>
                  <a:pt x="643" y="342"/>
                  <a:pt x="643" y="342"/>
                </a:cubicBezTo>
                <a:cubicBezTo>
                  <a:pt x="643" y="342"/>
                  <a:pt x="644" y="342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5" y="343"/>
                  <a:pt x="645" y="343"/>
                </a:cubicBezTo>
                <a:cubicBezTo>
                  <a:pt x="645" y="344"/>
                  <a:pt x="645" y="344"/>
                  <a:pt x="646" y="344"/>
                </a:cubicBezTo>
                <a:cubicBezTo>
                  <a:pt x="646" y="344"/>
                  <a:pt x="646" y="345"/>
                  <a:pt x="646" y="345"/>
                </a:cubicBezTo>
                <a:cubicBezTo>
                  <a:pt x="648" y="346"/>
                  <a:pt x="649" y="347"/>
                  <a:pt x="650" y="348"/>
                </a:cubicBezTo>
                <a:cubicBezTo>
                  <a:pt x="651" y="348"/>
                  <a:pt x="651" y="348"/>
                  <a:pt x="651" y="348"/>
                </a:cubicBezTo>
                <a:cubicBezTo>
                  <a:pt x="651" y="348"/>
                  <a:pt x="652" y="349"/>
                  <a:pt x="652" y="349"/>
                </a:cubicBezTo>
                <a:cubicBezTo>
                  <a:pt x="653" y="349"/>
                  <a:pt x="654" y="350"/>
                  <a:pt x="654" y="350"/>
                </a:cubicBezTo>
                <a:cubicBezTo>
                  <a:pt x="656" y="351"/>
                  <a:pt x="657" y="352"/>
                  <a:pt x="659" y="352"/>
                </a:cubicBezTo>
                <a:cubicBezTo>
                  <a:pt x="659" y="352"/>
                  <a:pt x="659" y="353"/>
                  <a:pt x="660" y="353"/>
                </a:cubicBezTo>
                <a:cubicBezTo>
                  <a:pt x="660" y="353"/>
                  <a:pt x="660" y="352"/>
                  <a:pt x="660" y="353"/>
                </a:cubicBezTo>
                <a:cubicBezTo>
                  <a:pt x="661" y="353"/>
                  <a:pt x="661" y="353"/>
                  <a:pt x="661" y="353"/>
                </a:cubicBezTo>
                <a:cubicBezTo>
                  <a:pt x="662" y="353"/>
                  <a:pt x="662" y="353"/>
                  <a:pt x="663" y="353"/>
                </a:cubicBezTo>
                <a:cubicBezTo>
                  <a:pt x="663" y="353"/>
                  <a:pt x="663" y="353"/>
                  <a:pt x="663" y="354"/>
                </a:cubicBezTo>
                <a:cubicBezTo>
                  <a:pt x="664" y="354"/>
                  <a:pt x="665" y="353"/>
                  <a:pt x="666" y="353"/>
                </a:cubicBezTo>
                <a:cubicBezTo>
                  <a:pt x="666" y="353"/>
                  <a:pt x="666" y="354"/>
                  <a:pt x="666" y="354"/>
                </a:cubicBezTo>
                <a:cubicBezTo>
                  <a:pt x="667" y="354"/>
                  <a:pt x="667" y="353"/>
                  <a:pt x="667" y="354"/>
                </a:cubicBezTo>
                <a:cubicBezTo>
                  <a:pt x="668" y="354"/>
                  <a:pt x="669" y="354"/>
                  <a:pt x="669" y="354"/>
                </a:cubicBezTo>
                <a:cubicBezTo>
                  <a:pt x="670" y="354"/>
                  <a:pt x="670" y="354"/>
                  <a:pt x="670" y="353"/>
                </a:cubicBezTo>
                <a:cubicBezTo>
                  <a:pt x="671" y="353"/>
                  <a:pt x="671" y="354"/>
                  <a:pt x="672" y="353"/>
                </a:cubicBezTo>
                <a:cubicBezTo>
                  <a:pt x="672" y="353"/>
                  <a:pt x="672" y="353"/>
                  <a:pt x="672" y="353"/>
                </a:cubicBezTo>
                <a:cubicBezTo>
                  <a:pt x="673" y="353"/>
                  <a:pt x="673" y="353"/>
                  <a:pt x="673" y="353"/>
                </a:cubicBezTo>
                <a:cubicBezTo>
                  <a:pt x="674" y="353"/>
                  <a:pt x="674" y="352"/>
                  <a:pt x="676" y="353"/>
                </a:cubicBezTo>
                <a:cubicBezTo>
                  <a:pt x="676" y="352"/>
                  <a:pt x="676" y="352"/>
                  <a:pt x="677" y="352"/>
                </a:cubicBezTo>
                <a:cubicBezTo>
                  <a:pt x="677" y="352"/>
                  <a:pt x="677" y="352"/>
                  <a:pt x="677" y="352"/>
                </a:cubicBezTo>
                <a:cubicBezTo>
                  <a:pt x="678" y="351"/>
                  <a:pt x="679" y="351"/>
                  <a:pt x="680" y="351"/>
                </a:cubicBezTo>
                <a:cubicBezTo>
                  <a:pt x="680" y="351"/>
                  <a:pt x="680" y="350"/>
                  <a:pt x="680" y="350"/>
                </a:cubicBezTo>
                <a:cubicBezTo>
                  <a:pt x="680" y="350"/>
                  <a:pt x="681" y="350"/>
                  <a:pt x="681" y="350"/>
                </a:cubicBezTo>
                <a:cubicBezTo>
                  <a:pt x="681" y="350"/>
                  <a:pt x="681" y="350"/>
                  <a:pt x="681" y="350"/>
                </a:cubicBezTo>
                <a:cubicBezTo>
                  <a:pt x="682" y="350"/>
                  <a:pt x="682" y="350"/>
                  <a:pt x="682" y="349"/>
                </a:cubicBezTo>
                <a:cubicBezTo>
                  <a:pt x="683" y="349"/>
                  <a:pt x="683" y="349"/>
                  <a:pt x="684" y="349"/>
                </a:cubicBezTo>
                <a:cubicBezTo>
                  <a:pt x="684" y="349"/>
                  <a:pt x="685" y="348"/>
                  <a:pt x="685" y="348"/>
                </a:cubicBezTo>
                <a:cubicBezTo>
                  <a:pt x="685" y="348"/>
                  <a:pt x="687" y="347"/>
                  <a:pt x="688" y="345"/>
                </a:cubicBezTo>
                <a:cubicBezTo>
                  <a:pt x="688" y="346"/>
                  <a:pt x="688" y="346"/>
                  <a:pt x="688" y="346"/>
                </a:cubicBezTo>
                <a:cubicBezTo>
                  <a:pt x="688" y="345"/>
                  <a:pt x="689" y="345"/>
                  <a:pt x="690" y="344"/>
                </a:cubicBezTo>
                <a:cubicBezTo>
                  <a:pt x="690" y="344"/>
                  <a:pt x="690" y="344"/>
                  <a:pt x="690" y="344"/>
                </a:cubicBezTo>
                <a:cubicBezTo>
                  <a:pt x="690" y="344"/>
                  <a:pt x="690" y="344"/>
                  <a:pt x="691" y="343"/>
                </a:cubicBezTo>
                <a:cubicBezTo>
                  <a:pt x="691" y="343"/>
                  <a:pt x="692" y="342"/>
                  <a:pt x="692" y="341"/>
                </a:cubicBezTo>
                <a:cubicBezTo>
                  <a:pt x="693" y="340"/>
                  <a:pt x="695" y="337"/>
                  <a:pt x="694" y="338"/>
                </a:cubicBezTo>
                <a:cubicBezTo>
                  <a:pt x="693" y="339"/>
                  <a:pt x="693" y="339"/>
                  <a:pt x="693" y="339"/>
                </a:cubicBezTo>
                <a:cubicBezTo>
                  <a:pt x="692" y="340"/>
                  <a:pt x="690" y="342"/>
                  <a:pt x="690" y="343"/>
                </a:cubicBezTo>
                <a:cubicBezTo>
                  <a:pt x="689" y="343"/>
                  <a:pt x="689" y="343"/>
                  <a:pt x="689" y="344"/>
                </a:cubicBezTo>
                <a:cubicBezTo>
                  <a:pt x="689" y="344"/>
                  <a:pt x="689" y="344"/>
                  <a:pt x="689" y="344"/>
                </a:cubicBezTo>
                <a:cubicBezTo>
                  <a:pt x="689" y="343"/>
                  <a:pt x="689" y="343"/>
                  <a:pt x="689" y="343"/>
                </a:cubicBezTo>
                <a:cubicBezTo>
                  <a:pt x="688" y="344"/>
                  <a:pt x="687" y="346"/>
                  <a:pt x="687" y="346"/>
                </a:cubicBezTo>
                <a:cubicBezTo>
                  <a:pt x="685" y="347"/>
                  <a:pt x="684" y="348"/>
                  <a:pt x="683" y="349"/>
                </a:cubicBezTo>
                <a:cubicBezTo>
                  <a:pt x="681" y="348"/>
                  <a:pt x="681" y="350"/>
                  <a:pt x="680" y="349"/>
                </a:cubicBezTo>
                <a:cubicBezTo>
                  <a:pt x="686" y="346"/>
                  <a:pt x="692" y="340"/>
                  <a:pt x="695" y="335"/>
                </a:cubicBezTo>
                <a:cubicBezTo>
                  <a:pt x="697" y="339"/>
                  <a:pt x="700" y="339"/>
                  <a:pt x="703" y="343"/>
                </a:cubicBezTo>
                <a:cubicBezTo>
                  <a:pt x="708" y="349"/>
                  <a:pt x="715" y="351"/>
                  <a:pt x="723" y="352"/>
                </a:cubicBezTo>
                <a:cubicBezTo>
                  <a:pt x="732" y="353"/>
                  <a:pt x="742" y="348"/>
                  <a:pt x="749" y="340"/>
                </a:cubicBezTo>
                <a:cubicBezTo>
                  <a:pt x="754" y="332"/>
                  <a:pt x="757" y="323"/>
                  <a:pt x="758" y="312"/>
                </a:cubicBezTo>
                <a:cubicBezTo>
                  <a:pt x="758" y="281"/>
                  <a:pt x="735" y="282"/>
                  <a:pt x="735" y="282"/>
                </a:cubicBezTo>
                <a:cubicBezTo>
                  <a:pt x="736" y="282"/>
                  <a:pt x="750" y="252"/>
                  <a:pt x="731" y="233"/>
                </a:cubicBezTo>
                <a:cubicBezTo>
                  <a:pt x="727" y="229"/>
                  <a:pt x="720" y="226"/>
                  <a:pt x="714" y="225"/>
                </a:cubicBezTo>
                <a:cubicBezTo>
                  <a:pt x="685" y="218"/>
                  <a:pt x="672" y="245"/>
                  <a:pt x="670" y="252"/>
                </a:cubicBezTo>
                <a:cubicBezTo>
                  <a:pt x="663" y="289"/>
                  <a:pt x="703" y="294"/>
                  <a:pt x="712" y="277"/>
                </a:cubicBezTo>
                <a:cubicBezTo>
                  <a:pt x="705" y="306"/>
                  <a:pt x="676" y="293"/>
                  <a:pt x="668" y="281"/>
                </a:cubicBezTo>
                <a:cubicBezTo>
                  <a:pt x="662" y="271"/>
                  <a:pt x="661" y="257"/>
                  <a:pt x="658" y="244"/>
                </a:cubicBezTo>
                <a:cubicBezTo>
                  <a:pt x="654" y="223"/>
                  <a:pt x="656" y="200"/>
                  <a:pt x="652" y="179"/>
                </a:cubicBezTo>
                <a:cubicBezTo>
                  <a:pt x="647" y="150"/>
                  <a:pt x="637" y="122"/>
                  <a:pt x="620" y="98"/>
                </a:cubicBezTo>
                <a:cubicBezTo>
                  <a:pt x="609" y="82"/>
                  <a:pt x="594" y="70"/>
                  <a:pt x="580" y="57"/>
                </a:cubicBezTo>
                <a:cubicBezTo>
                  <a:pt x="588" y="64"/>
                  <a:pt x="612" y="103"/>
                  <a:pt x="612" y="103"/>
                </a:cubicBezTo>
                <a:close/>
                <a:moveTo>
                  <a:pt x="626" y="238"/>
                </a:moveTo>
                <a:cubicBezTo>
                  <a:pt x="627" y="237"/>
                  <a:pt x="627" y="236"/>
                  <a:pt x="626" y="235"/>
                </a:cubicBezTo>
                <a:cubicBezTo>
                  <a:pt x="626" y="234"/>
                  <a:pt x="628" y="234"/>
                  <a:pt x="628" y="234"/>
                </a:cubicBezTo>
                <a:cubicBezTo>
                  <a:pt x="628" y="233"/>
                  <a:pt x="627" y="237"/>
                  <a:pt x="627" y="239"/>
                </a:cubicBezTo>
                <a:cubicBezTo>
                  <a:pt x="627" y="239"/>
                  <a:pt x="626" y="239"/>
                  <a:pt x="626" y="238"/>
                </a:cubicBezTo>
                <a:close/>
                <a:moveTo>
                  <a:pt x="629" y="316"/>
                </a:moveTo>
                <a:cubicBezTo>
                  <a:pt x="628" y="314"/>
                  <a:pt x="627" y="313"/>
                  <a:pt x="627" y="311"/>
                </a:cubicBezTo>
                <a:cubicBezTo>
                  <a:pt x="626" y="310"/>
                  <a:pt x="625" y="310"/>
                  <a:pt x="626" y="309"/>
                </a:cubicBezTo>
                <a:cubicBezTo>
                  <a:pt x="626" y="309"/>
                  <a:pt x="626" y="309"/>
                  <a:pt x="626" y="309"/>
                </a:cubicBezTo>
                <a:cubicBezTo>
                  <a:pt x="626" y="308"/>
                  <a:pt x="625" y="306"/>
                  <a:pt x="625" y="305"/>
                </a:cubicBezTo>
                <a:cubicBezTo>
                  <a:pt x="625" y="304"/>
                  <a:pt x="625" y="304"/>
                  <a:pt x="625" y="304"/>
                </a:cubicBezTo>
                <a:cubicBezTo>
                  <a:pt x="628" y="308"/>
                  <a:pt x="629" y="316"/>
                  <a:pt x="629" y="316"/>
                </a:cubicBezTo>
                <a:close/>
                <a:moveTo>
                  <a:pt x="676" y="351"/>
                </a:moveTo>
                <a:cubicBezTo>
                  <a:pt x="676" y="351"/>
                  <a:pt x="676" y="352"/>
                  <a:pt x="675" y="352"/>
                </a:cubicBezTo>
                <a:cubicBezTo>
                  <a:pt x="675" y="352"/>
                  <a:pt x="674" y="352"/>
                  <a:pt x="673" y="352"/>
                </a:cubicBezTo>
                <a:cubicBezTo>
                  <a:pt x="673" y="352"/>
                  <a:pt x="672" y="352"/>
                  <a:pt x="671" y="352"/>
                </a:cubicBezTo>
                <a:cubicBezTo>
                  <a:pt x="671" y="352"/>
                  <a:pt x="671" y="352"/>
                  <a:pt x="671" y="352"/>
                </a:cubicBezTo>
                <a:cubicBezTo>
                  <a:pt x="671" y="351"/>
                  <a:pt x="677" y="351"/>
                  <a:pt x="676" y="351"/>
                </a:cubicBezTo>
                <a:close/>
                <a:moveTo>
                  <a:pt x="667" y="353"/>
                </a:moveTo>
                <a:cubicBezTo>
                  <a:pt x="667" y="353"/>
                  <a:pt x="667" y="353"/>
                  <a:pt x="667" y="353"/>
                </a:cubicBezTo>
                <a:cubicBezTo>
                  <a:pt x="667" y="353"/>
                  <a:pt x="663" y="353"/>
                  <a:pt x="662" y="352"/>
                </a:cubicBezTo>
                <a:cubicBezTo>
                  <a:pt x="661" y="352"/>
                  <a:pt x="661" y="352"/>
                  <a:pt x="660" y="352"/>
                </a:cubicBezTo>
                <a:cubicBezTo>
                  <a:pt x="660" y="352"/>
                  <a:pt x="660" y="351"/>
                  <a:pt x="660" y="351"/>
                </a:cubicBezTo>
                <a:cubicBezTo>
                  <a:pt x="659" y="351"/>
                  <a:pt x="658" y="351"/>
                  <a:pt x="657" y="351"/>
                </a:cubicBezTo>
                <a:cubicBezTo>
                  <a:pt x="656" y="350"/>
                  <a:pt x="655" y="350"/>
                  <a:pt x="655" y="349"/>
                </a:cubicBezTo>
                <a:cubicBezTo>
                  <a:pt x="654" y="349"/>
                  <a:pt x="654" y="349"/>
                  <a:pt x="654" y="348"/>
                </a:cubicBezTo>
                <a:cubicBezTo>
                  <a:pt x="656" y="347"/>
                  <a:pt x="662" y="352"/>
                  <a:pt x="667" y="353"/>
                </a:cubicBezTo>
                <a:close/>
                <a:moveTo>
                  <a:pt x="653" y="348"/>
                </a:moveTo>
                <a:cubicBezTo>
                  <a:pt x="653" y="348"/>
                  <a:pt x="653" y="347"/>
                  <a:pt x="652" y="348"/>
                </a:cubicBezTo>
                <a:cubicBezTo>
                  <a:pt x="651" y="347"/>
                  <a:pt x="650" y="346"/>
                  <a:pt x="649" y="346"/>
                </a:cubicBezTo>
                <a:cubicBezTo>
                  <a:pt x="649" y="345"/>
                  <a:pt x="648" y="345"/>
                  <a:pt x="648" y="344"/>
                </a:cubicBezTo>
                <a:cubicBezTo>
                  <a:pt x="649" y="343"/>
                  <a:pt x="651" y="347"/>
                  <a:pt x="653" y="348"/>
                </a:cubicBezTo>
                <a:close/>
                <a:moveTo>
                  <a:pt x="635" y="330"/>
                </a:moveTo>
                <a:cubicBezTo>
                  <a:pt x="635" y="330"/>
                  <a:pt x="635" y="329"/>
                  <a:pt x="635" y="328"/>
                </a:cubicBezTo>
                <a:cubicBezTo>
                  <a:pt x="634" y="328"/>
                  <a:pt x="634" y="328"/>
                  <a:pt x="633" y="327"/>
                </a:cubicBezTo>
                <a:cubicBezTo>
                  <a:pt x="632" y="327"/>
                  <a:pt x="632" y="324"/>
                  <a:pt x="632" y="324"/>
                </a:cubicBezTo>
                <a:cubicBezTo>
                  <a:pt x="635" y="325"/>
                  <a:pt x="635" y="329"/>
                  <a:pt x="636" y="331"/>
                </a:cubicBezTo>
                <a:cubicBezTo>
                  <a:pt x="636" y="330"/>
                  <a:pt x="635" y="330"/>
                  <a:pt x="635" y="330"/>
                </a:cubicBezTo>
                <a:close/>
                <a:moveTo>
                  <a:pt x="621" y="268"/>
                </a:moveTo>
                <a:cubicBezTo>
                  <a:pt x="621" y="270"/>
                  <a:pt x="621" y="270"/>
                  <a:pt x="622" y="270"/>
                </a:cubicBezTo>
                <a:cubicBezTo>
                  <a:pt x="622" y="269"/>
                  <a:pt x="622" y="267"/>
                  <a:pt x="621" y="268"/>
                </a:cubicBezTo>
                <a:close/>
                <a:moveTo>
                  <a:pt x="622" y="273"/>
                </a:moveTo>
                <a:cubicBezTo>
                  <a:pt x="623" y="270"/>
                  <a:pt x="620" y="271"/>
                  <a:pt x="622" y="273"/>
                </a:cubicBezTo>
                <a:close/>
                <a:moveTo>
                  <a:pt x="597" y="456"/>
                </a:moveTo>
                <a:cubicBezTo>
                  <a:pt x="597" y="456"/>
                  <a:pt x="597" y="455"/>
                  <a:pt x="597" y="455"/>
                </a:cubicBezTo>
                <a:cubicBezTo>
                  <a:pt x="596" y="456"/>
                  <a:pt x="596" y="456"/>
                  <a:pt x="596" y="456"/>
                </a:cubicBezTo>
                <a:cubicBezTo>
                  <a:pt x="596" y="457"/>
                  <a:pt x="596" y="457"/>
                  <a:pt x="596" y="458"/>
                </a:cubicBezTo>
                <a:cubicBezTo>
                  <a:pt x="596" y="458"/>
                  <a:pt x="596" y="459"/>
                  <a:pt x="596" y="459"/>
                </a:cubicBezTo>
                <a:cubicBezTo>
                  <a:pt x="596" y="460"/>
                  <a:pt x="596" y="460"/>
                  <a:pt x="596" y="460"/>
                </a:cubicBezTo>
                <a:cubicBezTo>
                  <a:pt x="596" y="461"/>
                  <a:pt x="596" y="462"/>
                  <a:pt x="596" y="463"/>
                </a:cubicBezTo>
                <a:cubicBezTo>
                  <a:pt x="596" y="464"/>
                  <a:pt x="597" y="466"/>
                  <a:pt x="596" y="467"/>
                </a:cubicBezTo>
                <a:cubicBezTo>
                  <a:pt x="597" y="468"/>
                  <a:pt x="597" y="469"/>
                  <a:pt x="598" y="470"/>
                </a:cubicBezTo>
                <a:cubicBezTo>
                  <a:pt x="598" y="471"/>
                  <a:pt x="598" y="472"/>
                  <a:pt x="599" y="473"/>
                </a:cubicBezTo>
                <a:cubicBezTo>
                  <a:pt x="600" y="472"/>
                  <a:pt x="598" y="471"/>
                  <a:pt x="599" y="470"/>
                </a:cubicBezTo>
                <a:cubicBezTo>
                  <a:pt x="599" y="469"/>
                  <a:pt x="598" y="468"/>
                  <a:pt x="599" y="468"/>
                </a:cubicBezTo>
                <a:cubicBezTo>
                  <a:pt x="599" y="467"/>
                  <a:pt x="599" y="466"/>
                  <a:pt x="599" y="465"/>
                </a:cubicBezTo>
                <a:cubicBezTo>
                  <a:pt x="598" y="465"/>
                  <a:pt x="597" y="464"/>
                  <a:pt x="597" y="463"/>
                </a:cubicBezTo>
                <a:cubicBezTo>
                  <a:pt x="598" y="462"/>
                  <a:pt x="598" y="462"/>
                  <a:pt x="599" y="460"/>
                </a:cubicBezTo>
                <a:cubicBezTo>
                  <a:pt x="598" y="459"/>
                  <a:pt x="598" y="460"/>
                  <a:pt x="597" y="460"/>
                </a:cubicBezTo>
                <a:cubicBezTo>
                  <a:pt x="597" y="459"/>
                  <a:pt x="597" y="458"/>
                  <a:pt x="597" y="458"/>
                </a:cubicBezTo>
                <a:cubicBezTo>
                  <a:pt x="597" y="457"/>
                  <a:pt x="596" y="457"/>
                  <a:pt x="596" y="456"/>
                </a:cubicBezTo>
                <a:cubicBezTo>
                  <a:pt x="596" y="456"/>
                  <a:pt x="597" y="456"/>
                  <a:pt x="597" y="456"/>
                </a:cubicBezTo>
                <a:close/>
                <a:moveTo>
                  <a:pt x="785" y="422"/>
                </a:moveTo>
                <a:cubicBezTo>
                  <a:pt x="785" y="421"/>
                  <a:pt x="785" y="420"/>
                  <a:pt x="786" y="419"/>
                </a:cubicBezTo>
                <a:cubicBezTo>
                  <a:pt x="784" y="418"/>
                  <a:pt x="785" y="416"/>
                  <a:pt x="785" y="415"/>
                </a:cubicBezTo>
                <a:cubicBezTo>
                  <a:pt x="785" y="413"/>
                  <a:pt x="785" y="412"/>
                  <a:pt x="785" y="410"/>
                </a:cubicBezTo>
                <a:cubicBezTo>
                  <a:pt x="785" y="410"/>
                  <a:pt x="785" y="410"/>
                  <a:pt x="785" y="410"/>
                </a:cubicBezTo>
                <a:cubicBezTo>
                  <a:pt x="785" y="409"/>
                  <a:pt x="785" y="409"/>
                  <a:pt x="785" y="409"/>
                </a:cubicBezTo>
                <a:cubicBezTo>
                  <a:pt x="785" y="408"/>
                  <a:pt x="785" y="408"/>
                  <a:pt x="785" y="408"/>
                </a:cubicBezTo>
                <a:cubicBezTo>
                  <a:pt x="785" y="408"/>
                  <a:pt x="785" y="407"/>
                  <a:pt x="785" y="407"/>
                </a:cubicBezTo>
                <a:cubicBezTo>
                  <a:pt x="785" y="407"/>
                  <a:pt x="785" y="406"/>
                  <a:pt x="785" y="406"/>
                </a:cubicBezTo>
                <a:cubicBezTo>
                  <a:pt x="785" y="406"/>
                  <a:pt x="785" y="406"/>
                  <a:pt x="785" y="406"/>
                </a:cubicBezTo>
                <a:cubicBezTo>
                  <a:pt x="785" y="405"/>
                  <a:pt x="785" y="404"/>
                  <a:pt x="785" y="403"/>
                </a:cubicBezTo>
                <a:cubicBezTo>
                  <a:pt x="785" y="403"/>
                  <a:pt x="785" y="402"/>
                  <a:pt x="785" y="401"/>
                </a:cubicBezTo>
                <a:cubicBezTo>
                  <a:pt x="785" y="400"/>
                  <a:pt x="785" y="399"/>
                  <a:pt x="785" y="399"/>
                </a:cubicBezTo>
                <a:cubicBezTo>
                  <a:pt x="785" y="398"/>
                  <a:pt x="785" y="397"/>
                  <a:pt x="785" y="396"/>
                </a:cubicBezTo>
                <a:cubicBezTo>
                  <a:pt x="785" y="396"/>
                  <a:pt x="785" y="396"/>
                  <a:pt x="785" y="396"/>
                </a:cubicBezTo>
                <a:cubicBezTo>
                  <a:pt x="785" y="395"/>
                  <a:pt x="785" y="395"/>
                  <a:pt x="785" y="395"/>
                </a:cubicBezTo>
                <a:cubicBezTo>
                  <a:pt x="785" y="395"/>
                  <a:pt x="785" y="394"/>
                  <a:pt x="785" y="394"/>
                </a:cubicBezTo>
                <a:cubicBezTo>
                  <a:pt x="785" y="394"/>
                  <a:pt x="785" y="393"/>
                  <a:pt x="785" y="393"/>
                </a:cubicBezTo>
                <a:cubicBezTo>
                  <a:pt x="784" y="392"/>
                  <a:pt x="785" y="390"/>
                  <a:pt x="785" y="389"/>
                </a:cubicBezTo>
                <a:cubicBezTo>
                  <a:pt x="784" y="389"/>
                  <a:pt x="785" y="388"/>
                  <a:pt x="785" y="388"/>
                </a:cubicBezTo>
                <a:cubicBezTo>
                  <a:pt x="784" y="387"/>
                  <a:pt x="784" y="386"/>
                  <a:pt x="785" y="385"/>
                </a:cubicBezTo>
                <a:cubicBezTo>
                  <a:pt x="784" y="383"/>
                  <a:pt x="786" y="379"/>
                  <a:pt x="783" y="376"/>
                </a:cubicBezTo>
                <a:cubicBezTo>
                  <a:pt x="783" y="377"/>
                  <a:pt x="784" y="378"/>
                  <a:pt x="783" y="378"/>
                </a:cubicBezTo>
                <a:cubicBezTo>
                  <a:pt x="782" y="376"/>
                  <a:pt x="784" y="377"/>
                  <a:pt x="784" y="375"/>
                </a:cubicBezTo>
                <a:cubicBezTo>
                  <a:pt x="784" y="374"/>
                  <a:pt x="784" y="373"/>
                  <a:pt x="783" y="372"/>
                </a:cubicBezTo>
                <a:cubicBezTo>
                  <a:pt x="784" y="371"/>
                  <a:pt x="783" y="370"/>
                  <a:pt x="783" y="369"/>
                </a:cubicBezTo>
                <a:cubicBezTo>
                  <a:pt x="783" y="368"/>
                  <a:pt x="783" y="368"/>
                  <a:pt x="783" y="367"/>
                </a:cubicBezTo>
                <a:cubicBezTo>
                  <a:pt x="783" y="367"/>
                  <a:pt x="783" y="367"/>
                  <a:pt x="783" y="366"/>
                </a:cubicBezTo>
                <a:cubicBezTo>
                  <a:pt x="783" y="366"/>
                  <a:pt x="783" y="366"/>
                  <a:pt x="783" y="365"/>
                </a:cubicBezTo>
                <a:cubicBezTo>
                  <a:pt x="783" y="365"/>
                  <a:pt x="783" y="364"/>
                  <a:pt x="783" y="364"/>
                </a:cubicBezTo>
                <a:cubicBezTo>
                  <a:pt x="783" y="363"/>
                  <a:pt x="783" y="363"/>
                  <a:pt x="783" y="362"/>
                </a:cubicBezTo>
                <a:cubicBezTo>
                  <a:pt x="783" y="362"/>
                  <a:pt x="783" y="362"/>
                  <a:pt x="782" y="362"/>
                </a:cubicBezTo>
                <a:cubicBezTo>
                  <a:pt x="782" y="361"/>
                  <a:pt x="783" y="359"/>
                  <a:pt x="783" y="358"/>
                </a:cubicBezTo>
                <a:cubicBezTo>
                  <a:pt x="782" y="356"/>
                  <a:pt x="782" y="356"/>
                  <a:pt x="782" y="357"/>
                </a:cubicBezTo>
                <a:cubicBezTo>
                  <a:pt x="781" y="358"/>
                  <a:pt x="782" y="359"/>
                  <a:pt x="781" y="360"/>
                </a:cubicBezTo>
                <a:cubicBezTo>
                  <a:pt x="781" y="359"/>
                  <a:pt x="780" y="359"/>
                  <a:pt x="781" y="359"/>
                </a:cubicBezTo>
                <a:cubicBezTo>
                  <a:pt x="781" y="359"/>
                  <a:pt x="780" y="356"/>
                  <a:pt x="780" y="355"/>
                </a:cubicBezTo>
                <a:cubicBezTo>
                  <a:pt x="780" y="355"/>
                  <a:pt x="780" y="354"/>
                  <a:pt x="780" y="354"/>
                </a:cubicBezTo>
                <a:cubicBezTo>
                  <a:pt x="781" y="354"/>
                  <a:pt x="780" y="352"/>
                  <a:pt x="779" y="352"/>
                </a:cubicBezTo>
                <a:cubicBezTo>
                  <a:pt x="779" y="353"/>
                  <a:pt x="780" y="354"/>
                  <a:pt x="778" y="354"/>
                </a:cubicBezTo>
                <a:cubicBezTo>
                  <a:pt x="779" y="354"/>
                  <a:pt x="779" y="353"/>
                  <a:pt x="779" y="353"/>
                </a:cubicBezTo>
                <a:cubicBezTo>
                  <a:pt x="778" y="352"/>
                  <a:pt x="779" y="352"/>
                  <a:pt x="779" y="351"/>
                </a:cubicBezTo>
                <a:cubicBezTo>
                  <a:pt x="779" y="351"/>
                  <a:pt x="778" y="350"/>
                  <a:pt x="779" y="350"/>
                </a:cubicBezTo>
                <a:cubicBezTo>
                  <a:pt x="779" y="349"/>
                  <a:pt x="779" y="348"/>
                  <a:pt x="779" y="347"/>
                </a:cubicBezTo>
                <a:cubicBezTo>
                  <a:pt x="778" y="346"/>
                  <a:pt x="778" y="346"/>
                  <a:pt x="778" y="345"/>
                </a:cubicBezTo>
                <a:cubicBezTo>
                  <a:pt x="778" y="345"/>
                  <a:pt x="778" y="345"/>
                  <a:pt x="778" y="345"/>
                </a:cubicBezTo>
                <a:cubicBezTo>
                  <a:pt x="778" y="345"/>
                  <a:pt x="778" y="344"/>
                  <a:pt x="778" y="343"/>
                </a:cubicBezTo>
                <a:cubicBezTo>
                  <a:pt x="778" y="343"/>
                  <a:pt x="777" y="342"/>
                  <a:pt x="777" y="342"/>
                </a:cubicBezTo>
                <a:cubicBezTo>
                  <a:pt x="777" y="342"/>
                  <a:pt x="777" y="341"/>
                  <a:pt x="777" y="341"/>
                </a:cubicBezTo>
                <a:cubicBezTo>
                  <a:pt x="777" y="341"/>
                  <a:pt x="777" y="340"/>
                  <a:pt x="777" y="340"/>
                </a:cubicBezTo>
                <a:cubicBezTo>
                  <a:pt x="777" y="340"/>
                  <a:pt x="777" y="339"/>
                  <a:pt x="776" y="339"/>
                </a:cubicBezTo>
                <a:cubicBezTo>
                  <a:pt x="775" y="338"/>
                  <a:pt x="776" y="337"/>
                  <a:pt x="774" y="337"/>
                </a:cubicBezTo>
                <a:cubicBezTo>
                  <a:pt x="774" y="336"/>
                  <a:pt x="773" y="335"/>
                  <a:pt x="773" y="333"/>
                </a:cubicBezTo>
                <a:cubicBezTo>
                  <a:pt x="773" y="333"/>
                  <a:pt x="774" y="332"/>
                  <a:pt x="774" y="332"/>
                </a:cubicBezTo>
                <a:cubicBezTo>
                  <a:pt x="774" y="331"/>
                  <a:pt x="773" y="331"/>
                  <a:pt x="774" y="330"/>
                </a:cubicBezTo>
                <a:cubicBezTo>
                  <a:pt x="774" y="331"/>
                  <a:pt x="774" y="332"/>
                  <a:pt x="775" y="332"/>
                </a:cubicBezTo>
                <a:cubicBezTo>
                  <a:pt x="775" y="331"/>
                  <a:pt x="774" y="331"/>
                  <a:pt x="774" y="330"/>
                </a:cubicBezTo>
                <a:cubicBezTo>
                  <a:pt x="774" y="330"/>
                  <a:pt x="774" y="329"/>
                  <a:pt x="774" y="328"/>
                </a:cubicBezTo>
                <a:cubicBezTo>
                  <a:pt x="774" y="328"/>
                  <a:pt x="774" y="328"/>
                  <a:pt x="774" y="328"/>
                </a:cubicBezTo>
                <a:cubicBezTo>
                  <a:pt x="774" y="327"/>
                  <a:pt x="774" y="327"/>
                  <a:pt x="774" y="327"/>
                </a:cubicBezTo>
                <a:cubicBezTo>
                  <a:pt x="774" y="326"/>
                  <a:pt x="774" y="326"/>
                  <a:pt x="773" y="326"/>
                </a:cubicBezTo>
                <a:cubicBezTo>
                  <a:pt x="773" y="326"/>
                  <a:pt x="774" y="325"/>
                  <a:pt x="773" y="325"/>
                </a:cubicBezTo>
                <a:cubicBezTo>
                  <a:pt x="773" y="326"/>
                  <a:pt x="774" y="327"/>
                  <a:pt x="772" y="327"/>
                </a:cubicBezTo>
                <a:cubicBezTo>
                  <a:pt x="771" y="327"/>
                  <a:pt x="771" y="327"/>
                  <a:pt x="771" y="326"/>
                </a:cubicBezTo>
                <a:cubicBezTo>
                  <a:pt x="772" y="326"/>
                  <a:pt x="771" y="327"/>
                  <a:pt x="772" y="327"/>
                </a:cubicBezTo>
                <a:cubicBezTo>
                  <a:pt x="772" y="327"/>
                  <a:pt x="771" y="327"/>
                  <a:pt x="772" y="326"/>
                </a:cubicBezTo>
                <a:cubicBezTo>
                  <a:pt x="772" y="325"/>
                  <a:pt x="772" y="324"/>
                  <a:pt x="771" y="323"/>
                </a:cubicBezTo>
                <a:cubicBezTo>
                  <a:pt x="771" y="324"/>
                  <a:pt x="771" y="323"/>
                  <a:pt x="771" y="323"/>
                </a:cubicBezTo>
                <a:cubicBezTo>
                  <a:pt x="771" y="322"/>
                  <a:pt x="770" y="321"/>
                  <a:pt x="771" y="321"/>
                </a:cubicBezTo>
                <a:cubicBezTo>
                  <a:pt x="770" y="320"/>
                  <a:pt x="770" y="319"/>
                  <a:pt x="770" y="319"/>
                </a:cubicBezTo>
                <a:cubicBezTo>
                  <a:pt x="769" y="320"/>
                  <a:pt x="769" y="318"/>
                  <a:pt x="768" y="317"/>
                </a:cubicBezTo>
                <a:cubicBezTo>
                  <a:pt x="769" y="317"/>
                  <a:pt x="769" y="316"/>
                  <a:pt x="769" y="316"/>
                </a:cubicBezTo>
                <a:cubicBezTo>
                  <a:pt x="764" y="312"/>
                  <a:pt x="767" y="318"/>
                  <a:pt x="767" y="318"/>
                </a:cubicBezTo>
                <a:cubicBezTo>
                  <a:pt x="767" y="319"/>
                  <a:pt x="768" y="320"/>
                  <a:pt x="767" y="321"/>
                </a:cubicBezTo>
                <a:cubicBezTo>
                  <a:pt x="768" y="323"/>
                  <a:pt x="769" y="326"/>
                  <a:pt x="769" y="329"/>
                </a:cubicBezTo>
                <a:cubicBezTo>
                  <a:pt x="770" y="330"/>
                  <a:pt x="770" y="331"/>
                  <a:pt x="770" y="332"/>
                </a:cubicBezTo>
                <a:cubicBezTo>
                  <a:pt x="771" y="334"/>
                  <a:pt x="772" y="336"/>
                  <a:pt x="771" y="337"/>
                </a:cubicBezTo>
                <a:cubicBezTo>
                  <a:pt x="772" y="338"/>
                  <a:pt x="772" y="339"/>
                  <a:pt x="772" y="340"/>
                </a:cubicBezTo>
                <a:cubicBezTo>
                  <a:pt x="772" y="340"/>
                  <a:pt x="773" y="341"/>
                  <a:pt x="773" y="342"/>
                </a:cubicBezTo>
                <a:cubicBezTo>
                  <a:pt x="773" y="342"/>
                  <a:pt x="773" y="342"/>
                  <a:pt x="773" y="342"/>
                </a:cubicBezTo>
                <a:cubicBezTo>
                  <a:pt x="773" y="343"/>
                  <a:pt x="773" y="343"/>
                  <a:pt x="773" y="343"/>
                </a:cubicBezTo>
                <a:cubicBezTo>
                  <a:pt x="773" y="343"/>
                  <a:pt x="773" y="344"/>
                  <a:pt x="773" y="344"/>
                </a:cubicBezTo>
                <a:cubicBezTo>
                  <a:pt x="774" y="344"/>
                  <a:pt x="773" y="344"/>
                  <a:pt x="773" y="344"/>
                </a:cubicBezTo>
                <a:cubicBezTo>
                  <a:pt x="774" y="345"/>
                  <a:pt x="774" y="346"/>
                  <a:pt x="774" y="346"/>
                </a:cubicBezTo>
                <a:cubicBezTo>
                  <a:pt x="773" y="347"/>
                  <a:pt x="774" y="347"/>
                  <a:pt x="774" y="348"/>
                </a:cubicBezTo>
                <a:cubicBezTo>
                  <a:pt x="774" y="348"/>
                  <a:pt x="774" y="349"/>
                  <a:pt x="774" y="349"/>
                </a:cubicBezTo>
                <a:cubicBezTo>
                  <a:pt x="774" y="350"/>
                  <a:pt x="774" y="349"/>
                  <a:pt x="774" y="350"/>
                </a:cubicBezTo>
                <a:cubicBezTo>
                  <a:pt x="775" y="351"/>
                  <a:pt x="774" y="351"/>
                  <a:pt x="774" y="352"/>
                </a:cubicBezTo>
                <a:cubicBezTo>
                  <a:pt x="775" y="353"/>
                  <a:pt x="775" y="353"/>
                  <a:pt x="775" y="354"/>
                </a:cubicBezTo>
                <a:cubicBezTo>
                  <a:pt x="775" y="354"/>
                  <a:pt x="775" y="355"/>
                  <a:pt x="775" y="355"/>
                </a:cubicBezTo>
                <a:cubicBezTo>
                  <a:pt x="775" y="356"/>
                  <a:pt x="775" y="356"/>
                  <a:pt x="775" y="357"/>
                </a:cubicBezTo>
                <a:cubicBezTo>
                  <a:pt x="776" y="357"/>
                  <a:pt x="776" y="358"/>
                  <a:pt x="776" y="358"/>
                </a:cubicBezTo>
                <a:cubicBezTo>
                  <a:pt x="776" y="359"/>
                  <a:pt x="776" y="360"/>
                  <a:pt x="776" y="360"/>
                </a:cubicBezTo>
                <a:cubicBezTo>
                  <a:pt x="775" y="361"/>
                  <a:pt x="776" y="362"/>
                  <a:pt x="775" y="363"/>
                </a:cubicBezTo>
                <a:cubicBezTo>
                  <a:pt x="776" y="363"/>
                  <a:pt x="776" y="364"/>
                  <a:pt x="776" y="365"/>
                </a:cubicBezTo>
                <a:cubicBezTo>
                  <a:pt x="776" y="365"/>
                  <a:pt x="776" y="365"/>
                  <a:pt x="776" y="366"/>
                </a:cubicBezTo>
                <a:cubicBezTo>
                  <a:pt x="776" y="367"/>
                  <a:pt x="776" y="368"/>
                  <a:pt x="776" y="369"/>
                </a:cubicBezTo>
                <a:cubicBezTo>
                  <a:pt x="776" y="369"/>
                  <a:pt x="777" y="369"/>
                  <a:pt x="777" y="369"/>
                </a:cubicBezTo>
                <a:cubicBezTo>
                  <a:pt x="777" y="369"/>
                  <a:pt x="776" y="370"/>
                  <a:pt x="776" y="370"/>
                </a:cubicBezTo>
                <a:cubicBezTo>
                  <a:pt x="776" y="370"/>
                  <a:pt x="777" y="370"/>
                  <a:pt x="777" y="371"/>
                </a:cubicBezTo>
                <a:cubicBezTo>
                  <a:pt x="777" y="371"/>
                  <a:pt x="777" y="371"/>
                  <a:pt x="777" y="371"/>
                </a:cubicBezTo>
                <a:cubicBezTo>
                  <a:pt x="777" y="372"/>
                  <a:pt x="777" y="372"/>
                  <a:pt x="777" y="372"/>
                </a:cubicBezTo>
                <a:cubicBezTo>
                  <a:pt x="778" y="374"/>
                  <a:pt x="777" y="375"/>
                  <a:pt x="776" y="377"/>
                </a:cubicBezTo>
                <a:cubicBezTo>
                  <a:pt x="777" y="379"/>
                  <a:pt x="778" y="379"/>
                  <a:pt x="777" y="382"/>
                </a:cubicBezTo>
                <a:cubicBezTo>
                  <a:pt x="777" y="381"/>
                  <a:pt x="777" y="380"/>
                  <a:pt x="776" y="381"/>
                </a:cubicBezTo>
                <a:cubicBezTo>
                  <a:pt x="775" y="382"/>
                  <a:pt x="776" y="384"/>
                  <a:pt x="776" y="385"/>
                </a:cubicBezTo>
                <a:cubicBezTo>
                  <a:pt x="775" y="387"/>
                  <a:pt x="774" y="389"/>
                  <a:pt x="776" y="389"/>
                </a:cubicBezTo>
                <a:cubicBezTo>
                  <a:pt x="778" y="389"/>
                  <a:pt x="777" y="386"/>
                  <a:pt x="777" y="385"/>
                </a:cubicBezTo>
                <a:cubicBezTo>
                  <a:pt x="778" y="386"/>
                  <a:pt x="777" y="387"/>
                  <a:pt x="777" y="388"/>
                </a:cubicBezTo>
                <a:cubicBezTo>
                  <a:pt x="777" y="388"/>
                  <a:pt x="777" y="389"/>
                  <a:pt x="778" y="389"/>
                </a:cubicBezTo>
                <a:cubicBezTo>
                  <a:pt x="778" y="390"/>
                  <a:pt x="777" y="390"/>
                  <a:pt x="777" y="391"/>
                </a:cubicBezTo>
                <a:cubicBezTo>
                  <a:pt x="777" y="392"/>
                  <a:pt x="778" y="392"/>
                  <a:pt x="777" y="393"/>
                </a:cubicBezTo>
                <a:cubicBezTo>
                  <a:pt x="776" y="392"/>
                  <a:pt x="777" y="392"/>
                  <a:pt x="776" y="392"/>
                </a:cubicBezTo>
                <a:cubicBezTo>
                  <a:pt x="775" y="393"/>
                  <a:pt x="775" y="395"/>
                  <a:pt x="775" y="396"/>
                </a:cubicBezTo>
                <a:cubicBezTo>
                  <a:pt x="776" y="395"/>
                  <a:pt x="776" y="397"/>
                  <a:pt x="776" y="397"/>
                </a:cubicBezTo>
                <a:cubicBezTo>
                  <a:pt x="775" y="399"/>
                  <a:pt x="777" y="398"/>
                  <a:pt x="776" y="401"/>
                </a:cubicBezTo>
                <a:cubicBezTo>
                  <a:pt x="777" y="403"/>
                  <a:pt x="776" y="405"/>
                  <a:pt x="776" y="406"/>
                </a:cubicBezTo>
                <a:cubicBezTo>
                  <a:pt x="776" y="407"/>
                  <a:pt x="776" y="408"/>
                  <a:pt x="776" y="409"/>
                </a:cubicBezTo>
                <a:cubicBezTo>
                  <a:pt x="776" y="409"/>
                  <a:pt x="776" y="409"/>
                  <a:pt x="776" y="410"/>
                </a:cubicBezTo>
                <a:cubicBezTo>
                  <a:pt x="776" y="411"/>
                  <a:pt x="776" y="412"/>
                  <a:pt x="775" y="413"/>
                </a:cubicBezTo>
                <a:cubicBezTo>
                  <a:pt x="775" y="414"/>
                  <a:pt x="775" y="415"/>
                  <a:pt x="775" y="416"/>
                </a:cubicBezTo>
                <a:cubicBezTo>
                  <a:pt x="775" y="416"/>
                  <a:pt x="775" y="416"/>
                  <a:pt x="775" y="417"/>
                </a:cubicBezTo>
                <a:cubicBezTo>
                  <a:pt x="775" y="417"/>
                  <a:pt x="775" y="418"/>
                  <a:pt x="775" y="418"/>
                </a:cubicBezTo>
                <a:cubicBezTo>
                  <a:pt x="775" y="419"/>
                  <a:pt x="775" y="419"/>
                  <a:pt x="774" y="420"/>
                </a:cubicBezTo>
                <a:cubicBezTo>
                  <a:pt x="774" y="421"/>
                  <a:pt x="775" y="421"/>
                  <a:pt x="775" y="421"/>
                </a:cubicBezTo>
                <a:cubicBezTo>
                  <a:pt x="775" y="422"/>
                  <a:pt x="774" y="422"/>
                  <a:pt x="774" y="422"/>
                </a:cubicBezTo>
                <a:cubicBezTo>
                  <a:pt x="774" y="423"/>
                  <a:pt x="775" y="423"/>
                  <a:pt x="775" y="423"/>
                </a:cubicBezTo>
                <a:cubicBezTo>
                  <a:pt x="775" y="425"/>
                  <a:pt x="774" y="426"/>
                  <a:pt x="773" y="428"/>
                </a:cubicBezTo>
                <a:cubicBezTo>
                  <a:pt x="773" y="429"/>
                  <a:pt x="773" y="430"/>
                  <a:pt x="773" y="431"/>
                </a:cubicBezTo>
                <a:cubicBezTo>
                  <a:pt x="771" y="433"/>
                  <a:pt x="772" y="436"/>
                  <a:pt x="772" y="439"/>
                </a:cubicBezTo>
                <a:cubicBezTo>
                  <a:pt x="771" y="440"/>
                  <a:pt x="771" y="441"/>
                  <a:pt x="770" y="442"/>
                </a:cubicBezTo>
                <a:cubicBezTo>
                  <a:pt x="770" y="442"/>
                  <a:pt x="771" y="443"/>
                  <a:pt x="770" y="443"/>
                </a:cubicBezTo>
                <a:cubicBezTo>
                  <a:pt x="770" y="446"/>
                  <a:pt x="769" y="448"/>
                  <a:pt x="768" y="450"/>
                </a:cubicBezTo>
                <a:cubicBezTo>
                  <a:pt x="768" y="451"/>
                  <a:pt x="768" y="451"/>
                  <a:pt x="768" y="451"/>
                </a:cubicBezTo>
                <a:cubicBezTo>
                  <a:pt x="767" y="454"/>
                  <a:pt x="766" y="457"/>
                  <a:pt x="765" y="459"/>
                </a:cubicBezTo>
                <a:cubicBezTo>
                  <a:pt x="765" y="460"/>
                  <a:pt x="765" y="460"/>
                  <a:pt x="765" y="460"/>
                </a:cubicBezTo>
                <a:cubicBezTo>
                  <a:pt x="764" y="460"/>
                  <a:pt x="764" y="462"/>
                  <a:pt x="764" y="462"/>
                </a:cubicBezTo>
                <a:cubicBezTo>
                  <a:pt x="763" y="463"/>
                  <a:pt x="763" y="463"/>
                  <a:pt x="762" y="464"/>
                </a:cubicBezTo>
                <a:cubicBezTo>
                  <a:pt x="762" y="464"/>
                  <a:pt x="762" y="464"/>
                  <a:pt x="762" y="465"/>
                </a:cubicBezTo>
                <a:cubicBezTo>
                  <a:pt x="762" y="465"/>
                  <a:pt x="762" y="465"/>
                  <a:pt x="762" y="466"/>
                </a:cubicBezTo>
                <a:cubicBezTo>
                  <a:pt x="761" y="467"/>
                  <a:pt x="761" y="469"/>
                  <a:pt x="760" y="470"/>
                </a:cubicBezTo>
                <a:cubicBezTo>
                  <a:pt x="762" y="470"/>
                  <a:pt x="762" y="468"/>
                  <a:pt x="763" y="469"/>
                </a:cubicBezTo>
                <a:cubicBezTo>
                  <a:pt x="764" y="468"/>
                  <a:pt x="764" y="467"/>
                  <a:pt x="765" y="467"/>
                </a:cubicBezTo>
                <a:cubicBezTo>
                  <a:pt x="765" y="467"/>
                  <a:pt x="765" y="469"/>
                  <a:pt x="765" y="470"/>
                </a:cubicBezTo>
                <a:cubicBezTo>
                  <a:pt x="765" y="470"/>
                  <a:pt x="764" y="470"/>
                  <a:pt x="764" y="470"/>
                </a:cubicBezTo>
                <a:cubicBezTo>
                  <a:pt x="763" y="472"/>
                  <a:pt x="763" y="472"/>
                  <a:pt x="762" y="472"/>
                </a:cubicBezTo>
                <a:cubicBezTo>
                  <a:pt x="761" y="472"/>
                  <a:pt x="763" y="470"/>
                  <a:pt x="762" y="470"/>
                </a:cubicBezTo>
                <a:cubicBezTo>
                  <a:pt x="761" y="471"/>
                  <a:pt x="760" y="472"/>
                  <a:pt x="760" y="473"/>
                </a:cubicBezTo>
                <a:cubicBezTo>
                  <a:pt x="760" y="473"/>
                  <a:pt x="760" y="474"/>
                  <a:pt x="760" y="474"/>
                </a:cubicBezTo>
                <a:cubicBezTo>
                  <a:pt x="760" y="475"/>
                  <a:pt x="762" y="475"/>
                  <a:pt x="761" y="476"/>
                </a:cubicBezTo>
                <a:cubicBezTo>
                  <a:pt x="761" y="477"/>
                  <a:pt x="760" y="478"/>
                  <a:pt x="759" y="480"/>
                </a:cubicBezTo>
                <a:cubicBezTo>
                  <a:pt x="759" y="480"/>
                  <a:pt x="759" y="481"/>
                  <a:pt x="758" y="482"/>
                </a:cubicBezTo>
                <a:cubicBezTo>
                  <a:pt x="758" y="482"/>
                  <a:pt x="757" y="483"/>
                  <a:pt x="757" y="484"/>
                </a:cubicBezTo>
                <a:cubicBezTo>
                  <a:pt x="756" y="484"/>
                  <a:pt x="756" y="484"/>
                  <a:pt x="756" y="484"/>
                </a:cubicBezTo>
                <a:cubicBezTo>
                  <a:pt x="755" y="485"/>
                  <a:pt x="756" y="485"/>
                  <a:pt x="755" y="486"/>
                </a:cubicBezTo>
                <a:cubicBezTo>
                  <a:pt x="755" y="486"/>
                  <a:pt x="755" y="487"/>
                  <a:pt x="755" y="487"/>
                </a:cubicBezTo>
                <a:cubicBezTo>
                  <a:pt x="754" y="486"/>
                  <a:pt x="755" y="485"/>
                  <a:pt x="754" y="485"/>
                </a:cubicBezTo>
                <a:cubicBezTo>
                  <a:pt x="756" y="485"/>
                  <a:pt x="755" y="483"/>
                  <a:pt x="756" y="482"/>
                </a:cubicBezTo>
                <a:cubicBezTo>
                  <a:pt x="756" y="482"/>
                  <a:pt x="757" y="482"/>
                  <a:pt x="757" y="481"/>
                </a:cubicBezTo>
                <a:cubicBezTo>
                  <a:pt x="758" y="481"/>
                  <a:pt x="757" y="480"/>
                  <a:pt x="758" y="479"/>
                </a:cubicBezTo>
                <a:cubicBezTo>
                  <a:pt x="758" y="479"/>
                  <a:pt x="758" y="479"/>
                  <a:pt x="758" y="479"/>
                </a:cubicBezTo>
                <a:cubicBezTo>
                  <a:pt x="758" y="479"/>
                  <a:pt x="758" y="478"/>
                  <a:pt x="759" y="478"/>
                </a:cubicBezTo>
                <a:cubicBezTo>
                  <a:pt x="760" y="476"/>
                  <a:pt x="761" y="475"/>
                  <a:pt x="759" y="474"/>
                </a:cubicBezTo>
                <a:cubicBezTo>
                  <a:pt x="757" y="475"/>
                  <a:pt x="758" y="477"/>
                  <a:pt x="757" y="479"/>
                </a:cubicBezTo>
                <a:cubicBezTo>
                  <a:pt x="756" y="479"/>
                  <a:pt x="756" y="481"/>
                  <a:pt x="755" y="480"/>
                </a:cubicBezTo>
                <a:cubicBezTo>
                  <a:pt x="755" y="482"/>
                  <a:pt x="754" y="482"/>
                  <a:pt x="753" y="484"/>
                </a:cubicBezTo>
                <a:cubicBezTo>
                  <a:pt x="752" y="484"/>
                  <a:pt x="752" y="486"/>
                  <a:pt x="751" y="485"/>
                </a:cubicBezTo>
                <a:cubicBezTo>
                  <a:pt x="750" y="488"/>
                  <a:pt x="748" y="488"/>
                  <a:pt x="747" y="491"/>
                </a:cubicBezTo>
                <a:cubicBezTo>
                  <a:pt x="747" y="491"/>
                  <a:pt x="747" y="491"/>
                  <a:pt x="746" y="491"/>
                </a:cubicBezTo>
                <a:cubicBezTo>
                  <a:pt x="746" y="493"/>
                  <a:pt x="744" y="493"/>
                  <a:pt x="744" y="494"/>
                </a:cubicBezTo>
                <a:cubicBezTo>
                  <a:pt x="743" y="494"/>
                  <a:pt x="743" y="494"/>
                  <a:pt x="743" y="494"/>
                </a:cubicBezTo>
                <a:cubicBezTo>
                  <a:pt x="742" y="495"/>
                  <a:pt x="741" y="495"/>
                  <a:pt x="741" y="496"/>
                </a:cubicBezTo>
                <a:cubicBezTo>
                  <a:pt x="741" y="496"/>
                  <a:pt x="740" y="496"/>
                  <a:pt x="740" y="497"/>
                </a:cubicBezTo>
                <a:cubicBezTo>
                  <a:pt x="739" y="497"/>
                  <a:pt x="739" y="497"/>
                  <a:pt x="739" y="497"/>
                </a:cubicBezTo>
                <a:cubicBezTo>
                  <a:pt x="739" y="497"/>
                  <a:pt x="739" y="497"/>
                  <a:pt x="738" y="498"/>
                </a:cubicBezTo>
                <a:cubicBezTo>
                  <a:pt x="738" y="498"/>
                  <a:pt x="738" y="498"/>
                  <a:pt x="738" y="498"/>
                </a:cubicBezTo>
                <a:cubicBezTo>
                  <a:pt x="737" y="498"/>
                  <a:pt x="737" y="499"/>
                  <a:pt x="737" y="499"/>
                </a:cubicBezTo>
                <a:cubicBezTo>
                  <a:pt x="736" y="499"/>
                  <a:pt x="736" y="499"/>
                  <a:pt x="736" y="499"/>
                </a:cubicBezTo>
                <a:cubicBezTo>
                  <a:pt x="736" y="499"/>
                  <a:pt x="736" y="500"/>
                  <a:pt x="735" y="500"/>
                </a:cubicBezTo>
                <a:cubicBezTo>
                  <a:pt x="735" y="500"/>
                  <a:pt x="735" y="500"/>
                  <a:pt x="734" y="500"/>
                </a:cubicBezTo>
                <a:cubicBezTo>
                  <a:pt x="734" y="500"/>
                  <a:pt x="734" y="501"/>
                  <a:pt x="734" y="501"/>
                </a:cubicBezTo>
                <a:cubicBezTo>
                  <a:pt x="734" y="501"/>
                  <a:pt x="733" y="501"/>
                  <a:pt x="733" y="501"/>
                </a:cubicBezTo>
                <a:cubicBezTo>
                  <a:pt x="733" y="501"/>
                  <a:pt x="732" y="502"/>
                  <a:pt x="732" y="502"/>
                </a:cubicBezTo>
                <a:cubicBezTo>
                  <a:pt x="732" y="502"/>
                  <a:pt x="732" y="502"/>
                  <a:pt x="732" y="502"/>
                </a:cubicBezTo>
                <a:cubicBezTo>
                  <a:pt x="732" y="502"/>
                  <a:pt x="732" y="503"/>
                  <a:pt x="732" y="503"/>
                </a:cubicBezTo>
                <a:cubicBezTo>
                  <a:pt x="731" y="503"/>
                  <a:pt x="730" y="503"/>
                  <a:pt x="730" y="503"/>
                </a:cubicBezTo>
                <a:cubicBezTo>
                  <a:pt x="729" y="503"/>
                  <a:pt x="729" y="504"/>
                  <a:pt x="729" y="504"/>
                </a:cubicBezTo>
                <a:cubicBezTo>
                  <a:pt x="729" y="504"/>
                  <a:pt x="728" y="504"/>
                  <a:pt x="728" y="504"/>
                </a:cubicBezTo>
                <a:cubicBezTo>
                  <a:pt x="728" y="504"/>
                  <a:pt x="728" y="505"/>
                  <a:pt x="727" y="505"/>
                </a:cubicBezTo>
                <a:cubicBezTo>
                  <a:pt x="727" y="506"/>
                  <a:pt x="725" y="506"/>
                  <a:pt x="725" y="506"/>
                </a:cubicBezTo>
                <a:cubicBezTo>
                  <a:pt x="725" y="507"/>
                  <a:pt x="724" y="506"/>
                  <a:pt x="724" y="507"/>
                </a:cubicBezTo>
                <a:cubicBezTo>
                  <a:pt x="721" y="508"/>
                  <a:pt x="717" y="510"/>
                  <a:pt x="714" y="511"/>
                </a:cubicBezTo>
                <a:cubicBezTo>
                  <a:pt x="713" y="511"/>
                  <a:pt x="711" y="512"/>
                  <a:pt x="710" y="512"/>
                </a:cubicBezTo>
                <a:cubicBezTo>
                  <a:pt x="710" y="512"/>
                  <a:pt x="710" y="512"/>
                  <a:pt x="710" y="512"/>
                </a:cubicBezTo>
                <a:cubicBezTo>
                  <a:pt x="709" y="512"/>
                  <a:pt x="709" y="512"/>
                  <a:pt x="709" y="512"/>
                </a:cubicBezTo>
                <a:cubicBezTo>
                  <a:pt x="708" y="512"/>
                  <a:pt x="708" y="512"/>
                  <a:pt x="708" y="512"/>
                </a:cubicBezTo>
                <a:cubicBezTo>
                  <a:pt x="707" y="513"/>
                  <a:pt x="707" y="513"/>
                  <a:pt x="707" y="513"/>
                </a:cubicBezTo>
                <a:cubicBezTo>
                  <a:pt x="706" y="513"/>
                  <a:pt x="704" y="513"/>
                  <a:pt x="703" y="513"/>
                </a:cubicBezTo>
                <a:cubicBezTo>
                  <a:pt x="703" y="514"/>
                  <a:pt x="703" y="514"/>
                  <a:pt x="703" y="514"/>
                </a:cubicBezTo>
                <a:cubicBezTo>
                  <a:pt x="703" y="514"/>
                  <a:pt x="702" y="514"/>
                  <a:pt x="702" y="514"/>
                </a:cubicBezTo>
                <a:cubicBezTo>
                  <a:pt x="702" y="514"/>
                  <a:pt x="701" y="514"/>
                  <a:pt x="701" y="514"/>
                </a:cubicBezTo>
                <a:cubicBezTo>
                  <a:pt x="701" y="514"/>
                  <a:pt x="700" y="514"/>
                  <a:pt x="699" y="514"/>
                </a:cubicBezTo>
                <a:cubicBezTo>
                  <a:pt x="697" y="514"/>
                  <a:pt x="694" y="514"/>
                  <a:pt x="692" y="514"/>
                </a:cubicBezTo>
                <a:cubicBezTo>
                  <a:pt x="692" y="514"/>
                  <a:pt x="692" y="514"/>
                  <a:pt x="691" y="514"/>
                </a:cubicBezTo>
                <a:cubicBezTo>
                  <a:pt x="691" y="514"/>
                  <a:pt x="690" y="515"/>
                  <a:pt x="690" y="515"/>
                </a:cubicBezTo>
                <a:cubicBezTo>
                  <a:pt x="690" y="515"/>
                  <a:pt x="689" y="515"/>
                  <a:pt x="689" y="515"/>
                </a:cubicBezTo>
                <a:cubicBezTo>
                  <a:pt x="689" y="515"/>
                  <a:pt x="689" y="515"/>
                  <a:pt x="689" y="515"/>
                </a:cubicBezTo>
                <a:cubicBezTo>
                  <a:pt x="688" y="515"/>
                  <a:pt x="687" y="515"/>
                  <a:pt x="686" y="515"/>
                </a:cubicBezTo>
                <a:cubicBezTo>
                  <a:pt x="685" y="515"/>
                  <a:pt x="685" y="515"/>
                  <a:pt x="685" y="515"/>
                </a:cubicBezTo>
                <a:cubicBezTo>
                  <a:pt x="684" y="515"/>
                  <a:pt x="684" y="515"/>
                  <a:pt x="684" y="515"/>
                </a:cubicBezTo>
                <a:cubicBezTo>
                  <a:pt x="684" y="515"/>
                  <a:pt x="683" y="515"/>
                  <a:pt x="682" y="515"/>
                </a:cubicBezTo>
                <a:cubicBezTo>
                  <a:pt x="682" y="515"/>
                  <a:pt x="682" y="515"/>
                  <a:pt x="682" y="515"/>
                </a:cubicBezTo>
                <a:cubicBezTo>
                  <a:pt x="681" y="515"/>
                  <a:pt x="681" y="515"/>
                  <a:pt x="680" y="515"/>
                </a:cubicBezTo>
                <a:cubicBezTo>
                  <a:pt x="680" y="515"/>
                  <a:pt x="678" y="515"/>
                  <a:pt x="678" y="515"/>
                </a:cubicBezTo>
                <a:cubicBezTo>
                  <a:pt x="677" y="516"/>
                  <a:pt x="677" y="516"/>
                  <a:pt x="676" y="516"/>
                </a:cubicBezTo>
                <a:cubicBezTo>
                  <a:pt x="675" y="516"/>
                  <a:pt x="673" y="515"/>
                  <a:pt x="672" y="515"/>
                </a:cubicBezTo>
                <a:cubicBezTo>
                  <a:pt x="670" y="515"/>
                  <a:pt x="669" y="515"/>
                  <a:pt x="668" y="514"/>
                </a:cubicBezTo>
                <a:cubicBezTo>
                  <a:pt x="668" y="514"/>
                  <a:pt x="667" y="514"/>
                  <a:pt x="667" y="513"/>
                </a:cubicBezTo>
                <a:cubicBezTo>
                  <a:pt x="666" y="513"/>
                  <a:pt x="665" y="513"/>
                  <a:pt x="664" y="512"/>
                </a:cubicBezTo>
                <a:cubicBezTo>
                  <a:pt x="664" y="512"/>
                  <a:pt x="663" y="512"/>
                  <a:pt x="663" y="512"/>
                </a:cubicBezTo>
                <a:cubicBezTo>
                  <a:pt x="662" y="512"/>
                  <a:pt x="662" y="511"/>
                  <a:pt x="661" y="511"/>
                </a:cubicBezTo>
                <a:cubicBezTo>
                  <a:pt x="660" y="510"/>
                  <a:pt x="658" y="510"/>
                  <a:pt x="659" y="508"/>
                </a:cubicBezTo>
                <a:cubicBezTo>
                  <a:pt x="660" y="508"/>
                  <a:pt x="661" y="509"/>
                  <a:pt x="662" y="509"/>
                </a:cubicBezTo>
                <a:cubicBezTo>
                  <a:pt x="662" y="509"/>
                  <a:pt x="663" y="509"/>
                  <a:pt x="663" y="510"/>
                </a:cubicBezTo>
                <a:cubicBezTo>
                  <a:pt x="663" y="510"/>
                  <a:pt x="662" y="511"/>
                  <a:pt x="664" y="511"/>
                </a:cubicBezTo>
                <a:cubicBezTo>
                  <a:pt x="665" y="512"/>
                  <a:pt x="665" y="511"/>
                  <a:pt x="666" y="511"/>
                </a:cubicBezTo>
                <a:cubicBezTo>
                  <a:pt x="666" y="512"/>
                  <a:pt x="667" y="511"/>
                  <a:pt x="667" y="512"/>
                </a:cubicBezTo>
                <a:cubicBezTo>
                  <a:pt x="669" y="512"/>
                  <a:pt x="668" y="513"/>
                  <a:pt x="669" y="513"/>
                </a:cubicBezTo>
                <a:cubicBezTo>
                  <a:pt x="670" y="513"/>
                  <a:pt x="671" y="513"/>
                  <a:pt x="672" y="514"/>
                </a:cubicBezTo>
                <a:cubicBezTo>
                  <a:pt x="672" y="514"/>
                  <a:pt x="672" y="513"/>
                  <a:pt x="673" y="514"/>
                </a:cubicBezTo>
                <a:cubicBezTo>
                  <a:pt x="674" y="514"/>
                  <a:pt x="674" y="514"/>
                  <a:pt x="675" y="514"/>
                </a:cubicBezTo>
                <a:cubicBezTo>
                  <a:pt x="675" y="514"/>
                  <a:pt x="675" y="514"/>
                  <a:pt x="676" y="514"/>
                </a:cubicBezTo>
                <a:cubicBezTo>
                  <a:pt x="676" y="514"/>
                  <a:pt x="677" y="513"/>
                  <a:pt x="677" y="513"/>
                </a:cubicBezTo>
                <a:cubicBezTo>
                  <a:pt x="679" y="514"/>
                  <a:pt x="679" y="513"/>
                  <a:pt x="681" y="514"/>
                </a:cubicBezTo>
                <a:cubicBezTo>
                  <a:pt x="682" y="513"/>
                  <a:pt x="685" y="514"/>
                  <a:pt x="687" y="514"/>
                </a:cubicBezTo>
                <a:cubicBezTo>
                  <a:pt x="687" y="514"/>
                  <a:pt x="689" y="514"/>
                  <a:pt x="689" y="514"/>
                </a:cubicBezTo>
                <a:cubicBezTo>
                  <a:pt x="687" y="513"/>
                  <a:pt x="685" y="513"/>
                  <a:pt x="683" y="512"/>
                </a:cubicBezTo>
                <a:cubicBezTo>
                  <a:pt x="683" y="512"/>
                  <a:pt x="682" y="512"/>
                  <a:pt x="682" y="512"/>
                </a:cubicBezTo>
                <a:cubicBezTo>
                  <a:pt x="680" y="511"/>
                  <a:pt x="679" y="512"/>
                  <a:pt x="677" y="511"/>
                </a:cubicBezTo>
                <a:cubicBezTo>
                  <a:pt x="677" y="511"/>
                  <a:pt x="676" y="510"/>
                  <a:pt x="675" y="510"/>
                </a:cubicBezTo>
                <a:cubicBezTo>
                  <a:pt x="674" y="509"/>
                  <a:pt x="674" y="509"/>
                  <a:pt x="674" y="509"/>
                </a:cubicBezTo>
                <a:cubicBezTo>
                  <a:pt x="673" y="509"/>
                  <a:pt x="673" y="509"/>
                  <a:pt x="672" y="509"/>
                </a:cubicBezTo>
                <a:cubicBezTo>
                  <a:pt x="672" y="509"/>
                  <a:pt x="672" y="509"/>
                  <a:pt x="672" y="509"/>
                </a:cubicBezTo>
                <a:cubicBezTo>
                  <a:pt x="671" y="508"/>
                  <a:pt x="669" y="507"/>
                  <a:pt x="669" y="507"/>
                </a:cubicBezTo>
                <a:cubicBezTo>
                  <a:pt x="668" y="506"/>
                  <a:pt x="667" y="506"/>
                  <a:pt x="667" y="506"/>
                </a:cubicBezTo>
                <a:cubicBezTo>
                  <a:pt x="664" y="506"/>
                  <a:pt x="666" y="504"/>
                  <a:pt x="664" y="504"/>
                </a:cubicBezTo>
                <a:cubicBezTo>
                  <a:pt x="663" y="504"/>
                  <a:pt x="663" y="503"/>
                  <a:pt x="662" y="502"/>
                </a:cubicBezTo>
                <a:cubicBezTo>
                  <a:pt x="662" y="503"/>
                  <a:pt x="661" y="502"/>
                  <a:pt x="660" y="502"/>
                </a:cubicBezTo>
                <a:cubicBezTo>
                  <a:pt x="659" y="501"/>
                  <a:pt x="658" y="500"/>
                  <a:pt x="657" y="499"/>
                </a:cubicBezTo>
                <a:cubicBezTo>
                  <a:pt x="656" y="498"/>
                  <a:pt x="656" y="498"/>
                  <a:pt x="656" y="498"/>
                </a:cubicBezTo>
                <a:cubicBezTo>
                  <a:pt x="655" y="498"/>
                  <a:pt x="655" y="498"/>
                  <a:pt x="654" y="498"/>
                </a:cubicBezTo>
                <a:cubicBezTo>
                  <a:pt x="654" y="497"/>
                  <a:pt x="653" y="497"/>
                  <a:pt x="653" y="497"/>
                </a:cubicBezTo>
                <a:cubicBezTo>
                  <a:pt x="653" y="495"/>
                  <a:pt x="652" y="495"/>
                  <a:pt x="652" y="494"/>
                </a:cubicBezTo>
                <a:cubicBezTo>
                  <a:pt x="652" y="494"/>
                  <a:pt x="650" y="494"/>
                  <a:pt x="650" y="493"/>
                </a:cubicBezTo>
                <a:cubicBezTo>
                  <a:pt x="649" y="493"/>
                  <a:pt x="649" y="494"/>
                  <a:pt x="648" y="494"/>
                </a:cubicBezTo>
                <a:cubicBezTo>
                  <a:pt x="648" y="493"/>
                  <a:pt x="647" y="493"/>
                  <a:pt x="647" y="492"/>
                </a:cubicBezTo>
                <a:cubicBezTo>
                  <a:pt x="647" y="492"/>
                  <a:pt x="646" y="491"/>
                  <a:pt x="646" y="491"/>
                </a:cubicBezTo>
                <a:cubicBezTo>
                  <a:pt x="646" y="491"/>
                  <a:pt x="646" y="491"/>
                  <a:pt x="646" y="491"/>
                </a:cubicBezTo>
                <a:cubicBezTo>
                  <a:pt x="646" y="491"/>
                  <a:pt x="646" y="491"/>
                  <a:pt x="646" y="490"/>
                </a:cubicBezTo>
                <a:cubicBezTo>
                  <a:pt x="645" y="490"/>
                  <a:pt x="644" y="489"/>
                  <a:pt x="645" y="488"/>
                </a:cubicBezTo>
                <a:cubicBezTo>
                  <a:pt x="645" y="489"/>
                  <a:pt x="646" y="489"/>
                  <a:pt x="646" y="489"/>
                </a:cubicBezTo>
                <a:cubicBezTo>
                  <a:pt x="647" y="490"/>
                  <a:pt x="646" y="490"/>
                  <a:pt x="647" y="490"/>
                </a:cubicBezTo>
                <a:cubicBezTo>
                  <a:pt x="647" y="491"/>
                  <a:pt x="648" y="491"/>
                  <a:pt x="649" y="491"/>
                </a:cubicBezTo>
                <a:cubicBezTo>
                  <a:pt x="649" y="492"/>
                  <a:pt x="650" y="492"/>
                  <a:pt x="650" y="492"/>
                </a:cubicBezTo>
                <a:cubicBezTo>
                  <a:pt x="650" y="490"/>
                  <a:pt x="648" y="489"/>
                  <a:pt x="648" y="488"/>
                </a:cubicBezTo>
                <a:cubicBezTo>
                  <a:pt x="646" y="487"/>
                  <a:pt x="646" y="486"/>
                  <a:pt x="645" y="486"/>
                </a:cubicBezTo>
                <a:cubicBezTo>
                  <a:pt x="645" y="485"/>
                  <a:pt x="644" y="484"/>
                  <a:pt x="644" y="483"/>
                </a:cubicBezTo>
                <a:cubicBezTo>
                  <a:pt x="644" y="482"/>
                  <a:pt x="642" y="481"/>
                  <a:pt x="642" y="480"/>
                </a:cubicBezTo>
                <a:cubicBezTo>
                  <a:pt x="642" y="480"/>
                  <a:pt x="642" y="480"/>
                  <a:pt x="642" y="479"/>
                </a:cubicBezTo>
                <a:cubicBezTo>
                  <a:pt x="642" y="479"/>
                  <a:pt x="642" y="479"/>
                  <a:pt x="642" y="478"/>
                </a:cubicBezTo>
                <a:cubicBezTo>
                  <a:pt x="641" y="478"/>
                  <a:pt x="642" y="477"/>
                  <a:pt x="641" y="477"/>
                </a:cubicBezTo>
                <a:cubicBezTo>
                  <a:pt x="641" y="477"/>
                  <a:pt x="640" y="477"/>
                  <a:pt x="640" y="476"/>
                </a:cubicBezTo>
                <a:cubicBezTo>
                  <a:pt x="640" y="475"/>
                  <a:pt x="640" y="474"/>
                  <a:pt x="640" y="474"/>
                </a:cubicBezTo>
                <a:cubicBezTo>
                  <a:pt x="640" y="473"/>
                  <a:pt x="640" y="473"/>
                  <a:pt x="639" y="473"/>
                </a:cubicBezTo>
                <a:cubicBezTo>
                  <a:pt x="639" y="473"/>
                  <a:pt x="639" y="472"/>
                  <a:pt x="639" y="472"/>
                </a:cubicBezTo>
                <a:cubicBezTo>
                  <a:pt x="640" y="472"/>
                  <a:pt x="639" y="472"/>
                  <a:pt x="639" y="471"/>
                </a:cubicBezTo>
                <a:cubicBezTo>
                  <a:pt x="639" y="471"/>
                  <a:pt x="639" y="470"/>
                  <a:pt x="639" y="469"/>
                </a:cubicBezTo>
                <a:cubicBezTo>
                  <a:pt x="638" y="467"/>
                  <a:pt x="638" y="464"/>
                  <a:pt x="639" y="462"/>
                </a:cubicBezTo>
                <a:cubicBezTo>
                  <a:pt x="640" y="453"/>
                  <a:pt x="645" y="445"/>
                  <a:pt x="652" y="439"/>
                </a:cubicBezTo>
                <a:cubicBezTo>
                  <a:pt x="657" y="434"/>
                  <a:pt x="665" y="431"/>
                  <a:pt x="672" y="431"/>
                </a:cubicBezTo>
                <a:cubicBezTo>
                  <a:pt x="676" y="431"/>
                  <a:pt x="679" y="431"/>
                  <a:pt x="683" y="432"/>
                </a:cubicBezTo>
                <a:cubicBezTo>
                  <a:pt x="686" y="434"/>
                  <a:pt x="691" y="436"/>
                  <a:pt x="693" y="439"/>
                </a:cubicBezTo>
                <a:cubicBezTo>
                  <a:pt x="695" y="441"/>
                  <a:pt x="696" y="442"/>
                  <a:pt x="697" y="445"/>
                </a:cubicBezTo>
                <a:cubicBezTo>
                  <a:pt x="697" y="445"/>
                  <a:pt x="697" y="446"/>
                  <a:pt x="695" y="445"/>
                </a:cubicBezTo>
                <a:cubicBezTo>
                  <a:pt x="693" y="442"/>
                  <a:pt x="681" y="435"/>
                  <a:pt x="671" y="445"/>
                </a:cubicBezTo>
                <a:cubicBezTo>
                  <a:pt x="661" y="456"/>
                  <a:pt x="664" y="492"/>
                  <a:pt x="700" y="496"/>
                </a:cubicBezTo>
                <a:cubicBezTo>
                  <a:pt x="735" y="500"/>
                  <a:pt x="748" y="461"/>
                  <a:pt x="749" y="449"/>
                </a:cubicBezTo>
                <a:cubicBezTo>
                  <a:pt x="750" y="437"/>
                  <a:pt x="748" y="400"/>
                  <a:pt x="718" y="399"/>
                </a:cubicBezTo>
                <a:cubicBezTo>
                  <a:pt x="718" y="399"/>
                  <a:pt x="719" y="378"/>
                  <a:pt x="695" y="366"/>
                </a:cubicBezTo>
                <a:cubicBezTo>
                  <a:pt x="695" y="366"/>
                  <a:pt x="679" y="359"/>
                  <a:pt x="658" y="363"/>
                </a:cubicBezTo>
                <a:cubicBezTo>
                  <a:pt x="639" y="367"/>
                  <a:pt x="629" y="382"/>
                  <a:pt x="637" y="393"/>
                </a:cubicBezTo>
                <a:cubicBezTo>
                  <a:pt x="633" y="389"/>
                  <a:pt x="623" y="392"/>
                  <a:pt x="620" y="394"/>
                </a:cubicBezTo>
                <a:cubicBezTo>
                  <a:pt x="601" y="403"/>
                  <a:pt x="596" y="430"/>
                  <a:pt x="597" y="449"/>
                </a:cubicBezTo>
                <a:cubicBezTo>
                  <a:pt x="597" y="449"/>
                  <a:pt x="597" y="453"/>
                  <a:pt x="597" y="453"/>
                </a:cubicBezTo>
                <a:cubicBezTo>
                  <a:pt x="597" y="455"/>
                  <a:pt x="596" y="458"/>
                  <a:pt x="599" y="459"/>
                </a:cubicBezTo>
                <a:cubicBezTo>
                  <a:pt x="600" y="460"/>
                  <a:pt x="600" y="457"/>
                  <a:pt x="601" y="458"/>
                </a:cubicBezTo>
                <a:cubicBezTo>
                  <a:pt x="600" y="460"/>
                  <a:pt x="600" y="460"/>
                  <a:pt x="599" y="461"/>
                </a:cubicBezTo>
                <a:cubicBezTo>
                  <a:pt x="599" y="462"/>
                  <a:pt x="599" y="462"/>
                  <a:pt x="599" y="463"/>
                </a:cubicBezTo>
                <a:cubicBezTo>
                  <a:pt x="599" y="464"/>
                  <a:pt x="600" y="465"/>
                  <a:pt x="599" y="466"/>
                </a:cubicBezTo>
                <a:cubicBezTo>
                  <a:pt x="600" y="467"/>
                  <a:pt x="601" y="467"/>
                  <a:pt x="601" y="467"/>
                </a:cubicBezTo>
                <a:cubicBezTo>
                  <a:pt x="600" y="468"/>
                  <a:pt x="600" y="469"/>
                  <a:pt x="600" y="470"/>
                </a:cubicBezTo>
                <a:cubicBezTo>
                  <a:pt x="601" y="470"/>
                  <a:pt x="600" y="471"/>
                  <a:pt x="600" y="472"/>
                </a:cubicBezTo>
                <a:cubicBezTo>
                  <a:pt x="600" y="473"/>
                  <a:pt x="601" y="473"/>
                  <a:pt x="601" y="474"/>
                </a:cubicBezTo>
                <a:cubicBezTo>
                  <a:pt x="602" y="476"/>
                  <a:pt x="603" y="477"/>
                  <a:pt x="602" y="478"/>
                </a:cubicBezTo>
                <a:cubicBezTo>
                  <a:pt x="602" y="479"/>
                  <a:pt x="602" y="480"/>
                  <a:pt x="603" y="480"/>
                </a:cubicBezTo>
                <a:cubicBezTo>
                  <a:pt x="603" y="482"/>
                  <a:pt x="604" y="483"/>
                  <a:pt x="605" y="484"/>
                </a:cubicBezTo>
                <a:cubicBezTo>
                  <a:pt x="605" y="483"/>
                  <a:pt x="606" y="483"/>
                  <a:pt x="605" y="484"/>
                </a:cubicBezTo>
                <a:cubicBezTo>
                  <a:pt x="605" y="485"/>
                  <a:pt x="607" y="487"/>
                  <a:pt x="606" y="487"/>
                </a:cubicBezTo>
                <a:cubicBezTo>
                  <a:pt x="606" y="488"/>
                  <a:pt x="606" y="488"/>
                  <a:pt x="606" y="488"/>
                </a:cubicBezTo>
                <a:cubicBezTo>
                  <a:pt x="605" y="488"/>
                  <a:pt x="606" y="486"/>
                  <a:pt x="605" y="486"/>
                </a:cubicBezTo>
                <a:cubicBezTo>
                  <a:pt x="604" y="485"/>
                  <a:pt x="604" y="484"/>
                  <a:pt x="602" y="483"/>
                </a:cubicBezTo>
                <a:cubicBezTo>
                  <a:pt x="601" y="481"/>
                  <a:pt x="601" y="479"/>
                  <a:pt x="601" y="477"/>
                </a:cubicBezTo>
                <a:cubicBezTo>
                  <a:pt x="600" y="476"/>
                  <a:pt x="600" y="475"/>
                  <a:pt x="599" y="474"/>
                </a:cubicBezTo>
                <a:cubicBezTo>
                  <a:pt x="598" y="476"/>
                  <a:pt x="599" y="476"/>
                  <a:pt x="599" y="477"/>
                </a:cubicBezTo>
                <a:cubicBezTo>
                  <a:pt x="599" y="477"/>
                  <a:pt x="599" y="477"/>
                  <a:pt x="599" y="478"/>
                </a:cubicBezTo>
                <a:cubicBezTo>
                  <a:pt x="599" y="478"/>
                  <a:pt x="599" y="479"/>
                  <a:pt x="599" y="480"/>
                </a:cubicBezTo>
                <a:cubicBezTo>
                  <a:pt x="600" y="481"/>
                  <a:pt x="601" y="483"/>
                  <a:pt x="602" y="484"/>
                </a:cubicBezTo>
                <a:cubicBezTo>
                  <a:pt x="602" y="485"/>
                  <a:pt x="602" y="485"/>
                  <a:pt x="603" y="485"/>
                </a:cubicBezTo>
                <a:cubicBezTo>
                  <a:pt x="603" y="485"/>
                  <a:pt x="602" y="485"/>
                  <a:pt x="602" y="486"/>
                </a:cubicBezTo>
                <a:cubicBezTo>
                  <a:pt x="602" y="486"/>
                  <a:pt x="603" y="486"/>
                  <a:pt x="603" y="486"/>
                </a:cubicBezTo>
                <a:cubicBezTo>
                  <a:pt x="603" y="486"/>
                  <a:pt x="603" y="487"/>
                  <a:pt x="604" y="487"/>
                </a:cubicBezTo>
                <a:cubicBezTo>
                  <a:pt x="604" y="488"/>
                  <a:pt x="604" y="488"/>
                  <a:pt x="604" y="489"/>
                </a:cubicBezTo>
                <a:cubicBezTo>
                  <a:pt x="605" y="489"/>
                  <a:pt x="604" y="490"/>
                  <a:pt x="606" y="490"/>
                </a:cubicBezTo>
                <a:cubicBezTo>
                  <a:pt x="605" y="491"/>
                  <a:pt x="606" y="492"/>
                  <a:pt x="606" y="492"/>
                </a:cubicBezTo>
                <a:cubicBezTo>
                  <a:pt x="606" y="493"/>
                  <a:pt x="607" y="494"/>
                  <a:pt x="607" y="494"/>
                </a:cubicBezTo>
                <a:cubicBezTo>
                  <a:pt x="607" y="495"/>
                  <a:pt x="607" y="494"/>
                  <a:pt x="607" y="495"/>
                </a:cubicBezTo>
                <a:cubicBezTo>
                  <a:pt x="608" y="496"/>
                  <a:pt x="609" y="497"/>
                  <a:pt x="609" y="498"/>
                </a:cubicBezTo>
                <a:cubicBezTo>
                  <a:pt x="610" y="499"/>
                  <a:pt x="610" y="499"/>
                  <a:pt x="610" y="499"/>
                </a:cubicBezTo>
                <a:cubicBezTo>
                  <a:pt x="610" y="500"/>
                  <a:pt x="610" y="500"/>
                  <a:pt x="611" y="500"/>
                </a:cubicBezTo>
                <a:cubicBezTo>
                  <a:pt x="611" y="501"/>
                  <a:pt x="611" y="501"/>
                  <a:pt x="612" y="501"/>
                </a:cubicBezTo>
                <a:cubicBezTo>
                  <a:pt x="612" y="499"/>
                  <a:pt x="611" y="498"/>
                  <a:pt x="609" y="497"/>
                </a:cubicBezTo>
                <a:cubicBezTo>
                  <a:pt x="609" y="496"/>
                  <a:pt x="609" y="496"/>
                  <a:pt x="609" y="495"/>
                </a:cubicBezTo>
                <a:cubicBezTo>
                  <a:pt x="608" y="495"/>
                  <a:pt x="607" y="494"/>
                  <a:pt x="608" y="493"/>
                </a:cubicBezTo>
                <a:cubicBezTo>
                  <a:pt x="609" y="493"/>
                  <a:pt x="609" y="494"/>
                  <a:pt x="609" y="495"/>
                </a:cubicBezTo>
                <a:cubicBezTo>
                  <a:pt x="609" y="495"/>
                  <a:pt x="610" y="495"/>
                  <a:pt x="610" y="495"/>
                </a:cubicBezTo>
                <a:cubicBezTo>
                  <a:pt x="610" y="495"/>
                  <a:pt x="610" y="495"/>
                  <a:pt x="610" y="495"/>
                </a:cubicBezTo>
                <a:cubicBezTo>
                  <a:pt x="610" y="495"/>
                  <a:pt x="611" y="495"/>
                  <a:pt x="611" y="495"/>
                </a:cubicBezTo>
                <a:cubicBezTo>
                  <a:pt x="611" y="496"/>
                  <a:pt x="611" y="496"/>
                  <a:pt x="611" y="496"/>
                </a:cubicBezTo>
                <a:cubicBezTo>
                  <a:pt x="611" y="497"/>
                  <a:pt x="611" y="497"/>
                  <a:pt x="611" y="498"/>
                </a:cubicBezTo>
                <a:cubicBezTo>
                  <a:pt x="611" y="498"/>
                  <a:pt x="612" y="498"/>
                  <a:pt x="612" y="498"/>
                </a:cubicBezTo>
                <a:cubicBezTo>
                  <a:pt x="612" y="499"/>
                  <a:pt x="613" y="500"/>
                  <a:pt x="613" y="501"/>
                </a:cubicBezTo>
                <a:cubicBezTo>
                  <a:pt x="614" y="502"/>
                  <a:pt x="615" y="504"/>
                  <a:pt x="616" y="504"/>
                </a:cubicBezTo>
                <a:cubicBezTo>
                  <a:pt x="616" y="507"/>
                  <a:pt x="619" y="508"/>
                  <a:pt x="620" y="510"/>
                </a:cubicBezTo>
                <a:cubicBezTo>
                  <a:pt x="621" y="511"/>
                  <a:pt x="622" y="511"/>
                  <a:pt x="622" y="511"/>
                </a:cubicBezTo>
                <a:cubicBezTo>
                  <a:pt x="622" y="512"/>
                  <a:pt x="622" y="512"/>
                  <a:pt x="623" y="512"/>
                </a:cubicBezTo>
                <a:cubicBezTo>
                  <a:pt x="623" y="512"/>
                  <a:pt x="623" y="512"/>
                  <a:pt x="623" y="513"/>
                </a:cubicBezTo>
                <a:cubicBezTo>
                  <a:pt x="624" y="514"/>
                  <a:pt x="624" y="514"/>
                  <a:pt x="625" y="515"/>
                </a:cubicBezTo>
                <a:cubicBezTo>
                  <a:pt x="626" y="516"/>
                  <a:pt x="626" y="516"/>
                  <a:pt x="626" y="516"/>
                </a:cubicBezTo>
                <a:cubicBezTo>
                  <a:pt x="627" y="516"/>
                  <a:pt x="626" y="516"/>
                  <a:pt x="627" y="516"/>
                </a:cubicBezTo>
                <a:cubicBezTo>
                  <a:pt x="627" y="517"/>
                  <a:pt x="629" y="517"/>
                  <a:pt x="630" y="518"/>
                </a:cubicBezTo>
                <a:cubicBezTo>
                  <a:pt x="631" y="519"/>
                  <a:pt x="631" y="519"/>
                  <a:pt x="631" y="519"/>
                </a:cubicBezTo>
                <a:cubicBezTo>
                  <a:pt x="632" y="520"/>
                  <a:pt x="633" y="520"/>
                  <a:pt x="633" y="520"/>
                </a:cubicBezTo>
                <a:cubicBezTo>
                  <a:pt x="633" y="520"/>
                  <a:pt x="634" y="521"/>
                  <a:pt x="634" y="521"/>
                </a:cubicBezTo>
                <a:cubicBezTo>
                  <a:pt x="636" y="523"/>
                  <a:pt x="639" y="525"/>
                  <a:pt x="641" y="526"/>
                </a:cubicBezTo>
                <a:cubicBezTo>
                  <a:pt x="643" y="528"/>
                  <a:pt x="646" y="528"/>
                  <a:pt x="648" y="529"/>
                </a:cubicBezTo>
                <a:cubicBezTo>
                  <a:pt x="649" y="530"/>
                  <a:pt x="649" y="530"/>
                  <a:pt x="649" y="531"/>
                </a:cubicBezTo>
                <a:cubicBezTo>
                  <a:pt x="650" y="530"/>
                  <a:pt x="651" y="532"/>
                  <a:pt x="652" y="532"/>
                </a:cubicBezTo>
                <a:cubicBezTo>
                  <a:pt x="653" y="532"/>
                  <a:pt x="654" y="532"/>
                  <a:pt x="655" y="533"/>
                </a:cubicBezTo>
                <a:cubicBezTo>
                  <a:pt x="656" y="533"/>
                  <a:pt x="657" y="534"/>
                  <a:pt x="657" y="534"/>
                </a:cubicBezTo>
                <a:cubicBezTo>
                  <a:pt x="658" y="534"/>
                  <a:pt x="660" y="534"/>
                  <a:pt x="661" y="534"/>
                </a:cubicBezTo>
                <a:cubicBezTo>
                  <a:pt x="662" y="535"/>
                  <a:pt x="663" y="535"/>
                  <a:pt x="663" y="535"/>
                </a:cubicBezTo>
                <a:cubicBezTo>
                  <a:pt x="664" y="535"/>
                  <a:pt x="665" y="535"/>
                  <a:pt x="665" y="536"/>
                </a:cubicBezTo>
                <a:cubicBezTo>
                  <a:pt x="665" y="536"/>
                  <a:pt x="666" y="536"/>
                  <a:pt x="666" y="536"/>
                </a:cubicBezTo>
                <a:cubicBezTo>
                  <a:pt x="666" y="536"/>
                  <a:pt x="667" y="535"/>
                  <a:pt x="667" y="535"/>
                </a:cubicBezTo>
                <a:cubicBezTo>
                  <a:pt x="667" y="535"/>
                  <a:pt x="668" y="535"/>
                  <a:pt x="668" y="535"/>
                </a:cubicBezTo>
                <a:cubicBezTo>
                  <a:pt x="671" y="536"/>
                  <a:pt x="673" y="537"/>
                  <a:pt x="676" y="538"/>
                </a:cubicBezTo>
                <a:cubicBezTo>
                  <a:pt x="678" y="538"/>
                  <a:pt x="679" y="537"/>
                  <a:pt x="682" y="538"/>
                </a:cubicBezTo>
                <a:cubicBezTo>
                  <a:pt x="683" y="538"/>
                  <a:pt x="684" y="539"/>
                  <a:pt x="686" y="539"/>
                </a:cubicBezTo>
                <a:cubicBezTo>
                  <a:pt x="686" y="539"/>
                  <a:pt x="686" y="538"/>
                  <a:pt x="687" y="538"/>
                </a:cubicBezTo>
                <a:cubicBezTo>
                  <a:pt x="687" y="538"/>
                  <a:pt x="688" y="539"/>
                  <a:pt x="688" y="539"/>
                </a:cubicBezTo>
                <a:cubicBezTo>
                  <a:pt x="689" y="539"/>
                  <a:pt x="690" y="539"/>
                  <a:pt x="691" y="538"/>
                </a:cubicBezTo>
                <a:cubicBezTo>
                  <a:pt x="690" y="538"/>
                  <a:pt x="689" y="537"/>
                  <a:pt x="688" y="537"/>
                </a:cubicBezTo>
                <a:cubicBezTo>
                  <a:pt x="688" y="537"/>
                  <a:pt x="688" y="537"/>
                  <a:pt x="687" y="537"/>
                </a:cubicBezTo>
                <a:cubicBezTo>
                  <a:pt x="687" y="537"/>
                  <a:pt x="687" y="537"/>
                  <a:pt x="686" y="537"/>
                </a:cubicBezTo>
                <a:cubicBezTo>
                  <a:pt x="685" y="537"/>
                  <a:pt x="685" y="537"/>
                  <a:pt x="684" y="537"/>
                </a:cubicBezTo>
                <a:cubicBezTo>
                  <a:pt x="684" y="537"/>
                  <a:pt x="683" y="537"/>
                  <a:pt x="683" y="537"/>
                </a:cubicBezTo>
                <a:cubicBezTo>
                  <a:pt x="683" y="537"/>
                  <a:pt x="682" y="537"/>
                  <a:pt x="682" y="536"/>
                </a:cubicBezTo>
                <a:cubicBezTo>
                  <a:pt x="681" y="536"/>
                  <a:pt x="680" y="537"/>
                  <a:pt x="680" y="536"/>
                </a:cubicBezTo>
                <a:cubicBezTo>
                  <a:pt x="681" y="536"/>
                  <a:pt x="682" y="535"/>
                  <a:pt x="683" y="536"/>
                </a:cubicBezTo>
                <a:cubicBezTo>
                  <a:pt x="684" y="536"/>
                  <a:pt x="684" y="536"/>
                  <a:pt x="685" y="536"/>
                </a:cubicBezTo>
                <a:cubicBezTo>
                  <a:pt x="685" y="536"/>
                  <a:pt x="686" y="537"/>
                  <a:pt x="686" y="537"/>
                </a:cubicBezTo>
                <a:cubicBezTo>
                  <a:pt x="686" y="537"/>
                  <a:pt x="687" y="536"/>
                  <a:pt x="687" y="536"/>
                </a:cubicBezTo>
                <a:cubicBezTo>
                  <a:pt x="688" y="536"/>
                  <a:pt x="690" y="537"/>
                  <a:pt x="691" y="537"/>
                </a:cubicBezTo>
                <a:cubicBezTo>
                  <a:pt x="692" y="537"/>
                  <a:pt x="692" y="538"/>
                  <a:pt x="693" y="539"/>
                </a:cubicBezTo>
                <a:cubicBezTo>
                  <a:pt x="693" y="538"/>
                  <a:pt x="694" y="538"/>
                  <a:pt x="694" y="538"/>
                </a:cubicBezTo>
                <a:cubicBezTo>
                  <a:pt x="694" y="538"/>
                  <a:pt x="695" y="538"/>
                  <a:pt x="695" y="538"/>
                </a:cubicBezTo>
                <a:cubicBezTo>
                  <a:pt x="695" y="538"/>
                  <a:pt x="695" y="537"/>
                  <a:pt x="696" y="537"/>
                </a:cubicBezTo>
                <a:cubicBezTo>
                  <a:pt x="697" y="537"/>
                  <a:pt x="697" y="538"/>
                  <a:pt x="698" y="538"/>
                </a:cubicBezTo>
                <a:cubicBezTo>
                  <a:pt x="699" y="538"/>
                  <a:pt x="699" y="538"/>
                  <a:pt x="700" y="538"/>
                </a:cubicBezTo>
                <a:cubicBezTo>
                  <a:pt x="700" y="538"/>
                  <a:pt x="701" y="538"/>
                  <a:pt x="701" y="538"/>
                </a:cubicBezTo>
                <a:cubicBezTo>
                  <a:pt x="701" y="538"/>
                  <a:pt x="701" y="538"/>
                  <a:pt x="701" y="538"/>
                </a:cubicBezTo>
                <a:cubicBezTo>
                  <a:pt x="701" y="537"/>
                  <a:pt x="701" y="538"/>
                  <a:pt x="702" y="538"/>
                </a:cubicBezTo>
                <a:cubicBezTo>
                  <a:pt x="702" y="538"/>
                  <a:pt x="702" y="537"/>
                  <a:pt x="702" y="537"/>
                </a:cubicBezTo>
                <a:cubicBezTo>
                  <a:pt x="702" y="537"/>
                  <a:pt x="702" y="538"/>
                  <a:pt x="702" y="538"/>
                </a:cubicBezTo>
                <a:cubicBezTo>
                  <a:pt x="703" y="538"/>
                  <a:pt x="703" y="537"/>
                  <a:pt x="704" y="537"/>
                </a:cubicBezTo>
                <a:cubicBezTo>
                  <a:pt x="704" y="537"/>
                  <a:pt x="704" y="537"/>
                  <a:pt x="705" y="537"/>
                </a:cubicBezTo>
                <a:cubicBezTo>
                  <a:pt x="705" y="537"/>
                  <a:pt x="706" y="537"/>
                  <a:pt x="706" y="537"/>
                </a:cubicBezTo>
                <a:cubicBezTo>
                  <a:pt x="706" y="537"/>
                  <a:pt x="707" y="537"/>
                  <a:pt x="708" y="537"/>
                </a:cubicBezTo>
                <a:cubicBezTo>
                  <a:pt x="709" y="537"/>
                  <a:pt x="709" y="536"/>
                  <a:pt x="711" y="536"/>
                </a:cubicBezTo>
                <a:cubicBezTo>
                  <a:pt x="712" y="536"/>
                  <a:pt x="714" y="535"/>
                  <a:pt x="715" y="535"/>
                </a:cubicBezTo>
                <a:cubicBezTo>
                  <a:pt x="713" y="534"/>
                  <a:pt x="712" y="536"/>
                  <a:pt x="709" y="535"/>
                </a:cubicBezTo>
                <a:cubicBezTo>
                  <a:pt x="709" y="535"/>
                  <a:pt x="708" y="536"/>
                  <a:pt x="708" y="536"/>
                </a:cubicBezTo>
                <a:cubicBezTo>
                  <a:pt x="706" y="535"/>
                  <a:pt x="704" y="536"/>
                  <a:pt x="703" y="536"/>
                </a:cubicBezTo>
                <a:cubicBezTo>
                  <a:pt x="703" y="536"/>
                  <a:pt x="703" y="536"/>
                  <a:pt x="703" y="536"/>
                </a:cubicBezTo>
                <a:cubicBezTo>
                  <a:pt x="703" y="536"/>
                  <a:pt x="700" y="536"/>
                  <a:pt x="701" y="535"/>
                </a:cubicBezTo>
                <a:cubicBezTo>
                  <a:pt x="701" y="535"/>
                  <a:pt x="701" y="535"/>
                  <a:pt x="702" y="535"/>
                </a:cubicBezTo>
                <a:cubicBezTo>
                  <a:pt x="702" y="535"/>
                  <a:pt x="702" y="535"/>
                  <a:pt x="703" y="535"/>
                </a:cubicBezTo>
                <a:cubicBezTo>
                  <a:pt x="703" y="534"/>
                  <a:pt x="703" y="534"/>
                  <a:pt x="704" y="534"/>
                </a:cubicBezTo>
                <a:cubicBezTo>
                  <a:pt x="705" y="535"/>
                  <a:pt x="707" y="534"/>
                  <a:pt x="708" y="534"/>
                </a:cubicBezTo>
                <a:cubicBezTo>
                  <a:pt x="708" y="534"/>
                  <a:pt x="708" y="534"/>
                  <a:pt x="708" y="534"/>
                </a:cubicBezTo>
                <a:cubicBezTo>
                  <a:pt x="709" y="534"/>
                  <a:pt x="709" y="534"/>
                  <a:pt x="710" y="534"/>
                </a:cubicBezTo>
                <a:cubicBezTo>
                  <a:pt x="710" y="534"/>
                  <a:pt x="710" y="533"/>
                  <a:pt x="710" y="533"/>
                </a:cubicBezTo>
                <a:cubicBezTo>
                  <a:pt x="710" y="533"/>
                  <a:pt x="711" y="534"/>
                  <a:pt x="711" y="534"/>
                </a:cubicBezTo>
                <a:cubicBezTo>
                  <a:pt x="711" y="534"/>
                  <a:pt x="712" y="533"/>
                  <a:pt x="712" y="533"/>
                </a:cubicBezTo>
                <a:cubicBezTo>
                  <a:pt x="712" y="533"/>
                  <a:pt x="712" y="532"/>
                  <a:pt x="713" y="532"/>
                </a:cubicBezTo>
                <a:cubicBezTo>
                  <a:pt x="713" y="533"/>
                  <a:pt x="713" y="532"/>
                  <a:pt x="714" y="532"/>
                </a:cubicBezTo>
                <a:cubicBezTo>
                  <a:pt x="715" y="532"/>
                  <a:pt x="714" y="533"/>
                  <a:pt x="715" y="534"/>
                </a:cubicBezTo>
                <a:cubicBezTo>
                  <a:pt x="715" y="533"/>
                  <a:pt x="716" y="533"/>
                  <a:pt x="717" y="532"/>
                </a:cubicBezTo>
                <a:cubicBezTo>
                  <a:pt x="717" y="532"/>
                  <a:pt x="717" y="532"/>
                  <a:pt x="717" y="532"/>
                </a:cubicBezTo>
                <a:cubicBezTo>
                  <a:pt x="718" y="532"/>
                  <a:pt x="718" y="531"/>
                  <a:pt x="719" y="531"/>
                </a:cubicBezTo>
                <a:cubicBezTo>
                  <a:pt x="719" y="531"/>
                  <a:pt x="720" y="530"/>
                  <a:pt x="721" y="531"/>
                </a:cubicBezTo>
                <a:cubicBezTo>
                  <a:pt x="721" y="531"/>
                  <a:pt x="720" y="533"/>
                  <a:pt x="719" y="533"/>
                </a:cubicBezTo>
                <a:cubicBezTo>
                  <a:pt x="719" y="533"/>
                  <a:pt x="717" y="533"/>
                  <a:pt x="718" y="534"/>
                </a:cubicBezTo>
                <a:cubicBezTo>
                  <a:pt x="719" y="533"/>
                  <a:pt x="720" y="533"/>
                  <a:pt x="721" y="533"/>
                </a:cubicBezTo>
                <a:cubicBezTo>
                  <a:pt x="721" y="533"/>
                  <a:pt x="722" y="532"/>
                  <a:pt x="723" y="532"/>
                </a:cubicBezTo>
                <a:cubicBezTo>
                  <a:pt x="724" y="531"/>
                  <a:pt x="724" y="531"/>
                  <a:pt x="725" y="531"/>
                </a:cubicBezTo>
                <a:cubicBezTo>
                  <a:pt x="725" y="531"/>
                  <a:pt x="725" y="531"/>
                  <a:pt x="725" y="531"/>
                </a:cubicBezTo>
                <a:cubicBezTo>
                  <a:pt x="724" y="531"/>
                  <a:pt x="725" y="531"/>
                  <a:pt x="724" y="532"/>
                </a:cubicBezTo>
                <a:cubicBezTo>
                  <a:pt x="724" y="532"/>
                  <a:pt x="722" y="534"/>
                  <a:pt x="721" y="534"/>
                </a:cubicBezTo>
                <a:cubicBezTo>
                  <a:pt x="720" y="534"/>
                  <a:pt x="712" y="538"/>
                  <a:pt x="712" y="538"/>
                </a:cubicBezTo>
                <a:cubicBezTo>
                  <a:pt x="711" y="539"/>
                  <a:pt x="711" y="538"/>
                  <a:pt x="710" y="539"/>
                </a:cubicBezTo>
                <a:cubicBezTo>
                  <a:pt x="710" y="539"/>
                  <a:pt x="710" y="539"/>
                  <a:pt x="709" y="539"/>
                </a:cubicBezTo>
                <a:cubicBezTo>
                  <a:pt x="709" y="539"/>
                  <a:pt x="708" y="539"/>
                  <a:pt x="708" y="539"/>
                </a:cubicBezTo>
                <a:cubicBezTo>
                  <a:pt x="708" y="539"/>
                  <a:pt x="708" y="540"/>
                  <a:pt x="708" y="540"/>
                </a:cubicBezTo>
                <a:cubicBezTo>
                  <a:pt x="707" y="540"/>
                  <a:pt x="706" y="540"/>
                  <a:pt x="705" y="540"/>
                </a:cubicBezTo>
                <a:cubicBezTo>
                  <a:pt x="704" y="540"/>
                  <a:pt x="703" y="540"/>
                  <a:pt x="703" y="540"/>
                </a:cubicBezTo>
                <a:cubicBezTo>
                  <a:pt x="703" y="540"/>
                  <a:pt x="702" y="540"/>
                  <a:pt x="702" y="540"/>
                </a:cubicBezTo>
                <a:cubicBezTo>
                  <a:pt x="702" y="540"/>
                  <a:pt x="701" y="541"/>
                  <a:pt x="700" y="541"/>
                </a:cubicBezTo>
                <a:cubicBezTo>
                  <a:pt x="700" y="542"/>
                  <a:pt x="699" y="541"/>
                  <a:pt x="698" y="542"/>
                </a:cubicBezTo>
                <a:cubicBezTo>
                  <a:pt x="698" y="542"/>
                  <a:pt x="698" y="542"/>
                  <a:pt x="697" y="542"/>
                </a:cubicBezTo>
                <a:cubicBezTo>
                  <a:pt x="696" y="542"/>
                  <a:pt x="695" y="543"/>
                  <a:pt x="694" y="542"/>
                </a:cubicBezTo>
                <a:cubicBezTo>
                  <a:pt x="693" y="542"/>
                  <a:pt x="693" y="542"/>
                  <a:pt x="693" y="543"/>
                </a:cubicBezTo>
                <a:cubicBezTo>
                  <a:pt x="692" y="543"/>
                  <a:pt x="690" y="543"/>
                  <a:pt x="689" y="543"/>
                </a:cubicBezTo>
                <a:cubicBezTo>
                  <a:pt x="689" y="543"/>
                  <a:pt x="689" y="542"/>
                  <a:pt x="689" y="542"/>
                </a:cubicBezTo>
                <a:cubicBezTo>
                  <a:pt x="688" y="543"/>
                  <a:pt x="685" y="542"/>
                  <a:pt x="685" y="542"/>
                </a:cubicBezTo>
                <a:cubicBezTo>
                  <a:pt x="684" y="542"/>
                  <a:pt x="684" y="542"/>
                  <a:pt x="684" y="542"/>
                </a:cubicBezTo>
                <a:cubicBezTo>
                  <a:pt x="684" y="542"/>
                  <a:pt x="683" y="542"/>
                  <a:pt x="683" y="542"/>
                </a:cubicBezTo>
                <a:cubicBezTo>
                  <a:pt x="682" y="542"/>
                  <a:pt x="682" y="543"/>
                  <a:pt x="682" y="543"/>
                </a:cubicBezTo>
                <a:cubicBezTo>
                  <a:pt x="682" y="543"/>
                  <a:pt x="682" y="542"/>
                  <a:pt x="681" y="542"/>
                </a:cubicBezTo>
                <a:cubicBezTo>
                  <a:pt x="682" y="542"/>
                  <a:pt x="681" y="542"/>
                  <a:pt x="681" y="542"/>
                </a:cubicBezTo>
                <a:cubicBezTo>
                  <a:pt x="680" y="543"/>
                  <a:pt x="675" y="542"/>
                  <a:pt x="675" y="542"/>
                </a:cubicBezTo>
                <a:cubicBezTo>
                  <a:pt x="674" y="542"/>
                  <a:pt x="668" y="541"/>
                  <a:pt x="667" y="541"/>
                </a:cubicBezTo>
                <a:cubicBezTo>
                  <a:pt x="667" y="541"/>
                  <a:pt x="667" y="541"/>
                  <a:pt x="667" y="541"/>
                </a:cubicBezTo>
                <a:cubicBezTo>
                  <a:pt x="666" y="542"/>
                  <a:pt x="666" y="541"/>
                  <a:pt x="665" y="541"/>
                </a:cubicBezTo>
                <a:cubicBezTo>
                  <a:pt x="665" y="541"/>
                  <a:pt x="664" y="541"/>
                  <a:pt x="664" y="541"/>
                </a:cubicBezTo>
                <a:cubicBezTo>
                  <a:pt x="663" y="540"/>
                  <a:pt x="662" y="540"/>
                  <a:pt x="661" y="540"/>
                </a:cubicBezTo>
                <a:cubicBezTo>
                  <a:pt x="658" y="541"/>
                  <a:pt x="657" y="538"/>
                  <a:pt x="653" y="539"/>
                </a:cubicBezTo>
                <a:cubicBezTo>
                  <a:pt x="652" y="538"/>
                  <a:pt x="652" y="538"/>
                  <a:pt x="651" y="538"/>
                </a:cubicBezTo>
                <a:cubicBezTo>
                  <a:pt x="651" y="538"/>
                  <a:pt x="651" y="537"/>
                  <a:pt x="651" y="537"/>
                </a:cubicBezTo>
                <a:cubicBezTo>
                  <a:pt x="651" y="537"/>
                  <a:pt x="651" y="537"/>
                  <a:pt x="651" y="537"/>
                </a:cubicBezTo>
                <a:cubicBezTo>
                  <a:pt x="650" y="537"/>
                  <a:pt x="650" y="537"/>
                  <a:pt x="650" y="537"/>
                </a:cubicBezTo>
                <a:cubicBezTo>
                  <a:pt x="650" y="537"/>
                  <a:pt x="648" y="536"/>
                  <a:pt x="647" y="536"/>
                </a:cubicBezTo>
                <a:cubicBezTo>
                  <a:pt x="647" y="536"/>
                  <a:pt x="647" y="536"/>
                  <a:pt x="647" y="536"/>
                </a:cubicBezTo>
                <a:cubicBezTo>
                  <a:pt x="646" y="536"/>
                  <a:pt x="645" y="536"/>
                  <a:pt x="645" y="536"/>
                </a:cubicBezTo>
                <a:cubicBezTo>
                  <a:pt x="644" y="536"/>
                  <a:pt x="644" y="535"/>
                  <a:pt x="644" y="535"/>
                </a:cubicBezTo>
                <a:cubicBezTo>
                  <a:pt x="644" y="535"/>
                  <a:pt x="643" y="535"/>
                  <a:pt x="643" y="535"/>
                </a:cubicBezTo>
                <a:cubicBezTo>
                  <a:pt x="642" y="535"/>
                  <a:pt x="642" y="534"/>
                  <a:pt x="641" y="534"/>
                </a:cubicBezTo>
                <a:cubicBezTo>
                  <a:pt x="640" y="533"/>
                  <a:pt x="638" y="532"/>
                  <a:pt x="638" y="531"/>
                </a:cubicBezTo>
                <a:cubicBezTo>
                  <a:pt x="635" y="531"/>
                  <a:pt x="635" y="531"/>
                  <a:pt x="635" y="531"/>
                </a:cubicBezTo>
                <a:cubicBezTo>
                  <a:pt x="635" y="530"/>
                  <a:pt x="634" y="530"/>
                  <a:pt x="634" y="529"/>
                </a:cubicBezTo>
                <a:cubicBezTo>
                  <a:pt x="634" y="529"/>
                  <a:pt x="633" y="529"/>
                  <a:pt x="633" y="530"/>
                </a:cubicBezTo>
                <a:cubicBezTo>
                  <a:pt x="632" y="529"/>
                  <a:pt x="631" y="529"/>
                  <a:pt x="631" y="528"/>
                </a:cubicBezTo>
                <a:cubicBezTo>
                  <a:pt x="630" y="528"/>
                  <a:pt x="630" y="527"/>
                  <a:pt x="629" y="527"/>
                </a:cubicBezTo>
                <a:cubicBezTo>
                  <a:pt x="629" y="527"/>
                  <a:pt x="629" y="526"/>
                  <a:pt x="629" y="526"/>
                </a:cubicBezTo>
                <a:cubicBezTo>
                  <a:pt x="627" y="526"/>
                  <a:pt x="627" y="526"/>
                  <a:pt x="627" y="526"/>
                </a:cubicBezTo>
                <a:cubicBezTo>
                  <a:pt x="626" y="525"/>
                  <a:pt x="626" y="524"/>
                  <a:pt x="625" y="524"/>
                </a:cubicBezTo>
                <a:cubicBezTo>
                  <a:pt x="625" y="523"/>
                  <a:pt x="625" y="524"/>
                  <a:pt x="624" y="524"/>
                </a:cubicBezTo>
                <a:cubicBezTo>
                  <a:pt x="624" y="523"/>
                  <a:pt x="623" y="523"/>
                  <a:pt x="623" y="522"/>
                </a:cubicBezTo>
                <a:cubicBezTo>
                  <a:pt x="622" y="522"/>
                  <a:pt x="621" y="521"/>
                  <a:pt x="620" y="521"/>
                </a:cubicBezTo>
                <a:cubicBezTo>
                  <a:pt x="619" y="519"/>
                  <a:pt x="618" y="517"/>
                  <a:pt x="616" y="515"/>
                </a:cubicBezTo>
                <a:cubicBezTo>
                  <a:pt x="615" y="515"/>
                  <a:pt x="615" y="515"/>
                  <a:pt x="614" y="515"/>
                </a:cubicBezTo>
                <a:cubicBezTo>
                  <a:pt x="614" y="514"/>
                  <a:pt x="613" y="513"/>
                  <a:pt x="612" y="512"/>
                </a:cubicBezTo>
                <a:cubicBezTo>
                  <a:pt x="611" y="512"/>
                  <a:pt x="610" y="511"/>
                  <a:pt x="610" y="511"/>
                </a:cubicBezTo>
                <a:cubicBezTo>
                  <a:pt x="610" y="510"/>
                  <a:pt x="609" y="510"/>
                  <a:pt x="610" y="509"/>
                </a:cubicBezTo>
                <a:cubicBezTo>
                  <a:pt x="609" y="508"/>
                  <a:pt x="609" y="508"/>
                  <a:pt x="608" y="508"/>
                </a:cubicBezTo>
                <a:cubicBezTo>
                  <a:pt x="608" y="506"/>
                  <a:pt x="606" y="505"/>
                  <a:pt x="605" y="503"/>
                </a:cubicBezTo>
                <a:cubicBezTo>
                  <a:pt x="605" y="503"/>
                  <a:pt x="605" y="503"/>
                  <a:pt x="604" y="503"/>
                </a:cubicBezTo>
                <a:cubicBezTo>
                  <a:pt x="603" y="501"/>
                  <a:pt x="602" y="500"/>
                  <a:pt x="601" y="499"/>
                </a:cubicBezTo>
                <a:cubicBezTo>
                  <a:pt x="601" y="499"/>
                  <a:pt x="601" y="498"/>
                  <a:pt x="601" y="498"/>
                </a:cubicBezTo>
                <a:cubicBezTo>
                  <a:pt x="601" y="498"/>
                  <a:pt x="600" y="498"/>
                  <a:pt x="600" y="498"/>
                </a:cubicBezTo>
                <a:cubicBezTo>
                  <a:pt x="600" y="498"/>
                  <a:pt x="600" y="497"/>
                  <a:pt x="600" y="497"/>
                </a:cubicBezTo>
                <a:cubicBezTo>
                  <a:pt x="599" y="496"/>
                  <a:pt x="599" y="496"/>
                  <a:pt x="599" y="496"/>
                </a:cubicBezTo>
                <a:cubicBezTo>
                  <a:pt x="599" y="495"/>
                  <a:pt x="597" y="495"/>
                  <a:pt x="598" y="495"/>
                </a:cubicBezTo>
                <a:cubicBezTo>
                  <a:pt x="598" y="494"/>
                  <a:pt x="598" y="494"/>
                  <a:pt x="598" y="494"/>
                </a:cubicBezTo>
                <a:cubicBezTo>
                  <a:pt x="598" y="493"/>
                  <a:pt x="597" y="492"/>
                  <a:pt x="597" y="491"/>
                </a:cubicBezTo>
                <a:cubicBezTo>
                  <a:pt x="597" y="491"/>
                  <a:pt x="597" y="491"/>
                  <a:pt x="597" y="491"/>
                </a:cubicBezTo>
                <a:cubicBezTo>
                  <a:pt x="597" y="491"/>
                  <a:pt x="596" y="491"/>
                  <a:pt x="596" y="490"/>
                </a:cubicBezTo>
                <a:cubicBezTo>
                  <a:pt x="596" y="490"/>
                  <a:pt x="596" y="489"/>
                  <a:pt x="596" y="489"/>
                </a:cubicBezTo>
                <a:cubicBezTo>
                  <a:pt x="596" y="488"/>
                  <a:pt x="595" y="488"/>
                  <a:pt x="595" y="488"/>
                </a:cubicBezTo>
                <a:cubicBezTo>
                  <a:pt x="595" y="487"/>
                  <a:pt x="595" y="487"/>
                  <a:pt x="595" y="486"/>
                </a:cubicBezTo>
                <a:cubicBezTo>
                  <a:pt x="595" y="486"/>
                  <a:pt x="594" y="486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4"/>
                  <a:pt x="594" y="484"/>
                </a:cubicBezTo>
                <a:cubicBezTo>
                  <a:pt x="593" y="483"/>
                  <a:pt x="594" y="483"/>
                  <a:pt x="594" y="482"/>
                </a:cubicBezTo>
                <a:cubicBezTo>
                  <a:pt x="593" y="481"/>
                  <a:pt x="592" y="480"/>
                  <a:pt x="592" y="479"/>
                </a:cubicBezTo>
                <a:cubicBezTo>
                  <a:pt x="592" y="479"/>
                  <a:pt x="592" y="478"/>
                  <a:pt x="592" y="477"/>
                </a:cubicBezTo>
                <a:cubicBezTo>
                  <a:pt x="592" y="476"/>
                  <a:pt x="591" y="476"/>
                  <a:pt x="591" y="476"/>
                </a:cubicBezTo>
                <a:cubicBezTo>
                  <a:pt x="591" y="476"/>
                  <a:pt x="591" y="476"/>
                  <a:pt x="591" y="475"/>
                </a:cubicBezTo>
                <a:cubicBezTo>
                  <a:pt x="591" y="475"/>
                  <a:pt x="590" y="474"/>
                  <a:pt x="590" y="473"/>
                </a:cubicBezTo>
                <a:cubicBezTo>
                  <a:pt x="589" y="473"/>
                  <a:pt x="589" y="471"/>
                  <a:pt x="588" y="471"/>
                </a:cubicBezTo>
                <a:cubicBezTo>
                  <a:pt x="588" y="470"/>
                  <a:pt x="588" y="470"/>
                  <a:pt x="588" y="469"/>
                </a:cubicBezTo>
                <a:cubicBezTo>
                  <a:pt x="588" y="469"/>
                  <a:pt x="588" y="468"/>
                  <a:pt x="588" y="468"/>
                </a:cubicBezTo>
                <a:cubicBezTo>
                  <a:pt x="587" y="466"/>
                  <a:pt x="587" y="466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4"/>
                  <a:pt x="587" y="464"/>
                </a:cubicBezTo>
                <a:cubicBezTo>
                  <a:pt x="586" y="462"/>
                  <a:pt x="586" y="460"/>
                  <a:pt x="586" y="459"/>
                </a:cubicBezTo>
                <a:cubicBezTo>
                  <a:pt x="585" y="458"/>
                  <a:pt x="586" y="457"/>
                  <a:pt x="586" y="457"/>
                </a:cubicBezTo>
                <a:cubicBezTo>
                  <a:pt x="586" y="456"/>
                  <a:pt x="585" y="456"/>
                  <a:pt x="585" y="456"/>
                </a:cubicBezTo>
                <a:cubicBezTo>
                  <a:pt x="585" y="455"/>
                  <a:pt x="585" y="454"/>
                  <a:pt x="585" y="454"/>
                </a:cubicBezTo>
                <a:cubicBezTo>
                  <a:pt x="585" y="453"/>
                  <a:pt x="585" y="452"/>
                  <a:pt x="585" y="452"/>
                </a:cubicBezTo>
                <a:cubicBezTo>
                  <a:pt x="584" y="442"/>
                  <a:pt x="584" y="442"/>
                  <a:pt x="584" y="442"/>
                </a:cubicBezTo>
                <a:cubicBezTo>
                  <a:pt x="583" y="421"/>
                  <a:pt x="582" y="418"/>
                  <a:pt x="583" y="396"/>
                </a:cubicBezTo>
                <a:cubicBezTo>
                  <a:pt x="585" y="367"/>
                  <a:pt x="588" y="334"/>
                  <a:pt x="571" y="308"/>
                </a:cubicBezTo>
                <a:cubicBezTo>
                  <a:pt x="547" y="273"/>
                  <a:pt x="513" y="290"/>
                  <a:pt x="513" y="290"/>
                </a:cubicBezTo>
                <a:cubicBezTo>
                  <a:pt x="513" y="290"/>
                  <a:pt x="509" y="285"/>
                  <a:pt x="508" y="284"/>
                </a:cubicBezTo>
                <a:cubicBezTo>
                  <a:pt x="505" y="280"/>
                  <a:pt x="502" y="277"/>
                  <a:pt x="496" y="274"/>
                </a:cubicBezTo>
                <a:cubicBezTo>
                  <a:pt x="491" y="271"/>
                  <a:pt x="488" y="270"/>
                  <a:pt x="483" y="269"/>
                </a:cubicBezTo>
                <a:cubicBezTo>
                  <a:pt x="452" y="261"/>
                  <a:pt x="407" y="281"/>
                  <a:pt x="403" y="326"/>
                </a:cubicBezTo>
                <a:cubicBezTo>
                  <a:pt x="402" y="335"/>
                  <a:pt x="404" y="348"/>
                  <a:pt x="413" y="352"/>
                </a:cubicBezTo>
                <a:cubicBezTo>
                  <a:pt x="398" y="362"/>
                  <a:pt x="393" y="387"/>
                  <a:pt x="395" y="402"/>
                </a:cubicBezTo>
                <a:cubicBezTo>
                  <a:pt x="399" y="435"/>
                  <a:pt x="456" y="481"/>
                  <a:pt x="506" y="441"/>
                </a:cubicBezTo>
                <a:cubicBezTo>
                  <a:pt x="539" y="415"/>
                  <a:pt x="524" y="355"/>
                  <a:pt x="479" y="369"/>
                </a:cubicBezTo>
                <a:cubicBezTo>
                  <a:pt x="468" y="374"/>
                  <a:pt x="463" y="383"/>
                  <a:pt x="465" y="389"/>
                </a:cubicBezTo>
                <a:cubicBezTo>
                  <a:pt x="467" y="397"/>
                  <a:pt x="476" y="399"/>
                  <a:pt x="479" y="399"/>
                </a:cubicBezTo>
                <a:cubicBezTo>
                  <a:pt x="478" y="401"/>
                  <a:pt x="452" y="406"/>
                  <a:pt x="454" y="379"/>
                </a:cubicBezTo>
                <a:cubicBezTo>
                  <a:pt x="455" y="367"/>
                  <a:pt x="468" y="357"/>
                  <a:pt x="478" y="355"/>
                </a:cubicBezTo>
                <a:cubicBezTo>
                  <a:pt x="490" y="352"/>
                  <a:pt x="502" y="353"/>
                  <a:pt x="511" y="359"/>
                </a:cubicBezTo>
                <a:cubicBezTo>
                  <a:pt x="539" y="376"/>
                  <a:pt x="538" y="412"/>
                  <a:pt x="543" y="434"/>
                </a:cubicBezTo>
                <a:cubicBezTo>
                  <a:pt x="543" y="434"/>
                  <a:pt x="542" y="433"/>
                  <a:pt x="543" y="434"/>
                </a:cubicBezTo>
                <a:cubicBezTo>
                  <a:pt x="543" y="434"/>
                  <a:pt x="543" y="434"/>
                  <a:pt x="544" y="435"/>
                </a:cubicBezTo>
                <a:cubicBezTo>
                  <a:pt x="544" y="435"/>
                  <a:pt x="544" y="435"/>
                  <a:pt x="544" y="436"/>
                </a:cubicBezTo>
                <a:cubicBezTo>
                  <a:pt x="544" y="436"/>
                  <a:pt x="544" y="436"/>
                  <a:pt x="544" y="436"/>
                </a:cubicBezTo>
                <a:cubicBezTo>
                  <a:pt x="544" y="437"/>
                  <a:pt x="543" y="436"/>
                  <a:pt x="544" y="437"/>
                </a:cubicBezTo>
                <a:cubicBezTo>
                  <a:pt x="544" y="437"/>
                  <a:pt x="544" y="437"/>
                  <a:pt x="544" y="438"/>
                </a:cubicBezTo>
                <a:cubicBezTo>
                  <a:pt x="544" y="438"/>
                  <a:pt x="544" y="439"/>
                  <a:pt x="544" y="439"/>
                </a:cubicBezTo>
                <a:cubicBezTo>
                  <a:pt x="544" y="439"/>
                  <a:pt x="544" y="440"/>
                  <a:pt x="544" y="440"/>
                </a:cubicBezTo>
                <a:cubicBezTo>
                  <a:pt x="544" y="440"/>
                  <a:pt x="544" y="441"/>
                  <a:pt x="544" y="441"/>
                </a:cubicBezTo>
                <a:cubicBezTo>
                  <a:pt x="545" y="441"/>
                  <a:pt x="545" y="442"/>
                  <a:pt x="545" y="443"/>
                </a:cubicBezTo>
                <a:cubicBezTo>
                  <a:pt x="545" y="443"/>
                  <a:pt x="545" y="444"/>
                  <a:pt x="545" y="445"/>
                </a:cubicBezTo>
                <a:cubicBezTo>
                  <a:pt x="545" y="445"/>
                  <a:pt x="545" y="445"/>
                  <a:pt x="545" y="445"/>
                </a:cubicBezTo>
                <a:cubicBezTo>
                  <a:pt x="545" y="446"/>
                  <a:pt x="545" y="446"/>
                  <a:pt x="546" y="446"/>
                </a:cubicBezTo>
                <a:cubicBezTo>
                  <a:pt x="546" y="446"/>
                  <a:pt x="546" y="447"/>
                  <a:pt x="546" y="447"/>
                </a:cubicBezTo>
                <a:cubicBezTo>
                  <a:pt x="546" y="447"/>
                  <a:pt x="546" y="453"/>
                  <a:pt x="546" y="453"/>
                </a:cubicBezTo>
                <a:cubicBezTo>
                  <a:pt x="546" y="454"/>
                  <a:pt x="546" y="454"/>
                  <a:pt x="546" y="454"/>
                </a:cubicBezTo>
                <a:cubicBezTo>
                  <a:pt x="547" y="455"/>
                  <a:pt x="546" y="455"/>
                  <a:pt x="547" y="456"/>
                </a:cubicBezTo>
                <a:cubicBezTo>
                  <a:pt x="547" y="456"/>
                  <a:pt x="546" y="457"/>
                  <a:pt x="546" y="457"/>
                </a:cubicBezTo>
                <a:cubicBezTo>
                  <a:pt x="546" y="458"/>
                  <a:pt x="547" y="459"/>
                  <a:pt x="547" y="460"/>
                </a:cubicBezTo>
                <a:cubicBezTo>
                  <a:pt x="548" y="460"/>
                  <a:pt x="546" y="460"/>
                  <a:pt x="546" y="460"/>
                </a:cubicBezTo>
                <a:cubicBezTo>
                  <a:pt x="547" y="461"/>
                  <a:pt x="547" y="461"/>
                  <a:pt x="547" y="462"/>
                </a:cubicBezTo>
                <a:cubicBezTo>
                  <a:pt x="547" y="462"/>
                  <a:pt x="547" y="462"/>
                  <a:pt x="547" y="462"/>
                </a:cubicBezTo>
                <a:cubicBezTo>
                  <a:pt x="548" y="463"/>
                  <a:pt x="548" y="464"/>
                  <a:pt x="549" y="464"/>
                </a:cubicBezTo>
                <a:cubicBezTo>
                  <a:pt x="549" y="464"/>
                  <a:pt x="548" y="464"/>
                  <a:pt x="548" y="464"/>
                </a:cubicBezTo>
                <a:cubicBezTo>
                  <a:pt x="548" y="464"/>
                  <a:pt x="547" y="466"/>
                  <a:pt x="548" y="466"/>
                </a:cubicBezTo>
                <a:cubicBezTo>
                  <a:pt x="548" y="466"/>
                  <a:pt x="548" y="466"/>
                  <a:pt x="548" y="467"/>
                </a:cubicBezTo>
                <a:cubicBezTo>
                  <a:pt x="548" y="467"/>
                  <a:pt x="548" y="468"/>
                  <a:pt x="549" y="469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9" y="469"/>
                  <a:pt x="549" y="470"/>
                </a:cubicBezTo>
                <a:cubicBezTo>
                  <a:pt x="549" y="470"/>
                  <a:pt x="549" y="470"/>
                  <a:pt x="549" y="470"/>
                </a:cubicBezTo>
                <a:cubicBezTo>
                  <a:pt x="550" y="471"/>
                  <a:pt x="550" y="472"/>
                  <a:pt x="550" y="472"/>
                </a:cubicBezTo>
                <a:cubicBezTo>
                  <a:pt x="550" y="473"/>
                  <a:pt x="551" y="474"/>
                  <a:pt x="551" y="476"/>
                </a:cubicBezTo>
                <a:cubicBezTo>
                  <a:pt x="551" y="476"/>
                  <a:pt x="551" y="477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9"/>
                  <a:pt x="552" y="479"/>
                  <a:pt x="552" y="479"/>
                </a:cubicBezTo>
                <a:cubicBezTo>
                  <a:pt x="552" y="479"/>
                  <a:pt x="552" y="480"/>
                  <a:pt x="552" y="480"/>
                </a:cubicBezTo>
                <a:cubicBezTo>
                  <a:pt x="552" y="480"/>
                  <a:pt x="553" y="481"/>
                  <a:pt x="553" y="481"/>
                </a:cubicBezTo>
                <a:cubicBezTo>
                  <a:pt x="553" y="482"/>
                  <a:pt x="553" y="482"/>
                  <a:pt x="553" y="483"/>
                </a:cubicBezTo>
                <a:cubicBezTo>
                  <a:pt x="553" y="483"/>
                  <a:pt x="554" y="485"/>
                  <a:pt x="554" y="485"/>
                </a:cubicBezTo>
                <a:cubicBezTo>
                  <a:pt x="554" y="485"/>
                  <a:pt x="554" y="485"/>
                  <a:pt x="555" y="486"/>
                </a:cubicBezTo>
                <a:cubicBezTo>
                  <a:pt x="555" y="486"/>
                  <a:pt x="555" y="486"/>
                  <a:pt x="555" y="486"/>
                </a:cubicBezTo>
                <a:cubicBezTo>
                  <a:pt x="556" y="486"/>
                  <a:pt x="555" y="486"/>
                  <a:pt x="556" y="486"/>
                </a:cubicBezTo>
                <a:cubicBezTo>
                  <a:pt x="556" y="487"/>
                  <a:pt x="557" y="489"/>
                  <a:pt x="556" y="489"/>
                </a:cubicBezTo>
                <a:cubicBezTo>
                  <a:pt x="557" y="490"/>
                  <a:pt x="558" y="489"/>
                  <a:pt x="558" y="489"/>
                </a:cubicBezTo>
                <a:cubicBezTo>
                  <a:pt x="558" y="491"/>
                  <a:pt x="559" y="490"/>
                  <a:pt x="559" y="491"/>
                </a:cubicBezTo>
                <a:cubicBezTo>
                  <a:pt x="558" y="491"/>
                  <a:pt x="559" y="491"/>
                  <a:pt x="559" y="492"/>
                </a:cubicBezTo>
                <a:cubicBezTo>
                  <a:pt x="560" y="492"/>
                  <a:pt x="560" y="492"/>
                  <a:pt x="560" y="493"/>
                </a:cubicBezTo>
                <a:cubicBezTo>
                  <a:pt x="560" y="495"/>
                  <a:pt x="561" y="495"/>
                  <a:pt x="561" y="496"/>
                </a:cubicBezTo>
                <a:cubicBezTo>
                  <a:pt x="561" y="496"/>
                  <a:pt x="561" y="497"/>
                  <a:pt x="562" y="497"/>
                </a:cubicBezTo>
                <a:cubicBezTo>
                  <a:pt x="562" y="499"/>
                  <a:pt x="563" y="500"/>
                  <a:pt x="564" y="501"/>
                </a:cubicBezTo>
                <a:cubicBezTo>
                  <a:pt x="564" y="501"/>
                  <a:pt x="563" y="502"/>
                  <a:pt x="564" y="503"/>
                </a:cubicBezTo>
                <a:cubicBezTo>
                  <a:pt x="565" y="503"/>
                  <a:pt x="565" y="502"/>
                  <a:pt x="565" y="503"/>
                </a:cubicBezTo>
                <a:cubicBezTo>
                  <a:pt x="566" y="504"/>
                  <a:pt x="564" y="505"/>
                  <a:pt x="565" y="505"/>
                </a:cubicBezTo>
                <a:cubicBezTo>
                  <a:pt x="565" y="505"/>
                  <a:pt x="566" y="505"/>
                  <a:pt x="566" y="505"/>
                </a:cubicBezTo>
                <a:cubicBezTo>
                  <a:pt x="566" y="506"/>
                  <a:pt x="567" y="506"/>
                  <a:pt x="567" y="507"/>
                </a:cubicBezTo>
                <a:cubicBezTo>
                  <a:pt x="566" y="506"/>
                  <a:pt x="566" y="507"/>
                  <a:pt x="566" y="507"/>
                </a:cubicBezTo>
                <a:cubicBezTo>
                  <a:pt x="566" y="508"/>
                  <a:pt x="567" y="507"/>
                  <a:pt x="567" y="507"/>
                </a:cubicBezTo>
                <a:cubicBezTo>
                  <a:pt x="567" y="508"/>
                  <a:pt x="568" y="508"/>
                  <a:pt x="568" y="509"/>
                </a:cubicBezTo>
                <a:cubicBezTo>
                  <a:pt x="568" y="510"/>
                  <a:pt x="568" y="510"/>
                  <a:pt x="568" y="511"/>
                </a:cubicBezTo>
                <a:cubicBezTo>
                  <a:pt x="568" y="511"/>
                  <a:pt x="569" y="511"/>
                  <a:pt x="569" y="512"/>
                </a:cubicBezTo>
                <a:cubicBezTo>
                  <a:pt x="569" y="512"/>
                  <a:pt x="570" y="513"/>
                  <a:pt x="571" y="513"/>
                </a:cubicBezTo>
                <a:cubicBezTo>
                  <a:pt x="571" y="514"/>
                  <a:pt x="571" y="515"/>
                  <a:pt x="572" y="515"/>
                </a:cubicBezTo>
                <a:cubicBezTo>
                  <a:pt x="572" y="514"/>
                  <a:pt x="571" y="513"/>
                  <a:pt x="571" y="513"/>
                </a:cubicBezTo>
                <a:cubicBezTo>
                  <a:pt x="570" y="512"/>
                  <a:pt x="571" y="512"/>
                  <a:pt x="571" y="512"/>
                </a:cubicBezTo>
                <a:cubicBezTo>
                  <a:pt x="570" y="512"/>
                  <a:pt x="570" y="512"/>
                  <a:pt x="570" y="511"/>
                </a:cubicBezTo>
                <a:cubicBezTo>
                  <a:pt x="570" y="511"/>
                  <a:pt x="570" y="511"/>
                  <a:pt x="569" y="510"/>
                </a:cubicBezTo>
                <a:cubicBezTo>
                  <a:pt x="569" y="510"/>
                  <a:pt x="569" y="510"/>
                  <a:pt x="569" y="510"/>
                </a:cubicBezTo>
                <a:cubicBezTo>
                  <a:pt x="569" y="509"/>
                  <a:pt x="568" y="508"/>
                  <a:pt x="568" y="507"/>
                </a:cubicBezTo>
                <a:cubicBezTo>
                  <a:pt x="568" y="506"/>
                  <a:pt x="568" y="506"/>
                  <a:pt x="568" y="505"/>
                </a:cubicBezTo>
                <a:cubicBezTo>
                  <a:pt x="567" y="505"/>
                  <a:pt x="567" y="504"/>
                  <a:pt x="567" y="503"/>
                </a:cubicBezTo>
                <a:cubicBezTo>
                  <a:pt x="566" y="502"/>
                  <a:pt x="565" y="502"/>
                  <a:pt x="565" y="501"/>
                </a:cubicBezTo>
                <a:cubicBezTo>
                  <a:pt x="565" y="501"/>
                  <a:pt x="564" y="500"/>
                  <a:pt x="565" y="499"/>
                </a:cubicBezTo>
                <a:cubicBezTo>
                  <a:pt x="564" y="499"/>
                  <a:pt x="563" y="498"/>
                  <a:pt x="564" y="497"/>
                </a:cubicBezTo>
                <a:cubicBezTo>
                  <a:pt x="563" y="497"/>
                  <a:pt x="563" y="496"/>
                  <a:pt x="562" y="496"/>
                </a:cubicBezTo>
                <a:cubicBezTo>
                  <a:pt x="562" y="496"/>
                  <a:pt x="563" y="495"/>
                  <a:pt x="562" y="495"/>
                </a:cubicBezTo>
                <a:cubicBezTo>
                  <a:pt x="562" y="495"/>
                  <a:pt x="562" y="495"/>
                  <a:pt x="562" y="495"/>
                </a:cubicBezTo>
                <a:cubicBezTo>
                  <a:pt x="561" y="494"/>
                  <a:pt x="561" y="494"/>
                  <a:pt x="561" y="493"/>
                </a:cubicBezTo>
                <a:cubicBezTo>
                  <a:pt x="561" y="493"/>
                  <a:pt x="561" y="493"/>
                  <a:pt x="561" y="493"/>
                </a:cubicBezTo>
                <a:cubicBezTo>
                  <a:pt x="561" y="492"/>
                  <a:pt x="561" y="492"/>
                  <a:pt x="560" y="491"/>
                </a:cubicBezTo>
                <a:cubicBezTo>
                  <a:pt x="560" y="491"/>
                  <a:pt x="560" y="491"/>
                  <a:pt x="560" y="490"/>
                </a:cubicBezTo>
                <a:cubicBezTo>
                  <a:pt x="560" y="490"/>
                  <a:pt x="559" y="489"/>
                  <a:pt x="559" y="489"/>
                </a:cubicBezTo>
                <a:cubicBezTo>
                  <a:pt x="559" y="488"/>
                  <a:pt x="558" y="487"/>
                  <a:pt x="559" y="486"/>
                </a:cubicBezTo>
                <a:cubicBezTo>
                  <a:pt x="558" y="486"/>
                  <a:pt x="558" y="485"/>
                  <a:pt x="557" y="485"/>
                </a:cubicBezTo>
                <a:cubicBezTo>
                  <a:pt x="558" y="485"/>
                  <a:pt x="557" y="483"/>
                  <a:pt x="558" y="483"/>
                </a:cubicBezTo>
                <a:cubicBezTo>
                  <a:pt x="558" y="485"/>
                  <a:pt x="559" y="484"/>
                  <a:pt x="559" y="485"/>
                </a:cubicBezTo>
                <a:cubicBezTo>
                  <a:pt x="560" y="485"/>
                  <a:pt x="560" y="486"/>
                  <a:pt x="560" y="486"/>
                </a:cubicBezTo>
                <a:cubicBezTo>
                  <a:pt x="561" y="487"/>
                  <a:pt x="561" y="487"/>
                  <a:pt x="561" y="488"/>
                </a:cubicBezTo>
                <a:cubicBezTo>
                  <a:pt x="561" y="488"/>
                  <a:pt x="561" y="489"/>
                  <a:pt x="561" y="489"/>
                </a:cubicBezTo>
                <a:cubicBezTo>
                  <a:pt x="562" y="489"/>
                  <a:pt x="562" y="490"/>
                  <a:pt x="562" y="490"/>
                </a:cubicBezTo>
                <a:cubicBezTo>
                  <a:pt x="562" y="491"/>
                  <a:pt x="564" y="491"/>
                  <a:pt x="563" y="491"/>
                </a:cubicBezTo>
                <a:cubicBezTo>
                  <a:pt x="563" y="492"/>
                  <a:pt x="564" y="492"/>
                  <a:pt x="564" y="492"/>
                </a:cubicBezTo>
                <a:cubicBezTo>
                  <a:pt x="563" y="493"/>
                  <a:pt x="564" y="493"/>
                  <a:pt x="564" y="494"/>
                </a:cubicBezTo>
                <a:cubicBezTo>
                  <a:pt x="564" y="494"/>
                  <a:pt x="564" y="495"/>
                  <a:pt x="564" y="495"/>
                </a:cubicBezTo>
                <a:cubicBezTo>
                  <a:pt x="564" y="495"/>
                  <a:pt x="565" y="496"/>
                  <a:pt x="565" y="496"/>
                </a:cubicBezTo>
                <a:cubicBezTo>
                  <a:pt x="565" y="496"/>
                  <a:pt x="565" y="496"/>
                  <a:pt x="565" y="496"/>
                </a:cubicBezTo>
                <a:cubicBezTo>
                  <a:pt x="565" y="497"/>
                  <a:pt x="566" y="497"/>
                  <a:pt x="566" y="497"/>
                </a:cubicBezTo>
                <a:cubicBezTo>
                  <a:pt x="566" y="498"/>
                  <a:pt x="567" y="499"/>
                  <a:pt x="567" y="499"/>
                </a:cubicBezTo>
                <a:cubicBezTo>
                  <a:pt x="567" y="500"/>
                  <a:pt x="567" y="501"/>
                  <a:pt x="567" y="501"/>
                </a:cubicBezTo>
                <a:cubicBezTo>
                  <a:pt x="567" y="502"/>
                  <a:pt x="568" y="502"/>
                  <a:pt x="568" y="503"/>
                </a:cubicBezTo>
                <a:cubicBezTo>
                  <a:pt x="569" y="504"/>
                  <a:pt x="570" y="505"/>
                  <a:pt x="570" y="507"/>
                </a:cubicBezTo>
                <a:cubicBezTo>
                  <a:pt x="570" y="507"/>
                  <a:pt x="571" y="507"/>
                  <a:pt x="571" y="508"/>
                </a:cubicBezTo>
                <a:cubicBezTo>
                  <a:pt x="571" y="508"/>
                  <a:pt x="571" y="509"/>
                  <a:pt x="571" y="509"/>
                </a:cubicBezTo>
                <a:cubicBezTo>
                  <a:pt x="571" y="509"/>
                  <a:pt x="571" y="509"/>
                  <a:pt x="571" y="509"/>
                </a:cubicBezTo>
                <a:cubicBezTo>
                  <a:pt x="572" y="509"/>
                  <a:pt x="572" y="510"/>
                  <a:pt x="572" y="510"/>
                </a:cubicBezTo>
                <a:cubicBezTo>
                  <a:pt x="572" y="510"/>
                  <a:pt x="572" y="510"/>
                  <a:pt x="572" y="511"/>
                </a:cubicBezTo>
                <a:cubicBezTo>
                  <a:pt x="572" y="511"/>
                  <a:pt x="572" y="511"/>
                  <a:pt x="573" y="512"/>
                </a:cubicBezTo>
                <a:cubicBezTo>
                  <a:pt x="573" y="512"/>
                  <a:pt x="573" y="512"/>
                  <a:pt x="573" y="512"/>
                </a:cubicBezTo>
                <a:cubicBezTo>
                  <a:pt x="573" y="512"/>
                  <a:pt x="573" y="513"/>
                  <a:pt x="573" y="513"/>
                </a:cubicBezTo>
                <a:cubicBezTo>
                  <a:pt x="574" y="513"/>
                  <a:pt x="573" y="513"/>
                  <a:pt x="574" y="513"/>
                </a:cubicBezTo>
                <a:cubicBezTo>
                  <a:pt x="574" y="514"/>
                  <a:pt x="575" y="514"/>
                  <a:pt x="575" y="514"/>
                </a:cubicBezTo>
                <a:cubicBezTo>
                  <a:pt x="575" y="515"/>
                  <a:pt x="575" y="515"/>
                  <a:pt x="576" y="515"/>
                </a:cubicBezTo>
                <a:cubicBezTo>
                  <a:pt x="576" y="515"/>
                  <a:pt x="576" y="514"/>
                  <a:pt x="576" y="514"/>
                </a:cubicBezTo>
                <a:cubicBezTo>
                  <a:pt x="576" y="515"/>
                  <a:pt x="577" y="515"/>
                  <a:pt x="577" y="516"/>
                </a:cubicBezTo>
                <a:cubicBezTo>
                  <a:pt x="577" y="516"/>
                  <a:pt x="578" y="516"/>
                  <a:pt x="578" y="516"/>
                </a:cubicBezTo>
                <a:cubicBezTo>
                  <a:pt x="578" y="517"/>
                  <a:pt x="577" y="517"/>
                  <a:pt x="577" y="518"/>
                </a:cubicBezTo>
                <a:cubicBezTo>
                  <a:pt x="577" y="517"/>
                  <a:pt x="578" y="517"/>
                  <a:pt x="578" y="517"/>
                </a:cubicBezTo>
                <a:cubicBezTo>
                  <a:pt x="578" y="518"/>
                  <a:pt x="579" y="518"/>
                  <a:pt x="579" y="519"/>
                </a:cubicBezTo>
                <a:cubicBezTo>
                  <a:pt x="579" y="519"/>
                  <a:pt x="578" y="519"/>
                  <a:pt x="578" y="519"/>
                </a:cubicBezTo>
                <a:cubicBezTo>
                  <a:pt x="578" y="519"/>
                  <a:pt x="578" y="519"/>
                  <a:pt x="578" y="520"/>
                </a:cubicBezTo>
                <a:cubicBezTo>
                  <a:pt x="579" y="520"/>
                  <a:pt x="579" y="521"/>
                  <a:pt x="580" y="522"/>
                </a:cubicBezTo>
                <a:cubicBezTo>
                  <a:pt x="580" y="522"/>
                  <a:pt x="580" y="522"/>
                  <a:pt x="580" y="522"/>
                </a:cubicBezTo>
                <a:cubicBezTo>
                  <a:pt x="581" y="522"/>
                  <a:pt x="581" y="521"/>
                  <a:pt x="582" y="522"/>
                </a:cubicBezTo>
                <a:cubicBezTo>
                  <a:pt x="582" y="523"/>
                  <a:pt x="580" y="522"/>
                  <a:pt x="580" y="523"/>
                </a:cubicBezTo>
                <a:cubicBezTo>
                  <a:pt x="581" y="524"/>
                  <a:pt x="581" y="524"/>
                  <a:pt x="582" y="524"/>
                </a:cubicBezTo>
                <a:cubicBezTo>
                  <a:pt x="582" y="525"/>
                  <a:pt x="582" y="525"/>
                  <a:pt x="582" y="526"/>
                </a:cubicBezTo>
                <a:cubicBezTo>
                  <a:pt x="583" y="526"/>
                  <a:pt x="583" y="526"/>
                  <a:pt x="583" y="526"/>
                </a:cubicBezTo>
                <a:cubicBezTo>
                  <a:pt x="583" y="527"/>
                  <a:pt x="584" y="527"/>
                  <a:pt x="584" y="527"/>
                </a:cubicBezTo>
                <a:cubicBezTo>
                  <a:pt x="584" y="527"/>
                  <a:pt x="584" y="528"/>
                  <a:pt x="584" y="529"/>
                </a:cubicBezTo>
                <a:cubicBezTo>
                  <a:pt x="585" y="529"/>
                  <a:pt x="585" y="529"/>
                  <a:pt x="586" y="530"/>
                </a:cubicBezTo>
                <a:cubicBezTo>
                  <a:pt x="586" y="531"/>
                  <a:pt x="587" y="531"/>
                  <a:pt x="587" y="531"/>
                </a:cubicBezTo>
                <a:cubicBezTo>
                  <a:pt x="587" y="531"/>
                  <a:pt x="587" y="532"/>
                  <a:pt x="587" y="532"/>
                </a:cubicBezTo>
                <a:cubicBezTo>
                  <a:pt x="587" y="532"/>
                  <a:pt x="588" y="532"/>
                  <a:pt x="588" y="533"/>
                </a:cubicBezTo>
                <a:cubicBezTo>
                  <a:pt x="588" y="533"/>
                  <a:pt x="588" y="533"/>
                  <a:pt x="589" y="533"/>
                </a:cubicBezTo>
                <a:cubicBezTo>
                  <a:pt x="588" y="535"/>
                  <a:pt x="587" y="533"/>
                  <a:pt x="586" y="534"/>
                </a:cubicBezTo>
                <a:cubicBezTo>
                  <a:pt x="586" y="535"/>
                  <a:pt x="586" y="535"/>
                  <a:pt x="587" y="536"/>
                </a:cubicBezTo>
                <a:cubicBezTo>
                  <a:pt x="587" y="537"/>
                  <a:pt x="588" y="537"/>
                  <a:pt x="588" y="537"/>
                </a:cubicBezTo>
                <a:cubicBezTo>
                  <a:pt x="589" y="538"/>
                  <a:pt x="590" y="537"/>
                  <a:pt x="590" y="537"/>
                </a:cubicBezTo>
                <a:cubicBezTo>
                  <a:pt x="591" y="538"/>
                  <a:pt x="591" y="538"/>
                  <a:pt x="591" y="540"/>
                </a:cubicBezTo>
                <a:cubicBezTo>
                  <a:pt x="592" y="540"/>
                  <a:pt x="591" y="539"/>
                  <a:pt x="592" y="539"/>
                </a:cubicBezTo>
                <a:cubicBezTo>
                  <a:pt x="592" y="539"/>
                  <a:pt x="593" y="539"/>
                  <a:pt x="593" y="540"/>
                </a:cubicBezTo>
                <a:cubicBezTo>
                  <a:pt x="593" y="540"/>
                  <a:pt x="594" y="540"/>
                  <a:pt x="594" y="540"/>
                </a:cubicBezTo>
                <a:cubicBezTo>
                  <a:pt x="594" y="541"/>
                  <a:pt x="593" y="541"/>
                  <a:pt x="593" y="542"/>
                </a:cubicBezTo>
                <a:cubicBezTo>
                  <a:pt x="594" y="542"/>
                  <a:pt x="594" y="541"/>
                  <a:pt x="595" y="540"/>
                </a:cubicBezTo>
                <a:cubicBezTo>
                  <a:pt x="595" y="540"/>
                  <a:pt x="595" y="541"/>
                  <a:pt x="596" y="541"/>
                </a:cubicBezTo>
                <a:cubicBezTo>
                  <a:pt x="596" y="541"/>
                  <a:pt x="596" y="541"/>
                  <a:pt x="596" y="542"/>
                </a:cubicBezTo>
                <a:cubicBezTo>
                  <a:pt x="596" y="542"/>
                  <a:pt x="596" y="542"/>
                  <a:pt x="596" y="542"/>
                </a:cubicBezTo>
                <a:cubicBezTo>
                  <a:pt x="597" y="543"/>
                  <a:pt x="597" y="542"/>
                  <a:pt x="597" y="542"/>
                </a:cubicBezTo>
                <a:cubicBezTo>
                  <a:pt x="598" y="543"/>
                  <a:pt x="599" y="543"/>
                  <a:pt x="600" y="543"/>
                </a:cubicBezTo>
                <a:cubicBezTo>
                  <a:pt x="600" y="544"/>
                  <a:pt x="601" y="544"/>
                  <a:pt x="600" y="545"/>
                </a:cubicBezTo>
                <a:cubicBezTo>
                  <a:pt x="601" y="545"/>
                  <a:pt x="601" y="544"/>
                  <a:pt x="602" y="544"/>
                </a:cubicBezTo>
                <a:cubicBezTo>
                  <a:pt x="602" y="545"/>
                  <a:pt x="604" y="546"/>
                  <a:pt x="605" y="547"/>
                </a:cubicBezTo>
                <a:cubicBezTo>
                  <a:pt x="605" y="546"/>
                  <a:pt x="605" y="546"/>
                  <a:pt x="605" y="546"/>
                </a:cubicBezTo>
                <a:cubicBezTo>
                  <a:pt x="605" y="546"/>
                  <a:pt x="606" y="546"/>
                  <a:pt x="606" y="546"/>
                </a:cubicBezTo>
                <a:cubicBezTo>
                  <a:pt x="606" y="547"/>
                  <a:pt x="607" y="547"/>
                  <a:pt x="607" y="547"/>
                </a:cubicBezTo>
                <a:cubicBezTo>
                  <a:pt x="607" y="547"/>
                  <a:pt x="608" y="548"/>
                  <a:pt x="608" y="548"/>
                </a:cubicBezTo>
                <a:cubicBezTo>
                  <a:pt x="609" y="548"/>
                  <a:pt x="609" y="548"/>
                  <a:pt x="610" y="548"/>
                </a:cubicBezTo>
                <a:cubicBezTo>
                  <a:pt x="611" y="549"/>
                  <a:pt x="612" y="550"/>
                  <a:pt x="614" y="551"/>
                </a:cubicBezTo>
                <a:cubicBezTo>
                  <a:pt x="614" y="551"/>
                  <a:pt x="615" y="552"/>
                  <a:pt x="616" y="552"/>
                </a:cubicBezTo>
                <a:cubicBezTo>
                  <a:pt x="616" y="552"/>
                  <a:pt x="617" y="552"/>
                  <a:pt x="617" y="551"/>
                </a:cubicBezTo>
                <a:cubicBezTo>
                  <a:pt x="618" y="552"/>
                  <a:pt x="617" y="550"/>
                  <a:pt x="618" y="550"/>
                </a:cubicBezTo>
                <a:cubicBezTo>
                  <a:pt x="618" y="550"/>
                  <a:pt x="618" y="551"/>
                  <a:pt x="618" y="552"/>
                </a:cubicBezTo>
                <a:cubicBezTo>
                  <a:pt x="618" y="552"/>
                  <a:pt x="619" y="552"/>
                  <a:pt x="619" y="552"/>
                </a:cubicBezTo>
                <a:cubicBezTo>
                  <a:pt x="619" y="553"/>
                  <a:pt x="619" y="553"/>
                  <a:pt x="620" y="553"/>
                </a:cubicBezTo>
                <a:cubicBezTo>
                  <a:pt x="620" y="554"/>
                  <a:pt x="620" y="553"/>
                  <a:pt x="621" y="553"/>
                </a:cubicBezTo>
                <a:cubicBezTo>
                  <a:pt x="621" y="553"/>
                  <a:pt x="621" y="553"/>
                  <a:pt x="622" y="553"/>
                </a:cubicBezTo>
                <a:cubicBezTo>
                  <a:pt x="622" y="553"/>
                  <a:pt x="622" y="553"/>
                  <a:pt x="622" y="553"/>
                </a:cubicBezTo>
                <a:cubicBezTo>
                  <a:pt x="623" y="553"/>
                  <a:pt x="623" y="552"/>
                  <a:pt x="623" y="552"/>
                </a:cubicBezTo>
                <a:cubicBezTo>
                  <a:pt x="623" y="554"/>
                  <a:pt x="624" y="554"/>
                  <a:pt x="624" y="555"/>
                </a:cubicBezTo>
                <a:cubicBezTo>
                  <a:pt x="626" y="555"/>
                  <a:pt x="628" y="556"/>
                  <a:pt x="630" y="556"/>
                </a:cubicBezTo>
                <a:cubicBezTo>
                  <a:pt x="630" y="556"/>
                  <a:pt x="631" y="557"/>
                  <a:pt x="631" y="557"/>
                </a:cubicBezTo>
                <a:cubicBezTo>
                  <a:pt x="633" y="557"/>
                  <a:pt x="635" y="558"/>
                  <a:pt x="635" y="558"/>
                </a:cubicBezTo>
                <a:cubicBezTo>
                  <a:pt x="635" y="558"/>
                  <a:pt x="636" y="558"/>
                  <a:pt x="636" y="559"/>
                </a:cubicBezTo>
                <a:cubicBezTo>
                  <a:pt x="635" y="559"/>
                  <a:pt x="635" y="560"/>
                  <a:pt x="634" y="560"/>
                </a:cubicBezTo>
                <a:cubicBezTo>
                  <a:pt x="634" y="559"/>
                  <a:pt x="634" y="558"/>
                  <a:pt x="634" y="559"/>
                </a:cubicBezTo>
                <a:cubicBezTo>
                  <a:pt x="633" y="560"/>
                  <a:pt x="632" y="559"/>
                  <a:pt x="632" y="559"/>
                </a:cubicBezTo>
                <a:cubicBezTo>
                  <a:pt x="631" y="559"/>
                  <a:pt x="631" y="559"/>
                  <a:pt x="631" y="559"/>
                </a:cubicBezTo>
                <a:cubicBezTo>
                  <a:pt x="631" y="559"/>
                  <a:pt x="630" y="559"/>
                  <a:pt x="630" y="559"/>
                </a:cubicBezTo>
                <a:cubicBezTo>
                  <a:pt x="630" y="558"/>
                  <a:pt x="630" y="559"/>
                  <a:pt x="629" y="558"/>
                </a:cubicBezTo>
                <a:cubicBezTo>
                  <a:pt x="629" y="558"/>
                  <a:pt x="629" y="558"/>
                  <a:pt x="629" y="558"/>
                </a:cubicBezTo>
                <a:cubicBezTo>
                  <a:pt x="629" y="558"/>
                  <a:pt x="628" y="559"/>
                  <a:pt x="628" y="558"/>
                </a:cubicBezTo>
                <a:cubicBezTo>
                  <a:pt x="628" y="558"/>
                  <a:pt x="627" y="557"/>
                  <a:pt x="627" y="557"/>
                </a:cubicBezTo>
                <a:cubicBezTo>
                  <a:pt x="625" y="556"/>
                  <a:pt x="624" y="555"/>
                  <a:pt x="623" y="554"/>
                </a:cubicBezTo>
                <a:cubicBezTo>
                  <a:pt x="622" y="555"/>
                  <a:pt x="622" y="556"/>
                  <a:pt x="622" y="556"/>
                </a:cubicBezTo>
                <a:cubicBezTo>
                  <a:pt x="622" y="555"/>
                  <a:pt x="621" y="555"/>
                  <a:pt x="620" y="554"/>
                </a:cubicBezTo>
                <a:cubicBezTo>
                  <a:pt x="617" y="554"/>
                  <a:pt x="615" y="553"/>
                  <a:pt x="613" y="552"/>
                </a:cubicBezTo>
                <a:cubicBezTo>
                  <a:pt x="612" y="551"/>
                  <a:pt x="612" y="550"/>
                  <a:pt x="611" y="550"/>
                </a:cubicBezTo>
                <a:cubicBezTo>
                  <a:pt x="610" y="550"/>
                  <a:pt x="611" y="551"/>
                  <a:pt x="610" y="551"/>
                </a:cubicBezTo>
                <a:cubicBezTo>
                  <a:pt x="610" y="550"/>
                  <a:pt x="608" y="550"/>
                  <a:pt x="608" y="549"/>
                </a:cubicBezTo>
                <a:cubicBezTo>
                  <a:pt x="607" y="549"/>
                  <a:pt x="606" y="547"/>
                  <a:pt x="605" y="547"/>
                </a:cubicBezTo>
                <a:cubicBezTo>
                  <a:pt x="604" y="547"/>
                  <a:pt x="604" y="548"/>
                  <a:pt x="603" y="547"/>
                </a:cubicBezTo>
                <a:cubicBezTo>
                  <a:pt x="603" y="547"/>
                  <a:pt x="602" y="547"/>
                  <a:pt x="602" y="546"/>
                </a:cubicBezTo>
                <a:cubicBezTo>
                  <a:pt x="602" y="546"/>
                  <a:pt x="601" y="546"/>
                  <a:pt x="601" y="546"/>
                </a:cubicBezTo>
                <a:cubicBezTo>
                  <a:pt x="601" y="546"/>
                  <a:pt x="601" y="546"/>
                  <a:pt x="601" y="546"/>
                </a:cubicBezTo>
                <a:cubicBezTo>
                  <a:pt x="600" y="545"/>
                  <a:pt x="600" y="545"/>
                  <a:pt x="599" y="545"/>
                </a:cubicBezTo>
                <a:cubicBezTo>
                  <a:pt x="599" y="545"/>
                  <a:pt x="599" y="544"/>
                  <a:pt x="599" y="544"/>
                </a:cubicBezTo>
                <a:cubicBezTo>
                  <a:pt x="598" y="544"/>
                  <a:pt x="598" y="544"/>
                  <a:pt x="598" y="544"/>
                </a:cubicBezTo>
                <a:cubicBezTo>
                  <a:pt x="598" y="545"/>
                  <a:pt x="598" y="546"/>
                  <a:pt x="600" y="546"/>
                </a:cubicBezTo>
                <a:cubicBezTo>
                  <a:pt x="600" y="547"/>
                  <a:pt x="601" y="547"/>
                  <a:pt x="600" y="547"/>
                </a:cubicBezTo>
                <a:cubicBezTo>
                  <a:pt x="602" y="547"/>
                  <a:pt x="602" y="547"/>
                  <a:pt x="602" y="547"/>
                </a:cubicBezTo>
                <a:cubicBezTo>
                  <a:pt x="602" y="548"/>
                  <a:pt x="603" y="549"/>
                  <a:pt x="604" y="549"/>
                </a:cubicBezTo>
                <a:cubicBezTo>
                  <a:pt x="604" y="549"/>
                  <a:pt x="604" y="549"/>
                  <a:pt x="604" y="549"/>
                </a:cubicBezTo>
                <a:cubicBezTo>
                  <a:pt x="604" y="549"/>
                  <a:pt x="605" y="550"/>
                  <a:pt x="605" y="550"/>
                </a:cubicBezTo>
                <a:cubicBezTo>
                  <a:pt x="606" y="550"/>
                  <a:pt x="606" y="551"/>
                  <a:pt x="607" y="551"/>
                </a:cubicBezTo>
                <a:cubicBezTo>
                  <a:pt x="607" y="551"/>
                  <a:pt x="607" y="551"/>
                  <a:pt x="607" y="551"/>
                </a:cubicBezTo>
                <a:cubicBezTo>
                  <a:pt x="608" y="551"/>
                  <a:pt x="607" y="551"/>
                  <a:pt x="608" y="551"/>
                </a:cubicBezTo>
                <a:cubicBezTo>
                  <a:pt x="609" y="552"/>
                  <a:pt x="610" y="552"/>
                  <a:pt x="612" y="552"/>
                </a:cubicBezTo>
                <a:cubicBezTo>
                  <a:pt x="612" y="553"/>
                  <a:pt x="614" y="553"/>
                  <a:pt x="616" y="554"/>
                </a:cubicBezTo>
                <a:cubicBezTo>
                  <a:pt x="616" y="554"/>
                  <a:pt x="616" y="554"/>
                  <a:pt x="616" y="554"/>
                </a:cubicBezTo>
                <a:cubicBezTo>
                  <a:pt x="617" y="554"/>
                  <a:pt x="616" y="554"/>
                  <a:pt x="617" y="554"/>
                </a:cubicBezTo>
                <a:cubicBezTo>
                  <a:pt x="617" y="555"/>
                  <a:pt x="619" y="555"/>
                  <a:pt x="620" y="555"/>
                </a:cubicBezTo>
                <a:cubicBezTo>
                  <a:pt x="620" y="555"/>
                  <a:pt x="620" y="555"/>
                  <a:pt x="620" y="555"/>
                </a:cubicBezTo>
                <a:cubicBezTo>
                  <a:pt x="620" y="555"/>
                  <a:pt x="621" y="556"/>
                  <a:pt x="621" y="556"/>
                </a:cubicBezTo>
                <a:cubicBezTo>
                  <a:pt x="621" y="556"/>
                  <a:pt x="621" y="556"/>
                  <a:pt x="622" y="556"/>
                </a:cubicBezTo>
                <a:cubicBezTo>
                  <a:pt x="622" y="557"/>
                  <a:pt x="623" y="557"/>
                  <a:pt x="624" y="558"/>
                </a:cubicBezTo>
                <a:cubicBezTo>
                  <a:pt x="624" y="557"/>
                  <a:pt x="624" y="557"/>
                  <a:pt x="624" y="556"/>
                </a:cubicBezTo>
                <a:cubicBezTo>
                  <a:pt x="625" y="557"/>
                  <a:pt x="625" y="558"/>
                  <a:pt x="625" y="558"/>
                </a:cubicBezTo>
                <a:cubicBezTo>
                  <a:pt x="626" y="559"/>
                  <a:pt x="627" y="560"/>
                  <a:pt x="628" y="560"/>
                </a:cubicBezTo>
                <a:cubicBezTo>
                  <a:pt x="628" y="560"/>
                  <a:pt x="628" y="559"/>
                  <a:pt x="629" y="559"/>
                </a:cubicBezTo>
                <a:cubicBezTo>
                  <a:pt x="630" y="560"/>
                  <a:pt x="631" y="560"/>
                  <a:pt x="632" y="560"/>
                </a:cubicBezTo>
                <a:cubicBezTo>
                  <a:pt x="633" y="561"/>
                  <a:pt x="635" y="561"/>
                  <a:pt x="636" y="561"/>
                </a:cubicBezTo>
                <a:cubicBezTo>
                  <a:pt x="638" y="562"/>
                  <a:pt x="640" y="562"/>
                  <a:pt x="643" y="562"/>
                </a:cubicBezTo>
                <a:cubicBezTo>
                  <a:pt x="644" y="563"/>
                  <a:pt x="644" y="563"/>
                  <a:pt x="644" y="563"/>
                </a:cubicBezTo>
                <a:cubicBezTo>
                  <a:pt x="646" y="562"/>
                  <a:pt x="646" y="563"/>
                  <a:pt x="647" y="563"/>
                </a:cubicBezTo>
                <a:cubicBezTo>
                  <a:pt x="648" y="563"/>
                  <a:pt x="650" y="564"/>
                  <a:pt x="651" y="564"/>
                </a:cubicBezTo>
                <a:cubicBezTo>
                  <a:pt x="651" y="564"/>
                  <a:pt x="651" y="563"/>
                  <a:pt x="652" y="563"/>
                </a:cubicBezTo>
                <a:cubicBezTo>
                  <a:pt x="652" y="563"/>
                  <a:pt x="654" y="564"/>
                  <a:pt x="654" y="564"/>
                </a:cubicBezTo>
                <a:cubicBezTo>
                  <a:pt x="655" y="564"/>
                  <a:pt x="655" y="564"/>
                  <a:pt x="655" y="564"/>
                </a:cubicBezTo>
                <a:cubicBezTo>
                  <a:pt x="656" y="564"/>
                  <a:pt x="656" y="564"/>
                  <a:pt x="656" y="564"/>
                </a:cubicBezTo>
                <a:cubicBezTo>
                  <a:pt x="657" y="564"/>
                  <a:pt x="658" y="565"/>
                  <a:pt x="658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59" y="565"/>
                  <a:pt x="659" y="565"/>
                  <a:pt x="660" y="565"/>
                </a:cubicBezTo>
                <a:cubicBezTo>
                  <a:pt x="660" y="565"/>
                  <a:pt x="660" y="564"/>
                  <a:pt x="660" y="563"/>
                </a:cubicBezTo>
                <a:cubicBezTo>
                  <a:pt x="660" y="563"/>
                  <a:pt x="661" y="565"/>
                  <a:pt x="661" y="565"/>
                </a:cubicBezTo>
                <a:cubicBezTo>
                  <a:pt x="661" y="565"/>
                  <a:pt x="662" y="565"/>
                  <a:pt x="662" y="565"/>
                </a:cubicBezTo>
                <a:cubicBezTo>
                  <a:pt x="662" y="565"/>
                  <a:pt x="663" y="565"/>
                  <a:pt x="663" y="565"/>
                </a:cubicBezTo>
                <a:cubicBezTo>
                  <a:pt x="664" y="565"/>
                  <a:pt x="665" y="566"/>
                  <a:pt x="665" y="566"/>
                </a:cubicBezTo>
                <a:cubicBezTo>
                  <a:pt x="666" y="566"/>
                  <a:pt x="666" y="565"/>
                  <a:pt x="667" y="565"/>
                </a:cubicBezTo>
                <a:cubicBezTo>
                  <a:pt x="668" y="565"/>
                  <a:pt x="670" y="566"/>
                  <a:pt x="671" y="566"/>
                </a:cubicBezTo>
                <a:cubicBezTo>
                  <a:pt x="671" y="566"/>
                  <a:pt x="671" y="565"/>
                  <a:pt x="671" y="565"/>
                </a:cubicBezTo>
                <a:cubicBezTo>
                  <a:pt x="672" y="565"/>
                  <a:pt x="673" y="566"/>
                  <a:pt x="673" y="566"/>
                </a:cubicBezTo>
                <a:cubicBezTo>
                  <a:pt x="673" y="566"/>
                  <a:pt x="673" y="565"/>
                  <a:pt x="673" y="565"/>
                </a:cubicBezTo>
                <a:cubicBezTo>
                  <a:pt x="673" y="565"/>
                  <a:pt x="674" y="566"/>
                  <a:pt x="675" y="566"/>
                </a:cubicBezTo>
                <a:cubicBezTo>
                  <a:pt x="675" y="566"/>
                  <a:pt x="675" y="566"/>
                  <a:pt x="676" y="566"/>
                </a:cubicBezTo>
                <a:cubicBezTo>
                  <a:pt x="676" y="566"/>
                  <a:pt x="676" y="565"/>
                  <a:pt x="677" y="565"/>
                </a:cubicBezTo>
                <a:cubicBezTo>
                  <a:pt x="677" y="565"/>
                  <a:pt x="677" y="565"/>
                  <a:pt x="677" y="564"/>
                </a:cubicBezTo>
                <a:cubicBezTo>
                  <a:pt x="677" y="564"/>
                  <a:pt x="677" y="565"/>
                  <a:pt x="677" y="565"/>
                </a:cubicBezTo>
                <a:cubicBezTo>
                  <a:pt x="678" y="564"/>
                  <a:pt x="678" y="565"/>
                  <a:pt x="679" y="565"/>
                </a:cubicBezTo>
                <a:cubicBezTo>
                  <a:pt x="680" y="565"/>
                  <a:pt x="682" y="565"/>
                  <a:pt x="683" y="565"/>
                </a:cubicBezTo>
                <a:cubicBezTo>
                  <a:pt x="683" y="565"/>
                  <a:pt x="683" y="565"/>
                  <a:pt x="684" y="565"/>
                </a:cubicBezTo>
                <a:cubicBezTo>
                  <a:pt x="684" y="565"/>
                  <a:pt x="684" y="565"/>
                  <a:pt x="685" y="564"/>
                </a:cubicBezTo>
                <a:cubicBezTo>
                  <a:pt x="685" y="564"/>
                  <a:pt x="687" y="564"/>
                  <a:pt x="687" y="564"/>
                </a:cubicBezTo>
                <a:cubicBezTo>
                  <a:pt x="688" y="564"/>
                  <a:pt x="689" y="564"/>
                  <a:pt x="689" y="564"/>
                </a:cubicBezTo>
                <a:cubicBezTo>
                  <a:pt x="689" y="564"/>
                  <a:pt x="690" y="564"/>
                  <a:pt x="690" y="564"/>
                </a:cubicBezTo>
                <a:cubicBezTo>
                  <a:pt x="690" y="564"/>
                  <a:pt x="690" y="564"/>
                  <a:pt x="691" y="564"/>
                </a:cubicBezTo>
                <a:cubicBezTo>
                  <a:pt x="692" y="563"/>
                  <a:pt x="693" y="563"/>
                  <a:pt x="693" y="563"/>
                </a:cubicBezTo>
                <a:cubicBezTo>
                  <a:pt x="694" y="563"/>
                  <a:pt x="694" y="563"/>
                  <a:pt x="694" y="562"/>
                </a:cubicBezTo>
                <a:cubicBezTo>
                  <a:pt x="695" y="562"/>
                  <a:pt x="696" y="563"/>
                  <a:pt x="696" y="563"/>
                </a:cubicBezTo>
                <a:cubicBezTo>
                  <a:pt x="697" y="563"/>
                  <a:pt x="697" y="563"/>
                  <a:pt x="697" y="562"/>
                </a:cubicBezTo>
                <a:cubicBezTo>
                  <a:pt x="697" y="562"/>
                  <a:pt x="698" y="562"/>
                  <a:pt x="698" y="562"/>
                </a:cubicBezTo>
                <a:cubicBezTo>
                  <a:pt x="698" y="562"/>
                  <a:pt x="699" y="562"/>
                  <a:pt x="699" y="562"/>
                </a:cubicBezTo>
                <a:cubicBezTo>
                  <a:pt x="699" y="561"/>
                  <a:pt x="700" y="561"/>
                  <a:pt x="700" y="561"/>
                </a:cubicBezTo>
                <a:cubicBezTo>
                  <a:pt x="701" y="561"/>
                  <a:pt x="702" y="562"/>
                  <a:pt x="702" y="561"/>
                </a:cubicBezTo>
                <a:cubicBezTo>
                  <a:pt x="702" y="561"/>
                  <a:pt x="703" y="560"/>
                  <a:pt x="703" y="559"/>
                </a:cubicBezTo>
                <a:cubicBezTo>
                  <a:pt x="703" y="559"/>
                  <a:pt x="704" y="560"/>
                  <a:pt x="704" y="560"/>
                </a:cubicBezTo>
                <a:cubicBezTo>
                  <a:pt x="704" y="560"/>
                  <a:pt x="705" y="560"/>
                  <a:pt x="705" y="560"/>
                </a:cubicBezTo>
                <a:cubicBezTo>
                  <a:pt x="705" y="560"/>
                  <a:pt x="706" y="560"/>
                  <a:pt x="706" y="559"/>
                </a:cubicBezTo>
                <a:cubicBezTo>
                  <a:pt x="707" y="559"/>
                  <a:pt x="707" y="559"/>
                  <a:pt x="708" y="559"/>
                </a:cubicBezTo>
                <a:cubicBezTo>
                  <a:pt x="708" y="559"/>
                  <a:pt x="732" y="550"/>
                  <a:pt x="735" y="544"/>
                </a:cubicBezTo>
                <a:cubicBezTo>
                  <a:pt x="735" y="543"/>
                  <a:pt x="736" y="543"/>
                  <a:pt x="736" y="543"/>
                </a:cubicBezTo>
                <a:cubicBezTo>
                  <a:pt x="742" y="541"/>
                  <a:pt x="750" y="531"/>
                  <a:pt x="750" y="531"/>
                </a:cubicBezTo>
                <a:cubicBezTo>
                  <a:pt x="750" y="530"/>
                  <a:pt x="751" y="530"/>
                  <a:pt x="751" y="530"/>
                </a:cubicBezTo>
                <a:cubicBezTo>
                  <a:pt x="751" y="529"/>
                  <a:pt x="751" y="529"/>
                  <a:pt x="751" y="529"/>
                </a:cubicBezTo>
                <a:cubicBezTo>
                  <a:pt x="751" y="529"/>
                  <a:pt x="751" y="529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9"/>
                  <a:pt x="751" y="529"/>
                  <a:pt x="752" y="530"/>
                </a:cubicBezTo>
                <a:cubicBezTo>
                  <a:pt x="752" y="530"/>
                  <a:pt x="752" y="530"/>
                  <a:pt x="752" y="530"/>
                </a:cubicBezTo>
                <a:cubicBezTo>
                  <a:pt x="753" y="529"/>
                  <a:pt x="753" y="529"/>
                  <a:pt x="754" y="528"/>
                </a:cubicBezTo>
                <a:cubicBezTo>
                  <a:pt x="754" y="527"/>
                  <a:pt x="754" y="527"/>
                  <a:pt x="755" y="527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4" y="526"/>
                  <a:pt x="753" y="526"/>
                  <a:pt x="753" y="526"/>
                </a:cubicBezTo>
                <a:cubicBezTo>
                  <a:pt x="754" y="525"/>
                  <a:pt x="755" y="524"/>
                  <a:pt x="755" y="523"/>
                </a:cubicBezTo>
                <a:cubicBezTo>
                  <a:pt x="756" y="522"/>
                  <a:pt x="757" y="522"/>
                  <a:pt x="758" y="521"/>
                </a:cubicBezTo>
                <a:cubicBezTo>
                  <a:pt x="757" y="521"/>
                  <a:pt x="757" y="521"/>
                  <a:pt x="757" y="520"/>
                </a:cubicBezTo>
                <a:cubicBezTo>
                  <a:pt x="757" y="520"/>
                  <a:pt x="757" y="518"/>
                  <a:pt x="758" y="518"/>
                </a:cubicBezTo>
                <a:cubicBezTo>
                  <a:pt x="758" y="518"/>
                  <a:pt x="758" y="518"/>
                  <a:pt x="758" y="517"/>
                </a:cubicBezTo>
                <a:cubicBezTo>
                  <a:pt x="758" y="517"/>
                  <a:pt x="758" y="517"/>
                  <a:pt x="758" y="517"/>
                </a:cubicBezTo>
                <a:cubicBezTo>
                  <a:pt x="758" y="517"/>
                  <a:pt x="759" y="516"/>
                  <a:pt x="759" y="516"/>
                </a:cubicBezTo>
                <a:cubicBezTo>
                  <a:pt x="759" y="516"/>
                  <a:pt x="759" y="516"/>
                  <a:pt x="759" y="516"/>
                </a:cubicBezTo>
                <a:cubicBezTo>
                  <a:pt x="759" y="516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4"/>
                  <a:pt x="760" y="514"/>
                  <a:pt x="760" y="514"/>
                </a:cubicBezTo>
                <a:cubicBezTo>
                  <a:pt x="760" y="514"/>
                  <a:pt x="759" y="513"/>
                  <a:pt x="760" y="512"/>
                </a:cubicBezTo>
                <a:cubicBezTo>
                  <a:pt x="760" y="512"/>
                  <a:pt x="760" y="512"/>
                  <a:pt x="760" y="511"/>
                </a:cubicBezTo>
                <a:cubicBezTo>
                  <a:pt x="760" y="511"/>
                  <a:pt x="761" y="511"/>
                  <a:pt x="761" y="510"/>
                </a:cubicBezTo>
                <a:cubicBezTo>
                  <a:pt x="761" y="510"/>
                  <a:pt x="761" y="509"/>
                  <a:pt x="761" y="509"/>
                </a:cubicBezTo>
                <a:cubicBezTo>
                  <a:pt x="762" y="508"/>
                  <a:pt x="761" y="507"/>
                  <a:pt x="762" y="506"/>
                </a:cubicBezTo>
                <a:cubicBezTo>
                  <a:pt x="762" y="505"/>
                  <a:pt x="762" y="505"/>
                  <a:pt x="762" y="505"/>
                </a:cubicBezTo>
                <a:cubicBezTo>
                  <a:pt x="762" y="505"/>
                  <a:pt x="762" y="504"/>
                  <a:pt x="762" y="504"/>
                </a:cubicBezTo>
                <a:cubicBezTo>
                  <a:pt x="763" y="503"/>
                  <a:pt x="761" y="503"/>
                  <a:pt x="762" y="502"/>
                </a:cubicBezTo>
                <a:cubicBezTo>
                  <a:pt x="762" y="501"/>
                  <a:pt x="762" y="501"/>
                  <a:pt x="761" y="500"/>
                </a:cubicBezTo>
                <a:cubicBezTo>
                  <a:pt x="763" y="500"/>
                  <a:pt x="763" y="498"/>
                  <a:pt x="763" y="496"/>
                </a:cubicBezTo>
                <a:cubicBezTo>
                  <a:pt x="763" y="496"/>
                  <a:pt x="764" y="496"/>
                  <a:pt x="764" y="495"/>
                </a:cubicBezTo>
                <a:cubicBezTo>
                  <a:pt x="764" y="495"/>
                  <a:pt x="765" y="495"/>
                  <a:pt x="765" y="495"/>
                </a:cubicBezTo>
                <a:cubicBezTo>
                  <a:pt x="764" y="496"/>
                  <a:pt x="764" y="496"/>
                  <a:pt x="764" y="497"/>
                </a:cubicBezTo>
                <a:cubicBezTo>
                  <a:pt x="764" y="498"/>
                  <a:pt x="763" y="499"/>
                  <a:pt x="764" y="500"/>
                </a:cubicBezTo>
                <a:cubicBezTo>
                  <a:pt x="763" y="498"/>
                  <a:pt x="765" y="498"/>
                  <a:pt x="764" y="497"/>
                </a:cubicBezTo>
                <a:cubicBezTo>
                  <a:pt x="765" y="496"/>
                  <a:pt x="764" y="495"/>
                  <a:pt x="765" y="494"/>
                </a:cubicBezTo>
                <a:cubicBezTo>
                  <a:pt x="765" y="494"/>
                  <a:pt x="765" y="494"/>
                  <a:pt x="765" y="493"/>
                </a:cubicBezTo>
                <a:cubicBezTo>
                  <a:pt x="765" y="493"/>
                  <a:pt x="764" y="493"/>
                  <a:pt x="764" y="493"/>
                </a:cubicBezTo>
                <a:cubicBezTo>
                  <a:pt x="764" y="492"/>
                  <a:pt x="764" y="492"/>
                  <a:pt x="764" y="492"/>
                </a:cubicBezTo>
                <a:cubicBezTo>
                  <a:pt x="764" y="491"/>
                  <a:pt x="764" y="491"/>
                  <a:pt x="764" y="491"/>
                </a:cubicBezTo>
                <a:cubicBezTo>
                  <a:pt x="765" y="489"/>
                  <a:pt x="765" y="488"/>
                  <a:pt x="766" y="487"/>
                </a:cubicBezTo>
                <a:cubicBezTo>
                  <a:pt x="766" y="486"/>
                  <a:pt x="767" y="486"/>
                  <a:pt x="768" y="485"/>
                </a:cubicBezTo>
                <a:cubicBezTo>
                  <a:pt x="768" y="485"/>
                  <a:pt x="767" y="484"/>
                  <a:pt x="767" y="484"/>
                </a:cubicBezTo>
                <a:cubicBezTo>
                  <a:pt x="768" y="483"/>
                  <a:pt x="768" y="483"/>
                  <a:pt x="769" y="482"/>
                </a:cubicBezTo>
                <a:cubicBezTo>
                  <a:pt x="769" y="481"/>
                  <a:pt x="770" y="479"/>
                  <a:pt x="771" y="477"/>
                </a:cubicBezTo>
                <a:cubicBezTo>
                  <a:pt x="771" y="477"/>
                  <a:pt x="771" y="477"/>
                  <a:pt x="771" y="476"/>
                </a:cubicBezTo>
                <a:cubicBezTo>
                  <a:pt x="772" y="475"/>
                  <a:pt x="772" y="473"/>
                  <a:pt x="773" y="472"/>
                </a:cubicBezTo>
                <a:cubicBezTo>
                  <a:pt x="773" y="472"/>
                  <a:pt x="774" y="472"/>
                  <a:pt x="774" y="471"/>
                </a:cubicBezTo>
                <a:cubicBezTo>
                  <a:pt x="774" y="470"/>
                  <a:pt x="774" y="470"/>
                  <a:pt x="774" y="469"/>
                </a:cubicBezTo>
                <a:cubicBezTo>
                  <a:pt x="775" y="466"/>
                  <a:pt x="777" y="462"/>
                  <a:pt x="778" y="459"/>
                </a:cubicBezTo>
                <a:cubicBezTo>
                  <a:pt x="778" y="459"/>
                  <a:pt x="778" y="459"/>
                  <a:pt x="778" y="458"/>
                </a:cubicBezTo>
                <a:cubicBezTo>
                  <a:pt x="779" y="456"/>
                  <a:pt x="780" y="455"/>
                  <a:pt x="780" y="454"/>
                </a:cubicBezTo>
                <a:cubicBezTo>
                  <a:pt x="781" y="453"/>
                  <a:pt x="781" y="452"/>
                  <a:pt x="781" y="451"/>
                </a:cubicBezTo>
                <a:cubicBezTo>
                  <a:pt x="781" y="450"/>
                  <a:pt x="781" y="450"/>
                  <a:pt x="781" y="449"/>
                </a:cubicBezTo>
                <a:cubicBezTo>
                  <a:pt x="781" y="449"/>
                  <a:pt x="781" y="449"/>
                  <a:pt x="781" y="449"/>
                </a:cubicBezTo>
                <a:cubicBezTo>
                  <a:pt x="781" y="448"/>
                  <a:pt x="781" y="447"/>
                  <a:pt x="781" y="446"/>
                </a:cubicBezTo>
                <a:cubicBezTo>
                  <a:pt x="782" y="445"/>
                  <a:pt x="782" y="445"/>
                  <a:pt x="782" y="445"/>
                </a:cubicBezTo>
                <a:cubicBezTo>
                  <a:pt x="782" y="444"/>
                  <a:pt x="783" y="443"/>
                  <a:pt x="782" y="443"/>
                </a:cubicBezTo>
                <a:cubicBezTo>
                  <a:pt x="781" y="445"/>
                  <a:pt x="781" y="445"/>
                  <a:pt x="781" y="445"/>
                </a:cubicBezTo>
                <a:cubicBezTo>
                  <a:pt x="781" y="446"/>
                  <a:pt x="781" y="447"/>
                  <a:pt x="780" y="448"/>
                </a:cubicBezTo>
                <a:cubicBezTo>
                  <a:pt x="780" y="449"/>
                  <a:pt x="780" y="449"/>
                  <a:pt x="780" y="449"/>
                </a:cubicBezTo>
                <a:cubicBezTo>
                  <a:pt x="780" y="450"/>
                  <a:pt x="780" y="452"/>
                  <a:pt x="779" y="452"/>
                </a:cubicBezTo>
                <a:cubicBezTo>
                  <a:pt x="779" y="452"/>
                  <a:pt x="779" y="452"/>
                  <a:pt x="779" y="451"/>
                </a:cubicBezTo>
                <a:cubicBezTo>
                  <a:pt x="779" y="451"/>
                  <a:pt x="779" y="451"/>
                  <a:pt x="779" y="451"/>
                </a:cubicBezTo>
                <a:cubicBezTo>
                  <a:pt x="779" y="449"/>
                  <a:pt x="780" y="449"/>
                  <a:pt x="780" y="447"/>
                </a:cubicBezTo>
                <a:cubicBezTo>
                  <a:pt x="780" y="447"/>
                  <a:pt x="780" y="447"/>
                  <a:pt x="780" y="446"/>
                </a:cubicBezTo>
                <a:cubicBezTo>
                  <a:pt x="780" y="445"/>
                  <a:pt x="781" y="444"/>
                  <a:pt x="782" y="442"/>
                </a:cubicBezTo>
                <a:cubicBezTo>
                  <a:pt x="782" y="443"/>
                  <a:pt x="783" y="443"/>
                  <a:pt x="783" y="442"/>
                </a:cubicBezTo>
                <a:cubicBezTo>
                  <a:pt x="783" y="440"/>
                  <a:pt x="784" y="437"/>
                  <a:pt x="784" y="435"/>
                </a:cubicBezTo>
                <a:cubicBezTo>
                  <a:pt x="784" y="434"/>
                  <a:pt x="784" y="433"/>
                  <a:pt x="784" y="432"/>
                </a:cubicBezTo>
                <a:cubicBezTo>
                  <a:pt x="785" y="432"/>
                  <a:pt x="784" y="431"/>
                  <a:pt x="784" y="430"/>
                </a:cubicBezTo>
                <a:cubicBezTo>
                  <a:pt x="785" y="430"/>
                  <a:pt x="784" y="430"/>
                  <a:pt x="784" y="430"/>
                </a:cubicBezTo>
                <a:cubicBezTo>
                  <a:pt x="784" y="429"/>
                  <a:pt x="785" y="429"/>
                  <a:pt x="785" y="428"/>
                </a:cubicBezTo>
                <a:cubicBezTo>
                  <a:pt x="785" y="427"/>
                  <a:pt x="785" y="426"/>
                  <a:pt x="785" y="426"/>
                </a:cubicBezTo>
                <a:cubicBezTo>
                  <a:pt x="785" y="426"/>
                  <a:pt x="784" y="426"/>
                  <a:pt x="784" y="426"/>
                </a:cubicBezTo>
                <a:cubicBezTo>
                  <a:pt x="785" y="424"/>
                  <a:pt x="785" y="424"/>
                  <a:pt x="785" y="424"/>
                </a:cubicBezTo>
                <a:cubicBezTo>
                  <a:pt x="785" y="423"/>
                  <a:pt x="784" y="423"/>
                  <a:pt x="785" y="422"/>
                </a:cubicBezTo>
                <a:close/>
                <a:moveTo>
                  <a:pt x="772" y="331"/>
                </a:moveTo>
                <a:cubicBezTo>
                  <a:pt x="771" y="331"/>
                  <a:pt x="772" y="330"/>
                  <a:pt x="771" y="329"/>
                </a:cubicBezTo>
                <a:cubicBezTo>
                  <a:pt x="772" y="328"/>
                  <a:pt x="773" y="330"/>
                  <a:pt x="772" y="331"/>
                </a:cubicBezTo>
                <a:close/>
                <a:moveTo>
                  <a:pt x="601" y="472"/>
                </a:moveTo>
                <a:cubicBezTo>
                  <a:pt x="601" y="471"/>
                  <a:pt x="602" y="472"/>
                  <a:pt x="602" y="471"/>
                </a:cubicBezTo>
                <a:cubicBezTo>
                  <a:pt x="602" y="471"/>
                  <a:pt x="603" y="472"/>
                  <a:pt x="603" y="472"/>
                </a:cubicBezTo>
                <a:cubicBezTo>
                  <a:pt x="604" y="476"/>
                  <a:pt x="602" y="472"/>
                  <a:pt x="601" y="472"/>
                </a:cubicBezTo>
                <a:close/>
                <a:moveTo>
                  <a:pt x="607" y="491"/>
                </a:moveTo>
                <a:cubicBezTo>
                  <a:pt x="607" y="492"/>
                  <a:pt x="608" y="492"/>
                  <a:pt x="607" y="493"/>
                </a:cubicBezTo>
                <a:cubicBezTo>
                  <a:pt x="607" y="492"/>
                  <a:pt x="606" y="490"/>
                  <a:pt x="606" y="489"/>
                </a:cubicBezTo>
                <a:cubicBezTo>
                  <a:pt x="607" y="489"/>
                  <a:pt x="607" y="489"/>
                  <a:pt x="608" y="488"/>
                </a:cubicBezTo>
                <a:cubicBezTo>
                  <a:pt x="608" y="489"/>
                  <a:pt x="608" y="490"/>
                  <a:pt x="607" y="491"/>
                </a:cubicBezTo>
                <a:close/>
                <a:moveTo>
                  <a:pt x="635" y="505"/>
                </a:moveTo>
                <a:cubicBezTo>
                  <a:pt x="635" y="505"/>
                  <a:pt x="635" y="505"/>
                  <a:pt x="635" y="505"/>
                </a:cubicBezTo>
                <a:cubicBezTo>
                  <a:pt x="634" y="505"/>
                  <a:pt x="634" y="504"/>
                  <a:pt x="633" y="504"/>
                </a:cubicBezTo>
                <a:cubicBezTo>
                  <a:pt x="633" y="504"/>
                  <a:pt x="633" y="504"/>
                  <a:pt x="633" y="504"/>
                </a:cubicBezTo>
                <a:cubicBezTo>
                  <a:pt x="633" y="503"/>
                  <a:pt x="631" y="502"/>
                  <a:pt x="631" y="501"/>
                </a:cubicBezTo>
                <a:cubicBezTo>
                  <a:pt x="631" y="501"/>
                  <a:pt x="631" y="501"/>
                  <a:pt x="631" y="501"/>
                </a:cubicBezTo>
                <a:cubicBezTo>
                  <a:pt x="630" y="501"/>
                  <a:pt x="631" y="500"/>
                  <a:pt x="631" y="500"/>
                </a:cubicBezTo>
                <a:cubicBezTo>
                  <a:pt x="630" y="500"/>
                  <a:pt x="630" y="500"/>
                  <a:pt x="630" y="500"/>
                </a:cubicBezTo>
                <a:cubicBezTo>
                  <a:pt x="629" y="498"/>
                  <a:pt x="629" y="496"/>
                  <a:pt x="628" y="494"/>
                </a:cubicBezTo>
                <a:cubicBezTo>
                  <a:pt x="628" y="494"/>
                  <a:pt x="628" y="494"/>
                  <a:pt x="629" y="493"/>
                </a:cubicBezTo>
                <a:cubicBezTo>
                  <a:pt x="629" y="493"/>
                  <a:pt x="629" y="494"/>
                  <a:pt x="629" y="494"/>
                </a:cubicBezTo>
                <a:cubicBezTo>
                  <a:pt x="629" y="495"/>
                  <a:pt x="630" y="494"/>
                  <a:pt x="631" y="495"/>
                </a:cubicBezTo>
                <a:cubicBezTo>
                  <a:pt x="631" y="495"/>
                  <a:pt x="630" y="496"/>
                  <a:pt x="630" y="496"/>
                </a:cubicBezTo>
                <a:cubicBezTo>
                  <a:pt x="631" y="496"/>
                  <a:pt x="631" y="497"/>
                  <a:pt x="631" y="498"/>
                </a:cubicBezTo>
                <a:cubicBezTo>
                  <a:pt x="632" y="499"/>
                  <a:pt x="632" y="499"/>
                  <a:pt x="633" y="500"/>
                </a:cubicBezTo>
                <a:cubicBezTo>
                  <a:pt x="633" y="500"/>
                  <a:pt x="633" y="500"/>
                  <a:pt x="633" y="501"/>
                </a:cubicBezTo>
                <a:cubicBezTo>
                  <a:pt x="634" y="501"/>
                  <a:pt x="633" y="502"/>
                  <a:pt x="634" y="502"/>
                </a:cubicBezTo>
                <a:cubicBezTo>
                  <a:pt x="634" y="502"/>
                  <a:pt x="635" y="503"/>
                  <a:pt x="635" y="503"/>
                </a:cubicBezTo>
                <a:cubicBezTo>
                  <a:pt x="635" y="503"/>
                  <a:pt x="636" y="504"/>
                  <a:pt x="635" y="505"/>
                </a:cubicBezTo>
                <a:close/>
                <a:moveTo>
                  <a:pt x="649" y="496"/>
                </a:moveTo>
                <a:cubicBezTo>
                  <a:pt x="650" y="496"/>
                  <a:pt x="650" y="496"/>
                  <a:pt x="651" y="496"/>
                </a:cubicBezTo>
                <a:cubicBezTo>
                  <a:pt x="654" y="500"/>
                  <a:pt x="654" y="500"/>
                  <a:pt x="654" y="500"/>
                </a:cubicBezTo>
                <a:cubicBezTo>
                  <a:pt x="651" y="501"/>
                  <a:pt x="649" y="497"/>
                  <a:pt x="649" y="496"/>
                </a:cubicBezTo>
                <a:close/>
                <a:moveTo>
                  <a:pt x="644" y="491"/>
                </a:moveTo>
                <a:cubicBezTo>
                  <a:pt x="643" y="490"/>
                  <a:pt x="642" y="489"/>
                  <a:pt x="642" y="487"/>
                </a:cubicBezTo>
                <a:cubicBezTo>
                  <a:pt x="643" y="488"/>
                  <a:pt x="645" y="489"/>
                  <a:pt x="644" y="491"/>
                </a:cubicBezTo>
                <a:close/>
                <a:moveTo>
                  <a:pt x="643" y="485"/>
                </a:moveTo>
                <a:cubicBezTo>
                  <a:pt x="641" y="485"/>
                  <a:pt x="642" y="483"/>
                  <a:pt x="641" y="482"/>
                </a:cubicBezTo>
                <a:cubicBezTo>
                  <a:pt x="641" y="482"/>
                  <a:pt x="642" y="484"/>
                  <a:pt x="643" y="485"/>
                </a:cubicBezTo>
                <a:close/>
                <a:moveTo>
                  <a:pt x="645" y="519"/>
                </a:moveTo>
                <a:cubicBezTo>
                  <a:pt x="644" y="519"/>
                  <a:pt x="646" y="518"/>
                  <a:pt x="644" y="518"/>
                </a:cubicBezTo>
                <a:cubicBezTo>
                  <a:pt x="644" y="518"/>
                  <a:pt x="644" y="518"/>
                  <a:pt x="643" y="518"/>
                </a:cubicBezTo>
                <a:cubicBezTo>
                  <a:pt x="643" y="517"/>
                  <a:pt x="643" y="517"/>
                  <a:pt x="643" y="517"/>
                </a:cubicBezTo>
                <a:cubicBezTo>
                  <a:pt x="643" y="517"/>
                  <a:pt x="642" y="516"/>
                  <a:pt x="642" y="516"/>
                </a:cubicBezTo>
                <a:cubicBezTo>
                  <a:pt x="642" y="515"/>
                  <a:pt x="642" y="516"/>
                  <a:pt x="642" y="516"/>
                </a:cubicBezTo>
                <a:cubicBezTo>
                  <a:pt x="643" y="516"/>
                  <a:pt x="643" y="517"/>
                  <a:pt x="644" y="517"/>
                </a:cubicBezTo>
                <a:cubicBezTo>
                  <a:pt x="645" y="518"/>
                  <a:pt x="647" y="518"/>
                  <a:pt x="647" y="519"/>
                </a:cubicBezTo>
                <a:cubicBezTo>
                  <a:pt x="647" y="520"/>
                  <a:pt x="646" y="519"/>
                  <a:pt x="645" y="519"/>
                </a:cubicBezTo>
                <a:close/>
                <a:moveTo>
                  <a:pt x="649" y="519"/>
                </a:moveTo>
                <a:cubicBezTo>
                  <a:pt x="648" y="518"/>
                  <a:pt x="648" y="518"/>
                  <a:pt x="647" y="517"/>
                </a:cubicBezTo>
                <a:cubicBezTo>
                  <a:pt x="647" y="517"/>
                  <a:pt x="647" y="516"/>
                  <a:pt x="646" y="516"/>
                </a:cubicBezTo>
                <a:cubicBezTo>
                  <a:pt x="645" y="515"/>
                  <a:pt x="644" y="515"/>
                  <a:pt x="643" y="514"/>
                </a:cubicBezTo>
                <a:cubicBezTo>
                  <a:pt x="643" y="514"/>
                  <a:pt x="645" y="514"/>
                  <a:pt x="646" y="514"/>
                </a:cubicBezTo>
                <a:cubicBezTo>
                  <a:pt x="646" y="515"/>
                  <a:pt x="646" y="515"/>
                  <a:pt x="647" y="515"/>
                </a:cubicBezTo>
                <a:cubicBezTo>
                  <a:pt x="647" y="515"/>
                  <a:pt x="648" y="515"/>
                  <a:pt x="648" y="516"/>
                </a:cubicBezTo>
                <a:cubicBezTo>
                  <a:pt x="649" y="516"/>
                  <a:pt x="649" y="516"/>
                  <a:pt x="649" y="517"/>
                </a:cubicBezTo>
                <a:cubicBezTo>
                  <a:pt x="649" y="517"/>
                  <a:pt x="651" y="517"/>
                  <a:pt x="651" y="518"/>
                </a:cubicBezTo>
                <a:cubicBezTo>
                  <a:pt x="651" y="518"/>
                  <a:pt x="651" y="518"/>
                  <a:pt x="651" y="518"/>
                </a:cubicBezTo>
                <a:cubicBezTo>
                  <a:pt x="651" y="519"/>
                  <a:pt x="653" y="519"/>
                  <a:pt x="653" y="520"/>
                </a:cubicBezTo>
                <a:cubicBezTo>
                  <a:pt x="653" y="521"/>
                  <a:pt x="651" y="520"/>
                  <a:pt x="651" y="520"/>
                </a:cubicBezTo>
                <a:cubicBezTo>
                  <a:pt x="650" y="520"/>
                  <a:pt x="650" y="519"/>
                  <a:pt x="649" y="519"/>
                </a:cubicBezTo>
                <a:close/>
                <a:moveTo>
                  <a:pt x="652" y="524"/>
                </a:moveTo>
                <a:cubicBezTo>
                  <a:pt x="651" y="523"/>
                  <a:pt x="651" y="522"/>
                  <a:pt x="650" y="522"/>
                </a:cubicBezTo>
                <a:cubicBezTo>
                  <a:pt x="650" y="521"/>
                  <a:pt x="650" y="522"/>
                  <a:pt x="650" y="522"/>
                </a:cubicBezTo>
                <a:cubicBezTo>
                  <a:pt x="651" y="522"/>
                  <a:pt x="651" y="522"/>
                  <a:pt x="652" y="522"/>
                </a:cubicBezTo>
                <a:cubicBezTo>
                  <a:pt x="653" y="522"/>
                  <a:pt x="653" y="523"/>
                  <a:pt x="655" y="524"/>
                </a:cubicBezTo>
                <a:cubicBezTo>
                  <a:pt x="654" y="525"/>
                  <a:pt x="653" y="524"/>
                  <a:pt x="652" y="524"/>
                </a:cubicBezTo>
                <a:close/>
                <a:moveTo>
                  <a:pt x="654" y="516"/>
                </a:moveTo>
                <a:cubicBezTo>
                  <a:pt x="651" y="514"/>
                  <a:pt x="649" y="512"/>
                  <a:pt x="647" y="510"/>
                </a:cubicBezTo>
                <a:cubicBezTo>
                  <a:pt x="647" y="509"/>
                  <a:pt x="646" y="509"/>
                  <a:pt x="647" y="508"/>
                </a:cubicBezTo>
                <a:cubicBezTo>
                  <a:pt x="646" y="508"/>
                  <a:pt x="646" y="508"/>
                  <a:pt x="646" y="508"/>
                </a:cubicBezTo>
                <a:cubicBezTo>
                  <a:pt x="645" y="507"/>
                  <a:pt x="645" y="507"/>
                  <a:pt x="644" y="507"/>
                </a:cubicBezTo>
                <a:cubicBezTo>
                  <a:pt x="644" y="507"/>
                  <a:pt x="644" y="506"/>
                  <a:pt x="644" y="506"/>
                </a:cubicBezTo>
                <a:cubicBezTo>
                  <a:pt x="644" y="506"/>
                  <a:pt x="643" y="506"/>
                  <a:pt x="643" y="505"/>
                </a:cubicBezTo>
                <a:cubicBezTo>
                  <a:pt x="643" y="505"/>
                  <a:pt x="643" y="505"/>
                  <a:pt x="643" y="505"/>
                </a:cubicBezTo>
                <a:cubicBezTo>
                  <a:pt x="642" y="505"/>
                  <a:pt x="642" y="504"/>
                  <a:pt x="642" y="504"/>
                </a:cubicBezTo>
                <a:cubicBezTo>
                  <a:pt x="641" y="503"/>
                  <a:pt x="641" y="503"/>
                  <a:pt x="640" y="502"/>
                </a:cubicBezTo>
                <a:cubicBezTo>
                  <a:pt x="640" y="502"/>
                  <a:pt x="640" y="502"/>
                  <a:pt x="640" y="502"/>
                </a:cubicBezTo>
                <a:cubicBezTo>
                  <a:pt x="639" y="501"/>
                  <a:pt x="639" y="501"/>
                  <a:pt x="638" y="500"/>
                </a:cubicBezTo>
                <a:cubicBezTo>
                  <a:pt x="639" y="499"/>
                  <a:pt x="639" y="500"/>
                  <a:pt x="639" y="499"/>
                </a:cubicBezTo>
                <a:cubicBezTo>
                  <a:pt x="640" y="499"/>
                  <a:pt x="640" y="499"/>
                  <a:pt x="641" y="500"/>
                </a:cubicBezTo>
                <a:cubicBezTo>
                  <a:pt x="641" y="500"/>
                  <a:pt x="641" y="501"/>
                  <a:pt x="641" y="502"/>
                </a:cubicBezTo>
                <a:cubicBezTo>
                  <a:pt x="642" y="503"/>
                  <a:pt x="642" y="504"/>
                  <a:pt x="644" y="505"/>
                </a:cubicBezTo>
                <a:cubicBezTo>
                  <a:pt x="645" y="505"/>
                  <a:pt x="643" y="504"/>
                  <a:pt x="644" y="503"/>
                </a:cubicBezTo>
                <a:cubicBezTo>
                  <a:pt x="645" y="504"/>
                  <a:pt x="645" y="505"/>
                  <a:pt x="646" y="506"/>
                </a:cubicBezTo>
                <a:cubicBezTo>
                  <a:pt x="647" y="505"/>
                  <a:pt x="647" y="506"/>
                  <a:pt x="648" y="507"/>
                </a:cubicBezTo>
                <a:cubicBezTo>
                  <a:pt x="648" y="508"/>
                  <a:pt x="649" y="508"/>
                  <a:pt x="650" y="509"/>
                </a:cubicBezTo>
                <a:cubicBezTo>
                  <a:pt x="650" y="509"/>
                  <a:pt x="650" y="509"/>
                  <a:pt x="651" y="509"/>
                </a:cubicBezTo>
                <a:cubicBezTo>
                  <a:pt x="651" y="509"/>
                  <a:pt x="652" y="509"/>
                  <a:pt x="652" y="510"/>
                </a:cubicBezTo>
                <a:cubicBezTo>
                  <a:pt x="652" y="510"/>
                  <a:pt x="652" y="510"/>
                  <a:pt x="652" y="510"/>
                </a:cubicBezTo>
                <a:cubicBezTo>
                  <a:pt x="653" y="510"/>
                  <a:pt x="653" y="510"/>
                  <a:pt x="653" y="511"/>
                </a:cubicBezTo>
                <a:cubicBezTo>
                  <a:pt x="654" y="512"/>
                  <a:pt x="653" y="510"/>
                  <a:pt x="654" y="511"/>
                </a:cubicBezTo>
                <a:cubicBezTo>
                  <a:pt x="654" y="511"/>
                  <a:pt x="656" y="511"/>
                  <a:pt x="655" y="512"/>
                </a:cubicBezTo>
                <a:cubicBezTo>
                  <a:pt x="657" y="512"/>
                  <a:pt x="657" y="513"/>
                  <a:pt x="659" y="514"/>
                </a:cubicBezTo>
                <a:cubicBezTo>
                  <a:pt x="659" y="515"/>
                  <a:pt x="660" y="515"/>
                  <a:pt x="660" y="516"/>
                </a:cubicBezTo>
                <a:cubicBezTo>
                  <a:pt x="662" y="516"/>
                  <a:pt x="664" y="515"/>
                  <a:pt x="667" y="517"/>
                </a:cubicBezTo>
                <a:cubicBezTo>
                  <a:pt x="667" y="517"/>
                  <a:pt x="668" y="518"/>
                  <a:pt x="669" y="518"/>
                </a:cubicBezTo>
                <a:cubicBezTo>
                  <a:pt x="670" y="519"/>
                  <a:pt x="670" y="519"/>
                  <a:pt x="671" y="519"/>
                </a:cubicBezTo>
                <a:cubicBezTo>
                  <a:pt x="671" y="519"/>
                  <a:pt x="671" y="519"/>
                  <a:pt x="671" y="519"/>
                </a:cubicBezTo>
                <a:cubicBezTo>
                  <a:pt x="672" y="519"/>
                  <a:pt x="674" y="519"/>
                  <a:pt x="675" y="519"/>
                </a:cubicBezTo>
                <a:cubicBezTo>
                  <a:pt x="675" y="519"/>
                  <a:pt x="676" y="519"/>
                  <a:pt x="676" y="519"/>
                </a:cubicBezTo>
                <a:cubicBezTo>
                  <a:pt x="677" y="519"/>
                  <a:pt x="676" y="519"/>
                  <a:pt x="676" y="519"/>
                </a:cubicBezTo>
                <a:cubicBezTo>
                  <a:pt x="677" y="520"/>
                  <a:pt x="677" y="519"/>
                  <a:pt x="677" y="519"/>
                </a:cubicBezTo>
                <a:cubicBezTo>
                  <a:pt x="678" y="520"/>
                  <a:pt x="677" y="520"/>
                  <a:pt x="678" y="520"/>
                </a:cubicBezTo>
                <a:cubicBezTo>
                  <a:pt x="679" y="521"/>
                  <a:pt x="679" y="519"/>
                  <a:pt x="680" y="520"/>
                </a:cubicBezTo>
                <a:cubicBezTo>
                  <a:pt x="680" y="522"/>
                  <a:pt x="679" y="522"/>
                  <a:pt x="677" y="522"/>
                </a:cubicBezTo>
                <a:cubicBezTo>
                  <a:pt x="676" y="522"/>
                  <a:pt x="676" y="522"/>
                  <a:pt x="675" y="522"/>
                </a:cubicBezTo>
                <a:cubicBezTo>
                  <a:pt x="675" y="522"/>
                  <a:pt x="674" y="522"/>
                  <a:pt x="674" y="522"/>
                </a:cubicBezTo>
                <a:cubicBezTo>
                  <a:pt x="671" y="521"/>
                  <a:pt x="669" y="521"/>
                  <a:pt x="666" y="520"/>
                </a:cubicBezTo>
                <a:cubicBezTo>
                  <a:pt x="665" y="519"/>
                  <a:pt x="665" y="521"/>
                  <a:pt x="664" y="520"/>
                </a:cubicBezTo>
                <a:cubicBezTo>
                  <a:pt x="663" y="519"/>
                  <a:pt x="661" y="519"/>
                  <a:pt x="660" y="519"/>
                </a:cubicBezTo>
                <a:cubicBezTo>
                  <a:pt x="659" y="518"/>
                  <a:pt x="659" y="518"/>
                  <a:pt x="658" y="517"/>
                </a:cubicBezTo>
                <a:cubicBezTo>
                  <a:pt x="658" y="517"/>
                  <a:pt x="657" y="517"/>
                  <a:pt x="657" y="516"/>
                </a:cubicBezTo>
                <a:cubicBezTo>
                  <a:pt x="656" y="515"/>
                  <a:pt x="655" y="516"/>
                  <a:pt x="654" y="516"/>
                </a:cubicBezTo>
                <a:close/>
                <a:moveTo>
                  <a:pt x="678" y="525"/>
                </a:moveTo>
                <a:cubicBezTo>
                  <a:pt x="677" y="525"/>
                  <a:pt x="675" y="525"/>
                  <a:pt x="674" y="525"/>
                </a:cubicBezTo>
                <a:cubicBezTo>
                  <a:pt x="674" y="525"/>
                  <a:pt x="674" y="525"/>
                  <a:pt x="673" y="525"/>
                </a:cubicBezTo>
                <a:cubicBezTo>
                  <a:pt x="672" y="526"/>
                  <a:pt x="673" y="524"/>
                  <a:pt x="672" y="524"/>
                </a:cubicBezTo>
                <a:cubicBezTo>
                  <a:pt x="671" y="525"/>
                  <a:pt x="671" y="525"/>
                  <a:pt x="671" y="525"/>
                </a:cubicBezTo>
                <a:cubicBezTo>
                  <a:pt x="670" y="525"/>
                  <a:pt x="669" y="524"/>
                  <a:pt x="668" y="524"/>
                </a:cubicBezTo>
                <a:cubicBezTo>
                  <a:pt x="669" y="524"/>
                  <a:pt x="669" y="523"/>
                  <a:pt x="669" y="523"/>
                </a:cubicBezTo>
                <a:cubicBezTo>
                  <a:pt x="670" y="523"/>
                  <a:pt x="670" y="524"/>
                  <a:pt x="671" y="524"/>
                </a:cubicBezTo>
                <a:cubicBezTo>
                  <a:pt x="671" y="524"/>
                  <a:pt x="671" y="524"/>
                  <a:pt x="672" y="524"/>
                </a:cubicBezTo>
                <a:cubicBezTo>
                  <a:pt x="672" y="524"/>
                  <a:pt x="672" y="524"/>
                  <a:pt x="672" y="524"/>
                </a:cubicBezTo>
                <a:cubicBezTo>
                  <a:pt x="673" y="523"/>
                  <a:pt x="674" y="524"/>
                  <a:pt x="675" y="524"/>
                </a:cubicBezTo>
                <a:cubicBezTo>
                  <a:pt x="675" y="524"/>
                  <a:pt x="676" y="524"/>
                  <a:pt x="676" y="524"/>
                </a:cubicBezTo>
                <a:cubicBezTo>
                  <a:pt x="677" y="524"/>
                  <a:pt x="678" y="524"/>
                  <a:pt x="678" y="524"/>
                </a:cubicBezTo>
                <a:cubicBezTo>
                  <a:pt x="678" y="524"/>
                  <a:pt x="678" y="524"/>
                  <a:pt x="678" y="525"/>
                </a:cubicBezTo>
                <a:close/>
                <a:moveTo>
                  <a:pt x="657" y="520"/>
                </a:moveTo>
                <a:cubicBezTo>
                  <a:pt x="660" y="521"/>
                  <a:pt x="664" y="521"/>
                  <a:pt x="665" y="523"/>
                </a:cubicBezTo>
                <a:cubicBezTo>
                  <a:pt x="665" y="524"/>
                  <a:pt x="664" y="523"/>
                  <a:pt x="664" y="523"/>
                </a:cubicBezTo>
                <a:cubicBezTo>
                  <a:pt x="663" y="524"/>
                  <a:pt x="664" y="524"/>
                  <a:pt x="664" y="525"/>
                </a:cubicBezTo>
                <a:cubicBezTo>
                  <a:pt x="662" y="525"/>
                  <a:pt x="660" y="525"/>
                  <a:pt x="658" y="524"/>
                </a:cubicBezTo>
                <a:cubicBezTo>
                  <a:pt x="659" y="523"/>
                  <a:pt x="662" y="525"/>
                  <a:pt x="662" y="523"/>
                </a:cubicBezTo>
                <a:cubicBezTo>
                  <a:pt x="661" y="521"/>
                  <a:pt x="656" y="522"/>
                  <a:pt x="657" y="520"/>
                </a:cubicBezTo>
                <a:close/>
                <a:moveTo>
                  <a:pt x="676" y="535"/>
                </a:moveTo>
                <a:cubicBezTo>
                  <a:pt x="675" y="535"/>
                  <a:pt x="674" y="535"/>
                  <a:pt x="673" y="535"/>
                </a:cubicBezTo>
                <a:cubicBezTo>
                  <a:pt x="672" y="535"/>
                  <a:pt x="672" y="535"/>
                  <a:pt x="671" y="535"/>
                </a:cubicBezTo>
                <a:cubicBezTo>
                  <a:pt x="671" y="535"/>
                  <a:pt x="671" y="535"/>
                  <a:pt x="670" y="535"/>
                </a:cubicBezTo>
                <a:cubicBezTo>
                  <a:pt x="670" y="535"/>
                  <a:pt x="670" y="534"/>
                  <a:pt x="670" y="534"/>
                </a:cubicBezTo>
                <a:cubicBezTo>
                  <a:pt x="669" y="534"/>
                  <a:pt x="669" y="534"/>
                  <a:pt x="668" y="534"/>
                </a:cubicBezTo>
                <a:cubicBezTo>
                  <a:pt x="667" y="533"/>
                  <a:pt x="667" y="533"/>
                  <a:pt x="665" y="533"/>
                </a:cubicBezTo>
                <a:cubicBezTo>
                  <a:pt x="665" y="533"/>
                  <a:pt x="665" y="533"/>
                  <a:pt x="665" y="533"/>
                </a:cubicBezTo>
                <a:cubicBezTo>
                  <a:pt x="664" y="533"/>
                  <a:pt x="664" y="533"/>
                  <a:pt x="664" y="533"/>
                </a:cubicBezTo>
                <a:cubicBezTo>
                  <a:pt x="663" y="533"/>
                  <a:pt x="663" y="533"/>
                  <a:pt x="662" y="533"/>
                </a:cubicBezTo>
                <a:cubicBezTo>
                  <a:pt x="662" y="533"/>
                  <a:pt x="661" y="532"/>
                  <a:pt x="661" y="532"/>
                </a:cubicBezTo>
                <a:cubicBezTo>
                  <a:pt x="661" y="532"/>
                  <a:pt x="661" y="532"/>
                  <a:pt x="660" y="532"/>
                </a:cubicBezTo>
                <a:cubicBezTo>
                  <a:pt x="660" y="532"/>
                  <a:pt x="659" y="532"/>
                  <a:pt x="659" y="531"/>
                </a:cubicBezTo>
                <a:cubicBezTo>
                  <a:pt x="658" y="531"/>
                  <a:pt x="656" y="531"/>
                  <a:pt x="657" y="530"/>
                </a:cubicBezTo>
                <a:cubicBezTo>
                  <a:pt x="659" y="531"/>
                  <a:pt x="660" y="532"/>
                  <a:pt x="662" y="531"/>
                </a:cubicBezTo>
                <a:cubicBezTo>
                  <a:pt x="663" y="532"/>
                  <a:pt x="666" y="533"/>
                  <a:pt x="667" y="532"/>
                </a:cubicBezTo>
                <a:cubicBezTo>
                  <a:pt x="667" y="532"/>
                  <a:pt x="668" y="532"/>
                  <a:pt x="669" y="533"/>
                </a:cubicBezTo>
                <a:cubicBezTo>
                  <a:pt x="669" y="533"/>
                  <a:pt x="669" y="533"/>
                  <a:pt x="669" y="533"/>
                </a:cubicBezTo>
                <a:cubicBezTo>
                  <a:pt x="670" y="534"/>
                  <a:pt x="670" y="533"/>
                  <a:pt x="671" y="533"/>
                </a:cubicBezTo>
                <a:cubicBezTo>
                  <a:pt x="672" y="533"/>
                  <a:pt x="672" y="534"/>
                  <a:pt x="672" y="534"/>
                </a:cubicBezTo>
                <a:cubicBezTo>
                  <a:pt x="672" y="534"/>
                  <a:pt x="673" y="534"/>
                  <a:pt x="673" y="535"/>
                </a:cubicBezTo>
                <a:cubicBezTo>
                  <a:pt x="674" y="534"/>
                  <a:pt x="676" y="535"/>
                  <a:pt x="678" y="535"/>
                </a:cubicBezTo>
                <a:cubicBezTo>
                  <a:pt x="679" y="535"/>
                  <a:pt x="679" y="536"/>
                  <a:pt x="679" y="536"/>
                </a:cubicBezTo>
                <a:cubicBezTo>
                  <a:pt x="679" y="537"/>
                  <a:pt x="677" y="536"/>
                  <a:pt x="676" y="535"/>
                </a:cubicBezTo>
                <a:close/>
                <a:moveTo>
                  <a:pt x="681" y="534"/>
                </a:moveTo>
                <a:cubicBezTo>
                  <a:pt x="681" y="534"/>
                  <a:pt x="680" y="534"/>
                  <a:pt x="680" y="534"/>
                </a:cubicBezTo>
                <a:cubicBezTo>
                  <a:pt x="678" y="534"/>
                  <a:pt x="678" y="534"/>
                  <a:pt x="678" y="534"/>
                </a:cubicBezTo>
                <a:cubicBezTo>
                  <a:pt x="678" y="533"/>
                  <a:pt x="679" y="534"/>
                  <a:pt x="679" y="534"/>
                </a:cubicBezTo>
                <a:cubicBezTo>
                  <a:pt x="681" y="534"/>
                  <a:pt x="682" y="533"/>
                  <a:pt x="683" y="534"/>
                </a:cubicBezTo>
                <a:cubicBezTo>
                  <a:pt x="682" y="535"/>
                  <a:pt x="682" y="534"/>
                  <a:pt x="681" y="534"/>
                </a:cubicBezTo>
                <a:close/>
                <a:moveTo>
                  <a:pt x="683" y="522"/>
                </a:moveTo>
                <a:cubicBezTo>
                  <a:pt x="684" y="521"/>
                  <a:pt x="684" y="521"/>
                  <a:pt x="685" y="522"/>
                </a:cubicBezTo>
                <a:cubicBezTo>
                  <a:pt x="685" y="522"/>
                  <a:pt x="684" y="522"/>
                  <a:pt x="683" y="522"/>
                </a:cubicBezTo>
                <a:close/>
                <a:moveTo>
                  <a:pt x="688" y="535"/>
                </a:moveTo>
                <a:cubicBezTo>
                  <a:pt x="688" y="535"/>
                  <a:pt x="686" y="536"/>
                  <a:pt x="686" y="535"/>
                </a:cubicBezTo>
                <a:cubicBezTo>
                  <a:pt x="686" y="534"/>
                  <a:pt x="686" y="535"/>
                  <a:pt x="687" y="535"/>
                </a:cubicBezTo>
                <a:cubicBezTo>
                  <a:pt x="687" y="535"/>
                  <a:pt x="688" y="535"/>
                  <a:pt x="688" y="535"/>
                </a:cubicBezTo>
                <a:cubicBezTo>
                  <a:pt x="688" y="535"/>
                  <a:pt x="689" y="535"/>
                  <a:pt x="689" y="535"/>
                </a:cubicBezTo>
                <a:cubicBezTo>
                  <a:pt x="690" y="536"/>
                  <a:pt x="689" y="535"/>
                  <a:pt x="688" y="535"/>
                </a:cubicBezTo>
                <a:close/>
                <a:moveTo>
                  <a:pt x="692" y="536"/>
                </a:moveTo>
                <a:cubicBezTo>
                  <a:pt x="692" y="535"/>
                  <a:pt x="692" y="536"/>
                  <a:pt x="693" y="536"/>
                </a:cubicBezTo>
                <a:cubicBezTo>
                  <a:pt x="694" y="536"/>
                  <a:pt x="694" y="535"/>
                  <a:pt x="695" y="536"/>
                </a:cubicBezTo>
                <a:cubicBezTo>
                  <a:pt x="694" y="537"/>
                  <a:pt x="693" y="536"/>
                  <a:pt x="692" y="536"/>
                </a:cubicBezTo>
                <a:close/>
                <a:moveTo>
                  <a:pt x="694" y="523"/>
                </a:moveTo>
                <a:cubicBezTo>
                  <a:pt x="691" y="522"/>
                  <a:pt x="688" y="523"/>
                  <a:pt x="686" y="522"/>
                </a:cubicBezTo>
                <a:cubicBezTo>
                  <a:pt x="686" y="521"/>
                  <a:pt x="687" y="521"/>
                  <a:pt x="688" y="521"/>
                </a:cubicBezTo>
                <a:cubicBezTo>
                  <a:pt x="688" y="521"/>
                  <a:pt x="688" y="522"/>
                  <a:pt x="689" y="522"/>
                </a:cubicBezTo>
                <a:cubicBezTo>
                  <a:pt x="689" y="522"/>
                  <a:pt x="689" y="521"/>
                  <a:pt x="689" y="521"/>
                </a:cubicBezTo>
                <a:cubicBezTo>
                  <a:pt x="690" y="521"/>
                  <a:pt x="691" y="522"/>
                  <a:pt x="691" y="522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4" y="521"/>
                  <a:pt x="695" y="521"/>
                </a:cubicBezTo>
                <a:cubicBezTo>
                  <a:pt x="695" y="521"/>
                  <a:pt x="696" y="522"/>
                  <a:pt x="697" y="520"/>
                </a:cubicBezTo>
                <a:cubicBezTo>
                  <a:pt x="697" y="521"/>
                  <a:pt x="698" y="521"/>
                  <a:pt x="699" y="521"/>
                </a:cubicBezTo>
                <a:cubicBezTo>
                  <a:pt x="699" y="521"/>
                  <a:pt x="699" y="520"/>
                  <a:pt x="700" y="520"/>
                </a:cubicBezTo>
                <a:cubicBezTo>
                  <a:pt x="701" y="520"/>
                  <a:pt x="702" y="520"/>
                  <a:pt x="703" y="519"/>
                </a:cubicBezTo>
                <a:cubicBezTo>
                  <a:pt x="703" y="520"/>
                  <a:pt x="703" y="520"/>
                  <a:pt x="703" y="521"/>
                </a:cubicBezTo>
                <a:cubicBezTo>
                  <a:pt x="703" y="520"/>
                  <a:pt x="704" y="521"/>
                  <a:pt x="705" y="521"/>
                </a:cubicBezTo>
                <a:cubicBezTo>
                  <a:pt x="706" y="521"/>
                  <a:pt x="706" y="520"/>
                  <a:pt x="707" y="520"/>
                </a:cubicBezTo>
                <a:cubicBezTo>
                  <a:pt x="708" y="520"/>
                  <a:pt x="708" y="520"/>
                  <a:pt x="709" y="520"/>
                </a:cubicBezTo>
                <a:cubicBezTo>
                  <a:pt x="709" y="520"/>
                  <a:pt x="710" y="519"/>
                  <a:pt x="710" y="519"/>
                </a:cubicBezTo>
                <a:cubicBezTo>
                  <a:pt x="711" y="519"/>
                  <a:pt x="711" y="520"/>
                  <a:pt x="711" y="519"/>
                </a:cubicBezTo>
                <a:cubicBezTo>
                  <a:pt x="712" y="519"/>
                  <a:pt x="712" y="519"/>
                  <a:pt x="712" y="519"/>
                </a:cubicBezTo>
                <a:cubicBezTo>
                  <a:pt x="713" y="519"/>
                  <a:pt x="713" y="518"/>
                  <a:pt x="715" y="519"/>
                </a:cubicBezTo>
                <a:cubicBezTo>
                  <a:pt x="715" y="519"/>
                  <a:pt x="715" y="519"/>
                  <a:pt x="716" y="518"/>
                </a:cubicBezTo>
                <a:cubicBezTo>
                  <a:pt x="716" y="520"/>
                  <a:pt x="715" y="519"/>
                  <a:pt x="714" y="519"/>
                </a:cubicBezTo>
                <a:cubicBezTo>
                  <a:pt x="714" y="519"/>
                  <a:pt x="713" y="520"/>
                  <a:pt x="713" y="520"/>
                </a:cubicBezTo>
                <a:cubicBezTo>
                  <a:pt x="713" y="520"/>
                  <a:pt x="712" y="520"/>
                  <a:pt x="712" y="520"/>
                </a:cubicBezTo>
                <a:cubicBezTo>
                  <a:pt x="712" y="520"/>
                  <a:pt x="711" y="521"/>
                  <a:pt x="711" y="521"/>
                </a:cubicBezTo>
                <a:cubicBezTo>
                  <a:pt x="711" y="521"/>
                  <a:pt x="710" y="521"/>
                  <a:pt x="710" y="521"/>
                </a:cubicBezTo>
                <a:cubicBezTo>
                  <a:pt x="709" y="521"/>
                  <a:pt x="709" y="521"/>
                  <a:pt x="709" y="521"/>
                </a:cubicBezTo>
                <a:cubicBezTo>
                  <a:pt x="708" y="521"/>
                  <a:pt x="708" y="522"/>
                  <a:pt x="708" y="522"/>
                </a:cubicBezTo>
                <a:cubicBezTo>
                  <a:pt x="707" y="522"/>
                  <a:pt x="706" y="521"/>
                  <a:pt x="705" y="522"/>
                </a:cubicBezTo>
                <a:cubicBezTo>
                  <a:pt x="705" y="522"/>
                  <a:pt x="705" y="522"/>
                  <a:pt x="704" y="522"/>
                </a:cubicBezTo>
                <a:cubicBezTo>
                  <a:pt x="703" y="522"/>
                  <a:pt x="701" y="522"/>
                  <a:pt x="700" y="523"/>
                </a:cubicBezTo>
                <a:cubicBezTo>
                  <a:pt x="697" y="522"/>
                  <a:pt x="695" y="522"/>
                  <a:pt x="694" y="523"/>
                </a:cubicBezTo>
                <a:close/>
                <a:moveTo>
                  <a:pt x="698" y="535"/>
                </a:moveTo>
                <a:cubicBezTo>
                  <a:pt x="698" y="534"/>
                  <a:pt x="700" y="536"/>
                  <a:pt x="700" y="536"/>
                </a:cubicBezTo>
                <a:cubicBezTo>
                  <a:pt x="700" y="537"/>
                  <a:pt x="698" y="536"/>
                  <a:pt x="698" y="535"/>
                </a:cubicBezTo>
                <a:close/>
                <a:moveTo>
                  <a:pt x="716" y="527"/>
                </a:moveTo>
                <a:cubicBezTo>
                  <a:pt x="715" y="527"/>
                  <a:pt x="715" y="527"/>
                  <a:pt x="715" y="527"/>
                </a:cubicBezTo>
                <a:cubicBezTo>
                  <a:pt x="714" y="527"/>
                  <a:pt x="714" y="526"/>
                  <a:pt x="714" y="527"/>
                </a:cubicBezTo>
                <a:cubicBezTo>
                  <a:pt x="713" y="527"/>
                  <a:pt x="712" y="527"/>
                  <a:pt x="712" y="527"/>
                </a:cubicBezTo>
                <a:cubicBezTo>
                  <a:pt x="712" y="528"/>
                  <a:pt x="711" y="527"/>
                  <a:pt x="711" y="528"/>
                </a:cubicBezTo>
                <a:cubicBezTo>
                  <a:pt x="709" y="527"/>
                  <a:pt x="708" y="529"/>
                  <a:pt x="706" y="528"/>
                </a:cubicBezTo>
                <a:cubicBezTo>
                  <a:pt x="705" y="528"/>
                  <a:pt x="705" y="529"/>
                  <a:pt x="705" y="529"/>
                </a:cubicBezTo>
                <a:cubicBezTo>
                  <a:pt x="704" y="529"/>
                  <a:pt x="703" y="530"/>
                  <a:pt x="703" y="530"/>
                </a:cubicBezTo>
                <a:cubicBezTo>
                  <a:pt x="702" y="530"/>
                  <a:pt x="702" y="529"/>
                  <a:pt x="702" y="529"/>
                </a:cubicBezTo>
                <a:cubicBezTo>
                  <a:pt x="702" y="529"/>
                  <a:pt x="701" y="530"/>
                  <a:pt x="701" y="530"/>
                </a:cubicBezTo>
                <a:cubicBezTo>
                  <a:pt x="701" y="530"/>
                  <a:pt x="700" y="530"/>
                  <a:pt x="699" y="530"/>
                </a:cubicBezTo>
                <a:cubicBezTo>
                  <a:pt x="698" y="530"/>
                  <a:pt x="698" y="530"/>
                  <a:pt x="698" y="530"/>
                </a:cubicBezTo>
                <a:cubicBezTo>
                  <a:pt x="698" y="529"/>
                  <a:pt x="698" y="529"/>
                  <a:pt x="699" y="530"/>
                </a:cubicBezTo>
                <a:cubicBezTo>
                  <a:pt x="700" y="530"/>
                  <a:pt x="700" y="529"/>
                  <a:pt x="700" y="529"/>
                </a:cubicBezTo>
                <a:cubicBezTo>
                  <a:pt x="701" y="528"/>
                  <a:pt x="701" y="529"/>
                  <a:pt x="701" y="529"/>
                </a:cubicBezTo>
                <a:cubicBezTo>
                  <a:pt x="701" y="529"/>
                  <a:pt x="702" y="528"/>
                  <a:pt x="702" y="528"/>
                </a:cubicBezTo>
                <a:cubicBezTo>
                  <a:pt x="702" y="528"/>
                  <a:pt x="702" y="529"/>
                  <a:pt x="702" y="529"/>
                </a:cubicBezTo>
                <a:cubicBezTo>
                  <a:pt x="703" y="528"/>
                  <a:pt x="703" y="528"/>
                  <a:pt x="703" y="528"/>
                </a:cubicBezTo>
                <a:cubicBezTo>
                  <a:pt x="704" y="528"/>
                  <a:pt x="705" y="528"/>
                  <a:pt x="706" y="527"/>
                </a:cubicBezTo>
                <a:cubicBezTo>
                  <a:pt x="707" y="527"/>
                  <a:pt x="709" y="527"/>
                  <a:pt x="710" y="527"/>
                </a:cubicBezTo>
                <a:cubicBezTo>
                  <a:pt x="711" y="526"/>
                  <a:pt x="713" y="526"/>
                  <a:pt x="714" y="526"/>
                </a:cubicBezTo>
                <a:cubicBezTo>
                  <a:pt x="715" y="526"/>
                  <a:pt x="714" y="526"/>
                  <a:pt x="714" y="527"/>
                </a:cubicBezTo>
                <a:cubicBezTo>
                  <a:pt x="715" y="527"/>
                  <a:pt x="715" y="526"/>
                  <a:pt x="716" y="526"/>
                </a:cubicBezTo>
                <a:cubicBezTo>
                  <a:pt x="716" y="526"/>
                  <a:pt x="716" y="526"/>
                  <a:pt x="717" y="526"/>
                </a:cubicBezTo>
                <a:cubicBezTo>
                  <a:pt x="718" y="527"/>
                  <a:pt x="716" y="527"/>
                  <a:pt x="716" y="527"/>
                </a:cubicBezTo>
                <a:close/>
                <a:moveTo>
                  <a:pt x="484" y="270"/>
                </a:moveTo>
                <a:cubicBezTo>
                  <a:pt x="484" y="270"/>
                  <a:pt x="484" y="271"/>
                  <a:pt x="484" y="271"/>
                </a:cubicBezTo>
                <a:cubicBezTo>
                  <a:pt x="485" y="271"/>
                  <a:pt x="485" y="270"/>
                  <a:pt x="485" y="270"/>
                </a:cubicBezTo>
                <a:cubicBezTo>
                  <a:pt x="486" y="270"/>
                  <a:pt x="487" y="271"/>
                  <a:pt x="487" y="270"/>
                </a:cubicBezTo>
                <a:cubicBezTo>
                  <a:pt x="488" y="271"/>
                  <a:pt x="488" y="271"/>
                  <a:pt x="488" y="272"/>
                </a:cubicBezTo>
                <a:cubicBezTo>
                  <a:pt x="488" y="272"/>
                  <a:pt x="487" y="272"/>
                  <a:pt x="486" y="272"/>
                </a:cubicBezTo>
                <a:cubicBezTo>
                  <a:pt x="485" y="271"/>
                  <a:pt x="484" y="272"/>
                  <a:pt x="483" y="271"/>
                </a:cubicBezTo>
                <a:cubicBezTo>
                  <a:pt x="483" y="270"/>
                  <a:pt x="484" y="271"/>
                  <a:pt x="484" y="270"/>
                </a:cubicBezTo>
                <a:close/>
                <a:moveTo>
                  <a:pt x="438" y="278"/>
                </a:moveTo>
                <a:cubicBezTo>
                  <a:pt x="438" y="278"/>
                  <a:pt x="437" y="278"/>
                  <a:pt x="437" y="278"/>
                </a:cubicBezTo>
                <a:cubicBezTo>
                  <a:pt x="436" y="278"/>
                  <a:pt x="436" y="278"/>
                  <a:pt x="436" y="278"/>
                </a:cubicBezTo>
                <a:cubicBezTo>
                  <a:pt x="435" y="278"/>
                  <a:pt x="435" y="278"/>
                  <a:pt x="434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80"/>
                  <a:pt x="432" y="281"/>
                  <a:pt x="431" y="281"/>
                </a:cubicBezTo>
                <a:cubicBezTo>
                  <a:pt x="431" y="281"/>
                  <a:pt x="430" y="281"/>
                  <a:pt x="430" y="281"/>
                </a:cubicBezTo>
                <a:cubicBezTo>
                  <a:pt x="430" y="281"/>
                  <a:pt x="429" y="282"/>
                  <a:pt x="429" y="282"/>
                </a:cubicBezTo>
                <a:cubicBezTo>
                  <a:pt x="429" y="281"/>
                  <a:pt x="430" y="281"/>
                  <a:pt x="430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2" y="280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8"/>
                </a:cubicBezTo>
                <a:cubicBezTo>
                  <a:pt x="433" y="278"/>
                  <a:pt x="434" y="279"/>
                  <a:pt x="434" y="278"/>
                </a:cubicBezTo>
                <a:cubicBezTo>
                  <a:pt x="434" y="278"/>
                  <a:pt x="434" y="278"/>
                  <a:pt x="435" y="278"/>
                </a:cubicBezTo>
                <a:cubicBezTo>
                  <a:pt x="435" y="278"/>
                  <a:pt x="436" y="278"/>
                  <a:pt x="436" y="277"/>
                </a:cubicBezTo>
                <a:cubicBezTo>
                  <a:pt x="437" y="277"/>
                  <a:pt x="438" y="276"/>
                  <a:pt x="438" y="276"/>
                </a:cubicBezTo>
                <a:cubicBezTo>
                  <a:pt x="439" y="275"/>
                  <a:pt x="441" y="275"/>
                  <a:pt x="442" y="275"/>
                </a:cubicBezTo>
                <a:cubicBezTo>
                  <a:pt x="442" y="275"/>
                  <a:pt x="442" y="275"/>
                  <a:pt x="443" y="275"/>
                </a:cubicBezTo>
                <a:cubicBezTo>
                  <a:pt x="441" y="276"/>
                  <a:pt x="440" y="276"/>
                  <a:pt x="438" y="278"/>
                </a:cubicBezTo>
                <a:close/>
                <a:moveTo>
                  <a:pt x="456" y="271"/>
                </a:moveTo>
                <a:cubicBezTo>
                  <a:pt x="456" y="271"/>
                  <a:pt x="455" y="272"/>
                  <a:pt x="455" y="272"/>
                </a:cubicBezTo>
                <a:cubicBezTo>
                  <a:pt x="455" y="272"/>
                  <a:pt x="454" y="272"/>
                  <a:pt x="454" y="272"/>
                </a:cubicBezTo>
                <a:cubicBezTo>
                  <a:pt x="454" y="272"/>
                  <a:pt x="453" y="272"/>
                  <a:pt x="453" y="272"/>
                </a:cubicBezTo>
                <a:cubicBezTo>
                  <a:pt x="453" y="273"/>
                  <a:pt x="452" y="272"/>
                  <a:pt x="452" y="272"/>
                </a:cubicBezTo>
                <a:cubicBezTo>
                  <a:pt x="451" y="273"/>
                  <a:pt x="451" y="273"/>
                  <a:pt x="451" y="273"/>
                </a:cubicBezTo>
                <a:cubicBezTo>
                  <a:pt x="450" y="273"/>
                  <a:pt x="450" y="273"/>
                  <a:pt x="450" y="274"/>
                </a:cubicBezTo>
                <a:cubicBezTo>
                  <a:pt x="450" y="274"/>
                  <a:pt x="449" y="273"/>
                  <a:pt x="449" y="273"/>
                </a:cubicBezTo>
                <a:cubicBezTo>
                  <a:pt x="449" y="273"/>
                  <a:pt x="449" y="274"/>
                  <a:pt x="448" y="274"/>
                </a:cubicBezTo>
                <a:cubicBezTo>
                  <a:pt x="447" y="274"/>
                  <a:pt x="447" y="274"/>
                  <a:pt x="447" y="274"/>
                </a:cubicBezTo>
                <a:cubicBezTo>
                  <a:pt x="447" y="273"/>
                  <a:pt x="447" y="274"/>
                  <a:pt x="447" y="274"/>
                </a:cubicBezTo>
                <a:cubicBezTo>
                  <a:pt x="447" y="274"/>
                  <a:pt x="447" y="273"/>
                  <a:pt x="448" y="273"/>
                </a:cubicBezTo>
                <a:cubicBezTo>
                  <a:pt x="448" y="273"/>
                  <a:pt x="448" y="273"/>
                  <a:pt x="448" y="273"/>
                </a:cubicBezTo>
                <a:cubicBezTo>
                  <a:pt x="449" y="273"/>
                  <a:pt x="449" y="273"/>
                  <a:pt x="450" y="273"/>
                </a:cubicBezTo>
                <a:cubicBezTo>
                  <a:pt x="450" y="272"/>
                  <a:pt x="450" y="272"/>
                  <a:pt x="450" y="272"/>
                </a:cubicBezTo>
                <a:cubicBezTo>
                  <a:pt x="451" y="273"/>
                  <a:pt x="451" y="271"/>
                  <a:pt x="452" y="271"/>
                </a:cubicBezTo>
                <a:cubicBezTo>
                  <a:pt x="452" y="271"/>
                  <a:pt x="452" y="271"/>
                  <a:pt x="453" y="271"/>
                </a:cubicBezTo>
                <a:cubicBezTo>
                  <a:pt x="453" y="271"/>
                  <a:pt x="454" y="271"/>
                  <a:pt x="454" y="271"/>
                </a:cubicBezTo>
                <a:cubicBezTo>
                  <a:pt x="455" y="271"/>
                  <a:pt x="454" y="271"/>
                  <a:pt x="455" y="271"/>
                </a:cubicBezTo>
                <a:cubicBezTo>
                  <a:pt x="455" y="270"/>
                  <a:pt x="456" y="271"/>
                  <a:pt x="456" y="270"/>
                </a:cubicBezTo>
                <a:cubicBezTo>
                  <a:pt x="457" y="271"/>
                  <a:pt x="457" y="270"/>
                  <a:pt x="457" y="271"/>
                </a:cubicBezTo>
                <a:cubicBezTo>
                  <a:pt x="457" y="271"/>
                  <a:pt x="456" y="271"/>
                  <a:pt x="456" y="271"/>
                </a:cubicBezTo>
                <a:close/>
                <a:moveTo>
                  <a:pt x="469" y="271"/>
                </a:moveTo>
                <a:cubicBezTo>
                  <a:pt x="468" y="271"/>
                  <a:pt x="467" y="271"/>
                  <a:pt x="467" y="271"/>
                </a:cubicBezTo>
                <a:cubicBezTo>
                  <a:pt x="466" y="271"/>
                  <a:pt x="466" y="271"/>
                  <a:pt x="466" y="271"/>
                </a:cubicBezTo>
                <a:cubicBezTo>
                  <a:pt x="465" y="271"/>
                  <a:pt x="465" y="271"/>
                  <a:pt x="464" y="271"/>
                </a:cubicBezTo>
                <a:cubicBezTo>
                  <a:pt x="464" y="271"/>
                  <a:pt x="464" y="271"/>
                  <a:pt x="464" y="271"/>
                </a:cubicBezTo>
                <a:cubicBezTo>
                  <a:pt x="464" y="271"/>
                  <a:pt x="463" y="271"/>
                  <a:pt x="463" y="271"/>
                </a:cubicBezTo>
                <a:cubicBezTo>
                  <a:pt x="463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1" y="271"/>
                  <a:pt x="461" y="271"/>
                  <a:pt x="461" y="271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0" y="271"/>
                  <a:pt x="459" y="272"/>
                  <a:pt x="458" y="271"/>
                </a:cubicBezTo>
                <a:cubicBezTo>
                  <a:pt x="459" y="271"/>
                  <a:pt x="460" y="271"/>
                  <a:pt x="460" y="271"/>
                </a:cubicBezTo>
                <a:cubicBezTo>
                  <a:pt x="461" y="271"/>
                  <a:pt x="462" y="271"/>
                  <a:pt x="463" y="270"/>
                </a:cubicBezTo>
                <a:cubicBezTo>
                  <a:pt x="463" y="270"/>
                  <a:pt x="463" y="270"/>
                  <a:pt x="463" y="270"/>
                </a:cubicBezTo>
                <a:cubicBezTo>
                  <a:pt x="463" y="270"/>
                  <a:pt x="464" y="270"/>
                  <a:pt x="464" y="270"/>
                </a:cubicBezTo>
                <a:cubicBezTo>
                  <a:pt x="464" y="270"/>
                  <a:pt x="464" y="270"/>
                  <a:pt x="465" y="270"/>
                </a:cubicBezTo>
                <a:cubicBezTo>
                  <a:pt x="465" y="270"/>
                  <a:pt x="465" y="270"/>
                  <a:pt x="466" y="269"/>
                </a:cubicBezTo>
                <a:cubicBezTo>
                  <a:pt x="467" y="270"/>
                  <a:pt x="468" y="270"/>
                  <a:pt x="470" y="271"/>
                </a:cubicBezTo>
                <a:cubicBezTo>
                  <a:pt x="469" y="271"/>
                  <a:pt x="469" y="271"/>
                  <a:pt x="469" y="271"/>
                </a:cubicBezTo>
                <a:close/>
                <a:moveTo>
                  <a:pt x="481" y="272"/>
                </a:moveTo>
                <a:cubicBezTo>
                  <a:pt x="481" y="271"/>
                  <a:pt x="480" y="271"/>
                  <a:pt x="480" y="271"/>
                </a:cubicBezTo>
                <a:cubicBezTo>
                  <a:pt x="478" y="271"/>
                  <a:pt x="477" y="271"/>
                  <a:pt x="476" y="270"/>
                </a:cubicBezTo>
                <a:cubicBezTo>
                  <a:pt x="475" y="270"/>
                  <a:pt x="475" y="271"/>
                  <a:pt x="475" y="270"/>
                </a:cubicBezTo>
                <a:cubicBezTo>
                  <a:pt x="475" y="270"/>
                  <a:pt x="474" y="270"/>
                  <a:pt x="473" y="270"/>
                </a:cubicBezTo>
                <a:cubicBezTo>
                  <a:pt x="473" y="270"/>
                  <a:pt x="472" y="270"/>
                  <a:pt x="472" y="270"/>
                </a:cubicBezTo>
                <a:cubicBezTo>
                  <a:pt x="471" y="270"/>
                  <a:pt x="471" y="270"/>
                  <a:pt x="471" y="270"/>
                </a:cubicBezTo>
                <a:cubicBezTo>
                  <a:pt x="471" y="269"/>
                  <a:pt x="472" y="269"/>
                  <a:pt x="472" y="269"/>
                </a:cubicBezTo>
                <a:cubicBezTo>
                  <a:pt x="472" y="269"/>
                  <a:pt x="472" y="269"/>
                  <a:pt x="473" y="269"/>
                </a:cubicBezTo>
                <a:cubicBezTo>
                  <a:pt x="473" y="269"/>
                  <a:pt x="473" y="270"/>
                  <a:pt x="474" y="269"/>
                </a:cubicBezTo>
                <a:cubicBezTo>
                  <a:pt x="474" y="269"/>
                  <a:pt x="474" y="269"/>
                  <a:pt x="474" y="269"/>
                </a:cubicBezTo>
                <a:cubicBezTo>
                  <a:pt x="475" y="269"/>
                  <a:pt x="475" y="270"/>
                  <a:pt x="476" y="270"/>
                </a:cubicBezTo>
                <a:cubicBezTo>
                  <a:pt x="476" y="270"/>
                  <a:pt x="476" y="269"/>
                  <a:pt x="476" y="269"/>
                </a:cubicBezTo>
                <a:cubicBezTo>
                  <a:pt x="477" y="269"/>
                  <a:pt x="477" y="270"/>
                  <a:pt x="477" y="270"/>
                </a:cubicBezTo>
                <a:cubicBezTo>
                  <a:pt x="478" y="270"/>
                  <a:pt x="478" y="270"/>
                  <a:pt x="479" y="270"/>
                </a:cubicBezTo>
                <a:cubicBezTo>
                  <a:pt x="479" y="270"/>
                  <a:pt x="480" y="270"/>
                  <a:pt x="480" y="271"/>
                </a:cubicBezTo>
                <a:cubicBezTo>
                  <a:pt x="481" y="271"/>
                  <a:pt x="480" y="270"/>
                  <a:pt x="480" y="270"/>
                </a:cubicBezTo>
                <a:cubicBezTo>
                  <a:pt x="480" y="270"/>
                  <a:pt x="481" y="270"/>
                  <a:pt x="481" y="270"/>
                </a:cubicBezTo>
                <a:cubicBezTo>
                  <a:pt x="481" y="270"/>
                  <a:pt x="481" y="271"/>
                  <a:pt x="481" y="271"/>
                </a:cubicBezTo>
                <a:cubicBezTo>
                  <a:pt x="481" y="271"/>
                  <a:pt x="482" y="271"/>
                  <a:pt x="483" y="271"/>
                </a:cubicBezTo>
                <a:cubicBezTo>
                  <a:pt x="482" y="272"/>
                  <a:pt x="482" y="271"/>
                  <a:pt x="481" y="272"/>
                </a:cubicBezTo>
                <a:close/>
                <a:moveTo>
                  <a:pt x="495" y="278"/>
                </a:moveTo>
                <a:cubicBezTo>
                  <a:pt x="494" y="276"/>
                  <a:pt x="492" y="276"/>
                  <a:pt x="491" y="275"/>
                </a:cubicBezTo>
                <a:cubicBezTo>
                  <a:pt x="490" y="275"/>
                  <a:pt x="490" y="275"/>
                  <a:pt x="490" y="275"/>
                </a:cubicBezTo>
                <a:cubicBezTo>
                  <a:pt x="488" y="275"/>
                  <a:pt x="488" y="275"/>
                  <a:pt x="488" y="275"/>
                </a:cubicBezTo>
                <a:cubicBezTo>
                  <a:pt x="487" y="275"/>
                  <a:pt x="486" y="275"/>
                  <a:pt x="486" y="274"/>
                </a:cubicBezTo>
                <a:cubicBezTo>
                  <a:pt x="484" y="274"/>
                  <a:pt x="483" y="274"/>
                  <a:pt x="482" y="273"/>
                </a:cubicBezTo>
                <a:cubicBezTo>
                  <a:pt x="482" y="273"/>
                  <a:pt x="482" y="273"/>
                  <a:pt x="483" y="273"/>
                </a:cubicBezTo>
                <a:cubicBezTo>
                  <a:pt x="484" y="272"/>
                  <a:pt x="485" y="273"/>
                  <a:pt x="486" y="273"/>
                </a:cubicBezTo>
                <a:cubicBezTo>
                  <a:pt x="486" y="273"/>
                  <a:pt x="486" y="273"/>
                  <a:pt x="486" y="273"/>
                </a:cubicBezTo>
                <a:cubicBezTo>
                  <a:pt x="487" y="273"/>
                  <a:pt x="487" y="274"/>
                  <a:pt x="488" y="274"/>
                </a:cubicBezTo>
                <a:cubicBezTo>
                  <a:pt x="491" y="274"/>
                  <a:pt x="492" y="274"/>
                  <a:pt x="494" y="275"/>
                </a:cubicBezTo>
                <a:cubicBezTo>
                  <a:pt x="495" y="276"/>
                  <a:pt x="496" y="276"/>
                  <a:pt x="497" y="277"/>
                </a:cubicBezTo>
                <a:cubicBezTo>
                  <a:pt x="499" y="277"/>
                  <a:pt x="499" y="277"/>
                  <a:pt x="499" y="277"/>
                </a:cubicBezTo>
                <a:cubicBezTo>
                  <a:pt x="500" y="278"/>
                  <a:pt x="501" y="278"/>
                  <a:pt x="502" y="279"/>
                </a:cubicBezTo>
                <a:cubicBezTo>
                  <a:pt x="503" y="280"/>
                  <a:pt x="503" y="280"/>
                  <a:pt x="503" y="280"/>
                </a:cubicBezTo>
                <a:cubicBezTo>
                  <a:pt x="504" y="281"/>
                  <a:pt x="504" y="282"/>
                  <a:pt x="504" y="283"/>
                </a:cubicBezTo>
                <a:cubicBezTo>
                  <a:pt x="503" y="283"/>
                  <a:pt x="502" y="282"/>
                  <a:pt x="502" y="281"/>
                </a:cubicBezTo>
                <a:cubicBezTo>
                  <a:pt x="501" y="280"/>
                  <a:pt x="500" y="281"/>
                  <a:pt x="500" y="280"/>
                </a:cubicBezTo>
                <a:cubicBezTo>
                  <a:pt x="500" y="279"/>
                  <a:pt x="499" y="279"/>
                  <a:pt x="499" y="278"/>
                </a:cubicBezTo>
                <a:cubicBezTo>
                  <a:pt x="497" y="279"/>
                  <a:pt x="497" y="276"/>
                  <a:pt x="495" y="278"/>
                </a:cubicBezTo>
                <a:close/>
                <a:moveTo>
                  <a:pt x="557" y="414"/>
                </a:moveTo>
                <a:cubicBezTo>
                  <a:pt x="553" y="387"/>
                  <a:pt x="555" y="351"/>
                  <a:pt x="531" y="332"/>
                </a:cubicBezTo>
                <a:cubicBezTo>
                  <a:pt x="524" y="327"/>
                  <a:pt x="518" y="323"/>
                  <a:pt x="510" y="323"/>
                </a:cubicBezTo>
                <a:cubicBezTo>
                  <a:pt x="503" y="323"/>
                  <a:pt x="502" y="323"/>
                  <a:pt x="496" y="324"/>
                </a:cubicBezTo>
                <a:cubicBezTo>
                  <a:pt x="496" y="324"/>
                  <a:pt x="504" y="322"/>
                  <a:pt x="510" y="322"/>
                </a:cubicBezTo>
                <a:cubicBezTo>
                  <a:pt x="529" y="321"/>
                  <a:pt x="549" y="333"/>
                  <a:pt x="555" y="366"/>
                </a:cubicBezTo>
                <a:cubicBezTo>
                  <a:pt x="558" y="383"/>
                  <a:pt x="559" y="400"/>
                  <a:pt x="561" y="414"/>
                </a:cubicBezTo>
                <a:cubicBezTo>
                  <a:pt x="562" y="422"/>
                  <a:pt x="563" y="433"/>
                  <a:pt x="566" y="441"/>
                </a:cubicBezTo>
                <a:cubicBezTo>
                  <a:pt x="569" y="452"/>
                  <a:pt x="571" y="460"/>
                  <a:pt x="575" y="471"/>
                </a:cubicBezTo>
                <a:cubicBezTo>
                  <a:pt x="566" y="454"/>
                  <a:pt x="561" y="437"/>
                  <a:pt x="557" y="414"/>
                </a:cubicBezTo>
                <a:close/>
                <a:moveTo>
                  <a:pt x="575" y="513"/>
                </a:moveTo>
                <a:cubicBezTo>
                  <a:pt x="574" y="512"/>
                  <a:pt x="574" y="512"/>
                  <a:pt x="574" y="511"/>
                </a:cubicBezTo>
                <a:cubicBezTo>
                  <a:pt x="575" y="511"/>
                  <a:pt x="576" y="512"/>
                  <a:pt x="575" y="513"/>
                </a:cubicBezTo>
                <a:close/>
                <a:moveTo>
                  <a:pt x="577" y="491"/>
                </a:moveTo>
                <a:cubicBezTo>
                  <a:pt x="579" y="491"/>
                  <a:pt x="579" y="491"/>
                  <a:pt x="579" y="491"/>
                </a:cubicBezTo>
                <a:cubicBezTo>
                  <a:pt x="578" y="492"/>
                  <a:pt x="579" y="493"/>
                  <a:pt x="579" y="494"/>
                </a:cubicBezTo>
                <a:cubicBezTo>
                  <a:pt x="579" y="495"/>
                  <a:pt x="579" y="494"/>
                  <a:pt x="579" y="494"/>
                </a:cubicBezTo>
                <a:cubicBezTo>
                  <a:pt x="578" y="493"/>
                  <a:pt x="577" y="492"/>
                  <a:pt x="577" y="491"/>
                </a:cubicBezTo>
                <a:close/>
                <a:moveTo>
                  <a:pt x="579" y="495"/>
                </a:moveTo>
                <a:cubicBezTo>
                  <a:pt x="579" y="494"/>
                  <a:pt x="581" y="495"/>
                  <a:pt x="580" y="496"/>
                </a:cubicBezTo>
                <a:cubicBezTo>
                  <a:pt x="579" y="496"/>
                  <a:pt x="579" y="495"/>
                  <a:pt x="579" y="495"/>
                </a:cubicBezTo>
                <a:close/>
                <a:moveTo>
                  <a:pt x="581" y="493"/>
                </a:moveTo>
                <a:cubicBezTo>
                  <a:pt x="581" y="493"/>
                  <a:pt x="581" y="493"/>
                  <a:pt x="580" y="493"/>
                </a:cubicBezTo>
                <a:cubicBezTo>
                  <a:pt x="580" y="492"/>
                  <a:pt x="580" y="492"/>
                  <a:pt x="580" y="491"/>
                </a:cubicBezTo>
                <a:cubicBezTo>
                  <a:pt x="580" y="491"/>
                  <a:pt x="580" y="490"/>
                  <a:pt x="579" y="490"/>
                </a:cubicBezTo>
                <a:cubicBezTo>
                  <a:pt x="579" y="490"/>
                  <a:pt x="579" y="489"/>
                  <a:pt x="579" y="489"/>
                </a:cubicBezTo>
                <a:cubicBezTo>
                  <a:pt x="578" y="488"/>
                  <a:pt x="579" y="488"/>
                  <a:pt x="578" y="487"/>
                </a:cubicBezTo>
                <a:cubicBezTo>
                  <a:pt x="578" y="487"/>
                  <a:pt x="578" y="486"/>
                  <a:pt x="578" y="486"/>
                </a:cubicBezTo>
                <a:cubicBezTo>
                  <a:pt x="578" y="486"/>
                  <a:pt x="578" y="486"/>
                  <a:pt x="578" y="485"/>
                </a:cubicBezTo>
                <a:cubicBezTo>
                  <a:pt x="578" y="484"/>
                  <a:pt x="576" y="483"/>
                  <a:pt x="576" y="482"/>
                </a:cubicBezTo>
                <a:cubicBezTo>
                  <a:pt x="576" y="481"/>
                  <a:pt x="576" y="481"/>
                  <a:pt x="575" y="481"/>
                </a:cubicBezTo>
                <a:cubicBezTo>
                  <a:pt x="576" y="480"/>
                  <a:pt x="575" y="480"/>
                  <a:pt x="575" y="479"/>
                </a:cubicBezTo>
                <a:cubicBezTo>
                  <a:pt x="576" y="479"/>
                  <a:pt x="576" y="479"/>
                  <a:pt x="576" y="479"/>
                </a:cubicBezTo>
                <a:cubicBezTo>
                  <a:pt x="576" y="480"/>
                  <a:pt x="577" y="481"/>
                  <a:pt x="577" y="482"/>
                </a:cubicBezTo>
                <a:cubicBezTo>
                  <a:pt x="577" y="483"/>
                  <a:pt x="578" y="483"/>
                  <a:pt x="578" y="483"/>
                </a:cubicBezTo>
                <a:cubicBezTo>
                  <a:pt x="578" y="485"/>
                  <a:pt x="578" y="487"/>
                  <a:pt x="580" y="487"/>
                </a:cubicBezTo>
                <a:cubicBezTo>
                  <a:pt x="580" y="489"/>
                  <a:pt x="580" y="490"/>
                  <a:pt x="582" y="490"/>
                </a:cubicBezTo>
                <a:cubicBezTo>
                  <a:pt x="582" y="491"/>
                  <a:pt x="581" y="491"/>
                  <a:pt x="581" y="492"/>
                </a:cubicBezTo>
                <a:cubicBezTo>
                  <a:pt x="581" y="493"/>
                  <a:pt x="583" y="494"/>
                  <a:pt x="582" y="495"/>
                </a:cubicBezTo>
                <a:cubicBezTo>
                  <a:pt x="582" y="495"/>
                  <a:pt x="582" y="494"/>
                  <a:pt x="582" y="494"/>
                </a:cubicBezTo>
                <a:cubicBezTo>
                  <a:pt x="581" y="494"/>
                  <a:pt x="581" y="494"/>
                  <a:pt x="581" y="493"/>
                </a:cubicBezTo>
                <a:close/>
                <a:moveTo>
                  <a:pt x="582" y="501"/>
                </a:moveTo>
                <a:cubicBezTo>
                  <a:pt x="582" y="501"/>
                  <a:pt x="582" y="500"/>
                  <a:pt x="582" y="500"/>
                </a:cubicBezTo>
                <a:cubicBezTo>
                  <a:pt x="582" y="500"/>
                  <a:pt x="581" y="499"/>
                  <a:pt x="581" y="499"/>
                </a:cubicBezTo>
                <a:cubicBezTo>
                  <a:pt x="581" y="499"/>
                  <a:pt x="582" y="499"/>
                  <a:pt x="582" y="499"/>
                </a:cubicBezTo>
                <a:cubicBezTo>
                  <a:pt x="582" y="500"/>
                  <a:pt x="582" y="500"/>
                  <a:pt x="583" y="500"/>
                </a:cubicBezTo>
                <a:cubicBezTo>
                  <a:pt x="583" y="501"/>
                  <a:pt x="583" y="501"/>
                  <a:pt x="583" y="502"/>
                </a:cubicBezTo>
                <a:cubicBezTo>
                  <a:pt x="583" y="502"/>
                  <a:pt x="584" y="502"/>
                  <a:pt x="584" y="502"/>
                </a:cubicBezTo>
                <a:cubicBezTo>
                  <a:pt x="584" y="502"/>
                  <a:pt x="584" y="502"/>
                  <a:pt x="584" y="502"/>
                </a:cubicBezTo>
                <a:cubicBezTo>
                  <a:pt x="583" y="503"/>
                  <a:pt x="582" y="502"/>
                  <a:pt x="582" y="501"/>
                </a:cubicBezTo>
                <a:close/>
                <a:moveTo>
                  <a:pt x="588" y="505"/>
                </a:moveTo>
                <a:cubicBezTo>
                  <a:pt x="587" y="505"/>
                  <a:pt x="586" y="503"/>
                  <a:pt x="586" y="502"/>
                </a:cubicBezTo>
                <a:cubicBezTo>
                  <a:pt x="585" y="501"/>
                  <a:pt x="583" y="498"/>
                  <a:pt x="583" y="497"/>
                </a:cubicBezTo>
                <a:cubicBezTo>
                  <a:pt x="586" y="498"/>
                  <a:pt x="586" y="498"/>
                  <a:pt x="586" y="498"/>
                </a:cubicBezTo>
                <a:cubicBezTo>
                  <a:pt x="586" y="499"/>
                  <a:pt x="586" y="501"/>
                  <a:pt x="586" y="502"/>
                </a:cubicBezTo>
                <a:cubicBezTo>
                  <a:pt x="587" y="501"/>
                  <a:pt x="588" y="504"/>
                  <a:pt x="588" y="505"/>
                </a:cubicBezTo>
                <a:close/>
                <a:moveTo>
                  <a:pt x="589" y="536"/>
                </a:moveTo>
                <a:cubicBezTo>
                  <a:pt x="589" y="535"/>
                  <a:pt x="591" y="535"/>
                  <a:pt x="591" y="535"/>
                </a:cubicBezTo>
                <a:cubicBezTo>
                  <a:pt x="591" y="536"/>
                  <a:pt x="590" y="536"/>
                  <a:pt x="589" y="536"/>
                </a:cubicBezTo>
                <a:close/>
                <a:moveTo>
                  <a:pt x="595" y="538"/>
                </a:moveTo>
                <a:cubicBezTo>
                  <a:pt x="594" y="538"/>
                  <a:pt x="594" y="539"/>
                  <a:pt x="594" y="539"/>
                </a:cubicBezTo>
                <a:cubicBezTo>
                  <a:pt x="593" y="539"/>
                  <a:pt x="593" y="538"/>
                  <a:pt x="592" y="538"/>
                </a:cubicBezTo>
                <a:cubicBezTo>
                  <a:pt x="592" y="537"/>
                  <a:pt x="591" y="537"/>
                  <a:pt x="591" y="536"/>
                </a:cubicBezTo>
                <a:cubicBezTo>
                  <a:pt x="593" y="536"/>
                  <a:pt x="593" y="536"/>
                  <a:pt x="593" y="536"/>
                </a:cubicBezTo>
                <a:cubicBezTo>
                  <a:pt x="592" y="538"/>
                  <a:pt x="594" y="537"/>
                  <a:pt x="594" y="538"/>
                </a:cubicBezTo>
                <a:cubicBezTo>
                  <a:pt x="594" y="538"/>
                  <a:pt x="595" y="538"/>
                  <a:pt x="595" y="537"/>
                </a:cubicBezTo>
                <a:cubicBezTo>
                  <a:pt x="595" y="538"/>
                  <a:pt x="596" y="538"/>
                  <a:pt x="596" y="538"/>
                </a:cubicBezTo>
                <a:cubicBezTo>
                  <a:pt x="596" y="540"/>
                  <a:pt x="595" y="539"/>
                  <a:pt x="595" y="538"/>
                </a:cubicBezTo>
                <a:close/>
                <a:moveTo>
                  <a:pt x="601" y="542"/>
                </a:moveTo>
                <a:cubicBezTo>
                  <a:pt x="600" y="541"/>
                  <a:pt x="599" y="541"/>
                  <a:pt x="597" y="540"/>
                </a:cubicBezTo>
                <a:cubicBezTo>
                  <a:pt x="597" y="540"/>
                  <a:pt x="597" y="539"/>
                  <a:pt x="597" y="539"/>
                </a:cubicBezTo>
                <a:cubicBezTo>
                  <a:pt x="598" y="539"/>
                  <a:pt x="598" y="540"/>
                  <a:pt x="600" y="540"/>
                </a:cubicBezTo>
                <a:cubicBezTo>
                  <a:pt x="600" y="541"/>
                  <a:pt x="601" y="542"/>
                  <a:pt x="603" y="541"/>
                </a:cubicBezTo>
                <a:cubicBezTo>
                  <a:pt x="603" y="542"/>
                  <a:pt x="604" y="542"/>
                  <a:pt x="604" y="543"/>
                </a:cubicBezTo>
                <a:cubicBezTo>
                  <a:pt x="604" y="544"/>
                  <a:pt x="602" y="542"/>
                  <a:pt x="601" y="542"/>
                </a:cubicBezTo>
                <a:close/>
                <a:moveTo>
                  <a:pt x="601" y="525"/>
                </a:moveTo>
                <a:cubicBezTo>
                  <a:pt x="601" y="526"/>
                  <a:pt x="601" y="526"/>
                  <a:pt x="601" y="526"/>
                </a:cubicBezTo>
                <a:cubicBezTo>
                  <a:pt x="600" y="526"/>
                  <a:pt x="600" y="525"/>
                  <a:pt x="599" y="525"/>
                </a:cubicBezTo>
                <a:cubicBezTo>
                  <a:pt x="600" y="524"/>
                  <a:pt x="599" y="524"/>
                  <a:pt x="599" y="523"/>
                </a:cubicBezTo>
                <a:cubicBezTo>
                  <a:pt x="600" y="523"/>
                  <a:pt x="600" y="524"/>
                  <a:pt x="600" y="524"/>
                </a:cubicBezTo>
                <a:cubicBezTo>
                  <a:pt x="600" y="525"/>
                  <a:pt x="601" y="525"/>
                  <a:pt x="601" y="525"/>
                </a:cubicBezTo>
                <a:close/>
                <a:moveTo>
                  <a:pt x="610" y="547"/>
                </a:moveTo>
                <a:cubicBezTo>
                  <a:pt x="609" y="547"/>
                  <a:pt x="609" y="546"/>
                  <a:pt x="608" y="546"/>
                </a:cubicBezTo>
                <a:cubicBezTo>
                  <a:pt x="608" y="544"/>
                  <a:pt x="604" y="545"/>
                  <a:pt x="604" y="543"/>
                </a:cubicBezTo>
                <a:cubicBezTo>
                  <a:pt x="605" y="543"/>
                  <a:pt x="605" y="543"/>
                  <a:pt x="606" y="544"/>
                </a:cubicBezTo>
                <a:cubicBezTo>
                  <a:pt x="606" y="544"/>
                  <a:pt x="607" y="544"/>
                  <a:pt x="607" y="545"/>
                </a:cubicBezTo>
                <a:cubicBezTo>
                  <a:pt x="608" y="545"/>
                  <a:pt x="608" y="545"/>
                  <a:pt x="608" y="545"/>
                </a:cubicBezTo>
                <a:cubicBezTo>
                  <a:pt x="609" y="545"/>
                  <a:pt x="609" y="545"/>
                  <a:pt x="609" y="545"/>
                </a:cubicBezTo>
                <a:cubicBezTo>
                  <a:pt x="609" y="546"/>
                  <a:pt x="611" y="545"/>
                  <a:pt x="610" y="547"/>
                </a:cubicBezTo>
                <a:close/>
                <a:moveTo>
                  <a:pt x="616" y="534"/>
                </a:moveTo>
                <a:cubicBezTo>
                  <a:pt x="615" y="534"/>
                  <a:pt x="614" y="533"/>
                  <a:pt x="613" y="533"/>
                </a:cubicBezTo>
                <a:cubicBezTo>
                  <a:pt x="612" y="532"/>
                  <a:pt x="611" y="531"/>
                  <a:pt x="609" y="530"/>
                </a:cubicBezTo>
                <a:cubicBezTo>
                  <a:pt x="609" y="529"/>
                  <a:pt x="608" y="530"/>
                  <a:pt x="608" y="529"/>
                </a:cubicBezTo>
                <a:cubicBezTo>
                  <a:pt x="607" y="529"/>
                  <a:pt x="607" y="528"/>
                  <a:pt x="606" y="527"/>
                </a:cubicBezTo>
                <a:cubicBezTo>
                  <a:pt x="606" y="527"/>
                  <a:pt x="606" y="527"/>
                  <a:pt x="605" y="527"/>
                </a:cubicBezTo>
                <a:cubicBezTo>
                  <a:pt x="605" y="527"/>
                  <a:pt x="605" y="526"/>
                  <a:pt x="605" y="526"/>
                </a:cubicBezTo>
                <a:cubicBezTo>
                  <a:pt x="605" y="526"/>
                  <a:pt x="604" y="526"/>
                  <a:pt x="604" y="526"/>
                </a:cubicBezTo>
                <a:cubicBezTo>
                  <a:pt x="604" y="525"/>
                  <a:pt x="604" y="524"/>
                  <a:pt x="603" y="524"/>
                </a:cubicBezTo>
                <a:cubicBezTo>
                  <a:pt x="602" y="523"/>
                  <a:pt x="602" y="523"/>
                  <a:pt x="601" y="522"/>
                </a:cubicBezTo>
                <a:cubicBezTo>
                  <a:pt x="601" y="522"/>
                  <a:pt x="600" y="521"/>
                  <a:pt x="600" y="521"/>
                </a:cubicBezTo>
                <a:cubicBezTo>
                  <a:pt x="600" y="521"/>
                  <a:pt x="599" y="520"/>
                  <a:pt x="599" y="520"/>
                </a:cubicBezTo>
                <a:cubicBezTo>
                  <a:pt x="598" y="520"/>
                  <a:pt x="599" y="519"/>
                  <a:pt x="598" y="519"/>
                </a:cubicBezTo>
                <a:cubicBezTo>
                  <a:pt x="598" y="518"/>
                  <a:pt x="597" y="517"/>
                  <a:pt x="596" y="517"/>
                </a:cubicBezTo>
                <a:cubicBezTo>
                  <a:pt x="596" y="516"/>
                  <a:pt x="594" y="516"/>
                  <a:pt x="595" y="514"/>
                </a:cubicBezTo>
                <a:cubicBezTo>
                  <a:pt x="595" y="514"/>
                  <a:pt x="594" y="514"/>
                  <a:pt x="594" y="514"/>
                </a:cubicBezTo>
                <a:cubicBezTo>
                  <a:pt x="594" y="512"/>
                  <a:pt x="592" y="511"/>
                  <a:pt x="591" y="510"/>
                </a:cubicBezTo>
                <a:cubicBezTo>
                  <a:pt x="590" y="509"/>
                  <a:pt x="590" y="509"/>
                  <a:pt x="589" y="508"/>
                </a:cubicBezTo>
                <a:cubicBezTo>
                  <a:pt x="589" y="507"/>
                  <a:pt x="589" y="507"/>
                  <a:pt x="589" y="507"/>
                </a:cubicBezTo>
                <a:cubicBezTo>
                  <a:pt x="590" y="507"/>
                  <a:pt x="590" y="507"/>
                  <a:pt x="590" y="507"/>
                </a:cubicBezTo>
                <a:cubicBezTo>
                  <a:pt x="591" y="508"/>
                  <a:pt x="591" y="509"/>
                  <a:pt x="592" y="510"/>
                </a:cubicBezTo>
                <a:cubicBezTo>
                  <a:pt x="593" y="511"/>
                  <a:pt x="593" y="512"/>
                  <a:pt x="594" y="512"/>
                </a:cubicBezTo>
                <a:cubicBezTo>
                  <a:pt x="594" y="513"/>
                  <a:pt x="595" y="514"/>
                  <a:pt x="595" y="515"/>
                </a:cubicBezTo>
                <a:cubicBezTo>
                  <a:pt x="596" y="515"/>
                  <a:pt x="596" y="514"/>
                  <a:pt x="596" y="514"/>
                </a:cubicBezTo>
                <a:cubicBezTo>
                  <a:pt x="597" y="514"/>
                  <a:pt x="597" y="514"/>
                  <a:pt x="597" y="515"/>
                </a:cubicBezTo>
                <a:cubicBezTo>
                  <a:pt x="597" y="515"/>
                  <a:pt x="597" y="515"/>
                  <a:pt x="597" y="515"/>
                </a:cubicBezTo>
                <a:cubicBezTo>
                  <a:pt x="597" y="516"/>
                  <a:pt x="597" y="516"/>
                  <a:pt x="597" y="517"/>
                </a:cubicBezTo>
                <a:cubicBezTo>
                  <a:pt x="597" y="517"/>
                  <a:pt x="597" y="517"/>
                  <a:pt x="597" y="517"/>
                </a:cubicBezTo>
                <a:cubicBezTo>
                  <a:pt x="597" y="518"/>
                  <a:pt x="599" y="518"/>
                  <a:pt x="599" y="519"/>
                </a:cubicBezTo>
                <a:cubicBezTo>
                  <a:pt x="600" y="519"/>
                  <a:pt x="600" y="520"/>
                  <a:pt x="600" y="519"/>
                </a:cubicBezTo>
                <a:cubicBezTo>
                  <a:pt x="601" y="520"/>
                  <a:pt x="600" y="521"/>
                  <a:pt x="602" y="521"/>
                </a:cubicBezTo>
                <a:cubicBezTo>
                  <a:pt x="601" y="521"/>
                  <a:pt x="602" y="521"/>
                  <a:pt x="602" y="522"/>
                </a:cubicBezTo>
                <a:cubicBezTo>
                  <a:pt x="603" y="522"/>
                  <a:pt x="603" y="523"/>
                  <a:pt x="604" y="523"/>
                </a:cubicBezTo>
                <a:cubicBezTo>
                  <a:pt x="603" y="524"/>
                  <a:pt x="604" y="524"/>
                  <a:pt x="605" y="525"/>
                </a:cubicBezTo>
                <a:cubicBezTo>
                  <a:pt x="606" y="525"/>
                  <a:pt x="606" y="526"/>
                  <a:pt x="608" y="526"/>
                </a:cubicBezTo>
                <a:cubicBezTo>
                  <a:pt x="608" y="528"/>
                  <a:pt x="610" y="528"/>
                  <a:pt x="610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30"/>
                  <a:pt x="612" y="530"/>
                  <a:pt x="612" y="530"/>
                </a:cubicBezTo>
                <a:cubicBezTo>
                  <a:pt x="612" y="531"/>
                  <a:pt x="613" y="531"/>
                  <a:pt x="613" y="531"/>
                </a:cubicBezTo>
                <a:cubicBezTo>
                  <a:pt x="614" y="531"/>
                  <a:pt x="614" y="532"/>
                  <a:pt x="614" y="532"/>
                </a:cubicBezTo>
                <a:cubicBezTo>
                  <a:pt x="615" y="532"/>
                  <a:pt x="615" y="532"/>
                  <a:pt x="615" y="532"/>
                </a:cubicBezTo>
                <a:cubicBezTo>
                  <a:pt x="615" y="532"/>
                  <a:pt x="615" y="533"/>
                  <a:pt x="615" y="533"/>
                </a:cubicBezTo>
                <a:cubicBezTo>
                  <a:pt x="616" y="533"/>
                  <a:pt x="617" y="533"/>
                  <a:pt x="617" y="534"/>
                </a:cubicBezTo>
                <a:cubicBezTo>
                  <a:pt x="616" y="534"/>
                  <a:pt x="616" y="535"/>
                  <a:pt x="616" y="534"/>
                </a:cubicBezTo>
                <a:close/>
                <a:moveTo>
                  <a:pt x="628" y="555"/>
                </a:moveTo>
                <a:cubicBezTo>
                  <a:pt x="627" y="555"/>
                  <a:pt x="627" y="555"/>
                  <a:pt x="627" y="555"/>
                </a:cubicBezTo>
                <a:cubicBezTo>
                  <a:pt x="627" y="554"/>
                  <a:pt x="627" y="554"/>
                  <a:pt x="627" y="554"/>
                </a:cubicBezTo>
                <a:cubicBezTo>
                  <a:pt x="628" y="554"/>
                  <a:pt x="628" y="554"/>
                  <a:pt x="628" y="554"/>
                </a:cubicBezTo>
                <a:cubicBezTo>
                  <a:pt x="628" y="554"/>
                  <a:pt x="628" y="554"/>
                  <a:pt x="628" y="555"/>
                </a:cubicBezTo>
                <a:close/>
                <a:moveTo>
                  <a:pt x="630" y="542"/>
                </a:moveTo>
                <a:cubicBezTo>
                  <a:pt x="628" y="542"/>
                  <a:pt x="628" y="542"/>
                  <a:pt x="628" y="542"/>
                </a:cubicBezTo>
                <a:cubicBezTo>
                  <a:pt x="628" y="542"/>
                  <a:pt x="628" y="541"/>
                  <a:pt x="628" y="541"/>
                </a:cubicBezTo>
                <a:cubicBezTo>
                  <a:pt x="626" y="541"/>
                  <a:pt x="624" y="540"/>
                  <a:pt x="623" y="539"/>
                </a:cubicBezTo>
                <a:cubicBezTo>
                  <a:pt x="622" y="539"/>
                  <a:pt x="622" y="538"/>
                  <a:pt x="621" y="538"/>
                </a:cubicBezTo>
                <a:cubicBezTo>
                  <a:pt x="621" y="538"/>
                  <a:pt x="620" y="538"/>
                  <a:pt x="620" y="537"/>
                </a:cubicBezTo>
                <a:cubicBezTo>
                  <a:pt x="620" y="537"/>
                  <a:pt x="620" y="537"/>
                  <a:pt x="619" y="537"/>
                </a:cubicBezTo>
                <a:cubicBezTo>
                  <a:pt x="619" y="536"/>
                  <a:pt x="618" y="537"/>
                  <a:pt x="618" y="536"/>
                </a:cubicBezTo>
                <a:cubicBezTo>
                  <a:pt x="618" y="536"/>
                  <a:pt x="618" y="536"/>
                  <a:pt x="618" y="536"/>
                </a:cubicBezTo>
                <a:cubicBezTo>
                  <a:pt x="618" y="535"/>
                  <a:pt x="617" y="535"/>
                  <a:pt x="617" y="535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4"/>
                  <a:pt x="617" y="534"/>
                  <a:pt x="617" y="534"/>
                </a:cubicBezTo>
                <a:cubicBezTo>
                  <a:pt x="618" y="534"/>
                  <a:pt x="617" y="535"/>
                  <a:pt x="618" y="535"/>
                </a:cubicBezTo>
                <a:cubicBezTo>
                  <a:pt x="618" y="535"/>
                  <a:pt x="619" y="535"/>
                  <a:pt x="619" y="535"/>
                </a:cubicBezTo>
                <a:cubicBezTo>
                  <a:pt x="619" y="536"/>
                  <a:pt x="619" y="536"/>
                  <a:pt x="620" y="536"/>
                </a:cubicBezTo>
                <a:cubicBezTo>
                  <a:pt x="620" y="536"/>
                  <a:pt x="620" y="535"/>
                  <a:pt x="620" y="535"/>
                </a:cubicBezTo>
                <a:cubicBezTo>
                  <a:pt x="621" y="535"/>
                  <a:pt x="621" y="536"/>
                  <a:pt x="621" y="537"/>
                </a:cubicBezTo>
                <a:cubicBezTo>
                  <a:pt x="622" y="537"/>
                  <a:pt x="622" y="537"/>
                  <a:pt x="622" y="537"/>
                </a:cubicBezTo>
                <a:cubicBezTo>
                  <a:pt x="623" y="538"/>
                  <a:pt x="623" y="538"/>
                  <a:pt x="624" y="539"/>
                </a:cubicBezTo>
                <a:cubicBezTo>
                  <a:pt x="625" y="539"/>
                  <a:pt x="625" y="538"/>
                  <a:pt x="625" y="538"/>
                </a:cubicBezTo>
                <a:cubicBezTo>
                  <a:pt x="625" y="539"/>
                  <a:pt x="626" y="539"/>
                  <a:pt x="626" y="539"/>
                </a:cubicBezTo>
                <a:cubicBezTo>
                  <a:pt x="626" y="540"/>
                  <a:pt x="627" y="539"/>
                  <a:pt x="627" y="540"/>
                </a:cubicBezTo>
                <a:cubicBezTo>
                  <a:pt x="627" y="540"/>
                  <a:pt x="627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9" y="540"/>
                  <a:pt x="630" y="540"/>
                  <a:pt x="630" y="541"/>
                </a:cubicBezTo>
                <a:cubicBezTo>
                  <a:pt x="630" y="541"/>
                  <a:pt x="631" y="541"/>
                  <a:pt x="631" y="541"/>
                </a:cubicBezTo>
                <a:cubicBezTo>
                  <a:pt x="632" y="541"/>
                  <a:pt x="631" y="543"/>
                  <a:pt x="633" y="543"/>
                </a:cubicBezTo>
                <a:cubicBezTo>
                  <a:pt x="633" y="544"/>
                  <a:pt x="632" y="543"/>
                  <a:pt x="631" y="543"/>
                </a:cubicBezTo>
                <a:cubicBezTo>
                  <a:pt x="631" y="543"/>
                  <a:pt x="630" y="542"/>
                  <a:pt x="630" y="542"/>
                </a:cubicBezTo>
                <a:close/>
                <a:moveTo>
                  <a:pt x="634" y="555"/>
                </a:moveTo>
                <a:cubicBezTo>
                  <a:pt x="633" y="555"/>
                  <a:pt x="631" y="556"/>
                  <a:pt x="632" y="555"/>
                </a:cubicBezTo>
                <a:cubicBezTo>
                  <a:pt x="633" y="555"/>
                  <a:pt x="635" y="555"/>
                  <a:pt x="635" y="556"/>
                </a:cubicBezTo>
                <a:cubicBezTo>
                  <a:pt x="635" y="557"/>
                  <a:pt x="634" y="556"/>
                  <a:pt x="634" y="555"/>
                </a:cubicBezTo>
                <a:close/>
                <a:moveTo>
                  <a:pt x="640" y="561"/>
                </a:moveTo>
                <a:cubicBezTo>
                  <a:pt x="640" y="561"/>
                  <a:pt x="640" y="560"/>
                  <a:pt x="640" y="560"/>
                </a:cubicBezTo>
                <a:cubicBezTo>
                  <a:pt x="639" y="560"/>
                  <a:pt x="638" y="560"/>
                  <a:pt x="638" y="560"/>
                </a:cubicBezTo>
                <a:cubicBezTo>
                  <a:pt x="638" y="559"/>
                  <a:pt x="640" y="560"/>
                  <a:pt x="641" y="560"/>
                </a:cubicBezTo>
                <a:cubicBezTo>
                  <a:pt x="641" y="560"/>
                  <a:pt x="641" y="561"/>
                  <a:pt x="640" y="561"/>
                </a:cubicBezTo>
                <a:close/>
                <a:moveTo>
                  <a:pt x="654" y="561"/>
                </a:moveTo>
                <a:cubicBezTo>
                  <a:pt x="653" y="561"/>
                  <a:pt x="652" y="561"/>
                  <a:pt x="651" y="561"/>
                </a:cubicBezTo>
                <a:cubicBezTo>
                  <a:pt x="650" y="561"/>
                  <a:pt x="650" y="561"/>
                  <a:pt x="649" y="561"/>
                </a:cubicBezTo>
                <a:cubicBezTo>
                  <a:pt x="649" y="561"/>
                  <a:pt x="649" y="561"/>
                  <a:pt x="649" y="560"/>
                </a:cubicBezTo>
                <a:cubicBezTo>
                  <a:pt x="647" y="560"/>
                  <a:pt x="647" y="560"/>
                  <a:pt x="646" y="560"/>
                </a:cubicBezTo>
                <a:cubicBezTo>
                  <a:pt x="646" y="560"/>
                  <a:pt x="645" y="559"/>
                  <a:pt x="645" y="559"/>
                </a:cubicBezTo>
                <a:cubicBezTo>
                  <a:pt x="645" y="559"/>
                  <a:pt x="644" y="560"/>
                  <a:pt x="644" y="559"/>
                </a:cubicBezTo>
                <a:cubicBezTo>
                  <a:pt x="644" y="558"/>
                  <a:pt x="645" y="558"/>
                  <a:pt x="647" y="558"/>
                </a:cubicBezTo>
                <a:cubicBezTo>
                  <a:pt x="647" y="558"/>
                  <a:pt x="646" y="559"/>
                  <a:pt x="646" y="559"/>
                </a:cubicBezTo>
                <a:cubicBezTo>
                  <a:pt x="646" y="560"/>
                  <a:pt x="647" y="559"/>
                  <a:pt x="647" y="558"/>
                </a:cubicBezTo>
                <a:cubicBezTo>
                  <a:pt x="648" y="559"/>
                  <a:pt x="648" y="559"/>
                  <a:pt x="648" y="559"/>
                </a:cubicBezTo>
                <a:cubicBezTo>
                  <a:pt x="649" y="560"/>
                  <a:pt x="649" y="559"/>
                  <a:pt x="649" y="560"/>
                </a:cubicBezTo>
                <a:cubicBezTo>
                  <a:pt x="649" y="560"/>
                  <a:pt x="651" y="560"/>
                  <a:pt x="651" y="559"/>
                </a:cubicBezTo>
                <a:cubicBezTo>
                  <a:pt x="651" y="559"/>
                  <a:pt x="651" y="559"/>
                  <a:pt x="651" y="559"/>
                </a:cubicBezTo>
                <a:cubicBezTo>
                  <a:pt x="652" y="559"/>
                  <a:pt x="653" y="560"/>
                  <a:pt x="654" y="560"/>
                </a:cubicBezTo>
                <a:cubicBezTo>
                  <a:pt x="653" y="560"/>
                  <a:pt x="654" y="561"/>
                  <a:pt x="654" y="561"/>
                </a:cubicBezTo>
                <a:close/>
                <a:moveTo>
                  <a:pt x="655" y="548"/>
                </a:moveTo>
                <a:cubicBezTo>
                  <a:pt x="655" y="548"/>
                  <a:pt x="654" y="549"/>
                  <a:pt x="654" y="549"/>
                </a:cubicBezTo>
                <a:cubicBezTo>
                  <a:pt x="654" y="549"/>
                  <a:pt x="654" y="548"/>
                  <a:pt x="654" y="548"/>
                </a:cubicBezTo>
                <a:cubicBezTo>
                  <a:pt x="653" y="548"/>
                  <a:pt x="652" y="548"/>
                  <a:pt x="651" y="548"/>
                </a:cubicBezTo>
                <a:cubicBezTo>
                  <a:pt x="650" y="548"/>
                  <a:pt x="648" y="547"/>
                  <a:pt x="647" y="547"/>
                </a:cubicBezTo>
                <a:cubicBezTo>
                  <a:pt x="646" y="547"/>
                  <a:pt x="645" y="547"/>
                  <a:pt x="643" y="546"/>
                </a:cubicBezTo>
                <a:cubicBezTo>
                  <a:pt x="643" y="546"/>
                  <a:pt x="643" y="546"/>
                  <a:pt x="642" y="546"/>
                </a:cubicBezTo>
                <a:cubicBezTo>
                  <a:pt x="642" y="546"/>
                  <a:pt x="640" y="546"/>
                  <a:pt x="640" y="546"/>
                </a:cubicBezTo>
                <a:cubicBezTo>
                  <a:pt x="640" y="546"/>
                  <a:pt x="640" y="545"/>
                  <a:pt x="640" y="545"/>
                </a:cubicBezTo>
                <a:cubicBezTo>
                  <a:pt x="640" y="545"/>
                  <a:pt x="640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8" y="545"/>
                  <a:pt x="638" y="545"/>
                  <a:pt x="638" y="545"/>
                </a:cubicBezTo>
                <a:cubicBezTo>
                  <a:pt x="637" y="545"/>
                  <a:pt x="636" y="545"/>
                  <a:pt x="636" y="545"/>
                </a:cubicBezTo>
                <a:cubicBezTo>
                  <a:pt x="635" y="545"/>
                  <a:pt x="635" y="544"/>
                  <a:pt x="635" y="544"/>
                </a:cubicBezTo>
                <a:cubicBezTo>
                  <a:pt x="635" y="544"/>
                  <a:pt x="635" y="544"/>
                  <a:pt x="635" y="544"/>
                </a:cubicBezTo>
                <a:cubicBezTo>
                  <a:pt x="635" y="544"/>
                  <a:pt x="634" y="544"/>
                  <a:pt x="634" y="544"/>
                </a:cubicBezTo>
                <a:cubicBezTo>
                  <a:pt x="634" y="544"/>
                  <a:pt x="633" y="543"/>
                  <a:pt x="633" y="543"/>
                </a:cubicBezTo>
                <a:cubicBezTo>
                  <a:pt x="633" y="543"/>
                  <a:pt x="634" y="543"/>
                  <a:pt x="634" y="543"/>
                </a:cubicBezTo>
                <a:cubicBezTo>
                  <a:pt x="634" y="543"/>
                  <a:pt x="635" y="543"/>
                  <a:pt x="635" y="543"/>
                </a:cubicBezTo>
                <a:cubicBezTo>
                  <a:pt x="635" y="543"/>
                  <a:pt x="635" y="543"/>
                  <a:pt x="635" y="543"/>
                </a:cubicBezTo>
                <a:cubicBezTo>
                  <a:pt x="636" y="543"/>
                  <a:pt x="636" y="543"/>
                  <a:pt x="636" y="543"/>
                </a:cubicBezTo>
                <a:cubicBezTo>
                  <a:pt x="636" y="543"/>
                  <a:pt x="637" y="543"/>
                  <a:pt x="637" y="543"/>
                </a:cubicBezTo>
                <a:cubicBezTo>
                  <a:pt x="637" y="543"/>
                  <a:pt x="637" y="544"/>
                  <a:pt x="637" y="544"/>
                </a:cubicBezTo>
                <a:cubicBezTo>
                  <a:pt x="637" y="544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9" y="543"/>
                  <a:pt x="639" y="544"/>
                  <a:pt x="639" y="544"/>
                </a:cubicBezTo>
                <a:cubicBezTo>
                  <a:pt x="639" y="544"/>
                  <a:pt x="639" y="544"/>
                  <a:pt x="639" y="544"/>
                </a:cubicBezTo>
                <a:cubicBezTo>
                  <a:pt x="639" y="544"/>
                  <a:pt x="640" y="543"/>
                  <a:pt x="640" y="543"/>
                </a:cubicBezTo>
                <a:cubicBezTo>
                  <a:pt x="640" y="543"/>
                  <a:pt x="640" y="544"/>
                  <a:pt x="640" y="544"/>
                </a:cubicBezTo>
                <a:cubicBezTo>
                  <a:pt x="640" y="544"/>
                  <a:pt x="640" y="544"/>
                  <a:pt x="640" y="544"/>
                </a:cubicBezTo>
                <a:cubicBezTo>
                  <a:pt x="640" y="544"/>
                  <a:pt x="641" y="544"/>
                  <a:pt x="641" y="545"/>
                </a:cubicBezTo>
                <a:cubicBezTo>
                  <a:pt x="641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3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3" y="544"/>
                  <a:pt x="644" y="544"/>
                  <a:pt x="644" y="545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5" y="546"/>
                  <a:pt x="645" y="546"/>
                  <a:pt x="645" y="546"/>
                </a:cubicBezTo>
                <a:cubicBezTo>
                  <a:pt x="645" y="546"/>
                  <a:pt x="646" y="546"/>
                  <a:pt x="646" y="546"/>
                </a:cubicBezTo>
                <a:cubicBezTo>
                  <a:pt x="646" y="546"/>
                  <a:pt x="647" y="546"/>
                  <a:pt x="647" y="546"/>
                </a:cubicBezTo>
                <a:cubicBezTo>
                  <a:pt x="647" y="546"/>
                  <a:pt x="648" y="546"/>
                  <a:pt x="648" y="546"/>
                </a:cubicBezTo>
                <a:cubicBezTo>
                  <a:pt x="648" y="547"/>
                  <a:pt x="648" y="547"/>
                  <a:pt x="648" y="547"/>
                </a:cubicBezTo>
                <a:cubicBezTo>
                  <a:pt x="648" y="547"/>
                  <a:pt x="648" y="547"/>
                  <a:pt x="648" y="546"/>
                </a:cubicBezTo>
                <a:cubicBezTo>
                  <a:pt x="648" y="546"/>
                  <a:pt x="648" y="546"/>
                  <a:pt x="648" y="546"/>
                </a:cubicBezTo>
                <a:cubicBezTo>
                  <a:pt x="649" y="546"/>
                  <a:pt x="650" y="546"/>
                  <a:pt x="651" y="547"/>
                </a:cubicBezTo>
                <a:cubicBezTo>
                  <a:pt x="651" y="547"/>
                  <a:pt x="651" y="547"/>
                  <a:pt x="651" y="547"/>
                </a:cubicBezTo>
                <a:cubicBezTo>
                  <a:pt x="652" y="547"/>
                  <a:pt x="652" y="546"/>
                  <a:pt x="653" y="546"/>
                </a:cubicBezTo>
                <a:cubicBezTo>
                  <a:pt x="653" y="548"/>
                  <a:pt x="655" y="547"/>
                  <a:pt x="656" y="548"/>
                </a:cubicBezTo>
                <a:cubicBezTo>
                  <a:pt x="656" y="548"/>
                  <a:pt x="657" y="547"/>
                  <a:pt x="657" y="547"/>
                </a:cubicBezTo>
                <a:cubicBezTo>
                  <a:pt x="658" y="548"/>
                  <a:pt x="658" y="547"/>
                  <a:pt x="659" y="547"/>
                </a:cubicBezTo>
                <a:cubicBezTo>
                  <a:pt x="660" y="547"/>
                  <a:pt x="660" y="548"/>
                  <a:pt x="660" y="548"/>
                </a:cubicBezTo>
                <a:cubicBezTo>
                  <a:pt x="660" y="548"/>
                  <a:pt x="662" y="547"/>
                  <a:pt x="663" y="548"/>
                </a:cubicBezTo>
                <a:cubicBezTo>
                  <a:pt x="662" y="549"/>
                  <a:pt x="661" y="548"/>
                  <a:pt x="660" y="548"/>
                </a:cubicBezTo>
                <a:cubicBezTo>
                  <a:pt x="659" y="548"/>
                  <a:pt x="658" y="548"/>
                  <a:pt x="657" y="548"/>
                </a:cubicBezTo>
                <a:cubicBezTo>
                  <a:pt x="657" y="549"/>
                  <a:pt x="656" y="548"/>
                  <a:pt x="655" y="548"/>
                </a:cubicBezTo>
                <a:close/>
                <a:moveTo>
                  <a:pt x="664" y="561"/>
                </a:moveTo>
                <a:cubicBezTo>
                  <a:pt x="663" y="561"/>
                  <a:pt x="663" y="561"/>
                  <a:pt x="662" y="561"/>
                </a:cubicBezTo>
                <a:cubicBezTo>
                  <a:pt x="661" y="561"/>
                  <a:pt x="660" y="560"/>
                  <a:pt x="659" y="560"/>
                </a:cubicBezTo>
                <a:cubicBezTo>
                  <a:pt x="659" y="560"/>
                  <a:pt x="659" y="560"/>
                  <a:pt x="658" y="560"/>
                </a:cubicBezTo>
                <a:cubicBezTo>
                  <a:pt x="658" y="560"/>
                  <a:pt x="658" y="560"/>
                  <a:pt x="658" y="560"/>
                </a:cubicBezTo>
                <a:cubicBezTo>
                  <a:pt x="658" y="560"/>
                  <a:pt x="657" y="560"/>
                  <a:pt x="657" y="560"/>
                </a:cubicBezTo>
                <a:cubicBezTo>
                  <a:pt x="656" y="561"/>
                  <a:pt x="657" y="561"/>
                  <a:pt x="657" y="561"/>
                </a:cubicBezTo>
                <a:cubicBezTo>
                  <a:pt x="658" y="561"/>
                  <a:pt x="658" y="561"/>
                  <a:pt x="659" y="561"/>
                </a:cubicBezTo>
                <a:cubicBezTo>
                  <a:pt x="660" y="562"/>
                  <a:pt x="661" y="561"/>
                  <a:pt x="662" y="562"/>
                </a:cubicBezTo>
                <a:cubicBezTo>
                  <a:pt x="661" y="563"/>
                  <a:pt x="660" y="562"/>
                  <a:pt x="660" y="562"/>
                </a:cubicBezTo>
                <a:cubicBezTo>
                  <a:pt x="658" y="562"/>
                  <a:pt x="658" y="562"/>
                  <a:pt x="658" y="562"/>
                </a:cubicBezTo>
                <a:cubicBezTo>
                  <a:pt x="657" y="561"/>
                  <a:pt x="657" y="562"/>
                  <a:pt x="656" y="561"/>
                </a:cubicBezTo>
                <a:cubicBezTo>
                  <a:pt x="656" y="561"/>
                  <a:pt x="656" y="560"/>
                  <a:pt x="656" y="560"/>
                </a:cubicBezTo>
                <a:cubicBezTo>
                  <a:pt x="656" y="559"/>
                  <a:pt x="656" y="560"/>
                  <a:pt x="657" y="560"/>
                </a:cubicBezTo>
                <a:cubicBezTo>
                  <a:pt x="657" y="560"/>
                  <a:pt x="658" y="560"/>
                  <a:pt x="658" y="560"/>
                </a:cubicBezTo>
                <a:cubicBezTo>
                  <a:pt x="658" y="560"/>
                  <a:pt x="659" y="560"/>
                  <a:pt x="660" y="560"/>
                </a:cubicBezTo>
                <a:cubicBezTo>
                  <a:pt x="660" y="560"/>
                  <a:pt x="661" y="560"/>
                  <a:pt x="661" y="560"/>
                </a:cubicBezTo>
                <a:cubicBezTo>
                  <a:pt x="662" y="560"/>
                  <a:pt x="662" y="561"/>
                  <a:pt x="662" y="561"/>
                </a:cubicBezTo>
                <a:cubicBezTo>
                  <a:pt x="664" y="561"/>
                  <a:pt x="665" y="560"/>
                  <a:pt x="666" y="561"/>
                </a:cubicBezTo>
                <a:cubicBezTo>
                  <a:pt x="666" y="562"/>
                  <a:pt x="665" y="561"/>
                  <a:pt x="664" y="561"/>
                </a:cubicBezTo>
                <a:close/>
                <a:moveTo>
                  <a:pt x="666" y="550"/>
                </a:moveTo>
                <a:cubicBezTo>
                  <a:pt x="665" y="550"/>
                  <a:pt x="665" y="549"/>
                  <a:pt x="663" y="549"/>
                </a:cubicBezTo>
                <a:cubicBezTo>
                  <a:pt x="664" y="549"/>
                  <a:pt x="665" y="549"/>
                  <a:pt x="666" y="549"/>
                </a:cubicBezTo>
                <a:cubicBezTo>
                  <a:pt x="667" y="549"/>
                  <a:pt x="667" y="549"/>
                  <a:pt x="667" y="549"/>
                </a:cubicBezTo>
                <a:cubicBezTo>
                  <a:pt x="668" y="549"/>
                  <a:pt x="668" y="549"/>
                  <a:pt x="669" y="549"/>
                </a:cubicBezTo>
                <a:cubicBezTo>
                  <a:pt x="670" y="549"/>
                  <a:pt x="670" y="548"/>
                  <a:pt x="671" y="549"/>
                </a:cubicBezTo>
                <a:cubicBezTo>
                  <a:pt x="670" y="550"/>
                  <a:pt x="668" y="550"/>
                  <a:pt x="666" y="550"/>
                </a:cubicBezTo>
                <a:close/>
                <a:moveTo>
                  <a:pt x="670" y="562"/>
                </a:moveTo>
                <a:cubicBezTo>
                  <a:pt x="669" y="562"/>
                  <a:pt x="668" y="562"/>
                  <a:pt x="667" y="561"/>
                </a:cubicBezTo>
                <a:cubicBezTo>
                  <a:pt x="667" y="560"/>
                  <a:pt x="668" y="561"/>
                  <a:pt x="669" y="561"/>
                </a:cubicBezTo>
                <a:cubicBezTo>
                  <a:pt x="670" y="561"/>
                  <a:pt x="671" y="561"/>
                  <a:pt x="672" y="562"/>
                </a:cubicBezTo>
                <a:cubicBezTo>
                  <a:pt x="672" y="563"/>
                  <a:pt x="671" y="562"/>
                  <a:pt x="670" y="562"/>
                </a:cubicBezTo>
                <a:close/>
                <a:moveTo>
                  <a:pt x="727" y="527"/>
                </a:moveTo>
                <a:cubicBezTo>
                  <a:pt x="727" y="528"/>
                  <a:pt x="727" y="528"/>
                  <a:pt x="726" y="528"/>
                </a:cubicBezTo>
                <a:cubicBezTo>
                  <a:pt x="726" y="528"/>
                  <a:pt x="726" y="528"/>
                  <a:pt x="726" y="528"/>
                </a:cubicBezTo>
                <a:cubicBezTo>
                  <a:pt x="726" y="528"/>
                  <a:pt x="725" y="529"/>
                  <a:pt x="725" y="529"/>
                </a:cubicBezTo>
                <a:cubicBezTo>
                  <a:pt x="725" y="529"/>
                  <a:pt x="725" y="529"/>
                  <a:pt x="724" y="529"/>
                </a:cubicBezTo>
                <a:cubicBezTo>
                  <a:pt x="724" y="529"/>
                  <a:pt x="724" y="529"/>
                  <a:pt x="723" y="530"/>
                </a:cubicBezTo>
                <a:cubicBezTo>
                  <a:pt x="722" y="529"/>
                  <a:pt x="724" y="529"/>
                  <a:pt x="725" y="528"/>
                </a:cubicBezTo>
                <a:cubicBezTo>
                  <a:pt x="726" y="528"/>
                  <a:pt x="727" y="528"/>
                  <a:pt x="727" y="527"/>
                </a:cubicBezTo>
                <a:cubicBezTo>
                  <a:pt x="728" y="527"/>
                  <a:pt x="727" y="528"/>
                  <a:pt x="727" y="527"/>
                </a:cubicBezTo>
                <a:close/>
                <a:moveTo>
                  <a:pt x="753" y="501"/>
                </a:moveTo>
                <a:cubicBezTo>
                  <a:pt x="753" y="501"/>
                  <a:pt x="752" y="501"/>
                  <a:pt x="752" y="501"/>
                </a:cubicBezTo>
                <a:cubicBezTo>
                  <a:pt x="751" y="503"/>
                  <a:pt x="752" y="503"/>
                  <a:pt x="751" y="504"/>
                </a:cubicBezTo>
                <a:cubicBezTo>
                  <a:pt x="750" y="506"/>
                  <a:pt x="748" y="507"/>
                  <a:pt x="748" y="507"/>
                </a:cubicBezTo>
                <a:cubicBezTo>
                  <a:pt x="746" y="507"/>
                  <a:pt x="749" y="505"/>
                  <a:pt x="750" y="502"/>
                </a:cubicBezTo>
                <a:cubicBezTo>
                  <a:pt x="750" y="503"/>
                  <a:pt x="751" y="500"/>
                  <a:pt x="752" y="501"/>
                </a:cubicBezTo>
                <a:cubicBezTo>
                  <a:pt x="752" y="500"/>
                  <a:pt x="754" y="500"/>
                  <a:pt x="753" y="500"/>
                </a:cubicBezTo>
                <a:cubicBezTo>
                  <a:pt x="754" y="499"/>
                  <a:pt x="754" y="500"/>
                  <a:pt x="753" y="501"/>
                </a:cubicBezTo>
                <a:close/>
                <a:moveTo>
                  <a:pt x="756" y="520"/>
                </a:move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2"/>
                  <a:pt x="756" y="522"/>
                  <a:pt x="756" y="522"/>
                </a:cubicBezTo>
                <a:cubicBezTo>
                  <a:pt x="755" y="522"/>
                  <a:pt x="755" y="522"/>
                  <a:pt x="755" y="521"/>
                </a:cubicBezTo>
                <a:cubicBezTo>
                  <a:pt x="755" y="521"/>
                  <a:pt x="755" y="521"/>
                  <a:pt x="755" y="521"/>
                </a:cubicBezTo>
                <a:cubicBezTo>
                  <a:pt x="755" y="521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lose/>
                <a:moveTo>
                  <a:pt x="757" y="517"/>
                </a:moveTo>
                <a:cubicBezTo>
                  <a:pt x="756" y="517"/>
                  <a:pt x="759" y="516"/>
                  <a:pt x="759" y="515"/>
                </a:cubicBezTo>
                <a:cubicBezTo>
                  <a:pt x="760" y="515"/>
                  <a:pt x="757" y="517"/>
                  <a:pt x="757" y="517"/>
                </a:cubicBezTo>
                <a:close/>
                <a:moveTo>
                  <a:pt x="759" y="512"/>
                </a:moveTo>
                <a:cubicBezTo>
                  <a:pt x="758" y="512"/>
                  <a:pt x="759" y="511"/>
                  <a:pt x="759" y="510"/>
                </a:cubicBezTo>
                <a:cubicBezTo>
                  <a:pt x="760" y="511"/>
                  <a:pt x="759" y="511"/>
                  <a:pt x="759" y="512"/>
                </a:cubicBezTo>
                <a:close/>
                <a:moveTo>
                  <a:pt x="760" y="510"/>
                </a:moveTo>
                <a:cubicBezTo>
                  <a:pt x="759" y="510"/>
                  <a:pt x="759" y="508"/>
                  <a:pt x="759" y="507"/>
                </a:cubicBezTo>
                <a:cubicBezTo>
                  <a:pt x="760" y="508"/>
                  <a:pt x="760" y="509"/>
                  <a:pt x="760" y="510"/>
                </a:cubicBezTo>
                <a:close/>
                <a:moveTo>
                  <a:pt x="760" y="507"/>
                </a:moveTo>
                <a:cubicBezTo>
                  <a:pt x="759" y="507"/>
                  <a:pt x="760" y="506"/>
                  <a:pt x="761" y="505"/>
                </a:cubicBezTo>
                <a:cubicBezTo>
                  <a:pt x="761" y="506"/>
                  <a:pt x="760" y="507"/>
                  <a:pt x="760" y="507"/>
                </a:cubicBezTo>
                <a:close/>
                <a:moveTo>
                  <a:pt x="321" y="795"/>
                </a:moveTo>
                <a:cubicBezTo>
                  <a:pt x="320" y="795"/>
                  <a:pt x="320" y="793"/>
                  <a:pt x="319" y="793"/>
                </a:cubicBezTo>
                <a:cubicBezTo>
                  <a:pt x="318" y="793"/>
                  <a:pt x="318" y="793"/>
                  <a:pt x="317" y="792"/>
                </a:cubicBezTo>
                <a:cubicBezTo>
                  <a:pt x="316" y="792"/>
                  <a:pt x="314" y="790"/>
                  <a:pt x="313" y="790"/>
                </a:cubicBezTo>
                <a:cubicBezTo>
                  <a:pt x="312" y="790"/>
                  <a:pt x="311" y="788"/>
                  <a:pt x="311" y="788"/>
                </a:cubicBezTo>
                <a:cubicBezTo>
                  <a:pt x="311" y="788"/>
                  <a:pt x="310" y="788"/>
                  <a:pt x="310" y="788"/>
                </a:cubicBezTo>
                <a:cubicBezTo>
                  <a:pt x="309" y="787"/>
                  <a:pt x="308" y="787"/>
                  <a:pt x="308" y="786"/>
                </a:cubicBezTo>
                <a:cubicBezTo>
                  <a:pt x="308" y="786"/>
                  <a:pt x="308" y="786"/>
                  <a:pt x="308" y="786"/>
                </a:cubicBezTo>
                <a:cubicBezTo>
                  <a:pt x="308" y="785"/>
                  <a:pt x="306" y="785"/>
                  <a:pt x="304" y="784"/>
                </a:cubicBezTo>
                <a:cubicBezTo>
                  <a:pt x="303" y="783"/>
                  <a:pt x="301" y="781"/>
                  <a:pt x="300" y="781"/>
                </a:cubicBezTo>
                <a:cubicBezTo>
                  <a:pt x="299" y="781"/>
                  <a:pt x="296" y="778"/>
                  <a:pt x="296" y="778"/>
                </a:cubicBezTo>
                <a:cubicBezTo>
                  <a:pt x="296" y="778"/>
                  <a:pt x="295" y="778"/>
                  <a:pt x="295" y="778"/>
                </a:cubicBezTo>
                <a:cubicBezTo>
                  <a:pt x="295" y="778"/>
                  <a:pt x="294" y="777"/>
                  <a:pt x="294" y="777"/>
                </a:cubicBezTo>
                <a:cubicBezTo>
                  <a:pt x="294" y="777"/>
                  <a:pt x="294" y="777"/>
                  <a:pt x="293" y="776"/>
                </a:cubicBezTo>
                <a:cubicBezTo>
                  <a:pt x="292" y="776"/>
                  <a:pt x="291" y="775"/>
                  <a:pt x="289" y="774"/>
                </a:cubicBezTo>
                <a:cubicBezTo>
                  <a:pt x="289" y="773"/>
                  <a:pt x="289" y="773"/>
                  <a:pt x="288" y="772"/>
                </a:cubicBezTo>
                <a:cubicBezTo>
                  <a:pt x="288" y="772"/>
                  <a:pt x="287" y="771"/>
                  <a:pt x="287" y="771"/>
                </a:cubicBezTo>
                <a:cubicBezTo>
                  <a:pt x="286" y="771"/>
                  <a:pt x="285" y="770"/>
                  <a:pt x="285" y="770"/>
                </a:cubicBezTo>
                <a:cubicBezTo>
                  <a:pt x="284" y="769"/>
                  <a:pt x="284" y="769"/>
                  <a:pt x="283" y="768"/>
                </a:cubicBezTo>
                <a:cubicBezTo>
                  <a:pt x="283" y="768"/>
                  <a:pt x="282" y="768"/>
                  <a:pt x="281" y="767"/>
                </a:cubicBezTo>
                <a:cubicBezTo>
                  <a:pt x="280" y="767"/>
                  <a:pt x="280" y="766"/>
                  <a:pt x="279" y="766"/>
                </a:cubicBezTo>
                <a:cubicBezTo>
                  <a:pt x="279" y="765"/>
                  <a:pt x="278" y="765"/>
                  <a:pt x="278" y="764"/>
                </a:cubicBezTo>
                <a:cubicBezTo>
                  <a:pt x="277" y="764"/>
                  <a:pt x="277" y="764"/>
                  <a:pt x="277" y="763"/>
                </a:cubicBezTo>
                <a:cubicBezTo>
                  <a:pt x="276" y="762"/>
                  <a:pt x="274" y="761"/>
                  <a:pt x="274" y="761"/>
                </a:cubicBezTo>
                <a:cubicBezTo>
                  <a:pt x="273" y="760"/>
                  <a:pt x="272" y="759"/>
                  <a:pt x="272" y="759"/>
                </a:cubicBezTo>
                <a:cubicBezTo>
                  <a:pt x="271" y="759"/>
                  <a:pt x="272" y="758"/>
                  <a:pt x="271" y="758"/>
                </a:cubicBezTo>
                <a:cubicBezTo>
                  <a:pt x="271" y="758"/>
                  <a:pt x="271" y="758"/>
                  <a:pt x="270" y="758"/>
                </a:cubicBezTo>
                <a:cubicBezTo>
                  <a:pt x="270" y="757"/>
                  <a:pt x="270" y="757"/>
                  <a:pt x="270" y="756"/>
                </a:cubicBezTo>
                <a:cubicBezTo>
                  <a:pt x="269" y="756"/>
                  <a:pt x="269" y="755"/>
                  <a:pt x="268" y="755"/>
                </a:cubicBezTo>
                <a:cubicBezTo>
                  <a:pt x="268" y="755"/>
                  <a:pt x="267" y="754"/>
                  <a:pt x="266" y="753"/>
                </a:cubicBezTo>
                <a:cubicBezTo>
                  <a:pt x="265" y="752"/>
                  <a:pt x="264" y="751"/>
                  <a:pt x="264" y="750"/>
                </a:cubicBezTo>
                <a:cubicBezTo>
                  <a:pt x="262" y="750"/>
                  <a:pt x="262" y="749"/>
                  <a:pt x="261" y="749"/>
                </a:cubicBezTo>
                <a:cubicBezTo>
                  <a:pt x="261" y="748"/>
                  <a:pt x="260" y="748"/>
                  <a:pt x="259" y="747"/>
                </a:cubicBezTo>
                <a:cubicBezTo>
                  <a:pt x="260" y="746"/>
                  <a:pt x="258" y="746"/>
                  <a:pt x="258" y="746"/>
                </a:cubicBezTo>
                <a:cubicBezTo>
                  <a:pt x="258" y="745"/>
                  <a:pt x="258" y="745"/>
                  <a:pt x="258" y="744"/>
                </a:cubicBezTo>
                <a:cubicBezTo>
                  <a:pt x="258" y="744"/>
                  <a:pt x="257" y="744"/>
                  <a:pt x="257" y="744"/>
                </a:cubicBezTo>
                <a:cubicBezTo>
                  <a:pt x="257" y="743"/>
                  <a:pt x="256" y="743"/>
                  <a:pt x="256" y="743"/>
                </a:cubicBezTo>
                <a:cubicBezTo>
                  <a:pt x="256" y="743"/>
                  <a:pt x="256" y="742"/>
                  <a:pt x="256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1"/>
                  <a:pt x="254" y="741"/>
                  <a:pt x="254" y="740"/>
                </a:cubicBezTo>
                <a:cubicBezTo>
                  <a:pt x="253" y="740"/>
                  <a:pt x="251" y="738"/>
                  <a:pt x="251" y="738"/>
                </a:cubicBezTo>
                <a:cubicBezTo>
                  <a:pt x="250" y="737"/>
                  <a:pt x="250" y="737"/>
                  <a:pt x="250" y="737"/>
                </a:cubicBezTo>
                <a:cubicBezTo>
                  <a:pt x="250" y="737"/>
                  <a:pt x="250" y="736"/>
                  <a:pt x="250" y="736"/>
                </a:cubicBezTo>
                <a:cubicBezTo>
                  <a:pt x="249" y="735"/>
                  <a:pt x="248" y="734"/>
                  <a:pt x="247" y="733"/>
                </a:cubicBezTo>
                <a:cubicBezTo>
                  <a:pt x="247" y="732"/>
                  <a:pt x="246" y="731"/>
                  <a:pt x="246" y="730"/>
                </a:cubicBezTo>
                <a:cubicBezTo>
                  <a:pt x="246" y="730"/>
                  <a:pt x="245" y="729"/>
                  <a:pt x="245" y="729"/>
                </a:cubicBezTo>
                <a:cubicBezTo>
                  <a:pt x="244" y="729"/>
                  <a:pt x="244" y="728"/>
                  <a:pt x="244" y="728"/>
                </a:cubicBezTo>
                <a:cubicBezTo>
                  <a:pt x="243" y="727"/>
                  <a:pt x="242" y="725"/>
                  <a:pt x="241" y="724"/>
                </a:cubicBezTo>
                <a:cubicBezTo>
                  <a:pt x="241" y="724"/>
                  <a:pt x="241" y="723"/>
                  <a:pt x="241" y="723"/>
                </a:cubicBezTo>
                <a:cubicBezTo>
                  <a:pt x="241" y="723"/>
                  <a:pt x="240" y="723"/>
                  <a:pt x="240" y="723"/>
                </a:cubicBezTo>
                <a:cubicBezTo>
                  <a:pt x="240" y="722"/>
                  <a:pt x="239" y="720"/>
                  <a:pt x="239" y="720"/>
                </a:cubicBezTo>
                <a:cubicBezTo>
                  <a:pt x="239" y="720"/>
                  <a:pt x="239" y="719"/>
                  <a:pt x="238" y="719"/>
                </a:cubicBezTo>
                <a:cubicBezTo>
                  <a:pt x="238" y="718"/>
                  <a:pt x="237" y="717"/>
                  <a:pt x="237" y="717"/>
                </a:cubicBezTo>
                <a:cubicBezTo>
                  <a:pt x="237" y="716"/>
                  <a:pt x="236" y="715"/>
                  <a:pt x="236" y="714"/>
                </a:cubicBezTo>
                <a:cubicBezTo>
                  <a:pt x="235" y="713"/>
                  <a:pt x="235" y="712"/>
                  <a:pt x="235" y="712"/>
                </a:cubicBezTo>
                <a:cubicBezTo>
                  <a:pt x="235" y="712"/>
                  <a:pt x="235" y="712"/>
                  <a:pt x="235" y="712"/>
                </a:cubicBezTo>
                <a:cubicBezTo>
                  <a:pt x="235" y="711"/>
                  <a:pt x="234" y="711"/>
                  <a:pt x="234" y="711"/>
                </a:cubicBezTo>
                <a:cubicBezTo>
                  <a:pt x="234" y="710"/>
                  <a:pt x="233" y="708"/>
                  <a:pt x="233" y="707"/>
                </a:cubicBezTo>
                <a:cubicBezTo>
                  <a:pt x="233" y="707"/>
                  <a:pt x="232" y="707"/>
                  <a:pt x="232" y="707"/>
                </a:cubicBezTo>
                <a:cubicBezTo>
                  <a:pt x="232" y="706"/>
                  <a:pt x="232" y="705"/>
                  <a:pt x="232" y="705"/>
                </a:cubicBezTo>
                <a:cubicBezTo>
                  <a:pt x="232" y="705"/>
                  <a:pt x="232" y="705"/>
                  <a:pt x="232" y="704"/>
                </a:cubicBezTo>
                <a:cubicBezTo>
                  <a:pt x="232" y="704"/>
                  <a:pt x="231" y="704"/>
                  <a:pt x="231" y="704"/>
                </a:cubicBezTo>
                <a:cubicBezTo>
                  <a:pt x="230" y="703"/>
                  <a:pt x="230" y="702"/>
                  <a:pt x="230" y="701"/>
                </a:cubicBezTo>
                <a:cubicBezTo>
                  <a:pt x="230" y="701"/>
                  <a:pt x="230" y="701"/>
                  <a:pt x="230" y="701"/>
                </a:cubicBezTo>
                <a:cubicBezTo>
                  <a:pt x="229" y="699"/>
                  <a:pt x="229" y="698"/>
                  <a:pt x="229" y="696"/>
                </a:cubicBezTo>
                <a:cubicBezTo>
                  <a:pt x="229" y="696"/>
                  <a:pt x="228" y="697"/>
                  <a:pt x="228" y="696"/>
                </a:cubicBezTo>
                <a:cubicBezTo>
                  <a:pt x="228" y="696"/>
                  <a:pt x="228" y="695"/>
                  <a:pt x="228" y="695"/>
                </a:cubicBezTo>
                <a:cubicBezTo>
                  <a:pt x="227" y="695"/>
                  <a:pt x="228" y="693"/>
                  <a:pt x="228" y="692"/>
                </a:cubicBezTo>
                <a:cubicBezTo>
                  <a:pt x="227" y="691"/>
                  <a:pt x="226" y="695"/>
                  <a:pt x="226" y="694"/>
                </a:cubicBezTo>
                <a:cubicBezTo>
                  <a:pt x="224" y="685"/>
                  <a:pt x="222" y="673"/>
                  <a:pt x="223" y="665"/>
                </a:cubicBezTo>
                <a:cubicBezTo>
                  <a:pt x="223" y="664"/>
                  <a:pt x="223" y="663"/>
                  <a:pt x="223" y="663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23" y="662"/>
                  <a:pt x="223" y="661"/>
                  <a:pt x="223" y="660"/>
                </a:cubicBezTo>
                <a:cubicBezTo>
                  <a:pt x="223" y="660"/>
                  <a:pt x="224" y="660"/>
                  <a:pt x="224" y="660"/>
                </a:cubicBezTo>
                <a:cubicBezTo>
                  <a:pt x="224" y="658"/>
                  <a:pt x="224" y="650"/>
                  <a:pt x="225" y="649"/>
                </a:cubicBezTo>
                <a:cubicBezTo>
                  <a:pt x="225" y="649"/>
                  <a:pt x="225" y="649"/>
                  <a:pt x="225" y="648"/>
                </a:cubicBezTo>
                <a:cubicBezTo>
                  <a:pt x="225" y="648"/>
                  <a:pt x="226" y="648"/>
                  <a:pt x="226" y="648"/>
                </a:cubicBezTo>
                <a:cubicBezTo>
                  <a:pt x="226" y="648"/>
                  <a:pt x="225" y="648"/>
                  <a:pt x="226" y="647"/>
                </a:cubicBezTo>
                <a:cubicBezTo>
                  <a:pt x="226" y="646"/>
                  <a:pt x="227" y="645"/>
                  <a:pt x="227" y="644"/>
                </a:cubicBezTo>
                <a:cubicBezTo>
                  <a:pt x="227" y="643"/>
                  <a:pt x="228" y="643"/>
                  <a:pt x="228" y="642"/>
                </a:cubicBezTo>
                <a:cubicBezTo>
                  <a:pt x="228" y="642"/>
                  <a:pt x="228" y="642"/>
                  <a:pt x="228" y="642"/>
                </a:cubicBezTo>
                <a:cubicBezTo>
                  <a:pt x="229" y="640"/>
                  <a:pt x="229" y="639"/>
                  <a:pt x="230" y="639"/>
                </a:cubicBezTo>
                <a:cubicBezTo>
                  <a:pt x="230" y="639"/>
                  <a:pt x="230" y="638"/>
                  <a:pt x="230" y="638"/>
                </a:cubicBezTo>
                <a:cubicBezTo>
                  <a:pt x="230" y="637"/>
                  <a:pt x="231" y="637"/>
                  <a:pt x="231" y="636"/>
                </a:cubicBezTo>
                <a:cubicBezTo>
                  <a:pt x="233" y="635"/>
                  <a:pt x="234" y="633"/>
                  <a:pt x="236" y="632"/>
                </a:cubicBezTo>
                <a:cubicBezTo>
                  <a:pt x="243" y="626"/>
                  <a:pt x="251" y="621"/>
                  <a:pt x="260" y="623"/>
                </a:cubicBezTo>
                <a:cubicBezTo>
                  <a:pt x="266" y="623"/>
                  <a:pt x="273" y="626"/>
                  <a:pt x="277" y="630"/>
                </a:cubicBezTo>
                <a:cubicBezTo>
                  <a:pt x="281" y="635"/>
                  <a:pt x="280" y="641"/>
                  <a:pt x="278" y="646"/>
                </a:cubicBezTo>
                <a:cubicBezTo>
                  <a:pt x="278" y="647"/>
                  <a:pt x="276" y="648"/>
                  <a:pt x="276" y="647"/>
                </a:cubicBezTo>
                <a:cubicBezTo>
                  <a:pt x="276" y="646"/>
                  <a:pt x="276" y="645"/>
                  <a:pt x="276" y="644"/>
                </a:cubicBezTo>
                <a:cubicBezTo>
                  <a:pt x="276" y="642"/>
                  <a:pt x="274" y="639"/>
                  <a:pt x="272" y="638"/>
                </a:cubicBezTo>
                <a:cubicBezTo>
                  <a:pt x="268" y="634"/>
                  <a:pt x="262" y="634"/>
                  <a:pt x="258" y="637"/>
                </a:cubicBezTo>
                <a:cubicBezTo>
                  <a:pt x="254" y="639"/>
                  <a:pt x="250" y="644"/>
                  <a:pt x="251" y="653"/>
                </a:cubicBezTo>
                <a:cubicBezTo>
                  <a:pt x="251" y="660"/>
                  <a:pt x="256" y="667"/>
                  <a:pt x="261" y="671"/>
                </a:cubicBezTo>
                <a:cubicBezTo>
                  <a:pt x="268" y="675"/>
                  <a:pt x="277" y="676"/>
                  <a:pt x="284" y="674"/>
                </a:cubicBezTo>
                <a:cubicBezTo>
                  <a:pt x="293" y="672"/>
                  <a:pt x="303" y="667"/>
                  <a:pt x="309" y="656"/>
                </a:cubicBezTo>
                <a:cubicBezTo>
                  <a:pt x="314" y="646"/>
                  <a:pt x="318" y="633"/>
                  <a:pt x="315" y="622"/>
                </a:cubicBezTo>
                <a:cubicBezTo>
                  <a:pt x="312" y="614"/>
                  <a:pt x="305" y="605"/>
                  <a:pt x="295" y="609"/>
                </a:cubicBezTo>
                <a:cubicBezTo>
                  <a:pt x="298" y="600"/>
                  <a:pt x="296" y="591"/>
                  <a:pt x="288" y="585"/>
                </a:cubicBezTo>
                <a:cubicBezTo>
                  <a:pt x="282" y="579"/>
                  <a:pt x="275" y="578"/>
                  <a:pt x="267" y="577"/>
                </a:cubicBezTo>
                <a:cubicBezTo>
                  <a:pt x="243" y="577"/>
                  <a:pt x="240" y="595"/>
                  <a:pt x="239" y="596"/>
                </a:cubicBezTo>
                <a:cubicBezTo>
                  <a:pt x="233" y="589"/>
                  <a:pt x="227" y="589"/>
                  <a:pt x="220" y="590"/>
                </a:cubicBezTo>
                <a:cubicBezTo>
                  <a:pt x="213" y="591"/>
                  <a:pt x="208" y="596"/>
                  <a:pt x="203" y="601"/>
                </a:cubicBezTo>
                <a:cubicBezTo>
                  <a:pt x="184" y="619"/>
                  <a:pt x="183" y="654"/>
                  <a:pt x="190" y="678"/>
                </a:cubicBezTo>
                <a:cubicBezTo>
                  <a:pt x="192" y="686"/>
                  <a:pt x="196" y="693"/>
                  <a:pt x="199" y="701"/>
                </a:cubicBezTo>
                <a:cubicBezTo>
                  <a:pt x="199" y="702"/>
                  <a:pt x="199" y="702"/>
                  <a:pt x="200" y="702"/>
                </a:cubicBezTo>
                <a:cubicBezTo>
                  <a:pt x="200" y="702"/>
                  <a:pt x="200" y="702"/>
                  <a:pt x="200" y="703"/>
                </a:cubicBezTo>
                <a:cubicBezTo>
                  <a:pt x="200" y="703"/>
                  <a:pt x="199" y="703"/>
                  <a:pt x="199" y="702"/>
                </a:cubicBezTo>
                <a:cubicBezTo>
                  <a:pt x="198" y="701"/>
                  <a:pt x="197" y="699"/>
                  <a:pt x="196" y="698"/>
                </a:cubicBezTo>
                <a:cubicBezTo>
                  <a:pt x="195" y="697"/>
                  <a:pt x="194" y="696"/>
                  <a:pt x="194" y="695"/>
                </a:cubicBezTo>
                <a:cubicBezTo>
                  <a:pt x="194" y="695"/>
                  <a:pt x="193" y="695"/>
                  <a:pt x="193" y="695"/>
                </a:cubicBezTo>
                <a:cubicBezTo>
                  <a:pt x="193" y="694"/>
                  <a:pt x="193" y="694"/>
                  <a:pt x="193" y="694"/>
                </a:cubicBezTo>
                <a:cubicBezTo>
                  <a:pt x="192" y="693"/>
                  <a:pt x="192" y="693"/>
                  <a:pt x="192" y="692"/>
                </a:cubicBezTo>
                <a:cubicBezTo>
                  <a:pt x="192" y="692"/>
                  <a:pt x="192" y="692"/>
                  <a:pt x="192" y="692"/>
                </a:cubicBezTo>
                <a:cubicBezTo>
                  <a:pt x="191" y="692"/>
                  <a:pt x="192" y="692"/>
                  <a:pt x="192" y="691"/>
                </a:cubicBezTo>
                <a:cubicBezTo>
                  <a:pt x="192" y="691"/>
                  <a:pt x="191" y="691"/>
                  <a:pt x="191" y="690"/>
                </a:cubicBezTo>
                <a:cubicBezTo>
                  <a:pt x="190" y="690"/>
                  <a:pt x="190" y="689"/>
                  <a:pt x="189" y="688"/>
                </a:cubicBezTo>
                <a:cubicBezTo>
                  <a:pt x="188" y="687"/>
                  <a:pt x="188" y="685"/>
                  <a:pt x="187" y="685"/>
                </a:cubicBezTo>
                <a:cubicBezTo>
                  <a:pt x="187" y="684"/>
                  <a:pt x="187" y="684"/>
                  <a:pt x="187" y="684"/>
                </a:cubicBezTo>
                <a:cubicBezTo>
                  <a:pt x="186" y="683"/>
                  <a:pt x="186" y="683"/>
                  <a:pt x="186" y="683"/>
                </a:cubicBezTo>
                <a:cubicBezTo>
                  <a:pt x="186" y="682"/>
                  <a:pt x="185" y="681"/>
                  <a:pt x="185" y="681"/>
                </a:cubicBezTo>
                <a:cubicBezTo>
                  <a:pt x="185" y="681"/>
                  <a:pt x="185" y="681"/>
                  <a:pt x="185" y="681"/>
                </a:cubicBezTo>
                <a:cubicBezTo>
                  <a:pt x="185" y="680"/>
                  <a:pt x="185" y="680"/>
                  <a:pt x="184" y="679"/>
                </a:cubicBezTo>
                <a:cubicBezTo>
                  <a:pt x="184" y="678"/>
                  <a:pt x="183" y="678"/>
                  <a:pt x="183" y="677"/>
                </a:cubicBezTo>
                <a:cubicBezTo>
                  <a:pt x="182" y="676"/>
                  <a:pt x="182" y="676"/>
                  <a:pt x="182" y="675"/>
                </a:cubicBezTo>
                <a:cubicBezTo>
                  <a:pt x="182" y="674"/>
                  <a:pt x="182" y="674"/>
                  <a:pt x="181" y="674"/>
                </a:cubicBezTo>
                <a:cubicBezTo>
                  <a:pt x="181" y="674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2"/>
                  <a:pt x="181" y="673"/>
                  <a:pt x="180" y="673"/>
                </a:cubicBezTo>
                <a:cubicBezTo>
                  <a:pt x="180" y="672"/>
                  <a:pt x="181" y="672"/>
                  <a:pt x="181" y="672"/>
                </a:cubicBezTo>
                <a:cubicBezTo>
                  <a:pt x="180" y="672"/>
                  <a:pt x="180" y="672"/>
                  <a:pt x="180" y="671"/>
                </a:cubicBezTo>
                <a:cubicBezTo>
                  <a:pt x="180" y="671"/>
                  <a:pt x="180" y="670"/>
                  <a:pt x="179" y="670"/>
                </a:cubicBezTo>
                <a:cubicBezTo>
                  <a:pt x="179" y="669"/>
                  <a:pt x="178" y="667"/>
                  <a:pt x="178" y="667"/>
                </a:cubicBezTo>
                <a:cubicBezTo>
                  <a:pt x="178" y="666"/>
                  <a:pt x="178" y="666"/>
                  <a:pt x="178" y="666"/>
                </a:cubicBezTo>
                <a:cubicBezTo>
                  <a:pt x="178" y="666"/>
                  <a:pt x="177" y="666"/>
                  <a:pt x="177" y="666"/>
                </a:cubicBezTo>
                <a:cubicBezTo>
                  <a:pt x="177" y="666"/>
                  <a:pt x="178" y="665"/>
                  <a:pt x="177" y="665"/>
                </a:cubicBezTo>
                <a:cubicBezTo>
                  <a:pt x="177" y="665"/>
                  <a:pt x="177" y="665"/>
                  <a:pt x="177" y="665"/>
                </a:cubicBezTo>
                <a:cubicBezTo>
                  <a:pt x="177" y="665"/>
                  <a:pt x="177" y="664"/>
                  <a:pt x="177" y="664"/>
                </a:cubicBezTo>
                <a:cubicBezTo>
                  <a:pt x="177" y="664"/>
                  <a:pt x="177" y="664"/>
                  <a:pt x="176" y="663"/>
                </a:cubicBezTo>
                <a:cubicBezTo>
                  <a:pt x="176" y="663"/>
                  <a:pt x="176" y="662"/>
                  <a:pt x="176" y="661"/>
                </a:cubicBezTo>
                <a:cubicBezTo>
                  <a:pt x="175" y="660"/>
                  <a:pt x="175" y="660"/>
                  <a:pt x="175" y="659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8"/>
                  <a:pt x="174" y="658"/>
                  <a:pt x="174" y="658"/>
                </a:cubicBezTo>
                <a:cubicBezTo>
                  <a:pt x="174" y="656"/>
                  <a:pt x="173" y="654"/>
                  <a:pt x="173" y="653"/>
                </a:cubicBezTo>
                <a:cubicBezTo>
                  <a:pt x="173" y="652"/>
                  <a:pt x="173" y="652"/>
                  <a:pt x="172" y="652"/>
                </a:cubicBezTo>
                <a:cubicBezTo>
                  <a:pt x="172" y="651"/>
                  <a:pt x="172" y="650"/>
                  <a:pt x="172" y="650"/>
                </a:cubicBezTo>
                <a:cubicBezTo>
                  <a:pt x="172" y="650"/>
                  <a:pt x="172" y="650"/>
                  <a:pt x="172" y="650"/>
                </a:cubicBezTo>
                <a:cubicBezTo>
                  <a:pt x="172" y="650"/>
                  <a:pt x="172" y="649"/>
                  <a:pt x="172" y="649"/>
                </a:cubicBezTo>
                <a:cubicBezTo>
                  <a:pt x="172" y="649"/>
                  <a:pt x="171" y="648"/>
                  <a:pt x="171" y="648"/>
                </a:cubicBezTo>
                <a:cubicBezTo>
                  <a:pt x="171" y="647"/>
                  <a:pt x="170" y="645"/>
                  <a:pt x="170" y="644"/>
                </a:cubicBezTo>
                <a:cubicBezTo>
                  <a:pt x="170" y="643"/>
                  <a:pt x="169" y="643"/>
                  <a:pt x="169" y="642"/>
                </a:cubicBezTo>
                <a:cubicBezTo>
                  <a:pt x="169" y="641"/>
                  <a:pt x="169" y="641"/>
                  <a:pt x="169" y="641"/>
                </a:cubicBezTo>
                <a:cubicBezTo>
                  <a:pt x="168" y="639"/>
                  <a:pt x="168" y="637"/>
                  <a:pt x="168" y="636"/>
                </a:cubicBezTo>
                <a:cubicBezTo>
                  <a:pt x="168" y="636"/>
                  <a:pt x="167" y="635"/>
                  <a:pt x="167" y="635"/>
                </a:cubicBezTo>
                <a:cubicBezTo>
                  <a:pt x="167" y="634"/>
                  <a:pt x="167" y="635"/>
                  <a:pt x="167" y="635"/>
                </a:cubicBezTo>
                <a:cubicBezTo>
                  <a:pt x="167" y="634"/>
                  <a:pt x="167" y="634"/>
                  <a:pt x="167" y="633"/>
                </a:cubicBezTo>
                <a:cubicBezTo>
                  <a:pt x="167" y="633"/>
                  <a:pt x="166" y="633"/>
                  <a:pt x="166" y="633"/>
                </a:cubicBezTo>
                <a:cubicBezTo>
                  <a:pt x="166" y="631"/>
                  <a:pt x="166" y="631"/>
                  <a:pt x="166" y="630"/>
                </a:cubicBezTo>
                <a:cubicBezTo>
                  <a:pt x="166" y="630"/>
                  <a:pt x="166" y="630"/>
                  <a:pt x="166" y="630"/>
                </a:cubicBezTo>
                <a:cubicBezTo>
                  <a:pt x="165" y="628"/>
                  <a:pt x="165" y="626"/>
                  <a:pt x="165" y="625"/>
                </a:cubicBezTo>
                <a:cubicBezTo>
                  <a:pt x="165" y="623"/>
                  <a:pt x="165" y="621"/>
                  <a:pt x="165" y="621"/>
                </a:cubicBezTo>
                <a:cubicBezTo>
                  <a:pt x="164" y="620"/>
                  <a:pt x="165" y="619"/>
                  <a:pt x="164" y="619"/>
                </a:cubicBezTo>
                <a:cubicBezTo>
                  <a:pt x="164" y="618"/>
                  <a:pt x="164" y="616"/>
                  <a:pt x="164" y="615"/>
                </a:cubicBezTo>
                <a:cubicBezTo>
                  <a:pt x="163" y="613"/>
                  <a:pt x="163" y="612"/>
                  <a:pt x="163" y="611"/>
                </a:cubicBezTo>
                <a:cubicBezTo>
                  <a:pt x="163" y="608"/>
                  <a:pt x="162" y="604"/>
                  <a:pt x="162" y="602"/>
                </a:cubicBezTo>
                <a:cubicBezTo>
                  <a:pt x="162" y="601"/>
                  <a:pt x="162" y="600"/>
                  <a:pt x="162" y="599"/>
                </a:cubicBezTo>
                <a:cubicBezTo>
                  <a:pt x="162" y="597"/>
                  <a:pt x="162" y="596"/>
                  <a:pt x="162" y="595"/>
                </a:cubicBezTo>
                <a:cubicBezTo>
                  <a:pt x="162" y="594"/>
                  <a:pt x="162" y="594"/>
                  <a:pt x="162" y="594"/>
                </a:cubicBezTo>
                <a:cubicBezTo>
                  <a:pt x="162" y="592"/>
                  <a:pt x="162" y="590"/>
                  <a:pt x="162" y="588"/>
                </a:cubicBezTo>
                <a:cubicBezTo>
                  <a:pt x="162" y="588"/>
                  <a:pt x="162" y="587"/>
                  <a:pt x="162" y="587"/>
                </a:cubicBezTo>
                <a:cubicBezTo>
                  <a:pt x="161" y="584"/>
                  <a:pt x="162" y="581"/>
                  <a:pt x="162" y="578"/>
                </a:cubicBezTo>
                <a:cubicBezTo>
                  <a:pt x="162" y="575"/>
                  <a:pt x="162" y="572"/>
                  <a:pt x="162" y="569"/>
                </a:cubicBezTo>
                <a:cubicBezTo>
                  <a:pt x="162" y="569"/>
                  <a:pt x="162" y="569"/>
                  <a:pt x="162" y="568"/>
                </a:cubicBezTo>
                <a:cubicBezTo>
                  <a:pt x="163" y="566"/>
                  <a:pt x="162" y="565"/>
                  <a:pt x="163" y="563"/>
                </a:cubicBezTo>
                <a:cubicBezTo>
                  <a:pt x="163" y="562"/>
                  <a:pt x="163" y="562"/>
                  <a:pt x="163" y="561"/>
                </a:cubicBezTo>
                <a:cubicBezTo>
                  <a:pt x="163" y="560"/>
                  <a:pt x="163" y="558"/>
                  <a:pt x="164" y="558"/>
                </a:cubicBezTo>
                <a:cubicBezTo>
                  <a:pt x="164" y="556"/>
                  <a:pt x="164" y="554"/>
                  <a:pt x="164" y="553"/>
                </a:cubicBezTo>
                <a:cubicBezTo>
                  <a:pt x="164" y="552"/>
                  <a:pt x="164" y="550"/>
                  <a:pt x="165" y="550"/>
                </a:cubicBezTo>
                <a:cubicBezTo>
                  <a:pt x="165" y="548"/>
                  <a:pt x="165" y="547"/>
                  <a:pt x="165" y="546"/>
                </a:cubicBezTo>
                <a:cubicBezTo>
                  <a:pt x="165" y="545"/>
                  <a:pt x="165" y="545"/>
                  <a:pt x="165" y="544"/>
                </a:cubicBezTo>
                <a:cubicBezTo>
                  <a:pt x="166" y="544"/>
                  <a:pt x="165" y="543"/>
                  <a:pt x="165" y="543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1"/>
                  <a:pt x="166" y="541"/>
                  <a:pt x="166" y="540"/>
                </a:cubicBezTo>
                <a:cubicBezTo>
                  <a:pt x="166" y="538"/>
                  <a:pt x="167" y="537"/>
                  <a:pt x="167" y="535"/>
                </a:cubicBezTo>
                <a:cubicBezTo>
                  <a:pt x="168" y="532"/>
                  <a:pt x="168" y="530"/>
                  <a:pt x="169" y="527"/>
                </a:cubicBezTo>
                <a:cubicBezTo>
                  <a:pt x="169" y="525"/>
                  <a:pt x="170" y="524"/>
                  <a:pt x="170" y="522"/>
                </a:cubicBezTo>
                <a:cubicBezTo>
                  <a:pt x="170" y="521"/>
                  <a:pt x="171" y="521"/>
                  <a:pt x="171" y="520"/>
                </a:cubicBezTo>
                <a:cubicBezTo>
                  <a:pt x="171" y="519"/>
                  <a:pt x="171" y="518"/>
                  <a:pt x="171" y="518"/>
                </a:cubicBezTo>
                <a:cubicBezTo>
                  <a:pt x="172" y="517"/>
                  <a:pt x="172" y="515"/>
                  <a:pt x="173" y="514"/>
                </a:cubicBezTo>
                <a:cubicBezTo>
                  <a:pt x="173" y="514"/>
                  <a:pt x="173" y="513"/>
                  <a:pt x="173" y="513"/>
                </a:cubicBezTo>
                <a:cubicBezTo>
                  <a:pt x="173" y="512"/>
                  <a:pt x="173" y="512"/>
                  <a:pt x="173" y="512"/>
                </a:cubicBezTo>
                <a:cubicBezTo>
                  <a:pt x="174" y="511"/>
                  <a:pt x="173" y="511"/>
                  <a:pt x="174" y="510"/>
                </a:cubicBezTo>
                <a:cubicBezTo>
                  <a:pt x="175" y="507"/>
                  <a:pt x="175" y="505"/>
                  <a:pt x="176" y="503"/>
                </a:cubicBezTo>
                <a:cubicBezTo>
                  <a:pt x="176" y="502"/>
                  <a:pt x="177" y="502"/>
                  <a:pt x="177" y="501"/>
                </a:cubicBezTo>
                <a:cubicBezTo>
                  <a:pt x="177" y="501"/>
                  <a:pt x="177" y="500"/>
                  <a:pt x="177" y="500"/>
                </a:cubicBezTo>
                <a:cubicBezTo>
                  <a:pt x="177" y="500"/>
                  <a:pt x="177" y="499"/>
                  <a:pt x="177" y="499"/>
                </a:cubicBezTo>
                <a:cubicBezTo>
                  <a:pt x="177" y="499"/>
                  <a:pt x="178" y="499"/>
                  <a:pt x="178" y="498"/>
                </a:cubicBezTo>
                <a:cubicBezTo>
                  <a:pt x="178" y="498"/>
                  <a:pt x="178" y="497"/>
                  <a:pt x="179" y="496"/>
                </a:cubicBezTo>
                <a:cubicBezTo>
                  <a:pt x="179" y="495"/>
                  <a:pt x="178" y="495"/>
                  <a:pt x="178" y="493"/>
                </a:cubicBezTo>
                <a:cubicBezTo>
                  <a:pt x="178" y="492"/>
                  <a:pt x="179" y="492"/>
                  <a:pt x="179" y="491"/>
                </a:cubicBezTo>
                <a:cubicBezTo>
                  <a:pt x="179" y="491"/>
                  <a:pt x="180" y="491"/>
                  <a:pt x="180" y="491"/>
                </a:cubicBezTo>
                <a:cubicBezTo>
                  <a:pt x="180" y="491"/>
                  <a:pt x="181" y="491"/>
                  <a:pt x="181" y="490"/>
                </a:cubicBezTo>
                <a:cubicBezTo>
                  <a:pt x="181" y="490"/>
                  <a:pt x="181" y="489"/>
                  <a:pt x="181" y="489"/>
                </a:cubicBezTo>
                <a:cubicBezTo>
                  <a:pt x="181" y="488"/>
                  <a:pt x="181" y="487"/>
                  <a:pt x="182" y="487"/>
                </a:cubicBezTo>
                <a:cubicBezTo>
                  <a:pt x="182" y="487"/>
                  <a:pt x="183" y="487"/>
                  <a:pt x="183" y="486"/>
                </a:cubicBezTo>
                <a:cubicBezTo>
                  <a:pt x="183" y="485"/>
                  <a:pt x="183" y="485"/>
                  <a:pt x="184" y="484"/>
                </a:cubicBezTo>
                <a:cubicBezTo>
                  <a:pt x="184" y="484"/>
                  <a:pt x="184" y="483"/>
                  <a:pt x="184" y="483"/>
                </a:cubicBezTo>
                <a:cubicBezTo>
                  <a:pt x="185" y="483"/>
                  <a:pt x="185" y="483"/>
                  <a:pt x="185" y="482"/>
                </a:cubicBezTo>
                <a:cubicBezTo>
                  <a:pt x="185" y="482"/>
                  <a:pt x="186" y="482"/>
                  <a:pt x="186" y="482"/>
                </a:cubicBezTo>
                <a:cubicBezTo>
                  <a:pt x="186" y="480"/>
                  <a:pt x="188" y="478"/>
                  <a:pt x="189" y="477"/>
                </a:cubicBezTo>
                <a:cubicBezTo>
                  <a:pt x="189" y="476"/>
                  <a:pt x="189" y="476"/>
                  <a:pt x="189" y="476"/>
                </a:cubicBezTo>
                <a:cubicBezTo>
                  <a:pt x="190" y="476"/>
                  <a:pt x="190" y="476"/>
                  <a:pt x="190" y="476"/>
                </a:cubicBezTo>
                <a:cubicBezTo>
                  <a:pt x="191" y="475"/>
                  <a:pt x="191" y="475"/>
                  <a:pt x="191" y="475"/>
                </a:cubicBezTo>
                <a:cubicBezTo>
                  <a:pt x="191" y="475"/>
                  <a:pt x="191" y="474"/>
                  <a:pt x="192" y="474"/>
                </a:cubicBezTo>
                <a:cubicBezTo>
                  <a:pt x="192" y="473"/>
                  <a:pt x="192" y="472"/>
                  <a:pt x="192" y="472"/>
                </a:cubicBezTo>
                <a:cubicBezTo>
                  <a:pt x="192" y="472"/>
                  <a:pt x="193" y="471"/>
                  <a:pt x="193" y="471"/>
                </a:cubicBezTo>
                <a:cubicBezTo>
                  <a:pt x="193" y="470"/>
                  <a:pt x="192" y="470"/>
                  <a:pt x="192" y="470"/>
                </a:cubicBezTo>
                <a:cubicBezTo>
                  <a:pt x="193" y="469"/>
                  <a:pt x="193" y="470"/>
                  <a:pt x="194" y="470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9"/>
                  <a:pt x="194" y="468"/>
                  <a:pt x="194" y="468"/>
                </a:cubicBezTo>
                <a:cubicBezTo>
                  <a:pt x="194" y="468"/>
                  <a:pt x="195" y="467"/>
                  <a:pt x="195" y="467"/>
                </a:cubicBezTo>
                <a:cubicBezTo>
                  <a:pt x="195" y="467"/>
                  <a:pt x="196" y="462"/>
                  <a:pt x="196" y="462"/>
                </a:cubicBezTo>
                <a:cubicBezTo>
                  <a:pt x="197" y="462"/>
                  <a:pt x="197" y="461"/>
                  <a:pt x="197" y="461"/>
                </a:cubicBezTo>
                <a:cubicBezTo>
                  <a:pt x="197" y="460"/>
                  <a:pt x="197" y="459"/>
                  <a:pt x="197" y="459"/>
                </a:cubicBezTo>
                <a:cubicBezTo>
                  <a:pt x="198" y="458"/>
                  <a:pt x="199" y="459"/>
                  <a:pt x="199" y="458"/>
                </a:cubicBezTo>
                <a:cubicBezTo>
                  <a:pt x="199" y="458"/>
                  <a:pt x="199" y="458"/>
                  <a:pt x="199" y="458"/>
                </a:cubicBezTo>
                <a:cubicBezTo>
                  <a:pt x="199" y="457"/>
                  <a:pt x="200" y="457"/>
                  <a:pt x="201" y="457"/>
                </a:cubicBezTo>
                <a:cubicBezTo>
                  <a:pt x="201" y="455"/>
                  <a:pt x="203" y="454"/>
                  <a:pt x="203" y="452"/>
                </a:cubicBezTo>
                <a:cubicBezTo>
                  <a:pt x="205" y="452"/>
                  <a:pt x="206" y="449"/>
                  <a:pt x="207" y="448"/>
                </a:cubicBezTo>
                <a:cubicBezTo>
                  <a:pt x="208" y="448"/>
                  <a:pt x="209" y="448"/>
                  <a:pt x="209" y="447"/>
                </a:cubicBezTo>
                <a:cubicBezTo>
                  <a:pt x="210" y="446"/>
                  <a:pt x="211" y="445"/>
                  <a:pt x="212" y="444"/>
                </a:cubicBezTo>
                <a:cubicBezTo>
                  <a:pt x="212" y="444"/>
                  <a:pt x="213" y="444"/>
                  <a:pt x="213" y="443"/>
                </a:cubicBezTo>
                <a:cubicBezTo>
                  <a:pt x="214" y="443"/>
                  <a:pt x="215" y="442"/>
                  <a:pt x="215" y="442"/>
                </a:cubicBezTo>
                <a:cubicBezTo>
                  <a:pt x="216" y="442"/>
                  <a:pt x="215" y="439"/>
                  <a:pt x="216" y="439"/>
                </a:cubicBezTo>
                <a:cubicBezTo>
                  <a:pt x="216" y="439"/>
                  <a:pt x="217" y="438"/>
                  <a:pt x="218" y="438"/>
                </a:cubicBezTo>
                <a:cubicBezTo>
                  <a:pt x="219" y="438"/>
                  <a:pt x="218" y="438"/>
                  <a:pt x="218" y="438"/>
                </a:cubicBezTo>
                <a:cubicBezTo>
                  <a:pt x="219" y="437"/>
                  <a:pt x="219" y="435"/>
                  <a:pt x="219" y="434"/>
                </a:cubicBezTo>
                <a:cubicBezTo>
                  <a:pt x="219" y="434"/>
                  <a:pt x="219" y="434"/>
                  <a:pt x="220" y="434"/>
                </a:cubicBezTo>
                <a:cubicBezTo>
                  <a:pt x="220" y="433"/>
                  <a:pt x="220" y="435"/>
                  <a:pt x="221" y="434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2" y="433"/>
                  <a:pt x="222" y="433"/>
                  <a:pt x="222" y="433"/>
                </a:cubicBezTo>
                <a:cubicBezTo>
                  <a:pt x="222" y="433"/>
                  <a:pt x="223" y="433"/>
                  <a:pt x="223" y="433"/>
                </a:cubicBezTo>
                <a:cubicBezTo>
                  <a:pt x="224" y="432"/>
                  <a:pt x="223" y="432"/>
                  <a:pt x="224" y="432"/>
                </a:cubicBezTo>
                <a:cubicBezTo>
                  <a:pt x="225" y="432"/>
                  <a:pt x="225" y="433"/>
                  <a:pt x="226" y="432"/>
                </a:cubicBezTo>
                <a:cubicBezTo>
                  <a:pt x="226" y="432"/>
                  <a:pt x="226" y="431"/>
                  <a:pt x="226" y="430"/>
                </a:cubicBezTo>
                <a:cubicBezTo>
                  <a:pt x="226" y="430"/>
                  <a:pt x="226" y="431"/>
                  <a:pt x="226" y="430"/>
                </a:cubicBezTo>
                <a:cubicBezTo>
                  <a:pt x="226" y="430"/>
                  <a:pt x="227" y="430"/>
                  <a:pt x="227" y="430"/>
                </a:cubicBezTo>
                <a:cubicBezTo>
                  <a:pt x="228" y="429"/>
                  <a:pt x="228" y="428"/>
                  <a:pt x="229" y="427"/>
                </a:cubicBezTo>
                <a:cubicBezTo>
                  <a:pt x="229" y="427"/>
                  <a:pt x="230" y="426"/>
                  <a:pt x="230" y="425"/>
                </a:cubicBezTo>
                <a:cubicBezTo>
                  <a:pt x="230" y="425"/>
                  <a:pt x="231" y="425"/>
                  <a:pt x="231" y="425"/>
                </a:cubicBezTo>
                <a:cubicBezTo>
                  <a:pt x="232" y="424"/>
                  <a:pt x="232" y="424"/>
                  <a:pt x="232" y="424"/>
                </a:cubicBezTo>
                <a:cubicBezTo>
                  <a:pt x="233" y="423"/>
                  <a:pt x="234" y="422"/>
                  <a:pt x="235" y="422"/>
                </a:cubicBezTo>
                <a:cubicBezTo>
                  <a:pt x="236" y="421"/>
                  <a:pt x="237" y="422"/>
                  <a:pt x="238" y="421"/>
                </a:cubicBezTo>
                <a:cubicBezTo>
                  <a:pt x="239" y="421"/>
                  <a:pt x="239" y="420"/>
                  <a:pt x="239" y="421"/>
                </a:cubicBezTo>
                <a:cubicBezTo>
                  <a:pt x="240" y="421"/>
                  <a:pt x="240" y="423"/>
                  <a:pt x="240" y="423"/>
                </a:cubicBezTo>
                <a:cubicBezTo>
                  <a:pt x="240" y="423"/>
                  <a:pt x="241" y="423"/>
                  <a:pt x="241" y="423"/>
                </a:cubicBezTo>
                <a:cubicBezTo>
                  <a:pt x="241" y="423"/>
                  <a:pt x="242" y="424"/>
                  <a:pt x="242" y="423"/>
                </a:cubicBezTo>
                <a:cubicBezTo>
                  <a:pt x="243" y="423"/>
                  <a:pt x="243" y="423"/>
                  <a:pt x="243" y="422"/>
                </a:cubicBezTo>
                <a:cubicBezTo>
                  <a:pt x="243" y="422"/>
                  <a:pt x="244" y="422"/>
                  <a:pt x="244" y="422"/>
                </a:cubicBezTo>
                <a:cubicBezTo>
                  <a:pt x="245" y="422"/>
                  <a:pt x="245" y="422"/>
                  <a:pt x="246" y="421"/>
                </a:cubicBezTo>
                <a:cubicBezTo>
                  <a:pt x="246" y="421"/>
                  <a:pt x="247" y="421"/>
                  <a:pt x="247" y="421"/>
                </a:cubicBezTo>
                <a:cubicBezTo>
                  <a:pt x="247" y="421"/>
                  <a:pt x="247" y="421"/>
                  <a:pt x="247" y="420"/>
                </a:cubicBezTo>
                <a:cubicBezTo>
                  <a:pt x="248" y="420"/>
                  <a:pt x="248" y="420"/>
                  <a:pt x="249" y="420"/>
                </a:cubicBezTo>
                <a:cubicBezTo>
                  <a:pt x="249" y="420"/>
                  <a:pt x="250" y="420"/>
                  <a:pt x="250" y="419"/>
                </a:cubicBezTo>
                <a:cubicBezTo>
                  <a:pt x="250" y="419"/>
                  <a:pt x="251" y="419"/>
                  <a:pt x="251" y="419"/>
                </a:cubicBezTo>
                <a:cubicBezTo>
                  <a:pt x="251" y="419"/>
                  <a:pt x="251" y="419"/>
                  <a:pt x="252" y="419"/>
                </a:cubicBezTo>
                <a:cubicBezTo>
                  <a:pt x="252" y="419"/>
                  <a:pt x="252" y="419"/>
                  <a:pt x="252" y="419"/>
                </a:cubicBezTo>
                <a:cubicBezTo>
                  <a:pt x="252" y="419"/>
                  <a:pt x="253" y="418"/>
                  <a:pt x="253" y="418"/>
                </a:cubicBezTo>
                <a:cubicBezTo>
                  <a:pt x="254" y="418"/>
                  <a:pt x="254" y="418"/>
                  <a:pt x="254" y="418"/>
                </a:cubicBezTo>
                <a:cubicBezTo>
                  <a:pt x="255" y="417"/>
                  <a:pt x="255" y="418"/>
                  <a:pt x="256" y="418"/>
                </a:cubicBezTo>
                <a:cubicBezTo>
                  <a:pt x="256" y="418"/>
                  <a:pt x="256" y="418"/>
                  <a:pt x="257" y="418"/>
                </a:cubicBezTo>
                <a:cubicBezTo>
                  <a:pt x="258" y="417"/>
                  <a:pt x="258" y="417"/>
                  <a:pt x="258" y="417"/>
                </a:cubicBezTo>
                <a:cubicBezTo>
                  <a:pt x="259" y="417"/>
                  <a:pt x="259" y="418"/>
                  <a:pt x="260" y="417"/>
                </a:cubicBezTo>
                <a:cubicBezTo>
                  <a:pt x="260" y="417"/>
                  <a:pt x="261" y="417"/>
                  <a:pt x="261" y="417"/>
                </a:cubicBezTo>
                <a:cubicBezTo>
                  <a:pt x="261" y="417"/>
                  <a:pt x="262" y="418"/>
                  <a:pt x="263" y="418"/>
                </a:cubicBezTo>
                <a:cubicBezTo>
                  <a:pt x="264" y="417"/>
                  <a:pt x="265" y="418"/>
                  <a:pt x="267" y="418"/>
                </a:cubicBezTo>
                <a:cubicBezTo>
                  <a:pt x="267" y="418"/>
                  <a:pt x="268" y="418"/>
                  <a:pt x="268" y="417"/>
                </a:cubicBezTo>
                <a:cubicBezTo>
                  <a:pt x="269" y="417"/>
                  <a:pt x="270" y="417"/>
                  <a:pt x="270" y="417"/>
                </a:cubicBezTo>
                <a:cubicBezTo>
                  <a:pt x="270" y="417"/>
                  <a:pt x="271" y="417"/>
                  <a:pt x="271" y="417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72" y="416"/>
                  <a:pt x="271" y="416"/>
                  <a:pt x="271" y="416"/>
                </a:cubicBezTo>
                <a:cubicBezTo>
                  <a:pt x="271" y="416"/>
                  <a:pt x="271" y="415"/>
                  <a:pt x="271" y="415"/>
                </a:cubicBezTo>
                <a:cubicBezTo>
                  <a:pt x="271" y="415"/>
                  <a:pt x="271" y="415"/>
                  <a:pt x="271" y="415"/>
                </a:cubicBezTo>
                <a:cubicBezTo>
                  <a:pt x="274" y="415"/>
                  <a:pt x="274" y="415"/>
                  <a:pt x="274" y="415"/>
                </a:cubicBezTo>
                <a:cubicBezTo>
                  <a:pt x="275" y="415"/>
                  <a:pt x="275" y="416"/>
                  <a:pt x="276" y="416"/>
                </a:cubicBezTo>
                <a:cubicBezTo>
                  <a:pt x="277" y="416"/>
                  <a:pt x="278" y="416"/>
                  <a:pt x="278" y="417"/>
                </a:cubicBezTo>
                <a:cubicBezTo>
                  <a:pt x="278" y="417"/>
                  <a:pt x="278" y="416"/>
                  <a:pt x="279" y="416"/>
                </a:cubicBezTo>
                <a:cubicBezTo>
                  <a:pt x="279" y="417"/>
                  <a:pt x="281" y="416"/>
                  <a:pt x="282" y="416"/>
                </a:cubicBezTo>
                <a:cubicBezTo>
                  <a:pt x="282" y="417"/>
                  <a:pt x="283" y="417"/>
                  <a:pt x="283" y="417"/>
                </a:cubicBezTo>
                <a:cubicBezTo>
                  <a:pt x="283" y="418"/>
                  <a:pt x="284" y="418"/>
                  <a:pt x="284" y="419"/>
                </a:cubicBezTo>
                <a:cubicBezTo>
                  <a:pt x="284" y="420"/>
                  <a:pt x="285" y="419"/>
                  <a:pt x="285" y="420"/>
                </a:cubicBezTo>
                <a:cubicBezTo>
                  <a:pt x="283" y="420"/>
                  <a:pt x="282" y="419"/>
                  <a:pt x="282" y="418"/>
                </a:cubicBezTo>
                <a:cubicBezTo>
                  <a:pt x="281" y="418"/>
                  <a:pt x="281" y="419"/>
                  <a:pt x="280" y="419"/>
                </a:cubicBezTo>
                <a:cubicBezTo>
                  <a:pt x="280" y="418"/>
                  <a:pt x="280" y="418"/>
                  <a:pt x="280" y="418"/>
                </a:cubicBezTo>
                <a:cubicBezTo>
                  <a:pt x="278" y="417"/>
                  <a:pt x="276" y="418"/>
                  <a:pt x="275" y="417"/>
                </a:cubicBezTo>
                <a:cubicBezTo>
                  <a:pt x="274" y="417"/>
                  <a:pt x="274" y="417"/>
                  <a:pt x="273" y="417"/>
                </a:cubicBezTo>
                <a:cubicBezTo>
                  <a:pt x="273" y="417"/>
                  <a:pt x="272" y="418"/>
                  <a:pt x="272" y="418"/>
                </a:cubicBezTo>
                <a:cubicBezTo>
                  <a:pt x="272" y="418"/>
                  <a:pt x="272" y="418"/>
                  <a:pt x="272" y="418"/>
                </a:cubicBezTo>
                <a:cubicBezTo>
                  <a:pt x="272" y="418"/>
                  <a:pt x="273" y="419"/>
                  <a:pt x="273" y="419"/>
                </a:cubicBezTo>
                <a:cubicBezTo>
                  <a:pt x="273" y="419"/>
                  <a:pt x="274" y="420"/>
                  <a:pt x="274" y="420"/>
                </a:cubicBezTo>
                <a:cubicBezTo>
                  <a:pt x="275" y="420"/>
                  <a:pt x="275" y="420"/>
                  <a:pt x="276" y="420"/>
                </a:cubicBezTo>
                <a:cubicBezTo>
                  <a:pt x="276" y="420"/>
                  <a:pt x="277" y="420"/>
                  <a:pt x="277" y="420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78" y="421"/>
                  <a:pt x="279" y="421"/>
                  <a:pt x="279" y="421"/>
                </a:cubicBezTo>
                <a:cubicBezTo>
                  <a:pt x="280" y="422"/>
                  <a:pt x="280" y="421"/>
                  <a:pt x="281" y="421"/>
                </a:cubicBezTo>
                <a:cubicBezTo>
                  <a:pt x="282" y="421"/>
                  <a:pt x="283" y="422"/>
                  <a:pt x="283" y="422"/>
                </a:cubicBezTo>
                <a:cubicBezTo>
                  <a:pt x="284" y="422"/>
                  <a:pt x="284" y="422"/>
                  <a:pt x="284" y="422"/>
                </a:cubicBezTo>
                <a:cubicBezTo>
                  <a:pt x="284" y="422"/>
                  <a:pt x="285" y="422"/>
                  <a:pt x="285" y="422"/>
                </a:cubicBezTo>
                <a:cubicBezTo>
                  <a:pt x="285" y="423"/>
                  <a:pt x="285" y="423"/>
                  <a:pt x="286" y="423"/>
                </a:cubicBezTo>
                <a:cubicBezTo>
                  <a:pt x="286" y="423"/>
                  <a:pt x="283" y="424"/>
                  <a:pt x="283" y="424"/>
                </a:cubicBezTo>
                <a:cubicBezTo>
                  <a:pt x="284" y="424"/>
                  <a:pt x="284" y="424"/>
                  <a:pt x="285" y="424"/>
                </a:cubicBezTo>
                <a:cubicBezTo>
                  <a:pt x="285" y="424"/>
                  <a:pt x="285" y="424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7" y="425"/>
                  <a:pt x="287" y="425"/>
                </a:cubicBezTo>
                <a:cubicBezTo>
                  <a:pt x="287" y="425"/>
                  <a:pt x="288" y="426"/>
                  <a:pt x="288" y="426"/>
                </a:cubicBezTo>
                <a:cubicBezTo>
                  <a:pt x="289" y="426"/>
                  <a:pt x="289" y="427"/>
                  <a:pt x="290" y="428"/>
                </a:cubicBezTo>
                <a:cubicBezTo>
                  <a:pt x="290" y="428"/>
                  <a:pt x="290" y="428"/>
                  <a:pt x="290" y="428"/>
                </a:cubicBezTo>
                <a:cubicBezTo>
                  <a:pt x="291" y="428"/>
                  <a:pt x="291" y="428"/>
                  <a:pt x="291" y="428"/>
                </a:cubicBezTo>
                <a:cubicBezTo>
                  <a:pt x="294" y="430"/>
                  <a:pt x="297" y="435"/>
                  <a:pt x="297" y="435"/>
                </a:cubicBezTo>
                <a:cubicBezTo>
                  <a:pt x="297" y="436"/>
                  <a:pt x="298" y="436"/>
                  <a:pt x="298" y="436"/>
                </a:cubicBezTo>
                <a:cubicBezTo>
                  <a:pt x="298" y="436"/>
                  <a:pt x="299" y="436"/>
                  <a:pt x="299" y="437"/>
                </a:cubicBezTo>
                <a:cubicBezTo>
                  <a:pt x="300" y="437"/>
                  <a:pt x="299" y="439"/>
                  <a:pt x="300" y="439"/>
                </a:cubicBezTo>
                <a:cubicBezTo>
                  <a:pt x="300" y="439"/>
                  <a:pt x="299" y="439"/>
                  <a:pt x="300" y="440"/>
                </a:cubicBezTo>
                <a:cubicBezTo>
                  <a:pt x="301" y="440"/>
                  <a:pt x="301" y="440"/>
                  <a:pt x="301" y="440"/>
                </a:cubicBezTo>
                <a:cubicBezTo>
                  <a:pt x="301" y="441"/>
                  <a:pt x="302" y="440"/>
                  <a:pt x="302" y="440"/>
                </a:cubicBezTo>
                <a:cubicBezTo>
                  <a:pt x="302" y="441"/>
                  <a:pt x="302" y="444"/>
                  <a:pt x="303" y="444"/>
                </a:cubicBezTo>
                <a:cubicBezTo>
                  <a:pt x="304" y="444"/>
                  <a:pt x="305" y="450"/>
                  <a:pt x="305" y="451"/>
                </a:cubicBezTo>
                <a:cubicBezTo>
                  <a:pt x="307" y="456"/>
                  <a:pt x="308" y="461"/>
                  <a:pt x="308" y="467"/>
                </a:cubicBezTo>
                <a:cubicBezTo>
                  <a:pt x="308" y="476"/>
                  <a:pt x="305" y="485"/>
                  <a:pt x="299" y="493"/>
                </a:cubicBezTo>
                <a:cubicBezTo>
                  <a:pt x="293" y="499"/>
                  <a:pt x="286" y="501"/>
                  <a:pt x="278" y="501"/>
                </a:cubicBezTo>
                <a:cubicBezTo>
                  <a:pt x="277" y="501"/>
                  <a:pt x="267" y="498"/>
                  <a:pt x="270" y="498"/>
                </a:cubicBezTo>
                <a:cubicBezTo>
                  <a:pt x="282" y="495"/>
                  <a:pt x="286" y="491"/>
                  <a:pt x="287" y="483"/>
                </a:cubicBezTo>
                <a:cubicBezTo>
                  <a:pt x="288" y="480"/>
                  <a:pt x="287" y="467"/>
                  <a:pt x="277" y="458"/>
                </a:cubicBezTo>
                <a:cubicBezTo>
                  <a:pt x="258" y="439"/>
                  <a:pt x="222" y="449"/>
                  <a:pt x="211" y="479"/>
                </a:cubicBezTo>
                <a:cubicBezTo>
                  <a:pt x="202" y="505"/>
                  <a:pt x="210" y="544"/>
                  <a:pt x="253" y="556"/>
                </a:cubicBezTo>
                <a:cubicBezTo>
                  <a:pt x="315" y="573"/>
                  <a:pt x="339" y="545"/>
                  <a:pt x="340" y="525"/>
                </a:cubicBezTo>
                <a:cubicBezTo>
                  <a:pt x="341" y="525"/>
                  <a:pt x="350" y="529"/>
                  <a:pt x="363" y="523"/>
                </a:cubicBezTo>
                <a:cubicBezTo>
                  <a:pt x="377" y="517"/>
                  <a:pt x="387" y="505"/>
                  <a:pt x="393" y="492"/>
                </a:cubicBezTo>
                <a:cubicBezTo>
                  <a:pt x="396" y="485"/>
                  <a:pt x="397" y="477"/>
                  <a:pt x="398" y="470"/>
                </a:cubicBezTo>
                <a:cubicBezTo>
                  <a:pt x="399" y="454"/>
                  <a:pt x="395" y="431"/>
                  <a:pt x="379" y="424"/>
                </a:cubicBezTo>
                <a:cubicBezTo>
                  <a:pt x="378" y="423"/>
                  <a:pt x="368" y="419"/>
                  <a:pt x="367" y="421"/>
                </a:cubicBezTo>
                <a:cubicBezTo>
                  <a:pt x="367" y="421"/>
                  <a:pt x="390" y="387"/>
                  <a:pt x="336" y="359"/>
                </a:cubicBezTo>
                <a:cubicBezTo>
                  <a:pt x="336" y="359"/>
                  <a:pt x="334" y="358"/>
                  <a:pt x="331" y="356"/>
                </a:cubicBezTo>
                <a:cubicBezTo>
                  <a:pt x="330" y="356"/>
                  <a:pt x="329" y="356"/>
                  <a:pt x="328" y="356"/>
                </a:cubicBezTo>
                <a:cubicBezTo>
                  <a:pt x="327" y="355"/>
                  <a:pt x="328" y="355"/>
                  <a:pt x="327" y="355"/>
                </a:cubicBezTo>
                <a:cubicBezTo>
                  <a:pt x="326" y="355"/>
                  <a:pt x="326" y="355"/>
                  <a:pt x="326" y="354"/>
                </a:cubicBezTo>
                <a:cubicBezTo>
                  <a:pt x="326" y="354"/>
                  <a:pt x="325" y="354"/>
                  <a:pt x="325" y="354"/>
                </a:cubicBezTo>
                <a:cubicBezTo>
                  <a:pt x="325" y="354"/>
                  <a:pt x="324" y="354"/>
                  <a:pt x="324" y="354"/>
                </a:cubicBezTo>
                <a:cubicBezTo>
                  <a:pt x="322" y="354"/>
                  <a:pt x="322" y="354"/>
                  <a:pt x="321" y="354"/>
                </a:cubicBezTo>
                <a:cubicBezTo>
                  <a:pt x="321" y="353"/>
                  <a:pt x="321" y="354"/>
                  <a:pt x="321" y="354"/>
                </a:cubicBezTo>
                <a:cubicBezTo>
                  <a:pt x="321" y="354"/>
                  <a:pt x="320" y="353"/>
                  <a:pt x="320" y="353"/>
                </a:cubicBezTo>
                <a:cubicBezTo>
                  <a:pt x="319" y="353"/>
                  <a:pt x="319" y="353"/>
                  <a:pt x="318" y="353"/>
                </a:cubicBezTo>
                <a:cubicBezTo>
                  <a:pt x="318" y="353"/>
                  <a:pt x="317" y="352"/>
                  <a:pt x="317" y="352"/>
                </a:cubicBezTo>
                <a:cubicBezTo>
                  <a:pt x="317" y="352"/>
                  <a:pt x="316" y="352"/>
                  <a:pt x="316" y="353"/>
                </a:cubicBezTo>
                <a:cubicBezTo>
                  <a:pt x="316" y="353"/>
                  <a:pt x="316" y="352"/>
                  <a:pt x="316" y="352"/>
                </a:cubicBezTo>
                <a:cubicBezTo>
                  <a:pt x="314" y="352"/>
                  <a:pt x="313" y="351"/>
                  <a:pt x="313" y="351"/>
                </a:cubicBezTo>
                <a:cubicBezTo>
                  <a:pt x="310" y="352"/>
                  <a:pt x="307" y="351"/>
                  <a:pt x="305" y="351"/>
                </a:cubicBezTo>
                <a:cubicBezTo>
                  <a:pt x="305" y="351"/>
                  <a:pt x="305" y="351"/>
                  <a:pt x="304" y="351"/>
                </a:cubicBezTo>
                <a:cubicBezTo>
                  <a:pt x="304" y="352"/>
                  <a:pt x="304" y="351"/>
                  <a:pt x="303" y="352"/>
                </a:cubicBezTo>
                <a:cubicBezTo>
                  <a:pt x="302" y="352"/>
                  <a:pt x="300" y="351"/>
                  <a:pt x="300" y="351"/>
                </a:cubicBezTo>
                <a:cubicBezTo>
                  <a:pt x="300" y="351"/>
                  <a:pt x="300" y="352"/>
                  <a:pt x="299" y="352"/>
                </a:cubicBezTo>
                <a:cubicBezTo>
                  <a:pt x="299" y="351"/>
                  <a:pt x="297" y="352"/>
                  <a:pt x="296" y="351"/>
                </a:cubicBezTo>
                <a:cubicBezTo>
                  <a:pt x="296" y="352"/>
                  <a:pt x="294" y="352"/>
                  <a:pt x="293" y="352"/>
                </a:cubicBezTo>
                <a:cubicBezTo>
                  <a:pt x="293" y="352"/>
                  <a:pt x="293" y="352"/>
                  <a:pt x="293" y="353"/>
                </a:cubicBezTo>
                <a:cubicBezTo>
                  <a:pt x="293" y="353"/>
                  <a:pt x="293" y="352"/>
                  <a:pt x="292" y="352"/>
                </a:cubicBezTo>
                <a:cubicBezTo>
                  <a:pt x="292" y="353"/>
                  <a:pt x="293" y="353"/>
                  <a:pt x="293" y="353"/>
                </a:cubicBezTo>
                <a:cubicBezTo>
                  <a:pt x="294" y="353"/>
                  <a:pt x="294" y="353"/>
                  <a:pt x="296" y="353"/>
                </a:cubicBezTo>
                <a:cubicBezTo>
                  <a:pt x="296" y="353"/>
                  <a:pt x="297" y="353"/>
                  <a:pt x="297" y="353"/>
                </a:cubicBezTo>
                <a:cubicBezTo>
                  <a:pt x="298" y="353"/>
                  <a:pt x="299" y="353"/>
                  <a:pt x="300" y="352"/>
                </a:cubicBezTo>
                <a:cubicBezTo>
                  <a:pt x="301" y="353"/>
                  <a:pt x="302" y="353"/>
                  <a:pt x="303" y="353"/>
                </a:cubicBezTo>
                <a:cubicBezTo>
                  <a:pt x="303" y="353"/>
                  <a:pt x="303" y="353"/>
                  <a:pt x="303" y="353"/>
                </a:cubicBezTo>
                <a:cubicBezTo>
                  <a:pt x="304" y="353"/>
                  <a:pt x="304" y="354"/>
                  <a:pt x="304" y="354"/>
                </a:cubicBezTo>
                <a:cubicBezTo>
                  <a:pt x="304" y="354"/>
                  <a:pt x="304" y="354"/>
                  <a:pt x="305" y="354"/>
                </a:cubicBezTo>
                <a:cubicBezTo>
                  <a:pt x="306" y="353"/>
                  <a:pt x="307" y="354"/>
                  <a:pt x="307" y="354"/>
                </a:cubicBezTo>
                <a:cubicBezTo>
                  <a:pt x="309" y="354"/>
                  <a:pt x="310" y="354"/>
                  <a:pt x="310" y="354"/>
                </a:cubicBezTo>
                <a:cubicBezTo>
                  <a:pt x="310" y="355"/>
                  <a:pt x="311" y="354"/>
                  <a:pt x="312" y="354"/>
                </a:cubicBezTo>
                <a:cubicBezTo>
                  <a:pt x="313" y="355"/>
                  <a:pt x="313" y="355"/>
                  <a:pt x="314" y="355"/>
                </a:cubicBezTo>
                <a:cubicBezTo>
                  <a:pt x="315" y="356"/>
                  <a:pt x="315" y="355"/>
                  <a:pt x="316" y="356"/>
                </a:cubicBezTo>
                <a:cubicBezTo>
                  <a:pt x="318" y="356"/>
                  <a:pt x="317" y="357"/>
                  <a:pt x="319" y="356"/>
                </a:cubicBezTo>
                <a:cubicBezTo>
                  <a:pt x="323" y="357"/>
                  <a:pt x="323" y="355"/>
                  <a:pt x="325" y="357"/>
                </a:cubicBezTo>
                <a:cubicBezTo>
                  <a:pt x="326" y="357"/>
                  <a:pt x="330" y="359"/>
                  <a:pt x="330" y="359"/>
                </a:cubicBezTo>
                <a:cubicBezTo>
                  <a:pt x="330" y="360"/>
                  <a:pt x="330" y="360"/>
                  <a:pt x="330" y="360"/>
                </a:cubicBezTo>
                <a:cubicBezTo>
                  <a:pt x="329" y="359"/>
                  <a:pt x="327" y="359"/>
                  <a:pt x="325" y="359"/>
                </a:cubicBezTo>
                <a:cubicBezTo>
                  <a:pt x="325" y="359"/>
                  <a:pt x="323" y="358"/>
                  <a:pt x="323" y="358"/>
                </a:cubicBezTo>
                <a:cubicBezTo>
                  <a:pt x="322" y="358"/>
                  <a:pt x="322" y="357"/>
                  <a:pt x="321" y="357"/>
                </a:cubicBezTo>
                <a:cubicBezTo>
                  <a:pt x="320" y="357"/>
                  <a:pt x="318" y="358"/>
                  <a:pt x="316" y="357"/>
                </a:cubicBezTo>
                <a:cubicBezTo>
                  <a:pt x="316" y="357"/>
                  <a:pt x="315" y="358"/>
                  <a:pt x="314" y="357"/>
                </a:cubicBezTo>
                <a:cubicBezTo>
                  <a:pt x="313" y="357"/>
                  <a:pt x="312" y="357"/>
                  <a:pt x="310" y="357"/>
                </a:cubicBezTo>
                <a:cubicBezTo>
                  <a:pt x="309" y="357"/>
                  <a:pt x="309" y="356"/>
                  <a:pt x="308" y="356"/>
                </a:cubicBezTo>
                <a:cubicBezTo>
                  <a:pt x="306" y="357"/>
                  <a:pt x="304" y="357"/>
                  <a:pt x="302" y="357"/>
                </a:cubicBezTo>
                <a:cubicBezTo>
                  <a:pt x="302" y="357"/>
                  <a:pt x="301" y="357"/>
                  <a:pt x="301" y="357"/>
                </a:cubicBezTo>
                <a:cubicBezTo>
                  <a:pt x="301" y="357"/>
                  <a:pt x="301" y="358"/>
                  <a:pt x="300" y="358"/>
                </a:cubicBezTo>
                <a:cubicBezTo>
                  <a:pt x="298" y="358"/>
                  <a:pt x="298" y="358"/>
                  <a:pt x="298" y="358"/>
                </a:cubicBezTo>
                <a:cubicBezTo>
                  <a:pt x="297" y="359"/>
                  <a:pt x="299" y="358"/>
                  <a:pt x="299" y="359"/>
                </a:cubicBezTo>
                <a:cubicBezTo>
                  <a:pt x="299" y="359"/>
                  <a:pt x="301" y="360"/>
                  <a:pt x="300" y="360"/>
                </a:cubicBezTo>
                <a:cubicBezTo>
                  <a:pt x="299" y="360"/>
                  <a:pt x="299" y="361"/>
                  <a:pt x="298" y="361"/>
                </a:cubicBezTo>
                <a:cubicBezTo>
                  <a:pt x="298" y="360"/>
                  <a:pt x="298" y="360"/>
                  <a:pt x="297" y="360"/>
                </a:cubicBezTo>
                <a:cubicBezTo>
                  <a:pt x="297" y="360"/>
                  <a:pt x="297" y="361"/>
                  <a:pt x="297" y="361"/>
                </a:cubicBezTo>
                <a:cubicBezTo>
                  <a:pt x="295" y="360"/>
                  <a:pt x="295" y="359"/>
                  <a:pt x="294" y="359"/>
                </a:cubicBezTo>
                <a:cubicBezTo>
                  <a:pt x="294" y="360"/>
                  <a:pt x="295" y="359"/>
                  <a:pt x="295" y="361"/>
                </a:cubicBezTo>
                <a:cubicBezTo>
                  <a:pt x="294" y="361"/>
                  <a:pt x="293" y="361"/>
                  <a:pt x="292" y="361"/>
                </a:cubicBezTo>
                <a:cubicBezTo>
                  <a:pt x="292" y="360"/>
                  <a:pt x="292" y="359"/>
                  <a:pt x="291" y="358"/>
                </a:cubicBezTo>
                <a:cubicBezTo>
                  <a:pt x="288" y="358"/>
                  <a:pt x="288" y="358"/>
                  <a:pt x="288" y="358"/>
                </a:cubicBezTo>
                <a:cubicBezTo>
                  <a:pt x="287" y="359"/>
                  <a:pt x="287" y="359"/>
                  <a:pt x="287" y="360"/>
                </a:cubicBezTo>
                <a:cubicBezTo>
                  <a:pt x="287" y="360"/>
                  <a:pt x="287" y="361"/>
                  <a:pt x="287" y="362"/>
                </a:cubicBezTo>
                <a:cubicBezTo>
                  <a:pt x="287" y="362"/>
                  <a:pt x="286" y="362"/>
                  <a:pt x="286" y="362"/>
                </a:cubicBezTo>
                <a:cubicBezTo>
                  <a:pt x="285" y="360"/>
                  <a:pt x="287" y="360"/>
                  <a:pt x="286" y="359"/>
                </a:cubicBezTo>
                <a:cubicBezTo>
                  <a:pt x="284" y="359"/>
                  <a:pt x="285" y="360"/>
                  <a:pt x="283" y="360"/>
                </a:cubicBezTo>
                <a:cubicBezTo>
                  <a:pt x="283" y="360"/>
                  <a:pt x="282" y="360"/>
                  <a:pt x="281" y="360"/>
                </a:cubicBezTo>
                <a:cubicBezTo>
                  <a:pt x="281" y="360"/>
                  <a:pt x="281" y="361"/>
                  <a:pt x="280" y="361"/>
                </a:cubicBezTo>
                <a:cubicBezTo>
                  <a:pt x="280" y="361"/>
                  <a:pt x="279" y="360"/>
                  <a:pt x="279" y="361"/>
                </a:cubicBezTo>
                <a:cubicBezTo>
                  <a:pt x="279" y="360"/>
                  <a:pt x="279" y="361"/>
                  <a:pt x="279" y="361"/>
                </a:cubicBezTo>
                <a:cubicBezTo>
                  <a:pt x="277" y="361"/>
                  <a:pt x="276" y="360"/>
                  <a:pt x="275" y="360"/>
                </a:cubicBezTo>
                <a:cubicBezTo>
                  <a:pt x="274" y="361"/>
                  <a:pt x="274" y="362"/>
                  <a:pt x="272" y="363"/>
                </a:cubicBezTo>
                <a:cubicBezTo>
                  <a:pt x="270" y="363"/>
                  <a:pt x="269" y="364"/>
                  <a:pt x="267" y="363"/>
                </a:cubicBezTo>
                <a:cubicBezTo>
                  <a:pt x="267" y="364"/>
                  <a:pt x="267" y="365"/>
                  <a:pt x="266" y="365"/>
                </a:cubicBezTo>
                <a:cubicBezTo>
                  <a:pt x="266" y="364"/>
                  <a:pt x="264" y="364"/>
                  <a:pt x="264" y="364"/>
                </a:cubicBezTo>
                <a:cubicBezTo>
                  <a:pt x="263" y="363"/>
                  <a:pt x="264" y="365"/>
                  <a:pt x="263" y="364"/>
                </a:cubicBezTo>
                <a:cubicBezTo>
                  <a:pt x="263" y="364"/>
                  <a:pt x="262" y="364"/>
                  <a:pt x="262" y="363"/>
                </a:cubicBezTo>
                <a:cubicBezTo>
                  <a:pt x="262" y="363"/>
                  <a:pt x="263" y="363"/>
                  <a:pt x="263" y="363"/>
                </a:cubicBezTo>
                <a:cubicBezTo>
                  <a:pt x="263" y="363"/>
                  <a:pt x="263" y="362"/>
                  <a:pt x="263" y="362"/>
                </a:cubicBezTo>
                <a:cubicBezTo>
                  <a:pt x="264" y="361"/>
                  <a:pt x="265" y="360"/>
                  <a:pt x="266" y="360"/>
                </a:cubicBezTo>
                <a:cubicBezTo>
                  <a:pt x="266" y="359"/>
                  <a:pt x="267" y="359"/>
                  <a:pt x="267" y="358"/>
                </a:cubicBezTo>
                <a:cubicBezTo>
                  <a:pt x="265" y="357"/>
                  <a:pt x="264" y="360"/>
                  <a:pt x="262" y="359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62" y="359"/>
                  <a:pt x="261" y="359"/>
                  <a:pt x="261" y="360"/>
                </a:cubicBezTo>
                <a:cubicBezTo>
                  <a:pt x="261" y="360"/>
                  <a:pt x="261" y="361"/>
                  <a:pt x="260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8" y="363"/>
                  <a:pt x="260" y="362"/>
                  <a:pt x="261" y="363"/>
                </a:cubicBezTo>
                <a:cubicBezTo>
                  <a:pt x="261" y="363"/>
                  <a:pt x="261" y="365"/>
                  <a:pt x="261" y="365"/>
                </a:cubicBezTo>
                <a:cubicBezTo>
                  <a:pt x="261" y="365"/>
                  <a:pt x="261" y="366"/>
                  <a:pt x="261" y="366"/>
                </a:cubicBezTo>
                <a:cubicBezTo>
                  <a:pt x="260" y="366"/>
                  <a:pt x="260" y="366"/>
                  <a:pt x="260" y="366"/>
                </a:cubicBezTo>
                <a:cubicBezTo>
                  <a:pt x="259" y="367"/>
                  <a:pt x="260" y="367"/>
                  <a:pt x="259" y="367"/>
                </a:cubicBezTo>
                <a:cubicBezTo>
                  <a:pt x="258" y="367"/>
                  <a:pt x="258" y="367"/>
                  <a:pt x="258" y="367"/>
                </a:cubicBezTo>
                <a:cubicBezTo>
                  <a:pt x="257" y="366"/>
                  <a:pt x="256" y="365"/>
                  <a:pt x="256" y="364"/>
                </a:cubicBezTo>
                <a:cubicBezTo>
                  <a:pt x="257" y="364"/>
                  <a:pt x="257" y="363"/>
                  <a:pt x="258" y="363"/>
                </a:cubicBezTo>
                <a:cubicBezTo>
                  <a:pt x="258" y="363"/>
                  <a:pt x="258" y="363"/>
                  <a:pt x="259" y="362"/>
                </a:cubicBezTo>
                <a:cubicBezTo>
                  <a:pt x="259" y="361"/>
                  <a:pt x="258" y="361"/>
                  <a:pt x="258" y="360"/>
                </a:cubicBezTo>
                <a:cubicBezTo>
                  <a:pt x="257" y="360"/>
                  <a:pt x="257" y="361"/>
                  <a:pt x="256" y="361"/>
                </a:cubicBezTo>
                <a:cubicBezTo>
                  <a:pt x="254" y="361"/>
                  <a:pt x="253" y="362"/>
                  <a:pt x="251" y="361"/>
                </a:cubicBezTo>
                <a:cubicBezTo>
                  <a:pt x="250" y="362"/>
                  <a:pt x="250" y="363"/>
                  <a:pt x="250" y="364"/>
                </a:cubicBezTo>
                <a:cubicBezTo>
                  <a:pt x="250" y="364"/>
                  <a:pt x="249" y="365"/>
                  <a:pt x="248" y="365"/>
                </a:cubicBezTo>
                <a:cubicBezTo>
                  <a:pt x="247" y="364"/>
                  <a:pt x="247" y="362"/>
                  <a:pt x="245" y="362"/>
                </a:cubicBezTo>
                <a:cubicBezTo>
                  <a:pt x="245" y="364"/>
                  <a:pt x="246" y="364"/>
                  <a:pt x="246" y="365"/>
                </a:cubicBezTo>
                <a:cubicBezTo>
                  <a:pt x="246" y="366"/>
                  <a:pt x="246" y="366"/>
                  <a:pt x="246" y="366"/>
                </a:cubicBezTo>
                <a:cubicBezTo>
                  <a:pt x="245" y="366"/>
                  <a:pt x="245" y="366"/>
                  <a:pt x="245" y="366"/>
                </a:cubicBezTo>
                <a:cubicBezTo>
                  <a:pt x="245" y="366"/>
                  <a:pt x="244" y="366"/>
                  <a:pt x="243" y="366"/>
                </a:cubicBezTo>
                <a:cubicBezTo>
                  <a:pt x="243" y="367"/>
                  <a:pt x="243" y="367"/>
                  <a:pt x="243" y="367"/>
                </a:cubicBezTo>
                <a:cubicBezTo>
                  <a:pt x="242" y="367"/>
                  <a:pt x="242" y="369"/>
                  <a:pt x="242" y="369"/>
                </a:cubicBezTo>
                <a:cubicBezTo>
                  <a:pt x="242" y="368"/>
                  <a:pt x="241" y="368"/>
                  <a:pt x="241" y="367"/>
                </a:cubicBezTo>
                <a:cubicBezTo>
                  <a:pt x="242" y="365"/>
                  <a:pt x="241" y="364"/>
                  <a:pt x="240" y="364"/>
                </a:cubicBezTo>
                <a:cubicBezTo>
                  <a:pt x="240" y="365"/>
                  <a:pt x="240" y="367"/>
                  <a:pt x="240" y="369"/>
                </a:cubicBezTo>
                <a:cubicBezTo>
                  <a:pt x="241" y="369"/>
                  <a:pt x="242" y="370"/>
                  <a:pt x="241" y="371"/>
                </a:cubicBezTo>
                <a:cubicBezTo>
                  <a:pt x="240" y="371"/>
                  <a:pt x="240" y="370"/>
                  <a:pt x="239" y="370"/>
                </a:cubicBezTo>
                <a:cubicBezTo>
                  <a:pt x="238" y="370"/>
                  <a:pt x="238" y="372"/>
                  <a:pt x="237" y="372"/>
                </a:cubicBezTo>
                <a:cubicBezTo>
                  <a:pt x="237" y="371"/>
                  <a:pt x="237" y="370"/>
                  <a:pt x="236" y="370"/>
                </a:cubicBezTo>
                <a:cubicBezTo>
                  <a:pt x="235" y="371"/>
                  <a:pt x="236" y="371"/>
                  <a:pt x="236" y="372"/>
                </a:cubicBezTo>
                <a:cubicBezTo>
                  <a:pt x="235" y="372"/>
                  <a:pt x="234" y="373"/>
                  <a:pt x="233" y="373"/>
                </a:cubicBezTo>
                <a:cubicBezTo>
                  <a:pt x="233" y="374"/>
                  <a:pt x="233" y="375"/>
                  <a:pt x="233" y="375"/>
                </a:cubicBezTo>
                <a:cubicBezTo>
                  <a:pt x="233" y="375"/>
                  <a:pt x="232" y="374"/>
                  <a:pt x="232" y="374"/>
                </a:cubicBezTo>
                <a:cubicBezTo>
                  <a:pt x="231" y="375"/>
                  <a:pt x="232" y="376"/>
                  <a:pt x="231" y="376"/>
                </a:cubicBezTo>
                <a:cubicBezTo>
                  <a:pt x="230" y="375"/>
                  <a:pt x="230" y="374"/>
                  <a:pt x="228" y="375"/>
                </a:cubicBezTo>
                <a:cubicBezTo>
                  <a:pt x="228" y="376"/>
                  <a:pt x="229" y="378"/>
                  <a:pt x="228" y="379"/>
                </a:cubicBezTo>
                <a:cubicBezTo>
                  <a:pt x="227" y="378"/>
                  <a:pt x="227" y="378"/>
                  <a:pt x="225" y="378"/>
                </a:cubicBezTo>
                <a:cubicBezTo>
                  <a:pt x="225" y="378"/>
                  <a:pt x="225" y="379"/>
                  <a:pt x="224" y="379"/>
                </a:cubicBezTo>
                <a:cubicBezTo>
                  <a:pt x="224" y="379"/>
                  <a:pt x="224" y="380"/>
                  <a:pt x="224" y="380"/>
                </a:cubicBezTo>
                <a:cubicBezTo>
                  <a:pt x="223" y="380"/>
                  <a:pt x="222" y="380"/>
                  <a:pt x="221" y="381"/>
                </a:cubicBezTo>
                <a:cubicBezTo>
                  <a:pt x="221" y="382"/>
                  <a:pt x="222" y="382"/>
                  <a:pt x="222" y="384"/>
                </a:cubicBezTo>
                <a:cubicBezTo>
                  <a:pt x="221" y="384"/>
                  <a:pt x="221" y="383"/>
                  <a:pt x="220" y="383"/>
                </a:cubicBezTo>
                <a:cubicBezTo>
                  <a:pt x="219" y="384"/>
                  <a:pt x="218" y="384"/>
                  <a:pt x="218" y="385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8" y="383"/>
                  <a:pt x="219" y="382"/>
                  <a:pt x="220" y="383"/>
                </a:cubicBezTo>
                <a:cubicBezTo>
                  <a:pt x="220" y="381"/>
                  <a:pt x="222" y="381"/>
                  <a:pt x="222" y="380"/>
                </a:cubicBezTo>
                <a:cubicBezTo>
                  <a:pt x="223" y="379"/>
                  <a:pt x="221" y="379"/>
                  <a:pt x="221" y="377"/>
                </a:cubicBezTo>
                <a:cubicBezTo>
                  <a:pt x="224" y="378"/>
                  <a:pt x="224" y="378"/>
                  <a:pt x="224" y="378"/>
                </a:cubicBezTo>
                <a:cubicBezTo>
                  <a:pt x="224" y="377"/>
                  <a:pt x="224" y="376"/>
                  <a:pt x="225" y="376"/>
                </a:cubicBezTo>
                <a:cubicBezTo>
                  <a:pt x="226" y="376"/>
                  <a:pt x="226" y="376"/>
                  <a:pt x="226" y="376"/>
                </a:cubicBezTo>
                <a:cubicBezTo>
                  <a:pt x="227" y="374"/>
                  <a:pt x="229" y="374"/>
                  <a:pt x="229" y="373"/>
                </a:cubicBezTo>
                <a:cubicBezTo>
                  <a:pt x="231" y="373"/>
                  <a:pt x="231" y="372"/>
                  <a:pt x="231" y="372"/>
                </a:cubicBezTo>
                <a:cubicBezTo>
                  <a:pt x="231" y="372"/>
                  <a:pt x="233" y="372"/>
                  <a:pt x="233" y="372"/>
                </a:cubicBezTo>
                <a:cubicBezTo>
                  <a:pt x="233" y="372"/>
                  <a:pt x="233" y="371"/>
                  <a:pt x="234" y="370"/>
                </a:cubicBezTo>
                <a:cubicBezTo>
                  <a:pt x="231" y="369"/>
                  <a:pt x="229" y="370"/>
                  <a:pt x="228" y="372"/>
                </a:cubicBezTo>
                <a:cubicBezTo>
                  <a:pt x="227" y="372"/>
                  <a:pt x="227" y="373"/>
                  <a:pt x="226" y="372"/>
                </a:cubicBezTo>
                <a:cubicBezTo>
                  <a:pt x="226" y="372"/>
                  <a:pt x="226" y="372"/>
                  <a:pt x="225" y="372"/>
                </a:cubicBezTo>
                <a:cubicBezTo>
                  <a:pt x="224" y="373"/>
                  <a:pt x="225" y="375"/>
                  <a:pt x="224" y="375"/>
                </a:cubicBezTo>
                <a:cubicBezTo>
                  <a:pt x="222" y="375"/>
                  <a:pt x="222" y="376"/>
                  <a:pt x="220" y="375"/>
                </a:cubicBezTo>
                <a:cubicBezTo>
                  <a:pt x="220" y="376"/>
                  <a:pt x="221" y="377"/>
                  <a:pt x="220" y="377"/>
                </a:cubicBezTo>
                <a:cubicBezTo>
                  <a:pt x="217" y="377"/>
                  <a:pt x="217" y="379"/>
                  <a:pt x="214" y="379"/>
                </a:cubicBezTo>
                <a:cubicBezTo>
                  <a:pt x="214" y="380"/>
                  <a:pt x="214" y="381"/>
                  <a:pt x="213" y="381"/>
                </a:cubicBezTo>
                <a:cubicBezTo>
                  <a:pt x="212" y="381"/>
                  <a:pt x="212" y="382"/>
                  <a:pt x="211" y="382"/>
                </a:cubicBezTo>
                <a:cubicBezTo>
                  <a:pt x="211" y="383"/>
                  <a:pt x="210" y="383"/>
                  <a:pt x="210" y="384"/>
                </a:cubicBezTo>
                <a:cubicBezTo>
                  <a:pt x="209" y="385"/>
                  <a:pt x="208" y="387"/>
                  <a:pt x="207" y="388"/>
                </a:cubicBezTo>
                <a:cubicBezTo>
                  <a:pt x="205" y="388"/>
                  <a:pt x="205" y="390"/>
                  <a:pt x="203" y="390"/>
                </a:cubicBezTo>
                <a:cubicBezTo>
                  <a:pt x="203" y="391"/>
                  <a:pt x="203" y="392"/>
                  <a:pt x="202" y="392"/>
                </a:cubicBezTo>
                <a:cubicBezTo>
                  <a:pt x="201" y="393"/>
                  <a:pt x="201" y="394"/>
                  <a:pt x="200" y="395"/>
                </a:cubicBezTo>
                <a:cubicBezTo>
                  <a:pt x="199" y="395"/>
                  <a:pt x="199" y="395"/>
                  <a:pt x="198" y="395"/>
                </a:cubicBezTo>
                <a:cubicBezTo>
                  <a:pt x="198" y="397"/>
                  <a:pt x="197" y="397"/>
                  <a:pt x="196" y="398"/>
                </a:cubicBezTo>
                <a:cubicBezTo>
                  <a:pt x="196" y="398"/>
                  <a:pt x="195" y="399"/>
                  <a:pt x="195" y="399"/>
                </a:cubicBezTo>
                <a:cubicBezTo>
                  <a:pt x="195" y="399"/>
                  <a:pt x="194" y="400"/>
                  <a:pt x="194" y="401"/>
                </a:cubicBezTo>
                <a:cubicBezTo>
                  <a:pt x="193" y="400"/>
                  <a:pt x="193" y="402"/>
                  <a:pt x="192" y="402"/>
                </a:cubicBezTo>
                <a:cubicBezTo>
                  <a:pt x="192" y="402"/>
                  <a:pt x="192" y="402"/>
                  <a:pt x="192" y="402"/>
                </a:cubicBezTo>
                <a:cubicBezTo>
                  <a:pt x="191" y="401"/>
                  <a:pt x="190" y="403"/>
                  <a:pt x="191" y="404"/>
                </a:cubicBezTo>
                <a:cubicBezTo>
                  <a:pt x="191" y="403"/>
                  <a:pt x="191" y="404"/>
                  <a:pt x="191" y="404"/>
                </a:cubicBezTo>
                <a:cubicBezTo>
                  <a:pt x="191" y="404"/>
                  <a:pt x="192" y="404"/>
                  <a:pt x="192" y="404"/>
                </a:cubicBezTo>
                <a:cubicBezTo>
                  <a:pt x="193" y="403"/>
                  <a:pt x="193" y="403"/>
                  <a:pt x="193" y="402"/>
                </a:cubicBezTo>
                <a:cubicBezTo>
                  <a:pt x="194" y="402"/>
                  <a:pt x="194" y="402"/>
                  <a:pt x="195" y="402"/>
                </a:cubicBezTo>
                <a:cubicBezTo>
                  <a:pt x="195" y="402"/>
                  <a:pt x="195" y="402"/>
                  <a:pt x="195" y="401"/>
                </a:cubicBezTo>
                <a:cubicBezTo>
                  <a:pt x="195" y="401"/>
                  <a:pt x="195" y="401"/>
                  <a:pt x="196" y="401"/>
                </a:cubicBezTo>
                <a:cubicBezTo>
                  <a:pt x="196" y="400"/>
                  <a:pt x="197" y="399"/>
                  <a:pt x="197" y="399"/>
                </a:cubicBezTo>
                <a:cubicBezTo>
                  <a:pt x="197" y="399"/>
                  <a:pt x="198" y="399"/>
                  <a:pt x="198" y="398"/>
                </a:cubicBezTo>
                <a:cubicBezTo>
                  <a:pt x="199" y="398"/>
                  <a:pt x="199" y="397"/>
                  <a:pt x="199" y="397"/>
                </a:cubicBezTo>
                <a:cubicBezTo>
                  <a:pt x="201" y="396"/>
                  <a:pt x="201" y="395"/>
                  <a:pt x="202" y="394"/>
                </a:cubicBezTo>
                <a:cubicBezTo>
                  <a:pt x="204" y="394"/>
                  <a:pt x="203" y="392"/>
                  <a:pt x="204" y="392"/>
                </a:cubicBezTo>
                <a:cubicBezTo>
                  <a:pt x="205" y="392"/>
                  <a:pt x="205" y="391"/>
                  <a:pt x="205" y="391"/>
                </a:cubicBezTo>
                <a:cubicBezTo>
                  <a:pt x="206" y="391"/>
                  <a:pt x="207" y="389"/>
                  <a:pt x="208" y="389"/>
                </a:cubicBezTo>
                <a:cubicBezTo>
                  <a:pt x="209" y="389"/>
                  <a:pt x="209" y="391"/>
                  <a:pt x="210" y="390"/>
                </a:cubicBezTo>
                <a:cubicBezTo>
                  <a:pt x="210" y="389"/>
                  <a:pt x="212" y="389"/>
                  <a:pt x="211" y="388"/>
                </a:cubicBezTo>
                <a:cubicBezTo>
                  <a:pt x="211" y="387"/>
                  <a:pt x="210" y="389"/>
                  <a:pt x="210" y="387"/>
                </a:cubicBezTo>
                <a:cubicBezTo>
                  <a:pt x="210" y="386"/>
                  <a:pt x="210" y="386"/>
                  <a:pt x="212" y="386"/>
                </a:cubicBezTo>
                <a:cubicBezTo>
                  <a:pt x="212" y="385"/>
                  <a:pt x="213" y="385"/>
                  <a:pt x="213" y="385"/>
                </a:cubicBezTo>
                <a:cubicBezTo>
                  <a:pt x="213" y="385"/>
                  <a:pt x="213" y="384"/>
                  <a:pt x="213" y="384"/>
                </a:cubicBezTo>
                <a:cubicBezTo>
                  <a:pt x="214" y="385"/>
                  <a:pt x="214" y="386"/>
                  <a:pt x="215" y="386"/>
                </a:cubicBezTo>
                <a:cubicBezTo>
                  <a:pt x="215" y="385"/>
                  <a:pt x="215" y="385"/>
                  <a:pt x="215" y="385"/>
                </a:cubicBezTo>
                <a:cubicBezTo>
                  <a:pt x="215" y="386"/>
                  <a:pt x="215" y="388"/>
                  <a:pt x="214" y="389"/>
                </a:cubicBezTo>
                <a:cubicBezTo>
                  <a:pt x="212" y="389"/>
                  <a:pt x="212" y="389"/>
                  <a:pt x="212" y="389"/>
                </a:cubicBezTo>
                <a:cubicBezTo>
                  <a:pt x="210" y="391"/>
                  <a:pt x="207" y="392"/>
                  <a:pt x="205" y="394"/>
                </a:cubicBezTo>
                <a:cubicBezTo>
                  <a:pt x="204" y="395"/>
                  <a:pt x="202" y="394"/>
                  <a:pt x="202" y="395"/>
                </a:cubicBezTo>
                <a:cubicBezTo>
                  <a:pt x="202" y="395"/>
                  <a:pt x="202" y="396"/>
                  <a:pt x="201" y="396"/>
                </a:cubicBezTo>
                <a:cubicBezTo>
                  <a:pt x="201" y="397"/>
                  <a:pt x="202" y="399"/>
                  <a:pt x="202" y="399"/>
                </a:cubicBezTo>
                <a:cubicBezTo>
                  <a:pt x="203" y="400"/>
                  <a:pt x="203" y="400"/>
                  <a:pt x="203" y="401"/>
                </a:cubicBezTo>
                <a:cubicBezTo>
                  <a:pt x="202" y="402"/>
                  <a:pt x="202" y="401"/>
                  <a:pt x="200" y="401"/>
                </a:cubicBezTo>
                <a:cubicBezTo>
                  <a:pt x="200" y="401"/>
                  <a:pt x="199" y="402"/>
                  <a:pt x="199" y="402"/>
                </a:cubicBezTo>
                <a:cubicBezTo>
                  <a:pt x="198" y="402"/>
                  <a:pt x="197" y="401"/>
                  <a:pt x="196" y="401"/>
                </a:cubicBezTo>
                <a:cubicBezTo>
                  <a:pt x="195" y="402"/>
                  <a:pt x="196" y="403"/>
                  <a:pt x="196" y="405"/>
                </a:cubicBezTo>
                <a:cubicBezTo>
                  <a:pt x="195" y="405"/>
                  <a:pt x="195" y="404"/>
                  <a:pt x="194" y="405"/>
                </a:cubicBezTo>
                <a:cubicBezTo>
                  <a:pt x="194" y="405"/>
                  <a:pt x="195" y="406"/>
                  <a:pt x="194" y="407"/>
                </a:cubicBezTo>
                <a:cubicBezTo>
                  <a:pt x="194" y="408"/>
                  <a:pt x="193" y="408"/>
                  <a:pt x="193" y="408"/>
                </a:cubicBezTo>
                <a:cubicBezTo>
                  <a:pt x="192" y="409"/>
                  <a:pt x="193" y="410"/>
                  <a:pt x="192" y="410"/>
                </a:cubicBezTo>
                <a:cubicBezTo>
                  <a:pt x="191" y="409"/>
                  <a:pt x="190" y="409"/>
                  <a:pt x="188" y="409"/>
                </a:cubicBezTo>
                <a:cubicBezTo>
                  <a:pt x="188" y="411"/>
                  <a:pt x="187" y="411"/>
                  <a:pt x="187" y="412"/>
                </a:cubicBezTo>
                <a:cubicBezTo>
                  <a:pt x="186" y="413"/>
                  <a:pt x="185" y="413"/>
                  <a:pt x="184" y="414"/>
                </a:cubicBezTo>
                <a:cubicBezTo>
                  <a:pt x="184" y="414"/>
                  <a:pt x="184" y="415"/>
                  <a:pt x="183" y="415"/>
                </a:cubicBezTo>
                <a:cubicBezTo>
                  <a:pt x="183" y="417"/>
                  <a:pt x="183" y="416"/>
                  <a:pt x="183" y="417"/>
                </a:cubicBezTo>
                <a:cubicBezTo>
                  <a:pt x="181" y="418"/>
                  <a:pt x="181" y="420"/>
                  <a:pt x="179" y="420"/>
                </a:cubicBezTo>
                <a:cubicBezTo>
                  <a:pt x="179" y="422"/>
                  <a:pt x="178" y="423"/>
                  <a:pt x="177" y="424"/>
                </a:cubicBezTo>
                <a:cubicBezTo>
                  <a:pt x="177" y="424"/>
                  <a:pt x="177" y="424"/>
                  <a:pt x="177" y="425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26"/>
                  <a:pt x="177" y="427"/>
                  <a:pt x="176" y="427"/>
                </a:cubicBezTo>
                <a:cubicBezTo>
                  <a:pt x="175" y="427"/>
                  <a:pt x="175" y="425"/>
                  <a:pt x="175" y="425"/>
                </a:cubicBezTo>
                <a:cubicBezTo>
                  <a:pt x="175" y="425"/>
                  <a:pt x="175" y="425"/>
                  <a:pt x="174" y="425"/>
                </a:cubicBezTo>
                <a:cubicBezTo>
                  <a:pt x="174" y="427"/>
                  <a:pt x="176" y="428"/>
                  <a:pt x="175" y="430"/>
                </a:cubicBezTo>
                <a:cubicBezTo>
                  <a:pt x="174" y="429"/>
                  <a:pt x="174" y="430"/>
                  <a:pt x="173" y="430"/>
                </a:cubicBezTo>
                <a:cubicBezTo>
                  <a:pt x="173" y="431"/>
                  <a:pt x="174" y="432"/>
                  <a:pt x="173" y="432"/>
                </a:cubicBezTo>
                <a:cubicBezTo>
                  <a:pt x="172" y="432"/>
                  <a:pt x="173" y="430"/>
                  <a:pt x="171" y="430"/>
                </a:cubicBezTo>
                <a:cubicBezTo>
                  <a:pt x="171" y="430"/>
                  <a:pt x="171" y="430"/>
                  <a:pt x="171" y="430"/>
                </a:cubicBezTo>
                <a:cubicBezTo>
                  <a:pt x="171" y="432"/>
                  <a:pt x="172" y="432"/>
                  <a:pt x="172" y="433"/>
                </a:cubicBezTo>
                <a:cubicBezTo>
                  <a:pt x="171" y="434"/>
                  <a:pt x="170" y="435"/>
                  <a:pt x="170" y="437"/>
                </a:cubicBezTo>
                <a:cubicBezTo>
                  <a:pt x="170" y="437"/>
                  <a:pt x="170" y="437"/>
                  <a:pt x="169" y="437"/>
                </a:cubicBezTo>
                <a:cubicBezTo>
                  <a:pt x="169" y="438"/>
                  <a:pt x="170" y="439"/>
                  <a:pt x="169" y="439"/>
                </a:cubicBezTo>
                <a:cubicBezTo>
                  <a:pt x="168" y="439"/>
                  <a:pt x="167" y="438"/>
                  <a:pt x="166" y="439"/>
                </a:cubicBezTo>
                <a:cubicBezTo>
                  <a:pt x="166" y="441"/>
                  <a:pt x="167" y="442"/>
                  <a:pt x="167" y="443"/>
                </a:cubicBezTo>
                <a:cubicBezTo>
                  <a:pt x="166" y="443"/>
                  <a:pt x="166" y="444"/>
                  <a:pt x="164" y="444"/>
                </a:cubicBezTo>
                <a:cubicBezTo>
                  <a:pt x="164" y="446"/>
                  <a:pt x="163" y="446"/>
                  <a:pt x="163" y="446"/>
                </a:cubicBezTo>
                <a:cubicBezTo>
                  <a:pt x="162" y="447"/>
                  <a:pt x="163" y="448"/>
                  <a:pt x="162" y="448"/>
                </a:cubicBezTo>
                <a:cubicBezTo>
                  <a:pt x="162" y="449"/>
                  <a:pt x="160" y="449"/>
                  <a:pt x="160" y="449"/>
                </a:cubicBezTo>
                <a:cubicBezTo>
                  <a:pt x="161" y="448"/>
                  <a:pt x="161" y="447"/>
                  <a:pt x="161" y="446"/>
                </a:cubicBezTo>
                <a:cubicBezTo>
                  <a:pt x="161" y="445"/>
                  <a:pt x="160" y="445"/>
                  <a:pt x="160" y="443"/>
                </a:cubicBezTo>
                <a:cubicBezTo>
                  <a:pt x="161" y="444"/>
                  <a:pt x="161" y="444"/>
                  <a:pt x="162" y="443"/>
                </a:cubicBezTo>
                <a:cubicBezTo>
                  <a:pt x="162" y="442"/>
                  <a:pt x="163" y="442"/>
                  <a:pt x="163" y="441"/>
                </a:cubicBezTo>
                <a:cubicBezTo>
                  <a:pt x="163" y="441"/>
                  <a:pt x="164" y="441"/>
                  <a:pt x="164" y="440"/>
                </a:cubicBezTo>
                <a:cubicBezTo>
                  <a:pt x="164" y="438"/>
                  <a:pt x="165" y="438"/>
                  <a:pt x="165" y="437"/>
                </a:cubicBezTo>
                <a:cubicBezTo>
                  <a:pt x="166" y="437"/>
                  <a:pt x="166" y="436"/>
                  <a:pt x="166" y="436"/>
                </a:cubicBezTo>
                <a:cubicBezTo>
                  <a:pt x="166" y="436"/>
                  <a:pt x="167" y="436"/>
                  <a:pt x="167" y="436"/>
                </a:cubicBezTo>
                <a:cubicBezTo>
                  <a:pt x="167" y="436"/>
                  <a:pt x="167" y="435"/>
                  <a:pt x="167" y="435"/>
                </a:cubicBezTo>
                <a:cubicBezTo>
                  <a:pt x="168" y="434"/>
                  <a:pt x="169" y="434"/>
                  <a:pt x="169" y="433"/>
                </a:cubicBezTo>
                <a:cubicBezTo>
                  <a:pt x="169" y="432"/>
                  <a:pt x="169" y="432"/>
                  <a:pt x="168" y="431"/>
                </a:cubicBezTo>
                <a:cubicBezTo>
                  <a:pt x="166" y="432"/>
                  <a:pt x="165" y="433"/>
                  <a:pt x="165" y="436"/>
                </a:cubicBezTo>
                <a:cubicBezTo>
                  <a:pt x="164" y="436"/>
                  <a:pt x="163" y="437"/>
                  <a:pt x="162" y="437"/>
                </a:cubicBezTo>
                <a:cubicBezTo>
                  <a:pt x="162" y="437"/>
                  <a:pt x="162" y="438"/>
                  <a:pt x="162" y="438"/>
                </a:cubicBezTo>
                <a:cubicBezTo>
                  <a:pt x="162" y="439"/>
                  <a:pt x="163" y="439"/>
                  <a:pt x="162" y="440"/>
                </a:cubicBezTo>
                <a:cubicBezTo>
                  <a:pt x="161" y="440"/>
                  <a:pt x="160" y="441"/>
                  <a:pt x="159" y="442"/>
                </a:cubicBezTo>
                <a:cubicBezTo>
                  <a:pt x="159" y="442"/>
                  <a:pt x="159" y="443"/>
                  <a:pt x="159" y="443"/>
                </a:cubicBezTo>
                <a:cubicBezTo>
                  <a:pt x="158" y="442"/>
                  <a:pt x="159" y="444"/>
                  <a:pt x="158" y="444"/>
                </a:cubicBezTo>
                <a:cubicBezTo>
                  <a:pt x="158" y="446"/>
                  <a:pt x="158" y="446"/>
                  <a:pt x="158" y="446"/>
                </a:cubicBezTo>
                <a:cubicBezTo>
                  <a:pt x="158" y="446"/>
                  <a:pt x="157" y="446"/>
                  <a:pt x="157" y="447"/>
                </a:cubicBezTo>
                <a:cubicBezTo>
                  <a:pt x="157" y="447"/>
                  <a:pt x="156" y="447"/>
                  <a:pt x="156" y="447"/>
                </a:cubicBezTo>
                <a:cubicBezTo>
                  <a:pt x="156" y="448"/>
                  <a:pt x="155" y="448"/>
                  <a:pt x="155" y="449"/>
                </a:cubicBezTo>
                <a:cubicBezTo>
                  <a:pt x="155" y="449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4" y="450"/>
                  <a:pt x="154" y="450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3"/>
                  <a:pt x="153" y="453"/>
                  <a:pt x="153" y="453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5"/>
                  <a:pt x="154" y="455"/>
                  <a:pt x="154" y="455"/>
                </a:cubicBezTo>
                <a:cubicBezTo>
                  <a:pt x="153" y="456"/>
                  <a:pt x="152" y="457"/>
                  <a:pt x="152" y="459"/>
                </a:cubicBezTo>
                <a:cubicBezTo>
                  <a:pt x="151" y="460"/>
                  <a:pt x="151" y="459"/>
                  <a:pt x="150" y="460"/>
                </a:cubicBezTo>
                <a:cubicBezTo>
                  <a:pt x="150" y="461"/>
                  <a:pt x="149" y="460"/>
                  <a:pt x="149" y="462"/>
                </a:cubicBezTo>
                <a:cubicBezTo>
                  <a:pt x="150" y="462"/>
                  <a:pt x="148" y="462"/>
                  <a:pt x="148" y="463"/>
                </a:cubicBezTo>
                <a:cubicBezTo>
                  <a:pt x="147" y="464"/>
                  <a:pt x="150" y="463"/>
                  <a:pt x="150" y="464"/>
                </a:cubicBezTo>
                <a:cubicBezTo>
                  <a:pt x="150" y="464"/>
                  <a:pt x="150" y="464"/>
                  <a:pt x="150" y="464"/>
                </a:cubicBezTo>
                <a:cubicBezTo>
                  <a:pt x="150" y="464"/>
                  <a:pt x="151" y="464"/>
                  <a:pt x="151" y="464"/>
                </a:cubicBezTo>
                <a:cubicBezTo>
                  <a:pt x="151" y="466"/>
                  <a:pt x="150" y="466"/>
                  <a:pt x="148" y="466"/>
                </a:cubicBezTo>
                <a:cubicBezTo>
                  <a:pt x="148" y="467"/>
                  <a:pt x="148" y="467"/>
                  <a:pt x="147" y="468"/>
                </a:cubicBezTo>
                <a:cubicBezTo>
                  <a:pt x="147" y="468"/>
                  <a:pt x="147" y="468"/>
                  <a:pt x="147" y="468"/>
                </a:cubicBezTo>
                <a:cubicBezTo>
                  <a:pt x="146" y="469"/>
                  <a:pt x="146" y="471"/>
                  <a:pt x="146" y="473"/>
                </a:cubicBezTo>
                <a:cubicBezTo>
                  <a:pt x="145" y="473"/>
                  <a:pt x="145" y="474"/>
                  <a:pt x="144" y="475"/>
                </a:cubicBezTo>
                <a:cubicBezTo>
                  <a:pt x="144" y="475"/>
                  <a:pt x="142" y="482"/>
                  <a:pt x="142" y="487"/>
                </a:cubicBezTo>
                <a:cubicBezTo>
                  <a:pt x="141" y="489"/>
                  <a:pt x="139" y="490"/>
                  <a:pt x="139" y="492"/>
                </a:cubicBezTo>
                <a:cubicBezTo>
                  <a:pt x="138" y="493"/>
                  <a:pt x="138" y="495"/>
                  <a:pt x="138" y="497"/>
                </a:cubicBezTo>
                <a:cubicBezTo>
                  <a:pt x="138" y="498"/>
                  <a:pt x="137" y="498"/>
                  <a:pt x="137" y="499"/>
                </a:cubicBezTo>
                <a:cubicBezTo>
                  <a:pt x="137" y="500"/>
                  <a:pt x="137" y="500"/>
                  <a:pt x="136" y="501"/>
                </a:cubicBezTo>
                <a:cubicBezTo>
                  <a:pt x="136" y="503"/>
                  <a:pt x="137" y="503"/>
                  <a:pt x="136" y="503"/>
                </a:cubicBezTo>
                <a:cubicBezTo>
                  <a:pt x="136" y="503"/>
                  <a:pt x="136" y="505"/>
                  <a:pt x="136" y="505"/>
                </a:cubicBezTo>
                <a:cubicBezTo>
                  <a:pt x="136" y="505"/>
                  <a:pt x="136" y="505"/>
                  <a:pt x="136" y="506"/>
                </a:cubicBezTo>
                <a:cubicBezTo>
                  <a:pt x="135" y="506"/>
                  <a:pt x="136" y="507"/>
                  <a:pt x="135" y="507"/>
                </a:cubicBezTo>
                <a:cubicBezTo>
                  <a:pt x="135" y="510"/>
                  <a:pt x="133" y="513"/>
                  <a:pt x="135" y="516"/>
                </a:cubicBezTo>
                <a:cubicBezTo>
                  <a:pt x="133" y="517"/>
                  <a:pt x="135" y="519"/>
                  <a:pt x="134" y="520"/>
                </a:cubicBezTo>
                <a:cubicBezTo>
                  <a:pt x="134" y="521"/>
                  <a:pt x="134" y="522"/>
                  <a:pt x="134" y="522"/>
                </a:cubicBezTo>
                <a:cubicBezTo>
                  <a:pt x="133" y="523"/>
                  <a:pt x="134" y="524"/>
                  <a:pt x="134" y="524"/>
                </a:cubicBezTo>
                <a:cubicBezTo>
                  <a:pt x="133" y="525"/>
                  <a:pt x="133" y="525"/>
                  <a:pt x="133" y="525"/>
                </a:cubicBezTo>
                <a:cubicBezTo>
                  <a:pt x="133" y="526"/>
                  <a:pt x="133" y="527"/>
                  <a:pt x="133" y="528"/>
                </a:cubicBezTo>
                <a:cubicBezTo>
                  <a:pt x="133" y="529"/>
                  <a:pt x="133" y="529"/>
                  <a:pt x="133" y="530"/>
                </a:cubicBezTo>
                <a:cubicBezTo>
                  <a:pt x="133" y="531"/>
                  <a:pt x="133" y="531"/>
                  <a:pt x="133" y="531"/>
                </a:cubicBezTo>
                <a:cubicBezTo>
                  <a:pt x="132" y="533"/>
                  <a:pt x="132" y="534"/>
                  <a:pt x="132" y="536"/>
                </a:cubicBezTo>
                <a:cubicBezTo>
                  <a:pt x="133" y="538"/>
                  <a:pt x="132" y="542"/>
                  <a:pt x="132" y="543"/>
                </a:cubicBezTo>
                <a:cubicBezTo>
                  <a:pt x="132" y="543"/>
                  <a:pt x="132" y="543"/>
                  <a:pt x="131" y="544"/>
                </a:cubicBezTo>
                <a:cubicBezTo>
                  <a:pt x="131" y="545"/>
                  <a:pt x="132" y="545"/>
                  <a:pt x="132" y="546"/>
                </a:cubicBezTo>
                <a:cubicBezTo>
                  <a:pt x="132" y="546"/>
                  <a:pt x="131" y="546"/>
                  <a:pt x="131" y="546"/>
                </a:cubicBezTo>
                <a:cubicBezTo>
                  <a:pt x="131" y="546"/>
                  <a:pt x="131" y="547"/>
                  <a:pt x="131" y="547"/>
                </a:cubicBezTo>
                <a:cubicBezTo>
                  <a:pt x="131" y="548"/>
                  <a:pt x="132" y="549"/>
                  <a:pt x="132" y="550"/>
                </a:cubicBezTo>
                <a:cubicBezTo>
                  <a:pt x="132" y="551"/>
                  <a:pt x="131" y="552"/>
                  <a:pt x="131" y="553"/>
                </a:cubicBezTo>
                <a:cubicBezTo>
                  <a:pt x="131" y="555"/>
                  <a:pt x="131" y="557"/>
                  <a:pt x="131" y="559"/>
                </a:cubicBezTo>
                <a:cubicBezTo>
                  <a:pt x="131" y="561"/>
                  <a:pt x="131" y="561"/>
                  <a:pt x="131" y="561"/>
                </a:cubicBezTo>
                <a:cubicBezTo>
                  <a:pt x="130" y="564"/>
                  <a:pt x="131" y="567"/>
                  <a:pt x="131" y="569"/>
                </a:cubicBezTo>
                <a:cubicBezTo>
                  <a:pt x="131" y="571"/>
                  <a:pt x="130" y="570"/>
                  <a:pt x="131" y="571"/>
                </a:cubicBezTo>
                <a:cubicBezTo>
                  <a:pt x="131" y="571"/>
                  <a:pt x="131" y="572"/>
                  <a:pt x="131" y="572"/>
                </a:cubicBezTo>
                <a:cubicBezTo>
                  <a:pt x="131" y="573"/>
                  <a:pt x="131" y="574"/>
                  <a:pt x="131" y="576"/>
                </a:cubicBezTo>
                <a:cubicBezTo>
                  <a:pt x="131" y="577"/>
                  <a:pt x="131" y="577"/>
                  <a:pt x="131" y="578"/>
                </a:cubicBezTo>
                <a:cubicBezTo>
                  <a:pt x="131" y="578"/>
                  <a:pt x="131" y="579"/>
                  <a:pt x="131" y="579"/>
                </a:cubicBezTo>
                <a:cubicBezTo>
                  <a:pt x="131" y="580"/>
                  <a:pt x="131" y="581"/>
                  <a:pt x="131" y="582"/>
                </a:cubicBezTo>
                <a:cubicBezTo>
                  <a:pt x="131" y="583"/>
                  <a:pt x="131" y="584"/>
                  <a:pt x="131" y="584"/>
                </a:cubicBezTo>
                <a:cubicBezTo>
                  <a:pt x="131" y="585"/>
                  <a:pt x="132" y="586"/>
                  <a:pt x="132" y="586"/>
                </a:cubicBezTo>
                <a:cubicBezTo>
                  <a:pt x="132" y="587"/>
                  <a:pt x="132" y="587"/>
                  <a:pt x="132" y="587"/>
                </a:cubicBezTo>
                <a:cubicBezTo>
                  <a:pt x="132" y="588"/>
                  <a:pt x="133" y="588"/>
                  <a:pt x="133" y="589"/>
                </a:cubicBezTo>
                <a:cubicBezTo>
                  <a:pt x="133" y="590"/>
                  <a:pt x="132" y="590"/>
                  <a:pt x="132" y="591"/>
                </a:cubicBezTo>
                <a:cubicBezTo>
                  <a:pt x="132" y="591"/>
                  <a:pt x="132" y="592"/>
                  <a:pt x="132" y="592"/>
                </a:cubicBezTo>
                <a:cubicBezTo>
                  <a:pt x="132" y="593"/>
                  <a:pt x="133" y="594"/>
                  <a:pt x="133" y="595"/>
                </a:cubicBezTo>
                <a:cubicBezTo>
                  <a:pt x="134" y="598"/>
                  <a:pt x="133" y="602"/>
                  <a:pt x="134" y="604"/>
                </a:cubicBezTo>
                <a:cubicBezTo>
                  <a:pt x="134" y="605"/>
                  <a:pt x="134" y="607"/>
                  <a:pt x="134" y="607"/>
                </a:cubicBezTo>
                <a:cubicBezTo>
                  <a:pt x="134" y="608"/>
                  <a:pt x="134" y="608"/>
                  <a:pt x="135" y="609"/>
                </a:cubicBezTo>
                <a:cubicBezTo>
                  <a:pt x="135" y="609"/>
                  <a:pt x="135" y="609"/>
                  <a:pt x="135" y="609"/>
                </a:cubicBezTo>
                <a:cubicBezTo>
                  <a:pt x="135" y="610"/>
                  <a:pt x="135" y="609"/>
                  <a:pt x="135" y="609"/>
                </a:cubicBezTo>
                <a:cubicBezTo>
                  <a:pt x="136" y="610"/>
                  <a:pt x="135" y="613"/>
                  <a:pt x="135" y="614"/>
                </a:cubicBezTo>
                <a:cubicBezTo>
                  <a:pt x="136" y="615"/>
                  <a:pt x="137" y="616"/>
                  <a:pt x="137" y="617"/>
                </a:cubicBezTo>
                <a:cubicBezTo>
                  <a:pt x="137" y="619"/>
                  <a:pt x="137" y="620"/>
                  <a:pt x="137" y="621"/>
                </a:cubicBezTo>
                <a:cubicBezTo>
                  <a:pt x="137" y="621"/>
                  <a:pt x="137" y="621"/>
                  <a:pt x="137" y="622"/>
                </a:cubicBezTo>
                <a:cubicBezTo>
                  <a:pt x="137" y="622"/>
                  <a:pt x="138" y="622"/>
                  <a:pt x="138" y="622"/>
                </a:cubicBezTo>
                <a:cubicBezTo>
                  <a:pt x="138" y="623"/>
                  <a:pt x="138" y="623"/>
                  <a:pt x="138" y="624"/>
                </a:cubicBezTo>
                <a:cubicBezTo>
                  <a:pt x="138" y="624"/>
                  <a:pt x="138" y="624"/>
                  <a:pt x="139" y="625"/>
                </a:cubicBezTo>
                <a:cubicBezTo>
                  <a:pt x="139" y="626"/>
                  <a:pt x="139" y="626"/>
                  <a:pt x="139" y="627"/>
                </a:cubicBezTo>
                <a:cubicBezTo>
                  <a:pt x="139" y="627"/>
                  <a:pt x="139" y="628"/>
                  <a:pt x="140" y="628"/>
                </a:cubicBezTo>
                <a:cubicBezTo>
                  <a:pt x="140" y="628"/>
                  <a:pt x="140" y="629"/>
                  <a:pt x="140" y="630"/>
                </a:cubicBezTo>
                <a:cubicBezTo>
                  <a:pt x="141" y="631"/>
                  <a:pt x="140" y="632"/>
                  <a:pt x="140" y="633"/>
                </a:cubicBezTo>
                <a:cubicBezTo>
                  <a:pt x="141" y="635"/>
                  <a:pt x="142" y="636"/>
                  <a:pt x="142" y="638"/>
                </a:cubicBezTo>
                <a:cubicBezTo>
                  <a:pt x="144" y="640"/>
                  <a:pt x="143" y="642"/>
                  <a:pt x="143" y="643"/>
                </a:cubicBezTo>
                <a:cubicBezTo>
                  <a:pt x="143" y="644"/>
                  <a:pt x="144" y="643"/>
                  <a:pt x="144" y="644"/>
                </a:cubicBezTo>
                <a:cubicBezTo>
                  <a:pt x="144" y="645"/>
                  <a:pt x="144" y="645"/>
                  <a:pt x="144" y="645"/>
                </a:cubicBezTo>
                <a:cubicBezTo>
                  <a:pt x="145" y="646"/>
                  <a:pt x="145" y="646"/>
                  <a:pt x="145" y="647"/>
                </a:cubicBezTo>
                <a:cubicBezTo>
                  <a:pt x="145" y="647"/>
                  <a:pt x="145" y="647"/>
                  <a:pt x="145" y="647"/>
                </a:cubicBezTo>
                <a:cubicBezTo>
                  <a:pt x="146" y="648"/>
                  <a:pt x="146" y="648"/>
                  <a:pt x="146" y="649"/>
                </a:cubicBezTo>
                <a:cubicBezTo>
                  <a:pt x="146" y="649"/>
                  <a:pt x="146" y="650"/>
                  <a:pt x="147" y="650"/>
                </a:cubicBezTo>
                <a:cubicBezTo>
                  <a:pt x="147" y="650"/>
                  <a:pt x="146" y="650"/>
                  <a:pt x="146" y="651"/>
                </a:cubicBezTo>
                <a:cubicBezTo>
                  <a:pt x="147" y="651"/>
                  <a:pt x="147" y="653"/>
                  <a:pt x="147" y="653"/>
                </a:cubicBezTo>
                <a:cubicBezTo>
                  <a:pt x="147" y="653"/>
                  <a:pt x="147" y="654"/>
                  <a:pt x="147" y="654"/>
                </a:cubicBezTo>
                <a:cubicBezTo>
                  <a:pt x="147" y="654"/>
                  <a:pt x="147" y="654"/>
                  <a:pt x="147" y="655"/>
                </a:cubicBezTo>
                <a:cubicBezTo>
                  <a:pt x="147" y="655"/>
                  <a:pt x="148" y="655"/>
                  <a:pt x="148" y="656"/>
                </a:cubicBezTo>
                <a:cubicBezTo>
                  <a:pt x="148" y="656"/>
                  <a:pt x="148" y="657"/>
                  <a:pt x="148" y="657"/>
                </a:cubicBezTo>
                <a:cubicBezTo>
                  <a:pt x="149" y="658"/>
                  <a:pt x="149" y="659"/>
                  <a:pt x="149" y="660"/>
                </a:cubicBezTo>
                <a:cubicBezTo>
                  <a:pt x="149" y="660"/>
                  <a:pt x="150" y="661"/>
                  <a:pt x="150" y="661"/>
                </a:cubicBezTo>
                <a:cubicBezTo>
                  <a:pt x="150" y="661"/>
                  <a:pt x="150" y="662"/>
                  <a:pt x="150" y="662"/>
                </a:cubicBezTo>
                <a:cubicBezTo>
                  <a:pt x="150" y="662"/>
                  <a:pt x="150" y="663"/>
                  <a:pt x="150" y="663"/>
                </a:cubicBezTo>
                <a:cubicBezTo>
                  <a:pt x="151" y="664"/>
                  <a:pt x="151" y="665"/>
                  <a:pt x="152" y="665"/>
                </a:cubicBezTo>
                <a:cubicBezTo>
                  <a:pt x="152" y="665"/>
                  <a:pt x="151" y="666"/>
                  <a:pt x="151" y="666"/>
                </a:cubicBezTo>
                <a:cubicBezTo>
                  <a:pt x="152" y="666"/>
                  <a:pt x="152" y="666"/>
                  <a:pt x="152" y="667"/>
                </a:cubicBezTo>
                <a:cubicBezTo>
                  <a:pt x="153" y="667"/>
                  <a:pt x="153" y="668"/>
                  <a:pt x="153" y="669"/>
                </a:cubicBezTo>
                <a:cubicBezTo>
                  <a:pt x="153" y="669"/>
                  <a:pt x="153" y="670"/>
                  <a:pt x="154" y="670"/>
                </a:cubicBezTo>
                <a:cubicBezTo>
                  <a:pt x="154" y="670"/>
                  <a:pt x="153" y="670"/>
                  <a:pt x="154" y="671"/>
                </a:cubicBezTo>
                <a:cubicBezTo>
                  <a:pt x="154" y="671"/>
                  <a:pt x="154" y="671"/>
                  <a:pt x="154" y="671"/>
                </a:cubicBezTo>
                <a:cubicBezTo>
                  <a:pt x="154" y="671"/>
                  <a:pt x="154" y="672"/>
                  <a:pt x="154" y="672"/>
                </a:cubicBezTo>
                <a:cubicBezTo>
                  <a:pt x="154" y="671"/>
                  <a:pt x="153" y="671"/>
                  <a:pt x="153" y="670"/>
                </a:cubicBezTo>
                <a:cubicBezTo>
                  <a:pt x="153" y="670"/>
                  <a:pt x="153" y="670"/>
                  <a:pt x="153" y="670"/>
                </a:cubicBezTo>
                <a:cubicBezTo>
                  <a:pt x="152" y="669"/>
                  <a:pt x="150" y="667"/>
                  <a:pt x="150" y="666"/>
                </a:cubicBezTo>
                <a:cubicBezTo>
                  <a:pt x="149" y="666"/>
                  <a:pt x="149" y="665"/>
                  <a:pt x="148" y="665"/>
                </a:cubicBezTo>
                <a:cubicBezTo>
                  <a:pt x="148" y="663"/>
                  <a:pt x="146" y="662"/>
                  <a:pt x="146" y="661"/>
                </a:cubicBezTo>
                <a:cubicBezTo>
                  <a:pt x="146" y="661"/>
                  <a:pt x="146" y="660"/>
                  <a:pt x="146" y="660"/>
                </a:cubicBezTo>
                <a:cubicBezTo>
                  <a:pt x="146" y="660"/>
                  <a:pt x="145" y="660"/>
                  <a:pt x="145" y="660"/>
                </a:cubicBezTo>
                <a:cubicBezTo>
                  <a:pt x="145" y="659"/>
                  <a:pt x="144" y="658"/>
                  <a:pt x="144" y="658"/>
                </a:cubicBezTo>
                <a:cubicBezTo>
                  <a:pt x="145" y="658"/>
                  <a:pt x="145" y="658"/>
                  <a:pt x="146" y="658"/>
                </a:cubicBezTo>
                <a:cubicBezTo>
                  <a:pt x="146" y="658"/>
                  <a:pt x="146" y="659"/>
                  <a:pt x="146" y="660"/>
                </a:cubicBezTo>
                <a:cubicBezTo>
                  <a:pt x="146" y="660"/>
                  <a:pt x="146" y="662"/>
                  <a:pt x="147" y="662"/>
                </a:cubicBezTo>
                <a:cubicBezTo>
                  <a:pt x="148" y="662"/>
                  <a:pt x="147" y="663"/>
                  <a:pt x="148" y="663"/>
                </a:cubicBezTo>
                <a:cubicBezTo>
                  <a:pt x="148" y="660"/>
                  <a:pt x="146" y="658"/>
                  <a:pt x="146" y="655"/>
                </a:cubicBezTo>
                <a:cubicBezTo>
                  <a:pt x="145" y="653"/>
                  <a:pt x="145" y="650"/>
                  <a:pt x="142" y="650"/>
                </a:cubicBezTo>
                <a:cubicBezTo>
                  <a:pt x="142" y="653"/>
                  <a:pt x="145" y="654"/>
                  <a:pt x="144" y="656"/>
                </a:cubicBezTo>
                <a:cubicBezTo>
                  <a:pt x="142" y="656"/>
                  <a:pt x="142" y="655"/>
                  <a:pt x="142" y="654"/>
                </a:cubicBezTo>
                <a:cubicBezTo>
                  <a:pt x="141" y="653"/>
                  <a:pt x="140" y="653"/>
                  <a:pt x="140" y="652"/>
                </a:cubicBezTo>
                <a:cubicBezTo>
                  <a:pt x="141" y="649"/>
                  <a:pt x="141" y="649"/>
                  <a:pt x="141" y="649"/>
                </a:cubicBezTo>
                <a:cubicBezTo>
                  <a:pt x="140" y="649"/>
                  <a:pt x="139" y="649"/>
                  <a:pt x="139" y="648"/>
                </a:cubicBezTo>
                <a:cubicBezTo>
                  <a:pt x="140" y="648"/>
                  <a:pt x="139" y="646"/>
                  <a:pt x="140" y="647"/>
                </a:cubicBezTo>
                <a:cubicBezTo>
                  <a:pt x="140" y="647"/>
                  <a:pt x="141" y="648"/>
                  <a:pt x="141" y="648"/>
                </a:cubicBezTo>
                <a:cubicBezTo>
                  <a:pt x="142" y="646"/>
                  <a:pt x="142" y="646"/>
                  <a:pt x="142" y="646"/>
                </a:cubicBezTo>
                <a:cubicBezTo>
                  <a:pt x="142" y="645"/>
                  <a:pt x="141" y="645"/>
                  <a:pt x="141" y="644"/>
                </a:cubicBezTo>
                <a:cubicBezTo>
                  <a:pt x="141" y="644"/>
                  <a:pt x="140" y="643"/>
                  <a:pt x="139" y="643"/>
                </a:cubicBezTo>
                <a:cubicBezTo>
                  <a:pt x="138" y="642"/>
                  <a:pt x="138" y="643"/>
                  <a:pt x="138" y="643"/>
                </a:cubicBezTo>
                <a:cubicBezTo>
                  <a:pt x="138" y="643"/>
                  <a:pt x="138" y="643"/>
                  <a:pt x="138" y="643"/>
                </a:cubicBezTo>
                <a:cubicBezTo>
                  <a:pt x="137" y="642"/>
                  <a:pt x="137" y="642"/>
                  <a:pt x="137" y="642"/>
                </a:cubicBezTo>
                <a:cubicBezTo>
                  <a:pt x="136" y="640"/>
                  <a:pt x="135" y="639"/>
                  <a:pt x="135" y="637"/>
                </a:cubicBezTo>
                <a:cubicBezTo>
                  <a:pt x="135" y="636"/>
                  <a:pt x="133" y="636"/>
                  <a:pt x="134" y="634"/>
                </a:cubicBezTo>
                <a:cubicBezTo>
                  <a:pt x="133" y="634"/>
                  <a:pt x="133" y="633"/>
                  <a:pt x="133" y="632"/>
                </a:cubicBezTo>
                <a:cubicBezTo>
                  <a:pt x="133" y="632"/>
                  <a:pt x="133" y="631"/>
                  <a:pt x="133" y="630"/>
                </a:cubicBezTo>
                <a:cubicBezTo>
                  <a:pt x="132" y="630"/>
                  <a:pt x="132" y="628"/>
                  <a:pt x="132" y="627"/>
                </a:cubicBezTo>
                <a:cubicBezTo>
                  <a:pt x="132" y="627"/>
                  <a:pt x="131" y="627"/>
                  <a:pt x="131" y="627"/>
                </a:cubicBezTo>
                <a:cubicBezTo>
                  <a:pt x="133" y="630"/>
                  <a:pt x="127" y="625"/>
                  <a:pt x="131" y="624"/>
                </a:cubicBezTo>
                <a:cubicBezTo>
                  <a:pt x="132" y="625"/>
                  <a:pt x="132" y="628"/>
                  <a:pt x="133" y="629"/>
                </a:cubicBezTo>
                <a:cubicBezTo>
                  <a:pt x="133" y="631"/>
                  <a:pt x="134" y="631"/>
                  <a:pt x="134" y="632"/>
                </a:cubicBezTo>
                <a:cubicBezTo>
                  <a:pt x="134" y="633"/>
                  <a:pt x="134" y="633"/>
                  <a:pt x="134" y="634"/>
                </a:cubicBezTo>
                <a:cubicBezTo>
                  <a:pt x="135" y="634"/>
                  <a:pt x="135" y="634"/>
                  <a:pt x="135" y="635"/>
                </a:cubicBezTo>
                <a:cubicBezTo>
                  <a:pt x="135" y="635"/>
                  <a:pt x="136" y="635"/>
                  <a:pt x="136" y="636"/>
                </a:cubicBezTo>
                <a:cubicBezTo>
                  <a:pt x="136" y="636"/>
                  <a:pt x="136" y="636"/>
                  <a:pt x="136" y="636"/>
                </a:cubicBezTo>
                <a:cubicBezTo>
                  <a:pt x="136" y="637"/>
                  <a:pt x="136" y="637"/>
                  <a:pt x="136" y="637"/>
                </a:cubicBezTo>
                <a:cubicBezTo>
                  <a:pt x="137" y="638"/>
                  <a:pt x="137" y="639"/>
                  <a:pt x="137" y="640"/>
                </a:cubicBezTo>
                <a:cubicBezTo>
                  <a:pt x="137" y="640"/>
                  <a:pt x="138" y="641"/>
                  <a:pt x="138" y="641"/>
                </a:cubicBezTo>
                <a:cubicBezTo>
                  <a:pt x="139" y="641"/>
                  <a:pt x="140" y="643"/>
                  <a:pt x="140" y="641"/>
                </a:cubicBezTo>
                <a:cubicBezTo>
                  <a:pt x="139" y="639"/>
                  <a:pt x="138" y="636"/>
                  <a:pt x="137" y="635"/>
                </a:cubicBezTo>
                <a:cubicBezTo>
                  <a:pt x="136" y="635"/>
                  <a:pt x="137" y="634"/>
                  <a:pt x="137" y="634"/>
                </a:cubicBezTo>
                <a:cubicBezTo>
                  <a:pt x="137" y="634"/>
                  <a:pt x="136" y="634"/>
                  <a:pt x="136" y="634"/>
                </a:cubicBezTo>
                <a:cubicBezTo>
                  <a:pt x="136" y="634"/>
                  <a:pt x="136" y="633"/>
                  <a:pt x="136" y="633"/>
                </a:cubicBezTo>
                <a:cubicBezTo>
                  <a:pt x="136" y="633"/>
                  <a:pt x="136" y="633"/>
                  <a:pt x="136" y="633"/>
                </a:cubicBezTo>
                <a:cubicBezTo>
                  <a:pt x="136" y="633"/>
                  <a:pt x="136" y="632"/>
                  <a:pt x="136" y="632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32"/>
                  <a:pt x="136" y="631"/>
                  <a:pt x="136" y="631"/>
                </a:cubicBezTo>
                <a:cubicBezTo>
                  <a:pt x="136" y="631"/>
                  <a:pt x="135" y="631"/>
                  <a:pt x="135" y="631"/>
                </a:cubicBezTo>
                <a:cubicBezTo>
                  <a:pt x="135" y="631"/>
                  <a:pt x="136" y="631"/>
                  <a:pt x="135" y="630"/>
                </a:cubicBezTo>
                <a:cubicBezTo>
                  <a:pt x="135" y="630"/>
                  <a:pt x="135" y="630"/>
                  <a:pt x="135" y="630"/>
                </a:cubicBezTo>
                <a:cubicBezTo>
                  <a:pt x="134" y="629"/>
                  <a:pt x="134" y="628"/>
                  <a:pt x="134" y="627"/>
                </a:cubicBezTo>
                <a:cubicBezTo>
                  <a:pt x="133" y="625"/>
                  <a:pt x="132" y="624"/>
                  <a:pt x="133" y="621"/>
                </a:cubicBezTo>
                <a:cubicBezTo>
                  <a:pt x="132" y="621"/>
                  <a:pt x="131" y="621"/>
                  <a:pt x="131" y="620"/>
                </a:cubicBezTo>
                <a:cubicBezTo>
                  <a:pt x="132" y="618"/>
                  <a:pt x="130" y="618"/>
                  <a:pt x="131" y="617"/>
                </a:cubicBezTo>
                <a:cubicBezTo>
                  <a:pt x="129" y="615"/>
                  <a:pt x="129" y="611"/>
                  <a:pt x="128" y="608"/>
                </a:cubicBezTo>
                <a:cubicBezTo>
                  <a:pt x="128" y="607"/>
                  <a:pt x="127" y="605"/>
                  <a:pt x="127" y="605"/>
                </a:cubicBezTo>
                <a:cubicBezTo>
                  <a:pt x="127" y="605"/>
                  <a:pt x="127" y="604"/>
                  <a:pt x="127" y="604"/>
                </a:cubicBezTo>
                <a:cubicBezTo>
                  <a:pt x="127" y="603"/>
                  <a:pt x="127" y="604"/>
                  <a:pt x="127" y="603"/>
                </a:cubicBezTo>
                <a:cubicBezTo>
                  <a:pt x="126" y="602"/>
                  <a:pt x="127" y="601"/>
                  <a:pt x="126" y="601"/>
                </a:cubicBezTo>
                <a:cubicBezTo>
                  <a:pt x="126" y="601"/>
                  <a:pt x="126" y="600"/>
                  <a:pt x="126" y="600"/>
                </a:cubicBezTo>
                <a:cubicBezTo>
                  <a:pt x="126" y="600"/>
                  <a:pt x="126" y="599"/>
                  <a:pt x="126" y="599"/>
                </a:cubicBezTo>
                <a:cubicBezTo>
                  <a:pt x="125" y="598"/>
                  <a:pt x="125" y="597"/>
                  <a:pt x="125" y="596"/>
                </a:cubicBezTo>
                <a:cubicBezTo>
                  <a:pt x="125" y="596"/>
                  <a:pt x="125" y="596"/>
                  <a:pt x="125" y="596"/>
                </a:cubicBezTo>
                <a:cubicBezTo>
                  <a:pt x="125" y="596"/>
                  <a:pt x="125" y="595"/>
                  <a:pt x="125" y="595"/>
                </a:cubicBezTo>
                <a:cubicBezTo>
                  <a:pt x="125" y="595"/>
                  <a:pt x="125" y="595"/>
                  <a:pt x="125" y="595"/>
                </a:cubicBezTo>
                <a:cubicBezTo>
                  <a:pt x="125" y="594"/>
                  <a:pt x="125" y="594"/>
                  <a:pt x="125" y="593"/>
                </a:cubicBezTo>
                <a:cubicBezTo>
                  <a:pt x="125" y="593"/>
                  <a:pt x="124" y="592"/>
                  <a:pt x="124" y="592"/>
                </a:cubicBezTo>
                <a:cubicBezTo>
                  <a:pt x="124" y="592"/>
                  <a:pt x="124" y="590"/>
                  <a:pt x="124" y="590"/>
                </a:cubicBezTo>
                <a:cubicBezTo>
                  <a:pt x="123" y="588"/>
                  <a:pt x="122" y="586"/>
                  <a:pt x="123" y="584"/>
                </a:cubicBezTo>
                <a:cubicBezTo>
                  <a:pt x="122" y="584"/>
                  <a:pt x="122" y="583"/>
                  <a:pt x="122" y="582"/>
                </a:cubicBezTo>
                <a:cubicBezTo>
                  <a:pt x="122" y="581"/>
                  <a:pt x="122" y="580"/>
                  <a:pt x="122" y="580"/>
                </a:cubicBezTo>
                <a:cubicBezTo>
                  <a:pt x="122" y="579"/>
                  <a:pt x="122" y="579"/>
                  <a:pt x="122" y="579"/>
                </a:cubicBezTo>
                <a:cubicBezTo>
                  <a:pt x="121" y="578"/>
                  <a:pt x="122" y="576"/>
                  <a:pt x="121" y="575"/>
                </a:cubicBezTo>
                <a:cubicBezTo>
                  <a:pt x="121" y="575"/>
                  <a:pt x="121" y="575"/>
                  <a:pt x="121" y="575"/>
                </a:cubicBezTo>
                <a:cubicBezTo>
                  <a:pt x="121" y="573"/>
                  <a:pt x="120" y="573"/>
                  <a:pt x="120" y="571"/>
                </a:cubicBezTo>
                <a:cubicBezTo>
                  <a:pt x="120" y="571"/>
                  <a:pt x="120" y="571"/>
                  <a:pt x="120" y="570"/>
                </a:cubicBezTo>
                <a:cubicBezTo>
                  <a:pt x="121" y="569"/>
                  <a:pt x="120" y="569"/>
                  <a:pt x="120" y="568"/>
                </a:cubicBezTo>
                <a:cubicBezTo>
                  <a:pt x="120" y="568"/>
                  <a:pt x="120" y="567"/>
                  <a:pt x="120" y="567"/>
                </a:cubicBezTo>
                <a:cubicBezTo>
                  <a:pt x="120" y="566"/>
                  <a:pt x="120" y="566"/>
                  <a:pt x="120" y="566"/>
                </a:cubicBezTo>
                <a:cubicBezTo>
                  <a:pt x="120" y="565"/>
                  <a:pt x="120" y="565"/>
                  <a:pt x="120" y="564"/>
                </a:cubicBezTo>
                <a:cubicBezTo>
                  <a:pt x="120" y="564"/>
                  <a:pt x="120" y="563"/>
                  <a:pt x="120" y="563"/>
                </a:cubicBezTo>
                <a:cubicBezTo>
                  <a:pt x="120" y="563"/>
                  <a:pt x="119" y="563"/>
                  <a:pt x="119" y="563"/>
                </a:cubicBezTo>
                <a:cubicBezTo>
                  <a:pt x="119" y="563"/>
                  <a:pt x="120" y="563"/>
                  <a:pt x="120" y="562"/>
                </a:cubicBezTo>
                <a:cubicBezTo>
                  <a:pt x="119" y="562"/>
                  <a:pt x="120" y="561"/>
                  <a:pt x="119" y="561"/>
                </a:cubicBezTo>
                <a:cubicBezTo>
                  <a:pt x="119" y="559"/>
                  <a:pt x="119" y="557"/>
                  <a:pt x="119" y="555"/>
                </a:cubicBezTo>
                <a:cubicBezTo>
                  <a:pt x="119" y="554"/>
                  <a:pt x="119" y="553"/>
                  <a:pt x="119" y="553"/>
                </a:cubicBezTo>
                <a:cubicBezTo>
                  <a:pt x="119" y="552"/>
                  <a:pt x="119" y="551"/>
                  <a:pt x="119" y="550"/>
                </a:cubicBezTo>
                <a:cubicBezTo>
                  <a:pt x="119" y="550"/>
                  <a:pt x="119" y="550"/>
                  <a:pt x="119" y="549"/>
                </a:cubicBezTo>
                <a:cubicBezTo>
                  <a:pt x="119" y="549"/>
                  <a:pt x="119" y="548"/>
                  <a:pt x="118" y="548"/>
                </a:cubicBezTo>
                <a:cubicBezTo>
                  <a:pt x="118" y="546"/>
                  <a:pt x="118" y="543"/>
                  <a:pt x="118" y="541"/>
                </a:cubicBezTo>
                <a:cubicBezTo>
                  <a:pt x="119" y="539"/>
                  <a:pt x="118" y="539"/>
                  <a:pt x="118" y="537"/>
                </a:cubicBezTo>
                <a:cubicBezTo>
                  <a:pt x="118" y="537"/>
                  <a:pt x="118" y="536"/>
                  <a:pt x="118" y="536"/>
                </a:cubicBezTo>
                <a:cubicBezTo>
                  <a:pt x="118" y="536"/>
                  <a:pt x="118" y="536"/>
                  <a:pt x="118" y="535"/>
                </a:cubicBezTo>
                <a:cubicBezTo>
                  <a:pt x="118" y="535"/>
                  <a:pt x="118" y="535"/>
                  <a:pt x="118" y="535"/>
                </a:cubicBezTo>
                <a:cubicBezTo>
                  <a:pt x="118" y="533"/>
                  <a:pt x="118" y="533"/>
                  <a:pt x="118" y="532"/>
                </a:cubicBezTo>
                <a:cubicBezTo>
                  <a:pt x="118" y="529"/>
                  <a:pt x="119" y="526"/>
                  <a:pt x="119" y="524"/>
                </a:cubicBezTo>
                <a:cubicBezTo>
                  <a:pt x="119" y="524"/>
                  <a:pt x="119" y="519"/>
                  <a:pt x="119" y="519"/>
                </a:cubicBezTo>
                <a:cubicBezTo>
                  <a:pt x="120" y="517"/>
                  <a:pt x="120" y="517"/>
                  <a:pt x="120" y="516"/>
                </a:cubicBezTo>
                <a:cubicBezTo>
                  <a:pt x="120" y="513"/>
                  <a:pt x="120" y="508"/>
                  <a:pt x="121" y="506"/>
                </a:cubicBezTo>
                <a:cubicBezTo>
                  <a:pt x="121" y="505"/>
                  <a:pt x="121" y="505"/>
                  <a:pt x="121" y="504"/>
                </a:cubicBezTo>
                <a:cubicBezTo>
                  <a:pt x="121" y="503"/>
                  <a:pt x="121" y="503"/>
                  <a:pt x="121" y="503"/>
                </a:cubicBezTo>
                <a:cubicBezTo>
                  <a:pt x="122" y="498"/>
                  <a:pt x="123" y="493"/>
                  <a:pt x="123" y="488"/>
                </a:cubicBezTo>
                <a:cubicBezTo>
                  <a:pt x="124" y="487"/>
                  <a:pt x="124" y="487"/>
                  <a:pt x="124" y="486"/>
                </a:cubicBezTo>
                <a:cubicBezTo>
                  <a:pt x="125" y="484"/>
                  <a:pt x="125" y="480"/>
                  <a:pt x="126" y="478"/>
                </a:cubicBezTo>
                <a:cubicBezTo>
                  <a:pt x="127" y="478"/>
                  <a:pt x="128" y="477"/>
                  <a:pt x="128" y="476"/>
                </a:cubicBezTo>
                <a:cubicBezTo>
                  <a:pt x="128" y="476"/>
                  <a:pt x="127" y="475"/>
                  <a:pt x="127" y="474"/>
                </a:cubicBezTo>
                <a:cubicBezTo>
                  <a:pt x="127" y="473"/>
                  <a:pt x="127" y="470"/>
                  <a:pt x="128" y="469"/>
                </a:cubicBezTo>
                <a:cubicBezTo>
                  <a:pt x="129" y="468"/>
                  <a:pt x="128" y="468"/>
                  <a:pt x="128" y="467"/>
                </a:cubicBezTo>
                <a:cubicBezTo>
                  <a:pt x="129" y="467"/>
                  <a:pt x="130" y="466"/>
                  <a:pt x="130" y="465"/>
                </a:cubicBezTo>
                <a:cubicBezTo>
                  <a:pt x="131" y="463"/>
                  <a:pt x="131" y="461"/>
                  <a:pt x="131" y="460"/>
                </a:cubicBezTo>
                <a:cubicBezTo>
                  <a:pt x="131" y="460"/>
                  <a:pt x="132" y="460"/>
                  <a:pt x="132" y="460"/>
                </a:cubicBezTo>
                <a:cubicBezTo>
                  <a:pt x="133" y="459"/>
                  <a:pt x="133" y="459"/>
                  <a:pt x="133" y="459"/>
                </a:cubicBezTo>
                <a:cubicBezTo>
                  <a:pt x="133" y="458"/>
                  <a:pt x="133" y="458"/>
                  <a:pt x="133" y="457"/>
                </a:cubicBezTo>
                <a:cubicBezTo>
                  <a:pt x="134" y="457"/>
                  <a:pt x="133" y="455"/>
                  <a:pt x="134" y="455"/>
                </a:cubicBezTo>
                <a:cubicBezTo>
                  <a:pt x="135" y="453"/>
                  <a:pt x="135" y="452"/>
                  <a:pt x="136" y="450"/>
                </a:cubicBezTo>
                <a:cubicBezTo>
                  <a:pt x="136" y="449"/>
                  <a:pt x="137" y="448"/>
                  <a:pt x="138" y="447"/>
                </a:cubicBezTo>
                <a:cubicBezTo>
                  <a:pt x="139" y="446"/>
                  <a:pt x="140" y="444"/>
                  <a:pt x="140" y="442"/>
                </a:cubicBezTo>
                <a:cubicBezTo>
                  <a:pt x="141" y="441"/>
                  <a:pt x="142" y="441"/>
                  <a:pt x="142" y="441"/>
                </a:cubicBezTo>
                <a:cubicBezTo>
                  <a:pt x="142" y="440"/>
                  <a:pt x="142" y="441"/>
                  <a:pt x="142" y="440"/>
                </a:cubicBezTo>
                <a:cubicBezTo>
                  <a:pt x="143" y="440"/>
                  <a:pt x="143" y="439"/>
                  <a:pt x="143" y="439"/>
                </a:cubicBezTo>
                <a:cubicBezTo>
                  <a:pt x="143" y="438"/>
                  <a:pt x="144" y="438"/>
                  <a:pt x="144" y="438"/>
                </a:cubicBezTo>
                <a:cubicBezTo>
                  <a:pt x="144" y="438"/>
                  <a:pt x="143" y="436"/>
                  <a:pt x="143" y="435"/>
                </a:cubicBezTo>
                <a:cubicBezTo>
                  <a:pt x="143" y="435"/>
                  <a:pt x="144" y="435"/>
                  <a:pt x="144" y="435"/>
                </a:cubicBezTo>
                <a:cubicBezTo>
                  <a:pt x="145" y="434"/>
                  <a:pt x="145" y="434"/>
                  <a:pt x="145" y="433"/>
                </a:cubicBezTo>
                <a:cubicBezTo>
                  <a:pt x="145" y="432"/>
                  <a:pt x="146" y="431"/>
                  <a:pt x="146" y="430"/>
                </a:cubicBezTo>
                <a:cubicBezTo>
                  <a:pt x="147" y="430"/>
                  <a:pt x="148" y="429"/>
                  <a:pt x="149" y="429"/>
                </a:cubicBezTo>
                <a:cubicBezTo>
                  <a:pt x="149" y="427"/>
                  <a:pt x="151" y="427"/>
                  <a:pt x="151" y="426"/>
                </a:cubicBezTo>
                <a:cubicBezTo>
                  <a:pt x="152" y="421"/>
                  <a:pt x="152" y="421"/>
                  <a:pt x="152" y="421"/>
                </a:cubicBezTo>
                <a:cubicBezTo>
                  <a:pt x="153" y="421"/>
                  <a:pt x="154" y="420"/>
                  <a:pt x="154" y="420"/>
                </a:cubicBezTo>
                <a:cubicBezTo>
                  <a:pt x="155" y="418"/>
                  <a:pt x="156" y="416"/>
                  <a:pt x="157" y="415"/>
                </a:cubicBezTo>
                <a:cubicBezTo>
                  <a:pt x="157" y="414"/>
                  <a:pt x="157" y="414"/>
                  <a:pt x="158" y="414"/>
                </a:cubicBezTo>
                <a:cubicBezTo>
                  <a:pt x="158" y="413"/>
                  <a:pt x="159" y="412"/>
                  <a:pt x="160" y="411"/>
                </a:cubicBezTo>
                <a:cubicBezTo>
                  <a:pt x="159" y="409"/>
                  <a:pt x="161" y="408"/>
                  <a:pt x="163" y="408"/>
                </a:cubicBezTo>
                <a:cubicBezTo>
                  <a:pt x="163" y="406"/>
                  <a:pt x="164" y="406"/>
                  <a:pt x="165" y="405"/>
                </a:cubicBezTo>
                <a:cubicBezTo>
                  <a:pt x="166" y="403"/>
                  <a:pt x="167" y="403"/>
                  <a:pt x="167" y="402"/>
                </a:cubicBezTo>
                <a:cubicBezTo>
                  <a:pt x="168" y="401"/>
                  <a:pt x="168" y="400"/>
                  <a:pt x="170" y="400"/>
                </a:cubicBezTo>
                <a:cubicBezTo>
                  <a:pt x="170" y="398"/>
                  <a:pt x="170" y="398"/>
                  <a:pt x="171" y="397"/>
                </a:cubicBezTo>
                <a:cubicBezTo>
                  <a:pt x="171" y="397"/>
                  <a:pt x="172" y="396"/>
                  <a:pt x="173" y="396"/>
                </a:cubicBezTo>
                <a:cubicBezTo>
                  <a:pt x="173" y="395"/>
                  <a:pt x="174" y="394"/>
                  <a:pt x="175" y="392"/>
                </a:cubicBezTo>
                <a:cubicBezTo>
                  <a:pt x="175" y="392"/>
                  <a:pt x="176" y="391"/>
                  <a:pt x="177" y="390"/>
                </a:cubicBezTo>
                <a:cubicBezTo>
                  <a:pt x="177" y="390"/>
                  <a:pt x="177" y="390"/>
                  <a:pt x="177" y="389"/>
                </a:cubicBezTo>
                <a:cubicBezTo>
                  <a:pt x="178" y="388"/>
                  <a:pt x="178" y="389"/>
                  <a:pt x="178" y="388"/>
                </a:cubicBezTo>
                <a:cubicBezTo>
                  <a:pt x="179" y="388"/>
                  <a:pt x="179" y="387"/>
                  <a:pt x="179" y="387"/>
                </a:cubicBezTo>
                <a:cubicBezTo>
                  <a:pt x="179" y="387"/>
                  <a:pt x="180" y="387"/>
                  <a:pt x="180" y="386"/>
                </a:cubicBezTo>
                <a:cubicBezTo>
                  <a:pt x="180" y="386"/>
                  <a:pt x="180" y="386"/>
                  <a:pt x="181" y="385"/>
                </a:cubicBezTo>
                <a:cubicBezTo>
                  <a:pt x="182" y="385"/>
                  <a:pt x="183" y="385"/>
                  <a:pt x="184" y="384"/>
                </a:cubicBezTo>
                <a:cubicBezTo>
                  <a:pt x="184" y="384"/>
                  <a:pt x="184" y="383"/>
                  <a:pt x="185" y="383"/>
                </a:cubicBezTo>
                <a:cubicBezTo>
                  <a:pt x="185" y="383"/>
                  <a:pt x="184" y="382"/>
                  <a:pt x="184" y="382"/>
                </a:cubicBezTo>
                <a:cubicBezTo>
                  <a:pt x="185" y="381"/>
                  <a:pt x="185" y="380"/>
                  <a:pt x="185" y="380"/>
                </a:cubicBezTo>
                <a:cubicBezTo>
                  <a:pt x="186" y="379"/>
                  <a:pt x="186" y="379"/>
                  <a:pt x="186" y="379"/>
                </a:cubicBezTo>
                <a:cubicBezTo>
                  <a:pt x="187" y="379"/>
                  <a:pt x="189" y="378"/>
                  <a:pt x="189" y="377"/>
                </a:cubicBezTo>
                <a:cubicBezTo>
                  <a:pt x="189" y="377"/>
                  <a:pt x="189" y="377"/>
                  <a:pt x="189" y="377"/>
                </a:cubicBezTo>
                <a:cubicBezTo>
                  <a:pt x="190" y="377"/>
                  <a:pt x="190" y="376"/>
                  <a:pt x="190" y="376"/>
                </a:cubicBezTo>
                <a:cubicBezTo>
                  <a:pt x="190" y="376"/>
                  <a:pt x="191" y="376"/>
                  <a:pt x="191" y="375"/>
                </a:cubicBezTo>
                <a:cubicBezTo>
                  <a:pt x="191" y="375"/>
                  <a:pt x="192" y="374"/>
                  <a:pt x="192" y="374"/>
                </a:cubicBezTo>
                <a:cubicBezTo>
                  <a:pt x="193" y="373"/>
                  <a:pt x="194" y="373"/>
                  <a:pt x="194" y="373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95" y="371"/>
                  <a:pt x="196" y="371"/>
                  <a:pt x="196" y="371"/>
                </a:cubicBezTo>
                <a:cubicBezTo>
                  <a:pt x="197" y="371"/>
                  <a:pt x="197" y="370"/>
                  <a:pt x="197" y="370"/>
                </a:cubicBezTo>
                <a:cubicBezTo>
                  <a:pt x="197" y="370"/>
                  <a:pt x="198" y="369"/>
                  <a:pt x="198" y="369"/>
                </a:cubicBezTo>
                <a:cubicBezTo>
                  <a:pt x="198" y="369"/>
                  <a:pt x="198" y="369"/>
                  <a:pt x="199" y="368"/>
                </a:cubicBezTo>
                <a:cubicBezTo>
                  <a:pt x="199" y="368"/>
                  <a:pt x="199" y="368"/>
                  <a:pt x="200" y="368"/>
                </a:cubicBezTo>
                <a:cubicBezTo>
                  <a:pt x="200" y="368"/>
                  <a:pt x="200" y="367"/>
                  <a:pt x="200" y="367"/>
                </a:cubicBezTo>
                <a:cubicBezTo>
                  <a:pt x="200" y="367"/>
                  <a:pt x="200" y="367"/>
                  <a:pt x="200" y="367"/>
                </a:cubicBezTo>
                <a:cubicBezTo>
                  <a:pt x="200" y="367"/>
                  <a:pt x="198" y="366"/>
                  <a:pt x="198" y="366"/>
                </a:cubicBezTo>
                <a:cubicBezTo>
                  <a:pt x="200" y="365"/>
                  <a:pt x="203" y="364"/>
                  <a:pt x="203" y="362"/>
                </a:cubicBezTo>
                <a:cubicBezTo>
                  <a:pt x="203" y="362"/>
                  <a:pt x="204" y="362"/>
                  <a:pt x="204" y="362"/>
                </a:cubicBezTo>
                <a:cubicBezTo>
                  <a:pt x="204" y="362"/>
                  <a:pt x="205" y="361"/>
                  <a:pt x="206" y="360"/>
                </a:cubicBezTo>
                <a:cubicBezTo>
                  <a:pt x="206" y="359"/>
                  <a:pt x="206" y="360"/>
                  <a:pt x="206" y="360"/>
                </a:cubicBezTo>
                <a:cubicBezTo>
                  <a:pt x="207" y="359"/>
                  <a:pt x="207" y="358"/>
                  <a:pt x="207" y="357"/>
                </a:cubicBezTo>
                <a:cubicBezTo>
                  <a:pt x="208" y="357"/>
                  <a:pt x="209" y="357"/>
                  <a:pt x="209" y="356"/>
                </a:cubicBezTo>
                <a:cubicBezTo>
                  <a:pt x="212" y="354"/>
                  <a:pt x="215" y="353"/>
                  <a:pt x="217" y="350"/>
                </a:cubicBezTo>
                <a:cubicBezTo>
                  <a:pt x="219" y="350"/>
                  <a:pt x="219" y="350"/>
                  <a:pt x="219" y="350"/>
                </a:cubicBezTo>
                <a:cubicBezTo>
                  <a:pt x="219" y="349"/>
                  <a:pt x="220" y="349"/>
                  <a:pt x="220" y="348"/>
                </a:cubicBezTo>
                <a:cubicBezTo>
                  <a:pt x="221" y="348"/>
                  <a:pt x="222" y="348"/>
                  <a:pt x="222" y="347"/>
                </a:cubicBezTo>
                <a:cubicBezTo>
                  <a:pt x="222" y="347"/>
                  <a:pt x="222" y="348"/>
                  <a:pt x="222" y="348"/>
                </a:cubicBezTo>
                <a:cubicBezTo>
                  <a:pt x="223" y="348"/>
                  <a:pt x="222" y="347"/>
                  <a:pt x="223" y="347"/>
                </a:cubicBezTo>
                <a:cubicBezTo>
                  <a:pt x="223" y="347"/>
                  <a:pt x="223" y="347"/>
                  <a:pt x="224" y="347"/>
                </a:cubicBezTo>
                <a:cubicBezTo>
                  <a:pt x="225" y="346"/>
                  <a:pt x="226" y="345"/>
                  <a:pt x="227" y="345"/>
                </a:cubicBezTo>
                <a:cubicBezTo>
                  <a:pt x="228" y="345"/>
                  <a:pt x="228" y="344"/>
                  <a:pt x="229" y="345"/>
                </a:cubicBezTo>
                <a:cubicBezTo>
                  <a:pt x="232" y="341"/>
                  <a:pt x="236" y="338"/>
                  <a:pt x="241" y="337"/>
                </a:cubicBezTo>
                <a:cubicBezTo>
                  <a:pt x="242" y="336"/>
                  <a:pt x="242" y="335"/>
                  <a:pt x="243" y="335"/>
                </a:cubicBezTo>
                <a:cubicBezTo>
                  <a:pt x="244" y="335"/>
                  <a:pt x="243" y="336"/>
                  <a:pt x="244" y="336"/>
                </a:cubicBezTo>
                <a:cubicBezTo>
                  <a:pt x="246" y="334"/>
                  <a:pt x="249" y="334"/>
                  <a:pt x="249" y="331"/>
                </a:cubicBezTo>
                <a:cubicBezTo>
                  <a:pt x="250" y="331"/>
                  <a:pt x="250" y="330"/>
                  <a:pt x="251" y="330"/>
                </a:cubicBezTo>
                <a:cubicBezTo>
                  <a:pt x="252" y="330"/>
                  <a:pt x="253" y="330"/>
                  <a:pt x="253" y="329"/>
                </a:cubicBezTo>
                <a:cubicBezTo>
                  <a:pt x="255" y="328"/>
                  <a:pt x="256" y="327"/>
                  <a:pt x="258" y="326"/>
                </a:cubicBezTo>
                <a:cubicBezTo>
                  <a:pt x="258" y="326"/>
                  <a:pt x="259" y="326"/>
                  <a:pt x="259" y="326"/>
                </a:cubicBezTo>
                <a:cubicBezTo>
                  <a:pt x="261" y="325"/>
                  <a:pt x="262" y="324"/>
                  <a:pt x="263" y="323"/>
                </a:cubicBezTo>
                <a:cubicBezTo>
                  <a:pt x="264" y="323"/>
                  <a:pt x="264" y="323"/>
                  <a:pt x="265" y="323"/>
                </a:cubicBezTo>
                <a:cubicBezTo>
                  <a:pt x="266" y="323"/>
                  <a:pt x="268" y="320"/>
                  <a:pt x="269" y="321"/>
                </a:cubicBezTo>
                <a:cubicBezTo>
                  <a:pt x="269" y="321"/>
                  <a:pt x="269" y="320"/>
                  <a:pt x="269" y="320"/>
                </a:cubicBezTo>
                <a:cubicBezTo>
                  <a:pt x="271" y="320"/>
                  <a:pt x="272" y="319"/>
                  <a:pt x="273" y="318"/>
                </a:cubicBezTo>
                <a:cubicBezTo>
                  <a:pt x="273" y="318"/>
                  <a:pt x="273" y="319"/>
                  <a:pt x="274" y="319"/>
                </a:cubicBezTo>
                <a:cubicBezTo>
                  <a:pt x="274" y="318"/>
                  <a:pt x="275" y="318"/>
                  <a:pt x="275" y="317"/>
                </a:cubicBezTo>
                <a:cubicBezTo>
                  <a:pt x="276" y="317"/>
                  <a:pt x="277" y="317"/>
                  <a:pt x="277" y="316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82" y="314"/>
                  <a:pt x="285" y="313"/>
                  <a:pt x="288" y="311"/>
                </a:cubicBezTo>
                <a:cubicBezTo>
                  <a:pt x="289" y="310"/>
                  <a:pt x="290" y="310"/>
                  <a:pt x="291" y="309"/>
                </a:cubicBezTo>
                <a:cubicBezTo>
                  <a:pt x="292" y="309"/>
                  <a:pt x="293" y="309"/>
                  <a:pt x="294" y="308"/>
                </a:cubicBezTo>
                <a:cubicBezTo>
                  <a:pt x="295" y="308"/>
                  <a:pt x="295" y="308"/>
                  <a:pt x="296" y="307"/>
                </a:cubicBezTo>
                <a:cubicBezTo>
                  <a:pt x="296" y="307"/>
                  <a:pt x="296" y="308"/>
                  <a:pt x="296" y="307"/>
                </a:cubicBezTo>
                <a:cubicBezTo>
                  <a:pt x="297" y="307"/>
                  <a:pt x="298" y="306"/>
                  <a:pt x="299" y="306"/>
                </a:cubicBezTo>
                <a:cubicBezTo>
                  <a:pt x="299" y="306"/>
                  <a:pt x="299" y="306"/>
                  <a:pt x="300" y="306"/>
                </a:cubicBezTo>
                <a:cubicBezTo>
                  <a:pt x="300" y="306"/>
                  <a:pt x="300" y="305"/>
                  <a:pt x="300" y="305"/>
                </a:cubicBezTo>
                <a:cubicBezTo>
                  <a:pt x="301" y="305"/>
                  <a:pt x="301" y="305"/>
                  <a:pt x="301" y="305"/>
                </a:cubicBezTo>
                <a:cubicBezTo>
                  <a:pt x="302" y="305"/>
                  <a:pt x="302" y="304"/>
                  <a:pt x="303" y="304"/>
                </a:cubicBezTo>
                <a:cubicBezTo>
                  <a:pt x="304" y="304"/>
                  <a:pt x="307" y="304"/>
                  <a:pt x="308" y="303"/>
                </a:cubicBezTo>
                <a:cubicBezTo>
                  <a:pt x="309" y="303"/>
                  <a:pt x="309" y="303"/>
                  <a:pt x="310" y="303"/>
                </a:cubicBezTo>
                <a:cubicBezTo>
                  <a:pt x="311" y="302"/>
                  <a:pt x="311" y="302"/>
                  <a:pt x="312" y="302"/>
                </a:cubicBezTo>
                <a:cubicBezTo>
                  <a:pt x="313" y="302"/>
                  <a:pt x="313" y="301"/>
                  <a:pt x="314" y="301"/>
                </a:cubicBezTo>
                <a:cubicBezTo>
                  <a:pt x="314" y="301"/>
                  <a:pt x="315" y="301"/>
                  <a:pt x="315" y="300"/>
                </a:cubicBezTo>
                <a:cubicBezTo>
                  <a:pt x="315" y="300"/>
                  <a:pt x="316" y="301"/>
                  <a:pt x="316" y="300"/>
                </a:cubicBezTo>
                <a:cubicBezTo>
                  <a:pt x="316" y="300"/>
                  <a:pt x="316" y="300"/>
                  <a:pt x="317" y="300"/>
                </a:cubicBezTo>
                <a:cubicBezTo>
                  <a:pt x="318" y="299"/>
                  <a:pt x="320" y="298"/>
                  <a:pt x="321" y="298"/>
                </a:cubicBezTo>
                <a:cubicBezTo>
                  <a:pt x="321" y="298"/>
                  <a:pt x="322" y="298"/>
                  <a:pt x="322" y="298"/>
                </a:cubicBezTo>
                <a:cubicBezTo>
                  <a:pt x="322" y="298"/>
                  <a:pt x="322" y="298"/>
                  <a:pt x="322" y="298"/>
                </a:cubicBezTo>
                <a:cubicBezTo>
                  <a:pt x="322" y="297"/>
                  <a:pt x="322" y="298"/>
                  <a:pt x="323" y="298"/>
                </a:cubicBezTo>
                <a:cubicBezTo>
                  <a:pt x="323" y="297"/>
                  <a:pt x="324" y="297"/>
                  <a:pt x="325" y="297"/>
                </a:cubicBezTo>
                <a:cubicBezTo>
                  <a:pt x="326" y="296"/>
                  <a:pt x="329" y="295"/>
                  <a:pt x="331" y="295"/>
                </a:cubicBezTo>
                <a:cubicBezTo>
                  <a:pt x="333" y="294"/>
                  <a:pt x="336" y="293"/>
                  <a:pt x="337" y="291"/>
                </a:cubicBezTo>
                <a:cubicBezTo>
                  <a:pt x="338" y="290"/>
                  <a:pt x="339" y="289"/>
                  <a:pt x="342" y="290"/>
                </a:cubicBezTo>
                <a:cubicBezTo>
                  <a:pt x="342" y="289"/>
                  <a:pt x="342" y="289"/>
                  <a:pt x="343" y="289"/>
                </a:cubicBezTo>
                <a:cubicBezTo>
                  <a:pt x="343" y="289"/>
                  <a:pt x="345" y="289"/>
                  <a:pt x="345" y="289"/>
                </a:cubicBezTo>
                <a:cubicBezTo>
                  <a:pt x="345" y="288"/>
                  <a:pt x="346" y="287"/>
                  <a:pt x="346" y="287"/>
                </a:cubicBezTo>
                <a:cubicBezTo>
                  <a:pt x="348" y="287"/>
                  <a:pt x="350" y="286"/>
                  <a:pt x="352" y="285"/>
                </a:cubicBezTo>
                <a:cubicBezTo>
                  <a:pt x="353" y="283"/>
                  <a:pt x="353" y="283"/>
                  <a:pt x="353" y="280"/>
                </a:cubicBezTo>
                <a:cubicBezTo>
                  <a:pt x="353" y="280"/>
                  <a:pt x="354" y="280"/>
                  <a:pt x="355" y="281"/>
                </a:cubicBezTo>
                <a:cubicBezTo>
                  <a:pt x="356" y="280"/>
                  <a:pt x="357" y="279"/>
                  <a:pt x="358" y="279"/>
                </a:cubicBezTo>
                <a:cubicBezTo>
                  <a:pt x="360" y="279"/>
                  <a:pt x="359" y="281"/>
                  <a:pt x="360" y="280"/>
                </a:cubicBezTo>
                <a:cubicBezTo>
                  <a:pt x="362" y="280"/>
                  <a:pt x="360" y="278"/>
                  <a:pt x="362" y="278"/>
                </a:cubicBezTo>
                <a:cubicBezTo>
                  <a:pt x="362" y="279"/>
                  <a:pt x="364" y="279"/>
                  <a:pt x="365" y="279"/>
                </a:cubicBezTo>
                <a:cubicBezTo>
                  <a:pt x="366" y="279"/>
                  <a:pt x="366" y="279"/>
                  <a:pt x="366" y="280"/>
                </a:cubicBezTo>
                <a:cubicBezTo>
                  <a:pt x="368" y="279"/>
                  <a:pt x="368" y="276"/>
                  <a:pt x="371" y="276"/>
                </a:cubicBezTo>
                <a:cubicBezTo>
                  <a:pt x="372" y="278"/>
                  <a:pt x="376" y="277"/>
                  <a:pt x="378" y="276"/>
                </a:cubicBezTo>
                <a:cubicBezTo>
                  <a:pt x="378" y="274"/>
                  <a:pt x="379" y="274"/>
                  <a:pt x="379" y="273"/>
                </a:cubicBezTo>
                <a:cubicBezTo>
                  <a:pt x="381" y="272"/>
                  <a:pt x="384" y="274"/>
                  <a:pt x="385" y="273"/>
                </a:cubicBezTo>
                <a:cubicBezTo>
                  <a:pt x="386" y="272"/>
                  <a:pt x="387" y="271"/>
                  <a:pt x="388" y="271"/>
                </a:cubicBezTo>
                <a:cubicBezTo>
                  <a:pt x="388" y="270"/>
                  <a:pt x="388" y="270"/>
                  <a:pt x="388" y="270"/>
                </a:cubicBezTo>
                <a:cubicBezTo>
                  <a:pt x="388" y="270"/>
                  <a:pt x="389" y="270"/>
                  <a:pt x="389" y="270"/>
                </a:cubicBezTo>
                <a:cubicBezTo>
                  <a:pt x="389" y="270"/>
                  <a:pt x="389" y="269"/>
                  <a:pt x="390" y="269"/>
                </a:cubicBezTo>
                <a:cubicBezTo>
                  <a:pt x="390" y="269"/>
                  <a:pt x="390" y="269"/>
                  <a:pt x="390" y="269"/>
                </a:cubicBezTo>
                <a:cubicBezTo>
                  <a:pt x="391" y="269"/>
                  <a:pt x="391" y="268"/>
                  <a:pt x="391" y="268"/>
                </a:cubicBezTo>
                <a:cubicBezTo>
                  <a:pt x="392" y="266"/>
                  <a:pt x="392" y="266"/>
                  <a:pt x="392" y="266"/>
                </a:cubicBezTo>
                <a:cubicBezTo>
                  <a:pt x="394" y="265"/>
                  <a:pt x="398" y="267"/>
                  <a:pt x="399" y="266"/>
                </a:cubicBezTo>
                <a:cubicBezTo>
                  <a:pt x="400" y="265"/>
                  <a:pt x="399" y="265"/>
                  <a:pt x="399" y="264"/>
                </a:cubicBezTo>
                <a:cubicBezTo>
                  <a:pt x="401" y="263"/>
                  <a:pt x="401" y="263"/>
                  <a:pt x="402" y="262"/>
                </a:cubicBezTo>
                <a:cubicBezTo>
                  <a:pt x="403" y="261"/>
                  <a:pt x="402" y="259"/>
                  <a:pt x="403" y="259"/>
                </a:cubicBezTo>
                <a:cubicBezTo>
                  <a:pt x="405" y="260"/>
                  <a:pt x="403" y="261"/>
                  <a:pt x="405" y="261"/>
                </a:cubicBezTo>
                <a:cubicBezTo>
                  <a:pt x="405" y="260"/>
                  <a:pt x="405" y="259"/>
                  <a:pt x="406" y="259"/>
                </a:cubicBezTo>
                <a:cubicBezTo>
                  <a:pt x="406" y="257"/>
                  <a:pt x="408" y="257"/>
                  <a:pt x="410" y="256"/>
                </a:cubicBezTo>
                <a:cubicBezTo>
                  <a:pt x="410" y="255"/>
                  <a:pt x="413" y="257"/>
                  <a:pt x="414" y="256"/>
                </a:cubicBezTo>
                <a:cubicBezTo>
                  <a:pt x="416" y="257"/>
                  <a:pt x="417" y="257"/>
                  <a:pt x="418" y="257"/>
                </a:cubicBezTo>
                <a:cubicBezTo>
                  <a:pt x="418" y="257"/>
                  <a:pt x="418" y="257"/>
                  <a:pt x="418" y="256"/>
                </a:cubicBezTo>
                <a:cubicBezTo>
                  <a:pt x="419" y="256"/>
                  <a:pt x="419" y="256"/>
                  <a:pt x="420" y="256"/>
                </a:cubicBezTo>
                <a:cubicBezTo>
                  <a:pt x="421" y="255"/>
                  <a:pt x="419" y="254"/>
                  <a:pt x="420" y="254"/>
                </a:cubicBezTo>
                <a:cubicBezTo>
                  <a:pt x="422" y="255"/>
                  <a:pt x="422" y="255"/>
                  <a:pt x="422" y="255"/>
                </a:cubicBezTo>
                <a:cubicBezTo>
                  <a:pt x="424" y="254"/>
                  <a:pt x="424" y="252"/>
                  <a:pt x="426" y="252"/>
                </a:cubicBezTo>
                <a:cubicBezTo>
                  <a:pt x="426" y="252"/>
                  <a:pt x="428" y="253"/>
                  <a:pt x="429" y="253"/>
                </a:cubicBezTo>
                <a:cubicBezTo>
                  <a:pt x="428" y="253"/>
                  <a:pt x="429" y="252"/>
                  <a:pt x="428" y="252"/>
                </a:cubicBezTo>
                <a:cubicBezTo>
                  <a:pt x="428" y="252"/>
                  <a:pt x="428" y="252"/>
                  <a:pt x="427" y="252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1"/>
                  <a:pt x="426" y="251"/>
                  <a:pt x="426" y="250"/>
                </a:cubicBezTo>
                <a:cubicBezTo>
                  <a:pt x="427" y="250"/>
                  <a:pt x="428" y="250"/>
                  <a:pt x="429" y="250"/>
                </a:cubicBezTo>
                <a:cubicBezTo>
                  <a:pt x="429" y="247"/>
                  <a:pt x="429" y="246"/>
                  <a:pt x="431" y="246"/>
                </a:cubicBezTo>
                <a:cubicBezTo>
                  <a:pt x="430" y="246"/>
                  <a:pt x="432" y="248"/>
                  <a:pt x="432" y="249"/>
                </a:cubicBezTo>
                <a:cubicBezTo>
                  <a:pt x="432" y="249"/>
                  <a:pt x="433" y="249"/>
                  <a:pt x="433" y="249"/>
                </a:cubicBezTo>
                <a:cubicBezTo>
                  <a:pt x="434" y="250"/>
                  <a:pt x="431" y="252"/>
                  <a:pt x="432" y="252"/>
                </a:cubicBezTo>
                <a:cubicBezTo>
                  <a:pt x="433" y="251"/>
                  <a:pt x="441" y="249"/>
                  <a:pt x="442" y="248"/>
                </a:cubicBezTo>
                <a:cubicBezTo>
                  <a:pt x="440" y="247"/>
                  <a:pt x="440" y="248"/>
                  <a:pt x="438" y="248"/>
                </a:cubicBezTo>
                <a:cubicBezTo>
                  <a:pt x="438" y="247"/>
                  <a:pt x="437" y="247"/>
                  <a:pt x="437" y="246"/>
                </a:cubicBezTo>
                <a:cubicBezTo>
                  <a:pt x="439" y="246"/>
                  <a:pt x="439" y="244"/>
                  <a:pt x="440" y="245"/>
                </a:cubicBezTo>
                <a:cubicBezTo>
                  <a:pt x="441" y="244"/>
                  <a:pt x="442" y="243"/>
                  <a:pt x="443" y="242"/>
                </a:cubicBezTo>
                <a:cubicBezTo>
                  <a:pt x="444" y="242"/>
                  <a:pt x="445" y="244"/>
                  <a:pt x="446" y="244"/>
                </a:cubicBezTo>
                <a:cubicBezTo>
                  <a:pt x="447" y="241"/>
                  <a:pt x="444" y="241"/>
                  <a:pt x="445" y="239"/>
                </a:cubicBezTo>
                <a:cubicBezTo>
                  <a:pt x="445" y="238"/>
                  <a:pt x="446" y="238"/>
                  <a:pt x="446" y="238"/>
                </a:cubicBezTo>
                <a:cubicBezTo>
                  <a:pt x="446" y="237"/>
                  <a:pt x="446" y="237"/>
                  <a:pt x="447" y="237"/>
                </a:cubicBezTo>
                <a:cubicBezTo>
                  <a:pt x="454" y="237"/>
                  <a:pt x="454" y="237"/>
                  <a:pt x="454" y="237"/>
                </a:cubicBezTo>
                <a:cubicBezTo>
                  <a:pt x="455" y="236"/>
                  <a:pt x="455" y="234"/>
                  <a:pt x="455" y="233"/>
                </a:cubicBezTo>
                <a:cubicBezTo>
                  <a:pt x="455" y="233"/>
                  <a:pt x="455" y="232"/>
                  <a:pt x="456" y="232"/>
                </a:cubicBezTo>
                <a:cubicBezTo>
                  <a:pt x="456" y="231"/>
                  <a:pt x="458" y="231"/>
                  <a:pt x="457" y="230"/>
                </a:cubicBezTo>
                <a:cubicBezTo>
                  <a:pt x="458" y="230"/>
                  <a:pt x="459" y="230"/>
                  <a:pt x="460" y="229"/>
                </a:cubicBezTo>
                <a:cubicBezTo>
                  <a:pt x="459" y="229"/>
                  <a:pt x="459" y="228"/>
                  <a:pt x="459" y="228"/>
                </a:cubicBezTo>
                <a:cubicBezTo>
                  <a:pt x="460" y="228"/>
                  <a:pt x="459" y="227"/>
                  <a:pt x="460" y="227"/>
                </a:cubicBezTo>
                <a:cubicBezTo>
                  <a:pt x="460" y="227"/>
                  <a:pt x="460" y="227"/>
                  <a:pt x="461" y="227"/>
                </a:cubicBezTo>
                <a:cubicBezTo>
                  <a:pt x="461" y="226"/>
                  <a:pt x="461" y="226"/>
                  <a:pt x="461" y="226"/>
                </a:cubicBezTo>
                <a:cubicBezTo>
                  <a:pt x="461" y="226"/>
                  <a:pt x="462" y="225"/>
                  <a:pt x="462" y="225"/>
                </a:cubicBezTo>
                <a:cubicBezTo>
                  <a:pt x="463" y="225"/>
                  <a:pt x="464" y="225"/>
                  <a:pt x="464" y="224"/>
                </a:cubicBezTo>
                <a:cubicBezTo>
                  <a:pt x="464" y="224"/>
                  <a:pt x="465" y="223"/>
                  <a:pt x="465" y="223"/>
                </a:cubicBezTo>
                <a:cubicBezTo>
                  <a:pt x="465" y="223"/>
                  <a:pt x="465" y="223"/>
                  <a:pt x="465" y="223"/>
                </a:cubicBezTo>
                <a:cubicBezTo>
                  <a:pt x="466" y="222"/>
                  <a:pt x="466" y="221"/>
                  <a:pt x="466" y="221"/>
                </a:cubicBezTo>
                <a:cubicBezTo>
                  <a:pt x="467" y="221"/>
                  <a:pt x="467" y="219"/>
                  <a:pt x="468" y="219"/>
                </a:cubicBezTo>
                <a:cubicBezTo>
                  <a:pt x="468" y="218"/>
                  <a:pt x="469" y="218"/>
                  <a:pt x="469" y="218"/>
                </a:cubicBezTo>
                <a:cubicBezTo>
                  <a:pt x="469" y="218"/>
                  <a:pt x="470" y="217"/>
                  <a:pt x="470" y="218"/>
                </a:cubicBezTo>
                <a:cubicBezTo>
                  <a:pt x="470" y="218"/>
                  <a:pt x="470" y="219"/>
                  <a:pt x="470" y="219"/>
                </a:cubicBezTo>
                <a:cubicBezTo>
                  <a:pt x="470" y="220"/>
                  <a:pt x="470" y="219"/>
                  <a:pt x="470" y="220"/>
                </a:cubicBezTo>
                <a:cubicBezTo>
                  <a:pt x="469" y="220"/>
                  <a:pt x="469" y="221"/>
                  <a:pt x="469" y="221"/>
                </a:cubicBezTo>
                <a:cubicBezTo>
                  <a:pt x="469" y="221"/>
                  <a:pt x="468" y="222"/>
                  <a:pt x="468" y="222"/>
                </a:cubicBezTo>
                <a:cubicBezTo>
                  <a:pt x="468" y="222"/>
                  <a:pt x="468" y="222"/>
                  <a:pt x="468" y="222"/>
                </a:cubicBezTo>
                <a:cubicBezTo>
                  <a:pt x="467" y="223"/>
                  <a:pt x="465" y="223"/>
                  <a:pt x="465" y="225"/>
                </a:cubicBezTo>
                <a:cubicBezTo>
                  <a:pt x="464" y="225"/>
                  <a:pt x="463" y="228"/>
                  <a:pt x="462" y="228"/>
                </a:cubicBezTo>
                <a:cubicBezTo>
                  <a:pt x="461" y="230"/>
                  <a:pt x="459" y="230"/>
                  <a:pt x="458" y="232"/>
                </a:cubicBezTo>
                <a:cubicBezTo>
                  <a:pt x="461" y="232"/>
                  <a:pt x="461" y="229"/>
                  <a:pt x="463" y="229"/>
                </a:cubicBezTo>
                <a:cubicBezTo>
                  <a:pt x="463" y="228"/>
                  <a:pt x="464" y="228"/>
                  <a:pt x="464" y="227"/>
                </a:cubicBezTo>
                <a:cubicBezTo>
                  <a:pt x="466" y="226"/>
                  <a:pt x="468" y="224"/>
                  <a:pt x="469" y="222"/>
                </a:cubicBezTo>
                <a:cubicBezTo>
                  <a:pt x="471" y="222"/>
                  <a:pt x="472" y="221"/>
                  <a:pt x="473" y="218"/>
                </a:cubicBezTo>
                <a:cubicBezTo>
                  <a:pt x="473" y="218"/>
                  <a:pt x="474" y="217"/>
                  <a:pt x="474" y="217"/>
                </a:cubicBezTo>
                <a:cubicBezTo>
                  <a:pt x="474" y="215"/>
                  <a:pt x="475" y="214"/>
                  <a:pt x="475" y="214"/>
                </a:cubicBezTo>
                <a:cubicBezTo>
                  <a:pt x="476" y="214"/>
                  <a:pt x="476" y="214"/>
                  <a:pt x="476" y="214"/>
                </a:cubicBezTo>
                <a:cubicBezTo>
                  <a:pt x="476" y="213"/>
                  <a:pt x="477" y="212"/>
                  <a:pt x="477" y="212"/>
                </a:cubicBezTo>
                <a:cubicBezTo>
                  <a:pt x="477" y="212"/>
                  <a:pt x="477" y="212"/>
                  <a:pt x="477" y="211"/>
                </a:cubicBezTo>
                <a:cubicBezTo>
                  <a:pt x="477" y="211"/>
                  <a:pt x="478" y="211"/>
                  <a:pt x="478" y="211"/>
                </a:cubicBezTo>
                <a:cubicBezTo>
                  <a:pt x="478" y="211"/>
                  <a:pt x="478" y="210"/>
                  <a:pt x="479" y="210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9"/>
                  <a:pt x="480" y="209"/>
                  <a:pt x="480" y="208"/>
                </a:cubicBezTo>
                <a:cubicBezTo>
                  <a:pt x="480" y="208"/>
                  <a:pt x="480" y="208"/>
                  <a:pt x="480" y="208"/>
                </a:cubicBezTo>
                <a:cubicBezTo>
                  <a:pt x="481" y="207"/>
                  <a:pt x="481" y="206"/>
                  <a:pt x="481" y="206"/>
                </a:cubicBezTo>
                <a:cubicBezTo>
                  <a:pt x="482" y="205"/>
                  <a:pt x="484" y="205"/>
                  <a:pt x="484" y="204"/>
                </a:cubicBezTo>
                <a:cubicBezTo>
                  <a:pt x="484" y="204"/>
                  <a:pt x="484" y="204"/>
                  <a:pt x="484" y="204"/>
                </a:cubicBezTo>
                <a:cubicBezTo>
                  <a:pt x="486" y="203"/>
                  <a:pt x="485" y="200"/>
                  <a:pt x="486" y="200"/>
                </a:cubicBezTo>
                <a:cubicBezTo>
                  <a:pt x="486" y="200"/>
                  <a:pt x="486" y="199"/>
                  <a:pt x="486" y="199"/>
                </a:cubicBezTo>
                <a:cubicBezTo>
                  <a:pt x="487" y="198"/>
                  <a:pt x="487" y="197"/>
                  <a:pt x="488" y="197"/>
                </a:cubicBezTo>
                <a:cubicBezTo>
                  <a:pt x="488" y="196"/>
                  <a:pt x="488" y="195"/>
                  <a:pt x="489" y="194"/>
                </a:cubicBezTo>
                <a:cubicBezTo>
                  <a:pt x="489" y="194"/>
                  <a:pt x="489" y="194"/>
                  <a:pt x="489" y="194"/>
                </a:cubicBezTo>
                <a:cubicBezTo>
                  <a:pt x="490" y="192"/>
                  <a:pt x="491" y="190"/>
                  <a:pt x="491" y="188"/>
                </a:cubicBezTo>
                <a:cubicBezTo>
                  <a:pt x="492" y="188"/>
                  <a:pt x="492" y="187"/>
                  <a:pt x="492" y="187"/>
                </a:cubicBezTo>
                <a:cubicBezTo>
                  <a:pt x="492" y="187"/>
                  <a:pt x="492" y="186"/>
                  <a:pt x="492" y="186"/>
                </a:cubicBezTo>
                <a:cubicBezTo>
                  <a:pt x="492" y="185"/>
                  <a:pt x="493" y="186"/>
                  <a:pt x="493" y="185"/>
                </a:cubicBezTo>
                <a:cubicBezTo>
                  <a:pt x="494" y="183"/>
                  <a:pt x="494" y="181"/>
                  <a:pt x="495" y="179"/>
                </a:cubicBezTo>
                <a:cubicBezTo>
                  <a:pt x="495" y="179"/>
                  <a:pt x="495" y="179"/>
                  <a:pt x="495" y="178"/>
                </a:cubicBezTo>
                <a:cubicBezTo>
                  <a:pt x="495" y="178"/>
                  <a:pt x="495" y="178"/>
                  <a:pt x="495" y="178"/>
                </a:cubicBezTo>
                <a:cubicBezTo>
                  <a:pt x="495" y="178"/>
                  <a:pt x="496" y="178"/>
                  <a:pt x="496" y="178"/>
                </a:cubicBezTo>
                <a:cubicBezTo>
                  <a:pt x="496" y="178"/>
                  <a:pt x="496" y="177"/>
                  <a:pt x="496" y="177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6" y="177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7" y="175"/>
                  <a:pt x="496" y="174"/>
                  <a:pt x="497" y="173"/>
                </a:cubicBezTo>
                <a:cubicBezTo>
                  <a:pt x="497" y="173"/>
                  <a:pt x="497" y="173"/>
                  <a:pt x="497" y="173"/>
                </a:cubicBezTo>
                <a:cubicBezTo>
                  <a:pt x="499" y="169"/>
                  <a:pt x="499" y="165"/>
                  <a:pt x="500" y="161"/>
                </a:cubicBezTo>
                <a:cubicBezTo>
                  <a:pt x="500" y="161"/>
                  <a:pt x="500" y="160"/>
                  <a:pt x="500" y="160"/>
                </a:cubicBezTo>
                <a:cubicBezTo>
                  <a:pt x="500" y="160"/>
                  <a:pt x="500" y="160"/>
                  <a:pt x="500" y="160"/>
                </a:cubicBezTo>
                <a:cubicBezTo>
                  <a:pt x="500" y="159"/>
                  <a:pt x="500" y="159"/>
                  <a:pt x="500" y="159"/>
                </a:cubicBezTo>
                <a:cubicBezTo>
                  <a:pt x="500" y="158"/>
                  <a:pt x="501" y="158"/>
                  <a:pt x="501" y="158"/>
                </a:cubicBezTo>
                <a:cubicBezTo>
                  <a:pt x="500" y="157"/>
                  <a:pt x="500" y="157"/>
                  <a:pt x="500" y="157"/>
                </a:cubicBezTo>
                <a:cubicBezTo>
                  <a:pt x="500" y="157"/>
                  <a:pt x="501" y="157"/>
                  <a:pt x="501" y="156"/>
                </a:cubicBezTo>
                <a:cubicBezTo>
                  <a:pt x="501" y="156"/>
                  <a:pt x="501" y="156"/>
                  <a:pt x="501" y="155"/>
                </a:cubicBezTo>
                <a:cubicBezTo>
                  <a:pt x="501" y="155"/>
                  <a:pt x="501" y="154"/>
                  <a:pt x="501" y="153"/>
                </a:cubicBezTo>
                <a:cubicBezTo>
                  <a:pt x="501" y="153"/>
                  <a:pt x="501" y="152"/>
                  <a:pt x="501" y="151"/>
                </a:cubicBezTo>
                <a:cubicBezTo>
                  <a:pt x="501" y="151"/>
                  <a:pt x="501" y="150"/>
                  <a:pt x="501" y="150"/>
                </a:cubicBezTo>
                <a:cubicBezTo>
                  <a:pt x="502" y="135"/>
                  <a:pt x="491" y="126"/>
                  <a:pt x="480" y="119"/>
                </a:cubicBezTo>
                <a:cubicBezTo>
                  <a:pt x="480" y="119"/>
                  <a:pt x="486" y="109"/>
                  <a:pt x="487" y="109"/>
                </a:cubicBezTo>
                <a:cubicBezTo>
                  <a:pt x="490" y="102"/>
                  <a:pt x="493" y="95"/>
                  <a:pt x="495" y="88"/>
                </a:cubicBezTo>
                <a:cubicBezTo>
                  <a:pt x="496" y="82"/>
                  <a:pt x="497" y="77"/>
                  <a:pt x="497" y="71"/>
                </a:cubicBezTo>
                <a:cubicBezTo>
                  <a:pt x="497" y="57"/>
                  <a:pt x="493" y="40"/>
                  <a:pt x="483" y="29"/>
                </a:cubicBezTo>
                <a:cubicBezTo>
                  <a:pt x="481" y="27"/>
                  <a:pt x="478" y="24"/>
                  <a:pt x="475" y="22"/>
                </a:cubicBezTo>
                <a:cubicBezTo>
                  <a:pt x="465" y="13"/>
                  <a:pt x="453" y="7"/>
                  <a:pt x="439" y="3"/>
                </a:cubicBezTo>
                <a:cubicBezTo>
                  <a:pt x="434" y="2"/>
                  <a:pt x="429" y="1"/>
                  <a:pt x="424" y="1"/>
                </a:cubicBezTo>
                <a:cubicBezTo>
                  <a:pt x="406" y="0"/>
                  <a:pt x="386" y="5"/>
                  <a:pt x="374" y="19"/>
                </a:cubicBezTo>
                <a:cubicBezTo>
                  <a:pt x="372" y="20"/>
                  <a:pt x="368" y="26"/>
                  <a:pt x="369" y="28"/>
                </a:cubicBezTo>
                <a:cubicBezTo>
                  <a:pt x="357" y="8"/>
                  <a:pt x="325" y="13"/>
                  <a:pt x="307" y="19"/>
                </a:cubicBezTo>
                <a:cubicBezTo>
                  <a:pt x="297" y="22"/>
                  <a:pt x="289" y="27"/>
                  <a:pt x="280" y="32"/>
                </a:cubicBezTo>
                <a:cubicBezTo>
                  <a:pt x="266" y="42"/>
                  <a:pt x="254" y="57"/>
                  <a:pt x="246" y="73"/>
                </a:cubicBezTo>
                <a:cubicBezTo>
                  <a:pt x="234" y="98"/>
                  <a:pt x="230" y="128"/>
                  <a:pt x="234" y="156"/>
                </a:cubicBezTo>
                <a:cubicBezTo>
                  <a:pt x="236" y="164"/>
                  <a:pt x="240" y="174"/>
                  <a:pt x="245" y="181"/>
                </a:cubicBezTo>
                <a:cubicBezTo>
                  <a:pt x="253" y="195"/>
                  <a:pt x="267" y="205"/>
                  <a:pt x="282" y="208"/>
                </a:cubicBezTo>
                <a:cubicBezTo>
                  <a:pt x="293" y="211"/>
                  <a:pt x="305" y="211"/>
                  <a:pt x="316" y="209"/>
                </a:cubicBezTo>
                <a:cubicBezTo>
                  <a:pt x="329" y="206"/>
                  <a:pt x="342" y="200"/>
                  <a:pt x="352" y="191"/>
                </a:cubicBezTo>
                <a:cubicBezTo>
                  <a:pt x="360" y="184"/>
                  <a:pt x="365" y="174"/>
                  <a:pt x="367" y="163"/>
                </a:cubicBezTo>
                <a:cubicBezTo>
                  <a:pt x="371" y="149"/>
                  <a:pt x="368" y="132"/>
                  <a:pt x="355" y="123"/>
                </a:cubicBezTo>
                <a:cubicBezTo>
                  <a:pt x="346" y="117"/>
                  <a:pt x="331" y="118"/>
                  <a:pt x="323" y="125"/>
                </a:cubicBezTo>
                <a:cubicBezTo>
                  <a:pt x="320" y="128"/>
                  <a:pt x="317" y="132"/>
                  <a:pt x="316" y="136"/>
                </a:cubicBezTo>
                <a:cubicBezTo>
                  <a:pt x="315" y="138"/>
                  <a:pt x="311" y="148"/>
                  <a:pt x="312" y="149"/>
                </a:cubicBezTo>
                <a:cubicBezTo>
                  <a:pt x="311" y="148"/>
                  <a:pt x="304" y="122"/>
                  <a:pt x="323" y="106"/>
                </a:cubicBezTo>
                <a:cubicBezTo>
                  <a:pt x="328" y="101"/>
                  <a:pt x="334" y="99"/>
                  <a:pt x="340" y="97"/>
                </a:cubicBezTo>
                <a:cubicBezTo>
                  <a:pt x="350" y="94"/>
                  <a:pt x="362" y="95"/>
                  <a:pt x="371" y="98"/>
                </a:cubicBezTo>
                <a:cubicBezTo>
                  <a:pt x="375" y="99"/>
                  <a:pt x="379" y="102"/>
                  <a:pt x="382" y="104"/>
                </a:cubicBezTo>
                <a:cubicBezTo>
                  <a:pt x="388" y="109"/>
                  <a:pt x="393" y="115"/>
                  <a:pt x="397" y="122"/>
                </a:cubicBezTo>
                <a:cubicBezTo>
                  <a:pt x="400" y="129"/>
                  <a:pt x="401" y="136"/>
                  <a:pt x="400" y="143"/>
                </a:cubicBezTo>
                <a:cubicBezTo>
                  <a:pt x="399" y="161"/>
                  <a:pt x="391" y="182"/>
                  <a:pt x="378" y="195"/>
                </a:cubicBezTo>
                <a:cubicBezTo>
                  <a:pt x="375" y="197"/>
                  <a:pt x="374" y="199"/>
                  <a:pt x="372" y="202"/>
                </a:cubicBezTo>
                <a:cubicBezTo>
                  <a:pt x="370" y="204"/>
                  <a:pt x="368" y="206"/>
                  <a:pt x="365" y="208"/>
                </a:cubicBezTo>
                <a:cubicBezTo>
                  <a:pt x="363" y="208"/>
                  <a:pt x="363" y="208"/>
                  <a:pt x="362" y="209"/>
                </a:cubicBezTo>
                <a:cubicBezTo>
                  <a:pt x="362" y="210"/>
                  <a:pt x="360" y="211"/>
                  <a:pt x="360" y="212"/>
                </a:cubicBezTo>
                <a:cubicBezTo>
                  <a:pt x="360" y="212"/>
                  <a:pt x="359" y="212"/>
                  <a:pt x="359" y="212"/>
                </a:cubicBezTo>
                <a:cubicBezTo>
                  <a:pt x="359" y="212"/>
                  <a:pt x="359" y="212"/>
                  <a:pt x="358" y="212"/>
                </a:cubicBezTo>
                <a:cubicBezTo>
                  <a:pt x="358" y="213"/>
                  <a:pt x="357" y="214"/>
                  <a:pt x="356" y="215"/>
                </a:cubicBezTo>
                <a:cubicBezTo>
                  <a:pt x="356" y="215"/>
                  <a:pt x="356" y="216"/>
                  <a:pt x="355" y="215"/>
                </a:cubicBezTo>
                <a:cubicBezTo>
                  <a:pt x="355" y="215"/>
                  <a:pt x="354" y="214"/>
                  <a:pt x="354" y="215"/>
                </a:cubicBezTo>
                <a:cubicBezTo>
                  <a:pt x="354" y="215"/>
                  <a:pt x="353" y="215"/>
                  <a:pt x="353" y="215"/>
                </a:cubicBezTo>
                <a:cubicBezTo>
                  <a:pt x="353" y="215"/>
                  <a:pt x="353" y="216"/>
                  <a:pt x="353" y="216"/>
                </a:cubicBezTo>
                <a:cubicBezTo>
                  <a:pt x="352" y="216"/>
                  <a:pt x="352" y="216"/>
                  <a:pt x="352" y="216"/>
                </a:cubicBezTo>
                <a:cubicBezTo>
                  <a:pt x="352" y="217"/>
                  <a:pt x="351" y="217"/>
                  <a:pt x="351" y="217"/>
                </a:cubicBezTo>
                <a:cubicBezTo>
                  <a:pt x="351" y="218"/>
                  <a:pt x="350" y="217"/>
                  <a:pt x="350" y="217"/>
                </a:cubicBezTo>
                <a:cubicBezTo>
                  <a:pt x="350" y="218"/>
                  <a:pt x="350" y="218"/>
                  <a:pt x="350" y="219"/>
                </a:cubicBezTo>
                <a:cubicBezTo>
                  <a:pt x="349" y="219"/>
                  <a:pt x="348" y="218"/>
                  <a:pt x="348" y="218"/>
                </a:cubicBezTo>
                <a:cubicBezTo>
                  <a:pt x="347" y="219"/>
                  <a:pt x="346" y="219"/>
                  <a:pt x="346" y="219"/>
                </a:cubicBezTo>
                <a:cubicBezTo>
                  <a:pt x="345" y="220"/>
                  <a:pt x="345" y="220"/>
                  <a:pt x="345" y="220"/>
                </a:cubicBezTo>
                <a:cubicBezTo>
                  <a:pt x="345" y="221"/>
                  <a:pt x="344" y="221"/>
                  <a:pt x="344" y="221"/>
                </a:cubicBezTo>
                <a:cubicBezTo>
                  <a:pt x="344" y="221"/>
                  <a:pt x="344" y="221"/>
                  <a:pt x="344" y="222"/>
                </a:cubicBezTo>
                <a:cubicBezTo>
                  <a:pt x="343" y="222"/>
                  <a:pt x="342" y="223"/>
                  <a:pt x="341" y="223"/>
                </a:cubicBezTo>
                <a:cubicBezTo>
                  <a:pt x="340" y="224"/>
                  <a:pt x="339" y="224"/>
                  <a:pt x="339" y="225"/>
                </a:cubicBezTo>
                <a:cubicBezTo>
                  <a:pt x="338" y="225"/>
                  <a:pt x="337" y="225"/>
                  <a:pt x="336" y="225"/>
                </a:cubicBezTo>
                <a:cubicBezTo>
                  <a:pt x="336" y="225"/>
                  <a:pt x="336" y="226"/>
                  <a:pt x="336" y="226"/>
                </a:cubicBezTo>
                <a:cubicBezTo>
                  <a:pt x="335" y="226"/>
                  <a:pt x="332" y="227"/>
                  <a:pt x="331" y="228"/>
                </a:cubicBezTo>
                <a:cubicBezTo>
                  <a:pt x="330" y="228"/>
                  <a:pt x="329" y="229"/>
                  <a:pt x="328" y="230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327" y="230"/>
                  <a:pt x="327" y="230"/>
                  <a:pt x="327" y="230"/>
                </a:cubicBezTo>
                <a:cubicBezTo>
                  <a:pt x="326" y="230"/>
                  <a:pt x="326" y="230"/>
                  <a:pt x="325" y="231"/>
                </a:cubicBezTo>
                <a:cubicBezTo>
                  <a:pt x="324" y="233"/>
                  <a:pt x="323" y="232"/>
                  <a:pt x="321" y="233"/>
                </a:cubicBezTo>
                <a:cubicBezTo>
                  <a:pt x="317" y="235"/>
                  <a:pt x="313" y="239"/>
                  <a:pt x="308" y="240"/>
                </a:cubicBezTo>
                <a:cubicBezTo>
                  <a:pt x="307" y="242"/>
                  <a:pt x="304" y="242"/>
                  <a:pt x="303" y="243"/>
                </a:cubicBezTo>
                <a:cubicBezTo>
                  <a:pt x="302" y="243"/>
                  <a:pt x="301" y="244"/>
                  <a:pt x="300" y="243"/>
                </a:cubicBezTo>
                <a:cubicBezTo>
                  <a:pt x="300" y="244"/>
                  <a:pt x="300" y="245"/>
                  <a:pt x="299" y="245"/>
                </a:cubicBezTo>
                <a:cubicBezTo>
                  <a:pt x="298" y="245"/>
                  <a:pt x="297" y="246"/>
                  <a:pt x="295" y="246"/>
                </a:cubicBezTo>
                <a:cubicBezTo>
                  <a:pt x="295" y="247"/>
                  <a:pt x="294" y="247"/>
                  <a:pt x="292" y="247"/>
                </a:cubicBezTo>
                <a:cubicBezTo>
                  <a:pt x="291" y="248"/>
                  <a:pt x="290" y="250"/>
                  <a:pt x="288" y="249"/>
                </a:cubicBezTo>
                <a:cubicBezTo>
                  <a:pt x="287" y="250"/>
                  <a:pt x="287" y="250"/>
                  <a:pt x="287" y="250"/>
                </a:cubicBezTo>
                <a:cubicBezTo>
                  <a:pt x="286" y="249"/>
                  <a:pt x="284" y="250"/>
                  <a:pt x="283" y="251"/>
                </a:cubicBezTo>
                <a:cubicBezTo>
                  <a:pt x="284" y="251"/>
                  <a:pt x="283" y="252"/>
                  <a:pt x="283" y="253"/>
                </a:cubicBezTo>
                <a:cubicBezTo>
                  <a:pt x="282" y="253"/>
                  <a:pt x="281" y="253"/>
                  <a:pt x="280" y="254"/>
                </a:cubicBezTo>
                <a:cubicBezTo>
                  <a:pt x="280" y="253"/>
                  <a:pt x="280" y="252"/>
                  <a:pt x="279" y="252"/>
                </a:cubicBezTo>
                <a:cubicBezTo>
                  <a:pt x="278" y="253"/>
                  <a:pt x="278" y="253"/>
                  <a:pt x="278" y="253"/>
                </a:cubicBezTo>
                <a:cubicBezTo>
                  <a:pt x="278" y="254"/>
                  <a:pt x="278" y="254"/>
                  <a:pt x="278" y="255"/>
                </a:cubicBezTo>
                <a:cubicBezTo>
                  <a:pt x="278" y="255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7"/>
                  <a:pt x="277" y="257"/>
                </a:cubicBezTo>
                <a:cubicBezTo>
                  <a:pt x="276" y="257"/>
                  <a:pt x="276" y="257"/>
                  <a:pt x="275" y="257"/>
                </a:cubicBezTo>
                <a:cubicBezTo>
                  <a:pt x="274" y="257"/>
                  <a:pt x="274" y="258"/>
                  <a:pt x="273" y="257"/>
                </a:cubicBezTo>
                <a:cubicBezTo>
                  <a:pt x="273" y="257"/>
                  <a:pt x="274" y="257"/>
                  <a:pt x="274" y="256"/>
                </a:cubicBezTo>
                <a:cubicBezTo>
                  <a:pt x="274" y="255"/>
                  <a:pt x="273" y="255"/>
                  <a:pt x="273" y="255"/>
                </a:cubicBezTo>
                <a:cubicBezTo>
                  <a:pt x="272" y="255"/>
                  <a:pt x="273" y="256"/>
                  <a:pt x="273" y="257"/>
                </a:cubicBezTo>
                <a:cubicBezTo>
                  <a:pt x="271" y="258"/>
                  <a:pt x="270" y="258"/>
                  <a:pt x="269" y="259"/>
                </a:cubicBezTo>
                <a:cubicBezTo>
                  <a:pt x="268" y="259"/>
                  <a:pt x="266" y="259"/>
                  <a:pt x="265" y="260"/>
                </a:cubicBezTo>
                <a:cubicBezTo>
                  <a:pt x="264" y="260"/>
                  <a:pt x="264" y="261"/>
                  <a:pt x="262" y="260"/>
                </a:cubicBezTo>
                <a:cubicBezTo>
                  <a:pt x="261" y="262"/>
                  <a:pt x="259" y="263"/>
                  <a:pt x="258" y="265"/>
                </a:cubicBezTo>
                <a:cubicBezTo>
                  <a:pt x="256" y="264"/>
                  <a:pt x="256" y="265"/>
                  <a:pt x="255" y="266"/>
                </a:cubicBezTo>
                <a:cubicBezTo>
                  <a:pt x="255" y="266"/>
                  <a:pt x="254" y="265"/>
                  <a:pt x="254" y="265"/>
                </a:cubicBezTo>
                <a:cubicBezTo>
                  <a:pt x="254" y="266"/>
                  <a:pt x="253" y="266"/>
                  <a:pt x="253" y="266"/>
                </a:cubicBezTo>
                <a:cubicBezTo>
                  <a:pt x="255" y="267"/>
                  <a:pt x="256" y="266"/>
                  <a:pt x="256" y="266"/>
                </a:cubicBezTo>
                <a:cubicBezTo>
                  <a:pt x="256" y="266"/>
                  <a:pt x="257" y="266"/>
                  <a:pt x="257" y="266"/>
                </a:cubicBezTo>
                <a:cubicBezTo>
                  <a:pt x="257" y="266"/>
                  <a:pt x="258" y="265"/>
                  <a:pt x="258" y="265"/>
                </a:cubicBezTo>
                <a:cubicBezTo>
                  <a:pt x="259" y="265"/>
                  <a:pt x="259" y="265"/>
                  <a:pt x="260" y="265"/>
                </a:cubicBezTo>
                <a:cubicBezTo>
                  <a:pt x="260" y="265"/>
                  <a:pt x="261" y="265"/>
                  <a:pt x="261" y="264"/>
                </a:cubicBezTo>
                <a:cubicBezTo>
                  <a:pt x="261" y="264"/>
                  <a:pt x="261" y="264"/>
                  <a:pt x="262" y="264"/>
                </a:cubicBezTo>
                <a:cubicBezTo>
                  <a:pt x="262" y="263"/>
                  <a:pt x="263" y="263"/>
                  <a:pt x="263" y="263"/>
                </a:cubicBezTo>
                <a:cubicBezTo>
                  <a:pt x="266" y="261"/>
                  <a:pt x="269" y="261"/>
                  <a:pt x="272" y="259"/>
                </a:cubicBezTo>
                <a:cubicBezTo>
                  <a:pt x="273" y="259"/>
                  <a:pt x="273" y="259"/>
                  <a:pt x="274" y="260"/>
                </a:cubicBezTo>
                <a:cubicBezTo>
                  <a:pt x="275" y="259"/>
                  <a:pt x="277" y="258"/>
                  <a:pt x="279" y="258"/>
                </a:cubicBezTo>
                <a:cubicBezTo>
                  <a:pt x="280" y="257"/>
                  <a:pt x="281" y="257"/>
                  <a:pt x="281" y="256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3" y="255"/>
                  <a:pt x="284" y="254"/>
                  <a:pt x="285" y="254"/>
                </a:cubicBezTo>
                <a:cubicBezTo>
                  <a:pt x="285" y="253"/>
                  <a:pt x="285" y="251"/>
                  <a:pt x="286" y="252"/>
                </a:cubicBezTo>
                <a:cubicBezTo>
                  <a:pt x="287" y="252"/>
                  <a:pt x="286" y="253"/>
                  <a:pt x="288" y="253"/>
                </a:cubicBezTo>
                <a:cubicBezTo>
                  <a:pt x="288" y="252"/>
                  <a:pt x="289" y="252"/>
                  <a:pt x="290" y="252"/>
                </a:cubicBezTo>
                <a:cubicBezTo>
                  <a:pt x="291" y="251"/>
                  <a:pt x="292" y="250"/>
                  <a:pt x="294" y="250"/>
                </a:cubicBezTo>
                <a:cubicBezTo>
                  <a:pt x="295" y="250"/>
                  <a:pt x="295" y="249"/>
                  <a:pt x="297" y="250"/>
                </a:cubicBezTo>
                <a:cubicBezTo>
                  <a:pt x="297" y="248"/>
                  <a:pt x="298" y="248"/>
                  <a:pt x="298" y="247"/>
                </a:cubicBezTo>
                <a:cubicBezTo>
                  <a:pt x="299" y="248"/>
                  <a:pt x="300" y="247"/>
                  <a:pt x="301" y="247"/>
                </a:cubicBezTo>
                <a:cubicBezTo>
                  <a:pt x="302" y="246"/>
                  <a:pt x="302" y="244"/>
                  <a:pt x="304" y="245"/>
                </a:cubicBezTo>
                <a:cubicBezTo>
                  <a:pt x="304" y="247"/>
                  <a:pt x="303" y="246"/>
                  <a:pt x="303" y="247"/>
                </a:cubicBezTo>
                <a:cubicBezTo>
                  <a:pt x="302" y="247"/>
                  <a:pt x="302" y="248"/>
                  <a:pt x="301" y="248"/>
                </a:cubicBezTo>
                <a:cubicBezTo>
                  <a:pt x="301" y="248"/>
                  <a:pt x="301" y="249"/>
                  <a:pt x="300" y="249"/>
                </a:cubicBezTo>
                <a:cubicBezTo>
                  <a:pt x="300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8" y="249"/>
                  <a:pt x="298" y="249"/>
                  <a:pt x="297" y="249"/>
                </a:cubicBezTo>
                <a:cubicBezTo>
                  <a:pt x="297" y="249"/>
                  <a:pt x="297" y="250"/>
                  <a:pt x="297" y="250"/>
                </a:cubicBezTo>
                <a:cubicBezTo>
                  <a:pt x="296" y="250"/>
                  <a:pt x="295" y="251"/>
                  <a:pt x="295" y="251"/>
                </a:cubicBezTo>
                <a:cubicBezTo>
                  <a:pt x="295" y="251"/>
                  <a:pt x="294" y="251"/>
                  <a:pt x="294" y="251"/>
                </a:cubicBezTo>
                <a:cubicBezTo>
                  <a:pt x="293" y="252"/>
                  <a:pt x="292" y="252"/>
                  <a:pt x="292" y="252"/>
                </a:cubicBezTo>
                <a:cubicBezTo>
                  <a:pt x="291" y="253"/>
                  <a:pt x="291" y="253"/>
                  <a:pt x="291" y="254"/>
                </a:cubicBezTo>
                <a:cubicBezTo>
                  <a:pt x="290" y="254"/>
                  <a:pt x="289" y="255"/>
                  <a:pt x="287" y="255"/>
                </a:cubicBezTo>
                <a:cubicBezTo>
                  <a:pt x="287" y="256"/>
                  <a:pt x="286" y="256"/>
                  <a:pt x="287" y="257"/>
                </a:cubicBezTo>
                <a:cubicBezTo>
                  <a:pt x="286" y="258"/>
                  <a:pt x="284" y="258"/>
                  <a:pt x="283" y="258"/>
                </a:cubicBezTo>
                <a:cubicBezTo>
                  <a:pt x="283" y="259"/>
                  <a:pt x="283" y="260"/>
                  <a:pt x="282" y="260"/>
                </a:cubicBezTo>
                <a:cubicBezTo>
                  <a:pt x="280" y="259"/>
                  <a:pt x="280" y="261"/>
                  <a:pt x="278" y="260"/>
                </a:cubicBezTo>
                <a:cubicBezTo>
                  <a:pt x="278" y="261"/>
                  <a:pt x="278" y="261"/>
                  <a:pt x="277" y="263"/>
                </a:cubicBezTo>
                <a:cubicBezTo>
                  <a:pt x="276" y="263"/>
                  <a:pt x="274" y="263"/>
                  <a:pt x="272" y="264"/>
                </a:cubicBezTo>
                <a:cubicBezTo>
                  <a:pt x="271" y="263"/>
                  <a:pt x="271" y="265"/>
                  <a:pt x="270" y="264"/>
                </a:cubicBezTo>
                <a:cubicBezTo>
                  <a:pt x="269" y="265"/>
                  <a:pt x="269" y="266"/>
                  <a:pt x="268" y="266"/>
                </a:cubicBezTo>
                <a:cubicBezTo>
                  <a:pt x="265" y="266"/>
                  <a:pt x="263" y="269"/>
                  <a:pt x="259" y="269"/>
                </a:cubicBezTo>
                <a:cubicBezTo>
                  <a:pt x="259" y="270"/>
                  <a:pt x="258" y="271"/>
                  <a:pt x="257" y="271"/>
                </a:cubicBezTo>
                <a:cubicBezTo>
                  <a:pt x="257" y="271"/>
                  <a:pt x="257" y="271"/>
                  <a:pt x="256" y="271"/>
                </a:cubicBezTo>
                <a:cubicBezTo>
                  <a:pt x="255" y="271"/>
                  <a:pt x="255" y="272"/>
                  <a:pt x="254" y="272"/>
                </a:cubicBezTo>
                <a:cubicBezTo>
                  <a:pt x="253" y="274"/>
                  <a:pt x="253" y="274"/>
                  <a:pt x="253" y="274"/>
                </a:cubicBezTo>
                <a:cubicBezTo>
                  <a:pt x="253" y="274"/>
                  <a:pt x="252" y="273"/>
                  <a:pt x="252" y="274"/>
                </a:cubicBezTo>
                <a:cubicBezTo>
                  <a:pt x="252" y="274"/>
                  <a:pt x="252" y="274"/>
                  <a:pt x="252" y="274"/>
                </a:cubicBezTo>
                <a:cubicBezTo>
                  <a:pt x="251" y="275"/>
                  <a:pt x="250" y="275"/>
                  <a:pt x="250" y="276"/>
                </a:cubicBezTo>
                <a:cubicBezTo>
                  <a:pt x="251" y="276"/>
                  <a:pt x="252" y="275"/>
                  <a:pt x="252" y="276"/>
                </a:cubicBezTo>
                <a:cubicBezTo>
                  <a:pt x="252" y="277"/>
                  <a:pt x="250" y="277"/>
                  <a:pt x="250" y="278"/>
                </a:cubicBezTo>
                <a:cubicBezTo>
                  <a:pt x="248" y="278"/>
                  <a:pt x="248" y="278"/>
                  <a:pt x="248" y="278"/>
                </a:cubicBezTo>
                <a:cubicBezTo>
                  <a:pt x="248" y="279"/>
                  <a:pt x="248" y="280"/>
                  <a:pt x="247" y="279"/>
                </a:cubicBezTo>
                <a:cubicBezTo>
                  <a:pt x="246" y="279"/>
                  <a:pt x="246" y="278"/>
                  <a:pt x="245" y="278"/>
                </a:cubicBezTo>
                <a:cubicBezTo>
                  <a:pt x="244" y="280"/>
                  <a:pt x="246" y="278"/>
                  <a:pt x="246" y="280"/>
                </a:cubicBezTo>
                <a:cubicBezTo>
                  <a:pt x="246" y="280"/>
                  <a:pt x="245" y="280"/>
                  <a:pt x="245" y="281"/>
                </a:cubicBezTo>
                <a:cubicBezTo>
                  <a:pt x="244" y="281"/>
                  <a:pt x="241" y="281"/>
                  <a:pt x="240" y="281"/>
                </a:cubicBezTo>
                <a:cubicBezTo>
                  <a:pt x="240" y="280"/>
                  <a:pt x="242" y="280"/>
                  <a:pt x="242" y="280"/>
                </a:cubicBezTo>
                <a:cubicBezTo>
                  <a:pt x="240" y="279"/>
                  <a:pt x="237" y="281"/>
                  <a:pt x="235" y="281"/>
                </a:cubicBezTo>
                <a:cubicBezTo>
                  <a:pt x="234" y="282"/>
                  <a:pt x="233" y="284"/>
                  <a:pt x="233" y="285"/>
                </a:cubicBezTo>
                <a:cubicBezTo>
                  <a:pt x="233" y="285"/>
                  <a:pt x="233" y="286"/>
                  <a:pt x="232" y="286"/>
                </a:cubicBezTo>
                <a:cubicBezTo>
                  <a:pt x="232" y="285"/>
                  <a:pt x="233" y="285"/>
                  <a:pt x="233" y="283"/>
                </a:cubicBezTo>
                <a:cubicBezTo>
                  <a:pt x="231" y="282"/>
                  <a:pt x="230" y="284"/>
                  <a:pt x="230" y="284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29" y="286"/>
                  <a:pt x="228" y="286"/>
                  <a:pt x="226" y="286"/>
                </a:cubicBezTo>
                <a:cubicBezTo>
                  <a:pt x="226" y="287"/>
                  <a:pt x="226" y="288"/>
                  <a:pt x="225" y="288"/>
                </a:cubicBezTo>
                <a:cubicBezTo>
                  <a:pt x="225" y="288"/>
                  <a:pt x="225" y="287"/>
                  <a:pt x="224" y="288"/>
                </a:cubicBezTo>
                <a:cubicBezTo>
                  <a:pt x="224" y="290"/>
                  <a:pt x="221" y="289"/>
                  <a:pt x="220" y="290"/>
                </a:cubicBezTo>
                <a:cubicBezTo>
                  <a:pt x="219" y="291"/>
                  <a:pt x="218" y="291"/>
                  <a:pt x="218" y="293"/>
                </a:cubicBezTo>
                <a:cubicBezTo>
                  <a:pt x="217" y="293"/>
                  <a:pt x="216" y="293"/>
                  <a:pt x="216" y="294"/>
                </a:cubicBezTo>
                <a:cubicBezTo>
                  <a:pt x="215" y="294"/>
                  <a:pt x="215" y="294"/>
                  <a:pt x="215" y="294"/>
                </a:cubicBezTo>
                <a:cubicBezTo>
                  <a:pt x="214" y="295"/>
                  <a:pt x="214" y="295"/>
                  <a:pt x="214" y="295"/>
                </a:cubicBezTo>
                <a:cubicBezTo>
                  <a:pt x="213" y="296"/>
                  <a:pt x="212" y="295"/>
                  <a:pt x="212" y="296"/>
                </a:cubicBezTo>
                <a:cubicBezTo>
                  <a:pt x="212" y="297"/>
                  <a:pt x="211" y="296"/>
                  <a:pt x="211" y="297"/>
                </a:cubicBezTo>
                <a:cubicBezTo>
                  <a:pt x="211" y="298"/>
                  <a:pt x="210" y="297"/>
                  <a:pt x="210" y="298"/>
                </a:cubicBezTo>
                <a:cubicBezTo>
                  <a:pt x="208" y="299"/>
                  <a:pt x="205" y="300"/>
                  <a:pt x="206" y="302"/>
                </a:cubicBezTo>
                <a:cubicBezTo>
                  <a:pt x="204" y="302"/>
                  <a:pt x="204" y="303"/>
                  <a:pt x="204" y="303"/>
                </a:cubicBezTo>
                <a:cubicBezTo>
                  <a:pt x="203" y="303"/>
                  <a:pt x="203" y="303"/>
                  <a:pt x="202" y="303"/>
                </a:cubicBezTo>
                <a:cubicBezTo>
                  <a:pt x="202" y="305"/>
                  <a:pt x="202" y="305"/>
                  <a:pt x="202" y="305"/>
                </a:cubicBezTo>
                <a:cubicBezTo>
                  <a:pt x="200" y="305"/>
                  <a:pt x="200" y="308"/>
                  <a:pt x="198" y="307"/>
                </a:cubicBezTo>
                <a:cubicBezTo>
                  <a:pt x="198" y="308"/>
                  <a:pt x="197" y="309"/>
                  <a:pt x="196" y="308"/>
                </a:cubicBezTo>
                <a:cubicBezTo>
                  <a:pt x="196" y="309"/>
                  <a:pt x="196" y="310"/>
                  <a:pt x="195" y="310"/>
                </a:cubicBezTo>
                <a:cubicBezTo>
                  <a:pt x="193" y="309"/>
                  <a:pt x="192" y="312"/>
                  <a:pt x="190" y="312"/>
                </a:cubicBezTo>
                <a:cubicBezTo>
                  <a:pt x="190" y="314"/>
                  <a:pt x="189" y="315"/>
                  <a:pt x="189" y="316"/>
                </a:cubicBezTo>
                <a:cubicBezTo>
                  <a:pt x="188" y="315"/>
                  <a:pt x="188" y="314"/>
                  <a:pt x="187" y="315"/>
                </a:cubicBezTo>
                <a:cubicBezTo>
                  <a:pt x="187" y="316"/>
                  <a:pt x="186" y="316"/>
                  <a:pt x="186" y="318"/>
                </a:cubicBezTo>
                <a:cubicBezTo>
                  <a:pt x="185" y="318"/>
                  <a:pt x="185" y="318"/>
                  <a:pt x="184" y="319"/>
                </a:cubicBezTo>
                <a:cubicBezTo>
                  <a:pt x="184" y="319"/>
                  <a:pt x="183" y="319"/>
                  <a:pt x="183" y="319"/>
                </a:cubicBezTo>
                <a:cubicBezTo>
                  <a:pt x="182" y="319"/>
                  <a:pt x="183" y="320"/>
                  <a:pt x="182" y="321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81" y="322"/>
                  <a:pt x="179" y="322"/>
                  <a:pt x="179" y="323"/>
                </a:cubicBezTo>
                <a:cubicBezTo>
                  <a:pt x="178" y="323"/>
                  <a:pt x="177" y="323"/>
                  <a:pt x="176" y="323"/>
                </a:cubicBezTo>
                <a:cubicBezTo>
                  <a:pt x="176" y="325"/>
                  <a:pt x="174" y="326"/>
                  <a:pt x="174" y="328"/>
                </a:cubicBezTo>
                <a:cubicBezTo>
                  <a:pt x="172" y="327"/>
                  <a:pt x="173" y="331"/>
                  <a:pt x="170" y="330"/>
                </a:cubicBezTo>
                <a:cubicBezTo>
                  <a:pt x="170" y="331"/>
                  <a:pt x="171" y="331"/>
                  <a:pt x="170" y="332"/>
                </a:cubicBezTo>
                <a:cubicBezTo>
                  <a:pt x="169" y="332"/>
                  <a:pt x="170" y="331"/>
                  <a:pt x="169" y="330"/>
                </a:cubicBezTo>
                <a:cubicBezTo>
                  <a:pt x="168" y="331"/>
                  <a:pt x="169" y="333"/>
                  <a:pt x="168" y="335"/>
                </a:cubicBezTo>
                <a:cubicBezTo>
                  <a:pt x="167" y="335"/>
                  <a:pt x="167" y="335"/>
                  <a:pt x="165" y="334"/>
                </a:cubicBezTo>
                <a:cubicBezTo>
                  <a:pt x="165" y="335"/>
                  <a:pt x="165" y="336"/>
                  <a:pt x="164" y="335"/>
                </a:cubicBezTo>
                <a:cubicBezTo>
                  <a:pt x="164" y="334"/>
                  <a:pt x="164" y="334"/>
                  <a:pt x="165" y="333"/>
                </a:cubicBezTo>
                <a:cubicBezTo>
                  <a:pt x="165" y="333"/>
                  <a:pt x="165" y="333"/>
                  <a:pt x="165" y="333"/>
                </a:cubicBezTo>
                <a:cubicBezTo>
                  <a:pt x="165" y="332"/>
                  <a:pt x="166" y="332"/>
                  <a:pt x="166" y="331"/>
                </a:cubicBezTo>
                <a:cubicBezTo>
                  <a:pt x="167" y="331"/>
                  <a:pt x="169" y="328"/>
                  <a:pt x="167" y="327"/>
                </a:cubicBezTo>
                <a:cubicBezTo>
                  <a:pt x="166" y="327"/>
                  <a:pt x="166" y="328"/>
                  <a:pt x="165" y="329"/>
                </a:cubicBezTo>
                <a:cubicBezTo>
                  <a:pt x="164" y="330"/>
                  <a:pt x="164" y="331"/>
                  <a:pt x="163" y="331"/>
                </a:cubicBezTo>
                <a:cubicBezTo>
                  <a:pt x="162" y="333"/>
                  <a:pt x="161" y="334"/>
                  <a:pt x="160" y="335"/>
                </a:cubicBezTo>
                <a:cubicBezTo>
                  <a:pt x="163" y="335"/>
                  <a:pt x="163" y="337"/>
                  <a:pt x="163" y="339"/>
                </a:cubicBezTo>
                <a:cubicBezTo>
                  <a:pt x="162" y="339"/>
                  <a:pt x="162" y="339"/>
                  <a:pt x="162" y="339"/>
                </a:cubicBezTo>
                <a:cubicBezTo>
                  <a:pt x="161" y="340"/>
                  <a:pt x="164" y="341"/>
                  <a:pt x="163" y="342"/>
                </a:cubicBezTo>
                <a:cubicBezTo>
                  <a:pt x="162" y="342"/>
                  <a:pt x="162" y="342"/>
                  <a:pt x="161" y="342"/>
                </a:cubicBezTo>
                <a:cubicBezTo>
                  <a:pt x="159" y="342"/>
                  <a:pt x="159" y="338"/>
                  <a:pt x="160" y="337"/>
                </a:cubicBezTo>
                <a:cubicBezTo>
                  <a:pt x="160" y="337"/>
                  <a:pt x="159" y="337"/>
                  <a:pt x="160" y="336"/>
                </a:cubicBezTo>
                <a:cubicBezTo>
                  <a:pt x="160" y="336"/>
                  <a:pt x="159" y="335"/>
                  <a:pt x="159" y="335"/>
                </a:cubicBezTo>
                <a:cubicBezTo>
                  <a:pt x="158" y="337"/>
                  <a:pt x="158" y="338"/>
                  <a:pt x="158" y="340"/>
                </a:cubicBezTo>
                <a:cubicBezTo>
                  <a:pt x="157" y="340"/>
                  <a:pt x="156" y="341"/>
                  <a:pt x="155" y="340"/>
                </a:cubicBezTo>
                <a:cubicBezTo>
                  <a:pt x="154" y="341"/>
                  <a:pt x="155" y="342"/>
                  <a:pt x="155" y="344"/>
                </a:cubicBezTo>
                <a:cubicBezTo>
                  <a:pt x="154" y="345"/>
                  <a:pt x="152" y="345"/>
                  <a:pt x="151" y="345"/>
                </a:cubicBezTo>
                <a:cubicBezTo>
                  <a:pt x="150" y="344"/>
                  <a:pt x="150" y="343"/>
                  <a:pt x="149" y="344"/>
                </a:cubicBezTo>
                <a:cubicBezTo>
                  <a:pt x="148" y="345"/>
                  <a:pt x="150" y="346"/>
                  <a:pt x="149" y="348"/>
                </a:cubicBezTo>
                <a:cubicBezTo>
                  <a:pt x="149" y="348"/>
                  <a:pt x="150" y="349"/>
                  <a:pt x="150" y="350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8" y="352"/>
                  <a:pt x="149" y="353"/>
                  <a:pt x="148" y="353"/>
                </a:cubicBezTo>
                <a:cubicBezTo>
                  <a:pt x="146" y="352"/>
                  <a:pt x="148" y="349"/>
                  <a:pt x="146" y="350"/>
                </a:cubicBezTo>
                <a:cubicBezTo>
                  <a:pt x="145" y="350"/>
                  <a:pt x="147" y="352"/>
                  <a:pt x="147" y="352"/>
                </a:cubicBezTo>
                <a:cubicBezTo>
                  <a:pt x="147" y="353"/>
                  <a:pt x="147" y="353"/>
                  <a:pt x="147" y="353"/>
                </a:cubicBezTo>
                <a:cubicBezTo>
                  <a:pt x="147" y="354"/>
                  <a:pt x="148" y="354"/>
                  <a:pt x="148" y="355"/>
                </a:cubicBezTo>
                <a:cubicBezTo>
                  <a:pt x="147" y="356"/>
                  <a:pt x="145" y="356"/>
                  <a:pt x="145" y="358"/>
                </a:cubicBezTo>
                <a:cubicBezTo>
                  <a:pt x="144" y="358"/>
                  <a:pt x="144" y="357"/>
                  <a:pt x="143" y="357"/>
                </a:cubicBezTo>
                <a:cubicBezTo>
                  <a:pt x="143" y="358"/>
                  <a:pt x="144" y="358"/>
                  <a:pt x="144" y="359"/>
                </a:cubicBezTo>
                <a:cubicBezTo>
                  <a:pt x="143" y="359"/>
                  <a:pt x="143" y="361"/>
                  <a:pt x="141" y="361"/>
                </a:cubicBezTo>
                <a:cubicBezTo>
                  <a:pt x="141" y="362"/>
                  <a:pt x="142" y="362"/>
                  <a:pt x="142" y="363"/>
                </a:cubicBezTo>
                <a:cubicBezTo>
                  <a:pt x="140" y="363"/>
                  <a:pt x="141" y="364"/>
                  <a:pt x="140" y="365"/>
                </a:cubicBezTo>
                <a:cubicBezTo>
                  <a:pt x="140" y="365"/>
                  <a:pt x="138" y="365"/>
                  <a:pt x="138" y="365"/>
                </a:cubicBezTo>
                <a:cubicBezTo>
                  <a:pt x="137" y="367"/>
                  <a:pt x="140" y="368"/>
                  <a:pt x="140" y="369"/>
                </a:cubicBezTo>
                <a:cubicBezTo>
                  <a:pt x="139" y="370"/>
                  <a:pt x="137" y="370"/>
                  <a:pt x="137" y="371"/>
                </a:cubicBezTo>
                <a:cubicBezTo>
                  <a:pt x="136" y="371"/>
                  <a:pt x="136" y="372"/>
                  <a:pt x="136" y="372"/>
                </a:cubicBezTo>
                <a:cubicBezTo>
                  <a:pt x="136" y="372"/>
                  <a:pt x="136" y="372"/>
                  <a:pt x="136" y="372"/>
                </a:cubicBezTo>
                <a:cubicBezTo>
                  <a:pt x="135" y="372"/>
                  <a:pt x="135" y="374"/>
                  <a:pt x="135" y="374"/>
                </a:cubicBezTo>
                <a:cubicBezTo>
                  <a:pt x="135" y="374"/>
                  <a:pt x="134" y="375"/>
                  <a:pt x="134" y="375"/>
                </a:cubicBezTo>
                <a:cubicBezTo>
                  <a:pt x="134" y="376"/>
                  <a:pt x="135" y="376"/>
                  <a:pt x="135" y="377"/>
                </a:cubicBezTo>
                <a:cubicBezTo>
                  <a:pt x="135" y="377"/>
                  <a:pt x="133" y="377"/>
                  <a:pt x="133" y="377"/>
                </a:cubicBezTo>
                <a:cubicBezTo>
                  <a:pt x="133" y="377"/>
                  <a:pt x="133" y="378"/>
                  <a:pt x="133" y="378"/>
                </a:cubicBezTo>
                <a:cubicBezTo>
                  <a:pt x="132" y="379"/>
                  <a:pt x="131" y="379"/>
                  <a:pt x="131" y="380"/>
                </a:cubicBezTo>
                <a:cubicBezTo>
                  <a:pt x="130" y="382"/>
                  <a:pt x="131" y="382"/>
                  <a:pt x="131" y="383"/>
                </a:cubicBezTo>
                <a:cubicBezTo>
                  <a:pt x="130" y="384"/>
                  <a:pt x="128" y="385"/>
                  <a:pt x="128" y="386"/>
                </a:cubicBezTo>
                <a:cubicBezTo>
                  <a:pt x="128" y="387"/>
                  <a:pt x="128" y="387"/>
                  <a:pt x="127" y="387"/>
                </a:cubicBezTo>
                <a:cubicBezTo>
                  <a:pt x="127" y="387"/>
                  <a:pt x="127" y="388"/>
                  <a:pt x="126" y="388"/>
                </a:cubicBezTo>
                <a:cubicBezTo>
                  <a:pt x="126" y="389"/>
                  <a:pt x="126" y="390"/>
                  <a:pt x="125" y="391"/>
                </a:cubicBezTo>
                <a:cubicBezTo>
                  <a:pt x="125" y="391"/>
                  <a:pt x="124" y="391"/>
                  <a:pt x="124" y="391"/>
                </a:cubicBezTo>
                <a:cubicBezTo>
                  <a:pt x="124" y="392"/>
                  <a:pt x="124" y="392"/>
                  <a:pt x="123" y="392"/>
                </a:cubicBezTo>
                <a:cubicBezTo>
                  <a:pt x="123" y="392"/>
                  <a:pt x="123" y="393"/>
                  <a:pt x="122" y="393"/>
                </a:cubicBezTo>
                <a:cubicBezTo>
                  <a:pt x="120" y="395"/>
                  <a:pt x="123" y="396"/>
                  <a:pt x="123" y="399"/>
                </a:cubicBezTo>
                <a:cubicBezTo>
                  <a:pt x="122" y="398"/>
                  <a:pt x="122" y="399"/>
                  <a:pt x="121" y="399"/>
                </a:cubicBezTo>
                <a:cubicBezTo>
                  <a:pt x="121" y="401"/>
                  <a:pt x="118" y="401"/>
                  <a:pt x="119" y="403"/>
                </a:cubicBezTo>
                <a:cubicBezTo>
                  <a:pt x="119" y="404"/>
                  <a:pt x="118" y="403"/>
                  <a:pt x="118" y="404"/>
                </a:cubicBezTo>
                <a:cubicBezTo>
                  <a:pt x="119" y="405"/>
                  <a:pt x="118" y="407"/>
                  <a:pt x="119" y="408"/>
                </a:cubicBezTo>
                <a:cubicBezTo>
                  <a:pt x="118" y="408"/>
                  <a:pt x="117" y="409"/>
                  <a:pt x="116" y="409"/>
                </a:cubicBezTo>
                <a:cubicBezTo>
                  <a:pt x="115" y="410"/>
                  <a:pt x="114" y="411"/>
                  <a:pt x="114" y="412"/>
                </a:cubicBezTo>
                <a:cubicBezTo>
                  <a:pt x="113" y="413"/>
                  <a:pt x="113" y="414"/>
                  <a:pt x="113" y="414"/>
                </a:cubicBezTo>
                <a:cubicBezTo>
                  <a:pt x="113" y="415"/>
                  <a:pt x="113" y="415"/>
                  <a:pt x="112" y="415"/>
                </a:cubicBezTo>
                <a:cubicBezTo>
                  <a:pt x="112" y="416"/>
                  <a:pt x="112" y="416"/>
                  <a:pt x="112" y="416"/>
                </a:cubicBezTo>
                <a:cubicBezTo>
                  <a:pt x="112" y="416"/>
                  <a:pt x="112" y="417"/>
                  <a:pt x="112" y="418"/>
                </a:cubicBezTo>
                <a:cubicBezTo>
                  <a:pt x="112" y="418"/>
                  <a:pt x="111" y="418"/>
                  <a:pt x="111" y="419"/>
                </a:cubicBezTo>
                <a:cubicBezTo>
                  <a:pt x="111" y="419"/>
                  <a:pt x="111" y="420"/>
                  <a:pt x="110" y="420"/>
                </a:cubicBezTo>
                <a:cubicBezTo>
                  <a:pt x="110" y="420"/>
                  <a:pt x="110" y="421"/>
                  <a:pt x="110" y="421"/>
                </a:cubicBezTo>
                <a:cubicBezTo>
                  <a:pt x="110" y="422"/>
                  <a:pt x="110" y="421"/>
                  <a:pt x="110" y="422"/>
                </a:cubicBezTo>
                <a:cubicBezTo>
                  <a:pt x="110" y="422"/>
                  <a:pt x="109" y="422"/>
                  <a:pt x="109" y="423"/>
                </a:cubicBezTo>
                <a:cubicBezTo>
                  <a:pt x="110" y="422"/>
                  <a:pt x="111" y="422"/>
                  <a:pt x="112" y="421"/>
                </a:cubicBezTo>
                <a:cubicBezTo>
                  <a:pt x="113" y="422"/>
                  <a:pt x="113" y="422"/>
                  <a:pt x="113" y="424"/>
                </a:cubicBezTo>
                <a:cubicBezTo>
                  <a:pt x="111" y="423"/>
                  <a:pt x="113" y="427"/>
                  <a:pt x="111" y="428"/>
                </a:cubicBezTo>
                <a:cubicBezTo>
                  <a:pt x="111" y="428"/>
                  <a:pt x="110" y="429"/>
                  <a:pt x="109" y="428"/>
                </a:cubicBezTo>
                <a:cubicBezTo>
                  <a:pt x="109" y="429"/>
                  <a:pt x="109" y="426"/>
                  <a:pt x="108" y="426"/>
                </a:cubicBezTo>
                <a:cubicBezTo>
                  <a:pt x="108" y="422"/>
                  <a:pt x="109" y="419"/>
                  <a:pt x="110" y="414"/>
                </a:cubicBezTo>
                <a:cubicBezTo>
                  <a:pt x="110" y="414"/>
                  <a:pt x="111" y="413"/>
                  <a:pt x="112" y="413"/>
                </a:cubicBezTo>
                <a:cubicBezTo>
                  <a:pt x="112" y="413"/>
                  <a:pt x="112" y="412"/>
                  <a:pt x="113" y="412"/>
                </a:cubicBezTo>
                <a:cubicBezTo>
                  <a:pt x="114" y="409"/>
                  <a:pt x="115" y="408"/>
                  <a:pt x="117" y="406"/>
                </a:cubicBezTo>
                <a:cubicBezTo>
                  <a:pt x="116" y="406"/>
                  <a:pt x="115" y="405"/>
                  <a:pt x="115" y="404"/>
                </a:cubicBezTo>
                <a:cubicBezTo>
                  <a:pt x="116" y="404"/>
                  <a:pt x="116" y="403"/>
                  <a:pt x="117" y="402"/>
                </a:cubicBezTo>
                <a:cubicBezTo>
                  <a:pt x="117" y="401"/>
                  <a:pt x="117" y="402"/>
                  <a:pt x="117" y="402"/>
                </a:cubicBezTo>
                <a:cubicBezTo>
                  <a:pt x="118" y="400"/>
                  <a:pt x="118" y="400"/>
                  <a:pt x="118" y="399"/>
                </a:cubicBezTo>
                <a:cubicBezTo>
                  <a:pt x="118" y="399"/>
                  <a:pt x="119" y="399"/>
                  <a:pt x="119" y="399"/>
                </a:cubicBezTo>
                <a:cubicBezTo>
                  <a:pt x="119" y="398"/>
                  <a:pt x="119" y="397"/>
                  <a:pt x="120" y="396"/>
                </a:cubicBezTo>
                <a:cubicBezTo>
                  <a:pt x="120" y="396"/>
                  <a:pt x="120" y="396"/>
                  <a:pt x="120" y="396"/>
                </a:cubicBezTo>
                <a:cubicBezTo>
                  <a:pt x="121" y="395"/>
                  <a:pt x="120" y="394"/>
                  <a:pt x="121" y="394"/>
                </a:cubicBezTo>
                <a:cubicBezTo>
                  <a:pt x="121" y="394"/>
                  <a:pt x="121" y="393"/>
                  <a:pt x="121" y="393"/>
                </a:cubicBezTo>
                <a:cubicBezTo>
                  <a:pt x="121" y="393"/>
                  <a:pt x="122" y="393"/>
                  <a:pt x="122" y="393"/>
                </a:cubicBezTo>
                <a:cubicBezTo>
                  <a:pt x="122" y="391"/>
                  <a:pt x="123" y="389"/>
                  <a:pt x="123" y="389"/>
                </a:cubicBezTo>
                <a:cubicBezTo>
                  <a:pt x="124" y="388"/>
                  <a:pt x="124" y="387"/>
                  <a:pt x="124" y="387"/>
                </a:cubicBezTo>
                <a:cubicBezTo>
                  <a:pt x="125" y="387"/>
                  <a:pt x="125" y="387"/>
                  <a:pt x="126" y="387"/>
                </a:cubicBezTo>
                <a:cubicBezTo>
                  <a:pt x="126" y="386"/>
                  <a:pt x="126" y="386"/>
                  <a:pt x="127" y="386"/>
                </a:cubicBezTo>
                <a:cubicBezTo>
                  <a:pt x="128" y="385"/>
                  <a:pt x="126" y="385"/>
                  <a:pt x="126" y="384"/>
                </a:cubicBezTo>
                <a:cubicBezTo>
                  <a:pt x="127" y="382"/>
                  <a:pt x="128" y="381"/>
                  <a:pt x="130" y="381"/>
                </a:cubicBezTo>
                <a:cubicBezTo>
                  <a:pt x="130" y="379"/>
                  <a:pt x="132" y="377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4" y="375"/>
                  <a:pt x="133" y="374"/>
                  <a:pt x="134" y="373"/>
                </a:cubicBezTo>
                <a:cubicBezTo>
                  <a:pt x="134" y="372"/>
                  <a:pt x="134" y="372"/>
                  <a:pt x="133" y="371"/>
                </a:cubicBezTo>
                <a:cubicBezTo>
                  <a:pt x="133" y="370"/>
                  <a:pt x="135" y="371"/>
                  <a:pt x="135" y="370"/>
                </a:cubicBezTo>
                <a:cubicBezTo>
                  <a:pt x="137" y="366"/>
                  <a:pt x="139" y="364"/>
                  <a:pt x="140" y="359"/>
                </a:cubicBezTo>
                <a:cubicBezTo>
                  <a:pt x="139" y="358"/>
                  <a:pt x="139" y="360"/>
                  <a:pt x="138" y="360"/>
                </a:cubicBezTo>
                <a:cubicBezTo>
                  <a:pt x="137" y="361"/>
                  <a:pt x="137" y="361"/>
                  <a:pt x="136" y="362"/>
                </a:cubicBezTo>
                <a:cubicBezTo>
                  <a:pt x="136" y="362"/>
                  <a:pt x="136" y="362"/>
                  <a:pt x="136" y="363"/>
                </a:cubicBezTo>
                <a:cubicBezTo>
                  <a:pt x="136" y="363"/>
                  <a:pt x="135" y="363"/>
                  <a:pt x="135" y="363"/>
                </a:cubicBezTo>
                <a:cubicBezTo>
                  <a:pt x="135" y="364"/>
                  <a:pt x="136" y="367"/>
                  <a:pt x="135" y="367"/>
                </a:cubicBezTo>
                <a:cubicBezTo>
                  <a:pt x="135" y="367"/>
                  <a:pt x="135" y="368"/>
                  <a:pt x="135" y="368"/>
                </a:cubicBezTo>
                <a:cubicBezTo>
                  <a:pt x="135" y="368"/>
                  <a:pt x="135" y="368"/>
                  <a:pt x="135" y="368"/>
                </a:cubicBezTo>
                <a:cubicBezTo>
                  <a:pt x="135" y="368"/>
                  <a:pt x="135" y="368"/>
                  <a:pt x="134" y="368"/>
                </a:cubicBezTo>
                <a:cubicBezTo>
                  <a:pt x="134" y="368"/>
                  <a:pt x="134" y="368"/>
                  <a:pt x="134" y="368"/>
                </a:cubicBezTo>
                <a:cubicBezTo>
                  <a:pt x="134" y="368"/>
                  <a:pt x="134" y="369"/>
                  <a:pt x="134" y="369"/>
                </a:cubicBezTo>
                <a:cubicBezTo>
                  <a:pt x="134" y="369"/>
                  <a:pt x="133" y="369"/>
                  <a:pt x="133" y="370"/>
                </a:cubicBezTo>
                <a:cubicBezTo>
                  <a:pt x="132" y="371"/>
                  <a:pt x="132" y="371"/>
                  <a:pt x="132" y="371"/>
                </a:cubicBezTo>
                <a:cubicBezTo>
                  <a:pt x="132" y="371"/>
                  <a:pt x="131" y="372"/>
                  <a:pt x="131" y="372"/>
                </a:cubicBezTo>
                <a:cubicBezTo>
                  <a:pt x="131" y="373"/>
                  <a:pt x="131" y="373"/>
                  <a:pt x="130" y="373"/>
                </a:cubicBezTo>
                <a:cubicBezTo>
                  <a:pt x="130" y="373"/>
                  <a:pt x="130" y="374"/>
                  <a:pt x="130" y="374"/>
                </a:cubicBezTo>
                <a:cubicBezTo>
                  <a:pt x="130" y="374"/>
                  <a:pt x="130" y="374"/>
                  <a:pt x="130" y="374"/>
                </a:cubicBezTo>
                <a:cubicBezTo>
                  <a:pt x="130" y="374"/>
                  <a:pt x="130" y="374"/>
                  <a:pt x="130" y="375"/>
                </a:cubicBezTo>
                <a:cubicBezTo>
                  <a:pt x="128" y="377"/>
                  <a:pt x="126" y="379"/>
                  <a:pt x="126" y="382"/>
                </a:cubicBezTo>
                <a:cubicBezTo>
                  <a:pt x="125" y="382"/>
                  <a:pt x="126" y="384"/>
                  <a:pt x="125" y="384"/>
                </a:cubicBezTo>
                <a:cubicBezTo>
                  <a:pt x="124" y="385"/>
                  <a:pt x="125" y="385"/>
                  <a:pt x="125" y="386"/>
                </a:cubicBezTo>
                <a:cubicBezTo>
                  <a:pt x="124" y="386"/>
                  <a:pt x="123" y="387"/>
                  <a:pt x="123" y="387"/>
                </a:cubicBezTo>
                <a:cubicBezTo>
                  <a:pt x="123" y="388"/>
                  <a:pt x="123" y="387"/>
                  <a:pt x="122" y="388"/>
                </a:cubicBezTo>
                <a:cubicBezTo>
                  <a:pt x="122" y="389"/>
                  <a:pt x="122" y="390"/>
                  <a:pt x="121" y="391"/>
                </a:cubicBezTo>
                <a:cubicBezTo>
                  <a:pt x="121" y="391"/>
                  <a:pt x="121" y="391"/>
                  <a:pt x="121" y="392"/>
                </a:cubicBezTo>
                <a:cubicBezTo>
                  <a:pt x="120" y="393"/>
                  <a:pt x="120" y="394"/>
                  <a:pt x="120" y="395"/>
                </a:cubicBezTo>
                <a:cubicBezTo>
                  <a:pt x="120" y="395"/>
                  <a:pt x="119" y="394"/>
                  <a:pt x="119" y="394"/>
                </a:cubicBezTo>
                <a:cubicBezTo>
                  <a:pt x="119" y="394"/>
                  <a:pt x="119" y="395"/>
                  <a:pt x="119" y="395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9" y="396"/>
                  <a:pt x="118" y="397"/>
                  <a:pt x="118" y="397"/>
                </a:cubicBezTo>
                <a:cubicBezTo>
                  <a:pt x="118" y="397"/>
                  <a:pt x="118" y="397"/>
                  <a:pt x="118" y="397"/>
                </a:cubicBezTo>
                <a:cubicBezTo>
                  <a:pt x="117" y="399"/>
                  <a:pt x="117" y="401"/>
                  <a:pt x="116" y="401"/>
                </a:cubicBezTo>
                <a:cubicBezTo>
                  <a:pt x="116" y="401"/>
                  <a:pt x="116" y="402"/>
                  <a:pt x="116" y="402"/>
                </a:cubicBezTo>
                <a:cubicBezTo>
                  <a:pt x="115" y="403"/>
                  <a:pt x="113" y="405"/>
                  <a:pt x="113" y="406"/>
                </a:cubicBezTo>
                <a:cubicBezTo>
                  <a:pt x="113" y="407"/>
                  <a:pt x="115" y="407"/>
                  <a:pt x="114" y="408"/>
                </a:cubicBezTo>
                <a:cubicBezTo>
                  <a:pt x="113" y="409"/>
                  <a:pt x="112" y="408"/>
                  <a:pt x="111" y="409"/>
                </a:cubicBezTo>
                <a:cubicBezTo>
                  <a:pt x="111" y="410"/>
                  <a:pt x="109" y="411"/>
                  <a:pt x="108" y="412"/>
                </a:cubicBezTo>
                <a:cubicBezTo>
                  <a:pt x="108" y="413"/>
                  <a:pt x="109" y="413"/>
                  <a:pt x="109" y="414"/>
                </a:cubicBezTo>
                <a:cubicBezTo>
                  <a:pt x="107" y="416"/>
                  <a:pt x="107" y="418"/>
                  <a:pt x="106" y="420"/>
                </a:cubicBezTo>
                <a:cubicBezTo>
                  <a:pt x="106" y="421"/>
                  <a:pt x="106" y="421"/>
                  <a:pt x="106" y="421"/>
                </a:cubicBezTo>
                <a:cubicBezTo>
                  <a:pt x="105" y="423"/>
                  <a:pt x="107" y="423"/>
                  <a:pt x="107" y="424"/>
                </a:cubicBezTo>
                <a:cubicBezTo>
                  <a:pt x="107" y="425"/>
                  <a:pt x="106" y="426"/>
                  <a:pt x="106" y="426"/>
                </a:cubicBezTo>
                <a:cubicBezTo>
                  <a:pt x="106" y="427"/>
                  <a:pt x="105" y="428"/>
                  <a:pt x="105" y="428"/>
                </a:cubicBezTo>
                <a:cubicBezTo>
                  <a:pt x="105" y="428"/>
                  <a:pt x="105" y="428"/>
                  <a:pt x="104" y="428"/>
                </a:cubicBezTo>
                <a:cubicBezTo>
                  <a:pt x="104" y="430"/>
                  <a:pt x="104" y="430"/>
                  <a:pt x="103" y="432"/>
                </a:cubicBezTo>
                <a:cubicBezTo>
                  <a:pt x="103" y="432"/>
                  <a:pt x="103" y="432"/>
                  <a:pt x="103" y="433"/>
                </a:cubicBezTo>
                <a:cubicBezTo>
                  <a:pt x="102" y="434"/>
                  <a:pt x="102" y="435"/>
                  <a:pt x="102" y="435"/>
                </a:cubicBezTo>
                <a:cubicBezTo>
                  <a:pt x="101" y="436"/>
                  <a:pt x="101" y="436"/>
                  <a:pt x="101" y="437"/>
                </a:cubicBezTo>
                <a:cubicBezTo>
                  <a:pt x="101" y="438"/>
                  <a:pt x="100" y="438"/>
                  <a:pt x="101" y="438"/>
                </a:cubicBezTo>
                <a:cubicBezTo>
                  <a:pt x="101" y="439"/>
                  <a:pt x="100" y="442"/>
                  <a:pt x="100" y="442"/>
                </a:cubicBezTo>
                <a:cubicBezTo>
                  <a:pt x="100" y="443"/>
                  <a:pt x="99" y="442"/>
                  <a:pt x="99" y="443"/>
                </a:cubicBezTo>
                <a:cubicBezTo>
                  <a:pt x="100" y="444"/>
                  <a:pt x="98" y="447"/>
                  <a:pt x="98" y="447"/>
                </a:cubicBezTo>
                <a:cubicBezTo>
                  <a:pt x="97" y="449"/>
                  <a:pt x="98" y="450"/>
                  <a:pt x="98" y="451"/>
                </a:cubicBezTo>
                <a:cubicBezTo>
                  <a:pt x="98" y="451"/>
                  <a:pt x="97" y="451"/>
                  <a:pt x="97" y="451"/>
                </a:cubicBezTo>
                <a:cubicBezTo>
                  <a:pt x="97" y="453"/>
                  <a:pt x="97" y="453"/>
                  <a:pt x="97" y="454"/>
                </a:cubicBezTo>
                <a:cubicBezTo>
                  <a:pt x="97" y="455"/>
                  <a:pt x="96" y="455"/>
                  <a:pt x="96" y="456"/>
                </a:cubicBezTo>
                <a:cubicBezTo>
                  <a:pt x="96" y="456"/>
                  <a:pt x="96" y="456"/>
                  <a:pt x="95" y="456"/>
                </a:cubicBezTo>
                <a:cubicBezTo>
                  <a:pt x="95" y="456"/>
                  <a:pt x="95" y="455"/>
                  <a:pt x="95" y="456"/>
                </a:cubicBezTo>
                <a:cubicBezTo>
                  <a:pt x="95" y="456"/>
                  <a:pt x="95" y="456"/>
                  <a:pt x="95" y="456"/>
                </a:cubicBezTo>
                <a:cubicBezTo>
                  <a:pt x="94" y="456"/>
                  <a:pt x="94" y="457"/>
                  <a:pt x="94" y="457"/>
                </a:cubicBezTo>
                <a:cubicBezTo>
                  <a:pt x="94" y="458"/>
                  <a:pt x="93" y="458"/>
                  <a:pt x="93" y="459"/>
                </a:cubicBezTo>
                <a:cubicBezTo>
                  <a:pt x="93" y="460"/>
                  <a:pt x="93" y="460"/>
                  <a:pt x="93" y="461"/>
                </a:cubicBezTo>
                <a:cubicBezTo>
                  <a:pt x="93" y="462"/>
                  <a:pt x="94" y="465"/>
                  <a:pt x="94" y="466"/>
                </a:cubicBezTo>
                <a:cubicBezTo>
                  <a:pt x="94" y="466"/>
                  <a:pt x="94" y="467"/>
                  <a:pt x="93" y="468"/>
                </a:cubicBezTo>
                <a:cubicBezTo>
                  <a:pt x="93" y="470"/>
                  <a:pt x="94" y="472"/>
                  <a:pt x="94" y="473"/>
                </a:cubicBezTo>
                <a:cubicBezTo>
                  <a:pt x="93" y="475"/>
                  <a:pt x="92" y="476"/>
                  <a:pt x="92" y="477"/>
                </a:cubicBezTo>
                <a:cubicBezTo>
                  <a:pt x="92" y="478"/>
                  <a:pt x="93" y="480"/>
                  <a:pt x="93" y="481"/>
                </a:cubicBezTo>
                <a:cubicBezTo>
                  <a:pt x="93" y="481"/>
                  <a:pt x="92" y="481"/>
                  <a:pt x="92" y="482"/>
                </a:cubicBezTo>
                <a:cubicBezTo>
                  <a:pt x="92" y="483"/>
                  <a:pt x="93" y="484"/>
                  <a:pt x="93" y="485"/>
                </a:cubicBezTo>
                <a:cubicBezTo>
                  <a:pt x="93" y="486"/>
                  <a:pt x="93" y="487"/>
                  <a:pt x="93" y="488"/>
                </a:cubicBezTo>
                <a:cubicBezTo>
                  <a:pt x="93" y="490"/>
                  <a:pt x="92" y="491"/>
                  <a:pt x="93" y="492"/>
                </a:cubicBezTo>
                <a:cubicBezTo>
                  <a:pt x="93" y="492"/>
                  <a:pt x="93" y="493"/>
                  <a:pt x="93" y="493"/>
                </a:cubicBezTo>
                <a:cubicBezTo>
                  <a:pt x="92" y="493"/>
                  <a:pt x="92" y="491"/>
                  <a:pt x="92" y="490"/>
                </a:cubicBezTo>
                <a:cubicBezTo>
                  <a:pt x="92" y="489"/>
                  <a:pt x="93" y="487"/>
                  <a:pt x="93" y="485"/>
                </a:cubicBezTo>
                <a:cubicBezTo>
                  <a:pt x="92" y="485"/>
                  <a:pt x="93" y="484"/>
                  <a:pt x="92" y="484"/>
                </a:cubicBezTo>
                <a:cubicBezTo>
                  <a:pt x="91" y="485"/>
                  <a:pt x="92" y="486"/>
                  <a:pt x="92" y="487"/>
                </a:cubicBezTo>
                <a:cubicBezTo>
                  <a:pt x="92" y="489"/>
                  <a:pt x="90" y="492"/>
                  <a:pt x="90" y="495"/>
                </a:cubicBezTo>
                <a:cubicBezTo>
                  <a:pt x="90" y="496"/>
                  <a:pt x="90" y="497"/>
                  <a:pt x="90" y="497"/>
                </a:cubicBezTo>
                <a:cubicBezTo>
                  <a:pt x="90" y="498"/>
                  <a:pt x="90" y="499"/>
                  <a:pt x="90" y="499"/>
                </a:cubicBezTo>
                <a:cubicBezTo>
                  <a:pt x="90" y="500"/>
                  <a:pt x="90" y="500"/>
                  <a:pt x="90" y="500"/>
                </a:cubicBezTo>
                <a:cubicBezTo>
                  <a:pt x="90" y="502"/>
                  <a:pt x="90" y="503"/>
                  <a:pt x="90" y="505"/>
                </a:cubicBezTo>
                <a:cubicBezTo>
                  <a:pt x="90" y="505"/>
                  <a:pt x="91" y="510"/>
                  <a:pt x="91" y="510"/>
                </a:cubicBezTo>
                <a:cubicBezTo>
                  <a:pt x="90" y="510"/>
                  <a:pt x="91" y="510"/>
                  <a:pt x="90" y="511"/>
                </a:cubicBezTo>
                <a:cubicBezTo>
                  <a:pt x="90" y="520"/>
                  <a:pt x="90" y="520"/>
                  <a:pt x="90" y="520"/>
                </a:cubicBezTo>
                <a:cubicBezTo>
                  <a:pt x="90" y="522"/>
                  <a:pt x="90" y="523"/>
                  <a:pt x="90" y="526"/>
                </a:cubicBezTo>
                <a:cubicBezTo>
                  <a:pt x="90" y="527"/>
                  <a:pt x="90" y="527"/>
                  <a:pt x="90" y="527"/>
                </a:cubicBezTo>
                <a:cubicBezTo>
                  <a:pt x="90" y="528"/>
                  <a:pt x="89" y="529"/>
                  <a:pt x="89" y="529"/>
                </a:cubicBezTo>
                <a:cubicBezTo>
                  <a:pt x="90" y="528"/>
                  <a:pt x="89" y="531"/>
                  <a:pt x="89" y="530"/>
                </a:cubicBezTo>
                <a:cubicBezTo>
                  <a:pt x="89" y="531"/>
                  <a:pt x="90" y="532"/>
                  <a:pt x="89" y="533"/>
                </a:cubicBezTo>
                <a:cubicBezTo>
                  <a:pt x="91" y="534"/>
                  <a:pt x="90" y="536"/>
                  <a:pt x="90" y="537"/>
                </a:cubicBezTo>
                <a:cubicBezTo>
                  <a:pt x="90" y="538"/>
                  <a:pt x="90" y="538"/>
                  <a:pt x="90" y="538"/>
                </a:cubicBezTo>
                <a:cubicBezTo>
                  <a:pt x="90" y="539"/>
                  <a:pt x="90" y="539"/>
                  <a:pt x="90" y="539"/>
                </a:cubicBezTo>
                <a:cubicBezTo>
                  <a:pt x="90" y="539"/>
                  <a:pt x="90" y="540"/>
                  <a:pt x="90" y="540"/>
                </a:cubicBezTo>
                <a:cubicBezTo>
                  <a:pt x="90" y="541"/>
                  <a:pt x="89" y="542"/>
                  <a:pt x="90" y="543"/>
                </a:cubicBezTo>
                <a:cubicBezTo>
                  <a:pt x="91" y="541"/>
                  <a:pt x="91" y="539"/>
                  <a:pt x="91" y="537"/>
                </a:cubicBezTo>
                <a:cubicBezTo>
                  <a:pt x="91" y="536"/>
                  <a:pt x="91" y="533"/>
                  <a:pt x="91" y="532"/>
                </a:cubicBezTo>
                <a:cubicBezTo>
                  <a:pt x="92" y="533"/>
                  <a:pt x="91" y="529"/>
                  <a:pt x="92" y="530"/>
                </a:cubicBezTo>
                <a:cubicBezTo>
                  <a:pt x="92" y="532"/>
                  <a:pt x="93" y="534"/>
                  <a:pt x="93" y="536"/>
                </a:cubicBezTo>
                <a:cubicBezTo>
                  <a:pt x="93" y="537"/>
                  <a:pt x="92" y="537"/>
                  <a:pt x="92" y="538"/>
                </a:cubicBezTo>
                <a:cubicBezTo>
                  <a:pt x="92" y="539"/>
                  <a:pt x="93" y="538"/>
                  <a:pt x="93" y="540"/>
                </a:cubicBezTo>
                <a:cubicBezTo>
                  <a:pt x="92" y="542"/>
                  <a:pt x="92" y="542"/>
                  <a:pt x="92" y="544"/>
                </a:cubicBezTo>
                <a:cubicBezTo>
                  <a:pt x="91" y="545"/>
                  <a:pt x="91" y="544"/>
                  <a:pt x="90" y="544"/>
                </a:cubicBezTo>
                <a:cubicBezTo>
                  <a:pt x="90" y="545"/>
                  <a:pt x="90" y="546"/>
                  <a:pt x="90" y="546"/>
                </a:cubicBezTo>
                <a:cubicBezTo>
                  <a:pt x="90" y="548"/>
                  <a:pt x="90" y="549"/>
                  <a:pt x="90" y="550"/>
                </a:cubicBezTo>
                <a:cubicBezTo>
                  <a:pt x="90" y="551"/>
                  <a:pt x="89" y="552"/>
                  <a:pt x="90" y="552"/>
                </a:cubicBezTo>
                <a:cubicBezTo>
                  <a:pt x="90" y="552"/>
                  <a:pt x="91" y="552"/>
                  <a:pt x="91" y="552"/>
                </a:cubicBezTo>
                <a:cubicBezTo>
                  <a:pt x="91" y="551"/>
                  <a:pt x="91" y="551"/>
                  <a:pt x="92" y="551"/>
                </a:cubicBezTo>
                <a:cubicBezTo>
                  <a:pt x="92" y="552"/>
                  <a:pt x="92" y="552"/>
                  <a:pt x="92" y="553"/>
                </a:cubicBezTo>
                <a:cubicBezTo>
                  <a:pt x="92" y="554"/>
                  <a:pt x="92" y="554"/>
                  <a:pt x="92" y="555"/>
                </a:cubicBezTo>
                <a:cubicBezTo>
                  <a:pt x="91" y="555"/>
                  <a:pt x="91" y="555"/>
                  <a:pt x="91" y="556"/>
                </a:cubicBezTo>
                <a:cubicBezTo>
                  <a:pt x="91" y="556"/>
                  <a:pt x="91" y="556"/>
                  <a:pt x="91" y="557"/>
                </a:cubicBezTo>
                <a:cubicBezTo>
                  <a:pt x="91" y="557"/>
                  <a:pt x="91" y="556"/>
                  <a:pt x="92" y="557"/>
                </a:cubicBezTo>
                <a:cubicBezTo>
                  <a:pt x="92" y="557"/>
                  <a:pt x="93" y="557"/>
                  <a:pt x="93" y="558"/>
                </a:cubicBezTo>
                <a:cubicBezTo>
                  <a:pt x="93" y="558"/>
                  <a:pt x="93" y="559"/>
                  <a:pt x="93" y="559"/>
                </a:cubicBezTo>
                <a:cubicBezTo>
                  <a:pt x="92" y="559"/>
                  <a:pt x="92" y="559"/>
                  <a:pt x="91" y="559"/>
                </a:cubicBezTo>
                <a:cubicBezTo>
                  <a:pt x="91" y="559"/>
                  <a:pt x="91" y="560"/>
                  <a:pt x="91" y="560"/>
                </a:cubicBezTo>
                <a:cubicBezTo>
                  <a:pt x="91" y="560"/>
                  <a:pt x="92" y="561"/>
                  <a:pt x="92" y="561"/>
                </a:cubicBezTo>
                <a:cubicBezTo>
                  <a:pt x="92" y="562"/>
                  <a:pt x="91" y="564"/>
                  <a:pt x="91" y="565"/>
                </a:cubicBezTo>
                <a:cubicBezTo>
                  <a:pt x="91" y="565"/>
                  <a:pt x="92" y="565"/>
                  <a:pt x="92" y="565"/>
                </a:cubicBezTo>
                <a:cubicBezTo>
                  <a:pt x="92" y="566"/>
                  <a:pt x="91" y="567"/>
                  <a:pt x="91" y="568"/>
                </a:cubicBezTo>
                <a:cubicBezTo>
                  <a:pt x="92" y="568"/>
                  <a:pt x="91" y="568"/>
                  <a:pt x="91" y="569"/>
                </a:cubicBezTo>
                <a:cubicBezTo>
                  <a:pt x="92" y="568"/>
                  <a:pt x="91" y="570"/>
                  <a:pt x="92" y="570"/>
                </a:cubicBezTo>
                <a:cubicBezTo>
                  <a:pt x="92" y="571"/>
                  <a:pt x="93" y="571"/>
                  <a:pt x="93" y="571"/>
                </a:cubicBezTo>
                <a:cubicBezTo>
                  <a:pt x="93" y="572"/>
                  <a:pt x="92" y="574"/>
                  <a:pt x="93" y="573"/>
                </a:cubicBezTo>
                <a:cubicBezTo>
                  <a:pt x="95" y="573"/>
                  <a:pt x="93" y="570"/>
                  <a:pt x="95" y="569"/>
                </a:cubicBezTo>
                <a:cubicBezTo>
                  <a:pt x="95" y="569"/>
                  <a:pt x="95" y="571"/>
                  <a:pt x="95" y="572"/>
                </a:cubicBezTo>
                <a:cubicBezTo>
                  <a:pt x="96" y="573"/>
                  <a:pt x="97" y="574"/>
                  <a:pt x="97" y="575"/>
                </a:cubicBezTo>
                <a:cubicBezTo>
                  <a:pt x="96" y="578"/>
                  <a:pt x="97" y="579"/>
                  <a:pt x="97" y="581"/>
                </a:cubicBezTo>
                <a:cubicBezTo>
                  <a:pt x="98" y="581"/>
                  <a:pt x="98" y="583"/>
                  <a:pt x="98" y="583"/>
                </a:cubicBezTo>
                <a:cubicBezTo>
                  <a:pt x="98" y="584"/>
                  <a:pt x="98" y="584"/>
                  <a:pt x="99" y="585"/>
                </a:cubicBezTo>
                <a:cubicBezTo>
                  <a:pt x="99" y="586"/>
                  <a:pt x="99" y="587"/>
                  <a:pt x="99" y="588"/>
                </a:cubicBezTo>
                <a:cubicBezTo>
                  <a:pt x="99" y="589"/>
                  <a:pt x="99" y="590"/>
                  <a:pt x="99" y="591"/>
                </a:cubicBezTo>
                <a:cubicBezTo>
                  <a:pt x="100" y="591"/>
                  <a:pt x="100" y="592"/>
                  <a:pt x="100" y="593"/>
                </a:cubicBezTo>
                <a:cubicBezTo>
                  <a:pt x="100" y="594"/>
                  <a:pt x="101" y="594"/>
                  <a:pt x="100" y="595"/>
                </a:cubicBezTo>
                <a:cubicBezTo>
                  <a:pt x="100" y="596"/>
                  <a:pt x="101" y="595"/>
                  <a:pt x="101" y="596"/>
                </a:cubicBezTo>
                <a:cubicBezTo>
                  <a:pt x="101" y="597"/>
                  <a:pt x="101" y="598"/>
                  <a:pt x="102" y="599"/>
                </a:cubicBezTo>
                <a:cubicBezTo>
                  <a:pt x="102" y="599"/>
                  <a:pt x="102" y="600"/>
                  <a:pt x="102" y="600"/>
                </a:cubicBezTo>
                <a:cubicBezTo>
                  <a:pt x="102" y="601"/>
                  <a:pt x="102" y="601"/>
                  <a:pt x="102" y="601"/>
                </a:cubicBezTo>
                <a:cubicBezTo>
                  <a:pt x="102" y="601"/>
                  <a:pt x="101" y="602"/>
                  <a:pt x="101" y="602"/>
                </a:cubicBezTo>
                <a:cubicBezTo>
                  <a:pt x="100" y="602"/>
                  <a:pt x="101" y="602"/>
                  <a:pt x="101" y="603"/>
                </a:cubicBezTo>
                <a:cubicBezTo>
                  <a:pt x="101" y="603"/>
                  <a:pt x="101" y="604"/>
                  <a:pt x="101" y="604"/>
                </a:cubicBezTo>
                <a:cubicBezTo>
                  <a:pt x="101" y="605"/>
                  <a:pt x="101" y="606"/>
                  <a:pt x="102" y="606"/>
                </a:cubicBezTo>
                <a:cubicBezTo>
                  <a:pt x="102" y="606"/>
                  <a:pt x="102" y="607"/>
                  <a:pt x="102" y="607"/>
                </a:cubicBezTo>
                <a:cubicBezTo>
                  <a:pt x="102" y="608"/>
                  <a:pt x="103" y="608"/>
                  <a:pt x="103" y="609"/>
                </a:cubicBezTo>
                <a:cubicBezTo>
                  <a:pt x="103" y="610"/>
                  <a:pt x="103" y="610"/>
                  <a:pt x="104" y="611"/>
                </a:cubicBezTo>
                <a:cubicBezTo>
                  <a:pt x="102" y="610"/>
                  <a:pt x="102" y="608"/>
                  <a:pt x="101" y="606"/>
                </a:cubicBezTo>
                <a:cubicBezTo>
                  <a:pt x="101" y="606"/>
                  <a:pt x="101" y="605"/>
                  <a:pt x="101" y="605"/>
                </a:cubicBezTo>
                <a:cubicBezTo>
                  <a:pt x="101" y="604"/>
                  <a:pt x="100" y="604"/>
                  <a:pt x="100" y="604"/>
                </a:cubicBezTo>
                <a:cubicBezTo>
                  <a:pt x="100" y="603"/>
                  <a:pt x="100" y="602"/>
                  <a:pt x="100" y="602"/>
                </a:cubicBezTo>
                <a:cubicBezTo>
                  <a:pt x="100" y="602"/>
                  <a:pt x="99" y="602"/>
                  <a:pt x="99" y="602"/>
                </a:cubicBezTo>
                <a:cubicBezTo>
                  <a:pt x="98" y="602"/>
                  <a:pt x="99" y="603"/>
                  <a:pt x="99" y="603"/>
                </a:cubicBezTo>
                <a:cubicBezTo>
                  <a:pt x="99" y="604"/>
                  <a:pt x="99" y="604"/>
                  <a:pt x="100" y="605"/>
                </a:cubicBezTo>
                <a:cubicBezTo>
                  <a:pt x="99" y="606"/>
                  <a:pt x="101" y="609"/>
                  <a:pt x="101" y="610"/>
                </a:cubicBezTo>
                <a:cubicBezTo>
                  <a:pt x="102" y="613"/>
                  <a:pt x="104" y="620"/>
                  <a:pt x="104" y="621"/>
                </a:cubicBezTo>
                <a:cubicBezTo>
                  <a:pt x="105" y="621"/>
                  <a:pt x="105" y="622"/>
                  <a:pt x="105" y="623"/>
                </a:cubicBezTo>
                <a:cubicBezTo>
                  <a:pt x="106" y="623"/>
                  <a:pt x="107" y="621"/>
                  <a:pt x="107" y="623"/>
                </a:cubicBezTo>
                <a:cubicBezTo>
                  <a:pt x="107" y="623"/>
                  <a:pt x="107" y="623"/>
                  <a:pt x="107" y="623"/>
                </a:cubicBezTo>
                <a:cubicBezTo>
                  <a:pt x="107" y="625"/>
                  <a:pt x="106" y="624"/>
                  <a:pt x="106" y="626"/>
                </a:cubicBezTo>
                <a:cubicBezTo>
                  <a:pt x="107" y="627"/>
                  <a:pt x="108" y="627"/>
                  <a:pt x="108" y="629"/>
                </a:cubicBezTo>
                <a:cubicBezTo>
                  <a:pt x="108" y="630"/>
                  <a:pt x="109" y="631"/>
                  <a:pt x="109" y="631"/>
                </a:cubicBezTo>
                <a:cubicBezTo>
                  <a:pt x="109" y="631"/>
                  <a:pt x="109" y="632"/>
                  <a:pt x="109" y="632"/>
                </a:cubicBezTo>
                <a:cubicBezTo>
                  <a:pt x="110" y="633"/>
                  <a:pt x="110" y="634"/>
                  <a:pt x="110" y="634"/>
                </a:cubicBezTo>
                <a:cubicBezTo>
                  <a:pt x="111" y="636"/>
                  <a:pt x="113" y="637"/>
                  <a:pt x="112" y="640"/>
                </a:cubicBezTo>
                <a:cubicBezTo>
                  <a:pt x="114" y="640"/>
                  <a:pt x="114" y="642"/>
                  <a:pt x="114" y="643"/>
                </a:cubicBezTo>
                <a:cubicBezTo>
                  <a:pt x="114" y="643"/>
                  <a:pt x="115" y="643"/>
                  <a:pt x="115" y="644"/>
                </a:cubicBezTo>
                <a:cubicBezTo>
                  <a:pt x="115" y="645"/>
                  <a:pt x="117" y="648"/>
                  <a:pt x="116" y="648"/>
                </a:cubicBezTo>
                <a:cubicBezTo>
                  <a:pt x="117" y="648"/>
                  <a:pt x="118" y="650"/>
                  <a:pt x="118" y="651"/>
                </a:cubicBezTo>
                <a:cubicBezTo>
                  <a:pt x="118" y="652"/>
                  <a:pt x="119" y="652"/>
                  <a:pt x="119" y="653"/>
                </a:cubicBezTo>
                <a:cubicBezTo>
                  <a:pt x="121" y="654"/>
                  <a:pt x="121" y="655"/>
                  <a:pt x="122" y="656"/>
                </a:cubicBezTo>
                <a:cubicBezTo>
                  <a:pt x="122" y="655"/>
                  <a:pt x="122" y="655"/>
                  <a:pt x="122" y="655"/>
                </a:cubicBezTo>
                <a:cubicBezTo>
                  <a:pt x="122" y="655"/>
                  <a:pt x="121" y="655"/>
                  <a:pt x="121" y="655"/>
                </a:cubicBezTo>
                <a:cubicBezTo>
                  <a:pt x="121" y="655"/>
                  <a:pt x="121" y="655"/>
                  <a:pt x="121" y="654"/>
                </a:cubicBezTo>
                <a:cubicBezTo>
                  <a:pt x="121" y="654"/>
                  <a:pt x="121" y="654"/>
                  <a:pt x="121" y="654"/>
                </a:cubicBezTo>
                <a:cubicBezTo>
                  <a:pt x="120" y="653"/>
                  <a:pt x="120" y="652"/>
                  <a:pt x="120" y="652"/>
                </a:cubicBezTo>
                <a:cubicBezTo>
                  <a:pt x="119" y="650"/>
                  <a:pt x="118" y="650"/>
                  <a:pt x="118" y="648"/>
                </a:cubicBezTo>
                <a:cubicBezTo>
                  <a:pt x="120" y="649"/>
                  <a:pt x="121" y="650"/>
                  <a:pt x="121" y="653"/>
                </a:cubicBezTo>
                <a:cubicBezTo>
                  <a:pt x="122" y="654"/>
                  <a:pt x="121" y="654"/>
                  <a:pt x="121" y="654"/>
                </a:cubicBezTo>
                <a:cubicBezTo>
                  <a:pt x="122" y="654"/>
                  <a:pt x="122" y="655"/>
                  <a:pt x="122" y="655"/>
                </a:cubicBezTo>
                <a:cubicBezTo>
                  <a:pt x="122" y="655"/>
                  <a:pt x="123" y="654"/>
                  <a:pt x="123" y="654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6"/>
                  <a:pt x="123" y="656"/>
                  <a:pt x="123" y="656"/>
                </a:cubicBezTo>
                <a:cubicBezTo>
                  <a:pt x="123" y="657"/>
                  <a:pt x="124" y="657"/>
                  <a:pt x="124" y="658"/>
                </a:cubicBezTo>
                <a:cubicBezTo>
                  <a:pt x="124" y="658"/>
                  <a:pt x="125" y="659"/>
                  <a:pt x="125" y="660"/>
                </a:cubicBezTo>
                <a:cubicBezTo>
                  <a:pt x="125" y="660"/>
                  <a:pt x="125" y="661"/>
                  <a:pt x="125" y="662"/>
                </a:cubicBezTo>
                <a:cubicBezTo>
                  <a:pt x="125" y="662"/>
                  <a:pt x="126" y="662"/>
                  <a:pt x="126" y="662"/>
                </a:cubicBezTo>
                <a:cubicBezTo>
                  <a:pt x="126" y="663"/>
                  <a:pt x="126" y="663"/>
                  <a:pt x="126" y="663"/>
                </a:cubicBezTo>
                <a:cubicBezTo>
                  <a:pt x="126" y="664"/>
                  <a:pt x="126" y="664"/>
                  <a:pt x="126" y="664"/>
                </a:cubicBezTo>
                <a:cubicBezTo>
                  <a:pt x="126" y="664"/>
                  <a:pt x="126" y="665"/>
                  <a:pt x="126" y="665"/>
                </a:cubicBezTo>
                <a:cubicBezTo>
                  <a:pt x="126" y="665"/>
                  <a:pt x="127" y="665"/>
                  <a:pt x="127" y="665"/>
                </a:cubicBezTo>
                <a:cubicBezTo>
                  <a:pt x="127" y="665"/>
                  <a:pt x="127" y="666"/>
                  <a:pt x="127" y="666"/>
                </a:cubicBezTo>
                <a:cubicBezTo>
                  <a:pt x="127" y="667"/>
                  <a:pt x="128" y="667"/>
                  <a:pt x="127" y="668"/>
                </a:cubicBezTo>
                <a:cubicBezTo>
                  <a:pt x="128" y="669"/>
                  <a:pt x="130" y="671"/>
                  <a:pt x="130" y="672"/>
                </a:cubicBezTo>
                <a:cubicBezTo>
                  <a:pt x="131" y="673"/>
                  <a:pt x="133" y="674"/>
                  <a:pt x="133" y="674"/>
                </a:cubicBezTo>
                <a:cubicBezTo>
                  <a:pt x="134" y="675"/>
                  <a:pt x="133" y="676"/>
                  <a:pt x="134" y="676"/>
                </a:cubicBezTo>
                <a:cubicBezTo>
                  <a:pt x="134" y="676"/>
                  <a:pt x="134" y="677"/>
                  <a:pt x="134" y="677"/>
                </a:cubicBezTo>
                <a:cubicBezTo>
                  <a:pt x="135" y="678"/>
                  <a:pt x="136" y="679"/>
                  <a:pt x="137" y="680"/>
                </a:cubicBezTo>
                <a:cubicBezTo>
                  <a:pt x="137" y="681"/>
                  <a:pt x="138" y="681"/>
                  <a:pt x="138" y="681"/>
                </a:cubicBezTo>
                <a:cubicBezTo>
                  <a:pt x="138" y="682"/>
                  <a:pt x="138" y="682"/>
                  <a:pt x="138" y="682"/>
                </a:cubicBezTo>
                <a:cubicBezTo>
                  <a:pt x="138" y="683"/>
                  <a:pt x="139" y="683"/>
                  <a:pt x="139" y="683"/>
                </a:cubicBezTo>
                <a:cubicBezTo>
                  <a:pt x="140" y="685"/>
                  <a:pt x="140" y="685"/>
                  <a:pt x="141" y="686"/>
                </a:cubicBezTo>
                <a:cubicBezTo>
                  <a:pt x="141" y="687"/>
                  <a:pt x="143" y="687"/>
                  <a:pt x="143" y="687"/>
                </a:cubicBezTo>
                <a:cubicBezTo>
                  <a:pt x="144" y="689"/>
                  <a:pt x="144" y="687"/>
                  <a:pt x="144" y="689"/>
                </a:cubicBezTo>
                <a:cubicBezTo>
                  <a:pt x="146" y="689"/>
                  <a:pt x="146" y="691"/>
                  <a:pt x="147" y="692"/>
                </a:cubicBezTo>
                <a:cubicBezTo>
                  <a:pt x="147" y="692"/>
                  <a:pt x="148" y="692"/>
                  <a:pt x="148" y="693"/>
                </a:cubicBezTo>
                <a:cubicBezTo>
                  <a:pt x="148" y="695"/>
                  <a:pt x="149" y="696"/>
                  <a:pt x="151" y="697"/>
                </a:cubicBezTo>
                <a:cubicBezTo>
                  <a:pt x="151" y="698"/>
                  <a:pt x="152" y="699"/>
                  <a:pt x="152" y="700"/>
                </a:cubicBezTo>
                <a:cubicBezTo>
                  <a:pt x="154" y="701"/>
                  <a:pt x="158" y="704"/>
                  <a:pt x="158" y="706"/>
                </a:cubicBezTo>
                <a:cubicBezTo>
                  <a:pt x="160" y="706"/>
                  <a:pt x="161" y="707"/>
                  <a:pt x="161" y="709"/>
                </a:cubicBezTo>
                <a:cubicBezTo>
                  <a:pt x="163" y="709"/>
                  <a:pt x="162" y="710"/>
                  <a:pt x="164" y="711"/>
                </a:cubicBezTo>
                <a:cubicBezTo>
                  <a:pt x="164" y="712"/>
                  <a:pt x="165" y="712"/>
                  <a:pt x="165" y="713"/>
                </a:cubicBezTo>
                <a:cubicBezTo>
                  <a:pt x="167" y="713"/>
                  <a:pt x="168" y="715"/>
                  <a:pt x="169" y="716"/>
                </a:cubicBezTo>
                <a:cubicBezTo>
                  <a:pt x="169" y="716"/>
                  <a:pt x="169" y="715"/>
                  <a:pt x="169" y="716"/>
                </a:cubicBezTo>
                <a:cubicBezTo>
                  <a:pt x="170" y="716"/>
                  <a:pt x="170" y="717"/>
                  <a:pt x="170" y="717"/>
                </a:cubicBezTo>
                <a:cubicBezTo>
                  <a:pt x="171" y="717"/>
                  <a:pt x="171" y="718"/>
                  <a:pt x="172" y="718"/>
                </a:cubicBezTo>
                <a:cubicBezTo>
                  <a:pt x="173" y="720"/>
                  <a:pt x="174" y="720"/>
                  <a:pt x="174" y="721"/>
                </a:cubicBezTo>
                <a:cubicBezTo>
                  <a:pt x="176" y="721"/>
                  <a:pt x="176" y="723"/>
                  <a:pt x="177" y="723"/>
                </a:cubicBezTo>
                <a:cubicBezTo>
                  <a:pt x="178" y="723"/>
                  <a:pt x="178" y="724"/>
                  <a:pt x="178" y="724"/>
                </a:cubicBezTo>
                <a:cubicBezTo>
                  <a:pt x="179" y="724"/>
                  <a:pt x="179" y="724"/>
                  <a:pt x="179" y="725"/>
                </a:cubicBezTo>
                <a:cubicBezTo>
                  <a:pt x="180" y="726"/>
                  <a:pt x="180" y="726"/>
                  <a:pt x="182" y="726"/>
                </a:cubicBezTo>
                <a:cubicBezTo>
                  <a:pt x="182" y="727"/>
                  <a:pt x="183" y="727"/>
                  <a:pt x="184" y="728"/>
                </a:cubicBezTo>
                <a:cubicBezTo>
                  <a:pt x="184" y="728"/>
                  <a:pt x="184" y="728"/>
                  <a:pt x="184" y="728"/>
                </a:cubicBezTo>
                <a:cubicBezTo>
                  <a:pt x="184" y="729"/>
                  <a:pt x="185" y="728"/>
                  <a:pt x="185" y="728"/>
                </a:cubicBezTo>
                <a:cubicBezTo>
                  <a:pt x="185" y="729"/>
                  <a:pt x="185" y="729"/>
                  <a:pt x="185" y="729"/>
                </a:cubicBezTo>
                <a:cubicBezTo>
                  <a:pt x="185" y="730"/>
                  <a:pt x="186" y="729"/>
                  <a:pt x="186" y="729"/>
                </a:cubicBezTo>
                <a:cubicBezTo>
                  <a:pt x="186" y="729"/>
                  <a:pt x="186" y="730"/>
                  <a:pt x="186" y="730"/>
                </a:cubicBezTo>
                <a:cubicBezTo>
                  <a:pt x="186" y="730"/>
                  <a:pt x="187" y="730"/>
                  <a:pt x="187" y="730"/>
                </a:cubicBezTo>
                <a:cubicBezTo>
                  <a:pt x="187" y="730"/>
                  <a:pt x="187" y="731"/>
                  <a:pt x="188" y="731"/>
                </a:cubicBezTo>
                <a:cubicBezTo>
                  <a:pt x="189" y="732"/>
                  <a:pt x="190" y="732"/>
                  <a:pt x="191" y="733"/>
                </a:cubicBezTo>
                <a:cubicBezTo>
                  <a:pt x="191" y="733"/>
                  <a:pt x="192" y="733"/>
                  <a:pt x="192" y="734"/>
                </a:cubicBezTo>
                <a:cubicBezTo>
                  <a:pt x="193" y="734"/>
                  <a:pt x="193" y="734"/>
                  <a:pt x="194" y="735"/>
                </a:cubicBezTo>
                <a:cubicBezTo>
                  <a:pt x="196" y="736"/>
                  <a:pt x="198" y="737"/>
                  <a:pt x="201" y="738"/>
                </a:cubicBezTo>
                <a:cubicBezTo>
                  <a:pt x="204" y="740"/>
                  <a:pt x="207" y="741"/>
                  <a:pt x="210" y="743"/>
                </a:cubicBezTo>
                <a:cubicBezTo>
                  <a:pt x="211" y="744"/>
                  <a:pt x="213" y="744"/>
                  <a:pt x="214" y="745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4" y="744"/>
                  <a:pt x="213" y="743"/>
                  <a:pt x="212" y="743"/>
                </a:cubicBezTo>
                <a:cubicBezTo>
                  <a:pt x="212" y="743"/>
                  <a:pt x="212" y="742"/>
                  <a:pt x="211" y="742"/>
                </a:cubicBezTo>
                <a:cubicBezTo>
                  <a:pt x="211" y="741"/>
                  <a:pt x="211" y="741"/>
                  <a:pt x="210" y="741"/>
                </a:cubicBezTo>
                <a:cubicBezTo>
                  <a:pt x="208" y="740"/>
                  <a:pt x="206" y="738"/>
                  <a:pt x="205" y="737"/>
                </a:cubicBezTo>
                <a:cubicBezTo>
                  <a:pt x="203" y="736"/>
                  <a:pt x="201" y="736"/>
                  <a:pt x="200" y="734"/>
                </a:cubicBezTo>
                <a:cubicBezTo>
                  <a:pt x="200" y="734"/>
                  <a:pt x="200" y="733"/>
                  <a:pt x="200" y="733"/>
                </a:cubicBezTo>
                <a:cubicBezTo>
                  <a:pt x="199" y="733"/>
                  <a:pt x="198" y="733"/>
                  <a:pt x="197" y="733"/>
                </a:cubicBezTo>
                <a:cubicBezTo>
                  <a:pt x="197" y="731"/>
                  <a:pt x="197" y="731"/>
                  <a:pt x="196" y="730"/>
                </a:cubicBezTo>
                <a:cubicBezTo>
                  <a:pt x="196" y="730"/>
                  <a:pt x="196" y="730"/>
                  <a:pt x="196" y="730"/>
                </a:cubicBezTo>
                <a:cubicBezTo>
                  <a:pt x="196" y="730"/>
                  <a:pt x="192" y="726"/>
                  <a:pt x="192" y="726"/>
                </a:cubicBezTo>
                <a:cubicBezTo>
                  <a:pt x="191" y="726"/>
                  <a:pt x="191" y="726"/>
                  <a:pt x="191" y="726"/>
                </a:cubicBezTo>
                <a:cubicBezTo>
                  <a:pt x="190" y="725"/>
                  <a:pt x="190" y="724"/>
                  <a:pt x="189" y="724"/>
                </a:cubicBezTo>
                <a:cubicBezTo>
                  <a:pt x="189" y="724"/>
                  <a:pt x="189" y="723"/>
                  <a:pt x="189" y="723"/>
                </a:cubicBezTo>
                <a:cubicBezTo>
                  <a:pt x="189" y="723"/>
                  <a:pt x="189" y="723"/>
                  <a:pt x="190" y="724"/>
                </a:cubicBezTo>
                <a:cubicBezTo>
                  <a:pt x="190" y="724"/>
                  <a:pt x="190" y="724"/>
                  <a:pt x="190" y="725"/>
                </a:cubicBezTo>
                <a:cubicBezTo>
                  <a:pt x="191" y="725"/>
                  <a:pt x="191" y="725"/>
                  <a:pt x="191" y="726"/>
                </a:cubicBezTo>
                <a:cubicBezTo>
                  <a:pt x="191" y="726"/>
                  <a:pt x="191" y="726"/>
                  <a:pt x="192" y="726"/>
                </a:cubicBezTo>
                <a:cubicBezTo>
                  <a:pt x="192" y="726"/>
                  <a:pt x="192" y="726"/>
                  <a:pt x="193" y="726"/>
                </a:cubicBezTo>
                <a:cubicBezTo>
                  <a:pt x="193" y="726"/>
                  <a:pt x="193" y="726"/>
                  <a:pt x="193" y="726"/>
                </a:cubicBezTo>
                <a:cubicBezTo>
                  <a:pt x="194" y="727"/>
                  <a:pt x="195" y="728"/>
                  <a:pt x="196" y="729"/>
                </a:cubicBezTo>
                <a:cubicBezTo>
                  <a:pt x="196" y="730"/>
                  <a:pt x="197" y="730"/>
                  <a:pt x="197" y="731"/>
                </a:cubicBezTo>
                <a:cubicBezTo>
                  <a:pt x="198" y="731"/>
                  <a:pt x="198" y="731"/>
                  <a:pt x="198" y="732"/>
                </a:cubicBezTo>
                <a:cubicBezTo>
                  <a:pt x="198" y="732"/>
                  <a:pt x="198" y="732"/>
                  <a:pt x="198" y="732"/>
                </a:cubicBezTo>
                <a:cubicBezTo>
                  <a:pt x="199" y="732"/>
                  <a:pt x="199" y="732"/>
                  <a:pt x="199" y="732"/>
                </a:cubicBezTo>
                <a:cubicBezTo>
                  <a:pt x="199" y="732"/>
                  <a:pt x="200" y="731"/>
                  <a:pt x="200" y="731"/>
                </a:cubicBezTo>
                <a:cubicBezTo>
                  <a:pt x="200" y="731"/>
                  <a:pt x="201" y="732"/>
                  <a:pt x="201" y="732"/>
                </a:cubicBezTo>
                <a:cubicBezTo>
                  <a:pt x="201" y="733"/>
                  <a:pt x="201" y="734"/>
                  <a:pt x="201" y="734"/>
                </a:cubicBezTo>
                <a:cubicBezTo>
                  <a:pt x="201" y="734"/>
                  <a:pt x="202" y="734"/>
                  <a:pt x="202" y="734"/>
                </a:cubicBezTo>
                <a:cubicBezTo>
                  <a:pt x="202" y="734"/>
                  <a:pt x="203" y="734"/>
                  <a:pt x="203" y="734"/>
                </a:cubicBezTo>
                <a:cubicBezTo>
                  <a:pt x="204" y="735"/>
                  <a:pt x="205" y="735"/>
                  <a:pt x="206" y="736"/>
                </a:cubicBezTo>
                <a:cubicBezTo>
                  <a:pt x="206" y="737"/>
                  <a:pt x="207" y="737"/>
                  <a:pt x="207" y="737"/>
                </a:cubicBezTo>
                <a:cubicBezTo>
                  <a:pt x="207" y="737"/>
                  <a:pt x="207" y="737"/>
                  <a:pt x="207" y="737"/>
                </a:cubicBezTo>
                <a:cubicBezTo>
                  <a:pt x="208" y="737"/>
                  <a:pt x="208" y="737"/>
                  <a:pt x="208" y="737"/>
                </a:cubicBezTo>
                <a:cubicBezTo>
                  <a:pt x="209" y="738"/>
                  <a:pt x="209" y="738"/>
                  <a:pt x="209" y="739"/>
                </a:cubicBezTo>
                <a:cubicBezTo>
                  <a:pt x="209" y="739"/>
                  <a:pt x="209" y="740"/>
                  <a:pt x="209" y="740"/>
                </a:cubicBezTo>
                <a:cubicBezTo>
                  <a:pt x="210" y="740"/>
                  <a:pt x="211" y="740"/>
                  <a:pt x="211" y="740"/>
                </a:cubicBezTo>
                <a:cubicBezTo>
                  <a:pt x="211" y="740"/>
                  <a:pt x="211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3" y="740"/>
                  <a:pt x="213" y="741"/>
                </a:cubicBezTo>
                <a:cubicBezTo>
                  <a:pt x="213" y="741"/>
                  <a:pt x="213" y="741"/>
                  <a:pt x="213" y="741"/>
                </a:cubicBezTo>
                <a:cubicBezTo>
                  <a:pt x="213" y="742"/>
                  <a:pt x="213" y="742"/>
                  <a:pt x="214" y="743"/>
                </a:cubicBezTo>
                <a:cubicBezTo>
                  <a:pt x="214" y="743"/>
                  <a:pt x="214" y="743"/>
                  <a:pt x="214" y="743"/>
                </a:cubicBezTo>
                <a:cubicBezTo>
                  <a:pt x="214" y="744"/>
                  <a:pt x="215" y="745"/>
                  <a:pt x="215" y="745"/>
                </a:cubicBezTo>
                <a:cubicBezTo>
                  <a:pt x="215" y="745"/>
                  <a:pt x="215" y="746"/>
                  <a:pt x="216" y="746"/>
                </a:cubicBezTo>
                <a:cubicBezTo>
                  <a:pt x="216" y="746"/>
                  <a:pt x="216" y="746"/>
                  <a:pt x="216" y="746"/>
                </a:cubicBezTo>
                <a:cubicBezTo>
                  <a:pt x="217" y="746"/>
                  <a:pt x="217" y="746"/>
                  <a:pt x="217" y="746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0" y="748"/>
                  <a:pt x="220" y="749"/>
                  <a:pt x="221" y="749"/>
                </a:cubicBezTo>
                <a:cubicBezTo>
                  <a:pt x="221" y="749"/>
                  <a:pt x="221" y="749"/>
                  <a:pt x="221" y="748"/>
                </a:cubicBezTo>
                <a:cubicBezTo>
                  <a:pt x="222" y="748"/>
                  <a:pt x="222" y="748"/>
                  <a:pt x="222" y="749"/>
                </a:cubicBezTo>
                <a:cubicBezTo>
                  <a:pt x="222" y="749"/>
                  <a:pt x="221" y="750"/>
                  <a:pt x="221" y="750"/>
                </a:cubicBezTo>
                <a:cubicBezTo>
                  <a:pt x="222" y="751"/>
                  <a:pt x="222" y="750"/>
                  <a:pt x="223" y="751"/>
                </a:cubicBezTo>
                <a:cubicBezTo>
                  <a:pt x="223" y="751"/>
                  <a:pt x="223" y="751"/>
                  <a:pt x="223" y="751"/>
                </a:cubicBezTo>
                <a:cubicBezTo>
                  <a:pt x="223" y="751"/>
                  <a:pt x="224" y="752"/>
                  <a:pt x="224" y="752"/>
                </a:cubicBezTo>
                <a:cubicBezTo>
                  <a:pt x="224" y="752"/>
                  <a:pt x="224" y="753"/>
                  <a:pt x="224" y="753"/>
                </a:cubicBezTo>
                <a:cubicBezTo>
                  <a:pt x="225" y="753"/>
                  <a:pt x="225" y="754"/>
                  <a:pt x="225" y="754"/>
                </a:cubicBezTo>
                <a:cubicBezTo>
                  <a:pt x="225" y="754"/>
                  <a:pt x="226" y="754"/>
                  <a:pt x="226" y="754"/>
                </a:cubicBezTo>
                <a:cubicBezTo>
                  <a:pt x="226" y="754"/>
                  <a:pt x="226" y="755"/>
                  <a:pt x="227" y="755"/>
                </a:cubicBezTo>
                <a:cubicBezTo>
                  <a:pt x="227" y="756"/>
                  <a:pt x="228" y="755"/>
                  <a:pt x="228" y="756"/>
                </a:cubicBezTo>
                <a:cubicBezTo>
                  <a:pt x="228" y="756"/>
                  <a:pt x="228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30" y="757"/>
                  <a:pt x="230" y="757"/>
                  <a:pt x="230" y="757"/>
                </a:cubicBezTo>
                <a:cubicBezTo>
                  <a:pt x="230" y="757"/>
                  <a:pt x="231" y="757"/>
                  <a:pt x="231" y="758"/>
                </a:cubicBezTo>
                <a:cubicBezTo>
                  <a:pt x="231" y="758"/>
                  <a:pt x="232" y="758"/>
                  <a:pt x="232" y="758"/>
                </a:cubicBezTo>
                <a:cubicBezTo>
                  <a:pt x="232" y="759"/>
                  <a:pt x="233" y="759"/>
                  <a:pt x="233" y="759"/>
                </a:cubicBezTo>
                <a:cubicBezTo>
                  <a:pt x="233" y="760"/>
                  <a:pt x="233" y="760"/>
                  <a:pt x="234" y="760"/>
                </a:cubicBezTo>
                <a:cubicBezTo>
                  <a:pt x="234" y="760"/>
                  <a:pt x="234" y="760"/>
                  <a:pt x="234" y="760"/>
                </a:cubicBezTo>
                <a:cubicBezTo>
                  <a:pt x="234" y="760"/>
                  <a:pt x="234" y="760"/>
                  <a:pt x="235" y="760"/>
                </a:cubicBezTo>
                <a:cubicBezTo>
                  <a:pt x="235" y="761"/>
                  <a:pt x="236" y="761"/>
                  <a:pt x="236" y="761"/>
                </a:cubicBezTo>
                <a:cubicBezTo>
                  <a:pt x="236" y="761"/>
                  <a:pt x="236" y="761"/>
                  <a:pt x="237" y="761"/>
                </a:cubicBezTo>
                <a:cubicBezTo>
                  <a:pt x="237" y="761"/>
                  <a:pt x="237" y="761"/>
                  <a:pt x="237" y="761"/>
                </a:cubicBezTo>
                <a:cubicBezTo>
                  <a:pt x="237" y="762"/>
                  <a:pt x="238" y="762"/>
                  <a:pt x="239" y="763"/>
                </a:cubicBezTo>
                <a:cubicBezTo>
                  <a:pt x="240" y="763"/>
                  <a:pt x="240" y="763"/>
                  <a:pt x="241" y="764"/>
                </a:cubicBezTo>
                <a:cubicBezTo>
                  <a:pt x="241" y="764"/>
                  <a:pt x="241" y="764"/>
                  <a:pt x="241" y="764"/>
                </a:cubicBezTo>
                <a:cubicBezTo>
                  <a:pt x="241" y="764"/>
                  <a:pt x="241" y="764"/>
                  <a:pt x="242" y="764"/>
                </a:cubicBezTo>
                <a:cubicBezTo>
                  <a:pt x="242" y="764"/>
                  <a:pt x="242" y="764"/>
                  <a:pt x="242" y="764"/>
                </a:cubicBezTo>
                <a:cubicBezTo>
                  <a:pt x="242" y="764"/>
                  <a:pt x="243" y="764"/>
                  <a:pt x="243" y="764"/>
                </a:cubicBezTo>
                <a:cubicBezTo>
                  <a:pt x="243" y="764"/>
                  <a:pt x="243" y="765"/>
                  <a:pt x="243" y="765"/>
                </a:cubicBezTo>
                <a:cubicBezTo>
                  <a:pt x="244" y="765"/>
                  <a:pt x="244" y="766"/>
                  <a:pt x="244" y="766"/>
                </a:cubicBezTo>
                <a:cubicBezTo>
                  <a:pt x="244" y="766"/>
                  <a:pt x="245" y="766"/>
                  <a:pt x="246" y="766"/>
                </a:cubicBezTo>
                <a:cubicBezTo>
                  <a:pt x="247" y="767"/>
                  <a:pt x="248" y="767"/>
                  <a:pt x="248" y="767"/>
                </a:cubicBezTo>
                <a:cubicBezTo>
                  <a:pt x="249" y="767"/>
                  <a:pt x="249" y="768"/>
                  <a:pt x="249" y="768"/>
                </a:cubicBezTo>
                <a:cubicBezTo>
                  <a:pt x="248" y="768"/>
                  <a:pt x="250" y="769"/>
                  <a:pt x="250" y="769"/>
                </a:cubicBezTo>
                <a:cubicBezTo>
                  <a:pt x="251" y="769"/>
                  <a:pt x="251" y="770"/>
                  <a:pt x="252" y="770"/>
                </a:cubicBezTo>
                <a:cubicBezTo>
                  <a:pt x="253" y="770"/>
                  <a:pt x="252" y="770"/>
                  <a:pt x="253" y="770"/>
                </a:cubicBezTo>
                <a:cubicBezTo>
                  <a:pt x="253" y="770"/>
                  <a:pt x="254" y="770"/>
                  <a:pt x="254" y="770"/>
                </a:cubicBezTo>
                <a:cubicBezTo>
                  <a:pt x="254" y="770"/>
                  <a:pt x="255" y="771"/>
                  <a:pt x="255" y="771"/>
                </a:cubicBezTo>
                <a:cubicBezTo>
                  <a:pt x="255" y="772"/>
                  <a:pt x="255" y="772"/>
                  <a:pt x="256" y="772"/>
                </a:cubicBezTo>
                <a:cubicBezTo>
                  <a:pt x="257" y="773"/>
                  <a:pt x="258" y="772"/>
                  <a:pt x="259" y="774"/>
                </a:cubicBezTo>
                <a:cubicBezTo>
                  <a:pt x="259" y="774"/>
                  <a:pt x="259" y="775"/>
                  <a:pt x="259" y="775"/>
                </a:cubicBezTo>
                <a:cubicBezTo>
                  <a:pt x="260" y="775"/>
                  <a:pt x="260" y="774"/>
                  <a:pt x="261" y="774"/>
                </a:cubicBezTo>
                <a:cubicBezTo>
                  <a:pt x="261" y="774"/>
                  <a:pt x="261" y="774"/>
                  <a:pt x="262" y="775"/>
                </a:cubicBezTo>
                <a:cubicBezTo>
                  <a:pt x="262" y="775"/>
                  <a:pt x="263" y="775"/>
                  <a:pt x="263" y="775"/>
                </a:cubicBezTo>
                <a:cubicBezTo>
                  <a:pt x="265" y="775"/>
                  <a:pt x="265" y="776"/>
                  <a:pt x="267" y="777"/>
                </a:cubicBezTo>
                <a:cubicBezTo>
                  <a:pt x="267" y="777"/>
                  <a:pt x="267" y="776"/>
                  <a:pt x="268" y="776"/>
                </a:cubicBezTo>
                <a:cubicBezTo>
                  <a:pt x="269" y="777"/>
                  <a:pt x="271" y="778"/>
                  <a:pt x="271" y="778"/>
                </a:cubicBezTo>
                <a:cubicBezTo>
                  <a:pt x="271" y="778"/>
                  <a:pt x="272" y="779"/>
                  <a:pt x="272" y="779"/>
                </a:cubicBezTo>
                <a:cubicBezTo>
                  <a:pt x="272" y="779"/>
                  <a:pt x="273" y="779"/>
                  <a:pt x="273" y="779"/>
                </a:cubicBezTo>
                <a:cubicBezTo>
                  <a:pt x="273" y="779"/>
                  <a:pt x="273" y="779"/>
                  <a:pt x="273" y="779"/>
                </a:cubicBezTo>
                <a:cubicBezTo>
                  <a:pt x="274" y="779"/>
                  <a:pt x="274" y="779"/>
                  <a:pt x="274" y="779"/>
                </a:cubicBezTo>
                <a:cubicBezTo>
                  <a:pt x="275" y="779"/>
                  <a:pt x="275" y="779"/>
                  <a:pt x="275" y="779"/>
                </a:cubicBezTo>
                <a:cubicBezTo>
                  <a:pt x="275" y="780"/>
                  <a:pt x="276" y="780"/>
                  <a:pt x="276" y="780"/>
                </a:cubicBezTo>
                <a:cubicBezTo>
                  <a:pt x="276" y="780"/>
                  <a:pt x="277" y="780"/>
                  <a:pt x="278" y="780"/>
                </a:cubicBezTo>
                <a:cubicBezTo>
                  <a:pt x="278" y="780"/>
                  <a:pt x="278" y="780"/>
                  <a:pt x="279" y="781"/>
                </a:cubicBezTo>
                <a:cubicBezTo>
                  <a:pt x="279" y="781"/>
                  <a:pt x="279" y="781"/>
                  <a:pt x="279" y="781"/>
                </a:cubicBezTo>
                <a:cubicBezTo>
                  <a:pt x="279" y="781"/>
                  <a:pt x="279" y="781"/>
                  <a:pt x="280" y="781"/>
                </a:cubicBezTo>
                <a:cubicBezTo>
                  <a:pt x="280" y="781"/>
                  <a:pt x="281" y="781"/>
                  <a:pt x="281" y="782"/>
                </a:cubicBezTo>
                <a:cubicBezTo>
                  <a:pt x="281" y="782"/>
                  <a:pt x="282" y="782"/>
                  <a:pt x="282" y="782"/>
                </a:cubicBezTo>
                <a:cubicBezTo>
                  <a:pt x="282" y="782"/>
                  <a:pt x="282" y="782"/>
                  <a:pt x="282" y="782"/>
                </a:cubicBezTo>
                <a:cubicBezTo>
                  <a:pt x="282" y="782"/>
                  <a:pt x="283" y="782"/>
                  <a:pt x="283" y="782"/>
                </a:cubicBezTo>
                <a:cubicBezTo>
                  <a:pt x="284" y="782"/>
                  <a:pt x="285" y="782"/>
                  <a:pt x="285" y="783"/>
                </a:cubicBezTo>
                <a:cubicBezTo>
                  <a:pt x="285" y="783"/>
                  <a:pt x="286" y="783"/>
                  <a:pt x="286" y="783"/>
                </a:cubicBezTo>
                <a:cubicBezTo>
                  <a:pt x="286" y="783"/>
                  <a:pt x="287" y="783"/>
                  <a:pt x="287" y="784"/>
                </a:cubicBezTo>
                <a:cubicBezTo>
                  <a:pt x="288" y="784"/>
                  <a:pt x="288" y="784"/>
                  <a:pt x="289" y="784"/>
                </a:cubicBezTo>
                <a:cubicBezTo>
                  <a:pt x="290" y="784"/>
                  <a:pt x="290" y="783"/>
                  <a:pt x="290" y="783"/>
                </a:cubicBezTo>
                <a:cubicBezTo>
                  <a:pt x="290" y="783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2" y="784"/>
                  <a:pt x="292" y="785"/>
                </a:cubicBezTo>
                <a:cubicBezTo>
                  <a:pt x="292" y="785"/>
                  <a:pt x="293" y="785"/>
                  <a:pt x="293" y="785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3" y="785"/>
                  <a:pt x="294" y="785"/>
                  <a:pt x="294" y="785"/>
                </a:cubicBezTo>
                <a:cubicBezTo>
                  <a:pt x="294" y="785"/>
                  <a:pt x="294" y="785"/>
                  <a:pt x="294" y="785"/>
                </a:cubicBezTo>
                <a:cubicBezTo>
                  <a:pt x="294" y="785"/>
                  <a:pt x="295" y="785"/>
                  <a:pt x="295" y="785"/>
                </a:cubicBezTo>
                <a:cubicBezTo>
                  <a:pt x="295" y="785"/>
                  <a:pt x="295" y="785"/>
                  <a:pt x="295" y="785"/>
                </a:cubicBezTo>
                <a:cubicBezTo>
                  <a:pt x="295" y="786"/>
                  <a:pt x="295" y="786"/>
                  <a:pt x="296" y="786"/>
                </a:cubicBezTo>
                <a:cubicBezTo>
                  <a:pt x="296" y="786"/>
                  <a:pt x="296" y="786"/>
                  <a:pt x="296" y="786"/>
                </a:cubicBezTo>
                <a:cubicBezTo>
                  <a:pt x="297" y="787"/>
                  <a:pt x="299" y="787"/>
                  <a:pt x="300" y="788"/>
                </a:cubicBezTo>
                <a:cubicBezTo>
                  <a:pt x="300" y="788"/>
                  <a:pt x="300" y="788"/>
                  <a:pt x="300" y="788"/>
                </a:cubicBezTo>
                <a:cubicBezTo>
                  <a:pt x="300" y="788"/>
                  <a:pt x="301" y="788"/>
                  <a:pt x="301" y="788"/>
                </a:cubicBezTo>
                <a:cubicBezTo>
                  <a:pt x="302" y="788"/>
                  <a:pt x="303" y="789"/>
                  <a:pt x="303" y="789"/>
                </a:cubicBezTo>
                <a:cubicBezTo>
                  <a:pt x="303" y="790"/>
                  <a:pt x="304" y="789"/>
                  <a:pt x="304" y="789"/>
                </a:cubicBezTo>
                <a:cubicBezTo>
                  <a:pt x="304" y="789"/>
                  <a:pt x="304" y="790"/>
                  <a:pt x="304" y="790"/>
                </a:cubicBezTo>
                <a:cubicBezTo>
                  <a:pt x="304" y="790"/>
                  <a:pt x="305" y="790"/>
                  <a:pt x="305" y="790"/>
                </a:cubicBezTo>
                <a:cubicBezTo>
                  <a:pt x="305" y="790"/>
                  <a:pt x="305" y="790"/>
                  <a:pt x="305" y="790"/>
                </a:cubicBezTo>
                <a:cubicBezTo>
                  <a:pt x="305" y="790"/>
                  <a:pt x="306" y="790"/>
                  <a:pt x="306" y="790"/>
                </a:cubicBezTo>
                <a:cubicBezTo>
                  <a:pt x="307" y="790"/>
                  <a:pt x="307" y="791"/>
                  <a:pt x="308" y="791"/>
                </a:cubicBezTo>
                <a:cubicBezTo>
                  <a:pt x="309" y="792"/>
                  <a:pt x="309" y="792"/>
                  <a:pt x="310" y="793"/>
                </a:cubicBezTo>
                <a:cubicBezTo>
                  <a:pt x="311" y="792"/>
                  <a:pt x="312" y="793"/>
                  <a:pt x="313" y="793"/>
                </a:cubicBezTo>
                <a:cubicBezTo>
                  <a:pt x="313" y="793"/>
                  <a:pt x="313" y="794"/>
                  <a:pt x="314" y="794"/>
                </a:cubicBezTo>
                <a:cubicBezTo>
                  <a:pt x="315" y="794"/>
                  <a:pt x="315" y="794"/>
                  <a:pt x="316" y="794"/>
                </a:cubicBezTo>
                <a:cubicBezTo>
                  <a:pt x="316" y="794"/>
                  <a:pt x="317" y="795"/>
                  <a:pt x="317" y="795"/>
                </a:cubicBezTo>
                <a:cubicBezTo>
                  <a:pt x="319" y="796"/>
                  <a:pt x="320" y="797"/>
                  <a:pt x="322" y="797"/>
                </a:cubicBezTo>
                <a:cubicBezTo>
                  <a:pt x="322" y="798"/>
                  <a:pt x="324" y="797"/>
                  <a:pt x="323" y="796"/>
                </a:cubicBezTo>
                <a:cubicBezTo>
                  <a:pt x="323" y="796"/>
                  <a:pt x="323" y="797"/>
                  <a:pt x="322" y="797"/>
                </a:cubicBezTo>
                <a:cubicBezTo>
                  <a:pt x="323" y="795"/>
                  <a:pt x="321" y="796"/>
                  <a:pt x="321" y="795"/>
                </a:cubicBezTo>
                <a:close/>
                <a:moveTo>
                  <a:pt x="250" y="413"/>
                </a:moveTo>
                <a:cubicBezTo>
                  <a:pt x="250" y="414"/>
                  <a:pt x="248" y="414"/>
                  <a:pt x="248" y="415"/>
                </a:cubicBezTo>
                <a:cubicBezTo>
                  <a:pt x="247" y="415"/>
                  <a:pt x="247" y="415"/>
                  <a:pt x="246" y="415"/>
                </a:cubicBezTo>
                <a:cubicBezTo>
                  <a:pt x="245" y="415"/>
                  <a:pt x="245" y="415"/>
                  <a:pt x="244" y="416"/>
                </a:cubicBezTo>
                <a:cubicBezTo>
                  <a:pt x="244" y="416"/>
                  <a:pt x="243" y="416"/>
                  <a:pt x="243" y="416"/>
                </a:cubicBezTo>
                <a:cubicBezTo>
                  <a:pt x="242" y="416"/>
                  <a:pt x="242" y="416"/>
                  <a:pt x="241" y="416"/>
                </a:cubicBezTo>
                <a:cubicBezTo>
                  <a:pt x="240" y="416"/>
                  <a:pt x="240" y="418"/>
                  <a:pt x="240" y="418"/>
                </a:cubicBezTo>
                <a:cubicBezTo>
                  <a:pt x="238" y="418"/>
                  <a:pt x="238" y="419"/>
                  <a:pt x="237" y="418"/>
                </a:cubicBezTo>
                <a:cubicBezTo>
                  <a:pt x="237" y="419"/>
                  <a:pt x="236" y="419"/>
                  <a:pt x="236" y="420"/>
                </a:cubicBezTo>
                <a:cubicBezTo>
                  <a:pt x="235" y="419"/>
                  <a:pt x="235" y="420"/>
                  <a:pt x="234" y="420"/>
                </a:cubicBezTo>
                <a:cubicBezTo>
                  <a:pt x="234" y="419"/>
                  <a:pt x="236" y="419"/>
                  <a:pt x="236" y="418"/>
                </a:cubicBezTo>
                <a:cubicBezTo>
                  <a:pt x="236" y="418"/>
                  <a:pt x="235" y="418"/>
                  <a:pt x="235" y="417"/>
                </a:cubicBezTo>
                <a:cubicBezTo>
                  <a:pt x="236" y="415"/>
                  <a:pt x="236" y="414"/>
                  <a:pt x="238" y="413"/>
                </a:cubicBezTo>
                <a:cubicBezTo>
                  <a:pt x="239" y="412"/>
                  <a:pt x="239" y="413"/>
                  <a:pt x="239" y="413"/>
                </a:cubicBezTo>
                <a:cubicBezTo>
                  <a:pt x="240" y="412"/>
                  <a:pt x="241" y="412"/>
                  <a:pt x="242" y="411"/>
                </a:cubicBezTo>
                <a:cubicBezTo>
                  <a:pt x="242" y="410"/>
                  <a:pt x="243" y="411"/>
                  <a:pt x="244" y="410"/>
                </a:cubicBezTo>
                <a:cubicBezTo>
                  <a:pt x="245" y="410"/>
                  <a:pt x="244" y="411"/>
                  <a:pt x="243" y="412"/>
                </a:cubicBezTo>
                <a:cubicBezTo>
                  <a:pt x="243" y="412"/>
                  <a:pt x="242" y="413"/>
                  <a:pt x="242" y="413"/>
                </a:cubicBezTo>
                <a:cubicBezTo>
                  <a:pt x="241" y="414"/>
                  <a:pt x="241" y="413"/>
                  <a:pt x="241" y="413"/>
                </a:cubicBezTo>
                <a:cubicBezTo>
                  <a:pt x="241" y="413"/>
                  <a:pt x="240" y="413"/>
                  <a:pt x="240" y="413"/>
                </a:cubicBezTo>
                <a:cubicBezTo>
                  <a:pt x="240" y="414"/>
                  <a:pt x="239" y="414"/>
                  <a:pt x="239" y="415"/>
                </a:cubicBezTo>
                <a:cubicBezTo>
                  <a:pt x="238" y="414"/>
                  <a:pt x="238" y="415"/>
                  <a:pt x="237" y="415"/>
                </a:cubicBezTo>
                <a:cubicBezTo>
                  <a:pt x="237" y="416"/>
                  <a:pt x="237" y="416"/>
                  <a:pt x="237" y="417"/>
                </a:cubicBezTo>
                <a:cubicBezTo>
                  <a:pt x="238" y="417"/>
                  <a:pt x="239" y="416"/>
                  <a:pt x="240" y="415"/>
                </a:cubicBezTo>
                <a:cubicBezTo>
                  <a:pt x="241" y="415"/>
                  <a:pt x="242" y="415"/>
                  <a:pt x="243" y="415"/>
                </a:cubicBezTo>
                <a:cubicBezTo>
                  <a:pt x="244" y="414"/>
                  <a:pt x="244" y="414"/>
                  <a:pt x="245" y="414"/>
                </a:cubicBezTo>
                <a:cubicBezTo>
                  <a:pt x="245" y="414"/>
                  <a:pt x="246" y="413"/>
                  <a:pt x="247" y="412"/>
                </a:cubicBezTo>
                <a:cubicBezTo>
                  <a:pt x="249" y="412"/>
                  <a:pt x="249" y="412"/>
                  <a:pt x="249" y="412"/>
                </a:cubicBezTo>
                <a:cubicBezTo>
                  <a:pt x="251" y="412"/>
                  <a:pt x="251" y="411"/>
                  <a:pt x="253" y="411"/>
                </a:cubicBezTo>
                <a:cubicBezTo>
                  <a:pt x="254" y="413"/>
                  <a:pt x="252" y="412"/>
                  <a:pt x="250" y="413"/>
                </a:cubicBezTo>
                <a:close/>
                <a:moveTo>
                  <a:pt x="247" y="410"/>
                </a:moveTo>
                <a:cubicBezTo>
                  <a:pt x="247" y="409"/>
                  <a:pt x="247" y="409"/>
                  <a:pt x="247" y="409"/>
                </a:cubicBezTo>
                <a:cubicBezTo>
                  <a:pt x="248" y="409"/>
                  <a:pt x="248" y="409"/>
                  <a:pt x="248" y="409"/>
                </a:cubicBezTo>
                <a:cubicBezTo>
                  <a:pt x="248" y="410"/>
                  <a:pt x="248" y="410"/>
                  <a:pt x="248" y="410"/>
                </a:cubicBezTo>
                <a:lnTo>
                  <a:pt x="247" y="410"/>
                </a:lnTo>
                <a:close/>
                <a:moveTo>
                  <a:pt x="249" y="408"/>
                </a:moveTo>
                <a:cubicBezTo>
                  <a:pt x="250" y="408"/>
                  <a:pt x="250" y="408"/>
                  <a:pt x="250" y="408"/>
                </a:cubicBezTo>
                <a:cubicBezTo>
                  <a:pt x="251" y="408"/>
                  <a:pt x="251" y="408"/>
                  <a:pt x="252" y="407"/>
                </a:cubicBezTo>
                <a:cubicBezTo>
                  <a:pt x="252" y="407"/>
                  <a:pt x="253" y="407"/>
                  <a:pt x="253" y="408"/>
                </a:cubicBezTo>
                <a:cubicBezTo>
                  <a:pt x="252" y="408"/>
                  <a:pt x="252" y="409"/>
                  <a:pt x="252" y="409"/>
                </a:cubicBezTo>
                <a:cubicBezTo>
                  <a:pt x="251" y="409"/>
                  <a:pt x="251" y="410"/>
                  <a:pt x="250" y="409"/>
                </a:cubicBezTo>
                <a:cubicBezTo>
                  <a:pt x="249" y="409"/>
                  <a:pt x="249" y="409"/>
                  <a:pt x="249" y="408"/>
                </a:cubicBezTo>
                <a:close/>
                <a:moveTo>
                  <a:pt x="271" y="409"/>
                </a:moveTo>
                <a:cubicBezTo>
                  <a:pt x="270" y="409"/>
                  <a:pt x="270" y="410"/>
                  <a:pt x="269" y="410"/>
                </a:cubicBezTo>
                <a:cubicBezTo>
                  <a:pt x="268" y="410"/>
                  <a:pt x="269" y="409"/>
                  <a:pt x="267" y="409"/>
                </a:cubicBezTo>
                <a:cubicBezTo>
                  <a:pt x="266" y="410"/>
                  <a:pt x="265" y="410"/>
                  <a:pt x="265" y="411"/>
                </a:cubicBezTo>
                <a:cubicBezTo>
                  <a:pt x="264" y="411"/>
                  <a:pt x="263" y="412"/>
                  <a:pt x="262" y="410"/>
                </a:cubicBezTo>
                <a:cubicBezTo>
                  <a:pt x="262" y="410"/>
                  <a:pt x="262" y="411"/>
                  <a:pt x="262" y="411"/>
                </a:cubicBezTo>
                <a:cubicBezTo>
                  <a:pt x="261" y="411"/>
                  <a:pt x="261" y="411"/>
                  <a:pt x="260" y="411"/>
                </a:cubicBezTo>
                <a:cubicBezTo>
                  <a:pt x="260" y="411"/>
                  <a:pt x="260" y="411"/>
                  <a:pt x="259" y="412"/>
                </a:cubicBezTo>
                <a:cubicBezTo>
                  <a:pt x="259" y="412"/>
                  <a:pt x="258" y="412"/>
                  <a:pt x="258" y="412"/>
                </a:cubicBezTo>
                <a:cubicBezTo>
                  <a:pt x="257" y="412"/>
                  <a:pt x="256" y="412"/>
                  <a:pt x="255" y="412"/>
                </a:cubicBezTo>
                <a:cubicBezTo>
                  <a:pt x="255" y="411"/>
                  <a:pt x="256" y="411"/>
                  <a:pt x="256" y="411"/>
                </a:cubicBezTo>
                <a:cubicBezTo>
                  <a:pt x="256" y="411"/>
                  <a:pt x="256" y="410"/>
                  <a:pt x="256" y="410"/>
                </a:cubicBezTo>
                <a:cubicBezTo>
                  <a:pt x="257" y="410"/>
                  <a:pt x="257" y="410"/>
                  <a:pt x="257" y="410"/>
                </a:cubicBezTo>
                <a:cubicBezTo>
                  <a:pt x="258" y="410"/>
                  <a:pt x="258" y="409"/>
                  <a:pt x="259" y="409"/>
                </a:cubicBezTo>
                <a:cubicBezTo>
                  <a:pt x="260" y="409"/>
                  <a:pt x="259" y="410"/>
                  <a:pt x="260" y="410"/>
                </a:cubicBezTo>
                <a:cubicBezTo>
                  <a:pt x="260" y="410"/>
                  <a:pt x="261" y="409"/>
                  <a:pt x="262" y="410"/>
                </a:cubicBezTo>
                <a:cubicBezTo>
                  <a:pt x="263" y="410"/>
                  <a:pt x="263" y="409"/>
                  <a:pt x="263" y="408"/>
                </a:cubicBezTo>
                <a:cubicBezTo>
                  <a:pt x="263" y="408"/>
                  <a:pt x="264" y="407"/>
                  <a:pt x="264" y="407"/>
                </a:cubicBezTo>
                <a:cubicBezTo>
                  <a:pt x="266" y="407"/>
                  <a:pt x="268" y="408"/>
                  <a:pt x="270" y="407"/>
                </a:cubicBezTo>
                <a:cubicBezTo>
                  <a:pt x="270" y="407"/>
                  <a:pt x="271" y="407"/>
                  <a:pt x="272" y="407"/>
                </a:cubicBezTo>
                <a:cubicBezTo>
                  <a:pt x="273" y="407"/>
                  <a:pt x="273" y="406"/>
                  <a:pt x="274" y="406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2" y="408"/>
                  <a:pt x="271" y="409"/>
                </a:cubicBezTo>
                <a:close/>
                <a:moveTo>
                  <a:pt x="258" y="406"/>
                </a:moveTo>
                <a:cubicBezTo>
                  <a:pt x="259" y="406"/>
                  <a:pt x="258" y="408"/>
                  <a:pt x="256" y="408"/>
                </a:cubicBezTo>
                <a:cubicBezTo>
                  <a:pt x="256" y="406"/>
                  <a:pt x="257" y="407"/>
                  <a:pt x="258" y="406"/>
                </a:cubicBezTo>
                <a:close/>
                <a:moveTo>
                  <a:pt x="259" y="407"/>
                </a:moveTo>
                <a:cubicBezTo>
                  <a:pt x="259" y="407"/>
                  <a:pt x="259" y="406"/>
                  <a:pt x="259" y="406"/>
                </a:cubicBezTo>
                <a:cubicBezTo>
                  <a:pt x="260" y="406"/>
                  <a:pt x="260" y="406"/>
                  <a:pt x="260" y="406"/>
                </a:cubicBezTo>
                <a:cubicBezTo>
                  <a:pt x="261" y="407"/>
                  <a:pt x="260" y="407"/>
                  <a:pt x="259" y="407"/>
                </a:cubicBezTo>
                <a:close/>
                <a:moveTo>
                  <a:pt x="291" y="419"/>
                </a:moveTo>
                <a:cubicBezTo>
                  <a:pt x="291" y="419"/>
                  <a:pt x="291" y="420"/>
                  <a:pt x="290" y="420"/>
                </a:cubicBezTo>
                <a:cubicBezTo>
                  <a:pt x="290" y="420"/>
                  <a:pt x="290" y="419"/>
                  <a:pt x="290" y="419"/>
                </a:cubicBezTo>
                <a:cubicBezTo>
                  <a:pt x="289" y="419"/>
                  <a:pt x="288" y="419"/>
                  <a:pt x="288" y="419"/>
                </a:cubicBezTo>
                <a:cubicBezTo>
                  <a:pt x="287" y="419"/>
                  <a:pt x="287" y="418"/>
                  <a:pt x="287" y="418"/>
                </a:cubicBezTo>
                <a:cubicBezTo>
                  <a:pt x="287" y="417"/>
                  <a:pt x="286" y="418"/>
                  <a:pt x="286" y="418"/>
                </a:cubicBezTo>
                <a:cubicBezTo>
                  <a:pt x="286" y="417"/>
                  <a:pt x="286" y="417"/>
                  <a:pt x="285" y="417"/>
                </a:cubicBezTo>
                <a:cubicBezTo>
                  <a:pt x="285" y="417"/>
                  <a:pt x="285" y="417"/>
                  <a:pt x="284" y="417"/>
                </a:cubicBezTo>
                <a:cubicBezTo>
                  <a:pt x="284" y="416"/>
                  <a:pt x="284" y="416"/>
                  <a:pt x="285" y="416"/>
                </a:cubicBezTo>
                <a:cubicBezTo>
                  <a:pt x="286" y="415"/>
                  <a:pt x="286" y="415"/>
                  <a:pt x="288" y="416"/>
                </a:cubicBezTo>
                <a:cubicBezTo>
                  <a:pt x="288" y="416"/>
                  <a:pt x="288" y="416"/>
                  <a:pt x="288" y="416"/>
                </a:cubicBezTo>
                <a:cubicBezTo>
                  <a:pt x="289" y="416"/>
                  <a:pt x="289" y="417"/>
                  <a:pt x="290" y="417"/>
                </a:cubicBezTo>
                <a:cubicBezTo>
                  <a:pt x="290" y="417"/>
                  <a:pt x="292" y="418"/>
                  <a:pt x="291" y="419"/>
                </a:cubicBezTo>
                <a:close/>
                <a:moveTo>
                  <a:pt x="305" y="359"/>
                </a:moveTo>
                <a:cubicBezTo>
                  <a:pt x="305" y="360"/>
                  <a:pt x="305" y="360"/>
                  <a:pt x="305" y="360"/>
                </a:cubicBezTo>
                <a:cubicBezTo>
                  <a:pt x="303" y="360"/>
                  <a:pt x="302" y="361"/>
                  <a:pt x="302" y="358"/>
                </a:cubicBezTo>
                <a:cubicBezTo>
                  <a:pt x="303" y="359"/>
                  <a:pt x="304" y="358"/>
                  <a:pt x="305" y="359"/>
                </a:cubicBezTo>
                <a:close/>
                <a:moveTo>
                  <a:pt x="254" y="363"/>
                </a:moveTo>
                <a:cubicBezTo>
                  <a:pt x="255" y="363"/>
                  <a:pt x="255" y="365"/>
                  <a:pt x="255" y="366"/>
                </a:cubicBezTo>
                <a:cubicBezTo>
                  <a:pt x="254" y="366"/>
                  <a:pt x="254" y="367"/>
                  <a:pt x="253" y="367"/>
                </a:cubicBezTo>
                <a:cubicBezTo>
                  <a:pt x="253" y="366"/>
                  <a:pt x="253" y="366"/>
                  <a:pt x="252" y="366"/>
                </a:cubicBezTo>
                <a:cubicBezTo>
                  <a:pt x="252" y="364"/>
                  <a:pt x="254" y="364"/>
                  <a:pt x="254" y="363"/>
                </a:cubicBezTo>
                <a:close/>
                <a:moveTo>
                  <a:pt x="243" y="371"/>
                </a:moveTo>
                <a:cubicBezTo>
                  <a:pt x="243" y="370"/>
                  <a:pt x="245" y="370"/>
                  <a:pt x="245" y="370"/>
                </a:cubicBezTo>
                <a:cubicBezTo>
                  <a:pt x="245" y="368"/>
                  <a:pt x="245" y="368"/>
                  <a:pt x="246" y="366"/>
                </a:cubicBezTo>
                <a:cubicBezTo>
                  <a:pt x="248" y="367"/>
                  <a:pt x="249" y="366"/>
                  <a:pt x="250" y="365"/>
                </a:cubicBezTo>
                <a:cubicBezTo>
                  <a:pt x="251" y="365"/>
                  <a:pt x="251" y="366"/>
                  <a:pt x="251" y="366"/>
                </a:cubicBezTo>
                <a:cubicBezTo>
                  <a:pt x="252" y="368"/>
                  <a:pt x="250" y="367"/>
                  <a:pt x="250" y="369"/>
                </a:cubicBezTo>
                <a:cubicBezTo>
                  <a:pt x="250" y="369"/>
                  <a:pt x="249" y="368"/>
                  <a:pt x="249" y="368"/>
                </a:cubicBezTo>
                <a:cubicBezTo>
                  <a:pt x="247" y="368"/>
                  <a:pt x="247" y="369"/>
                  <a:pt x="246" y="369"/>
                </a:cubicBezTo>
                <a:cubicBezTo>
                  <a:pt x="245" y="370"/>
                  <a:pt x="247" y="370"/>
                  <a:pt x="247" y="371"/>
                </a:cubicBezTo>
                <a:cubicBezTo>
                  <a:pt x="246" y="371"/>
                  <a:pt x="246" y="371"/>
                  <a:pt x="246" y="371"/>
                </a:cubicBezTo>
                <a:cubicBezTo>
                  <a:pt x="245" y="371"/>
                  <a:pt x="245" y="372"/>
                  <a:pt x="245" y="372"/>
                </a:cubicBezTo>
                <a:cubicBezTo>
                  <a:pt x="244" y="373"/>
                  <a:pt x="244" y="372"/>
                  <a:pt x="243" y="372"/>
                </a:cubicBezTo>
                <a:lnTo>
                  <a:pt x="243" y="371"/>
                </a:lnTo>
                <a:close/>
                <a:moveTo>
                  <a:pt x="225" y="382"/>
                </a:moveTo>
                <a:cubicBezTo>
                  <a:pt x="226" y="382"/>
                  <a:pt x="227" y="381"/>
                  <a:pt x="227" y="381"/>
                </a:cubicBezTo>
                <a:cubicBezTo>
                  <a:pt x="228" y="381"/>
                  <a:pt x="229" y="381"/>
                  <a:pt x="229" y="381"/>
                </a:cubicBezTo>
                <a:cubicBezTo>
                  <a:pt x="229" y="381"/>
                  <a:pt x="229" y="380"/>
                  <a:pt x="229" y="380"/>
                </a:cubicBezTo>
                <a:cubicBezTo>
                  <a:pt x="229" y="379"/>
                  <a:pt x="230" y="380"/>
                  <a:pt x="231" y="379"/>
                </a:cubicBezTo>
                <a:cubicBezTo>
                  <a:pt x="231" y="378"/>
                  <a:pt x="231" y="378"/>
                  <a:pt x="232" y="378"/>
                </a:cubicBezTo>
                <a:cubicBezTo>
                  <a:pt x="232" y="376"/>
                  <a:pt x="234" y="377"/>
                  <a:pt x="234" y="375"/>
                </a:cubicBezTo>
                <a:cubicBezTo>
                  <a:pt x="235" y="375"/>
                  <a:pt x="236" y="375"/>
                  <a:pt x="236" y="375"/>
                </a:cubicBezTo>
                <a:cubicBezTo>
                  <a:pt x="237" y="374"/>
                  <a:pt x="237" y="374"/>
                  <a:pt x="238" y="374"/>
                </a:cubicBezTo>
                <a:cubicBezTo>
                  <a:pt x="239" y="374"/>
                  <a:pt x="239" y="373"/>
                  <a:pt x="239" y="373"/>
                </a:cubicBezTo>
                <a:cubicBezTo>
                  <a:pt x="239" y="373"/>
                  <a:pt x="239" y="372"/>
                  <a:pt x="239" y="372"/>
                </a:cubicBezTo>
                <a:cubicBezTo>
                  <a:pt x="243" y="372"/>
                  <a:pt x="243" y="372"/>
                  <a:pt x="243" y="372"/>
                </a:cubicBezTo>
                <a:cubicBezTo>
                  <a:pt x="243" y="374"/>
                  <a:pt x="241" y="374"/>
                  <a:pt x="240" y="375"/>
                </a:cubicBezTo>
                <a:cubicBezTo>
                  <a:pt x="239" y="375"/>
                  <a:pt x="239" y="375"/>
                  <a:pt x="239" y="376"/>
                </a:cubicBezTo>
                <a:cubicBezTo>
                  <a:pt x="239" y="376"/>
                  <a:pt x="238" y="376"/>
                  <a:pt x="238" y="376"/>
                </a:cubicBezTo>
                <a:cubicBezTo>
                  <a:pt x="237" y="376"/>
                  <a:pt x="237" y="376"/>
                  <a:pt x="237" y="376"/>
                </a:cubicBezTo>
                <a:cubicBezTo>
                  <a:pt x="237" y="376"/>
                  <a:pt x="236" y="377"/>
                  <a:pt x="236" y="377"/>
                </a:cubicBezTo>
                <a:cubicBezTo>
                  <a:pt x="236" y="377"/>
                  <a:pt x="236" y="376"/>
                  <a:pt x="236" y="377"/>
                </a:cubicBezTo>
                <a:cubicBezTo>
                  <a:pt x="235" y="377"/>
                  <a:pt x="235" y="377"/>
                  <a:pt x="235" y="378"/>
                </a:cubicBezTo>
                <a:cubicBezTo>
                  <a:pt x="235" y="378"/>
                  <a:pt x="234" y="378"/>
                  <a:pt x="234" y="378"/>
                </a:cubicBezTo>
                <a:cubicBezTo>
                  <a:pt x="233" y="378"/>
                  <a:pt x="234" y="379"/>
                  <a:pt x="234" y="380"/>
                </a:cubicBezTo>
                <a:cubicBezTo>
                  <a:pt x="232" y="380"/>
                  <a:pt x="231" y="381"/>
                  <a:pt x="230" y="382"/>
                </a:cubicBezTo>
                <a:cubicBezTo>
                  <a:pt x="230" y="382"/>
                  <a:pt x="230" y="382"/>
                  <a:pt x="229" y="382"/>
                </a:cubicBezTo>
                <a:cubicBezTo>
                  <a:pt x="229" y="382"/>
                  <a:pt x="229" y="383"/>
                  <a:pt x="229" y="384"/>
                </a:cubicBezTo>
                <a:cubicBezTo>
                  <a:pt x="227" y="382"/>
                  <a:pt x="226" y="385"/>
                  <a:pt x="224" y="386"/>
                </a:cubicBezTo>
                <a:cubicBezTo>
                  <a:pt x="223" y="386"/>
                  <a:pt x="223" y="385"/>
                  <a:pt x="223" y="384"/>
                </a:cubicBezTo>
                <a:cubicBezTo>
                  <a:pt x="224" y="383"/>
                  <a:pt x="225" y="383"/>
                  <a:pt x="225" y="382"/>
                </a:cubicBezTo>
                <a:close/>
                <a:moveTo>
                  <a:pt x="217" y="388"/>
                </a:moveTo>
                <a:cubicBezTo>
                  <a:pt x="217" y="388"/>
                  <a:pt x="218" y="388"/>
                  <a:pt x="218" y="388"/>
                </a:cubicBezTo>
                <a:cubicBezTo>
                  <a:pt x="218" y="388"/>
                  <a:pt x="218" y="388"/>
                  <a:pt x="219" y="387"/>
                </a:cubicBezTo>
                <a:cubicBezTo>
                  <a:pt x="219" y="387"/>
                  <a:pt x="219" y="387"/>
                  <a:pt x="220" y="386"/>
                </a:cubicBezTo>
                <a:cubicBezTo>
                  <a:pt x="220" y="386"/>
                  <a:pt x="220" y="386"/>
                  <a:pt x="220" y="386"/>
                </a:cubicBezTo>
                <a:cubicBezTo>
                  <a:pt x="221" y="386"/>
                  <a:pt x="221" y="386"/>
                  <a:pt x="221" y="385"/>
                </a:cubicBezTo>
                <a:cubicBezTo>
                  <a:pt x="222" y="385"/>
                  <a:pt x="222" y="385"/>
                  <a:pt x="222" y="385"/>
                </a:cubicBezTo>
                <a:cubicBezTo>
                  <a:pt x="222" y="386"/>
                  <a:pt x="223" y="386"/>
                  <a:pt x="223" y="387"/>
                </a:cubicBezTo>
                <a:cubicBezTo>
                  <a:pt x="222" y="388"/>
                  <a:pt x="222" y="387"/>
                  <a:pt x="221" y="388"/>
                </a:cubicBezTo>
                <a:cubicBezTo>
                  <a:pt x="221" y="388"/>
                  <a:pt x="221" y="389"/>
                  <a:pt x="220" y="389"/>
                </a:cubicBezTo>
                <a:cubicBezTo>
                  <a:pt x="220" y="389"/>
                  <a:pt x="220" y="389"/>
                  <a:pt x="219" y="389"/>
                </a:cubicBezTo>
                <a:cubicBezTo>
                  <a:pt x="219" y="389"/>
                  <a:pt x="218" y="391"/>
                  <a:pt x="217" y="390"/>
                </a:cubicBezTo>
                <a:cubicBezTo>
                  <a:pt x="217" y="389"/>
                  <a:pt x="217" y="390"/>
                  <a:pt x="217" y="388"/>
                </a:cubicBezTo>
                <a:close/>
                <a:moveTo>
                  <a:pt x="206" y="398"/>
                </a:moveTo>
                <a:cubicBezTo>
                  <a:pt x="207" y="396"/>
                  <a:pt x="207" y="395"/>
                  <a:pt x="208" y="393"/>
                </a:cubicBezTo>
                <a:cubicBezTo>
                  <a:pt x="209" y="394"/>
                  <a:pt x="210" y="393"/>
                  <a:pt x="210" y="394"/>
                </a:cubicBezTo>
                <a:cubicBezTo>
                  <a:pt x="211" y="393"/>
                  <a:pt x="212" y="392"/>
                  <a:pt x="213" y="391"/>
                </a:cubicBezTo>
                <a:cubicBezTo>
                  <a:pt x="213" y="391"/>
                  <a:pt x="214" y="391"/>
                  <a:pt x="215" y="391"/>
                </a:cubicBezTo>
                <a:cubicBezTo>
                  <a:pt x="214" y="390"/>
                  <a:pt x="215" y="390"/>
                  <a:pt x="215" y="389"/>
                </a:cubicBezTo>
                <a:cubicBezTo>
                  <a:pt x="216" y="389"/>
                  <a:pt x="217" y="389"/>
                  <a:pt x="217" y="390"/>
                </a:cubicBezTo>
                <a:cubicBezTo>
                  <a:pt x="217" y="391"/>
                  <a:pt x="216" y="391"/>
                  <a:pt x="216" y="392"/>
                </a:cubicBezTo>
                <a:cubicBezTo>
                  <a:pt x="216" y="392"/>
                  <a:pt x="215" y="392"/>
                  <a:pt x="215" y="392"/>
                </a:cubicBezTo>
                <a:cubicBezTo>
                  <a:pt x="215" y="392"/>
                  <a:pt x="215" y="393"/>
                  <a:pt x="214" y="393"/>
                </a:cubicBezTo>
                <a:cubicBezTo>
                  <a:pt x="213" y="394"/>
                  <a:pt x="212" y="394"/>
                  <a:pt x="211" y="396"/>
                </a:cubicBezTo>
                <a:cubicBezTo>
                  <a:pt x="210" y="395"/>
                  <a:pt x="210" y="395"/>
                  <a:pt x="210" y="395"/>
                </a:cubicBezTo>
                <a:cubicBezTo>
                  <a:pt x="209" y="396"/>
                  <a:pt x="209" y="397"/>
                  <a:pt x="208" y="398"/>
                </a:cubicBezTo>
                <a:cubicBezTo>
                  <a:pt x="207" y="397"/>
                  <a:pt x="208" y="399"/>
                  <a:pt x="207" y="398"/>
                </a:cubicBezTo>
                <a:cubicBezTo>
                  <a:pt x="206" y="399"/>
                  <a:pt x="206" y="400"/>
                  <a:pt x="204" y="400"/>
                </a:cubicBezTo>
                <a:cubicBezTo>
                  <a:pt x="204" y="399"/>
                  <a:pt x="204" y="399"/>
                  <a:pt x="204" y="399"/>
                </a:cubicBezTo>
                <a:cubicBezTo>
                  <a:pt x="204" y="398"/>
                  <a:pt x="205" y="396"/>
                  <a:pt x="206" y="398"/>
                </a:cubicBezTo>
                <a:close/>
                <a:moveTo>
                  <a:pt x="199" y="421"/>
                </a:moveTo>
                <a:cubicBezTo>
                  <a:pt x="199" y="420"/>
                  <a:pt x="199" y="419"/>
                  <a:pt x="199" y="419"/>
                </a:cubicBezTo>
                <a:cubicBezTo>
                  <a:pt x="200" y="419"/>
                  <a:pt x="200" y="418"/>
                  <a:pt x="200" y="418"/>
                </a:cubicBezTo>
                <a:cubicBezTo>
                  <a:pt x="200" y="418"/>
                  <a:pt x="201" y="418"/>
                  <a:pt x="201" y="418"/>
                </a:cubicBezTo>
                <a:cubicBezTo>
                  <a:pt x="201" y="418"/>
                  <a:pt x="201" y="417"/>
                  <a:pt x="201" y="417"/>
                </a:cubicBezTo>
                <a:cubicBezTo>
                  <a:pt x="201" y="416"/>
                  <a:pt x="202" y="417"/>
                  <a:pt x="202" y="416"/>
                </a:cubicBezTo>
                <a:cubicBezTo>
                  <a:pt x="202" y="416"/>
                  <a:pt x="202" y="416"/>
                  <a:pt x="202" y="416"/>
                </a:cubicBezTo>
                <a:cubicBezTo>
                  <a:pt x="203" y="415"/>
                  <a:pt x="204" y="416"/>
                  <a:pt x="204" y="415"/>
                </a:cubicBezTo>
                <a:cubicBezTo>
                  <a:pt x="205" y="414"/>
                  <a:pt x="204" y="414"/>
                  <a:pt x="204" y="413"/>
                </a:cubicBezTo>
                <a:cubicBezTo>
                  <a:pt x="205" y="413"/>
                  <a:pt x="205" y="414"/>
                  <a:pt x="206" y="414"/>
                </a:cubicBezTo>
                <a:cubicBezTo>
                  <a:pt x="207" y="413"/>
                  <a:pt x="207" y="411"/>
                  <a:pt x="208" y="411"/>
                </a:cubicBezTo>
                <a:cubicBezTo>
                  <a:pt x="208" y="409"/>
                  <a:pt x="210" y="409"/>
                  <a:pt x="211" y="410"/>
                </a:cubicBezTo>
                <a:cubicBezTo>
                  <a:pt x="211" y="411"/>
                  <a:pt x="211" y="411"/>
                  <a:pt x="210" y="411"/>
                </a:cubicBezTo>
                <a:cubicBezTo>
                  <a:pt x="210" y="411"/>
                  <a:pt x="210" y="412"/>
                  <a:pt x="210" y="412"/>
                </a:cubicBezTo>
                <a:cubicBezTo>
                  <a:pt x="210" y="412"/>
                  <a:pt x="209" y="412"/>
                  <a:pt x="209" y="412"/>
                </a:cubicBezTo>
                <a:cubicBezTo>
                  <a:pt x="209" y="413"/>
                  <a:pt x="209" y="413"/>
                  <a:pt x="209" y="413"/>
                </a:cubicBezTo>
                <a:cubicBezTo>
                  <a:pt x="209" y="414"/>
                  <a:pt x="211" y="414"/>
                  <a:pt x="211" y="415"/>
                </a:cubicBezTo>
                <a:cubicBezTo>
                  <a:pt x="210" y="414"/>
                  <a:pt x="210" y="415"/>
                  <a:pt x="209" y="416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8" y="416"/>
                  <a:pt x="208" y="415"/>
                  <a:pt x="208" y="415"/>
                </a:cubicBezTo>
                <a:cubicBezTo>
                  <a:pt x="207" y="416"/>
                  <a:pt x="207" y="416"/>
                  <a:pt x="206" y="417"/>
                </a:cubicBezTo>
                <a:cubicBezTo>
                  <a:pt x="207" y="418"/>
                  <a:pt x="206" y="418"/>
                  <a:pt x="206" y="419"/>
                </a:cubicBezTo>
                <a:cubicBezTo>
                  <a:pt x="205" y="419"/>
                  <a:pt x="205" y="419"/>
                  <a:pt x="205" y="418"/>
                </a:cubicBezTo>
                <a:cubicBezTo>
                  <a:pt x="204" y="418"/>
                  <a:pt x="205" y="419"/>
                  <a:pt x="204" y="419"/>
                </a:cubicBezTo>
                <a:cubicBezTo>
                  <a:pt x="204" y="419"/>
                  <a:pt x="203" y="419"/>
                  <a:pt x="203" y="419"/>
                </a:cubicBezTo>
                <a:cubicBezTo>
                  <a:pt x="202" y="419"/>
                  <a:pt x="203" y="420"/>
                  <a:pt x="203" y="421"/>
                </a:cubicBezTo>
                <a:cubicBezTo>
                  <a:pt x="202" y="420"/>
                  <a:pt x="203" y="420"/>
                  <a:pt x="202" y="420"/>
                </a:cubicBezTo>
                <a:cubicBezTo>
                  <a:pt x="202" y="420"/>
                  <a:pt x="202" y="421"/>
                  <a:pt x="202" y="421"/>
                </a:cubicBezTo>
                <a:cubicBezTo>
                  <a:pt x="202" y="421"/>
                  <a:pt x="202" y="422"/>
                  <a:pt x="202" y="422"/>
                </a:cubicBezTo>
                <a:cubicBezTo>
                  <a:pt x="201" y="422"/>
                  <a:pt x="199" y="420"/>
                  <a:pt x="199" y="422"/>
                </a:cubicBezTo>
                <a:cubicBezTo>
                  <a:pt x="199" y="422"/>
                  <a:pt x="199" y="422"/>
                  <a:pt x="198" y="422"/>
                </a:cubicBezTo>
                <a:cubicBezTo>
                  <a:pt x="198" y="421"/>
                  <a:pt x="198" y="421"/>
                  <a:pt x="199" y="421"/>
                </a:cubicBezTo>
                <a:close/>
                <a:moveTo>
                  <a:pt x="190" y="411"/>
                </a:moveTo>
                <a:cubicBezTo>
                  <a:pt x="192" y="411"/>
                  <a:pt x="192" y="413"/>
                  <a:pt x="190" y="413"/>
                </a:cubicBezTo>
                <a:cubicBezTo>
                  <a:pt x="190" y="412"/>
                  <a:pt x="190" y="412"/>
                  <a:pt x="190" y="411"/>
                </a:cubicBezTo>
                <a:close/>
                <a:moveTo>
                  <a:pt x="181" y="419"/>
                </a:moveTo>
                <a:cubicBezTo>
                  <a:pt x="183" y="419"/>
                  <a:pt x="183" y="417"/>
                  <a:pt x="185" y="417"/>
                </a:cubicBezTo>
                <a:cubicBezTo>
                  <a:pt x="186" y="417"/>
                  <a:pt x="185" y="416"/>
                  <a:pt x="185" y="415"/>
                </a:cubicBezTo>
                <a:cubicBezTo>
                  <a:pt x="186" y="415"/>
                  <a:pt x="187" y="415"/>
                  <a:pt x="187" y="414"/>
                </a:cubicBezTo>
                <a:cubicBezTo>
                  <a:pt x="188" y="413"/>
                  <a:pt x="189" y="414"/>
                  <a:pt x="189" y="414"/>
                </a:cubicBezTo>
                <a:cubicBezTo>
                  <a:pt x="189" y="416"/>
                  <a:pt x="187" y="415"/>
                  <a:pt x="187" y="417"/>
                </a:cubicBezTo>
                <a:cubicBezTo>
                  <a:pt x="186" y="417"/>
                  <a:pt x="186" y="417"/>
                  <a:pt x="186" y="417"/>
                </a:cubicBezTo>
                <a:cubicBezTo>
                  <a:pt x="185" y="418"/>
                  <a:pt x="186" y="418"/>
                  <a:pt x="186" y="419"/>
                </a:cubicBezTo>
                <a:cubicBezTo>
                  <a:pt x="185" y="419"/>
                  <a:pt x="185" y="419"/>
                  <a:pt x="185" y="419"/>
                </a:cubicBezTo>
                <a:cubicBezTo>
                  <a:pt x="184" y="420"/>
                  <a:pt x="184" y="421"/>
                  <a:pt x="183" y="420"/>
                </a:cubicBezTo>
                <a:cubicBezTo>
                  <a:pt x="183" y="422"/>
                  <a:pt x="183" y="423"/>
                  <a:pt x="182" y="425"/>
                </a:cubicBezTo>
                <a:cubicBezTo>
                  <a:pt x="181" y="424"/>
                  <a:pt x="181" y="423"/>
                  <a:pt x="181" y="423"/>
                </a:cubicBezTo>
                <a:cubicBezTo>
                  <a:pt x="180" y="421"/>
                  <a:pt x="182" y="421"/>
                  <a:pt x="181" y="419"/>
                </a:cubicBezTo>
                <a:close/>
                <a:moveTo>
                  <a:pt x="176" y="427"/>
                </a:moveTo>
                <a:cubicBezTo>
                  <a:pt x="178" y="427"/>
                  <a:pt x="179" y="426"/>
                  <a:pt x="180" y="424"/>
                </a:cubicBezTo>
                <a:cubicBezTo>
                  <a:pt x="181" y="424"/>
                  <a:pt x="181" y="425"/>
                  <a:pt x="181" y="427"/>
                </a:cubicBezTo>
                <a:cubicBezTo>
                  <a:pt x="180" y="427"/>
                  <a:pt x="180" y="428"/>
                  <a:pt x="178" y="428"/>
                </a:cubicBezTo>
                <a:cubicBezTo>
                  <a:pt x="177" y="427"/>
                  <a:pt x="177" y="429"/>
                  <a:pt x="177" y="429"/>
                </a:cubicBezTo>
                <a:cubicBezTo>
                  <a:pt x="175" y="429"/>
                  <a:pt x="177" y="428"/>
                  <a:pt x="176" y="427"/>
                </a:cubicBezTo>
                <a:close/>
                <a:moveTo>
                  <a:pt x="174" y="432"/>
                </a:moveTo>
                <a:cubicBezTo>
                  <a:pt x="175" y="432"/>
                  <a:pt x="175" y="434"/>
                  <a:pt x="174" y="434"/>
                </a:cubicBezTo>
                <a:cubicBezTo>
                  <a:pt x="174" y="433"/>
                  <a:pt x="174" y="433"/>
                  <a:pt x="174" y="432"/>
                </a:cubicBezTo>
                <a:close/>
                <a:moveTo>
                  <a:pt x="173" y="436"/>
                </a:moveTo>
                <a:cubicBezTo>
                  <a:pt x="172" y="437"/>
                  <a:pt x="172" y="438"/>
                  <a:pt x="170" y="438"/>
                </a:cubicBezTo>
                <a:cubicBezTo>
                  <a:pt x="170" y="437"/>
                  <a:pt x="172" y="436"/>
                  <a:pt x="173" y="436"/>
                </a:cubicBezTo>
                <a:close/>
                <a:moveTo>
                  <a:pt x="168" y="441"/>
                </a:moveTo>
                <a:cubicBezTo>
                  <a:pt x="168" y="441"/>
                  <a:pt x="170" y="441"/>
                  <a:pt x="169" y="440"/>
                </a:cubicBezTo>
                <a:cubicBezTo>
                  <a:pt x="170" y="440"/>
                  <a:pt x="170" y="440"/>
                  <a:pt x="170" y="440"/>
                </a:cubicBezTo>
                <a:cubicBezTo>
                  <a:pt x="170" y="442"/>
                  <a:pt x="169" y="441"/>
                  <a:pt x="168" y="442"/>
                </a:cubicBezTo>
                <a:cubicBezTo>
                  <a:pt x="168" y="443"/>
                  <a:pt x="168" y="445"/>
                  <a:pt x="167" y="445"/>
                </a:cubicBezTo>
                <a:cubicBezTo>
                  <a:pt x="167" y="444"/>
                  <a:pt x="167" y="442"/>
                  <a:pt x="168" y="442"/>
                </a:cubicBezTo>
                <a:cubicBezTo>
                  <a:pt x="168" y="441"/>
                  <a:pt x="168" y="441"/>
                  <a:pt x="168" y="441"/>
                </a:cubicBezTo>
                <a:close/>
                <a:moveTo>
                  <a:pt x="247" y="396"/>
                </a:moveTo>
                <a:cubicBezTo>
                  <a:pt x="247" y="396"/>
                  <a:pt x="297" y="379"/>
                  <a:pt x="325" y="419"/>
                </a:cubicBezTo>
                <a:cubicBezTo>
                  <a:pt x="325" y="419"/>
                  <a:pt x="335" y="433"/>
                  <a:pt x="331" y="454"/>
                </a:cubicBezTo>
                <a:cubicBezTo>
                  <a:pt x="331" y="454"/>
                  <a:pt x="336" y="425"/>
                  <a:pt x="300" y="405"/>
                </a:cubicBezTo>
                <a:cubicBezTo>
                  <a:pt x="285" y="396"/>
                  <a:pt x="265" y="396"/>
                  <a:pt x="249" y="401"/>
                </a:cubicBezTo>
                <a:cubicBezTo>
                  <a:pt x="235" y="405"/>
                  <a:pt x="223" y="411"/>
                  <a:pt x="211" y="420"/>
                </a:cubicBezTo>
                <a:cubicBezTo>
                  <a:pt x="200" y="430"/>
                  <a:pt x="190" y="443"/>
                  <a:pt x="183" y="456"/>
                </a:cubicBezTo>
                <a:cubicBezTo>
                  <a:pt x="180" y="462"/>
                  <a:pt x="177" y="467"/>
                  <a:pt x="174" y="473"/>
                </a:cubicBezTo>
                <a:cubicBezTo>
                  <a:pt x="171" y="479"/>
                  <a:pt x="167" y="486"/>
                  <a:pt x="165" y="492"/>
                </a:cubicBezTo>
                <a:cubicBezTo>
                  <a:pt x="165" y="492"/>
                  <a:pt x="182" y="417"/>
                  <a:pt x="247" y="396"/>
                </a:cubicBezTo>
                <a:close/>
                <a:moveTo>
                  <a:pt x="165" y="449"/>
                </a:moveTo>
                <a:cubicBezTo>
                  <a:pt x="165" y="448"/>
                  <a:pt x="165" y="447"/>
                  <a:pt x="165" y="447"/>
                </a:cubicBezTo>
                <a:cubicBezTo>
                  <a:pt x="165" y="447"/>
                  <a:pt x="166" y="447"/>
                  <a:pt x="166" y="445"/>
                </a:cubicBezTo>
                <a:cubicBezTo>
                  <a:pt x="167" y="445"/>
                  <a:pt x="166" y="447"/>
                  <a:pt x="167" y="448"/>
                </a:cubicBezTo>
                <a:cubicBezTo>
                  <a:pt x="166" y="448"/>
                  <a:pt x="165" y="449"/>
                  <a:pt x="165" y="450"/>
                </a:cubicBezTo>
                <a:cubicBezTo>
                  <a:pt x="165" y="450"/>
                  <a:pt x="164" y="450"/>
                  <a:pt x="165" y="449"/>
                </a:cubicBezTo>
                <a:cubicBezTo>
                  <a:pt x="165" y="449"/>
                  <a:pt x="165" y="449"/>
                  <a:pt x="165" y="449"/>
                </a:cubicBezTo>
                <a:close/>
                <a:moveTo>
                  <a:pt x="137" y="502"/>
                </a:moveTo>
                <a:cubicBezTo>
                  <a:pt x="138" y="502"/>
                  <a:pt x="138" y="505"/>
                  <a:pt x="138" y="506"/>
                </a:cubicBezTo>
                <a:cubicBezTo>
                  <a:pt x="137" y="507"/>
                  <a:pt x="137" y="503"/>
                  <a:pt x="137" y="502"/>
                </a:cubicBezTo>
                <a:close/>
                <a:moveTo>
                  <a:pt x="135" y="525"/>
                </a:moveTo>
                <a:cubicBezTo>
                  <a:pt x="135" y="526"/>
                  <a:pt x="135" y="527"/>
                  <a:pt x="135" y="528"/>
                </a:cubicBezTo>
                <a:cubicBezTo>
                  <a:pt x="133" y="528"/>
                  <a:pt x="134" y="525"/>
                  <a:pt x="135" y="525"/>
                </a:cubicBezTo>
                <a:close/>
                <a:moveTo>
                  <a:pt x="135" y="537"/>
                </a:moveTo>
                <a:cubicBezTo>
                  <a:pt x="133" y="538"/>
                  <a:pt x="135" y="530"/>
                  <a:pt x="135" y="530"/>
                </a:cubicBezTo>
                <a:cubicBezTo>
                  <a:pt x="137" y="530"/>
                  <a:pt x="135" y="537"/>
                  <a:pt x="135" y="537"/>
                </a:cubicBezTo>
                <a:close/>
                <a:moveTo>
                  <a:pt x="136" y="544"/>
                </a:moveTo>
                <a:cubicBezTo>
                  <a:pt x="134" y="544"/>
                  <a:pt x="135" y="543"/>
                  <a:pt x="135" y="541"/>
                </a:cubicBezTo>
                <a:cubicBezTo>
                  <a:pt x="135" y="541"/>
                  <a:pt x="135" y="539"/>
                  <a:pt x="135" y="539"/>
                </a:cubicBezTo>
                <a:cubicBezTo>
                  <a:pt x="136" y="539"/>
                  <a:pt x="136" y="539"/>
                  <a:pt x="136" y="539"/>
                </a:cubicBezTo>
                <a:cubicBezTo>
                  <a:pt x="136" y="540"/>
                  <a:pt x="136" y="540"/>
                  <a:pt x="136" y="541"/>
                </a:cubicBezTo>
                <a:cubicBezTo>
                  <a:pt x="136" y="542"/>
                  <a:pt x="137" y="543"/>
                  <a:pt x="136" y="544"/>
                </a:cubicBezTo>
                <a:close/>
                <a:moveTo>
                  <a:pt x="138" y="513"/>
                </a:moveTo>
                <a:cubicBezTo>
                  <a:pt x="138" y="515"/>
                  <a:pt x="137" y="517"/>
                  <a:pt x="136" y="518"/>
                </a:cubicBezTo>
                <a:cubicBezTo>
                  <a:pt x="136" y="519"/>
                  <a:pt x="136" y="520"/>
                  <a:pt x="136" y="522"/>
                </a:cubicBezTo>
                <a:cubicBezTo>
                  <a:pt x="135" y="522"/>
                  <a:pt x="135" y="521"/>
                  <a:pt x="135" y="520"/>
                </a:cubicBezTo>
                <a:cubicBezTo>
                  <a:pt x="135" y="520"/>
                  <a:pt x="135" y="519"/>
                  <a:pt x="136" y="519"/>
                </a:cubicBezTo>
                <a:cubicBezTo>
                  <a:pt x="136" y="518"/>
                  <a:pt x="135" y="516"/>
                  <a:pt x="136" y="516"/>
                </a:cubicBezTo>
                <a:cubicBezTo>
                  <a:pt x="136" y="515"/>
                  <a:pt x="136" y="515"/>
                  <a:pt x="136" y="514"/>
                </a:cubicBezTo>
                <a:cubicBezTo>
                  <a:pt x="136" y="512"/>
                  <a:pt x="137" y="513"/>
                  <a:pt x="137" y="512"/>
                </a:cubicBezTo>
                <a:cubicBezTo>
                  <a:pt x="137" y="510"/>
                  <a:pt x="138" y="509"/>
                  <a:pt x="139" y="507"/>
                </a:cubicBezTo>
                <a:cubicBezTo>
                  <a:pt x="139" y="507"/>
                  <a:pt x="139" y="508"/>
                  <a:pt x="139" y="508"/>
                </a:cubicBezTo>
                <a:cubicBezTo>
                  <a:pt x="139" y="510"/>
                  <a:pt x="138" y="511"/>
                  <a:pt x="138" y="513"/>
                </a:cubicBezTo>
                <a:close/>
                <a:moveTo>
                  <a:pt x="139" y="506"/>
                </a:moveTo>
                <a:cubicBezTo>
                  <a:pt x="139" y="503"/>
                  <a:pt x="139" y="503"/>
                  <a:pt x="139" y="503"/>
                </a:cubicBezTo>
                <a:cubicBezTo>
                  <a:pt x="140" y="502"/>
                  <a:pt x="140" y="507"/>
                  <a:pt x="139" y="506"/>
                </a:cubicBezTo>
                <a:close/>
                <a:moveTo>
                  <a:pt x="140" y="498"/>
                </a:moveTo>
                <a:cubicBezTo>
                  <a:pt x="139" y="498"/>
                  <a:pt x="139" y="497"/>
                  <a:pt x="139" y="497"/>
                </a:cubicBezTo>
                <a:cubicBezTo>
                  <a:pt x="138" y="496"/>
                  <a:pt x="140" y="496"/>
                  <a:pt x="140" y="496"/>
                </a:cubicBezTo>
                <a:cubicBezTo>
                  <a:pt x="140" y="494"/>
                  <a:pt x="139" y="494"/>
                  <a:pt x="139" y="493"/>
                </a:cubicBezTo>
                <a:cubicBezTo>
                  <a:pt x="139" y="493"/>
                  <a:pt x="140" y="493"/>
                  <a:pt x="140" y="493"/>
                </a:cubicBezTo>
                <a:cubicBezTo>
                  <a:pt x="141" y="494"/>
                  <a:pt x="140" y="495"/>
                  <a:pt x="141" y="495"/>
                </a:cubicBezTo>
                <a:cubicBezTo>
                  <a:pt x="141" y="496"/>
                  <a:pt x="139" y="496"/>
                  <a:pt x="140" y="498"/>
                </a:cubicBezTo>
                <a:close/>
                <a:moveTo>
                  <a:pt x="289" y="273"/>
                </a:moveTo>
                <a:cubicBezTo>
                  <a:pt x="289" y="273"/>
                  <a:pt x="289" y="273"/>
                  <a:pt x="289" y="273"/>
                </a:cubicBezTo>
                <a:cubicBezTo>
                  <a:pt x="290" y="273"/>
                  <a:pt x="290" y="273"/>
                  <a:pt x="291" y="273"/>
                </a:cubicBezTo>
                <a:cubicBezTo>
                  <a:pt x="292" y="272"/>
                  <a:pt x="292" y="272"/>
                  <a:pt x="292" y="271"/>
                </a:cubicBezTo>
                <a:cubicBezTo>
                  <a:pt x="293" y="271"/>
                  <a:pt x="295" y="271"/>
                  <a:pt x="295" y="271"/>
                </a:cubicBezTo>
                <a:cubicBezTo>
                  <a:pt x="295" y="271"/>
                  <a:pt x="295" y="271"/>
                  <a:pt x="296" y="271"/>
                </a:cubicBezTo>
                <a:cubicBezTo>
                  <a:pt x="296" y="271"/>
                  <a:pt x="296" y="270"/>
                  <a:pt x="297" y="271"/>
                </a:cubicBezTo>
                <a:cubicBezTo>
                  <a:pt x="297" y="270"/>
                  <a:pt x="298" y="270"/>
                  <a:pt x="298" y="270"/>
                </a:cubicBezTo>
                <a:cubicBezTo>
                  <a:pt x="298" y="270"/>
                  <a:pt x="299" y="270"/>
                  <a:pt x="299" y="270"/>
                </a:cubicBezTo>
                <a:cubicBezTo>
                  <a:pt x="299" y="270"/>
                  <a:pt x="300" y="270"/>
                  <a:pt x="300" y="270"/>
                </a:cubicBezTo>
                <a:cubicBezTo>
                  <a:pt x="300" y="270"/>
                  <a:pt x="301" y="270"/>
                  <a:pt x="301" y="270"/>
                </a:cubicBezTo>
                <a:cubicBezTo>
                  <a:pt x="301" y="270"/>
                  <a:pt x="302" y="270"/>
                  <a:pt x="302" y="269"/>
                </a:cubicBezTo>
                <a:cubicBezTo>
                  <a:pt x="302" y="269"/>
                  <a:pt x="302" y="269"/>
                  <a:pt x="302" y="269"/>
                </a:cubicBezTo>
                <a:cubicBezTo>
                  <a:pt x="302" y="268"/>
                  <a:pt x="302" y="267"/>
                  <a:pt x="302" y="266"/>
                </a:cubicBezTo>
                <a:cubicBezTo>
                  <a:pt x="303" y="267"/>
                  <a:pt x="303" y="267"/>
                  <a:pt x="304" y="267"/>
                </a:cubicBezTo>
                <a:cubicBezTo>
                  <a:pt x="305" y="266"/>
                  <a:pt x="306" y="264"/>
                  <a:pt x="308" y="263"/>
                </a:cubicBezTo>
                <a:cubicBezTo>
                  <a:pt x="308" y="263"/>
                  <a:pt x="308" y="263"/>
                  <a:pt x="308" y="262"/>
                </a:cubicBezTo>
                <a:cubicBezTo>
                  <a:pt x="308" y="263"/>
                  <a:pt x="309" y="263"/>
                  <a:pt x="309" y="263"/>
                </a:cubicBezTo>
                <a:cubicBezTo>
                  <a:pt x="311" y="261"/>
                  <a:pt x="314" y="260"/>
                  <a:pt x="317" y="258"/>
                </a:cubicBezTo>
                <a:cubicBezTo>
                  <a:pt x="317" y="257"/>
                  <a:pt x="317" y="257"/>
                  <a:pt x="317" y="256"/>
                </a:cubicBezTo>
                <a:cubicBezTo>
                  <a:pt x="319" y="258"/>
                  <a:pt x="319" y="255"/>
                  <a:pt x="320" y="255"/>
                </a:cubicBezTo>
                <a:cubicBezTo>
                  <a:pt x="320" y="255"/>
                  <a:pt x="320" y="255"/>
                  <a:pt x="321" y="256"/>
                </a:cubicBezTo>
                <a:cubicBezTo>
                  <a:pt x="322" y="255"/>
                  <a:pt x="323" y="254"/>
                  <a:pt x="325" y="253"/>
                </a:cubicBezTo>
                <a:cubicBezTo>
                  <a:pt x="328" y="251"/>
                  <a:pt x="446" y="200"/>
                  <a:pt x="428" y="131"/>
                </a:cubicBezTo>
                <a:cubicBezTo>
                  <a:pt x="425" y="123"/>
                  <a:pt x="412" y="99"/>
                  <a:pt x="400" y="93"/>
                </a:cubicBezTo>
                <a:cubicBezTo>
                  <a:pt x="413" y="98"/>
                  <a:pt x="429" y="115"/>
                  <a:pt x="435" y="135"/>
                </a:cubicBezTo>
                <a:cubicBezTo>
                  <a:pt x="445" y="168"/>
                  <a:pt x="419" y="195"/>
                  <a:pt x="403" y="209"/>
                </a:cubicBezTo>
                <a:cubicBezTo>
                  <a:pt x="387" y="222"/>
                  <a:pt x="357" y="240"/>
                  <a:pt x="339" y="250"/>
                </a:cubicBezTo>
                <a:cubicBezTo>
                  <a:pt x="329" y="255"/>
                  <a:pt x="324" y="258"/>
                  <a:pt x="319" y="260"/>
                </a:cubicBezTo>
                <a:cubicBezTo>
                  <a:pt x="318" y="261"/>
                  <a:pt x="317" y="262"/>
                  <a:pt x="316" y="263"/>
                </a:cubicBezTo>
                <a:cubicBezTo>
                  <a:pt x="316" y="264"/>
                  <a:pt x="315" y="263"/>
                  <a:pt x="314" y="263"/>
                </a:cubicBezTo>
                <a:cubicBezTo>
                  <a:pt x="313" y="264"/>
                  <a:pt x="311" y="265"/>
                  <a:pt x="309" y="266"/>
                </a:cubicBezTo>
                <a:cubicBezTo>
                  <a:pt x="309" y="266"/>
                  <a:pt x="309" y="267"/>
                  <a:pt x="309" y="267"/>
                </a:cubicBezTo>
                <a:cubicBezTo>
                  <a:pt x="309" y="267"/>
                  <a:pt x="308" y="267"/>
                  <a:pt x="308" y="267"/>
                </a:cubicBezTo>
                <a:cubicBezTo>
                  <a:pt x="307" y="268"/>
                  <a:pt x="307" y="267"/>
                  <a:pt x="307" y="267"/>
                </a:cubicBezTo>
                <a:cubicBezTo>
                  <a:pt x="306" y="268"/>
                  <a:pt x="306" y="268"/>
                  <a:pt x="306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02" y="270"/>
                  <a:pt x="303" y="270"/>
                  <a:pt x="302" y="270"/>
                </a:cubicBezTo>
                <a:cubicBezTo>
                  <a:pt x="302" y="270"/>
                  <a:pt x="302" y="270"/>
                  <a:pt x="302" y="270"/>
                </a:cubicBezTo>
                <a:cubicBezTo>
                  <a:pt x="301" y="270"/>
                  <a:pt x="301" y="270"/>
                  <a:pt x="301" y="270"/>
                </a:cubicBezTo>
                <a:cubicBezTo>
                  <a:pt x="300" y="271"/>
                  <a:pt x="299" y="272"/>
                  <a:pt x="299" y="272"/>
                </a:cubicBezTo>
                <a:cubicBezTo>
                  <a:pt x="298" y="272"/>
                  <a:pt x="298" y="272"/>
                  <a:pt x="298" y="272"/>
                </a:cubicBezTo>
                <a:cubicBezTo>
                  <a:pt x="297" y="272"/>
                  <a:pt x="297" y="272"/>
                  <a:pt x="297" y="272"/>
                </a:cubicBezTo>
                <a:cubicBezTo>
                  <a:pt x="296" y="272"/>
                  <a:pt x="296" y="272"/>
                  <a:pt x="295" y="272"/>
                </a:cubicBezTo>
                <a:cubicBezTo>
                  <a:pt x="295" y="272"/>
                  <a:pt x="296" y="273"/>
                  <a:pt x="295" y="273"/>
                </a:cubicBezTo>
                <a:cubicBezTo>
                  <a:pt x="294" y="274"/>
                  <a:pt x="293" y="274"/>
                  <a:pt x="292" y="273"/>
                </a:cubicBezTo>
                <a:cubicBezTo>
                  <a:pt x="291" y="274"/>
                  <a:pt x="289" y="274"/>
                  <a:pt x="289" y="274"/>
                </a:cubicBezTo>
                <a:cubicBezTo>
                  <a:pt x="289" y="274"/>
                  <a:pt x="288" y="274"/>
                  <a:pt x="288" y="275"/>
                </a:cubicBezTo>
                <a:cubicBezTo>
                  <a:pt x="288" y="275"/>
                  <a:pt x="288" y="274"/>
                  <a:pt x="288" y="274"/>
                </a:cubicBezTo>
                <a:cubicBezTo>
                  <a:pt x="287" y="273"/>
                  <a:pt x="287" y="273"/>
                  <a:pt x="287" y="273"/>
                </a:cubicBezTo>
                <a:cubicBezTo>
                  <a:pt x="287" y="273"/>
                  <a:pt x="289" y="273"/>
                  <a:pt x="289" y="273"/>
                </a:cubicBezTo>
                <a:close/>
                <a:moveTo>
                  <a:pt x="284" y="292"/>
                </a:moveTo>
                <a:cubicBezTo>
                  <a:pt x="284" y="291"/>
                  <a:pt x="285" y="292"/>
                  <a:pt x="285" y="292"/>
                </a:cubicBezTo>
                <a:cubicBezTo>
                  <a:pt x="285" y="292"/>
                  <a:pt x="285" y="291"/>
                  <a:pt x="286" y="291"/>
                </a:cubicBezTo>
                <a:cubicBezTo>
                  <a:pt x="286" y="291"/>
                  <a:pt x="286" y="291"/>
                  <a:pt x="287" y="291"/>
                </a:cubicBezTo>
                <a:cubicBezTo>
                  <a:pt x="287" y="291"/>
                  <a:pt x="287" y="290"/>
                  <a:pt x="287" y="290"/>
                </a:cubicBezTo>
                <a:cubicBezTo>
                  <a:pt x="287" y="290"/>
                  <a:pt x="287" y="290"/>
                  <a:pt x="287" y="290"/>
                </a:cubicBezTo>
                <a:cubicBezTo>
                  <a:pt x="288" y="290"/>
                  <a:pt x="288" y="290"/>
                  <a:pt x="289" y="289"/>
                </a:cubicBezTo>
                <a:cubicBezTo>
                  <a:pt x="289" y="289"/>
                  <a:pt x="289" y="290"/>
                  <a:pt x="290" y="290"/>
                </a:cubicBezTo>
                <a:cubicBezTo>
                  <a:pt x="290" y="289"/>
                  <a:pt x="291" y="289"/>
                  <a:pt x="292" y="290"/>
                </a:cubicBezTo>
                <a:cubicBezTo>
                  <a:pt x="291" y="290"/>
                  <a:pt x="291" y="291"/>
                  <a:pt x="290" y="291"/>
                </a:cubicBezTo>
                <a:cubicBezTo>
                  <a:pt x="290" y="291"/>
                  <a:pt x="290" y="290"/>
                  <a:pt x="290" y="290"/>
                </a:cubicBezTo>
                <a:cubicBezTo>
                  <a:pt x="290" y="290"/>
                  <a:pt x="289" y="291"/>
                  <a:pt x="289" y="291"/>
                </a:cubicBezTo>
                <a:cubicBezTo>
                  <a:pt x="289" y="291"/>
                  <a:pt x="288" y="290"/>
                  <a:pt x="287" y="292"/>
                </a:cubicBezTo>
                <a:cubicBezTo>
                  <a:pt x="287" y="292"/>
                  <a:pt x="287" y="293"/>
                  <a:pt x="286" y="293"/>
                </a:cubicBezTo>
                <a:cubicBezTo>
                  <a:pt x="286" y="293"/>
                  <a:pt x="285" y="293"/>
                  <a:pt x="285" y="293"/>
                </a:cubicBezTo>
                <a:cubicBezTo>
                  <a:pt x="285" y="293"/>
                  <a:pt x="284" y="293"/>
                  <a:pt x="283" y="292"/>
                </a:cubicBezTo>
                <a:cubicBezTo>
                  <a:pt x="284" y="292"/>
                  <a:pt x="283" y="292"/>
                  <a:pt x="284" y="292"/>
                </a:cubicBezTo>
                <a:close/>
                <a:moveTo>
                  <a:pt x="282" y="292"/>
                </a:moveTo>
                <a:cubicBezTo>
                  <a:pt x="283" y="293"/>
                  <a:pt x="283" y="294"/>
                  <a:pt x="284" y="295"/>
                </a:cubicBezTo>
                <a:cubicBezTo>
                  <a:pt x="283" y="296"/>
                  <a:pt x="283" y="294"/>
                  <a:pt x="282" y="294"/>
                </a:cubicBezTo>
                <a:cubicBezTo>
                  <a:pt x="281" y="294"/>
                  <a:pt x="280" y="294"/>
                  <a:pt x="278" y="295"/>
                </a:cubicBezTo>
                <a:cubicBezTo>
                  <a:pt x="278" y="292"/>
                  <a:pt x="281" y="293"/>
                  <a:pt x="282" y="292"/>
                </a:cubicBezTo>
                <a:close/>
                <a:moveTo>
                  <a:pt x="282" y="279"/>
                </a:moveTo>
                <a:cubicBezTo>
                  <a:pt x="282" y="279"/>
                  <a:pt x="281" y="280"/>
                  <a:pt x="282" y="280"/>
                </a:cubicBezTo>
                <a:cubicBezTo>
                  <a:pt x="281" y="281"/>
                  <a:pt x="280" y="280"/>
                  <a:pt x="280" y="281"/>
                </a:cubicBezTo>
                <a:cubicBezTo>
                  <a:pt x="279" y="281"/>
                  <a:pt x="277" y="283"/>
                  <a:pt x="276" y="282"/>
                </a:cubicBezTo>
                <a:cubicBezTo>
                  <a:pt x="278" y="281"/>
                  <a:pt x="280" y="279"/>
                  <a:pt x="282" y="279"/>
                </a:cubicBezTo>
                <a:close/>
                <a:moveTo>
                  <a:pt x="256" y="274"/>
                </a:moveTo>
                <a:cubicBezTo>
                  <a:pt x="257" y="274"/>
                  <a:pt x="257" y="274"/>
                  <a:pt x="258" y="273"/>
                </a:cubicBezTo>
                <a:cubicBezTo>
                  <a:pt x="259" y="273"/>
                  <a:pt x="259" y="274"/>
                  <a:pt x="259" y="275"/>
                </a:cubicBezTo>
                <a:cubicBezTo>
                  <a:pt x="258" y="275"/>
                  <a:pt x="257" y="275"/>
                  <a:pt x="256" y="276"/>
                </a:cubicBezTo>
                <a:cubicBezTo>
                  <a:pt x="256" y="275"/>
                  <a:pt x="256" y="275"/>
                  <a:pt x="256" y="274"/>
                </a:cubicBezTo>
                <a:close/>
                <a:moveTo>
                  <a:pt x="249" y="294"/>
                </a:moveTo>
                <a:cubicBezTo>
                  <a:pt x="252" y="293"/>
                  <a:pt x="252" y="293"/>
                  <a:pt x="252" y="293"/>
                </a:cubicBezTo>
                <a:cubicBezTo>
                  <a:pt x="252" y="294"/>
                  <a:pt x="247" y="297"/>
                  <a:pt x="246" y="297"/>
                </a:cubicBezTo>
                <a:cubicBezTo>
                  <a:pt x="246" y="296"/>
                  <a:pt x="248" y="294"/>
                  <a:pt x="249" y="294"/>
                </a:cubicBezTo>
                <a:close/>
                <a:moveTo>
                  <a:pt x="238" y="326"/>
                </a:moveTo>
                <a:cubicBezTo>
                  <a:pt x="238" y="327"/>
                  <a:pt x="237" y="325"/>
                  <a:pt x="236" y="326"/>
                </a:cubicBezTo>
                <a:cubicBezTo>
                  <a:pt x="235" y="327"/>
                  <a:pt x="234" y="329"/>
                  <a:pt x="233" y="327"/>
                </a:cubicBezTo>
                <a:cubicBezTo>
                  <a:pt x="234" y="326"/>
                  <a:pt x="235" y="326"/>
                  <a:pt x="236" y="326"/>
                </a:cubicBezTo>
                <a:cubicBezTo>
                  <a:pt x="237" y="325"/>
                  <a:pt x="238" y="324"/>
                  <a:pt x="239" y="324"/>
                </a:cubicBezTo>
                <a:cubicBezTo>
                  <a:pt x="239" y="325"/>
                  <a:pt x="239" y="325"/>
                  <a:pt x="238" y="326"/>
                </a:cubicBezTo>
                <a:close/>
                <a:moveTo>
                  <a:pt x="243" y="313"/>
                </a:moveTo>
                <a:cubicBezTo>
                  <a:pt x="243" y="315"/>
                  <a:pt x="241" y="314"/>
                  <a:pt x="241" y="314"/>
                </a:cubicBezTo>
                <a:cubicBezTo>
                  <a:pt x="240" y="312"/>
                  <a:pt x="242" y="314"/>
                  <a:pt x="243" y="313"/>
                </a:cubicBezTo>
                <a:close/>
                <a:moveTo>
                  <a:pt x="240" y="314"/>
                </a:moveTo>
                <a:cubicBezTo>
                  <a:pt x="240" y="315"/>
                  <a:pt x="240" y="315"/>
                  <a:pt x="240" y="316"/>
                </a:cubicBezTo>
                <a:cubicBezTo>
                  <a:pt x="240" y="316"/>
                  <a:pt x="239" y="317"/>
                  <a:pt x="239" y="317"/>
                </a:cubicBezTo>
                <a:cubicBezTo>
                  <a:pt x="238" y="316"/>
                  <a:pt x="239" y="315"/>
                  <a:pt x="240" y="314"/>
                </a:cubicBezTo>
                <a:close/>
                <a:moveTo>
                  <a:pt x="237" y="317"/>
                </a:moveTo>
                <a:cubicBezTo>
                  <a:pt x="238" y="318"/>
                  <a:pt x="236" y="318"/>
                  <a:pt x="235" y="319"/>
                </a:cubicBezTo>
                <a:cubicBezTo>
                  <a:pt x="234" y="320"/>
                  <a:pt x="233" y="321"/>
                  <a:pt x="232" y="321"/>
                </a:cubicBezTo>
                <a:cubicBezTo>
                  <a:pt x="232" y="319"/>
                  <a:pt x="236" y="318"/>
                  <a:pt x="237" y="317"/>
                </a:cubicBezTo>
                <a:close/>
                <a:moveTo>
                  <a:pt x="231" y="303"/>
                </a:moveTo>
                <a:cubicBezTo>
                  <a:pt x="234" y="302"/>
                  <a:pt x="231" y="306"/>
                  <a:pt x="230" y="306"/>
                </a:cubicBezTo>
                <a:cubicBezTo>
                  <a:pt x="229" y="305"/>
                  <a:pt x="230" y="304"/>
                  <a:pt x="231" y="303"/>
                </a:cubicBezTo>
                <a:close/>
                <a:moveTo>
                  <a:pt x="218" y="338"/>
                </a:moveTo>
                <a:cubicBezTo>
                  <a:pt x="218" y="338"/>
                  <a:pt x="217" y="338"/>
                  <a:pt x="216" y="337"/>
                </a:cubicBezTo>
                <a:cubicBezTo>
                  <a:pt x="217" y="336"/>
                  <a:pt x="218" y="338"/>
                  <a:pt x="219" y="337"/>
                </a:cubicBezTo>
                <a:cubicBezTo>
                  <a:pt x="219" y="336"/>
                  <a:pt x="218" y="336"/>
                  <a:pt x="218" y="336"/>
                </a:cubicBezTo>
                <a:cubicBezTo>
                  <a:pt x="218" y="335"/>
                  <a:pt x="220" y="333"/>
                  <a:pt x="221" y="333"/>
                </a:cubicBezTo>
                <a:cubicBezTo>
                  <a:pt x="222" y="335"/>
                  <a:pt x="220" y="336"/>
                  <a:pt x="218" y="338"/>
                </a:cubicBezTo>
                <a:close/>
                <a:moveTo>
                  <a:pt x="229" y="305"/>
                </a:moveTo>
                <a:cubicBezTo>
                  <a:pt x="229" y="306"/>
                  <a:pt x="225" y="310"/>
                  <a:pt x="224" y="310"/>
                </a:cubicBezTo>
                <a:cubicBezTo>
                  <a:pt x="224" y="310"/>
                  <a:pt x="228" y="305"/>
                  <a:pt x="229" y="305"/>
                </a:cubicBezTo>
                <a:close/>
                <a:moveTo>
                  <a:pt x="213" y="319"/>
                </a:moveTo>
                <a:cubicBezTo>
                  <a:pt x="213" y="318"/>
                  <a:pt x="214" y="318"/>
                  <a:pt x="214" y="318"/>
                </a:cubicBezTo>
                <a:cubicBezTo>
                  <a:pt x="215" y="317"/>
                  <a:pt x="217" y="316"/>
                  <a:pt x="217" y="315"/>
                </a:cubicBezTo>
                <a:cubicBezTo>
                  <a:pt x="217" y="315"/>
                  <a:pt x="217" y="315"/>
                  <a:pt x="217" y="315"/>
                </a:cubicBezTo>
                <a:cubicBezTo>
                  <a:pt x="218" y="314"/>
                  <a:pt x="218" y="314"/>
                  <a:pt x="219" y="314"/>
                </a:cubicBezTo>
                <a:cubicBezTo>
                  <a:pt x="220" y="314"/>
                  <a:pt x="220" y="313"/>
                  <a:pt x="221" y="313"/>
                </a:cubicBezTo>
                <a:cubicBezTo>
                  <a:pt x="221" y="312"/>
                  <a:pt x="221" y="313"/>
                  <a:pt x="221" y="313"/>
                </a:cubicBezTo>
                <a:cubicBezTo>
                  <a:pt x="222" y="312"/>
                  <a:pt x="224" y="311"/>
                  <a:pt x="225" y="311"/>
                </a:cubicBezTo>
                <a:cubicBezTo>
                  <a:pt x="225" y="312"/>
                  <a:pt x="223" y="315"/>
                  <a:pt x="222" y="315"/>
                </a:cubicBezTo>
                <a:cubicBezTo>
                  <a:pt x="222" y="314"/>
                  <a:pt x="222" y="314"/>
                  <a:pt x="223" y="313"/>
                </a:cubicBezTo>
                <a:cubicBezTo>
                  <a:pt x="222" y="312"/>
                  <a:pt x="221" y="314"/>
                  <a:pt x="221" y="315"/>
                </a:cubicBezTo>
                <a:cubicBezTo>
                  <a:pt x="220" y="316"/>
                  <a:pt x="220" y="315"/>
                  <a:pt x="219" y="315"/>
                </a:cubicBezTo>
                <a:cubicBezTo>
                  <a:pt x="219" y="316"/>
                  <a:pt x="218" y="316"/>
                  <a:pt x="217" y="317"/>
                </a:cubicBezTo>
                <a:cubicBezTo>
                  <a:pt x="217" y="317"/>
                  <a:pt x="216" y="318"/>
                  <a:pt x="216" y="319"/>
                </a:cubicBezTo>
                <a:cubicBezTo>
                  <a:pt x="215" y="319"/>
                  <a:pt x="215" y="319"/>
                  <a:pt x="214" y="319"/>
                </a:cubicBezTo>
                <a:cubicBezTo>
                  <a:pt x="214" y="320"/>
                  <a:pt x="214" y="321"/>
                  <a:pt x="213" y="320"/>
                </a:cubicBezTo>
                <a:cubicBezTo>
                  <a:pt x="213" y="320"/>
                  <a:pt x="213" y="319"/>
                  <a:pt x="213" y="319"/>
                </a:cubicBezTo>
                <a:close/>
                <a:moveTo>
                  <a:pt x="210" y="321"/>
                </a:moveTo>
                <a:cubicBezTo>
                  <a:pt x="211" y="322"/>
                  <a:pt x="211" y="322"/>
                  <a:pt x="211" y="322"/>
                </a:cubicBezTo>
                <a:cubicBezTo>
                  <a:pt x="211" y="323"/>
                  <a:pt x="211" y="324"/>
                  <a:pt x="210" y="324"/>
                </a:cubicBezTo>
                <a:cubicBezTo>
                  <a:pt x="210" y="322"/>
                  <a:pt x="209" y="322"/>
                  <a:pt x="209" y="324"/>
                </a:cubicBezTo>
                <a:cubicBezTo>
                  <a:pt x="208" y="323"/>
                  <a:pt x="210" y="322"/>
                  <a:pt x="210" y="321"/>
                </a:cubicBezTo>
                <a:close/>
                <a:moveTo>
                  <a:pt x="93" y="498"/>
                </a:moveTo>
                <a:cubicBezTo>
                  <a:pt x="92" y="499"/>
                  <a:pt x="93" y="500"/>
                  <a:pt x="92" y="502"/>
                </a:cubicBezTo>
                <a:cubicBezTo>
                  <a:pt x="92" y="502"/>
                  <a:pt x="92" y="501"/>
                  <a:pt x="92" y="501"/>
                </a:cubicBezTo>
                <a:cubicBezTo>
                  <a:pt x="92" y="500"/>
                  <a:pt x="92" y="498"/>
                  <a:pt x="92" y="496"/>
                </a:cubicBezTo>
                <a:cubicBezTo>
                  <a:pt x="94" y="497"/>
                  <a:pt x="93" y="498"/>
                  <a:pt x="93" y="498"/>
                </a:cubicBezTo>
                <a:close/>
                <a:moveTo>
                  <a:pt x="100" y="460"/>
                </a:moveTo>
                <a:cubicBezTo>
                  <a:pt x="99" y="460"/>
                  <a:pt x="98" y="459"/>
                  <a:pt x="98" y="460"/>
                </a:cubicBezTo>
                <a:cubicBezTo>
                  <a:pt x="98" y="460"/>
                  <a:pt x="98" y="461"/>
                  <a:pt x="98" y="461"/>
                </a:cubicBezTo>
                <a:cubicBezTo>
                  <a:pt x="98" y="461"/>
                  <a:pt x="98" y="461"/>
                  <a:pt x="98" y="461"/>
                </a:cubicBezTo>
                <a:cubicBezTo>
                  <a:pt x="98" y="460"/>
                  <a:pt x="98" y="460"/>
                  <a:pt x="98" y="459"/>
                </a:cubicBezTo>
                <a:cubicBezTo>
                  <a:pt x="98" y="459"/>
                  <a:pt x="98" y="458"/>
                  <a:pt x="98" y="458"/>
                </a:cubicBezTo>
                <a:cubicBezTo>
                  <a:pt x="98" y="458"/>
                  <a:pt x="98" y="458"/>
                  <a:pt x="99" y="458"/>
                </a:cubicBezTo>
                <a:cubicBezTo>
                  <a:pt x="99" y="458"/>
                  <a:pt x="99" y="458"/>
                  <a:pt x="99" y="458"/>
                </a:cubicBezTo>
                <a:cubicBezTo>
                  <a:pt x="99" y="458"/>
                  <a:pt x="99" y="459"/>
                  <a:pt x="99" y="459"/>
                </a:cubicBezTo>
                <a:cubicBezTo>
                  <a:pt x="99" y="459"/>
                  <a:pt x="100" y="459"/>
                  <a:pt x="100" y="459"/>
                </a:cubicBezTo>
                <a:cubicBezTo>
                  <a:pt x="100" y="459"/>
                  <a:pt x="100" y="460"/>
                  <a:pt x="100" y="460"/>
                </a:cubicBezTo>
                <a:cubicBezTo>
                  <a:pt x="100" y="460"/>
                  <a:pt x="100" y="460"/>
                  <a:pt x="100" y="460"/>
                </a:cubicBezTo>
                <a:close/>
                <a:moveTo>
                  <a:pt x="104" y="446"/>
                </a:moveTo>
                <a:cubicBezTo>
                  <a:pt x="104" y="446"/>
                  <a:pt x="104" y="445"/>
                  <a:pt x="104" y="444"/>
                </a:cubicBezTo>
                <a:cubicBezTo>
                  <a:pt x="103" y="444"/>
                  <a:pt x="103" y="446"/>
                  <a:pt x="103" y="447"/>
                </a:cubicBezTo>
                <a:cubicBezTo>
                  <a:pt x="104" y="448"/>
                  <a:pt x="103" y="447"/>
                  <a:pt x="102" y="448"/>
                </a:cubicBezTo>
                <a:cubicBezTo>
                  <a:pt x="103" y="449"/>
                  <a:pt x="102" y="450"/>
                  <a:pt x="101" y="451"/>
                </a:cubicBezTo>
                <a:cubicBezTo>
                  <a:pt x="101" y="451"/>
                  <a:pt x="101" y="452"/>
                  <a:pt x="101" y="453"/>
                </a:cubicBezTo>
                <a:cubicBezTo>
                  <a:pt x="101" y="454"/>
                  <a:pt x="101" y="454"/>
                  <a:pt x="101" y="454"/>
                </a:cubicBezTo>
                <a:cubicBezTo>
                  <a:pt x="100" y="455"/>
                  <a:pt x="100" y="456"/>
                  <a:pt x="100" y="456"/>
                </a:cubicBezTo>
                <a:cubicBezTo>
                  <a:pt x="99" y="455"/>
                  <a:pt x="99" y="455"/>
                  <a:pt x="99" y="455"/>
                </a:cubicBezTo>
                <a:cubicBezTo>
                  <a:pt x="99" y="454"/>
                  <a:pt x="99" y="454"/>
                  <a:pt x="100" y="453"/>
                </a:cubicBezTo>
                <a:cubicBezTo>
                  <a:pt x="100" y="452"/>
                  <a:pt x="101" y="450"/>
                  <a:pt x="100" y="449"/>
                </a:cubicBezTo>
                <a:cubicBezTo>
                  <a:pt x="100" y="449"/>
                  <a:pt x="100" y="449"/>
                  <a:pt x="100" y="449"/>
                </a:cubicBezTo>
                <a:cubicBezTo>
                  <a:pt x="100" y="448"/>
                  <a:pt x="101" y="448"/>
                  <a:pt x="101" y="447"/>
                </a:cubicBezTo>
                <a:cubicBezTo>
                  <a:pt x="102" y="446"/>
                  <a:pt x="102" y="445"/>
                  <a:pt x="102" y="445"/>
                </a:cubicBezTo>
                <a:cubicBezTo>
                  <a:pt x="102" y="445"/>
                  <a:pt x="102" y="445"/>
                  <a:pt x="102" y="445"/>
                </a:cubicBezTo>
                <a:cubicBezTo>
                  <a:pt x="103" y="444"/>
                  <a:pt x="104" y="442"/>
                  <a:pt x="104" y="441"/>
                </a:cubicBezTo>
                <a:cubicBezTo>
                  <a:pt x="106" y="442"/>
                  <a:pt x="105" y="445"/>
                  <a:pt x="104" y="446"/>
                </a:cubicBezTo>
                <a:close/>
                <a:moveTo>
                  <a:pt x="104" y="439"/>
                </a:moveTo>
                <a:cubicBezTo>
                  <a:pt x="103" y="439"/>
                  <a:pt x="104" y="435"/>
                  <a:pt x="104" y="434"/>
                </a:cubicBezTo>
                <a:cubicBezTo>
                  <a:pt x="108" y="438"/>
                  <a:pt x="104" y="439"/>
                  <a:pt x="104" y="439"/>
                </a:cubicBezTo>
                <a:close/>
                <a:moveTo>
                  <a:pt x="105" y="434"/>
                </a:moveTo>
                <a:cubicBezTo>
                  <a:pt x="105" y="433"/>
                  <a:pt x="106" y="430"/>
                  <a:pt x="108" y="429"/>
                </a:cubicBezTo>
                <a:cubicBezTo>
                  <a:pt x="108" y="429"/>
                  <a:pt x="106" y="433"/>
                  <a:pt x="105" y="434"/>
                </a:cubicBezTo>
                <a:close/>
                <a:moveTo>
                  <a:pt x="124" y="446"/>
                </a:moveTo>
                <a:cubicBezTo>
                  <a:pt x="124" y="447"/>
                  <a:pt x="122" y="446"/>
                  <a:pt x="122" y="447"/>
                </a:cubicBezTo>
                <a:cubicBezTo>
                  <a:pt x="122" y="449"/>
                  <a:pt x="122" y="450"/>
                  <a:pt x="120" y="450"/>
                </a:cubicBezTo>
                <a:cubicBezTo>
                  <a:pt x="120" y="448"/>
                  <a:pt x="121" y="447"/>
                  <a:pt x="121" y="447"/>
                </a:cubicBezTo>
                <a:cubicBezTo>
                  <a:pt x="122" y="446"/>
                  <a:pt x="122" y="444"/>
                  <a:pt x="123" y="444"/>
                </a:cubicBezTo>
                <a:cubicBezTo>
                  <a:pt x="124" y="444"/>
                  <a:pt x="124" y="445"/>
                  <a:pt x="124" y="446"/>
                </a:cubicBezTo>
                <a:close/>
                <a:moveTo>
                  <a:pt x="126" y="439"/>
                </a:moveTo>
                <a:cubicBezTo>
                  <a:pt x="124" y="439"/>
                  <a:pt x="124" y="438"/>
                  <a:pt x="125" y="437"/>
                </a:cubicBezTo>
                <a:cubicBezTo>
                  <a:pt x="126" y="437"/>
                  <a:pt x="126" y="438"/>
                  <a:pt x="126" y="439"/>
                </a:cubicBezTo>
                <a:close/>
                <a:moveTo>
                  <a:pt x="142" y="394"/>
                </a:moveTo>
                <a:cubicBezTo>
                  <a:pt x="141" y="394"/>
                  <a:pt x="140" y="395"/>
                  <a:pt x="139" y="396"/>
                </a:cubicBezTo>
                <a:cubicBezTo>
                  <a:pt x="138" y="395"/>
                  <a:pt x="141" y="394"/>
                  <a:pt x="141" y="392"/>
                </a:cubicBezTo>
                <a:cubicBezTo>
                  <a:pt x="142" y="393"/>
                  <a:pt x="143" y="393"/>
                  <a:pt x="144" y="393"/>
                </a:cubicBezTo>
                <a:cubicBezTo>
                  <a:pt x="144" y="395"/>
                  <a:pt x="143" y="393"/>
                  <a:pt x="142" y="394"/>
                </a:cubicBezTo>
                <a:close/>
                <a:moveTo>
                  <a:pt x="191" y="374"/>
                </a:moveTo>
                <a:cubicBezTo>
                  <a:pt x="190" y="375"/>
                  <a:pt x="185" y="377"/>
                  <a:pt x="188" y="374"/>
                </a:cubicBezTo>
                <a:cubicBezTo>
                  <a:pt x="189" y="372"/>
                  <a:pt x="192" y="372"/>
                  <a:pt x="191" y="374"/>
                </a:cubicBezTo>
                <a:close/>
                <a:moveTo>
                  <a:pt x="196" y="370"/>
                </a:moveTo>
                <a:cubicBezTo>
                  <a:pt x="195" y="369"/>
                  <a:pt x="195" y="370"/>
                  <a:pt x="193" y="370"/>
                </a:cubicBezTo>
                <a:cubicBezTo>
                  <a:pt x="194" y="368"/>
                  <a:pt x="195" y="367"/>
                  <a:pt x="197" y="367"/>
                </a:cubicBezTo>
                <a:cubicBezTo>
                  <a:pt x="197" y="366"/>
                  <a:pt x="196" y="364"/>
                  <a:pt x="197" y="364"/>
                </a:cubicBezTo>
                <a:cubicBezTo>
                  <a:pt x="199" y="364"/>
                  <a:pt x="198" y="365"/>
                  <a:pt x="198" y="365"/>
                </a:cubicBezTo>
                <a:cubicBezTo>
                  <a:pt x="197" y="367"/>
                  <a:pt x="198" y="369"/>
                  <a:pt x="196" y="370"/>
                </a:cubicBezTo>
                <a:close/>
                <a:moveTo>
                  <a:pt x="179" y="354"/>
                </a:moveTo>
                <a:cubicBezTo>
                  <a:pt x="179" y="354"/>
                  <a:pt x="180" y="354"/>
                  <a:pt x="181" y="354"/>
                </a:cubicBezTo>
                <a:cubicBezTo>
                  <a:pt x="182" y="353"/>
                  <a:pt x="183" y="352"/>
                  <a:pt x="183" y="351"/>
                </a:cubicBezTo>
                <a:cubicBezTo>
                  <a:pt x="183" y="351"/>
                  <a:pt x="183" y="350"/>
                  <a:pt x="182" y="350"/>
                </a:cubicBezTo>
                <a:cubicBezTo>
                  <a:pt x="182" y="350"/>
                  <a:pt x="180" y="350"/>
                  <a:pt x="180" y="350"/>
                </a:cubicBezTo>
                <a:cubicBezTo>
                  <a:pt x="181" y="349"/>
                  <a:pt x="181" y="349"/>
                  <a:pt x="181" y="349"/>
                </a:cubicBezTo>
                <a:cubicBezTo>
                  <a:pt x="181" y="348"/>
                  <a:pt x="179" y="345"/>
                  <a:pt x="179" y="345"/>
                </a:cubicBezTo>
                <a:cubicBezTo>
                  <a:pt x="180" y="345"/>
                  <a:pt x="182" y="346"/>
                  <a:pt x="182" y="346"/>
                </a:cubicBezTo>
                <a:cubicBezTo>
                  <a:pt x="182" y="346"/>
                  <a:pt x="183" y="346"/>
                  <a:pt x="183" y="345"/>
                </a:cubicBezTo>
                <a:cubicBezTo>
                  <a:pt x="183" y="345"/>
                  <a:pt x="184" y="345"/>
                  <a:pt x="184" y="345"/>
                </a:cubicBezTo>
                <a:cubicBezTo>
                  <a:pt x="184" y="345"/>
                  <a:pt x="184" y="344"/>
                  <a:pt x="185" y="343"/>
                </a:cubicBezTo>
                <a:cubicBezTo>
                  <a:pt x="186" y="343"/>
                  <a:pt x="187" y="342"/>
                  <a:pt x="188" y="341"/>
                </a:cubicBezTo>
                <a:cubicBezTo>
                  <a:pt x="188" y="341"/>
                  <a:pt x="189" y="340"/>
                  <a:pt x="189" y="340"/>
                </a:cubicBezTo>
                <a:cubicBezTo>
                  <a:pt x="190" y="339"/>
                  <a:pt x="191" y="340"/>
                  <a:pt x="191" y="339"/>
                </a:cubicBezTo>
                <a:cubicBezTo>
                  <a:pt x="192" y="339"/>
                  <a:pt x="192" y="337"/>
                  <a:pt x="193" y="337"/>
                </a:cubicBezTo>
                <a:cubicBezTo>
                  <a:pt x="193" y="337"/>
                  <a:pt x="194" y="336"/>
                  <a:pt x="194" y="336"/>
                </a:cubicBezTo>
                <a:cubicBezTo>
                  <a:pt x="194" y="336"/>
                  <a:pt x="195" y="336"/>
                  <a:pt x="195" y="336"/>
                </a:cubicBezTo>
                <a:cubicBezTo>
                  <a:pt x="196" y="336"/>
                  <a:pt x="196" y="335"/>
                  <a:pt x="197" y="335"/>
                </a:cubicBezTo>
                <a:cubicBezTo>
                  <a:pt x="197" y="335"/>
                  <a:pt x="197" y="334"/>
                  <a:pt x="197" y="334"/>
                </a:cubicBezTo>
                <a:cubicBezTo>
                  <a:pt x="198" y="334"/>
                  <a:pt x="198" y="334"/>
                  <a:pt x="198" y="333"/>
                </a:cubicBezTo>
                <a:cubicBezTo>
                  <a:pt x="198" y="333"/>
                  <a:pt x="198" y="334"/>
                  <a:pt x="199" y="333"/>
                </a:cubicBezTo>
                <a:cubicBezTo>
                  <a:pt x="199" y="333"/>
                  <a:pt x="199" y="332"/>
                  <a:pt x="200" y="332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201" y="332"/>
                  <a:pt x="202" y="331"/>
                  <a:pt x="203" y="329"/>
                </a:cubicBezTo>
                <a:cubicBezTo>
                  <a:pt x="203" y="330"/>
                  <a:pt x="203" y="329"/>
                  <a:pt x="204" y="329"/>
                </a:cubicBezTo>
                <a:cubicBezTo>
                  <a:pt x="204" y="329"/>
                  <a:pt x="205" y="329"/>
                  <a:pt x="206" y="329"/>
                </a:cubicBezTo>
                <a:cubicBezTo>
                  <a:pt x="206" y="329"/>
                  <a:pt x="206" y="330"/>
                  <a:pt x="206" y="330"/>
                </a:cubicBezTo>
                <a:cubicBezTo>
                  <a:pt x="206" y="331"/>
                  <a:pt x="204" y="331"/>
                  <a:pt x="203" y="332"/>
                </a:cubicBezTo>
                <a:cubicBezTo>
                  <a:pt x="203" y="333"/>
                  <a:pt x="202" y="334"/>
                  <a:pt x="202" y="334"/>
                </a:cubicBezTo>
                <a:cubicBezTo>
                  <a:pt x="202" y="334"/>
                  <a:pt x="202" y="334"/>
                  <a:pt x="201" y="334"/>
                </a:cubicBezTo>
                <a:cubicBezTo>
                  <a:pt x="201" y="334"/>
                  <a:pt x="200" y="335"/>
                  <a:pt x="199" y="335"/>
                </a:cubicBezTo>
                <a:cubicBezTo>
                  <a:pt x="199" y="335"/>
                  <a:pt x="198" y="337"/>
                  <a:pt x="197" y="338"/>
                </a:cubicBezTo>
                <a:cubicBezTo>
                  <a:pt x="197" y="338"/>
                  <a:pt x="195" y="339"/>
                  <a:pt x="195" y="340"/>
                </a:cubicBezTo>
                <a:cubicBezTo>
                  <a:pt x="194" y="339"/>
                  <a:pt x="193" y="341"/>
                  <a:pt x="191" y="340"/>
                </a:cubicBezTo>
                <a:cubicBezTo>
                  <a:pt x="190" y="342"/>
                  <a:pt x="189" y="343"/>
                  <a:pt x="189" y="345"/>
                </a:cubicBezTo>
                <a:cubicBezTo>
                  <a:pt x="188" y="345"/>
                  <a:pt x="187" y="345"/>
                  <a:pt x="187" y="345"/>
                </a:cubicBezTo>
                <a:cubicBezTo>
                  <a:pt x="187" y="346"/>
                  <a:pt x="187" y="345"/>
                  <a:pt x="187" y="345"/>
                </a:cubicBezTo>
                <a:cubicBezTo>
                  <a:pt x="186" y="346"/>
                  <a:pt x="186" y="346"/>
                  <a:pt x="186" y="346"/>
                </a:cubicBezTo>
                <a:cubicBezTo>
                  <a:pt x="185" y="346"/>
                  <a:pt x="184" y="346"/>
                  <a:pt x="183" y="347"/>
                </a:cubicBezTo>
                <a:cubicBezTo>
                  <a:pt x="182" y="348"/>
                  <a:pt x="184" y="348"/>
                  <a:pt x="184" y="349"/>
                </a:cubicBezTo>
                <a:cubicBezTo>
                  <a:pt x="183" y="349"/>
                  <a:pt x="184" y="350"/>
                  <a:pt x="184" y="351"/>
                </a:cubicBezTo>
                <a:cubicBezTo>
                  <a:pt x="184" y="350"/>
                  <a:pt x="184" y="350"/>
                  <a:pt x="185" y="350"/>
                </a:cubicBezTo>
                <a:cubicBezTo>
                  <a:pt x="186" y="350"/>
                  <a:pt x="185" y="352"/>
                  <a:pt x="184" y="353"/>
                </a:cubicBezTo>
                <a:cubicBezTo>
                  <a:pt x="184" y="353"/>
                  <a:pt x="183" y="353"/>
                  <a:pt x="182" y="353"/>
                </a:cubicBezTo>
                <a:cubicBezTo>
                  <a:pt x="181" y="355"/>
                  <a:pt x="179" y="358"/>
                  <a:pt x="177" y="359"/>
                </a:cubicBezTo>
                <a:cubicBezTo>
                  <a:pt x="177" y="359"/>
                  <a:pt x="177" y="360"/>
                  <a:pt x="177" y="360"/>
                </a:cubicBezTo>
                <a:cubicBezTo>
                  <a:pt x="176" y="360"/>
                  <a:pt x="176" y="360"/>
                  <a:pt x="176" y="360"/>
                </a:cubicBezTo>
                <a:cubicBezTo>
                  <a:pt x="175" y="361"/>
                  <a:pt x="174" y="362"/>
                  <a:pt x="173" y="363"/>
                </a:cubicBezTo>
                <a:cubicBezTo>
                  <a:pt x="172" y="363"/>
                  <a:pt x="170" y="364"/>
                  <a:pt x="169" y="364"/>
                </a:cubicBezTo>
                <a:cubicBezTo>
                  <a:pt x="169" y="362"/>
                  <a:pt x="169" y="362"/>
                  <a:pt x="171" y="361"/>
                </a:cubicBezTo>
                <a:cubicBezTo>
                  <a:pt x="171" y="361"/>
                  <a:pt x="172" y="362"/>
                  <a:pt x="172" y="361"/>
                </a:cubicBezTo>
                <a:cubicBezTo>
                  <a:pt x="172" y="359"/>
                  <a:pt x="172" y="360"/>
                  <a:pt x="173" y="359"/>
                </a:cubicBezTo>
                <a:cubicBezTo>
                  <a:pt x="174" y="359"/>
                  <a:pt x="174" y="358"/>
                  <a:pt x="174" y="358"/>
                </a:cubicBezTo>
                <a:cubicBezTo>
                  <a:pt x="175" y="358"/>
                  <a:pt x="175" y="357"/>
                  <a:pt x="176" y="356"/>
                </a:cubicBezTo>
                <a:cubicBezTo>
                  <a:pt x="176" y="356"/>
                  <a:pt x="178" y="355"/>
                  <a:pt x="179" y="354"/>
                </a:cubicBezTo>
                <a:close/>
                <a:moveTo>
                  <a:pt x="158" y="344"/>
                </a:moveTo>
                <a:cubicBezTo>
                  <a:pt x="158" y="344"/>
                  <a:pt x="159" y="345"/>
                  <a:pt x="158" y="346"/>
                </a:cubicBezTo>
                <a:cubicBezTo>
                  <a:pt x="158" y="347"/>
                  <a:pt x="157" y="348"/>
                  <a:pt x="156" y="347"/>
                </a:cubicBezTo>
                <a:cubicBezTo>
                  <a:pt x="156" y="346"/>
                  <a:pt x="157" y="345"/>
                  <a:pt x="158" y="344"/>
                </a:cubicBezTo>
                <a:close/>
                <a:moveTo>
                  <a:pt x="150" y="357"/>
                </a:moveTo>
                <a:cubicBezTo>
                  <a:pt x="151" y="356"/>
                  <a:pt x="150" y="356"/>
                  <a:pt x="150" y="355"/>
                </a:cubicBezTo>
                <a:cubicBezTo>
                  <a:pt x="150" y="355"/>
                  <a:pt x="150" y="355"/>
                  <a:pt x="150" y="355"/>
                </a:cubicBezTo>
                <a:cubicBezTo>
                  <a:pt x="150" y="354"/>
                  <a:pt x="150" y="354"/>
                  <a:pt x="150" y="354"/>
                </a:cubicBezTo>
                <a:cubicBezTo>
                  <a:pt x="151" y="353"/>
                  <a:pt x="150" y="353"/>
                  <a:pt x="150" y="352"/>
                </a:cubicBezTo>
                <a:cubicBezTo>
                  <a:pt x="151" y="352"/>
                  <a:pt x="150" y="350"/>
                  <a:pt x="151" y="350"/>
                </a:cubicBezTo>
                <a:cubicBezTo>
                  <a:pt x="151" y="349"/>
                  <a:pt x="152" y="349"/>
                  <a:pt x="152" y="348"/>
                </a:cubicBezTo>
                <a:cubicBezTo>
                  <a:pt x="154" y="348"/>
                  <a:pt x="155" y="350"/>
                  <a:pt x="155" y="352"/>
                </a:cubicBezTo>
                <a:cubicBezTo>
                  <a:pt x="154" y="352"/>
                  <a:pt x="153" y="352"/>
                  <a:pt x="152" y="352"/>
                </a:cubicBezTo>
                <a:cubicBezTo>
                  <a:pt x="152" y="354"/>
                  <a:pt x="151" y="354"/>
                  <a:pt x="151" y="354"/>
                </a:cubicBezTo>
                <a:cubicBezTo>
                  <a:pt x="150" y="356"/>
                  <a:pt x="152" y="355"/>
                  <a:pt x="151" y="357"/>
                </a:cubicBezTo>
                <a:cubicBezTo>
                  <a:pt x="151" y="357"/>
                  <a:pt x="151" y="357"/>
                  <a:pt x="150" y="357"/>
                </a:cubicBezTo>
                <a:cubicBezTo>
                  <a:pt x="151" y="358"/>
                  <a:pt x="149" y="358"/>
                  <a:pt x="149" y="359"/>
                </a:cubicBezTo>
                <a:cubicBezTo>
                  <a:pt x="148" y="358"/>
                  <a:pt x="149" y="357"/>
                  <a:pt x="150" y="357"/>
                </a:cubicBezTo>
                <a:close/>
                <a:moveTo>
                  <a:pt x="149" y="381"/>
                </a:moveTo>
                <a:cubicBezTo>
                  <a:pt x="150" y="380"/>
                  <a:pt x="151" y="380"/>
                  <a:pt x="152" y="378"/>
                </a:cubicBezTo>
                <a:cubicBezTo>
                  <a:pt x="152" y="378"/>
                  <a:pt x="153" y="378"/>
                  <a:pt x="154" y="378"/>
                </a:cubicBezTo>
                <a:cubicBezTo>
                  <a:pt x="155" y="377"/>
                  <a:pt x="155" y="376"/>
                  <a:pt x="156" y="375"/>
                </a:cubicBezTo>
                <a:cubicBezTo>
                  <a:pt x="156" y="375"/>
                  <a:pt x="155" y="374"/>
                  <a:pt x="155" y="374"/>
                </a:cubicBezTo>
                <a:cubicBezTo>
                  <a:pt x="154" y="374"/>
                  <a:pt x="153" y="375"/>
                  <a:pt x="153" y="374"/>
                </a:cubicBezTo>
                <a:cubicBezTo>
                  <a:pt x="153" y="374"/>
                  <a:pt x="153" y="373"/>
                  <a:pt x="154" y="373"/>
                </a:cubicBezTo>
                <a:cubicBezTo>
                  <a:pt x="154" y="373"/>
                  <a:pt x="151" y="370"/>
                  <a:pt x="152" y="369"/>
                </a:cubicBezTo>
                <a:cubicBezTo>
                  <a:pt x="152" y="369"/>
                  <a:pt x="154" y="370"/>
                  <a:pt x="155" y="370"/>
                </a:cubicBezTo>
                <a:cubicBezTo>
                  <a:pt x="155" y="370"/>
                  <a:pt x="155" y="370"/>
                  <a:pt x="156" y="369"/>
                </a:cubicBezTo>
                <a:cubicBezTo>
                  <a:pt x="156" y="369"/>
                  <a:pt x="156" y="369"/>
                  <a:pt x="156" y="369"/>
                </a:cubicBezTo>
                <a:cubicBezTo>
                  <a:pt x="156" y="369"/>
                  <a:pt x="156" y="368"/>
                  <a:pt x="157" y="367"/>
                </a:cubicBezTo>
                <a:cubicBezTo>
                  <a:pt x="158" y="366"/>
                  <a:pt x="159" y="366"/>
                  <a:pt x="160" y="365"/>
                </a:cubicBezTo>
                <a:cubicBezTo>
                  <a:pt x="160" y="364"/>
                  <a:pt x="161" y="364"/>
                  <a:pt x="161" y="363"/>
                </a:cubicBezTo>
                <a:cubicBezTo>
                  <a:pt x="162" y="363"/>
                  <a:pt x="162" y="363"/>
                  <a:pt x="163" y="363"/>
                </a:cubicBezTo>
                <a:cubicBezTo>
                  <a:pt x="164" y="362"/>
                  <a:pt x="164" y="361"/>
                  <a:pt x="165" y="360"/>
                </a:cubicBezTo>
                <a:cubicBezTo>
                  <a:pt x="165" y="360"/>
                  <a:pt x="166" y="360"/>
                  <a:pt x="166" y="360"/>
                </a:cubicBezTo>
                <a:cubicBezTo>
                  <a:pt x="166" y="359"/>
                  <a:pt x="167" y="359"/>
                  <a:pt x="167" y="359"/>
                </a:cubicBezTo>
                <a:cubicBezTo>
                  <a:pt x="168" y="359"/>
                  <a:pt x="168" y="358"/>
                  <a:pt x="169" y="358"/>
                </a:cubicBezTo>
                <a:cubicBezTo>
                  <a:pt x="169" y="358"/>
                  <a:pt x="169" y="357"/>
                  <a:pt x="169" y="357"/>
                </a:cubicBezTo>
                <a:cubicBezTo>
                  <a:pt x="169" y="357"/>
                  <a:pt x="169" y="357"/>
                  <a:pt x="170" y="356"/>
                </a:cubicBezTo>
                <a:cubicBezTo>
                  <a:pt x="170" y="356"/>
                  <a:pt x="170" y="357"/>
                  <a:pt x="170" y="356"/>
                </a:cubicBezTo>
                <a:cubicBezTo>
                  <a:pt x="171" y="356"/>
                  <a:pt x="171" y="355"/>
                  <a:pt x="171" y="355"/>
                </a:cubicBezTo>
                <a:cubicBezTo>
                  <a:pt x="171" y="355"/>
                  <a:pt x="171" y="355"/>
                  <a:pt x="172" y="355"/>
                </a:cubicBezTo>
                <a:cubicBezTo>
                  <a:pt x="172" y="354"/>
                  <a:pt x="173" y="354"/>
                  <a:pt x="174" y="352"/>
                </a:cubicBezTo>
                <a:cubicBezTo>
                  <a:pt x="174" y="352"/>
                  <a:pt x="175" y="352"/>
                  <a:pt x="175" y="352"/>
                </a:cubicBezTo>
                <a:cubicBezTo>
                  <a:pt x="176" y="352"/>
                  <a:pt x="176" y="352"/>
                  <a:pt x="177" y="352"/>
                </a:cubicBezTo>
                <a:cubicBezTo>
                  <a:pt x="177" y="352"/>
                  <a:pt x="177" y="352"/>
                  <a:pt x="177" y="352"/>
                </a:cubicBezTo>
                <a:cubicBezTo>
                  <a:pt x="177" y="354"/>
                  <a:pt x="176" y="354"/>
                  <a:pt x="175" y="355"/>
                </a:cubicBezTo>
                <a:cubicBezTo>
                  <a:pt x="174" y="355"/>
                  <a:pt x="174" y="356"/>
                  <a:pt x="173" y="357"/>
                </a:cubicBezTo>
                <a:cubicBezTo>
                  <a:pt x="173" y="357"/>
                  <a:pt x="173" y="356"/>
                  <a:pt x="173" y="357"/>
                </a:cubicBezTo>
                <a:cubicBezTo>
                  <a:pt x="173" y="357"/>
                  <a:pt x="172" y="358"/>
                  <a:pt x="171" y="358"/>
                </a:cubicBezTo>
                <a:cubicBezTo>
                  <a:pt x="171" y="358"/>
                  <a:pt x="170" y="360"/>
                  <a:pt x="169" y="361"/>
                </a:cubicBezTo>
                <a:cubicBezTo>
                  <a:pt x="168" y="361"/>
                  <a:pt x="167" y="362"/>
                  <a:pt x="167" y="363"/>
                </a:cubicBezTo>
                <a:cubicBezTo>
                  <a:pt x="166" y="363"/>
                  <a:pt x="165" y="365"/>
                  <a:pt x="163" y="363"/>
                </a:cubicBezTo>
                <a:cubicBezTo>
                  <a:pt x="162" y="365"/>
                  <a:pt x="162" y="367"/>
                  <a:pt x="161" y="368"/>
                </a:cubicBezTo>
                <a:cubicBezTo>
                  <a:pt x="160" y="368"/>
                  <a:pt x="160" y="369"/>
                  <a:pt x="159" y="369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58" y="370"/>
                  <a:pt x="158" y="370"/>
                </a:cubicBezTo>
                <a:cubicBezTo>
                  <a:pt x="157" y="370"/>
                  <a:pt x="156" y="370"/>
                  <a:pt x="155" y="371"/>
                </a:cubicBezTo>
                <a:cubicBezTo>
                  <a:pt x="155" y="372"/>
                  <a:pt x="156" y="371"/>
                  <a:pt x="156" y="373"/>
                </a:cubicBezTo>
                <a:cubicBezTo>
                  <a:pt x="156" y="373"/>
                  <a:pt x="156" y="374"/>
                  <a:pt x="156" y="375"/>
                </a:cubicBezTo>
                <a:cubicBezTo>
                  <a:pt x="157" y="374"/>
                  <a:pt x="157" y="374"/>
                  <a:pt x="157" y="373"/>
                </a:cubicBezTo>
                <a:cubicBezTo>
                  <a:pt x="158" y="374"/>
                  <a:pt x="157" y="376"/>
                  <a:pt x="157" y="377"/>
                </a:cubicBezTo>
                <a:cubicBezTo>
                  <a:pt x="157" y="377"/>
                  <a:pt x="156" y="377"/>
                  <a:pt x="155" y="377"/>
                </a:cubicBezTo>
                <a:cubicBezTo>
                  <a:pt x="154" y="379"/>
                  <a:pt x="152" y="382"/>
                  <a:pt x="151" y="384"/>
                </a:cubicBezTo>
                <a:cubicBezTo>
                  <a:pt x="151" y="384"/>
                  <a:pt x="150" y="384"/>
                  <a:pt x="150" y="384"/>
                </a:cubicBezTo>
                <a:cubicBezTo>
                  <a:pt x="150" y="384"/>
                  <a:pt x="150" y="384"/>
                  <a:pt x="149" y="384"/>
                </a:cubicBezTo>
                <a:cubicBezTo>
                  <a:pt x="148" y="385"/>
                  <a:pt x="147" y="387"/>
                  <a:pt x="146" y="387"/>
                </a:cubicBezTo>
                <a:cubicBezTo>
                  <a:pt x="146" y="388"/>
                  <a:pt x="145" y="388"/>
                  <a:pt x="145" y="388"/>
                </a:cubicBezTo>
                <a:cubicBezTo>
                  <a:pt x="145" y="388"/>
                  <a:pt x="145" y="388"/>
                  <a:pt x="145" y="389"/>
                </a:cubicBezTo>
                <a:cubicBezTo>
                  <a:pt x="145" y="389"/>
                  <a:pt x="145" y="390"/>
                  <a:pt x="145" y="390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3" y="391"/>
                  <a:pt x="143" y="392"/>
                  <a:pt x="142" y="392"/>
                </a:cubicBezTo>
                <a:cubicBezTo>
                  <a:pt x="142" y="391"/>
                  <a:pt x="142" y="391"/>
                  <a:pt x="142" y="391"/>
                </a:cubicBezTo>
                <a:cubicBezTo>
                  <a:pt x="142" y="391"/>
                  <a:pt x="143" y="391"/>
                  <a:pt x="143" y="390"/>
                </a:cubicBezTo>
                <a:cubicBezTo>
                  <a:pt x="143" y="390"/>
                  <a:pt x="143" y="389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7"/>
                  <a:pt x="143" y="386"/>
                  <a:pt x="144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4"/>
                  <a:pt x="145" y="385"/>
                  <a:pt x="147" y="384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8" y="382"/>
                  <a:pt x="148" y="382"/>
                  <a:pt x="149" y="381"/>
                </a:cubicBezTo>
                <a:close/>
                <a:moveTo>
                  <a:pt x="140" y="374"/>
                </a:moveTo>
                <a:cubicBezTo>
                  <a:pt x="140" y="374"/>
                  <a:pt x="140" y="374"/>
                  <a:pt x="140" y="374"/>
                </a:cubicBezTo>
                <a:cubicBezTo>
                  <a:pt x="141" y="373"/>
                  <a:pt x="141" y="372"/>
                  <a:pt x="141" y="372"/>
                </a:cubicBezTo>
                <a:cubicBezTo>
                  <a:pt x="141" y="372"/>
                  <a:pt x="141" y="371"/>
                  <a:pt x="142" y="370"/>
                </a:cubicBezTo>
                <a:cubicBezTo>
                  <a:pt x="142" y="369"/>
                  <a:pt x="141" y="368"/>
                  <a:pt x="141" y="367"/>
                </a:cubicBezTo>
                <a:cubicBezTo>
                  <a:pt x="141" y="367"/>
                  <a:pt x="142" y="367"/>
                  <a:pt x="142" y="367"/>
                </a:cubicBezTo>
                <a:cubicBezTo>
                  <a:pt x="142" y="366"/>
                  <a:pt x="143" y="366"/>
                  <a:pt x="143" y="366"/>
                </a:cubicBezTo>
                <a:cubicBezTo>
                  <a:pt x="143" y="366"/>
                  <a:pt x="143" y="365"/>
                  <a:pt x="143" y="365"/>
                </a:cubicBezTo>
                <a:cubicBezTo>
                  <a:pt x="144" y="365"/>
                  <a:pt x="143" y="364"/>
                  <a:pt x="145" y="364"/>
                </a:cubicBezTo>
                <a:cubicBezTo>
                  <a:pt x="145" y="363"/>
                  <a:pt x="144" y="363"/>
                  <a:pt x="145" y="362"/>
                </a:cubicBezTo>
                <a:cubicBezTo>
                  <a:pt x="145" y="362"/>
                  <a:pt x="145" y="361"/>
                  <a:pt x="146" y="361"/>
                </a:cubicBezTo>
                <a:cubicBezTo>
                  <a:pt x="146" y="361"/>
                  <a:pt x="147" y="361"/>
                  <a:pt x="147" y="360"/>
                </a:cubicBezTo>
                <a:cubicBezTo>
                  <a:pt x="148" y="360"/>
                  <a:pt x="148" y="361"/>
                  <a:pt x="148" y="361"/>
                </a:cubicBezTo>
                <a:cubicBezTo>
                  <a:pt x="147" y="363"/>
                  <a:pt x="145" y="363"/>
                  <a:pt x="145" y="366"/>
                </a:cubicBezTo>
                <a:cubicBezTo>
                  <a:pt x="143" y="366"/>
                  <a:pt x="143" y="366"/>
                  <a:pt x="143" y="366"/>
                </a:cubicBezTo>
                <a:cubicBezTo>
                  <a:pt x="143" y="367"/>
                  <a:pt x="143" y="368"/>
                  <a:pt x="142" y="368"/>
                </a:cubicBezTo>
                <a:cubicBezTo>
                  <a:pt x="142" y="369"/>
                  <a:pt x="142" y="370"/>
                  <a:pt x="143" y="372"/>
                </a:cubicBezTo>
                <a:cubicBezTo>
                  <a:pt x="142" y="372"/>
                  <a:pt x="142" y="373"/>
                  <a:pt x="142" y="373"/>
                </a:cubicBezTo>
                <a:cubicBezTo>
                  <a:pt x="142" y="373"/>
                  <a:pt x="141" y="373"/>
                  <a:pt x="141" y="373"/>
                </a:cubicBezTo>
                <a:cubicBezTo>
                  <a:pt x="141" y="374"/>
                  <a:pt x="141" y="376"/>
                  <a:pt x="140" y="375"/>
                </a:cubicBezTo>
                <a:cubicBezTo>
                  <a:pt x="140" y="375"/>
                  <a:pt x="139" y="374"/>
                  <a:pt x="140" y="374"/>
                </a:cubicBezTo>
                <a:close/>
                <a:moveTo>
                  <a:pt x="139" y="376"/>
                </a:moveTo>
                <a:cubicBezTo>
                  <a:pt x="139" y="376"/>
                  <a:pt x="139" y="376"/>
                  <a:pt x="140" y="376"/>
                </a:cubicBezTo>
                <a:cubicBezTo>
                  <a:pt x="139" y="377"/>
                  <a:pt x="139" y="378"/>
                  <a:pt x="138" y="378"/>
                </a:cubicBezTo>
                <a:cubicBezTo>
                  <a:pt x="138" y="380"/>
                  <a:pt x="137" y="381"/>
                  <a:pt x="136" y="382"/>
                </a:cubicBezTo>
                <a:cubicBezTo>
                  <a:pt x="135" y="380"/>
                  <a:pt x="137" y="377"/>
                  <a:pt x="139" y="376"/>
                </a:cubicBezTo>
                <a:close/>
                <a:moveTo>
                  <a:pt x="135" y="381"/>
                </a:moveTo>
                <a:cubicBezTo>
                  <a:pt x="135" y="381"/>
                  <a:pt x="135" y="382"/>
                  <a:pt x="135" y="382"/>
                </a:cubicBezTo>
                <a:cubicBezTo>
                  <a:pt x="135" y="383"/>
                  <a:pt x="134" y="383"/>
                  <a:pt x="134" y="384"/>
                </a:cubicBezTo>
                <a:cubicBezTo>
                  <a:pt x="133" y="385"/>
                  <a:pt x="133" y="387"/>
                  <a:pt x="132" y="386"/>
                </a:cubicBezTo>
                <a:cubicBezTo>
                  <a:pt x="133" y="385"/>
                  <a:pt x="133" y="382"/>
                  <a:pt x="135" y="381"/>
                </a:cubicBezTo>
                <a:close/>
                <a:moveTo>
                  <a:pt x="113" y="421"/>
                </a:moveTo>
                <a:cubicBezTo>
                  <a:pt x="112" y="421"/>
                  <a:pt x="114" y="416"/>
                  <a:pt x="114" y="415"/>
                </a:cubicBezTo>
                <a:cubicBezTo>
                  <a:pt x="115" y="415"/>
                  <a:pt x="115" y="415"/>
                  <a:pt x="115" y="415"/>
                </a:cubicBezTo>
                <a:cubicBezTo>
                  <a:pt x="116" y="411"/>
                  <a:pt x="126" y="410"/>
                  <a:pt x="113" y="421"/>
                </a:cubicBezTo>
                <a:close/>
                <a:moveTo>
                  <a:pt x="120" y="436"/>
                </a:moveTo>
                <a:cubicBezTo>
                  <a:pt x="119" y="436"/>
                  <a:pt x="119" y="437"/>
                  <a:pt x="119" y="438"/>
                </a:cubicBezTo>
                <a:cubicBezTo>
                  <a:pt x="118" y="437"/>
                  <a:pt x="118" y="436"/>
                  <a:pt x="119" y="435"/>
                </a:cubicBezTo>
                <a:cubicBezTo>
                  <a:pt x="119" y="435"/>
                  <a:pt x="120" y="436"/>
                  <a:pt x="120" y="436"/>
                </a:cubicBezTo>
                <a:close/>
                <a:moveTo>
                  <a:pt x="121" y="432"/>
                </a:moveTo>
                <a:cubicBezTo>
                  <a:pt x="122" y="433"/>
                  <a:pt x="120" y="434"/>
                  <a:pt x="119" y="435"/>
                </a:cubicBezTo>
                <a:cubicBezTo>
                  <a:pt x="118" y="433"/>
                  <a:pt x="121" y="433"/>
                  <a:pt x="121" y="432"/>
                </a:cubicBezTo>
                <a:close/>
                <a:moveTo>
                  <a:pt x="117" y="442"/>
                </a:moveTo>
                <a:cubicBezTo>
                  <a:pt x="116" y="443"/>
                  <a:pt x="116" y="444"/>
                  <a:pt x="116" y="445"/>
                </a:cubicBezTo>
                <a:cubicBezTo>
                  <a:pt x="114" y="443"/>
                  <a:pt x="117" y="440"/>
                  <a:pt x="118" y="439"/>
                </a:cubicBezTo>
                <a:cubicBezTo>
                  <a:pt x="120" y="439"/>
                  <a:pt x="117" y="441"/>
                  <a:pt x="117" y="442"/>
                </a:cubicBezTo>
                <a:close/>
                <a:moveTo>
                  <a:pt x="114" y="467"/>
                </a:moveTo>
                <a:cubicBezTo>
                  <a:pt x="113" y="467"/>
                  <a:pt x="113" y="468"/>
                  <a:pt x="112" y="468"/>
                </a:cubicBezTo>
                <a:cubicBezTo>
                  <a:pt x="112" y="466"/>
                  <a:pt x="114" y="467"/>
                  <a:pt x="114" y="466"/>
                </a:cubicBezTo>
                <a:cubicBezTo>
                  <a:pt x="114" y="465"/>
                  <a:pt x="113" y="466"/>
                  <a:pt x="113" y="466"/>
                </a:cubicBezTo>
                <a:cubicBezTo>
                  <a:pt x="112" y="465"/>
                  <a:pt x="113" y="462"/>
                  <a:pt x="113" y="461"/>
                </a:cubicBezTo>
                <a:cubicBezTo>
                  <a:pt x="115" y="463"/>
                  <a:pt x="114" y="465"/>
                  <a:pt x="114" y="467"/>
                </a:cubicBezTo>
                <a:close/>
                <a:moveTo>
                  <a:pt x="114" y="458"/>
                </a:moveTo>
                <a:cubicBezTo>
                  <a:pt x="114" y="459"/>
                  <a:pt x="113" y="455"/>
                  <a:pt x="114" y="455"/>
                </a:cubicBezTo>
                <a:cubicBezTo>
                  <a:pt x="115" y="456"/>
                  <a:pt x="114" y="458"/>
                  <a:pt x="114" y="458"/>
                </a:cubicBezTo>
                <a:close/>
                <a:moveTo>
                  <a:pt x="115" y="455"/>
                </a:moveTo>
                <a:cubicBezTo>
                  <a:pt x="113" y="455"/>
                  <a:pt x="116" y="450"/>
                  <a:pt x="116" y="450"/>
                </a:cubicBezTo>
                <a:cubicBezTo>
                  <a:pt x="117" y="450"/>
                  <a:pt x="118" y="456"/>
                  <a:pt x="115" y="455"/>
                </a:cubicBezTo>
                <a:close/>
                <a:moveTo>
                  <a:pt x="117" y="449"/>
                </a:moveTo>
                <a:cubicBezTo>
                  <a:pt x="116" y="448"/>
                  <a:pt x="116" y="447"/>
                  <a:pt x="117" y="446"/>
                </a:cubicBezTo>
                <a:cubicBezTo>
                  <a:pt x="118" y="446"/>
                  <a:pt x="118" y="446"/>
                  <a:pt x="118" y="445"/>
                </a:cubicBezTo>
                <a:cubicBezTo>
                  <a:pt x="117" y="444"/>
                  <a:pt x="117" y="445"/>
                  <a:pt x="118" y="443"/>
                </a:cubicBezTo>
                <a:cubicBezTo>
                  <a:pt x="119" y="443"/>
                  <a:pt x="118" y="442"/>
                  <a:pt x="119" y="442"/>
                </a:cubicBezTo>
                <a:cubicBezTo>
                  <a:pt x="119" y="441"/>
                  <a:pt x="119" y="441"/>
                  <a:pt x="120" y="440"/>
                </a:cubicBezTo>
                <a:cubicBezTo>
                  <a:pt x="120" y="439"/>
                  <a:pt x="121" y="438"/>
                  <a:pt x="121" y="436"/>
                </a:cubicBezTo>
                <a:cubicBezTo>
                  <a:pt x="122" y="436"/>
                  <a:pt x="122" y="435"/>
                  <a:pt x="123" y="435"/>
                </a:cubicBezTo>
                <a:cubicBezTo>
                  <a:pt x="124" y="433"/>
                  <a:pt x="124" y="432"/>
                  <a:pt x="124" y="431"/>
                </a:cubicBezTo>
                <a:cubicBezTo>
                  <a:pt x="124" y="432"/>
                  <a:pt x="123" y="431"/>
                  <a:pt x="123" y="431"/>
                </a:cubicBezTo>
                <a:cubicBezTo>
                  <a:pt x="122" y="431"/>
                  <a:pt x="121" y="432"/>
                  <a:pt x="121" y="431"/>
                </a:cubicBezTo>
                <a:cubicBezTo>
                  <a:pt x="121" y="431"/>
                  <a:pt x="121" y="431"/>
                  <a:pt x="121" y="430"/>
                </a:cubicBezTo>
                <a:cubicBezTo>
                  <a:pt x="121" y="430"/>
                  <a:pt x="118" y="428"/>
                  <a:pt x="118" y="428"/>
                </a:cubicBezTo>
                <a:cubicBezTo>
                  <a:pt x="118" y="428"/>
                  <a:pt x="121" y="428"/>
                  <a:pt x="121" y="427"/>
                </a:cubicBezTo>
                <a:cubicBezTo>
                  <a:pt x="121" y="427"/>
                  <a:pt x="121" y="427"/>
                  <a:pt x="122" y="426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122" y="425"/>
                  <a:pt x="122" y="425"/>
                  <a:pt x="122" y="424"/>
                </a:cubicBezTo>
                <a:cubicBezTo>
                  <a:pt x="123" y="423"/>
                  <a:pt x="123" y="422"/>
                  <a:pt x="124" y="420"/>
                </a:cubicBezTo>
                <a:cubicBezTo>
                  <a:pt x="124" y="420"/>
                  <a:pt x="125" y="419"/>
                  <a:pt x="125" y="419"/>
                </a:cubicBezTo>
                <a:cubicBezTo>
                  <a:pt x="125" y="418"/>
                  <a:pt x="126" y="418"/>
                  <a:pt x="126" y="417"/>
                </a:cubicBezTo>
                <a:cubicBezTo>
                  <a:pt x="126" y="416"/>
                  <a:pt x="126" y="415"/>
                  <a:pt x="127" y="414"/>
                </a:cubicBezTo>
                <a:cubicBezTo>
                  <a:pt x="127" y="414"/>
                  <a:pt x="128" y="414"/>
                  <a:pt x="128" y="413"/>
                </a:cubicBezTo>
                <a:cubicBezTo>
                  <a:pt x="128" y="413"/>
                  <a:pt x="129" y="413"/>
                  <a:pt x="129" y="413"/>
                </a:cubicBezTo>
                <a:cubicBezTo>
                  <a:pt x="129" y="412"/>
                  <a:pt x="129" y="411"/>
                  <a:pt x="130" y="411"/>
                </a:cubicBezTo>
                <a:cubicBezTo>
                  <a:pt x="130" y="410"/>
                  <a:pt x="130" y="410"/>
                  <a:pt x="130" y="410"/>
                </a:cubicBezTo>
                <a:cubicBezTo>
                  <a:pt x="130" y="410"/>
                  <a:pt x="130" y="409"/>
                  <a:pt x="130" y="409"/>
                </a:cubicBezTo>
                <a:cubicBezTo>
                  <a:pt x="130" y="409"/>
                  <a:pt x="131" y="409"/>
                  <a:pt x="131" y="409"/>
                </a:cubicBezTo>
                <a:cubicBezTo>
                  <a:pt x="131" y="408"/>
                  <a:pt x="131" y="408"/>
                  <a:pt x="131" y="407"/>
                </a:cubicBezTo>
                <a:cubicBezTo>
                  <a:pt x="131" y="407"/>
                  <a:pt x="131" y="407"/>
                  <a:pt x="132" y="407"/>
                </a:cubicBezTo>
                <a:cubicBezTo>
                  <a:pt x="132" y="406"/>
                  <a:pt x="133" y="405"/>
                  <a:pt x="133" y="403"/>
                </a:cubicBezTo>
                <a:cubicBezTo>
                  <a:pt x="133" y="403"/>
                  <a:pt x="133" y="403"/>
                  <a:pt x="133" y="403"/>
                </a:cubicBezTo>
                <a:cubicBezTo>
                  <a:pt x="134" y="402"/>
                  <a:pt x="135" y="402"/>
                  <a:pt x="135" y="402"/>
                </a:cubicBezTo>
                <a:cubicBezTo>
                  <a:pt x="136" y="402"/>
                  <a:pt x="136" y="402"/>
                  <a:pt x="136" y="402"/>
                </a:cubicBezTo>
                <a:cubicBezTo>
                  <a:pt x="136" y="404"/>
                  <a:pt x="135" y="404"/>
                  <a:pt x="134" y="406"/>
                </a:cubicBezTo>
                <a:cubicBezTo>
                  <a:pt x="134" y="406"/>
                  <a:pt x="134" y="407"/>
                  <a:pt x="134" y="408"/>
                </a:cubicBezTo>
                <a:cubicBezTo>
                  <a:pt x="134" y="408"/>
                  <a:pt x="133" y="408"/>
                  <a:pt x="133" y="408"/>
                </a:cubicBezTo>
                <a:cubicBezTo>
                  <a:pt x="133" y="409"/>
                  <a:pt x="133" y="409"/>
                  <a:pt x="132" y="410"/>
                </a:cubicBezTo>
                <a:cubicBezTo>
                  <a:pt x="132" y="410"/>
                  <a:pt x="132" y="412"/>
                  <a:pt x="131" y="413"/>
                </a:cubicBezTo>
                <a:cubicBezTo>
                  <a:pt x="131" y="414"/>
                  <a:pt x="130" y="415"/>
                  <a:pt x="130" y="416"/>
                </a:cubicBezTo>
                <a:cubicBezTo>
                  <a:pt x="129" y="416"/>
                  <a:pt x="129" y="419"/>
                  <a:pt x="127" y="418"/>
                </a:cubicBezTo>
                <a:cubicBezTo>
                  <a:pt x="126" y="420"/>
                  <a:pt x="126" y="422"/>
                  <a:pt x="126" y="423"/>
                </a:cubicBezTo>
                <a:cubicBezTo>
                  <a:pt x="126" y="424"/>
                  <a:pt x="125" y="424"/>
                  <a:pt x="125" y="425"/>
                </a:cubicBezTo>
                <a:cubicBezTo>
                  <a:pt x="125" y="425"/>
                  <a:pt x="125" y="425"/>
                  <a:pt x="125" y="425"/>
                </a:cubicBezTo>
                <a:cubicBezTo>
                  <a:pt x="125" y="425"/>
                  <a:pt x="124" y="426"/>
                  <a:pt x="124" y="426"/>
                </a:cubicBezTo>
                <a:cubicBezTo>
                  <a:pt x="123" y="426"/>
                  <a:pt x="123" y="427"/>
                  <a:pt x="122" y="428"/>
                </a:cubicBezTo>
                <a:cubicBezTo>
                  <a:pt x="122" y="429"/>
                  <a:pt x="123" y="428"/>
                  <a:pt x="123" y="429"/>
                </a:cubicBezTo>
                <a:cubicBezTo>
                  <a:pt x="123" y="429"/>
                  <a:pt x="124" y="430"/>
                  <a:pt x="125" y="431"/>
                </a:cubicBezTo>
                <a:cubicBezTo>
                  <a:pt x="125" y="430"/>
                  <a:pt x="125" y="430"/>
                  <a:pt x="125" y="429"/>
                </a:cubicBezTo>
                <a:cubicBezTo>
                  <a:pt x="126" y="430"/>
                  <a:pt x="126" y="432"/>
                  <a:pt x="125" y="433"/>
                </a:cubicBezTo>
                <a:cubicBezTo>
                  <a:pt x="125" y="433"/>
                  <a:pt x="124" y="433"/>
                  <a:pt x="124" y="434"/>
                </a:cubicBezTo>
                <a:cubicBezTo>
                  <a:pt x="123" y="436"/>
                  <a:pt x="123" y="439"/>
                  <a:pt x="122" y="441"/>
                </a:cubicBezTo>
                <a:cubicBezTo>
                  <a:pt x="122" y="442"/>
                  <a:pt x="122" y="442"/>
                  <a:pt x="122" y="442"/>
                </a:cubicBezTo>
                <a:cubicBezTo>
                  <a:pt x="121" y="442"/>
                  <a:pt x="121" y="442"/>
                  <a:pt x="121" y="443"/>
                </a:cubicBezTo>
                <a:cubicBezTo>
                  <a:pt x="120" y="444"/>
                  <a:pt x="120" y="445"/>
                  <a:pt x="119" y="447"/>
                </a:cubicBezTo>
                <a:cubicBezTo>
                  <a:pt x="118" y="448"/>
                  <a:pt x="118" y="449"/>
                  <a:pt x="117" y="449"/>
                </a:cubicBezTo>
                <a:close/>
                <a:moveTo>
                  <a:pt x="125" y="427"/>
                </a:moveTo>
                <a:cubicBezTo>
                  <a:pt x="124" y="427"/>
                  <a:pt x="125" y="426"/>
                  <a:pt x="125" y="426"/>
                </a:cubicBezTo>
                <a:cubicBezTo>
                  <a:pt x="126" y="426"/>
                  <a:pt x="125" y="427"/>
                  <a:pt x="125" y="427"/>
                </a:cubicBezTo>
                <a:close/>
                <a:moveTo>
                  <a:pt x="142" y="487"/>
                </a:moveTo>
                <a:cubicBezTo>
                  <a:pt x="142" y="486"/>
                  <a:pt x="143" y="486"/>
                  <a:pt x="143" y="485"/>
                </a:cubicBezTo>
                <a:cubicBezTo>
                  <a:pt x="143" y="484"/>
                  <a:pt x="142" y="485"/>
                  <a:pt x="143" y="483"/>
                </a:cubicBezTo>
                <a:cubicBezTo>
                  <a:pt x="142" y="483"/>
                  <a:pt x="143" y="483"/>
                  <a:pt x="143" y="482"/>
                </a:cubicBezTo>
                <a:cubicBezTo>
                  <a:pt x="143" y="482"/>
                  <a:pt x="143" y="481"/>
                  <a:pt x="144" y="481"/>
                </a:cubicBezTo>
                <a:cubicBezTo>
                  <a:pt x="144" y="479"/>
                  <a:pt x="144" y="477"/>
                  <a:pt x="145" y="476"/>
                </a:cubicBezTo>
                <a:cubicBezTo>
                  <a:pt x="145" y="474"/>
                  <a:pt x="145" y="474"/>
                  <a:pt x="145" y="474"/>
                </a:cubicBezTo>
                <a:cubicBezTo>
                  <a:pt x="146" y="473"/>
                  <a:pt x="146" y="473"/>
                  <a:pt x="147" y="473"/>
                </a:cubicBezTo>
                <a:cubicBezTo>
                  <a:pt x="147" y="473"/>
                  <a:pt x="148" y="473"/>
                  <a:pt x="148" y="472"/>
                </a:cubicBezTo>
                <a:cubicBezTo>
                  <a:pt x="148" y="472"/>
                  <a:pt x="149" y="471"/>
                  <a:pt x="149" y="469"/>
                </a:cubicBezTo>
                <a:cubicBezTo>
                  <a:pt x="150" y="468"/>
                  <a:pt x="150" y="466"/>
                  <a:pt x="151" y="467"/>
                </a:cubicBezTo>
                <a:cubicBezTo>
                  <a:pt x="152" y="467"/>
                  <a:pt x="153" y="468"/>
                  <a:pt x="154" y="468"/>
                </a:cubicBezTo>
                <a:cubicBezTo>
                  <a:pt x="154" y="470"/>
                  <a:pt x="152" y="468"/>
                  <a:pt x="152" y="469"/>
                </a:cubicBezTo>
                <a:cubicBezTo>
                  <a:pt x="151" y="469"/>
                  <a:pt x="151" y="470"/>
                  <a:pt x="151" y="470"/>
                </a:cubicBezTo>
                <a:cubicBezTo>
                  <a:pt x="150" y="470"/>
                  <a:pt x="150" y="471"/>
                  <a:pt x="150" y="471"/>
                </a:cubicBezTo>
                <a:cubicBezTo>
                  <a:pt x="149" y="471"/>
                  <a:pt x="150" y="472"/>
                  <a:pt x="149" y="472"/>
                </a:cubicBezTo>
                <a:cubicBezTo>
                  <a:pt x="149" y="472"/>
                  <a:pt x="149" y="472"/>
                  <a:pt x="149" y="472"/>
                </a:cubicBezTo>
                <a:cubicBezTo>
                  <a:pt x="149" y="472"/>
                  <a:pt x="149" y="473"/>
                  <a:pt x="149" y="473"/>
                </a:cubicBezTo>
                <a:cubicBezTo>
                  <a:pt x="149" y="473"/>
                  <a:pt x="149" y="473"/>
                  <a:pt x="149" y="475"/>
                </a:cubicBezTo>
                <a:cubicBezTo>
                  <a:pt x="149" y="475"/>
                  <a:pt x="149" y="476"/>
                  <a:pt x="149" y="476"/>
                </a:cubicBezTo>
                <a:cubicBezTo>
                  <a:pt x="149" y="476"/>
                  <a:pt x="148" y="476"/>
                  <a:pt x="148" y="476"/>
                </a:cubicBezTo>
                <a:cubicBezTo>
                  <a:pt x="148" y="476"/>
                  <a:pt x="148" y="476"/>
                  <a:pt x="148" y="476"/>
                </a:cubicBezTo>
                <a:cubicBezTo>
                  <a:pt x="148" y="477"/>
                  <a:pt x="148" y="477"/>
                  <a:pt x="148" y="478"/>
                </a:cubicBezTo>
                <a:cubicBezTo>
                  <a:pt x="148" y="478"/>
                  <a:pt x="147" y="479"/>
                  <a:pt x="148" y="480"/>
                </a:cubicBezTo>
                <a:cubicBezTo>
                  <a:pt x="147" y="481"/>
                  <a:pt x="147" y="481"/>
                  <a:pt x="146" y="481"/>
                </a:cubicBezTo>
                <a:cubicBezTo>
                  <a:pt x="145" y="484"/>
                  <a:pt x="145" y="487"/>
                  <a:pt x="143" y="489"/>
                </a:cubicBezTo>
                <a:cubicBezTo>
                  <a:pt x="142" y="489"/>
                  <a:pt x="142" y="488"/>
                  <a:pt x="142" y="487"/>
                </a:cubicBezTo>
                <a:close/>
                <a:moveTo>
                  <a:pt x="151" y="477"/>
                </a:moveTo>
                <a:cubicBezTo>
                  <a:pt x="150" y="477"/>
                  <a:pt x="150" y="476"/>
                  <a:pt x="150" y="474"/>
                </a:cubicBezTo>
                <a:cubicBezTo>
                  <a:pt x="152" y="474"/>
                  <a:pt x="151" y="476"/>
                  <a:pt x="151" y="477"/>
                </a:cubicBezTo>
                <a:close/>
                <a:moveTo>
                  <a:pt x="148" y="594"/>
                </a:moveTo>
                <a:cubicBezTo>
                  <a:pt x="148" y="594"/>
                  <a:pt x="148" y="594"/>
                  <a:pt x="148" y="595"/>
                </a:cubicBezTo>
                <a:cubicBezTo>
                  <a:pt x="148" y="595"/>
                  <a:pt x="148" y="595"/>
                  <a:pt x="148" y="596"/>
                </a:cubicBezTo>
                <a:cubicBezTo>
                  <a:pt x="148" y="596"/>
                  <a:pt x="148" y="597"/>
                  <a:pt x="148" y="598"/>
                </a:cubicBezTo>
                <a:cubicBezTo>
                  <a:pt x="148" y="598"/>
                  <a:pt x="148" y="599"/>
                  <a:pt x="148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7" y="600"/>
                  <a:pt x="147" y="599"/>
                  <a:pt x="147" y="599"/>
                </a:cubicBezTo>
                <a:cubicBezTo>
                  <a:pt x="146" y="599"/>
                  <a:pt x="147" y="598"/>
                  <a:pt x="147" y="598"/>
                </a:cubicBezTo>
                <a:cubicBezTo>
                  <a:pt x="147" y="597"/>
                  <a:pt x="147" y="597"/>
                  <a:pt x="147" y="597"/>
                </a:cubicBezTo>
                <a:cubicBezTo>
                  <a:pt x="146" y="597"/>
                  <a:pt x="146" y="597"/>
                  <a:pt x="146" y="596"/>
                </a:cubicBezTo>
                <a:cubicBezTo>
                  <a:pt x="146" y="596"/>
                  <a:pt x="146" y="595"/>
                  <a:pt x="146" y="595"/>
                </a:cubicBezTo>
                <a:cubicBezTo>
                  <a:pt x="146" y="593"/>
                  <a:pt x="146" y="592"/>
                  <a:pt x="146" y="591"/>
                </a:cubicBezTo>
                <a:cubicBezTo>
                  <a:pt x="146" y="590"/>
                  <a:pt x="145" y="590"/>
                  <a:pt x="146" y="590"/>
                </a:cubicBezTo>
                <a:cubicBezTo>
                  <a:pt x="146" y="590"/>
                  <a:pt x="147" y="589"/>
                  <a:pt x="147" y="589"/>
                </a:cubicBezTo>
                <a:cubicBezTo>
                  <a:pt x="147" y="589"/>
                  <a:pt x="147" y="588"/>
                  <a:pt x="147" y="588"/>
                </a:cubicBezTo>
                <a:cubicBezTo>
                  <a:pt x="147" y="587"/>
                  <a:pt x="146" y="586"/>
                  <a:pt x="146" y="585"/>
                </a:cubicBezTo>
                <a:cubicBezTo>
                  <a:pt x="146" y="586"/>
                  <a:pt x="146" y="586"/>
                  <a:pt x="146" y="586"/>
                </a:cubicBezTo>
                <a:cubicBezTo>
                  <a:pt x="145" y="586"/>
                  <a:pt x="145" y="587"/>
                  <a:pt x="145" y="587"/>
                </a:cubicBezTo>
                <a:cubicBezTo>
                  <a:pt x="144" y="587"/>
                  <a:pt x="144" y="586"/>
                  <a:pt x="144" y="586"/>
                </a:cubicBezTo>
                <a:cubicBezTo>
                  <a:pt x="144" y="586"/>
                  <a:pt x="142" y="586"/>
                  <a:pt x="142" y="585"/>
                </a:cubicBezTo>
                <a:cubicBezTo>
                  <a:pt x="142" y="585"/>
                  <a:pt x="143" y="584"/>
                  <a:pt x="143" y="584"/>
                </a:cubicBezTo>
                <a:cubicBezTo>
                  <a:pt x="143" y="584"/>
                  <a:pt x="143" y="583"/>
                  <a:pt x="143" y="583"/>
                </a:cubicBezTo>
                <a:cubicBezTo>
                  <a:pt x="143" y="583"/>
                  <a:pt x="143" y="583"/>
                  <a:pt x="143" y="583"/>
                </a:cubicBezTo>
                <a:cubicBezTo>
                  <a:pt x="143" y="582"/>
                  <a:pt x="143" y="582"/>
                  <a:pt x="143" y="581"/>
                </a:cubicBezTo>
                <a:cubicBezTo>
                  <a:pt x="143" y="580"/>
                  <a:pt x="143" y="579"/>
                  <a:pt x="143" y="578"/>
                </a:cubicBezTo>
                <a:cubicBezTo>
                  <a:pt x="143" y="578"/>
                  <a:pt x="143" y="577"/>
                  <a:pt x="143" y="577"/>
                </a:cubicBezTo>
                <a:cubicBezTo>
                  <a:pt x="143" y="576"/>
                  <a:pt x="143" y="576"/>
                  <a:pt x="143" y="575"/>
                </a:cubicBezTo>
                <a:cubicBezTo>
                  <a:pt x="143" y="575"/>
                  <a:pt x="143" y="574"/>
                  <a:pt x="143" y="573"/>
                </a:cubicBezTo>
                <a:cubicBezTo>
                  <a:pt x="143" y="573"/>
                  <a:pt x="143" y="573"/>
                  <a:pt x="143" y="572"/>
                </a:cubicBezTo>
                <a:cubicBezTo>
                  <a:pt x="143" y="572"/>
                  <a:pt x="144" y="572"/>
                  <a:pt x="144" y="571"/>
                </a:cubicBezTo>
                <a:cubicBezTo>
                  <a:pt x="144" y="571"/>
                  <a:pt x="143" y="570"/>
                  <a:pt x="144" y="570"/>
                </a:cubicBezTo>
                <a:cubicBezTo>
                  <a:pt x="144" y="570"/>
                  <a:pt x="144" y="569"/>
                  <a:pt x="144" y="569"/>
                </a:cubicBezTo>
                <a:cubicBezTo>
                  <a:pt x="144" y="569"/>
                  <a:pt x="143" y="569"/>
                  <a:pt x="143" y="568"/>
                </a:cubicBezTo>
                <a:cubicBezTo>
                  <a:pt x="143" y="568"/>
                  <a:pt x="144" y="568"/>
                  <a:pt x="144" y="568"/>
                </a:cubicBezTo>
                <a:cubicBezTo>
                  <a:pt x="144" y="568"/>
                  <a:pt x="143" y="567"/>
                  <a:pt x="143" y="567"/>
                </a:cubicBezTo>
                <a:cubicBezTo>
                  <a:pt x="143" y="567"/>
                  <a:pt x="144" y="567"/>
                  <a:pt x="144" y="567"/>
                </a:cubicBezTo>
                <a:cubicBezTo>
                  <a:pt x="143" y="566"/>
                  <a:pt x="144" y="565"/>
                  <a:pt x="143" y="564"/>
                </a:cubicBezTo>
                <a:cubicBezTo>
                  <a:pt x="143" y="564"/>
                  <a:pt x="143" y="563"/>
                  <a:pt x="143" y="563"/>
                </a:cubicBezTo>
                <a:cubicBezTo>
                  <a:pt x="144" y="563"/>
                  <a:pt x="144" y="562"/>
                  <a:pt x="144" y="562"/>
                </a:cubicBezTo>
                <a:cubicBezTo>
                  <a:pt x="145" y="562"/>
                  <a:pt x="145" y="562"/>
                  <a:pt x="145" y="562"/>
                </a:cubicBezTo>
                <a:cubicBezTo>
                  <a:pt x="146" y="563"/>
                  <a:pt x="145" y="564"/>
                  <a:pt x="145" y="565"/>
                </a:cubicBezTo>
                <a:cubicBezTo>
                  <a:pt x="145" y="565"/>
                  <a:pt x="145" y="566"/>
                  <a:pt x="145" y="567"/>
                </a:cubicBezTo>
                <a:cubicBezTo>
                  <a:pt x="145" y="567"/>
                  <a:pt x="145" y="567"/>
                  <a:pt x="145" y="567"/>
                </a:cubicBezTo>
                <a:cubicBezTo>
                  <a:pt x="145" y="567"/>
                  <a:pt x="145" y="568"/>
                  <a:pt x="145" y="568"/>
                </a:cubicBezTo>
                <a:cubicBezTo>
                  <a:pt x="145" y="569"/>
                  <a:pt x="145" y="570"/>
                  <a:pt x="145" y="571"/>
                </a:cubicBezTo>
                <a:cubicBezTo>
                  <a:pt x="145" y="572"/>
                  <a:pt x="145" y="573"/>
                  <a:pt x="146" y="573"/>
                </a:cubicBezTo>
                <a:cubicBezTo>
                  <a:pt x="145" y="574"/>
                  <a:pt x="145" y="575"/>
                  <a:pt x="144" y="576"/>
                </a:cubicBezTo>
                <a:cubicBezTo>
                  <a:pt x="144" y="577"/>
                  <a:pt x="145" y="578"/>
                  <a:pt x="145" y="579"/>
                </a:cubicBezTo>
                <a:cubicBezTo>
                  <a:pt x="145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5" y="582"/>
                </a:cubicBezTo>
                <a:cubicBezTo>
                  <a:pt x="144" y="582"/>
                  <a:pt x="144" y="583"/>
                  <a:pt x="144" y="584"/>
                </a:cubicBezTo>
                <a:cubicBezTo>
                  <a:pt x="144" y="585"/>
                  <a:pt x="145" y="584"/>
                  <a:pt x="145" y="584"/>
                </a:cubicBezTo>
                <a:cubicBezTo>
                  <a:pt x="145" y="585"/>
                  <a:pt x="146" y="585"/>
                  <a:pt x="146" y="585"/>
                </a:cubicBezTo>
                <a:cubicBezTo>
                  <a:pt x="146" y="585"/>
                  <a:pt x="146" y="584"/>
                  <a:pt x="146" y="584"/>
                </a:cubicBezTo>
                <a:cubicBezTo>
                  <a:pt x="147" y="584"/>
                  <a:pt x="148" y="585"/>
                  <a:pt x="148" y="586"/>
                </a:cubicBezTo>
                <a:cubicBezTo>
                  <a:pt x="148" y="586"/>
                  <a:pt x="147" y="587"/>
                  <a:pt x="147" y="587"/>
                </a:cubicBezTo>
                <a:cubicBezTo>
                  <a:pt x="147" y="589"/>
                  <a:pt x="149" y="591"/>
                  <a:pt x="148" y="593"/>
                </a:cubicBezTo>
                <a:cubicBezTo>
                  <a:pt x="148" y="593"/>
                  <a:pt x="149" y="593"/>
                  <a:pt x="148" y="594"/>
                </a:cubicBezTo>
                <a:close/>
                <a:moveTo>
                  <a:pt x="149" y="557"/>
                </a:moveTo>
                <a:cubicBezTo>
                  <a:pt x="148" y="558"/>
                  <a:pt x="149" y="560"/>
                  <a:pt x="148" y="561"/>
                </a:cubicBezTo>
                <a:cubicBezTo>
                  <a:pt x="148" y="562"/>
                  <a:pt x="148" y="563"/>
                  <a:pt x="147" y="563"/>
                </a:cubicBezTo>
                <a:cubicBezTo>
                  <a:pt x="146" y="562"/>
                  <a:pt x="146" y="562"/>
                  <a:pt x="147" y="561"/>
                </a:cubicBezTo>
                <a:cubicBezTo>
                  <a:pt x="147" y="561"/>
                  <a:pt x="148" y="560"/>
                  <a:pt x="147" y="560"/>
                </a:cubicBezTo>
                <a:cubicBezTo>
                  <a:pt x="146" y="559"/>
                  <a:pt x="147" y="560"/>
                  <a:pt x="147" y="558"/>
                </a:cubicBezTo>
                <a:cubicBezTo>
                  <a:pt x="147" y="558"/>
                  <a:pt x="147" y="558"/>
                  <a:pt x="147" y="557"/>
                </a:cubicBezTo>
                <a:cubicBezTo>
                  <a:pt x="147" y="557"/>
                  <a:pt x="147" y="556"/>
                  <a:pt x="147" y="556"/>
                </a:cubicBezTo>
                <a:cubicBezTo>
                  <a:pt x="147" y="555"/>
                  <a:pt x="147" y="554"/>
                  <a:pt x="147" y="553"/>
                </a:cubicBezTo>
                <a:cubicBezTo>
                  <a:pt x="148" y="552"/>
                  <a:pt x="148" y="552"/>
                  <a:pt x="149" y="551"/>
                </a:cubicBezTo>
                <a:cubicBezTo>
                  <a:pt x="148" y="550"/>
                  <a:pt x="148" y="549"/>
                  <a:pt x="148" y="548"/>
                </a:cubicBezTo>
                <a:cubicBezTo>
                  <a:pt x="148" y="549"/>
                  <a:pt x="148" y="549"/>
                  <a:pt x="147" y="549"/>
                </a:cubicBezTo>
                <a:cubicBezTo>
                  <a:pt x="147" y="549"/>
                  <a:pt x="146" y="550"/>
                  <a:pt x="146" y="549"/>
                </a:cubicBezTo>
                <a:cubicBezTo>
                  <a:pt x="146" y="549"/>
                  <a:pt x="146" y="549"/>
                  <a:pt x="146" y="549"/>
                </a:cubicBezTo>
                <a:cubicBezTo>
                  <a:pt x="146" y="548"/>
                  <a:pt x="144" y="548"/>
                  <a:pt x="144" y="548"/>
                </a:cubicBezTo>
                <a:cubicBezTo>
                  <a:pt x="144" y="547"/>
                  <a:pt x="145" y="547"/>
                  <a:pt x="145" y="546"/>
                </a:cubicBezTo>
                <a:cubicBezTo>
                  <a:pt x="145" y="546"/>
                  <a:pt x="145" y="546"/>
                  <a:pt x="145" y="546"/>
                </a:cubicBezTo>
                <a:cubicBezTo>
                  <a:pt x="146" y="545"/>
                  <a:pt x="146" y="545"/>
                  <a:pt x="146" y="545"/>
                </a:cubicBezTo>
                <a:cubicBezTo>
                  <a:pt x="146" y="545"/>
                  <a:pt x="145" y="544"/>
                  <a:pt x="145" y="544"/>
                </a:cubicBezTo>
                <a:cubicBezTo>
                  <a:pt x="146" y="543"/>
                  <a:pt x="146" y="542"/>
                  <a:pt x="146" y="541"/>
                </a:cubicBezTo>
                <a:cubicBezTo>
                  <a:pt x="146" y="540"/>
                  <a:pt x="146" y="540"/>
                  <a:pt x="146" y="539"/>
                </a:cubicBezTo>
                <a:cubicBezTo>
                  <a:pt x="146" y="539"/>
                  <a:pt x="147" y="539"/>
                  <a:pt x="147" y="538"/>
                </a:cubicBezTo>
                <a:cubicBezTo>
                  <a:pt x="147" y="537"/>
                  <a:pt x="147" y="537"/>
                  <a:pt x="147" y="536"/>
                </a:cubicBezTo>
                <a:cubicBezTo>
                  <a:pt x="147" y="536"/>
                  <a:pt x="147" y="535"/>
                  <a:pt x="147" y="535"/>
                </a:cubicBezTo>
                <a:cubicBezTo>
                  <a:pt x="147" y="535"/>
                  <a:pt x="148" y="534"/>
                  <a:pt x="148" y="534"/>
                </a:cubicBezTo>
                <a:cubicBezTo>
                  <a:pt x="148" y="534"/>
                  <a:pt x="148" y="533"/>
                  <a:pt x="148" y="532"/>
                </a:cubicBezTo>
                <a:cubicBezTo>
                  <a:pt x="148" y="532"/>
                  <a:pt x="148" y="532"/>
                  <a:pt x="148" y="532"/>
                </a:cubicBezTo>
                <a:cubicBezTo>
                  <a:pt x="148" y="532"/>
                  <a:pt x="148" y="532"/>
                  <a:pt x="148" y="531"/>
                </a:cubicBezTo>
                <a:cubicBezTo>
                  <a:pt x="148" y="531"/>
                  <a:pt x="148" y="531"/>
                  <a:pt x="148" y="531"/>
                </a:cubicBezTo>
                <a:cubicBezTo>
                  <a:pt x="148" y="531"/>
                  <a:pt x="148" y="530"/>
                  <a:pt x="148" y="530"/>
                </a:cubicBezTo>
                <a:cubicBezTo>
                  <a:pt x="148" y="530"/>
                  <a:pt x="149" y="530"/>
                  <a:pt x="149" y="529"/>
                </a:cubicBezTo>
                <a:cubicBezTo>
                  <a:pt x="149" y="529"/>
                  <a:pt x="149" y="528"/>
                  <a:pt x="149" y="527"/>
                </a:cubicBezTo>
                <a:cubicBezTo>
                  <a:pt x="149" y="527"/>
                  <a:pt x="149" y="526"/>
                  <a:pt x="149" y="526"/>
                </a:cubicBezTo>
                <a:cubicBezTo>
                  <a:pt x="149" y="526"/>
                  <a:pt x="150" y="525"/>
                  <a:pt x="150" y="525"/>
                </a:cubicBezTo>
                <a:cubicBezTo>
                  <a:pt x="150" y="525"/>
                  <a:pt x="151" y="525"/>
                  <a:pt x="151" y="525"/>
                </a:cubicBezTo>
                <a:cubicBezTo>
                  <a:pt x="151" y="526"/>
                  <a:pt x="150" y="527"/>
                  <a:pt x="150" y="528"/>
                </a:cubicBezTo>
                <a:cubicBezTo>
                  <a:pt x="150" y="528"/>
                  <a:pt x="150" y="529"/>
                  <a:pt x="150" y="530"/>
                </a:cubicBezTo>
                <a:cubicBezTo>
                  <a:pt x="150" y="530"/>
                  <a:pt x="150" y="530"/>
                  <a:pt x="150" y="530"/>
                </a:cubicBezTo>
                <a:cubicBezTo>
                  <a:pt x="150" y="530"/>
                  <a:pt x="150" y="531"/>
                  <a:pt x="150" y="531"/>
                </a:cubicBezTo>
                <a:cubicBezTo>
                  <a:pt x="149" y="532"/>
                  <a:pt x="150" y="533"/>
                  <a:pt x="150" y="534"/>
                </a:cubicBezTo>
                <a:cubicBezTo>
                  <a:pt x="149" y="535"/>
                  <a:pt x="149" y="536"/>
                  <a:pt x="149" y="537"/>
                </a:cubicBezTo>
                <a:cubicBezTo>
                  <a:pt x="148" y="537"/>
                  <a:pt x="149" y="538"/>
                  <a:pt x="147" y="538"/>
                </a:cubicBezTo>
                <a:cubicBezTo>
                  <a:pt x="147" y="540"/>
                  <a:pt x="148" y="541"/>
                  <a:pt x="148" y="542"/>
                </a:cubicBezTo>
                <a:cubicBezTo>
                  <a:pt x="148" y="543"/>
                  <a:pt x="148" y="543"/>
                  <a:pt x="148" y="544"/>
                </a:cubicBezTo>
                <a:cubicBezTo>
                  <a:pt x="148" y="544"/>
                  <a:pt x="147" y="544"/>
                  <a:pt x="147" y="544"/>
                </a:cubicBezTo>
                <a:cubicBezTo>
                  <a:pt x="147" y="544"/>
                  <a:pt x="148" y="545"/>
                  <a:pt x="148" y="545"/>
                </a:cubicBezTo>
                <a:cubicBezTo>
                  <a:pt x="147" y="545"/>
                  <a:pt x="146" y="546"/>
                  <a:pt x="146" y="547"/>
                </a:cubicBezTo>
                <a:cubicBezTo>
                  <a:pt x="146" y="548"/>
                  <a:pt x="147" y="546"/>
                  <a:pt x="147" y="547"/>
                </a:cubicBezTo>
                <a:cubicBezTo>
                  <a:pt x="147" y="547"/>
                  <a:pt x="148" y="548"/>
                  <a:pt x="148" y="548"/>
                </a:cubicBezTo>
                <a:cubicBezTo>
                  <a:pt x="148" y="548"/>
                  <a:pt x="148" y="547"/>
                  <a:pt x="149" y="547"/>
                </a:cubicBezTo>
                <a:cubicBezTo>
                  <a:pt x="149" y="547"/>
                  <a:pt x="150" y="549"/>
                  <a:pt x="150" y="549"/>
                </a:cubicBezTo>
                <a:cubicBezTo>
                  <a:pt x="150" y="549"/>
                  <a:pt x="149" y="550"/>
                  <a:pt x="149" y="550"/>
                </a:cubicBezTo>
                <a:cubicBezTo>
                  <a:pt x="149" y="552"/>
                  <a:pt x="150" y="555"/>
                  <a:pt x="149" y="556"/>
                </a:cubicBezTo>
                <a:cubicBezTo>
                  <a:pt x="149" y="556"/>
                  <a:pt x="149" y="557"/>
                  <a:pt x="149" y="557"/>
                </a:cubicBezTo>
                <a:cubicBezTo>
                  <a:pt x="149" y="557"/>
                  <a:pt x="149" y="557"/>
                  <a:pt x="149" y="557"/>
                </a:cubicBezTo>
                <a:close/>
                <a:moveTo>
                  <a:pt x="154" y="631"/>
                </a:moveTo>
                <a:cubicBezTo>
                  <a:pt x="154" y="630"/>
                  <a:pt x="154" y="630"/>
                  <a:pt x="154" y="629"/>
                </a:cubicBezTo>
                <a:cubicBezTo>
                  <a:pt x="154" y="629"/>
                  <a:pt x="154" y="629"/>
                  <a:pt x="154" y="629"/>
                </a:cubicBezTo>
                <a:cubicBezTo>
                  <a:pt x="153" y="628"/>
                  <a:pt x="154" y="629"/>
                  <a:pt x="154" y="628"/>
                </a:cubicBezTo>
                <a:cubicBezTo>
                  <a:pt x="154" y="627"/>
                  <a:pt x="153" y="627"/>
                  <a:pt x="153" y="627"/>
                </a:cubicBezTo>
                <a:cubicBezTo>
                  <a:pt x="153" y="627"/>
                  <a:pt x="153" y="626"/>
                  <a:pt x="153" y="626"/>
                </a:cubicBezTo>
                <a:cubicBezTo>
                  <a:pt x="153" y="625"/>
                  <a:pt x="153" y="625"/>
                  <a:pt x="153" y="624"/>
                </a:cubicBezTo>
                <a:cubicBezTo>
                  <a:pt x="153" y="624"/>
                  <a:pt x="153" y="623"/>
                  <a:pt x="153" y="623"/>
                </a:cubicBezTo>
                <a:cubicBezTo>
                  <a:pt x="153" y="622"/>
                  <a:pt x="153" y="621"/>
                  <a:pt x="153" y="621"/>
                </a:cubicBezTo>
                <a:cubicBezTo>
                  <a:pt x="153" y="621"/>
                  <a:pt x="152" y="621"/>
                  <a:pt x="152" y="621"/>
                </a:cubicBezTo>
                <a:cubicBezTo>
                  <a:pt x="152" y="622"/>
                  <a:pt x="152" y="622"/>
                  <a:pt x="151" y="622"/>
                </a:cubicBezTo>
                <a:cubicBezTo>
                  <a:pt x="151" y="622"/>
                  <a:pt x="151" y="622"/>
                  <a:pt x="151" y="621"/>
                </a:cubicBezTo>
                <a:cubicBezTo>
                  <a:pt x="151" y="621"/>
                  <a:pt x="150" y="622"/>
                  <a:pt x="150" y="621"/>
                </a:cubicBezTo>
                <a:cubicBezTo>
                  <a:pt x="150" y="621"/>
                  <a:pt x="150" y="621"/>
                  <a:pt x="150" y="620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0" y="619"/>
                  <a:pt x="150" y="619"/>
                  <a:pt x="150" y="619"/>
                </a:cubicBezTo>
                <a:cubicBezTo>
                  <a:pt x="150" y="619"/>
                  <a:pt x="150" y="619"/>
                  <a:pt x="150" y="618"/>
                </a:cubicBezTo>
                <a:cubicBezTo>
                  <a:pt x="150" y="618"/>
                  <a:pt x="150" y="617"/>
                  <a:pt x="150" y="616"/>
                </a:cubicBezTo>
                <a:cubicBezTo>
                  <a:pt x="150" y="616"/>
                  <a:pt x="150" y="616"/>
                  <a:pt x="150" y="615"/>
                </a:cubicBezTo>
                <a:cubicBezTo>
                  <a:pt x="150" y="615"/>
                  <a:pt x="150" y="615"/>
                  <a:pt x="150" y="614"/>
                </a:cubicBezTo>
                <a:cubicBezTo>
                  <a:pt x="150" y="614"/>
                  <a:pt x="149" y="613"/>
                  <a:pt x="149" y="613"/>
                </a:cubicBezTo>
                <a:cubicBezTo>
                  <a:pt x="149" y="613"/>
                  <a:pt x="149" y="612"/>
                  <a:pt x="150" y="612"/>
                </a:cubicBezTo>
                <a:cubicBezTo>
                  <a:pt x="150" y="612"/>
                  <a:pt x="150" y="612"/>
                  <a:pt x="150" y="612"/>
                </a:cubicBezTo>
                <a:cubicBezTo>
                  <a:pt x="150" y="611"/>
                  <a:pt x="150" y="611"/>
                  <a:pt x="150" y="611"/>
                </a:cubicBezTo>
                <a:cubicBezTo>
                  <a:pt x="150" y="610"/>
                  <a:pt x="150" y="610"/>
                  <a:pt x="150" y="610"/>
                </a:cubicBezTo>
                <a:cubicBezTo>
                  <a:pt x="150" y="610"/>
                  <a:pt x="149" y="610"/>
                  <a:pt x="149" y="610"/>
                </a:cubicBezTo>
                <a:cubicBezTo>
                  <a:pt x="149" y="610"/>
                  <a:pt x="150" y="610"/>
                  <a:pt x="149" y="609"/>
                </a:cubicBezTo>
                <a:cubicBezTo>
                  <a:pt x="149" y="609"/>
                  <a:pt x="149" y="609"/>
                  <a:pt x="149" y="609"/>
                </a:cubicBezTo>
                <a:cubicBezTo>
                  <a:pt x="149" y="609"/>
                  <a:pt x="149" y="609"/>
                  <a:pt x="149" y="608"/>
                </a:cubicBezTo>
                <a:cubicBezTo>
                  <a:pt x="149" y="608"/>
                  <a:pt x="149" y="607"/>
                  <a:pt x="149" y="606"/>
                </a:cubicBezTo>
                <a:cubicBezTo>
                  <a:pt x="149" y="606"/>
                  <a:pt x="149" y="606"/>
                  <a:pt x="149" y="606"/>
                </a:cubicBezTo>
                <a:cubicBezTo>
                  <a:pt x="149" y="606"/>
                  <a:pt x="149" y="606"/>
                  <a:pt x="150" y="605"/>
                </a:cubicBezTo>
                <a:cubicBezTo>
                  <a:pt x="150" y="605"/>
                  <a:pt x="150" y="605"/>
                  <a:pt x="150" y="605"/>
                </a:cubicBezTo>
                <a:cubicBezTo>
                  <a:pt x="150" y="606"/>
                  <a:pt x="150" y="606"/>
                  <a:pt x="150" y="607"/>
                </a:cubicBezTo>
                <a:cubicBezTo>
                  <a:pt x="150" y="607"/>
                  <a:pt x="151" y="608"/>
                  <a:pt x="151" y="608"/>
                </a:cubicBezTo>
                <a:cubicBezTo>
                  <a:pt x="151" y="608"/>
                  <a:pt x="150" y="608"/>
                  <a:pt x="150" y="608"/>
                </a:cubicBezTo>
                <a:cubicBezTo>
                  <a:pt x="150" y="609"/>
                  <a:pt x="150" y="609"/>
                  <a:pt x="150" y="610"/>
                </a:cubicBezTo>
                <a:cubicBezTo>
                  <a:pt x="150" y="610"/>
                  <a:pt x="151" y="611"/>
                  <a:pt x="151" y="611"/>
                </a:cubicBezTo>
                <a:cubicBezTo>
                  <a:pt x="151" y="612"/>
                  <a:pt x="151" y="612"/>
                  <a:pt x="151" y="613"/>
                </a:cubicBezTo>
                <a:cubicBezTo>
                  <a:pt x="151" y="613"/>
                  <a:pt x="151" y="614"/>
                  <a:pt x="150" y="614"/>
                </a:cubicBezTo>
                <a:cubicBezTo>
                  <a:pt x="151" y="616"/>
                  <a:pt x="151" y="616"/>
                  <a:pt x="152" y="617"/>
                </a:cubicBezTo>
                <a:cubicBezTo>
                  <a:pt x="151" y="617"/>
                  <a:pt x="151" y="618"/>
                  <a:pt x="151" y="618"/>
                </a:cubicBezTo>
                <a:cubicBezTo>
                  <a:pt x="151" y="618"/>
                  <a:pt x="151" y="618"/>
                  <a:pt x="151" y="618"/>
                </a:cubicBezTo>
                <a:cubicBezTo>
                  <a:pt x="151" y="618"/>
                  <a:pt x="151" y="619"/>
                  <a:pt x="152" y="619"/>
                </a:cubicBezTo>
                <a:cubicBezTo>
                  <a:pt x="151" y="619"/>
                  <a:pt x="151" y="620"/>
                  <a:pt x="151" y="620"/>
                </a:cubicBezTo>
                <a:cubicBezTo>
                  <a:pt x="151" y="621"/>
                  <a:pt x="151" y="620"/>
                  <a:pt x="152" y="620"/>
                </a:cubicBezTo>
                <a:cubicBezTo>
                  <a:pt x="152" y="620"/>
                  <a:pt x="152" y="621"/>
                  <a:pt x="153" y="621"/>
                </a:cubicBezTo>
                <a:cubicBezTo>
                  <a:pt x="153" y="621"/>
                  <a:pt x="153" y="620"/>
                  <a:pt x="153" y="620"/>
                </a:cubicBezTo>
                <a:cubicBezTo>
                  <a:pt x="153" y="620"/>
                  <a:pt x="154" y="621"/>
                  <a:pt x="154" y="621"/>
                </a:cubicBezTo>
                <a:cubicBezTo>
                  <a:pt x="154" y="621"/>
                  <a:pt x="154" y="622"/>
                  <a:pt x="154" y="622"/>
                </a:cubicBezTo>
                <a:cubicBezTo>
                  <a:pt x="154" y="623"/>
                  <a:pt x="155" y="625"/>
                  <a:pt x="155" y="626"/>
                </a:cubicBezTo>
                <a:cubicBezTo>
                  <a:pt x="155" y="626"/>
                  <a:pt x="155" y="626"/>
                  <a:pt x="155" y="626"/>
                </a:cubicBezTo>
                <a:cubicBezTo>
                  <a:pt x="155" y="626"/>
                  <a:pt x="155" y="627"/>
                  <a:pt x="155" y="627"/>
                </a:cubicBezTo>
                <a:cubicBezTo>
                  <a:pt x="155" y="627"/>
                  <a:pt x="155" y="628"/>
                  <a:pt x="155" y="629"/>
                </a:cubicBezTo>
                <a:cubicBezTo>
                  <a:pt x="155" y="630"/>
                  <a:pt x="155" y="630"/>
                  <a:pt x="154" y="631"/>
                </a:cubicBezTo>
                <a:close/>
                <a:moveTo>
                  <a:pt x="157" y="678"/>
                </a:moveTo>
                <a:cubicBezTo>
                  <a:pt x="156" y="678"/>
                  <a:pt x="156" y="677"/>
                  <a:pt x="155" y="676"/>
                </a:cubicBezTo>
                <a:cubicBezTo>
                  <a:pt x="155" y="675"/>
                  <a:pt x="155" y="675"/>
                  <a:pt x="155" y="674"/>
                </a:cubicBezTo>
                <a:cubicBezTo>
                  <a:pt x="156" y="675"/>
                  <a:pt x="156" y="675"/>
                  <a:pt x="156" y="675"/>
                </a:cubicBezTo>
                <a:cubicBezTo>
                  <a:pt x="156" y="676"/>
                  <a:pt x="156" y="677"/>
                  <a:pt x="157" y="677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678"/>
                </a:move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501"/>
                </a:moveTo>
                <a:cubicBezTo>
                  <a:pt x="157" y="502"/>
                  <a:pt x="157" y="502"/>
                  <a:pt x="157" y="503"/>
                </a:cubicBezTo>
                <a:cubicBezTo>
                  <a:pt x="157" y="503"/>
                  <a:pt x="156" y="503"/>
                  <a:pt x="156" y="503"/>
                </a:cubicBezTo>
                <a:cubicBezTo>
                  <a:pt x="156" y="503"/>
                  <a:pt x="156" y="504"/>
                  <a:pt x="156" y="505"/>
                </a:cubicBezTo>
                <a:cubicBezTo>
                  <a:pt x="156" y="505"/>
                  <a:pt x="156" y="506"/>
                  <a:pt x="156" y="507"/>
                </a:cubicBezTo>
                <a:cubicBezTo>
                  <a:pt x="156" y="508"/>
                  <a:pt x="155" y="509"/>
                  <a:pt x="155" y="510"/>
                </a:cubicBezTo>
                <a:cubicBezTo>
                  <a:pt x="154" y="510"/>
                  <a:pt x="155" y="511"/>
                  <a:pt x="153" y="511"/>
                </a:cubicBezTo>
                <a:cubicBezTo>
                  <a:pt x="153" y="513"/>
                  <a:pt x="154" y="514"/>
                  <a:pt x="154" y="515"/>
                </a:cubicBezTo>
                <a:cubicBezTo>
                  <a:pt x="154" y="516"/>
                  <a:pt x="153" y="516"/>
                  <a:pt x="153" y="517"/>
                </a:cubicBezTo>
                <a:cubicBezTo>
                  <a:pt x="153" y="517"/>
                  <a:pt x="153" y="517"/>
                  <a:pt x="153" y="517"/>
                </a:cubicBezTo>
                <a:cubicBezTo>
                  <a:pt x="153" y="517"/>
                  <a:pt x="153" y="517"/>
                  <a:pt x="153" y="518"/>
                </a:cubicBezTo>
                <a:cubicBezTo>
                  <a:pt x="152" y="518"/>
                  <a:pt x="152" y="519"/>
                  <a:pt x="151" y="519"/>
                </a:cubicBezTo>
                <a:cubicBezTo>
                  <a:pt x="152" y="521"/>
                  <a:pt x="152" y="519"/>
                  <a:pt x="153" y="520"/>
                </a:cubicBezTo>
                <a:cubicBezTo>
                  <a:pt x="152" y="520"/>
                  <a:pt x="153" y="521"/>
                  <a:pt x="154" y="521"/>
                </a:cubicBezTo>
                <a:cubicBezTo>
                  <a:pt x="154" y="521"/>
                  <a:pt x="154" y="520"/>
                  <a:pt x="154" y="520"/>
                </a:cubicBezTo>
                <a:cubicBezTo>
                  <a:pt x="154" y="520"/>
                  <a:pt x="155" y="522"/>
                  <a:pt x="155" y="522"/>
                </a:cubicBezTo>
                <a:cubicBezTo>
                  <a:pt x="155" y="522"/>
                  <a:pt x="154" y="523"/>
                  <a:pt x="154" y="523"/>
                </a:cubicBezTo>
                <a:cubicBezTo>
                  <a:pt x="154" y="525"/>
                  <a:pt x="154" y="528"/>
                  <a:pt x="154" y="529"/>
                </a:cubicBezTo>
                <a:cubicBezTo>
                  <a:pt x="154" y="529"/>
                  <a:pt x="154" y="530"/>
                  <a:pt x="154" y="530"/>
                </a:cubicBezTo>
                <a:cubicBezTo>
                  <a:pt x="153" y="530"/>
                  <a:pt x="153" y="530"/>
                  <a:pt x="153" y="530"/>
                </a:cubicBezTo>
                <a:cubicBezTo>
                  <a:pt x="153" y="531"/>
                  <a:pt x="153" y="533"/>
                  <a:pt x="153" y="534"/>
                </a:cubicBezTo>
                <a:cubicBezTo>
                  <a:pt x="152" y="534"/>
                  <a:pt x="152" y="536"/>
                  <a:pt x="151" y="536"/>
                </a:cubicBezTo>
                <a:cubicBezTo>
                  <a:pt x="151" y="535"/>
                  <a:pt x="150" y="534"/>
                  <a:pt x="151" y="534"/>
                </a:cubicBezTo>
                <a:cubicBezTo>
                  <a:pt x="151" y="533"/>
                  <a:pt x="152" y="533"/>
                  <a:pt x="151" y="533"/>
                </a:cubicBezTo>
                <a:cubicBezTo>
                  <a:pt x="151" y="532"/>
                  <a:pt x="151" y="533"/>
                  <a:pt x="151" y="531"/>
                </a:cubicBezTo>
                <a:cubicBezTo>
                  <a:pt x="151" y="531"/>
                  <a:pt x="151" y="530"/>
                  <a:pt x="151" y="530"/>
                </a:cubicBezTo>
                <a:cubicBezTo>
                  <a:pt x="151" y="530"/>
                  <a:pt x="152" y="529"/>
                  <a:pt x="152" y="528"/>
                </a:cubicBezTo>
                <a:cubicBezTo>
                  <a:pt x="152" y="528"/>
                  <a:pt x="152" y="527"/>
                  <a:pt x="152" y="525"/>
                </a:cubicBezTo>
                <a:cubicBezTo>
                  <a:pt x="153" y="525"/>
                  <a:pt x="153" y="525"/>
                  <a:pt x="154" y="524"/>
                </a:cubicBezTo>
                <a:cubicBezTo>
                  <a:pt x="154" y="523"/>
                  <a:pt x="153" y="522"/>
                  <a:pt x="154" y="521"/>
                </a:cubicBezTo>
                <a:cubicBezTo>
                  <a:pt x="153" y="522"/>
                  <a:pt x="153" y="521"/>
                  <a:pt x="153" y="522"/>
                </a:cubicBezTo>
                <a:cubicBezTo>
                  <a:pt x="152" y="522"/>
                  <a:pt x="152" y="523"/>
                  <a:pt x="151" y="522"/>
                </a:cubicBezTo>
                <a:cubicBezTo>
                  <a:pt x="151" y="522"/>
                  <a:pt x="151" y="522"/>
                  <a:pt x="151" y="521"/>
                </a:cubicBezTo>
                <a:cubicBezTo>
                  <a:pt x="151" y="521"/>
                  <a:pt x="148" y="521"/>
                  <a:pt x="149" y="520"/>
                </a:cubicBezTo>
                <a:cubicBezTo>
                  <a:pt x="149" y="520"/>
                  <a:pt x="150" y="520"/>
                  <a:pt x="151" y="519"/>
                </a:cubicBezTo>
                <a:cubicBezTo>
                  <a:pt x="151" y="519"/>
                  <a:pt x="151" y="519"/>
                  <a:pt x="151" y="518"/>
                </a:cubicBezTo>
                <a:cubicBezTo>
                  <a:pt x="151" y="518"/>
                  <a:pt x="151" y="518"/>
                  <a:pt x="151" y="518"/>
                </a:cubicBezTo>
                <a:cubicBezTo>
                  <a:pt x="151" y="518"/>
                  <a:pt x="151" y="517"/>
                  <a:pt x="151" y="517"/>
                </a:cubicBezTo>
                <a:cubicBezTo>
                  <a:pt x="151" y="516"/>
                  <a:pt x="151" y="515"/>
                  <a:pt x="152" y="514"/>
                </a:cubicBezTo>
                <a:cubicBezTo>
                  <a:pt x="152" y="513"/>
                  <a:pt x="152" y="513"/>
                  <a:pt x="152" y="512"/>
                </a:cubicBezTo>
                <a:cubicBezTo>
                  <a:pt x="152" y="512"/>
                  <a:pt x="153" y="511"/>
                  <a:pt x="153" y="511"/>
                </a:cubicBezTo>
                <a:cubicBezTo>
                  <a:pt x="153" y="510"/>
                  <a:pt x="153" y="509"/>
                  <a:pt x="153" y="509"/>
                </a:cubicBezTo>
                <a:cubicBezTo>
                  <a:pt x="153" y="508"/>
                  <a:pt x="153" y="508"/>
                  <a:pt x="153" y="508"/>
                </a:cubicBezTo>
                <a:cubicBezTo>
                  <a:pt x="153" y="508"/>
                  <a:pt x="154" y="507"/>
                  <a:pt x="154" y="507"/>
                </a:cubicBezTo>
                <a:cubicBezTo>
                  <a:pt x="154" y="507"/>
                  <a:pt x="154" y="506"/>
                  <a:pt x="154" y="505"/>
                </a:cubicBezTo>
                <a:cubicBezTo>
                  <a:pt x="154" y="505"/>
                  <a:pt x="154" y="505"/>
                  <a:pt x="154" y="505"/>
                </a:cubicBezTo>
                <a:cubicBezTo>
                  <a:pt x="154" y="505"/>
                  <a:pt x="154" y="504"/>
                  <a:pt x="154" y="504"/>
                </a:cubicBezTo>
                <a:cubicBezTo>
                  <a:pt x="154" y="504"/>
                  <a:pt x="155" y="504"/>
                  <a:pt x="155" y="504"/>
                </a:cubicBezTo>
                <a:cubicBezTo>
                  <a:pt x="155" y="504"/>
                  <a:pt x="155" y="503"/>
                  <a:pt x="155" y="503"/>
                </a:cubicBezTo>
                <a:cubicBezTo>
                  <a:pt x="155" y="503"/>
                  <a:pt x="155" y="503"/>
                  <a:pt x="155" y="502"/>
                </a:cubicBezTo>
                <a:cubicBezTo>
                  <a:pt x="155" y="502"/>
                  <a:pt x="156" y="501"/>
                  <a:pt x="155" y="500"/>
                </a:cubicBezTo>
                <a:cubicBezTo>
                  <a:pt x="156" y="500"/>
                  <a:pt x="156" y="499"/>
                  <a:pt x="156" y="499"/>
                </a:cubicBezTo>
                <a:cubicBezTo>
                  <a:pt x="156" y="499"/>
                  <a:pt x="157" y="499"/>
                  <a:pt x="157" y="498"/>
                </a:cubicBezTo>
                <a:cubicBezTo>
                  <a:pt x="157" y="498"/>
                  <a:pt x="157" y="498"/>
                  <a:pt x="157" y="498"/>
                </a:cubicBezTo>
                <a:cubicBezTo>
                  <a:pt x="158" y="499"/>
                  <a:pt x="157" y="500"/>
                  <a:pt x="157" y="501"/>
                </a:cubicBezTo>
                <a:close/>
                <a:moveTo>
                  <a:pt x="158" y="454"/>
                </a:moveTo>
                <a:cubicBezTo>
                  <a:pt x="157" y="455"/>
                  <a:pt x="157" y="454"/>
                  <a:pt x="157" y="454"/>
                </a:cubicBezTo>
                <a:cubicBezTo>
                  <a:pt x="157" y="454"/>
                  <a:pt x="157" y="454"/>
                  <a:pt x="157" y="455"/>
                </a:cubicBezTo>
                <a:cubicBezTo>
                  <a:pt x="157" y="455"/>
                  <a:pt x="156" y="455"/>
                  <a:pt x="156" y="455"/>
                </a:cubicBezTo>
                <a:cubicBezTo>
                  <a:pt x="156" y="455"/>
                  <a:pt x="156" y="456"/>
                  <a:pt x="156" y="456"/>
                </a:cubicBezTo>
                <a:cubicBezTo>
                  <a:pt x="156" y="457"/>
                  <a:pt x="156" y="457"/>
                  <a:pt x="156" y="458"/>
                </a:cubicBezTo>
                <a:cubicBezTo>
                  <a:pt x="156" y="458"/>
                  <a:pt x="156" y="458"/>
                  <a:pt x="156" y="458"/>
                </a:cubicBezTo>
                <a:cubicBezTo>
                  <a:pt x="156" y="459"/>
                  <a:pt x="156" y="459"/>
                  <a:pt x="156" y="459"/>
                </a:cubicBezTo>
                <a:cubicBezTo>
                  <a:pt x="156" y="459"/>
                  <a:pt x="155" y="459"/>
                  <a:pt x="155" y="459"/>
                </a:cubicBezTo>
                <a:cubicBezTo>
                  <a:pt x="155" y="459"/>
                  <a:pt x="155" y="459"/>
                  <a:pt x="155" y="459"/>
                </a:cubicBezTo>
                <a:cubicBezTo>
                  <a:pt x="155" y="460"/>
                  <a:pt x="155" y="460"/>
                  <a:pt x="155" y="460"/>
                </a:cubicBezTo>
                <a:cubicBezTo>
                  <a:pt x="155" y="460"/>
                  <a:pt x="155" y="461"/>
                  <a:pt x="155" y="461"/>
                </a:cubicBezTo>
                <a:cubicBezTo>
                  <a:pt x="154" y="461"/>
                  <a:pt x="154" y="461"/>
                  <a:pt x="154" y="461"/>
                </a:cubicBezTo>
                <a:cubicBezTo>
                  <a:pt x="153" y="461"/>
                  <a:pt x="153" y="461"/>
                  <a:pt x="153" y="462"/>
                </a:cubicBezTo>
                <a:cubicBezTo>
                  <a:pt x="153" y="462"/>
                  <a:pt x="153" y="462"/>
                  <a:pt x="153" y="463"/>
                </a:cubicBezTo>
                <a:cubicBezTo>
                  <a:pt x="153" y="463"/>
                  <a:pt x="153" y="464"/>
                  <a:pt x="152" y="464"/>
                </a:cubicBezTo>
                <a:cubicBezTo>
                  <a:pt x="152" y="463"/>
                  <a:pt x="150" y="464"/>
                  <a:pt x="150" y="463"/>
                </a:cubicBezTo>
                <a:cubicBezTo>
                  <a:pt x="150" y="462"/>
                  <a:pt x="149" y="463"/>
                  <a:pt x="149" y="463"/>
                </a:cubicBezTo>
                <a:cubicBezTo>
                  <a:pt x="148" y="462"/>
                  <a:pt x="151" y="462"/>
                  <a:pt x="152" y="463"/>
                </a:cubicBezTo>
                <a:cubicBezTo>
                  <a:pt x="152" y="462"/>
                  <a:pt x="152" y="461"/>
                  <a:pt x="153" y="460"/>
                </a:cubicBezTo>
                <a:cubicBezTo>
                  <a:pt x="153" y="459"/>
                  <a:pt x="152" y="460"/>
                  <a:pt x="152" y="459"/>
                </a:cubicBezTo>
                <a:cubicBezTo>
                  <a:pt x="152" y="459"/>
                  <a:pt x="152" y="458"/>
                  <a:pt x="152" y="458"/>
                </a:cubicBezTo>
                <a:cubicBezTo>
                  <a:pt x="153" y="458"/>
                  <a:pt x="153" y="458"/>
                  <a:pt x="153" y="457"/>
                </a:cubicBezTo>
                <a:cubicBezTo>
                  <a:pt x="153" y="457"/>
                  <a:pt x="153" y="456"/>
                  <a:pt x="153" y="456"/>
                </a:cubicBezTo>
                <a:cubicBezTo>
                  <a:pt x="153" y="456"/>
                  <a:pt x="154" y="456"/>
                  <a:pt x="154" y="456"/>
                </a:cubicBezTo>
                <a:cubicBezTo>
                  <a:pt x="154" y="456"/>
                  <a:pt x="155" y="456"/>
                  <a:pt x="155" y="455"/>
                </a:cubicBezTo>
                <a:cubicBezTo>
                  <a:pt x="155" y="455"/>
                  <a:pt x="155" y="455"/>
                  <a:pt x="155" y="454"/>
                </a:cubicBezTo>
                <a:cubicBezTo>
                  <a:pt x="155" y="454"/>
                  <a:pt x="156" y="454"/>
                  <a:pt x="156" y="454"/>
                </a:cubicBezTo>
                <a:cubicBezTo>
                  <a:pt x="156" y="453"/>
                  <a:pt x="156" y="452"/>
                  <a:pt x="157" y="452"/>
                </a:cubicBezTo>
                <a:cubicBezTo>
                  <a:pt x="157" y="451"/>
                  <a:pt x="158" y="451"/>
                  <a:pt x="158" y="451"/>
                </a:cubicBezTo>
                <a:cubicBezTo>
                  <a:pt x="158" y="451"/>
                  <a:pt x="158" y="452"/>
                  <a:pt x="158" y="453"/>
                </a:cubicBezTo>
                <a:cubicBezTo>
                  <a:pt x="158" y="453"/>
                  <a:pt x="158" y="454"/>
                  <a:pt x="158" y="454"/>
                </a:cubicBezTo>
                <a:close/>
                <a:moveTo>
                  <a:pt x="159" y="682"/>
                </a:moveTo>
                <a:cubicBezTo>
                  <a:pt x="160" y="682"/>
                  <a:pt x="160" y="682"/>
                  <a:pt x="160" y="683"/>
                </a:cubicBezTo>
                <a:cubicBezTo>
                  <a:pt x="160" y="683"/>
                  <a:pt x="160" y="683"/>
                  <a:pt x="160" y="683"/>
                </a:cubicBezTo>
                <a:cubicBezTo>
                  <a:pt x="160" y="683"/>
                  <a:pt x="159" y="684"/>
                  <a:pt x="159" y="682"/>
                </a:cubicBezTo>
                <a:close/>
                <a:moveTo>
                  <a:pt x="170" y="661"/>
                </a:moveTo>
                <a:cubicBezTo>
                  <a:pt x="170" y="662"/>
                  <a:pt x="172" y="665"/>
                  <a:pt x="171" y="666"/>
                </a:cubicBezTo>
                <a:cubicBezTo>
                  <a:pt x="170" y="666"/>
                  <a:pt x="168" y="660"/>
                  <a:pt x="170" y="661"/>
                </a:cubicBezTo>
                <a:close/>
                <a:moveTo>
                  <a:pt x="173" y="673"/>
                </a:moveTo>
                <a:cubicBezTo>
                  <a:pt x="173" y="670"/>
                  <a:pt x="171" y="670"/>
                  <a:pt x="171" y="667"/>
                </a:cubicBezTo>
                <a:cubicBezTo>
                  <a:pt x="172" y="667"/>
                  <a:pt x="172" y="667"/>
                  <a:pt x="172" y="667"/>
                </a:cubicBezTo>
                <a:cubicBezTo>
                  <a:pt x="171" y="668"/>
                  <a:pt x="173" y="668"/>
                  <a:pt x="173" y="668"/>
                </a:cubicBezTo>
                <a:cubicBezTo>
                  <a:pt x="173" y="669"/>
                  <a:pt x="173" y="669"/>
                  <a:pt x="173" y="670"/>
                </a:cubicBezTo>
                <a:cubicBezTo>
                  <a:pt x="174" y="670"/>
                  <a:pt x="174" y="671"/>
                  <a:pt x="174" y="673"/>
                </a:cubicBezTo>
                <a:cubicBezTo>
                  <a:pt x="175" y="674"/>
                  <a:pt x="176" y="675"/>
                  <a:pt x="176" y="677"/>
                </a:cubicBezTo>
                <a:cubicBezTo>
                  <a:pt x="175" y="676"/>
                  <a:pt x="175" y="673"/>
                  <a:pt x="173" y="673"/>
                </a:cubicBezTo>
                <a:close/>
                <a:moveTo>
                  <a:pt x="183" y="715"/>
                </a:moveTo>
                <a:cubicBezTo>
                  <a:pt x="183" y="715"/>
                  <a:pt x="183" y="715"/>
                  <a:pt x="183" y="716"/>
                </a:cubicBezTo>
                <a:cubicBezTo>
                  <a:pt x="184" y="716"/>
                  <a:pt x="184" y="717"/>
                  <a:pt x="184" y="717"/>
                </a:cubicBezTo>
                <a:cubicBezTo>
                  <a:pt x="184" y="717"/>
                  <a:pt x="184" y="717"/>
                  <a:pt x="184" y="717"/>
                </a:cubicBezTo>
                <a:cubicBezTo>
                  <a:pt x="184" y="717"/>
                  <a:pt x="183" y="716"/>
                  <a:pt x="183" y="715"/>
                </a:cubicBezTo>
                <a:close/>
                <a:moveTo>
                  <a:pt x="187" y="721"/>
                </a:moveTo>
                <a:cubicBezTo>
                  <a:pt x="187" y="721"/>
                  <a:pt x="187" y="721"/>
                  <a:pt x="188" y="721"/>
                </a:cubicBezTo>
                <a:cubicBezTo>
                  <a:pt x="187" y="721"/>
                  <a:pt x="187" y="721"/>
                  <a:pt x="187" y="721"/>
                </a:cubicBezTo>
                <a:close/>
                <a:moveTo>
                  <a:pt x="200" y="706"/>
                </a:moveTo>
                <a:cubicBezTo>
                  <a:pt x="199" y="706"/>
                  <a:pt x="199" y="706"/>
                  <a:pt x="199" y="705"/>
                </a:cubicBezTo>
                <a:cubicBezTo>
                  <a:pt x="200" y="705"/>
                  <a:pt x="201" y="705"/>
                  <a:pt x="200" y="706"/>
                </a:cubicBezTo>
                <a:close/>
                <a:moveTo>
                  <a:pt x="200" y="704"/>
                </a:moveTo>
                <a:cubicBezTo>
                  <a:pt x="200" y="704"/>
                  <a:pt x="200" y="704"/>
                  <a:pt x="200" y="703"/>
                </a:cubicBezTo>
                <a:cubicBezTo>
                  <a:pt x="200" y="703"/>
                  <a:pt x="200" y="703"/>
                  <a:pt x="200" y="703"/>
                </a:cubicBezTo>
                <a:cubicBezTo>
                  <a:pt x="200" y="704"/>
                  <a:pt x="200" y="704"/>
                  <a:pt x="201" y="704"/>
                </a:cubicBezTo>
                <a:cubicBezTo>
                  <a:pt x="201" y="704"/>
                  <a:pt x="201" y="704"/>
                  <a:pt x="201" y="704"/>
                </a:cubicBezTo>
                <a:cubicBezTo>
                  <a:pt x="201" y="704"/>
                  <a:pt x="200" y="704"/>
                  <a:pt x="200" y="704"/>
                </a:cubicBezTo>
                <a:close/>
                <a:moveTo>
                  <a:pt x="202" y="708"/>
                </a:moveTo>
                <a:cubicBezTo>
                  <a:pt x="202" y="707"/>
                  <a:pt x="202" y="707"/>
                  <a:pt x="202" y="706"/>
                </a:cubicBezTo>
                <a:cubicBezTo>
                  <a:pt x="202" y="707"/>
                  <a:pt x="202" y="707"/>
                  <a:pt x="203" y="708"/>
                </a:cubicBezTo>
                <a:cubicBezTo>
                  <a:pt x="202" y="708"/>
                  <a:pt x="202" y="709"/>
                  <a:pt x="202" y="708"/>
                </a:cubicBezTo>
                <a:close/>
                <a:moveTo>
                  <a:pt x="206" y="713"/>
                </a:moveTo>
                <a:cubicBezTo>
                  <a:pt x="205" y="713"/>
                  <a:pt x="205" y="712"/>
                  <a:pt x="205" y="711"/>
                </a:cubicBezTo>
                <a:cubicBezTo>
                  <a:pt x="205" y="711"/>
                  <a:pt x="205" y="711"/>
                  <a:pt x="205" y="711"/>
                </a:cubicBezTo>
                <a:cubicBezTo>
                  <a:pt x="205" y="712"/>
                  <a:pt x="206" y="712"/>
                  <a:pt x="206" y="713"/>
                </a:cubicBezTo>
                <a:cubicBezTo>
                  <a:pt x="206" y="713"/>
                  <a:pt x="206" y="713"/>
                  <a:pt x="206" y="713"/>
                </a:cubicBezTo>
                <a:close/>
                <a:moveTo>
                  <a:pt x="234" y="739"/>
                </a:moveTo>
                <a:cubicBezTo>
                  <a:pt x="233" y="739"/>
                  <a:pt x="233" y="737"/>
                  <a:pt x="232" y="736"/>
                </a:cubicBezTo>
                <a:cubicBezTo>
                  <a:pt x="232" y="736"/>
                  <a:pt x="232" y="736"/>
                  <a:pt x="231" y="737"/>
                </a:cubicBezTo>
                <a:cubicBezTo>
                  <a:pt x="231" y="736"/>
                  <a:pt x="231" y="736"/>
                  <a:pt x="230" y="736"/>
                </a:cubicBezTo>
                <a:cubicBezTo>
                  <a:pt x="230" y="735"/>
                  <a:pt x="230" y="735"/>
                  <a:pt x="230" y="734"/>
                </a:cubicBezTo>
                <a:cubicBezTo>
                  <a:pt x="230" y="734"/>
                  <a:pt x="230" y="734"/>
                  <a:pt x="229" y="734"/>
                </a:cubicBezTo>
                <a:cubicBezTo>
                  <a:pt x="229" y="734"/>
                  <a:pt x="229" y="734"/>
                  <a:pt x="229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7" y="732"/>
                  <a:pt x="226" y="732"/>
                  <a:pt x="226" y="731"/>
                </a:cubicBezTo>
                <a:cubicBezTo>
                  <a:pt x="226" y="731"/>
                  <a:pt x="226" y="731"/>
                  <a:pt x="226" y="731"/>
                </a:cubicBezTo>
                <a:cubicBezTo>
                  <a:pt x="226" y="731"/>
                  <a:pt x="225" y="731"/>
                  <a:pt x="225" y="730"/>
                </a:cubicBezTo>
                <a:cubicBezTo>
                  <a:pt x="225" y="729"/>
                  <a:pt x="225" y="729"/>
                  <a:pt x="224" y="728"/>
                </a:cubicBezTo>
                <a:cubicBezTo>
                  <a:pt x="225" y="728"/>
                  <a:pt x="226" y="728"/>
                  <a:pt x="226" y="729"/>
                </a:cubicBezTo>
                <a:cubicBezTo>
                  <a:pt x="227" y="730"/>
                  <a:pt x="228" y="730"/>
                  <a:pt x="229" y="731"/>
                </a:cubicBezTo>
                <a:cubicBezTo>
                  <a:pt x="229" y="732"/>
                  <a:pt x="231" y="732"/>
                  <a:pt x="230" y="734"/>
                </a:cubicBezTo>
                <a:cubicBezTo>
                  <a:pt x="231" y="734"/>
                  <a:pt x="231" y="734"/>
                  <a:pt x="232" y="735"/>
                </a:cubicBezTo>
                <a:cubicBezTo>
                  <a:pt x="232" y="735"/>
                  <a:pt x="233" y="735"/>
                  <a:pt x="233" y="736"/>
                </a:cubicBezTo>
                <a:cubicBezTo>
                  <a:pt x="234" y="736"/>
                  <a:pt x="234" y="737"/>
                  <a:pt x="234" y="738"/>
                </a:cubicBezTo>
                <a:cubicBezTo>
                  <a:pt x="234" y="738"/>
                  <a:pt x="234" y="739"/>
                  <a:pt x="234" y="739"/>
                </a:cubicBezTo>
                <a:close/>
                <a:moveTo>
                  <a:pt x="254" y="745"/>
                </a:moveTo>
                <a:cubicBezTo>
                  <a:pt x="253" y="745"/>
                  <a:pt x="253" y="743"/>
                  <a:pt x="252" y="743"/>
                </a:cubicBezTo>
                <a:cubicBezTo>
                  <a:pt x="252" y="742"/>
                  <a:pt x="254" y="744"/>
                  <a:pt x="254" y="745"/>
                </a:cubicBezTo>
                <a:close/>
                <a:moveTo>
                  <a:pt x="253" y="751"/>
                </a:moveTo>
                <a:cubicBezTo>
                  <a:pt x="253" y="751"/>
                  <a:pt x="252" y="751"/>
                  <a:pt x="252" y="751"/>
                </a:cubicBezTo>
                <a:cubicBezTo>
                  <a:pt x="252" y="749"/>
                  <a:pt x="251" y="749"/>
                  <a:pt x="250" y="747"/>
                </a:cubicBezTo>
                <a:cubicBezTo>
                  <a:pt x="250" y="747"/>
                  <a:pt x="249" y="746"/>
                  <a:pt x="249" y="746"/>
                </a:cubicBezTo>
                <a:cubicBezTo>
                  <a:pt x="248" y="744"/>
                  <a:pt x="247" y="743"/>
                  <a:pt x="245" y="742"/>
                </a:cubicBezTo>
                <a:cubicBezTo>
                  <a:pt x="245" y="740"/>
                  <a:pt x="243" y="739"/>
                  <a:pt x="242" y="738"/>
                </a:cubicBezTo>
                <a:cubicBezTo>
                  <a:pt x="242" y="737"/>
                  <a:pt x="244" y="738"/>
                  <a:pt x="244" y="739"/>
                </a:cubicBezTo>
                <a:cubicBezTo>
                  <a:pt x="246" y="739"/>
                  <a:pt x="246" y="741"/>
                  <a:pt x="248" y="741"/>
                </a:cubicBezTo>
                <a:cubicBezTo>
                  <a:pt x="248" y="741"/>
                  <a:pt x="248" y="742"/>
                  <a:pt x="249" y="742"/>
                </a:cubicBezTo>
                <a:cubicBezTo>
                  <a:pt x="249" y="742"/>
                  <a:pt x="250" y="743"/>
                  <a:pt x="250" y="743"/>
                </a:cubicBezTo>
                <a:cubicBezTo>
                  <a:pt x="250" y="743"/>
                  <a:pt x="249" y="744"/>
                  <a:pt x="250" y="744"/>
                </a:cubicBezTo>
                <a:cubicBezTo>
                  <a:pt x="250" y="745"/>
                  <a:pt x="251" y="745"/>
                  <a:pt x="251" y="745"/>
                </a:cubicBezTo>
                <a:cubicBezTo>
                  <a:pt x="251" y="746"/>
                  <a:pt x="251" y="748"/>
                  <a:pt x="253" y="747"/>
                </a:cubicBezTo>
                <a:cubicBezTo>
                  <a:pt x="255" y="748"/>
                  <a:pt x="253" y="749"/>
                  <a:pt x="253" y="751"/>
                </a:cubicBezTo>
                <a:close/>
                <a:moveTo>
                  <a:pt x="257" y="754"/>
                </a:moveTo>
                <a:cubicBezTo>
                  <a:pt x="255" y="753"/>
                  <a:pt x="256" y="751"/>
                  <a:pt x="257" y="750"/>
                </a:cubicBezTo>
                <a:cubicBezTo>
                  <a:pt x="258" y="751"/>
                  <a:pt x="261" y="752"/>
                  <a:pt x="261" y="754"/>
                </a:cubicBezTo>
                <a:cubicBezTo>
                  <a:pt x="260" y="754"/>
                  <a:pt x="260" y="753"/>
                  <a:pt x="260" y="752"/>
                </a:cubicBezTo>
                <a:cubicBezTo>
                  <a:pt x="258" y="753"/>
                  <a:pt x="259" y="754"/>
                  <a:pt x="257" y="754"/>
                </a:cubicBezTo>
                <a:close/>
                <a:moveTo>
                  <a:pt x="260" y="758"/>
                </a:moveTo>
                <a:cubicBezTo>
                  <a:pt x="260" y="757"/>
                  <a:pt x="259" y="757"/>
                  <a:pt x="258" y="756"/>
                </a:cubicBezTo>
                <a:cubicBezTo>
                  <a:pt x="259" y="755"/>
                  <a:pt x="262" y="757"/>
                  <a:pt x="262" y="759"/>
                </a:cubicBezTo>
                <a:cubicBezTo>
                  <a:pt x="261" y="759"/>
                  <a:pt x="260" y="758"/>
                  <a:pt x="260" y="758"/>
                </a:cubicBezTo>
                <a:close/>
                <a:moveTo>
                  <a:pt x="261" y="755"/>
                </a:moveTo>
                <a:cubicBezTo>
                  <a:pt x="261" y="755"/>
                  <a:pt x="263" y="754"/>
                  <a:pt x="263" y="754"/>
                </a:cubicBezTo>
                <a:cubicBezTo>
                  <a:pt x="264" y="755"/>
                  <a:pt x="264" y="756"/>
                  <a:pt x="264" y="756"/>
                </a:cubicBezTo>
                <a:cubicBezTo>
                  <a:pt x="265" y="756"/>
                  <a:pt x="266" y="756"/>
                  <a:pt x="267" y="757"/>
                </a:cubicBezTo>
                <a:cubicBezTo>
                  <a:pt x="267" y="757"/>
                  <a:pt x="267" y="758"/>
                  <a:pt x="267" y="758"/>
                </a:cubicBezTo>
                <a:cubicBezTo>
                  <a:pt x="268" y="759"/>
                  <a:pt x="268" y="759"/>
                  <a:pt x="268" y="760"/>
                </a:cubicBezTo>
                <a:cubicBezTo>
                  <a:pt x="265" y="759"/>
                  <a:pt x="264" y="756"/>
                  <a:pt x="261" y="755"/>
                </a:cubicBezTo>
                <a:close/>
                <a:moveTo>
                  <a:pt x="287" y="774"/>
                </a:moveTo>
                <a:cubicBezTo>
                  <a:pt x="286" y="774"/>
                  <a:pt x="286" y="774"/>
                  <a:pt x="286" y="774"/>
                </a:cubicBezTo>
                <a:cubicBezTo>
                  <a:pt x="285" y="774"/>
                  <a:pt x="284" y="773"/>
                  <a:pt x="284" y="773"/>
                </a:cubicBezTo>
                <a:cubicBezTo>
                  <a:pt x="283" y="772"/>
                  <a:pt x="283" y="772"/>
                  <a:pt x="283" y="772"/>
                </a:cubicBezTo>
                <a:cubicBezTo>
                  <a:pt x="283" y="772"/>
                  <a:pt x="282" y="772"/>
                  <a:pt x="282" y="772"/>
                </a:cubicBezTo>
                <a:cubicBezTo>
                  <a:pt x="282" y="771"/>
                  <a:pt x="282" y="771"/>
                  <a:pt x="281" y="771"/>
                </a:cubicBezTo>
                <a:cubicBezTo>
                  <a:pt x="281" y="770"/>
                  <a:pt x="279" y="770"/>
                  <a:pt x="279" y="769"/>
                </a:cubicBezTo>
                <a:cubicBezTo>
                  <a:pt x="278" y="768"/>
                  <a:pt x="276" y="768"/>
                  <a:pt x="277" y="767"/>
                </a:cubicBezTo>
                <a:cubicBezTo>
                  <a:pt x="277" y="767"/>
                  <a:pt x="278" y="767"/>
                  <a:pt x="279" y="767"/>
                </a:cubicBezTo>
                <a:cubicBezTo>
                  <a:pt x="279" y="768"/>
                  <a:pt x="279" y="768"/>
                  <a:pt x="279" y="768"/>
                </a:cubicBezTo>
                <a:cubicBezTo>
                  <a:pt x="279" y="769"/>
                  <a:pt x="280" y="768"/>
                  <a:pt x="280" y="768"/>
                </a:cubicBezTo>
                <a:cubicBezTo>
                  <a:pt x="280" y="768"/>
                  <a:pt x="280" y="769"/>
                  <a:pt x="280" y="769"/>
                </a:cubicBezTo>
                <a:cubicBezTo>
                  <a:pt x="280" y="769"/>
                  <a:pt x="281" y="769"/>
                  <a:pt x="281" y="769"/>
                </a:cubicBezTo>
                <a:cubicBezTo>
                  <a:pt x="282" y="769"/>
                  <a:pt x="282" y="770"/>
                  <a:pt x="282" y="770"/>
                </a:cubicBezTo>
                <a:cubicBezTo>
                  <a:pt x="283" y="770"/>
                  <a:pt x="283" y="771"/>
                  <a:pt x="283" y="772"/>
                </a:cubicBezTo>
                <a:cubicBezTo>
                  <a:pt x="284" y="772"/>
                  <a:pt x="285" y="773"/>
                  <a:pt x="285" y="773"/>
                </a:cubicBezTo>
                <a:cubicBezTo>
                  <a:pt x="285" y="773"/>
                  <a:pt x="286" y="773"/>
                  <a:pt x="286" y="773"/>
                </a:cubicBezTo>
                <a:cubicBezTo>
                  <a:pt x="286" y="773"/>
                  <a:pt x="286" y="774"/>
                  <a:pt x="287" y="774"/>
                </a:cubicBezTo>
                <a:close/>
                <a:moveTo>
                  <a:pt x="41" y="386"/>
                </a:moveTo>
                <a:cubicBezTo>
                  <a:pt x="48" y="388"/>
                  <a:pt x="55" y="386"/>
                  <a:pt x="61" y="382"/>
                </a:cubicBezTo>
                <a:cubicBezTo>
                  <a:pt x="60" y="382"/>
                  <a:pt x="63" y="388"/>
                  <a:pt x="63" y="389"/>
                </a:cubicBezTo>
                <a:cubicBezTo>
                  <a:pt x="68" y="395"/>
                  <a:pt x="70" y="398"/>
                  <a:pt x="78" y="400"/>
                </a:cubicBezTo>
                <a:cubicBezTo>
                  <a:pt x="91" y="403"/>
                  <a:pt x="105" y="391"/>
                  <a:pt x="113" y="379"/>
                </a:cubicBezTo>
                <a:cubicBezTo>
                  <a:pt x="121" y="366"/>
                  <a:pt x="114" y="355"/>
                  <a:pt x="114" y="355"/>
                </a:cubicBezTo>
                <a:cubicBezTo>
                  <a:pt x="125" y="349"/>
                  <a:pt x="126" y="340"/>
                  <a:pt x="126" y="340"/>
                </a:cubicBezTo>
                <a:cubicBezTo>
                  <a:pt x="127" y="338"/>
                  <a:pt x="127" y="338"/>
                  <a:pt x="127" y="337"/>
                </a:cubicBezTo>
                <a:cubicBezTo>
                  <a:pt x="128" y="334"/>
                  <a:pt x="128" y="331"/>
                  <a:pt x="128" y="330"/>
                </a:cubicBezTo>
                <a:cubicBezTo>
                  <a:pt x="128" y="329"/>
                  <a:pt x="128" y="329"/>
                  <a:pt x="128" y="329"/>
                </a:cubicBezTo>
                <a:cubicBezTo>
                  <a:pt x="128" y="328"/>
                  <a:pt x="128" y="327"/>
                  <a:pt x="128" y="326"/>
                </a:cubicBezTo>
                <a:cubicBezTo>
                  <a:pt x="128" y="326"/>
                  <a:pt x="128" y="326"/>
                  <a:pt x="128" y="326"/>
                </a:cubicBezTo>
                <a:cubicBezTo>
                  <a:pt x="128" y="325"/>
                  <a:pt x="128" y="325"/>
                  <a:pt x="128" y="324"/>
                </a:cubicBezTo>
                <a:cubicBezTo>
                  <a:pt x="127" y="323"/>
                  <a:pt x="127" y="322"/>
                  <a:pt x="127" y="320"/>
                </a:cubicBezTo>
                <a:cubicBezTo>
                  <a:pt x="127" y="320"/>
                  <a:pt x="127" y="319"/>
                  <a:pt x="127" y="318"/>
                </a:cubicBezTo>
                <a:cubicBezTo>
                  <a:pt x="127" y="318"/>
                  <a:pt x="126" y="316"/>
                  <a:pt x="126" y="316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25" y="314"/>
                  <a:pt x="125" y="313"/>
                  <a:pt x="125" y="312"/>
                </a:cubicBezTo>
                <a:cubicBezTo>
                  <a:pt x="125" y="311"/>
                  <a:pt x="124" y="311"/>
                  <a:pt x="125" y="309"/>
                </a:cubicBezTo>
                <a:cubicBezTo>
                  <a:pt x="124" y="308"/>
                  <a:pt x="124" y="306"/>
                  <a:pt x="123" y="305"/>
                </a:cubicBezTo>
                <a:cubicBezTo>
                  <a:pt x="122" y="304"/>
                  <a:pt x="122" y="302"/>
                  <a:pt x="121" y="301"/>
                </a:cubicBezTo>
                <a:cubicBezTo>
                  <a:pt x="121" y="301"/>
                  <a:pt x="120" y="300"/>
                  <a:pt x="120" y="300"/>
                </a:cubicBezTo>
                <a:cubicBezTo>
                  <a:pt x="120" y="300"/>
                  <a:pt x="121" y="299"/>
                  <a:pt x="120" y="299"/>
                </a:cubicBezTo>
                <a:cubicBezTo>
                  <a:pt x="120" y="299"/>
                  <a:pt x="119" y="298"/>
                  <a:pt x="119" y="298"/>
                </a:cubicBezTo>
                <a:cubicBezTo>
                  <a:pt x="119" y="297"/>
                  <a:pt x="119" y="297"/>
                  <a:pt x="119" y="296"/>
                </a:cubicBezTo>
                <a:cubicBezTo>
                  <a:pt x="118" y="295"/>
                  <a:pt x="118" y="294"/>
                  <a:pt x="118" y="292"/>
                </a:cubicBezTo>
                <a:cubicBezTo>
                  <a:pt x="116" y="292"/>
                  <a:pt x="115" y="290"/>
                  <a:pt x="115" y="290"/>
                </a:cubicBezTo>
                <a:cubicBezTo>
                  <a:pt x="114" y="289"/>
                  <a:pt x="114" y="288"/>
                  <a:pt x="114" y="288"/>
                </a:cubicBezTo>
                <a:cubicBezTo>
                  <a:pt x="113" y="287"/>
                  <a:pt x="113" y="287"/>
                  <a:pt x="113" y="287"/>
                </a:cubicBezTo>
                <a:cubicBezTo>
                  <a:pt x="113" y="286"/>
                  <a:pt x="113" y="284"/>
                  <a:pt x="112" y="284"/>
                </a:cubicBezTo>
                <a:cubicBezTo>
                  <a:pt x="112" y="283"/>
                  <a:pt x="112" y="283"/>
                  <a:pt x="112" y="282"/>
                </a:cubicBezTo>
                <a:cubicBezTo>
                  <a:pt x="112" y="282"/>
                  <a:pt x="111" y="282"/>
                  <a:pt x="111" y="281"/>
                </a:cubicBezTo>
                <a:cubicBezTo>
                  <a:pt x="111" y="281"/>
                  <a:pt x="111" y="281"/>
                  <a:pt x="111" y="281"/>
                </a:cubicBezTo>
                <a:cubicBezTo>
                  <a:pt x="111" y="280"/>
                  <a:pt x="110" y="279"/>
                  <a:pt x="110" y="279"/>
                </a:cubicBezTo>
                <a:cubicBezTo>
                  <a:pt x="109" y="277"/>
                  <a:pt x="109" y="274"/>
                  <a:pt x="108" y="273"/>
                </a:cubicBezTo>
                <a:cubicBezTo>
                  <a:pt x="108" y="272"/>
                  <a:pt x="107" y="272"/>
                  <a:pt x="107" y="271"/>
                </a:cubicBezTo>
                <a:cubicBezTo>
                  <a:pt x="106" y="270"/>
                  <a:pt x="105" y="268"/>
                  <a:pt x="105" y="267"/>
                </a:cubicBezTo>
                <a:cubicBezTo>
                  <a:pt x="105" y="266"/>
                  <a:pt x="105" y="266"/>
                  <a:pt x="105" y="266"/>
                </a:cubicBezTo>
                <a:cubicBezTo>
                  <a:pt x="104" y="265"/>
                  <a:pt x="104" y="265"/>
                  <a:pt x="104" y="265"/>
                </a:cubicBezTo>
                <a:cubicBezTo>
                  <a:pt x="103" y="264"/>
                  <a:pt x="104" y="264"/>
                  <a:pt x="103" y="263"/>
                </a:cubicBezTo>
                <a:cubicBezTo>
                  <a:pt x="103" y="262"/>
                  <a:pt x="102" y="263"/>
                  <a:pt x="102" y="262"/>
                </a:cubicBezTo>
                <a:cubicBezTo>
                  <a:pt x="102" y="262"/>
                  <a:pt x="102" y="262"/>
                  <a:pt x="102" y="262"/>
                </a:cubicBezTo>
                <a:cubicBezTo>
                  <a:pt x="102" y="261"/>
                  <a:pt x="103" y="260"/>
                  <a:pt x="103" y="259"/>
                </a:cubicBezTo>
                <a:cubicBezTo>
                  <a:pt x="103" y="259"/>
                  <a:pt x="102" y="258"/>
                  <a:pt x="102" y="258"/>
                </a:cubicBezTo>
                <a:cubicBezTo>
                  <a:pt x="102" y="257"/>
                  <a:pt x="102" y="257"/>
                  <a:pt x="102" y="256"/>
                </a:cubicBezTo>
                <a:cubicBezTo>
                  <a:pt x="100" y="253"/>
                  <a:pt x="100" y="250"/>
                  <a:pt x="98" y="247"/>
                </a:cubicBezTo>
                <a:cubicBezTo>
                  <a:pt x="98" y="246"/>
                  <a:pt x="98" y="245"/>
                  <a:pt x="98" y="244"/>
                </a:cubicBezTo>
                <a:cubicBezTo>
                  <a:pt x="98" y="243"/>
                  <a:pt x="97" y="243"/>
                  <a:pt x="97" y="242"/>
                </a:cubicBezTo>
                <a:cubicBezTo>
                  <a:pt x="97" y="242"/>
                  <a:pt x="97" y="241"/>
                  <a:pt x="97" y="241"/>
                </a:cubicBezTo>
                <a:cubicBezTo>
                  <a:pt x="97" y="240"/>
                  <a:pt x="97" y="240"/>
                  <a:pt x="97" y="240"/>
                </a:cubicBezTo>
                <a:cubicBezTo>
                  <a:pt x="97" y="240"/>
                  <a:pt x="97" y="239"/>
                  <a:pt x="97" y="239"/>
                </a:cubicBezTo>
                <a:cubicBezTo>
                  <a:pt x="97" y="239"/>
                  <a:pt x="96" y="238"/>
                  <a:pt x="96" y="238"/>
                </a:cubicBezTo>
                <a:cubicBezTo>
                  <a:pt x="96" y="237"/>
                  <a:pt x="96" y="236"/>
                  <a:pt x="96" y="236"/>
                </a:cubicBezTo>
                <a:cubicBezTo>
                  <a:pt x="96" y="235"/>
                  <a:pt x="96" y="235"/>
                  <a:pt x="95" y="235"/>
                </a:cubicBezTo>
                <a:cubicBezTo>
                  <a:pt x="95" y="235"/>
                  <a:pt x="96" y="234"/>
                  <a:pt x="96" y="234"/>
                </a:cubicBezTo>
                <a:cubicBezTo>
                  <a:pt x="96" y="234"/>
                  <a:pt x="95" y="234"/>
                  <a:pt x="95" y="234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5" y="232"/>
                  <a:pt x="95" y="232"/>
                  <a:pt x="95" y="231"/>
                </a:cubicBezTo>
                <a:cubicBezTo>
                  <a:pt x="95" y="231"/>
                  <a:pt x="95" y="230"/>
                  <a:pt x="95" y="230"/>
                </a:cubicBezTo>
                <a:cubicBezTo>
                  <a:pt x="95" y="229"/>
                  <a:pt x="94" y="229"/>
                  <a:pt x="94" y="229"/>
                </a:cubicBezTo>
                <a:cubicBezTo>
                  <a:pt x="94" y="228"/>
                  <a:pt x="94" y="228"/>
                  <a:pt x="94" y="228"/>
                </a:cubicBezTo>
                <a:cubicBezTo>
                  <a:pt x="94" y="228"/>
                  <a:pt x="94" y="227"/>
                  <a:pt x="94" y="227"/>
                </a:cubicBezTo>
                <a:cubicBezTo>
                  <a:pt x="94" y="226"/>
                  <a:pt x="94" y="226"/>
                  <a:pt x="94" y="226"/>
                </a:cubicBezTo>
                <a:cubicBezTo>
                  <a:pt x="94" y="225"/>
                  <a:pt x="93" y="224"/>
                  <a:pt x="94" y="224"/>
                </a:cubicBezTo>
                <a:cubicBezTo>
                  <a:pt x="94" y="223"/>
                  <a:pt x="93" y="223"/>
                  <a:pt x="93" y="222"/>
                </a:cubicBezTo>
                <a:cubicBezTo>
                  <a:pt x="94" y="222"/>
                  <a:pt x="93" y="222"/>
                  <a:pt x="93" y="222"/>
                </a:cubicBezTo>
                <a:cubicBezTo>
                  <a:pt x="93" y="220"/>
                  <a:pt x="93" y="222"/>
                  <a:pt x="93" y="220"/>
                </a:cubicBezTo>
                <a:cubicBezTo>
                  <a:pt x="93" y="220"/>
                  <a:pt x="93" y="220"/>
                  <a:pt x="93" y="220"/>
                </a:cubicBezTo>
                <a:cubicBezTo>
                  <a:pt x="93" y="220"/>
                  <a:pt x="93" y="219"/>
                  <a:pt x="93" y="219"/>
                </a:cubicBezTo>
                <a:cubicBezTo>
                  <a:pt x="93" y="218"/>
                  <a:pt x="93" y="218"/>
                  <a:pt x="93" y="218"/>
                </a:cubicBezTo>
                <a:cubicBezTo>
                  <a:pt x="92" y="218"/>
                  <a:pt x="93" y="216"/>
                  <a:pt x="93" y="215"/>
                </a:cubicBezTo>
                <a:cubicBezTo>
                  <a:pt x="93" y="215"/>
                  <a:pt x="93" y="215"/>
                  <a:pt x="92" y="215"/>
                </a:cubicBezTo>
                <a:cubicBezTo>
                  <a:pt x="92" y="214"/>
                  <a:pt x="92" y="214"/>
                  <a:pt x="92" y="213"/>
                </a:cubicBezTo>
                <a:cubicBezTo>
                  <a:pt x="93" y="212"/>
                  <a:pt x="92" y="212"/>
                  <a:pt x="92" y="212"/>
                </a:cubicBezTo>
                <a:cubicBezTo>
                  <a:pt x="92" y="211"/>
                  <a:pt x="92" y="210"/>
                  <a:pt x="92" y="210"/>
                </a:cubicBezTo>
                <a:cubicBezTo>
                  <a:pt x="92" y="209"/>
                  <a:pt x="92" y="208"/>
                  <a:pt x="92" y="207"/>
                </a:cubicBezTo>
                <a:cubicBezTo>
                  <a:pt x="92" y="207"/>
                  <a:pt x="92" y="206"/>
                  <a:pt x="92" y="206"/>
                </a:cubicBezTo>
                <a:cubicBezTo>
                  <a:pt x="92" y="206"/>
                  <a:pt x="92" y="206"/>
                  <a:pt x="92" y="206"/>
                </a:cubicBezTo>
                <a:cubicBezTo>
                  <a:pt x="92" y="206"/>
                  <a:pt x="92" y="205"/>
                  <a:pt x="92" y="205"/>
                </a:cubicBezTo>
                <a:cubicBezTo>
                  <a:pt x="92" y="204"/>
                  <a:pt x="92" y="203"/>
                  <a:pt x="92" y="202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92" y="199"/>
                  <a:pt x="92" y="199"/>
                  <a:pt x="92" y="198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5"/>
                  <a:pt x="92" y="194"/>
                  <a:pt x="92" y="192"/>
                </a:cubicBezTo>
                <a:cubicBezTo>
                  <a:pt x="92" y="191"/>
                  <a:pt x="93" y="189"/>
                  <a:pt x="92" y="189"/>
                </a:cubicBezTo>
                <a:cubicBezTo>
                  <a:pt x="91" y="189"/>
                  <a:pt x="91" y="191"/>
                  <a:pt x="91" y="192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90" y="195"/>
                  <a:pt x="90" y="196"/>
                  <a:pt x="90" y="197"/>
                </a:cubicBezTo>
                <a:cubicBezTo>
                  <a:pt x="90" y="198"/>
                  <a:pt x="90" y="200"/>
                  <a:pt x="89" y="200"/>
                </a:cubicBezTo>
                <a:cubicBezTo>
                  <a:pt x="88" y="199"/>
                  <a:pt x="89" y="198"/>
                  <a:pt x="89" y="198"/>
                </a:cubicBezTo>
                <a:cubicBezTo>
                  <a:pt x="89" y="197"/>
                  <a:pt x="89" y="197"/>
                  <a:pt x="89" y="197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5"/>
                  <a:pt x="90" y="193"/>
                  <a:pt x="90" y="192"/>
                </a:cubicBezTo>
                <a:cubicBezTo>
                  <a:pt x="90" y="190"/>
                  <a:pt x="90" y="189"/>
                  <a:pt x="91" y="188"/>
                </a:cubicBezTo>
                <a:cubicBezTo>
                  <a:pt x="91" y="188"/>
                  <a:pt x="92" y="188"/>
                  <a:pt x="92" y="189"/>
                </a:cubicBezTo>
                <a:cubicBezTo>
                  <a:pt x="92" y="189"/>
                  <a:pt x="92" y="188"/>
                  <a:pt x="92" y="188"/>
                </a:cubicBezTo>
                <a:cubicBezTo>
                  <a:pt x="93" y="187"/>
                  <a:pt x="93" y="187"/>
                  <a:pt x="93" y="186"/>
                </a:cubicBezTo>
                <a:cubicBezTo>
                  <a:pt x="93" y="185"/>
                  <a:pt x="91" y="186"/>
                  <a:pt x="92" y="185"/>
                </a:cubicBezTo>
                <a:cubicBezTo>
                  <a:pt x="92" y="185"/>
                  <a:pt x="92" y="185"/>
                  <a:pt x="92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3"/>
                  <a:pt x="93" y="182"/>
                  <a:pt x="93" y="181"/>
                </a:cubicBezTo>
                <a:cubicBezTo>
                  <a:pt x="93" y="181"/>
                  <a:pt x="92" y="181"/>
                  <a:pt x="93" y="180"/>
                </a:cubicBezTo>
                <a:cubicBezTo>
                  <a:pt x="93" y="180"/>
                  <a:pt x="92" y="180"/>
                  <a:pt x="93" y="180"/>
                </a:cubicBezTo>
                <a:cubicBezTo>
                  <a:pt x="93" y="180"/>
                  <a:pt x="94" y="180"/>
                  <a:pt x="93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8"/>
                  <a:pt x="94" y="178"/>
                  <a:pt x="95" y="178"/>
                </a:cubicBezTo>
                <a:cubicBezTo>
                  <a:pt x="95" y="177"/>
                  <a:pt x="96" y="177"/>
                  <a:pt x="96" y="175"/>
                </a:cubicBezTo>
                <a:cubicBezTo>
                  <a:pt x="96" y="175"/>
                  <a:pt x="96" y="174"/>
                  <a:pt x="96" y="174"/>
                </a:cubicBezTo>
                <a:cubicBezTo>
                  <a:pt x="96" y="172"/>
                  <a:pt x="97" y="171"/>
                  <a:pt x="98" y="169"/>
                </a:cubicBezTo>
                <a:cubicBezTo>
                  <a:pt x="99" y="167"/>
                  <a:pt x="100" y="166"/>
                  <a:pt x="100" y="164"/>
                </a:cubicBezTo>
                <a:cubicBezTo>
                  <a:pt x="101" y="163"/>
                  <a:pt x="101" y="160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3" y="158"/>
                  <a:pt x="103" y="158"/>
                  <a:pt x="104" y="157"/>
                </a:cubicBezTo>
                <a:cubicBezTo>
                  <a:pt x="104" y="156"/>
                  <a:pt x="104" y="155"/>
                  <a:pt x="105" y="155"/>
                </a:cubicBezTo>
                <a:cubicBezTo>
                  <a:pt x="106" y="153"/>
                  <a:pt x="107" y="152"/>
                  <a:pt x="108" y="150"/>
                </a:cubicBezTo>
                <a:cubicBezTo>
                  <a:pt x="108" y="149"/>
                  <a:pt x="109" y="149"/>
                  <a:pt x="109" y="148"/>
                </a:cubicBezTo>
                <a:cubicBezTo>
                  <a:pt x="109" y="148"/>
                  <a:pt x="110" y="148"/>
                  <a:pt x="110" y="147"/>
                </a:cubicBezTo>
                <a:cubicBezTo>
                  <a:pt x="110" y="146"/>
                  <a:pt x="111" y="146"/>
                  <a:pt x="112" y="145"/>
                </a:cubicBezTo>
                <a:cubicBezTo>
                  <a:pt x="112" y="144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8" y="138"/>
                  <a:pt x="118" y="137"/>
                </a:cubicBezTo>
                <a:cubicBezTo>
                  <a:pt x="119" y="136"/>
                  <a:pt x="121" y="135"/>
                  <a:pt x="121" y="134"/>
                </a:cubicBezTo>
                <a:cubicBezTo>
                  <a:pt x="123" y="131"/>
                  <a:pt x="129" y="128"/>
                  <a:pt x="130" y="125"/>
                </a:cubicBezTo>
                <a:cubicBezTo>
                  <a:pt x="129" y="125"/>
                  <a:pt x="129" y="126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7" y="127"/>
                  <a:pt x="125" y="128"/>
                  <a:pt x="124" y="129"/>
                </a:cubicBezTo>
                <a:cubicBezTo>
                  <a:pt x="123" y="130"/>
                  <a:pt x="118" y="133"/>
                  <a:pt x="116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4" y="135"/>
                  <a:pt x="115" y="136"/>
                  <a:pt x="114" y="136"/>
                </a:cubicBezTo>
                <a:cubicBezTo>
                  <a:pt x="114" y="136"/>
                  <a:pt x="113" y="138"/>
                  <a:pt x="113" y="138"/>
                </a:cubicBezTo>
                <a:cubicBezTo>
                  <a:pt x="113" y="139"/>
                  <a:pt x="111" y="139"/>
                  <a:pt x="110" y="140"/>
                </a:cubicBezTo>
                <a:cubicBezTo>
                  <a:pt x="110" y="141"/>
                  <a:pt x="109" y="142"/>
                  <a:pt x="109" y="143"/>
                </a:cubicBezTo>
                <a:cubicBezTo>
                  <a:pt x="108" y="143"/>
                  <a:pt x="108" y="145"/>
                  <a:pt x="107" y="145"/>
                </a:cubicBezTo>
                <a:cubicBezTo>
                  <a:pt x="106" y="145"/>
                  <a:pt x="107" y="143"/>
                  <a:pt x="106" y="143"/>
                </a:cubicBezTo>
                <a:cubicBezTo>
                  <a:pt x="105" y="145"/>
                  <a:pt x="104" y="146"/>
                  <a:pt x="103" y="147"/>
                </a:cubicBezTo>
                <a:cubicBezTo>
                  <a:pt x="104" y="147"/>
                  <a:pt x="104" y="148"/>
                  <a:pt x="104" y="149"/>
                </a:cubicBezTo>
                <a:cubicBezTo>
                  <a:pt x="104" y="150"/>
                  <a:pt x="103" y="149"/>
                  <a:pt x="103" y="150"/>
                </a:cubicBezTo>
                <a:cubicBezTo>
                  <a:pt x="102" y="150"/>
                  <a:pt x="102" y="151"/>
                  <a:pt x="101" y="151"/>
                </a:cubicBezTo>
                <a:cubicBezTo>
                  <a:pt x="100" y="153"/>
                  <a:pt x="98" y="154"/>
                  <a:pt x="97" y="156"/>
                </a:cubicBezTo>
                <a:cubicBezTo>
                  <a:pt x="98" y="156"/>
                  <a:pt x="98" y="157"/>
                  <a:pt x="98" y="156"/>
                </a:cubicBezTo>
                <a:cubicBezTo>
                  <a:pt x="99" y="156"/>
                  <a:pt x="99" y="156"/>
                  <a:pt x="99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97" y="158"/>
                  <a:pt x="97" y="159"/>
                  <a:pt x="97" y="159"/>
                </a:cubicBezTo>
                <a:cubicBezTo>
                  <a:pt x="96" y="159"/>
                  <a:pt x="97" y="158"/>
                  <a:pt x="96" y="158"/>
                </a:cubicBezTo>
                <a:cubicBezTo>
                  <a:pt x="96" y="158"/>
                  <a:pt x="94" y="160"/>
                  <a:pt x="94" y="160"/>
                </a:cubicBezTo>
                <a:cubicBezTo>
                  <a:pt x="92" y="162"/>
                  <a:pt x="92" y="164"/>
                  <a:pt x="91" y="167"/>
                </a:cubicBezTo>
                <a:cubicBezTo>
                  <a:pt x="91" y="167"/>
                  <a:pt x="90" y="167"/>
                  <a:pt x="90" y="168"/>
                </a:cubicBezTo>
                <a:cubicBezTo>
                  <a:pt x="90" y="168"/>
                  <a:pt x="89" y="168"/>
                  <a:pt x="89" y="169"/>
                </a:cubicBezTo>
                <a:cubicBezTo>
                  <a:pt x="88" y="170"/>
                  <a:pt x="87" y="171"/>
                  <a:pt x="87" y="172"/>
                </a:cubicBezTo>
                <a:cubicBezTo>
                  <a:pt x="87" y="173"/>
                  <a:pt x="86" y="173"/>
                  <a:pt x="86" y="174"/>
                </a:cubicBezTo>
                <a:cubicBezTo>
                  <a:pt x="85" y="175"/>
                  <a:pt x="84" y="176"/>
                  <a:pt x="84" y="177"/>
                </a:cubicBezTo>
                <a:cubicBezTo>
                  <a:pt x="85" y="178"/>
                  <a:pt x="86" y="176"/>
                  <a:pt x="86" y="177"/>
                </a:cubicBezTo>
                <a:cubicBezTo>
                  <a:pt x="86" y="179"/>
                  <a:pt x="84" y="177"/>
                  <a:pt x="84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4" y="180"/>
                  <a:pt x="83" y="180"/>
                  <a:pt x="83" y="180"/>
                </a:cubicBezTo>
                <a:cubicBezTo>
                  <a:pt x="83" y="181"/>
                  <a:pt x="82" y="182"/>
                  <a:pt x="82" y="183"/>
                </a:cubicBezTo>
                <a:cubicBezTo>
                  <a:pt x="81" y="184"/>
                  <a:pt x="80" y="186"/>
                  <a:pt x="80" y="187"/>
                </a:cubicBezTo>
                <a:cubicBezTo>
                  <a:pt x="80" y="188"/>
                  <a:pt x="80" y="189"/>
                  <a:pt x="80" y="189"/>
                </a:cubicBezTo>
                <a:cubicBezTo>
                  <a:pt x="80" y="190"/>
                  <a:pt x="79" y="190"/>
                  <a:pt x="80" y="191"/>
                </a:cubicBezTo>
                <a:cubicBezTo>
                  <a:pt x="80" y="191"/>
                  <a:pt x="79" y="192"/>
                  <a:pt x="79" y="192"/>
                </a:cubicBezTo>
                <a:cubicBezTo>
                  <a:pt x="79" y="194"/>
                  <a:pt x="78" y="196"/>
                  <a:pt x="78" y="198"/>
                </a:cubicBezTo>
                <a:cubicBezTo>
                  <a:pt x="78" y="199"/>
                  <a:pt x="78" y="199"/>
                  <a:pt x="78" y="200"/>
                </a:cubicBezTo>
                <a:cubicBezTo>
                  <a:pt x="78" y="200"/>
                  <a:pt x="77" y="200"/>
                  <a:pt x="77" y="200"/>
                </a:cubicBezTo>
                <a:cubicBezTo>
                  <a:pt x="77" y="203"/>
                  <a:pt x="76" y="205"/>
                  <a:pt x="76" y="207"/>
                </a:cubicBezTo>
                <a:cubicBezTo>
                  <a:pt x="76" y="210"/>
                  <a:pt x="74" y="211"/>
                  <a:pt x="75" y="213"/>
                </a:cubicBezTo>
                <a:cubicBezTo>
                  <a:pt x="75" y="214"/>
                  <a:pt x="75" y="214"/>
                  <a:pt x="75" y="215"/>
                </a:cubicBezTo>
                <a:cubicBezTo>
                  <a:pt x="75" y="216"/>
                  <a:pt x="75" y="216"/>
                  <a:pt x="74" y="217"/>
                </a:cubicBezTo>
                <a:cubicBezTo>
                  <a:pt x="74" y="218"/>
                  <a:pt x="74" y="219"/>
                  <a:pt x="74" y="220"/>
                </a:cubicBezTo>
                <a:cubicBezTo>
                  <a:pt x="74" y="221"/>
                  <a:pt x="74" y="222"/>
                  <a:pt x="73" y="223"/>
                </a:cubicBezTo>
                <a:cubicBezTo>
                  <a:pt x="73" y="224"/>
                  <a:pt x="73" y="225"/>
                  <a:pt x="73" y="226"/>
                </a:cubicBezTo>
                <a:cubicBezTo>
                  <a:pt x="73" y="226"/>
                  <a:pt x="73" y="227"/>
                  <a:pt x="73" y="228"/>
                </a:cubicBezTo>
                <a:cubicBezTo>
                  <a:pt x="73" y="229"/>
                  <a:pt x="73" y="229"/>
                  <a:pt x="73" y="230"/>
                </a:cubicBezTo>
                <a:cubicBezTo>
                  <a:pt x="74" y="230"/>
                  <a:pt x="73" y="231"/>
                  <a:pt x="73" y="232"/>
                </a:cubicBezTo>
                <a:cubicBezTo>
                  <a:pt x="73" y="232"/>
                  <a:pt x="73" y="232"/>
                  <a:pt x="73" y="233"/>
                </a:cubicBezTo>
                <a:cubicBezTo>
                  <a:pt x="73" y="233"/>
                  <a:pt x="73" y="234"/>
                  <a:pt x="73" y="235"/>
                </a:cubicBezTo>
                <a:cubicBezTo>
                  <a:pt x="73" y="235"/>
                  <a:pt x="73" y="236"/>
                  <a:pt x="73" y="236"/>
                </a:cubicBezTo>
                <a:cubicBezTo>
                  <a:pt x="73" y="239"/>
                  <a:pt x="73" y="242"/>
                  <a:pt x="73" y="244"/>
                </a:cubicBezTo>
                <a:cubicBezTo>
                  <a:pt x="73" y="246"/>
                  <a:pt x="73" y="247"/>
                  <a:pt x="73" y="248"/>
                </a:cubicBezTo>
                <a:cubicBezTo>
                  <a:pt x="73" y="249"/>
                  <a:pt x="73" y="249"/>
                  <a:pt x="73" y="250"/>
                </a:cubicBezTo>
                <a:cubicBezTo>
                  <a:pt x="73" y="250"/>
                  <a:pt x="73" y="250"/>
                  <a:pt x="73" y="251"/>
                </a:cubicBezTo>
                <a:cubicBezTo>
                  <a:pt x="73" y="252"/>
                  <a:pt x="73" y="252"/>
                  <a:pt x="73" y="253"/>
                </a:cubicBezTo>
                <a:cubicBezTo>
                  <a:pt x="73" y="254"/>
                  <a:pt x="73" y="255"/>
                  <a:pt x="72" y="256"/>
                </a:cubicBezTo>
                <a:cubicBezTo>
                  <a:pt x="72" y="257"/>
                  <a:pt x="73" y="257"/>
                  <a:pt x="73" y="258"/>
                </a:cubicBezTo>
                <a:cubicBezTo>
                  <a:pt x="73" y="259"/>
                  <a:pt x="73" y="261"/>
                  <a:pt x="73" y="263"/>
                </a:cubicBezTo>
                <a:cubicBezTo>
                  <a:pt x="74" y="263"/>
                  <a:pt x="74" y="263"/>
                  <a:pt x="74" y="264"/>
                </a:cubicBezTo>
                <a:cubicBezTo>
                  <a:pt x="74" y="265"/>
                  <a:pt x="74" y="266"/>
                  <a:pt x="74" y="267"/>
                </a:cubicBezTo>
                <a:cubicBezTo>
                  <a:pt x="73" y="268"/>
                  <a:pt x="74" y="269"/>
                  <a:pt x="74" y="270"/>
                </a:cubicBezTo>
                <a:cubicBezTo>
                  <a:pt x="74" y="271"/>
                  <a:pt x="74" y="273"/>
                  <a:pt x="74" y="274"/>
                </a:cubicBezTo>
                <a:cubicBezTo>
                  <a:pt x="74" y="275"/>
                  <a:pt x="74" y="276"/>
                  <a:pt x="74" y="276"/>
                </a:cubicBezTo>
                <a:cubicBezTo>
                  <a:pt x="74" y="277"/>
                  <a:pt x="75" y="279"/>
                  <a:pt x="75" y="279"/>
                </a:cubicBezTo>
                <a:cubicBezTo>
                  <a:pt x="75" y="280"/>
                  <a:pt x="74" y="281"/>
                  <a:pt x="74" y="282"/>
                </a:cubicBezTo>
                <a:cubicBezTo>
                  <a:pt x="75" y="282"/>
                  <a:pt x="75" y="283"/>
                  <a:pt x="75" y="283"/>
                </a:cubicBezTo>
                <a:cubicBezTo>
                  <a:pt x="75" y="284"/>
                  <a:pt x="75" y="284"/>
                  <a:pt x="75" y="285"/>
                </a:cubicBezTo>
                <a:cubicBezTo>
                  <a:pt x="76" y="286"/>
                  <a:pt x="76" y="287"/>
                  <a:pt x="76" y="288"/>
                </a:cubicBezTo>
                <a:cubicBezTo>
                  <a:pt x="76" y="289"/>
                  <a:pt x="76" y="290"/>
                  <a:pt x="76" y="291"/>
                </a:cubicBezTo>
                <a:cubicBezTo>
                  <a:pt x="76" y="292"/>
                  <a:pt x="76" y="293"/>
                  <a:pt x="76" y="294"/>
                </a:cubicBezTo>
                <a:cubicBezTo>
                  <a:pt x="76" y="298"/>
                  <a:pt x="77" y="302"/>
                  <a:pt x="77" y="305"/>
                </a:cubicBezTo>
                <a:cubicBezTo>
                  <a:pt x="78" y="314"/>
                  <a:pt x="79" y="323"/>
                  <a:pt x="77" y="332"/>
                </a:cubicBezTo>
                <a:cubicBezTo>
                  <a:pt x="76" y="337"/>
                  <a:pt x="74" y="343"/>
                  <a:pt x="71" y="346"/>
                </a:cubicBezTo>
                <a:cubicBezTo>
                  <a:pt x="70" y="347"/>
                  <a:pt x="69" y="348"/>
                  <a:pt x="67" y="349"/>
                </a:cubicBezTo>
                <a:cubicBezTo>
                  <a:pt x="66" y="350"/>
                  <a:pt x="65" y="350"/>
                  <a:pt x="64" y="350"/>
                </a:cubicBezTo>
                <a:cubicBezTo>
                  <a:pt x="62" y="351"/>
                  <a:pt x="60" y="351"/>
                  <a:pt x="59" y="350"/>
                </a:cubicBezTo>
                <a:cubicBezTo>
                  <a:pt x="58" y="350"/>
                  <a:pt x="57" y="349"/>
                  <a:pt x="56" y="349"/>
                </a:cubicBezTo>
                <a:cubicBezTo>
                  <a:pt x="55" y="348"/>
                  <a:pt x="54" y="348"/>
                  <a:pt x="53" y="347"/>
                </a:cubicBezTo>
                <a:cubicBezTo>
                  <a:pt x="50" y="344"/>
                  <a:pt x="48" y="340"/>
                  <a:pt x="49" y="336"/>
                </a:cubicBezTo>
                <a:cubicBezTo>
                  <a:pt x="52" y="343"/>
                  <a:pt x="63" y="342"/>
                  <a:pt x="68" y="335"/>
                </a:cubicBezTo>
                <a:cubicBezTo>
                  <a:pt x="69" y="333"/>
                  <a:pt x="71" y="330"/>
                  <a:pt x="71" y="327"/>
                </a:cubicBezTo>
                <a:cubicBezTo>
                  <a:pt x="72" y="305"/>
                  <a:pt x="42" y="296"/>
                  <a:pt x="27" y="308"/>
                </a:cubicBezTo>
                <a:cubicBezTo>
                  <a:pt x="22" y="312"/>
                  <a:pt x="17" y="319"/>
                  <a:pt x="16" y="325"/>
                </a:cubicBezTo>
                <a:cubicBezTo>
                  <a:pt x="9" y="345"/>
                  <a:pt x="18" y="378"/>
                  <a:pt x="41" y="386"/>
                </a:cubicBezTo>
                <a:close/>
                <a:moveTo>
                  <a:pt x="125" y="331"/>
                </a:moveTo>
                <a:cubicBezTo>
                  <a:pt x="124" y="331"/>
                  <a:pt x="123" y="332"/>
                  <a:pt x="122" y="332"/>
                </a:cubicBezTo>
                <a:cubicBezTo>
                  <a:pt x="124" y="331"/>
                  <a:pt x="122" y="330"/>
                  <a:pt x="122" y="329"/>
                </a:cubicBezTo>
                <a:cubicBezTo>
                  <a:pt x="123" y="329"/>
                  <a:pt x="123" y="328"/>
                  <a:pt x="124" y="329"/>
                </a:cubicBezTo>
                <a:cubicBezTo>
                  <a:pt x="125" y="328"/>
                  <a:pt x="124" y="328"/>
                  <a:pt x="124" y="327"/>
                </a:cubicBezTo>
                <a:cubicBezTo>
                  <a:pt x="124" y="326"/>
                  <a:pt x="125" y="326"/>
                  <a:pt x="125" y="325"/>
                </a:cubicBezTo>
                <a:cubicBezTo>
                  <a:pt x="126" y="325"/>
                  <a:pt x="126" y="326"/>
                  <a:pt x="126" y="326"/>
                </a:cubicBezTo>
                <a:cubicBezTo>
                  <a:pt x="125" y="328"/>
                  <a:pt x="126" y="329"/>
                  <a:pt x="125" y="331"/>
                </a:cubicBezTo>
                <a:close/>
                <a:moveTo>
                  <a:pt x="125" y="317"/>
                </a:moveTo>
                <a:cubicBezTo>
                  <a:pt x="127" y="318"/>
                  <a:pt x="125" y="321"/>
                  <a:pt x="127" y="322"/>
                </a:cubicBezTo>
                <a:cubicBezTo>
                  <a:pt x="126" y="325"/>
                  <a:pt x="126" y="325"/>
                  <a:pt x="126" y="325"/>
                </a:cubicBezTo>
                <a:cubicBezTo>
                  <a:pt x="125" y="325"/>
                  <a:pt x="125" y="324"/>
                  <a:pt x="126" y="324"/>
                </a:cubicBezTo>
                <a:cubicBezTo>
                  <a:pt x="126" y="323"/>
                  <a:pt x="125" y="324"/>
                  <a:pt x="124" y="323"/>
                </a:cubicBezTo>
                <a:cubicBezTo>
                  <a:pt x="127" y="322"/>
                  <a:pt x="124" y="319"/>
                  <a:pt x="125" y="317"/>
                </a:cubicBezTo>
                <a:close/>
                <a:moveTo>
                  <a:pt x="125" y="320"/>
                </a:moveTo>
                <a:cubicBezTo>
                  <a:pt x="125" y="321"/>
                  <a:pt x="125" y="322"/>
                  <a:pt x="124" y="322"/>
                </a:cubicBezTo>
                <a:cubicBezTo>
                  <a:pt x="124" y="322"/>
                  <a:pt x="123" y="321"/>
                  <a:pt x="124" y="320"/>
                </a:cubicBezTo>
                <a:cubicBezTo>
                  <a:pt x="124" y="320"/>
                  <a:pt x="124" y="320"/>
                  <a:pt x="125" y="320"/>
                </a:cubicBezTo>
                <a:close/>
                <a:moveTo>
                  <a:pt x="123" y="314"/>
                </a:moveTo>
                <a:cubicBezTo>
                  <a:pt x="123" y="313"/>
                  <a:pt x="123" y="314"/>
                  <a:pt x="124" y="314"/>
                </a:cubicBezTo>
                <a:cubicBezTo>
                  <a:pt x="123" y="316"/>
                  <a:pt x="125" y="318"/>
                  <a:pt x="123" y="320"/>
                </a:cubicBezTo>
                <a:cubicBezTo>
                  <a:pt x="123" y="319"/>
                  <a:pt x="123" y="318"/>
                  <a:pt x="123" y="316"/>
                </a:cubicBezTo>
                <a:cubicBezTo>
                  <a:pt x="123" y="316"/>
                  <a:pt x="123" y="315"/>
                  <a:pt x="122" y="315"/>
                </a:cubicBezTo>
                <a:cubicBezTo>
                  <a:pt x="122" y="314"/>
                  <a:pt x="123" y="314"/>
                  <a:pt x="123" y="314"/>
                </a:cubicBezTo>
                <a:close/>
                <a:moveTo>
                  <a:pt x="123" y="313"/>
                </a:moveTo>
                <a:cubicBezTo>
                  <a:pt x="122" y="313"/>
                  <a:pt x="122" y="312"/>
                  <a:pt x="121" y="312"/>
                </a:cubicBezTo>
                <a:cubicBezTo>
                  <a:pt x="122" y="310"/>
                  <a:pt x="122" y="312"/>
                  <a:pt x="123" y="313"/>
                </a:cubicBezTo>
                <a:close/>
                <a:moveTo>
                  <a:pt x="120" y="308"/>
                </a:moveTo>
                <a:cubicBezTo>
                  <a:pt x="119" y="310"/>
                  <a:pt x="121" y="310"/>
                  <a:pt x="120" y="311"/>
                </a:cubicBezTo>
                <a:cubicBezTo>
                  <a:pt x="120" y="310"/>
                  <a:pt x="119" y="309"/>
                  <a:pt x="119" y="308"/>
                </a:cubicBezTo>
                <a:cubicBezTo>
                  <a:pt x="119" y="308"/>
                  <a:pt x="120" y="308"/>
                  <a:pt x="120" y="308"/>
                </a:cubicBezTo>
                <a:close/>
                <a:moveTo>
                  <a:pt x="117" y="298"/>
                </a:moveTo>
                <a:cubicBezTo>
                  <a:pt x="117" y="298"/>
                  <a:pt x="117" y="297"/>
                  <a:pt x="117" y="297"/>
                </a:cubicBezTo>
                <a:cubicBezTo>
                  <a:pt x="118" y="296"/>
                  <a:pt x="118" y="298"/>
                  <a:pt x="117" y="298"/>
                </a:cubicBezTo>
                <a:close/>
                <a:moveTo>
                  <a:pt x="117" y="300"/>
                </a:moveTo>
                <a:cubicBezTo>
                  <a:pt x="118" y="300"/>
                  <a:pt x="118" y="302"/>
                  <a:pt x="119" y="302"/>
                </a:cubicBezTo>
                <a:cubicBezTo>
                  <a:pt x="119" y="303"/>
                  <a:pt x="117" y="304"/>
                  <a:pt x="118" y="304"/>
                </a:cubicBezTo>
                <a:cubicBezTo>
                  <a:pt x="117" y="305"/>
                  <a:pt x="117" y="303"/>
                  <a:pt x="118" y="303"/>
                </a:cubicBezTo>
                <a:cubicBezTo>
                  <a:pt x="117" y="303"/>
                  <a:pt x="117" y="302"/>
                  <a:pt x="116" y="302"/>
                </a:cubicBezTo>
                <a:cubicBezTo>
                  <a:pt x="117" y="301"/>
                  <a:pt x="117" y="301"/>
                  <a:pt x="117" y="300"/>
                </a:cubicBezTo>
                <a:close/>
                <a:moveTo>
                  <a:pt x="115" y="295"/>
                </a:moveTo>
                <a:cubicBezTo>
                  <a:pt x="116" y="296"/>
                  <a:pt x="116" y="297"/>
                  <a:pt x="116" y="297"/>
                </a:cubicBezTo>
                <a:cubicBezTo>
                  <a:pt x="116" y="298"/>
                  <a:pt x="115" y="297"/>
                  <a:pt x="114" y="297"/>
                </a:cubicBezTo>
                <a:cubicBezTo>
                  <a:pt x="115" y="296"/>
                  <a:pt x="115" y="296"/>
                  <a:pt x="115" y="295"/>
                </a:cubicBezTo>
                <a:close/>
                <a:moveTo>
                  <a:pt x="102" y="152"/>
                </a:moveTo>
                <a:cubicBezTo>
                  <a:pt x="104" y="151"/>
                  <a:pt x="101" y="156"/>
                  <a:pt x="100" y="155"/>
                </a:cubicBezTo>
                <a:cubicBezTo>
                  <a:pt x="98" y="155"/>
                  <a:pt x="102" y="151"/>
                  <a:pt x="102" y="152"/>
                </a:cubicBezTo>
                <a:close/>
                <a:moveTo>
                  <a:pt x="93" y="166"/>
                </a:moveTo>
                <a:cubicBezTo>
                  <a:pt x="93" y="165"/>
                  <a:pt x="94" y="163"/>
                  <a:pt x="93" y="163"/>
                </a:cubicBezTo>
                <a:cubicBezTo>
                  <a:pt x="94" y="163"/>
                  <a:pt x="94" y="162"/>
                  <a:pt x="94" y="161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2"/>
                  <a:pt x="95" y="162"/>
                  <a:pt x="94" y="163"/>
                </a:cubicBezTo>
                <a:cubicBezTo>
                  <a:pt x="94" y="163"/>
                  <a:pt x="95" y="163"/>
                  <a:pt x="94" y="164"/>
                </a:cubicBezTo>
                <a:cubicBezTo>
                  <a:pt x="94" y="166"/>
                  <a:pt x="93" y="168"/>
                  <a:pt x="91" y="167"/>
                </a:cubicBezTo>
                <a:cubicBezTo>
                  <a:pt x="92" y="167"/>
                  <a:pt x="92" y="166"/>
                  <a:pt x="93" y="166"/>
                </a:cubicBezTo>
                <a:close/>
                <a:moveTo>
                  <a:pt x="97" y="252"/>
                </a:moveTo>
                <a:cubicBezTo>
                  <a:pt x="98" y="253"/>
                  <a:pt x="97" y="255"/>
                  <a:pt x="98" y="256"/>
                </a:cubicBezTo>
                <a:cubicBezTo>
                  <a:pt x="98" y="257"/>
                  <a:pt x="99" y="258"/>
                  <a:pt x="98" y="261"/>
                </a:cubicBezTo>
                <a:cubicBezTo>
                  <a:pt x="98" y="260"/>
                  <a:pt x="98" y="260"/>
                  <a:pt x="98" y="259"/>
                </a:cubicBezTo>
                <a:cubicBezTo>
                  <a:pt x="98" y="259"/>
                  <a:pt x="97" y="258"/>
                  <a:pt x="97" y="256"/>
                </a:cubicBezTo>
                <a:cubicBezTo>
                  <a:pt x="97" y="256"/>
                  <a:pt x="97" y="256"/>
                  <a:pt x="97" y="255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7" y="254"/>
                  <a:pt x="96" y="253"/>
                  <a:pt x="97" y="252"/>
                </a:cubicBezTo>
                <a:close/>
                <a:moveTo>
                  <a:pt x="89" y="202"/>
                </a:moveTo>
                <a:cubicBezTo>
                  <a:pt x="90" y="202"/>
                  <a:pt x="89" y="204"/>
                  <a:pt x="89" y="205"/>
                </a:cubicBezTo>
                <a:cubicBezTo>
                  <a:pt x="88" y="204"/>
                  <a:pt x="89" y="203"/>
                  <a:pt x="89" y="202"/>
                </a:cubicBezTo>
                <a:close/>
                <a:moveTo>
                  <a:pt x="88" y="206"/>
                </a:moveTo>
                <a:cubicBezTo>
                  <a:pt x="91" y="209"/>
                  <a:pt x="86" y="208"/>
                  <a:pt x="88" y="206"/>
                </a:cubicBezTo>
                <a:close/>
                <a:moveTo>
                  <a:pt x="87" y="212"/>
                </a:moveTo>
                <a:cubicBezTo>
                  <a:pt x="87" y="211"/>
                  <a:pt x="87" y="210"/>
                  <a:pt x="87" y="208"/>
                </a:cubicBezTo>
                <a:cubicBezTo>
                  <a:pt x="87" y="209"/>
                  <a:pt x="88" y="209"/>
                  <a:pt x="88" y="209"/>
                </a:cubicBezTo>
                <a:cubicBezTo>
                  <a:pt x="88" y="210"/>
                  <a:pt x="87" y="210"/>
                  <a:pt x="88" y="210"/>
                </a:cubicBezTo>
                <a:cubicBezTo>
                  <a:pt x="88" y="211"/>
                  <a:pt x="87" y="212"/>
                  <a:pt x="87" y="213"/>
                </a:cubicBezTo>
                <a:cubicBezTo>
                  <a:pt x="87" y="213"/>
                  <a:pt x="87" y="214"/>
                  <a:pt x="87" y="214"/>
                </a:cubicBezTo>
                <a:cubicBezTo>
                  <a:pt x="87" y="214"/>
                  <a:pt x="87" y="215"/>
                  <a:pt x="87" y="216"/>
                </a:cubicBezTo>
                <a:cubicBezTo>
                  <a:pt x="86" y="216"/>
                  <a:pt x="87" y="218"/>
                  <a:pt x="86" y="217"/>
                </a:cubicBezTo>
                <a:cubicBezTo>
                  <a:pt x="86" y="215"/>
                  <a:pt x="86" y="214"/>
                  <a:pt x="87" y="212"/>
                </a:cubicBezTo>
                <a:close/>
                <a:moveTo>
                  <a:pt x="85" y="183"/>
                </a:moveTo>
                <a:cubicBezTo>
                  <a:pt x="87" y="184"/>
                  <a:pt x="81" y="190"/>
                  <a:pt x="80" y="190"/>
                </a:cubicBezTo>
                <a:cubicBezTo>
                  <a:pt x="81" y="190"/>
                  <a:pt x="83" y="182"/>
                  <a:pt x="85" y="183"/>
                </a:cubicBezTo>
                <a:close/>
                <a:moveTo>
                  <a:pt x="80" y="192"/>
                </a:moveTo>
                <a:cubicBezTo>
                  <a:pt x="81" y="191"/>
                  <a:pt x="82" y="191"/>
                  <a:pt x="82" y="191"/>
                </a:cubicBezTo>
                <a:cubicBezTo>
                  <a:pt x="83" y="192"/>
                  <a:pt x="80" y="197"/>
                  <a:pt x="80" y="192"/>
                </a:cubicBezTo>
                <a:close/>
                <a:moveTo>
                  <a:pt x="80" y="195"/>
                </a:moveTo>
                <a:cubicBezTo>
                  <a:pt x="81" y="195"/>
                  <a:pt x="81" y="196"/>
                  <a:pt x="80" y="197"/>
                </a:cubicBezTo>
                <a:cubicBezTo>
                  <a:pt x="79" y="197"/>
                  <a:pt x="79" y="196"/>
                  <a:pt x="80" y="195"/>
                </a:cubicBezTo>
                <a:close/>
                <a:moveTo>
                  <a:pt x="80" y="198"/>
                </a:moveTo>
                <a:cubicBezTo>
                  <a:pt x="81" y="198"/>
                  <a:pt x="80" y="199"/>
                  <a:pt x="80" y="199"/>
                </a:cubicBezTo>
                <a:cubicBezTo>
                  <a:pt x="80" y="199"/>
                  <a:pt x="80" y="200"/>
                  <a:pt x="80" y="201"/>
                </a:cubicBezTo>
                <a:cubicBezTo>
                  <a:pt x="78" y="201"/>
                  <a:pt x="80" y="198"/>
                  <a:pt x="80" y="198"/>
                </a:cubicBezTo>
                <a:close/>
                <a:moveTo>
                  <a:pt x="78" y="209"/>
                </a:moveTo>
                <a:cubicBezTo>
                  <a:pt x="78" y="208"/>
                  <a:pt x="78" y="208"/>
                  <a:pt x="79" y="207"/>
                </a:cubicBezTo>
                <a:cubicBezTo>
                  <a:pt x="79" y="206"/>
                  <a:pt x="78" y="205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79" y="206"/>
                  <a:pt x="79" y="206"/>
                  <a:pt x="79" y="206"/>
                </a:cubicBezTo>
                <a:cubicBezTo>
                  <a:pt x="79" y="207"/>
                  <a:pt x="79" y="208"/>
                  <a:pt x="79" y="209"/>
                </a:cubicBezTo>
                <a:cubicBezTo>
                  <a:pt x="79" y="209"/>
                  <a:pt x="79" y="209"/>
                  <a:pt x="79" y="209"/>
                </a:cubicBezTo>
                <a:cubicBezTo>
                  <a:pt x="79" y="210"/>
                  <a:pt x="78" y="211"/>
                  <a:pt x="79" y="212"/>
                </a:cubicBezTo>
                <a:cubicBezTo>
                  <a:pt x="78" y="213"/>
                  <a:pt x="78" y="211"/>
                  <a:pt x="78" y="210"/>
                </a:cubicBezTo>
                <a:cubicBezTo>
                  <a:pt x="78" y="210"/>
                  <a:pt x="78" y="209"/>
                  <a:pt x="78" y="209"/>
                </a:cubicBezTo>
                <a:close/>
                <a:moveTo>
                  <a:pt x="76" y="227"/>
                </a:moveTo>
                <a:cubicBezTo>
                  <a:pt x="76" y="227"/>
                  <a:pt x="76" y="227"/>
                  <a:pt x="76" y="226"/>
                </a:cubicBezTo>
                <a:cubicBezTo>
                  <a:pt x="76" y="226"/>
                  <a:pt x="76" y="225"/>
                  <a:pt x="76" y="224"/>
                </a:cubicBezTo>
                <a:cubicBezTo>
                  <a:pt x="77" y="225"/>
                  <a:pt x="76" y="226"/>
                  <a:pt x="76" y="228"/>
                </a:cubicBezTo>
                <a:cubicBezTo>
                  <a:pt x="76" y="229"/>
                  <a:pt x="77" y="230"/>
                  <a:pt x="76" y="233"/>
                </a:cubicBezTo>
                <a:cubicBezTo>
                  <a:pt x="76" y="232"/>
                  <a:pt x="76" y="232"/>
                  <a:pt x="76" y="231"/>
                </a:cubicBezTo>
                <a:cubicBezTo>
                  <a:pt x="76" y="231"/>
                  <a:pt x="76" y="229"/>
                  <a:pt x="76" y="228"/>
                </a:cubicBezTo>
                <a:cubicBezTo>
                  <a:pt x="76" y="227"/>
                  <a:pt x="76" y="227"/>
                  <a:pt x="76" y="227"/>
                </a:cubicBezTo>
                <a:close/>
                <a:moveTo>
                  <a:pt x="75" y="234"/>
                </a:moveTo>
                <a:cubicBezTo>
                  <a:pt x="76" y="235"/>
                  <a:pt x="75" y="236"/>
                  <a:pt x="75" y="237"/>
                </a:cubicBezTo>
                <a:cubicBezTo>
                  <a:pt x="75" y="239"/>
                  <a:pt x="76" y="240"/>
                  <a:pt x="75" y="242"/>
                </a:cubicBezTo>
                <a:cubicBezTo>
                  <a:pt x="74" y="240"/>
                  <a:pt x="74" y="237"/>
                  <a:pt x="75" y="234"/>
                </a:cubicBezTo>
                <a:close/>
                <a:moveTo>
                  <a:pt x="75" y="253"/>
                </a:moveTo>
                <a:cubicBezTo>
                  <a:pt x="74" y="252"/>
                  <a:pt x="74" y="251"/>
                  <a:pt x="74" y="249"/>
                </a:cubicBezTo>
                <a:cubicBezTo>
                  <a:pt x="75" y="249"/>
                  <a:pt x="74" y="250"/>
                  <a:pt x="75" y="251"/>
                </a:cubicBezTo>
                <a:cubicBezTo>
                  <a:pt x="75" y="251"/>
                  <a:pt x="75" y="251"/>
                  <a:pt x="75" y="252"/>
                </a:cubicBezTo>
                <a:cubicBezTo>
                  <a:pt x="75" y="252"/>
                  <a:pt x="75" y="253"/>
                  <a:pt x="75" y="253"/>
                </a:cubicBezTo>
                <a:cubicBezTo>
                  <a:pt x="75" y="253"/>
                  <a:pt x="75" y="253"/>
                  <a:pt x="75" y="253"/>
                </a:cubicBezTo>
                <a:cubicBezTo>
                  <a:pt x="75" y="255"/>
                  <a:pt x="75" y="256"/>
                  <a:pt x="75" y="257"/>
                </a:cubicBezTo>
                <a:cubicBezTo>
                  <a:pt x="74" y="257"/>
                  <a:pt x="75" y="255"/>
                  <a:pt x="75" y="253"/>
                </a:cubicBezTo>
                <a:close/>
                <a:moveTo>
                  <a:pt x="75" y="258"/>
                </a:moveTo>
                <a:cubicBezTo>
                  <a:pt x="76" y="258"/>
                  <a:pt x="75" y="260"/>
                  <a:pt x="76" y="260"/>
                </a:cubicBezTo>
                <a:cubicBezTo>
                  <a:pt x="76" y="261"/>
                  <a:pt x="77" y="261"/>
                  <a:pt x="77" y="262"/>
                </a:cubicBezTo>
                <a:cubicBezTo>
                  <a:pt x="75" y="261"/>
                  <a:pt x="75" y="260"/>
                  <a:pt x="75" y="258"/>
                </a:cubicBezTo>
                <a:close/>
                <a:moveTo>
                  <a:pt x="76" y="264"/>
                </a:moveTo>
                <a:cubicBezTo>
                  <a:pt x="77" y="264"/>
                  <a:pt x="76" y="265"/>
                  <a:pt x="77" y="267"/>
                </a:cubicBezTo>
                <a:cubicBezTo>
                  <a:pt x="77" y="268"/>
                  <a:pt x="77" y="269"/>
                  <a:pt x="77" y="269"/>
                </a:cubicBezTo>
                <a:cubicBezTo>
                  <a:pt x="77" y="270"/>
                  <a:pt x="77" y="271"/>
                  <a:pt x="77" y="273"/>
                </a:cubicBezTo>
                <a:cubicBezTo>
                  <a:pt x="76" y="271"/>
                  <a:pt x="76" y="267"/>
                  <a:pt x="76" y="264"/>
                </a:cubicBezTo>
                <a:close/>
                <a:moveTo>
                  <a:pt x="78" y="280"/>
                </a:moveTo>
                <a:cubicBezTo>
                  <a:pt x="78" y="280"/>
                  <a:pt x="78" y="279"/>
                  <a:pt x="77" y="278"/>
                </a:cubicBezTo>
                <a:cubicBezTo>
                  <a:pt x="78" y="277"/>
                  <a:pt x="77" y="275"/>
                  <a:pt x="77" y="274"/>
                </a:cubicBezTo>
                <a:cubicBezTo>
                  <a:pt x="78" y="274"/>
                  <a:pt x="77" y="275"/>
                  <a:pt x="78" y="275"/>
                </a:cubicBezTo>
                <a:cubicBezTo>
                  <a:pt x="78" y="276"/>
                  <a:pt x="79" y="276"/>
                  <a:pt x="79" y="277"/>
                </a:cubicBezTo>
                <a:cubicBezTo>
                  <a:pt x="79" y="278"/>
                  <a:pt x="78" y="279"/>
                  <a:pt x="78" y="280"/>
                </a:cubicBezTo>
                <a:cubicBezTo>
                  <a:pt x="79" y="281"/>
                  <a:pt x="79" y="282"/>
                  <a:pt x="80" y="283"/>
                </a:cubicBezTo>
                <a:cubicBezTo>
                  <a:pt x="80" y="283"/>
                  <a:pt x="80" y="283"/>
                  <a:pt x="80" y="284"/>
                </a:cubicBezTo>
                <a:cubicBezTo>
                  <a:pt x="79" y="284"/>
                  <a:pt x="79" y="285"/>
                  <a:pt x="79" y="285"/>
                </a:cubicBezTo>
                <a:cubicBezTo>
                  <a:pt x="80" y="288"/>
                  <a:pt x="81" y="290"/>
                  <a:pt x="81" y="294"/>
                </a:cubicBezTo>
                <a:cubicBezTo>
                  <a:pt x="79" y="294"/>
                  <a:pt x="80" y="292"/>
                  <a:pt x="80" y="291"/>
                </a:cubicBezTo>
                <a:cubicBezTo>
                  <a:pt x="80" y="290"/>
                  <a:pt x="80" y="290"/>
                  <a:pt x="79" y="289"/>
                </a:cubicBezTo>
                <a:cubicBezTo>
                  <a:pt x="79" y="289"/>
                  <a:pt x="80" y="288"/>
                  <a:pt x="79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7"/>
                  <a:pt x="79" y="287"/>
                </a:cubicBezTo>
                <a:cubicBezTo>
                  <a:pt x="79" y="287"/>
                  <a:pt x="79" y="286"/>
                  <a:pt x="78" y="285"/>
                </a:cubicBezTo>
                <a:cubicBezTo>
                  <a:pt x="78" y="284"/>
                  <a:pt x="78" y="282"/>
                  <a:pt x="78" y="280"/>
                </a:cubicBezTo>
                <a:close/>
                <a:moveTo>
                  <a:pt x="88" y="356"/>
                </a:moveTo>
                <a:cubicBezTo>
                  <a:pt x="108" y="336"/>
                  <a:pt x="102" y="306"/>
                  <a:pt x="97" y="281"/>
                </a:cubicBezTo>
                <a:cubicBezTo>
                  <a:pt x="94" y="269"/>
                  <a:pt x="88" y="249"/>
                  <a:pt x="88" y="237"/>
                </a:cubicBezTo>
                <a:cubicBezTo>
                  <a:pt x="87" y="223"/>
                  <a:pt x="87" y="216"/>
                  <a:pt x="92" y="203"/>
                </a:cubicBezTo>
                <a:cubicBezTo>
                  <a:pt x="82" y="236"/>
                  <a:pt x="104" y="274"/>
                  <a:pt x="106" y="308"/>
                </a:cubicBezTo>
                <a:cubicBezTo>
                  <a:pt x="107" y="318"/>
                  <a:pt x="108" y="327"/>
                  <a:pt x="105" y="336"/>
                </a:cubicBezTo>
                <a:cubicBezTo>
                  <a:pt x="103" y="346"/>
                  <a:pt x="98" y="356"/>
                  <a:pt x="90" y="361"/>
                </a:cubicBezTo>
                <a:cubicBezTo>
                  <a:pt x="81" y="367"/>
                  <a:pt x="69" y="368"/>
                  <a:pt x="62" y="362"/>
                </a:cubicBezTo>
                <a:cubicBezTo>
                  <a:pt x="71" y="364"/>
                  <a:pt x="82" y="363"/>
                  <a:pt x="88" y="356"/>
                </a:cubicBezTo>
                <a:close/>
                <a:moveTo>
                  <a:pt x="642" y="115"/>
                </a:moveTo>
                <a:cubicBezTo>
                  <a:pt x="642" y="115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5"/>
                  <a:pt x="642" y="115"/>
                  <a:pt x="642" y="115"/>
                </a:cubicBezTo>
                <a:close/>
                <a:moveTo>
                  <a:pt x="641" y="113"/>
                </a:moveTo>
                <a:cubicBezTo>
                  <a:pt x="640" y="113"/>
                  <a:pt x="640" y="113"/>
                  <a:pt x="640" y="113"/>
                </a:cubicBezTo>
                <a:cubicBezTo>
                  <a:pt x="641" y="112"/>
                  <a:pt x="640" y="112"/>
                  <a:pt x="640" y="111"/>
                </a:cubicBezTo>
                <a:cubicBezTo>
                  <a:pt x="639" y="111"/>
                  <a:pt x="639" y="110"/>
                  <a:pt x="639" y="110"/>
                </a:cubicBezTo>
                <a:cubicBezTo>
                  <a:pt x="638" y="110"/>
                  <a:pt x="638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8" y="110"/>
                  <a:pt x="640" y="111"/>
                  <a:pt x="640" y="112"/>
                </a:cubicBezTo>
                <a:cubicBezTo>
                  <a:pt x="640" y="113"/>
                  <a:pt x="640" y="113"/>
                  <a:pt x="640" y="113"/>
                </a:cubicBezTo>
                <a:cubicBezTo>
                  <a:pt x="641" y="113"/>
                  <a:pt x="641" y="113"/>
                  <a:pt x="641" y="114"/>
                </a:cubicBezTo>
                <a:cubicBezTo>
                  <a:pt x="641" y="114"/>
                  <a:pt x="641" y="115"/>
                  <a:pt x="641" y="115"/>
                </a:cubicBezTo>
                <a:cubicBezTo>
                  <a:pt x="641" y="115"/>
                  <a:pt x="642" y="115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1" y="114"/>
                  <a:pt x="641" y="114"/>
                  <a:pt x="641" y="113"/>
                </a:cubicBezTo>
                <a:close/>
                <a:moveTo>
                  <a:pt x="606" y="75"/>
                </a:moveTo>
                <a:cubicBezTo>
                  <a:pt x="606" y="75"/>
                  <a:pt x="606" y="75"/>
                  <a:pt x="606" y="75"/>
                </a:cubicBezTo>
                <a:cubicBezTo>
                  <a:pt x="607" y="76"/>
                  <a:pt x="608" y="76"/>
                  <a:pt x="608" y="77"/>
                </a:cubicBezTo>
                <a:cubicBezTo>
                  <a:pt x="608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8"/>
                  <a:pt x="609" y="78"/>
                  <a:pt x="609" y="78"/>
                </a:cubicBezTo>
                <a:cubicBezTo>
                  <a:pt x="609" y="78"/>
                  <a:pt x="610" y="78"/>
                  <a:pt x="610" y="78"/>
                </a:cubicBezTo>
                <a:cubicBezTo>
                  <a:pt x="610" y="78"/>
                  <a:pt x="610" y="78"/>
                  <a:pt x="610" y="78"/>
                </a:cubicBezTo>
                <a:cubicBezTo>
                  <a:pt x="610" y="79"/>
                  <a:pt x="611" y="79"/>
                  <a:pt x="612" y="79"/>
                </a:cubicBezTo>
                <a:cubicBezTo>
                  <a:pt x="612" y="79"/>
                  <a:pt x="612" y="79"/>
                  <a:pt x="612" y="79"/>
                </a:cubicBezTo>
                <a:cubicBezTo>
                  <a:pt x="612" y="80"/>
                  <a:pt x="613" y="81"/>
                  <a:pt x="613" y="81"/>
                </a:cubicBezTo>
                <a:cubicBezTo>
                  <a:pt x="613" y="81"/>
                  <a:pt x="613" y="80"/>
                  <a:pt x="613" y="80"/>
                </a:cubicBezTo>
                <a:cubicBezTo>
                  <a:pt x="614" y="81"/>
                  <a:pt x="614" y="82"/>
                  <a:pt x="614" y="82"/>
                </a:cubicBezTo>
                <a:cubicBezTo>
                  <a:pt x="615" y="82"/>
                  <a:pt x="615" y="82"/>
                  <a:pt x="615" y="82"/>
                </a:cubicBezTo>
                <a:cubicBezTo>
                  <a:pt x="615" y="83"/>
                  <a:pt x="616" y="83"/>
                  <a:pt x="616" y="83"/>
                </a:cubicBezTo>
                <a:cubicBezTo>
                  <a:pt x="616" y="83"/>
                  <a:pt x="616" y="83"/>
                  <a:pt x="616" y="84"/>
                </a:cubicBezTo>
                <a:cubicBezTo>
                  <a:pt x="616" y="84"/>
                  <a:pt x="617" y="84"/>
                  <a:pt x="617" y="84"/>
                </a:cubicBezTo>
                <a:cubicBezTo>
                  <a:pt x="617" y="85"/>
                  <a:pt x="618" y="84"/>
                  <a:pt x="618" y="84"/>
                </a:cubicBezTo>
                <a:cubicBezTo>
                  <a:pt x="619" y="85"/>
                  <a:pt x="620" y="87"/>
                  <a:pt x="620" y="87"/>
                </a:cubicBezTo>
                <a:cubicBezTo>
                  <a:pt x="620" y="88"/>
                  <a:pt x="621" y="88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1" y="88"/>
                  <a:pt x="621" y="89"/>
                  <a:pt x="621" y="89"/>
                </a:cubicBezTo>
                <a:cubicBezTo>
                  <a:pt x="621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3" y="90"/>
                  <a:pt x="624" y="91"/>
                  <a:pt x="624" y="92"/>
                </a:cubicBezTo>
                <a:cubicBezTo>
                  <a:pt x="625" y="92"/>
                  <a:pt x="626" y="93"/>
                  <a:pt x="626" y="93"/>
                </a:cubicBezTo>
                <a:cubicBezTo>
                  <a:pt x="626" y="93"/>
                  <a:pt x="626" y="94"/>
                  <a:pt x="626" y="94"/>
                </a:cubicBezTo>
                <a:cubicBezTo>
                  <a:pt x="627" y="94"/>
                  <a:pt x="627" y="94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8" y="95"/>
                  <a:pt x="628" y="96"/>
                  <a:pt x="628" y="96"/>
                </a:cubicBezTo>
                <a:cubicBezTo>
                  <a:pt x="628" y="96"/>
                  <a:pt x="629" y="97"/>
                  <a:pt x="629" y="97"/>
                </a:cubicBezTo>
                <a:cubicBezTo>
                  <a:pt x="629" y="98"/>
                  <a:pt x="630" y="98"/>
                  <a:pt x="630" y="99"/>
                </a:cubicBezTo>
                <a:cubicBezTo>
                  <a:pt x="631" y="99"/>
                  <a:pt x="631" y="100"/>
                  <a:pt x="632" y="100"/>
                </a:cubicBezTo>
                <a:cubicBezTo>
                  <a:pt x="632" y="100"/>
                  <a:pt x="632" y="101"/>
                  <a:pt x="632" y="101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2"/>
                  <a:pt x="633" y="103"/>
                  <a:pt x="634" y="103"/>
                </a:cubicBezTo>
                <a:cubicBezTo>
                  <a:pt x="634" y="103"/>
                  <a:pt x="634" y="104"/>
                  <a:pt x="634" y="104"/>
                </a:cubicBezTo>
                <a:cubicBezTo>
                  <a:pt x="634" y="104"/>
                  <a:pt x="634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6"/>
                  <a:pt x="636" y="106"/>
                  <a:pt x="636" y="106"/>
                </a:cubicBezTo>
                <a:cubicBezTo>
                  <a:pt x="636" y="106"/>
                  <a:pt x="636" y="107"/>
                  <a:pt x="636" y="107"/>
                </a:cubicBezTo>
                <a:cubicBezTo>
                  <a:pt x="636" y="107"/>
                  <a:pt x="636" y="107"/>
                  <a:pt x="637" y="107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9"/>
                  <a:pt x="637" y="109"/>
                </a:cubicBezTo>
                <a:cubicBezTo>
                  <a:pt x="638" y="109"/>
                  <a:pt x="639" y="110"/>
                  <a:pt x="639" y="110"/>
                </a:cubicBezTo>
                <a:cubicBezTo>
                  <a:pt x="639" y="110"/>
                  <a:pt x="640" y="110"/>
                  <a:pt x="640" y="111"/>
                </a:cubicBezTo>
                <a:cubicBezTo>
                  <a:pt x="640" y="111"/>
                  <a:pt x="640" y="111"/>
                  <a:pt x="640" y="111"/>
                </a:cubicBezTo>
                <a:cubicBezTo>
                  <a:pt x="640" y="111"/>
                  <a:pt x="640" y="112"/>
                  <a:pt x="640" y="112"/>
                </a:cubicBezTo>
                <a:cubicBezTo>
                  <a:pt x="641" y="112"/>
                  <a:pt x="641" y="113"/>
                  <a:pt x="642" y="113"/>
                </a:cubicBezTo>
                <a:cubicBezTo>
                  <a:pt x="642" y="113"/>
                  <a:pt x="641" y="113"/>
                  <a:pt x="641" y="113"/>
                </a:cubicBezTo>
                <a:cubicBezTo>
                  <a:pt x="641" y="114"/>
                  <a:pt x="641" y="113"/>
                  <a:pt x="642" y="114"/>
                </a:cubicBezTo>
                <a:cubicBezTo>
                  <a:pt x="642" y="114"/>
                  <a:pt x="642" y="114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3" y="116"/>
                  <a:pt x="643" y="116"/>
                  <a:pt x="643" y="117"/>
                </a:cubicBezTo>
                <a:cubicBezTo>
                  <a:pt x="643" y="117"/>
                  <a:pt x="643" y="117"/>
                  <a:pt x="643" y="117"/>
                </a:cubicBezTo>
                <a:cubicBezTo>
                  <a:pt x="643" y="117"/>
                  <a:pt x="643" y="117"/>
                  <a:pt x="644" y="118"/>
                </a:cubicBezTo>
                <a:cubicBezTo>
                  <a:pt x="644" y="118"/>
                  <a:pt x="644" y="118"/>
                  <a:pt x="644" y="118"/>
                </a:cubicBezTo>
                <a:cubicBezTo>
                  <a:pt x="645" y="118"/>
                  <a:pt x="644" y="120"/>
                  <a:pt x="645" y="120"/>
                </a:cubicBezTo>
                <a:cubicBezTo>
                  <a:pt x="645" y="120"/>
                  <a:pt x="645" y="120"/>
                  <a:pt x="645" y="120"/>
                </a:cubicBezTo>
                <a:cubicBezTo>
                  <a:pt x="645" y="121"/>
                  <a:pt x="646" y="121"/>
                  <a:pt x="646" y="122"/>
                </a:cubicBezTo>
                <a:cubicBezTo>
                  <a:pt x="646" y="122"/>
                  <a:pt x="646" y="122"/>
                  <a:pt x="646" y="122"/>
                </a:cubicBezTo>
                <a:cubicBezTo>
                  <a:pt x="646" y="122"/>
                  <a:pt x="646" y="123"/>
                  <a:pt x="647" y="123"/>
                </a:cubicBezTo>
                <a:cubicBezTo>
                  <a:pt x="646" y="124"/>
                  <a:pt x="647" y="124"/>
                  <a:pt x="647" y="125"/>
                </a:cubicBezTo>
                <a:cubicBezTo>
                  <a:pt x="647" y="124"/>
                  <a:pt x="647" y="124"/>
                  <a:pt x="647" y="124"/>
                </a:cubicBezTo>
                <a:cubicBezTo>
                  <a:pt x="648" y="124"/>
                  <a:pt x="648" y="124"/>
                  <a:pt x="648" y="124"/>
                </a:cubicBezTo>
                <a:cubicBezTo>
                  <a:pt x="648" y="126"/>
                  <a:pt x="648" y="126"/>
                  <a:pt x="649" y="127"/>
                </a:cubicBezTo>
                <a:cubicBezTo>
                  <a:pt x="649" y="127"/>
                  <a:pt x="649" y="128"/>
                  <a:pt x="649" y="129"/>
                </a:cubicBezTo>
                <a:cubicBezTo>
                  <a:pt x="650" y="130"/>
                  <a:pt x="650" y="131"/>
                  <a:pt x="651" y="132"/>
                </a:cubicBezTo>
                <a:cubicBezTo>
                  <a:pt x="651" y="133"/>
                  <a:pt x="651" y="133"/>
                  <a:pt x="651" y="134"/>
                </a:cubicBezTo>
                <a:cubicBezTo>
                  <a:pt x="652" y="134"/>
                  <a:pt x="651" y="135"/>
                  <a:pt x="652" y="135"/>
                </a:cubicBezTo>
                <a:cubicBezTo>
                  <a:pt x="652" y="136"/>
                  <a:pt x="652" y="137"/>
                  <a:pt x="652" y="137"/>
                </a:cubicBezTo>
                <a:cubicBezTo>
                  <a:pt x="653" y="138"/>
                  <a:pt x="653" y="139"/>
                  <a:pt x="654" y="139"/>
                </a:cubicBezTo>
                <a:cubicBezTo>
                  <a:pt x="653" y="140"/>
                  <a:pt x="654" y="140"/>
                  <a:pt x="654" y="141"/>
                </a:cubicBezTo>
                <a:cubicBezTo>
                  <a:pt x="654" y="141"/>
                  <a:pt x="655" y="142"/>
                  <a:pt x="655" y="142"/>
                </a:cubicBezTo>
                <a:cubicBezTo>
                  <a:pt x="655" y="143"/>
                  <a:pt x="655" y="144"/>
                  <a:pt x="655" y="145"/>
                </a:cubicBezTo>
                <a:cubicBezTo>
                  <a:pt x="655" y="145"/>
                  <a:pt x="655" y="145"/>
                  <a:pt x="655" y="146"/>
                </a:cubicBezTo>
                <a:cubicBezTo>
                  <a:pt x="655" y="145"/>
                  <a:pt x="657" y="149"/>
                  <a:pt x="657" y="149"/>
                </a:cubicBezTo>
                <a:cubicBezTo>
                  <a:pt x="661" y="166"/>
                  <a:pt x="658" y="183"/>
                  <a:pt x="666" y="200"/>
                </a:cubicBezTo>
                <a:cubicBezTo>
                  <a:pt x="669" y="205"/>
                  <a:pt x="678" y="215"/>
                  <a:pt x="690" y="210"/>
                </a:cubicBezTo>
                <a:cubicBezTo>
                  <a:pt x="692" y="210"/>
                  <a:pt x="695" y="208"/>
                  <a:pt x="696" y="207"/>
                </a:cubicBezTo>
                <a:cubicBezTo>
                  <a:pt x="696" y="207"/>
                  <a:pt x="700" y="211"/>
                  <a:pt x="707" y="211"/>
                </a:cubicBezTo>
                <a:cubicBezTo>
                  <a:pt x="723" y="213"/>
                  <a:pt x="737" y="192"/>
                  <a:pt x="735" y="179"/>
                </a:cubicBezTo>
                <a:cubicBezTo>
                  <a:pt x="734" y="172"/>
                  <a:pt x="728" y="169"/>
                  <a:pt x="728" y="169"/>
                </a:cubicBezTo>
                <a:cubicBezTo>
                  <a:pt x="729" y="169"/>
                  <a:pt x="737" y="165"/>
                  <a:pt x="736" y="152"/>
                </a:cubicBezTo>
                <a:cubicBezTo>
                  <a:pt x="735" y="141"/>
                  <a:pt x="726" y="137"/>
                  <a:pt x="721" y="135"/>
                </a:cubicBezTo>
                <a:cubicBezTo>
                  <a:pt x="712" y="130"/>
                  <a:pt x="699" y="131"/>
                  <a:pt x="691" y="136"/>
                </a:cubicBezTo>
                <a:cubicBezTo>
                  <a:pt x="683" y="142"/>
                  <a:pt x="679" y="149"/>
                  <a:pt x="681" y="158"/>
                </a:cubicBezTo>
                <a:cubicBezTo>
                  <a:pt x="682" y="166"/>
                  <a:pt x="689" y="176"/>
                  <a:pt x="699" y="174"/>
                </a:cubicBezTo>
                <a:cubicBezTo>
                  <a:pt x="712" y="171"/>
                  <a:pt x="702" y="153"/>
                  <a:pt x="696" y="162"/>
                </a:cubicBezTo>
                <a:cubicBezTo>
                  <a:pt x="695" y="155"/>
                  <a:pt x="702" y="154"/>
                  <a:pt x="706" y="154"/>
                </a:cubicBezTo>
                <a:cubicBezTo>
                  <a:pt x="719" y="156"/>
                  <a:pt x="719" y="177"/>
                  <a:pt x="709" y="183"/>
                </a:cubicBezTo>
                <a:cubicBezTo>
                  <a:pt x="705" y="185"/>
                  <a:pt x="700" y="185"/>
                  <a:pt x="697" y="184"/>
                </a:cubicBezTo>
                <a:cubicBezTo>
                  <a:pt x="693" y="183"/>
                  <a:pt x="689" y="180"/>
                  <a:pt x="686" y="177"/>
                </a:cubicBezTo>
                <a:cubicBezTo>
                  <a:pt x="683" y="173"/>
                  <a:pt x="680" y="169"/>
                  <a:pt x="678" y="164"/>
                </a:cubicBezTo>
                <a:cubicBezTo>
                  <a:pt x="677" y="161"/>
                  <a:pt x="676" y="158"/>
                  <a:pt x="675" y="155"/>
                </a:cubicBezTo>
                <a:cubicBezTo>
                  <a:pt x="675" y="153"/>
                  <a:pt x="675" y="152"/>
                  <a:pt x="674" y="151"/>
                </a:cubicBezTo>
                <a:cubicBezTo>
                  <a:pt x="674" y="150"/>
                  <a:pt x="673" y="150"/>
                  <a:pt x="673" y="149"/>
                </a:cubicBezTo>
                <a:cubicBezTo>
                  <a:pt x="673" y="148"/>
                  <a:pt x="673" y="150"/>
                  <a:pt x="673" y="149"/>
                </a:cubicBezTo>
                <a:cubicBezTo>
                  <a:pt x="673" y="149"/>
                  <a:pt x="673" y="149"/>
                  <a:pt x="673" y="148"/>
                </a:cubicBezTo>
                <a:cubicBezTo>
                  <a:pt x="673" y="148"/>
                  <a:pt x="673" y="148"/>
                  <a:pt x="673" y="147"/>
                </a:cubicBezTo>
                <a:cubicBezTo>
                  <a:pt x="672" y="147"/>
                  <a:pt x="672" y="146"/>
                  <a:pt x="672" y="146"/>
                </a:cubicBezTo>
                <a:cubicBezTo>
                  <a:pt x="672" y="146"/>
                  <a:pt x="672" y="145"/>
                  <a:pt x="672" y="145"/>
                </a:cubicBezTo>
                <a:cubicBezTo>
                  <a:pt x="671" y="145"/>
                  <a:pt x="672" y="144"/>
                  <a:pt x="671" y="143"/>
                </a:cubicBezTo>
                <a:cubicBezTo>
                  <a:pt x="671" y="142"/>
                  <a:pt x="671" y="141"/>
                  <a:pt x="671" y="140"/>
                </a:cubicBezTo>
                <a:cubicBezTo>
                  <a:pt x="670" y="139"/>
                  <a:pt x="668" y="137"/>
                  <a:pt x="669" y="136"/>
                </a:cubicBezTo>
                <a:cubicBezTo>
                  <a:pt x="668" y="136"/>
                  <a:pt x="668" y="135"/>
                  <a:pt x="668" y="135"/>
                </a:cubicBezTo>
                <a:cubicBezTo>
                  <a:pt x="668" y="135"/>
                  <a:pt x="667" y="135"/>
                  <a:pt x="667" y="135"/>
                </a:cubicBezTo>
                <a:cubicBezTo>
                  <a:pt x="666" y="133"/>
                  <a:pt x="666" y="133"/>
                  <a:pt x="665" y="132"/>
                </a:cubicBezTo>
                <a:cubicBezTo>
                  <a:pt x="665" y="132"/>
                  <a:pt x="666" y="131"/>
                  <a:pt x="665" y="131"/>
                </a:cubicBezTo>
                <a:cubicBezTo>
                  <a:pt x="665" y="130"/>
                  <a:pt x="664" y="130"/>
                  <a:pt x="665" y="129"/>
                </a:cubicBezTo>
                <a:cubicBezTo>
                  <a:pt x="664" y="129"/>
                  <a:pt x="664" y="130"/>
                  <a:pt x="664" y="129"/>
                </a:cubicBezTo>
                <a:cubicBezTo>
                  <a:pt x="664" y="129"/>
                  <a:pt x="663" y="128"/>
                  <a:pt x="663" y="127"/>
                </a:cubicBezTo>
                <a:cubicBezTo>
                  <a:pt x="662" y="126"/>
                  <a:pt x="662" y="125"/>
                  <a:pt x="662" y="125"/>
                </a:cubicBezTo>
                <a:cubicBezTo>
                  <a:pt x="662" y="124"/>
                  <a:pt x="661" y="124"/>
                  <a:pt x="661" y="124"/>
                </a:cubicBezTo>
                <a:cubicBezTo>
                  <a:pt x="661" y="123"/>
                  <a:pt x="661" y="123"/>
                  <a:pt x="660" y="123"/>
                </a:cubicBezTo>
                <a:cubicBezTo>
                  <a:pt x="660" y="122"/>
                  <a:pt x="660" y="122"/>
                  <a:pt x="659" y="122"/>
                </a:cubicBezTo>
                <a:cubicBezTo>
                  <a:pt x="659" y="121"/>
                  <a:pt x="659" y="121"/>
                  <a:pt x="659" y="120"/>
                </a:cubicBezTo>
                <a:cubicBezTo>
                  <a:pt x="658" y="120"/>
                  <a:pt x="658" y="119"/>
                  <a:pt x="658" y="119"/>
                </a:cubicBezTo>
                <a:cubicBezTo>
                  <a:pt x="658" y="119"/>
                  <a:pt x="658" y="119"/>
                  <a:pt x="658" y="119"/>
                </a:cubicBezTo>
                <a:cubicBezTo>
                  <a:pt x="657" y="119"/>
                  <a:pt x="657" y="118"/>
                  <a:pt x="657" y="118"/>
                </a:cubicBezTo>
                <a:cubicBezTo>
                  <a:pt x="657" y="117"/>
                  <a:pt x="656" y="117"/>
                  <a:pt x="656" y="116"/>
                </a:cubicBezTo>
                <a:cubicBezTo>
                  <a:pt x="656" y="116"/>
                  <a:pt x="656" y="116"/>
                  <a:pt x="656" y="116"/>
                </a:cubicBezTo>
                <a:cubicBezTo>
                  <a:pt x="656" y="116"/>
                  <a:pt x="655" y="116"/>
                  <a:pt x="655" y="116"/>
                </a:cubicBezTo>
                <a:cubicBezTo>
                  <a:pt x="654" y="115"/>
                  <a:pt x="654" y="114"/>
                  <a:pt x="654" y="113"/>
                </a:cubicBezTo>
                <a:cubicBezTo>
                  <a:pt x="652" y="112"/>
                  <a:pt x="652" y="110"/>
                  <a:pt x="650" y="110"/>
                </a:cubicBezTo>
                <a:cubicBezTo>
                  <a:pt x="650" y="109"/>
                  <a:pt x="650" y="109"/>
                  <a:pt x="649" y="108"/>
                </a:cubicBezTo>
                <a:cubicBezTo>
                  <a:pt x="649" y="107"/>
                  <a:pt x="648" y="107"/>
                  <a:pt x="649" y="106"/>
                </a:cubicBezTo>
                <a:cubicBezTo>
                  <a:pt x="648" y="106"/>
                  <a:pt x="648" y="106"/>
                  <a:pt x="647" y="106"/>
                </a:cubicBezTo>
                <a:cubicBezTo>
                  <a:pt x="647" y="103"/>
                  <a:pt x="645" y="102"/>
                  <a:pt x="643" y="100"/>
                </a:cubicBezTo>
                <a:cubicBezTo>
                  <a:pt x="642" y="99"/>
                  <a:pt x="641" y="97"/>
                  <a:pt x="639" y="97"/>
                </a:cubicBezTo>
                <a:cubicBezTo>
                  <a:pt x="639" y="96"/>
                  <a:pt x="638" y="96"/>
                  <a:pt x="638" y="95"/>
                </a:cubicBezTo>
                <a:cubicBezTo>
                  <a:pt x="638" y="95"/>
                  <a:pt x="636" y="94"/>
                  <a:pt x="637" y="96"/>
                </a:cubicBezTo>
                <a:cubicBezTo>
                  <a:pt x="636" y="95"/>
                  <a:pt x="635" y="93"/>
                  <a:pt x="635" y="92"/>
                </a:cubicBezTo>
                <a:cubicBezTo>
                  <a:pt x="634" y="92"/>
                  <a:pt x="634" y="93"/>
                  <a:pt x="634" y="92"/>
                </a:cubicBezTo>
                <a:cubicBezTo>
                  <a:pt x="634" y="92"/>
                  <a:pt x="633" y="91"/>
                  <a:pt x="633" y="91"/>
                </a:cubicBezTo>
                <a:cubicBezTo>
                  <a:pt x="632" y="91"/>
                  <a:pt x="632" y="91"/>
                  <a:pt x="632" y="91"/>
                </a:cubicBezTo>
                <a:cubicBezTo>
                  <a:pt x="632" y="91"/>
                  <a:pt x="632" y="90"/>
                  <a:pt x="632" y="90"/>
                </a:cubicBezTo>
                <a:cubicBezTo>
                  <a:pt x="631" y="90"/>
                  <a:pt x="631" y="90"/>
                  <a:pt x="631" y="89"/>
                </a:cubicBezTo>
                <a:cubicBezTo>
                  <a:pt x="631" y="89"/>
                  <a:pt x="630" y="89"/>
                  <a:pt x="630" y="89"/>
                </a:cubicBezTo>
                <a:cubicBezTo>
                  <a:pt x="630" y="89"/>
                  <a:pt x="631" y="89"/>
                  <a:pt x="631" y="89"/>
                </a:cubicBezTo>
                <a:cubicBezTo>
                  <a:pt x="630" y="89"/>
                  <a:pt x="629" y="88"/>
                  <a:pt x="629" y="87"/>
                </a:cubicBezTo>
                <a:cubicBezTo>
                  <a:pt x="629" y="87"/>
                  <a:pt x="628" y="87"/>
                  <a:pt x="628" y="87"/>
                </a:cubicBezTo>
                <a:cubicBezTo>
                  <a:pt x="628" y="87"/>
                  <a:pt x="628" y="87"/>
                  <a:pt x="628" y="87"/>
                </a:cubicBezTo>
                <a:cubicBezTo>
                  <a:pt x="627" y="87"/>
                  <a:pt x="627" y="87"/>
                  <a:pt x="627" y="87"/>
                </a:cubicBezTo>
                <a:cubicBezTo>
                  <a:pt x="627" y="86"/>
                  <a:pt x="627" y="87"/>
                  <a:pt x="627" y="87"/>
                </a:cubicBezTo>
                <a:cubicBezTo>
                  <a:pt x="627" y="87"/>
                  <a:pt x="627" y="86"/>
                  <a:pt x="626" y="86"/>
                </a:cubicBezTo>
                <a:cubicBezTo>
                  <a:pt x="625" y="85"/>
                  <a:pt x="625" y="85"/>
                  <a:pt x="624" y="85"/>
                </a:cubicBezTo>
                <a:cubicBezTo>
                  <a:pt x="624" y="85"/>
                  <a:pt x="624" y="85"/>
                  <a:pt x="623" y="84"/>
                </a:cubicBezTo>
                <a:cubicBezTo>
                  <a:pt x="623" y="84"/>
                  <a:pt x="624" y="84"/>
                  <a:pt x="624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3"/>
                  <a:pt x="623" y="83"/>
                  <a:pt x="623" y="83"/>
                </a:cubicBezTo>
                <a:cubicBezTo>
                  <a:pt x="622" y="83"/>
                  <a:pt x="622" y="83"/>
                  <a:pt x="621" y="82"/>
                </a:cubicBezTo>
                <a:cubicBezTo>
                  <a:pt x="621" y="82"/>
                  <a:pt x="621" y="83"/>
                  <a:pt x="621" y="82"/>
                </a:cubicBezTo>
                <a:cubicBezTo>
                  <a:pt x="620" y="82"/>
                  <a:pt x="620" y="82"/>
                  <a:pt x="620" y="82"/>
                </a:cubicBezTo>
                <a:cubicBezTo>
                  <a:pt x="619" y="81"/>
                  <a:pt x="619" y="81"/>
                  <a:pt x="618" y="81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6" y="79"/>
                  <a:pt x="615" y="79"/>
                  <a:pt x="614" y="78"/>
                </a:cubicBezTo>
                <a:cubicBezTo>
                  <a:pt x="614" y="78"/>
                  <a:pt x="614" y="78"/>
                  <a:pt x="614" y="78"/>
                </a:cubicBezTo>
                <a:cubicBezTo>
                  <a:pt x="613" y="78"/>
                  <a:pt x="614" y="77"/>
                  <a:pt x="614" y="77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2" y="77"/>
                  <a:pt x="612" y="76"/>
                  <a:pt x="611" y="76"/>
                </a:cubicBezTo>
                <a:cubicBezTo>
                  <a:pt x="611" y="76"/>
                  <a:pt x="610" y="76"/>
                  <a:pt x="610" y="75"/>
                </a:cubicBezTo>
                <a:cubicBezTo>
                  <a:pt x="610" y="75"/>
                  <a:pt x="611" y="76"/>
                  <a:pt x="611" y="76"/>
                </a:cubicBezTo>
                <a:cubicBezTo>
                  <a:pt x="610" y="75"/>
                  <a:pt x="607" y="74"/>
                  <a:pt x="607" y="74"/>
                </a:cubicBezTo>
                <a:cubicBezTo>
                  <a:pt x="607" y="74"/>
                  <a:pt x="607" y="74"/>
                  <a:pt x="607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3"/>
                  <a:pt x="605" y="74"/>
                  <a:pt x="605" y="73"/>
                </a:cubicBezTo>
                <a:cubicBezTo>
                  <a:pt x="605" y="74"/>
                  <a:pt x="605" y="74"/>
                  <a:pt x="605" y="74"/>
                </a:cubicBezTo>
                <a:cubicBezTo>
                  <a:pt x="606" y="75"/>
                  <a:pt x="606" y="74"/>
                  <a:pt x="606" y="75"/>
                </a:cubicBezTo>
                <a:close/>
                <a:moveTo>
                  <a:pt x="661" y="133"/>
                </a:moveTo>
                <a:cubicBezTo>
                  <a:pt x="663" y="135"/>
                  <a:pt x="664" y="138"/>
                  <a:pt x="665" y="140"/>
                </a:cubicBezTo>
                <a:cubicBezTo>
                  <a:pt x="665" y="141"/>
                  <a:pt x="665" y="141"/>
                  <a:pt x="665" y="142"/>
                </a:cubicBezTo>
                <a:cubicBezTo>
                  <a:pt x="665" y="142"/>
                  <a:pt x="666" y="142"/>
                  <a:pt x="666" y="143"/>
                </a:cubicBezTo>
                <a:cubicBezTo>
                  <a:pt x="666" y="144"/>
                  <a:pt x="667" y="144"/>
                  <a:pt x="667" y="145"/>
                </a:cubicBezTo>
                <a:cubicBezTo>
                  <a:pt x="668" y="145"/>
                  <a:pt x="667" y="146"/>
                  <a:pt x="668" y="147"/>
                </a:cubicBezTo>
                <a:cubicBezTo>
                  <a:pt x="668" y="147"/>
                  <a:pt x="668" y="148"/>
                  <a:pt x="668" y="148"/>
                </a:cubicBezTo>
                <a:cubicBezTo>
                  <a:pt x="668" y="148"/>
                  <a:pt x="668" y="149"/>
                  <a:pt x="668" y="149"/>
                </a:cubicBezTo>
                <a:cubicBezTo>
                  <a:pt x="667" y="148"/>
                  <a:pt x="668" y="148"/>
                  <a:pt x="667" y="147"/>
                </a:cubicBezTo>
                <a:cubicBezTo>
                  <a:pt x="665" y="146"/>
                  <a:pt x="666" y="143"/>
                  <a:pt x="664" y="142"/>
                </a:cubicBezTo>
                <a:cubicBezTo>
                  <a:pt x="664" y="141"/>
                  <a:pt x="664" y="140"/>
                  <a:pt x="664" y="139"/>
                </a:cubicBezTo>
                <a:cubicBezTo>
                  <a:pt x="664" y="139"/>
                  <a:pt x="663" y="138"/>
                  <a:pt x="663" y="138"/>
                </a:cubicBezTo>
                <a:cubicBezTo>
                  <a:pt x="663" y="137"/>
                  <a:pt x="663" y="137"/>
                  <a:pt x="663" y="136"/>
                </a:cubicBezTo>
                <a:cubicBezTo>
                  <a:pt x="662" y="135"/>
                  <a:pt x="662" y="135"/>
                  <a:pt x="662" y="135"/>
                </a:cubicBezTo>
                <a:cubicBezTo>
                  <a:pt x="662" y="135"/>
                  <a:pt x="662" y="135"/>
                  <a:pt x="661" y="134"/>
                </a:cubicBezTo>
                <a:cubicBezTo>
                  <a:pt x="661" y="134"/>
                  <a:pt x="660" y="133"/>
                  <a:pt x="661" y="133"/>
                </a:cubicBezTo>
                <a:close/>
                <a:moveTo>
                  <a:pt x="658" y="127"/>
                </a:moveTo>
                <a:cubicBezTo>
                  <a:pt x="659" y="128"/>
                  <a:pt x="659" y="129"/>
                  <a:pt x="660" y="130"/>
                </a:cubicBezTo>
                <a:cubicBezTo>
                  <a:pt x="660" y="132"/>
                  <a:pt x="660" y="132"/>
                  <a:pt x="660" y="132"/>
                </a:cubicBezTo>
                <a:cubicBezTo>
                  <a:pt x="659" y="131"/>
                  <a:pt x="660" y="130"/>
                  <a:pt x="658" y="130"/>
                </a:cubicBezTo>
                <a:cubicBezTo>
                  <a:pt x="659" y="128"/>
                  <a:pt x="658" y="128"/>
                  <a:pt x="658" y="127"/>
                </a:cubicBezTo>
                <a:close/>
                <a:moveTo>
                  <a:pt x="644" y="116"/>
                </a:moveTo>
                <a:cubicBezTo>
                  <a:pt x="644" y="115"/>
                  <a:pt x="643" y="115"/>
                  <a:pt x="644" y="114"/>
                </a:cubicBezTo>
                <a:cubicBezTo>
                  <a:pt x="643" y="114"/>
                  <a:pt x="643" y="114"/>
                  <a:pt x="643" y="113"/>
                </a:cubicBezTo>
                <a:cubicBezTo>
                  <a:pt x="643" y="113"/>
                  <a:pt x="644" y="114"/>
                  <a:pt x="644" y="114"/>
                </a:cubicBezTo>
                <a:cubicBezTo>
                  <a:pt x="644" y="115"/>
                  <a:pt x="645" y="116"/>
                  <a:pt x="645" y="116"/>
                </a:cubicBezTo>
                <a:cubicBezTo>
                  <a:pt x="645" y="117"/>
                  <a:pt x="645" y="115"/>
                  <a:pt x="644" y="116"/>
                </a:cubicBezTo>
                <a:close/>
                <a:moveTo>
                  <a:pt x="646" y="121"/>
                </a:move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lose/>
                <a:moveTo>
                  <a:pt x="636" y="99"/>
                </a:moveTo>
                <a:cubicBezTo>
                  <a:pt x="637" y="100"/>
                  <a:pt x="637" y="100"/>
                  <a:pt x="637" y="101"/>
                </a:cubicBezTo>
                <a:cubicBezTo>
                  <a:pt x="637" y="101"/>
                  <a:pt x="638" y="101"/>
                  <a:pt x="638" y="101"/>
                </a:cubicBezTo>
                <a:cubicBezTo>
                  <a:pt x="638" y="102"/>
                  <a:pt x="638" y="101"/>
                  <a:pt x="639" y="101"/>
                </a:cubicBezTo>
                <a:cubicBezTo>
                  <a:pt x="639" y="102"/>
                  <a:pt x="640" y="102"/>
                  <a:pt x="640" y="103"/>
                </a:cubicBezTo>
                <a:cubicBezTo>
                  <a:pt x="640" y="103"/>
                  <a:pt x="640" y="103"/>
                  <a:pt x="640" y="103"/>
                </a:cubicBezTo>
                <a:cubicBezTo>
                  <a:pt x="641" y="103"/>
                  <a:pt x="641" y="104"/>
                  <a:pt x="641" y="104"/>
                </a:cubicBezTo>
                <a:cubicBezTo>
                  <a:pt x="642" y="104"/>
                  <a:pt x="642" y="105"/>
                  <a:pt x="642" y="105"/>
                </a:cubicBezTo>
                <a:cubicBezTo>
                  <a:pt x="643" y="105"/>
                  <a:pt x="642" y="105"/>
                  <a:pt x="643" y="106"/>
                </a:cubicBezTo>
                <a:cubicBezTo>
                  <a:pt x="643" y="107"/>
                  <a:pt x="645" y="108"/>
                  <a:pt x="645" y="110"/>
                </a:cubicBezTo>
                <a:cubicBezTo>
                  <a:pt x="646" y="110"/>
                  <a:pt x="646" y="111"/>
                  <a:pt x="646" y="112"/>
                </a:cubicBezTo>
                <a:cubicBezTo>
                  <a:pt x="648" y="112"/>
                  <a:pt x="648" y="112"/>
                  <a:pt x="648" y="112"/>
                </a:cubicBezTo>
                <a:cubicBezTo>
                  <a:pt x="648" y="113"/>
                  <a:pt x="649" y="114"/>
                  <a:pt x="649" y="115"/>
                </a:cubicBezTo>
                <a:cubicBezTo>
                  <a:pt x="650" y="115"/>
                  <a:pt x="650" y="115"/>
                  <a:pt x="650" y="115"/>
                </a:cubicBezTo>
                <a:cubicBezTo>
                  <a:pt x="650" y="116"/>
                  <a:pt x="651" y="117"/>
                  <a:pt x="651" y="118"/>
                </a:cubicBezTo>
                <a:cubicBezTo>
                  <a:pt x="651" y="118"/>
                  <a:pt x="651" y="118"/>
                  <a:pt x="651" y="118"/>
                </a:cubicBezTo>
                <a:cubicBezTo>
                  <a:pt x="652" y="118"/>
                  <a:pt x="652" y="119"/>
                  <a:pt x="652" y="119"/>
                </a:cubicBezTo>
                <a:cubicBezTo>
                  <a:pt x="652" y="119"/>
                  <a:pt x="652" y="119"/>
                  <a:pt x="652" y="120"/>
                </a:cubicBezTo>
                <a:cubicBezTo>
                  <a:pt x="653" y="120"/>
                  <a:pt x="653" y="120"/>
                  <a:pt x="653" y="120"/>
                </a:cubicBezTo>
                <a:cubicBezTo>
                  <a:pt x="654" y="121"/>
                  <a:pt x="654" y="121"/>
                  <a:pt x="654" y="122"/>
                </a:cubicBezTo>
                <a:cubicBezTo>
                  <a:pt x="655" y="123"/>
                  <a:pt x="656" y="125"/>
                  <a:pt x="657" y="126"/>
                </a:cubicBezTo>
                <a:cubicBezTo>
                  <a:pt x="657" y="127"/>
                  <a:pt x="656" y="125"/>
                  <a:pt x="656" y="125"/>
                </a:cubicBezTo>
                <a:cubicBezTo>
                  <a:pt x="655" y="125"/>
                  <a:pt x="655" y="124"/>
                  <a:pt x="655" y="124"/>
                </a:cubicBezTo>
                <a:cubicBezTo>
                  <a:pt x="653" y="123"/>
                  <a:pt x="653" y="120"/>
                  <a:pt x="651" y="119"/>
                </a:cubicBezTo>
                <a:cubicBezTo>
                  <a:pt x="651" y="119"/>
                  <a:pt x="651" y="119"/>
                  <a:pt x="651" y="118"/>
                </a:cubicBezTo>
                <a:cubicBezTo>
                  <a:pt x="650" y="118"/>
                  <a:pt x="650" y="117"/>
                  <a:pt x="650" y="117"/>
                </a:cubicBezTo>
                <a:cubicBezTo>
                  <a:pt x="650" y="116"/>
                  <a:pt x="649" y="116"/>
                  <a:pt x="649" y="115"/>
                </a:cubicBezTo>
                <a:cubicBezTo>
                  <a:pt x="649" y="115"/>
                  <a:pt x="649" y="115"/>
                  <a:pt x="648" y="115"/>
                </a:cubicBezTo>
                <a:cubicBezTo>
                  <a:pt x="648" y="115"/>
                  <a:pt x="648" y="114"/>
                  <a:pt x="648" y="114"/>
                </a:cubicBezTo>
                <a:cubicBezTo>
                  <a:pt x="648" y="113"/>
                  <a:pt x="647" y="113"/>
                  <a:pt x="647" y="113"/>
                </a:cubicBezTo>
                <a:cubicBezTo>
                  <a:pt x="647" y="113"/>
                  <a:pt x="647" y="112"/>
                  <a:pt x="647" y="112"/>
                </a:cubicBezTo>
                <a:cubicBezTo>
                  <a:pt x="647" y="112"/>
                  <a:pt x="646" y="113"/>
                  <a:pt x="646" y="113"/>
                </a:cubicBezTo>
                <a:cubicBezTo>
                  <a:pt x="646" y="112"/>
                  <a:pt x="646" y="113"/>
                  <a:pt x="645" y="112"/>
                </a:cubicBezTo>
                <a:cubicBezTo>
                  <a:pt x="646" y="112"/>
                  <a:pt x="646" y="111"/>
                  <a:pt x="646" y="111"/>
                </a:cubicBezTo>
                <a:cubicBezTo>
                  <a:pt x="645" y="111"/>
                  <a:pt x="645" y="110"/>
                  <a:pt x="644" y="110"/>
                </a:cubicBezTo>
                <a:cubicBezTo>
                  <a:pt x="644" y="109"/>
                  <a:pt x="643" y="108"/>
                  <a:pt x="642" y="108"/>
                </a:cubicBezTo>
                <a:cubicBezTo>
                  <a:pt x="642" y="108"/>
                  <a:pt x="642" y="107"/>
                  <a:pt x="642" y="107"/>
                </a:cubicBezTo>
                <a:cubicBezTo>
                  <a:pt x="642" y="107"/>
                  <a:pt x="642" y="107"/>
                  <a:pt x="642" y="106"/>
                </a:cubicBezTo>
                <a:cubicBezTo>
                  <a:pt x="641" y="106"/>
                  <a:pt x="641" y="106"/>
                  <a:pt x="641" y="106"/>
                </a:cubicBezTo>
                <a:cubicBezTo>
                  <a:pt x="641" y="105"/>
                  <a:pt x="641" y="105"/>
                  <a:pt x="641" y="105"/>
                </a:cubicBezTo>
                <a:cubicBezTo>
                  <a:pt x="640" y="105"/>
                  <a:pt x="640" y="104"/>
                  <a:pt x="639" y="104"/>
                </a:cubicBezTo>
                <a:cubicBezTo>
                  <a:pt x="640" y="103"/>
                  <a:pt x="638" y="103"/>
                  <a:pt x="639" y="102"/>
                </a:cubicBezTo>
                <a:cubicBezTo>
                  <a:pt x="638" y="101"/>
                  <a:pt x="638" y="102"/>
                  <a:pt x="637" y="102"/>
                </a:cubicBezTo>
                <a:cubicBezTo>
                  <a:pt x="637" y="102"/>
                  <a:pt x="637" y="101"/>
                  <a:pt x="637" y="101"/>
                </a:cubicBezTo>
                <a:cubicBezTo>
                  <a:pt x="636" y="101"/>
                  <a:pt x="636" y="99"/>
                  <a:pt x="635" y="99"/>
                </a:cubicBezTo>
                <a:cubicBezTo>
                  <a:pt x="635" y="98"/>
                  <a:pt x="636" y="99"/>
                  <a:pt x="636" y="99"/>
                </a:cubicBezTo>
                <a:close/>
                <a:moveTo>
                  <a:pt x="642" y="116"/>
                </a:move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3" y="116"/>
                  <a:pt x="643" y="117"/>
                </a:cubicBezTo>
                <a:cubicBezTo>
                  <a:pt x="643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lose/>
                <a:moveTo>
                  <a:pt x="587" y="538"/>
                </a:moveTo>
                <a:cubicBezTo>
                  <a:pt x="587" y="538"/>
                  <a:pt x="587" y="538"/>
                  <a:pt x="587" y="538"/>
                </a:cubicBezTo>
                <a:cubicBezTo>
                  <a:pt x="587" y="538"/>
                  <a:pt x="587" y="539"/>
                  <a:pt x="588" y="538"/>
                </a:cubicBezTo>
                <a:cubicBezTo>
                  <a:pt x="588" y="537"/>
                  <a:pt x="587" y="536"/>
                  <a:pt x="586" y="536"/>
                </a:cubicBezTo>
                <a:cubicBezTo>
                  <a:pt x="586" y="537"/>
                  <a:pt x="586" y="537"/>
                  <a:pt x="587" y="537"/>
                </a:cubicBezTo>
                <a:cubicBezTo>
                  <a:pt x="587" y="537"/>
                  <a:pt x="587" y="538"/>
                  <a:pt x="587" y="538"/>
                </a:cubicBezTo>
                <a:close/>
                <a:moveTo>
                  <a:pt x="577" y="523"/>
                </a:moveTo>
                <a:cubicBezTo>
                  <a:pt x="577" y="522"/>
                  <a:pt x="576" y="522"/>
                  <a:pt x="576" y="521"/>
                </a:cubicBezTo>
                <a:cubicBezTo>
                  <a:pt x="576" y="522"/>
                  <a:pt x="576" y="522"/>
                  <a:pt x="576" y="522"/>
                </a:cubicBezTo>
                <a:cubicBezTo>
                  <a:pt x="576" y="522"/>
                  <a:pt x="576" y="523"/>
                  <a:pt x="577" y="523"/>
                </a:cubicBezTo>
                <a:close/>
                <a:moveTo>
                  <a:pt x="559" y="493"/>
                </a:moveTo>
                <a:cubicBezTo>
                  <a:pt x="559" y="494"/>
                  <a:pt x="559" y="494"/>
                  <a:pt x="559" y="494"/>
                </a:cubicBezTo>
                <a:cubicBezTo>
                  <a:pt x="560" y="494"/>
                  <a:pt x="560" y="493"/>
                  <a:pt x="559" y="493"/>
                </a:cubicBezTo>
                <a:close/>
                <a:moveTo>
                  <a:pt x="763" y="503"/>
                </a:moveTo>
                <a:cubicBezTo>
                  <a:pt x="762" y="503"/>
                  <a:pt x="764" y="504"/>
                  <a:pt x="762" y="505"/>
                </a:cubicBezTo>
                <a:cubicBezTo>
                  <a:pt x="763" y="506"/>
                  <a:pt x="763" y="506"/>
                  <a:pt x="763" y="506"/>
                </a:cubicBezTo>
                <a:cubicBezTo>
                  <a:pt x="762" y="507"/>
                  <a:pt x="762" y="509"/>
                  <a:pt x="762" y="509"/>
                </a:cubicBezTo>
                <a:cubicBezTo>
                  <a:pt x="762" y="509"/>
                  <a:pt x="761" y="510"/>
                  <a:pt x="761" y="510"/>
                </a:cubicBezTo>
                <a:cubicBezTo>
                  <a:pt x="761" y="511"/>
                  <a:pt x="761" y="511"/>
                  <a:pt x="761" y="511"/>
                </a:cubicBezTo>
                <a:cubicBezTo>
                  <a:pt x="761" y="512"/>
                  <a:pt x="761" y="512"/>
                  <a:pt x="760" y="512"/>
                </a:cubicBezTo>
                <a:cubicBezTo>
                  <a:pt x="760" y="512"/>
                  <a:pt x="760" y="513"/>
                  <a:pt x="760" y="513"/>
                </a:cubicBezTo>
                <a:cubicBezTo>
                  <a:pt x="760" y="513"/>
                  <a:pt x="760" y="513"/>
                  <a:pt x="760" y="514"/>
                </a:cubicBezTo>
                <a:cubicBezTo>
                  <a:pt x="760" y="514"/>
                  <a:pt x="760" y="514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4"/>
                </a:cubicBezTo>
                <a:cubicBezTo>
                  <a:pt x="761" y="514"/>
                  <a:pt x="760" y="513"/>
                  <a:pt x="761" y="513"/>
                </a:cubicBezTo>
                <a:cubicBezTo>
                  <a:pt x="761" y="513"/>
                  <a:pt x="761" y="512"/>
                  <a:pt x="761" y="512"/>
                </a:cubicBezTo>
                <a:cubicBezTo>
                  <a:pt x="761" y="512"/>
                  <a:pt x="762" y="511"/>
                  <a:pt x="762" y="511"/>
                </a:cubicBezTo>
                <a:cubicBezTo>
                  <a:pt x="762" y="510"/>
                  <a:pt x="763" y="510"/>
                  <a:pt x="763" y="509"/>
                </a:cubicBezTo>
                <a:cubicBezTo>
                  <a:pt x="763" y="508"/>
                  <a:pt x="763" y="507"/>
                  <a:pt x="763" y="506"/>
                </a:cubicBezTo>
                <a:cubicBezTo>
                  <a:pt x="763" y="505"/>
                  <a:pt x="763" y="505"/>
                  <a:pt x="764" y="505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3" y="503"/>
                  <a:pt x="763" y="503"/>
                </a:cubicBezTo>
                <a:close/>
                <a:moveTo>
                  <a:pt x="578" y="523"/>
                </a:moveTo>
                <a:cubicBezTo>
                  <a:pt x="578" y="523"/>
                  <a:pt x="578" y="524"/>
                  <a:pt x="577" y="523"/>
                </a:cubicBezTo>
                <a:cubicBezTo>
                  <a:pt x="577" y="524"/>
                  <a:pt x="577" y="525"/>
                  <a:pt x="577" y="525"/>
                </a:cubicBezTo>
                <a:cubicBezTo>
                  <a:pt x="578" y="524"/>
                  <a:pt x="579" y="524"/>
                  <a:pt x="578" y="523"/>
                </a:cubicBezTo>
                <a:close/>
                <a:moveTo>
                  <a:pt x="575" y="519"/>
                </a:moveTo>
                <a:cubicBezTo>
                  <a:pt x="574" y="519"/>
                  <a:pt x="575" y="518"/>
                  <a:pt x="574" y="518"/>
                </a:cubicBezTo>
                <a:cubicBezTo>
                  <a:pt x="573" y="519"/>
                  <a:pt x="574" y="520"/>
                  <a:pt x="575" y="519"/>
                </a:cubicBezTo>
                <a:close/>
                <a:moveTo>
                  <a:pt x="566" y="505"/>
                </a:moveTo>
                <a:cubicBezTo>
                  <a:pt x="565" y="505"/>
                  <a:pt x="565" y="506"/>
                  <a:pt x="565" y="506"/>
                </a:cubicBezTo>
                <a:cubicBezTo>
                  <a:pt x="566" y="507"/>
                  <a:pt x="566" y="506"/>
                  <a:pt x="566" y="505"/>
                </a:cubicBezTo>
                <a:close/>
                <a:moveTo>
                  <a:pt x="573" y="516"/>
                </a:moveTo>
                <a:cubicBezTo>
                  <a:pt x="573" y="516"/>
                  <a:pt x="572" y="516"/>
                  <a:pt x="572" y="516"/>
                </a:cubicBezTo>
                <a:cubicBezTo>
                  <a:pt x="572" y="517"/>
                  <a:pt x="573" y="518"/>
                  <a:pt x="573" y="518"/>
                </a:cubicBezTo>
                <a:cubicBezTo>
                  <a:pt x="574" y="518"/>
                  <a:pt x="573" y="517"/>
                  <a:pt x="573" y="516"/>
                </a:cubicBezTo>
                <a:close/>
                <a:moveTo>
                  <a:pt x="578" y="526"/>
                </a:moveTo>
                <a:cubicBezTo>
                  <a:pt x="579" y="526"/>
                  <a:pt x="579" y="527"/>
                  <a:pt x="579" y="528"/>
                </a:cubicBezTo>
                <a:cubicBezTo>
                  <a:pt x="580" y="527"/>
                  <a:pt x="580" y="527"/>
                  <a:pt x="580" y="526"/>
                </a:cubicBezTo>
                <a:cubicBezTo>
                  <a:pt x="579" y="526"/>
                  <a:pt x="578" y="525"/>
                  <a:pt x="578" y="525"/>
                </a:cubicBezTo>
                <a:cubicBezTo>
                  <a:pt x="578" y="525"/>
                  <a:pt x="578" y="525"/>
                  <a:pt x="577" y="525"/>
                </a:cubicBezTo>
                <a:cubicBezTo>
                  <a:pt x="577" y="526"/>
                  <a:pt x="577" y="526"/>
                  <a:pt x="578" y="526"/>
                </a:cubicBezTo>
                <a:close/>
                <a:moveTo>
                  <a:pt x="593" y="541"/>
                </a:moveTo>
                <a:cubicBezTo>
                  <a:pt x="593" y="540"/>
                  <a:pt x="592" y="540"/>
                  <a:pt x="592" y="540"/>
                </a:cubicBezTo>
                <a:cubicBezTo>
                  <a:pt x="592" y="540"/>
                  <a:pt x="591" y="541"/>
                  <a:pt x="592" y="541"/>
                </a:cubicBezTo>
                <a:cubicBezTo>
                  <a:pt x="592" y="541"/>
                  <a:pt x="592" y="541"/>
                  <a:pt x="593" y="541"/>
                </a:cubicBezTo>
                <a:close/>
                <a:moveTo>
                  <a:pt x="752" y="531"/>
                </a:moveTo>
                <a:cubicBezTo>
                  <a:pt x="751" y="531"/>
                  <a:pt x="751" y="531"/>
                  <a:pt x="751" y="531"/>
                </a:cubicBezTo>
                <a:cubicBezTo>
                  <a:pt x="751" y="531"/>
                  <a:pt x="752" y="531"/>
                  <a:pt x="752" y="531"/>
                </a:cubicBezTo>
                <a:close/>
                <a:moveTo>
                  <a:pt x="759" y="517"/>
                </a:moveTo>
                <a:cubicBezTo>
                  <a:pt x="761" y="517"/>
                  <a:pt x="761" y="516"/>
                  <a:pt x="760" y="516"/>
                </a:cubicBezTo>
                <a:cubicBezTo>
                  <a:pt x="760" y="516"/>
                  <a:pt x="759" y="516"/>
                  <a:pt x="759" y="517"/>
                </a:cubicBezTo>
                <a:close/>
                <a:moveTo>
                  <a:pt x="584" y="535"/>
                </a:moveTo>
                <a:cubicBezTo>
                  <a:pt x="584" y="536"/>
                  <a:pt x="586" y="535"/>
                  <a:pt x="585" y="535"/>
                </a:cubicBezTo>
                <a:cubicBezTo>
                  <a:pt x="585" y="534"/>
                  <a:pt x="584" y="535"/>
                  <a:pt x="584" y="535"/>
                </a:cubicBezTo>
                <a:close/>
                <a:moveTo>
                  <a:pt x="582" y="530"/>
                </a:moveTo>
                <a:cubicBezTo>
                  <a:pt x="582" y="530"/>
                  <a:pt x="583" y="531"/>
                  <a:pt x="583" y="531"/>
                </a:cubicBezTo>
                <a:cubicBezTo>
                  <a:pt x="583" y="531"/>
                  <a:pt x="584" y="530"/>
                  <a:pt x="584" y="530"/>
                </a:cubicBezTo>
                <a:cubicBezTo>
                  <a:pt x="583" y="530"/>
                  <a:pt x="583" y="529"/>
                  <a:pt x="582" y="529"/>
                </a:cubicBezTo>
                <a:cubicBezTo>
                  <a:pt x="582" y="530"/>
                  <a:pt x="581" y="530"/>
                  <a:pt x="581" y="531"/>
                </a:cubicBezTo>
                <a:cubicBezTo>
                  <a:pt x="582" y="531"/>
                  <a:pt x="582" y="530"/>
                  <a:pt x="582" y="530"/>
                </a:cubicBezTo>
                <a:close/>
                <a:moveTo>
                  <a:pt x="584" y="531"/>
                </a:moveTo>
                <a:cubicBezTo>
                  <a:pt x="584" y="533"/>
                  <a:pt x="584" y="533"/>
                  <a:pt x="584" y="533"/>
                </a:cubicBezTo>
                <a:cubicBezTo>
                  <a:pt x="585" y="533"/>
                  <a:pt x="584" y="534"/>
                  <a:pt x="586" y="534"/>
                </a:cubicBezTo>
                <a:cubicBezTo>
                  <a:pt x="585" y="533"/>
                  <a:pt x="585" y="531"/>
                  <a:pt x="584" y="531"/>
                </a:cubicBezTo>
                <a:close/>
                <a:moveTo>
                  <a:pt x="581" y="529"/>
                </a:moveTo>
                <a:cubicBezTo>
                  <a:pt x="581" y="529"/>
                  <a:pt x="581" y="529"/>
                  <a:pt x="581" y="529"/>
                </a:cubicBezTo>
                <a:cubicBezTo>
                  <a:pt x="581" y="529"/>
                  <a:pt x="582" y="529"/>
                  <a:pt x="582" y="528"/>
                </a:cubicBezTo>
                <a:cubicBezTo>
                  <a:pt x="581" y="528"/>
                  <a:pt x="581" y="528"/>
                  <a:pt x="581" y="528"/>
                </a:cubicBezTo>
                <a:lnTo>
                  <a:pt x="581" y="529"/>
                </a:lnTo>
                <a:close/>
                <a:moveTo>
                  <a:pt x="479" y="13"/>
                </a:moveTo>
                <a:cubicBezTo>
                  <a:pt x="480" y="14"/>
                  <a:pt x="479" y="13"/>
                  <a:pt x="480" y="14"/>
                </a:cubicBezTo>
                <a:cubicBezTo>
                  <a:pt x="480" y="14"/>
                  <a:pt x="480" y="14"/>
                  <a:pt x="480" y="14"/>
                </a:cubicBezTo>
                <a:cubicBezTo>
                  <a:pt x="482" y="15"/>
                  <a:pt x="484" y="15"/>
                  <a:pt x="484" y="16"/>
                </a:cubicBezTo>
                <a:cubicBezTo>
                  <a:pt x="484" y="16"/>
                  <a:pt x="485" y="16"/>
                  <a:pt x="485" y="16"/>
                </a:cubicBezTo>
                <a:cubicBezTo>
                  <a:pt x="485" y="16"/>
                  <a:pt x="485" y="17"/>
                  <a:pt x="485" y="17"/>
                </a:cubicBezTo>
                <a:cubicBezTo>
                  <a:pt x="485" y="17"/>
                  <a:pt x="486" y="17"/>
                  <a:pt x="486" y="17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6" y="17"/>
                  <a:pt x="487" y="17"/>
                  <a:pt x="487" y="17"/>
                </a:cubicBezTo>
                <a:cubicBezTo>
                  <a:pt x="488" y="18"/>
                  <a:pt x="489" y="17"/>
                  <a:pt x="489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1" y="19"/>
                  <a:pt x="492" y="19"/>
                  <a:pt x="492" y="19"/>
                </a:cubicBezTo>
                <a:cubicBezTo>
                  <a:pt x="493" y="20"/>
                  <a:pt x="492" y="18"/>
                  <a:pt x="493" y="19"/>
                </a:cubicBezTo>
                <a:cubicBezTo>
                  <a:pt x="493" y="19"/>
                  <a:pt x="494" y="20"/>
                  <a:pt x="495" y="20"/>
                </a:cubicBezTo>
                <a:cubicBezTo>
                  <a:pt x="495" y="21"/>
                  <a:pt x="495" y="21"/>
                  <a:pt x="495" y="21"/>
                </a:cubicBezTo>
                <a:cubicBezTo>
                  <a:pt x="496" y="21"/>
                  <a:pt x="497" y="21"/>
                  <a:pt x="497" y="21"/>
                </a:cubicBezTo>
                <a:cubicBezTo>
                  <a:pt x="497" y="21"/>
                  <a:pt x="497" y="22"/>
                  <a:pt x="498" y="22"/>
                </a:cubicBezTo>
                <a:cubicBezTo>
                  <a:pt x="498" y="23"/>
                  <a:pt x="499" y="23"/>
                  <a:pt x="499" y="23"/>
                </a:cubicBezTo>
                <a:cubicBezTo>
                  <a:pt x="500" y="23"/>
                  <a:pt x="500" y="22"/>
                  <a:pt x="501" y="22"/>
                </a:cubicBezTo>
                <a:cubicBezTo>
                  <a:pt x="502" y="23"/>
                  <a:pt x="504" y="25"/>
                  <a:pt x="504" y="26"/>
                </a:cubicBezTo>
                <a:cubicBezTo>
                  <a:pt x="505" y="26"/>
                  <a:pt x="506" y="26"/>
                  <a:pt x="506" y="27"/>
                </a:cubicBezTo>
                <a:cubicBezTo>
                  <a:pt x="506" y="27"/>
                  <a:pt x="507" y="27"/>
                  <a:pt x="507" y="27"/>
                </a:cubicBezTo>
                <a:cubicBezTo>
                  <a:pt x="507" y="27"/>
                  <a:pt x="507" y="27"/>
                  <a:pt x="507" y="27"/>
                </a:cubicBezTo>
                <a:cubicBezTo>
                  <a:pt x="507" y="27"/>
                  <a:pt x="508" y="27"/>
                  <a:pt x="508" y="27"/>
                </a:cubicBezTo>
                <a:cubicBezTo>
                  <a:pt x="508" y="27"/>
                  <a:pt x="508" y="28"/>
                  <a:pt x="508" y="28"/>
                </a:cubicBezTo>
                <a:cubicBezTo>
                  <a:pt x="508" y="28"/>
                  <a:pt x="508" y="28"/>
                  <a:pt x="508" y="28"/>
                </a:cubicBezTo>
                <a:cubicBezTo>
                  <a:pt x="510" y="29"/>
                  <a:pt x="512" y="30"/>
                  <a:pt x="513" y="30"/>
                </a:cubicBezTo>
                <a:cubicBezTo>
                  <a:pt x="514" y="31"/>
                  <a:pt x="515" y="31"/>
                  <a:pt x="516" y="32"/>
                </a:cubicBezTo>
                <a:cubicBezTo>
                  <a:pt x="516" y="32"/>
                  <a:pt x="516" y="32"/>
                  <a:pt x="516" y="33"/>
                </a:cubicBezTo>
                <a:cubicBezTo>
                  <a:pt x="517" y="33"/>
                  <a:pt x="517" y="33"/>
                  <a:pt x="518" y="34"/>
                </a:cubicBezTo>
                <a:cubicBezTo>
                  <a:pt x="518" y="34"/>
                  <a:pt x="518" y="34"/>
                  <a:pt x="518" y="34"/>
                </a:cubicBezTo>
                <a:cubicBezTo>
                  <a:pt x="518" y="34"/>
                  <a:pt x="519" y="35"/>
                  <a:pt x="519" y="35"/>
                </a:cubicBezTo>
                <a:cubicBezTo>
                  <a:pt x="520" y="36"/>
                  <a:pt x="521" y="36"/>
                  <a:pt x="521" y="36"/>
                </a:cubicBezTo>
                <a:cubicBezTo>
                  <a:pt x="522" y="38"/>
                  <a:pt x="523" y="37"/>
                  <a:pt x="523" y="39"/>
                </a:cubicBezTo>
                <a:cubicBezTo>
                  <a:pt x="524" y="39"/>
                  <a:pt x="526" y="39"/>
                  <a:pt x="526" y="40"/>
                </a:cubicBezTo>
                <a:cubicBezTo>
                  <a:pt x="527" y="40"/>
                  <a:pt x="527" y="41"/>
                  <a:pt x="527" y="41"/>
                </a:cubicBezTo>
                <a:cubicBezTo>
                  <a:pt x="528" y="41"/>
                  <a:pt x="529" y="41"/>
                  <a:pt x="529" y="42"/>
                </a:cubicBezTo>
                <a:cubicBezTo>
                  <a:pt x="529" y="42"/>
                  <a:pt x="529" y="43"/>
                  <a:pt x="530" y="43"/>
                </a:cubicBezTo>
                <a:cubicBezTo>
                  <a:pt x="530" y="43"/>
                  <a:pt x="531" y="44"/>
                  <a:pt x="531" y="44"/>
                </a:cubicBezTo>
                <a:cubicBezTo>
                  <a:pt x="531" y="44"/>
                  <a:pt x="531" y="45"/>
                  <a:pt x="532" y="45"/>
                </a:cubicBezTo>
                <a:cubicBezTo>
                  <a:pt x="532" y="45"/>
                  <a:pt x="532" y="45"/>
                  <a:pt x="532" y="45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3" y="46"/>
                  <a:pt x="533" y="46"/>
                  <a:pt x="534" y="46"/>
                </a:cubicBezTo>
                <a:cubicBezTo>
                  <a:pt x="534" y="47"/>
                  <a:pt x="534" y="47"/>
                  <a:pt x="534" y="48"/>
                </a:cubicBezTo>
                <a:cubicBezTo>
                  <a:pt x="535" y="48"/>
                  <a:pt x="535" y="48"/>
                  <a:pt x="536" y="48"/>
                </a:cubicBezTo>
                <a:cubicBezTo>
                  <a:pt x="536" y="48"/>
                  <a:pt x="536" y="49"/>
                  <a:pt x="536" y="49"/>
                </a:cubicBezTo>
                <a:cubicBezTo>
                  <a:pt x="536" y="49"/>
                  <a:pt x="537" y="49"/>
                  <a:pt x="537" y="49"/>
                </a:cubicBezTo>
                <a:cubicBezTo>
                  <a:pt x="537" y="49"/>
                  <a:pt x="537" y="50"/>
                  <a:pt x="537" y="50"/>
                </a:cubicBezTo>
                <a:cubicBezTo>
                  <a:pt x="538" y="50"/>
                  <a:pt x="539" y="51"/>
                  <a:pt x="539" y="51"/>
                </a:cubicBezTo>
                <a:cubicBezTo>
                  <a:pt x="540" y="51"/>
                  <a:pt x="541" y="52"/>
                  <a:pt x="542" y="52"/>
                </a:cubicBezTo>
                <a:cubicBezTo>
                  <a:pt x="542" y="54"/>
                  <a:pt x="543" y="54"/>
                  <a:pt x="543" y="54"/>
                </a:cubicBezTo>
                <a:cubicBezTo>
                  <a:pt x="543" y="55"/>
                  <a:pt x="543" y="55"/>
                  <a:pt x="543" y="55"/>
                </a:cubicBezTo>
                <a:cubicBezTo>
                  <a:pt x="544" y="56"/>
                  <a:pt x="545" y="56"/>
                  <a:pt x="546" y="57"/>
                </a:cubicBezTo>
                <a:cubicBezTo>
                  <a:pt x="546" y="57"/>
                  <a:pt x="546" y="58"/>
                  <a:pt x="546" y="58"/>
                </a:cubicBezTo>
                <a:cubicBezTo>
                  <a:pt x="546" y="58"/>
                  <a:pt x="547" y="58"/>
                  <a:pt x="547" y="58"/>
                </a:cubicBezTo>
                <a:cubicBezTo>
                  <a:pt x="548" y="59"/>
                  <a:pt x="549" y="60"/>
                  <a:pt x="550" y="61"/>
                </a:cubicBezTo>
                <a:cubicBezTo>
                  <a:pt x="551" y="61"/>
                  <a:pt x="551" y="62"/>
                  <a:pt x="552" y="63"/>
                </a:cubicBezTo>
                <a:cubicBezTo>
                  <a:pt x="552" y="64"/>
                  <a:pt x="553" y="64"/>
                  <a:pt x="553" y="64"/>
                </a:cubicBezTo>
                <a:cubicBezTo>
                  <a:pt x="554" y="65"/>
                  <a:pt x="554" y="65"/>
                  <a:pt x="554" y="66"/>
                </a:cubicBezTo>
                <a:cubicBezTo>
                  <a:pt x="556" y="67"/>
                  <a:pt x="556" y="68"/>
                  <a:pt x="558" y="68"/>
                </a:cubicBezTo>
                <a:cubicBezTo>
                  <a:pt x="558" y="71"/>
                  <a:pt x="559" y="71"/>
                  <a:pt x="560" y="71"/>
                </a:cubicBezTo>
                <a:cubicBezTo>
                  <a:pt x="560" y="73"/>
                  <a:pt x="560" y="73"/>
                  <a:pt x="561" y="74"/>
                </a:cubicBezTo>
                <a:cubicBezTo>
                  <a:pt x="562" y="75"/>
                  <a:pt x="563" y="78"/>
                  <a:pt x="565" y="79"/>
                </a:cubicBezTo>
                <a:cubicBezTo>
                  <a:pt x="565" y="80"/>
                  <a:pt x="565" y="80"/>
                  <a:pt x="565" y="81"/>
                </a:cubicBezTo>
                <a:cubicBezTo>
                  <a:pt x="566" y="81"/>
                  <a:pt x="566" y="82"/>
                  <a:pt x="567" y="82"/>
                </a:cubicBezTo>
                <a:cubicBezTo>
                  <a:pt x="567" y="84"/>
                  <a:pt x="568" y="85"/>
                  <a:pt x="568" y="86"/>
                </a:cubicBezTo>
                <a:cubicBezTo>
                  <a:pt x="569" y="86"/>
                  <a:pt x="570" y="88"/>
                  <a:pt x="571" y="88"/>
                </a:cubicBezTo>
                <a:cubicBezTo>
                  <a:pt x="570" y="89"/>
                  <a:pt x="572" y="89"/>
                  <a:pt x="572" y="90"/>
                </a:cubicBezTo>
                <a:cubicBezTo>
                  <a:pt x="572" y="91"/>
                  <a:pt x="573" y="91"/>
                  <a:pt x="574" y="92"/>
                </a:cubicBezTo>
                <a:cubicBezTo>
                  <a:pt x="573" y="94"/>
                  <a:pt x="574" y="95"/>
                  <a:pt x="574" y="96"/>
                </a:cubicBezTo>
                <a:cubicBezTo>
                  <a:pt x="574" y="97"/>
                  <a:pt x="575" y="97"/>
                  <a:pt x="574" y="97"/>
                </a:cubicBezTo>
                <a:cubicBezTo>
                  <a:pt x="576" y="98"/>
                  <a:pt x="576" y="99"/>
                  <a:pt x="577" y="99"/>
                </a:cubicBezTo>
                <a:cubicBezTo>
                  <a:pt x="577" y="99"/>
                  <a:pt x="577" y="101"/>
                  <a:pt x="577" y="101"/>
                </a:cubicBezTo>
                <a:cubicBezTo>
                  <a:pt x="577" y="101"/>
                  <a:pt x="578" y="101"/>
                  <a:pt x="578" y="101"/>
                </a:cubicBezTo>
                <a:cubicBezTo>
                  <a:pt x="577" y="102"/>
                  <a:pt x="577" y="102"/>
                  <a:pt x="577" y="102"/>
                </a:cubicBezTo>
                <a:cubicBezTo>
                  <a:pt x="577" y="103"/>
                  <a:pt x="578" y="103"/>
                  <a:pt x="578" y="104"/>
                </a:cubicBezTo>
                <a:cubicBezTo>
                  <a:pt x="579" y="104"/>
                  <a:pt x="579" y="105"/>
                  <a:pt x="579" y="106"/>
                </a:cubicBezTo>
                <a:cubicBezTo>
                  <a:pt x="579" y="108"/>
                  <a:pt x="580" y="109"/>
                  <a:pt x="580" y="111"/>
                </a:cubicBezTo>
                <a:cubicBezTo>
                  <a:pt x="583" y="120"/>
                  <a:pt x="586" y="129"/>
                  <a:pt x="587" y="139"/>
                </a:cubicBezTo>
                <a:cubicBezTo>
                  <a:pt x="587" y="142"/>
                  <a:pt x="587" y="144"/>
                  <a:pt x="587" y="147"/>
                </a:cubicBezTo>
                <a:cubicBezTo>
                  <a:pt x="587" y="155"/>
                  <a:pt x="587" y="163"/>
                  <a:pt x="583" y="171"/>
                </a:cubicBezTo>
                <a:cubicBezTo>
                  <a:pt x="582" y="172"/>
                  <a:pt x="581" y="175"/>
                  <a:pt x="580" y="176"/>
                </a:cubicBezTo>
                <a:cubicBezTo>
                  <a:pt x="577" y="179"/>
                  <a:pt x="575" y="181"/>
                  <a:pt x="571" y="183"/>
                </a:cubicBezTo>
                <a:cubicBezTo>
                  <a:pt x="565" y="185"/>
                  <a:pt x="557" y="185"/>
                  <a:pt x="552" y="180"/>
                </a:cubicBezTo>
                <a:cubicBezTo>
                  <a:pt x="550" y="179"/>
                  <a:pt x="549" y="178"/>
                  <a:pt x="548" y="177"/>
                </a:cubicBezTo>
                <a:cubicBezTo>
                  <a:pt x="547" y="175"/>
                  <a:pt x="547" y="174"/>
                  <a:pt x="546" y="172"/>
                </a:cubicBezTo>
                <a:cubicBezTo>
                  <a:pt x="546" y="170"/>
                  <a:pt x="546" y="168"/>
                  <a:pt x="546" y="167"/>
                </a:cubicBezTo>
                <a:cubicBezTo>
                  <a:pt x="548" y="172"/>
                  <a:pt x="556" y="172"/>
                  <a:pt x="560" y="171"/>
                </a:cubicBezTo>
                <a:cubicBezTo>
                  <a:pt x="565" y="169"/>
                  <a:pt x="569" y="166"/>
                  <a:pt x="571" y="161"/>
                </a:cubicBezTo>
                <a:cubicBezTo>
                  <a:pt x="576" y="148"/>
                  <a:pt x="570" y="133"/>
                  <a:pt x="559" y="127"/>
                </a:cubicBezTo>
                <a:cubicBezTo>
                  <a:pt x="550" y="122"/>
                  <a:pt x="537" y="121"/>
                  <a:pt x="528" y="126"/>
                </a:cubicBezTo>
                <a:cubicBezTo>
                  <a:pt x="523" y="128"/>
                  <a:pt x="518" y="132"/>
                  <a:pt x="515" y="137"/>
                </a:cubicBezTo>
                <a:cubicBezTo>
                  <a:pt x="504" y="154"/>
                  <a:pt x="503" y="179"/>
                  <a:pt x="518" y="194"/>
                </a:cubicBezTo>
                <a:cubicBezTo>
                  <a:pt x="521" y="198"/>
                  <a:pt x="526" y="201"/>
                  <a:pt x="531" y="203"/>
                </a:cubicBezTo>
                <a:cubicBezTo>
                  <a:pt x="531" y="203"/>
                  <a:pt x="531" y="203"/>
                  <a:pt x="531" y="203"/>
                </a:cubicBezTo>
                <a:cubicBezTo>
                  <a:pt x="526" y="211"/>
                  <a:pt x="521" y="220"/>
                  <a:pt x="525" y="230"/>
                </a:cubicBezTo>
                <a:cubicBezTo>
                  <a:pt x="531" y="248"/>
                  <a:pt x="545" y="255"/>
                  <a:pt x="562" y="256"/>
                </a:cubicBezTo>
                <a:cubicBezTo>
                  <a:pt x="572" y="256"/>
                  <a:pt x="582" y="249"/>
                  <a:pt x="586" y="243"/>
                </a:cubicBezTo>
                <a:cubicBezTo>
                  <a:pt x="592" y="233"/>
                  <a:pt x="589" y="232"/>
                  <a:pt x="588" y="231"/>
                </a:cubicBezTo>
                <a:cubicBezTo>
                  <a:pt x="595" y="231"/>
                  <a:pt x="603" y="230"/>
                  <a:pt x="608" y="226"/>
                </a:cubicBezTo>
                <a:cubicBezTo>
                  <a:pt x="621" y="217"/>
                  <a:pt x="623" y="201"/>
                  <a:pt x="625" y="180"/>
                </a:cubicBezTo>
                <a:cubicBezTo>
                  <a:pt x="626" y="165"/>
                  <a:pt x="625" y="150"/>
                  <a:pt x="621" y="135"/>
                </a:cubicBezTo>
                <a:cubicBezTo>
                  <a:pt x="619" y="130"/>
                  <a:pt x="617" y="124"/>
                  <a:pt x="615" y="119"/>
                </a:cubicBezTo>
                <a:cubicBezTo>
                  <a:pt x="615" y="118"/>
                  <a:pt x="615" y="118"/>
                  <a:pt x="614" y="117"/>
                </a:cubicBezTo>
                <a:cubicBezTo>
                  <a:pt x="612" y="112"/>
                  <a:pt x="610" y="106"/>
                  <a:pt x="607" y="101"/>
                </a:cubicBezTo>
                <a:cubicBezTo>
                  <a:pt x="606" y="100"/>
                  <a:pt x="606" y="97"/>
                  <a:pt x="605" y="95"/>
                </a:cubicBezTo>
                <a:cubicBezTo>
                  <a:pt x="604" y="94"/>
                  <a:pt x="604" y="94"/>
                  <a:pt x="603" y="93"/>
                </a:cubicBezTo>
                <a:cubicBezTo>
                  <a:pt x="602" y="92"/>
                  <a:pt x="603" y="94"/>
                  <a:pt x="603" y="93"/>
                </a:cubicBezTo>
                <a:cubicBezTo>
                  <a:pt x="603" y="93"/>
                  <a:pt x="603" y="92"/>
                  <a:pt x="603" y="92"/>
                </a:cubicBezTo>
                <a:cubicBezTo>
                  <a:pt x="603" y="92"/>
                  <a:pt x="602" y="91"/>
                  <a:pt x="602" y="91"/>
                </a:cubicBezTo>
                <a:cubicBezTo>
                  <a:pt x="601" y="91"/>
                  <a:pt x="601" y="89"/>
                  <a:pt x="600" y="89"/>
                </a:cubicBezTo>
                <a:cubicBezTo>
                  <a:pt x="600" y="89"/>
                  <a:pt x="600" y="88"/>
                  <a:pt x="600" y="87"/>
                </a:cubicBezTo>
                <a:cubicBezTo>
                  <a:pt x="598" y="88"/>
                  <a:pt x="599" y="86"/>
                  <a:pt x="598" y="86"/>
                </a:cubicBezTo>
                <a:cubicBezTo>
                  <a:pt x="597" y="84"/>
                  <a:pt x="598" y="83"/>
                  <a:pt x="597" y="81"/>
                </a:cubicBezTo>
                <a:cubicBezTo>
                  <a:pt x="596" y="80"/>
                  <a:pt x="592" y="78"/>
                  <a:pt x="593" y="76"/>
                </a:cubicBezTo>
                <a:cubicBezTo>
                  <a:pt x="592" y="76"/>
                  <a:pt x="591" y="75"/>
                  <a:pt x="591" y="75"/>
                </a:cubicBezTo>
                <a:cubicBezTo>
                  <a:pt x="590" y="74"/>
                  <a:pt x="590" y="75"/>
                  <a:pt x="589" y="75"/>
                </a:cubicBezTo>
                <a:cubicBezTo>
                  <a:pt x="587" y="72"/>
                  <a:pt x="588" y="73"/>
                  <a:pt x="586" y="71"/>
                </a:cubicBezTo>
                <a:cubicBezTo>
                  <a:pt x="586" y="71"/>
                  <a:pt x="586" y="70"/>
                  <a:pt x="585" y="69"/>
                </a:cubicBezTo>
                <a:cubicBezTo>
                  <a:pt x="586" y="68"/>
                  <a:pt x="584" y="69"/>
                  <a:pt x="584" y="67"/>
                </a:cubicBezTo>
                <a:cubicBezTo>
                  <a:pt x="584" y="67"/>
                  <a:pt x="584" y="68"/>
                  <a:pt x="583" y="68"/>
                </a:cubicBezTo>
                <a:cubicBezTo>
                  <a:pt x="582" y="67"/>
                  <a:pt x="582" y="65"/>
                  <a:pt x="582" y="64"/>
                </a:cubicBezTo>
                <a:cubicBezTo>
                  <a:pt x="580" y="64"/>
                  <a:pt x="580" y="62"/>
                  <a:pt x="578" y="62"/>
                </a:cubicBezTo>
                <a:cubicBezTo>
                  <a:pt x="578" y="61"/>
                  <a:pt x="577" y="61"/>
                  <a:pt x="577" y="61"/>
                </a:cubicBezTo>
                <a:cubicBezTo>
                  <a:pt x="576" y="60"/>
                  <a:pt x="576" y="60"/>
                  <a:pt x="576" y="60"/>
                </a:cubicBezTo>
                <a:cubicBezTo>
                  <a:pt x="575" y="59"/>
                  <a:pt x="575" y="58"/>
                  <a:pt x="574" y="59"/>
                </a:cubicBezTo>
                <a:cubicBezTo>
                  <a:pt x="573" y="58"/>
                  <a:pt x="573" y="57"/>
                  <a:pt x="572" y="56"/>
                </a:cubicBezTo>
                <a:cubicBezTo>
                  <a:pt x="572" y="56"/>
                  <a:pt x="571" y="56"/>
                  <a:pt x="571" y="56"/>
                </a:cubicBezTo>
                <a:cubicBezTo>
                  <a:pt x="571" y="55"/>
                  <a:pt x="571" y="55"/>
                  <a:pt x="571" y="55"/>
                </a:cubicBezTo>
                <a:cubicBezTo>
                  <a:pt x="570" y="55"/>
                  <a:pt x="570" y="55"/>
                  <a:pt x="569" y="54"/>
                </a:cubicBezTo>
                <a:cubicBezTo>
                  <a:pt x="569" y="53"/>
                  <a:pt x="568" y="53"/>
                  <a:pt x="567" y="52"/>
                </a:cubicBezTo>
                <a:cubicBezTo>
                  <a:pt x="567" y="52"/>
                  <a:pt x="567" y="52"/>
                  <a:pt x="567" y="52"/>
                </a:cubicBezTo>
                <a:cubicBezTo>
                  <a:pt x="567" y="51"/>
                  <a:pt x="565" y="52"/>
                  <a:pt x="565" y="51"/>
                </a:cubicBezTo>
                <a:cubicBezTo>
                  <a:pt x="564" y="50"/>
                  <a:pt x="564" y="49"/>
                  <a:pt x="563" y="48"/>
                </a:cubicBezTo>
                <a:cubicBezTo>
                  <a:pt x="560" y="48"/>
                  <a:pt x="560" y="45"/>
                  <a:pt x="557" y="45"/>
                </a:cubicBezTo>
                <a:cubicBezTo>
                  <a:pt x="557" y="44"/>
                  <a:pt x="556" y="43"/>
                  <a:pt x="554" y="43"/>
                </a:cubicBezTo>
                <a:cubicBezTo>
                  <a:pt x="555" y="42"/>
                  <a:pt x="553" y="42"/>
                  <a:pt x="553" y="41"/>
                </a:cubicBezTo>
                <a:cubicBezTo>
                  <a:pt x="552" y="41"/>
                  <a:pt x="552" y="40"/>
                  <a:pt x="551" y="40"/>
                </a:cubicBezTo>
                <a:cubicBezTo>
                  <a:pt x="549" y="37"/>
                  <a:pt x="546" y="35"/>
                  <a:pt x="543" y="34"/>
                </a:cubicBezTo>
                <a:cubicBezTo>
                  <a:pt x="541" y="32"/>
                  <a:pt x="538" y="30"/>
                  <a:pt x="536" y="31"/>
                </a:cubicBezTo>
                <a:cubicBezTo>
                  <a:pt x="535" y="30"/>
                  <a:pt x="534" y="30"/>
                  <a:pt x="534" y="29"/>
                </a:cubicBezTo>
                <a:cubicBezTo>
                  <a:pt x="533" y="29"/>
                  <a:pt x="531" y="27"/>
                  <a:pt x="532" y="30"/>
                </a:cubicBezTo>
                <a:cubicBezTo>
                  <a:pt x="531" y="29"/>
                  <a:pt x="530" y="27"/>
                  <a:pt x="529" y="26"/>
                </a:cubicBezTo>
                <a:cubicBezTo>
                  <a:pt x="527" y="25"/>
                  <a:pt x="528" y="27"/>
                  <a:pt x="527" y="26"/>
                </a:cubicBezTo>
                <a:cubicBezTo>
                  <a:pt x="527" y="25"/>
                  <a:pt x="526" y="25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3" y="25"/>
                  <a:pt x="524" y="24"/>
                  <a:pt x="523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4"/>
                  <a:pt x="521" y="24"/>
                  <a:pt x="521" y="24"/>
                </a:cubicBezTo>
                <a:cubicBezTo>
                  <a:pt x="521" y="24"/>
                  <a:pt x="521" y="23"/>
                  <a:pt x="521" y="23"/>
                </a:cubicBezTo>
                <a:cubicBezTo>
                  <a:pt x="521" y="23"/>
                  <a:pt x="519" y="22"/>
                  <a:pt x="518" y="21"/>
                </a:cubicBezTo>
                <a:cubicBezTo>
                  <a:pt x="518" y="21"/>
                  <a:pt x="516" y="22"/>
                  <a:pt x="516" y="22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5" y="21"/>
                  <a:pt x="516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2" y="20"/>
                  <a:pt x="512" y="20"/>
                  <a:pt x="510" y="20"/>
                </a:cubicBezTo>
                <a:cubicBezTo>
                  <a:pt x="510" y="19"/>
                  <a:pt x="509" y="20"/>
                  <a:pt x="509" y="20"/>
                </a:cubicBezTo>
                <a:cubicBezTo>
                  <a:pt x="509" y="20"/>
                  <a:pt x="509" y="19"/>
                  <a:pt x="509" y="19"/>
                </a:cubicBezTo>
                <a:cubicBezTo>
                  <a:pt x="509" y="19"/>
                  <a:pt x="508" y="19"/>
                  <a:pt x="508" y="19"/>
                </a:cubicBezTo>
                <a:cubicBezTo>
                  <a:pt x="508" y="19"/>
                  <a:pt x="508" y="19"/>
                  <a:pt x="508" y="19"/>
                </a:cubicBezTo>
                <a:cubicBezTo>
                  <a:pt x="508" y="18"/>
                  <a:pt x="508" y="19"/>
                  <a:pt x="508" y="18"/>
                </a:cubicBezTo>
                <a:cubicBezTo>
                  <a:pt x="506" y="18"/>
                  <a:pt x="506" y="18"/>
                  <a:pt x="505" y="18"/>
                </a:cubicBezTo>
                <a:cubicBezTo>
                  <a:pt x="505" y="17"/>
                  <a:pt x="505" y="18"/>
                  <a:pt x="504" y="18"/>
                </a:cubicBezTo>
                <a:cubicBezTo>
                  <a:pt x="504" y="18"/>
                  <a:pt x="503" y="18"/>
                  <a:pt x="503" y="18"/>
                </a:cubicBezTo>
                <a:cubicBezTo>
                  <a:pt x="502" y="17"/>
                  <a:pt x="501" y="17"/>
                  <a:pt x="499" y="17"/>
                </a:cubicBezTo>
                <a:cubicBezTo>
                  <a:pt x="499" y="16"/>
                  <a:pt x="498" y="16"/>
                  <a:pt x="498" y="15"/>
                </a:cubicBezTo>
                <a:cubicBezTo>
                  <a:pt x="496" y="15"/>
                  <a:pt x="495" y="15"/>
                  <a:pt x="493" y="15"/>
                </a:cubicBezTo>
                <a:cubicBezTo>
                  <a:pt x="493" y="15"/>
                  <a:pt x="493" y="14"/>
                  <a:pt x="492" y="14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1" y="14"/>
                  <a:pt x="491" y="14"/>
                  <a:pt x="490" y="14"/>
                </a:cubicBezTo>
                <a:cubicBezTo>
                  <a:pt x="490" y="14"/>
                  <a:pt x="489" y="13"/>
                  <a:pt x="488" y="13"/>
                </a:cubicBezTo>
                <a:cubicBezTo>
                  <a:pt x="487" y="13"/>
                  <a:pt x="487" y="13"/>
                  <a:pt x="486" y="13"/>
                </a:cubicBezTo>
                <a:cubicBezTo>
                  <a:pt x="485" y="12"/>
                  <a:pt x="488" y="14"/>
                  <a:pt x="487" y="14"/>
                </a:cubicBezTo>
                <a:cubicBezTo>
                  <a:pt x="486" y="13"/>
                  <a:pt x="482" y="13"/>
                  <a:pt x="481" y="12"/>
                </a:cubicBezTo>
                <a:cubicBezTo>
                  <a:pt x="481" y="12"/>
                  <a:pt x="481" y="12"/>
                  <a:pt x="480" y="12"/>
                </a:cubicBezTo>
                <a:cubicBezTo>
                  <a:pt x="480" y="12"/>
                  <a:pt x="480" y="13"/>
                  <a:pt x="480" y="13"/>
                </a:cubicBezTo>
                <a:cubicBezTo>
                  <a:pt x="480" y="13"/>
                  <a:pt x="480" y="12"/>
                  <a:pt x="479" y="12"/>
                </a:cubicBezTo>
                <a:cubicBezTo>
                  <a:pt x="479" y="12"/>
                  <a:pt x="478" y="12"/>
                  <a:pt x="478" y="12"/>
                </a:cubicBezTo>
                <a:cubicBezTo>
                  <a:pt x="478" y="13"/>
                  <a:pt x="478" y="13"/>
                  <a:pt x="479" y="13"/>
                </a:cubicBezTo>
                <a:close/>
                <a:moveTo>
                  <a:pt x="590" y="77"/>
                </a:moveTo>
                <a:cubicBezTo>
                  <a:pt x="590" y="77"/>
                  <a:pt x="601" y="96"/>
                  <a:pt x="605" y="108"/>
                </a:cubicBezTo>
                <a:cubicBezTo>
                  <a:pt x="616" y="143"/>
                  <a:pt x="614" y="182"/>
                  <a:pt x="593" y="193"/>
                </a:cubicBezTo>
                <a:cubicBezTo>
                  <a:pt x="582" y="198"/>
                  <a:pt x="571" y="194"/>
                  <a:pt x="570" y="193"/>
                </a:cubicBezTo>
                <a:cubicBezTo>
                  <a:pt x="572" y="194"/>
                  <a:pt x="594" y="197"/>
                  <a:pt x="604" y="172"/>
                </a:cubicBezTo>
                <a:cubicBezTo>
                  <a:pt x="613" y="153"/>
                  <a:pt x="611" y="116"/>
                  <a:pt x="590" y="77"/>
                </a:cubicBezTo>
                <a:close/>
                <a:moveTo>
                  <a:pt x="548" y="57"/>
                </a:moveTo>
                <a:cubicBezTo>
                  <a:pt x="548" y="56"/>
                  <a:pt x="547" y="57"/>
                  <a:pt x="546" y="56"/>
                </a:cubicBezTo>
                <a:cubicBezTo>
                  <a:pt x="546" y="56"/>
                  <a:pt x="546" y="56"/>
                  <a:pt x="546" y="55"/>
                </a:cubicBezTo>
                <a:cubicBezTo>
                  <a:pt x="546" y="55"/>
                  <a:pt x="545" y="55"/>
                  <a:pt x="544" y="55"/>
                </a:cubicBezTo>
                <a:cubicBezTo>
                  <a:pt x="544" y="54"/>
                  <a:pt x="544" y="53"/>
                  <a:pt x="544" y="53"/>
                </a:cubicBezTo>
                <a:cubicBezTo>
                  <a:pt x="543" y="53"/>
                  <a:pt x="543" y="53"/>
                  <a:pt x="543" y="53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1" y="50"/>
                  <a:pt x="538" y="49"/>
                  <a:pt x="537" y="47"/>
                </a:cubicBezTo>
                <a:cubicBezTo>
                  <a:pt x="537" y="47"/>
                  <a:pt x="539" y="48"/>
                  <a:pt x="540" y="48"/>
                </a:cubicBezTo>
                <a:cubicBezTo>
                  <a:pt x="540" y="49"/>
                  <a:pt x="541" y="49"/>
                  <a:pt x="541" y="49"/>
                </a:cubicBezTo>
                <a:cubicBezTo>
                  <a:pt x="541" y="50"/>
                  <a:pt x="542" y="49"/>
                  <a:pt x="542" y="50"/>
                </a:cubicBezTo>
                <a:cubicBezTo>
                  <a:pt x="542" y="50"/>
                  <a:pt x="542" y="51"/>
                  <a:pt x="542" y="51"/>
                </a:cubicBezTo>
                <a:cubicBezTo>
                  <a:pt x="543" y="51"/>
                  <a:pt x="544" y="51"/>
                  <a:pt x="545" y="51"/>
                </a:cubicBezTo>
                <a:cubicBezTo>
                  <a:pt x="545" y="52"/>
                  <a:pt x="544" y="52"/>
                  <a:pt x="544" y="52"/>
                </a:cubicBezTo>
                <a:cubicBezTo>
                  <a:pt x="544" y="53"/>
                  <a:pt x="544" y="53"/>
                  <a:pt x="545" y="53"/>
                </a:cubicBezTo>
                <a:cubicBezTo>
                  <a:pt x="545" y="53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5"/>
                  <a:pt x="548" y="55"/>
                  <a:pt x="548" y="57"/>
                </a:cubicBezTo>
                <a:close/>
                <a:moveTo>
                  <a:pt x="547" y="52"/>
                </a:moveTo>
                <a:cubicBezTo>
                  <a:pt x="547" y="51"/>
                  <a:pt x="548" y="52"/>
                  <a:pt x="549" y="52"/>
                </a:cubicBezTo>
                <a:cubicBezTo>
                  <a:pt x="549" y="53"/>
                  <a:pt x="551" y="54"/>
                  <a:pt x="551" y="55"/>
                </a:cubicBezTo>
                <a:cubicBezTo>
                  <a:pt x="550" y="56"/>
                  <a:pt x="550" y="54"/>
                  <a:pt x="549" y="54"/>
                </a:cubicBezTo>
                <a:cubicBezTo>
                  <a:pt x="549" y="53"/>
                  <a:pt x="548" y="54"/>
                  <a:pt x="548" y="52"/>
                </a:cubicBezTo>
                <a:cubicBezTo>
                  <a:pt x="547" y="53"/>
                  <a:pt x="547" y="52"/>
                  <a:pt x="547" y="52"/>
                </a:cubicBezTo>
                <a:close/>
                <a:moveTo>
                  <a:pt x="556" y="67"/>
                </a:moveTo>
                <a:cubicBezTo>
                  <a:pt x="555" y="67"/>
                  <a:pt x="555" y="65"/>
                  <a:pt x="555" y="64"/>
                </a:cubicBezTo>
                <a:cubicBezTo>
                  <a:pt x="553" y="64"/>
                  <a:pt x="553" y="62"/>
                  <a:pt x="552" y="60"/>
                </a:cubicBezTo>
                <a:cubicBezTo>
                  <a:pt x="550" y="61"/>
                  <a:pt x="551" y="59"/>
                  <a:pt x="549" y="59"/>
                </a:cubicBezTo>
                <a:cubicBezTo>
                  <a:pt x="549" y="58"/>
                  <a:pt x="549" y="57"/>
                  <a:pt x="548" y="57"/>
                </a:cubicBezTo>
                <a:cubicBezTo>
                  <a:pt x="549" y="56"/>
                  <a:pt x="550" y="58"/>
                  <a:pt x="551" y="59"/>
                </a:cubicBezTo>
                <a:cubicBezTo>
                  <a:pt x="552" y="59"/>
                  <a:pt x="551" y="57"/>
                  <a:pt x="551" y="57"/>
                </a:cubicBezTo>
                <a:cubicBezTo>
                  <a:pt x="552" y="57"/>
                  <a:pt x="552" y="56"/>
                  <a:pt x="553" y="56"/>
                </a:cubicBezTo>
                <a:cubicBezTo>
                  <a:pt x="552" y="59"/>
                  <a:pt x="554" y="59"/>
                  <a:pt x="553" y="62"/>
                </a:cubicBezTo>
                <a:cubicBezTo>
                  <a:pt x="553" y="62"/>
                  <a:pt x="554" y="61"/>
                  <a:pt x="554" y="61"/>
                </a:cubicBezTo>
                <a:cubicBezTo>
                  <a:pt x="556" y="62"/>
                  <a:pt x="556" y="64"/>
                  <a:pt x="557" y="65"/>
                </a:cubicBezTo>
                <a:cubicBezTo>
                  <a:pt x="557" y="65"/>
                  <a:pt x="556" y="65"/>
                  <a:pt x="556" y="67"/>
                </a:cubicBezTo>
                <a:close/>
                <a:moveTo>
                  <a:pt x="556" y="60"/>
                </a:moveTo>
                <a:cubicBezTo>
                  <a:pt x="557" y="60"/>
                  <a:pt x="557" y="61"/>
                  <a:pt x="558" y="61"/>
                </a:cubicBezTo>
                <a:cubicBezTo>
                  <a:pt x="557" y="62"/>
                  <a:pt x="556" y="61"/>
                  <a:pt x="556" y="60"/>
                </a:cubicBezTo>
                <a:close/>
                <a:moveTo>
                  <a:pt x="564" y="73"/>
                </a:moveTo>
                <a:cubicBezTo>
                  <a:pt x="563" y="73"/>
                  <a:pt x="563" y="73"/>
                  <a:pt x="563" y="72"/>
                </a:cubicBezTo>
                <a:cubicBezTo>
                  <a:pt x="562" y="72"/>
                  <a:pt x="561" y="72"/>
                  <a:pt x="561" y="71"/>
                </a:cubicBezTo>
                <a:cubicBezTo>
                  <a:pt x="562" y="70"/>
                  <a:pt x="563" y="73"/>
                  <a:pt x="565" y="72"/>
                </a:cubicBezTo>
                <a:cubicBezTo>
                  <a:pt x="564" y="72"/>
                  <a:pt x="564" y="73"/>
                  <a:pt x="565" y="73"/>
                </a:cubicBezTo>
                <a:cubicBezTo>
                  <a:pt x="565" y="74"/>
                  <a:pt x="564" y="74"/>
                  <a:pt x="564" y="73"/>
                </a:cubicBezTo>
                <a:close/>
                <a:moveTo>
                  <a:pt x="574" y="82"/>
                </a:moveTo>
                <a:cubicBezTo>
                  <a:pt x="574" y="83"/>
                  <a:pt x="575" y="84"/>
                  <a:pt x="575" y="85"/>
                </a:cubicBezTo>
                <a:cubicBezTo>
                  <a:pt x="576" y="86"/>
                  <a:pt x="577" y="86"/>
                  <a:pt x="577" y="87"/>
                </a:cubicBezTo>
                <a:cubicBezTo>
                  <a:pt x="576" y="87"/>
                  <a:pt x="575" y="86"/>
                  <a:pt x="575" y="85"/>
                </a:cubicBezTo>
                <a:cubicBezTo>
                  <a:pt x="573" y="85"/>
                  <a:pt x="573" y="83"/>
                  <a:pt x="571" y="83"/>
                </a:cubicBezTo>
                <a:cubicBezTo>
                  <a:pt x="572" y="82"/>
                  <a:pt x="571" y="82"/>
                  <a:pt x="570" y="81"/>
                </a:cubicBezTo>
                <a:cubicBezTo>
                  <a:pt x="570" y="81"/>
                  <a:pt x="570" y="80"/>
                  <a:pt x="570" y="80"/>
                </a:cubicBezTo>
                <a:cubicBezTo>
                  <a:pt x="569" y="79"/>
                  <a:pt x="568" y="79"/>
                  <a:pt x="568" y="77"/>
                </a:cubicBezTo>
                <a:cubicBezTo>
                  <a:pt x="567" y="77"/>
                  <a:pt x="567" y="78"/>
                  <a:pt x="566" y="77"/>
                </a:cubicBezTo>
                <a:cubicBezTo>
                  <a:pt x="566" y="75"/>
                  <a:pt x="567" y="75"/>
                  <a:pt x="567" y="74"/>
                </a:cubicBezTo>
                <a:cubicBezTo>
                  <a:pt x="567" y="74"/>
                  <a:pt x="567" y="74"/>
                  <a:pt x="567" y="74"/>
                </a:cubicBezTo>
                <a:cubicBezTo>
                  <a:pt x="568" y="74"/>
                  <a:pt x="569" y="76"/>
                  <a:pt x="569" y="77"/>
                </a:cubicBezTo>
                <a:cubicBezTo>
                  <a:pt x="570" y="78"/>
                  <a:pt x="570" y="78"/>
                  <a:pt x="570" y="78"/>
                </a:cubicBezTo>
                <a:cubicBezTo>
                  <a:pt x="571" y="80"/>
                  <a:pt x="572" y="82"/>
                  <a:pt x="574" y="82"/>
                </a:cubicBezTo>
                <a:close/>
                <a:moveTo>
                  <a:pt x="533" y="33"/>
                </a:moveTo>
                <a:cubicBezTo>
                  <a:pt x="533" y="34"/>
                  <a:pt x="534" y="34"/>
                  <a:pt x="534" y="35"/>
                </a:cubicBezTo>
                <a:cubicBezTo>
                  <a:pt x="535" y="35"/>
                  <a:pt x="535" y="35"/>
                  <a:pt x="535" y="36"/>
                </a:cubicBezTo>
                <a:cubicBezTo>
                  <a:pt x="536" y="36"/>
                  <a:pt x="536" y="35"/>
                  <a:pt x="537" y="35"/>
                </a:cubicBezTo>
                <a:cubicBezTo>
                  <a:pt x="537" y="36"/>
                  <a:pt x="539" y="36"/>
                  <a:pt x="539" y="37"/>
                </a:cubicBezTo>
                <a:cubicBezTo>
                  <a:pt x="540" y="37"/>
                  <a:pt x="540" y="37"/>
                  <a:pt x="540" y="37"/>
                </a:cubicBezTo>
                <a:cubicBezTo>
                  <a:pt x="541" y="38"/>
                  <a:pt x="540" y="38"/>
                  <a:pt x="542" y="38"/>
                </a:cubicBezTo>
                <a:cubicBezTo>
                  <a:pt x="542" y="39"/>
                  <a:pt x="543" y="39"/>
                  <a:pt x="543" y="40"/>
                </a:cubicBezTo>
                <a:cubicBezTo>
                  <a:pt x="544" y="40"/>
                  <a:pt x="543" y="40"/>
                  <a:pt x="544" y="40"/>
                </a:cubicBezTo>
                <a:cubicBezTo>
                  <a:pt x="545" y="42"/>
                  <a:pt x="548" y="43"/>
                  <a:pt x="549" y="45"/>
                </a:cubicBezTo>
                <a:cubicBezTo>
                  <a:pt x="550" y="46"/>
                  <a:pt x="551" y="46"/>
                  <a:pt x="551" y="47"/>
                </a:cubicBezTo>
                <a:cubicBezTo>
                  <a:pt x="553" y="48"/>
                  <a:pt x="553" y="48"/>
                  <a:pt x="553" y="48"/>
                </a:cubicBezTo>
                <a:cubicBezTo>
                  <a:pt x="554" y="49"/>
                  <a:pt x="556" y="49"/>
                  <a:pt x="556" y="51"/>
                </a:cubicBezTo>
                <a:cubicBezTo>
                  <a:pt x="558" y="51"/>
                  <a:pt x="558" y="51"/>
                  <a:pt x="558" y="51"/>
                </a:cubicBezTo>
                <a:cubicBezTo>
                  <a:pt x="558" y="53"/>
                  <a:pt x="560" y="53"/>
                  <a:pt x="560" y="54"/>
                </a:cubicBezTo>
                <a:cubicBezTo>
                  <a:pt x="561" y="54"/>
                  <a:pt x="560" y="54"/>
                  <a:pt x="561" y="54"/>
                </a:cubicBezTo>
                <a:cubicBezTo>
                  <a:pt x="561" y="54"/>
                  <a:pt x="561" y="55"/>
                  <a:pt x="562" y="55"/>
                </a:cubicBezTo>
                <a:cubicBezTo>
                  <a:pt x="563" y="55"/>
                  <a:pt x="563" y="56"/>
                  <a:pt x="563" y="56"/>
                </a:cubicBezTo>
                <a:cubicBezTo>
                  <a:pt x="563" y="57"/>
                  <a:pt x="564" y="57"/>
                  <a:pt x="564" y="57"/>
                </a:cubicBezTo>
                <a:cubicBezTo>
                  <a:pt x="565" y="57"/>
                  <a:pt x="565" y="58"/>
                  <a:pt x="566" y="58"/>
                </a:cubicBezTo>
                <a:cubicBezTo>
                  <a:pt x="567" y="61"/>
                  <a:pt x="570" y="62"/>
                  <a:pt x="572" y="63"/>
                </a:cubicBezTo>
                <a:cubicBezTo>
                  <a:pt x="572" y="65"/>
                  <a:pt x="570" y="63"/>
                  <a:pt x="569" y="63"/>
                </a:cubicBezTo>
                <a:cubicBezTo>
                  <a:pt x="569" y="63"/>
                  <a:pt x="568" y="62"/>
                  <a:pt x="568" y="61"/>
                </a:cubicBezTo>
                <a:cubicBezTo>
                  <a:pt x="565" y="61"/>
                  <a:pt x="565" y="57"/>
                  <a:pt x="561" y="57"/>
                </a:cubicBezTo>
                <a:cubicBezTo>
                  <a:pt x="561" y="56"/>
                  <a:pt x="560" y="56"/>
                  <a:pt x="560" y="55"/>
                </a:cubicBezTo>
                <a:cubicBezTo>
                  <a:pt x="559" y="55"/>
                  <a:pt x="559" y="53"/>
                  <a:pt x="558" y="53"/>
                </a:cubicBezTo>
                <a:cubicBezTo>
                  <a:pt x="558" y="52"/>
                  <a:pt x="556" y="53"/>
                  <a:pt x="557" y="51"/>
                </a:cubicBezTo>
                <a:cubicBezTo>
                  <a:pt x="556" y="52"/>
                  <a:pt x="555" y="51"/>
                  <a:pt x="555" y="52"/>
                </a:cubicBezTo>
                <a:cubicBezTo>
                  <a:pt x="555" y="51"/>
                  <a:pt x="554" y="51"/>
                  <a:pt x="554" y="50"/>
                </a:cubicBezTo>
                <a:cubicBezTo>
                  <a:pt x="554" y="49"/>
                  <a:pt x="553" y="49"/>
                  <a:pt x="553" y="49"/>
                </a:cubicBezTo>
                <a:cubicBezTo>
                  <a:pt x="553" y="48"/>
                  <a:pt x="553" y="48"/>
                  <a:pt x="552" y="48"/>
                </a:cubicBezTo>
                <a:cubicBezTo>
                  <a:pt x="552" y="48"/>
                  <a:pt x="552" y="49"/>
                  <a:pt x="552" y="49"/>
                </a:cubicBezTo>
                <a:cubicBezTo>
                  <a:pt x="551" y="48"/>
                  <a:pt x="551" y="49"/>
                  <a:pt x="550" y="48"/>
                </a:cubicBezTo>
                <a:cubicBezTo>
                  <a:pt x="550" y="48"/>
                  <a:pt x="550" y="47"/>
                  <a:pt x="550" y="47"/>
                </a:cubicBezTo>
                <a:cubicBezTo>
                  <a:pt x="549" y="47"/>
                  <a:pt x="548" y="46"/>
                  <a:pt x="547" y="45"/>
                </a:cubicBezTo>
                <a:cubicBezTo>
                  <a:pt x="547" y="45"/>
                  <a:pt x="545" y="44"/>
                  <a:pt x="544" y="43"/>
                </a:cubicBezTo>
                <a:cubicBezTo>
                  <a:pt x="544" y="43"/>
                  <a:pt x="544" y="43"/>
                  <a:pt x="543" y="42"/>
                </a:cubicBezTo>
                <a:cubicBezTo>
                  <a:pt x="543" y="42"/>
                  <a:pt x="543" y="42"/>
                  <a:pt x="542" y="42"/>
                </a:cubicBezTo>
                <a:cubicBezTo>
                  <a:pt x="542" y="41"/>
                  <a:pt x="542" y="41"/>
                  <a:pt x="542" y="41"/>
                </a:cubicBezTo>
                <a:cubicBezTo>
                  <a:pt x="542" y="40"/>
                  <a:pt x="541" y="40"/>
                  <a:pt x="541" y="40"/>
                </a:cubicBezTo>
                <a:cubicBezTo>
                  <a:pt x="540" y="40"/>
                  <a:pt x="540" y="39"/>
                  <a:pt x="539" y="39"/>
                </a:cubicBezTo>
                <a:cubicBezTo>
                  <a:pt x="539" y="37"/>
                  <a:pt x="536" y="38"/>
                  <a:pt x="537" y="36"/>
                </a:cubicBezTo>
                <a:cubicBezTo>
                  <a:pt x="535" y="36"/>
                  <a:pt x="536" y="37"/>
                  <a:pt x="535" y="37"/>
                </a:cubicBezTo>
                <a:cubicBezTo>
                  <a:pt x="534" y="36"/>
                  <a:pt x="534" y="36"/>
                  <a:pt x="534" y="35"/>
                </a:cubicBezTo>
                <a:cubicBezTo>
                  <a:pt x="533" y="36"/>
                  <a:pt x="533" y="34"/>
                  <a:pt x="531" y="33"/>
                </a:cubicBezTo>
                <a:cubicBezTo>
                  <a:pt x="531" y="32"/>
                  <a:pt x="532" y="33"/>
                  <a:pt x="533" y="33"/>
                </a:cubicBezTo>
                <a:close/>
                <a:moveTo>
                  <a:pt x="520" y="33"/>
                </a:moveTo>
                <a:cubicBezTo>
                  <a:pt x="522" y="33"/>
                  <a:pt x="523" y="35"/>
                  <a:pt x="525" y="35"/>
                </a:cubicBezTo>
                <a:cubicBezTo>
                  <a:pt x="525" y="36"/>
                  <a:pt x="526" y="36"/>
                  <a:pt x="526" y="36"/>
                </a:cubicBezTo>
                <a:cubicBezTo>
                  <a:pt x="527" y="37"/>
                  <a:pt x="528" y="37"/>
                  <a:pt x="529" y="38"/>
                </a:cubicBezTo>
                <a:cubicBezTo>
                  <a:pt x="529" y="40"/>
                  <a:pt x="528" y="39"/>
                  <a:pt x="528" y="38"/>
                </a:cubicBezTo>
                <a:cubicBezTo>
                  <a:pt x="527" y="38"/>
                  <a:pt x="526" y="37"/>
                  <a:pt x="525" y="37"/>
                </a:cubicBezTo>
                <a:cubicBezTo>
                  <a:pt x="524" y="36"/>
                  <a:pt x="524" y="36"/>
                  <a:pt x="523" y="35"/>
                </a:cubicBezTo>
                <a:cubicBezTo>
                  <a:pt x="522" y="35"/>
                  <a:pt x="521" y="34"/>
                  <a:pt x="520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20" y="33"/>
                  <a:pt x="520" y="33"/>
                  <a:pt x="520" y="33"/>
                </a:cubicBezTo>
                <a:close/>
                <a:moveTo>
                  <a:pt x="269" y="357"/>
                </a:moveTo>
                <a:cubicBezTo>
                  <a:pt x="271" y="358"/>
                  <a:pt x="272" y="358"/>
                  <a:pt x="274" y="358"/>
                </a:cubicBezTo>
                <a:cubicBezTo>
                  <a:pt x="274" y="356"/>
                  <a:pt x="273" y="356"/>
                  <a:pt x="273" y="356"/>
                </a:cubicBezTo>
                <a:cubicBezTo>
                  <a:pt x="271" y="356"/>
                  <a:pt x="269" y="355"/>
                  <a:pt x="269" y="357"/>
                </a:cubicBezTo>
                <a:close/>
                <a:moveTo>
                  <a:pt x="270" y="353"/>
                </a:moveTo>
                <a:cubicBezTo>
                  <a:pt x="270" y="354"/>
                  <a:pt x="270" y="354"/>
                  <a:pt x="270" y="354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71" y="354"/>
                  <a:pt x="271" y="353"/>
                  <a:pt x="270" y="353"/>
                </a:cubicBezTo>
                <a:close/>
                <a:moveTo>
                  <a:pt x="271" y="353"/>
                </a:moveTo>
                <a:cubicBezTo>
                  <a:pt x="271" y="354"/>
                  <a:pt x="271" y="354"/>
                  <a:pt x="271" y="354"/>
                </a:cubicBezTo>
                <a:cubicBezTo>
                  <a:pt x="272" y="354"/>
                  <a:pt x="272" y="354"/>
                  <a:pt x="272" y="354"/>
                </a:cubicBezTo>
                <a:cubicBezTo>
                  <a:pt x="273" y="353"/>
                  <a:pt x="272" y="353"/>
                  <a:pt x="271" y="353"/>
                </a:cubicBezTo>
                <a:close/>
                <a:moveTo>
                  <a:pt x="268" y="352"/>
                </a:moveTo>
                <a:cubicBezTo>
                  <a:pt x="268" y="352"/>
                  <a:pt x="268" y="352"/>
                  <a:pt x="268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9" y="352"/>
                  <a:pt x="269" y="352"/>
                  <a:pt x="268" y="352"/>
                </a:cubicBezTo>
                <a:close/>
                <a:moveTo>
                  <a:pt x="288" y="352"/>
                </a:moveTo>
                <a:cubicBezTo>
                  <a:pt x="286" y="352"/>
                  <a:pt x="286" y="352"/>
                  <a:pt x="286" y="352"/>
                </a:cubicBezTo>
                <a:cubicBezTo>
                  <a:pt x="286" y="353"/>
                  <a:pt x="287" y="353"/>
                  <a:pt x="287" y="354"/>
                </a:cubicBezTo>
                <a:cubicBezTo>
                  <a:pt x="289" y="355"/>
                  <a:pt x="288" y="354"/>
                  <a:pt x="288" y="352"/>
                </a:cubicBezTo>
                <a:close/>
                <a:moveTo>
                  <a:pt x="291" y="351"/>
                </a:moveTo>
                <a:cubicBezTo>
                  <a:pt x="291" y="352"/>
                  <a:pt x="291" y="352"/>
                  <a:pt x="290" y="352"/>
                </a:cubicBezTo>
                <a:cubicBezTo>
                  <a:pt x="290" y="352"/>
                  <a:pt x="290" y="352"/>
                  <a:pt x="289" y="352"/>
                </a:cubicBezTo>
                <a:cubicBezTo>
                  <a:pt x="289" y="354"/>
                  <a:pt x="293" y="352"/>
                  <a:pt x="291" y="351"/>
                </a:cubicBezTo>
                <a:close/>
                <a:moveTo>
                  <a:pt x="275" y="356"/>
                </a:moveTo>
                <a:cubicBezTo>
                  <a:pt x="276" y="357"/>
                  <a:pt x="278" y="356"/>
                  <a:pt x="278" y="355"/>
                </a:cubicBezTo>
                <a:cubicBezTo>
                  <a:pt x="277" y="354"/>
                  <a:pt x="276" y="354"/>
                  <a:pt x="276" y="353"/>
                </a:cubicBezTo>
                <a:cubicBezTo>
                  <a:pt x="276" y="353"/>
                  <a:pt x="275" y="352"/>
                  <a:pt x="275" y="353"/>
                </a:cubicBezTo>
                <a:cubicBezTo>
                  <a:pt x="276" y="353"/>
                  <a:pt x="276" y="355"/>
                  <a:pt x="276" y="355"/>
                </a:cubicBezTo>
                <a:cubicBezTo>
                  <a:pt x="276" y="355"/>
                  <a:pt x="275" y="355"/>
                  <a:pt x="275" y="356"/>
                </a:cubicBezTo>
                <a:close/>
                <a:moveTo>
                  <a:pt x="267" y="354"/>
                </a:moveTo>
                <a:cubicBezTo>
                  <a:pt x="267" y="355"/>
                  <a:pt x="268" y="355"/>
                  <a:pt x="268" y="355"/>
                </a:cubicBezTo>
                <a:cubicBezTo>
                  <a:pt x="269" y="354"/>
                  <a:pt x="268" y="354"/>
                  <a:pt x="267" y="354"/>
                </a:cubicBezTo>
                <a:close/>
                <a:moveTo>
                  <a:pt x="281" y="352"/>
                </a:moveTo>
                <a:cubicBezTo>
                  <a:pt x="281" y="353"/>
                  <a:pt x="282" y="353"/>
                  <a:pt x="282" y="353"/>
                </a:cubicBezTo>
                <a:cubicBezTo>
                  <a:pt x="283" y="354"/>
                  <a:pt x="282" y="354"/>
                  <a:pt x="283" y="355"/>
                </a:cubicBezTo>
                <a:cubicBezTo>
                  <a:pt x="283" y="355"/>
                  <a:pt x="284" y="355"/>
                  <a:pt x="284" y="355"/>
                </a:cubicBezTo>
                <a:cubicBezTo>
                  <a:pt x="285" y="354"/>
                  <a:pt x="284" y="353"/>
                  <a:pt x="286" y="353"/>
                </a:cubicBezTo>
                <a:cubicBezTo>
                  <a:pt x="286" y="352"/>
                  <a:pt x="286" y="350"/>
                  <a:pt x="285" y="350"/>
                </a:cubicBezTo>
                <a:cubicBezTo>
                  <a:pt x="284" y="352"/>
                  <a:pt x="283" y="353"/>
                  <a:pt x="281" y="352"/>
                </a:cubicBezTo>
                <a:close/>
                <a:moveTo>
                  <a:pt x="279" y="355"/>
                </a:moveTo>
                <a:cubicBezTo>
                  <a:pt x="280" y="355"/>
                  <a:pt x="279" y="353"/>
                  <a:pt x="278" y="353"/>
                </a:cubicBezTo>
                <a:cubicBezTo>
                  <a:pt x="278" y="355"/>
                  <a:pt x="279" y="355"/>
                  <a:pt x="279" y="355"/>
                </a:cubicBezTo>
                <a:close/>
                <a:moveTo>
                  <a:pt x="176" y="418"/>
                </a:moveTo>
                <a:cubicBezTo>
                  <a:pt x="178" y="419"/>
                  <a:pt x="179" y="417"/>
                  <a:pt x="179" y="415"/>
                </a:cubicBezTo>
                <a:cubicBezTo>
                  <a:pt x="178" y="415"/>
                  <a:pt x="178" y="415"/>
                  <a:pt x="178" y="415"/>
                </a:cubicBezTo>
                <a:cubicBezTo>
                  <a:pt x="178" y="417"/>
                  <a:pt x="176" y="416"/>
                  <a:pt x="176" y="418"/>
                </a:cubicBezTo>
                <a:close/>
                <a:moveTo>
                  <a:pt x="166" y="436"/>
                </a:moveTo>
                <a:cubicBezTo>
                  <a:pt x="166" y="437"/>
                  <a:pt x="167" y="437"/>
                  <a:pt x="167" y="437"/>
                </a:cubicBezTo>
                <a:cubicBezTo>
                  <a:pt x="167" y="437"/>
                  <a:pt x="167" y="436"/>
                  <a:pt x="166" y="436"/>
                </a:cubicBezTo>
                <a:close/>
                <a:moveTo>
                  <a:pt x="196" y="397"/>
                </a:moveTo>
                <a:cubicBezTo>
                  <a:pt x="196" y="395"/>
                  <a:pt x="196" y="395"/>
                  <a:pt x="197" y="395"/>
                </a:cubicBezTo>
                <a:cubicBezTo>
                  <a:pt x="197" y="395"/>
                  <a:pt x="197" y="395"/>
                  <a:pt x="197" y="394"/>
                </a:cubicBezTo>
                <a:cubicBezTo>
                  <a:pt x="197" y="394"/>
                  <a:pt x="197" y="395"/>
                  <a:pt x="197" y="395"/>
                </a:cubicBezTo>
                <a:cubicBezTo>
                  <a:pt x="198" y="394"/>
                  <a:pt x="198" y="393"/>
                  <a:pt x="198" y="393"/>
                </a:cubicBezTo>
                <a:cubicBezTo>
                  <a:pt x="197" y="392"/>
                  <a:pt x="197" y="393"/>
                  <a:pt x="196" y="394"/>
                </a:cubicBezTo>
                <a:cubicBezTo>
                  <a:pt x="196" y="394"/>
                  <a:pt x="196" y="394"/>
                  <a:pt x="195" y="394"/>
                </a:cubicBezTo>
                <a:cubicBezTo>
                  <a:pt x="195" y="395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5" y="396"/>
                  <a:pt x="195" y="397"/>
                  <a:pt x="194" y="397"/>
                </a:cubicBezTo>
                <a:cubicBezTo>
                  <a:pt x="194" y="397"/>
                  <a:pt x="194" y="397"/>
                  <a:pt x="194" y="397"/>
                </a:cubicBezTo>
                <a:cubicBezTo>
                  <a:pt x="194" y="397"/>
                  <a:pt x="194" y="398"/>
                  <a:pt x="194" y="399"/>
                </a:cubicBezTo>
                <a:cubicBezTo>
                  <a:pt x="194" y="399"/>
                  <a:pt x="193" y="399"/>
                  <a:pt x="193" y="399"/>
                </a:cubicBezTo>
                <a:cubicBezTo>
                  <a:pt x="193" y="399"/>
                  <a:pt x="193" y="400"/>
                  <a:pt x="193" y="400"/>
                </a:cubicBezTo>
                <a:cubicBezTo>
                  <a:pt x="194" y="401"/>
                  <a:pt x="194" y="399"/>
                  <a:pt x="194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6" y="398"/>
                  <a:pt x="196" y="398"/>
                </a:cubicBezTo>
                <a:cubicBezTo>
                  <a:pt x="196" y="398"/>
                  <a:pt x="196" y="397"/>
                  <a:pt x="196" y="397"/>
                </a:cubicBezTo>
                <a:close/>
                <a:moveTo>
                  <a:pt x="265" y="356"/>
                </a:move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6" y="356"/>
                  <a:pt x="266" y="356"/>
                </a:cubicBezTo>
                <a:cubicBezTo>
                  <a:pt x="266" y="356"/>
                  <a:pt x="266" y="355"/>
                  <a:pt x="266" y="355"/>
                </a:cubicBezTo>
                <a:cubicBezTo>
                  <a:pt x="266" y="355"/>
                  <a:pt x="266" y="355"/>
                  <a:pt x="266" y="355"/>
                </a:cubicBezTo>
                <a:cubicBezTo>
                  <a:pt x="266" y="355"/>
                  <a:pt x="265" y="355"/>
                  <a:pt x="265" y="355"/>
                </a:cubicBezTo>
                <a:cubicBezTo>
                  <a:pt x="265" y="355"/>
                  <a:pt x="265" y="355"/>
                  <a:pt x="265" y="355"/>
                </a:cubicBezTo>
                <a:cubicBezTo>
                  <a:pt x="264" y="355"/>
                  <a:pt x="264" y="355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3" y="356"/>
                  <a:pt x="262" y="356"/>
                  <a:pt x="262" y="356"/>
                </a:cubicBezTo>
                <a:cubicBezTo>
                  <a:pt x="262" y="356"/>
                  <a:pt x="261" y="356"/>
                  <a:pt x="261" y="357"/>
                </a:cubicBezTo>
                <a:cubicBezTo>
                  <a:pt x="262" y="357"/>
                  <a:pt x="262" y="357"/>
                  <a:pt x="263" y="357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5" y="356"/>
                </a:cubicBezTo>
                <a:close/>
                <a:moveTo>
                  <a:pt x="168" y="431"/>
                </a:moveTo>
                <a:cubicBezTo>
                  <a:pt x="168" y="431"/>
                  <a:pt x="168" y="431"/>
                  <a:pt x="168" y="431"/>
                </a:cubicBezTo>
                <a:cubicBezTo>
                  <a:pt x="168" y="430"/>
                  <a:pt x="168" y="430"/>
                  <a:pt x="168" y="430"/>
                </a:cubicBezTo>
                <a:cubicBezTo>
                  <a:pt x="169" y="430"/>
                  <a:pt x="169" y="430"/>
                  <a:pt x="169" y="430"/>
                </a:cubicBezTo>
                <a:cubicBezTo>
                  <a:pt x="169" y="430"/>
                  <a:pt x="169" y="429"/>
                  <a:pt x="169" y="429"/>
                </a:cubicBezTo>
                <a:cubicBezTo>
                  <a:pt x="170" y="429"/>
                  <a:pt x="169" y="428"/>
                  <a:pt x="169" y="428"/>
                </a:cubicBezTo>
                <a:cubicBezTo>
                  <a:pt x="169" y="429"/>
                  <a:pt x="168" y="428"/>
                  <a:pt x="168" y="429"/>
                </a:cubicBezTo>
                <a:cubicBezTo>
                  <a:pt x="167" y="429"/>
                  <a:pt x="167" y="431"/>
                  <a:pt x="168" y="431"/>
                </a:cubicBezTo>
                <a:close/>
                <a:moveTo>
                  <a:pt x="170" y="427"/>
                </a:moveTo>
                <a:cubicBezTo>
                  <a:pt x="169" y="427"/>
                  <a:pt x="170" y="428"/>
                  <a:pt x="170" y="428"/>
                </a:cubicBezTo>
                <a:cubicBezTo>
                  <a:pt x="170" y="427"/>
                  <a:pt x="170" y="428"/>
                  <a:pt x="171" y="427"/>
                </a:cubicBezTo>
                <a:cubicBezTo>
                  <a:pt x="171" y="427"/>
                  <a:pt x="171" y="426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4"/>
                </a:cubicBezTo>
                <a:cubicBezTo>
                  <a:pt x="173" y="424"/>
                  <a:pt x="173" y="423"/>
                  <a:pt x="172" y="423"/>
                </a:cubicBezTo>
                <a:cubicBezTo>
                  <a:pt x="172" y="424"/>
                  <a:pt x="171" y="424"/>
                  <a:pt x="170" y="425"/>
                </a:cubicBezTo>
                <a:cubicBezTo>
                  <a:pt x="170" y="425"/>
                  <a:pt x="170" y="426"/>
                  <a:pt x="170" y="426"/>
                </a:cubicBezTo>
                <a:cubicBezTo>
                  <a:pt x="170" y="427"/>
                  <a:pt x="170" y="427"/>
                  <a:pt x="170" y="427"/>
                </a:cubicBezTo>
                <a:close/>
                <a:moveTo>
                  <a:pt x="242" y="364"/>
                </a:moveTo>
                <a:cubicBezTo>
                  <a:pt x="242" y="364"/>
                  <a:pt x="243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3"/>
                  <a:pt x="243" y="362"/>
                  <a:pt x="243" y="361"/>
                </a:cubicBezTo>
                <a:cubicBezTo>
                  <a:pt x="243" y="361"/>
                  <a:pt x="242" y="361"/>
                  <a:pt x="242" y="362"/>
                </a:cubicBezTo>
                <a:cubicBezTo>
                  <a:pt x="243" y="362"/>
                  <a:pt x="241" y="363"/>
                  <a:pt x="242" y="364"/>
                </a:cubicBezTo>
                <a:close/>
                <a:moveTo>
                  <a:pt x="186" y="408"/>
                </a:moveTo>
                <a:cubicBezTo>
                  <a:pt x="185" y="408"/>
                  <a:pt x="184" y="408"/>
                  <a:pt x="183" y="408"/>
                </a:cubicBezTo>
                <a:cubicBezTo>
                  <a:pt x="183" y="409"/>
                  <a:pt x="183" y="410"/>
                  <a:pt x="182" y="410"/>
                </a:cubicBezTo>
                <a:cubicBezTo>
                  <a:pt x="182" y="411"/>
                  <a:pt x="181" y="411"/>
                  <a:pt x="181" y="413"/>
                </a:cubicBezTo>
                <a:cubicBezTo>
                  <a:pt x="182" y="413"/>
                  <a:pt x="182" y="411"/>
                  <a:pt x="183" y="411"/>
                </a:cubicBezTo>
                <a:cubicBezTo>
                  <a:pt x="184" y="411"/>
                  <a:pt x="184" y="410"/>
                  <a:pt x="184" y="410"/>
                </a:cubicBezTo>
                <a:cubicBezTo>
                  <a:pt x="185" y="410"/>
                  <a:pt x="185" y="410"/>
                  <a:pt x="186" y="410"/>
                </a:cubicBezTo>
                <a:cubicBezTo>
                  <a:pt x="186" y="408"/>
                  <a:pt x="189" y="409"/>
                  <a:pt x="188" y="406"/>
                </a:cubicBezTo>
                <a:cubicBezTo>
                  <a:pt x="187" y="406"/>
                  <a:pt x="187" y="406"/>
                  <a:pt x="187" y="406"/>
                </a:cubicBezTo>
                <a:cubicBezTo>
                  <a:pt x="187" y="407"/>
                  <a:pt x="186" y="407"/>
                  <a:pt x="186" y="408"/>
                </a:cubicBezTo>
                <a:close/>
                <a:moveTo>
                  <a:pt x="734" y="573"/>
                </a:moveTo>
                <a:cubicBezTo>
                  <a:pt x="734" y="573"/>
                  <a:pt x="734" y="574"/>
                  <a:pt x="733" y="575"/>
                </a:cubicBezTo>
                <a:cubicBezTo>
                  <a:pt x="733" y="575"/>
                  <a:pt x="732" y="576"/>
                  <a:pt x="732" y="577"/>
                </a:cubicBezTo>
                <a:cubicBezTo>
                  <a:pt x="732" y="577"/>
                  <a:pt x="731" y="577"/>
                  <a:pt x="731" y="577"/>
                </a:cubicBezTo>
                <a:cubicBezTo>
                  <a:pt x="731" y="577"/>
                  <a:pt x="731" y="577"/>
                  <a:pt x="731" y="577"/>
                </a:cubicBezTo>
                <a:cubicBezTo>
                  <a:pt x="731" y="577"/>
                  <a:pt x="732" y="576"/>
                  <a:pt x="732" y="576"/>
                </a:cubicBezTo>
                <a:cubicBezTo>
                  <a:pt x="732" y="576"/>
                  <a:pt x="732" y="576"/>
                  <a:pt x="732" y="575"/>
                </a:cubicBezTo>
                <a:cubicBezTo>
                  <a:pt x="732" y="575"/>
                  <a:pt x="732" y="575"/>
                  <a:pt x="732" y="575"/>
                </a:cubicBezTo>
                <a:cubicBezTo>
                  <a:pt x="732" y="574"/>
                  <a:pt x="733" y="574"/>
                  <a:pt x="733" y="574"/>
                </a:cubicBezTo>
                <a:cubicBezTo>
                  <a:pt x="733" y="574"/>
                  <a:pt x="732" y="574"/>
                  <a:pt x="732" y="573"/>
                </a:cubicBezTo>
                <a:cubicBezTo>
                  <a:pt x="730" y="573"/>
                  <a:pt x="731" y="575"/>
                  <a:pt x="730" y="575"/>
                </a:cubicBezTo>
                <a:cubicBezTo>
                  <a:pt x="730" y="575"/>
                  <a:pt x="730" y="576"/>
                  <a:pt x="729" y="576"/>
                </a:cubicBezTo>
                <a:cubicBezTo>
                  <a:pt x="729" y="576"/>
                  <a:pt x="729" y="577"/>
                  <a:pt x="729" y="577"/>
                </a:cubicBezTo>
                <a:cubicBezTo>
                  <a:pt x="728" y="577"/>
                  <a:pt x="728" y="578"/>
                  <a:pt x="727" y="578"/>
                </a:cubicBezTo>
                <a:cubicBezTo>
                  <a:pt x="727" y="578"/>
                  <a:pt x="727" y="578"/>
                  <a:pt x="727" y="578"/>
                </a:cubicBezTo>
                <a:cubicBezTo>
                  <a:pt x="727" y="578"/>
                  <a:pt x="727" y="579"/>
                  <a:pt x="727" y="579"/>
                </a:cubicBezTo>
                <a:cubicBezTo>
                  <a:pt x="726" y="579"/>
                  <a:pt x="726" y="579"/>
                  <a:pt x="726" y="579"/>
                </a:cubicBezTo>
                <a:cubicBezTo>
                  <a:pt x="726" y="579"/>
                  <a:pt x="725" y="580"/>
                  <a:pt x="725" y="580"/>
                </a:cubicBezTo>
                <a:cubicBezTo>
                  <a:pt x="724" y="580"/>
                  <a:pt x="724" y="580"/>
                  <a:pt x="724" y="581"/>
                </a:cubicBezTo>
                <a:cubicBezTo>
                  <a:pt x="724" y="581"/>
                  <a:pt x="723" y="581"/>
                  <a:pt x="723" y="581"/>
                </a:cubicBezTo>
                <a:cubicBezTo>
                  <a:pt x="723" y="582"/>
                  <a:pt x="723" y="582"/>
                  <a:pt x="722" y="582"/>
                </a:cubicBezTo>
                <a:cubicBezTo>
                  <a:pt x="722" y="583"/>
                  <a:pt x="721" y="584"/>
                  <a:pt x="721" y="584"/>
                </a:cubicBezTo>
                <a:cubicBezTo>
                  <a:pt x="720" y="584"/>
                  <a:pt x="720" y="584"/>
                  <a:pt x="719" y="585"/>
                </a:cubicBezTo>
                <a:cubicBezTo>
                  <a:pt x="719" y="585"/>
                  <a:pt x="720" y="585"/>
                  <a:pt x="719" y="585"/>
                </a:cubicBezTo>
                <a:cubicBezTo>
                  <a:pt x="719" y="585"/>
                  <a:pt x="718" y="586"/>
                  <a:pt x="718" y="586"/>
                </a:cubicBezTo>
                <a:cubicBezTo>
                  <a:pt x="718" y="586"/>
                  <a:pt x="718" y="587"/>
                  <a:pt x="717" y="587"/>
                </a:cubicBezTo>
                <a:cubicBezTo>
                  <a:pt x="717" y="587"/>
                  <a:pt x="716" y="587"/>
                  <a:pt x="716" y="588"/>
                </a:cubicBezTo>
                <a:cubicBezTo>
                  <a:pt x="716" y="588"/>
                  <a:pt x="716" y="588"/>
                  <a:pt x="715" y="589"/>
                </a:cubicBezTo>
                <a:cubicBezTo>
                  <a:pt x="715" y="589"/>
                  <a:pt x="715" y="589"/>
                  <a:pt x="715" y="589"/>
                </a:cubicBezTo>
                <a:cubicBezTo>
                  <a:pt x="715" y="589"/>
                  <a:pt x="714" y="589"/>
                  <a:pt x="714" y="589"/>
                </a:cubicBezTo>
                <a:cubicBezTo>
                  <a:pt x="714" y="589"/>
                  <a:pt x="713" y="590"/>
                  <a:pt x="713" y="590"/>
                </a:cubicBezTo>
                <a:cubicBezTo>
                  <a:pt x="713" y="590"/>
                  <a:pt x="713" y="590"/>
                  <a:pt x="713" y="590"/>
                </a:cubicBezTo>
                <a:cubicBezTo>
                  <a:pt x="713" y="591"/>
                  <a:pt x="712" y="591"/>
                  <a:pt x="712" y="591"/>
                </a:cubicBezTo>
                <a:cubicBezTo>
                  <a:pt x="712" y="591"/>
                  <a:pt x="712" y="592"/>
                  <a:pt x="711" y="592"/>
                </a:cubicBezTo>
                <a:cubicBezTo>
                  <a:pt x="711" y="592"/>
                  <a:pt x="710" y="592"/>
                  <a:pt x="710" y="593"/>
                </a:cubicBezTo>
                <a:cubicBezTo>
                  <a:pt x="709" y="593"/>
                  <a:pt x="709" y="594"/>
                  <a:pt x="709" y="594"/>
                </a:cubicBezTo>
                <a:cubicBezTo>
                  <a:pt x="709" y="594"/>
                  <a:pt x="708" y="594"/>
                  <a:pt x="708" y="594"/>
                </a:cubicBezTo>
                <a:cubicBezTo>
                  <a:pt x="708" y="594"/>
                  <a:pt x="708" y="595"/>
                  <a:pt x="708" y="595"/>
                </a:cubicBezTo>
                <a:cubicBezTo>
                  <a:pt x="708" y="595"/>
                  <a:pt x="708" y="595"/>
                  <a:pt x="708" y="595"/>
                </a:cubicBezTo>
                <a:cubicBezTo>
                  <a:pt x="707" y="595"/>
                  <a:pt x="708" y="595"/>
                  <a:pt x="708" y="595"/>
                </a:cubicBezTo>
                <a:cubicBezTo>
                  <a:pt x="707" y="595"/>
                  <a:pt x="707" y="595"/>
                  <a:pt x="707" y="595"/>
                </a:cubicBezTo>
                <a:cubicBezTo>
                  <a:pt x="707" y="595"/>
                  <a:pt x="707" y="596"/>
                  <a:pt x="707" y="596"/>
                </a:cubicBezTo>
                <a:cubicBezTo>
                  <a:pt x="706" y="596"/>
                  <a:pt x="706" y="596"/>
                  <a:pt x="706" y="596"/>
                </a:cubicBezTo>
                <a:cubicBezTo>
                  <a:pt x="706" y="596"/>
                  <a:pt x="705" y="597"/>
                  <a:pt x="705" y="597"/>
                </a:cubicBezTo>
                <a:cubicBezTo>
                  <a:pt x="705" y="597"/>
                  <a:pt x="705" y="597"/>
                  <a:pt x="705" y="597"/>
                </a:cubicBezTo>
                <a:cubicBezTo>
                  <a:pt x="704" y="597"/>
                  <a:pt x="705" y="597"/>
                  <a:pt x="704" y="597"/>
                </a:cubicBezTo>
                <a:cubicBezTo>
                  <a:pt x="704" y="597"/>
                  <a:pt x="704" y="597"/>
                  <a:pt x="704" y="598"/>
                </a:cubicBezTo>
                <a:cubicBezTo>
                  <a:pt x="702" y="599"/>
                  <a:pt x="701" y="600"/>
                  <a:pt x="698" y="601"/>
                </a:cubicBezTo>
                <a:cubicBezTo>
                  <a:pt x="699" y="602"/>
                  <a:pt x="697" y="602"/>
                  <a:pt x="697" y="603"/>
                </a:cubicBezTo>
                <a:cubicBezTo>
                  <a:pt x="697" y="603"/>
                  <a:pt x="696" y="603"/>
                  <a:pt x="696" y="603"/>
                </a:cubicBezTo>
                <a:cubicBezTo>
                  <a:pt x="695" y="604"/>
                  <a:pt x="695" y="604"/>
                  <a:pt x="695" y="604"/>
                </a:cubicBezTo>
                <a:cubicBezTo>
                  <a:pt x="695" y="604"/>
                  <a:pt x="694" y="604"/>
                  <a:pt x="694" y="604"/>
                </a:cubicBezTo>
                <a:cubicBezTo>
                  <a:pt x="694" y="604"/>
                  <a:pt x="694" y="604"/>
                  <a:pt x="693" y="605"/>
                </a:cubicBezTo>
                <a:cubicBezTo>
                  <a:pt x="693" y="605"/>
                  <a:pt x="692" y="605"/>
                  <a:pt x="692" y="605"/>
                </a:cubicBezTo>
                <a:cubicBezTo>
                  <a:pt x="692" y="605"/>
                  <a:pt x="692" y="606"/>
                  <a:pt x="692" y="606"/>
                </a:cubicBezTo>
                <a:cubicBezTo>
                  <a:pt x="692" y="606"/>
                  <a:pt x="691" y="606"/>
                  <a:pt x="691" y="606"/>
                </a:cubicBezTo>
                <a:cubicBezTo>
                  <a:pt x="691" y="606"/>
                  <a:pt x="690" y="606"/>
                  <a:pt x="689" y="607"/>
                </a:cubicBezTo>
                <a:cubicBezTo>
                  <a:pt x="689" y="607"/>
                  <a:pt x="690" y="607"/>
                  <a:pt x="689" y="607"/>
                </a:cubicBezTo>
                <a:cubicBezTo>
                  <a:pt x="689" y="607"/>
                  <a:pt x="689" y="607"/>
                  <a:pt x="689" y="607"/>
                </a:cubicBezTo>
                <a:cubicBezTo>
                  <a:pt x="689" y="607"/>
                  <a:pt x="689" y="608"/>
                  <a:pt x="688" y="608"/>
                </a:cubicBezTo>
                <a:cubicBezTo>
                  <a:pt x="688" y="608"/>
                  <a:pt x="688" y="608"/>
                  <a:pt x="687" y="608"/>
                </a:cubicBezTo>
                <a:cubicBezTo>
                  <a:pt x="687" y="608"/>
                  <a:pt x="687" y="608"/>
                  <a:pt x="687" y="608"/>
                </a:cubicBezTo>
                <a:cubicBezTo>
                  <a:pt x="686" y="609"/>
                  <a:pt x="686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10"/>
                  <a:pt x="684" y="609"/>
                  <a:pt x="684" y="610"/>
                </a:cubicBezTo>
                <a:cubicBezTo>
                  <a:pt x="684" y="610"/>
                  <a:pt x="684" y="610"/>
                  <a:pt x="684" y="610"/>
                </a:cubicBezTo>
                <a:cubicBezTo>
                  <a:pt x="684" y="610"/>
                  <a:pt x="684" y="610"/>
                  <a:pt x="683" y="610"/>
                </a:cubicBezTo>
                <a:cubicBezTo>
                  <a:pt x="683" y="610"/>
                  <a:pt x="683" y="610"/>
                  <a:pt x="683" y="610"/>
                </a:cubicBezTo>
                <a:cubicBezTo>
                  <a:pt x="682" y="611"/>
                  <a:pt x="682" y="611"/>
                  <a:pt x="681" y="611"/>
                </a:cubicBezTo>
                <a:cubicBezTo>
                  <a:pt x="681" y="611"/>
                  <a:pt x="682" y="611"/>
                  <a:pt x="682" y="611"/>
                </a:cubicBezTo>
                <a:cubicBezTo>
                  <a:pt x="681" y="612"/>
                  <a:pt x="681" y="611"/>
                  <a:pt x="681" y="612"/>
                </a:cubicBezTo>
                <a:cubicBezTo>
                  <a:pt x="681" y="612"/>
                  <a:pt x="681" y="612"/>
                  <a:pt x="680" y="612"/>
                </a:cubicBezTo>
                <a:cubicBezTo>
                  <a:pt x="680" y="612"/>
                  <a:pt x="679" y="612"/>
                  <a:pt x="679" y="613"/>
                </a:cubicBezTo>
                <a:cubicBezTo>
                  <a:pt x="679" y="613"/>
                  <a:pt x="679" y="613"/>
                  <a:pt x="679" y="613"/>
                </a:cubicBezTo>
                <a:cubicBezTo>
                  <a:pt x="679" y="613"/>
                  <a:pt x="677" y="613"/>
                  <a:pt x="677" y="613"/>
                </a:cubicBezTo>
                <a:cubicBezTo>
                  <a:pt x="677" y="614"/>
                  <a:pt x="676" y="614"/>
                  <a:pt x="676" y="614"/>
                </a:cubicBezTo>
                <a:cubicBezTo>
                  <a:pt x="676" y="614"/>
                  <a:pt x="675" y="615"/>
                  <a:pt x="675" y="615"/>
                </a:cubicBezTo>
                <a:cubicBezTo>
                  <a:pt x="674" y="615"/>
                  <a:pt x="673" y="616"/>
                  <a:pt x="672" y="616"/>
                </a:cubicBezTo>
                <a:cubicBezTo>
                  <a:pt x="671" y="616"/>
                  <a:pt x="671" y="616"/>
                  <a:pt x="670" y="616"/>
                </a:cubicBezTo>
                <a:cubicBezTo>
                  <a:pt x="670" y="617"/>
                  <a:pt x="670" y="616"/>
                  <a:pt x="670" y="617"/>
                </a:cubicBezTo>
                <a:cubicBezTo>
                  <a:pt x="669" y="617"/>
                  <a:pt x="669" y="617"/>
                  <a:pt x="669" y="617"/>
                </a:cubicBezTo>
                <a:cubicBezTo>
                  <a:pt x="669" y="617"/>
                  <a:pt x="668" y="617"/>
                  <a:pt x="668" y="617"/>
                </a:cubicBezTo>
                <a:cubicBezTo>
                  <a:pt x="668" y="617"/>
                  <a:pt x="668" y="618"/>
                  <a:pt x="668" y="618"/>
                </a:cubicBezTo>
                <a:cubicBezTo>
                  <a:pt x="667" y="618"/>
                  <a:pt x="666" y="618"/>
                  <a:pt x="665" y="618"/>
                </a:cubicBezTo>
                <a:cubicBezTo>
                  <a:pt x="665" y="619"/>
                  <a:pt x="664" y="619"/>
                  <a:pt x="664" y="619"/>
                </a:cubicBezTo>
                <a:cubicBezTo>
                  <a:pt x="664" y="619"/>
                  <a:pt x="664" y="619"/>
                  <a:pt x="664" y="619"/>
                </a:cubicBezTo>
                <a:cubicBezTo>
                  <a:pt x="663" y="619"/>
                  <a:pt x="663" y="619"/>
                  <a:pt x="663" y="620"/>
                </a:cubicBezTo>
                <a:cubicBezTo>
                  <a:pt x="662" y="620"/>
                  <a:pt x="661" y="620"/>
                  <a:pt x="661" y="621"/>
                </a:cubicBezTo>
                <a:cubicBezTo>
                  <a:pt x="660" y="621"/>
                  <a:pt x="660" y="621"/>
                  <a:pt x="659" y="621"/>
                </a:cubicBezTo>
                <a:cubicBezTo>
                  <a:pt x="659" y="621"/>
                  <a:pt x="659" y="621"/>
                  <a:pt x="658" y="622"/>
                </a:cubicBezTo>
                <a:cubicBezTo>
                  <a:pt x="658" y="622"/>
                  <a:pt x="657" y="622"/>
                  <a:pt x="657" y="622"/>
                </a:cubicBezTo>
                <a:cubicBezTo>
                  <a:pt x="657" y="622"/>
                  <a:pt x="657" y="622"/>
                  <a:pt x="656" y="622"/>
                </a:cubicBezTo>
                <a:cubicBezTo>
                  <a:pt x="655" y="622"/>
                  <a:pt x="655" y="622"/>
                  <a:pt x="654" y="623"/>
                </a:cubicBezTo>
                <a:cubicBezTo>
                  <a:pt x="653" y="623"/>
                  <a:pt x="652" y="623"/>
                  <a:pt x="651" y="624"/>
                </a:cubicBezTo>
                <a:cubicBezTo>
                  <a:pt x="651" y="624"/>
                  <a:pt x="650" y="624"/>
                  <a:pt x="650" y="624"/>
                </a:cubicBezTo>
                <a:cubicBezTo>
                  <a:pt x="647" y="624"/>
                  <a:pt x="644" y="626"/>
                  <a:pt x="641" y="626"/>
                </a:cubicBezTo>
                <a:cubicBezTo>
                  <a:pt x="641" y="626"/>
                  <a:pt x="639" y="626"/>
                  <a:pt x="639" y="626"/>
                </a:cubicBezTo>
                <a:cubicBezTo>
                  <a:pt x="639" y="627"/>
                  <a:pt x="639" y="627"/>
                  <a:pt x="639" y="627"/>
                </a:cubicBezTo>
                <a:cubicBezTo>
                  <a:pt x="605" y="634"/>
                  <a:pt x="566" y="633"/>
                  <a:pt x="542" y="625"/>
                </a:cubicBezTo>
                <a:cubicBezTo>
                  <a:pt x="529" y="621"/>
                  <a:pt x="516" y="617"/>
                  <a:pt x="505" y="610"/>
                </a:cubicBezTo>
                <a:cubicBezTo>
                  <a:pt x="496" y="604"/>
                  <a:pt x="488" y="593"/>
                  <a:pt x="487" y="581"/>
                </a:cubicBezTo>
                <a:cubicBezTo>
                  <a:pt x="487" y="571"/>
                  <a:pt x="493" y="559"/>
                  <a:pt x="502" y="555"/>
                </a:cubicBezTo>
                <a:cubicBezTo>
                  <a:pt x="507" y="553"/>
                  <a:pt x="513" y="553"/>
                  <a:pt x="518" y="555"/>
                </a:cubicBezTo>
                <a:cubicBezTo>
                  <a:pt x="520" y="556"/>
                  <a:pt x="522" y="557"/>
                  <a:pt x="524" y="560"/>
                </a:cubicBezTo>
                <a:cubicBezTo>
                  <a:pt x="524" y="561"/>
                  <a:pt x="524" y="565"/>
                  <a:pt x="524" y="565"/>
                </a:cubicBezTo>
                <a:cubicBezTo>
                  <a:pt x="524" y="565"/>
                  <a:pt x="523" y="563"/>
                  <a:pt x="519" y="563"/>
                </a:cubicBezTo>
                <a:cubicBezTo>
                  <a:pt x="514" y="562"/>
                  <a:pt x="512" y="562"/>
                  <a:pt x="510" y="563"/>
                </a:cubicBezTo>
                <a:cubicBezTo>
                  <a:pt x="506" y="565"/>
                  <a:pt x="505" y="566"/>
                  <a:pt x="503" y="570"/>
                </a:cubicBezTo>
                <a:cubicBezTo>
                  <a:pt x="499" y="582"/>
                  <a:pt x="505" y="591"/>
                  <a:pt x="515" y="595"/>
                </a:cubicBezTo>
                <a:cubicBezTo>
                  <a:pt x="534" y="604"/>
                  <a:pt x="555" y="586"/>
                  <a:pt x="559" y="567"/>
                </a:cubicBezTo>
                <a:cubicBezTo>
                  <a:pt x="560" y="559"/>
                  <a:pt x="561" y="550"/>
                  <a:pt x="558" y="542"/>
                </a:cubicBezTo>
                <a:cubicBezTo>
                  <a:pt x="555" y="531"/>
                  <a:pt x="548" y="519"/>
                  <a:pt x="537" y="514"/>
                </a:cubicBezTo>
                <a:cubicBezTo>
                  <a:pt x="526" y="508"/>
                  <a:pt x="514" y="507"/>
                  <a:pt x="504" y="515"/>
                </a:cubicBezTo>
                <a:cubicBezTo>
                  <a:pt x="506" y="514"/>
                  <a:pt x="504" y="506"/>
                  <a:pt x="503" y="505"/>
                </a:cubicBezTo>
                <a:cubicBezTo>
                  <a:pt x="489" y="483"/>
                  <a:pt x="453" y="482"/>
                  <a:pt x="435" y="498"/>
                </a:cubicBezTo>
                <a:cubicBezTo>
                  <a:pt x="422" y="510"/>
                  <a:pt x="415" y="527"/>
                  <a:pt x="420" y="545"/>
                </a:cubicBezTo>
                <a:cubicBezTo>
                  <a:pt x="420" y="548"/>
                  <a:pt x="418" y="547"/>
                  <a:pt x="411" y="552"/>
                </a:cubicBezTo>
                <a:cubicBezTo>
                  <a:pt x="396" y="563"/>
                  <a:pt x="400" y="585"/>
                  <a:pt x="407" y="599"/>
                </a:cubicBezTo>
                <a:cubicBezTo>
                  <a:pt x="414" y="612"/>
                  <a:pt x="426" y="623"/>
                  <a:pt x="439" y="630"/>
                </a:cubicBezTo>
                <a:cubicBezTo>
                  <a:pt x="467" y="645"/>
                  <a:pt x="498" y="651"/>
                  <a:pt x="529" y="656"/>
                </a:cubicBezTo>
                <a:cubicBezTo>
                  <a:pt x="551" y="659"/>
                  <a:pt x="573" y="659"/>
                  <a:pt x="595" y="656"/>
                </a:cubicBezTo>
                <a:cubicBezTo>
                  <a:pt x="603" y="655"/>
                  <a:pt x="611" y="654"/>
                  <a:pt x="619" y="652"/>
                </a:cubicBezTo>
                <a:cubicBezTo>
                  <a:pt x="628" y="649"/>
                  <a:pt x="638" y="646"/>
                  <a:pt x="647" y="643"/>
                </a:cubicBezTo>
                <a:cubicBezTo>
                  <a:pt x="648" y="643"/>
                  <a:pt x="649" y="643"/>
                  <a:pt x="650" y="642"/>
                </a:cubicBezTo>
                <a:cubicBezTo>
                  <a:pt x="650" y="642"/>
                  <a:pt x="650" y="642"/>
                  <a:pt x="651" y="642"/>
                </a:cubicBezTo>
                <a:cubicBezTo>
                  <a:pt x="650" y="642"/>
                  <a:pt x="650" y="643"/>
                  <a:pt x="649" y="643"/>
                </a:cubicBezTo>
                <a:cubicBezTo>
                  <a:pt x="649" y="643"/>
                  <a:pt x="648" y="643"/>
                  <a:pt x="648" y="643"/>
                </a:cubicBezTo>
                <a:cubicBezTo>
                  <a:pt x="648" y="643"/>
                  <a:pt x="648" y="644"/>
                  <a:pt x="647" y="644"/>
                </a:cubicBezTo>
                <a:cubicBezTo>
                  <a:pt x="646" y="644"/>
                  <a:pt x="646" y="644"/>
                  <a:pt x="645" y="645"/>
                </a:cubicBezTo>
                <a:cubicBezTo>
                  <a:pt x="645" y="645"/>
                  <a:pt x="644" y="645"/>
                  <a:pt x="644" y="645"/>
                </a:cubicBezTo>
                <a:cubicBezTo>
                  <a:pt x="643" y="645"/>
                  <a:pt x="642" y="646"/>
                  <a:pt x="642" y="646"/>
                </a:cubicBezTo>
                <a:cubicBezTo>
                  <a:pt x="641" y="646"/>
                  <a:pt x="640" y="647"/>
                  <a:pt x="639" y="647"/>
                </a:cubicBezTo>
                <a:cubicBezTo>
                  <a:pt x="639" y="647"/>
                  <a:pt x="639" y="647"/>
                  <a:pt x="638" y="647"/>
                </a:cubicBezTo>
                <a:cubicBezTo>
                  <a:pt x="638" y="648"/>
                  <a:pt x="638" y="647"/>
                  <a:pt x="637" y="648"/>
                </a:cubicBezTo>
                <a:cubicBezTo>
                  <a:pt x="637" y="648"/>
                  <a:pt x="637" y="648"/>
                  <a:pt x="636" y="648"/>
                </a:cubicBezTo>
                <a:cubicBezTo>
                  <a:pt x="636" y="648"/>
                  <a:pt x="635" y="648"/>
                  <a:pt x="635" y="648"/>
                </a:cubicBezTo>
                <a:cubicBezTo>
                  <a:pt x="635" y="649"/>
                  <a:pt x="634" y="649"/>
                  <a:pt x="634" y="649"/>
                </a:cubicBezTo>
                <a:cubicBezTo>
                  <a:pt x="634" y="649"/>
                  <a:pt x="633" y="649"/>
                  <a:pt x="633" y="649"/>
                </a:cubicBezTo>
                <a:cubicBezTo>
                  <a:pt x="632" y="649"/>
                  <a:pt x="632" y="650"/>
                  <a:pt x="632" y="650"/>
                </a:cubicBezTo>
                <a:cubicBezTo>
                  <a:pt x="631" y="650"/>
                  <a:pt x="631" y="650"/>
                  <a:pt x="630" y="650"/>
                </a:cubicBezTo>
                <a:cubicBezTo>
                  <a:pt x="630" y="650"/>
                  <a:pt x="630" y="651"/>
                  <a:pt x="630" y="651"/>
                </a:cubicBezTo>
                <a:cubicBezTo>
                  <a:pt x="629" y="651"/>
                  <a:pt x="629" y="651"/>
                  <a:pt x="628" y="651"/>
                </a:cubicBezTo>
                <a:cubicBezTo>
                  <a:pt x="628" y="651"/>
                  <a:pt x="628" y="651"/>
                  <a:pt x="627" y="652"/>
                </a:cubicBezTo>
                <a:cubicBezTo>
                  <a:pt x="627" y="652"/>
                  <a:pt x="626" y="652"/>
                  <a:pt x="626" y="652"/>
                </a:cubicBezTo>
                <a:cubicBezTo>
                  <a:pt x="626" y="652"/>
                  <a:pt x="625" y="652"/>
                  <a:pt x="625" y="652"/>
                </a:cubicBezTo>
                <a:cubicBezTo>
                  <a:pt x="625" y="653"/>
                  <a:pt x="624" y="652"/>
                  <a:pt x="624" y="653"/>
                </a:cubicBezTo>
                <a:cubicBezTo>
                  <a:pt x="624" y="653"/>
                  <a:pt x="623" y="653"/>
                  <a:pt x="623" y="653"/>
                </a:cubicBezTo>
                <a:cubicBezTo>
                  <a:pt x="622" y="653"/>
                  <a:pt x="621" y="653"/>
                  <a:pt x="620" y="654"/>
                </a:cubicBezTo>
                <a:cubicBezTo>
                  <a:pt x="620" y="654"/>
                  <a:pt x="620" y="654"/>
                  <a:pt x="619" y="654"/>
                </a:cubicBezTo>
                <a:cubicBezTo>
                  <a:pt x="619" y="654"/>
                  <a:pt x="618" y="654"/>
                  <a:pt x="618" y="655"/>
                </a:cubicBezTo>
                <a:cubicBezTo>
                  <a:pt x="617" y="655"/>
                  <a:pt x="617" y="655"/>
                  <a:pt x="616" y="655"/>
                </a:cubicBezTo>
                <a:cubicBezTo>
                  <a:pt x="615" y="655"/>
                  <a:pt x="615" y="655"/>
                  <a:pt x="615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2" y="657"/>
                  <a:pt x="611" y="657"/>
                  <a:pt x="610" y="657"/>
                </a:cubicBezTo>
                <a:cubicBezTo>
                  <a:pt x="609" y="657"/>
                  <a:pt x="609" y="657"/>
                  <a:pt x="609" y="657"/>
                </a:cubicBezTo>
                <a:cubicBezTo>
                  <a:pt x="608" y="658"/>
                  <a:pt x="607" y="658"/>
                  <a:pt x="606" y="658"/>
                </a:cubicBezTo>
                <a:cubicBezTo>
                  <a:pt x="606" y="658"/>
                  <a:pt x="605" y="658"/>
                  <a:pt x="605" y="659"/>
                </a:cubicBezTo>
                <a:cubicBezTo>
                  <a:pt x="605" y="659"/>
                  <a:pt x="605" y="658"/>
                  <a:pt x="604" y="658"/>
                </a:cubicBezTo>
                <a:cubicBezTo>
                  <a:pt x="604" y="659"/>
                  <a:pt x="604" y="659"/>
                  <a:pt x="604" y="659"/>
                </a:cubicBezTo>
                <a:cubicBezTo>
                  <a:pt x="603" y="659"/>
                  <a:pt x="602" y="659"/>
                  <a:pt x="601" y="659"/>
                </a:cubicBezTo>
                <a:cubicBezTo>
                  <a:pt x="601" y="659"/>
                  <a:pt x="601" y="660"/>
                  <a:pt x="600" y="660"/>
                </a:cubicBezTo>
                <a:cubicBezTo>
                  <a:pt x="600" y="660"/>
                  <a:pt x="600" y="660"/>
                  <a:pt x="600" y="660"/>
                </a:cubicBezTo>
                <a:cubicBezTo>
                  <a:pt x="599" y="660"/>
                  <a:pt x="599" y="660"/>
                  <a:pt x="599" y="660"/>
                </a:cubicBezTo>
                <a:cubicBezTo>
                  <a:pt x="596" y="661"/>
                  <a:pt x="592" y="660"/>
                  <a:pt x="589" y="661"/>
                </a:cubicBezTo>
                <a:cubicBezTo>
                  <a:pt x="589" y="661"/>
                  <a:pt x="589" y="661"/>
                  <a:pt x="589" y="661"/>
                </a:cubicBezTo>
                <a:cubicBezTo>
                  <a:pt x="588" y="661"/>
                  <a:pt x="588" y="661"/>
                  <a:pt x="588" y="661"/>
                </a:cubicBezTo>
                <a:cubicBezTo>
                  <a:pt x="588" y="661"/>
                  <a:pt x="587" y="662"/>
                  <a:pt x="587" y="662"/>
                </a:cubicBezTo>
                <a:cubicBezTo>
                  <a:pt x="587" y="662"/>
                  <a:pt x="586" y="662"/>
                  <a:pt x="586" y="662"/>
                </a:cubicBezTo>
                <a:cubicBezTo>
                  <a:pt x="586" y="662"/>
                  <a:pt x="586" y="662"/>
                  <a:pt x="586" y="662"/>
                </a:cubicBezTo>
                <a:cubicBezTo>
                  <a:pt x="583" y="662"/>
                  <a:pt x="581" y="663"/>
                  <a:pt x="579" y="663"/>
                </a:cubicBezTo>
                <a:cubicBezTo>
                  <a:pt x="576" y="664"/>
                  <a:pt x="539" y="662"/>
                  <a:pt x="512" y="660"/>
                </a:cubicBezTo>
                <a:cubicBezTo>
                  <a:pt x="486" y="657"/>
                  <a:pt x="444" y="646"/>
                  <a:pt x="443" y="645"/>
                </a:cubicBezTo>
                <a:cubicBezTo>
                  <a:pt x="443" y="645"/>
                  <a:pt x="442" y="645"/>
                  <a:pt x="442" y="645"/>
                </a:cubicBezTo>
                <a:cubicBezTo>
                  <a:pt x="440" y="644"/>
                  <a:pt x="439" y="644"/>
                  <a:pt x="438" y="644"/>
                </a:cubicBezTo>
                <a:cubicBezTo>
                  <a:pt x="438" y="644"/>
                  <a:pt x="435" y="644"/>
                  <a:pt x="434" y="643"/>
                </a:cubicBezTo>
                <a:cubicBezTo>
                  <a:pt x="434" y="643"/>
                  <a:pt x="434" y="644"/>
                  <a:pt x="433" y="644"/>
                </a:cubicBezTo>
                <a:cubicBezTo>
                  <a:pt x="433" y="644"/>
                  <a:pt x="433" y="643"/>
                  <a:pt x="433" y="643"/>
                </a:cubicBezTo>
                <a:cubicBezTo>
                  <a:pt x="432" y="643"/>
                  <a:pt x="431" y="643"/>
                  <a:pt x="431" y="643"/>
                </a:cubicBezTo>
                <a:cubicBezTo>
                  <a:pt x="430" y="643"/>
                  <a:pt x="430" y="643"/>
                  <a:pt x="429" y="642"/>
                </a:cubicBezTo>
                <a:cubicBezTo>
                  <a:pt x="429" y="642"/>
                  <a:pt x="428" y="642"/>
                  <a:pt x="427" y="642"/>
                </a:cubicBezTo>
                <a:cubicBezTo>
                  <a:pt x="426" y="642"/>
                  <a:pt x="425" y="642"/>
                  <a:pt x="424" y="642"/>
                </a:cubicBezTo>
                <a:cubicBezTo>
                  <a:pt x="424" y="642"/>
                  <a:pt x="423" y="642"/>
                  <a:pt x="423" y="642"/>
                </a:cubicBezTo>
                <a:cubicBezTo>
                  <a:pt x="422" y="642"/>
                  <a:pt x="422" y="642"/>
                  <a:pt x="421" y="642"/>
                </a:cubicBezTo>
                <a:cubicBezTo>
                  <a:pt x="421" y="642"/>
                  <a:pt x="421" y="641"/>
                  <a:pt x="420" y="641"/>
                </a:cubicBezTo>
                <a:cubicBezTo>
                  <a:pt x="417" y="640"/>
                  <a:pt x="418" y="641"/>
                  <a:pt x="416" y="640"/>
                </a:cubicBezTo>
                <a:cubicBezTo>
                  <a:pt x="415" y="640"/>
                  <a:pt x="414" y="640"/>
                  <a:pt x="413" y="639"/>
                </a:cubicBezTo>
                <a:cubicBezTo>
                  <a:pt x="412" y="640"/>
                  <a:pt x="409" y="640"/>
                  <a:pt x="408" y="639"/>
                </a:cubicBezTo>
                <a:cubicBezTo>
                  <a:pt x="407" y="639"/>
                  <a:pt x="405" y="639"/>
                  <a:pt x="404" y="639"/>
                </a:cubicBezTo>
                <a:cubicBezTo>
                  <a:pt x="403" y="639"/>
                  <a:pt x="403" y="638"/>
                  <a:pt x="401" y="638"/>
                </a:cubicBezTo>
                <a:cubicBezTo>
                  <a:pt x="400" y="638"/>
                  <a:pt x="400" y="640"/>
                  <a:pt x="399" y="639"/>
                </a:cubicBezTo>
                <a:cubicBezTo>
                  <a:pt x="397" y="638"/>
                  <a:pt x="393" y="638"/>
                  <a:pt x="392" y="638"/>
                </a:cubicBezTo>
                <a:cubicBezTo>
                  <a:pt x="392" y="638"/>
                  <a:pt x="392" y="638"/>
                  <a:pt x="391" y="638"/>
                </a:cubicBezTo>
                <a:cubicBezTo>
                  <a:pt x="390" y="638"/>
                  <a:pt x="390" y="639"/>
                  <a:pt x="389" y="639"/>
                </a:cubicBezTo>
                <a:cubicBezTo>
                  <a:pt x="389" y="638"/>
                  <a:pt x="389" y="639"/>
                  <a:pt x="389" y="639"/>
                </a:cubicBezTo>
                <a:cubicBezTo>
                  <a:pt x="388" y="639"/>
                  <a:pt x="386" y="639"/>
                  <a:pt x="386" y="639"/>
                </a:cubicBezTo>
                <a:cubicBezTo>
                  <a:pt x="385" y="639"/>
                  <a:pt x="384" y="639"/>
                  <a:pt x="383" y="639"/>
                </a:cubicBezTo>
                <a:cubicBezTo>
                  <a:pt x="382" y="639"/>
                  <a:pt x="382" y="641"/>
                  <a:pt x="381" y="640"/>
                </a:cubicBezTo>
                <a:cubicBezTo>
                  <a:pt x="380" y="642"/>
                  <a:pt x="382" y="642"/>
                  <a:pt x="381" y="642"/>
                </a:cubicBezTo>
                <a:cubicBezTo>
                  <a:pt x="380" y="642"/>
                  <a:pt x="378" y="642"/>
                  <a:pt x="378" y="642"/>
                </a:cubicBezTo>
                <a:cubicBezTo>
                  <a:pt x="376" y="643"/>
                  <a:pt x="374" y="643"/>
                  <a:pt x="373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1" y="643"/>
                  <a:pt x="371" y="644"/>
                  <a:pt x="371" y="644"/>
                </a:cubicBezTo>
                <a:cubicBezTo>
                  <a:pt x="370" y="644"/>
                  <a:pt x="370" y="643"/>
                  <a:pt x="369" y="643"/>
                </a:cubicBezTo>
                <a:cubicBezTo>
                  <a:pt x="369" y="643"/>
                  <a:pt x="369" y="644"/>
                  <a:pt x="369" y="644"/>
                </a:cubicBezTo>
                <a:cubicBezTo>
                  <a:pt x="368" y="644"/>
                  <a:pt x="367" y="643"/>
                  <a:pt x="367" y="644"/>
                </a:cubicBezTo>
                <a:cubicBezTo>
                  <a:pt x="366" y="644"/>
                  <a:pt x="365" y="645"/>
                  <a:pt x="364" y="645"/>
                </a:cubicBezTo>
                <a:cubicBezTo>
                  <a:pt x="361" y="646"/>
                  <a:pt x="359" y="647"/>
                  <a:pt x="357" y="648"/>
                </a:cubicBezTo>
                <a:cubicBezTo>
                  <a:pt x="356" y="648"/>
                  <a:pt x="355" y="649"/>
                  <a:pt x="353" y="649"/>
                </a:cubicBezTo>
                <a:cubicBezTo>
                  <a:pt x="353" y="651"/>
                  <a:pt x="351" y="652"/>
                  <a:pt x="350" y="652"/>
                </a:cubicBezTo>
                <a:cubicBezTo>
                  <a:pt x="350" y="653"/>
                  <a:pt x="349" y="653"/>
                  <a:pt x="348" y="654"/>
                </a:cubicBezTo>
                <a:cubicBezTo>
                  <a:pt x="347" y="654"/>
                  <a:pt x="346" y="655"/>
                  <a:pt x="345" y="654"/>
                </a:cubicBezTo>
                <a:cubicBezTo>
                  <a:pt x="345" y="653"/>
                  <a:pt x="347" y="653"/>
                  <a:pt x="347" y="652"/>
                </a:cubicBezTo>
                <a:cubicBezTo>
                  <a:pt x="347" y="651"/>
                  <a:pt x="348" y="651"/>
                  <a:pt x="348" y="650"/>
                </a:cubicBezTo>
                <a:cubicBezTo>
                  <a:pt x="350" y="650"/>
                  <a:pt x="351" y="649"/>
                  <a:pt x="352" y="648"/>
                </a:cubicBezTo>
                <a:cubicBezTo>
                  <a:pt x="352" y="648"/>
                  <a:pt x="353" y="648"/>
                  <a:pt x="353" y="648"/>
                </a:cubicBezTo>
                <a:cubicBezTo>
                  <a:pt x="353" y="648"/>
                  <a:pt x="354" y="647"/>
                  <a:pt x="354" y="647"/>
                </a:cubicBezTo>
                <a:cubicBezTo>
                  <a:pt x="355" y="646"/>
                  <a:pt x="357" y="646"/>
                  <a:pt x="358" y="645"/>
                </a:cubicBezTo>
                <a:cubicBezTo>
                  <a:pt x="359" y="646"/>
                  <a:pt x="359" y="645"/>
                  <a:pt x="360" y="645"/>
                </a:cubicBezTo>
                <a:cubicBezTo>
                  <a:pt x="361" y="644"/>
                  <a:pt x="361" y="644"/>
                  <a:pt x="363" y="643"/>
                </a:cubicBezTo>
                <a:cubicBezTo>
                  <a:pt x="363" y="643"/>
                  <a:pt x="364" y="644"/>
                  <a:pt x="364" y="643"/>
                </a:cubicBezTo>
                <a:cubicBezTo>
                  <a:pt x="364" y="643"/>
                  <a:pt x="364" y="643"/>
                  <a:pt x="365" y="643"/>
                </a:cubicBezTo>
                <a:cubicBezTo>
                  <a:pt x="365" y="643"/>
                  <a:pt x="365" y="643"/>
                  <a:pt x="366" y="643"/>
                </a:cubicBezTo>
                <a:cubicBezTo>
                  <a:pt x="366" y="643"/>
                  <a:pt x="366" y="642"/>
                  <a:pt x="367" y="642"/>
                </a:cubicBezTo>
                <a:cubicBezTo>
                  <a:pt x="367" y="642"/>
                  <a:pt x="368" y="642"/>
                  <a:pt x="368" y="642"/>
                </a:cubicBezTo>
                <a:cubicBezTo>
                  <a:pt x="368" y="642"/>
                  <a:pt x="369" y="642"/>
                  <a:pt x="369" y="642"/>
                </a:cubicBezTo>
                <a:cubicBezTo>
                  <a:pt x="370" y="642"/>
                  <a:pt x="370" y="642"/>
                  <a:pt x="370" y="642"/>
                </a:cubicBezTo>
                <a:cubicBezTo>
                  <a:pt x="371" y="642"/>
                  <a:pt x="371" y="641"/>
                  <a:pt x="372" y="641"/>
                </a:cubicBezTo>
                <a:cubicBezTo>
                  <a:pt x="372" y="641"/>
                  <a:pt x="373" y="642"/>
                  <a:pt x="373" y="642"/>
                </a:cubicBezTo>
                <a:cubicBezTo>
                  <a:pt x="374" y="641"/>
                  <a:pt x="374" y="640"/>
                  <a:pt x="375" y="640"/>
                </a:cubicBezTo>
                <a:cubicBezTo>
                  <a:pt x="377" y="641"/>
                  <a:pt x="378" y="641"/>
                  <a:pt x="378" y="640"/>
                </a:cubicBezTo>
                <a:cubicBezTo>
                  <a:pt x="378" y="639"/>
                  <a:pt x="377" y="640"/>
                  <a:pt x="377" y="640"/>
                </a:cubicBezTo>
                <a:cubicBezTo>
                  <a:pt x="376" y="640"/>
                  <a:pt x="375" y="640"/>
                  <a:pt x="374" y="640"/>
                </a:cubicBezTo>
                <a:cubicBezTo>
                  <a:pt x="374" y="640"/>
                  <a:pt x="374" y="640"/>
                  <a:pt x="373" y="640"/>
                </a:cubicBezTo>
                <a:cubicBezTo>
                  <a:pt x="373" y="640"/>
                  <a:pt x="373" y="640"/>
                  <a:pt x="372" y="640"/>
                </a:cubicBezTo>
                <a:cubicBezTo>
                  <a:pt x="371" y="640"/>
                  <a:pt x="371" y="640"/>
                  <a:pt x="370" y="641"/>
                </a:cubicBezTo>
                <a:cubicBezTo>
                  <a:pt x="369" y="641"/>
                  <a:pt x="369" y="640"/>
                  <a:pt x="368" y="640"/>
                </a:cubicBezTo>
                <a:cubicBezTo>
                  <a:pt x="367" y="641"/>
                  <a:pt x="366" y="641"/>
                  <a:pt x="365" y="642"/>
                </a:cubicBezTo>
                <a:cubicBezTo>
                  <a:pt x="364" y="641"/>
                  <a:pt x="363" y="642"/>
                  <a:pt x="361" y="642"/>
                </a:cubicBezTo>
                <a:cubicBezTo>
                  <a:pt x="361" y="642"/>
                  <a:pt x="360" y="644"/>
                  <a:pt x="359" y="644"/>
                </a:cubicBezTo>
                <a:cubicBezTo>
                  <a:pt x="358" y="643"/>
                  <a:pt x="357" y="644"/>
                  <a:pt x="355" y="644"/>
                </a:cubicBezTo>
                <a:cubicBezTo>
                  <a:pt x="355" y="645"/>
                  <a:pt x="354" y="645"/>
                  <a:pt x="353" y="646"/>
                </a:cubicBezTo>
                <a:cubicBezTo>
                  <a:pt x="353" y="646"/>
                  <a:pt x="353" y="646"/>
                  <a:pt x="352" y="646"/>
                </a:cubicBezTo>
                <a:cubicBezTo>
                  <a:pt x="352" y="646"/>
                  <a:pt x="351" y="647"/>
                  <a:pt x="350" y="646"/>
                </a:cubicBezTo>
                <a:cubicBezTo>
                  <a:pt x="349" y="648"/>
                  <a:pt x="347" y="649"/>
                  <a:pt x="345" y="649"/>
                </a:cubicBezTo>
                <a:cubicBezTo>
                  <a:pt x="345" y="650"/>
                  <a:pt x="344" y="650"/>
                  <a:pt x="344" y="651"/>
                </a:cubicBezTo>
                <a:cubicBezTo>
                  <a:pt x="343" y="651"/>
                  <a:pt x="342" y="652"/>
                  <a:pt x="341" y="652"/>
                </a:cubicBezTo>
                <a:cubicBezTo>
                  <a:pt x="340" y="655"/>
                  <a:pt x="339" y="655"/>
                  <a:pt x="339" y="656"/>
                </a:cubicBezTo>
                <a:cubicBezTo>
                  <a:pt x="338" y="656"/>
                  <a:pt x="337" y="657"/>
                  <a:pt x="337" y="657"/>
                </a:cubicBezTo>
                <a:cubicBezTo>
                  <a:pt x="336" y="659"/>
                  <a:pt x="335" y="659"/>
                  <a:pt x="334" y="660"/>
                </a:cubicBezTo>
                <a:cubicBezTo>
                  <a:pt x="330" y="664"/>
                  <a:pt x="329" y="671"/>
                  <a:pt x="330" y="672"/>
                </a:cubicBezTo>
                <a:cubicBezTo>
                  <a:pt x="329" y="672"/>
                  <a:pt x="329" y="674"/>
                  <a:pt x="329" y="675"/>
                </a:cubicBezTo>
                <a:cubicBezTo>
                  <a:pt x="330" y="675"/>
                  <a:pt x="330" y="676"/>
                  <a:pt x="330" y="676"/>
                </a:cubicBezTo>
                <a:cubicBezTo>
                  <a:pt x="329" y="677"/>
                  <a:pt x="330" y="679"/>
                  <a:pt x="330" y="679"/>
                </a:cubicBezTo>
                <a:cubicBezTo>
                  <a:pt x="332" y="683"/>
                  <a:pt x="332" y="683"/>
                  <a:pt x="332" y="683"/>
                </a:cubicBezTo>
                <a:cubicBezTo>
                  <a:pt x="311" y="686"/>
                  <a:pt x="293" y="704"/>
                  <a:pt x="301" y="737"/>
                </a:cubicBezTo>
                <a:cubicBezTo>
                  <a:pt x="310" y="776"/>
                  <a:pt x="347" y="767"/>
                  <a:pt x="347" y="767"/>
                </a:cubicBezTo>
                <a:cubicBezTo>
                  <a:pt x="347" y="767"/>
                  <a:pt x="348" y="772"/>
                  <a:pt x="348" y="773"/>
                </a:cubicBezTo>
                <a:cubicBezTo>
                  <a:pt x="349" y="777"/>
                  <a:pt x="351" y="781"/>
                  <a:pt x="353" y="784"/>
                </a:cubicBezTo>
                <a:cubicBezTo>
                  <a:pt x="361" y="796"/>
                  <a:pt x="376" y="800"/>
                  <a:pt x="389" y="800"/>
                </a:cubicBezTo>
                <a:cubicBezTo>
                  <a:pt x="396" y="800"/>
                  <a:pt x="403" y="800"/>
                  <a:pt x="410" y="798"/>
                </a:cubicBezTo>
                <a:cubicBezTo>
                  <a:pt x="426" y="795"/>
                  <a:pt x="442" y="784"/>
                  <a:pt x="448" y="767"/>
                </a:cubicBezTo>
                <a:cubicBezTo>
                  <a:pt x="455" y="751"/>
                  <a:pt x="451" y="729"/>
                  <a:pt x="434" y="720"/>
                </a:cubicBezTo>
                <a:cubicBezTo>
                  <a:pt x="431" y="719"/>
                  <a:pt x="428" y="718"/>
                  <a:pt x="424" y="718"/>
                </a:cubicBezTo>
                <a:cubicBezTo>
                  <a:pt x="414" y="717"/>
                  <a:pt x="400" y="725"/>
                  <a:pt x="396" y="735"/>
                </a:cubicBezTo>
                <a:cubicBezTo>
                  <a:pt x="394" y="740"/>
                  <a:pt x="394" y="747"/>
                  <a:pt x="398" y="751"/>
                </a:cubicBezTo>
                <a:cubicBezTo>
                  <a:pt x="401" y="753"/>
                  <a:pt x="404" y="755"/>
                  <a:pt x="407" y="754"/>
                </a:cubicBezTo>
                <a:cubicBezTo>
                  <a:pt x="410" y="754"/>
                  <a:pt x="417" y="753"/>
                  <a:pt x="418" y="752"/>
                </a:cubicBezTo>
                <a:cubicBezTo>
                  <a:pt x="419" y="751"/>
                  <a:pt x="419" y="750"/>
                  <a:pt x="419" y="751"/>
                </a:cubicBezTo>
                <a:cubicBezTo>
                  <a:pt x="420" y="756"/>
                  <a:pt x="416" y="762"/>
                  <a:pt x="412" y="764"/>
                </a:cubicBezTo>
                <a:cubicBezTo>
                  <a:pt x="407" y="768"/>
                  <a:pt x="399" y="768"/>
                  <a:pt x="393" y="766"/>
                </a:cubicBezTo>
                <a:cubicBezTo>
                  <a:pt x="390" y="765"/>
                  <a:pt x="386" y="763"/>
                  <a:pt x="384" y="760"/>
                </a:cubicBezTo>
                <a:cubicBezTo>
                  <a:pt x="380" y="756"/>
                  <a:pt x="378" y="749"/>
                  <a:pt x="378" y="743"/>
                </a:cubicBezTo>
                <a:cubicBezTo>
                  <a:pt x="377" y="736"/>
                  <a:pt x="379" y="729"/>
                  <a:pt x="381" y="722"/>
                </a:cubicBezTo>
                <a:cubicBezTo>
                  <a:pt x="385" y="709"/>
                  <a:pt x="396" y="703"/>
                  <a:pt x="407" y="699"/>
                </a:cubicBezTo>
                <a:cubicBezTo>
                  <a:pt x="417" y="695"/>
                  <a:pt x="427" y="695"/>
                  <a:pt x="436" y="694"/>
                </a:cubicBezTo>
                <a:cubicBezTo>
                  <a:pt x="442" y="694"/>
                  <a:pt x="447" y="694"/>
                  <a:pt x="453" y="694"/>
                </a:cubicBezTo>
                <a:cubicBezTo>
                  <a:pt x="462" y="694"/>
                  <a:pt x="471" y="694"/>
                  <a:pt x="480" y="695"/>
                </a:cubicBezTo>
                <a:cubicBezTo>
                  <a:pt x="488" y="695"/>
                  <a:pt x="495" y="696"/>
                  <a:pt x="503" y="696"/>
                </a:cubicBezTo>
                <a:cubicBezTo>
                  <a:pt x="516" y="696"/>
                  <a:pt x="530" y="696"/>
                  <a:pt x="543" y="694"/>
                </a:cubicBezTo>
                <a:cubicBezTo>
                  <a:pt x="554" y="693"/>
                  <a:pt x="566" y="691"/>
                  <a:pt x="578" y="688"/>
                </a:cubicBezTo>
                <a:cubicBezTo>
                  <a:pt x="589" y="686"/>
                  <a:pt x="600" y="683"/>
                  <a:pt x="611" y="678"/>
                </a:cubicBezTo>
                <a:cubicBezTo>
                  <a:pt x="611" y="678"/>
                  <a:pt x="612" y="678"/>
                  <a:pt x="612" y="678"/>
                </a:cubicBezTo>
                <a:cubicBezTo>
                  <a:pt x="612" y="678"/>
                  <a:pt x="613" y="677"/>
                  <a:pt x="613" y="677"/>
                </a:cubicBezTo>
                <a:cubicBezTo>
                  <a:pt x="614" y="677"/>
                  <a:pt x="613" y="677"/>
                  <a:pt x="614" y="677"/>
                </a:cubicBezTo>
                <a:cubicBezTo>
                  <a:pt x="615" y="676"/>
                  <a:pt x="618" y="676"/>
                  <a:pt x="618" y="676"/>
                </a:cubicBezTo>
                <a:cubicBezTo>
                  <a:pt x="619" y="675"/>
                  <a:pt x="619" y="675"/>
                  <a:pt x="620" y="674"/>
                </a:cubicBezTo>
                <a:cubicBezTo>
                  <a:pt x="620" y="674"/>
                  <a:pt x="620" y="674"/>
                  <a:pt x="621" y="674"/>
                </a:cubicBezTo>
                <a:cubicBezTo>
                  <a:pt x="622" y="674"/>
                  <a:pt x="622" y="672"/>
                  <a:pt x="623" y="673"/>
                </a:cubicBezTo>
                <a:cubicBezTo>
                  <a:pt x="623" y="673"/>
                  <a:pt x="622" y="674"/>
                  <a:pt x="623" y="674"/>
                </a:cubicBezTo>
                <a:cubicBezTo>
                  <a:pt x="623" y="673"/>
                  <a:pt x="625" y="673"/>
                  <a:pt x="625" y="673"/>
                </a:cubicBezTo>
                <a:cubicBezTo>
                  <a:pt x="625" y="673"/>
                  <a:pt x="625" y="673"/>
                  <a:pt x="625" y="672"/>
                </a:cubicBezTo>
                <a:cubicBezTo>
                  <a:pt x="626" y="672"/>
                  <a:pt x="627" y="672"/>
                  <a:pt x="628" y="671"/>
                </a:cubicBezTo>
                <a:cubicBezTo>
                  <a:pt x="629" y="671"/>
                  <a:pt x="629" y="671"/>
                  <a:pt x="630" y="671"/>
                </a:cubicBezTo>
                <a:cubicBezTo>
                  <a:pt x="631" y="670"/>
                  <a:pt x="632" y="670"/>
                  <a:pt x="633" y="669"/>
                </a:cubicBezTo>
                <a:cubicBezTo>
                  <a:pt x="634" y="668"/>
                  <a:pt x="635" y="668"/>
                  <a:pt x="636" y="667"/>
                </a:cubicBezTo>
                <a:cubicBezTo>
                  <a:pt x="638" y="666"/>
                  <a:pt x="640" y="666"/>
                  <a:pt x="641" y="665"/>
                </a:cubicBezTo>
                <a:cubicBezTo>
                  <a:pt x="642" y="665"/>
                  <a:pt x="643" y="664"/>
                  <a:pt x="644" y="664"/>
                </a:cubicBezTo>
                <a:cubicBezTo>
                  <a:pt x="645" y="663"/>
                  <a:pt x="647" y="662"/>
                  <a:pt x="647" y="662"/>
                </a:cubicBezTo>
                <a:cubicBezTo>
                  <a:pt x="648" y="662"/>
                  <a:pt x="648" y="662"/>
                  <a:pt x="648" y="662"/>
                </a:cubicBezTo>
                <a:cubicBezTo>
                  <a:pt x="648" y="662"/>
                  <a:pt x="649" y="661"/>
                  <a:pt x="649" y="661"/>
                </a:cubicBezTo>
                <a:cubicBezTo>
                  <a:pt x="649" y="661"/>
                  <a:pt x="649" y="661"/>
                  <a:pt x="650" y="661"/>
                </a:cubicBezTo>
                <a:cubicBezTo>
                  <a:pt x="650" y="661"/>
                  <a:pt x="650" y="660"/>
                  <a:pt x="651" y="660"/>
                </a:cubicBezTo>
                <a:cubicBezTo>
                  <a:pt x="651" y="660"/>
                  <a:pt x="651" y="659"/>
                  <a:pt x="652" y="659"/>
                </a:cubicBezTo>
                <a:cubicBezTo>
                  <a:pt x="653" y="659"/>
                  <a:pt x="654" y="658"/>
                  <a:pt x="655" y="658"/>
                </a:cubicBezTo>
                <a:cubicBezTo>
                  <a:pt x="656" y="657"/>
                  <a:pt x="656" y="657"/>
                  <a:pt x="656" y="657"/>
                </a:cubicBezTo>
                <a:cubicBezTo>
                  <a:pt x="656" y="656"/>
                  <a:pt x="657" y="657"/>
                  <a:pt x="657" y="657"/>
                </a:cubicBezTo>
                <a:cubicBezTo>
                  <a:pt x="660" y="655"/>
                  <a:pt x="659" y="654"/>
                  <a:pt x="662" y="653"/>
                </a:cubicBezTo>
                <a:cubicBezTo>
                  <a:pt x="663" y="652"/>
                  <a:pt x="664" y="651"/>
                  <a:pt x="665" y="651"/>
                </a:cubicBezTo>
                <a:cubicBezTo>
                  <a:pt x="668" y="648"/>
                  <a:pt x="671" y="649"/>
                  <a:pt x="675" y="647"/>
                </a:cubicBezTo>
                <a:cubicBezTo>
                  <a:pt x="678" y="644"/>
                  <a:pt x="681" y="641"/>
                  <a:pt x="684" y="639"/>
                </a:cubicBezTo>
                <a:cubicBezTo>
                  <a:pt x="687" y="637"/>
                  <a:pt x="690" y="634"/>
                  <a:pt x="692" y="632"/>
                </a:cubicBezTo>
                <a:cubicBezTo>
                  <a:pt x="693" y="631"/>
                  <a:pt x="693" y="631"/>
                  <a:pt x="693" y="631"/>
                </a:cubicBezTo>
                <a:cubicBezTo>
                  <a:pt x="694" y="630"/>
                  <a:pt x="695" y="629"/>
                  <a:pt x="695" y="629"/>
                </a:cubicBezTo>
                <a:cubicBezTo>
                  <a:pt x="695" y="629"/>
                  <a:pt x="696" y="629"/>
                  <a:pt x="696" y="628"/>
                </a:cubicBezTo>
                <a:cubicBezTo>
                  <a:pt x="697" y="628"/>
                  <a:pt x="697" y="628"/>
                  <a:pt x="698" y="627"/>
                </a:cubicBezTo>
                <a:cubicBezTo>
                  <a:pt x="698" y="627"/>
                  <a:pt x="699" y="626"/>
                  <a:pt x="699" y="625"/>
                </a:cubicBezTo>
                <a:cubicBezTo>
                  <a:pt x="699" y="625"/>
                  <a:pt x="700" y="624"/>
                  <a:pt x="700" y="624"/>
                </a:cubicBezTo>
                <a:cubicBezTo>
                  <a:pt x="700" y="624"/>
                  <a:pt x="700" y="623"/>
                  <a:pt x="700" y="623"/>
                </a:cubicBezTo>
                <a:cubicBezTo>
                  <a:pt x="701" y="623"/>
                  <a:pt x="701" y="623"/>
                  <a:pt x="701" y="623"/>
                </a:cubicBezTo>
                <a:cubicBezTo>
                  <a:pt x="702" y="622"/>
                  <a:pt x="703" y="622"/>
                  <a:pt x="703" y="622"/>
                </a:cubicBezTo>
                <a:cubicBezTo>
                  <a:pt x="704" y="621"/>
                  <a:pt x="704" y="620"/>
                  <a:pt x="704" y="620"/>
                </a:cubicBezTo>
                <a:cubicBezTo>
                  <a:pt x="704" y="620"/>
                  <a:pt x="704" y="619"/>
                  <a:pt x="704" y="619"/>
                </a:cubicBezTo>
                <a:cubicBezTo>
                  <a:pt x="705" y="619"/>
                  <a:pt x="705" y="619"/>
                  <a:pt x="705" y="619"/>
                </a:cubicBezTo>
                <a:cubicBezTo>
                  <a:pt x="706" y="618"/>
                  <a:pt x="707" y="617"/>
                  <a:pt x="708" y="616"/>
                </a:cubicBezTo>
                <a:cubicBezTo>
                  <a:pt x="709" y="616"/>
                  <a:pt x="709" y="615"/>
                  <a:pt x="709" y="614"/>
                </a:cubicBezTo>
                <a:cubicBezTo>
                  <a:pt x="710" y="613"/>
                  <a:pt x="710" y="612"/>
                  <a:pt x="711" y="611"/>
                </a:cubicBezTo>
                <a:cubicBezTo>
                  <a:pt x="712" y="611"/>
                  <a:pt x="713" y="610"/>
                  <a:pt x="713" y="609"/>
                </a:cubicBezTo>
                <a:cubicBezTo>
                  <a:pt x="715" y="607"/>
                  <a:pt x="716" y="603"/>
                  <a:pt x="718" y="601"/>
                </a:cubicBezTo>
                <a:cubicBezTo>
                  <a:pt x="718" y="601"/>
                  <a:pt x="718" y="600"/>
                  <a:pt x="719" y="600"/>
                </a:cubicBezTo>
                <a:cubicBezTo>
                  <a:pt x="719" y="599"/>
                  <a:pt x="721" y="597"/>
                  <a:pt x="721" y="596"/>
                </a:cubicBezTo>
                <a:cubicBezTo>
                  <a:pt x="721" y="596"/>
                  <a:pt x="722" y="596"/>
                  <a:pt x="722" y="596"/>
                </a:cubicBezTo>
                <a:cubicBezTo>
                  <a:pt x="722" y="595"/>
                  <a:pt x="723" y="594"/>
                  <a:pt x="723" y="593"/>
                </a:cubicBezTo>
                <a:cubicBezTo>
                  <a:pt x="723" y="593"/>
                  <a:pt x="724" y="593"/>
                  <a:pt x="724" y="593"/>
                </a:cubicBezTo>
                <a:cubicBezTo>
                  <a:pt x="724" y="592"/>
                  <a:pt x="724" y="592"/>
                  <a:pt x="724" y="591"/>
                </a:cubicBezTo>
                <a:cubicBezTo>
                  <a:pt x="725" y="591"/>
                  <a:pt x="725" y="591"/>
                  <a:pt x="725" y="591"/>
                </a:cubicBezTo>
                <a:cubicBezTo>
                  <a:pt x="724" y="593"/>
                  <a:pt x="723" y="595"/>
                  <a:pt x="722" y="597"/>
                </a:cubicBezTo>
                <a:cubicBezTo>
                  <a:pt x="718" y="606"/>
                  <a:pt x="712" y="614"/>
                  <a:pt x="706" y="622"/>
                </a:cubicBezTo>
                <a:cubicBezTo>
                  <a:pt x="700" y="629"/>
                  <a:pt x="693" y="634"/>
                  <a:pt x="687" y="641"/>
                </a:cubicBezTo>
                <a:cubicBezTo>
                  <a:pt x="684" y="644"/>
                  <a:pt x="680" y="648"/>
                  <a:pt x="677" y="651"/>
                </a:cubicBezTo>
                <a:cubicBezTo>
                  <a:pt x="650" y="673"/>
                  <a:pt x="617" y="686"/>
                  <a:pt x="583" y="692"/>
                </a:cubicBezTo>
                <a:cubicBezTo>
                  <a:pt x="579" y="693"/>
                  <a:pt x="575" y="694"/>
                  <a:pt x="571" y="694"/>
                </a:cubicBezTo>
                <a:cubicBezTo>
                  <a:pt x="558" y="696"/>
                  <a:pt x="544" y="697"/>
                  <a:pt x="530" y="699"/>
                </a:cubicBezTo>
                <a:cubicBezTo>
                  <a:pt x="524" y="700"/>
                  <a:pt x="518" y="700"/>
                  <a:pt x="512" y="702"/>
                </a:cubicBezTo>
                <a:cubicBezTo>
                  <a:pt x="505" y="703"/>
                  <a:pt x="498" y="706"/>
                  <a:pt x="493" y="711"/>
                </a:cubicBezTo>
                <a:cubicBezTo>
                  <a:pt x="487" y="716"/>
                  <a:pt x="487" y="724"/>
                  <a:pt x="491" y="731"/>
                </a:cubicBezTo>
                <a:cubicBezTo>
                  <a:pt x="491" y="732"/>
                  <a:pt x="492" y="732"/>
                  <a:pt x="492" y="733"/>
                </a:cubicBezTo>
                <a:cubicBezTo>
                  <a:pt x="492" y="733"/>
                  <a:pt x="472" y="742"/>
                  <a:pt x="480" y="763"/>
                </a:cubicBezTo>
                <a:cubicBezTo>
                  <a:pt x="488" y="785"/>
                  <a:pt x="508" y="778"/>
                  <a:pt x="515" y="774"/>
                </a:cubicBezTo>
                <a:cubicBezTo>
                  <a:pt x="515" y="774"/>
                  <a:pt x="524" y="801"/>
                  <a:pt x="560" y="783"/>
                </a:cubicBezTo>
                <a:cubicBezTo>
                  <a:pt x="564" y="781"/>
                  <a:pt x="568" y="779"/>
                  <a:pt x="571" y="776"/>
                </a:cubicBezTo>
                <a:cubicBezTo>
                  <a:pt x="583" y="766"/>
                  <a:pt x="589" y="745"/>
                  <a:pt x="575" y="733"/>
                </a:cubicBezTo>
                <a:cubicBezTo>
                  <a:pt x="565" y="725"/>
                  <a:pt x="546" y="730"/>
                  <a:pt x="543" y="743"/>
                </a:cubicBezTo>
                <a:cubicBezTo>
                  <a:pt x="541" y="748"/>
                  <a:pt x="542" y="755"/>
                  <a:pt x="547" y="758"/>
                </a:cubicBezTo>
                <a:cubicBezTo>
                  <a:pt x="552" y="760"/>
                  <a:pt x="555" y="760"/>
                  <a:pt x="559" y="758"/>
                </a:cubicBezTo>
                <a:cubicBezTo>
                  <a:pt x="559" y="758"/>
                  <a:pt x="543" y="775"/>
                  <a:pt x="530" y="760"/>
                </a:cubicBezTo>
                <a:cubicBezTo>
                  <a:pt x="525" y="754"/>
                  <a:pt x="526" y="746"/>
                  <a:pt x="530" y="740"/>
                </a:cubicBezTo>
                <a:cubicBezTo>
                  <a:pt x="537" y="728"/>
                  <a:pt x="550" y="722"/>
                  <a:pt x="563" y="718"/>
                </a:cubicBezTo>
                <a:cubicBezTo>
                  <a:pt x="574" y="715"/>
                  <a:pt x="586" y="713"/>
                  <a:pt x="597" y="709"/>
                </a:cubicBezTo>
                <a:cubicBezTo>
                  <a:pt x="605" y="707"/>
                  <a:pt x="613" y="704"/>
                  <a:pt x="620" y="701"/>
                </a:cubicBezTo>
                <a:cubicBezTo>
                  <a:pt x="643" y="690"/>
                  <a:pt x="665" y="676"/>
                  <a:pt x="683" y="659"/>
                </a:cubicBezTo>
                <a:cubicBezTo>
                  <a:pt x="689" y="653"/>
                  <a:pt x="695" y="647"/>
                  <a:pt x="700" y="640"/>
                </a:cubicBezTo>
                <a:cubicBezTo>
                  <a:pt x="705" y="633"/>
                  <a:pt x="709" y="626"/>
                  <a:pt x="714" y="618"/>
                </a:cubicBezTo>
                <a:cubicBezTo>
                  <a:pt x="718" y="610"/>
                  <a:pt x="722" y="602"/>
                  <a:pt x="725" y="594"/>
                </a:cubicBezTo>
                <a:cubicBezTo>
                  <a:pt x="726" y="591"/>
                  <a:pt x="727" y="589"/>
                  <a:pt x="728" y="587"/>
                </a:cubicBezTo>
                <a:cubicBezTo>
                  <a:pt x="728" y="587"/>
                  <a:pt x="728" y="587"/>
                  <a:pt x="728" y="587"/>
                </a:cubicBezTo>
                <a:cubicBezTo>
                  <a:pt x="728" y="587"/>
                  <a:pt x="728" y="586"/>
                  <a:pt x="728" y="586"/>
                </a:cubicBezTo>
                <a:cubicBezTo>
                  <a:pt x="728" y="586"/>
                  <a:pt x="728" y="586"/>
                  <a:pt x="728" y="586"/>
                </a:cubicBezTo>
                <a:cubicBezTo>
                  <a:pt x="728" y="585"/>
                  <a:pt x="728" y="585"/>
                  <a:pt x="729" y="584"/>
                </a:cubicBezTo>
                <a:cubicBezTo>
                  <a:pt x="729" y="584"/>
                  <a:pt x="729" y="584"/>
                  <a:pt x="729" y="584"/>
                </a:cubicBezTo>
                <a:cubicBezTo>
                  <a:pt x="730" y="583"/>
                  <a:pt x="730" y="582"/>
                  <a:pt x="730" y="582"/>
                </a:cubicBezTo>
                <a:cubicBezTo>
                  <a:pt x="730" y="581"/>
                  <a:pt x="731" y="581"/>
                  <a:pt x="731" y="581"/>
                </a:cubicBezTo>
                <a:cubicBezTo>
                  <a:pt x="733" y="578"/>
                  <a:pt x="734" y="574"/>
                  <a:pt x="736" y="571"/>
                </a:cubicBezTo>
                <a:cubicBezTo>
                  <a:pt x="735" y="571"/>
                  <a:pt x="735" y="572"/>
                  <a:pt x="734" y="573"/>
                </a:cubicBezTo>
                <a:close/>
                <a:moveTo>
                  <a:pt x="482" y="492"/>
                </a:moveTo>
                <a:cubicBezTo>
                  <a:pt x="482" y="492"/>
                  <a:pt x="482" y="492"/>
                  <a:pt x="482" y="492"/>
                </a:cubicBezTo>
                <a:cubicBezTo>
                  <a:pt x="483" y="492"/>
                  <a:pt x="483" y="492"/>
                  <a:pt x="483" y="492"/>
                </a:cubicBezTo>
                <a:cubicBezTo>
                  <a:pt x="484" y="492"/>
                  <a:pt x="485" y="492"/>
                  <a:pt x="485" y="492"/>
                </a:cubicBezTo>
                <a:cubicBezTo>
                  <a:pt x="485" y="492"/>
                  <a:pt x="486" y="493"/>
                  <a:pt x="486" y="493"/>
                </a:cubicBezTo>
                <a:cubicBezTo>
                  <a:pt x="485" y="494"/>
                  <a:pt x="484" y="494"/>
                  <a:pt x="484" y="494"/>
                </a:cubicBezTo>
                <a:cubicBezTo>
                  <a:pt x="484" y="494"/>
                  <a:pt x="481" y="493"/>
                  <a:pt x="481" y="492"/>
                </a:cubicBezTo>
                <a:cubicBezTo>
                  <a:pt x="481" y="492"/>
                  <a:pt x="481" y="492"/>
                  <a:pt x="482" y="492"/>
                </a:cubicBezTo>
                <a:close/>
                <a:moveTo>
                  <a:pt x="483" y="495"/>
                </a:moveTo>
                <a:cubicBezTo>
                  <a:pt x="484" y="495"/>
                  <a:pt x="484" y="495"/>
                  <a:pt x="484" y="495"/>
                </a:cubicBezTo>
                <a:cubicBezTo>
                  <a:pt x="484" y="495"/>
                  <a:pt x="485" y="496"/>
                  <a:pt x="486" y="496"/>
                </a:cubicBezTo>
                <a:cubicBezTo>
                  <a:pt x="488" y="496"/>
                  <a:pt x="491" y="496"/>
                  <a:pt x="492" y="497"/>
                </a:cubicBezTo>
                <a:cubicBezTo>
                  <a:pt x="493" y="498"/>
                  <a:pt x="494" y="499"/>
                  <a:pt x="495" y="500"/>
                </a:cubicBezTo>
                <a:cubicBezTo>
                  <a:pt x="496" y="500"/>
                  <a:pt x="496" y="500"/>
                  <a:pt x="497" y="500"/>
                </a:cubicBezTo>
                <a:cubicBezTo>
                  <a:pt x="497" y="502"/>
                  <a:pt x="500" y="502"/>
                  <a:pt x="500" y="503"/>
                </a:cubicBezTo>
                <a:cubicBezTo>
                  <a:pt x="500" y="503"/>
                  <a:pt x="500" y="504"/>
                  <a:pt x="500" y="504"/>
                </a:cubicBezTo>
                <a:cubicBezTo>
                  <a:pt x="500" y="505"/>
                  <a:pt x="502" y="507"/>
                  <a:pt x="502" y="508"/>
                </a:cubicBezTo>
                <a:cubicBezTo>
                  <a:pt x="502" y="508"/>
                  <a:pt x="500" y="506"/>
                  <a:pt x="499" y="504"/>
                </a:cubicBezTo>
                <a:cubicBezTo>
                  <a:pt x="499" y="504"/>
                  <a:pt x="498" y="504"/>
                  <a:pt x="497" y="504"/>
                </a:cubicBezTo>
                <a:cubicBezTo>
                  <a:pt x="497" y="503"/>
                  <a:pt x="497" y="502"/>
                  <a:pt x="497" y="502"/>
                </a:cubicBezTo>
                <a:cubicBezTo>
                  <a:pt x="497" y="502"/>
                  <a:pt x="493" y="501"/>
                  <a:pt x="492" y="500"/>
                </a:cubicBezTo>
                <a:cubicBezTo>
                  <a:pt x="492" y="500"/>
                  <a:pt x="489" y="497"/>
                  <a:pt x="489" y="497"/>
                </a:cubicBezTo>
                <a:cubicBezTo>
                  <a:pt x="489" y="497"/>
                  <a:pt x="488" y="497"/>
                  <a:pt x="488" y="497"/>
                </a:cubicBezTo>
                <a:cubicBezTo>
                  <a:pt x="487" y="497"/>
                  <a:pt x="486" y="497"/>
                  <a:pt x="486" y="497"/>
                </a:cubicBezTo>
                <a:cubicBezTo>
                  <a:pt x="485" y="497"/>
                  <a:pt x="484" y="496"/>
                  <a:pt x="484" y="496"/>
                </a:cubicBezTo>
                <a:cubicBezTo>
                  <a:pt x="482" y="496"/>
                  <a:pt x="480" y="495"/>
                  <a:pt x="480" y="495"/>
                </a:cubicBezTo>
                <a:cubicBezTo>
                  <a:pt x="479" y="494"/>
                  <a:pt x="480" y="494"/>
                  <a:pt x="481" y="494"/>
                </a:cubicBezTo>
                <a:cubicBezTo>
                  <a:pt x="482" y="494"/>
                  <a:pt x="482" y="495"/>
                  <a:pt x="483" y="495"/>
                </a:cubicBezTo>
                <a:close/>
                <a:moveTo>
                  <a:pt x="470" y="488"/>
                </a:moveTo>
                <a:cubicBezTo>
                  <a:pt x="470" y="488"/>
                  <a:pt x="470" y="489"/>
                  <a:pt x="471" y="489"/>
                </a:cubicBezTo>
                <a:cubicBezTo>
                  <a:pt x="471" y="489"/>
                  <a:pt x="471" y="489"/>
                  <a:pt x="471" y="489"/>
                </a:cubicBezTo>
                <a:cubicBezTo>
                  <a:pt x="471" y="489"/>
                  <a:pt x="472" y="489"/>
                  <a:pt x="472" y="489"/>
                </a:cubicBezTo>
                <a:cubicBezTo>
                  <a:pt x="472" y="489"/>
                  <a:pt x="473" y="490"/>
                  <a:pt x="474" y="490"/>
                </a:cubicBezTo>
                <a:cubicBezTo>
                  <a:pt x="474" y="490"/>
                  <a:pt x="474" y="490"/>
                  <a:pt x="474" y="490"/>
                </a:cubicBezTo>
                <a:cubicBezTo>
                  <a:pt x="474" y="490"/>
                  <a:pt x="475" y="490"/>
                  <a:pt x="475" y="490"/>
                </a:cubicBezTo>
                <a:cubicBezTo>
                  <a:pt x="475" y="490"/>
                  <a:pt x="476" y="490"/>
                  <a:pt x="477" y="490"/>
                </a:cubicBezTo>
                <a:cubicBezTo>
                  <a:pt x="477" y="490"/>
                  <a:pt x="478" y="491"/>
                  <a:pt x="478" y="492"/>
                </a:cubicBezTo>
                <a:cubicBezTo>
                  <a:pt x="479" y="492"/>
                  <a:pt x="478" y="491"/>
                  <a:pt x="478" y="491"/>
                </a:cubicBezTo>
                <a:cubicBezTo>
                  <a:pt x="479" y="491"/>
                  <a:pt x="479" y="491"/>
                  <a:pt x="479" y="491"/>
                </a:cubicBezTo>
                <a:cubicBezTo>
                  <a:pt x="479" y="491"/>
                  <a:pt x="479" y="492"/>
                  <a:pt x="479" y="492"/>
                </a:cubicBezTo>
                <a:cubicBezTo>
                  <a:pt x="479" y="492"/>
                  <a:pt x="480" y="492"/>
                  <a:pt x="480" y="492"/>
                </a:cubicBezTo>
                <a:cubicBezTo>
                  <a:pt x="480" y="493"/>
                  <a:pt x="479" y="493"/>
                  <a:pt x="479" y="493"/>
                </a:cubicBezTo>
                <a:cubicBezTo>
                  <a:pt x="479" y="493"/>
                  <a:pt x="478" y="492"/>
                  <a:pt x="478" y="491"/>
                </a:cubicBezTo>
                <a:cubicBezTo>
                  <a:pt x="477" y="491"/>
                  <a:pt x="475" y="491"/>
                  <a:pt x="474" y="491"/>
                </a:cubicBezTo>
                <a:cubicBezTo>
                  <a:pt x="473" y="490"/>
                  <a:pt x="473" y="491"/>
                  <a:pt x="473" y="490"/>
                </a:cubicBezTo>
                <a:cubicBezTo>
                  <a:pt x="472" y="490"/>
                  <a:pt x="472" y="490"/>
                  <a:pt x="471" y="490"/>
                </a:cubicBezTo>
                <a:cubicBezTo>
                  <a:pt x="471" y="490"/>
                  <a:pt x="470" y="489"/>
                  <a:pt x="470" y="489"/>
                </a:cubicBezTo>
                <a:cubicBezTo>
                  <a:pt x="469" y="489"/>
                  <a:pt x="469" y="489"/>
                  <a:pt x="469" y="489"/>
                </a:cubicBezTo>
                <a:cubicBezTo>
                  <a:pt x="469" y="489"/>
                  <a:pt x="469" y="488"/>
                  <a:pt x="470" y="488"/>
                </a:cubicBezTo>
                <a:close/>
                <a:moveTo>
                  <a:pt x="436" y="502"/>
                </a:moveTo>
                <a:cubicBezTo>
                  <a:pt x="436" y="502"/>
                  <a:pt x="435" y="503"/>
                  <a:pt x="435" y="503"/>
                </a:cubicBezTo>
                <a:cubicBezTo>
                  <a:pt x="434" y="503"/>
                  <a:pt x="434" y="503"/>
                  <a:pt x="434" y="503"/>
                </a:cubicBezTo>
                <a:cubicBezTo>
                  <a:pt x="434" y="503"/>
                  <a:pt x="433" y="504"/>
                  <a:pt x="432" y="504"/>
                </a:cubicBezTo>
                <a:cubicBezTo>
                  <a:pt x="432" y="504"/>
                  <a:pt x="432" y="504"/>
                  <a:pt x="432" y="505"/>
                </a:cubicBezTo>
                <a:cubicBezTo>
                  <a:pt x="432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5"/>
                </a:cubicBezTo>
                <a:cubicBezTo>
                  <a:pt x="430" y="506"/>
                  <a:pt x="429" y="507"/>
                  <a:pt x="429" y="507"/>
                </a:cubicBezTo>
                <a:cubicBezTo>
                  <a:pt x="429" y="507"/>
                  <a:pt x="428" y="507"/>
                  <a:pt x="428" y="508"/>
                </a:cubicBezTo>
                <a:cubicBezTo>
                  <a:pt x="428" y="508"/>
                  <a:pt x="427" y="509"/>
                  <a:pt x="427" y="508"/>
                </a:cubicBezTo>
                <a:cubicBezTo>
                  <a:pt x="427" y="508"/>
                  <a:pt x="428" y="507"/>
                  <a:pt x="428" y="507"/>
                </a:cubicBezTo>
                <a:cubicBezTo>
                  <a:pt x="428" y="507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30" y="506"/>
                  <a:pt x="430" y="505"/>
                </a:cubicBezTo>
                <a:cubicBezTo>
                  <a:pt x="430" y="505"/>
                  <a:pt x="430" y="506"/>
                  <a:pt x="430" y="506"/>
                </a:cubicBezTo>
                <a:cubicBezTo>
                  <a:pt x="430" y="505"/>
                  <a:pt x="430" y="505"/>
                  <a:pt x="430" y="505"/>
                </a:cubicBezTo>
                <a:cubicBezTo>
                  <a:pt x="430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4"/>
                </a:cubicBezTo>
                <a:cubicBezTo>
                  <a:pt x="431" y="504"/>
                  <a:pt x="432" y="504"/>
                  <a:pt x="432" y="504"/>
                </a:cubicBezTo>
                <a:cubicBezTo>
                  <a:pt x="432" y="504"/>
                  <a:pt x="432" y="504"/>
                  <a:pt x="433" y="503"/>
                </a:cubicBezTo>
                <a:cubicBezTo>
                  <a:pt x="433" y="503"/>
                  <a:pt x="434" y="501"/>
                  <a:pt x="434" y="501"/>
                </a:cubicBezTo>
                <a:cubicBezTo>
                  <a:pt x="434" y="501"/>
                  <a:pt x="436" y="500"/>
                  <a:pt x="436" y="500"/>
                </a:cubicBezTo>
                <a:cubicBezTo>
                  <a:pt x="437" y="500"/>
                  <a:pt x="439" y="498"/>
                  <a:pt x="440" y="497"/>
                </a:cubicBezTo>
                <a:cubicBezTo>
                  <a:pt x="440" y="497"/>
                  <a:pt x="440" y="497"/>
                  <a:pt x="441" y="497"/>
                </a:cubicBezTo>
                <a:cubicBezTo>
                  <a:pt x="439" y="498"/>
                  <a:pt x="437" y="502"/>
                  <a:pt x="436" y="502"/>
                </a:cubicBezTo>
                <a:close/>
                <a:moveTo>
                  <a:pt x="454" y="492"/>
                </a:moveTo>
                <a:cubicBezTo>
                  <a:pt x="454" y="492"/>
                  <a:pt x="453" y="492"/>
                  <a:pt x="453" y="493"/>
                </a:cubicBezTo>
                <a:cubicBezTo>
                  <a:pt x="453" y="493"/>
                  <a:pt x="453" y="493"/>
                  <a:pt x="452" y="493"/>
                </a:cubicBezTo>
                <a:cubicBezTo>
                  <a:pt x="452" y="493"/>
                  <a:pt x="452" y="493"/>
                  <a:pt x="451" y="494"/>
                </a:cubicBezTo>
                <a:cubicBezTo>
                  <a:pt x="451" y="494"/>
                  <a:pt x="451" y="494"/>
                  <a:pt x="450" y="494"/>
                </a:cubicBezTo>
                <a:cubicBezTo>
                  <a:pt x="450" y="494"/>
                  <a:pt x="449" y="494"/>
                  <a:pt x="449" y="494"/>
                </a:cubicBezTo>
                <a:cubicBezTo>
                  <a:pt x="449" y="494"/>
                  <a:pt x="448" y="495"/>
                  <a:pt x="448" y="495"/>
                </a:cubicBezTo>
                <a:cubicBezTo>
                  <a:pt x="448" y="495"/>
                  <a:pt x="448" y="495"/>
                  <a:pt x="448" y="495"/>
                </a:cubicBezTo>
                <a:cubicBezTo>
                  <a:pt x="447" y="495"/>
                  <a:pt x="447" y="496"/>
                  <a:pt x="446" y="496"/>
                </a:cubicBezTo>
                <a:cubicBezTo>
                  <a:pt x="446" y="495"/>
                  <a:pt x="445" y="496"/>
                  <a:pt x="445" y="496"/>
                </a:cubicBezTo>
                <a:cubicBezTo>
                  <a:pt x="445" y="495"/>
                  <a:pt x="445" y="495"/>
                  <a:pt x="446" y="495"/>
                </a:cubicBezTo>
                <a:cubicBezTo>
                  <a:pt x="446" y="495"/>
                  <a:pt x="446" y="495"/>
                  <a:pt x="446" y="495"/>
                </a:cubicBezTo>
                <a:cubicBezTo>
                  <a:pt x="446" y="495"/>
                  <a:pt x="446" y="495"/>
                  <a:pt x="447" y="495"/>
                </a:cubicBezTo>
                <a:cubicBezTo>
                  <a:pt x="447" y="495"/>
                  <a:pt x="448" y="494"/>
                  <a:pt x="448" y="494"/>
                </a:cubicBezTo>
                <a:cubicBezTo>
                  <a:pt x="448" y="494"/>
                  <a:pt x="448" y="493"/>
                  <a:pt x="448" y="493"/>
                </a:cubicBezTo>
                <a:cubicBezTo>
                  <a:pt x="448" y="493"/>
                  <a:pt x="449" y="493"/>
                  <a:pt x="450" y="493"/>
                </a:cubicBezTo>
                <a:cubicBezTo>
                  <a:pt x="450" y="492"/>
                  <a:pt x="450" y="493"/>
                  <a:pt x="451" y="493"/>
                </a:cubicBezTo>
                <a:cubicBezTo>
                  <a:pt x="451" y="493"/>
                  <a:pt x="452" y="492"/>
                  <a:pt x="453" y="492"/>
                </a:cubicBezTo>
                <a:cubicBezTo>
                  <a:pt x="453" y="492"/>
                  <a:pt x="453" y="492"/>
                  <a:pt x="453" y="491"/>
                </a:cubicBezTo>
                <a:cubicBezTo>
                  <a:pt x="453" y="491"/>
                  <a:pt x="454" y="491"/>
                  <a:pt x="454" y="491"/>
                </a:cubicBezTo>
                <a:cubicBezTo>
                  <a:pt x="454" y="491"/>
                  <a:pt x="455" y="490"/>
                  <a:pt x="456" y="491"/>
                </a:cubicBezTo>
                <a:cubicBezTo>
                  <a:pt x="455" y="492"/>
                  <a:pt x="455" y="491"/>
                  <a:pt x="454" y="492"/>
                </a:cubicBezTo>
                <a:close/>
                <a:moveTo>
                  <a:pt x="462" y="491"/>
                </a:moveTo>
                <a:cubicBezTo>
                  <a:pt x="462" y="491"/>
                  <a:pt x="462" y="491"/>
                  <a:pt x="462" y="491"/>
                </a:cubicBezTo>
                <a:cubicBezTo>
                  <a:pt x="462" y="491"/>
                  <a:pt x="461" y="491"/>
                  <a:pt x="461" y="491"/>
                </a:cubicBezTo>
                <a:cubicBezTo>
                  <a:pt x="461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59" y="491"/>
                  <a:pt x="459" y="491"/>
                  <a:pt x="459" y="491"/>
                </a:cubicBezTo>
                <a:cubicBezTo>
                  <a:pt x="458" y="491"/>
                  <a:pt x="458" y="491"/>
                  <a:pt x="458" y="491"/>
                </a:cubicBezTo>
                <a:cubicBezTo>
                  <a:pt x="458" y="491"/>
                  <a:pt x="457" y="492"/>
                  <a:pt x="456" y="492"/>
                </a:cubicBezTo>
                <a:cubicBezTo>
                  <a:pt x="456" y="491"/>
                  <a:pt x="458" y="491"/>
                  <a:pt x="458" y="491"/>
                </a:cubicBezTo>
                <a:cubicBezTo>
                  <a:pt x="459" y="491"/>
                  <a:pt x="460" y="490"/>
                  <a:pt x="461" y="489"/>
                </a:cubicBezTo>
                <a:cubicBezTo>
                  <a:pt x="461" y="489"/>
                  <a:pt x="461" y="490"/>
                  <a:pt x="461" y="490"/>
                </a:cubicBezTo>
                <a:cubicBezTo>
                  <a:pt x="461" y="490"/>
                  <a:pt x="461" y="489"/>
                  <a:pt x="462" y="489"/>
                </a:cubicBezTo>
                <a:cubicBezTo>
                  <a:pt x="462" y="489"/>
                  <a:pt x="462" y="489"/>
                  <a:pt x="463" y="489"/>
                </a:cubicBezTo>
                <a:cubicBezTo>
                  <a:pt x="463" y="489"/>
                  <a:pt x="464" y="489"/>
                  <a:pt x="464" y="489"/>
                </a:cubicBezTo>
                <a:cubicBezTo>
                  <a:pt x="464" y="489"/>
                  <a:pt x="466" y="489"/>
                  <a:pt x="467" y="490"/>
                </a:cubicBezTo>
                <a:cubicBezTo>
                  <a:pt x="467" y="490"/>
                  <a:pt x="467" y="490"/>
                  <a:pt x="467" y="490"/>
                </a:cubicBezTo>
                <a:cubicBezTo>
                  <a:pt x="466" y="490"/>
                  <a:pt x="465" y="490"/>
                  <a:pt x="464" y="490"/>
                </a:cubicBezTo>
                <a:cubicBezTo>
                  <a:pt x="464" y="490"/>
                  <a:pt x="464" y="490"/>
                  <a:pt x="463" y="490"/>
                </a:cubicBezTo>
                <a:cubicBezTo>
                  <a:pt x="463" y="490"/>
                  <a:pt x="463" y="490"/>
                  <a:pt x="462" y="491"/>
                </a:cubicBezTo>
                <a:close/>
                <a:moveTo>
                  <a:pt x="464" y="577"/>
                </a:moveTo>
                <a:cubicBezTo>
                  <a:pt x="464" y="577"/>
                  <a:pt x="462" y="550"/>
                  <a:pt x="483" y="543"/>
                </a:cubicBezTo>
                <a:cubicBezTo>
                  <a:pt x="489" y="541"/>
                  <a:pt x="495" y="545"/>
                  <a:pt x="495" y="545"/>
                </a:cubicBezTo>
                <a:cubicBezTo>
                  <a:pt x="482" y="544"/>
                  <a:pt x="474" y="560"/>
                  <a:pt x="474" y="560"/>
                </a:cubicBezTo>
                <a:cubicBezTo>
                  <a:pt x="461" y="588"/>
                  <a:pt x="493" y="636"/>
                  <a:pt x="546" y="643"/>
                </a:cubicBezTo>
                <a:cubicBezTo>
                  <a:pt x="546" y="643"/>
                  <a:pt x="471" y="637"/>
                  <a:pt x="464" y="577"/>
                </a:cubicBezTo>
                <a:close/>
                <a:moveTo>
                  <a:pt x="337" y="674"/>
                </a:moveTo>
                <a:cubicBezTo>
                  <a:pt x="336" y="673"/>
                  <a:pt x="335" y="672"/>
                  <a:pt x="336" y="671"/>
                </a:cubicBezTo>
                <a:cubicBezTo>
                  <a:pt x="338" y="672"/>
                  <a:pt x="336" y="672"/>
                  <a:pt x="337" y="674"/>
                </a:cubicBezTo>
                <a:close/>
                <a:moveTo>
                  <a:pt x="341" y="672"/>
                </a:moveTo>
                <a:cubicBezTo>
                  <a:pt x="341" y="673"/>
                  <a:pt x="341" y="674"/>
                  <a:pt x="341" y="675"/>
                </a:cubicBezTo>
                <a:cubicBezTo>
                  <a:pt x="341" y="676"/>
                  <a:pt x="341" y="677"/>
                  <a:pt x="340" y="677"/>
                </a:cubicBezTo>
                <a:cubicBezTo>
                  <a:pt x="339" y="676"/>
                  <a:pt x="340" y="678"/>
                  <a:pt x="339" y="678"/>
                </a:cubicBezTo>
                <a:cubicBezTo>
                  <a:pt x="337" y="677"/>
                  <a:pt x="340" y="676"/>
                  <a:pt x="339" y="675"/>
                </a:cubicBezTo>
                <a:cubicBezTo>
                  <a:pt x="339" y="675"/>
                  <a:pt x="340" y="675"/>
                  <a:pt x="340" y="674"/>
                </a:cubicBezTo>
                <a:cubicBezTo>
                  <a:pt x="340" y="674"/>
                  <a:pt x="339" y="674"/>
                  <a:pt x="339" y="674"/>
                </a:cubicBezTo>
                <a:cubicBezTo>
                  <a:pt x="339" y="673"/>
                  <a:pt x="340" y="673"/>
                  <a:pt x="340" y="673"/>
                </a:cubicBezTo>
                <a:cubicBezTo>
                  <a:pt x="340" y="672"/>
                  <a:pt x="340" y="671"/>
                  <a:pt x="341" y="671"/>
                </a:cubicBezTo>
                <a:cubicBezTo>
                  <a:pt x="342" y="671"/>
                  <a:pt x="342" y="671"/>
                  <a:pt x="342" y="671"/>
                </a:cubicBezTo>
                <a:cubicBezTo>
                  <a:pt x="342" y="672"/>
                  <a:pt x="342" y="672"/>
                  <a:pt x="341" y="672"/>
                </a:cubicBezTo>
                <a:close/>
                <a:moveTo>
                  <a:pt x="344" y="659"/>
                </a:moveTo>
                <a:cubicBezTo>
                  <a:pt x="342" y="659"/>
                  <a:pt x="342" y="661"/>
                  <a:pt x="341" y="661"/>
                </a:cubicBezTo>
                <a:cubicBezTo>
                  <a:pt x="340" y="662"/>
                  <a:pt x="342" y="662"/>
                  <a:pt x="342" y="663"/>
                </a:cubicBezTo>
                <a:cubicBezTo>
                  <a:pt x="342" y="663"/>
                  <a:pt x="342" y="663"/>
                  <a:pt x="342" y="664"/>
                </a:cubicBezTo>
                <a:cubicBezTo>
                  <a:pt x="341" y="664"/>
                  <a:pt x="341" y="665"/>
                  <a:pt x="340" y="666"/>
                </a:cubicBezTo>
                <a:cubicBezTo>
                  <a:pt x="341" y="667"/>
                  <a:pt x="342" y="666"/>
                  <a:pt x="342" y="666"/>
                </a:cubicBezTo>
                <a:cubicBezTo>
                  <a:pt x="343" y="666"/>
                  <a:pt x="343" y="665"/>
                  <a:pt x="344" y="665"/>
                </a:cubicBezTo>
                <a:cubicBezTo>
                  <a:pt x="344" y="666"/>
                  <a:pt x="345" y="667"/>
                  <a:pt x="343" y="666"/>
                </a:cubicBezTo>
                <a:cubicBezTo>
                  <a:pt x="343" y="667"/>
                  <a:pt x="344" y="667"/>
                  <a:pt x="343" y="668"/>
                </a:cubicBezTo>
                <a:cubicBezTo>
                  <a:pt x="342" y="668"/>
                  <a:pt x="342" y="668"/>
                  <a:pt x="341" y="667"/>
                </a:cubicBezTo>
                <a:cubicBezTo>
                  <a:pt x="340" y="667"/>
                  <a:pt x="340" y="668"/>
                  <a:pt x="340" y="669"/>
                </a:cubicBezTo>
                <a:cubicBezTo>
                  <a:pt x="340" y="669"/>
                  <a:pt x="339" y="669"/>
                  <a:pt x="339" y="669"/>
                </a:cubicBezTo>
                <a:cubicBezTo>
                  <a:pt x="338" y="670"/>
                  <a:pt x="339" y="670"/>
                  <a:pt x="338" y="671"/>
                </a:cubicBezTo>
                <a:cubicBezTo>
                  <a:pt x="337" y="671"/>
                  <a:pt x="337" y="669"/>
                  <a:pt x="336" y="670"/>
                </a:cubicBezTo>
                <a:cubicBezTo>
                  <a:pt x="335" y="670"/>
                  <a:pt x="336" y="669"/>
                  <a:pt x="336" y="669"/>
                </a:cubicBezTo>
                <a:cubicBezTo>
                  <a:pt x="336" y="668"/>
                  <a:pt x="336" y="668"/>
                  <a:pt x="337" y="667"/>
                </a:cubicBezTo>
                <a:cubicBezTo>
                  <a:pt x="337" y="666"/>
                  <a:pt x="336" y="667"/>
                  <a:pt x="334" y="667"/>
                </a:cubicBezTo>
                <a:cubicBezTo>
                  <a:pt x="336" y="666"/>
                  <a:pt x="339" y="664"/>
                  <a:pt x="338" y="662"/>
                </a:cubicBezTo>
                <a:cubicBezTo>
                  <a:pt x="339" y="661"/>
                  <a:pt x="340" y="661"/>
                  <a:pt x="341" y="660"/>
                </a:cubicBezTo>
                <a:cubicBezTo>
                  <a:pt x="342" y="659"/>
                  <a:pt x="341" y="658"/>
                  <a:pt x="342" y="658"/>
                </a:cubicBezTo>
                <a:cubicBezTo>
                  <a:pt x="342" y="658"/>
                  <a:pt x="342" y="657"/>
                  <a:pt x="342" y="657"/>
                </a:cubicBezTo>
                <a:cubicBezTo>
                  <a:pt x="343" y="657"/>
                  <a:pt x="342" y="656"/>
                  <a:pt x="343" y="656"/>
                </a:cubicBezTo>
                <a:cubicBezTo>
                  <a:pt x="344" y="655"/>
                  <a:pt x="344" y="656"/>
                  <a:pt x="345" y="656"/>
                </a:cubicBezTo>
                <a:cubicBezTo>
                  <a:pt x="345" y="658"/>
                  <a:pt x="344" y="658"/>
                  <a:pt x="344" y="659"/>
                </a:cubicBezTo>
                <a:close/>
                <a:moveTo>
                  <a:pt x="596" y="666"/>
                </a:moveTo>
                <a:cubicBezTo>
                  <a:pt x="598" y="667"/>
                  <a:pt x="600" y="665"/>
                  <a:pt x="601" y="666"/>
                </a:cubicBezTo>
                <a:cubicBezTo>
                  <a:pt x="600" y="667"/>
                  <a:pt x="597" y="666"/>
                  <a:pt x="596" y="667"/>
                </a:cubicBezTo>
                <a:cubicBezTo>
                  <a:pt x="595" y="667"/>
                  <a:pt x="596" y="666"/>
                  <a:pt x="596" y="666"/>
                </a:cubicBezTo>
                <a:close/>
                <a:moveTo>
                  <a:pt x="591" y="668"/>
                </a:moveTo>
                <a:cubicBezTo>
                  <a:pt x="591" y="669"/>
                  <a:pt x="590" y="669"/>
                  <a:pt x="590" y="669"/>
                </a:cubicBezTo>
                <a:cubicBezTo>
                  <a:pt x="589" y="669"/>
                  <a:pt x="590" y="668"/>
                  <a:pt x="591" y="668"/>
                </a:cubicBezTo>
                <a:close/>
                <a:moveTo>
                  <a:pt x="560" y="664"/>
                </a:moveTo>
                <a:cubicBezTo>
                  <a:pt x="560" y="664"/>
                  <a:pt x="561" y="665"/>
                  <a:pt x="561" y="665"/>
                </a:cubicBezTo>
                <a:cubicBezTo>
                  <a:pt x="561" y="665"/>
                  <a:pt x="562" y="664"/>
                  <a:pt x="562" y="664"/>
                </a:cubicBezTo>
                <a:cubicBezTo>
                  <a:pt x="562" y="664"/>
                  <a:pt x="562" y="665"/>
                  <a:pt x="562" y="665"/>
                </a:cubicBezTo>
                <a:cubicBezTo>
                  <a:pt x="562" y="665"/>
                  <a:pt x="563" y="665"/>
                  <a:pt x="563" y="665"/>
                </a:cubicBezTo>
                <a:cubicBezTo>
                  <a:pt x="563" y="665"/>
                  <a:pt x="564" y="665"/>
                  <a:pt x="564" y="665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7" y="665"/>
                  <a:pt x="567" y="666"/>
                </a:cubicBezTo>
                <a:cubicBezTo>
                  <a:pt x="568" y="666"/>
                  <a:pt x="568" y="665"/>
                  <a:pt x="569" y="665"/>
                </a:cubicBezTo>
                <a:cubicBezTo>
                  <a:pt x="569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2" y="666"/>
                  <a:pt x="571" y="666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4"/>
                  <a:pt x="572" y="664"/>
                  <a:pt x="573" y="664"/>
                </a:cubicBezTo>
                <a:cubicBezTo>
                  <a:pt x="573" y="664"/>
                  <a:pt x="573" y="664"/>
                  <a:pt x="573" y="664"/>
                </a:cubicBezTo>
                <a:cubicBezTo>
                  <a:pt x="574" y="664"/>
                  <a:pt x="576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8" y="664"/>
                  <a:pt x="578" y="664"/>
                  <a:pt x="579" y="664"/>
                </a:cubicBezTo>
                <a:cubicBezTo>
                  <a:pt x="580" y="664"/>
                  <a:pt x="580" y="664"/>
                  <a:pt x="580" y="665"/>
                </a:cubicBezTo>
                <a:cubicBezTo>
                  <a:pt x="580" y="665"/>
                  <a:pt x="580" y="666"/>
                  <a:pt x="579" y="665"/>
                </a:cubicBezTo>
                <a:cubicBezTo>
                  <a:pt x="579" y="665"/>
                  <a:pt x="579" y="665"/>
                  <a:pt x="579" y="665"/>
                </a:cubicBezTo>
                <a:cubicBezTo>
                  <a:pt x="578" y="666"/>
                  <a:pt x="579" y="665"/>
                  <a:pt x="578" y="665"/>
                </a:cubicBezTo>
                <a:cubicBezTo>
                  <a:pt x="578" y="665"/>
                  <a:pt x="577" y="665"/>
                  <a:pt x="577" y="665"/>
                </a:cubicBezTo>
                <a:cubicBezTo>
                  <a:pt x="577" y="665"/>
                  <a:pt x="577" y="665"/>
                  <a:pt x="576" y="665"/>
                </a:cubicBezTo>
                <a:cubicBezTo>
                  <a:pt x="576" y="665"/>
                  <a:pt x="575" y="665"/>
                  <a:pt x="575" y="665"/>
                </a:cubicBezTo>
                <a:cubicBezTo>
                  <a:pt x="575" y="665"/>
                  <a:pt x="574" y="665"/>
                  <a:pt x="574" y="665"/>
                </a:cubicBezTo>
                <a:cubicBezTo>
                  <a:pt x="573" y="665"/>
                  <a:pt x="573" y="665"/>
                  <a:pt x="572" y="665"/>
                </a:cubicBezTo>
                <a:cubicBezTo>
                  <a:pt x="572" y="665"/>
                  <a:pt x="572" y="665"/>
                  <a:pt x="573" y="665"/>
                </a:cubicBezTo>
                <a:cubicBezTo>
                  <a:pt x="573" y="665"/>
                  <a:pt x="573" y="666"/>
                  <a:pt x="573" y="666"/>
                </a:cubicBezTo>
                <a:cubicBezTo>
                  <a:pt x="573" y="666"/>
                  <a:pt x="573" y="666"/>
                  <a:pt x="573" y="666"/>
                </a:cubicBezTo>
                <a:cubicBezTo>
                  <a:pt x="572" y="666"/>
                  <a:pt x="572" y="667"/>
                  <a:pt x="572" y="667"/>
                </a:cubicBezTo>
                <a:cubicBezTo>
                  <a:pt x="572" y="667"/>
                  <a:pt x="572" y="667"/>
                  <a:pt x="571" y="667"/>
                </a:cubicBezTo>
                <a:cubicBezTo>
                  <a:pt x="571" y="667"/>
                  <a:pt x="571" y="667"/>
                  <a:pt x="571" y="667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0" y="666"/>
                  <a:pt x="570" y="667"/>
                  <a:pt x="570" y="667"/>
                </a:cubicBezTo>
                <a:cubicBezTo>
                  <a:pt x="569" y="667"/>
                  <a:pt x="569" y="666"/>
                  <a:pt x="568" y="666"/>
                </a:cubicBezTo>
                <a:cubicBezTo>
                  <a:pt x="568" y="666"/>
                  <a:pt x="568" y="666"/>
                  <a:pt x="567" y="666"/>
                </a:cubicBezTo>
                <a:cubicBezTo>
                  <a:pt x="567" y="666"/>
                  <a:pt x="567" y="666"/>
                  <a:pt x="567" y="666"/>
                </a:cubicBezTo>
                <a:cubicBezTo>
                  <a:pt x="566" y="666"/>
                  <a:pt x="566" y="666"/>
                  <a:pt x="566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5"/>
                  <a:pt x="563" y="666"/>
                </a:cubicBezTo>
                <a:cubicBezTo>
                  <a:pt x="563" y="666"/>
                  <a:pt x="562" y="666"/>
                  <a:pt x="562" y="666"/>
                </a:cubicBezTo>
                <a:cubicBezTo>
                  <a:pt x="562" y="666"/>
                  <a:pt x="562" y="665"/>
                  <a:pt x="562" y="665"/>
                </a:cubicBezTo>
                <a:cubicBezTo>
                  <a:pt x="562" y="665"/>
                  <a:pt x="561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59" y="665"/>
                </a:cubicBezTo>
                <a:cubicBezTo>
                  <a:pt x="559" y="665"/>
                  <a:pt x="559" y="664"/>
                  <a:pt x="560" y="664"/>
                </a:cubicBezTo>
                <a:close/>
                <a:moveTo>
                  <a:pt x="412" y="644"/>
                </a:moveTo>
                <a:cubicBezTo>
                  <a:pt x="411" y="645"/>
                  <a:pt x="410" y="645"/>
                  <a:pt x="410" y="646"/>
                </a:cubicBezTo>
                <a:cubicBezTo>
                  <a:pt x="409" y="646"/>
                  <a:pt x="409" y="646"/>
                  <a:pt x="408" y="646"/>
                </a:cubicBezTo>
                <a:cubicBezTo>
                  <a:pt x="406" y="646"/>
                  <a:pt x="407" y="646"/>
                  <a:pt x="405" y="646"/>
                </a:cubicBezTo>
                <a:cubicBezTo>
                  <a:pt x="405" y="646"/>
                  <a:pt x="404" y="645"/>
                  <a:pt x="404" y="644"/>
                </a:cubicBezTo>
                <a:cubicBezTo>
                  <a:pt x="406" y="644"/>
                  <a:pt x="406" y="645"/>
                  <a:pt x="407" y="645"/>
                </a:cubicBezTo>
                <a:cubicBezTo>
                  <a:pt x="409" y="645"/>
                  <a:pt x="410" y="645"/>
                  <a:pt x="411" y="644"/>
                </a:cubicBezTo>
                <a:cubicBezTo>
                  <a:pt x="411" y="644"/>
                  <a:pt x="411" y="644"/>
                  <a:pt x="412" y="644"/>
                </a:cubicBezTo>
                <a:close/>
                <a:moveTo>
                  <a:pt x="397" y="640"/>
                </a:moveTo>
                <a:cubicBezTo>
                  <a:pt x="398" y="640"/>
                  <a:pt x="398" y="640"/>
                  <a:pt x="398" y="641"/>
                </a:cubicBezTo>
                <a:cubicBezTo>
                  <a:pt x="398" y="642"/>
                  <a:pt x="399" y="642"/>
                  <a:pt x="398" y="642"/>
                </a:cubicBezTo>
                <a:cubicBezTo>
                  <a:pt x="400" y="643"/>
                  <a:pt x="400" y="641"/>
                  <a:pt x="401" y="641"/>
                </a:cubicBezTo>
                <a:cubicBezTo>
                  <a:pt x="402" y="641"/>
                  <a:pt x="401" y="641"/>
                  <a:pt x="402" y="642"/>
                </a:cubicBezTo>
                <a:cubicBezTo>
                  <a:pt x="402" y="642"/>
                  <a:pt x="402" y="642"/>
                  <a:pt x="403" y="642"/>
                </a:cubicBezTo>
                <a:cubicBezTo>
                  <a:pt x="403" y="642"/>
                  <a:pt x="404" y="642"/>
                  <a:pt x="404" y="642"/>
                </a:cubicBezTo>
                <a:cubicBezTo>
                  <a:pt x="404" y="642"/>
                  <a:pt x="404" y="642"/>
                  <a:pt x="405" y="642"/>
                </a:cubicBezTo>
                <a:cubicBezTo>
                  <a:pt x="406" y="642"/>
                  <a:pt x="407" y="642"/>
                  <a:pt x="409" y="643"/>
                </a:cubicBezTo>
                <a:cubicBezTo>
                  <a:pt x="408" y="644"/>
                  <a:pt x="405" y="642"/>
                  <a:pt x="404" y="644"/>
                </a:cubicBezTo>
                <a:cubicBezTo>
                  <a:pt x="404" y="644"/>
                  <a:pt x="404" y="643"/>
                  <a:pt x="403" y="643"/>
                </a:cubicBezTo>
                <a:cubicBezTo>
                  <a:pt x="403" y="643"/>
                  <a:pt x="402" y="643"/>
                  <a:pt x="402" y="643"/>
                </a:cubicBezTo>
                <a:cubicBezTo>
                  <a:pt x="402" y="643"/>
                  <a:pt x="401" y="644"/>
                  <a:pt x="401" y="644"/>
                </a:cubicBezTo>
                <a:cubicBezTo>
                  <a:pt x="400" y="644"/>
                  <a:pt x="399" y="643"/>
                  <a:pt x="398" y="644"/>
                </a:cubicBezTo>
                <a:cubicBezTo>
                  <a:pt x="397" y="644"/>
                  <a:pt x="397" y="643"/>
                  <a:pt x="397" y="642"/>
                </a:cubicBezTo>
                <a:cubicBezTo>
                  <a:pt x="397" y="642"/>
                  <a:pt x="396" y="642"/>
                  <a:pt x="396" y="642"/>
                </a:cubicBezTo>
                <a:cubicBezTo>
                  <a:pt x="396" y="642"/>
                  <a:pt x="396" y="641"/>
                  <a:pt x="396" y="641"/>
                </a:cubicBezTo>
                <a:cubicBezTo>
                  <a:pt x="396" y="641"/>
                  <a:pt x="397" y="640"/>
                  <a:pt x="397" y="640"/>
                </a:cubicBezTo>
                <a:close/>
                <a:moveTo>
                  <a:pt x="393" y="640"/>
                </a:moveTo>
                <a:cubicBezTo>
                  <a:pt x="394" y="640"/>
                  <a:pt x="394" y="641"/>
                  <a:pt x="393" y="643"/>
                </a:cubicBezTo>
                <a:cubicBezTo>
                  <a:pt x="393" y="643"/>
                  <a:pt x="394" y="644"/>
                  <a:pt x="393" y="644"/>
                </a:cubicBezTo>
                <a:cubicBezTo>
                  <a:pt x="392" y="643"/>
                  <a:pt x="392" y="644"/>
                  <a:pt x="390" y="644"/>
                </a:cubicBezTo>
                <a:cubicBezTo>
                  <a:pt x="391" y="643"/>
                  <a:pt x="392" y="642"/>
                  <a:pt x="392" y="641"/>
                </a:cubicBezTo>
                <a:cubicBezTo>
                  <a:pt x="393" y="641"/>
                  <a:pt x="392" y="641"/>
                  <a:pt x="392" y="641"/>
                </a:cubicBezTo>
                <a:cubicBezTo>
                  <a:pt x="392" y="640"/>
                  <a:pt x="393" y="640"/>
                  <a:pt x="393" y="640"/>
                </a:cubicBezTo>
                <a:close/>
                <a:moveTo>
                  <a:pt x="392" y="640"/>
                </a:moveTo>
                <a:cubicBezTo>
                  <a:pt x="391" y="641"/>
                  <a:pt x="391" y="641"/>
                  <a:pt x="389" y="641"/>
                </a:cubicBezTo>
                <a:cubicBezTo>
                  <a:pt x="390" y="641"/>
                  <a:pt x="390" y="639"/>
                  <a:pt x="392" y="640"/>
                </a:cubicBezTo>
                <a:close/>
                <a:moveTo>
                  <a:pt x="388" y="641"/>
                </a:moveTo>
                <a:cubicBezTo>
                  <a:pt x="388" y="642"/>
                  <a:pt x="387" y="641"/>
                  <a:pt x="387" y="642"/>
                </a:cubicBezTo>
                <a:cubicBezTo>
                  <a:pt x="386" y="641"/>
                  <a:pt x="387" y="640"/>
                  <a:pt x="388" y="641"/>
                </a:cubicBezTo>
                <a:close/>
                <a:moveTo>
                  <a:pt x="364" y="650"/>
                </a:moveTo>
                <a:cubicBezTo>
                  <a:pt x="363" y="650"/>
                  <a:pt x="363" y="652"/>
                  <a:pt x="362" y="652"/>
                </a:cubicBezTo>
                <a:cubicBezTo>
                  <a:pt x="362" y="652"/>
                  <a:pt x="362" y="651"/>
                  <a:pt x="362" y="651"/>
                </a:cubicBezTo>
                <a:cubicBezTo>
                  <a:pt x="360" y="651"/>
                  <a:pt x="359" y="652"/>
                  <a:pt x="359" y="654"/>
                </a:cubicBezTo>
                <a:cubicBezTo>
                  <a:pt x="359" y="654"/>
                  <a:pt x="359" y="653"/>
                  <a:pt x="358" y="653"/>
                </a:cubicBezTo>
                <a:cubicBezTo>
                  <a:pt x="358" y="655"/>
                  <a:pt x="358" y="654"/>
                  <a:pt x="358" y="656"/>
                </a:cubicBezTo>
                <a:cubicBezTo>
                  <a:pt x="358" y="657"/>
                  <a:pt x="359" y="657"/>
                  <a:pt x="359" y="658"/>
                </a:cubicBezTo>
                <a:cubicBezTo>
                  <a:pt x="358" y="658"/>
                  <a:pt x="358" y="659"/>
                  <a:pt x="358" y="659"/>
                </a:cubicBezTo>
                <a:cubicBezTo>
                  <a:pt x="357" y="659"/>
                  <a:pt x="356" y="659"/>
                  <a:pt x="356" y="659"/>
                </a:cubicBezTo>
                <a:cubicBezTo>
                  <a:pt x="356" y="659"/>
                  <a:pt x="355" y="659"/>
                  <a:pt x="355" y="659"/>
                </a:cubicBezTo>
                <a:cubicBezTo>
                  <a:pt x="354" y="659"/>
                  <a:pt x="353" y="658"/>
                  <a:pt x="352" y="659"/>
                </a:cubicBezTo>
                <a:cubicBezTo>
                  <a:pt x="352" y="659"/>
                  <a:pt x="352" y="658"/>
                  <a:pt x="350" y="658"/>
                </a:cubicBezTo>
                <a:cubicBezTo>
                  <a:pt x="349" y="659"/>
                  <a:pt x="352" y="659"/>
                  <a:pt x="352" y="660"/>
                </a:cubicBezTo>
                <a:cubicBezTo>
                  <a:pt x="350" y="660"/>
                  <a:pt x="348" y="659"/>
                  <a:pt x="348" y="661"/>
                </a:cubicBezTo>
                <a:cubicBezTo>
                  <a:pt x="348" y="661"/>
                  <a:pt x="347" y="661"/>
                  <a:pt x="347" y="662"/>
                </a:cubicBezTo>
                <a:cubicBezTo>
                  <a:pt x="346" y="661"/>
                  <a:pt x="347" y="659"/>
                  <a:pt x="348" y="660"/>
                </a:cubicBezTo>
                <a:cubicBezTo>
                  <a:pt x="349" y="659"/>
                  <a:pt x="348" y="659"/>
                  <a:pt x="348" y="658"/>
                </a:cubicBezTo>
                <a:cubicBezTo>
                  <a:pt x="350" y="657"/>
                  <a:pt x="351" y="657"/>
                  <a:pt x="352" y="655"/>
                </a:cubicBezTo>
                <a:cubicBezTo>
                  <a:pt x="353" y="656"/>
                  <a:pt x="352" y="657"/>
                  <a:pt x="353" y="657"/>
                </a:cubicBezTo>
                <a:cubicBezTo>
                  <a:pt x="354" y="657"/>
                  <a:pt x="355" y="656"/>
                  <a:pt x="355" y="656"/>
                </a:cubicBezTo>
                <a:cubicBezTo>
                  <a:pt x="355" y="654"/>
                  <a:pt x="356" y="654"/>
                  <a:pt x="357" y="652"/>
                </a:cubicBezTo>
                <a:cubicBezTo>
                  <a:pt x="358" y="653"/>
                  <a:pt x="359" y="652"/>
                  <a:pt x="360" y="651"/>
                </a:cubicBezTo>
                <a:cubicBezTo>
                  <a:pt x="361" y="650"/>
                  <a:pt x="362" y="650"/>
                  <a:pt x="363" y="650"/>
                </a:cubicBezTo>
                <a:cubicBezTo>
                  <a:pt x="364" y="650"/>
                  <a:pt x="364" y="650"/>
                  <a:pt x="365" y="650"/>
                </a:cubicBezTo>
                <a:cubicBezTo>
                  <a:pt x="366" y="650"/>
                  <a:pt x="367" y="649"/>
                  <a:pt x="368" y="648"/>
                </a:cubicBezTo>
                <a:cubicBezTo>
                  <a:pt x="369" y="649"/>
                  <a:pt x="369" y="648"/>
                  <a:pt x="370" y="648"/>
                </a:cubicBezTo>
                <a:cubicBezTo>
                  <a:pt x="371" y="649"/>
                  <a:pt x="372" y="648"/>
                  <a:pt x="373" y="648"/>
                </a:cubicBezTo>
                <a:cubicBezTo>
                  <a:pt x="374" y="648"/>
                  <a:pt x="374" y="648"/>
                  <a:pt x="375" y="648"/>
                </a:cubicBezTo>
                <a:cubicBezTo>
                  <a:pt x="376" y="648"/>
                  <a:pt x="374" y="647"/>
                  <a:pt x="375" y="647"/>
                </a:cubicBezTo>
                <a:cubicBezTo>
                  <a:pt x="376" y="647"/>
                  <a:pt x="378" y="647"/>
                  <a:pt x="379" y="646"/>
                </a:cubicBezTo>
                <a:cubicBezTo>
                  <a:pt x="379" y="646"/>
                  <a:pt x="379" y="647"/>
                  <a:pt x="379" y="647"/>
                </a:cubicBezTo>
                <a:cubicBezTo>
                  <a:pt x="380" y="647"/>
                  <a:pt x="380" y="646"/>
                  <a:pt x="381" y="646"/>
                </a:cubicBezTo>
                <a:cubicBezTo>
                  <a:pt x="381" y="646"/>
                  <a:pt x="382" y="646"/>
                  <a:pt x="382" y="646"/>
                </a:cubicBezTo>
                <a:cubicBezTo>
                  <a:pt x="382" y="647"/>
                  <a:pt x="383" y="646"/>
                  <a:pt x="384" y="647"/>
                </a:cubicBezTo>
                <a:cubicBezTo>
                  <a:pt x="384" y="647"/>
                  <a:pt x="384" y="648"/>
                  <a:pt x="384" y="649"/>
                </a:cubicBezTo>
                <a:cubicBezTo>
                  <a:pt x="382" y="648"/>
                  <a:pt x="382" y="649"/>
                  <a:pt x="381" y="649"/>
                </a:cubicBezTo>
                <a:cubicBezTo>
                  <a:pt x="380" y="650"/>
                  <a:pt x="382" y="650"/>
                  <a:pt x="381" y="651"/>
                </a:cubicBezTo>
                <a:cubicBezTo>
                  <a:pt x="380" y="651"/>
                  <a:pt x="380" y="648"/>
                  <a:pt x="379" y="650"/>
                </a:cubicBezTo>
                <a:cubicBezTo>
                  <a:pt x="378" y="650"/>
                  <a:pt x="379" y="649"/>
                  <a:pt x="378" y="649"/>
                </a:cubicBezTo>
                <a:cubicBezTo>
                  <a:pt x="377" y="648"/>
                  <a:pt x="377" y="649"/>
                  <a:pt x="377" y="650"/>
                </a:cubicBezTo>
                <a:cubicBezTo>
                  <a:pt x="375" y="649"/>
                  <a:pt x="374" y="649"/>
                  <a:pt x="374" y="650"/>
                </a:cubicBezTo>
                <a:cubicBezTo>
                  <a:pt x="373" y="650"/>
                  <a:pt x="372" y="650"/>
                  <a:pt x="372" y="650"/>
                </a:cubicBezTo>
                <a:cubicBezTo>
                  <a:pt x="371" y="651"/>
                  <a:pt x="371" y="651"/>
                  <a:pt x="372" y="651"/>
                </a:cubicBezTo>
                <a:cubicBezTo>
                  <a:pt x="372" y="652"/>
                  <a:pt x="371" y="651"/>
                  <a:pt x="371" y="652"/>
                </a:cubicBezTo>
                <a:cubicBezTo>
                  <a:pt x="370" y="652"/>
                  <a:pt x="370" y="651"/>
                  <a:pt x="370" y="650"/>
                </a:cubicBezTo>
                <a:cubicBezTo>
                  <a:pt x="369" y="651"/>
                  <a:pt x="368" y="650"/>
                  <a:pt x="368" y="650"/>
                </a:cubicBezTo>
                <a:cubicBezTo>
                  <a:pt x="367" y="650"/>
                  <a:pt x="366" y="650"/>
                  <a:pt x="365" y="651"/>
                </a:cubicBezTo>
                <a:cubicBezTo>
                  <a:pt x="365" y="651"/>
                  <a:pt x="364" y="651"/>
                  <a:pt x="364" y="650"/>
                </a:cubicBezTo>
                <a:close/>
                <a:moveTo>
                  <a:pt x="370" y="732"/>
                </a:moveTo>
                <a:cubicBezTo>
                  <a:pt x="370" y="732"/>
                  <a:pt x="334" y="663"/>
                  <a:pt x="447" y="667"/>
                </a:cubicBezTo>
                <a:cubicBezTo>
                  <a:pt x="467" y="668"/>
                  <a:pt x="495" y="674"/>
                  <a:pt x="515" y="678"/>
                </a:cubicBezTo>
                <a:cubicBezTo>
                  <a:pt x="351" y="655"/>
                  <a:pt x="369" y="723"/>
                  <a:pt x="370" y="732"/>
                </a:cubicBezTo>
                <a:close/>
                <a:moveTo>
                  <a:pt x="586" y="673"/>
                </a:moveTo>
                <a:cubicBezTo>
                  <a:pt x="586" y="673"/>
                  <a:pt x="585" y="673"/>
                  <a:pt x="585" y="673"/>
                </a:cubicBezTo>
                <a:cubicBezTo>
                  <a:pt x="585" y="674"/>
                  <a:pt x="584" y="674"/>
                  <a:pt x="584" y="674"/>
                </a:cubicBezTo>
                <a:cubicBezTo>
                  <a:pt x="583" y="674"/>
                  <a:pt x="583" y="674"/>
                  <a:pt x="583" y="674"/>
                </a:cubicBezTo>
                <a:cubicBezTo>
                  <a:pt x="583" y="674"/>
                  <a:pt x="581" y="674"/>
                  <a:pt x="581" y="675"/>
                </a:cubicBezTo>
                <a:cubicBezTo>
                  <a:pt x="581" y="675"/>
                  <a:pt x="580" y="675"/>
                  <a:pt x="579" y="675"/>
                </a:cubicBezTo>
                <a:cubicBezTo>
                  <a:pt x="578" y="675"/>
                  <a:pt x="578" y="675"/>
                  <a:pt x="577" y="675"/>
                </a:cubicBezTo>
                <a:cubicBezTo>
                  <a:pt x="577" y="675"/>
                  <a:pt x="577" y="675"/>
                  <a:pt x="577" y="676"/>
                </a:cubicBezTo>
                <a:cubicBezTo>
                  <a:pt x="576" y="676"/>
                  <a:pt x="576" y="676"/>
                  <a:pt x="575" y="676"/>
                </a:cubicBezTo>
                <a:cubicBezTo>
                  <a:pt x="575" y="676"/>
                  <a:pt x="575" y="676"/>
                  <a:pt x="574" y="676"/>
                </a:cubicBezTo>
                <a:cubicBezTo>
                  <a:pt x="574" y="676"/>
                  <a:pt x="573" y="676"/>
                  <a:pt x="572" y="676"/>
                </a:cubicBezTo>
                <a:cubicBezTo>
                  <a:pt x="571" y="677"/>
                  <a:pt x="570" y="677"/>
                  <a:pt x="570" y="677"/>
                </a:cubicBezTo>
                <a:cubicBezTo>
                  <a:pt x="570" y="677"/>
                  <a:pt x="570" y="677"/>
                  <a:pt x="570" y="677"/>
                </a:cubicBezTo>
                <a:cubicBezTo>
                  <a:pt x="571" y="677"/>
                  <a:pt x="572" y="677"/>
                  <a:pt x="573" y="678"/>
                </a:cubicBezTo>
                <a:cubicBezTo>
                  <a:pt x="572" y="679"/>
                  <a:pt x="571" y="680"/>
                  <a:pt x="570" y="679"/>
                </a:cubicBezTo>
                <a:cubicBezTo>
                  <a:pt x="570" y="678"/>
                  <a:pt x="569" y="678"/>
                  <a:pt x="569" y="679"/>
                </a:cubicBezTo>
                <a:cubicBezTo>
                  <a:pt x="568" y="680"/>
                  <a:pt x="569" y="679"/>
                  <a:pt x="566" y="679"/>
                </a:cubicBezTo>
                <a:cubicBezTo>
                  <a:pt x="566" y="679"/>
                  <a:pt x="566" y="679"/>
                  <a:pt x="565" y="679"/>
                </a:cubicBezTo>
                <a:cubicBezTo>
                  <a:pt x="565" y="679"/>
                  <a:pt x="564" y="679"/>
                  <a:pt x="563" y="679"/>
                </a:cubicBezTo>
                <a:cubicBezTo>
                  <a:pt x="562" y="679"/>
                  <a:pt x="561" y="679"/>
                  <a:pt x="559" y="679"/>
                </a:cubicBezTo>
                <a:cubicBezTo>
                  <a:pt x="559" y="678"/>
                  <a:pt x="558" y="678"/>
                  <a:pt x="557" y="678"/>
                </a:cubicBezTo>
                <a:cubicBezTo>
                  <a:pt x="556" y="678"/>
                  <a:pt x="555" y="678"/>
                  <a:pt x="554" y="678"/>
                </a:cubicBezTo>
                <a:cubicBezTo>
                  <a:pt x="554" y="678"/>
                  <a:pt x="554" y="679"/>
                  <a:pt x="554" y="679"/>
                </a:cubicBezTo>
                <a:cubicBezTo>
                  <a:pt x="554" y="679"/>
                  <a:pt x="554" y="679"/>
                  <a:pt x="555" y="679"/>
                </a:cubicBezTo>
                <a:cubicBezTo>
                  <a:pt x="555" y="679"/>
                  <a:pt x="555" y="680"/>
                  <a:pt x="554" y="680"/>
                </a:cubicBezTo>
                <a:cubicBezTo>
                  <a:pt x="555" y="680"/>
                  <a:pt x="556" y="681"/>
                  <a:pt x="555" y="681"/>
                </a:cubicBezTo>
                <a:cubicBezTo>
                  <a:pt x="555" y="681"/>
                  <a:pt x="554" y="682"/>
                  <a:pt x="554" y="682"/>
                </a:cubicBezTo>
                <a:cubicBezTo>
                  <a:pt x="554" y="681"/>
                  <a:pt x="554" y="683"/>
                  <a:pt x="553" y="683"/>
                </a:cubicBezTo>
                <a:cubicBezTo>
                  <a:pt x="553" y="683"/>
                  <a:pt x="552" y="683"/>
                  <a:pt x="551" y="683"/>
                </a:cubicBezTo>
                <a:cubicBezTo>
                  <a:pt x="551" y="683"/>
                  <a:pt x="551" y="683"/>
                  <a:pt x="550" y="683"/>
                </a:cubicBezTo>
                <a:cubicBezTo>
                  <a:pt x="550" y="683"/>
                  <a:pt x="550" y="682"/>
                  <a:pt x="550" y="682"/>
                </a:cubicBezTo>
                <a:cubicBezTo>
                  <a:pt x="549" y="682"/>
                  <a:pt x="549" y="683"/>
                  <a:pt x="548" y="683"/>
                </a:cubicBezTo>
                <a:cubicBezTo>
                  <a:pt x="547" y="683"/>
                  <a:pt x="545" y="683"/>
                  <a:pt x="544" y="683"/>
                </a:cubicBezTo>
                <a:cubicBezTo>
                  <a:pt x="543" y="682"/>
                  <a:pt x="543" y="683"/>
                  <a:pt x="542" y="682"/>
                </a:cubicBezTo>
                <a:cubicBezTo>
                  <a:pt x="541" y="682"/>
                  <a:pt x="541" y="682"/>
                  <a:pt x="540" y="682"/>
                </a:cubicBezTo>
                <a:cubicBezTo>
                  <a:pt x="539" y="682"/>
                  <a:pt x="538" y="682"/>
                  <a:pt x="537" y="682"/>
                </a:cubicBezTo>
                <a:cubicBezTo>
                  <a:pt x="537" y="682"/>
                  <a:pt x="536" y="682"/>
                  <a:pt x="536" y="682"/>
                </a:cubicBezTo>
                <a:cubicBezTo>
                  <a:pt x="536" y="682"/>
                  <a:pt x="535" y="681"/>
                  <a:pt x="535" y="681"/>
                </a:cubicBezTo>
                <a:cubicBezTo>
                  <a:pt x="535" y="681"/>
                  <a:pt x="533" y="681"/>
                  <a:pt x="533" y="681"/>
                </a:cubicBezTo>
                <a:cubicBezTo>
                  <a:pt x="533" y="681"/>
                  <a:pt x="532" y="681"/>
                  <a:pt x="532" y="681"/>
                </a:cubicBezTo>
                <a:cubicBezTo>
                  <a:pt x="532" y="681"/>
                  <a:pt x="531" y="681"/>
                  <a:pt x="531" y="681"/>
                </a:cubicBezTo>
                <a:cubicBezTo>
                  <a:pt x="531" y="681"/>
                  <a:pt x="531" y="681"/>
                  <a:pt x="531" y="681"/>
                </a:cubicBezTo>
                <a:cubicBezTo>
                  <a:pt x="530" y="681"/>
                  <a:pt x="530" y="681"/>
                  <a:pt x="529" y="681"/>
                </a:cubicBezTo>
                <a:cubicBezTo>
                  <a:pt x="529" y="681"/>
                  <a:pt x="529" y="681"/>
                  <a:pt x="529" y="681"/>
                </a:cubicBezTo>
                <a:cubicBezTo>
                  <a:pt x="528" y="681"/>
                  <a:pt x="526" y="680"/>
                  <a:pt x="525" y="681"/>
                </a:cubicBezTo>
                <a:cubicBezTo>
                  <a:pt x="525" y="681"/>
                  <a:pt x="524" y="681"/>
                  <a:pt x="524" y="681"/>
                </a:cubicBezTo>
                <a:cubicBezTo>
                  <a:pt x="524" y="680"/>
                  <a:pt x="523" y="680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4" y="678"/>
                  <a:pt x="525" y="679"/>
                  <a:pt x="526" y="679"/>
                </a:cubicBezTo>
                <a:cubicBezTo>
                  <a:pt x="527" y="679"/>
                  <a:pt x="528" y="678"/>
                  <a:pt x="529" y="678"/>
                </a:cubicBezTo>
                <a:cubicBezTo>
                  <a:pt x="529" y="678"/>
                  <a:pt x="529" y="679"/>
                  <a:pt x="529" y="679"/>
                </a:cubicBezTo>
                <a:cubicBezTo>
                  <a:pt x="529" y="679"/>
                  <a:pt x="531" y="679"/>
                  <a:pt x="531" y="679"/>
                </a:cubicBezTo>
                <a:cubicBezTo>
                  <a:pt x="532" y="679"/>
                  <a:pt x="533" y="679"/>
                  <a:pt x="535" y="679"/>
                </a:cubicBezTo>
                <a:cubicBezTo>
                  <a:pt x="536" y="679"/>
                  <a:pt x="537" y="679"/>
                  <a:pt x="538" y="679"/>
                </a:cubicBezTo>
                <a:cubicBezTo>
                  <a:pt x="538" y="680"/>
                  <a:pt x="540" y="679"/>
                  <a:pt x="540" y="680"/>
                </a:cubicBezTo>
                <a:cubicBezTo>
                  <a:pt x="541" y="680"/>
                  <a:pt x="542" y="680"/>
                  <a:pt x="543" y="679"/>
                </a:cubicBezTo>
                <a:cubicBezTo>
                  <a:pt x="544" y="680"/>
                  <a:pt x="544" y="680"/>
                  <a:pt x="544" y="680"/>
                </a:cubicBezTo>
                <a:cubicBezTo>
                  <a:pt x="545" y="680"/>
                  <a:pt x="545" y="679"/>
                  <a:pt x="546" y="679"/>
                </a:cubicBezTo>
                <a:cubicBezTo>
                  <a:pt x="546" y="680"/>
                  <a:pt x="547" y="680"/>
                  <a:pt x="547" y="680"/>
                </a:cubicBezTo>
                <a:cubicBezTo>
                  <a:pt x="548" y="680"/>
                  <a:pt x="547" y="680"/>
                  <a:pt x="548" y="680"/>
                </a:cubicBezTo>
                <a:cubicBezTo>
                  <a:pt x="548" y="680"/>
                  <a:pt x="549" y="680"/>
                  <a:pt x="549" y="680"/>
                </a:cubicBezTo>
                <a:cubicBezTo>
                  <a:pt x="550" y="681"/>
                  <a:pt x="550" y="681"/>
                  <a:pt x="552" y="682"/>
                </a:cubicBezTo>
                <a:cubicBezTo>
                  <a:pt x="553" y="681"/>
                  <a:pt x="551" y="680"/>
                  <a:pt x="552" y="680"/>
                </a:cubicBezTo>
                <a:cubicBezTo>
                  <a:pt x="552" y="680"/>
                  <a:pt x="552" y="680"/>
                  <a:pt x="552" y="680"/>
                </a:cubicBezTo>
                <a:cubicBezTo>
                  <a:pt x="551" y="680"/>
                  <a:pt x="546" y="679"/>
                  <a:pt x="546" y="679"/>
                </a:cubicBezTo>
                <a:cubicBezTo>
                  <a:pt x="546" y="678"/>
                  <a:pt x="551" y="679"/>
                  <a:pt x="552" y="679"/>
                </a:cubicBezTo>
                <a:cubicBezTo>
                  <a:pt x="552" y="679"/>
                  <a:pt x="552" y="679"/>
                  <a:pt x="553" y="679"/>
                </a:cubicBezTo>
                <a:cubicBezTo>
                  <a:pt x="553" y="679"/>
                  <a:pt x="553" y="678"/>
                  <a:pt x="553" y="678"/>
                </a:cubicBezTo>
                <a:cubicBezTo>
                  <a:pt x="553" y="678"/>
                  <a:pt x="552" y="678"/>
                  <a:pt x="552" y="678"/>
                </a:cubicBezTo>
                <a:cubicBezTo>
                  <a:pt x="552" y="677"/>
                  <a:pt x="554" y="676"/>
                  <a:pt x="554" y="676"/>
                </a:cubicBezTo>
                <a:cubicBezTo>
                  <a:pt x="555" y="677"/>
                  <a:pt x="555" y="677"/>
                  <a:pt x="556" y="677"/>
                </a:cubicBezTo>
                <a:cubicBezTo>
                  <a:pt x="558" y="677"/>
                  <a:pt x="561" y="676"/>
                  <a:pt x="564" y="676"/>
                </a:cubicBezTo>
                <a:cubicBezTo>
                  <a:pt x="564" y="676"/>
                  <a:pt x="564" y="676"/>
                  <a:pt x="564" y="676"/>
                </a:cubicBezTo>
                <a:cubicBezTo>
                  <a:pt x="565" y="676"/>
                  <a:pt x="565" y="676"/>
                  <a:pt x="565" y="677"/>
                </a:cubicBezTo>
                <a:cubicBezTo>
                  <a:pt x="565" y="676"/>
                  <a:pt x="566" y="676"/>
                  <a:pt x="566" y="676"/>
                </a:cubicBezTo>
                <a:cubicBezTo>
                  <a:pt x="568" y="676"/>
                  <a:pt x="568" y="676"/>
                  <a:pt x="570" y="676"/>
                </a:cubicBezTo>
                <a:cubicBezTo>
                  <a:pt x="570" y="675"/>
                  <a:pt x="572" y="675"/>
                  <a:pt x="573" y="675"/>
                </a:cubicBezTo>
                <a:cubicBezTo>
                  <a:pt x="573" y="675"/>
                  <a:pt x="574" y="675"/>
                  <a:pt x="575" y="674"/>
                </a:cubicBezTo>
                <a:cubicBezTo>
                  <a:pt x="576" y="674"/>
                  <a:pt x="576" y="675"/>
                  <a:pt x="577" y="675"/>
                </a:cubicBezTo>
                <a:cubicBezTo>
                  <a:pt x="579" y="674"/>
                  <a:pt x="580" y="674"/>
                  <a:pt x="581" y="673"/>
                </a:cubicBezTo>
                <a:cubicBezTo>
                  <a:pt x="582" y="673"/>
                  <a:pt x="582" y="673"/>
                  <a:pt x="583" y="673"/>
                </a:cubicBezTo>
                <a:cubicBezTo>
                  <a:pt x="584" y="673"/>
                  <a:pt x="585" y="673"/>
                  <a:pt x="586" y="673"/>
                </a:cubicBezTo>
                <a:cubicBezTo>
                  <a:pt x="586" y="671"/>
                  <a:pt x="588" y="672"/>
                  <a:pt x="589" y="672"/>
                </a:cubicBezTo>
                <a:cubicBezTo>
                  <a:pt x="589" y="673"/>
                  <a:pt x="587" y="673"/>
                  <a:pt x="586" y="673"/>
                </a:cubicBezTo>
                <a:close/>
                <a:moveTo>
                  <a:pt x="592" y="672"/>
                </a:moveTo>
                <a:cubicBezTo>
                  <a:pt x="590" y="672"/>
                  <a:pt x="590" y="672"/>
                  <a:pt x="590" y="672"/>
                </a:cubicBezTo>
                <a:cubicBezTo>
                  <a:pt x="591" y="672"/>
                  <a:pt x="591" y="672"/>
                  <a:pt x="591" y="672"/>
                </a:cubicBezTo>
                <a:cubicBezTo>
                  <a:pt x="592" y="672"/>
                  <a:pt x="592" y="672"/>
                  <a:pt x="592" y="672"/>
                </a:cubicBezTo>
                <a:close/>
                <a:moveTo>
                  <a:pt x="593" y="671"/>
                </a:moveTo>
                <a:cubicBezTo>
                  <a:pt x="593" y="671"/>
                  <a:pt x="594" y="671"/>
                  <a:pt x="594" y="670"/>
                </a:cubicBezTo>
                <a:cubicBezTo>
                  <a:pt x="595" y="671"/>
                  <a:pt x="593" y="672"/>
                  <a:pt x="593" y="671"/>
                </a:cubicBezTo>
                <a:close/>
                <a:moveTo>
                  <a:pt x="596" y="671"/>
                </a:moveTo>
                <a:cubicBezTo>
                  <a:pt x="597" y="670"/>
                  <a:pt x="599" y="669"/>
                  <a:pt x="601" y="669"/>
                </a:cubicBezTo>
                <a:cubicBezTo>
                  <a:pt x="599" y="670"/>
                  <a:pt x="598" y="670"/>
                  <a:pt x="596" y="671"/>
                </a:cubicBezTo>
                <a:close/>
                <a:moveTo>
                  <a:pt x="600" y="668"/>
                </a:moveTo>
                <a:cubicBezTo>
                  <a:pt x="598" y="669"/>
                  <a:pt x="595" y="669"/>
                  <a:pt x="592" y="671"/>
                </a:cubicBezTo>
                <a:cubicBezTo>
                  <a:pt x="592" y="671"/>
                  <a:pt x="590" y="670"/>
                  <a:pt x="589" y="670"/>
                </a:cubicBezTo>
                <a:cubicBezTo>
                  <a:pt x="589" y="670"/>
                  <a:pt x="589" y="671"/>
                  <a:pt x="589" y="671"/>
                </a:cubicBezTo>
                <a:cubicBezTo>
                  <a:pt x="589" y="671"/>
                  <a:pt x="588" y="671"/>
                  <a:pt x="588" y="671"/>
                </a:cubicBezTo>
                <a:cubicBezTo>
                  <a:pt x="588" y="671"/>
                  <a:pt x="586" y="671"/>
                  <a:pt x="585" y="671"/>
                </a:cubicBezTo>
                <a:cubicBezTo>
                  <a:pt x="585" y="671"/>
                  <a:pt x="586" y="671"/>
                  <a:pt x="586" y="670"/>
                </a:cubicBezTo>
                <a:cubicBezTo>
                  <a:pt x="587" y="671"/>
                  <a:pt x="589" y="670"/>
                  <a:pt x="590" y="670"/>
                </a:cubicBezTo>
                <a:cubicBezTo>
                  <a:pt x="591" y="670"/>
                  <a:pt x="591" y="669"/>
                  <a:pt x="592" y="669"/>
                </a:cubicBezTo>
                <a:cubicBezTo>
                  <a:pt x="592" y="669"/>
                  <a:pt x="593" y="669"/>
                  <a:pt x="593" y="669"/>
                </a:cubicBezTo>
                <a:cubicBezTo>
                  <a:pt x="594" y="669"/>
                  <a:pt x="594" y="668"/>
                  <a:pt x="594" y="668"/>
                </a:cubicBezTo>
                <a:cubicBezTo>
                  <a:pt x="595" y="668"/>
                  <a:pt x="596" y="668"/>
                  <a:pt x="597" y="668"/>
                </a:cubicBezTo>
                <a:cubicBezTo>
                  <a:pt x="599" y="668"/>
                  <a:pt x="600" y="667"/>
                  <a:pt x="602" y="667"/>
                </a:cubicBezTo>
                <a:cubicBezTo>
                  <a:pt x="602" y="668"/>
                  <a:pt x="601" y="668"/>
                  <a:pt x="600" y="668"/>
                </a:cubicBezTo>
                <a:close/>
                <a:moveTo>
                  <a:pt x="604" y="667"/>
                </a:moveTo>
                <a:cubicBezTo>
                  <a:pt x="605" y="664"/>
                  <a:pt x="609" y="666"/>
                  <a:pt x="609" y="665"/>
                </a:cubicBezTo>
                <a:cubicBezTo>
                  <a:pt x="611" y="667"/>
                  <a:pt x="604" y="667"/>
                  <a:pt x="604" y="667"/>
                </a:cubicBezTo>
                <a:close/>
                <a:moveTo>
                  <a:pt x="617" y="662"/>
                </a:moveTo>
                <a:cubicBezTo>
                  <a:pt x="616" y="662"/>
                  <a:pt x="616" y="662"/>
                  <a:pt x="615" y="662"/>
                </a:cubicBezTo>
                <a:cubicBezTo>
                  <a:pt x="615" y="662"/>
                  <a:pt x="616" y="662"/>
                  <a:pt x="615" y="663"/>
                </a:cubicBezTo>
                <a:cubicBezTo>
                  <a:pt x="615" y="663"/>
                  <a:pt x="614" y="663"/>
                  <a:pt x="614" y="663"/>
                </a:cubicBezTo>
                <a:cubicBezTo>
                  <a:pt x="614" y="663"/>
                  <a:pt x="614" y="663"/>
                  <a:pt x="614" y="663"/>
                </a:cubicBezTo>
                <a:cubicBezTo>
                  <a:pt x="614" y="663"/>
                  <a:pt x="614" y="663"/>
                  <a:pt x="613" y="663"/>
                </a:cubicBezTo>
                <a:cubicBezTo>
                  <a:pt x="613" y="663"/>
                  <a:pt x="613" y="664"/>
                  <a:pt x="612" y="663"/>
                </a:cubicBezTo>
                <a:cubicBezTo>
                  <a:pt x="612" y="662"/>
                  <a:pt x="614" y="662"/>
                  <a:pt x="615" y="661"/>
                </a:cubicBezTo>
                <a:cubicBezTo>
                  <a:pt x="616" y="662"/>
                  <a:pt x="618" y="661"/>
                  <a:pt x="617" y="662"/>
                </a:cubicBezTo>
                <a:close/>
                <a:moveTo>
                  <a:pt x="624" y="672"/>
                </a:moveTo>
                <a:cubicBezTo>
                  <a:pt x="625" y="672"/>
                  <a:pt x="625" y="671"/>
                  <a:pt x="626" y="672"/>
                </a:cubicBezTo>
                <a:cubicBezTo>
                  <a:pt x="625" y="672"/>
                  <a:pt x="625" y="673"/>
                  <a:pt x="624" y="672"/>
                </a:cubicBezTo>
                <a:close/>
                <a:moveTo>
                  <a:pt x="627" y="671"/>
                </a:moveTo>
                <a:cubicBezTo>
                  <a:pt x="626" y="671"/>
                  <a:pt x="628" y="671"/>
                  <a:pt x="628" y="670"/>
                </a:cubicBezTo>
                <a:cubicBezTo>
                  <a:pt x="630" y="671"/>
                  <a:pt x="627" y="671"/>
                  <a:pt x="627" y="671"/>
                </a:cubicBezTo>
                <a:close/>
                <a:moveTo>
                  <a:pt x="630" y="669"/>
                </a:moveTo>
                <a:cubicBezTo>
                  <a:pt x="630" y="669"/>
                  <a:pt x="630" y="669"/>
                  <a:pt x="631" y="669"/>
                </a:cubicBezTo>
                <a:cubicBezTo>
                  <a:pt x="632" y="669"/>
                  <a:pt x="632" y="667"/>
                  <a:pt x="633" y="668"/>
                </a:cubicBezTo>
                <a:cubicBezTo>
                  <a:pt x="632" y="668"/>
                  <a:pt x="632" y="670"/>
                  <a:pt x="630" y="669"/>
                </a:cubicBezTo>
                <a:close/>
                <a:moveTo>
                  <a:pt x="633" y="653"/>
                </a:moveTo>
                <a:cubicBezTo>
                  <a:pt x="632" y="653"/>
                  <a:pt x="632" y="653"/>
                  <a:pt x="632" y="653"/>
                </a:cubicBezTo>
                <a:cubicBezTo>
                  <a:pt x="631" y="654"/>
                  <a:pt x="632" y="654"/>
                  <a:pt x="630" y="654"/>
                </a:cubicBezTo>
                <a:cubicBezTo>
                  <a:pt x="630" y="654"/>
                  <a:pt x="629" y="654"/>
                  <a:pt x="629" y="655"/>
                </a:cubicBezTo>
                <a:cubicBezTo>
                  <a:pt x="629" y="655"/>
                  <a:pt x="628" y="655"/>
                  <a:pt x="627" y="655"/>
                </a:cubicBezTo>
                <a:cubicBezTo>
                  <a:pt x="627" y="655"/>
                  <a:pt x="626" y="655"/>
                  <a:pt x="624" y="656"/>
                </a:cubicBezTo>
                <a:cubicBezTo>
                  <a:pt x="624" y="655"/>
                  <a:pt x="623" y="655"/>
                  <a:pt x="623" y="655"/>
                </a:cubicBezTo>
                <a:cubicBezTo>
                  <a:pt x="622" y="655"/>
                  <a:pt x="621" y="656"/>
                  <a:pt x="620" y="656"/>
                </a:cubicBezTo>
                <a:cubicBezTo>
                  <a:pt x="620" y="656"/>
                  <a:pt x="620" y="657"/>
                  <a:pt x="621" y="657"/>
                </a:cubicBezTo>
                <a:cubicBezTo>
                  <a:pt x="621" y="657"/>
                  <a:pt x="622" y="658"/>
                  <a:pt x="622" y="658"/>
                </a:cubicBezTo>
                <a:cubicBezTo>
                  <a:pt x="622" y="658"/>
                  <a:pt x="621" y="659"/>
                  <a:pt x="621" y="659"/>
                </a:cubicBezTo>
                <a:cubicBezTo>
                  <a:pt x="621" y="659"/>
                  <a:pt x="621" y="659"/>
                  <a:pt x="621" y="660"/>
                </a:cubicBezTo>
                <a:cubicBezTo>
                  <a:pt x="621" y="660"/>
                  <a:pt x="620" y="660"/>
                  <a:pt x="619" y="660"/>
                </a:cubicBezTo>
                <a:cubicBezTo>
                  <a:pt x="619" y="660"/>
                  <a:pt x="619" y="660"/>
                  <a:pt x="618" y="660"/>
                </a:cubicBezTo>
                <a:cubicBezTo>
                  <a:pt x="618" y="660"/>
                  <a:pt x="618" y="660"/>
                  <a:pt x="618" y="660"/>
                </a:cubicBezTo>
                <a:cubicBezTo>
                  <a:pt x="617" y="660"/>
                  <a:pt x="617" y="661"/>
                  <a:pt x="617" y="661"/>
                </a:cubicBezTo>
                <a:cubicBezTo>
                  <a:pt x="616" y="661"/>
                  <a:pt x="615" y="661"/>
                  <a:pt x="613" y="661"/>
                </a:cubicBezTo>
                <a:cubicBezTo>
                  <a:pt x="613" y="661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0" y="662"/>
                  <a:pt x="609" y="662"/>
                  <a:pt x="608" y="663"/>
                </a:cubicBezTo>
                <a:cubicBezTo>
                  <a:pt x="608" y="662"/>
                  <a:pt x="608" y="663"/>
                  <a:pt x="607" y="662"/>
                </a:cubicBezTo>
                <a:cubicBezTo>
                  <a:pt x="607" y="662"/>
                  <a:pt x="607" y="662"/>
                  <a:pt x="606" y="662"/>
                </a:cubicBezTo>
                <a:cubicBezTo>
                  <a:pt x="606" y="662"/>
                  <a:pt x="605" y="663"/>
                  <a:pt x="605" y="663"/>
                </a:cubicBezTo>
                <a:cubicBezTo>
                  <a:pt x="604" y="663"/>
                  <a:pt x="604" y="663"/>
                  <a:pt x="604" y="663"/>
                </a:cubicBezTo>
                <a:cubicBezTo>
                  <a:pt x="604" y="663"/>
                  <a:pt x="604" y="663"/>
                  <a:pt x="603" y="663"/>
                </a:cubicBezTo>
                <a:cubicBezTo>
                  <a:pt x="603" y="663"/>
                  <a:pt x="603" y="663"/>
                  <a:pt x="603" y="663"/>
                </a:cubicBezTo>
                <a:cubicBezTo>
                  <a:pt x="603" y="663"/>
                  <a:pt x="602" y="663"/>
                  <a:pt x="602" y="663"/>
                </a:cubicBezTo>
                <a:cubicBezTo>
                  <a:pt x="602" y="663"/>
                  <a:pt x="602" y="663"/>
                  <a:pt x="602" y="663"/>
                </a:cubicBezTo>
                <a:cubicBezTo>
                  <a:pt x="601" y="663"/>
                  <a:pt x="600" y="663"/>
                  <a:pt x="599" y="664"/>
                </a:cubicBezTo>
                <a:cubicBezTo>
                  <a:pt x="599" y="664"/>
                  <a:pt x="598" y="664"/>
                  <a:pt x="598" y="664"/>
                </a:cubicBezTo>
                <a:cubicBezTo>
                  <a:pt x="598" y="664"/>
                  <a:pt x="597" y="663"/>
                  <a:pt x="597" y="663"/>
                </a:cubicBezTo>
                <a:cubicBezTo>
                  <a:pt x="596" y="663"/>
                  <a:pt x="596" y="663"/>
                  <a:pt x="597" y="663"/>
                </a:cubicBezTo>
                <a:cubicBezTo>
                  <a:pt x="597" y="662"/>
                  <a:pt x="598" y="662"/>
                  <a:pt x="599" y="662"/>
                </a:cubicBezTo>
                <a:cubicBezTo>
                  <a:pt x="600" y="662"/>
                  <a:pt x="600" y="661"/>
                  <a:pt x="601" y="661"/>
                </a:cubicBezTo>
                <a:cubicBezTo>
                  <a:pt x="601" y="661"/>
                  <a:pt x="601" y="662"/>
                  <a:pt x="601" y="661"/>
                </a:cubicBezTo>
                <a:cubicBezTo>
                  <a:pt x="602" y="661"/>
                  <a:pt x="603" y="661"/>
                  <a:pt x="603" y="661"/>
                </a:cubicBezTo>
                <a:cubicBezTo>
                  <a:pt x="603" y="662"/>
                  <a:pt x="605" y="661"/>
                  <a:pt x="606" y="660"/>
                </a:cubicBezTo>
                <a:cubicBezTo>
                  <a:pt x="606" y="660"/>
                  <a:pt x="607" y="660"/>
                  <a:pt x="608" y="660"/>
                </a:cubicBezTo>
                <a:cubicBezTo>
                  <a:pt x="609" y="661"/>
                  <a:pt x="610" y="659"/>
                  <a:pt x="611" y="661"/>
                </a:cubicBezTo>
                <a:cubicBezTo>
                  <a:pt x="612" y="660"/>
                  <a:pt x="613" y="659"/>
                  <a:pt x="614" y="659"/>
                </a:cubicBezTo>
                <a:cubicBezTo>
                  <a:pt x="615" y="659"/>
                  <a:pt x="615" y="659"/>
                  <a:pt x="616" y="659"/>
                </a:cubicBezTo>
                <a:cubicBezTo>
                  <a:pt x="616" y="659"/>
                  <a:pt x="616" y="659"/>
                  <a:pt x="616" y="659"/>
                </a:cubicBezTo>
                <a:cubicBezTo>
                  <a:pt x="616" y="659"/>
                  <a:pt x="616" y="659"/>
                  <a:pt x="617" y="658"/>
                </a:cubicBezTo>
                <a:cubicBezTo>
                  <a:pt x="617" y="659"/>
                  <a:pt x="618" y="659"/>
                  <a:pt x="619" y="659"/>
                </a:cubicBezTo>
                <a:cubicBezTo>
                  <a:pt x="620" y="659"/>
                  <a:pt x="618" y="658"/>
                  <a:pt x="619" y="658"/>
                </a:cubicBezTo>
                <a:cubicBezTo>
                  <a:pt x="619" y="658"/>
                  <a:pt x="620" y="657"/>
                  <a:pt x="620" y="656"/>
                </a:cubicBezTo>
                <a:cubicBezTo>
                  <a:pt x="619" y="656"/>
                  <a:pt x="619" y="657"/>
                  <a:pt x="619" y="657"/>
                </a:cubicBezTo>
                <a:cubicBezTo>
                  <a:pt x="618" y="656"/>
                  <a:pt x="620" y="655"/>
                  <a:pt x="620" y="655"/>
                </a:cubicBezTo>
                <a:cubicBezTo>
                  <a:pt x="620" y="655"/>
                  <a:pt x="621" y="655"/>
                  <a:pt x="622" y="655"/>
                </a:cubicBezTo>
                <a:cubicBezTo>
                  <a:pt x="623" y="654"/>
                  <a:pt x="625" y="653"/>
                  <a:pt x="627" y="653"/>
                </a:cubicBezTo>
                <a:cubicBezTo>
                  <a:pt x="627" y="653"/>
                  <a:pt x="628" y="652"/>
                  <a:pt x="628" y="652"/>
                </a:cubicBezTo>
                <a:cubicBezTo>
                  <a:pt x="628" y="652"/>
                  <a:pt x="628" y="653"/>
                  <a:pt x="629" y="653"/>
                </a:cubicBezTo>
                <a:cubicBezTo>
                  <a:pt x="630" y="652"/>
                  <a:pt x="631" y="652"/>
                  <a:pt x="632" y="652"/>
                </a:cubicBezTo>
                <a:cubicBezTo>
                  <a:pt x="633" y="652"/>
                  <a:pt x="634" y="651"/>
                  <a:pt x="635" y="652"/>
                </a:cubicBezTo>
                <a:cubicBezTo>
                  <a:pt x="634" y="653"/>
                  <a:pt x="634" y="654"/>
                  <a:pt x="633" y="653"/>
                </a:cubicBezTo>
                <a:close/>
                <a:moveTo>
                  <a:pt x="655" y="641"/>
                </a:moveTo>
                <a:cubicBezTo>
                  <a:pt x="655" y="641"/>
                  <a:pt x="655" y="641"/>
                  <a:pt x="654" y="641"/>
                </a:cubicBezTo>
                <a:cubicBezTo>
                  <a:pt x="654" y="641"/>
                  <a:pt x="654" y="641"/>
                  <a:pt x="654" y="641"/>
                </a:cubicBezTo>
                <a:cubicBezTo>
                  <a:pt x="655" y="641"/>
                  <a:pt x="656" y="640"/>
                  <a:pt x="656" y="640"/>
                </a:cubicBezTo>
                <a:cubicBezTo>
                  <a:pt x="656" y="641"/>
                  <a:pt x="656" y="641"/>
                  <a:pt x="655" y="641"/>
                </a:cubicBezTo>
                <a:close/>
                <a:moveTo>
                  <a:pt x="660" y="639"/>
                </a:moveTo>
                <a:cubicBezTo>
                  <a:pt x="660" y="640"/>
                  <a:pt x="659" y="640"/>
                  <a:pt x="658" y="640"/>
                </a:cubicBezTo>
                <a:cubicBezTo>
                  <a:pt x="658" y="640"/>
                  <a:pt x="658" y="639"/>
                  <a:pt x="659" y="639"/>
                </a:cubicBezTo>
                <a:cubicBezTo>
                  <a:pt x="660" y="639"/>
                  <a:pt x="661" y="639"/>
                  <a:pt x="661" y="639"/>
                </a:cubicBezTo>
                <a:cubicBezTo>
                  <a:pt x="661" y="639"/>
                  <a:pt x="661" y="639"/>
                  <a:pt x="661" y="639"/>
                </a:cubicBezTo>
                <a:cubicBezTo>
                  <a:pt x="661" y="639"/>
                  <a:pt x="661" y="638"/>
                  <a:pt x="661" y="638"/>
                </a:cubicBezTo>
                <a:cubicBezTo>
                  <a:pt x="661" y="638"/>
                  <a:pt x="662" y="638"/>
                  <a:pt x="662" y="638"/>
                </a:cubicBezTo>
                <a:cubicBezTo>
                  <a:pt x="661" y="639"/>
                  <a:pt x="661" y="639"/>
                  <a:pt x="660" y="639"/>
                </a:cubicBezTo>
                <a:close/>
                <a:moveTo>
                  <a:pt x="663" y="638"/>
                </a:moveTo>
                <a:cubicBezTo>
                  <a:pt x="663" y="638"/>
                  <a:pt x="663" y="638"/>
                  <a:pt x="663" y="638"/>
                </a:cubicBezTo>
                <a:cubicBezTo>
                  <a:pt x="663" y="638"/>
                  <a:pt x="663" y="638"/>
                  <a:pt x="663" y="638"/>
                </a:cubicBezTo>
                <a:close/>
                <a:moveTo>
                  <a:pt x="668" y="635"/>
                </a:moveTo>
                <a:cubicBezTo>
                  <a:pt x="667" y="635"/>
                  <a:pt x="667" y="636"/>
                  <a:pt x="666" y="636"/>
                </a:cubicBezTo>
                <a:cubicBezTo>
                  <a:pt x="666" y="636"/>
                  <a:pt x="666" y="636"/>
                  <a:pt x="666" y="636"/>
                </a:cubicBezTo>
                <a:cubicBezTo>
                  <a:pt x="667" y="635"/>
                  <a:pt x="668" y="635"/>
                  <a:pt x="669" y="634"/>
                </a:cubicBezTo>
                <a:cubicBezTo>
                  <a:pt x="669" y="635"/>
                  <a:pt x="669" y="635"/>
                  <a:pt x="668" y="635"/>
                </a:cubicBezTo>
                <a:close/>
                <a:moveTo>
                  <a:pt x="670" y="632"/>
                </a:moveTo>
                <a:cubicBezTo>
                  <a:pt x="670" y="632"/>
                  <a:pt x="669" y="632"/>
                  <a:pt x="669" y="632"/>
                </a:cubicBezTo>
                <a:cubicBezTo>
                  <a:pt x="669" y="632"/>
                  <a:pt x="669" y="633"/>
                  <a:pt x="669" y="633"/>
                </a:cubicBezTo>
                <a:cubicBezTo>
                  <a:pt x="668" y="633"/>
                  <a:pt x="668" y="633"/>
                  <a:pt x="667" y="633"/>
                </a:cubicBezTo>
                <a:cubicBezTo>
                  <a:pt x="667" y="633"/>
                  <a:pt x="667" y="634"/>
                  <a:pt x="667" y="634"/>
                </a:cubicBezTo>
                <a:cubicBezTo>
                  <a:pt x="666" y="634"/>
                  <a:pt x="666" y="634"/>
                  <a:pt x="666" y="634"/>
                </a:cubicBezTo>
                <a:cubicBezTo>
                  <a:pt x="665" y="634"/>
                  <a:pt x="663" y="635"/>
                  <a:pt x="662" y="635"/>
                </a:cubicBezTo>
                <a:cubicBezTo>
                  <a:pt x="661" y="635"/>
                  <a:pt x="661" y="635"/>
                  <a:pt x="660" y="635"/>
                </a:cubicBezTo>
                <a:cubicBezTo>
                  <a:pt x="660" y="635"/>
                  <a:pt x="659" y="635"/>
                  <a:pt x="659" y="635"/>
                </a:cubicBezTo>
                <a:cubicBezTo>
                  <a:pt x="658" y="636"/>
                  <a:pt x="657" y="637"/>
                  <a:pt x="656" y="637"/>
                </a:cubicBezTo>
                <a:cubicBezTo>
                  <a:pt x="655" y="637"/>
                  <a:pt x="654" y="637"/>
                  <a:pt x="654" y="637"/>
                </a:cubicBezTo>
                <a:cubicBezTo>
                  <a:pt x="655" y="637"/>
                  <a:pt x="655" y="636"/>
                  <a:pt x="656" y="636"/>
                </a:cubicBezTo>
                <a:cubicBezTo>
                  <a:pt x="656" y="636"/>
                  <a:pt x="656" y="636"/>
                  <a:pt x="656" y="635"/>
                </a:cubicBezTo>
                <a:cubicBezTo>
                  <a:pt x="657" y="635"/>
                  <a:pt x="658" y="635"/>
                  <a:pt x="658" y="635"/>
                </a:cubicBezTo>
                <a:cubicBezTo>
                  <a:pt x="658" y="634"/>
                  <a:pt x="658" y="635"/>
                  <a:pt x="659" y="635"/>
                </a:cubicBezTo>
                <a:cubicBezTo>
                  <a:pt x="660" y="634"/>
                  <a:pt x="660" y="634"/>
                  <a:pt x="660" y="633"/>
                </a:cubicBezTo>
                <a:cubicBezTo>
                  <a:pt x="661" y="633"/>
                  <a:pt x="662" y="633"/>
                  <a:pt x="662" y="634"/>
                </a:cubicBezTo>
                <a:cubicBezTo>
                  <a:pt x="664" y="633"/>
                  <a:pt x="665" y="633"/>
                  <a:pt x="667" y="633"/>
                </a:cubicBezTo>
                <a:cubicBezTo>
                  <a:pt x="668" y="633"/>
                  <a:pt x="668" y="632"/>
                  <a:pt x="668" y="632"/>
                </a:cubicBezTo>
                <a:cubicBezTo>
                  <a:pt x="669" y="632"/>
                  <a:pt x="669" y="630"/>
                  <a:pt x="671" y="631"/>
                </a:cubicBezTo>
                <a:cubicBezTo>
                  <a:pt x="670" y="631"/>
                  <a:pt x="670" y="631"/>
                  <a:pt x="670" y="632"/>
                </a:cubicBezTo>
                <a:close/>
                <a:moveTo>
                  <a:pt x="669" y="622"/>
                </a:moveTo>
                <a:cubicBezTo>
                  <a:pt x="668" y="623"/>
                  <a:pt x="668" y="623"/>
                  <a:pt x="668" y="624"/>
                </a:cubicBezTo>
                <a:cubicBezTo>
                  <a:pt x="666" y="623"/>
                  <a:pt x="665" y="624"/>
                  <a:pt x="664" y="625"/>
                </a:cubicBezTo>
                <a:cubicBezTo>
                  <a:pt x="663" y="625"/>
                  <a:pt x="662" y="625"/>
                  <a:pt x="661" y="626"/>
                </a:cubicBezTo>
                <a:cubicBezTo>
                  <a:pt x="660" y="626"/>
                  <a:pt x="662" y="625"/>
                  <a:pt x="662" y="625"/>
                </a:cubicBezTo>
                <a:cubicBezTo>
                  <a:pt x="663" y="624"/>
                  <a:pt x="663" y="624"/>
                  <a:pt x="664" y="623"/>
                </a:cubicBezTo>
                <a:cubicBezTo>
                  <a:pt x="665" y="623"/>
                  <a:pt x="664" y="624"/>
                  <a:pt x="665" y="623"/>
                </a:cubicBezTo>
                <a:cubicBezTo>
                  <a:pt x="666" y="623"/>
                  <a:pt x="665" y="623"/>
                  <a:pt x="665" y="623"/>
                </a:cubicBezTo>
                <a:cubicBezTo>
                  <a:pt x="667" y="623"/>
                  <a:pt x="667" y="622"/>
                  <a:pt x="668" y="622"/>
                </a:cubicBezTo>
                <a:cubicBezTo>
                  <a:pt x="669" y="622"/>
                  <a:pt x="669" y="621"/>
                  <a:pt x="669" y="621"/>
                </a:cubicBezTo>
                <a:cubicBezTo>
                  <a:pt x="670" y="621"/>
                  <a:pt x="671" y="621"/>
                  <a:pt x="671" y="622"/>
                </a:cubicBezTo>
                <a:cubicBezTo>
                  <a:pt x="670" y="622"/>
                  <a:pt x="669" y="623"/>
                  <a:pt x="669" y="622"/>
                </a:cubicBezTo>
                <a:close/>
                <a:moveTo>
                  <a:pt x="672" y="619"/>
                </a:moveTo>
                <a:cubicBezTo>
                  <a:pt x="673" y="619"/>
                  <a:pt x="672" y="619"/>
                  <a:pt x="673" y="619"/>
                </a:cubicBezTo>
                <a:cubicBezTo>
                  <a:pt x="673" y="619"/>
                  <a:pt x="674" y="619"/>
                  <a:pt x="673" y="618"/>
                </a:cubicBezTo>
                <a:cubicBezTo>
                  <a:pt x="674" y="618"/>
                  <a:pt x="674" y="618"/>
                  <a:pt x="674" y="618"/>
                </a:cubicBezTo>
                <a:cubicBezTo>
                  <a:pt x="675" y="619"/>
                  <a:pt x="674" y="619"/>
                  <a:pt x="674" y="619"/>
                </a:cubicBezTo>
                <a:cubicBezTo>
                  <a:pt x="674" y="619"/>
                  <a:pt x="673" y="620"/>
                  <a:pt x="673" y="620"/>
                </a:cubicBezTo>
                <a:cubicBezTo>
                  <a:pt x="672" y="621"/>
                  <a:pt x="672" y="620"/>
                  <a:pt x="671" y="620"/>
                </a:cubicBezTo>
                <a:cubicBezTo>
                  <a:pt x="671" y="620"/>
                  <a:pt x="672" y="620"/>
                  <a:pt x="672" y="619"/>
                </a:cubicBezTo>
                <a:close/>
                <a:moveTo>
                  <a:pt x="675" y="629"/>
                </a:moveTo>
                <a:cubicBezTo>
                  <a:pt x="674" y="630"/>
                  <a:pt x="674" y="630"/>
                  <a:pt x="672" y="631"/>
                </a:cubicBezTo>
                <a:cubicBezTo>
                  <a:pt x="672" y="630"/>
                  <a:pt x="672" y="630"/>
                  <a:pt x="671" y="630"/>
                </a:cubicBezTo>
                <a:cubicBezTo>
                  <a:pt x="671" y="629"/>
                  <a:pt x="674" y="630"/>
                  <a:pt x="673" y="629"/>
                </a:cubicBezTo>
                <a:cubicBezTo>
                  <a:pt x="673" y="629"/>
                  <a:pt x="674" y="628"/>
                  <a:pt x="674" y="628"/>
                </a:cubicBezTo>
                <a:cubicBezTo>
                  <a:pt x="675" y="629"/>
                  <a:pt x="676" y="629"/>
                  <a:pt x="677" y="628"/>
                </a:cubicBezTo>
                <a:cubicBezTo>
                  <a:pt x="677" y="629"/>
                  <a:pt x="676" y="629"/>
                  <a:pt x="675" y="629"/>
                </a:cubicBezTo>
                <a:close/>
                <a:moveTo>
                  <a:pt x="699" y="603"/>
                </a:moveTo>
                <a:cubicBezTo>
                  <a:pt x="700" y="602"/>
                  <a:pt x="701" y="602"/>
                  <a:pt x="701" y="601"/>
                </a:cubicBezTo>
                <a:cubicBezTo>
                  <a:pt x="703" y="601"/>
                  <a:pt x="703" y="600"/>
                  <a:pt x="704" y="599"/>
                </a:cubicBezTo>
                <a:cubicBezTo>
                  <a:pt x="704" y="599"/>
                  <a:pt x="704" y="599"/>
                  <a:pt x="704" y="599"/>
                </a:cubicBezTo>
                <a:cubicBezTo>
                  <a:pt x="704" y="599"/>
                  <a:pt x="704" y="599"/>
                  <a:pt x="705" y="599"/>
                </a:cubicBezTo>
                <a:cubicBezTo>
                  <a:pt x="705" y="598"/>
                  <a:pt x="706" y="598"/>
                  <a:pt x="707" y="597"/>
                </a:cubicBezTo>
                <a:cubicBezTo>
                  <a:pt x="708" y="598"/>
                  <a:pt x="705" y="598"/>
                  <a:pt x="705" y="599"/>
                </a:cubicBezTo>
                <a:cubicBezTo>
                  <a:pt x="704" y="599"/>
                  <a:pt x="704" y="600"/>
                  <a:pt x="704" y="600"/>
                </a:cubicBezTo>
                <a:cubicBezTo>
                  <a:pt x="703" y="600"/>
                  <a:pt x="703" y="601"/>
                  <a:pt x="703" y="601"/>
                </a:cubicBezTo>
                <a:cubicBezTo>
                  <a:pt x="703" y="601"/>
                  <a:pt x="701" y="602"/>
                  <a:pt x="702" y="602"/>
                </a:cubicBezTo>
                <a:cubicBezTo>
                  <a:pt x="701" y="602"/>
                  <a:pt x="701" y="602"/>
                  <a:pt x="701" y="603"/>
                </a:cubicBezTo>
                <a:cubicBezTo>
                  <a:pt x="700" y="603"/>
                  <a:pt x="700" y="603"/>
                  <a:pt x="700" y="603"/>
                </a:cubicBezTo>
                <a:cubicBezTo>
                  <a:pt x="700" y="603"/>
                  <a:pt x="699" y="604"/>
                  <a:pt x="699" y="604"/>
                </a:cubicBezTo>
                <a:cubicBezTo>
                  <a:pt x="699" y="604"/>
                  <a:pt x="699" y="604"/>
                  <a:pt x="699" y="604"/>
                </a:cubicBezTo>
                <a:cubicBezTo>
                  <a:pt x="699" y="604"/>
                  <a:pt x="698" y="604"/>
                  <a:pt x="698" y="605"/>
                </a:cubicBezTo>
                <a:cubicBezTo>
                  <a:pt x="698" y="604"/>
                  <a:pt x="698" y="604"/>
                  <a:pt x="697" y="605"/>
                </a:cubicBezTo>
                <a:cubicBezTo>
                  <a:pt x="697" y="604"/>
                  <a:pt x="698" y="603"/>
                  <a:pt x="699" y="603"/>
                </a:cubicBezTo>
                <a:close/>
                <a:moveTo>
                  <a:pt x="694" y="609"/>
                </a:moveTo>
                <a:cubicBezTo>
                  <a:pt x="694" y="610"/>
                  <a:pt x="694" y="610"/>
                  <a:pt x="693" y="610"/>
                </a:cubicBezTo>
                <a:cubicBezTo>
                  <a:pt x="693" y="610"/>
                  <a:pt x="693" y="610"/>
                  <a:pt x="693" y="610"/>
                </a:cubicBezTo>
                <a:cubicBezTo>
                  <a:pt x="693" y="609"/>
                  <a:pt x="694" y="609"/>
                  <a:pt x="694" y="609"/>
                </a:cubicBezTo>
                <a:close/>
                <a:moveTo>
                  <a:pt x="680" y="615"/>
                </a:moveTo>
                <a:cubicBezTo>
                  <a:pt x="680" y="615"/>
                  <a:pt x="680" y="615"/>
                  <a:pt x="681" y="614"/>
                </a:cubicBezTo>
                <a:cubicBezTo>
                  <a:pt x="681" y="614"/>
                  <a:pt x="683" y="614"/>
                  <a:pt x="683" y="614"/>
                </a:cubicBezTo>
                <a:cubicBezTo>
                  <a:pt x="683" y="614"/>
                  <a:pt x="683" y="613"/>
                  <a:pt x="683" y="613"/>
                </a:cubicBezTo>
                <a:cubicBezTo>
                  <a:pt x="683" y="613"/>
                  <a:pt x="684" y="613"/>
                  <a:pt x="684" y="613"/>
                </a:cubicBezTo>
                <a:cubicBezTo>
                  <a:pt x="684" y="613"/>
                  <a:pt x="685" y="612"/>
                  <a:pt x="685" y="612"/>
                </a:cubicBezTo>
                <a:cubicBezTo>
                  <a:pt x="685" y="612"/>
                  <a:pt x="686" y="612"/>
                  <a:pt x="686" y="612"/>
                </a:cubicBezTo>
                <a:cubicBezTo>
                  <a:pt x="687" y="611"/>
                  <a:pt x="686" y="611"/>
                  <a:pt x="687" y="611"/>
                </a:cubicBezTo>
                <a:cubicBezTo>
                  <a:pt x="688" y="610"/>
                  <a:pt x="688" y="610"/>
                  <a:pt x="688" y="609"/>
                </a:cubicBezTo>
                <a:cubicBezTo>
                  <a:pt x="689" y="609"/>
                  <a:pt x="690" y="609"/>
                  <a:pt x="690" y="609"/>
                </a:cubicBezTo>
                <a:cubicBezTo>
                  <a:pt x="692" y="608"/>
                  <a:pt x="690" y="609"/>
                  <a:pt x="690" y="609"/>
                </a:cubicBezTo>
                <a:cubicBezTo>
                  <a:pt x="690" y="610"/>
                  <a:pt x="690" y="610"/>
                  <a:pt x="689" y="611"/>
                </a:cubicBezTo>
                <a:cubicBezTo>
                  <a:pt x="689" y="611"/>
                  <a:pt x="688" y="611"/>
                  <a:pt x="688" y="611"/>
                </a:cubicBezTo>
                <a:cubicBezTo>
                  <a:pt x="688" y="611"/>
                  <a:pt x="687" y="612"/>
                  <a:pt x="687" y="612"/>
                </a:cubicBezTo>
                <a:cubicBezTo>
                  <a:pt x="686" y="612"/>
                  <a:pt x="685" y="613"/>
                  <a:pt x="684" y="613"/>
                </a:cubicBezTo>
                <a:cubicBezTo>
                  <a:pt x="685" y="614"/>
                  <a:pt x="686" y="614"/>
                  <a:pt x="686" y="615"/>
                </a:cubicBezTo>
                <a:cubicBezTo>
                  <a:pt x="686" y="615"/>
                  <a:pt x="685" y="615"/>
                  <a:pt x="685" y="615"/>
                </a:cubicBezTo>
                <a:cubicBezTo>
                  <a:pt x="685" y="615"/>
                  <a:pt x="684" y="615"/>
                  <a:pt x="683" y="615"/>
                </a:cubicBezTo>
                <a:cubicBezTo>
                  <a:pt x="683" y="615"/>
                  <a:pt x="683" y="615"/>
                  <a:pt x="683" y="615"/>
                </a:cubicBezTo>
                <a:cubicBezTo>
                  <a:pt x="683" y="615"/>
                  <a:pt x="682" y="614"/>
                  <a:pt x="682" y="614"/>
                </a:cubicBezTo>
                <a:cubicBezTo>
                  <a:pt x="681" y="615"/>
                  <a:pt x="682" y="615"/>
                  <a:pt x="682" y="616"/>
                </a:cubicBezTo>
                <a:cubicBezTo>
                  <a:pt x="681" y="616"/>
                  <a:pt x="680" y="617"/>
                  <a:pt x="680" y="617"/>
                </a:cubicBezTo>
                <a:cubicBezTo>
                  <a:pt x="679" y="617"/>
                  <a:pt x="679" y="616"/>
                  <a:pt x="678" y="616"/>
                </a:cubicBezTo>
                <a:cubicBezTo>
                  <a:pt x="678" y="615"/>
                  <a:pt x="679" y="615"/>
                  <a:pt x="680" y="615"/>
                </a:cubicBezTo>
                <a:close/>
                <a:moveTo>
                  <a:pt x="689" y="614"/>
                </a:moveTo>
                <a:cubicBezTo>
                  <a:pt x="688" y="614"/>
                  <a:pt x="687" y="614"/>
                  <a:pt x="687" y="614"/>
                </a:cubicBezTo>
                <a:cubicBezTo>
                  <a:pt x="687" y="614"/>
                  <a:pt x="688" y="614"/>
                  <a:pt x="688" y="613"/>
                </a:cubicBezTo>
                <a:cubicBezTo>
                  <a:pt x="690" y="613"/>
                  <a:pt x="690" y="612"/>
                  <a:pt x="691" y="612"/>
                </a:cubicBezTo>
                <a:cubicBezTo>
                  <a:pt x="691" y="613"/>
                  <a:pt x="690" y="612"/>
                  <a:pt x="690" y="613"/>
                </a:cubicBezTo>
                <a:cubicBezTo>
                  <a:pt x="689" y="613"/>
                  <a:pt x="688" y="613"/>
                  <a:pt x="689" y="614"/>
                </a:cubicBezTo>
                <a:close/>
                <a:moveTo>
                  <a:pt x="683" y="617"/>
                </a:moveTo>
                <a:cubicBezTo>
                  <a:pt x="683" y="618"/>
                  <a:pt x="682" y="618"/>
                  <a:pt x="681" y="618"/>
                </a:cubicBezTo>
                <a:cubicBezTo>
                  <a:pt x="681" y="617"/>
                  <a:pt x="682" y="617"/>
                  <a:pt x="683" y="617"/>
                </a:cubicBezTo>
                <a:close/>
                <a:moveTo>
                  <a:pt x="700" y="610"/>
                </a:moveTo>
                <a:cubicBezTo>
                  <a:pt x="701" y="611"/>
                  <a:pt x="700" y="611"/>
                  <a:pt x="700" y="611"/>
                </a:cubicBezTo>
                <a:cubicBezTo>
                  <a:pt x="700" y="612"/>
                  <a:pt x="700" y="612"/>
                  <a:pt x="700" y="612"/>
                </a:cubicBezTo>
                <a:cubicBezTo>
                  <a:pt x="699" y="612"/>
                  <a:pt x="699" y="613"/>
                  <a:pt x="698" y="613"/>
                </a:cubicBezTo>
                <a:cubicBezTo>
                  <a:pt x="698" y="613"/>
                  <a:pt x="698" y="613"/>
                  <a:pt x="697" y="613"/>
                </a:cubicBezTo>
                <a:cubicBezTo>
                  <a:pt x="697" y="614"/>
                  <a:pt x="697" y="614"/>
                  <a:pt x="696" y="614"/>
                </a:cubicBezTo>
                <a:cubicBezTo>
                  <a:pt x="696" y="614"/>
                  <a:pt x="696" y="614"/>
                  <a:pt x="696" y="614"/>
                </a:cubicBezTo>
                <a:cubicBezTo>
                  <a:pt x="695" y="614"/>
                  <a:pt x="695" y="615"/>
                  <a:pt x="695" y="615"/>
                </a:cubicBezTo>
                <a:cubicBezTo>
                  <a:pt x="695" y="615"/>
                  <a:pt x="695" y="616"/>
                  <a:pt x="695" y="616"/>
                </a:cubicBezTo>
                <a:cubicBezTo>
                  <a:pt x="694" y="616"/>
                  <a:pt x="694" y="616"/>
                  <a:pt x="693" y="617"/>
                </a:cubicBezTo>
                <a:cubicBezTo>
                  <a:pt x="693" y="617"/>
                  <a:pt x="693" y="617"/>
                  <a:pt x="693" y="617"/>
                </a:cubicBezTo>
                <a:cubicBezTo>
                  <a:pt x="693" y="617"/>
                  <a:pt x="693" y="617"/>
                  <a:pt x="692" y="617"/>
                </a:cubicBezTo>
                <a:cubicBezTo>
                  <a:pt x="692" y="617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1" y="618"/>
                  <a:pt x="691" y="618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0" y="619"/>
                  <a:pt x="690" y="619"/>
                </a:cubicBezTo>
                <a:cubicBezTo>
                  <a:pt x="690" y="619"/>
                  <a:pt x="689" y="619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7" y="621"/>
                  <a:pt x="686" y="622"/>
                  <a:pt x="685" y="623"/>
                </a:cubicBezTo>
                <a:cubicBezTo>
                  <a:pt x="685" y="623"/>
                  <a:pt x="685" y="623"/>
                  <a:pt x="684" y="623"/>
                </a:cubicBezTo>
                <a:cubicBezTo>
                  <a:pt x="683" y="623"/>
                  <a:pt x="684" y="624"/>
                  <a:pt x="683" y="624"/>
                </a:cubicBezTo>
                <a:cubicBezTo>
                  <a:pt x="683" y="624"/>
                  <a:pt x="683" y="625"/>
                  <a:pt x="683" y="625"/>
                </a:cubicBezTo>
                <a:cubicBezTo>
                  <a:pt x="682" y="625"/>
                  <a:pt x="682" y="625"/>
                  <a:pt x="681" y="625"/>
                </a:cubicBezTo>
                <a:cubicBezTo>
                  <a:pt x="681" y="625"/>
                  <a:pt x="681" y="625"/>
                  <a:pt x="681" y="625"/>
                </a:cubicBezTo>
                <a:cubicBezTo>
                  <a:pt x="681" y="625"/>
                  <a:pt x="681" y="626"/>
                  <a:pt x="680" y="626"/>
                </a:cubicBezTo>
                <a:cubicBezTo>
                  <a:pt x="680" y="626"/>
                  <a:pt x="680" y="626"/>
                  <a:pt x="680" y="626"/>
                </a:cubicBezTo>
                <a:cubicBezTo>
                  <a:pt x="679" y="627"/>
                  <a:pt x="679" y="627"/>
                  <a:pt x="678" y="628"/>
                </a:cubicBezTo>
                <a:cubicBezTo>
                  <a:pt x="677" y="628"/>
                  <a:pt x="678" y="627"/>
                  <a:pt x="678" y="626"/>
                </a:cubicBezTo>
                <a:cubicBezTo>
                  <a:pt x="679" y="626"/>
                  <a:pt x="679" y="625"/>
                  <a:pt x="680" y="625"/>
                </a:cubicBezTo>
                <a:cubicBezTo>
                  <a:pt x="680" y="625"/>
                  <a:pt x="680" y="625"/>
                  <a:pt x="680" y="624"/>
                </a:cubicBezTo>
                <a:cubicBezTo>
                  <a:pt x="681" y="624"/>
                  <a:pt x="682" y="624"/>
                  <a:pt x="682" y="624"/>
                </a:cubicBezTo>
                <a:cubicBezTo>
                  <a:pt x="682" y="624"/>
                  <a:pt x="683" y="623"/>
                  <a:pt x="683" y="623"/>
                </a:cubicBezTo>
                <a:cubicBezTo>
                  <a:pt x="684" y="622"/>
                  <a:pt x="684" y="622"/>
                  <a:pt x="685" y="621"/>
                </a:cubicBezTo>
                <a:cubicBezTo>
                  <a:pt x="687" y="621"/>
                  <a:pt x="687" y="620"/>
                  <a:pt x="688" y="620"/>
                </a:cubicBezTo>
                <a:cubicBezTo>
                  <a:pt x="688" y="619"/>
                  <a:pt x="688" y="619"/>
                  <a:pt x="688" y="619"/>
                </a:cubicBezTo>
                <a:cubicBezTo>
                  <a:pt x="688" y="619"/>
                  <a:pt x="688" y="619"/>
                  <a:pt x="689" y="619"/>
                </a:cubicBezTo>
                <a:cubicBezTo>
                  <a:pt x="689" y="619"/>
                  <a:pt x="689" y="618"/>
                  <a:pt x="690" y="618"/>
                </a:cubicBezTo>
                <a:cubicBezTo>
                  <a:pt x="691" y="618"/>
                  <a:pt x="691" y="617"/>
                  <a:pt x="692" y="617"/>
                </a:cubicBezTo>
                <a:cubicBezTo>
                  <a:pt x="693" y="617"/>
                  <a:pt x="692" y="616"/>
                  <a:pt x="692" y="616"/>
                </a:cubicBezTo>
                <a:cubicBezTo>
                  <a:pt x="692" y="616"/>
                  <a:pt x="693" y="616"/>
                  <a:pt x="692" y="615"/>
                </a:cubicBezTo>
                <a:cubicBezTo>
                  <a:pt x="693" y="615"/>
                  <a:pt x="694" y="615"/>
                  <a:pt x="695" y="615"/>
                </a:cubicBezTo>
                <a:cubicBezTo>
                  <a:pt x="695" y="614"/>
                  <a:pt x="693" y="614"/>
                  <a:pt x="694" y="614"/>
                </a:cubicBezTo>
                <a:cubicBezTo>
                  <a:pt x="695" y="614"/>
                  <a:pt x="695" y="613"/>
                  <a:pt x="696" y="613"/>
                </a:cubicBezTo>
                <a:cubicBezTo>
                  <a:pt x="697" y="613"/>
                  <a:pt x="697" y="612"/>
                  <a:pt x="697" y="612"/>
                </a:cubicBezTo>
                <a:cubicBezTo>
                  <a:pt x="698" y="612"/>
                  <a:pt x="699" y="611"/>
                  <a:pt x="700" y="611"/>
                </a:cubicBezTo>
                <a:cubicBezTo>
                  <a:pt x="700" y="610"/>
                  <a:pt x="700" y="610"/>
                  <a:pt x="700" y="609"/>
                </a:cubicBezTo>
                <a:cubicBezTo>
                  <a:pt x="700" y="609"/>
                  <a:pt x="701" y="610"/>
                  <a:pt x="701" y="609"/>
                </a:cubicBezTo>
                <a:cubicBezTo>
                  <a:pt x="701" y="609"/>
                  <a:pt x="701" y="609"/>
                  <a:pt x="702" y="609"/>
                </a:cubicBezTo>
                <a:cubicBezTo>
                  <a:pt x="703" y="609"/>
                  <a:pt x="702" y="607"/>
                  <a:pt x="703" y="608"/>
                </a:cubicBezTo>
                <a:cubicBezTo>
                  <a:pt x="703" y="609"/>
                  <a:pt x="702" y="609"/>
                  <a:pt x="700" y="610"/>
                </a:cubicBezTo>
                <a:close/>
                <a:moveTo>
                  <a:pt x="707" y="605"/>
                </a:moveTo>
                <a:cubicBezTo>
                  <a:pt x="706" y="604"/>
                  <a:pt x="705" y="608"/>
                  <a:pt x="703" y="607"/>
                </a:cubicBezTo>
                <a:cubicBezTo>
                  <a:pt x="703" y="606"/>
                  <a:pt x="704" y="606"/>
                  <a:pt x="705" y="606"/>
                </a:cubicBezTo>
                <a:cubicBezTo>
                  <a:pt x="705" y="605"/>
                  <a:pt x="706" y="605"/>
                  <a:pt x="706" y="605"/>
                </a:cubicBezTo>
                <a:cubicBezTo>
                  <a:pt x="707" y="605"/>
                  <a:pt x="707" y="605"/>
                  <a:pt x="707" y="605"/>
                </a:cubicBezTo>
                <a:cubicBezTo>
                  <a:pt x="707" y="605"/>
                  <a:pt x="707" y="605"/>
                  <a:pt x="707" y="605"/>
                </a:cubicBezTo>
                <a:close/>
                <a:moveTo>
                  <a:pt x="723" y="588"/>
                </a:move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lose/>
                <a:moveTo>
                  <a:pt x="724" y="587"/>
                </a:move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lose/>
                <a:moveTo>
                  <a:pt x="727" y="584"/>
                </a:moveTo>
                <a:cubicBezTo>
                  <a:pt x="727" y="584"/>
                  <a:pt x="726" y="584"/>
                  <a:pt x="726" y="584"/>
                </a:cubicBezTo>
                <a:cubicBezTo>
                  <a:pt x="726" y="584"/>
                  <a:pt x="726" y="583"/>
                  <a:pt x="727" y="583"/>
                </a:cubicBezTo>
                <a:cubicBezTo>
                  <a:pt x="727" y="583"/>
                  <a:pt x="727" y="583"/>
                  <a:pt x="727" y="583"/>
                </a:cubicBezTo>
                <a:lnTo>
                  <a:pt x="727" y="584"/>
                </a:lnTo>
                <a:close/>
                <a:moveTo>
                  <a:pt x="729" y="581"/>
                </a:moveTo>
                <a:cubicBezTo>
                  <a:pt x="729" y="581"/>
                  <a:pt x="729" y="581"/>
                  <a:pt x="729" y="581"/>
                </a:cubicBezTo>
                <a:cubicBezTo>
                  <a:pt x="729" y="581"/>
                  <a:pt x="729" y="581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1"/>
                  <a:pt x="729" y="581"/>
                </a:cubicBezTo>
                <a:close/>
                <a:moveTo>
                  <a:pt x="730" y="580"/>
                </a:move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lose/>
                <a:moveTo>
                  <a:pt x="730" y="579"/>
                </a:move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lose/>
                <a:moveTo>
                  <a:pt x="88" y="594"/>
                </a:moveTo>
                <a:cubicBezTo>
                  <a:pt x="79" y="568"/>
                  <a:pt x="73" y="541"/>
                  <a:pt x="74" y="513"/>
                </a:cubicBezTo>
                <a:cubicBezTo>
                  <a:pt x="74" y="506"/>
                  <a:pt x="75" y="498"/>
                  <a:pt x="76" y="490"/>
                </a:cubicBezTo>
                <a:cubicBezTo>
                  <a:pt x="76" y="488"/>
                  <a:pt x="77" y="487"/>
                  <a:pt x="77" y="485"/>
                </a:cubicBezTo>
                <a:cubicBezTo>
                  <a:pt x="78" y="478"/>
                  <a:pt x="79" y="473"/>
                  <a:pt x="81" y="467"/>
                </a:cubicBezTo>
                <a:cubicBezTo>
                  <a:pt x="84" y="459"/>
                  <a:pt x="88" y="455"/>
                  <a:pt x="88" y="447"/>
                </a:cubicBezTo>
                <a:cubicBezTo>
                  <a:pt x="88" y="443"/>
                  <a:pt x="87" y="439"/>
                  <a:pt x="84" y="435"/>
                </a:cubicBezTo>
                <a:cubicBezTo>
                  <a:pt x="79" y="429"/>
                  <a:pt x="71" y="431"/>
                  <a:pt x="70" y="431"/>
                </a:cubicBezTo>
                <a:cubicBezTo>
                  <a:pt x="71" y="430"/>
                  <a:pt x="72" y="428"/>
                  <a:pt x="73" y="423"/>
                </a:cubicBezTo>
                <a:cubicBezTo>
                  <a:pt x="76" y="401"/>
                  <a:pt x="49" y="399"/>
                  <a:pt x="37" y="411"/>
                </a:cubicBezTo>
                <a:cubicBezTo>
                  <a:pt x="34" y="413"/>
                  <a:pt x="32" y="416"/>
                  <a:pt x="31" y="419"/>
                </a:cubicBezTo>
                <a:cubicBezTo>
                  <a:pt x="30" y="421"/>
                  <a:pt x="30" y="427"/>
                  <a:pt x="31" y="429"/>
                </a:cubicBezTo>
                <a:cubicBezTo>
                  <a:pt x="26" y="426"/>
                  <a:pt x="21" y="429"/>
                  <a:pt x="18" y="431"/>
                </a:cubicBezTo>
                <a:cubicBezTo>
                  <a:pt x="0" y="441"/>
                  <a:pt x="5" y="476"/>
                  <a:pt x="22" y="485"/>
                </a:cubicBezTo>
                <a:cubicBezTo>
                  <a:pt x="53" y="503"/>
                  <a:pt x="67" y="446"/>
                  <a:pt x="36" y="453"/>
                </a:cubicBezTo>
                <a:cubicBezTo>
                  <a:pt x="31" y="454"/>
                  <a:pt x="29" y="460"/>
                  <a:pt x="30" y="466"/>
                </a:cubicBezTo>
                <a:cubicBezTo>
                  <a:pt x="29" y="465"/>
                  <a:pt x="26" y="460"/>
                  <a:pt x="28" y="454"/>
                </a:cubicBezTo>
                <a:cubicBezTo>
                  <a:pt x="30" y="446"/>
                  <a:pt x="38" y="443"/>
                  <a:pt x="45" y="445"/>
                </a:cubicBezTo>
                <a:cubicBezTo>
                  <a:pt x="60" y="448"/>
                  <a:pt x="58" y="463"/>
                  <a:pt x="57" y="475"/>
                </a:cubicBezTo>
                <a:cubicBezTo>
                  <a:pt x="54" y="495"/>
                  <a:pt x="52" y="516"/>
                  <a:pt x="56" y="537"/>
                </a:cubicBezTo>
                <a:cubicBezTo>
                  <a:pt x="60" y="564"/>
                  <a:pt x="70" y="590"/>
                  <a:pt x="83" y="614"/>
                </a:cubicBezTo>
                <a:cubicBezTo>
                  <a:pt x="90" y="627"/>
                  <a:pt x="97" y="641"/>
                  <a:pt x="105" y="653"/>
                </a:cubicBezTo>
                <a:cubicBezTo>
                  <a:pt x="110" y="661"/>
                  <a:pt x="114" y="668"/>
                  <a:pt x="119" y="675"/>
                </a:cubicBezTo>
                <a:cubicBezTo>
                  <a:pt x="125" y="683"/>
                  <a:pt x="130" y="685"/>
                  <a:pt x="136" y="693"/>
                </a:cubicBezTo>
                <a:cubicBezTo>
                  <a:pt x="145" y="700"/>
                  <a:pt x="145" y="700"/>
                  <a:pt x="145" y="700"/>
                </a:cubicBezTo>
                <a:cubicBezTo>
                  <a:pt x="132" y="681"/>
                  <a:pt x="120" y="663"/>
                  <a:pt x="110" y="644"/>
                </a:cubicBezTo>
                <a:cubicBezTo>
                  <a:pt x="101" y="628"/>
                  <a:pt x="94" y="611"/>
                  <a:pt x="88" y="594"/>
                </a:cubicBezTo>
                <a:close/>
                <a:moveTo>
                  <a:pt x="103" y="645"/>
                </a:moveTo>
                <a:cubicBezTo>
                  <a:pt x="102" y="645"/>
                  <a:pt x="102" y="645"/>
                  <a:pt x="102" y="645"/>
                </a:cubicBezTo>
                <a:cubicBezTo>
                  <a:pt x="102" y="645"/>
                  <a:pt x="102" y="645"/>
                  <a:pt x="102" y="645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3"/>
                  <a:pt x="101" y="643"/>
                </a:cubicBezTo>
                <a:cubicBezTo>
                  <a:pt x="101" y="643"/>
                  <a:pt x="101" y="642"/>
                  <a:pt x="101" y="642"/>
                </a:cubicBezTo>
                <a:cubicBezTo>
                  <a:pt x="101" y="642"/>
                  <a:pt x="101" y="642"/>
                  <a:pt x="100" y="641"/>
                </a:cubicBezTo>
                <a:cubicBezTo>
                  <a:pt x="100" y="641"/>
                  <a:pt x="100" y="640"/>
                  <a:pt x="100" y="640"/>
                </a:cubicBezTo>
                <a:cubicBezTo>
                  <a:pt x="100" y="640"/>
                  <a:pt x="100" y="640"/>
                  <a:pt x="99" y="639"/>
                </a:cubicBezTo>
                <a:cubicBezTo>
                  <a:pt x="99" y="639"/>
                  <a:pt x="99" y="638"/>
                  <a:pt x="99" y="638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7"/>
                  <a:pt x="98" y="637"/>
                  <a:pt x="98" y="637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7" y="635"/>
                  <a:pt x="97" y="635"/>
                  <a:pt x="97" y="634"/>
                </a:cubicBezTo>
                <a:cubicBezTo>
                  <a:pt x="97" y="634"/>
                  <a:pt x="97" y="634"/>
                  <a:pt x="97" y="633"/>
                </a:cubicBezTo>
                <a:cubicBezTo>
                  <a:pt x="97" y="633"/>
                  <a:pt x="97" y="632"/>
                  <a:pt x="96" y="632"/>
                </a:cubicBezTo>
                <a:cubicBezTo>
                  <a:pt x="96" y="632"/>
                  <a:pt x="96" y="632"/>
                  <a:pt x="96" y="631"/>
                </a:cubicBezTo>
                <a:cubicBezTo>
                  <a:pt x="96" y="631"/>
                  <a:pt x="96" y="630"/>
                  <a:pt x="95" y="630"/>
                </a:cubicBezTo>
                <a:cubicBezTo>
                  <a:pt x="95" y="630"/>
                  <a:pt x="95" y="630"/>
                  <a:pt x="95" y="629"/>
                </a:cubicBezTo>
                <a:cubicBezTo>
                  <a:pt x="94" y="629"/>
                  <a:pt x="94" y="628"/>
                  <a:pt x="94" y="628"/>
                </a:cubicBezTo>
                <a:cubicBezTo>
                  <a:pt x="94" y="628"/>
                  <a:pt x="94" y="627"/>
                  <a:pt x="94" y="627"/>
                </a:cubicBezTo>
                <a:cubicBezTo>
                  <a:pt x="93" y="626"/>
                  <a:pt x="93" y="626"/>
                  <a:pt x="93" y="625"/>
                </a:cubicBezTo>
                <a:cubicBezTo>
                  <a:pt x="93" y="625"/>
                  <a:pt x="93" y="625"/>
                  <a:pt x="93" y="624"/>
                </a:cubicBezTo>
                <a:cubicBezTo>
                  <a:pt x="93" y="624"/>
                  <a:pt x="93" y="623"/>
                  <a:pt x="93" y="623"/>
                </a:cubicBezTo>
                <a:cubicBezTo>
                  <a:pt x="93" y="623"/>
                  <a:pt x="93" y="623"/>
                  <a:pt x="92" y="622"/>
                </a:cubicBezTo>
                <a:cubicBezTo>
                  <a:pt x="92" y="622"/>
                  <a:pt x="92" y="622"/>
                  <a:pt x="92" y="622"/>
                </a:cubicBezTo>
                <a:cubicBezTo>
                  <a:pt x="92" y="621"/>
                  <a:pt x="92" y="621"/>
                  <a:pt x="92" y="620"/>
                </a:cubicBezTo>
                <a:cubicBezTo>
                  <a:pt x="92" y="620"/>
                  <a:pt x="92" y="620"/>
                  <a:pt x="92" y="620"/>
                </a:cubicBezTo>
                <a:cubicBezTo>
                  <a:pt x="92" y="620"/>
                  <a:pt x="91" y="620"/>
                  <a:pt x="91" y="619"/>
                </a:cubicBezTo>
                <a:cubicBezTo>
                  <a:pt x="91" y="618"/>
                  <a:pt x="91" y="619"/>
                  <a:pt x="91" y="618"/>
                </a:cubicBezTo>
                <a:cubicBezTo>
                  <a:pt x="91" y="618"/>
                  <a:pt x="92" y="618"/>
                  <a:pt x="92" y="619"/>
                </a:cubicBezTo>
                <a:cubicBezTo>
                  <a:pt x="92" y="619"/>
                  <a:pt x="93" y="620"/>
                  <a:pt x="92" y="620"/>
                </a:cubicBezTo>
                <a:cubicBezTo>
                  <a:pt x="93" y="620"/>
                  <a:pt x="93" y="621"/>
                  <a:pt x="93" y="621"/>
                </a:cubicBezTo>
                <a:cubicBezTo>
                  <a:pt x="93" y="621"/>
                  <a:pt x="93" y="622"/>
                  <a:pt x="93" y="622"/>
                </a:cubicBezTo>
                <a:cubicBezTo>
                  <a:pt x="93" y="622"/>
                  <a:pt x="93" y="622"/>
                  <a:pt x="93" y="622"/>
                </a:cubicBezTo>
                <a:cubicBezTo>
                  <a:pt x="93" y="623"/>
                  <a:pt x="93" y="623"/>
                  <a:pt x="93" y="623"/>
                </a:cubicBezTo>
                <a:cubicBezTo>
                  <a:pt x="94" y="623"/>
                  <a:pt x="94" y="623"/>
                  <a:pt x="94" y="623"/>
                </a:cubicBezTo>
                <a:cubicBezTo>
                  <a:pt x="94" y="623"/>
                  <a:pt x="94" y="623"/>
                  <a:pt x="94" y="624"/>
                </a:cubicBezTo>
                <a:cubicBezTo>
                  <a:pt x="94" y="624"/>
                  <a:pt x="94" y="624"/>
                  <a:pt x="94" y="624"/>
                </a:cubicBezTo>
                <a:cubicBezTo>
                  <a:pt x="94" y="624"/>
                  <a:pt x="94" y="624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6"/>
                  <a:pt x="95" y="626"/>
                  <a:pt x="95" y="626"/>
                </a:cubicBezTo>
                <a:cubicBezTo>
                  <a:pt x="95" y="626"/>
                  <a:pt x="95" y="626"/>
                  <a:pt x="95" y="627"/>
                </a:cubicBezTo>
                <a:cubicBezTo>
                  <a:pt x="95" y="627"/>
                  <a:pt x="96" y="627"/>
                  <a:pt x="96" y="627"/>
                </a:cubicBezTo>
                <a:cubicBezTo>
                  <a:pt x="96" y="628"/>
                  <a:pt x="95" y="628"/>
                  <a:pt x="96" y="628"/>
                </a:cubicBezTo>
                <a:cubicBezTo>
                  <a:pt x="96" y="628"/>
                  <a:pt x="96" y="628"/>
                  <a:pt x="96" y="628"/>
                </a:cubicBezTo>
                <a:cubicBezTo>
                  <a:pt x="96" y="629"/>
                  <a:pt x="96" y="629"/>
                  <a:pt x="96" y="629"/>
                </a:cubicBezTo>
                <a:cubicBezTo>
                  <a:pt x="96" y="629"/>
                  <a:pt x="96" y="629"/>
                  <a:pt x="96" y="630"/>
                </a:cubicBezTo>
                <a:cubicBezTo>
                  <a:pt x="96" y="630"/>
                  <a:pt x="96" y="630"/>
                  <a:pt x="96" y="631"/>
                </a:cubicBezTo>
                <a:cubicBezTo>
                  <a:pt x="96" y="631"/>
                  <a:pt x="97" y="632"/>
                  <a:pt x="97" y="631"/>
                </a:cubicBezTo>
                <a:cubicBezTo>
                  <a:pt x="97" y="631"/>
                  <a:pt x="97" y="631"/>
                  <a:pt x="97" y="631"/>
                </a:cubicBezTo>
                <a:cubicBezTo>
                  <a:pt x="97" y="630"/>
                  <a:pt x="97" y="630"/>
                  <a:pt x="97" y="631"/>
                </a:cubicBezTo>
                <a:cubicBezTo>
                  <a:pt x="97" y="630"/>
                  <a:pt x="97" y="630"/>
                  <a:pt x="97" y="630"/>
                </a:cubicBezTo>
                <a:cubicBezTo>
                  <a:pt x="97" y="630"/>
                  <a:pt x="97" y="631"/>
                  <a:pt x="97" y="631"/>
                </a:cubicBezTo>
                <a:cubicBezTo>
                  <a:pt x="98" y="631"/>
                  <a:pt x="98" y="631"/>
                  <a:pt x="98" y="632"/>
                </a:cubicBezTo>
                <a:cubicBezTo>
                  <a:pt x="98" y="632"/>
                  <a:pt x="98" y="632"/>
                  <a:pt x="98" y="632"/>
                </a:cubicBezTo>
                <a:cubicBezTo>
                  <a:pt x="98" y="632"/>
                  <a:pt x="98" y="632"/>
                  <a:pt x="98" y="633"/>
                </a:cubicBezTo>
                <a:cubicBezTo>
                  <a:pt x="97" y="633"/>
                  <a:pt x="98" y="633"/>
                  <a:pt x="98" y="633"/>
                </a:cubicBezTo>
                <a:cubicBezTo>
                  <a:pt x="98" y="633"/>
                  <a:pt x="98" y="634"/>
                  <a:pt x="98" y="634"/>
                </a:cubicBezTo>
                <a:cubicBezTo>
                  <a:pt x="98" y="634"/>
                  <a:pt x="98" y="635"/>
                  <a:pt x="98" y="635"/>
                </a:cubicBezTo>
                <a:cubicBezTo>
                  <a:pt x="98" y="635"/>
                  <a:pt x="99" y="636"/>
                  <a:pt x="99" y="636"/>
                </a:cubicBezTo>
                <a:cubicBezTo>
                  <a:pt x="99" y="636"/>
                  <a:pt x="99" y="637"/>
                  <a:pt x="99" y="637"/>
                </a:cubicBezTo>
                <a:cubicBezTo>
                  <a:pt x="99" y="637"/>
                  <a:pt x="99" y="637"/>
                  <a:pt x="100" y="638"/>
                </a:cubicBezTo>
                <a:cubicBezTo>
                  <a:pt x="100" y="638"/>
                  <a:pt x="100" y="639"/>
                  <a:pt x="100" y="639"/>
                </a:cubicBezTo>
                <a:cubicBezTo>
                  <a:pt x="100" y="639"/>
                  <a:pt x="101" y="640"/>
                  <a:pt x="101" y="640"/>
                </a:cubicBezTo>
                <a:cubicBezTo>
                  <a:pt x="101" y="640"/>
                  <a:pt x="101" y="641"/>
                  <a:pt x="101" y="641"/>
                </a:cubicBezTo>
                <a:cubicBezTo>
                  <a:pt x="101" y="641"/>
                  <a:pt x="101" y="642"/>
                  <a:pt x="102" y="642"/>
                </a:cubicBezTo>
                <a:cubicBezTo>
                  <a:pt x="102" y="642"/>
                  <a:pt x="102" y="643"/>
                  <a:pt x="102" y="643"/>
                </a:cubicBezTo>
                <a:cubicBezTo>
                  <a:pt x="102" y="643"/>
                  <a:pt x="102" y="644"/>
                  <a:pt x="102" y="644"/>
                </a:cubicBezTo>
                <a:cubicBezTo>
                  <a:pt x="102" y="644"/>
                  <a:pt x="103" y="644"/>
                  <a:pt x="103" y="645"/>
                </a:cubicBezTo>
                <a:cubicBezTo>
                  <a:pt x="103" y="645"/>
                  <a:pt x="103" y="645"/>
                  <a:pt x="103" y="645"/>
                </a:cubicBezTo>
                <a:cubicBezTo>
                  <a:pt x="103" y="645"/>
                  <a:pt x="103" y="646"/>
                  <a:pt x="103" y="645"/>
                </a:cubicBezTo>
                <a:close/>
                <a:moveTo>
                  <a:pt x="105" y="650"/>
                </a:moveTo>
                <a:cubicBezTo>
                  <a:pt x="105" y="650"/>
                  <a:pt x="104" y="650"/>
                  <a:pt x="104" y="650"/>
                </a:cubicBezTo>
                <a:cubicBezTo>
                  <a:pt x="104" y="649"/>
                  <a:pt x="104" y="648"/>
                  <a:pt x="104" y="648"/>
                </a:cubicBezTo>
                <a:cubicBezTo>
                  <a:pt x="104" y="647"/>
                  <a:pt x="103" y="647"/>
                  <a:pt x="103" y="646"/>
                </a:cubicBezTo>
                <a:cubicBezTo>
                  <a:pt x="103" y="646"/>
                  <a:pt x="104" y="646"/>
                  <a:pt x="104" y="646"/>
                </a:cubicBezTo>
                <a:cubicBezTo>
                  <a:pt x="104" y="647"/>
                  <a:pt x="104" y="648"/>
                  <a:pt x="105" y="648"/>
                </a:cubicBezTo>
                <a:cubicBezTo>
                  <a:pt x="105" y="649"/>
                  <a:pt x="105" y="649"/>
                  <a:pt x="105" y="649"/>
                </a:cubicBezTo>
                <a:cubicBezTo>
                  <a:pt x="105" y="650"/>
                  <a:pt x="106" y="650"/>
                  <a:pt x="106" y="651"/>
                </a:cubicBezTo>
                <a:cubicBezTo>
                  <a:pt x="105" y="651"/>
                  <a:pt x="105" y="650"/>
                  <a:pt x="105" y="650"/>
                </a:cubicBezTo>
                <a:close/>
                <a:moveTo>
                  <a:pt x="109" y="656"/>
                </a:moveTo>
                <a:cubicBezTo>
                  <a:pt x="108" y="656"/>
                  <a:pt x="108" y="655"/>
                  <a:pt x="107" y="654"/>
                </a:cubicBezTo>
                <a:cubicBezTo>
                  <a:pt x="107" y="654"/>
                  <a:pt x="106" y="653"/>
                  <a:pt x="107" y="653"/>
                </a:cubicBezTo>
                <a:cubicBezTo>
                  <a:pt x="107" y="653"/>
                  <a:pt x="107" y="653"/>
                  <a:pt x="107" y="653"/>
                </a:cubicBezTo>
                <a:cubicBezTo>
                  <a:pt x="108" y="654"/>
                  <a:pt x="109" y="655"/>
                  <a:pt x="109" y="656"/>
                </a:cubicBezTo>
                <a:close/>
                <a:moveTo>
                  <a:pt x="124" y="674"/>
                </a:moveTo>
                <a:cubicBezTo>
                  <a:pt x="124" y="675"/>
                  <a:pt x="124" y="675"/>
                  <a:pt x="124" y="675"/>
                </a:cubicBezTo>
                <a:cubicBezTo>
                  <a:pt x="125" y="676"/>
                  <a:pt x="125" y="676"/>
                  <a:pt x="125" y="676"/>
                </a:cubicBezTo>
                <a:cubicBezTo>
                  <a:pt x="126" y="676"/>
                  <a:pt x="126" y="677"/>
                  <a:pt x="126" y="677"/>
                </a:cubicBezTo>
                <a:cubicBezTo>
                  <a:pt x="126" y="677"/>
                  <a:pt x="126" y="677"/>
                  <a:pt x="126" y="677"/>
                </a:cubicBezTo>
                <a:cubicBezTo>
                  <a:pt x="127" y="677"/>
                  <a:pt x="127" y="678"/>
                  <a:pt x="127" y="677"/>
                </a:cubicBezTo>
                <a:cubicBezTo>
                  <a:pt x="127" y="678"/>
                  <a:pt x="127" y="678"/>
                  <a:pt x="128" y="679"/>
                </a:cubicBezTo>
                <a:cubicBezTo>
                  <a:pt x="129" y="680"/>
                  <a:pt x="130" y="681"/>
                  <a:pt x="130" y="682"/>
                </a:cubicBezTo>
                <a:cubicBezTo>
                  <a:pt x="131" y="683"/>
                  <a:pt x="131" y="683"/>
                  <a:pt x="131" y="683"/>
                </a:cubicBezTo>
                <a:cubicBezTo>
                  <a:pt x="131" y="682"/>
                  <a:pt x="130" y="682"/>
                  <a:pt x="130" y="682"/>
                </a:cubicBezTo>
                <a:cubicBezTo>
                  <a:pt x="131" y="682"/>
                  <a:pt x="131" y="682"/>
                  <a:pt x="131" y="682"/>
                </a:cubicBezTo>
                <a:cubicBezTo>
                  <a:pt x="131" y="683"/>
                  <a:pt x="131" y="683"/>
                  <a:pt x="132" y="683"/>
                </a:cubicBezTo>
                <a:cubicBezTo>
                  <a:pt x="132" y="684"/>
                  <a:pt x="132" y="684"/>
                  <a:pt x="132" y="684"/>
                </a:cubicBezTo>
                <a:cubicBezTo>
                  <a:pt x="133" y="685"/>
                  <a:pt x="133" y="685"/>
                  <a:pt x="133" y="685"/>
                </a:cubicBezTo>
                <a:cubicBezTo>
                  <a:pt x="133" y="685"/>
                  <a:pt x="133" y="686"/>
                  <a:pt x="134" y="686"/>
                </a:cubicBezTo>
                <a:cubicBezTo>
                  <a:pt x="134" y="686"/>
                  <a:pt x="135" y="687"/>
                  <a:pt x="135" y="687"/>
                </a:cubicBezTo>
                <a:cubicBezTo>
                  <a:pt x="136" y="688"/>
                  <a:pt x="136" y="688"/>
                  <a:pt x="137" y="689"/>
                </a:cubicBezTo>
                <a:cubicBezTo>
                  <a:pt x="137" y="689"/>
                  <a:pt x="138" y="690"/>
                  <a:pt x="138" y="691"/>
                </a:cubicBezTo>
                <a:cubicBezTo>
                  <a:pt x="138" y="691"/>
                  <a:pt x="139" y="692"/>
                  <a:pt x="139" y="692"/>
                </a:cubicBezTo>
                <a:cubicBezTo>
                  <a:pt x="138" y="691"/>
                  <a:pt x="138" y="690"/>
                  <a:pt x="137" y="690"/>
                </a:cubicBezTo>
                <a:cubicBezTo>
                  <a:pt x="136" y="689"/>
                  <a:pt x="136" y="688"/>
                  <a:pt x="135" y="688"/>
                </a:cubicBezTo>
                <a:cubicBezTo>
                  <a:pt x="135" y="687"/>
                  <a:pt x="134" y="687"/>
                  <a:pt x="133" y="686"/>
                </a:cubicBezTo>
                <a:cubicBezTo>
                  <a:pt x="133" y="686"/>
                  <a:pt x="133" y="685"/>
                  <a:pt x="132" y="685"/>
                </a:cubicBezTo>
                <a:cubicBezTo>
                  <a:pt x="132" y="685"/>
                  <a:pt x="132" y="684"/>
                  <a:pt x="131" y="684"/>
                </a:cubicBezTo>
                <a:cubicBezTo>
                  <a:pt x="131" y="684"/>
                  <a:pt x="131" y="684"/>
                  <a:pt x="131" y="683"/>
                </a:cubicBezTo>
                <a:cubicBezTo>
                  <a:pt x="130" y="683"/>
                  <a:pt x="130" y="683"/>
                  <a:pt x="130" y="682"/>
                </a:cubicBezTo>
                <a:cubicBezTo>
                  <a:pt x="129" y="682"/>
                  <a:pt x="129" y="681"/>
                  <a:pt x="129" y="681"/>
                </a:cubicBezTo>
                <a:cubicBezTo>
                  <a:pt x="127" y="679"/>
                  <a:pt x="127" y="679"/>
                  <a:pt x="127" y="679"/>
                </a:cubicBezTo>
                <a:cubicBezTo>
                  <a:pt x="127" y="679"/>
                  <a:pt x="126" y="678"/>
                  <a:pt x="126" y="678"/>
                </a:cubicBezTo>
                <a:cubicBezTo>
                  <a:pt x="126" y="679"/>
                  <a:pt x="126" y="678"/>
                  <a:pt x="126" y="678"/>
                </a:cubicBezTo>
                <a:cubicBezTo>
                  <a:pt x="126" y="677"/>
                  <a:pt x="125" y="677"/>
                  <a:pt x="125" y="677"/>
                </a:cubicBezTo>
                <a:cubicBezTo>
                  <a:pt x="125" y="677"/>
                  <a:pt x="125" y="676"/>
                  <a:pt x="125" y="676"/>
                </a:cubicBezTo>
                <a:cubicBezTo>
                  <a:pt x="125" y="676"/>
                  <a:pt x="124" y="676"/>
                  <a:pt x="124" y="676"/>
                </a:cubicBezTo>
                <a:cubicBezTo>
                  <a:pt x="124" y="675"/>
                  <a:pt x="124" y="675"/>
                  <a:pt x="123" y="674"/>
                </a:cubicBezTo>
                <a:cubicBezTo>
                  <a:pt x="123" y="674"/>
                  <a:pt x="123" y="674"/>
                  <a:pt x="124" y="674"/>
                </a:cubicBezTo>
                <a:close/>
                <a:moveTo>
                  <a:pt x="116" y="664"/>
                </a:moveTo>
                <a:cubicBezTo>
                  <a:pt x="116" y="664"/>
                  <a:pt x="117" y="664"/>
                  <a:pt x="117" y="664"/>
                </a:cubicBezTo>
                <a:cubicBezTo>
                  <a:pt x="117" y="665"/>
                  <a:pt x="119" y="666"/>
                  <a:pt x="118" y="667"/>
                </a:cubicBezTo>
                <a:cubicBezTo>
                  <a:pt x="117" y="667"/>
                  <a:pt x="117" y="666"/>
                  <a:pt x="117" y="666"/>
                </a:cubicBezTo>
                <a:cubicBezTo>
                  <a:pt x="117" y="665"/>
                  <a:pt x="116" y="665"/>
                  <a:pt x="116" y="664"/>
                </a:cubicBezTo>
                <a:close/>
                <a:moveTo>
                  <a:pt x="113" y="658"/>
                </a:moveTo>
                <a:cubicBezTo>
                  <a:pt x="113" y="659"/>
                  <a:pt x="114" y="659"/>
                  <a:pt x="114" y="660"/>
                </a:cubicBezTo>
                <a:cubicBezTo>
                  <a:pt x="114" y="660"/>
                  <a:pt x="114" y="661"/>
                  <a:pt x="114" y="661"/>
                </a:cubicBezTo>
                <a:cubicBezTo>
                  <a:pt x="115" y="662"/>
                  <a:pt x="115" y="662"/>
                  <a:pt x="116" y="663"/>
                </a:cubicBezTo>
                <a:cubicBezTo>
                  <a:pt x="115" y="663"/>
                  <a:pt x="115" y="662"/>
                  <a:pt x="114" y="662"/>
                </a:cubicBezTo>
                <a:cubicBezTo>
                  <a:pt x="114" y="662"/>
                  <a:pt x="114" y="662"/>
                  <a:pt x="114" y="662"/>
                </a:cubicBezTo>
                <a:cubicBezTo>
                  <a:pt x="113" y="661"/>
                  <a:pt x="113" y="660"/>
                  <a:pt x="113" y="660"/>
                </a:cubicBezTo>
                <a:cubicBezTo>
                  <a:pt x="113" y="659"/>
                  <a:pt x="112" y="659"/>
                  <a:pt x="112" y="658"/>
                </a:cubicBezTo>
                <a:cubicBezTo>
                  <a:pt x="113" y="658"/>
                  <a:pt x="113" y="658"/>
                  <a:pt x="113" y="658"/>
                </a:cubicBezTo>
                <a:close/>
                <a:moveTo>
                  <a:pt x="114" y="663"/>
                </a:moveTo>
                <a:cubicBezTo>
                  <a:pt x="114" y="664"/>
                  <a:pt x="114" y="664"/>
                  <a:pt x="114" y="664"/>
                </a:cubicBezTo>
                <a:cubicBezTo>
                  <a:pt x="114" y="665"/>
                  <a:pt x="115" y="665"/>
                  <a:pt x="115" y="665"/>
                </a:cubicBezTo>
                <a:cubicBezTo>
                  <a:pt x="115" y="665"/>
                  <a:pt x="115" y="666"/>
                  <a:pt x="116" y="667"/>
                </a:cubicBezTo>
                <a:cubicBezTo>
                  <a:pt x="116" y="666"/>
                  <a:pt x="116" y="666"/>
                  <a:pt x="116" y="666"/>
                </a:cubicBezTo>
                <a:cubicBezTo>
                  <a:pt x="116" y="666"/>
                  <a:pt x="116" y="667"/>
                  <a:pt x="117" y="667"/>
                </a:cubicBezTo>
                <a:cubicBezTo>
                  <a:pt x="117" y="667"/>
                  <a:pt x="117" y="668"/>
                  <a:pt x="118" y="668"/>
                </a:cubicBezTo>
                <a:cubicBezTo>
                  <a:pt x="119" y="669"/>
                  <a:pt x="119" y="671"/>
                  <a:pt x="120" y="672"/>
                </a:cubicBezTo>
                <a:cubicBezTo>
                  <a:pt x="120" y="672"/>
                  <a:pt x="120" y="673"/>
                  <a:pt x="120" y="672"/>
                </a:cubicBezTo>
                <a:cubicBezTo>
                  <a:pt x="120" y="672"/>
                  <a:pt x="120" y="672"/>
                  <a:pt x="120" y="671"/>
                </a:cubicBezTo>
                <a:cubicBezTo>
                  <a:pt x="120" y="671"/>
                  <a:pt x="120" y="672"/>
                  <a:pt x="120" y="672"/>
                </a:cubicBezTo>
                <a:cubicBezTo>
                  <a:pt x="121" y="672"/>
                  <a:pt x="121" y="672"/>
                  <a:pt x="121" y="673"/>
                </a:cubicBezTo>
                <a:cubicBezTo>
                  <a:pt x="121" y="673"/>
                  <a:pt x="121" y="674"/>
                  <a:pt x="122" y="674"/>
                </a:cubicBezTo>
                <a:cubicBezTo>
                  <a:pt x="122" y="674"/>
                  <a:pt x="122" y="675"/>
                  <a:pt x="122" y="675"/>
                </a:cubicBezTo>
                <a:cubicBezTo>
                  <a:pt x="123" y="675"/>
                  <a:pt x="123" y="676"/>
                  <a:pt x="123" y="676"/>
                </a:cubicBezTo>
                <a:cubicBezTo>
                  <a:pt x="123" y="676"/>
                  <a:pt x="124" y="677"/>
                  <a:pt x="124" y="677"/>
                </a:cubicBezTo>
                <a:cubicBezTo>
                  <a:pt x="125" y="678"/>
                  <a:pt x="125" y="678"/>
                  <a:pt x="126" y="679"/>
                </a:cubicBezTo>
                <a:cubicBezTo>
                  <a:pt x="126" y="680"/>
                  <a:pt x="127" y="680"/>
                  <a:pt x="126" y="680"/>
                </a:cubicBezTo>
                <a:cubicBezTo>
                  <a:pt x="125" y="679"/>
                  <a:pt x="125" y="679"/>
                  <a:pt x="124" y="678"/>
                </a:cubicBezTo>
                <a:cubicBezTo>
                  <a:pt x="124" y="677"/>
                  <a:pt x="123" y="677"/>
                  <a:pt x="123" y="676"/>
                </a:cubicBezTo>
                <a:cubicBezTo>
                  <a:pt x="122" y="676"/>
                  <a:pt x="122" y="675"/>
                  <a:pt x="122" y="675"/>
                </a:cubicBezTo>
                <a:cubicBezTo>
                  <a:pt x="121" y="674"/>
                  <a:pt x="121" y="674"/>
                  <a:pt x="121" y="673"/>
                </a:cubicBezTo>
                <a:cubicBezTo>
                  <a:pt x="121" y="674"/>
                  <a:pt x="120" y="673"/>
                  <a:pt x="120" y="673"/>
                </a:cubicBezTo>
                <a:cubicBezTo>
                  <a:pt x="120" y="672"/>
                  <a:pt x="119" y="672"/>
                  <a:pt x="119" y="672"/>
                </a:cubicBezTo>
                <a:cubicBezTo>
                  <a:pt x="119" y="671"/>
                  <a:pt x="119" y="671"/>
                  <a:pt x="118" y="670"/>
                </a:cubicBezTo>
                <a:cubicBezTo>
                  <a:pt x="117" y="668"/>
                  <a:pt x="117" y="668"/>
                  <a:pt x="117" y="668"/>
                </a:cubicBezTo>
                <a:cubicBezTo>
                  <a:pt x="116" y="668"/>
                  <a:pt x="116" y="667"/>
                  <a:pt x="116" y="667"/>
                </a:cubicBezTo>
                <a:cubicBezTo>
                  <a:pt x="116" y="668"/>
                  <a:pt x="116" y="667"/>
                  <a:pt x="115" y="667"/>
                </a:cubicBezTo>
                <a:cubicBezTo>
                  <a:pt x="115" y="667"/>
                  <a:pt x="115" y="666"/>
                  <a:pt x="115" y="666"/>
                </a:cubicBezTo>
                <a:cubicBezTo>
                  <a:pt x="115" y="666"/>
                  <a:pt x="115" y="665"/>
                  <a:pt x="115" y="665"/>
                </a:cubicBezTo>
                <a:cubicBezTo>
                  <a:pt x="114" y="665"/>
                  <a:pt x="114" y="665"/>
                  <a:pt x="114" y="665"/>
                </a:cubicBezTo>
                <a:cubicBezTo>
                  <a:pt x="114" y="664"/>
                  <a:pt x="114" y="664"/>
                  <a:pt x="113" y="663"/>
                </a:cubicBezTo>
                <a:cubicBezTo>
                  <a:pt x="113" y="663"/>
                  <a:pt x="112" y="663"/>
                  <a:pt x="112" y="662"/>
                </a:cubicBezTo>
                <a:cubicBezTo>
                  <a:pt x="112" y="662"/>
                  <a:pt x="111" y="661"/>
                  <a:pt x="111" y="661"/>
                </a:cubicBezTo>
                <a:cubicBezTo>
                  <a:pt x="111" y="661"/>
                  <a:pt x="111" y="660"/>
                  <a:pt x="111" y="660"/>
                </a:cubicBezTo>
                <a:cubicBezTo>
                  <a:pt x="112" y="660"/>
                  <a:pt x="112" y="661"/>
                  <a:pt x="112" y="662"/>
                </a:cubicBezTo>
                <a:cubicBezTo>
                  <a:pt x="113" y="662"/>
                  <a:pt x="113" y="663"/>
                  <a:pt x="114" y="663"/>
                </a:cubicBezTo>
                <a:close/>
                <a:moveTo>
                  <a:pt x="110" y="654"/>
                </a:moveTo>
                <a:cubicBezTo>
                  <a:pt x="111" y="654"/>
                  <a:pt x="111" y="655"/>
                  <a:pt x="111" y="655"/>
                </a:cubicBezTo>
                <a:cubicBezTo>
                  <a:pt x="111" y="655"/>
                  <a:pt x="111" y="656"/>
                  <a:pt x="111" y="656"/>
                </a:cubicBezTo>
                <a:cubicBezTo>
                  <a:pt x="112" y="656"/>
                  <a:pt x="112" y="656"/>
                  <a:pt x="112" y="657"/>
                </a:cubicBezTo>
                <a:cubicBezTo>
                  <a:pt x="112" y="657"/>
                  <a:pt x="112" y="657"/>
                  <a:pt x="112" y="657"/>
                </a:cubicBezTo>
                <a:cubicBezTo>
                  <a:pt x="112" y="657"/>
                  <a:pt x="112" y="658"/>
                  <a:pt x="112" y="658"/>
                </a:cubicBezTo>
                <a:cubicBezTo>
                  <a:pt x="111" y="658"/>
                  <a:pt x="111" y="657"/>
                  <a:pt x="111" y="657"/>
                </a:cubicBezTo>
                <a:cubicBezTo>
                  <a:pt x="111" y="657"/>
                  <a:pt x="111" y="657"/>
                  <a:pt x="111" y="657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5"/>
                  <a:pt x="110" y="655"/>
                </a:cubicBezTo>
                <a:cubicBezTo>
                  <a:pt x="110" y="655"/>
                  <a:pt x="110" y="655"/>
                  <a:pt x="110" y="654"/>
                </a:cubicBezTo>
                <a:cubicBezTo>
                  <a:pt x="110" y="654"/>
                  <a:pt x="110" y="654"/>
                  <a:pt x="109" y="654"/>
                </a:cubicBezTo>
                <a:cubicBezTo>
                  <a:pt x="109" y="653"/>
                  <a:pt x="109" y="653"/>
                  <a:pt x="109" y="652"/>
                </a:cubicBezTo>
                <a:cubicBezTo>
                  <a:pt x="109" y="652"/>
                  <a:pt x="108" y="652"/>
                  <a:pt x="108" y="652"/>
                </a:cubicBezTo>
                <a:cubicBezTo>
                  <a:pt x="108" y="651"/>
                  <a:pt x="108" y="651"/>
                  <a:pt x="108" y="651"/>
                </a:cubicBezTo>
                <a:cubicBezTo>
                  <a:pt x="108" y="650"/>
                  <a:pt x="108" y="650"/>
                  <a:pt x="108" y="650"/>
                </a:cubicBezTo>
                <a:cubicBezTo>
                  <a:pt x="107" y="650"/>
                  <a:pt x="107" y="649"/>
                  <a:pt x="107" y="649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7" y="649"/>
                  <a:pt x="106" y="648"/>
                  <a:pt x="106" y="648"/>
                </a:cubicBezTo>
                <a:cubicBezTo>
                  <a:pt x="106" y="648"/>
                  <a:pt x="106" y="647"/>
                  <a:pt x="106" y="647"/>
                </a:cubicBezTo>
                <a:cubicBezTo>
                  <a:pt x="106" y="646"/>
                  <a:pt x="105" y="646"/>
                  <a:pt x="105" y="646"/>
                </a:cubicBezTo>
                <a:cubicBezTo>
                  <a:pt x="105" y="645"/>
                  <a:pt x="105" y="645"/>
                  <a:pt x="105" y="645"/>
                </a:cubicBezTo>
                <a:cubicBezTo>
                  <a:pt x="104" y="645"/>
                  <a:pt x="104" y="644"/>
                  <a:pt x="104" y="644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03" y="643"/>
                  <a:pt x="103" y="642"/>
                  <a:pt x="103" y="642"/>
                </a:cubicBezTo>
                <a:cubicBezTo>
                  <a:pt x="103" y="642"/>
                  <a:pt x="102" y="641"/>
                  <a:pt x="102" y="641"/>
                </a:cubicBezTo>
                <a:cubicBezTo>
                  <a:pt x="102" y="640"/>
                  <a:pt x="102" y="640"/>
                  <a:pt x="102" y="640"/>
                </a:cubicBezTo>
                <a:cubicBezTo>
                  <a:pt x="101" y="639"/>
                  <a:pt x="101" y="639"/>
                  <a:pt x="101" y="638"/>
                </a:cubicBezTo>
                <a:cubicBezTo>
                  <a:pt x="101" y="638"/>
                  <a:pt x="101" y="638"/>
                  <a:pt x="101" y="637"/>
                </a:cubicBezTo>
                <a:cubicBezTo>
                  <a:pt x="101" y="637"/>
                  <a:pt x="101" y="636"/>
                  <a:pt x="101" y="636"/>
                </a:cubicBezTo>
                <a:cubicBezTo>
                  <a:pt x="101" y="636"/>
                  <a:pt x="100" y="636"/>
                  <a:pt x="100" y="635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100" y="634"/>
                  <a:pt x="100" y="634"/>
                  <a:pt x="100" y="633"/>
                </a:cubicBezTo>
                <a:cubicBezTo>
                  <a:pt x="100" y="633"/>
                  <a:pt x="100" y="633"/>
                  <a:pt x="99" y="633"/>
                </a:cubicBezTo>
                <a:cubicBezTo>
                  <a:pt x="99" y="633"/>
                  <a:pt x="99" y="633"/>
                  <a:pt x="99" y="633"/>
                </a:cubicBezTo>
                <a:cubicBezTo>
                  <a:pt x="99" y="631"/>
                  <a:pt x="99" y="632"/>
                  <a:pt x="99" y="631"/>
                </a:cubicBezTo>
                <a:cubicBezTo>
                  <a:pt x="99" y="631"/>
                  <a:pt x="99" y="631"/>
                  <a:pt x="100" y="632"/>
                </a:cubicBezTo>
                <a:cubicBezTo>
                  <a:pt x="100" y="632"/>
                  <a:pt x="100" y="633"/>
                  <a:pt x="100" y="633"/>
                </a:cubicBezTo>
                <a:cubicBezTo>
                  <a:pt x="100" y="633"/>
                  <a:pt x="101" y="633"/>
                  <a:pt x="101" y="634"/>
                </a:cubicBezTo>
                <a:cubicBezTo>
                  <a:pt x="101" y="634"/>
                  <a:pt x="101" y="634"/>
                  <a:pt x="101" y="635"/>
                </a:cubicBezTo>
                <a:cubicBezTo>
                  <a:pt x="101" y="635"/>
                  <a:pt x="101" y="635"/>
                  <a:pt x="101" y="635"/>
                </a:cubicBezTo>
                <a:cubicBezTo>
                  <a:pt x="101" y="636"/>
                  <a:pt x="101" y="636"/>
                  <a:pt x="101" y="636"/>
                </a:cubicBezTo>
                <a:cubicBezTo>
                  <a:pt x="101" y="636"/>
                  <a:pt x="101" y="636"/>
                  <a:pt x="102" y="636"/>
                </a:cubicBezTo>
                <a:cubicBezTo>
                  <a:pt x="102" y="636"/>
                  <a:pt x="102" y="636"/>
                  <a:pt x="102" y="636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3" y="638"/>
                  <a:pt x="103" y="638"/>
                </a:cubicBezTo>
                <a:cubicBezTo>
                  <a:pt x="103" y="639"/>
                  <a:pt x="103" y="639"/>
                  <a:pt x="103" y="639"/>
                </a:cubicBezTo>
                <a:cubicBezTo>
                  <a:pt x="103" y="640"/>
                  <a:pt x="104" y="640"/>
                  <a:pt x="104" y="640"/>
                </a:cubicBezTo>
                <a:cubicBezTo>
                  <a:pt x="104" y="640"/>
                  <a:pt x="104" y="640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2"/>
                  <a:pt x="104" y="642"/>
                </a:cubicBezTo>
                <a:cubicBezTo>
                  <a:pt x="105" y="643"/>
                  <a:pt x="105" y="643"/>
                  <a:pt x="105" y="644"/>
                </a:cubicBezTo>
                <a:cubicBezTo>
                  <a:pt x="105" y="644"/>
                  <a:pt x="105" y="644"/>
                  <a:pt x="105" y="644"/>
                </a:cubicBezTo>
                <a:cubicBezTo>
                  <a:pt x="105" y="644"/>
                  <a:pt x="105" y="644"/>
                  <a:pt x="105" y="643"/>
                </a:cubicBezTo>
                <a:cubicBezTo>
                  <a:pt x="105" y="643"/>
                  <a:pt x="105" y="643"/>
                  <a:pt x="105" y="643"/>
                </a:cubicBezTo>
                <a:cubicBezTo>
                  <a:pt x="105" y="643"/>
                  <a:pt x="106" y="643"/>
                  <a:pt x="106" y="643"/>
                </a:cubicBezTo>
                <a:cubicBezTo>
                  <a:pt x="106" y="643"/>
                  <a:pt x="106" y="643"/>
                  <a:pt x="106" y="644"/>
                </a:cubicBezTo>
                <a:cubicBezTo>
                  <a:pt x="106" y="644"/>
                  <a:pt x="106" y="644"/>
                  <a:pt x="106" y="644"/>
                </a:cubicBezTo>
                <a:cubicBezTo>
                  <a:pt x="106" y="644"/>
                  <a:pt x="106" y="645"/>
                  <a:pt x="106" y="645"/>
                </a:cubicBezTo>
                <a:cubicBezTo>
                  <a:pt x="106" y="645"/>
                  <a:pt x="106" y="645"/>
                  <a:pt x="106" y="645"/>
                </a:cubicBezTo>
                <a:cubicBezTo>
                  <a:pt x="106" y="645"/>
                  <a:pt x="106" y="646"/>
                  <a:pt x="106" y="646"/>
                </a:cubicBezTo>
                <a:cubicBezTo>
                  <a:pt x="106" y="646"/>
                  <a:pt x="106" y="646"/>
                  <a:pt x="106" y="647"/>
                </a:cubicBezTo>
                <a:cubicBezTo>
                  <a:pt x="106" y="647"/>
                  <a:pt x="107" y="647"/>
                  <a:pt x="107" y="647"/>
                </a:cubicBezTo>
                <a:cubicBezTo>
                  <a:pt x="107" y="648"/>
                  <a:pt x="107" y="648"/>
                  <a:pt x="107" y="648"/>
                </a:cubicBezTo>
                <a:cubicBezTo>
                  <a:pt x="107" y="649"/>
                  <a:pt x="108" y="649"/>
                  <a:pt x="108" y="649"/>
                </a:cubicBezTo>
                <a:cubicBezTo>
                  <a:pt x="108" y="649"/>
                  <a:pt x="108" y="650"/>
                  <a:pt x="108" y="650"/>
                </a:cubicBezTo>
                <a:cubicBezTo>
                  <a:pt x="108" y="650"/>
                  <a:pt x="109" y="651"/>
                  <a:pt x="109" y="651"/>
                </a:cubicBezTo>
                <a:cubicBezTo>
                  <a:pt x="109" y="652"/>
                  <a:pt x="109" y="652"/>
                  <a:pt x="109" y="652"/>
                </a:cubicBezTo>
                <a:cubicBezTo>
                  <a:pt x="110" y="653"/>
                  <a:pt x="110" y="653"/>
                  <a:pt x="110" y="653"/>
                </a:cubicBezTo>
                <a:cubicBezTo>
                  <a:pt x="110" y="654"/>
                  <a:pt x="110" y="654"/>
                  <a:pt x="110" y="654"/>
                </a:cubicBezTo>
                <a:close/>
                <a:moveTo>
                  <a:pt x="130" y="137"/>
                </a:moveTo>
                <a:cubicBezTo>
                  <a:pt x="130" y="137"/>
                  <a:pt x="130" y="137"/>
                  <a:pt x="130" y="137"/>
                </a:cubicBezTo>
                <a:cubicBezTo>
                  <a:pt x="130" y="138"/>
                  <a:pt x="129" y="139"/>
                  <a:pt x="130" y="139"/>
                </a:cubicBezTo>
                <a:cubicBezTo>
                  <a:pt x="130" y="139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1" y="139"/>
                  <a:pt x="131" y="139"/>
                  <a:pt x="132" y="139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1"/>
                  <a:pt x="130" y="142"/>
                  <a:pt x="129" y="141"/>
                </a:cubicBezTo>
                <a:cubicBezTo>
                  <a:pt x="130" y="143"/>
                  <a:pt x="129" y="143"/>
                  <a:pt x="129" y="144"/>
                </a:cubicBezTo>
                <a:cubicBezTo>
                  <a:pt x="128" y="144"/>
                  <a:pt x="129" y="145"/>
                  <a:pt x="129" y="145"/>
                </a:cubicBezTo>
                <a:cubicBezTo>
                  <a:pt x="130" y="146"/>
                  <a:pt x="128" y="144"/>
                  <a:pt x="128" y="146"/>
                </a:cubicBezTo>
                <a:cubicBezTo>
                  <a:pt x="127" y="146"/>
                  <a:pt x="127" y="146"/>
                  <a:pt x="127" y="147"/>
                </a:cubicBezTo>
                <a:cubicBezTo>
                  <a:pt x="127" y="148"/>
                  <a:pt x="127" y="148"/>
                  <a:pt x="128" y="149"/>
                </a:cubicBezTo>
                <a:cubicBezTo>
                  <a:pt x="126" y="149"/>
                  <a:pt x="126" y="151"/>
                  <a:pt x="125" y="151"/>
                </a:cubicBezTo>
                <a:cubicBezTo>
                  <a:pt x="125" y="152"/>
                  <a:pt x="125" y="153"/>
                  <a:pt x="125" y="155"/>
                </a:cubicBezTo>
                <a:cubicBezTo>
                  <a:pt x="124" y="154"/>
                  <a:pt x="124" y="156"/>
                  <a:pt x="124" y="156"/>
                </a:cubicBezTo>
                <a:cubicBezTo>
                  <a:pt x="124" y="156"/>
                  <a:pt x="123" y="157"/>
                  <a:pt x="123" y="157"/>
                </a:cubicBezTo>
                <a:cubicBezTo>
                  <a:pt x="123" y="158"/>
                  <a:pt x="124" y="158"/>
                  <a:pt x="124" y="159"/>
                </a:cubicBezTo>
                <a:cubicBezTo>
                  <a:pt x="122" y="160"/>
                  <a:pt x="123" y="161"/>
                  <a:pt x="122" y="161"/>
                </a:cubicBezTo>
                <a:cubicBezTo>
                  <a:pt x="122" y="163"/>
                  <a:pt x="121" y="163"/>
                  <a:pt x="121" y="165"/>
                </a:cubicBezTo>
                <a:cubicBezTo>
                  <a:pt x="120" y="165"/>
                  <a:pt x="120" y="166"/>
                  <a:pt x="120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9" y="166"/>
                  <a:pt x="120" y="167"/>
                  <a:pt x="120" y="167"/>
                </a:cubicBezTo>
                <a:cubicBezTo>
                  <a:pt x="119" y="169"/>
                  <a:pt x="121" y="168"/>
                  <a:pt x="121" y="170"/>
                </a:cubicBezTo>
                <a:cubicBezTo>
                  <a:pt x="119" y="169"/>
                  <a:pt x="120" y="171"/>
                  <a:pt x="119" y="171"/>
                </a:cubicBezTo>
                <a:cubicBezTo>
                  <a:pt x="118" y="173"/>
                  <a:pt x="119" y="173"/>
                  <a:pt x="119" y="174"/>
                </a:cubicBezTo>
                <a:cubicBezTo>
                  <a:pt x="119" y="174"/>
                  <a:pt x="118" y="174"/>
                  <a:pt x="118" y="174"/>
                </a:cubicBezTo>
                <a:cubicBezTo>
                  <a:pt x="118" y="175"/>
                  <a:pt x="119" y="175"/>
                  <a:pt x="119" y="176"/>
                </a:cubicBezTo>
                <a:cubicBezTo>
                  <a:pt x="118" y="176"/>
                  <a:pt x="119" y="176"/>
                  <a:pt x="118" y="176"/>
                </a:cubicBezTo>
                <a:cubicBezTo>
                  <a:pt x="118" y="177"/>
                  <a:pt x="117" y="178"/>
                  <a:pt x="117" y="178"/>
                </a:cubicBezTo>
                <a:cubicBezTo>
                  <a:pt x="117" y="178"/>
                  <a:pt x="117" y="179"/>
                  <a:pt x="116" y="179"/>
                </a:cubicBezTo>
                <a:cubicBezTo>
                  <a:pt x="116" y="181"/>
                  <a:pt x="116" y="181"/>
                  <a:pt x="116" y="184"/>
                </a:cubicBezTo>
                <a:cubicBezTo>
                  <a:pt x="116" y="184"/>
                  <a:pt x="115" y="184"/>
                  <a:pt x="115" y="185"/>
                </a:cubicBezTo>
                <a:cubicBezTo>
                  <a:pt x="115" y="185"/>
                  <a:pt x="115" y="185"/>
                  <a:pt x="115" y="185"/>
                </a:cubicBezTo>
                <a:cubicBezTo>
                  <a:pt x="115" y="185"/>
                  <a:pt x="115" y="186"/>
                  <a:pt x="114" y="186"/>
                </a:cubicBezTo>
                <a:cubicBezTo>
                  <a:pt x="114" y="187"/>
                  <a:pt x="114" y="188"/>
                  <a:pt x="114" y="189"/>
                </a:cubicBezTo>
                <a:cubicBezTo>
                  <a:pt x="113" y="189"/>
                  <a:pt x="114" y="191"/>
                  <a:pt x="113" y="191"/>
                </a:cubicBezTo>
                <a:cubicBezTo>
                  <a:pt x="112" y="188"/>
                  <a:pt x="114" y="185"/>
                  <a:pt x="114" y="182"/>
                </a:cubicBezTo>
                <a:cubicBezTo>
                  <a:pt x="114" y="181"/>
                  <a:pt x="115" y="181"/>
                  <a:pt x="115" y="180"/>
                </a:cubicBezTo>
                <a:cubicBezTo>
                  <a:pt x="115" y="178"/>
                  <a:pt x="117" y="177"/>
                  <a:pt x="117" y="176"/>
                </a:cubicBezTo>
                <a:cubicBezTo>
                  <a:pt x="117" y="175"/>
                  <a:pt x="116" y="175"/>
                  <a:pt x="116" y="174"/>
                </a:cubicBezTo>
                <a:cubicBezTo>
                  <a:pt x="117" y="174"/>
                  <a:pt x="117" y="173"/>
                  <a:pt x="118" y="173"/>
                </a:cubicBezTo>
                <a:cubicBezTo>
                  <a:pt x="118" y="170"/>
                  <a:pt x="119" y="167"/>
                  <a:pt x="119" y="164"/>
                </a:cubicBezTo>
                <a:cubicBezTo>
                  <a:pt x="120" y="163"/>
                  <a:pt x="120" y="163"/>
                  <a:pt x="120" y="162"/>
                </a:cubicBezTo>
                <a:cubicBezTo>
                  <a:pt x="121" y="162"/>
                  <a:pt x="121" y="162"/>
                  <a:pt x="122" y="161"/>
                </a:cubicBezTo>
                <a:cubicBezTo>
                  <a:pt x="122" y="160"/>
                  <a:pt x="121" y="160"/>
                  <a:pt x="121" y="160"/>
                </a:cubicBezTo>
                <a:cubicBezTo>
                  <a:pt x="121" y="160"/>
                  <a:pt x="122" y="159"/>
                  <a:pt x="122" y="158"/>
                </a:cubicBezTo>
                <a:cubicBezTo>
                  <a:pt x="122" y="158"/>
                  <a:pt x="122" y="157"/>
                  <a:pt x="123" y="157"/>
                </a:cubicBezTo>
                <a:cubicBezTo>
                  <a:pt x="123" y="155"/>
                  <a:pt x="125" y="153"/>
                  <a:pt x="124" y="151"/>
                </a:cubicBezTo>
                <a:cubicBezTo>
                  <a:pt x="125" y="151"/>
                  <a:pt x="125" y="149"/>
                  <a:pt x="125" y="149"/>
                </a:cubicBezTo>
                <a:cubicBezTo>
                  <a:pt x="125" y="148"/>
                  <a:pt x="125" y="148"/>
                  <a:pt x="126" y="147"/>
                </a:cubicBezTo>
                <a:cubicBezTo>
                  <a:pt x="126" y="147"/>
                  <a:pt x="126" y="146"/>
                  <a:pt x="126" y="146"/>
                </a:cubicBezTo>
                <a:cubicBezTo>
                  <a:pt x="127" y="145"/>
                  <a:pt x="127" y="145"/>
                  <a:pt x="127" y="144"/>
                </a:cubicBezTo>
                <a:cubicBezTo>
                  <a:pt x="127" y="144"/>
                  <a:pt x="128" y="144"/>
                  <a:pt x="128" y="143"/>
                </a:cubicBezTo>
                <a:cubicBezTo>
                  <a:pt x="127" y="142"/>
                  <a:pt x="126" y="144"/>
                  <a:pt x="126" y="145"/>
                </a:cubicBezTo>
                <a:cubicBezTo>
                  <a:pt x="125" y="145"/>
                  <a:pt x="126" y="146"/>
                  <a:pt x="126" y="146"/>
                </a:cubicBezTo>
                <a:cubicBezTo>
                  <a:pt x="125" y="147"/>
                  <a:pt x="125" y="147"/>
                  <a:pt x="124" y="147"/>
                </a:cubicBezTo>
                <a:cubicBezTo>
                  <a:pt x="124" y="148"/>
                  <a:pt x="124" y="149"/>
                  <a:pt x="124" y="149"/>
                </a:cubicBezTo>
                <a:cubicBezTo>
                  <a:pt x="123" y="149"/>
                  <a:pt x="124" y="150"/>
                  <a:pt x="123" y="150"/>
                </a:cubicBezTo>
                <a:cubicBezTo>
                  <a:pt x="123" y="152"/>
                  <a:pt x="123" y="151"/>
                  <a:pt x="122" y="152"/>
                </a:cubicBezTo>
                <a:cubicBezTo>
                  <a:pt x="122" y="153"/>
                  <a:pt x="122" y="154"/>
                  <a:pt x="122" y="154"/>
                </a:cubicBezTo>
                <a:cubicBezTo>
                  <a:pt x="122" y="154"/>
                  <a:pt x="121" y="154"/>
                  <a:pt x="121" y="154"/>
                </a:cubicBezTo>
                <a:cubicBezTo>
                  <a:pt x="121" y="154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6"/>
                </a:cubicBezTo>
                <a:cubicBezTo>
                  <a:pt x="121" y="156"/>
                  <a:pt x="120" y="157"/>
                  <a:pt x="120" y="157"/>
                </a:cubicBezTo>
                <a:cubicBezTo>
                  <a:pt x="120" y="158"/>
                  <a:pt x="121" y="159"/>
                  <a:pt x="121" y="159"/>
                </a:cubicBezTo>
                <a:cubicBezTo>
                  <a:pt x="121" y="159"/>
                  <a:pt x="120" y="160"/>
                  <a:pt x="120" y="160"/>
                </a:cubicBezTo>
                <a:cubicBezTo>
                  <a:pt x="120" y="160"/>
                  <a:pt x="120" y="161"/>
                  <a:pt x="120" y="162"/>
                </a:cubicBezTo>
                <a:cubicBezTo>
                  <a:pt x="119" y="162"/>
                  <a:pt x="119" y="163"/>
                  <a:pt x="119" y="164"/>
                </a:cubicBezTo>
                <a:cubicBezTo>
                  <a:pt x="119" y="165"/>
                  <a:pt x="119" y="166"/>
                  <a:pt x="118" y="166"/>
                </a:cubicBezTo>
                <a:cubicBezTo>
                  <a:pt x="118" y="166"/>
                  <a:pt x="118" y="165"/>
                  <a:pt x="117" y="165"/>
                </a:cubicBezTo>
                <a:cubicBezTo>
                  <a:pt x="117" y="166"/>
                  <a:pt x="117" y="167"/>
                  <a:pt x="117" y="167"/>
                </a:cubicBezTo>
                <a:cubicBezTo>
                  <a:pt x="117" y="168"/>
                  <a:pt x="115" y="169"/>
                  <a:pt x="116" y="170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7" y="169"/>
                  <a:pt x="117" y="168"/>
                  <a:pt x="117" y="168"/>
                </a:cubicBezTo>
                <a:cubicBezTo>
                  <a:pt x="117" y="167"/>
                  <a:pt x="118" y="167"/>
                  <a:pt x="118" y="167"/>
                </a:cubicBezTo>
                <a:cubicBezTo>
                  <a:pt x="118" y="168"/>
                  <a:pt x="118" y="167"/>
                  <a:pt x="118" y="168"/>
                </a:cubicBezTo>
                <a:cubicBezTo>
                  <a:pt x="117" y="168"/>
                  <a:pt x="118" y="169"/>
                  <a:pt x="118" y="169"/>
                </a:cubicBezTo>
                <a:cubicBezTo>
                  <a:pt x="117" y="170"/>
                  <a:pt x="117" y="172"/>
                  <a:pt x="117" y="173"/>
                </a:cubicBezTo>
                <a:cubicBezTo>
                  <a:pt x="116" y="173"/>
                  <a:pt x="116" y="174"/>
                  <a:pt x="116" y="174"/>
                </a:cubicBezTo>
                <a:cubicBezTo>
                  <a:pt x="116" y="175"/>
                  <a:pt x="115" y="175"/>
                  <a:pt x="115" y="176"/>
                </a:cubicBezTo>
                <a:cubicBezTo>
                  <a:pt x="114" y="177"/>
                  <a:pt x="116" y="176"/>
                  <a:pt x="115" y="177"/>
                </a:cubicBezTo>
                <a:cubicBezTo>
                  <a:pt x="115" y="177"/>
                  <a:pt x="114" y="178"/>
                  <a:pt x="114" y="179"/>
                </a:cubicBezTo>
                <a:cubicBezTo>
                  <a:pt x="114" y="179"/>
                  <a:pt x="114" y="179"/>
                  <a:pt x="114" y="180"/>
                </a:cubicBezTo>
                <a:cubicBezTo>
                  <a:pt x="113" y="180"/>
                  <a:pt x="113" y="179"/>
                  <a:pt x="113" y="180"/>
                </a:cubicBezTo>
                <a:cubicBezTo>
                  <a:pt x="113" y="180"/>
                  <a:pt x="113" y="180"/>
                  <a:pt x="113" y="180"/>
                </a:cubicBezTo>
                <a:cubicBezTo>
                  <a:pt x="112" y="181"/>
                  <a:pt x="113" y="181"/>
                  <a:pt x="113" y="182"/>
                </a:cubicBezTo>
                <a:cubicBezTo>
                  <a:pt x="112" y="183"/>
                  <a:pt x="113" y="184"/>
                  <a:pt x="112" y="185"/>
                </a:cubicBezTo>
                <a:cubicBezTo>
                  <a:pt x="112" y="186"/>
                  <a:pt x="112" y="187"/>
                  <a:pt x="112" y="188"/>
                </a:cubicBezTo>
                <a:cubicBezTo>
                  <a:pt x="112" y="189"/>
                  <a:pt x="112" y="190"/>
                  <a:pt x="112" y="191"/>
                </a:cubicBezTo>
                <a:cubicBezTo>
                  <a:pt x="112" y="191"/>
                  <a:pt x="111" y="192"/>
                  <a:pt x="111" y="192"/>
                </a:cubicBezTo>
                <a:cubicBezTo>
                  <a:pt x="111" y="193"/>
                  <a:pt x="111" y="193"/>
                  <a:pt x="111" y="194"/>
                </a:cubicBezTo>
                <a:cubicBezTo>
                  <a:pt x="110" y="196"/>
                  <a:pt x="110" y="198"/>
                  <a:pt x="110" y="201"/>
                </a:cubicBezTo>
                <a:cubicBezTo>
                  <a:pt x="110" y="201"/>
                  <a:pt x="110" y="202"/>
                  <a:pt x="110" y="202"/>
                </a:cubicBezTo>
                <a:cubicBezTo>
                  <a:pt x="110" y="203"/>
                  <a:pt x="110" y="204"/>
                  <a:pt x="110" y="204"/>
                </a:cubicBezTo>
                <a:cubicBezTo>
                  <a:pt x="110" y="205"/>
                  <a:pt x="109" y="205"/>
                  <a:pt x="109" y="205"/>
                </a:cubicBezTo>
                <a:cubicBezTo>
                  <a:pt x="109" y="205"/>
                  <a:pt x="109" y="205"/>
                  <a:pt x="109" y="206"/>
                </a:cubicBezTo>
                <a:cubicBezTo>
                  <a:pt x="109" y="206"/>
                  <a:pt x="109" y="206"/>
                  <a:pt x="109" y="205"/>
                </a:cubicBezTo>
                <a:cubicBezTo>
                  <a:pt x="109" y="206"/>
                  <a:pt x="108" y="207"/>
                  <a:pt x="109" y="207"/>
                </a:cubicBezTo>
                <a:cubicBezTo>
                  <a:pt x="109" y="208"/>
                  <a:pt x="110" y="208"/>
                  <a:pt x="110" y="209"/>
                </a:cubicBezTo>
                <a:cubicBezTo>
                  <a:pt x="110" y="210"/>
                  <a:pt x="110" y="212"/>
                  <a:pt x="110" y="214"/>
                </a:cubicBezTo>
                <a:cubicBezTo>
                  <a:pt x="110" y="214"/>
                  <a:pt x="109" y="215"/>
                  <a:pt x="109" y="215"/>
                </a:cubicBezTo>
                <a:cubicBezTo>
                  <a:pt x="109" y="216"/>
                  <a:pt x="110" y="216"/>
                  <a:pt x="110" y="217"/>
                </a:cubicBezTo>
                <a:cubicBezTo>
                  <a:pt x="110" y="218"/>
                  <a:pt x="109" y="219"/>
                  <a:pt x="110" y="221"/>
                </a:cubicBezTo>
                <a:cubicBezTo>
                  <a:pt x="110" y="222"/>
                  <a:pt x="110" y="223"/>
                  <a:pt x="110" y="225"/>
                </a:cubicBezTo>
                <a:cubicBezTo>
                  <a:pt x="113" y="247"/>
                  <a:pt x="124" y="265"/>
                  <a:pt x="143" y="277"/>
                </a:cubicBezTo>
                <a:cubicBezTo>
                  <a:pt x="162" y="290"/>
                  <a:pt x="187" y="290"/>
                  <a:pt x="207" y="279"/>
                </a:cubicBezTo>
                <a:cubicBezTo>
                  <a:pt x="220" y="273"/>
                  <a:pt x="230" y="264"/>
                  <a:pt x="238" y="252"/>
                </a:cubicBezTo>
                <a:cubicBezTo>
                  <a:pt x="244" y="242"/>
                  <a:pt x="251" y="228"/>
                  <a:pt x="248" y="216"/>
                </a:cubicBezTo>
                <a:cubicBezTo>
                  <a:pt x="246" y="210"/>
                  <a:pt x="243" y="204"/>
                  <a:pt x="238" y="202"/>
                </a:cubicBezTo>
                <a:cubicBezTo>
                  <a:pt x="236" y="201"/>
                  <a:pt x="235" y="201"/>
                  <a:pt x="233" y="200"/>
                </a:cubicBezTo>
                <a:cubicBezTo>
                  <a:pt x="240" y="191"/>
                  <a:pt x="238" y="179"/>
                  <a:pt x="231" y="171"/>
                </a:cubicBezTo>
                <a:cubicBezTo>
                  <a:pt x="222" y="162"/>
                  <a:pt x="209" y="159"/>
                  <a:pt x="198" y="166"/>
                </a:cubicBezTo>
                <a:cubicBezTo>
                  <a:pt x="198" y="167"/>
                  <a:pt x="191" y="173"/>
                  <a:pt x="191" y="173"/>
                </a:cubicBezTo>
                <a:cubicBezTo>
                  <a:pt x="183" y="167"/>
                  <a:pt x="171" y="172"/>
                  <a:pt x="165" y="179"/>
                </a:cubicBezTo>
                <a:cubicBezTo>
                  <a:pt x="160" y="187"/>
                  <a:pt x="157" y="198"/>
                  <a:pt x="159" y="208"/>
                </a:cubicBezTo>
                <a:cubicBezTo>
                  <a:pt x="161" y="219"/>
                  <a:pt x="168" y="228"/>
                  <a:pt x="180" y="228"/>
                </a:cubicBezTo>
                <a:cubicBezTo>
                  <a:pt x="190" y="228"/>
                  <a:pt x="200" y="211"/>
                  <a:pt x="190" y="204"/>
                </a:cubicBezTo>
                <a:cubicBezTo>
                  <a:pt x="185" y="200"/>
                  <a:pt x="181" y="204"/>
                  <a:pt x="181" y="204"/>
                </a:cubicBezTo>
                <a:cubicBezTo>
                  <a:pt x="182" y="198"/>
                  <a:pt x="191" y="199"/>
                  <a:pt x="191" y="199"/>
                </a:cubicBezTo>
                <a:cubicBezTo>
                  <a:pt x="213" y="201"/>
                  <a:pt x="200" y="228"/>
                  <a:pt x="200" y="228"/>
                </a:cubicBezTo>
                <a:cubicBezTo>
                  <a:pt x="200" y="229"/>
                  <a:pt x="199" y="230"/>
                  <a:pt x="199" y="231"/>
                </a:cubicBezTo>
                <a:cubicBezTo>
                  <a:pt x="199" y="231"/>
                  <a:pt x="198" y="231"/>
                  <a:pt x="198" y="232"/>
                </a:cubicBezTo>
                <a:cubicBezTo>
                  <a:pt x="198" y="232"/>
                  <a:pt x="198" y="233"/>
                  <a:pt x="198" y="233"/>
                </a:cubicBezTo>
                <a:cubicBezTo>
                  <a:pt x="198" y="233"/>
                  <a:pt x="197" y="233"/>
                  <a:pt x="197" y="234"/>
                </a:cubicBezTo>
                <a:cubicBezTo>
                  <a:pt x="196" y="235"/>
                  <a:pt x="196" y="236"/>
                  <a:pt x="195" y="237"/>
                </a:cubicBezTo>
                <a:cubicBezTo>
                  <a:pt x="195" y="237"/>
                  <a:pt x="194" y="236"/>
                  <a:pt x="194" y="237"/>
                </a:cubicBezTo>
                <a:cubicBezTo>
                  <a:pt x="193" y="237"/>
                  <a:pt x="193" y="239"/>
                  <a:pt x="192" y="239"/>
                </a:cubicBezTo>
                <a:cubicBezTo>
                  <a:pt x="192" y="239"/>
                  <a:pt x="192" y="238"/>
                  <a:pt x="192" y="238"/>
                </a:cubicBezTo>
                <a:cubicBezTo>
                  <a:pt x="191" y="239"/>
                  <a:pt x="191" y="239"/>
                  <a:pt x="191" y="239"/>
                </a:cubicBezTo>
                <a:cubicBezTo>
                  <a:pt x="191" y="239"/>
                  <a:pt x="190" y="240"/>
                  <a:pt x="190" y="240"/>
                </a:cubicBezTo>
                <a:cubicBezTo>
                  <a:pt x="190" y="240"/>
                  <a:pt x="190" y="240"/>
                  <a:pt x="189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9" y="241"/>
                  <a:pt x="189" y="241"/>
                  <a:pt x="188" y="241"/>
                </a:cubicBezTo>
                <a:cubicBezTo>
                  <a:pt x="188" y="241"/>
                  <a:pt x="188" y="241"/>
                  <a:pt x="188" y="241"/>
                </a:cubicBezTo>
                <a:cubicBezTo>
                  <a:pt x="187" y="242"/>
                  <a:pt x="187" y="242"/>
                  <a:pt x="186" y="242"/>
                </a:cubicBezTo>
                <a:cubicBezTo>
                  <a:pt x="186" y="242"/>
                  <a:pt x="186" y="242"/>
                  <a:pt x="186" y="242"/>
                </a:cubicBezTo>
                <a:cubicBezTo>
                  <a:pt x="185" y="243"/>
                  <a:pt x="185" y="243"/>
                  <a:pt x="184" y="243"/>
                </a:cubicBezTo>
                <a:cubicBezTo>
                  <a:pt x="184" y="243"/>
                  <a:pt x="183" y="243"/>
                  <a:pt x="183" y="244"/>
                </a:cubicBezTo>
                <a:cubicBezTo>
                  <a:pt x="182" y="244"/>
                  <a:pt x="183" y="244"/>
                  <a:pt x="182" y="244"/>
                </a:cubicBezTo>
                <a:cubicBezTo>
                  <a:pt x="182" y="244"/>
                  <a:pt x="181" y="244"/>
                  <a:pt x="180" y="244"/>
                </a:cubicBezTo>
                <a:cubicBezTo>
                  <a:pt x="179" y="244"/>
                  <a:pt x="178" y="245"/>
                  <a:pt x="177" y="245"/>
                </a:cubicBezTo>
                <a:cubicBezTo>
                  <a:pt x="174" y="245"/>
                  <a:pt x="171" y="245"/>
                  <a:pt x="169" y="244"/>
                </a:cubicBezTo>
                <a:cubicBezTo>
                  <a:pt x="169" y="244"/>
                  <a:pt x="168" y="245"/>
                  <a:pt x="168" y="244"/>
                </a:cubicBezTo>
                <a:cubicBezTo>
                  <a:pt x="167" y="244"/>
                  <a:pt x="165" y="244"/>
                  <a:pt x="164" y="243"/>
                </a:cubicBezTo>
                <a:cubicBezTo>
                  <a:pt x="143" y="237"/>
                  <a:pt x="136" y="214"/>
                  <a:pt x="137" y="194"/>
                </a:cubicBezTo>
                <a:cubicBezTo>
                  <a:pt x="138" y="162"/>
                  <a:pt x="153" y="128"/>
                  <a:pt x="174" y="105"/>
                </a:cubicBezTo>
                <a:cubicBezTo>
                  <a:pt x="176" y="104"/>
                  <a:pt x="178" y="101"/>
                  <a:pt x="180" y="100"/>
                </a:cubicBezTo>
                <a:cubicBezTo>
                  <a:pt x="180" y="99"/>
                  <a:pt x="181" y="99"/>
                  <a:pt x="181" y="99"/>
                </a:cubicBezTo>
                <a:cubicBezTo>
                  <a:pt x="181" y="98"/>
                  <a:pt x="181" y="98"/>
                  <a:pt x="182" y="97"/>
                </a:cubicBezTo>
                <a:cubicBezTo>
                  <a:pt x="182" y="97"/>
                  <a:pt x="183" y="97"/>
                  <a:pt x="183" y="96"/>
                </a:cubicBezTo>
                <a:cubicBezTo>
                  <a:pt x="182" y="96"/>
                  <a:pt x="181" y="96"/>
                  <a:pt x="181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3" y="95"/>
                  <a:pt x="183" y="94"/>
                  <a:pt x="183" y="94"/>
                </a:cubicBezTo>
                <a:cubicBezTo>
                  <a:pt x="184" y="94"/>
                  <a:pt x="185" y="93"/>
                  <a:pt x="185" y="92"/>
                </a:cubicBezTo>
                <a:cubicBezTo>
                  <a:pt x="185" y="92"/>
                  <a:pt x="186" y="93"/>
                  <a:pt x="186" y="92"/>
                </a:cubicBezTo>
                <a:cubicBezTo>
                  <a:pt x="186" y="92"/>
                  <a:pt x="186" y="91"/>
                  <a:pt x="186" y="91"/>
                </a:cubicBezTo>
                <a:cubicBezTo>
                  <a:pt x="188" y="91"/>
                  <a:pt x="188" y="89"/>
                  <a:pt x="190" y="89"/>
                </a:cubicBezTo>
                <a:cubicBezTo>
                  <a:pt x="189" y="87"/>
                  <a:pt x="190" y="87"/>
                  <a:pt x="191" y="86"/>
                </a:cubicBezTo>
                <a:cubicBezTo>
                  <a:pt x="191" y="86"/>
                  <a:pt x="190" y="85"/>
                  <a:pt x="191" y="85"/>
                </a:cubicBezTo>
                <a:cubicBezTo>
                  <a:pt x="191" y="85"/>
                  <a:pt x="192" y="85"/>
                  <a:pt x="192" y="84"/>
                </a:cubicBezTo>
                <a:cubicBezTo>
                  <a:pt x="193" y="84"/>
                  <a:pt x="194" y="83"/>
                  <a:pt x="195" y="83"/>
                </a:cubicBezTo>
                <a:cubicBezTo>
                  <a:pt x="195" y="82"/>
                  <a:pt x="196" y="82"/>
                  <a:pt x="196" y="81"/>
                </a:cubicBezTo>
                <a:cubicBezTo>
                  <a:pt x="194" y="81"/>
                  <a:pt x="194" y="81"/>
                  <a:pt x="193" y="81"/>
                </a:cubicBezTo>
                <a:cubicBezTo>
                  <a:pt x="193" y="82"/>
                  <a:pt x="193" y="81"/>
                  <a:pt x="193" y="81"/>
                </a:cubicBezTo>
                <a:cubicBezTo>
                  <a:pt x="192" y="82"/>
                  <a:pt x="193" y="82"/>
                  <a:pt x="193" y="82"/>
                </a:cubicBezTo>
                <a:cubicBezTo>
                  <a:pt x="192" y="83"/>
                  <a:pt x="191" y="83"/>
                  <a:pt x="191" y="84"/>
                </a:cubicBezTo>
                <a:cubicBezTo>
                  <a:pt x="191" y="85"/>
                  <a:pt x="190" y="85"/>
                  <a:pt x="190" y="85"/>
                </a:cubicBezTo>
                <a:cubicBezTo>
                  <a:pt x="189" y="85"/>
                  <a:pt x="189" y="86"/>
                  <a:pt x="188" y="86"/>
                </a:cubicBezTo>
                <a:cubicBezTo>
                  <a:pt x="187" y="87"/>
                  <a:pt x="187" y="88"/>
                  <a:pt x="187" y="89"/>
                </a:cubicBezTo>
                <a:cubicBezTo>
                  <a:pt x="186" y="90"/>
                  <a:pt x="185" y="90"/>
                  <a:pt x="184" y="91"/>
                </a:cubicBezTo>
                <a:cubicBezTo>
                  <a:pt x="183" y="91"/>
                  <a:pt x="183" y="92"/>
                  <a:pt x="183" y="91"/>
                </a:cubicBezTo>
                <a:cubicBezTo>
                  <a:pt x="184" y="90"/>
                  <a:pt x="185" y="90"/>
                  <a:pt x="186" y="88"/>
                </a:cubicBezTo>
                <a:cubicBezTo>
                  <a:pt x="186" y="88"/>
                  <a:pt x="186" y="88"/>
                  <a:pt x="186" y="87"/>
                </a:cubicBezTo>
                <a:cubicBezTo>
                  <a:pt x="187" y="87"/>
                  <a:pt x="188" y="86"/>
                  <a:pt x="188" y="85"/>
                </a:cubicBezTo>
                <a:cubicBezTo>
                  <a:pt x="188" y="85"/>
                  <a:pt x="188" y="85"/>
                  <a:pt x="188" y="85"/>
                </a:cubicBezTo>
                <a:cubicBezTo>
                  <a:pt x="188" y="84"/>
                  <a:pt x="189" y="84"/>
                  <a:pt x="189" y="84"/>
                </a:cubicBezTo>
                <a:cubicBezTo>
                  <a:pt x="190" y="84"/>
                  <a:pt x="189" y="83"/>
                  <a:pt x="190" y="83"/>
                </a:cubicBezTo>
                <a:cubicBezTo>
                  <a:pt x="191" y="81"/>
                  <a:pt x="192" y="80"/>
                  <a:pt x="194" y="79"/>
                </a:cubicBezTo>
                <a:cubicBezTo>
                  <a:pt x="195" y="80"/>
                  <a:pt x="195" y="80"/>
                  <a:pt x="196" y="80"/>
                </a:cubicBezTo>
                <a:cubicBezTo>
                  <a:pt x="197" y="80"/>
                  <a:pt x="197" y="79"/>
                  <a:pt x="198" y="79"/>
                </a:cubicBezTo>
                <a:cubicBezTo>
                  <a:pt x="198" y="78"/>
                  <a:pt x="198" y="78"/>
                  <a:pt x="199" y="78"/>
                </a:cubicBezTo>
                <a:cubicBezTo>
                  <a:pt x="199" y="78"/>
                  <a:pt x="199" y="77"/>
                  <a:pt x="199" y="77"/>
                </a:cubicBezTo>
                <a:cubicBezTo>
                  <a:pt x="198" y="77"/>
                  <a:pt x="197" y="78"/>
                  <a:pt x="197" y="76"/>
                </a:cubicBezTo>
                <a:cubicBezTo>
                  <a:pt x="197" y="75"/>
                  <a:pt x="199" y="76"/>
                  <a:pt x="199" y="75"/>
                </a:cubicBezTo>
                <a:cubicBezTo>
                  <a:pt x="198" y="75"/>
                  <a:pt x="199" y="74"/>
                  <a:pt x="199" y="73"/>
                </a:cubicBezTo>
                <a:cubicBezTo>
                  <a:pt x="200" y="73"/>
                  <a:pt x="200" y="73"/>
                  <a:pt x="201" y="72"/>
                </a:cubicBezTo>
                <a:cubicBezTo>
                  <a:pt x="201" y="71"/>
                  <a:pt x="203" y="71"/>
                  <a:pt x="203" y="72"/>
                </a:cubicBezTo>
                <a:cubicBezTo>
                  <a:pt x="203" y="72"/>
                  <a:pt x="203" y="73"/>
                  <a:pt x="203" y="73"/>
                </a:cubicBezTo>
                <a:cubicBezTo>
                  <a:pt x="202" y="73"/>
                  <a:pt x="202" y="73"/>
                  <a:pt x="202" y="73"/>
                </a:cubicBezTo>
                <a:cubicBezTo>
                  <a:pt x="201" y="73"/>
                  <a:pt x="201" y="74"/>
                  <a:pt x="201" y="74"/>
                </a:cubicBezTo>
                <a:cubicBezTo>
                  <a:pt x="201" y="74"/>
                  <a:pt x="200" y="74"/>
                  <a:pt x="200" y="75"/>
                </a:cubicBezTo>
                <a:cubicBezTo>
                  <a:pt x="202" y="76"/>
                  <a:pt x="202" y="74"/>
                  <a:pt x="203" y="73"/>
                </a:cubicBezTo>
                <a:cubicBezTo>
                  <a:pt x="204" y="73"/>
                  <a:pt x="205" y="71"/>
                  <a:pt x="205" y="70"/>
                </a:cubicBezTo>
                <a:cubicBezTo>
                  <a:pt x="205" y="70"/>
                  <a:pt x="204" y="70"/>
                  <a:pt x="204" y="70"/>
                </a:cubicBezTo>
                <a:cubicBezTo>
                  <a:pt x="204" y="69"/>
                  <a:pt x="205" y="68"/>
                  <a:pt x="205" y="70"/>
                </a:cubicBezTo>
                <a:cubicBezTo>
                  <a:pt x="206" y="70"/>
                  <a:pt x="206" y="69"/>
                  <a:pt x="206" y="69"/>
                </a:cubicBezTo>
                <a:cubicBezTo>
                  <a:pt x="206" y="69"/>
                  <a:pt x="205" y="69"/>
                  <a:pt x="205" y="68"/>
                </a:cubicBezTo>
                <a:cubicBezTo>
                  <a:pt x="206" y="67"/>
                  <a:pt x="207" y="67"/>
                  <a:pt x="209" y="66"/>
                </a:cubicBezTo>
                <a:cubicBezTo>
                  <a:pt x="209" y="66"/>
                  <a:pt x="209" y="65"/>
                  <a:pt x="209" y="65"/>
                </a:cubicBezTo>
                <a:cubicBezTo>
                  <a:pt x="210" y="64"/>
                  <a:pt x="210" y="64"/>
                  <a:pt x="211" y="63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2" y="63"/>
                  <a:pt x="212" y="62"/>
                  <a:pt x="212" y="62"/>
                </a:cubicBezTo>
                <a:cubicBezTo>
                  <a:pt x="214" y="62"/>
                  <a:pt x="214" y="61"/>
                  <a:pt x="215" y="60"/>
                </a:cubicBezTo>
                <a:cubicBezTo>
                  <a:pt x="216" y="59"/>
                  <a:pt x="217" y="59"/>
                  <a:pt x="217" y="58"/>
                </a:cubicBezTo>
                <a:cubicBezTo>
                  <a:pt x="217" y="58"/>
                  <a:pt x="217" y="58"/>
                  <a:pt x="217" y="58"/>
                </a:cubicBezTo>
                <a:cubicBezTo>
                  <a:pt x="218" y="58"/>
                  <a:pt x="218" y="58"/>
                  <a:pt x="219" y="58"/>
                </a:cubicBezTo>
                <a:cubicBezTo>
                  <a:pt x="219" y="57"/>
                  <a:pt x="220" y="56"/>
                  <a:pt x="220" y="55"/>
                </a:cubicBezTo>
                <a:cubicBezTo>
                  <a:pt x="220" y="55"/>
                  <a:pt x="221" y="55"/>
                  <a:pt x="221" y="55"/>
                </a:cubicBezTo>
                <a:cubicBezTo>
                  <a:pt x="221" y="55"/>
                  <a:pt x="221" y="55"/>
                  <a:pt x="221" y="54"/>
                </a:cubicBezTo>
                <a:cubicBezTo>
                  <a:pt x="221" y="54"/>
                  <a:pt x="222" y="55"/>
                  <a:pt x="222" y="54"/>
                </a:cubicBezTo>
                <a:cubicBezTo>
                  <a:pt x="222" y="54"/>
                  <a:pt x="222" y="54"/>
                  <a:pt x="223" y="53"/>
                </a:cubicBezTo>
                <a:cubicBezTo>
                  <a:pt x="223" y="53"/>
                  <a:pt x="224" y="53"/>
                  <a:pt x="224" y="53"/>
                </a:cubicBezTo>
                <a:cubicBezTo>
                  <a:pt x="224" y="53"/>
                  <a:pt x="224" y="53"/>
                  <a:pt x="225" y="52"/>
                </a:cubicBezTo>
                <a:cubicBezTo>
                  <a:pt x="226" y="52"/>
                  <a:pt x="226" y="52"/>
                  <a:pt x="226" y="51"/>
                </a:cubicBezTo>
                <a:cubicBezTo>
                  <a:pt x="227" y="51"/>
                  <a:pt x="228" y="50"/>
                  <a:pt x="228" y="50"/>
                </a:cubicBezTo>
                <a:cubicBezTo>
                  <a:pt x="228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31" y="47"/>
                  <a:pt x="233" y="47"/>
                  <a:pt x="234" y="46"/>
                </a:cubicBezTo>
                <a:cubicBezTo>
                  <a:pt x="235" y="46"/>
                  <a:pt x="236" y="44"/>
                  <a:pt x="238" y="44"/>
                </a:cubicBezTo>
                <a:cubicBezTo>
                  <a:pt x="238" y="43"/>
                  <a:pt x="239" y="43"/>
                  <a:pt x="240" y="43"/>
                </a:cubicBezTo>
                <a:cubicBezTo>
                  <a:pt x="240" y="42"/>
                  <a:pt x="240" y="42"/>
                  <a:pt x="240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2" y="41"/>
                  <a:pt x="242" y="41"/>
                  <a:pt x="243" y="41"/>
                </a:cubicBezTo>
                <a:cubicBezTo>
                  <a:pt x="243" y="41"/>
                  <a:pt x="243" y="40"/>
                  <a:pt x="244" y="40"/>
                </a:cubicBezTo>
                <a:cubicBezTo>
                  <a:pt x="246" y="38"/>
                  <a:pt x="248" y="38"/>
                  <a:pt x="250" y="36"/>
                </a:cubicBezTo>
                <a:cubicBezTo>
                  <a:pt x="251" y="36"/>
                  <a:pt x="251" y="35"/>
                  <a:pt x="252" y="35"/>
                </a:cubicBezTo>
                <a:cubicBezTo>
                  <a:pt x="252" y="34"/>
                  <a:pt x="253" y="34"/>
                  <a:pt x="253" y="33"/>
                </a:cubicBezTo>
                <a:cubicBezTo>
                  <a:pt x="250" y="33"/>
                  <a:pt x="249" y="35"/>
                  <a:pt x="246" y="36"/>
                </a:cubicBezTo>
                <a:cubicBezTo>
                  <a:pt x="246" y="36"/>
                  <a:pt x="248" y="35"/>
                  <a:pt x="247" y="35"/>
                </a:cubicBezTo>
                <a:cubicBezTo>
                  <a:pt x="246" y="36"/>
                  <a:pt x="245" y="35"/>
                  <a:pt x="245" y="37"/>
                </a:cubicBezTo>
                <a:cubicBezTo>
                  <a:pt x="245" y="37"/>
                  <a:pt x="246" y="36"/>
                  <a:pt x="246" y="37"/>
                </a:cubicBezTo>
                <a:cubicBezTo>
                  <a:pt x="245" y="37"/>
                  <a:pt x="245" y="38"/>
                  <a:pt x="244" y="37"/>
                </a:cubicBezTo>
                <a:cubicBezTo>
                  <a:pt x="243" y="36"/>
                  <a:pt x="245" y="36"/>
                  <a:pt x="245" y="35"/>
                </a:cubicBezTo>
                <a:cubicBezTo>
                  <a:pt x="243" y="34"/>
                  <a:pt x="244" y="35"/>
                  <a:pt x="243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6"/>
                  <a:pt x="242" y="36"/>
                  <a:pt x="241" y="36"/>
                </a:cubicBezTo>
                <a:cubicBezTo>
                  <a:pt x="241" y="36"/>
                  <a:pt x="241" y="37"/>
                  <a:pt x="241" y="37"/>
                </a:cubicBezTo>
                <a:cubicBezTo>
                  <a:pt x="240" y="37"/>
                  <a:pt x="239" y="37"/>
                  <a:pt x="239" y="38"/>
                </a:cubicBezTo>
                <a:cubicBezTo>
                  <a:pt x="241" y="38"/>
                  <a:pt x="239" y="39"/>
                  <a:pt x="240" y="40"/>
                </a:cubicBezTo>
                <a:cubicBezTo>
                  <a:pt x="239" y="40"/>
                  <a:pt x="239" y="40"/>
                  <a:pt x="239" y="40"/>
                </a:cubicBezTo>
                <a:cubicBezTo>
                  <a:pt x="238" y="41"/>
                  <a:pt x="238" y="42"/>
                  <a:pt x="236" y="42"/>
                </a:cubicBezTo>
                <a:cubicBezTo>
                  <a:pt x="236" y="42"/>
                  <a:pt x="236" y="41"/>
                  <a:pt x="236" y="41"/>
                </a:cubicBezTo>
                <a:cubicBezTo>
                  <a:pt x="235" y="42"/>
                  <a:pt x="234" y="41"/>
                  <a:pt x="234" y="41"/>
                </a:cubicBezTo>
                <a:cubicBezTo>
                  <a:pt x="233" y="42"/>
                  <a:pt x="233" y="42"/>
                  <a:pt x="232" y="42"/>
                </a:cubicBezTo>
                <a:cubicBezTo>
                  <a:pt x="231" y="42"/>
                  <a:pt x="232" y="43"/>
                  <a:pt x="231" y="43"/>
                </a:cubicBezTo>
                <a:cubicBezTo>
                  <a:pt x="231" y="43"/>
                  <a:pt x="230" y="43"/>
                  <a:pt x="230" y="43"/>
                </a:cubicBezTo>
                <a:cubicBezTo>
                  <a:pt x="230" y="43"/>
                  <a:pt x="229" y="44"/>
                  <a:pt x="229" y="44"/>
                </a:cubicBezTo>
                <a:cubicBezTo>
                  <a:pt x="229" y="44"/>
                  <a:pt x="228" y="45"/>
                  <a:pt x="228" y="45"/>
                </a:cubicBezTo>
                <a:cubicBezTo>
                  <a:pt x="227" y="45"/>
                  <a:pt x="227" y="45"/>
                  <a:pt x="226" y="46"/>
                </a:cubicBezTo>
                <a:cubicBezTo>
                  <a:pt x="226" y="47"/>
                  <a:pt x="225" y="46"/>
                  <a:pt x="225" y="47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22" y="49"/>
                  <a:pt x="224" y="49"/>
                  <a:pt x="223" y="48"/>
                </a:cubicBezTo>
                <a:cubicBezTo>
                  <a:pt x="222" y="48"/>
                  <a:pt x="221" y="49"/>
                  <a:pt x="221" y="49"/>
                </a:cubicBezTo>
                <a:cubicBezTo>
                  <a:pt x="221" y="49"/>
                  <a:pt x="220" y="49"/>
                  <a:pt x="220" y="49"/>
                </a:cubicBezTo>
                <a:cubicBezTo>
                  <a:pt x="220" y="50"/>
                  <a:pt x="219" y="50"/>
                  <a:pt x="219" y="50"/>
                </a:cubicBezTo>
                <a:cubicBezTo>
                  <a:pt x="219" y="50"/>
                  <a:pt x="218" y="51"/>
                  <a:pt x="218" y="51"/>
                </a:cubicBezTo>
                <a:cubicBezTo>
                  <a:pt x="218" y="51"/>
                  <a:pt x="217" y="51"/>
                  <a:pt x="217" y="51"/>
                </a:cubicBezTo>
                <a:cubicBezTo>
                  <a:pt x="217" y="51"/>
                  <a:pt x="217" y="51"/>
                  <a:pt x="217" y="52"/>
                </a:cubicBezTo>
                <a:cubicBezTo>
                  <a:pt x="216" y="52"/>
                  <a:pt x="216" y="52"/>
                  <a:pt x="216" y="52"/>
                </a:cubicBezTo>
                <a:cubicBezTo>
                  <a:pt x="215" y="53"/>
                  <a:pt x="214" y="53"/>
                  <a:pt x="214" y="54"/>
                </a:cubicBezTo>
                <a:cubicBezTo>
                  <a:pt x="212" y="54"/>
                  <a:pt x="212" y="55"/>
                  <a:pt x="211" y="55"/>
                </a:cubicBezTo>
                <a:cubicBezTo>
                  <a:pt x="209" y="57"/>
                  <a:pt x="207" y="58"/>
                  <a:pt x="205" y="60"/>
                </a:cubicBezTo>
                <a:cubicBezTo>
                  <a:pt x="204" y="60"/>
                  <a:pt x="204" y="60"/>
                  <a:pt x="203" y="60"/>
                </a:cubicBezTo>
                <a:cubicBezTo>
                  <a:pt x="203" y="60"/>
                  <a:pt x="202" y="61"/>
                  <a:pt x="202" y="61"/>
                </a:cubicBezTo>
                <a:cubicBezTo>
                  <a:pt x="202" y="62"/>
                  <a:pt x="202" y="62"/>
                  <a:pt x="201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00" y="63"/>
                  <a:pt x="200" y="63"/>
                  <a:pt x="200" y="63"/>
                </a:cubicBezTo>
                <a:cubicBezTo>
                  <a:pt x="200" y="64"/>
                  <a:pt x="199" y="64"/>
                  <a:pt x="199" y="64"/>
                </a:cubicBezTo>
                <a:cubicBezTo>
                  <a:pt x="199" y="64"/>
                  <a:pt x="198" y="64"/>
                  <a:pt x="198" y="65"/>
                </a:cubicBezTo>
                <a:cubicBezTo>
                  <a:pt x="197" y="65"/>
                  <a:pt x="197" y="66"/>
                  <a:pt x="196" y="66"/>
                </a:cubicBezTo>
                <a:cubicBezTo>
                  <a:pt x="196" y="67"/>
                  <a:pt x="196" y="66"/>
                  <a:pt x="195" y="67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8"/>
                  <a:pt x="194" y="68"/>
                  <a:pt x="193" y="69"/>
                </a:cubicBezTo>
                <a:cubicBezTo>
                  <a:pt x="192" y="69"/>
                  <a:pt x="192" y="70"/>
                  <a:pt x="191" y="69"/>
                </a:cubicBezTo>
                <a:cubicBezTo>
                  <a:pt x="190" y="70"/>
                  <a:pt x="190" y="71"/>
                  <a:pt x="188" y="71"/>
                </a:cubicBezTo>
                <a:cubicBezTo>
                  <a:pt x="187" y="72"/>
                  <a:pt x="189" y="72"/>
                  <a:pt x="187" y="73"/>
                </a:cubicBezTo>
                <a:cubicBezTo>
                  <a:pt x="187" y="72"/>
                  <a:pt x="186" y="73"/>
                  <a:pt x="186" y="74"/>
                </a:cubicBezTo>
                <a:cubicBezTo>
                  <a:pt x="185" y="74"/>
                  <a:pt x="185" y="74"/>
                  <a:pt x="185" y="74"/>
                </a:cubicBezTo>
                <a:cubicBezTo>
                  <a:pt x="184" y="74"/>
                  <a:pt x="185" y="75"/>
                  <a:pt x="184" y="75"/>
                </a:cubicBezTo>
                <a:cubicBezTo>
                  <a:pt x="184" y="75"/>
                  <a:pt x="183" y="74"/>
                  <a:pt x="183" y="74"/>
                </a:cubicBezTo>
                <a:cubicBezTo>
                  <a:pt x="183" y="76"/>
                  <a:pt x="182" y="76"/>
                  <a:pt x="182" y="76"/>
                </a:cubicBezTo>
                <a:cubicBezTo>
                  <a:pt x="182" y="76"/>
                  <a:pt x="182" y="77"/>
                  <a:pt x="181" y="77"/>
                </a:cubicBezTo>
                <a:cubicBezTo>
                  <a:pt x="181" y="77"/>
                  <a:pt x="180" y="78"/>
                  <a:pt x="179" y="78"/>
                </a:cubicBezTo>
                <a:cubicBezTo>
                  <a:pt x="180" y="79"/>
                  <a:pt x="179" y="80"/>
                  <a:pt x="178" y="80"/>
                </a:cubicBezTo>
                <a:cubicBezTo>
                  <a:pt x="178" y="80"/>
                  <a:pt x="178" y="80"/>
                  <a:pt x="177" y="80"/>
                </a:cubicBezTo>
                <a:cubicBezTo>
                  <a:pt x="177" y="81"/>
                  <a:pt x="177" y="81"/>
                  <a:pt x="177" y="81"/>
                </a:cubicBezTo>
                <a:cubicBezTo>
                  <a:pt x="176" y="81"/>
                  <a:pt x="176" y="82"/>
                  <a:pt x="176" y="82"/>
                </a:cubicBezTo>
                <a:cubicBezTo>
                  <a:pt x="176" y="82"/>
                  <a:pt x="176" y="81"/>
                  <a:pt x="175" y="81"/>
                </a:cubicBezTo>
                <a:cubicBezTo>
                  <a:pt x="176" y="82"/>
                  <a:pt x="175" y="83"/>
                  <a:pt x="174" y="83"/>
                </a:cubicBezTo>
                <a:cubicBezTo>
                  <a:pt x="174" y="84"/>
                  <a:pt x="173" y="85"/>
                  <a:pt x="172" y="84"/>
                </a:cubicBezTo>
                <a:cubicBezTo>
                  <a:pt x="172" y="86"/>
                  <a:pt x="171" y="86"/>
                  <a:pt x="171" y="87"/>
                </a:cubicBezTo>
                <a:cubicBezTo>
                  <a:pt x="170" y="87"/>
                  <a:pt x="170" y="87"/>
                  <a:pt x="169" y="87"/>
                </a:cubicBezTo>
                <a:cubicBezTo>
                  <a:pt x="169" y="88"/>
                  <a:pt x="170" y="88"/>
                  <a:pt x="169" y="89"/>
                </a:cubicBezTo>
                <a:cubicBezTo>
                  <a:pt x="169" y="89"/>
                  <a:pt x="169" y="89"/>
                  <a:pt x="168" y="89"/>
                </a:cubicBezTo>
                <a:cubicBezTo>
                  <a:pt x="168" y="89"/>
                  <a:pt x="168" y="89"/>
                  <a:pt x="167" y="89"/>
                </a:cubicBezTo>
                <a:cubicBezTo>
                  <a:pt x="167" y="90"/>
                  <a:pt x="167" y="90"/>
                  <a:pt x="167" y="91"/>
                </a:cubicBezTo>
                <a:cubicBezTo>
                  <a:pt x="167" y="92"/>
                  <a:pt x="166" y="92"/>
                  <a:pt x="166" y="93"/>
                </a:cubicBezTo>
                <a:cubicBezTo>
                  <a:pt x="165" y="92"/>
                  <a:pt x="166" y="91"/>
                  <a:pt x="165" y="91"/>
                </a:cubicBezTo>
                <a:cubicBezTo>
                  <a:pt x="165" y="91"/>
                  <a:pt x="165" y="92"/>
                  <a:pt x="165" y="92"/>
                </a:cubicBezTo>
                <a:cubicBezTo>
                  <a:pt x="164" y="93"/>
                  <a:pt x="164" y="94"/>
                  <a:pt x="163" y="94"/>
                </a:cubicBezTo>
                <a:cubicBezTo>
                  <a:pt x="162" y="95"/>
                  <a:pt x="161" y="95"/>
                  <a:pt x="161" y="96"/>
                </a:cubicBezTo>
                <a:cubicBezTo>
                  <a:pt x="160" y="96"/>
                  <a:pt x="160" y="97"/>
                  <a:pt x="160" y="97"/>
                </a:cubicBezTo>
                <a:cubicBezTo>
                  <a:pt x="160" y="98"/>
                  <a:pt x="159" y="98"/>
                  <a:pt x="160" y="99"/>
                </a:cubicBezTo>
                <a:cubicBezTo>
                  <a:pt x="162" y="98"/>
                  <a:pt x="162" y="95"/>
                  <a:pt x="164" y="95"/>
                </a:cubicBezTo>
                <a:cubicBezTo>
                  <a:pt x="165" y="95"/>
                  <a:pt x="165" y="94"/>
                  <a:pt x="166" y="94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67" y="93"/>
                  <a:pt x="168" y="92"/>
                  <a:pt x="168" y="92"/>
                </a:cubicBezTo>
                <a:cubicBezTo>
                  <a:pt x="168" y="92"/>
                  <a:pt x="169" y="92"/>
                  <a:pt x="169" y="92"/>
                </a:cubicBezTo>
                <a:cubicBezTo>
                  <a:pt x="169" y="91"/>
                  <a:pt x="169" y="91"/>
                  <a:pt x="169" y="90"/>
                </a:cubicBezTo>
                <a:cubicBezTo>
                  <a:pt x="170" y="90"/>
                  <a:pt x="170" y="89"/>
                  <a:pt x="170" y="89"/>
                </a:cubicBezTo>
                <a:cubicBezTo>
                  <a:pt x="170" y="89"/>
                  <a:pt x="170" y="89"/>
                  <a:pt x="170" y="88"/>
                </a:cubicBezTo>
                <a:cubicBezTo>
                  <a:pt x="171" y="88"/>
                  <a:pt x="170" y="88"/>
                  <a:pt x="171" y="88"/>
                </a:cubicBezTo>
                <a:cubicBezTo>
                  <a:pt x="171" y="88"/>
                  <a:pt x="172" y="88"/>
                  <a:pt x="172" y="88"/>
                </a:cubicBezTo>
                <a:cubicBezTo>
                  <a:pt x="173" y="87"/>
                  <a:pt x="174" y="86"/>
                  <a:pt x="175" y="85"/>
                </a:cubicBezTo>
                <a:cubicBezTo>
                  <a:pt x="175" y="84"/>
                  <a:pt x="176" y="83"/>
                  <a:pt x="177" y="82"/>
                </a:cubicBezTo>
                <a:cubicBezTo>
                  <a:pt x="178" y="81"/>
                  <a:pt x="178" y="82"/>
                  <a:pt x="178" y="81"/>
                </a:cubicBezTo>
                <a:cubicBezTo>
                  <a:pt x="179" y="81"/>
                  <a:pt x="179" y="81"/>
                  <a:pt x="179" y="81"/>
                </a:cubicBezTo>
                <a:cubicBezTo>
                  <a:pt x="180" y="80"/>
                  <a:pt x="181" y="79"/>
                  <a:pt x="181" y="79"/>
                </a:cubicBezTo>
                <a:cubicBezTo>
                  <a:pt x="182" y="78"/>
                  <a:pt x="183" y="78"/>
                  <a:pt x="183" y="77"/>
                </a:cubicBezTo>
                <a:cubicBezTo>
                  <a:pt x="183" y="77"/>
                  <a:pt x="184" y="77"/>
                  <a:pt x="184" y="76"/>
                </a:cubicBezTo>
                <a:cubicBezTo>
                  <a:pt x="185" y="77"/>
                  <a:pt x="185" y="76"/>
                  <a:pt x="185" y="76"/>
                </a:cubicBezTo>
                <a:cubicBezTo>
                  <a:pt x="185" y="79"/>
                  <a:pt x="183" y="78"/>
                  <a:pt x="182" y="79"/>
                </a:cubicBezTo>
                <a:cubicBezTo>
                  <a:pt x="182" y="80"/>
                  <a:pt x="182" y="80"/>
                  <a:pt x="182" y="80"/>
                </a:cubicBezTo>
                <a:cubicBezTo>
                  <a:pt x="181" y="81"/>
                  <a:pt x="182" y="81"/>
                  <a:pt x="181" y="82"/>
                </a:cubicBezTo>
                <a:cubicBezTo>
                  <a:pt x="180" y="83"/>
                  <a:pt x="179" y="85"/>
                  <a:pt x="177" y="85"/>
                </a:cubicBezTo>
                <a:cubicBezTo>
                  <a:pt x="176" y="86"/>
                  <a:pt x="175" y="87"/>
                  <a:pt x="174" y="88"/>
                </a:cubicBezTo>
                <a:cubicBezTo>
                  <a:pt x="174" y="88"/>
                  <a:pt x="174" y="88"/>
                  <a:pt x="173" y="88"/>
                </a:cubicBezTo>
                <a:cubicBezTo>
                  <a:pt x="173" y="90"/>
                  <a:pt x="172" y="90"/>
                  <a:pt x="172" y="91"/>
                </a:cubicBezTo>
                <a:cubicBezTo>
                  <a:pt x="170" y="90"/>
                  <a:pt x="171" y="93"/>
                  <a:pt x="169" y="93"/>
                </a:cubicBezTo>
                <a:cubicBezTo>
                  <a:pt x="169" y="94"/>
                  <a:pt x="168" y="94"/>
                  <a:pt x="167" y="95"/>
                </a:cubicBezTo>
                <a:cubicBezTo>
                  <a:pt x="167" y="95"/>
                  <a:pt x="167" y="96"/>
                  <a:pt x="166" y="96"/>
                </a:cubicBezTo>
                <a:cubicBezTo>
                  <a:pt x="165" y="97"/>
                  <a:pt x="164" y="98"/>
                  <a:pt x="163" y="99"/>
                </a:cubicBezTo>
                <a:cubicBezTo>
                  <a:pt x="162" y="100"/>
                  <a:pt x="161" y="101"/>
                  <a:pt x="161" y="101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3"/>
                  <a:pt x="158" y="103"/>
                  <a:pt x="159" y="104"/>
                </a:cubicBezTo>
                <a:cubicBezTo>
                  <a:pt x="159" y="104"/>
                  <a:pt x="158" y="104"/>
                  <a:pt x="158" y="105"/>
                </a:cubicBezTo>
                <a:cubicBezTo>
                  <a:pt x="158" y="106"/>
                  <a:pt x="159" y="104"/>
                  <a:pt x="159" y="106"/>
                </a:cubicBezTo>
                <a:cubicBezTo>
                  <a:pt x="158" y="106"/>
                  <a:pt x="159" y="107"/>
                  <a:pt x="158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7" y="107"/>
                  <a:pt x="158" y="108"/>
                  <a:pt x="157" y="108"/>
                </a:cubicBezTo>
                <a:cubicBezTo>
                  <a:pt x="157" y="107"/>
                  <a:pt x="156" y="107"/>
                  <a:pt x="156" y="107"/>
                </a:cubicBezTo>
                <a:cubicBezTo>
                  <a:pt x="155" y="109"/>
                  <a:pt x="157" y="107"/>
                  <a:pt x="157" y="10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155" y="110"/>
                  <a:pt x="155" y="109"/>
                  <a:pt x="154" y="109"/>
                </a:cubicBezTo>
                <a:cubicBezTo>
                  <a:pt x="153" y="110"/>
                  <a:pt x="151" y="111"/>
                  <a:pt x="152" y="113"/>
                </a:cubicBezTo>
                <a:cubicBezTo>
                  <a:pt x="153" y="113"/>
                  <a:pt x="152" y="114"/>
                  <a:pt x="152" y="114"/>
                </a:cubicBezTo>
                <a:cubicBezTo>
                  <a:pt x="151" y="113"/>
                  <a:pt x="152" y="113"/>
                  <a:pt x="151" y="112"/>
                </a:cubicBezTo>
                <a:cubicBezTo>
                  <a:pt x="151" y="113"/>
                  <a:pt x="150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5"/>
                  <a:pt x="149" y="115"/>
                  <a:pt x="149" y="115"/>
                </a:cubicBezTo>
                <a:cubicBezTo>
                  <a:pt x="149" y="116"/>
                  <a:pt x="148" y="117"/>
                  <a:pt x="147" y="118"/>
                </a:cubicBezTo>
                <a:cubicBezTo>
                  <a:pt x="147" y="118"/>
                  <a:pt x="146" y="118"/>
                  <a:pt x="146" y="118"/>
                </a:cubicBezTo>
                <a:cubicBezTo>
                  <a:pt x="146" y="119"/>
                  <a:pt x="145" y="120"/>
                  <a:pt x="145" y="121"/>
                </a:cubicBezTo>
                <a:cubicBezTo>
                  <a:pt x="144" y="121"/>
                  <a:pt x="144" y="121"/>
                  <a:pt x="145" y="122"/>
                </a:cubicBezTo>
                <a:cubicBezTo>
                  <a:pt x="145" y="123"/>
                  <a:pt x="143" y="122"/>
                  <a:pt x="143" y="122"/>
                </a:cubicBezTo>
                <a:cubicBezTo>
                  <a:pt x="143" y="123"/>
                  <a:pt x="144" y="124"/>
                  <a:pt x="144" y="124"/>
                </a:cubicBezTo>
                <a:cubicBezTo>
                  <a:pt x="143" y="124"/>
                  <a:pt x="143" y="123"/>
                  <a:pt x="143" y="123"/>
                </a:cubicBezTo>
                <a:cubicBezTo>
                  <a:pt x="143" y="124"/>
                  <a:pt x="143" y="125"/>
                  <a:pt x="143" y="126"/>
                </a:cubicBezTo>
                <a:cubicBezTo>
                  <a:pt x="142" y="126"/>
                  <a:pt x="142" y="126"/>
                  <a:pt x="141" y="126"/>
                </a:cubicBezTo>
                <a:cubicBezTo>
                  <a:pt x="141" y="126"/>
                  <a:pt x="141" y="126"/>
                  <a:pt x="140" y="126"/>
                </a:cubicBezTo>
                <a:cubicBezTo>
                  <a:pt x="141" y="125"/>
                  <a:pt x="140" y="125"/>
                  <a:pt x="141" y="124"/>
                </a:cubicBezTo>
                <a:cubicBezTo>
                  <a:pt x="141" y="123"/>
                  <a:pt x="142" y="123"/>
                  <a:pt x="142" y="121"/>
                </a:cubicBezTo>
                <a:cubicBezTo>
                  <a:pt x="141" y="121"/>
                  <a:pt x="140" y="122"/>
                  <a:pt x="140" y="122"/>
                </a:cubicBezTo>
                <a:cubicBezTo>
                  <a:pt x="140" y="123"/>
                  <a:pt x="139" y="124"/>
                  <a:pt x="139" y="124"/>
                </a:cubicBezTo>
                <a:cubicBezTo>
                  <a:pt x="139" y="125"/>
                  <a:pt x="139" y="124"/>
                  <a:pt x="139" y="125"/>
                </a:cubicBezTo>
                <a:cubicBezTo>
                  <a:pt x="138" y="125"/>
                  <a:pt x="139" y="126"/>
                  <a:pt x="138" y="127"/>
                </a:cubicBezTo>
                <a:cubicBezTo>
                  <a:pt x="139" y="126"/>
                  <a:pt x="140" y="127"/>
                  <a:pt x="140" y="128"/>
                </a:cubicBezTo>
                <a:cubicBezTo>
                  <a:pt x="140" y="128"/>
                  <a:pt x="139" y="128"/>
                  <a:pt x="139" y="129"/>
                </a:cubicBezTo>
                <a:cubicBezTo>
                  <a:pt x="139" y="129"/>
                  <a:pt x="140" y="129"/>
                  <a:pt x="140" y="130"/>
                </a:cubicBezTo>
                <a:cubicBezTo>
                  <a:pt x="139" y="130"/>
                  <a:pt x="139" y="129"/>
                  <a:pt x="139" y="130"/>
                </a:cubicBezTo>
                <a:cubicBezTo>
                  <a:pt x="139" y="130"/>
                  <a:pt x="138" y="130"/>
                  <a:pt x="138" y="130"/>
                </a:cubicBezTo>
                <a:cubicBezTo>
                  <a:pt x="137" y="129"/>
                  <a:pt x="139" y="127"/>
                  <a:pt x="137" y="127"/>
                </a:cubicBezTo>
                <a:cubicBezTo>
                  <a:pt x="137" y="127"/>
                  <a:pt x="137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5" y="129"/>
                  <a:pt x="135" y="130"/>
                  <a:pt x="134" y="130"/>
                </a:cubicBezTo>
                <a:cubicBezTo>
                  <a:pt x="134" y="131"/>
                  <a:pt x="134" y="131"/>
                  <a:pt x="135" y="131"/>
                </a:cubicBezTo>
                <a:cubicBezTo>
                  <a:pt x="134" y="131"/>
                  <a:pt x="134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6"/>
                  <a:pt x="132" y="136"/>
                  <a:pt x="132" y="137"/>
                </a:cubicBezTo>
                <a:cubicBezTo>
                  <a:pt x="132" y="137"/>
                  <a:pt x="132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2" y="135"/>
                  <a:pt x="131" y="135"/>
                </a:cubicBezTo>
                <a:cubicBezTo>
                  <a:pt x="131" y="135"/>
                  <a:pt x="130" y="136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lose/>
                <a:moveTo>
                  <a:pt x="112" y="193"/>
                </a:moveTo>
                <a:cubicBezTo>
                  <a:pt x="112" y="193"/>
                  <a:pt x="112" y="194"/>
                  <a:pt x="113" y="194"/>
                </a:cubicBezTo>
                <a:cubicBezTo>
                  <a:pt x="113" y="195"/>
                  <a:pt x="112" y="195"/>
                  <a:pt x="112" y="195"/>
                </a:cubicBezTo>
                <a:cubicBezTo>
                  <a:pt x="112" y="195"/>
                  <a:pt x="112" y="194"/>
                  <a:pt x="112" y="193"/>
                </a:cubicBezTo>
                <a:close/>
                <a:moveTo>
                  <a:pt x="112" y="219"/>
                </a:moveTo>
                <a:cubicBezTo>
                  <a:pt x="110" y="217"/>
                  <a:pt x="111" y="214"/>
                  <a:pt x="111" y="212"/>
                </a:cubicBezTo>
                <a:cubicBezTo>
                  <a:pt x="111" y="213"/>
                  <a:pt x="112" y="213"/>
                  <a:pt x="112" y="212"/>
                </a:cubicBezTo>
                <a:cubicBezTo>
                  <a:pt x="113" y="212"/>
                  <a:pt x="112" y="213"/>
                  <a:pt x="112" y="214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6"/>
                  <a:pt x="112" y="216"/>
                  <a:pt x="112" y="219"/>
                </a:cubicBezTo>
                <a:close/>
                <a:moveTo>
                  <a:pt x="112" y="216"/>
                </a:moveTo>
                <a:cubicBezTo>
                  <a:pt x="113" y="216"/>
                  <a:pt x="112" y="218"/>
                  <a:pt x="113" y="217"/>
                </a:cubicBezTo>
                <a:cubicBezTo>
                  <a:pt x="112" y="219"/>
                  <a:pt x="113" y="220"/>
                  <a:pt x="113" y="222"/>
                </a:cubicBezTo>
                <a:cubicBezTo>
                  <a:pt x="112" y="221"/>
                  <a:pt x="112" y="218"/>
                  <a:pt x="112" y="216"/>
                </a:cubicBezTo>
                <a:close/>
                <a:moveTo>
                  <a:pt x="113" y="228"/>
                </a:moveTo>
                <a:cubicBezTo>
                  <a:pt x="113" y="229"/>
                  <a:pt x="113" y="227"/>
                  <a:pt x="113" y="226"/>
                </a:cubicBezTo>
                <a:cubicBezTo>
                  <a:pt x="114" y="225"/>
                  <a:pt x="113" y="227"/>
                  <a:pt x="113" y="228"/>
                </a:cubicBezTo>
                <a:close/>
                <a:moveTo>
                  <a:pt x="113" y="225"/>
                </a:moveTo>
                <a:cubicBezTo>
                  <a:pt x="112" y="226"/>
                  <a:pt x="113" y="224"/>
                  <a:pt x="113" y="224"/>
                </a:cubicBezTo>
                <a:cubicBezTo>
                  <a:pt x="113" y="224"/>
                  <a:pt x="114" y="224"/>
                  <a:pt x="113" y="225"/>
                </a:cubicBezTo>
                <a:close/>
                <a:moveTo>
                  <a:pt x="114" y="203"/>
                </a:moveTo>
                <a:cubicBezTo>
                  <a:pt x="113" y="203"/>
                  <a:pt x="114" y="202"/>
                  <a:pt x="113" y="202"/>
                </a:cubicBezTo>
                <a:cubicBezTo>
                  <a:pt x="112" y="202"/>
                  <a:pt x="113" y="203"/>
                  <a:pt x="113" y="204"/>
                </a:cubicBezTo>
                <a:cubicBezTo>
                  <a:pt x="112" y="204"/>
                  <a:pt x="113" y="209"/>
                  <a:pt x="112" y="210"/>
                </a:cubicBezTo>
                <a:cubicBezTo>
                  <a:pt x="110" y="211"/>
                  <a:pt x="111" y="209"/>
                  <a:pt x="111" y="208"/>
                </a:cubicBezTo>
                <a:cubicBezTo>
                  <a:pt x="111" y="206"/>
                  <a:pt x="111" y="204"/>
                  <a:pt x="112" y="202"/>
                </a:cubicBezTo>
                <a:cubicBezTo>
                  <a:pt x="112" y="202"/>
                  <a:pt x="113" y="201"/>
                  <a:pt x="113" y="200"/>
                </a:cubicBezTo>
                <a:cubicBezTo>
                  <a:pt x="113" y="200"/>
                  <a:pt x="112" y="200"/>
                  <a:pt x="112" y="200"/>
                </a:cubicBezTo>
                <a:cubicBezTo>
                  <a:pt x="112" y="200"/>
                  <a:pt x="113" y="200"/>
                  <a:pt x="113" y="199"/>
                </a:cubicBezTo>
                <a:cubicBezTo>
                  <a:pt x="114" y="200"/>
                  <a:pt x="114" y="201"/>
                  <a:pt x="114" y="203"/>
                </a:cubicBezTo>
                <a:close/>
                <a:moveTo>
                  <a:pt x="116" y="188"/>
                </a:moveTo>
                <a:cubicBezTo>
                  <a:pt x="116" y="188"/>
                  <a:pt x="117" y="189"/>
                  <a:pt x="116" y="190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5" y="190"/>
                  <a:pt x="116" y="189"/>
                  <a:pt x="116" y="188"/>
                </a:cubicBezTo>
                <a:cubicBezTo>
                  <a:pt x="116" y="187"/>
                  <a:pt x="116" y="187"/>
                  <a:pt x="116" y="186"/>
                </a:cubicBezTo>
                <a:cubicBezTo>
                  <a:pt x="117" y="186"/>
                  <a:pt x="117" y="187"/>
                  <a:pt x="117" y="187"/>
                </a:cubicBezTo>
                <a:cubicBezTo>
                  <a:pt x="118" y="188"/>
                  <a:pt x="117" y="188"/>
                  <a:pt x="116" y="188"/>
                </a:cubicBezTo>
                <a:close/>
                <a:moveTo>
                  <a:pt x="243" y="38"/>
                </a:moveTo>
                <a:cubicBezTo>
                  <a:pt x="243" y="39"/>
                  <a:pt x="242" y="39"/>
                  <a:pt x="241" y="39"/>
                </a:cubicBezTo>
                <a:cubicBezTo>
                  <a:pt x="241" y="38"/>
                  <a:pt x="242" y="38"/>
                  <a:pt x="243" y="38"/>
                </a:cubicBezTo>
                <a:close/>
                <a:moveTo>
                  <a:pt x="230" y="46"/>
                </a:moveTo>
                <a:cubicBezTo>
                  <a:pt x="230" y="46"/>
                  <a:pt x="230" y="46"/>
                  <a:pt x="230" y="46"/>
                </a:cubicBezTo>
                <a:cubicBezTo>
                  <a:pt x="231" y="45"/>
                  <a:pt x="231" y="46"/>
                  <a:pt x="231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3" y="44"/>
                  <a:pt x="234" y="43"/>
                  <a:pt x="234" y="43"/>
                </a:cubicBezTo>
                <a:cubicBezTo>
                  <a:pt x="235" y="42"/>
                  <a:pt x="235" y="43"/>
                  <a:pt x="235" y="43"/>
                </a:cubicBezTo>
                <a:cubicBezTo>
                  <a:pt x="235" y="45"/>
                  <a:pt x="233" y="44"/>
                  <a:pt x="232" y="45"/>
                </a:cubicBezTo>
                <a:cubicBezTo>
                  <a:pt x="232" y="46"/>
                  <a:pt x="231" y="46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29" y="47"/>
                  <a:pt x="230" y="47"/>
                  <a:pt x="230" y="46"/>
                </a:cubicBezTo>
                <a:close/>
                <a:moveTo>
                  <a:pt x="229" y="47"/>
                </a:moveTo>
                <a:cubicBezTo>
                  <a:pt x="229" y="48"/>
                  <a:pt x="228" y="47"/>
                  <a:pt x="228" y="48"/>
                </a:cubicBezTo>
                <a:cubicBezTo>
                  <a:pt x="227" y="48"/>
                  <a:pt x="227" y="49"/>
                  <a:pt x="226" y="49"/>
                </a:cubicBezTo>
                <a:cubicBezTo>
                  <a:pt x="227" y="48"/>
                  <a:pt x="227" y="46"/>
                  <a:pt x="229" y="47"/>
                </a:cubicBezTo>
                <a:close/>
                <a:moveTo>
                  <a:pt x="219" y="51"/>
                </a:moveTo>
                <a:cubicBezTo>
                  <a:pt x="219" y="51"/>
                  <a:pt x="219" y="51"/>
                  <a:pt x="219" y="51"/>
                </a:cubicBezTo>
                <a:cubicBezTo>
                  <a:pt x="220" y="51"/>
                  <a:pt x="221" y="51"/>
                  <a:pt x="220" y="52"/>
                </a:cubicBezTo>
                <a:cubicBezTo>
                  <a:pt x="220" y="53"/>
                  <a:pt x="218" y="52"/>
                  <a:pt x="219" y="51"/>
                </a:cubicBezTo>
                <a:close/>
                <a:moveTo>
                  <a:pt x="200" y="65"/>
                </a:moveTo>
                <a:cubicBezTo>
                  <a:pt x="200" y="66"/>
                  <a:pt x="199" y="68"/>
                  <a:pt x="198" y="67"/>
                </a:cubicBezTo>
                <a:cubicBezTo>
                  <a:pt x="197" y="67"/>
                  <a:pt x="199" y="66"/>
                  <a:pt x="200" y="65"/>
                </a:cubicBezTo>
                <a:close/>
                <a:moveTo>
                  <a:pt x="198" y="68"/>
                </a:moveTo>
                <a:cubicBezTo>
                  <a:pt x="198" y="68"/>
                  <a:pt x="195" y="69"/>
                  <a:pt x="195" y="69"/>
                </a:cubicBezTo>
                <a:cubicBezTo>
                  <a:pt x="195" y="67"/>
                  <a:pt x="197" y="67"/>
                  <a:pt x="198" y="68"/>
                </a:cubicBezTo>
                <a:close/>
                <a:moveTo>
                  <a:pt x="193" y="69"/>
                </a:moveTo>
                <a:cubicBezTo>
                  <a:pt x="193" y="70"/>
                  <a:pt x="194" y="69"/>
                  <a:pt x="194" y="69"/>
                </a:cubicBezTo>
                <a:cubicBezTo>
                  <a:pt x="194" y="69"/>
                  <a:pt x="194" y="70"/>
                  <a:pt x="195" y="70"/>
                </a:cubicBezTo>
                <a:cubicBezTo>
                  <a:pt x="195" y="71"/>
                  <a:pt x="193" y="71"/>
                  <a:pt x="193" y="69"/>
                </a:cubicBezTo>
                <a:close/>
                <a:moveTo>
                  <a:pt x="171" y="94"/>
                </a:moveTo>
                <a:cubicBezTo>
                  <a:pt x="172" y="94"/>
                  <a:pt x="169" y="98"/>
                  <a:pt x="168" y="97"/>
                </a:cubicBezTo>
                <a:cubicBezTo>
                  <a:pt x="168" y="97"/>
                  <a:pt x="170" y="93"/>
                  <a:pt x="171" y="94"/>
                </a:cubicBezTo>
                <a:close/>
                <a:moveTo>
                  <a:pt x="167" y="98"/>
                </a:moveTo>
                <a:cubicBezTo>
                  <a:pt x="167" y="99"/>
                  <a:pt x="167" y="99"/>
                  <a:pt x="167" y="99"/>
                </a:cubicBezTo>
                <a:cubicBezTo>
                  <a:pt x="159" y="105"/>
                  <a:pt x="166" y="96"/>
                  <a:pt x="167" y="98"/>
                </a:cubicBezTo>
                <a:close/>
                <a:moveTo>
                  <a:pt x="161" y="102"/>
                </a:moveTo>
                <a:cubicBezTo>
                  <a:pt x="162" y="102"/>
                  <a:pt x="163" y="102"/>
                  <a:pt x="163" y="103"/>
                </a:cubicBezTo>
                <a:cubicBezTo>
                  <a:pt x="164" y="102"/>
                  <a:pt x="162" y="104"/>
                  <a:pt x="160" y="104"/>
                </a:cubicBezTo>
                <a:cubicBezTo>
                  <a:pt x="160" y="103"/>
                  <a:pt x="161" y="103"/>
                  <a:pt x="161" y="102"/>
                </a:cubicBezTo>
                <a:close/>
                <a:moveTo>
                  <a:pt x="161" y="105"/>
                </a:moveTo>
                <a:cubicBezTo>
                  <a:pt x="161" y="106"/>
                  <a:pt x="159" y="110"/>
                  <a:pt x="158" y="109"/>
                </a:cubicBezTo>
                <a:cubicBezTo>
                  <a:pt x="158" y="108"/>
                  <a:pt x="160" y="106"/>
                  <a:pt x="161" y="105"/>
                </a:cubicBezTo>
                <a:close/>
                <a:moveTo>
                  <a:pt x="126" y="158"/>
                </a:moveTo>
                <a:cubicBezTo>
                  <a:pt x="126" y="159"/>
                  <a:pt x="125" y="160"/>
                  <a:pt x="125" y="160"/>
                </a:cubicBezTo>
                <a:cubicBezTo>
                  <a:pt x="124" y="160"/>
                  <a:pt x="125" y="157"/>
                  <a:pt x="126" y="157"/>
                </a:cubicBezTo>
                <a:cubicBezTo>
                  <a:pt x="127" y="156"/>
                  <a:pt x="126" y="158"/>
                  <a:pt x="126" y="158"/>
                </a:cubicBezTo>
                <a:close/>
                <a:moveTo>
                  <a:pt x="128" y="154"/>
                </a:moveTo>
                <a:cubicBezTo>
                  <a:pt x="128" y="154"/>
                  <a:pt x="127" y="154"/>
                  <a:pt x="127" y="155"/>
                </a:cubicBezTo>
                <a:cubicBezTo>
                  <a:pt x="127" y="155"/>
                  <a:pt x="127" y="157"/>
                  <a:pt x="126" y="156"/>
                </a:cubicBezTo>
                <a:cubicBezTo>
                  <a:pt x="126" y="155"/>
                  <a:pt x="127" y="155"/>
                  <a:pt x="127" y="154"/>
                </a:cubicBezTo>
                <a:cubicBezTo>
                  <a:pt x="127" y="154"/>
                  <a:pt x="127" y="152"/>
                  <a:pt x="128" y="152"/>
                </a:cubicBezTo>
                <a:cubicBezTo>
                  <a:pt x="128" y="153"/>
                  <a:pt x="128" y="153"/>
                  <a:pt x="128" y="154"/>
                </a:cubicBezTo>
                <a:close/>
                <a:moveTo>
                  <a:pt x="136" y="131"/>
                </a:moveTo>
                <a:cubicBezTo>
                  <a:pt x="137" y="131"/>
                  <a:pt x="137" y="133"/>
                  <a:pt x="136" y="134"/>
                </a:cubicBezTo>
                <a:cubicBezTo>
                  <a:pt x="135" y="133"/>
                  <a:pt x="136" y="133"/>
                  <a:pt x="136" y="131"/>
                </a:cubicBezTo>
                <a:close/>
                <a:moveTo>
                  <a:pt x="133" y="139"/>
                </a:moveTo>
                <a:cubicBezTo>
                  <a:pt x="132" y="137"/>
                  <a:pt x="133" y="137"/>
                  <a:pt x="134" y="136"/>
                </a:cubicBezTo>
                <a:cubicBezTo>
                  <a:pt x="134" y="136"/>
                  <a:pt x="135" y="135"/>
                  <a:pt x="135" y="134"/>
                </a:cubicBezTo>
                <a:cubicBezTo>
                  <a:pt x="135" y="134"/>
                  <a:pt x="135" y="135"/>
                  <a:pt x="135" y="136"/>
                </a:cubicBezTo>
                <a:cubicBezTo>
                  <a:pt x="135" y="137"/>
                  <a:pt x="134" y="137"/>
                  <a:pt x="134" y="137"/>
                </a:cubicBezTo>
                <a:cubicBezTo>
                  <a:pt x="134" y="137"/>
                  <a:pt x="133" y="138"/>
                  <a:pt x="133" y="138"/>
                </a:cubicBezTo>
                <a:cubicBezTo>
                  <a:pt x="133" y="139"/>
                  <a:pt x="134" y="139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1"/>
                  <a:pt x="132" y="141"/>
                </a:cubicBezTo>
                <a:cubicBezTo>
                  <a:pt x="132" y="140"/>
                  <a:pt x="133" y="140"/>
                  <a:pt x="133" y="139"/>
                </a:cubicBezTo>
                <a:close/>
                <a:moveTo>
                  <a:pt x="132" y="142"/>
                </a:moveTo>
                <a:cubicBezTo>
                  <a:pt x="132" y="142"/>
                  <a:pt x="132" y="143"/>
                  <a:pt x="132" y="143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1" y="145"/>
                  <a:pt x="131" y="146"/>
                  <a:pt x="130" y="146"/>
                </a:cubicBezTo>
                <a:cubicBezTo>
                  <a:pt x="130" y="147"/>
                  <a:pt x="130" y="147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0"/>
                  <a:pt x="130" y="152"/>
                  <a:pt x="128" y="152"/>
                </a:cubicBezTo>
                <a:cubicBezTo>
                  <a:pt x="128" y="151"/>
                  <a:pt x="130" y="149"/>
                  <a:pt x="129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5"/>
                  <a:pt x="131" y="145"/>
                  <a:pt x="131" y="143"/>
                </a:cubicBezTo>
                <a:cubicBezTo>
                  <a:pt x="131" y="143"/>
                  <a:pt x="132" y="143"/>
                  <a:pt x="132" y="142"/>
                </a:cubicBezTo>
                <a:close/>
                <a:moveTo>
                  <a:pt x="114" y="175"/>
                </a:moveTo>
                <a:cubicBezTo>
                  <a:pt x="114" y="174"/>
                  <a:pt x="115" y="174"/>
                  <a:pt x="115" y="173"/>
                </a:cubicBezTo>
                <a:cubicBezTo>
                  <a:pt x="114" y="173"/>
                  <a:pt x="114" y="173"/>
                  <a:pt x="114" y="173"/>
                </a:cubicBezTo>
                <a:cubicBezTo>
                  <a:pt x="114" y="174"/>
                  <a:pt x="113" y="175"/>
                  <a:pt x="114" y="175"/>
                </a:cubicBezTo>
                <a:close/>
              </a:path>
            </a:pathLst>
          </a:custGeom>
          <a:solidFill>
            <a:schemeClr val="bg1">
              <a:alpha val="3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id="{4ABBED66-9B6F-4A7E-9E1F-918F9C530FA6}"/>
              </a:ext>
            </a:extLst>
          </p:cNvPr>
          <p:cNvSpPr txBox="1"/>
          <p:nvPr/>
        </p:nvSpPr>
        <p:spPr>
          <a:xfrm>
            <a:off x="2373616" y="4589200"/>
            <a:ext cx="1611729" cy="79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产品</a:t>
            </a:r>
            <a:endParaRPr lang="en-US" altLang="zh-CN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销售情况</a:t>
            </a:r>
          </a:p>
        </p:txBody>
      </p:sp>
      <p:sp>
        <p:nvSpPr>
          <p:cNvPr id="93" name="文本框 92">
            <a:extLst>
              <a:ext uri="{FF2B5EF4-FFF2-40B4-BE49-F238E27FC236}">
                <a16:creationId xmlns:a16="http://schemas.microsoft.com/office/drawing/2014/main" id="{823B2643-09B8-4913-880F-5CD6A94C9F46}"/>
              </a:ext>
            </a:extLst>
          </p:cNvPr>
          <p:cNvSpPr txBox="1"/>
          <p:nvPr/>
        </p:nvSpPr>
        <p:spPr>
          <a:xfrm>
            <a:off x="4124342" y="4476737"/>
            <a:ext cx="2394961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在此输入有关此类产品介绍的说明，以便于观众更好的理解，输入文字时可以直接复制粘贴时请选择右键</a:t>
            </a:r>
          </a:p>
        </p:txBody>
      </p:sp>
      <p:grpSp>
        <p:nvGrpSpPr>
          <p:cNvPr id="94" name="组合 93">
            <a:extLst>
              <a:ext uri="{FF2B5EF4-FFF2-40B4-BE49-F238E27FC236}">
                <a16:creationId xmlns:a16="http://schemas.microsoft.com/office/drawing/2014/main" id="{A74FC9CB-4E88-46AB-BEB0-EBE2BF71FEF4}"/>
              </a:ext>
            </a:extLst>
          </p:cNvPr>
          <p:cNvGrpSpPr/>
          <p:nvPr/>
        </p:nvGrpSpPr>
        <p:grpSpPr>
          <a:xfrm>
            <a:off x="5940362" y="1994852"/>
            <a:ext cx="1597660" cy="1597660"/>
            <a:chOff x="1828800" y="2301240"/>
            <a:chExt cx="2204720" cy="2204720"/>
          </a:xfrm>
        </p:grpSpPr>
        <p:sp>
          <p:nvSpPr>
            <p:cNvPr id="95" name="椭圆 94">
              <a:extLst>
                <a:ext uri="{FF2B5EF4-FFF2-40B4-BE49-F238E27FC236}">
                  <a16:creationId xmlns:a16="http://schemas.microsoft.com/office/drawing/2014/main" id="{3C04AF1F-141B-404C-AAF1-783BE0B0ADF4}"/>
                </a:ext>
              </a:extLst>
            </p:cNvPr>
            <p:cNvSpPr/>
            <p:nvPr/>
          </p:nvSpPr>
          <p:spPr>
            <a:xfrm>
              <a:off x="1828800" y="2301240"/>
              <a:ext cx="2204720" cy="2204720"/>
            </a:xfrm>
            <a:prstGeom prst="ellipse">
              <a:avLst/>
            </a:prstGeom>
            <a:noFill/>
            <a:ln w="9525">
              <a:solidFill>
                <a:schemeClr val="accent1">
                  <a:shade val="50000"/>
                  <a:alpha val="43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96" name="椭圆 95">
              <a:extLst>
                <a:ext uri="{FF2B5EF4-FFF2-40B4-BE49-F238E27FC236}">
                  <a16:creationId xmlns:a16="http://schemas.microsoft.com/office/drawing/2014/main" id="{B308662D-6287-4C01-898D-863ED51BBBF3}"/>
                </a:ext>
              </a:extLst>
            </p:cNvPr>
            <p:cNvSpPr/>
            <p:nvPr/>
          </p:nvSpPr>
          <p:spPr>
            <a:xfrm>
              <a:off x="1940560" y="2413000"/>
              <a:ext cx="1981200" cy="1981200"/>
            </a:xfrm>
            <a:prstGeom prst="ellipse">
              <a:avLst/>
            </a:prstGeom>
            <a:solidFill>
              <a:schemeClr val="accent1">
                <a:alpha val="6000"/>
              </a:schemeClr>
            </a:solidFill>
            <a:ln w="9525">
              <a:solidFill>
                <a:schemeClr val="accent1">
                  <a:shade val="50000"/>
                  <a:alpha val="79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97" name="Freeform 5">
            <a:extLst>
              <a:ext uri="{FF2B5EF4-FFF2-40B4-BE49-F238E27FC236}">
                <a16:creationId xmlns:a16="http://schemas.microsoft.com/office/drawing/2014/main" id="{3CC2F0CD-EF9E-4E79-8030-254DC2F4A8D5}"/>
              </a:ext>
            </a:extLst>
          </p:cNvPr>
          <p:cNvSpPr>
            <a:spLocks noEditPoints="1"/>
          </p:cNvSpPr>
          <p:nvPr/>
        </p:nvSpPr>
        <p:spPr bwMode="auto">
          <a:xfrm>
            <a:off x="6167382" y="2210515"/>
            <a:ext cx="1143621" cy="1166335"/>
          </a:xfrm>
          <a:custGeom>
            <a:avLst/>
            <a:gdLst>
              <a:gd name="T0" fmla="*/ 363 w 786"/>
              <a:gd name="T1" fmla="*/ 284 h 801"/>
              <a:gd name="T2" fmla="*/ 626 w 786"/>
              <a:gd name="T3" fmla="*/ 134 h 801"/>
              <a:gd name="T4" fmla="*/ 682 w 786"/>
              <a:gd name="T5" fmla="*/ 349 h 801"/>
              <a:gd name="T6" fmla="*/ 783 w 786"/>
              <a:gd name="T7" fmla="*/ 364 h 801"/>
              <a:gd name="T8" fmla="*/ 755 w 786"/>
              <a:gd name="T9" fmla="*/ 486 h 801"/>
              <a:gd name="T10" fmla="*/ 672 w 786"/>
              <a:gd name="T11" fmla="*/ 431 h 801"/>
              <a:gd name="T12" fmla="*/ 701 w 786"/>
              <a:gd name="T13" fmla="*/ 535 h 801"/>
              <a:gd name="T14" fmla="*/ 403 w 786"/>
              <a:gd name="T15" fmla="*/ 326 h 801"/>
              <a:gd name="T16" fmla="*/ 578 w 786"/>
              <a:gd name="T17" fmla="*/ 516 h 801"/>
              <a:gd name="T18" fmla="*/ 671 w 786"/>
              <a:gd name="T19" fmla="*/ 565 h 801"/>
              <a:gd name="T20" fmla="*/ 608 w 786"/>
              <a:gd name="T21" fmla="*/ 488 h 801"/>
              <a:gd name="T22" fmla="*/ 662 w 786"/>
              <a:gd name="T23" fmla="*/ 523 h 801"/>
              <a:gd name="T24" fmla="*/ 431 w 786"/>
              <a:gd name="T25" fmla="*/ 280 h 801"/>
              <a:gd name="T26" fmla="*/ 578 w 786"/>
              <a:gd name="T27" fmla="*/ 486 h 801"/>
              <a:gd name="T28" fmla="*/ 620 w 786"/>
              <a:gd name="T29" fmla="*/ 536 h 801"/>
              <a:gd name="T30" fmla="*/ 666 w 786"/>
              <a:gd name="T31" fmla="*/ 549 h 801"/>
              <a:gd name="T32" fmla="*/ 225 w 786"/>
              <a:gd name="T33" fmla="*/ 648 h 801"/>
              <a:gd name="T34" fmla="*/ 179 w 786"/>
              <a:gd name="T35" fmla="*/ 491 h 801"/>
              <a:gd name="T36" fmla="*/ 301 w 786"/>
              <a:gd name="T37" fmla="*/ 440 h 801"/>
              <a:gd name="T38" fmla="*/ 242 w 786"/>
              <a:gd name="T39" fmla="*/ 369 h 801"/>
              <a:gd name="T40" fmla="*/ 167 w 786"/>
              <a:gd name="T41" fmla="*/ 436 h 801"/>
              <a:gd name="T42" fmla="*/ 148 w 786"/>
              <a:gd name="T43" fmla="*/ 665 h 801"/>
              <a:gd name="T44" fmla="*/ 145 w 786"/>
              <a:gd name="T45" fmla="*/ 433 h 801"/>
              <a:gd name="T46" fmla="*/ 405 w 786"/>
              <a:gd name="T47" fmla="*/ 261 h 801"/>
              <a:gd name="T48" fmla="*/ 323 w 786"/>
              <a:gd name="T49" fmla="*/ 106 h 801"/>
              <a:gd name="T50" fmla="*/ 235 w 786"/>
              <a:gd name="T51" fmla="*/ 281 h 801"/>
              <a:gd name="T52" fmla="*/ 121 w 786"/>
              <a:gd name="T53" fmla="*/ 394 h 801"/>
              <a:gd name="T54" fmla="*/ 91 w 786"/>
              <a:gd name="T55" fmla="*/ 557 h 801"/>
              <a:gd name="T56" fmla="*/ 212 w 786"/>
              <a:gd name="T57" fmla="*/ 743 h 801"/>
              <a:gd name="T58" fmla="*/ 293 w 786"/>
              <a:gd name="T59" fmla="*/ 785 h 801"/>
              <a:gd name="T60" fmla="*/ 251 w 786"/>
              <a:gd name="T61" fmla="*/ 366 h 801"/>
              <a:gd name="T62" fmla="*/ 173 w 786"/>
              <a:gd name="T63" fmla="*/ 436 h 801"/>
              <a:gd name="T64" fmla="*/ 289 w 786"/>
              <a:gd name="T65" fmla="*/ 291 h 801"/>
              <a:gd name="T66" fmla="*/ 142 w 786"/>
              <a:gd name="T67" fmla="*/ 394 h 801"/>
              <a:gd name="T68" fmla="*/ 158 w 786"/>
              <a:gd name="T69" fmla="*/ 370 h 801"/>
              <a:gd name="T70" fmla="*/ 127 w 786"/>
              <a:gd name="T71" fmla="*/ 418 h 801"/>
              <a:gd name="T72" fmla="*/ 146 w 786"/>
              <a:gd name="T73" fmla="*/ 545 h 801"/>
              <a:gd name="T74" fmla="*/ 151 w 786"/>
              <a:gd name="T75" fmla="*/ 534 h 801"/>
              <a:gd name="T76" fmla="*/ 234 w 786"/>
              <a:gd name="T77" fmla="*/ 738 h 801"/>
              <a:gd name="T78" fmla="*/ 92 w 786"/>
              <a:gd name="T79" fmla="*/ 213 h 801"/>
              <a:gd name="T80" fmla="*/ 76 w 786"/>
              <a:gd name="T81" fmla="*/ 291 h 801"/>
              <a:gd name="T82" fmla="*/ 75 w 786"/>
              <a:gd name="T83" fmla="*/ 237 h 801"/>
              <a:gd name="T84" fmla="*/ 644 w 786"/>
              <a:gd name="T85" fmla="*/ 118 h 801"/>
              <a:gd name="T86" fmla="*/ 664 w 786"/>
              <a:gd name="T87" fmla="*/ 139 h 801"/>
              <a:gd name="T88" fmla="*/ 578 w 786"/>
              <a:gd name="T89" fmla="*/ 526 h 801"/>
              <a:gd name="T90" fmla="*/ 562 w 786"/>
              <a:gd name="T91" fmla="*/ 256 h 801"/>
              <a:gd name="T92" fmla="*/ 556 w 786"/>
              <a:gd name="T93" fmla="*/ 67 h 801"/>
              <a:gd name="T94" fmla="*/ 178 w 786"/>
              <a:gd name="T95" fmla="*/ 415 h 801"/>
              <a:gd name="T96" fmla="*/ 704 w 786"/>
              <a:gd name="T97" fmla="*/ 598 h 801"/>
              <a:gd name="T98" fmla="*/ 579 w 786"/>
              <a:gd name="T99" fmla="*/ 663 h 801"/>
              <a:gd name="T100" fmla="*/ 633 w 786"/>
              <a:gd name="T101" fmla="*/ 669 h 801"/>
              <a:gd name="T102" fmla="*/ 471 w 786"/>
              <a:gd name="T103" fmla="*/ 490 h 801"/>
              <a:gd name="T104" fmla="*/ 561 w 786"/>
              <a:gd name="T105" fmla="*/ 665 h 801"/>
              <a:gd name="T106" fmla="*/ 382 w 786"/>
              <a:gd name="T107" fmla="*/ 646 h 801"/>
              <a:gd name="T108" fmla="*/ 593 w 786"/>
              <a:gd name="T109" fmla="*/ 669 h 801"/>
              <a:gd name="T110" fmla="*/ 668 w 786"/>
              <a:gd name="T111" fmla="*/ 624 h 801"/>
              <a:gd name="T112" fmla="*/ 694 w 786"/>
              <a:gd name="T113" fmla="*/ 614 h 801"/>
              <a:gd name="T114" fmla="*/ 97 w 786"/>
              <a:gd name="T115" fmla="*/ 631 h 801"/>
              <a:gd name="T116" fmla="*/ 112 w 786"/>
              <a:gd name="T117" fmla="*/ 657 h 801"/>
              <a:gd name="T118" fmla="*/ 126 w 786"/>
              <a:gd name="T119" fmla="*/ 145 h 801"/>
              <a:gd name="T120" fmla="*/ 194 w 786"/>
              <a:gd name="T121" fmla="*/ 79 h 801"/>
              <a:gd name="T122" fmla="*/ 160 w 786"/>
              <a:gd name="T123" fmla="*/ 97 h 801"/>
              <a:gd name="T124" fmla="*/ 243 w 786"/>
              <a:gd name="T125" fmla="*/ 38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86" h="801">
                <a:moveTo>
                  <a:pt x="214" y="292"/>
                </a:moveTo>
                <a:cubicBezTo>
                  <a:pt x="214" y="291"/>
                  <a:pt x="216" y="292"/>
                  <a:pt x="216" y="290"/>
                </a:cubicBezTo>
                <a:cubicBezTo>
                  <a:pt x="214" y="289"/>
                  <a:pt x="213" y="291"/>
                  <a:pt x="214" y="292"/>
                </a:cubicBezTo>
                <a:close/>
                <a:moveTo>
                  <a:pt x="209" y="293"/>
                </a:moveTo>
                <a:cubicBezTo>
                  <a:pt x="210" y="293"/>
                  <a:pt x="211" y="293"/>
                  <a:pt x="211" y="292"/>
                </a:cubicBezTo>
                <a:cubicBezTo>
                  <a:pt x="210" y="292"/>
                  <a:pt x="208" y="292"/>
                  <a:pt x="209" y="293"/>
                </a:cubicBezTo>
                <a:close/>
                <a:moveTo>
                  <a:pt x="196" y="302"/>
                </a:moveTo>
                <a:cubicBezTo>
                  <a:pt x="197" y="302"/>
                  <a:pt x="198" y="302"/>
                  <a:pt x="198" y="301"/>
                </a:cubicBezTo>
                <a:cubicBezTo>
                  <a:pt x="197" y="300"/>
                  <a:pt x="197" y="301"/>
                  <a:pt x="196" y="302"/>
                </a:cubicBezTo>
                <a:close/>
                <a:moveTo>
                  <a:pt x="221" y="285"/>
                </a:moveTo>
                <a:cubicBezTo>
                  <a:pt x="222" y="285"/>
                  <a:pt x="222" y="285"/>
                  <a:pt x="222" y="285"/>
                </a:cubicBezTo>
                <a:cubicBezTo>
                  <a:pt x="223" y="285"/>
                  <a:pt x="223" y="284"/>
                  <a:pt x="222" y="283"/>
                </a:cubicBezTo>
                <a:cubicBezTo>
                  <a:pt x="222" y="284"/>
                  <a:pt x="221" y="284"/>
                  <a:pt x="221" y="285"/>
                </a:cubicBezTo>
                <a:close/>
                <a:moveTo>
                  <a:pt x="206" y="295"/>
                </a:moveTo>
                <a:cubicBezTo>
                  <a:pt x="205" y="294"/>
                  <a:pt x="205" y="295"/>
                  <a:pt x="204" y="295"/>
                </a:cubicBezTo>
                <a:cubicBezTo>
                  <a:pt x="205" y="297"/>
                  <a:pt x="207" y="295"/>
                  <a:pt x="207" y="295"/>
                </a:cubicBezTo>
                <a:cubicBezTo>
                  <a:pt x="208" y="295"/>
                  <a:pt x="208" y="295"/>
                  <a:pt x="209" y="294"/>
                </a:cubicBezTo>
                <a:cubicBezTo>
                  <a:pt x="209" y="294"/>
                  <a:pt x="208" y="293"/>
                  <a:pt x="208" y="293"/>
                </a:cubicBezTo>
                <a:cubicBezTo>
                  <a:pt x="207" y="294"/>
                  <a:pt x="207" y="294"/>
                  <a:pt x="206" y="295"/>
                </a:cubicBezTo>
                <a:close/>
                <a:moveTo>
                  <a:pt x="195" y="303"/>
                </a:moveTo>
                <a:cubicBezTo>
                  <a:pt x="196" y="303"/>
                  <a:pt x="196" y="303"/>
                  <a:pt x="196" y="302"/>
                </a:cubicBezTo>
                <a:cubicBezTo>
                  <a:pt x="196" y="302"/>
                  <a:pt x="196" y="302"/>
                  <a:pt x="196" y="302"/>
                </a:cubicBezTo>
                <a:cubicBezTo>
                  <a:pt x="195" y="302"/>
                  <a:pt x="196" y="303"/>
                  <a:pt x="195" y="303"/>
                </a:cubicBezTo>
                <a:close/>
                <a:moveTo>
                  <a:pt x="200" y="297"/>
                </a:moveTo>
                <a:cubicBezTo>
                  <a:pt x="200" y="298"/>
                  <a:pt x="200" y="299"/>
                  <a:pt x="200" y="299"/>
                </a:cubicBezTo>
                <a:cubicBezTo>
                  <a:pt x="200" y="299"/>
                  <a:pt x="198" y="299"/>
                  <a:pt x="199" y="300"/>
                </a:cubicBezTo>
                <a:cubicBezTo>
                  <a:pt x="199" y="301"/>
                  <a:pt x="200" y="299"/>
                  <a:pt x="201" y="299"/>
                </a:cubicBezTo>
                <a:cubicBezTo>
                  <a:pt x="201" y="299"/>
                  <a:pt x="202" y="299"/>
                  <a:pt x="202" y="299"/>
                </a:cubicBezTo>
                <a:cubicBezTo>
                  <a:pt x="202" y="299"/>
                  <a:pt x="202" y="298"/>
                  <a:pt x="203" y="298"/>
                </a:cubicBezTo>
                <a:cubicBezTo>
                  <a:pt x="203" y="298"/>
                  <a:pt x="204" y="298"/>
                  <a:pt x="204" y="297"/>
                </a:cubicBezTo>
                <a:cubicBezTo>
                  <a:pt x="202" y="296"/>
                  <a:pt x="202" y="297"/>
                  <a:pt x="202" y="297"/>
                </a:cubicBezTo>
                <a:cubicBezTo>
                  <a:pt x="201" y="297"/>
                  <a:pt x="201" y="297"/>
                  <a:pt x="200" y="297"/>
                </a:cubicBezTo>
                <a:close/>
                <a:moveTo>
                  <a:pt x="217" y="288"/>
                </a:moveTo>
                <a:cubicBezTo>
                  <a:pt x="219" y="290"/>
                  <a:pt x="220" y="287"/>
                  <a:pt x="221" y="286"/>
                </a:cubicBezTo>
                <a:cubicBezTo>
                  <a:pt x="220" y="285"/>
                  <a:pt x="220" y="284"/>
                  <a:pt x="218" y="284"/>
                </a:cubicBezTo>
                <a:cubicBezTo>
                  <a:pt x="218" y="285"/>
                  <a:pt x="219" y="286"/>
                  <a:pt x="219" y="287"/>
                </a:cubicBezTo>
                <a:cubicBezTo>
                  <a:pt x="218" y="287"/>
                  <a:pt x="217" y="287"/>
                  <a:pt x="217" y="288"/>
                </a:cubicBezTo>
                <a:close/>
                <a:moveTo>
                  <a:pt x="245" y="272"/>
                </a:moveTo>
                <a:cubicBezTo>
                  <a:pt x="245" y="273"/>
                  <a:pt x="246" y="272"/>
                  <a:pt x="246" y="272"/>
                </a:cubicBezTo>
                <a:cubicBezTo>
                  <a:pt x="247" y="272"/>
                  <a:pt x="246" y="271"/>
                  <a:pt x="245" y="271"/>
                </a:cubicBezTo>
                <a:cubicBezTo>
                  <a:pt x="245" y="272"/>
                  <a:pt x="245" y="272"/>
                  <a:pt x="245" y="272"/>
                </a:cubicBezTo>
                <a:close/>
                <a:moveTo>
                  <a:pt x="247" y="271"/>
                </a:moveTo>
                <a:cubicBezTo>
                  <a:pt x="248" y="271"/>
                  <a:pt x="249" y="270"/>
                  <a:pt x="250" y="270"/>
                </a:cubicBezTo>
                <a:cubicBezTo>
                  <a:pt x="250" y="270"/>
                  <a:pt x="250" y="271"/>
                  <a:pt x="250" y="271"/>
                </a:cubicBezTo>
                <a:cubicBezTo>
                  <a:pt x="251" y="270"/>
                  <a:pt x="251" y="269"/>
                  <a:pt x="253" y="268"/>
                </a:cubicBezTo>
                <a:cubicBezTo>
                  <a:pt x="251" y="267"/>
                  <a:pt x="250" y="269"/>
                  <a:pt x="249" y="268"/>
                </a:cubicBezTo>
                <a:cubicBezTo>
                  <a:pt x="249" y="271"/>
                  <a:pt x="247" y="269"/>
                  <a:pt x="247" y="271"/>
                </a:cubicBezTo>
                <a:close/>
                <a:moveTo>
                  <a:pt x="243" y="272"/>
                </a:move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4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4" y="273"/>
                  <a:pt x="244" y="272"/>
                  <a:pt x="243" y="272"/>
                </a:cubicBezTo>
                <a:close/>
                <a:moveTo>
                  <a:pt x="237" y="277"/>
                </a:moveTo>
                <a:cubicBezTo>
                  <a:pt x="238" y="277"/>
                  <a:pt x="238" y="277"/>
                  <a:pt x="238" y="277"/>
                </a:cubicBezTo>
                <a:cubicBezTo>
                  <a:pt x="238" y="277"/>
                  <a:pt x="238" y="277"/>
                  <a:pt x="238" y="276"/>
                </a:cubicBezTo>
                <a:cubicBezTo>
                  <a:pt x="238" y="276"/>
                  <a:pt x="238" y="276"/>
                  <a:pt x="238" y="276"/>
                </a:cubicBezTo>
                <a:cubicBezTo>
                  <a:pt x="238" y="276"/>
                  <a:pt x="237" y="276"/>
                  <a:pt x="237" y="277"/>
                </a:cubicBezTo>
                <a:close/>
                <a:moveTo>
                  <a:pt x="232" y="280"/>
                </a:moveTo>
                <a:cubicBezTo>
                  <a:pt x="233" y="279"/>
                  <a:pt x="235" y="280"/>
                  <a:pt x="235" y="278"/>
                </a:cubicBezTo>
                <a:cubicBezTo>
                  <a:pt x="234" y="278"/>
                  <a:pt x="234" y="278"/>
                  <a:pt x="234" y="278"/>
                </a:cubicBezTo>
                <a:cubicBezTo>
                  <a:pt x="233" y="279"/>
                  <a:pt x="231" y="280"/>
                  <a:pt x="232" y="280"/>
                </a:cubicBezTo>
                <a:close/>
                <a:moveTo>
                  <a:pt x="239" y="276"/>
                </a:moveTo>
                <a:cubicBezTo>
                  <a:pt x="239" y="275"/>
                  <a:pt x="240" y="276"/>
                  <a:pt x="240" y="275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76"/>
                  <a:pt x="239" y="276"/>
                  <a:pt x="239" y="276"/>
                </a:cubicBezTo>
                <a:close/>
                <a:moveTo>
                  <a:pt x="231" y="278"/>
                </a:moveTo>
                <a:cubicBezTo>
                  <a:pt x="231" y="278"/>
                  <a:pt x="228" y="279"/>
                  <a:pt x="227" y="280"/>
                </a:cubicBezTo>
                <a:cubicBezTo>
                  <a:pt x="226" y="280"/>
                  <a:pt x="225" y="280"/>
                  <a:pt x="225" y="281"/>
                </a:cubicBezTo>
                <a:cubicBezTo>
                  <a:pt x="225" y="281"/>
                  <a:pt x="225" y="282"/>
                  <a:pt x="225" y="282"/>
                </a:cubicBezTo>
                <a:cubicBezTo>
                  <a:pt x="225" y="282"/>
                  <a:pt x="226" y="282"/>
                  <a:pt x="226" y="282"/>
                </a:cubicBezTo>
                <a:cubicBezTo>
                  <a:pt x="226" y="282"/>
                  <a:pt x="226" y="283"/>
                  <a:pt x="227" y="283"/>
                </a:cubicBezTo>
                <a:cubicBezTo>
                  <a:pt x="228" y="282"/>
                  <a:pt x="229" y="281"/>
                  <a:pt x="229" y="280"/>
                </a:cubicBezTo>
                <a:cubicBezTo>
                  <a:pt x="229" y="279"/>
                  <a:pt x="230" y="280"/>
                  <a:pt x="231" y="279"/>
                </a:cubicBezTo>
                <a:cubicBezTo>
                  <a:pt x="230" y="279"/>
                  <a:pt x="231" y="278"/>
                  <a:pt x="231" y="278"/>
                </a:cubicBezTo>
                <a:close/>
                <a:moveTo>
                  <a:pt x="442" y="246"/>
                </a:moveTo>
                <a:cubicBezTo>
                  <a:pt x="441" y="246"/>
                  <a:pt x="442" y="248"/>
                  <a:pt x="442" y="248"/>
                </a:cubicBezTo>
                <a:cubicBezTo>
                  <a:pt x="443" y="249"/>
                  <a:pt x="443" y="247"/>
                  <a:pt x="444" y="247"/>
                </a:cubicBezTo>
                <a:cubicBezTo>
                  <a:pt x="445" y="247"/>
                  <a:pt x="445" y="248"/>
                  <a:pt x="446" y="248"/>
                </a:cubicBezTo>
                <a:cubicBezTo>
                  <a:pt x="446" y="246"/>
                  <a:pt x="444" y="246"/>
                  <a:pt x="444" y="245"/>
                </a:cubicBezTo>
                <a:cubicBezTo>
                  <a:pt x="443" y="245"/>
                  <a:pt x="443" y="245"/>
                  <a:pt x="443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6"/>
                  <a:pt x="443" y="246"/>
                  <a:pt x="442" y="246"/>
                </a:cubicBezTo>
                <a:close/>
                <a:moveTo>
                  <a:pt x="192" y="305"/>
                </a:moveTo>
                <a:cubicBezTo>
                  <a:pt x="191" y="305"/>
                  <a:pt x="191" y="305"/>
                  <a:pt x="191" y="306"/>
                </a:cubicBezTo>
                <a:cubicBezTo>
                  <a:pt x="192" y="307"/>
                  <a:pt x="193" y="305"/>
                  <a:pt x="192" y="305"/>
                </a:cubicBezTo>
                <a:close/>
                <a:moveTo>
                  <a:pt x="429" y="259"/>
                </a:moveTo>
                <a:cubicBezTo>
                  <a:pt x="429" y="258"/>
                  <a:pt x="431" y="257"/>
                  <a:pt x="430" y="255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8" y="255"/>
                  <a:pt x="427" y="257"/>
                  <a:pt x="425" y="257"/>
                </a:cubicBezTo>
                <a:cubicBezTo>
                  <a:pt x="424" y="259"/>
                  <a:pt x="424" y="259"/>
                  <a:pt x="424" y="259"/>
                </a:cubicBezTo>
                <a:cubicBezTo>
                  <a:pt x="423" y="259"/>
                  <a:pt x="422" y="259"/>
                  <a:pt x="421" y="260"/>
                </a:cubicBezTo>
                <a:cubicBezTo>
                  <a:pt x="421" y="259"/>
                  <a:pt x="419" y="259"/>
                  <a:pt x="418" y="258"/>
                </a:cubicBezTo>
                <a:cubicBezTo>
                  <a:pt x="418" y="260"/>
                  <a:pt x="419" y="260"/>
                  <a:pt x="418" y="262"/>
                </a:cubicBezTo>
                <a:cubicBezTo>
                  <a:pt x="418" y="262"/>
                  <a:pt x="417" y="262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2"/>
                  <a:pt x="415" y="262"/>
                  <a:pt x="415" y="262"/>
                </a:cubicBezTo>
                <a:cubicBezTo>
                  <a:pt x="414" y="263"/>
                  <a:pt x="413" y="263"/>
                  <a:pt x="412" y="263"/>
                </a:cubicBezTo>
                <a:cubicBezTo>
                  <a:pt x="412" y="263"/>
                  <a:pt x="412" y="263"/>
                  <a:pt x="411" y="263"/>
                </a:cubicBezTo>
                <a:cubicBezTo>
                  <a:pt x="411" y="263"/>
                  <a:pt x="410" y="263"/>
                  <a:pt x="410" y="263"/>
                </a:cubicBezTo>
                <a:cubicBezTo>
                  <a:pt x="409" y="264"/>
                  <a:pt x="409" y="264"/>
                  <a:pt x="408" y="264"/>
                </a:cubicBezTo>
                <a:cubicBezTo>
                  <a:pt x="408" y="264"/>
                  <a:pt x="407" y="264"/>
                  <a:pt x="407" y="264"/>
                </a:cubicBezTo>
                <a:cubicBezTo>
                  <a:pt x="407" y="265"/>
                  <a:pt x="406" y="265"/>
                  <a:pt x="406" y="265"/>
                </a:cubicBezTo>
                <a:cubicBezTo>
                  <a:pt x="405" y="265"/>
                  <a:pt x="404" y="266"/>
                  <a:pt x="403" y="267"/>
                </a:cubicBezTo>
                <a:cubicBezTo>
                  <a:pt x="401" y="267"/>
                  <a:pt x="399" y="268"/>
                  <a:pt x="399" y="268"/>
                </a:cubicBezTo>
                <a:cubicBezTo>
                  <a:pt x="399" y="268"/>
                  <a:pt x="400" y="269"/>
                  <a:pt x="400" y="269"/>
                </a:cubicBezTo>
                <a:cubicBezTo>
                  <a:pt x="400" y="270"/>
                  <a:pt x="401" y="270"/>
                  <a:pt x="400" y="271"/>
                </a:cubicBezTo>
                <a:cubicBezTo>
                  <a:pt x="399" y="270"/>
                  <a:pt x="398" y="272"/>
                  <a:pt x="397" y="271"/>
                </a:cubicBezTo>
                <a:cubicBezTo>
                  <a:pt x="396" y="272"/>
                  <a:pt x="396" y="274"/>
                  <a:pt x="394" y="273"/>
                </a:cubicBezTo>
                <a:cubicBezTo>
                  <a:pt x="393" y="273"/>
                  <a:pt x="396" y="271"/>
                  <a:pt x="394" y="271"/>
                </a:cubicBezTo>
                <a:cubicBezTo>
                  <a:pt x="394" y="270"/>
                  <a:pt x="393" y="271"/>
                  <a:pt x="393" y="271"/>
                </a:cubicBezTo>
                <a:cubicBezTo>
                  <a:pt x="392" y="272"/>
                  <a:pt x="391" y="271"/>
                  <a:pt x="391" y="272"/>
                </a:cubicBezTo>
                <a:cubicBezTo>
                  <a:pt x="390" y="273"/>
                  <a:pt x="391" y="273"/>
                  <a:pt x="391" y="274"/>
                </a:cubicBezTo>
                <a:cubicBezTo>
                  <a:pt x="390" y="274"/>
                  <a:pt x="390" y="275"/>
                  <a:pt x="390" y="275"/>
                </a:cubicBezTo>
                <a:cubicBezTo>
                  <a:pt x="390" y="275"/>
                  <a:pt x="389" y="275"/>
                  <a:pt x="389" y="275"/>
                </a:cubicBezTo>
                <a:cubicBezTo>
                  <a:pt x="388" y="276"/>
                  <a:pt x="388" y="276"/>
                  <a:pt x="387" y="277"/>
                </a:cubicBezTo>
                <a:cubicBezTo>
                  <a:pt x="386" y="276"/>
                  <a:pt x="386" y="276"/>
                  <a:pt x="385" y="276"/>
                </a:cubicBezTo>
                <a:cubicBezTo>
                  <a:pt x="385" y="277"/>
                  <a:pt x="384" y="277"/>
                  <a:pt x="384" y="278"/>
                </a:cubicBezTo>
                <a:cubicBezTo>
                  <a:pt x="383" y="277"/>
                  <a:pt x="382" y="278"/>
                  <a:pt x="381" y="278"/>
                </a:cubicBezTo>
                <a:cubicBezTo>
                  <a:pt x="380" y="278"/>
                  <a:pt x="380" y="278"/>
                  <a:pt x="379" y="279"/>
                </a:cubicBezTo>
                <a:cubicBezTo>
                  <a:pt x="377" y="279"/>
                  <a:pt x="376" y="280"/>
                  <a:pt x="374" y="280"/>
                </a:cubicBezTo>
                <a:cubicBezTo>
                  <a:pt x="373" y="281"/>
                  <a:pt x="372" y="281"/>
                  <a:pt x="371" y="282"/>
                </a:cubicBezTo>
                <a:cubicBezTo>
                  <a:pt x="370" y="281"/>
                  <a:pt x="370" y="282"/>
                  <a:pt x="369" y="282"/>
                </a:cubicBezTo>
                <a:cubicBezTo>
                  <a:pt x="368" y="282"/>
                  <a:pt x="367" y="282"/>
                  <a:pt x="367" y="282"/>
                </a:cubicBezTo>
                <a:cubicBezTo>
                  <a:pt x="366" y="283"/>
                  <a:pt x="365" y="283"/>
                  <a:pt x="364" y="284"/>
                </a:cubicBezTo>
                <a:cubicBezTo>
                  <a:pt x="364" y="284"/>
                  <a:pt x="364" y="284"/>
                  <a:pt x="363" y="284"/>
                </a:cubicBezTo>
                <a:cubicBezTo>
                  <a:pt x="363" y="284"/>
                  <a:pt x="363" y="285"/>
                  <a:pt x="363" y="285"/>
                </a:cubicBezTo>
                <a:cubicBezTo>
                  <a:pt x="363" y="285"/>
                  <a:pt x="362" y="285"/>
                  <a:pt x="362" y="286"/>
                </a:cubicBezTo>
                <a:cubicBezTo>
                  <a:pt x="363" y="287"/>
                  <a:pt x="364" y="286"/>
                  <a:pt x="365" y="287"/>
                </a:cubicBezTo>
                <a:cubicBezTo>
                  <a:pt x="365" y="285"/>
                  <a:pt x="365" y="286"/>
                  <a:pt x="366" y="285"/>
                </a:cubicBezTo>
                <a:cubicBezTo>
                  <a:pt x="367" y="285"/>
                  <a:pt x="368" y="284"/>
                  <a:pt x="369" y="284"/>
                </a:cubicBezTo>
                <a:cubicBezTo>
                  <a:pt x="370" y="284"/>
                  <a:pt x="371" y="283"/>
                  <a:pt x="372" y="283"/>
                </a:cubicBezTo>
                <a:cubicBezTo>
                  <a:pt x="374" y="282"/>
                  <a:pt x="375" y="282"/>
                  <a:pt x="377" y="282"/>
                </a:cubicBezTo>
                <a:cubicBezTo>
                  <a:pt x="378" y="281"/>
                  <a:pt x="380" y="280"/>
                  <a:pt x="381" y="280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382" y="280"/>
                  <a:pt x="382" y="280"/>
                  <a:pt x="383" y="280"/>
                </a:cubicBezTo>
                <a:cubicBezTo>
                  <a:pt x="384" y="280"/>
                  <a:pt x="385" y="278"/>
                  <a:pt x="386" y="279"/>
                </a:cubicBezTo>
                <a:cubicBezTo>
                  <a:pt x="388" y="278"/>
                  <a:pt x="389" y="277"/>
                  <a:pt x="391" y="277"/>
                </a:cubicBezTo>
                <a:cubicBezTo>
                  <a:pt x="391" y="276"/>
                  <a:pt x="392" y="275"/>
                  <a:pt x="393" y="275"/>
                </a:cubicBezTo>
                <a:cubicBezTo>
                  <a:pt x="394" y="276"/>
                  <a:pt x="394" y="275"/>
                  <a:pt x="395" y="275"/>
                </a:cubicBezTo>
                <a:cubicBezTo>
                  <a:pt x="396" y="275"/>
                  <a:pt x="397" y="274"/>
                  <a:pt x="398" y="274"/>
                </a:cubicBezTo>
                <a:cubicBezTo>
                  <a:pt x="399" y="274"/>
                  <a:pt x="400" y="274"/>
                  <a:pt x="402" y="274"/>
                </a:cubicBezTo>
                <a:cubicBezTo>
                  <a:pt x="403" y="274"/>
                  <a:pt x="404" y="273"/>
                  <a:pt x="405" y="272"/>
                </a:cubicBezTo>
                <a:cubicBezTo>
                  <a:pt x="406" y="273"/>
                  <a:pt x="406" y="272"/>
                  <a:pt x="407" y="272"/>
                </a:cubicBezTo>
                <a:cubicBezTo>
                  <a:pt x="408" y="271"/>
                  <a:pt x="409" y="271"/>
                  <a:pt x="410" y="270"/>
                </a:cubicBezTo>
                <a:cubicBezTo>
                  <a:pt x="411" y="270"/>
                  <a:pt x="411" y="269"/>
                  <a:pt x="412" y="269"/>
                </a:cubicBezTo>
                <a:cubicBezTo>
                  <a:pt x="413" y="268"/>
                  <a:pt x="413" y="267"/>
                  <a:pt x="414" y="266"/>
                </a:cubicBezTo>
                <a:cubicBezTo>
                  <a:pt x="414" y="267"/>
                  <a:pt x="415" y="267"/>
                  <a:pt x="416" y="268"/>
                </a:cubicBezTo>
                <a:cubicBezTo>
                  <a:pt x="416" y="267"/>
                  <a:pt x="417" y="266"/>
                  <a:pt x="417" y="265"/>
                </a:cubicBezTo>
                <a:cubicBezTo>
                  <a:pt x="419" y="265"/>
                  <a:pt x="421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3" y="263"/>
                  <a:pt x="424" y="262"/>
                  <a:pt x="423" y="261"/>
                </a:cubicBezTo>
                <a:cubicBezTo>
                  <a:pt x="423" y="261"/>
                  <a:pt x="423" y="261"/>
                  <a:pt x="423" y="261"/>
                </a:cubicBezTo>
                <a:cubicBezTo>
                  <a:pt x="426" y="261"/>
                  <a:pt x="427" y="259"/>
                  <a:pt x="429" y="259"/>
                </a:cubicBezTo>
                <a:close/>
                <a:moveTo>
                  <a:pt x="276" y="253"/>
                </a:moveTo>
                <a:cubicBezTo>
                  <a:pt x="276" y="255"/>
                  <a:pt x="274" y="254"/>
                  <a:pt x="275" y="256"/>
                </a:cubicBezTo>
                <a:cubicBezTo>
                  <a:pt x="276" y="255"/>
                  <a:pt x="276" y="255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5"/>
                  <a:pt x="277" y="253"/>
                  <a:pt x="276" y="253"/>
                </a:cubicBezTo>
                <a:close/>
                <a:moveTo>
                  <a:pt x="149" y="348"/>
                </a:moveTo>
                <a:cubicBezTo>
                  <a:pt x="149" y="347"/>
                  <a:pt x="148" y="346"/>
                  <a:pt x="147" y="346"/>
                </a:cubicBezTo>
                <a:cubicBezTo>
                  <a:pt x="147" y="348"/>
                  <a:pt x="149" y="348"/>
                  <a:pt x="148" y="350"/>
                </a:cubicBezTo>
                <a:cubicBezTo>
                  <a:pt x="149" y="351"/>
                  <a:pt x="147" y="347"/>
                  <a:pt x="149" y="348"/>
                </a:cubicBezTo>
                <a:close/>
                <a:moveTo>
                  <a:pt x="356" y="285"/>
                </a:moveTo>
                <a:cubicBezTo>
                  <a:pt x="356" y="286"/>
                  <a:pt x="355" y="286"/>
                  <a:pt x="353" y="287"/>
                </a:cubicBezTo>
                <a:cubicBezTo>
                  <a:pt x="353" y="288"/>
                  <a:pt x="352" y="288"/>
                  <a:pt x="352" y="289"/>
                </a:cubicBezTo>
                <a:cubicBezTo>
                  <a:pt x="351" y="290"/>
                  <a:pt x="348" y="290"/>
                  <a:pt x="348" y="292"/>
                </a:cubicBezTo>
                <a:cubicBezTo>
                  <a:pt x="350" y="293"/>
                  <a:pt x="350" y="291"/>
                  <a:pt x="352" y="291"/>
                </a:cubicBezTo>
                <a:cubicBezTo>
                  <a:pt x="353" y="291"/>
                  <a:pt x="353" y="291"/>
                  <a:pt x="354" y="291"/>
                </a:cubicBezTo>
                <a:cubicBezTo>
                  <a:pt x="355" y="290"/>
                  <a:pt x="355" y="289"/>
                  <a:pt x="356" y="287"/>
                </a:cubicBezTo>
                <a:cubicBezTo>
                  <a:pt x="357" y="287"/>
                  <a:pt x="359" y="287"/>
                  <a:pt x="359" y="285"/>
                </a:cubicBezTo>
                <a:cubicBezTo>
                  <a:pt x="359" y="284"/>
                  <a:pt x="358" y="285"/>
                  <a:pt x="356" y="285"/>
                </a:cubicBezTo>
                <a:close/>
                <a:moveTo>
                  <a:pt x="163" y="330"/>
                </a:move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1" y="331"/>
                  <a:pt x="160" y="331"/>
                  <a:pt x="161" y="332"/>
                </a:cubicBezTo>
                <a:cubicBezTo>
                  <a:pt x="161" y="332"/>
                  <a:pt x="162" y="331"/>
                  <a:pt x="162" y="331"/>
                </a:cubicBezTo>
                <a:cubicBezTo>
                  <a:pt x="162" y="331"/>
                  <a:pt x="163" y="331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lose/>
                <a:moveTo>
                  <a:pt x="324" y="300"/>
                </a:moveTo>
                <a:cubicBezTo>
                  <a:pt x="324" y="300"/>
                  <a:pt x="323" y="299"/>
                  <a:pt x="322" y="300"/>
                </a:cubicBezTo>
                <a:cubicBezTo>
                  <a:pt x="322" y="300"/>
                  <a:pt x="321" y="300"/>
                  <a:pt x="322" y="301"/>
                </a:cubicBezTo>
                <a:cubicBezTo>
                  <a:pt x="323" y="302"/>
                  <a:pt x="323" y="301"/>
                  <a:pt x="324" y="301"/>
                </a:cubicBezTo>
                <a:cubicBezTo>
                  <a:pt x="326" y="301"/>
                  <a:pt x="327" y="300"/>
                  <a:pt x="328" y="300"/>
                </a:cubicBezTo>
                <a:cubicBezTo>
                  <a:pt x="328" y="300"/>
                  <a:pt x="329" y="300"/>
                  <a:pt x="329" y="299"/>
                </a:cubicBezTo>
                <a:cubicBezTo>
                  <a:pt x="329" y="299"/>
                  <a:pt x="328" y="298"/>
                  <a:pt x="328" y="298"/>
                </a:cubicBezTo>
                <a:cubicBezTo>
                  <a:pt x="327" y="299"/>
                  <a:pt x="326" y="299"/>
                  <a:pt x="324" y="300"/>
                </a:cubicBezTo>
                <a:close/>
                <a:moveTo>
                  <a:pt x="338" y="296"/>
                </a:moveTo>
                <a:cubicBezTo>
                  <a:pt x="340" y="296"/>
                  <a:pt x="340" y="295"/>
                  <a:pt x="342" y="295"/>
                </a:cubicBezTo>
                <a:cubicBezTo>
                  <a:pt x="342" y="294"/>
                  <a:pt x="343" y="295"/>
                  <a:pt x="344" y="294"/>
                </a:cubicBezTo>
                <a:cubicBezTo>
                  <a:pt x="343" y="293"/>
                  <a:pt x="343" y="293"/>
                  <a:pt x="342" y="293"/>
                </a:cubicBezTo>
                <a:cubicBezTo>
                  <a:pt x="341" y="294"/>
                  <a:pt x="338" y="294"/>
                  <a:pt x="338" y="296"/>
                </a:cubicBezTo>
                <a:close/>
                <a:moveTo>
                  <a:pt x="146" y="387"/>
                </a:moveTo>
                <a:cubicBezTo>
                  <a:pt x="146" y="387"/>
                  <a:pt x="146" y="386"/>
                  <a:pt x="146" y="386"/>
                </a:cubicBezTo>
                <a:cubicBezTo>
                  <a:pt x="146" y="386"/>
                  <a:pt x="147" y="386"/>
                  <a:pt x="147" y="386"/>
                </a:cubicBezTo>
                <a:cubicBezTo>
                  <a:pt x="147" y="386"/>
                  <a:pt x="147" y="385"/>
                  <a:pt x="148" y="385"/>
                </a:cubicBezTo>
                <a:cubicBezTo>
                  <a:pt x="146" y="384"/>
                  <a:pt x="146" y="385"/>
                  <a:pt x="146" y="386"/>
                </a:cubicBezTo>
                <a:cubicBezTo>
                  <a:pt x="146" y="386"/>
                  <a:pt x="146" y="386"/>
                  <a:pt x="145" y="386"/>
                </a:cubicBezTo>
                <a:cubicBezTo>
                  <a:pt x="146" y="386"/>
                  <a:pt x="145" y="386"/>
                  <a:pt x="145" y="386"/>
                </a:cubicBezTo>
                <a:cubicBezTo>
                  <a:pt x="145" y="387"/>
                  <a:pt x="145" y="387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9"/>
                  <a:pt x="143" y="388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4" y="389"/>
                  <a:pt x="144" y="389"/>
                  <a:pt x="145" y="388"/>
                </a:cubicBezTo>
                <a:cubicBezTo>
                  <a:pt x="145" y="387"/>
                  <a:pt x="146" y="387"/>
                  <a:pt x="146" y="387"/>
                </a:cubicBezTo>
                <a:close/>
                <a:moveTo>
                  <a:pt x="187" y="312"/>
                </a:moveTo>
                <a:cubicBezTo>
                  <a:pt x="188" y="311"/>
                  <a:pt x="189" y="309"/>
                  <a:pt x="187" y="309"/>
                </a:cubicBezTo>
                <a:cubicBezTo>
                  <a:pt x="186" y="310"/>
                  <a:pt x="186" y="311"/>
                  <a:pt x="187" y="312"/>
                </a:cubicBezTo>
                <a:close/>
                <a:moveTo>
                  <a:pt x="190" y="308"/>
                </a:moveTo>
                <a:cubicBezTo>
                  <a:pt x="190" y="308"/>
                  <a:pt x="191" y="307"/>
                  <a:pt x="191" y="307"/>
                </a:cubicBezTo>
                <a:cubicBezTo>
                  <a:pt x="189" y="306"/>
                  <a:pt x="189" y="308"/>
                  <a:pt x="190" y="308"/>
                </a:cubicBezTo>
                <a:close/>
                <a:moveTo>
                  <a:pt x="186" y="311"/>
                </a:moveTo>
                <a:cubicBezTo>
                  <a:pt x="185" y="310"/>
                  <a:pt x="186" y="309"/>
                  <a:pt x="185" y="309"/>
                </a:cubicBezTo>
                <a:cubicBezTo>
                  <a:pt x="184" y="310"/>
                  <a:pt x="183" y="310"/>
                  <a:pt x="183" y="312"/>
                </a:cubicBezTo>
                <a:cubicBezTo>
                  <a:pt x="182" y="313"/>
                  <a:pt x="181" y="312"/>
                  <a:pt x="181" y="314"/>
                </a:cubicBezTo>
                <a:cubicBezTo>
                  <a:pt x="181" y="314"/>
                  <a:pt x="182" y="315"/>
                  <a:pt x="183" y="315"/>
                </a:cubicBezTo>
                <a:cubicBezTo>
                  <a:pt x="183" y="314"/>
                  <a:pt x="184" y="314"/>
                  <a:pt x="184" y="314"/>
                </a:cubicBezTo>
                <a:cubicBezTo>
                  <a:pt x="185" y="313"/>
                  <a:pt x="184" y="313"/>
                  <a:pt x="184" y="312"/>
                </a:cubicBezTo>
                <a:cubicBezTo>
                  <a:pt x="185" y="311"/>
                  <a:pt x="186" y="312"/>
                  <a:pt x="186" y="311"/>
                </a:cubicBezTo>
                <a:close/>
                <a:moveTo>
                  <a:pt x="165" y="328"/>
                </a:moveTo>
                <a:cubicBezTo>
                  <a:pt x="164" y="328"/>
                  <a:pt x="163" y="329"/>
                  <a:pt x="163" y="330"/>
                </a:cubicBezTo>
                <a:cubicBezTo>
                  <a:pt x="164" y="330"/>
                  <a:pt x="164" y="329"/>
                  <a:pt x="165" y="328"/>
                </a:cubicBezTo>
                <a:close/>
                <a:moveTo>
                  <a:pt x="177" y="318"/>
                </a:moveTo>
                <a:cubicBezTo>
                  <a:pt x="179" y="319"/>
                  <a:pt x="180" y="317"/>
                  <a:pt x="178" y="317"/>
                </a:cubicBezTo>
                <a:lnTo>
                  <a:pt x="177" y="318"/>
                </a:lnTo>
                <a:close/>
                <a:moveTo>
                  <a:pt x="170" y="323"/>
                </a:moveTo>
                <a:cubicBezTo>
                  <a:pt x="170" y="322"/>
                  <a:pt x="169" y="322"/>
                  <a:pt x="168" y="323"/>
                </a:cubicBezTo>
                <a:cubicBezTo>
                  <a:pt x="169" y="324"/>
                  <a:pt x="170" y="324"/>
                  <a:pt x="170" y="323"/>
                </a:cubicBezTo>
                <a:close/>
                <a:moveTo>
                  <a:pt x="166" y="325"/>
                </a:moveTo>
                <a:cubicBezTo>
                  <a:pt x="166" y="326"/>
                  <a:pt x="166" y="326"/>
                  <a:pt x="166" y="327"/>
                </a:cubicBezTo>
                <a:cubicBezTo>
                  <a:pt x="167" y="326"/>
                  <a:pt x="168" y="326"/>
                  <a:pt x="168" y="325"/>
                </a:cubicBezTo>
                <a:cubicBezTo>
                  <a:pt x="167" y="325"/>
                  <a:pt x="167" y="325"/>
                  <a:pt x="166" y="325"/>
                </a:cubicBezTo>
                <a:close/>
                <a:moveTo>
                  <a:pt x="168" y="327"/>
                </a:moveTo>
                <a:cubicBezTo>
                  <a:pt x="170" y="328"/>
                  <a:pt x="170" y="327"/>
                  <a:pt x="171" y="326"/>
                </a:cubicBezTo>
                <a:cubicBezTo>
                  <a:pt x="172" y="326"/>
                  <a:pt x="173" y="325"/>
                  <a:pt x="173" y="324"/>
                </a:cubicBezTo>
                <a:cubicBezTo>
                  <a:pt x="173" y="324"/>
                  <a:pt x="173" y="324"/>
                  <a:pt x="172" y="323"/>
                </a:cubicBezTo>
                <a:cubicBezTo>
                  <a:pt x="172" y="324"/>
                  <a:pt x="172" y="324"/>
                  <a:pt x="171" y="323"/>
                </a:cubicBezTo>
                <a:cubicBezTo>
                  <a:pt x="170" y="325"/>
                  <a:pt x="168" y="326"/>
                  <a:pt x="168" y="327"/>
                </a:cubicBezTo>
                <a:close/>
                <a:moveTo>
                  <a:pt x="174" y="322"/>
                </a:moveTo>
                <a:cubicBezTo>
                  <a:pt x="175" y="323"/>
                  <a:pt x="175" y="322"/>
                  <a:pt x="176" y="321"/>
                </a:cubicBezTo>
                <a:cubicBezTo>
                  <a:pt x="176" y="321"/>
                  <a:pt x="177" y="320"/>
                  <a:pt x="177" y="319"/>
                </a:cubicBezTo>
                <a:cubicBezTo>
                  <a:pt x="176" y="319"/>
                  <a:pt x="176" y="318"/>
                  <a:pt x="175" y="317"/>
                </a:cubicBezTo>
                <a:cubicBezTo>
                  <a:pt x="174" y="319"/>
                  <a:pt x="175" y="319"/>
                  <a:pt x="175" y="320"/>
                </a:cubicBezTo>
                <a:cubicBezTo>
                  <a:pt x="175" y="321"/>
                  <a:pt x="173" y="321"/>
                  <a:pt x="174" y="322"/>
                </a:cubicBezTo>
                <a:close/>
                <a:moveTo>
                  <a:pt x="612" y="103"/>
                </a:moveTo>
                <a:cubicBezTo>
                  <a:pt x="618" y="113"/>
                  <a:pt x="623" y="123"/>
                  <a:pt x="626" y="134"/>
                </a:cubicBezTo>
                <a:cubicBezTo>
                  <a:pt x="627" y="136"/>
                  <a:pt x="627" y="139"/>
                  <a:pt x="628" y="141"/>
                </a:cubicBezTo>
                <a:cubicBezTo>
                  <a:pt x="628" y="141"/>
                  <a:pt x="628" y="141"/>
                  <a:pt x="628" y="141"/>
                </a:cubicBezTo>
                <a:cubicBezTo>
                  <a:pt x="627" y="141"/>
                  <a:pt x="628" y="142"/>
                  <a:pt x="628" y="143"/>
                </a:cubicBezTo>
                <a:cubicBezTo>
                  <a:pt x="628" y="144"/>
                  <a:pt x="628" y="144"/>
                  <a:pt x="628" y="145"/>
                </a:cubicBezTo>
                <a:cubicBezTo>
                  <a:pt x="628" y="146"/>
                  <a:pt x="630" y="147"/>
                  <a:pt x="630" y="149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30" y="150"/>
                  <a:pt x="630" y="150"/>
                  <a:pt x="630" y="150"/>
                </a:cubicBezTo>
                <a:cubicBezTo>
                  <a:pt x="630" y="151"/>
                  <a:pt x="630" y="151"/>
                  <a:pt x="630" y="152"/>
                </a:cubicBezTo>
                <a:cubicBezTo>
                  <a:pt x="631" y="152"/>
                  <a:pt x="630" y="152"/>
                  <a:pt x="630" y="152"/>
                </a:cubicBezTo>
                <a:cubicBezTo>
                  <a:pt x="631" y="154"/>
                  <a:pt x="631" y="155"/>
                  <a:pt x="631" y="156"/>
                </a:cubicBezTo>
                <a:cubicBezTo>
                  <a:pt x="630" y="156"/>
                  <a:pt x="631" y="157"/>
                  <a:pt x="630" y="158"/>
                </a:cubicBezTo>
                <a:cubicBezTo>
                  <a:pt x="630" y="159"/>
                  <a:pt x="631" y="160"/>
                  <a:pt x="630" y="161"/>
                </a:cubicBezTo>
                <a:cubicBezTo>
                  <a:pt x="632" y="164"/>
                  <a:pt x="632" y="167"/>
                  <a:pt x="633" y="171"/>
                </a:cubicBezTo>
                <a:cubicBezTo>
                  <a:pt x="632" y="173"/>
                  <a:pt x="634" y="175"/>
                  <a:pt x="634" y="177"/>
                </a:cubicBezTo>
                <a:cubicBezTo>
                  <a:pt x="634" y="178"/>
                  <a:pt x="633" y="179"/>
                  <a:pt x="633" y="179"/>
                </a:cubicBezTo>
                <a:cubicBezTo>
                  <a:pt x="633" y="180"/>
                  <a:pt x="634" y="180"/>
                  <a:pt x="633" y="180"/>
                </a:cubicBezTo>
                <a:cubicBezTo>
                  <a:pt x="633" y="180"/>
                  <a:pt x="633" y="181"/>
                  <a:pt x="633" y="181"/>
                </a:cubicBezTo>
                <a:cubicBezTo>
                  <a:pt x="633" y="182"/>
                  <a:pt x="633" y="182"/>
                  <a:pt x="633" y="183"/>
                </a:cubicBezTo>
                <a:cubicBezTo>
                  <a:pt x="633" y="184"/>
                  <a:pt x="634" y="184"/>
                  <a:pt x="634" y="185"/>
                </a:cubicBezTo>
                <a:cubicBezTo>
                  <a:pt x="635" y="186"/>
                  <a:pt x="633" y="188"/>
                  <a:pt x="633" y="189"/>
                </a:cubicBezTo>
                <a:cubicBezTo>
                  <a:pt x="633" y="189"/>
                  <a:pt x="633" y="190"/>
                  <a:pt x="633" y="190"/>
                </a:cubicBezTo>
                <a:cubicBezTo>
                  <a:pt x="633" y="192"/>
                  <a:pt x="632" y="194"/>
                  <a:pt x="632" y="195"/>
                </a:cubicBezTo>
                <a:cubicBezTo>
                  <a:pt x="633" y="197"/>
                  <a:pt x="632" y="200"/>
                  <a:pt x="632" y="203"/>
                </a:cubicBezTo>
                <a:cubicBezTo>
                  <a:pt x="632" y="204"/>
                  <a:pt x="632" y="205"/>
                  <a:pt x="631" y="205"/>
                </a:cubicBezTo>
                <a:cubicBezTo>
                  <a:pt x="632" y="205"/>
                  <a:pt x="632" y="205"/>
                  <a:pt x="632" y="205"/>
                </a:cubicBezTo>
                <a:cubicBezTo>
                  <a:pt x="631" y="207"/>
                  <a:pt x="632" y="209"/>
                  <a:pt x="631" y="211"/>
                </a:cubicBezTo>
                <a:cubicBezTo>
                  <a:pt x="631" y="212"/>
                  <a:pt x="631" y="213"/>
                  <a:pt x="631" y="214"/>
                </a:cubicBezTo>
                <a:cubicBezTo>
                  <a:pt x="631" y="214"/>
                  <a:pt x="631" y="214"/>
                  <a:pt x="630" y="215"/>
                </a:cubicBezTo>
                <a:cubicBezTo>
                  <a:pt x="630" y="215"/>
                  <a:pt x="630" y="215"/>
                  <a:pt x="630" y="215"/>
                </a:cubicBezTo>
                <a:cubicBezTo>
                  <a:pt x="630" y="216"/>
                  <a:pt x="630" y="217"/>
                  <a:pt x="630" y="218"/>
                </a:cubicBezTo>
                <a:cubicBezTo>
                  <a:pt x="630" y="218"/>
                  <a:pt x="630" y="219"/>
                  <a:pt x="630" y="219"/>
                </a:cubicBezTo>
                <a:cubicBezTo>
                  <a:pt x="631" y="221"/>
                  <a:pt x="628" y="222"/>
                  <a:pt x="629" y="223"/>
                </a:cubicBezTo>
                <a:cubicBezTo>
                  <a:pt x="629" y="223"/>
                  <a:pt x="628" y="224"/>
                  <a:pt x="628" y="224"/>
                </a:cubicBezTo>
                <a:cubicBezTo>
                  <a:pt x="628" y="226"/>
                  <a:pt x="627" y="227"/>
                  <a:pt x="626" y="229"/>
                </a:cubicBezTo>
                <a:cubicBezTo>
                  <a:pt x="627" y="231"/>
                  <a:pt x="626" y="234"/>
                  <a:pt x="625" y="236"/>
                </a:cubicBezTo>
                <a:cubicBezTo>
                  <a:pt x="625" y="237"/>
                  <a:pt x="625" y="238"/>
                  <a:pt x="624" y="238"/>
                </a:cubicBezTo>
                <a:cubicBezTo>
                  <a:pt x="625" y="239"/>
                  <a:pt x="625" y="239"/>
                  <a:pt x="625" y="240"/>
                </a:cubicBezTo>
                <a:cubicBezTo>
                  <a:pt x="625" y="240"/>
                  <a:pt x="625" y="239"/>
                  <a:pt x="625" y="239"/>
                </a:cubicBezTo>
                <a:cubicBezTo>
                  <a:pt x="625" y="240"/>
                  <a:pt x="625" y="240"/>
                  <a:pt x="625" y="241"/>
                </a:cubicBezTo>
                <a:cubicBezTo>
                  <a:pt x="625" y="241"/>
                  <a:pt x="625" y="242"/>
                  <a:pt x="625" y="242"/>
                </a:cubicBezTo>
                <a:cubicBezTo>
                  <a:pt x="625" y="242"/>
                  <a:pt x="624" y="243"/>
                  <a:pt x="624" y="243"/>
                </a:cubicBezTo>
                <a:cubicBezTo>
                  <a:pt x="624" y="244"/>
                  <a:pt x="624" y="245"/>
                  <a:pt x="624" y="245"/>
                </a:cubicBezTo>
                <a:cubicBezTo>
                  <a:pt x="624" y="246"/>
                  <a:pt x="624" y="246"/>
                  <a:pt x="624" y="247"/>
                </a:cubicBezTo>
                <a:cubicBezTo>
                  <a:pt x="624" y="247"/>
                  <a:pt x="624" y="247"/>
                  <a:pt x="624" y="247"/>
                </a:cubicBezTo>
                <a:cubicBezTo>
                  <a:pt x="623" y="247"/>
                  <a:pt x="624" y="248"/>
                  <a:pt x="624" y="248"/>
                </a:cubicBezTo>
                <a:cubicBezTo>
                  <a:pt x="624" y="248"/>
                  <a:pt x="623" y="248"/>
                  <a:pt x="623" y="248"/>
                </a:cubicBezTo>
                <a:cubicBezTo>
                  <a:pt x="623" y="249"/>
                  <a:pt x="624" y="251"/>
                  <a:pt x="624" y="251"/>
                </a:cubicBezTo>
                <a:cubicBezTo>
                  <a:pt x="624" y="250"/>
                  <a:pt x="624" y="251"/>
                  <a:pt x="625" y="251"/>
                </a:cubicBezTo>
                <a:cubicBezTo>
                  <a:pt x="624" y="253"/>
                  <a:pt x="624" y="254"/>
                  <a:pt x="624" y="256"/>
                </a:cubicBezTo>
                <a:cubicBezTo>
                  <a:pt x="624" y="256"/>
                  <a:pt x="624" y="257"/>
                  <a:pt x="624" y="257"/>
                </a:cubicBezTo>
                <a:cubicBezTo>
                  <a:pt x="623" y="258"/>
                  <a:pt x="623" y="256"/>
                  <a:pt x="623" y="255"/>
                </a:cubicBezTo>
                <a:cubicBezTo>
                  <a:pt x="623" y="255"/>
                  <a:pt x="624" y="251"/>
                  <a:pt x="622" y="252"/>
                </a:cubicBezTo>
                <a:cubicBezTo>
                  <a:pt x="623" y="254"/>
                  <a:pt x="622" y="255"/>
                  <a:pt x="622" y="255"/>
                </a:cubicBezTo>
                <a:cubicBezTo>
                  <a:pt x="622" y="256"/>
                  <a:pt x="622" y="257"/>
                  <a:pt x="621" y="257"/>
                </a:cubicBezTo>
                <a:cubicBezTo>
                  <a:pt x="621" y="258"/>
                  <a:pt x="621" y="260"/>
                  <a:pt x="621" y="261"/>
                </a:cubicBezTo>
                <a:cubicBezTo>
                  <a:pt x="620" y="262"/>
                  <a:pt x="621" y="262"/>
                  <a:pt x="621" y="264"/>
                </a:cubicBezTo>
                <a:cubicBezTo>
                  <a:pt x="621" y="265"/>
                  <a:pt x="620" y="264"/>
                  <a:pt x="621" y="266"/>
                </a:cubicBezTo>
                <a:cubicBezTo>
                  <a:pt x="621" y="266"/>
                  <a:pt x="621" y="267"/>
                  <a:pt x="621" y="267"/>
                </a:cubicBezTo>
                <a:cubicBezTo>
                  <a:pt x="621" y="266"/>
                  <a:pt x="623" y="263"/>
                  <a:pt x="623" y="262"/>
                </a:cubicBezTo>
                <a:cubicBezTo>
                  <a:pt x="623" y="262"/>
                  <a:pt x="623" y="261"/>
                  <a:pt x="624" y="260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623" y="265"/>
                  <a:pt x="624" y="272"/>
                  <a:pt x="622" y="276"/>
                </a:cubicBezTo>
                <a:cubicBezTo>
                  <a:pt x="622" y="276"/>
                  <a:pt x="622" y="276"/>
                  <a:pt x="622" y="276"/>
                </a:cubicBezTo>
                <a:cubicBezTo>
                  <a:pt x="621" y="277"/>
                  <a:pt x="622" y="273"/>
                  <a:pt x="621" y="273"/>
                </a:cubicBezTo>
                <a:cubicBezTo>
                  <a:pt x="620" y="273"/>
                  <a:pt x="621" y="274"/>
                  <a:pt x="621" y="275"/>
                </a:cubicBezTo>
                <a:cubicBezTo>
                  <a:pt x="621" y="277"/>
                  <a:pt x="621" y="280"/>
                  <a:pt x="621" y="282"/>
                </a:cubicBezTo>
                <a:cubicBezTo>
                  <a:pt x="621" y="283"/>
                  <a:pt x="620" y="284"/>
                  <a:pt x="621" y="284"/>
                </a:cubicBezTo>
                <a:cubicBezTo>
                  <a:pt x="621" y="284"/>
                  <a:pt x="621" y="289"/>
                  <a:pt x="621" y="289"/>
                </a:cubicBezTo>
                <a:cubicBezTo>
                  <a:pt x="621" y="289"/>
                  <a:pt x="621" y="290"/>
                  <a:pt x="621" y="290"/>
                </a:cubicBezTo>
                <a:cubicBezTo>
                  <a:pt x="621" y="291"/>
                  <a:pt x="622" y="291"/>
                  <a:pt x="622" y="292"/>
                </a:cubicBezTo>
                <a:cubicBezTo>
                  <a:pt x="621" y="293"/>
                  <a:pt x="622" y="295"/>
                  <a:pt x="622" y="297"/>
                </a:cubicBezTo>
                <a:cubicBezTo>
                  <a:pt x="622" y="298"/>
                  <a:pt x="622" y="299"/>
                  <a:pt x="622" y="300"/>
                </a:cubicBezTo>
                <a:cubicBezTo>
                  <a:pt x="622" y="301"/>
                  <a:pt x="623" y="301"/>
                  <a:pt x="623" y="302"/>
                </a:cubicBezTo>
                <a:cubicBezTo>
                  <a:pt x="624" y="305"/>
                  <a:pt x="624" y="308"/>
                  <a:pt x="626" y="309"/>
                </a:cubicBezTo>
                <a:cubicBezTo>
                  <a:pt x="625" y="309"/>
                  <a:pt x="625" y="309"/>
                  <a:pt x="624" y="309"/>
                </a:cubicBezTo>
                <a:cubicBezTo>
                  <a:pt x="625" y="311"/>
                  <a:pt x="625" y="312"/>
                  <a:pt x="626" y="313"/>
                </a:cubicBezTo>
                <a:cubicBezTo>
                  <a:pt x="625" y="315"/>
                  <a:pt x="628" y="317"/>
                  <a:pt x="627" y="319"/>
                </a:cubicBezTo>
                <a:cubicBezTo>
                  <a:pt x="628" y="319"/>
                  <a:pt x="628" y="319"/>
                  <a:pt x="629" y="320"/>
                </a:cubicBezTo>
                <a:cubicBezTo>
                  <a:pt x="629" y="321"/>
                  <a:pt x="628" y="321"/>
                  <a:pt x="628" y="321"/>
                </a:cubicBezTo>
                <a:cubicBezTo>
                  <a:pt x="628" y="322"/>
                  <a:pt x="629" y="322"/>
                  <a:pt x="630" y="322"/>
                </a:cubicBezTo>
                <a:cubicBezTo>
                  <a:pt x="630" y="323"/>
                  <a:pt x="631" y="324"/>
                  <a:pt x="631" y="325"/>
                </a:cubicBezTo>
                <a:cubicBezTo>
                  <a:pt x="632" y="327"/>
                  <a:pt x="634" y="329"/>
                  <a:pt x="635" y="331"/>
                </a:cubicBezTo>
                <a:cubicBezTo>
                  <a:pt x="635" y="331"/>
                  <a:pt x="635" y="332"/>
                  <a:pt x="635" y="332"/>
                </a:cubicBezTo>
                <a:cubicBezTo>
                  <a:pt x="636" y="334"/>
                  <a:pt x="638" y="335"/>
                  <a:pt x="637" y="337"/>
                </a:cubicBezTo>
                <a:cubicBezTo>
                  <a:pt x="639" y="337"/>
                  <a:pt x="639" y="339"/>
                  <a:pt x="641" y="340"/>
                </a:cubicBezTo>
                <a:cubicBezTo>
                  <a:pt x="641" y="337"/>
                  <a:pt x="638" y="336"/>
                  <a:pt x="637" y="334"/>
                </a:cubicBezTo>
                <a:cubicBezTo>
                  <a:pt x="637" y="334"/>
                  <a:pt x="637" y="332"/>
                  <a:pt x="636" y="332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8" y="333"/>
                  <a:pt x="639" y="335"/>
                  <a:pt x="640" y="336"/>
                </a:cubicBezTo>
                <a:cubicBezTo>
                  <a:pt x="641" y="337"/>
                  <a:pt x="642" y="338"/>
                  <a:pt x="643" y="339"/>
                </a:cubicBezTo>
                <a:cubicBezTo>
                  <a:pt x="642" y="339"/>
                  <a:pt x="642" y="339"/>
                  <a:pt x="642" y="340"/>
                </a:cubicBezTo>
                <a:cubicBezTo>
                  <a:pt x="642" y="340"/>
                  <a:pt x="643" y="340"/>
                  <a:pt x="643" y="341"/>
                </a:cubicBezTo>
                <a:cubicBezTo>
                  <a:pt x="643" y="341"/>
                  <a:pt x="643" y="342"/>
                  <a:pt x="643" y="342"/>
                </a:cubicBezTo>
                <a:cubicBezTo>
                  <a:pt x="643" y="342"/>
                  <a:pt x="644" y="342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5" y="343"/>
                  <a:pt x="645" y="343"/>
                </a:cubicBezTo>
                <a:cubicBezTo>
                  <a:pt x="645" y="344"/>
                  <a:pt x="645" y="344"/>
                  <a:pt x="646" y="344"/>
                </a:cubicBezTo>
                <a:cubicBezTo>
                  <a:pt x="646" y="344"/>
                  <a:pt x="646" y="345"/>
                  <a:pt x="646" y="345"/>
                </a:cubicBezTo>
                <a:cubicBezTo>
                  <a:pt x="648" y="346"/>
                  <a:pt x="649" y="347"/>
                  <a:pt x="650" y="348"/>
                </a:cubicBezTo>
                <a:cubicBezTo>
                  <a:pt x="651" y="348"/>
                  <a:pt x="651" y="348"/>
                  <a:pt x="651" y="348"/>
                </a:cubicBezTo>
                <a:cubicBezTo>
                  <a:pt x="651" y="348"/>
                  <a:pt x="652" y="349"/>
                  <a:pt x="652" y="349"/>
                </a:cubicBezTo>
                <a:cubicBezTo>
                  <a:pt x="653" y="349"/>
                  <a:pt x="654" y="350"/>
                  <a:pt x="654" y="350"/>
                </a:cubicBezTo>
                <a:cubicBezTo>
                  <a:pt x="656" y="351"/>
                  <a:pt x="657" y="352"/>
                  <a:pt x="659" y="352"/>
                </a:cubicBezTo>
                <a:cubicBezTo>
                  <a:pt x="659" y="352"/>
                  <a:pt x="659" y="353"/>
                  <a:pt x="660" y="353"/>
                </a:cubicBezTo>
                <a:cubicBezTo>
                  <a:pt x="660" y="353"/>
                  <a:pt x="660" y="352"/>
                  <a:pt x="660" y="353"/>
                </a:cubicBezTo>
                <a:cubicBezTo>
                  <a:pt x="661" y="353"/>
                  <a:pt x="661" y="353"/>
                  <a:pt x="661" y="353"/>
                </a:cubicBezTo>
                <a:cubicBezTo>
                  <a:pt x="662" y="353"/>
                  <a:pt x="662" y="353"/>
                  <a:pt x="663" y="353"/>
                </a:cubicBezTo>
                <a:cubicBezTo>
                  <a:pt x="663" y="353"/>
                  <a:pt x="663" y="353"/>
                  <a:pt x="663" y="354"/>
                </a:cubicBezTo>
                <a:cubicBezTo>
                  <a:pt x="664" y="354"/>
                  <a:pt x="665" y="353"/>
                  <a:pt x="666" y="353"/>
                </a:cubicBezTo>
                <a:cubicBezTo>
                  <a:pt x="666" y="353"/>
                  <a:pt x="666" y="354"/>
                  <a:pt x="666" y="354"/>
                </a:cubicBezTo>
                <a:cubicBezTo>
                  <a:pt x="667" y="354"/>
                  <a:pt x="667" y="353"/>
                  <a:pt x="667" y="354"/>
                </a:cubicBezTo>
                <a:cubicBezTo>
                  <a:pt x="668" y="354"/>
                  <a:pt x="669" y="354"/>
                  <a:pt x="669" y="354"/>
                </a:cubicBezTo>
                <a:cubicBezTo>
                  <a:pt x="670" y="354"/>
                  <a:pt x="670" y="354"/>
                  <a:pt x="670" y="353"/>
                </a:cubicBezTo>
                <a:cubicBezTo>
                  <a:pt x="671" y="353"/>
                  <a:pt x="671" y="354"/>
                  <a:pt x="672" y="353"/>
                </a:cubicBezTo>
                <a:cubicBezTo>
                  <a:pt x="672" y="353"/>
                  <a:pt x="672" y="353"/>
                  <a:pt x="672" y="353"/>
                </a:cubicBezTo>
                <a:cubicBezTo>
                  <a:pt x="673" y="353"/>
                  <a:pt x="673" y="353"/>
                  <a:pt x="673" y="353"/>
                </a:cubicBezTo>
                <a:cubicBezTo>
                  <a:pt x="674" y="353"/>
                  <a:pt x="674" y="352"/>
                  <a:pt x="676" y="353"/>
                </a:cubicBezTo>
                <a:cubicBezTo>
                  <a:pt x="676" y="352"/>
                  <a:pt x="676" y="352"/>
                  <a:pt x="677" y="352"/>
                </a:cubicBezTo>
                <a:cubicBezTo>
                  <a:pt x="677" y="352"/>
                  <a:pt x="677" y="352"/>
                  <a:pt x="677" y="352"/>
                </a:cubicBezTo>
                <a:cubicBezTo>
                  <a:pt x="678" y="351"/>
                  <a:pt x="679" y="351"/>
                  <a:pt x="680" y="351"/>
                </a:cubicBezTo>
                <a:cubicBezTo>
                  <a:pt x="680" y="351"/>
                  <a:pt x="680" y="350"/>
                  <a:pt x="680" y="350"/>
                </a:cubicBezTo>
                <a:cubicBezTo>
                  <a:pt x="680" y="350"/>
                  <a:pt x="681" y="350"/>
                  <a:pt x="681" y="350"/>
                </a:cubicBezTo>
                <a:cubicBezTo>
                  <a:pt x="681" y="350"/>
                  <a:pt x="681" y="350"/>
                  <a:pt x="681" y="350"/>
                </a:cubicBezTo>
                <a:cubicBezTo>
                  <a:pt x="682" y="350"/>
                  <a:pt x="682" y="350"/>
                  <a:pt x="682" y="349"/>
                </a:cubicBezTo>
                <a:cubicBezTo>
                  <a:pt x="683" y="349"/>
                  <a:pt x="683" y="349"/>
                  <a:pt x="684" y="349"/>
                </a:cubicBezTo>
                <a:cubicBezTo>
                  <a:pt x="684" y="349"/>
                  <a:pt x="685" y="348"/>
                  <a:pt x="685" y="348"/>
                </a:cubicBezTo>
                <a:cubicBezTo>
                  <a:pt x="685" y="348"/>
                  <a:pt x="687" y="347"/>
                  <a:pt x="688" y="345"/>
                </a:cubicBezTo>
                <a:cubicBezTo>
                  <a:pt x="688" y="346"/>
                  <a:pt x="688" y="346"/>
                  <a:pt x="688" y="346"/>
                </a:cubicBezTo>
                <a:cubicBezTo>
                  <a:pt x="688" y="345"/>
                  <a:pt x="689" y="345"/>
                  <a:pt x="690" y="344"/>
                </a:cubicBezTo>
                <a:cubicBezTo>
                  <a:pt x="690" y="344"/>
                  <a:pt x="690" y="344"/>
                  <a:pt x="690" y="344"/>
                </a:cubicBezTo>
                <a:cubicBezTo>
                  <a:pt x="690" y="344"/>
                  <a:pt x="690" y="344"/>
                  <a:pt x="691" y="343"/>
                </a:cubicBezTo>
                <a:cubicBezTo>
                  <a:pt x="691" y="343"/>
                  <a:pt x="692" y="342"/>
                  <a:pt x="692" y="341"/>
                </a:cubicBezTo>
                <a:cubicBezTo>
                  <a:pt x="693" y="340"/>
                  <a:pt x="695" y="337"/>
                  <a:pt x="694" y="338"/>
                </a:cubicBezTo>
                <a:cubicBezTo>
                  <a:pt x="693" y="339"/>
                  <a:pt x="693" y="339"/>
                  <a:pt x="693" y="339"/>
                </a:cubicBezTo>
                <a:cubicBezTo>
                  <a:pt x="692" y="340"/>
                  <a:pt x="690" y="342"/>
                  <a:pt x="690" y="343"/>
                </a:cubicBezTo>
                <a:cubicBezTo>
                  <a:pt x="689" y="343"/>
                  <a:pt x="689" y="343"/>
                  <a:pt x="689" y="344"/>
                </a:cubicBezTo>
                <a:cubicBezTo>
                  <a:pt x="689" y="344"/>
                  <a:pt x="689" y="344"/>
                  <a:pt x="689" y="344"/>
                </a:cubicBezTo>
                <a:cubicBezTo>
                  <a:pt x="689" y="343"/>
                  <a:pt x="689" y="343"/>
                  <a:pt x="689" y="343"/>
                </a:cubicBezTo>
                <a:cubicBezTo>
                  <a:pt x="688" y="344"/>
                  <a:pt x="687" y="346"/>
                  <a:pt x="687" y="346"/>
                </a:cubicBezTo>
                <a:cubicBezTo>
                  <a:pt x="685" y="347"/>
                  <a:pt x="684" y="348"/>
                  <a:pt x="683" y="349"/>
                </a:cubicBezTo>
                <a:cubicBezTo>
                  <a:pt x="681" y="348"/>
                  <a:pt x="681" y="350"/>
                  <a:pt x="680" y="349"/>
                </a:cubicBezTo>
                <a:cubicBezTo>
                  <a:pt x="686" y="346"/>
                  <a:pt x="692" y="340"/>
                  <a:pt x="695" y="335"/>
                </a:cubicBezTo>
                <a:cubicBezTo>
                  <a:pt x="697" y="339"/>
                  <a:pt x="700" y="339"/>
                  <a:pt x="703" y="343"/>
                </a:cubicBezTo>
                <a:cubicBezTo>
                  <a:pt x="708" y="349"/>
                  <a:pt x="715" y="351"/>
                  <a:pt x="723" y="352"/>
                </a:cubicBezTo>
                <a:cubicBezTo>
                  <a:pt x="732" y="353"/>
                  <a:pt x="742" y="348"/>
                  <a:pt x="749" y="340"/>
                </a:cubicBezTo>
                <a:cubicBezTo>
                  <a:pt x="754" y="332"/>
                  <a:pt x="757" y="323"/>
                  <a:pt x="758" y="312"/>
                </a:cubicBezTo>
                <a:cubicBezTo>
                  <a:pt x="758" y="281"/>
                  <a:pt x="735" y="282"/>
                  <a:pt x="735" y="282"/>
                </a:cubicBezTo>
                <a:cubicBezTo>
                  <a:pt x="736" y="282"/>
                  <a:pt x="750" y="252"/>
                  <a:pt x="731" y="233"/>
                </a:cubicBezTo>
                <a:cubicBezTo>
                  <a:pt x="727" y="229"/>
                  <a:pt x="720" y="226"/>
                  <a:pt x="714" y="225"/>
                </a:cubicBezTo>
                <a:cubicBezTo>
                  <a:pt x="685" y="218"/>
                  <a:pt x="672" y="245"/>
                  <a:pt x="670" y="252"/>
                </a:cubicBezTo>
                <a:cubicBezTo>
                  <a:pt x="663" y="289"/>
                  <a:pt x="703" y="294"/>
                  <a:pt x="712" y="277"/>
                </a:cubicBezTo>
                <a:cubicBezTo>
                  <a:pt x="705" y="306"/>
                  <a:pt x="676" y="293"/>
                  <a:pt x="668" y="281"/>
                </a:cubicBezTo>
                <a:cubicBezTo>
                  <a:pt x="662" y="271"/>
                  <a:pt x="661" y="257"/>
                  <a:pt x="658" y="244"/>
                </a:cubicBezTo>
                <a:cubicBezTo>
                  <a:pt x="654" y="223"/>
                  <a:pt x="656" y="200"/>
                  <a:pt x="652" y="179"/>
                </a:cubicBezTo>
                <a:cubicBezTo>
                  <a:pt x="647" y="150"/>
                  <a:pt x="637" y="122"/>
                  <a:pt x="620" y="98"/>
                </a:cubicBezTo>
                <a:cubicBezTo>
                  <a:pt x="609" y="82"/>
                  <a:pt x="594" y="70"/>
                  <a:pt x="580" y="57"/>
                </a:cubicBezTo>
                <a:cubicBezTo>
                  <a:pt x="588" y="64"/>
                  <a:pt x="612" y="103"/>
                  <a:pt x="612" y="103"/>
                </a:cubicBezTo>
                <a:close/>
                <a:moveTo>
                  <a:pt x="626" y="238"/>
                </a:moveTo>
                <a:cubicBezTo>
                  <a:pt x="627" y="237"/>
                  <a:pt x="627" y="236"/>
                  <a:pt x="626" y="235"/>
                </a:cubicBezTo>
                <a:cubicBezTo>
                  <a:pt x="626" y="234"/>
                  <a:pt x="628" y="234"/>
                  <a:pt x="628" y="234"/>
                </a:cubicBezTo>
                <a:cubicBezTo>
                  <a:pt x="628" y="233"/>
                  <a:pt x="627" y="237"/>
                  <a:pt x="627" y="239"/>
                </a:cubicBezTo>
                <a:cubicBezTo>
                  <a:pt x="627" y="239"/>
                  <a:pt x="626" y="239"/>
                  <a:pt x="626" y="238"/>
                </a:cubicBezTo>
                <a:close/>
                <a:moveTo>
                  <a:pt x="629" y="316"/>
                </a:moveTo>
                <a:cubicBezTo>
                  <a:pt x="628" y="314"/>
                  <a:pt x="627" y="313"/>
                  <a:pt x="627" y="311"/>
                </a:cubicBezTo>
                <a:cubicBezTo>
                  <a:pt x="626" y="310"/>
                  <a:pt x="625" y="310"/>
                  <a:pt x="626" y="309"/>
                </a:cubicBezTo>
                <a:cubicBezTo>
                  <a:pt x="626" y="309"/>
                  <a:pt x="626" y="309"/>
                  <a:pt x="626" y="309"/>
                </a:cubicBezTo>
                <a:cubicBezTo>
                  <a:pt x="626" y="308"/>
                  <a:pt x="625" y="306"/>
                  <a:pt x="625" y="305"/>
                </a:cubicBezTo>
                <a:cubicBezTo>
                  <a:pt x="625" y="304"/>
                  <a:pt x="625" y="304"/>
                  <a:pt x="625" y="304"/>
                </a:cubicBezTo>
                <a:cubicBezTo>
                  <a:pt x="628" y="308"/>
                  <a:pt x="629" y="316"/>
                  <a:pt x="629" y="316"/>
                </a:cubicBezTo>
                <a:close/>
                <a:moveTo>
                  <a:pt x="676" y="351"/>
                </a:moveTo>
                <a:cubicBezTo>
                  <a:pt x="676" y="351"/>
                  <a:pt x="676" y="352"/>
                  <a:pt x="675" y="352"/>
                </a:cubicBezTo>
                <a:cubicBezTo>
                  <a:pt x="675" y="352"/>
                  <a:pt x="674" y="352"/>
                  <a:pt x="673" y="352"/>
                </a:cubicBezTo>
                <a:cubicBezTo>
                  <a:pt x="673" y="352"/>
                  <a:pt x="672" y="352"/>
                  <a:pt x="671" y="352"/>
                </a:cubicBezTo>
                <a:cubicBezTo>
                  <a:pt x="671" y="352"/>
                  <a:pt x="671" y="352"/>
                  <a:pt x="671" y="352"/>
                </a:cubicBezTo>
                <a:cubicBezTo>
                  <a:pt x="671" y="351"/>
                  <a:pt x="677" y="351"/>
                  <a:pt x="676" y="351"/>
                </a:cubicBezTo>
                <a:close/>
                <a:moveTo>
                  <a:pt x="667" y="353"/>
                </a:moveTo>
                <a:cubicBezTo>
                  <a:pt x="667" y="353"/>
                  <a:pt x="667" y="353"/>
                  <a:pt x="667" y="353"/>
                </a:cubicBezTo>
                <a:cubicBezTo>
                  <a:pt x="667" y="353"/>
                  <a:pt x="663" y="353"/>
                  <a:pt x="662" y="352"/>
                </a:cubicBezTo>
                <a:cubicBezTo>
                  <a:pt x="661" y="352"/>
                  <a:pt x="661" y="352"/>
                  <a:pt x="660" y="352"/>
                </a:cubicBezTo>
                <a:cubicBezTo>
                  <a:pt x="660" y="352"/>
                  <a:pt x="660" y="351"/>
                  <a:pt x="660" y="351"/>
                </a:cubicBezTo>
                <a:cubicBezTo>
                  <a:pt x="659" y="351"/>
                  <a:pt x="658" y="351"/>
                  <a:pt x="657" y="351"/>
                </a:cubicBezTo>
                <a:cubicBezTo>
                  <a:pt x="656" y="350"/>
                  <a:pt x="655" y="350"/>
                  <a:pt x="655" y="349"/>
                </a:cubicBezTo>
                <a:cubicBezTo>
                  <a:pt x="654" y="349"/>
                  <a:pt x="654" y="349"/>
                  <a:pt x="654" y="348"/>
                </a:cubicBezTo>
                <a:cubicBezTo>
                  <a:pt x="656" y="347"/>
                  <a:pt x="662" y="352"/>
                  <a:pt x="667" y="353"/>
                </a:cubicBezTo>
                <a:close/>
                <a:moveTo>
                  <a:pt x="653" y="348"/>
                </a:moveTo>
                <a:cubicBezTo>
                  <a:pt x="653" y="348"/>
                  <a:pt x="653" y="347"/>
                  <a:pt x="652" y="348"/>
                </a:cubicBezTo>
                <a:cubicBezTo>
                  <a:pt x="651" y="347"/>
                  <a:pt x="650" y="346"/>
                  <a:pt x="649" y="346"/>
                </a:cubicBezTo>
                <a:cubicBezTo>
                  <a:pt x="649" y="345"/>
                  <a:pt x="648" y="345"/>
                  <a:pt x="648" y="344"/>
                </a:cubicBezTo>
                <a:cubicBezTo>
                  <a:pt x="649" y="343"/>
                  <a:pt x="651" y="347"/>
                  <a:pt x="653" y="348"/>
                </a:cubicBezTo>
                <a:close/>
                <a:moveTo>
                  <a:pt x="635" y="330"/>
                </a:moveTo>
                <a:cubicBezTo>
                  <a:pt x="635" y="330"/>
                  <a:pt x="635" y="329"/>
                  <a:pt x="635" y="328"/>
                </a:cubicBezTo>
                <a:cubicBezTo>
                  <a:pt x="634" y="328"/>
                  <a:pt x="634" y="328"/>
                  <a:pt x="633" y="327"/>
                </a:cubicBezTo>
                <a:cubicBezTo>
                  <a:pt x="632" y="327"/>
                  <a:pt x="632" y="324"/>
                  <a:pt x="632" y="324"/>
                </a:cubicBezTo>
                <a:cubicBezTo>
                  <a:pt x="635" y="325"/>
                  <a:pt x="635" y="329"/>
                  <a:pt x="636" y="331"/>
                </a:cubicBezTo>
                <a:cubicBezTo>
                  <a:pt x="636" y="330"/>
                  <a:pt x="635" y="330"/>
                  <a:pt x="635" y="330"/>
                </a:cubicBezTo>
                <a:close/>
                <a:moveTo>
                  <a:pt x="621" y="268"/>
                </a:moveTo>
                <a:cubicBezTo>
                  <a:pt x="621" y="270"/>
                  <a:pt x="621" y="270"/>
                  <a:pt x="622" y="270"/>
                </a:cubicBezTo>
                <a:cubicBezTo>
                  <a:pt x="622" y="269"/>
                  <a:pt x="622" y="267"/>
                  <a:pt x="621" y="268"/>
                </a:cubicBezTo>
                <a:close/>
                <a:moveTo>
                  <a:pt x="622" y="273"/>
                </a:moveTo>
                <a:cubicBezTo>
                  <a:pt x="623" y="270"/>
                  <a:pt x="620" y="271"/>
                  <a:pt x="622" y="273"/>
                </a:cubicBezTo>
                <a:close/>
                <a:moveTo>
                  <a:pt x="597" y="456"/>
                </a:moveTo>
                <a:cubicBezTo>
                  <a:pt x="597" y="456"/>
                  <a:pt x="597" y="455"/>
                  <a:pt x="597" y="455"/>
                </a:cubicBezTo>
                <a:cubicBezTo>
                  <a:pt x="596" y="456"/>
                  <a:pt x="596" y="456"/>
                  <a:pt x="596" y="456"/>
                </a:cubicBezTo>
                <a:cubicBezTo>
                  <a:pt x="596" y="457"/>
                  <a:pt x="596" y="457"/>
                  <a:pt x="596" y="458"/>
                </a:cubicBezTo>
                <a:cubicBezTo>
                  <a:pt x="596" y="458"/>
                  <a:pt x="596" y="459"/>
                  <a:pt x="596" y="459"/>
                </a:cubicBezTo>
                <a:cubicBezTo>
                  <a:pt x="596" y="460"/>
                  <a:pt x="596" y="460"/>
                  <a:pt x="596" y="460"/>
                </a:cubicBezTo>
                <a:cubicBezTo>
                  <a:pt x="596" y="461"/>
                  <a:pt x="596" y="462"/>
                  <a:pt x="596" y="463"/>
                </a:cubicBezTo>
                <a:cubicBezTo>
                  <a:pt x="596" y="464"/>
                  <a:pt x="597" y="466"/>
                  <a:pt x="596" y="467"/>
                </a:cubicBezTo>
                <a:cubicBezTo>
                  <a:pt x="597" y="468"/>
                  <a:pt x="597" y="469"/>
                  <a:pt x="598" y="470"/>
                </a:cubicBezTo>
                <a:cubicBezTo>
                  <a:pt x="598" y="471"/>
                  <a:pt x="598" y="472"/>
                  <a:pt x="599" y="473"/>
                </a:cubicBezTo>
                <a:cubicBezTo>
                  <a:pt x="600" y="472"/>
                  <a:pt x="598" y="471"/>
                  <a:pt x="599" y="470"/>
                </a:cubicBezTo>
                <a:cubicBezTo>
                  <a:pt x="599" y="469"/>
                  <a:pt x="598" y="468"/>
                  <a:pt x="599" y="468"/>
                </a:cubicBezTo>
                <a:cubicBezTo>
                  <a:pt x="599" y="467"/>
                  <a:pt x="599" y="466"/>
                  <a:pt x="599" y="465"/>
                </a:cubicBezTo>
                <a:cubicBezTo>
                  <a:pt x="598" y="465"/>
                  <a:pt x="597" y="464"/>
                  <a:pt x="597" y="463"/>
                </a:cubicBezTo>
                <a:cubicBezTo>
                  <a:pt x="598" y="462"/>
                  <a:pt x="598" y="462"/>
                  <a:pt x="599" y="460"/>
                </a:cubicBezTo>
                <a:cubicBezTo>
                  <a:pt x="598" y="459"/>
                  <a:pt x="598" y="460"/>
                  <a:pt x="597" y="460"/>
                </a:cubicBezTo>
                <a:cubicBezTo>
                  <a:pt x="597" y="459"/>
                  <a:pt x="597" y="458"/>
                  <a:pt x="597" y="458"/>
                </a:cubicBezTo>
                <a:cubicBezTo>
                  <a:pt x="597" y="457"/>
                  <a:pt x="596" y="457"/>
                  <a:pt x="596" y="456"/>
                </a:cubicBezTo>
                <a:cubicBezTo>
                  <a:pt x="596" y="456"/>
                  <a:pt x="597" y="456"/>
                  <a:pt x="597" y="456"/>
                </a:cubicBezTo>
                <a:close/>
                <a:moveTo>
                  <a:pt x="785" y="422"/>
                </a:moveTo>
                <a:cubicBezTo>
                  <a:pt x="785" y="421"/>
                  <a:pt x="785" y="420"/>
                  <a:pt x="786" y="419"/>
                </a:cubicBezTo>
                <a:cubicBezTo>
                  <a:pt x="784" y="418"/>
                  <a:pt x="785" y="416"/>
                  <a:pt x="785" y="415"/>
                </a:cubicBezTo>
                <a:cubicBezTo>
                  <a:pt x="785" y="413"/>
                  <a:pt x="785" y="412"/>
                  <a:pt x="785" y="410"/>
                </a:cubicBezTo>
                <a:cubicBezTo>
                  <a:pt x="785" y="410"/>
                  <a:pt x="785" y="410"/>
                  <a:pt x="785" y="410"/>
                </a:cubicBezTo>
                <a:cubicBezTo>
                  <a:pt x="785" y="409"/>
                  <a:pt x="785" y="409"/>
                  <a:pt x="785" y="409"/>
                </a:cubicBezTo>
                <a:cubicBezTo>
                  <a:pt x="785" y="408"/>
                  <a:pt x="785" y="408"/>
                  <a:pt x="785" y="408"/>
                </a:cubicBezTo>
                <a:cubicBezTo>
                  <a:pt x="785" y="408"/>
                  <a:pt x="785" y="407"/>
                  <a:pt x="785" y="407"/>
                </a:cubicBezTo>
                <a:cubicBezTo>
                  <a:pt x="785" y="407"/>
                  <a:pt x="785" y="406"/>
                  <a:pt x="785" y="406"/>
                </a:cubicBezTo>
                <a:cubicBezTo>
                  <a:pt x="785" y="406"/>
                  <a:pt x="785" y="406"/>
                  <a:pt x="785" y="406"/>
                </a:cubicBezTo>
                <a:cubicBezTo>
                  <a:pt x="785" y="405"/>
                  <a:pt x="785" y="404"/>
                  <a:pt x="785" y="403"/>
                </a:cubicBezTo>
                <a:cubicBezTo>
                  <a:pt x="785" y="403"/>
                  <a:pt x="785" y="402"/>
                  <a:pt x="785" y="401"/>
                </a:cubicBezTo>
                <a:cubicBezTo>
                  <a:pt x="785" y="400"/>
                  <a:pt x="785" y="399"/>
                  <a:pt x="785" y="399"/>
                </a:cubicBezTo>
                <a:cubicBezTo>
                  <a:pt x="785" y="398"/>
                  <a:pt x="785" y="397"/>
                  <a:pt x="785" y="396"/>
                </a:cubicBezTo>
                <a:cubicBezTo>
                  <a:pt x="785" y="396"/>
                  <a:pt x="785" y="396"/>
                  <a:pt x="785" y="396"/>
                </a:cubicBezTo>
                <a:cubicBezTo>
                  <a:pt x="785" y="395"/>
                  <a:pt x="785" y="395"/>
                  <a:pt x="785" y="395"/>
                </a:cubicBezTo>
                <a:cubicBezTo>
                  <a:pt x="785" y="395"/>
                  <a:pt x="785" y="394"/>
                  <a:pt x="785" y="394"/>
                </a:cubicBezTo>
                <a:cubicBezTo>
                  <a:pt x="785" y="394"/>
                  <a:pt x="785" y="393"/>
                  <a:pt x="785" y="393"/>
                </a:cubicBezTo>
                <a:cubicBezTo>
                  <a:pt x="784" y="392"/>
                  <a:pt x="785" y="390"/>
                  <a:pt x="785" y="389"/>
                </a:cubicBezTo>
                <a:cubicBezTo>
                  <a:pt x="784" y="389"/>
                  <a:pt x="785" y="388"/>
                  <a:pt x="785" y="388"/>
                </a:cubicBezTo>
                <a:cubicBezTo>
                  <a:pt x="784" y="387"/>
                  <a:pt x="784" y="386"/>
                  <a:pt x="785" y="385"/>
                </a:cubicBezTo>
                <a:cubicBezTo>
                  <a:pt x="784" y="383"/>
                  <a:pt x="786" y="379"/>
                  <a:pt x="783" y="376"/>
                </a:cubicBezTo>
                <a:cubicBezTo>
                  <a:pt x="783" y="377"/>
                  <a:pt x="784" y="378"/>
                  <a:pt x="783" y="378"/>
                </a:cubicBezTo>
                <a:cubicBezTo>
                  <a:pt x="782" y="376"/>
                  <a:pt x="784" y="377"/>
                  <a:pt x="784" y="375"/>
                </a:cubicBezTo>
                <a:cubicBezTo>
                  <a:pt x="784" y="374"/>
                  <a:pt x="784" y="373"/>
                  <a:pt x="783" y="372"/>
                </a:cubicBezTo>
                <a:cubicBezTo>
                  <a:pt x="784" y="371"/>
                  <a:pt x="783" y="370"/>
                  <a:pt x="783" y="369"/>
                </a:cubicBezTo>
                <a:cubicBezTo>
                  <a:pt x="783" y="368"/>
                  <a:pt x="783" y="368"/>
                  <a:pt x="783" y="367"/>
                </a:cubicBezTo>
                <a:cubicBezTo>
                  <a:pt x="783" y="367"/>
                  <a:pt x="783" y="367"/>
                  <a:pt x="783" y="366"/>
                </a:cubicBezTo>
                <a:cubicBezTo>
                  <a:pt x="783" y="366"/>
                  <a:pt x="783" y="366"/>
                  <a:pt x="783" y="365"/>
                </a:cubicBezTo>
                <a:cubicBezTo>
                  <a:pt x="783" y="365"/>
                  <a:pt x="783" y="364"/>
                  <a:pt x="783" y="364"/>
                </a:cubicBezTo>
                <a:cubicBezTo>
                  <a:pt x="783" y="363"/>
                  <a:pt x="783" y="363"/>
                  <a:pt x="783" y="362"/>
                </a:cubicBezTo>
                <a:cubicBezTo>
                  <a:pt x="783" y="362"/>
                  <a:pt x="783" y="362"/>
                  <a:pt x="782" y="362"/>
                </a:cubicBezTo>
                <a:cubicBezTo>
                  <a:pt x="782" y="361"/>
                  <a:pt x="783" y="359"/>
                  <a:pt x="783" y="358"/>
                </a:cubicBezTo>
                <a:cubicBezTo>
                  <a:pt x="782" y="356"/>
                  <a:pt x="782" y="356"/>
                  <a:pt x="782" y="357"/>
                </a:cubicBezTo>
                <a:cubicBezTo>
                  <a:pt x="781" y="358"/>
                  <a:pt x="782" y="359"/>
                  <a:pt x="781" y="360"/>
                </a:cubicBezTo>
                <a:cubicBezTo>
                  <a:pt x="781" y="359"/>
                  <a:pt x="780" y="359"/>
                  <a:pt x="781" y="359"/>
                </a:cubicBezTo>
                <a:cubicBezTo>
                  <a:pt x="781" y="359"/>
                  <a:pt x="780" y="356"/>
                  <a:pt x="780" y="355"/>
                </a:cubicBezTo>
                <a:cubicBezTo>
                  <a:pt x="780" y="355"/>
                  <a:pt x="780" y="354"/>
                  <a:pt x="780" y="354"/>
                </a:cubicBezTo>
                <a:cubicBezTo>
                  <a:pt x="781" y="354"/>
                  <a:pt x="780" y="352"/>
                  <a:pt x="779" y="352"/>
                </a:cubicBezTo>
                <a:cubicBezTo>
                  <a:pt x="779" y="353"/>
                  <a:pt x="780" y="354"/>
                  <a:pt x="778" y="354"/>
                </a:cubicBezTo>
                <a:cubicBezTo>
                  <a:pt x="779" y="354"/>
                  <a:pt x="779" y="353"/>
                  <a:pt x="779" y="353"/>
                </a:cubicBezTo>
                <a:cubicBezTo>
                  <a:pt x="778" y="352"/>
                  <a:pt x="779" y="352"/>
                  <a:pt x="779" y="351"/>
                </a:cubicBezTo>
                <a:cubicBezTo>
                  <a:pt x="779" y="351"/>
                  <a:pt x="778" y="350"/>
                  <a:pt x="779" y="350"/>
                </a:cubicBezTo>
                <a:cubicBezTo>
                  <a:pt x="779" y="349"/>
                  <a:pt x="779" y="348"/>
                  <a:pt x="779" y="347"/>
                </a:cubicBezTo>
                <a:cubicBezTo>
                  <a:pt x="778" y="346"/>
                  <a:pt x="778" y="346"/>
                  <a:pt x="778" y="345"/>
                </a:cubicBezTo>
                <a:cubicBezTo>
                  <a:pt x="778" y="345"/>
                  <a:pt x="778" y="345"/>
                  <a:pt x="778" y="345"/>
                </a:cubicBezTo>
                <a:cubicBezTo>
                  <a:pt x="778" y="345"/>
                  <a:pt x="778" y="344"/>
                  <a:pt x="778" y="343"/>
                </a:cubicBezTo>
                <a:cubicBezTo>
                  <a:pt x="778" y="343"/>
                  <a:pt x="777" y="342"/>
                  <a:pt x="777" y="342"/>
                </a:cubicBezTo>
                <a:cubicBezTo>
                  <a:pt x="777" y="342"/>
                  <a:pt x="777" y="341"/>
                  <a:pt x="777" y="341"/>
                </a:cubicBezTo>
                <a:cubicBezTo>
                  <a:pt x="777" y="341"/>
                  <a:pt x="777" y="340"/>
                  <a:pt x="777" y="340"/>
                </a:cubicBezTo>
                <a:cubicBezTo>
                  <a:pt x="777" y="340"/>
                  <a:pt x="777" y="339"/>
                  <a:pt x="776" y="339"/>
                </a:cubicBezTo>
                <a:cubicBezTo>
                  <a:pt x="775" y="338"/>
                  <a:pt x="776" y="337"/>
                  <a:pt x="774" y="337"/>
                </a:cubicBezTo>
                <a:cubicBezTo>
                  <a:pt x="774" y="336"/>
                  <a:pt x="773" y="335"/>
                  <a:pt x="773" y="333"/>
                </a:cubicBezTo>
                <a:cubicBezTo>
                  <a:pt x="773" y="333"/>
                  <a:pt x="774" y="332"/>
                  <a:pt x="774" y="332"/>
                </a:cubicBezTo>
                <a:cubicBezTo>
                  <a:pt x="774" y="331"/>
                  <a:pt x="773" y="331"/>
                  <a:pt x="774" y="330"/>
                </a:cubicBezTo>
                <a:cubicBezTo>
                  <a:pt x="774" y="331"/>
                  <a:pt x="774" y="332"/>
                  <a:pt x="775" y="332"/>
                </a:cubicBezTo>
                <a:cubicBezTo>
                  <a:pt x="775" y="331"/>
                  <a:pt x="774" y="331"/>
                  <a:pt x="774" y="330"/>
                </a:cubicBezTo>
                <a:cubicBezTo>
                  <a:pt x="774" y="330"/>
                  <a:pt x="774" y="329"/>
                  <a:pt x="774" y="328"/>
                </a:cubicBezTo>
                <a:cubicBezTo>
                  <a:pt x="774" y="328"/>
                  <a:pt x="774" y="328"/>
                  <a:pt x="774" y="328"/>
                </a:cubicBezTo>
                <a:cubicBezTo>
                  <a:pt x="774" y="327"/>
                  <a:pt x="774" y="327"/>
                  <a:pt x="774" y="327"/>
                </a:cubicBezTo>
                <a:cubicBezTo>
                  <a:pt x="774" y="326"/>
                  <a:pt x="774" y="326"/>
                  <a:pt x="773" y="326"/>
                </a:cubicBezTo>
                <a:cubicBezTo>
                  <a:pt x="773" y="326"/>
                  <a:pt x="774" y="325"/>
                  <a:pt x="773" y="325"/>
                </a:cubicBezTo>
                <a:cubicBezTo>
                  <a:pt x="773" y="326"/>
                  <a:pt x="774" y="327"/>
                  <a:pt x="772" y="327"/>
                </a:cubicBezTo>
                <a:cubicBezTo>
                  <a:pt x="771" y="327"/>
                  <a:pt x="771" y="327"/>
                  <a:pt x="771" y="326"/>
                </a:cubicBezTo>
                <a:cubicBezTo>
                  <a:pt x="772" y="326"/>
                  <a:pt x="771" y="327"/>
                  <a:pt x="772" y="327"/>
                </a:cubicBezTo>
                <a:cubicBezTo>
                  <a:pt x="772" y="327"/>
                  <a:pt x="771" y="327"/>
                  <a:pt x="772" y="326"/>
                </a:cubicBezTo>
                <a:cubicBezTo>
                  <a:pt x="772" y="325"/>
                  <a:pt x="772" y="324"/>
                  <a:pt x="771" y="323"/>
                </a:cubicBezTo>
                <a:cubicBezTo>
                  <a:pt x="771" y="324"/>
                  <a:pt x="771" y="323"/>
                  <a:pt x="771" y="323"/>
                </a:cubicBezTo>
                <a:cubicBezTo>
                  <a:pt x="771" y="322"/>
                  <a:pt x="770" y="321"/>
                  <a:pt x="771" y="321"/>
                </a:cubicBezTo>
                <a:cubicBezTo>
                  <a:pt x="770" y="320"/>
                  <a:pt x="770" y="319"/>
                  <a:pt x="770" y="319"/>
                </a:cubicBezTo>
                <a:cubicBezTo>
                  <a:pt x="769" y="320"/>
                  <a:pt x="769" y="318"/>
                  <a:pt x="768" y="317"/>
                </a:cubicBezTo>
                <a:cubicBezTo>
                  <a:pt x="769" y="317"/>
                  <a:pt x="769" y="316"/>
                  <a:pt x="769" y="316"/>
                </a:cubicBezTo>
                <a:cubicBezTo>
                  <a:pt x="764" y="312"/>
                  <a:pt x="767" y="318"/>
                  <a:pt x="767" y="318"/>
                </a:cubicBezTo>
                <a:cubicBezTo>
                  <a:pt x="767" y="319"/>
                  <a:pt x="768" y="320"/>
                  <a:pt x="767" y="321"/>
                </a:cubicBezTo>
                <a:cubicBezTo>
                  <a:pt x="768" y="323"/>
                  <a:pt x="769" y="326"/>
                  <a:pt x="769" y="329"/>
                </a:cubicBezTo>
                <a:cubicBezTo>
                  <a:pt x="770" y="330"/>
                  <a:pt x="770" y="331"/>
                  <a:pt x="770" y="332"/>
                </a:cubicBezTo>
                <a:cubicBezTo>
                  <a:pt x="771" y="334"/>
                  <a:pt x="772" y="336"/>
                  <a:pt x="771" y="337"/>
                </a:cubicBezTo>
                <a:cubicBezTo>
                  <a:pt x="772" y="338"/>
                  <a:pt x="772" y="339"/>
                  <a:pt x="772" y="340"/>
                </a:cubicBezTo>
                <a:cubicBezTo>
                  <a:pt x="772" y="340"/>
                  <a:pt x="773" y="341"/>
                  <a:pt x="773" y="342"/>
                </a:cubicBezTo>
                <a:cubicBezTo>
                  <a:pt x="773" y="342"/>
                  <a:pt x="773" y="342"/>
                  <a:pt x="773" y="342"/>
                </a:cubicBezTo>
                <a:cubicBezTo>
                  <a:pt x="773" y="343"/>
                  <a:pt x="773" y="343"/>
                  <a:pt x="773" y="343"/>
                </a:cubicBezTo>
                <a:cubicBezTo>
                  <a:pt x="773" y="343"/>
                  <a:pt x="773" y="344"/>
                  <a:pt x="773" y="344"/>
                </a:cubicBezTo>
                <a:cubicBezTo>
                  <a:pt x="774" y="344"/>
                  <a:pt x="773" y="344"/>
                  <a:pt x="773" y="344"/>
                </a:cubicBezTo>
                <a:cubicBezTo>
                  <a:pt x="774" y="345"/>
                  <a:pt x="774" y="346"/>
                  <a:pt x="774" y="346"/>
                </a:cubicBezTo>
                <a:cubicBezTo>
                  <a:pt x="773" y="347"/>
                  <a:pt x="774" y="347"/>
                  <a:pt x="774" y="348"/>
                </a:cubicBezTo>
                <a:cubicBezTo>
                  <a:pt x="774" y="348"/>
                  <a:pt x="774" y="349"/>
                  <a:pt x="774" y="349"/>
                </a:cubicBezTo>
                <a:cubicBezTo>
                  <a:pt x="774" y="350"/>
                  <a:pt x="774" y="349"/>
                  <a:pt x="774" y="350"/>
                </a:cubicBezTo>
                <a:cubicBezTo>
                  <a:pt x="775" y="351"/>
                  <a:pt x="774" y="351"/>
                  <a:pt x="774" y="352"/>
                </a:cubicBezTo>
                <a:cubicBezTo>
                  <a:pt x="775" y="353"/>
                  <a:pt x="775" y="353"/>
                  <a:pt x="775" y="354"/>
                </a:cubicBezTo>
                <a:cubicBezTo>
                  <a:pt x="775" y="354"/>
                  <a:pt x="775" y="355"/>
                  <a:pt x="775" y="355"/>
                </a:cubicBezTo>
                <a:cubicBezTo>
                  <a:pt x="775" y="356"/>
                  <a:pt x="775" y="356"/>
                  <a:pt x="775" y="357"/>
                </a:cubicBezTo>
                <a:cubicBezTo>
                  <a:pt x="776" y="357"/>
                  <a:pt x="776" y="358"/>
                  <a:pt x="776" y="358"/>
                </a:cubicBezTo>
                <a:cubicBezTo>
                  <a:pt x="776" y="359"/>
                  <a:pt x="776" y="360"/>
                  <a:pt x="776" y="360"/>
                </a:cubicBezTo>
                <a:cubicBezTo>
                  <a:pt x="775" y="361"/>
                  <a:pt x="776" y="362"/>
                  <a:pt x="775" y="363"/>
                </a:cubicBezTo>
                <a:cubicBezTo>
                  <a:pt x="776" y="363"/>
                  <a:pt x="776" y="364"/>
                  <a:pt x="776" y="365"/>
                </a:cubicBezTo>
                <a:cubicBezTo>
                  <a:pt x="776" y="365"/>
                  <a:pt x="776" y="365"/>
                  <a:pt x="776" y="366"/>
                </a:cubicBezTo>
                <a:cubicBezTo>
                  <a:pt x="776" y="367"/>
                  <a:pt x="776" y="368"/>
                  <a:pt x="776" y="369"/>
                </a:cubicBezTo>
                <a:cubicBezTo>
                  <a:pt x="776" y="369"/>
                  <a:pt x="777" y="369"/>
                  <a:pt x="777" y="369"/>
                </a:cubicBezTo>
                <a:cubicBezTo>
                  <a:pt x="777" y="369"/>
                  <a:pt x="776" y="370"/>
                  <a:pt x="776" y="370"/>
                </a:cubicBezTo>
                <a:cubicBezTo>
                  <a:pt x="776" y="370"/>
                  <a:pt x="777" y="370"/>
                  <a:pt x="777" y="371"/>
                </a:cubicBezTo>
                <a:cubicBezTo>
                  <a:pt x="777" y="371"/>
                  <a:pt x="777" y="371"/>
                  <a:pt x="777" y="371"/>
                </a:cubicBezTo>
                <a:cubicBezTo>
                  <a:pt x="777" y="372"/>
                  <a:pt x="777" y="372"/>
                  <a:pt x="777" y="372"/>
                </a:cubicBezTo>
                <a:cubicBezTo>
                  <a:pt x="778" y="374"/>
                  <a:pt x="777" y="375"/>
                  <a:pt x="776" y="377"/>
                </a:cubicBezTo>
                <a:cubicBezTo>
                  <a:pt x="777" y="379"/>
                  <a:pt x="778" y="379"/>
                  <a:pt x="777" y="382"/>
                </a:cubicBezTo>
                <a:cubicBezTo>
                  <a:pt x="777" y="381"/>
                  <a:pt x="777" y="380"/>
                  <a:pt x="776" y="381"/>
                </a:cubicBezTo>
                <a:cubicBezTo>
                  <a:pt x="775" y="382"/>
                  <a:pt x="776" y="384"/>
                  <a:pt x="776" y="385"/>
                </a:cubicBezTo>
                <a:cubicBezTo>
                  <a:pt x="775" y="387"/>
                  <a:pt x="774" y="389"/>
                  <a:pt x="776" y="389"/>
                </a:cubicBezTo>
                <a:cubicBezTo>
                  <a:pt x="778" y="389"/>
                  <a:pt x="777" y="386"/>
                  <a:pt x="777" y="385"/>
                </a:cubicBezTo>
                <a:cubicBezTo>
                  <a:pt x="778" y="386"/>
                  <a:pt x="777" y="387"/>
                  <a:pt x="777" y="388"/>
                </a:cubicBezTo>
                <a:cubicBezTo>
                  <a:pt x="777" y="388"/>
                  <a:pt x="777" y="389"/>
                  <a:pt x="778" y="389"/>
                </a:cubicBezTo>
                <a:cubicBezTo>
                  <a:pt x="778" y="390"/>
                  <a:pt x="777" y="390"/>
                  <a:pt x="777" y="391"/>
                </a:cubicBezTo>
                <a:cubicBezTo>
                  <a:pt x="777" y="392"/>
                  <a:pt x="778" y="392"/>
                  <a:pt x="777" y="393"/>
                </a:cubicBezTo>
                <a:cubicBezTo>
                  <a:pt x="776" y="392"/>
                  <a:pt x="777" y="392"/>
                  <a:pt x="776" y="392"/>
                </a:cubicBezTo>
                <a:cubicBezTo>
                  <a:pt x="775" y="393"/>
                  <a:pt x="775" y="395"/>
                  <a:pt x="775" y="396"/>
                </a:cubicBezTo>
                <a:cubicBezTo>
                  <a:pt x="776" y="395"/>
                  <a:pt x="776" y="397"/>
                  <a:pt x="776" y="397"/>
                </a:cubicBezTo>
                <a:cubicBezTo>
                  <a:pt x="775" y="399"/>
                  <a:pt x="777" y="398"/>
                  <a:pt x="776" y="401"/>
                </a:cubicBezTo>
                <a:cubicBezTo>
                  <a:pt x="777" y="403"/>
                  <a:pt x="776" y="405"/>
                  <a:pt x="776" y="406"/>
                </a:cubicBezTo>
                <a:cubicBezTo>
                  <a:pt x="776" y="407"/>
                  <a:pt x="776" y="408"/>
                  <a:pt x="776" y="409"/>
                </a:cubicBezTo>
                <a:cubicBezTo>
                  <a:pt x="776" y="409"/>
                  <a:pt x="776" y="409"/>
                  <a:pt x="776" y="410"/>
                </a:cubicBezTo>
                <a:cubicBezTo>
                  <a:pt x="776" y="411"/>
                  <a:pt x="776" y="412"/>
                  <a:pt x="775" y="413"/>
                </a:cubicBezTo>
                <a:cubicBezTo>
                  <a:pt x="775" y="414"/>
                  <a:pt x="775" y="415"/>
                  <a:pt x="775" y="416"/>
                </a:cubicBezTo>
                <a:cubicBezTo>
                  <a:pt x="775" y="416"/>
                  <a:pt x="775" y="416"/>
                  <a:pt x="775" y="417"/>
                </a:cubicBezTo>
                <a:cubicBezTo>
                  <a:pt x="775" y="417"/>
                  <a:pt x="775" y="418"/>
                  <a:pt x="775" y="418"/>
                </a:cubicBezTo>
                <a:cubicBezTo>
                  <a:pt x="775" y="419"/>
                  <a:pt x="775" y="419"/>
                  <a:pt x="774" y="420"/>
                </a:cubicBezTo>
                <a:cubicBezTo>
                  <a:pt x="774" y="421"/>
                  <a:pt x="775" y="421"/>
                  <a:pt x="775" y="421"/>
                </a:cubicBezTo>
                <a:cubicBezTo>
                  <a:pt x="775" y="422"/>
                  <a:pt x="774" y="422"/>
                  <a:pt x="774" y="422"/>
                </a:cubicBezTo>
                <a:cubicBezTo>
                  <a:pt x="774" y="423"/>
                  <a:pt x="775" y="423"/>
                  <a:pt x="775" y="423"/>
                </a:cubicBezTo>
                <a:cubicBezTo>
                  <a:pt x="775" y="425"/>
                  <a:pt x="774" y="426"/>
                  <a:pt x="773" y="428"/>
                </a:cubicBezTo>
                <a:cubicBezTo>
                  <a:pt x="773" y="429"/>
                  <a:pt x="773" y="430"/>
                  <a:pt x="773" y="431"/>
                </a:cubicBezTo>
                <a:cubicBezTo>
                  <a:pt x="771" y="433"/>
                  <a:pt x="772" y="436"/>
                  <a:pt x="772" y="439"/>
                </a:cubicBezTo>
                <a:cubicBezTo>
                  <a:pt x="771" y="440"/>
                  <a:pt x="771" y="441"/>
                  <a:pt x="770" y="442"/>
                </a:cubicBezTo>
                <a:cubicBezTo>
                  <a:pt x="770" y="442"/>
                  <a:pt x="771" y="443"/>
                  <a:pt x="770" y="443"/>
                </a:cubicBezTo>
                <a:cubicBezTo>
                  <a:pt x="770" y="446"/>
                  <a:pt x="769" y="448"/>
                  <a:pt x="768" y="450"/>
                </a:cubicBezTo>
                <a:cubicBezTo>
                  <a:pt x="768" y="451"/>
                  <a:pt x="768" y="451"/>
                  <a:pt x="768" y="451"/>
                </a:cubicBezTo>
                <a:cubicBezTo>
                  <a:pt x="767" y="454"/>
                  <a:pt x="766" y="457"/>
                  <a:pt x="765" y="459"/>
                </a:cubicBezTo>
                <a:cubicBezTo>
                  <a:pt x="765" y="460"/>
                  <a:pt x="765" y="460"/>
                  <a:pt x="765" y="460"/>
                </a:cubicBezTo>
                <a:cubicBezTo>
                  <a:pt x="764" y="460"/>
                  <a:pt x="764" y="462"/>
                  <a:pt x="764" y="462"/>
                </a:cubicBezTo>
                <a:cubicBezTo>
                  <a:pt x="763" y="463"/>
                  <a:pt x="763" y="463"/>
                  <a:pt x="762" y="464"/>
                </a:cubicBezTo>
                <a:cubicBezTo>
                  <a:pt x="762" y="464"/>
                  <a:pt x="762" y="464"/>
                  <a:pt x="762" y="465"/>
                </a:cubicBezTo>
                <a:cubicBezTo>
                  <a:pt x="762" y="465"/>
                  <a:pt x="762" y="465"/>
                  <a:pt x="762" y="466"/>
                </a:cubicBezTo>
                <a:cubicBezTo>
                  <a:pt x="761" y="467"/>
                  <a:pt x="761" y="469"/>
                  <a:pt x="760" y="470"/>
                </a:cubicBezTo>
                <a:cubicBezTo>
                  <a:pt x="762" y="470"/>
                  <a:pt x="762" y="468"/>
                  <a:pt x="763" y="469"/>
                </a:cubicBezTo>
                <a:cubicBezTo>
                  <a:pt x="764" y="468"/>
                  <a:pt x="764" y="467"/>
                  <a:pt x="765" y="467"/>
                </a:cubicBezTo>
                <a:cubicBezTo>
                  <a:pt x="765" y="467"/>
                  <a:pt x="765" y="469"/>
                  <a:pt x="765" y="470"/>
                </a:cubicBezTo>
                <a:cubicBezTo>
                  <a:pt x="765" y="470"/>
                  <a:pt x="764" y="470"/>
                  <a:pt x="764" y="470"/>
                </a:cubicBezTo>
                <a:cubicBezTo>
                  <a:pt x="763" y="472"/>
                  <a:pt x="763" y="472"/>
                  <a:pt x="762" y="472"/>
                </a:cubicBezTo>
                <a:cubicBezTo>
                  <a:pt x="761" y="472"/>
                  <a:pt x="763" y="470"/>
                  <a:pt x="762" y="470"/>
                </a:cubicBezTo>
                <a:cubicBezTo>
                  <a:pt x="761" y="471"/>
                  <a:pt x="760" y="472"/>
                  <a:pt x="760" y="473"/>
                </a:cubicBezTo>
                <a:cubicBezTo>
                  <a:pt x="760" y="473"/>
                  <a:pt x="760" y="474"/>
                  <a:pt x="760" y="474"/>
                </a:cubicBezTo>
                <a:cubicBezTo>
                  <a:pt x="760" y="475"/>
                  <a:pt x="762" y="475"/>
                  <a:pt x="761" y="476"/>
                </a:cubicBezTo>
                <a:cubicBezTo>
                  <a:pt x="761" y="477"/>
                  <a:pt x="760" y="478"/>
                  <a:pt x="759" y="480"/>
                </a:cubicBezTo>
                <a:cubicBezTo>
                  <a:pt x="759" y="480"/>
                  <a:pt x="759" y="481"/>
                  <a:pt x="758" y="482"/>
                </a:cubicBezTo>
                <a:cubicBezTo>
                  <a:pt x="758" y="482"/>
                  <a:pt x="757" y="483"/>
                  <a:pt x="757" y="484"/>
                </a:cubicBezTo>
                <a:cubicBezTo>
                  <a:pt x="756" y="484"/>
                  <a:pt x="756" y="484"/>
                  <a:pt x="756" y="484"/>
                </a:cubicBezTo>
                <a:cubicBezTo>
                  <a:pt x="755" y="485"/>
                  <a:pt x="756" y="485"/>
                  <a:pt x="755" y="486"/>
                </a:cubicBezTo>
                <a:cubicBezTo>
                  <a:pt x="755" y="486"/>
                  <a:pt x="755" y="487"/>
                  <a:pt x="755" y="487"/>
                </a:cubicBezTo>
                <a:cubicBezTo>
                  <a:pt x="754" y="486"/>
                  <a:pt x="755" y="485"/>
                  <a:pt x="754" y="485"/>
                </a:cubicBezTo>
                <a:cubicBezTo>
                  <a:pt x="756" y="485"/>
                  <a:pt x="755" y="483"/>
                  <a:pt x="756" y="482"/>
                </a:cubicBezTo>
                <a:cubicBezTo>
                  <a:pt x="756" y="482"/>
                  <a:pt x="757" y="482"/>
                  <a:pt x="757" y="481"/>
                </a:cubicBezTo>
                <a:cubicBezTo>
                  <a:pt x="758" y="481"/>
                  <a:pt x="757" y="480"/>
                  <a:pt x="758" y="479"/>
                </a:cubicBezTo>
                <a:cubicBezTo>
                  <a:pt x="758" y="479"/>
                  <a:pt x="758" y="479"/>
                  <a:pt x="758" y="479"/>
                </a:cubicBezTo>
                <a:cubicBezTo>
                  <a:pt x="758" y="479"/>
                  <a:pt x="758" y="478"/>
                  <a:pt x="759" y="478"/>
                </a:cubicBezTo>
                <a:cubicBezTo>
                  <a:pt x="760" y="476"/>
                  <a:pt x="761" y="475"/>
                  <a:pt x="759" y="474"/>
                </a:cubicBezTo>
                <a:cubicBezTo>
                  <a:pt x="757" y="475"/>
                  <a:pt x="758" y="477"/>
                  <a:pt x="757" y="479"/>
                </a:cubicBezTo>
                <a:cubicBezTo>
                  <a:pt x="756" y="479"/>
                  <a:pt x="756" y="481"/>
                  <a:pt x="755" y="480"/>
                </a:cubicBezTo>
                <a:cubicBezTo>
                  <a:pt x="755" y="482"/>
                  <a:pt x="754" y="482"/>
                  <a:pt x="753" y="484"/>
                </a:cubicBezTo>
                <a:cubicBezTo>
                  <a:pt x="752" y="484"/>
                  <a:pt x="752" y="486"/>
                  <a:pt x="751" y="485"/>
                </a:cubicBezTo>
                <a:cubicBezTo>
                  <a:pt x="750" y="488"/>
                  <a:pt x="748" y="488"/>
                  <a:pt x="747" y="491"/>
                </a:cubicBezTo>
                <a:cubicBezTo>
                  <a:pt x="747" y="491"/>
                  <a:pt x="747" y="491"/>
                  <a:pt x="746" y="491"/>
                </a:cubicBezTo>
                <a:cubicBezTo>
                  <a:pt x="746" y="493"/>
                  <a:pt x="744" y="493"/>
                  <a:pt x="744" y="494"/>
                </a:cubicBezTo>
                <a:cubicBezTo>
                  <a:pt x="743" y="494"/>
                  <a:pt x="743" y="494"/>
                  <a:pt x="743" y="494"/>
                </a:cubicBezTo>
                <a:cubicBezTo>
                  <a:pt x="742" y="495"/>
                  <a:pt x="741" y="495"/>
                  <a:pt x="741" y="496"/>
                </a:cubicBezTo>
                <a:cubicBezTo>
                  <a:pt x="741" y="496"/>
                  <a:pt x="740" y="496"/>
                  <a:pt x="740" y="497"/>
                </a:cubicBezTo>
                <a:cubicBezTo>
                  <a:pt x="739" y="497"/>
                  <a:pt x="739" y="497"/>
                  <a:pt x="739" y="497"/>
                </a:cubicBezTo>
                <a:cubicBezTo>
                  <a:pt x="739" y="497"/>
                  <a:pt x="739" y="497"/>
                  <a:pt x="738" y="498"/>
                </a:cubicBezTo>
                <a:cubicBezTo>
                  <a:pt x="738" y="498"/>
                  <a:pt x="738" y="498"/>
                  <a:pt x="738" y="498"/>
                </a:cubicBezTo>
                <a:cubicBezTo>
                  <a:pt x="737" y="498"/>
                  <a:pt x="737" y="499"/>
                  <a:pt x="737" y="499"/>
                </a:cubicBezTo>
                <a:cubicBezTo>
                  <a:pt x="736" y="499"/>
                  <a:pt x="736" y="499"/>
                  <a:pt x="736" y="499"/>
                </a:cubicBezTo>
                <a:cubicBezTo>
                  <a:pt x="736" y="499"/>
                  <a:pt x="736" y="500"/>
                  <a:pt x="735" y="500"/>
                </a:cubicBezTo>
                <a:cubicBezTo>
                  <a:pt x="735" y="500"/>
                  <a:pt x="735" y="500"/>
                  <a:pt x="734" y="500"/>
                </a:cubicBezTo>
                <a:cubicBezTo>
                  <a:pt x="734" y="500"/>
                  <a:pt x="734" y="501"/>
                  <a:pt x="734" y="501"/>
                </a:cubicBezTo>
                <a:cubicBezTo>
                  <a:pt x="734" y="501"/>
                  <a:pt x="733" y="501"/>
                  <a:pt x="733" y="501"/>
                </a:cubicBezTo>
                <a:cubicBezTo>
                  <a:pt x="733" y="501"/>
                  <a:pt x="732" y="502"/>
                  <a:pt x="732" y="502"/>
                </a:cubicBezTo>
                <a:cubicBezTo>
                  <a:pt x="732" y="502"/>
                  <a:pt x="732" y="502"/>
                  <a:pt x="732" y="502"/>
                </a:cubicBezTo>
                <a:cubicBezTo>
                  <a:pt x="732" y="502"/>
                  <a:pt x="732" y="503"/>
                  <a:pt x="732" y="503"/>
                </a:cubicBezTo>
                <a:cubicBezTo>
                  <a:pt x="731" y="503"/>
                  <a:pt x="730" y="503"/>
                  <a:pt x="730" y="503"/>
                </a:cubicBezTo>
                <a:cubicBezTo>
                  <a:pt x="729" y="503"/>
                  <a:pt x="729" y="504"/>
                  <a:pt x="729" y="504"/>
                </a:cubicBezTo>
                <a:cubicBezTo>
                  <a:pt x="729" y="504"/>
                  <a:pt x="728" y="504"/>
                  <a:pt x="728" y="504"/>
                </a:cubicBezTo>
                <a:cubicBezTo>
                  <a:pt x="728" y="504"/>
                  <a:pt x="728" y="505"/>
                  <a:pt x="727" y="505"/>
                </a:cubicBezTo>
                <a:cubicBezTo>
                  <a:pt x="727" y="506"/>
                  <a:pt x="725" y="506"/>
                  <a:pt x="725" y="506"/>
                </a:cubicBezTo>
                <a:cubicBezTo>
                  <a:pt x="725" y="507"/>
                  <a:pt x="724" y="506"/>
                  <a:pt x="724" y="507"/>
                </a:cubicBezTo>
                <a:cubicBezTo>
                  <a:pt x="721" y="508"/>
                  <a:pt x="717" y="510"/>
                  <a:pt x="714" y="511"/>
                </a:cubicBezTo>
                <a:cubicBezTo>
                  <a:pt x="713" y="511"/>
                  <a:pt x="711" y="512"/>
                  <a:pt x="710" y="512"/>
                </a:cubicBezTo>
                <a:cubicBezTo>
                  <a:pt x="710" y="512"/>
                  <a:pt x="710" y="512"/>
                  <a:pt x="710" y="512"/>
                </a:cubicBezTo>
                <a:cubicBezTo>
                  <a:pt x="709" y="512"/>
                  <a:pt x="709" y="512"/>
                  <a:pt x="709" y="512"/>
                </a:cubicBezTo>
                <a:cubicBezTo>
                  <a:pt x="708" y="512"/>
                  <a:pt x="708" y="512"/>
                  <a:pt x="708" y="512"/>
                </a:cubicBezTo>
                <a:cubicBezTo>
                  <a:pt x="707" y="513"/>
                  <a:pt x="707" y="513"/>
                  <a:pt x="707" y="513"/>
                </a:cubicBezTo>
                <a:cubicBezTo>
                  <a:pt x="706" y="513"/>
                  <a:pt x="704" y="513"/>
                  <a:pt x="703" y="513"/>
                </a:cubicBezTo>
                <a:cubicBezTo>
                  <a:pt x="703" y="514"/>
                  <a:pt x="703" y="514"/>
                  <a:pt x="703" y="514"/>
                </a:cubicBezTo>
                <a:cubicBezTo>
                  <a:pt x="703" y="514"/>
                  <a:pt x="702" y="514"/>
                  <a:pt x="702" y="514"/>
                </a:cubicBezTo>
                <a:cubicBezTo>
                  <a:pt x="702" y="514"/>
                  <a:pt x="701" y="514"/>
                  <a:pt x="701" y="514"/>
                </a:cubicBezTo>
                <a:cubicBezTo>
                  <a:pt x="701" y="514"/>
                  <a:pt x="700" y="514"/>
                  <a:pt x="699" y="514"/>
                </a:cubicBezTo>
                <a:cubicBezTo>
                  <a:pt x="697" y="514"/>
                  <a:pt x="694" y="514"/>
                  <a:pt x="692" y="514"/>
                </a:cubicBezTo>
                <a:cubicBezTo>
                  <a:pt x="692" y="514"/>
                  <a:pt x="692" y="514"/>
                  <a:pt x="691" y="514"/>
                </a:cubicBezTo>
                <a:cubicBezTo>
                  <a:pt x="691" y="514"/>
                  <a:pt x="690" y="515"/>
                  <a:pt x="690" y="515"/>
                </a:cubicBezTo>
                <a:cubicBezTo>
                  <a:pt x="690" y="515"/>
                  <a:pt x="689" y="515"/>
                  <a:pt x="689" y="515"/>
                </a:cubicBezTo>
                <a:cubicBezTo>
                  <a:pt x="689" y="515"/>
                  <a:pt x="689" y="515"/>
                  <a:pt x="689" y="515"/>
                </a:cubicBezTo>
                <a:cubicBezTo>
                  <a:pt x="688" y="515"/>
                  <a:pt x="687" y="515"/>
                  <a:pt x="686" y="515"/>
                </a:cubicBezTo>
                <a:cubicBezTo>
                  <a:pt x="685" y="515"/>
                  <a:pt x="685" y="515"/>
                  <a:pt x="685" y="515"/>
                </a:cubicBezTo>
                <a:cubicBezTo>
                  <a:pt x="684" y="515"/>
                  <a:pt x="684" y="515"/>
                  <a:pt x="684" y="515"/>
                </a:cubicBezTo>
                <a:cubicBezTo>
                  <a:pt x="684" y="515"/>
                  <a:pt x="683" y="515"/>
                  <a:pt x="682" y="515"/>
                </a:cubicBezTo>
                <a:cubicBezTo>
                  <a:pt x="682" y="515"/>
                  <a:pt x="682" y="515"/>
                  <a:pt x="682" y="515"/>
                </a:cubicBezTo>
                <a:cubicBezTo>
                  <a:pt x="681" y="515"/>
                  <a:pt x="681" y="515"/>
                  <a:pt x="680" y="515"/>
                </a:cubicBezTo>
                <a:cubicBezTo>
                  <a:pt x="680" y="515"/>
                  <a:pt x="678" y="515"/>
                  <a:pt x="678" y="515"/>
                </a:cubicBezTo>
                <a:cubicBezTo>
                  <a:pt x="677" y="516"/>
                  <a:pt x="677" y="516"/>
                  <a:pt x="676" y="516"/>
                </a:cubicBezTo>
                <a:cubicBezTo>
                  <a:pt x="675" y="516"/>
                  <a:pt x="673" y="515"/>
                  <a:pt x="672" y="515"/>
                </a:cubicBezTo>
                <a:cubicBezTo>
                  <a:pt x="670" y="515"/>
                  <a:pt x="669" y="515"/>
                  <a:pt x="668" y="514"/>
                </a:cubicBezTo>
                <a:cubicBezTo>
                  <a:pt x="668" y="514"/>
                  <a:pt x="667" y="514"/>
                  <a:pt x="667" y="513"/>
                </a:cubicBezTo>
                <a:cubicBezTo>
                  <a:pt x="666" y="513"/>
                  <a:pt x="665" y="513"/>
                  <a:pt x="664" y="512"/>
                </a:cubicBezTo>
                <a:cubicBezTo>
                  <a:pt x="664" y="512"/>
                  <a:pt x="663" y="512"/>
                  <a:pt x="663" y="512"/>
                </a:cubicBezTo>
                <a:cubicBezTo>
                  <a:pt x="662" y="512"/>
                  <a:pt x="662" y="511"/>
                  <a:pt x="661" y="511"/>
                </a:cubicBezTo>
                <a:cubicBezTo>
                  <a:pt x="660" y="510"/>
                  <a:pt x="658" y="510"/>
                  <a:pt x="659" y="508"/>
                </a:cubicBezTo>
                <a:cubicBezTo>
                  <a:pt x="660" y="508"/>
                  <a:pt x="661" y="509"/>
                  <a:pt x="662" y="509"/>
                </a:cubicBezTo>
                <a:cubicBezTo>
                  <a:pt x="662" y="509"/>
                  <a:pt x="663" y="509"/>
                  <a:pt x="663" y="510"/>
                </a:cubicBezTo>
                <a:cubicBezTo>
                  <a:pt x="663" y="510"/>
                  <a:pt x="662" y="511"/>
                  <a:pt x="664" y="511"/>
                </a:cubicBezTo>
                <a:cubicBezTo>
                  <a:pt x="665" y="512"/>
                  <a:pt x="665" y="511"/>
                  <a:pt x="666" y="511"/>
                </a:cubicBezTo>
                <a:cubicBezTo>
                  <a:pt x="666" y="512"/>
                  <a:pt x="667" y="511"/>
                  <a:pt x="667" y="512"/>
                </a:cubicBezTo>
                <a:cubicBezTo>
                  <a:pt x="669" y="512"/>
                  <a:pt x="668" y="513"/>
                  <a:pt x="669" y="513"/>
                </a:cubicBezTo>
                <a:cubicBezTo>
                  <a:pt x="670" y="513"/>
                  <a:pt x="671" y="513"/>
                  <a:pt x="672" y="514"/>
                </a:cubicBezTo>
                <a:cubicBezTo>
                  <a:pt x="672" y="514"/>
                  <a:pt x="672" y="513"/>
                  <a:pt x="673" y="514"/>
                </a:cubicBezTo>
                <a:cubicBezTo>
                  <a:pt x="674" y="514"/>
                  <a:pt x="674" y="514"/>
                  <a:pt x="675" y="514"/>
                </a:cubicBezTo>
                <a:cubicBezTo>
                  <a:pt x="675" y="514"/>
                  <a:pt x="675" y="514"/>
                  <a:pt x="676" y="514"/>
                </a:cubicBezTo>
                <a:cubicBezTo>
                  <a:pt x="676" y="514"/>
                  <a:pt x="677" y="513"/>
                  <a:pt x="677" y="513"/>
                </a:cubicBezTo>
                <a:cubicBezTo>
                  <a:pt x="679" y="514"/>
                  <a:pt x="679" y="513"/>
                  <a:pt x="681" y="514"/>
                </a:cubicBezTo>
                <a:cubicBezTo>
                  <a:pt x="682" y="513"/>
                  <a:pt x="685" y="514"/>
                  <a:pt x="687" y="514"/>
                </a:cubicBezTo>
                <a:cubicBezTo>
                  <a:pt x="687" y="514"/>
                  <a:pt x="689" y="514"/>
                  <a:pt x="689" y="514"/>
                </a:cubicBezTo>
                <a:cubicBezTo>
                  <a:pt x="687" y="513"/>
                  <a:pt x="685" y="513"/>
                  <a:pt x="683" y="512"/>
                </a:cubicBezTo>
                <a:cubicBezTo>
                  <a:pt x="683" y="512"/>
                  <a:pt x="682" y="512"/>
                  <a:pt x="682" y="512"/>
                </a:cubicBezTo>
                <a:cubicBezTo>
                  <a:pt x="680" y="511"/>
                  <a:pt x="679" y="512"/>
                  <a:pt x="677" y="511"/>
                </a:cubicBezTo>
                <a:cubicBezTo>
                  <a:pt x="677" y="511"/>
                  <a:pt x="676" y="510"/>
                  <a:pt x="675" y="510"/>
                </a:cubicBezTo>
                <a:cubicBezTo>
                  <a:pt x="674" y="509"/>
                  <a:pt x="674" y="509"/>
                  <a:pt x="674" y="509"/>
                </a:cubicBezTo>
                <a:cubicBezTo>
                  <a:pt x="673" y="509"/>
                  <a:pt x="673" y="509"/>
                  <a:pt x="672" y="509"/>
                </a:cubicBezTo>
                <a:cubicBezTo>
                  <a:pt x="672" y="509"/>
                  <a:pt x="672" y="509"/>
                  <a:pt x="672" y="509"/>
                </a:cubicBezTo>
                <a:cubicBezTo>
                  <a:pt x="671" y="508"/>
                  <a:pt x="669" y="507"/>
                  <a:pt x="669" y="507"/>
                </a:cubicBezTo>
                <a:cubicBezTo>
                  <a:pt x="668" y="506"/>
                  <a:pt x="667" y="506"/>
                  <a:pt x="667" y="506"/>
                </a:cubicBezTo>
                <a:cubicBezTo>
                  <a:pt x="664" y="506"/>
                  <a:pt x="666" y="504"/>
                  <a:pt x="664" y="504"/>
                </a:cubicBezTo>
                <a:cubicBezTo>
                  <a:pt x="663" y="504"/>
                  <a:pt x="663" y="503"/>
                  <a:pt x="662" y="502"/>
                </a:cubicBezTo>
                <a:cubicBezTo>
                  <a:pt x="662" y="503"/>
                  <a:pt x="661" y="502"/>
                  <a:pt x="660" y="502"/>
                </a:cubicBezTo>
                <a:cubicBezTo>
                  <a:pt x="659" y="501"/>
                  <a:pt x="658" y="500"/>
                  <a:pt x="657" y="499"/>
                </a:cubicBezTo>
                <a:cubicBezTo>
                  <a:pt x="656" y="498"/>
                  <a:pt x="656" y="498"/>
                  <a:pt x="656" y="498"/>
                </a:cubicBezTo>
                <a:cubicBezTo>
                  <a:pt x="655" y="498"/>
                  <a:pt x="655" y="498"/>
                  <a:pt x="654" y="498"/>
                </a:cubicBezTo>
                <a:cubicBezTo>
                  <a:pt x="654" y="497"/>
                  <a:pt x="653" y="497"/>
                  <a:pt x="653" y="497"/>
                </a:cubicBezTo>
                <a:cubicBezTo>
                  <a:pt x="653" y="495"/>
                  <a:pt x="652" y="495"/>
                  <a:pt x="652" y="494"/>
                </a:cubicBezTo>
                <a:cubicBezTo>
                  <a:pt x="652" y="494"/>
                  <a:pt x="650" y="494"/>
                  <a:pt x="650" y="493"/>
                </a:cubicBezTo>
                <a:cubicBezTo>
                  <a:pt x="649" y="493"/>
                  <a:pt x="649" y="494"/>
                  <a:pt x="648" y="494"/>
                </a:cubicBezTo>
                <a:cubicBezTo>
                  <a:pt x="648" y="493"/>
                  <a:pt x="647" y="493"/>
                  <a:pt x="647" y="492"/>
                </a:cubicBezTo>
                <a:cubicBezTo>
                  <a:pt x="647" y="492"/>
                  <a:pt x="646" y="491"/>
                  <a:pt x="646" y="491"/>
                </a:cubicBezTo>
                <a:cubicBezTo>
                  <a:pt x="646" y="491"/>
                  <a:pt x="646" y="491"/>
                  <a:pt x="646" y="491"/>
                </a:cubicBezTo>
                <a:cubicBezTo>
                  <a:pt x="646" y="491"/>
                  <a:pt x="646" y="491"/>
                  <a:pt x="646" y="490"/>
                </a:cubicBezTo>
                <a:cubicBezTo>
                  <a:pt x="645" y="490"/>
                  <a:pt x="644" y="489"/>
                  <a:pt x="645" y="488"/>
                </a:cubicBezTo>
                <a:cubicBezTo>
                  <a:pt x="645" y="489"/>
                  <a:pt x="646" y="489"/>
                  <a:pt x="646" y="489"/>
                </a:cubicBezTo>
                <a:cubicBezTo>
                  <a:pt x="647" y="490"/>
                  <a:pt x="646" y="490"/>
                  <a:pt x="647" y="490"/>
                </a:cubicBezTo>
                <a:cubicBezTo>
                  <a:pt x="647" y="491"/>
                  <a:pt x="648" y="491"/>
                  <a:pt x="649" y="491"/>
                </a:cubicBezTo>
                <a:cubicBezTo>
                  <a:pt x="649" y="492"/>
                  <a:pt x="650" y="492"/>
                  <a:pt x="650" y="492"/>
                </a:cubicBezTo>
                <a:cubicBezTo>
                  <a:pt x="650" y="490"/>
                  <a:pt x="648" y="489"/>
                  <a:pt x="648" y="488"/>
                </a:cubicBezTo>
                <a:cubicBezTo>
                  <a:pt x="646" y="487"/>
                  <a:pt x="646" y="486"/>
                  <a:pt x="645" y="486"/>
                </a:cubicBezTo>
                <a:cubicBezTo>
                  <a:pt x="645" y="485"/>
                  <a:pt x="644" y="484"/>
                  <a:pt x="644" y="483"/>
                </a:cubicBezTo>
                <a:cubicBezTo>
                  <a:pt x="644" y="482"/>
                  <a:pt x="642" y="481"/>
                  <a:pt x="642" y="480"/>
                </a:cubicBezTo>
                <a:cubicBezTo>
                  <a:pt x="642" y="480"/>
                  <a:pt x="642" y="480"/>
                  <a:pt x="642" y="479"/>
                </a:cubicBezTo>
                <a:cubicBezTo>
                  <a:pt x="642" y="479"/>
                  <a:pt x="642" y="479"/>
                  <a:pt x="642" y="478"/>
                </a:cubicBezTo>
                <a:cubicBezTo>
                  <a:pt x="641" y="478"/>
                  <a:pt x="642" y="477"/>
                  <a:pt x="641" y="477"/>
                </a:cubicBezTo>
                <a:cubicBezTo>
                  <a:pt x="641" y="477"/>
                  <a:pt x="640" y="477"/>
                  <a:pt x="640" y="476"/>
                </a:cubicBezTo>
                <a:cubicBezTo>
                  <a:pt x="640" y="475"/>
                  <a:pt x="640" y="474"/>
                  <a:pt x="640" y="474"/>
                </a:cubicBezTo>
                <a:cubicBezTo>
                  <a:pt x="640" y="473"/>
                  <a:pt x="640" y="473"/>
                  <a:pt x="639" y="473"/>
                </a:cubicBezTo>
                <a:cubicBezTo>
                  <a:pt x="639" y="473"/>
                  <a:pt x="639" y="472"/>
                  <a:pt x="639" y="472"/>
                </a:cubicBezTo>
                <a:cubicBezTo>
                  <a:pt x="640" y="472"/>
                  <a:pt x="639" y="472"/>
                  <a:pt x="639" y="471"/>
                </a:cubicBezTo>
                <a:cubicBezTo>
                  <a:pt x="639" y="471"/>
                  <a:pt x="639" y="470"/>
                  <a:pt x="639" y="469"/>
                </a:cubicBezTo>
                <a:cubicBezTo>
                  <a:pt x="638" y="467"/>
                  <a:pt x="638" y="464"/>
                  <a:pt x="639" y="462"/>
                </a:cubicBezTo>
                <a:cubicBezTo>
                  <a:pt x="640" y="453"/>
                  <a:pt x="645" y="445"/>
                  <a:pt x="652" y="439"/>
                </a:cubicBezTo>
                <a:cubicBezTo>
                  <a:pt x="657" y="434"/>
                  <a:pt x="665" y="431"/>
                  <a:pt x="672" y="431"/>
                </a:cubicBezTo>
                <a:cubicBezTo>
                  <a:pt x="676" y="431"/>
                  <a:pt x="679" y="431"/>
                  <a:pt x="683" y="432"/>
                </a:cubicBezTo>
                <a:cubicBezTo>
                  <a:pt x="686" y="434"/>
                  <a:pt x="691" y="436"/>
                  <a:pt x="693" y="439"/>
                </a:cubicBezTo>
                <a:cubicBezTo>
                  <a:pt x="695" y="441"/>
                  <a:pt x="696" y="442"/>
                  <a:pt x="697" y="445"/>
                </a:cubicBezTo>
                <a:cubicBezTo>
                  <a:pt x="697" y="445"/>
                  <a:pt x="697" y="446"/>
                  <a:pt x="695" y="445"/>
                </a:cubicBezTo>
                <a:cubicBezTo>
                  <a:pt x="693" y="442"/>
                  <a:pt x="681" y="435"/>
                  <a:pt x="671" y="445"/>
                </a:cubicBezTo>
                <a:cubicBezTo>
                  <a:pt x="661" y="456"/>
                  <a:pt x="664" y="492"/>
                  <a:pt x="700" y="496"/>
                </a:cubicBezTo>
                <a:cubicBezTo>
                  <a:pt x="735" y="500"/>
                  <a:pt x="748" y="461"/>
                  <a:pt x="749" y="449"/>
                </a:cubicBezTo>
                <a:cubicBezTo>
                  <a:pt x="750" y="437"/>
                  <a:pt x="748" y="400"/>
                  <a:pt x="718" y="399"/>
                </a:cubicBezTo>
                <a:cubicBezTo>
                  <a:pt x="718" y="399"/>
                  <a:pt x="719" y="378"/>
                  <a:pt x="695" y="366"/>
                </a:cubicBezTo>
                <a:cubicBezTo>
                  <a:pt x="695" y="366"/>
                  <a:pt x="679" y="359"/>
                  <a:pt x="658" y="363"/>
                </a:cubicBezTo>
                <a:cubicBezTo>
                  <a:pt x="639" y="367"/>
                  <a:pt x="629" y="382"/>
                  <a:pt x="637" y="393"/>
                </a:cubicBezTo>
                <a:cubicBezTo>
                  <a:pt x="633" y="389"/>
                  <a:pt x="623" y="392"/>
                  <a:pt x="620" y="394"/>
                </a:cubicBezTo>
                <a:cubicBezTo>
                  <a:pt x="601" y="403"/>
                  <a:pt x="596" y="430"/>
                  <a:pt x="597" y="449"/>
                </a:cubicBezTo>
                <a:cubicBezTo>
                  <a:pt x="597" y="449"/>
                  <a:pt x="597" y="453"/>
                  <a:pt x="597" y="453"/>
                </a:cubicBezTo>
                <a:cubicBezTo>
                  <a:pt x="597" y="455"/>
                  <a:pt x="596" y="458"/>
                  <a:pt x="599" y="459"/>
                </a:cubicBezTo>
                <a:cubicBezTo>
                  <a:pt x="600" y="460"/>
                  <a:pt x="600" y="457"/>
                  <a:pt x="601" y="458"/>
                </a:cubicBezTo>
                <a:cubicBezTo>
                  <a:pt x="600" y="460"/>
                  <a:pt x="600" y="460"/>
                  <a:pt x="599" y="461"/>
                </a:cubicBezTo>
                <a:cubicBezTo>
                  <a:pt x="599" y="462"/>
                  <a:pt x="599" y="462"/>
                  <a:pt x="599" y="463"/>
                </a:cubicBezTo>
                <a:cubicBezTo>
                  <a:pt x="599" y="464"/>
                  <a:pt x="600" y="465"/>
                  <a:pt x="599" y="466"/>
                </a:cubicBezTo>
                <a:cubicBezTo>
                  <a:pt x="600" y="467"/>
                  <a:pt x="601" y="467"/>
                  <a:pt x="601" y="467"/>
                </a:cubicBezTo>
                <a:cubicBezTo>
                  <a:pt x="600" y="468"/>
                  <a:pt x="600" y="469"/>
                  <a:pt x="600" y="470"/>
                </a:cubicBezTo>
                <a:cubicBezTo>
                  <a:pt x="601" y="470"/>
                  <a:pt x="600" y="471"/>
                  <a:pt x="600" y="472"/>
                </a:cubicBezTo>
                <a:cubicBezTo>
                  <a:pt x="600" y="473"/>
                  <a:pt x="601" y="473"/>
                  <a:pt x="601" y="474"/>
                </a:cubicBezTo>
                <a:cubicBezTo>
                  <a:pt x="602" y="476"/>
                  <a:pt x="603" y="477"/>
                  <a:pt x="602" y="478"/>
                </a:cubicBezTo>
                <a:cubicBezTo>
                  <a:pt x="602" y="479"/>
                  <a:pt x="602" y="480"/>
                  <a:pt x="603" y="480"/>
                </a:cubicBezTo>
                <a:cubicBezTo>
                  <a:pt x="603" y="482"/>
                  <a:pt x="604" y="483"/>
                  <a:pt x="605" y="484"/>
                </a:cubicBezTo>
                <a:cubicBezTo>
                  <a:pt x="605" y="483"/>
                  <a:pt x="606" y="483"/>
                  <a:pt x="605" y="484"/>
                </a:cubicBezTo>
                <a:cubicBezTo>
                  <a:pt x="605" y="485"/>
                  <a:pt x="607" y="487"/>
                  <a:pt x="606" y="487"/>
                </a:cubicBezTo>
                <a:cubicBezTo>
                  <a:pt x="606" y="488"/>
                  <a:pt x="606" y="488"/>
                  <a:pt x="606" y="488"/>
                </a:cubicBezTo>
                <a:cubicBezTo>
                  <a:pt x="605" y="488"/>
                  <a:pt x="606" y="486"/>
                  <a:pt x="605" y="486"/>
                </a:cubicBezTo>
                <a:cubicBezTo>
                  <a:pt x="604" y="485"/>
                  <a:pt x="604" y="484"/>
                  <a:pt x="602" y="483"/>
                </a:cubicBezTo>
                <a:cubicBezTo>
                  <a:pt x="601" y="481"/>
                  <a:pt x="601" y="479"/>
                  <a:pt x="601" y="477"/>
                </a:cubicBezTo>
                <a:cubicBezTo>
                  <a:pt x="600" y="476"/>
                  <a:pt x="600" y="475"/>
                  <a:pt x="599" y="474"/>
                </a:cubicBezTo>
                <a:cubicBezTo>
                  <a:pt x="598" y="476"/>
                  <a:pt x="599" y="476"/>
                  <a:pt x="599" y="477"/>
                </a:cubicBezTo>
                <a:cubicBezTo>
                  <a:pt x="599" y="477"/>
                  <a:pt x="599" y="477"/>
                  <a:pt x="599" y="478"/>
                </a:cubicBezTo>
                <a:cubicBezTo>
                  <a:pt x="599" y="478"/>
                  <a:pt x="599" y="479"/>
                  <a:pt x="599" y="480"/>
                </a:cubicBezTo>
                <a:cubicBezTo>
                  <a:pt x="600" y="481"/>
                  <a:pt x="601" y="483"/>
                  <a:pt x="602" y="484"/>
                </a:cubicBezTo>
                <a:cubicBezTo>
                  <a:pt x="602" y="485"/>
                  <a:pt x="602" y="485"/>
                  <a:pt x="603" y="485"/>
                </a:cubicBezTo>
                <a:cubicBezTo>
                  <a:pt x="603" y="485"/>
                  <a:pt x="602" y="485"/>
                  <a:pt x="602" y="486"/>
                </a:cubicBezTo>
                <a:cubicBezTo>
                  <a:pt x="602" y="486"/>
                  <a:pt x="603" y="486"/>
                  <a:pt x="603" y="486"/>
                </a:cubicBezTo>
                <a:cubicBezTo>
                  <a:pt x="603" y="486"/>
                  <a:pt x="603" y="487"/>
                  <a:pt x="604" y="487"/>
                </a:cubicBezTo>
                <a:cubicBezTo>
                  <a:pt x="604" y="488"/>
                  <a:pt x="604" y="488"/>
                  <a:pt x="604" y="489"/>
                </a:cubicBezTo>
                <a:cubicBezTo>
                  <a:pt x="605" y="489"/>
                  <a:pt x="604" y="490"/>
                  <a:pt x="606" y="490"/>
                </a:cubicBezTo>
                <a:cubicBezTo>
                  <a:pt x="605" y="491"/>
                  <a:pt x="606" y="492"/>
                  <a:pt x="606" y="492"/>
                </a:cubicBezTo>
                <a:cubicBezTo>
                  <a:pt x="606" y="493"/>
                  <a:pt x="607" y="494"/>
                  <a:pt x="607" y="494"/>
                </a:cubicBezTo>
                <a:cubicBezTo>
                  <a:pt x="607" y="495"/>
                  <a:pt x="607" y="494"/>
                  <a:pt x="607" y="495"/>
                </a:cubicBezTo>
                <a:cubicBezTo>
                  <a:pt x="608" y="496"/>
                  <a:pt x="609" y="497"/>
                  <a:pt x="609" y="498"/>
                </a:cubicBezTo>
                <a:cubicBezTo>
                  <a:pt x="610" y="499"/>
                  <a:pt x="610" y="499"/>
                  <a:pt x="610" y="499"/>
                </a:cubicBezTo>
                <a:cubicBezTo>
                  <a:pt x="610" y="500"/>
                  <a:pt x="610" y="500"/>
                  <a:pt x="611" y="500"/>
                </a:cubicBezTo>
                <a:cubicBezTo>
                  <a:pt x="611" y="501"/>
                  <a:pt x="611" y="501"/>
                  <a:pt x="612" y="501"/>
                </a:cubicBezTo>
                <a:cubicBezTo>
                  <a:pt x="612" y="499"/>
                  <a:pt x="611" y="498"/>
                  <a:pt x="609" y="497"/>
                </a:cubicBezTo>
                <a:cubicBezTo>
                  <a:pt x="609" y="496"/>
                  <a:pt x="609" y="496"/>
                  <a:pt x="609" y="495"/>
                </a:cubicBezTo>
                <a:cubicBezTo>
                  <a:pt x="608" y="495"/>
                  <a:pt x="607" y="494"/>
                  <a:pt x="608" y="493"/>
                </a:cubicBezTo>
                <a:cubicBezTo>
                  <a:pt x="609" y="493"/>
                  <a:pt x="609" y="494"/>
                  <a:pt x="609" y="495"/>
                </a:cubicBezTo>
                <a:cubicBezTo>
                  <a:pt x="609" y="495"/>
                  <a:pt x="610" y="495"/>
                  <a:pt x="610" y="495"/>
                </a:cubicBezTo>
                <a:cubicBezTo>
                  <a:pt x="610" y="495"/>
                  <a:pt x="610" y="495"/>
                  <a:pt x="610" y="495"/>
                </a:cubicBezTo>
                <a:cubicBezTo>
                  <a:pt x="610" y="495"/>
                  <a:pt x="611" y="495"/>
                  <a:pt x="611" y="495"/>
                </a:cubicBezTo>
                <a:cubicBezTo>
                  <a:pt x="611" y="496"/>
                  <a:pt x="611" y="496"/>
                  <a:pt x="611" y="496"/>
                </a:cubicBezTo>
                <a:cubicBezTo>
                  <a:pt x="611" y="497"/>
                  <a:pt x="611" y="497"/>
                  <a:pt x="611" y="498"/>
                </a:cubicBezTo>
                <a:cubicBezTo>
                  <a:pt x="611" y="498"/>
                  <a:pt x="612" y="498"/>
                  <a:pt x="612" y="498"/>
                </a:cubicBezTo>
                <a:cubicBezTo>
                  <a:pt x="612" y="499"/>
                  <a:pt x="613" y="500"/>
                  <a:pt x="613" y="501"/>
                </a:cubicBezTo>
                <a:cubicBezTo>
                  <a:pt x="614" y="502"/>
                  <a:pt x="615" y="504"/>
                  <a:pt x="616" y="504"/>
                </a:cubicBezTo>
                <a:cubicBezTo>
                  <a:pt x="616" y="507"/>
                  <a:pt x="619" y="508"/>
                  <a:pt x="620" y="510"/>
                </a:cubicBezTo>
                <a:cubicBezTo>
                  <a:pt x="621" y="511"/>
                  <a:pt x="622" y="511"/>
                  <a:pt x="622" y="511"/>
                </a:cubicBezTo>
                <a:cubicBezTo>
                  <a:pt x="622" y="512"/>
                  <a:pt x="622" y="512"/>
                  <a:pt x="623" y="512"/>
                </a:cubicBezTo>
                <a:cubicBezTo>
                  <a:pt x="623" y="512"/>
                  <a:pt x="623" y="512"/>
                  <a:pt x="623" y="513"/>
                </a:cubicBezTo>
                <a:cubicBezTo>
                  <a:pt x="624" y="514"/>
                  <a:pt x="624" y="514"/>
                  <a:pt x="625" y="515"/>
                </a:cubicBezTo>
                <a:cubicBezTo>
                  <a:pt x="626" y="516"/>
                  <a:pt x="626" y="516"/>
                  <a:pt x="626" y="516"/>
                </a:cubicBezTo>
                <a:cubicBezTo>
                  <a:pt x="627" y="516"/>
                  <a:pt x="626" y="516"/>
                  <a:pt x="627" y="516"/>
                </a:cubicBezTo>
                <a:cubicBezTo>
                  <a:pt x="627" y="517"/>
                  <a:pt x="629" y="517"/>
                  <a:pt x="630" y="518"/>
                </a:cubicBezTo>
                <a:cubicBezTo>
                  <a:pt x="631" y="519"/>
                  <a:pt x="631" y="519"/>
                  <a:pt x="631" y="519"/>
                </a:cubicBezTo>
                <a:cubicBezTo>
                  <a:pt x="632" y="520"/>
                  <a:pt x="633" y="520"/>
                  <a:pt x="633" y="520"/>
                </a:cubicBezTo>
                <a:cubicBezTo>
                  <a:pt x="633" y="520"/>
                  <a:pt x="634" y="521"/>
                  <a:pt x="634" y="521"/>
                </a:cubicBezTo>
                <a:cubicBezTo>
                  <a:pt x="636" y="523"/>
                  <a:pt x="639" y="525"/>
                  <a:pt x="641" y="526"/>
                </a:cubicBezTo>
                <a:cubicBezTo>
                  <a:pt x="643" y="528"/>
                  <a:pt x="646" y="528"/>
                  <a:pt x="648" y="529"/>
                </a:cubicBezTo>
                <a:cubicBezTo>
                  <a:pt x="649" y="530"/>
                  <a:pt x="649" y="530"/>
                  <a:pt x="649" y="531"/>
                </a:cubicBezTo>
                <a:cubicBezTo>
                  <a:pt x="650" y="530"/>
                  <a:pt x="651" y="532"/>
                  <a:pt x="652" y="532"/>
                </a:cubicBezTo>
                <a:cubicBezTo>
                  <a:pt x="653" y="532"/>
                  <a:pt x="654" y="532"/>
                  <a:pt x="655" y="533"/>
                </a:cubicBezTo>
                <a:cubicBezTo>
                  <a:pt x="656" y="533"/>
                  <a:pt x="657" y="534"/>
                  <a:pt x="657" y="534"/>
                </a:cubicBezTo>
                <a:cubicBezTo>
                  <a:pt x="658" y="534"/>
                  <a:pt x="660" y="534"/>
                  <a:pt x="661" y="534"/>
                </a:cubicBezTo>
                <a:cubicBezTo>
                  <a:pt x="662" y="535"/>
                  <a:pt x="663" y="535"/>
                  <a:pt x="663" y="535"/>
                </a:cubicBezTo>
                <a:cubicBezTo>
                  <a:pt x="664" y="535"/>
                  <a:pt x="665" y="535"/>
                  <a:pt x="665" y="536"/>
                </a:cubicBezTo>
                <a:cubicBezTo>
                  <a:pt x="665" y="536"/>
                  <a:pt x="666" y="536"/>
                  <a:pt x="666" y="536"/>
                </a:cubicBezTo>
                <a:cubicBezTo>
                  <a:pt x="666" y="536"/>
                  <a:pt x="667" y="535"/>
                  <a:pt x="667" y="535"/>
                </a:cubicBezTo>
                <a:cubicBezTo>
                  <a:pt x="667" y="535"/>
                  <a:pt x="668" y="535"/>
                  <a:pt x="668" y="535"/>
                </a:cubicBezTo>
                <a:cubicBezTo>
                  <a:pt x="671" y="536"/>
                  <a:pt x="673" y="537"/>
                  <a:pt x="676" y="538"/>
                </a:cubicBezTo>
                <a:cubicBezTo>
                  <a:pt x="678" y="538"/>
                  <a:pt x="679" y="537"/>
                  <a:pt x="682" y="538"/>
                </a:cubicBezTo>
                <a:cubicBezTo>
                  <a:pt x="683" y="538"/>
                  <a:pt x="684" y="539"/>
                  <a:pt x="686" y="539"/>
                </a:cubicBezTo>
                <a:cubicBezTo>
                  <a:pt x="686" y="539"/>
                  <a:pt x="686" y="538"/>
                  <a:pt x="687" y="538"/>
                </a:cubicBezTo>
                <a:cubicBezTo>
                  <a:pt x="687" y="538"/>
                  <a:pt x="688" y="539"/>
                  <a:pt x="688" y="539"/>
                </a:cubicBezTo>
                <a:cubicBezTo>
                  <a:pt x="689" y="539"/>
                  <a:pt x="690" y="539"/>
                  <a:pt x="691" y="538"/>
                </a:cubicBezTo>
                <a:cubicBezTo>
                  <a:pt x="690" y="538"/>
                  <a:pt x="689" y="537"/>
                  <a:pt x="688" y="537"/>
                </a:cubicBezTo>
                <a:cubicBezTo>
                  <a:pt x="688" y="537"/>
                  <a:pt x="688" y="537"/>
                  <a:pt x="687" y="537"/>
                </a:cubicBezTo>
                <a:cubicBezTo>
                  <a:pt x="687" y="537"/>
                  <a:pt x="687" y="537"/>
                  <a:pt x="686" y="537"/>
                </a:cubicBezTo>
                <a:cubicBezTo>
                  <a:pt x="685" y="537"/>
                  <a:pt x="685" y="537"/>
                  <a:pt x="684" y="537"/>
                </a:cubicBezTo>
                <a:cubicBezTo>
                  <a:pt x="684" y="537"/>
                  <a:pt x="683" y="537"/>
                  <a:pt x="683" y="537"/>
                </a:cubicBezTo>
                <a:cubicBezTo>
                  <a:pt x="683" y="537"/>
                  <a:pt x="682" y="537"/>
                  <a:pt x="682" y="536"/>
                </a:cubicBezTo>
                <a:cubicBezTo>
                  <a:pt x="681" y="536"/>
                  <a:pt x="680" y="537"/>
                  <a:pt x="680" y="536"/>
                </a:cubicBezTo>
                <a:cubicBezTo>
                  <a:pt x="681" y="536"/>
                  <a:pt x="682" y="535"/>
                  <a:pt x="683" y="536"/>
                </a:cubicBezTo>
                <a:cubicBezTo>
                  <a:pt x="684" y="536"/>
                  <a:pt x="684" y="536"/>
                  <a:pt x="685" y="536"/>
                </a:cubicBezTo>
                <a:cubicBezTo>
                  <a:pt x="685" y="536"/>
                  <a:pt x="686" y="537"/>
                  <a:pt x="686" y="537"/>
                </a:cubicBezTo>
                <a:cubicBezTo>
                  <a:pt x="686" y="537"/>
                  <a:pt x="687" y="536"/>
                  <a:pt x="687" y="536"/>
                </a:cubicBezTo>
                <a:cubicBezTo>
                  <a:pt x="688" y="536"/>
                  <a:pt x="690" y="537"/>
                  <a:pt x="691" y="537"/>
                </a:cubicBezTo>
                <a:cubicBezTo>
                  <a:pt x="692" y="537"/>
                  <a:pt x="692" y="538"/>
                  <a:pt x="693" y="539"/>
                </a:cubicBezTo>
                <a:cubicBezTo>
                  <a:pt x="693" y="538"/>
                  <a:pt x="694" y="538"/>
                  <a:pt x="694" y="538"/>
                </a:cubicBezTo>
                <a:cubicBezTo>
                  <a:pt x="694" y="538"/>
                  <a:pt x="695" y="538"/>
                  <a:pt x="695" y="538"/>
                </a:cubicBezTo>
                <a:cubicBezTo>
                  <a:pt x="695" y="538"/>
                  <a:pt x="695" y="537"/>
                  <a:pt x="696" y="537"/>
                </a:cubicBezTo>
                <a:cubicBezTo>
                  <a:pt x="697" y="537"/>
                  <a:pt x="697" y="538"/>
                  <a:pt x="698" y="538"/>
                </a:cubicBezTo>
                <a:cubicBezTo>
                  <a:pt x="699" y="538"/>
                  <a:pt x="699" y="538"/>
                  <a:pt x="700" y="538"/>
                </a:cubicBezTo>
                <a:cubicBezTo>
                  <a:pt x="700" y="538"/>
                  <a:pt x="701" y="538"/>
                  <a:pt x="701" y="538"/>
                </a:cubicBezTo>
                <a:cubicBezTo>
                  <a:pt x="701" y="538"/>
                  <a:pt x="701" y="538"/>
                  <a:pt x="701" y="538"/>
                </a:cubicBezTo>
                <a:cubicBezTo>
                  <a:pt x="701" y="537"/>
                  <a:pt x="701" y="538"/>
                  <a:pt x="702" y="538"/>
                </a:cubicBezTo>
                <a:cubicBezTo>
                  <a:pt x="702" y="538"/>
                  <a:pt x="702" y="537"/>
                  <a:pt x="702" y="537"/>
                </a:cubicBezTo>
                <a:cubicBezTo>
                  <a:pt x="702" y="537"/>
                  <a:pt x="702" y="538"/>
                  <a:pt x="702" y="538"/>
                </a:cubicBezTo>
                <a:cubicBezTo>
                  <a:pt x="703" y="538"/>
                  <a:pt x="703" y="537"/>
                  <a:pt x="704" y="537"/>
                </a:cubicBezTo>
                <a:cubicBezTo>
                  <a:pt x="704" y="537"/>
                  <a:pt x="704" y="537"/>
                  <a:pt x="705" y="537"/>
                </a:cubicBezTo>
                <a:cubicBezTo>
                  <a:pt x="705" y="537"/>
                  <a:pt x="706" y="537"/>
                  <a:pt x="706" y="537"/>
                </a:cubicBezTo>
                <a:cubicBezTo>
                  <a:pt x="706" y="537"/>
                  <a:pt x="707" y="537"/>
                  <a:pt x="708" y="537"/>
                </a:cubicBezTo>
                <a:cubicBezTo>
                  <a:pt x="709" y="537"/>
                  <a:pt x="709" y="536"/>
                  <a:pt x="711" y="536"/>
                </a:cubicBezTo>
                <a:cubicBezTo>
                  <a:pt x="712" y="536"/>
                  <a:pt x="714" y="535"/>
                  <a:pt x="715" y="535"/>
                </a:cubicBezTo>
                <a:cubicBezTo>
                  <a:pt x="713" y="534"/>
                  <a:pt x="712" y="536"/>
                  <a:pt x="709" y="535"/>
                </a:cubicBezTo>
                <a:cubicBezTo>
                  <a:pt x="709" y="535"/>
                  <a:pt x="708" y="536"/>
                  <a:pt x="708" y="536"/>
                </a:cubicBezTo>
                <a:cubicBezTo>
                  <a:pt x="706" y="535"/>
                  <a:pt x="704" y="536"/>
                  <a:pt x="703" y="536"/>
                </a:cubicBezTo>
                <a:cubicBezTo>
                  <a:pt x="703" y="536"/>
                  <a:pt x="703" y="536"/>
                  <a:pt x="703" y="536"/>
                </a:cubicBezTo>
                <a:cubicBezTo>
                  <a:pt x="703" y="536"/>
                  <a:pt x="700" y="536"/>
                  <a:pt x="701" y="535"/>
                </a:cubicBezTo>
                <a:cubicBezTo>
                  <a:pt x="701" y="535"/>
                  <a:pt x="701" y="535"/>
                  <a:pt x="702" y="535"/>
                </a:cubicBezTo>
                <a:cubicBezTo>
                  <a:pt x="702" y="535"/>
                  <a:pt x="702" y="535"/>
                  <a:pt x="703" y="535"/>
                </a:cubicBezTo>
                <a:cubicBezTo>
                  <a:pt x="703" y="534"/>
                  <a:pt x="703" y="534"/>
                  <a:pt x="704" y="534"/>
                </a:cubicBezTo>
                <a:cubicBezTo>
                  <a:pt x="705" y="535"/>
                  <a:pt x="707" y="534"/>
                  <a:pt x="708" y="534"/>
                </a:cubicBezTo>
                <a:cubicBezTo>
                  <a:pt x="708" y="534"/>
                  <a:pt x="708" y="534"/>
                  <a:pt x="708" y="534"/>
                </a:cubicBezTo>
                <a:cubicBezTo>
                  <a:pt x="709" y="534"/>
                  <a:pt x="709" y="534"/>
                  <a:pt x="710" y="534"/>
                </a:cubicBezTo>
                <a:cubicBezTo>
                  <a:pt x="710" y="534"/>
                  <a:pt x="710" y="533"/>
                  <a:pt x="710" y="533"/>
                </a:cubicBezTo>
                <a:cubicBezTo>
                  <a:pt x="710" y="533"/>
                  <a:pt x="711" y="534"/>
                  <a:pt x="711" y="534"/>
                </a:cubicBezTo>
                <a:cubicBezTo>
                  <a:pt x="711" y="534"/>
                  <a:pt x="712" y="533"/>
                  <a:pt x="712" y="533"/>
                </a:cubicBezTo>
                <a:cubicBezTo>
                  <a:pt x="712" y="533"/>
                  <a:pt x="712" y="532"/>
                  <a:pt x="713" y="532"/>
                </a:cubicBezTo>
                <a:cubicBezTo>
                  <a:pt x="713" y="533"/>
                  <a:pt x="713" y="532"/>
                  <a:pt x="714" y="532"/>
                </a:cubicBezTo>
                <a:cubicBezTo>
                  <a:pt x="715" y="532"/>
                  <a:pt x="714" y="533"/>
                  <a:pt x="715" y="534"/>
                </a:cubicBezTo>
                <a:cubicBezTo>
                  <a:pt x="715" y="533"/>
                  <a:pt x="716" y="533"/>
                  <a:pt x="717" y="532"/>
                </a:cubicBezTo>
                <a:cubicBezTo>
                  <a:pt x="717" y="532"/>
                  <a:pt x="717" y="532"/>
                  <a:pt x="717" y="532"/>
                </a:cubicBezTo>
                <a:cubicBezTo>
                  <a:pt x="718" y="532"/>
                  <a:pt x="718" y="531"/>
                  <a:pt x="719" y="531"/>
                </a:cubicBezTo>
                <a:cubicBezTo>
                  <a:pt x="719" y="531"/>
                  <a:pt x="720" y="530"/>
                  <a:pt x="721" y="531"/>
                </a:cubicBezTo>
                <a:cubicBezTo>
                  <a:pt x="721" y="531"/>
                  <a:pt x="720" y="533"/>
                  <a:pt x="719" y="533"/>
                </a:cubicBezTo>
                <a:cubicBezTo>
                  <a:pt x="719" y="533"/>
                  <a:pt x="717" y="533"/>
                  <a:pt x="718" y="534"/>
                </a:cubicBezTo>
                <a:cubicBezTo>
                  <a:pt x="719" y="533"/>
                  <a:pt x="720" y="533"/>
                  <a:pt x="721" y="533"/>
                </a:cubicBezTo>
                <a:cubicBezTo>
                  <a:pt x="721" y="533"/>
                  <a:pt x="722" y="532"/>
                  <a:pt x="723" y="532"/>
                </a:cubicBezTo>
                <a:cubicBezTo>
                  <a:pt x="724" y="531"/>
                  <a:pt x="724" y="531"/>
                  <a:pt x="725" y="531"/>
                </a:cubicBezTo>
                <a:cubicBezTo>
                  <a:pt x="725" y="531"/>
                  <a:pt x="725" y="531"/>
                  <a:pt x="725" y="531"/>
                </a:cubicBezTo>
                <a:cubicBezTo>
                  <a:pt x="724" y="531"/>
                  <a:pt x="725" y="531"/>
                  <a:pt x="724" y="532"/>
                </a:cubicBezTo>
                <a:cubicBezTo>
                  <a:pt x="724" y="532"/>
                  <a:pt x="722" y="534"/>
                  <a:pt x="721" y="534"/>
                </a:cubicBezTo>
                <a:cubicBezTo>
                  <a:pt x="720" y="534"/>
                  <a:pt x="712" y="538"/>
                  <a:pt x="712" y="538"/>
                </a:cubicBezTo>
                <a:cubicBezTo>
                  <a:pt x="711" y="539"/>
                  <a:pt x="711" y="538"/>
                  <a:pt x="710" y="539"/>
                </a:cubicBezTo>
                <a:cubicBezTo>
                  <a:pt x="710" y="539"/>
                  <a:pt x="710" y="539"/>
                  <a:pt x="709" y="539"/>
                </a:cubicBezTo>
                <a:cubicBezTo>
                  <a:pt x="709" y="539"/>
                  <a:pt x="708" y="539"/>
                  <a:pt x="708" y="539"/>
                </a:cubicBezTo>
                <a:cubicBezTo>
                  <a:pt x="708" y="539"/>
                  <a:pt x="708" y="540"/>
                  <a:pt x="708" y="540"/>
                </a:cubicBezTo>
                <a:cubicBezTo>
                  <a:pt x="707" y="540"/>
                  <a:pt x="706" y="540"/>
                  <a:pt x="705" y="540"/>
                </a:cubicBezTo>
                <a:cubicBezTo>
                  <a:pt x="704" y="540"/>
                  <a:pt x="703" y="540"/>
                  <a:pt x="703" y="540"/>
                </a:cubicBezTo>
                <a:cubicBezTo>
                  <a:pt x="703" y="540"/>
                  <a:pt x="702" y="540"/>
                  <a:pt x="702" y="540"/>
                </a:cubicBezTo>
                <a:cubicBezTo>
                  <a:pt x="702" y="540"/>
                  <a:pt x="701" y="541"/>
                  <a:pt x="700" y="541"/>
                </a:cubicBezTo>
                <a:cubicBezTo>
                  <a:pt x="700" y="542"/>
                  <a:pt x="699" y="541"/>
                  <a:pt x="698" y="542"/>
                </a:cubicBezTo>
                <a:cubicBezTo>
                  <a:pt x="698" y="542"/>
                  <a:pt x="698" y="542"/>
                  <a:pt x="697" y="542"/>
                </a:cubicBezTo>
                <a:cubicBezTo>
                  <a:pt x="696" y="542"/>
                  <a:pt x="695" y="543"/>
                  <a:pt x="694" y="542"/>
                </a:cubicBezTo>
                <a:cubicBezTo>
                  <a:pt x="693" y="542"/>
                  <a:pt x="693" y="542"/>
                  <a:pt x="693" y="543"/>
                </a:cubicBezTo>
                <a:cubicBezTo>
                  <a:pt x="692" y="543"/>
                  <a:pt x="690" y="543"/>
                  <a:pt x="689" y="543"/>
                </a:cubicBezTo>
                <a:cubicBezTo>
                  <a:pt x="689" y="543"/>
                  <a:pt x="689" y="542"/>
                  <a:pt x="689" y="542"/>
                </a:cubicBezTo>
                <a:cubicBezTo>
                  <a:pt x="688" y="543"/>
                  <a:pt x="685" y="542"/>
                  <a:pt x="685" y="542"/>
                </a:cubicBezTo>
                <a:cubicBezTo>
                  <a:pt x="684" y="542"/>
                  <a:pt x="684" y="542"/>
                  <a:pt x="684" y="542"/>
                </a:cubicBezTo>
                <a:cubicBezTo>
                  <a:pt x="684" y="542"/>
                  <a:pt x="683" y="542"/>
                  <a:pt x="683" y="542"/>
                </a:cubicBezTo>
                <a:cubicBezTo>
                  <a:pt x="682" y="542"/>
                  <a:pt x="682" y="543"/>
                  <a:pt x="682" y="543"/>
                </a:cubicBezTo>
                <a:cubicBezTo>
                  <a:pt x="682" y="543"/>
                  <a:pt x="682" y="542"/>
                  <a:pt x="681" y="542"/>
                </a:cubicBezTo>
                <a:cubicBezTo>
                  <a:pt x="682" y="542"/>
                  <a:pt x="681" y="542"/>
                  <a:pt x="681" y="542"/>
                </a:cubicBezTo>
                <a:cubicBezTo>
                  <a:pt x="680" y="543"/>
                  <a:pt x="675" y="542"/>
                  <a:pt x="675" y="542"/>
                </a:cubicBezTo>
                <a:cubicBezTo>
                  <a:pt x="674" y="542"/>
                  <a:pt x="668" y="541"/>
                  <a:pt x="667" y="541"/>
                </a:cubicBezTo>
                <a:cubicBezTo>
                  <a:pt x="667" y="541"/>
                  <a:pt x="667" y="541"/>
                  <a:pt x="667" y="541"/>
                </a:cubicBezTo>
                <a:cubicBezTo>
                  <a:pt x="666" y="542"/>
                  <a:pt x="666" y="541"/>
                  <a:pt x="665" y="541"/>
                </a:cubicBezTo>
                <a:cubicBezTo>
                  <a:pt x="665" y="541"/>
                  <a:pt x="664" y="541"/>
                  <a:pt x="664" y="541"/>
                </a:cubicBezTo>
                <a:cubicBezTo>
                  <a:pt x="663" y="540"/>
                  <a:pt x="662" y="540"/>
                  <a:pt x="661" y="540"/>
                </a:cubicBezTo>
                <a:cubicBezTo>
                  <a:pt x="658" y="541"/>
                  <a:pt x="657" y="538"/>
                  <a:pt x="653" y="539"/>
                </a:cubicBezTo>
                <a:cubicBezTo>
                  <a:pt x="652" y="538"/>
                  <a:pt x="652" y="538"/>
                  <a:pt x="651" y="538"/>
                </a:cubicBezTo>
                <a:cubicBezTo>
                  <a:pt x="651" y="538"/>
                  <a:pt x="651" y="537"/>
                  <a:pt x="651" y="537"/>
                </a:cubicBezTo>
                <a:cubicBezTo>
                  <a:pt x="651" y="537"/>
                  <a:pt x="651" y="537"/>
                  <a:pt x="651" y="537"/>
                </a:cubicBezTo>
                <a:cubicBezTo>
                  <a:pt x="650" y="537"/>
                  <a:pt x="650" y="537"/>
                  <a:pt x="650" y="537"/>
                </a:cubicBezTo>
                <a:cubicBezTo>
                  <a:pt x="650" y="537"/>
                  <a:pt x="648" y="536"/>
                  <a:pt x="647" y="536"/>
                </a:cubicBezTo>
                <a:cubicBezTo>
                  <a:pt x="647" y="536"/>
                  <a:pt x="647" y="536"/>
                  <a:pt x="647" y="536"/>
                </a:cubicBezTo>
                <a:cubicBezTo>
                  <a:pt x="646" y="536"/>
                  <a:pt x="645" y="536"/>
                  <a:pt x="645" y="536"/>
                </a:cubicBezTo>
                <a:cubicBezTo>
                  <a:pt x="644" y="536"/>
                  <a:pt x="644" y="535"/>
                  <a:pt x="644" y="535"/>
                </a:cubicBezTo>
                <a:cubicBezTo>
                  <a:pt x="644" y="535"/>
                  <a:pt x="643" y="535"/>
                  <a:pt x="643" y="535"/>
                </a:cubicBezTo>
                <a:cubicBezTo>
                  <a:pt x="642" y="535"/>
                  <a:pt x="642" y="534"/>
                  <a:pt x="641" y="534"/>
                </a:cubicBezTo>
                <a:cubicBezTo>
                  <a:pt x="640" y="533"/>
                  <a:pt x="638" y="532"/>
                  <a:pt x="638" y="531"/>
                </a:cubicBezTo>
                <a:cubicBezTo>
                  <a:pt x="635" y="531"/>
                  <a:pt x="635" y="531"/>
                  <a:pt x="635" y="531"/>
                </a:cubicBezTo>
                <a:cubicBezTo>
                  <a:pt x="635" y="530"/>
                  <a:pt x="634" y="530"/>
                  <a:pt x="634" y="529"/>
                </a:cubicBezTo>
                <a:cubicBezTo>
                  <a:pt x="634" y="529"/>
                  <a:pt x="633" y="529"/>
                  <a:pt x="633" y="530"/>
                </a:cubicBezTo>
                <a:cubicBezTo>
                  <a:pt x="632" y="529"/>
                  <a:pt x="631" y="529"/>
                  <a:pt x="631" y="528"/>
                </a:cubicBezTo>
                <a:cubicBezTo>
                  <a:pt x="630" y="528"/>
                  <a:pt x="630" y="527"/>
                  <a:pt x="629" y="527"/>
                </a:cubicBezTo>
                <a:cubicBezTo>
                  <a:pt x="629" y="527"/>
                  <a:pt x="629" y="526"/>
                  <a:pt x="629" y="526"/>
                </a:cubicBezTo>
                <a:cubicBezTo>
                  <a:pt x="627" y="526"/>
                  <a:pt x="627" y="526"/>
                  <a:pt x="627" y="526"/>
                </a:cubicBezTo>
                <a:cubicBezTo>
                  <a:pt x="626" y="525"/>
                  <a:pt x="626" y="524"/>
                  <a:pt x="625" y="524"/>
                </a:cubicBezTo>
                <a:cubicBezTo>
                  <a:pt x="625" y="523"/>
                  <a:pt x="625" y="524"/>
                  <a:pt x="624" y="524"/>
                </a:cubicBezTo>
                <a:cubicBezTo>
                  <a:pt x="624" y="523"/>
                  <a:pt x="623" y="523"/>
                  <a:pt x="623" y="522"/>
                </a:cubicBezTo>
                <a:cubicBezTo>
                  <a:pt x="622" y="522"/>
                  <a:pt x="621" y="521"/>
                  <a:pt x="620" y="521"/>
                </a:cubicBezTo>
                <a:cubicBezTo>
                  <a:pt x="619" y="519"/>
                  <a:pt x="618" y="517"/>
                  <a:pt x="616" y="515"/>
                </a:cubicBezTo>
                <a:cubicBezTo>
                  <a:pt x="615" y="515"/>
                  <a:pt x="615" y="515"/>
                  <a:pt x="614" y="515"/>
                </a:cubicBezTo>
                <a:cubicBezTo>
                  <a:pt x="614" y="514"/>
                  <a:pt x="613" y="513"/>
                  <a:pt x="612" y="512"/>
                </a:cubicBezTo>
                <a:cubicBezTo>
                  <a:pt x="611" y="512"/>
                  <a:pt x="610" y="511"/>
                  <a:pt x="610" y="511"/>
                </a:cubicBezTo>
                <a:cubicBezTo>
                  <a:pt x="610" y="510"/>
                  <a:pt x="609" y="510"/>
                  <a:pt x="610" y="509"/>
                </a:cubicBezTo>
                <a:cubicBezTo>
                  <a:pt x="609" y="508"/>
                  <a:pt x="609" y="508"/>
                  <a:pt x="608" y="508"/>
                </a:cubicBezTo>
                <a:cubicBezTo>
                  <a:pt x="608" y="506"/>
                  <a:pt x="606" y="505"/>
                  <a:pt x="605" y="503"/>
                </a:cubicBezTo>
                <a:cubicBezTo>
                  <a:pt x="605" y="503"/>
                  <a:pt x="605" y="503"/>
                  <a:pt x="604" y="503"/>
                </a:cubicBezTo>
                <a:cubicBezTo>
                  <a:pt x="603" y="501"/>
                  <a:pt x="602" y="500"/>
                  <a:pt x="601" y="499"/>
                </a:cubicBezTo>
                <a:cubicBezTo>
                  <a:pt x="601" y="499"/>
                  <a:pt x="601" y="498"/>
                  <a:pt x="601" y="498"/>
                </a:cubicBezTo>
                <a:cubicBezTo>
                  <a:pt x="601" y="498"/>
                  <a:pt x="600" y="498"/>
                  <a:pt x="600" y="498"/>
                </a:cubicBezTo>
                <a:cubicBezTo>
                  <a:pt x="600" y="498"/>
                  <a:pt x="600" y="497"/>
                  <a:pt x="600" y="497"/>
                </a:cubicBezTo>
                <a:cubicBezTo>
                  <a:pt x="599" y="496"/>
                  <a:pt x="599" y="496"/>
                  <a:pt x="599" y="496"/>
                </a:cubicBezTo>
                <a:cubicBezTo>
                  <a:pt x="599" y="495"/>
                  <a:pt x="597" y="495"/>
                  <a:pt x="598" y="495"/>
                </a:cubicBezTo>
                <a:cubicBezTo>
                  <a:pt x="598" y="494"/>
                  <a:pt x="598" y="494"/>
                  <a:pt x="598" y="494"/>
                </a:cubicBezTo>
                <a:cubicBezTo>
                  <a:pt x="598" y="493"/>
                  <a:pt x="597" y="492"/>
                  <a:pt x="597" y="491"/>
                </a:cubicBezTo>
                <a:cubicBezTo>
                  <a:pt x="597" y="491"/>
                  <a:pt x="597" y="491"/>
                  <a:pt x="597" y="491"/>
                </a:cubicBezTo>
                <a:cubicBezTo>
                  <a:pt x="597" y="491"/>
                  <a:pt x="596" y="491"/>
                  <a:pt x="596" y="490"/>
                </a:cubicBezTo>
                <a:cubicBezTo>
                  <a:pt x="596" y="490"/>
                  <a:pt x="596" y="489"/>
                  <a:pt x="596" y="489"/>
                </a:cubicBezTo>
                <a:cubicBezTo>
                  <a:pt x="596" y="488"/>
                  <a:pt x="595" y="488"/>
                  <a:pt x="595" y="488"/>
                </a:cubicBezTo>
                <a:cubicBezTo>
                  <a:pt x="595" y="487"/>
                  <a:pt x="595" y="487"/>
                  <a:pt x="595" y="486"/>
                </a:cubicBezTo>
                <a:cubicBezTo>
                  <a:pt x="595" y="486"/>
                  <a:pt x="594" y="486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4"/>
                  <a:pt x="594" y="484"/>
                </a:cubicBezTo>
                <a:cubicBezTo>
                  <a:pt x="593" y="483"/>
                  <a:pt x="594" y="483"/>
                  <a:pt x="594" y="482"/>
                </a:cubicBezTo>
                <a:cubicBezTo>
                  <a:pt x="593" y="481"/>
                  <a:pt x="592" y="480"/>
                  <a:pt x="592" y="479"/>
                </a:cubicBezTo>
                <a:cubicBezTo>
                  <a:pt x="592" y="479"/>
                  <a:pt x="592" y="478"/>
                  <a:pt x="592" y="477"/>
                </a:cubicBezTo>
                <a:cubicBezTo>
                  <a:pt x="592" y="476"/>
                  <a:pt x="591" y="476"/>
                  <a:pt x="591" y="476"/>
                </a:cubicBezTo>
                <a:cubicBezTo>
                  <a:pt x="591" y="476"/>
                  <a:pt x="591" y="476"/>
                  <a:pt x="591" y="475"/>
                </a:cubicBezTo>
                <a:cubicBezTo>
                  <a:pt x="591" y="475"/>
                  <a:pt x="590" y="474"/>
                  <a:pt x="590" y="473"/>
                </a:cubicBezTo>
                <a:cubicBezTo>
                  <a:pt x="589" y="473"/>
                  <a:pt x="589" y="471"/>
                  <a:pt x="588" y="471"/>
                </a:cubicBezTo>
                <a:cubicBezTo>
                  <a:pt x="588" y="470"/>
                  <a:pt x="588" y="470"/>
                  <a:pt x="588" y="469"/>
                </a:cubicBezTo>
                <a:cubicBezTo>
                  <a:pt x="588" y="469"/>
                  <a:pt x="588" y="468"/>
                  <a:pt x="588" y="468"/>
                </a:cubicBezTo>
                <a:cubicBezTo>
                  <a:pt x="587" y="466"/>
                  <a:pt x="587" y="466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4"/>
                  <a:pt x="587" y="464"/>
                </a:cubicBezTo>
                <a:cubicBezTo>
                  <a:pt x="586" y="462"/>
                  <a:pt x="586" y="460"/>
                  <a:pt x="586" y="459"/>
                </a:cubicBezTo>
                <a:cubicBezTo>
                  <a:pt x="585" y="458"/>
                  <a:pt x="586" y="457"/>
                  <a:pt x="586" y="457"/>
                </a:cubicBezTo>
                <a:cubicBezTo>
                  <a:pt x="586" y="456"/>
                  <a:pt x="585" y="456"/>
                  <a:pt x="585" y="456"/>
                </a:cubicBezTo>
                <a:cubicBezTo>
                  <a:pt x="585" y="455"/>
                  <a:pt x="585" y="454"/>
                  <a:pt x="585" y="454"/>
                </a:cubicBezTo>
                <a:cubicBezTo>
                  <a:pt x="585" y="453"/>
                  <a:pt x="585" y="452"/>
                  <a:pt x="585" y="452"/>
                </a:cubicBezTo>
                <a:cubicBezTo>
                  <a:pt x="584" y="442"/>
                  <a:pt x="584" y="442"/>
                  <a:pt x="584" y="442"/>
                </a:cubicBezTo>
                <a:cubicBezTo>
                  <a:pt x="583" y="421"/>
                  <a:pt x="582" y="418"/>
                  <a:pt x="583" y="396"/>
                </a:cubicBezTo>
                <a:cubicBezTo>
                  <a:pt x="585" y="367"/>
                  <a:pt x="588" y="334"/>
                  <a:pt x="571" y="308"/>
                </a:cubicBezTo>
                <a:cubicBezTo>
                  <a:pt x="547" y="273"/>
                  <a:pt x="513" y="290"/>
                  <a:pt x="513" y="290"/>
                </a:cubicBezTo>
                <a:cubicBezTo>
                  <a:pt x="513" y="290"/>
                  <a:pt x="509" y="285"/>
                  <a:pt x="508" y="284"/>
                </a:cubicBezTo>
                <a:cubicBezTo>
                  <a:pt x="505" y="280"/>
                  <a:pt x="502" y="277"/>
                  <a:pt x="496" y="274"/>
                </a:cubicBezTo>
                <a:cubicBezTo>
                  <a:pt x="491" y="271"/>
                  <a:pt x="488" y="270"/>
                  <a:pt x="483" y="269"/>
                </a:cubicBezTo>
                <a:cubicBezTo>
                  <a:pt x="452" y="261"/>
                  <a:pt x="407" y="281"/>
                  <a:pt x="403" y="326"/>
                </a:cubicBezTo>
                <a:cubicBezTo>
                  <a:pt x="402" y="335"/>
                  <a:pt x="404" y="348"/>
                  <a:pt x="413" y="352"/>
                </a:cubicBezTo>
                <a:cubicBezTo>
                  <a:pt x="398" y="362"/>
                  <a:pt x="393" y="387"/>
                  <a:pt x="395" y="402"/>
                </a:cubicBezTo>
                <a:cubicBezTo>
                  <a:pt x="399" y="435"/>
                  <a:pt x="456" y="481"/>
                  <a:pt x="506" y="441"/>
                </a:cubicBezTo>
                <a:cubicBezTo>
                  <a:pt x="539" y="415"/>
                  <a:pt x="524" y="355"/>
                  <a:pt x="479" y="369"/>
                </a:cubicBezTo>
                <a:cubicBezTo>
                  <a:pt x="468" y="374"/>
                  <a:pt x="463" y="383"/>
                  <a:pt x="465" y="389"/>
                </a:cubicBezTo>
                <a:cubicBezTo>
                  <a:pt x="467" y="397"/>
                  <a:pt x="476" y="399"/>
                  <a:pt x="479" y="399"/>
                </a:cubicBezTo>
                <a:cubicBezTo>
                  <a:pt x="478" y="401"/>
                  <a:pt x="452" y="406"/>
                  <a:pt x="454" y="379"/>
                </a:cubicBezTo>
                <a:cubicBezTo>
                  <a:pt x="455" y="367"/>
                  <a:pt x="468" y="357"/>
                  <a:pt x="478" y="355"/>
                </a:cubicBezTo>
                <a:cubicBezTo>
                  <a:pt x="490" y="352"/>
                  <a:pt x="502" y="353"/>
                  <a:pt x="511" y="359"/>
                </a:cubicBezTo>
                <a:cubicBezTo>
                  <a:pt x="539" y="376"/>
                  <a:pt x="538" y="412"/>
                  <a:pt x="543" y="434"/>
                </a:cubicBezTo>
                <a:cubicBezTo>
                  <a:pt x="543" y="434"/>
                  <a:pt x="542" y="433"/>
                  <a:pt x="543" y="434"/>
                </a:cubicBezTo>
                <a:cubicBezTo>
                  <a:pt x="543" y="434"/>
                  <a:pt x="543" y="434"/>
                  <a:pt x="544" y="435"/>
                </a:cubicBezTo>
                <a:cubicBezTo>
                  <a:pt x="544" y="435"/>
                  <a:pt x="544" y="435"/>
                  <a:pt x="544" y="436"/>
                </a:cubicBezTo>
                <a:cubicBezTo>
                  <a:pt x="544" y="436"/>
                  <a:pt x="544" y="436"/>
                  <a:pt x="544" y="436"/>
                </a:cubicBezTo>
                <a:cubicBezTo>
                  <a:pt x="544" y="437"/>
                  <a:pt x="543" y="436"/>
                  <a:pt x="544" y="437"/>
                </a:cubicBezTo>
                <a:cubicBezTo>
                  <a:pt x="544" y="437"/>
                  <a:pt x="544" y="437"/>
                  <a:pt x="544" y="438"/>
                </a:cubicBezTo>
                <a:cubicBezTo>
                  <a:pt x="544" y="438"/>
                  <a:pt x="544" y="439"/>
                  <a:pt x="544" y="439"/>
                </a:cubicBezTo>
                <a:cubicBezTo>
                  <a:pt x="544" y="439"/>
                  <a:pt x="544" y="440"/>
                  <a:pt x="544" y="440"/>
                </a:cubicBezTo>
                <a:cubicBezTo>
                  <a:pt x="544" y="440"/>
                  <a:pt x="544" y="441"/>
                  <a:pt x="544" y="441"/>
                </a:cubicBezTo>
                <a:cubicBezTo>
                  <a:pt x="545" y="441"/>
                  <a:pt x="545" y="442"/>
                  <a:pt x="545" y="443"/>
                </a:cubicBezTo>
                <a:cubicBezTo>
                  <a:pt x="545" y="443"/>
                  <a:pt x="545" y="444"/>
                  <a:pt x="545" y="445"/>
                </a:cubicBezTo>
                <a:cubicBezTo>
                  <a:pt x="545" y="445"/>
                  <a:pt x="545" y="445"/>
                  <a:pt x="545" y="445"/>
                </a:cubicBezTo>
                <a:cubicBezTo>
                  <a:pt x="545" y="446"/>
                  <a:pt x="545" y="446"/>
                  <a:pt x="546" y="446"/>
                </a:cubicBezTo>
                <a:cubicBezTo>
                  <a:pt x="546" y="446"/>
                  <a:pt x="546" y="447"/>
                  <a:pt x="546" y="447"/>
                </a:cubicBezTo>
                <a:cubicBezTo>
                  <a:pt x="546" y="447"/>
                  <a:pt x="546" y="453"/>
                  <a:pt x="546" y="453"/>
                </a:cubicBezTo>
                <a:cubicBezTo>
                  <a:pt x="546" y="454"/>
                  <a:pt x="546" y="454"/>
                  <a:pt x="546" y="454"/>
                </a:cubicBezTo>
                <a:cubicBezTo>
                  <a:pt x="547" y="455"/>
                  <a:pt x="546" y="455"/>
                  <a:pt x="547" y="456"/>
                </a:cubicBezTo>
                <a:cubicBezTo>
                  <a:pt x="547" y="456"/>
                  <a:pt x="546" y="457"/>
                  <a:pt x="546" y="457"/>
                </a:cubicBezTo>
                <a:cubicBezTo>
                  <a:pt x="546" y="458"/>
                  <a:pt x="547" y="459"/>
                  <a:pt x="547" y="460"/>
                </a:cubicBezTo>
                <a:cubicBezTo>
                  <a:pt x="548" y="460"/>
                  <a:pt x="546" y="460"/>
                  <a:pt x="546" y="460"/>
                </a:cubicBezTo>
                <a:cubicBezTo>
                  <a:pt x="547" y="461"/>
                  <a:pt x="547" y="461"/>
                  <a:pt x="547" y="462"/>
                </a:cubicBezTo>
                <a:cubicBezTo>
                  <a:pt x="547" y="462"/>
                  <a:pt x="547" y="462"/>
                  <a:pt x="547" y="462"/>
                </a:cubicBezTo>
                <a:cubicBezTo>
                  <a:pt x="548" y="463"/>
                  <a:pt x="548" y="464"/>
                  <a:pt x="549" y="464"/>
                </a:cubicBezTo>
                <a:cubicBezTo>
                  <a:pt x="549" y="464"/>
                  <a:pt x="548" y="464"/>
                  <a:pt x="548" y="464"/>
                </a:cubicBezTo>
                <a:cubicBezTo>
                  <a:pt x="548" y="464"/>
                  <a:pt x="547" y="466"/>
                  <a:pt x="548" y="466"/>
                </a:cubicBezTo>
                <a:cubicBezTo>
                  <a:pt x="548" y="466"/>
                  <a:pt x="548" y="466"/>
                  <a:pt x="548" y="467"/>
                </a:cubicBezTo>
                <a:cubicBezTo>
                  <a:pt x="548" y="467"/>
                  <a:pt x="548" y="468"/>
                  <a:pt x="549" y="469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9" y="469"/>
                  <a:pt x="549" y="470"/>
                </a:cubicBezTo>
                <a:cubicBezTo>
                  <a:pt x="549" y="470"/>
                  <a:pt x="549" y="470"/>
                  <a:pt x="549" y="470"/>
                </a:cubicBezTo>
                <a:cubicBezTo>
                  <a:pt x="550" y="471"/>
                  <a:pt x="550" y="472"/>
                  <a:pt x="550" y="472"/>
                </a:cubicBezTo>
                <a:cubicBezTo>
                  <a:pt x="550" y="473"/>
                  <a:pt x="551" y="474"/>
                  <a:pt x="551" y="476"/>
                </a:cubicBezTo>
                <a:cubicBezTo>
                  <a:pt x="551" y="476"/>
                  <a:pt x="551" y="477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9"/>
                  <a:pt x="552" y="479"/>
                  <a:pt x="552" y="479"/>
                </a:cubicBezTo>
                <a:cubicBezTo>
                  <a:pt x="552" y="479"/>
                  <a:pt x="552" y="480"/>
                  <a:pt x="552" y="480"/>
                </a:cubicBezTo>
                <a:cubicBezTo>
                  <a:pt x="552" y="480"/>
                  <a:pt x="553" y="481"/>
                  <a:pt x="553" y="481"/>
                </a:cubicBezTo>
                <a:cubicBezTo>
                  <a:pt x="553" y="482"/>
                  <a:pt x="553" y="482"/>
                  <a:pt x="553" y="483"/>
                </a:cubicBezTo>
                <a:cubicBezTo>
                  <a:pt x="553" y="483"/>
                  <a:pt x="554" y="485"/>
                  <a:pt x="554" y="485"/>
                </a:cubicBezTo>
                <a:cubicBezTo>
                  <a:pt x="554" y="485"/>
                  <a:pt x="554" y="485"/>
                  <a:pt x="555" y="486"/>
                </a:cubicBezTo>
                <a:cubicBezTo>
                  <a:pt x="555" y="486"/>
                  <a:pt x="555" y="486"/>
                  <a:pt x="555" y="486"/>
                </a:cubicBezTo>
                <a:cubicBezTo>
                  <a:pt x="556" y="486"/>
                  <a:pt x="555" y="486"/>
                  <a:pt x="556" y="486"/>
                </a:cubicBezTo>
                <a:cubicBezTo>
                  <a:pt x="556" y="487"/>
                  <a:pt x="557" y="489"/>
                  <a:pt x="556" y="489"/>
                </a:cubicBezTo>
                <a:cubicBezTo>
                  <a:pt x="557" y="490"/>
                  <a:pt x="558" y="489"/>
                  <a:pt x="558" y="489"/>
                </a:cubicBezTo>
                <a:cubicBezTo>
                  <a:pt x="558" y="491"/>
                  <a:pt x="559" y="490"/>
                  <a:pt x="559" y="491"/>
                </a:cubicBezTo>
                <a:cubicBezTo>
                  <a:pt x="558" y="491"/>
                  <a:pt x="559" y="491"/>
                  <a:pt x="559" y="492"/>
                </a:cubicBezTo>
                <a:cubicBezTo>
                  <a:pt x="560" y="492"/>
                  <a:pt x="560" y="492"/>
                  <a:pt x="560" y="493"/>
                </a:cubicBezTo>
                <a:cubicBezTo>
                  <a:pt x="560" y="495"/>
                  <a:pt x="561" y="495"/>
                  <a:pt x="561" y="496"/>
                </a:cubicBezTo>
                <a:cubicBezTo>
                  <a:pt x="561" y="496"/>
                  <a:pt x="561" y="497"/>
                  <a:pt x="562" y="497"/>
                </a:cubicBezTo>
                <a:cubicBezTo>
                  <a:pt x="562" y="499"/>
                  <a:pt x="563" y="500"/>
                  <a:pt x="564" y="501"/>
                </a:cubicBezTo>
                <a:cubicBezTo>
                  <a:pt x="564" y="501"/>
                  <a:pt x="563" y="502"/>
                  <a:pt x="564" y="503"/>
                </a:cubicBezTo>
                <a:cubicBezTo>
                  <a:pt x="565" y="503"/>
                  <a:pt x="565" y="502"/>
                  <a:pt x="565" y="503"/>
                </a:cubicBezTo>
                <a:cubicBezTo>
                  <a:pt x="566" y="504"/>
                  <a:pt x="564" y="505"/>
                  <a:pt x="565" y="505"/>
                </a:cubicBezTo>
                <a:cubicBezTo>
                  <a:pt x="565" y="505"/>
                  <a:pt x="566" y="505"/>
                  <a:pt x="566" y="505"/>
                </a:cubicBezTo>
                <a:cubicBezTo>
                  <a:pt x="566" y="506"/>
                  <a:pt x="567" y="506"/>
                  <a:pt x="567" y="507"/>
                </a:cubicBezTo>
                <a:cubicBezTo>
                  <a:pt x="566" y="506"/>
                  <a:pt x="566" y="507"/>
                  <a:pt x="566" y="507"/>
                </a:cubicBezTo>
                <a:cubicBezTo>
                  <a:pt x="566" y="508"/>
                  <a:pt x="567" y="507"/>
                  <a:pt x="567" y="507"/>
                </a:cubicBezTo>
                <a:cubicBezTo>
                  <a:pt x="567" y="508"/>
                  <a:pt x="568" y="508"/>
                  <a:pt x="568" y="509"/>
                </a:cubicBezTo>
                <a:cubicBezTo>
                  <a:pt x="568" y="510"/>
                  <a:pt x="568" y="510"/>
                  <a:pt x="568" y="511"/>
                </a:cubicBezTo>
                <a:cubicBezTo>
                  <a:pt x="568" y="511"/>
                  <a:pt x="569" y="511"/>
                  <a:pt x="569" y="512"/>
                </a:cubicBezTo>
                <a:cubicBezTo>
                  <a:pt x="569" y="512"/>
                  <a:pt x="570" y="513"/>
                  <a:pt x="571" y="513"/>
                </a:cubicBezTo>
                <a:cubicBezTo>
                  <a:pt x="571" y="514"/>
                  <a:pt x="571" y="515"/>
                  <a:pt x="572" y="515"/>
                </a:cubicBezTo>
                <a:cubicBezTo>
                  <a:pt x="572" y="514"/>
                  <a:pt x="571" y="513"/>
                  <a:pt x="571" y="513"/>
                </a:cubicBezTo>
                <a:cubicBezTo>
                  <a:pt x="570" y="512"/>
                  <a:pt x="571" y="512"/>
                  <a:pt x="571" y="512"/>
                </a:cubicBezTo>
                <a:cubicBezTo>
                  <a:pt x="570" y="512"/>
                  <a:pt x="570" y="512"/>
                  <a:pt x="570" y="511"/>
                </a:cubicBezTo>
                <a:cubicBezTo>
                  <a:pt x="570" y="511"/>
                  <a:pt x="570" y="511"/>
                  <a:pt x="569" y="510"/>
                </a:cubicBezTo>
                <a:cubicBezTo>
                  <a:pt x="569" y="510"/>
                  <a:pt x="569" y="510"/>
                  <a:pt x="569" y="510"/>
                </a:cubicBezTo>
                <a:cubicBezTo>
                  <a:pt x="569" y="509"/>
                  <a:pt x="568" y="508"/>
                  <a:pt x="568" y="507"/>
                </a:cubicBezTo>
                <a:cubicBezTo>
                  <a:pt x="568" y="506"/>
                  <a:pt x="568" y="506"/>
                  <a:pt x="568" y="505"/>
                </a:cubicBezTo>
                <a:cubicBezTo>
                  <a:pt x="567" y="505"/>
                  <a:pt x="567" y="504"/>
                  <a:pt x="567" y="503"/>
                </a:cubicBezTo>
                <a:cubicBezTo>
                  <a:pt x="566" y="502"/>
                  <a:pt x="565" y="502"/>
                  <a:pt x="565" y="501"/>
                </a:cubicBezTo>
                <a:cubicBezTo>
                  <a:pt x="565" y="501"/>
                  <a:pt x="564" y="500"/>
                  <a:pt x="565" y="499"/>
                </a:cubicBezTo>
                <a:cubicBezTo>
                  <a:pt x="564" y="499"/>
                  <a:pt x="563" y="498"/>
                  <a:pt x="564" y="497"/>
                </a:cubicBezTo>
                <a:cubicBezTo>
                  <a:pt x="563" y="497"/>
                  <a:pt x="563" y="496"/>
                  <a:pt x="562" y="496"/>
                </a:cubicBezTo>
                <a:cubicBezTo>
                  <a:pt x="562" y="496"/>
                  <a:pt x="563" y="495"/>
                  <a:pt x="562" y="495"/>
                </a:cubicBezTo>
                <a:cubicBezTo>
                  <a:pt x="562" y="495"/>
                  <a:pt x="562" y="495"/>
                  <a:pt x="562" y="495"/>
                </a:cubicBezTo>
                <a:cubicBezTo>
                  <a:pt x="561" y="494"/>
                  <a:pt x="561" y="494"/>
                  <a:pt x="561" y="493"/>
                </a:cubicBezTo>
                <a:cubicBezTo>
                  <a:pt x="561" y="493"/>
                  <a:pt x="561" y="493"/>
                  <a:pt x="561" y="493"/>
                </a:cubicBezTo>
                <a:cubicBezTo>
                  <a:pt x="561" y="492"/>
                  <a:pt x="561" y="492"/>
                  <a:pt x="560" y="491"/>
                </a:cubicBezTo>
                <a:cubicBezTo>
                  <a:pt x="560" y="491"/>
                  <a:pt x="560" y="491"/>
                  <a:pt x="560" y="490"/>
                </a:cubicBezTo>
                <a:cubicBezTo>
                  <a:pt x="560" y="490"/>
                  <a:pt x="559" y="489"/>
                  <a:pt x="559" y="489"/>
                </a:cubicBezTo>
                <a:cubicBezTo>
                  <a:pt x="559" y="488"/>
                  <a:pt x="558" y="487"/>
                  <a:pt x="559" y="486"/>
                </a:cubicBezTo>
                <a:cubicBezTo>
                  <a:pt x="558" y="486"/>
                  <a:pt x="558" y="485"/>
                  <a:pt x="557" y="485"/>
                </a:cubicBezTo>
                <a:cubicBezTo>
                  <a:pt x="558" y="485"/>
                  <a:pt x="557" y="483"/>
                  <a:pt x="558" y="483"/>
                </a:cubicBezTo>
                <a:cubicBezTo>
                  <a:pt x="558" y="485"/>
                  <a:pt x="559" y="484"/>
                  <a:pt x="559" y="485"/>
                </a:cubicBezTo>
                <a:cubicBezTo>
                  <a:pt x="560" y="485"/>
                  <a:pt x="560" y="486"/>
                  <a:pt x="560" y="486"/>
                </a:cubicBezTo>
                <a:cubicBezTo>
                  <a:pt x="561" y="487"/>
                  <a:pt x="561" y="487"/>
                  <a:pt x="561" y="488"/>
                </a:cubicBezTo>
                <a:cubicBezTo>
                  <a:pt x="561" y="488"/>
                  <a:pt x="561" y="489"/>
                  <a:pt x="561" y="489"/>
                </a:cubicBezTo>
                <a:cubicBezTo>
                  <a:pt x="562" y="489"/>
                  <a:pt x="562" y="490"/>
                  <a:pt x="562" y="490"/>
                </a:cubicBezTo>
                <a:cubicBezTo>
                  <a:pt x="562" y="491"/>
                  <a:pt x="564" y="491"/>
                  <a:pt x="563" y="491"/>
                </a:cubicBezTo>
                <a:cubicBezTo>
                  <a:pt x="563" y="492"/>
                  <a:pt x="564" y="492"/>
                  <a:pt x="564" y="492"/>
                </a:cubicBezTo>
                <a:cubicBezTo>
                  <a:pt x="563" y="493"/>
                  <a:pt x="564" y="493"/>
                  <a:pt x="564" y="494"/>
                </a:cubicBezTo>
                <a:cubicBezTo>
                  <a:pt x="564" y="494"/>
                  <a:pt x="564" y="495"/>
                  <a:pt x="564" y="495"/>
                </a:cubicBezTo>
                <a:cubicBezTo>
                  <a:pt x="564" y="495"/>
                  <a:pt x="565" y="496"/>
                  <a:pt x="565" y="496"/>
                </a:cubicBezTo>
                <a:cubicBezTo>
                  <a:pt x="565" y="496"/>
                  <a:pt x="565" y="496"/>
                  <a:pt x="565" y="496"/>
                </a:cubicBezTo>
                <a:cubicBezTo>
                  <a:pt x="565" y="497"/>
                  <a:pt x="566" y="497"/>
                  <a:pt x="566" y="497"/>
                </a:cubicBezTo>
                <a:cubicBezTo>
                  <a:pt x="566" y="498"/>
                  <a:pt x="567" y="499"/>
                  <a:pt x="567" y="499"/>
                </a:cubicBezTo>
                <a:cubicBezTo>
                  <a:pt x="567" y="500"/>
                  <a:pt x="567" y="501"/>
                  <a:pt x="567" y="501"/>
                </a:cubicBezTo>
                <a:cubicBezTo>
                  <a:pt x="567" y="502"/>
                  <a:pt x="568" y="502"/>
                  <a:pt x="568" y="503"/>
                </a:cubicBezTo>
                <a:cubicBezTo>
                  <a:pt x="569" y="504"/>
                  <a:pt x="570" y="505"/>
                  <a:pt x="570" y="507"/>
                </a:cubicBezTo>
                <a:cubicBezTo>
                  <a:pt x="570" y="507"/>
                  <a:pt x="571" y="507"/>
                  <a:pt x="571" y="508"/>
                </a:cubicBezTo>
                <a:cubicBezTo>
                  <a:pt x="571" y="508"/>
                  <a:pt x="571" y="509"/>
                  <a:pt x="571" y="509"/>
                </a:cubicBezTo>
                <a:cubicBezTo>
                  <a:pt x="571" y="509"/>
                  <a:pt x="571" y="509"/>
                  <a:pt x="571" y="509"/>
                </a:cubicBezTo>
                <a:cubicBezTo>
                  <a:pt x="572" y="509"/>
                  <a:pt x="572" y="510"/>
                  <a:pt x="572" y="510"/>
                </a:cubicBezTo>
                <a:cubicBezTo>
                  <a:pt x="572" y="510"/>
                  <a:pt x="572" y="510"/>
                  <a:pt x="572" y="511"/>
                </a:cubicBezTo>
                <a:cubicBezTo>
                  <a:pt x="572" y="511"/>
                  <a:pt x="572" y="511"/>
                  <a:pt x="573" y="512"/>
                </a:cubicBezTo>
                <a:cubicBezTo>
                  <a:pt x="573" y="512"/>
                  <a:pt x="573" y="512"/>
                  <a:pt x="573" y="512"/>
                </a:cubicBezTo>
                <a:cubicBezTo>
                  <a:pt x="573" y="512"/>
                  <a:pt x="573" y="513"/>
                  <a:pt x="573" y="513"/>
                </a:cubicBezTo>
                <a:cubicBezTo>
                  <a:pt x="574" y="513"/>
                  <a:pt x="573" y="513"/>
                  <a:pt x="574" y="513"/>
                </a:cubicBezTo>
                <a:cubicBezTo>
                  <a:pt x="574" y="514"/>
                  <a:pt x="575" y="514"/>
                  <a:pt x="575" y="514"/>
                </a:cubicBezTo>
                <a:cubicBezTo>
                  <a:pt x="575" y="515"/>
                  <a:pt x="575" y="515"/>
                  <a:pt x="576" y="515"/>
                </a:cubicBezTo>
                <a:cubicBezTo>
                  <a:pt x="576" y="515"/>
                  <a:pt x="576" y="514"/>
                  <a:pt x="576" y="514"/>
                </a:cubicBezTo>
                <a:cubicBezTo>
                  <a:pt x="576" y="515"/>
                  <a:pt x="577" y="515"/>
                  <a:pt x="577" y="516"/>
                </a:cubicBezTo>
                <a:cubicBezTo>
                  <a:pt x="577" y="516"/>
                  <a:pt x="578" y="516"/>
                  <a:pt x="578" y="516"/>
                </a:cubicBezTo>
                <a:cubicBezTo>
                  <a:pt x="578" y="517"/>
                  <a:pt x="577" y="517"/>
                  <a:pt x="577" y="518"/>
                </a:cubicBezTo>
                <a:cubicBezTo>
                  <a:pt x="577" y="517"/>
                  <a:pt x="578" y="517"/>
                  <a:pt x="578" y="517"/>
                </a:cubicBezTo>
                <a:cubicBezTo>
                  <a:pt x="578" y="518"/>
                  <a:pt x="579" y="518"/>
                  <a:pt x="579" y="519"/>
                </a:cubicBezTo>
                <a:cubicBezTo>
                  <a:pt x="579" y="519"/>
                  <a:pt x="578" y="519"/>
                  <a:pt x="578" y="519"/>
                </a:cubicBezTo>
                <a:cubicBezTo>
                  <a:pt x="578" y="519"/>
                  <a:pt x="578" y="519"/>
                  <a:pt x="578" y="520"/>
                </a:cubicBezTo>
                <a:cubicBezTo>
                  <a:pt x="579" y="520"/>
                  <a:pt x="579" y="521"/>
                  <a:pt x="580" y="522"/>
                </a:cubicBezTo>
                <a:cubicBezTo>
                  <a:pt x="580" y="522"/>
                  <a:pt x="580" y="522"/>
                  <a:pt x="580" y="522"/>
                </a:cubicBezTo>
                <a:cubicBezTo>
                  <a:pt x="581" y="522"/>
                  <a:pt x="581" y="521"/>
                  <a:pt x="582" y="522"/>
                </a:cubicBezTo>
                <a:cubicBezTo>
                  <a:pt x="582" y="523"/>
                  <a:pt x="580" y="522"/>
                  <a:pt x="580" y="523"/>
                </a:cubicBezTo>
                <a:cubicBezTo>
                  <a:pt x="581" y="524"/>
                  <a:pt x="581" y="524"/>
                  <a:pt x="582" y="524"/>
                </a:cubicBezTo>
                <a:cubicBezTo>
                  <a:pt x="582" y="525"/>
                  <a:pt x="582" y="525"/>
                  <a:pt x="582" y="526"/>
                </a:cubicBezTo>
                <a:cubicBezTo>
                  <a:pt x="583" y="526"/>
                  <a:pt x="583" y="526"/>
                  <a:pt x="583" y="526"/>
                </a:cubicBezTo>
                <a:cubicBezTo>
                  <a:pt x="583" y="527"/>
                  <a:pt x="584" y="527"/>
                  <a:pt x="584" y="527"/>
                </a:cubicBezTo>
                <a:cubicBezTo>
                  <a:pt x="584" y="527"/>
                  <a:pt x="584" y="528"/>
                  <a:pt x="584" y="529"/>
                </a:cubicBezTo>
                <a:cubicBezTo>
                  <a:pt x="585" y="529"/>
                  <a:pt x="585" y="529"/>
                  <a:pt x="586" y="530"/>
                </a:cubicBezTo>
                <a:cubicBezTo>
                  <a:pt x="586" y="531"/>
                  <a:pt x="587" y="531"/>
                  <a:pt x="587" y="531"/>
                </a:cubicBezTo>
                <a:cubicBezTo>
                  <a:pt x="587" y="531"/>
                  <a:pt x="587" y="532"/>
                  <a:pt x="587" y="532"/>
                </a:cubicBezTo>
                <a:cubicBezTo>
                  <a:pt x="587" y="532"/>
                  <a:pt x="588" y="532"/>
                  <a:pt x="588" y="533"/>
                </a:cubicBezTo>
                <a:cubicBezTo>
                  <a:pt x="588" y="533"/>
                  <a:pt x="588" y="533"/>
                  <a:pt x="589" y="533"/>
                </a:cubicBezTo>
                <a:cubicBezTo>
                  <a:pt x="588" y="535"/>
                  <a:pt x="587" y="533"/>
                  <a:pt x="586" y="534"/>
                </a:cubicBezTo>
                <a:cubicBezTo>
                  <a:pt x="586" y="535"/>
                  <a:pt x="586" y="535"/>
                  <a:pt x="587" y="536"/>
                </a:cubicBezTo>
                <a:cubicBezTo>
                  <a:pt x="587" y="537"/>
                  <a:pt x="588" y="537"/>
                  <a:pt x="588" y="537"/>
                </a:cubicBezTo>
                <a:cubicBezTo>
                  <a:pt x="589" y="538"/>
                  <a:pt x="590" y="537"/>
                  <a:pt x="590" y="537"/>
                </a:cubicBezTo>
                <a:cubicBezTo>
                  <a:pt x="591" y="538"/>
                  <a:pt x="591" y="538"/>
                  <a:pt x="591" y="540"/>
                </a:cubicBezTo>
                <a:cubicBezTo>
                  <a:pt x="592" y="540"/>
                  <a:pt x="591" y="539"/>
                  <a:pt x="592" y="539"/>
                </a:cubicBezTo>
                <a:cubicBezTo>
                  <a:pt x="592" y="539"/>
                  <a:pt x="593" y="539"/>
                  <a:pt x="593" y="540"/>
                </a:cubicBezTo>
                <a:cubicBezTo>
                  <a:pt x="593" y="540"/>
                  <a:pt x="594" y="540"/>
                  <a:pt x="594" y="540"/>
                </a:cubicBezTo>
                <a:cubicBezTo>
                  <a:pt x="594" y="541"/>
                  <a:pt x="593" y="541"/>
                  <a:pt x="593" y="542"/>
                </a:cubicBezTo>
                <a:cubicBezTo>
                  <a:pt x="594" y="542"/>
                  <a:pt x="594" y="541"/>
                  <a:pt x="595" y="540"/>
                </a:cubicBezTo>
                <a:cubicBezTo>
                  <a:pt x="595" y="540"/>
                  <a:pt x="595" y="541"/>
                  <a:pt x="596" y="541"/>
                </a:cubicBezTo>
                <a:cubicBezTo>
                  <a:pt x="596" y="541"/>
                  <a:pt x="596" y="541"/>
                  <a:pt x="596" y="542"/>
                </a:cubicBezTo>
                <a:cubicBezTo>
                  <a:pt x="596" y="542"/>
                  <a:pt x="596" y="542"/>
                  <a:pt x="596" y="542"/>
                </a:cubicBezTo>
                <a:cubicBezTo>
                  <a:pt x="597" y="543"/>
                  <a:pt x="597" y="542"/>
                  <a:pt x="597" y="542"/>
                </a:cubicBezTo>
                <a:cubicBezTo>
                  <a:pt x="598" y="543"/>
                  <a:pt x="599" y="543"/>
                  <a:pt x="600" y="543"/>
                </a:cubicBezTo>
                <a:cubicBezTo>
                  <a:pt x="600" y="544"/>
                  <a:pt x="601" y="544"/>
                  <a:pt x="600" y="545"/>
                </a:cubicBezTo>
                <a:cubicBezTo>
                  <a:pt x="601" y="545"/>
                  <a:pt x="601" y="544"/>
                  <a:pt x="602" y="544"/>
                </a:cubicBezTo>
                <a:cubicBezTo>
                  <a:pt x="602" y="545"/>
                  <a:pt x="604" y="546"/>
                  <a:pt x="605" y="547"/>
                </a:cubicBezTo>
                <a:cubicBezTo>
                  <a:pt x="605" y="546"/>
                  <a:pt x="605" y="546"/>
                  <a:pt x="605" y="546"/>
                </a:cubicBezTo>
                <a:cubicBezTo>
                  <a:pt x="605" y="546"/>
                  <a:pt x="606" y="546"/>
                  <a:pt x="606" y="546"/>
                </a:cubicBezTo>
                <a:cubicBezTo>
                  <a:pt x="606" y="547"/>
                  <a:pt x="607" y="547"/>
                  <a:pt x="607" y="547"/>
                </a:cubicBezTo>
                <a:cubicBezTo>
                  <a:pt x="607" y="547"/>
                  <a:pt x="608" y="548"/>
                  <a:pt x="608" y="548"/>
                </a:cubicBezTo>
                <a:cubicBezTo>
                  <a:pt x="609" y="548"/>
                  <a:pt x="609" y="548"/>
                  <a:pt x="610" y="548"/>
                </a:cubicBezTo>
                <a:cubicBezTo>
                  <a:pt x="611" y="549"/>
                  <a:pt x="612" y="550"/>
                  <a:pt x="614" y="551"/>
                </a:cubicBezTo>
                <a:cubicBezTo>
                  <a:pt x="614" y="551"/>
                  <a:pt x="615" y="552"/>
                  <a:pt x="616" y="552"/>
                </a:cubicBezTo>
                <a:cubicBezTo>
                  <a:pt x="616" y="552"/>
                  <a:pt x="617" y="552"/>
                  <a:pt x="617" y="551"/>
                </a:cubicBezTo>
                <a:cubicBezTo>
                  <a:pt x="618" y="552"/>
                  <a:pt x="617" y="550"/>
                  <a:pt x="618" y="550"/>
                </a:cubicBezTo>
                <a:cubicBezTo>
                  <a:pt x="618" y="550"/>
                  <a:pt x="618" y="551"/>
                  <a:pt x="618" y="552"/>
                </a:cubicBezTo>
                <a:cubicBezTo>
                  <a:pt x="618" y="552"/>
                  <a:pt x="619" y="552"/>
                  <a:pt x="619" y="552"/>
                </a:cubicBezTo>
                <a:cubicBezTo>
                  <a:pt x="619" y="553"/>
                  <a:pt x="619" y="553"/>
                  <a:pt x="620" y="553"/>
                </a:cubicBezTo>
                <a:cubicBezTo>
                  <a:pt x="620" y="554"/>
                  <a:pt x="620" y="553"/>
                  <a:pt x="621" y="553"/>
                </a:cubicBezTo>
                <a:cubicBezTo>
                  <a:pt x="621" y="553"/>
                  <a:pt x="621" y="553"/>
                  <a:pt x="622" y="553"/>
                </a:cubicBezTo>
                <a:cubicBezTo>
                  <a:pt x="622" y="553"/>
                  <a:pt x="622" y="553"/>
                  <a:pt x="622" y="553"/>
                </a:cubicBezTo>
                <a:cubicBezTo>
                  <a:pt x="623" y="553"/>
                  <a:pt x="623" y="552"/>
                  <a:pt x="623" y="552"/>
                </a:cubicBezTo>
                <a:cubicBezTo>
                  <a:pt x="623" y="554"/>
                  <a:pt x="624" y="554"/>
                  <a:pt x="624" y="555"/>
                </a:cubicBezTo>
                <a:cubicBezTo>
                  <a:pt x="626" y="555"/>
                  <a:pt x="628" y="556"/>
                  <a:pt x="630" y="556"/>
                </a:cubicBezTo>
                <a:cubicBezTo>
                  <a:pt x="630" y="556"/>
                  <a:pt x="631" y="557"/>
                  <a:pt x="631" y="557"/>
                </a:cubicBezTo>
                <a:cubicBezTo>
                  <a:pt x="633" y="557"/>
                  <a:pt x="635" y="558"/>
                  <a:pt x="635" y="558"/>
                </a:cubicBezTo>
                <a:cubicBezTo>
                  <a:pt x="635" y="558"/>
                  <a:pt x="636" y="558"/>
                  <a:pt x="636" y="559"/>
                </a:cubicBezTo>
                <a:cubicBezTo>
                  <a:pt x="635" y="559"/>
                  <a:pt x="635" y="560"/>
                  <a:pt x="634" y="560"/>
                </a:cubicBezTo>
                <a:cubicBezTo>
                  <a:pt x="634" y="559"/>
                  <a:pt x="634" y="558"/>
                  <a:pt x="634" y="559"/>
                </a:cubicBezTo>
                <a:cubicBezTo>
                  <a:pt x="633" y="560"/>
                  <a:pt x="632" y="559"/>
                  <a:pt x="632" y="559"/>
                </a:cubicBezTo>
                <a:cubicBezTo>
                  <a:pt x="631" y="559"/>
                  <a:pt x="631" y="559"/>
                  <a:pt x="631" y="559"/>
                </a:cubicBezTo>
                <a:cubicBezTo>
                  <a:pt x="631" y="559"/>
                  <a:pt x="630" y="559"/>
                  <a:pt x="630" y="559"/>
                </a:cubicBezTo>
                <a:cubicBezTo>
                  <a:pt x="630" y="558"/>
                  <a:pt x="630" y="559"/>
                  <a:pt x="629" y="558"/>
                </a:cubicBezTo>
                <a:cubicBezTo>
                  <a:pt x="629" y="558"/>
                  <a:pt x="629" y="558"/>
                  <a:pt x="629" y="558"/>
                </a:cubicBezTo>
                <a:cubicBezTo>
                  <a:pt x="629" y="558"/>
                  <a:pt x="628" y="559"/>
                  <a:pt x="628" y="558"/>
                </a:cubicBezTo>
                <a:cubicBezTo>
                  <a:pt x="628" y="558"/>
                  <a:pt x="627" y="557"/>
                  <a:pt x="627" y="557"/>
                </a:cubicBezTo>
                <a:cubicBezTo>
                  <a:pt x="625" y="556"/>
                  <a:pt x="624" y="555"/>
                  <a:pt x="623" y="554"/>
                </a:cubicBezTo>
                <a:cubicBezTo>
                  <a:pt x="622" y="555"/>
                  <a:pt x="622" y="556"/>
                  <a:pt x="622" y="556"/>
                </a:cubicBezTo>
                <a:cubicBezTo>
                  <a:pt x="622" y="555"/>
                  <a:pt x="621" y="555"/>
                  <a:pt x="620" y="554"/>
                </a:cubicBezTo>
                <a:cubicBezTo>
                  <a:pt x="617" y="554"/>
                  <a:pt x="615" y="553"/>
                  <a:pt x="613" y="552"/>
                </a:cubicBezTo>
                <a:cubicBezTo>
                  <a:pt x="612" y="551"/>
                  <a:pt x="612" y="550"/>
                  <a:pt x="611" y="550"/>
                </a:cubicBezTo>
                <a:cubicBezTo>
                  <a:pt x="610" y="550"/>
                  <a:pt x="611" y="551"/>
                  <a:pt x="610" y="551"/>
                </a:cubicBezTo>
                <a:cubicBezTo>
                  <a:pt x="610" y="550"/>
                  <a:pt x="608" y="550"/>
                  <a:pt x="608" y="549"/>
                </a:cubicBezTo>
                <a:cubicBezTo>
                  <a:pt x="607" y="549"/>
                  <a:pt x="606" y="547"/>
                  <a:pt x="605" y="547"/>
                </a:cubicBezTo>
                <a:cubicBezTo>
                  <a:pt x="604" y="547"/>
                  <a:pt x="604" y="548"/>
                  <a:pt x="603" y="547"/>
                </a:cubicBezTo>
                <a:cubicBezTo>
                  <a:pt x="603" y="547"/>
                  <a:pt x="602" y="547"/>
                  <a:pt x="602" y="546"/>
                </a:cubicBezTo>
                <a:cubicBezTo>
                  <a:pt x="602" y="546"/>
                  <a:pt x="601" y="546"/>
                  <a:pt x="601" y="546"/>
                </a:cubicBezTo>
                <a:cubicBezTo>
                  <a:pt x="601" y="546"/>
                  <a:pt x="601" y="546"/>
                  <a:pt x="601" y="546"/>
                </a:cubicBezTo>
                <a:cubicBezTo>
                  <a:pt x="600" y="545"/>
                  <a:pt x="600" y="545"/>
                  <a:pt x="599" y="545"/>
                </a:cubicBezTo>
                <a:cubicBezTo>
                  <a:pt x="599" y="545"/>
                  <a:pt x="599" y="544"/>
                  <a:pt x="599" y="544"/>
                </a:cubicBezTo>
                <a:cubicBezTo>
                  <a:pt x="598" y="544"/>
                  <a:pt x="598" y="544"/>
                  <a:pt x="598" y="544"/>
                </a:cubicBezTo>
                <a:cubicBezTo>
                  <a:pt x="598" y="545"/>
                  <a:pt x="598" y="546"/>
                  <a:pt x="600" y="546"/>
                </a:cubicBezTo>
                <a:cubicBezTo>
                  <a:pt x="600" y="547"/>
                  <a:pt x="601" y="547"/>
                  <a:pt x="600" y="547"/>
                </a:cubicBezTo>
                <a:cubicBezTo>
                  <a:pt x="602" y="547"/>
                  <a:pt x="602" y="547"/>
                  <a:pt x="602" y="547"/>
                </a:cubicBezTo>
                <a:cubicBezTo>
                  <a:pt x="602" y="548"/>
                  <a:pt x="603" y="549"/>
                  <a:pt x="604" y="549"/>
                </a:cubicBezTo>
                <a:cubicBezTo>
                  <a:pt x="604" y="549"/>
                  <a:pt x="604" y="549"/>
                  <a:pt x="604" y="549"/>
                </a:cubicBezTo>
                <a:cubicBezTo>
                  <a:pt x="604" y="549"/>
                  <a:pt x="605" y="550"/>
                  <a:pt x="605" y="550"/>
                </a:cubicBezTo>
                <a:cubicBezTo>
                  <a:pt x="606" y="550"/>
                  <a:pt x="606" y="551"/>
                  <a:pt x="607" y="551"/>
                </a:cubicBezTo>
                <a:cubicBezTo>
                  <a:pt x="607" y="551"/>
                  <a:pt x="607" y="551"/>
                  <a:pt x="607" y="551"/>
                </a:cubicBezTo>
                <a:cubicBezTo>
                  <a:pt x="608" y="551"/>
                  <a:pt x="607" y="551"/>
                  <a:pt x="608" y="551"/>
                </a:cubicBezTo>
                <a:cubicBezTo>
                  <a:pt x="609" y="552"/>
                  <a:pt x="610" y="552"/>
                  <a:pt x="612" y="552"/>
                </a:cubicBezTo>
                <a:cubicBezTo>
                  <a:pt x="612" y="553"/>
                  <a:pt x="614" y="553"/>
                  <a:pt x="616" y="554"/>
                </a:cubicBezTo>
                <a:cubicBezTo>
                  <a:pt x="616" y="554"/>
                  <a:pt x="616" y="554"/>
                  <a:pt x="616" y="554"/>
                </a:cubicBezTo>
                <a:cubicBezTo>
                  <a:pt x="617" y="554"/>
                  <a:pt x="616" y="554"/>
                  <a:pt x="617" y="554"/>
                </a:cubicBezTo>
                <a:cubicBezTo>
                  <a:pt x="617" y="555"/>
                  <a:pt x="619" y="555"/>
                  <a:pt x="620" y="555"/>
                </a:cubicBezTo>
                <a:cubicBezTo>
                  <a:pt x="620" y="555"/>
                  <a:pt x="620" y="555"/>
                  <a:pt x="620" y="555"/>
                </a:cubicBezTo>
                <a:cubicBezTo>
                  <a:pt x="620" y="555"/>
                  <a:pt x="621" y="556"/>
                  <a:pt x="621" y="556"/>
                </a:cubicBezTo>
                <a:cubicBezTo>
                  <a:pt x="621" y="556"/>
                  <a:pt x="621" y="556"/>
                  <a:pt x="622" y="556"/>
                </a:cubicBezTo>
                <a:cubicBezTo>
                  <a:pt x="622" y="557"/>
                  <a:pt x="623" y="557"/>
                  <a:pt x="624" y="558"/>
                </a:cubicBezTo>
                <a:cubicBezTo>
                  <a:pt x="624" y="557"/>
                  <a:pt x="624" y="557"/>
                  <a:pt x="624" y="556"/>
                </a:cubicBezTo>
                <a:cubicBezTo>
                  <a:pt x="625" y="557"/>
                  <a:pt x="625" y="558"/>
                  <a:pt x="625" y="558"/>
                </a:cubicBezTo>
                <a:cubicBezTo>
                  <a:pt x="626" y="559"/>
                  <a:pt x="627" y="560"/>
                  <a:pt x="628" y="560"/>
                </a:cubicBezTo>
                <a:cubicBezTo>
                  <a:pt x="628" y="560"/>
                  <a:pt x="628" y="559"/>
                  <a:pt x="629" y="559"/>
                </a:cubicBezTo>
                <a:cubicBezTo>
                  <a:pt x="630" y="560"/>
                  <a:pt x="631" y="560"/>
                  <a:pt x="632" y="560"/>
                </a:cubicBezTo>
                <a:cubicBezTo>
                  <a:pt x="633" y="561"/>
                  <a:pt x="635" y="561"/>
                  <a:pt x="636" y="561"/>
                </a:cubicBezTo>
                <a:cubicBezTo>
                  <a:pt x="638" y="562"/>
                  <a:pt x="640" y="562"/>
                  <a:pt x="643" y="562"/>
                </a:cubicBezTo>
                <a:cubicBezTo>
                  <a:pt x="644" y="563"/>
                  <a:pt x="644" y="563"/>
                  <a:pt x="644" y="563"/>
                </a:cubicBezTo>
                <a:cubicBezTo>
                  <a:pt x="646" y="562"/>
                  <a:pt x="646" y="563"/>
                  <a:pt x="647" y="563"/>
                </a:cubicBezTo>
                <a:cubicBezTo>
                  <a:pt x="648" y="563"/>
                  <a:pt x="650" y="564"/>
                  <a:pt x="651" y="564"/>
                </a:cubicBezTo>
                <a:cubicBezTo>
                  <a:pt x="651" y="564"/>
                  <a:pt x="651" y="563"/>
                  <a:pt x="652" y="563"/>
                </a:cubicBezTo>
                <a:cubicBezTo>
                  <a:pt x="652" y="563"/>
                  <a:pt x="654" y="564"/>
                  <a:pt x="654" y="564"/>
                </a:cubicBezTo>
                <a:cubicBezTo>
                  <a:pt x="655" y="564"/>
                  <a:pt x="655" y="564"/>
                  <a:pt x="655" y="564"/>
                </a:cubicBezTo>
                <a:cubicBezTo>
                  <a:pt x="656" y="564"/>
                  <a:pt x="656" y="564"/>
                  <a:pt x="656" y="564"/>
                </a:cubicBezTo>
                <a:cubicBezTo>
                  <a:pt x="657" y="564"/>
                  <a:pt x="658" y="565"/>
                  <a:pt x="658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59" y="565"/>
                  <a:pt x="659" y="565"/>
                  <a:pt x="660" y="565"/>
                </a:cubicBezTo>
                <a:cubicBezTo>
                  <a:pt x="660" y="565"/>
                  <a:pt x="660" y="564"/>
                  <a:pt x="660" y="563"/>
                </a:cubicBezTo>
                <a:cubicBezTo>
                  <a:pt x="660" y="563"/>
                  <a:pt x="661" y="565"/>
                  <a:pt x="661" y="565"/>
                </a:cubicBezTo>
                <a:cubicBezTo>
                  <a:pt x="661" y="565"/>
                  <a:pt x="662" y="565"/>
                  <a:pt x="662" y="565"/>
                </a:cubicBezTo>
                <a:cubicBezTo>
                  <a:pt x="662" y="565"/>
                  <a:pt x="663" y="565"/>
                  <a:pt x="663" y="565"/>
                </a:cubicBezTo>
                <a:cubicBezTo>
                  <a:pt x="664" y="565"/>
                  <a:pt x="665" y="566"/>
                  <a:pt x="665" y="566"/>
                </a:cubicBezTo>
                <a:cubicBezTo>
                  <a:pt x="666" y="566"/>
                  <a:pt x="666" y="565"/>
                  <a:pt x="667" y="565"/>
                </a:cubicBezTo>
                <a:cubicBezTo>
                  <a:pt x="668" y="565"/>
                  <a:pt x="670" y="566"/>
                  <a:pt x="671" y="566"/>
                </a:cubicBezTo>
                <a:cubicBezTo>
                  <a:pt x="671" y="566"/>
                  <a:pt x="671" y="565"/>
                  <a:pt x="671" y="565"/>
                </a:cubicBezTo>
                <a:cubicBezTo>
                  <a:pt x="672" y="565"/>
                  <a:pt x="673" y="566"/>
                  <a:pt x="673" y="566"/>
                </a:cubicBezTo>
                <a:cubicBezTo>
                  <a:pt x="673" y="566"/>
                  <a:pt x="673" y="565"/>
                  <a:pt x="673" y="565"/>
                </a:cubicBezTo>
                <a:cubicBezTo>
                  <a:pt x="673" y="565"/>
                  <a:pt x="674" y="566"/>
                  <a:pt x="675" y="566"/>
                </a:cubicBezTo>
                <a:cubicBezTo>
                  <a:pt x="675" y="566"/>
                  <a:pt x="675" y="566"/>
                  <a:pt x="676" y="566"/>
                </a:cubicBezTo>
                <a:cubicBezTo>
                  <a:pt x="676" y="566"/>
                  <a:pt x="676" y="565"/>
                  <a:pt x="677" y="565"/>
                </a:cubicBezTo>
                <a:cubicBezTo>
                  <a:pt x="677" y="565"/>
                  <a:pt x="677" y="565"/>
                  <a:pt x="677" y="564"/>
                </a:cubicBezTo>
                <a:cubicBezTo>
                  <a:pt x="677" y="564"/>
                  <a:pt x="677" y="565"/>
                  <a:pt x="677" y="565"/>
                </a:cubicBezTo>
                <a:cubicBezTo>
                  <a:pt x="678" y="564"/>
                  <a:pt x="678" y="565"/>
                  <a:pt x="679" y="565"/>
                </a:cubicBezTo>
                <a:cubicBezTo>
                  <a:pt x="680" y="565"/>
                  <a:pt x="682" y="565"/>
                  <a:pt x="683" y="565"/>
                </a:cubicBezTo>
                <a:cubicBezTo>
                  <a:pt x="683" y="565"/>
                  <a:pt x="683" y="565"/>
                  <a:pt x="684" y="565"/>
                </a:cubicBezTo>
                <a:cubicBezTo>
                  <a:pt x="684" y="565"/>
                  <a:pt x="684" y="565"/>
                  <a:pt x="685" y="564"/>
                </a:cubicBezTo>
                <a:cubicBezTo>
                  <a:pt x="685" y="564"/>
                  <a:pt x="687" y="564"/>
                  <a:pt x="687" y="564"/>
                </a:cubicBezTo>
                <a:cubicBezTo>
                  <a:pt x="688" y="564"/>
                  <a:pt x="689" y="564"/>
                  <a:pt x="689" y="564"/>
                </a:cubicBezTo>
                <a:cubicBezTo>
                  <a:pt x="689" y="564"/>
                  <a:pt x="690" y="564"/>
                  <a:pt x="690" y="564"/>
                </a:cubicBezTo>
                <a:cubicBezTo>
                  <a:pt x="690" y="564"/>
                  <a:pt x="690" y="564"/>
                  <a:pt x="691" y="564"/>
                </a:cubicBezTo>
                <a:cubicBezTo>
                  <a:pt x="692" y="563"/>
                  <a:pt x="693" y="563"/>
                  <a:pt x="693" y="563"/>
                </a:cubicBezTo>
                <a:cubicBezTo>
                  <a:pt x="694" y="563"/>
                  <a:pt x="694" y="563"/>
                  <a:pt x="694" y="562"/>
                </a:cubicBezTo>
                <a:cubicBezTo>
                  <a:pt x="695" y="562"/>
                  <a:pt x="696" y="563"/>
                  <a:pt x="696" y="563"/>
                </a:cubicBezTo>
                <a:cubicBezTo>
                  <a:pt x="697" y="563"/>
                  <a:pt x="697" y="563"/>
                  <a:pt x="697" y="562"/>
                </a:cubicBezTo>
                <a:cubicBezTo>
                  <a:pt x="697" y="562"/>
                  <a:pt x="698" y="562"/>
                  <a:pt x="698" y="562"/>
                </a:cubicBezTo>
                <a:cubicBezTo>
                  <a:pt x="698" y="562"/>
                  <a:pt x="699" y="562"/>
                  <a:pt x="699" y="562"/>
                </a:cubicBezTo>
                <a:cubicBezTo>
                  <a:pt x="699" y="561"/>
                  <a:pt x="700" y="561"/>
                  <a:pt x="700" y="561"/>
                </a:cubicBezTo>
                <a:cubicBezTo>
                  <a:pt x="701" y="561"/>
                  <a:pt x="702" y="562"/>
                  <a:pt x="702" y="561"/>
                </a:cubicBezTo>
                <a:cubicBezTo>
                  <a:pt x="702" y="561"/>
                  <a:pt x="703" y="560"/>
                  <a:pt x="703" y="559"/>
                </a:cubicBezTo>
                <a:cubicBezTo>
                  <a:pt x="703" y="559"/>
                  <a:pt x="704" y="560"/>
                  <a:pt x="704" y="560"/>
                </a:cubicBezTo>
                <a:cubicBezTo>
                  <a:pt x="704" y="560"/>
                  <a:pt x="705" y="560"/>
                  <a:pt x="705" y="560"/>
                </a:cubicBezTo>
                <a:cubicBezTo>
                  <a:pt x="705" y="560"/>
                  <a:pt x="706" y="560"/>
                  <a:pt x="706" y="559"/>
                </a:cubicBezTo>
                <a:cubicBezTo>
                  <a:pt x="707" y="559"/>
                  <a:pt x="707" y="559"/>
                  <a:pt x="708" y="559"/>
                </a:cubicBezTo>
                <a:cubicBezTo>
                  <a:pt x="708" y="559"/>
                  <a:pt x="732" y="550"/>
                  <a:pt x="735" y="544"/>
                </a:cubicBezTo>
                <a:cubicBezTo>
                  <a:pt x="735" y="543"/>
                  <a:pt x="736" y="543"/>
                  <a:pt x="736" y="543"/>
                </a:cubicBezTo>
                <a:cubicBezTo>
                  <a:pt x="742" y="541"/>
                  <a:pt x="750" y="531"/>
                  <a:pt x="750" y="531"/>
                </a:cubicBezTo>
                <a:cubicBezTo>
                  <a:pt x="750" y="530"/>
                  <a:pt x="751" y="530"/>
                  <a:pt x="751" y="530"/>
                </a:cubicBezTo>
                <a:cubicBezTo>
                  <a:pt x="751" y="529"/>
                  <a:pt x="751" y="529"/>
                  <a:pt x="751" y="529"/>
                </a:cubicBezTo>
                <a:cubicBezTo>
                  <a:pt x="751" y="529"/>
                  <a:pt x="751" y="529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9"/>
                  <a:pt x="751" y="529"/>
                  <a:pt x="752" y="530"/>
                </a:cubicBezTo>
                <a:cubicBezTo>
                  <a:pt x="752" y="530"/>
                  <a:pt x="752" y="530"/>
                  <a:pt x="752" y="530"/>
                </a:cubicBezTo>
                <a:cubicBezTo>
                  <a:pt x="753" y="529"/>
                  <a:pt x="753" y="529"/>
                  <a:pt x="754" y="528"/>
                </a:cubicBezTo>
                <a:cubicBezTo>
                  <a:pt x="754" y="527"/>
                  <a:pt x="754" y="527"/>
                  <a:pt x="755" y="527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4" y="526"/>
                  <a:pt x="753" y="526"/>
                  <a:pt x="753" y="526"/>
                </a:cubicBezTo>
                <a:cubicBezTo>
                  <a:pt x="754" y="525"/>
                  <a:pt x="755" y="524"/>
                  <a:pt x="755" y="523"/>
                </a:cubicBezTo>
                <a:cubicBezTo>
                  <a:pt x="756" y="522"/>
                  <a:pt x="757" y="522"/>
                  <a:pt x="758" y="521"/>
                </a:cubicBezTo>
                <a:cubicBezTo>
                  <a:pt x="757" y="521"/>
                  <a:pt x="757" y="521"/>
                  <a:pt x="757" y="520"/>
                </a:cubicBezTo>
                <a:cubicBezTo>
                  <a:pt x="757" y="520"/>
                  <a:pt x="757" y="518"/>
                  <a:pt x="758" y="518"/>
                </a:cubicBezTo>
                <a:cubicBezTo>
                  <a:pt x="758" y="518"/>
                  <a:pt x="758" y="518"/>
                  <a:pt x="758" y="517"/>
                </a:cubicBezTo>
                <a:cubicBezTo>
                  <a:pt x="758" y="517"/>
                  <a:pt x="758" y="517"/>
                  <a:pt x="758" y="517"/>
                </a:cubicBezTo>
                <a:cubicBezTo>
                  <a:pt x="758" y="517"/>
                  <a:pt x="759" y="516"/>
                  <a:pt x="759" y="516"/>
                </a:cubicBezTo>
                <a:cubicBezTo>
                  <a:pt x="759" y="516"/>
                  <a:pt x="759" y="516"/>
                  <a:pt x="759" y="516"/>
                </a:cubicBezTo>
                <a:cubicBezTo>
                  <a:pt x="759" y="516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4"/>
                  <a:pt x="760" y="514"/>
                  <a:pt x="760" y="514"/>
                </a:cubicBezTo>
                <a:cubicBezTo>
                  <a:pt x="760" y="514"/>
                  <a:pt x="759" y="513"/>
                  <a:pt x="760" y="512"/>
                </a:cubicBezTo>
                <a:cubicBezTo>
                  <a:pt x="760" y="512"/>
                  <a:pt x="760" y="512"/>
                  <a:pt x="760" y="511"/>
                </a:cubicBezTo>
                <a:cubicBezTo>
                  <a:pt x="760" y="511"/>
                  <a:pt x="761" y="511"/>
                  <a:pt x="761" y="510"/>
                </a:cubicBezTo>
                <a:cubicBezTo>
                  <a:pt x="761" y="510"/>
                  <a:pt x="761" y="509"/>
                  <a:pt x="761" y="509"/>
                </a:cubicBezTo>
                <a:cubicBezTo>
                  <a:pt x="762" y="508"/>
                  <a:pt x="761" y="507"/>
                  <a:pt x="762" y="506"/>
                </a:cubicBezTo>
                <a:cubicBezTo>
                  <a:pt x="762" y="505"/>
                  <a:pt x="762" y="505"/>
                  <a:pt x="762" y="505"/>
                </a:cubicBezTo>
                <a:cubicBezTo>
                  <a:pt x="762" y="505"/>
                  <a:pt x="762" y="504"/>
                  <a:pt x="762" y="504"/>
                </a:cubicBezTo>
                <a:cubicBezTo>
                  <a:pt x="763" y="503"/>
                  <a:pt x="761" y="503"/>
                  <a:pt x="762" y="502"/>
                </a:cubicBezTo>
                <a:cubicBezTo>
                  <a:pt x="762" y="501"/>
                  <a:pt x="762" y="501"/>
                  <a:pt x="761" y="500"/>
                </a:cubicBezTo>
                <a:cubicBezTo>
                  <a:pt x="763" y="500"/>
                  <a:pt x="763" y="498"/>
                  <a:pt x="763" y="496"/>
                </a:cubicBezTo>
                <a:cubicBezTo>
                  <a:pt x="763" y="496"/>
                  <a:pt x="764" y="496"/>
                  <a:pt x="764" y="495"/>
                </a:cubicBezTo>
                <a:cubicBezTo>
                  <a:pt x="764" y="495"/>
                  <a:pt x="765" y="495"/>
                  <a:pt x="765" y="495"/>
                </a:cubicBezTo>
                <a:cubicBezTo>
                  <a:pt x="764" y="496"/>
                  <a:pt x="764" y="496"/>
                  <a:pt x="764" y="497"/>
                </a:cubicBezTo>
                <a:cubicBezTo>
                  <a:pt x="764" y="498"/>
                  <a:pt x="763" y="499"/>
                  <a:pt x="764" y="500"/>
                </a:cubicBezTo>
                <a:cubicBezTo>
                  <a:pt x="763" y="498"/>
                  <a:pt x="765" y="498"/>
                  <a:pt x="764" y="497"/>
                </a:cubicBezTo>
                <a:cubicBezTo>
                  <a:pt x="765" y="496"/>
                  <a:pt x="764" y="495"/>
                  <a:pt x="765" y="494"/>
                </a:cubicBezTo>
                <a:cubicBezTo>
                  <a:pt x="765" y="494"/>
                  <a:pt x="765" y="494"/>
                  <a:pt x="765" y="493"/>
                </a:cubicBezTo>
                <a:cubicBezTo>
                  <a:pt x="765" y="493"/>
                  <a:pt x="764" y="493"/>
                  <a:pt x="764" y="493"/>
                </a:cubicBezTo>
                <a:cubicBezTo>
                  <a:pt x="764" y="492"/>
                  <a:pt x="764" y="492"/>
                  <a:pt x="764" y="492"/>
                </a:cubicBezTo>
                <a:cubicBezTo>
                  <a:pt x="764" y="491"/>
                  <a:pt x="764" y="491"/>
                  <a:pt x="764" y="491"/>
                </a:cubicBezTo>
                <a:cubicBezTo>
                  <a:pt x="765" y="489"/>
                  <a:pt x="765" y="488"/>
                  <a:pt x="766" y="487"/>
                </a:cubicBezTo>
                <a:cubicBezTo>
                  <a:pt x="766" y="486"/>
                  <a:pt x="767" y="486"/>
                  <a:pt x="768" y="485"/>
                </a:cubicBezTo>
                <a:cubicBezTo>
                  <a:pt x="768" y="485"/>
                  <a:pt x="767" y="484"/>
                  <a:pt x="767" y="484"/>
                </a:cubicBezTo>
                <a:cubicBezTo>
                  <a:pt x="768" y="483"/>
                  <a:pt x="768" y="483"/>
                  <a:pt x="769" y="482"/>
                </a:cubicBezTo>
                <a:cubicBezTo>
                  <a:pt x="769" y="481"/>
                  <a:pt x="770" y="479"/>
                  <a:pt x="771" y="477"/>
                </a:cubicBezTo>
                <a:cubicBezTo>
                  <a:pt x="771" y="477"/>
                  <a:pt x="771" y="477"/>
                  <a:pt x="771" y="476"/>
                </a:cubicBezTo>
                <a:cubicBezTo>
                  <a:pt x="772" y="475"/>
                  <a:pt x="772" y="473"/>
                  <a:pt x="773" y="472"/>
                </a:cubicBezTo>
                <a:cubicBezTo>
                  <a:pt x="773" y="472"/>
                  <a:pt x="774" y="472"/>
                  <a:pt x="774" y="471"/>
                </a:cubicBezTo>
                <a:cubicBezTo>
                  <a:pt x="774" y="470"/>
                  <a:pt x="774" y="470"/>
                  <a:pt x="774" y="469"/>
                </a:cubicBezTo>
                <a:cubicBezTo>
                  <a:pt x="775" y="466"/>
                  <a:pt x="777" y="462"/>
                  <a:pt x="778" y="459"/>
                </a:cubicBezTo>
                <a:cubicBezTo>
                  <a:pt x="778" y="459"/>
                  <a:pt x="778" y="459"/>
                  <a:pt x="778" y="458"/>
                </a:cubicBezTo>
                <a:cubicBezTo>
                  <a:pt x="779" y="456"/>
                  <a:pt x="780" y="455"/>
                  <a:pt x="780" y="454"/>
                </a:cubicBezTo>
                <a:cubicBezTo>
                  <a:pt x="781" y="453"/>
                  <a:pt x="781" y="452"/>
                  <a:pt x="781" y="451"/>
                </a:cubicBezTo>
                <a:cubicBezTo>
                  <a:pt x="781" y="450"/>
                  <a:pt x="781" y="450"/>
                  <a:pt x="781" y="449"/>
                </a:cubicBezTo>
                <a:cubicBezTo>
                  <a:pt x="781" y="449"/>
                  <a:pt x="781" y="449"/>
                  <a:pt x="781" y="449"/>
                </a:cubicBezTo>
                <a:cubicBezTo>
                  <a:pt x="781" y="448"/>
                  <a:pt x="781" y="447"/>
                  <a:pt x="781" y="446"/>
                </a:cubicBezTo>
                <a:cubicBezTo>
                  <a:pt x="782" y="445"/>
                  <a:pt x="782" y="445"/>
                  <a:pt x="782" y="445"/>
                </a:cubicBezTo>
                <a:cubicBezTo>
                  <a:pt x="782" y="444"/>
                  <a:pt x="783" y="443"/>
                  <a:pt x="782" y="443"/>
                </a:cubicBezTo>
                <a:cubicBezTo>
                  <a:pt x="781" y="445"/>
                  <a:pt x="781" y="445"/>
                  <a:pt x="781" y="445"/>
                </a:cubicBezTo>
                <a:cubicBezTo>
                  <a:pt x="781" y="446"/>
                  <a:pt x="781" y="447"/>
                  <a:pt x="780" y="448"/>
                </a:cubicBezTo>
                <a:cubicBezTo>
                  <a:pt x="780" y="449"/>
                  <a:pt x="780" y="449"/>
                  <a:pt x="780" y="449"/>
                </a:cubicBezTo>
                <a:cubicBezTo>
                  <a:pt x="780" y="450"/>
                  <a:pt x="780" y="452"/>
                  <a:pt x="779" y="452"/>
                </a:cubicBezTo>
                <a:cubicBezTo>
                  <a:pt x="779" y="452"/>
                  <a:pt x="779" y="452"/>
                  <a:pt x="779" y="451"/>
                </a:cubicBezTo>
                <a:cubicBezTo>
                  <a:pt x="779" y="451"/>
                  <a:pt x="779" y="451"/>
                  <a:pt x="779" y="451"/>
                </a:cubicBezTo>
                <a:cubicBezTo>
                  <a:pt x="779" y="449"/>
                  <a:pt x="780" y="449"/>
                  <a:pt x="780" y="447"/>
                </a:cubicBezTo>
                <a:cubicBezTo>
                  <a:pt x="780" y="447"/>
                  <a:pt x="780" y="447"/>
                  <a:pt x="780" y="446"/>
                </a:cubicBezTo>
                <a:cubicBezTo>
                  <a:pt x="780" y="445"/>
                  <a:pt x="781" y="444"/>
                  <a:pt x="782" y="442"/>
                </a:cubicBezTo>
                <a:cubicBezTo>
                  <a:pt x="782" y="443"/>
                  <a:pt x="783" y="443"/>
                  <a:pt x="783" y="442"/>
                </a:cubicBezTo>
                <a:cubicBezTo>
                  <a:pt x="783" y="440"/>
                  <a:pt x="784" y="437"/>
                  <a:pt x="784" y="435"/>
                </a:cubicBezTo>
                <a:cubicBezTo>
                  <a:pt x="784" y="434"/>
                  <a:pt x="784" y="433"/>
                  <a:pt x="784" y="432"/>
                </a:cubicBezTo>
                <a:cubicBezTo>
                  <a:pt x="785" y="432"/>
                  <a:pt x="784" y="431"/>
                  <a:pt x="784" y="430"/>
                </a:cubicBezTo>
                <a:cubicBezTo>
                  <a:pt x="785" y="430"/>
                  <a:pt x="784" y="430"/>
                  <a:pt x="784" y="430"/>
                </a:cubicBezTo>
                <a:cubicBezTo>
                  <a:pt x="784" y="429"/>
                  <a:pt x="785" y="429"/>
                  <a:pt x="785" y="428"/>
                </a:cubicBezTo>
                <a:cubicBezTo>
                  <a:pt x="785" y="427"/>
                  <a:pt x="785" y="426"/>
                  <a:pt x="785" y="426"/>
                </a:cubicBezTo>
                <a:cubicBezTo>
                  <a:pt x="785" y="426"/>
                  <a:pt x="784" y="426"/>
                  <a:pt x="784" y="426"/>
                </a:cubicBezTo>
                <a:cubicBezTo>
                  <a:pt x="785" y="424"/>
                  <a:pt x="785" y="424"/>
                  <a:pt x="785" y="424"/>
                </a:cubicBezTo>
                <a:cubicBezTo>
                  <a:pt x="785" y="423"/>
                  <a:pt x="784" y="423"/>
                  <a:pt x="785" y="422"/>
                </a:cubicBezTo>
                <a:close/>
                <a:moveTo>
                  <a:pt x="772" y="331"/>
                </a:moveTo>
                <a:cubicBezTo>
                  <a:pt x="771" y="331"/>
                  <a:pt x="772" y="330"/>
                  <a:pt x="771" y="329"/>
                </a:cubicBezTo>
                <a:cubicBezTo>
                  <a:pt x="772" y="328"/>
                  <a:pt x="773" y="330"/>
                  <a:pt x="772" y="331"/>
                </a:cubicBezTo>
                <a:close/>
                <a:moveTo>
                  <a:pt x="601" y="472"/>
                </a:moveTo>
                <a:cubicBezTo>
                  <a:pt x="601" y="471"/>
                  <a:pt x="602" y="472"/>
                  <a:pt x="602" y="471"/>
                </a:cubicBezTo>
                <a:cubicBezTo>
                  <a:pt x="602" y="471"/>
                  <a:pt x="603" y="472"/>
                  <a:pt x="603" y="472"/>
                </a:cubicBezTo>
                <a:cubicBezTo>
                  <a:pt x="604" y="476"/>
                  <a:pt x="602" y="472"/>
                  <a:pt x="601" y="472"/>
                </a:cubicBezTo>
                <a:close/>
                <a:moveTo>
                  <a:pt x="607" y="491"/>
                </a:moveTo>
                <a:cubicBezTo>
                  <a:pt x="607" y="492"/>
                  <a:pt x="608" y="492"/>
                  <a:pt x="607" y="493"/>
                </a:cubicBezTo>
                <a:cubicBezTo>
                  <a:pt x="607" y="492"/>
                  <a:pt x="606" y="490"/>
                  <a:pt x="606" y="489"/>
                </a:cubicBezTo>
                <a:cubicBezTo>
                  <a:pt x="607" y="489"/>
                  <a:pt x="607" y="489"/>
                  <a:pt x="608" y="488"/>
                </a:cubicBezTo>
                <a:cubicBezTo>
                  <a:pt x="608" y="489"/>
                  <a:pt x="608" y="490"/>
                  <a:pt x="607" y="491"/>
                </a:cubicBezTo>
                <a:close/>
                <a:moveTo>
                  <a:pt x="635" y="505"/>
                </a:moveTo>
                <a:cubicBezTo>
                  <a:pt x="635" y="505"/>
                  <a:pt x="635" y="505"/>
                  <a:pt x="635" y="505"/>
                </a:cubicBezTo>
                <a:cubicBezTo>
                  <a:pt x="634" y="505"/>
                  <a:pt x="634" y="504"/>
                  <a:pt x="633" y="504"/>
                </a:cubicBezTo>
                <a:cubicBezTo>
                  <a:pt x="633" y="504"/>
                  <a:pt x="633" y="504"/>
                  <a:pt x="633" y="504"/>
                </a:cubicBezTo>
                <a:cubicBezTo>
                  <a:pt x="633" y="503"/>
                  <a:pt x="631" y="502"/>
                  <a:pt x="631" y="501"/>
                </a:cubicBezTo>
                <a:cubicBezTo>
                  <a:pt x="631" y="501"/>
                  <a:pt x="631" y="501"/>
                  <a:pt x="631" y="501"/>
                </a:cubicBezTo>
                <a:cubicBezTo>
                  <a:pt x="630" y="501"/>
                  <a:pt x="631" y="500"/>
                  <a:pt x="631" y="500"/>
                </a:cubicBezTo>
                <a:cubicBezTo>
                  <a:pt x="630" y="500"/>
                  <a:pt x="630" y="500"/>
                  <a:pt x="630" y="500"/>
                </a:cubicBezTo>
                <a:cubicBezTo>
                  <a:pt x="629" y="498"/>
                  <a:pt x="629" y="496"/>
                  <a:pt x="628" y="494"/>
                </a:cubicBezTo>
                <a:cubicBezTo>
                  <a:pt x="628" y="494"/>
                  <a:pt x="628" y="494"/>
                  <a:pt x="629" y="493"/>
                </a:cubicBezTo>
                <a:cubicBezTo>
                  <a:pt x="629" y="493"/>
                  <a:pt x="629" y="494"/>
                  <a:pt x="629" y="494"/>
                </a:cubicBezTo>
                <a:cubicBezTo>
                  <a:pt x="629" y="495"/>
                  <a:pt x="630" y="494"/>
                  <a:pt x="631" y="495"/>
                </a:cubicBezTo>
                <a:cubicBezTo>
                  <a:pt x="631" y="495"/>
                  <a:pt x="630" y="496"/>
                  <a:pt x="630" y="496"/>
                </a:cubicBezTo>
                <a:cubicBezTo>
                  <a:pt x="631" y="496"/>
                  <a:pt x="631" y="497"/>
                  <a:pt x="631" y="498"/>
                </a:cubicBezTo>
                <a:cubicBezTo>
                  <a:pt x="632" y="499"/>
                  <a:pt x="632" y="499"/>
                  <a:pt x="633" y="500"/>
                </a:cubicBezTo>
                <a:cubicBezTo>
                  <a:pt x="633" y="500"/>
                  <a:pt x="633" y="500"/>
                  <a:pt x="633" y="501"/>
                </a:cubicBezTo>
                <a:cubicBezTo>
                  <a:pt x="634" y="501"/>
                  <a:pt x="633" y="502"/>
                  <a:pt x="634" y="502"/>
                </a:cubicBezTo>
                <a:cubicBezTo>
                  <a:pt x="634" y="502"/>
                  <a:pt x="635" y="503"/>
                  <a:pt x="635" y="503"/>
                </a:cubicBezTo>
                <a:cubicBezTo>
                  <a:pt x="635" y="503"/>
                  <a:pt x="636" y="504"/>
                  <a:pt x="635" y="505"/>
                </a:cubicBezTo>
                <a:close/>
                <a:moveTo>
                  <a:pt x="649" y="496"/>
                </a:moveTo>
                <a:cubicBezTo>
                  <a:pt x="650" y="496"/>
                  <a:pt x="650" y="496"/>
                  <a:pt x="651" y="496"/>
                </a:cubicBezTo>
                <a:cubicBezTo>
                  <a:pt x="654" y="500"/>
                  <a:pt x="654" y="500"/>
                  <a:pt x="654" y="500"/>
                </a:cubicBezTo>
                <a:cubicBezTo>
                  <a:pt x="651" y="501"/>
                  <a:pt x="649" y="497"/>
                  <a:pt x="649" y="496"/>
                </a:cubicBezTo>
                <a:close/>
                <a:moveTo>
                  <a:pt x="644" y="491"/>
                </a:moveTo>
                <a:cubicBezTo>
                  <a:pt x="643" y="490"/>
                  <a:pt x="642" y="489"/>
                  <a:pt x="642" y="487"/>
                </a:cubicBezTo>
                <a:cubicBezTo>
                  <a:pt x="643" y="488"/>
                  <a:pt x="645" y="489"/>
                  <a:pt x="644" y="491"/>
                </a:cubicBezTo>
                <a:close/>
                <a:moveTo>
                  <a:pt x="643" y="485"/>
                </a:moveTo>
                <a:cubicBezTo>
                  <a:pt x="641" y="485"/>
                  <a:pt x="642" y="483"/>
                  <a:pt x="641" y="482"/>
                </a:cubicBezTo>
                <a:cubicBezTo>
                  <a:pt x="641" y="482"/>
                  <a:pt x="642" y="484"/>
                  <a:pt x="643" y="485"/>
                </a:cubicBezTo>
                <a:close/>
                <a:moveTo>
                  <a:pt x="645" y="519"/>
                </a:moveTo>
                <a:cubicBezTo>
                  <a:pt x="644" y="519"/>
                  <a:pt x="646" y="518"/>
                  <a:pt x="644" y="518"/>
                </a:cubicBezTo>
                <a:cubicBezTo>
                  <a:pt x="644" y="518"/>
                  <a:pt x="644" y="518"/>
                  <a:pt x="643" y="518"/>
                </a:cubicBezTo>
                <a:cubicBezTo>
                  <a:pt x="643" y="517"/>
                  <a:pt x="643" y="517"/>
                  <a:pt x="643" y="517"/>
                </a:cubicBezTo>
                <a:cubicBezTo>
                  <a:pt x="643" y="517"/>
                  <a:pt x="642" y="516"/>
                  <a:pt x="642" y="516"/>
                </a:cubicBezTo>
                <a:cubicBezTo>
                  <a:pt x="642" y="515"/>
                  <a:pt x="642" y="516"/>
                  <a:pt x="642" y="516"/>
                </a:cubicBezTo>
                <a:cubicBezTo>
                  <a:pt x="643" y="516"/>
                  <a:pt x="643" y="517"/>
                  <a:pt x="644" y="517"/>
                </a:cubicBezTo>
                <a:cubicBezTo>
                  <a:pt x="645" y="518"/>
                  <a:pt x="647" y="518"/>
                  <a:pt x="647" y="519"/>
                </a:cubicBezTo>
                <a:cubicBezTo>
                  <a:pt x="647" y="520"/>
                  <a:pt x="646" y="519"/>
                  <a:pt x="645" y="519"/>
                </a:cubicBezTo>
                <a:close/>
                <a:moveTo>
                  <a:pt x="649" y="519"/>
                </a:moveTo>
                <a:cubicBezTo>
                  <a:pt x="648" y="518"/>
                  <a:pt x="648" y="518"/>
                  <a:pt x="647" y="517"/>
                </a:cubicBezTo>
                <a:cubicBezTo>
                  <a:pt x="647" y="517"/>
                  <a:pt x="647" y="516"/>
                  <a:pt x="646" y="516"/>
                </a:cubicBezTo>
                <a:cubicBezTo>
                  <a:pt x="645" y="515"/>
                  <a:pt x="644" y="515"/>
                  <a:pt x="643" y="514"/>
                </a:cubicBezTo>
                <a:cubicBezTo>
                  <a:pt x="643" y="514"/>
                  <a:pt x="645" y="514"/>
                  <a:pt x="646" y="514"/>
                </a:cubicBezTo>
                <a:cubicBezTo>
                  <a:pt x="646" y="515"/>
                  <a:pt x="646" y="515"/>
                  <a:pt x="647" y="515"/>
                </a:cubicBezTo>
                <a:cubicBezTo>
                  <a:pt x="647" y="515"/>
                  <a:pt x="648" y="515"/>
                  <a:pt x="648" y="516"/>
                </a:cubicBezTo>
                <a:cubicBezTo>
                  <a:pt x="649" y="516"/>
                  <a:pt x="649" y="516"/>
                  <a:pt x="649" y="517"/>
                </a:cubicBezTo>
                <a:cubicBezTo>
                  <a:pt x="649" y="517"/>
                  <a:pt x="651" y="517"/>
                  <a:pt x="651" y="518"/>
                </a:cubicBezTo>
                <a:cubicBezTo>
                  <a:pt x="651" y="518"/>
                  <a:pt x="651" y="518"/>
                  <a:pt x="651" y="518"/>
                </a:cubicBezTo>
                <a:cubicBezTo>
                  <a:pt x="651" y="519"/>
                  <a:pt x="653" y="519"/>
                  <a:pt x="653" y="520"/>
                </a:cubicBezTo>
                <a:cubicBezTo>
                  <a:pt x="653" y="521"/>
                  <a:pt x="651" y="520"/>
                  <a:pt x="651" y="520"/>
                </a:cubicBezTo>
                <a:cubicBezTo>
                  <a:pt x="650" y="520"/>
                  <a:pt x="650" y="519"/>
                  <a:pt x="649" y="519"/>
                </a:cubicBezTo>
                <a:close/>
                <a:moveTo>
                  <a:pt x="652" y="524"/>
                </a:moveTo>
                <a:cubicBezTo>
                  <a:pt x="651" y="523"/>
                  <a:pt x="651" y="522"/>
                  <a:pt x="650" y="522"/>
                </a:cubicBezTo>
                <a:cubicBezTo>
                  <a:pt x="650" y="521"/>
                  <a:pt x="650" y="522"/>
                  <a:pt x="650" y="522"/>
                </a:cubicBezTo>
                <a:cubicBezTo>
                  <a:pt x="651" y="522"/>
                  <a:pt x="651" y="522"/>
                  <a:pt x="652" y="522"/>
                </a:cubicBezTo>
                <a:cubicBezTo>
                  <a:pt x="653" y="522"/>
                  <a:pt x="653" y="523"/>
                  <a:pt x="655" y="524"/>
                </a:cubicBezTo>
                <a:cubicBezTo>
                  <a:pt x="654" y="525"/>
                  <a:pt x="653" y="524"/>
                  <a:pt x="652" y="524"/>
                </a:cubicBezTo>
                <a:close/>
                <a:moveTo>
                  <a:pt x="654" y="516"/>
                </a:moveTo>
                <a:cubicBezTo>
                  <a:pt x="651" y="514"/>
                  <a:pt x="649" y="512"/>
                  <a:pt x="647" y="510"/>
                </a:cubicBezTo>
                <a:cubicBezTo>
                  <a:pt x="647" y="509"/>
                  <a:pt x="646" y="509"/>
                  <a:pt x="647" y="508"/>
                </a:cubicBezTo>
                <a:cubicBezTo>
                  <a:pt x="646" y="508"/>
                  <a:pt x="646" y="508"/>
                  <a:pt x="646" y="508"/>
                </a:cubicBezTo>
                <a:cubicBezTo>
                  <a:pt x="645" y="507"/>
                  <a:pt x="645" y="507"/>
                  <a:pt x="644" y="507"/>
                </a:cubicBezTo>
                <a:cubicBezTo>
                  <a:pt x="644" y="507"/>
                  <a:pt x="644" y="506"/>
                  <a:pt x="644" y="506"/>
                </a:cubicBezTo>
                <a:cubicBezTo>
                  <a:pt x="644" y="506"/>
                  <a:pt x="643" y="506"/>
                  <a:pt x="643" y="505"/>
                </a:cubicBezTo>
                <a:cubicBezTo>
                  <a:pt x="643" y="505"/>
                  <a:pt x="643" y="505"/>
                  <a:pt x="643" y="505"/>
                </a:cubicBezTo>
                <a:cubicBezTo>
                  <a:pt x="642" y="505"/>
                  <a:pt x="642" y="504"/>
                  <a:pt x="642" y="504"/>
                </a:cubicBezTo>
                <a:cubicBezTo>
                  <a:pt x="641" y="503"/>
                  <a:pt x="641" y="503"/>
                  <a:pt x="640" y="502"/>
                </a:cubicBezTo>
                <a:cubicBezTo>
                  <a:pt x="640" y="502"/>
                  <a:pt x="640" y="502"/>
                  <a:pt x="640" y="502"/>
                </a:cubicBezTo>
                <a:cubicBezTo>
                  <a:pt x="639" y="501"/>
                  <a:pt x="639" y="501"/>
                  <a:pt x="638" y="500"/>
                </a:cubicBezTo>
                <a:cubicBezTo>
                  <a:pt x="639" y="499"/>
                  <a:pt x="639" y="500"/>
                  <a:pt x="639" y="499"/>
                </a:cubicBezTo>
                <a:cubicBezTo>
                  <a:pt x="640" y="499"/>
                  <a:pt x="640" y="499"/>
                  <a:pt x="641" y="500"/>
                </a:cubicBezTo>
                <a:cubicBezTo>
                  <a:pt x="641" y="500"/>
                  <a:pt x="641" y="501"/>
                  <a:pt x="641" y="502"/>
                </a:cubicBezTo>
                <a:cubicBezTo>
                  <a:pt x="642" y="503"/>
                  <a:pt x="642" y="504"/>
                  <a:pt x="644" y="505"/>
                </a:cubicBezTo>
                <a:cubicBezTo>
                  <a:pt x="645" y="505"/>
                  <a:pt x="643" y="504"/>
                  <a:pt x="644" y="503"/>
                </a:cubicBezTo>
                <a:cubicBezTo>
                  <a:pt x="645" y="504"/>
                  <a:pt x="645" y="505"/>
                  <a:pt x="646" y="506"/>
                </a:cubicBezTo>
                <a:cubicBezTo>
                  <a:pt x="647" y="505"/>
                  <a:pt x="647" y="506"/>
                  <a:pt x="648" y="507"/>
                </a:cubicBezTo>
                <a:cubicBezTo>
                  <a:pt x="648" y="508"/>
                  <a:pt x="649" y="508"/>
                  <a:pt x="650" y="509"/>
                </a:cubicBezTo>
                <a:cubicBezTo>
                  <a:pt x="650" y="509"/>
                  <a:pt x="650" y="509"/>
                  <a:pt x="651" y="509"/>
                </a:cubicBezTo>
                <a:cubicBezTo>
                  <a:pt x="651" y="509"/>
                  <a:pt x="652" y="509"/>
                  <a:pt x="652" y="510"/>
                </a:cubicBezTo>
                <a:cubicBezTo>
                  <a:pt x="652" y="510"/>
                  <a:pt x="652" y="510"/>
                  <a:pt x="652" y="510"/>
                </a:cubicBezTo>
                <a:cubicBezTo>
                  <a:pt x="653" y="510"/>
                  <a:pt x="653" y="510"/>
                  <a:pt x="653" y="511"/>
                </a:cubicBezTo>
                <a:cubicBezTo>
                  <a:pt x="654" y="512"/>
                  <a:pt x="653" y="510"/>
                  <a:pt x="654" y="511"/>
                </a:cubicBezTo>
                <a:cubicBezTo>
                  <a:pt x="654" y="511"/>
                  <a:pt x="656" y="511"/>
                  <a:pt x="655" y="512"/>
                </a:cubicBezTo>
                <a:cubicBezTo>
                  <a:pt x="657" y="512"/>
                  <a:pt x="657" y="513"/>
                  <a:pt x="659" y="514"/>
                </a:cubicBezTo>
                <a:cubicBezTo>
                  <a:pt x="659" y="515"/>
                  <a:pt x="660" y="515"/>
                  <a:pt x="660" y="516"/>
                </a:cubicBezTo>
                <a:cubicBezTo>
                  <a:pt x="662" y="516"/>
                  <a:pt x="664" y="515"/>
                  <a:pt x="667" y="517"/>
                </a:cubicBezTo>
                <a:cubicBezTo>
                  <a:pt x="667" y="517"/>
                  <a:pt x="668" y="518"/>
                  <a:pt x="669" y="518"/>
                </a:cubicBezTo>
                <a:cubicBezTo>
                  <a:pt x="670" y="519"/>
                  <a:pt x="670" y="519"/>
                  <a:pt x="671" y="519"/>
                </a:cubicBezTo>
                <a:cubicBezTo>
                  <a:pt x="671" y="519"/>
                  <a:pt x="671" y="519"/>
                  <a:pt x="671" y="519"/>
                </a:cubicBezTo>
                <a:cubicBezTo>
                  <a:pt x="672" y="519"/>
                  <a:pt x="674" y="519"/>
                  <a:pt x="675" y="519"/>
                </a:cubicBezTo>
                <a:cubicBezTo>
                  <a:pt x="675" y="519"/>
                  <a:pt x="676" y="519"/>
                  <a:pt x="676" y="519"/>
                </a:cubicBezTo>
                <a:cubicBezTo>
                  <a:pt x="677" y="519"/>
                  <a:pt x="676" y="519"/>
                  <a:pt x="676" y="519"/>
                </a:cubicBezTo>
                <a:cubicBezTo>
                  <a:pt x="677" y="520"/>
                  <a:pt x="677" y="519"/>
                  <a:pt x="677" y="519"/>
                </a:cubicBezTo>
                <a:cubicBezTo>
                  <a:pt x="678" y="520"/>
                  <a:pt x="677" y="520"/>
                  <a:pt x="678" y="520"/>
                </a:cubicBezTo>
                <a:cubicBezTo>
                  <a:pt x="679" y="521"/>
                  <a:pt x="679" y="519"/>
                  <a:pt x="680" y="520"/>
                </a:cubicBezTo>
                <a:cubicBezTo>
                  <a:pt x="680" y="522"/>
                  <a:pt x="679" y="522"/>
                  <a:pt x="677" y="522"/>
                </a:cubicBezTo>
                <a:cubicBezTo>
                  <a:pt x="676" y="522"/>
                  <a:pt x="676" y="522"/>
                  <a:pt x="675" y="522"/>
                </a:cubicBezTo>
                <a:cubicBezTo>
                  <a:pt x="675" y="522"/>
                  <a:pt x="674" y="522"/>
                  <a:pt x="674" y="522"/>
                </a:cubicBezTo>
                <a:cubicBezTo>
                  <a:pt x="671" y="521"/>
                  <a:pt x="669" y="521"/>
                  <a:pt x="666" y="520"/>
                </a:cubicBezTo>
                <a:cubicBezTo>
                  <a:pt x="665" y="519"/>
                  <a:pt x="665" y="521"/>
                  <a:pt x="664" y="520"/>
                </a:cubicBezTo>
                <a:cubicBezTo>
                  <a:pt x="663" y="519"/>
                  <a:pt x="661" y="519"/>
                  <a:pt x="660" y="519"/>
                </a:cubicBezTo>
                <a:cubicBezTo>
                  <a:pt x="659" y="518"/>
                  <a:pt x="659" y="518"/>
                  <a:pt x="658" y="517"/>
                </a:cubicBezTo>
                <a:cubicBezTo>
                  <a:pt x="658" y="517"/>
                  <a:pt x="657" y="517"/>
                  <a:pt x="657" y="516"/>
                </a:cubicBezTo>
                <a:cubicBezTo>
                  <a:pt x="656" y="515"/>
                  <a:pt x="655" y="516"/>
                  <a:pt x="654" y="516"/>
                </a:cubicBezTo>
                <a:close/>
                <a:moveTo>
                  <a:pt x="678" y="525"/>
                </a:moveTo>
                <a:cubicBezTo>
                  <a:pt x="677" y="525"/>
                  <a:pt x="675" y="525"/>
                  <a:pt x="674" y="525"/>
                </a:cubicBezTo>
                <a:cubicBezTo>
                  <a:pt x="674" y="525"/>
                  <a:pt x="674" y="525"/>
                  <a:pt x="673" y="525"/>
                </a:cubicBezTo>
                <a:cubicBezTo>
                  <a:pt x="672" y="526"/>
                  <a:pt x="673" y="524"/>
                  <a:pt x="672" y="524"/>
                </a:cubicBezTo>
                <a:cubicBezTo>
                  <a:pt x="671" y="525"/>
                  <a:pt x="671" y="525"/>
                  <a:pt x="671" y="525"/>
                </a:cubicBezTo>
                <a:cubicBezTo>
                  <a:pt x="670" y="525"/>
                  <a:pt x="669" y="524"/>
                  <a:pt x="668" y="524"/>
                </a:cubicBezTo>
                <a:cubicBezTo>
                  <a:pt x="669" y="524"/>
                  <a:pt x="669" y="523"/>
                  <a:pt x="669" y="523"/>
                </a:cubicBezTo>
                <a:cubicBezTo>
                  <a:pt x="670" y="523"/>
                  <a:pt x="670" y="524"/>
                  <a:pt x="671" y="524"/>
                </a:cubicBezTo>
                <a:cubicBezTo>
                  <a:pt x="671" y="524"/>
                  <a:pt x="671" y="524"/>
                  <a:pt x="672" y="524"/>
                </a:cubicBezTo>
                <a:cubicBezTo>
                  <a:pt x="672" y="524"/>
                  <a:pt x="672" y="524"/>
                  <a:pt x="672" y="524"/>
                </a:cubicBezTo>
                <a:cubicBezTo>
                  <a:pt x="673" y="523"/>
                  <a:pt x="674" y="524"/>
                  <a:pt x="675" y="524"/>
                </a:cubicBezTo>
                <a:cubicBezTo>
                  <a:pt x="675" y="524"/>
                  <a:pt x="676" y="524"/>
                  <a:pt x="676" y="524"/>
                </a:cubicBezTo>
                <a:cubicBezTo>
                  <a:pt x="677" y="524"/>
                  <a:pt x="678" y="524"/>
                  <a:pt x="678" y="524"/>
                </a:cubicBezTo>
                <a:cubicBezTo>
                  <a:pt x="678" y="524"/>
                  <a:pt x="678" y="524"/>
                  <a:pt x="678" y="525"/>
                </a:cubicBezTo>
                <a:close/>
                <a:moveTo>
                  <a:pt x="657" y="520"/>
                </a:moveTo>
                <a:cubicBezTo>
                  <a:pt x="660" y="521"/>
                  <a:pt x="664" y="521"/>
                  <a:pt x="665" y="523"/>
                </a:cubicBezTo>
                <a:cubicBezTo>
                  <a:pt x="665" y="524"/>
                  <a:pt x="664" y="523"/>
                  <a:pt x="664" y="523"/>
                </a:cubicBezTo>
                <a:cubicBezTo>
                  <a:pt x="663" y="524"/>
                  <a:pt x="664" y="524"/>
                  <a:pt x="664" y="525"/>
                </a:cubicBezTo>
                <a:cubicBezTo>
                  <a:pt x="662" y="525"/>
                  <a:pt x="660" y="525"/>
                  <a:pt x="658" y="524"/>
                </a:cubicBezTo>
                <a:cubicBezTo>
                  <a:pt x="659" y="523"/>
                  <a:pt x="662" y="525"/>
                  <a:pt x="662" y="523"/>
                </a:cubicBezTo>
                <a:cubicBezTo>
                  <a:pt x="661" y="521"/>
                  <a:pt x="656" y="522"/>
                  <a:pt x="657" y="520"/>
                </a:cubicBezTo>
                <a:close/>
                <a:moveTo>
                  <a:pt x="676" y="535"/>
                </a:moveTo>
                <a:cubicBezTo>
                  <a:pt x="675" y="535"/>
                  <a:pt x="674" y="535"/>
                  <a:pt x="673" y="535"/>
                </a:cubicBezTo>
                <a:cubicBezTo>
                  <a:pt x="672" y="535"/>
                  <a:pt x="672" y="535"/>
                  <a:pt x="671" y="535"/>
                </a:cubicBezTo>
                <a:cubicBezTo>
                  <a:pt x="671" y="535"/>
                  <a:pt x="671" y="535"/>
                  <a:pt x="670" y="535"/>
                </a:cubicBezTo>
                <a:cubicBezTo>
                  <a:pt x="670" y="535"/>
                  <a:pt x="670" y="534"/>
                  <a:pt x="670" y="534"/>
                </a:cubicBezTo>
                <a:cubicBezTo>
                  <a:pt x="669" y="534"/>
                  <a:pt x="669" y="534"/>
                  <a:pt x="668" y="534"/>
                </a:cubicBezTo>
                <a:cubicBezTo>
                  <a:pt x="667" y="533"/>
                  <a:pt x="667" y="533"/>
                  <a:pt x="665" y="533"/>
                </a:cubicBezTo>
                <a:cubicBezTo>
                  <a:pt x="665" y="533"/>
                  <a:pt x="665" y="533"/>
                  <a:pt x="665" y="533"/>
                </a:cubicBezTo>
                <a:cubicBezTo>
                  <a:pt x="664" y="533"/>
                  <a:pt x="664" y="533"/>
                  <a:pt x="664" y="533"/>
                </a:cubicBezTo>
                <a:cubicBezTo>
                  <a:pt x="663" y="533"/>
                  <a:pt x="663" y="533"/>
                  <a:pt x="662" y="533"/>
                </a:cubicBezTo>
                <a:cubicBezTo>
                  <a:pt x="662" y="533"/>
                  <a:pt x="661" y="532"/>
                  <a:pt x="661" y="532"/>
                </a:cubicBezTo>
                <a:cubicBezTo>
                  <a:pt x="661" y="532"/>
                  <a:pt x="661" y="532"/>
                  <a:pt x="660" y="532"/>
                </a:cubicBezTo>
                <a:cubicBezTo>
                  <a:pt x="660" y="532"/>
                  <a:pt x="659" y="532"/>
                  <a:pt x="659" y="531"/>
                </a:cubicBezTo>
                <a:cubicBezTo>
                  <a:pt x="658" y="531"/>
                  <a:pt x="656" y="531"/>
                  <a:pt x="657" y="530"/>
                </a:cubicBezTo>
                <a:cubicBezTo>
                  <a:pt x="659" y="531"/>
                  <a:pt x="660" y="532"/>
                  <a:pt x="662" y="531"/>
                </a:cubicBezTo>
                <a:cubicBezTo>
                  <a:pt x="663" y="532"/>
                  <a:pt x="666" y="533"/>
                  <a:pt x="667" y="532"/>
                </a:cubicBezTo>
                <a:cubicBezTo>
                  <a:pt x="667" y="532"/>
                  <a:pt x="668" y="532"/>
                  <a:pt x="669" y="533"/>
                </a:cubicBezTo>
                <a:cubicBezTo>
                  <a:pt x="669" y="533"/>
                  <a:pt x="669" y="533"/>
                  <a:pt x="669" y="533"/>
                </a:cubicBezTo>
                <a:cubicBezTo>
                  <a:pt x="670" y="534"/>
                  <a:pt x="670" y="533"/>
                  <a:pt x="671" y="533"/>
                </a:cubicBezTo>
                <a:cubicBezTo>
                  <a:pt x="672" y="533"/>
                  <a:pt x="672" y="534"/>
                  <a:pt x="672" y="534"/>
                </a:cubicBezTo>
                <a:cubicBezTo>
                  <a:pt x="672" y="534"/>
                  <a:pt x="673" y="534"/>
                  <a:pt x="673" y="535"/>
                </a:cubicBezTo>
                <a:cubicBezTo>
                  <a:pt x="674" y="534"/>
                  <a:pt x="676" y="535"/>
                  <a:pt x="678" y="535"/>
                </a:cubicBezTo>
                <a:cubicBezTo>
                  <a:pt x="679" y="535"/>
                  <a:pt x="679" y="536"/>
                  <a:pt x="679" y="536"/>
                </a:cubicBezTo>
                <a:cubicBezTo>
                  <a:pt x="679" y="537"/>
                  <a:pt x="677" y="536"/>
                  <a:pt x="676" y="535"/>
                </a:cubicBezTo>
                <a:close/>
                <a:moveTo>
                  <a:pt x="681" y="534"/>
                </a:moveTo>
                <a:cubicBezTo>
                  <a:pt x="681" y="534"/>
                  <a:pt x="680" y="534"/>
                  <a:pt x="680" y="534"/>
                </a:cubicBezTo>
                <a:cubicBezTo>
                  <a:pt x="678" y="534"/>
                  <a:pt x="678" y="534"/>
                  <a:pt x="678" y="534"/>
                </a:cubicBezTo>
                <a:cubicBezTo>
                  <a:pt x="678" y="533"/>
                  <a:pt x="679" y="534"/>
                  <a:pt x="679" y="534"/>
                </a:cubicBezTo>
                <a:cubicBezTo>
                  <a:pt x="681" y="534"/>
                  <a:pt x="682" y="533"/>
                  <a:pt x="683" y="534"/>
                </a:cubicBezTo>
                <a:cubicBezTo>
                  <a:pt x="682" y="535"/>
                  <a:pt x="682" y="534"/>
                  <a:pt x="681" y="534"/>
                </a:cubicBezTo>
                <a:close/>
                <a:moveTo>
                  <a:pt x="683" y="522"/>
                </a:moveTo>
                <a:cubicBezTo>
                  <a:pt x="684" y="521"/>
                  <a:pt x="684" y="521"/>
                  <a:pt x="685" y="522"/>
                </a:cubicBezTo>
                <a:cubicBezTo>
                  <a:pt x="685" y="522"/>
                  <a:pt x="684" y="522"/>
                  <a:pt x="683" y="522"/>
                </a:cubicBezTo>
                <a:close/>
                <a:moveTo>
                  <a:pt x="688" y="535"/>
                </a:moveTo>
                <a:cubicBezTo>
                  <a:pt x="688" y="535"/>
                  <a:pt x="686" y="536"/>
                  <a:pt x="686" y="535"/>
                </a:cubicBezTo>
                <a:cubicBezTo>
                  <a:pt x="686" y="534"/>
                  <a:pt x="686" y="535"/>
                  <a:pt x="687" y="535"/>
                </a:cubicBezTo>
                <a:cubicBezTo>
                  <a:pt x="687" y="535"/>
                  <a:pt x="688" y="535"/>
                  <a:pt x="688" y="535"/>
                </a:cubicBezTo>
                <a:cubicBezTo>
                  <a:pt x="688" y="535"/>
                  <a:pt x="689" y="535"/>
                  <a:pt x="689" y="535"/>
                </a:cubicBezTo>
                <a:cubicBezTo>
                  <a:pt x="690" y="536"/>
                  <a:pt x="689" y="535"/>
                  <a:pt x="688" y="535"/>
                </a:cubicBezTo>
                <a:close/>
                <a:moveTo>
                  <a:pt x="692" y="536"/>
                </a:moveTo>
                <a:cubicBezTo>
                  <a:pt x="692" y="535"/>
                  <a:pt x="692" y="536"/>
                  <a:pt x="693" y="536"/>
                </a:cubicBezTo>
                <a:cubicBezTo>
                  <a:pt x="694" y="536"/>
                  <a:pt x="694" y="535"/>
                  <a:pt x="695" y="536"/>
                </a:cubicBezTo>
                <a:cubicBezTo>
                  <a:pt x="694" y="537"/>
                  <a:pt x="693" y="536"/>
                  <a:pt x="692" y="536"/>
                </a:cubicBezTo>
                <a:close/>
                <a:moveTo>
                  <a:pt x="694" y="523"/>
                </a:moveTo>
                <a:cubicBezTo>
                  <a:pt x="691" y="522"/>
                  <a:pt x="688" y="523"/>
                  <a:pt x="686" y="522"/>
                </a:cubicBezTo>
                <a:cubicBezTo>
                  <a:pt x="686" y="521"/>
                  <a:pt x="687" y="521"/>
                  <a:pt x="688" y="521"/>
                </a:cubicBezTo>
                <a:cubicBezTo>
                  <a:pt x="688" y="521"/>
                  <a:pt x="688" y="522"/>
                  <a:pt x="689" y="522"/>
                </a:cubicBezTo>
                <a:cubicBezTo>
                  <a:pt x="689" y="522"/>
                  <a:pt x="689" y="521"/>
                  <a:pt x="689" y="521"/>
                </a:cubicBezTo>
                <a:cubicBezTo>
                  <a:pt x="690" y="521"/>
                  <a:pt x="691" y="522"/>
                  <a:pt x="691" y="522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4" y="521"/>
                  <a:pt x="695" y="521"/>
                </a:cubicBezTo>
                <a:cubicBezTo>
                  <a:pt x="695" y="521"/>
                  <a:pt x="696" y="522"/>
                  <a:pt x="697" y="520"/>
                </a:cubicBezTo>
                <a:cubicBezTo>
                  <a:pt x="697" y="521"/>
                  <a:pt x="698" y="521"/>
                  <a:pt x="699" y="521"/>
                </a:cubicBezTo>
                <a:cubicBezTo>
                  <a:pt x="699" y="521"/>
                  <a:pt x="699" y="520"/>
                  <a:pt x="700" y="520"/>
                </a:cubicBezTo>
                <a:cubicBezTo>
                  <a:pt x="701" y="520"/>
                  <a:pt x="702" y="520"/>
                  <a:pt x="703" y="519"/>
                </a:cubicBezTo>
                <a:cubicBezTo>
                  <a:pt x="703" y="520"/>
                  <a:pt x="703" y="520"/>
                  <a:pt x="703" y="521"/>
                </a:cubicBezTo>
                <a:cubicBezTo>
                  <a:pt x="703" y="520"/>
                  <a:pt x="704" y="521"/>
                  <a:pt x="705" y="521"/>
                </a:cubicBezTo>
                <a:cubicBezTo>
                  <a:pt x="706" y="521"/>
                  <a:pt x="706" y="520"/>
                  <a:pt x="707" y="520"/>
                </a:cubicBezTo>
                <a:cubicBezTo>
                  <a:pt x="708" y="520"/>
                  <a:pt x="708" y="520"/>
                  <a:pt x="709" y="520"/>
                </a:cubicBezTo>
                <a:cubicBezTo>
                  <a:pt x="709" y="520"/>
                  <a:pt x="710" y="519"/>
                  <a:pt x="710" y="519"/>
                </a:cubicBezTo>
                <a:cubicBezTo>
                  <a:pt x="711" y="519"/>
                  <a:pt x="711" y="520"/>
                  <a:pt x="711" y="519"/>
                </a:cubicBezTo>
                <a:cubicBezTo>
                  <a:pt x="712" y="519"/>
                  <a:pt x="712" y="519"/>
                  <a:pt x="712" y="519"/>
                </a:cubicBezTo>
                <a:cubicBezTo>
                  <a:pt x="713" y="519"/>
                  <a:pt x="713" y="518"/>
                  <a:pt x="715" y="519"/>
                </a:cubicBezTo>
                <a:cubicBezTo>
                  <a:pt x="715" y="519"/>
                  <a:pt x="715" y="519"/>
                  <a:pt x="716" y="518"/>
                </a:cubicBezTo>
                <a:cubicBezTo>
                  <a:pt x="716" y="520"/>
                  <a:pt x="715" y="519"/>
                  <a:pt x="714" y="519"/>
                </a:cubicBezTo>
                <a:cubicBezTo>
                  <a:pt x="714" y="519"/>
                  <a:pt x="713" y="520"/>
                  <a:pt x="713" y="520"/>
                </a:cubicBezTo>
                <a:cubicBezTo>
                  <a:pt x="713" y="520"/>
                  <a:pt x="712" y="520"/>
                  <a:pt x="712" y="520"/>
                </a:cubicBezTo>
                <a:cubicBezTo>
                  <a:pt x="712" y="520"/>
                  <a:pt x="711" y="521"/>
                  <a:pt x="711" y="521"/>
                </a:cubicBezTo>
                <a:cubicBezTo>
                  <a:pt x="711" y="521"/>
                  <a:pt x="710" y="521"/>
                  <a:pt x="710" y="521"/>
                </a:cubicBezTo>
                <a:cubicBezTo>
                  <a:pt x="709" y="521"/>
                  <a:pt x="709" y="521"/>
                  <a:pt x="709" y="521"/>
                </a:cubicBezTo>
                <a:cubicBezTo>
                  <a:pt x="708" y="521"/>
                  <a:pt x="708" y="522"/>
                  <a:pt x="708" y="522"/>
                </a:cubicBezTo>
                <a:cubicBezTo>
                  <a:pt x="707" y="522"/>
                  <a:pt x="706" y="521"/>
                  <a:pt x="705" y="522"/>
                </a:cubicBezTo>
                <a:cubicBezTo>
                  <a:pt x="705" y="522"/>
                  <a:pt x="705" y="522"/>
                  <a:pt x="704" y="522"/>
                </a:cubicBezTo>
                <a:cubicBezTo>
                  <a:pt x="703" y="522"/>
                  <a:pt x="701" y="522"/>
                  <a:pt x="700" y="523"/>
                </a:cubicBezTo>
                <a:cubicBezTo>
                  <a:pt x="697" y="522"/>
                  <a:pt x="695" y="522"/>
                  <a:pt x="694" y="523"/>
                </a:cubicBezTo>
                <a:close/>
                <a:moveTo>
                  <a:pt x="698" y="535"/>
                </a:moveTo>
                <a:cubicBezTo>
                  <a:pt x="698" y="534"/>
                  <a:pt x="700" y="536"/>
                  <a:pt x="700" y="536"/>
                </a:cubicBezTo>
                <a:cubicBezTo>
                  <a:pt x="700" y="537"/>
                  <a:pt x="698" y="536"/>
                  <a:pt x="698" y="535"/>
                </a:cubicBezTo>
                <a:close/>
                <a:moveTo>
                  <a:pt x="716" y="527"/>
                </a:moveTo>
                <a:cubicBezTo>
                  <a:pt x="715" y="527"/>
                  <a:pt x="715" y="527"/>
                  <a:pt x="715" y="527"/>
                </a:cubicBezTo>
                <a:cubicBezTo>
                  <a:pt x="714" y="527"/>
                  <a:pt x="714" y="526"/>
                  <a:pt x="714" y="527"/>
                </a:cubicBezTo>
                <a:cubicBezTo>
                  <a:pt x="713" y="527"/>
                  <a:pt x="712" y="527"/>
                  <a:pt x="712" y="527"/>
                </a:cubicBezTo>
                <a:cubicBezTo>
                  <a:pt x="712" y="528"/>
                  <a:pt x="711" y="527"/>
                  <a:pt x="711" y="528"/>
                </a:cubicBezTo>
                <a:cubicBezTo>
                  <a:pt x="709" y="527"/>
                  <a:pt x="708" y="529"/>
                  <a:pt x="706" y="528"/>
                </a:cubicBezTo>
                <a:cubicBezTo>
                  <a:pt x="705" y="528"/>
                  <a:pt x="705" y="529"/>
                  <a:pt x="705" y="529"/>
                </a:cubicBezTo>
                <a:cubicBezTo>
                  <a:pt x="704" y="529"/>
                  <a:pt x="703" y="530"/>
                  <a:pt x="703" y="530"/>
                </a:cubicBezTo>
                <a:cubicBezTo>
                  <a:pt x="702" y="530"/>
                  <a:pt x="702" y="529"/>
                  <a:pt x="702" y="529"/>
                </a:cubicBezTo>
                <a:cubicBezTo>
                  <a:pt x="702" y="529"/>
                  <a:pt x="701" y="530"/>
                  <a:pt x="701" y="530"/>
                </a:cubicBezTo>
                <a:cubicBezTo>
                  <a:pt x="701" y="530"/>
                  <a:pt x="700" y="530"/>
                  <a:pt x="699" y="530"/>
                </a:cubicBezTo>
                <a:cubicBezTo>
                  <a:pt x="698" y="530"/>
                  <a:pt x="698" y="530"/>
                  <a:pt x="698" y="530"/>
                </a:cubicBezTo>
                <a:cubicBezTo>
                  <a:pt x="698" y="529"/>
                  <a:pt x="698" y="529"/>
                  <a:pt x="699" y="530"/>
                </a:cubicBezTo>
                <a:cubicBezTo>
                  <a:pt x="700" y="530"/>
                  <a:pt x="700" y="529"/>
                  <a:pt x="700" y="529"/>
                </a:cubicBezTo>
                <a:cubicBezTo>
                  <a:pt x="701" y="528"/>
                  <a:pt x="701" y="529"/>
                  <a:pt x="701" y="529"/>
                </a:cubicBezTo>
                <a:cubicBezTo>
                  <a:pt x="701" y="529"/>
                  <a:pt x="702" y="528"/>
                  <a:pt x="702" y="528"/>
                </a:cubicBezTo>
                <a:cubicBezTo>
                  <a:pt x="702" y="528"/>
                  <a:pt x="702" y="529"/>
                  <a:pt x="702" y="529"/>
                </a:cubicBezTo>
                <a:cubicBezTo>
                  <a:pt x="703" y="528"/>
                  <a:pt x="703" y="528"/>
                  <a:pt x="703" y="528"/>
                </a:cubicBezTo>
                <a:cubicBezTo>
                  <a:pt x="704" y="528"/>
                  <a:pt x="705" y="528"/>
                  <a:pt x="706" y="527"/>
                </a:cubicBezTo>
                <a:cubicBezTo>
                  <a:pt x="707" y="527"/>
                  <a:pt x="709" y="527"/>
                  <a:pt x="710" y="527"/>
                </a:cubicBezTo>
                <a:cubicBezTo>
                  <a:pt x="711" y="526"/>
                  <a:pt x="713" y="526"/>
                  <a:pt x="714" y="526"/>
                </a:cubicBezTo>
                <a:cubicBezTo>
                  <a:pt x="715" y="526"/>
                  <a:pt x="714" y="526"/>
                  <a:pt x="714" y="527"/>
                </a:cubicBezTo>
                <a:cubicBezTo>
                  <a:pt x="715" y="527"/>
                  <a:pt x="715" y="526"/>
                  <a:pt x="716" y="526"/>
                </a:cubicBezTo>
                <a:cubicBezTo>
                  <a:pt x="716" y="526"/>
                  <a:pt x="716" y="526"/>
                  <a:pt x="717" y="526"/>
                </a:cubicBezTo>
                <a:cubicBezTo>
                  <a:pt x="718" y="527"/>
                  <a:pt x="716" y="527"/>
                  <a:pt x="716" y="527"/>
                </a:cubicBezTo>
                <a:close/>
                <a:moveTo>
                  <a:pt x="484" y="270"/>
                </a:moveTo>
                <a:cubicBezTo>
                  <a:pt x="484" y="270"/>
                  <a:pt x="484" y="271"/>
                  <a:pt x="484" y="271"/>
                </a:cubicBezTo>
                <a:cubicBezTo>
                  <a:pt x="485" y="271"/>
                  <a:pt x="485" y="270"/>
                  <a:pt x="485" y="270"/>
                </a:cubicBezTo>
                <a:cubicBezTo>
                  <a:pt x="486" y="270"/>
                  <a:pt x="487" y="271"/>
                  <a:pt x="487" y="270"/>
                </a:cubicBezTo>
                <a:cubicBezTo>
                  <a:pt x="488" y="271"/>
                  <a:pt x="488" y="271"/>
                  <a:pt x="488" y="272"/>
                </a:cubicBezTo>
                <a:cubicBezTo>
                  <a:pt x="488" y="272"/>
                  <a:pt x="487" y="272"/>
                  <a:pt x="486" y="272"/>
                </a:cubicBezTo>
                <a:cubicBezTo>
                  <a:pt x="485" y="271"/>
                  <a:pt x="484" y="272"/>
                  <a:pt x="483" y="271"/>
                </a:cubicBezTo>
                <a:cubicBezTo>
                  <a:pt x="483" y="270"/>
                  <a:pt x="484" y="271"/>
                  <a:pt x="484" y="270"/>
                </a:cubicBezTo>
                <a:close/>
                <a:moveTo>
                  <a:pt x="438" y="278"/>
                </a:moveTo>
                <a:cubicBezTo>
                  <a:pt x="438" y="278"/>
                  <a:pt x="437" y="278"/>
                  <a:pt x="437" y="278"/>
                </a:cubicBezTo>
                <a:cubicBezTo>
                  <a:pt x="436" y="278"/>
                  <a:pt x="436" y="278"/>
                  <a:pt x="436" y="278"/>
                </a:cubicBezTo>
                <a:cubicBezTo>
                  <a:pt x="435" y="278"/>
                  <a:pt x="435" y="278"/>
                  <a:pt x="434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80"/>
                  <a:pt x="432" y="281"/>
                  <a:pt x="431" y="281"/>
                </a:cubicBezTo>
                <a:cubicBezTo>
                  <a:pt x="431" y="281"/>
                  <a:pt x="430" y="281"/>
                  <a:pt x="430" y="281"/>
                </a:cubicBezTo>
                <a:cubicBezTo>
                  <a:pt x="430" y="281"/>
                  <a:pt x="429" y="282"/>
                  <a:pt x="429" y="282"/>
                </a:cubicBezTo>
                <a:cubicBezTo>
                  <a:pt x="429" y="281"/>
                  <a:pt x="430" y="281"/>
                  <a:pt x="430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2" y="280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8"/>
                </a:cubicBezTo>
                <a:cubicBezTo>
                  <a:pt x="433" y="278"/>
                  <a:pt x="434" y="279"/>
                  <a:pt x="434" y="278"/>
                </a:cubicBezTo>
                <a:cubicBezTo>
                  <a:pt x="434" y="278"/>
                  <a:pt x="434" y="278"/>
                  <a:pt x="435" y="278"/>
                </a:cubicBezTo>
                <a:cubicBezTo>
                  <a:pt x="435" y="278"/>
                  <a:pt x="436" y="278"/>
                  <a:pt x="436" y="277"/>
                </a:cubicBezTo>
                <a:cubicBezTo>
                  <a:pt x="437" y="277"/>
                  <a:pt x="438" y="276"/>
                  <a:pt x="438" y="276"/>
                </a:cubicBezTo>
                <a:cubicBezTo>
                  <a:pt x="439" y="275"/>
                  <a:pt x="441" y="275"/>
                  <a:pt x="442" y="275"/>
                </a:cubicBezTo>
                <a:cubicBezTo>
                  <a:pt x="442" y="275"/>
                  <a:pt x="442" y="275"/>
                  <a:pt x="443" y="275"/>
                </a:cubicBezTo>
                <a:cubicBezTo>
                  <a:pt x="441" y="276"/>
                  <a:pt x="440" y="276"/>
                  <a:pt x="438" y="278"/>
                </a:cubicBezTo>
                <a:close/>
                <a:moveTo>
                  <a:pt x="456" y="271"/>
                </a:moveTo>
                <a:cubicBezTo>
                  <a:pt x="456" y="271"/>
                  <a:pt x="455" y="272"/>
                  <a:pt x="455" y="272"/>
                </a:cubicBezTo>
                <a:cubicBezTo>
                  <a:pt x="455" y="272"/>
                  <a:pt x="454" y="272"/>
                  <a:pt x="454" y="272"/>
                </a:cubicBezTo>
                <a:cubicBezTo>
                  <a:pt x="454" y="272"/>
                  <a:pt x="453" y="272"/>
                  <a:pt x="453" y="272"/>
                </a:cubicBezTo>
                <a:cubicBezTo>
                  <a:pt x="453" y="273"/>
                  <a:pt x="452" y="272"/>
                  <a:pt x="452" y="272"/>
                </a:cubicBezTo>
                <a:cubicBezTo>
                  <a:pt x="451" y="273"/>
                  <a:pt x="451" y="273"/>
                  <a:pt x="451" y="273"/>
                </a:cubicBezTo>
                <a:cubicBezTo>
                  <a:pt x="450" y="273"/>
                  <a:pt x="450" y="273"/>
                  <a:pt x="450" y="274"/>
                </a:cubicBezTo>
                <a:cubicBezTo>
                  <a:pt x="450" y="274"/>
                  <a:pt x="449" y="273"/>
                  <a:pt x="449" y="273"/>
                </a:cubicBezTo>
                <a:cubicBezTo>
                  <a:pt x="449" y="273"/>
                  <a:pt x="449" y="274"/>
                  <a:pt x="448" y="274"/>
                </a:cubicBezTo>
                <a:cubicBezTo>
                  <a:pt x="447" y="274"/>
                  <a:pt x="447" y="274"/>
                  <a:pt x="447" y="274"/>
                </a:cubicBezTo>
                <a:cubicBezTo>
                  <a:pt x="447" y="273"/>
                  <a:pt x="447" y="274"/>
                  <a:pt x="447" y="274"/>
                </a:cubicBezTo>
                <a:cubicBezTo>
                  <a:pt x="447" y="274"/>
                  <a:pt x="447" y="273"/>
                  <a:pt x="448" y="273"/>
                </a:cubicBezTo>
                <a:cubicBezTo>
                  <a:pt x="448" y="273"/>
                  <a:pt x="448" y="273"/>
                  <a:pt x="448" y="273"/>
                </a:cubicBezTo>
                <a:cubicBezTo>
                  <a:pt x="449" y="273"/>
                  <a:pt x="449" y="273"/>
                  <a:pt x="450" y="273"/>
                </a:cubicBezTo>
                <a:cubicBezTo>
                  <a:pt x="450" y="272"/>
                  <a:pt x="450" y="272"/>
                  <a:pt x="450" y="272"/>
                </a:cubicBezTo>
                <a:cubicBezTo>
                  <a:pt x="451" y="273"/>
                  <a:pt x="451" y="271"/>
                  <a:pt x="452" y="271"/>
                </a:cubicBezTo>
                <a:cubicBezTo>
                  <a:pt x="452" y="271"/>
                  <a:pt x="452" y="271"/>
                  <a:pt x="453" y="271"/>
                </a:cubicBezTo>
                <a:cubicBezTo>
                  <a:pt x="453" y="271"/>
                  <a:pt x="454" y="271"/>
                  <a:pt x="454" y="271"/>
                </a:cubicBezTo>
                <a:cubicBezTo>
                  <a:pt x="455" y="271"/>
                  <a:pt x="454" y="271"/>
                  <a:pt x="455" y="271"/>
                </a:cubicBezTo>
                <a:cubicBezTo>
                  <a:pt x="455" y="270"/>
                  <a:pt x="456" y="271"/>
                  <a:pt x="456" y="270"/>
                </a:cubicBezTo>
                <a:cubicBezTo>
                  <a:pt x="457" y="271"/>
                  <a:pt x="457" y="270"/>
                  <a:pt x="457" y="271"/>
                </a:cubicBezTo>
                <a:cubicBezTo>
                  <a:pt x="457" y="271"/>
                  <a:pt x="456" y="271"/>
                  <a:pt x="456" y="271"/>
                </a:cubicBezTo>
                <a:close/>
                <a:moveTo>
                  <a:pt x="469" y="271"/>
                </a:moveTo>
                <a:cubicBezTo>
                  <a:pt x="468" y="271"/>
                  <a:pt x="467" y="271"/>
                  <a:pt x="467" y="271"/>
                </a:cubicBezTo>
                <a:cubicBezTo>
                  <a:pt x="466" y="271"/>
                  <a:pt x="466" y="271"/>
                  <a:pt x="466" y="271"/>
                </a:cubicBezTo>
                <a:cubicBezTo>
                  <a:pt x="465" y="271"/>
                  <a:pt x="465" y="271"/>
                  <a:pt x="464" y="271"/>
                </a:cubicBezTo>
                <a:cubicBezTo>
                  <a:pt x="464" y="271"/>
                  <a:pt x="464" y="271"/>
                  <a:pt x="464" y="271"/>
                </a:cubicBezTo>
                <a:cubicBezTo>
                  <a:pt x="464" y="271"/>
                  <a:pt x="463" y="271"/>
                  <a:pt x="463" y="271"/>
                </a:cubicBezTo>
                <a:cubicBezTo>
                  <a:pt x="463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1" y="271"/>
                  <a:pt x="461" y="271"/>
                  <a:pt x="461" y="271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0" y="271"/>
                  <a:pt x="459" y="272"/>
                  <a:pt x="458" y="271"/>
                </a:cubicBezTo>
                <a:cubicBezTo>
                  <a:pt x="459" y="271"/>
                  <a:pt x="460" y="271"/>
                  <a:pt x="460" y="271"/>
                </a:cubicBezTo>
                <a:cubicBezTo>
                  <a:pt x="461" y="271"/>
                  <a:pt x="462" y="271"/>
                  <a:pt x="463" y="270"/>
                </a:cubicBezTo>
                <a:cubicBezTo>
                  <a:pt x="463" y="270"/>
                  <a:pt x="463" y="270"/>
                  <a:pt x="463" y="270"/>
                </a:cubicBezTo>
                <a:cubicBezTo>
                  <a:pt x="463" y="270"/>
                  <a:pt x="464" y="270"/>
                  <a:pt x="464" y="270"/>
                </a:cubicBezTo>
                <a:cubicBezTo>
                  <a:pt x="464" y="270"/>
                  <a:pt x="464" y="270"/>
                  <a:pt x="465" y="270"/>
                </a:cubicBezTo>
                <a:cubicBezTo>
                  <a:pt x="465" y="270"/>
                  <a:pt x="465" y="270"/>
                  <a:pt x="466" y="269"/>
                </a:cubicBezTo>
                <a:cubicBezTo>
                  <a:pt x="467" y="270"/>
                  <a:pt x="468" y="270"/>
                  <a:pt x="470" y="271"/>
                </a:cubicBezTo>
                <a:cubicBezTo>
                  <a:pt x="469" y="271"/>
                  <a:pt x="469" y="271"/>
                  <a:pt x="469" y="271"/>
                </a:cubicBezTo>
                <a:close/>
                <a:moveTo>
                  <a:pt x="481" y="272"/>
                </a:moveTo>
                <a:cubicBezTo>
                  <a:pt x="481" y="271"/>
                  <a:pt x="480" y="271"/>
                  <a:pt x="480" y="271"/>
                </a:cubicBezTo>
                <a:cubicBezTo>
                  <a:pt x="478" y="271"/>
                  <a:pt x="477" y="271"/>
                  <a:pt x="476" y="270"/>
                </a:cubicBezTo>
                <a:cubicBezTo>
                  <a:pt x="475" y="270"/>
                  <a:pt x="475" y="271"/>
                  <a:pt x="475" y="270"/>
                </a:cubicBezTo>
                <a:cubicBezTo>
                  <a:pt x="475" y="270"/>
                  <a:pt x="474" y="270"/>
                  <a:pt x="473" y="270"/>
                </a:cubicBezTo>
                <a:cubicBezTo>
                  <a:pt x="473" y="270"/>
                  <a:pt x="472" y="270"/>
                  <a:pt x="472" y="270"/>
                </a:cubicBezTo>
                <a:cubicBezTo>
                  <a:pt x="471" y="270"/>
                  <a:pt x="471" y="270"/>
                  <a:pt x="471" y="270"/>
                </a:cubicBezTo>
                <a:cubicBezTo>
                  <a:pt x="471" y="269"/>
                  <a:pt x="472" y="269"/>
                  <a:pt x="472" y="269"/>
                </a:cubicBezTo>
                <a:cubicBezTo>
                  <a:pt x="472" y="269"/>
                  <a:pt x="472" y="269"/>
                  <a:pt x="473" y="269"/>
                </a:cubicBezTo>
                <a:cubicBezTo>
                  <a:pt x="473" y="269"/>
                  <a:pt x="473" y="270"/>
                  <a:pt x="474" y="269"/>
                </a:cubicBezTo>
                <a:cubicBezTo>
                  <a:pt x="474" y="269"/>
                  <a:pt x="474" y="269"/>
                  <a:pt x="474" y="269"/>
                </a:cubicBezTo>
                <a:cubicBezTo>
                  <a:pt x="475" y="269"/>
                  <a:pt x="475" y="270"/>
                  <a:pt x="476" y="270"/>
                </a:cubicBezTo>
                <a:cubicBezTo>
                  <a:pt x="476" y="270"/>
                  <a:pt x="476" y="269"/>
                  <a:pt x="476" y="269"/>
                </a:cubicBezTo>
                <a:cubicBezTo>
                  <a:pt x="477" y="269"/>
                  <a:pt x="477" y="270"/>
                  <a:pt x="477" y="270"/>
                </a:cubicBezTo>
                <a:cubicBezTo>
                  <a:pt x="478" y="270"/>
                  <a:pt x="478" y="270"/>
                  <a:pt x="479" y="270"/>
                </a:cubicBezTo>
                <a:cubicBezTo>
                  <a:pt x="479" y="270"/>
                  <a:pt x="480" y="270"/>
                  <a:pt x="480" y="271"/>
                </a:cubicBezTo>
                <a:cubicBezTo>
                  <a:pt x="481" y="271"/>
                  <a:pt x="480" y="270"/>
                  <a:pt x="480" y="270"/>
                </a:cubicBezTo>
                <a:cubicBezTo>
                  <a:pt x="480" y="270"/>
                  <a:pt x="481" y="270"/>
                  <a:pt x="481" y="270"/>
                </a:cubicBezTo>
                <a:cubicBezTo>
                  <a:pt x="481" y="270"/>
                  <a:pt x="481" y="271"/>
                  <a:pt x="481" y="271"/>
                </a:cubicBezTo>
                <a:cubicBezTo>
                  <a:pt x="481" y="271"/>
                  <a:pt x="482" y="271"/>
                  <a:pt x="483" y="271"/>
                </a:cubicBezTo>
                <a:cubicBezTo>
                  <a:pt x="482" y="272"/>
                  <a:pt x="482" y="271"/>
                  <a:pt x="481" y="272"/>
                </a:cubicBezTo>
                <a:close/>
                <a:moveTo>
                  <a:pt x="495" y="278"/>
                </a:moveTo>
                <a:cubicBezTo>
                  <a:pt x="494" y="276"/>
                  <a:pt x="492" y="276"/>
                  <a:pt x="491" y="275"/>
                </a:cubicBezTo>
                <a:cubicBezTo>
                  <a:pt x="490" y="275"/>
                  <a:pt x="490" y="275"/>
                  <a:pt x="490" y="275"/>
                </a:cubicBezTo>
                <a:cubicBezTo>
                  <a:pt x="488" y="275"/>
                  <a:pt x="488" y="275"/>
                  <a:pt x="488" y="275"/>
                </a:cubicBezTo>
                <a:cubicBezTo>
                  <a:pt x="487" y="275"/>
                  <a:pt x="486" y="275"/>
                  <a:pt x="486" y="274"/>
                </a:cubicBezTo>
                <a:cubicBezTo>
                  <a:pt x="484" y="274"/>
                  <a:pt x="483" y="274"/>
                  <a:pt x="482" y="273"/>
                </a:cubicBezTo>
                <a:cubicBezTo>
                  <a:pt x="482" y="273"/>
                  <a:pt x="482" y="273"/>
                  <a:pt x="483" y="273"/>
                </a:cubicBezTo>
                <a:cubicBezTo>
                  <a:pt x="484" y="272"/>
                  <a:pt x="485" y="273"/>
                  <a:pt x="486" y="273"/>
                </a:cubicBezTo>
                <a:cubicBezTo>
                  <a:pt x="486" y="273"/>
                  <a:pt x="486" y="273"/>
                  <a:pt x="486" y="273"/>
                </a:cubicBezTo>
                <a:cubicBezTo>
                  <a:pt x="487" y="273"/>
                  <a:pt x="487" y="274"/>
                  <a:pt x="488" y="274"/>
                </a:cubicBezTo>
                <a:cubicBezTo>
                  <a:pt x="491" y="274"/>
                  <a:pt x="492" y="274"/>
                  <a:pt x="494" y="275"/>
                </a:cubicBezTo>
                <a:cubicBezTo>
                  <a:pt x="495" y="276"/>
                  <a:pt x="496" y="276"/>
                  <a:pt x="497" y="277"/>
                </a:cubicBezTo>
                <a:cubicBezTo>
                  <a:pt x="499" y="277"/>
                  <a:pt x="499" y="277"/>
                  <a:pt x="499" y="277"/>
                </a:cubicBezTo>
                <a:cubicBezTo>
                  <a:pt x="500" y="278"/>
                  <a:pt x="501" y="278"/>
                  <a:pt x="502" y="279"/>
                </a:cubicBezTo>
                <a:cubicBezTo>
                  <a:pt x="503" y="280"/>
                  <a:pt x="503" y="280"/>
                  <a:pt x="503" y="280"/>
                </a:cubicBezTo>
                <a:cubicBezTo>
                  <a:pt x="504" y="281"/>
                  <a:pt x="504" y="282"/>
                  <a:pt x="504" y="283"/>
                </a:cubicBezTo>
                <a:cubicBezTo>
                  <a:pt x="503" y="283"/>
                  <a:pt x="502" y="282"/>
                  <a:pt x="502" y="281"/>
                </a:cubicBezTo>
                <a:cubicBezTo>
                  <a:pt x="501" y="280"/>
                  <a:pt x="500" y="281"/>
                  <a:pt x="500" y="280"/>
                </a:cubicBezTo>
                <a:cubicBezTo>
                  <a:pt x="500" y="279"/>
                  <a:pt x="499" y="279"/>
                  <a:pt x="499" y="278"/>
                </a:cubicBezTo>
                <a:cubicBezTo>
                  <a:pt x="497" y="279"/>
                  <a:pt x="497" y="276"/>
                  <a:pt x="495" y="278"/>
                </a:cubicBezTo>
                <a:close/>
                <a:moveTo>
                  <a:pt x="557" y="414"/>
                </a:moveTo>
                <a:cubicBezTo>
                  <a:pt x="553" y="387"/>
                  <a:pt x="555" y="351"/>
                  <a:pt x="531" y="332"/>
                </a:cubicBezTo>
                <a:cubicBezTo>
                  <a:pt x="524" y="327"/>
                  <a:pt x="518" y="323"/>
                  <a:pt x="510" y="323"/>
                </a:cubicBezTo>
                <a:cubicBezTo>
                  <a:pt x="503" y="323"/>
                  <a:pt x="502" y="323"/>
                  <a:pt x="496" y="324"/>
                </a:cubicBezTo>
                <a:cubicBezTo>
                  <a:pt x="496" y="324"/>
                  <a:pt x="504" y="322"/>
                  <a:pt x="510" y="322"/>
                </a:cubicBezTo>
                <a:cubicBezTo>
                  <a:pt x="529" y="321"/>
                  <a:pt x="549" y="333"/>
                  <a:pt x="555" y="366"/>
                </a:cubicBezTo>
                <a:cubicBezTo>
                  <a:pt x="558" y="383"/>
                  <a:pt x="559" y="400"/>
                  <a:pt x="561" y="414"/>
                </a:cubicBezTo>
                <a:cubicBezTo>
                  <a:pt x="562" y="422"/>
                  <a:pt x="563" y="433"/>
                  <a:pt x="566" y="441"/>
                </a:cubicBezTo>
                <a:cubicBezTo>
                  <a:pt x="569" y="452"/>
                  <a:pt x="571" y="460"/>
                  <a:pt x="575" y="471"/>
                </a:cubicBezTo>
                <a:cubicBezTo>
                  <a:pt x="566" y="454"/>
                  <a:pt x="561" y="437"/>
                  <a:pt x="557" y="414"/>
                </a:cubicBezTo>
                <a:close/>
                <a:moveTo>
                  <a:pt x="575" y="513"/>
                </a:moveTo>
                <a:cubicBezTo>
                  <a:pt x="574" y="512"/>
                  <a:pt x="574" y="512"/>
                  <a:pt x="574" y="511"/>
                </a:cubicBezTo>
                <a:cubicBezTo>
                  <a:pt x="575" y="511"/>
                  <a:pt x="576" y="512"/>
                  <a:pt x="575" y="513"/>
                </a:cubicBezTo>
                <a:close/>
                <a:moveTo>
                  <a:pt x="577" y="491"/>
                </a:moveTo>
                <a:cubicBezTo>
                  <a:pt x="579" y="491"/>
                  <a:pt x="579" y="491"/>
                  <a:pt x="579" y="491"/>
                </a:cubicBezTo>
                <a:cubicBezTo>
                  <a:pt x="578" y="492"/>
                  <a:pt x="579" y="493"/>
                  <a:pt x="579" y="494"/>
                </a:cubicBezTo>
                <a:cubicBezTo>
                  <a:pt x="579" y="495"/>
                  <a:pt x="579" y="494"/>
                  <a:pt x="579" y="494"/>
                </a:cubicBezTo>
                <a:cubicBezTo>
                  <a:pt x="578" y="493"/>
                  <a:pt x="577" y="492"/>
                  <a:pt x="577" y="491"/>
                </a:cubicBezTo>
                <a:close/>
                <a:moveTo>
                  <a:pt x="579" y="495"/>
                </a:moveTo>
                <a:cubicBezTo>
                  <a:pt x="579" y="494"/>
                  <a:pt x="581" y="495"/>
                  <a:pt x="580" y="496"/>
                </a:cubicBezTo>
                <a:cubicBezTo>
                  <a:pt x="579" y="496"/>
                  <a:pt x="579" y="495"/>
                  <a:pt x="579" y="495"/>
                </a:cubicBezTo>
                <a:close/>
                <a:moveTo>
                  <a:pt x="581" y="493"/>
                </a:moveTo>
                <a:cubicBezTo>
                  <a:pt x="581" y="493"/>
                  <a:pt x="581" y="493"/>
                  <a:pt x="580" y="493"/>
                </a:cubicBezTo>
                <a:cubicBezTo>
                  <a:pt x="580" y="492"/>
                  <a:pt x="580" y="492"/>
                  <a:pt x="580" y="491"/>
                </a:cubicBezTo>
                <a:cubicBezTo>
                  <a:pt x="580" y="491"/>
                  <a:pt x="580" y="490"/>
                  <a:pt x="579" y="490"/>
                </a:cubicBezTo>
                <a:cubicBezTo>
                  <a:pt x="579" y="490"/>
                  <a:pt x="579" y="489"/>
                  <a:pt x="579" y="489"/>
                </a:cubicBezTo>
                <a:cubicBezTo>
                  <a:pt x="578" y="488"/>
                  <a:pt x="579" y="488"/>
                  <a:pt x="578" y="487"/>
                </a:cubicBezTo>
                <a:cubicBezTo>
                  <a:pt x="578" y="487"/>
                  <a:pt x="578" y="486"/>
                  <a:pt x="578" y="486"/>
                </a:cubicBezTo>
                <a:cubicBezTo>
                  <a:pt x="578" y="486"/>
                  <a:pt x="578" y="486"/>
                  <a:pt x="578" y="485"/>
                </a:cubicBezTo>
                <a:cubicBezTo>
                  <a:pt x="578" y="484"/>
                  <a:pt x="576" y="483"/>
                  <a:pt x="576" y="482"/>
                </a:cubicBezTo>
                <a:cubicBezTo>
                  <a:pt x="576" y="481"/>
                  <a:pt x="576" y="481"/>
                  <a:pt x="575" y="481"/>
                </a:cubicBezTo>
                <a:cubicBezTo>
                  <a:pt x="576" y="480"/>
                  <a:pt x="575" y="480"/>
                  <a:pt x="575" y="479"/>
                </a:cubicBezTo>
                <a:cubicBezTo>
                  <a:pt x="576" y="479"/>
                  <a:pt x="576" y="479"/>
                  <a:pt x="576" y="479"/>
                </a:cubicBezTo>
                <a:cubicBezTo>
                  <a:pt x="576" y="480"/>
                  <a:pt x="577" y="481"/>
                  <a:pt x="577" y="482"/>
                </a:cubicBezTo>
                <a:cubicBezTo>
                  <a:pt x="577" y="483"/>
                  <a:pt x="578" y="483"/>
                  <a:pt x="578" y="483"/>
                </a:cubicBezTo>
                <a:cubicBezTo>
                  <a:pt x="578" y="485"/>
                  <a:pt x="578" y="487"/>
                  <a:pt x="580" y="487"/>
                </a:cubicBezTo>
                <a:cubicBezTo>
                  <a:pt x="580" y="489"/>
                  <a:pt x="580" y="490"/>
                  <a:pt x="582" y="490"/>
                </a:cubicBezTo>
                <a:cubicBezTo>
                  <a:pt x="582" y="491"/>
                  <a:pt x="581" y="491"/>
                  <a:pt x="581" y="492"/>
                </a:cubicBezTo>
                <a:cubicBezTo>
                  <a:pt x="581" y="493"/>
                  <a:pt x="583" y="494"/>
                  <a:pt x="582" y="495"/>
                </a:cubicBezTo>
                <a:cubicBezTo>
                  <a:pt x="582" y="495"/>
                  <a:pt x="582" y="494"/>
                  <a:pt x="582" y="494"/>
                </a:cubicBezTo>
                <a:cubicBezTo>
                  <a:pt x="581" y="494"/>
                  <a:pt x="581" y="494"/>
                  <a:pt x="581" y="493"/>
                </a:cubicBezTo>
                <a:close/>
                <a:moveTo>
                  <a:pt x="582" y="501"/>
                </a:moveTo>
                <a:cubicBezTo>
                  <a:pt x="582" y="501"/>
                  <a:pt x="582" y="500"/>
                  <a:pt x="582" y="500"/>
                </a:cubicBezTo>
                <a:cubicBezTo>
                  <a:pt x="582" y="500"/>
                  <a:pt x="581" y="499"/>
                  <a:pt x="581" y="499"/>
                </a:cubicBezTo>
                <a:cubicBezTo>
                  <a:pt x="581" y="499"/>
                  <a:pt x="582" y="499"/>
                  <a:pt x="582" y="499"/>
                </a:cubicBezTo>
                <a:cubicBezTo>
                  <a:pt x="582" y="500"/>
                  <a:pt x="582" y="500"/>
                  <a:pt x="583" y="500"/>
                </a:cubicBezTo>
                <a:cubicBezTo>
                  <a:pt x="583" y="501"/>
                  <a:pt x="583" y="501"/>
                  <a:pt x="583" y="502"/>
                </a:cubicBezTo>
                <a:cubicBezTo>
                  <a:pt x="583" y="502"/>
                  <a:pt x="584" y="502"/>
                  <a:pt x="584" y="502"/>
                </a:cubicBezTo>
                <a:cubicBezTo>
                  <a:pt x="584" y="502"/>
                  <a:pt x="584" y="502"/>
                  <a:pt x="584" y="502"/>
                </a:cubicBezTo>
                <a:cubicBezTo>
                  <a:pt x="583" y="503"/>
                  <a:pt x="582" y="502"/>
                  <a:pt x="582" y="501"/>
                </a:cubicBezTo>
                <a:close/>
                <a:moveTo>
                  <a:pt x="588" y="505"/>
                </a:moveTo>
                <a:cubicBezTo>
                  <a:pt x="587" y="505"/>
                  <a:pt x="586" y="503"/>
                  <a:pt x="586" y="502"/>
                </a:cubicBezTo>
                <a:cubicBezTo>
                  <a:pt x="585" y="501"/>
                  <a:pt x="583" y="498"/>
                  <a:pt x="583" y="497"/>
                </a:cubicBezTo>
                <a:cubicBezTo>
                  <a:pt x="586" y="498"/>
                  <a:pt x="586" y="498"/>
                  <a:pt x="586" y="498"/>
                </a:cubicBezTo>
                <a:cubicBezTo>
                  <a:pt x="586" y="499"/>
                  <a:pt x="586" y="501"/>
                  <a:pt x="586" y="502"/>
                </a:cubicBezTo>
                <a:cubicBezTo>
                  <a:pt x="587" y="501"/>
                  <a:pt x="588" y="504"/>
                  <a:pt x="588" y="505"/>
                </a:cubicBezTo>
                <a:close/>
                <a:moveTo>
                  <a:pt x="589" y="536"/>
                </a:moveTo>
                <a:cubicBezTo>
                  <a:pt x="589" y="535"/>
                  <a:pt x="591" y="535"/>
                  <a:pt x="591" y="535"/>
                </a:cubicBezTo>
                <a:cubicBezTo>
                  <a:pt x="591" y="536"/>
                  <a:pt x="590" y="536"/>
                  <a:pt x="589" y="536"/>
                </a:cubicBezTo>
                <a:close/>
                <a:moveTo>
                  <a:pt x="595" y="538"/>
                </a:moveTo>
                <a:cubicBezTo>
                  <a:pt x="594" y="538"/>
                  <a:pt x="594" y="539"/>
                  <a:pt x="594" y="539"/>
                </a:cubicBezTo>
                <a:cubicBezTo>
                  <a:pt x="593" y="539"/>
                  <a:pt x="593" y="538"/>
                  <a:pt x="592" y="538"/>
                </a:cubicBezTo>
                <a:cubicBezTo>
                  <a:pt x="592" y="537"/>
                  <a:pt x="591" y="537"/>
                  <a:pt x="591" y="536"/>
                </a:cubicBezTo>
                <a:cubicBezTo>
                  <a:pt x="593" y="536"/>
                  <a:pt x="593" y="536"/>
                  <a:pt x="593" y="536"/>
                </a:cubicBezTo>
                <a:cubicBezTo>
                  <a:pt x="592" y="538"/>
                  <a:pt x="594" y="537"/>
                  <a:pt x="594" y="538"/>
                </a:cubicBezTo>
                <a:cubicBezTo>
                  <a:pt x="594" y="538"/>
                  <a:pt x="595" y="538"/>
                  <a:pt x="595" y="537"/>
                </a:cubicBezTo>
                <a:cubicBezTo>
                  <a:pt x="595" y="538"/>
                  <a:pt x="596" y="538"/>
                  <a:pt x="596" y="538"/>
                </a:cubicBezTo>
                <a:cubicBezTo>
                  <a:pt x="596" y="540"/>
                  <a:pt x="595" y="539"/>
                  <a:pt x="595" y="538"/>
                </a:cubicBezTo>
                <a:close/>
                <a:moveTo>
                  <a:pt x="601" y="542"/>
                </a:moveTo>
                <a:cubicBezTo>
                  <a:pt x="600" y="541"/>
                  <a:pt x="599" y="541"/>
                  <a:pt x="597" y="540"/>
                </a:cubicBezTo>
                <a:cubicBezTo>
                  <a:pt x="597" y="540"/>
                  <a:pt x="597" y="539"/>
                  <a:pt x="597" y="539"/>
                </a:cubicBezTo>
                <a:cubicBezTo>
                  <a:pt x="598" y="539"/>
                  <a:pt x="598" y="540"/>
                  <a:pt x="600" y="540"/>
                </a:cubicBezTo>
                <a:cubicBezTo>
                  <a:pt x="600" y="541"/>
                  <a:pt x="601" y="542"/>
                  <a:pt x="603" y="541"/>
                </a:cubicBezTo>
                <a:cubicBezTo>
                  <a:pt x="603" y="542"/>
                  <a:pt x="604" y="542"/>
                  <a:pt x="604" y="543"/>
                </a:cubicBezTo>
                <a:cubicBezTo>
                  <a:pt x="604" y="544"/>
                  <a:pt x="602" y="542"/>
                  <a:pt x="601" y="542"/>
                </a:cubicBezTo>
                <a:close/>
                <a:moveTo>
                  <a:pt x="601" y="525"/>
                </a:moveTo>
                <a:cubicBezTo>
                  <a:pt x="601" y="526"/>
                  <a:pt x="601" y="526"/>
                  <a:pt x="601" y="526"/>
                </a:cubicBezTo>
                <a:cubicBezTo>
                  <a:pt x="600" y="526"/>
                  <a:pt x="600" y="525"/>
                  <a:pt x="599" y="525"/>
                </a:cubicBezTo>
                <a:cubicBezTo>
                  <a:pt x="600" y="524"/>
                  <a:pt x="599" y="524"/>
                  <a:pt x="599" y="523"/>
                </a:cubicBezTo>
                <a:cubicBezTo>
                  <a:pt x="600" y="523"/>
                  <a:pt x="600" y="524"/>
                  <a:pt x="600" y="524"/>
                </a:cubicBezTo>
                <a:cubicBezTo>
                  <a:pt x="600" y="525"/>
                  <a:pt x="601" y="525"/>
                  <a:pt x="601" y="525"/>
                </a:cubicBezTo>
                <a:close/>
                <a:moveTo>
                  <a:pt x="610" y="547"/>
                </a:moveTo>
                <a:cubicBezTo>
                  <a:pt x="609" y="547"/>
                  <a:pt x="609" y="546"/>
                  <a:pt x="608" y="546"/>
                </a:cubicBezTo>
                <a:cubicBezTo>
                  <a:pt x="608" y="544"/>
                  <a:pt x="604" y="545"/>
                  <a:pt x="604" y="543"/>
                </a:cubicBezTo>
                <a:cubicBezTo>
                  <a:pt x="605" y="543"/>
                  <a:pt x="605" y="543"/>
                  <a:pt x="606" y="544"/>
                </a:cubicBezTo>
                <a:cubicBezTo>
                  <a:pt x="606" y="544"/>
                  <a:pt x="607" y="544"/>
                  <a:pt x="607" y="545"/>
                </a:cubicBezTo>
                <a:cubicBezTo>
                  <a:pt x="608" y="545"/>
                  <a:pt x="608" y="545"/>
                  <a:pt x="608" y="545"/>
                </a:cubicBezTo>
                <a:cubicBezTo>
                  <a:pt x="609" y="545"/>
                  <a:pt x="609" y="545"/>
                  <a:pt x="609" y="545"/>
                </a:cubicBezTo>
                <a:cubicBezTo>
                  <a:pt x="609" y="546"/>
                  <a:pt x="611" y="545"/>
                  <a:pt x="610" y="547"/>
                </a:cubicBezTo>
                <a:close/>
                <a:moveTo>
                  <a:pt x="616" y="534"/>
                </a:moveTo>
                <a:cubicBezTo>
                  <a:pt x="615" y="534"/>
                  <a:pt x="614" y="533"/>
                  <a:pt x="613" y="533"/>
                </a:cubicBezTo>
                <a:cubicBezTo>
                  <a:pt x="612" y="532"/>
                  <a:pt x="611" y="531"/>
                  <a:pt x="609" y="530"/>
                </a:cubicBezTo>
                <a:cubicBezTo>
                  <a:pt x="609" y="529"/>
                  <a:pt x="608" y="530"/>
                  <a:pt x="608" y="529"/>
                </a:cubicBezTo>
                <a:cubicBezTo>
                  <a:pt x="607" y="529"/>
                  <a:pt x="607" y="528"/>
                  <a:pt x="606" y="527"/>
                </a:cubicBezTo>
                <a:cubicBezTo>
                  <a:pt x="606" y="527"/>
                  <a:pt x="606" y="527"/>
                  <a:pt x="605" y="527"/>
                </a:cubicBezTo>
                <a:cubicBezTo>
                  <a:pt x="605" y="527"/>
                  <a:pt x="605" y="526"/>
                  <a:pt x="605" y="526"/>
                </a:cubicBezTo>
                <a:cubicBezTo>
                  <a:pt x="605" y="526"/>
                  <a:pt x="604" y="526"/>
                  <a:pt x="604" y="526"/>
                </a:cubicBezTo>
                <a:cubicBezTo>
                  <a:pt x="604" y="525"/>
                  <a:pt x="604" y="524"/>
                  <a:pt x="603" y="524"/>
                </a:cubicBezTo>
                <a:cubicBezTo>
                  <a:pt x="602" y="523"/>
                  <a:pt x="602" y="523"/>
                  <a:pt x="601" y="522"/>
                </a:cubicBezTo>
                <a:cubicBezTo>
                  <a:pt x="601" y="522"/>
                  <a:pt x="600" y="521"/>
                  <a:pt x="600" y="521"/>
                </a:cubicBezTo>
                <a:cubicBezTo>
                  <a:pt x="600" y="521"/>
                  <a:pt x="599" y="520"/>
                  <a:pt x="599" y="520"/>
                </a:cubicBezTo>
                <a:cubicBezTo>
                  <a:pt x="598" y="520"/>
                  <a:pt x="599" y="519"/>
                  <a:pt x="598" y="519"/>
                </a:cubicBezTo>
                <a:cubicBezTo>
                  <a:pt x="598" y="518"/>
                  <a:pt x="597" y="517"/>
                  <a:pt x="596" y="517"/>
                </a:cubicBezTo>
                <a:cubicBezTo>
                  <a:pt x="596" y="516"/>
                  <a:pt x="594" y="516"/>
                  <a:pt x="595" y="514"/>
                </a:cubicBezTo>
                <a:cubicBezTo>
                  <a:pt x="595" y="514"/>
                  <a:pt x="594" y="514"/>
                  <a:pt x="594" y="514"/>
                </a:cubicBezTo>
                <a:cubicBezTo>
                  <a:pt x="594" y="512"/>
                  <a:pt x="592" y="511"/>
                  <a:pt x="591" y="510"/>
                </a:cubicBezTo>
                <a:cubicBezTo>
                  <a:pt x="590" y="509"/>
                  <a:pt x="590" y="509"/>
                  <a:pt x="589" y="508"/>
                </a:cubicBezTo>
                <a:cubicBezTo>
                  <a:pt x="589" y="507"/>
                  <a:pt x="589" y="507"/>
                  <a:pt x="589" y="507"/>
                </a:cubicBezTo>
                <a:cubicBezTo>
                  <a:pt x="590" y="507"/>
                  <a:pt x="590" y="507"/>
                  <a:pt x="590" y="507"/>
                </a:cubicBezTo>
                <a:cubicBezTo>
                  <a:pt x="591" y="508"/>
                  <a:pt x="591" y="509"/>
                  <a:pt x="592" y="510"/>
                </a:cubicBezTo>
                <a:cubicBezTo>
                  <a:pt x="593" y="511"/>
                  <a:pt x="593" y="512"/>
                  <a:pt x="594" y="512"/>
                </a:cubicBezTo>
                <a:cubicBezTo>
                  <a:pt x="594" y="513"/>
                  <a:pt x="595" y="514"/>
                  <a:pt x="595" y="515"/>
                </a:cubicBezTo>
                <a:cubicBezTo>
                  <a:pt x="596" y="515"/>
                  <a:pt x="596" y="514"/>
                  <a:pt x="596" y="514"/>
                </a:cubicBezTo>
                <a:cubicBezTo>
                  <a:pt x="597" y="514"/>
                  <a:pt x="597" y="514"/>
                  <a:pt x="597" y="515"/>
                </a:cubicBezTo>
                <a:cubicBezTo>
                  <a:pt x="597" y="515"/>
                  <a:pt x="597" y="515"/>
                  <a:pt x="597" y="515"/>
                </a:cubicBezTo>
                <a:cubicBezTo>
                  <a:pt x="597" y="516"/>
                  <a:pt x="597" y="516"/>
                  <a:pt x="597" y="517"/>
                </a:cubicBezTo>
                <a:cubicBezTo>
                  <a:pt x="597" y="517"/>
                  <a:pt x="597" y="517"/>
                  <a:pt x="597" y="517"/>
                </a:cubicBezTo>
                <a:cubicBezTo>
                  <a:pt x="597" y="518"/>
                  <a:pt x="599" y="518"/>
                  <a:pt x="599" y="519"/>
                </a:cubicBezTo>
                <a:cubicBezTo>
                  <a:pt x="600" y="519"/>
                  <a:pt x="600" y="520"/>
                  <a:pt x="600" y="519"/>
                </a:cubicBezTo>
                <a:cubicBezTo>
                  <a:pt x="601" y="520"/>
                  <a:pt x="600" y="521"/>
                  <a:pt x="602" y="521"/>
                </a:cubicBezTo>
                <a:cubicBezTo>
                  <a:pt x="601" y="521"/>
                  <a:pt x="602" y="521"/>
                  <a:pt x="602" y="522"/>
                </a:cubicBezTo>
                <a:cubicBezTo>
                  <a:pt x="603" y="522"/>
                  <a:pt x="603" y="523"/>
                  <a:pt x="604" y="523"/>
                </a:cubicBezTo>
                <a:cubicBezTo>
                  <a:pt x="603" y="524"/>
                  <a:pt x="604" y="524"/>
                  <a:pt x="605" y="525"/>
                </a:cubicBezTo>
                <a:cubicBezTo>
                  <a:pt x="606" y="525"/>
                  <a:pt x="606" y="526"/>
                  <a:pt x="608" y="526"/>
                </a:cubicBezTo>
                <a:cubicBezTo>
                  <a:pt x="608" y="528"/>
                  <a:pt x="610" y="528"/>
                  <a:pt x="610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30"/>
                  <a:pt x="612" y="530"/>
                  <a:pt x="612" y="530"/>
                </a:cubicBezTo>
                <a:cubicBezTo>
                  <a:pt x="612" y="531"/>
                  <a:pt x="613" y="531"/>
                  <a:pt x="613" y="531"/>
                </a:cubicBezTo>
                <a:cubicBezTo>
                  <a:pt x="614" y="531"/>
                  <a:pt x="614" y="532"/>
                  <a:pt x="614" y="532"/>
                </a:cubicBezTo>
                <a:cubicBezTo>
                  <a:pt x="615" y="532"/>
                  <a:pt x="615" y="532"/>
                  <a:pt x="615" y="532"/>
                </a:cubicBezTo>
                <a:cubicBezTo>
                  <a:pt x="615" y="532"/>
                  <a:pt x="615" y="533"/>
                  <a:pt x="615" y="533"/>
                </a:cubicBezTo>
                <a:cubicBezTo>
                  <a:pt x="616" y="533"/>
                  <a:pt x="617" y="533"/>
                  <a:pt x="617" y="534"/>
                </a:cubicBezTo>
                <a:cubicBezTo>
                  <a:pt x="616" y="534"/>
                  <a:pt x="616" y="535"/>
                  <a:pt x="616" y="534"/>
                </a:cubicBezTo>
                <a:close/>
                <a:moveTo>
                  <a:pt x="628" y="555"/>
                </a:moveTo>
                <a:cubicBezTo>
                  <a:pt x="627" y="555"/>
                  <a:pt x="627" y="555"/>
                  <a:pt x="627" y="555"/>
                </a:cubicBezTo>
                <a:cubicBezTo>
                  <a:pt x="627" y="554"/>
                  <a:pt x="627" y="554"/>
                  <a:pt x="627" y="554"/>
                </a:cubicBezTo>
                <a:cubicBezTo>
                  <a:pt x="628" y="554"/>
                  <a:pt x="628" y="554"/>
                  <a:pt x="628" y="554"/>
                </a:cubicBezTo>
                <a:cubicBezTo>
                  <a:pt x="628" y="554"/>
                  <a:pt x="628" y="554"/>
                  <a:pt x="628" y="555"/>
                </a:cubicBezTo>
                <a:close/>
                <a:moveTo>
                  <a:pt x="630" y="542"/>
                </a:moveTo>
                <a:cubicBezTo>
                  <a:pt x="628" y="542"/>
                  <a:pt x="628" y="542"/>
                  <a:pt x="628" y="542"/>
                </a:cubicBezTo>
                <a:cubicBezTo>
                  <a:pt x="628" y="542"/>
                  <a:pt x="628" y="541"/>
                  <a:pt x="628" y="541"/>
                </a:cubicBezTo>
                <a:cubicBezTo>
                  <a:pt x="626" y="541"/>
                  <a:pt x="624" y="540"/>
                  <a:pt x="623" y="539"/>
                </a:cubicBezTo>
                <a:cubicBezTo>
                  <a:pt x="622" y="539"/>
                  <a:pt x="622" y="538"/>
                  <a:pt x="621" y="538"/>
                </a:cubicBezTo>
                <a:cubicBezTo>
                  <a:pt x="621" y="538"/>
                  <a:pt x="620" y="538"/>
                  <a:pt x="620" y="537"/>
                </a:cubicBezTo>
                <a:cubicBezTo>
                  <a:pt x="620" y="537"/>
                  <a:pt x="620" y="537"/>
                  <a:pt x="619" y="537"/>
                </a:cubicBezTo>
                <a:cubicBezTo>
                  <a:pt x="619" y="536"/>
                  <a:pt x="618" y="537"/>
                  <a:pt x="618" y="536"/>
                </a:cubicBezTo>
                <a:cubicBezTo>
                  <a:pt x="618" y="536"/>
                  <a:pt x="618" y="536"/>
                  <a:pt x="618" y="536"/>
                </a:cubicBezTo>
                <a:cubicBezTo>
                  <a:pt x="618" y="535"/>
                  <a:pt x="617" y="535"/>
                  <a:pt x="617" y="535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4"/>
                  <a:pt x="617" y="534"/>
                  <a:pt x="617" y="534"/>
                </a:cubicBezTo>
                <a:cubicBezTo>
                  <a:pt x="618" y="534"/>
                  <a:pt x="617" y="535"/>
                  <a:pt x="618" y="535"/>
                </a:cubicBezTo>
                <a:cubicBezTo>
                  <a:pt x="618" y="535"/>
                  <a:pt x="619" y="535"/>
                  <a:pt x="619" y="535"/>
                </a:cubicBezTo>
                <a:cubicBezTo>
                  <a:pt x="619" y="536"/>
                  <a:pt x="619" y="536"/>
                  <a:pt x="620" y="536"/>
                </a:cubicBezTo>
                <a:cubicBezTo>
                  <a:pt x="620" y="536"/>
                  <a:pt x="620" y="535"/>
                  <a:pt x="620" y="535"/>
                </a:cubicBezTo>
                <a:cubicBezTo>
                  <a:pt x="621" y="535"/>
                  <a:pt x="621" y="536"/>
                  <a:pt x="621" y="537"/>
                </a:cubicBezTo>
                <a:cubicBezTo>
                  <a:pt x="622" y="537"/>
                  <a:pt x="622" y="537"/>
                  <a:pt x="622" y="537"/>
                </a:cubicBezTo>
                <a:cubicBezTo>
                  <a:pt x="623" y="538"/>
                  <a:pt x="623" y="538"/>
                  <a:pt x="624" y="539"/>
                </a:cubicBezTo>
                <a:cubicBezTo>
                  <a:pt x="625" y="539"/>
                  <a:pt x="625" y="538"/>
                  <a:pt x="625" y="538"/>
                </a:cubicBezTo>
                <a:cubicBezTo>
                  <a:pt x="625" y="539"/>
                  <a:pt x="626" y="539"/>
                  <a:pt x="626" y="539"/>
                </a:cubicBezTo>
                <a:cubicBezTo>
                  <a:pt x="626" y="540"/>
                  <a:pt x="627" y="539"/>
                  <a:pt x="627" y="540"/>
                </a:cubicBezTo>
                <a:cubicBezTo>
                  <a:pt x="627" y="540"/>
                  <a:pt x="627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9" y="540"/>
                  <a:pt x="630" y="540"/>
                  <a:pt x="630" y="541"/>
                </a:cubicBezTo>
                <a:cubicBezTo>
                  <a:pt x="630" y="541"/>
                  <a:pt x="631" y="541"/>
                  <a:pt x="631" y="541"/>
                </a:cubicBezTo>
                <a:cubicBezTo>
                  <a:pt x="632" y="541"/>
                  <a:pt x="631" y="543"/>
                  <a:pt x="633" y="543"/>
                </a:cubicBezTo>
                <a:cubicBezTo>
                  <a:pt x="633" y="544"/>
                  <a:pt x="632" y="543"/>
                  <a:pt x="631" y="543"/>
                </a:cubicBezTo>
                <a:cubicBezTo>
                  <a:pt x="631" y="543"/>
                  <a:pt x="630" y="542"/>
                  <a:pt x="630" y="542"/>
                </a:cubicBezTo>
                <a:close/>
                <a:moveTo>
                  <a:pt x="634" y="555"/>
                </a:moveTo>
                <a:cubicBezTo>
                  <a:pt x="633" y="555"/>
                  <a:pt x="631" y="556"/>
                  <a:pt x="632" y="555"/>
                </a:cubicBezTo>
                <a:cubicBezTo>
                  <a:pt x="633" y="555"/>
                  <a:pt x="635" y="555"/>
                  <a:pt x="635" y="556"/>
                </a:cubicBezTo>
                <a:cubicBezTo>
                  <a:pt x="635" y="557"/>
                  <a:pt x="634" y="556"/>
                  <a:pt x="634" y="555"/>
                </a:cubicBezTo>
                <a:close/>
                <a:moveTo>
                  <a:pt x="640" y="561"/>
                </a:moveTo>
                <a:cubicBezTo>
                  <a:pt x="640" y="561"/>
                  <a:pt x="640" y="560"/>
                  <a:pt x="640" y="560"/>
                </a:cubicBezTo>
                <a:cubicBezTo>
                  <a:pt x="639" y="560"/>
                  <a:pt x="638" y="560"/>
                  <a:pt x="638" y="560"/>
                </a:cubicBezTo>
                <a:cubicBezTo>
                  <a:pt x="638" y="559"/>
                  <a:pt x="640" y="560"/>
                  <a:pt x="641" y="560"/>
                </a:cubicBezTo>
                <a:cubicBezTo>
                  <a:pt x="641" y="560"/>
                  <a:pt x="641" y="561"/>
                  <a:pt x="640" y="561"/>
                </a:cubicBezTo>
                <a:close/>
                <a:moveTo>
                  <a:pt x="654" y="561"/>
                </a:moveTo>
                <a:cubicBezTo>
                  <a:pt x="653" y="561"/>
                  <a:pt x="652" y="561"/>
                  <a:pt x="651" y="561"/>
                </a:cubicBezTo>
                <a:cubicBezTo>
                  <a:pt x="650" y="561"/>
                  <a:pt x="650" y="561"/>
                  <a:pt x="649" y="561"/>
                </a:cubicBezTo>
                <a:cubicBezTo>
                  <a:pt x="649" y="561"/>
                  <a:pt x="649" y="561"/>
                  <a:pt x="649" y="560"/>
                </a:cubicBezTo>
                <a:cubicBezTo>
                  <a:pt x="647" y="560"/>
                  <a:pt x="647" y="560"/>
                  <a:pt x="646" y="560"/>
                </a:cubicBezTo>
                <a:cubicBezTo>
                  <a:pt x="646" y="560"/>
                  <a:pt x="645" y="559"/>
                  <a:pt x="645" y="559"/>
                </a:cubicBezTo>
                <a:cubicBezTo>
                  <a:pt x="645" y="559"/>
                  <a:pt x="644" y="560"/>
                  <a:pt x="644" y="559"/>
                </a:cubicBezTo>
                <a:cubicBezTo>
                  <a:pt x="644" y="558"/>
                  <a:pt x="645" y="558"/>
                  <a:pt x="647" y="558"/>
                </a:cubicBezTo>
                <a:cubicBezTo>
                  <a:pt x="647" y="558"/>
                  <a:pt x="646" y="559"/>
                  <a:pt x="646" y="559"/>
                </a:cubicBezTo>
                <a:cubicBezTo>
                  <a:pt x="646" y="560"/>
                  <a:pt x="647" y="559"/>
                  <a:pt x="647" y="558"/>
                </a:cubicBezTo>
                <a:cubicBezTo>
                  <a:pt x="648" y="559"/>
                  <a:pt x="648" y="559"/>
                  <a:pt x="648" y="559"/>
                </a:cubicBezTo>
                <a:cubicBezTo>
                  <a:pt x="649" y="560"/>
                  <a:pt x="649" y="559"/>
                  <a:pt x="649" y="560"/>
                </a:cubicBezTo>
                <a:cubicBezTo>
                  <a:pt x="649" y="560"/>
                  <a:pt x="651" y="560"/>
                  <a:pt x="651" y="559"/>
                </a:cubicBezTo>
                <a:cubicBezTo>
                  <a:pt x="651" y="559"/>
                  <a:pt x="651" y="559"/>
                  <a:pt x="651" y="559"/>
                </a:cubicBezTo>
                <a:cubicBezTo>
                  <a:pt x="652" y="559"/>
                  <a:pt x="653" y="560"/>
                  <a:pt x="654" y="560"/>
                </a:cubicBezTo>
                <a:cubicBezTo>
                  <a:pt x="653" y="560"/>
                  <a:pt x="654" y="561"/>
                  <a:pt x="654" y="561"/>
                </a:cubicBezTo>
                <a:close/>
                <a:moveTo>
                  <a:pt x="655" y="548"/>
                </a:moveTo>
                <a:cubicBezTo>
                  <a:pt x="655" y="548"/>
                  <a:pt x="654" y="549"/>
                  <a:pt x="654" y="549"/>
                </a:cubicBezTo>
                <a:cubicBezTo>
                  <a:pt x="654" y="549"/>
                  <a:pt x="654" y="548"/>
                  <a:pt x="654" y="548"/>
                </a:cubicBezTo>
                <a:cubicBezTo>
                  <a:pt x="653" y="548"/>
                  <a:pt x="652" y="548"/>
                  <a:pt x="651" y="548"/>
                </a:cubicBezTo>
                <a:cubicBezTo>
                  <a:pt x="650" y="548"/>
                  <a:pt x="648" y="547"/>
                  <a:pt x="647" y="547"/>
                </a:cubicBezTo>
                <a:cubicBezTo>
                  <a:pt x="646" y="547"/>
                  <a:pt x="645" y="547"/>
                  <a:pt x="643" y="546"/>
                </a:cubicBezTo>
                <a:cubicBezTo>
                  <a:pt x="643" y="546"/>
                  <a:pt x="643" y="546"/>
                  <a:pt x="642" y="546"/>
                </a:cubicBezTo>
                <a:cubicBezTo>
                  <a:pt x="642" y="546"/>
                  <a:pt x="640" y="546"/>
                  <a:pt x="640" y="546"/>
                </a:cubicBezTo>
                <a:cubicBezTo>
                  <a:pt x="640" y="546"/>
                  <a:pt x="640" y="545"/>
                  <a:pt x="640" y="545"/>
                </a:cubicBezTo>
                <a:cubicBezTo>
                  <a:pt x="640" y="545"/>
                  <a:pt x="640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8" y="545"/>
                  <a:pt x="638" y="545"/>
                  <a:pt x="638" y="545"/>
                </a:cubicBezTo>
                <a:cubicBezTo>
                  <a:pt x="637" y="545"/>
                  <a:pt x="636" y="545"/>
                  <a:pt x="636" y="545"/>
                </a:cubicBezTo>
                <a:cubicBezTo>
                  <a:pt x="635" y="545"/>
                  <a:pt x="635" y="544"/>
                  <a:pt x="635" y="544"/>
                </a:cubicBezTo>
                <a:cubicBezTo>
                  <a:pt x="635" y="544"/>
                  <a:pt x="635" y="544"/>
                  <a:pt x="635" y="544"/>
                </a:cubicBezTo>
                <a:cubicBezTo>
                  <a:pt x="635" y="544"/>
                  <a:pt x="634" y="544"/>
                  <a:pt x="634" y="544"/>
                </a:cubicBezTo>
                <a:cubicBezTo>
                  <a:pt x="634" y="544"/>
                  <a:pt x="633" y="543"/>
                  <a:pt x="633" y="543"/>
                </a:cubicBezTo>
                <a:cubicBezTo>
                  <a:pt x="633" y="543"/>
                  <a:pt x="634" y="543"/>
                  <a:pt x="634" y="543"/>
                </a:cubicBezTo>
                <a:cubicBezTo>
                  <a:pt x="634" y="543"/>
                  <a:pt x="635" y="543"/>
                  <a:pt x="635" y="543"/>
                </a:cubicBezTo>
                <a:cubicBezTo>
                  <a:pt x="635" y="543"/>
                  <a:pt x="635" y="543"/>
                  <a:pt x="635" y="543"/>
                </a:cubicBezTo>
                <a:cubicBezTo>
                  <a:pt x="636" y="543"/>
                  <a:pt x="636" y="543"/>
                  <a:pt x="636" y="543"/>
                </a:cubicBezTo>
                <a:cubicBezTo>
                  <a:pt x="636" y="543"/>
                  <a:pt x="637" y="543"/>
                  <a:pt x="637" y="543"/>
                </a:cubicBezTo>
                <a:cubicBezTo>
                  <a:pt x="637" y="543"/>
                  <a:pt x="637" y="544"/>
                  <a:pt x="637" y="544"/>
                </a:cubicBezTo>
                <a:cubicBezTo>
                  <a:pt x="637" y="544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9" y="543"/>
                  <a:pt x="639" y="544"/>
                  <a:pt x="639" y="544"/>
                </a:cubicBezTo>
                <a:cubicBezTo>
                  <a:pt x="639" y="544"/>
                  <a:pt x="639" y="544"/>
                  <a:pt x="639" y="544"/>
                </a:cubicBezTo>
                <a:cubicBezTo>
                  <a:pt x="639" y="544"/>
                  <a:pt x="640" y="543"/>
                  <a:pt x="640" y="543"/>
                </a:cubicBezTo>
                <a:cubicBezTo>
                  <a:pt x="640" y="543"/>
                  <a:pt x="640" y="544"/>
                  <a:pt x="640" y="544"/>
                </a:cubicBezTo>
                <a:cubicBezTo>
                  <a:pt x="640" y="544"/>
                  <a:pt x="640" y="544"/>
                  <a:pt x="640" y="544"/>
                </a:cubicBezTo>
                <a:cubicBezTo>
                  <a:pt x="640" y="544"/>
                  <a:pt x="641" y="544"/>
                  <a:pt x="641" y="545"/>
                </a:cubicBezTo>
                <a:cubicBezTo>
                  <a:pt x="641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3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3" y="544"/>
                  <a:pt x="644" y="544"/>
                  <a:pt x="644" y="545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5" y="546"/>
                  <a:pt x="645" y="546"/>
                  <a:pt x="645" y="546"/>
                </a:cubicBezTo>
                <a:cubicBezTo>
                  <a:pt x="645" y="546"/>
                  <a:pt x="646" y="546"/>
                  <a:pt x="646" y="546"/>
                </a:cubicBezTo>
                <a:cubicBezTo>
                  <a:pt x="646" y="546"/>
                  <a:pt x="647" y="546"/>
                  <a:pt x="647" y="546"/>
                </a:cubicBezTo>
                <a:cubicBezTo>
                  <a:pt x="647" y="546"/>
                  <a:pt x="648" y="546"/>
                  <a:pt x="648" y="546"/>
                </a:cubicBezTo>
                <a:cubicBezTo>
                  <a:pt x="648" y="547"/>
                  <a:pt x="648" y="547"/>
                  <a:pt x="648" y="547"/>
                </a:cubicBezTo>
                <a:cubicBezTo>
                  <a:pt x="648" y="547"/>
                  <a:pt x="648" y="547"/>
                  <a:pt x="648" y="546"/>
                </a:cubicBezTo>
                <a:cubicBezTo>
                  <a:pt x="648" y="546"/>
                  <a:pt x="648" y="546"/>
                  <a:pt x="648" y="546"/>
                </a:cubicBezTo>
                <a:cubicBezTo>
                  <a:pt x="649" y="546"/>
                  <a:pt x="650" y="546"/>
                  <a:pt x="651" y="547"/>
                </a:cubicBezTo>
                <a:cubicBezTo>
                  <a:pt x="651" y="547"/>
                  <a:pt x="651" y="547"/>
                  <a:pt x="651" y="547"/>
                </a:cubicBezTo>
                <a:cubicBezTo>
                  <a:pt x="652" y="547"/>
                  <a:pt x="652" y="546"/>
                  <a:pt x="653" y="546"/>
                </a:cubicBezTo>
                <a:cubicBezTo>
                  <a:pt x="653" y="548"/>
                  <a:pt x="655" y="547"/>
                  <a:pt x="656" y="548"/>
                </a:cubicBezTo>
                <a:cubicBezTo>
                  <a:pt x="656" y="548"/>
                  <a:pt x="657" y="547"/>
                  <a:pt x="657" y="547"/>
                </a:cubicBezTo>
                <a:cubicBezTo>
                  <a:pt x="658" y="548"/>
                  <a:pt x="658" y="547"/>
                  <a:pt x="659" y="547"/>
                </a:cubicBezTo>
                <a:cubicBezTo>
                  <a:pt x="660" y="547"/>
                  <a:pt x="660" y="548"/>
                  <a:pt x="660" y="548"/>
                </a:cubicBezTo>
                <a:cubicBezTo>
                  <a:pt x="660" y="548"/>
                  <a:pt x="662" y="547"/>
                  <a:pt x="663" y="548"/>
                </a:cubicBezTo>
                <a:cubicBezTo>
                  <a:pt x="662" y="549"/>
                  <a:pt x="661" y="548"/>
                  <a:pt x="660" y="548"/>
                </a:cubicBezTo>
                <a:cubicBezTo>
                  <a:pt x="659" y="548"/>
                  <a:pt x="658" y="548"/>
                  <a:pt x="657" y="548"/>
                </a:cubicBezTo>
                <a:cubicBezTo>
                  <a:pt x="657" y="549"/>
                  <a:pt x="656" y="548"/>
                  <a:pt x="655" y="548"/>
                </a:cubicBezTo>
                <a:close/>
                <a:moveTo>
                  <a:pt x="664" y="561"/>
                </a:moveTo>
                <a:cubicBezTo>
                  <a:pt x="663" y="561"/>
                  <a:pt x="663" y="561"/>
                  <a:pt x="662" y="561"/>
                </a:cubicBezTo>
                <a:cubicBezTo>
                  <a:pt x="661" y="561"/>
                  <a:pt x="660" y="560"/>
                  <a:pt x="659" y="560"/>
                </a:cubicBezTo>
                <a:cubicBezTo>
                  <a:pt x="659" y="560"/>
                  <a:pt x="659" y="560"/>
                  <a:pt x="658" y="560"/>
                </a:cubicBezTo>
                <a:cubicBezTo>
                  <a:pt x="658" y="560"/>
                  <a:pt x="658" y="560"/>
                  <a:pt x="658" y="560"/>
                </a:cubicBezTo>
                <a:cubicBezTo>
                  <a:pt x="658" y="560"/>
                  <a:pt x="657" y="560"/>
                  <a:pt x="657" y="560"/>
                </a:cubicBezTo>
                <a:cubicBezTo>
                  <a:pt x="656" y="561"/>
                  <a:pt x="657" y="561"/>
                  <a:pt x="657" y="561"/>
                </a:cubicBezTo>
                <a:cubicBezTo>
                  <a:pt x="658" y="561"/>
                  <a:pt x="658" y="561"/>
                  <a:pt x="659" y="561"/>
                </a:cubicBezTo>
                <a:cubicBezTo>
                  <a:pt x="660" y="562"/>
                  <a:pt x="661" y="561"/>
                  <a:pt x="662" y="562"/>
                </a:cubicBezTo>
                <a:cubicBezTo>
                  <a:pt x="661" y="563"/>
                  <a:pt x="660" y="562"/>
                  <a:pt x="660" y="562"/>
                </a:cubicBezTo>
                <a:cubicBezTo>
                  <a:pt x="658" y="562"/>
                  <a:pt x="658" y="562"/>
                  <a:pt x="658" y="562"/>
                </a:cubicBezTo>
                <a:cubicBezTo>
                  <a:pt x="657" y="561"/>
                  <a:pt x="657" y="562"/>
                  <a:pt x="656" y="561"/>
                </a:cubicBezTo>
                <a:cubicBezTo>
                  <a:pt x="656" y="561"/>
                  <a:pt x="656" y="560"/>
                  <a:pt x="656" y="560"/>
                </a:cubicBezTo>
                <a:cubicBezTo>
                  <a:pt x="656" y="559"/>
                  <a:pt x="656" y="560"/>
                  <a:pt x="657" y="560"/>
                </a:cubicBezTo>
                <a:cubicBezTo>
                  <a:pt x="657" y="560"/>
                  <a:pt x="658" y="560"/>
                  <a:pt x="658" y="560"/>
                </a:cubicBezTo>
                <a:cubicBezTo>
                  <a:pt x="658" y="560"/>
                  <a:pt x="659" y="560"/>
                  <a:pt x="660" y="560"/>
                </a:cubicBezTo>
                <a:cubicBezTo>
                  <a:pt x="660" y="560"/>
                  <a:pt x="661" y="560"/>
                  <a:pt x="661" y="560"/>
                </a:cubicBezTo>
                <a:cubicBezTo>
                  <a:pt x="662" y="560"/>
                  <a:pt x="662" y="561"/>
                  <a:pt x="662" y="561"/>
                </a:cubicBezTo>
                <a:cubicBezTo>
                  <a:pt x="664" y="561"/>
                  <a:pt x="665" y="560"/>
                  <a:pt x="666" y="561"/>
                </a:cubicBezTo>
                <a:cubicBezTo>
                  <a:pt x="666" y="562"/>
                  <a:pt x="665" y="561"/>
                  <a:pt x="664" y="561"/>
                </a:cubicBezTo>
                <a:close/>
                <a:moveTo>
                  <a:pt x="666" y="550"/>
                </a:moveTo>
                <a:cubicBezTo>
                  <a:pt x="665" y="550"/>
                  <a:pt x="665" y="549"/>
                  <a:pt x="663" y="549"/>
                </a:cubicBezTo>
                <a:cubicBezTo>
                  <a:pt x="664" y="549"/>
                  <a:pt x="665" y="549"/>
                  <a:pt x="666" y="549"/>
                </a:cubicBezTo>
                <a:cubicBezTo>
                  <a:pt x="667" y="549"/>
                  <a:pt x="667" y="549"/>
                  <a:pt x="667" y="549"/>
                </a:cubicBezTo>
                <a:cubicBezTo>
                  <a:pt x="668" y="549"/>
                  <a:pt x="668" y="549"/>
                  <a:pt x="669" y="549"/>
                </a:cubicBezTo>
                <a:cubicBezTo>
                  <a:pt x="670" y="549"/>
                  <a:pt x="670" y="548"/>
                  <a:pt x="671" y="549"/>
                </a:cubicBezTo>
                <a:cubicBezTo>
                  <a:pt x="670" y="550"/>
                  <a:pt x="668" y="550"/>
                  <a:pt x="666" y="550"/>
                </a:cubicBezTo>
                <a:close/>
                <a:moveTo>
                  <a:pt x="670" y="562"/>
                </a:moveTo>
                <a:cubicBezTo>
                  <a:pt x="669" y="562"/>
                  <a:pt x="668" y="562"/>
                  <a:pt x="667" y="561"/>
                </a:cubicBezTo>
                <a:cubicBezTo>
                  <a:pt x="667" y="560"/>
                  <a:pt x="668" y="561"/>
                  <a:pt x="669" y="561"/>
                </a:cubicBezTo>
                <a:cubicBezTo>
                  <a:pt x="670" y="561"/>
                  <a:pt x="671" y="561"/>
                  <a:pt x="672" y="562"/>
                </a:cubicBezTo>
                <a:cubicBezTo>
                  <a:pt x="672" y="563"/>
                  <a:pt x="671" y="562"/>
                  <a:pt x="670" y="562"/>
                </a:cubicBezTo>
                <a:close/>
                <a:moveTo>
                  <a:pt x="727" y="527"/>
                </a:moveTo>
                <a:cubicBezTo>
                  <a:pt x="727" y="528"/>
                  <a:pt x="727" y="528"/>
                  <a:pt x="726" y="528"/>
                </a:cubicBezTo>
                <a:cubicBezTo>
                  <a:pt x="726" y="528"/>
                  <a:pt x="726" y="528"/>
                  <a:pt x="726" y="528"/>
                </a:cubicBezTo>
                <a:cubicBezTo>
                  <a:pt x="726" y="528"/>
                  <a:pt x="725" y="529"/>
                  <a:pt x="725" y="529"/>
                </a:cubicBezTo>
                <a:cubicBezTo>
                  <a:pt x="725" y="529"/>
                  <a:pt x="725" y="529"/>
                  <a:pt x="724" y="529"/>
                </a:cubicBezTo>
                <a:cubicBezTo>
                  <a:pt x="724" y="529"/>
                  <a:pt x="724" y="529"/>
                  <a:pt x="723" y="530"/>
                </a:cubicBezTo>
                <a:cubicBezTo>
                  <a:pt x="722" y="529"/>
                  <a:pt x="724" y="529"/>
                  <a:pt x="725" y="528"/>
                </a:cubicBezTo>
                <a:cubicBezTo>
                  <a:pt x="726" y="528"/>
                  <a:pt x="727" y="528"/>
                  <a:pt x="727" y="527"/>
                </a:cubicBezTo>
                <a:cubicBezTo>
                  <a:pt x="728" y="527"/>
                  <a:pt x="727" y="528"/>
                  <a:pt x="727" y="527"/>
                </a:cubicBezTo>
                <a:close/>
                <a:moveTo>
                  <a:pt x="753" y="501"/>
                </a:moveTo>
                <a:cubicBezTo>
                  <a:pt x="753" y="501"/>
                  <a:pt x="752" y="501"/>
                  <a:pt x="752" y="501"/>
                </a:cubicBezTo>
                <a:cubicBezTo>
                  <a:pt x="751" y="503"/>
                  <a:pt x="752" y="503"/>
                  <a:pt x="751" y="504"/>
                </a:cubicBezTo>
                <a:cubicBezTo>
                  <a:pt x="750" y="506"/>
                  <a:pt x="748" y="507"/>
                  <a:pt x="748" y="507"/>
                </a:cubicBezTo>
                <a:cubicBezTo>
                  <a:pt x="746" y="507"/>
                  <a:pt x="749" y="505"/>
                  <a:pt x="750" y="502"/>
                </a:cubicBezTo>
                <a:cubicBezTo>
                  <a:pt x="750" y="503"/>
                  <a:pt x="751" y="500"/>
                  <a:pt x="752" y="501"/>
                </a:cubicBezTo>
                <a:cubicBezTo>
                  <a:pt x="752" y="500"/>
                  <a:pt x="754" y="500"/>
                  <a:pt x="753" y="500"/>
                </a:cubicBezTo>
                <a:cubicBezTo>
                  <a:pt x="754" y="499"/>
                  <a:pt x="754" y="500"/>
                  <a:pt x="753" y="501"/>
                </a:cubicBezTo>
                <a:close/>
                <a:moveTo>
                  <a:pt x="756" y="520"/>
                </a:move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2"/>
                  <a:pt x="756" y="522"/>
                  <a:pt x="756" y="522"/>
                </a:cubicBezTo>
                <a:cubicBezTo>
                  <a:pt x="755" y="522"/>
                  <a:pt x="755" y="522"/>
                  <a:pt x="755" y="521"/>
                </a:cubicBezTo>
                <a:cubicBezTo>
                  <a:pt x="755" y="521"/>
                  <a:pt x="755" y="521"/>
                  <a:pt x="755" y="521"/>
                </a:cubicBezTo>
                <a:cubicBezTo>
                  <a:pt x="755" y="521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lose/>
                <a:moveTo>
                  <a:pt x="757" y="517"/>
                </a:moveTo>
                <a:cubicBezTo>
                  <a:pt x="756" y="517"/>
                  <a:pt x="759" y="516"/>
                  <a:pt x="759" y="515"/>
                </a:cubicBezTo>
                <a:cubicBezTo>
                  <a:pt x="760" y="515"/>
                  <a:pt x="757" y="517"/>
                  <a:pt x="757" y="517"/>
                </a:cubicBezTo>
                <a:close/>
                <a:moveTo>
                  <a:pt x="759" y="512"/>
                </a:moveTo>
                <a:cubicBezTo>
                  <a:pt x="758" y="512"/>
                  <a:pt x="759" y="511"/>
                  <a:pt x="759" y="510"/>
                </a:cubicBezTo>
                <a:cubicBezTo>
                  <a:pt x="760" y="511"/>
                  <a:pt x="759" y="511"/>
                  <a:pt x="759" y="512"/>
                </a:cubicBezTo>
                <a:close/>
                <a:moveTo>
                  <a:pt x="760" y="510"/>
                </a:moveTo>
                <a:cubicBezTo>
                  <a:pt x="759" y="510"/>
                  <a:pt x="759" y="508"/>
                  <a:pt x="759" y="507"/>
                </a:cubicBezTo>
                <a:cubicBezTo>
                  <a:pt x="760" y="508"/>
                  <a:pt x="760" y="509"/>
                  <a:pt x="760" y="510"/>
                </a:cubicBezTo>
                <a:close/>
                <a:moveTo>
                  <a:pt x="760" y="507"/>
                </a:moveTo>
                <a:cubicBezTo>
                  <a:pt x="759" y="507"/>
                  <a:pt x="760" y="506"/>
                  <a:pt x="761" y="505"/>
                </a:cubicBezTo>
                <a:cubicBezTo>
                  <a:pt x="761" y="506"/>
                  <a:pt x="760" y="507"/>
                  <a:pt x="760" y="507"/>
                </a:cubicBezTo>
                <a:close/>
                <a:moveTo>
                  <a:pt x="321" y="795"/>
                </a:moveTo>
                <a:cubicBezTo>
                  <a:pt x="320" y="795"/>
                  <a:pt x="320" y="793"/>
                  <a:pt x="319" y="793"/>
                </a:cubicBezTo>
                <a:cubicBezTo>
                  <a:pt x="318" y="793"/>
                  <a:pt x="318" y="793"/>
                  <a:pt x="317" y="792"/>
                </a:cubicBezTo>
                <a:cubicBezTo>
                  <a:pt x="316" y="792"/>
                  <a:pt x="314" y="790"/>
                  <a:pt x="313" y="790"/>
                </a:cubicBezTo>
                <a:cubicBezTo>
                  <a:pt x="312" y="790"/>
                  <a:pt x="311" y="788"/>
                  <a:pt x="311" y="788"/>
                </a:cubicBezTo>
                <a:cubicBezTo>
                  <a:pt x="311" y="788"/>
                  <a:pt x="310" y="788"/>
                  <a:pt x="310" y="788"/>
                </a:cubicBezTo>
                <a:cubicBezTo>
                  <a:pt x="309" y="787"/>
                  <a:pt x="308" y="787"/>
                  <a:pt x="308" y="786"/>
                </a:cubicBezTo>
                <a:cubicBezTo>
                  <a:pt x="308" y="786"/>
                  <a:pt x="308" y="786"/>
                  <a:pt x="308" y="786"/>
                </a:cubicBezTo>
                <a:cubicBezTo>
                  <a:pt x="308" y="785"/>
                  <a:pt x="306" y="785"/>
                  <a:pt x="304" y="784"/>
                </a:cubicBezTo>
                <a:cubicBezTo>
                  <a:pt x="303" y="783"/>
                  <a:pt x="301" y="781"/>
                  <a:pt x="300" y="781"/>
                </a:cubicBezTo>
                <a:cubicBezTo>
                  <a:pt x="299" y="781"/>
                  <a:pt x="296" y="778"/>
                  <a:pt x="296" y="778"/>
                </a:cubicBezTo>
                <a:cubicBezTo>
                  <a:pt x="296" y="778"/>
                  <a:pt x="295" y="778"/>
                  <a:pt x="295" y="778"/>
                </a:cubicBezTo>
                <a:cubicBezTo>
                  <a:pt x="295" y="778"/>
                  <a:pt x="294" y="777"/>
                  <a:pt x="294" y="777"/>
                </a:cubicBezTo>
                <a:cubicBezTo>
                  <a:pt x="294" y="777"/>
                  <a:pt x="294" y="777"/>
                  <a:pt x="293" y="776"/>
                </a:cubicBezTo>
                <a:cubicBezTo>
                  <a:pt x="292" y="776"/>
                  <a:pt x="291" y="775"/>
                  <a:pt x="289" y="774"/>
                </a:cubicBezTo>
                <a:cubicBezTo>
                  <a:pt x="289" y="773"/>
                  <a:pt x="289" y="773"/>
                  <a:pt x="288" y="772"/>
                </a:cubicBezTo>
                <a:cubicBezTo>
                  <a:pt x="288" y="772"/>
                  <a:pt x="287" y="771"/>
                  <a:pt x="287" y="771"/>
                </a:cubicBezTo>
                <a:cubicBezTo>
                  <a:pt x="286" y="771"/>
                  <a:pt x="285" y="770"/>
                  <a:pt x="285" y="770"/>
                </a:cubicBezTo>
                <a:cubicBezTo>
                  <a:pt x="284" y="769"/>
                  <a:pt x="284" y="769"/>
                  <a:pt x="283" y="768"/>
                </a:cubicBezTo>
                <a:cubicBezTo>
                  <a:pt x="283" y="768"/>
                  <a:pt x="282" y="768"/>
                  <a:pt x="281" y="767"/>
                </a:cubicBezTo>
                <a:cubicBezTo>
                  <a:pt x="280" y="767"/>
                  <a:pt x="280" y="766"/>
                  <a:pt x="279" y="766"/>
                </a:cubicBezTo>
                <a:cubicBezTo>
                  <a:pt x="279" y="765"/>
                  <a:pt x="278" y="765"/>
                  <a:pt x="278" y="764"/>
                </a:cubicBezTo>
                <a:cubicBezTo>
                  <a:pt x="277" y="764"/>
                  <a:pt x="277" y="764"/>
                  <a:pt x="277" y="763"/>
                </a:cubicBezTo>
                <a:cubicBezTo>
                  <a:pt x="276" y="762"/>
                  <a:pt x="274" y="761"/>
                  <a:pt x="274" y="761"/>
                </a:cubicBezTo>
                <a:cubicBezTo>
                  <a:pt x="273" y="760"/>
                  <a:pt x="272" y="759"/>
                  <a:pt x="272" y="759"/>
                </a:cubicBezTo>
                <a:cubicBezTo>
                  <a:pt x="271" y="759"/>
                  <a:pt x="272" y="758"/>
                  <a:pt x="271" y="758"/>
                </a:cubicBezTo>
                <a:cubicBezTo>
                  <a:pt x="271" y="758"/>
                  <a:pt x="271" y="758"/>
                  <a:pt x="270" y="758"/>
                </a:cubicBezTo>
                <a:cubicBezTo>
                  <a:pt x="270" y="757"/>
                  <a:pt x="270" y="757"/>
                  <a:pt x="270" y="756"/>
                </a:cubicBezTo>
                <a:cubicBezTo>
                  <a:pt x="269" y="756"/>
                  <a:pt x="269" y="755"/>
                  <a:pt x="268" y="755"/>
                </a:cubicBezTo>
                <a:cubicBezTo>
                  <a:pt x="268" y="755"/>
                  <a:pt x="267" y="754"/>
                  <a:pt x="266" y="753"/>
                </a:cubicBezTo>
                <a:cubicBezTo>
                  <a:pt x="265" y="752"/>
                  <a:pt x="264" y="751"/>
                  <a:pt x="264" y="750"/>
                </a:cubicBezTo>
                <a:cubicBezTo>
                  <a:pt x="262" y="750"/>
                  <a:pt x="262" y="749"/>
                  <a:pt x="261" y="749"/>
                </a:cubicBezTo>
                <a:cubicBezTo>
                  <a:pt x="261" y="748"/>
                  <a:pt x="260" y="748"/>
                  <a:pt x="259" y="747"/>
                </a:cubicBezTo>
                <a:cubicBezTo>
                  <a:pt x="260" y="746"/>
                  <a:pt x="258" y="746"/>
                  <a:pt x="258" y="746"/>
                </a:cubicBezTo>
                <a:cubicBezTo>
                  <a:pt x="258" y="745"/>
                  <a:pt x="258" y="745"/>
                  <a:pt x="258" y="744"/>
                </a:cubicBezTo>
                <a:cubicBezTo>
                  <a:pt x="258" y="744"/>
                  <a:pt x="257" y="744"/>
                  <a:pt x="257" y="744"/>
                </a:cubicBezTo>
                <a:cubicBezTo>
                  <a:pt x="257" y="743"/>
                  <a:pt x="256" y="743"/>
                  <a:pt x="256" y="743"/>
                </a:cubicBezTo>
                <a:cubicBezTo>
                  <a:pt x="256" y="743"/>
                  <a:pt x="256" y="742"/>
                  <a:pt x="256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1"/>
                  <a:pt x="254" y="741"/>
                  <a:pt x="254" y="740"/>
                </a:cubicBezTo>
                <a:cubicBezTo>
                  <a:pt x="253" y="740"/>
                  <a:pt x="251" y="738"/>
                  <a:pt x="251" y="738"/>
                </a:cubicBezTo>
                <a:cubicBezTo>
                  <a:pt x="250" y="737"/>
                  <a:pt x="250" y="737"/>
                  <a:pt x="250" y="737"/>
                </a:cubicBezTo>
                <a:cubicBezTo>
                  <a:pt x="250" y="737"/>
                  <a:pt x="250" y="736"/>
                  <a:pt x="250" y="736"/>
                </a:cubicBezTo>
                <a:cubicBezTo>
                  <a:pt x="249" y="735"/>
                  <a:pt x="248" y="734"/>
                  <a:pt x="247" y="733"/>
                </a:cubicBezTo>
                <a:cubicBezTo>
                  <a:pt x="247" y="732"/>
                  <a:pt x="246" y="731"/>
                  <a:pt x="246" y="730"/>
                </a:cubicBezTo>
                <a:cubicBezTo>
                  <a:pt x="246" y="730"/>
                  <a:pt x="245" y="729"/>
                  <a:pt x="245" y="729"/>
                </a:cubicBezTo>
                <a:cubicBezTo>
                  <a:pt x="244" y="729"/>
                  <a:pt x="244" y="728"/>
                  <a:pt x="244" y="728"/>
                </a:cubicBezTo>
                <a:cubicBezTo>
                  <a:pt x="243" y="727"/>
                  <a:pt x="242" y="725"/>
                  <a:pt x="241" y="724"/>
                </a:cubicBezTo>
                <a:cubicBezTo>
                  <a:pt x="241" y="724"/>
                  <a:pt x="241" y="723"/>
                  <a:pt x="241" y="723"/>
                </a:cubicBezTo>
                <a:cubicBezTo>
                  <a:pt x="241" y="723"/>
                  <a:pt x="240" y="723"/>
                  <a:pt x="240" y="723"/>
                </a:cubicBezTo>
                <a:cubicBezTo>
                  <a:pt x="240" y="722"/>
                  <a:pt x="239" y="720"/>
                  <a:pt x="239" y="720"/>
                </a:cubicBezTo>
                <a:cubicBezTo>
                  <a:pt x="239" y="720"/>
                  <a:pt x="239" y="719"/>
                  <a:pt x="238" y="719"/>
                </a:cubicBezTo>
                <a:cubicBezTo>
                  <a:pt x="238" y="718"/>
                  <a:pt x="237" y="717"/>
                  <a:pt x="237" y="717"/>
                </a:cubicBezTo>
                <a:cubicBezTo>
                  <a:pt x="237" y="716"/>
                  <a:pt x="236" y="715"/>
                  <a:pt x="236" y="714"/>
                </a:cubicBezTo>
                <a:cubicBezTo>
                  <a:pt x="235" y="713"/>
                  <a:pt x="235" y="712"/>
                  <a:pt x="235" y="712"/>
                </a:cubicBezTo>
                <a:cubicBezTo>
                  <a:pt x="235" y="712"/>
                  <a:pt x="235" y="712"/>
                  <a:pt x="235" y="712"/>
                </a:cubicBezTo>
                <a:cubicBezTo>
                  <a:pt x="235" y="711"/>
                  <a:pt x="234" y="711"/>
                  <a:pt x="234" y="711"/>
                </a:cubicBezTo>
                <a:cubicBezTo>
                  <a:pt x="234" y="710"/>
                  <a:pt x="233" y="708"/>
                  <a:pt x="233" y="707"/>
                </a:cubicBezTo>
                <a:cubicBezTo>
                  <a:pt x="233" y="707"/>
                  <a:pt x="232" y="707"/>
                  <a:pt x="232" y="707"/>
                </a:cubicBezTo>
                <a:cubicBezTo>
                  <a:pt x="232" y="706"/>
                  <a:pt x="232" y="705"/>
                  <a:pt x="232" y="705"/>
                </a:cubicBezTo>
                <a:cubicBezTo>
                  <a:pt x="232" y="705"/>
                  <a:pt x="232" y="705"/>
                  <a:pt x="232" y="704"/>
                </a:cubicBezTo>
                <a:cubicBezTo>
                  <a:pt x="232" y="704"/>
                  <a:pt x="231" y="704"/>
                  <a:pt x="231" y="704"/>
                </a:cubicBezTo>
                <a:cubicBezTo>
                  <a:pt x="230" y="703"/>
                  <a:pt x="230" y="702"/>
                  <a:pt x="230" y="701"/>
                </a:cubicBezTo>
                <a:cubicBezTo>
                  <a:pt x="230" y="701"/>
                  <a:pt x="230" y="701"/>
                  <a:pt x="230" y="701"/>
                </a:cubicBezTo>
                <a:cubicBezTo>
                  <a:pt x="229" y="699"/>
                  <a:pt x="229" y="698"/>
                  <a:pt x="229" y="696"/>
                </a:cubicBezTo>
                <a:cubicBezTo>
                  <a:pt x="229" y="696"/>
                  <a:pt x="228" y="697"/>
                  <a:pt x="228" y="696"/>
                </a:cubicBezTo>
                <a:cubicBezTo>
                  <a:pt x="228" y="696"/>
                  <a:pt x="228" y="695"/>
                  <a:pt x="228" y="695"/>
                </a:cubicBezTo>
                <a:cubicBezTo>
                  <a:pt x="227" y="695"/>
                  <a:pt x="228" y="693"/>
                  <a:pt x="228" y="692"/>
                </a:cubicBezTo>
                <a:cubicBezTo>
                  <a:pt x="227" y="691"/>
                  <a:pt x="226" y="695"/>
                  <a:pt x="226" y="694"/>
                </a:cubicBezTo>
                <a:cubicBezTo>
                  <a:pt x="224" y="685"/>
                  <a:pt x="222" y="673"/>
                  <a:pt x="223" y="665"/>
                </a:cubicBezTo>
                <a:cubicBezTo>
                  <a:pt x="223" y="664"/>
                  <a:pt x="223" y="663"/>
                  <a:pt x="223" y="663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23" y="662"/>
                  <a:pt x="223" y="661"/>
                  <a:pt x="223" y="660"/>
                </a:cubicBezTo>
                <a:cubicBezTo>
                  <a:pt x="223" y="660"/>
                  <a:pt x="224" y="660"/>
                  <a:pt x="224" y="660"/>
                </a:cubicBezTo>
                <a:cubicBezTo>
                  <a:pt x="224" y="658"/>
                  <a:pt x="224" y="650"/>
                  <a:pt x="225" y="649"/>
                </a:cubicBezTo>
                <a:cubicBezTo>
                  <a:pt x="225" y="649"/>
                  <a:pt x="225" y="649"/>
                  <a:pt x="225" y="648"/>
                </a:cubicBezTo>
                <a:cubicBezTo>
                  <a:pt x="225" y="648"/>
                  <a:pt x="226" y="648"/>
                  <a:pt x="226" y="648"/>
                </a:cubicBezTo>
                <a:cubicBezTo>
                  <a:pt x="226" y="648"/>
                  <a:pt x="225" y="648"/>
                  <a:pt x="226" y="647"/>
                </a:cubicBezTo>
                <a:cubicBezTo>
                  <a:pt x="226" y="646"/>
                  <a:pt x="227" y="645"/>
                  <a:pt x="227" y="644"/>
                </a:cubicBezTo>
                <a:cubicBezTo>
                  <a:pt x="227" y="643"/>
                  <a:pt x="228" y="643"/>
                  <a:pt x="228" y="642"/>
                </a:cubicBezTo>
                <a:cubicBezTo>
                  <a:pt x="228" y="642"/>
                  <a:pt x="228" y="642"/>
                  <a:pt x="228" y="642"/>
                </a:cubicBezTo>
                <a:cubicBezTo>
                  <a:pt x="229" y="640"/>
                  <a:pt x="229" y="639"/>
                  <a:pt x="230" y="639"/>
                </a:cubicBezTo>
                <a:cubicBezTo>
                  <a:pt x="230" y="639"/>
                  <a:pt x="230" y="638"/>
                  <a:pt x="230" y="638"/>
                </a:cubicBezTo>
                <a:cubicBezTo>
                  <a:pt x="230" y="637"/>
                  <a:pt x="231" y="637"/>
                  <a:pt x="231" y="636"/>
                </a:cubicBezTo>
                <a:cubicBezTo>
                  <a:pt x="233" y="635"/>
                  <a:pt x="234" y="633"/>
                  <a:pt x="236" y="632"/>
                </a:cubicBezTo>
                <a:cubicBezTo>
                  <a:pt x="243" y="626"/>
                  <a:pt x="251" y="621"/>
                  <a:pt x="260" y="623"/>
                </a:cubicBezTo>
                <a:cubicBezTo>
                  <a:pt x="266" y="623"/>
                  <a:pt x="273" y="626"/>
                  <a:pt x="277" y="630"/>
                </a:cubicBezTo>
                <a:cubicBezTo>
                  <a:pt x="281" y="635"/>
                  <a:pt x="280" y="641"/>
                  <a:pt x="278" y="646"/>
                </a:cubicBezTo>
                <a:cubicBezTo>
                  <a:pt x="278" y="647"/>
                  <a:pt x="276" y="648"/>
                  <a:pt x="276" y="647"/>
                </a:cubicBezTo>
                <a:cubicBezTo>
                  <a:pt x="276" y="646"/>
                  <a:pt x="276" y="645"/>
                  <a:pt x="276" y="644"/>
                </a:cubicBezTo>
                <a:cubicBezTo>
                  <a:pt x="276" y="642"/>
                  <a:pt x="274" y="639"/>
                  <a:pt x="272" y="638"/>
                </a:cubicBezTo>
                <a:cubicBezTo>
                  <a:pt x="268" y="634"/>
                  <a:pt x="262" y="634"/>
                  <a:pt x="258" y="637"/>
                </a:cubicBezTo>
                <a:cubicBezTo>
                  <a:pt x="254" y="639"/>
                  <a:pt x="250" y="644"/>
                  <a:pt x="251" y="653"/>
                </a:cubicBezTo>
                <a:cubicBezTo>
                  <a:pt x="251" y="660"/>
                  <a:pt x="256" y="667"/>
                  <a:pt x="261" y="671"/>
                </a:cubicBezTo>
                <a:cubicBezTo>
                  <a:pt x="268" y="675"/>
                  <a:pt x="277" y="676"/>
                  <a:pt x="284" y="674"/>
                </a:cubicBezTo>
                <a:cubicBezTo>
                  <a:pt x="293" y="672"/>
                  <a:pt x="303" y="667"/>
                  <a:pt x="309" y="656"/>
                </a:cubicBezTo>
                <a:cubicBezTo>
                  <a:pt x="314" y="646"/>
                  <a:pt x="318" y="633"/>
                  <a:pt x="315" y="622"/>
                </a:cubicBezTo>
                <a:cubicBezTo>
                  <a:pt x="312" y="614"/>
                  <a:pt x="305" y="605"/>
                  <a:pt x="295" y="609"/>
                </a:cubicBezTo>
                <a:cubicBezTo>
                  <a:pt x="298" y="600"/>
                  <a:pt x="296" y="591"/>
                  <a:pt x="288" y="585"/>
                </a:cubicBezTo>
                <a:cubicBezTo>
                  <a:pt x="282" y="579"/>
                  <a:pt x="275" y="578"/>
                  <a:pt x="267" y="577"/>
                </a:cubicBezTo>
                <a:cubicBezTo>
                  <a:pt x="243" y="577"/>
                  <a:pt x="240" y="595"/>
                  <a:pt x="239" y="596"/>
                </a:cubicBezTo>
                <a:cubicBezTo>
                  <a:pt x="233" y="589"/>
                  <a:pt x="227" y="589"/>
                  <a:pt x="220" y="590"/>
                </a:cubicBezTo>
                <a:cubicBezTo>
                  <a:pt x="213" y="591"/>
                  <a:pt x="208" y="596"/>
                  <a:pt x="203" y="601"/>
                </a:cubicBezTo>
                <a:cubicBezTo>
                  <a:pt x="184" y="619"/>
                  <a:pt x="183" y="654"/>
                  <a:pt x="190" y="678"/>
                </a:cubicBezTo>
                <a:cubicBezTo>
                  <a:pt x="192" y="686"/>
                  <a:pt x="196" y="693"/>
                  <a:pt x="199" y="701"/>
                </a:cubicBezTo>
                <a:cubicBezTo>
                  <a:pt x="199" y="702"/>
                  <a:pt x="199" y="702"/>
                  <a:pt x="200" y="702"/>
                </a:cubicBezTo>
                <a:cubicBezTo>
                  <a:pt x="200" y="702"/>
                  <a:pt x="200" y="702"/>
                  <a:pt x="200" y="703"/>
                </a:cubicBezTo>
                <a:cubicBezTo>
                  <a:pt x="200" y="703"/>
                  <a:pt x="199" y="703"/>
                  <a:pt x="199" y="702"/>
                </a:cubicBezTo>
                <a:cubicBezTo>
                  <a:pt x="198" y="701"/>
                  <a:pt x="197" y="699"/>
                  <a:pt x="196" y="698"/>
                </a:cubicBezTo>
                <a:cubicBezTo>
                  <a:pt x="195" y="697"/>
                  <a:pt x="194" y="696"/>
                  <a:pt x="194" y="695"/>
                </a:cubicBezTo>
                <a:cubicBezTo>
                  <a:pt x="194" y="695"/>
                  <a:pt x="193" y="695"/>
                  <a:pt x="193" y="695"/>
                </a:cubicBezTo>
                <a:cubicBezTo>
                  <a:pt x="193" y="694"/>
                  <a:pt x="193" y="694"/>
                  <a:pt x="193" y="694"/>
                </a:cubicBezTo>
                <a:cubicBezTo>
                  <a:pt x="192" y="693"/>
                  <a:pt x="192" y="693"/>
                  <a:pt x="192" y="692"/>
                </a:cubicBezTo>
                <a:cubicBezTo>
                  <a:pt x="192" y="692"/>
                  <a:pt x="192" y="692"/>
                  <a:pt x="192" y="692"/>
                </a:cubicBezTo>
                <a:cubicBezTo>
                  <a:pt x="191" y="692"/>
                  <a:pt x="192" y="692"/>
                  <a:pt x="192" y="691"/>
                </a:cubicBezTo>
                <a:cubicBezTo>
                  <a:pt x="192" y="691"/>
                  <a:pt x="191" y="691"/>
                  <a:pt x="191" y="690"/>
                </a:cubicBezTo>
                <a:cubicBezTo>
                  <a:pt x="190" y="690"/>
                  <a:pt x="190" y="689"/>
                  <a:pt x="189" y="688"/>
                </a:cubicBezTo>
                <a:cubicBezTo>
                  <a:pt x="188" y="687"/>
                  <a:pt x="188" y="685"/>
                  <a:pt x="187" y="685"/>
                </a:cubicBezTo>
                <a:cubicBezTo>
                  <a:pt x="187" y="684"/>
                  <a:pt x="187" y="684"/>
                  <a:pt x="187" y="684"/>
                </a:cubicBezTo>
                <a:cubicBezTo>
                  <a:pt x="186" y="683"/>
                  <a:pt x="186" y="683"/>
                  <a:pt x="186" y="683"/>
                </a:cubicBezTo>
                <a:cubicBezTo>
                  <a:pt x="186" y="682"/>
                  <a:pt x="185" y="681"/>
                  <a:pt x="185" y="681"/>
                </a:cubicBezTo>
                <a:cubicBezTo>
                  <a:pt x="185" y="681"/>
                  <a:pt x="185" y="681"/>
                  <a:pt x="185" y="681"/>
                </a:cubicBezTo>
                <a:cubicBezTo>
                  <a:pt x="185" y="680"/>
                  <a:pt x="185" y="680"/>
                  <a:pt x="184" y="679"/>
                </a:cubicBezTo>
                <a:cubicBezTo>
                  <a:pt x="184" y="678"/>
                  <a:pt x="183" y="678"/>
                  <a:pt x="183" y="677"/>
                </a:cubicBezTo>
                <a:cubicBezTo>
                  <a:pt x="182" y="676"/>
                  <a:pt x="182" y="676"/>
                  <a:pt x="182" y="675"/>
                </a:cubicBezTo>
                <a:cubicBezTo>
                  <a:pt x="182" y="674"/>
                  <a:pt x="182" y="674"/>
                  <a:pt x="181" y="674"/>
                </a:cubicBezTo>
                <a:cubicBezTo>
                  <a:pt x="181" y="674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2"/>
                  <a:pt x="181" y="673"/>
                  <a:pt x="180" y="673"/>
                </a:cubicBezTo>
                <a:cubicBezTo>
                  <a:pt x="180" y="672"/>
                  <a:pt x="181" y="672"/>
                  <a:pt x="181" y="672"/>
                </a:cubicBezTo>
                <a:cubicBezTo>
                  <a:pt x="180" y="672"/>
                  <a:pt x="180" y="672"/>
                  <a:pt x="180" y="671"/>
                </a:cubicBezTo>
                <a:cubicBezTo>
                  <a:pt x="180" y="671"/>
                  <a:pt x="180" y="670"/>
                  <a:pt x="179" y="670"/>
                </a:cubicBezTo>
                <a:cubicBezTo>
                  <a:pt x="179" y="669"/>
                  <a:pt x="178" y="667"/>
                  <a:pt x="178" y="667"/>
                </a:cubicBezTo>
                <a:cubicBezTo>
                  <a:pt x="178" y="666"/>
                  <a:pt x="178" y="666"/>
                  <a:pt x="178" y="666"/>
                </a:cubicBezTo>
                <a:cubicBezTo>
                  <a:pt x="178" y="666"/>
                  <a:pt x="177" y="666"/>
                  <a:pt x="177" y="666"/>
                </a:cubicBezTo>
                <a:cubicBezTo>
                  <a:pt x="177" y="666"/>
                  <a:pt x="178" y="665"/>
                  <a:pt x="177" y="665"/>
                </a:cubicBezTo>
                <a:cubicBezTo>
                  <a:pt x="177" y="665"/>
                  <a:pt x="177" y="665"/>
                  <a:pt x="177" y="665"/>
                </a:cubicBezTo>
                <a:cubicBezTo>
                  <a:pt x="177" y="665"/>
                  <a:pt x="177" y="664"/>
                  <a:pt x="177" y="664"/>
                </a:cubicBezTo>
                <a:cubicBezTo>
                  <a:pt x="177" y="664"/>
                  <a:pt x="177" y="664"/>
                  <a:pt x="176" y="663"/>
                </a:cubicBezTo>
                <a:cubicBezTo>
                  <a:pt x="176" y="663"/>
                  <a:pt x="176" y="662"/>
                  <a:pt x="176" y="661"/>
                </a:cubicBezTo>
                <a:cubicBezTo>
                  <a:pt x="175" y="660"/>
                  <a:pt x="175" y="660"/>
                  <a:pt x="175" y="659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8"/>
                  <a:pt x="174" y="658"/>
                  <a:pt x="174" y="658"/>
                </a:cubicBezTo>
                <a:cubicBezTo>
                  <a:pt x="174" y="656"/>
                  <a:pt x="173" y="654"/>
                  <a:pt x="173" y="653"/>
                </a:cubicBezTo>
                <a:cubicBezTo>
                  <a:pt x="173" y="652"/>
                  <a:pt x="173" y="652"/>
                  <a:pt x="172" y="652"/>
                </a:cubicBezTo>
                <a:cubicBezTo>
                  <a:pt x="172" y="651"/>
                  <a:pt x="172" y="650"/>
                  <a:pt x="172" y="650"/>
                </a:cubicBezTo>
                <a:cubicBezTo>
                  <a:pt x="172" y="650"/>
                  <a:pt x="172" y="650"/>
                  <a:pt x="172" y="650"/>
                </a:cubicBezTo>
                <a:cubicBezTo>
                  <a:pt x="172" y="650"/>
                  <a:pt x="172" y="649"/>
                  <a:pt x="172" y="649"/>
                </a:cubicBezTo>
                <a:cubicBezTo>
                  <a:pt x="172" y="649"/>
                  <a:pt x="171" y="648"/>
                  <a:pt x="171" y="648"/>
                </a:cubicBezTo>
                <a:cubicBezTo>
                  <a:pt x="171" y="647"/>
                  <a:pt x="170" y="645"/>
                  <a:pt x="170" y="644"/>
                </a:cubicBezTo>
                <a:cubicBezTo>
                  <a:pt x="170" y="643"/>
                  <a:pt x="169" y="643"/>
                  <a:pt x="169" y="642"/>
                </a:cubicBezTo>
                <a:cubicBezTo>
                  <a:pt x="169" y="641"/>
                  <a:pt x="169" y="641"/>
                  <a:pt x="169" y="641"/>
                </a:cubicBezTo>
                <a:cubicBezTo>
                  <a:pt x="168" y="639"/>
                  <a:pt x="168" y="637"/>
                  <a:pt x="168" y="636"/>
                </a:cubicBezTo>
                <a:cubicBezTo>
                  <a:pt x="168" y="636"/>
                  <a:pt x="167" y="635"/>
                  <a:pt x="167" y="635"/>
                </a:cubicBezTo>
                <a:cubicBezTo>
                  <a:pt x="167" y="634"/>
                  <a:pt x="167" y="635"/>
                  <a:pt x="167" y="635"/>
                </a:cubicBezTo>
                <a:cubicBezTo>
                  <a:pt x="167" y="634"/>
                  <a:pt x="167" y="634"/>
                  <a:pt x="167" y="633"/>
                </a:cubicBezTo>
                <a:cubicBezTo>
                  <a:pt x="167" y="633"/>
                  <a:pt x="166" y="633"/>
                  <a:pt x="166" y="633"/>
                </a:cubicBezTo>
                <a:cubicBezTo>
                  <a:pt x="166" y="631"/>
                  <a:pt x="166" y="631"/>
                  <a:pt x="166" y="630"/>
                </a:cubicBezTo>
                <a:cubicBezTo>
                  <a:pt x="166" y="630"/>
                  <a:pt x="166" y="630"/>
                  <a:pt x="166" y="630"/>
                </a:cubicBezTo>
                <a:cubicBezTo>
                  <a:pt x="165" y="628"/>
                  <a:pt x="165" y="626"/>
                  <a:pt x="165" y="625"/>
                </a:cubicBezTo>
                <a:cubicBezTo>
                  <a:pt x="165" y="623"/>
                  <a:pt x="165" y="621"/>
                  <a:pt x="165" y="621"/>
                </a:cubicBezTo>
                <a:cubicBezTo>
                  <a:pt x="164" y="620"/>
                  <a:pt x="165" y="619"/>
                  <a:pt x="164" y="619"/>
                </a:cubicBezTo>
                <a:cubicBezTo>
                  <a:pt x="164" y="618"/>
                  <a:pt x="164" y="616"/>
                  <a:pt x="164" y="615"/>
                </a:cubicBezTo>
                <a:cubicBezTo>
                  <a:pt x="163" y="613"/>
                  <a:pt x="163" y="612"/>
                  <a:pt x="163" y="611"/>
                </a:cubicBezTo>
                <a:cubicBezTo>
                  <a:pt x="163" y="608"/>
                  <a:pt x="162" y="604"/>
                  <a:pt x="162" y="602"/>
                </a:cubicBezTo>
                <a:cubicBezTo>
                  <a:pt x="162" y="601"/>
                  <a:pt x="162" y="600"/>
                  <a:pt x="162" y="599"/>
                </a:cubicBezTo>
                <a:cubicBezTo>
                  <a:pt x="162" y="597"/>
                  <a:pt x="162" y="596"/>
                  <a:pt x="162" y="595"/>
                </a:cubicBezTo>
                <a:cubicBezTo>
                  <a:pt x="162" y="594"/>
                  <a:pt x="162" y="594"/>
                  <a:pt x="162" y="594"/>
                </a:cubicBezTo>
                <a:cubicBezTo>
                  <a:pt x="162" y="592"/>
                  <a:pt x="162" y="590"/>
                  <a:pt x="162" y="588"/>
                </a:cubicBezTo>
                <a:cubicBezTo>
                  <a:pt x="162" y="588"/>
                  <a:pt x="162" y="587"/>
                  <a:pt x="162" y="587"/>
                </a:cubicBezTo>
                <a:cubicBezTo>
                  <a:pt x="161" y="584"/>
                  <a:pt x="162" y="581"/>
                  <a:pt x="162" y="578"/>
                </a:cubicBezTo>
                <a:cubicBezTo>
                  <a:pt x="162" y="575"/>
                  <a:pt x="162" y="572"/>
                  <a:pt x="162" y="569"/>
                </a:cubicBezTo>
                <a:cubicBezTo>
                  <a:pt x="162" y="569"/>
                  <a:pt x="162" y="569"/>
                  <a:pt x="162" y="568"/>
                </a:cubicBezTo>
                <a:cubicBezTo>
                  <a:pt x="163" y="566"/>
                  <a:pt x="162" y="565"/>
                  <a:pt x="163" y="563"/>
                </a:cubicBezTo>
                <a:cubicBezTo>
                  <a:pt x="163" y="562"/>
                  <a:pt x="163" y="562"/>
                  <a:pt x="163" y="561"/>
                </a:cubicBezTo>
                <a:cubicBezTo>
                  <a:pt x="163" y="560"/>
                  <a:pt x="163" y="558"/>
                  <a:pt x="164" y="558"/>
                </a:cubicBezTo>
                <a:cubicBezTo>
                  <a:pt x="164" y="556"/>
                  <a:pt x="164" y="554"/>
                  <a:pt x="164" y="553"/>
                </a:cubicBezTo>
                <a:cubicBezTo>
                  <a:pt x="164" y="552"/>
                  <a:pt x="164" y="550"/>
                  <a:pt x="165" y="550"/>
                </a:cubicBezTo>
                <a:cubicBezTo>
                  <a:pt x="165" y="548"/>
                  <a:pt x="165" y="547"/>
                  <a:pt x="165" y="546"/>
                </a:cubicBezTo>
                <a:cubicBezTo>
                  <a:pt x="165" y="545"/>
                  <a:pt x="165" y="545"/>
                  <a:pt x="165" y="544"/>
                </a:cubicBezTo>
                <a:cubicBezTo>
                  <a:pt x="166" y="544"/>
                  <a:pt x="165" y="543"/>
                  <a:pt x="165" y="543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1"/>
                  <a:pt x="166" y="541"/>
                  <a:pt x="166" y="540"/>
                </a:cubicBezTo>
                <a:cubicBezTo>
                  <a:pt x="166" y="538"/>
                  <a:pt x="167" y="537"/>
                  <a:pt x="167" y="535"/>
                </a:cubicBezTo>
                <a:cubicBezTo>
                  <a:pt x="168" y="532"/>
                  <a:pt x="168" y="530"/>
                  <a:pt x="169" y="527"/>
                </a:cubicBezTo>
                <a:cubicBezTo>
                  <a:pt x="169" y="525"/>
                  <a:pt x="170" y="524"/>
                  <a:pt x="170" y="522"/>
                </a:cubicBezTo>
                <a:cubicBezTo>
                  <a:pt x="170" y="521"/>
                  <a:pt x="171" y="521"/>
                  <a:pt x="171" y="520"/>
                </a:cubicBezTo>
                <a:cubicBezTo>
                  <a:pt x="171" y="519"/>
                  <a:pt x="171" y="518"/>
                  <a:pt x="171" y="518"/>
                </a:cubicBezTo>
                <a:cubicBezTo>
                  <a:pt x="172" y="517"/>
                  <a:pt x="172" y="515"/>
                  <a:pt x="173" y="514"/>
                </a:cubicBezTo>
                <a:cubicBezTo>
                  <a:pt x="173" y="514"/>
                  <a:pt x="173" y="513"/>
                  <a:pt x="173" y="513"/>
                </a:cubicBezTo>
                <a:cubicBezTo>
                  <a:pt x="173" y="512"/>
                  <a:pt x="173" y="512"/>
                  <a:pt x="173" y="512"/>
                </a:cubicBezTo>
                <a:cubicBezTo>
                  <a:pt x="174" y="511"/>
                  <a:pt x="173" y="511"/>
                  <a:pt x="174" y="510"/>
                </a:cubicBezTo>
                <a:cubicBezTo>
                  <a:pt x="175" y="507"/>
                  <a:pt x="175" y="505"/>
                  <a:pt x="176" y="503"/>
                </a:cubicBezTo>
                <a:cubicBezTo>
                  <a:pt x="176" y="502"/>
                  <a:pt x="177" y="502"/>
                  <a:pt x="177" y="501"/>
                </a:cubicBezTo>
                <a:cubicBezTo>
                  <a:pt x="177" y="501"/>
                  <a:pt x="177" y="500"/>
                  <a:pt x="177" y="500"/>
                </a:cubicBezTo>
                <a:cubicBezTo>
                  <a:pt x="177" y="500"/>
                  <a:pt x="177" y="499"/>
                  <a:pt x="177" y="499"/>
                </a:cubicBezTo>
                <a:cubicBezTo>
                  <a:pt x="177" y="499"/>
                  <a:pt x="178" y="499"/>
                  <a:pt x="178" y="498"/>
                </a:cubicBezTo>
                <a:cubicBezTo>
                  <a:pt x="178" y="498"/>
                  <a:pt x="178" y="497"/>
                  <a:pt x="179" y="496"/>
                </a:cubicBezTo>
                <a:cubicBezTo>
                  <a:pt x="179" y="495"/>
                  <a:pt x="178" y="495"/>
                  <a:pt x="178" y="493"/>
                </a:cubicBezTo>
                <a:cubicBezTo>
                  <a:pt x="178" y="492"/>
                  <a:pt x="179" y="492"/>
                  <a:pt x="179" y="491"/>
                </a:cubicBezTo>
                <a:cubicBezTo>
                  <a:pt x="179" y="491"/>
                  <a:pt x="180" y="491"/>
                  <a:pt x="180" y="491"/>
                </a:cubicBezTo>
                <a:cubicBezTo>
                  <a:pt x="180" y="491"/>
                  <a:pt x="181" y="491"/>
                  <a:pt x="181" y="490"/>
                </a:cubicBezTo>
                <a:cubicBezTo>
                  <a:pt x="181" y="490"/>
                  <a:pt x="181" y="489"/>
                  <a:pt x="181" y="489"/>
                </a:cubicBezTo>
                <a:cubicBezTo>
                  <a:pt x="181" y="488"/>
                  <a:pt x="181" y="487"/>
                  <a:pt x="182" y="487"/>
                </a:cubicBezTo>
                <a:cubicBezTo>
                  <a:pt x="182" y="487"/>
                  <a:pt x="183" y="487"/>
                  <a:pt x="183" y="486"/>
                </a:cubicBezTo>
                <a:cubicBezTo>
                  <a:pt x="183" y="485"/>
                  <a:pt x="183" y="485"/>
                  <a:pt x="184" y="484"/>
                </a:cubicBezTo>
                <a:cubicBezTo>
                  <a:pt x="184" y="484"/>
                  <a:pt x="184" y="483"/>
                  <a:pt x="184" y="483"/>
                </a:cubicBezTo>
                <a:cubicBezTo>
                  <a:pt x="185" y="483"/>
                  <a:pt x="185" y="483"/>
                  <a:pt x="185" y="482"/>
                </a:cubicBezTo>
                <a:cubicBezTo>
                  <a:pt x="185" y="482"/>
                  <a:pt x="186" y="482"/>
                  <a:pt x="186" y="482"/>
                </a:cubicBezTo>
                <a:cubicBezTo>
                  <a:pt x="186" y="480"/>
                  <a:pt x="188" y="478"/>
                  <a:pt x="189" y="477"/>
                </a:cubicBezTo>
                <a:cubicBezTo>
                  <a:pt x="189" y="476"/>
                  <a:pt x="189" y="476"/>
                  <a:pt x="189" y="476"/>
                </a:cubicBezTo>
                <a:cubicBezTo>
                  <a:pt x="190" y="476"/>
                  <a:pt x="190" y="476"/>
                  <a:pt x="190" y="476"/>
                </a:cubicBezTo>
                <a:cubicBezTo>
                  <a:pt x="191" y="475"/>
                  <a:pt x="191" y="475"/>
                  <a:pt x="191" y="475"/>
                </a:cubicBezTo>
                <a:cubicBezTo>
                  <a:pt x="191" y="475"/>
                  <a:pt x="191" y="474"/>
                  <a:pt x="192" y="474"/>
                </a:cubicBezTo>
                <a:cubicBezTo>
                  <a:pt x="192" y="473"/>
                  <a:pt x="192" y="472"/>
                  <a:pt x="192" y="472"/>
                </a:cubicBezTo>
                <a:cubicBezTo>
                  <a:pt x="192" y="472"/>
                  <a:pt x="193" y="471"/>
                  <a:pt x="193" y="471"/>
                </a:cubicBezTo>
                <a:cubicBezTo>
                  <a:pt x="193" y="470"/>
                  <a:pt x="192" y="470"/>
                  <a:pt x="192" y="470"/>
                </a:cubicBezTo>
                <a:cubicBezTo>
                  <a:pt x="193" y="469"/>
                  <a:pt x="193" y="470"/>
                  <a:pt x="194" y="470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9"/>
                  <a:pt x="194" y="468"/>
                  <a:pt x="194" y="468"/>
                </a:cubicBezTo>
                <a:cubicBezTo>
                  <a:pt x="194" y="468"/>
                  <a:pt x="195" y="467"/>
                  <a:pt x="195" y="467"/>
                </a:cubicBezTo>
                <a:cubicBezTo>
                  <a:pt x="195" y="467"/>
                  <a:pt x="196" y="462"/>
                  <a:pt x="196" y="462"/>
                </a:cubicBezTo>
                <a:cubicBezTo>
                  <a:pt x="197" y="462"/>
                  <a:pt x="197" y="461"/>
                  <a:pt x="197" y="461"/>
                </a:cubicBezTo>
                <a:cubicBezTo>
                  <a:pt x="197" y="460"/>
                  <a:pt x="197" y="459"/>
                  <a:pt x="197" y="459"/>
                </a:cubicBezTo>
                <a:cubicBezTo>
                  <a:pt x="198" y="458"/>
                  <a:pt x="199" y="459"/>
                  <a:pt x="199" y="458"/>
                </a:cubicBezTo>
                <a:cubicBezTo>
                  <a:pt x="199" y="458"/>
                  <a:pt x="199" y="458"/>
                  <a:pt x="199" y="458"/>
                </a:cubicBezTo>
                <a:cubicBezTo>
                  <a:pt x="199" y="457"/>
                  <a:pt x="200" y="457"/>
                  <a:pt x="201" y="457"/>
                </a:cubicBezTo>
                <a:cubicBezTo>
                  <a:pt x="201" y="455"/>
                  <a:pt x="203" y="454"/>
                  <a:pt x="203" y="452"/>
                </a:cubicBezTo>
                <a:cubicBezTo>
                  <a:pt x="205" y="452"/>
                  <a:pt x="206" y="449"/>
                  <a:pt x="207" y="448"/>
                </a:cubicBezTo>
                <a:cubicBezTo>
                  <a:pt x="208" y="448"/>
                  <a:pt x="209" y="448"/>
                  <a:pt x="209" y="447"/>
                </a:cubicBezTo>
                <a:cubicBezTo>
                  <a:pt x="210" y="446"/>
                  <a:pt x="211" y="445"/>
                  <a:pt x="212" y="444"/>
                </a:cubicBezTo>
                <a:cubicBezTo>
                  <a:pt x="212" y="444"/>
                  <a:pt x="213" y="444"/>
                  <a:pt x="213" y="443"/>
                </a:cubicBezTo>
                <a:cubicBezTo>
                  <a:pt x="214" y="443"/>
                  <a:pt x="215" y="442"/>
                  <a:pt x="215" y="442"/>
                </a:cubicBezTo>
                <a:cubicBezTo>
                  <a:pt x="216" y="442"/>
                  <a:pt x="215" y="439"/>
                  <a:pt x="216" y="439"/>
                </a:cubicBezTo>
                <a:cubicBezTo>
                  <a:pt x="216" y="439"/>
                  <a:pt x="217" y="438"/>
                  <a:pt x="218" y="438"/>
                </a:cubicBezTo>
                <a:cubicBezTo>
                  <a:pt x="219" y="438"/>
                  <a:pt x="218" y="438"/>
                  <a:pt x="218" y="438"/>
                </a:cubicBezTo>
                <a:cubicBezTo>
                  <a:pt x="219" y="437"/>
                  <a:pt x="219" y="435"/>
                  <a:pt x="219" y="434"/>
                </a:cubicBezTo>
                <a:cubicBezTo>
                  <a:pt x="219" y="434"/>
                  <a:pt x="219" y="434"/>
                  <a:pt x="220" y="434"/>
                </a:cubicBezTo>
                <a:cubicBezTo>
                  <a:pt x="220" y="433"/>
                  <a:pt x="220" y="435"/>
                  <a:pt x="221" y="434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2" y="433"/>
                  <a:pt x="222" y="433"/>
                  <a:pt x="222" y="433"/>
                </a:cubicBezTo>
                <a:cubicBezTo>
                  <a:pt x="222" y="433"/>
                  <a:pt x="223" y="433"/>
                  <a:pt x="223" y="433"/>
                </a:cubicBezTo>
                <a:cubicBezTo>
                  <a:pt x="224" y="432"/>
                  <a:pt x="223" y="432"/>
                  <a:pt x="224" y="432"/>
                </a:cubicBezTo>
                <a:cubicBezTo>
                  <a:pt x="225" y="432"/>
                  <a:pt x="225" y="433"/>
                  <a:pt x="226" y="432"/>
                </a:cubicBezTo>
                <a:cubicBezTo>
                  <a:pt x="226" y="432"/>
                  <a:pt x="226" y="431"/>
                  <a:pt x="226" y="430"/>
                </a:cubicBezTo>
                <a:cubicBezTo>
                  <a:pt x="226" y="430"/>
                  <a:pt x="226" y="431"/>
                  <a:pt x="226" y="430"/>
                </a:cubicBezTo>
                <a:cubicBezTo>
                  <a:pt x="226" y="430"/>
                  <a:pt x="227" y="430"/>
                  <a:pt x="227" y="430"/>
                </a:cubicBezTo>
                <a:cubicBezTo>
                  <a:pt x="228" y="429"/>
                  <a:pt x="228" y="428"/>
                  <a:pt x="229" y="427"/>
                </a:cubicBezTo>
                <a:cubicBezTo>
                  <a:pt x="229" y="427"/>
                  <a:pt x="230" y="426"/>
                  <a:pt x="230" y="425"/>
                </a:cubicBezTo>
                <a:cubicBezTo>
                  <a:pt x="230" y="425"/>
                  <a:pt x="231" y="425"/>
                  <a:pt x="231" y="425"/>
                </a:cubicBezTo>
                <a:cubicBezTo>
                  <a:pt x="232" y="424"/>
                  <a:pt x="232" y="424"/>
                  <a:pt x="232" y="424"/>
                </a:cubicBezTo>
                <a:cubicBezTo>
                  <a:pt x="233" y="423"/>
                  <a:pt x="234" y="422"/>
                  <a:pt x="235" y="422"/>
                </a:cubicBezTo>
                <a:cubicBezTo>
                  <a:pt x="236" y="421"/>
                  <a:pt x="237" y="422"/>
                  <a:pt x="238" y="421"/>
                </a:cubicBezTo>
                <a:cubicBezTo>
                  <a:pt x="239" y="421"/>
                  <a:pt x="239" y="420"/>
                  <a:pt x="239" y="421"/>
                </a:cubicBezTo>
                <a:cubicBezTo>
                  <a:pt x="240" y="421"/>
                  <a:pt x="240" y="423"/>
                  <a:pt x="240" y="423"/>
                </a:cubicBezTo>
                <a:cubicBezTo>
                  <a:pt x="240" y="423"/>
                  <a:pt x="241" y="423"/>
                  <a:pt x="241" y="423"/>
                </a:cubicBezTo>
                <a:cubicBezTo>
                  <a:pt x="241" y="423"/>
                  <a:pt x="242" y="424"/>
                  <a:pt x="242" y="423"/>
                </a:cubicBezTo>
                <a:cubicBezTo>
                  <a:pt x="243" y="423"/>
                  <a:pt x="243" y="423"/>
                  <a:pt x="243" y="422"/>
                </a:cubicBezTo>
                <a:cubicBezTo>
                  <a:pt x="243" y="422"/>
                  <a:pt x="244" y="422"/>
                  <a:pt x="244" y="422"/>
                </a:cubicBezTo>
                <a:cubicBezTo>
                  <a:pt x="245" y="422"/>
                  <a:pt x="245" y="422"/>
                  <a:pt x="246" y="421"/>
                </a:cubicBezTo>
                <a:cubicBezTo>
                  <a:pt x="246" y="421"/>
                  <a:pt x="247" y="421"/>
                  <a:pt x="247" y="421"/>
                </a:cubicBezTo>
                <a:cubicBezTo>
                  <a:pt x="247" y="421"/>
                  <a:pt x="247" y="421"/>
                  <a:pt x="247" y="420"/>
                </a:cubicBezTo>
                <a:cubicBezTo>
                  <a:pt x="248" y="420"/>
                  <a:pt x="248" y="420"/>
                  <a:pt x="249" y="420"/>
                </a:cubicBezTo>
                <a:cubicBezTo>
                  <a:pt x="249" y="420"/>
                  <a:pt x="250" y="420"/>
                  <a:pt x="250" y="419"/>
                </a:cubicBezTo>
                <a:cubicBezTo>
                  <a:pt x="250" y="419"/>
                  <a:pt x="251" y="419"/>
                  <a:pt x="251" y="419"/>
                </a:cubicBezTo>
                <a:cubicBezTo>
                  <a:pt x="251" y="419"/>
                  <a:pt x="251" y="419"/>
                  <a:pt x="252" y="419"/>
                </a:cubicBezTo>
                <a:cubicBezTo>
                  <a:pt x="252" y="419"/>
                  <a:pt x="252" y="419"/>
                  <a:pt x="252" y="419"/>
                </a:cubicBezTo>
                <a:cubicBezTo>
                  <a:pt x="252" y="419"/>
                  <a:pt x="253" y="418"/>
                  <a:pt x="253" y="418"/>
                </a:cubicBezTo>
                <a:cubicBezTo>
                  <a:pt x="254" y="418"/>
                  <a:pt x="254" y="418"/>
                  <a:pt x="254" y="418"/>
                </a:cubicBezTo>
                <a:cubicBezTo>
                  <a:pt x="255" y="417"/>
                  <a:pt x="255" y="418"/>
                  <a:pt x="256" y="418"/>
                </a:cubicBezTo>
                <a:cubicBezTo>
                  <a:pt x="256" y="418"/>
                  <a:pt x="256" y="418"/>
                  <a:pt x="257" y="418"/>
                </a:cubicBezTo>
                <a:cubicBezTo>
                  <a:pt x="258" y="417"/>
                  <a:pt x="258" y="417"/>
                  <a:pt x="258" y="417"/>
                </a:cubicBezTo>
                <a:cubicBezTo>
                  <a:pt x="259" y="417"/>
                  <a:pt x="259" y="418"/>
                  <a:pt x="260" y="417"/>
                </a:cubicBezTo>
                <a:cubicBezTo>
                  <a:pt x="260" y="417"/>
                  <a:pt x="261" y="417"/>
                  <a:pt x="261" y="417"/>
                </a:cubicBezTo>
                <a:cubicBezTo>
                  <a:pt x="261" y="417"/>
                  <a:pt x="262" y="418"/>
                  <a:pt x="263" y="418"/>
                </a:cubicBezTo>
                <a:cubicBezTo>
                  <a:pt x="264" y="417"/>
                  <a:pt x="265" y="418"/>
                  <a:pt x="267" y="418"/>
                </a:cubicBezTo>
                <a:cubicBezTo>
                  <a:pt x="267" y="418"/>
                  <a:pt x="268" y="418"/>
                  <a:pt x="268" y="417"/>
                </a:cubicBezTo>
                <a:cubicBezTo>
                  <a:pt x="269" y="417"/>
                  <a:pt x="270" y="417"/>
                  <a:pt x="270" y="417"/>
                </a:cubicBezTo>
                <a:cubicBezTo>
                  <a:pt x="270" y="417"/>
                  <a:pt x="271" y="417"/>
                  <a:pt x="271" y="417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72" y="416"/>
                  <a:pt x="271" y="416"/>
                  <a:pt x="271" y="416"/>
                </a:cubicBezTo>
                <a:cubicBezTo>
                  <a:pt x="271" y="416"/>
                  <a:pt x="271" y="415"/>
                  <a:pt x="271" y="415"/>
                </a:cubicBezTo>
                <a:cubicBezTo>
                  <a:pt x="271" y="415"/>
                  <a:pt x="271" y="415"/>
                  <a:pt x="271" y="415"/>
                </a:cubicBezTo>
                <a:cubicBezTo>
                  <a:pt x="274" y="415"/>
                  <a:pt x="274" y="415"/>
                  <a:pt x="274" y="415"/>
                </a:cubicBezTo>
                <a:cubicBezTo>
                  <a:pt x="275" y="415"/>
                  <a:pt x="275" y="416"/>
                  <a:pt x="276" y="416"/>
                </a:cubicBezTo>
                <a:cubicBezTo>
                  <a:pt x="277" y="416"/>
                  <a:pt x="278" y="416"/>
                  <a:pt x="278" y="417"/>
                </a:cubicBezTo>
                <a:cubicBezTo>
                  <a:pt x="278" y="417"/>
                  <a:pt x="278" y="416"/>
                  <a:pt x="279" y="416"/>
                </a:cubicBezTo>
                <a:cubicBezTo>
                  <a:pt x="279" y="417"/>
                  <a:pt x="281" y="416"/>
                  <a:pt x="282" y="416"/>
                </a:cubicBezTo>
                <a:cubicBezTo>
                  <a:pt x="282" y="417"/>
                  <a:pt x="283" y="417"/>
                  <a:pt x="283" y="417"/>
                </a:cubicBezTo>
                <a:cubicBezTo>
                  <a:pt x="283" y="418"/>
                  <a:pt x="284" y="418"/>
                  <a:pt x="284" y="419"/>
                </a:cubicBezTo>
                <a:cubicBezTo>
                  <a:pt x="284" y="420"/>
                  <a:pt x="285" y="419"/>
                  <a:pt x="285" y="420"/>
                </a:cubicBezTo>
                <a:cubicBezTo>
                  <a:pt x="283" y="420"/>
                  <a:pt x="282" y="419"/>
                  <a:pt x="282" y="418"/>
                </a:cubicBezTo>
                <a:cubicBezTo>
                  <a:pt x="281" y="418"/>
                  <a:pt x="281" y="419"/>
                  <a:pt x="280" y="419"/>
                </a:cubicBezTo>
                <a:cubicBezTo>
                  <a:pt x="280" y="418"/>
                  <a:pt x="280" y="418"/>
                  <a:pt x="280" y="418"/>
                </a:cubicBezTo>
                <a:cubicBezTo>
                  <a:pt x="278" y="417"/>
                  <a:pt x="276" y="418"/>
                  <a:pt x="275" y="417"/>
                </a:cubicBezTo>
                <a:cubicBezTo>
                  <a:pt x="274" y="417"/>
                  <a:pt x="274" y="417"/>
                  <a:pt x="273" y="417"/>
                </a:cubicBezTo>
                <a:cubicBezTo>
                  <a:pt x="273" y="417"/>
                  <a:pt x="272" y="418"/>
                  <a:pt x="272" y="418"/>
                </a:cubicBezTo>
                <a:cubicBezTo>
                  <a:pt x="272" y="418"/>
                  <a:pt x="272" y="418"/>
                  <a:pt x="272" y="418"/>
                </a:cubicBezTo>
                <a:cubicBezTo>
                  <a:pt x="272" y="418"/>
                  <a:pt x="273" y="419"/>
                  <a:pt x="273" y="419"/>
                </a:cubicBezTo>
                <a:cubicBezTo>
                  <a:pt x="273" y="419"/>
                  <a:pt x="274" y="420"/>
                  <a:pt x="274" y="420"/>
                </a:cubicBezTo>
                <a:cubicBezTo>
                  <a:pt x="275" y="420"/>
                  <a:pt x="275" y="420"/>
                  <a:pt x="276" y="420"/>
                </a:cubicBezTo>
                <a:cubicBezTo>
                  <a:pt x="276" y="420"/>
                  <a:pt x="277" y="420"/>
                  <a:pt x="277" y="420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78" y="421"/>
                  <a:pt x="279" y="421"/>
                  <a:pt x="279" y="421"/>
                </a:cubicBezTo>
                <a:cubicBezTo>
                  <a:pt x="280" y="422"/>
                  <a:pt x="280" y="421"/>
                  <a:pt x="281" y="421"/>
                </a:cubicBezTo>
                <a:cubicBezTo>
                  <a:pt x="282" y="421"/>
                  <a:pt x="283" y="422"/>
                  <a:pt x="283" y="422"/>
                </a:cubicBezTo>
                <a:cubicBezTo>
                  <a:pt x="284" y="422"/>
                  <a:pt x="284" y="422"/>
                  <a:pt x="284" y="422"/>
                </a:cubicBezTo>
                <a:cubicBezTo>
                  <a:pt x="284" y="422"/>
                  <a:pt x="285" y="422"/>
                  <a:pt x="285" y="422"/>
                </a:cubicBezTo>
                <a:cubicBezTo>
                  <a:pt x="285" y="423"/>
                  <a:pt x="285" y="423"/>
                  <a:pt x="286" y="423"/>
                </a:cubicBezTo>
                <a:cubicBezTo>
                  <a:pt x="286" y="423"/>
                  <a:pt x="283" y="424"/>
                  <a:pt x="283" y="424"/>
                </a:cubicBezTo>
                <a:cubicBezTo>
                  <a:pt x="284" y="424"/>
                  <a:pt x="284" y="424"/>
                  <a:pt x="285" y="424"/>
                </a:cubicBezTo>
                <a:cubicBezTo>
                  <a:pt x="285" y="424"/>
                  <a:pt x="285" y="424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7" y="425"/>
                  <a:pt x="287" y="425"/>
                </a:cubicBezTo>
                <a:cubicBezTo>
                  <a:pt x="287" y="425"/>
                  <a:pt x="288" y="426"/>
                  <a:pt x="288" y="426"/>
                </a:cubicBezTo>
                <a:cubicBezTo>
                  <a:pt x="289" y="426"/>
                  <a:pt x="289" y="427"/>
                  <a:pt x="290" y="428"/>
                </a:cubicBezTo>
                <a:cubicBezTo>
                  <a:pt x="290" y="428"/>
                  <a:pt x="290" y="428"/>
                  <a:pt x="290" y="428"/>
                </a:cubicBezTo>
                <a:cubicBezTo>
                  <a:pt x="291" y="428"/>
                  <a:pt x="291" y="428"/>
                  <a:pt x="291" y="428"/>
                </a:cubicBezTo>
                <a:cubicBezTo>
                  <a:pt x="294" y="430"/>
                  <a:pt x="297" y="435"/>
                  <a:pt x="297" y="435"/>
                </a:cubicBezTo>
                <a:cubicBezTo>
                  <a:pt x="297" y="436"/>
                  <a:pt x="298" y="436"/>
                  <a:pt x="298" y="436"/>
                </a:cubicBezTo>
                <a:cubicBezTo>
                  <a:pt x="298" y="436"/>
                  <a:pt x="299" y="436"/>
                  <a:pt x="299" y="437"/>
                </a:cubicBezTo>
                <a:cubicBezTo>
                  <a:pt x="300" y="437"/>
                  <a:pt x="299" y="439"/>
                  <a:pt x="300" y="439"/>
                </a:cubicBezTo>
                <a:cubicBezTo>
                  <a:pt x="300" y="439"/>
                  <a:pt x="299" y="439"/>
                  <a:pt x="300" y="440"/>
                </a:cubicBezTo>
                <a:cubicBezTo>
                  <a:pt x="301" y="440"/>
                  <a:pt x="301" y="440"/>
                  <a:pt x="301" y="440"/>
                </a:cubicBezTo>
                <a:cubicBezTo>
                  <a:pt x="301" y="441"/>
                  <a:pt x="302" y="440"/>
                  <a:pt x="302" y="440"/>
                </a:cubicBezTo>
                <a:cubicBezTo>
                  <a:pt x="302" y="441"/>
                  <a:pt x="302" y="444"/>
                  <a:pt x="303" y="444"/>
                </a:cubicBezTo>
                <a:cubicBezTo>
                  <a:pt x="304" y="444"/>
                  <a:pt x="305" y="450"/>
                  <a:pt x="305" y="451"/>
                </a:cubicBezTo>
                <a:cubicBezTo>
                  <a:pt x="307" y="456"/>
                  <a:pt x="308" y="461"/>
                  <a:pt x="308" y="467"/>
                </a:cubicBezTo>
                <a:cubicBezTo>
                  <a:pt x="308" y="476"/>
                  <a:pt x="305" y="485"/>
                  <a:pt x="299" y="493"/>
                </a:cubicBezTo>
                <a:cubicBezTo>
                  <a:pt x="293" y="499"/>
                  <a:pt x="286" y="501"/>
                  <a:pt x="278" y="501"/>
                </a:cubicBezTo>
                <a:cubicBezTo>
                  <a:pt x="277" y="501"/>
                  <a:pt x="267" y="498"/>
                  <a:pt x="270" y="498"/>
                </a:cubicBezTo>
                <a:cubicBezTo>
                  <a:pt x="282" y="495"/>
                  <a:pt x="286" y="491"/>
                  <a:pt x="287" y="483"/>
                </a:cubicBezTo>
                <a:cubicBezTo>
                  <a:pt x="288" y="480"/>
                  <a:pt x="287" y="467"/>
                  <a:pt x="277" y="458"/>
                </a:cubicBezTo>
                <a:cubicBezTo>
                  <a:pt x="258" y="439"/>
                  <a:pt x="222" y="449"/>
                  <a:pt x="211" y="479"/>
                </a:cubicBezTo>
                <a:cubicBezTo>
                  <a:pt x="202" y="505"/>
                  <a:pt x="210" y="544"/>
                  <a:pt x="253" y="556"/>
                </a:cubicBezTo>
                <a:cubicBezTo>
                  <a:pt x="315" y="573"/>
                  <a:pt x="339" y="545"/>
                  <a:pt x="340" y="525"/>
                </a:cubicBezTo>
                <a:cubicBezTo>
                  <a:pt x="341" y="525"/>
                  <a:pt x="350" y="529"/>
                  <a:pt x="363" y="523"/>
                </a:cubicBezTo>
                <a:cubicBezTo>
                  <a:pt x="377" y="517"/>
                  <a:pt x="387" y="505"/>
                  <a:pt x="393" y="492"/>
                </a:cubicBezTo>
                <a:cubicBezTo>
                  <a:pt x="396" y="485"/>
                  <a:pt x="397" y="477"/>
                  <a:pt x="398" y="470"/>
                </a:cubicBezTo>
                <a:cubicBezTo>
                  <a:pt x="399" y="454"/>
                  <a:pt x="395" y="431"/>
                  <a:pt x="379" y="424"/>
                </a:cubicBezTo>
                <a:cubicBezTo>
                  <a:pt x="378" y="423"/>
                  <a:pt x="368" y="419"/>
                  <a:pt x="367" y="421"/>
                </a:cubicBezTo>
                <a:cubicBezTo>
                  <a:pt x="367" y="421"/>
                  <a:pt x="390" y="387"/>
                  <a:pt x="336" y="359"/>
                </a:cubicBezTo>
                <a:cubicBezTo>
                  <a:pt x="336" y="359"/>
                  <a:pt x="334" y="358"/>
                  <a:pt x="331" y="356"/>
                </a:cubicBezTo>
                <a:cubicBezTo>
                  <a:pt x="330" y="356"/>
                  <a:pt x="329" y="356"/>
                  <a:pt x="328" y="356"/>
                </a:cubicBezTo>
                <a:cubicBezTo>
                  <a:pt x="327" y="355"/>
                  <a:pt x="328" y="355"/>
                  <a:pt x="327" y="355"/>
                </a:cubicBezTo>
                <a:cubicBezTo>
                  <a:pt x="326" y="355"/>
                  <a:pt x="326" y="355"/>
                  <a:pt x="326" y="354"/>
                </a:cubicBezTo>
                <a:cubicBezTo>
                  <a:pt x="326" y="354"/>
                  <a:pt x="325" y="354"/>
                  <a:pt x="325" y="354"/>
                </a:cubicBezTo>
                <a:cubicBezTo>
                  <a:pt x="325" y="354"/>
                  <a:pt x="324" y="354"/>
                  <a:pt x="324" y="354"/>
                </a:cubicBezTo>
                <a:cubicBezTo>
                  <a:pt x="322" y="354"/>
                  <a:pt x="322" y="354"/>
                  <a:pt x="321" y="354"/>
                </a:cubicBezTo>
                <a:cubicBezTo>
                  <a:pt x="321" y="353"/>
                  <a:pt x="321" y="354"/>
                  <a:pt x="321" y="354"/>
                </a:cubicBezTo>
                <a:cubicBezTo>
                  <a:pt x="321" y="354"/>
                  <a:pt x="320" y="353"/>
                  <a:pt x="320" y="353"/>
                </a:cubicBezTo>
                <a:cubicBezTo>
                  <a:pt x="319" y="353"/>
                  <a:pt x="319" y="353"/>
                  <a:pt x="318" y="353"/>
                </a:cubicBezTo>
                <a:cubicBezTo>
                  <a:pt x="318" y="353"/>
                  <a:pt x="317" y="352"/>
                  <a:pt x="317" y="352"/>
                </a:cubicBezTo>
                <a:cubicBezTo>
                  <a:pt x="317" y="352"/>
                  <a:pt x="316" y="352"/>
                  <a:pt x="316" y="353"/>
                </a:cubicBezTo>
                <a:cubicBezTo>
                  <a:pt x="316" y="353"/>
                  <a:pt x="316" y="352"/>
                  <a:pt x="316" y="352"/>
                </a:cubicBezTo>
                <a:cubicBezTo>
                  <a:pt x="314" y="352"/>
                  <a:pt x="313" y="351"/>
                  <a:pt x="313" y="351"/>
                </a:cubicBezTo>
                <a:cubicBezTo>
                  <a:pt x="310" y="352"/>
                  <a:pt x="307" y="351"/>
                  <a:pt x="305" y="351"/>
                </a:cubicBezTo>
                <a:cubicBezTo>
                  <a:pt x="305" y="351"/>
                  <a:pt x="305" y="351"/>
                  <a:pt x="304" y="351"/>
                </a:cubicBezTo>
                <a:cubicBezTo>
                  <a:pt x="304" y="352"/>
                  <a:pt x="304" y="351"/>
                  <a:pt x="303" y="352"/>
                </a:cubicBezTo>
                <a:cubicBezTo>
                  <a:pt x="302" y="352"/>
                  <a:pt x="300" y="351"/>
                  <a:pt x="300" y="351"/>
                </a:cubicBezTo>
                <a:cubicBezTo>
                  <a:pt x="300" y="351"/>
                  <a:pt x="300" y="352"/>
                  <a:pt x="299" y="352"/>
                </a:cubicBezTo>
                <a:cubicBezTo>
                  <a:pt x="299" y="351"/>
                  <a:pt x="297" y="352"/>
                  <a:pt x="296" y="351"/>
                </a:cubicBezTo>
                <a:cubicBezTo>
                  <a:pt x="296" y="352"/>
                  <a:pt x="294" y="352"/>
                  <a:pt x="293" y="352"/>
                </a:cubicBezTo>
                <a:cubicBezTo>
                  <a:pt x="293" y="352"/>
                  <a:pt x="293" y="352"/>
                  <a:pt x="293" y="353"/>
                </a:cubicBezTo>
                <a:cubicBezTo>
                  <a:pt x="293" y="353"/>
                  <a:pt x="293" y="352"/>
                  <a:pt x="292" y="352"/>
                </a:cubicBezTo>
                <a:cubicBezTo>
                  <a:pt x="292" y="353"/>
                  <a:pt x="293" y="353"/>
                  <a:pt x="293" y="353"/>
                </a:cubicBezTo>
                <a:cubicBezTo>
                  <a:pt x="294" y="353"/>
                  <a:pt x="294" y="353"/>
                  <a:pt x="296" y="353"/>
                </a:cubicBezTo>
                <a:cubicBezTo>
                  <a:pt x="296" y="353"/>
                  <a:pt x="297" y="353"/>
                  <a:pt x="297" y="353"/>
                </a:cubicBezTo>
                <a:cubicBezTo>
                  <a:pt x="298" y="353"/>
                  <a:pt x="299" y="353"/>
                  <a:pt x="300" y="352"/>
                </a:cubicBezTo>
                <a:cubicBezTo>
                  <a:pt x="301" y="353"/>
                  <a:pt x="302" y="353"/>
                  <a:pt x="303" y="353"/>
                </a:cubicBezTo>
                <a:cubicBezTo>
                  <a:pt x="303" y="353"/>
                  <a:pt x="303" y="353"/>
                  <a:pt x="303" y="353"/>
                </a:cubicBezTo>
                <a:cubicBezTo>
                  <a:pt x="304" y="353"/>
                  <a:pt x="304" y="354"/>
                  <a:pt x="304" y="354"/>
                </a:cubicBezTo>
                <a:cubicBezTo>
                  <a:pt x="304" y="354"/>
                  <a:pt x="304" y="354"/>
                  <a:pt x="305" y="354"/>
                </a:cubicBezTo>
                <a:cubicBezTo>
                  <a:pt x="306" y="353"/>
                  <a:pt x="307" y="354"/>
                  <a:pt x="307" y="354"/>
                </a:cubicBezTo>
                <a:cubicBezTo>
                  <a:pt x="309" y="354"/>
                  <a:pt x="310" y="354"/>
                  <a:pt x="310" y="354"/>
                </a:cubicBezTo>
                <a:cubicBezTo>
                  <a:pt x="310" y="355"/>
                  <a:pt x="311" y="354"/>
                  <a:pt x="312" y="354"/>
                </a:cubicBezTo>
                <a:cubicBezTo>
                  <a:pt x="313" y="355"/>
                  <a:pt x="313" y="355"/>
                  <a:pt x="314" y="355"/>
                </a:cubicBezTo>
                <a:cubicBezTo>
                  <a:pt x="315" y="356"/>
                  <a:pt x="315" y="355"/>
                  <a:pt x="316" y="356"/>
                </a:cubicBezTo>
                <a:cubicBezTo>
                  <a:pt x="318" y="356"/>
                  <a:pt x="317" y="357"/>
                  <a:pt x="319" y="356"/>
                </a:cubicBezTo>
                <a:cubicBezTo>
                  <a:pt x="323" y="357"/>
                  <a:pt x="323" y="355"/>
                  <a:pt x="325" y="357"/>
                </a:cubicBezTo>
                <a:cubicBezTo>
                  <a:pt x="326" y="357"/>
                  <a:pt x="330" y="359"/>
                  <a:pt x="330" y="359"/>
                </a:cubicBezTo>
                <a:cubicBezTo>
                  <a:pt x="330" y="360"/>
                  <a:pt x="330" y="360"/>
                  <a:pt x="330" y="360"/>
                </a:cubicBezTo>
                <a:cubicBezTo>
                  <a:pt x="329" y="359"/>
                  <a:pt x="327" y="359"/>
                  <a:pt x="325" y="359"/>
                </a:cubicBezTo>
                <a:cubicBezTo>
                  <a:pt x="325" y="359"/>
                  <a:pt x="323" y="358"/>
                  <a:pt x="323" y="358"/>
                </a:cubicBezTo>
                <a:cubicBezTo>
                  <a:pt x="322" y="358"/>
                  <a:pt x="322" y="357"/>
                  <a:pt x="321" y="357"/>
                </a:cubicBezTo>
                <a:cubicBezTo>
                  <a:pt x="320" y="357"/>
                  <a:pt x="318" y="358"/>
                  <a:pt x="316" y="357"/>
                </a:cubicBezTo>
                <a:cubicBezTo>
                  <a:pt x="316" y="357"/>
                  <a:pt x="315" y="358"/>
                  <a:pt x="314" y="357"/>
                </a:cubicBezTo>
                <a:cubicBezTo>
                  <a:pt x="313" y="357"/>
                  <a:pt x="312" y="357"/>
                  <a:pt x="310" y="357"/>
                </a:cubicBezTo>
                <a:cubicBezTo>
                  <a:pt x="309" y="357"/>
                  <a:pt x="309" y="356"/>
                  <a:pt x="308" y="356"/>
                </a:cubicBezTo>
                <a:cubicBezTo>
                  <a:pt x="306" y="357"/>
                  <a:pt x="304" y="357"/>
                  <a:pt x="302" y="357"/>
                </a:cubicBezTo>
                <a:cubicBezTo>
                  <a:pt x="302" y="357"/>
                  <a:pt x="301" y="357"/>
                  <a:pt x="301" y="357"/>
                </a:cubicBezTo>
                <a:cubicBezTo>
                  <a:pt x="301" y="357"/>
                  <a:pt x="301" y="358"/>
                  <a:pt x="300" y="358"/>
                </a:cubicBezTo>
                <a:cubicBezTo>
                  <a:pt x="298" y="358"/>
                  <a:pt x="298" y="358"/>
                  <a:pt x="298" y="358"/>
                </a:cubicBezTo>
                <a:cubicBezTo>
                  <a:pt x="297" y="359"/>
                  <a:pt x="299" y="358"/>
                  <a:pt x="299" y="359"/>
                </a:cubicBezTo>
                <a:cubicBezTo>
                  <a:pt x="299" y="359"/>
                  <a:pt x="301" y="360"/>
                  <a:pt x="300" y="360"/>
                </a:cubicBezTo>
                <a:cubicBezTo>
                  <a:pt x="299" y="360"/>
                  <a:pt x="299" y="361"/>
                  <a:pt x="298" y="361"/>
                </a:cubicBezTo>
                <a:cubicBezTo>
                  <a:pt x="298" y="360"/>
                  <a:pt x="298" y="360"/>
                  <a:pt x="297" y="360"/>
                </a:cubicBezTo>
                <a:cubicBezTo>
                  <a:pt x="297" y="360"/>
                  <a:pt x="297" y="361"/>
                  <a:pt x="297" y="361"/>
                </a:cubicBezTo>
                <a:cubicBezTo>
                  <a:pt x="295" y="360"/>
                  <a:pt x="295" y="359"/>
                  <a:pt x="294" y="359"/>
                </a:cubicBezTo>
                <a:cubicBezTo>
                  <a:pt x="294" y="360"/>
                  <a:pt x="295" y="359"/>
                  <a:pt x="295" y="361"/>
                </a:cubicBezTo>
                <a:cubicBezTo>
                  <a:pt x="294" y="361"/>
                  <a:pt x="293" y="361"/>
                  <a:pt x="292" y="361"/>
                </a:cubicBezTo>
                <a:cubicBezTo>
                  <a:pt x="292" y="360"/>
                  <a:pt x="292" y="359"/>
                  <a:pt x="291" y="358"/>
                </a:cubicBezTo>
                <a:cubicBezTo>
                  <a:pt x="288" y="358"/>
                  <a:pt x="288" y="358"/>
                  <a:pt x="288" y="358"/>
                </a:cubicBezTo>
                <a:cubicBezTo>
                  <a:pt x="287" y="359"/>
                  <a:pt x="287" y="359"/>
                  <a:pt x="287" y="360"/>
                </a:cubicBezTo>
                <a:cubicBezTo>
                  <a:pt x="287" y="360"/>
                  <a:pt x="287" y="361"/>
                  <a:pt x="287" y="362"/>
                </a:cubicBezTo>
                <a:cubicBezTo>
                  <a:pt x="287" y="362"/>
                  <a:pt x="286" y="362"/>
                  <a:pt x="286" y="362"/>
                </a:cubicBezTo>
                <a:cubicBezTo>
                  <a:pt x="285" y="360"/>
                  <a:pt x="287" y="360"/>
                  <a:pt x="286" y="359"/>
                </a:cubicBezTo>
                <a:cubicBezTo>
                  <a:pt x="284" y="359"/>
                  <a:pt x="285" y="360"/>
                  <a:pt x="283" y="360"/>
                </a:cubicBezTo>
                <a:cubicBezTo>
                  <a:pt x="283" y="360"/>
                  <a:pt x="282" y="360"/>
                  <a:pt x="281" y="360"/>
                </a:cubicBezTo>
                <a:cubicBezTo>
                  <a:pt x="281" y="360"/>
                  <a:pt x="281" y="361"/>
                  <a:pt x="280" y="361"/>
                </a:cubicBezTo>
                <a:cubicBezTo>
                  <a:pt x="280" y="361"/>
                  <a:pt x="279" y="360"/>
                  <a:pt x="279" y="361"/>
                </a:cubicBezTo>
                <a:cubicBezTo>
                  <a:pt x="279" y="360"/>
                  <a:pt x="279" y="361"/>
                  <a:pt x="279" y="361"/>
                </a:cubicBezTo>
                <a:cubicBezTo>
                  <a:pt x="277" y="361"/>
                  <a:pt x="276" y="360"/>
                  <a:pt x="275" y="360"/>
                </a:cubicBezTo>
                <a:cubicBezTo>
                  <a:pt x="274" y="361"/>
                  <a:pt x="274" y="362"/>
                  <a:pt x="272" y="363"/>
                </a:cubicBezTo>
                <a:cubicBezTo>
                  <a:pt x="270" y="363"/>
                  <a:pt x="269" y="364"/>
                  <a:pt x="267" y="363"/>
                </a:cubicBezTo>
                <a:cubicBezTo>
                  <a:pt x="267" y="364"/>
                  <a:pt x="267" y="365"/>
                  <a:pt x="266" y="365"/>
                </a:cubicBezTo>
                <a:cubicBezTo>
                  <a:pt x="266" y="364"/>
                  <a:pt x="264" y="364"/>
                  <a:pt x="264" y="364"/>
                </a:cubicBezTo>
                <a:cubicBezTo>
                  <a:pt x="263" y="363"/>
                  <a:pt x="264" y="365"/>
                  <a:pt x="263" y="364"/>
                </a:cubicBezTo>
                <a:cubicBezTo>
                  <a:pt x="263" y="364"/>
                  <a:pt x="262" y="364"/>
                  <a:pt x="262" y="363"/>
                </a:cubicBezTo>
                <a:cubicBezTo>
                  <a:pt x="262" y="363"/>
                  <a:pt x="263" y="363"/>
                  <a:pt x="263" y="363"/>
                </a:cubicBezTo>
                <a:cubicBezTo>
                  <a:pt x="263" y="363"/>
                  <a:pt x="263" y="362"/>
                  <a:pt x="263" y="362"/>
                </a:cubicBezTo>
                <a:cubicBezTo>
                  <a:pt x="264" y="361"/>
                  <a:pt x="265" y="360"/>
                  <a:pt x="266" y="360"/>
                </a:cubicBezTo>
                <a:cubicBezTo>
                  <a:pt x="266" y="359"/>
                  <a:pt x="267" y="359"/>
                  <a:pt x="267" y="358"/>
                </a:cubicBezTo>
                <a:cubicBezTo>
                  <a:pt x="265" y="357"/>
                  <a:pt x="264" y="360"/>
                  <a:pt x="262" y="359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62" y="359"/>
                  <a:pt x="261" y="359"/>
                  <a:pt x="261" y="360"/>
                </a:cubicBezTo>
                <a:cubicBezTo>
                  <a:pt x="261" y="360"/>
                  <a:pt x="261" y="361"/>
                  <a:pt x="260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8" y="363"/>
                  <a:pt x="260" y="362"/>
                  <a:pt x="261" y="363"/>
                </a:cubicBezTo>
                <a:cubicBezTo>
                  <a:pt x="261" y="363"/>
                  <a:pt x="261" y="365"/>
                  <a:pt x="261" y="365"/>
                </a:cubicBezTo>
                <a:cubicBezTo>
                  <a:pt x="261" y="365"/>
                  <a:pt x="261" y="366"/>
                  <a:pt x="261" y="366"/>
                </a:cubicBezTo>
                <a:cubicBezTo>
                  <a:pt x="260" y="366"/>
                  <a:pt x="260" y="366"/>
                  <a:pt x="260" y="366"/>
                </a:cubicBezTo>
                <a:cubicBezTo>
                  <a:pt x="259" y="367"/>
                  <a:pt x="260" y="367"/>
                  <a:pt x="259" y="367"/>
                </a:cubicBezTo>
                <a:cubicBezTo>
                  <a:pt x="258" y="367"/>
                  <a:pt x="258" y="367"/>
                  <a:pt x="258" y="367"/>
                </a:cubicBezTo>
                <a:cubicBezTo>
                  <a:pt x="257" y="366"/>
                  <a:pt x="256" y="365"/>
                  <a:pt x="256" y="364"/>
                </a:cubicBezTo>
                <a:cubicBezTo>
                  <a:pt x="257" y="364"/>
                  <a:pt x="257" y="363"/>
                  <a:pt x="258" y="363"/>
                </a:cubicBezTo>
                <a:cubicBezTo>
                  <a:pt x="258" y="363"/>
                  <a:pt x="258" y="363"/>
                  <a:pt x="259" y="362"/>
                </a:cubicBezTo>
                <a:cubicBezTo>
                  <a:pt x="259" y="361"/>
                  <a:pt x="258" y="361"/>
                  <a:pt x="258" y="360"/>
                </a:cubicBezTo>
                <a:cubicBezTo>
                  <a:pt x="257" y="360"/>
                  <a:pt x="257" y="361"/>
                  <a:pt x="256" y="361"/>
                </a:cubicBezTo>
                <a:cubicBezTo>
                  <a:pt x="254" y="361"/>
                  <a:pt x="253" y="362"/>
                  <a:pt x="251" y="361"/>
                </a:cubicBezTo>
                <a:cubicBezTo>
                  <a:pt x="250" y="362"/>
                  <a:pt x="250" y="363"/>
                  <a:pt x="250" y="364"/>
                </a:cubicBezTo>
                <a:cubicBezTo>
                  <a:pt x="250" y="364"/>
                  <a:pt x="249" y="365"/>
                  <a:pt x="248" y="365"/>
                </a:cubicBezTo>
                <a:cubicBezTo>
                  <a:pt x="247" y="364"/>
                  <a:pt x="247" y="362"/>
                  <a:pt x="245" y="362"/>
                </a:cubicBezTo>
                <a:cubicBezTo>
                  <a:pt x="245" y="364"/>
                  <a:pt x="246" y="364"/>
                  <a:pt x="246" y="365"/>
                </a:cubicBezTo>
                <a:cubicBezTo>
                  <a:pt x="246" y="366"/>
                  <a:pt x="246" y="366"/>
                  <a:pt x="246" y="366"/>
                </a:cubicBezTo>
                <a:cubicBezTo>
                  <a:pt x="245" y="366"/>
                  <a:pt x="245" y="366"/>
                  <a:pt x="245" y="366"/>
                </a:cubicBezTo>
                <a:cubicBezTo>
                  <a:pt x="245" y="366"/>
                  <a:pt x="244" y="366"/>
                  <a:pt x="243" y="366"/>
                </a:cubicBezTo>
                <a:cubicBezTo>
                  <a:pt x="243" y="367"/>
                  <a:pt x="243" y="367"/>
                  <a:pt x="243" y="367"/>
                </a:cubicBezTo>
                <a:cubicBezTo>
                  <a:pt x="242" y="367"/>
                  <a:pt x="242" y="369"/>
                  <a:pt x="242" y="369"/>
                </a:cubicBezTo>
                <a:cubicBezTo>
                  <a:pt x="242" y="368"/>
                  <a:pt x="241" y="368"/>
                  <a:pt x="241" y="367"/>
                </a:cubicBezTo>
                <a:cubicBezTo>
                  <a:pt x="242" y="365"/>
                  <a:pt x="241" y="364"/>
                  <a:pt x="240" y="364"/>
                </a:cubicBezTo>
                <a:cubicBezTo>
                  <a:pt x="240" y="365"/>
                  <a:pt x="240" y="367"/>
                  <a:pt x="240" y="369"/>
                </a:cubicBezTo>
                <a:cubicBezTo>
                  <a:pt x="241" y="369"/>
                  <a:pt x="242" y="370"/>
                  <a:pt x="241" y="371"/>
                </a:cubicBezTo>
                <a:cubicBezTo>
                  <a:pt x="240" y="371"/>
                  <a:pt x="240" y="370"/>
                  <a:pt x="239" y="370"/>
                </a:cubicBezTo>
                <a:cubicBezTo>
                  <a:pt x="238" y="370"/>
                  <a:pt x="238" y="372"/>
                  <a:pt x="237" y="372"/>
                </a:cubicBezTo>
                <a:cubicBezTo>
                  <a:pt x="237" y="371"/>
                  <a:pt x="237" y="370"/>
                  <a:pt x="236" y="370"/>
                </a:cubicBezTo>
                <a:cubicBezTo>
                  <a:pt x="235" y="371"/>
                  <a:pt x="236" y="371"/>
                  <a:pt x="236" y="372"/>
                </a:cubicBezTo>
                <a:cubicBezTo>
                  <a:pt x="235" y="372"/>
                  <a:pt x="234" y="373"/>
                  <a:pt x="233" y="373"/>
                </a:cubicBezTo>
                <a:cubicBezTo>
                  <a:pt x="233" y="374"/>
                  <a:pt x="233" y="375"/>
                  <a:pt x="233" y="375"/>
                </a:cubicBezTo>
                <a:cubicBezTo>
                  <a:pt x="233" y="375"/>
                  <a:pt x="232" y="374"/>
                  <a:pt x="232" y="374"/>
                </a:cubicBezTo>
                <a:cubicBezTo>
                  <a:pt x="231" y="375"/>
                  <a:pt x="232" y="376"/>
                  <a:pt x="231" y="376"/>
                </a:cubicBezTo>
                <a:cubicBezTo>
                  <a:pt x="230" y="375"/>
                  <a:pt x="230" y="374"/>
                  <a:pt x="228" y="375"/>
                </a:cubicBezTo>
                <a:cubicBezTo>
                  <a:pt x="228" y="376"/>
                  <a:pt x="229" y="378"/>
                  <a:pt x="228" y="379"/>
                </a:cubicBezTo>
                <a:cubicBezTo>
                  <a:pt x="227" y="378"/>
                  <a:pt x="227" y="378"/>
                  <a:pt x="225" y="378"/>
                </a:cubicBezTo>
                <a:cubicBezTo>
                  <a:pt x="225" y="378"/>
                  <a:pt x="225" y="379"/>
                  <a:pt x="224" y="379"/>
                </a:cubicBezTo>
                <a:cubicBezTo>
                  <a:pt x="224" y="379"/>
                  <a:pt x="224" y="380"/>
                  <a:pt x="224" y="380"/>
                </a:cubicBezTo>
                <a:cubicBezTo>
                  <a:pt x="223" y="380"/>
                  <a:pt x="222" y="380"/>
                  <a:pt x="221" y="381"/>
                </a:cubicBezTo>
                <a:cubicBezTo>
                  <a:pt x="221" y="382"/>
                  <a:pt x="222" y="382"/>
                  <a:pt x="222" y="384"/>
                </a:cubicBezTo>
                <a:cubicBezTo>
                  <a:pt x="221" y="384"/>
                  <a:pt x="221" y="383"/>
                  <a:pt x="220" y="383"/>
                </a:cubicBezTo>
                <a:cubicBezTo>
                  <a:pt x="219" y="384"/>
                  <a:pt x="218" y="384"/>
                  <a:pt x="218" y="385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8" y="383"/>
                  <a:pt x="219" y="382"/>
                  <a:pt x="220" y="383"/>
                </a:cubicBezTo>
                <a:cubicBezTo>
                  <a:pt x="220" y="381"/>
                  <a:pt x="222" y="381"/>
                  <a:pt x="222" y="380"/>
                </a:cubicBezTo>
                <a:cubicBezTo>
                  <a:pt x="223" y="379"/>
                  <a:pt x="221" y="379"/>
                  <a:pt x="221" y="377"/>
                </a:cubicBezTo>
                <a:cubicBezTo>
                  <a:pt x="224" y="378"/>
                  <a:pt x="224" y="378"/>
                  <a:pt x="224" y="378"/>
                </a:cubicBezTo>
                <a:cubicBezTo>
                  <a:pt x="224" y="377"/>
                  <a:pt x="224" y="376"/>
                  <a:pt x="225" y="376"/>
                </a:cubicBezTo>
                <a:cubicBezTo>
                  <a:pt x="226" y="376"/>
                  <a:pt x="226" y="376"/>
                  <a:pt x="226" y="376"/>
                </a:cubicBezTo>
                <a:cubicBezTo>
                  <a:pt x="227" y="374"/>
                  <a:pt x="229" y="374"/>
                  <a:pt x="229" y="373"/>
                </a:cubicBezTo>
                <a:cubicBezTo>
                  <a:pt x="231" y="373"/>
                  <a:pt x="231" y="372"/>
                  <a:pt x="231" y="372"/>
                </a:cubicBezTo>
                <a:cubicBezTo>
                  <a:pt x="231" y="372"/>
                  <a:pt x="233" y="372"/>
                  <a:pt x="233" y="372"/>
                </a:cubicBezTo>
                <a:cubicBezTo>
                  <a:pt x="233" y="372"/>
                  <a:pt x="233" y="371"/>
                  <a:pt x="234" y="370"/>
                </a:cubicBezTo>
                <a:cubicBezTo>
                  <a:pt x="231" y="369"/>
                  <a:pt x="229" y="370"/>
                  <a:pt x="228" y="372"/>
                </a:cubicBezTo>
                <a:cubicBezTo>
                  <a:pt x="227" y="372"/>
                  <a:pt x="227" y="373"/>
                  <a:pt x="226" y="372"/>
                </a:cubicBezTo>
                <a:cubicBezTo>
                  <a:pt x="226" y="372"/>
                  <a:pt x="226" y="372"/>
                  <a:pt x="225" y="372"/>
                </a:cubicBezTo>
                <a:cubicBezTo>
                  <a:pt x="224" y="373"/>
                  <a:pt x="225" y="375"/>
                  <a:pt x="224" y="375"/>
                </a:cubicBezTo>
                <a:cubicBezTo>
                  <a:pt x="222" y="375"/>
                  <a:pt x="222" y="376"/>
                  <a:pt x="220" y="375"/>
                </a:cubicBezTo>
                <a:cubicBezTo>
                  <a:pt x="220" y="376"/>
                  <a:pt x="221" y="377"/>
                  <a:pt x="220" y="377"/>
                </a:cubicBezTo>
                <a:cubicBezTo>
                  <a:pt x="217" y="377"/>
                  <a:pt x="217" y="379"/>
                  <a:pt x="214" y="379"/>
                </a:cubicBezTo>
                <a:cubicBezTo>
                  <a:pt x="214" y="380"/>
                  <a:pt x="214" y="381"/>
                  <a:pt x="213" y="381"/>
                </a:cubicBezTo>
                <a:cubicBezTo>
                  <a:pt x="212" y="381"/>
                  <a:pt x="212" y="382"/>
                  <a:pt x="211" y="382"/>
                </a:cubicBezTo>
                <a:cubicBezTo>
                  <a:pt x="211" y="383"/>
                  <a:pt x="210" y="383"/>
                  <a:pt x="210" y="384"/>
                </a:cubicBezTo>
                <a:cubicBezTo>
                  <a:pt x="209" y="385"/>
                  <a:pt x="208" y="387"/>
                  <a:pt x="207" y="388"/>
                </a:cubicBezTo>
                <a:cubicBezTo>
                  <a:pt x="205" y="388"/>
                  <a:pt x="205" y="390"/>
                  <a:pt x="203" y="390"/>
                </a:cubicBezTo>
                <a:cubicBezTo>
                  <a:pt x="203" y="391"/>
                  <a:pt x="203" y="392"/>
                  <a:pt x="202" y="392"/>
                </a:cubicBezTo>
                <a:cubicBezTo>
                  <a:pt x="201" y="393"/>
                  <a:pt x="201" y="394"/>
                  <a:pt x="200" y="395"/>
                </a:cubicBezTo>
                <a:cubicBezTo>
                  <a:pt x="199" y="395"/>
                  <a:pt x="199" y="395"/>
                  <a:pt x="198" y="395"/>
                </a:cubicBezTo>
                <a:cubicBezTo>
                  <a:pt x="198" y="397"/>
                  <a:pt x="197" y="397"/>
                  <a:pt x="196" y="398"/>
                </a:cubicBezTo>
                <a:cubicBezTo>
                  <a:pt x="196" y="398"/>
                  <a:pt x="195" y="399"/>
                  <a:pt x="195" y="399"/>
                </a:cubicBezTo>
                <a:cubicBezTo>
                  <a:pt x="195" y="399"/>
                  <a:pt x="194" y="400"/>
                  <a:pt x="194" y="401"/>
                </a:cubicBezTo>
                <a:cubicBezTo>
                  <a:pt x="193" y="400"/>
                  <a:pt x="193" y="402"/>
                  <a:pt x="192" y="402"/>
                </a:cubicBezTo>
                <a:cubicBezTo>
                  <a:pt x="192" y="402"/>
                  <a:pt x="192" y="402"/>
                  <a:pt x="192" y="402"/>
                </a:cubicBezTo>
                <a:cubicBezTo>
                  <a:pt x="191" y="401"/>
                  <a:pt x="190" y="403"/>
                  <a:pt x="191" y="404"/>
                </a:cubicBezTo>
                <a:cubicBezTo>
                  <a:pt x="191" y="403"/>
                  <a:pt x="191" y="404"/>
                  <a:pt x="191" y="404"/>
                </a:cubicBezTo>
                <a:cubicBezTo>
                  <a:pt x="191" y="404"/>
                  <a:pt x="192" y="404"/>
                  <a:pt x="192" y="404"/>
                </a:cubicBezTo>
                <a:cubicBezTo>
                  <a:pt x="193" y="403"/>
                  <a:pt x="193" y="403"/>
                  <a:pt x="193" y="402"/>
                </a:cubicBezTo>
                <a:cubicBezTo>
                  <a:pt x="194" y="402"/>
                  <a:pt x="194" y="402"/>
                  <a:pt x="195" y="402"/>
                </a:cubicBezTo>
                <a:cubicBezTo>
                  <a:pt x="195" y="402"/>
                  <a:pt x="195" y="402"/>
                  <a:pt x="195" y="401"/>
                </a:cubicBezTo>
                <a:cubicBezTo>
                  <a:pt x="195" y="401"/>
                  <a:pt x="195" y="401"/>
                  <a:pt x="196" y="401"/>
                </a:cubicBezTo>
                <a:cubicBezTo>
                  <a:pt x="196" y="400"/>
                  <a:pt x="197" y="399"/>
                  <a:pt x="197" y="399"/>
                </a:cubicBezTo>
                <a:cubicBezTo>
                  <a:pt x="197" y="399"/>
                  <a:pt x="198" y="399"/>
                  <a:pt x="198" y="398"/>
                </a:cubicBezTo>
                <a:cubicBezTo>
                  <a:pt x="199" y="398"/>
                  <a:pt x="199" y="397"/>
                  <a:pt x="199" y="397"/>
                </a:cubicBezTo>
                <a:cubicBezTo>
                  <a:pt x="201" y="396"/>
                  <a:pt x="201" y="395"/>
                  <a:pt x="202" y="394"/>
                </a:cubicBezTo>
                <a:cubicBezTo>
                  <a:pt x="204" y="394"/>
                  <a:pt x="203" y="392"/>
                  <a:pt x="204" y="392"/>
                </a:cubicBezTo>
                <a:cubicBezTo>
                  <a:pt x="205" y="392"/>
                  <a:pt x="205" y="391"/>
                  <a:pt x="205" y="391"/>
                </a:cubicBezTo>
                <a:cubicBezTo>
                  <a:pt x="206" y="391"/>
                  <a:pt x="207" y="389"/>
                  <a:pt x="208" y="389"/>
                </a:cubicBezTo>
                <a:cubicBezTo>
                  <a:pt x="209" y="389"/>
                  <a:pt x="209" y="391"/>
                  <a:pt x="210" y="390"/>
                </a:cubicBezTo>
                <a:cubicBezTo>
                  <a:pt x="210" y="389"/>
                  <a:pt x="212" y="389"/>
                  <a:pt x="211" y="388"/>
                </a:cubicBezTo>
                <a:cubicBezTo>
                  <a:pt x="211" y="387"/>
                  <a:pt x="210" y="389"/>
                  <a:pt x="210" y="387"/>
                </a:cubicBezTo>
                <a:cubicBezTo>
                  <a:pt x="210" y="386"/>
                  <a:pt x="210" y="386"/>
                  <a:pt x="212" y="386"/>
                </a:cubicBezTo>
                <a:cubicBezTo>
                  <a:pt x="212" y="385"/>
                  <a:pt x="213" y="385"/>
                  <a:pt x="213" y="385"/>
                </a:cubicBezTo>
                <a:cubicBezTo>
                  <a:pt x="213" y="385"/>
                  <a:pt x="213" y="384"/>
                  <a:pt x="213" y="384"/>
                </a:cubicBezTo>
                <a:cubicBezTo>
                  <a:pt x="214" y="385"/>
                  <a:pt x="214" y="386"/>
                  <a:pt x="215" y="386"/>
                </a:cubicBezTo>
                <a:cubicBezTo>
                  <a:pt x="215" y="385"/>
                  <a:pt x="215" y="385"/>
                  <a:pt x="215" y="385"/>
                </a:cubicBezTo>
                <a:cubicBezTo>
                  <a:pt x="215" y="386"/>
                  <a:pt x="215" y="388"/>
                  <a:pt x="214" y="389"/>
                </a:cubicBezTo>
                <a:cubicBezTo>
                  <a:pt x="212" y="389"/>
                  <a:pt x="212" y="389"/>
                  <a:pt x="212" y="389"/>
                </a:cubicBezTo>
                <a:cubicBezTo>
                  <a:pt x="210" y="391"/>
                  <a:pt x="207" y="392"/>
                  <a:pt x="205" y="394"/>
                </a:cubicBezTo>
                <a:cubicBezTo>
                  <a:pt x="204" y="395"/>
                  <a:pt x="202" y="394"/>
                  <a:pt x="202" y="395"/>
                </a:cubicBezTo>
                <a:cubicBezTo>
                  <a:pt x="202" y="395"/>
                  <a:pt x="202" y="396"/>
                  <a:pt x="201" y="396"/>
                </a:cubicBezTo>
                <a:cubicBezTo>
                  <a:pt x="201" y="397"/>
                  <a:pt x="202" y="399"/>
                  <a:pt x="202" y="399"/>
                </a:cubicBezTo>
                <a:cubicBezTo>
                  <a:pt x="203" y="400"/>
                  <a:pt x="203" y="400"/>
                  <a:pt x="203" y="401"/>
                </a:cubicBezTo>
                <a:cubicBezTo>
                  <a:pt x="202" y="402"/>
                  <a:pt x="202" y="401"/>
                  <a:pt x="200" y="401"/>
                </a:cubicBezTo>
                <a:cubicBezTo>
                  <a:pt x="200" y="401"/>
                  <a:pt x="199" y="402"/>
                  <a:pt x="199" y="402"/>
                </a:cubicBezTo>
                <a:cubicBezTo>
                  <a:pt x="198" y="402"/>
                  <a:pt x="197" y="401"/>
                  <a:pt x="196" y="401"/>
                </a:cubicBezTo>
                <a:cubicBezTo>
                  <a:pt x="195" y="402"/>
                  <a:pt x="196" y="403"/>
                  <a:pt x="196" y="405"/>
                </a:cubicBezTo>
                <a:cubicBezTo>
                  <a:pt x="195" y="405"/>
                  <a:pt x="195" y="404"/>
                  <a:pt x="194" y="405"/>
                </a:cubicBezTo>
                <a:cubicBezTo>
                  <a:pt x="194" y="405"/>
                  <a:pt x="195" y="406"/>
                  <a:pt x="194" y="407"/>
                </a:cubicBezTo>
                <a:cubicBezTo>
                  <a:pt x="194" y="408"/>
                  <a:pt x="193" y="408"/>
                  <a:pt x="193" y="408"/>
                </a:cubicBezTo>
                <a:cubicBezTo>
                  <a:pt x="192" y="409"/>
                  <a:pt x="193" y="410"/>
                  <a:pt x="192" y="410"/>
                </a:cubicBezTo>
                <a:cubicBezTo>
                  <a:pt x="191" y="409"/>
                  <a:pt x="190" y="409"/>
                  <a:pt x="188" y="409"/>
                </a:cubicBezTo>
                <a:cubicBezTo>
                  <a:pt x="188" y="411"/>
                  <a:pt x="187" y="411"/>
                  <a:pt x="187" y="412"/>
                </a:cubicBezTo>
                <a:cubicBezTo>
                  <a:pt x="186" y="413"/>
                  <a:pt x="185" y="413"/>
                  <a:pt x="184" y="414"/>
                </a:cubicBezTo>
                <a:cubicBezTo>
                  <a:pt x="184" y="414"/>
                  <a:pt x="184" y="415"/>
                  <a:pt x="183" y="415"/>
                </a:cubicBezTo>
                <a:cubicBezTo>
                  <a:pt x="183" y="417"/>
                  <a:pt x="183" y="416"/>
                  <a:pt x="183" y="417"/>
                </a:cubicBezTo>
                <a:cubicBezTo>
                  <a:pt x="181" y="418"/>
                  <a:pt x="181" y="420"/>
                  <a:pt x="179" y="420"/>
                </a:cubicBezTo>
                <a:cubicBezTo>
                  <a:pt x="179" y="422"/>
                  <a:pt x="178" y="423"/>
                  <a:pt x="177" y="424"/>
                </a:cubicBezTo>
                <a:cubicBezTo>
                  <a:pt x="177" y="424"/>
                  <a:pt x="177" y="424"/>
                  <a:pt x="177" y="425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26"/>
                  <a:pt x="177" y="427"/>
                  <a:pt x="176" y="427"/>
                </a:cubicBezTo>
                <a:cubicBezTo>
                  <a:pt x="175" y="427"/>
                  <a:pt x="175" y="425"/>
                  <a:pt x="175" y="425"/>
                </a:cubicBezTo>
                <a:cubicBezTo>
                  <a:pt x="175" y="425"/>
                  <a:pt x="175" y="425"/>
                  <a:pt x="174" y="425"/>
                </a:cubicBezTo>
                <a:cubicBezTo>
                  <a:pt x="174" y="427"/>
                  <a:pt x="176" y="428"/>
                  <a:pt x="175" y="430"/>
                </a:cubicBezTo>
                <a:cubicBezTo>
                  <a:pt x="174" y="429"/>
                  <a:pt x="174" y="430"/>
                  <a:pt x="173" y="430"/>
                </a:cubicBezTo>
                <a:cubicBezTo>
                  <a:pt x="173" y="431"/>
                  <a:pt x="174" y="432"/>
                  <a:pt x="173" y="432"/>
                </a:cubicBezTo>
                <a:cubicBezTo>
                  <a:pt x="172" y="432"/>
                  <a:pt x="173" y="430"/>
                  <a:pt x="171" y="430"/>
                </a:cubicBezTo>
                <a:cubicBezTo>
                  <a:pt x="171" y="430"/>
                  <a:pt x="171" y="430"/>
                  <a:pt x="171" y="430"/>
                </a:cubicBezTo>
                <a:cubicBezTo>
                  <a:pt x="171" y="432"/>
                  <a:pt x="172" y="432"/>
                  <a:pt x="172" y="433"/>
                </a:cubicBezTo>
                <a:cubicBezTo>
                  <a:pt x="171" y="434"/>
                  <a:pt x="170" y="435"/>
                  <a:pt x="170" y="437"/>
                </a:cubicBezTo>
                <a:cubicBezTo>
                  <a:pt x="170" y="437"/>
                  <a:pt x="170" y="437"/>
                  <a:pt x="169" y="437"/>
                </a:cubicBezTo>
                <a:cubicBezTo>
                  <a:pt x="169" y="438"/>
                  <a:pt x="170" y="439"/>
                  <a:pt x="169" y="439"/>
                </a:cubicBezTo>
                <a:cubicBezTo>
                  <a:pt x="168" y="439"/>
                  <a:pt x="167" y="438"/>
                  <a:pt x="166" y="439"/>
                </a:cubicBezTo>
                <a:cubicBezTo>
                  <a:pt x="166" y="441"/>
                  <a:pt x="167" y="442"/>
                  <a:pt x="167" y="443"/>
                </a:cubicBezTo>
                <a:cubicBezTo>
                  <a:pt x="166" y="443"/>
                  <a:pt x="166" y="444"/>
                  <a:pt x="164" y="444"/>
                </a:cubicBezTo>
                <a:cubicBezTo>
                  <a:pt x="164" y="446"/>
                  <a:pt x="163" y="446"/>
                  <a:pt x="163" y="446"/>
                </a:cubicBezTo>
                <a:cubicBezTo>
                  <a:pt x="162" y="447"/>
                  <a:pt x="163" y="448"/>
                  <a:pt x="162" y="448"/>
                </a:cubicBezTo>
                <a:cubicBezTo>
                  <a:pt x="162" y="449"/>
                  <a:pt x="160" y="449"/>
                  <a:pt x="160" y="449"/>
                </a:cubicBezTo>
                <a:cubicBezTo>
                  <a:pt x="161" y="448"/>
                  <a:pt x="161" y="447"/>
                  <a:pt x="161" y="446"/>
                </a:cubicBezTo>
                <a:cubicBezTo>
                  <a:pt x="161" y="445"/>
                  <a:pt x="160" y="445"/>
                  <a:pt x="160" y="443"/>
                </a:cubicBezTo>
                <a:cubicBezTo>
                  <a:pt x="161" y="444"/>
                  <a:pt x="161" y="444"/>
                  <a:pt x="162" y="443"/>
                </a:cubicBezTo>
                <a:cubicBezTo>
                  <a:pt x="162" y="442"/>
                  <a:pt x="163" y="442"/>
                  <a:pt x="163" y="441"/>
                </a:cubicBezTo>
                <a:cubicBezTo>
                  <a:pt x="163" y="441"/>
                  <a:pt x="164" y="441"/>
                  <a:pt x="164" y="440"/>
                </a:cubicBezTo>
                <a:cubicBezTo>
                  <a:pt x="164" y="438"/>
                  <a:pt x="165" y="438"/>
                  <a:pt x="165" y="437"/>
                </a:cubicBezTo>
                <a:cubicBezTo>
                  <a:pt x="166" y="437"/>
                  <a:pt x="166" y="436"/>
                  <a:pt x="166" y="436"/>
                </a:cubicBezTo>
                <a:cubicBezTo>
                  <a:pt x="166" y="436"/>
                  <a:pt x="167" y="436"/>
                  <a:pt x="167" y="436"/>
                </a:cubicBezTo>
                <a:cubicBezTo>
                  <a:pt x="167" y="436"/>
                  <a:pt x="167" y="435"/>
                  <a:pt x="167" y="435"/>
                </a:cubicBezTo>
                <a:cubicBezTo>
                  <a:pt x="168" y="434"/>
                  <a:pt x="169" y="434"/>
                  <a:pt x="169" y="433"/>
                </a:cubicBezTo>
                <a:cubicBezTo>
                  <a:pt x="169" y="432"/>
                  <a:pt x="169" y="432"/>
                  <a:pt x="168" y="431"/>
                </a:cubicBezTo>
                <a:cubicBezTo>
                  <a:pt x="166" y="432"/>
                  <a:pt x="165" y="433"/>
                  <a:pt x="165" y="436"/>
                </a:cubicBezTo>
                <a:cubicBezTo>
                  <a:pt x="164" y="436"/>
                  <a:pt x="163" y="437"/>
                  <a:pt x="162" y="437"/>
                </a:cubicBezTo>
                <a:cubicBezTo>
                  <a:pt x="162" y="437"/>
                  <a:pt x="162" y="438"/>
                  <a:pt x="162" y="438"/>
                </a:cubicBezTo>
                <a:cubicBezTo>
                  <a:pt x="162" y="439"/>
                  <a:pt x="163" y="439"/>
                  <a:pt x="162" y="440"/>
                </a:cubicBezTo>
                <a:cubicBezTo>
                  <a:pt x="161" y="440"/>
                  <a:pt x="160" y="441"/>
                  <a:pt x="159" y="442"/>
                </a:cubicBezTo>
                <a:cubicBezTo>
                  <a:pt x="159" y="442"/>
                  <a:pt x="159" y="443"/>
                  <a:pt x="159" y="443"/>
                </a:cubicBezTo>
                <a:cubicBezTo>
                  <a:pt x="158" y="442"/>
                  <a:pt x="159" y="444"/>
                  <a:pt x="158" y="444"/>
                </a:cubicBezTo>
                <a:cubicBezTo>
                  <a:pt x="158" y="446"/>
                  <a:pt x="158" y="446"/>
                  <a:pt x="158" y="446"/>
                </a:cubicBezTo>
                <a:cubicBezTo>
                  <a:pt x="158" y="446"/>
                  <a:pt x="157" y="446"/>
                  <a:pt x="157" y="447"/>
                </a:cubicBezTo>
                <a:cubicBezTo>
                  <a:pt x="157" y="447"/>
                  <a:pt x="156" y="447"/>
                  <a:pt x="156" y="447"/>
                </a:cubicBezTo>
                <a:cubicBezTo>
                  <a:pt x="156" y="448"/>
                  <a:pt x="155" y="448"/>
                  <a:pt x="155" y="449"/>
                </a:cubicBezTo>
                <a:cubicBezTo>
                  <a:pt x="155" y="449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4" y="450"/>
                  <a:pt x="154" y="450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3"/>
                  <a:pt x="153" y="453"/>
                  <a:pt x="153" y="453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5"/>
                  <a:pt x="154" y="455"/>
                  <a:pt x="154" y="455"/>
                </a:cubicBezTo>
                <a:cubicBezTo>
                  <a:pt x="153" y="456"/>
                  <a:pt x="152" y="457"/>
                  <a:pt x="152" y="459"/>
                </a:cubicBezTo>
                <a:cubicBezTo>
                  <a:pt x="151" y="460"/>
                  <a:pt x="151" y="459"/>
                  <a:pt x="150" y="460"/>
                </a:cubicBezTo>
                <a:cubicBezTo>
                  <a:pt x="150" y="461"/>
                  <a:pt x="149" y="460"/>
                  <a:pt x="149" y="462"/>
                </a:cubicBezTo>
                <a:cubicBezTo>
                  <a:pt x="150" y="462"/>
                  <a:pt x="148" y="462"/>
                  <a:pt x="148" y="463"/>
                </a:cubicBezTo>
                <a:cubicBezTo>
                  <a:pt x="147" y="464"/>
                  <a:pt x="150" y="463"/>
                  <a:pt x="150" y="464"/>
                </a:cubicBezTo>
                <a:cubicBezTo>
                  <a:pt x="150" y="464"/>
                  <a:pt x="150" y="464"/>
                  <a:pt x="150" y="464"/>
                </a:cubicBezTo>
                <a:cubicBezTo>
                  <a:pt x="150" y="464"/>
                  <a:pt x="151" y="464"/>
                  <a:pt x="151" y="464"/>
                </a:cubicBezTo>
                <a:cubicBezTo>
                  <a:pt x="151" y="466"/>
                  <a:pt x="150" y="466"/>
                  <a:pt x="148" y="466"/>
                </a:cubicBezTo>
                <a:cubicBezTo>
                  <a:pt x="148" y="467"/>
                  <a:pt x="148" y="467"/>
                  <a:pt x="147" y="468"/>
                </a:cubicBezTo>
                <a:cubicBezTo>
                  <a:pt x="147" y="468"/>
                  <a:pt x="147" y="468"/>
                  <a:pt x="147" y="468"/>
                </a:cubicBezTo>
                <a:cubicBezTo>
                  <a:pt x="146" y="469"/>
                  <a:pt x="146" y="471"/>
                  <a:pt x="146" y="473"/>
                </a:cubicBezTo>
                <a:cubicBezTo>
                  <a:pt x="145" y="473"/>
                  <a:pt x="145" y="474"/>
                  <a:pt x="144" y="475"/>
                </a:cubicBezTo>
                <a:cubicBezTo>
                  <a:pt x="144" y="475"/>
                  <a:pt x="142" y="482"/>
                  <a:pt x="142" y="487"/>
                </a:cubicBezTo>
                <a:cubicBezTo>
                  <a:pt x="141" y="489"/>
                  <a:pt x="139" y="490"/>
                  <a:pt x="139" y="492"/>
                </a:cubicBezTo>
                <a:cubicBezTo>
                  <a:pt x="138" y="493"/>
                  <a:pt x="138" y="495"/>
                  <a:pt x="138" y="497"/>
                </a:cubicBezTo>
                <a:cubicBezTo>
                  <a:pt x="138" y="498"/>
                  <a:pt x="137" y="498"/>
                  <a:pt x="137" y="499"/>
                </a:cubicBezTo>
                <a:cubicBezTo>
                  <a:pt x="137" y="500"/>
                  <a:pt x="137" y="500"/>
                  <a:pt x="136" y="501"/>
                </a:cubicBezTo>
                <a:cubicBezTo>
                  <a:pt x="136" y="503"/>
                  <a:pt x="137" y="503"/>
                  <a:pt x="136" y="503"/>
                </a:cubicBezTo>
                <a:cubicBezTo>
                  <a:pt x="136" y="503"/>
                  <a:pt x="136" y="505"/>
                  <a:pt x="136" y="505"/>
                </a:cubicBezTo>
                <a:cubicBezTo>
                  <a:pt x="136" y="505"/>
                  <a:pt x="136" y="505"/>
                  <a:pt x="136" y="506"/>
                </a:cubicBezTo>
                <a:cubicBezTo>
                  <a:pt x="135" y="506"/>
                  <a:pt x="136" y="507"/>
                  <a:pt x="135" y="507"/>
                </a:cubicBezTo>
                <a:cubicBezTo>
                  <a:pt x="135" y="510"/>
                  <a:pt x="133" y="513"/>
                  <a:pt x="135" y="516"/>
                </a:cubicBezTo>
                <a:cubicBezTo>
                  <a:pt x="133" y="517"/>
                  <a:pt x="135" y="519"/>
                  <a:pt x="134" y="520"/>
                </a:cubicBezTo>
                <a:cubicBezTo>
                  <a:pt x="134" y="521"/>
                  <a:pt x="134" y="522"/>
                  <a:pt x="134" y="522"/>
                </a:cubicBezTo>
                <a:cubicBezTo>
                  <a:pt x="133" y="523"/>
                  <a:pt x="134" y="524"/>
                  <a:pt x="134" y="524"/>
                </a:cubicBezTo>
                <a:cubicBezTo>
                  <a:pt x="133" y="525"/>
                  <a:pt x="133" y="525"/>
                  <a:pt x="133" y="525"/>
                </a:cubicBezTo>
                <a:cubicBezTo>
                  <a:pt x="133" y="526"/>
                  <a:pt x="133" y="527"/>
                  <a:pt x="133" y="528"/>
                </a:cubicBezTo>
                <a:cubicBezTo>
                  <a:pt x="133" y="529"/>
                  <a:pt x="133" y="529"/>
                  <a:pt x="133" y="530"/>
                </a:cubicBezTo>
                <a:cubicBezTo>
                  <a:pt x="133" y="531"/>
                  <a:pt x="133" y="531"/>
                  <a:pt x="133" y="531"/>
                </a:cubicBezTo>
                <a:cubicBezTo>
                  <a:pt x="132" y="533"/>
                  <a:pt x="132" y="534"/>
                  <a:pt x="132" y="536"/>
                </a:cubicBezTo>
                <a:cubicBezTo>
                  <a:pt x="133" y="538"/>
                  <a:pt x="132" y="542"/>
                  <a:pt x="132" y="543"/>
                </a:cubicBezTo>
                <a:cubicBezTo>
                  <a:pt x="132" y="543"/>
                  <a:pt x="132" y="543"/>
                  <a:pt x="131" y="544"/>
                </a:cubicBezTo>
                <a:cubicBezTo>
                  <a:pt x="131" y="545"/>
                  <a:pt x="132" y="545"/>
                  <a:pt x="132" y="546"/>
                </a:cubicBezTo>
                <a:cubicBezTo>
                  <a:pt x="132" y="546"/>
                  <a:pt x="131" y="546"/>
                  <a:pt x="131" y="546"/>
                </a:cubicBezTo>
                <a:cubicBezTo>
                  <a:pt x="131" y="546"/>
                  <a:pt x="131" y="547"/>
                  <a:pt x="131" y="547"/>
                </a:cubicBezTo>
                <a:cubicBezTo>
                  <a:pt x="131" y="548"/>
                  <a:pt x="132" y="549"/>
                  <a:pt x="132" y="550"/>
                </a:cubicBezTo>
                <a:cubicBezTo>
                  <a:pt x="132" y="551"/>
                  <a:pt x="131" y="552"/>
                  <a:pt x="131" y="553"/>
                </a:cubicBezTo>
                <a:cubicBezTo>
                  <a:pt x="131" y="555"/>
                  <a:pt x="131" y="557"/>
                  <a:pt x="131" y="559"/>
                </a:cubicBezTo>
                <a:cubicBezTo>
                  <a:pt x="131" y="561"/>
                  <a:pt x="131" y="561"/>
                  <a:pt x="131" y="561"/>
                </a:cubicBezTo>
                <a:cubicBezTo>
                  <a:pt x="130" y="564"/>
                  <a:pt x="131" y="567"/>
                  <a:pt x="131" y="569"/>
                </a:cubicBezTo>
                <a:cubicBezTo>
                  <a:pt x="131" y="571"/>
                  <a:pt x="130" y="570"/>
                  <a:pt x="131" y="571"/>
                </a:cubicBezTo>
                <a:cubicBezTo>
                  <a:pt x="131" y="571"/>
                  <a:pt x="131" y="572"/>
                  <a:pt x="131" y="572"/>
                </a:cubicBezTo>
                <a:cubicBezTo>
                  <a:pt x="131" y="573"/>
                  <a:pt x="131" y="574"/>
                  <a:pt x="131" y="576"/>
                </a:cubicBezTo>
                <a:cubicBezTo>
                  <a:pt x="131" y="577"/>
                  <a:pt x="131" y="577"/>
                  <a:pt x="131" y="578"/>
                </a:cubicBezTo>
                <a:cubicBezTo>
                  <a:pt x="131" y="578"/>
                  <a:pt x="131" y="579"/>
                  <a:pt x="131" y="579"/>
                </a:cubicBezTo>
                <a:cubicBezTo>
                  <a:pt x="131" y="580"/>
                  <a:pt x="131" y="581"/>
                  <a:pt x="131" y="582"/>
                </a:cubicBezTo>
                <a:cubicBezTo>
                  <a:pt x="131" y="583"/>
                  <a:pt x="131" y="584"/>
                  <a:pt x="131" y="584"/>
                </a:cubicBezTo>
                <a:cubicBezTo>
                  <a:pt x="131" y="585"/>
                  <a:pt x="132" y="586"/>
                  <a:pt x="132" y="586"/>
                </a:cubicBezTo>
                <a:cubicBezTo>
                  <a:pt x="132" y="587"/>
                  <a:pt x="132" y="587"/>
                  <a:pt x="132" y="587"/>
                </a:cubicBezTo>
                <a:cubicBezTo>
                  <a:pt x="132" y="588"/>
                  <a:pt x="133" y="588"/>
                  <a:pt x="133" y="589"/>
                </a:cubicBezTo>
                <a:cubicBezTo>
                  <a:pt x="133" y="590"/>
                  <a:pt x="132" y="590"/>
                  <a:pt x="132" y="591"/>
                </a:cubicBezTo>
                <a:cubicBezTo>
                  <a:pt x="132" y="591"/>
                  <a:pt x="132" y="592"/>
                  <a:pt x="132" y="592"/>
                </a:cubicBezTo>
                <a:cubicBezTo>
                  <a:pt x="132" y="593"/>
                  <a:pt x="133" y="594"/>
                  <a:pt x="133" y="595"/>
                </a:cubicBezTo>
                <a:cubicBezTo>
                  <a:pt x="134" y="598"/>
                  <a:pt x="133" y="602"/>
                  <a:pt x="134" y="604"/>
                </a:cubicBezTo>
                <a:cubicBezTo>
                  <a:pt x="134" y="605"/>
                  <a:pt x="134" y="607"/>
                  <a:pt x="134" y="607"/>
                </a:cubicBezTo>
                <a:cubicBezTo>
                  <a:pt x="134" y="608"/>
                  <a:pt x="134" y="608"/>
                  <a:pt x="135" y="609"/>
                </a:cubicBezTo>
                <a:cubicBezTo>
                  <a:pt x="135" y="609"/>
                  <a:pt x="135" y="609"/>
                  <a:pt x="135" y="609"/>
                </a:cubicBezTo>
                <a:cubicBezTo>
                  <a:pt x="135" y="610"/>
                  <a:pt x="135" y="609"/>
                  <a:pt x="135" y="609"/>
                </a:cubicBezTo>
                <a:cubicBezTo>
                  <a:pt x="136" y="610"/>
                  <a:pt x="135" y="613"/>
                  <a:pt x="135" y="614"/>
                </a:cubicBezTo>
                <a:cubicBezTo>
                  <a:pt x="136" y="615"/>
                  <a:pt x="137" y="616"/>
                  <a:pt x="137" y="617"/>
                </a:cubicBezTo>
                <a:cubicBezTo>
                  <a:pt x="137" y="619"/>
                  <a:pt x="137" y="620"/>
                  <a:pt x="137" y="621"/>
                </a:cubicBezTo>
                <a:cubicBezTo>
                  <a:pt x="137" y="621"/>
                  <a:pt x="137" y="621"/>
                  <a:pt x="137" y="622"/>
                </a:cubicBezTo>
                <a:cubicBezTo>
                  <a:pt x="137" y="622"/>
                  <a:pt x="138" y="622"/>
                  <a:pt x="138" y="622"/>
                </a:cubicBezTo>
                <a:cubicBezTo>
                  <a:pt x="138" y="623"/>
                  <a:pt x="138" y="623"/>
                  <a:pt x="138" y="624"/>
                </a:cubicBezTo>
                <a:cubicBezTo>
                  <a:pt x="138" y="624"/>
                  <a:pt x="138" y="624"/>
                  <a:pt x="139" y="625"/>
                </a:cubicBezTo>
                <a:cubicBezTo>
                  <a:pt x="139" y="626"/>
                  <a:pt x="139" y="626"/>
                  <a:pt x="139" y="627"/>
                </a:cubicBezTo>
                <a:cubicBezTo>
                  <a:pt x="139" y="627"/>
                  <a:pt x="139" y="628"/>
                  <a:pt x="140" y="628"/>
                </a:cubicBezTo>
                <a:cubicBezTo>
                  <a:pt x="140" y="628"/>
                  <a:pt x="140" y="629"/>
                  <a:pt x="140" y="630"/>
                </a:cubicBezTo>
                <a:cubicBezTo>
                  <a:pt x="141" y="631"/>
                  <a:pt x="140" y="632"/>
                  <a:pt x="140" y="633"/>
                </a:cubicBezTo>
                <a:cubicBezTo>
                  <a:pt x="141" y="635"/>
                  <a:pt x="142" y="636"/>
                  <a:pt x="142" y="638"/>
                </a:cubicBezTo>
                <a:cubicBezTo>
                  <a:pt x="144" y="640"/>
                  <a:pt x="143" y="642"/>
                  <a:pt x="143" y="643"/>
                </a:cubicBezTo>
                <a:cubicBezTo>
                  <a:pt x="143" y="644"/>
                  <a:pt x="144" y="643"/>
                  <a:pt x="144" y="644"/>
                </a:cubicBezTo>
                <a:cubicBezTo>
                  <a:pt x="144" y="645"/>
                  <a:pt x="144" y="645"/>
                  <a:pt x="144" y="645"/>
                </a:cubicBezTo>
                <a:cubicBezTo>
                  <a:pt x="145" y="646"/>
                  <a:pt x="145" y="646"/>
                  <a:pt x="145" y="647"/>
                </a:cubicBezTo>
                <a:cubicBezTo>
                  <a:pt x="145" y="647"/>
                  <a:pt x="145" y="647"/>
                  <a:pt x="145" y="647"/>
                </a:cubicBezTo>
                <a:cubicBezTo>
                  <a:pt x="146" y="648"/>
                  <a:pt x="146" y="648"/>
                  <a:pt x="146" y="649"/>
                </a:cubicBezTo>
                <a:cubicBezTo>
                  <a:pt x="146" y="649"/>
                  <a:pt x="146" y="650"/>
                  <a:pt x="147" y="650"/>
                </a:cubicBezTo>
                <a:cubicBezTo>
                  <a:pt x="147" y="650"/>
                  <a:pt x="146" y="650"/>
                  <a:pt x="146" y="651"/>
                </a:cubicBezTo>
                <a:cubicBezTo>
                  <a:pt x="147" y="651"/>
                  <a:pt x="147" y="653"/>
                  <a:pt x="147" y="653"/>
                </a:cubicBezTo>
                <a:cubicBezTo>
                  <a:pt x="147" y="653"/>
                  <a:pt x="147" y="654"/>
                  <a:pt x="147" y="654"/>
                </a:cubicBezTo>
                <a:cubicBezTo>
                  <a:pt x="147" y="654"/>
                  <a:pt x="147" y="654"/>
                  <a:pt x="147" y="655"/>
                </a:cubicBezTo>
                <a:cubicBezTo>
                  <a:pt x="147" y="655"/>
                  <a:pt x="148" y="655"/>
                  <a:pt x="148" y="656"/>
                </a:cubicBezTo>
                <a:cubicBezTo>
                  <a:pt x="148" y="656"/>
                  <a:pt x="148" y="657"/>
                  <a:pt x="148" y="657"/>
                </a:cubicBezTo>
                <a:cubicBezTo>
                  <a:pt x="149" y="658"/>
                  <a:pt x="149" y="659"/>
                  <a:pt x="149" y="660"/>
                </a:cubicBezTo>
                <a:cubicBezTo>
                  <a:pt x="149" y="660"/>
                  <a:pt x="150" y="661"/>
                  <a:pt x="150" y="661"/>
                </a:cubicBezTo>
                <a:cubicBezTo>
                  <a:pt x="150" y="661"/>
                  <a:pt x="150" y="662"/>
                  <a:pt x="150" y="662"/>
                </a:cubicBezTo>
                <a:cubicBezTo>
                  <a:pt x="150" y="662"/>
                  <a:pt x="150" y="663"/>
                  <a:pt x="150" y="663"/>
                </a:cubicBezTo>
                <a:cubicBezTo>
                  <a:pt x="151" y="664"/>
                  <a:pt x="151" y="665"/>
                  <a:pt x="152" y="665"/>
                </a:cubicBezTo>
                <a:cubicBezTo>
                  <a:pt x="152" y="665"/>
                  <a:pt x="151" y="666"/>
                  <a:pt x="151" y="666"/>
                </a:cubicBezTo>
                <a:cubicBezTo>
                  <a:pt x="152" y="666"/>
                  <a:pt x="152" y="666"/>
                  <a:pt x="152" y="667"/>
                </a:cubicBezTo>
                <a:cubicBezTo>
                  <a:pt x="153" y="667"/>
                  <a:pt x="153" y="668"/>
                  <a:pt x="153" y="669"/>
                </a:cubicBezTo>
                <a:cubicBezTo>
                  <a:pt x="153" y="669"/>
                  <a:pt x="153" y="670"/>
                  <a:pt x="154" y="670"/>
                </a:cubicBezTo>
                <a:cubicBezTo>
                  <a:pt x="154" y="670"/>
                  <a:pt x="153" y="670"/>
                  <a:pt x="154" y="671"/>
                </a:cubicBezTo>
                <a:cubicBezTo>
                  <a:pt x="154" y="671"/>
                  <a:pt x="154" y="671"/>
                  <a:pt x="154" y="671"/>
                </a:cubicBezTo>
                <a:cubicBezTo>
                  <a:pt x="154" y="671"/>
                  <a:pt x="154" y="672"/>
                  <a:pt x="154" y="672"/>
                </a:cubicBezTo>
                <a:cubicBezTo>
                  <a:pt x="154" y="671"/>
                  <a:pt x="153" y="671"/>
                  <a:pt x="153" y="670"/>
                </a:cubicBezTo>
                <a:cubicBezTo>
                  <a:pt x="153" y="670"/>
                  <a:pt x="153" y="670"/>
                  <a:pt x="153" y="670"/>
                </a:cubicBezTo>
                <a:cubicBezTo>
                  <a:pt x="152" y="669"/>
                  <a:pt x="150" y="667"/>
                  <a:pt x="150" y="666"/>
                </a:cubicBezTo>
                <a:cubicBezTo>
                  <a:pt x="149" y="666"/>
                  <a:pt x="149" y="665"/>
                  <a:pt x="148" y="665"/>
                </a:cubicBezTo>
                <a:cubicBezTo>
                  <a:pt x="148" y="663"/>
                  <a:pt x="146" y="662"/>
                  <a:pt x="146" y="661"/>
                </a:cubicBezTo>
                <a:cubicBezTo>
                  <a:pt x="146" y="661"/>
                  <a:pt x="146" y="660"/>
                  <a:pt x="146" y="660"/>
                </a:cubicBezTo>
                <a:cubicBezTo>
                  <a:pt x="146" y="660"/>
                  <a:pt x="145" y="660"/>
                  <a:pt x="145" y="660"/>
                </a:cubicBezTo>
                <a:cubicBezTo>
                  <a:pt x="145" y="659"/>
                  <a:pt x="144" y="658"/>
                  <a:pt x="144" y="658"/>
                </a:cubicBezTo>
                <a:cubicBezTo>
                  <a:pt x="145" y="658"/>
                  <a:pt x="145" y="658"/>
                  <a:pt x="146" y="658"/>
                </a:cubicBezTo>
                <a:cubicBezTo>
                  <a:pt x="146" y="658"/>
                  <a:pt x="146" y="659"/>
                  <a:pt x="146" y="660"/>
                </a:cubicBezTo>
                <a:cubicBezTo>
                  <a:pt x="146" y="660"/>
                  <a:pt x="146" y="662"/>
                  <a:pt x="147" y="662"/>
                </a:cubicBezTo>
                <a:cubicBezTo>
                  <a:pt x="148" y="662"/>
                  <a:pt x="147" y="663"/>
                  <a:pt x="148" y="663"/>
                </a:cubicBezTo>
                <a:cubicBezTo>
                  <a:pt x="148" y="660"/>
                  <a:pt x="146" y="658"/>
                  <a:pt x="146" y="655"/>
                </a:cubicBezTo>
                <a:cubicBezTo>
                  <a:pt x="145" y="653"/>
                  <a:pt x="145" y="650"/>
                  <a:pt x="142" y="650"/>
                </a:cubicBezTo>
                <a:cubicBezTo>
                  <a:pt x="142" y="653"/>
                  <a:pt x="145" y="654"/>
                  <a:pt x="144" y="656"/>
                </a:cubicBezTo>
                <a:cubicBezTo>
                  <a:pt x="142" y="656"/>
                  <a:pt x="142" y="655"/>
                  <a:pt x="142" y="654"/>
                </a:cubicBezTo>
                <a:cubicBezTo>
                  <a:pt x="141" y="653"/>
                  <a:pt x="140" y="653"/>
                  <a:pt x="140" y="652"/>
                </a:cubicBezTo>
                <a:cubicBezTo>
                  <a:pt x="141" y="649"/>
                  <a:pt x="141" y="649"/>
                  <a:pt x="141" y="649"/>
                </a:cubicBezTo>
                <a:cubicBezTo>
                  <a:pt x="140" y="649"/>
                  <a:pt x="139" y="649"/>
                  <a:pt x="139" y="648"/>
                </a:cubicBezTo>
                <a:cubicBezTo>
                  <a:pt x="140" y="648"/>
                  <a:pt x="139" y="646"/>
                  <a:pt x="140" y="647"/>
                </a:cubicBezTo>
                <a:cubicBezTo>
                  <a:pt x="140" y="647"/>
                  <a:pt x="141" y="648"/>
                  <a:pt x="141" y="648"/>
                </a:cubicBezTo>
                <a:cubicBezTo>
                  <a:pt x="142" y="646"/>
                  <a:pt x="142" y="646"/>
                  <a:pt x="142" y="646"/>
                </a:cubicBezTo>
                <a:cubicBezTo>
                  <a:pt x="142" y="645"/>
                  <a:pt x="141" y="645"/>
                  <a:pt x="141" y="644"/>
                </a:cubicBezTo>
                <a:cubicBezTo>
                  <a:pt x="141" y="644"/>
                  <a:pt x="140" y="643"/>
                  <a:pt x="139" y="643"/>
                </a:cubicBezTo>
                <a:cubicBezTo>
                  <a:pt x="138" y="642"/>
                  <a:pt x="138" y="643"/>
                  <a:pt x="138" y="643"/>
                </a:cubicBezTo>
                <a:cubicBezTo>
                  <a:pt x="138" y="643"/>
                  <a:pt x="138" y="643"/>
                  <a:pt x="138" y="643"/>
                </a:cubicBezTo>
                <a:cubicBezTo>
                  <a:pt x="137" y="642"/>
                  <a:pt x="137" y="642"/>
                  <a:pt x="137" y="642"/>
                </a:cubicBezTo>
                <a:cubicBezTo>
                  <a:pt x="136" y="640"/>
                  <a:pt x="135" y="639"/>
                  <a:pt x="135" y="637"/>
                </a:cubicBezTo>
                <a:cubicBezTo>
                  <a:pt x="135" y="636"/>
                  <a:pt x="133" y="636"/>
                  <a:pt x="134" y="634"/>
                </a:cubicBezTo>
                <a:cubicBezTo>
                  <a:pt x="133" y="634"/>
                  <a:pt x="133" y="633"/>
                  <a:pt x="133" y="632"/>
                </a:cubicBezTo>
                <a:cubicBezTo>
                  <a:pt x="133" y="632"/>
                  <a:pt x="133" y="631"/>
                  <a:pt x="133" y="630"/>
                </a:cubicBezTo>
                <a:cubicBezTo>
                  <a:pt x="132" y="630"/>
                  <a:pt x="132" y="628"/>
                  <a:pt x="132" y="627"/>
                </a:cubicBezTo>
                <a:cubicBezTo>
                  <a:pt x="132" y="627"/>
                  <a:pt x="131" y="627"/>
                  <a:pt x="131" y="627"/>
                </a:cubicBezTo>
                <a:cubicBezTo>
                  <a:pt x="133" y="630"/>
                  <a:pt x="127" y="625"/>
                  <a:pt x="131" y="624"/>
                </a:cubicBezTo>
                <a:cubicBezTo>
                  <a:pt x="132" y="625"/>
                  <a:pt x="132" y="628"/>
                  <a:pt x="133" y="629"/>
                </a:cubicBezTo>
                <a:cubicBezTo>
                  <a:pt x="133" y="631"/>
                  <a:pt x="134" y="631"/>
                  <a:pt x="134" y="632"/>
                </a:cubicBezTo>
                <a:cubicBezTo>
                  <a:pt x="134" y="633"/>
                  <a:pt x="134" y="633"/>
                  <a:pt x="134" y="634"/>
                </a:cubicBezTo>
                <a:cubicBezTo>
                  <a:pt x="135" y="634"/>
                  <a:pt x="135" y="634"/>
                  <a:pt x="135" y="635"/>
                </a:cubicBezTo>
                <a:cubicBezTo>
                  <a:pt x="135" y="635"/>
                  <a:pt x="136" y="635"/>
                  <a:pt x="136" y="636"/>
                </a:cubicBezTo>
                <a:cubicBezTo>
                  <a:pt x="136" y="636"/>
                  <a:pt x="136" y="636"/>
                  <a:pt x="136" y="636"/>
                </a:cubicBezTo>
                <a:cubicBezTo>
                  <a:pt x="136" y="637"/>
                  <a:pt x="136" y="637"/>
                  <a:pt x="136" y="637"/>
                </a:cubicBezTo>
                <a:cubicBezTo>
                  <a:pt x="137" y="638"/>
                  <a:pt x="137" y="639"/>
                  <a:pt x="137" y="640"/>
                </a:cubicBezTo>
                <a:cubicBezTo>
                  <a:pt x="137" y="640"/>
                  <a:pt x="138" y="641"/>
                  <a:pt x="138" y="641"/>
                </a:cubicBezTo>
                <a:cubicBezTo>
                  <a:pt x="139" y="641"/>
                  <a:pt x="140" y="643"/>
                  <a:pt x="140" y="641"/>
                </a:cubicBezTo>
                <a:cubicBezTo>
                  <a:pt x="139" y="639"/>
                  <a:pt x="138" y="636"/>
                  <a:pt x="137" y="635"/>
                </a:cubicBezTo>
                <a:cubicBezTo>
                  <a:pt x="136" y="635"/>
                  <a:pt x="137" y="634"/>
                  <a:pt x="137" y="634"/>
                </a:cubicBezTo>
                <a:cubicBezTo>
                  <a:pt x="137" y="634"/>
                  <a:pt x="136" y="634"/>
                  <a:pt x="136" y="634"/>
                </a:cubicBezTo>
                <a:cubicBezTo>
                  <a:pt x="136" y="634"/>
                  <a:pt x="136" y="633"/>
                  <a:pt x="136" y="633"/>
                </a:cubicBezTo>
                <a:cubicBezTo>
                  <a:pt x="136" y="633"/>
                  <a:pt x="136" y="633"/>
                  <a:pt x="136" y="633"/>
                </a:cubicBezTo>
                <a:cubicBezTo>
                  <a:pt x="136" y="633"/>
                  <a:pt x="136" y="632"/>
                  <a:pt x="136" y="632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32"/>
                  <a:pt x="136" y="631"/>
                  <a:pt x="136" y="631"/>
                </a:cubicBezTo>
                <a:cubicBezTo>
                  <a:pt x="136" y="631"/>
                  <a:pt x="135" y="631"/>
                  <a:pt x="135" y="631"/>
                </a:cubicBezTo>
                <a:cubicBezTo>
                  <a:pt x="135" y="631"/>
                  <a:pt x="136" y="631"/>
                  <a:pt x="135" y="630"/>
                </a:cubicBezTo>
                <a:cubicBezTo>
                  <a:pt x="135" y="630"/>
                  <a:pt x="135" y="630"/>
                  <a:pt x="135" y="630"/>
                </a:cubicBezTo>
                <a:cubicBezTo>
                  <a:pt x="134" y="629"/>
                  <a:pt x="134" y="628"/>
                  <a:pt x="134" y="627"/>
                </a:cubicBezTo>
                <a:cubicBezTo>
                  <a:pt x="133" y="625"/>
                  <a:pt x="132" y="624"/>
                  <a:pt x="133" y="621"/>
                </a:cubicBezTo>
                <a:cubicBezTo>
                  <a:pt x="132" y="621"/>
                  <a:pt x="131" y="621"/>
                  <a:pt x="131" y="620"/>
                </a:cubicBezTo>
                <a:cubicBezTo>
                  <a:pt x="132" y="618"/>
                  <a:pt x="130" y="618"/>
                  <a:pt x="131" y="617"/>
                </a:cubicBezTo>
                <a:cubicBezTo>
                  <a:pt x="129" y="615"/>
                  <a:pt x="129" y="611"/>
                  <a:pt x="128" y="608"/>
                </a:cubicBezTo>
                <a:cubicBezTo>
                  <a:pt x="128" y="607"/>
                  <a:pt x="127" y="605"/>
                  <a:pt x="127" y="605"/>
                </a:cubicBezTo>
                <a:cubicBezTo>
                  <a:pt x="127" y="605"/>
                  <a:pt x="127" y="604"/>
                  <a:pt x="127" y="604"/>
                </a:cubicBezTo>
                <a:cubicBezTo>
                  <a:pt x="127" y="603"/>
                  <a:pt x="127" y="604"/>
                  <a:pt x="127" y="603"/>
                </a:cubicBezTo>
                <a:cubicBezTo>
                  <a:pt x="126" y="602"/>
                  <a:pt x="127" y="601"/>
                  <a:pt x="126" y="601"/>
                </a:cubicBezTo>
                <a:cubicBezTo>
                  <a:pt x="126" y="601"/>
                  <a:pt x="126" y="600"/>
                  <a:pt x="126" y="600"/>
                </a:cubicBezTo>
                <a:cubicBezTo>
                  <a:pt x="126" y="600"/>
                  <a:pt x="126" y="599"/>
                  <a:pt x="126" y="599"/>
                </a:cubicBezTo>
                <a:cubicBezTo>
                  <a:pt x="125" y="598"/>
                  <a:pt x="125" y="597"/>
                  <a:pt x="125" y="596"/>
                </a:cubicBezTo>
                <a:cubicBezTo>
                  <a:pt x="125" y="596"/>
                  <a:pt x="125" y="596"/>
                  <a:pt x="125" y="596"/>
                </a:cubicBezTo>
                <a:cubicBezTo>
                  <a:pt x="125" y="596"/>
                  <a:pt x="125" y="595"/>
                  <a:pt x="125" y="595"/>
                </a:cubicBezTo>
                <a:cubicBezTo>
                  <a:pt x="125" y="595"/>
                  <a:pt x="125" y="595"/>
                  <a:pt x="125" y="595"/>
                </a:cubicBezTo>
                <a:cubicBezTo>
                  <a:pt x="125" y="594"/>
                  <a:pt x="125" y="594"/>
                  <a:pt x="125" y="593"/>
                </a:cubicBezTo>
                <a:cubicBezTo>
                  <a:pt x="125" y="593"/>
                  <a:pt x="124" y="592"/>
                  <a:pt x="124" y="592"/>
                </a:cubicBezTo>
                <a:cubicBezTo>
                  <a:pt x="124" y="592"/>
                  <a:pt x="124" y="590"/>
                  <a:pt x="124" y="590"/>
                </a:cubicBezTo>
                <a:cubicBezTo>
                  <a:pt x="123" y="588"/>
                  <a:pt x="122" y="586"/>
                  <a:pt x="123" y="584"/>
                </a:cubicBezTo>
                <a:cubicBezTo>
                  <a:pt x="122" y="584"/>
                  <a:pt x="122" y="583"/>
                  <a:pt x="122" y="582"/>
                </a:cubicBezTo>
                <a:cubicBezTo>
                  <a:pt x="122" y="581"/>
                  <a:pt x="122" y="580"/>
                  <a:pt x="122" y="580"/>
                </a:cubicBezTo>
                <a:cubicBezTo>
                  <a:pt x="122" y="579"/>
                  <a:pt x="122" y="579"/>
                  <a:pt x="122" y="579"/>
                </a:cubicBezTo>
                <a:cubicBezTo>
                  <a:pt x="121" y="578"/>
                  <a:pt x="122" y="576"/>
                  <a:pt x="121" y="575"/>
                </a:cubicBezTo>
                <a:cubicBezTo>
                  <a:pt x="121" y="575"/>
                  <a:pt x="121" y="575"/>
                  <a:pt x="121" y="575"/>
                </a:cubicBezTo>
                <a:cubicBezTo>
                  <a:pt x="121" y="573"/>
                  <a:pt x="120" y="573"/>
                  <a:pt x="120" y="571"/>
                </a:cubicBezTo>
                <a:cubicBezTo>
                  <a:pt x="120" y="571"/>
                  <a:pt x="120" y="571"/>
                  <a:pt x="120" y="570"/>
                </a:cubicBezTo>
                <a:cubicBezTo>
                  <a:pt x="121" y="569"/>
                  <a:pt x="120" y="569"/>
                  <a:pt x="120" y="568"/>
                </a:cubicBezTo>
                <a:cubicBezTo>
                  <a:pt x="120" y="568"/>
                  <a:pt x="120" y="567"/>
                  <a:pt x="120" y="567"/>
                </a:cubicBezTo>
                <a:cubicBezTo>
                  <a:pt x="120" y="566"/>
                  <a:pt x="120" y="566"/>
                  <a:pt x="120" y="566"/>
                </a:cubicBezTo>
                <a:cubicBezTo>
                  <a:pt x="120" y="565"/>
                  <a:pt x="120" y="565"/>
                  <a:pt x="120" y="564"/>
                </a:cubicBezTo>
                <a:cubicBezTo>
                  <a:pt x="120" y="564"/>
                  <a:pt x="120" y="563"/>
                  <a:pt x="120" y="563"/>
                </a:cubicBezTo>
                <a:cubicBezTo>
                  <a:pt x="120" y="563"/>
                  <a:pt x="119" y="563"/>
                  <a:pt x="119" y="563"/>
                </a:cubicBezTo>
                <a:cubicBezTo>
                  <a:pt x="119" y="563"/>
                  <a:pt x="120" y="563"/>
                  <a:pt x="120" y="562"/>
                </a:cubicBezTo>
                <a:cubicBezTo>
                  <a:pt x="119" y="562"/>
                  <a:pt x="120" y="561"/>
                  <a:pt x="119" y="561"/>
                </a:cubicBezTo>
                <a:cubicBezTo>
                  <a:pt x="119" y="559"/>
                  <a:pt x="119" y="557"/>
                  <a:pt x="119" y="555"/>
                </a:cubicBezTo>
                <a:cubicBezTo>
                  <a:pt x="119" y="554"/>
                  <a:pt x="119" y="553"/>
                  <a:pt x="119" y="553"/>
                </a:cubicBezTo>
                <a:cubicBezTo>
                  <a:pt x="119" y="552"/>
                  <a:pt x="119" y="551"/>
                  <a:pt x="119" y="550"/>
                </a:cubicBezTo>
                <a:cubicBezTo>
                  <a:pt x="119" y="550"/>
                  <a:pt x="119" y="550"/>
                  <a:pt x="119" y="549"/>
                </a:cubicBezTo>
                <a:cubicBezTo>
                  <a:pt x="119" y="549"/>
                  <a:pt x="119" y="548"/>
                  <a:pt x="118" y="548"/>
                </a:cubicBezTo>
                <a:cubicBezTo>
                  <a:pt x="118" y="546"/>
                  <a:pt x="118" y="543"/>
                  <a:pt x="118" y="541"/>
                </a:cubicBezTo>
                <a:cubicBezTo>
                  <a:pt x="119" y="539"/>
                  <a:pt x="118" y="539"/>
                  <a:pt x="118" y="537"/>
                </a:cubicBezTo>
                <a:cubicBezTo>
                  <a:pt x="118" y="537"/>
                  <a:pt x="118" y="536"/>
                  <a:pt x="118" y="536"/>
                </a:cubicBezTo>
                <a:cubicBezTo>
                  <a:pt x="118" y="536"/>
                  <a:pt x="118" y="536"/>
                  <a:pt x="118" y="535"/>
                </a:cubicBezTo>
                <a:cubicBezTo>
                  <a:pt x="118" y="535"/>
                  <a:pt x="118" y="535"/>
                  <a:pt x="118" y="535"/>
                </a:cubicBezTo>
                <a:cubicBezTo>
                  <a:pt x="118" y="533"/>
                  <a:pt x="118" y="533"/>
                  <a:pt x="118" y="532"/>
                </a:cubicBezTo>
                <a:cubicBezTo>
                  <a:pt x="118" y="529"/>
                  <a:pt x="119" y="526"/>
                  <a:pt x="119" y="524"/>
                </a:cubicBezTo>
                <a:cubicBezTo>
                  <a:pt x="119" y="524"/>
                  <a:pt x="119" y="519"/>
                  <a:pt x="119" y="519"/>
                </a:cubicBezTo>
                <a:cubicBezTo>
                  <a:pt x="120" y="517"/>
                  <a:pt x="120" y="517"/>
                  <a:pt x="120" y="516"/>
                </a:cubicBezTo>
                <a:cubicBezTo>
                  <a:pt x="120" y="513"/>
                  <a:pt x="120" y="508"/>
                  <a:pt x="121" y="506"/>
                </a:cubicBezTo>
                <a:cubicBezTo>
                  <a:pt x="121" y="505"/>
                  <a:pt x="121" y="505"/>
                  <a:pt x="121" y="504"/>
                </a:cubicBezTo>
                <a:cubicBezTo>
                  <a:pt x="121" y="503"/>
                  <a:pt x="121" y="503"/>
                  <a:pt x="121" y="503"/>
                </a:cubicBezTo>
                <a:cubicBezTo>
                  <a:pt x="122" y="498"/>
                  <a:pt x="123" y="493"/>
                  <a:pt x="123" y="488"/>
                </a:cubicBezTo>
                <a:cubicBezTo>
                  <a:pt x="124" y="487"/>
                  <a:pt x="124" y="487"/>
                  <a:pt x="124" y="486"/>
                </a:cubicBezTo>
                <a:cubicBezTo>
                  <a:pt x="125" y="484"/>
                  <a:pt x="125" y="480"/>
                  <a:pt x="126" y="478"/>
                </a:cubicBezTo>
                <a:cubicBezTo>
                  <a:pt x="127" y="478"/>
                  <a:pt x="128" y="477"/>
                  <a:pt x="128" y="476"/>
                </a:cubicBezTo>
                <a:cubicBezTo>
                  <a:pt x="128" y="476"/>
                  <a:pt x="127" y="475"/>
                  <a:pt x="127" y="474"/>
                </a:cubicBezTo>
                <a:cubicBezTo>
                  <a:pt x="127" y="473"/>
                  <a:pt x="127" y="470"/>
                  <a:pt x="128" y="469"/>
                </a:cubicBezTo>
                <a:cubicBezTo>
                  <a:pt x="129" y="468"/>
                  <a:pt x="128" y="468"/>
                  <a:pt x="128" y="467"/>
                </a:cubicBezTo>
                <a:cubicBezTo>
                  <a:pt x="129" y="467"/>
                  <a:pt x="130" y="466"/>
                  <a:pt x="130" y="465"/>
                </a:cubicBezTo>
                <a:cubicBezTo>
                  <a:pt x="131" y="463"/>
                  <a:pt x="131" y="461"/>
                  <a:pt x="131" y="460"/>
                </a:cubicBezTo>
                <a:cubicBezTo>
                  <a:pt x="131" y="460"/>
                  <a:pt x="132" y="460"/>
                  <a:pt x="132" y="460"/>
                </a:cubicBezTo>
                <a:cubicBezTo>
                  <a:pt x="133" y="459"/>
                  <a:pt x="133" y="459"/>
                  <a:pt x="133" y="459"/>
                </a:cubicBezTo>
                <a:cubicBezTo>
                  <a:pt x="133" y="458"/>
                  <a:pt x="133" y="458"/>
                  <a:pt x="133" y="457"/>
                </a:cubicBezTo>
                <a:cubicBezTo>
                  <a:pt x="134" y="457"/>
                  <a:pt x="133" y="455"/>
                  <a:pt x="134" y="455"/>
                </a:cubicBezTo>
                <a:cubicBezTo>
                  <a:pt x="135" y="453"/>
                  <a:pt x="135" y="452"/>
                  <a:pt x="136" y="450"/>
                </a:cubicBezTo>
                <a:cubicBezTo>
                  <a:pt x="136" y="449"/>
                  <a:pt x="137" y="448"/>
                  <a:pt x="138" y="447"/>
                </a:cubicBezTo>
                <a:cubicBezTo>
                  <a:pt x="139" y="446"/>
                  <a:pt x="140" y="444"/>
                  <a:pt x="140" y="442"/>
                </a:cubicBezTo>
                <a:cubicBezTo>
                  <a:pt x="141" y="441"/>
                  <a:pt x="142" y="441"/>
                  <a:pt x="142" y="441"/>
                </a:cubicBezTo>
                <a:cubicBezTo>
                  <a:pt x="142" y="440"/>
                  <a:pt x="142" y="441"/>
                  <a:pt x="142" y="440"/>
                </a:cubicBezTo>
                <a:cubicBezTo>
                  <a:pt x="143" y="440"/>
                  <a:pt x="143" y="439"/>
                  <a:pt x="143" y="439"/>
                </a:cubicBezTo>
                <a:cubicBezTo>
                  <a:pt x="143" y="438"/>
                  <a:pt x="144" y="438"/>
                  <a:pt x="144" y="438"/>
                </a:cubicBezTo>
                <a:cubicBezTo>
                  <a:pt x="144" y="438"/>
                  <a:pt x="143" y="436"/>
                  <a:pt x="143" y="435"/>
                </a:cubicBezTo>
                <a:cubicBezTo>
                  <a:pt x="143" y="435"/>
                  <a:pt x="144" y="435"/>
                  <a:pt x="144" y="435"/>
                </a:cubicBezTo>
                <a:cubicBezTo>
                  <a:pt x="145" y="434"/>
                  <a:pt x="145" y="434"/>
                  <a:pt x="145" y="433"/>
                </a:cubicBezTo>
                <a:cubicBezTo>
                  <a:pt x="145" y="432"/>
                  <a:pt x="146" y="431"/>
                  <a:pt x="146" y="430"/>
                </a:cubicBezTo>
                <a:cubicBezTo>
                  <a:pt x="147" y="430"/>
                  <a:pt x="148" y="429"/>
                  <a:pt x="149" y="429"/>
                </a:cubicBezTo>
                <a:cubicBezTo>
                  <a:pt x="149" y="427"/>
                  <a:pt x="151" y="427"/>
                  <a:pt x="151" y="426"/>
                </a:cubicBezTo>
                <a:cubicBezTo>
                  <a:pt x="152" y="421"/>
                  <a:pt x="152" y="421"/>
                  <a:pt x="152" y="421"/>
                </a:cubicBezTo>
                <a:cubicBezTo>
                  <a:pt x="153" y="421"/>
                  <a:pt x="154" y="420"/>
                  <a:pt x="154" y="420"/>
                </a:cubicBezTo>
                <a:cubicBezTo>
                  <a:pt x="155" y="418"/>
                  <a:pt x="156" y="416"/>
                  <a:pt x="157" y="415"/>
                </a:cubicBezTo>
                <a:cubicBezTo>
                  <a:pt x="157" y="414"/>
                  <a:pt x="157" y="414"/>
                  <a:pt x="158" y="414"/>
                </a:cubicBezTo>
                <a:cubicBezTo>
                  <a:pt x="158" y="413"/>
                  <a:pt x="159" y="412"/>
                  <a:pt x="160" y="411"/>
                </a:cubicBezTo>
                <a:cubicBezTo>
                  <a:pt x="159" y="409"/>
                  <a:pt x="161" y="408"/>
                  <a:pt x="163" y="408"/>
                </a:cubicBezTo>
                <a:cubicBezTo>
                  <a:pt x="163" y="406"/>
                  <a:pt x="164" y="406"/>
                  <a:pt x="165" y="405"/>
                </a:cubicBezTo>
                <a:cubicBezTo>
                  <a:pt x="166" y="403"/>
                  <a:pt x="167" y="403"/>
                  <a:pt x="167" y="402"/>
                </a:cubicBezTo>
                <a:cubicBezTo>
                  <a:pt x="168" y="401"/>
                  <a:pt x="168" y="400"/>
                  <a:pt x="170" y="400"/>
                </a:cubicBezTo>
                <a:cubicBezTo>
                  <a:pt x="170" y="398"/>
                  <a:pt x="170" y="398"/>
                  <a:pt x="171" y="397"/>
                </a:cubicBezTo>
                <a:cubicBezTo>
                  <a:pt x="171" y="397"/>
                  <a:pt x="172" y="396"/>
                  <a:pt x="173" y="396"/>
                </a:cubicBezTo>
                <a:cubicBezTo>
                  <a:pt x="173" y="395"/>
                  <a:pt x="174" y="394"/>
                  <a:pt x="175" y="392"/>
                </a:cubicBezTo>
                <a:cubicBezTo>
                  <a:pt x="175" y="392"/>
                  <a:pt x="176" y="391"/>
                  <a:pt x="177" y="390"/>
                </a:cubicBezTo>
                <a:cubicBezTo>
                  <a:pt x="177" y="390"/>
                  <a:pt x="177" y="390"/>
                  <a:pt x="177" y="389"/>
                </a:cubicBezTo>
                <a:cubicBezTo>
                  <a:pt x="178" y="388"/>
                  <a:pt x="178" y="389"/>
                  <a:pt x="178" y="388"/>
                </a:cubicBezTo>
                <a:cubicBezTo>
                  <a:pt x="179" y="388"/>
                  <a:pt x="179" y="387"/>
                  <a:pt x="179" y="387"/>
                </a:cubicBezTo>
                <a:cubicBezTo>
                  <a:pt x="179" y="387"/>
                  <a:pt x="180" y="387"/>
                  <a:pt x="180" y="386"/>
                </a:cubicBezTo>
                <a:cubicBezTo>
                  <a:pt x="180" y="386"/>
                  <a:pt x="180" y="386"/>
                  <a:pt x="181" y="385"/>
                </a:cubicBezTo>
                <a:cubicBezTo>
                  <a:pt x="182" y="385"/>
                  <a:pt x="183" y="385"/>
                  <a:pt x="184" y="384"/>
                </a:cubicBezTo>
                <a:cubicBezTo>
                  <a:pt x="184" y="384"/>
                  <a:pt x="184" y="383"/>
                  <a:pt x="185" y="383"/>
                </a:cubicBezTo>
                <a:cubicBezTo>
                  <a:pt x="185" y="383"/>
                  <a:pt x="184" y="382"/>
                  <a:pt x="184" y="382"/>
                </a:cubicBezTo>
                <a:cubicBezTo>
                  <a:pt x="185" y="381"/>
                  <a:pt x="185" y="380"/>
                  <a:pt x="185" y="380"/>
                </a:cubicBezTo>
                <a:cubicBezTo>
                  <a:pt x="186" y="379"/>
                  <a:pt x="186" y="379"/>
                  <a:pt x="186" y="379"/>
                </a:cubicBezTo>
                <a:cubicBezTo>
                  <a:pt x="187" y="379"/>
                  <a:pt x="189" y="378"/>
                  <a:pt x="189" y="377"/>
                </a:cubicBezTo>
                <a:cubicBezTo>
                  <a:pt x="189" y="377"/>
                  <a:pt x="189" y="377"/>
                  <a:pt x="189" y="377"/>
                </a:cubicBezTo>
                <a:cubicBezTo>
                  <a:pt x="190" y="377"/>
                  <a:pt x="190" y="376"/>
                  <a:pt x="190" y="376"/>
                </a:cubicBezTo>
                <a:cubicBezTo>
                  <a:pt x="190" y="376"/>
                  <a:pt x="191" y="376"/>
                  <a:pt x="191" y="375"/>
                </a:cubicBezTo>
                <a:cubicBezTo>
                  <a:pt x="191" y="375"/>
                  <a:pt x="192" y="374"/>
                  <a:pt x="192" y="374"/>
                </a:cubicBezTo>
                <a:cubicBezTo>
                  <a:pt x="193" y="373"/>
                  <a:pt x="194" y="373"/>
                  <a:pt x="194" y="373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95" y="371"/>
                  <a:pt x="196" y="371"/>
                  <a:pt x="196" y="371"/>
                </a:cubicBezTo>
                <a:cubicBezTo>
                  <a:pt x="197" y="371"/>
                  <a:pt x="197" y="370"/>
                  <a:pt x="197" y="370"/>
                </a:cubicBezTo>
                <a:cubicBezTo>
                  <a:pt x="197" y="370"/>
                  <a:pt x="198" y="369"/>
                  <a:pt x="198" y="369"/>
                </a:cubicBezTo>
                <a:cubicBezTo>
                  <a:pt x="198" y="369"/>
                  <a:pt x="198" y="369"/>
                  <a:pt x="199" y="368"/>
                </a:cubicBezTo>
                <a:cubicBezTo>
                  <a:pt x="199" y="368"/>
                  <a:pt x="199" y="368"/>
                  <a:pt x="200" y="368"/>
                </a:cubicBezTo>
                <a:cubicBezTo>
                  <a:pt x="200" y="368"/>
                  <a:pt x="200" y="367"/>
                  <a:pt x="200" y="367"/>
                </a:cubicBezTo>
                <a:cubicBezTo>
                  <a:pt x="200" y="367"/>
                  <a:pt x="200" y="367"/>
                  <a:pt x="200" y="367"/>
                </a:cubicBezTo>
                <a:cubicBezTo>
                  <a:pt x="200" y="367"/>
                  <a:pt x="198" y="366"/>
                  <a:pt x="198" y="366"/>
                </a:cubicBezTo>
                <a:cubicBezTo>
                  <a:pt x="200" y="365"/>
                  <a:pt x="203" y="364"/>
                  <a:pt x="203" y="362"/>
                </a:cubicBezTo>
                <a:cubicBezTo>
                  <a:pt x="203" y="362"/>
                  <a:pt x="204" y="362"/>
                  <a:pt x="204" y="362"/>
                </a:cubicBezTo>
                <a:cubicBezTo>
                  <a:pt x="204" y="362"/>
                  <a:pt x="205" y="361"/>
                  <a:pt x="206" y="360"/>
                </a:cubicBezTo>
                <a:cubicBezTo>
                  <a:pt x="206" y="359"/>
                  <a:pt x="206" y="360"/>
                  <a:pt x="206" y="360"/>
                </a:cubicBezTo>
                <a:cubicBezTo>
                  <a:pt x="207" y="359"/>
                  <a:pt x="207" y="358"/>
                  <a:pt x="207" y="357"/>
                </a:cubicBezTo>
                <a:cubicBezTo>
                  <a:pt x="208" y="357"/>
                  <a:pt x="209" y="357"/>
                  <a:pt x="209" y="356"/>
                </a:cubicBezTo>
                <a:cubicBezTo>
                  <a:pt x="212" y="354"/>
                  <a:pt x="215" y="353"/>
                  <a:pt x="217" y="350"/>
                </a:cubicBezTo>
                <a:cubicBezTo>
                  <a:pt x="219" y="350"/>
                  <a:pt x="219" y="350"/>
                  <a:pt x="219" y="350"/>
                </a:cubicBezTo>
                <a:cubicBezTo>
                  <a:pt x="219" y="349"/>
                  <a:pt x="220" y="349"/>
                  <a:pt x="220" y="348"/>
                </a:cubicBezTo>
                <a:cubicBezTo>
                  <a:pt x="221" y="348"/>
                  <a:pt x="222" y="348"/>
                  <a:pt x="222" y="347"/>
                </a:cubicBezTo>
                <a:cubicBezTo>
                  <a:pt x="222" y="347"/>
                  <a:pt x="222" y="348"/>
                  <a:pt x="222" y="348"/>
                </a:cubicBezTo>
                <a:cubicBezTo>
                  <a:pt x="223" y="348"/>
                  <a:pt x="222" y="347"/>
                  <a:pt x="223" y="347"/>
                </a:cubicBezTo>
                <a:cubicBezTo>
                  <a:pt x="223" y="347"/>
                  <a:pt x="223" y="347"/>
                  <a:pt x="224" y="347"/>
                </a:cubicBezTo>
                <a:cubicBezTo>
                  <a:pt x="225" y="346"/>
                  <a:pt x="226" y="345"/>
                  <a:pt x="227" y="345"/>
                </a:cubicBezTo>
                <a:cubicBezTo>
                  <a:pt x="228" y="345"/>
                  <a:pt x="228" y="344"/>
                  <a:pt x="229" y="345"/>
                </a:cubicBezTo>
                <a:cubicBezTo>
                  <a:pt x="232" y="341"/>
                  <a:pt x="236" y="338"/>
                  <a:pt x="241" y="337"/>
                </a:cubicBezTo>
                <a:cubicBezTo>
                  <a:pt x="242" y="336"/>
                  <a:pt x="242" y="335"/>
                  <a:pt x="243" y="335"/>
                </a:cubicBezTo>
                <a:cubicBezTo>
                  <a:pt x="244" y="335"/>
                  <a:pt x="243" y="336"/>
                  <a:pt x="244" y="336"/>
                </a:cubicBezTo>
                <a:cubicBezTo>
                  <a:pt x="246" y="334"/>
                  <a:pt x="249" y="334"/>
                  <a:pt x="249" y="331"/>
                </a:cubicBezTo>
                <a:cubicBezTo>
                  <a:pt x="250" y="331"/>
                  <a:pt x="250" y="330"/>
                  <a:pt x="251" y="330"/>
                </a:cubicBezTo>
                <a:cubicBezTo>
                  <a:pt x="252" y="330"/>
                  <a:pt x="253" y="330"/>
                  <a:pt x="253" y="329"/>
                </a:cubicBezTo>
                <a:cubicBezTo>
                  <a:pt x="255" y="328"/>
                  <a:pt x="256" y="327"/>
                  <a:pt x="258" y="326"/>
                </a:cubicBezTo>
                <a:cubicBezTo>
                  <a:pt x="258" y="326"/>
                  <a:pt x="259" y="326"/>
                  <a:pt x="259" y="326"/>
                </a:cubicBezTo>
                <a:cubicBezTo>
                  <a:pt x="261" y="325"/>
                  <a:pt x="262" y="324"/>
                  <a:pt x="263" y="323"/>
                </a:cubicBezTo>
                <a:cubicBezTo>
                  <a:pt x="264" y="323"/>
                  <a:pt x="264" y="323"/>
                  <a:pt x="265" y="323"/>
                </a:cubicBezTo>
                <a:cubicBezTo>
                  <a:pt x="266" y="323"/>
                  <a:pt x="268" y="320"/>
                  <a:pt x="269" y="321"/>
                </a:cubicBezTo>
                <a:cubicBezTo>
                  <a:pt x="269" y="321"/>
                  <a:pt x="269" y="320"/>
                  <a:pt x="269" y="320"/>
                </a:cubicBezTo>
                <a:cubicBezTo>
                  <a:pt x="271" y="320"/>
                  <a:pt x="272" y="319"/>
                  <a:pt x="273" y="318"/>
                </a:cubicBezTo>
                <a:cubicBezTo>
                  <a:pt x="273" y="318"/>
                  <a:pt x="273" y="319"/>
                  <a:pt x="274" y="319"/>
                </a:cubicBezTo>
                <a:cubicBezTo>
                  <a:pt x="274" y="318"/>
                  <a:pt x="275" y="318"/>
                  <a:pt x="275" y="317"/>
                </a:cubicBezTo>
                <a:cubicBezTo>
                  <a:pt x="276" y="317"/>
                  <a:pt x="277" y="317"/>
                  <a:pt x="277" y="316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82" y="314"/>
                  <a:pt x="285" y="313"/>
                  <a:pt x="288" y="311"/>
                </a:cubicBezTo>
                <a:cubicBezTo>
                  <a:pt x="289" y="310"/>
                  <a:pt x="290" y="310"/>
                  <a:pt x="291" y="309"/>
                </a:cubicBezTo>
                <a:cubicBezTo>
                  <a:pt x="292" y="309"/>
                  <a:pt x="293" y="309"/>
                  <a:pt x="294" y="308"/>
                </a:cubicBezTo>
                <a:cubicBezTo>
                  <a:pt x="295" y="308"/>
                  <a:pt x="295" y="308"/>
                  <a:pt x="296" y="307"/>
                </a:cubicBezTo>
                <a:cubicBezTo>
                  <a:pt x="296" y="307"/>
                  <a:pt x="296" y="308"/>
                  <a:pt x="296" y="307"/>
                </a:cubicBezTo>
                <a:cubicBezTo>
                  <a:pt x="297" y="307"/>
                  <a:pt x="298" y="306"/>
                  <a:pt x="299" y="306"/>
                </a:cubicBezTo>
                <a:cubicBezTo>
                  <a:pt x="299" y="306"/>
                  <a:pt x="299" y="306"/>
                  <a:pt x="300" y="306"/>
                </a:cubicBezTo>
                <a:cubicBezTo>
                  <a:pt x="300" y="306"/>
                  <a:pt x="300" y="305"/>
                  <a:pt x="300" y="305"/>
                </a:cubicBezTo>
                <a:cubicBezTo>
                  <a:pt x="301" y="305"/>
                  <a:pt x="301" y="305"/>
                  <a:pt x="301" y="305"/>
                </a:cubicBezTo>
                <a:cubicBezTo>
                  <a:pt x="302" y="305"/>
                  <a:pt x="302" y="304"/>
                  <a:pt x="303" y="304"/>
                </a:cubicBezTo>
                <a:cubicBezTo>
                  <a:pt x="304" y="304"/>
                  <a:pt x="307" y="304"/>
                  <a:pt x="308" y="303"/>
                </a:cubicBezTo>
                <a:cubicBezTo>
                  <a:pt x="309" y="303"/>
                  <a:pt x="309" y="303"/>
                  <a:pt x="310" y="303"/>
                </a:cubicBezTo>
                <a:cubicBezTo>
                  <a:pt x="311" y="302"/>
                  <a:pt x="311" y="302"/>
                  <a:pt x="312" y="302"/>
                </a:cubicBezTo>
                <a:cubicBezTo>
                  <a:pt x="313" y="302"/>
                  <a:pt x="313" y="301"/>
                  <a:pt x="314" y="301"/>
                </a:cubicBezTo>
                <a:cubicBezTo>
                  <a:pt x="314" y="301"/>
                  <a:pt x="315" y="301"/>
                  <a:pt x="315" y="300"/>
                </a:cubicBezTo>
                <a:cubicBezTo>
                  <a:pt x="315" y="300"/>
                  <a:pt x="316" y="301"/>
                  <a:pt x="316" y="300"/>
                </a:cubicBezTo>
                <a:cubicBezTo>
                  <a:pt x="316" y="300"/>
                  <a:pt x="316" y="300"/>
                  <a:pt x="317" y="300"/>
                </a:cubicBezTo>
                <a:cubicBezTo>
                  <a:pt x="318" y="299"/>
                  <a:pt x="320" y="298"/>
                  <a:pt x="321" y="298"/>
                </a:cubicBezTo>
                <a:cubicBezTo>
                  <a:pt x="321" y="298"/>
                  <a:pt x="322" y="298"/>
                  <a:pt x="322" y="298"/>
                </a:cubicBezTo>
                <a:cubicBezTo>
                  <a:pt x="322" y="298"/>
                  <a:pt x="322" y="298"/>
                  <a:pt x="322" y="298"/>
                </a:cubicBezTo>
                <a:cubicBezTo>
                  <a:pt x="322" y="297"/>
                  <a:pt x="322" y="298"/>
                  <a:pt x="323" y="298"/>
                </a:cubicBezTo>
                <a:cubicBezTo>
                  <a:pt x="323" y="297"/>
                  <a:pt x="324" y="297"/>
                  <a:pt x="325" y="297"/>
                </a:cubicBezTo>
                <a:cubicBezTo>
                  <a:pt x="326" y="296"/>
                  <a:pt x="329" y="295"/>
                  <a:pt x="331" y="295"/>
                </a:cubicBezTo>
                <a:cubicBezTo>
                  <a:pt x="333" y="294"/>
                  <a:pt x="336" y="293"/>
                  <a:pt x="337" y="291"/>
                </a:cubicBezTo>
                <a:cubicBezTo>
                  <a:pt x="338" y="290"/>
                  <a:pt x="339" y="289"/>
                  <a:pt x="342" y="290"/>
                </a:cubicBezTo>
                <a:cubicBezTo>
                  <a:pt x="342" y="289"/>
                  <a:pt x="342" y="289"/>
                  <a:pt x="343" y="289"/>
                </a:cubicBezTo>
                <a:cubicBezTo>
                  <a:pt x="343" y="289"/>
                  <a:pt x="345" y="289"/>
                  <a:pt x="345" y="289"/>
                </a:cubicBezTo>
                <a:cubicBezTo>
                  <a:pt x="345" y="288"/>
                  <a:pt x="346" y="287"/>
                  <a:pt x="346" y="287"/>
                </a:cubicBezTo>
                <a:cubicBezTo>
                  <a:pt x="348" y="287"/>
                  <a:pt x="350" y="286"/>
                  <a:pt x="352" y="285"/>
                </a:cubicBezTo>
                <a:cubicBezTo>
                  <a:pt x="353" y="283"/>
                  <a:pt x="353" y="283"/>
                  <a:pt x="353" y="280"/>
                </a:cubicBezTo>
                <a:cubicBezTo>
                  <a:pt x="353" y="280"/>
                  <a:pt x="354" y="280"/>
                  <a:pt x="355" y="281"/>
                </a:cubicBezTo>
                <a:cubicBezTo>
                  <a:pt x="356" y="280"/>
                  <a:pt x="357" y="279"/>
                  <a:pt x="358" y="279"/>
                </a:cubicBezTo>
                <a:cubicBezTo>
                  <a:pt x="360" y="279"/>
                  <a:pt x="359" y="281"/>
                  <a:pt x="360" y="280"/>
                </a:cubicBezTo>
                <a:cubicBezTo>
                  <a:pt x="362" y="280"/>
                  <a:pt x="360" y="278"/>
                  <a:pt x="362" y="278"/>
                </a:cubicBezTo>
                <a:cubicBezTo>
                  <a:pt x="362" y="279"/>
                  <a:pt x="364" y="279"/>
                  <a:pt x="365" y="279"/>
                </a:cubicBezTo>
                <a:cubicBezTo>
                  <a:pt x="366" y="279"/>
                  <a:pt x="366" y="279"/>
                  <a:pt x="366" y="280"/>
                </a:cubicBezTo>
                <a:cubicBezTo>
                  <a:pt x="368" y="279"/>
                  <a:pt x="368" y="276"/>
                  <a:pt x="371" y="276"/>
                </a:cubicBezTo>
                <a:cubicBezTo>
                  <a:pt x="372" y="278"/>
                  <a:pt x="376" y="277"/>
                  <a:pt x="378" y="276"/>
                </a:cubicBezTo>
                <a:cubicBezTo>
                  <a:pt x="378" y="274"/>
                  <a:pt x="379" y="274"/>
                  <a:pt x="379" y="273"/>
                </a:cubicBezTo>
                <a:cubicBezTo>
                  <a:pt x="381" y="272"/>
                  <a:pt x="384" y="274"/>
                  <a:pt x="385" y="273"/>
                </a:cubicBezTo>
                <a:cubicBezTo>
                  <a:pt x="386" y="272"/>
                  <a:pt x="387" y="271"/>
                  <a:pt x="388" y="271"/>
                </a:cubicBezTo>
                <a:cubicBezTo>
                  <a:pt x="388" y="270"/>
                  <a:pt x="388" y="270"/>
                  <a:pt x="388" y="270"/>
                </a:cubicBezTo>
                <a:cubicBezTo>
                  <a:pt x="388" y="270"/>
                  <a:pt x="389" y="270"/>
                  <a:pt x="389" y="270"/>
                </a:cubicBezTo>
                <a:cubicBezTo>
                  <a:pt x="389" y="270"/>
                  <a:pt x="389" y="269"/>
                  <a:pt x="390" y="269"/>
                </a:cubicBezTo>
                <a:cubicBezTo>
                  <a:pt x="390" y="269"/>
                  <a:pt x="390" y="269"/>
                  <a:pt x="390" y="269"/>
                </a:cubicBezTo>
                <a:cubicBezTo>
                  <a:pt x="391" y="269"/>
                  <a:pt x="391" y="268"/>
                  <a:pt x="391" y="268"/>
                </a:cubicBezTo>
                <a:cubicBezTo>
                  <a:pt x="392" y="266"/>
                  <a:pt x="392" y="266"/>
                  <a:pt x="392" y="266"/>
                </a:cubicBezTo>
                <a:cubicBezTo>
                  <a:pt x="394" y="265"/>
                  <a:pt x="398" y="267"/>
                  <a:pt x="399" y="266"/>
                </a:cubicBezTo>
                <a:cubicBezTo>
                  <a:pt x="400" y="265"/>
                  <a:pt x="399" y="265"/>
                  <a:pt x="399" y="264"/>
                </a:cubicBezTo>
                <a:cubicBezTo>
                  <a:pt x="401" y="263"/>
                  <a:pt x="401" y="263"/>
                  <a:pt x="402" y="262"/>
                </a:cubicBezTo>
                <a:cubicBezTo>
                  <a:pt x="403" y="261"/>
                  <a:pt x="402" y="259"/>
                  <a:pt x="403" y="259"/>
                </a:cubicBezTo>
                <a:cubicBezTo>
                  <a:pt x="405" y="260"/>
                  <a:pt x="403" y="261"/>
                  <a:pt x="405" y="261"/>
                </a:cubicBezTo>
                <a:cubicBezTo>
                  <a:pt x="405" y="260"/>
                  <a:pt x="405" y="259"/>
                  <a:pt x="406" y="259"/>
                </a:cubicBezTo>
                <a:cubicBezTo>
                  <a:pt x="406" y="257"/>
                  <a:pt x="408" y="257"/>
                  <a:pt x="410" y="256"/>
                </a:cubicBezTo>
                <a:cubicBezTo>
                  <a:pt x="410" y="255"/>
                  <a:pt x="413" y="257"/>
                  <a:pt x="414" y="256"/>
                </a:cubicBezTo>
                <a:cubicBezTo>
                  <a:pt x="416" y="257"/>
                  <a:pt x="417" y="257"/>
                  <a:pt x="418" y="257"/>
                </a:cubicBezTo>
                <a:cubicBezTo>
                  <a:pt x="418" y="257"/>
                  <a:pt x="418" y="257"/>
                  <a:pt x="418" y="256"/>
                </a:cubicBezTo>
                <a:cubicBezTo>
                  <a:pt x="419" y="256"/>
                  <a:pt x="419" y="256"/>
                  <a:pt x="420" y="256"/>
                </a:cubicBezTo>
                <a:cubicBezTo>
                  <a:pt x="421" y="255"/>
                  <a:pt x="419" y="254"/>
                  <a:pt x="420" y="254"/>
                </a:cubicBezTo>
                <a:cubicBezTo>
                  <a:pt x="422" y="255"/>
                  <a:pt x="422" y="255"/>
                  <a:pt x="422" y="255"/>
                </a:cubicBezTo>
                <a:cubicBezTo>
                  <a:pt x="424" y="254"/>
                  <a:pt x="424" y="252"/>
                  <a:pt x="426" y="252"/>
                </a:cubicBezTo>
                <a:cubicBezTo>
                  <a:pt x="426" y="252"/>
                  <a:pt x="428" y="253"/>
                  <a:pt x="429" y="253"/>
                </a:cubicBezTo>
                <a:cubicBezTo>
                  <a:pt x="428" y="253"/>
                  <a:pt x="429" y="252"/>
                  <a:pt x="428" y="252"/>
                </a:cubicBezTo>
                <a:cubicBezTo>
                  <a:pt x="428" y="252"/>
                  <a:pt x="428" y="252"/>
                  <a:pt x="427" y="252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1"/>
                  <a:pt x="426" y="251"/>
                  <a:pt x="426" y="250"/>
                </a:cubicBezTo>
                <a:cubicBezTo>
                  <a:pt x="427" y="250"/>
                  <a:pt x="428" y="250"/>
                  <a:pt x="429" y="250"/>
                </a:cubicBezTo>
                <a:cubicBezTo>
                  <a:pt x="429" y="247"/>
                  <a:pt x="429" y="246"/>
                  <a:pt x="431" y="246"/>
                </a:cubicBezTo>
                <a:cubicBezTo>
                  <a:pt x="430" y="246"/>
                  <a:pt x="432" y="248"/>
                  <a:pt x="432" y="249"/>
                </a:cubicBezTo>
                <a:cubicBezTo>
                  <a:pt x="432" y="249"/>
                  <a:pt x="433" y="249"/>
                  <a:pt x="433" y="249"/>
                </a:cubicBezTo>
                <a:cubicBezTo>
                  <a:pt x="434" y="250"/>
                  <a:pt x="431" y="252"/>
                  <a:pt x="432" y="252"/>
                </a:cubicBezTo>
                <a:cubicBezTo>
                  <a:pt x="433" y="251"/>
                  <a:pt x="441" y="249"/>
                  <a:pt x="442" y="248"/>
                </a:cubicBezTo>
                <a:cubicBezTo>
                  <a:pt x="440" y="247"/>
                  <a:pt x="440" y="248"/>
                  <a:pt x="438" y="248"/>
                </a:cubicBezTo>
                <a:cubicBezTo>
                  <a:pt x="438" y="247"/>
                  <a:pt x="437" y="247"/>
                  <a:pt x="437" y="246"/>
                </a:cubicBezTo>
                <a:cubicBezTo>
                  <a:pt x="439" y="246"/>
                  <a:pt x="439" y="244"/>
                  <a:pt x="440" y="245"/>
                </a:cubicBezTo>
                <a:cubicBezTo>
                  <a:pt x="441" y="244"/>
                  <a:pt x="442" y="243"/>
                  <a:pt x="443" y="242"/>
                </a:cubicBezTo>
                <a:cubicBezTo>
                  <a:pt x="444" y="242"/>
                  <a:pt x="445" y="244"/>
                  <a:pt x="446" y="244"/>
                </a:cubicBezTo>
                <a:cubicBezTo>
                  <a:pt x="447" y="241"/>
                  <a:pt x="444" y="241"/>
                  <a:pt x="445" y="239"/>
                </a:cubicBezTo>
                <a:cubicBezTo>
                  <a:pt x="445" y="238"/>
                  <a:pt x="446" y="238"/>
                  <a:pt x="446" y="238"/>
                </a:cubicBezTo>
                <a:cubicBezTo>
                  <a:pt x="446" y="237"/>
                  <a:pt x="446" y="237"/>
                  <a:pt x="447" y="237"/>
                </a:cubicBezTo>
                <a:cubicBezTo>
                  <a:pt x="454" y="237"/>
                  <a:pt x="454" y="237"/>
                  <a:pt x="454" y="237"/>
                </a:cubicBezTo>
                <a:cubicBezTo>
                  <a:pt x="455" y="236"/>
                  <a:pt x="455" y="234"/>
                  <a:pt x="455" y="233"/>
                </a:cubicBezTo>
                <a:cubicBezTo>
                  <a:pt x="455" y="233"/>
                  <a:pt x="455" y="232"/>
                  <a:pt x="456" y="232"/>
                </a:cubicBezTo>
                <a:cubicBezTo>
                  <a:pt x="456" y="231"/>
                  <a:pt x="458" y="231"/>
                  <a:pt x="457" y="230"/>
                </a:cubicBezTo>
                <a:cubicBezTo>
                  <a:pt x="458" y="230"/>
                  <a:pt x="459" y="230"/>
                  <a:pt x="460" y="229"/>
                </a:cubicBezTo>
                <a:cubicBezTo>
                  <a:pt x="459" y="229"/>
                  <a:pt x="459" y="228"/>
                  <a:pt x="459" y="228"/>
                </a:cubicBezTo>
                <a:cubicBezTo>
                  <a:pt x="460" y="228"/>
                  <a:pt x="459" y="227"/>
                  <a:pt x="460" y="227"/>
                </a:cubicBezTo>
                <a:cubicBezTo>
                  <a:pt x="460" y="227"/>
                  <a:pt x="460" y="227"/>
                  <a:pt x="461" y="227"/>
                </a:cubicBezTo>
                <a:cubicBezTo>
                  <a:pt x="461" y="226"/>
                  <a:pt x="461" y="226"/>
                  <a:pt x="461" y="226"/>
                </a:cubicBezTo>
                <a:cubicBezTo>
                  <a:pt x="461" y="226"/>
                  <a:pt x="462" y="225"/>
                  <a:pt x="462" y="225"/>
                </a:cubicBezTo>
                <a:cubicBezTo>
                  <a:pt x="463" y="225"/>
                  <a:pt x="464" y="225"/>
                  <a:pt x="464" y="224"/>
                </a:cubicBezTo>
                <a:cubicBezTo>
                  <a:pt x="464" y="224"/>
                  <a:pt x="465" y="223"/>
                  <a:pt x="465" y="223"/>
                </a:cubicBezTo>
                <a:cubicBezTo>
                  <a:pt x="465" y="223"/>
                  <a:pt x="465" y="223"/>
                  <a:pt x="465" y="223"/>
                </a:cubicBezTo>
                <a:cubicBezTo>
                  <a:pt x="466" y="222"/>
                  <a:pt x="466" y="221"/>
                  <a:pt x="466" y="221"/>
                </a:cubicBezTo>
                <a:cubicBezTo>
                  <a:pt x="467" y="221"/>
                  <a:pt x="467" y="219"/>
                  <a:pt x="468" y="219"/>
                </a:cubicBezTo>
                <a:cubicBezTo>
                  <a:pt x="468" y="218"/>
                  <a:pt x="469" y="218"/>
                  <a:pt x="469" y="218"/>
                </a:cubicBezTo>
                <a:cubicBezTo>
                  <a:pt x="469" y="218"/>
                  <a:pt x="470" y="217"/>
                  <a:pt x="470" y="218"/>
                </a:cubicBezTo>
                <a:cubicBezTo>
                  <a:pt x="470" y="218"/>
                  <a:pt x="470" y="219"/>
                  <a:pt x="470" y="219"/>
                </a:cubicBezTo>
                <a:cubicBezTo>
                  <a:pt x="470" y="220"/>
                  <a:pt x="470" y="219"/>
                  <a:pt x="470" y="220"/>
                </a:cubicBezTo>
                <a:cubicBezTo>
                  <a:pt x="469" y="220"/>
                  <a:pt x="469" y="221"/>
                  <a:pt x="469" y="221"/>
                </a:cubicBezTo>
                <a:cubicBezTo>
                  <a:pt x="469" y="221"/>
                  <a:pt x="468" y="222"/>
                  <a:pt x="468" y="222"/>
                </a:cubicBezTo>
                <a:cubicBezTo>
                  <a:pt x="468" y="222"/>
                  <a:pt x="468" y="222"/>
                  <a:pt x="468" y="222"/>
                </a:cubicBezTo>
                <a:cubicBezTo>
                  <a:pt x="467" y="223"/>
                  <a:pt x="465" y="223"/>
                  <a:pt x="465" y="225"/>
                </a:cubicBezTo>
                <a:cubicBezTo>
                  <a:pt x="464" y="225"/>
                  <a:pt x="463" y="228"/>
                  <a:pt x="462" y="228"/>
                </a:cubicBezTo>
                <a:cubicBezTo>
                  <a:pt x="461" y="230"/>
                  <a:pt x="459" y="230"/>
                  <a:pt x="458" y="232"/>
                </a:cubicBezTo>
                <a:cubicBezTo>
                  <a:pt x="461" y="232"/>
                  <a:pt x="461" y="229"/>
                  <a:pt x="463" y="229"/>
                </a:cubicBezTo>
                <a:cubicBezTo>
                  <a:pt x="463" y="228"/>
                  <a:pt x="464" y="228"/>
                  <a:pt x="464" y="227"/>
                </a:cubicBezTo>
                <a:cubicBezTo>
                  <a:pt x="466" y="226"/>
                  <a:pt x="468" y="224"/>
                  <a:pt x="469" y="222"/>
                </a:cubicBezTo>
                <a:cubicBezTo>
                  <a:pt x="471" y="222"/>
                  <a:pt x="472" y="221"/>
                  <a:pt x="473" y="218"/>
                </a:cubicBezTo>
                <a:cubicBezTo>
                  <a:pt x="473" y="218"/>
                  <a:pt x="474" y="217"/>
                  <a:pt x="474" y="217"/>
                </a:cubicBezTo>
                <a:cubicBezTo>
                  <a:pt x="474" y="215"/>
                  <a:pt x="475" y="214"/>
                  <a:pt x="475" y="214"/>
                </a:cubicBezTo>
                <a:cubicBezTo>
                  <a:pt x="476" y="214"/>
                  <a:pt x="476" y="214"/>
                  <a:pt x="476" y="214"/>
                </a:cubicBezTo>
                <a:cubicBezTo>
                  <a:pt x="476" y="213"/>
                  <a:pt x="477" y="212"/>
                  <a:pt x="477" y="212"/>
                </a:cubicBezTo>
                <a:cubicBezTo>
                  <a:pt x="477" y="212"/>
                  <a:pt x="477" y="212"/>
                  <a:pt x="477" y="211"/>
                </a:cubicBezTo>
                <a:cubicBezTo>
                  <a:pt x="477" y="211"/>
                  <a:pt x="478" y="211"/>
                  <a:pt x="478" y="211"/>
                </a:cubicBezTo>
                <a:cubicBezTo>
                  <a:pt x="478" y="211"/>
                  <a:pt x="478" y="210"/>
                  <a:pt x="479" y="210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9"/>
                  <a:pt x="480" y="209"/>
                  <a:pt x="480" y="208"/>
                </a:cubicBezTo>
                <a:cubicBezTo>
                  <a:pt x="480" y="208"/>
                  <a:pt x="480" y="208"/>
                  <a:pt x="480" y="208"/>
                </a:cubicBezTo>
                <a:cubicBezTo>
                  <a:pt x="481" y="207"/>
                  <a:pt x="481" y="206"/>
                  <a:pt x="481" y="206"/>
                </a:cubicBezTo>
                <a:cubicBezTo>
                  <a:pt x="482" y="205"/>
                  <a:pt x="484" y="205"/>
                  <a:pt x="484" y="204"/>
                </a:cubicBezTo>
                <a:cubicBezTo>
                  <a:pt x="484" y="204"/>
                  <a:pt x="484" y="204"/>
                  <a:pt x="484" y="204"/>
                </a:cubicBezTo>
                <a:cubicBezTo>
                  <a:pt x="486" y="203"/>
                  <a:pt x="485" y="200"/>
                  <a:pt x="486" y="200"/>
                </a:cubicBezTo>
                <a:cubicBezTo>
                  <a:pt x="486" y="200"/>
                  <a:pt x="486" y="199"/>
                  <a:pt x="486" y="199"/>
                </a:cubicBezTo>
                <a:cubicBezTo>
                  <a:pt x="487" y="198"/>
                  <a:pt x="487" y="197"/>
                  <a:pt x="488" y="197"/>
                </a:cubicBezTo>
                <a:cubicBezTo>
                  <a:pt x="488" y="196"/>
                  <a:pt x="488" y="195"/>
                  <a:pt x="489" y="194"/>
                </a:cubicBezTo>
                <a:cubicBezTo>
                  <a:pt x="489" y="194"/>
                  <a:pt x="489" y="194"/>
                  <a:pt x="489" y="194"/>
                </a:cubicBezTo>
                <a:cubicBezTo>
                  <a:pt x="490" y="192"/>
                  <a:pt x="491" y="190"/>
                  <a:pt x="491" y="188"/>
                </a:cubicBezTo>
                <a:cubicBezTo>
                  <a:pt x="492" y="188"/>
                  <a:pt x="492" y="187"/>
                  <a:pt x="492" y="187"/>
                </a:cubicBezTo>
                <a:cubicBezTo>
                  <a:pt x="492" y="187"/>
                  <a:pt x="492" y="186"/>
                  <a:pt x="492" y="186"/>
                </a:cubicBezTo>
                <a:cubicBezTo>
                  <a:pt x="492" y="185"/>
                  <a:pt x="493" y="186"/>
                  <a:pt x="493" y="185"/>
                </a:cubicBezTo>
                <a:cubicBezTo>
                  <a:pt x="494" y="183"/>
                  <a:pt x="494" y="181"/>
                  <a:pt x="495" y="179"/>
                </a:cubicBezTo>
                <a:cubicBezTo>
                  <a:pt x="495" y="179"/>
                  <a:pt x="495" y="179"/>
                  <a:pt x="495" y="178"/>
                </a:cubicBezTo>
                <a:cubicBezTo>
                  <a:pt x="495" y="178"/>
                  <a:pt x="495" y="178"/>
                  <a:pt x="495" y="178"/>
                </a:cubicBezTo>
                <a:cubicBezTo>
                  <a:pt x="495" y="178"/>
                  <a:pt x="496" y="178"/>
                  <a:pt x="496" y="178"/>
                </a:cubicBezTo>
                <a:cubicBezTo>
                  <a:pt x="496" y="178"/>
                  <a:pt x="496" y="177"/>
                  <a:pt x="496" y="177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6" y="177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7" y="175"/>
                  <a:pt x="496" y="174"/>
                  <a:pt x="497" y="173"/>
                </a:cubicBezTo>
                <a:cubicBezTo>
                  <a:pt x="497" y="173"/>
                  <a:pt x="497" y="173"/>
                  <a:pt x="497" y="173"/>
                </a:cubicBezTo>
                <a:cubicBezTo>
                  <a:pt x="499" y="169"/>
                  <a:pt x="499" y="165"/>
                  <a:pt x="500" y="161"/>
                </a:cubicBezTo>
                <a:cubicBezTo>
                  <a:pt x="500" y="161"/>
                  <a:pt x="500" y="160"/>
                  <a:pt x="500" y="160"/>
                </a:cubicBezTo>
                <a:cubicBezTo>
                  <a:pt x="500" y="160"/>
                  <a:pt x="500" y="160"/>
                  <a:pt x="500" y="160"/>
                </a:cubicBezTo>
                <a:cubicBezTo>
                  <a:pt x="500" y="159"/>
                  <a:pt x="500" y="159"/>
                  <a:pt x="500" y="159"/>
                </a:cubicBezTo>
                <a:cubicBezTo>
                  <a:pt x="500" y="158"/>
                  <a:pt x="501" y="158"/>
                  <a:pt x="501" y="158"/>
                </a:cubicBezTo>
                <a:cubicBezTo>
                  <a:pt x="500" y="157"/>
                  <a:pt x="500" y="157"/>
                  <a:pt x="500" y="157"/>
                </a:cubicBezTo>
                <a:cubicBezTo>
                  <a:pt x="500" y="157"/>
                  <a:pt x="501" y="157"/>
                  <a:pt x="501" y="156"/>
                </a:cubicBezTo>
                <a:cubicBezTo>
                  <a:pt x="501" y="156"/>
                  <a:pt x="501" y="156"/>
                  <a:pt x="501" y="155"/>
                </a:cubicBezTo>
                <a:cubicBezTo>
                  <a:pt x="501" y="155"/>
                  <a:pt x="501" y="154"/>
                  <a:pt x="501" y="153"/>
                </a:cubicBezTo>
                <a:cubicBezTo>
                  <a:pt x="501" y="153"/>
                  <a:pt x="501" y="152"/>
                  <a:pt x="501" y="151"/>
                </a:cubicBezTo>
                <a:cubicBezTo>
                  <a:pt x="501" y="151"/>
                  <a:pt x="501" y="150"/>
                  <a:pt x="501" y="150"/>
                </a:cubicBezTo>
                <a:cubicBezTo>
                  <a:pt x="502" y="135"/>
                  <a:pt x="491" y="126"/>
                  <a:pt x="480" y="119"/>
                </a:cubicBezTo>
                <a:cubicBezTo>
                  <a:pt x="480" y="119"/>
                  <a:pt x="486" y="109"/>
                  <a:pt x="487" y="109"/>
                </a:cubicBezTo>
                <a:cubicBezTo>
                  <a:pt x="490" y="102"/>
                  <a:pt x="493" y="95"/>
                  <a:pt x="495" y="88"/>
                </a:cubicBezTo>
                <a:cubicBezTo>
                  <a:pt x="496" y="82"/>
                  <a:pt x="497" y="77"/>
                  <a:pt x="497" y="71"/>
                </a:cubicBezTo>
                <a:cubicBezTo>
                  <a:pt x="497" y="57"/>
                  <a:pt x="493" y="40"/>
                  <a:pt x="483" y="29"/>
                </a:cubicBezTo>
                <a:cubicBezTo>
                  <a:pt x="481" y="27"/>
                  <a:pt x="478" y="24"/>
                  <a:pt x="475" y="22"/>
                </a:cubicBezTo>
                <a:cubicBezTo>
                  <a:pt x="465" y="13"/>
                  <a:pt x="453" y="7"/>
                  <a:pt x="439" y="3"/>
                </a:cubicBezTo>
                <a:cubicBezTo>
                  <a:pt x="434" y="2"/>
                  <a:pt x="429" y="1"/>
                  <a:pt x="424" y="1"/>
                </a:cubicBezTo>
                <a:cubicBezTo>
                  <a:pt x="406" y="0"/>
                  <a:pt x="386" y="5"/>
                  <a:pt x="374" y="19"/>
                </a:cubicBezTo>
                <a:cubicBezTo>
                  <a:pt x="372" y="20"/>
                  <a:pt x="368" y="26"/>
                  <a:pt x="369" y="28"/>
                </a:cubicBezTo>
                <a:cubicBezTo>
                  <a:pt x="357" y="8"/>
                  <a:pt x="325" y="13"/>
                  <a:pt x="307" y="19"/>
                </a:cubicBezTo>
                <a:cubicBezTo>
                  <a:pt x="297" y="22"/>
                  <a:pt x="289" y="27"/>
                  <a:pt x="280" y="32"/>
                </a:cubicBezTo>
                <a:cubicBezTo>
                  <a:pt x="266" y="42"/>
                  <a:pt x="254" y="57"/>
                  <a:pt x="246" y="73"/>
                </a:cubicBezTo>
                <a:cubicBezTo>
                  <a:pt x="234" y="98"/>
                  <a:pt x="230" y="128"/>
                  <a:pt x="234" y="156"/>
                </a:cubicBezTo>
                <a:cubicBezTo>
                  <a:pt x="236" y="164"/>
                  <a:pt x="240" y="174"/>
                  <a:pt x="245" y="181"/>
                </a:cubicBezTo>
                <a:cubicBezTo>
                  <a:pt x="253" y="195"/>
                  <a:pt x="267" y="205"/>
                  <a:pt x="282" y="208"/>
                </a:cubicBezTo>
                <a:cubicBezTo>
                  <a:pt x="293" y="211"/>
                  <a:pt x="305" y="211"/>
                  <a:pt x="316" y="209"/>
                </a:cubicBezTo>
                <a:cubicBezTo>
                  <a:pt x="329" y="206"/>
                  <a:pt x="342" y="200"/>
                  <a:pt x="352" y="191"/>
                </a:cubicBezTo>
                <a:cubicBezTo>
                  <a:pt x="360" y="184"/>
                  <a:pt x="365" y="174"/>
                  <a:pt x="367" y="163"/>
                </a:cubicBezTo>
                <a:cubicBezTo>
                  <a:pt x="371" y="149"/>
                  <a:pt x="368" y="132"/>
                  <a:pt x="355" y="123"/>
                </a:cubicBezTo>
                <a:cubicBezTo>
                  <a:pt x="346" y="117"/>
                  <a:pt x="331" y="118"/>
                  <a:pt x="323" y="125"/>
                </a:cubicBezTo>
                <a:cubicBezTo>
                  <a:pt x="320" y="128"/>
                  <a:pt x="317" y="132"/>
                  <a:pt x="316" y="136"/>
                </a:cubicBezTo>
                <a:cubicBezTo>
                  <a:pt x="315" y="138"/>
                  <a:pt x="311" y="148"/>
                  <a:pt x="312" y="149"/>
                </a:cubicBezTo>
                <a:cubicBezTo>
                  <a:pt x="311" y="148"/>
                  <a:pt x="304" y="122"/>
                  <a:pt x="323" y="106"/>
                </a:cubicBezTo>
                <a:cubicBezTo>
                  <a:pt x="328" y="101"/>
                  <a:pt x="334" y="99"/>
                  <a:pt x="340" y="97"/>
                </a:cubicBezTo>
                <a:cubicBezTo>
                  <a:pt x="350" y="94"/>
                  <a:pt x="362" y="95"/>
                  <a:pt x="371" y="98"/>
                </a:cubicBezTo>
                <a:cubicBezTo>
                  <a:pt x="375" y="99"/>
                  <a:pt x="379" y="102"/>
                  <a:pt x="382" y="104"/>
                </a:cubicBezTo>
                <a:cubicBezTo>
                  <a:pt x="388" y="109"/>
                  <a:pt x="393" y="115"/>
                  <a:pt x="397" y="122"/>
                </a:cubicBezTo>
                <a:cubicBezTo>
                  <a:pt x="400" y="129"/>
                  <a:pt x="401" y="136"/>
                  <a:pt x="400" y="143"/>
                </a:cubicBezTo>
                <a:cubicBezTo>
                  <a:pt x="399" y="161"/>
                  <a:pt x="391" y="182"/>
                  <a:pt x="378" y="195"/>
                </a:cubicBezTo>
                <a:cubicBezTo>
                  <a:pt x="375" y="197"/>
                  <a:pt x="374" y="199"/>
                  <a:pt x="372" y="202"/>
                </a:cubicBezTo>
                <a:cubicBezTo>
                  <a:pt x="370" y="204"/>
                  <a:pt x="368" y="206"/>
                  <a:pt x="365" y="208"/>
                </a:cubicBezTo>
                <a:cubicBezTo>
                  <a:pt x="363" y="208"/>
                  <a:pt x="363" y="208"/>
                  <a:pt x="362" y="209"/>
                </a:cubicBezTo>
                <a:cubicBezTo>
                  <a:pt x="362" y="210"/>
                  <a:pt x="360" y="211"/>
                  <a:pt x="360" y="212"/>
                </a:cubicBezTo>
                <a:cubicBezTo>
                  <a:pt x="360" y="212"/>
                  <a:pt x="359" y="212"/>
                  <a:pt x="359" y="212"/>
                </a:cubicBezTo>
                <a:cubicBezTo>
                  <a:pt x="359" y="212"/>
                  <a:pt x="359" y="212"/>
                  <a:pt x="358" y="212"/>
                </a:cubicBezTo>
                <a:cubicBezTo>
                  <a:pt x="358" y="213"/>
                  <a:pt x="357" y="214"/>
                  <a:pt x="356" y="215"/>
                </a:cubicBezTo>
                <a:cubicBezTo>
                  <a:pt x="356" y="215"/>
                  <a:pt x="356" y="216"/>
                  <a:pt x="355" y="215"/>
                </a:cubicBezTo>
                <a:cubicBezTo>
                  <a:pt x="355" y="215"/>
                  <a:pt x="354" y="214"/>
                  <a:pt x="354" y="215"/>
                </a:cubicBezTo>
                <a:cubicBezTo>
                  <a:pt x="354" y="215"/>
                  <a:pt x="353" y="215"/>
                  <a:pt x="353" y="215"/>
                </a:cubicBezTo>
                <a:cubicBezTo>
                  <a:pt x="353" y="215"/>
                  <a:pt x="353" y="216"/>
                  <a:pt x="353" y="216"/>
                </a:cubicBezTo>
                <a:cubicBezTo>
                  <a:pt x="352" y="216"/>
                  <a:pt x="352" y="216"/>
                  <a:pt x="352" y="216"/>
                </a:cubicBezTo>
                <a:cubicBezTo>
                  <a:pt x="352" y="217"/>
                  <a:pt x="351" y="217"/>
                  <a:pt x="351" y="217"/>
                </a:cubicBezTo>
                <a:cubicBezTo>
                  <a:pt x="351" y="218"/>
                  <a:pt x="350" y="217"/>
                  <a:pt x="350" y="217"/>
                </a:cubicBezTo>
                <a:cubicBezTo>
                  <a:pt x="350" y="218"/>
                  <a:pt x="350" y="218"/>
                  <a:pt x="350" y="219"/>
                </a:cubicBezTo>
                <a:cubicBezTo>
                  <a:pt x="349" y="219"/>
                  <a:pt x="348" y="218"/>
                  <a:pt x="348" y="218"/>
                </a:cubicBezTo>
                <a:cubicBezTo>
                  <a:pt x="347" y="219"/>
                  <a:pt x="346" y="219"/>
                  <a:pt x="346" y="219"/>
                </a:cubicBezTo>
                <a:cubicBezTo>
                  <a:pt x="345" y="220"/>
                  <a:pt x="345" y="220"/>
                  <a:pt x="345" y="220"/>
                </a:cubicBezTo>
                <a:cubicBezTo>
                  <a:pt x="345" y="221"/>
                  <a:pt x="344" y="221"/>
                  <a:pt x="344" y="221"/>
                </a:cubicBezTo>
                <a:cubicBezTo>
                  <a:pt x="344" y="221"/>
                  <a:pt x="344" y="221"/>
                  <a:pt x="344" y="222"/>
                </a:cubicBezTo>
                <a:cubicBezTo>
                  <a:pt x="343" y="222"/>
                  <a:pt x="342" y="223"/>
                  <a:pt x="341" y="223"/>
                </a:cubicBezTo>
                <a:cubicBezTo>
                  <a:pt x="340" y="224"/>
                  <a:pt x="339" y="224"/>
                  <a:pt x="339" y="225"/>
                </a:cubicBezTo>
                <a:cubicBezTo>
                  <a:pt x="338" y="225"/>
                  <a:pt x="337" y="225"/>
                  <a:pt x="336" y="225"/>
                </a:cubicBezTo>
                <a:cubicBezTo>
                  <a:pt x="336" y="225"/>
                  <a:pt x="336" y="226"/>
                  <a:pt x="336" y="226"/>
                </a:cubicBezTo>
                <a:cubicBezTo>
                  <a:pt x="335" y="226"/>
                  <a:pt x="332" y="227"/>
                  <a:pt x="331" y="228"/>
                </a:cubicBezTo>
                <a:cubicBezTo>
                  <a:pt x="330" y="228"/>
                  <a:pt x="329" y="229"/>
                  <a:pt x="328" y="230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327" y="230"/>
                  <a:pt x="327" y="230"/>
                  <a:pt x="327" y="230"/>
                </a:cubicBezTo>
                <a:cubicBezTo>
                  <a:pt x="326" y="230"/>
                  <a:pt x="326" y="230"/>
                  <a:pt x="325" y="231"/>
                </a:cubicBezTo>
                <a:cubicBezTo>
                  <a:pt x="324" y="233"/>
                  <a:pt x="323" y="232"/>
                  <a:pt x="321" y="233"/>
                </a:cubicBezTo>
                <a:cubicBezTo>
                  <a:pt x="317" y="235"/>
                  <a:pt x="313" y="239"/>
                  <a:pt x="308" y="240"/>
                </a:cubicBezTo>
                <a:cubicBezTo>
                  <a:pt x="307" y="242"/>
                  <a:pt x="304" y="242"/>
                  <a:pt x="303" y="243"/>
                </a:cubicBezTo>
                <a:cubicBezTo>
                  <a:pt x="302" y="243"/>
                  <a:pt x="301" y="244"/>
                  <a:pt x="300" y="243"/>
                </a:cubicBezTo>
                <a:cubicBezTo>
                  <a:pt x="300" y="244"/>
                  <a:pt x="300" y="245"/>
                  <a:pt x="299" y="245"/>
                </a:cubicBezTo>
                <a:cubicBezTo>
                  <a:pt x="298" y="245"/>
                  <a:pt x="297" y="246"/>
                  <a:pt x="295" y="246"/>
                </a:cubicBezTo>
                <a:cubicBezTo>
                  <a:pt x="295" y="247"/>
                  <a:pt x="294" y="247"/>
                  <a:pt x="292" y="247"/>
                </a:cubicBezTo>
                <a:cubicBezTo>
                  <a:pt x="291" y="248"/>
                  <a:pt x="290" y="250"/>
                  <a:pt x="288" y="249"/>
                </a:cubicBezTo>
                <a:cubicBezTo>
                  <a:pt x="287" y="250"/>
                  <a:pt x="287" y="250"/>
                  <a:pt x="287" y="250"/>
                </a:cubicBezTo>
                <a:cubicBezTo>
                  <a:pt x="286" y="249"/>
                  <a:pt x="284" y="250"/>
                  <a:pt x="283" y="251"/>
                </a:cubicBezTo>
                <a:cubicBezTo>
                  <a:pt x="284" y="251"/>
                  <a:pt x="283" y="252"/>
                  <a:pt x="283" y="253"/>
                </a:cubicBezTo>
                <a:cubicBezTo>
                  <a:pt x="282" y="253"/>
                  <a:pt x="281" y="253"/>
                  <a:pt x="280" y="254"/>
                </a:cubicBezTo>
                <a:cubicBezTo>
                  <a:pt x="280" y="253"/>
                  <a:pt x="280" y="252"/>
                  <a:pt x="279" y="252"/>
                </a:cubicBezTo>
                <a:cubicBezTo>
                  <a:pt x="278" y="253"/>
                  <a:pt x="278" y="253"/>
                  <a:pt x="278" y="253"/>
                </a:cubicBezTo>
                <a:cubicBezTo>
                  <a:pt x="278" y="254"/>
                  <a:pt x="278" y="254"/>
                  <a:pt x="278" y="255"/>
                </a:cubicBezTo>
                <a:cubicBezTo>
                  <a:pt x="278" y="255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7"/>
                  <a:pt x="277" y="257"/>
                </a:cubicBezTo>
                <a:cubicBezTo>
                  <a:pt x="276" y="257"/>
                  <a:pt x="276" y="257"/>
                  <a:pt x="275" y="257"/>
                </a:cubicBezTo>
                <a:cubicBezTo>
                  <a:pt x="274" y="257"/>
                  <a:pt x="274" y="258"/>
                  <a:pt x="273" y="257"/>
                </a:cubicBezTo>
                <a:cubicBezTo>
                  <a:pt x="273" y="257"/>
                  <a:pt x="274" y="257"/>
                  <a:pt x="274" y="256"/>
                </a:cubicBezTo>
                <a:cubicBezTo>
                  <a:pt x="274" y="255"/>
                  <a:pt x="273" y="255"/>
                  <a:pt x="273" y="255"/>
                </a:cubicBezTo>
                <a:cubicBezTo>
                  <a:pt x="272" y="255"/>
                  <a:pt x="273" y="256"/>
                  <a:pt x="273" y="257"/>
                </a:cubicBezTo>
                <a:cubicBezTo>
                  <a:pt x="271" y="258"/>
                  <a:pt x="270" y="258"/>
                  <a:pt x="269" y="259"/>
                </a:cubicBezTo>
                <a:cubicBezTo>
                  <a:pt x="268" y="259"/>
                  <a:pt x="266" y="259"/>
                  <a:pt x="265" y="260"/>
                </a:cubicBezTo>
                <a:cubicBezTo>
                  <a:pt x="264" y="260"/>
                  <a:pt x="264" y="261"/>
                  <a:pt x="262" y="260"/>
                </a:cubicBezTo>
                <a:cubicBezTo>
                  <a:pt x="261" y="262"/>
                  <a:pt x="259" y="263"/>
                  <a:pt x="258" y="265"/>
                </a:cubicBezTo>
                <a:cubicBezTo>
                  <a:pt x="256" y="264"/>
                  <a:pt x="256" y="265"/>
                  <a:pt x="255" y="266"/>
                </a:cubicBezTo>
                <a:cubicBezTo>
                  <a:pt x="255" y="266"/>
                  <a:pt x="254" y="265"/>
                  <a:pt x="254" y="265"/>
                </a:cubicBezTo>
                <a:cubicBezTo>
                  <a:pt x="254" y="266"/>
                  <a:pt x="253" y="266"/>
                  <a:pt x="253" y="266"/>
                </a:cubicBezTo>
                <a:cubicBezTo>
                  <a:pt x="255" y="267"/>
                  <a:pt x="256" y="266"/>
                  <a:pt x="256" y="266"/>
                </a:cubicBezTo>
                <a:cubicBezTo>
                  <a:pt x="256" y="266"/>
                  <a:pt x="257" y="266"/>
                  <a:pt x="257" y="266"/>
                </a:cubicBezTo>
                <a:cubicBezTo>
                  <a:pt x="257" y="266"/>
                  <a:pt x="258" y="265"/>
                  <a:pt x="258" y="265"/>
                </a:cubicBezTo>
                <a:cubicBezTo>
                  <a:pt x="259" y="265"/>
                  <a:pt x="259" y="265"/>
                  <a:pt x="260" y="265"/>
                </a:cubicBezTo>
                <a:cubicBezTo>
                  <a:pt x="260" y="265"/>
                  <a:pt x="261" y="265"/>
                  <a:pt x="261" y="264"/>
                </a:cubicBezTo>
                <a:cubicBezTo>
                  <a:pt x="261" y="264"/>
                  <a:pt x="261" y="264"/>
                  <a:pt x="262" y="264"/>
                </a:cubicBezTo>
                <a:cubicBezTo>
                  <a:pt x="262" y="263"/>
                  <a:pt x="263" y="263"/>
                  <a:pt x="263" y="263"/>
                </a:cubicBezTo>
                <a:cubicBezTo>
                  <a:pt x="266" y="261"/>
                  <a:pt x="269" y="261"/>
                  <a:pt x="272" y="259"/>
                </a:cubicBezTo>
                <a:cubicBezTo>
                  <a:pt x="273" y="259"/>
                  <a:pt x="273" y="259"/>
                  <a:pt x="274" y="260"/>
                </a:cubicBezTo>
                <a:cubicBezTo>
                  <a:pt x="275" y="259"/>
                  <a:pt x="277" y="258"/>
                  <a:pt x="279" y="258"/>
                </a:cubicBezTo>
                <a:cubicBezTo>
                  <a:pt x="280" y="257"/>
                  <a:pt x="281" y="257"/>
                  <a:pt x="281" y="256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3" y="255"/>
                  <a:pt x="284" y="254"/>
                  <a:pt x="285" y="254"/>
                </a:cubicBezTo>
                <a:cubicBezTo>
                  <a:pt x="285" y="253"/>
                  <a:pt x="285" y="251"/>
                  <a:pt x="286" y="252"/>
                </a:cubicBezTo>
                <a:cubicBezTo>
                  <a:pt x="287" y="252"/>
                  <a:pt x="286" y="253"/>
                  <a:pt x="288" y="253"/>
                </a:cubicBezTo>
                <a:cubicBezTo>
                  <a:pt x="288" y="252"/>
                  <a:pt x="289" y="252"/>
                  <a:pt x="290" y="252"/>
                </a:cubicBezTo>
                <a:cubicBezTo>
                  <a:pt x="291" y="251"/>
                  <a:pt x="292" y="250"/>
                  <a:pt x="294" y="250"/>
                </a:cubicBezTo>
                <a:cubicBezTo>
                  <a:pt x="295" y="250"/>
                  <a:pt x="295" y="249"/>
                  <a:pt x="297" y="250"/>
                </a:cubicBezTo>
                <a:cubicBezTo>
                  <a:pt x="297" y="248"/>
                  <a:pt x="298" y="248"/>
                  <a:pt x="298" y="247"/>
                </a:cubicBezTo>
                <a:cubicBezTo>
                  <a:pt x="299" y="248"/>
                  <a:pt x="300" y="247"/>
                  <a:pt x="301" y="247"/>
                </a:cubicBezTo>
                <a:cubicBezTo>
                  <a:pt x="302" y="246"/>
                  <a:pt x="302" y="244"/>
                  <a:pt x="304" y="245"/>
                </a:cubicBezTo>
                <a:cubicBezTo>
                  <a:pt x="304" y="247"/>
                  <a:pt x="303" y="246"/>
                  <a:pt x="303" y="247"/>
                </a:cubicBezTo>
                <a:cubicBezTo>
                  <a:pt x="302" y="247"/>
                  <a:pt x="302" y="248"/>
                  <a:pt x="301" y="248"/>
                </a:cubicBezTo>
                <a:cubicBezTo>
                  <a:pt x="301" y="248"/>
                  <a:pt x="301" y="249"/>
                  <a:pt x="300" y="249"/>
                </a:cubicBezTo>
                <a:cubicBezTo>
                  <a:pt x="300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8" y="249"/>
                  <a:pt x="298" y="249"/>
                  <a:pt x="297" y="249"/>
                </a:cubicBezTo>
                <a:cubicBezTo>
                  <a:pt x="297" y="249"/>
                  <a:pt x="297" y="250"/>
                  <a:pt x="297" y="250"/>
                </a:cubicBezTo>
                <a:cubicBezTo>
                  <a:pt x="296" y="250"/>
                  <a:pt x="295" y="251"/>
                  <a:pt x="295" y="251"/>
                </a:cubicBezTo>
                <a:cubicBezTo>
                  <a:pt x="295" y="251"/>
                  <a:pt x="294" y="251"/>
                  <a:pt x="294" y="251"/>
                </a:cubicBezTo>
                <a:cubicBezTo>
                  <a:pt x="293" y="252"/>
                  <a:pt x="292" y="252"/>
                  <a:pt x="292" y="252"/>
                </a:cubicBezTo>
                <a:cubicBezTo>
                  <a:pt x="291" y="253"/>
                  <a:pt x="291" y="253"/>
                  <a:pt x="291" y="254"/>
                </a:cubicBezTo>
                <a:cubicBezTo>
                  <a:pt x="290" y="254"/>
                  <a:pt x="289" y="255"/>
                  <a:pt x="287" y="255"/>
                </a:cubicBezTo>
                <a:cubicBezTo>
                  <a:pt x="287" y="256"/>
                  <a:pt x="286" y="256"/>
                  <a:pt x="287" y="257"/>
                </a:cubicBezTo>
                <a:cubicBezTo>
                  <a:pt x="286" y="258"/>
                  <a:pt x="284" y="258"/>
                  <a:pt x="283" y="258"/>
                </a:cubicBezTo>
                <a:cubicBezTo>
                  <a:pt x="283" y="259"/>
                  <a:pt x="283" y="260"/>
                  <a:pt x="282" y="260"/>
                </a:cubicBezTo>
                <a:cubicBezTo>
                  <a:pt x="280" y="259"/>
                  <a:pt x="280" y="261"/>
                  <a:pt x="278" y="260"/>
                </a:cubicBezTo>
                <a:cubicBezTo>
                  <a:pt x="278" y="261"/>
                  <a:pt x="278" y="261"/>
                  <a:pt x="277" y="263"/>
                </a:cubicBezTo>
                <a:cubicBezTo>
                  <a:pt x="276" y="263"/>
                  <a:pt x="274" y="263"/>
                  <a:pt x="272" y="264"/>
                </a:cubicBezTo>
                <a:cubicBezTo>
                  <a:pt x="271" y="263"/>
                  <a:pt x="271" y="265"/>
                  <a:pt x="270" y="264"/>
                </a:cubicBezTo>
                <a:cubicBezTo>
                  <a:pt x="269" y="265"/>
                  <a:pt x="269" y="266"/>
                  <a:pt x="268" y="266"/>
                </a:cubicBezTo>
                <a:cubicBezTo>
                  <a:pt x="265" y="266"/>
                  <a:pt x="263" y="269"/>
                  <a:pt x="259" y="269"/>
                </a:cubicBezTo>
                <a:cubicBezTo>
                  <a:pt x="259" y="270"/>
                  <a:pt x="258" y="271"/>
                  <a:pt x="257" y="271"/>
                </a:cubicBezTo>
                <a:cubicBezTo>
                  <a:pt x="257" y="271"/>
                  <a:pt x="257" y="271"/>
                  <a:pt x="256" y="271"/>
                </a:cubicBezTo>
                <a:cubicBezTo>
                  <a:pt x="255" y="271"/>
                  <a:pt x="255" y="272"/>
                  <a:pt x="254" y="272"/>
                </a:cubicBezTo>
                <a:cubicBezTo>
                  <a:pt x="253" y="274"/>
                  <a:pt x="253" y="274"/>
                  <a:pt x="253" y="274"/>
                </a:cubicBezTo>
                <a:cubicBezTo>
                  <a:pt x="253" y="274"/>
                  <a:pt x="252" y="273"/>
                  <a:pt x="252" y="274"/>
                </a:cubicBezTo>
                <a:cubicBezTo>
                  <a:pt x="252" y="274"/>
                  <a:pt x="252" y="274"/>
                  <a:pt x="252" y="274"/>
                </a:cubicBezTo>
                <a:cubicBezTo>
                  <a:pt x="251" y="275"/>
                  <a:pt x="250" y="275"/>
                  <a:pt x="250" y="276"/>
                </a:cubicBezTo>
                <a:cubicBezTo>
                  <a:pt x="251" y="276"/>
                  <a:pt x="252" y="275"/>
                  <a:pt x="252" y="276"/>
                </a:cubicBezTo>
                <a:cubicBezTo>
                  <a:pt x="252" y="277"/>
                  <a:pt x="250" y="277"/>
                  <a:pt x="250" y="278"/>
                </a:cubicBezTo>
                <a:cubicBezTo>
                  <a:pt x="248" y="278"/>
                  <a:pt x="248" y="278"/>
                  <a:pt x="248" y="278"/>
                </a:cubicBezTo>
                <a:cubicBezTo>
                  <a:pt x="248" y="279"/>
                  <a:pt x="248" y="280"/>
                  <a:pt x="247" y="279"/>
                </a:cubicBezTo>
                <a:cubicBezTo>
                  <a:pt x="246" y="279"/>
                  <a:pt x="246" y="278"/>
                  <a:pt x="245" y="278"/>
                </a:cubicBezTo>
                <a:cubicBezTo>
                  <a:pt x="244" y="280"/>
                  <a:pt x="246" y="278"/>
                  <a:pt x="246" y="280"/>
                </a:cubicBezTo>
                <a:cubicBezTo>
                  <a:pt x="246" y="280"/>
                  <a:pt x="245" y="280"/>
                  <a:pt x="245" y="281"/>
                </a:cubicBezTo>
                <a:cubicBezTo>
                  <a:pt x="244" y="281"/>
                  <a:pt x="241" y="281"/>
                  <a:pt x="240" y="281"/>
                </a:cubicBezTo>
                <a:cubicBezTo>
                  <a:pt x="240" y="280"/>
                  <a:pt x="242" y="280"/>
                  <a:pt x="242" y="280"/>
                </a:cubicBezTo>
                <a:cubicBezTo>
                  <a:pt x="240" y="279"/>
                  <a:pt x="237" y="281"/>
                  <a:pt x="235" y="281"/>
                </a:cubicBezTo>
                <a:cubicBezTo>
                  <a:pt x="234" y="282"/>
                  <a:pt x="233" y="284"/>
                  <a:pt x="233" y="285"/>
                </a:cubicBezTo>
                <a:cubicBezTo>
                  <a:pt x="233" y="285"/>
                  <a:pt x="233" y="286"/>
                  <a:pt x="232" y="286"/>
                </a:cubicBezTo>
                <a:cubicBezTo>
                  <a:pt x="232" y="285"/>
                  <a:pt x="233" y="285"/>
                  <a:pt x="233" y="283"/>
                </a:cubicBezTo>
                <a:cubicBezTo>
                  <a:pt x="231" y="282"/>
                  <a:pt x="230" y="284"/>
                  <a:pt x="230" y="284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29" y="286"/>
                  <a:pt x="228" y="286"/>
                  <a:pt x="226" y="286"/>
                </a:cubicBezTo>
                <a:cubicBezTo>
                  <a:pt x="226" y="287"/>
                  <a:pt x="226" y="288"/>
                  <a:pt x="225" y="288"/>
                </a:cubicBezTo>
                <a:cubicBezTo>
                  <a:pt x="225" y="288"/>
                  <a:pt x="225" y="287"/>
                  <a:pt x="224" y="288"/>
                </a:cubicBezTo>
                <a:cubicBezTo>
                  <a:pt x="224" y="290"/>
                  <a:pt x="221" y="289"/>
                  <a:pt x="220" y="290"/>
                </a:cubicBezTo>
                <a:cubicBezTo>
                  <a:pt x="219" y="291"/>
                  <a:pt x="218" y="291"/>
                  <a:pt x="218" y="293"/>
                </a:cubicBezTo>
                <a:cubicBezTo>
                  <a:pt x="217" y="293"/>
                  <a:pt x="216" y="293"/>
                  <a:pt x="216" y="294"/>
                </a:cubicBezTo>
                <a:cubicBezTo>
                  <a:pt x="215" y="294"/>
                  <a:pt x="215" y="294"/>
                  <a:pt x="215" y="294"/>
                </a:cubicBezTo>
                <a:cubicBezTo>
                  <a:pt x="214" y="295"/>
                  <a:pt x="214" y="295"/>
                  <a:pt x="214" y="295"/>
                </a:cubicBezTo>
                <a:cubicBezTo>
                  <a:pt x="213" y="296"/>
                  <a:pt x="212" y="295"/>
                  <a:pt x="212" y="296"/>
                </a:cubicBezTo>
                <a:cubicBezTo>
                  <a:pt x="212" y="297"/>
                  <a:pt x="211" y="296"/>
                  <a:pt x="211" y="297"/>
                </a:cubicBezTo>
                <a:cubicBezTo>
                  <a:pt x="211" y="298"/>
                  <a:pt x="210" y="297"/>
                  <a:pt x="210" y="298"/>
                </a:cubicBezTo>
                <a:cubicBezTo>
                  <a:pt x="208" y="299"/>
                  <a:pt x="205" y="300"/>
                  <a:pt x="206" y="302"/>
                </a:cubicBezTo>
                <a:cubicBezTo>
                  <a:pt x="204" y="302"/>
                  <a:pt x="204" y="303"/>
                  <a:pt x="204" y="303"/>
                </a:cubicBezTo>
                <a:cubicBezTo>
                  <a:pt x="203" y="303"/>
                  <a:pt x="203" y="303"/>
                  <a:pt x="202" y="303"/>
                </a:cubicBezTo>
                <a:cubicBezTo>
                  <a:pt x="202" y="305"/>
                  <a:pt x="202" y="305"/>
                  <a:pt x="202" y="305"/>
                </a:cubicBezTo>
                <a:cubicBezTo>
                  <a:pt x="200" y="305"/>
                  <a:pt x="200" y="308"/>
                  <a:pt x="198" y="307"/>
                </a:cubicBezTo>
                <a:cubicBezTo>
                  <a:pt x="198" y="308"/>
                  <a:pt x="197" y="309"/>
                  <a:pt x="196" y="308"/>
                </a:cubicBezTo>
                <a:cubicBezTo>
                  <a:pt x="196" y="309"/>
                  <a:pt x="196" y="310"/>
                  <a:pt x="195" y="310"/>
                </a:cubicBezTo>
                <a:cubicBezTo>
                  <a:pt x="193" y="309"/>
                  <a:pt x="192" y="312"/>
                  <a:pt x="190" y="312"/>
                </a:cubicBezTo>
                <a:cubicBezTo>
                  <a:pt x="190" y="314"/>
                  <a:pt x="189" y="315"/>
                  <a:pt x="189" y="316"/>
                </a:cubicBezTo>
                <a:cubicBezTo>
                  <a:pt x="188" y="315"/>
                  <a:pt x="188" y="314"/>
                  <a:pt x="187" y="315"/>
                </a:cubicBezTo>
                <a:cubicBezTo>
                  <a:pt x="187" y="316"/>
                  <a:pt x="186" y="316"/>
                  <a:pt x="186" y="318"/>
                </a:cubicBezTo>
                <a:cubicBezTo>
                  <a:pt x="185" y="318"/>
                  <a:pt x="185" y="318"/>
                  <a:pt x="184" y="319"/>
                </a:cubicBezTo>
                <a:cubicBezTo>
                  <a:pt x="184" y="319"/>
                  <a:pt x="183" y="319"/>
                  <a:pt x="183" y="319"/>
                </a:cubicBezTo>
                <a:cubicBezTo>
                  <a:pt x="182" y="319"/>
                  <a:pt x="183" y="320"/>
                  <a:pt x="182" y="321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81" y="322"/>
                  <a:pt x="179" y="322"/>
                  <a:pt x="179" y="323"/>
                </a:cubicBezTo>
                <a:cubicBezTo>
                  <a:pt x="178" y="323"/>
                  <a:pt x="177" y="323"/>
                  <a:pt x="176" y="323"/>
                </a:cubicBezTo>
                <a:cubicBezTo>
                  <a:pt x="176" y="325"/>
                  <a:pt x="174" y="326"/>
                  <a:pt x="174" y="328"/>
                </a:cubicBezTo>
                <a:cubicBezTo>
                  <a:pt x="172" y="327"/>
                  <a:pt x="173" y="331"/>
                  <a:pt x="170" y="330"/>
                </a:cubicBezTo>
                <a:cubicBezTo>
                  <a:pt x="170" y="331"/>
                  <a:pt x="171" y="331"/>
                  <a:pt x="170" y="332"/>
                </a:cubicBezTo>
                <a:cubicBezTo>
                  <a:pt x="169" y="332"/>
                  <a:pt x="170" y="331"/>
                  <a:pt x="169" y="330"/>
                </a:cubicBezTo>
                <a:cubicBezTo>
                  <a:pt x="168" y="331"/>
                  <a:pt x="169" y="333"/>
                  <a:pt x="168" y="335"/>
                </a:cubicBezTo>
                <a:cubicBezTo>
                  <a:pt x="167" y="335"/>
                  <a:pt x="167" y="335"/>
                  <a:pt x="165" y="334"/>
                </a:cubicBezTo>
                <a:cubicBezTo>
                  <a:pt x="165" y="335"/>
                  <a:pt x="165" y="336"/>
                  <a:pt x="164" y="335"/>
                </a:cubicBezTo>
                <a:cubicBezTo>
                  <a:pt x="164" y="334"/>
                  <a:pt x="164" y="334"/>
                  <a:pt x="165" y="333"/>
                </a:cubicBezTo>
                <a:cubicBezTo>
                  <a:pt x="165" y="333"/>
                  <a:pt x="165" y="333"/>
                  <a:pt x="165" y="333"/>
                </a:cubicBezTo>
                <a:cubicBezTo>
                  <a:pt x="165" y="332"/>
                  <a:pt x="166" y="332"/>
                  <a:pt x="166" y="331"/>
                </a:cubicBezTo>
                <a:cubicBezTo>
                  <a:pt x="167" y="331"/>
                  <a:pt x="169" y="328"/>
                  <a:pt x="167" y="327"/>
                </a:cubicBezTo>
                <a:cubicBezTo>
                  <a:pt x="166" y="327"/>
                  <a:pt x="166" y="328"/>
                  <a:pt x="165" y="329"/>
                </a:cubicBezTo>
                <a:cubicBezTo>
                  <a:pt x="164" y="330"/>
                  <a:pt x="164" y="331"/>
                  <a:pt x="163" y="331"/>
                </a:cubicBezTo>
                <a:cubicBezTo>
                  <a:pt x="162" y="333"/>
                  <a:pt x="161" y="334"/>
                  <a:pt x="160" y="335"/>
                </a:cubicBezTo>
                <a:cubicBezTo>
                  <a:pt x="163" y="335"/>
                  <a:pt x="163" y="337"/>
                  <a:pt x="163" y="339"/>
                </a:cubicBezTo>
                <a:cubicBezTo>
                  <a:pt x="162" y="339"/>
                  <a:pt x="162" y="339"/>
                  <a:pt x="162" y="339"/>
                </a:cubicBezTo>
                <a:cubicBezTo>
                  <a:pt x="161" y="340"/>
                  <a:pt x="164" y="341"/>
                  <a:pt x="163" y="342"/>
                </a:cubicBezTo>
                <a:cubicBezTo>
                  <a:pt x="162" y="342"/>
                  <a:pt x="162" y="342"/>
                  <a:pt x="161" y="342"/>
                </a:cubicBezTo>
                <a:cubicBezTo>
                  <a:pt x="159" y="342"/>
                  <a:pt x="159" y="338"/>
                  <a:pt x="160" y="337"/>
                </a:cubicBezTo>
                <a:cubicBezTo>
                  <a:pt x="160" y="337"/>
                  <a:pt x="159" y="337"/>
                  <a:pt x="160" y="336"/>
                </a:cubicBezTo>
                <a:cubicBezTo>
                  <a:pt x="160" y="336"/>
                  <a:pt x="159" y="335"/>
                  <a:pt x="159" y="335"/>
                </a:cubicBezTo>
                <a:cubicBezTo>
                  <a:pt x="158" y="337"/>
                  <a:pt x="158" y="338"/>
                  <a:pt x="158" y="340"/>
                </a:cubicBezTo>
                <a:cubicBezTo>
                  <a:pt x="157" y="340"/>
                  <a:pt x="156" y="341"/>
                  <a:pt x="155" y="340"/>
                </a:cubicBezTo>
                <a:cubicBezTo>
                  <a:pt x="154" y="341"/>
                  <a:pt x="155" y="342"/>
                  <a:pt x="155" y="344"/>
                </a:cubicBezTo>
                <a:cubicBezTo>
                  <a:pt x="154" y="345"/>
                  <a:pt x="152" y="345"/>
                  <a:pt x="151" y="345"/>
                </a:cubicBezTo>
                <a:cubicBezTo>
                  <a:pt x="150" y="344"/>
                  <a:pt x="150" y="343"/>
                  <a:pt x="149" y="344"/>
                </a:cubicBezTo>
                <a:cubicBezTo>
                  <a:pt x="148" y="345"/>
                  <a:pt x="150" y="346"/>
                  <a:pt x="149" y="348"/>
                </a:cubicBezTo>
                <a:cubicBezTo>
                  <a:pt x="149" y="348"/>
                  <a:pt x="150" y="349"/>
                  <a:pt x="150" y="350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8" y="352"/>
                  <a:pt x="149" y="353"/>
                  <a:pt x="148" y="353"/>
                </a:cubicBezTo>
                <a:cubicBezTo>
                  <a:pt x="146" y="352"/>
                  <a:pt x="148" y="349"/>
                  <a:pt x="146" y="350"/>
                </a:cubicBezTo>
                <a:cubicBezTo>
                  <a:pt x="145" y="350"/>
                  <a:pt x="147" y="352"/>
                  <a:pt x="147" y="352"/>
                </a:cubicBezTo>
                <a:cubicBezTo>
                  <a:pt x="147" y="353"/>
                  <a:pt x="147" y="353"/>
                  <a:pt x="147" y="353"/>
                </a:cubicBezTo>
                <a:cubicBezTo>
                  <a:pt x="147" y="354"/>
                  <a:pt x="148" y="354"/>
                  <a:pt x="148" y="355"/>
                </a:cubicBezTo>
                <a:cubicBezTo>
                  <a:pt x="147" y="356"/>
                  <a:pt x="145" y="356"/>
                  <a:pt x="145" y="358"/>
                </a:cubicBezTo>
                <a:cubicBezTo>
                  <a:pt x="144" y="358"/>
                  <a:pt x="144" y="357"/>
                  <a:pt x="143" y="357"/>
                </a:cubicBezTo>
                <a:cubicBezTo>
                  <a:pt x="143" y="358"/>
                  <a:pt x="144" y="358"/>
                  <a:pt x="144" y="359"/>
                </a:cubicBezTo>
                <a:cubicBezTo>
                  <a:pt x="143" y="359"/>
                  <a:pt x="143" y="361"/>
                  <a:pt x="141" y="361"/>
                </a:cubicBezTo>
                <a:cubicBezTo>
                  <a:pt x="141" y="362"/>
                  <a:pt x="142" y="362"/>
                  <a:pt x="142" y="363"/>
                </a:cubicBezTo>
                <a:cubicBezTo>
                  <a:pt x="140" y="363"/>
                  <a:pt x="141" y="364"/>
                  <a:pt x="140" y="365"/>
                </a:cubicBezTo>
                <a:cubicBezTo>
                  <a:pt x="140" y="365"/>
                  <a:pt x="138" y="365"/>
                  <a:pt x="138" y="365"/>
                </a:cubicBezTo>
                <a:cubicBezTo>
                  <a:pt x="137" y="367"/>
                  <a:pt x="140" y="368"/>
                  <a:pt x="140" y="369"/>
                </a:cubicBezTo>
                <a:cubicBezTo>
                  <a:pt x="139" y="370"/>
                  <a:pt x="137" y="370"/>
                  <a:pt x="137" y="371"/>
                </a:cubicBezTo>
                <a:cubicBezTo>
                  <a:pt x="136" y="371"/>
                  <a:pt x="136" y="372"/>
                  <a:pt x="136" y="372"/>
                </a:cubicBezTo>
                <a:cubicBezTo>
                  <a:pt x="136" y="372"/>
                  <a:pt x="136" y="372"/>
                  <a:pt x="136" y="372"/>
                </a:cubicBezTo>
                <a:cubicBezTo>
                  <a:pt x="135" y="372"/>
                  <a:pt x="135" y="374"/>
                  <a:pt x="135" y="374"/>
                </a:cubicBezTo>
                <a:cubicBezTo>
                  <a:pt x="135" y="374"/>
                  <a:pt x="134" y="375"/>
                  <a:pt x="134" y="375"/>
                </a:cubicBezTo>
                <a:cubicBezTo>
                  <a:pt x="134" y="376"/>
                  <a:pt x="135" y="376"/>
                  <a:pt x="135" y="377"/>
                </a:cubicBezTo>
                <a:cubicBezTo>
                  <a:pt x="135" y="377"/>
                  <a:pt x="133" y="377"/>
                  <a:pt x="133" y="377"/>
                </a:cubicBezTo>
                <a:cubicBezTo>
                  <a:pt x="133" y="377"/>
                  <a:pt x="133" y="378"/>
                  <a:pt x="133" y="378"/>
                </a:cubicBezTo>
                <a:cubicBezTo>
                  <a:pt x="132" y="379"/>
                  <a:pt x="131" y="379"/>
                  <a:pt x="131" y="380"/>
                </a:cubicBezTo>
                <a:cubicBezTo>
                  <a:pt x="130" y="382"/>
                  <a:pt x="131" y="382"/>
                  <a:pt x="131" y="383"/>
                </a:cubicBezTo>
                <a:cubicBezTo>
                  <a:pt x="130" y="384"/>
                  <a:pt x="128" y="385"/>
                  <a:pt x="128" y="386"/>
                </a:cubicBezTo>
                <a:cubicBezTo>
                  <a:pt x="128" y="387"/>
                  <a:pt x="128" y="387"/>
                  <a:pt x="127" y="387"/>
                </a:cubicBezTo>
                <a:cubicBezTo>
                  <a:pt x="127" y="387"/>
                  <a:pt x="127" y="388"/>
                  <a:pt x="126" y="388"/>
                </a:cubicBezTo>
                <a:cubicBezTo>
                  <a:pt x="126" y="389"/>
                  <a:pt x="126" y="390"/>
                  <a:pt x="125" y="391"/>
                </a:cubicBezTo>
                <a:cubicBezTo>
                  <a:pt x="125" y="391"/>
                  <a:pt x="124" y="391"/>
                  <a:pt x="124" y="391"/>
                </a:cubicBezTo>
                <a:cubicBezTo>
                  <a:pt x="124" y="392"/>
                  <a:pt x="124" y="392"/>
                  <a:pt x="123" y="392"/>
                </a:cubicBezTo>
                <a:cubicBezTo>
                  <a:pt x="123" y="392"/>
                  <a:pt x="123" y="393"/>
                  <a:pt x="122" y="393"/>
                </a:cubicBezTo>
                <a:cubicBezTo>
                  <a:pt x="120" y="395"/>
                  <a:pt x="123" y="396"/>
                  <a:pt x="123" y="399"/>
                </a:cubicBezTo>
                <a:cubicBezTo>
                  <a:pt x="122" y="398"/>
                  <a:pt x="122" y="399"/>
                  <a:pt x="121" y="399"/>
                </a:cubicBezTo>
                <a:cubicBezTo>
                  <a:pt x="121" y="401"/>
                  <a:pt x="118" y="401"/>
                  <a:pt x="119" y="403"/>
                </a:cubicBezTo>
                <a:cubicBezTo>
                  <a:pt x="119" y="404"/>
                  <a:pt x="118" y="403"/>
                  <a:pt x="118" y="404"/>
                </a:cubicBezTo>
                <a:cubicBezTo>
                  <a:pt x="119" y="405"/>
                  <a:pt x="118" y="407"/>
                  <a:pt x="119" y="408"/>
                </a:cubicBezTo>
                <a:cubicBezTo>
                  <a:pt x="118" y="408"/>
                  <a:pt x="117" y="409"/>
                  <a:pt x="116" y="409"/>
                </a:cubicBezTo>
                <a:cubicBezTo>
                  <a:pt x="115" y="410"/>
                  <a:pt x="114" y="411"/>
                  <a:pt x="114" y="412"/>
                </a:cubicBezTo>
                <a:cubicBezTo>
                  <a:pt x="113" y="413"/>
                  <a:pt x="113" y="414"/>
                  <a:pt x="113" y="414"/>
                </a:cubicBezTo>
                <a:cubicBezTo>
                  <a:pt x="113" y="415"/>
                  <a:pt x="113" y="415"/>
                  <a:pt x="112" y="415"/>
                </a:cubicBezTo>
                <a:cubicBezTo>
                  <a:pt x="112" y="416"/>
                  <a:pt x="112" y="416"/>
                  <a:pt x="112" y="416"/>
                </a:cubicBezTo>
                <a:cubicBezTo>
                  <a:pt x="112" y="416"/>
                  <a:pt x="112" y="417"/>
                  <a:pt x="112" y="418"/>
                </a:cubicBezTo>
                <a:cubicBezTo>
                  <a:pt x="112" y="418"/>
                  <a:pt x="111" y="418"/>
                  <a:pt x="111" y="419"/>
                </a:cubicBezTo>
                <a:cubicBezTo>
                  <a:pt x="111" y="419"/>
                  <a:pt x="111" y="420"/>
                  <a:pt x="110" y="420"/>
                </a:cubicBezTo>
                <a:cubicBezTo>
                  <a:pt x="110" y="420"/>
                  <a:pt x="110" y="421"/>
                  <a:pt x="110" y="421"/>
                </a:cubicBezTo>
                <a:cubicBezTo>
                  <a:pt x="110" y="422"/>
                  <a:pt x="110" y="421"/>
                  <a:pt x="110" y="422"/>
                </a:cubicBezTo>
                <a:cubicBezTo>
                  <a:pt x="110" y="422"/>
                  <a:pt x="109" y="422"/>
                  <a:pt x="109" y="423"/>
                </a:cubicBezTo>
                <a:cubicBezTo>
                  <a:pt x="110" y="422"/>
                  <a:pt x="111" y="422"/>
                  <a:pt x="112" y="421"/>
                </a:cubicBezTo>
                <a:cubicBezTo>
                  <a:pt x="113" y="422"/>
                  <a:pt x="113" y="422"/>
                  <a:pt x="113" y="424"/>
                </a:cubicBezTo>
                <a:cubicBezTo>
                  <a:pt x="111" y="423"/>
                  <a:pt x="113" y="427"/>
                  <a:pt x="111" y="428"/>
                </a:cubicBezTo>
                <a:cubicBezTo>
                  <a:pt x="111" y="428"/>
                  <a:pt x="110" y="429"/>
                  <a:pt x="109" y="428"/>
                </a:cubicBezTo>
                <a:cubicBezTo>
                  <a:pt x="109" y="429"/>
                  <a:pt x="109" y="426"/>
                  <a:pt x="108" y="426"/>
                </a:cubicBezTo>
                <a:cubicBezTo>
                  <a:pt x="108" y="422"/>
                  <a:pt x="109" y="419"/>
                  <a:pt x="110" y="414"/>
                </a:cubicBezTo>
                <a:cubicBezTo>
                  <a:pt x="110" y="414"/>
                  <a:pt x="111" y="413"/>
                  <a:pt x="112" y="413"/>
                </a:cubicBezTo>
                <a:cubicBezTo>
                  <a:pt x="112" y="413"/>
                  <a:pt x="112" y="412"/>
                  <a:pt x="113" y="412"/>
                </a:cubicBezTo>
                <a:cubicBezTo>
                  <a:pt x="114" y="409"/>
                  <a:pt x="115" y="408"/>
                  <a:pt x="117" y="406"/>
                </a:cubicBezTo>
                <a:cubicBezTo>
                  <a:pt x="116" y="406"/>
                  <a:pt x="115" y="405"/>
                  <a:pt x="115" y="404"/>
                </a:cubicBezTo>
                <a:cubicBezTo>
                  <a:pt x="116" y="404"/>
                  <a:pt x="116" y="403"/>
                  <a:pt x="117" y="402"/>
                </a:cubicBezTo>
                <a:cubicBezTo>
                  <a:pt x="117" y="401"/>
                  <a:pt x="117" y="402"/>
                  <a:pt x="117" y="402"/>
                </a:cubicBezTo>
                <a:cubicBezTo>
                  <a:pt x="118" y="400"/>
                  <a:pt x="118" y="400"/>
                  <a:pt x="118" y="399"/>
                </a:cubicBezTo>
                <a:cubicBezTo>
                  <a:pt x="118" y="399"/>
                  <a:pt x="119" y="399"/>
                  <a:pt x="119" y="399"/>
                </a:cubicBezTo>
                <a:cubicBezTo>
                  <a:pt x="119" y="398"/>
                  <a:pt x="119" y="397"/>
                  <a:pt x="120" y="396"/>
                </a:cubicBezTo>
                <a:cubicBezTo>
                  <a:pt x="120" y="396"/>
                  <a:pt x="120" y="396"/>
                  <a:pt x="120" y="396"/>
                </a:cubicBezTo>
                <a:cubicBezTo>
                  <a:pt x="121" y="395"/>
                  <a:pt x="120" y="394"/>
                  <a:pt x="121" y="394"/>
                </a:cubicBezTo>
                <a:cubicBezTo>
                  <a:pt x="121" y="394"/>
                  <a:pt x="121" y="393"/>
                  <a:pt x="121" y="393"/>
                </a:cubicBezTo>
                <a:cubicBezTo>
                  <a:pt x="121" y="393"/>
                  <a:pt x="122" y="393"/>
                  <a:pt x="122" y="393"/>
                </a:cubicBezTo>
                <a:cubicBezTo>
                  <a:pt x="122" y="391"/>
                  <a:pt x="123" y="389"/>
                  <a:pt x="123" y="389"/>
                </a:cubicBezTo>
                <a:cubicBezTo>
                  <a:pt x="124" y="388"/>
                  <a:pt x="124" y="387"/>
                  <a:pt x="124" y="387"/>
                </a:cubicBezTo>
                <a:cubicBezTo>
                  <a:pt x="125" y="387"/>
                  <a:pt x="125" y="387"/>
                  <a:pt x="126" y="387"/>
                </a:cubicBezTo>
                <a:cubicBezTo>
                  <a:pt x="126" y="386"/>
                  <a:pt x="126" y="386"/>
                  <a:pt x="127" y="386"/>
                </a:cubicBezTo>
                <a:cubicBezTo>
                  <a:pt x="128" y="385"/>
                  <a:pt x="126" y="385"/>
                  <a:pt x="126" y="384"/>
                </a:cubicBezTo>
                <a:cubicBezTo>
                  <a:pt x="127" y="382"/>
                  <a:pt x="128" y="381"/>
                  <a:pt x="130" y="381"/>
                </a:cubicBezTo>
                <a:cubicBezTo>
                  <a:pt x="130" y="379"/>
                  <a:pt x="132" y="377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4" y="375"/>
                  <a:pt x="133" y="374"/>
                  <a:pt x="134" y="373"/>
                </a:cubicBezTo>
                <a:cubicBezTo>
                  <a:pt x="134" y="372"/>
                  <a:pt x="134" y="372"/>
                  <a:pt x="133" y="371"/>
                </a:cubicBezTo>
                <a:cubicBezTo>
                  <a:pt x="133" y="370"/>
                  <a:pt x="135" y="371"/>
                  <a:pt x="135" y="370"/>
                </a:cubicBezTo>
                <a:cubicBezTo>
                  <a:pt x="137" y="366"/>
                  <a:pt x="139" y="364"/>
                  <a:pt x="140" y="359"/>
                </a:cubicBezTo>
                <a:cubicBezTo>
                  <a:pt x="139" y="358"/>
                  <a:pt x="139" y="360"/>
                  <a:pt x="138" y="360"/>
                </a:cubicBezTo>
                <a:cubicBezTo>
                  <a:pt x="137" y="361"/>
                  <a:pt x="137" y="361"/>
                  <a:pt x="136" y="362"/>
                </a:cubicBezTo>
                <a:cubicBezTo>
                  <a:pt x="136" y="362"/>
                  <a:pt x="136" y="362"/>
                  <a:pt x="136" y="363"/>
                </a:cubicBezTo>
                <a:cubicBezTo>
                  <a:pt x="136" y="363"/>
                  <a:pt x="135" y="363"/>
                  <a:pt x="135" y="363"/>
                </a:cubicBezTo>
                <a:cubicBezTo>
                  <a:pt x="135" y="364"/>
                  <a:pt x="136" y="367"/>
                  <a:pt x="135" y="367"/>
                </a:cubicBezTo>
                <a:cubicBezTo>
                  <a:pt x="135" y="367"/>
                  <a:pt x="135" y="368"/>
                  <a:pt x="135" y="368"/>
                </a:cubicBezTo>
                <a:cubicBezTo>
                  <a:pt x="135" y="368"/>
                  <a:pt x="135" y="368"/>
                  <a:pt x="135" y="368"/>
                </a:cubicBezTo>
                <a:cubicBezTo>
                  <a:pt x="135" y="368"/>
                  <a:pt x="135" y="368"/>
                  <a:pt x="134" y="368"/>
                </a:cubicBezTo>
                <a:cubicBezTo>
                  <a:pt x="134" y="368"/>
                  <a:pt x="134" y="368"/>
                  <a:pt x="134" y="368"/>
                </a:cubicBezTo>
                <a:cubicBezTo>
                  <a:pt x="134" y="368"/>
                  <a:pt x="134" y="369"/>
                  <a:pt x="134" y="369"/>
                </a:cubicBezTo>
                <a:cubicBezTo>
                  <a:pt x="134" y="369"/>
                  <a:pt x="133" y="369"/>
                  <a:pt x="133" y="370"/>
                </a:cubicBezTo>
                <a:cubicBezTo>
                  <a:pt x="132" y="371"/>
                  <a:pt x="132" y="371"/>
                  <a:pt x="132" y="371"/>
                </a:cubicBezTo>
                <a:cubicBezTo>
                  <a:pt x="132" y="371"/>
                  <a:pt x="131" y="372"/>
                  <a:pt x="131" y="372"/>
                </a:cubicBezTo>
                <a:cubicBezTo>
                  <a:pt x="131" y="373"/>
                  <a:pt x="131" y="373"/>
                  <a:pt x="130" y="373"/>
                </a:cubicBezTo>
                <a:cubicBezTo>
                  <a:pt x="130" y="373"/>
                  <a:pt x="130" y="374"/>
                  <a:pt x="130" y="374"/>
                </a:cubicBezTo>
                <a:cubicBezTo>
                  <a:pt x="130" y="374"/>
                  <a:pt x="130" y="374"/>
                  <a:pt x="130" y="374"/>
                </a:cubicBezTo>
                <a:cubicBezTo>
                  <a:pt x="130" y="374"/>
                  <a:pt x="130" y="374"/>
                  <a:pt x="130" y="375"/>
                </a:cubicBezTo>
                <a:cubicBezTo>
                  <a:pt x="128" y="377"/>
                  <a:pt x="126" y="379"/>
                  <a:pt x="126" y="382"/>
                </a:cubicBezTo>
                <a:cubicBezTo>
                  <a:pt x="125" y="382"/>
                  <a:pt x="126" y="384"/>
                  <a:pt x="125" y="384"/>
                </a:cubicBezTo>
                <a:cubicBezTo>
                  <a:pt x="124" y="385"/>
                  <a:pt x="125" y="385"/>
                  <a:pt x="125" y="386"/>
                </a:cubicBezTo>
                <a:cubicBezTo>
                  <a:pt x="124" y="386"/>
                  <a:pt x="123" y="387"/>
                  <a:pt x="123" y="387"/>
                </a:cubicBezTo>
                <a:cubicBezTo>
                  <a:pt x="123" y="388"/>
                  <a:pt x="123" y="387"/>
                  <a:pt x="122" y="388"/>
                </a:cubicBezTo>
                <a:cubicBezTo>
                  <a:pt x="122" y="389"/>
                  <a:pt x="122" y="390"/>
                  <a:pt x="121" y="391"/>
                </a:cubicBezTo>
                <a:cubicBezTo>
                  <a:pt x="121" y="391"/>
                  <a:pt x="121" y="391"/>
                  <a:pt x="121" y="392"/>
                </a:cubicBezTo>
                <a:cubicBezTo>
                  <a:pt x="120" y="393"/>
                  <a:pt x="120" y="394"/>
                  <a:pt x="120" y="395"/>
                </a:cubicBezTo>
                <a:cubicBezTo>
                  <a:pt x="120" y="395"/>
                  <a:pt x="119" y="394"/>
                  <a:pt x="119" y="394"/>
                </a:cubicBezTo>
                <a:cubicBezTo>
                  <a:pt x="119" y="394"/>
                  <a:pt x="119" y="395"/>
                  <a:pt x="119" y="395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9" y="396"/>
                  <a:pt x="118" y="397"/>
                  <a:pt x="118" y="397"/>
                </a:cubicBezTo>
                <a:cubicBezTo>
                  <a:pt x="118" y="397"/>
                  <a:pt x="118" y="397"/>
                  <a:pt x="118" y="397"/>
                </a:cubicBezTo>
                <a:cubicBezTo>
                  <a:pt x="117" y="399"/>
                  <a:pt x="117" y="401"/>
                  <a:pt x="116" y="401"/>
                </a:cubicBezTo>
                <a:cubicBezTo>
                  <a:pt x="116" y="401"/>
                  <a:pt x="116" y="402"/>
                  <a:pt x="116" y="402"/>
                </a:cubicBezTo>
                <a:cubicBezTo>
                  <a:pt x="115" y="403"/>
                  <a:pt x="113" y="405"/>
                  <a:pt x="113" y="406"/>
                </a:cubicBezTo>
                <a:cubicBezTo>
                  <a:pt x="113" y="407"/>
                  <a:pt x="115" y="407"/>
                  <a:pt x="114" y="408"/>
                </a:cubicBezTo>
                <a:cubicBezTo>
                  <a:pt x="113" y="409"/>
                  <a:pt x="112" y="408"/>
                  <a:pt x="111" y="409"/>
                </a:cubicBezTo>
                <a:cubicBezTo>
                  <a:pt x="111" y="410"/>
                  <a:pt x="109" y="411"/>
                  <a:pt x="108" y="412"/>
                </a:cubicBezTo>
                <a:cubicBezTo>
                  <a:pt x="108" y="413"/>
                  <a:pt x="109" y="413"/>
                  <a:pt x="109" y="414"/>
                </a:cubicBezTo>
                <a:cubicBezTo>
                  <a:pt x="107" y="416"/>
                  <a:pt x="107" y="418"/>
                  <a:pt x="106" y="420"/>
                </a:cubicBezTo>
                <a:cubicBezTo>
                  <a:pt x="106" y="421"/>
                  <a:pt x="106" y="421"/>
                  <a:pt x="106" y="421"/>
                </a:cubicBezTo>
                <a:cubicBezTo>
                  <a:pt x="105" y="423"/>
                  <a:pt x="107" y="423"/>
                  <a:pt x="107" y="424"/>
                </a:cubicBezTo>
                <a:cubicBezTo>
                  <a:pt x="107" y="425"/>
                  <a:pt x="106" y="426"/>
                  <a:pt x="106" y="426"/>
                </a:cubicBezTo>
                <a:cubicBezTo>
                  <a:pt x="106" y="427"/>
                  <a:pt x="105" y="428"/>
                  <a:pt x="105" y="428"/>
                </a:cubicBezTo>
                <a:cubicBezTo>
                  <a:pt x="105" y="428"/>
                  <a:pt x="105" y="428"/>
                  <a:pt x="104" y="428"/>
                </a:cubicBezTo>
                <a:cubicBezTo>
                  <a:pt x="104" y="430"/>
                  <a:pt x="104" y="430"/>
                  <a:pt x="103" y="432"/>
                </a:cubicBezTo>
                <a:cubicBezTo>
                  <a:pt x="103" y="432"/>
                  <a:pt x="103" y="432"/>
                  <a:pt x="103" y="433"/>
                </a:cubicBezTo>
                <a:cubicBezTo>
                  <a:pt x="102" y="434"/>
                  <a:pt x="102" y="435"/>
                  <a:pt x="102" y="435"/>
                </a:cubicBezTo>
                <a:cubicBezTo>
                  <a:pt x="101" y="436"/>
                  <a:pt x="101" y="436"/>
                  <a:pt x="101" y="437"/>
                </a:cubicBezTo>
                <a:cubicBezTo>
                  <a:pt x="101" y="438"/>
                  <a:pt x="100" y="438"/>
                  <a:pt x="101" y="438"/>
                </a:cubicBezTo>
                <a:cubicBezTo>
                  <a:pt x="101" y="439"/>
                  <a:pt x="100" y="442"/>
                  <a:pt x="100" y="442"/>
                </a:cubicBezTo>
                <a:cubicBezTo>
                  <a:pt x="100" y="443"/>
                  <a:pt x="99" y="442"/>
                  <a:pt x="99" y="443"/>
                </a:cubicBezTo>
                <a:cubicBezTo>
                  <a:pt x="100" y="444"/>
                  <a:pt x="98" y="447"/>
                  <a:pt x="98" y="447"/>
                </a:cubicBezTo>
                <a:cubicBezTo>
                  <a:pt x="97" y="449"/>
                  <a:pt x="98" y="450"/>
                  <a:pt x="98" y="451"/>
                </a:cubicBezTo>
                <a:cubicBezTo>
                  <a:pt x="98" y="451"/>
                  <a:pt x="97" y="451"/>
                  <a:pt x="97" y="451"/>
                </a:cubicBezTo>
                <a:cubicBezTo>
                  <a:pt x="97" y="453"/>
                  <a:pt x="97" y="453"/>
                  <a:pt x="97" y="454"/>
                </a:cubicBezTo>
                <a:cubicBezTo>
                  <a:pt x="97" y="455"/>
                  <a:pt x="96" y="455"/>
                  <a:pt x="96" y="456"/>
                </a:cubicBezTo>
                <a:cubicBezTo>
                  <a:pt x="96" y="456"/>
                  <a:pt x="96" y="456"/>
                  <a:pt x="95" y="456"/>
                </a:cubicBezTo>
                <a:cubicBezTo>
                  <a:pt x="95" y="456"/>
                  <a:pt x="95" y="455"/>
                  <a:pt x="95" y="456"/>
                </a:cubicBezTo>
                <a:cubicBezTo>
                  <a:pt x="95" y="456"/>
                  <a:pt x="95" y="456"/>
                  <a:pt x="95" y="456"/>
                </a:cubicBezTo>
                <a:cubicBezTo>
                  <a:pt x="94" y="456"/>
                  <a:pt x="94" y="457"/>
                  <a:pt x="94" y="457"/>
                </a:cubicBezTo>
                <a:cubicBezTo>
                  <a:pt x="94" y="458"/>
                  <a:pt x="93" y="458"/>
                  <a:pt x="93" y="459"/>
                </a:cubicBezTo>
                <a:cubicBezTo>
                  <a:pt x="93" y="460"/>
                  <a:pt x="93" y="460"/>
                  <a:pt x="93" y="461"/>
                </a:cubicBezTo>
                <a:cubicBezTo>
                  <a:pt x="93" y="462"/>
                  <a:pt x="94" y="465"/>
                  <a:pt x="94" y="466"/>
                </a:cubicBezTo>
                <a:cubicBezTo>
                  <a:pt x="94" y="466"/>
                  <a:pt x="94" y="467"/>
                  <a:pt x="93" y="468"/>
                </a:cubicBezTo>
                <a:cubicBezTo>
                  <a:pt x="93" y="470"/>
                  <a:pt x="94" y="472"/>
                  <a:pt x="94" y="473"/>
                </a:cubicBezTo>
                <a:cubicBezTo>
                  <a:pt x="93" y="475"/>
                  <a:pt x="92" y="476"/>
                  <a:pt x="92" y="477"/>
                </a:cubicBezTo>
                <a:cubicBezTo>
                  <a:pt x="92" y="478"/>
                  <a:pt x="93" y="480"/>
                  <a:pt x="93" y="481"/>
                </a:cubicBezTo>
                <a:cubicBezTo>
                  <a:pt x="93" y="481"/>
                  <a:pt x="92" y="481"/>
                  <a:pt x="92" y="482"/>
                </a:cubicBezTo>
                <a:cubicBezTo>
                  <a:pt x="92" y="483"/>
                  <a:pt x="93" y="484"/>
                  <a:pt x="93" y="485"/>
                </a:cubicBezTo>
                <a:cubicBezTo>
                  <a:pt x="93" y="486"/>
                  <a:pt x="93" y="487"/>
                  <a:pt x="93" y="488"/>
                </a:cubicBezTo>
                <a:cubicBezTo>
                  <a:pt x="93" y="490"/>
                  <a:pt x="92" y="491"/>
                  <a:pt x="93" y="492"/>
                </a:cubicBezTo>
                <a:cubicBezTo>
                  <a:pt x="93" y="492"/>
                  <a:pt x="93" y="493"/>
                  <a:pt x="93" y="493"/>
                </a:cubicBezTo>
                <a:cubicBezTo>
                  <a:pt x="92" y="493"/>
                  <a:pt x="92" y="491"/>
                  <a:pt x="92" y="490"/>
                </a:cubicBezTo>
                <a:cubicBezTo>
                  <a:pt x="92" y="489"/>
                  <a:pt x="93" y="487"/>
                  <a:pt x="93" y="485"/>
                </a:cubicBezTo>
                <a:cubicBezTo>
                  <a:pt x="92" y="485"/>
                  <a:pt x="93" y="484"/>
                  <a:pt x="92" y="484"/>
                </a:cubicBezTo>
                <a:cubicBezTo>
                  <a:pt x="91" y="485"/>
                  <a:pt x="92" y="486"/>
                  <a:pt x="92" y="487"/>
                </a:cubicBezTo>
                <a:cubicBezTo>
                  <a:pt x="92" y="489"/>
                  <a:pt x="90" y="492"/>
                  <a:pt x="90" y="495"/>
                </a:cubicBezTo>
                <a:cubicBezTo>
                  <a:pt x="90" y="496"/>
                  <a:pt x="90" y="497"/>
                  <a:pt x="90" y="497"/>
                </a:cubicBezTo>
                <a:cubicBezTo>
                  <a:pt x="90" y="498"/>
                  <a:pt x="90" y="499"/>
                  <a:pt x="90" y="499"/>
                </a:cubicBezTo>
                <a:cubicBezTo>
                  <a:pt x="90" y="500"/>
                  <a:pt x="90" y="500"/>
                  <a:pt x="90" y="500"/>
                </a:cubicBezTo>
                <a:cubicBezTo>
                  <a:pt x="90" y="502"/>
                  <a:pt x="90" y="503"/>
                  <a:pt x="90" y="505"/>
                </a:cubicBezTo>
                <a:cubicBezTo>
                  <a:pt x="90" y="505"/>
                  <a:pt x="91" y="510"/>
                  <a:pt x="91" y="510"/>
                </a:cubicBezTo>
                <a:cubicBezTo>
                  <a:pt x="90" y="510"/>
                  <a:pt x="91" y="510"/>
                  <a:pt x="90" y="511"/>
                </a:cubicBezTo>
                <a:cubicBezTo>
                  <a:pt x="90" y="520"/>
                  <a:pt x="90" y="520"/>
                  <a:pt x="90" y="520"/>
                </a:cubicBezTo>
                <a:cubicBezTo>
                  <a:pt x="90" y="522"/>
                  <a:pt x="90" y="523"/>
                  <a:pt x="90" y="526"/>
                </a:cubicBezTo>
                <a:cubicBezTo>
                  <a:pt x="90" y="527"/>
                  <a:pt x="90" y="527"/>
                  <a:pt x="90" y="527"/>
                </a:cubicBezTo>
                <a:cubicBezTo>
                  <a:pt x="90" y="528"/>
                  <a:pt x="89" y="529"/>
                  <a:pt x="89" y="529"/>
                </a:cubicBezTo>
                <a:cubicBezTo>
                  <a:pt x="90" y="528"/>
                  <a:pt x="89" y="531"/>
                  <a:pt x="89" y="530"/>
                </a:cubicBezTo>
                <a:cubicBezTo>
                  <a:pt x="89" y="531"/>
                  <a:pt x="90" y="532"/>
                  <a:pt x="89" y="533"/>
                </a:cubicBezTo>
                <a:cubicBezTo>
                  <a:pt x="91" y="534"/>
                  <a:pt x="90" y="536"/>
                  <a:pt x="90" y="537"/>
                </a:cubicBezTo>
                <a:cubicBezTo>
                  <a:pt x="90" y="538"/>
                  <a:pt x="90" y="538"/>
                  <a:pt x="90" y="538"/>
                </a:cubicBezTo>
                <a:cubicBezTo>
                  <a:pt x="90" y="539"/>
                  <a:pt x="90" y="539"/>
                  <a:pt x="90" y="539"/>
                </a:cubicBezTo>
                <a:cubicBezTo>
                  <a:pt x="90" y="539"/>
                  <a:pt x="90" y="540"/>
                  <a:pt x="90" y="540"/>
                </a:cubicBezTo>
                <a:cubicBezTo>
                  <a:pt x="90" y="541"/>
                  <a:pt x="89" y="542"/>
                  <a:pt x="90" y="543"/>
                </a:cubicBezTo>
                <a:cubicBezTo>
                  <a:pt x="91" y="541"/>
                  <a:pt x="91" y="539"/>
                  <a:pt x="91" y="537"/>
                </a:cubicBezTo>
                <a:cubicBezTo>
                  <a:pt x="91" y="536"/>
                  <a:pt x="91" y="533"/>
                  <a:pt x="91" y="532"/>
                </a:cubicBezTo>
                <a:cubicBezTo>
                  <a:pt x="92" y="533"/>
                  <a:pt x="91" y="529"/>
                  <a:pt x="92" y="530"/>
                </a:cubicBezTo>
                <a:cubicBezTo>
                  <a:pt x="92" y="532"/>
                  <a:pt x="93" y="534"/>
                  <a:pt x="93" y="536"/>
                </a:cubicBezTo>
                <a:cubicBezTo>
                  <a:pt x="93" y="537"/>
                  <a:pt x="92" y="537"/>
                  <a:pt x="92" y="538"/>
                </a:cubicBezTo>
                <a:cubicBezTo>
                  <a:pt x="92" y="539"/>
                  <a:pt x="93" y="538"/>
                  <a:pt x="93" y="540"/>
                </a:cubicBezTo>
                <a:cubicBezTo>
                  <a:pt x="92" y="542"/>
                  <a:pt x="92" y="542"/>
                  <a:pt x="92" y="544"/>
                </a:cubicBezTo>
                <a:cubicBezTo>
                  <a:pt x="91" y="545"/>
                  <a:pt x="91" y="544"/>
                  <a:pt x="90" y="544"/>
                </a:cubicBezTo>
                <a:cubicBezTo>
                  <a:pt x="90" y="545"/>
                  <a:pt x="90" y="546"/>
                  <a:pt x="90" y="546"/>
                </a:cubicBezTo>
                <a:cubicBezTo>
                  <a:pt x="90" y="548"/>
                  <a:pt x="90" y="549"/>
                  <a:pt x="90" y="550"/>
                </a:cubicBezTo>
                <a:cubicBezTo>
                  <a:pt x="90" y="551"/>
                  <a:pt x="89" y="552"/>
                  <a:pt x="90" y="552"/>
                </a:cubicBezTo>
                <a:cubicBezTo>
                  <a:pt x="90" y="552"/>
                  <a:pt x="91" y="552"/>
                  <a:pt x="91" y="552"/>
                </a:cubicBezTo>
                <a:cubicBezTo>
                  <a:pt x="91" y="551"/>
                  <a:pt x="91" y="551"/>
                  <a:pt x="92" y="551"/>
                </a:cubicBezTo>
                <a:cubicBezTo>
                  <a:pt x="92" y="552"/>
                  <a:pt x="92" y="552"/>
                  <a:pt x="92" y="553"/>
                </a:cubicBezTo>
                <a:cubicBezTo>
                  <a:pt x="92" y="554"/>
                  <a:pt x="92" y="554"/>
                  <a:pt x="92" y="555"/>
                </a:cubicBezTo>
                <a:cubicBezTo>
                  <a:pt x="91" y="555"/>
                  <a:pt x="91" y="555"/>
                  <a:pt x="91" y="556"/>
                </a:cubicBezTo>
                <a:cubicBezTo>
                  <a:pt x="91" y="556"/>
                  <a:pt x="91" y="556"/>
                  <a:pt x="91" y="557"/>
                </a:cubicBezTo>
                <a:cubicBezTo>
                  <a:pt x="91" y="557"/>
                  <a:pt x="91" y="556"/>
                  <a:pt x="92" y="557"/>
                </a:cubicBezTo>
                <a:cubicBezTo>
                  <a:pt x="92" y="557"/>
                  <a:pt x="93" y="557"/>
                  <a:pt x="93" y="558"/>
                </a:cubicBezTo>
                <a:cubicBezTo>
                  <a:pt x="93" y="558"/>
                  <a:pt x="93" y="559"/>
                  <a:pt x="93" y="559"/>
                </a:cubicBezTo>
                <a:cubicBezTo>
                  <a:pt x="92" y="559"/>
                  <a:pt x="92" y="559"/>
                  <a:pt x="91" y="559"/>
                </a:cubicBezTo>
                <a:cubicBezTo>
                  <a:pt x="91" y="559"/>
                  <a:pt x="91" y="560"/>
                  <a:pt x="91" y="560"/>
                </a:cubicBezTo>
                <a:cubicBezTo>
                  <a:pt x="91" y="560"/>
                  <a:pt x="92" y="561"/>
                  <a:pt x="92" y="561"/>
                </a:cubicBezTo>
                <a:cubicBezTo>
                  <a:pt x="92" y="562"/>
                  <a:pt x="91" y="564"/>
                  <a:pt x="91" y="565"/>
                </a:cubicBezTo>
                <a:cubicBezTo>
                  <a:pt x="91" y="565"/>
                  <a:pt x="92" y="565"/>
                  <a:pt x="92" y="565"/>
                </a:cubicBezTo>
                <a:cubicBezTo>
                  <a:pt x="92" y="566"/>
                  <a:pt x="91" y="567"/>
                  <a:pt x="91" y="568"/>
                </a:cubicBezTo>
                <a:cubicBezTo>
                  <a:pt x="92" y="568"/>
                  <a:pt x="91" y="568"/>
                  <a:pt x="91" y="569"/>
                </a:cubicBezTo>
                <a:cubicBezTo>
                  <a:pt x="92" y="568"/>
                  <a:pt x="91" y="570"/>
                  <a:pt x="92" y="570"/>
                </a:cubicBezTo>
                <a:cubicBezTo>
                  <a:pt x="92" y="571"/>
                  <a:pt x="93" y="571"/>
                  <a:pt x="93" y="571"/>
                </a:cubicBezTo>
                <a:cubicBezTo>
                  <a:pt x="93" y="572"/>
                  <a:pt x="92" y="574"/>
                  <a:pt x="93" y="573"/>
                </a:cubicBezTo>
                <a:cubicBezTo>
                  <a:pt x="95" y="573"/>
                  <a:pt x="93" y="570"/>
                  <a:pt x="95" y="569"/>
                </a:cubicBezTo>
                <a:cubicBezTo>
                  <a:pt x="95" y="569"/>
                  <a:pt x="95" y="571"/>
                  <a:pt x="95" y="572"/>
                </a:cubicBezTo>
                <a:cubicBezTo>
                  <a:pt x="96" y="573"/>
                  <a:pt x="97" y="574"/>
                  <a:pt x="97" y="575"/>
                </a:cubicBezTo>
                <a:cubicBezTo>
                  <a:pt x="96" y="578"/>
                  <a:pt x="97" y="579"/>
                  <a:pt x="97" y="581"/>
                </a:cubicBezTo>
                <a:cubicBezTo>
                  <a:pt x="98" y="581"/>
                  <a:pt x="98" y="583"/>
                  <a:pt x="98" y="583"/>
                </a:cubicBezTo>
                <a:cubicBezTo>
                  <a:pt x="98" y="584"/>
                  <a:pt x="98" y="584"/>
                  <a:pt x="99" y="585"/>
                </a:cubicBezTo>
                <a:cubicBezTo>
                  <a:pt x="99" y="586"/>
                  <a:pt x="99" y="587"/>
                  <a:pt x="99" y="588"/>
                </a:cubicBezTo>
                <a:cubicBezTo>
                  <a:pt x="99" y="589"/>
                  <a:pt x="99" y="590"/>
                  <a:pt x="99" y="591"/>
                </a:cubicBezTo>
                <a:cubicBezTo>
                  <a:pt x="100" y="591"/>
                  <a:pt x="100" y="592"/>
                  <a:pt x="100" y="593"/>
                </a:cubicBezTo>
                <a:cubicBezTo>
                  <a:pt x="100" y="594"/>
                  <a:pt x="101" y="594"/>
                  <a:pt x="100" y="595"/>
                </a:cubicBezTo>
                <a:cubicBezTo>
                  <a:pt x="100" y="596"/>
                  <a:pt x="101" y="595"/>
                  <a:pt x="101" y="596"/>
                </a:cubicBezTo>
                <a:cubicBezTo>
                  <a:pt x="101" y="597"/>
                  <a:pt x="101" y="598"/>
                  <a:pt x="102" y="599"/>
                </a:cubicBezTo>
                <a:cubicBezTo>
                  <a:pt x="102" y="599"/>
                  <a:pt x="102" y="600"/>
                  <a:pt x="102" y="600"/>
                </a:cubicBezTo>
                <a:cubicBezTo>
                  <a:pt x="102" y="601"/>
                  <a:pt x="102" y="601"/>
                  <a:pt x="102" y="601"/>
                </a:cubicBezTo>
                <a:cubicBezTo>
                  <a:pt x="102" y="601"/>
                  <a:pt x="101" y="602"/>
                  <a:pt x="101" y="602"/>
                </a:cubicBezTo>
                <a:cubicBezTo>
                  <a:pt x="100" y="602"/>
                  <a:pt x="101" y="602"/>
                  <a:pt x="101" y="603"/>
                </a:cubicBezTo>
                <a:cubicBezTo>
                  <a:pt x="101" y="603"/>
                  <a:pt x="101" y="604"/>
                  <a:pt x="101" y="604"/>
                </a:cubicBezTo>
                <a:cubicBezTo>
                  <a:pt x="101" y="605"/>
                  <a:pt x="101" y="606"/>
                  <a:pt x="102" y="606"/>
                </a:cubicBezTo>
                <a:cubicBezTo>
                  <a:pt x="102" y="606"/>
                  <a:pt x="102" y="607"/>
                  <a:pt x="102" y="607"/>
                </a:cubicBezTo>
                <a:cubicBezTo>
                  <a:pt x="102" y="608"/>
                  <a:pt x="103" y="608"/>
                  <a:pt x="103" y="609"/>
                </a:cubicBezTo>
                <a:cubicBezTo>
                  <a:pt x="103" y="610"/>
                  <a:pt x="103" y="610"/>
                  <a:pt x="104" y="611"/>
                </a:cubicBezTo>
                <a:cubicBezTo>
                  <a:pt x="102" y="610"/>
                  <a:pt x="102" y="608"/>
                  <a:pt x="101" y="606"/>
                </a:cubicBezTo>
                <a:cubicBezTo>
                  <a:pt x="101" y="606"/>
                  <a:pt x="101" y="605"/>
                  <a:pt x="101" y="605"/>
                </a:cubicBezTo>
                <a:cubicBezTo>
                  <a:pt x="101" y="604"/>
                  <a:pt x="100" y="604"/>
                  <a:pt x="100" y="604"/>
                </a:cubicBezTo>
                <a:cubicBezTo>
                  <a:pt x="100" y="603"/>
                  <a:pt x="100" y="602"/>
                  <a:pt x="100" y="602"/>
                </a:cubicBezTo>
                <a:cubicBezTo>
                  <a:pt x="100" y="602"/>
                  <a:pt x="99" y="602"/>
                  <a:pt x="99" y="602"/>
                </a:cubicBezTo>
                <a:cubicBezTo>
                  <a:pt x="98" y="602"/>
                  <a:pt x="99" y="603"/>
                  <a:pt x="99" y="603"/>
                </a:cubicBezTo>
                <a:cubicBezTo>
                  <a:pt x="99" y="604"/>
                  <a:pt x="99" y="604"/>
                  <a:pt x="100" y="605"/>
                </a:cubicBezTo>
                <a:cubicBezTo>
                  <a:pt x="99" y="606"/>
                  <a:pt x="101" y="609"/>
                  <a:pt x="101" y="610"/>
                </a:cubicBezTo>
                <a:cubicBezTo>
                  <a:pt x="102" y="613"/>
                  <a:pt x="104" y="620"/>
                  <a:pt x="104" y="621"/>
                </a:cubicBezTo>
                <a:cubicBezTo>
                  <a:pt x="105" y="621"/>
                  <a:pt x="105" y="622"/>
                  <a:pt x="105" y="623"/>
                </a:cubicBezTo>
                <a:cubicBezTo>
                  <a:pt x="106" y="623"/>
                  <a:pt x="107" y="621"/>
                  <a:pt x="107" y="623"/>
                </a:cubicBezTo>
                <a:cubicBezTo>
                  <a:pt x="107" y="623"/>
                  <a:pt x="107" y="623"/>
                  <a:pt x="107" y="623"/>
                </a:cubicBezTo>
                <a:cubicBezTo>
                  <a:pt x="107" y="625"/>
                  <a:pt x="106" y="624"/>
                  <a:pt x="106" y="626"/>
                </a:cubicBezTo>
                <a:cubicBezTo>
                  <a:pt x="107" y="627"/>
                  <a:pt x="108" y="627"/>
                  <a:pt x="108" y="629"/>
                </a:cubicBezTo>
                <a:cubicBezTo>
                  <a:pt x="108" y="630"/>
                  <a:pt x="109" y="631"/>
                  <a:pt x="109" y="631"/>
                </a:cubicBezTo>
                <a:cubicBezTo>
                  <a:pt x="109" y="631"/>
                  <a:pt x="109" y="632"/>
                  <a:pt x="109" y="632"/>
                </a:cubicBezTo>
                <a:cubicBezTo>
                  <a:pt x="110" y="633"/>
                  <a:pt x="110" y="634"/>
                  <a:pt x="110" y="634"/>
                </a:cubicBezTo>
                <a:cubicBezTo>
                  <a:pt x="111" y="636"/>
                  <a:pt x="113" y="637"/>
                  <a:pt x="112" y="640"/>
                </a:cubicBezTo>
                <a:cubicBezTo>
                  <a:pt x="114" y="640"/>
                  <a:pt x="114" y="642"/>
                  <a:pt x="114" y="643"/>
                </a:cubicBezTo>
                <a:cubicBezTo>
                  <a:pt x="114" y="643"/>
                  <a:pt x="115" y="643"/>
                  <a:pt x="115" y="644"/>
                </a:cubicBezTo>
                <a:cubicBezTo>
                  <a:pt x="115" y="645"/>
                  <a:pt x="117" y="648"/>
                  <a:pt x="116" y="648"/>
                </a:cubicBezTo>
                <a:cubicBezTo>
                  <a:pt x="117" y="648"/>
                  <a:pt x="118" y="650"/>
                  <a:pt x="118" y="651"/>
                </a:cubicBezTo>
                <a:cubicBezTo>
                  <a:pt x="118" y="652"/>
                  <a:pt x="119" y="652"/>
                  <a:pt x="119" y="653"/>
                </a:cubicBezTo>
                <a:cubicBezTo>
                  <a:pt x="121" y="654"/>
                  <a:pt x="121" y="655"/>
                  <a:pt x="122" y="656"/>
                </a:cubicBezTo>
                <a:cubicBezTo>
                  <a:pt x="122" y="655"/>
                  <a:pt x="122" y="655"/>
                  <a:pt x="122" y="655"/>
                </a:cubicBezTo>
                <a:cubicBezTo>
                  <a:pt x="122" y="655"/>
                  <a:pt x="121" y="655"/>
                  <a:pt x="121" y="655"/>
                </a:cubicBezTo>
                <a:cubicBezTo>
                  <a:pt x="121" y="655"/>
                  <a:pt x="121" y="655"/>
                  <a:pt x="121" y="654"/>
                </a:cubicBezTo>
                <a:cubicBezTo>
                  <a:pt x="121" y="654"/>
                  <a:pt x="121" y="654"/>
                  <a:pt x="121" y="654"/>
                </a:cubicBezTo>
                <a:cubicBezTo>
                  <a:pt x="120" y="653"/>
                  <a:pt x="120" y="652"/>
                  <a:pt x="120" y="652"/>
                </a:cubicBezTo>
                <a:cubicBezTo>
                  <a:pt x="119" y="650"/>
                  <a:pt x="118" y="650"/>
                  <a:pt x="118" y="648"/>
                </a:cubicBezTo>
                <a:cubicBezTo>
                  <a:pt x="120" y="649"/>
                  <a:pt x="121" y="650"/>
                  <a:pt x="121" y="653"/>
                </a:cubicBezTo>
                <a:cubicBezTo>
                  <a:pt x="122" y="654"/>
                  <a:pt x="121" y="654"/>
                  <a:pt x="121" y="654"/>
                </a:cubicBezTo>
                <a:cubicBezTo>
                  <a:pt x="122" y="654"/>
                  <a:pt x="122" y="655"/>
                  <a:pt x="122" y="655"/>
                </a:cubicBezTo>
                <a:cubicBezTo>
                  <a:pt x="122" y="655"/>
                  <a:pt x="123" y="654"/>
                  <a:pt x="123" y="654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6"/>
                  <a:pt x="123" y="656"/>
                  <a:pt x="123" y="656"/>
                </a:cubicBezTo>
                <a:cubicBezTo>
                  <a:pt x="123" y="657"/>
                  <a:pt x="124" y="657"/>
                  <a:pt x="124" y="658"/>
                </a:cubicBezTo>
                <a:cubicBezTo>
                  <a:pt x="124" y="658"/>
                  <a:pt x="125" y="659"/>
                  <a:pt x="125" y="660"/>
                </a:cubicBezTo>
                <a:cubicBezTo>
                  <a:pt x="125" y="660"/>
                  <a:pt x="125" y="661"/>
                  <a:pt x="125" y="662"/>
                </a:cubicBezTo>
                <a:cubicBezTo>
                  <a:pt x="125" y="662"/>
                  <a:pt x="126" y="662"/>
                  <a:pt x="126" y="662"/>
                </a:cubicBezTo>
                <a:cubicBezTo>
                  <a:pt x="126" y="663"/>
                  <a:pt x="126" y="663"/>
                  <a:pt x="126" y="663"/>
                </a:cubicBezTo>
                <a:cubicBezTo>
                  <a:pt x="126" y="664"/>
                  <a:pt x="126" y="664"/>
                  <a:pt x="126" y="664"/>
                </a:cubicBezTo>
                <a:cubicBezTo>
                  <a:pt x="126" y="664"/>
                  <a:pt x="126" y="665"/>
                  <a:pt x="126" y="665"/>
                </a:cubicBezTo>
                <a:cubicBezTo>
                  <a:pt x="126" y="665"/>
                  <a:pt x="127" y="665"/>
                  <a:pt x="127" y="665"/>
                </a:cubicBezTo>
                <a:cubicBezTo>
                  <a:pt x="127" y="665"/>
                  <a:pt x="127" y="666"/>
                  <a:pt x="127" y="666"/>
                </a:cubicBezTo>
                <a:cubicBezTo>
                  <a:pt x="127" y="667"/>
                  <a:pt x="128" y="667"/>
                  <a:pt x="127" y="668"/>
                </a:cubicBezTo>
                <a:cubicBezTo>
                  <a:pt x="128" y="669"/>
                  <a:pt x="130" y="671"/>
                  <a:pt x="130" y="672"/>
                </a:cubicBezTo>
                <a:cubicBezTo>
                  <a:pt x="131" y="673"/>
                  <a:pt x="133" y="674"/>
                  <a:pt x="133" y="674"/>
                </a:cubicBezTo>
                <a:cubicBezTo>
                  <a:pt x="134" y="675"/>
                  <a:pt x="133" y="676"/>
                  <a:pt x="134" y="676"/>
                </a:cubicBezTo>
                <a:cubicBezTo>
                  <a:pt x="134" y="676"/>
                  <a:pt x="134" y="677"/>
                  <a:pt x="134" y="677"/>
                </a:cubicBezTo>
                <a:cubicBezTo>
                  <a:pt x="135" y="678"/>
                  <a:pt x="136" y="679"/>
                  <a:pt x="137" y="680"/>
                </a:cubicBezTo>
                <a:cubicBezTo>
                  <a:pt x="137" y="681"/>
                  <a:pt x="138" y="681"/>
                  <a:pt x="138" y="681"/>
                </a:cubicBezTo>
                <a:cubicBezTo>
                  <a:pt x="138" y="682"/>
                  <a:pt x="138" y="682"/>
                  <a:pt x="138" y="682"/>
                </a:cubicBezTo>
                <a:cubicBezTo>
                  <a:pt x="138" y="683"/>
                  <a:pt x="139" y="683"/>
                  <a:pt x="139" y="683"/>
                </a:cubicBezTo>
                <a:cubicBezTo>
                  <a:pt x="140" y="685"/>
                  <a:pt x="140" y="685"/>
                  <a:pt x="141" y="686"/>
                </a:cubicBezTo>
                <a:cubicBezTo>
                  <a:pt x="141" y="687"/>
                  <a:pt x="143" y="687"/>
                  <a:pt x="143" y="687"/>
                </a:cubicBezTo>
                <a:cubicBezTo>
                  <a:pt x="144" y="689"/>
                  <a:pt x="144" y="687"/>
                  <a:pt x="144" y="689"/>
                </a:cubicBezTo>
                <a:cubicBezTo>
                  <a:pt x="146" y="689"/>
                  <a:pt x="146" y="691"/>
                  <a:pt x="147" y="692"/>
                </a:cubicBezTo>
                <a:cubicBezTo>
                  <a:pt x="147" y="692"/>
                  <a:pt x="148" y="692"/>
                  <a:pt x="148" y="693"/>
                </a:cubicBezTo>
                <a:cubicBezTo>
                  <a:pt x="148" y="695"/>
                  <a:pt x="149" y="696"/>
                  <a:pt x="151" y="697"/>
                </a:cubicBezTo>
                <a:cubicBezTo>
                  <a:pt x="151" y="698"/>
                  <a:pt x="152" y="699"/>
                  <a:pt x="152" y="700"/>
                </a:cubicBezTo>
                <a:cubicBezTo>
                  <a:pt x="154" y="701"/>
                  <a:pt x="158" y="704"/>
                  <a:pt x="158" y="706"/>
                </a:cubicBezTo>
                <a:cubicBezTo>
                  <a:pt x="160" y="706"/>
                  <a:pt x="161" y="707"/>
                  <a:pt x="161" y="709"/>
                </a:cubicBezTo>
                <a:cubicBezTo>
                  <a:pt x="163" y="709"/>
                  <a:pt x="162" y="710"/>
                  <a:pt x="164" y="711"/>
                </a:cubicBezTo>
                <a:cubicBezTo>
                  <a:pt x="164" y="712"/>
                  <a:pt x="165" y="712"/>
                  <a:pt x="165" y="713"/>
                </a:cubicBezTo>
                <a:cubicBezTo>
                  <a:pt x="167" y="713"/>
                  <a:pt x="168" y="715"/>
                  <a:pt x="169" y="716"/>
                </a:cubicBezTo>
                <a:cubicBezTo>
                  <a:pt x="169" y="716"/>
                  <a:pt x="169" y="715"/>
                  <a:pt x="169" y="716"/>
                </a:cubicBezTo>
                <a:cubicBezTo>
                  <a:pt x="170" y="716"/>
                  <a:pt x="170" y="717"/>
                  <a:pt x="170" y="717"/>
                </a:cubicBezTo>
                <a:cubicBezTo>
                  <a:pt x="171" y="717"/>
                  <a:pt x="171" y="718"/>
                  <a:pt x="172" y="718"/>
                </a:cubicBezTo>
                <a:cubicBezTo>
                  <a:pt x="173" y="720"/>
                  <a:pt x="174" y="720"/>
                  <a:pt x="174" y="721"/>
                </a:cubicBezTo>
                <a:cubicBezTo>
                  <a:pt x="176" y="721"/>
                  <a:pt x="176" y="723"/>
                  <a:pt x="177" y="723"/>
                </a:cubicBezTo>
                <a:cubicBezTo>
                  <a:pt x="178" y="723"/>
                  <a:pt x="178" y="724"/>
                  <a:pt x="178" y="724"/>
                </a:cubicBezTo>
                <a:cubicBezTo>
                  <a:pt x="179" y="724"/>
                  <a:pt x="179" y="724"/>
                  <a:pt x="179" y="725"/>
                </a:cubicBezTo>
                <a:cubicBezTo>
                  <a:pt x="180" y="726"/>
                  <a:pt x="180" y="726"/>
                  <a:pt x="182" y="726"/>
                </a:cubicBezTo>
                <a:cubicBezTo>
                  <a:pt x="182" y="727"/>
                  <a:pt x="183" y="727"/>
                  <a:pt x="184" y="728"/>
                </a:cubicBezTo>
                <a:cubicBezTo>
                  <a:pt x="184" y="728"/>
                  <a:pt x="184" y="728"/>
                  <a:pt x="184" y="728"/>
                </a:cubicBezTo>
                <a:cubicBezTo>
                  <a:pt x="184" y="729"/>
                  <a:pt x="185" y="728"/>
                  <a:pt x="185" y="728"/>
                </a:cubicBezTo>
                <a:cubicBezTo>
                  <a:pt x="185" y="729"/>
                  <a:pt x="185" y="729"/>
                  <a:pt x="185" y="729"/>
                </a:cubicBezTo>
                <a:cubicBezTo>
                  <a:pt x="185" y="730"/>
                  <a:pt x="186" y="729"/>
                  <a:pt x="186" y="729"/>
                </a:cubicBezTo>
                <a:cubicBezTo>
                  <a:pt x="186" y="729"/>
                  <a:pt x="186" y="730"/>
                  <a:pt x="186" y="730"/>
                </a:cubicBezTo>
                <a:cubicBezTo>
                  <a:pt x="186" y="730"/>
                  <a:pt x="187" y="730"/>
                  <a:pt x="187" y="730"/>
                </a:cubicBezTo>
                <a:cubicBezTo>
                  <a:pt x="187" y="730"/>
                  <a:pt x="187" y="731"/>
                  <a:pt x="188" y="731"/>
                </a:cubicBezTo>
                <a:cubicBezTo>
                  <a:pt x="189" y="732"/>
                  <a:pt x="190" y="732"/>
                  <a:pt x="191" y="733"/>
                </a:cubicBezTo>
                <a:cubicBezTo>
                  <a:pt x="191" y="733"/>
                  <a:pt x="192" y="733"/>
                  <a:pt x="192" y="734"/>
                </a:cubicBezTo>
                <a:cubicBezTo>
                  <a:pt x="193" y="734"/>
                  <a:pt x="193" y="734"/>
                  <a:pt x="194" y="735"/>
                </a:cubicBezTo>
                <a:cubicBezTo>
                  <a:pt x="196" y="736"/>
                  <a:pt x="198" y="737"/>
                  <a:pt x="201" y="738"/>
                </a:cubicBezTo>
                <a:cubicBezTo>
                  <a:pt x="204" y="740"/>
                  <a:pt x="207" y="741"/>
                  <a:pt x="210" y="743"/>
                </a:cubicBezTo>
                <a:cubicBezTo>
                  <a:pt x="211" y="744"/>
                  <a:pt x="213" y="744"/>
                  <a:pt x="214" y="745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4" y="744"/>
                  <a:pt x="213" y="743"/>
                  <a:pt x="212" y="743"/>
                </a:cubicBezTo>
                <a:cubicBezTo>
                  <a:pt x="212" y="743"/>
                  <a:pt x="212" y="742"/>
                  <a:pt x="211" y="742"/>
                </a:cubicBezTo>
                <a:cubicBezTo>
                  <a:pt x="211" y="741"/>
                  <a:pt x="211" y="741"/>
                  <a:pt x="210" y="741"/>
                </a:cubicBezTo>
                <a:cubicBezTo>
                  <a:pt x="208" y="740"/>
                  <a:pt x="206" y="738"/>
                  <a:pt x="205" y="737"/>
                </a:cubicBezTo>
                <a:cubicBezTo>
                  <a:pt x="203" y="736"/>
                  <a:pt x="201" y="736"/>
                  <a:pt x="200" y="734"/>
                </a:cubicBezTo>
                <a:cubicBezTo>
                  <a:pt x="200" y="734"/>
                  <a:pt x="200" y="733"/>
                  <a:pt x="200" y="733"/>
                </a:cubicBezTo>
                <a:cubicBezTo>
                  <a:pt x="199" y="733"/>
                  <a:pt x="198" y="733"/>
                  <a:pt x="197" y="733"/>
                </a:cubicBezTo>
                <a:cubicBezTo>
                  <a:pt x="197" y="731"/>
                  <a:pt x="197" y="731"/>
                  <a:pt x="196" y="730"/>
                </a:cubicBezTo>
                <a:cubicBezTo>
                  <a:pt x="196" y="730"/>
                  <a:pt x="196" y="730"/>
                  <a:pt x="196" y="730"/>
                </a:cubicBezTo>
                <a:cubicBezTo>
                  <a:pt x="196" y="730"/>
                  <a:pt x="192" y="726"/>
                  <a:pt x="192" y="726"/>
                </a:cubicBezTo>
                <a:cubicBezTo>
                  <a:pt x="191" y="726"/>
                  <a:pt x="191" y="726"/>
                  <a:pt x="191" y="726"/>
                </a:cubicBezTo>
                <a:cubicBezTo>
                  <a:pt x="190" y="725"/>
                  <a:pt x="190" y="724"/>
                  <a:pt x="189" y="724"/>
                </a:cubicBezTo>
                <a:cubicBezTo>
                  <a:pt x="189" y="724"/>
                  <a:pt x="189" y="723"/>
                  <a:pt x="189" y="723"/>
                </a:cubicBezTo>
                <a:cubicBezTo>
                  <a:pt x="189" y="723"/>
                  <a:pt x="189" y="723"/>
                  <a:pt x="190" y="724"/>
                </a:cubicBezTo>
                <a:cubicBezTo>
                  <a:pt x="190" y="724"/>
                  <a:pt x="190" y="724"/>
                  <a:pt x="190" y="725"/>
                </a:cubicBezTo>
                <a:cubicBezTo>
                  <a:pt x="191" y="725"/>
                  <a:pt x="191" y="725"/>
                  <a:pt x="191" y="726"/>
                </a:cubicBezTo>
                <a:cubicBezTo>
                  <a:pt x="191" y="726"/>
                  <a:pt x="191" y="726"/>
                  <a:pt x="192" y="726"/>
                </a:cubicBezTo>
                <a:cubicBezTo>
                  <a:pt x="192" y="726"/>
                  <a:pt x="192" y="726"/>
                  <a:pt x="193" y="726"/>
                </a:cubicBezTo>
                <a:cubicBezTo>
                  <a:pt x="193" y="726"/>
                  <a:pt x="193" y="726"/>
                  <a:pt x="193" y="726"/>
                </a:cubicBezTo>
                <a:cubicBezTo>
                  <a:pt x="194" y="727"/>
                  <a:pt x="195" y="728"/>
                  <a:pt x="196" y="729"/>
                </a:cubicBezTo>
                <a:cubicBezTo>
                  <a:pt x="196" y="730"/>
                  <a:pt x="197" y="730"/>
                  <a:pt x="197" y="731"/>
                </a:cubicBezTo>
                <a:cubicBezTo>
                  <a:pt x="198" y="731"/>
                  <a:pt x="198" y="731"/>
                  <a:pt x="198" y="732"/>
                </a:cubicBezTo>
                <a:cubicBezTo>
                  <a:pt x="198" y="732"/>
                  <a:pt x="198" y="732"/>
                  <a:pt x="198" y="732"/>
                </a:cubicBezTo>
                <a:cubicBezTo>
                  <a:pt x="199" y="732"/>
                  <a:pt x="199" y="732"/>
                  <a:pt x="199" y="732"/>
                </a:cubicBezTo>
                <a:cubicBezTo>
                  <a:pt x="199" y="732"/>
                  <a:pt x="200" y="731"/>
                  <a:pt x="200" y="731"/>
                </a:cubicBezTo>
                <a:cubicBezTo>
                  <a:pt x="200" y="731"/>
                  <a:pt x="201" y="732"/>
                  <a:pt x="201" y="732"/>
                </a:cubicBezTo>
                <a:cubicBezTo>
                  <a:pt x="201" y="733"/>
                  <a:pt x="201" y="734"/>
                  <a:pt x="201" y="734"/>
                </a:cubicBezTo>
                <a:cubicBezTo>
                  <a:pt x="201" y="734"/>
                  <a:pt x="202" y="734"/>
                  <a:pt x="202" y="734"/>
                </a:cubicBezTo>
                <a:cubicBezTo>
                  <a:pt x="202" y="734"/>
                  <a:pt x="203" y="734"/>
                  <a:pt x="203" y="734"/>
                </a:cubicBezTo>
                <a:cubicBezTo>
                  <a:pt x="204" y="735"/>
                  <a:pt x="205" y="735"/>
                  <a:pt x="206" y="736"/>
                </a:cubicBezTo>
                <a:cubicBezTo>
                  <a:pt x="206" y="737"/>
                  <a:pt x="207" y="737"/>
                  <a:pt x="207" y="737"/>
                </a:cubicBezTo>
                <a:cubicBezTo>
                  <a:pt x="207" y="737"/>
                  <a:pt x="207" y="737"/>
                  <a:pt x="207" y="737"/>
                </a:cubicBezTo>
                <a:cubicBezTo>
                  <a:pt x="208" y="737"/>
                  <a:pt x="208" y="737"/>
                  <a:pt x="208" y="737"/>
                </a:cubicBezTo>
                <a:cubicBezTo>
                  <a:pt x="209" y="738"/>
                  <a:pt x="209" y="738"/>
                  <a:pt x="209" y="739"/>
                </a:cubicBezTo>
                <a:cubicBezTo>
                  <a:pt x="209" y="739"/>
                  <a:pt x="209" y="740"/>
                  <a:pt x="209" y="740"/>
                </a:cubicBezTo>
                <a:cubicBezTo>
                  <a:pt x="210" y="740"/>
                  <a:pt x="211" y="740"/>
                  <a:pt x="211" y="740"/>
                </a:cubicBezTo>
                <a:cubicBezTo>
                  <a:pt x="211" y="740"/>
                  <a:pt x="211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3" y="740"/>
                  <a:pt x="213" y="741"/>
                </a:cubicBezTo>
                <a:cubicBezTo>
                  <a:pt x="213" y="741"/>
                  <a:pt x="213" y="741"/>
                  <a:pt x="213" y="741"/>
                </a:cubicBezTo>
                <a:cubicBezTo>
                  <a:pt x="213" y="742"/>
                  <a:pt x="213" y="742"/>
                  <a:pt x="214" y="743"/>
                </a:cubicBezTo>
                <a:cubicBezTo>
                  <a:pt x="214" y="743"/>
                  <a:pt x="214" y="743"/>
                  <a:pt x="214" y="743"/>
                </a:cubicBezTo>
                <a:cubicBezTo>
                  <a:pt x="214" y="744"/>
                  <a:pt x="215" y="745"/>
                  <a:pt x="215" y="745"/>
                </a:cubicBezTo>
                <a:cubicBezTo>
                  <a:pt x="215" y="745"/>
                  <a:pt x="215" y="746"/>
                  <a:pt x="216" y="746"/>
                </a:cubicBezTo>
                <a:cubicBezTo>
                  <a:pt x="216" y="746"/>
                  <a:pt x="216" y="746"/>
                  <a:pt x="216" y="746"/>
                </a:cubicBezTo>
                <a:cubicBezTo>
                  <a:pt x="217" y="746"/>
                  <a:pt x="217" y="746"/>
                  <a:pt x="217" y="746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0" y="748"/>
                  <a:pt x="220" y="749"/>
                  <a:pt x="221" y="749"/>
                </a:cubicBezTo>
                <a:cubicBezTo>
                  <a:pt x="221" y="749"/>
                  <a:pt x="221" y="749"/>
                  <a:pt x="221" y="748"/>
                </a:cubicBezTo>
                <a:cubicBezTo>
                  <a:pt x="222" y="748"/>
                  <a:pt x="222" y="748"/>
                  <a:pt x="222" y="749"/>
                </a:cubicBezTo>
                <a:cubicBezTo>
                  <a:pt x="222" y="749"/>
                  <a:pt x="221" y="750"/>
                  <a:pt x="221" y="750"/>
                </a:cubicBezTo>
                <a:cubicBezTo>
                  <a:pt x="222" y="751"/>
                  <a:pt x="222" y="750"/>
                  <a:pt x="223" y="751"/>
                </a:cubicBezTo>
                <a:cubicBezTo>
                  <a:pt x="223" y="751"/>
                  <a:pt x="223" y="751"/>
                  <a:pt x="223" y="751"/>
                </a:cubicBezTo>
                <a:cubicBezTo>
                  <a:pt x="223" y="751"/>
                  <a:pt x="224" y="752"/>
                  <a:pt x="224" y="752"/>
                </a:cubicBezTo>
                <a:cubicBezTo>
                  <a:pt x="224" y="752"/>
                  <a:pt x="224" y="753"/>
                  <a:pt x="224" y="753"/>
                </a:cubicBezTo>
                <a:cubicBezTo>
                  <a:pt x="225" y="753"/>
                  <a:pt x="225" y="754"/>
                  <a:pt x="225" y="754"/>
                </a:cubicBezTo>
                <a:cubicBezTo>
                  <a:pt x="225" y="754"/>
                  <a:pt x="226" y="754"/>
                  <a:pt x="226" y="754"/>
                </a:cubicBezTo>
                <a:cubicBezTo>
                  <a:pt x="226" y="754"/>
                  <a:pt x="226" y="755"/>
                  <a:pt x="227" y="755"/>
                </a:cubicBezTo>
                <a:cubicBezTo>
                  <a:pt x="227" y="756"/>
                  <a:pt x="228" y="755"/>
                  <a:pt x="228" y="756"/>
                </a:cubicBezTo>
                <a:cubicBezTo>
                  <a:pt x="228" y="756"/>
                  <a:pt x="228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30" y="757"/>
                  <a:pt x="230" y="757"/>
                  <a:pt x="230" y="757"/>
                </a:cubicBezTo>
                <a:cubicBezTo>
                  <a:pt x="230" y="757"/>
                  <a:pt x="231" y="757"/>
                  <a:pt x="231" y="758"/>
                </a:cubicBezTo>
                <a:cubicBezTo>
                  <a:pt x="231" y="758"/>
                  <a:pt x="232" y="758"/>
                  <a:pt x="232" y="758"/>
                </a:cubicBezTo>
                <a:cubicBezTo>
                  <a:pt x="232" y="759"/>
                  <a:pt x="233" y="759"/>
                  <a:pt x="233" y="759"/>
                </a:cubicBezTo>
                <a:cubicBezTo>
                  <a:pt x="233" y="760"/>
                  <a:pt x="233" y="760"/>
                  <a:pt x="234" y="760"/>
                </a:cubicBezTo>
                <a:cubicBezTo>
                  <a:pt x="234" y="760"/>
                  <a:pt x="234" y="760"/>
                  <a:pt x="234" y="760"/>
                </a:cubicBezTo>
                <a:cubicBezTo>
                  <a:pt x="234" y="760"/>
                  <a:pt x="234" y="760"/>
                  <a:pt x="235" y="760"/>
                </a:cubicBezTo>
                <a:cubicBezTo>
                  <a:pt x="235" y="761"/>
                  <a:pt x="236" y="761"/>
                  <a:pt x="236" y="761"/>
                </a:cubicBezTo>
                <a:cubicBezTo>
                  <a:pt x="236" y="761"/>
                  <a:pt x="236" y="761"/>
                  <a:pt x="237" y="761"/>
                </a:cubicBezTo>
                <a:cubicBezTo>
                  <a:pt x="237" y="761"/>
                  <a:pt x="237" y="761"/>
                  <a:pt x="237" y="761"/>
                </a:cubicBezTo>
                <a:cubicBezTo>
                  <a:pt x="237" y="762"/>
                  <a:pt x="238" y="762"/>
                  <a:pt x="239" y="763"/>
                </a:cubicBezTo>
                <a:cubicBezTo>
                  <a:pt x="240" y="763"/>
                  <a:pt x="240" y="763"/>
                  <a:pt x="241" y="764"/>
                </a:cubicBezTo>
                <a:cubicBezTo>
                  <a:pt x="241" y="764"/>
                  <a:pt x="241" y="764"/>
                  <a:pt x="241" y="764"/>
                </a:cubicBezTo>
                <a:cubicBezTo>
                  <a:pt x="241" y="764"/>
                  <a:pt x="241" y="764"/>
                  <a:pt x="242" y="764"/>
                </a:cubicBezTo>
                <a:cubicBezTo>
                  <a:pt x="242" y="764"/>
                  <a:pt x="242" y="764"/>
                  <a:pt x="242" y="764"/>
                </a:cubicBezTo>
                <a:cubicBezTo>
                  <a:pt x="242" y="764"/>
                  <a:pt x="243" y="764"/>
                  <a:pt x="243" y="764"/>
                </a:cubicBezTo>
                <a:cubicBezTo>
                  <a:pt x="243" y="764"/>
                  <a:pt x="243" y="765"/>
                  <a:pt x="243" y="765"/>
                </a:cubicBezTo>
                <a:cubicBezTo>
                  <a:pt x="244" y="765"/>
                  <a:pt x="244" y="766"/>
                  <a:pt x="244" y="766"/>
                </a:cubicBezTo>
                <a:cubicBezTo>
                  <a:pt x="244" y="766"/>
                  <a:pt x="245" y="766"/>
                  <a:pt x="246" y="766"/>
                </a:cubicBezTo>
                <a:cubicBezTo>
                  <a:pt x="247" y="767"/>
                  <a:pt x="248" y="767"/>
                  <a:pt x="248" y="767"/>
                </a:cubicBezTo>
                <a:cubicBezTo>
                  <a:pt x="249" y="767"/>
                  <a:pt x="249" y="768"/>
                  <a:pt x="249" y="768"/>
                </a:cubicBezTo>
                <a:cubicBezTo>
                  <a:pt x="248" y="768"/>
                  <a:pt x="250" y="769"/>
                  <a:pt x="250" y="769"/>
                </a:cubicBezTo>
                <a:cubicBezTo>
                  <a:pt x="251" y="769"/>
                  <a:pt x="251" y="770"/>
                  <a:pt x="252" y="770"/>
                </a:cubicBezTo>
                <a:cubicBezTo>
                  <a:pt x="253" y="770"/>
                  <a:pt x="252" y="770"/>
                  <a:pt x="253" y="770"/>
                </a:cubicBezTo>
                <a:cubicBezTo>
                  <a:pt x="253" y="770"/>
                  <a:pt x="254" y="770"/>
                  <a:pt x="254" y="770"/>
                </a:cubicBezTo>
                <a:cubicBezTo>
                  <a:pt x="254" y="770"/>
                  <a:pt x="255" y="771"/>
                  <a:pt x="255" y="771"/>
                </a:cubicBezTo>
                <a:cubicBezTo>
                  <a:pt x="255" y="772"/>
                  <a:pt x="255" y="772"/>
                  <a:pt x="256" y="772"/>
                </a:cubicBezTo>
                <a:cubicBezTo>
                  <a:pt x="257" y="773"/>
                  <a:pt x="258" y="772"/>
                  <a:pt x="259" y="774"/>
                </a:cubicBezTo>
                <a:cubicBezTo>
                  <a:pt x="259" y="774"/>
                  <a:pt x="259" y="775"/>
                  <a:pt x="259" y="775"/>
                </a:cubicBezTo>
                <a:cubicBezTo>
                  <a:pt x="260" y="775"/>
                  <a:pt x="260" y="774"/>
                  <a:pt x="261" y="774"/>
                </a:cubicBezTo>
                <a:cubicBezTo>
                  <a:pt x="261" y="774"/>
                  <a:pt x="261" y="774"/>
                  <a:pt x="262" y="775"/>
                </a:cubicBezTo>
                <a:cubicBezTo>
                  <a:pt x="262" y="775"/>
                  <a:pt x="263" y="775"/>
                  <a:pt x="263" y="775"/>
                </a:cubicBezTo>
                <a:cubicBezTo>
                  <a:pt x="265" y="775"/>
                  <a:pt x="265" y="776"/>
                  <a:pt x="267" y="777"/>
                </a:cubicBezTo>
                <a:cubicBezTo>
                  <a:pt x="267" y="777"/>
                  <a:pt x="267" y="776"/>
                  <a:pt x="268" y="776"/>
                </a:cubicBezTo>
                <a:cubicBezTo>
                  <a:pt x="269" y="777"/>
                  <a:pt x="271" y="778"/>
                  <a:pt x="271" y="778"/>
                </a:cubicBezTo>
                <a:cubicBezTo>
                  <a:pt x="271" y="778"/>
                  <a:pt x="272" y="779"/>
                  <a:pt x="272" y="779"/>
                </a:cubicBezTo>
                <a:cubicBezTo>
                  <a:pt x="272" y="779"/>
                  <a:pt x="273" y="779"/>
                  <a:pt x="273" y="779"/>
                </a:cubicBezTo>
                <a:cubicBezTo>
                  <a:pt x="273" y="779"/>
                  <a:pt x="273" y="779"/>
                  <a:pt x="273" y="779"/>
                </a:cubicBezTo>
                <a:cubicBezTo>
                  <a:pt x="274" y="779"/>
                  <a:pt x="274" y="779"/>
                  <a:pt x="274" y="779"/>
                </a:cubicBezTo>
                <a:cubicBezTo>
                  <a:pt x="275" y="779"/>
                  <a:pt x="275" y="779"/>
                  <a:pt x="275" y="779"/>
                </a:cubicBezTo>
                <a:cubicBezTo>
                  <a:pt x="275" y="780"/>
                  <a:pt x="276" y="780"/>
                  <a:pt x="276" y="780"/>
                </a:cubicBezTo>
                <a:cubicBezTo>
                  <a:pt x="276" y="780"/>
                  <a:pt x="277" y="780"/>
                  <a:pt x="278" y="780"/>
                </a:cubicBezTo>
                <a:cubicBezTo>
                  <a:pt x="278" y="780"/>
                  <a:pt x="278" y="780"/>
                  <a:pt x="279" y="781"/>
                </a:cubicBezTo>
                <a:cubicBezTo>
                  <a:pt x="279" y="781"/>
                  <a:pt x="279" y="781"/>
                  <a:pt x="279" y="781"/>
                </a:cubicBezTo>
                <a:cubicBezTo>
                  <a:pt x="279" y="781"/>
                  <a:pt x="279" y="781"/>
                  <a:pt x="280" y="781"/>
                </a:cubicBezTo>
                <a:cubicBezTo>
                  <a:pt x="280" y="781"/>
                  <a:pt x="281" y="781"/>
                  <a:pt x="281" y="782"/>
                </a:cubicBezTo>
                <a:cubicBezTo>
                  <a:pt x="281" y="782"/>
                  <a:pt x="282" y="782"/>
                  <a:pt x="282" y="782"/>
                </a:cubicBezTo>
                <a:cubicBezTo>
                  <a:pt x="282" y="782"/>
                  <a:pt x="282" y="782"/>
                  <a:pt x="282" y="782"/>
                </a:cubicBezTo>
                <a:cubicBezTo>
                  <a:pt x="282" y="782"/>
                  <a:pt x="283" y="782"/>
                  <a:pt x="283" y="782"/>
                </a:cubicBezTo>
                <a:cubicBezTo>
                  <a:pt x="284" y="782"/>
                  <a:pt x="285" y="782"/>
                  <a:pt x="285" y="783"/>
                </a:cubicBezTo>
                <a:cubicBezTo>
                  <a:pt x="285" y="783"/>
                  <a:pt x="286" y="783"/>
                  <a:pt x="286" y="783"/>
                </a:cubicBezTo>
                <a:cubicBezTo>
                  <a:pt x="286" y="783"/>
                  <a:pt x="287" y="783"/>
                  <a:pt x="287" y="784"/>
                </a:cubicBezTo>
                <a:cubicBezTo>
                  <a:pt x="288" y="784"/>
                  <a:pt x="288" y="784"/>
                  <a:pt x="289" y="784"/>
                </a:cubicBezTo>
                <a:cubicBezTo>
                  <a:pt x="290" y="784"/>
                  <a:pt x="290" y="783"/>
                  <a:pt x="290" y="783"/>
                </a:cubicBezTo>
                <a:cubicBezTo>
                  <a:pt x="290" y="783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2" y="784"/>
                  <a:pt x="292" y="785"/>
                </a:cubicBezTo>
                <a:cubicBezTo>
                  <a:pt x="292" y="785"/>
                  <a:pt x="293" y="785"/>
                  <a:pt x="293" y="785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3" y="785"/>
                  <a:pt x="294" y="785"/>
                  <a:pt x="294" y="785"/>
                </a:cubicBezTo>
                <a:cubicBezTo>
                  <a:pt x="294" y="785"/>
                  <a:pt x="294" y="785"/>
                  <a:pt x="294" y="785"/>
                </a:cubicBezTo>
                <a:cubicBezTo>
                  <a:pt x="294" y="785"/>
                  <a:pt x="295" y="785"/>
                  <a:pt x="295" y="785"/>
                </a:cubicBezTo>
                <a:cubicBezTo>
                  <a:pt x="295" y="785"/>
                  <a:pt x="295" y="785"/>
                  <a:pt x="295" y="785"/>
                </a:cubicBezTo>
                <a:cubicBezTo>
                  <a:pt x="295" y="786"/>
                  <a:pt x="295" y="786"/>
                  <a:pt x="296" y="786"/>
                </a:cubicBezTo>
                <a:cubicBezTo>
                  <a:pt x="296" y="786"/>
                  <a:pt x="296" y="786"/>
                  <a:pt x="296" y="786"/>
                </a:cubicBezTo>
                <a:cubicBezTo>
                  <a:pt x="297" y="787"/>
                  <a:pt x="299" y="787"/>
                  <a:pt x="300" y="788"/>
                </a:cubicBezTo>
                <a:cubicBezTo>
                  <a:pt x="300" y="788"/>
                  <a:pt x="300" y="788"/>
                  <a:pt x="300" y="788"/>
                </a:cubicBezTo>
                <a:cubicBezTo>
                  <a:pt x="300" y="788"/>
                  <a:pt x="301" y="788"/>
                  <a:pt x="301" y="788"/>
                </a:cubicBezTo>
                <a:cubicBezTo>
                  <a:pt x="302" y="788"/>
                  <a:pt x="303" y="789"/>
                  <a:pt x="303" y="789"/>
                </a:cubicBezTo>
                <a:cubicBezTo>
                  <a:pt x="303" y="790"/>
                  <a:pt x="304" y="789"/>
                  <a:pt x="304" y="789"/>
                </a:cubicBezTo>
                <a:cubicBezTo>
                  <a:pt x="304" y="789"/>
                  <a:pt x="304" y="790"/>
                  <a:pt x="304" y="790"/>
                </a:cubicBezTo>
                <a:cubicBezTo>
                  <a:pt x="304" y="790"/>
                  <a:pt x="305" y="790"/>
                  <a:pt x="305" y="790"/>
                </a:cubicBezTo>
                <a:cubicBezTo>
                  <a:pt x="305" y="790"/>
                  <a:pt x="305" y="790"/>
                  <a:pt x="305" y="790"/>
                </a:cubicBezTo>
                <a:cubicBezTo>
                  <a:pt x="305" y="790"/>
                  <a:pt x="306" y="790"/>
                  <a:pt x="306" y="790"/>
                </a:cubicBezTo>
                <a:cubicBezTo>
                  <a:pt x="307" y="790"/>
                  <a:pt x="307" y="791"/>
                  <a:pt x="308" y="791"/>
                </a:cubicBezTo>
                <a:cubicBezTo>
                  <a:pt x="309" y="792"/>
                  <a:pt x="309" y="792"/>
                  <a:pt x="310" y="793"/>
                </a:cubicBezTo>
                <a:cubicBezTo>
                  <a:pt x="311" y="792"/>
                  <a:pt x="312" y="793"/>
                  <a:pt x="313" y="793"/>
                </a:cubicBezTo>
                <a:cubicBezTo>
                  <a:pt x="313" y="793"/>
                  <a:pt x="313" y="794"/>
                  <a:pt x="314" y="794"/>
                </a:cubicBezTo>
                <a:cubicBezTo>
                  <a:pt x="315" y="794"/>
                  <a:pt x="315" y="794"/>
                  <a:pt x="316" y="794"/>
                </a:cubicBezTo>
                <a:cubicBezTo>
                  <a:pt x="316" y="794"/>
                  <a:pt x="317" y="795"/>
                  <a:pt x="317" y="795"/>
                </a:cubicBezTo>
                <a:cubicBezTo>
                  <a:pt x="319" y="796"/>
                  <a:pt x="320" y="797"/>
                  <a:pt x="322" y="797"/>
                </a:cubicBezTo>
                <a:cubicBezTo>
                  <a:pt x="322" y="798"/>
                  <a:pt x="324" y="797"/>
                  <a:pt x="323" y="796"/>
                </a:cubicBezTo>
                <a:cubicBezTo>
                  <a:pt x="323" y="796"/>
                  <a:pt x="323" y="797"/>
                  <a:pt x="322" y="797"/>
                </a:cubicBezTo>
                <a:cubicBezTo>
                  <a:pt x="323" y="795"/>
                  <a:pt x="321" y="796"/>
                  <a:pt x="321" y="795"/>
                </a:cubicBezTo>
                <a:close/>
                <a:moveTo>
                  <a:pt x="250" y="413"/>
                </a:moveTo>
                <a:cubicBezTo>
                  <a:pt x="250" y="414"/>
                  <a:pt x="248" y="414"/>
                  <a:pt x="248" y="415"/>
                </a:cubicBezTo>
                <a:cubicBezTo>
                  <a:pt x="247" y="415"/>
                  <a:pt x="247" y="415"/>
                  <a:pt x="246" y="415"/>
                </a:cubicBezTo>
                <a:cubicBezTo>
                  <a:pt x="245" y="415"/>
                  <a:pt x="245" y="415"/>
                  <a:pt x="244" y="416"/>
                </a:cubicBezTo>
                <a:cubicBezTo>
                  <a:pt x="244" y="416"/>
                  <a:pt x="243" y="416"/>
                  <a:pt x="243" y="416"/>
                </a:cubicBezTo>
                <a:cubicBezTo>
                  <a:pt x="242" y="416"/>
                  <a:pt x="242" y="416"/>
                  <a:pt x="241" y="416"/>
                </a:cubicBezTo>
                <a:cubicBezTo>
                  <a:pt x="240" y="416"/>
                  <a:pt x="240" y="418"/>
                  <a:pt x="240" y="418"/>
                </a:cubicBezTo>
                <a:cubicBezTo>
                  <a:pt x="238" y="418"/>
                  <a:pt x="238" y="419"/>
                  <a:pt x="237" y="418"/>
                </a:cubicBezTo>
                <a:cubicBezTo>
                  <a:pt x="237" y="419"/>
                  <a:pt x="236" y="419"/>
                  <a:pt x="236" y="420"/>
                </a:cubicBezTo>
                <a:cubicBezTo>
                  <a:pt x="235" y="419"/>
                  <a:pt x="235" y="420"/>
                  <a:pt x="234" y="420"/>
                </a:cubicBezTo>
                <a:cubicBezTo>
                  <a:pt x="234" y="419"/>
                  <a:pt x="236" y="419"/>
                  <a:pt x="236" y="418"/>
                </a:cubicBezTo>
                <a:cubicBezTo>
                  <a:pt x="236" y="418"/>
                  <a:pt x="235" y="418"/>
                  <a:pt x="235" y="417"/>
                </a:cubicBezTo>
                <a:cubicBezTo>
                  <a:pt x="236" y="415"/>
                  <a:pt x="236" y="414"/>
                  <a:pt x="238" y="413"/>
                </a:cubicBezTo>
                <a:cubicBezTo>
                  <a:pt x="239" y="412"/>
                  <a:pt x="239" y="413"/>
                  <a:pt x="239" y="413"/>
                </a:cubicBezTo>
                <a:cubicBezTo>
                  <a:pt x="240" y="412"/>
                  <a:pt x="241" y="412"/>
                  <a:pt x="242" y="411"/>
                </a:cubicBezTo>
                <a:cubicBezTo>
                  <a:pt x="242" y="410"/>
                  <a:pt x="243" y="411"/>
                  <a:pt x="244" y="410"/>
                </a:cubicBezTo>
                <a:cubicBezTo>
                  <a:pt x="245" y="410"/>
                  <a:pt x="244" y="411"/>
                  <a:pt x="243" y="412"/>
                </a:cubicBezTo>
                <a:cubicBezTo>
                  <a:pt x="243" y="412"/>
                  <a:pt x="242" y="413"/>
                  <a:pt x="242" y="413"/>
                </a:cubicBezTo>
                <a:cubicBezTo>
                  <a:pt x="241" y="414"/>
                  <a:pt x="241" y="413"/>
                  <a:pt x="241" y="413"/>
                </a:cubicBezTo>
                <a:cubicBezTo>
                  <a:pt x="241" y="413"/>
                  <a:pt x="240" y="413"/>
                  <a:pt x="240" y="413"/>
                </a:cubicBezTo>
                <a:cubicBezTo>
                  <a:pt x="240" y="414"/>
                  <a:pt x="239" y="414"/>
                  <a:pt x="239" y="415"/>
                </a:cubicBezTo>
                <a:cubicBezTo>
                  <a:pt x="238" y="414"/>
                  <a:pt x="238" y="415"/>
                  <a:pt x="237" y="415"/>
                </a:cubicBezTo>
                <a:cubicBezTo>
                  <a:pt x="237" y="416"/>
                  <a:pt x="237" y="416"/>
                  <a:pt x="237" y="417"/>
                </a:cubicBezTo>
                <a:cubicBezTo>
                  <a:pt x="238" y="417"/>
                  <a:pt x="239" y="416"/>
                  <a:pt x="240" y="415"/>
                </a:cubicBezTo>
                <a:cubicBezTo>
                  <a:pt x="241" y="415"/>
                  <a:pt x="242" y="415"/>
                  <a:pt x="243" y="415"/>
                </a:cubicBezTo>
                <a:cubicBezTo>
                  <a:pt x="244" y="414"/>
                  <a:pt x="244" y="414"/>
                  <a:pt x="245" y="414"/>
                </a:cubicBezTo>
                <a:cubicBezTo>
                  <a:pt x="245" y="414"/>
                  <a:pt x="246" y="413"/>
                  <a:pt x="247" y="412"/>
                </a:cubicBezTo>
                <a:cubicBezTo>
                  <a:pt x="249" y="412"/>
                  <a:pt x="249" y="412"/>
                  <a:pt x="249" y="412"/>
                </a:cubicBezTo>
                <a:cubicBezTo>
                  <a:pt x="251" y="412"/>
                  <a:pt x="251" y="411"/>
                  <a:pt x="253" y="411"/>
                </a:cubicBezTo>
                <a:cubicBezTo>
                  <a:pt x="254" y="413"/>
                  <a:pt x="252" y="412"/>
                  <a:pt x="250" y="413"/>
                </a:cubicBezTo>
                <a:close/>
                <a:moveTo>
                  <a:pt x="247" y="410"/>
                </a:moveTo>
                <a:cubicBezTo>
                  <a:pt x="247" y="409"/>
                  <a:pt x="247" y="409"/>
                  <a:pt x="247" y="409"/>
                </a:cubicBezTo>
                <a:cubicBezTo>
                  <a:pt x="248" y="409"/>
                  <a:pt x="248" y="409"/>
                  <a:pt x="248" y="409"/>
                </a:cubicBezTo>
                <a:cubicBezTo>
                  <a:pt x="248" y="410"/>
                  <a:pt x="248" y="410"/>
                  <a:pt x="248" y="410"/>
                </a:cubicBezTo>
                <a:lnTo>
                  <a:pt x="247" y="410"/>
                </a:lnTo>
                <a:close/>
                <a:moveTo>
                  <a:pt x="249" y="408"/>
                </a:moveTo>
                <a:cubicBezTo>
                  <a:pt x="250" y="408"/>
                  <a:pt x="250" y="408"/>
                  <a:pt x="250" y="408"/>
                </a:cubicBezTo>
                <a:cubicBezTo>
                  <a:pt x="251" y="408"/>
                  <a:pt x="251" y="408"/>
                  <a:pt x="252" y="407"/>
                </a:cubicBezTo>
                <a:cubicBezTo>
                  <a:pt x="252" y="407"/>
                  <a:pt x="253" y="407"/>
                  <a:pt x="253" y="408"/>
                </a:cubicBezTo>
                <a:cubicBezTo>
                  <a:pt x="252" y="408"/>
                  <a:pt x="252" y="409"/>
                  <a:pt x="252" y="409"/>
                </a:cubicBezTo>
                <a:cubicBezTo>
                  <a:pt x="251" y="409"/>
                  <a:pt x="251" y="410"/>
                  <a:pt x="250" y="409"/>
                </a:cubicBezTo>
                <a:cubicBezTo>
                  <a:pt x="249" y="409"/>
                  <a:pt x="249" y="409"/>
                  <a:pt x="249" y="408"/>
                </a:cubicBezTo>
                <a:close/>
                <a:moveTo>
                  <a:pt x="271" y="409"/>
                </a:moveTo>
                <a:cubicBezTo>
                  <a:pt x="270" y="409"/>
                  <a:pt x="270" y="410"/>
                  <a:pt x="269" y="410"/>
                </a:cubicBezTo>
                <a:cubicBezTo>
                  <a:pt x="268" y="410"/>
                  <a:pt x="269" y="409"/>
                  <a:pt x="267" y="409"/>
                </a:cubicBezTo>
                <a:cubicBezTo>
                  <a:pt x="266" y="410"/>
                  <a:pt x="265" y="410"/>
                  <a:pt x="265" y="411"/>
                </a:cubicBezTo>
                <a:cubicBezTo>
                  <a:pt x="264" y="411"/>
                  <a:pt x="263" y="412"/>
                  <a:pt x="262" y="410"/>
                </a:cubicBezTo>
                <a:cubicBezTo>
                  <a:pt x="262" y="410"/>
                  <a:pt x="262" y="411"/>
                  <a:pt x="262" y="411"/>
                </a:cubicBezTo>
                <a:cubicBezTo>
                  <a:pt x="261" y="411"/>
                  <a:pt x="261" y="411"/>
                  <a:pt x="260" y="411"/>
                </a:cubicBezTo>
                <a:cubicBezTo>
                  <a:pt x="260" y="411"/>
                  <a:pt x="260" y="411"/>
                  <a:pt x="259" y="412"/>
                </a:cubicBezTo>
                <a:cubicBezTo>
                  <a:pt x="259" y="412"/>
                  <a:pt x="258" y="412"/>
                  <a:pt x="258" y="412"/>
                </a:cubicBezTo>
                <a:cubicBezTo>
                  <a:pt x="257" y="412"/>
                  <a:pt x="256" y="412"/>
                  <a:pt x="255" y="412"/>
                </a:cubicBezTo>
                <a:cubicBezTo>
                  <a:pt x="255" y="411"/>
                  <a:pt x="256" y="411"/>
                  <a:pt x="256" y="411"/>
                </a:cubicBezTo>
                <a:cubicBezTo>
                  <a:pt x="256" y="411"/>
                  <a:pt x="256" y="410"/>
                  <a:pt x="256" y="410"/>
                </a:cubicBezTo>
                <a:cubicBezTo>
                  <a:pt x="257" y="410"/>
                  <a:pt x="257" y="410"/>
                  <a:pt x="257" y="410"/>
                </a:cubicBezTo>
                <a:cubicBezTo>
                  <a:pt x="258" y="410"/>
                  <a:pt x="258" y="409"/>
                  <a:pt x="259" y="409"/>
                </a:cubicBezTo>
                <a:cubicBezTo>
                  <a:pt x="260" y="409"/>
                  <a:pt x="259" y="410"/>
                  <a:pt x="260" y="410"/>
                </a:cubicBezTo>
                <a:cubicBezTo>
                  <a:pt x="260" y="410"/>
                  <a:pt x="261" y="409"/>
                  <a:pt x="262" y="410"/>
                </a:cubicBezTo>
                <a:cubicBezTo>
                  <a:pt x="263" y="410"/>
                  <a:pt x="263" y="409"/>
                  <a:pt x="263" y="408"/>
                </a:cubicBezTo>
                <a:cubicBezTo>
                  <a:pt x="263" y="408"/>
                  <a:pt x="264" y="407"/>
                  <a:pt x="264" y="407"/>
                </a:cubicBezTo>
                <a:cubicBezTo>
                  <a:pt x="266" y="407"/>
                  <a:pt x="268" y="408"/>
                  <a:pt x="270" y="407"/>
                </a:cubicBezTo>
                <a:cubicBezTo>
                  <a:pt x="270" y="407"/>
                  <a:pt x="271" y="407"/>
                  <a:pt x="272" y="407"/>
                </a:cubicBezTo>
                <a:cubicBezTo>
                  <a:pt x="273" y="407"/>
                  <a:pt x="273" y="406"/>
                  <a:pt x="274" y="406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2" y="408"/>
                  <a:pt x="271" y="409"/>
                </a:cubicBezTo>
                <a:close/>
                <a:moveTo>
                  <a:pt x="258" y="406"/>
                </a:moveTo>
                <a:cubicBezTo>
                  <a:pt x="259" y="406"/>
                  <a:pt x="258" y="408"/>
                  <a:pt x="256" y="408"/>
                </a:cubicBezTo>
                <a:cubicBezTo>
                  <a:pt x="256" y="406"/>
                  <a:pt x="257" y="407"/>
                  <a:pt x="258" y="406"/>
                </a:cubicBezTo>
                <a:close/>
                <a:moveTo>
                  <a:pt x="259" y="407"/>
                </a:moveTo>
                <a:cubicBezTo>
                  <a:pt x="259" y="407"/>
                  <a:pt x="259" y="406"/>
                  <a:pt x="259" y="406"/>
                </a:cubicBezTo>
                <a:cubicBezTo>
                  <a:pt x="260" y="406"/>
                  <a:pt x="260" y="406"/>
                  <a:pt x="260" y="406"/>
                </a:cubicBezTo>
                <a:cubicBezTo>
                  <a:pt x="261" y="407"/>
                  <a:pt x="260" y="407"/>
                  <a:pt x="259" y="407"/>
                </a:cubicBezTo>
                <a:close/>
                <a:moveTo>
                  <a:pt x="291" y="419"/>
                </a:moveTo>
                <a:cubicBezTo>
                  <a:pt x="291" y="419"/>
                  <a:pt x="291" y="420"/>
                  <a:pt x="290" y="420"/>
                </a:cubicBezTo>
                <a:cubicBezTo>
                  <a:pt x="290" y="420"/>
                  <a:pt x="290" y="419"/>
                  <a:pt x="290" y="419"/>
                </a:cubicBezTo>
                <a:cubicBezTo>
                  <a:pt x="289" y="419"/>
                  <a:pt x="288" y="419"/>
                  <a:pt x="288" y="419"/>
                </a:cubicBezTo>
                <a:cubicBezTo>
                  <a:pt x="287" y="419"/>
                  <a:pt x="287" y="418"/>
                  <a:pt x="287" y="418"/>
                </a:cubicBezTo>
                <a:cubicBezTo>
                  <a:pt x="287" y="417"/>
                  <a:pt x="286" y="418"/>
                  <a:pt x="286" y="418"/>
                </a:cubicBezTo>
                <a:cubicBezTo>
                  <a:pt x="286" y="417"/>
                  <a:pt x="286" y="417"/>
                  <a:pt x="285" y="417"/>
                </a:cubicBezTo>
                <a:cubicBezTo>
                  <a:pt x="285" y="417"/>
                  <a:pt x="285" y="417"/>
                  <a:pt x="284" y="417"/>
                </a:cubicBezTo>
                <a:cubicBezTo>
                  <a:pt x="284" y="416"/>
                  <a:pt x="284" y="416"/>
                  <a:pt x="285" y="416"/>
                </a:cubicBezTo>
                <a:cubicBezTo>
                  <a:pt x="286" y="415"/>
                  <a:pt x="286" y="415"/>
                  <a:pt x="288" y="416"/>
                </a:cubicBezTo>
                <a:cubicBezTo>
                  <a:pt x="288" y="416"/>
                  <a:pt x="288" y="416"/>
                  <a:pt x="288" y="416"/>
                </a:cubicBezTo>
                <a:cubicBezTo>
                  <a:pt x="289" y="416"/>
                  <a:pt x="289" y="417"/>
                  <a:pt x="290" y="417"/>
                </a:cubicBezTo>
                <a:cubicBezTo>
                  <a:pt x="290" y="417"/>
                  <a:pt x="292" y="418"/>
                  <a:pt x="291" y="419"/>
                </a:cubicBezTo>
                <a:close/>
                <a:moveTo>
                  <a:pt x="305" y="359"/>
                </a:moveTo>
                <a:cubicBezTo>
                  <a:pt x="305" y="360"/>
                  <a:pt x="305" y="360"/>
                  <a:pt x="305" y="360"/>
                </a:cubicBezTo>
                <a:cubicBezTo>
                  <a:pt x="303" y="360"/>
                  <a:pt x="302" y="361"/>
                  <a:pt x="302" y="358"/>
                </a:cubicBezTo>
                <a:cubicBezTo>
                  <a:pt x="303" y="359"/>
                  <a:pt x="304" y="358"/>
                  <a:pt x="305" y="359"/>
                </a:cubicBezTo>
                <a:close/>
                <a:moveTo>
                  <a:pt x="254" y="363"/>
                </a:moveTo>
                <a:cubicBezTo>
                  <a:pt x="255" y="363"/>
                  <a:pt x="255" y="365"/>
                  <a:pt x="255" y="366"/>
                </a:cubicBezTo>
                <a:cubicBezTo>
                  <a:pt x="254" y="366"/>
                  <a:pt x="254" y="367"/>
                  <a:pt x="253" y="367"/>
                </a:cubicBezTo>
                <a:cubicBezTo>
                  <a:pt x="253" y="366"/>
                  <a:pt x="253" y="366"/>
                  <a:pt x="252" y="366"/>
                </a:cubicBezTo>
                <a:cubicBezTo>
                  <a:pt x="252" y="364"/>
                  <a:pt x="254" y="364"/>
                  <a:pt x="254" y="363"/>
                </a:cubicBezTo>
                <a:close/>
                <a:moveTo>
                  <a:pt x="243" y="371"/>
                </a:moveTo>
                <a:cubicBezTo>
                  <a:pt x="243" y="370"/>
                  <a:pt x="245" y="370"/>
                  <a:pt x="245" y="370"/>
                </a:cubicBezTo>
                <a:cubicBezTo>
                  <a:pt x="245" y="368"/>
                  <a:pt x="245" y="368"/>
                  <a:pt x="246" y="366"/>
                </a:cubicBezTo>
                <a:cubicBezTo>
                  <a:pt x="248" y="367"/>
                  <a:pt x="249" y="366"/>
                  <a:pt x="250" y="365"/>
                </a:cubicBezTo>
                <a:cubicBezTo>
                  <a:pt x="251" y="365"/>
                  <a:pt x="251" y="366"/>
                  <a:pt x="251" y="366"/>
                </a:cubicBezTo>
                <a:cubicBezTo>
                  <a:pt x="252" y="368"/>
                  <a:pt x="250" y="367"/>
                  <a:pt x="250" y="369"/>
                </a:cubicBezTo>
                <a:cubicBezTo>
                  <a:pt x="250" y="369"/>
                  <a:pt x="249" y="368"/>
                  <a:pt x="249" y="368"/>
                </a:cubicBezTo>
                <a:cubicBezTo>
                  <a:pt x="247" y="368"/>
                  <a:pt x="247" y="369"/>
                  <a:pt x="246" y="369"/>
                </a:cubicBezTo>
                <a:cubicBezTo>
                  <a:pt x="245" y="370"/>
                  <a:pt x="247" y="370"/>
                  <a:pt x="247" y="371"/>
                </a:cubicBezTo>
                <a:cubicBezTo>
                  <a:pt x="246" y="371"/>
                  <a:pt x="246" y="371"/>
                  <a:pt x="246" y="371"/>
                </a:cubicBezTo>
                <a:cubicBezTo>
                  <a:pt x="245" y="371"/>
                  <a:pt x="245" y="372"/>
                  <a:pt x="245" y="372"/>
                </a:cubicBezTo>
                <a:cubicBezTo>
                  <a:pt x="244" y="373"/>
                  <a:pt x="244" y="372"/>
                  <a:pt x="243" y="372"/>
                </a:cubicBezTo>
                <a:lnTo>
                  <a:pt x="243" y="371"/>
                </a:lnTo>
                <a:close/>
                <a:moveTo>
                  <a:pt x="225" y="382"/>
                </a:moveTo>
                <a:cubicBezTo>
                  <a:pt x="226" y="382"/>
                  <a:pt x="227" y="381"/>
                  <a:pt x="227" y="381"/>
                </a:cubicBezTo>
                <a:cubicBezTo>
                  <a:pt x="228" y="381"/>
                  <a:pt x="229" y="381"/>
                  <a:pt x="229" y="381"/>
                </a:cubicBezTo>
                <a:cubicBezTo>
                  <a:pt x="229" y="381"/>
                  <a:pt x="229" y="380"/>
                  <a:pt x="229" y="380"/>
                </a:cubicBezTo>
                <a:cubicBezTo>
                  <a:pt x="229" y="379"/>
                  <a:pt x="230" y="380"/>
                  <a:pt x="231" y="379"/>
                </a:cubicBezTo>
                <a:cubicBezTo>
                  <a:pt x="231" y="378"/>
                  <a:pt x="231" y="378"/>
                  <a:pt x="232" y="378"/>
                </a:cubicBezTo>
                <a:cubicBezTo>
                  <a:pt x="232" y="376"/>
                  <a:pt x="234" y="377"/>
                  <a:pt x="234" y="375"/>
                </a:cubicBezTo>
                <a:cubicBezTo>
                  <a:pt x="235" y="375"/>
                  <a:pt x="236" y="375"/>
                  <a:pt x="236" y="375"/>
                </a:cubicBezTo>
                <a:cubicBezTo>
                  <a:pt x="237" y="374"/>
                  <a:pt x="237" y="374"/>
                  <a:pt x="238" y="374"/>
                </a:cubicBezTo>
                <a:cubicBezTo>
                  <a:pt x="239" y="374"/>
                  <a:pt x="239" y="373"/>
                  <a:pt x="239" y="373"/>
                </a:cubicBezTo>
                <a:cubicBezTo>
                  <a:pt x="239" y="373"/>
                  <a:pt x="239" y="372"/>
                  <a:pt x="239" y="372"/>
                </a:cubicBezTo>
                <a:cubicBezTo>
                  <a:pt x="243" y="372"/>
                  <a:pt x="243" y="372"/>
                  <a:pt x="243" y="372"/>
                </a:cubicBezTo>
                <a:cubicBezTo>
                  <a:pt x="243" y="374"/>
                  <a:pt x="241" y="374"/>
                  <a:pt x="240" y="375"/>
                </a:cubicBezTo>
                <a:cubicBezTo>
                  <a:pt x="239" y="375"/>
                  <a:pt x="239" y="375"/>
                  <a:pt x="239" y="376"/>
                </a:cubicBezTo>
                <a:cubicBezTo>
                  <a:pt x="239" y="376"/>
                  <a:pt x="238" y="376"/>
                  <a:pt x="238" y="376"/>
                </a:cubicBezTo>
                <a:cubicBezTo>
                  <a:pt x="237" y="376"/>
                  <a:pt x="237" y="376"/>
                  <a:pt x="237" y="376"/>
                </a:cubicBezTo>
                <a:cubicBezTo>
                  <a:pt x="237" y="376"/>
                  <a:pt x="236" y="377"/>
                  <a:pt x="236" y="377"/>
                </a:cubicBezTo>
                <a:cubicBezTo>
                  <a:pt x="236" y="377"/>
                  <a:pt x="236" y="376"/>
                  <a:pt x="236" y="377"/>
                </a:cubicBezTo>
                <a:cubicBezTo>
                  <a:pt x="235" y="377"/>
                  <a:pt x="235" y="377"/>
                  <a:pt x="235" y="378"/>
                </a:cubicBezTo>
                <a:cubicBezTo>
                  <a:pt x="235" y="378"/>
                  <a:pt x="234" y="378"/>
                  <a:pt x="234" y="378"/>
                </a:cubicBezTo>
                <a:cubicBezTo>
                  <a:pt x="233" y="378"/>
                  <a:pt x="234" y="379"/>
                  <a:pt x="234" y="380"/>
                </a:cubicBezTo>
                <a:cubicBezTo>
                  <a:pt x="232" y="380"/>
                  <a:pt x="231" y="381"/>
                  <a:pt x="230" y="382"/>
                </a:cubicBezTo>
                <a:cubicBezTo>
                  <a:pt x="230" y="382"/>
                  <a:pt x="230" y="382"/>
                  <a:pt x="229" y="382"/>
                </a:cubicBezTo>
                <a:cubicBezTo>
                  <a:pt x="229" y="382"/>
                  <a:pt x="229" y="383"/>
                  <a:pt x="229" y="384"/>
                </a:cubicBezTo>
                <a:cubicBezTo>
                  <a:pt x="227" y="382"/>
                  <a:pt x="226" y="385"/>
                  <a:pt x="224" y="386"/>
                </a:cubicBezTo>
                <a:cubicBezTo>
                  <a:pt x="223" y="386"/>
                  <a:pt x="223" y="385"/>
                  <a:pt x="223" y="384"/>
                </a:cubicBezTo>
                <a:cubicBezTo>
                  <a:pt x="224" y="383"/>
                  <a:pt x="225" y="383"/>
                  <a:pt x="225" y="382"/>
                </a:cubicBezTo>
                <a:close/>
                <a:moveTo>
                  <a:pt x="217" y="388"/>
                </a:moveTo>
                <a:cubicBezTo>
                  <a:pt x="217" y="388"/>
                  <a:pt x="218" y="388"/>
                  <a:pt x="218" y="388"/>
                </a:cubicBezTo>
                <a:cubicBezTo>
                  <a:pt x="218" y="388"/>
                  <a:pt x="218" y="388"/>
                  <a:pt x="219" y="387"/>
                </a:cubicBezTo>
                <a:cubicBezTo>
                  <a:pt x="219" y="387"/>
                  <a:pt x="219" y="387"/>
                  <a:pt x="220" y="386"/>
                </a:cubicBezTo>
                <a:cubicBezTo>
                  <a:pt x="220" y="386"/>
                  <a:pt x="220" y="386"/>
                  <a:pt x="220" y="386"/>
                </a:cubicBezTo>
                <a:cubicBezTo>
                  <a:pt x="221" y="386"/>
                  <a:pt x="221" y="386"/>
                  <a:pt x="221" y="385"/>
                </a:cubicBezTo>
                <a:cubicBezTo>
                  <a:pt x="222" y="385"/>
                  <a:pt x="222" y="385"/>
                  <a:pt x="222" y="385"/>
                </a:cubicBezTo>
                <a:cubicBezTo>
                  <a:pt x="222" y="386"/>
                  <a:pt x="223" y="386"/>
                  <a:pt x="223" y="387"/>
                </a:cubicBezTo>
                <a:cubicBezTo>
                  <a:pt x="222" y="388"/>
                  <a:pt x="222" y="387"/>
                  <a:pt x="221" y="388"/>
                </a:cubicBezTo>
                <a:cubicBezTo>
                  <a:pt x="221" y="388"/>
                  <a:pt x="221" y="389"/>
                  <a:pt x="220" y="389"/>
                </a:cubicBezTo>
                <a:cubicBezTo>
                  <a:pt x="220" y="389"/>
                  <a:pt x="220" y="389"/>
                  <a:pt x="219" y="389"/>
                </a:cubicBezTo>
                <a:cubicBezTo>
                  <a:pt x="219" y="389"/>
                  <a:pt x="218" y="391"/>
                  <a:pt x="217" y="390"/>
                </a:cubicBezTo>
                <a:cubicBezTo>
                  <a:pt x="217" y="389"/>
                  <a:pt x="217" y="390"/>
                  <a:pt x="217" y="388"/>
                </a:cubicBezTo>
                <a:close/>
                <a:moveTo>
                  <a:pt x="206" y="398"/>
                </a:moveTo>
                <a:cubicBezTo>
                  <a:pt x="207" y="396"/>
                  <a:pt x="207" y="395"/>
                  <a:pt x="208" y="393"/>
                </a:cubicBezTo>
                <a:cubicBezTo>
                  <a:pt x="209" y="394"/>
                  <a:pt x="210" y="393"/>
                  <a:pt x="210" y="394"/>
                </a:cubicBezTo>
                <a:cubicBezTo>
                  <a:pt x="211" y="393"/>
                  <a:pt x="212" y="392"/>
                  <a:pt x="213" y="391"/>
                </a:cubicBezTo>
                <a:cubicBezTo>
                  <a:pt x="213" y="391"/>
                  <a:pt x="214" y="391"/>
                  <a:pt x="215" y="391"/>
                </a:cubicBezTo>
                <a:cubicBezTo>
                  <a:pt x="214" y="390"/>
                  <a:pt x="215" y="390"/>
                  <a:pt x="215" y="389"/>
                </a:cubicBezTo>
                <a:cubicBezTo>
                  <a:pt x="216" y="389"/>
                  <a:pt x="217" y="389"/>
                  <a:pt x="217" y="390"/>
                </a:cubicBezTo>
                <a:cubicBezTo>
                  <a:pt x="217" y="391"/>
                  <a:pt x="216" y="391"/>
                  <a:pt x="216" y="392"/>
                </a:cubicBezTo>
                <a:cubicBezTo>
                  <a:pt x="216" y="392"/>
                  <a:pt x="215" y="392"/>
                  <a:pt x="215" y="392"/>
                </a:cubicBezTo>
                <a:cubicBezTo>
                  <a:pt x="215" y="392"/>
                  <a:pt x="215" y="393"/>
                  <a:pt x="214" y="393"/>
                </a:cubicBezTo>
                <a:cubicBezTo>
                  <a:pt x="213" y="394"/>
                  <a:pt x="212" y="394"/>
                  <a:pt x="211" y="396"/>
                </a:cubicBezTo>
                <a:cubicBezTo>
                  <a:pt x="210" y="395"/>
                  <a:pt x="210" y="395"/>
                  <a:pt x="210" y="395"/>
                </a:cubicBezTo>
                <a:cubicBezTo>
                  <a:pt x="209" y="396"/>
                  <a:pt x="209" y="397"/>
                  <a:pt x="208" y="398"/>
                </a:cubicBezTo>
                <a:cubicBezTo>
                  <a:pt x="207" y="397"/>
                  <a:pt x="208" y="399"/>
                  <a:pt x="207" y="398"/>
                </a:cubicBezTo>
                <a:cubicBezTo>
                  <a:pt x="206" y="399"/>
                  <a:pt x="206" y="400"/>
                  <a:pt x="204" y="400"/>
                </a:cubicBezTo>
                <a:cubicBezTo>
                  <a:pt x="204" y="399"/>
                  <a:pt x="204" y="399"/>
                  <a:pt x="204" y="399"/>
                </a:cubicBezTo>
                <a:cubicBezTo>
                  <a:pt x="204" y="398"/>
                  <a:pt x="205" y="396"/>
                  <a:pt x="206" y="398"/>
                </a:cubicBezTo>
                <a:close/>
                <a:moveTo>
                  <a:pt x="199" y="421"/>
                </a:moveTo>
                <a:cubicBezTo>
                  <a:pt x="199" y="420"/>
                  <a:pt x="199" y="419"/>
                  <a:pt x="199" y="419"/>
                </a:cubicBezTo>
                <a:cubicBezTo>
                  <a:pt x="200" y="419"/>
                  <a:pt x="200" y="418"/>
                  <a:pt x="200" y="418"/>
                </a:cubicBezTo>
                <a:cubicBezTo>
                  <a:pt x="200" y="418"/>
                  <a:pt x="201" y="418"/>
                  <a:pt x="201" y="418"/>
                </a:cubicBezTo>
                <a:cubicBezTo>
                  <a:pt x="201" y="418"/>
                  <a:pt x="201" y="417"/>
                  <a:pt x="201" y="417"/>
                </a:cubicBezTo>
                <a:cubicBezTo>
                  <a:pt x="201" y="416"/>
                  <a:pt x="202" y="417"/>
                  <a:pt x="202" y="416"/>
                </a:cubicBezTo>
                <a:cubicBezTo>
                  <a:pt x="202" y="416"/>
                  <a:pt x="202" y="416"/>
                  <a:pt x="202" y="416"/>
                </a:cubicBezTo>
                <a:cubicBezTo>
                  <a:pt x="203" y="415"/>
                  <a:pt x="204" y="416"/>
                  <a:pt x="204" y="415"/>
                </a:cubicBezTo>
                <a:cubicBezTo>
                  <a:pt x="205" y="414"/>
                  <a:pt x="204" y="414"/>
                  <a:pt x="204" y="413"/>
                </a:cubicBezTo>
                <a:cubicBezTo>
                  <a:pt x="205" y="413"/>
                  <a:pt x="205" y="414"/>
                  <a:pt x="206" y="414"/>
                </a:cubicBezTo>
                <a:cubicBezTo>
                  <a:pt x="207" y="413"/>
                  <a:pt x="207" y="411"/>
                  <a:pt x="208" y="411"/>
                </a:cubicBezTo>
                <a:cubicBezTo>
                  <a:pt x="208" y="409"/>
                  <a:pt x="210" y="409"/>
                  <a:pt x="211" y="410"/>
                </a:cubicBezTo>
                <a:cubicBezTo>
                  <a:pt x="211" y="411"/>
                  <a:pt x="211" y="411"/>
                  <a:pt x="210" y="411"/>
                </a:cubicBezTo>
                <a:cubicBezTo>
                  <a:pt x="210" y="411"/>
                  <a:pt x="210" y="412"/>
                  <a:pt x="210" y="412"/>
                </a:cubicBezTo>
                <a:cubicBezTo>
                  <a:pt x="210" y="412"/>
                  <a:pt x="209" y="412"/>
                  <a:pt x="209" y="412"/>
                </a:cubicBezTo>
                <a:cubicBezTo>
                  <a:pt x="209" y="413"/>
                  <a:pt x="209" y="413"/>
                  <a:pt x="209" y="413"/>
                </a:cubicBezTo>
                <a:cubicBezTo>
                  <a:pt x="209" y="414"/>
                  <a:pt x="211" y="414"/>
                  <a:pt x="211" y="415"/>
                </a:cubicBezTo>
                <a:cubicBezTo>
                  <a:pt x="210" y="414"/>
                  <a:pt x="210" y="415"/>
                  <a:pt x="209" y="416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8" y="416"/>
                  <a:pt x="208" y="415"/>
                  <a:pt x="208" y="415"/>
                </a:cubicBezTo>
                <a:cubicBezTo>
                  <a:pt x="207" y="416"/>
                  <a:pt x="207" y="416"/>
                  <a:pt x="206" y="417"/>
                </a:cubicBezTo>
                <a:cubicBezTo>
                  <a:pt x="207" y="418"/>
                  <a:pt x="206" y="418"/>
                  <a:pt x="206" y="419"/>
                </a:cubicBezTo>
                <a:cubicBezTo>
                  <a:pt x="205" y="419"/>
                  <a:pt x="205" y="419"/>
                  <a:pt x="205" y="418"/>
                </a:cubicBezTo>
                <a:cubicBezTo>
                  <a:pt x="204" y="418"/>
                  <a:pt x="205" y="419"/>
                  <a:pt x="204" y="419"/>
                </a:cubicBezTo>
                <a:cubicBezTo>
                  <a:pt x="204" y="419"/>
                  <a:pt x="203" y="419"/>
                  <a:pt x="203" y="419"/>
                </a:cubicBezTo>
                <a:cubicBezTo>
                  <a:pt x="202" y="419"/>
                  <a:pt x="203" y="420"/>
                  <a:pt x="203" y="421"/>
                </a:cubicBezTo>
                <a:cubicBezTo>
                  <a:pt x="202" y="420"/>
                  <a:pt x="203" y="420"/>
                  <a:pt x="202" y="420"/>
                </a:cubicBezTo>
                <a:cubicBezTo>
                  <a:pt x="202" y="420"/>
                  <a:pt x="202" y="421"/>
                  <a:pt x="202" y="421"/>
                </a:cubicBezTo>
                <a:cubicBezTo>
                  <a:pt x="202" y="421"/>
                  <a:pt x="202" y="422"/>
                  <a:pt x="202" y="422"/>
                </a:cubicBezTo>
                <a:cubicBezTo>
                  <a:pt x="201" y="422"/>
                  <a:pt x="199" y="420"/>
                  <a:pt x="199" y="422"/>
                </a:cubicBezTo>
                <a:cubicBezTo>
                  <a:pt x="199" y="422"/>
                  <a:pt x="199" y="422"/>
                  <a:pt x="198" y="422"/>
                </a:cubicBezTo>
                <a:cubicBezTo>
                  <a:pt x="198" y="421"/>
                  <a:pt x="198" y="421"/>
                  <a:pt x="199" y="421"/>
                </a:cubicBezTo>
                <a:close/>
                <a:moveTo>
                  <a:pt x="190" y="411"/>
                </a:moveTo>
                <a:cubicBezTo>
                  <a:pt x="192" y="411"/>
                  <a:pt x="192" y="413"/>
                  <a:pt x="190" y="413"/>
                </a:cubicBezTo>
                <a:cubicBezTo>
                  <a:pt x="190" y="412"/>
                  <a:pt x="190" y="412"/>
                  <a:pt x="190" y="411"/>
                </a:cubicBezTo>
                <a:close/>
                <a:moveTo>
                  <a:pt x="181" y="419"/>
                </a:moveTo>
                <a:cubicBezTo>
                  <a:pt x="183" y="419"/>
                  <a:pt x="183" y="417"/>
                  <a:pt x="185" y="417"/>
                </a:cubicBezTo>
                <a:cubicBezTo>
                  <a:pt x="186" y="417"/>
                  <a:pt x="185" y="416"/>
                  <a:pt x="185" y="415"/>
                </a:cubicBezTo>
                <a:cubicBezTo>
                  <a:pt x="186" y="415"/>
                  <a:pt x="187" y="415"/>
                  <a:pt x="187" y="414"/>
                </a:cubicBezTo>
                <a:cubicBezTo>
                  <a:pt x="188" y="413"/>
                  <a:pt x="189" y="414"/>
                  <a:pt x="189" y="414"/>
                </a:cubicBezTo>
                <a:cubicBezTo>
                  <a:pt x="189" y="416"/>
                  <a:pt x="187" y="415"/>
                  <a:pt x="187" y="417"/>
                </a:cubicBezTo>
                <a:cubicBezTo>
                  <a:pt x="186" y="417"/>
                  <a:pt x="186" y="417"/>
                  <a:pt x="186" y="417"/>
                </a:cubicBezTo>
                <a:cubicBezTo>
                  <a:pt x="185" y="418"/>
                  <a:pt x="186" y="418"/>
                  <a:pt x="186" y="419"/>
                </a:cubicBezTo>
                <a:cubicBezTo>
                  <a:pt x="185" y="419"/>
                  <a:pt x="185" y="419"/>
                  <a:pt x="185" y="419"/>
                </a:cubicBezTo>
                <a:cubicBezTo>
                  <a:pt x="184" y="420"/>
                  <a:pt x="184" y="421"/>
                  <a:pt x="183" y="420"/>
                </a:cubicBezTo>
                <a:cubicBezTo>
                  <a:pt x="183" y="422"/>
                  <a:pt x="183" y="423"/>
                  <a:pt x="182" y="425"/>
                </a:cubicBezTo>
                <a:cubicBezTo>
                  <a:pt x="181" y="424"/>
                  <a:pt x="181" y="423"/>
                  <a:pt x="181" y="423"/>
                </a:cubicBezTo>
                <a:cubicBezTo>
                  <a:pt x="180" y="421"/>
                  <a:pt x="182" y="421"/>
                  <a:pt x="181" y="419"/>
                </a:cubicBezTo>
                <a:close/>
                <a:moveTo>
                  <a:pt x="176" y="427"/>
                </a:moveTo>
                <a:cubicBezTo>
                  <a:pt x="178" y="427"/>
                  <a:pt x="179" y="426"/>
                  <a:pt x="180" y="424"/>
                </a:cubicBezTo>
                <a:cubicBezTo>
                  <a:pt x="181" y="424"/>
                  <a:pt x="181" y="425"/>
                  <a:pt x="181" y="427"/>
                </a:cubicBezTo>
                <a:cubicBezTo>
                  <a:pt x="180" y="427"/>
                  <a:pt x="180" y="428"/>
                  <a:pt x="178" y="428"/>
                </a:cubicBezTo>
                <a:cubicBezTo>
                  <a:pt x="177" y="427"/>
                  <a:pt x="177" y="429"/>
                  <a:pt x="177" y="429"/>
                </a:cubicBezTo>
                <a:cubicBezTo>
                  <a:pt x="175" y="429"/>
                  <a:pt x="177" y="428"/>
                  <a:pt x="176" y="427"/>
                </a:cubicBezTo>
                <a:close/>
                <a:moveTo>
                  <a:pt x="174" y="432"/>
                </a:moveTo>
                <a:cubicBezTo>
                  <a:pt x="175" y="432"/>
                  <a:pt x="175" y="434"/>
                  <a:pt x="174" y="434"/>
                </a:cubicBezTo>
                <a:cubicBezTo>
                  <a:pt x="174" y="433"/>
                  <a:pt x="174" y="433"/>
                  <a:pt x="174" y="432"/>
                </a:cubicBezTo>
                <a:close/>
                <a:moveTo>
                  <a:pt x="173" y="436"/>
                </a:moveTo>
                <a:cubicBezTo>
                  <a:pt x="172" y="437"/>
                  <a:pt x="172" y="438"/>
                  <a:pt x="170" y="438"/>
                </a:cubicBezTo>
                <a:cubicBezTo>
                  <a:pt x="170" y="437"/>
                  <a:pt x="172" y="436"/>
                  <a:pt x="173" y="436"/>
                </a:cubicBezTo>
                <a:close/>
                <a:moveTo>
                  <a:pt x="168" y="441"/>
                </a:moveTo>
                <a:cubicBezTo>
                  <a:pt x="168" y="441"/>
                  <a:pt x="170" y="441"/>
                  <a:pt x="169" y="440"/>
                </a:cubicBezTo>
                <a:cubicBezTo>
                  <a:pt x="170" y="440"/>
                  <a:pt x="170" y="440"/>
                  <a:pt x="170" y="440"/>
                </a:cubicBezTo>
                <a:cubicBezTo>
                  <a:pt x="170" y="442"/>
                  <a:pt x="169" y="441"/>
                  <a:pt x="168" y="442"/>
                </a:cubicBezTo>
                <a:cubicBezTo>
                  <a:pt x="168" y="443"/>
                  <a:pt x="168" y="445"/>
                  <a:pt x="167" y="445"/>
                </a:cubicBezTo>
                <a:cubicBezTo>
                  <a:pt x="167" y="444"/>
                  <a:pt x="167" y="442"/>
                  <a:pt x="168" y="442"/>
                </a:cubicBezTo>
                <a:cubicBezTo>
                  <a:pt x="168" y="441"/>
                  <a:pt x="168" y="441"/>
                  <a:pt x="168" y="441"/>
                </a:cubicBezTo>
                <a:close/>
                <a:moveTo>
                  <a:pt x="247" y="396"/>
                </a:moveTo>
                <a:cubicBezTo>
                  <a:pt x="247" y="396"/>
                  <a:pt x="297" y="379"/>
                  <a:pt x="325" y="419"/>
                </a:cubicBezTo>
                <a:cubicBezTo>
                  <a:pt x="325" y="419"/>
                  <a:pt x="335" y="433"/>
                  <a:pt x="331" y="454"/>
                </a:cubicBezTo>
                <a:cubicBezTo>
                  <a:pt x="331" y="454"/>
                  <a:pt x="336" y="425"/>
                  <a:pt x="300" y="405"/>
                </a:cubicBezTo>
                <a:cubicBezTo>
                  <a:pt x="285" y="396"/>
                  <a:pt x="265" y="396"/>
                  <a:pt x="249" y="401"/>
                </a:cubicBezTo>
                <a:cubicBezTo>
                  <a:pt x="235" y="405"/>
                  <a:pt x="223" y="411"/>
                  <a:pt x="211" y="420"/>
                </a:cubicBezTo>
                <a:cubicBezTo>
                  <a:pt x="200" y="430"/>
                  <a:pt x="190" y="443"/>
                  <a:pt x="183" y="456"/>
                </a:cubicBezTo>
                <a:cubicBezTo>
                  <a:pt x="180" y="462"/>
                  <a:pt x="177" y="467"/>
                  <a:pt x="174" y="473"/>
                </a:cubicBezTo>
                <a:cubicBezTo>
                  <a:pt x="171" y="479"/>
                  <a:pt x="167" y="486"/>
                  <a:pt x="165" y="492"/>
                </a:cubicBezTo>
                <a:cubicBezTo>
                  <a:pt x="165" y="492"/>
                  <a:pt x="182" y="417"/>
                  <a:pt x="247" y="396"/>
                </a:cubicBezTo>
                <a:close/>
                <a:moveTo>
                  <a:pt x="165" y="449"/>
                </a:moveTo>
                <a:cubicBezTo>
                  <a:pt x="165" y="448"/>
                  <a:pt x="165" y="447"/>
                  <a:pt x="165" y="447"/>
                </a:cubicBezTo>
                <a:cubicBezTo>
                  <a:pt x="165" y="447"/>
                  <a:pt x="166" y="447"/>
                  <a:pt x="166" y="445"/>
                </a:cubicBezTo>
                <a:cubicBezTo>
                  <a:pt x="167" y="445"/>
                  <a:pt x="166" y="447"/>
                  <a:pt x="167" y="448"/>
                </a:cubicBezTo>
                <a:cubicBezTo>
                  <a:pt x="166" y="448"/>
                  <a:pt x="165" y="449"/>
                  <a:pt x="165" y="450"/>
                </a:cubicBezTo>
                <a:cubicBezTo>
                  <a:pt x="165" y="450"/>
                  <a:pt x="164" y="450"/>
                  <a:pt x="165" y="449"/>
                </a:cubicBezTo>
                <a:cubicBezTo>
                  <a:pt x="165" y="449"/>
                  <a:pt x="165" y="449"/>
                  <a:pt x="165" y="449"/>
                </a:cubicBezTo>
                <a:close/>
                <a:moveTo>
                  <a:pt x="137" y="502"/>
                </a:moveTo>
                <a:cubicBezTo>
                  <a:pt x="138" y="502"/>
                  <a:pt x="138" y="505"/>
                  <a:pt x="138" y="506"/>
                </a:cubicBezTo>
                <a:cubicBezTo>
                  <a:pt x="137" y="507"/>
                  <a:pt x="137" y="503"/>
                  <a:pt x="137" y="502"/>
                </a:cubicBezTo>
                <a:close/>
                <a:moveTo>
                  <a:pt x="135" y="525"/>
                </a:moveTo>
                <a:cubicBezTo>
                  <a:pt x="135" y="526"/>
                  <a:pt x="135" y="527"/>
                  <a:pt x="135" y="528"/>
                </a:cubicBezTo>
                <a:cubicBezTo>
                  <a:pt x="133" y="528"/>
                  <a:pt x="134" y="525"/>
                  <a:pt x="135" y="525"/>
                </a:cubicBezTo>
                <a:close/>
                <a:moveTo>
                  <a:pt x="135" y="537"/>
                </a:moveTo>
                <a:cubicBezTo>
                  <a:pt x="133" y="538"/>
                  <a:pt x="135" y="530"/>
                  <a:pt x="135" y="530"/>
                </a:cubicBezTo>
                <a:cubicBezTo>
                  <a:pt x="137" y="530"/>
                  <a:pt x="135" y="537"/>
                  <a:pt x="135" y="537"/>
                </a:cubicBezTo>
                <a:close/>
                <a:moveTo>
                  <a:pt x="136" y="544"/>
                </a:moveTo>
                <a:cubicBezTo>
                  <a:pt x="134" y="544"/>
                  <a:pt x="135" y="543"/>
                  <a:pt x="135" y="541"/>
                </a:cubicBezTo>
                <a:cubicBezTo>
                  <a:pt x="135" y="541"/>
                  <a:pt x="135" y="539"/>
                  <a:pt x="135" y="539"/>
                </a:cubicBezTo>
                <a:cubicBezTo>
                  <a:pt x="136" y="539"/>
                  <a:pt x="136" y="539"/>
                  <a:pt x="136" y="539"/>
                </a:cubicBezTo>
                <a:cubicBezTo>
                  <a:pt x="136" y="540"/>
                  <a:pt x="136" y="540"/>
                  <a:pt x="136" y="541"/>
                </a:cubicBezTo>
                <a:cubicBezTo>
                  <a:pt x="136" y="542"/>
                  <a:pt x="137" y="543"/>
                  <a:pt x="136" y="544"/>
                </a:cubicBezTo>
                <a:close/>
                <a:moveTo>
                  <a:pt x="138" y="513"/>
                </a:moveTo>
                <a:cubicBezTo>
                  <a:pt x="138" y="515"/>
                  <a:pt x="137" y="517"/>
                  <a:pt x="136" y="518"/>
                </a:cubicBezTo>
                <a:cubicBezTo>
                  <a:pt x="136" y="519"/>
                  <a:pt x="136" y="520"/>
                  <a:pt x="136" y="522"/>
                </a:cubicBezTo>
                <a:cubicBezTo>
                  <a:pt x="135" y="522"/>
                  <a:pt x="135" y="521"/>
                  <a:pt x="135" y="520"/>
                </a:cubicBezTo>
                <a:cubicBezTo>
                  <a:pt x="135" y="520"/>
                  <a:pt x="135" y="519"/>
                  <a:pt x="136" y="519"/>
                </a:cubicBezTo>
                <a:cubicBezTo>
                  <a:pt x="136" y="518"/>
                  <a:pt x="135" y="516"/>
                  <a:pt x="136" y="516"/>
                </a:cubicBezTo>
                <a:cubicBezTo>
                  <a:pt x="136" y="515"/>
                  <a:pt x="136" y="515"/>
                  <a:pt x="136" y="514"/>
                </a:cubicBezTo>
                <a:cubicBezTo>
                  <a:pt x="136" y="512"/>
                  <a:pt x="137" y="513"/>
                  <a:pt x="137" y="512"/>
                </a:cubicBezTo>
                <a:cubicBezTo>
                  <a:pt x="137" y="510"/>
                  <a:pt x="138" y="509"/>
                  <a:pt x="139" y="507"/>
                </a:cubicBezTo>
                <a:cubicBezTo>
                  <a:pt x="139" y="507"/>
                  <a:pt x="139" y="508"/>
                  <a:pt x="139" y="508"/>
                </a:cubicBezTo>
                <a:cubicBezTo>
                  <a:pt x="139" y="510"/>
                  <a:pt x="138" y="511"/>
                  <a:pt x="138" y="513"/>
                </a:cubicBezTo>
                <a:close/>
                <a:moveTo>
                  <a:pt x="139" y="506"/>
                </a:moveTo>
                <a:cubicBezTo>
                  <a:pt x="139" y="503"/>
                  <a:pt x="139" y="503"/>
                  <a:pt x="139" y="503"/>
                </a:cubicBezTo>
                <a:cubicBezTo>
                  <a:pt x="140" y="502"/>
                  <a:pt x="140" y="507"/>
                  <a:pt x="139" y="506"/>
                </a:cubicBezTo>
                <a:close/>
                <a:moveTo>
                  <a:pt x="140" y="498"/>
                </a:moveTo>
                <a:cubicBezTo>
                  <a:pt x="139" y="498"/>
                  <a:pt x="139" y="497"/>
                  <a:pt x="139" y="497"/>
                </a:cubicBezTo>
                <a:cubicBezTo>
                  <a:pt x="138" y="496"/>
                  <a:pt x="140" y="496"/>
                  <a:pt x="140" y="496"/>
                </a:cubicBezTo>
                <a:cubicBezTo>
                  <a:pt x="140" y="494"/>
                  <a:pt x="139" y="494"/>
                  <a:pt x="139" y="493"/>
                </a:cubicBezTo>
                <a:cubicBezTo>
                  <a:pt x="139" y="493"/>
                  <a:pt x="140" y="493"/>
                  <a:pt x="140" y="493"/>
                </a:cubicBezTo>
                <a:cubicBezTo>
                  <a:pt x="141" y="494"/>
                  <a:pt x="140" y="495"/>
                  <a:pt x="141" y="495"/>
                </a:cubicBezTo>
                <a:cubicBezTo>
                  <a:pt x="141" y="496"/>
                  <a:pt x="139" y="496"/>
                  <a:pt x="140" y="498"/>
                </a:cubicBezTo>
                <a:close/>
                <a:moveTo>
                  <a:pt x="289" y="273"/>
                </a:moveTo>
                <a:cubicBezTo>
                  <a:pt x="289" y="273"/>
                  <a:pt x="289" y="273"/>
                  <a:pt x="289" y="273"/>
                </a:cubicBezTo>
                <a:cubicBezTo>
                  <a:pt x="290" y="273"/>
                  <a:pt x="290" y="273"/>
                  <a:pt x="291" y="273"/>
                </a:cubicBezTo>
                <a:cubicBezTo>
                  <a:pt x="292" y="272"/>
                  <a:pt x="292" y="272"/>
                  <a:pt x="292" y="271"/>
                </a:cubicBezTo>
                <a:cubicBezTo>
                  <a:pt x="293" y="271"/>
                  <a:pt x="295" y="271"/>
                  <a:pt x="295" y="271"/>
                </a:cubicBezTo>
                <a:cubicBezTo>
                  <a:pt x="295" y="271"/>
                  <a:pt x="295" y="271"/>
                  <a:pt x="296" y="271"/>
                </a:cubicBezTo>
                <a:cubicBezTo>
                  <a:pt x="296" y="271"/>
                  <a:pt x="296" y="270"/>
                  <a:pt x="297" y="271"/>
                </a:cubicBezTo>
                <a:cubicBezTo>
                  <a:pt x="297" y="270"/>
                  <a:pt x="298" y="270"/>
                  <a:pt x="298" y="270"/>
                </a:cubicBezTo>
                <a:cubicBezTo>
                  <a:pt x="298" y="270"/>
                  <a:pt x="299" y="270"/>
                  <a:pt x="299" y="270"/>
                </a:cubicBezTo>
                <a:cubicBezTo>
                  <a:pt x="299" y="270"/>
                  <a:pt x="300" y="270"/>
                  <a:pt x="300" y="270"/>
                </a:cubicBezTo>
                <a:cubicBezTo>
                  <a:pt x="300" y="270"/>
                  <a:pt x="301" y="270"/>
                  <a:pt x="301" y="270"/>
                </a:cubicBezTo>
                <a:cubicBezTo>
                  <a:pt x="301" y="270"/>
                  <a:pt x="302" y="270"/>
                  <a:pt x="302" y="269"/>
                </a:cubicBezTo>
                <a:cubicBezTo>
                  <a:pt x="302" y="269"/>
                  <a:pt x="302" y="269"/>
                  <a:pt x="302" y="269"/>
                </a:cubicBezTo>
                <a:cubicBezTo>
                  <a:pt x="302" y="268"/>
                  <a:pt x="302" y="267"/>
                  <a:pt x="302" y="266"/>
                </a:cubicBezTo>
                <a:cubicBezTo>
                  <a:pt x="303" y="267"/>
                  <a:pt x="303" y="267"/>
                  <a:pt x="304" y="267"/>
                </a:cubicBezTo>
                <a:cubicBezTo>
                  <a:pt x="305" y="266"/>
                  <a:pt x="306" y="264"/>
                  <a:pt x="308" y="263"/>
                </a:cubicBezTo>
                <a:cubicBezTo>
                  <a:pt x="308" y="263"/>
                  <a:pt x="308" y="263"/>
                  <a:pt x="308" y="262"/>
                </a:cubicBezTo>
                <a:cubicBezTo>
                  <a:pt x="308" y="263"/>
                  <a:pt x="309" y="263"/>
                  <a:pt x="309" y="263"/>
                </a:cubicBezTo>
                <a:cubicBezTo>
                  <a:pt x="311" y="261"/>
                  <a:pt x="314" y="260"/>
                  <a:pt x="317" y="258"/>
                </a:cubicBezTo>
                <a:cubicBezTo>
                  <a:pt x="317" y="257"/>
                  <a:pt x="317" y="257"/>
                  <a:pt x="317" y="256"/>
                </a:cubicBezTo>
                <a:cubicBezTo>
                  <a:pt x="319" y="258"/>
                  <a:pt x="319" y="255"/>
                  <a:pt x="320" y="255"/>
                </a:cubicBezTo>
                <a:cubicBezTo>
                  <a:pt x="320" y="255"/>
                  <a:pt x="320" y="255"/>
                  <a:pt x="321" y="256"/>
                </a:cubicBezTo>
                <a:cubicBezTo>
                  <a:pt x="322" y="255"/>
                  <a:pt x="323" y="254"/>
                  <a:pt x="325" y="253"/>
                </a:cubicBezTo>
                <a:cubicBezTo>
                  <a:pt x="328" y="251"/>
                  <a:pt x="446" y="200"/>
                  <a:pt x="428" y="131"/>
                </a:cubicBezTo>
                <a:cubicBezTo>
                  <a:pt x="425" y="123"/>
                  <a:pt x="412" y="99"/>
                  <a:pt x="400" y="93"/>
                </a:cubicBezTo>
                <a:cubicBezTo>
                  <a:pt x="413" y="98"/>
                  <a:pt x="429" y="115"/>
                  <a:pt x="435" y="135"/>
                </a:cubicBezTo>
                <a:cubicBezTo>
                  <a:pt x="445" y="168"/>
                  <a:pt x="419" y="195"/>
                  <a:pt x="403" y="209"/>
                </a:cubicBezTo>
                <a:cubicBezTo>
                  <a:pt x="387" y="222"/>
                  <a:pt x="357" y="240"/>
                  <a:pt x="339" y="250"/>
                </a:cubicBezTo>
                <a:cubicBezTo>
                  <a:pt x="329" y="255"/>
                  <a:pt x="324" y="258"/>
                  <a:pt x="319" y="260"/>
                </a:cubicBezTo>
                <a:cubicBezTo>
                  <a:pt x="318" y="261"/>
                  <a:pt x="317" y="262"/>
                  <a:pt x="316" y="263"/>
                </a:cubicBezTo>
                <a:cubicBezTo>
                  <a:pt x="316" y="264"/>
                  <a:pt x="315" y="263"/>
                  <a:pt x="314" y="263"/>
                </a:cubicBezTo>
                <a:cubicBezTo>
                  <a:pt x="313" y="264"/>
                  <a:pt x="311" y="265"/>
                  <a:pt x="309" y="266"/>
                </a:cubicBezTo>
                <a:cubicBezTo>
                  <a:pt x="309" y="266"/>
                  <a:pt x="309" y="267"/>
                  <a:pt x="309" y="267"/>
                </a:cubicBezTo>
                <a:cubicBezTo>
                  <a:pt x="309" y="267"/>
                  <a:pt x="308" y="267"/>
                  <a:pt x="308" y="267"/>
                </a:cubicBezTo>
                <a:cubicBezTo>
                  <a:pt x="307" y="268"/>
                  <a:pt x="307" y="267"/>
                  <a:pt x="307" y="267"/>
                </a:cubicBezTo>
                <a:cubicBezTo>
                  <a:pt x="306" y="268"/>
                  <a:pt x="306" y="268"/>
                  <a:pt x="306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02" y="270"/>
                  <a:pt x="303" y="270"/>
                  <a:pt x="302" y="270"/>
                </a:cubicBezTo>
                <a:cubicBezTo>
                  <a:pt x="302" y="270"/>
                  <a:pt x="302" y="270"/>
                  <a:pt x="302" y="270"/>
                </a:cubicBezTo>
                <a:cubicBezTo>
                  <a:pt x="301" y="270"/>
                  <a:pt x="301" y="270"/>
                  <a:pt x="301" y="270"/>
                </a:cubicBezTo>
                <a:cubicBezTo>
                  <a:pt x="300" y="271"/>
                  <a:pt x="299" y="272"/>
                  <a:pt x="299" y="272"/>
                </a:cubicBezTo>
                <a:cubicBezTo>
                  <a:pt x="298" y="272"/>
                  <a:pt x="298" y="272"/>
                  <a:pt x="298" y="272"/>
                </a:cubicBezTo>
                <a:cubicBezTo>
                  <a:pt x="297" y="272"/>
                  <a:pt x="297" y="272"/>
                  <a:pt x="297" y="272"/>
                </a:cubicBezTo>
                <a:cubicBezTo>
                  <a:pt x="296" y="272"/>
                  <a:pt x="296" y="272"/>
                  <a:pt x="295" y="272"/>
                </a:cubicBezTo>
                <a:cubicBezTo>
                  <a:pt x="295" y="272"/>
                  <a:pt x="296" y="273"/>
                  <a:pt x="295" y="273"/>
                </a:cubicBezTo>
                <a:cubicBezTo>
                  <a:pt x="294" y="274"/>
                  <a:pt x="293" y="274"/>
                  <a:pt x="292" y="273"/>
                </a:cubicBezTo>
                <a:cubicBezTo>
                  <a:pt x="291" y="274"/>
                  <a:pt x="289" y="274"/>
                  <a:pt x="289" y="274"/>
                </a:cubicBezTo>
                <a:cubicBezTo>
                  <a:pt x="289" y="274"/>
                  <a:pt x="288" y="274"/>
                  <a:pt x="288" y="275"/>
                </a:cubicBezTo>
                <a:cubicBezTo>
                  <a:pt x="288" y="275"/>
                  <a:pt x="288" y="274"/>
                  <a:pt x="288" y="274"/>
                </a:cubicBezTo>
                <a:cubicBezTo>
                  <a:pt x="287" y="273"/>
                  <a:pt x="287" y="273"/>
                  <a:pt x="287" y="273"/>
                </a:cubicBezTo>
                <a:cubicBezTo>
                  <a:pt x="287" y="273"/>
                  <a:pt x="289" y="273"/>
                  <a:pt x="289" y="273"/>
                </a:cubicBezTo>
                <a:close/>
                <a:moveTo>
                  <a:pt x="284" y="292"/>
                </a:moveTo>
                <a:cubicBezTo>
                  <a:pt x="284" y="291"/>
                  <a:pt x="285" y="292"/>
                  <a:pt x="285" y="292"/>
                </a:cubicBezTo>
                <a:cubicBezTo>
                  <a:pt x="285" y="292"/>
                  <a:pt x="285" y="291"/>
                  <a:pt x="286" y="291"/>
                </a:cubicBezTo>
                <a:cubicBezTo>
                  <a:pt x="286" y="291"/>
                  <a:pt x="286" y="291"/>
                  <a:pt x="287" y="291"/>
                </a:cubicBezTo>
                <a:cubicBezTo>
                  <a:pt x="287" y="291"/>
                  <a:pt x="287" y="290"/>
                  <a:pt x="287" y="290"/>
                </a:cubicBezTo>
                <a:cubicBezTo>
                  <a:pt x="287" y="290"/>
                  <a:pt x="287" y="290"/>
                  <a:pt x="287" y="290"/>
                </a:cubicBezTo>
                <a:cubicBezTo>
                  <a:pt x="288" y="290"/>
                  <a:pt x="288" y="290"/>
                  <a:pt x="289" y="289"/>
                </a:cubicBezTo>
                <a:cubicBezTo>
                  <a:pt x="289" y="289"/>
                  <a:pt x="289" y="290"/>
                  <a:pt x="290" y="290"/>
                </a:cubicBezTo>
                <a:cubicBezTo>
                  <a:pt x="290" y="289"/>
                  <a:pt x="291" y="289"/>
                  <a:pt x="292" y="290"/>
                </a:cubicBezTo>
                <a:cubicBezTo>
                  <a:pt x="291" y="290"/>
                  <a:pt x="291" y="291"/>
                  <a:pt x="290" y="291"/>
                </a:cubicBezTo>
                <a:cubicBezTo>
                  <a:pt x="290" y="291"/>
                  <a:pt x="290" y="290"/>
                  <a:pt x="290" y="290"/>
                </a:cubicBezTo>
                <a:cubicBezTo>
                  <a:pt x="290" y="290"/>
                  <a:pt x="289" y="291"/>
                  <a:pt x="289" y="291"/>
                </a:cubicBezTo>
                <a:cubicBezTo>
                  <a:pt x="289" y="291"/>
                  <a:pt x="288" y="290"/>
                  <a:pt x="287" y="292"/>
                </a:cubicBezTo>
                <a:cubicBezTo>
                  <a:pt x="287" y="292"/>
                  <a:pt x="287" y="293"/>
                  <a:pt x="286" y="293"/>
                </a:cubicBezTo>
                <a:cubicBezTo>
                  <a:pt x="286" y="293"/>
                  <a:pt x="285" y="293"/>
                  <a:pt x="285" y="293"/>
                </a:cubicBezTo>
                <a:cubicBezTo>
                  <a:pt x="285" y="293"/>
                  <a:pt x="284" y="293"/>
                  <a:pt x="283" y="292"/>
                </a:cubicBezTo>
                <a:cubicBezTo>
                  <a:pt x="284" y="292"/>
                  <a:pt x="283" y="292"/>
                  <a:pt x="284" y="292"/>
                </a:cubicBezTo>
                <a:close/>
                <a:moveTo>
                  <a:pt x="282" y="292"/>
                </a:moveTo>
                <a:cubicBezTo>
                  <a:pt x="283" y="293"/>
                  <a:pt x="283" y="294"/>
                  <a:pt x="284" y="295"/>
                </a:cubicBezTo>
                <a:cubicBezTo>
                  <a:pt x="283" y="296"/>
                  <a:pt x="283" y="294"/>
                  <a:pt x="282" y="294"/>
                </a:cubicBezTo>
                <a:cubicBezTo>
                  <a:pt x="281" y="294"/>
                  <a:pt x="280" y="294"/>
                  <a:pt x="278" y="295"/>
                </a:cubicBezTo>
                <a:cubicBezTo>
                  <a:pt x="278" y="292"/>
                  <a:pt x="281" y="293"/>
                  <a:pt x="282" y="292"/>
                </a:cubicBezTo>
                <a:close/>
                <a:moveTo>
                  <a:pt x="282" y="279"/>
                </a:moveTo>
                <a:cubicBezTo>
                  <a:pt x="282" y="279"/>
                  <a:pt x="281" y="280"/>
                  <a:pt x="282" y="280"/>
                </a:cubicBezTo>
                <a:cubicBezTo>
                  <a:pt x="281" y="281"/>
                  <a:pt x="280" y="280"/>
                  <a:pt x="280" y="281"/>
                </a:cubicBezTo>
                <a:cubicBezTo>
                  <a:pt x="279" y="281"/>
                  <a:pt x="277" y="283"/>
                  <a:pt x="276" y="282"/>
                </a:cubicBezTo>
                <a:cubicBezTo>
                  <a:pt x="278" y="281"/>
                  <a:pt x="280" y="279"/>
                  <a:pt x="282" y="279"/>
                </a:cubicBezTo>
                <a:close/>
                <a:moveTo>
                  <a:pt x="256" y="274"/>
                </a:moveTo>
                <a:cubicBezTo>
                  <a:pt x="257" y="274"/>
                  <a:pt x="257" y="274"/>
                  <a:pt x="258" y="273"/>
                </a:cubicBezTo>
                <a:cubicBezTo>
                  <a:pt x="259" y="273"/>
                  <a:pt x="259" y="274"/>
                  <a:pt x="259" y="275"/>
                </a:cubicBezTo>
                <a:cubicBezTo>
                  <a:pt x="258" y="275"/>
                  <a:pt x="257" y="275"/>
                  <a:pt x="256" y="276"/>
                </a:cubicBezTo>
                <a:cubicBezTo>
                  <a:pt x="256" y="275"/>
                  <a:pt x="256" y="275"/>
                  <a:pt x="256" y="274"/>
                </a:cubicBezTo>
                <a:close/>
                <a:moveTo>
                  <a:pt x="249" y="294"/>
                </a:moveTo>
                <a:cubicBezTo>
                  <a:pt x="252" y="293"/>
                  <a:pt x="252" y="293"/>
                  <a:pt x="252" y="293"/>
                </a:cubicBezTo>
                <a:cubicBezTo>
                  <a:pt x="252" y="294"/>
                  <a:pt x="247" y="297"/>
                  <a:pt x="246" y="297"/>
                </a:cubicBezTo>
                <a:cubicBezTo>
                  <a:pt x="246" y="296"/>
                  <a:pt x="248" y="294"/>
                  <a:pt x="249" y="294"/>
                </a:cubicBezTo>
                <a:close/>
                <a:moveTo>
                  <a:pt x="238" y="326"/>
                </a:moveTo>
                <a:cubicBezTo>
                  <a:pt x="238" y="327"/>
                  <a:pt x="237" y="325"/>
                  <a:pt x="236" y="326"/>
                </a:cubicBezTo>
                <a:cubicBezTo>
                  <a:pt x="235" y="327"/>
                  <a:pt x="234" y="329"/>
                  <a:pt x="233" y="327"/>
                </a:cubicBezTo>
                <a:cubicBezTo>
                  <a:pt x="234" y="326"/>
                  <a:pt x="235" y="326"/>
                  <a:pt x="236" y="326"/>
                </a:cubicBezTo>
                <a:cubicBezTo>
                  <a:pt x="237" y="325"/>
                  <a:pt x="238" y="324"/>
                  <a:pt x="239" y="324"/>
                </a:cubicBezTo>
                <a:cubicBezTo>
                  <a:pt x="239" y="325"/>
                  <a:pt x="239" y="325"/>
                  <a:pt x="238" y="326"/>
                </a:cubicBezTo>
                <a:close/>
                <a:moveTo>
                  <a:pt x="243" y="313"/>
                </a:moveTo>
                <a:cubicBezTo>
                  <a:pt x="243" y="315"/>
                  <a:pt x="241" y="314"/>
                  <a:pt x="241" y="314"/>
                </a:cubicBezTo>
                <a:cubicBezTo>
                  <a:pt x="240" y="312"/>
                  <a:pt x="242" y="314"/>
                  <a:pt x="243" y="313"/>
                </a:cubicBezTo>
                <a:close/>
                <a:moveTo>
                  <a:pt x="240" y="314"/>
                </a:moveTo>
                <a:cubicBezTo>
                  <a:pt x="240" y="315"/>
                  <a:pt x="240" y="315"/>
                  <a:pt x="240" y="316"/>
                </a:cubicBezTo>
                <a:cubicBezTo>
                  <a:pt x="240" y="316"/>
                  <a:pt x="239" y="317"/>
                  <a:pt x="239" y="317"/>
                </a:cubicBezTo>
                <a:cubicBezTo>
                  <a:pt x="238" y="316"/>
                  <a:pt x="239" y="315"/>
                  <a:pt x="240" y="314"/>
                </a:cubicBezTo>
                <a:close/>
                <a:moveTo>
                  <a:pt x="237" y="317"/>
                </a:moveTo>
                <a:cubicBezTo>
                  <a:pt x="238" y="318"/>
                  <a:pt x="236" y="318"/>
                  <a:pt x="235" y="319"/>
                </a:cubicBezTo>
                <a:cubicBezTo>
                  <a:pt x="234" y="320"/>
                  <a:pt x="233" y="321"/>
                  <a:pt x="232" y="321"/>
                </a:cubicBezTo>
                <a:cubicBezTo>
                  <a:pt x="232" y="319"/>
                  <a:pt x="236" y="318"/>
                  <a:pt x="237" y="317"/>
                </a:cubicBezTo>
                <a:close/>
                <a:moveTo>
                  <a:pt x="231" y="303"/>
                </a:moveTo>
                <a:cubicBezTo>
                  <a:pt x="234" y="302"/>
                  <a:pt x="231" y="306"/>
                  <a:pt x="230" y="306"/>
                </a:cubicBezTo>
                <a:cubicBezTo>
                  <a:pt x="229" y="305"/>
                  <a:pt x="230" y="304"/>
                  <a:pt x="231" y="303"/>
                </a:cubicBezTo>
                <a:close/>
                <a:moveTo>
                  <a:pt x="218" y="338"/>
                </a:moveTo>
                <a:cubicBezTo>
                  <a:pt x="218" y="338"/>
                  <a:pt x="217" y="338"/>
                  <a:pt x="216" y="337"/>
                </a:cubicBezTo>
                <a:cubicBezTo>
                  <a:pt x="217" y="336"/>
                  <a:pt x="218" y="338"/>
                  <a:pt x="219" y="337"/>
                </a:cubicBezTo>
                <a:cubicBezTo>
                  <a:pt x="219" y="336"/>
                  <a:pt x="218" y="336"/>
                  <a:pt x="218" y="336"/>
                </a:cubicBezTo>
                <a:cubicBezTo>
                  <a:pt x="218" y="335"/>
                  <a:pt x="220" y="333"/>
                  <a:pt x="221" y="333"/>
                </a:cubicBezTo>
                <a:cubicBezTo>
                  <a:pt x="222" y="335"/>
                  <a:pt x="220" y="336"/>
                  <a:pt x="218" y="338"/>
                </a:cubicBezTo>
                <a:close/>
                <a:moveTo>
                  <a:pt x="229" y="305"/>
                </a:moveTo>
                <a:cubicBezTo>
                  <a:pt x="229" y="306"/>
                  <a:pt x="225" y="310"/>
                  <a:pt x="224" y="310"/>
                </a:cubicBezTo>
                <a:cubicBezTo>
                  <a:pt x="224" y="310"/>
                  <a:pt x="228" y="305"/>
                  <a:pt x="229" y="305"/>
                </a:cubicBezTo>
                <a:close/>
                <a:moveTo>
                  <a:pt x="213" y="319"/>
                </a:moveTo>
                <a:cubicBezTo>
                  <a:pt x="213" y="318"/>
                  <a:pt x="214" y="318"/>
                  <a:pt x="214" y="318"/>
                </a:cubicBezTo>
                <a:cubicBezTo>
                  <a:pt x="215" y="317"/>
                  <a:pt x="217" y="316"/>
                  <a:pt x="217" y="315"/>
                </a:cubicBezTo>
                <a:cubicBezTo>
                  <a:pt x="217" y="315"/>
                  <a:pt x="217" y="315"/>
                  <a:pt x="217" y="315"/>
                </a:cubicBezTo>
                <a:cubicBezTo>
                  <a:pt x="218" y="314"/>
                  <a:pt x="218" y="314"/>
                  <a:pt x="219" y="314"/>
                </a:cubicBezTo>
                <a:cubicBezTo>
                  <a:pt x="220" y="314"/>
                  <a:pt x="220" y="313"/>
                  <a:pt x="221" y="313"/>
                </a:cubicBezTo>
                <a:cubicBezTo>
                  <a:pt x="221" y="312"/>
                  <a:pt x="221" y="313"/>
                  <a:pt x="221" y="313"/>
                </a:cubicBezTo>
                <a:cubicBezTo>
                  <a:pt x="222" y="312"/>
                  <a:pt x="224" y="311"/>
                  <a:pt x="225" y="311"/>
                </a:cubicBezTo>
                <a:cubicBezTo>
                  <a:pt x="225" y="312"/>
                  <a:pt x="223" y="315"/>
                  <a:pt x="222" y="315"/>
                </a:cubicBezTo>
                <a:cubicBezTo>
                  <a:pt x="222" y="314"/>
                  <a:pt x="222" y="314"/>
                  <a:pt x="223" y="313"/>
                </a:cubicBezTo>
                <a:cubicBezTo>
                  <a:pt x="222" y="312"/>
                  <a:pt x="221" y="314"/>
                  <a:pt x="221" y="315"/>
                </a:cubicBezTo>
                <a:cubicBezTo>
                  <a:pt x="220" y="316"/>
                  <a:pt x="220" y="315"/>
                  <a:pt x="219" y="315"/>
                </a:cubicBezTo>
                <a:cubicBezTo>
                  <a:pt x="219" y="316"/>
                  <a:pt x="218" y="316"/>
                  <a:pt x="217" y="317"/>
                </a:cubicBezTo>
                <a:cubicBezTo>
                  <a:pt x="217" y="317"/>
                  <a:pt x="216" y="318"/>
                  <a:pt x="216" y="319"/>
                </a:cubicBezTo>
                <a:cubicBezTo>
                  <a:pt x="215" y="319"/>
                  <a:pt x="215" y="319"/>
                  <a:pt x="214" y="319"/>
                </a:cubicBezTo>
                <a:cubicBezTo>
                  <a:pt x="214" y="320"/>
                  <a:pt x="214" y="321"/>
                  <a:pt x="213" y="320"/>
                </a:cubicBezTo>
                <a:cubicBezTo>
                  <a:pt x="213" y="320"/>
                  <a:pt x="213" y="319"/>
                  <a:pt x="213" y="319"/>
                </a:cubicBezTo>
                <a:close/>
                <a:moveTo>
                  <a:pt x="210" y="321"/>
                </a:moveTo>
                <a:cubicBezTo>
                  <a:pt x="211" y="322"/>
                  <a:pt x="211" y="322"/>
                  <a:pt x="211" y="322"/>
                </a:cubicBezTo>
                <a:cubicBezTo>
                  <a:pt x="211" y="323"/>
                  <a:pt x="211" y="324"/>
                  <a:pt x="210" y="324"/>
                </a:cubicBezTo>
                <a:cubicBezTo>
                  <a:pt x="210" y="322"/>
                  <a:pt x="209" y="322"/>
                  <a:pt x="209" y="324"/>
                </a:cubicBezTo>
                <a:cubicBezTo>
                  <a:pt x="208" y="323"/>
                  <a:pt x="210" y="322"/>
                  <a:pt x="210" y="321"/>
                </a:cubicBezTo>
                <a:close/>
                <a:moveTo>
                  <a:pt x="93" y="498"/>
                </a:moveTo>
                <a:cubicBezTo>
                  <a:pt x="92" y="499"/>
                  <a:pt x="93" y="500"/>
                  <a:pt x="92" y="502"/>
                </a:cubicBezTo>
                <a:cubicBezTo>
                  <a:pt x="92" y="502"/>
                  <a:pt x="92" y="501"/>
                  <a:pt x="92" y="501"/>
                </a:cubicBezTo>
                <a:cubicBezTo>
                  <a:pt x="92" y="500"/>
                  <a:pt x="92" y="498"/>
                  <a:pt x="92" y="496"/>
                </a:cubicBezTo>
                <a:cubicBezTo>
                  <a:pt x="94" y="497"/>
                  <a:pt x="93" y="498"/>
                  <a:pt x="93" y="498"/>
                </a:cubicBezTo>
                <a:close/>
                <a:moveTo>
                  <a:pt x="100" y="460"/>
                </a:moveTo>
                <a:cubicBezTo>
                  <a:pt x="99" y="460"/>
                  <a:pt x="98" y="459"/>
                  <a:pt x="98" y="460"/>
                </a:cubicBezTo>
                <a:cubicBezTo>
                  <a:pt x="98" y="460"/>
                  <a:pt x="98" y="461"/>
                  <a:pt x="98" y="461"/>
                </a:cubicBezTo>
                <a:cubicBezTo>
                  <a:pt x="98" y="461"/>
                  <a:pt x="98" y="461"/>
                  <a:pt x="98" y="461"/>
                </a:cubicBezTo>
                <a:cubicBezTo>
                  <a:pt x="98" y="460"/>
                  <a:pt x="98" y="460"/>
                  <a:pt x="98" y="459"/>
                </a:cubicBezTo>
                <a:cubicBezTo>
                  <a:pt x="98" y="459"/>
                  <a:pt x="98" y="458"/>
                  <a:pt x="98" y="458"/>
                </a:cubicBezTo>
                <a:cubicBezTo>
                  <a:pt x="98" y="458"/>
                  <a:pt x="98" y="458"/>
                  <a:pt x="99" y="458"/>
                </a:cubicBezTo>
                <a:cubicBezTo>
                  <a:pt x="99" y="458"/>
                  <a:pt x="99" y="458"/>
                  <a:pt x="99" y="458"/>
                </a:cubicBezTo>
                <a:cubicBezTo>
                  <a:pt x="99" y="458"/>
                  <a:pt x="99" y="459"/>
                  <a:pt x="99" y="459"/>
                </a:cubicBezTo>
                <a:cubicBezTo>
                  <a:pt x="99" y="459"/>
                  <a:pt x="100" y="459"/>
                  <a:pt x="100" y="459"/>
                </a:cubicBezTo>
                <a:cubicBezTo>
                  <a:pt x="100" y="459"/>
                  <a:pt x="100" y="460"/>
                  <a:pt x="100" y="460"/>
                </a:cubicBezTo>
                <a:cubicBezTo>
                  <a:pt x="100" y="460"/>
                  <a:pt x="100" y="460"/>
                  <a:pt x="100" y="460"/>
                </a:cubicBezTo>
                <a:close/>
                <a:moveTo>
                  <a:pt x="104" y="446"/>
                </a:moveTo>
                <a:cubicBezTo>
                  <a:pt x="104" y="446"/>
                  <a:pt x="104" y="445"/>
                  <a:pt x="104" y="444"/>
                </a:cubicBezTo>
                <a:cubicBezTo>
                  <a:pt x="103" y="444"/>
                  <a:pt x="103" y="446"/>
                  <a:pt x="103" y="447"/>
                </a:cubicBezTo>
                <a:cubicBezTo>
                  <a:pt x="104" y="448"/>
                  <a:pt x="103" y="447"/>
                  <a:pt x="102" y="448"/>
                </a:cubicBezTo>
                <a:cubicBezTo>
                  <a:pt x="103" y="449"/>
                  <a:pt x="102" y="450"/>
                  <a:pt x="101" y="451"/>
                </a:cubicBezTo>
                <a:cubicBezTo>
                  <a:pt x="101" y="451"/>
                  <a:pt x="101" y="452"/>
                  <a:pt x="101" y="453"/>
                </a:cubicBezTo>
                <a:cubicBezTo>
                  <a:pt x="101" y="454"/>
                  <a:pt x="101" y="454"/>
                  <a:pt x="101" y="454"/>
                </a:cubicBezTo>
                <a:cubicBezTo>
                  <a:pt x="100" y="455"/>
                  <a:pt x="100" y="456"/>
                  <a:pt x="100" y="456"/>
                </a:cubicBezTo>
                <a:cubicBezTo>
                  <a:pt x="99" y="455"/>
                  <a:pt x="99" y="455"/>
                  <a:pt x="99" y="455"/>
                </a:cubicBezTo>
                <a:cubicBezTo>
                  <a:pt x="99" y="454"/>
                  <a:pt x="99" y="454"/>
                  <a:pt x="100" y="453"/>
                </a:cubicBezTo>
                <a:cubicBezTo>
                  <a:pt x="100" y="452"/>
                  <a:pt x="101" y="450"/>
                  <a:pt x="100" y="449"/>
                </a:cubicBezTo>
                <a:cubicBezTo>
                  <a:pt x="100" y="449"/>
                  <a:pt x="100" y="449"/>
                  <a:pt x="100" y="449"/>
                </a:cubicBezTo>
                <a:cubicBezTo>
                  <a:pt x="100" y="448"/>
                  <a:pt x="101" y="448"/>
                  <a:pt x="101" y="447"/>
                </a:cubicBezTo>
                <a:cubicBezTo>
                  <a:pt x="102" y="446"/>
                  <a:pt x="102" y="445"/>
                  <a:pt x="102" y="445"/>
                </a:cubicBezTo>
                <a:cubicBezTo>
                  <a:pt x="102" y="445"/>
                  <a:pt x="102" y="445"/>
                  <a:pt x="102" y="445"/>
                </a:cubicBezTo>
                <a:cubicBezTo>
                  <a:pt x="103" y="444"/>
                  <a:pt x="104" y="442"/>
                  <a:pt x="104" y="441"/>
                </a:cubicBezTo>
                <a:cubicBezTo>
                  <a:pt x="106" y="442"/>
                  <a:pt x="105" y="445"/>
                  <a:pt x="104" y="446"/>
                </a:cubicBezTo>
                <a:close/>
                <a:moveTo>
                  <a:pt x="104" y="439"/>
                </a:moveTo>
                <a:cubicBezTo>
                  <a:pt x="103" y="439"/>
                  <a:pt x="104" y="435"/>
                  <a:pt x="104" y="434"/>
                </a:cubicBezTo>
                <a:cubicBezTo>
                  <a:pt x="108" y="438"/>
                  <a:pt x="104" y="439"/>
                  <a:pt x="104" y="439"/>
                </a:cubicBezTo>
                <a:close/>
                <a:moveTo>
                  <a:pt x="105" y="434"/>
                </a:moveTo>
                <a:cubicBezTo>
                  <a:pt x="105" y="433"/>
                  <a:pt x="106" y="430"/>
                  <a:pt x="108" y="429"/>
                </a:cubicBezTo>
                <a:cubicBezTo>
                  <a:pt x="108" y="429"/>
                  <a:pt x="106" y="433"/>
                  <a:pt x="105" y="434"/>
                </a:cubicBezTo>
                <a:close/>
                <a:moveTo>
                  <a:pt x="124" y="446"/>
                </a:moveTo>
                <a:cubicBezTo>
                  <a:pt x="124" y="447"/>
                  <a:pt x="122" y="446"/>
                  <a:pt x="122" y="447"/>
                </a:cubicBezTo>
                <a:cubicBezTo>
                  <a:pt x="122" y="449"/>
                  <a:pt x="122" y="450"/>
                  <a:pt x="120" y="450"/>
                </a:cubicBezTo>
                <a:cubicBezTo>
                  <a:pt x="120" y="448"/>
                  <a:pt x="121" y="447"/>
                  <a:pt x="121" y="447"/>
                </a:cubicBezTo>
                <a:cubicBezTo>
                  <a:pt x="122" y="446"/>
                  <a:pt x="122" y="444"/>
                  <a:pt x="123" y="444"/>
                </a:cubicBezTo>
                <a:cubicBezTo>
                  <a:pt x="124" y="444"/>
                  <a:pt x="124" y="445"/>
                  <a:pt x="124" y="446"/>
                </a:cubicBezTo>
                <a:close/>
                <a:moveTo>
                  <a:pt x="126" y="439"/>
                </a:moveTo>
                <a:cubicBezTo>
                  <a:pt x="124" y="439"/>
                  <a:pt x="124" y="438"/>
                  <a:pt x="125" y="437"/>
                </a:cubicBezTo>
                <a:cubicBezTo>
                  <a:pt x="126" y="437"/>
                  <a:pt x="126" y="438"/>
                  <a:pt x="126" y="439"/>
                </a:cubicBezTo>
                <a:close/>
                <a:moveTo>
                  <a:pt x="142" y="394"/>
                </a:moveTo>
                <a:cubicBezTo>
                  <a:pt x="141" y="394"/>
                  <a:pt x="140" y="395"/>
                  <a:pt x="139" y="396"/>
                </a:cubicBezTo>
                <a:cubicBezTo>
                  <a:pt x="138" y="395"/>
                  <a:pt x="141" y="394"/>
                  <a:pt x="141" y="392"/>
                </a:cubicBezTo>
                <a:cubicBezTo>
                  <a:pt x="142" y="393"/>
                  <a:pt x="143" y="393"/>
                  <a:pt x="144" y="393"/>
                </a:cubicBezTo>
                <a:cubicBezTo>
                  <a:pt x="144" y="395"/>
                  <a:pt x="143" y="393"/>
                  <a:pt x="142" y="394"/>
                </a:cubicBezTo>
                <a:close/>
                <a:moveTo>
                  <a:pt x="191" y="374"/>
                </a:moveTo>
                <a:cubicBezTo>
                  <a:pt x="190" y="375"/>
                  <a:pt x="185" y="377"/>
                  <a:pt x="188" y="374"/>
                </a:cubicBezTo>
                <a:cubicBezTo>
                  <a:pt x="189" y="372"/>
                  <a:pt x="192" y="372"/>
                  <a:pt x="191" y="374"/>
                </a:cubicBezTo>
                <a:close/>
                <a:moveTo>
                  <a:pt x="196" y="370"/>
                </a:moveTo>
                <a:cubicBezTo>
                  <a:pt x="195" y="369"/>
                  <a:pt x="195" y="370"/>
                  <a:pt x="193" y="370"/>
                </a:cubicBezTo>
                <a:cubicBezTo>
                  <a:pt x="194" y="368"/>
                  <a:pt x="195" y="367"/>
                  <a:pt x="197" y="367"/>
                </a:cubicBezTo>
                <a:cubicBezTo>
                  <a:pt x="197" y="366"/>
                  <a:pt x="196" y="364"/>
                  <a:pt x="197" y="364"/>
                </a:cubicBezTo>
                <a:cubicBezTo>
                  <a:pt x="199" y="364"/>
                  <a:pt x="198" y="365"/>
                  <a:pt x="198" y="365"/>
                </a:cubicBezTo>
                <a:cubicBezTo>
                  <a:pt x="197" y="367"/>
                  <a:pt x="198" y="369"/>
                  <a:pt x="196" y="370"/>
                </a:cubicBezTo>
                <a:close/>
                <a:moveTo>
                  <a:pt x="179" y="354"/>
                </a:moveTo>
                <a:cubicBezTo>
                  <a:pt x="179" y="354"/>
                  <a:pt x="180" y="354"/>
                  <a:pt x="181" y="354"/>
                </a:cubicBezTo>
                <a:cubicBezTo>
                  <a:pt x="182" y="353"/>
                  <a:pt x="183" y="352"/>
                  <a:pt x="183" y="351"/>
                </a:cubicBezTo>
                <a:cubicBezTo>
                  <a:pt x="183" y="351"/>
                  <a:pt x="183" y="350"/>
                  <a:pt x="182" y="350"/>
                </a:cubicBezTo>
                <a:cubicBezTo>
                  <a:pt x="182" y="350"/>
                  <a:pt x="180" y="350"/>
                  <a:pt x="180" y="350"/>
                </a:cubicBezTo>
                <a:cubicBezTo>
                  <a:pt x="181" y="349"/>
                  <a:pt x="181" y="349"/>
                  <a:pt x="181" y="349"/>
                </a:cubicBezTo>
                <a:cubicBezTo>
                  <a:pt x="181" y="348"/>
                  <a:pt x="179" y="345"/>
                  <a:pt x="179" y="345"/>
                </a:cubicBezTo>
                <a:cubicBezTo>
                  <a:pt x="180" y="345"/>
                  <a:pt x="182" y="346"/>
                  <a:pt x="182" y="346"/>
                </a:cubicBezTo>
                <a:cubicBezTo>
                  <a:pt x="182" y="346"/>
                  <a:pt x="183" y="346"/>
                  <a:pt x="183" y="345"/>
                </a:cubicBezTo>
                <a:cubicBezTo>
                  <a:pt x="183" y="345"/>
                  <a:pt x="184" y="345"/>
                  <a:pt x="184" y="345"/>
                </a:cubicBezTo>
                <a:cubicBezTo>
                  <a:pt x="184" y="345"/>
                  <a:pt x="184" y="344"/>
                  <a:pt x="185" y="343"/>
                </a:cubicBezTo>
                <a:cubicBezTo>
                  <a:pt x="186" y="343"/>
                  <a:pt x="187" y="342"/>
                  <a:pt x="188" y="341"/>
                </a:cubicBezTo>
                <a:cubicBezTo>
                  <a:pt x="188" y="341"/>
                  <a:pt x="189" y="340"/>
                  <a:pt x="189" y="340"/>
                </a:cubicBezTo>
                <a:cubicBezTo>
                  <a:pt x="190" y="339"/>
                  <a:pt x="191" y="340"/>
                  <a:pt x="191" y="339"/>
                </a:cubicBezTo>
                <a:cubicBezTo>
                  <a:pt x="192" y="339"/>
                  <a:pt x="192" y="337"/>
                  <a:pt x="193" y="337"/>
                </a:cubicBezTo>
                <a:cubicBezTo>
                  <a:pt x="193" y="337"/>
                  <a:pt x="194" y="336"/>
                  <a:pt x="194" y="336"/>
                </a:cubicBezTo>
                <a:cubicBezTo>
                  <a:pt x="194" y="336"/>
                  <a:pt x="195" y="336"/>
                  <a:pt x="195" y="336"/>
                </a:cubicBezTo>
                <a:cubicBezTo>
                  <a:pt x="196" y="336"/>
                  <a:pt x="196" y="335"/>
                  <a:pt x="197" y="335"/>
                </a:cubicBezTo>
                <a:cubicBezTo>
                  <a:pt x="197" y="335"/>
                  <a:pt x="197" y="334"/>
                  <a:pt x="197" y="334"/>
                </a:cubicBezTo>
                <a:cubicBezTo>
                  <a:pt x="198" y="334"/>
                  <a:pt x="198" y="334"/>
                  <a:pt x="198" y="333"/>
                </a:cubicBezTo>
                <a:cubicBezTo>
                  <a:pt x="198" y="333"/>
                  <a:pt x="198" y="334"/>
                  <a:pt x="199" y="333"/>
                </a:cubicBezTo>
                <a:cubicBezTo>
                  <a:pt x="199" y="333"/>
                  <a:pt x="199" y="332"/>
                  <a:pt x="200" y="332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201" y="332"/>
                  <a:pt x="202" y="331"/>
                  <a:pt x="203" y="329"/>
                </a:cubicBezTo>
                <a:cubicBezTo>
                  <a:pt x="203" y="330"/>
                  <a:pt x="203" y="329"/>
                  <a:pt x="204" y="329"/>
                </a:cubicBezTo>
                <a:cubicBezTo>
                  <a:pt x="204" y="329"/>
                  <a:pt x="205" y="329"/>
                  <a:pt x="206" y="329"/>
                </a:cubicBezTo>
                <a:cubicBezTo>
                  <a:pt x="206" y="329"/>
                  <a:pt x="206" y="330"/>
                  <a:pt x="206" y="330"/>
                </a:cubicBezTo>
                <a:cubicBezTo>
                  <a:pt x="206" y="331"/>
                  <a:pt x="204" y="331"/>
                  <a:pt x="203" y="332"/>
                </a:cubicBezTo>
                <a:cubicBezTo>
                  <a:pt x="203" y="333"/>
                  <a:pt x="202" y="334"/>
                  <a:pt x="202" y="334"/>
                </a:cubicBezTo>
                <a:cubicBezTo>
                  <a:pt x="202" y="334"/>
                  <a:pt x="202" y="334"/>
                  <a:pt x="201" y="334"/>
                </a:cubicBezTo>
                <a:cubicBezTo>
                  <a:pt x="201" y="334"/>
                  <a:pt x="200" y="335"/>
                  <a:pt x="199" y="335"/>
                </a:cubicBezTo>
                <a:cubicBezTo>
                  <a:pt x="199" y="335"/>
                  <a:pt x="198" y="337"/>
                  <a:pt x="197" y="338"/>
                </a:cubicBezTo>
                <a:cubicBezTo>
                  <a:pt x="197" y="338"/>
                  <a:pt x="195" y="339"/>
                  <a:pt x="195" y="340"/>
                </a:cubicBezTo>
                <a:cubicBezTo>
                  <a:pt x="194" y="339"/>
                  <a:pt x="193" y="341"/>
                  <a:pt x="191" y="340"/>
                </a:cubicBezTo>
                <a:cubicBezTo>
                  <a:pt x="190" y="342"/>
                  <a:pt x="189" y="343"/>
                  <a:pt x="189" y="345"/>
                </a:cubicBezTo>
                <a:cubicBezTo>
                  <a:pt x="188" y="345"/>
                  <a:pt x="187" y="345"/>
                  <a:pt x="187" y="345"/>
                </a:cubicBezTo>
                <a:cubicBezTo>
                  <a:pt x="187" y="346"/>
                  <a:pt x="187" y="345"/>
                  <a:pt x="187" y="345"/>
                </a:cubicBezTo>
                <a:cubicBezTo>
                  <a:pt x="186" y="346"/>
                  <a:pt x="186" y="346"/>
                  <a:pt x="186" y="346"/>
                </a:cubicBezTo>
                <a:cubicBezTo>
                  <a:pt x="185" y="346"/>
                  <a:pt x="184" y="346"/>
                  <a:pt x="183" y="347"/>
                </a:cubicBezTo>
                <a:cubicBezTo>
                  <a:pt x="182" y="348"/>
                  <a:pt x="184" y="348"/>
                  <a:pt x="184" y="349"/>
                </a:cubicBezTo>
                <a:cubicBezTo>
                  <a:pt x="183" y="349"/>
                  <a:pt x="184" y="350"/>
                  <a:pt x="184" y="351"/>
                </a:cubicBezTo>
                <a:cubicBezTo>
                  <a:pt x="184" y="350"/>
                  <a:pt x="184" y="350"/>
                  <a:pt x="185" y="350"/>
                </a:cubicBezTo>
                <a:cubicBezTo>
                  <a:pt x="186" y="350"/>
                  <a:pt x="185" y="352"/>
                  <a:pt x="184" y="353"/>
                </a:cubicBezTo>
                <a:cubicBezTo>
                  <a:pt x="184" y="353"/>
                  <a:pt x="183" y="353"/>
                  <a:pt x="182" y="353"/>
                </a:cubicBezTo>
                <a:cubicBezTo>
                  <a:pt x="181" y="355"/>
                  <a:pt x="179" y="358"/>
                  <a:pt x="177" y="359"/>
                </a:cubicBezTo>
                <a:cubicBezTo>
                  <a:pt x="177" y="359"/>
                  <a:pt x="177" y="360"/>
                  <a:pt x="177" y="360"/>
                </a:cubicBezTo>
                <a:cubicBezTo>
                  <a:pt x="176" y="360"/>
                  <a:pt x="176" y="360"/>
                  <a:pt x="176" y="360"/>
                </a:cubicBezTo>
                <a:cubicBezTo>
                  <a:pt x="175" y="361"/>
                  <a:pt x="174" y="362"/>
                  <a:pt x="173" y="363"/>
                </a:cubicBezTo>
                <a:cubicBezTo>
                  <a:pt x="172" y="363"/>
                  <a:pt x="170" y="364"/>
                  <a:pt x="169" y="364"/>
                </a:cubicBezTo>
                <a:cubicBezTo>
                  <a:pt x="169" y="362"/>
                  <a:pt x="169" y="362"/>
                  <a:pt x="171" y="361"/>
                </a:cubicBezTo>
                <a:cubicBezTo>
                  <a:pt x="171" y="361"/>
                  <a:pt x="172" y="362"/>
                  <a:pt x="172" y="361"/>
                </a:cubicBezTo>
                <a:cubicBezTo>
                  <a:pt x="172" y="359"/>
                  <a:pt x="172" y="360"/>
                  <a:pt x="173" y="359"/>
                </a:cubicBezTo>
                <a:cubicBezTo>
                  <a:pt x="174" y="359"/>
                  <a:pt x="174" y="358"/>
                  <a:pt x="174" y="358"/>
                </a:cubicBezTo>
                <a:cubicBezTo>
                  <a:pt x="175" y="358"/>
                  <a:pt x="175" y="357"/>
                  <a:pt x="176" y="356"/>
                </a:cubicBezTo>
                <a:cubicBezTo>
                  <a:pt x="176" y="356"/>
                  <a:pt x="178" y="355"/>
                  <a:pt x="179" y="354"/>
                </a:cubicBezTo>
                <a:close/>
                <a:moveTo>
                  <a:pt x="158" y="344"/>
                </a:moveTo>
                <a:cubicBezTo>
                  <a:pt x="158" y="344"/>
                  <a:pt x="159" y="345"/>
                  <a:pt x="158" y="346"/>
                </a:cubicBezTo>
                <a:cubicBezTo>
                  <a:pt x="158" y="347"/>
                  <a:pt x="157" y="348"/>
                  <a:pt x="156" y="347"/>
                </a:cubicBezTo>
                <a:cubicBezTo>
                  <a:pt x="156" y="346"/>
                  <a:pt x="157" y="345"/>
                  <a:pt x="158" y="344"/>
                </a:cubicBezTo>
                <a:close/>
                <a:moveTo>
                  <a:pt x="150" y="357"/>
                </a:moveTo>
                <a:cubicBezTo>
                  <a:pt x="151" y="356"/>
                  <a:pt x="150" y="356"/>
                  <a:pt x="150" y="355"/>
                </a:cubicBezTo>
                <a:cubicBezTo>
                  <a:pt x="150" y="355"/>
                  <a:pt x="150" y="355"/>
                  <a:pt x="150" y="355"/>
                </a:cubicBezTo>
                <a:cubicBezTo>
                  <a:pt x="150" y="354"/>
                  <a:pt x="150" y="354"/>
                  <a:pt x="150" y="354"/>
                </a:cubicBezTo>
                <a:cubicBezTo>
                  <a:pt x="151" y="353"/>
                  <a:pt x="150" y="353"/>
                  <a:pt x="150" y="352"/>
                </a:cubicBezTo>
                <a:cubicBezTo>
                  <a:pt x="151" y="352"/>
                  <a:pt x="150" y="350"/>
                  <a:pt x="151" y="350"/>
                </a:cubicBezTo>
                <a:cubicBezTo>
                  <a:pt x="151" y="349"/>
                  <a:pt x="152" y="349"/>
                  <a:pt x="152" y="348"/>
                </a:cubicBezTo>
                <a:cubicBezTo>
                  <a:pt x="154" y="348"/>
                  <a:pt x="155" y="350"/>
                  <a:pt x="155" y="352"/>
                </a:cubicBezTo>
                <a:cubicBezTo>
                  <a:pt x="154" y="352"/>
                  <a:pt x="153" y="352"/>
                  <a:pt x="152" y="352"/>
                </a:cubicBezTo>
                <a:cubicBezTo>
                  <a:pt x="152" y="354"/>
                  <a:pt x="151" y="354"/>
                  <a:pt x="151" y="354"/>
                </a:cubicBezTo>
                <a:cubicBezTo>
                  <a:pt x="150" y="356"/>
                  <a:pt x="152" y="355"/>
                  <a:pt x="151" y="357"/>
                </a:cubicBezTo>
                <a:cubicBezTo>
                  <a:pt x="151" y="357"/>
                  <a:pt x="151" y="357"/>
                  <a:pt x="150" y="357"/>
                </a:cubicBezTo>
                <a:cubicBezTo>
                  <a:pt x="151" y="358"/>
                  <a:pt x="149" y="358"/>
                  <a:pt x="149" y="359"/>
                </a:cubicBezTo>
                <a:cubicBezTo>
                  <a:pt x="148" y="358"/>
                  <a:pt x="149" y="357"/>
                  <a:pt x="150" y="357"/>
                </a:cubicBezTo>
                <a:close/>
                <a:moveTo>
                  <a:pt x="149" y="381"/>
                </a:moveTo>
                <a:cubicBezTo>
                  <a:pt x="150" y="380"/>
                  <a:pt x="151" y="380"/>
                  <a:pt x="152" y="378"/>
                </a:cubicBezTo>
                <a:cubicBezTo>
                  <a:pt x="152" y="378"/>
                  <a:pt x="153" y="378"/>
                  <a:pt x="154" y="378"/>
                </a:cubicBezTo>
                <a:cubicBezTo>
                  <a:pt x="155" y="377"/>
                  <a:pt x="155" y="376"/>
                  <a:pt x="156" y="375"/>
                </a:cubicBezTo>
                <a:cubicBezTo>
                  <a:pt x="156" y="375"/>
                  <a:pt x="155" y="374"/>
                  <a:pt x="155" y="374"/>
                </a:cubicBezTo>
                <a:cubicBezTo>
                  <a:pt x="154" y="374"/>
                  <a:pt x="153" y="375"/>
                  <a:pt x="153" y="374"/>
                </a:cubicBezTo>
                <a:cubicBezTo>
                  <a:pt x="153" y="374"/>
                  <a:pt x="153" y="373"/>
                  <a:pt x="154" y="373"/>
                </a:cubicBezTo>
                <a:cubicBezTo>
                  <a:pt x="154" y="373"/>
                  <a:pt x="151" y="370"/>
                  <a:pt x="152" y="369"/>
                </a:cubicBezTo>
                <a:cubicBezTo>
                  <a:pt x="152" y="369"/>
                  <a:pt x="154" y="370"/>
                  <a:pt x="155" y="370"/>
                </a:cubicBezTo>
                <a:cubicBezTo>
                  <a:pt x="155" y="370"/>
                  <a:pt x="155" y="370"/>
                  <a:pt x="156" y="369"/>
                </a:cubicBezTo>
                <a:cubicBezTo>
                  <a:pt x="156" y="369"/>
                  <a:pt x="156" y="369"/>
                  <a:pt x="156" y="369"/>
                </a:cubicBezTo>
                <a:cubicBezTo>
                  <a:pt x="156" y="369"/>
                  <a:pt x="156" y="368"/>
                  <a:pt x="157" y="367"/>
                </a:cubicBezTo>
                <a:cubicBezTo>
                  <a:pt x="158" y="366"/>
                  <a:pt x="159" y="366"/>
                  <a:pt x="160" y="365"/>
                </a:cubicBezTo>
                <a:cubicBezTo>
                  <a:pt x="160" y="364"/>
                  <a:pt x="161" y="364"/>
                  <a:pt x="161" y="363"/>
                </a:cubicBezTo>
                <a:cubicBezTo>
                  <a:pt x="162" y="363"/>
                  <a:pt x="162" y="363"/>
                  <a:pt x="163" y="363"/>
                </a:cubicBezTo>
                <a:cubicBezTo>
                  <a:pt x="164" y="362"/>
                  <a:pt x="164" y="361"/>
                  <a:pt x="165" y="360"/>
                </a:cubicBezTo>
                <a:cubicBezTo>
                  <a:pt x="165" y="360"/>
                  <a:pt x="166" y="360"/>
                  <a:pt x="166" y="360"/>
                </a:cubicBezTo>
                <a:cubicBezTo>
                  <a:pt x="166" y="359"/>
                  <a:pt x="167" y="359"/>
                  <a:pt x="167" y="359"/>
                </a:cubicBezTo>
                <a:cubicBezTo>
                  <a:pt x="168" y="359"/>
                  <a:pt x="168" y="358"/>
                  <a:pt x="169" y="358"/>
                </a:cubicBezTo>
                <a:cubicBezTo>
                  <a:pt x="169" y="358"/>
                  <a:pt x="169" y="357"/>
                  <a:pt x="169" y="357"/>
                </a:cubicBezTo>
                <a:cubicBezTo>
                  <a:pt x="169" y="357"/>
                  <a:pt x="169" y="357"/>
                  <a:pt x="170" y="356"/>
                </a:cubicBezTo>
                <a:cubicBezTo>
                  <a:pt x="170" y="356"/>
                  <a:pt x="170" y="357"/>
                  <a:pt x="170" y="356"/>
                </a:cubicBezTo>
                <a:cubicBezTo>
                  <a:pt x="171" y="356"/>
                  <a:pt x="171" y="355"/>
                  <a:pt x="171" y="355"/>
                </a:cubicBezTo>
                <a:cubicBezTo>
                  <a:pt x="171" y="355"/>
                  <a:pt x="171" y="355"/>
                  <a:pt x="172" y="355"/>
                </a:cubicBezTo>
                <a:cubicBezTo>
                  <a:pt x="172" y="354"/>
                  <a:pt x="173" y="354"/>
                  <a:pt x="174" y="352"/>
                </a:cubicBezTo>
                <a:cubicBezTo>
                  <a:pt x="174" y="352"/>
                  <a:pt x="175" y="352"/>
                  <a:pt x="175" y="352"/>
                </a:cubicBezTo>
                <a:cubicBezTo>
                  <a:pt x="176" y="352"/>
                  <a:pt x="176" y="352"/>
                  <a:pt x="177" y="352"/>
                </a:cubicBezTo>
                <a:cubicBezTo>
                  <a:pt x="177" y="352"/>
                  <a:pt x="177" y="352"/>
                  <a:pt x="177" y="352"/>
                </a:cubicBezTo>
                <a:cubicBezTo>
                  <a:pt x="177" y="354"/>
                  <a:pt x="176" y="354"/>
                  <a:pt x="175" y="355"/>
                </a:cubicBezTo>
                <a:cubicBezTo>
                  <a:pt x="174" y="355"/>
                  <a:pt x="174" y="356"/>
                  <a:pt x="173" y="357"/>
                </a:cubicBezTo>
                <a:cubicBezTo>
                  <a:pt x="173" y="357"/>
                  <a:pt x="173" y="356"/>
                  <a:pt x="173" y="357"/>
                </a:cubicBezTo>
                <a:cubicBezTo>
                  <a:pt x="173" y="357"/>
                  <a:pt x="172" y="358"/>
                  <a:pt x="171" y="358"/>
                </a:cubicBezTo>
                <a:cubicBezTo>
                  <a:pt x="171" y="358"/>
                  <a:pt x="170" y="360"/>
                  <a:pt x="169" y="361"/>
                </a:cubicBezTo>
                <a:cubicBezTo>
                  <a:pt x="168" y="361"/>
                  <a:pt x="167" y="362"/>
                  <a:pt x="167" y="363"/>
                </a:cubicBezTo>
                <a:cubicBezTo>
                  <a:pt x="166" y="363"/>
                  <a:pt x="165" y="365"/>
                  <a:pt x="163" y="363"/>
                </a:cubicBezTo>
                <a:cubicBezTo>
                  <a:pt x="162" y="365"/>
                  <a:pt x="162" y="367"/>
                  <a:pt x="161" y="368"/>
                </a:cubicBezTo>
                <a:cubicBezTo>
                  <a:pt x="160" y="368"/>
                  <a:pt x="160" y="369"/>
                  <a:pt x="159" y="369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58" y="370"/>
                  <a:pt x="158" y="370"/>
                </a:cubicBezTo>
                <a:cubicBezTo>
                  <a:pt x="157" y="370"/>
                  <a:pt x="156" y="370"/>
                  <a:pt x="155" y="371"/>
                </a:cubicBezTo>
                <a:cubicBezTo>
                  <a:pt x="155" y="372"/>
                  <a:pt x="156" y="371"/>
                  <a:pt x="156" y="373"/>
                </a:cubicBezTo>
                <a:cubicBezTo>
                  <a:pt x="156" y="373"/>
                  <a:pt x="156" y="374"/>
                  <a:pt x="156" y="375"/>
                </a:cubicBezTo>
                <a:cubicBezTo>
                  <a:pt x="157" y="374"/>
                  <a:pt x="157" y="374"/>
                  <a:pt x="157" y="373"/>
                </a:cubicBezTo>
                <a:cubicBezTo>
                  <a:pt x="158" y="374"/>
                  <a:pt x="157" y="376"/>
                  <a:pt x="157" y="377"/>
                </a:cubicBezTo>
                <a:cubicBezTo>
                  <a:pt x="157" y="377"/>
                  <a:pt x="156" y="377"/>
                  <a:pt x="155" y="377"/>
                </a:cubicBezTo>
                <a:cubicBezTo>
                  <a:pt x="154" y="379"/>
                  <a:pt x="152" y="382"/>
                  <a:pt x="151" y="384"/>
                </a:cubicBezTo>
                <a:cubicBezTo>
                  <a:pt x="151" y="384"/>
                  <a:pt x="150" y="384"/>
                  <a:pt x="150" y="384"/>
                </a:cubicBezTo>
                <a:cubicBezTo>
                  <a:pt x="150" y="384"/>
                  <a:pt x="150" y="384"/>
                  <a:pt x="149" y="384"/>
                </a:cubicBezTo>
                <a:cubicBezTo>
                  <a:pt x="148" y="385"/>
                  <a:pt x="147" y="387"/>
                  <a:pt x="146" y="387"/>
                </a:cubicBezTo>
                <a:cubicBezTo>
                  <a:pt x="146" y="388"/>
                  <a:pt x="145" y="388"/>
                  <a:pt x="145" y="388"/>
                </a:cubicBezTo>
                <a:cubicBezTo>
                  <a:pt x="145" y="388"/>
                  <a:pt x="145" y="388"/>
                  <a:pt x="145" y="389"/>
                </a:cubicBezTo>
                <a:cubicBezTo>
                  <a:pt x="145" y="389"/>
                  <a:pt x="145" y="390"/>
                  <a:pt x="145" y="390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3" y="391"/>
                  <a:pt x="143" y="392"/>
                  <a:pt x="142" y="392"/>
                </a:cubicBezTo>
                <a:cubicBezTo>
                  <a:pt x="142" y="391"/>
                  <a:pt x="142" y="391"/>
                  <a:pt x="142" y="391"/>
                </a:cubicBezTo>
                <a:cubicBezTo>
                  <a:pt x="142" y="391"/>
                  <a:pt x="143" y="391"/>
                  <a:pt x="143" y="390"/>
                </a:cubicBezTo>
                <a:cubicBezTo>
                  <a:pt x="143" y="390"/>
                  <a:pt x="143" y="389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7"/>
                  <a:pt x="143" y="386"/>
                  <a:pt x="144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4"/>
                  <a:pt x="145" y="385"/>
                  <a:pt x="147" y="384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8" y="382"/>
                  <a:pt x="148" y="382"/>
                  <a:pt x="149" y="381"/>
                </a:cubicBezTo>
                <a:close/>
                <a:moveTo>
                  <a:pt x="140" y="374"/>
                </a:moveTo>
                <a:cubicBezTo>
                  <a:pt x="140" y="374"/>
                  <a:pt x="140" y="374"/>
                  <a:pt x="140" y="374"/>
                </a:cubicBezTo>
                <a:cubicBezTo>
                  <a:pt x="141" y="373"/>
                  <a:pt x="141" y="372"/>
                  <a:pt x="141" y="372"/>
                </a:cubicBezTo>
                <a:cubicBezTo>
                  <a:pt x="141" y="372"/>
                  <a:pt x="141" y="371"/>
                  <a:pt x="142" y="370"/>
                </a:cubicBezTo>
                <a:cubicBezTo>
                  <a:pt x="142" y="369"/>
                  <a:pt x="141" y="368"/>
                  <a:pt x="141" y="367"/>
                </a:cubicBezTo>
                <a:cubicBezTo>
                  <a:pt x="141" y="367"/>
                  <a:pt x="142" y="367"/>
                  <a:pt x="142" y="367"/>
                </a:cubicBezTo>
                <a:cubicBezTo>
                  <a:pt x="142" y="366"/>
                  <a:pt x="143" y="366"/>
                  <a:pt x="143" y="366"/>
                </a:cubicBezTo>
                <a:cubicBezTo>
                  <a:pt x="143" y="366"/>
                  <a:pt x="143" y="365"/>
                  <a:pt x="143" y="365"/>
                </a:cubicBezTo>
                <a:cubicBezTo>
                  <a:pt x="144" y="365"/>
                  <a:pt x="143" y="364"/>
                  <a:pt x="145" y="364"/>
                </a:cubicBezTo>
                <a:cubicBezTo>
                  <a:pt x="145" y="363"/>
                  <a:pt x="144" y="363"/>
                  <a:pt x="145" y="362"/>
                </a:cubicBezTo>
                <a:cubicBezTo>
                  <a:pt x="145" y="362"/>
                  <a:pt x="145" y="361"/>
                  <a:pt x="146" y="361"/>
                </a:cubicBezTo>
                <a:cubicBezTo>
                  <a:pt x="146" y="361"/>
                  <a:pt x="147" y="361"/>
                  <a:pt x="147" y="360"/>
                </a:cubicBezTo>
                <a:cubicBezTo>
                  <a:pt x="148" y="360"/>
                  <a:pt x="148" y="361"/>
                  <a:pt x="148" y="361"/>
                </a:cubicBezTo>
                <a:cubicBezTo>
                  <a:pt x="147" y="363"/>
                  <a:pt x="145" y="363"/>
                  <a:pt x="145" y="366"/>
                </a:cubicBezTo>
                <a:cubicBezTo>
                  <a:pt x="143" y="366"/>
                  <a:pt x="143" y="366"/>
                  <a:pt x="143" y="366"/>
                </a:cubicBezTo>
                <a:cubicBezTo>
                  <a:pt x="143" y="367"/>
                  <a:pt x="143" y="368"/>
                  <a:pt x="142" y="368"/>
                </a:cubicBezTo>
                <a:cubicBezTo>
                  <a:pt x="142" y="369"/>
                  <a:pt x="142" y="370"/>
                  <a:pt x="143" y="372"/>
                </a:cubicBezTo>
                <a:cubicBezTo>
                  <a:pt x="142" y="372"/>
                  <a:pt x="142" y="373"/>
                  <a:pt x="142" y="373"/>
                </a:cubicBezTo>
                <a:cubicBezTo>
                  <a:pt x="142" y="373"/>
                  <a:pt x="141" y="373"/>
                  <a:pt x="141" y="373"/>
                </a:cubicBezTo>
                <a:cubicBezTo>
                  <a:pt x="141" y="374"/>
                  <a:pt x="141" y="376"/>
                  <a:pt x="140" y="375"/>
                </a:cubicBezTo>
                <a:cubicBezTo>
                  <a:pt x="140" y="375"/>
                  <a:pt x="139" y="374"/>
                  <a:pt x="140" y="374"/>
                </a:cubicBezTo>
                <a:close/>
                <a:moveTo>
                  <a:pt x="139" y="376"/>
                </a:moveTo>
                <a:cubicBezTo>
                  <a:pt x="139" y="376"/>
                  <a:pt x="139" y="376"/>
                  <a:pt x="140" y="376"/>
                </a:cubicBezTo>
                <a:cubicBezTo>
                  <a:pt x="139" y="377"/>
                  <a:pt x="139" y="378"/>
                  <a:pt x="138" y="378"/>
                </a:cubicBezTo>
                <a:cubicBezTo>
                  <a:pt x="138" y="380"/>
                  <a:pt x="137" y="381"/>
                  <a:pt x="136" y="382"/>
                </a:cubicBezTo>
                <a:cubicBezTo>
                  <a:pt x="135" y="380"/>
                  <a:pt x="137" y="377"/>
                  <a:pt x="139" y="376"/>
                </a:cubicBezTo>
                <a:close/>
                <a:moveTo>
                  <a:pt x="135" y="381"/>
                </a:moveTo>
                <a:cubicBezTo>
                  <a:pt x="135" y="381"/>
                  <a:pt x="135" y="382"/>
                  <a:pt x="135" y="382"/>
                </a:cubicBezTo>
                <a:cubicBezTo>
                  <a:pt x="135" y="383"/>
                  <a:pt x="134" y="383"/>
                  <a:pt x="134" y="384"/>
                </a:cubicBezTo>
                <a:cubicBezTo>
                  <a:pt x="133" y="385"/>
                  <a:pt x="133" y="387"/>
                  <a:pt x="132" y="386"/>
                </a:cubicBezTo>
                <a:cubicBezTo>
                  <a:pt x="133" y="385"/>
                  <a:pt x="133" y="382"/>
                  <a:pt x="135" y="381"/>
                </a:cubicBezTo>
                <a:close/>
                <a:moveTo>
                  <a:pt x="113" y="421"/>
                </a:moveTo>
                <a:cubicBezTo>
                  <a:pt x="112" y="421"/>
                  <a:pt x="114" y="416"/>
                  <a:pt x="114" y="415"/>
                </a:cubicBezTo>
                <a:cubicBezTo>
                  <a:pt x="115" y="415"/>
                  <a:pt x="115" y="415"/>
                  <a:pt x="115" y="415"/>
                </a:cubicBezTo>
                <a:cubicBezTo>
                  <a:pt x="116" y="411"/>
                  <a:pt x="126" y="410"/>
                  <a:pt x="113" y="421"/>
                </a:cubicBezTo>
                <a:close/>
                <a:moveTo>
                  <a:pt x="120" y="436"/>
                </a:moveTo>
                <a:cubicBezTo>
                  <a:pt x="119" y="436"/>
                  <a:pt x="119" y="437"/>
                  <a:pt x="119" y="438"/>
                </a:cubicBezTo>
                <a:cubicBezTo>
                  <a:pt x="118" y="437"/>
                  <a:pt x="118" y="436"/>
                  <a:pt x="119" y="435"/>
                </a:cubicBezTo>
                <a:cubicBezTo>
                  <a:pt x="119" y="435"/>
                  <a:pt x="120" y="436"/>
                  <a:pt x="120" y="436"/>
                </a:cubicBezTo>
                <a:close/>
                <a:moveTo>
                  <a:pt x="121" y="432"/>
                </a:moveTo>
                <a:cubicBezTo>
                  <a:pt x="122" y="433"/>
                  <a:pt x="120" y="434"/>
                  <a:pt x="119" y="435"/>
                </a:cubicBezTo>
                <a:cubicBezTo>
                  <a:pt x="118" y="433"/>
                  <a:pt x="121" y="433"/>
                  <a:pt x="121" y="432"/>
                </a:cubicBezTo>
                <a:close/>
                <a:moveTo>
                  <a:pt x="117" y="442"/>
                </a:moveTo>
                <a:cubicBezTo>
                  <a:pt x="116" y="443"/>
                  <a:pt x="116" y="444"/>
                  <a:pt x="116" y="445"/>
                </a:cubicBezTo>
                <a:cubicBezTo>
                  <a:pt x="114" y="443"/>
                  <a:pt x="117" y="440"/>
                  <a:pt x="118" y="439"/>
                </a:cubicBezTo>
                <a:cubicBezTo>
                  <a:pt x="120" y="439"/>
                  <a:pt x="117" y="441"/>
                  <a:pt x="117" y="442"/>
                </a:cubicBezTo>
                <a:close/>
                <a:moveTo>
                  <a:pt x="114" y="467"/>
                </a:moveTo>
                <a:cubicBezTo>
                  <a:pt x="113" y="467"/>
                  <a:pt x="113" y="468"/>
                  <a:pt x="112" y="468"/>
                </a:cubicBezTo>
                <a:cubicBezTo>
                  <a:pt x="112" y="466"/>
                  <a:pt x="114" y="467"/>
                  <a:pt x="114" y="466"/>
                </a:cubicBezTo>
                <a:cubicBezTo>
                  <a:pt x="114" y="465"/>
                  <a:pt x="113" y="466"/>
                  <a:pt x="113" y="466"/>
                </a:cubicBezTo>
                <a:cubicBezTo>
                  <a:pt x="112" y="465"/>
                  <a:pt x="113" y="462"/>
                  <a:pt x="113" y="461"/>
                </a:cubicBezTo>
                <a:cubicBezTo>
                  <a:pt x="115" y="463"/>
                  <a:pt x="114" y="465"/>
                  <a:pt x="114" y="467"/>
                </a:cubicBezTo>
                <a:close/>
                <a:moveTo>
                  <a:pt x="114" y="458"/>
                </a:moveTo>
                <a:cubicBezTo>
                  <a:pt x="114" y="459"/>
                  <a:pt x="113" y="455"/>
                  <a:pt x="114" y="455"/>
                </a:cubicBezTo>
                <a:cubicBezTo>
                  <a:pt x="115" y="456"/>
                  <a:pt x="114" y="458"/>
                  <a:pt x="114" y="458"/>
                </a:cubicBezTo>
                <a:close/>
                <a:moveTo>
                  <a:pt x="115" y="455"/>
                </a:moveTo>
                <a:cubicBezTo>
                  <a:pt x="113" y="455"/>
                  <a:pt x="116" y="450"/>
                  <a:pt x="116" y="450"/>
                </a:cubicBezTo>
                <a:cubicBezTo>
                  <a:pt x="117" y="450"/>
                  <a:pt x="118" y="456"/>
                  <a:pt x="115" y="455"/>
                </a:cubicBezTo>
                <a:close/>
                <a:moveTo>
                  <a:pt x="117" y="449"/>
                </a:moveTo>
                <a:cubicBezTo>
                  <a:pt x="116" y="448"/>
                  <a:pt x="116" y="447"/>
                  <a:pt x="117" y="446"/>
                </a:cubicBezTo>
                <a:cubicBezTo>
                  <a:pt x="118" y="446"/>
                  <a:pt x="118" y="446"/>
                  <a:pt x="118" y="445"/>
                </a:cubicBezTo>
                <a:cubicBezTo>
                  <a:pt x="117" y="444"/>
                  <a:pt x="117" y="445"/>
                  <a:pt x="118" y="443"/>
                </a:cubicBezTo>
                <a:cubicBezTo>
                  <a:pt x="119" y="443"/>
                  <a:pt x="118" y="442"/>
                  <a:pt x="119" y="442"/>
                </a:cubicBezTo>
                <a:cubicBezTo>
                  <a:pt x="119" y="441"/>
                  <a:pt x="119" y="441"/>
                  <a:pt x="120" y="440"/>
                </a:cubicBezTo>
                <a:cubicBezTo>
                  <a:pt x="120" y="439"/>
                  <a:pt x="121" y="438"/>
                  <a:pt x="121" y="436"/>
                </a:cubicBezTo>
                <a:cubicBezTo>
                  <a:pt x="122" y="436"/>
                  <a:pt x="122" y="435"/>
                  <a:pt x="123" y="435"/>
                </a:cubicBezTo>
                <a:cubicBezTo>
                  <a:pt x="124" y="433"/>
                  <a:pt x="124" y="432"/>
                  <a:pt x="124" y="431"/>
                </a:cubicBezTo>
                <a:cubicBezTo>
                  <a:pt x="124" y="432"/>
                  <a:pt x="123" y="431"/>
                  <a:pt x="123" y="431"/>
                </a:cubicBezTo>
                <a:cubicBezTo>
                  <a:pt x="122" y="431"/>
                  <a:pt x="121" y="432"/>
                  <a:pt x="121" y="431"/>
                </a:cubicBezTo>
                <a:cubicBezTo>
                  <a:pt x="121" y="431"/>
                  <a:pt x="121" y="431"/>
                  <a:pt x="121" y="430"/>
                </a:cubicBezTo>
                <a:cubicBezTo>
                  <a:pt x="121" y="430"/>
                  <a:pt x="118" y="428"/>
                  <a:pt x="118" y="428"/>
                </a:cubicBezTo>
                <a:cubicBezTo>
                  <a:pt x="118" y="428"/>
                  <a:pt x="121" y="428"/>
                  <a:pt x="121" y="427"/>
                </a:cubicBezTo>
                <a:cubicBezTo>
                  <a:pt x="121" y="427"/>
                  <a:pt x="121" y="427"/>
                  <a:pt x="122" y="426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122" y="425"/>
                  <a:pt x="122" y="425"/>
                  <a:pt x="122" y="424"/>
                </a:cubicBezTo>
                <a:cubicBezTo>
                  <a:pt x="123" y="423"/>
                  <a:pt x="123" y="422"/>
                  <a:pt x="124" y="420"/>
                </a:cubicBezTo>
                <a:cubicBezTo>
                  <a:pt x="124" y="420"/>
                  <a:pt x="125" y="419"/>
                  <a:pt x="125" y="419"/>
                </a:cubicBezTo>
                <a:cubicBezTo>
                  <a:pt x="125" y="418"/>
                  <a:pt x="126" y="418"/>
                  <a:pt x="126" y="417"/>
                </a:cubicBezTo>
                <a:cubicBezTo>
                  <a:pt x="126" y="416"/>
                  <a:pt x="126" y="415"/>
                  <a:pt x="127" y="414"/>
                </a:cubicBezTo>
                <a:cubicBezTo>
                  <a:pt x="127" y="414"/>
                  <a:pt x="128" y="414"/>
                  <a:pt x="128" y="413"/>
                </a:cubicBezTo>
                <a:cubicBezTo>
                  <a:pt x="128" y="413"/>
                  <a:pt x="129" y="413"/>
                  <a:pt x="129" y="413"/>
                </a:cubicBezTo>
                <a:cubicBezTo>
                  <a:pt x="129" y="412"/>
                  <a:pt x="129" y="411"/>
                  <a:pt x="130" y="411"/>
                </a:cubicBezTo>
                <a:cubicBezTo>
                  <a:pt x="130" y="410"/>
                  <a:pt x="130" y="410"/>
                  <a:pt x="130" y="410"/>
                </a:cubicBezTo>
                <a:cubicBezTo>
                  <a:pt x="130" y="410"/>
                  <a:pt x="130" y="409"/>
                  <a:pt x="130" y="409"/>
                </a:cubicBezTo>
                <a:cubicBezTo>
                  <a:pt x="130" y="409"/>
                  <a:pt x="131" y="409"/>
                  <a:pt x="131" y="409"/>
                </a:cubicBezTo>
                <a:cubicBezTo>
                  <a:pt x="131" y="408"/>
                  <a:pt x="131" y="408"/>
                  <a:pt x="131" y="407"/>
                </a:cubicBezTo>
                <a:cubicBezTo>
                  <a:pt x="131" y="407"/>
                  <a:pt x="131" y="407"/>
                  <a:pt x="132" y="407"/>
                </a:cubicBezTo>
                <a:cubicBezTo>
                  <a:pt x="132" y="406"/>
                  <a:pt x="133" y="405"/>
                  <a:pt x="133" y="403"/>
                </a:cubicBezTo>
                <a:cubicBezTo>
                  <a:pt x="133" y="403"/>
                  <a:pt x="133" y="403"/>
                  <a:pt x="133" y="403"/>
                </a:cubicBezTo>
                <a:cubicBezTo>
                  <a:pt x="134" y="402"/>
                  <a:pt x="135" y="402"/>
                  <a:pt x="135" y="402"/>
                </a:cubicBezTo>
                <a:cubicBezTo>
                  <a:pt x="136" y="402"/>
                  <a:pt x="136" y="402"/>
                  <a:pt x="136" y="402"/>
                </a:cubicBezTo>
                <a:cubicBezTo>
                  <a:pt x="136" y="404"/>
                  <a:pt x="135" y="404"/>
                  <a:pt x="134" y="406"/>
                </a:cubicBezTo>
                <a:cubicBezTo>
                  <a:pt x="134" y="406"/>
                  <a:pt x="134" y="407"/>
                  <a:pt x="134" y="408"/>
                </a:cubicBezTo>
                <a:cubicBezTo>
                  <a:pt x="134" y="408"/>
                  <a:pt x="133" y="408"/>
                  <a:pt x="133" y="408"/>
                </a:cubicBezTo>
                <a:cubicBezTo>
                  <a:pt x="133" y="409"/>
                  <a:pt x="133" y="409"/>
                  <a:pt x="132" y="410"/>
                </a:cubicBezTo>
                <a:cubicBezTo>
                  <a:pt x="132" y="410"/>
                  <a:pt x="132" y="412"/>
                  <a:pt x="131" y="413"/>
                </a:cubicBezTo>
                <a:cubicBezTo>
                  <a:pt x="131" y="414"/>
                  <a:pt x="130" y="415"/>
                  <a:pt x="130" y="416"/>
                </a:cubicBezTo>
                <a:cubicBezTo>
                  <a:pt x="129" y="416"/>
                  <a:pt x="129" y="419"/>
                  <a:pt x="127" y="418"/>
                </a:cubicBezTo>
                <a:cubicBezTo>
                  <a:pt x="126" y="420"/>
                  <a:pt x="126" y="422"/>
                  <a:pt x="126" y="423"/>
                </a:cubicBezTo>
                <a:cubicBezTo>
                  <a:pt x="126" y="424"/>
                  <a:pt x="125" y="424"/>
                  <a:pt x="125" y="425"/>
                </a:cubicBezTo>
                <a:cubicBezTo>
                  <a:pt x="125" y="425"/>
                  <a:pt x="125" y="425"/>
                  <a:pt x="125" y="425"/>
                </a:cubicBezTo>
                <a:cubicBezTo>
                  <a:pt x="125" y="425"/>
                  <a:pt x="124" y="426"/>
                  <a:pt x="124" y="426"/>
                </a:cubicBezTo>
                <a:cubicBezTo>
                  <a:pt x="123" y="426"/>
                  <a:pt x="123" y="427"/>
                  <a:pt x="122" y="428"/>
                </a:cubicBezTo>
                <a:cubicBezTo>
                  <a:pt x="122" y="429"/>
                  <a:pt x="123" y="428"/>
                  <a:pt x="123" y="429"/>
                </a:cubicBezTo>
                <a:cubicBezTo>
                  <a:pt x="123" y="429"/>
                  <a:pt x="124" y="430"/>
                  <a:pt x="125" y="431"/>
                </a:cubicBezTo>
                <a:cubicBezTo>
                  <a:pt x="125" y="430"/>
                  <a:pt x="125" y="430"/>
                  <a:pt x="125" y="429"/>
                </a:cubicBezTo>
                <a:cubicBezTo>
                  <a:pt x="126" y="430"/>
                  <a:pt x="126" y="432"/>
                  <a:pt x="125" y="433"/>
                </a:cubicBezTo>
                <a:cubicBezTo>
                  <a:pt x="125" y="433"/>
                  <a:pt x="124" y="433"/>
                  <a:pt x="124" y="434"/>
                </a:cubicBezTo>
                <a:cubicBezTo>
                  <a:pt x="123" y="436"/>
                  <a:pt x="123" y="439"/>
                  <a:pt x="122" y="441"/>
                </a:cubicBezTo>
                <a:cubicBezTo>
                  <a:pt x="122" y="442"/>
                  <a:pt x="122" y="442"/>
                  <a:pt x="122" y="442"/>
                </a:cubicBezTo>
                <a:cubicBezTo>
                  <a:pt x="121" y="442"/>
                  <a:pt x="121" y="442"/>
                  <a:pt x="121" y="443"/>
                </a:cubicBezTo>
                <a:cubicBezTo>
                  <a:pt x="120" y="444"/>
                  <a:pt x="120" y="445"/>
                  <a:pt x="119" y="447"/>
                </a:cubicBezTo>
                <a:cubicBezTo>
                  <a:pt x="118" y="448"/>
                  <a:pt x="118" y="449"/>
                  <a:pt x="117" y="449"/>
                </a:cubicBezTo>
                <a:close/>
                <a:moveTo>
                  <a:pt x="125" y="427"/>
                </a:moveTo>
                <a:cubicBezTo>
                  <a:pt x="124" y="427"/>
                  <a:pt x="125" y="426"/>
                  <a:pt x="125" y="426"/>
                </a:cubicBezTo>
                <a:cubicBezTo>
                  <a:pt x="126" y="426"/>
                  <a:pt x="125" y="427"/>
                  <a:pt x="125" y="427"/>
                </a:cubicBezTo>
                <a:close/>
                <a:moveTo>
                  <a:pt x="142" y="487"/>
                </a:moveTo>
                <a:cubicBezTo>
                  <a:pt x="142" y="486"/>
                  <a:pt x="143" y="486"/>
                  <a:pt x="143" y="485"/>
                </a:cubicBezTo>
                <a:cubicBezTo>
                  <a:pt x="143" y="484"/>
                  <a:pt x="142" y="485"/>
                  <a:pt x="143" y="483"/>
                </a:cubicBezTo>
                <a:cubicBezTo>
                  <a:pt x="142" y="483"/>
                  <a:pt x="143" y="483"/>
                  <a:pt x="143" y="482"/>
                </a:cubicBezTo>
                <a:cubicBezTo>
                  <a:pt x="143" y="482"/>
                  <a:pt x="143" y="481"/>
                  <a:pt x="144" y="481"/>
                </a:cubicBezTo>
                <a:cubicBezTo>
                  <a:pt x="144" y="479"/>
                  <a:pt x="144" y="477"/>
                  <a:pt x="145" y="476"/>
                </a:cubicBezTo>
                <a:cubicBezTo>
                  <a:pt x="145" y="474"/>
                  <a:pt x="145" y="474"/>
                  <a:pt x="145" y="474"/>
                </a:cubicBezTo>
                <a:cubicBezTo>
                  <a:pt x="146" y="473"/>
                  <a:pt x="146" y="473"/>
                  <a:pt x="147" y="473"/>
                </a:cubicBezTo>
                <a:cubicBezTo>
                  <a:pt x="147" y="473"/>
                  <a:pt x="148" y="473"/>
                  <a:pt x="148" y="472"/>
                </a:cubicBezTo>
                <a:cubicBezTo>
                  <a:pt x="148" y="472"/>
                  <a:pt x="149" y="471"/>
                  <a:pt x="149" y="469"/>
                </a:cubicBezTo>
                <a:cubicBezTo>
                  <a:pt x="150" y="468"/>
                  <a:pt x="150" y="466"/>
                  <a:pt x="151" y="467"/>
                </a:cubicBezTo>
                <a:cubicBezTo>
                  <a:pt x="152" y="467"/>
                  <a:pt x="153" y="468"/>
                  <a:pt x="154" y="468"/>
                </a:cubicBezTo>
                <a:cubicBezTo>
                  <a:pt x="154" y="470"/>
                  <a:pt x="152" y="468"/>
                  <a:pt x="152" y="469"/>
                </a:cubicBezTo>
                <a:cubicBezTo>
                  <a:pt x="151" y="469"/>
                  <a:pt x="151" y="470"/>
                  <a:pt x="151" y="470"/>
                </a:cubicBezTo>
                <a:cubicBezTo>
                  <a:pt x="150" y="470"/>
                  <a:pt x="150" y="471"/>
                  <a:pt x="150" y="471"/>
                </a:cubicBezTo>
                <a:cubicBezTo>
                  <a:pt x="149" y="471"/>
                  <a:pt x="150" y="472"/>
                  <a:pt x="149" y="472"/>
                </a:cubicBezTo>
                <a:cubicBezTo>
                  <a:pt x="149" y="472"/>
                  <a:pt x="149" y="472"/>
                  <a:pt x="149" y="472"/>
                </a:cubicBezTo>
                <a:cubicBezTo>
                  <a:pt x="149" y="472"/>
                  <a:pt x="149" y="473"/>
                  <a:pt x="149" y="473"/>
                </a:cubicBezTo>
                <a:cubicBezTo>
                  <a:pt x="149" y="473"/>
                  <a:pt x="149" y="473"/>
                  <a:pt x="149" y="475"/>
                </a:cubicBezTo>
                <a:cubicBezTo>
                  <a:pt x="149" y="475"/>
                  <a:pt x="149" y="476"/>
                  <a:pt x="149" y="476"/>
                </a:cubicBezTo>
                <a:cubicBezTo>
                  <a:pt x="149" y="476"/>
                  <a:pt x="148" y="476"/>
                  <a:pt x="148" y="476"/>
                </a:cubicBezTo>
                <a:cubicBezTo>
                  <a:pt x="148" y="476"/>
                  <a:pt x="148" y="476"/>
                  <a:pt x="148" y="476"/>
                </a:cubicBezTo>
                <a:cubicBezTo>
                  <a:pt x="148" y="477"/>
                  <a:pt x="148" y="477"/>
                  <a:pt x="148" y="478"/>
                </a:cubicBezTo>
                <a:cubicBezTo>
                  <a:pt x="148" y="478"/>
                  <a:pt x="147" y="479"/>
                  <a:pt x="148" y="480"/>
                </a:cubicBezTo>
                <a:cubicBezTo>
                  <a:pt x="147" y="481"/>
                  <a:pt x="147" y="481"/>
                  <a:pt x="146" y="481"/>
                </a:cubicBezTo>
                <a:cubicBezTo>
                  <a:pt x="145" y="484"/>
                  <a:pt x="145" y="487"/>
                  <a:pt x="143" y="489"/>
                </a:cubicBezTo>
                <a:cubicBezTo>
                  <a:pt x="142" y="489"/>
                  <a:pt x="142" y="488"/>
                  <a:pt x="142" y="487"/>
                </a:cubicBezTo>
                <a:close/>
                <a:moveTo>
                  <a:pt x="151" y="477"/>
                </a:moveTo>
                <a:cubicBezTo>
                  <a:pt x="150" y="477"/>
                  <a:pt x="150" y="476"/>
                  <a:pt x="150" y="474"/>
                </a:cubicBezTo>
                <a:cubicBezTo>
                  <a:pt x="152" y="474"/>
                  <a:pt x="151" y="476"/>
                  <a:pt x="151" y="477"/>
                </a:cubicBezTo>
                <a:close/>
                <a:moveTo>
                  <a:pt x="148" y="594"/>
                </a:moveTo>
                <a:cubicBezTo>
                  <a:pt x="148" y="594"/>
                  <a:pt x="148" y="594"/>
                  <a:pt x="148" y="595"/>
                </a:cubicBezTo>
                <a:cubicBezTo>
                  <a:pt x="148" y="595"/>
                  <a:pt x="148" y="595"/>
                  <a:pt x="148" y="596"/>
                </a:cubicBezTo>
                <a:cubicBezTo>
                  <a:pt x="148" y="596"/>
                  <a:pt x="148" y="597"/>
                  <a:pt x="148" y="598"/>
                </a:cubicBezTo>
                <a:cubicBezTo>
                  <a:pt x="148" y="598"/>
                  <a:pt x="148" y="599"/>
                  <a:pt x="148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7" y="600"/>
                  <a:pt x="147" y="599"/>
                  <a:pt x="147" y="599"/>
                </a:cubicBezTo>
                <a:cubicBezTo>
                  <a:pt x="146" y="599"/>
                  <a:pt x="147" y="598"/>
                  <a:pt x="147" y="598"/>
                </a:cubicBezTo>
                <a:cubicBezTo>
                  <a:pt x="147" y="597"/>
                  <a:pt x="147" y="597"/>
                  <a:pt x="147" y="597"/>
                </a:cubicBezTo>
                <a:cubicBezTo>
                  <a:pt x="146" y="597"/>
                  <a:pt x="146" y="597"/>
                  <a:pt x="146" y="596"/>
                </a:cubicBezTo>
                <a:cubicBezTo>
                  <a:pt x="146" y="596"/>
                  <a:pt x="146" y="595"/>
                  <a:pt x="146" y="595"/>
                </a:cubicBezTo>
                <a:cubicBezTo>
                  <a:pt x="146" y="593"/>
                  <a:pt x="146" y="592"/>
                  <a:pt x="146" y="591"/>
                </a:cubicBezTo>
                <a:cubicBezTo>
                  <a:pt x="146" y="590"/>
                  <a:pt x="145" y="590"/>
                  <a:pt x="146" y="590"/>
                </a:cubicBezTo>
                <a:cubicBezTo>
                  <a:pt x="146" y="590"/>
                  <a:pt x="147" y="589"/>
                  <a:pt x="147" y="589"/>
                </a:cubicBezTo>
                <a:cubicBezTo>
                  <a:pt x="147" y="589"/>
                  <a:pt x="147" y="588"/>
                  <a:pt x="147" y="588"/>
                </a:cubicBezTo>
                <a:cubicBezTo>
                  <a:pt x="147" y="587"/>
                  <a:pt x="146" y="586"/>
                  <a:pt x="146" y="585"/>
                </a:cubicBezTo>
                <a:cubicBezTo>
                  <a:pt x="146" y="586"/>
                  <a:pt x="146" y="586"/>
                  <a:pt x="146" y="586"/>
                </a:cubicBezTo>
                <a:cubicBezTo>
                  <a:pt x="145" y="586"/>
                  <a:pt x="145" y="587"/>
                  <a:pt x="145" y="587"/>
                </a:cubicBezTo>
                <a:cubicBezTo>
                  <a:pt x="144" y="587"/>
                  <a:pt x="144" y="586"/>
                  <a:pt x="144" y="586"/>
                </a:cubicBezTo>
                <a:cubicBezTo>
                  <a:pt x="144" y="586"/>
                  <a:pt x="142" y="586"/>
                  <a:pt x="142" y="585"/>
                </a:cubicBezTo>
                <a:cubicBezTo>
                  <a:pt x="142" y="585"/>
                  <a:pt x="143" y="584"/>
                  <a:pt x="143" y="584"/>
                </a:cubicBezTo>
                <a:cubicBezTo>
                  <a:pt x="143" y="584"/>
                  <a:pt x="143" y="583"/>
                  <a:pt x="143" y="583"/>
                </a:cubicBezTo>
                <a:cubicBezTo>
                  <a:pt x="143" y="583"/>
                  <a:pt x="143" y="583"/>
                  <a:pt x="143" y="583"/>
                </a:cubicBezTo>
                <a:cubicBezTo>
                  <a:pt x="143" y="582"/>
                  <a:pt x="143" y="582"/>
                  <a:pt x="143" y="581"/>
                </a:cubicBezTo>
                <a:cubicBezTo>
                  <a:pt x="143" y="580"/>
                  <a:pt x="143" y="579"/>
                  <a:pt x="143" y="578"/>
                </a:cubicBezTo>
                <a:cubicBezTo>
                  <a:pt x="143" y="578"/>
                  <a:pt x="143" y="577"/>
                  <a:pt x="143" y="577"/>
                </a:cubicBezTo>
                <a:cubicBezTo>
                  <a:pt x="143" y="576"/>
                  <a:pt x="143" y="576"/>
                  <a:pt x="143" y="575"/>
                </a:cubicBezTo>
                <a:cubicBezTo>
                  <a:pt x="143" y="575"/>
                  <a:pt x="143" y="574"/>
                  <a:pt x="143" y="573"/>
                </a:cubicBezTo>
                <a:cubicBezTo>
                  <a:pt x="143" y="573"/>
                  <a:pt x="143" y="573"/>
                  <a:pt x="143" y="572"/>
                </a:cubicBezTo>
                <a:cubicBezTo>
                  <a:pt x="143" y="572"/>
                  <a:pt x="144" y="572"/>
                  <a:pt x="144" y="571"/>
                </a:cubicBezTo>
                <a:cubicBezTo>
                  <a:pt x="144" y="571"/>
                  <a:pt x="143" y="570"/>
                  <a:pt x="144" y="570"/>
                </a:cubicBezTo>
                <a:cubicBezTo>
                  <a:pt x="144" y="570"/>
                  <a:pt x="144" y="569"/>
                  <a:pt x="144" y="569"/>
                </a:cubicBezTo>
                <a:cubicBezTo>
                  <a:pt x="144" y="569"/>
                  <a:pt x="143" y="569"/>
                  <a:pt x="143" y="568"/>
                </a:cubicBezTo>
                <a:cubicBezTo>
                  <a:pt x="143" y="568"/>
                  <a:pt x="144" y="568"/>
                  <a:pt x="144" y="568"/>
                </a:cubicBezTo>
                <a:cubicBezTo>
                  <a:pt x="144" y="568"/>
                  <a:pt x="143" y="567"/>
                  <a:pt x="143" y="567"/>
                </a:cubicBezTo>
                <a:cubicBezTo>
                  <a:pt x="143" y="567"/>
                  <a:pt x="144" y="567"/>
                  <a:pt x="144" y="567"/>
                </a:cubicBezTo>
                <a:cubicBezTo>
                  <a:pt x="143" y="566"/>
                  <a:pt x="144" y="565"/>
                  <a:pt x="143" y="564"/>
                </a:cubicBezTo>
                <a:cubicBezTo>
                  <a:pt x="143" y="564"/>
                  <a:pt x="143" y="563"/>
                  <a:pt x="143" y="563"/>
                </a:cubicBezTo>
                <a:cubicBezTo>
                  <a:pt x="144" y="563"/>
                  <a:pt x="144" y="562"/>
                  <a:pt x="144" y="562"/>
                </a:cubicBezTo>
                <a:cubicBezTo>
                  <a:pt x="145" y="562"/>
                  <a:pt x="145" y="562"/>
                  <a:pt x="145" y="562"/>
                </a:cubicBezTo>
                <a:cubicBezTo>
                  <a:pt x="146" y="563"/>
                  <a:pt x="145" y="564"/>
                  <a:pt x="145" y="565"/>
                </a:cubicBezTo>
                <a:cubicBezTo>
                  <a:pt x="145" y="565"/>
                  <a:pt x="145" y="566"/>
                  <a:pt x="145" y="567"/>
                </a:cubicBezTo>
                <a:cubicBezTo>
                  <a:pt x="145" y="567"/>
                  <a:pt x="145" y="567"/>
                  <a:pt x="145" y="567"/>
                </a:cubicBezTo>
                <a:cubicBezTo>
                  <a:pt x="145" y="567"/>
                  <a:pt x="145" y="568"/>
                  <a:pt x="145" y="568"/>
                </a:cubicBezTo>
                <a:cubicBezTo>
                  <a:pt x="145" y="569"/>
                  <a:pt x="145" y="570"/>
                  <a:pt x="145" y="571"/>
                </a:cubicBezTo>
                <a:cubicBezTo>
                  <a:pt x="145" y="572"/>
                  <a:pt x="145" y="573"/>
                  <a:pt x="146" y="573"/>
                </a:cubicBezTo>
                <a:cubicBezTo>
                  <a:pt x="145" y="574"/>
                  <a:pt x="145" y="575"/>
                  <a:pt x="144" y="576"/>
                </a:cubicBezTo>
                <a:cubicBezTo>
                  <a:pt x="144" y="577"/>
                  <a:pt x="145" y="578"/>
                  <a:pt x="145" y="579"/>
                </a:cubicBezTo>
                <a:cubicBezTo>
                  <a:pt x="145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5" y="582"/>
                </a:cubicBezTo>
                <a:cubicBezTo>
                  <a:pt x="144" y="582"/>
                  <a:pt x="144" y="583"/>
                  <a:pt x="144" y="584"/>
                </a:cubicBezTo>
                <a:cubicBezTo>
                  <a:pt x="144" y="585"/>
                  <a:pt x="145" y="584"/>
                  <a:pt x="145" y="584"/>
                </a:cubicBezTo>
                <a:cubicBezTo>
                  <a:pt x="145" y="585"/>
                  <a:pt x="146" y="585"/>
                  <a:pt x="146" y="585"/>
                </a:cubicBezTo>
                <a:cubicBezTo>
                  <a:pt x="146" y="585"/>
                  <a:pt x="146" y="584"/>
                  <a:pt x="146" y="584"/>
                </a:cubicBezTo>
                <a:cubicBezTo>
                  <a:pt x="147" y="584"/>
                  <a:pt x="148" y="585"/>
                  <a:pt x="148" y="586"/>
                </a:cubicBezTo>
                <a:cubicBezTo>
                  <a:pt x="148" y="586"/>
                  <a:pt x="147" y="587"/>
                  <a:pt x="147" y="587"/>
                </a:cubicBezTo>
                <a:cubicBezTo>
                  <a:pt x="147" y="589"/>
                  <a:pt x="149" y="591"/>
                  <a:pt x="148" y="593"/>
                </a:cubicBezTo>
                <a:cubicBezTo>
                  <a:pt x="148" y="593"/>
                  <a:pt x="149" y="593"/>
                  <a:pt x="148" y="594"/>
                </a:cubicBezTo>
                <a:close/>
                <a:moveTo>
                  <a:pt x="149" y="557"/>
                </a:moveTo>
                <a:cubicBezTo>
                  <a:pt x="148" y="558"/>
                  <a:pt x="149" y="560"/>
                  <a:pt x="148" y="561"/>
                </a:cubicBezTo>
                <a:cubicBezTo>
                  <a:pt x="148" y="562"/>
                  <a:pt x="148" y="563"/>
                  <a:pt x="147" y="563"/>
                </a:cubicBezTo>
                <a:cubicBezTo>
                  <a:pt x="146" y="562"/>
                  <a:pt x="146" y="562"/>
                  <a:pt x="147" y="561"/>
                </a:cubicBezTo>
                <a:cubicBezTo>
                  <a:pt x="147" y="561"/>
                  <a:pt x="148" y="560"/>
                  <a:pt x="147" y="560"/>
                </a:cubicBezTo>
                <a:cubicBezTo>
                  <a:pt x="146" y="559"/>
                  <a:pt x="147" y="560"/>
                  <a:pt x="147" y="558"/>
                </a:cubicBezTo>
                <a:cubicBezTo>
                  <a:pt x="147" y="558"/>
                  <a:pt x="147" y="558"/>
                  <a:pt x="147" y="557"/>
                </a:cubicBezTo>
                <a:cubicBezTo>
                  <a:pt x="147" y="557"/>
                  <a:pt x="147" y="556"/>
                  <a:pt x="147" y="556"/>
                </a:cubicBezTo>
                <a:cubicBezTo>
                  <a:pt x="147" y="555"/>
                  <a:pt x="147" y="554"/>
                  <a:pt x="147" y="553"/>
                </a:cubicBezTo>
                <a:cubicBezTo>
                  <a:pt x="148" y="552"/>
                  <a:pt x="148" y="552"/>
                  <a:pt x="149" y="551"/>
                </a:cubicBezTo>
                <a:cubicBezTo>
                  <a:pt x="148" y="550"/>
                  <a:pt x="148" y="549"/>
                  <a:pt x="148" y="548"/>
                </a:cubicBezTo>
                <a:cubicBezTo>
                  <a:pt x="148" y="549"/>
                  <a:pt x="148" y="549"/>
                  <a:pt x="147" y="549"/>
                </a:cubicBezTo>
                <a:cubicBezTo>
                  <a:pt x="147" y="549"/>
                  <a:pt x="146" y="550"/>
                  <a:pt x="146" y="549"/>
                </a:cubicBezTo>
                <a:cubicBezTo>
                  <a:pt x="146" y="549"/>
                  <a:pt x="146" y="549"/>
                  <a:pt x="146" y="549"/>
                </a:cubicBezTo>
                <a:cubicBezTo>
                  <a:pt x="146" y="548"/>
                  <a:pt x="144" y="548"/>
                  <a:pt x="144" y="548"/>
                </a:cubicBezTo>
                <a:cubicBezTo>
                  <a:pt x="144" y="547"/>
                  <a:pt x="145" y="547"/>
                  <a:pt x="145" y="546"/>
                </a:cubicBezTo>
                <a:cubicBezTo>
                  <a:pt x="145" y="546"/>
                  <a:pt x="145" y="546"/>
                  <a:pt x="145" y="546"/>
                </a:cubicBezTo>
                <a:cubicBezTo>
                  <a:pt x="146" y="545"/>
                  <a:pt x="146" y="545"/>
                  <a:pt x="146" y="545"/>
                </a:cubicBezTo>
                <a:cubicBezTo>
                  <a:pt x="146" y="545"/>
                  <a:pt x="145" y="544"/>
                  <a:pt x="145" y="544"/>
                </a:cubicBezTo>
                <a:cubicBezTo>
                  <a:pt x="146" y="543"/>
                  <a:pt x="146" y="542"/>
                  <a:pt x="146" y="541"/>
                </a:cubicBezTo>
                <a:cubicBezTo>
                  <a:pt x="146" y="540"/>
                  <a:pt x="146" y="540"/>
                  <a:pt x="146" y="539"/>
                </a:cubicBezTo>
                <a:cubicBezTo>
                  <a:pt x="146" y="539"/>
                  <a:pt x="147" y="539"/>
                  <a:pt x="147" y="538"/>
                </a:cubicBezTo>
                <a:cubicBezTo>
                  <a:pt x="147" y="537"/>
                  <a:pt x="147" y="537"/>
                  <a:pt x="147" y="536"/>
                </a:cubicBezTo>
                <a:cubicBezTo>
                  <a:pt x="147" y="536"/>
                  <a:pt x="147" y="535"/>
                  <a:pt x="147" y="535"/>
                </a:cubicBezTo>
                <a:cubicBezTo>
                  <a:pt x="147" y="535"/>
                  <a:pt x="148" y="534"/>
                  <a:pt x="148" y="534"/>
                </a:cubicBezTo>
                <a:cubicBezTo>
                  <a:pt x="148" y="534"/>
                  <a:pt x="148" y="533"/>
                  <a:pt x="148" y="532"/>
                </a:cubicBezTo>
                <a:cubicBezTo>
                  <a:pt x="148" y="532"/>
                  <a:pt x="148" y="532"/>
                  <a:pt x="148" y="532"/>
                </a:cubicBezTo>
                <a:cubicBezTo>
                  <a:pt x="148" y="532"/>
                  <a:pt x="148" y="532"/>
                  <a:pt x="148" y="531"/>
                </a:cubicBezTo>
                <a:cubicBezTo>
                  <a:pt x="148" y="531"/>
                  <a:pt x="148" y="531"/>
                  <a:pt x="148" y="531"/>
                </a:cubicBezTo>
                <a:cubicBezTo>
                  <a:pt x="148" y="531"/>
                  <a:pt x="148" y="530"/>
                  <a:pt x="148" y="530"/>
                </a:cubicBezTo>
                <a:cubicBezTo>
                  <a:pt x="148" y="530"/>
                  <a:pt x="149" y="530"/>
                  <a:pt x="149" y="529"/>
                </a:cubicBezTo>
                <a:cubicBezTo>
                  <a:pt x="149" y="529"/>
                  <a:pt x="149" y="528"/>
                  <a:pt x="149" y="527"/>
                </a:cubicBezTo>
                <a:cubicBezTo>
                  <a:pt x="149" y="527"/>
                  <a:pt x="149" y="526"/>
                  <a:pt x="149" y="526"/>
                </a:cubicBezTo>
                <a:cubicBezTo>
                  <a:pt x="149" y="526"/>
                  <a:pt x="150" y="525"/>
                  <a:pt x="150" y="525"/>
                </a:cubicBezTo>
                <a:cubicBezTo>
                  <a:pt x="150" y="525"/>
                  <a:pt x="151" y="525"/>
                  <a:pt x="151" y="525"/>
                </a:cubicBezTo>
                <a:cubicBezTo>
                  <a:pt x="151" y="526"/>
                  <a:pt x="150" y="527"/>
                  <a:pt x="150" y="528"/>
                </a:cubicBezTo>
                <a:cubicBezTo>
                  <a:pt x="150" y="528"/>
                  <a:pt x="150" y="529"/>
                  <a:pt x="150" y="530"/>
                </a:cubicBezTo>
                <a:cubicBezTo>
                  <a:pt x="150" y="530"/>
                  <a:pt x="150" y="530"/>
                  <a:pt x="150" y="530"/>
                </a:cubicBezTo>
                <a:cubicBezTo>
                  <a:pt x="150" y="530"/>
                  <a:pt x="150" y="531"/>
                  <a:pt x="150" y="531"/>
                </a:cubicBezTo>
                <a:cubicBezTo>
                  <a:pt x="149" y="532"/>
                  <a:pt x="150" y="533"/>
                  <a:pt x="150" y="534"/>
                </a:cubicBezTo>
                <a:cubicBezTo>
                  <a:pt x="149" y="535"/>
                  <a:pt x="149" y="536"/>
                  <a:pt x="149" y="537"/>
                </a:cubicBezTo>
                <a:cubicBezTo>
                  <a:pt x="148" y="537"/>
                  <a:pt x="149" y="538"/>
                  <a:pt x="147" y="538"/>
                </a:cubicBezTo>
                <a:cubicBezTo>
                  <a:pt x="147" y="540"/>
                  <a:pt x="148" y="541"/>
                  <a:pt x="148" y="542"/>
                </a:cubicBezTo>
                <a:cubicBezTo>
                  <a:pt x="148" y="543"/>
                  <a:pt x="148" y="543"/>
                  <a:pt x="148" y="544"/>
                </a:cubicBezTo>
                <a:cubicBezTo>
                  <a:pt x="148" y="544"/>
                  <a:pt x="147" y="544"/>
                  <a:pt x="147" y="544"/>
                </a:cubicBezTo>
                <a:cubicBezTo>
                  <a:pt x="147" y="544"/>
                  <a:pt x="148" y="545"/>
                  <a:pt x="148" y="545"/>
                </a:cubicBezTo>
                <a:cubicBezTo>
                  <a:pt x="147" y="545"/>
                  <a:pt x="146" y="546"/>
                  <a:pt x="146" y="547"/>
                </a:cubicBezTo>
                <a:cubicBezTo>
                  <a:pt x="146" y="548"/>
                  <a:pt x="147" y="546"/>
                  <a:pt x="147" y="547"/>
                </a:cubicBezTo>
                <a:cubicBezTo>
                  <a:pt x="147" y="547"/>
                  <a:pt x="148" y="548"/>
                  <a:pt x="148" y="548"/>
                </a:cubicBezTo>
                <a:cubicBezTo>
                  <a:pt x="148" y="548"/>
                  <a:pt x="148" y="547"/>
                  <a:pt x="149" y="547"/>
                </a:cubicBezTo>
                <a:cubicBezTo>
                  <a:pt x="149" y="547"/>
                  <a:pt x="150" y="549"/>
                  <a:pt x="150" y="549"/>
                </a:cubicBezTo>
                <a:cubicBezTo>
                  <a:pt x="150" y="549"/>
                  <a:pt x="149" y="550"/>
                  <a:pt x="149" y="550"/>
                </a:cubicBezTo>
                <a:cubicBezTo>
                  <a:pt x="149" y="552"/>
                  <a:pt x="150" y="555"/>
                  <a:pt x="149" y="556"/>
                </a:cubicBezTo>
                <a:cubicBezTo>
                  <a:pt x="149" y="556"/>
                  <a:pt x="149" y="557"/>
                  <a:pt x="149" y="557"/>
                </a:cubicBezTo>
                <a:cubicBezTo>
                  <a:pt x="149" y="557"/>
                  <a:pt x="149" y="557"/>
                  <a:pt x="149" y="557"/>
                </a:cubicBezTo>
                <a:close/>
                <a:moveTo>
                  <a:pt x="154" y="631"/>
                </a:moveTo>
                <a:cubicBezTo>
                  <a:pt x="154" y="630"/>
                  <a:pt x="154" y="630"/>
                  <a:pt x="154" y="629"/>
                </a:cubicBezTo>
                <a:cubicBezTo>
                  <a:pt x="154" y="629"/>
                  <a:pt x="154" y="629"/>
                  <a:pt x="154" y="629"/>
                </a:cubicBezTo>
                <a:cubicBezTo>
                  <a:pt x="153" y="628"/>
                  <a:pt x="154" y="629"/>
                  <a:pt x="154" y="628"/>
                </a:cubicBezTo>
                <a:cubicBezTo>
                  <a:pt x="154" y="627"/>
                  <a:pt x="153" y="627"/>
                  <a:pt x="153" y="627"/>
                </a:cubicBezTo>
                <a:cubicBezTo>
                  <a:pt x="153" y="627"/>
                  <a:pt x="153" y="626"/>
                  <a:pt x="153" y="626"/>
                </a:cubicBezTo>
                <a:cubicBezTo>
                  <a:pt x="153" y="625"/>
                  <a:pt x="153" y="625"/>
                  <a:pt x="153" y="624"/>
                </a:cubicBezTo>
                <a:cubicBezTo>
                  <a:pt x="153" y="624"/>
                  <a:pt x="153" y="623"/>
                  <a:pt x="153" y="623"/>
                </a:cubicBezTo>
                <a:cubicBezTo>
                  <a:pt x="153" y="622"/>
                  <a:pt x="153" y="621"/>
                  <a:pt x="153" y="621"/>
                </a:cubicBezTo>
                <a:cubicBezTo>
                  <a:pt x="153" y="621"/>
                  <a:pt x="152" y="621"/>
                  <a:pt x="152" y="621"/>
                </a:cubicBezTo>
                <a:cubicBezTo>
                  <a:pt x="152" y="622"/>
                  <a:pt x="152" y="622"/>
                  <a:pt x="151" y="622"/>
                </a:cubicBezTo>
                <a:cubicBezTo>
                  <a:pt x="151" y="622"/>
                  <a:pt x="151" y="622"/>
                  <a:pt x="151" y="621"/>
                </a:cubicBezTo>
                <a:cubicBezTo>
                  <a:pt x="151" y="621"/>
                  <a:pt x="150" y="622"/>
                  <a:pt x="150" y="621"/>
                </a:cubicBezTo>
                <a:cubicBezTo>
                  <a:pt x="150" y="621"/>
                  <a:pt x="150" y="621"/>
                  <a:pt x="150" y="620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0" y="619"/>
                  <a:pt x="150" y="619"/>
                  <a:pt x="150" y="619"/>
                </a:cubicBezTo>
                <a:cubicBezTo>
                  <a:pt x="150" y="619"/>
                  <a:pt x="150" y="619"/>
                  <a:pt x="150" y="618"/>
                </a:cubicBezTo>
                <a:cubicBezTo>
                  <a:pt x="150" y="618"/>
                  <a:pt x="150" y="617"/>
                  <a:pt x="150" y="616"/>
                </a:cubicBezTo>
                <a:cubicBezTo>
                  <a:pt x="150" y="616"/>
                  <a:pt x="150" y="616"/>
                  <a:pt x="150" y="615"/>
                </a:cubicBezTo>
                <a:cubicBezTo>
                  <a:pt x="150" y="615"/>
                  <a:pt x="150" y="615"/>
                  <a:pt x="150" y="614"/>
                </a:cubicBezTo>
                <a:cubicBezTo>
                  <a:pt x="150" y="614"/>
                  <a:pt x="149" y="613"/>
                  <a:pt x="149" y="613"/>
                </a:cubicBezTo>
                <a:cubicBezTo>
                  <a:pt x="149" y="613"/>
                  <a:pt x="149" y="612"/>
                  <a:pt x="150" y="612"/>
                </a:cubicBezTo>
                <a:cubicBezTo>
                  <a:pt x="150" y="612"/>
                  <a:pt x="150" y="612"/>
                  <a:pt x="150" y="612"/>
                </a:cubicBezTo>
                <a:cubicBezTo>
                  <a:pt x="150" y="611"/>
                  <a:pt x="150" y="611"/>
                  <a:pt x="150" y="611"/>
                </a:cubicBezTo>
                <a:cubicBezTo>
                  <a:pt x="150" y="610"/>
                  <a:pt x="150" y="610"/>
                  <a:pt x="150" y="610"/>
                </a:cubicBezTo>
                <a:cubicBezTo>
                  <a:pt x="150" y="610"/>
                  <a:pt x="149" y="610"/>
                  <a:pt x="149" y="610"/>
                </a:cubicBezTo>
                <a:cubicBezTo>
                  <a:pt x="149" y="610"/>
                  <a:pt x="150" y="610"/>
                  <a:pt x="149" y="609"/>
                </a:cubicBezTo>
                <a:cubicBezTo>
                  <a:pt x="149" y="609"/>
                  <a:pt x="149" y="609"/>
                  <a:pt x="149" y="609"/>
                </a:cubicBezTo>
                <a:cubicBezTo>
                  <a:pt x="149" y="609"/>
                  <a:pt x="149" y="609"/>
                  <a:pt x="149" y="608"/>
                </a:cubicBezTo>
                <a:cubicBezTo>
                  <a:pt x="149" y="608"/>
                  <a:pt x="149" y="607"/>
                  <a:pt x="149" y="606"/>
                </a:cubicBezTo>
                <a:cubicBezTo>
                  <a:pt x="149" y="606"/>
                  <a:pt x="149" y="606"/>
                  <a:pt x="149" y="606"/>
                </a:cubicBezTo>
                <a:cubicBezTo>
                  <a:pt x="149" y="606"/>
                  <a:pt x="149" y="606"/>
                  <a:pt x="150" y="605"/>
                </a:cubicBezTo>
                <a:cubicBezTo>
                  <a:pt x="150" y="605"/>
                  <a:pt x="150" y="605"/>
                  <a:pt x="150" y="605"/>
                </a:cubicBezTo>
                <a:cubicBezTo>
                  <a:pt x="150" y="606"/>
                  <a:pt x="150" y="606"/>
                  <a:pt x="150" y="607"/>
                </a:cubicBezTo>
                <a:cubicBezTo>
                  <a:pt x="150" y="607"/>
                  <a:pt x="151" y="608"/>
                  <a:pt x="151" y="608"/>
                </a:cubicBezTo>
                <a:cubicBezTo>
                  <a:pt x="151" y="608"/>
                  <a:pt x="150" y="608"/>
                  <a:pt x="150" y="608"/>
                </a:cubicBezTo>
                <a:cubicBezTo>
                  <a:pt x="150" y="609"/>
                  <a:pt x="150" y="609"/>
                  <a:pt x="150" y="610"/>
                </a:cubicBezTo>
                <a:cubicBezTo>
                  <a:pt x="150" y="610"/>
                  <a:pt x="151" y="611"/>
                  <a:pt x="151" y="611"/>
                </a:cubicBezTo>
                <a:cubicBezTo>
                  <a:pt x="151" y="612"/>
                  <a:pt x="151" y="612"/>
                  <a:pt x="151" y="613"/>
                </a:cubicBezTo>
                <a:cubicBezTo>
                  <a:pt x="151" y="613"/>
                  <a:pt x="151" y="614"/>
                  <a:pt x="150" y="614"/>
                </a:cubicBezTo>
                <a:cubicBezTo>
                  <a:pt x="151" y="616"/>
                  <a:pt x="151" y="616"/>
                  <a:pt x="152" y="617"/>
                </a:cubicBezTo>
                <a:cubicBezTo>
                  <a:pt x="151" y="617"/>
                  <a:pt x="151" y="618"/>
                  <a:pt x="151" y="618"/>
                </a:cubicBezTo>
                <a:cubicBezTo>
                  <a:pt x="151" y="618"/>
                  <a:pt x="151" y="618"/>
                  <a:pt x="151" y="618"/>
                </a:cubicBezTo>
                <a:cubicBezTo>
                  <a:pt x="151" y="618"/>
                  <a:pt x="151" y="619"/>
                  <a:pt x="152" y="619"/>
                </a:cubicBezTo>
                <a:cubicBezTo>
                  <a:pt x="151" y="619"/>
                  <a:pt x="151" y="620"/>
                  <a:pt x="151" y="620"/>
                </a:cubicBezTo>
                <a:cubicBezTo>
                  <a:pt x="151" y="621"/>
                  <a:pt x="151" y="620"/>
                  <a:pt x="152" y="620"/>
                </a:cubicBezTo>
                <a:cubicBezTo>
                  <a:pt x="152" y="620"/>
                  <a:pt x="152" y="621"/>
                  <a:pt x="153" y="621"/>
                </a:cubicBezTo>
                <a:cubicBezTo>
                  <a:pt x="153" y="621"/>
                  <a:pt x="153" y="620"/>
                  <a:pt x="153" y="620"/>
                </a:cubicBezTo>
                <a:cubicBezTo>
                  <a:pt x="153" y="620"/>
                  <a:pt x="154" y="621"/>
                  <a:pt x="154" y="621"/>
                </a:cubicBezTo>
                <a:cubicBezTo>
                  <a:pt x="154" y="621"/>
                  <a:pt x="154" y="622"/>
                  <a:pt x="154" y="622"/>
                </a:cubicBezTo>
                <a:cubicBezTo>
                  <a:pt x="154" y="623"/>
                  <a:pt x="155" y="625"/>
                  <a:pt x="155" y="626"/>
                </a:cubicBezTo>
                <a:cubicBezTo>
                  <a:pt x="155" y="626"/>
                  <a:pt x="155" y="626"/>
                  <a:pt x="155" y="626"/>
                </a:cubicBezTo>
                <a:cubicBezTo>
                  <a:pt x="155" y="626"/>
                  <a:pt x="155" y="627"/>
                  <a:pt x="155" y="627"/>
                </a:cubicBezTo>
                <a:cubicBezTo>
                  <a:pt x="155" y="627"/>
                  <a:pt x="155" y="628"/>
                  <a:pt x="155" y="629"/>
                </a:cubicBezTo>
                <a:cubicBezTo>
                  <a:pt x="155" y="630"/>
                  <a:pt x="155" y="630"/>
                  <a:pt x="154" y="631"/>
                </a:cubicBezTo>
                <a:close/>
                <a:moveTo>
                  <a:pt x="157" y="678"/>
                </a:moveTo>
                <a:cubicBezTo>
                  <a:pt x="156" y="678"/>
                  <a:pt x="156" y="677"/>
                  <a:pt x="155" y="676"/>
                </a:cubicBezTo>
                <a:cubicBezTo>
                  <a:pt x="155" y="675"/>
                  <a:pt x="155" y="675"/>
                  <a:pt x="155" y="674"/>
                </a:cubicBezTo>
                <a:cubicBezTo>
                  <a:pt x="156" y="675"/>
                  <a:pt x="156" y="675"/>
                  <a:pt x="156" y="675"/>
                </a:cubicBezTo>
                <a:cubicBezTo>
                  <a:pt x="156" y="676"/>
                  <a:pt x="156" y="677"/>
                  <a:pt x="157" y="677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678"/>
                </a:move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501"/>
                </a:moveTo>
                <a:cubicBezTo>
                  <a:pt x="157" y="502"/>
                  <a:pt x="157" y="502"/>
                  <a:pt x="157" y="503"/>
                </a:cubicBezTo>
                <a:cubicBezTo>
                  <a:pt x="157" y="503"/>
                  <a:pt x="156" y="503"/>
                  <a:pt x="156" y="503"/>
                </a:cubicBezTo>
                <a:cubicBezTo>
                  <a:pt x="156" y="503"/>
                  <a:pt x="156" y="504"/>
                  <a:pt x="156" y="505"/>
                </a:cubicBezTo>
                <a:cubicBezTo>
                  <a:pt x="156" y="505"/>
                  <a:pt x="156" y="506"/>
                  <a:pt x="156" y="507"/>
                </a:cubicBezTo>
                <a:cubicBezTo>
                  <a:pt x="156" y="508"/>
                  <a:pt x="155" y="509"/>
                  <a:pt x="155" y="510"/>
                </a:cubicBezTo>
                <a:cubicBezTo>
                  <a:pt x="154" y="510"/>
                  <a:pt x="155" y="511"/>
                  <a:pt x="153" y="511"/>
                </a:cubicBezTo>
                <a:cubicBezTo>
                  <a:pt x="153" y="513"/>
                  <a:pt x="154" y="514"/>
                  <a:pt x="154" y="515"/>
                </a:cubicBezTo>
                <a:cubicBezTo>
                  <a:pt x="154" y="516"/>
                  <a:pt x="153" y="516"/>
                  <a:pt x="153" y="517"/>
                </a:cubicBezTo>
                <a:cubicBezTo>
                  <a:pt x="153" y="517"/>
                  <a:pt x="153" y="517"/>
                  <a:pt x="153" y="517"/>
                </a:cubicBezTo>
                <a:cubicBezTo>
                  <a:pt x="153" y="517"/>
                  <a:pt x="153" y="517"/>
                  <a:pt x="153" y="518"/>
                </a:cubicBezTo>
                <a:cubicBezTo>
                  <a:pt x="152" y="518"/>
                  <a:pt x="152" y="519"/>
                  <a:pt x="151" y="519"/>
                </a:cubicBezTo>
                <a:cubicBezTo>
                  <a:pt x="152" y="521"/>
                  <a:pt x="152" y="519"/>
                  <a:pt x="153" y="520"/>
                </a:cubicBezTo>
                <a:cubicBezTo>
                  <a:pt x="152" y="520"/>
                  <a:pt x="153" y="521"/>
                  <a:pt x="154" y="521"/>
                </a:cubicBezTo>
                <a:cubicBezTo>
                  <a:pt x="154" y="521"/>
                  <a:pt x="154" y="520"/>
                  <a:pt x="154" y="520"/>
                </a:cubicBezTo>
                <a:cubicBezTo>
                  <a:pt x="154" y="520"/>
                  <a:pt x="155" y="522"/>
                  <a:pt x="155" y="522"/>
                </a:cubicBezTo>
                <a:cubicBezTo>
                  <a:pt x="155" y="522"/>
                  <a:pt x="154" y="523"/>
                  <a:pt x="154" y="523"/>
                </a:cubicBezTo>
                <a:cubicBezTo>
                  <a:pt x="154" y="525"/>
                  <a:pt x="154" y="528"/>
                  <a:pt x="154" y="529"/>
                </a:cubicBezTo>
                <a:cubicBezTo>
                  <a:pt x="154" y="529"/>
                  <a:pt x="154" y="530"/>
                  <a:pt x="154" y="530"/>
                </a:cubicBezTo>
                <a:cubicBezTo>
                  <a:pt x="153" y="530"/>
                  <a:pt x="153" y="530"/>
                  <a:pt x="153" y="530"/>
                </a:cubicBezTo>
                <a:cubicBezTo>
                  <a:pt x="153" y="531"/>
                  <a:pt x="153" y="533"/>
                  <a:pt x="153" y="534"/>
                </a:cubicBezTo>
                <a:cubicBezTo>
                  <a:pt x="152" y="534"/>
                  <a:pt x="152" y="536"/>
                  <a:pt x="151" y="536"/>
                </a:cubicBezTo>
                <a:cubicBezTo>
                  <a:pt x="151" y="535"/>
                  <a:pt x="150" y="534"/>
                  <a:pt x="151" y="534"/>
                </a:cubicBezTo>
                <a:cubicBezTo>
                  <a:pt x="151" y="533"/>
                  <a:pt x="152" y="533"/>
                  <a:pt x="151" y="533"/>
                </a:cubicBezTo>
                <a:cubicBezTo>
                  <a:pt x="151" y="532"/>
                  <a:pt x="151" y="533"/>
                  <a:pt x="151" y="531"/>
                </a:cubicBezTo>
                <a:cubicBezTo>
                  <a:pt x="151" y="531"/>
                  <a:pt x="151" y="530"/>
                  <a:pt x="151" y="530"/>
                </a:cubicBezTo>
                <a:cubicBezTo>
                  <a:pt x="151" y="530"/>
                  <a:pt x="152" y="529"/>
                  <a:pt x="152" y="528"/>
                </a:cubicBezTo>
                <a:cubicBezTo>
                  <a:pt x="152" y="528"/>
                  <a:pt x="152" y="527"/>
                  <a:pt x="152" y="525"/>
                </a:cubicBezTo>
                <a:cubicBezTo>
                  <a:pt x="153" y="525"/>
                  <a:pt x="153" y="525"/>
                  <a:pt x="154" y="524"/>
                </a:cubicBezTo>
                <a:cubicBezTo>
                  <a:pt x="154" y="523"/>
                  <a:pt x="153" y="522"/>
                  <a:pt x="154" y="521"/>
                </a:cubicBezTo>
                <a:cubicBezTo>
                  <a:pt x="153" y="522"/>
                  <a:pt x="153" y="521"/>
                  <a:pt x="153" y="522"/>
                </a:cubicBezTo>
                <a:cubicBezTo>
                  <a:pt x="152" y="522"/>
                  <a:pt x="152" y="523"/>
                  <a:pt x="151" y="522"/>
                </a:cubicBezTo>
                <a:cubicBezTo>
                  <a:pt x="151" y="522"/>
                  <a:pt x="151" y="522"/>
                  <a:pt x="151" y="521"/>
                </a:cubicBezTo>
                <a:cubicBezTo>
                  <a:pt x="151" y="521"/>
                  <a:pt x="148" y="521"/>
                  <a:pt x="149" y="520"/>
                </a:cubicBezTo>
                <a:cubicBezTo>
                  <a:pt x="149" y="520"/>
                  <a:pt x="150" y="520"/>
                  <a:pt x="151" y="519"/>
                </a:cubicBezTo>
                <a:cubicBezTo>
                  <a:pt x="151" y="519"/>
                  <a:pt x="151" y="519"/>
                  <a:pt x="151" y="518"/>
                </a:cubicBezTo>
                <a:cubicBezTo>
                  <a:pt x="151" y="518"/>
                  <a:pt x="151" y="518"/>
                  <a:pt x="151" y="518"/>
                </a:cubicBezTo>
                <a:cubicBezTo>
                  <a:pt x="151" y="518"/>
                  <a:pt x="151" y="517"/>
                  <a:pt x="151" y="517"/>
                </a:cubicBezTo>
                <a:cubicBezTo>
                  <a:pt x="151" y="516"/>
                  <a:pt x="151" y="515"/>
                  <a:pt x="152" y="514"/>
                </a:cubicBezTo>
                <a:cubicBezTo>
                  <a:pt x="152" y="513"/>
                  <a:pt x="152" y="513"/>
                  <a:pt x="152" y="512"/>
                </a:cubicBezTo>
                <a:cubicBezTo>
                  <a:pt x="152" y="512"/>
                  <a:pt x="153" y="511"/>
                  <a:pt x="153" y="511"/>
                </a:cubicBezTo>
                <a:cubicBezTo>
                  <a:pt x="153" y="510"/>
                  <a:pt x="153" y="509"/>
                  <a:pt x="153" y="509"/>
                </a:cubicBezTo>
                <a:cubicBezTo>
                  <a:pt x="153" y="508"/>
                  <a:pt x="153" y="508"/>
                  <a:pt x="153" y="508"/>
                </a:cubicBezTo>
                <a:cubicBezTo>
                  <a:pt x="153" y="508"/>
                  <a:pt x="154" y="507"/>
                  <a:pt x="154" y="507"/>
                </a:cubicBezTo>
                <a:cubicBezTo>
                  <a:pt x="154" y="507"/>
                  <a:pt x="154" y="506"/>
                  <a:pt x="154" y="505"/>
                </a:cubicBezTo>
                <a:cubicBezTo>
                  <a:pt x="154" y="505"/>
                  <a:pt x="154" y="505"/>
                  <a:pt x="154" y="505"/>
                </a:cubicBezTo>
                <a:cubicBezTo>
                  <a:pt x="154" y="505"/>
                  <a:pt x="154" y="504"/>
                  <a:pt x="154" y="504"/>
                </a:cubicBezTo>
                <a:cubicBezTo>
                  <a:pt x="154" y="504"/>
                  <a:pt x="155" y="504"/>
                  <a:pt x="155" y="504"/>
                </a:cubicBezTo>
                <a:cubicBezTo>
                  <a:pt x="155" y="504"/>
                  <a:pt x="155" y="503"/>
                  <a:pt x="155" y="503"/>
                </a:cubicBezTo>
                <a:cubicBezTo>
                  <a:pt x="155" y="503"/>
                  <a:pt x="155" y="503"/>
                  <a:pt x="155" y="502"/>
                </a:cubicBezTo>
                <a:cubicBezTo>
                  <a:pt x="155" y="502"/>
                  <a:pt x="156" y="501"/>
                  <a:pt x="155" y="500"/>
                </a:cubicBezTo>
                <a:cubicBezTo>
                  <a:pt x="156" y="500"/>
                  <a:pt x="156" y="499"/>
                  <a:pt x="156" y="499"/>
                </a:cubicBezTo>
                <a:cubicBezTo>
                  <a:pt x="156" y="499"/>
                  <a:pt x="157" y="499"/>
                  <a:pt x="157" y="498"/>
                </a:cubicBezTo>
                <a:cubicBezTo>
                  <a:pt x="157" y="498"/>
                  <a:pt x="157" y="498"/>
                  <a:pt x="157" y="498"/>
                </a:cubicBezTo>
                <a:cubicBezTo>
                  <a:pt x="158" y="499"/>
                  <a:pt x="157" y="500"/>
                  <a:pt x="157" y="501"/>
                </a:cubicBezTo>
                <a:close/>
                <a:moveTo>
                  <a:pt x="158" y="454"/>
                </a:moveTo>
                <a:cubicBezTo>
                  <a:pt x="157" y="455"/>
                  <a:pt x="157" y="454"/>
                  <a:pt x="157" y="454"/>
                </a:cubicBezTo>
                <a:cubicBezTo>
                  <a:pt x="157" y="454"/>
                  <a:pt x="157" y="454"/>
                  <a:pt x="157" y="455"/>
                </a:cubicBezTo>
                <a:cubicBezTo>
                  <a:pt x="157" y="455"/>
                  <a:pt x="156" y="455"/>
                  <a:pt x="156" y="455"/>
                </a:cubicBezTo>
                <a:cubicBezTo>
                  <a:pt x="156" y="455"/>
                  <a:pt x="156" y="456"/>
                  <a:pt x="156" y="456"/>
                </a:cubicBezTo>
                <a:cubicBezTo>
                  <a:pt x="156" y="457"/>
                  <a:pt x="156" y="457"/>
                  <a:pt x="156" y="458"/>
                </a:cubicBezTo>
                <a:cubicBezTo>
                  <a:pt x="156" y="458"/>
                  <a:pt x="156" y="458"/>
                  <a:pt x="156" y="458"/>
                </a:cubicBezTo>
                <a:cubicBezTo>
                  <a:pt x="156" y="459"/>
                  <a:pt x="156" y="459"/>
                  <a:pt x="156" y="459"/>
                </a:cubicBezTo>
                <a:cubicBezTo>
                  <a:pt x="156" y="459"/>
                  <a:pt x="155" y="459"/>
                  <a:pt x="155" y="459"/>
                </a:cubicBezTo>
                <a:cubicBezTo>
                  <a:pt x="155" y="459"/>
                  <a:pt x="155" y="459"/>
                  <a:pt x="155" y="459"/>
                </a:cubicBezTo>
                <a:cubicBezTo>
                  <a:pt x="155" y="460"/>
                  <a:pt x="155" y="460"/>
                  <a:pt x="155" y="460"/>
                </a:cubicBezTo>
                <a:cubicBezTo>
                  <a:pt x="155" y="460"/>
                  <a:pt x="155" y="461"/>
                  <a:pt x="155" y="461"/>
                </a:cubicBezTo>
                <a:cubicBezTo>
                  <a:pt x="154" y="461"/>
                  <a:pt x="154" y="461"/>
                  <a:pt x="154" y="461"/>
                </a:cubicBezTo>
                <a:cubicBezTo>
                  <a:pt x="153" y="461"/>
                  <a:pt x="153" y="461"/>
                  <a:pt x="153" y="462"/>
                </a:cubicBezTo>
                <a:cubicBezTo>
                  <a:pt x="153" y="462"/>
                  <a:pt x="153" y="462"/>
                  <a:pt x="153" y="463"/>
                </a:cubicBezTo>
                <a:cubicBezTo>
                  <a:pt x="153" y="463"/>
                  <a:pt x="153" y="464"/>
                  <a:pt x="152" y="464"/>
                </a:cubicBezTo>
                <a:cubicBezTo>
                  <a:pt x="152" y="463"/>
                  <a:pt x="150" y="464"/>
                  <a:pt x="150" y="463"/>
                </a:cubicBezTo>
                <a:cubicBezTo>
                  <a:pt x="150" y="462"/>
                  <a:pt x="149" y="463"/>
                  <a:pt x="149" y="463"/>
                </a:cubicBezTo>
                <a:cubicBezTo>
                  <a:pt x="148" y="462"/>
                  <a:pt x="151" y="462"/>
                  <a:pt x="152" y="463"/>
                </a:cubicBezTo>
                <a:cubicBezTo>
                  <a:pt x="152" y="462"/>
                  <a:pt x="152" y="461"/>
                  <a:pt x="153" y="460"/>
                </a:cubicBezTo>
                <a:cubicBezTo>
                  <a:pt x="153" y="459"/>
                  <a:pt x="152" y="460"/>
                  <a:pt x="152" y="459"/>
                </a:cubicBezTo>
                <a:cubicBezTo>
                  <a:pt x="152" y="459"/>
                  <a:pt x="152" y="458"/>
                  <a:pt x="152" y="458"/>
                </a:cubicBezTo>
                <a:cubicBezTo>
                  <a:pt x="153" y="458"/>
                  <a:pt x="153" y="458"/>
                  <a:pt x="153" y="457"/>
                </a:cubicBezTo>
                <a:cubicBezTo>
                  <a:pt x="153" y="457"/>
                  <a:pt x="153" y="456"/>
                  <a:pt x="153" y="456"/>
                </a:cubicBezTo>
                <a:cubicBezTo>
                  <a:pt x="153" y="456"/>
                  <a:pt x="154" y="456"/>
                  <a:pt x="154" y="456"/>
                </a:cubicBezTo>
                <a:cubicBezTo>
                  <a:pt x="154" y="456"/>
                  <a:pt x="155" y="456"/>
                  <a:pt x="155" y="455"/>
                </a:cubicBezTo>
                <a:cubicBezTo>
                  <a:pt x="155" y="455"/>
                  <a:pt x="155" y="455"/>
                  <a:pt x="155" y="454"/>
                </a:cubicBezTo>
                <a:cubicBezTo>
                  <a:pt x="155" y="454"/>
                  <a:pt x="156" y="454"/>
                  <a:pt x="156" y="454"/>
                </a:cubicBezTo>
                <a:cubicBezTo>
                  <a:pt x="156" y="453"/>
                  <a:pt x="156" y="452"/>
                  <a:pt x="157" y="452"/>
                </a:cubicBezTo>
                <a:cubicBezTo>
                  <a:pt x="157" y="451"/>
                  <a:pt x="158" y="451"/>
                  <a:pt x="158" y="451"/>
                </a:cubicBezTo>
                <a:cubicBezTo>
                  <a:pt x="158" y="451"/>
                  <a:pt x="158" y="452"/>
                  <a:pt x="158" y="453"/>
                </a:cubicBezTo>
                <a:cubicBezTo>
                  <a:pt x="158" y="453"/>
                  <a:pt x="158" y="454"/>
                  <a:pt x="158" y="454"/>
                </a:cubicBezTo>
                <a:close/>
                <a:moveTo>
                  <a:pt x="159" y="682"/>
                </a:moveTo>
                <a:cubicBezTo>
                  <a:pt x="160" y="682"/>
                  <a:pt x="160" y="682"/>
                  <a:pt x="160" y="683"/>
                </a:cubicBezTo>
                <a:cubicBezTo>
                  <a:pt x="160" y="683"/>
                  <a:pt x="160" y="683"/>
                  <a:pt x="160" y="683"/>
                </a:cubicBezTo>
                <a:cubicBezTo>
                  <a:pt x="160" y="683"/>
                  <a:pt x="159" y="684"/>
                  <a:pt x="159" y="682"/>
                </a:cubicBezTo>
                <a:close/>
                <a:moveTo>
                  <a:pt x="170" y="661"/>
                </a:moveTo>
                <a:cubicBezTo>
                  <a:pt x="170" y="662"/>
                  <a:pt x="172" y="665"/>
                  <a:pt x="171" y="666"/>
                </a:cubicBezTo>
                <a:cubicBezTo>
                  <a:pt x="170" y="666"/>
                  <a:pt x="168" y="660"/>
                  <a:pt x="170" y="661"/>
                </a:cubicBezTo>
                <a:close/>
                <a:moveTo>
                  <a:pt x="173" y="673"/>
                </a:moveTo>
                <a:cubicBezTo>
                  <a:pt x="173" y="670"/>
                  <a:pt x="171" y="670"/>
                  <a:pt x="171" y="667"/>
                </a:cubicBezTo>
                <a:cubicBezTo>
                  <a:pt x="172" y="667"/>
                  <a:pt x="172" y="667"/>
                  <a:pt x="172" y="667"/>
                </a:cubicBezTo>
                <a:cubicBezTo>
                  <a:pt x="171" y="668"/>
                  <a:pt x="173" y="668"/>
                  <a:pt x="173" y="668"/>
                </a:cubicBezTo>
                <a:cubicBezTo>
                  <a:pt x="173" y="669"/>
                  <a:pt x="173" y="669"/>
                  <a:pt x="173" y="670"/>
                </a:cubicBezTo>
                <a:cubicBezTo>
                  <a:pt x="174" y="670"/>
                  <a:pt x="174" y="671"/>
                  <a:pt x="174" y="673"/>
                </a:cubicBezTo>
                <a:cubicBezTo>
                  <a:pt x="175" y="674"/>
                  <a:pt x="176" y="675"/>
                  <a:pt x="176" y="677"/>
                </a:cubicBezTo>
                <a:cubicBezTo>
                  <a:pt x="175" y="676"/>
                  <a:pt x="175" y="673"/>
                  <a:pt x="173" y="673"/>
                </a:cubicBezTo>
                <a:close/>
                <a:moveTo>
                  <a:pt x="183" y="715"/>
                </a:moveTo>
                <a:cubicBezTo>
                  <a:pt x="183" y="715"/>
                  <a:pt x="183" y="715"/>
                  <a:pt x="183" y="716"/>
                </a:cubicBezTo>
                <a:cubicBezTo>
                  <a:pt x="184" y="716"/>
                  <a:pt x="184" y="717"/>
                  <a:pt x="184" y="717"/>
                </a:cubicBezTo>
                <a:cubicBezTo>
                  <a:pt x="184" y="717"/>
                  <a:pt x="184" y="717"/>
                  <a:pt x="184" y="717"/>
                </a:cubicBezTo>
                <a:cubicBezTo>
                  <a:pt x="184" y="717"/>
                  <a:pt x="183" y="716"/>
                  <a:pt x="183" y="715"/>
                </a:cubicBezTo>
                <a:close/>
                <a:moveTo>
                  <a:pt x="187" y="721"/>
                </a:moveTo>
                <a:cubicBezTo>
                  <a:pt x="187" y="721"/>
                  <a:pt x="187" y="721"/>
                  <a:pt x="188" y="721"/>
                </a:cubicBezTo>
                <a:cubicBezTo>
                  <a:pt x="187" y="721"/>
                  <a:pt x="187" y="721"/>
                  <a:pt x="187" y="721"/>
                </a:cubicBezTo>
                <a:close/>
                <a:moveTo>
                  <a:pt x="200" y="706"/>
                </a:moveTo>
                <a:cubicBezTo>
                  <a:pt x="199" y="706"/>
                  <a:pt x="199" y="706"/>
                  <a:pt x="199" y="705"/>
                </a:cubicBezTo>
                <a:cubicBezTo>
                  <a:pt x="200" y="705"/>
                  <a:pt x="201" y="705"/>
                  <a:pt x="200" y="706"/>
                </a:cubicBezTo>
                <a:close/>
                <a:moveTo>
                  <a:pt x="200" y="704"/>
                </a:moveTo>
                <a:cubicBezTo>
                  <a:pt x="200" y="704"/>
                  <a:pt x="200" y="704"/>
                  <a:pt x="200" y="703"/>
                </a:cubicBezTo>
                <a:cubicBezTo>
                  <a:pt x="200" y="703"/>
                  <a:pt x="200" y="703"/>
                  <a:pt x="200" y="703"/>
                </a:cubicBezTo>
                <a:cubicBezTo>
                  <a:pt x="200" y="704"/>
                  <a:pt x="200" y="704"/>
                  <a:pt x="201" y="704"/>
                </a:cubicBezTo>
                <a:cubicBezTo>
                  <a:pt x="201" y="704"/>
                  <a:pt x="201" y="704"/>
                  <a:pt x="201" y="704"/>
                </a:cubicBezTo>
                <a:cubicBezTo>
                  <a:pt x="201" y="704"/>
                  <a:pt x="200" y="704"/>
                  <a:pt x="200" y="704"/>
                </a:cubicBezTo>
                <a:close/>
                <a:moveTo>
                  <a:pt x="202" y="708"/>
                </a:moveTo>
                <a:cubicBezTo>
                  <a:pt x="202" y="707"/>
                  <a:pt x="202" y="707"/>
                  <a:pt x="202" y="706"/>
                </a:cubicBezTo>
                <a:cubicBezTo>
                  <a:pt x="202" y="707"/>
                  <a:pt x="202" y="707"/>
                  <a:pt x="203" y="708"/>
                </a:cubicBezTo>
                <a:cubicBezTo>
                  <a:pt x="202" y="708"/>
                  <a:pt x="202" y="709"/>
                  <a:pt x="202" y="708"/>
                </a:cubicBezTo>
                <a:close/>
                <a:moveTo>
                  <a:pt x="206" y="713"/>
                </a:moveTo>
                <a:cubicBezTo>
                  <a:pt x="205" y="713"/>
                  <a:pt x="205" y="712"/>
                  <a:pt x="205" y="711"/>
                </a:cubicBezTo>
                <a:cubicBezTo>
                  <a:pt x="205" y="711"/>
                  <a:pt x="205" y="711"/>
                  <a:pt x="205" y="711"/>
                </a:cubicBezTo>
                <a:cubicBezTo>
                  <a:pt x="205" y="712"/>
                  <a:pt x="206" y="712"/>
                  <a:pt x="206" y="713"/>
                </a:cubicBezTo>
                <a:cubicBezTo>
                  <a:pt x="206" y="713"/>
                  <a:pt x="206" y="713"/>
                  <a:pt x="206" y="713"/>
                </a:cubicBezTo>
                <a:close/>
                <a:moveTo>
                  <a:pt x="234" y="739"/>
                </a:moveTo>
                <a:cubicBezTo>
                  <a:pt x="233" y="739"/>
                  <a:pt x="233" y="737"/>
                  <a:pt x="232" y="736"/>
                </a:cubicBezTo>
                <a:cubicBezTo>
                  <a:pt x="232" y="736"/>
                  <a:pt x="232" y="736"/>
                  <a:pt x="231" y="737"/>
                </a:cubicBezTo>
                <a:cubicBezTo>
                  <a:pt x="231" y="736"/>
                  <a:pt x="231" y="736"/>
                  <a:pt x="230" y="736"/>
                </a:cubicBezTo>
                <a:cubicBezTo>
                  <a:pt x="230" y="735"/>
                  <a:pt x="230" y="735"/>
                  <a:pt x="230" y="734"/>
                </a:cubicBezTo>
                <a:cubicBezTo>
                  <a:pt x="230" y="734"/>
                  <a:pt x="230" y="734"/>
                  <a:pt x="229" y="734"/>
                </a:cubicBezTo>
                <a:cubicBezTo>
                  <a:pt x="229" y="734"/>
                  <a:pt x="229" y="734"/>
                  <a:pt x="229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7" y="732"/>
                  <a:pt x="226" y="732"/>
                  <a:pt x="226" y="731"/>
                </a:cubicBezTo>
                <a:cubicBezTo>
                  <a:pt x="226" y="731"/>
                  <a:pt x="226" y="731"/>
                  <a:pt x="226" y="731"/>
                </a:cubicBezTo>
                <a:cubicBezTo>
                  <a:pt x="226" y="731"/>
                  <a:pt x="225" y="731"/>
                  <a:pt x="225" y="730"/>
                </a:cubicBezTo>
                <a:cubicBezTo>
                  <a:pt x="225" y="729"/>
                  <a:pt x="225" y="729"/>
                  <a:pt x="224" y="728"/>
                </a:cubicBezTo>
                <a:cubicBezTo>
                  <a:pt x="225" y="728"/>
                  <a:pt x="226" y="728"/>
                  <a:pt x="226" y="729"/>
                </a:cubicBezTo>
                <a:cubicBezTo>
                  <a:pt x="227" y="730"/>
                  <a:pt x="228" y="730"/>
                  <a:pt x="229" y="731"/>
                </a:cubicBezTo>
                <a:cubicBezTo>
                  <a:pt x="229" y="732"/>
                  <a:pt x="231" y="732"/>
                  <a:pt x="230" y="734"/>
                </a:cubicBezTo>
                <a:cubicBezTo>
                  <a:pt x="231" y="734"/>
                  <a:pt x="231" y="734"/>
                  <a:pt x="232" y="735"/>
                </a:cubicBezTo>
                <a:cubicBezTo>
                  <a:pt x="232" y="735"/>
                  <a:pt x="233" y="735"/>
                  <a:pt x="233" y="736"/>
                </a:cubicBezTo>
                <a:cubicBezTo>
                  <a:pt x="234" y="736"/>
                  <a:pt x="234" y="737"/>
                  <a:pt x="234" y="738"/>
                </a:cubicBezTo>
                <a:cubicBezTo>
                  <a:pt x="234" y="738"/>
                  <a:pt x="234" y="739"/>
                  <a:pt x="234" y="739"/>
                </a:cubicBezTo>
                <a:close/>
                <a:moveTo>
                  <a:pt x="254" y="745"/>
                </a:moveTo>
                <a:cubicBezTo>
                  <a:pt x="253" y="745"/>
                  <a:pt x="253" y="743"/>
                  <a:pt x="252" y="743"/>
                </a:cubicBezTo>
                <a:cubicBezTo>
                  <a:pt x="252" y="742"/>
                  <a:pt x="254" y="744"/>
                  <a:pt x="254" y="745"/>
                </a:cubicBezTo>
                <a:close/>
                <a:moveTo>
                  <a:pt x="253" y="751"/>
                </a:moveTo>
                <a:cubicBezTo>
                  <a:pt x="253" y="751"/>
                  <a:pt x="252" y="751"/>
                  <a:pt x="252" y="751"/>
                </a:cubicBezTo>
                <a:cubicBezTo>
                  <a:pt x="252" y="749"/>
                  <a:pt x="251" y="749"/>
                  <a:pt x="250" y="747"/>
                </a:cubicBezTo>
                <a:cubicBezTo>
                  <a:pt x="250" y="747"/>
                  <a:pt x="249" y="746"/>
                  <a:pt x="249" y="746"/>
                </a:cubicBezTo>
                <a:cubicBezTo>
                  <a:pt x="248" y="744"/>
                  <a:pt x="247" y="743"/>
                  <a:pt x="245" y="742"/>
                </a:cubicBezTo>
                <a:cubicBezTo>
                  <a:pt x="245" y="740"/>
                  <a:pt x="243" y="739"/>
                  <a:pt x="242" y="738"/>
                </a:cubicBezTo>
                <a:cubicBezTo>
                  <a:pt x="242" y="737"/>
                  <a:pt x="244" y="738"/>
                  <a:pt x="244" y="739"/>
                </a:cubicBezTo>
                <a:cubicBezTo>
                  <a:pt x="246" y="739"/>
                  <a:pt x="246" y="741"/>
                  <a:pt x="248" y="741"/>
                </a:cubicBezTo>
                <a:cubicBezTo>
                  <a:pt x="248" y="741"/>
                  <a:pt x="248" y="742"/>
                  <a:pt x="249" y="742"/>
                </a:cubicBezTo>
                <a:cubicBezTo>
                  <a:pt x="249" y="742"/>
                  <a:pt x="250" y="743"/>
                  <a:pt x="250" y="743"/>
                </a:cubicBezTo>
                <a:cubicBezTo>
                  <a:pt x="250" y="743"/>
                  <a:pt x="249" y="744"/>
                  <a:pt x="250" y="744"/>
                </a:cubicBezTo>
                <a:cubicBezTo>
                  <a:pt x="250" y="745"/>
                  <a:pt x="251" y="745"/>
                  <a:pt x="251" y="745"/>
                </a:cubicBezTo>
                <a:cubicBezTo>
                  <a:pt x="251" y="746"/>
                  <a:pt x="251" y="748"/>
                  <a:pt x="253" y="747"/>
                </a:cubicBezTo>
                <a:cubicBezTo>
                  <a:pt x="255" y="748"/>
                  <a:pt x="253" y="749"/>
                  <a:pt x="253" y="751"/>
                </a:cubicBezTo>
                <a:close/>
                <a:moveTo>
                  <a:pt x="257" y="754"/>
                </a:moveTo>
                <a:cubicBezTo>
                  <a:pt x="255" y="753"/>
                  <a:pt x="256" y="751"/>
                  <a:pt x="257" y="750"/>
                </a:cubicBezTo>
                <a:cubicBezTo>
                  <a:pt x="258" y="751"/>
                  <a:pt x="261" y="752"/>
                  <a:pt x="261" y="754"/>
                </a:cubicBezTo>
                <a:cubicBezTo>
                  <a:pt x="260" y="754"/>
                  <a:pt x="260" y="753"/>
                  <a:pt x="260" y="752"/>
                </a:cubicBezTo>
                <a:cubicBezTo>
                  <a:pt x="258" y="753"/>
                  <a:pt x="259" y="754"/>
                  <a:pt x="257" y="754"/>
                </a:cubicBezTo>
                <a:close/>
                <a:moveTo>
                  <a:pt x="260" y="758"/>
                </a:moveTo>
                <a:cubicBezTo>
                  <a:pt x="260" y="757"/>
                  <a:pt x="259" y="757"/>
                  <a:pt x="258" y="756"/>
                </a:cubicBezTo>
                <a:cubicBezTo>
                  <a:pt x="259" y="755"/>
                  <a:pt x="262" y="757"/>
                  <a:pt x="262" y="759"/>
                </a:cubicBezTo>
                <a:cubicBezTo>
                  <a:pt x="261" y="759"/>
                  <a:pt x="260" y="758"/>
                  <a:pt x="260" y="758"/>
                </a:cubicBezTo>
                <a:close/>
                <a:moveTo>
                  <a:pt x="261" y="755"/>
                </a:moveTo>
                <a:cubicBezTo>
                  <a:pt x="261" y="755"/>
                  <a:pt x="263" y="754"/>
                  <a:pt x="263" y="754"/>
                </a:cubicBezTo>
                <a:cubicBezTo>
                  <a:pt x="264" y="755"/>
                  <a:pt x="264" y="756"/>
                  <a:pt x="264" y="756"/>
                </a:cubicBezTo>
                <a:cubicBezTo>
                  <a:pt x="265" y="756"/>
                  <a:pt x="266" y="756"/>
                  <a:pt x="267" y="757"/>
                </a:cubicBezTo>
                <a:cubicBezTo>
                  <a:pt x="267" y="757"/>
                  <a:pt x="267" y="758"/>
                  <a:pt x="267" y="758"/>
                </a:cubicBezTo>
                <a:cubicBezTo>
                  <a:pt x="268" y="759"/>
                  <a:pt x="268" y="759"/>
                  <a:pt x="268" y="760"/>
                </a:cubicBezTo>
                <a:cubicBezTo>
                  <a:pt x="265" y="759"/>
                  <a:pt x="264" y="756"/>
                  <a:pt x="261" y="755"/>
                </a:cubicBezTo>
                <a:close/>
                <a:moveTo>
                  <a:pt x="287" y="774"/>
                </a:moveTo>
                <a:cubicBezTo>
                  <a:pt x="286" y="774"/>
                  <a:pt x="286" y="774"/>
                  <a:pt x="286" y="774"/>
                </a:cubicBezTo>
                <a:cubicBezTo>
                  <a:pt x="285" y="774"/>
                  <a:pt x="284" y="773"/>
                  <a:pt x="284" y="773"/>
                </a:cubicBezTo>
                <a:cubicBezTo>
                  <a:pt x="283" y="772"/>
                  <a:pt x="283" y="772"/>
                  <a:pt x="283" y="772"/>
                </a:cubicBezTo>
                <a:cubicBezTo>
                  <a:pt x="283" y="772"/>
                  <a:pt x="282" y="772"/>
                  <a:pt x="282" y="772"/>
                </a:cubicBezTo>
                <a:cubicBezTo>
                  <a:pt x="282" y="771"/>
                  <a:pt x="282" y="771"/>
                  <a:pt x="281" y="771"/>
                </a:cubicBezTo>
                <a:cubicBezTo>
                  <a:pt x="281" y="770"/>
                  <a:pt x="279" y="770"/>
                  <a:pt x="279" y="769"/>
                </a:cubicBezTo>
                <a:cubicBezTo>
                  <a:pt x="278" y="768"/>
                  <a:pt x="276" y="768"/>
                  <a:pt x="277" y="767"/>
                </a:cubicBezTo>
                <a:cubicBezTo>
                  <a:pt x="277" y="767"/>
                  <a:pt x="278" y="767"/>
                  <a:pt x="279" y="767"/>
                </a:cubicBezTo>
                <a:cubicBezTo>
                  <a:pt x="279" y="768"/>
                  <a:pt x="279" y="768"/>
                  <a:pt x="279" y="768"/>
                </a:cubicBezTo>
                <a:cubicBezTo>
                  <a:pt x="279" y="769"/>
                  <a:pt x="280" y="768"/>
                  <a:pt x="280" y="768"/>
                </a:cubicBezTo>
                <a:cubicBezTo>
                  <a:pt x="280" y="768"/>
                  <a:pt x="280" y="769"/>
                  <a:pt x="280" y="769"/>
                </a:cubicBezTo>
                <a:cubicBezTo>
                  <a:pt x="280" y="769"/>
                  <a:pt x="281" y="769"/>
                  <a:pt x="281" y="769"/>
                </a:cubicBezTo>
                <a:cubicBezTo>
                  <a:pt x="282" y="769"/>
                  <a:pt x="282" y="770"/>
                  <a:pt x="282" y="770"/>
                </a:cubicBezTo>
                <a:cubicBezTo>
                  <a:pt x="283" y="770"/>
                  <a:pt x="283" y="771"/>
                  <a:pt x="283" y="772"/>
                </a:cubicBezTo>
                <a:cubicBezTo>
                  <a:pt x="284" y="772"/>
                  <a:pt x="285" y="773"/>
                  <a:pt x="285" y="773"/>
                </a:cubicBezTo>
                <a:cubicBezTo>
                  <a:pt x="285" y="773"/>
                  <a:pt x="286" y="773"/>
                  <a:pt x="286" y="773"/>
                </a:cubicBezTo>
                <a:cubicBezTo>
                  <a:pt x="286" y="773"/>
                  <a:pt x="286" y="774"/>
                  <a:pt x="287" y="774"/>
                </a:cubicBezTo>
                <a:close/>
                <a:moveTo>
                  <a:pt x="41" y="386"/>
                </a:moveTo>
                <a:cubicBezTo>
                  <a:pt x="48" y="388"/>
                  <a:pt x="55" y="386"/>
                  <a:pt x="61" y="382"/>
                </a:cubicBezTo>
                <a:cubicBezTo>
                  <a:pt x="60" y="382"/>
                  <a:pt x="63" y="388"/>
                  <a:pt x="63" y="389"/>
                </a:cubicBezTo>
                <a:cubicBezTo>
                  <a:pt x="68" y="395"/>
                  <a:pt x="70" y="398"/>
                  <a:pt x="78" y="400"/>
                </a:cubicBezTo>
                <a:cubicBezTo>
                  <a:pt x="91" y="403"/>
                  <a:pt x="105" y="391"/>
                  <a:pt x="113" y="379"/>
                </a:cubicBezTo>
                <a:cubicBezTo>
                  <a:pt x="121" y="366"/>
                  <a:pt x="114" y="355"/>
                  <a:pt x="114" y="355"/>
                </a:cubicBezTo>
                <a:cubicBezTo>
                  <a:pt x="125" y="349"/>
                  <a:pt x="126" y="340"/>
                  <a:pt x="126" y="340"/>
                </a:cubicBezTo>
                <a:cubicBezTo>
                  <a:pt x="127" y="338"/>
                  <a:pt x="127" y="338"/>
                  <a:pt x="127" y="337"/>
                </a:cubicBezTo>
                <a:cubicBezTo>
                  <a:pt x="128" y="334"/>
                  <a:pt x="128" y="331"/>
                  <a:pt x="128" y="330"/>
                </a:cubicBezTo>
                <a:cubicBezTo>
                  <a:pt x="128" y="329"/>
                  <a:pt x="128" y="329"/>
                  <a:pt x="128" y="329"/>
                </a:cubicBezTo>
                <a:cubicBezTo>
                  <a:pt x="128" y="328"/>
                  <a:pt x="128" y="327"/>
                  <a:pt x="128" y="326"/>
                </a:cubicBezTo>
                <a:cubicBezTo>
                  <a:pt x="128" y="326"/>
                  <a:pt x="128" y="326"/>
                  <a:pt x="128" y="326"/>
                </a:cubicBezTo>
                <a:cubicBezTo>
                  <a:pt x="128" y="325"/>
                  <a:pt x="128" y="325"/>
                  <a:pt x="128" y="324"/>
                </a:cubicBezTo>
                <a:cubicBezTo>
                  <a:pt x="127" y="323"/>
                  <a:pt x="127" y="322"/>
                  <a:pt x="127" y="320"/>
                </a:cubicBezTo>
                <a:cubicBezTo>
                  <a:pt x="127" y="320"/>
                  <a:pt x="127" y="319"/>
                  <a:pt x="127" y="318"/>
                </a:cubicBezTo>
                <a:cubicBezTo>
                  <a:pt x="127" y="318"/>
                  <a:pt x="126" y="316"/>
                  <a:pt x="126" y="316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25" y="314"/>
                  <a:pt x="125" y="313"/>
                  <a:pt x="125" y="312"/>
                </a:cubicBezTo>
                <a:cubicBezTo>
                  <a:pt x="125" y="311"/>
                  <a:pt x="124" y="311"/>
                  <a:pt x="125" y="309"/>
                </a:cubicBezTo>
                <a:cubicBezTo>
                  <a:pt x="124" y="308"/>
                  <a:pt x="124" y="306"/>
                  <a:pt x="123" y="305"/>
                </a:cubicBezTo>
                <a:cubicBezTo>
                  <a:pt x="122" y="304"/>
                  <a:pt x="122" y="302"/>
                  <a:pt x="121" y="301"/>
                </a:cubicBezTo>
                <a:cubicBezTo>
                  <a:pt x="121" y="301"/>
                  <a:pt x="120" y="300"/>
                  <a:pt x="120" y="300"/>
                </a:cubicBezTo>
                <a:cubicBezTo>
                  <a:pt x="120" y="300"/>
                  <a:pt x="121" y="299"/>
                  <a:pt x="120" y="299"/>
                </a:cubicBezTo>
                <a:cubicBezTo>
                  <a:pt x="120" y="299"/>
                  <a:pt x="119" y="298"/>
                  <a:pt x="119" y="298"/>
                </a:cubicBezTo>
                <a:cubicBezTo>
                  <a:pt x="119" y="297"/>
                  <a:pt x="119" y="297"/>
                  <a:pt x="119" y="296"/>
                </a:cubicBezTo>
                <a:cubicBezTo>
                  <a:pt x="118" y="295"/>
                  <a:pt x="118" y="294"/>
                  <a:pt x="118" y="292"/>
                </a:cubicBezTo>
                <a:cubicBezTo>
                  <a:pt x="116" y="292"/>
                  <a:pt x="115" y="290"/>
                  <a:pt x="115" y="290"/>
                </a:cubicBezTo>
                <a:cubicBezTo>
                  <a:pt x="114" y="289"/>
                  <a:pt x="114" y="288"/>
                  <a:pt x="114" y="288"/>
                </a:cubicBezTo>
                <a:cubicBezTo>
                  <a:pt x="113" y="287"/>
                  <a:pt x="113" y="287"/>
                  <a:pt x="113" y="287"/>
                </a:cubicBezTo>
                <a:cubicBezTo>
                  <a:pt x="113" y="286"/>
                  <a:pt x="113" y="284"/>
                  <a:pt x="112" y="284"/>
                </a:cubicBezTo>
                <a:cubicBezTo>
                  <a:pt x="112" y="283"/>
                  <a:pt x="112" y="283"/>
                  <a:pt x="112" y="282"/>
                </a:cubicBezTo>
                <a:cubicBezTo>
                  <a:pt x="112" y="282"/>
                  <a:pt x="111" y="282"/>
                  <a:pt x="111" y="281"/>
                </a:cubicBezTo>
                <a:cubicBezTo>
                  <a:pt x="111" y="281"/>
                  <a:pt x="111" y="281"/>
                  <a:pt x="111" y="281"/>
                </a:cubicBezTo>
                <a:cubicBezTo>
                  <a:pt x="111" y="280"/>
                  <a:pt x="110" y="279"/>
                  <a:pt x="110" y="279"/>
                </a:cubicBezTo>
                <a:cubicBezTo>
                  <a:pt x="109" y="277"/>
                  <a:pt x="109" y="274"/>
                  <a:pt x="108" y="273"/>
                </a:cubicBezTo>
                <a:cubicBezTo>
                  <a:pt x="108" y="272"/>
                  <a:pt x="107" y="272"/>
                  <a:pt x="107" y="271"/>
                </a:cubicBezTo>
                <a:cubicBezTo>
                  <a:pt x="106" y="270"/>
                  <a:pt x="105" y="268"/>
                  <a:pt x="105" y="267"/>
                </a:cubicBezTo>
                <a:cubicBezTo>
                  <a:pt x="105" y="266"/>
                  <a:pt x="105" y="266"/>
                  <a:pt x="105" y="266"/>
                </a:cubicBezTo>
                <a:cubicBezTo>
                  <a:pt x="104" y="265"/>
                  <a:pt x="104" y="265"/>
                  <a:pt x="104" y="265"/>
                </a:cubicBezTo>
                <a:cubicBezTo>
                  <a:pt x="103" y="264"/>
                  <a:pt x="104" y="264"/>
                  <a:pt x="103" y="263"/>
                </a:cubicBezTo>
                <a:cubicBezTo>
                  <a:pt x="103" y="262"/>
                  <a:pt x="102" y="263"/>
                  <a:pt x="102" y="262"/>
                </a:cubicBezTo>
                <a:cubicBezTo>
                  <a:pt x="102" y="262"/>
                  <a:pt x="102" y="262"/>
                  <a:pt x="102" y="262"/>
                </a:cubicBezTo>
                <a:cubicBezTo>
                  <a:pt x="102" y="261"/>
                  <a:pt x="103" y="260"/>
                  <a:pt x="103" y="259"/>
                </a:cubicBezTo>
                <a:cubicBezTo>
                  <a:pt x="103" y="259"/>
                  <a:pt x="102" y="258"/>
                  <a:pt x="102" y="258"/>
                </a:cubicBezTo>
                <a:cubicBezTo>
                  <a:pt x="102" y="257"/>
                  <a:pt x="102" y="257"/>
                  <a:pt x="102" y="256"/>
                </a:cubicBezTo>
                <a:cubicBezTo>
                  <a:pt x="100" y="253"/>
                  <a:pt x="100" y="250"/>
                  <a:pt x="98" y="247"/>
                </a:cubicBezTo>
                <a:cubicBezTo>
                  <a:pt x="98" y="246"/>
                  <a:pt x="98" y="245"/>
                  <a:pt x="98" y="244"/>
                </a:cubicBezTo>
                <a:cubicBezTo>
                  <a:pt x="98" y="243"/>
                  <a:pt x="97" y="243"/>
                  <a:pt x="97" y="242"/>
                </a:cubicBezTo>
                <a:cubicBezTo>
                  <a:pt x="97" y="242"/>
                  <a:pt x="97" y="241"/>
                  <a:pt x="97" y="241"/>
                </a:cubicBezTo>
                <a:cubicBezTo>
                  <a:pt x="97" y="240"/>
                  <a:pt x="97" y="240"/>
                  <a:pt x="97" y="240"/>
                </a:cubicBezTo>
                <a:cubicBezTo>
                  <a:pt x="97" y="240"/>
                  <a:pt x="97" y="239"/>
                  <a:pt x="97" y="239"/>
                </a:cubicBezTo>
                <a:cubicBezTo>
                  <a:pt x="97" y="239"/>
                  <a:pt x="96" y="238"/>
                  <a:pt x="96" y="238"/>
                </a:cubicBezTo>
                <a:cubicBezTo>
                  <a:pt x="96" y="237"/>
                  <a:pt x="96" y="236"/>
                  <a:pt x="96" y="236"/>
                </a:cubicBezTo>
                <a:cubicBezTo>
                  <a:pt x="96" y="235"/>
                  <a:pt x="96" y="235"/>
                  <a:pt x="95" y="235"/>
                </a:cubicBezTo>
                <a:cubicBezTo>
                  <a:pt x="95" y="235"/>
                  <a:pt x="96" y="234"/>
                  <a:pt x="96" y="234"/>
                </a:cubicBezTo>
                <a:cubicBezTo>
                  <a:pt x="96" y="234"/>
                  <a:pt x="95" y="234"/>
                  <a:pt x="95" y="234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5" y="232"/>
                  <a:pt x="95" y="232"/>
                  <a:pt x="95" y="231"/>
                </a:cubicBezTo>
                <a:cubicBezTo>
                  <a:pt x="95" y="231"/>
                  <a:pt x="95" y="230"/>
                  <a:pt x="95" y="230"/>
                </a:cubicBezTo>
                <a:cubicBezTo>
                  <a:pt x="95" y="229"/>
                  <a:pt x="94" y="229"/>
                  <a:pt x="94" y="229"/>
                </a:cubicBezTo>
                <a:cubicBezTo>
                  <a:pt x="94" y="228"/>
                  <a:pt x="94" y="228"/>
                  <a:pt x="94" y="228"/>
                </a:cubicBezTo>
                <a:cubicBezTo>
                  <a:pt x="94" y="228"/>
                  <a:pt x="94" y="227"/>
                  <a:pt x="94" y="227"/>
                </a:cubicBezTo>
                <a:cubicBezTo>
                  <a:pt x="94" y="226"/>
                  <a:pt x="94" y="226"/>
                  <a:pt x="94" y="226"/>
                </a:cubicBezTo>
                <a:cubicBezTo>
                  <a:pt x="94" y="225"/>
                  <a:pt x="93" y="224"/>
                  <a:pt x="94" y="224"/>
                </a:cubicBezTo>
                <a:cubicBezTo>
                  <a:pt x="94" y="223"/>
                  <a:pt x="93" y="223"/>
                  <a:pt x="93" y="222"/>
                </a:cubicBezTo>
                <a:cubicBezTo>
                  <a:pt x="94" y="222"/>
                  <a:pt x="93" y="222"/>
                  <a:pt x="93" y="222"/>
                </a:cubicBezTo>
                <a:cubicBezTo>
                  <a:pt x="93" y="220"/>
                  <a:pt x="93" y="222"/>
                  <a:pt x="93" y="220"/>
                </a:cubicBezTo>
                <a:cubicBezTo>
                  <a:pt x="93" y="220"/>
                  <a:pt x="93" y="220"/>
                  <a:pt x="93" y="220"/>
                </a:cubicBezTo>
                <a:cubicBezTo>
                  <a:pt x="93" y="220"/>
                  <a:pt x="93" y="219"/>
                  <a:pt x="93" y="219"/>
                </a:cubicBezTo>
                <a:cubicBezTo>
                  <a:pt x="93" y="218"/>
                  <a:pt x="93" y="218"/>
                  <a:pt x="93" y="218"/>
                </a:cubicBezTo>
                <a:cubicBezTo>
                  <a:pt x="92" y="218"/>
                  <a:pt x="93" y="216"/>
                  <a:pt x="93" y="215"/>
                </a:cubicBezTo>
                <a:cubicBezTo>
                  <a:pt x="93" y="215"/>
                  <a:pt x="93" y="215"/>
                  <a:pt x="92" y="215"/>
                </a:cubicBezTo>
                <a:cubicBezTo>
                  <a:pt x="92" y="214"/>
                  <a:pt x="92" y="214"/>
                  <a:pt x="92" y="213"/>
                </a:cubicBezTo>
                <a:cubicBezTo>
                  <a:pt x="93" y="212"/>
                  <a:pt x="92" y="212"/>
                  <a:pt x="92" y="212"/>
                </a:cubicBezTo>
                <a:cubicBezTo>
                  <a:pt x="92" y="211"/>
                  <a:pt x="92" y="210"/>
                  <a:pt x="92" y="210"/>
                </a:cubicBezTo>
                <a:cubicBezTo>
                  <a:pt x="92" y="209"/>
                  <a:pt x="92" y="208"/>
                  <a:pt x="92" y="207"/>
                </a:cubicBezTo>
                <a:cubicBezTo>
                  <a:pt x="92" y="207"/>
                  <a:pt x="92" y="206"/>
                  <a:pt x="92" y="206"/>
                </a:cubicBezTo>
                <a:cubicBezTo>
                  <a:pt x="92" y="206"/>
                  <a:pt x="92" y="206"/>
                  <a:pt x="92" y="206"/>
                </a:cubicBezTo>
                <a:cubicBezTo>
                  <a:pt x="92" y="206"/>
                  <a:pt x="92" y="205"/>
                  <a:pt x="92" y="205"/>
                </a:cubicBezTo>
                <a:cubicBezTo>
                  <a:pt x="92" y="204"/>
                  <a:pt x="92" y="203"/>
                  <a:pt x="92" y="202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92" y="199"/>
                  <a:pt x="92" y="199"/>
                  <a:pt x="92" y="198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5"/>
                  <a:pt x="92" y="194"/>
                  <a:pt x="92" y="192"/>
                </a:cubicBezTo>
                <a:cubicBezTo>
                  <a:pt x="92" y="191"/>
                  <a:pt x="93" y="189"/>
                  <a:pt x="92" y="189"/>
                </a:cubicBezTo>
                <a:cubicBezTo>
                  <a:pt x="91" y="189"/>
                  <a:pt x="91" y="191"/>
                  <a:pt x="91" y="192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90" y="195"/>
                  <a:pt x="90" y="196"/>
                  <a:pt x="90" y="197"/>
                </a:cubicBezTo>
                <a:cubicBezTo>
                  <a:pt x="90" y="198"/>
                  <a:pt x="90" y="200"/>
                  <a:pt x="89" y="200"/>
                </a:cubicBezTo>
                <a:cubicBezTo>
                  <a:pt x="88" y="199"/>
                  <a:pt x="89" y="198"/>
                  <a:pt x="89" y="198"/>
                </a:cubicBezTo>
                <a:cubicBezTo>
                  <a:pt x="89" y="197"/>
                  <a:pt x="89" y="197"/>
                  <a:pt x="89" y="197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5"/>
                  <a:pt x="90" y="193"/>
                  <a:pt x="90" y="192"/>
                </a:cubicBezTo>
                <a:cubicBezTo>
                  <a:pt x="90" y="190"/>
                  <a:pt x="90" y="189"/>
                  <a:pt x="91" y="188"/>
                </a:cubicBezTo>
                <a:cubicBezTo>
                  <a:pt x="91" y="188"/>
                  <a:pt x="92" y="188"/>
                  <a:pt x="92" y="189"/>
                </a:cubicBezTo>
                <a:cubicBezTo>
                  <a:pt x="92" y="189"/>
                  <a:pt x="92" y="188"/>
                  <a:pt x="92" y="188"/>
                </a:cubicBezTo>
                <a:cubicBezTo>
                  <a:pt x="93" y="187"/>
                  <a:pt x="93" y="187"/>
                  <a:pt x="93" y="186"/>
                </a:cubicBezTo>
                <a:cubicBezTo>
                  <a:pt x="93" y="185"/>
                  <a:pt x="91" y="186"/>
                  <a:pt x="92" y="185"/>
                </a:cubicBezTo>
                <a:cubicBezTo>
                  <a:pt x="92" y="185"/>
                  <a:pt x="92" y="185"/>
                  <a:pt x="92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3"/>
                  <a:pt x="93" y="182"/>
                  <a:pt x="93" y="181"/>
                </a:cubicBezTo>
                <a:cubicBezTo>
                  <a:pt x="93" y="181"/>
                  <a:pt x="92" y="181"/>
                  <a:pt x="93" y="180"/>
                </a:cubicBezTo>
                <a:cubicBezTo>
                  <a:pt x="93" y="180"/>
                  <a:pt x="92" y="180"/>
                  <a:pt x="93" y="180"/>
                </a:cubicBezTo>
                <a:cubicBezTo>
                  <a:pt x="93" y="180"/>
                  <a:pt x="94" y="180"/>
                  <a:pt x="93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8"/>
                  <a:pt x="94" y="178"/>
                  <a:pt x="95" y="178"/>
                </a:cubicBezTo>
                <a:cubicBezTo>
                  <a:pt x="95" y="177"/>
                  <a:pt x="96" y="177"/>
                  <a:pt x="96" y="175"/>
                </a:cubicBezTo>
                <a:cubicBezTo>
                  <a:pt x="96" y="175"/>
                  <a:pt x="96" y="174"/>
                  <a:pt x="96" y="174"/>
                </a:cubicBezTo>
                <a:cubicBezTo>
                  <a:pt x="96" y="172"/>
                  <a:pt x="97" y="171"/>
                  <a:pt x="98" y="169"/>
                </a:cubicBezTo>
                <a:cubicBezTo>
                  <a:pt x="99" y="167"/>
                  <a:pt x="100" y="166"/>
                  <a:pt x="100" y="164"/>
                </a:cubicBezTo>
                <a:cubicBezTo>
                  <a:pt x="101" y="163"/>
                  <a:pt x="101" y="160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3" y="158"/>
                  <a:pt x="103" y="158"/>
                  <a:pt x="104" y="157"/>
                </a:cubicBezTo>
                <a:cubicBezTo>
                  <a:pt x="104" y="156"/>
                  <a:pt x="104" y="155"/>
                  <a:pt x="105" y="155"/>
                </a:cubicBezTo>
                <a:cubicBezTo>
                  <a:pt x="106" y="153"/>
                  <a:pt x="107" y="152"/>
                  <a:pt x="108" y="150"/>
                </a:cubicBezTo>
                <a:cubicBezTo>
                  <a:pt x="108" y="149"/>
                  <a:pt x="109" y="149"/>
                  <a:pt x="109" y="148"/>
                </a:cubicBezTo>
                <a:cubicBezTo>
                  <a:pt x="109" y="148"/>
                  <a:pt x="110" y="148"/>
                  <a:pt x="110" y="147"/>
                </a:cubicBezTo>
                <a:cubicBezTo>
                  <a:pt x="110" y="146"/>
                  <a:pt x="111" y="146"/>
                  <a:pt x="112" y="145"/>
                </a:cubicBezTo>
                <a:cubicBezTo>
                  <a:pt x="112" y="144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8" y="138"/>
                  <a:pt x="118" y="137"/>
                </a:cubicBezTo>
                <a:cubicBezTo>
                  <a:pt x="119" y="136"/>
                  <a:pt x="121" y="135"/>
                  <a:pt x="121" y="134"/>
                </a:cubicBezTo>
                <a:cubicBezTo>
                  <a:pt x="123" y="131"/>
                  <a:pt x="129" y="128"/>
                  <a:pt x="130" y="125"/>
                </a:cubicBezTo>
                <a:cubicBezTo>
                  <a:pt x="129" y="125"/>
                  <a:pt x="129" y="126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7" y="127"/>
                  <a:pt x="125" y="128"/>
                  <a:pt x="124" y="129"/>
                </a:cubicBezTo>
                <a:cubicBezTo>
                  <a:pt x="123" y="130"/>
                  <a:pt x="118" y="133"/>
                  <a:pt x="116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4" y="135"/>
                  <a:pt x="115" y="136"/>
                  <a:pt x="114" y="136"/>
                </a:cubicBezTo>
                <a:cubicBezTo>
                  <a:pt x="114" y="136"/>
                  <a:pt x="113" y="138"/>
                  <a:pt x="113" y="138"/>
                </a:cubicBezTo>
                <a:cubicBezTo>
                  <a:pt x="113" y="139"/>
                  <a:pt x="111" y="139"/>
                  <a:pt x="110" y="140"/>
                </a:cubicBezTo>
                <a:cubicBezTo>
                  <a:pt x="110" y="141"/>
                  <a:pt x="109" y="142"/>
                  <a:pt x="109" y="143"/>
                </a:cubicBezTo>
                <a:cubicBezTo>
                  <a:pt x="108" y="143"/>
                  <a:pt x="108" y="145"/>
                  <a:pt x="107" y="145"/>
                </a:cubicBezTo>
                <a:cubicBezTo>
                  <a:pt x="106" y="145"/>
                  <a:pt x="107" y="143"/>
                  <a:pt x="106" y="143"/>
                </a:cubicBezTo>
                <a:cubicBezTo>
                  <a:pt x="105" y="145"/>
                  <a:pt x="104" y="146"/>
                  <a:pt x="103" y="147"/>
                </a:cubicBezTo>
                <a:cubicBezTo>
                  <a:pt x="104" y="147"/>
                  <a:pt x="104" y="148"/>
                  <a:pt x="104" y="149"/>
                </a:cubicBezTo>
                <a:cubicBezTo>
                  <a:pt x="104" y="150"/>
                  <a:pt x="103" y="149"/>
                  <a:pt x="103" y="150"/>
                </a:cubicBezTo>
                <a:cubicBezTo>
                  <a:pt x="102" y="150"/>
                  <a:pt x="102" y="151"/>
                  <a:pt x="101" y="151"/>
                </a:cubicBezTo>
                <a:cubicBezTo>
                  <a:pt x="100" y="153"/>
                  <a:pt x="98" y="154"/>
                  <a:pt x="97" y="156"/>
                </a:cubicBezTo>
                <a:cubicBezTo>
                  <a:pt x="98" y="156"/>
                  <a:pt x="98" y="157"/>
                  <a:pt x="98" y="156"/>
                </a:cubicBezTo>
                <a:cubicBezTo>
                  <a:pt x="99" y="156"/>
                  <a:pt x="99" y="156"/>
                  <a:pt x="99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97" y="158"/>
                  <a:pt x="97" y="159"/>
                  <a:pt x="97" y="159"/>
                </a:cubicBezTo>
                <a:cubicBezTo>
                  <a:pt x="96" y="159"/>
                  <a:pt x="97" y="158"/>
                  <a:pt x="96" y="158"/>
                </a:cubicBezTo>
                <a:cubicBezTo>
                  <a:pt x="96" y="158"/>
                  <a:pt x="94" y="160"/>
                  <a:pt x="94" y="160"/>
                </a:cubicBezTo>
                <a:cubicBezTo>
                  <a:pt x="92" y="162"/>
                  <a:pt x="92" y="164"/>
                  <a:pt x="91" y="167"/>
                </a:cubicBezTo>
                <a:cubicBezTo>
                  <a:pt x="91" y="167"/>
                  <a:pt x="90" y="167"/>
                  <a:pt x="90" y="168"/>
                </a:cubicBezTo>
                <a:cubicBezTo>
                  <a:pt x="90" y="168"/>
                  <a:pt x="89" y="168"/>
                  <a:pt x="89" y="169"/>
                </a:cubicBezTo>
                <a:cubicBezTo>
                  <a:pt x="88" y="170"/>
                  <a:pt x="87" y="171"/>
                  <a:pt x="87" y="172"/>
                </a:cubicBezTo>
                <a:cubicBezTo>
                  <a:pt x="87" y="173"/>
                  <a:pt x="86" y="173"/>
                  <a:pt x="86" y="174"/>
                </a:cubicBezTo>
                <a:cubicBezTo>
                  <a:pt x="85" y="175"/>
                  <a:pt x="84" y="176"/>
                  <a:pt x="84" y="177"/>
                </a:cubicBezTo>
                <a:cubicBezTo>
                  <a:pt x="85" y="178"/>
                  <a:pt x="86" y="176"/>
                  <a:pt x="86" y="177"/>
                </a:cubicBezTo>
                <a:cubicBezTo>
                  <a:pt x="86" y="179"/>
                  <a:pt x="84" y="177"/>
                  <a:pt x="84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4" y="180"/>
                  <a:pt x="83" y="180"/>
                  <a:pt x="83" y="180"/>
                </a:cubicBezTo>
                <a:cubicBezTo>
                  <a:pt x="83" y="181"/>
                  <a:pt x="82" y="182"/>
                  <a:pt x="82" y="183"/>
                </a:cubicBezTo>
                <a:cubicBezTo>
                  <a:pt x="81" y="184"/>
                  <a:pt x="80" y="186"/>
                  <a:pt x="80" y="187"/>
                </a:cubicBezTo>
                <a:cubicBezTo>
                  <a:pt x="80" y="188"/>
                  <a:pt x="80" y="189"/>
                  <a:pt x="80" y="189"/>
                </a:cubicBezTo>
                <a:cubicBezTo>
                  <a:pt x="80" y="190"/>
                  <a:pt x="79" y="190"/>
                  <a:pt x="80" y="191"/>
                </a:cubicBezTo>
                <a:cubicBezTo>
                  <a:pt x="80" y="191"/>
                  <a:pt x="79" y="192"/>
                  <a:pt x="79" y="192"/>
                </a:cubicBezTo>
                <a:cubicBezTo>
                  <a:pt x="79" y="194"/>
                  <a:pt x="78" y="196"/>
                  <a:pt x="78" y="198"/>
                </a:cubicBezTo>
                <a:cubicBezTo>
                  <a:pt x="78" y="199"/>
                  <a:pt x="78" y="199"/>
                  <a:pt x="78" y="200"/>
                </a:cubicBezTo>
                <a:cubicBezTo>
                  <a:pt x="78" y="200"/>
                  <a:pt x="77" y="200"/>
                  <a:pt x="77" y="200"/>
                </a:cubicBezTo>
                <a:cubicBezTo>
                  <a:pt x="77" y="203"/>
                  <a:pt x="76" y="205"/>
                  <a:pt x="76" y="207"/>
                </a:cubicBezTo>
                <a:cubicBezTo>
                  <a:pt x="76" y="210"/>
                  <a:pt x="74" y="211"/>
                  <a:pt x="75" y="213"/>
                </a:cubicBezTo>
                <a:cubicBezTo>
                  <a:pt x="75" y="214"/>
                  <a:pt x="75" y="214"/>
                  <a:pt x="75" y="215"/>
                </a:cubicBezTo>
                <a:cubicBezTo>
                  <a:pt x="75" y="216"/>
                  <a:pt x="75" y="216"/>
                  <a:pt x="74" y="217"/>
                </a:cubicBezTo>
                <a:cubicBezTo>
                  <a:pt x="74" y="218"/>
                  <a:pt x="74" y="219"/>
                  <a:pt x="74" y="220"/>
                </a:cubicBezTo>
                <a:cubicBezTo>
                  <a:pt x="74" y="221"/>
                  <a:pt x="74" y="222"/>
                  <a:pt x="73" y="223"/>
                </a:cubicBezTo>
                <a:cubicBezTo>
                  <a:pt x="73" y="224"/>
                  <a:pt x="73" y="225"/>
                  <a:pt x="73" y="226"/>
                </a:cubicBezTo>
                <a:cubicBezTo>
                  <a:pt x="73" y="226"/>
                  <a:pt x="73" y="227"/>
                  <a:pt x="73" y="228"/>
                </a:cubicBezTo>
                <a:cubicBezTo>
                  <a:pt x="73" y="229"/>
                  <a:pt x="73" y="229"/>
                  <a:pt x="73" y="230"/>
                </a:cubicBezTo>
                <a:cubicBezTo>
                  <a:pt x="74" y="230"/>
                  <a:pt x="73" y="231"/>
                  <a:pt x="73" y="232"/>
                </a:cubicBezTo>
                <a:cubicBezTo>
                  <a:pt x="73" y="232"/>
                  <a:pt x="73" y="232"/>
                  <a:pt x="73" y="233"/>
                </a:cubicBezTo>
                <a:cubicBezTo>
                  <a:pt x="73" y="233"/>
                  <a:pt x="73" y="234"/>
                  <a:pt x="73" y="235"/>
                </a:cubicBezTo>
                <a:cubicBezTo>
                  <a:pt x="73" y="235"/>
                  <a:pt x="73" y="236"/>
                  <a:pt x="73" y="236"/>
                </a:cubicBezTo>
                <a:cubicBezTo>
                  <a:pt x="73" y="239"/>
                  <a:pt x="73" y="242"/>
                  <a:pt x="73" y="244"/>
                </a:cubicBezTo>
                <a:cubicBezTo>
                  <a:pt x="73" y="246"/>
                  <a:pt x="73" y="247"/>
                  <a:pt x="73" y="248"/>
                </a:cubicBezTo>
                <a:cubicBezTo>
                  <a:pt x="73" y="249"/>
                  <a:pt x="73" y="249"/>
                  <a:pt x="73" y="250"/>
                </a:cubicBezTo>
                <a:cubicBezTo>
                  <a:pt x="73" y="250"/>
                  <a:pt x="73" y="250"/>
                  <a:pt x="73" y="251"/>
                </a:cubicBezTo>
                <a:cubicBezTo>
                  <a:pt x="73" y="252"/>
                  <a:pt x="73" y="252"/>
                  <a:pt x="73" y="253"/>
                </a:cubicBezTo>
                <a:cubicBezTo>
                  <a:pt x="73" y="254"/>
                  <a:pt x="73" y="255"/>
                  <a:pt x="72" y="256"/>
                </a:cubicBezTo>
                <a:cubicBezTo>
                  <a:pt x="72" y="257"/>
                  <a:pt x="73" y="257"/>
                  <a:pt x="73" y="258"/>
                </a:cubicBezTo>
                <a:cubicBezTo>
                  <a:pt x="73" y="259"/>
                  <a:pt x="73" y="261"/>
                  <a:pt x="73" y="263"/>
                </a:cubicBezTo>
                <a:cubicBezTo>
                  <a:pt x="74" y="263"/>
                  <a:pt x="74" y="263"/>
                  <a:pt x="74" y="264"/>
                </a:cubicBezTo>
                <a:cubicBezTo>
                  <a:pt x="74" y="265"/>
                  <a:pt x="74" y="266"/>
                  <a:pt x="74" y="267"/>
                </a:cubicBezTo>
                <a:cubicBezTo>
                  <a:pt x="73" y="268"/>
                  <a:pt x="74" y="269"/>
                  <a:pt x="74" y="270"/>
                </a:cubicBezTo>
                <a:cubicBezTo>
                  <a:pt x="74" y="271"/>
                  <a:pt x="74" y="273"/>
                  <a:pt x="74" y="274"/>
                </a:cubicBezTo>
                <a:cubicBezTo>
                  <a:pt x="74" y="275"/>
                  <a:pt x="74" y="276"/>
                  <a:pt x="74" y="276"/>
                </a:cubicBezTo>
                <a:cubicBezTo>
                  <a:pt x="74" y="277"/>
                  <a:pt x="75" y="279"/>
                  <a:pt x="75" y="279"/>
                </a:cubicBezTo>
                <a:cubicBezTo>
                  <a:pt x="75" y="280"/>
                  <a:pt x="74" y="281"/>
                  <a:pt x="74" y="282"/>
                </a:cubicBezTo>
                <a:cubicBezTo>
                  <a:pt x="75" y="282"/>
                  <a:pt x="75" y="283"/>
                  <a:pt x="75" y="283"/>
                </a:cubicBezTo>
                <a:cubicBezTo>
                  <a:pt x="75" y="284"/>
                  <a:pt x="75" y="284"/>
                  <a:pt x="75" y="285"/>
                </a:cubicBezTo>
                <a:cubicBezTo>
                  <a:pt x="76" y="286"/>
                  <a:pt x="76" y="287"/>
                  <a:pt x="76" y="288"/>
                </a:cubicBezTo>
                <a:cubicBezTo>
                  <a:pt x="76" y="289"/>
                  <a:pt x="76" y="290"/>
                  <a:pt x="76" y="291"/>
                </a:cubicBezTo>
                <a:cubicBezTo>
                  <a:pt x="76" y="292"/>
                  <a:pt x="76" y="293"/>
                  <a:pt x="76" y="294"/>
                </a:cubicBezTo>
                <a:cubicBezTo>
                  <a:pt x="76" y="298"/>
                  <a:pt x="77" y="302"/>
                  <a:pt x="77" y="305"/>
                </a:cubicBezTo>
                <a:cubicBezTo>
                  <a:pt x="78" y="314"/>
                  <a:pt x="79" y="323"/>
                  <a:pt x="77" y="332"/>
                </a:cubicBezTo>
                <a:cubicBezTo>
                  <a:pt x="76" y="337"/>
                  <a:pt x="74" y="343"/>
                  <a:pt x="71" y="346"/>
                </a:cubicBezTo>
                <a:cubicBezTo>
                  <a:pt x="70" y="347"/>
                  <a:pt x="69" y="348"/>
                  <a:pt x="67" y="349"/>
                </a:cubicBezTo>
                <a:cubicBezTo>
                  <a:pt x="66" y="350"/>
                  <a:pt x="65" y="350"/>
                  <a:pt x="64" y="350"/>
                </a:cubicBezTo>
                <a:cubicBezTo>
                  <a:pt x="62" y="351"/>
                  <a:pt x="60" y="351"/>
                  <a:pt x="59" y="350"/>
                </a:cubicBezTo>
                <a:cubicBezTo>
                  <a:pt x="58" y="350"/>
                  <a:pt x="57" y="349"/>
                  <a:pt x="56" y="349"/>
                </a:cubicBezTo>
                <a:cubicBezTo>
                  <a:pt x="55" y="348"/>
                  <a:pt x="54" y="348"/>
                  <a:pt x="53" y="347"/>
                </a:cubicBezTo>
                <a:cubicBezTo>
                  <a:pt x="50" y="344"/>
                  <a:pt x="48" y="340"/>
                  <a:pt x="49" y="336"/>
                </a:cubicBezTo>
                <a:cubicBezTo>
                  <a:pt x="52" y="343"/>
                  <a:pt x="63" y="342"/>
                  <a:pt x="68" y="335"/>
                </a:cubicBezTo>
                <a:cubicBezTo>
                  <a:pt x="69" y="333"/>
                  <a:pt x="71" y="330"/>
                  <a:pt x="71" y="327"/>
                </a:cubicBezTo>
                <a:cubicBezTo>
                  <a:pt x="72" y="305"/>
                  <a:pt x="42" y="296"/>
                  <a:pt x="27" y="308"/>
                </a:cubicBezTo>
                <a:cubicBezTo>
                  <a:pt x="22" y="312"/>
                  <a:pt x="17" y="319"/>
                  <a:pt x="16" y="325"/>
                </a:cubicBezTo>
                <a:cubicBezTo>
                  <a:pt x="9" y="345"/>
                  <a:pt x="18" y="378"/>
                  <a:pt x="41" y="386"/>
                </a:cubicBezTo>
                <a:close/>
                <a:moveTo>
                  <a:pt x="125" y="331"/>
                </a:moveTo>
                <a:cubicBezTo>
                  <a:pt x="124" y="331"/>
                  <a:pt x="123" y="332"/>
                  <a:pt x="122" y="332"/>
                </a:cubicBezTo>
                <a:cubicBezTo>
                  <a:pt x="124" y="331"/>
                  <a:pt x="122" y="330"/>
                  <a:pt x="122" y="329"/>
                </a:cubicBezTo>
                <a:cubicBezTo>
                  <a:pt x="123" y="329"/>
                  <a:pt x="123" y="328"/>
                  <a:pt x="124" y="329"/>
                </a:cubicBezTo>
                <a:cubicBezTo>
                  <a:pt x="125" y="328"/>
                  <a:pt x="124" y="328"/>
                  <a:pt x="124" y="327"/>
                </a:cubicBezTo>
                <a:cubicBezTo>
                  <a:pt x="124" y="326"/>
                  <a:pt x="125" y="326"/>
                  <a:pt x="125" y="325"/>
                </a:cubicBezTo>
                <a:cubicBezTo>
                  <a:pt x="126" y="325"/>
                  <a:pt x="126" y="326"/>
                  <a:pt x="126" y="326"/>
                </a:cubicBezTo>
                <a:cubicBezTo>
                  <a:pt x="125" y="328"/>
                  <a:pt x="126" y="329"/>
                  <a:pt x="125" y="331"/>
                </a:cubicBezTo>
                <a:close/>
                <a:moveTo>
                  <a:pt x="125" y="317"/>
                </a:moveTo>
                <a:cubicBezTo>
                  <a:pt x="127" y="318"/>
                  <a:pt x="125" y="321"/>
                  <a:pt x="127" y="322"/>
                </a:cubicBezTo>
                <a:cubicBezTo>
                  <a:pt x="126" y="325"/>
                  <a:pt x="126" y="325"/>
                  <a:pt x="126" y="325"/>
                </a:cubicBezTo>
                <a:cubicBezTo>
                  <a:pt x="125" y="325"/>
                  <a:pt x="125" y="324"/>
                  <a:pt x="126" y="324"/>
                </a:cubicBezTo>
                <a:cubicBezTo>
                  <a:pt x="126" y="323"/>
                  <a:pt x="125" y="324"/>
                  <a:pt x="124" y="323"/>
                </a:cubicBezTo>
                <a:cubicBezTo>
                  <a:pt x="127" y="322"/>
                  <a:pt x="124" y="319"/>
                  <a:pt x="125" y="317"/>
                </a:cubicBezTo>
                <a:close/>
                <a:moveTo>
                  <a:pt x="125" y="320"/>
                </a:moveTo>
                <a:cubicBezTo>
                  <a:pt x="125" y="321"/>
                  <a:pt x="125" y="322"/>
                  <a:pt x="124" y="322"/>
                </a:cubicBezTo>
                <a:cubicBezTo>
                  <a:pt x="124" y="322"/>
                  <a:pt x="123" y="321"/>
                  <a:pt x="124" y="320"/>
                </a:cubicBezTo>
                <a:cubicBezTo>
                  <a:pt x="124" y="320"/>
                  <a:pt x="124" y="320"/>
                  <a:pt x="125" y="320"/>
                </a:cubicBezTo>
                <a:close/>
                <a:moveTo>
                  <a:pt x="123" y="314"/>
                </a:moveTo>
                <a:cubicBezTo>
                  <a:pt x="123" y="313"/>
                  <a:pt x="123" y="314"/>
                  <a:pt x="124" y="314"/>
                </a:cubicBezTo>
                <a:cubicBezTo>
                  <a:pt x="123" y="316"/>
                  <a:pt x="125" y="318"/>
                  <a:pt x="123" y="320"/>
                </a:cubicBezTo>
                <a:cubicBezTo>
                  <a:pt x="123" y="319"/>
                  <a:pt x="123" y="318"/>
                  <a:pt x="123" y="316"/>
                </a:cubicBezTo>
                <a:cubicBezTo>
                  <a:pt x="123" y="316"/>
                  <a:pt x="123" y="315"/>
                  <a:pt x="122" y="315"/>
                </a:cubicBezTo>
                <a:cubicBezTo>
                  <a:pt x="122" y="314"/>
                  <a:pt x="123" y="314"/>
                  <a:pt x="123" y="314"/>
                </a:cubicBezTo>
                <a:close/>
                <a:moveTo>
                  <a:pt x="123" y="313"/>
                </a:moveTo>
                <a:cubicBezTo>
                  <a:pt x="122" y="313"/>
                  <a:pt x="122" y="312"/>
                  <a:pt x="121" y="312"/>
                </a:cubicBezTo>
                <a:cubicBezTo>
                  <a:pt x="122" y="310"/>
                  <a:pt x="122" y="312"/>
                  <a:pt x="123" y="313"/>
                </a:cubicBezTo>
                <a:close/>
                <a:moveTo>
                  <a:pt x="120" y="308"/>
                </a:moveTo>
                <a:cubicBezTo>
                  <a:pt x="119" y="310"/>
                  <a:pt x="121" y="310"/>
                  <a:pt x="120" y="311"/>
                </a:cubicBezTo>
                <a:cubicBezTo>
                  <a:pt x="120" y="310"/>
                  <a:pt x="119" y="309"/>
                  <a:pt x="119" y="308"/>
                </a:cubicBezTo>
                <a:cubicBezTo>
                  <a:pt x="119" y="308"/>
                  <a:pt x="120" y="308"/>
                  <a:pt x="120" y="308"/>
                </a:cubicBezTo>
                <a:close/>
                <a:moveTo>
                  <a:pt x="117" y="298"/>
                </a:moveTo>
                <a:cubicBezTo>
                  <a:pt x="117" y="298"/>
                  <a:pt x="117" y="297"/>
                  <a:pt x="117" y="297"/>
                </a:cubicBezTo>
                <a:cubicBezTo>
                  <a:pt x="118" y="296"/>
                  <a:pt x="118" y="298"/>
                  <a:pt x="117" y="298"/>
                </a:cubicBezTo>
                <a:close/>
                <a:moveTo>
                  <a:pt x="117" y="300"/>
                </a:moveTo>
                <a:cubicBezTo>
                  <a:pt x="118" y="300"/>
                  <a:pt x="118" y="302"/>
                  <a:pt x="119" y="302"/>
                </a:cubicBezTo>
                <a:cubicBezTo>
                  <a:pt x="119" y="303"/>
                  <a:pt x="117" y="304"/>
                  <a:pt x="118" y="304"/>
                </a:cubicBezTo>
                <a:cubicBezTo>
                  <a:pt x="117" y="305"/>
                  <a:pt x="117" y="303"/>
                  <a:pt x="118" y="303"/>
                </a:cubicBezTo>
                <a:cubicBezTo>
                  <a:pt x="117" y="303"/>
                  <a:pt x="117" y="302"/>
                  <a:pt x="116" y="302"/>
                </a:cubicBezTo>
                <a:cubicBezTo>
                  <a:pt x="117" y="301"/>
                  <a:pt x="117" y="301"/>
                  <a:pt x="117" y="300"/>
                </a:cubicBezTo>
                <a:close/>
                <a:moveTo>
                  <a:pt x="115" y="295"/>
                </a:moveTo>
                <a:cubicBezTo>
                  <a:pt x="116" y="296"/>
                  <a:pt x="116" y="297"/>
                  <a:pt x="116" y="297"/>
                </a:cubicBezTo>
                <a:cubicBezTo>
                  <a:pt x="116" y="298"/>
                  <a:pt x="115" y="297"/>
                  <a:pt x="114" y="297"/>
                </a:cubicBezTo>
                <a:cubicBezTo>
                  <a:pt x="115" y="296"/>
                  <a:pt x="115" y="296"/>
                  <a:pt x="115" y="295"/>
                </a:cubicBezTo>
                <a:close/>
                <a:moveTo>
                  <a:pt x="102" y="152"/>
                </a:moveTo>
                <a:cubicBezTo>
                  <a:pt x="104" y="151"/>
                  <a:pt x="101" y="156"/>
                  <a:pt x="100" y="155"/>
                </a:cubicBezTo>
                <a:cubicBezTo>
                  <a:pt x="98" y="155"/>
                  <a:pt x="102" y="151"/>
                  <a:pt x="102" y="152"/>
                </a:cubicBezTo>
                <a:close/>
                <a:moveTo>
                  <a:pt x="93" y="166"/>
                </a:moveTo>
                <a:cubicBezTo>
                  <a:pt x="93" y="165"/>
                  <a:pt x="94" y="163"/>
                  <a:pt x="93" y="163"/>
                </a:cubicBezTo>
                <a:cubicBezTo>
                  <a:pt x="94" y="163"/>
                  <a:pt x="94" y="162"/>
                  <a:pt x="94" y="161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2"/>
                  <a:pt x="95" y="162"/>
                  <a:pt x="94" y="163"/>
                </a:cubicBezTo>
                <a:cubicBezTo>
                  <a:pt x="94" y="163"/>
                  <a:pt x="95" y="163"/>
                  <a:pt x="94" y="164"/>
                </a:cubicBezTo>
                <a:cubicBezTo>
                  <a:pt x="94" y="166"/>
                  <a:pt x="93" y="168"/>
                  <a:pt x="91" y="167"/>
                </a:cubicBezTo>
                <a:cubicBezTo>
                  <a:pt x="92" y="167"/>
                  <a:pt x="92" y="166"/>
                  <a:pt x="93" y="166"/>
                </a:cubicBezTo>
                <a:close/>
                <a:moveTo>
                  <a:pt x="97" y="252"/>
                </a:moveTo>
                <a:cubicBezTo>
                  <a:pt x="98" y="253"/>
                  <a:pt x="97" y="255"/>
                  <a:pt x="98" y="256"/>
                </a:cubicBezTo>
                <a:cubicBezTo>
                  <a:pt x="98" y="257"/>
                  <a:pt x="99" y="258"/>
                  <a:pt x="98" y="261"/>
                </a:cubicBezTo>
                <a:cubicBezTo>
                  <a:pt x="98" y="260"/>
                  <a:pt x="98" y="260"/>
                  <a:pt x="98" y="259"/>
                </a:cubicBezTo>
                <a:cubicBezTo>
                  <a:pt x="98" y="259"/>
                  <a:pt x="97" y="258"/>
                  <a:pt x="97" y="256"/>
                </a:cubicBezTo>
                <a:cubicBezTo>
                  <a:pt x="97" y="256"/>
                  <a:pt x="97" y="256"/>
                  <a:pt x="97" y="255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7" y="254"/>
                  <a:pt x="96" y="253"/>
                  <a:pt x="97" y="252"/>
                </a:cubicBezTo>
                <a:close/>
                <a:moveTo>
                  <a:pt x="89" y="202"/>
                </a:moveTo>
                <a:cubicBezTo>
                  <a:pt x="90" y="202"/>
                  <a:pt x="89" y="204"/>
                  <a:pt x="89" y="205"/>
                </a:cubicBezTo>
                <a:cubicBezTo>
                  <a:pt x="88" y="204"/>
                  <a:pt x="89" y="203"/>
                  <a:pt x="89" y="202"/>
                </a:cubicBezTo>
                <a:close/>
                <a:moveTo>
                  <a:pt x="88" y="206"/>
                </a:moveTo>
                <a:cubicBezTo>
                  <a:pt x="91" y="209"/>
                  <a:pt x="86" y="208"/>
                  <a:pt x="88" y="206"/>
                </a:cubicBezTo>
                <a:close/>
                <a:moveTo>
                  <a:pt x="87" y="212"/>
                </a:moveTo>
                <a:cubicBezTo>
                  <a:pt x="87" y="211"/>
                  <a:pt x="87" y="210"/>
                  <a:pt x="87" y="208"/>
                </a:cubicBezTo>
                <a:cubicBezTo>
                  <a:pt x="87" y="209"/>
                  <a:pt x="88" y="209"/>
                  <a:pt x="88" y="209"/>
                </a:cubicBezTo>
                <a:cubicBezTo>
                  <a:pt x="88" y="210"/>
                  <a:pt x="87" y="210"/>
                  <a:pt x="88" y="210"/>
                </a:cubicBezTo>
                <a:cubicBezTo>
                  <a:pt x="88" y="211"/>
                  <a:pt x="87" y="212"/>
                  <a:pt x="87" y="213"/>
                </a:cubicBezTo>
                <a:cubicBezTo>
                  <a:pt x="87" y="213"/>
                  <a:pt x="87" y="214"/>
                  <a:pt x="87" y="214"/>
                </a:cubicBezTo>
                <a:cubicBezTo>
                  <a:pt x="87" y="214"/>
                  <a:pt x="87" y="215"/>
                  <a:pt x="87" y="216"/>
                </a:cubicBezTo>
                <a:cubicBezTo>
                  <a:pt x="86" y="216"/>
                  <a:pt x="87" y="218"/>
                  <a:pt x="86" y="217"/>
                </a:cubicBezTo>
                <a:cubicBezTo>
                  <a:pt x="86" y="215"/>
                  <a:pt x="86" y="214"/>
                  <a:pt x="87" y="212"/>
                </a:cubicBezTo>
                <a:close/>
                <a:moveTo>
                  <a:pt x="85" y="183"/>
                </a:moveTo>
                <a:cubicBezTo>
                  <a:pt x="87" y="184"/>
                  <a:pt x="81" y="190"/>
                  <a:pt x="80" y="190"/>
                </a:cubicBezTo>
                <a:cubicBezTo>
                  <a:pt x="81" y="190"/>
                  <a:pt x="83" y="182"/>
                  <a:pt x="85" y="183"/>
                </a:cubicBezTo>
                <a:close/>
                <a:moveTo>
                  <a:pt x="80" y="192"/>
                </a:moveTo>
                <a:cubicBezTo>
                  <a:pt x="81" y="191"/>
                  <a:pt x="82" y="191"/>
                  <a:pt x="82" y="191"/>
                </a:cubicBezTo>
                <a:cubicBezTo>
                  <a:pt x="83" y="192"/>
                  <a:pt x="80" y="197"/>
                  <a:pt x="80" y="192"/>
                </a:cubicBezTo>
                <a:close/>
                <a:moveTo>
                  <a:pt x="80" y="195"/>
                </a:moveTo>
                <a:cubicBezTo>
                  <a:pt x="81" y="195"/>
                  <a:pt x="81" y="196"/>
                  <a:pt x="80" y="197"/>
                </a:cubicBezTo>
                <a:cubicBezTo>
                  <a:pt x="79" y="197"/>
                  <a:pt x="79" y="196"/>
                  <a:pt x="80" y="195"/>
                </a:cubicBezTo>
                <a:close/>
                <a:moveTo>
                  <a:pt x="80" y="198"/>
                </a:moveTo>
                <a:cubicBezTo>
                  <a:pt x="81" y="198"/>
                  <a:pt x="80" y="199"/>
                  <a:pt x="80" y="199"/>
                </a:cubicBezTo>
                <a:cubicBezTo>
                  <a:pt x="80" y="199"/>
                  <a:pt x="80" y="200"/>
                  <a:pt x="80" y="201"/>
                </a:cubicBezTo>
                <a:cubicBezTo>
                  <a:pt x="78" y="201"/>
                  <a:pt x="80" y="198"/>
                  <a:pt x="80" y="198"/>
                </a:cubicBezTo>
                <a:close/>
                <a:moveTo>
                  <a:pt x="78" y="209"/>
                </a:moveTo>
                <a:cubicBezTo>
                  <a:pt x="78" y="208"/>
                  <a:pt x="78" y="208"/>
                  <a:pt x="79" y="207"/>
                </a:cubicBezTo>
                <a:cubicBezTo>
                  <a:pt x="79" y="206"/>
                  <a:pt x="78" y="205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79" y="206"/>
                  <a:pt x="79" y="206"/>
                  <a:pt x="79" y="206"/>
                </a:cubicBezTo>
                <a:cubicBezTo>
                  <a:pt x="79" y="207"/>
                  <a:pt x="79" y="208"/>
                  <a:pt x="79" y="209"/>
                </a:cubicBezTo>
                <a:cubicBezTo>
                  <a:pt x="79" y="209"/>
                  <a:pt x="79" y="209"/>
                  <a:pt x="79" y="209"/>
                </a:cubicBezTo>
                <a:cubicBezTo>
                  <a:pt x="79" y="210"/>
                  <a:pt x="78" y="211"/>
                  <a:pt x="79" y="212"/>
                </a:cubicBezTo>
                <a:cubicBezTo>
                  <a:pt x="78" y="213"/>
                  <a:pt x="78" y="211"/>
                  <a:pt x="78" y="210"/>
                </a:cubicBezTo>
                <a:cubicBezTo>
                  <a:pt x="78" y="210"/>
                  <a:pt x="78" y="209"/>
                  <a:pt x="78" y="209"/>
                </a:cubicBezTo>
                <a:close/>
                <a:moveTo>
                  <a:pt x="76" y="227"/>
                </a:moveTo>
                <a:cubicBezTo>
                  <a:pt x="76" y="227"/>
                  <a:pt x="76" y="227"/>
                  <a:pt x="76" y="226"/>
                </a:cubicBezTo>
                <a:cubicBezTo>
                  <a:pt x="76" y="226"/>
                  <a:pt x="76" y="225"/>
                  <a:pt x="76" y="224"/>
                </a:cubicBezTo>
                <a:cubicBezTo>
                  <a:pt x="77" y="225"/>
                  <a:pt x="76" y="226"/>
                  <a:pt x="76" y="228"/>
                </a:cubicBezTo>
                <a:cubicBezTo>
                  <a:pt x="76" y="229"/>
                  <a:pt x="77" y="230"/>
                  <a:pt x="76" y="233"/>
                </a:cubicBezTo>
                <a:cubicBezTo>
                  <a:pt x="76" y="232"/>
                  <a:pt x="76" y="232"/>
                  <a:pt x="76" y="231"/>
                </a:cubicBezTo>
                <a:cubicBezTo>
                  <a:pt x="76" y="231"/>
                  <a:pt x="76" y="229"/>
                  <a:pt x="76" y="228"/>
                </a:cubicBezTo>
                <a:cubicBezTo>
                  <a:pt x="76" y="227"/>
                  <a:pt x="76" y="227"/>
                  <a:pt x="76" y="227"/>
                </a:cubicBezTo>
                <a:close/>
                <a:moveTo>
                  <a:pt x="75" y="234"/>
                </a:moveTo>
                <a:cubicBezTo>
                  <a:pt x="76" y="235"/>
                  <a:pt x="75" y="236"/>
                  <a:pt x="75" y="237"/>
                </a:cubicBezTo>
                <a:cubicBezTo>
                  <a:pt x="75" y="239"/>
                  <a:pt x="76" y="240"/>
                  <a:pt x="75" y="242"/>
                </a:cubicBezTo>
                <a:cubicBezTo>
                  <a:pt x="74" y="240"/>
                  <a:pt x="74" y="237"/>
                  <a:pt x="75" y="234"/>
                </a:cubicBezTo>
                <a:close/>
                <a:moveTo>
                  <a:pt x="75" y="253"/>
                </a:moveTo>
                <a:cubicBezTo>
                  <a:pt x="74" y="252"/>
                  <a:pt x="74" y="251"/>
                  <a:pt x="74" y="249"/>
                </a:cubicBezTo>
                <a:cubicBezTo>
                  <a:pt x="75" y="249"/>
                  <a:pt x="74" y="250"/>
                  <a:pt x="75" y="251"/>
                </a:cubicBezTo>
                <a:cubicBezTo>
                  <a:pt x="75" y="251"/>
                  <a:pt x="75" y="251"/>
                  <a:pt x="75" y="252"/>
                </a:cubicBezTo>
                <a:cubicBezTo>
                  <a:pt x="75" y="252"/>
                  <a:pt x="75" y="253"/>
                  <a:pt x="75" y="253"/>
                </a:cubicBezTo>
                <a:cubicBezTo>
                  <a:pt x="75" y="253"/>
                  <a:pt x="75" y="253"/>
                  <a:pt x="75" y="253"/>
                </a:cubicBezTo>
                <a:cubicBezTo>
                  <a:pt x="75" y="255"/>
                  <a:pt x="75" y="256"/>
                  <a:pt x="75" y="257"/>
                </a:cubicBezTo>
                <a:cubicBezTo>
                  <a:pt x="74" y="257"/>
                  <a:pt x="75" y="255"/>
                  <a:pt x="75" y="253"/>
                </a:cubicBezTo>
                <a:close/>
                <a:moveTo>
                  <a:pt x="75" y="258"/>
                </a:moveTo>
                <a:cubicBezTo>
                  <a:pt x="76" y="258"/>
                  <a:pt x="75" y="260"/>
                  <a:pt x="76" y="260"/>
                </a:cubicBezTo>
                <a:cubicBezTo>
                  <a:pt x="76" y="261"/>
                  <a:pt x="77" y="261"/>
                  <a:pt x="77" y="262"/>
                </a:cubicBezTo>
                <a:cubicBezTo>
                  <a:pt x="75" y="261"/>
                  <a:pt x="75" y="260"/>
                  <a:pt x="75" y="258"/>
                </a:cubicBezTo>
                <a:close/>
                <a:moveTo>
                  <a:pt x="76" y="264"/>
                </a:moveTo>
                <a:cubicBezTo>
                  <a:pt x="77" y="264"/>
                  <a:pt x="76" y="265"/>
                  <a:pt x="77" y="267"/>
                </a:cubicBezTo>
                <a:cubicBezTo>
                  <a:pt x="77" y="268"/>
                  <a:pt x="77" y="269"/>
                  <a:pt x="77" y="269"/>
                </a:cubicBezTo>
                <a:cubicBezTo>
                  <a:pt x="77" y="270"/>
                  <a:pt x="77" y="271"/>
                  <a:pt x="77" y="273"/>
                </a:cubicBezTo>
                <a:cubicBezTo>
                  <a:pt x="76" y="271"/>
                  <a:pt x="76" y="267"/>
                  <a:pt x="76" y="264"/>
                </a:cubicBezTo>
                <a:close/>
                <a:moveTo>
                  <a:pt x="78" y="280"/>
                </a:moveTo>
                <a:cubicBezTo>
                  <a:pt x="78" y="280"/>
                  <a:pt x="78" y="279"/>
                  <a:pt x="77" y="278"/>
                </a:cubicBezTo>
                <a:cubicBezTo>
                  <a:pt x="78" y="277"/>
                  <a:pt x="77" y="275"/>
                  <a:pt x="77" y="274"/>
                </a:cubicBezTo>
                <a:cubicBezTo>
                  <a:pt x="78" y="274"/>
                  <a:pt x="77" y="275"/>
                  <a:pt x="78" y="275"/>
                </a:cubicBezTo>
                <a:cubicBezTo>
                  <a:pt x="78" y="276"/>
                  <a:pt x="79" y="276"/>
                  <a:pt x="79" y="277"/>
                </a:cubicBezTo>
                <a:cubicBezTo>
                  <a:pt x="79" y="278"/>
                  <a:pt x="78" y="279"/>
                  <a:pt x="78" y="280"/>
                </a:cubicBezTo>
                <a:cubicBezTo>
                  <a:pt x="79" y="281"/>
                  <a:pt x="79" y="282"/>
                  <a:pt x="80" y="283"/>
                </a:cubicBezTo>
                <a:cubicBezTo>
                  <a:pt x="80" y="283"/>
                  <a:pt x="80" y="283"/>
                  <a:pt x="80" y="284"/>
                </a:cubicBezTo>
                <a:cubicBezTo>
                  <a:pt x="79" y="284"/>
                  <a:pt x="79" y="285"/>
                  <a:pt x="79" y="285"/>
                </a:cubicBezTo>
                <a:cubicBezTo>
                  <a:pt x="80" y="288"/>
                  <a:pt x="81" y="290"/>
                  <a:pt x="81" y="294"/>
                </a:cubicBezTo>
                <a:cubicBezTo>
                  <a:pt x="79" y="294"/>
                  <a:pt x="80" y="292"/>
                  <a:pt x="80" y="291"/>
                </a:cubicBezTo>
                <a:cubicBezTo>
                  <a:pt x="80" y="290"/>
                  <a:pt x="80" y="290"/>
                  <a:pt x="79" y="289"/>
                </a:cubicBezTo>
                <a:cubicBezTo>
                  <a:pt x="79" y="289"/>
                  <a:pt x="80" y="288"/>
                  <a:pt x="79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7"/>
                  <a:pt x="79" y="287"/>
                </a:cubicBezTo>
                <a:cubicBezTo>
                  <a:pt x="79" y="287"/>
                  <a:pt x="79" y="286"/>
                  <a:pt x="78" y="285"/>
                </a:cubicBezTo>
                <a:cubicBezTo>
                  <a:pt x="78" y="284"/>
                  <a:pt x="78" y="282"/>
                  <a:pt x="78" y="280"/>
                </a:cubicBezTo>
                <a:close/>
                <a:moveTo>
                  <a:pt x="88" y="356"/>
                </a:moveTo>
                <a:cubicBezTo>
                  <a:pt x="108" y="336"/>
                  <a:pt x="102" y="306"/>
                  <a:pt x="97" y="281"/>
                </a:cubicBezTo>
                <a:cubicBezTo>
                  <a:pt x="94" y="269"/>
                  <a:pt x="88" y="249"/>
                  <a:pt x="88" y="237"/>
                </a:cubicBezTo>
                <a:cubicBezTo>
                  <a:pt x="87" y="223"/>
                  <a:pt x="87" y="216"/>
                  <a:pt x="92" y="203"/>
                </a:cubicBezTo>
                <a:cubicBezTo>
                  <a:pt x="82" y="236"/>
                  <a:pt x="104" y="274"/>
                  <a:pt x="106" y="308"/>
                </a:cubicBezTo>
                <a:cubicBezTo>
                  <a:pt x="107" y="318"/>
                  <a:pt x="108" y="327"/>
                  <a:pt x="105" y="336"/>
                </a:cubicBezTo>
                <a:cubicBezTo>
                  <a:pt x="103" y="346"/>
                  <a:pt x="98" y="356"/>
                  <a:pt x="90" y="361"/>
                </a:cubicBezTo>
                <a:cubicBezTo>
                  <a:pt x="81" y="367"/>
                  <a:pt x="69" y="368"/>
                  <a:pt x="62" y="362"/>
                </a:cubicBezTo>
                <a:cubicBezTo>
                  <a:pt x="71" y="364"/>
                  <a:pt x="82" y="363"/>
                  <a:pt x="88" y="356"/>
                </a:cubicBezTo>
                <a:close/>
                <a:moveTo>
                  <a:pt x="642" y="115"/>
                </a:moveTo>
                <a:cubicBezTo>
                  <a:pt x="642" y="115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5"/>
                  <a:pt x="642" y="115"/>
                  <a:pt x="642" y="115"/>
                </a:cubicBezTo>
                <a:close/>
                <a:moveTo>
                  <a:pt x="641" y="113"/>
                </a:moveTo>
                <a:cubicBezTo>
                  <a:pt x="640" y="113"/>
                  <a:pt x="640" y="113"/>
                  <a:pt x="640" y="113"/>
                </a:cubicBezTo>
                <a:cubicBezTo>
                  <a:pt x="641" y="112"/>
                  <a:pt x="640" y="112"/>
                  <a:pt x="640" y="111"/>
                </a:cubicBezTo>
                <a:cubicBezTo>
                  <a:pt x="639" y="111"/>
                  <a:pt x="639" y="110"/>
                  <a:pt x="639" y="110"/>
                </a:cubicBezTo>
                <a:cubicBezTo>
                  <a:pt x="638" y="110"/>
                  <a:pt x="638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8" y="110"/>
                  <a:pt x="640" y="111"/>
                  <a:pt x="640" y="112"/>
                </a:cubicBezTo>
                <a:cubicBezTo>
                  <a:pt x="640" y="113"/>
                  <a:pt x="640" y="113"/>
                  <a:pt x="640" y="113"/>
                </a:cubicBezTo>
                <a:cubicBezTo>
                  <a:pt x="641" y="113"/>
                  <a:pt x="641" y="113"/>
                  <a:pt x="641" y="114"/>
                </a:cubicBezTo>
                <a:cubicBezTo>
                  <a:pt x="641" y="114"/>
                  <a:pt x="641" y="115"/>
                  <a:pt x="641" y="115"/>
                </a:cubicBezTo>
                <a:cubicBezTo>
                  <a:pt x="641" y="115"/>
                  <a:pt x="642" y="115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1" y="114"/>
                  <a:pt x="641" y="114"/>
                  <a:pt x="641" y="113"/>
                </a:cubicBezTo>
                <a:close/>
                <a:moveTo>
                  <a:pt x="606" y="75"/>
                </a:moveTo>
                <a:cubicBezTo>
                  <a:pt x="606" y="75"/>
                  <a:pt x="606" y="75"/>
                  <a:pt x="606" y="75"/>
                </a:cubicBezTo>
                <a:cubicBezTo>
                  <a:pt x="607" y="76"/>
                  <a:pt x="608" y="76"/>
                  <a:pt x="608" y="77"/>
                </a:cubicBezTo>
                <a:cubicBezTo>
                  <a:pt x="608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8"/>
                  <a:pt x="609" y="78"/>
                  <a:pt x="609" y="78"/>
                </a:cubicBezTo>
                <a:cubicBezTo>
                  <a:pt x="609" y="78"/>
                  <a:pt x="610" y="78"/>
                  <a:pt x="610" y="78"/>
                </a:cubicBezTo>
                <a:cubicBezTo>
                  <a:pt x="610" y="78"/>
                  <a:pt x="610" y="78"/>
                  <a:pt x="610" y="78"/>
                </a:cubicBezTo>
                <a:cubicBezTo>
                  <a:pt x="610" y="79"/>
                  <a:pt x="611" y="79"/>
                  <a:pt x="612" y="79"/>
                </a:cubicBezTo>
                <a:cubicBezTo>
                  <a:pt x="612" y="79"/>
                  <a:pt x="612" y="79"/>
                  <a:pt x="612" y="79"/>
                </a:cubicBezTo>
                <a:cubicBezTo>
                  <a:pt x="612" y="80"/>
                  <a:pt x="613" y="81"/>
                  <a:pt x="613" y="81"/>
                </a:cubicBezTo>
                <a:cubicBezTo>
                  <a:pt x="613" y="81"/>
                  <a:pt x="613" y="80"/>
                  <a:pt x="613" y="80"/>
                </a:cubicBezTo>
                <a:cubicBezTo>
                  <a:pt x="614" y="81"/>
                  <a:pt x="614" y="82"/>
                  <a:pt x="614" y="82"/>
                </a:cubicBezTo>
                <a:cubicBezTo>
                  <a:pt x="615" y="82"/>
                  <a:pt x="615" y="82"/>
                  <a:pt x="615" y="82"/>
                </a:cubicBezTo>
                <a:cubicBezTo>
                  <a:pt x="615" y="83"/>
                  <a:pt x="616" y="83"/>
                  <a:pt x="616" y="83"/>
                </a:cubicBezTo>
                <a:cubicBezTo>
                  <a:pt x="616" y="83"/>
                  <a:pt x="616" y="83"/>
                  <a:pt x="616" y="84"/>
                </a:cubicBezTo>
                <a:cubicBezTo>
                  <a:pt x="616" y="84"/>
                  <a:pt x="617" y="84"/>
                  <a:pt x="617" y="84"/>
                </a:cubicBezTo>
                <a:cubicBezTo>
                  <a:pt x="617" y="85"/>
                  <a:pt x="618" y="84"/>
                  <a:pt x="618" y="84"/>
                </a:cubicBezTo>
                <a:cubicBezTo>
                  <a:pt x="619" y="85"/>
                  <a:pt x="620" y="87"/>
                  <a:pt x="620" y="87"/>
                </a:cubicBezTo>
                <a:cubicBezTo>
                  <a:pt x="620" y="88"/>
                  <a:pt x="621" y="88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1" y="88"/>
                  <a:pt x="621" y="89"/>
                  <a:pt x="621" y="89"/>
                </a:cubicBezTo>
                <a:cubicBezTo>
                  <a:pt x="621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3" y="90"/>
                  <a:pt x="624" y="91"/>
                  <a:pt x="624" y="92"/>
                </a:cubicBezTo>
                <a:cubicBezTo>
                  <a:pt x="625" y="92"/>
                  <a:pt x="626" y="93"/>
                  <a:pt x="626" y="93"/>
                </a:cubicBezTo>
                <a:cubicBezTo>
                  <a:pt x="626" y="93"/>
                  <a:pt x="626" y="94"/>
                  <a:pt x="626" y="94"/>
                </a:cubicBezTo>
                <a:cubicBezTo>
                  <a:pt x="627" y="94"/>
                  <a:pt x="627" y="94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8" y="95"/>
                  <a:pt x="628" y="96"/>
                  <a:pt x="628" y="96"/>
                </a:cubicBezTo>
                <a:cubicBezTo>
                  <a:pt x="628" y="96"/>
                  <a:pt x="629" y="97"/>
                  <a:pt x="629" y="97"/>
                </a:cubicBezTo>
                <a:cubicBezTo>
                  <a:pt x="629" y="98"/>
                  <a:pt x="630" y="98"/>
                  <a:pt x="630" y="99"/>
                </a:cubicBezTo>
                <a:cubicBezTo>
                  <a:pt x="631" y="99"/>
                  <a:pt x="631" y="100"/>
                  <a:pt x="632" y="100"/>
                </a:cubicBezTo>
                <a:cubicBezTo>
                  <a:pt x="632" y="100"/>
                  <a:pt x="632" y="101"/>
                  <a:pt x="632" y="101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2"/>
                  <a:pt x="633" y="103"/>
                  <a:pt x="634" y="103"/>
                </a:cubicBezTo>
                <a:cubicBezTo>
                  <a:pt x="634" y="103"/>
                  <a:pt x="634" y="104"/>
                  <a:pt x="634" y="104"/>
                </a:cubicBezTo>
                <a:cubicBezTo>
                  <a:pt x="634" y="104"/>
                  <a:pt x="634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6"/>
                  <a:pt x="636" y="106"/>
                  <a:pt x="636" y="106"/>
                </a:cubicBezTo>
                <a:cubicBezTo>
                  <a:pt x="636" y="106"/>
                  <a:pt x="636" y="107"/>
                  <a:pt x="636" y="107"/>
                </a:cubicBezTo>
                <a:cubicBezTo>
                  <a:pt x="636" y="107"/>
                  <a:pt x="636" y="107"/>
                  <a:pt x="637" y="107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9"/>
                  <a:pt x="637" y="109"/>
                </a:cubicBezTo>
                <a:cubicBezTo>
                  <a:pt x="638" y="109"/>
                  <a:pt x="639" y="110"/>
                  <a:pt x="639" y="110"/>
                </a:cubicBezTo>
                <a:cubicBezTo>
                  <a:pt x="639" y="110"/>
                  <a:pt x="640" y="110"/>
                  <a:pt x="640" y="111"/>
                </a:cubicBezTo>
                <a:cubicBezTo>
                  <a:pt x="640" y="111"/>
                  <a:pt x="640" y="111"/>
                  <a:pt x="640" y="111"/>
                </a:cubicBezTo>
                <a:cubicBezTo>
                  <a:pt x="640" y="111"/>
                  <a:pt x="640" y="112"/>
                  <a:pt x="640" y="112"/>
                </a:cubicBezTo>
                <a:cubicBezTo>
                  <a:pt x="641" y="112"/>
                  <a:pt x="641" y="113"/>
                  <a:pt x="642" y="113"/>
                </a:cubicBezTo>
                <a:cubicBezTo>
                  <a:pt x="642" y="113"/>
                  <a:pt x="641" y="113"/>
                  <a:pt x="641" y="113"/>
                </a:cubicBezTo>
                <a:cubicBezTo>
                  <a:pt x="641" y="114"/>
                  <a:pt x="641" y="113"/>
                  <a:pt x="642" y="114"/>
                </a:cubicBezTo>
                <a:cubicBezTo>
                  <a:pt x="642" y="114"/>
                  <a:pt x="642" y="114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3" y="116"/>
                  <a:pt x="643" y="116"/>
                  <a:pt x="643" y="117"/>
                </a:cubicBezTo>
                <a:cubicBezTo>
                  <a:pt x="643" y="117"/>
                  <a:pt x="643" y="117"/>
                  <a:pt x="643" y="117"/>
                </a:cubicBezTo>
                <a:cubicBezTo>
                  <a:pt x="643" y="117"/>
                  <a:pt x="643" y="117"/>
                  <a:pt x="644" y="118"/>
                </a:cubicBezTo>
                <a:cubicBezTo>
                  <a:pt x="644" y="118"/>
                  <a:pt x="644" y="118"/>
                  <a:pt x="644" y="118"/>
                </a:cubicBezTo>
                <a:cubicBezTo>
                  <a:pt x="645" y="118"/>
                  <a:pt x="644" y="120"/>
                  <a:pt x="645" y="120"/>
                </a:cubicBezTo>
                <a:cubicBezTo>
                  <a:pt x="645" y="120"/>
                  <a:pt x="645" y="120"/>
                  <a:pt x="645" y="120"/>
                </a:cubicBezTo>
                <a:cubicBezTo>
                  <a:pt x="645" y="121"/>
                  <a:pt x="646" y="121"/>
                  <a:pt x="646" y="122"/>
                </a:cubicBezTo>
                <a:cubicBezTo>
                  <a:pt x="646" y="122"/>
                  <a:pt x="646" y="122"/>
                  <a:pt x="646" y="122"/>
                </a:cubicBezTo>
                <a:cubicBezTo>
                  <a:pt x="646" y="122"/>
                  <a:pt x="646" y="123"/>
                  <a:pt x="647" y="123"/>
                </a:cubicBezTo>
                <a:cubicBezTo>
                  <a:pt x="646" y="124"/>
                  <a:pt x="647" y="124"/>
                  <a:pt x="647" y="125"/>
                </a:cubicBezTo>
                <a:cubicBezTo>
                  <a:pt x="647" y="124"/>
                  <a:pt x="647" y="124"/>
                  <a:pt x="647" y="124"/>
                </a:cubicBezTo>
                <a:cubicBezTo>
                  <a:pt x="648" y="124"/>
                  <a:pt x="648" y="124"/>
                  <a:pt x="648" y="124"/>
                </a:cubicBezTo>
                <a:cubicBezTo>
                  <a:pt x="648" y="126"/>
                  <a:pt x="648" y="126"/>
                  <a:pt x="649" y="127"/>
                </a:cubicBezTo>
                <a:cubicBezTo>
                  <a:pt x="649" y="127"/>
                  <a:pt x="649" y="128"/>
                  <a:pt x="649" y="129"/>
                </a:cubicBezTo>
                <a:cubicBezTo>
                  <a:pt x="650" y="130"/>
                  <a:pt x="650" y="131"/>
                  <a:pt x="651" y="132"/>
                </a:cubicBezTo>
                <a:cubicBezTo>
                  <a:pt x="651" y="133"/>
                  <a:pt x="651" y="133"/>
                  <a:pt x="651" y="134"/>
                </a:cubicBezTo>
                <a:cubicBezTo>
                  <a:pt x="652" y="134"/>
                  <a:pt x="651" y="135"/>
                  <a:pt x="652" y="135"/>
                </a:cubicBezTo>
                <a:cubicBezTo>
                  <a:pt x="652" y="136"/>
                  <a:pt x="652" y="137"/>
                  <a:pt x="652" y="137"/>
                </a:cubicBezTo>
                <a:cubicBezTo>
                  <a:pt x="653" y="138"/>
                  <a:pt x="653" y="139"/>
                  <a:pt x="654" y="139"/>
                </a:cubicBezTo>
                <a:cubicBezTo>
                  <a:pt x="653" y="140"/>
                  <a:pt x="654" y="140"/>
                  <a:pt x="654" y="141"/>
                </a:cubicBezTo>
                <a:cubicBezTo>
                  <a:pt x="654" y="141"/>
                  <a:pt x="655" y="142"/>
                  <a:pt x="655" y="142"/>
                </a:cubicBezTo>
                <a:cubicBezTo>
                  <a:pt x="655" y="143"/>
                  <a:pt x="655" y="144"/>
                  <a:pt x="655" y="145"/>
                </a:cubicBezTo>
                <a:cubicBezTo>
                  <a:pt x="655" y="145"/>
                  <a:pt x="655" y="145"/>
                  <a:pt x="655" y="146"/>
                </a:cubicBezTo>
                <a:cubicBezTo>
                  <a:pt x="655" y="145"/>
                  <a:pt x="657" y="149"/>
                  <a:pt x="657" y="149"/>
                </a:cubicBezTo>
                <a:cubicBezTo>
                  <a:pt x="661" y="166"/>
                  <a:pt x="658" y="183"/>
                  <a:pt x="666" y="200"/>
                </a:cubicBezTo>
                <a:cubicBezTo>
                  <a:pt x="669" y="205"/>
                  <a:pt x="678" y="215"/>
                  <a:pt x="690" y="210"/>
                </a:cubicBezTo>
                <a:cubicBezTo>
                  <a:pt x="692" y="210"/>
                  <a:pt x="695" y="208"/>
                  <a:pt x="696" y="207"/>
                </a:cubicBezTo>
                <a:cubicBezTo>
                  <a:pt x="696" y="207"/>
                  <a:pt x="700" y="211"/>
                  <a:pt x="707" y="211"/>
                </a:cubicBezTo>
                <a:cubicBezTo>
                  <a:pt x="723" y="213"/>
                  <a:pt x="737" y="192"/>
                  <a:pt x="735" y="179"/>
                </a:cubicBezTo>
                <a:cubicBezTo>
                  <a:pt x="734" y="172"/>
                  <a:pt x="728" y="169"/>
                  <a:pt x="728" y="169"/>
                </a:cubicBezTo>
                <a:cubicBezTo>
                  <a:pt x="729" y="169"/>
                  <a:pt x="737" y="165"/>
                  <a:pt x="736" y="152"/>
                </a:cubicBezTo>
                <a:cubicBezTo>
                  <a:pt x="735" y="141"/>
                  <a:pt x="726" y="137"/>
                  <a:pt x="721" y="135"/>
                </a:cubicBezTo>
                <a:cubicBezTo>
                  <a:pt x="712" y="130"/>
                  <a:pt x="699" y="131"/>
                  <a:pt x="691" y="136"/>
                </a:cubicBezTo>
                <a:cubicBezTo>
                  <a:pt x="683" y="142"/>
                  <a:pt x="679" y="149"/>
                  <a:pt x="681" y="158"/>
                </a:cubicBezTo>
                <a:cubicBezTo>
                  <a:pt x="682" y="166"/>
                  <a:pt x="689" y="176"/>
                  <a:pt x="699" y="174"/>
                </a:cubicBezTo>
                <a:cubicBezTo>
                  <a:pt x="712" y="171"/>
                  <a:pt x="702" y="153"/>
                  <a:pt x="696" y="162"/>
                </a:cubicBezTo>
                <a:cubicBezTo>
                  <a:pt x="695" y="155"/>
                  <a:pt x="702" y="154"/>
                  <a:pt x="706" y="154"/>
                </a:cubicBezTo>
                <a:cubicBezTo>
                  <a:pt x="719" y="156"/>
                  <a:pt x="719" y="177"/>
                  <a:pt x="709" y="183"/>
                </a:cubicBezTo>
                <a:cubicBezTo>
                  <a:pt x="705" y="185"/>
                  <a:pt x="700" y="185"/>
                  <a:pt x="697" y="184"/>
                </a:cubicBezTo>
                <a:cubicBezTo>
                  <a:pt x="693" y="183"/>
                  <a:pt x="689" y="180"/>
                  <a:pt x="686" y="177"/>
                </a:cubicBezTo>
                <a:cubicBezTo>
                  <a:pt x="683" y="173"/>
                  <a:pt x="680" y="169"/>
                  <a:pt x="678" y="164"/>
                </a:cubicBezTo>
                <a:cubicBezTo>
                  <a:pt x="677" y="161"/>
                  <a:pt x="676" y="158"/>
                  <a:pt x="675" y="155"/>
                </a:cubicBezTo>
                <a:cubicBezTo>
                  <a:pt x="675" y="153"/>
                  <a:pt x="675" y="152"/>
                  <a:pt x="674" y="151"/>
                </a:cubicBezTo>
                <a:cubicBezTo>
                  <a:pt x="674" y="150"/>
                  <a:pt x="673" y="150"/>
                  <a:pt x="673" y="149"/>
                </a:cubicBezTo>
                <a:cubicBezTo>
                  <a:pt x="673" y="148"/>
                  <a:pt x="673" y="150"/>
                  <a:pt x="673" y="149"/>
                </a:cubicBezTo>
                <a:cubicBezTo>
                  <a:pt x="673" y="149"/>
                  <a:pt x="673" y="149"/>
                  <a:pt x="673" y="148"/>
                </a:cubicBezTo>
                <a:cubicBezTo>
                  <a:pt x="673" y="148"/>
                  <a:pt x="673" y="148"/>
                  <a:pt x="673" y="147"/>
                </a:cubicBezTo>
                <a:cubicBezTo>
                  <a:pt x="672" y="147"/>
                  <a:pt x="672" y="146"/>
                  <a:pt x="672" y="146"/>
                </a:cubicBezTo>
                <a:cubicBezTo>
                  <a:pt x="672" y="146"/>
                  <a:pt x="672" y="145"/>
                  <a:pt x="672" y="145"/>
                </a:cubicBezTo>
                <a:cubicBezTo>
                  <a:pt x="671" y="145"/>
                  <a:pt x="672" y="144"/>
                  <a:pt x="671" y="143"/>
                </a:cubicBezTo>
                <a:cubicBezTo>
                  <a:pt x="671" y="142"/>
                  <a:pt x="671" y="141"/>
                  <a:pt x="671" y="140"/>
                </a:cubicBezTo>
                <a:cubicBezTo>
                  <a:pt x="670" y="139"/>
                  <a:pt x="668" y="137"/>
                  <a:pt x="669" y="136"/>
                </a:cubicBezTo>
                <a:cubicBezTo>
                  <a:pt x="668" y="136"/>
                  <a:pt x="668" y="135"/>
                  <a:pt x="668" y="135"/>
                </a:cubicBezTo>
                <a:cubicBezTo>
                  <a:pt x="668" y="135"/>
                  <a:pt x="667" y="135"/>
                  <a:pt x="667" y="135"/>
                </a:cubicBezTo>
                <a:cubicBezTo>
                  <a:pt x="666" y="133"/>
                  <a:pt x="666" y="133"/>
                  <a:pt x="665" y="132"/>
                </a:cubicBezTo>
                <a:cubicBezTo>
                  <a:pt x="665" y="132"/>
                  <a:pt x="666" y="131"/>
                  <a:pt x="665" y="131"/>
                </a:cubicBezTo>
                <a:cubicBezTo>
                  <a:pt x="665" y="130"/>
                  <a:pt x="664" y="130"/>
                  <a:pt x="665" y="129"/>
                </a:cubicBezTo>
                <a:cubicBezTo>
                  <a:pt x="664" y="129"/>
                  <a:pt x="664" y="130"/>
                  <a:pt x="664" y="129"/>
                </a:cubicBezTo>
                <a:cubicBezTo>
                  <a:pt x="664" y="129"/>
                  <a:pt x="663" y="128"/>
                  <a:pt x="663" y="127"/>
                </a:cubicBezTo>
                <a:cubicBezTo>
                  <a:pt x="662" y="126"/>
                  <a:pt x="662" y="125"/>
                  <a:pt x="662" y="125"/>
                </a:cubicBezTo>
                <a:cubicBezTo>
                  <a:pt x="662" y="124"/>
                  <a:pt x="661" y="124"/>
                  <a:pt x="661" y="124"/>
                </a:cubicBezTo>
                <a:cubicBezTo>
                  <a:pt x="661" y="123"/>
                  <a:pt x="661" y="123"/>
                  <a:pt x="660" y="123"/>
                </a:cubicBezTo>
                <a:cubicBezTo>
                  <a:pt x="660" y="122"/>
                  <a:pt x="660" y="122"/>
                  <a:pt x="659" y="122"/>
                </a:cubicBezTo>
                <a:cubicBezTo>
                  <a:pt x="659" y="121"/>
                  <a:pt x="659" y="121"/>
                  <a:pt x="659" y="120"/>
                </a:cubicBezTo>
                <a:cubicBezTo>
                  <a:pt x="658" y="120"/>
                  <a:pt x="658" y="119"/>
                  <a:pt x="658" y="119"/>
                </a:cubicBezTo>
                <a:cubicBezTo>
                  <a:pt x="658" y="119"/>
                  <a:pt x="658" y="119"/>
                  <a:pt x="658" y="119"/>
                </a:cubicBezTo>
                <a:cubicBezTo>
                  <a:pt x="657" y="119"/>
                  <a:pt x="657" y="118"/>
                  <a:pt x="657" y="118"/>
                </a:cubicBezTo>
                <a:cubicBezTo>
                  <a:pt x="657" y="117"/>
                  <a:pt x="656" y="117"/>
                  <a:pt x="656" y="116"/>
                </a:cubicBezTo>
                <a:cubicBezTo>
                  <a:pt x="656" y="116"/>
                  <a:pt x="656" y="116"/>
                  <a:pt x="656" y="116"/>
                </a:cubicBezTo>
                <a:cubicBezTo>
                  <a:pt x="656" y="116"/>
                  <a:pt x="655" y="116"/>
                  <a:pt x="655" y="116"/>
                </a:cubicBezTo>
                <a:cubicBezTo>
                  <a:pt x="654" y="115"/>
                  <a:pt x="654" y="114"/>
                  <a:pt x="654" y="113"/>
                </a:cubicBezTo>
                <a:cubicBezTo>
                  <a:pt x="652" y="112"/>
                  <a:pt x="652" y="110"/>
                  <a:pt x="650" y="110"/>
                </a:cubicBezTo>
                <a:cubicBezTo>
                  <a:pt x="650" y="109"/>
                  <a:pt x="650" y="109"/>
                  <a:pt x="649" y="108"/>
                </a:cubicBezTo>
                <a:cubicBezTo>
                  <a:pt x="649" y="107"/>
                  <a:pt x="648" y="107"/>
                  <a:pt x="649" y="106"/>
                </a:cubicBezTo>
                <a:cubicBezTo>
                  <a:pt x="648" y="106"/>
                  <a:pt x="648" y="106"/>
                  <a:pt x="647" y="106"/>
                </a:cubicBezTo>
                <a:cubicBezTo>
                  <a:pt x="647" y="103"/>
                  <a:pt x="645" y="102"/>
                  <a:pt x="643" y="100"/>
                </a:cubicBezTo>
                <a:cubicBezTo>
                  <a:pt x="642" y="99"/>
                  <a:pt x="641" y="97"/>
                  <a:pt x="639" y="97"/>
                </a:cubicBezTo>
                <a:cubicBezTo>
                  <a:pt x="639" y="96"/>
                  <a:pt x="638" y="96"/>
                  <a:pt x="638" y="95"/>
                </a:cubicBezTo>
                <a:cubicBezTo>
                  <a:pt x="638" y="95"/>
                  <a:pt x="636" y="94"/>
                  <a:pt x="637" y="96"/>
                </a:cubicBezTo>
                <a:cubicBezTo>
                  <a:pt x="636" y="95"/>
                  <a:pt x="635" y="93"/>
                  <a:pt x="635" y="92"/>
                </a:cubicBezTo>
                <a:cubicBezTo>
                  <a:pt x="634" y="92"/>
                  <a:pt x="634" y="93"/>
                  <a:pt x="634" y="92"/>
                </a:cubicBezTo>
                <a:cubicBezTo>
                  <a:pt x="634" y="92"/>
                  <a:pt x="633" y="91"/>
                  <a:pt x="633" y="91"/>
                </a:cubicBezTo>
                <a:cubicBezTo>
                  <a:pt x="632" y="91"/>
                  <a:pt x="632" y="91"/>
                  <a:pt x="632" y="91"/>
                </a:cubicBezTo>
                <a:cubicBezTo>
                  <a:pt x="632" y="91"/>
                  <a:pt x="632" y="90"/>
                  <a:pt x="632" y="90"/>
                </a:cubicBezTo>
                <a:cubicBezTo>
                  <a:pt x="631" y="90"/>
                  <a:pt x="631" y="90"/>
                  <a:pt x="631" y="89"/>
                </a:cubicBezTo>
                <a:cubicBezTo>
                  <a:pt x="631" y="89"/>
                  <a:pt x="630" y="89"/>
                  <a:pt x="630" y="89"/>
                </a:cubicBezTo>
                <a:cubicBezTo>
                  <a:pt x="630" y="89"/>
                  <a:pt x="631" y="89"/>
                  <a:pt x="631" y="89"/>
                </a:cubicBezTo>
                <a:cubicBezTo>
                  <a:pt x="630" y="89"/>
                  <a:pt x="629" y="88"/>
                  <a:pt x="629" y="87"/>
                </a:cubicBezTo>
                <a:cubicBezTo>
                  <a:pt x="629" y="87"/>
                  <a:pt x="628" y="87"/>
                  <a:pt x="628" y="87"/>
                </a:cubicBezTo>
                <a:cubicBezTo>
                  <a:pt x="628" y="87"/>
                  <a:pt x="628" y="87"/>
                  <a:pt x="628" y="87"/>
                </a:cubicBezTo>
                <a:cubicBezTo>
                  <a:pt x="627" y="87"/>
                  <a:pt x="627" y="87"/>
                  <a:pt x="627" y="87"/>
                </a:cubicBezTo>
                <a:cubicBezTo>
                  <a:pt x="627" y="86"/>
                  <a:pt x="627" y="87"/>
                  <a:pt x="627" y="87"/>
                </a:cubicBezTo>
                <a:cubicBezTo>
                  <a:pt x="627" y="87"/>
                  <a:pt x="627" y="86"/>
                  <a:pt x="626" y="86"/>
                </a:cubicBezTo>
                <a:cubicBezTo>
                  <a:pt x="625" y="85"/>
                  <a:pt x="625" y="85"/>
                  <a:pt x="624" y="85"/>
                </a:cubicBezTo>
                <a:cubicBezTo>
                  <a:pt x="624" y="85"/>
                  <a:pt x="624" y="85"/>
                  <a:pt x="623" y="84"/>
                </a:cubicBezTo>
                <a:cubicBezTo>
                  <a:pt x="623" y="84"/>
                  <a:pt x="624" y="84"/>
                  <a:pt x="624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3"/>
                  <a:pt x="623" y="83"/>
                  <a:pt x="623" y="83"/>
                </a:cubicBezTo>
                <a:cubicBezTo>
                  <a:pt x="622" y="83"/>
                  <a:pt x="622" y="83"/>
                  <a:pt x="621" y="82"/>
                </a:cubicBezTo>
                <a:cubicBezTo>
                  <a:pt x="621" y="82"/>
                  <a:pt x="621" y="83"/>
                  <a:pt x="621" y="82"/>
                </a:cubicBezTo>
                <a:cubicBezTo>
                  <a:pt x="620" y="82"/>
                  <a:pt x="620" y="82"/>
                  <a:pt x="620" y="82"/>
                </a:cubicBezTo>
                <a:cubicBezTo>
                  <a:pt x="619" y="81"/>
                  <a:pt x="619" y="81"/>
                  <a:pt x="618" y="81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6" y="79"/>
                  <a:pt x="615" y="79"/>
                  <a:pt x="614" y="78"/>
                </a:cubicBezTo>
                <a:cubicBezTo>
                  <a:pt x="614" y="78"/>
                  <a:pt x="614" y="78"/>
                  <a:pt x="614" y="78"/>
                </a:cubicBezTo>
                <a:cubicBezTo>
                  <a:pt x="613" y="78"/>
                  <a:pt x="614" y="77"/>
                  <a:pt x="614" y="77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2" y="77"/>
                  <a:pt x="612" y="76"/>
                  <a:pt x="611" y="76"/>
                </a:cubicBezTo>
                <a:cubicBezTo>
                  <a:pt x="611" y="76"/>
                  <a:pt x="610" y="76"/>
                  <a:pt x="610" y="75"/>
                </a:cubicBezTo>
                <a:cubicBezTo>
                  <a:pt x="610" y="75"/>
                  <a:pt x="611" y="76"/>
                  <a:pt x="611" y="76"/>
                </a:cubicBezTo>
                <a:cubicBezTo>
                  <a:pt x="610" y="75"/>
                  <a:pt x="607" y="74"/>
                  <a:pt x="607" y="74"/>
                </a:cubicBezTo>
                <a:cubicBezTo>
                  <a:pt x="607" y="74"/>
                  <a:pt x="607" y="74"/>
                  <a:pt x="607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3"/>
                  <a:pt x="605" y="74"/>
                  <a:pt x="605" y="73"/>
                </a:cubicBezTo>
                <a:cubicBezTo>
                  <a:pt x="605" y="74"/>
                  <a:pt x="605" y="74"/>
                  <a:pt x="605" y="74"/>
                </a:cubicBezTo>
                <a:cubicBezTo>
                  <a:pt x="606" y="75"/>
                  <a:pt x="606" y="74"/>
                  <a:pt x="606" y="75"/>
                </a:cubicBezTo>
                <a:close/>
                <a:moveTo>
                  <a:pt x="661" y="133"/>
                </a:moveTo>
                <a:cubicBezTo>
                  <a:pt x="663" y="135"/>
                  <a:pt x="664" y="138"/>
                  <a:pt x="665" y="140"/>
                </a:cubicBezTo>
                <a:cubicBezTo>
                  <a:pt x="665" y="141"/>
                  <a:pt x="665" y="141"/>
                  <a:pt x="665" y="142"/>
                </a:cubicBezTo>
                <a:cubicBezTo>
                  <a:pt x="665" y="142"/>
                  <a:pt x="666" y="142"/>
                  <a:pt x="666" y="143"/>
                </a:cubicBezTo>
                <a:cubicBezTo>
                  <a:pt x="666" y="144"/>
                  <a:pt x="667" y="144"/>
                  <a:pt x="667" y="145"/>
                </a:cubicBezTo>
                <a:cubicBezTo>
                  <a:pt x="668" y="145"/>
                  <a:pt x="667" y="146"/>
                  <a:pt x="668" y="147"/>
                </a:cubicBezTo>
                <a:cubicBezTo>
                  <a:pt x="668" y="147"/>
                  <a:pt x="668" y="148"/>
                  <a:pt x="668" y="148"/>
                </a:cubicBezTo>
                <a:cubicBezTo>
                  <a:pt x="668" y="148"/>
                  <a:pt x="668" y="149"/>
                  <a:pt x="668" y="149"/>
                </a:cubicBezTo>
                <a:cubicBezTo>
                  <a:pt x="667" y="148"/>
                  <a:pt x="668" y="148"/>
                  <a:pt x="667" y="147"/>
                </a:cubicBezTo>
                <a:cubicBezTo>
                  <a:pt x="665" y="146"/>
                  <a:pt x="666" y="143"/>
                  <a:pt x="664" y="142"/>
                </a:cubicBezTo>
                <a:cubicBezTo>
                  <a:pt x="664" y="141"/>
                  <a:pt x="664" y="140"/>
                  <a:pt x="664" y="139"/>
                </a:cubicBezTo>
                <a:cubicBezTo>
                  <a:pt x="664" y="139"/>
                  <a:pt x="663" y="138"/>
                  <a:pt x="663" y="138"/>
                </a:cubicBezTo>
                <a:cubicBezTo>
                  <a:pt x="663" y="137"/>
                  <a:pt x="663" y="137"/>
                  <a:pt x="663" y="136"/>
                </a:cubicBezTo>
                <a:cubicBezTo>
                  <a:pt x="662" y="135"/>
                  <a:pt x="662" y="135"/>
                  <a:pt x="662" y="135"/>
                </a:cubicBezTo>
                <a:cubicBezTo>
                  <a:pt x="662" y="135"/>
                  <a:pt x="662" y="135"/>
                  <a:pt x="661" y="134"/>
                </a:cubicBezTo>
                <a:cubicBezTo>
                  <a:pt x="661" y="134"/>
                  <a:pt x="660" y="133"/>
                  <a:pt x="661" y="133"/>
                </a:cubicBezTo>
                <a:close/>
                <a:moveTo>
                  <a:pt x="658" y="127"/>
                </a:moveTo>
                <a:cubicBezTo>
                  <a:pt x="659" y="128"/>
                  <a:pt x="659" y="129"/>
                  <a:pt x="660" y="130"/>
                </a:cubicBezTo>
                <a:cubicBezTo>
                  <a:pt x="660" y="132"/>
                  <a:pt x="660" y="132"/>
                  <a:pt x="660" y="132"/>
                </a:cubicBezTo>
                <a:cubicBezTo>
                  <a:pt x="659" y="131"/>
                  <a:pt x="660" y="130"/>
                  <a:pt x="658" y="130"/>
                </a:cubicBezTo>
                <a:cubicBezTo>
                  <a:pt x="659" y="128"/>
                  <a:pt x="658" y="128"/>
                  <a:pt x="658" y="127"/>
                </a:cubicBezTo>
                <a:close/>
                <a:moveTo>
                  <a:pt x="644" y="116"/>
                </a:moveTo>
                <a:cubicBezTo>
                  <a:pt x="644" y="115"/>
                  <a:pt x="643" y="115"/>
                  <a:pt x="644" y="114"/>
                </a:cubicBezTo>
                <a:cubicBezTo>
                  <a:pt x="643" y="114"/>
                  <a:pt x="643" y="114"/>
                  <a:pt x="643" y="113"/>
                </a:cubicBezTo>
                <a:cubicBezTo>
                  <a:pt x="643" y="113"/>
                  <a:pt x="644" y="114"/>
                  <a:pt x="644" y="114"/>
                </a:cubicBezTo>
                <a:cubicBezTo>
                  <a:pt x="644" y="115"/>
                  <a:pt x="645" y="116"/>
                  <a:pt x="645" y="116"/>
                </a:cubicBezTo>
                <a:cubicBezTo>
                  <a:pt x="645" y="117"/>
                  <a:pt x="645" y="115"/>
                  <a:pt x="644" y="116"/>
                </a:cubicBezTo>
                <a:close/>
                <a:moveTo>
                  <a:pt x="646" y="121"/>
                </a:move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lose/>
                <a:moveTo>
                  <a:pt x="636" y="99"/>
                </a:moveTo>
                <a:cubicBezTo>
                  <a:pt x="637" y="100"/>
                  <a:pt x="637" y="100"/>
                  <a:pt x="637" y="101"/>
                </a:cubicBezTo>
                <a:cubicBezTo>
                  <a:pt x="637" y="101"/>
                  <a:pt x="638" y="101"/>
                  <a:pt x="638" y="101"/>
                </a:cubicBezTo>
                <a:cubicBezTo>
                  <a:pt x="638" y="102"/>
                  <a:pt x="638" y="101"/>
                  <a:pt x="639" y="101"/>
                </a:cubicBezTo>
                <a:cubicBezTo>
                  <a:pt x="639" y="102"/>
                  <a:pt x="640" y="102"/>
                  <a:pt x="640" y="103"/>
                </a:cubicBezTo>
                <a:cubicBezTo>
                  <a:pt x="640" y="103"/>
                  <a:pt x="640" y="103"/>
                  <a:pt x="640" y="103"/>
                </a:cubicBezTo>
                <a:cubicBezTo>
                  <a:pt x="641" y="103"/>
                  <a:pt x="641" y="104"/>
                  <a:pt x="641" y="104"/>
                </a:cubicBezTo>
                <a:cubicBezTo>
                  <a:pt x="642" y="104"/>
                  <a:pt x="642" y="105"/>
                  <a:pt x="642" y="105"/>
                </a:cubicBezTo>
                <a:cubicBezTo>
                  <a:pt x="643" y="105"/>
                  <a:pt x="642" y="105"/>
                  <a:pt x="643" y="106"/>
                </a:cubicBezTo>
                <a:cubicBezTo>
                  <a:pt x="643" y="107"/>
                  <a:pt x="645" y="108"/>
                  <a:pt x="645" y="110"/>
                </a:cubicBezTo>
                <a:cubicBezTo>
                  <a:pt x="646" y="110"/>
                  <a:pt x="646" y="111"/>
                  <a:pt x="646" y="112"/>
                </a:cubicBezTo>
                <a:cubicBezTo>
                  <a:pt x="648" y="112"/>
                  <a:pt x="648" y="112"/>
                  <a:pt x="648" y="112"/>
                </a:cubicBezTo>
                <a:cubicBezTo>
                  <a:pt x="648" y="113"/>
                  <a:pt x="649" y="114"/>
                  <a:pt x="649" y="115"/>
                </a:cubicBezTo>
                <a:cubicBezTo>
                  <a:pt x="650" y="115"/>
                  <a:pt x="650" y="115"/>
                  <a:pt x="650" y="115"/>
                </a:cubicBezTo>
                <a:cubicBezTo>
                  <a:pt x="650" y="116"/>
                  <a:pt x="651" y="117"/>
                  <a:pt x="651" y="118"/>
                </a:cubicBezTo>
                <a:cubicBezTo>
                  <a:pt x="651" y="118"/>
                  <a:pt x="651" y="118"/>
                  <a:pt x="651" y="118"/>
                </a:cubicBezTo>
                <a:cubicBezTo>
                  <a:pt x="652" y="118"/>
                  <a:pt x="652" y="119"/>
                  <a:pt x="652" y="119"/>
                </a:cubicBezTo>
                <a:cubicBezTo>
                  <a:pt x="652" y="119"/>
                  <a:pt x="652" y="119"/>
                  <a:pt x="652" y="120"/>
                </a:cubicBezTo>
                <a:cubicBezTo>
                  <a:pt x="653" y="120"/>
                  <a:pt x="653" y="120"/>
                  <a:pt x="653" y="120"/>
                </a:cubicBezTo>
                <a:cubicBezTo>
                  <a:pt x="654" y="121"/>
                  <a:pt x="654" y="121"/>
                  <a:pt x="654" y="122"/>
                </a:cubicBezTo>
                <a:cubicBezTo>
                  <a:pt x="655" y="123"/>
                  <a:pt x="656" y="125"/>
                  <a:pt x="657" y="126"/>
                </a:cubicBezTo>
                <a:cubicBezTo>
                  <a:pt x="657" y="127"/>
                  <a:pt x="656" y="125"/>
                  <a:pt x="656" y="125"/>
                </a:cubicBezTo>
                <a:cubicBezTo>
                  <a:pt x="655" y="125"/>
                  <a:pt x="655" y="124"/>
                  <a:pt x="655" y="124"/>
                </a:cubicBezTo>
                <a:cubicBezTo>
                  <a:pt x="653" y="123"/>
                  <a:pt x="653" y="120"/>
                  <a:pt x="651" y="119"/>
                </a:cubicBezTo>
                <a:cubicBezTo>
                  <a:pt x="651" y="119"/>
                  <a:pt x="651" y="119"/>
                  <a:pt x="651" y="118"/>
                </a:cubicBezTo>
                <a:cubicBezTo>
                  <a:pt x="650" y="118"/>
                  <a:pt x="650" y="117"/>
                  <a:pt x="650" y="117"/>
                </a:cubicBezTo>
                <a:cubicBezTo>
                  <a:pt x="650" y="116"/>
                  <a:pt x="649" y="116"/>
                  <a:pt x="649" y="115"/>
                </a:cubicBezTo>
                <a:cubicBezTo>
                  <a:pt x="649" y="115"/>
                  <a:pt x="649" y="115"/>
                  <a:pt x="648" y="115"/>
                </a:cubicBezTo>
                <a:cubicBezTo>
                  <a:pt x="648" y="115"/>
                  <a:pt x="648" y="114"/>
                  <a:pt x="648" y="114"/>
                </a:cubicBezTo>
                <a:cubicBezTo>
                  <a:pt x="648" y="113"/>
                  <a:pt x="647" y="113"/>
                  <a:pt x="647" y="113"/>
                </a:cubicBezTo>
                <a:cubicBezTo>
                  <a:pt x="647" y="113"/>
                  <a:pt x="647" y="112"/>
                  <a:pt x="647" y="112"/>
                </a:cubicBezTo>
                <a:cubicBezTo>
                  <a:pt x="647" y="112"/>
                  <a:pt x="646" y="113"/>
                  <a:pt x="646" y="113"/>
                </a:cubicBezTo>
                <a:cubicBezTo>
                  <a:pt x="646" y="112"/>
                  <a:pt x="646" y="113"/>
                  <a:pt x="645" y="112"/>
                </a:cubicBezTo>
                <a:cubicBezTo>
                  <a:pt x="646" y="112"/>
                  <a:pt x="646" y="111"/>
                  <a:pt x="646" y="111"/>
                </a:cubicBezTo>
                <a:cubicBezTo>
                  <a:pt x="645" y="111"/>
                  <a:pt x="645" y="110"/>
                  <a:pt x="644" y="110"/>
                </a:cubicBezTo>
                <a:cubicBezTo>
                  <a:pt x="644" y="109"/>
                  <a:pt x="643" y="108"/>
                  <a:pt x="642" y="108"/>
                </a:cubicBezTo>
                <a:cubicBezTo>
                  <a:pt x="642" y="108"/>
                  <a:pt x="642" y="107"/>
                  <a:pt x="642" y="107"/>
                </a:cubicBezTo>
                <a:cubicBezTo>
                  <a:pt x="642" y="107"/>
                  <a:pt x="642" y="107"/>
                  <a:pt x="642" y="106"/>
                </a:cubicBezTo>
                <a:cubicBezTo>
                  <a:pt x="641" y="106"/>
                  <a:pt x="641" y="106"/>
                  <a:pt x="641" y="106"/>
                </a:cubicBezTo>
                <a:cubicBezTo>
                  <a:pt x="641" y="105"/>
                  <a:pt x="641" y="105"/>
                  <a:pt x="641" y="105"/>
                </a:cubicBezTo>
                <a:cubicBezTo>
                  <a:pt x="640" y="105"/>
                  <a:pt x="640" y="104"/>
                  <a:pt x="639" y="104"/>
                </a:cubicBezTo>
                <a:cubicBezTo>
                  <a:pt x="640" y="103"/>
                  <a:pt x="638" y="103"/>
                  <a:pt x="639" y="102"/>
                </a:cubicBezTo>
                <a:cubicBezTo>
                  <a:pt x="638" y="101"/>
                  <a:pt x="638" y="102"/>
                  <a:pt x="637" y="102"/>
                </a:cubicBezTo>
                <a:cubicBezTo>
                  <a:pt x="637" y="102"/>
                  <a:pt x="637" y="101"/>
                  <a:pt x="637" y="101"/>
                </a:cubicBezTo>
                <a:cubicBezTo>
                  <a:pt x="636" y="101"/>
                  <a:pt x="636" y="99"/>
                  <a:pt x="635" y="99"/>
                </a:cubicBezTo>
                <a:cubicBezTo>
                  <a:pt x="635" y="98"/>
                  <a:pt x="636" y="99"/>
                  <a:pt x="636" y="99"/>
                </a:cubicBezTo>
                <a:close/>
                <a:moveTo>
                  <a:pt x="642" y="116"/>
                </a:move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3" y="116"/>
                  <a:pt x="643" y="117"/>
                </a:cubicBezTo>
                <a:cubicBezTo>
                  <a:pt x="643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lose/>
                <a:moveTo>
                  <a:pt x="587" y="538"/>
                </a:moveTo>
                <a:cubicBezTo>
                  <a:pt x="587" y="538"/>
                  <a:pt x="587" y="538"/>
                  <a:pt x="587" y="538"/>
                </a:cubicBezTo>
                <a:cubicBezTo>
                  <a:pt x="587" y="538"/>
                  <a:pt x="587" y="539"/>
                  <a:pt x="588" y="538"/>
                </a:cubicBezTo>
                <a:cubicBezTo>
                  <a:pt x="588" y="537"/>
                  <a:pt x="587" y="536"/>
                  <a:pt x="586" y="536"/>
                </a:cubicBezTo>
                <a:cubicBezTo>
                  <a:pt x="586" y="537"/>
                  <a:pt x="586" y="537"/>
                  <a:pt x="587" y="537"/>
                </a:cubicBezTo>
                <a:cubicBezTo>
                  <a:pt x="587" y="537"/>
                  <a:pt x="587" y="538"/>
                  <a:pt x="587" y="538"/>
                </a:cubicBezTo>
                <a:close/>
                <a:moveTo>
                  <a:pt x="577" y="523"/>
                </a:moveTo>
                <a:cubicBezTo>
                  <a:pt x="577" y="522"/>
                  <a:pt x="576" y="522"/>
                  <a:pt x="576" y="521"/>
                </a:cubicBezTo>
                <a:cubicBezTo>
                  <a:pt x="576" y="522"/>
                  <a:pt x="576" y="522"/>
                  <a:pt x="576" y="522"/>
                </a:cubicBezTo>
                <a:cubicBezTo>
                  <a:pt x="576" y="522"/>
                  <a:pt x="576" y="523"/>
                  <a:pt x="577" y="523"/>
                </a:cubicBezTo>
                <a:close/>
                <a:moveTo>
                  <a:pt x="559" y="493"/>
                </a:moveTo>
                <a:cubicBezTo>
                  <a:pt x="559" y="494"/>
                  <a:pt x="559" y="494"/>
                  <a:pt x="559" y="494"/>
                </a:cubicBezTo>
                <a:cubicBezTo>
                  <a:pt x="560" y="494"/>
                  <a:pt x="560" y="493"/>
                  <a:pt x="559" y="493"/>
                </a:cubicBezTo>
                <a:close/>
                <a:moveTo>
                  <a:pt x="763" y="503"/>
                </a:moveTo>
                <a:cubicBezTo>
                  <a:pt x="762" y="503"/>
                  <a:pt x="764" y="504"/>
                  <a:pt x="762" y="505"/>
                </a:cubicBezTo>
                <a:cubicBezTo>
                  <a:pt x="763" y="506"/>
                  <a:pt x="763" y="506"/>
                  <a:pt x="763" y="506"/>
                </a:cubicBezTo>
                <a:cubicBezTo>
                  <a:pt x="762" y="507"/>
                  <a:pt x="762" y="509"/>
                  <a:pt x="762" y="509"/>
                </a:cubicBezTo>
                <a:cubicBezTo>
                  <a:pt x="762" y="509"/>
                  <a:pt x="761" y="510"/>
                  <a:pt x="761" y="510"/>
                </a:cubicBezTo>
                <a:cubicBezTo>
                  <a:pt x="761" y="511"/>
                  <a:pt x="761" y="511"/>
                  <a:pt x="761" y="511"/>
                </a:cubicBezTo>
                <a:cubicBezTo>
                  <a:pt x="761" y="512"/>
                  <a:pt x="761" y="512"/>
                  <a:pt x="760" y="512"/>
                </a:cubicBezTo>
                <a:cubicBezTo>
                  <a:pt x="760" y="512"/>
                  <a:pt x="760" y="513"/>
                  <a:pt x="760" y="513"/>
                </a:cubicBezTo>
                <a:cubicBezTo>
                  <a:pt x="760" y="513"/>
                  <a:pt x="760" y="513"/>
                  <a:pt x="760" y="514"/>
                </a:cubicBezTo>
                <a:cubicBezTo>
                  <a:pt x="760" y="514"/>
                  <a:pt x="760" y="514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4"/>
                </a:cubicBezTo>
                <a:cubicBezTo>
                  <a:pt x="761" y="514"/>
                  <a:pt x="760" y="513"/>
                  <a:pt x="761" y="513"/>
                </a:cubicBezTo>
                <a:cubicBezTo>
                  <a:pt x="761" y="513"/>
                  <a:pt x="761" y="512"/>
                  <a:pt x="761" y="512"/>
                </a:cubicBezTo>
                <a:cubicBezTo>
                  <a:pt x="761" y="512"/>
                  <a:pt x="762" y="511"/>
                  <a:pt x="762" y="511"/>
                </a:cubicBezTo>
                <a:cubicBezTo>
                  <a:pt x="762" y="510"/>
                  <a:pt x="763" y="510"/>
                  <a:pt x="763" y="509"/>
                </a:cubicBezTo>
                <a:cubicBezTo>
                  <a:pt x="763" y="508"/>
                  <a:pt x="763" y="507"/>
                  <a:pt x="763" y="506"/>
                </a:cubicBezTo>
                <a:cubicBezTo>
                  <a:pt x="763" y="505"/>
                  <a:pt x="763" y="505"/>
                  <a:pt x="764" y="505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3" y="503"/>
                  <a:pt x="763" y="503"/>
                </a:cubicBezTo>
                <a:close/>
                <a:moveTo>
                  <a:pt x="578" y="523"/>
                </a:moveTo>
                <a:cubicBezTo>
                  <a:pt x="578" y="523"/>
                  <a:pt x="578" y="524"/>
                  <a:pt x="577" y="523"/>
                </a:cubicBezTo>
                <a:cubicBezTo>
                  <a:pt x="577" y="524"/>
                  <a:pt x="577" y="525"/>
                  <a:pt x="577" y="525"/>
                </a:cubicBezTo>
                <a:cubicBezTo>
                  <a:pt x="578" y="524"/>
                  <a:pt x="579" y="524"/>
                  <a:pt x="578" y="523"/>
                </a:cubicBezTo>
                <a:close/>
                <a:moveTo>
                  <a:pt x="575" y="519"/>
                </a:moveTo>
                <a:cubicBezTo>
                  <a:pt x="574" y="519"/>
                  <a:pt x="575" y="518"/>
                  <a:pt x="574" y="518"/>
                </a:cubicBezTo>
                <a:cubicBezTo>
                  <a:pt x="573" y="519"/>
                  <a:pt x="574" y="520"/>
                  <a:pt x="575" y="519"/>
                </a:cubicBezTo>
                <a:close/>
                <a:moveTo>
                  <a:pt x="566" y="505"/>
                </a:moveTo>
                <a:cubicBezTo>
                  <a:pt x="565" y="505"/>
                  <a:pt x="565" y="506"/>
                  <a:pt x="565" y="506"/>
                </a:cubicBezTo>
                <a:cubicBezTo>
                  <a:pt x="566" y="507"/>
                  <a:pt x="566" y="506"/>
                  <a:pt x="566" y="505"/>
                </a:cubicBezTo>
                <a:close/>
                <a:moveTo>
                  <a:pt x="573" y="516"/>
                </a:moveTo>
                <a:cubicBezTo>
                  <a:pt x="573" y="516"/>
                  <a:pt x="572" y="516"/>
                  <a:pt x="572" y="516"/>
                </a:cubicBezTo>
                <a:cubicBezTo>
                  <a:pt x="572" y="517"/>
                  <a:pt x="573" y="518"/>
                  <a:pt x="573" y="518"/>
                </a:cubicBezTo>
                <a:cubicBezTo>
                  <a:pt x="574" y="518"/>
                  <a:pt x="573" y="517"/>
                  <a:pt x="573" y="516"/>
                </a:cubicBezTo>
                <a:close/>
                <a:moveTo>
                  <a:pt x="578" y="526"/>
                </a:moveTo>
                <a:cubicBezTo>
                  <a:pt x="579" y="526"/>
                  <a:pt x="579" y="527"/>
                  <a:pt x="579" y="528"/>
                </a:cubicBezTo>
                <a:cubicBezTo>
                  <a:pt x="580" y="527"/>
                  <a:pt x="580" y="527"/>
                  <a:pt x="580" y="526"/>
                </a:cubicBezTo>
                <a:cubicBezTo>
                  <a:pt x="579" y="526"/>
                  <a:pt x="578" y="525"/>
                  <a:pt x="578" y="525"/>
                </a:cubicBezTo>
                <a:cubicBezTo>
                  <a:pt x="578" y="525"/>
                  <a:pt x="578" y="525"/>
                  <a:pt x="577" y="525"/>
                </a:cubicBezTo>
                <a:cubicBezTo>
                  <a:pt x="577" y="526"/>
                  <a:pt x="577" y="526"/>
                  <a:pt x="578" y="526"/>
                </a:cubicBezTo>
                <a:close/>
                <a:moveTo>
                  <a:pt x="593" y="541"/>
                </a:moveTo>
                <a:cubicBezTo>
                  <a:pt x="593" y="540"/>
                  <a:pt x="592" y="540"/>
                  <a:pt x="592" y="540"/>
                </a:cubicBezTo>
                <a:cubicBezTo>
                  <a:pt x="592" y="540"/>
                  <a:pt x="591" y="541"/>
                  <a:pt x="592" y="541"/>
                </a:cubicBezTo>
                <a:cubicBezTo>
                  <a:pt x="592" y="541"/>
                  <a:pt x="592" y="541"/>
                  <a:pt x="593" y="541"/>
                </a:cubicBezTo>
                <a:close/>
                <a:moveTo>
                  <a:pt x="752" y="531"/>
                </a:moveTo>
                <a:cubicBezTo>
                  <a:pt x="751" y="531"/>
                  <a:pt x="751" y="531"/>
                  <a:pt x="751" y="531"/>
                </a:cubicBezTo>
                <a:cubicBezTo>
                  <a:pt x="751" y="531"/>
                  <a:pt x="752" y="531"/>
                  <a:pt x="752" y="531"/>
                </a:cubicBezTo>
                <a:close/>
                <a:moveTo>
                  <a:pt x="759" y="517"/>
                </a:moveTo>
                <a:cubicBezTo>
                  <a:pt x="761" y="517"/>
                  <a:pt x="761" y="516"/>
                  <a:pt x="760" y="516"/>
                </a:cubicBezTo>
                <a:cubicBezTo>
                  <a:pt x="760" y="516"/>
                  <a:pt x="759" y="516"/>
                  <a:pt x="759" y="517"/>
                </a:cubicBezTo>
                <a:close/>
                <a:moveTo>
                  <a:pt x="584" y="535"/>
                </a:moveTo>
                <a:cubicBezTo>
                  <a:pt x="584" y="536"/>
                  <a:pt x="586" y="535"/>
                  <a:pt x="585" y="535"/>
                </a:cubicBezTo>
                <a:cubicBezTo>
                  <a:pt x="585" y="534"/>
                  <a:pt x="584" y="535"/>
                  <a:pt x="584" y="535"/>
                </a:cubicBezTo>
                <a:close/>
                <a:moveTo>
                  <a:pt x="582" y="530"/>
                </a:moveTo>
                <a:cubicBezTo>
                  <a:pt x="582" y="530"/>
                  <a:pt x="583" y="531"/>
                  <a:pt x="583" y="531"/>
                </a:cubicBezTo>
                <a:cubicBezTo>
                  <a:pt x="583" y="531"/>
                  <a:pt x="584" y="530"/>
                  <a:pt x="584" y="530"/>
                </a:cubicBezTo>
                <a:cubicBezTo>
                  <a:pt x="583" y="530"/>
                  <a:pt x="583" y="529"/>
                  <a:pt x="582" y="529"/>
                </a:cubicBezTo>
                <a:cubicBezTo>
                  <a:pt x="582" y="530"/>
                  <a:pt x="581" y="530"/>
                  <a:pt x="581" y="531"/>
                </a:cubicBezTo>
                <a:cubicBezTo>
                  <a:pt x="582" y="531"/>
                  <a:pt x="582" y="530"/>
                  <a:pt x="582" y="530"/>
                </a:cubicBezTo>
                <a:close/>
                <a:moveTo>
                  <a:pt x="584" y="531"/>
                </a:moveTo>
                <a:cubicBezTo>
                  <a:pt x="584" y="533"/>
                  <a:pt x="584" y="533"/>
                  <a:pt x="584" y="533"/>
                </a:cubicBezTo>
                <a:cubicBezTo>
                  <a:pt x="585" y="533"/>
                  <a:pt x="584" y="534"/>
                  <a:pt x="586" y="534"/>
                </a:cubicBezTo>
                <a:cubicBezTo>
                  <a:pt x="585" y="533"/>
                  <a:pt x="585" y="531"/>
                  <a:pt x="584" y="531"/>
                </a:cubicBezTo>
                <a:close/>
                <a:moveTo>
                  <a:pt x="581" y="529"/>
                </a:moveTo>
                <a:cubicBezTo>
                  <a:pt x="581" y="529"/>
                  <a:pt x="581" y="529"/>
                  <a:pt x="581" y="529"/>
                </a:cubicBezTo>
                <a:cubicBezTo>
                  <a:pt x="581" y="529"/>
                  <a:pt x="582" y="529"/>
                  <a:pt x="582" y="528"/>
                </a:cubicBezTo>
                <a:cubicBezTo>
                  <a:pt x="581" y="528"/>
                  <a:pt x="581" y="528"/>
                  <a:pt x="581" y="528"/>
                </a:cubicBezTo>
                <a:lnTo>
                  <a:pt x="581" y="529"/>
                </a:lnTo>
                <a:close/>
                <a:moveTo>
                  <a:pt x="479" y="13"/>
                </a:moveTo>
                <a:cubicBezTo>
                  <a:pt x="480" y="14"/>
                  <a:pt x="479" y="13"/>
                  <a:pt x="480" y="14"/>
                </a:cubicBezTo>
                <a:cubicBezTo>
                  <a:pt x="480" y="14"/>
                  <a:pt x="480" y="14"/>
                  <a:pt x="480" y="14"/>
                </a:cubicBezTo>
                <a:cubicBezTo>
                  <a:pt x="482" y="15"/>
                  <a:pt x="484" y="15"/>
                  <a:pt x="484" y="16"/>
                </a:cubicBezTo>
                <a:cubicBezTo>
                  <a:pt x="484" y="16"/>
                  <a:pt x="485" y="16"/>
                  <a:pt x="485" y="16"/>
                </a:cubicBezTo>
                <a:cubicBezTo>
                  <a:pt x="485" y="16"/>
                  <a:pt x="485" y="17"/>
                  <a:pt x="485" y="17"/>
                </a:cubicBezTo>
                <a:cubicBezTo>
                  <a:pt x="485" y="17"/>
                  <a:pt x="486" y="17"/>
                  <a:pt x="486" y="17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6" y="17"/>
                  <a:pt x="487" y="17"/>
                  <a:pt x="487" y="17"/>
                </a:cubicBezTo>
                <a:cubicBezTo>
                  <a:pt x="488" y="18"/>
                  <a:pt x="489" y="17"/>
                  <a:pt x="489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1" y="19"/>
                  <a:pt x="492" y="19"/>
                  <a:pt x="492" y="19"/>
                </a:cubicBezTo>
                <a:cubicBezTo>
                  <a:pt x="493" y="20"/>
                  <a:pt x="492" y="18"/>
                  <a:pt x="493" y="19"/>
                </a:cubicBezTo>
                <a:cubicBezTo>
                  <a:pt x="493" y="19"/>
                  <a:pt x="494" y="20"/>
                  <a:pt x="495" y="20"/>
                </a:cubicBezTo>
                <a:cubicBezTo>
                  <a:pt x="495" y="21"/>
                  <a:pt x="495" y="21"/>
                  <a:pt x="495" y="21"/>
                </a:cubicBezTo>
                <a:cubicBezTo>
                  <a:pt x="496" y="21"/>
                  <a:pt x="497" y="21"/>
                  <a:pt x="497" y="21"/>
                </a:cubicBezTo>
                <a:cubicBezTo>
                  <a:pt x="497" y="21"/>
                  <a:pt x="497" y="22"/>
                  <a:pt x="498" y="22"/>
                </a:cubicBezTo>
                <a:cubicBezTo>
                  <a:pt x="498" y="23"/>
                  <a:pt x="499" y="23"/>
                  <a:pt x="499" y="23"/>
                </a:cubicBezTo>
                <a:cubicBezTo>
                  <a:pt x="500" y="23"/>
                  <a:pt x="500" y="22"/>
                  <a:pt x="501" y="22"/>
                </a:cubicBezTo>
                <a:cubicBezTo>
                  <a:pt x="502" y="23"/>
                  <a:pt x="504" y="25"/>
                  <a:pt x="504" y="26"/>
                </a:cubicBezTo>
                <a:cubicBezTo>
                  <a:pt x="505" y="26"/>
                  <a:pt x="506" y="26"/>
                  <a:pt x="506" y="27"/>
                </a:cubicBezTo>
                <a:cubicBezTo>
                  <a:pt x="506" y="27"/>
                  <a:pt x="507" y="27"/>
                  <a:pt x="507" y="27"/>
                </a:cubicBezTo>
                <a:cubicBezTo>
                  <a:pt x="507" y="27"/>
                  <a:pt x="507" y="27"/>
                  <a:pt x="507" y="27"/>
                </a:cubicBezTo>
                <a:cubicBezTo>
                  <a:pt x="507" y="27"/>
                  <a:pt x="508" y="27"/>
                  <a:pt x="508" y="27"/>
                </a:cubicBezTo>
                <a:cubicBezTo>
                  <a:pt x="508" y="27"/>
                  <a:pt x="508" y="28"/>
                  <a:pt x="508" y="28"/>
                </a:cubicBezTo>
                <a:cubicBezTo>
                  <a:pt x="508" y="28"/>
                  <a:pt x="508" y="28"/>
                  <a:pt x="508" y="28"/>
                </a:cubicBezTo>
                <a:cubicBezTo>
                  <a:pt x="510" y="29"/>
                  <a:pt x="512" y="30"/>
                  <a:pt x="513" y="30"/>
                </a:cubicBezTo>
                <a:cubicBezTo>
                  <a:pt x="514" y="31"/>
                  <a:pt x="515" y="31"/>
                  <a:pt x="516" y="32"/>
                </a:cubicBezTo>
                <a:cubicBezTo>
                  <a:pt x="516" y="32"/>
                  <a:pt x="516" y="32"/>
                  <a:pt x="516" y="33"/>
                </a:cubicBezTo>
                <a:cubicBezTo>
                  <a:pt x="517" y="33"/>
                  <a:pt x="517" y="33"/>
                  <a:pt x="518" y="34"/>
                </a:cubicBezTo>
                <a:cubicBezTo>
                  <a:pt x="518" y="34"/>
                  <a:pt x="518" y="34"/>
                  <a:pt x="518" y="34"/>
                </a:cubicBezTo>
                <a:cubicBezTo>
                  <a:pt x="518" y="34"/>
                  <a:pt x="519" y="35"/>
                  <a:pt x="519" y="35"/>
                </a:cubicBezTo>
                <a:cubicBezTo>
                  <a:pt x="520" y="36"/>
                  <a:pt x="521" y="36"/>
                  <a:pt x="521" y="36"/>
                </a:cubicBezTo>
                <a:cubicBezTo>
                  <a:pt x="522" y="38"/>
                  <a:pt x="523" y="37"/>
                  <a:pt x="523" y="39"/>
                </a:cubicBezTo>
                <a:cubicBezTo>
                  <a:pt x="524" y="39"/>
                  <a:pt x="526" y="39"/>
                  <a:pt x="526" y="40"/>
                </a:cubicBezTo>
                <a:cubicBezTo>
                  <a:pt x="527" y="40"/>
                  <a:pt x="527" y="41"/>
                  <a:pt x="527" y="41"/>
                </a:cubicBezTo>
                <a:cubicBezTo>
                  <a:pt x="528" y="41"/>
                  <a:pt x="529" y="41"/>
                  <a:pt x="529" y="42"/>
                </a:cubicBezTo>
                <a:cubicBezTo>
                  <a:pt x="529" y="42"/>
                  <a:pt x="529" y="43"/>
                  <a:pt x="530" y="43"/>
                </a:cubicBezTo>
                <a:cubicBezTo>
                  <a:pt x="530" y="43"/>
                  <a:pt x="531" y="44"/>
                  <a:pt x="531" y="44"/>
                </a:cubicBezTo>
                <a:cubicBezTo>
                  <a:pt x="531" y="44"/>
                  <a:pt x="531" y="45"/>
                  <a:pt x="532" y="45"/>
                </a:cubicBezTo>
                <a:cubicBezTo>
                  <a:pt x="532" y="45"/>
                  <a:pt x="532" y="45"/>
                  <a:pt x="532" y="45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3" y="46"/>
                  <a:pt x="533" y="46"/>
                  <a:pt x="534" y="46"/>
                </a:cubicBezTo>
                <a:cubicBezTo>
                  <a:pt x="534" y="47"/>
                  <a:pt x="534" y="47"/>
                  <a:pt x="534" y="48"/>
                </a:cubicBezTo>
                <a:cubicBezTo>
                  <a:pt x="535" y="48"/>
                  <a:pt x="535" y="48"/>
                  <a:pt x="536" y="48"/>
                </a:cubicBezTo>
                <a:cubicBezTo>
                  <a:pt x="536" y="48"/>
                  <a:pt x="536" y="49"/>
                  <a:pt x="536" y="49"/>
                </a:cubicBezTo>
                <a:cubicBezTo>
                  <a:pt x="536" y="49"/>
                  <a:pt x="537" y="49"/>
                  <a:pt x="537" y="49"/>
                </a:cubicBezTo>
                <a:cubicBezTo>
                  <a:pt x="537" y="49"/>
                  <a:pt x="537" y="50"/>
                  <a:pt x="537" y="50"/>
                </a:cubicBezTo>
                <a:cubicBezTo>
                  <a:pt x="538" y="50"/>
                  <a:pt x="539" y="51"/>
                  <a:pt x="539" y="51"/>
                </a:cubicBezTo>
                <a:cubicBezTo>
                  <a:pt x="540" y="51"/>
                  <a:pt x="541" y="52"/>
                  <a:pt x="542" y="52"/>
                </a:cubicBezTo>
                <a:cubicBezTo>
                  <a:pt x="542" y="54"/>
                  <a:pt x="543" y="54"/>
                  <a:pt x="543" y="54"/>
                </a:cubicBezTo>
                <a:cubicBezTo>
                  <a:pt x="543" y="55"/>
                  <a:pt x="543" y="55"/>
                  <a:pt x="543" y="55"/>
                </a:cubicBezTo>
                <a:cubicBezTo>
                  <a:pt x="544" y="56"/>
                  <a:pt x="545" y="56"/>
                  <a:pt x="546" y="57"/>
                </a:cubicBezTo>
                <a:cubicBezTo>
                  <a:pt x="546" y="57"/>
                  <a:pt x="546" y="58"/>
                  <a:pt x="546" y="58"/>
                </a:cubicBezTo>
                <a:cubicBezTo>
                  <a:pt x="546" y="58"/>
                  <a:pt x="547" y="58"/>
                  <a:pt x="547" y="58"/>
                </a:cubicBezTo>
                <a:cubicBezTo>
                  <a:pt x="548" y="59"/>
                  <a:pt x="549" y="60"/>
                  <a:pt x="550" y="61"/>
                </a:cubicBezTo>
                <a:cubicBezTo>
                  <a:pt x="551" y="61"/>
                  <a:pt x="551" y="62"/>
                  <a:pt x="552" y="63"/>
                </a:cubicBezTo>
                <a:cubicBezTo>
                  <a:pt x="552" y="64"/>
                  <a:pt x="553" y="64"/>
                  <a:pt x="553" y="64"/>
                </a:cubicBezTo>
                <a:cubicBezTo>
                  <a:pt x="554" y="65"/>
                  <a:pt x="554" y="65"/>
                  <a:pt x="554" y="66"/>
                </a:cubicBezTo>
                <a:cubicBezTo>
                  <a:pt x="556" y="67"/>
                  <a:pt x="556" y="68"/>
                  <a:pt x="558" y="68"/>
                </a:cubicBezTo>
                <a:cubicBezTo>
                  <a:pt x="558" y="71"/>
                  <a:pt x="559" y="71"/>
                  <a:pt x="560" y="71"/>
                </a:cubicBezTo>
                <a:cubicBezTo>
                  <a:pt x="560" y="73"/>
                  <a:pt x="560" y="73"/>
                  <a:pt x="561" y="74"/>
                </a:cubicBezTo>
                <a:cubicBezTo>
                  <a:pt x="562" y="75"/>
                  <a:pt x="563" y="78"/>
                  <a:pt x="565" y="79"/>
                </a:cubicBezTo>
                <a:cubicBezTo>
                  <a:pt x="565" y="80"/>
                  <a:pt x="565" y="80"/>
                  <a:pt x="565" y="81"/>
                </a:cubicBezTo>
                <a:cubicBezTo>
                  <a:pt x="566" y="81"/>
                  <a:pt x="566" y="82"/>
                  <a:pt x="567" y="82"/>
                </a:cubicBezTo>
                <a:cubicBezTo>
                  <a:pt x="567" y="84"/>
                  <a:pt x="568" y="85"/>
                  <a:pt x="568" y="86"/>
                </a:cubicBezTo>
                <a:cubicBezTo>
                  <a:pt x="569" y="86"/>
                  <a:pt x="570" y="88"/>
                  <a:pt x="571" y="88"/>
                </a:cubicBezTo>
                <a:cubicBezTo>
                  <a:pt x="570" y="89"/>
                  <a:pt x="572" y="89"/>
                  <a:pt x="572" y="90"/>
                </a:cubicBezTo>
                <a:cubicBezTo>
                  <a:pt x="572" y="91"/>
                  <a:pt x="573" y="91"/>
                  <a:pt x="574" y="92"/>
                </a:cubicBezTo>
                <a:cubicBezTo>
                  <a:pt x="573" y="94"/>
                  <a:pt x="574" y="95"/>
                  <a:pt x="574" y="96"/>
                </a:cubicBezTo>
                <a:cubicBezTo>
                  <a:pt x="574" y="97"/>
                  <a:pt x="575" y="97"/>
                  <a:pt x="574" y="97"/>
                </a:cubicBezTo>
                <a:cubicBezTo>
                  <a:pt x="576" y="98"/>
                  <a:pt x="576" y="99"/>
                  <a:pt x="577" y="99"/>
                </a:cubicBezTo>
                <a:cubicBezTo>
                  <a:pt x="577" y="99"/>
                  <a:pt x="577" y="101"/>
                  <a:pt x="577" y="101"/>
                </a:cubicBezTo>
                <a:cubicBezTo>
                  <a:pt x="577" y="101"/>
                  <a:pt x="578" y="101"/>
                  <a:pt x="578" y="101"/>
                </a:cubicBezTo>
                <a:cubicBezTo>
                  <a:pt x="577" y="102"/>
                  <a:pt x="577" y="102"/>
                  <a:pt x="577" y="102"/>
                </a:cubicBezTo>
                <a:cubicBezTo>
                  <a:pt x="577" y="103"/>
                  <a:pt x="578" y="103"/>
                  <a:pt x="578" y="104"/>
                </a:cubicBezTo>
                <a:cubicBezTo>
                  <a:pt x="579" y="104"/>
                  <a:pt x="579" y="105"/>
                  <a:pt x="579" y="106"/>
                </a:cubicBezTo>
                <a:cubicBezTo>
                  <a:pt x="579" y="108"/>
                  <a:pt x="580" y="109"/>
                  <a:pt x="580" y="111"/>
                </a:cubicBezTo>
                <a:cubicBezTo>
                  <a:pt x="583" y="120"/>
                  <a:pt x="586" y="129"/>
                  <a:pt x="587" y="139"/>
                </a:cubicBezTo>
                <a:cubicBezTo>
                  <a:pt x="587" y="142"/>
                  <a:pt x="587" y="144"/>
                  <a:pt x="587" y="147"/>
                </a:cubicBezTo>
                <a:cubicBezTo>
                  <a:pt x="587" y="155"/>
                  <a:pt x="587" y="163"/>
                  <a:pt x="583" y="171"/>
                </a:cubicBezTo>
                <a:cubicBezTo>
                  <a:pt x="582" y="172"/>
                  <a:pt x="581" y="175"/>
                  <a:pt x="580" y="176"/>
                </a:cubicBezTo>
                <a:cubicBezTo>
                  <a:pt x="577" y="179"/>
                  <a:pt x="575" y="181"/>
                  <a:pt x="571" y="183"/>
                </a:cubicBezTo>
                <a:cubicBezTo>
                  <a:pt x="565" y="185"/>
                  <a:pt x="557" y="185"/>
                  <a:pt x="552" y="180"/>
                </a:cubicBezTo>
                <a:cubicBezTo>
                  <a:pt x="550" y="179"/>
                  <a:pt x="549" y="178"/>
                  <a:pt x="548" y="177"/>
                </a:cubicBezTo>
                <a:cubicBezTo>
                  <a:pt x="547" y="175"/>
                  <a:pt x="547" y="174"/>
                  <a:pt x="546" y="172"/>
                </a:cubicBezTo>
                <a:cubicBezTo>
                  <a:pt x="546" y="170"/>
                  <a:pt x="546" y="168"/>
                  <a:pt x="546" y="167"/>
                </a:cubicBezTo>
                <a:cubicBezTo>
                  <a:pt x="548" y="172"/>
                  <a:pt x="556" y="172"/>
                  <a:pt x="560" y="171"/>
                </a:cubicBezTo>
                <a:cubicBezTo>
                  <a:pt x="565" y="169"/>
                  <a:pt x="569" y="166"/>
                  <a:pt x="571" y="161"/>
                </a:cubicBezTo>
                <a:cubicBezTo>
                  <a:pt x="576" y="148"/>
                  <a:pt x="570" y="133"/>
                  <a:pt x="559" y="127"/>
                </a:cubicBezTo>
                <a:cubicBezTo>
                  <a:pt x="550" y="122"/>
                  <a:pt x="537" y="121"/>
                  <a:pt x="528" y="126"/>
                </a:cubicBezTo>
                <a:cubicBezTo>
                  <a:pt x="523" y="128"/>
                  <a:pt x="518" y="132"/>
                  <a:pt x="515" y="137"/>
                </a:cubicBezTo>
                <a:cubicBezTo>
                  <a:pt x="504" y="154"/>
                  <a:pt x="503" y="179"/>
                  <a:pt x="518" y="194"/>
                </a:cubicBezTo>
                <a:cubicBezTo>
                  <a:pt x="521" y="198"/>
                  <a:pt x="526" y="201"/>
                  <a:pt x="531" y="203"/>
                </a:cubicBezTo>
                <a:cubicBezTo>
                  <a:pt x="531" y="203"/>
                  <a:pt x="531" y="203"/>
                  <a:pt x="531" y="203"/>
                </a:cubicBezTo>
                <a:cubicBezTo>
                  <a:pt x="526" y="211"/>
                  <a:pt x="521" y="220"/>
                  <a:pt x="525" y="230"/>
                </a:cubicBezTo>
                <a:cubicBezTo>
                  <a:pt x="531" y="248"/>
                  <a:pt x="545" y="255"/>
                  <a:pt x="562" y="256"/>
                </a:cubicBezTo>
                <a:cubicBezTo>
                  <a:pt x="572" y="256"/>
                  <a:pt x="582" y="249"/>
                  <a:pt x="586" y="243"/>
                </a:cubicBezTo>
                <a:cubicBezTo>
                  <a:pt x="592" y="233"/>
                  <a:pt x="589" y="232"/>
                  <a:pt x="588" y="231"/>
                </a:cubicBezTo>
                <a:cubicBezTo>
                  <a:pt x="595" y="231"/>
                  <a:pt x="603" y="230"/>
                  <a:pt x="608" y="226"/>
                </a:cubicBezTo>
                <a:cubicBezTo>
                  <a:pt x="621" y="217"/>
                  <a:pt x="623" y="201"/>
                  <a:pt x="625" y="180"/>
                </a:cubicBezTo>
                <a:cubicBezTo>
                  <a:pt x="626" y="165"/>
                  <a:pt x="625" y="150"/>
                  <a:pt x="621" y="135"/>
                </a:cubicBezTo>
                <a:cubicBezTo>
                  <a:pt x="619" y="130"/>
                  <a:pt x="617" y="124"/>
                  <a:pt x="615" y="119"/>
                </a:cubicBezTo>
                <a:cubicBezTo>
                  <a:pt x="615" y="118"/>
                  <a:pt x="615" y="118"/>
                  <a:pt x="614" y="117"/>
                </a:cubicBezTo>
                <a:cubicBezTo>
                  <a:pt x="612" y="112"/>
                  <a:pt x="610" y="106"/>
                  <a:pt x="607" y="101"/>
                </a:cubicBezTo>
                <a:cubicBezTo>
                  <a:pt x="606" y="100"/>
                  <a:pt x="606" y="97"/>
                  <a:pt x="605" y="95"/>
                </a:cubicBezTo>
                <a:cubicBezTo>
                  <a:pt x="604" y="94"/>
                  <a:pt x="604" y="94"/>
                  <a:pt x="603" y="93"/>
                </a:cubicBezTo>
                <a:cubicBezTo>
                  <a:pt x="602" y="92"/>
                  <a:pt x="603" y="94"/>
                  <a:pt x="603" y="93"/>
                </a:cubicBezTo>
                <a:cubicBezTo>
                  <a:pt x="603" y="93"/>
                  <a:pt x="603" y="92"/>
                  <a:pt x="603" y="92"/>
                </a:cubicBezTo>
                <a:cubicBezTo>
                  <a:pt x="603" y="92"/>
                  <a:pt x="602" y="91"/>
                  <a:pt x="602" y="91"/>
                </a:cubicBezTo>
                <a:cubicBezTo>
                  <a:pt x="601" y="91"/>
                  <a:pt x="601" y="89"/>
                  <a:pt x="600" y="89"/>
                </a:cubicBezTo>
                <a:cubicBezTo>
                  <a:pt x="600" y="89"/>
                  <a:pt x="600" y="88"/>
                  <a:pt x="600" y="87"/>
                </a:cubicBezTo>
                <a:cubicBezTo>
                  <a:pt x="598" y="88"/>
                  <a:pt x="599" y="86"/>
                  <a:pt x="598" y="86"/>
                </a:cubicBezTo>
                <a:cubicBezTo>
                  <a:pt x="597" y="84"/>
                  <a:pt x="598" y="83"/>
                  <a:pt x="597" y="81"/>
                </a:cubicBezTo>
                <a:cubicBezTo>
                  <a:pt x="596" y="80"/>
                  <a:pt x="592" y="78"/>
                  <a:pt x="593" y="76"/>
                </a:cubicBezTo>
                <a:cubicBezTo>
                  <a:pt x="592" y="76"/>
                  <a:pt x="591" y="75"/>
                  <a:pt x="591" y="75"/>
                </a:cubicBezTo>
                <a:cubicBezTo>
                  <a:pt x="590" y="74"/>
                  <a:pt x="590" y="75"/>
                  <a:pt x="589" y="75"/>
                </a:cubicBezTo>
                <a:cubicBezTo>
                  <a:pt x="587" y="72"/>
                  <a:pt x="588" y="73"/>
                  <a:pt x="586" y="71"/>
                </a:cubicBezTo>
                <a:cubicBezTo>
                  <a:pt x="586" y="71"/>
                  <a:pt x="586" y="70"/>
                  <a:pt x="585" y="69"/>
                </a:cubicBezTo>
                <a:cubicBezTo>
                  <a:pt x="586" y="68"/>
                  <a:pt x="584" y="69"/>
                  <a:pt x="584" y="67"/>
                </a:cubicBezTo>
                <a:cubicBezTo>
                  <a:pt x="584" y="67"/>
                  <a:pt x="584" y="68"/>
                  <a:pt x="583" y="68"/>
                </a:cubicBezTo>
                <a:cubicBezTo>
                  <a:pt x="582" y="67"/>
                  <a:pt x="582" y="65"/>
                  <a:pt x="582" y="64"/>
                </a:cubicBezTo>
                <a:cubicBezTo>
                  <a:pt x="580" y="64"/>
                  <a:pt x="580" y="62"/>
                  <a:pt x="578" y="62"/>
                </a:cubicBezTo>
                <a:cubicBezTo>
                  <a:pt x="578" y="61"/>
                  <a:pt x="577" y="61"/>
                  <a:pt x="577" y="61"/>
                </a:cubicBezTo>
                <a:cubicBezTo>
                  <a:pt x="576" y="60"/>
                  <a:pt x="576" y="60"/>
                  <a:pt x="576" y="60"/>
                </a:cubicBezTo>
                <a:cubicBezTo>
                  <a:pt x="575" y="59"/>
                  <a:pt x="575" y="58"/>
                  <a:pt x="574" y="59"/>
                </a:cubicBezTo>
                <a:cubicBezTo>
                  <a:pt x="573" y="58"/>
                  <a:pt x="573" y="57"/>
                  <a:pt x="572" y="56"/>
                </a:cubicBezTo>
                <a:cubicBezTo>
                  <a:pt x="572" y="56"/>
                  <a:pt x="571" y="56"/>
                  <a:pt x="571" y="56"/>
                </a:cubicBezTo>
                <a:cubicBezTo>
                  <a:pt x="571" y="55"/>
                  <a:pt x="571" y="55"/>
                  <a:pt x="571" y="55"/>
                </a:cubicBezTo>
                <a:cubicBezTo>
                  <a:pt x="570" y="55"/>
                  <a:pt x="570" y="55"/>
                  <a:pt x="569" y="54"/>
                </a:cubicBezTo>
                <a:cubicBezTo>
                  <a:pt x="569" y="53"/>
                  <a:pt x="568" y="53"/>
                  <a:pt x="567" y="52"/>
                </a:cubicBezTo>
                <a:cubicBezTo>
                  <a:pt x="567" y="52"/>
                  <a:pt x="567" y="52"/>
                  <a:pt x="567" y="52"/>
                </a:cubicBezTo>
                <a:cubicBezTo>
                  <a:pt x="567" y="51"/>
                  <a:pt x="565" y="52"/>
                  <a:pt x="565" y="51"/>
                </a:cubicBezTo>
                <a:cubicBezTo>
                  <a:pt x="564" y="50"/>
                  <a:pt x="564" y="49"/>
                  <a:pt x="563" y="48"/>
                </a:cubicBezTo>
                <a:cubicBezTo>
                  <a:pt x="560" y="48"/>
                  <a:pt x="560" y="45"/>
                  <a:pt x="557" y="45"/>
                </a:cubicBezTo>
                <a:cubicBezTo>
                  <a:pt x="557" y="44"/>
                  <a:pt x="556" y="43"/>
                  <a:pt x="554" y="43"/>
                </a:cubicBezTo>
                <a:cubicBezTo>
                  <a:pt x="555" y="42"/>
                  <a:pt x="553" y="42"/>
                  <a:pt x="553" y="41"/>
                </a:cubicBezTo>
                <a:cubicBezTo>
                  <a:pt x="552" y="41"/>
                  <a:pt x="552" y="40"/>
                  <a:pt x="551" y="40"/>
                </a:cubicBezTo>
                <a:cubicBezTo>
                  <a:pt x="549" y="37"/>
                  <a:pt x="546" y="35"/>
                  <a:pt x="543" y="34"/>
                </a:cubicBezTo>
                <a:cubicBezTo>
                  <a:pt x="541" y="32"/>
                  <a:pt x="538" y="30"/>
                  <a:pt x="536" y="31"/>
                </a:cubicBezTo>
                <a:cubicBezTo>
                  <a:pt x="535" y="30"/>
                  <a:pt x="534" y="30"/>
                  <a:pt x="534" y="29"/>
                </a:cubicBezTo>
                <a:cubicBezTo>
                  <a:pt x="533" y="29"/>
                  <a:pt x="531" y="27"/>
                  <a:pt x="532" y="30"/>
                </a:cubicBezTo>
                <a:cubicBezTo>
                  <a:pt x="531" y="29"/>
                  <a:pt x="530" y="27"/>
                  <a:pt x="529" y="26"/>
                </a:cubicBezTo>
                <a:cubicBezTo>
                  <a:pt x="527" y="25"/>
                  <a:pt x="528" y="27"/>
                  <a:pt x="527" y="26"/>
                </a:cubicBezTo>
                <a:cubicBezTo>
                  <a:pt x="527" y="25"/>
                  <a:pt x="526" y="25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3" y="25"/>
                  <a:pt x="524" y="24"/>
                  <a:pt x="523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4"/>
                  <a:pt x="521" y="24"/>
                  <a:pt x="521" y="24"/>
                </a:cubicBezTo>
                <a:cubicBezTo>
                  <a:pt x="521" y="24"/>
                  <a:pt x="521" y="23"/>
                  <a:pt x="521" y="23"/>
                </a:cubicBezTo>
                <a:cubicBezTo>
                  <a:pt x="521" y="23"/>
                  <a:pt x="519" y="22"/>
                  <a:pt x="518" y="21"/>
                </a:cubicBezTo>
                <a:cubicBezTo>
                  <a:pt x="518" y="21"/>
                  <a:pt x="516" y="22"/>
                  <a:pt x="516" y="22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5" y="21"/>
                  <a:pt x="516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2" y="20"/>
                  <a:pt x="512" y="20"/>
                  <a:pt x="510" y="20"/>
                </a:cubicBezTo>
                <a:cubicBezTo>
                  <a:pt x="510" y="19"/>
                  <a:pt x="509" y="20"/>
                  <a:pt x="509" y="20"/>
                </a:cubicBezTo>
                <a:cubicBezTo>
                  <a:pt x="509" y="20"/>
                  <a:pt x="509" y="19"/>
                  <a:pt x="509" y="19"/>
                </a:cubicBezTo>
                <a:cubicBezTo>
                  <a:pt x="509" y="19"/>
                  <a:pt x="508" y="19"/>
                  <a:pt x="508" y="19"/>
                </a:cubicBezTo>
                <a:cubicBezTo>
                  <a:pt x="508" y="19"/>
                  <a:pt x="508" y="19"/>
                  <a:pt x="508" y="19"/>
                </a:cubicBezTo>
                <a:cubicBezTo>
                  <a:pt x="508" y="18"/>
                  <a:pt x="508" y="19"/>
                  <a:pt x="508" y="18"/>
                </a:cubicBezTo>
                <a:cubicBezTo>
                  <a:pt x="506" y="18"/>
                  <a:pt x="506" y="18"/>
                  <a:pt x="505" y="18"/>
                </a:cubicBezTo>
                <a:cubicBezTo>
                  <a:pt x="505" y="17"/>
                  <a:pt x="505" y="18"/>
                  <a:pt x="504" y="18"/>
                </a:cubicBezTo>
                <a:cubicBezTo>
                  <a:pt x="504" y="18"/>
                  <a:pt x="503" y="18"/>
                  <a:pt x="503" y="18"/>
                </a:cubicBezTo>
                <a:cubicBezTo>
                  <a:pt x="502" y="17"/>
                  <a:pt x="501" y="17"/>
                  <a:pt x="499" y="17"/>
                </a:cubicBezTo>
                <a:cubicBezTo>
                  <a:pt x="499" y="16"/>
                  <a:pt x="498" y="16"/>
                  <a:pt x="498" y="15"/>
                </a:cubicBezTo>
                <a:cubicBezTo>
                  <a:pt x="496" y="15"/>
                  <a:pt x="495" y="15"/>
                  <a:pt x="493" y="15"/>
                </a:cubicBezTo>
                <a:cubicBezTo>
                  <a:pt x="493" y="15"/>
                  <a:pt x="493" y="14"/>
                  <a:pt x="492" y="14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1" y="14"/>
                  <a:pt x="491" y="14"/>
                  <a:pt x="490" y="14"/>
                </a:cubicBezTo>
                <a:cubicBezTo>
                  <a:pt x="490" y="14"/>
                  <a:pt x="489" y="13"/>
                  <a:pt x="488" y="13"/>
                </a:cubicBezTo>
                <a:cubicBezTo>
                  <a:pt x="487" y="13"/>
                  <a:pt x="487" y="13"/>
                  <a:pt x="486" y="13"/>
                </a:cubicBezTo>
                <a:cubicBezTo>
                  <a:pt x="485" y="12"/>
                  <a:pt x="488" y="14"/>
                  <a:pt x="487" y="14"/>
                </a:cubicBezTo>
                <a:cubicBezTo>
                  <a:pt x="486" y="13"/>
                  <a:pt x="482" y="13"/>
                  <a:pt x="481" y="12"/>
                </a:cubicBezTo>
                <a:cubicBezTo>
                  <a:pt x="481" y="12"/>
                  <a:pt x="481" y="12"/>
                  <a:pt x="480" y="12"/>
                </a:cubicBezTo>
                <a:cubicBezTo>
                  <a:pt x="480" y="12"/>
                  <a:pt x="480" y="13"/>
                  <a:pt x="480" y="13"/>
                </a:cubicBezTo>
                <a:cubicBezTo>
                  <a:pt x="480" y="13"/>
                  <a:pt x="480" y="12"/>
                  <a:pt x="479" y="12"/>
                </a:cubicBezTo>
                <a:cubicBezTo>
                  <a:pt x="479" y="12"/>
                  <a:pt x="478" y="12"/>
                  <a:pt x="478" y="12"/>
                </a:cubicBezTo>
                <a:cubicBezTo>
                  <a:pt x="478" y="13"/>
                  <a:pt x="478" y="13"/>
                  <a:pt x="479" y="13"/>
                </a:cubicBezTo>
                <a:close/>
                <a:moveTo>
                  <a:pt x="590" y="77"/>
                </a:moveTo>
                <a:cubicBezTo>
                  <a:pt x="590" y="77"/>
                  <a:pt x="601" y="96"/>
                  <a:pt x="605" y="108"/>
                </a:cubicBezTo>
                <a:cubicBezTo>
                  <a:pt x="616" y="143"/>
                  <a:pt x="614" y="182"/>
                  <a:pt x="593" y="193"/>
                </a:cubicBezTo>
                <a:cubicBezTo>
                  <a:pt x="582" y="198"/>
                  <a:pt x="571" y="194"/>
                  <a:pt x="570" y="193"/>
                </a:cubicBezTo>
                <a:cubicBezTo>
                  <a:pt x="572" y="194"/>
                  <a:pt x="594" y="197"/>
                  <a:pt x="604" y="172"/>
                </a:cubicBezTo>
                <a:cubicBezTo>
                  <a:pt x="613" y="153"/>
                  <a:pt x="611" y="116"/>
                  <a:pt x="590" y="77"/>
                </a:cubicBezTo>
                <a:close/>
                <a:moveTo>
                  <a:pt x="548" y="57"/>
                </a:moveTo>
                <a:cubicBezTo>
                  <a:pt x="548" y="56"/>
                  <a:pt x="547" y="57"/>
                  <a:pt x="546" y="56"/>
                </a:cubicBezTo>
                <a:cubicBezTo>
                  <a:pt x="546" y="56"/>
                  <a:pt x="546" y="56"/>
                  <a:pt x="546" y="55"/>
                </a:cubicBezTo>
                <a:cubicBezTo>
                  <a:pt x="546" y="55"/>
                  <a:pt x="545" y="55"/>
                  <a:pt x="544" y="55"/>
                </a:cubicBezTo>
                <a:cubicBezTo>
                  <a:pt x="544" y="54"/>
                  <a:pt x="544" y="53"/>
                  <a:pt x="544" y="53"/>
                </a:cubicBezTo>
                <a:cubicBezTo>
                  <a:pt x="543" y="53"/>
                  <a:pt x="543" y="53"/>
                  <a:pt x="543" y="53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1" y="50"/>
                  <a:pt x="538" y="49"/>
                  <a:pt x="537" y="47"/>
                </a:cubicBezTo>
                <a:cubicBezTo>
                  <a:pt x="537" y="47"/>
                  <a:pt x="539" y="48"/>
                  <a:pt x="540" y="48"/>
                </a:cubicBezTo>
                <a:cubicBezTo>
                  <a:pt x="540" y="49"/>
                  <a:pt x="541" y="49"/>
                  <a:pt x="541" y="49"/>
                </a:cubicBezTo>
                <a:cubicBezTo>
                  <a:pt x="541" y="50"/>
                  <a:pt x="542" y="49"/>
                  <a:pt x="542" y="50"/>
                </a:cubicBezTo>
                <a:cubicBezTo>
                  <a:pt x="542" y="50"/>
                  <a:pt x="542" y="51"/>
                  <a:pt x="542" y="51"/>
                </a:cubicBezTo>
                <a:cubicBezTo>
                  <a:pt x="543" y="51"/>
                  <a:pt x="544" y="51"/>
                  <a:pt x="545" y="51"/>
                </a:cubicBezTo>
                <a:cubicBezTo>
                  <a:pt x="545" y="52"/>
                  <a:pt x="544" y="52"/>
                  <a:pt x="544" y="52"/>
                </a:cubicBezTo>
                <a:cubicBezTo>
                  <a:pt x="544" y="53"/>
                  <a:pt x="544" y="53"/>
                  <a:pt x="545" y="53"/>
                </a:cubicBezTo>
                <a:cubicBezTo>
                  <a:pt x="545" y="53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5"/>
                  <a:pt x="548" y="55"/>
                  <a:pt x="548" y="57"/>
                </a:cubicBezTo>
                <a:close/>
                <a:moveTo>
                  <a:pt x="547" y="52"/>
                </a:moveTo>
                <a:cubicBezTo>
                  <a:pt x="547" y="51"/>
                  <a:pt x="548" y="52"/>
                  <a:pt x="549" y="52"/>
                </a:cubicBezTo>
                <a:cubicBezTo>
                  <a:pt x="549" y="53"/>
                  <a:pt x="551" y="54"/>
                  <a:pt x="551" y="55"/>
                </a:cubicBezTo>
                <a:cubicBezTo>
                  <a:pt x="550" y="56"/>
                  <a:pt x="550" y="54"/>
                  <a:pt x="549" y="54"/>
                </a:cubicBezTo>
                <a:cubicBezTo>
                  <a:pt x="549" y="53"/>
                  <a:pt x="548" y="54"/>
                  <a:pt x="548" y="52"/>
                </a:cubicBezTo>
                <a:cubicBezTo>
                  <a:pt x="547" y="53"/>
                  <a:pt x="547" y="52"/>
                  <a:pt x="547" y="52"/>
                </a:cubicBezTo>
                <a:close/>
                <a:moveTo>
                  <a:pt x="556" y="67"/>
                </a:moveTo>
                <a:cubicBezTo>
                  <a:pt x="555" y="67"/>
                  <a:pt x="555" y="65"/>
                  <a:pt x="555" y="64"/>
                </a:cubicBezTo>
                <a:cubicBezTo>
                  <a:pt x="553" y="64"/>
                  <a:pt x="553" y="62"/>
                  <a:pt x="552" y="60"/>
                </a:cubicBezTo>
                <a:cubicBezTo>
                  <a:pt x="550" y="61"/>
                  <a:pt x="551" y="59"/>
                  <a:pt x="549" y="59"/>
                </a:cubicBezTo>
                <a:cubicBezTo>
                  <a:pt x="549" y="58"/>
                  <a:pt x="549" y="57"/>
                  <a:pt x="548" y="57"/>
                </a:cubicBezTo>
                <a:cubicBezTo>
                  <a:pt x="549" y="56"/>
                  <a:pt x="550" y="58"/>
                  <a:pt x="551" y="59"/>
                </a:cubicBezTo>
                <a:cubicBezTo>
                  <a:pt x="552" y="59"/>
                  <a:pt x="551" y="57"/>
                  <a:pt x="551" y="57"/>
                </a:cubicBezTo>
                <a:cubicBezTo>
                  <a:pt x="552" y="57"/>
                  <a:pt x="552" y="56"/>
                  <a:pt x="553" y="56"/>
                </a:cubicBezTo>
                <a:cubicBezTo>
                  <a:pt x="552" y="59"/>
                  <a:pt x="554" y="59"/>
                  <a:pt x="553" y="62"/>
                </a:cubicBezTo>
                <a:cubicBezTo>
                  <a:pt x="553" y="62"/>
                  <a:pt x="554" y="61"/>
                  <a:pt x="554" y="61"/>
                </a:cubicBezTo>
                <a:cubicBezTo>
                  <a:pt x="556" y="62"/>
                  <a:pt x="556" y="64"/>
                  <a:pt x="557" y="65"/>
                </a:cubicBezTo>
                <a:cubicBezTo>
                  <a:pt x="557" y="65"/>
                  <a:pt x="556" y="65"/>
                  <a:pt x="556" y="67"/>
                </a:cubicBezTo>
                <a:close/>
                <a:moveTo>
                  <a:pt x="556" y="60"/>
                </a:moveTo>
                <a:cubicBezTo>
                  <a:pt x="557" y="60"/>
                  <a:pt x="557" y="61"/>
                  <a:pt x="558" y="61"/>
                </a:cubicBezTo>
                <a:cubicBezTo>
                  <a:pt x="557" y="62"/>
                  <a:pt x="556" y="61"/>
                  <a:pt x="556" y="60"/>
                </a:cubicBezTo>
                <a:close/>
                <a:moveTo>
                  <a:pt x="564" y="73"/>
                </a:moveTo>
                <a:cubicBezTo>
                  <a:pt x="563" y="73"/>
                  <a:pt x="563" y="73"/>
                  <a:pt x="563" y="72"/>
                </a:cubicBezTo>
                <a:cubicBezTo>
                  <a:pt x="562" y="72"/>
                  <a:pt x="561" y="72"/>
                  <a:pt x="561" y="71"/>
                </a:cubicBezTo>
                <a:cubicBezTo>
                  <a:pt x="562" y="70"/>
                  <a:pt x="563" y="73"/>
                  <a:pt x="565" y="72"/>
                </a:cubicBezTo>
                <a:cubicBezTo>
                  <a:pt x="564" y="72"/>
                  <a:pt x="564" y="73"/>
                  <a:pt x="565" y="73"/>
                </a:cubicBezTo>
                <a:cubicBezTo>
                  <a:pt x="565" y="74"/>
                  <a:pt x="564" y="74"/>
                  <a:pt x="564" y="73"/>
                </a:cubicBezTo>
                <a:close/>
                <a:moveTo>
                  <a:pt x="574" y="82"/>
                </a:moveTo>
                <a:cubicBezTo>
                  <a:pt x="574" y="83"/>
                  <a:pt x="575" y="84"/>
                  <a:pt x="575" y="85"/>
                </a:cubicBezTo>
                <a:cubicBezTo>
                  <a:pt x="576" y="86"/>
                  <a:pt x="577" y="86"/>
                  <a:pt x="577" y="87"/>
                </a:cubicBezTo>
                <a:cubicBezTo>
                  <a:pt x="576" y="87"/>
                  <a:pt x="575" y="86"/>
                  <a:pt x="575" y="85"/>
                </a:cubicBezTo>
                <a:cubicBezTo>
                  <a:pt x="573" y="85"/>
                  <a:pt x="573" y="83"/>
                  <a:pt x="571" y="83"/>
                </a:cubicBezTo>
                <a:cubicBezTo>
                  <a:pt x="572" y="82"/>
                  <a:pt x="571" y="82"/>
                  <a:pt x="570" y="81"/>
                </a:cubicBezTo>
                <a:cubicBezTo>
                  <a:pt x="570" y="81"/>
                  <a:pt x="570" y="80"/>
                  <a:pt x="570" y="80"/>
                </a:cubicBezTo>
                <a:cubicBezTo>
                  <a:pt x="569" y="79"/>
                  <a:pt x="568" y="79"/>
                  <a:pt x="568" y="77"/>
                </a:cubicBezTo>
                <a:cubicBezTo>
                  <a:pt x="567" y="77"/>
                  <a:pt x="567" y="78"/>
                  <a:pt x="566" y="77"/>
                </a:cubicBezTo>
                <a:cubicBezTo>
                  <a:pt x="566" y="75"/>
                  <a:pt x="567" y="75"/>
                  <a:pt x="567" y="74"/>
                </a:cubicBezTo>
                <a:cubicBezTo>
                  <a:pt x="567" y="74"/>
                  <a:pt x="567" y="74"/>
                  <a:pt x="567" y="74"/>
                </a:cubicBezTo>
                <a:cubicBezTo>
                  <a:pt x="568" y="74"/>
                  <a:pt x="569" y="76"/>
                  <a:pt x="569" y="77"/>
                </a:cubicBezTo>
                <a:cubicBezTo>
                  <a:pt x="570" y="78"/>
                  <a:pt x="570" y="78"/>
                  <a:pt x="570" y="78"/>
                </a:cubicBezTo>
                <a:cubicBezTo>
                  <a:pt x="571" y="80"/>
                  <a:pt x="572" y="82"/>
                  <a:pt x="574" y="82"/>
                </a:cubicBezTo>
                <a:close/>
                <a:moveTo>
                  <a:pt x="533" y="33"/>
                </a:moveTo>
                <a:cubicBezTo>
                  <a:pt x="533" y="34"/>
                  <a:pt x="534" y="34"/>
                  <a:pt x="534" y="35"/>
                </a:cubicBezTo>
                <a:cubicBezTo>
                  <a:pt x="535" y="35"/>
                  <a:pt x="535" y="35"/>
                  <a:pt x="535" y="36"/>
                </a:cubicBezTo>
                <a:cubicBezTo>
                  <a:pt x="536" y="36"/>
                  <a:pt x="536" y="35"/>
                  <a:pt x="537" y="35"/>
                </a:cubicBezTo>
                <a:cubicBezTo>
                  <a:pt x="537" y="36"/>
                  <a:pt x="539" y="36"/>
                  <a:pt x="539" y="37"/>
                </a:cubicBezTo>
                <a:cubicBezTo>
                  <a:pt x="540" y="37"/>
                  <a:pt x="540" y="37"/>
                  <a:pt x="540" y="37"/>
                </a:cubicBezTo>
                <a:cubicBezTo>
                  <a:pt x="541" y="38"/>
                  <a:pt x="540" y="38"/>
                  <a:pt x="542" y="38"/>
                </a:cubicBezTo>
                <a:cubicBezTo>
                  <a:pt x="542" y="39"/>
                  <a:pt x="543" y="39"/>
                  <a:pt x="543" y="40"/>
                </a:cubicBezTo>
                <a:cubicBezTo>
                  <a:pt x="544" y="40"/>
                  <a:pt x="543" y="40"/>
                  <a:pt x="544" y="40"/>
                </a:cubicBezTo>
                <a:cubicBezTo>
                  <a:pt x="545" y="42"/>
                  <a:pt x="548" y="43"/>
                  <a:pt x="549" y="45"/>
                </a:cubicBezTo>
                <a:cubicBezTo>
                  <a:pt x="550" y="46"/>
                  <a:pt x="551" y="46"/>
                  <a:pt x="551" y="47"/>
                </a:cubicBezTo>
                <a:cubicBezTo>
                  <a:pt x="553" y="48"/>
                  <a:pt x="553" y="48"/>
                  <a:pt x="553" y="48"/>
                </a:cubicBezTo>
                <a:cubicBezTo>
                  <a:pt x="554" y="49"/>
                  <a:pt x="556" y="49"/>
                  <a:pt x="556" y="51"/>
                </a:cubicBezTo>
                <a:cubicBezTo>
                  <a:pt x="558" y="51"/>
                  <a:pt x="558" y="51"/>
                  <a:pt x="558" y="51"/>
                </a:cubicBezTo>
                <a:cubicBezTo>
                  <a:pt x="558" y="53"/>
                  <a:pt x="560" y="53"/>
                  <a:pt x="560" y="54"/>
                </a:cubicBezTo>
                <a:cubicBezTo>
                  <a:pt x="561" y="54"/>
                  <a:pt x="560" y="54"/>
                  <a:pt x="561" y="54"/>
                </a:cubicBezTo>
                <a:cubicBezTo>
                  <a:pt x="561" y="54"/>
                  <a:pt x="561" y="55"/>
                  <a:pt x="562" y="55"/>
                </a:cubicBezTo>
                <a:cubicBezTo>
                  <a:pt x="563" y="55"/>
                  <a:pt x="563" y="56"/>
                  <a:pt x="563" y="56"/>
                </a:cubicBezTo>
                <a:cubicBezTo>
                  <a:pt x="563" y="57"/>
                  <a:pt x="564" y="57"/>
                  <a:pt x="564" y="57"/>
                </a:cubicBezTo>
                <a:cubicBezTo>
                  <a:pt x="565" y="57"/>
                  <a:pt x="565" y="58"/>
                  <a:pt x="566" y="58"/>
                </a:cubicBezTo>
                <a:cubicBezTo>
                  <a:pt x="567" y="61"/>
                  <a:pt x="570" y="62"/>
                  <a:pt x="572" y="63"/>
                </a:cubicBezTo>
                <a:cubicBezTo>
                  <a:pt x="572" y="65"/>
                  <a:pt x="570" y="63"/>
                  <a:pt x="569" y="63"/>
                </a:cubicBezTo>
                <a:cubicBezTo>
                  <a:pt x="569" y="63"/>
                  <a:pt x="568" y="62"/>
                  <a:pt x="568" y="61"/>
                </a:cubicBezTo>
                <a:cubicBezTo>
                  <a:pt x="565" y="61"/>
                  <a:pt x="565" y="57"/>
                  <a:pt x="561" y="57"/>
                </a:cubicBezTo>
                <a:cubicBezTo>
                  <a:pt x="561" y="56"/>
                  <a:pt x="560" y="56"/>
                  <a:pt x="560" y="55"/>
                </a:cubicBezTo>
                <a:cubicBezTo>
                  <a:pt x="559" y="55"/>
                  <a:pt x="559" y="53"/>
                  <a:pt x="558" y="53"/>
                </a:cubicBezTo>
                <a:cubicBezTo>
                  <a:pt x="558" y="52"/>
                  <a:pt x="556" y="53"/>
                  <a:pt x="557" y="51"/>
                </a:cubicBezTo>
                <a:cubicBezTo>
                  <a:pt x="556" y="52"/>
                  <a:pt x="555" y="51"/>
                  <a:pt x="555" y="52"/>
                </a:cubicBezTo>
                <a:cubicBezTo>
                  <a:pt x="555" y="51"/>
                  <a:pt x="554" y="51"/>
                  <a:pt x="554" y="50"/>
                </a:cubicBezTo>
                <a:cubicBezTo>
                  <a:pt x="554" y="49"/>
                  <a:pt x="553" y="49"/>
                  <a:pt x="553" y="49"/>
                </a:cubicBezTo>
                <a:cubicBezTo>
                  <a:pt x="553" y="48"/>
                  <a:pt x="553" y="48"/>
                  <a:pt x="552" y="48"/>
                </a:cubicBezTo>
                <a:cubicBezTo>
                  <a:pt x="552" y="48"/>
                  <a:pt x="552" y="49"/>
                  <a:pt x="552" y="49"/>
                </a:cubicBezTo>
                <a:cubicBezTo>
                  <a:pt x="551" y="48"/>
                  <a:pt x="551" y="49"/>
                  <a:pt x="550" y="48"/>
                </a:cubicBezTo>
                <a:cubicBezTo>
                  <a:pt x="550" y="48"/>
                  <a:pt x="550" y="47"/>
                  <a:pt x="550" y="47"/>
                </a:cubicBezTo>
                <a:cubicBezTo>
                  <a:pt x="549" y="47"/>
                  <a:pt x="548" y="46"/>
                  <a:pt x="547" y="45"/>
                </a:cubicBezTo>
                <a:cubicBezTo>
                  <a:pt x="547" y="45"/>
                  <a:pt x="545" y="44"/>
                  <a:pt x="544" y="43"/>
                </a:cubicBezTo>
                <a:cubicBezTo>
                  <a:pt x="544" y="43"/>
                  <a:pt x="544" y="43"/>
                  <a:pt x="543" y="42"/>
                </a:cubicBezTo>
                <a:cubicBezTo>
                  <a:pt x="543" y="42"/>
                  <a:pt x="543" y="42"/>
                  <a:pt x="542" y="42"/>
                </a:cubicBezTo>
                <a:cubicBezTo>
                  <a:pt x="542" y="41"/>
                  <a:pt x="542" y="41"/>
                  <a:pt x="542" y="41"/>
                </a:cubicBezTo>
                <a:cubicBezTo>
                  <a:pt x="542" y="40"/>
                  <a:pt x="541" y="40"/>
                  <a:pt x="541" y="40"/>
                </a:cubicBezTo>
                <a:cubicBezTo>
                  <a:pt x="540" y="40"/>
                  <a:pt x="540" y="39"/>
                  <a:pt x="539" y="39"/>
                </a:cubicBezTo>
                <a:cubicBezTo>
                  <a:pt x="539" y="37"/>
                  <a:pt x="536" y="38"/>
                  <a:pt x="537" y="36"/>
                </a:cubicBezTo>
                <a:cubicBezTo>
                  <a:pt x="535" y="36"/>
                  <a:pt x="536" y="37"/>
                  <a:pt x="535" y="37"/>
                </a:cubicBezTo>
                <a:cubicBezTo>
                  <a:pt x="534" y="36"/>
                  <a:pt x="534" y="36"/>
                  <a:pt x="534" y="35"/>
                </a:cubicBezTo>
                <a:cubicBezTo>
                  <a:pt x="533" y="36"/>
                  <a:pt x="533" y="34"/>
                  <a:pt x="531" y="33"/>
                </a:cubicBezTo>
                <a:cubicBezTo>
                  <a:pt x="531" y="32"/>
                  <a:pt x="532" y="33"/>
                  <a:pt x="533" y="33"/>
                </a:cubicBezTo>
                <a:close/>
                <a:moveTo>
                  <a:pt x="520" y="33"/>
                </a:moveTo>
                <a:cubicBezTo>
                  <a:pt x="522" y="33"/>
                  <a:pt x="523" y="35"/>
                  <a:pt x="525" y="35"/>
                </a:cubicBezTo>
                <a:cubicBezTo>
                  <a:pt x="525" y="36"/>
                  <a:pt x="526" y="36"/>
                  <a:pt x="526" y="36"/>
                </a:cubicBezTo>
                <a:cubicBezTo>
                  <a:pt x="527" y="37"/>
                  <a:pt x="528" y="37"/>
                  <a:pt x="529" y="38"/>
                </a:cubicBezTo>
                <a:cubicBezTo>
                  <a:pt x="529" y="40"/>
                  <a:pt x="528" y="39"/>
                  <a:pt x="528" y="38"/>
                </a:cubicBezTo>
                <a:cubicBezTo>
                  <a:pt x="527" y="38"/>
                  <a:pt x="526" y="37"/>
                  <a:pt x="525" y="37"/>
                </a:cubicBezTo>
                <a:cubicBezTo>
                  <a:pt x="524" y="36"/>
                  <a:pt x="524" y="36"/>
                  <a:pt x="523" y="35"/>
                </a:cubicBezTo>
                <a:cubicBezTo>
                  <a:pt x="522" y="35"/>
                  <a:pt x="521" y="34"/>
                  <a:pt x="520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20" y="33"/>
                  <a:pt x="520" y="33"/>
                  <a:pt x="520" y="33"/>
                </a:cubicBezTo>
                <a:close/>
                <a:moveTo>
                  <a:pt x="269" y="357"/>
                </a:moveTo>
                <a:cubicBezTo>
                  <a:pt x="271" y="358"/>
                  <a:pt x="272" y="358"/>
                  <a:pt x="274" y="358"/>
                </a:cubicBezTo>
                <a:cubicBezTo>
                  <a:pt x="274" y="356"/>
                  <a:pt x="273" y="356"/>
                  <a:pt x="273" y="356"/>
                </a:cubicBezTo>
                <a:cubicBezTo>
                  <a:pt x="271" y="356"/>
                  <a:pt x="269" y="355"/>
                  <a:pt x="269" y="357"/>
                </a:cubicBezTo>
                <a:close/>
                <a:moveTo>
                  <a:pt x="270" y="353"/>
                </a:moveTo>
                <a:cubicBezTo>
                  <a:pt x="270" y="354"/>
                  <a:pt x="270" y="354"/>
                  <a:pt x="270" y="354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71" y="354"/>
                  <a:pt x="271" y="353"/>
                  <a:pt x="270" y="353"/>
                </a:cubicBezTo>
                <a:close/>
                <a:moveTo>
                  <a:pt x="271" y="353"/>
                </a:moveTo>
                <a:cubicBezTo>
                  <a:pt x="271" y="354"/>
                  <a:pt x="271" y="354"/>
                  <a:pt x="271" y="354"/>
                </a:cubicBezTo>
                <a:cubicBezTo>
                  <a:pt x="272" y="354"/>
                  <a:pt x="272" y="354"/>
                  <a:pt x="272" y="354"/>
                </a:cubicBezTo>
                <a:cubicBezTo>
                  <a:pt x="273" y="353"/>
                  <a:pt x="272" y="353"/>
                  <a:pt x="271" y="353"/>
                </a:cubicBezTo>
                <a:close/>
                <a:moveTo>
                  <a:pt x="268" y="352"/>
                </a:moveTo>
                <a:cubicBezTo>
                  <a:pt x="268" y="352"/>
                  <a:pt x="268" y="352"/>
                  <a:pt x="268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9" y="352"/>
                  <a:pt x="269" y="352"/>
                  <a:pt x="268" y="352"/>
                </a:cubicBezTo>
                <a:close/>
                <a:moveTo>
                  <a:pt x="288" y="352"/>
                </a:moveTo>
                <a:cubicBezTo>
                  <a:pt x="286" y="352"/>
                  <a:pt x="286" y="352"/>
                  <a:pt x="286" y="352"/>
                </a:cubicBezTo>
                <a:cubicBezTo>
                  <a:pt x="286" y="353"/>
                  <a:pt x="287" y="353"/>
                  <a:pt x="287" y="354"/>
                </a:cubicBezTo>
                <a:cubicBezTo>
                  <a:pt x="289" y="355"/>
                  <a:pt x="288" y="354"/>
                  <a:pt x="288" y="352"/>
                </a:cubicBezTo>
                <a:close/>
                <a:moveTo>
                  <a:pt x="291" y="351"/>
                </a:moveTo>
                <a:cubicBezTo>
                  <a:pt x="291" y="352"/>
                  <a:pt x="291" y="352"/>
                  <a:pt x="290" y="352"/>
                </a:cubicBezTo>
                <a:cubicBezTo>
                  <a:pt x="290" y="352"/>
                  <a:pt x="290" y="352"/>
                  <a:pt x="289" y="352"/>
                </a:cubicBezTo>
                <a:cubicBezTo>
                  <a:pt x="289" y="354"/>
                  <a:pt x="293" y="352"/>
                  <a:pt x="291" y="351"/>
                </a:cubicBezTo>
                <a:close/>
                <a:moveTo>
                  <a:pt x="275" y="356"/>
                </a:moveTo>
                <a:cubicBezTo>
                  <a:pt x="276" y="357"/>
                  <a:pt x="278" y="356"/>
                  <a:pt x="278" y="355"/>
                </a:cubicBezTo>
                <a:cubicBezTo>
                  <a:pt x="277" y="354"/>
                  <a:pt x="276" y="354"/>
                  <a:pt x="276" y="353"/>
                </a:cubicBezTo>
                <a:cubicBezTo>
                  <a:pt x="276" y="353"/>
                  <a:pt x="275" y="352"/>
                  <a:pt x="275" y="353"/>
                </a:cubicBezTo>
                <a:cubicBezTo>
                  <a:pt x="276" y="353"/>
                  <a:pt x="276" y="355"/>
                  <a:pt x="276" y="355"/>
                </a:cubicBezTo>
                <a:cubicBezTo>
                  <a:pt x="276" y="355"/>
                  <a:pt x="275" y="355"/>
                  <a:pt x="275" y="356"/>
                </a:cubicBezTo>
                <a:close/>
                <a:moveTo>
                  <a:pt x="267" y="354"/>
                </a:moveTo>
                <a:cubicBezTo>
                  <a:pt x="267" y="355"/>
                  <a:pt x="268" y="355"/>
                  <a:pt x="268" y="355"/>
                </a:cubicBezTo>
                <a:cubicBezTo>
                  <a:pt x="269" y="354"/>
                  <a:pt x="268" y="354"/>
                  <a:pt x="267" y="354"/>
                </a:cubicBezTo>
                <a:close/>
                <a:moveTo>
                  <a:pt x="281" y="352"/>
                </a:moveTo>
                <a:cubicBezTo>
                  <a:pt x="281" y="353"/>
                  <a:pt x="282" y="353"/>
                  <a:pt x="282" y="353"/>
                </a:cubicBezTo>
                <a:cubicBezTo>
                  <a:pt x="283" y="354"/>
                  <a:pt x="282" y="354"/>
                  <a:pt x="283" y="355"/>
                </a:cubicBezTo>
                <a:cubicBezTo>
                  <a:pt x="283" y="355"/>
                  <a:pt x="284" y="355"/>
                  <a:pt x="284" y="355"/>
                </a:cubicBezTo>
                <a:cubicBezTo>
                  <a:pt x="285" y="354"/>
                  <a:pt x="284" y="353"/>
                  <a:pt x="286" y="353"/>
                </a:cubicBezTo>
                <a:cubicBezTo>
                  <a:pt x="286" y="352"/>
                  <a:pt x="286" y="350"/>
                  <a:pt x="285" y="350"/>
                </a:cubicBezTo>
                <a:cubicBezTo>
                  <a:pt x="284" y="352"/>
                  <a:pt x="283" y="353"/>
                  <a:pt x="281" y="352"/>
                </a:cubicBezTo>
                <a:close/>
                <a:moveTo>
                  <a:pt x="279" y="355"/>
                </a:moveTo>
                <a:cubicBezTo>
                  <a:pt x="280" y="355"/>
                  <a:pt x="279" y="353"/>
                  <a:pt x="278" y="353"/>
                </a:cubicBezTo>
                <a:cubicBezTo>
                  <a:pt x="278" y="355"/>
                  <a:pt x="279" y="355"/>
                  <a:pt x="279" y="355"/>
                </a:cubicBezTo>
                <a:close/>
                <a:moveTo>
                  <a:pt x="176" y="418"/>
                </a:moveTo>
                <a:cubicBezTo>
                  <a:pt x="178" y="419"/>
                  <a:pt x="179" y="417"/>
                  <a:pt x="179" y="415"/>
                </a:cubicBezTo>
                <a:cubicBezTo>
                  <a:pt x="178" y="415"/>
                  <a:pt x="178" y="415"/>
                  <a:pt x="178" y="415"/>
                </a:cubicBezTo>
                <a:cubicBezTo>
                  <a:pt x="178" y="417"/>
                  <a:pt x="176" y="416"/>
                  <a:pt x="176" y="418"/>
                </a:cubicBezTo>
                <a:close/>
                <a:moveTo>
                  <a:pt x="166" y="436"/>
                </a:moveTo>
                <a:cubicBezTo>
                  <a:pt x="166" y="437"/>
                  <a:pt x="167" y="437"/>
                  <a:pt x="167" y="437"/>
                </a:cubicBezTo>
                <a:cubicBezTo>
                  <a:pt x="167" y="437"/>
                  <a:pt x="167" y="436"/>
                  <a:pt x="166" y="436"/>
                </a:cubicBezTo>
                <a:close/>
                <a:moveTo>
                  <a:pt x="196" y="397"/>
                </a:moveTo>
                <a:cubicBezTo>
                  <a:pt x="196" y="395"/>
                  <a:pt x="196" y="395"/>
                  <a:pt x="197" y="395"/>
                </a:cubicBezTo>
                <a:cubicBezTo>
                  <a:pt x="197" y="395"/>
                  <a:pt x="197" y="395"/>
                  <a:pt x="197" y="394"/>
                </a:cubicBezTo>
                <a:cubicBezTo>
                  <a:pt x="197" y="394"/>
                  <a:pt x="197" y="395"/>
                  <a:pt x="197" y="395"/>
                </a:cubicBezTo>
                <a:cubicBezTo>
                  <a:pt x="198" y="394"/>
                  <a:pt x="198" y="393"/>
                  <a:pt x="198" y="393"/>
                </a:cubicBezTo>
                <a:cubicBezTo>
                  <a:pt x="197" y="392"/>
                  <a:pt x="197" y="393"/>
                  <a:pt x="196" y="394"/>
                </a:cubicBezTo>
                <a:cubicBezTo>
                  <a:pt x="196" y="394"/>
                  <a:pt x="196" y="394"/>
                  <a:pt x="195" y="394"/>
                </a:cubicBezTo>
                <a:cubicBezTo>
                  <a:pt x="195" y="395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5" y="396"/>
                  <a:pt x="195" y="397"/>
                  <a:pt x="194" y="397"/>
                </a:cubicBezTo>
                <a:cubicBezTo>
                  <a:pt x="194" y="397"/>
                  <a:pt x="194" y="397"/>
                  <a:pt x="194" y="397"/>
                </a:cubicBezTo>
                <a:cubicBezTo>
                  <a:pt x="194" y="397"/>
                  <a:pt x="194" y="398"/>
                  <a:pt x="194" y="399"/>
                </a:cubicBezTo>
                <a:cubicBezTo>
                  <a:pt x="194" y="399"/>
                  <a:pt x="193" y="399"/>
                  <a:pt x="193" y="399"/>
                </a:cubicBezTo>
                <a:cubicBezTo>
                  <a:pt x="193" y="399"/>
                  <a:pt x="193" y="400"/>
                  <a:pt x="193" y="400"/>
                </a:cubicBezTo>
                <a:cubicBezTo>
                  <a:pt x="194" y="401"/>
                  <a:pt x="194" y="399"/>
                  <a:pt x="194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6" y="398"/>
                  <a:pt x="196" y="398"/>
                </a:cubicBezTo>
                <a:cubicBezTo>
                  <a:pt x="196" y="398"/>
                  <a:pt x="196" y="397"/>
                  <a:pt x="196" y="397"/>
                </a:cubicBezTo>
                <a:close/>
                <a:moveTo>
                  <a:pt x="265" y="356"/>
                </a:move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6" y="356"/>
                  <a:pt x="266" y="356"/>
                </a:cubicBezTo>
                <a:cubicBezTo>
                  <a:pt x="266" y="356"/>
                  <a:pt x="266" y="355"/>
                  <a:pt x="266" y="355"/>
                </a:cubicBezTo>
                <a:cubicBezTo>
                  <a:pt x="266" y="355"/>
                  <a:pt x="266" y="355"/>
                  <a:pt x="266" y="355"/>
                </a:cubicBezTo>
                <a:cubicBezTo>
                  <a:pt x="266" y="355"/>
                  <a:pt x="265" y="355"/>
                  <a:pt x="265" y="355"/>
                </a:cubicBezTo>
                <a:cubicBezTo>
                  <a:pt x="265" y="355"/>
                  <a:pt x="265" y="355"/>
                  <a:pt x="265" y="355"/>
                </a:cubicBezTo>
                <a:cubicBezTo>
                  <a:pt x="264" y="355"/>
                  <a:pt x="264" y="355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3" y="356"/>
                  <a:pt x="262" y="356"/>
                  <a:pt x="262" y="356"/>
                </a:cubicBezTo>
                <a:cubicBezTo>
                  <a:pt x="262" y="356"/>
                  <a:pt x="261" y="356"/>
                  <a:pt x="261" y="357"/>
                </a:cubicBezTo>
                <a:cubicBezTo>
                  <a:pt x="262" y="357"/>
                  <a:pt x="262" y="357"/>
                  <a:pt x="263" y="357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5" y="356"/>
                </a:cubicBezTo>
                <a:close/>
                <a:moveTo>
                  <a:pt x="168" y="431"/>
                </a:moveTo>
                <a:cubicBezTo>
                  <a:pt x="168" y="431"/>
                  <a:pt x="168" y="431"/>
                  <a:pt x="168" y="431"/>
                </a:cubicBezTo>
                <a:cubicBezTo>
                  <a:pt x="168" y="430"/>
                  <a:pt x="168" y="430"/>
                  <a:pt x="168" y="430"/>
                </a:cubicBezTo>
                <a:cubicBezTo>
                  <a:pt x="169" y="430"/>
                  <a:pt x="169" y="430"/>
                  <a:pt x="169" y="430"/>
                </a:cubicBezTo>
                <a:cubicBezTo>
                  <a:pt x="169" y="430"/>
                  <a:pt x="169" y="429"/>
                  <a:pt x="169" y="429"/>
                </a:cubicBezTo>
                <a:cubicBezTo>
                  <a:pt x="170" y="429"/>
                  <a:pt x="169" y="428"/>
                  <a:pt x="169" y="428"/>
                </a:cubicBezTo>
                <a:cubicBezTo>
                  <a:pt x="169" y="429"/>
                  <a:pt x="168" y="428"/>
                  <a:pt x="168" y="429"/>
                </a:cubicBezTo>
                <a:cubicBezTo>
                  <a:pt x="167" y="429"/>
                  <a:pt x="167" y="431"/>
                  <a:pt x="168" y="431"/>
                </a:cubicBezTo>
                <a:close/>
                <a:moveTo>
                  <a:pt x="170" y="427"/>
                </a:moveTo>
                <a:cubicBezTo>
                  <a:pt x="169" y="427"/>
                  <a:pt x="170" y="428"/>
                  <a:pt x="170" y="428"/>
                </a:cubicBezTo>
                <a:cubicBezTo>
                  <a:pt x="170" y="427"/>
                  <a:pt x="170" y="428"/>
                  <a:pt x="171" y="427"/>
                </a:cubicBezTo>
                <a:cubicBezTo>
                  <a:pt x="171" y="427"/>
                  <a:pt x="171" y="426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4"/>
                </a:cubicBezTo>
                <a:cubicBezTo>
                  <a:pt x="173" y="424"/>
                  <a:pt x="173" y="423"/>
                  <a:pt x="172" y="423"/>
                </a:cubicBezTo>
                <a:cubicBezTo>
                  <a:pt x="172" y="424"/>
                  <a:pt x="171" y="424"/>
                  <a:pt x="170" y="425"/>
                </a:cubicBezTo>
                <a:cubicBezTo>
                  <a:pt x="170" y="425"/>
                  <a:pt x="170" y="426"/>
                  <a:pt x="170" y="426"/>
                </a:cubicBezTo>
                <a:cubicBezTo>
                  <a:pt x="170" y="427"/>
                  <a:pt x="170" y="427"/>
                  <a:pt x="170" y="427"/>
                </a:cubicBezTo>
                <a:close/>
                <a:moveTo>
                  <a:pt x="242" y="364"/>
                </a:moveTo>
                <a:cubicBezTo>
                  <a:pt x="242" y="364"/>
                  <a:pt x="243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3"/>
                  <a:pt x="243" y="362"/>
                  <a:pt x="243" y="361"/>
                </a:cubicBezTo>
                <a:cubicBezTo>
                  <a:pt x="243" y="361"/>
                  <a:pt x="242" y="361"/>
                  <a:pt x="242" y="362"/>
                </a:cubicBezTo>
                <a:cubicBezTo>
                  <a:pt x="243" y="362"/>
                  <a:pt x="241" y="363"/>
                  <a:pt x="242" y="364"/>
                </a:cubicBezTo>
                <a:close/>
                <a:moveTo>
                  <a:pt x="186" y="408"/>
                </a:moveTo>
                <a:cubicBezTo>
                  <a:pt x="185" y="408"/>
                  <a:pt x="184" y="408"/>
                  <a:pt x="183" y="408"/>
                </a:cubicBezTo>
                <a:cubicBezTo>
                  <a:pt x="183" y="409"/>
                  <a:pt x="183" y="410"/>
                  <a:pt x="182" y="410"/>
                </a:cubicBezTo>
                <a:cubicBezTo>
                  <a:pt x="182" y="411"/>
                  <a:pt x="181" y="411"/>
                  <a:pt x="181" y="413"/>
                </a:cubicBezTo>
                <a:cubicBezTo>
                  <a:pt x="182" y="413"/>
                  <a:pt x="182" y="411"/>
                  <a:pt x="183" y="411"/>
                </a:cubicBezTo>
                <a:cubicBezTo>
                  <a:pt x="184" y="411"/>
                  <a:pt x="184" y="410"/>
                  <a:pt x="184" y="410"/>
                </a:cubicBezTo>
                <a:cubicBezTo>
                  <a:pt x="185" y="410"/>
                  <a:pt x="185" y="410"/>
                  <a:pt x="186" y="410"/>
                </a:cubicBezTo>
                <a:cubicBezTo>
                  <a:pt x="186" y="408"/>
                  <a:pt x="189" y="409"/>
                  <a:pt x="188" y="406"/>
                </a:cubicBezTo>
                <a:cubicBezTo>
                  <a:pt x="187" y="406"/>
                  <a:pt x="187" y="406"/>
                  <a:pt x="187" y="406"/>
                </a:cubicBezTo>
                <a:cubicBezTo>
                  <a:pt x="187" y="407"/>
                  <a:pt x="186" y="407"/>
                  <a:pt x="186" y="408"/>
                </a:cubicBezTo>
                <a:close/>
                <a:moveTo>
                  <a:pt x="734" y="573"/>
                </a:moveTo>
                <a:cubicBezTo>
                  <a:pt x="734" y="573"/>
                  <a:pt x="734" y="574"/>
                  <a:pt x="733" y="575"/>
                </a:cubicBezTo>
                <a:cubicBezTo>
                  <a:pt x="733" y="575"/>
                  <a:pt x="732" y="576"/>
                  <a:pt x="732" y="577"/>
                </a:cubicBezTo>
                <a:cubicBezTo>
                  <a:pt x="732" y="577"/>
                  <a:pt x="731" y="577"/>
                  <a:pt x="731" y="577"/>
                </a:cubicBezTo>
                <a:cubicBezTo>
                  <a:pt x="731" y="577"/>
                  <a:pt x="731" y="577"/>
                  <a:pt x="731" y="577"/>
                </a:cubicBezTo>
                <a:cubicBezTo>
                  <a:pt x="731" y="577"/>
                  <a:pt x="732" y="576"/>
                  <a:pt x="732" y="576"/>
                </a:cubicBezTo>
                <a:cubicBezTo>
                  <a:pt x="732" y="576"/>
                  <a:pt x="732" y="576"/>
                  <a:pt x="732" y="575"/>
                </a:cubicBezTo>
                <a:cubicBezTo>
                  <a:pt x="732" y="575"/>
                  <a:pt x="732" y="575"/>
                  <a:pt x="732" y="575"/>
                </a:cubicBezTo>
                <a:cubicBezTo>
                  <a:pt x="732" y="574"/>
                  <a:pt x="733" y="574"/>
                  <a:pt x="733" y="574"/>
                </a:cubicBezTo>
                <a:cubicBezTo>
                  <a:pt x="733" y="574"/>
                  <a:pt x="732" y="574"/>
                  <a:pt x="732" y="573"/>
                </a:cubicBezTo>
                <a:cubicBezTo>
                  <a:pt x="730" y="573"/>
                  <a:pt x="731" y="575"/>
                  <a:pt x="730" y="575"/>
                </a:cubicBezTo>
                <a:cubicBezTo>
                  <a:pt x="730" y="575"/>
                  <a:pt x="730" y="576"/>
                  <a:pt x="729" y="576"/>
                </a:cubicBezTo>
                <a:cubicBezTo>
                  <a:pt x="729" y="576"/>
                  <a:pt x="729" y="577"/>
                  <a:pt x="729" y="577"/>
                </a:cubicBezTo>
                <a:cubicBezTo>
                  <a:pt x="728" y="577"/>
                  <a:pt x="728" y="578"/>
                  <a:pt x="727" y="578"/>
                </a:cubicBezTo>
                <a:cubicBezTo>
                  <a:pt x="727" y="578"/>
                  <a:pt x="727" y="578"/>
                  <a:pt x="727" y="578"/>
                </a:cubicBezTo>
                <a:cubicBezTo>
                  <a:pt x="727" y="578"/>
                  <a:pt x="727" y="579"/>
                  <a:pt x="727" y="579"/>
                </a:cubicBezTo>
                <a:cubicBezTo>
                  <a:pt x="726" y="579"/>
                  <a:pt x="726" y="579"/>
                  <a:pt x="726" y="579"/>
                </a:cubicBezTo>
                <a:cubicBezTo>
                  <a:pt x="726" y="579"/>
                  <a:pt x="725" y="580"/>
                  <a:pt x="725" y="580"/>
                </a:cubicBezTo>
                <a:cubicBezTo>
                  <a:pt x="724" y="580"/>
                  <a:pt x="724" y="580"/>
                  <a:pt x="724" y="581"/>
                </a:cubicBezTo>
                <a:cubicBezTo>
                  <a:pt x="724" y="581"/>
                  <a:pt x="723" y="581"/>
                  <a:pt x="723" y="581"/>
                </a:cubicBezTo>
                <a:cubicBezTo>
                  <a:pt x="723" y="582"/>
                  <a:pt x="723" y="582"/>
                  <a:pt x="722" y="582"/>
                </a:cubicBezTo>
                <a:cubicBezTo>
                  <a:pt x="722" y="583"/>
                  <a:pt x="721" y="584"/>
                  <a:pt x="721" y="584"/>
                </a:cubicBezTo>
                <a:cubicBezTo>
                  <a:pt x="720" y="584"/>
                  <a:pt x="720" y="584"/>
                  <a:pt x="719" y="585"/>
                </a:cubicBezTo>
                <a:cubicBezTo>
                  <a:pt x="719" y="585"/>
                  <a:pt x="720" y="585"/>
                  <a:pt x="719" y="585"/>
                </a:cubicBezTo>
                <a:cubicBezTo>
                  <a:pt x="719" y="585"/>
                  <a:pt x="718" y="586"/>
                  <a:pt x="718" y="586"/>
                </a:cubicBezTo>
                <a:cubicBezTo>
                  <a:pt x="718" y="586"/>
                  <a:pt x="718" y="587"/>
                  <a:pt x="717" y="587"/>
                </a:cubicBezTo>
                <a:cubicBezTo>
                  <a:pt x="717" y="587"/>
                  <a:pt x="716" y="587"/>
                  <a:pt x="716" y="588"/>
                </a:cubicBezTo>
                <a:cubicBezTo>
                  <a:pt x="716" y="588"/>
                  <a:pt x="716" y="588"/>
                  <a:pt x="715" y="589"/>
                </a:cubicBezTo>
                <a:cubicBezTo>
                  <a:pt x="715" y="589"/>
                  <a:pt x="715" y="589"/>
                  <a:pt x="715" y="589"/>
                </a:cubicBezTo>
                <a:cubicBezTo>
                  <a:pt x="715" y="589"/>
                  <a:pt x="714" y="589"/>
                  <a:pt x="714" y="589"/>
                </a:cubicBezTo>
                <a:cubicBezTo>
                  <a:pt x="714" y="589"/>
                  <a:pt x="713" y="590"/>
                  <a:pt x="713" y="590"/>
                </a:cubicBezTo>
                <a:cubicBezTo>
                  <a:pt x="713" y="590"/>
                  <a:pt x="713" y="590"/>
                  <a:pt x="713" y="590"/>
                </a:cubicBezTo>
                <a:cubicBezTo>
                  <a:pt x="713" y="591"/>
                  <a:pt x="712" y="591"/>
                  <a:pt x="712" y="591"/>
                </a:cubicBezTo>
                <a:cubicBezTo>
                  <a:pt x="712" y="591"/>
                  <a:pt x="712" y="592"/>
                  <a:pt x="711" y="592"/>
                </a:cubicBezTo>
                <a:cubicBezTo>
                  <a:pt x="711" y="592"/>
                  <a:pt x="710" y="592"/>
                  <a:pt x="710" y="593"/>
                </a:cubicBezTo>
                <a:cubicBezTo>
                  <a:pt x="709" y="593"/>
                  <a:pt x="709" y="594"/>
                  <a:pt x="709" y="594"/>
                </a:cubicBezTo>
                <a:cubicBezTo>
                  <a:pt x="709" y="594"/>
                  <a:pt x="708" y="594"/>
                  <a:pt x="708" y="594"/>
                </a:cubicBezTo>
                <a:cubicBezTo>
                  <a:pt x="708" y="594"/>
                  <a:pt x="708" y="595"/>
                  <a:pt x="708" y="595"/>
                </a:cubicBezTo>
                <a:cubicBezTo>
                  <a:pt x="708" y="595"/>
                  <a:pt x="708" y="595"/>
                  <a:pt x="708" y="595"/>
                </a:cubicBezTo>
                <a:cubicBezTo>
                  <a:pt x="707" y="595"/>
                  <a:pt x="708" y="595"/>
                  <a:pt x="708" y="595"/>
                </a:cubicBezTo>
                <a:cubicBezTo>
                  <a:pt x="707" y="595"/>
                  <a:pt x="707" y="595"/>
                  <a:pt x="707" y="595"/>
                </a:cubicBezTo>
                <a:cubicBezTo>
                  <a:pt x="707" y="595"/>
                  <a:pt x="707" y="596"/>
                  <a:pt x="707" y="596"/>
                </a:cubicBezTo>
                <a:cubicBezTo>
                  <a:pt x="706" y="596"/>
                  <a:pt x="706" y="596"/>
                  <a:pt x="706" y="596"/>
                </a:cubicBezTo>
                <a:cubicBezTo>
                  <a:pt x="706" y="596"/>
                  <a:pt x="705" y="597"/>
                  <a:pt x="705" y="597"/>
                </a:cubicBezTo>
                <a:cubicBezTo>
                  <a:pt x="705" y="597"/>
                  <a:pt x="705" y="597"/>
                  <a:pt x="705" y="597"/>
                </a:cubicBezTo>
                <a:cubicBezTo>
                  <a:pt x="704" y="597"/>
                  <a:pt x="705" y="597"/>
                  <a:pt x="704" y="597"/>
                </a:cubicBezTo>
                <a:cubicBezTo>
                  <a:pt x="704" y="597"/>
                  <a:pt x="704" y="597"/>
                  <a:pt x="704" y="598"/>
                </a:cubicBezTo>
                <a:cubicBezTo>
                  <a:pt x="702" y="599"/>
                  <a:pt x="701" y="600"/>
                  <a:pt x="698" y="601"/>
                </a:cubicBezTo>
                <a:cubicBezTo>
                  <a:pt x="699" y="602"/>
                  <a:pt x="697" y="602"/>
                  <a:pt x="697" y="603"/>
                </a:cubicBezTo>
                <a:cubicBezTo>
                  <a:pt x="697" y="603"/>
                  <a:pt x="696" y="603"/>
                  <a:pt x="696" y="603"/>
                </a:cubicBezTo>
                <a:cubicBezTo>
                  <a:pt x="695" y="604"/>
                  <a:pt x="695" y="604"/>
                  <a:pt x="695" y="604"/>
                </a:cubicBezTo>
                <a:cubicBezTo>
                  <a:pt x="695" y="604"/>
                  <a:pt x="694" y="604"/>
                  <a:pt x="694" y="604"/>
                </a:cubicBezTo>
                <a:cubicBezTo>
                  <a:pt x="694" y="604"/>
                  <a:pt x="694" y="604"/>
                  <a:pt x="693" y="605"/>
                </a:cubicBezTo>
                <a:cubicBezTo>
                  <a:pt x="693" y="605"/>
                  <a:pt x="692" y="605"/>
                  <a:pt x="692" y="605"/>
                </a:cubicBezTo>
                <a:cubicBezTo>
                  <a:pt x="692" y="605"/>
                  <a:pt x="692" y="606"/>
                  <a:pt x="692" y="606"/>
                </a:cubicBezTo>
                <a:cubicBezTo>
                  <a:pt x="692" y="606"/>
                  <a:pt x="691" y="606"/>
                  <a:pt x="691" y="606"/>
                </a:cubicBezTo>
                <a:cubicBezTo>
                  <a:pt x="691" y="606"/>
                  <a:pt x="690" y="606"/>
                  <a:pt x="689" y="607"/>
                </a:cubicBezTo>
                <a:cubicBezTo>
                  <a:pt x="689" y="607"/>
                  <a:pt x="690" y="607"/>
                  <a:pt x="689" y="607"/>
                </a:cubicBezTo>
                <a:cubicBezTo>
                  <a:pt x="689" y="607"/>
                  <a:pt x="689" y="607"/>
                  <a:pt x="689" y="607"/>
                </a:cubicBezTo>
                <a:cubicBezTo>
                  <a:pt x="689" y="607"/>
                  <a:pt x="689" y="608"/>
                  <a:pt x="688" y="608"/>
                </a:cubicBezTo>
                <a:cubicBezTo>
                  <a:pt x="688" y="608"/>
                  <a:pt x="688" y="608"/>
                  <a:pt x="687" y="608"/>
                </a:cubicBezTo>
                <a:cubicBezTo>
                  <a:pt x="687" y="608"/>
                  <a:pt x="687" y="608"/>
                  <a:pt x="687" y="608"/>
                </a:cubicBezTo>
                <a:cubicBezTo>
                  <a:pt x="686" y="609"/>
                  <a:pt x="686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10"/>
                  <a:pt x="684" y="609"/>
                  <a:pt x="684" y="610"/>
                </a:cubicBezTo>
                <a:cubicBezTo>
                  <a:pt x="684" y="610"/>
                  <a:pt x="684" y="610"/>
                  <a:pt x="684" y="610"/>
                </a:cubicBezTo>
                <a:cubicBezTo>
                  <a:pt x="684" y="610"/>
                  <a:pt x="684" y="610"/>
                  <a:pt x="683" y="610"/>
                </a:cubicBezTo>
                <a:cubicBezTo>
                  <a:pt x="683" y="610"/>
                  <a:pt x="683" y="610"/>
                  <a:pt x="683" y="610"/>
                </a:cubicBezTo>
                <a:cubicBezTo>
                  <a:pt x="682" y="611"/>
                  <a:pt x="682" y="611"/>
                  <a:pt x="681" y="611"/>
                </a:cubicBezTo>
                <a:cubicBezTo>
                  <a:pt x="681" y="611"/>
                  <a:pt x="682" y="611"/>
                  <a:pt x="682" y="611"/>
                </a:cubicBezTo>
                <a:cubicBezTo>
                  <a:pt x="681" y="612"/>
                  <a:pt x="681" y="611"/>
                  <a:pt x="681" y="612"/>
                </a:cubicBezTo>
                <a:cubicBezTo>
                  <a:pt x="681" y="612"/>
                  <a:pt x="681" y="612"/>
                  <a:pt x="680" y="612"/>
                </a:cubicBezTo>
                <a:cubicBezTo>
                  <a:pt x="680" y="612"/>
                  <a:pt x="679" y="612"/>
                  <a:pt x="679" y="613"/>
                </a:cubicBezTo>
                <a:cubicBezTo>
                  <a:pt x="679" y="613"/>
                  <a:pt x="679" y="613"/>
                  <a:pt x="679" y="613"/>
                </a:cubicBezTo>
                <a:cubicBezTo>
                  <a:pt x="679" y="613"/>
                  <a:pt x="677" y="613"/>
                  <a:pt x="677" y="613"/>
                </a:cubicBezTo>
                <a:cubicBezTo>
                  <a:pt x="677" y="614"/>
                  <a:pt x="676" y="614"/>
                  <a:pt x="676" y="614"/>
                </a:cubicBezTo>
                <a:cubicBezTo>
                  <a:pt x="676" y="614"/>
                  <a:pt x="675" y="615"/>
                  <a:pt x="675" y="615"/>
                </a:cubicBezTo>
                <a:cubicBezTo>
                  <a:pt x="674" y="615"/>
                  <a:pt x="673" y="616"/>
                  <a:pt x="672" y="616"/>
                </a:cubicBezTo>
                <a:cubicBezTo>
                  <a:pt x="671" y="616"/>
                  <a:pt x="671" y="616"/>
                  <a:pt x="670" y="616"/>
                </a:cubicBezTo>
                <a:cubicBezTo>
                  <a:pt x="670" y="617"/>
                  <a:pt x="670" y="616"/>
                  <a:pt x="670" y="617"/>
                </a:cubicBezTo>
                <a:cubicBezTo>
                  <a:pt x="669" y="617"/>
                  <a:pt x="669" y="617"/>
                  <a:pt x="669" y="617"/>
                </a:cubicBezTo>
                <a:cubicBezTo>
                  <a:pt x="669" y="617"/>
                  <a:pt x="668" y="617"/>
                  <a:pt x="668" y="617"/>
                </a:cubicBezTo>
                <a:cubicBezTo>
                  <a:pt x="668" y="617"/>
                  <a:pt x="668" y="618"/>
                  <a:pt x="668" y="618"/>
                </a:cubicBezTo>
                <a:cubicBezTo>
                  <a:pt x="667" y="618"/>
                  <a:pt x="666" y="618"/>
                  <a:pt x="665" y="618"/>
                </a:cubicBezTo>
                <a:cubicBezTo>
                  <a:pt x="665" y="619"/>
                  <a:pt x="664" y="619"/>
                  <a:pt x="664" y="619"/>
                </a:cubicBezTo>
                <a:cubicBezTo>
                  <a:pt x="664" y="619"/>
                  <a:pt x="664" y="619"/>
                  <a:pt x="664" y="619"/>
                </a:cubicBezTo>
                <a:cubicBezTo>
                  <a:pt x="663" y="619"/>
                  <a:pt x="663" y="619"/>
                  <a:pt x="663" y="620"/>
                </a:cubicBezTo>
                <a:cubicBezTo>
                  <a:pt x="662" y="620"/>
                  <a:pt x="661" y="620"/>
                  <a:pt x="661" y="621"/>
                </a:cubicBezTo>
                <a:cubicBezTo>
                  <a:pt x="660" y="621"/>
                  <a:pt x="660" y="621"/>
                  <a:pt x="659" y="621"/>
                </a:cubicBezTo>
                <a:cubicBezTo>
                  <a:pt x="659" y="621"/>
                  <a:pt x="659" y="621"/>
                  <a:pt x="658" y="622"/>
                </a:cubicBezTo>
                <a:cubicBezTo>
                  <a:pt x="658" y="622"/>
                  <a:pt x="657" y="622"/>
                  <a:pt x="657" y="622"/>
                </a:cubicBezTo>
                <a:cubicBezTo>
                  <a:pt x="657" y="622"/>
                  <a:pt x="657" y="622"/>
                  <a:pt x="656" y="622"/>
                </a:cubicBezTo>
                <a:cubicBezTo>
                  <a:pt x="655" y="622"/>
                  <a:pt x="655" y="622"/>
                  <a:pt x="654" y="623"/>
                </a:cubicBezTo>
                <a:cubicBezTo>
                  <a:pt x="653" y="623"/>
                  <a:pt x="652" y="623"/>
                  <a:pt x="651" y="624"/>
                </a:cubicBezTo>
                <a:cubicBezTo>
                  <a:pt x="651" y="624"/>
                  <a:pt x="650" y="624"/>
                  <a:pt x="650" y="624"/>
                </a:cubicBezTo>
                <a:cubicBezTo>
                  <a:pt x="647" y="624"/>
                  <a:pt x="644" y="626"/>
                  <a:pt x="641" y="626"/>
                </a:cubicBezTo>
                <a:cubicBezTo>
                  <a:pt x="641" y="626"/>
                  <a:pt x="639" y="626"/>
                  <a:pt x="639" y="626"/>
                </a:cubicBezTo>
                <a:cubicBezTo>
                  <a:pt x="639" y="627"/>
                  <a:pt x="639" y="627"/>
                  <a:pt x="639" y="627"/>
                </a:cubicBezTo>
                <a:cubicBezTo>
                  <a:pt x="605" y="634"/>
                  <a:pt x="566" y="633"/>
                  <a:pt x="542" y="625"/>
                </a:cubicBezTo>
                <a:cubicBezTo>
                  <a:pt x="529" y="621"/>
                  <a:pt x="516" y="617"/>
                  <a:pt x="505" y="610"/>
                </a:cubicBezTo>
                <a:cubicBezTo>
                  <a:pt x="496" y="604"/>
                  <a:pt x="488" y="593"/>
                  <a:pt x="487" y="581"/>
                </a:cubicBezTo>
                <a:cubicBezTo>
                  <a:pt x="487" y="571"/>
                  <a:pt x="493" y="559"/>
                  <a:pt x="502" y="555"/>
                </a:cubicBezTo>
                <a:cubicBezTo>
                  <a:pt x="507" y="553"/>
                  <a:pt x="513" y="553"/>
                  <a:pt x="518" y="555"/>
                </a:cubicBezTo>
                <a:cubicBezTo>
                  <a:pt x="520" y="556"/>
                  <a:pt x="522" y="557"/>
                  <a:pt x="524" y="560"/>
                </a:cubicBezTo>
                <a:cubicBezTo>
                  <a:pt x="524" y="561"/>
                  <a:pt x="524" y="565"/>
                  <a:pt x="524" y="565"/>
                </a:cubicBezTo>
                <a:cubicBezTo>
                  <a:pt x="524" y="565"/>
                  <a:pt x="523" y="563"/>
                  <a:pt x="519" y="563"/>
                </a:cubicBezTo>
                <a:cubicBezTo>
                  <a:pt x="514" y="562"/>
                  <a:pt x="512" y="562"/>
                  <a:pt x="510" y="563"/>
                </a:cubicBezTo>
                <a:cubicBezTo>
                  <a:pt x="506" y="565"/>
                  <a:pt x="505" y="566"/>
                  <a:pt x="503" y="570"/>
                </a:cubicBezTo>
                <a:cubicBezTo>
                  <a:pt x="499" y="582"/>
                  <a:pt x="505" y="591"/>
                  <a:pt x="515" y="595"/>
                </a:cubicBezTo>
                <a:cubicBezTo>
                  <a:pt x="534" y="604"/>
                  <a:pt x="555" y="586"/>
                  <a:pt x="559" y="567"/>
                </a:cubicBezTo>
                <a:cubicBezTo>
                  <a:pt x="560" y="559"/>
                  <a:pt x="561" y="550"/>
                  <a:pt x="558" y="542"/>
                </a:cubicBezTo>
                <a:cubicBezTo>
                  <a:pt x="555" y="531"/>
                  <a:pt x="548" y="519"/>
                  <a:pt x="537" y="514"/>
                </a:cubicBezTo>
                <a:cubicBezTo>
                  <a:pt x="526" y="508"/>
                  <a:pt x="514" y="507"/>
                  <a:pt x="504" y="515"/>
                </a:cubicBezTo>
                <a:cubicBezTo>
                  <a:pt x="506" y="514"/>
                  <a:pt x="504" y="506"/>
                  <a:pt x="503" y="505"/>
                </a:cubicBezTo>
                <a:cubicBezTo>
                  <a:pt x="489" y="483"/>
                  <a:pt x="453" y="482"/>
                  <a:pt x="435" y="498"/>
                </a:cubicBezTo>
                <a:cubicBezTo>
                  <a:pt x="422" y="510"/>
                  <a:pt x="415" y="527"/>
                  <a:pt x="420" y="545"/>
                </a:cubicBezTo>
                <a:cubicBezTo>
                  <a:pt x="420" y="548"/>
                  <a:pt x="418" y="547"/>
                  <a:pt x="411" y="552"/>
                </a:cubicBezTo>
                <a:cubicBezTo>
                  <a:pt x="396" y="563"/>
                  <a:pt x="400" y="585"/>
                  <a:pt x="407" y="599"/>
                </a:cubicBezTo>
                <a:cubicBezTo>
                  <a:pt x="414" y="612"/>
                  <a:pt x="426" y="623"/>
                  <a:pt x="439" y="630"/>
                </a:cubicBezTo>
                <a:cubicBezTo>
                  <a:pt x="467" y="645"/>
                  <a:pt x="498" y="651"/>
                  <a:pt x="529" y="656"/>
                </a:cubicBezTo>
                <a:cubicBezTo>
                  <a:pt x="551" y="659"/>
                  <a:pt x="573" y="659"/>
                  <a:pt x="595" y="656"/>
                </a:cubicBezTo>
                <a:cubicBezTo>
                  <a:pt x="603" y="655"/>
                  <a:pt x="611" y="654"/>
                  <a:pt x="619" y="652"/>
                </a:cubicBezTo>
                <a:cubicBezTo>
                  <a:pt x="628" y="649"/>
                  <a:pt x="638" y="646"/>
                  <a:pt x="647" y="643"/>
                </a:cubicBezTo>
                <a:cubicBezTo>
                  <a:pt x="648" y="643"/>
                  <a:pt x="649" y="643"/>
                  <a:pt x="650" y="642"/>
                </a:cubicBezTo>
                <a:cubicBezTo>
                  <a:pt x="650" y="642"/>
                  <a:pt x="650" y="642"/>
                  <a:pt x="651" y="642"/>
                </a:cubicBezTo>
                <a:cubicBezTo>
                  <a:pt x="650" y="642"/>
                  <a:pt x="650" y="643"/>
                  <a:pt x="649" y="643"/>
                </a:cubicBezTo>
                <a:cubicBezTo>
                  <a:pt x="649" y="643"/>
                  <a:pt x="648" y="643"/>
                  <a:pt x="648" y="643"/>
                </a:cubicBezTo>
                <a:cubicBezTo>
                  <a:pt x="648" y="643"/>
                  <a:pt x="648" y="644"/>
                  <a:pt x="647" y="644"/>
                </a:cubicBezTo>
                <a:cubicBezTo>
                  <a:pt x="646" y="644"/>
                  <a:pt x="646" y="644"/>
                  <a:pt x="645" y="645"/>
                </a:cubicBezTo>
                <a:cubicBezTo>
                  <a:pt x="645" y="645"/>
                  <a:pt x="644" y="645"/>
                  <a:pt x="644" y="645"/>
                </a:cubicBezTo>
                <a:cubicBezTo>
                  <a:pt x="643" y="645"/>
                  <a:pt x="642" y="646"/>
                  <a:pt x="642" y="646"/>
                </a:cubicBezTo>
                <a:cubicBezTo>
                  <a:pt x="641" y="646"/>
                  <a:pt x="640" y="647"/>
                  <a:pt x="639" y="647"/>
                </a:cubicBezTo>
                <a:cubicBezTo>
                  <a:pt x="639" y="647"/>
                  <a:pt x="639" y="647"/>
                  <a:pt x="638" y="647"/>
                </a:cubicBezTo>
                <a:cubicBezTo>
                  <a:pt x="638" y="648"/>
                  <a:pt x="638" y="647"/>
                  <a:pt x="637" y="648"/>
                </a:cubicBezTo>
                <a:cubicBezTo>
                  <a:pt x="637" y="648"/>
                  <a:pt x="637" y="648"/>
                  <a:pt x="636" y="648"/>
                </a:cubicBezTo>
                <a:cubicBezTo>
                  <a:pt x="636" y="648"/>
                  <a:pt x="635" y="648"/>
                  <a:pt x="635" y="648"/>
                </a:cubicBezTo>
                <a:cubicBezTo>
                  <a:pt x="635" y="649"/>
                  <a:pt x="634" y="649"/>
                  <a:pt x="634" y="649"/>
                </a:cubicBezTo>
                <a:cubicBezTo>
                  <a:pt x="634" y="649"/>
                  <a:pt x="633" y="649"/>
                  <a:pt x="633" y="649"/>
                </a:cubicBezTo>
                <a:cubicBezTo>
                  <a:pt x="632" y="649"/>
                  <a:pt x="632" y="650"/>
                  <a:pt x="632" y="650"/>
                </a:cubicBezTo>
                <a:cubicBezTo>
                  <a:pt x="631" y="650"/>
                  <a:pt x="631" y="650"/>
                  <a:pt x="630" y="650"/>
                </a:cubicBezTo>
                <a:cubicBezTo>
                  <a:pt x="630" y="650"/>
                  <a:pt x="630" y="651"/>
                  <a:pt x="630" y="651"/>
                </a:cubicBezTo>
                <a:cubicBezTo>
                  <a:pt x="629" y="651"/>
                  <a:pt x="629" y="651"/>
                  <a:pt x="628" y="651"/>
                </a:cubicBezTo>
                <a:cubicBezTo>
                  <a:pt x="628" y="651"/>
                  <a:pt x="628" y="651"/>
                  <a:pt x="627" y="652"/>
                </a:cubicBezTo>
                <a:cubicBezTo>
                  <a:pt x="627" y="652"/>
                  <a:pt x="626" y="652"/>
                  <a:pt x="626" y="652"/>
                </a:cubicBezTo>
                <a:cubicBezTo>
                  <a:pt x="626" y="652"/>
                  <a:pt x="625" y="652"/>
                  <a:pt x="625" y="652"/>
                </a:cubicBezTo>
                <a:cubicBezTo>
                  <a:pt x="625" y="653"/>
                  <a:pt x="624" y="652"/>
                  <a:pt x="624" y="653"/>
                </a:cubicBezTo>
                <a:cubicBezTo>
                  <a:pt x="624" y="653"/>
                  <a:pt x="623" y="653"/>
                  <a:pt x="623" y="653"/>
                </a:cubicBezTo>
                <a:cubicBezTo>
                  <a:pt x="622" y="653"/>
                  <a:pt x="621" y="653"/>
                  <a:pt x="620" y="654"/>
                </a:cubicBezTo>
                <a:cubicBezTo>
                  <a:pt x="620" y="654"/>
                  <a:pt x="620" y="654"/>
                  <a:pt x="619" y="654"/>
                </a:cubicBezTo>
                <a:cubicBezTo>
                  <a:pt x="619" y="654"/>
                  <a:pt x="618" y="654"/>
                  <a:pt x="618" y="655"/>
                </a:cubicBezTo>
                <a:cubicBezTo>
                  <a:pt x="617" y="655"/>
                  <a:pt x="617" y="655"/>
                  <a:pt x="616" y="655"/>
                </a:cubicBezTo>
                <a:cubicBezTo>
                  <a:pt x="615" y="655"/>
                  <a:pt x="615" y="655"/>
                  <a:pt x="615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2" y="657"/>
                  <a:pt x="611" y="657"/>
                  <a:pt x="610" y="657"/>
                </a:cubicBezTo>
                <a:cubicBezTo>
                  <a:pt x="609" y="657"/>
                  <a:pt x="609" y="657"/>
                  <a:pt x="609" y="657"/>
                </a:cubicBezTo>
                <a:cubicBezTo>
                  <a:pt x="608" y="658"/>
                  <a:pt x="607" y="658"/>
                  <a:pt x="606" y="658"/>
                </a:cubicBezTo>
                <a:cubicBezTo>
                  <a:pt x="606" y="658"/>
                  <a:pt x="605" y="658"/>
                  <a:pt x="605" y="659"/>
                </a:cubicBezTo>
                <a:cubicBezTo>
                  <a:pt x="605" y="659"/>
                  <a:pt x="605" y="658"/>
                  <a:pt x="604" y="658"/>
                </a:cubicBezTo>
                <a:cubicBezTo>
                  <a:pt x="604" y="659"/>
                  <a:pt x="604" y="659"/>
                  <a:pt x="604" y="659"/>
                </a:cubicBezTo>
                <a:cubicBezTo>
                  <a:pt x="603" y="659"/>
                  <a:pt x="602" y="659"/>
                  <a:pt x="601" y="659"/>
                </a:cubicBezTo>
                <a:cubicBezTo>
                  <a:pt x="601" y="659"/>
                  <a:pt x="601" y="660"/>
                  <a:pt x="600" y="660"/>
                </a:cubicBezTo>
                <a:cubicBezTo>
                  <a:pt x="600" y="660"/>
                  <a:pt x="600" y="660"/>
                  <a:pt x="600" y="660"/>
                </a:cubicBezTo>
                <a:cubicBezTo>
                  <a:pt x="599" y="660"/>
                  <a:pt x="599" y="660"/>
                  <a:pt x="599" y="660"/>
                </a:cubicBezTo>
                <a:cubicBezTo>
                  <a:pt x="596" y="661"/>
                  <a:pt x="592" y="660"/>
                  <a:pt x="589" y="661"/>
                </a:cubicBezTo>
                <a:cubicBezTo>
                  <a:pt x="589" y="661"/>
                  <a:pt x="589" y="661"/>
                  <a:pt x="589" y="661"/>
                </a:cubicBezTo>
                <a:cubicBezTo>
                  <a:pt x="588" y="661"/>
                  <a:pt x="588" y="661"/>
                  <a:pt x="588" y="661"/>
                </a:cubicBezTo>
                <a:cubicBezTo>
                  <a:pt x="588" y="661"/>
                  <a:pt x="587" y="662"/>
                  <a:pt x="587" y="662"/>
                </a:cubicBezTo>
                <a:cubicBezTo>
                  <a:pt x="587" y="662"/>
                  <a:pt x="586" y="662"/>
                  <a:pt x="586" y="662"/>
                </a:cubicBezTo>
                <a:cubicBezTo>
                  <a:pt x="586" y="662"/>
                  <a:pt x="586" y="662"/>
                  <a:pt x="586" y="662"/>
                </a:cubicBezTo>
                <a:cubicBezTo>
                  <a:pt x="583" y="662"/>
                  <a:pt x="581" y="663"/>
                  <a:pt x="579" y="663"/>
                </a:cubicBezTo>
                <a:cubicBezTo>
                  <a:pt x="576" y="664"/>
                  <a:pt x="539" y="662"/>
                  <a:pt x="512" y="660"/>
                </a:cubicBezTo>
                <a:cubicBezTo>
                  <a:pt x="486" y="657"/>
                  <a:pt x="444" y="646"/>
                  <a:pt x="443" y="645"/>
                </a:cubicBezTo>
                <a:cubicBezTo>
                  <a:pt x="443" y="645"/>
                  <a:pt x="442" y="645"/>
                  <a:pt x="442" y="645"/>
                </a:cubicBezTo>
                <a:cubicBezTo>
                  <a:pt x="440" y="644"/>
                  <a:pt x="439" y="644"/>
                  <a:pt x="438" y="644"/>
                </a:cubicBezTo>
                <a:cubicBezTo>
                  <a:pt x="438" y="644"/>
                  <a:pt x="435" y="644"/>
                  <a:pt x="434" y="643"/>
                </a:cubicBezTo>
                <a:cubicBezTo>
                  <a:pt x="434" y="643"/>
                  <a:pt x="434" y="644"/>
                  <a:pt x="433" y="644"/>
                </a:cubicBezTo>
                <a:cubicBezTo>
                  <a:pt x="433" y="644"/>
                  <a:pt x="433" y="643"/>
                  <a:pt x="433" y="643"/>
                </a:cubicBezTo>
                <a:cubicBezTo>
                  <a:pt x="432" y="643"/>
                  <a:pt x="431" y="643"/>
                  <a:pt x="431" y="643"/>
                </a:cubicBezTo>
                <a:cubicBezTo>
                  <a:pt x="430" y="643"/>
                  <a:pt x="430" y="643"/>
                  <a:pt x="429" y="642"/>
                </a:cubicBezTo>
                <a:cubicBezTo>
                  <a:pt x="429" y="642"/>
                  <a:pt x="428" y="642"/>
                  <a:pt x="427" y="642"/>
                </a:cubicBezTo>
                <a:cubicBezTo>
                  <a:pt x="426" y="642"/>
                  <a:pt x="425" y="642"/>
                  <a:pt x="424" y="642"/>
                </a:cubicBezTo>
                <a:cubicBezTo>
                  <a:pt x="424" y="642"/>
                  <a:pt x="423" y="642"/>
                  <a:pt x="423" y="642"/>
                </a:cubicBezTo>
                <a:cubicBezTo>
                  <a:pt x="422" y="642"/>
                  <a:pt x="422" y="642"/>
                  <a:pt x="421" y="642"/>
                </a:cubicBezTo>
                <a:cubicBezTo>
                  <a:pt x="421" y="642"/>
                  <a:pt x="421" y="641"/>
                  <a:pt x="420" y="641"/>
                </a:cubicBezTo>
                <a:cubicBezTo>
                  <a:pt x="417" y="640"/>
                  <a:pt x="418" y="641"/>
                  <a:pt x="416" y="640"/>
                </a:cubicBezTo>
                <a:cubicBezTo>
                  <a:pt x="415" y="640"/>
                  <a:pt x="414" y="640"/>
                  <a:pt x="413" y="639"/>
                </a:cubicBezTo>
                <a:cubicBezTo>
                  <a:pt x="412" y="640"/>
                  <a:pt x="409" y="640"/>
                  <a:pt x="408" y="639"/>
                </a:cubicBezTo>
                <a:cubicBezTo>
                  <a:pt x="407" y="639"/>
                  <a:pt x="405" y="639"/>
                  <a:pt x="404" y="639"/>
                </a:cubicBezTo>
                <a:cubicBezTo>
                  <a:pt x="403" y="639"/>
                  <a:pt x="403" y="638"/>
                  <a:pt x="401" y="638"/>
                </a:cubicBezTo>
                <a:cubicBezTo>
                  <a:pt x="400" y="638"/>
                  <a:pt x="400" y="640"/>
                  <a:pt x="399" y="639"/>
                </a:cubicBezTo>
                <a:cubicBezTo>
                  <a:pt x="397" y="638"/>
                  <a:pt x="393" y="638"/>
                  <a:pt x="392" y="638"/>
                </a:cubicBezTo>
                <a:cubicBezTo>
                  <a:pt x="392" y="638"/>
                  <a:pt x="392" y="638"/>
                  <a:pt x="391" y="638"/>
                </a:cubicBezTo>
                <a:cubicBezTo>
                  <a:pt x="390" y="638"/>
                  <a:pt x="390" y="639"/>
                  <a:pt x="389" y="639"/>
                </a:cubicBezTo>
                <a:cubicBezTo>
                  <a:pt x="389" y="638"/>
                  <a:pt x="389" y="639"/>
                  <a:pt x="389" y="639"/>
                </a:cubicBezTo>
                <a:cubicBezTo>
                  <a:pt x="388" y="639"/>
                  <a:pt x="386" y="639"/>
                  <a:pt x="386" y="639"/>
                </a:cubicBezTo>
                <a:cubicBezTo>
                  <a:pt x="385" y="639"/>
                  <a:pt x="384" y="639"/>
                  <a:pt x="383" y="639"/>
                </a:cubicBezTo>
                <a:cubicBezTo>
                  <a:pt x="382" y="639"/>
                  <a:pt x="382" y="641"/>
                  <a:pt x="381" y="640"/>
                </a:cubicBezTo>
                <a:cubicBezTo>
                  <a:pt x="380" y="642"/>
                  <a:pt x="382" y="642"/>
                  <a:pt x="381" y="642"/>
                </a:cubicBezTo>
                <a:cubicBezTo>
                  <a:pt x="380" y="642"/>
                  <a:pt x="378" y="642"/>
                  <a:pt x="378" y="642"/>
                </a:cubicBezTo>
                <a:cubicBezTo>
                  <a:pt x="376" y="643"/>
                  <a:pt x="374" y="643"/>
                  <a:pt x="373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1" y="643"/>
                  <a:pt x="371" y="644"/>
                  <a:pt x="371" y="644"/>
                </a:cubicBezTo>
                <a:cubicBezTo>
                  <a:pt x="370" y="644"/>
                  <a:pt x="370" y="643"/>
                  <a:pt x="369" y="643"/>
                </a:cubicBezTo>
                <a:cubicBezTo>
                  <a:pt x="369" y="643"/>
                  <a:pt x="369" y="644"/>
                  <a:pt x="369" y="644"/>
                </a:cubicBezTo>
                <a:cubicBezTo>
                  <a:pt x="368" y="644"/>
                  <a:pt x="367" y="643"/>
                  <a:pt x="367" y="644"/>
                </a:cubicBezTo>
                <a:cubicBezTo>
                  <a:pt x="366" y="644"/>
                  <a:pt x="365" y="645"/>
                  <a:pt x="364" y="645"/>
                </a:cubicBezTo>
                <a:cubicBezTo>
                  <a:pt x="361" y="646"/>
                  <a:pt x="359" y="647"/>
                  <a:pt x="357" y="648"/>
                </a:cubicBezTo>
                <a:cubicBezTo>
                  <a:pt x="356" y="648"/>
                  <a:pt x="355" y="649"/>
                  <a:pt x="353" y="649"/>
                </a:cubicBezTo>
                <a:cubicBezTo>
                  <a:pt x="353" y="651"/>
                  <a:pt x="351" y="652"/>
                  <a:pt x="350" y="652"/>
                </a:cubicBezTo>
                <a:cubicBezTo>
                  <a:pt x="350" y="653"/>
                  <a:pt x="349" y="653"/>
                  <a:pt x="348" y="654"/>
                </a:cubicBezTo>
                <a:cubicBezTo>
                  <a:pt x="347" y="654"/>
                  <a:pt x="346" y="655"/>
                  <a:pt x="345" y="654"/>
                </a:cubicBezTo>
                <a:cubicBezTo>
                  <a:pt x="345" y="653"/>
                  <a:pt x="347" y="653"/>
                  <a:pt x="347" y="652"/>
                </a:cubicBezTo>
                <a:cubicBezTo>
                  <a:pt x="347" y="651"/>
                  <a:pt x="348" y="651"/>
                  <a:pt x="348" y="650"/>
                </a:cubicBezTo>
                <a:cubicBezTo>
                  <a:pt x="350" y="650"/>
                  <a:pt x="351" y="649"/>
                  <a:pt x="352" y="648"/>
                </a:cubicBezTo>
                <a:cubicBezTo>
                  <a:pt x="352" y="648"/>
                  <a:pt x="353" y="648"/>
                  <a:pt x="353" y="648"/>
                </a:cubicBezTo>
                <a:cubicBezTo>
                  <a:pt x="353" y="648"/>
                  <a:pt x="354" y="647"/>
                  <a:pt x="354" y="647"/>
                </a:cubicBezTo>
                <a:cubicBezTo>
                  <a:pt x="355" y="646"/>
                  <a:pt x="357" y="646"/>
                  <a:pt x="358" y="645"/>
                </a:cubicBezTo>
                <a:cubicBezTo>
                  <a:pt x="359" y="646"/>
                  <a:pt x="359" y="645"/>
                  <a:pt x="360" y="645"/>
                </a:cubicBezTo>
                <a:cubicBezTo>
                  <a:pt x="361" y="644"/>
                  <a:pt x="361" y="644"/>
                  <a:pt x="363" y="643"/>
                </a:cubicBezTo>
                <a:cubicBezTo>
                  <a:pt x="363" y="643"/>
                  <a:pt x="364" y="644"/>
                  <a:pt x="364" y="643"/>
                </a:cubicBezTo>
                <a:cubicBezTo>
                  <a:pt x="364" y="643"/>
                  <a:pt x="364" y="643"/>
                  <a:pt x="365" y="643"/>
                </a:cubicBezTo>
                <a:cubicBezTo>
                  <a:pt x="365" y="643"/>
                  <a:pt x="365" y="643"/>
                  <a:pt x="366" y="643"/>
                </a:cubicBezTo>
                <a:cubicBezTo>
                  <a:pt x="366" y="643"/>
                  <a:pt x="366" y="642"/>
                  <a:pt x="367" y="642"/>
                </a:cubicBezTo>
                <a:cubicBezTo>
                  <a:pt x="367" y="642"/>
                  <a:pt x="368" y="642"/>
                  <a:pt x="368" y="642"/>
                </a:cubicBezTo>
                <a:cubicBezTo>
                  <a:pt x="368" y="642"/>
                  <a:pt x="369" y="642"/>
                  <a:pt x="369" y="642"/>
                </a:cubicBezTo>
                <a:cubicBezTo>
                  <a:pt x="370" y="642"/>
                  <a:pt x="370" y="642"/>
                  <a:pt x="370" y="642"/>
                </a:cubicBezTo>
                <a:cubicBezTo>
                  <a:pt x="371" y="642"/>
                  <a:pt x="371" y="641"/>
                  <a:pt x="372" y="641"/>
                </a:cubicBezTo>
                <a:cubicBezTo>
                  <a:pt x="372" y="641"/>
                  <a:pt x="373" y="642"/>
                  <a:pt x="373" y="642"/>
                </a:cubicBezTo>
                <a:cubicBezTo>
                  <a:pt x="374" y="641"/>
                  <a:pt x="374" y="640"/>
                  <a:pt x="375" y="640"/>
                </a:cubicBezTo>
                <a:cubicBezTo>
                  <a:pt x="377" y="641"/>
                  <a:pt x="378" y="641"/>
                  <a:pt x="378" y="640"/>
                </a:cubicBezTo>
                <a:cubicBezTo>
                  <a:pt x="378" y="639"/>
                  <a:pt x="377" y="640"/>
                  <a:pt x="377" y="640"/>
                </a:cubicBezTo>
                <a:cubicBezTo>
                  <a:pt x="376" y="640"/>
                  <a:pt x="375" y="640"/>
                  <a:pt x="374" y="640"/>
                </a:cubicBezTo>
                <a:cubicBezTo>
                  <a:pt x="374" y="640"/>
                  <a:pt x="374" y="640"/>
                  <a:pt x="373" y="640"/>
                </a:cubicBezTo>
                <a:cubicBezTo>
                  <a:pt x="373" y="640"/>
                  <a:pt x="373" y="640"/>
                  <a:pt x="372" y="640"/>
                </a:cubicBezTo>
                <a:cubicBezTo>
                  <a:pt x="371" y="640"/>
                  <a:pt x="371" y="640"/>
                  <a:pt x="370" y="641"/>
                </a:cubicBezTo>
                <a:cubicBezTo>
                  <a:pt x="369" y="641"/>
                  <a:pt x="369" y="640"/>
                  <a:pt x="368" y="640"/>
                </a:cubicBezTo>
                <a:cubicBezTo>
                  <a:pt x="367" y="641"/>
                  <a:pt x="366" y="641"/>
                  <a:pt x="365" y="642"/>
                </a:cubicBezTo>
                <a:cubicBezTo>
                  <a:pt x="364" y="641"/>
                  <a:pt x="363" y="642"/>
                  <a:pt x="361" y="642"/>
                </a:cubicBezTo>
                <a:cubicBezTo>
                  <a:pt x="361" y="642"/>
                  <a:pt x="360" y="644"/>
                  <a:pt x="359" y="644"/>
                </a:cubicBezTo>
                <a:cubicBezTo>
                  <a:pt x="358" y="643"/>
                  <a:pt x="357" y="644"/>
                  <a:pt x="355" y="644"/>
                </a:cubicBezTo>
                <a:cubicBezTo>
                  <a:pt x="355" y="645"/>
                  <a:pt x="354" y="645"/>
                  <a:pt x="353" y="646"/>
                </a:cubicBezTo>
                <a:cubicBezTo>
                  <a:pt x="353" y="646"/>
                  <a:pt x="353" y="646"/>
                  <a:pt x="352" y="646"/>
                </a:cubicBezTo>
                <a:cubicBezTo>
                  <a:pt x="352" y="646"/>
                  <a:pt x="351" y="647"/>
                  <a:pt x="350" y="646"/>
                </a:cubicBezTo>
                <a:cubicBezTo>
                  <a:pt x="349" y="648"/>
                  <a:pt x="347" y="649"/>
                  <a:pt x="345" y="649"/>
                </a:cubicBezTo>
                <a:cubicBezTo>
                  <a:pt x="345" y="650"/>
                  <a:pt x="344" y="650"/>
                  <a:pt x="344" y="651"/>
                </a:cubicBezTo>
                <a:cubicBezTo>
                  <a:pt x="343" y="651"/>
                  <a:pt x="342" y="652"/>
                  <a:pt x="341" y="652"/>
                </a:cubicBezTo>
                <a:cubicBezTo>
                  <a:pt x="340" y="655"/>
                  <a:pt x="339" y="655"/>
                  <a:pt x="339" y="656"/>
                </a:cubicBezTo>
                <a:cubicBezTo>
                  <a:pt x="338" y="656"/>
                  <a:pt x="337" y="657"/>
                  <a:pt x="337" y="657"/>
                </a:cubicBezTo>
                <a:cubicBezTo>
                  <a:pt x="336" y="659"/>
                  <a:pt x="335" y="659"/>
                  <a:pt x="334" y="660"/>
                </a:cubicBezTo>
                <a:cubicBezTo>
                  <a:pt x="330" y="664"/>
                  <a:pt x="329" y="671"/>
                  <a:pt x="330" y="672"/>
                </a:cubicBezTo>
                <a:cubicBezTo>
                  <a:pt x="329" y="672"/>
                  <a:pt x="329" y="674"/>
                  <a:pt x="329" y="675"/>
                </a:cubicBezTo>
                <a:cubicBezTo>
                  <a:pt x="330" y="675"/>
                  <a:pt x="330" y="676"/>
                  <a:pt x="330" y="676"/>
                </a:cubicBezTo>
                <a:cubicBezTo>
                  <a:pt x="329" y="677"/>
                  <a:pt x="330" y="679"/>
                  <a:pt x="330" y="679"/>
                </a:cubicBezTo>
                <a:cubicBezTo>
                  <a:pt x="332" y="683"/>
                  <a:pt x="332" y="683"/>
                  <a:pt x="332" y="683"/>
                </a:cubicBezTo>
                <a:cubicBezTo>
                  <a:pt x="311" y="686"/>
                  <a:pt x="293" y="704"/>
                  <a:pt x="301" y="737"/>
                </a:cubicBezTo>
                <a:cubicBezTo>
                  <a:pt x="310" y="776"/>
                  <a:pt x="347" y="767"/>
                  <a:pt x="347" y="767"/>
                </a:cubicBezTo>
                <a:cubicBezTo>
                  <a:pt x="347" y="767"/>
                  <a:pt x="348" y="772"/>
                  <a:pt x="348" y="773"/>
                </a:cubicBezTo>
                <a:cubicBezTo>
                  <a:pt x="349" y="777"/>
                  <a:pt x="351" y="781"/>
                  <a:pt x="353" y="784"/>
                </a:cubicBezTo>
                <a:cubicBezTo>
                  <a:pt x="361" y="796"/>
                  <a:pt x="376" y="800"/>
                  <a:pt x="389" y="800"/>
                </a:cubicBezTo>
                <a:cubicBezTo>
                  <a:pt x="396" y="800"/>
                  <a:pt x="403" y="800"/>
                  <a:pt x="410" y="798"/>
                </a:cubicBezTo>
                <a:cubicBezTo>
                  <a:pt x="426" y="795"/>
                  <a:pt x="442" y="784"/>
                  <a:pt x="448" y="767"/>
                </a:cubicBezTo>
                <a:cubicBezTo>
                  <a:pt x="455" y="751"/>
                  <a:pt x="451" y="729"/>
                  <a:pt x="434" y="720"/>
                </a:cubicBezTo>
                <a:cubicBezTo>
                  <a:pt x="431" y="719"/>
                  <a:pt x="428" y="718"/>
                  <a:pt x="424" y="718"/>
                </a:cubicBezTo>
                <a:cubicBezTo>
                  <a:pt x="414" y="717"/>
                  <a:pt x="400" y="725"/>
                  <a:pt x="396" y="735"/>
                </a:cubicBezTo>
                <a:cubicBezTo>
                  <a:pt x="394" y="740"/>
                  <a:pt x="394" y="747"/>
                  <a:pt x="398" y="751"/>
                </a:cubicBezTo>
                <a:cubicBezTo>
                  <a:pt x="401" y="753"/>
                  <a:pt x="404" y="755"/>
                  <a:pt x="407" y="754"/>
                </a:cubicBezTo>
                <a:cubicBezTo>
                  <a:pt x="410" y="754"/>
                  <a:pt x="417" y="753"/>
                  <a:pt x="418" y="752"/>
                </a:cubicBezTo>
                <a:cubicBezTo>
                  <a:pt x="419" y="751"/>
                  <a:pt x="419" y="750"/>
                  <a:pt x="419" y="751"/>
                </a:cubicBezTo>
                <a:cubicBezTo>
                  <a:pt x="420" y="756"/>
                  <a:pt x="416" y="762"/>
                  <a:pt x="412" y="764"/>
                </a:cubicBezTo>
                <a:cubicBezTo>
                  <a:pt x="407" y="768"/>
                  <a:pt x="399" y="768"/>
                  <a:pt x="393" y="766"/>
                </a:cubicBezTo>
                <a:cubicBezTo>
                  <a:pt x="390" y="765"/>
                  <a:pt x="386" y="763"/>
                  <a:pt x="384" y="760"/>
                </a:cubicBezTo>
                <a:cubicBezTo>
                  <a:pt x="380" y="756"/>
                  <a:pt x="378" y="749"/>
                  <a:pt x="378" y="743"/>
                </a:cubicBezTo>
                <a:cubicBezTo>
                  <a:pt x="377" y="736"/>
                  <a:pt x="379" y="729"/>
                  <a:pt x="381" y="722"/>
                </a:cubicBezTo>
                <a:cubicBezTo>
                  <a:pt x="385" y="709"/>
                  <a:pt x="396" y="703"/>
                  <a:pt x="407" y="699"/>
                </a:cubicBezTo>
                <a:cubicBezTo>
                  <a:pt x="417" y="695"/>
                  <a:pt x="427" y="695"/>
                  <a:pt x="436" y="694"/>
                </a:cubicBezTo>
                <a:cubicBezTo>
                  <a:pt x="442" y="694"/>
                  <a:pt x="447" y="694"/>
                  <a:pt x="453" y="694"/>
                </a:cubicBezTo>
                <a:cubicBezTo>
                  <a:pt x="462" y="694"/>
                  <a:pt x="471" y="694"/>
                  <a:pt x="480" y="695"/>
                </a:cubicBezTo>
                <a:cubicBezTo>
                  <a:pt x="488" y="695"/>
                  <a:pt x="495" y="696"/>
                  <a:pt x="503" y="696"/>
                </a:cubicBezTo>
                <a:cubicBezTo>
                  <a:pt x="516" y="696"/>
                  <a:pt x="530" y="696"/>
                  <a:pt x="543" y="694"/>
                </a:cubicBezTo>
                <a:cubicBezTo>
                  <a:pt x="554" y="693"/>
                  <a:pt x="566" y="691"/>
                  <a:pt x="578" y="688"/>
                </a:cubicBezTo>
                <a:cubicBezTo>
                  <a:pt x="589" y="686"/>
                  <a:pt x="600" y="683"/>
                  <a:pt x="611" y="678"/>
                </a:cubicBezTo>
                <a:cubicBezTo>
                  <a:pt x="611" y="678"/>
                  <a:pt x="612" y="678"/>
                  <a:pt x="612" y="678"/>
                </a:cubicBezTo>
                <a:cubicBezTo>
                  <a:pt x="612" y="678"/>
                  <a:pt x="613" y="677"/>
                  <a:pt x="613" y="677"/>
                </a:cubicBezTo>
                <a:cubicBezTo>
                  <a:pt x="614" y="677"/>
                  <a:pt x="613" y="677"/>
                  <a:pt x="614" y="677"/>
                </a:cubicBezTo>
                <a:cubicBezTo>
                  <a:pt x="615" y="676"/>
                  <a:pt x="618" y="676"/>
                  <a:pt x="618" y="676"/>
                </a:cubicBezTo>
                <a:cubicBezTo>
                  <a:pt x="619" y="675"/>
                  <a:pt x="619" y="675"/>
                  <a:pt x="620" y="674"/>
                </a:cubicBezTo>
                <a:cubicBezTo>
                  <a:pt x="620" y="674"/>
                  <a:pt x="620" y="674"/>
                  <a:pt x="621" y="674"/>
                </a:cubicBezTo>
                <a:cubicBezTo>
                  <a:pt x="622" y="674"/>
                  <a:pt x="622" y="672"/>
                  <a:pt x="623" y="673"/>
                </a:cubicBezTo>
                <a:cubicBezTo>
                  <a:pt x="623" y="673"/>
                  <a:pt x="622" y="674"/>
                  <a:pt x="623" y="674"/>
                </a:cubicBezTo>
                <a:cubicBezTo>
                  <a:pt x="623" y="673"/>
                  <a:pt x="625" y="673"/>
                  <a:pt x="625" y="673"/>
                </a:cubicBezTo>
                <a:cubicBezTo>
                  <a:pt x="625" y="673"/>
                  <a:pt x="625" y="673"/>
                  <a:pt x="625" y="672"/>
                </a:cubicBezTo>
                <a:cubicBezTo>
                  <a:pt x="626" y="672"/>
                  <a:pt x="627" y="672"/>
                  <a:pt x="628" y="671"/>
                </a:cubicBezTo>
                <a:cubicBezTo>
                  <a:pt x="629" y="671"/>
                  <a:pt x="629" y="671"/>
                  <a:pt x="630" y="671"/>
                </a:cubicBezTo>
                <a:cubicBezTo>
                  <a:pt x="631" y="670"/>
                  <a:pt x="632" y="670"/>
                  <a:pt x="633" y="669"/>
                </a:cubicBezTo>
                <a:cubicBezTo>
                  <a:pt x="634" y="668"/>
                  <a:pt x="635" y="668"/>
                  <a:pt x="636" y="667"/>
                </a:cubicBezTo>
                <a:cubicBezTo>
                  <a:pt x="638" y="666"/>
                  <a:pt x="640" y="666"/>
                  <a:pt x="641" y="665"/>
                </a:cubicBezTo>
                <a:cubicBezTo>
                  <a:pt x="642" y="665"/>
                  <a:pt x="643" y="664"/>
                  <a:pt x="644" y="664"/>
                </a:cubicBezTo>
                <a:cubicBezTo>
                  <a:pt x="645" y="663"/>
                  <a:pt x="647" y="662"/>
                  <a:pt x="647" y="662"/>
                </a:cubicBezTo>
                <a:cubicBezTo>
                  <a:pt x="648" y="662"/>
                  <a:pt x="648" y="662"/>
                  <a:pt x="648" y="662"/>
                </a:cubicBezTo>
                <a:cubicBezTo>
                  <a:pt x="648" y="662"/>
                  <a:pt x="649" y="661"/>
                  <a:pt x="649" y="661"/>
                </a:cubicBezTo>
                <a:cubicBezTo>
                  <a:pt x="649" y="661"/>
                  <a:pt x="649" y="661"/>
                  <a:pt x="650" y="661"/>
                </a:cubicBezTo>
                <a:cubicBezTo>
                  <a:pt x="650" y="661"/>
                  <a:pt x="650" y="660"/>
                  <a:pt x="651" y="660"/>
                </a:cubicBezTo>
                <a:cubicBezTo>
                  <a:pt x="651" y="660"/>
                  <a:pt x="651" y="659"/>
                  <a:pt x="652" y="659"/>
                </a:cubicBezTo>
                <a:cubicBezTo>
                  <a:pt x="653" y="659"/>
                  <a:pt x="654" y="658"/>
                  <a:pt x="655" y="658"/>
                </a:cubicBezTo>
                <a:cubicBezTo>
                  <a:pt x="656" y="657"/>
                  <a:pt x="656" y="657"/>
                  <a:pt x="656" y="657"/>
                </a:cubicBezTo>
                <a:cubicBezTo>
                  <a:pt x="656" y="656"/>
                  <a:pt x="657" y="657"/>
                  <a:pt x="657" y="657"/>
                </a:cubicBezTo>
                <a:cubicBezTo>
                  <a:pt x="660" y="655"/>
                  <a:pt x="659" y="654"/>
                  <a:pt x="662" y="653"/>
                </a:cubicBezTo>
                <a:cubicBezTo>
                  <a:pt x="663" y="652"/>
                  <a:pt x="664" y="651"/>
                  <a:pt x="665" y="651"/>
                </a:cubicBezTo>
                <a:cubicBezTo>
                  <a:pt x="668" y="648"/>
                  <a:pt x="671" y="649"/>
                  <a:pt x="675" y="647"/>
                </a:cubicBezTo>
                <a:cubicBezTo>
                  <a:pt x="678" y="644"/>
                  <a:pt x="681" y="641"/>
                  <a:pt x="684" y="639"/>
                </a:cubicBezTo>
                <a:cubicBezTo>
                  <a:pt x="687" y="637"/>
                  <a:pt x="690" y="634"/>
                  <a:pt x="692" y="632"/>
                </a:cubicBezTo>
                <a:cubicBezTo>
                  <a:pt x="693" y="631"/>
                  <a:pt x="693" y="631"/>
                  <a:pt x="693" y="631"/>
                </a:cubicBezTo>
                <a:cubicBezTo>
                  <a:pt x="694" y="630"/>
                  <a:pt x="695" y="629"/>
                  <a:pt x="695" y="629"/>
                </a:cubicBezTo>
                <a:cubicBezTo>
                  <a:pt x="695" y="629"/>
                  <a:pt x="696" y="629"/>
                  <a:pt x="696" y="628"/>
                </a:cubicBezTo>
                <a:cubicBezTo>
                  <a:pt x="697" y="628"/>
                  <a:pt x="697" y="628"/>
                  <a:pt x="698" y="627"/>
                </a:cubicBezTo>
                <a:cubicBezTo>
                  <a:pt x="698" y="627"/>
                  <a:pt x="699" y="626"/>
                  <a:pt x="699" y="625"/>
                </a:cubicBezTo>
                <a:cubicBezTo>
                  <a:pt x="699" y="625"/>
                  <a:pt x="700" y="624"/>
                  <a:pt x="700" y="624"/>
                </a:cubicBezTo>
                <a:cubicBezTo>
                  <a:pt x="700" y="624"/>
                  <a:pt x="700" y="623"/>
                  <a:pt x="700" y="623"/>
                </a:cubicBezTo>
                <a:cubicBezTo>
                  <a:pt x="701" y="623"/>
                  <a:pt x="701" y="623"/>
                  <a:pt x="701" y="623"/>
                </a:cubicBezTo>
                <a:cubicBezTo>
                  <a:pt x="702" y="622"/>
                  <a:pt x="703" y="622"/>
                  <a:pt x="703" y="622"/>
                </a:cubicBezTo>
                <a:cubicBezTo>
                  <a:pt x="704" y="621"/>
                  <a:pt x="704" y="620"/>
                  <a:pt x="704" y="620"/>
                </a:cubicBezTo>
                <a:cubicBezTo>
                  <a:pt x="704" y="620"/>
                  <a:pt x="704" y="619"/>
                  <a:pt x="704" y="619"/>
                </a:cubicBezTo>
                <a:cubicBezTo>
                  <a:pt x="705" y="619"/>
                  <a:pt x="705" y="619"/>
                  <a:pt x="705" y="619"/>
                </a:cubicBezTo>
                <a:cubicBezTo>
                  <a:pt x="706" y="618"/>
                  <a:pt x="707" y="617"/>
                  <a:pt x="708" y="616"/>
                </a:cubicBezTo>
                <a:cubicBezTo>
                  <a:pt x="709" y="616"/>
                  <a:pt x="709" y="615"/>
                  <a:pt x="709" y="614"/>
                </a:cubicBezTo>
                <a:cubicBezTo>
                  <a:pt x="710" y="613"/>
                  <a:pt x="710" y="612"/>
                  <a:pt x="711" y="611"/>
                </a:cubicBezTo>
                <a:cubicBezTo>
                  <a:pt x="712" y="611"/>
                  <a:pt x="713" y="610"/>
                  <a:pt x="713" y="609"/>
                </a:cubicBezTo>
                <a:cubicBezTo>
                  <a:pt x="715" y="607"/>
                  <a:pt x="716" y="603"/>
                  <a:pt x="718" y="601"/>
                </a:cubicBezTo>
                <a:cubicBezTo>
                  <a:pt x="718" y="601"/>
                  <a:pt x="718" y="600"/>
                  <a:pt x="719" y="600"/>
                </a:cubicBezTo>
                <a:cubicBezTo>
                  <a:pt x="719" y="599"/>
                  <a:pt x="721" y="597"/>
                  <a:pt x="721" y="596"/>
                </a:cubicBezTo>
                <a:cubicBezTo>
                  <a:pt x="721" y="596"/>
                  <a:pt x="722" y="596"/>
                  <a:pt x="722" y="596"/>
                </a:cubicBezTo>
                <a:cubicBezTo>
                  <a:pt x="722" y="595"/>
                  <a:pt x="723" y="594"/>
                  <a:pt x="723" y="593"/>
                </a:cubicBezTo>
                <a:cubicBezTo>
                  <a:pt x="723" y="593"/>
                  <a:pt x="724" y="593"/>
                  <a:pt x="724" y="593"/>
                </a:cubicBezTo>
                <a:cubicBezTo>
                  <a:pt x="724" y="592"/>
                  <a:pt x="724" y="592"/>
                  <a:pt x="724" y="591"/>
                </a:cubicBezTo>
                <a:cubicBezTo>
                  <a:pt x="725" y="591"/>
                  <a:pt x="725" y="591"/>
                  <a:pt x="725" y="591"/>
                </a:cubicBezTo>
                <a:cubicBezTo>
                  <a:pt x="724" y="593"/>
                  <a:pt x="723" y="595"/>
                  <a:pt x="722" y="597"/>
                </a:cubicBezTo>
                <a:cubicBezTo>
                  <a:pt x="718" y="606"/>
                  <a:pt x="712" y="614"/>
                  <a:pt x="706" y="622"/>
                </a:cubicBezTo>
                <a:cubicBezTo>
                  <a:pt x="700" y="629"/>
                  <a:pt x="693" y="634"/>
                  <a:pt x="687" y="641"/>
                </a:cubicBezTo>
                <a:cubicBezTo>
                  <a:pt x="684" y="644"/>
                  <a:pt x="680" y="648"/>
                  <a:pt x="677" y="651"/>
                </a:cubicBezTo>
                <a:cubicBezTo>
                  <a:pt x="650" y="673"/>
                  <a:pt x="617" y="686"/>
                  <a:pt x="583" y="692"/>
                </a:cubicBezTo>
                <a:cubicBezTo>
                  <a:pt x="579" y="693"/>
                  <a:pt x="575" y="694"/>
                  <a:pt x="571" y="694"/>
                </a:cubicBezTo>
                <a:cubicBezTo>
                  <a:pt x="558" y="696"/>
                  <a:pt x="544" y="697"/>
                  <a:pt x="530" y="699"/>
                </a:cubicBezTo>
                <a:cubicBezTo>
                  <a:pt x="524" y="700"/>
                  <a:pt x="518" y="700"/>
                  <a:pt x="512" y="702"/>
                </a:cubicBezTo>
                <a:cubicBezTo>
                  <a:pt x="505" y="703"/>
                  <a:pt x="498" y="706"/>
                  <a:pt x="493" y="711"/>
                </a:cubicBezTo>
                <a:cubicBezTo>
                  <a:pt x="487" y="716"/>
                  <a:pt x="487" y="724"/>
                  <a:pt x="491" y="731"/>
                </a:cubicBezTo>
                <a:cubicBezTo>
                  <a:pt x="491" y="732"/>
                  <a:pt x="492" y="732"/>
                  <a:pt x="492" y="733"/>
                </a:cubicBezTo>
                <a:cubicBezTo>
                  <a:pt x="492" y="733"/>
                  <a:pt x="472" y="742"/>
                  <a:pt x="480" y="763"/>
                </a:cubicBezTo>
                <a:cubicBezTo>
                  <a:pt x="488" y="785"/>
                  <a:pt x="508" y="778"/>
                  <a:pt x="515" y="774"/>
                </a:cubicBezTo>
                <a:cubicBezTo>
                  <a:pt x="515" y="774"/>
                  <a:pt x="524" y="801"/>
                  <a:pt x="560" y="783"/>
                </a:cubicBezTo>
                <a:cubicBezTo>
                  <a:pt x="564" y="781"/>
                  <a:pt x="568" y="779"/>
                  <a:pt x="571" y="776"/>
                </a:cubicBezTo>
                <a:cubicBezTo>
                  <a:pt x="583" y="766"/>
                  <a:pt x="589" y="745"/>
                  <a:pt x="575" y="733"/>
                </a:cubicBezTo>
                <a:cubicBezTo>
                  <a:pt x="565" y="725"/>
                  <a:pt x="546" y="730"/>
                  <a:pt x="543" y="743"/>
                </a:cubicBezTo>
                <a:cubicBezTo>
                  <a:pt x="541" y="748"/>
                  <a:pt x="542" y="755"/>
                  <a:pt x="547" y="758"/>
                </a:cubicBezTo>
                <a:cubicBezTo>
                  <a:pt x="552" y="760"/>
                  <a:pt x="555" y="760"/>
                  <a:pt x="559" y="758"/>
                </a:cubicBezTo>
                <a:cubicBezTo>
                  <a:pt x="559" y="758"/>
                  <a:pt x="543" y="775"/>
                  <a:pt x="530" y="760"/>
                </a:cubicBezTo>
                <a:cubicBezTo>
                  <a:pt x="525" y="754"/>
                  <a:pt x="526" y="746"/>
                  <a:pt x="530" y="740"/>
                </a:cubicBezTo>
                <a:cubicBezTo>
                  <a:pt x="537" y="728"/>
                  <a:pt x="550" y="722"/>
                  <a:pt x="563" y="718"/>
                </a:cubicBezTo>
                <a:cubicBezTo>
                  <a:pt x="574" y="715"/>
                  <a:pt x="586" y="713"/>
                  <a:pt x="597" y="709"/>
                </a:cubicBezTo>
                <a:cubicBezTo>
                  <a:pt x="605" y="707"/>
                  <a:pt x="613" y="704"/>
                  <a:pt x="620" y="701"/>
                </a:cubicBezTo>
                <a:cubicBezTo>
                  <a:pt x="643" y="690"/>
                  <a:pt x="665" y="676"/>
                  <a:pt x="683" y="659"/>
                </a:cubicBezTo>
                <a:cubicBezTo>
                  <a:pt x="689" y="653"/>
                  <a:pt x="695" y="647"/>
                  <a:pt x="700" y="640"/>
                </a:cubicBezTo>
                <a:cubicBezTo>
                  <a:pt x="705" y="633"/>
                  <a:pt x="709" y="626"/>
                  <a:pt x="714" y="618"/>
                </a:cubicBezTo>
                <a:cubicBezTo>
                  <a:pt x="718" y="610"/>
                  <a:pt x="722" y="602"/>
                  <a:pt x="725" y="594"/>
                </a:cubicBezTo>
                <a:cubicBezTo>
                  <a:pt x="726" y="591"/>
                  <a:pt x="727" y="589"/>
                  <a:pt x="728" y="587"/>
                </a:cubicBezTo>
                <a:cubicBezTo>
                  <a:pt x="728" y="587"/>
                  <a:pt x="728" y="587"/>
                  <a:pt x="728" y="587"/>
                </a:cubicBezTo>
                <a:cubicBezTo>
                  <a:pt x="728" y="587"/>
                  <a:pt x="728" y="586"/>
                  <a:pt x="728" y="586"/>
                </a:cubicBezTo>
                <a:cubicBezTo>
                  <a:pt x="728" y="586"/>
                  <a:pt x="728" y="586"/>
                  <a:pt x="728" y="586"/>
                </a:cubicBezTo>
                <a:cubicBezTo>
                  <a:pt x="728" y="585"/>
                  <a:pt x="728" y="585"/>
                  <a:pt x="729" y="584"/>
                </a:cubicBezTo>
                <a:cubicBezTo>
                  <a:pt x="729" y="584"/>
                  <a:pt x="729" y="584"/>
                  <a:pt x="729" y="584"/>
                </a:cubicBezTo>
                <a:cubicBezTo>
                  <a:pt x="730" y="583"/>
                  <a:pt x="730" y="582"/>
                  <a:pt x="730" y="582"/>
                </a:cubicBezTo>
                <a:cubicBezTo>
                  <a:pt x="730" y="581"/>
                  <a:pt x="731" y="581"/>
                  <a:pt x="731" y="581"/>
                </a:cubicBezTo>
                <a:cubicBezTo>
                  <a:pt x="733" y="578"/>
                  <a:pt x="734" y="574"/>
                  <a:pt x="736" y="571"/>
                </a:cubicBezTo>
                <a:cubicBezTo>
                  <a:pt x="735" y="571"/>
                  <a:pt x="735" y="572"/>
                  <a:pt x="734" y="573"/>
                </a:cubicBezTo>
                <a:close/>
                <a:moveTo>
                  <a:pt x="482" y="492"/>
                </a:moveTo>
                <a:cubicBezTo>
                  <a:pt x="482" y="492"/>
                  <a:pt x="482" y="492"/>
                  <a:pt x="482" y="492"/>
                </a:cubicBezTo>
                <a:cubicBezTo>
                  <a:pt x="483" y="492"/>
                  <a:pt x="483" y="492"/>
                  <a:pt x="483" y="492"/>
                </a:cubicBezTo>
                <a:cubicBezTo>
                  <a:pt x="484" y="492"/>
                  <a:pt x="485" y="492"/>
                  <a:pt x="485" y="492"/>
                </a:cubicBezTo>
                <a:cubicBezTo>
                  <a:pt x="485" y="492"/>
                  <a:pt x="486" y="493"/>
                  <a:pt x="486" y="493"/>
                </a:cubicBezTo>
                <a:cubicBezTo>
                  <a:pt x="485" y="494"/>
                  <a:pt x="484" y="494"/>
                  <a:pt x="484" y="494"/>
                </a:cubicBezTo>
                <a:cubicBezTo>
                  <a:pt x="484" y="494"/>
                  <a:pt x="481" y="493"/>
                  <a:pt x="481" y="492"/>
                </a:cubicBezTo>
                <a:cubicBezTo>
                  <a:pt x="481" y="492"/>
                  <a:pt x="481" y="492"/>
                  <a:pt x="482" y="492"/>
                </a:cubicBezTo>
                <a:close/>
                <a:moveTo>
                  <a:pt x="483" y="495"/>
                </a:moveTo>
                <a:cubicBezTo>
                  <a:pt x="484" y="495"/>
                  <a:pt x="484" y="495"/>
                  <a:pt x="484" y="495"/>
                </a:cubicBezTo>
                <a:cubicBezTo>
                  <a:pt x="484" y="495"/>
                  <a:pt x="485" y="496"/>
                  <a:pt x="486" y="496"/>
                </a:cubicBezTo>
                <a:cubicBezTo>
                  <a:pt x="488" y="496"/>
                  <a:pt x="491" y="496"/>
                  <a:pt x="492" y="497"/>
                </a:cubicBezTo>
                <a:cubicBezTo>
                  <a:pt x="493" y="498"/>
                  <a:pt x="494" y="499"/>
                  <a:pt x="495" y="500"/>
                </a:cubicBezTo>
                <a:cubicBezTo>
                  <a:pt x="496" y="500"/>
                  <a:pt x="496" y="500"/>
                  <a:pt x="497" y="500"/>
                </a:cubicBezTo>
                <a:cubicBezTo>
                  <a:pt x="497" y="502"/>
                  <a:pt x="500" y="502"/>
                  <a:pt x="500" y="503"/>
                </a:cubicBezTo>
                <a:cubicBezTo>
                  <a:pt x="500" y="503"/>
                  <a:pt x="500" y="504"/>
                  <a:pt x="500" y="504"/>
                </a:cubicBezTo>
                <a:cubicBezTo>
                  <a:pt x="500" y="505"/>
                  <a:pt x="502" y="507"/>
                  <a:pt x="502" y="508"/>
                </a:cubicBezTo>
                <a:cubicBezTo>
                  <a:pt x="502" y="508"/>
                  <a:pt x="500" y="506"/>
                  <a:pt x="499" y="504"/>
                </a:cubicBezTo>
                <a:cubicBezTo>
                  <a:pt x="499" y="504"/>
                  <a:pt x="498" y="504"/>
                  <a:pt x="497" y="504"/>
                </a:cubicBezTo>
                <a:cubicBezTo>
                  <a:pt x="497" y="503"/>
                  <a:pt x="497" y="502"/>
                  <a:pt x="497" y="502"/>
                </a:cubicBezTo>
                <a:cubicBezTo>
                  <a:pt x="497" y="502"/>
                  <a:pt x="493" y="501"/>
                  <a:pt x="492" y="500"/>
                </a:cubicBezTo>
                <a:cubicBezTo>
                  <a:pt x="492" y="500"/>
                  <a:pt x="489" y="497"/>
                  <a:pt x="489" y="497"/>
                </a:cubicBezTo>
                <a:cubicBezTo>
                  <a:pt x="489" y="497"/>
                  <a:pt x="488" y="497"/>
                  <a:pt x="488" y="497"/>
                </a:cubicBezTo>
                <a:cubicBezTo>
                  <a:pt x="487" y="497"/>
                  <a:pt x="486" y="497"/>
                  <a:pt x="486" y="497"/>
                </a:cubicBezTo>
                <a:cubicBezTo>
                  <a:pt x="485" y="497"/>
                  <a:pt x="484" y="496"/>
                  <a:pt x="484" y="496"/>
                </a:cubicBezTo>
                <a:cubicBezTo>
                  <a:pt x="482" y="496"/>
                  <a:pt x="480" y="495"/>
                  <a:pt x="480" y="495"/>
                </a:cubicBezTo>
                <a:cubicBezTo>
                  <a:pt x="479" y="494"/>
                  <a:pt x="480" y="494"/>
                  <a:pt x="481" y="494"/>
                </a:cubicBezTo>
                <a:cubicBezTo>
                  <a:pt x="482" y="494"/>
                  <a:pt x="482" y="495"/>
                  <a:pt x="483" y="495"/>
                </a:cubicBezTo>
                <a:close/>
                <a:moveTo>
                  <a:pt x="470" y="488"/>
                </a:moveTo>
                <a:cubicBezTo>
                  <a:pt x="470" y="488"/>
                  <a:pt x="470" y="489"/>
                  <a:pt x="471" y="489"/>
                </a:cubicBezTo>
                <a:cubicBezTo>
                  <a:pt x="471" y="489"/>
                  <a:pt x="471" y="489"/>
                  <a:pt x="471" y="489"/>
                </a:cubicBezTo>
                <a:cubicBezTo>
                  <a:pt x="471" y="489"/>
                  <a:pt x="472" y="489"/>
                  <a:pt x="472" y="489"/>
                </a:cubicBezTo>
                <a:cubicBezTo>
                  <a:pt x="472" y="489"/>
                  <a:pt x="473" y="490"/>
                  <a:pt x="474" y="490"/>
                </a:cubicBezTo>
                <a:cubicBezTo>
                  <a:pt x="474" y="490"/>
                  <a:pt x="474" y="490"/>
                  <a:pt x="474" y="490"/>
                </a:cubicBezTo>
                <a:cubicBezTo>
                  <a:pt x="474" y="490"/>
                  <a:pt x="475" y="490"/>
                  <a:pt x="475" y="490"/>
                </a:cubicBezTo>
                <a:cubicBezTo>
                  <a:pt x="475" y="490"/>
                  <a:pt x="476" y="490"/>
                  <a:pt x="477" y="490"/>
                </a:cubicBezTo>
                <a:cubicBezTo>
                  <a:pt x="477" y="490"/>
                  <a:pt x="478" y="491"/>
                  <a:pt x="478" y="492"/>
                </a:cubicBezTo>
                <a:cubicBezTo>
                  <a:pt x="479" y="492"/>
                  <a:pt x="478" y="491"/>
                  <a:pt x="478" y="491"/>
                </a:cubicBezTo>
                <a:cubicBezTo>
                  <a:pt x="479" y="491"/>
                  <a:pt x="479" y="491"/>
                  <a:pt x="479" y="491"/>
                </a:cubicBezTo>
                <a:cubicBezTo>
                  <a:pt x="479" y="491"/>
                  <a:pt x="479" y="492"/>
                  <a:pt x="479" y="492"/>
                </a:cubicBezTo>
                <a:cubicBezTo>
                  <a:pt x="479" y="492"/>
                  <a:pt x="480" y="492"/>
                  <a:pt x="480" y="492"/>
                </a:cubicBezTo>
                <a:cubicBezTo>
                  <a:pt x="480" y="493"/>
                  <a:pt x="479" y="493"/>
                  <a:pt x="479" y="493"/>
                </a:cubicBezTo>
                <a:cubicBezTo>
                  <a:pt x="479" y="493"/>
                  <a:pt x="478" y="492"/>
                  <a:pt x="478" y="491"/>
                </a:cubicBezTo>
                <a:cubicBezTo>
                  <a:pt x="477" y="491"/>
                  <a:pt x="475" y="491"/>
                  <a:pt x="474" y="491"/>
                </a:cubicBezTo>
                <a:cubicBezTo>
                  <a:pt x="473" y="490"/>
                  <a:pt x="473" y="491"/>
                  <a:pt x="473" y="490"/>
                </a:cubicBezTo>
                <a:cubicBezTo>
                  <a:pt x="472" y="490"/>
                  <a:pt x="472" y="490"/>
                  <a:pt x="471" y="490"/>
                </a:cubicBezTo>
                <a:cubicBezTo>
                  <a:pt x="471" y="490"/>
                  <a:pt x="470" y="489"/>
                  <a:pt x="470" y="489"/>
                </a:cubicBezTo>
                <a:cubicBezTo>
                  <a:pt x="469" y="489"/>
                  <a:pt x="469" y="489"/>
                  <a:pt x="469" y="489"/>
                </a:cubicBezTo>
                <a:cubicBezTo>
                  <a:pt x="469" y="489"/>
                  <a:pt x="469" y="488"/>
                  <a:pt x="470" y="488"/>
                </a:cubicBezTo>
                <a:close/>
                <a:moveTo>
                  <a:pt x="436" y="502"/>
                </a:moveTo>
                <a:cubicBezTo>
                  <a:pt x="436" y="502"/>
                  <a:pt x="435" y="503"/>
                  <a:pt x="435" y="503"/>
                </a:cubicBezTo>
                <a:cubicBezTo>
                  <a:pt x="434" y="503"/>
                  <a:pt x="434" y="503"/>
                  <a:pt x="434" y="503"/>
                </a:cubicBezTo>
                <a:cubicBezTo>
                  <a:pt x="434" y="503"/>
                  <a:pt x="433" y="504"/>
                  <a:pt x="432" y="504"/>
                </a:cubicBezTo>
                <a:cubicBezTo>
                  <a:pt x="432" y="504"/>
                  <a:pt x="432" y="504"/>
                  <a:pt x="432" y="505"/>
                </a:cubicBezTo>
                <a:cubicBezTo>
                  <a:pt x="432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5"/>
                </a:cubicBezTo>
                <a:cubicBezTo>
                  <a:pt x="430" y="506"/>
                  <a:pt x="429" y="507"/>
                  <a:pt x="429" y="507"/>
                </a:cubicBezTo>
                <a:cubicBezTo>
                  <a:pt x="429" y="507"/>
                  <a:pt x="428" y="507"/>
                  <a:pt x="428" y="508"/>
                </a:cubicBezTo>
                <a:cubicBezTo>
                  <a:pt x="428" y="508"/>
                  <a:pt x="427" y="509"/>
                  <a:pt x="427" y="508"/>
                </a:cubicBezTo>
                <a:cubicBezTo>
                  <a:pt x="427" y="508"/>
                  <a:pt x="428" y="507"/>
                  <a:pt x="428" y="507"/>
                </a:cubicBezTo>
                <a:cubicBezTo>
                  <a:pt x="428" y="507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30" y="506"/>
                  <a:pt x="430" y="505"/>
                </a:cubicBezTo>
                <a:cubicBezTo>
                  <a:pt x="430" y="505"/>
                  <a:pt x="430" y="506"/>
                  <a:pt x="430" y="506"/>
                </a:cubicBezTo>
                <a:cubicBezTo>
                  <a:pt x="430" y="505"/>
                  <a:pt x="430" y="505"/>
                  <a:pt x="430" y="505"/>
                </a:cubicBezTo>
                <a:cubicBezTo>
                  <a:pt x="430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4"/>
                </a:cubicBezTo>
                <a:cubicBezTo>
                  <a:pt x="431" y="504"/>
                  <a:pt x="432" y="504"/>
                  <a:pt x="432" y="504"/>
                </a:cubicBezTo>
                <a:cubicBezTo>
                  <a:pt x="432" y="504"/>
                  <a:pt x="432" y="504"/>
                  <a:pt x="433" y="503"/>
                </a:cubicBezTo>
                <a:cubicBezTo>
                  <a:pt x="433" y="503"/>
                  <a:pt x="434" y="501"/>
                  <a:pt x="434" y="501"/>
                </a:cubicBezTo>
                <a:cubicBezTo>
                  <a:pt x="434" y="501"/>
                  <a:pt x="436" y="500"/>
                  <a:pt x="436" y="500"/>
                </a:cubicBezTo>
                <a:cubicBezTo>
                  <a:pt x="437" y="500"/>
                  <a:pt x="439" y="498"/>
                  <a:pt x="440" y="497"/>
                </a:cubicBezTo>
                <a:cubicBezTo>
                  <a:pt x="440" y="497"/>
                  <a:pt x="440" y="497"/>
                  <a:pt x="441" y="497"/>
                </a:cubicBezTo>
                <a:cubicBezTo>
                  <a:pt x="439" y="498"/>
                  <a:pt x="437" y="502"/>
                  <a:pt x="436" y="502"/>
                </a:cubicBezTo>
                <a:close/>
                <a:moveTo>
                  <a:pt x="454" y="492"/>
                </a:moveTo>
                <a:cubicBezTo>
                  <a:pt x="454" y="492"/>
                  <a:pt x="453" y="492"/>
                  <a:pt x="453" y="493"/>
                </a:cubicBezTo>
                <a:cubicBezTo>
                  <a:pt x="453" y="493"/>
                  <a:pt x="453" y="493"/>
                  <a:pt x="452" y="493"/>
                </a:cubicBezTo>
                <a:cubicBezTo>
                  <a:pt x="452" y="493"/>
                  <a:pt x="452" y="493"/>
                  <a:pt x="451" y="494"/>
                </a:cubicBezTo>
                <a:cubicBezTo>
                  <a:pt x="451" y="494"/>
                  <a:pt x="451" y="494"/>
                  <a:pt x="450" y="494"/>
                </a:cubicBezTo>
                <a:cubicBezTo>
                  <a:pt x="450" y="494"/>
                  <a:pt x="449" y="494"/>
                  <a:pt x="449" y="494"/>
                </a:cubicBezTo>
                <a:cubicBezTo>
                  <a:pt x="449" y="494"/>
                  <a:pt x="448" y="495"/>
                  <a:pt x="448" y="495"/>
                </a:cubicBezTo>
                <a:cubicBezTo>
                  <a:pt x="448" y="495"/>
                  <a:pt x="448" y="495"/>
                  <a:pt x="448" y="495"/>
                </a:cubicBezTo>
                <a:cubicBezTo>
                  <a:pt x="447" y="495"/>
                  <a:pt x="447" y="496"/>
                  <a:pt x="446" y="496"/>
                </a:cubicBezTo>
                <a:cubicBezTo>
                  <a:pt x="446" y="495"/>
                  <a:pt x="445" y="496"/>
                  <a:pt x="445" y="496"/>
                </a:cubicBezTo>
                <a:cubicBezTo>
                  <a:pt x="445" y="495"/>
                  <a:pt x="445" y="495"/>
                  <a:pt x="446" y="495"/>
                </a:cubicBezTo>
                <a:cubicBezTo>
                  <a:pt x="446" y="495"/>
                  <a:pt x="446" y="495"/>
                  <a:pt x="446" y="495"/>
                </a:cubicBezTo>
                <a:cubicBezTo>
                  <a:pt x="446" y="495"/>
                  <a:pt x="446" y="495"/>
                  <a:pt x="447" y="495"/>
                </a:cubicBezTo>
                <a:cubicBezTo>
                  <a:pt x="447" y="495"/>
                  <a:pt x="448" y="494"/>
                  <a:pt x="448" y="494"/>
                </a:cubicBezTo>
                <a:cubicBezTo>
                  <a:pt x="448" y="494"/>
                  <a:pt x="448" y="493"/>
                  <a:pt x="448" y="493"/>
                </a:cubicBezTo>
                <a:cubicBezTo>
                  <a:pt x="448" y="493"/>
                  <a:pt x="449" y="493"/>
                  <a:pt x="450" y="493"/>
                </a:cubicBezTo>
                <a:cubicBezTo>
                  <a:pt x="450" y="492"/>
                  <a:pt x="450" y="493"/>
                  <a:pt x="451" y="493"/>
                </a:cubicBezTo>
                <a:cubicBezTo>
                  <a:pt x="451" y="493"/>
                  <a:pt x="452" y="492"/>
                  <a:pt x="453" y="492"/>
                </a:cubicBezTo>
                <a:cubicBezTo>
                  <a:pt x="453" y="492"/>
                  <a:pt x="453" y="492"/>
                  <a:pt x="453" y="491"/>
                </a:cubicBezTo>
                <a:cubicBezTo>
                  <a:pt x="453" y="491"/>
                  <a:pt x="454" y="491"/>
                  <a:pt x="454" y="491"/>
                </a:cubicBezTo>
                <a:cubicBezTo>
                  <a:pt x="454" y="491"/>
                  <a:pt x="455" y="490"/>
                  <a:pt x="456" y="491"/>
                </a:cubicBezTo>
                <a:cubicBezTo>
                  <a:pt x="455" y="492"/>
                  <a:pt x="455" y="491"/>
                  <a:pt x="454" y="492"/>
                </a:cubicBezTo>
                <a:close/>
                <a:moveTo>
                  <a:pt x="462" y="491"/>
                </a:moveTo>
                <a:cubicBezTo>
                  <a:pt x="462" y="491"/>
                  <a:pt x="462" y="491"/>
                  <a:pt x="462" y="491"/>
                </a:cubicBezTo>
                <a:cubicBezTo>
                  <a:pt x="462" y="491"/>
                  <a:pt x="461" y="491"/>
                  <a:pt x="461" y="491"/>
                </a:cubicBezTo>
                <a:cubicBezTo>
                  <a:pt x="461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59" y="491"/>
                  <a:pt x="459" y="491"/>
                  <a:pt x="459" y="491"/>
                </a:cubicBezTo>
                <a:cubicBezTo>
                  <a:pt x="458" y="491"/>
                  <a:pt x="458" y="491"/>
                  <a:pt x="458" y="491"/>
                </a:cubicBezTo>
                <a:cubicBezTo>
                  <a:pt x="458" y="491"/>
                  <a:pt x="457" y="492"/>
                  <a:pt x="456" y="492"/>
                </a:cubicBezTo>
                <a:cubicBezTo>
                  <a:pt x="456" y="491"/>
                  <a:pt x="458" y="491"/>
                  <a:pt x="458" y="491"/>
                </a:cubicBezTo>
                <a:cubicBezTo>
                  <a:pt x="459" y="491"/>
                  <a:pt x="460" y="490"/>
                  <a:pt x="461" y="489"/>
                </a:cubicBezTo>
                <a:cubicBezTo>
                  <a:pt x="461" y="489"/>
                  <a:pt x="461" y="490"/>
                  <a:pt x="461" y="490"/>
                </a:cubicBezTo>
                <a:cubicBezTo>
                  <a:pt x="461" y="490"/>
                  <a:pt x="461" y="489"/>
                  <a:pt x="462" y="489"/>
                </a:cubicBezTo>
                <a:cubicBezTo>
                  <a:pt x="462" y="489"/>
                  <a:pt x="462" y="489"/>
                  <a:pt x="463" y="489"/>
                </a:cubicBezTo>
                <a:cubicBezTo>
                  <a:pt x="463" y="489"/>
                  <a:pt x="464" y="489"/>
                  <a:pt x="464" y="489"/>
                </a:cubicBezTo>
                <a:cubicBezTo>
                  <a:pt x="464" y="489"/>
                  <a:pt x="466" y="489"/>
                  <a:pt x="467" y="490"/>
                </a:cubicBezTo>
                <a:cubicBezTo>
                  <a:pt x="467" y="490"/>
                  <a:pt x="467" y="490"/>
                  <a:pt x="467" y="490"/>
                </a:cubicBezTo>
                <a:cubicBezTo>
                  <a:pt x="466" y="490"/>
                  <a:pt x="465" y="490"/>
                  <a:pt x="464" y="490"/>
                </a:cubicBezTo>
                <a:cubicBezTo>
                  <a:pt x="464" y="490"/>
                  <a:pt x="464" y="490"/>
                  <a:pt x="463" y="490"/>
                </a:cubicBezTo>
                <a:cubicBezTo>
                  <a:pt x="463" y="490"/>
                  <a:pt x="463" y="490"/>
                  <a:pt x="462" y="491"/>
                </a:cubicBezTo>
                <a:close/>
                <a:moveTo>
                  <a:pt x="464" y="577"/>
                </a:moveTo>
                <a:cubicBezTo>
                  <a:pt x="464" y="577"/>
                  <a:pt x="462" y="550"/>
                  <a:pt x="483" y="543"/>
                </a:cubicBezTo>
                <a:cubicBezTo>
                  <a:pt x="489" y="541"/>
                  <a:pt x="495" y="545"/>
                  <a:pt x="495" y="545"/>
                </a:cubicBezTo>
                <a:cubicBezTo>
                  <a:pt x="482" y="544"/>
                  <a:pt x="474" y="560"/>
                  <a:pt x="474" y="560"/>
                </a:cubicBezTo>
                <a:cubicBezTo>
                  <a:pt x="461" y="588"/>
                  <a:pt x="493" y="636"/>
                  <a:pt x="546" y="643"/>
                </a:cubicBezTo>
                <a:cubicBezTo>
                  <a:pt x="546" y="643"/>
                  <a:pt x="471" y="637"/>
                  <a:pt x="464" y="577"/>
                </a:cubicBezTo>
                <a:close/>
                <a:moveTo>
                  <a:pt x="337" y="674"/>
                </a:moveTo>
                <a:cubicBezTo>
                  <a:pt x="336" y="673"/>
                  <a:pt x="335" y="672"/>
                  <a:pt x="336" y="671"/>
                </a:cubicBezTo>
                <a:cubicBezTo>
                  <a:pt x="338" y="672"/>
                  <a:pt x="336" y="672"/>
                  <a:pt x="337" y="674"/>
                </a:cubicBezTo>
                <a:close/>
                <a:moveTo>
                  <a:pt x="341" y="672"/>
                </a:moveTo>
                <a:cubicBezTo>
                  <a:pt x="341" y="673"/>
                  <a:pt x="341" y="674"/>
                  <a:pt x="341" y="675"/>
                </a:cubicBezTo>
                <a:cubicBezTo>
                  <a:pt x="341" y="676"/>
                  <a:pt x="341" y="677"/>
                  <a:pt x="340" y="677"/>
                </a:cubicBezTo>
                <a:cubicBezTo>
                  <a:pt x="339" y="676"/>
                  <a:pt x="340" y="678"/>
                  <a:pt x="339" y="678"/>
                </a:cubicBezTo>
                <a:cubicBezTo>
                  <a:pt x="337" y="677"/>
                  <a:pt x="340" y="676"/>
                  <a:pt x="339" y="675"/>
                </a:cubicBezTo>
                <a:cubicBezTo>
                  <a:pt x="339" y="675"/>
                  <a:pt x="340" y="675"/>
                  <a:pt x="340" y="674"/>
                </a:cubicBezTo>
                <a:cubicBezTo>
                  <a:pt x="340" y="674"/>
                  <a:pt x="339" y="674"/>
                  <a:pt x="339" y="674"/>
                </a:cubicBezTo>
                <a:cubicBezTo>
                  <a:pt x="339" y="673"/>
                  <a:pt x="340" y="673"/>
                  <a:pt x="340" y="673"/>
                </a:cubicBezTo>
                <a:cubicBezTo>
                  <a:pt x="340" y="672"/>
                  <a:pt x="340" y="671"/>
                  <a:pt x="341" y="671"/>
                </a:cubicBezTo>
                <a:cubicBezTo>
                  <a:pt x="342" y="671"/>
                  <a:pt x="342" y="671"/>
                  <a:pt x="342" y="671"/>
                </a:cubicBezTo>
                <a:cubicBezTo>
                  <a:pt x="342" y="672"/>
                  <a:pt x="342" y="672"/>
                  <a:pt x="341" y="672"/>
                </a:cubicBezTo>
                <a:close/>
                <a:moveTo>
                  <a:pt x="344" y="659"/>
                </a:moveTo>
                <a:cubicBezTo>
                  <a:pt x="342" y="659"/>
                  <a:pt x="342" y="661"/>
                  <a:pt x="341" y="661"/>
                </a:cubicBezTo>
                <a:cubicBezTo>
                  <a:pt x="340" y="662"/>
                  <a:pt x="342" y="662"/>
                  <a:pt x="342" y="663"/>
                </a:cubicBezTo>
                <a:cubicBezTo>
                  <a:pt x="342" y="663"/>
                  <a:pt x="342" y="663"/>
                  <a:pt x="342" y="664"/>
                </a:cubicBezTo>
                <a:cubicBezTo>
                  <a:pt x="341" y="664"/>
                  <a:pt x="341" y="665"/>
                  <a:pt x="340" y="666"/>
                </a:cubicBezTo>
                <a:cubicBezTo>
                  <a:pt x="341" y="667"/>
                  <a:pt x="342" y="666"/>
                  <a:pt x="342" y="666"/>
                </a:cubicBezTo>
                <a:cubicBezTo>
                  <a:pt x="343" y="666"/>
                  <a:pt x="343" y="665"/>
                  <a:pt x="344" y="665"/>
                </a:cubicBezTo>
                <a:cubicBezTo>
                  <a:pt x="344" y="666"/>
                  <a:pt x="345" y="667"/>
                  <a:pt x="343" y="666"/>
                </a:cubicBezTo>
                <a:cubicBezTo>
                  <a:pt x="343" y="667"/>
                  <a:pt x="344" y="667"/>
                  <a:pt x="343" y="668"/>
                </a:cubicBezTo>
                <a:cubicBezTo>
                  <a:pt x="342" y="668"/>
                  <a:pt x="342" y="668"/>
                  <a:pt x="341" y="667"/>
                </a:cubicBezTo>
                <a:cubicBezTo>
                  <a:pt x="340" y="667"/>
                  <a:pt x="340" y="668"/>
                  <a:pt x="340" y="669"/>
                </a:cubicBezTo>
                <a:cubicBezTo>
                  <a:pt x="340" y="669"/>
                  <a:pt x="339" y="669"/>
                  <a:pt x="339" y="669"/>
                </a:cubicBezTo>
                <a:cubicBezTo>
                  <a:pt x="338" y="670"/>
                  <a:pt x="339" y="670"/>
                  <a:pt x="338" y="671"/>
                </a:cubicBezTo>
                <a:cubicBezTo>
                  <a:pt x="337" y="671"/>
                  <a:pt x="337" y="669"/>
                  <a:pt x="336" y="670"/>
                </a:cubicBezTo>
                <a:cubicBezTo>
                  <a:pt x="335" y="670"/>
                  <a:pt x="336" y="669"/>
                  <a:pt x="336" y="669"/>
                </a:cubicBezTo>
                <a:cubicBezTo>
                  <a:pt x="336" y="668"/>
                  <a:pt x="336" y="668"/>
                  <a:pt x="337" y="667"/>
                </a:cubicBezTo>
                <a:cubicBezTo>
                  <a:pt x="337" y="666"/>
                  <a:pt x="336" y="667"/>
                  <a:pt x="334" y="667"/>
                </a:cubicBezTo>
                <a:cubicBezTo>
                  <a:pt x="336" y="666"/>
                  <a:pt x="339" y="664"/>
                  <a:pt x="338" y="662"/>
                </a:cubicBezTo>
                <a:cubicBezTo>
                  <a:pt x="339" y="661"/>
                  <a:pt x="340" y="661"/>
                  <a:pt x="341" y="660"/>
                </a:cubicBezTo>
                <a:cubicBezTo>
                  <a:pt x="342" y="659"/>
                  <a:pt x="341" y="658"/>
                  <a:pt x="342" y="658"/>
                </a:cubicBezTo>
                <a:cubicBezTo>
                  <a:pt x="342" y="658"/>
                  <a:pt x="342" y="657"/>
                  <a:pt x="342" y="657"/>
                </a:cubicBezTo>
                <a:cubicBezTo>
                  <a:pt x="343" y="657"/>
                  <a:pt x="342" y="656"/>
                  <a:pt x="343" y="656"/>
                </a:cubicBezTo>
                <a:cubicBezTo>
                  <a:pt x="344" y="655"/>
                  <a:pt x="344" y="656"/>
                  <a:pt x="345" y="656"/>
                </a:cubicBezTo>
                <a:cubicBezTo>
                  <a:pt x="345" y="658"/>
                  <a:pt x="344" y="658"/>
                  <a:pt x="344" y="659"/>
                </a:cubicBezTo>
                <a:close/>
                <a:moveTo>
                  <a:pt x="596" y="666"/>
                </a:moveTo>
                <a:cubicBezTo>
                  <a:pt x="598" y="667"/>
                  <a:pt x="600" y="665"/>
                  <a:pt x="601" y="666"/>
                </a:cubicBezTo>
                <a:cubicBezTo>
                  <a:pt x="600" y="667"/>
                  <a:pt x="597" y="666"/>
                  <a:pt x="596" y="667"/>
                </a:cubicBezTo>
                <a:cubicBezTo>
                  <a:pt x="595" y="667"/>
                  <a:pt x="596" y="666"/>
                  <a:pt x="596" y="666"/>
                </a:cubicBezTo>
                <a:close/>
                <a:moveTo>
                  <a:pt x="591" y="668"/>
                </a:moveTo>
                <a:cubicBezTo>
                  <a:pt x="591" y="669"/>
                  <a:pt x="590" y="669"/>
                  <a:pt x="590" y="669"/>
                </a:cubicBezTo>
                <a:cubicBezTo>
                  <a:pt x="589" y="669"/>
                  <a:pt x="590" y="668"/>
                  <a:pt x="591" y="668"/>
                </a:cubicBezTo>
                <a:close/>
                <a:moveTo>
                  <a:pt x="560" y="664"/>
                </a:moveTo>
                <a:cubicBezTo>
                  <a:pt x="560" y="664"/>
                  <a:pt x="561" y="665"/>
                  <a:pt x="561" y="665"/>
                </a:cubicBezTo>
                <a:cubicBezTo>
                  <a:pt x="561" y="665"/>
                  <a:pt x="562" y="664"/>
                  <a:pt x="562" y="664"/>
                </a:cubicBezTo>
                <a:cubicBezTo>
                  <a:pt x="562" y="664"/>
                  <a:pt x="562" y="665"/>
                  <a:pt x="562" y="665"/>
                </a:cubicBezTo>
                <a:cubicBezTo>
                  <a:pt x="562" y="665"/>
                  <a:pt x="563" y="665"/>
                  <a:pt x="563" y="665"/>
                </a:cubicBezTo>
                <a:cubicBezTo>
                  <a:pt x="563" y="665"/>
                  <a:pt x="564" y="665"/>
                  <a:pt x="564" y="665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7" y="665"/>
                  <a:pt x="567" y="666"/>
                </a:cubicBezTo>
                <a:cubicBezTo>
                  <a:pt x="568" y="666"/>
                  <a:pt x="568" y="665"/>
                  <a:pt x="569" y="665"/>
                </a:cubicBezTo>
                <a:cubicBezTo>
                  <a:pt x="569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2" y="666"/>
                  <a:pt x="571" y="666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4"/>
                  <a:pt x="572" y="664"/>
                  <a:pt x="573" y="664"/>
                </a:cubicBezTo>
                <a:cubicBezTo>
                  <a:pt x="573" y="664"/>
                  <a:pt x="573" y="664"/>
                  <a:pt x="573" y="664"/>
                </a:cubicBezTo>
                <a:cubicBezTo>
                  <a:pt x="574" y="664"/>
                  <a:pt x="576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8" y="664"/>
                  <a:pt x="578" y="664"/>
                  <a:pt x="579" y="664"/>
                </a:cubicBezTo>
                <a:cubicBezTo>
                  <a:pt x="580" y="664"/>
                  <a:pt x="580" y="664"/>
                  <a:pt x="580" y="665"/>
                </a:cubicBezTo>
                <a:cubicBezTo>
                  <a:pt x="580" y="665"/>
                  <a:pt x="580" y="666"/>
                  <a:pt x="579" y="665"/>
                </a:cubicBezTo>
                <a:cubicBezTo>
                  <a:pt x="579" y="665"/>
                  <a:pt x="579" y="665"/>
                  <a:pt x="579" y="665"/>
                </a:cubicBezTo>
                <a:cubicBezTo>
                  <a:pt x="578" y="666"/>
                  <a:pt x="579" y="665"/>
                  <a:pt x="578" y="665"/>
                </a:cubicBezTo>
                <a:cubicBezTo>
                  <a:pt x="578" y="665"/>
                  <a:pt x="577" y="665"/>
                  <a:pt x="577" y="665"/>
                </a:cubicBezTo>
                <a:cubicBezTo>
                  <a:pt x="577" y="665"/>
                  <a:pt x="577" y="665"/>
                  <a:pt x="576" y="665"/>
                </a:cubicBezTo>
                <a:cubicBezTo>
                  <a:pt x="576" y="665"/>
                  <a:pt x="575" y="665"/>
                  <a:pt x="575" y="665"/>
                </a:cubicBezTo>
                <a:cubicBezTo>
                  <a:pt x="575" y="665"/>
                  <a:pt x="574" y="665"/>
                  <a:pt x="574" y="665"/>
                </a:cubicBezTo>
                <a:cubicBezTo>
                  <a:pt x="573" y="665"/>
                  <a:pt x="573" y="665"/>
                  <a:pt x="572" y="665"/>
                </a:cubicBezTo>
                <a:cubicBezTo>
                  <a:pt x="572" y="665"/>
                  <a:pt x="572" y="665"/>
                  <a:pt x="573" y="665"/>
                </a:cubicBezTo>
                <a:cubicBezTo>
                  <a:pt x="573" y="665"/>
                  <a:pt x="573" y="666"/>
                  <a:pt x="573" y="666"/>
                </a:cubicBezTo>
                <a:cubicBezTo>
                  <a:pt x="573" y="666"/>
                  <a:pt x="573" y="666"/>
                  <a:pt x="573" y="666"/>
                </a:cubicBezTo>
                <a:cubicBezTo>
                  <a:pt x="572" y="666"/>
                  <a:pt x="572" y="667"/>
                  <a:pt x="572" y="667"/>
                </a:cubicBezTo>
                <a:cubicBezTo>
                  <a:pt x="572" y="667"/>
                  <a:pt x="572" y="667"/>
                  <a:pt x="571" y="667"/>
                </a:cubicBezTo>
                <a:cubicBezTo>
                  <a:pt x="571" y="667"/>
                  <a:pt x="571" y="667"/>
                  <a:pt x="571" y="667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0" y="666"/>
                  <a:pt x="570" y="667"/>
                  <a:pt x="570" y="667"/>
                </a:cubicBezTo>
                <a:cubicBezTo>
                  <a:pt x="569" y="667"/>
                  <a:pt x="569" y="666"/>
                  <a:pt x="568" y="666"/>
                </a:cubicBezTo>
                <a:cubicBezTo>
                  <a:pt x="568" y="666"/>
                  <a:pt x="568" y="666"/>
                  <a:pt x="567" y="666"/>
                </a:cubicBezTo>
                <a:cubicBezTo>
                  <a:pt x="567" y="666"/>
                  <a:pt x="567" y="666"/>
                  <a:pt x="567" y="666"/>
                </a:cubicBezTo>
                <a:cubicBezTo>
                  <a:pt x="566" y="666"/>
                  <a:pt x="566" y="666"/>
                  <a:pt x="566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5"/>
                  <a:pt x="563" y="666"/>
                </a:cubicBezTo>
                <a:cubicBezTo>
                  <a:pt x="563" y="666"/>
                  <a:pt x="562" y="666"/>
                  <a:pt x="562" y="666"/>
                </a:cubicBezTo>
                <a:cubicBezTo>
                  <a:pt x="562" y="666"/>
                  <a:pt x="562" y="665"/>
                  <a:pt x="562" y="665"/>
                </a:cubicBezTo>
                <a:cubicBezTo>
                  <a:pt x="562" y="665"/>
                  <a:pt x="561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59" y="665"/>
                </a:cubicBezTo>
                <a:cubicBezTo>
                  <a:pt x="559" y="665"/>
                  <a:pt x="559" y="664"/>
                  <a:pt x="560" y="664"/>
                </a:cubicBezTo>
                <a:close/>
                <a:moveTo>
                  <a:pt x="412" y="644"/>
                </a:moveTo>
                <a:cubicBezTo>
                  <a:pt x="411" y="645"/>
                  <a:pt x="410" y="645"/>
                  <a:pt x="410" y="646"/>
                </a:cubicBezTo>
                <a:cubicBezTo>
                  <a:pt x="409" y="646"/>
                  <a:pt x="409" y="646"/>
                  <a:pt x="408" y="646"/>
                </a:cubicBezTo>
                <a:cubicBezTo>
                  <a:pt x="406" y="646"/>
                  <a:pt x="407" y="646"/>
                  <a:pt x="405" y="646"/>
                </a:cubicBezTo>
                <a:cubicBezTo>
                  <a:pt x="405" y="646"/>
                  <a:pt x="404" y="645"/>
                  <a:pt x="404" y="644"/>
                </a:cubicBezTo>
                <a:cubicBezTo>
                  <a:pt x="406" y="644"/>
                  <a:pt x="406" y="645"/>
                  <a:pt x="407" y="645"/>
                </a:cubicBezTo>
                <a:cubicBezTo>
                  <a:pt x="409" y="645"/>
                  <a:pt x="410" y="645"/>
                  <a:pt x="411" y="644"/>
                </a:cubicBezTo>
                <a:cubicBezTo>
                  <a:pt x="411" y="644"/>
                  <a:pt x="411" y="644"/>
                  <a:pt x="412" y="644"/>
                </a:cubicBezTo>
                <a:close/>
                <a:moveTo>
                  <a:pt x="397" y="640"/>
                </a:moveTo>
                <a:cubicBezTo>
                  <a:pt x="398" y="640"/>
                  <a:pt x="398" y="640"/>
                  <a:pt x="398" y="641"/>
                </a:cubicBezTo>
                <a:cubicBezTo>
                  <a:pt x="398" y="642"/>
                  <a:pt x="399" y="642"/>
                  <a:pt x="398" y="642"/>
                </a:cubicBezTo>
                <a:cubicBezTo>
                  <a:pt x="400" y="643"/>
                  <a:pt x="400" y="641"/>
                  <a:pt x="401" y="641"/>
                </a:cubicBezTo>
                <a:cubicBezTo>
                  <a:pt x="402" y="641"/>
                  <a:pt x="401" y="641"/>
                  <a:pt x="402" y="642"/>
                </a:cubicBezTo>
                <a:cubicBezTo>
                  <a:pt x="402" y="642"/>
                  <a:pt x="402" y="642"/>
                  <a:pt x="403" y="642"/>
                </a:cubicBezTo>
                <a:cubicBezTo>
                  <a:pt x="403" y="642"/>
                  <a:pt x="404" y="642"/>
                  <a:pt x="404" y="642"/>
                </a:cubicBezTo>
                <a:cubicBezTo>
                  <a:pt x="404" y="642"/>
                  <a:pt x="404" y="642"/>
                  <a:pt x="405" y="642"/>
                </a:cubicBezTo>
                <a:cubicBezTo>
                  <a:pt x="406" y="642"/>
                  <a:pt x="407" y="642"/>
                  <a:pt x="409" y="643"/>
                </a:cubicBezTo>
                <a:cubicBezTo>
                  <a:pt x="408" y="644"/>
                  <a:pt x="405" y="642"/>
                  <a:pt x="404" y="644"/>
                </a:cubicBezTo>
                <a:cubicBezTo>
                  <a:pt x="404" y="644"/>
                  <a:pt x="404" y="643"/>
                  <a:pt x="403" y="643"/>
                </a:cubicBezTo>
                <a:cubicBezTo>
                  <a:pt x="403" y="643"/>
                  <a:pt x="402" y="643"/>
                  <a:pt x="402" y="643"/>
                </a:cubicBezTo>
                <a:cubicBezTo>
                  <a:pt x="402" y="643"/>
                  <a:pt x="401" y="644"/>
                  <a:pt x="401" y="644"/>
                </a:cubicBezTo>
                <a:cubicBezTo>
                  <a:pt x="400" y="644"/>
                  <a:pt x="399" y="643"/>
                  <a:pt x="398" y="644"/>
                </a:cubicBezTo>
                <a:cubicBezTo>
                  <a:pt x="397" y="644"/>
                  <a:pt x="397" y="643"/>
                  <a:pt x="397" y="642"/>
                </a:cubicBezTo>
                <a:cubicBezTo>
                  <a:pt x="397" y="642"/>
                  <a:pt x="396" y="642"/>
                  <a:pt x="396" y="642"/>
                </a:cubicBezTo>
                <a:cubicBezTo>
                  <a:pt x="396" y="642"/>
                  <a:pt x="396" y="641"/>
                  <a:pt x="396" y="641"/>
                </a:cubicBezTo>
                <a:cubicBezTo>
                  <a:pt x="396" y="641"/>
                  <a:pt x="397" y="640"/>
                  <a:pt x="397" y="640"/>
                </a:cubicBezTo>
                <a:close/>
                <a:moveTo>
                  <a:pt x="393" y="640"/>
                </a:moveTo>
                <a:cubicBezTo>
                  <a:pt x="394" y="640"/>
                  <a:pt x="394" y="641"/>
                  <a:pt x="393" y="643"/>
                </a:cubicBezTo>
                <a:cubicBezTo>
                  <a:pt x="393" y="643"/>
                  <a:pt x="394" y="644"/>
                  <a:pt x="393" y="644"/>
                </a:cubicBezTo>
                <a:cubicBezTo>
                  <a:pt x="392" y="643"/>
                  <a:pt x="392" y="644"/>
                  <a:pt x="390" y="644"/>
                </a:cubicBezTo>
                <a:cubicBezTo>
                  <a:pt x="391" y="643"/>
                  <a:pt x="392" y="642"/>
                  <a:pt x="392" y="641"/>
                </a:cubicBezTo>
                <a:cubicBezTo>
                  <a:pt x="393" y="641"/>
                  <a:pt x="392" y="641"/>
                  <a:pt x="392" y="641"/>
                </a:cubicBezTo>
                <a:cubicBezTo>
                  <a:pt x="392" y="640"/>
                  <a:pt x="393" y="640"/>
                  <a:pt x="393" y="640"/>
                </a:cubicBezTo>
                <a:close/>
                <a:moveTo>
                  <a:pt x="392" y="640"/>
                </a:moveTo>
                <a:cubicBezTo>
                  <a:pt x="391" y="641"/>
                  <a:pt x="391" y="641"/>
                  <a:pt x="389" y="641"/>
                </a:cubicBezTo>
                <a:cubicBezTo>
                  <a:pt x="390" y="641"/>
                  <a:pt x="390" y="639"/>
                  <a:pt x="392" y="640"/>
                </a:cubicBezTo>
                <a:close/>
                <a:moveTo>
                  <a:pt x="388" y="641"/>
                </a:moveTo>
                <a:cubicBezTo>
                  <a:pt x="388" y="642"/>
                  <a:pt x="387" y="641"/>
                  <a:pt x="387" y="642"/>
                </a:cubicBezTo>
                <a:cubicBezTo>
                  <a:pt x="386" y="641"/>
                  <a:pt x="387" y="640"/>
                  <a:pt x="388" y="641"/>
                </a:cubicBezTo>
                <a:close/>
                <a:moveTo>
                  <a:pt x="364" y="650"/>
                </a:moveTo>
                <a:cubicBezTo>
                  <a:pt x="363" y="650"/>
                  <a:pt x="363" y="652"/>
                  <a:pt x="362" y="652"/>
                </a:cubicBezTo>
                <a:cubicBezTo>
                  <a:pt x="362" y="652"/>
                  <a:pt x="362" y="651"/>
                  <a:pt x="362" y="651"/>
                </a:cubicBezTo>
                <a:cubicBezTo>
                  <a:pt x="360" y="651"/>
                  <a:pt x="359" y="652"/>
                  <a:pt x="359" y="654"/>
                </a:cubicBezTo>
                <a:cubicBezTo>
                  <a:pt x="359" y="654"/>
                  <a:pt x="359" y="653"/>
                  <a:pt x="358" y="653"/>
                </a:cubicBezTo>
                <a:cubicBezTo>
                  <a:pt x="358" y="655"/>
                  <a:pt x="358" y="654"/>
                  <a:pt x="358" y="656"/>
                </a:cubicBezTo>
                <a:cubicBezTo>
                  <a:pt x="358" y="657"/>
                  <a:pt x="359" y="657"/>
                  <a:pt x="359" y="658"/>
                </a:cubicBezTo>
                <a:cubicBezTo>
                  <a:pt x="358" y="658"/>
                  <a:pt x="358" y="659"/>
                  <a:pt x="358" y="659"/>
                </a:cubicBezTo>
                <a:cubicBezTo>
                  <a:pt x="357" y="659"/>
                  <a:pt x="356" y="659"/>
                  <a:pt x="356" y="659"/>
                </a:cubicBezTo>
                <a:cubicBezTo>
                  <a:pt x="356" y="659"/>
                  <a:pt x="355" y="659"/>
                  <a:pt x="355" y="659"/>
                </a:cubicBezTo>
                <a:cubicBezTo>
                  <a:pt x="354" y="659"/>
                  <a:pt x="353" y="658"/>
                  <a:pt x="352" y="659"/>
                </a:cubicBezTo>
                <a:cubicBezTo>
                  <a:pt x="352" y="659"/>
                  <a:pt x="352" y="658"/>
                  <a:pt x="350" y="658"/>
                </a:cubicBezTo>
                <a:cubicBezTo>
                  <a:pt x="349" y="659"/>
                  <a:pt x="352" y="659"/>
                  <a:pt x="352" y="660"/>
                </a:cubicBezTo>
                <a:cubicBezTo>
                  <a:pt x="350" y="660"/>
                  <a:pt x="348" y="659"/>
                  <a:pt x="348" y="661"/>
                </a:cubicBezTo>
                <a:cubicBezTo>
                  <a:pt x="348" y="661"/>
                  <a:pt x="347" y="661"/>
                  <a:pt x="347" y="662"/>
                </a:cubicBezTo>
                <a:cubicBezTo>
                  <a:pt x="346" y="661"/>
                  <a:pt x="347" y="659"/>
                  <a:pt x="348" y="660"/>
                </a:cubicBezTo>
                <a:cubicBezTo>
                  <a:pt x="349" y="659"/>
                  <a:pt x="348" y="659"/>
                  <a:pt x="348" y="658"/>
                </a:cubicBezTo>
                <a:cubicBezTo>
                  <a:pt x="350" y="657"/>
                  <a:pt x="351" y="657"/>
                  <a:pt x="352" y="655"/>
                </a:cubicBezTo>
                <a:cubicBezTo>
                  <a:pt x="353" y="656"/>
                  <a:pt x="352" y="657"/>
                  <a:pt x="353" y="657"/>
                </a:cubicBezTo>
                <a:cubicBezTo>
                  <a:pt x="354" y="657"/>
                  <a:pt x="355" y="656"/>
                  <a:pt x="355" y="656"/>
                </a:cubicBezTo>
                <a:cubicBezTo>
                  <a:pt x="355" y="654"/>
                  <a:pt x="356" y="654"/>
                  <a:pt x="357" y="652"/>
                </a:cubicBezTo>
                <a:cubicBezTo>
                  <a:pt x="358" y="653"/>
                  <a:pt x="359" y="652"/>
                  <a:pt x="360" y="651"/>
                </a:cubicBezTo>
                <a:cubicBezTo>
                  <a:pt x="361" y="650"/>
                  <a:pt x="362" y="650"/>
                  <a:pt x="363" y="650"/>
                </a:cubicBezTo>
                <a:cubicBezTo>
                  <a:pt x="364" y="650"/>
                  <a:pt x="364" y="650"/>
                  <a:pt x="365" y="650"/>
                </a:cubicBezTo>
                <a:cubicBezTo>
                  <a:pt x="366" y="650"/>
                  <a:pt x="367" y="649"/>
                  <a:pt x="368" y="648"/>
                </a:cubicBezTo>
                <a:cubicBezTo>
                  <a:pt x="369" y="649"/>
                  <a:pt x="369" y="648"/>
                  <a:pt x="370" y="648"/>
                </a:cubicBezTo>
                <a:cubicBezTo>
                  <a:pt x="371" y="649"/>
                  <a:pt x="372" y="648"/>
                  <a:pt x="373" y="648"/>
                </a:cubicBezTo>
                <a:cubicBezTo>
                  <a:pt x="374" y="648"/>
                  <a:pt x="374" y="648"/>
                  <a:pt x="375" y="648"/>
                </a:cubicBezTo>
                <a:cubicBezTo>
                  <a:pt x="376" y="648"/>
                  <a:pt x="374" y="647"/>
                  <a:pt x="375" y="647"/>
                </a:cubicBezTo>
                <a:cubicBezTo>
                  <a:pt x="376" y="647"/>
                  <a:pt x="378" y="647"/>
                  <a:pt x="379" y="646"/>
                </a:cubicBezTo>
                <a:cubicBezTo>
                  <a:pt x="379" y="646"/>
                  <a:pt x="379" y="647"/>
                  <a:pt x="379" y="647"/>
                </a:cubicBezTo>
                <a:cubicBezTo>
                  <a:pt x="380" y="647"/>
                  <a:pt x="380" y="646"/>
                  <a:pt x="381" y="646"/>
                </a:cubicBezTo>
                <a:cubicBezTo>
                  <a:pt x="381" y="646"/>
                  <a:pt x="382" y="646"/>
                  <a:pt x="382" y="646"/>
                </a:cubicBezTo>
                <a:cubicBezTo>
                  <a:pt x="382" y="647"/>
                  <a:pt x="383" y="646"/>
                  <a:pt x="384" y="647"/>
                </a:cubicBezTo>
                <a:cubicBezTo>
                  <a:pt x="384" y="647"/>
                  <a:pt x="384" y="648"/>
                  <a:pt x="384" y="649"/>
                </a:cubicBezTo>
                <a:cubicBezTo>
                  <a:pt x="382" y="648"/>
                  <a:pt x="382" y="649"/>
                  <a:pt x="381" y="649"/>
                </a:cubicBezTo>
                <a:cubicBezTo>
                  <a:pt x="380" y="650"/>
                  <a:pt x="382" y="650"/>
                  <a:pt x="381" y="651"/>
                </a:cubicBezTo>
                <a:cubicBezTo>
                  <a:pt x="380" y="651"/>
                  <a:pt x="380" y="648"/>
                  <a:pt x="379" y="650"/>
                </a:cubicBezTo>
                <a:cubicBezTo>
                  <a:pt x="378" y="650"/>
                  <a:pt x="379" y="649"/>
                  <a:pt x="378" y="649"/>
                </a:cubicBezTo>
                <a:cubicBezTo>
                  <a:pt x="377" y="648"/>
                  <a:pt x="377" y="649"/>
                  <a:pt x="377" y="650"/>
                </a:cubicBezTo>
                <a:cubicBezTo>
                  <a:pt x="375" y="649"/>
                  <a:pt x="374" y="649"/>
                  <a:pt x="374" y="650"/>
                </a:cubicBezTo>
                <a:cubicBezTo>
                  <a:pt x="373" y="650"/>
                  <a:pt x="372" y="650"/>
                  <a:pt x="372" y="650"/>
                </a:cubicBezTo>
                <a:cubicBezTo>
                  <a:pt x="371" y="651"/>
                  <a:pt x="371" y="651"/>
                  <a:pt x="372" y="651"/>
                </a:cubicBezTo>
                <a:cubicBezTo>
                  <a:pt x="372" y="652"/>
                  <a:pt x="371" y="651"/>
                  <a:pt x="371" y="652"/>
                </a:cubicBezTo>
                <a:cubicBezTo>
                  <a:pt x="370" y="652"/>
                  <a:pt x="370" y="651"/>
                  <a:pt x="370" y="650"/>
                </a:cubicBezTo>
                <a:cubicBezTo>
                  <a:pt x="369" y="651"/>
                  <a:pt x="368" y="650"/>
                  <a:pt x="368" y="650"/>
                </a:cubicBezTo>
                <a:cubicBezTo>
                  <a:pt x="367" y="650"/>
                  <a:pt x="366" y="650"/>
                  <a:pt x="365" y="651"/>
                </a:cubicBezTo>
                <a:cubicBezTo>
                  <a:pt x="365" y="651"/>
                  <a:pt x="364" y="651"/>
                  <a:pt x="364" y="650"/>
                </a:cubicBezTo>
                <a:close/>
                <a:moveTo>
                  <a:pt x="370" y="732"/>
                </a:moveTo>
                <a:cubicBezTo>
                  <a:pt x="370" y="732"/>
                  <a:pt x="334" y="663"/>
                  <a:pt x="447" y="667"/>
                </a:cubicBezTo>
                <a:cubicBezTo>
                  <a:pt x="467" y="668"/>
                  <a:pt x="495" y="674"/>
                  <a:pt x="515" y="678"/>
                </a:cubicBezTo>
                <a:cubicBezTo>
                  <a:pt x="351" y="655"/>
                  <a:pt x="369" y="723"/>
                  <a:pt x="370" y="732"/>
                </a:cubicBezTo>
                <a:close/>
                <a:moveTo>
                  <a:pt x="586" y="673"/>
                </a:moveTo>
                <a:cubicBezTo>
                  <a:pt x="586" y="673"/>
                  <a:pt x="585" y="673"/>
                  <a:pt x="585" y="673"/>
                </a:cubicBezTo>
                <a:cubicBezTo>
                  <a:pt x="585" y="674"/>
                  <a:pt x="584" y="674"/>
                  <a:pt x="584" y="674"/>
                </a:cubicBezTo>
                <a:cubicBezTo>
                  <a:pt x="583" y="674"/>
                  <a:pt x="583" y="674"/>
                  <a:pt x="583" y="674"/>
                </a:cubicBezTo>
                <a:cubicBezTo>
                  <a:pt x="583" y="674"/>
                  <a:pt x="581" y="674"/>
                  <a:pt x="581" y="675"/>
                </a:cubicBezTo>
                <a:cubicBezTo>
                  <a:pt x="581" y="675"/>
                  <a:pt x="580" y="675"/>
                  <a:pt x="579" y="675"/>
                </a:cubicBezTo>
                <a:cubicBezTo>
                  <a:pt x="578" y="675"/>
                  <a:pt x="578" y="675"/>
                  <a:pt x="577" y="675"/>
                </a:cubicBezTo>
                <a:cubicBezTo>
                  <a:pt x="577" y="675"/>
                  <a:pt x="577" y="675"/>
                  <a:pt x="577" y="676"/>
                </a:cubicBezTo>
                <a:cubicBezTo>
                  <a:pt x="576" y="676"/>
                  <a:pt x="576" y="676"/>
                  <a:pt x="575" y="676"/>
                </a:cubicBezTo>
                <a:cubicBezTo>
                  <a:pt x="575" y="676"/>
                  <a:pt x="575" y="676"/>
                  <a:pt x="574" y="676"/>
                </a:cubicBezTo>
                <a:cubicBezTo>
                  <a:pt x="574" y="676"/>
                  <a:pt x="573" y="676"/>
                  <a:pt x="572" y="676"/>
                </a:cubicBezTo>
                <a:cubicBezTo>
                  <a:pt x="571" y="677"/>
                  <a:pt x="570" y="677"/>
                  <a:pt x="570" y="677"/>
                </a:cubicBezTo>
                <a:cubicBezTo>
                  <a:pt x="570" y="677"/>
                  <a:pt x="570" y="677"/>
                  <a:pt x="570" y="677"/>
                </a:cubicBezTo>
                <a:cubicBezTo>
                  <a:pt x="571" y="677"/>
                  <a:pt x="572" y="677"/>
                  <a:pt x="573" y="678"/>
                </a:cubicBezTo>
                <a:cubicBezTo>
                  <a:pt x="572" y="679"/>
                  <a:pt x="571" y="680"/>
                  <a:pt x="570" y="679"/>
                </a:cubicBezTo>
                <a:cubicBezTo>
                  <a:pt x="570" y="678"/>
                  <a:pt x="569" y="678"/>
                  <a:pt x="569" y="679"/>
                </a:cubicBezTo>
                <a:cubicBezTo>
                  <a:pt x="568" y="680"/>
                  <a:pt x="569" y="679"/>
                  <a:pt x="566" y="679"/>
                </a:cubicBezTo>
                <a:cubicBezTo>
                  <a:pt x="566" y="679"/>
                  <a:pt x="566" y="679"/>
                  <a:pt x="565" y="679"/>
                </a:cubicBezTo>
                <a:cubicBezTo>
                  <a:pt x="565" y="679"/>
                  <a:pt x="564" y="679"/>
                  <a:pt x="563" y="679"/>
                </a:cubicBezTo>
                <a:cubicBezTo>
                  <a:pt x="562" y="679"/>
                  <a:pt x="561" y="679"/>
                  <a:pt x="559" y="679"/>
                </a:cubicBezTo>
                <a:cubicBezTo>
                  <a:pt x="559" y="678"/>
                  <a:pt x="558" y="678"/>
                  <a:pt x="557" y="678"/>
                </a:cubicBezTo>
                <a:cubicBezTo>
                  <a:pt x="556" y="678"/>
                  <a:pt x="555" y="678"/>
                  <a:pt x="554" y="678"/>
                </a:cubicBezTo>
                <a:cubicBezTo>
                  <a:pt x="554" y="678"/>
                  <a:pt x="554" y="679"/>
                  <a:pt x="554" y="679"/>
                </a:cubicBezTo>
                <a:cubicBezTo>
                  <a:pt x="554" y="679"/>
                  <a:pt x="554" y="679"/>
                  <a:pt x="555" y="679"/>
                </a:cubicBezTo>
                <a:cubicBezTo>
                  <a:pt x="555" y="679"/>
                  <a:pt x="555" y="680"/>
                  <a:pt x="554" y="680"/>
                </a:cubicBezTo>
                <a:cubicBezTo>
                  <a:pt x="555" y="680"/>
                  <a:pt x="556" y="681"/>
                  <a:pt x="555" y="681"/>
                </a:cubicBezTo>
                <a:cubicBezTo>
                  <a:pt x="555" y="681"/>
                  <a:pt x="554" y="682"/>
                  <a:pt x="554" y="682"/>
                </a:cubicBezTo>
                <a:cubicBezTo>
                  <a:pt x="554" y="681"/>
                  <a:pt x="554" y="683"/>
                  <a:pt x="553" y="683"/>
                </a:cubicBezTo>
                <a:cubicBezTo>
                  <a:pt x="553" y="683"/>
                  <a:pt x="552" y="683"/>
                  <a:pt x="551" y="683"/>
                </a:cubicBezTo>
                <a:cubicBezTo>
                  <a:pt x="551" y="683"/>
                  <a:pt x="551" y="683"/>
                  <a:pt x="550" y="683"/>
                </a:cubicBezTo>
                <a:cubicBezTo>
                  <a:pt x="550" y="683"/>
                  <a:pt x="550" y="682"/>
                  <a:pt x="550" y="682"/>
                </a:cubicBezTo>
                <a:cubicBezTo>
                  <a:pt x="549" y="682"/>
                  <a:pt x="549" y="683"/>
                  <a:pt x="548" y="683"/>
                </a:cubicBezTo>
                <a:cubicBezTo>
                  <a:pt x="547" y="683"/>
                  <a:pt x="545" y="683"/>
                  <a:pt x="544" y="683"/>
                </a:cubicBezTo>
                <a:cubicBezTo>
                  <a:pt x="543" y="682"/>
                  <a:pt x="543" y="683"/>
                  <a:pt x="542" y="682"/>
                </a:cubicBezTo>
                <a:cubicBezTo>
                  <a:pt x="541" y="682"/>
                  <a:pt x="541" y="682"/>
                  <a:pt x="540" y="682"/>
                </a:cubicBezTo>
                <a:cubicBezTo>
                  <a:pt x="539" y="682"/>
                  <a:pt x="538" y="682"/>
                  <a:pt x="537" y="682"/>
                </a:cubicBezTo>
                <a:cubicBezTo>
                  <a:pt x="537" y="682"/>
                  <a:pt x="536" y="682"/>
                  <a:pt x="536" y="682"/>
                </a:cubicBezTo>
                <a:cubicBezTo>
                  <a:pt x="536" y="682"/>
                  <a:pt x="535" y="681"/>
                  <a:pt x="535" y="681"/>
                </a:cubicBezTo>
                <a:cubicBezTo>
                  <a:pt x="535" y="681"/>
                  <a:pt x="533" y="681"/>
                  <a:pt x="533" y="681"/>
                </a:cubicBezTo>
                <a:cubicBezTo>
                  <a:pt x="533" y="681"/>
                  <a:pt x="532" y="681"/>
                  <a:pt x="532" y="681"/>
                </a:cubicBezTo>
                <a:cubicBezTo>
                  <a:pt x="532" y="681"/>
                  <a:pt x="531" y="681"/>
                  <a:pt x="531" y="681"/>
                </a:cubicBezTo>
                <a:cubicBezTo>
                  <a:pt x="531" y="681"/>
                  <a:pt x="531" y="681"/>
                  <a:pt x="531" y="681"/>
                </a:cubicBezTo>
                <a:cubicBezTo>
                  <a:pt x="530" y="681"/>
                  <a:pt x="530" y="681"/>
                  <a:pt x="529" y="681"/>
                </a:cubicBezTo>
                <a:cubicBezTo>
                  <a:pt x="529" y="681"/>
                  <a:pt x="529" y="681"/>
                  <a:pt x="529" y="681"/>
                </a:cubicBezTo>
                <a:cubicBezTo>
                  <a:pt x="528" y="681"/>
                  <a:pt x="526" y="680"/>
                  <a:pt x="525" y="681"/>
                </a:cubicBezTo>
                <a:cubicBezTo>
                  <a:pt x="525" y="681"/>
                  <a:pt x="524" y="681"/>
                  <a:pt x="524" y="681"/>
                </a:cubicBezTo>
                <a:cubicBezTo>
                  <a:pt x="524" y="680"/>
                  <a:pt x="523" y="680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4" y="678"/>
                  <a:pt x="525" y="679"/>
                  <a:pt x="526" y="679"/>
                </a:cubicBezTo>
                <a:cubicBezTo>
                  <a:pt x="527" y="679"/>
                  <a:pt x="528" y="678"/>
                  <a:pt x="529" y="678"/>
                </a:cubicBezTo>
                <a:cubicBezTo>
                  <a:pt x="529" y="678"/>
                  <a:pt x="529" y="679"/>
                  <a:pt x="529" y="679"/>
                </a:cubicBezTo>
                <a:cubicBezTo>
                  <a:pt x="529" y="679"/>
                  <a:pt x="531" y="679"/>
                  <a:pt x="531" y="679"/>
                </a:cubicBezTo>
                <a:cubicBezTo>
                  <a:pt x="532" y="679"/>
                  <a:pt x="533" y="679"/>
                  <a:pt x="535" y="679"/>
                </a:cubicBezTo>
                <a:cubicBezTo>
                  <a:pt x="536" y="679"/>
                  <a:pt x="537" y="679"/>
                  <a:pt x="538" y="679"/>
                </a:cubicBezTo>
                <a:cubicBezTo>
                  <a:pt x="538" y="680"/>
                  <a:pt x="540" y="679"/>
                  <a:pt x="540" y="680"/>
                </a:cubicBezTo>
                <a:cubicBezTo>
                  <a:pt x="541" y="680"/>
                  <a:pt x="542" y="680"/>
                  <a:pt x="543" y="679"/>
                </a:cubicBezTo>
                <a:cubicBezTo>
                  <a:pt x="544" y="680"/>
                  <a:pt x="544" y="680"/>
                  <a:pt x="544" y="680"/>
                </a:cubicBezTo>
                <a:cubicBezTo>
                  <a:pt x="545" y="680"/>
                  <a:pt x="545" y="679"/>
                  <a:pt x="546" y="679"/>
                </a:cubicBezTo>
                <a:cubicBezTo>
                  <a:pt x="546" y="680"/>
                  <a:pt x="547" y="680"/>
                  <a:pt x="547" y="680"/>
                </a:cubicBezTo>
                <a:cubicBezTo>
                  <a:pt x="548" y="680"/>
                  <a:pt x="547" y="680"/>
                  <a:pt x="548" y="680"/>
                </a:cubicBezTo>
                <a:cubicBezTo>
                  <a:pt x="548" y="680"/>
                  <a:pt x="549" y="680"/>
                  <a:pt x="549" y="680"/>
                </a:cubicBezTo>
                <a:cubicBezTo>
                  <a:pt x="550" y="681"/>
                  <a:pt x="550" y="681"/>
                  <a:pt x="552" y="682"/>
                </a:cubicBezTo>
                <a:cubicBezTo>
                  <a:pt x="553" y="681"/>
                  <a:pt x="551" y="680"/>
                  <a:pt x="552" y="680"/>
                </a:cubicBezTo>
                <a:cubicBezTo>
                  <a:pt x="552" y="680"/>
                  <a:pt x="552" y="680"/>
                  <a:pt x="552" y="680"/>
                </a:cubicBezTo>
                <a:cubicBezTo>
                  <a:pt x="551" y="680"/>
                  <a:pt x="546" y="679"/>
                  <a:pt x="546" y="679"/>
                </a:cubicBezTo>
                <a:cubicBezTo>
                  <a:pt x="546" y="678"/>
                  <a:pt x="551" y="679"/>
                  <a:pt x="552" y="679"/>
                </a:cubicBezTo>
                <a:cubicBezTo>
                  <a:pt x="552" y="679"/>
                  <a:pt x="552" y="679"/>
                  <a:pt x="553" y="679"/>
                </a:cubicBezTo>
                <a:cubicBezTo>
                  <a:pt x="553" y="679"/>
                  <a:pt x="553" y="678"/>
                  <a:pt x="553" y="678"/>
                </a:cubicBezTo>
                <a:cubicBezTo>
                  <a:pt x="553" y="678"/>
                  <a:pt x="552" y="678"/>
                  <a:pt x="552" y="678"/>
                </a:cubicBezTo>
                <a:cubicBezTo>
                  <a:pt x="552" y="677"/>
                  <a:pt x="554" y="676"/>
                  <a:pt x="554" y="676"/>
                </a:cubicBezTo>
                <a:cubicBezTo>
                  <a:pt x="555" y="677"/>
                  <a:pt x="555" y="677"/>
                  <a:pt x="556" y="677"/>
                </a:cubicBezTo>
                <a:cubicBezTo>
                  <a:pt x="558" y="677"/>
                  <a:pt x="561" y="676"/>
                  <a:pt x="564" y="676"/>
                </a:cubicBezTo>
                <a:cubicBezTo>
                  <a:pt x="564" y="676"/>
                  <a:pt x="564" y="676"/>
                  <a:pt x="564" y="676"/>
                </a:cubicBezTo>
                <a:cubicBezTo>
                  <a:pt x="565" y="676"/>
                  <a:pt x="565" y="676"/>
                  <a:pt x="565" y="677"/>
                </a:cubicBezTo>
                <a:cubicBezTo>
                  <a:pt x="565" y="676"/>
                  <a:pt x="566" y="676"/>
                  <a:pt x="566" y="676"/>
                </a:cubicBezTo>
                <a:cubicBezTo>
                  <a:pt x="568" y="676"/>
                  <a:pt x="568" y="676"/>
                  <a:pt x="570" y="676"/>
                </a:cubicBezTo>
                <a:cubicBezTo>
                  <a:pt x="570" y="675"/>
                  <a:pt x="572" y="675"/>
                  <a:pt x="573" y="675"/>
                </a:cubicBezTo>
                <a:cubicBezTo>
                  <a:pt x="573" y="675"/>
                  <a:pt x="574" y="675"/>
                  <a:pt x="575" y="674"/>
                </a:cubicBezTo>
                <a:cubicBezTo>
                  <a:pt x="576" y="674"/>
                  <a:pt x="576" y="675"/>
                  <a:pt x="577" y="675"/>
                </a:cubicBezTo>
                <a:cubicBezTo>
                  <a:pt x="579" y="674"/>
                  <a:pt x="580" y="674"/>
                  <a:pt x="581" y="673"/>
                </a:cubicBezTo>
                <a:cubicBezTo>
                  <a:pt x="582" y="673"/>
                  <a:pt x="582" y="673"/>
                  <a:pt x="583" y="673"/>
                </a:cubicBezTo>
                <a:cubicBezTo>
                  <a:pt x="584" y="673"/>
                  <a:pt x="585" y="673"/>
                  <a:pt x="586" y="673"/>
                </a:cubicBezTo>
                <a:cubicBezTo>
                  <a:pt x="586" y="671"/>
                  <a:pt x="588" y="672"/>
                  <a:pt x="589" y="672"/>
                </a:cubicBezTo>
                <a:cubicBezTo>
                  <a:pt x="589" y="673"/>
                  <a:pt x="587" y="673"/>
                  <a:pt x="586" y="673"/>
                </a:cubicBezTo>
                <a:close/>
                <a:moveTo>
                  <a:pt x="592" y="672"/>
                </a:moveTo>
                <a:cubicBezTo>
                  <a:pt x="590" y="672"/>
                  <a:pt x="590" y="672"/>
                  <a:pt x="590" y="672"/>
                </a:cubicBezTo>
                <a:cubicBezTo>
                  <a:pt x="591" y="672"/>
                  <a:pt x="591" y="672"/>
                  <a:pt x="591" y="672"/>
                </a:cubicBezTo>
                <a:cubicBezTo>
                  <a:pt x="592" y="672"/>
                  <a:pt x="592" y="672"/>
                  <a:pt x="592" y="672"/>
                </a:cubicBezTo>
                <a:close/>
                <a:moveTo>
                  <a:pt x="593" y="671"/>
                </a:moveTo>
                <a:cubicBezTo>
                  <a:pt x="593" y="671"/>
                  <a:pt x="594" y="671"/>
                  <a:pt x="594" y="670"/>
                </a:cubicBezTo>
                <a:cubicBezTo>
                  <a:pt x="595" y="671"/>
                  <a:pt x="593" y="672"/>
                  <a:pt x="593" y="671"/>
                </a:cubicBezTo>
                <a:close/>
                <a:moveTo>
                  <a:pt x="596" y="671"/>
                </a:moveTo>
                <a:cubicBezTo>
                  <a:pt x="597" y="670"/>
                  <a:pt x="599" y="669"/>
                  <a:pt x="601" y="669"/>
                </a:cubicBezTo>
                <a:cubicBezTo>
                  <a:pt x="599" y="670"/>
                  <a:pt x="598" y="670"/>
                  <a:pt x="596" y="671"/>
                </a:cubicBezTo>
                <a:close/>
                <a:moveTo>
                  <a:pt x="600" y="668"/>
                </a:moveTo>
                <a:cubicBezTo>
                  <a:pt x="598" y="669"/>
                  <a:pt x="595" y="669"/>
                  <a:pt x="592" y="671"/>
                </a:cubicBezTo>
                <a:cubicBezTo>
                  <a:pt x="592" y="671"/>
                  <a:pt x="590" y="670"/>
                  <a:pt x="589" y="670"/>
                </a:cubicBezTo>
                <a:cubicBezTo>
                  <a:pt x="589" y="670"/>
                  <a:pt x="589" y="671"/>
                  <a:pt x="589" y="671"/>
                </a:cubicBezTo>
                <a:cubicBezTo>
                  <a:pt x="589" y="671"/>
                  <a:pt x="588" y="671"/>
                  <a:pt x="588" y="671"/>
                </a:cubicBezTo>
                <a:cubicBezTo>
                  <a:pt x="588" y="671"/>
                  <a:pt x="586" y="671"/>
                  <a:pt x="585" y="671"/>
                </a:cubicBezTo>
                <a:cubicBezTo>
                  <a:pt x="585" y="671"/>
                  <a:pt x="586" y="671"/>
                  <a:pt x="586" y="670"/>
                </a:cubicBezTo>
                <a:cubicBezTo>
                  <a:pt x="587" y="671"/>
                  <a:pt x="589" y="670"/>
                  <a:pt x="590" y="670"/>
                </a:cubicBezTo>
                <a:cubicBezTo>
                  <a:pt x="591" y="670"/>
                  <a:pt x="591" y="669"/>
                  <a:pt x="592" y="669"/>
                </a:cubicBezTo>
                <a:cubicBezTo>
                  <a:pt x="592" y="669"/>
                  <a:pt x="593" y="669"/>
                  <a:pt x="593" y="669"/>
                </a:cubicBezTo>
                <a:cubicBezTo>
                  <a:pt x="594" y="669"/>
                  <a:pt x="594" y="668"/>
                  <a:pt x="594" y="668"/>
                </a:cubicBezTo>
                <a:cubicBezTo>
                  <a:pt x="595" y="668"/>
                  <a:pt x="596" y="668"/>
                  <a:pt x="597" y="668"/>
                </a:cubicBezTo>
                <a:cubicBezTo>
                  <a:pt x="599" y="668"/>
                  <a:pt x="600" y="667"/>
                  <a:pt x="602" y="667"/>
                </a:cubicBezTo>
                <a:cubicBezTo>
                  <a:pt x="602" y="668"/>
                  <a:pt x="601" y="668"/>
                  <a:pt x="600" y="668"/>
                </a:cubicBezTo>
                <a:close/>
                <a:moveTo>
                  <a:pt x="604" y="667"/>
                </a:moveTo>
                <a:cubicBezTo>
                  <a:pt x="605" y="664"/>
                  <a:pt x="609" y="666"/>
                  <a:pt x="609" y="665"/>
                </a:cubicBezTo>
                <a:cubicBezTo>
                  <a:pt x="611" y="667"/>
                  <a:pt x="604" y="667"/>
                  <a:pt x="604" y="667"/>
                </a:cubicBezTo>
                <a:close/>
                <a:moveTo>
                  <a:pt x="617" y="662"/>
                </a:moveTo>
                <a:cubicBezTo>
                  <a:pt x="616" y="662"/>
                  <a:pt x="616" y="662"/>
                  <a:pt x="615" y="662"/>
                </a:cubicBezTo>
                <a:cubicBezTo>
                  <a:pt x="615" y="662"/>
                  <a:pt x="616" y="662"/>
                  <a:pt x="615" y="663"/>
                </a:cubicBezTo>
                <a:cubicBezTo>
                  <a:pt x="615" y="663"/>
                  <a:pt x="614" y="663"/>
                  <a:pt x="614" y="663"/>
                </a:cubicBezTo>
                <a:cubicBezTo>
                  <a:pt x="614" y="663"/>
                  <a:pt x="614" y="663"/>
                  <a:pt x="614" y="663"/>
                </a:cubicBezTo>
                <a:cubicBezTo>
                  <a:pt x="614" y="663"/>
                  <a:pt x="614" y="663"/>
                  <a:pt x="613" y="663"/>
                </a:cubicBezTo>
                <a:cubicBezTo>
                  <a:pt x="613" y="663"/>
                  <a:pt x="613" y="664"/>
                  <a:pt x="612" y="663"/>
                </a:cubicBezTo>
                <a:cubicBezTo>
                  <a:pt x="612" y="662"/>
                  <a:pt x="614" y="662"/>
                  <a:pt x="615" y="661"/>
                </a:cubicBezTo>
                <a:cubicBezTo>
                  <a:pt x="616" y="662"/>
                  <a:pt x="618" y="661"/>
                  <a:pt x="617" y="662"/>
                </a:cubicBezTo>
                <a:close/>
                <a:moveTo>
                  <a:pt x="624" y="672"/>
                </a:moveTo>
                <a:cubicBezTo>
                  <a:pt x="625" y="672"/>
                  <a:pt x="625" y="671"/>
                  <a:pt x="626" y="672"/>
                </a:cubicBezTo>
                <a:cubicBezTo>
                  <a:pt x="625" y="672"/>
                  <a:pt x="625" y="673"/>
                  <a:pt x="624" y="672"/>
                </a:cubicBezTo>
                <a:close/>
                <a:moveTo>
                  <a:pt x="627" y="671"/>
                </a:moveTo>
                <a:cubicBezTo>
                  <a:pt x="626" y="671"/>
                  <a:pt x="628" y="671"/>
                  <a:pt x="628" y="670"/>
                </a:cubicBezTo>
                <a:cubicBezTo>
                  <a:pt x="630" y="671"/>
                  <a:pt x="627" y="671"/>
                  <a:pt x="627" y="671"/>
                </a:cubicBezTo>
                <a:close/>
                <a:moveTo>
                  <a:pt x="630" y="669"/>
                </a:moveTo>
                <a:cubicBezTo>
                  <a:pt x="630" y="669"/>
                  <a:pt x="630" y="669"/>
                  <a:pt x="631" y="669"/>
                </a:cubicBezTo>
                <a:cubicBezTo>
                  <a:pt x="632" y="669"/>
                  <a:pt x="632" y="667"/>
                  <a:pt x="633" y="668"/>
                </a:cubicBezTo>
                <a:cubicBezTo>
                  <a:pt x="632" y="668"/>
                  <a:pt x="632" y="670"/>
                  <a:pt x="630" y="669"/>
                </a:cubicBezTo>
                <a:close/>
                <a:moveTo>
                  <a:pt x="633" y="653"/>
                </a:moveTo>
                <a:cubicBezTo>
                  <a:pt x="632" y="653"/>
                  <a:pt x="632" y="653"/>
                  <a:pt x="632" y="653"/>
                </a:cubicBezTo>
                <a:cubicBezTo>
                  <a:pt x="631" y="654"/>
                  <a:pt x="632" y="654"/>
                  <a:pt x="630" y="654"/>
                </a:cubicBezTo>
                <a:cubicBezTo>
                  <a:pt x="630" y="654"/>
                  <a:pt x="629" y="654"/>
                  <a:pt x="629" y="655"/>
                </a:cubicBezTo>
                <a:cubicBezTo>
                  <a:pt x="629" y="655"/>
                  <a:pt x="628" y="655"/>
                  <a:pt x="627" y="655"/>
                </a:cubicBezTo>
                <a:cubicBezTo>
                  <a:pt x="627" y="655"/>
                  <a:pt x="626" y="655"/>
                  <a:pt x="624" y="656"/>
                </a:cubicBezTo>
                <a:cubicBezTo>
                  <a:pt x="624" y="655"/>
                  <a:pt x="623" y="655"/>
                  <a:pt x="623" y="655"/>
                </a:cubicBezTo>
                <a:cubicBezTo>
                  <a:pt x="622" y="655"/>
                  <a:pt x="621" y="656"/>
                  <a:pt x="620" y="656"/>
                </a:cubicBezTo>
                <a:cubicBezTo>
                  <a:pt x="620" y="656"/>
                  <a:pt x="620" y="657"/>
                  <a:pt x="621" y="657"/>
                </a:cubicBezTo>
                <a:cubicBezTo>
                  <a:pt x="621" y="657"/>
                  <a:pt x="622" y="658"/>
                  <a:pt x="622" y="658"/>
                </a:cubicBezTo>
                <a:cubicBezTo>
                  <a:pt x="622" y="658"/>
                  <a:pt x="621" y="659"/>
                  <a:pt x="621" y="659"/>
                </a:cubicBezTo>
                <a:cubicBezTo>
                  <a:pt x="621" y="659"/>
                  <a:pt x="621" y="659"/>
                  <a:pt x="621" y="660"/>
                </a:cubicBezTo>
                <a:cubicBezTo>
                  <a:pt x="621" y="660"/>
                  <a:pt x="620" y="660"/>
                  <a:pt x="619" y="660"/>
                </a:cubicBezTo>
                <a:cubicBezTo>
                  <a:pt x="619" y="660"/>
                  <a:pt x="619" y="660"/>
                  <a:pt x="618" y="660"/>
                </a:cubicBezTo>
                <a:cubicBezTo>
                  <a:pt x="618" y="660"/>
                  <a:pt x="618" y="660"/>
                  <a:pt x="618" y="660"/>
                </a:cubicBezTo>
                <a:cubicBezTo>
                  <a:pt x="617" y="660"/>
                  <a:pt x="617" y="661"/>
                  <a:pt x="617" y="661"/>
                </a:cubicBezTo>
                <a:cubicBezTo>
                  <a:pt x="616" y="661"/>
                  <a:pt x="615" y="661"/>
                  <a:pt x="613" y="661"/>
                </a:cubicBezTo>
                <a:cubicBezTo>
                  <a:pt x="613" y="661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0" y="662"/>
                  <a:pt x="609" y="662"/>
                  <a:pt x="608" y="663"/>
                </a:cubicBezTo>
                <a:cubicBezTo>
                  <a:pt x="608" y="662"/>
                  <a:pt x="608" y="663"/>
                  <a:pt x="607" y="662"/>
                </a:cubicBezTo>
                <a:cubicBezTo>
                  <a:pt x="607" y="662"/>
                  <a:pt x="607" y="662"/>
                  <a:pt x="606" y="662"/>
                </a:cubicBezTo>
                <a:cubicBezTo>
                  <a:pt x="606" y="662"/>
                  <a:pt x="605" y="663"/>
                  <a:pt x="605" y="663"/>
                </a:cubicBezTo>
                <a:cubicBezTo>
                  <a:pt x="604" y="663"/>
                  <a:pt x="604" y="663"/>
                  <a:pt x="604" y="663"/>
                </a:cubicBezTo>
                <a:cubicBezTo>
                  <a:pt x="604" y="663"/>
                  <a:pt x="604" y="663"/>
                  <a:pt x="603" y="663"/>
                </a:cubicBezTo>
                <a:cubicBezTo>
                  <a:pt x="603" y="663"/>
                  <a:pt x="603" y="663"/>
                  <a:pt x="603" y="663"/>
                </a:cubicBezTo>
                <a:cubicBezTo>
                  <a:pt x="603" y="663"/>
                  <a:pt x="602" y="663"/>
                  <a:pt x="602" y="663"/>
                </a:cubicBezTo>
                <a:cubicBezTo>
                  <a:pt x="602" y="663"/>
                  <a:pt x="602" y="663"/>
                  <a:pt x="602" y="663"/>
                </a:cubicBezTo>
                <a:cubicBezTo>
                  <a:pt x="601" y="663"/>
                  <a:pt x="600" y="663"/>
                  <a:pt x="599" y="664"/>
                </a:cubicBezTo>
                <a:cubicBezTo>
                  <a:pt x="599" y="664"/>
                  <a:pt x="598" y="664"/>
                  <a:pt x="598" y="664"/>
                </a:cubicBezTo>
                <a:cubicBezTo>
                  <a:pt x="598" y="664"/>
                  <a:pt x="597" y="663"/>
                  <a:pt x="597" y="663"/>
                </a:cubicBezTo>
                <a:cubicBezTo>
                  <a:pt x="596" y="663"/>
                  <a:pt x="596" y="663"/>
                  <a:pt x="597" y="663"/>
                </a:cubicBezTo>
                <a:cubicBezTo>
                  <a:pt x="597" y="662"/>
                  <a:pt x="598" y="662"/>
                  <a:pt x="599" y="662"/>
                </a:cubicBezTo>
                <a:cubicBezTo>
                  <a:pt x="600" y="662"/>
                  <a:pt x="600" y="661"/>
                  <a:pt x="601" y="661"/>
                </a:cubicBezTo>
                <a:cubicBezTo>
                  <a:pt x="601" y="661"/>
                  <a:pt x="601" y="662"/>
                  <a:pt x="601" y="661"/>
                </a:cubicBezTo>
                <a:cubicBezTo>
                  <a:pt x="602" y="661"/>
                  <a:pt x="603" y="661"/>
                  <a:pt x="603" y="661"/>
                </a:cubicBezTo>
                <a:cubicBezTo>
                  <a:pt x="603" y="662"/>
                  <a:pt x="605" y="661"/>
                  <a:pt x="606" y="660"/>
                </a:cubicBezTo>
                <a:cubicBezTo>
                  <a:pt x="606" y="660"/>
                  <a:pt x="607" y="660"/>
                  <a:pt x="608" y="660"/>
                </a:cubicBezTo>
                <a:cubicBezTo>
                  <a:pt x="609" y="661"/>
                  <a:pt x="610" y="659"/>
                  <a:pt x="611" y="661"/>
                </a:cubicBezTo>
                <a:cubicBezTo>
                  <a:pt x="612" y="660"/>
                  <a:pt x="613" y="659"/>
                  <a:pt x="614" y="659"/>
                </a:cubicBezTo>
                <a:cubicBezTo>
                  <a:pt x="615" y="659"/>
                  <a:pt x="615" y="659"/>
                  <a:pt x="616" y="659"/>
                </a:cubicBezTo>
                <a:cubicBezTo>
                  <a:pt x="616" y="659"/>
                  <a:pt x="616" y="659"/>
                  <a:pt x="616" y="659"/>
                </a:cubicBezTo>
                <a:cubicBezTo>
                  <a:pt x="616" y="659"/>
                  <a:pt x="616" y="659"/>
                  <a:pt x="617" y="658"/>
                </a:cubicBezTo>
                <a:cubicBezTo>
                  <a:pt x="617" y="659"/>
                  <a:pt x="618" y="659"/>
                  <a:pt x="619" y="659"/>
                </a:cubicBezTo>
                <a:cubicBezTo>
                  <a:pt x="620" y="659"/>
                  <a:pt x="618" y="658"/>
                  <a:pt x="619" y="658"/>
                </a:cubicBezTo>
                <a:cubicBezTo>
                  <a:pt x="619" y="658"/>
                  <a:pt x="620" y="657"/>
                  <a:pt x="620" y="656"/>
                </a:cubicBezTo>
                <a:cubicBezTo>
                  <a:pt x="619" y="656"/>
                  <a:pt x="619" y="657"/>
                  <a:pt x="619" y="657"/>
                </a:cubicBezTo>
                <a:cubicBezTo>
                  <a:pt x="618" y="656"/>
                  <a:pt x="620" y="655"/>
                  <a:pt x="620" y="655"/>
                </a:cubicBezTo>
                <a:cubicBezTo>
                  <a:pt x="620" y="655"/>
                  <a:pt x="621" y="655"/>
                  <a:pt x="622" y="655"/>
                </a:cubicBezTo>
                <a:cubicBezTo>
                  <a:pt x="623" y="654"/>
                  <a:pt x="625" y="653"/>
                  <a:pt x="627" y="653"/>
                </a:cubicBezTo>
                <a:cubicBezTo>
                  <a:pt x="627" y="653"/>
                  <a:pt x="628" y="652"/>
                  <a:pt x="628" y="652"/>
                </a:cubicBezTo>
                <a:cubicBezTo>
                  <a:pt x="628" y="652"/>
                  <a:pt x="628" y="653"/>
                  <a:pt x="629" y="653"/>
                </a:cubicBezTo>
                <a:cubicBezTo>
                  <a:pt x="630" y="652"/>
                  <a:pt x="631" y="652"/>
                  <a:pt x="632" y="652"/>
                </a:cubicBezTo>
                <a:cubicBezTo>
                  <a:pt x="633" y="652"/>
                  <a:pt x="634" y="651"/>
                  <a:pt x="635" y="652"/>
                </a:cubicBezTo>
                <a:cubicBezTo>
                  <a:pt x="634" y="653"/>
                  <a:pt x="634" y="654"/>
                  <a:pt x="633" y="653"/>
                </a:cubicBezTo>
                <a:close/>
                <a:moveTo>
                  <a:pt x="655" y="641"/>
                </a:moveTo>
                <a:cubicBezTo>
                  <a:pt x="655" y="641"/>
                  <a:pt x="655" y="641"/>
                  <a:pt x="654" y="641"/>
                </a:cubicBezTo>
                <a:cubicBezTo>
                  <a:pt x="654" y="641"/>
                  <a:pt x="654" y="641"/>
                  <a:pt x="654" y="641"/>
                </a:cubicBezTo>
                <a:cubicBezTo>
                  <a:pt x="655" y="641"/>
                  <a:pt x="656" y="640"/>
                  <a:pt x="656" y="640"/>
                </a:cubicBezTo>
                <a:cubicBezTo>
                  <a:pt x="656" y="641"/>
                  <a:pt x="656" y="641"/>
                  <a:pt x="655" y="641"/>
                </a:cubicBezTo>
                <a:close/>
                <a:moveTo>
                  <a:pt x="660" y="639"/>
                </a:moveTo>
                <a:cubicBezTo>
                  <a:pt x="660" y="640"/>
                  <a:pt x="659" y="640"/>
                  <a:pt x="658" y="640"/>
                </a:cubicBezTo>
                <a:cubicBezTo>
                  <a:pt x="658" y="640"/>
                  <a:pt x="658" y="639"/>
                  <a:pt x="659" y="639"/>
                </a:cubicBezTo>
                <a:cubicBezTo>
                  <a:pt x="660" y="639"/>
                  <a:pt x="661" y="639"/>
                  <a:pt x="661" y="639"/>
                </a:cubicBezTo>
                <a:cubicBezTo>
                  <a:pt x="661" y="639"/>
                  <a:pt x="661" y="639"/>
                  <a:pt x="661" y="639"/>
                </a:cubicBezTo>
                <a:cubicBezTo>
                  <a:pt x="661" y="639"/>
                  <a:pt x="661" y="638"/>
                  <a:pt x="661" y="638"/>
                </a:cubicBezTo>
                <a:cubicBezTo>
                  <a:pt x="661" y="638"/>
                  <a:pt x="662" y="638"/>
                  <a:pt x="662" y="638"/>
                </a:cubicBezTo>
                <a:cubicBezTo>
                  <a:pt x="661" y="639"/>
                  <a:pt x="661" y="639"/>
                  <a:pt x="660" y="639"/>
                </a:cubicBezTo>
                <a:close/>
                <a:moveTo>
                  <a:pt x="663" y="638"/>
                </a:moveTo>
                <a:cubicBezTo>
                  <a:pt x="663" y="638"/>
                  <a:pt x="663" y="638"/>
                  <a:pt x="663" y="638"/>
                </a:cubicBezTo>
                <a:cubicBezTo>
                  <a:pt x="663" y="638"/>
                  <a:pt x="663" y="638"/>
                  <a:pt x="663" y="638"/>
                </a:cubicBezTo>
                <a:close/>
                <a:moveTo>
                  <a:pt x="668" y="635"/>
                </a:moveTo>
                <a:cubicBezTo>
                  <a:pt x="667" y="635"/>
                  <a:pt x="667" y="636"/>
                  <a:pt x="666" y="636"/>
                </a:cubicBezTo>
                <a:cubicBezTo>
                  <a:pt x="666" y="636"/>
                  <a:pt x="666" y="636"/>
                  <a:pt x="666" y="636"/>
                </a:cubicBezTo>
                <a:cubicBezTo>
                  <a:pt x="667" y="635"/>
                  <a:pt x="668" y="635"/>
                  <a:pt x="669" y="634"/>
                </a:cubicBezTo>
                <a:cubicBezTo>
                  <a:pt x="669" y="635"/>
                  <a:pt x="669" y="635"/>
                  <a:pt x="668" y="635"/>
                </a:cubicBezTo>
                <a:close/>
                <a:moveTo>
                  <a:pt x="670" y="632"/>
                </a:moveTo>
                <a:cubicBezTo>
                  <a:pt x="670" y="632"/>
                  <a:pt x="669" y="632"/>
                  <a:pt x="669" y="632"/>
                </a:cubicBezTo>
                <a:cubicBezTo>
                  <a:pt x="669" y="632"/>
                  <a:pt x="669" y="633"/>
                  <a:pt x="669" y="633"/>
                </a:cubicBezTo>
                <a:cubicBezTo>
                  <a:pt x="668" y="633"/>
                  <a:pt x="668" y="633"/>
                  <a:pt x="667" y="633"/>
                </a:cubicBezTo>
                <a:cubicBezTo>
                  <a:pt x="667" y="633"/>
                  <a:pt x="667" y="634"/>
                  <a:pt x="667" y="634"/>
                </a:cubicBezTo>
                <a:cubicBezTo>
                  <a:pt x="666" y="634"/>
                  <a:pt x="666" y="634"/>
                  <a:pt x="666" y="634"/>
                </a:cubicBezTo>
                <a:cubicBezTo>
                  <a:pt x="665" y="634"/>
                  <a:pt x="663" y="635"/>
                  <a:pt x="662" y="635"/>
                </a:cubicBezTo>
                <a:cubicBezTo>
                  <a:pt x="661" y="635"/>
                  <a:pt x="661" y="635"/>
                  <a:pt x="660" y="635"/>
                </a:cubicBezTo>
                <a:cubicBezTo>
                  <a:pt x="660" y="635"/>
                  <a:pt x="659" y="635"/>
                  <a:pt x="659" y="635"/>
                </a:cubicBezTo>
                <a:cubicBezTo>
                  <a:pt x="658" y="636"/>
                  <a:pt x="657" y="637"/>
                  <a:pt x="656" y="637"/>
                </a:cubicBezTo>
                <a:cubicBezTo>
                  <a:pt x="655" y="637"/>
                  <a:pt x="654" y="637"/>
                  <a:pt x="654" y="637"/>
                </a:cubicBezTo>
                <a:cubicBezTo>
                  <a:pt x="655" y="637"/>
                  <a:pt x="655" y="636"/>
                  <a:pt x="656" y="636"/>
                </a:cubicBezTo>
                <a:cubicBezTo>
                  <a:pt x="656" y="636"/>
                  <a:pt x="656" y="636"/>
                  <a:pt x="656" y="635"/>
                </a:cubicBezTo>
                <a:cubicBezTo>
                  <a:pt x="657" y="635"/>
                  <a:pt x="658" y="635"/>
                  <a:pt x="658" y="635"/>
                </a:cubicBezTo>
                <a:cubicBezTo>
                  <a:pt x="658" y="634"/>
                  <a:pt x="658" y="635"/>
                  <a:pt x="659" y="635"/>
                </a:cubicBezTo>
                <a:cubicBezTo>
                  <a:pt x="660" y="634"/>
                  <a:pt x="660" y="634"/>
                  <a:pt x="660" y="633"/>
                </a:cubicBezTo>
                <a:cubicBezTo>
                  <a:pt x="661" y="633"/>
                  <a:pt x="662" y="633"/>
                  <a:pt x="662" y="634"/>
                </a:cubicBezTo>
                <a:cubicBezTo>
                  <a:pt x="664" y="633"/>
                  <a:pt x="665" y="633"/>
                  <a:pt x="667" y="633"/>
                </a:cubicBezTo>
                <a:cubicBezTo>
                  <a:pt x="668" y="633"/>
                  <a:pt x="668" y="632"/>
                  <a:pt x="668" y="632"/>
                </a:cubicBezTo>
                <a:cubicBezTo>
                  <a:pt x="669" y="632"/>
                  <a:pt x="669" y="630"/>
                  <a:pt x="671" y="631"/>
                </a:cubicBezTo>
                <a:cubicBezTo>
                  <a:pt x="670" y="631"/>
                  <a:pt x="670" y="631"/>
                  <a:pt x="670" y="632"/>
                </a:cubicBezTo>
                <a:close/>
                <a:moveTo>
                  <a:pt x="669" y="622"/>
                </a:moveTo>
                <a:cubicBezTo>
                  <a:pt x="668" y="623"/>
                  <a:pt x="668" y="623"/>
                  <a:pt x="668" y="624"/>
                </a:cubicBezTo>
                <a:cubicBezTo>
                  <a:pt x="666" y="623"/>
                  <a:pt x="665" y="624"/>
                  <a:pt x="664" y="625"/>
                </a:cubicBezTo>
                <a:cubicBezTo>
                  <a:pt x="663" y="625"/>
                  <a:pt x="662" y="625"/>
                  <a:pt x="661" y="626"/>
                </a:cubicBezTo>
                <a:cubicBezTo>
                  <a:pt x="660" y="626"/>
                  <a:pt x="662" y="625"/>
                  <a:pt x="662" y="625"/>
                </a:cubicBezTo>
                <a:cubicBezTo>
                  <a:pt x="663" y="624"/>
                  <a:pt x="663" y="624"/>
                  <a:pt x="664" y="623"/>
                </a:cubicBezTo>
                <a:cubicBezTo>
                  <a:pt x="665" y="623"/>
                  <a:pt x="664" y="624"/>
                  <a:pt x="665" y="623"/>
                </a:cubicBezTo>
                <a:cubicBezTo>
                  <a:pt x="666" y="623"/>
                  <a:pt x="665" y="623"/>
                  <a:pt x="665" y="623"/>
                </a:cubicBezTo>
                <a:cubicBezTo>
                  <a:pt x="667" y="623"/>
                  <a:pt x="667" y="622"/>
                  <a:pt x="668" y="622"/>
                </a:cubicBezTo>
                <a:cubicBezTo>
                  <a:pt x="669" y="622"/>
                  <a:pt x="669" y="621"/>
                  <a:pt x="669" y="621"/>
                </a:cubicBezTo>
                <a:cubicBezTo>
                  <a:pt x="670" y="621"/>
                  <a:pt x="671" y="621"/>
                  <a:pt x="671" y="622"/>
                </a:cubicBezTo>
                <a:cubicBezTo>
                  <a:pt x="670" y="622"/>
                  <a:pt x="669" y="623"/>
                  <a:pt x="669" y="622"/>
                </a:cubicBezTo>
                <a:close/>
                <a:moveTo>
                  <a:pt x="672" y="619"/>
                </a:moveTo>
                <a:cubicBezTo>
                  <a:pt x="673" y="619"/>
                  <a:pt x="672" y="619"/>
                  <a:pt x="673" y="619"/>
                </a:cubicBezTo>
                <a:cubicBezTo>
                  <a:pt x="673" y="619"/>
                  <a:pt x="674" y="619"/>
                  <a:pt x="673" y="618"/>
                </a:cubicBezTo>
                <a:cubicBezTo>
                  <a:pt x="674" y="618"/>
                  <a:pt x="674" y="618"/>
                  <a:pt x="674" y="618"/>
                </a:cubicBezTo>
                <a:cubicBezTo>
                  <a:pt x="675" y="619"/>
                  <a:pt x="674" y="619"/>
                  <a:pt x="674" y="619"/>
                </a:cubicBezTo>
                <a:cubicBezTo>
                  <a:pt x="674" y="619"/>
                  <a:pt x="673" y="620"/>
                  <a:pt x="673" y="620"/>
                </a:cubicBezTo>
                <a:cubicBezTo>
                  <a:pt x="672" y="621"/>
                  <a:pt x="672" y="620"/>
                  <a:pt x="671" y="620"/>
                </a:cubicBezTo>
                <a:cubicBezTo>
                  <a:pt x="671" y="620"/>
                  <a:pt x="672" y="620"/>
                  <a:pt x="672" y="619"/>
                </a:cubicBezTo>
                <a:close/>
                <a:moveTo>
                  <a:pt x="675" y="629"/>
                </a:moveTo>
                <a:cubicBezTo>
                  <a:pt x="674" y="630"/>
                  <a:pt x="674" y="630"/>
                  <a:pt x="672" y="631"/>
                </a:cubicBezTo>
                <a:cubicBezTo>
                  <a:pt x="672" y="630"/>
                  <a:pt x="672" y="630"/>
                  <a:pt x="671" y="630"/>
                </a:cubicBezTo>
                <a:cubicBezTo>
                  <a:pt x="671" y="629"/>
                  <a:pt x="674" y="630"/>
                  <a:pt x="673" y="629"/>
                </a:cubicBezTo>
                <a:cubicBezTo>
                  <a:pt x="673" y="629"/>
                  <a:pt x="674" y="628"/>
                  <a:pt x="674" y="628"/>
                </a:cubicBezTo>
                <a:cubicBezTo>
                  <a:pt x="675" y="629"/>
                  <a:pt x="676" y="629"/>
                  <a:pt x="677" y="628"/>
                </a:cubicBezTo>
                <a:cubicBezTo>
                  <a:pt x="677" y="629"/>
                  <a:pt x="676" y="629"/>
                  <a:pt x="675" y="629"/>
                </a:cubicBezTo>
                <a:close/>
                <a:moveTo>
                  <a:pt x="699" y="603"/>
                </a:moveTo>
                <a:cubicBezTo>
                  <a:pt x="700" y="602"/>
                  <a:pt x="701" y="602"/>
                  <a:pt x="701" y="601"/>
                </a:cubicBezTo>
                <a:cubicBezTo>
                  <a:pt x="703" y="601"/>
                  <a:pt x="703" y="600"/>
                  <a:pt x="704" y="599"/>
                </a:cubicBezTo>
                <a:cubicBezTo>
                  <a:pt x="704" y="599"/>
                  <a:pt x="704" y="599"/>
                  <a:pt x="704" y="599"/>
                </a:cubicBezTo>
                <a:cubicBezTo>
                  <a:pt x="704" y="599"/>
                  <a:pt x="704" y="599"/>
                  <a:pt x="705" y="599"/>
                </a:cubicBezTo>
                <a:cubicBezTo>
                  <a:pt x="705" y="598"/>
                  <a:pt x="706" y="598"/>
                  <a:pt x="707" y="597"/>
                </a:cubicBezTo>
                <a:cubicBezTo>
                  <a:pt x="708" y="598"/>
                  <a:pt x="705" y="598"/>
                  <a:pt x="705" y="599"/>
                </a:cubicBezTo>
                <a:cubicBezTo>
                  <a:pt x="704" y="599"/>
                  <a:pt x="704" y="600"/>
                  <a:pt x="704" y="600"/>
                </a:cubicBezTo>
                <a:cubicBezTo>
                  <a:pt x="703" y="600"/>
                  <a:pt x="703" y="601"/>
                  <a:pt x="703" y="601"/>
                </a:cubicBezTo>
                <a:cubicBezTo>
                  <a:pt x="703" y="601"/>
                  <a:pt x="701" y="602"/>
                  <a:pt x="702" y="602"/>
                </a:cubicBezTo>
                <a:cubicBezTo>
                  <a:pt x="701" y="602"/>
                  <a:pt x="701" y="602"/>
                  <a:pt x="701" y="603"/>
                </a:cubicBezTo>
                <a:cubicBezTo>
                  <a:pt x="700" y="603"/>
                  <a:pt x="700" y="603"/>
                  <a:pt x="700" y="603"/>
                </a:cubicBezTo>
                <a:cubicBezTo>
                  <a:pt x="700" y="603"/>
                  <a:pt x="699" y="604"/>
                  <a:pt x="699" y="604"/>
                </a:cubicBezTo>
                <a:cubicBezTo>
                  <a:pt x="699" y="604"/>
                  <a:pt x="699" y="604"/>
                  <a:pt x="699" y="604"/>
                </a:cubicBezTo>
                <a:cubicBezTo>
                  <a:pt x="699" y="604"/>
                  <a:pt x="698" y="604"/>
                  <a:pt x="698" y="605"/>
                </a:cubicBezTo>
                <a:cubicBezTo>
                  <a:pt x="698" y="604"/>
                  <a:pt x="698" y="604"/>
                  <a:pt x="697" y="605"/>
                </a:cubicBezTo>
                <a:cubicBezTo>
                  <a:pt x="697" y="604"/>
                  <a:pt x="698" y="603"/>
                  <a:pt x="699" y="603"/>
                </a:cubicBezTo>
                <a:close/>
                <a:moveTo>
                  <a:pt x="694" y="609"/>
                </a:moveTo>
                <a:cubicBezTo>
                  <a:pt x="694" y="610"/>
                  <a:pt x="694" y="610"/>
                  <a:pt x="693" y="610"/>
                </a:cubicBezTo>
                <a:cubicBezTo>
                  <a:pt x="693" y="610"/>
                  <a:pt x="693" y="610"/>
                  <a:pt x="693" y="610"/>
                </a:cubicBezTo>
                <a:cubicBezTo>
                  <a:pt x="693" y="609"/>
                  <a:pt x="694" y="609"/>
                  <a:pt x="694" y="609"/>
                </a:cubicBezTo>
                <a:close/>
                <a:moveTo>
                  <a:pt x="680" y="615"/>
                </a:moveTo>
                <a:cubicBezTo>
                  <a:pt x="680" y="615"/>
                  <a:pt x="680" y="615"/>
                  <a:pt x="681" y="614"/>
                </a:cubicBezTo>
                <a:cubicBezTo>
                  <a:pt x="681" y="614"/>
                  <a:pt x="683" y="614"/>
                  <a:pt x="683" y="614"/>
                </a:cubicBezTo>
                <a:cubicBezTo>
                  <a:pt x="683" y="614"/>
                  <a:pt x="683" y="613"/>
                  <a:pt x="683" y="613"/>
                </a:cubicBezTo>
                <a:cubicBezTo>
                  <a:pt x="683" y="613"/>
                  <a:pt x="684" y="613"/>
                  <a:pt x="684" y="613"/>
                </a:cubicBezTo>
                <a:cubicBezTo>
                  <a:pt x="684" y="613"/>
                  <a:pt x="685" y="612"/>
                  <a:pt x="685" y="612"/>
                </a:cubicBezTo>
                <a:cubicBezTo>
                  <a:pt x="685" y="612"/>
                  <a:pt x="686" y="612"/>
                  <a:pt x="686" y="612"/>
                </a:cubicBezTo>
                <a:cubicBezTo>
                  <a:pt x="687" y="611"/>
                  <a:pt x="686" y="611"/>
                  <a:pt x="687" y="611"/>
                </a:cubicBezTo>
                <a:cubicBezTo>
                  <a:pt x="688" y="610"/>
                  <a:pt x="688" y="610"/>
                  <a:pt x="688" y="609"/>
                </a:cubicBezTo>
                <a:cubicBezTo>
                  <a:pt x="689" y="609"/>
                  <a:pt x="690" y="609"/>
                  <a:pt x="690" y="609"/>
                </a:cubicBezTo>
                <a:cubicBezTo>
                  <a:pt x="692" y="608"/>
                  <a:pt x="690" y="609"/>
                  <a:pt x="690" y="609"/>
                </a:cubicBezTo>
                <a:cubicBezTo>
                  <a:pt x="690" y="610"/>
                  <a:pt x="690" y="610"/>
                  <a:pt x="689" y="611"/>
                </a:cubicBezTo>
                <a:cubicBezTo>
                  <a:pt x="689" y="611"/>
                  <a:pt x="688" y="611"/>
                  <a:pt x="688" y="611"/>
                </a:cubicBezTo>
                <a:cubicBezTo>
                  <a:pt x="688" y="611"/>
                  <a:pt x="687" y="612"/>
                  <a:pt x="687" y="612"/>
                </a:cubicBezTo>
                <a:cubicBezTo>
                  <a:pt x="686" y="612"/>
                  <a:pt x="685" y="613"/>
                  <a:pt x="684" y="613"/>
                </a:cubicBezTo>
                <a:cubicBezTo>
                  <a:pt x="685" y="614"/>
                  <a:pt x="686" y="614"/>
                  <a:pt x="686" y="615"/>
                </a:cubicBezTo>
                <a:cubicBezTo>
                  <a:pt x="686" y="615"/>
                  <a:pt x="685" y="615"/>
                  <a:pt x="685" y="615"/>
                </a:cubicBezTo>
                <a:cubicBezTo>
                  <a:pt x="685" y="615"/>
                  <a:pt x="684" y="615"/>
                  <a:pt x="683" y="615"/>
                </a:cubicBezTo>
                <a:cubicBezTo>
                  <a:pt x="683" y="615"/>
                  <a:pt x="683" y="615"/>
                  <a:pt x="683" y="615"/>
                </a:cubicBezTo>
                <a:cubicBezTo>
                  <a:pt x="683" y="615"/>
                  <a:pt x="682" y="614"/>
                  <a:pt x="682" y="614"/>
                </a:cubicBezTo>
                <a:cubicBezTo>
                  <a:pt x="681" y="615"/>
                  <a:pt x="682" y="615"/>
                  <a:pt x="682" y="616"/>
                </a:cubicBezTo>
                <a:cubicBezTo>
                  <a:pt x="681" y="616"/>
                  <a:pt x="680" y="617"/>
                  <a:pt x="680" y="617"/>
                </a:cubicBezTo>
                <a:cubicBezTo>
                  <a:pt x="679" y="617"/>
                  <a:pt x="679" y="616"/>
                  <a:pt x="678" y="616"/>
                </a:cubicBezTo>
                <a:cubicBezTo>
                  <a:pt x="678" y="615"/>
                  <a:pt x="679" y="615"/>
                  <a:pt x="680" y="615"/>
                </a:cubicBezTo>
                <a:close/>
                <a:moveTo>
                  <a:pt x="689" y="614"/>
                </a:moveTo>
                <a:cubicBezTo>
                  <a:pt x="688" y="614"/>
                  <a:pt x="687" y="614"/>
                  <a:pt x="687" y="614"/>
                </a:cubicBezTo>
                <a:cubicBezTo>
                  <a:pt x="687" y="614"/>
                  <a:pt x="688" y="614"/>
                  <a:pt x="688" y="613"/>
                </a:cubicBezTo>
                <a:cubicBezTo>
                  <a:pt x="690" y="613"/>
                  <a:pt x="690" y="612"/>
                  <a:pt x="691" y="612"/>
                </a:cubicBezTo>
                <a:cubicBezTo>
                  <a:pt x="691" y="613"/>
                  <a:pt x="690" y="612"/>
                  <a:pt x="690" y="613"/>
                </a:cubicBezTo>
                <a:cubicBezTo>
                  <a:pt x="689" y="613"/>
                  <a:pt x="688" y="613"/>
                  <a:pt x="689" y="614"/>
                </a:cubicBezTo>
                <a:close/>
                <a:moveTo>
                  <a:pt x="683" y="617"/>
                </a:moveTo>
                <a:cubicBezTo>
                  <a:pt x="683" y="618"/>
                  <a:pt x="682" y="618"/>
                  <a:pt x="681" y="618"/>
                </a:cubicBezTo>
                <a:cubicBezTo>
                  <a:pt x="681" y="617"/>
                  <a:pt x="682" y="617"/>
                  <a:pt x="683" y="617"/>
                </a:cubicBezTo>
                <a:close/>
                <a:moveTo>
                  <a:pt x="700" y="610"/>
                </a:moveTo>
                <a:cubicBezTo>
                  <a:pt x="701" y="611"/>
                  <a:pt x="700" y="611"/>
                  <a:pt x="700" y="611"/>
                </a:cubicBezTo>
                <a:cubicBezTo>
                  <a:pt x="700" y="612"/>
                  <a:pt x="700" y="612"/>
                  <a:pt x="700" y="612"/>
                </a:cubicBezTo>
                <a:cubicBezTo>
                  <a:pt x="699" y="612"/>
                  <a:pt x="699" y="613"/>
                  <a:pt x="698" y="613"/>
                </a:cubicBezTo>
                <a:cubicBezTo>
                  <a:pt x="698" y="613"/>
                  <a:pt x="698" y="613"/>
                  <a:pt x="697" y="613"/>
                </a:cubicBezTo>
                <a:cubicBezTo>
                  <a:pt x="697" y="614"/>
                  <a:pt x="697" y="614"/>
                  <a:pt x="696" y="614"/>
                </a:cubicBezTo>
                <a:cubicBezTo>
                  <a:pt x="696" y="614"/>
                  <a:pt x="696" y="614"/>
                  <a:pt x="696" y="614"/>
                </a:cubicBezTo>
                <a:cubicBezTo>
                  <a:pt x="695" y="614"/>
                  <a:pt x="695" y="615"/>
                  <a:pt x="695" y="615"/>
                </a:cubicBezTo>
                <a:cubicBezTo>
                  <a:pt x="695" y="615"/>
                  <a:pt x="695" y="616"/>
                  <a:pt x="695" y="616"/>
                </a:cubicBezTo>
                <a:cubicBezTo>
                  <a:pt x="694" y="616"/>
                  <a:pt x="694" y="616"/>
                  <a:pt x="693" y="617"/>
                </a:cubicBezTo>
                <a:cubicBezTo>
                  <a:pt x="693" y="617"/>
                  <a:pt x="693" y="617"/>
                  <a:pt x="693" y="617"/>
                </a:cubicBezTo>
                <a:cubicBezTo>
                  <a:pt x="693" y="617"/>
                  <a:pt x="693" y="617"/>
                  <a:pt x="692" y="617"/>
                </a:cubicBezTo>
                <a:cubicBezTo>
                  <a:pt x="692" y="617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1" y="618"/>
                  <a:pt x="691" y="618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0" y="619"/>
                  <a:pt x="690" y="619"/>
                </a:cubicBezTo>
                <a:cubicBezTo>
                  <a:pt x="690" y="619"/>
                  <a:pt x="689" y="619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7" y="621"/>
                  <a:pt x="686" y="622"/>
                  <a:pt x="685" y="623"/>
                </a:cubicBezTo>
                <a:cubicBezTo>
                  <a:pt x="685" y="623"/>
                  <a:pt x="685" y="623"/>
                  <a:pt x="684" y="623"/>
                </a:cubicBezTo>
                <a:cubicBezTo>
                  <a:pt x="683" y="623"/>
                  <a:pt x="684" y="624"/>
                  <a:pt x="683" y="624"/>
                </a:cubicBezTo>
                <a:cubicBezTo>
                  <a:pt x="683" y="624"/>
                  <a:pt x="683" y="625"/>
                  <a:pt x="683" y="625"/>
                </a:cubicBezTo>
                <a:cubicBezTo>
                  <a:pt x="682" y="625"/>
                  <a:pt x="682" y="625"/>
                  <a:pt x="681" y="625"/>
                </a:cubicBezTo>
                <a:cubicBezTo>
                  <a:pt x="681" y="625"/>
                  <a:pt x="681" y="625"/>
                  <a:pt x="681" y="625"/>
                </a:cubicBezTo>
                <a:cubicBezTo>
                  <a:pt x="681" y="625"/>
                  <a:pt x="681" y="626"/>
                  <a:pt x="680" y="626"/>
                </a:cubicBezTo>
                <a:cubicBezTo>
                  <a:pt x="680" y="626"/>
                  <a:pt x="680" y="626"/>
                  <a:pt x="680" y="626"/>
                </a:cubicBezTo>
                <a:cubicBezTo>
                  <a:pt x="679" y="627"/>
                  <a:pt x="679" y="627"/>
                  <a:pt x="678" y="628"/>
                </a:cubicBezTo>
                <a:cubicBezTo>
                  <a:pt x="677" y="628"/>
                  <a:pt x="678" y="627"/>
                  <a:pt x="678" y="626"/>
                </a:cubicBezTo>
                <a:cubicBezTo>
                  <a:pt x="679" y="626"/>
                  <a:pt x="679" y="625"/>
                  <a:pt x="680" y="625"/>
                </a:cubicBezTo>
                <a:cubicBezTo>
                  <a:pt x="680" y="625"/>
                  <a:pt x="680" y="625"/>
                  <a:pt x="680" y="624"/>
                </a:cubicBezTo>
                <a:cubicBezTo>
                  <a:pt x="681" y="624"/>
                  <a:pt x="682" y="624"/>
                  <a:pt x="682" y="624"/>
                </a:cubicBezTo>
                <a:cubicBezTo>
                  <a:pt x="682" y="624"/>
                  <a:pt x="683" y="623"/>
                  <a:pt x="683" y="623"/>
                </a:cubicBezTo>
                <a:cubicBezTo>
                  <a:pt x="684" y="622"/>
                  <a:pt x="684" y="622"/>
                  <a:pt x="685" y="621"/>
                </a:cubicBezTo>
                <a:cubicBezTo>
                  <a:pt x="687" y="621"/>
                  <a:pt x="687" y="620"/>
                  <a:pt x="688" y="620"/>
                </a:cubicBezTo>
                <a:cubicBezTo>
                  <a:pt x="688" y="619"/>
                  <a:pt x="688" y="619"/>
                  <a:pt x="688" y="619"/>
                </a:cubicBezTo>
                <a:cubicBezTo>
                  <a:pt x="688" y="619"/>
                  <a:pt x="688" y="619"/>
                  <a:pt x="689" y="619"/>
                </a:cubicBezTo>
                <a:cubicBezTo>
                  <a:pt x="689" y="619"/>
                  <a:pt x="689" y="618"/>
                  <a:pt x="690" y="618"/>
                </a:cubicBezTo>
                <a:cubicBezTo>
                  <a:pt x="691" y="618"/>
                  <a:pt x="691" y="617"/>
                  <a:pt x="692" y="617"/>
                </a:cubicBezTo>
                <a:cubicBezTo>
                  <a:pt x="693" y="617"/>
                  <a:pt x="692" y="616"/>
                  <a:pt x="692" y="616"/>
                </a:cubicBezTo>
                <a:cubicBezTo>
                  <a:pt x="692" y="616"/>
                  <a:pt x="693" y="616"/>
                  <a:pt x="692" y="615"/>
                </a:cubicBezTo>
                <a:cubicBezTo>
                  <a:pt x="693" y="615"/>
                  <a:pt x="694" y="615"/>
                  <a:pt x="695" y="615"/>
                </a:cubicBezTo>
                <a:cubicBezTo>
                  <a:pt x="695" y="614"/>
                  <a:pt x="693" y="614"/>
                  <a:pt x="694" y="614"/>
                </a:cubicBezTo>
                <a:cubicBezTo>
                  <a:pt x="695" y="614"/>
                  <a:pt x="695" y="613"/>
                  <a:pt x="696" y="613"/>
                </a:cubicBezTo>
                <a:cubicBezTo>
                  <a:pt x="697" y="613"/>
                  <a:pt x="697" y="612"/>
                  <a:pt x="697" y="612"/>
                </a:cubicBezTo>
                <a:cubicBezTo>
                  <a:pt x="698" y="612"/>
                  <a:pt x="699" y="611"/>
                  <a:pt x="700" y="611"/>
                </a:cubicBezTo>
                <a:cubicBezTo>
                  <a:pt x="700" y="610"/>
                  <a:pt x="700" y="610"/>
                  <a:pt x="700" y="609"/>
                </a:cubicBezTo>
                <a:cubicBezTo>
                  <a:pt x="700" y="609"/>
                  <a:pt x="701" y="610"/>
                  <a:pt x="701" y="609"/>
                </a:cubicBezTo>
                <a:cubicBezTo>
                  <a:pt x="701" y="609"/>
                  <a:pt x="701" y="609"/>
                  <a:pt x="702" y="609"/>
                </a:cubicBezTo>
                <a:cubicBezTo>
                  <a:pt x="703" y="609"/>
                  <a:pt x="702" y="607"/>
                  <a:pt x="703" y="608"/>
                </a:cubicBezTo>
                <a:cubicBezTo>
                  <a:pt x="703" y="609"/>
                  <a:pt x="702" y="609"/>
                  <a:pt x="700" y="610"/>
                </a:cubicBezTo>
                <a:close/>
                <a:moveTo>
                  <a:pt x="707" y="605"/>
                </a:moveTo>
                <a:cubicBezTo>
                  <a:pt x="706" y="604"/>
                  <a:pt x="705" y="608"/>
                  <a:pt x="703" y="607"/>
                </a:cubicBezTo>
                <a:cubicBezTo>
                  <a:pt x="703" y="606"/>
                  <a:pt x="704" y="606"/>
                  <a:pt x="705" y="606"/>
                </a:cubicBezTo>
                <a:cubicBezTo>
                  <a:pt x="705" y="605"/>
                  <a:pt x="706" y="605"/>
                  <a:pt x="706" y="605"/>
                </a:cubicBezTo>
                <a:cubicBezTo>
                  <a:pt x="707" y="605"/>
                  <a:pt x="707" y="605"/>
                  <a:pt x="707" y="605"/>
                </a:cubicBezTo>
                <a:cubicBezTo>
                  <a:pt x="707" y="605"/>
                  <a:pt x="707" y="605"/>
                  <a:pt x="707" y="605"/>
                </a:cubicBezTo>
                <a:close/>
                <a:moveTo>
                  <a:pt x="723" y="588"/>
                </a:move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lose/>
                <a:moveTo>
                  <a:pt x="724" y="587"/>
                </a:move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lose/>
                <a:moveTo>
                  <a:pt x="727" y="584"/>
                </a:moveTo>
                <a:cubicBezTo>
                  <a:pt x="727" y="584"/>
                  <a:pt x="726" y="584"/>
                  <a:pt x="726" y="584"/>
                </a:cubicBezTo>
                <a:cubicBezTo>
                  <a:pt x="726" y="584"/>
                  <a:pt x="726" y="583"/>
                  <a:pt x="727" y="583"/>
                </a:cubicBezTo>
                <a:cubicBezTo>
                  <a:pt x="727" y="583"/>
                  <a:pt x="727" y="583"/>
                  <a:pt x="727" y="583"/>
                </a:cubicBezTo>
                <a:lnTo>
                  <a:pt x="727" y="584"/>
                </a:lnTo>
                <a:close/>
                <a:moveTo>
                  <a:pt x="729" y="581"/>
                </a:moveTo>
                <a:cubicBezTo>
                  <a:pt x="729" y="581"/>
                  <a:pt x="729" y="581"/>
                  <a:pt x="729" y="581"/>
                </a:cubicBezTo>
                <a:cubicBezTo>
                  <a:pt x="729" y="581"/>
                  <a:pt x="729" y="581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1"/>
                  <a:pt x="729" y="581"/>
                </a:cubicBezTo>
                <a:close/>
                <a:moveTo>
                  <a:pt x="730" y="580"/>
                </a:move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lose/>
                <a:moveTo>
                  <a:pt x="730" y="579"/>
                </a:move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lose/>
                <a:moveTo>
                  <a:pt x="88" y="594"/>
                </a:moveTo>
                <a:cubicBezTo>
                  <a:pt x="79" y="568"/>
                  <a:pt x="73" y="541"/>
                  <a:pt x="74" y="513"/>
                </a:cubicBezTo>
                <a:cubicBezTo>
                  <a:pt x="74" y="506"/>
                  <a:pt x="75" y="498"/>
                  <a:pt x="76" y="490"/>
                </a:cubicBezTo>
                <a:cubicBezTo>
                  <a:pt x="76" y="488"/>
                  <a:pt x="77" y="487"/>
                  <a:pt x="77" y="485"/>
                </a:cubicBezTo>
                <a:cubicBezTo>
                  <a:pt x="78" y="478"/>
                  <a:pt x="79" y="473"/>
                  <a:pt x="81" y="467"/>
                </a:cubicBezTo>
                <a:cubicBezTo>
                  <a:pt x="84" y="459"/>
                  <a:pt x="88" y="455"/>
                  <a:pt x="88" y="447"/>
                </a:cubicBezTo>
                <a:cubicBezTo>
                  <a:pt x="88" y="443"/>
                  <a:pt x="87" y="439"/>
                  <a:pt x="84" y="435"/>
                </a:cubicBezTo>
                <a:cubicBezTo>
                  <a:pt x="79" y="429"/>
                  <a:pt x="71" y="431"/>
                  <a:pt x="70" y="431"/>
                </a:cubicBezTo>
                <a:cubicBezTo>
                  <a:pt x="71" y="430"/>
                  <a:pt x="72" y="428"/>
                  <a:pt x="73" y="423"/>
                </a:cubicBezTo>
                <a:cubicBezTo>
                  <a:pt x="76" y="401"/>
                  <a:pt x="49" y="399"/>
                  <a:pt x="37" y="411"/>
                </a:cubicBezTo>
                <a:cubicBezTo>
                  <a:pt x="34" y="413"/>
                  <a:pt x="32" y="416"/>
                  <a:pt x="31" y="419"/>
                </a:cubicBezTo>
                <a:cubicBezTo>
                  <a:pt x="30" y="421"/>
                  <a:pt x="30" y="427"/>
                  <a:pt x="31" y="429"/>
                </a:cubicBezTo>
                <a:cubicBezTo>
                  <a:pt x="26" y="426"/>
                  <a:pt x="21" y="429"/>
                  <a:pt x="18" y="431"/>
                </a:cubicBezTo>
                <a:cubicBezTo>
                  <a:pt x="0" y="441"/>
                  <a:pt x="5" y="476"/>
                  <a:pt x="22" y="485"/>
                </a:cubicBezTo>
                <a:cubicBezTo>
                  <a:pt x="53" y="503"/>
                  <a:pt x="67" y="446"/>
                  <a:pt x="36" y="453"/>
                </a:cubicBezTo>
                <a:cubicBezTo>
                  <a:pt x="31" y="454"/>
                  <a:pt x="29" y="460"/>
                  <a:pt x="30" y="466"/>
                </a:cubicBezTo>
                <a:cubicBezTo>
                  <a:pt x="29" y="465"/>
                  <a:pt x="26" y="460"/>
                  <a:pt x="28" y="454"/>
                </a:cubicBezTo>
                <a:cubicBezTo>
                  <a:pt x="30" y="446"/>
                  <a:pt x="38" y="443"/>
                  <a:pt x="45" y="445"/>
                </a:cubicBezTo>
                <a:cubicBezTo>
                  <a:pt x="60" y="448"/>
                  <a:pt x="58" y="463"/>
                  <a:pt x="57" y="475"/>
                </a:cubicBezTo>
                <a:cubicBezTo>
                  <a:pt x="54" y="495"/>
                  <a:pt x="52" y="516"/>
                  <a:pt x="56" y="537"/>
                </a:cubicBezTo>
                <a:cubicBezTo>
                  <a:pt x="60" y="564"/>
                  <a:pt x="70" y="590"/>
                  <a:pt x="83" y="614"/>
                </a:cubicBezTo>
                <a:cubicBezTo>
                  <a:pt x="90" y="627"/>
                  <a:pt x="97" y="641"/>
                  <a:pt x="105" y="653"/>
                </a:cubicBezTo>
                <a:cubicBezTo>
                  <a:pt x="110" y="661"/>
                  <a:pt x="114" y="668"/>
                  <a:pt x="119" y="675"/>
                </a:cubicBezTo>
                <a:cubicBezTo>
                  <a:pt x="125" y="683"/>
                  <a:pt x="130" y="685"/>
                  <a:pt x="136" y="693"/>
                </a:cubicBezTo>
                <a:cubicBezTo>
                  <a:pt x="145" y="700"/>
                  <a:pt x="145" y="700"/>
                  <a:pt x="145" y="700"/>
                </a:cubicBezTo>
                <a:cubicBezTo>
                  <a:pt x="132" y="681"/>
                  <a:pt x="120" y="663"/>
                  <a:pt x="110" y="644"/>
                </a:cubicBezTo>
                <a:cubicBezTo>
                  <a:pt x="101" y="628"/>
                  <a:pt x="94" y="611"/>
                  <a:pt x="88" y="594"/>
                </a:cubicBezTo>
                <a:close/>
                <a:moveTo>
                  <a:pt x="103" y="645"/>
                </a:moveTo>
                <a:cubicBezTo>
                  <a:pt x="102" y="645"/>
                  <a:pt x="102" y="645"/>
                  <a:pt x="102" y="645"/>
                </a:cubicBezTo>
                <a:cubicBezTo>
                  <a:pt x="102" y="645"/>
                  <a:pt x="102" y="645"/>
                  <a:pt x="102" y="645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3"/>
                  <a:pt x="101" y="643"/>
                </a:cubicBezTo>
                <a:cubicBezTo>
                  <a:pt x="101" y="643"/>
                  <a:pt x="101" y="642"/>
                  <a:pt x="101" y="642"/>
                </a:cubicBezTo>
                <a:cubicBezTo>
                  <a:pt x="101" y="642"/>
                  <a:pt x="101" y="642"/>
                  <a:pt x="100" y="641"/>
                </a:cubicBezTo>
                <a:cubicBezTo>
                  <a:pt x="100" y="641"/>
                  <a:pt x="100" y="640"/>
                  <a:pt x="100" y="640"/>
                </a:cubicBezTo>
                <a:cubicBezTo>
                  <a:pt x="100" y="640"/>
                  <a:pt x="100" y="640"/>
                  <a:pt x="99" y="639"/>
                </a:cubicBezTo>
                <a:cubicBezTo>
                  <a:pt x="99" y="639"/>
                  <a:pt x="99" y="638"/>
                  <a:pt x="99" y="638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7"/>
                  <a:pt x="98" y="637"/>
                  <a:pt x="98" y="637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7" y="635"/>
                  <a:pt x="97" y="635"/>
                  <a:pt x="97" y="634"/>
                </a:cubicBezTo>
                <a:cubicBezTo>
                  <a:pt x="97" y="634"/>
                  <a:pt x="97" y="634"/>
                  <a:pt x="97" y="633"/>
                </a:cubicBezTo>
                <a:cubicBezTo>
                  <a:pt x="97" y="633"/>
                  <a:pt x="97" y="632"/>
                  <a:pt x="96" y="632"/>
                </a:cubicBezTo>
                <a:cubicBezTo>
                  <a:pt x="96" y="632"/>
                  <a:pt x="96" y="632"/>
                  <a:pt x="96" y="631"/>
                </a:cubicBezTo>
                <a:cubicBezTo>
                  <a:pt x="96" y="631"/>
                  <a:pt x="96" y="630"/>
                  <a:pt x="95" y="630"/>
                </a:cubicBezTo>
                <a:cubicBezTo>
                  <a:pt x="95" y="630"/>
                  <a:pt x="95" y="630"/>
                  <a:pt x="95" y="629"/>
                </a:cubicBezTo>
                <a:cubicBezTo>
                  <a:pt x="94" y="629"/>
                  <a:pt x="94" y="628"/>
                  <a:pt x="94" y="628"/>
                </a:cubicBezTo>
                <a:cubicBezTo>
                  <a:pt x="94" y="628"/>
                  <a:pt x="94" y="627"/>
                  <a:pt x="94" y="627"/>
                </a:cubicBezTo>
                <a:cubicBezTo>
                  <a:pt x="93" y="626"/>
                  <a:pt x="93" y="626"/>
                  <a:pt x="93" y="625"/>
                </a:cubicBezTo>
                <a:cubicBezTo>
                  <a:pt x="93" y="625"/>
                  <a:pt x="93" y="625"/>
                  <a:pt x="93" y="624"/>
                </a:cubicBezTo>
                <a:cubicBezTo>
                  <a:pt x="93" y="624"/>
                  <a:pt x="93" y="623"/>
                  <a:pt x="93" y="623"/>
                </a:cubicBezTo>
                <a:cubicBezTo>
                  <a:pt x="93" y="623"/>
                  <a:pt x="93" y="623"/>
                  <a:pt x="92" y="622"/>
                </a:cubicBezTo>
                <a:cubicBezTo>
                  <a:pt x="92" y="622"/>
                  <a:pt x="92" y="622"/>
                  <a:pt x="92" y="622"/>
                </a:cubicBezTo>
                <a:cubicBezTo>
                  <a:pt x="92" y="621"/>
                  <a:pt x="92" y="621"/>
                  <a:pt x="92" y="620"/>
                </a:cubicBezTo>
                <a:cubicBezTo>
                  <a:pt x="92" y="620"/>
                  <a:pt x="92" y="620"/>
                  <a:pt x="92" y="620"/>
                </a:cubicBezTo>
                <a:cubicBezTo>
                  <a:pt x="92" y="620"/>
                  <a:pt x="91" y="620"/>
                  <a:pt x="91" y="619"/>
                </a:cubicBezTo>
                <a:cubicBezTo>
                  <a:pt x="91" y="618"/>
                  <a:pt x="91" y="619"/>
                  <a:pt x="91" y="618"/>
                </a:cubicBezTo>
                <a:cubicBezTo>
                  <a:pt x="91" y="618"/>
                  <a:pt x="92" y="618"/>
                  <a:pt x="92" y="619"/>
                </a:cubicBezTo>
                <a:cubicBezTo>
                  <a:pt x="92" y="619"/>
                  <a:pt x="93" y="620"/>
                  <a:pt x="92" y="620"/>
                </a:cubicBezTo>
                <a:cubicBezTo>
                  <a:pt x="93" y="620"/>
                  <a:pt x="93" y="621"/>
                  <a:pt x="93" y="621"/>
                </a:cubicBezTo>
                <a:cubicBezTo>
                  <a:pt x="93" y="621"/>
                  <a:pt x="93" y="622"/>
                  <a:pt x="93" y="622"/>
                </a:cubicBezTo>
                <a:cubicBezTo>
                  <a:pt x="93" y="622"/>
                  <a:pt x="93" y="622"/>
                  <a:pt x="93" y="622"/>
                </a:cubicBezTo>
                <a:cubicBezTo>
                  <a:pt x="93" y="623"/>
                  <a:pt x="93" y="623"/>
                  <a:pt x="93" y="623"/>
                </a:cubicBezTo>
                <a:cubicBezTo>
                  <a:pt x="94" y="623"/>
                  <a:pt x="94" y="623"/>
                  <a:pt x="94" y="623"/>
                </a:cubicBezTo>
                <a:cubicBezTo>
                  <a:pt x="94" y="623"/>
                  <a:pt x="94" y="623"/>
                  <a:pt x="94" y="624"/>
                </a:cubicBezTo>
                <a:cubicBezTo>
                  <a:pt x="94" y="624"/>
                  <a:pt x="94" y="624"/>
                  <a:pt x="94" y="624"/>
                </a:cubicBezTo>
                <a:cubicBezTo>
                  <a:pt x="94" y="624"/>
                  <a:pt x="94" y="624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6"/>
                  <a:pt x="95" y="626"/>
                  <a:pt x="95" y="626"/>
                </a:cubicBezTo>
                <a:cubicBezTo>
                  <a:pt x="95" y="626"/>
                  <a:pt x="95" y="626"/>
                  <a:pt x="95" y="627"/>
                </a:cubicBezTo>
                <a:cubicBezTo>
                  <a:pt x="95" y="627"/>
                  <a:pt x="96" y="627"/>
                  <a:pt x="96" y="627"/>
                </a:cubicBezTo>
                <a:cubicBezTo>
                  <a:pt x="96" y="628"/>
                  <a:pt x="95" y="628"/>
                  <a:pt x="96" y="628"/>
                </a:cubicBezTo>
                <a:cubicBezTo>
                  <a:pt x="96" y="628"/>
                  <a:pt x="96" y="628"/>
                  <a:pt x="96" y="628"/>
                </a:cubicBezTo>
                <a:cubicBezTo>
                  <a:pt x="96" y="629"/>
                  <a:pt x="96" y="629"/>
                  <a:pt x="96" y="629"/>
                </a:cubicBezTo>
                <a:cubicBezTo>
                  <a:pt x="96" y="629"/>
                  <a:pt x="96" y="629"/>
                  <a:pt x="96" y="630"/>
                </a:cubicBezTo>
                <a:cubicBezTo>
                  <a:pt x="96" y="630"/>
                  <a:pt x="96" y="630"/>
                  <a:pt x="96" y="631"/>
                </a:cubicBezTo>
                <a:cubicBezTo>
                  <a:pt x="96" y="631"/>
                  <a:pt x="97" y="632"/>
                  <a:pt x="97" y="631"/>
                </a:cubicBezTo>
                <a:cubicBezTo>
                  <a:pt x="97" y="631"/>
                  <a:pt x="97" y="631"/>
                  <a:pt x="97" y="631"/>
                </a:cubicBezTo>
                <a:cubicBezTo>
                  <a:pt x="97" y="630"/>
                  <a:pt x="97" y="630"/>
                  <a:pt x="97" y="631"/>
                </a:cubicBezTo>
                <a:cubicBezTo>
                  <a:pt x="97" y="630"/>
                  <a:pt x="97" y="630"/>
                  <a:pt x="97" y="630"/>
                </a:cubicBezTo>
                <a:cubicBezTo>
                  <a:pt x="97" y="630"/>
                  <a:pt x="97" y="631"/>
                  <a:pt x="97" y="631"/>
                </a:cubicBezTo>
                <a:cubicBezTo>
                  <a:pt x="98" y="631"/>
                  <a:pt x="98" y="631"/>
                  <a:pt x="98" y="632"/>
                </a:cubicBezTo>
                <a:cubicBezTo>
                  <a:pt x="98" y="632"/>
                  <a:pt x="98" y="632"/>
                  <a:pt x="98" y="632"/>
                </a:cubicBezTo>
                <a:cubicBezTo>
                  <a:pt x="98" y="632"/>
                  <a:pt x="98" y="632"/>
                  <a:pt x="98" y="633"/>
                </a:cubicBezTo>
                <a:cubicBezTo>
                  <a:pt x="97" y="633"/>
                  <a:pt x="98" y="633"/>
                  <a:pt x="98" y="633"/>
                </a:cubicBezTo>
                <a:cubicBezTo>
                  <a:pt x="98" y="633"/>
                  <a:pt x="98" y="634"/>
                  <a:pt x="98" y="634"/>
                </a:cubicBezTo>
                <a:cubicBezTo>
                  <a:pt x="98" y="634"/>
                  <a:pt x="98" y="635"/>
                  <a:pt x="98" y="635"/>
                </a:cubicBezTo>
                <a:cubicBezTo>
                  <a:pt x="98" y="635"/>
                  <a:pt x="99" y="636"/>
                  <a:pt x="99" y="636"/>
                </a:cubicBezTo>
                <a:cubicBezTo>
                  <a:pt x="99" y="636"/>
                  <a:pt x="99" y="637"/>
                  <a:pt x="99" y="637"/>
                </a:cubicBezTo>
                <a:cubicBezTo>
                  <a:pt x="99" y="637"/>
                  <a:pt x="99" y="637"/>
                  <a:pt x="100" y="638"/>
                </a:cubicBezTo>
                <a:cubicBezTo>
                  <a:pt x="100" y="638"/>
                  <a:pt x="100" y="639"/>
                  <a:pt x="100" y="639"/>
                </a:cubicBezTo>
                <a:cubicBezTo>
                  <a:pt x="100" y="639"/>
                  <a:pt x="101" y="640"/>
                  <a:pt x="101" y="640"/>
                </a:cubicBezTo>
                <a:cubicBezTo>
                  <a:pt x="101" y="640"/>
                  <a:pt x="101" y="641"/>
                  <a:pt x="101" y="641"/>
                </a:cubicBezTo>
                <a:cubicBezTo>
                  <a:pt x="101" y="641"/>
                  <a:pt x="101" y="642"/>
                  <a:pt x="102" y="642"/>
                </a:cubicBezTo>
                <a:cubicBezTo>
                  <a:pt x="102" y="642"/>
                  <a:pt x="102" y="643"/>
                  <a:pt x="102" y="643"/>
                </a:cubicBezTo>
                <a:cubicBezTo>
                  <a:pt x="102" y="643"/>
                  <a:pt x="102" y="644"/>
                  <a:pt x="102" y="644"/>
                </a:cubicBezTo>
                <a:cubicBezTo>
                  <a:pt x="102" y="644"/>
                  <a:pt x="103" y="644"/>
                  <a:pt x="103" y="645"/>
                </a:cubicBezTo>
                <a:cubicBezTo>
                  <a:pt x="103" y="645"/>
                  <a:pt x="103" y="645"/>
                  <a:pt x="103" y="645"/>
                </a:cubicBezTo>
                <a:cubicBezTo>
                  <a:pt x="103" y="645"/>
                  <a:pt x="103" y="646"/>
                  <a:pt x="103" y="645"/>
                </a:cubicBezTo>
                <a:close/>
                <a:moveTo>
                  <a:pt x="105" y="650"/>
                </a:moveTo>
                <a:cubicBezTo>
                  <a:pt x="105" y="650"/>
                  <a:pt x="104" y="650"/>
                  <a:pt x="104" y="650"/>
                </a:cubicBezTo>
                <a:cubicBezTo>
                  <a:pt x="104" y="649"/>
                  <a:pt x="104" y="648"/>
                  <a:pt x="104" y="648"/>
                </a:cubicBezTo>
                <a:cubicBezTo>
                  <a:pt x="104" y="647"/>
                  <a:pt x="103" y="647"/>
                  <a:pt x="103" y="646"/>
                </a:cubicBezTo>
                <a:cubicBezTo>
                  <a:pt x="103" y="646"/>
                  <a:pt x="104" y="646"/>
                  <a:pt x="104" y="646"/>
                </a:cubicBezTo>
                <a:cubicBezTo>
                  <a:pt x="104" y="647"/>
                  <a:pt x="104" y="648"/>
                  <a:pt x="105" y="648"/>
                </a:cubicBezTo>
                <a:cubicBezTo>
                  <a:pt x="105" y="649"/>
                  <a:pt x="105" y="649"/>
                  <a:pt x="105" y="649"/>
                </a:cubicBezTo>
                <a:cubicBezTo>
                  <a:pt x="105" y="650"/>
                  <a:pt x="106" y="650"/>
                  <a:pt x="106" y="651"/>
                </a:cubicBezTo>
                <a:cubicBezTo>
                  <a:pt x="105" y="651"/>
                  <a:pt x="105" y="650"/>
                  <a:pt x="105" y="650"/>
                </a:cubicBezTo>
                <a:close/>
                <a:moveTo>
                  <a:pt x="109" y="656"/>
                </a:moveTo>
                <a:cubicBezTo>
                  <a:pt x="108" y="656"/>
                  <a:pt x="108" y="655"/>
                  <a:pt x="107" y="654"/>
                </a:cubicBezTo>
                <a:cubicBezTo>
                  <a:pt x="107" y="654"/>
                  <a:pt x="106" y="653"/>
                  <a:pt x="107" y="653"/>
                </a:cubicBezTo>
                <a:cubicBezTo>
                  <a:pt x="107" y="653"/>
                  <a:pt x="107" y="653"/>
                  <a:pt x="107" y="653"/>
                </a:cubicBezTo>
                <a:cubicBezTo>
                  <a:pt x="108" y="654"/>
                  <a:pt x="109" y="655"/>
                  <a:pt x="109" y="656"/>
                </a:cubicBezTo>
                <a:close/>
                <a:moveTo>
                  <a:pt x="124" y="674"/>
                </a:moveTo>
                <a:cubicBezTo>
                  <a:pt x="124" y="675"/>
                  <a:pt x="124" y="675"/>
                  <a:pt x="124" y="675"/>
                </a:cubicBezTo>
                <a:cubicBezTo>
                  <a:pt x="125" y="676"/>
                  <a:pt x="125" y="676"/>
                  <a:pt x="125" y="676"/>
                </a:cubicBezTo>
                <a:cubicBezTo>
                  <a:pt x="126" y="676"/>
                  <a:pt x="126" y="677"/>
                  <a:pt x="126" y="677"/>
                </a:cubicBezTo>
                <a:cubicBezTo>
                  <a:pt x="126" y="677"/>
                  <a:pt x="126" y="677"/>
                  <a:pt x="126" y="677"/>
                </a:cubicBezTo>
                <a:cubicBezTo>
                  <a:pt x="127" y="677"/>
                  <a:pt x="127" y="678"/>
                  <a:pt x="127" y="677"/>
                </a:cubicBezTo>
                <a:cubicBezTo>
                  <a:pt x="127" y="678"/>
                  <a:pt x="127" y="678"/>
                  <a:pt x="128" y="679"/>
                </a:cubicBezTo>
                <a:cubicBezTo>
                  <a:pt x="129" y="680"/>
                  <a:pt x="130" y="681"/>
                  <a:pt x="130" y="682"/>
                </a:cubicBezTo>
                <a:cubicBezTo>
                  <a:pt x="131" y="683"/>
                  <a:pt x="131" y="683"/>
                  <a:pt x="131" y="683"/>
                </a:cubicBezTo>
                <a:cubicBezTo>
                  <a:pt x="131" y="682"/>
                  <a:pt x="130" y="682"/>
                  <a:pt x="130" y="682"/>
                </a:cubicBezTo>
                <a:cubicBezTo>
                  <a:pt x="131" y="682"/>
                  <a:pt x="131" y="682"/>
                  <a:pt x="131" y="682"/>
                </a:cubicBezTo>
                <a:cubicBezTo>
                  <a:pt x="131" y="683"/>
                  <a:pt x="131" y="683"/>
                  <a:pt x="132" y="683"/>
                </a:cubicBezTo>
                <a:cubicBezTo>
                  <a:pt x="132" y="684"/>
                  <a:pt x="132" y="684"/>
                  <a:pt x="132" y="684"/>
                </a:cubicBezTo>
                <a:cubicBezTo>
                  <a:pt x="133" y="685"/>
                  <a:pt x="133" y="685"/>
                  <a:pt x="133" y="685"/>
                </a:cubicBezTo>
                <a:cubicBezTo>
                  <a:pt x="133" y="685"/>
                  <a:pt x="133" y="686"/>
                  <a:pt x="134" y="686"/>
                </a:cubicBezTo>
                <a:cubicBezTo>
                  <a:pt x="134" y="686"/>
                  <a:pt x="135" y="687"/>
                  <a:pt x="135" y="687"/>
                </a:cubicBezTo>
                <a:cubicBezTo>
                  <a:pt x="136" y="688"/>
                  <a:pt x="136" y="688"/>
                  <a:pt x="137" y="689"/>
                </a:cubicBezTo>
                <a:cubicBezTo>
                  <a:pt x="137" y="689"/>
                  <a:pt x="138" y="690"/>
                  <a:pt x="138" y="691"/>
                </a:cubicBezTo>
                <a:cubicBezTo>
                  <a:pt x="138" y="691"/>
                  <a:pt x="139" y="692"/>
                  <a:pt x="139" y="692"/>
                </a:cubicBezTo>
                <a:cubicBezTo>
                  <a:pt x="138" y="691"/>
                  <a:pt x="138" y="690"/>
                  <a:pt x="137" y="690"/>
                </a:cubicBezTo>
                <a:cubicBezTo>
                  <a:pt x="136" y="689"/>
                  <a:pt x="136" y="688"/>
                  <a:pt x="135" y="688"/>
                </a:cubicBezTo>
                <a:cubicBezTo>
                  <a:pt x="135" y="687"/>
                  <a:pt x="134" y="687"/>
                  <a:pt x="133" y="686"/>
                </a:cubicBezTo>
                <a:cubicBezTo>
                  <a:pt x="133" y="686"/>
                  <a:pt x="133" y="685"/>
                  <a:pt x="132" y="685"/>
                </a:cubicBezTo>
                <a:cubicBezTo>
                  <a:pt x="132" y="685"/>
                  <a:pt x="132" y="684"/>
                  <a:pt x="131" y="684"/>
                </a:cubicBezTo>
                <a:cubicBezTo>
                  <a:pt x="131" y="684"/>
                  <a:pt x="131" y="684"/>
                  <a:pt x="131" y="683"/>
                </a:cubicBezTo>
                <a:cubicBezTo>
                  <a:pt x="130" y="683"/>
                  <a:pt x="130" y="683"/>
                  <a:pt x="130" y="682"/>
                </a:cubicBezTo>
                <a:cubicBezTo>
                  <a:pt x="129" y="682"/>
                  <a:pt x="129" y="681"/>
                  <a:pt x="129" y="681"/>
                </a:cubicBezTo>
                <a:cubicBezTo>
                  <a:pt x="127" y="679"/>
                  <a:pt x="127" y="679"/>
                  <a:pt x="127" y="679"/>
                </a:cubicBezTo>
                <a:cubicBezTo>
                  <a:pt x="127" y="679"/>
                  <a:pt x="126" y="678"/>
                  <a:pt x="126" y="678"/>
                </a:cubicBezTo>
                <a:cubicBezTo>
                  <a:pt x="126" y="679"/>
                  <a:pt x="126" y="678"/>
                  <a:pt x="126" y="678"/>
                </a:cubicBezTo>
                <a:cubicBezTo>
                  <a:pt x="126" y="677"/>
                  <a:pt x="125" y="677"/>
                  <a:pt x="125" y="677"/>
                </a:cubicBezTo>
                <a:cubicBezTo>
                  <a:pt x="125" y="677"/>
                  <a:pt x="125" y="676"/>
                  <a:pt x="125" y="676"/>
                </a:cubicBezTo>
                <a:cubicBezTo>
                  <a:pt x="125" y="676"/>
                  <a:pt x="124" y="676"/>
                  <a:pt x="124" y="676"/>
                </a:cubicBezTo>
                <a:cubicBezTo>
                  <a:pt x="124" y="675"/>
                  <a:pt x="124" y="675"/>
                  <a:pt x="123" y="674"/>
                </a:cubicBezTo>
                <a:cubicBezTo>
                  <a:pt x="123" y="674"/>
                  <a:pt x="123" y="674"/>
                  <a:pt x="124" y="674"/>
                </a:cubicBezTo>
                <a:close/>
                <a:moveTo>
                  <a:pt x="116" y="664"/>
                </a:moveTo>
                <a:cubicBezTo>
                  <a:pt x="116" y="664"/>
                  <a:pt x="117" y="664"/>
                  <a:pt x="117" y="664"/>
                </a:cubicBezTo>
                <a:cubicBezTo>
                  <a:pt x="117" y="665"/>
                  <a:pt x="119" y="666"/>
                  <a:pt x="118" y="667"/>
                </a:cubicBezTo>
                <a:cubicBezTo>
                  <a:pt x="117" y="667"/>
                  <a:pt x="117" y="666"/>
                  <a:pt x="117" y="666"/>
                </a:cubicBezTo>
                <a:cubicBezTo>
                  <a:pt x="117" y="665"/>
                  <a:pt x="116" y="665"/>
                  <a:pt x="116" y="664"/>
                </a:cubicBezTo>
                <a:close/>
                <a:moveTo>
                  <a:pt x="113" y="658"/>
                </a:moveTo>
                <a:cubicBezTo>
                  <a:pt x="113" y="659"/>
                  <a:pt x="114" y="659"/>
                  <a:pt x="114" y="660"/>
                </a:cubicBezTo>
                <a:cubicBezTo>
                  <a:pt x="114" y="660"/>
                  <a:pt x="114" y="661"/>
                  <a:pt x="114" y="661"/>
                </a:cubicBezTo>
                <a:cubicBezTo>
                  <a:pt x="115" y="662"/>
                  <a:pt x="115" y="662"/>
                  <a:pt x="116" y="663"/>
                </a:cubicBezTo>
                <a:cubicBezTo>
                  <a:pt x="115" y="663"/>
                  <a:pt x="115" y="662"/>
                  <a:pt x="114" y="662"/>
                </a:cubicBezTo>
                <a:cubicBezTo>
                  <a:pt x="114" y="662"/>
                  <a:pt x="114" y="662"/>
                  <a:pt x="114" y="662"/>
                </a:cubicBezTo>
                <a:cubicBezTo>
                  <a:pt x="113" y="661"/>
                  <a:pt x="113" y="660"/>
                  <a:pt x="113" y="660"/>
                </a:cubicBezTo>
                <a:cubicBezTo>
                  <a:pt x="113" y="659"/>
                  <a:pt x="112" y="659"/>
                  <a:pt x="112" y="658"/>
                </a:cubicBezTo>
                <a:cubicBezTo>
                  <a:pt x="113" y="658"/>
                  <a:pt x="113" y="658"/>
                  <a:pt x="113" y="658"/>
                </a:cubicBezTo>
                <a:close/>
                <a:moveTo>
                  <a:pt x="114" y="663"/>
                </a:moveTo>
                <a:cubicBezTo>
                  <a:pt x="114" y="664"/>
                  <a:pt x="114" y="664"/>
                  <a:pt x="114" y="664"/>
                </a:cubicBezTo>
                <a:cubicBezTo>
                  <a:pt x="114" y="665"/>
                  <a:pt x="115" y="665"/>
                  <a:pt x="115" y="665"/>
                </a:cubicBezTo>
                <a:cubicBezTo>
                  <a:pt x="115" y="665"/>
                  <a:pt x="115" y="666"/>
                  <a:pt x="116" y="667"/>
                </a:cubicBezTo>
                <a:cubicBezTo>
                  <a:pt x="116" y="666"/>
                  <a:pt x="116" y="666"/>
                  <a:pt x="116" y="666"/>
                </a:cubicBezTo>
                <a:cubicBezTo>
                  <a:pt x="116" y="666"/>
                  <a:pt x="116" y="667"/>
                  <a:pt x="117" y="667"/>
                </a:cubicBezTo>
                <a:cubicBezTo>
                  <a:pt x="117" y="667"/>
                  <a:pt x="117" y="668"/>
                  <a:pt x="118" y="668"/>
                </a:cubicBezTo>
                <a:cubicBezTo>
                  <a:pt x="119" y="669"/>
                  <a:pt x="119" y="671"/>
                  <a:pt x="120" y="672"/>
                </a:cubicBezTo>
                <a:cubicBezTo>
                  <a:pt x="120" y="672"/>
                  <a:pt x="120" y="673"/>
                  <a:pt x="120" y="672"/>
                </a:cubicBezTo>
                <a:cubicBezTo>
                  <a:pt x="120" y="672"/>
                  <a:pt x="120" y="672"/>
                  <a:pt x="120" y="671"/>
                </a:cubicBezTo>
                <a:cubicBezTo>
                  <a:pt x="120" y="671"/>
                  <a:pt x="120" y="672"/>
                  <a:pt x="120" y="672"/>
                </a:cubicBezTo>
                <a:cubicBezTo>
                  <a:pt x="121" y="672"/>
                  <a:pt x="121" y="672"/>
                  <a:pt x="121" y="673"/>
                </a:cubicBezTo>
                <a:cubicBezTo>
                  <a:pt x="121" y="673"/>
                  <a:pt x="121" y="674"/>
                  <a:pt x="122" y="674"/>
                </a:cubicBezTo>
                <a:cubicBezTo>
                  <a:pt x="122" y="674"/>
                  <a:pt x="122" y="675"/>
                  <a:pt x="122" y="675"/>
                </a:cubicBezTo>
                <a:cubicBezTo>
                  <a:pt x="123" y="675"/>
                  <a:pt x="123" y="676"/>
                  <a:pt x="123" y="676"/>
                </a:cubicBezTo>
                <a:cubicBezTo>
                  <a:pt x="123" y="676"/>
                  <a:pt x="124" y="677"/>
                  <a:pt x="124" y="677"/>
                </a:cubicBezTo>
                <a:cubicBezTo>
                  <a:pt x="125" y="678"/>
                  <a:pt x="125" y="678"/>
                  <a:pt x="126" y="679"/>
                </a:cubicBezTo>
                <a:cubicBezTo>
                  <a:pt x="126" y="680"/>
                  <a:pt x="127" y="680"/>
                  <a:pt x="126" y="680"/>
                </a:cubicBezTo>
                <a:cubicBezTo>
                  <a:pt x="125" y="679"/>
                  <a:pt x="125" y="679"/>
                  <a:pt x="124" y="678"/>
                </a:cubicBezTo>
                <a:cubicBezTo>
                  <a:pt x="124" y="677"/>
                  <a:pt x="123" y="677"/>
                  <a:pt x="123" y="676"/>
                </a:cubicBezTo>
                <a:cubicBezTo>
                  <a:pt x="122" y="676"/>
                  <a:pt x="122" y="675"/>
                  <a:pt x="122" y="675"/>
                </a:cubicBezTo>
                <a:cubicBezTo>
                  <a:pt x="121" y="674"/>
                  <a:pt x="121" y="674"/>
                  <a:pt x="121" y="673"/>
                </a:cubicBezTo>
                <a:cubicBezTo>
                  <a:pt x="121" y="674"/>
                  <a:pt x="120" y="673"/>
                  <a:pt x="120" y="673"/>
                </a:cubicBezTo>
                <a:cubicBezTo>
                  <a:pt x="120" y="672"/>
                  <a:pt x="119" y="672"/>
                  <a:pt x="119" y="672"/>
                </a:cubicBezTo>
                <a:cubicBezTo>
                  <a:pt x="119" y="671"/>
                  <a:pt x="119" y="671"/>
                  <a:pt x="118" y="670"/>
                </a:cubicBezTo>
                <a:cubicBezTo>
                  <a:pt x="117" y="668"/>
                  <a:pt x="117" y="668"/>
                  <a:pt x="117" y="668"/>
                </a:cubicBezTo>
                <a:cubicBezTo>
                  <a:pt x="116" y="668"/>
                  <a:pt x="116" y="667"/>
                  <a:pt x="116" y="667"/>
                </a:cubicBezTo>
                <a:cubicBezTo>
                  <a:pt x="116" y="668"/>
                  <a:pt x="116" y="667"/>
                  <a:pt x="115" y="667"/>
                </a:cubicBezTo>
                <a:cubicBezTo>
                  <a:pt x="115" y="667"/>
                  <a:pt x="115" y="666"/>
                  <a:pt x="115" y="666"/>
                </a:cubicBezTo>
                <a:cubicBezTo>
                  <a:pt x="115" y="666"/>
                  <a:pt x="115" y="665"/>
                  <a:pt x="115" y="665"/>
                </a:cubicBezTo>
                <a:cubicBezTo>
                  <a:pt x="114" y="665"/>
                  <a:pt x="114" y="665"/>
                  <a:pt x="114" y="665"/>
                </a:cubicBezTo>
                <a:cubicBezTo>
                  <a:pt x="114" y="664"/>
                  <a:pt x="114" y="664"/>
                  <a:pt x="113" y="663"/>
                </a:cubicBezTo>
                <a:cubicBezTo>
                  <a:pt x="113" y="663"/>
                  <a:pt x="112" y="663"/>
                  <a:pt x="112" y="662"/>
                </a:cubicBezTo>
                <a:cubicBezTo>
                  <a:pt x="112" y="662"/>
                  <a:pt x="111" y="661"/>
                  <a:pt x="111" y="661"/>
                </a:cubicBezTo>
                <a:cubicBezTo>
                  <a:pt x="111" y="661"/>
                  <a:pt x="111" y="660"/>
                  <a:pt x="111" y="660"/>
                </a:cubicBezTo>
                <a:cubicBezTo>
                  <a:pt x="112" y="660"/>
                  <a:pt x="112" y="661"/>
                  <a:pt x="112" y="662"/>
                </a:cubicBezTo>
                <a:cubicBezTo>
                  <a:pt x="113" y="662"/>
                  <a:pt x="113" y="663"/>
                  <a:pt x="114" y="663"/>
                </a:cubicBezTo>
                <a:close/>
                <a:moveTo>
                  <a:pt x="110" y="654"/>
                </a:moveTo>
                <a:cubicBezTo>
                  <a:pt x="111" y="654"/>
                  <a:pt x="111" y="655"/>
                  <a:pt x="111" y="655"/>
                </a:cubicBezTo>
                <a:cubicBezTo>
                  <a:pt x="111" y="655"/>
                  <a:pt x="111" y="656"/>
                  <a:pt x="111" y="656"/>
                </a:cubicBezTo>
                <a:cubicBezTo>
                  <a:pt x="112" y="656"/>
                  <a:pt x="112" y="656"/>
                  <a:pt x="112" y="657"/>
                </a:cubicBezTo>
                <a:cubicBezTo>
                  <a:pt x="112" y="657"/>
                  <a:pt x="112" y="657"/>
                  <a:pt x="112" y="657"/>
                </a:cubicBezTo>
                <a:cubicBezTo>
                  <a:pt x="112" y="657"/>
                  <a:pt x="112" y="658"/>
                  <a:pt x="112" y="658"/>
                </a:cubicBezTo>
                <a:cubicBezTo>
                  <a:pt x="111" y="658"/>
                  <a:pt x="111" y="657"/>
                  <a:pt x="111" y="657"/>
                </a:cubicBezTo>
                <a:cubicBezTo>
                  <a:pt x="111" y="657"/>
                  <a:pt x="111" y="657"/>
                  <a:pt x="111" y="657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5"/>
                  <a:pt x="110" y="655"/>
                </a:cubicBezTo>
                <a:cubicBezTo>
                  <a:pt x="110" y="655"/>
                  <a:pt x="110" y="655"/>
                  <a:pt x="110" y="654"/>
                </a:cubicBezTo>
                <a:cubicBezTo>
                  <a:pt x="110" y="654"/>
                  <a:pt x="110" y="654"/>
                  <a:pt x="109" y="654"/>
                </a:cubicBezTo>
                <a:cubicBezTo>
                  <a:pt x="109" y="653"/>
                  <a:pt x="109" y="653"/>
                  <a:pt x="109" y="652"/>
                </a:cubicBezTo>
                <a:cubicBezTo>
                  <a:pt x="109" y="652"/>
                  <a:pt x="108" y="652"/>
                  <a:pt x="108" y="652"/>
                </a:cubicBezTo>
                <a:cubicBezTo>
                  <a:pt x="108" y="651"/>
                  <a:pt x="108" y="651"/>
                  <a:pt x="108" y="651"/>
                </a:cubicBezTo>
                <a:cubicBezTo>
                  <a:pt x="108" y="650"/>
                  <a:pt x="108" y="650"/>
                  <a:pt x="108" y="650"/>
                </a:cubicBezTo>
                <a:cubicBezTo>
                  <a:pt x="107" y="650"/>
                  <a:pt x="107" y="649"/>
                  <a:pt x="107" y="649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7" y="649"/>
                  <a:pt x="106" y="648"/>
                  <a:pt x="106" y="648"/>
                </a:cubicBezTo>
                <a:cubicBezTo>
                  <a:pt x="106" y="648"/>
                  <a:pt x="106" y="647"/>
                  <a:pt x="106" y="647"/>
                </a:cubicBezTo>
                <a:cubicBezTo>
                  <a:pt x="106" y="646"/>
                  <a:pt x="105" y="646"/>
                  <a:pt x="105" y="646"/>
                </a:cubicBezTo>
                <a:cubicBezTo>
                  <a:pt x="105" y="645"/>
                  <a:pt x="105" y="645"/>
                  <a:pt x="105" y="645"/>
                </a:cubicBezTo>
                <a:cubicBezTo>
                  <a:pt x="104" y="645"/>
                  <a:pt x="104" y="644"/>
                  <a:pt x="104" y="644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03" y="643"/>
                  <a:pt x="103" y="642"/>
                  <a:pt x="103" y="642"/>
                </a:cubicBezTo>
                <a:cubicBezTo>
                  <a:pt x="103" y="642"/>
                  <a:pt x="102" y="641"/>
                  <a:pt x="102" y="641"/>
                </a:cubicBezTo>
                <a:cubicBezTo>
                  <a:pt x="102" y="640"/>
                  <a:pt x="102" y="640"/>
                  <a:pt x="102" y="640"/>
                </a:cubicBezTo>
                <a:cubicBezTo>
                  <a:pt x="101" y="639"/>
                  <a:pt x="101" y="639"/>
                  <a:pt x="101" y="638"/>
                </a:cubicBezTo>
                <a:cubicBezTo>
                  <a:pt x="101" y="638"/>
                  <a:pt x="101" y="638"/>
                  <a:pt x="101" y="637"/>
                </a:cubicBezTo>
                <a:cubicBezTo>
                  <a:pt x="101" y="637"/>
                  <a:pt x="101" y="636"/>
                  <a:pt x="101" y="636"/>
                </a:cubicBezTo>
                <a:cubicBezTo>
                  <a:pt x="101" y="636"/>
                  <a:pt x="100" y="636"/>
                  <a:pt x="100" y="635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100" y="634"/>
                  <a:pt x="100" y="634"/>
                  <a:pt x="100" y="633"/>
                </a:cubicBezTo>
                <a:cubicBezTo>
                  <a:pt x="100" y="633"/>
                  <a:pt x="100" y="633"/>
                  <a:pt x="99" y="633"/>
                </a:cubicBezTo>
                <a:cubicBezTo>
                  <a:pt x="99" y="633"/>
                  <a:pt x="99" y="633"/>
                  <a:pt x="99" y="633"/>
                </a:cubicBezTo>
                <a:cubicBezTo>
                  <a:pt x="99" y="631"/>
                  <a:pt x="99" y="632"/>
                  <a:pt x="99" y="631"/>
                </a:cubicBezTo>
                <a:cubicBezTo>
                  <a:pt x="99" y="631"/>
                  <a:pt x="99" y="631"/>
                  <a:pt x="100" y="632"/>
                </a:cubicBezTo>
                <a:cubicBezTo>
                  <a:pt x="100" y="632"/>
                  <a:pt x="100" y="633"/>
                  <a:pt x="100" y="633"/>
                </a:cubicBezTo>
                <a:cubicBezTo>
                  <a:pt x="100" y="633"/>
                  <a:pt x="101" y="633"/>
                  <a:pt x="101" y="634"/>
                </a:cubicBezTo>
                <a:cubicBezTo>
                  <a:pt x="101" y="634"/>
                  <a:pt x="101" y="634"/>
                  <a:pt x="101" y="635"/>
                </a:cubicBezTo>
                <a:cubicBezTo>
                  <a:pt x="101" y="635"/>
                  <a:pt x="101" y="635"/>
                  <a:pt x="101" y="635"/>
                </a:cubicBezTo>
                <a:cubicBezTo>
                  <a:pt x="101" y="636"/>
                  <a:pt x="101" y="636"/>
                  <a:pt x="101" y="636"/>
                </a:cubicBezTo>
                <a:cubicBezTo>
                  <a:pt x="101" y="636"/>
                  <a:pt x="101" y="636"/>
                  <a:pt x="102" y="636"/>
                </a:cubicBezTo>
                <a:cubicBezTo>
                  <a:pt x="102" y="636"/>
                  <a:pt x="102" y="636"/>
                  <a:pt x="102" y="636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3" y="638"/>
                  <a:pt x="103" y="638"/>
                </a:cubicBezTo>
                <a:cubicBezTo>
                  <a:pt x="103" y="639"/>
                  <a:pt x="103" y="639"/>
                  <a:pt x="103" y="639"/>
                </a:cubicBezTo>
                <a:cubicBezTo>
                  <a:pt x="103" y="640"/>
                  <a:pt x="104" y="640"/>
                  <a:pt x="104" y="640"/>
                </a:cubicBezTo>
                <a:cubicBezTo>
                  <a:pt x="104" y="640"/>
                  <a:pt x="104" y="640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2"/>
                  <a:pt x="104" y="642"/>
                </a:cubicBezTo>
                <a:cubicBezTo>
                  <a:pt x="105" y="643"/>
                  <a:pt x="105" y="643"/>
                  <a:pt x="105" y="644"/>
                </a:cubicBezTo>
                <a:cubicBezTo>
                  <a:pt x="105" y="644"/>
                  <a:pt x="105" y="644"/>
                  <a:pt x="105" y="644"/>
                </a:cubicBezTo>
                <a:cubicBezTo>
                  <a:pt x="105" y="644"/>
                  <a:pt x="105" y="644"/>
                  <a:pt x="105" y="643"/>
                </a:cubicBezTo>
                <a:cubicBezTo>
                  <a:pt x="105" y="643"/>
                  <a:pt x="105" y="643"/>
                  <a:pt x="105" y="643"/>
                </a:cubicBezTo>
                <a:cubicBezTo>
                  <a:pt x="105" y="643"/>
                  <a:pt x="106" y="643"/>
                  <a:pt x="106" y="643"/>
                </a:cubicBezTo>
                <a:cubicBezTo>
                  <a:pt x="106" y="643"/>
                  <a:pt x="106" y="643"/>
                  <a:pt x="106" y="644"/>
                </a:cubicBezTo>
                <a:cubicBezTo>
                  <a:pt x="106" y="644"/>
                  <a:pt x="106" y="644"/>
                  <a:pt x="106" y="644"/>
                </a:cubicBezTo>
                <a:cubicBezTo>
                  <a:pt x="106" y="644"/>
                  <a:pt x="106" y="645"/>
                  <a:pt x="106" y="645"/>
                </a:cubicBezTo>
                <a:cubicBezTo>
                  <a:pt x="106" y="645"/>
                  <a:pt x="106" y="645"/>
                  <a:pt x="106" y="645"/>
                </a:cubicBezTo>
                <a:cubicBezTo>
                  <a:pt x="106" y="645"/>
                  <a:pt x="106" y="646"/>
                  <a:pt x="106" y="646"/>
                </a:cubicBezTo>
                <a:cubicBezTo>
                  <a:pt x="106" y="646"/>
                  <a:pt x="106" y="646"/>
                  <a:pt x="106" y="647"/>
                </a:cubicBezTo>
                <a:cubicBezTo>
                  <a:pt x="106" y="647"/>
                  <a:pt x="107" y="647"/>
                  <a:pt x="107" y="647"/>
                </a:cubicBezTo>
                <a:cubicBezTo>
                  <a:pt x="107" y="648"/>
                  <a:pt x="107" y="648"/>
                  <a:pt x="107" y="648"/>
                </a:cubicBezTo>
                <a:cubicBezTo>
                  <a:pt x="107" y="649"/>
                  <a:pt x="108" y="649"/>
                  <a:pt x="108" y="649"/>
                </a:cubicBezTo>
                <a:cubicBezTo>
                  <a:pt x="108" y="649"/>
                  <a:pt x="108" y="650"/>
                  <a:pt x="108" y="650"/>
                </a:cubicBezTo>
                <a:cubicBezTo>
                  <a:pt x="108" y="650"/>
                  <a:pt x="109" y="651"/>
                  <a:pt x="109" y="651"/>
                </a:cubicBezTo>
                <a:cubicBezTo>
                  <a:pt x="109" y="652"/>
                  <a:pt x="109" y="652"/>
                  <a:pt x="109" y="652"/>
                </a:cubicBezTo>
                <a:cubicBezTo>
                  <a:pt x="110" y="653"/>
                  <a:pt x="110" y="653"/>
                  <a:pt x="110" y="653"/>
                </a:cubicBezTo>
                <a:cubicBezTo>
                  <a:pt x="110" y="654"/>
                  <a:pt x="110" y="654"/>
                  <a:pt x="110" y="654"/>
                </a:cubicBezTo>
                <a:close/>
                <a:moveTo>
                  <a:pt x="130" y="137"/>
                </a:moveTo>
                <a:cubicBezTo>
                  <a:pt x="130" y="137"/>
                  <a:pt x="130" y="137"/>
                  <a:pt x="130" y="137"/>
                </a:cubicBezTo>
                <a:cubicBezTo>
                  <a:pt x="130" y="138"/>
                  <a:pt x="129" y="139"/>
                  <a:pt x="130" y="139"/>
                </a:cubicBezTo>
                <a:cubicBezTo>
                  <a:pt x="130" y="139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1" y="139"/>
                  <a:pt x="131" y="139"/>
                  <a:pt x="132" y="139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1"/>
                  <a:pt x="130" y="142"/>
                  <a:pt x="129" y="141"/>
                </a:cubicBezTo>
                <a:cubicBezTo>
                  <a:pt x="130" y="143"/>
                  <a:pt x="129" y="143"/>
                  <a:pt x="129" y="144"/>
                </a:cubicBezTo>
                <a:cubicBezTo>
                  <a:pt x="128" y="144"/>
                  <a:pt x="129" y="145"/>
                  <a:pt x="129" y="145"/>
                </a:cubicBezTo>
                <a:cubicBezTo>
                  <a:pt x="130" y="146"/>
                  <a:pt x="128" y="144"/>
                  <a:pt x="128" y="146"/>
                </a:cubicBezTo>
                <a:cubicBezTo>
                  <a:pt x="127" y="146"/>
                  <a:pt x="127" y="146"/>
                  <a:pt x="127" y="147"/>
                </a:cubicBezTo>
                <a:cubicBezTo>
                  <a:pt x="127" y="148"/>
                  <a:pt x="127" y="148"/>
                  <a:pt x="128" y="149"/>
                </a:cubicBezTo>
                <a:cubicBezTo>
                  <a:pt x="126" y="149"/>
                  <a:pt x="126" y="151"/>
                  <a:pt x="125" y="151"/>
                </a:cubicBezTo>
                <a:cubicBezTo>
                  <a:pt x="125" y="152"/>
                  <a:pt x="125" y="153"/>
                  <a:pt x="125" y="155"/>
                </a:cubicBezTo>
                <a:cubicBezTo>
                  <a:pt x="124" y="154"/>
                  <a:pt x="124" y="156"/>
                  <a:pt x="124" y="156"/>
                </a:cubicBezTo>
                <a:cubicBezTo>
                  <a:pt x="124" y="156"/>
                  <a:pt x="123" y="157"/>
                  <a:pt x="123" y="157"/>
                </a:cubicBezTo>
                <a:cubicBezTo>
                  <a:pt x="123" y="158"/>
                  <a:pt x="124" y="158"/>
                  <a:pt x="124" y="159"/>
                </a:cubicBezTo>
                <a:cubicBezTo>
                  <a:pt x="122" y="160"/>
                  <a:pt x="123" y="161"/>
                  <a:pt x="122" y="161"/>
                </a:cubicBezTo>
                <a:cubicBezTo>
                  <a:pt x="122" y="163"/>
                  <a:pt x="121" y="163"/>
                  <a:pt x="121" y="165"/>
                </a:cubicBezTo>
                <a:cubicBezTo>
                  <a:pt x="120" y="165"/>
                  <a:pt x="120" y="166"/>
                  <a:pt x="120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9" y="166"/>
                  <a:pt x="120" y="167"/>
                  <a:pt x="120" y="167"/>
                </a:cubicBezTo>
                <a:cubicBezTo>
                  <a:pt x="119" y="169"/>
                  <a:pt x="121" y="168"/>
                  <a:pt x="121" y="170"/>
                </a:cubicBezTo>
                <a:cubicBezTo>
                  <a:pt x="119" y="169"/>
                  <a:pt x="120" y="171"/>
                  <a:pt x="119" y="171"/>
                </a:cubicBezTo>
                <a:cubicBezTo>
                  <a:pt x="118" y="173"/>
                  <a:pt x="119" y="173"/>
                  <a:pt x="119" y="174"/>
                </a:cubicBezTo>
                <a:cubicBezTo>
                  <a:pt x="119" y="174"/>
                  <a:pt x="118" y="174"/>
                  <a:pt x="118" y="174"/>
                </a:cubicBezTo>
                <a:cubicBezTo>
                  <a:pt x="118" y="175"/>
                  <a:pt x="119" y="175"/>
                  <a:pt x="119" y="176"/>
                </a:cubicBezTo>
                <a:cubicBezTo>
                  <a:pt x="118" y="176"/>
                  <a:pt x="119" y="176"/>
                  <a:pt x="118" y="176"/>
                </a:cubicBezTo>
                <a:cubicBezTo>
                  <a:pt x="118" y="177"/>
                  <a:pt x="117" y="178"/>
                  <a:pt x="117" y="178"/>
                </a:cubicBezTo>
                <a:cubicBezTo>
                  <a:pt x="117" y="178"/>
                  <a:pt x="117" y="179"/>
                  <a:pt x="116" y="179"/>
                </a:cubicBezTo>
                <a:cubicBezTo>
                  <a:pt x="116" y="181"/>
                  <a:pt x="116" y="181"/>
                  <a:pt x="116" y="184"/>
                </a:cubicBezTo>
                <a:cubicBezTo>
                  <a:pt x="116" y="184"/>
                  <a:pt x="115" y="184"/>
                  <a:pt x="115" y="185"/>
                </a:cubicBezTo>
                <a:cubicBezTo>
                  <a:pt x="115" y="185"/>
                  <a:pt x="115" y="185"/>
                  <a:pt x="115" y="185"/>
                </a:cubicBezTo>
                <a:cubicBezTo>
                  <a:pt x="115" y="185"/>
                  <a:pt x="115" y="186"/>
                  <a:pt x="114" y="186"/>
                </a:cubicBezTo>
                <a:cubicBezTo>
                  <a:pt x="114" y="187"/>
                  <a:pt x="114" y="188"/>
                  <a:pt x="114" y="189"/>
                </a:cubicBezTo>
                <a:cubicBezTo>
                  <a:pt x="113" y="189"/>
                  <a:pt x="114" y="191"/>
                  <a:pt x="113" y="191"/>
                </a:cubicBezTo>
                <a:cubicBezTo>
                  <a:pt x="112" y="188"/>
                  <a:pt x="114" y="185"/>
                  <a:pt x="114" y="182"/>
                </a:cubicBezTo>
                <a:cubicBezTo>
                  <a:pt x="114" y="181"/>
                  <a:pt x="115" y="181"/>
                  <a:pt x="115" y="180"/>
                </a:cubicBezTo>
                <a:cubicBezTo>
                  <a:pt x="115" y="178"/>
                  <a:pt x="117" y="177"/>
                  <a:pt x="117" y="176"/>
                </a:cubicBezTo>
                <a:cubicBezTo>
                  <a:pt x="117" y="175"/>
                  <a:pt x="116" y="175"/>
                  <a:pt x="116" y="174"/>
                </a:cubicBezTo>
                <a:cubicBezTo>
                  <a:pt x="117" y="174"/>
                  <a:pt x="117" y="173"/>
                  <a:pt x="118" y="173"/>
                </a:cubicBezTo>
                <a:cubicBezTo>
                  <a:pt x="118" y="170"/>
                  <a:pt x="119" y="167"/>
                  <a:pt x="119" y="164"/>
                </a:cubicBezTo>
                <a:cubicBezTo>
                  <a:pt x="120" y="163"/>
                  <a:pt x="120" y="163"/>
                  <a:pt x="120" y="162"/>
                </a:cubicBezTo>
                <a:cubicBezTo>
                  <a:pt x="121" y="162"/>
                  <a:pt x="121" y="162"/>
                  <a:pt x="122" y="161"/>
                </a:cubicBezTo>
                <a:cubicBezTo>
                  <a:pt x="122" y="160"/>
                  <a:pt x="121" y="160"/>
                  <a:pt x="121" y="160"/>
                </a:cubicBezTo>
                <a:cubicBezTo>
                  <a:pt x="121" y="160"/>
                  <a:pt x="122" y="159"/>
                  <a:pt x="122" y="158"/>
                </a:cubicBezTo>
                <a:cubicBezTo>
                  <a:pt x="122" y="158"/>
                  <a:pt x="122" y="157"/>
                  <a:pt x="123" y="157"/>
                </a:cubicBezTo>
                <a:cubicBezTo>
                  <a:pt x="123" y="155"/>
                  <a:pt x="125" y="153"/>
                  <a:pt x="124" y="151"/>
                </a:cubicBezTo>
                <a:cubicBezTo>
                  <a:pt x="125" y="151"/>
                  <a:pt x="125" y="149"/>
                  <a:pt x="125" y="149"/>
                </a:cubicBezTo>
                <a:cubicBezTo>
                  <a:pt x="125" y="148"/>
                  <a:pt x="125" y="148"/>
                  <a:pt x="126" y="147"/>
                </a:cubicBezTo>
                <a:cubicBezTo>
                  <a:pt x="126" y="147"/>
                  <a:pt x="126" y="146"/>
                  <a:pt x="126" y="146"/>
                </a:cubicBezTo>
                <a:cubicBezTo>
                  <a:pt x="127" y="145"/>
                  <a:pt x="127" y="145"/>
                  <a:pt x="127" y="144"/>
                </a:cubicBezTo>
                <a:cubicBezTo>
                  <a:pt x="127" y="144"/>
                  <a:pt x="128" y="144"/>
                  <a:pt x="128" y="143"/>
                </a:cubicBezTo>
                <a:cubicBezTo>
                  <a:pt x="127" y="142"/>
                  <a:pt x="126" y="144"/>
                  <a:pt x="126" y="145"/>
                </a:cubicBezTo>
                <a:cubicBezTo>
                  <a:pt x="125" y="145"/>
                  <a:pt x="126" y="146"/>
                  <a:pt x="126" y="146"/>
                </a:cubicBezTo>
                <a:cubicBezTo>
                  <a:pt x="125" y="147"/>
                  <a:pt x="125" y="147"/>
                  <a:pt x="124" y="147"/>
                </a:cubicBezTo>
                <a:cubicBezTo>
                  <a:pt x="124" y="148"/>
                  <a:pt x="124" y="149"/>
                  <a:pt x="124" y="149"/>
                </a:cubicBezTo>
                <a:cubicBezTo>
                  <a:pt x="123" y="149"/>
                  <a:pt x="124" y="150"/>
                  <a:pt x="123" y="150"/>
                </a:cubicBezTo>
                <a:cubicBezTo>
                  <a:pt x="123" y="152"/>
                  <a:pt x="123" y="151"/>
                  <a:pt x="122" y="152"/>
                </a:cubicBezTo>
                <a:cubicBezTo>
                  <a:pt x="122" y="153"/>
                  <a:pt x="122" y="154"/>
                  <a:pt x="122" y="154"/>
                </a:cubicBezTo>
                <a:cubicBezTo>
                  <a:pt x="122" y="154"/>
                  <a:pt x="121" y="154"/>
                  <a:pt x="121" y="154"/>
                </a:cubicBezTo>
                <a:cubicBezTo>
                  <a:pt x="121" y="154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6"/>
                </a:cubicBezTo>
                <a:cubicBezTo>
                  <a:pt x="121" y="156"/>
                  <a:pt x="120" y="157"/>
                  <a:pt x="120" y="157"/>
                </a:cubicBezTo>
                <a:cubicBezTo>
                  <a:pt x="120" y="158"/>
                  <a:pt x="121" y="159"/>
                  <a:pt x="121" y="159"/>
                </a:cubicBezTo>
                <a:cubicBezTo>
                  <a:pt x="121" y="159"/>
                  <a:pt x="120" y="160"/>
                  <a:pt x="120" y="160"/>
                </a:cubicBezTo>
                <a:cubicBezTo>
                  <a:pt x="120" y="160"/>
                  <a:pt x="120" y="161"/>
                  <a:pt x="120" y="162"/>
                </a:cubicBezTo>
                <a:cubicBezTo>
                  <a:pt x="119" y="162"/>
                  <a:pt x="119" y="163"/>
                  <a:pt x="119" y="164"/>
                </a:cubicBezTo>
                <a:cubicBezTo>
                  <a:pt x="119" y="165"/>
                  <a:pt x="119" y="166"/>
                  <a:pt x="118" y="166"/>
                </a:cubicBezTo>
                <a:cubicBezTo>
                  <a:pt x="118" y="166"/>
                  <a:pt x="118" y="165"/>
                  <a:pt x="117" y="165"/>
                </a:cubicBezTo>
                <a:cubicBezTo>
                  <a:pt x="117" y="166"/>
                  <a:pt x="117" y="167"/>
                  <a:pt x="117" y="167"/>
                </a:cubicBezTo>
                <a:cubicBezTo>
                  <a:pt x="117" y="168"/>
                  <a:pt x="115" y="169"/>
                  <a:pt x="116" y="170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7" y="169"/>
                  <a:pt x="117" y="168"/>
                  <a:pt x="117" y="168"/>
                </a:cubicBezTo>
                <a:cubicBezTo>
                  <a:pt x="117" y="167"/>
                  <a:pt x="118" y="167"/>
                  <a:pt x="118" y="167"/>
                </a:cubicBezTo>
                <a:cubicBezTo>
                  <a:pt x="118" y="168"/>
                  <a:pt x="118" y="167"/>
                  <a:pt x="118" y="168"/>
                </a:cubicBezTo>
                <a:cubicBezTo>
                  <a:pt x="117" y="168"/>
                  <a:pt x="118" y="169"/>
                  <a:pt x="118" y="169"/>
                </a:cubicBezTo>
                <a:cubicBezTo>
                  <a:pt x="117" y="170"/>
                  <a:pt x="117" y="172"/>
                  <a:pt x="117" y="173"/>
                </a:cubicBezTo>
                <a:cubicBezTo>
                  <a:pt x="116" y="173"/>
                  <a:pt x="116" y="174"/>
                  <a:pt x="116" y="174"/>
                </a:cubicBezTo>
                <a:cubicBezTo>
                  <a:pt x="116" y="175"/>
                  <a:pt x="115" y="175"/>
                  <a:pt x="115" y="176"/>
                </a:cubicBezTo>
                <a:cubicBezTo>
                  <a:pt x="114" y="177"/>
                  <a:pt x="116" y="176"/>
                  <a:pt x="115" y="177"/>
                </a:cubicBezTo>
                <a:cubicBezTo>
                  <a:pt x="115" y="177"/>
                  <a:pt x="114" y="178"/>
                  <a:pt x="114" y="179"/>
                </a:cubicBezTo>
                <a:cubicBezTo>
                  <a:pt x="114" y="179"/>
                  <a:pt x="114" y="179"/>
                  <a:pt x="114" y="180"/>
                </a:cubicBezTo>
                <a:cubicBezTo>
                  <a:pt x="113" y="180"/>
                  <a:pt x="113" y="179"/>
                  <a:pt x="113" y="180"/>
                </a:cubicBezTo>
                <a:cubicBezTo>
                  <a:pt x="113" y="180"/>
                  <a:pt x="113" y="180"/>
                  <a:pt x="113" y="180"/>
                </a:cubicBezTo>
                <a:cubicBezTo>
                  <a:pt x="112" y="181"/>
                  <a:pt x="113" y="181"/>
                  <a:pt x="113" y="182"/>
                </a:cubicBezTo>
                <a:cubicBezTo>
                  <a:pt x="112" y="183"/>
                  <a:pt x="113" y="184"/>
                  <a:pt x="112" y="185"/>
                </a:cubicBezTo>
                <a:cubicBezTo>
                  <a:pt x="112" y="186"/>
                  <a:pt x="112" y="187"/>
                  <a:pt x="112" y="188"/>
                </a:cubicBezTo>
                <a:cubicBezTo>
                  <a:pt x="112" y="189"/>
                  <a:pt x="112" y="190"/>
                  <a:pt x="112" y="191"/>
                </a:cubicBezTo>
                <a:cubicBezTo>
                  <a:pt x="112" y="191"/>
                  <a:pt x="111" y="192"/>
                  <a:pt x="111" y="192"/>
                </a:cubicBezTo>
                <a:cubicBezTo>
                  <a:pt x="111" y="193"/>
                  <a:pt x="111" y="193"/>
                  <a:pt x="111" y="194"/>
                </a:cubicBezTo>
                <a:cubicBezTo>
                  <a:pt x="110" y="196"/>
                  <a:pt x="110" y="198"/>
                  <a:pt x="110" y="201"/>
                </a:cubicBezTo>
                <a:cubicBezTo>
                  <a:pt x="110" y="201"/>
                  <a:pt x="110" y="202"/>
                  <a:pt x="110" y="202"/>
                </a:cubicBezTo>
                <a:cubicBezTo>
                  <a:pt x="110" y="203"/>
                  <a:pt x="110" y="204"/>
                  <a:pt x="110" y="204"/>
                </a:cubicBezTo>
                <a:cubicBezTo>
                  <a:pt x="110" y="205"/>
                  <a:pt x="109" y="205"/>
                  <a:pt x="109" y="205"/>
                </a:cubicBezTo>
                <a:cubicBezTo>
                  <a:pt x="109" y="205"/>
                  <a:pt x="109" y="205"/>
                  <a:pt x="109" y="206"/>
                </a:cubicBezTo>
                <a:cubicBezTo>
                  <a:pt x="109" y="206"/>
                  <a:pt x="109" y="206"/>
                  <a:pt x="109" y="205"/>
                </a:cubicBezTo>
                <a:cubicBezTo>
                  <a:pt x="109" y="206"/>
                  <a:pt x="108" y="207"/>
                  <a:pt x="109" y="207"/>
                </a:cubicBezTo>
                <a:cubicBezTo>
                  <a:pt x="109" y="208"/>
                  <a:pt x="110" y="208"/>
                  <a:pt x="110" y="209"/>
                </a:cubicBezTo>
                <a:cubicBezTo>
                  <a:pt x="110" y="210"/>
                  <a:pt x="110" y="212"/>
                  <a:pt x="110" y="214"/>
                </a:cubicBezTo>
                <a:cubicBezTo>
                  <a:pt x="110" y="214"/>
                  <a:pt x="109" y="215"/>
                  <a:pt x="109" y="215"/>
                </a:cubicBezTo>
                <a:cubicBezTo>
                  <a:pt x="109" y="216"/>
                  <a:pt x="110" y="216"/>
                  <a:pt x="110" y="217"/>
                </a:cubicBezTo>
                <a:cubicBezTo>
                  <a:pt x="110" y="218"/>
                  <a:pt x="109" y="219"/>
                  <a:pt x="110" y="221"/>
                </a:cubicBezTo>
                <a:cubicBezTo>
                  <a:pt x="110" y="222"/>
                  <a:pt x="110" y="223"/>
                  <a:pt x="110" y="225"/>
                </a:cubicBezTo>
                <a:cubicBezTo>
                  <a:pt x="113" y="247"/>
                  <a:pt x="124" y="265"/>
                  <a:pt x="143" y="277"/>
                </a:cubicBezTo>
                <a:cubicBezTo>
                  <a:pt x="162" y="290"/>
                  <a:pt x="187" y="290"/>
                  <a:pt x="207" y="279"/>
                </a:cubicBezTo>
                <a:cubicBezTo>
                  <a:pt x="220" y="273"/>
                  <a:pt x="230" y="264"/>
                  <a:pt x="238" y="252"/>
                </a:cubicBezTo>
                <a:cubicBezTo>
                  <a:pt x="244" y="242"/>
                  <a:pt x="251" y="228"/>
                  <a:pt x="248" y="216"/>
                </a:cubicBezTo>
                <a:cubicBezTo>
                  <a:pt x="246" y="210"/>
                  <a:pt x="243" y="204"/>
                  <a:pt x="238" y="202"/>
                </a:cubicBezTo>
                <a:cubicBezTo>
                  <a:pt x="236" y="201"/>
                  <a:pt x="235" y="201"/>
                  <a:pt x="233" y="200"/>
                </a:cubicBezTo>
                <a:cubicBezTo>
                  <a:pt x="240" y="191"/>
                  <a:pt x="238" y="179"/>
                  <a:pt x="231" y="171"/>
                </a:cubicBezTo>
                <a:cubicBezTo>
                  <a:pt x="222" y="162"/>
                  <a:pt x="209" y="159"/>
                  <a:pt x="198" y="166"/>
                </a:cubicBezTo>
                <a:cubicBezTo>
                  <a:pt x="198" y="167"/>
                  <a:pt x="191" y="173"/>
                  <a:pt x="191" y="173"/>
                </a:cubicBezTo>
                <a:cubicBezTo>
                  <a:pt x="183" y="167"/>
                  <a:pt x="171" y="172"/>
                  <a:pt x="165" y="179"/>
                </a:cubicBezTo>
                <a:cubicBezTo>
                  <a:pt x="160" y="187"/>
                  <a:pt x="157" y="198"/>
                  <a:pt x="159" y="208"/>
                </a:cubicBezTo>
                <a:cubicBezTo>
                  <a:pt x="161" y="219"/>
                  <a:pt x="168" y="228"/>
                  <a:pt x="180" y="228"/>
                </a:cubicBezTo>
                <a:cubicBezTo>
                  <a:pt x="190" y="228"/>
                  <a:pt x="200" y="211"/>
                  <a:pt x="190" y="204"/>
                </a:cubicBezTo>
                <a:cubicBezTo>
                  <a:pt x="185" y="200"/>
                  <a:pt x="181" y="204"/>
                  <a:pt x="181" y="204"/>
                </a:cubicBezTo>
                <a:cubicBezTo>
                  <a:pt x="182" y="198"/>
                  <a:pt x="191" y="199"/>
                  <a:pt x="191" y="199"/>
                </a:cubicBezTo>
                <a:cubicBezTo>
                  <a:pt x="213" y="201"/>
                  <a:pt x="200" y="228"/>
                  <a:pt x="200" y="228"/>
                </a:cubicBezTo>
                <a:cubicBezTo>
                  <a:pt x="200" y="229"/>
                  <a:pt x="199" y="230"/>
                  <a:pt x="199" y="231"/>
                </a:cubicBezTo>
                <a:cubicBezTo>
                  <a:pt x="199" y="231"/>
                  <a:pt x="198" y="231"/>
                  <a:pt x="198" y="232"/>
                </a:cubicBezTo>
                <a:cubicBezTo>
                  <a:pt x="198" y="232"/>
                  <a:pt x="198" y="233"/>
                  <a:pt x="198" y="233"/>
                </a:cubicBezTo>
                <a:cubicBezTo>
                  <a:pt x="198" y="233"/>
                  <a:pt x="197" y="233"/>
                  <a:pt x="197" y="234"/>
                </a:cubicBezTo>
                <a:cubicBezTo>
                  <a:pt x="196" y="235"/>
                  <a:pt x="196" y="236"/>
                  <a:pt x="195" y="237"/>
                </a:cubicBezTo>
                <a:cubicBezTo>
                  <a:pt x="195" y="237"/>
                  <a:pt x="194" y="236"/>
                  <a:pt x="194" y="237"/>
                </a:cubicBezTo>
                <a:cubicBezTo>
                  <a:pt x="193" y="237"/>
                  <a:pt x="193" y="239"/>
                  <a:pt x="192" y="239"/>
                </a:cubicBezTo>
                <a:cubicBezTo>
                  <a:pt x="192" y="239"/>
                  <a:pt x="192" y="238"/>
                  <a:pt x="192" y="238"/>
                </a:cubicBezTo>
                <a:cubicBezTo>
                  <a:pt x="191" y="239"/>
                  <a:pt x="191" y="239"/>
                  <a:pt x="191" y="239"/>
                </a:cubicBezTo>
                <a:cubicBezTo>
                  <a:pt x="191" y="239"/>
                  <a:pt x="190" y="240"/>
                  <a:pt x="190" y="240"/>
                </a:cubicBezTo>
                <a:cubicBezTo>
                  <a:pt x="190" y="240"/>
                  <a:pt x="190" y="240"/>
                  <a:pt x="189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9" y="241"/>
                  <a:pt x="189" y="241"/>
                  <a:pt x="188" y="241"/>
                </a:cubicBezTo>
                <a:cubicBezTo>
                  <a:pt x="188" y="241"/>
                  <a:pt x="188" y="241"/>
                  <a:pt x="188" y="241"/>
                </a:cubicBezTo>
                <a:cubicBezTo>
                  <a:pt x="187" y="242"/>
                  <a:pt x="187" y="242"/>
                  <a:pt x="186" y="242"/>
                </a:cubicBezTo>
                <a:cubicBezTo>
                  <a:pt x="186" y="242"/>
                  <a:pt x="186" y="242"/>
                  <a:pt x="186" y="242"/>
                </a:cubicBezTo>
                <a:cubicBezTo>
                  <a:pt x="185" y="243"/>
                  <a:pt x="185" y="243"/>
                  <a:pt x="184" y="243"/>
                </a:cubicBezTo>
                <a:cubicBezTo>
                  <a:pt x="184" y="243"/>
                  <a:pt x="183" y="243"/>
                  <a:pt x="183" y="244"/>
                </a:cubicBezTo>
                <a:cubicBezTo>
                  <a:pt x="182" y="244"/>
                  <a:pt x="183" y="244"/>
                  <a:pt x="182" y="244"/>
                </a:cubicBezTo>
                <a:cubicBezTo>
                  <a:pt x="182" y="244"/>
                  <a:pt x="181" y="244"/>
                  <a:pt x="180" y="244"/>
                </a:cubicBezTo>
                <a:cubicBezTo>
                  <a:pt x="179" y="244"/>
                  <a:pt x="178" y="245"/>
                  <a:pt x="177" y="245"/>
                </a:cubicBezTo>
                <a:cubicBezTo>
                  <a:pt x="174" y="245"/>
                  <a:pt x="171" y="245"/>
                  <a:pt x="169" y="244"/>
                </a:cubicBezTo>
                <a:cubicBezTo>
                  <a:pt x="169" y="244"/>
                  <a:pt x="168" y="245"/>
                  <a:pt x="168" y="244"/>
                </a:cubicBezTo>
                <a:cubicBezTo>
                  <a:pt x="167" y="244"/>
                  <a:pt x="165" y="244"/>
                  <a:pt x="164" y="243"/>
                </a:cubicBezTo>
                <a:cubicBezTo>
                  <a:pt x="143" y="237"/>
                  <a:pt x="136" y="214"/>
                  <a:pt x="137" y="194"/>
                </a:cubicBezTo>
                <a:cubicBezTo>
                  <a:pt x="138" y="162"/>
                  <a:pt x="153" y="128"/>
                  <a:pt x="174" y="105"/>
                </a:cubicBezTo>
                <a:cubicBezTo>
                  <a:pt x="176" y="104"/>
                  <a:pt x="178" y="101"/>
                  <a:pt x="180" y="100"/>
                </a:cubicBezTo>
                <a:cubicBezTo>
                  <a:pt x="180" y="99"/>
                  <a:pt x="181" y="99"/>
                  <a:pt x="181" y="99"/>
                </a:cubicBezTo>
                <a:cubicBezTo>
                  <a:pt x="181" y="98"/>
                  <a:pt x="181" y="98"/>
                  <a:pt x="182" y="97"/>
                </a:cubicBezTo>
                <a:cubicBezTo>
                  <a:pt x="182" y="97"/>
                  <a:pt x="183" y="97"/>
                  <a:pt x="183" y="96"/>
                </a:cubicBezTo>
                <a:cubicBezTo>
                  <a:pt x="182" y="96"/>
                  <a:pt x="181" y="96"/>
                  <a:pt x="181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3" y="95"/>
                  <a:pt x="183" y="94"/>
                  <a:pt x="183" y="94"/>
                </a:cubicBezTo>
                <a:cubicBezTo>
                  <a:pt x="184" y="94"/>
                  <a:pt x="185" y="93"/>
                  <a:pt x="185" y="92"/>
                </a:cubicBezTo>
                <a:cubicBezTo>
                  <a:pt x="185" y="92"/>
                  <a:pt x="186" y="93"/>
                  <a:pt x="186" y="92"/>
                </a:cubicBezTo>
                <a:cubicBezTo>
                  <a:pt x="186" y="92"/>
                  <a:pt x="186" y="91"/>
                  <a:pt x="186" y="91"/>
                </a:cubicBezTo>
                <a:cubicBezTo>
                  <a:pt x="188" y="91"/>
                  <a:pt x="188" y="89"/>
                  <a:pt x="190" y="89"/>
                </a:cubicBezTo>
                <a:cubicBezTo>
                  <a:pt x="189" y="87"/>
                  <a:pt x="190" y="87"/>
                  <a:pt x="191" y="86"/>
                </a:cubicBezTo>
                <a:cubicBezTo>
                  <a:pt x="191" y="86"/>
                  <a:pt x="190" y="85"/>
                  <a:pt x="191" y="85"/>
                </a:cubicBezTo>
                <a:cubicBezTo>
                  <a:pt x="191" y="85"/>
                  <a:pt x="192" y="85"/>
                  <a:pt x="192" y="84"/>
                </a:cubicBezTo>
                <a:cubicBezTo>
                  <a:pt x="193" y="84"/>
                  <a:pt x="194" y="83"/>
                  <a:pt x="195" y="83"/>
                </a:cubicBezTo>
                <a:cubicBezTo>
                  <a:pt x="195" y="82"/>
                  <a:pt x="196" y="82"/>
                  <a:pt x="196" y="81"/>
                </a:cubicBezTo>
                <a:cubicBezTo>
                  <a:pt x="194" y="81"/>
                  <a:pt x="194" y="81"/>
                  <a:pt x="193" y="81"/>
                </a:cubicBezTo>
                <a:cubicBezTo>
                  <a:pt x="193" y="82"/>
                  <a:pt x="193" y="81"/>
                  <a:pt x="193" y="81"/>
                </a:cubicBezTo>
                <a:cubicBezTo>
                  <a:pt x="192" y="82"/>
                  <a:pt x="193" y="82"/>
                  <a:pt x="193" y="82"/>
                </a:cubicBezTo>
                <a:cubicBezTo>
                  <a:pt x="192" y="83"/>
                  <a:pt x="191" y="83"/>
                  <a:pt x="191" y="84"/>
                </a:cubicBezTo>
                <a:cubicBezTo>
                  <a:pt x="191" y="85"/>
                  <a:pt x="190" y="85"/>
                  <a:pt x="190" y="85"/>
                </a:cubicBezTo>
                <a:cubicBezTo>
                  <a:pt x="189" y="85"/>
                  <a:pt x="189" y="86"/>
                  <a:pt x="188" y="86"/>
                </a:cubicBezTo>
                <a:cubicBezTo>
                  <a:pt x="187" y="87"/>
                  <a:pt x="187" y="88"/>
                  <a:pt x="187" y="89"/>
                </a:cubicBezTo>
                <a:cubicBezTo>
                  <a:pt x="186" y="90"/>
                  <a:pt x="185" y="90"/>
                  <a:pt x="184" y="91"/>
                </a:cubicBezTo>
                <a:cubicBezTo>
                  <a:pt x="183" y="91"/>
                  <a:pt x="183" y="92"/>
                  <a:pt x="183" y="91"/>
                </a:cubicBezTo>
                <a:cubicBezTo>
                  <a:pt x="184" y="90"/>
                  <a:pt x="185" y="90"/>
                  <a:pt x="186" y="88"/>
                </a:cubicBezTo>
                <a:cubicBezTo>
                  <a:pt x="186" y="88"/>
                  <a:pt x="186" y="88"/>
                  <a:pt x="186" y="87"/>
                </a:cubicBezTo>
                <a:cubicBezTo>
                  <a:pt x="187" y="87"/>
                  <a:pt x="188" y="86"/>
                  <a:pt x="188" y="85"/>
                </a:cubicBezTo>
                <a:cubicBezTo>
                  <a:pt x="188" y="85"/>
                  <a:pt x="188" y="85"/>
                  <a:pt x="188" y="85"/>
                </a:cubicBezTo>
                <a:cubicBezTo>
                  <a:pt x="188" y="84"/>
                  <a:pt x="189" y="84"/>
                  <a:pt x="189" y="84"/>
                </a:cubicBezTo>
                <a:cubicBezTo>
                  <a:pt x="190" y="84"/>
                  <a:pt x="189" y="83"/>
                  <a:pt x="190" y="83"/>
                </a:cubicBezTo>
                <a:cubicBezTo>
                  <a:pt x="191" y="81"/>
                  <a:pt x="192" y="80"/>
                  <a:pt x="194" y="79"/>
                </a:cubicBezTo>
                <a:cubicBezTo>
                  <a:pt x="195" y="80"/>
                  <a:pt x="195" y="80"/>
                  <a:pt x="196" y="80"/>
                </a:cubicBezTo>
                <a:cubicBezTo>
                  <a:pt x="197" y="80"/>
                  <a:pt x="197" y="79"/>
                  <a:pt x="198" y="79"/>
                </a:cubicBezTo>
                <a:cubicBezTo>
                  <a:pt x="198" y="78"/>
                  <a:pt x="198" y="78"/>
                  <a:pt x="199" y="78"/>
                </a:cubicBezTo>
                <a:cubicBezTo>
                  <a:pt x="199" y="78"/>
                  <a:pt x="199" y="77"/>
                  <a:pt x="199" y="77"/>
                </a:cubicBezTo>
                <a:cubicBezTo>
                  <a:pt x="198" y="77"/>
                  <a:pt x="197" y="78"/>
                  <a:pt x="197" y="76"/>
                </a:cubicBezTo>
                <a:cubicBezTo>
                  <a:pt x="197" y="75"/>
                  <a:pt x="199" y="76"/>
                  <a:pt x="199" y="75"/>
                </a:cubicBezTo>
                <a:cubicBezTo>
                  <a:pt x="198" y="75"/>
                  <a:pt x="199" y="74"/>
                  <a:pt x="199" y="73"/>
                </a:cubicBezTo>
                <a:cubicBezTo>
                  <a:pt x="200" y="73"/>
                  <a:pt x="200" y="73"/>
                  <a:pt x="201" y="72"/>
                </a:cubicBezTo>
                <a:cubicBezTo>
                  <a:pt x="201" y="71"/>
                  <a:pt x="203" y="71"/>
                  <a:pt x="203" y="72"/>
                </a:cubicBezTo>
                <a:cubicBezTo>
                  <a:pt x="203" y="72"/>
                  <a:pt x="203" y="73"/>
                  <a:pt x="203" y="73"/>
                </a:cubicBezTo>
                <a:cubicBezTo>
                  <a:pt x="202" y="73"/>
                  <a:pt x="202" y="73"/>
                  <a:pt x="202" y="73"/>
                </a:cubicBezTo>
                <a:cubicBezTo>
                  <a:pt x="201" y="73"/>
                  <a:pt x="201" y="74"/>
                  <a:pt x="201" y="74"/>
                </a:cubicBezTo>
                <a:cubicBezTo>
                  <a:pt x="201" y="74"/>
                  <a:pt x="200" y="74"/>
                  <a:pt x="200" y="75"/>
                </a:cubicBezTo>
                <a:cubicBezTo>
                  <a:pt x="202" y="76"/>
                  <a:pt x="202" y="74"/>
                  <a:pt x="203" y="73"/>
                </a:cubicBezTo>
                <a:cubicBezTo>
                  <a:pt x="204" y="73"/>
                  <a:pt x="205" y="71"/>
                  <a:pt x="205" y="70"/>
                </a:cubicBezTo>
                <a:cubicBezTo>
                  <a:pt x="205" y="70"/>
                  <a:pt x="204" y="70"/>
                  <a:pt x="204" y="70"/>
                </a:cubicBezTo>
                <a:cubicBezTo>
                  <a:pt x="204" y="69"/>
                  <a:pt x="205" y="68"/>
                  <a:pt x="205" y="70"/>
                </a:cubicBezTo>
                <a:cubicBezTo>
                  <a:pt x="206" y="70"/>
                  <a:pt x="206" y="69"/>
                  <a:pt x="206" y="69"/>
                </a:cubicBezTo>
                <a:cubicBezTo>
                  <a:pt x="206" y="69"/>
                  <a:pt x="205" y="69"/>
                  <a:pt x="205" y="68"/>
                </a:cubicBezTo>
                <a:cubicBezTo>
                  <a:pt x="206" y="67"/>
                  <a:pt x="207" y="67"/>
                  <a:pt x="209" y="66"/>
                </a:cubicBezTo>
                <a:cubicBezTo>
                  <a:pt x="209" y="66"/>
                  <a:pt x="209" y="65"/>
                  <a:pt x="209" y="65"/>
                </a:cubicBezTo>
                <a:cubicBezTo>
                  <a:pt x="210" y="64"/>
                  <a:pt x="210" y="64"/>
                  <a:pt x="211" y="63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2" y="63"/>
                  <a:pt x="212" y="62"/>
                  <a:pt x="212" y="62"/>
                </a:cubicBezTo>
                <a:cubicBezTo>
                  <a:pt x="214" y="62"/>
                  <a:pt x="214" y="61"/>
                  <a:pt x="215" y="60"/>
                </a:cubicBezTo>
                <a:cubicBezTo>
                  <a:pt x="216" y="59"/>
                  <a:pt x="217" y="59"/>
                  <a:pt x="217" y="58"/>
                </a:cubicBezTo>
                <a:cubicBezTo>
                  <a:pt x="217" y="58"/>
                  <a:pt x="217" y="58"/>
                  <a:pt x="217" y="58"/>
                </a:cubicBezTo>
                <a:cubicBezTo>
                  <a:pt x="218" y="58"/>
                  <a:pt x="218" y="58"/>
                  <a:pt x="219" y="58"/>
                </a:cubicBezTo>
                <a:cubicBezTo>
                  <a:pt x="219" y="57"/>
                  <a:pt x="220" y="56"/>
                  <a:pt x="220" y="55"/>
                </a:cubicBezTo>
                <a:cubicBezTo>
                  <a:pt x="220" y="55"/>
                  <a:pt x="221" y="55"/>
                  <a:pt x="221" y="55"/>
                </a:cubicBezTo>
                <a:cubicBezTo>
                  <a:pt x="221" y="55"/>
                  <a:pt x="221" y="55"/>
                  <a:pt x="221" y="54"/>
                </a:cubicBezTo>
                <a:cubicBezTo>
                  <a:pt x="221" y="54"/>
                  <a:pt x="222" y="55"/>
                  <a:pt x="222" y="54"/>
                </a:cubicBezTo>
                <a:cubicBezTo>
                  <a:pt x="222" y="54"/>
                  <a:pt x="222" y="54"/>
                  <a:pt x="223" y="53"/>
                </a:cubicBezTo>
                <a:cubicBezTo>
                  <a:pt x="223" y="53"/>
                  <a:pt x="224" y="53"/>
                  <a:pt x="224" y="53"/>
                </a:cubicBezTo>
                <a:cubicBezTo>
                  <a:pt x="224" y="53"/>
                  <a:pt x="224" y="53"/>
                  <a:pt x="225" y="52"/>
                </a:cubicBezTo>
                <a:cubicBezTo>
                  <a:pt x="226" y="52"/>
                  <a:pt x="226" y="52"/>
                  <a:pt x="226" y="51"/>
                </a:cubicBezTo>
                <a:cubicBezTo>
                  <a:pt x="227" y="51"/>
                  <a:pt x="228" y="50"/>
                  <a:pt x="228" y="50"/>
                </a:cubicBezTo>
                <a:cubicBezTo>
                  <a:pt x="228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31" y="47"/>
                  <a:pt x="233" y="47"/>
                  <a:pt x="234" y="46"/>
                </a:cubicBezTo>
                <a:cubicBezTo>
                  <a:pt x="235" y="46"/>
                  <a:pt x="236" y="44"/>
                  <a:pt x="238" y="44"/>
                </a:cubicBezTo>
                <a:cubicBezTo>
                  <a:pt x="238" y="43"/>
                  <a:pt x="239" y="43"/>
                  <a:pt x="240" y="43"/>
                </a:cubicBezTo>
                <a:cubicBezTo>
                  <a:pt x="240" y="42"/>
                  <a:pt x="240" y="42"/>
                  <a:pt x="240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2" y="41"/>
                  <a:pt x="242" y="41"/>
                  <a:pt x="243" y="41"/>
                </a:cubicBezTo>
                <a:cubicBezTo>
                  <a:pt x="243" y="41"/>
                  <a:pt x="243" y="40"/>
                  <a:pt x="244" y="40"/>
                </a:cubicBezTo>
                <a:cubicBezTo>
                  <a:pt x="246" y="38"/>
                  <a:pt x="248" y="38"/>
                  <a:pt x="250" y="36"/>
                </a:cubicBezTo>
                <a:cubicBezTo>
                  <a:pt x="251" y="36"/>
                  <a:pt x="251" y="35"/>
                  <a:pt x="252" y="35"/>
                </a:cubicBezTo>
                <a:cubicBezTo>
                  <a:pt x="252" y="34"/>
                  <a:pt x="253" y="34"/>
                  <a:pt x="253" y="33"/>
                </a:cubicBezTo>
                <a:cubicBezTo>
                  <a:pt x="250" y="33"/>
                  <a:pt x="249" y="35"/>
                  <a:pt x="246" y="36"/>
                </a:cubicBezTo>
                <a:cubicBezTo>
                  <a:pt x="246" y="36"/>
                  <a:pt x="248" y="35"/>
                  <a:pt x="247" y="35"/>
                </a:cubicBezTo>
                <a:cubicBezTo>
                  <a:pt x="246" y="36"/>
                  <a:pt x="245" y="35"/>
                  <a:pt x="245" y="37"/>
                </a:cubicBezTo>
                <a:cubicBezTo>
                  <a:pt x="245" y="37"/>
                  <a:pt x="246" y="36"/>
                  <a:pt x="246" y="37"/>
                </a:cubicBezTo>
                <a:cubicBezTo>
                  <a:pt x="245" y="37"/>
                  <a:pt x="245" y="38"/>
                  <a:pt x="244" y="37"/>
                </a:cubicBezTo>
                <a:cubicBezTo>
                  <a:pt x="243" y="36"/>
                  <a:pt x="245" y="36"/>
                  <a:pt x="245" y="35"/>
                </a:cubicBezTo>
                <a:cubicBezTo>
                  <a:pt x="243" y="34"/>
                  <a:pt x="244" y="35"/>
                  <a:pt x="243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6"/>
                  <a:pt x="242" y="36"/>
                  <a:pt x="241" y="36"/>
                </a:cubicBezTo>
                <a:cubicBezTo>
                  <a:pt x="241" y="36"/>
                  <a:pt x="241" y="37"/>
                  <a:pt x="241" y="37"/>
                </a:cubicBezTo>
                <a:cubicBezTo>
                  <a:pt x="240" y="37"/>
                  <a:pt x="239" y="37"/>
                  <a:pt x="239" y="38"/>
                </a:cubicBezTo>
                <a:cubicBezTo>
                  <a:pt x="241" y="38"/>
                  <a:pt x="239" y="39"/>
                  <a:pt x="240" y="40"/>
                </a:cubicBezTo>
                <a:cubicBezTo>
                  <a:pt x="239" y="40"/>
                  <a:pt x="239" y="40"/>
                  <a:pt x="239" y="40"/>
                </a:cubicBezTo>
                <a:cubicBezTo>
                  <a:pt x="238" y="41"/>
                  <a:pt x="238" y="42"/>
                  <a:pt x="236" y="42"/>
                </a:cubicBezTo>
                <a:cubicBezTo>
                  <a:pt x="236" y="42"/>
                  <a:pt x="236" y="41"/>
                  <a:pt x="236" y="41"/>
                </a:cubicBezTo>
                <a:cubicBezTo>
                  <a:pt x="235" y="42"/>
                  <a:pt x="234" y="41"/>
                  <a:pt x="234" y="41"/>
                </a:cubicBezTo>
                <a:cubicBezTo>
                  <a:pt x="233" y="42"/>
                  <a:pt x="233" y="42"/>
                  <a:pt x="232" y="42"/>
                </a:cubicBezTo>
                <a:cubicBezTo>
                  <a:pt x="231" y="42"/>
                  <a:pt x="232" y="43"/>
                  <a:pt x="231" y="43"/>
                </a:cubicBezTo>
                <a:cubicBezTo>
                  <a:pt x="231" y="43"/>
                  <a:pt x="230" y="43"/>
                  <a:pt x="230" y="43"/>
                </a:cubicBezTo>
                <a:cubicBezTo>
                  <a:pt x="230" y="43"/>
                  <a:pt x="229" y="44"/>
                  <a:pt x="229" y="44"/>
                </a:cubicBezTo>
                <a:cubicBezTo>
                  <a:pt x="229" y="44"/>
                  <a:pt x="228" y="45"/>
                  <a:pt x="228" y="45"/>
                </a:cubicBezTo>
                <a:cubicBezTo>
                  <a:pt x="227" y="45"/>
                  <a:pt x="227" y="45"/>
                  <a:pt x="226" y="46"/>
                </a:cubicBezTo>
                <a:cubicBezTo>
                  <a:pt x="226" y="47"/>
                  <a:pt x="225" y="46"/>
                  <a:pt x="225" y="47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22" y="49"/>
                  <a:pt x="224" y="49"/>
                  <a:pt x="223" y="48"/>
                </a:cubicBezTo>
                <a:cubicBezTo>
                  <a:pt x="222" y="48"/>
                  <a:pt x="221" y="49"/>
                  <a:pt x="221" y="49"/>
                </a:cubicBezTo>
                <a:cubicBezTo>
                  <a:pt x="221" y="49"/>
                  <a:pt x="220" y="49"/>
                  <a:pt x="220" y="49"/>
                </a:cubicBezTo>
                <a:cubicBezTo>
                  <a:pt x="220" y="50"/>
                  <a:pt x="219" y="50"/>
                  <a:pt x="219" y="50"/>
                </a:cubicBezTo>
                <a:cubicBezTo>
                  <a:pt x="219" y="50"/>
                  <a:pt x="218" y="51"/>
                  <a:pt x="218" y="51"/>
                </a:cubicBezTo>
                <a:cubicBezTo>
                  <a:pt x="218" y="51"/>
                  <a:pt x="217" y="51"/>
                  <a:pt x="217" y="51"/>
                </a:cubicBezTo>
                <a:cubicBezTo>
                  <a:pt x="217" y="51"/>
                  <a:pt x="217" y="51"/>
                  <a:pt x="217" y="52"/>
                </a:cubicBezTo>
                <a:cubicBezTo>
                  <a:pt x="216" y="52"/>
                  <a:pt x="216" y="52"/>
                  <a:pt x="216" y="52"/>
                </a:cubicBezTo>
                <a:cubicBezTo>
                  <a:pt x="215" y="53"/>
                  <a:pt x="214" y="53"/>
                  <a:pt x="214" y="54"/>
                </a:cubicBezTo>
                <a:cubicBezTo>
                  <a:pt x="212" y="54"/>
                  <a:pt x="212" y="55"/>
                  <a:pt x="211" y="55"/>
                </a:cubicBezTo>
                <a:cubicBezTo>
                  <a:pt x="209" y="57"/>
                  <a:pt x="207" y="58"/>
                  <a:pt x="205" y="60"/>
                </a:cubicBezTo>
                <a:cubicBezTo>
                  <a:pt x="204" y="60"/>
                  <a:pt x="204" y="60"/>
                  <a:pt x="203" y="60"/>
                </a:cubicBezTo>
                <a:cubicBezTo>
                  <a:pt x="203" y="60"/>
                  <a:pt x="202" y="61"/>
                  <a:pt x="202" y="61"/>
                </a:cubicBezTo>
                <a:cubicBezTo>
                  <a:pt x="202" y="62"/>
                  <a:pt x="202" y="62"/>
                  <a:pt x="201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00" y="63"/>
                  <a:pt x="200" y="63"/>
                  <a:pt x="200" y="63"/>
                </a:cubicBezTo>
                <a:cubicBezTo>
                  <a:pt x="200" y="64"/>
                  <a:pt x="199" y="64"/>
                  <a:pt x="199" y="64"/>
                </a:cubicBezTo>
                <a:cubicBezTo>
                  <a:pt x="199" y="64"/>
                  <a:pt x="198" y="64"/>
                  <a:pt x="198" y="65"/>
                </a:cubicBezTo>
                <a:cubicBezTo>
                  <a:pt x="197" y="65"/>
                  <a:pt x="197" y="66"/>
                  <a:pt x="196" y="66"/>
                </a:cubicBezTo>
                <a:cubicBezTo>
                  <a:pt x="196" y="67"/>
                  <a:pt x="196" y="66"/>
                  <a:pt x="195" y="67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8"/>
                  <a:pt x="194" y="68"/>
                  <a:pt x="193" y="69"/>
                </a:cubicBezTo>
                <a:cubicBezTo>
                  <a:pt x="192" y="69"/>
                  <a:pt x="192" y="70"/>
                  <a:pt x="191" y="69"/>
                </a:cubicBezTo>
                <a:cubicBezTo>
                  <a:pt x="190" y="70"/>
                  <a:pt x="190" y="71"/>
                  <a:pt x="188" y="71"/>
                </a:cubicBezTo>
                <a:cubicBezTo>
                  <a:pt x="187" y="72"/>
                  <a:pt x="189" y="72"/>
                  <a:pt x="187" y="73"/>
                </a:cubicBezTo>
                <a:cubicBezTo>
                  <a:pt x="187" y="72"/>
                  <a:pt x="186" y="73"/>
                  <a:pt x="186" y="74"/>
                </a:cubicBezTo>
                <a:cubicBezTo>
                  <a:pt x="185" y="74"/>
                  <a:pt x="185" y="74"/>
                  <a:pt x="185" y="74"/>
                </a:cubicBezTo>
                <a:cubicBezTo>
                  <a:pt x="184" y="74"/>
                  <a:pt x="185" y="75"/>
                  <a:pt x="184" y="75"/>
                </a:cubicBezTo>
                <a:cubicBezTo>
                  <a:pt x="184" y="75"/>
                  <a:pt x="183" y="74"/>
                  <a:pt x="183" y="74"/>
                </a:cubicBezTo>
                <a:cubicBezTo>
                  <a:pt x="183" y="76"/>
                  <a:pt x="182" y="76"/>
                  <a:pt x="182" y="76"/>
                </a:cubicBezTo>
                <a:cubicBezTo>
                  <a:pt x="182" y="76"/>
                  <a:pt x="182" y="77"/>
                  <a:pt x="181" y="77"/>
                </a:cubicBezTo>
                <a:cubicBezTo>
                  <a:pt x="181" y="77"/>
                  <a:pt x="180" y="78"/>
                  <a:pt x="179" y="78"/>
                </a:cubicBezTo>
                <a:cubicBezTo>
                  <a:pt x="180" y="79"/>
                  <a:pt x="179" y="80"/>
                  <a:pt x="178" y="80"/>
                </a:cubicBezTo>
                <a:cubicBezTo>
                  <a:pt x="178" y="80"/>
                  <a:pt x="178" y="80"/>
                  <a:pt x="177" y="80"/>
                </a:cubicBezTo>
                <a:cubicBezTo>
                  <a:pt x="177" y="81"/>
                  <a:pt x="177" y="81"/>
                  <a:pt x="177" y="81"/>
                </a:cubicBezTo>
                <a:cubicBezTo>
                  <a:pt x="176" y="81"/>
                  <a:pt x="176" y="82"/>
                  <a:pt x="176" y="82"/>
                </a:cubicBezTo>
                <a:cubicBezTo>
                  <a:pt x="176" y="82"/>
                  <a:pt x="176" y="81"/>
                  <a:pt x="175" y="81"/>
                </a:cubicBezTo>
                <a:cubicBezTo>
                  <a:pt x="176" y="82"/>
                  <a:pt x="175" y="83"/>
                  <a:pt x="174" y="83"/>
                </a:cubicBezTo>
                <a:cubicBezTo>
                  <a:pt x="174" y="84"/>
                  <a:pt x="173" y="85"/>
                  <a:pt x="172" y="84"/>
                </a:cubicBezTo>
                <a:cubicBezTo>
                  <a:pt x="172" y="86"/>
                  <a:pt x="171" y="86"/>
                  <a:pt x="171" y="87"/>
                </a:cubicBezTo>
                <a:cubicBezTo>
                  <a:pt x="170" y="87"/>
                  <a:pt x="170" y="87"/>
                  <a:pt x="169" y="87"/>
                </a:cubicBezTo>
                <a:cubicBezTo>
                  <a:pt x="169" y="88"/>
                  <a:pt x="170" y="88"/>
                  <a:pt x="169" y="89"/>
                </a:cubicBezTo>
                <a:cubicBezTo>
                  <a:pt x="169" y="89"/>
                  <a:pt x="169" y="89"/>
                  <a:pt x="168" y="89"/>
                </a:cubicBezTo>
                <a:cubicBezTo>
                  <a:pt x="168" y="89"/>
                  <a:pt x="168" y="89"/>
                  <a:pt x="167" y="89"/>
                </a:cubicBezTo>
                <a:cubicBezTo>
                  <a:pt x="167" y="90"/>
                  <a:pt x="167" y="90"/>
                  <a:pt x="167" y="91"/>
                </a:cubicBezTo>
                <a:cubicBezTo>
                  <a:pt x="167" y="92"/>
                  <a:pt x="166" y="92"/>
                  <a:pt x="166" y="93"/>
                </a:cubicBezTo>
                <a:cubicBezTo>
                  <a:pt x="165" y="92"/>
                  <a:pt x="166" y="91"/>
                  <a:pt x="165" y="91"/>
                </a:cubicBezTo>
                <a:cubicBezTo>
                  <a:pt x="165" y="91"/>
                  <a:pt x="165" y="92"/>
                  <a:pt x="165" y="92"/>
                </a:cubicBezTo>
                <a:cubicBezTo>
                  <a:pt x="164" y="93"/>
                  <a:pt x="164" y="94"/>
                  <a:pt x="163" y="94"/>
                </a:cubicBezTo>
                <a:cubicBezTo>
                  <a:pt x="162" y="95"/>
                  <a:pt x="161" y="95"/>
                  <a:pt x="161" y="96"/>
                </a:cubicBezTo>
                <a:cubicBezTo>
                  <a:pt x="160" y="96"/>
                  <a:pt x="160" y="97"/>
                  <a:pt x="160" y="97"/>
                </a:cubicBezTo>
                <a:cubicBezTo>
                  <a:pt x="160" y="98"/>
                  <a:pt x="159" y="98"/>
                  <a:pt x="160" y="99"/>
                </a:cubicBezTo>
                <a:cubicBezTo>
                  <a:pt x="162" y="98"/>
                  <a:pt x="162" y="95"/>
                  <a:pt x="164" y="95"/>
                </a:cubicBezTo>
                <a:cubicBezTo>
                  <a:pt x="165" y="95"/>
                  <a:pt x="165" y="94"/>
                  <a:pt x="166" y="94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67" y="93"/>
                  <a:pt x="168" y="92"/>
                  <a:pt x="168" y="92"/>
                </a:cubicBezTo>
                <a:cubicBezTo>
                  <a:pt x="168" y="92"/>
                  <a:pt x="169" y="92"/>
                  <a:pt x="169" y="92"/>
                </a:cubicBezTo>
                <a:cubicBezTo>
                  <a:pt x="169" y="91"/>
                  <a:pt x="169" y="91"/>
                  <a:pt x="169" y="90"/>
                </a:cubicBezTo>
                <a:cubicBezTo>
                  <a:pt x="170" y="90"/>
                  <a:pt x="170" y="89"/>
                  <a:pt x="170" y="89"/>
                </a:cubicBezTo>
                <a:cubicBezTo>
                  <a:pt x="170" y="89"/>
                  <a:pt x="170" y="89"/>
                  <a:pt x="170" y="88"/>
                </a:cubicBezTo>
                <a:cubicBezTo>
                  <a:pt x="171" y="88"/>
                  <a:pt x="170" y="88"/>
                  <a:pt x="171" y="88"/>
                </a:cubicBezTo>
                <a:cubicBezTo>
                  <a:pt x="171" y="88"/>
                  <a:pt x="172" y="88"/>
                  <a:pt x="172" y="88"/>
                </a:cubicBezTo>
                <a:cubicBezTo>
                  <a:pt x="173" y="87"/>
                  <a:pt x="174" y="86"/>
                  <a:pt x="175" y="85"/>
                </a:cubicBezTo>
                <a:cubicBezTo>
                  <a:pt x="175" y="84"/>
                  <a:pt x="176" y="83"/>
                  <a:pt x="177" y="82"/>
                </a:cubicBezTo>
                <a:cubicBezTo>
                  <a:pt x="178" y="81"/>
                  <a:pt x="178" y="82"/>
                  <a:pt x="178" y="81"/>
                </a:cubicBezTo>
                <a:cubicBezTo>
                  <a:pt x="179" y="81"/>
                  <a:pt x="179" y="81"/>
                  <a:pt x="179" y="81"/>
                </a:cubicBezTo>
                <a:cubicBezTo>
                  <a:pt x="180" y="80"/>
                  <a:pt x="181" y="79"/>
                  <a:pt x="181" y="79"/>
                </a:cubicBezTo>
                <a:cubicBezTo>
                  <a:pt x="182" y="78"/>
                  <a:pt x="183" y="78"/>
                  <a:pt x="183" y="77"/>
                </a:cubicBezTo>
                <a:cubicBezTo>
                  <a:pt x="183" y="77"/>
                  <a:pt x="184" y="77"/>
                  <a:pt x="184" y="76"/>
                </a:cubicBezTo>
                <a:cubicBezTo>
                  <a:pt x="185" y="77"/>
                  <a:pt x="185" y="76"/>
                  <a:pt x="185" y="76"/>
                </a:cubicBezTo>
                <a:cubicBezTo>
                  <a:pt x="185" y="79"/>
                  <a:pt x="183" y="78"/>
                  <a:pt x="182" y="79"/>
                </a:cubicBezTo>
                <a:cubicBezTo>
                  <a:pt x="182" y="80"/>
                  <a:pt x="182" y="80"/>
                  <a:pt x="182" y="80"/>
                </a:cubicBezTo>
                <a:cubicBezTo>
                  <a:pt x="181" y="81"/>
                  <a:pt x="182" y="81"/>
                  <a:pt x="181" y="82"/>
                </a:cubicBezTo>
                <a:cubicBezTo>
                  <a:pt x="180" y="83"/>
                  <a:pt x="179" y="85"/>
                  <a:pt x="177" y="85"/>
                </a:cubicBezTo>
                <a:cubicBezTo>
                  <a:pt x="176" y="86"/>
                  <a:pt x="175" y="87"/>
                  <a:pt x="174" y="88"/>
                </a:cubicBezTo>
                <a:cubicBezTo>
                  <a:pt x="174" y="88"/>
                  <a:pt x="174" y="88"/>
                  <a:pt x="173" y="88"/>
                </a:cubicBezTo>
                <a:cubicBezTo>
                  <a:pt x="173" y="90"/>
                  <a:pt x="172" y="90"/>
                  <a:pt x="172" y="91"/>
                </a:cubicBezTo>
                <a:cubicBezTo>
                  <a:pt x="170" y="90"/>
                  <a:pt x="171" y="93"/>
                  <a:pt x="169" y="93"/>
                </a:cubicBezTo>
                <a:cubicBezTo>
                  <a:pt x="169" y="94"/>
                  <a:pt x="168" y="94"/>
                  <a:pt x="167" y="95"/>
                </a:cubicBezTo>
                <a:cubicBezTo>
                  <a:pt x="167" y="95"/>
                  <a:pt x="167" y="96"/>
                  <a:pt x="166" y="96"/>
                </a:cubicBezTo>
                <a:cubicBezTo>
                  <a:pt x="165" y="97"/>
                  <a:pt x="164" y="98"/>
                  <a:pt x="163" y="99"/>
                </a:cubicBezTo>
                <a:cubicBezTo>
                  <a:pt x="162" y="100"/>
                  <a:pt x="161" y="101"/>
                  <a:pt x="161" y="101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3"/>
                  <a:pt x="158" y="103"/>
                  <a:pt x="159" y="104"/>
                </a:cubicBezTo>
                <a:cubicBezTo>
                  <a:pt x="159" y="104"/>
                  <a:pt x="158" y="104"/>
                  <a:pt x="158" y="105"/>
                </a:cubicBezTo>
                <a:cubicBezTo>
                  <a:pt x="158" y="106"/>
                  <a:pt x="159" y="104"/>
                  <a:pt x="159" y="106"/>
                </a:cubicBezTo>
                <a:cubicBezTo>
                  <a:pt x="158" y="106"/>
                  <a:pt x="159" y="107"/>
                  <a:pt x="158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7" y="107"/>
                  <a:pt x="158" y="108"/>
                  <a:pt x="157" y="108"/>
                </a:cubicBezTo>
                <a:cubicBezTo>
                  <a:pt x="157" y="107"/>
                  <a:pt x="156" y="107"/>
                  <a:pt x="156" y="107"/>
                </a:cubicBezTo>
                <a:cubicBezTo>
                  <a:pt x="155" y="109"/>
                  <a:pt x="157" y="107"/>
                  <a:pt x="157" y="10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155" y="110"/>
                  <a:pt x="155" y="109"/>
                  <a:pt x="154" y="109"/>
                </a:cubicBezTo>
                <a:cubicBezTo>
                  <a:pt x="153" y="110"/>
                  <a:pt x="151" y="111"/>
                  <a:pt x="152" y="113"/>
                </a:cubicBezTo>
                <a:cubicBezTo>
                  <a:pt x="153" y="113"/>
                  <a:pt x="152" y="114"/>
                  <a:pt x="152" y="114"/>
                </a:cubicBezTo>
                <a:cubicBezTo>
                  <a:pt x="151" y="113"/>
                  <a:pt x="152" y="113"/>
                  <a:pt x="151" y="112"/>
                </a:cubicBezTo>
                <a:cubicBezTo>
                  <a:pt x="151" y="113"/>
                  <a:pt x="150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5"/>
                  <a:pt x="149" y="115"/>
                  <a:pt x="149" y="115"/>
                </a:cubicBezTo>
                <a:cubicBezTo>
                  <a:pt x="149" y="116"/>
                  <a:pt x="148" y="117"/>
                  <a:pt x="147" y="118"/>
                </a:cubicBezTo>
                <a:cubicBezTo>
                  <a:pt x="147" y="118"/>
                  <a:pt x="146" y="118"/>
                  <a:pt x="146" y="118"/>
                </a:cubicBezTo>
                <a:cubicBezTo>
                  <a:pt x="146" y="119"/>
                  <a:pt x="145" y="120"/>
                  <a:pt x="145" y="121"/>
                </a:cubicBezTo>
                <a:cubicBezTo>
                  <a:pt x="144" y="121"/>
                  <a:pt x="144" y="121"/>
                  <a:pt x="145" y="122"/>
                </a:cubicBezTo>
                <a:cubicBezTo>
                  <a:pt x="145" y="123"/>
                  <a:pt x="143" y="122"/>
                  <a:pt x="143" y="122"/>
                </a:cubicBezTo>
                <a:cubicBezTo>
                  <a:pt x="143" y="123"/>
                  <a:pt x="144" y="124"/>
                  <a:pt x="144" y="124"/>
                </a:cubicBezTo>
                <a:cubicBezTo>
                  <a:pt x="143" y="124"/>
                  <a:pt x="143" y="123"/>
                  <a:pt x="143" y="123"/>
                </a:cubicBezTo>
                <a:cubicBezTo>
                  <a:pt x="143" y="124"/>
                  <a:pt x="143" y="125"/>
                  <a:pt x="143" y="126"/>
                </a:cubicBezTo>
                <a:cubicBezTo>
                  <a:pt x="142" y="126"/>
                  <a:pt x="142" y="126"/>
                  <a:pt x="141" y="126"/>
                </a:cubicBezTo>
                <a:cubicBezTo>
                  <a:pt x="141" y="126"/>
                  <a:pt x="141" y="126"/>
                  <a:pt x="140" y="126"/>
                </a:cubicBezTo>
                <a:cubicBezTo>
                  <a:pt x="141" y="125"/>
                  <a:pt x="140" y="125"/>
                  <a:pt x="141" y="124"/>
                </a:cubicBezTo>
                <a:cubicBezTo>
                  <a:pt x="141" y="123"/>
                  <a:pt x="142" y="123"/>
                  <a:pt x="142" y="121"/>
                </a:cubicBezTo>
                <a:cubicBezTo>
                  <a:pt x="141" y="121"/>
                  <a:pt x="140" y="122"/>
                  <a:pt x="140" y="122"/>
                </a:cubicBezTo>
                <a:cubicBezTo>
                  <a:pt x="140" y="123"/>
                  <a:pt x="139" y="124"/>
                  <a:pt x="139" y="124"/>
                </a:cubicBezTo>
                <a:cubicBezTo>
                  <a:pt x="139" y="125"/>
                  <a:pt x="139" y="124"/>
                  <a:pt x="139" y="125"/>
                </a:cubicBezTo>
                <a:cubicBezTo>
                  <a:pt x="138" y="125"/>
                  <a:pt x="139" y="126"/>
                  <a:pt x="138" y="127"/>
                </a:cubicBezTo>
                <a:cubicBezTo>
                  <a:pt x="139" y="126"/>
                  <a:pt x="140" y="127"/>
                  <a:pt x="140" y="128"/>
                </a:cubicBezTo>
                <a:cubicBezTo>
                  <a:pt x="140" y="128"/>
                  <a:pt x="139" y="128"/>
                  <a:pt x="139" y="129"/>
                </a:cubicBezTo>
                <a:cubicBezTo>
                  <a:pt x="139" y="129"/>
                  <a:pt x="140" y="129"/>
                  <a:pt x="140" y="130"/>
                </a:cubicBezTo>
                <a:cubicBezTo>
                  <a:pt x="139" y="130"/>
                  <a:pt x="139" y="129"/>
                  <a:pt x="139" y="130"/>
                </a:cubicBezTo>
                <a:cubicBezTo>
                  <a:pt x="139" y="130"/>
                  <a:pt x="138" y="130"/>
                  <a:pt x="138" y="130"/>
                </a:cubicBezTo>
                <a:cubicBezTo>
                  <a:pt x="137" y="129"/>
                  <a:pt x="139" y="127"/>
                  <a:pt x="137" y="127"/>
                </a:cubicBezTo>
                <a:cubicBezTo>
                  <a:pt x="137" y="127"/>
                  <a:pt x="137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5" y="129"/>
                  <a:pt x="135" y="130"/>
                  <a:pt x="134" y="130"/>
                </a:cubicBezTo>
                <a:cubicBezTo>
                  <a:pt x="134" y="131"/>
                  <a:pt x="134" y="131"/>
                  <a:pt x="135" y="131"/>
                </a:cubicBezTo>
                <a:cubicBezTo>
                  <a:pt x="134" y="131"/>
                  <a:pt x="134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6"/>
                  <a:pt x="132" y="136"/>
                  <a:pt x="132" y="137"/>
                </a:cubicBezTo>
                <a:cubicBezTo>
                  <a:pt x="132" y="137"/>
                  <a:pt x="132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2" y="135"/>
                  <a:pt x="131" y="135"/>
                </a:cubicBezTo>
                <a:cubicBezTo>
                  <a:pt x="131" y="135"/>
                  <a:pt x="130" y="136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lose/>
                <a:moveTo>
                  <a:pt x="112" y="193"/>
                </a:moveTo>
                <a:cubicBezTo>
                  <a:pt x="112" y="193"/>
                  <a:pt x="112" y="194"/>
                  <a:pt x="113" y="194"/>
                </a:cubicBezTo>
                <a:cubicBezTo>
                  <a:pt x="113" y="195"/>
                  <a:pt x="112" y="195"/>
                  <a:pt x="112" y="195"/>
                </a:cubicBezTo>
                <a:cubicBezTo>
                  <a:pt x="112" y="195"/>
                  <a:pt x="112" y="194"/>
                  <a:pt x="112" y="193"/>
                </a:cubicBezTo>
                <a:close/>
                <a:moveTo>
                  <a:pt x="112" y="219"/>
                </a:moveTo>
                <a:cubicBezTo>
                  <a:pt x="110" y="217"/>
                  <a:pt x="111" y="214"/>
                  <a:pt x="111" y="212"/>
                </a:cubicBezTo>
                <a:cubicBezTo>
                  <a:pt x="111" y="213"/>
                  <a:pt x="112" y="213"/>
                  <a:pt x="112" y="212"/>
                </a:cubicBezTo>
                <a:cubicBezTo>
                  <a:pt x="113" y="212"/>
                  <a:pt x="112" y="213"/>
                  <a:pt x="112" y="214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6"/>
                  <a:pt x="112" y="216"/>
                  <a:pt x="112" y="219"/>
                </a:cubicBezTo>
                <a:close/>
                <a:moveTo>
                  <a:pt x="112" y="216"/>
                </a:moveTo>
                <a:cubicBezTo>
                  <a:pt x="113" y="216"/>
                  <a:pt x="112" y="218"/>
                  <a:pt x="113" y="217"/>
                </a:cubicBezTo>
                <a:cubicBezTo>
                  <a:pt x="112" y="219"/>
                  <a:pt x="113" y="220"/>
                  <a:pt x="113" y="222"/>
                </a:cubicBezTo>
                <a:cubicBezTo>
                  <a:pt x="112" y="221"/>
                  <a:pt x="112" y="218"/>
                  <a:pt x="112" y="216"/>
                </a:cubicBezTo>
                <a:close/>
                <a:moveTo>
                  <a:pt x="113" y="228"/>
                </a:moveTo>
                <a:cubicBezTo>
                  <a:pt x="113" y="229"/>
                  <a:pt x="113" y="227"/>
                  <a:pt x="113" y="226"/>
                </a:cubicBezTo>
                <a:cubicBezTo>
                  <a:pt x="114" y="225"/>
                  <a:pt x="113" y="227"/>
                  <a:pt x="113" y="228"/>
                </a:cubicBezTo>
                <a:close/>
                <a:moveTo>
                  <a:pt x="113" y="225"/>
                </a:moveTo>
                <a:cubicBezTo>
                  <a:pt x="112" y="226"/>
                  <a:pt x="113" y="224"/>
                  <a:pt x="113" y="224"/>
                </a:cubicBezTo>
                <a:cubicBezTo>
                  <a:pt x="113" y="224"/>
                  <a:pt x="114" y="224"/>
                  <a:pt x="113" y="225"/>
                </a:cubicBezTo>
                <a:close/>
                <a:moveTo>
                  <a:pt x="114" y="203"/>
                </a:moveTo>
                <a:cubicBezTo>
                  <a:pt x="113" y="203"/>
                  <a:pt x="114" y="202"/>
                  <a:pt x="113" y="202"/>
                </a:cubicBezTo>
                <a:cubicBezTo>
                  <a:pt x="112" y="202"/>
                  <a:pt x="113" y="203"/>
                  <a:pt x="113" y="204"/>
                </a:cubicBezTo>
                <a:cubicBezTo>
                  <a:pt x="112" y="204"/>
                  <a:pt x="113" y="209"/>
                  <a:pt x="112" y="210"/>
                </a:cubicBezTo>
                <a:cubicBezTo>
                  <a:pt x="110" y="211"/>
                  <a:pt x="111" y="209"/>
                  <a:pt x="111" y="208"/>
                </a:cubicBezTo>
                <a:cubicBezTo>
                  <a:pt x="111" y="206"/>
                  <a:pt x="111" y="204"/>
                  <a:pt x="112" y="202"/>
                </a:cubicBezTo>
                <a:cubicBezTo>
                  <a:pt x="112" y="202"/>
                  <a:pt x="113" y="201"/>
                  <a:pt x="113" y="200"/>
                </a:cubicBezTo>
                <a:cubicBezTo>
                  <a:pt x="113" y="200"/>
                  <a:pt x="112" y="200"/>
                  <a:pt x="112" y="200"/>
                </a:cubicBezTo>
                <a:cubicBezTo>
                  <a:pt x="112" y="200"/>
                  <a:pt x="113" y="200"/>
                  <a:pt x="113" y="199"/>
                </a:cubicBezTo>
                <a:cubicBezTo>
                  <a:pt x="114" y="200"/>
                  <a:pt x="114" y="201"/>
                  <a:pt x="114" y="203"/>
                </a:cubicBezTo>
                <a:close/>
                <a:moveTo>
                  <a:pt x="116" y="188"/>
                </a:moveTo>
                <a:cubicBezTo>
                  <a:pt x="116" y="188"/>
                  <a:pt x="117" y="189"/>
                  <a:pt x="116" y="190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5" y="190"/>
                  <a:pt x="116" y="189"/>
                  <a:pt x="116" y="188"/>
                </a:cubicBezTo>
                <a:cubicBezTo>
                  <a:pt x="116" y="187"/>
                  <a:pt x="116" y="187"/>
                  <a:pt x="116" y="186"/>
                </a:cubicBezTo>
                <a:cubicBezTo>
                  <a:pt x="117" y="186"/>
                  <a:pt x="117" y="187"/>
                  <a:pt x="117" y="187"/>
                </a:cubicBezTo>
                <a:cubicBezTo>
                  <a:pt x="118" y="188"/>
                  <a:pt x="117" y="188"/>
                  <a:pt x="116" y="188"/>
                </a:cubicBezTo>
                <a:close/>
                <a:moveTo>
                  <a:pt x="243" y="38"/>
                </a:moveTo>
                <a:cubicBezTo>
                  <a:pt x="243" y="39"/>
                  <a:pt x="242" y="39"/>
                  <a:pt x="241" y="39"/>
                </a:cubicBezTo>
                <a:cubicBezTo>
                  <a:pt x="241" y="38"/>
                  <a:pt x="242" y="38"/>
                  <a:pt x="243" y="38"/>
                </a:cubicBezTo>
                <a:close/>
                <a:moveTo>
                  <a:pt x="230" y="46"/>
                </a:moveTo>
                <a:cubicBezTo>
                  <a:pt x="230" y="46"/>
                  <a:pt x="230" y="46"/>
                  <a:pt x="230" y="46"/>
                </a:cubicBezTo>
                <a:cubicBezTo>
                  <a:pt x="231" y="45"/>
                  <a:pt x="231" y="46"/>
                  <a:pt x="231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3" y="44"/>
                  <a:pt x="234" y="43"/>
                  <a:pt x="234" y="43"/>
                </a:cubicBezTo>
                <a:cubicBezTo>
                  <a:pt x="235" y="42"/>
                  <a:pt x="235" y="43"/>
                  <a:pt x="235" y="43"/>
                </a:cubicBezTo>
                <a:cubicBezTo>
                  <a:pt x="235" y="45"/>
                  <a:pt x="233" y="44"/>
                  <a:pt x="232" y="45"/>
                </a:cubicBezTo>
                <a:cubicBezTo>
                  <a:pt x="232" y="46"/>
                  <a:pt x="231" y="46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29" y="47"/>
                  <a:pt x="230" y="47"/>
                  <a:pt x="230" y="46"/>
                </a:cubicBezTo>
                <a:close/>
                <a:moveTo>
                  <a:pt x="229" y="47"/>
                </a:moveTo>
                <a:cubicBezTo>
                  <a:pt x="229" y="48"/>
                  <a:pt x="228" y="47"/>
                  <a:pt x="228" y="48"/>
                </a:cubicBezTo>
                <a:cubicBezTo>
                  <a:pt x="227" y="48"/>
                  <a:pt x="227" y="49"/>
                  <a:pt x="226" y="49"/>
                </a:cubicBezTo>
                <a:cubicBezTo>
                  <a:pt x="227" y="48"/>
                  <a:pt x="227" y="46"/>
                  <a:pt x="229" y="47"/>
                </a:cubicBezTo>
                <a:close/>
                <a:moveTo>
                  <a:pt x="219" y="51"/>
                </a:moveTo>
                <a:cubicBezTo>
                  <a:pt x="219" y="51"/>
                  <a:pt x="219" y="51"/>
                  <a:pt x="219" y="51"/>
                </a:cubicBezTo>
                <a:cubicBezTo>
                  <a:pt x="220" y="51"/>
                  <a:pt x="221" y="51"/>
                  <a:pt x="220" y="52"/>
                </a:cubicBezTo>
                <a:cubicBezTo>
                  <a:pt x="220" y="53"/>
                  <a:pt x="218" y="52"/>
                  <a:pt x="219" y="51"/>
                </a:cubicBezTo>
                <a:close/>
                <a:moveTo>
                  <a:pt x="200" y="65"/>
                </a:moveTo>
                <a:cubicBezTo>
                  <a:pt x="200" y="66"/>
                  <a:pt x="199" y="68"/>
                  <a:pt x="198" y="67"/>
                </a:cubicBezTo>
                <a:cubicBezTo>
                  <a:pt x="197" y="67"/>
                  <a:pt x="199" y="66"/>
                  <a:pt x="200" y="65"/>
                </a:cubicBezTo>
                <a:close/>
                <a:moveTo>
                  <a:pt x="198" y="68"/>
                </a:moveTo>
                <a:cubicBezTo>
                  <a:pt x="198" y="68"/>
                  <a:pt x="195" y="69"/>
                  <a:pt x="195" y="69"/>
                </a:cubicBezTo>
                <a:cubicBezTo>
                  <a:pt x="195" y="67"/>
                  <a:pt x="197" y="67"/>
                  <a:pt x="198" y="68"/>
                </a:cubicBezTo>
                <a:close/>
                <a:moveTo>
                  <a:pt x="193" y="69"/>
                </a:moveTo>
                <a:cubicBezTo>
                  <a:pt x="193" y="70"/>
                  <a:pt x="194" y="69"/>
                  <a:pt x="194" y="69"/>
                </a:cubicBezTo>
                <a:cubicBezTo>
                  <a:pt x="194" y="69"/>
                  <a:pt x="194" y="70"/>
                  <a:pt x="195" y="70"/>
                </a:cubicBezTo>
                <a:cubicBezTo>
                  <a:pt x="195" y="71"/>
                  <a:pt x="193" y="71"/>
                  <a:pt x="193" y="69"/>
                </a:cubicBezTo>
                <a:close/>
                <a:moveTo>
                  <a:pt x="171" y="94"/>
                </a:moveTo>
                <a:cubicBezTo>
                  <a:pt x="172" y="94"/>
                  <a:pt x="169" y="98"/>
                  <a:pt x="168" y="97"/>
                </a:cubicBezTo>
                <a:cubicBezTo>
                  <a:pt x="168" y="97"/>
                  <a:pt x="170" y="93"/>
                  <a:pt x="171" y="94"/>
                </a:cubicBezTo>
                <a:close/>
                <a:moveTo>
                  <a:pt x="167" y="98"/>
                </a:moveTo>
                <a:cubicBezTo>
                  <a:pt x="167" y="99"/>
                  <a:pt x="167" y="99"/>
                  <a:pt x="167" y="99"/>
                </a:cubicBezTo>
                <a:cubicBezTo>
                  <a:pt x="159" y="105"/>
                  <a:pt x="166" y="96"/>
                  <a:pt x="167" y="98"/>
                </a:cubicBezTo>
                <a:close/>
                <a:moveTo>
                  <a:pt x="161" y="102"/>
                </a:moveTo>
                <a:cubicBezTo>
                  <a:pt x="162" y="102"/>
                  <a:pt x="163" y="102"/>
                  <a:pt x="163" y="103"/>
                </a:cubicBezTo>
                <a:cubicBezTo>
                  <a:pt x="164" y="102"/>
                  <a:pt x="162" y="104"/>
                  <a:pt x="160" y="104"/>
                </a:cubicBezTo>
                <a:cubicBezTo>
                  <a:pt x="160" y="103"/>
                  <a:pt x="161" y="103"/>
                  <a:pt x="161" y="102"/>
                </a:cubicBezTo>
                <a:close/>
                <a:moveTo>
                  <a:pt x="161" y="105"/>
                </a:moveTo>
                <a:cubicBezTo>
                  <a:pt x="161" y="106"/>
                  <a:pt x="159" y="110"/>
                  <a:pt x="158" y="109"/>
                </a:cubicBezTo>
                <a:cubicBezTo>
                  <a:pt x="158" y="108"/>
                  <a:pt x="160" y="106"/>
                  <a:pt x="161" y="105"/>
                </a:cubicBezTo>
                <a:close/>
                <a:moveTo>
                  <a:pt x="126" y="158"/>
                </a:moveTo>
                <a:cubicBezTo>
                  <a:pt x="126" y="159"/>
                  <a:pt x="125" y="160"/>
                  <a:pt x="125" y="160"/>
                </a:cubicBezTo>
                <a:cubicBezTo>
                  <a:pt x="124" y="160"/>
                  <a:pt x="125" y="157"/>
                  <a:pt x="126" y="157"/>
                </a:cubicBezTo>
                <a:cubicBezTo>
                  <a:pt x="127" y="156"/>
                  <a:pt x="126" y="158"/>
                  <a:pt x="126" y="158"/>
                </a:cubicBezTo>
                <a:close/>
                <a:moveTo>
                  <a:pt x="128" y="154"/>
                </a:moveTo>
                <a:cubicBezTo>
                  <a:pt x="128" y="154"/>
                  <a:pt x="127" y="154"/>
                  <a:pt x="127" y="155"/>
                </a:cubicBezTo>
                <a:cubicBezTo>
                  <a:pt x="127" y="155"/>
                  <a:pt x="127" y="157"/>
                  <a:pt x="126" y="156"/>
                </a:cubicBezTo>
                <a:cubicBezTo>
                  <a:pt x="126" y="155"/>
                  <a:pt x="127" y="155"/>
                  <a:pt x="127" y="154"/>
                </a:cubicBezTo>
                <a:cubicBezTo>
                  <a:pt x="127" y="154"/>
                  <a:pt x="127" y="152"/>
                  <a:pt x="128" y="152"/>
                </a:cubicBezTo>
                <a:cubicBezTo>
                  <a:pt x="128" y="153"/>
                  <a:pt x="128" y="153"/>
                  <a:pt x="128" y="154"/>
                </a:cubicBezTo>
                <a:close/>
                <a:moveTo>
                  <a:pt x="136" y="131"/>
                </a:moveTo>
                <a:cubicBezTo>
                  <a:pt x="137" y="131"/>
                  <a:pt x="137" y="133"/>
                  <a:pt x="136" y="134"/>
                </a:cubicBezTo>
                <a:cubicBezTo>
                  <a:pt x="135" y="133"/>
                  <a:pt x="136" y="133"/>
                  <a:pt x="136" y="131"/>
                </a:cubicBezTo>
                <a:close/>
                <a:moveTo>
                  <a:pt x="133" y="139"/>
                </a:moveTo>
                <a:cubicBezTo>
                  <a:pt x="132" y="137"/>
                  <a:pt x="133" y="137"/>
                  <a:pt x="134" y="136"/>
                </a:cubicBezTo>
                <a:cubicBezTo>
                  <a:pt x="134" y="136"/>
                  <a:pt x="135" y="135"/>
                  <a:pt x="135" y="134"/>
                </a:cubicBezTo>
                <a:cubicBezTo>
                  <a:pt x="135" y="134"/>
                  <a:pt x="135" y="135"/>
                  <a:pt x="135" y="136"/>
                </a:cubicBezTo>
                <a:cubicBezTo>
                  <a:pt x="135" y="137"/>
                  <a:pt x="134" y="137"/>
                  <a:pt x="134" y="137"/>
                </a:cubicBezTo>
                <a:cubicBezTo>
                  <a:pt x="134" y="137"/>
                  <a:pt x="133" y="138"/>
                  <a:pt x="133" y="138"/>
                </a:cubicBezTo>
                <a:cubicBezTo>
                  <a:pt x="133" y="139"/>
                  <a:pt x="134" y="139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1"/>
                  <a:pt x="132" y="141"/>
                </a:cubicBezTo>
                <a:cubicBezTo>
                  <a:pt x="132" y="140"/>
                  <a:pt x="133" y="140"/>
                  <a:pt x="133" y="139"/>
                </a:cubicBezTo>
                <a:close/>
                <a:moveTo>
                  <a:pt x="132" y="142"/>
                </a:moveTo>
                <a:cubicBezTo>
                  <a:pt x="132" y="142"/>
                  <a:pt x="132" y="143"/>
                  <a:pt x="132" y="143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1" y="145"/>
                  <a:pt x="131" y="146"/>
                  <a:pt x="130" y="146"/>
                </a:cubicBezTo>
                <a:cubicBezTo>
                  <a:pt x="130" y="147"/>
                  <a:pt x="130" y="147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0"/>
                  <a:pt x="130" y="152"/>
                  <a:pt x="128" y="152"/>
                </a:cubicBezTo>
                <a:cubicBezTo>
                  <a:pt x="128" y="151"/>
                  <a:pt x="130" y="149"/>
                  <a:pt x="129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5"/>
                  <a:pt x="131" y="145"/>
                  <a:pt x="131" y="143"/>
                </a:cubicBezTo>
                <a:cubicBezTo>
                  <a:pt x="131" y="143"/>
                  <a:pt x="132" y="143"/>
                  <a:pt x="132" y="142"/>
                </a:cubicBezTo>
                <a:close/>
                <a:moveTo>
                  <a:pt x="114" y="175"/>
                </a:moveTo>
                <a:cubicBezTo>
                  <a:pt x="114" y="174"/>
                  <a:pt x="115" y="174"/>
                  <a:pt x="115" y="173"/>
                </a:cubicBezTo>
                <a:cubicBezTo>
                  <a:pt x="114" y="173"/>
                  <a:pt x="114" y="173"/>
                  <a:pt x="114" y="173"/>
                </a:cubicBezTo>
                <a:cubicBezTo>
                  <a:pt x="114" y="174"/>
                  <a:pt x="113" y="175"/>
                  <a:pt x="114" y="175"/>
                </a:cubicBezTo>
                <a:close/>
              </a:path>
            </a:pathLst>
          </a:custGeom>
          <a:solidFill>
            <a:schemeClr val="bg1">
              <a:alpha val="3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id="{754FF0AF-C1F6-424E-992E-68E1964B947F}"/>
              </a:ext>
            </a:extLst>
          </p:cNvPr>
          <p:cNvSpPr txBox="1"/>
          <p:nvPr/>
        </p:nvSpPr>
        <p:spPr>
          <a:xfrm>
            <a:off x="5933328" y="2322976"/>
            <a:ext cx="1611729" cy="79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产品</a:t>
            </a:r>
            <a:endParaRPr lang="en-US" altLang="zh-CN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销售情况</a:t>
            </a:r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id="{1E83A357-3362-48E1-A4BC-7AA53046A2CA}"/>
              </a:ext>
            </a:extLst>
          </p:cNvPr>
          <p:cNvSpPr txBox="1"/>
          <p:nvPr/>
        </p:nvSpPr>
        <p:spPr>
          <a:xfrm>
            <a:off x="7684054" y="2210513"/>
            <a:ext cx="2394961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在此输入有关此类产品介绍的说明，以便于观众更好的理解，输入文字时可以直接复制粘贴时请选择右键</a:t>
            </a:r>
          </a:p>
        </p:txBody>
      </p:sp>
      <p:grpSp>
        <p:nvGrpSpPr>
          <p:cNvPr id="100" name="组合 99">
            <a:extLst>
              <a:ext uri="{FF2B5EF4-FFF2-40B4-BE49-F238E27FC236}">
                <a16:creationId xmlns:a16="http://schemas.microsoft.com/office/drawing/2014/main" id="{E74D4175-74A4-4D45-8779-5CDC773C18A8}"/>
              </a:ext>
            </a:extLst>
          </p:cNvPr>
          <p:cNvGrpSpPr/>
          <p:nvPr/>
        </p:nvGrpSpPr>
        <p:grpSpPr>
          <a:xfrm>
            <a:off x="7454202" y="4261076"/>
            <a:ext cx="1597660" cy="1597660"/>
            <a:chOff x="1828800" y="2301240"/>
            <a:chExt cx="2204720" cy="2204720"/>
          </a:xfrm>
        </p:grpSpPr>
        <p:sp>
          <p:nvSpPr>
            <p:cNvPr id="101" name="椭圆 100">
              <a:extLst>
                <a:ext uri="{FF2B5EF4-FFF2-40B4-BE49-F238E27FC236}">
                  <a16:creationId xmlns:a16="http://schemas.microsoft.com/office/drawing/2014/main" id="{C810278B-5FD9-4A35-B764-47B055B15C88}"/>
                </a:ext>
              </a:extLst>
            </p:cNvPr>
            <p:cNvSpPr/>
            <p:nvPr/>
          </p:nvSpPr>
          <p:spPr>
            <a:xfrm>
              <a:off x="1828800" y="2301240"/>
              <a:ext cx="2204720" cy="2204720"/>
            </a:xfrm>
            <a:prstGeom prst="ellipse">
              <a:avLst/>
            </a:prstGeom>
            <a:noFill/>
            <a:ln w="9525">
              <a:solidFill>
                <a:schemeClr val="accent1">
                  <a:shade val="50000"/>
                  <a:alpha val="43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02" name="椭圆 101">
              <a:extLst>
                <a:ext uri="{FF2B5EF4-FFF2-40B4-BE49-F238E27FC236}">
                  <a16:creationId xmlns:a16="http://schemas.microsoft.com/office/drawing/2014/main" id="{84EAEE35-EFBC-4A4C-AD99-AD2ECF8D2C0C}"/>
                </a:ext>
              </a:extLst>
            </p:cNvPr>
            <p:cNvSpPr/>
            <p:nvPr/>
          </p:nvSpPr>
          <p:spPr>
            <a:xfrm>
              <a:off x="1940560" y="2413000"/>
              <a:ext cx="1981200" cy="1981200"/>
            </a:xfrm>
            <a:prstGeom prst="ellipse">
              <a:avLst/>
            </a:prstGeom>
            <a:solidFill>
              <a:schemeClr val="accent1">
                <a:alpha val="6000"/>
              </a:schemeClr>
            </a:solidFill>
            <a:ln w="9525">
              <a:solidFill>
                <a:schemeClr val="accent1">
                  <a:shade val="50000"/>
                  <a:alpha val="79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03" name="Freeform 5">
            <a:extLst>
              <a:ext uri="{FF2B5EF4-FFF2-40B4-BE49-F238E27FC236}">
                <a16:creationId xmlns:a16="http://schemas.microsoft.com/office/drawing/2014/main" id="{5A4AC463-27EE-40AD-AA6C-1273BF890F1A}"/>
              </a:ext>
            </a:extLst>
          </p:cNvPr>
          <p:cNvSpPr>
            <a:spLocks noEditPoints="1"/>
          </p:cNvSpPr>
          <p:nvPr/>
        </p:nvSpPr>
        <p:spPr bwMode="auto">
          <a:xfrm>
            <a:off x="7681222" y="4476739"/>
            <a:ext cx="1143621" cy="1166335"/>
          </a:xfrm>
          <a:custGeom>
            <a:avLst/>
            <a:gdLst>
              <a:gd name="T0" fmla="*/ 363 w 786"/>
              <a:gd name="T1" fmla="*/ 284 h 801"/>
              <a:gd name="T2" fmla="*/ 626 w 786"/>
              <a:gd name="T3" fmla="*/ 134 h 801"/>
              <a:gd name="T4" fmla="*/ 682 w 786"/>
              <a:gd name="T5" fmla="*/ 349 h 801"/>
              <a:gd name="T6" fmla="*/ 783 w 786"/>
              <a:gd name="T7" fmla="*/ 364 h 801"/>
              <a:gd name="T8" fmla="*/ 755 w 786"/>
              <a:gd name="T9" fmla="*/ 486 h 801"/>
              <a:gd name="T10" fmla="*/ 672 w 786"/>
              <a:gd name="T11" fmla="*/ 431 h 801"/>
              <a:gd name="T12" fmla="*/ 701 w 786"/>
              <a:gd name="T13" fmla="*/ 535 h 801"/>
              <a:gd name="T14" fmla="*/ 403 w 786"/>
              <a:gd name="T15" fmla="*/ 326 h 801"/>
              <a:gd name="T16" fmla="*/ 578 w 786"/>
              <a:gd name="T17" fmla="*/ 516 h 801"/>
              <a:gd name="T18" fmla="*/ 671 w 786"/>
              <a:gd name="T19" fmla="*/ 565 h 801"/>
              <a:gd name="T20" fmla="*/ 608 w 786"/>
              <a:gd name="T21" fmla="*/ 488 h 801"/>
              <a:gd name="T22" fmla="*/ 662 w 786"/>
              <a:gd name="T23" fmla="*/ 523 h 801"/>
              <a:gd name="T24" fmla="*/ 431 w 786"/>
              <a:gd name="T25" fmla="*/ 280 h 801"/>
              <a:gd name="T26" fmla="*/ 578 w 786"/>
              <a:gd name="T27" fmla="*/ 486 h 801"/>
              <a:gd name="T28" fmla="*/ 620 w 786"/>
              <a:gd name="T29" fmla="*/ 536 h 801"/>
              <a:gd name="T30" fmla="*/ 666 w 786"/>
              <a:gd name="T31" fmla="*/ 549 h 801"/>
              <a:gd name="T32" fmla="*/ 225 w 786"/>
              <a:gd name="T33" fmla="*/ 648 h 801"/>
              <a:gd name="T34" fmla="*/ 179 w 786"/>
              <a:gd name="T35" fmla="*/ 491 h 801"/>
              <a:gd name="T36" fmla="*/ 301 w 786"/>
              <a:gd name="T37" fmla="*/ 440 h 801"/>
              <a:gd name="T38" fmla="*/ 242 w 786"/>
              <a:gd name="T39" fmla="*/ 369 h 801"/>
              <a:gd name="T40" fmla="*/ 167 w 786"/>
              <a:gd name="T41" fmla="*/ 436 h 801"/>
              <a:gd name="T42" fmla="*/ 148 w 786"/>
              <a:gd name="T43" fmla="*/ 665 h 801"/>
              <a:gd name="T44" fmla="*/ 145 w 786"/>
              <a:gd name="T45" fmla="*/ 433 h 801"/>
              <a:gd name="T46" fmla="*/ 405 w 786"/>
              <a:gd name="T47" fmla="*/ 261 h 801"/>
              <a:gd name="T48" fmla="*/ 323 w 786"/>
              <a:gd name="T49" fmla="*/ 106 h 801"/>
              <a:gd name="T50" fmla="*/ 235 w 786"/>
              <a:gd name="T51" fmla="*/ 281 h 801"/>
              <a:gd name="T52" fmla="*/ 121 w 786"/>
              <a:gd name="T53" fmla="*/ 394 h 801"/>
              <a:gd name="T54" fmla="*/ 91 w 786"/>
              <a:gd name="T55" fmla="*/ 557 h 801"/>
              <a:gd name="T56" fmla="*/ 212 w 786"/>
              <a:gd name="T57" fmla="*/ 743 h 801"/>
              <a:gd name="T58" fmla="*/ 293 w 786"/>
              <a:gd name="T59" fmla="*/ 785 h 801"/>
              <a:gd name="T60" fmla="*/ 251 w 786"/>
              <a:gd name="T61" fmla="*/ 366 h 801"/>
              <a:gd name="T62" fmla="*/ 173 w 786"/>
              <a:gd name="T63" fmla="*/ 436 h 801"/>
              <a:gd name="T64" fmla="*/ 289 w 786"/>
              <a:gd name="T65" fmla="*/ 291 h 801"/>
              <a:gd name="T66" fmla="*/ 142 w 786"/>
              <a:gd name="T67" fmla="*/ 394 h 801"/>
              <a:gd name="T68" fmla="*/ 158 w 786"/>
              <a:gd name="T69" fmla="*/ 370 h 801"/>
              <a:gd name="T70" fmla="*/ 127 w 786"/>
              <a:gd name="T71" fmla="*/ 418 h 801"/>
              <a:gd name="T72" fmla="*/ 146 w 786"/>
              <a:gd name="T73" fmla="*/ 545 h 801"/>
              <a:gd name="T74" fmla="*/ 151 w 786"/>
              <a:gd name="T75" fmla="*/ 534 h 801"/>
              <a:gd name="T76" fmla="*/ 234 w 786"/>
              <a:gd name="T77" fmla="*/ 738 h 801"/>
              <a:gd name="T78" fmla="*/ 92 w 786"/>
              <a:gd name="T79" fmla="*/ 213 h 801"/>
              <a:gd name="T80" fmla="*/ 76 w 786"/>
              <a:gd name="T81" fmla="*/ 291 h 801"/>
              <a:gd name="T82" fmla="*/ 75 w 786"/>
              <a:gd name="T83" fmla="*/ 237 h 801"/>
              <a:gd name="T84" fmla="*/ 644 w 786"/>
              <a:gd name="T85" fmla="*/ 118 h 801"/>
              <a:gd name="T86" fmla="*/ 664 w 786"/>
              <a:gd name="T87" fmla="*/ 139 h 801"/>
              <a:gd name="T88" fmla="*/ 578 w 786"/>
              <a:gd name="T89" fmla="*/ 526 h 801"/>
              <a:gd name="T90" fmla="*/ 562 w 786"/>
              <a:gd name="T91" fmla="*/ 256 h 801"/>
              <a:gd name="T92" fmla="*/ 556 w 786"/>
              <a:gd name="T93" fmla="*/ 67 h 801"/>
              <a:gd name="T94" fmla="*/ 178 w 786"/>
              <a:gd name="T95" fmla="*/ 415 h 801"/>
              <a:gd name="T96" fmla="*/ 704 w 786"/>
              <a:gd name="T97" fmla="*/ 598 h 801"/>
              <a:gd name="T98" fmla="*/ 579 w 786"/>
              <a:gd name="T99" fmla="*/ 663 h 801"/>
              <a:gd name="T100" fmla="*/ 633 w 786"/>
              <a:gd name="T101" fmla="*/ 669 h 801"/>
              <a:gd name="T102" fmla="*/ 471 w 786"/>
              <a:gd name="T103" fmla="*/ 490 h 801"/>
              <a:gd name="T104" fmla="*/ 561 w 786"/>
              <a:gd name="T105" fmla="*/ 665 h 801"/>
              <a:gd name="T106" fmla="*/ 382 w 786"/>
              <a:gd name="T107" fmla="*/ 646 h 801"/>
              <a:gd name="T108" fmla="*/ 593 w 786"/>
              <a:gd name="T109" fmla="*/ 669 h 801"/>
              <a:gd name="T110" fmla="*/ 668 w 786"/>
              <a:gd name="T111" fmla="*/ 624 h 801"/>
              <a:gd name="T112" fmla="*/ 694 w 786"/>
              <a:gd name="T113" fmla="*/ 614 h 801"/>
              <a:gd name="T114" fmla="*/ 97 w 786"/>
              <a:gd name="T115" fmla="*/ 631 h 801"/>
              <a:gd name="T116" fmla="*/ 112 w 786"/>
              <a:gd name="T117" fmla="*/ 657 h 801"/>
              <a:gd name="T118" fmla="*/ 126 w 786"/>
              <a:gd name="T119" fmla="*/ 145 h 801"/>
              <a:gd name="T120" fmla="*/ 194 w 786"/>
              <a:gd name="T121" fmla="*/ 79 h 801"/>
              <a:gd name="T122" fmla="*/ 160 w 786"/>
              <a:gd name="T123" fmla="*/ 97 h 801"/>
              <a:gd name="T124" fmla="*/ 243 w 786"/>
              <a:gd name="T125" fmla="*/ 38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86" h="801">
                <a:moveTo>
                  <a:pt x="214" y="292"/>
                </a:moveTo>
                <a:cubicBezTo>
                  <a:pt x="214" y="291"/>
                  <a:pt x="216" y="292"/>
                  <a:pt x="216" y="290"/>
                </a:cubicBezTo>
                <a:cubicBezTo>
                  <a:pt x="214" y="289"/>
                  <a:pt x="213" y="291"/>
                  <a:pt x="214" y="292"/>
                </a:cubicBezTo>
                <a:close/>
                <a:moveTo>
                  <a:pt x="209" y="293"/>
                </a:moveTo>
                <a:cubicBezTo>
                  <a:pt x="210" y="293"/>
                  <a:pt x="211" y="293"/>
                  <a:pt x="211" y="292"/>
                </a:cubicBezTo>
                <a:cubicBezTo>
                  <a:pt x="210" y="292"/>
                  <a:pt x="208" y="292"/>
                  <a:pt x="209" y="293"/>
                </a:cubicBezTo>
                <a:close/>
                <a:moveTo>
                  <a:pt x="196" y="302"/>
                </a:moveTo>
                <a:cubicBezTo>
                  <a:pt x="197" y="302"/>
                  <a:pt x="198" y="302"/>
                  <a:pt x="198" y="301"/>
                </a:cubicBezTo>
                <a:cubicBezTo>
                  <a:pt x="197" y="300"/>
                  <a:pt x="197" y="301"/>
                  <a:pt x="196" y="302"/>
                </a:cubicBezTo>
                <a:close/>
                <a:moveTo>
                  <a:pt x="221" y="285"/>
                </a:moveTo>
                <a:cubicBezTo>
                  <a:pt x="222" y="285"/>
                  <a:pt x="222" y="285"/>
                  <a:pt x="222" y="285"/>
                </a:cubicBezTo>
                <a:cubicBezTo>
                  <a:pt x="223" y="285"/>
                  <a:pt x="223" y="284"/>
                  <a:pt x="222" y="283"/>
                </a:cubicBezTo>
                <a:cubicBezTo>
                  <a:pt x="222" y="284"/>
                  <a:pt x="221" y="284"/>
                  <a:pt x="221" y="285"/>
                </a:cubicBezTo>
                <a:close/>
                <a:moveTo>
                  <a:pt x="206" y="295"/>
                </a:moveTo>
                <a:cubicBezTo>
                  <a:pt x="205" y="294"/>
                  <a:pt x="205" y="295"/>
                  <a:pt x="204" y="295"/>
                </a:cubicBezTo>
                <a:cubicBezTo>
                  <a:pt x="205" y="297"/>
                  <a:pt x="207" y="295"/>
                  <a:pt x="207" y="295"/>
                </a:cubicBezTo>
                <a:cubicBezTo>
                  <a:pt x="208" y="295"/>
                  <a:pt x="208" y="295"/>
                  <a:pt x="209" y="294"/>
                </a:cubicBezTo>
                <a:cubicBezTo>
                  <a:pt x="209" y="294"/>
                  <a:pt x="208" y="293"/>
                  <a:pt x="208" y="293"/>
                </a:cubicBezTo>
                <a:cubicBezTo>
                  <a:pt x="207" y="294"/>
                  <a:pt x="207" y="294"/>
                  <a:pt x="206" y="295"/>
                </a:cubicBezTo>
                <a:close/>
                <a:moveTo>
                  <a:pt x="195" y="303"/>
                </a:moveTo>
                <a:cubicBezTo>
                  <a:pt x="196" y="303"/>
                  <a:pt x="196" y="303"/>
                  <a:pt x="196" y="302"/>
                </a:cubicBezTo>
                <a:cubicBezTo>
                  <a:pt x="196" y="302"/>
                  <a:pt x="196" y="302"/>
                  <a:pt x="196" y="302"/>
                </a:cubicBezTo>
                <a:cubicBezTo>
                  <a:pt x="195" y="302"/>
                  <a:pt x="196" y="303"/>
                  <a:pt x="195" y="303"/>
                </a:cubicBezTo>
                <a:close/>
                <a:moveTo>
                  <a:pt x="200" y="297"/>
                </a:moveTo>
                <a:cubicBezTo>
                  <a:pt x="200" y="298"/>
                  <a:pt x="200" y="299"/>
                  <a:pt x="200" y="299"/>
                </a:cubicBezTo>
                <a:cubicBezTo>
                  <a:pt x="200" y="299"/>
                  <a:pt x="198" y="299"/>
                  <a:pt x="199" y="300"/>
                </a:cubicBezTo>
                <a:cubicBezTo>
                  <a:pt x="199" y="301"/>
                  <a:pt x="200" y="299"/>
                  <a:pt x="201" y="299"/>
                </a:cubicBezTo>
                <a:cubicBezTo>
                  <a:pt x="201" y="299"/>
                  <a:pt x="202" y="299"/>
                  <a:pt x="202" y="299"/>
                </a:cubicBezTo>
                <a:cubicBezTo>
                  <a:pt x="202" y="299"/>
                  <a:pt x="202" y="298"/>
                  <a:pt x="203" y="298"/>
                </a:cubicBezTo>
                <a:cubicBezTo>
                  <a:pt x="203" y="298"/>
                  <a:pt x="204" y="298"/>
                  <a:pt x="204" y="297"/>
                </a:cubicBezTo>
                <a:cubicBezTo>
                  <a:pt x="202" y="296"/>
                  <a:pt x="202" y="297"/>
                  <a:pt x="202" y="297"/>
                </a:cubicBezTo>
                <a:cubicBezTo>
                  <a:pt x="201" y="297"/>
                  <a:pt x="201" y="297"/>
                  <a:pt x="200" y="297"/>
                </a:cubicBezTo>
                <a:close/>
                <a:moveTo>
                  <a:pt x="217" y="288"/>
                </a:moveTo>
                <a:cubicBezTo>
                  <a:pt x="219" y="290"/>
                  <a:pt x="220" y="287"/>
                  <a:pt x="221" y="286"/>
                </a:cubicBezTo>
                <a:cubicBezTo>
                  <a:pt x="220" y="285"/>
                  <a:pt x="220" y="284"/>
                  <a:pt x="218" y="284"/>
                </a:cubicBezTo>
                <a:cubicBezTo>
                  <a:pt x="218" y="285"/>
                  <a:pt x="219" y="286"/>
                  <a:pt x="219" y="287"/>
                </a:cubicBezTo>
                <a:cubicBezTo>
                  <a:pt x="218" y="287"/>
                  <a:pt x="217" y="287"/>
                  <a:pt x="217" y="288"/>
                </a:cubicBezTo>
                <a:close/>
                <a:moveTo>
                  <a:pt x="245" y="272"/>
                </a:moveTo>
                <a:cubicBezTo>
                  <a:pt x="245" y="273"/>
                  <a:pt x="246" y="272"/>
                  <a:pt x="246" y="272"/>
                </a:cubicBezTo>
                <a:cubicBezTo>
                  <a:pt x="247" y="272"/>
                  <a:pt x="246" y="271"/>
                  <a:pt x="245" y="271"/>
                </a:cubicBezTo>
                <a:cubicBezTo>
                  <a:pt x="245" y="272"/>
                  <a:pt x="245" y="272"/>
                  <a:pt x="245" y="272"/>
                </a:cubicBezTo>
                <a:close/>
                <a:moveTo>
                  <a:pt x="247" y="271"/>
                </a:moveTo>
                <a:cubicBezTo>
                  <a:pt x="248" y="271"/>
                  <a:pt x="249" y="270"/>
                  <a:pt x="250" y="270"/>
                </a:cubicBezTo>
                <a:cubicBezTo>
                  <a:pt x="250" y="270"/>
                  <a:pt x="250" y="271"/>
                  <a:pt x="250" y="271"/>
                </a:cubicBezTo>
                <a:cubicBezTo>
                  <a:pt x="251" y="270"/>
                  <a:pt x="251" y="269"/>
                  <a:pt x="253" y="268"/>
                </a:cubicBezTo>
                <a:cubicBezTo>
                  <a:pt x="251" y="267"/>
                  <a:pt x="250" y="269"/>
                  <a:pt x="249" y="268"/>
                </a:cubicBezTo>
                <a:cubicBezTo>
                  <a:pt x="249" y="271"/>
                  <a:pt x="247" y="269"/>
                  <a:pt x="247" y="271"/>
                </a:cubicBezTo>
                <a:close/>
                <a:moveTo>
                  <a:pt x="243" y="272"/>
                </a:move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4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4" y="273"/>
                  <a:pt x="244" y="272"/>
                  <a:pt x="243" y="272"/>
                </a:cubicBezTo>
                <a:close/>
                <a:moveTo>
                  <a:pt x="237" y="277"/>
                </a:moveTo>
                <a:cubicBezTo>
                  <a:pt x="238" y="277"/>
                  <a:pt x="238" y="277"/>
                  <a:pt x="238" y="277"/>
                </a:cubicBezTo>
                <a:cubicBezTo>
                  <a:pt x="238" y="277"/>
                  <a:pt x="238" y="277"/>
                  <a:pt x="238" y="276"/>
                </a:cubicBezTo>
                <a:cubicBezTo>
                  <a:pt x="238" y="276"/>
                  <a:pt x="238" y="276"/>
                  <a:pt x="238" y="276"/>
                </a:cubicBezTo>
                <a:cubicBezTo>
                  <a:pt x="238" y="276"/>
                  <a:pt x="237" y="276"/>
                  <a:pt x="237" y="277"/>
                </a:cubicBezTo>
                <a:close/>
                <a:moveTo>
                  <a:pt x="232" y="280"/>
                </a:moveTo>
                <a:cubicBezTo>
                  <a:pt x="233" y="279"/>
                  <a:pt x="235" y="280"/>
                  <a:pt x="235" y="278"/>
                </a:cubicBezTo>
                <a:cubicBezTo>
                  <a:pt x="234" y="278"/>
                  <a:pt x="234" y="278"/>
                  <a:pt x="234" y="278"/>
                </a:cubicBezTo>
                <a:cubicBezTo>
                  <a:pt x="233" y="279"/>
                  <a:pt x="231" y="280"/>
                  <a:pt x="232" y="280"/>
                </a:cubicBezTo>
                <a:close/>
                <a:moveTo>
                  <a:pt x="239" y="276"/>
                </a:moveTo>
                <a:cubicBezTo>
                  <a:pt x="239" y="275"/>
                  <a:pt x="240" y="276"/>
                  <a:pt x="240" y="275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76"/>
                  <a:pt x="239" y="276"/>
                  <a:pt x="239" y="276"/>
                </a:cubicBezTo>
                <a:close/>
                <a:moveTo>
                  <a:pt x="231" y="278"/>
                </a:moveTo>
                <a:cubicBezTo>
                  <a:pt x="231" y="278"/>
                  <a:pt x="228" y="279"/>
                  <a:pt x="227" y="280"/>
                </a:cubicBezTo>
                <a:cubicBezTo>
                  <a:pt x="226" y="280"/>
                  <a:pt x="225" y="280"/>
                  <a:pt x="225" y="281"/>
                </a:cubicBezTo>
                <a:cubicBezTo>
                  <a:pt x="225" y="281"/>
                  <a:pt x="225" y="282"/>
                  <a:pt x="225" y="282"/>
                </a:cubicBezTo>
                <a:cubicBezTo>
                  <a:pt x="225" y="282"/>
                  <a:pt x="226" y="282"/>
                  <a:pt x="226" y="282"/>
                </a:cubicBezTo>
                <a:cubicBezTo>
                  <a:pt x="226" y="282"/>
                  <a:pt x="226" y="283"/>
                  <a:pt x="227" y="283"/>
                </a:cubicBezTo>
                <a:cubicBezTo>
                  <a:pt x="228" y="282"/>
                  <a:pt x="229" y="281"/>
                  <a:pt x="229" y="280"/>
                </a:cubicBezTo>
                <a:cubicBezTo>
                  <a:pt x="229" y="279"/>
                  <a:pt x="230" y="280"/>
                  <a:pt x="231" y="279"/>
                </a:cubicBezTo>
                <a:cubicBezTo>
                  <a:pt x="230" y="279"/>
                  <a:pt x="231" y="278"/>
                  <a:pt x="231" y="278"/>
                </a:cubicBezTo>
                <a:close/>
                <a:moveTo>
                  <a:pt x="442" y="246"/>
                </a:moveTo>
                <a:cubicBezTo>
                  <a:pt x="441" y="246"/>
                  <a:pt x="442" y="248"/>
                  <a:pt x="442" y="248"/>
                </a:cubicBezTo>
                <a:cubicBezTo>
                  <a:pt x="443" y="249"/>
                  <a:pt x="443" y="247"/>
                  <a:pt x="444" y="247"/>
                </a:cubicBezTo>
                <a:cubicBezTo>
                  <a:pt x="445" y="247"/>
                  <a:pt x="445" y="248"/>
                  <a:pt x="446" y="248"/>
                </a:cubicBezTo>
                <a:cubicBezTo>
                  <a:pt x="446" y="246"/>
                  <a:pt x="444" y="246"/>
                  <a:pt x="444" y="245"/>
                </a:cubicBezTo>
                <a:cubicBezTo>
                  <a:pt x="443" y="245"/>
                  <a:pt x="443" y="245"/>
                  <a:pt x="443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6"/>
                  <a:pt x="443" y="246"/>
                  <a:pt x="442" y="246"/>
                </a:cubicBezTo>
                <a:close/>
                <a:moveTo>
                  <a:pt x="192" y="305"/>
                </a:moveTo>
                <a:cubicBezTo>
                  <a:pt x="191" y="305"/>
                  <a:pt x="191" y="305"/>
                  <a:pt x="191" y="306"/>
                </a:cubicBezTo>
                <a:cubicBezTo>
                  <a:pt x="192" y="307"/>
                  <a:pt x="193" y="305"/>
                  <a:pt x="192" y="305"/>
                </a:cubicBezTo>
                <a:close/>
                <a:moveTo>
                  <a:pt x="429" y="259"/>
                </a:moveTo>
                <a:cubicBezTo>
                  <a:pt x="429" y="258"/>
                  <a:pt x="431" y="257"/>
                  <a:pt x="430" y="255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8" y="255"/>
                  <a:pt x="427" y="257"/>
                  <a:pt x="425" y="257"/>
                </a:cubicBezTo>
                <a:cubicBezTo>
                  <a:pt x="424" y="259"/>
                  <a:pt x="424" y="259"/>
                  <a:pt x="424" y="259"/>
                </a:cubicBezTo>
                <a:cubicBezTo>
                  <a:pt x="423" y="259"/>
                  <a:pt x="422" y="259"/>
                  <a:pt x="421" y="260"/>
                </a:cubicBezTo>
                <a:cubicBezTo>
                  <a:pt x="421" y="259"/>
                  <a:pt x="419" y="259"/>
                  <a:pt x="418" y="258"/>
                </a:cubicBezTo>
                <a:cubicBezTo>
                  <a:pt x="418" y="260"/>
                  <a:pt x="419" y="260"/>
                  <a:pt x="418" y="262"/>
                </a:cubicBezTo>
                <a:cubicBezTo>
                  <a:pt x="418" y="262"/>
                  <a:pt x="417" y="262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2"/>
                  <a:pt x="415" y="262"/>
                  <a:pt x="415" y="262"/>
                </a:cubicBezTo>
                <a:cubicBezTo>
                  <a:pt x="414" y="263"/>
                  <a:pt x="413" y="263"/>
                  <a:pt x="412" y="263"/>
                </a:cubicBezTo>
                <a:cubicBezTo>
                  <a:pt x="412" y="263"/>
                  <a:pt x="412" y="263"/>
                  <a:pt x="411" y="263"/>
                </a:cubicBezTo>
                <a:cubicBezTo>
                  <a:pt x="411" y="263"/>
                  <a:pt x="410" y="263"/>
                  <a:pt x="410" y="263"/>
                </a:cubicBezTo>
                <a:cubicBezTo>
                  <a:pt x="409" y="264"/>
                  <a:pt x="409" y="264"/>
                  <a:pt x="408" y="264"/>
                </a:cubicBezTo>
                <a:cubicBezTo>
                  <a:pt x="408" y="264"/>
                  <a:pt x="407" y="264"/>
                  <a:pt x="407" y="264"/>
                </a:cubicBezTo>
                <a:cubicBezTo>
                  <a:pt x="407" y="265"/>
                  <a:pt x="406" y="265"/>
                  <a:pt x="406" y="265"/>
                </a:cubicBezTo>
                <a:cubicBezTo>
                  <a:pt x="405" y="265"/>
                  <a:pt x="404" y="266"/>
                  <a:pt x="403" y="267"/>
                </a:cubicBezTo>
                <a:cubicBezTo>
                  <a:pt x="401" y="267"/>
                  <a:pt x="399" y="268"/>
                  <a:pt x="399" y="268"/>
                </a:cubicBezTo>
                <a:cubicBezTo>
                  <a:pt x="399" y="268"/>
                  <a:pt x="400" y="269"/>
                  <a:pt x="400" y="269"/>
                </a:cubicBezTo>
                <a:cubicBezTo>
                  <a:pt x="400" y="270"/>
                  <a:pt x="401" y="270"/>
                  <a:pt x="400" y="271"/>
                </a:cubicBezTo>
                <a:cubicBezTo>
                  <a:pt x="399" y="270"/>
                  <a:pt x="398" y="272"/>
                  <a:pt x="397" y="271"/>
                </a:cubicBezTo>
                <a:cubicBezTo>
                  <a:pt x="396" y="272"/>
                  <a:pt x="396" y="274"/>
                  <a:pt x="394" y="273"/>
                </a:cubicBezTo>
                <a:cubicBezTo>
                  <a:pt x="393" y="273"/>
                  <a:pt x="396" y="271"/>
                  <a:pt x="394" y="271"/>
                </a:cubicBezTo>
                <a:cubicBezTo>
                  <a:pt x="394" y="270"/>
                  <a:pt x="393" y="271"/>
                  <a:pt x="393" y="271"/>
                </a:cubicBezTo>
                <a:cubicBezTo>
                  <a:pt x="392" y="272"/>
                  <a:pt x="391" y="271"/>
                  <a:pt x="391" y="272"/>
                </a:cubicBezTo>
                <a:cubicBezTo>
                  <a:pt x="390" y="273"/>
                  <a:pt x="391" y="273"/>
                  <a:pt x="391" y="274"/>
                </a:cubicBezTo>
                <a:cubicBezTo>
                  <a:pt x="390" y="274"/>
                  <a:pt x="390" y="275"/>
                  <a:pt x="390" y="275"/>
                </a:cubicBezTo>
                <a:cubicBezTo>
                  <a:pt x="390" y="275"/>
                  <a:pt x="389" y="275"/>
                  <a:pt x="389" y="275"/>
                </a:cubicBezTo>
                <a:cubicBezTo>
                  <a:pt x="388" y="276"/>
                  <a:pt x="388" y="276"/>
                  <a:pt x="387" y="277"/>
                </a:cubicBezTo>
                <a:cubicBezTo>
                  <a:pt x="386" y="276"/>
                  <a:pt x="386" y="276"/>
                  <a:pt x="385" y="276"/>
                </a:cubicBezTo>
                <a:cubicBezTo>
                  <a:pt x="385" y="277"/>
                  <a:pt x="384" y="277"/>
                  <a:pt x="384" y="278"/>
                </a:cubicBezTo>
                <a:cubicBezTo>
                  <a:pt x="383" y="277"/>
                  <a:pt x="382" y="278"/>
                  <a:pt x="381" y="278"/>
                </a:cubicBezTo>
                <a:cubicBezTo>
                  <a:pt x="380" y="278"/>
                  <a:pt x="380" y="278"/>
                  <a:pt x="379" y="279"/>
                </a:cubicBezTo>
                <a:cubicBezTo>
                  <a:pt x="377" y="279"/>
                  <a:pt x="376" y="280"/>
                  <a:pt x="374" y="280"/>
                </a:cubicBezTo>
                <a:cubicBezTo>
                  <a:pt x="373" y="281"/>
                  <a:pt x="372" y="281"/>
                  <a:pt x="371" y="282"/>
                </a:cubicBezTo>
                <a:cubicBezTo>
                  <a:pt x="370" y="281"/>
                  <a:pt x="370" y="282"/>
                  <a:pt x="369" y="282"/>
                </a:cubicBezTo>
                <a:cubicBezTo>
                  <a:pt x="368" y="282"/>
                  <a:pt x="367" y="282"/>
                  <a:pt x="367" y="282"/>
                </a:cubicBezTo>
                <a:cubicBezTo>
                  <a:pt x="366" y="283"/>
                  <a:pt x="365" y="283"/>
                  <a:pt x="364" y="284"/>
                </a:cubicBezTo>
                <a:cubicBezTo>
                  <a:pt x="364" y="284"/>
                  <a:pt x="364" y="284"/>
                  <a:pt x="363" y="284"/>
                </a:cubicBezTo>
                <a:cubicBezTo>
                  <a:pt x="363" y="284"/>
                  <a:pt x="363" y="285"/>
                  <a:pt x="363" y="285"/>
                </a:cubicBezTo>
                <a:cubicBezTo>
                  <a:pt x="363" y="285"/>
                  <a:pt x="362" y="285"/>
                  <a:pt x="362" y="286"/>
                </a:cubicBezTo>
                <a:cubicBezTo>
                  <a:pt x="363" y="287"/>
                  <a:pt x="364" y="286"/>
                  <a:pt x="365" y="287"/>
                </a:cubicBezTo>
                <a:cubicBezTo>
                  <a:pt x="365" y="285"/>
                  <a:pt x="365" y="286"/>
                  <a:pt x="366" y="285"/>
                </a:cubicBezTo>
                <a:cubicBezTo>
                  <a:pt x="367" y="285"/>
                  <a:pt x="368" y="284"/>
                  <a:pt x="369" y="284"/>
                </a:cubicBezTo>
                <a:cubicBezTo>
                  <a:pt x="370" y="284"/>
                  <a:pt x="371" y="283"/>
                  <a:pt x="372" y="283"/>
                </a:cubicBezTo>
                <a:cubicBezTo>
                  <a:pt x="374" y="282"/>
                  <a:pt x="375" y="282"/>
                  <a:pt x="377" y="282"/>
                </a:cubicBezTo>
                <a:cubicBezTo>
                  <a:pt x="378" y="281"/>
                  <a:pt x="380" y="280"/>
                  <a:pt x="381" y="280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382" y="280"/>
                  <a:pt x="382" y="280"/>
                  <a:pt x="383" y="280"/>
                </a:cubicBezTo>
                <a:cubicBezTo>
                  <a:pt x="384" y="280"/>
                  <a:pt x="385" y="278"/>
                  <a:pt x="386" y="279"/>
                </a:cubicBezTo>
                <a:cubicBezTo>
                  <a:pt x="388" y="278"/>
                  <a:pt x="389" y="277"/>
                  <a:pt x="391" y="277"/>
                </a:cubicBezTo>
                <a:cubicBezTo>
                  <a:pt x="391" y="276"/>
                  <a:pt x="392" y="275"/>
                  <a:pt x="393" y="275"/>
                </a:cubicBezTo>
                <a:cubicBezTo>
                  <a:pt x="394" y="276"/>
                  <a:pt x="394" y="275"/>
                  <a:pt x="395" y="275"/>
                </a:cubicBezTo>
                <a:cubicBezTo>
                  <a:pt x="396" y="275"/>
                  <a:pt x="397" y="274"/>
                  <a:pt x="398" y="274"/>
                </a:cubicBezTo>
                <a:cubicBezTo>
                  <a:pt x="399" y="274"/>
                  <a:pt x="400" y="274"/>
                  <a:pt x="402" y="274"/>
                </a:cubicBezTo>
                <a:cubicBezTo>
                  <a:pt x="403" y="274"/>
                  <a:pt x="404" y="273"/>
                  <a:pt x="405" y="272"/>
                </a:cubicBezTo>
                <a:cubicBezTo>
                  <a:pt x="406" y="273"/>
                  <a:pt x="406" y="272"/>
                  <a:pt x="407" y="272"/>
                </a:cubicBezTo>
                <a:cubicBezTo>
                  <a:pt x="408" y="271"/>
                  <a:pt x="409" y="271"/>
                  <a:pt x="410" y="270"/>
                </a:cubicBezTo>
                <a:cubicBezTo>
                  <a:pt x="411" y="270"/>
                  <a:pt x="411" y="269"/>
                  <a:pt x="412" y="269"/>
                </a:cubicBezTo>
                <a:cubicBezTo>
                  <a:pt x="413" y="268"/>
                  <a:pt x="413" y="267"/>
                  <a:pt x="414" y="266"/>
                </a:cubicBezTo>
                <a:cubicBezTo>
                  <a:pt x="414" y="267"/>
                  <a:pt x="415" y="267"/>
                  <a:pt x="416" y="268"/>
                </a:cubicBezTo>
                <a:cubicBezTo>
                  <a:pt x="416" y="267"/>
                  <a:pt x="417" y="266"/>
                  <a:pt x="417" y="265"/>
                </a:cubicBezTo>
                <a:cubicBezTo>
                  <a:pt x="419" y="265"/>
                  <a:pt x="421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3" y="263"/>
                  <a:pt x="424" y="262"/>
                  <a:pt x="423" y="261"/>
                </a:cubicBezTo>
                <a:cubicBezTo>
                  <a:pt x="423" y="261"/>
                  <a:pt x="423" y="261"/>
                  <a:pt x="423" y="261"/>
                </a:cubicBezTo>
                <a:cubicBezTo>
                  <a:pt x="426" y="261"/>
                  <a:pt x="427" y="259"/>
                  <a:pt x="429" y="259"/>
                </a:cubicBezTo>
                <a:close/>
                <a:moveTo>
                  <a:pt x="276" y="253"/>
                </a:moveTo>
                <a:cubicBezTo>
                  <a:pt x="276" y="255"/>
                  <a:pt x="274" y="254"/>
                  <a:pt x="275" y="256"/>
                </a:cubicBezTo>
                <a:cubicBezTo>
                  <a:pt x="276" y="255"/>
                  <a:pt x="276" y="255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5"/>
                  <a:pt x="277" y="253"/>
                  <a:pt x="276" y="253"/>
                </a:cubicBezTo>
                <a:close/>
                <a:moveTo>
                  <a:pt x="149" y="348"/>
                </a:moveTo>
                <a:cubicBezTo>
                  <a:pt x="149" y="347"/>
                  <a:pt x="148" y="346"/>
                  <a:pt x="147" y="346"/>
                </a:cubicBezTo>
                <a:cubicBezTo>
                  <a:pt x="147" y="348"/>
                  <a:pt x="149" y="348"/>
                  <a:pt x="148" y="350"/>
                </a:cubicBezTo>
                <a:cubicBezTo>
                  <a:pt x="149" y="351"/>
                  <a:pt x="147" y="347"/>
                  <a:pt x="149" y="348"/>
                </a:cubicBezTo>
                <a:close/>
                <a:moveTo>
                  <a:pt x="356" y="285"/>
                </a:moveTo>
                <a:cubicBezTo>
                  <a:pt x="356" y="286"/>
                  <a:pt x="355" y="286"/>
                  <a:pt x="353" y="287"/>
                </a:cubicBezTo>
                <a:cubicBezTo>
                  <a:pt x="353" y="288"/>
                  <a:pt x="352" y="288"/>
                  <a:pt x="352" y="289"/>
                </a:cubicBezTo>
                <a:cubicBezTo>
                  <a:pt x="351" y="290"/>
                  <a:pt x="348" y="290"/>
                  <a:pt x="348" y="292"/>
                </a:cubicBezTo>
                <a:cubicBezTo>
                  <a:pt x="350" y="293"/>
                  <a:pt x="350" y="291"/>
                  <a:pt x="352" y="291"/>
                </a:cubicBezTo>
                <a:cubicBezTo>
                  <a:pt x="353" y="291"/>
                  <a:pt x="353" y="291"/>
                  <a:pt x="354" y="291"/>
                </a:cubicBezTo>
                <a:cubicBezTo>
                  <a:pt x="355" y="290"/>
                  <a:pt x="355" y="289"/>
                  <a:pt x="356" y="287"/>
                </a:cubicBezTo>
                <a:cubicBezTo>
                  <a:pt x="357" y="287"/>
                  <a:pt x="359" y="287"/>
                  <a:pt x="359" y="285"/>
                </a:cubicBezTo>
                <a:cubicBezTo>
                  <a:pt x="359" y="284"/>
                  <a:pt x="358" y="285"/>
                  <a:pt x="356" y="285"/>
                </a:cubicBezTo>
                <a:close/>
                <a:moveTo>
                  <a:pt x="163" y="330"/>
                </a:move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1" y="331"/>
                  <a:pt x="160" y="331"/>
                  <a:pt x="161" y="332"/>
                </a:cubicBezTo>
                <a:cubicBezTo>
                  <a:pt x="161" y="332"/>
                  <a:pt x="162" y="331"/>
                  <a:pt x="162" y="331"/>
                </a:cubicBezTo>
                <a:cubicBezTo>
                  <a:pt x="162" y="331"/>
                  <a:pt x="163" y="331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lose/>
                <a:moveTo>
                  <a:pt x="324" y="300"/>
                </a:moveTo>
                <a:cubicBezTo>
                  <a:pt x="324" y="300"/>
                  <a:pt x="323" y="299"/>
                  <a:pt x="322" y="300"/>
                </a:cubicBezTo>
                <a:cubicBezTo>
                  <a:pt x="322" y="300"/>
                  <a:pt x="321" y="300"/>
                  <a:pt x="322" y="301"/>
                </a:cubicBezTo>
                <a:cubicBezTo>
                  <a:pt x="323" y="302"/>
                  <a:pt x="323" y="301"/>
                  <a:pt x="324" y="301"/>
                </a:cubicBezTo>
                <a:cubicBezTo>
                  <a:pt x="326" y="301"/>
                  <a:pt x="327" y="300"/>
                  <a:pt x="328" y="300"/>
                </a:cubicBezTo>
                <a:cubicBezTo>
                  <a:pt x="328" y="300"/>
                  <a:pt x="329" y="300"/>
                  <a:pt x="329" y="299"/>
                </a:cubicBezTo>
                <a:cubicBezTo>
                  <a:pt x="329" y="299"/>
                  <a:pt x="328" y="298"/>
                  <a:pt x="328" y="298"/>
                </a:cubicBezTo>
                <a:cubicBezTo>
                  <a:pt x="327" y="299"/>
                  <a:pt x="326" y="299"/>
                  <a:pt x="324" y="300"/>
                </a:cubicBezTo>
                <a:close/>
                <a:moveTo>
                  <a:pt x="338" y="296"/>
                </a:moveTo>
                <a:cubicBezTo>
                  <a:pt x="340" y="296"/>
                  <a:pt x="340" y="295"/>
                  <a:pt x="342" y="295"/>
                </a:cubicBezTo>
                <a:cubicBezTo>
                  <a:pt x="342" y="294"/>
                  <a:pt x="343" y="295"/>
                  <a:pt x="344" y="294"/>
                </a:cubicBezTo>
                <a:cubicBezTo>
                  <a:pt x="343" y="293"/>
                  <a:pt x="343" y="293"/>
                  <a:pt x="342" y="293"/>
                </a:cubicBezTo>
                <a:cubicBezTo>
                  <a:pt x="341" y="294"/>
                  <a:pt x="338" y="294"/>
                  <a:pt x="338" y="296"/>
                </a:cubicBezTo>
                <a:close/>
                <a:moveTo>
                  <a:pt x="146" y="387"/>
                </a:moveTo>
                <a:cubicBezTo>
                  <a:pt x="146" y="387"/>
                  <a:pt x="146" y="386"/>
                  <a:pt x="146" y="386"/>
                </a:cubicBezTo>
                <a:cubicBezTo>
                  <a:pt x="146" y="386"/>
                  <a:pt x="147" y="386"/>
                  <a:pt x="147" y="386"/>
                </a:cubicBezTo>
                <a:cubicBezTo>
                  <a:pt x="147" y="386"/>
                  <a:pt x="147" y="385"/>
                  <a:pt x="148" y="385"/>
                </a:cubicBezTo>
                <a:cubicBezTo>
                  <a:pt x="146" y="384"/>
                  <a:pt x="146" y="385"/>
                  <a:pt x="146" y="386"/>
                </a:cubicBezTo>
                <a:cubicBezTo>
                  <a:pt x="146" y="386"/>
                  <a:pt x="146" y="386"/>
                  <a:pt x="145" y="386"/>
                </a:cubicBezTo>
                <a:cubicBezTo>
                  <a:pt x="146" y="386"/>
                  <a:pt x="145" y="386"/>
                  <a:pt x="145" y="386"/>
                </a:cubicBezTo>
                <a:cubicBezTo>
                  <a:pt x="145" y="387"/>
                  <a:pt x="145" y="387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9"/>
                  <a:pt x="143" y="388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4" y="389"/>
                  <a:pt x="144" y="389"/>
                  <a:pt x="145" y="388"/>
                </a:cubicBezTo>
                <a:cubicBezTo>
                  <a:pt x="145" y="387"/>
                  <a:pt x="146" y="387"/>
                  <a:pt x="146" y="387"/>
                </a:cubicBezTo>
                <a:close/>
                <a:moveTo>
                  <a:pt x="187" y="312"/>
                </a:moveTo>
                <a:cubicBezTo>
                  <a:pt x="188" y="311"/>
                  <a:pt x="189" y="309"/>
                  <a:pt x="187" y="309"/>
                </a:cubicBezTo>
                <a:cubicBezTo>
                  <a:pt x="186" y="310"/>
                  <a:pt x="186" y="311"/>
                  <a:pt x="187" y="312"/>
                </a:cubicBezTo>
                <a:close/>
                <a:moveTo>
                  <a:pt x="190" y="308"/>
                </a:moveTo>
                <a:cubicBezTo>
                  <a:pt x="190" y="308"/>
                  <a:pt x="191" y="307"/>
                  <a:pt x="191" y="307"/>
                </a:cubicBezTo>
                <a:cubicBezTo>
                  <a:pt x="189" y="306"/>
                  <a:pt x="189" y="308"/>
                  <a:pt x="190" y="308"/>
                </a:cubicBezTo>
                <a:close/>
                <a:moveTo>
                  <a:pt x="186" y="311"/>
                </a:moveTo>
                <a:cubicBezTo>
                  <a:pt x="185" y="310"/>
                  <a:pt x="186" y="309"/>
                  <a:pt x="185" y="309"/>
                </a:cubicBezTo>
                <a:cubicBezTo>
                  <a:pt x="184" y="310"/>
                  <a:pt x="183" y="310"/>
                  <a:pt x="183" y="312"/>
                </a:cubicBezTo>
                <a:cubicBezTo>
                  <a:pt x="182" y="313"/>
                  <a:pt x="181" y="312"/>
                  <a:pt x="181" y="314"/>
                </a:cubicBezTo>
                <a:cubicBezTo>
                  <a:pt x="181" y="314"/>
                  <a:pt x="182" y="315"/>
                  <a:pt x="183" y="315"/>
                </a:cubicBezTo>
                <a:cubicBezTo>
                  <a:pt x="183" y="314"/>
                  <a:pt x="184" y="314"/>
                  <a:pt x="184" y="314"/>
                </a:cubicBezTo>
                <a:cubicBezTo>
                  <a:pt x="185" y="313"/>
                  <a:pt x="184" y="313"/>
                  <a:pt x="184" y="312"/>
                </a:cubicBezTo>
                <a:cubicBezTo>
                  <a:pt x="185" y="311"/>
                  <a:pt x="186" y="312"/>
                  <a:pt x="186" y="311"/>
                </a:cubicBezTo>
                <a:close/>
                <a:moveTo>
                  <a:pt x="165" y="328"/>
                </a:moveTo>
                <a:cubicBezTo>
                  <a:pt x="164" y="328"/>
                  <a:pt x="163" y="329"/>
                  <a:pt x="163" y="330"/>
                </a:cubicBezTo>
                <a:cubicBezTo>
                  <a:pt x="164" y="330"/>
                  <a:pt x="164" y="329"/>
                  <a:pt x="165" y="328"/>
                </a:cubicBezTo>
                <a:close/>
                <a:moveTo>
                  <a:pt x="177" y="318"/>
                </a:moveTo>
                <a:cubicBezTo>
                  <a:pt x="179" y="319"/>
                  <a:pt x="180" y="317"/>
                  <a:pt x="178" y="317"/>
                </a:cubicBezTo>
                <a:lnTo>
                  <a:pt x="177" y="318"/>
                </a:lnTo>
                <a:close/>
                <a:moveTo>
                  <a:pt x="170" y="323"/>
                </a:moveTo>
                <a:cubicBezTo>
                  <a:pt x="170" y="322"/>
                  <a:pt x="169" y="322"/>
                  <a:pt x="168" y="323"/>
                </a:cubicBezTo>
                <a:cubicBezTo>
                  <a:pt x="169" y="324"/>
                  <a:pt x="170" y="324"/>
                  <a:pt x="170" y="323"/>
                </a:cubicBezTo>
                <a:close/>
                <a:moveTo>
                  <a:pt x="166" y="325"/>
                </a:moveTo>
                <a:cubicBezTo>
                  <a:pt x="166" y="326"/>
                  <a:pt x="166" y="326"/>
                  <a:pt x="166" y="327"/>
                </a:cubicBezTo>
                <a:cubicBezTo>
                  <a:pt x="167" y="326"/>
                  <a:pt x="168" y="326"/>
                  <a:pt x="168" y="325"/>
                </a:cubicBezTo>
                <a:cubicBezTo>
                  <a:pt x="167" y="325"/>
                  <a:pt x="167" y="325"/>
                  <a:pt x="166" y="325"/>
                </a:cubicBezTo>
                <a:close/>
                <a:moveTo>
                  <a:pt x="168" y="327"/>
                </a:moveTo>
                <a:cubicBezTo>
                  <a:pt x="170" y="328"/>
                  <a:pt x="170" y="327"/>
                  <a:pt x="171" y="326"/>
                </a:cubicBezTo>
                <a:cubicBezTo>
                  <a:pt x="172" y="326"/>
                  <a:pt x="173" y="325"/>
                  <a:pt x="173" y="324"/>
                </a:cubicBezTo>
                <a:cubicBezTo>
                  <a:pt x="173" y="324"/>
                  <a:pt x="173" y="324"/>
                  <a:pt x="172" y="323"/>
                </a:cubicBezTo>
                <a:cubicBezTo>
                  <a:pt x="172" y="324"/>
                  <a:pt x="172" y="324"/>
                  <a:pt x="171" y="323"/>
                </a:cubicBezTo>
                <a:cubicBezTo>
                  <a:pt x="170" y="325"/>
                  <a:pt x="168" y="326"/>
                  <a:pt x="168" y="327"/>
                </a:cubicBezTo>
                <a:close/>
                <a:moveTo>
                  <a:pt x="174" y="322"/>
                </a:moveTo>
                <a:cubicBezTo>
                  <a:pt x="175" y="323"/>
                  <a:pt x="175" y="322"/>
                  <a:pt x="176" y="321"/>
                </a:cubicBezTo>
                <a:cubicBezTo>
                  <a:pt x="176" y="321"/>
                  <a:pt x="177" y="320"/>
                  <a:pt x="177" y="319"/>
                </a:cubicBezTo>
                <a:cubicBezTo>
                  <a:pt x="176" y="319"/>
                  <a:pt x="176" y="318"/>
                  <a:pt x="175" y="317"/>
                </a:cubicBezTo>
                <a:cubicBezTo>
                  <a:pt x="174" y="319"/>
                  <a:pt x="175" y="319"/>
                  <a:pt x="175" y="320"/>
                </a:cubicBezTo>
                <a:cubicBezTo>
                  <a:pt x="175" y="321"/>
                  <a:pt x="173" y="321"/>
                  <a:pt x="174" y="322"/>
                </a:cubicBezTo>
                <a:close/>
                <a:moveTo>
                  <a:pt x="612" y="103"/>
                </a:moveTo>
                <a:cubicBezTo>
                  <a:pt x="618" y="113"/>
                  <a:pt x="623" y="123"/>
                  <a:pt x="626" y="134"/>
                </a:cubicBezTo>
                <a:cubicBezTo>
                  <a:pt x="627" y="136"/>
                  <a:pt x="627" y="139"/>
                  <a:pt x="628" y="141"/>
                </a:cubicBezTo>
                <a:cubicBezTo>
                  <a:pt x="628" y="141"/>
                  <a:pt x="628" y="141"/>
                  <a:pt x="628" y="141"/>
                </a:cubicBezTo>
                <a:cubicBezTo>
                  <a:pt x="627" y="141"/>
                  <a:pt x="628" y="142"/>
                  <a:pt x="628" y="143"/>
                </a:cubicBezTo>
                <a:cubicBezTo>
                  <a:pt x="628" y="144"/>
                  <a:pt x="628" y="144"/>
                  <a:pt x="628" y="145"/>
                </a:cubicBezTo>
                <a:cubicBezTo>
                  <a:pt x="628" y="146"/>
                  <a:pt x="630" y="147"/>
                  <a:pt x="630" y="149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30" y="150"/>
                  <a:pt x="630" y="150"/>
                  <a:pt x="630" y="150"/>
                </a:cubicBezTo>
                <a:cubicBezTo>
                  <a:pt x="630" y="151"/>
                  <a:pt x="630" y="151"/>
                  <a:pt x="630" y="152"/>
                </a:cubicBezTo>
                <a:cubicBezTo>
                  <a:pt x="631" y="152"/>
                  <a:pt x="630" y="152"/>
                  <a:pt x="630" y="152"/>
                </a:cubicBezTo>
                <a:cubicBezTo>
                  <a:pt x="631" y="154"/>
                  <a:pt x="631" y="155"/>
                  <a:pt x="631" y="156"/>
                </a:cubicBezTo>
                <a:cubicBezTo>
                  <a:pt x="630" y="156"/>
                  <a:pt x="631" y="157"/>
                  <a:pt x="630" y="158"/>
                </a:cubicBezTo>
                <a:cubicBezTo>
                  <a:pt x="630" y="159"/>
                  <a:pt x="631" y="160"/>
                  <a:pt x="630" y="161"/>
                </a:cubicBezTo>
                <a:cubicBezTo>
                  <a:pt x="632" y="164"/>
                  <a:pt x="632" y="167"/>
                  <a:pt x="633" y="171"/>
                </a:cubicBezTo>
                <a:cubicBezTo>
                  <a:pt x="632" y="173"/>
                  <a:pt x="634" y="175"/>
                  <a:pt x="634" y="177"/>
                </a:cubicBezTo>
                <a:cubicBezTo>
                  <a:pt x="634" y="178"/>
                  <a:pt x="633" y="179"/>
                  <a:pt x="633" y="179"/>
                </a:cubicBezTo>
                <a:cubicBezTo>
                  <a:pt x="633" y="180"/>
                  <a:pt x="634" y="180"/>
                  <a:pt x="633" y="180"/>
                </a:cubicBezTo>
                <a:cubicBezTo>
                  <a:pt x="633" y="180"/>
                  <a:pt x="633" y="181"/>
                  <a:pt x="633" y="181"/>
                </a:cubicBezTo>
                <a:cubicBezTo>
                  <a:pt x="633" y="182"/>
                  <a:pt x="633" y="182"/>
                  <a:pt x="633" y="183"/>
                </a:cubicBezTo>
                <a:cubicBezTo>
                  <a:pt x="633" y="184"/>
                  <a:pt x="634" y="184"/>
                  <a:pt x="634" y="185"/>
                </a:cubicBezTo>
                <a:cubicBezTo>
                  <a:pt x="635" y="186"/>
                  <a:pt x="633" y="188"/>
                  <a:pt x="633" y="189"/>
                </a:cubicBezTo>
                <a:cubicBezTo>
                  <a:pt x="633" y="189"/>
                  <a:pt x="633" y="190"/>
                  <a:pt x="633" y="190"/>
                </a:cubicBezTo>
                <a:cubicBezTo>
                  <a:pt x="633" y="192"/>
                  <a:pt x="632" y="194"/>
                  <a:pt x="632" y="195"/>
                </a:cubicBezTo>
                <a:cubicBezTo>
                  <a:pt x="633" y="197"/>
                  <a:pt x="632" y="200"/>
                  <a:pt x="632" y="203"/>
                </a:cubicBezTo>
                <a:cubicBezTo>
                  <a:pt x="632" y="204"/>
                  <a:pt x="632" y="205"/>
                  <a:pt x="631" y="205"/>
                </a:cubicBezTo>
                <a:cubicBezTo>
                  <a:pt x="632" y="205"/>
                  <a:pt x="632" y="205"/>
                  <a:pt x="632" y="205"/>
                </a:cubicBezTo>
                <a:cubicBezTo>
                  <a:pt x="631" y="207"/>
                  <a:pt x="632" y="209"/>
                  <a:pt x="631" y="211"/>
                </a:cubicBezTo>
                <a:cubicBezTo>
                  <a:pt x="631" y="212"/>
                  <a:pt x="631" y="213"/>
                  <a:pt x="631" y="214"/>
                </a:cubicBezTo>
                <a:cubicBezTo>
                  <a:pt x="631" y="214"/>
                  <a:pt x="631" y="214"/>
                  <a:pt x="630" y="215"/>
                </a:cubicBezTo>
                <a:cubicBezTo>
                  <a:pt x="630" y="215"/>
                  <a:pt x="630" y="215"/>
                  <a:pt x="630" y="215"/>
                </a:cubicBezTo>
                <a:cubicBezTo>
                  <a:pt x="630" y="216"/>
                  <a:pt x="630" y="217"/>
                  <a:pt x="630" y="218"/>
                </a:cubicBezTo>
                <a:cubicBezTo>
                  <a:pt x="630" y="218"/>
                  <a:pt x="630" y="219"/>
                  <a:pt x="630" y="219"/>
                </a:cubicBezTo>
                <a:cubicBezTo>
                  <a:pt x="631" y="221"/>
                  <a:pt x="628" y="222"/>
                  <a:pt x="629" y="223"/>
                </a:cubicBezTo>
                <a:cubicBezTo>
                  <a:pt x="629" y="223"/>
                  <a:pt x="628" y="224"/>
                  <a:pt x="628" y="224"/>
                </a:cubicBezTo>
                <a:cubicBezTo>
                  <a:pt x="628" y="226"/>
                  <a:pt x="627" y="227"/>
                  <a:pt x="626" y="229"/>
                </a:cubicBezTo>
                <a:cubicBezTo>
                  <a:pt x="627" y="231"/>
                  <a:pt x="626" y="234"/>
                  <a:pt x="625" y="236"/>
                </a:cubicBezTo>
                <a:cubicBezTo>
                  <a:pt x="625" y="237"/>
                  <a:pt x="625" y="238"/>
                  <a:pt x="624" y="238"/>
                </a:cubicBezTo>
                <a:cubicBezTo>
                  <a:pt x="625" y="239"/>
                  <a:pt x="625" y="239"/>
                  <a:pt x="625" y="240"/>
                </a:cubicBezTo>
                <a:cubicBezTo>
                  <a:pt x="625" y="240"/>
                  <a:pt x="625" y="239"/>
                  <a:pt x="625" y="239"/>
                </a:cubicBezTo>
                <a:cubicBezTo>
                  <a:pt x="625" y="240"/>
                  <a:pt x="625" y="240"/>
                  <a:pt x="625" y="241"/>
                </a:cubicBezTo>
                <a:cubicBezTo>
                  <a:pt x="625" y="241"/>
                  <a:pt x="625" y="242"/>
                  <a:pt x="625" y="242"/>
                </a:cubicBezTo>
                <a:cubicBezTo>
                  <a:pt x="625" y="242"/>
                  <a:pt x="624" y="243"/>
                  <a:pt x="624" y="243"/>
                </a:cubicBezTo>
                <a:cubicBezTo>
                  <a:pt x="624" y="244"/>
                  <a:pt x="624" y="245"/>
                  <a:pt x="624" y="245"/>
                </a:cubicBezTo>
                <a:cubicBezTo>
                  <a:pt x="624" y="246"/>
                  <a:pt x="624" y="246"/>
                  <a:pt x="624" y="247"/>
                </a:cubicBezTo>
                <a:cubicBezTo>
                  <a:pt x="624" y="247"/>
                  <a:pt x="624" y="247"/>
                  <a:pt x="624" y="247"/>
                </a:cubicBezTo>
                <a:cubicBezTo>
                  <a:pt x="623" y="247"/>
                  <a:pt x="624" y="248"/>
                  <a:pt x="624" y="248"/>
                </a:cubicBezTo>
                <a:cubicBezTo>
                  <a:pt x="624" y="248"/>
                  <a:pt x="623" y="248"/>
                  <a:pt x="623" y="248"/>
                </a:cubicBezTo>
                <a:cubicBezTo>
                  <a:pt x="623" y="249"/>
                  <a:pt x="624" y="251"/>
                  <a:pt x="624" y="251"/>
                </a:cubicBezTo>
                <a:cubicBezTo>
                  <a:pt x="624" y="250"/>
                  <a:pt x="624" y="251"/>
                  <a:pt x="625" y="251"/>
                </a:cubicBezTo>
                <a:cubicBezTo>
                  <a:pt x="624" y="253"/>
                  <a:pt x="624" y="254"/>
                  <a:pt x="624" y="256"/>
                </a:cubicBezTo>
                <a:cubicBezTo>
                  <a:pt x="624" y="256"/>
                  <a:pt x="624" y="257"/>
                  <a:pt x="624" y="257"/>
                </a:cubicBezTo>
                <a:cubicBezTo>
                  <a:pt x="623" y="258"/>
                  <a:pt x="623" y="256"/>
                  <a:pt x="623" y="255"/>
                </a:cubicBezTo>
                <a:cubicBezTo>
                  <a:pt x="623" y="255"/>
                  <a:pt x="624" y="251"/>
                  <a:pt x="622" y="252"/>
                </a:cubicBezTo>
                <a:cubicBezTo>
                  <a:pt x="623" y="254"/>
                  <a:pt x="622" y="255"/>
                  <a:pt x="622" y="255"/>
                </a:cubicBezTo>
                <a:cubicBezTo>
                  <a:pt x="622" y="256"/>
                  <a:pt x="622" y="257"/>
                  <a:pt x="621" y="257"/>
                </a:cubicBezTo>
                <a:cubicBezTo>
                  <a:pt x="621" y="258"/>
                  <a:pt x="621" y="260"/>
                  <a:pt x="621" y="261"/>
                </a:cubicBezTo>
                <a:cubicBezTo>
                  <a:pt x="620" y="262"/>
                  <a:pt x="621" y="262"/>
                  <a:pt x="621" y="264"/>
                </a:cubicBezTo>
                <a:cubicBezTo>
                  <a:pt x="621" y="265"/>
                  <a:pt x="620" y="264"/>
                  <a:pt x="621" y="266"/>
                </a:cubicBezTo>
                <a:cubicBezTo>
                  <a:pt x="621" y="266"/>
                  <a:pt x="621" y="267"/>
                  <a:pt x="621" y="267"/>
                </a:cubicBezTo>
                <a:cubicBezTo>
                  <a:pt x="621" y="266"/>
                  <a:pt x="623" y="263"/>
                  <a:pt x="623" y="262"/>
                </a:cubicBezTo>
                <a:cubicBezTo>
                  <a:pt x="623" y="262"/>
                  <a:pt x="623" y="261"/>
                  <a:pt x="624" y="260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623" y="265"/>
                  <a:pt x="624" y="272"/>
                  <a:pt x="622" y="276"/>
                </a:cubicBezTo>
                <a:cubicBezTo>
                  <a:pt x="622" y="276"/>
                  <a:pt x="622" y="276"/>
                  <a:pt x="622" y="276"/>
                </a:cubicBezTo>
                <a:cubicBezTo>
                  <a:pt x="621" y="277"/>
                  <a:pt x="622" y="273"/>
                  <a:pt x="621" y="273"/>
                </a:cubicBezTo>
                <a:cubicBezTo>
                  <a:pt x="620" y="273"/>
                  <a:pt x="621" y="274"/>
                  <a:pt x="621" y="275"/>
                </a:cubicBezTo>
                <a:cubicBezTo>
                  <a:pt x="621" y="277"/>
                  <a:pt x="621" y="280"/>
                  <a:pt x="621" y="282"/>
                </a:cubicBezTo>
                <a:cubicBezTo>
                  <a:pt x="621" y="283"/>
                  <a:pt x="620" y="284"/>
                  <a:pt x="621" y="284"/>
                </a:cubicBezTo>
                <a:cubicBezTo>
                  <a:pt x="621" y="284"/>
                  <a:pt x="621" y="289"/>
                  <a:pt x="621" y="289"/>
                </a:cubicBezTo>
                <a:cubicBezTo>
                  <a:pt x="621" y="289"/>
                  <a:pt x="621" y="290"/>
                  <a:pt x="621" y="290"/>
                </a:cubicBezTo>
                <a:cubicBezTo>
                  <a:pt x="621" y="291"/>
                  <a:pt x="622" y="291"/>
                  <a:pt x="622" y="292"/>
                </a:cubicBezTo>
                <a:cubicBezTo>
                  <a:pt x="621" y="293"/>
                  <a:pt x="622" y="295"/>
                  <a:pt x="622" y="297"/>
                </a:cubicBezTo>
                <a:cubicBezTo>
                  <a:pt x="622" y="298"/>
                  <a:pt x="622" y="299"/>
                  <a:pt x="622" y="300"/>
                </a:cubicBezTo>
                <a:cubicBezTo>
                  <a:pt x="622" y="301"/>
                  <a:pt x="623" y="301"/>
                  <a:pt x="623" y="302"/>
                </a:cubicBezTo>
                <a:cubicBezTo>
                  <a:pt x="624" y="305"/>
                  <a:pt x="624" y="308"/>
                  <a:pt x="626" y="309"/>
                </a:cubicBezTo>
                <a:cubicBezTo>
                  <a:pt x="625" y="309"/>
                  <a:pt x="625" y="309"/>
                  <a:pt x="624" y="309"/>
                </a:cubicBezTo>
                <a:cubicBezTo>
                  <a:pt x="625" y="311"/>
                  <a:pt x="625" y="312"/>
                  <a:pt x="626" y="313"/>
                </a:cubicBezTo>
                <a:cubicBezTo>
                  <a:pt x="625" y="315"/>
                  <a:pt x="628" y="317"/>
                  <a:pt x="627" y="319"/>
                </a:cubicBezTo>
                <a:cubicBezTo>
                  <a:pt x="628" y="319"/>
                  <a:pt x="628" y="319"/>
                  <a:pt x="629" y="320"/>
                </a:cubicBezTo>
                <a:cubicBezTo>
                  <a:pt x="629" y="321"/>
                  <a:pt x="628" y="321"/>
                  <a:pt x="628" y="321"/>
                </a:cubicBezTo>
                <a:cubicBezTo>
                  <a:pt x="628" y="322"/>
                  <a:pt x="629" y="322"/>
                  <a:pt x="630" y="322"/>
                </a:cubicBezTo>
                <a:cubicBezTo>
                  <a:pt x="630" y="323"/>
                  <a:pt x="631" y="324"/>
                  <a:pt x="631" y="325"/>
                </a:cubicBezTo>
                <a:cubicBezTo>
                  <a:pt x="632" y="327"/>
                  <a:pt x="634" y="329"/>
                  <a:pt x="635" y="331"/>
                </a:cubicBezTo>
                <a:cubicBezTo>
                  <a:pt x="635" y="331"/>
                  <a:pt x="635" y="332"/>
                  <a:pt x="635" y="332"/>
                </a:cubicBezTo>
                <a:cubicBezTo>
                  <a:pt x="636" y="334"/>
                  <a:pt x="638" y="335"/>
                  <a:pt x="637" y="337"/>
                </a:cubicBezTo>
                <a:cubicBezTo>
                  <a:pt x="639" y="337"/>
                  <a:pt x="639" y="339"/>
                  <a:pt x="641" y="340"/>
                </a:cubicBezTo>
                <a:cubicBezTo>
                  <a:pt x="641" y="337"/>
                  <a:pt x="638" y="336"/>
                  <a:pt x="637" y="334"/>
                </a:cubicBezTo>
                <a:cubicBezTo>
                  <a:pt x="637" y="334"/>
                  <a:pt x="637" y="332"/>
                  <a:pt x="636" y="332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8" y="333"/>
                  <a:pt x="639" y="335"/>
                  <a:pt x="640" y="336"/>
                </a:cubicBezTo>
                <a:cubicBezTo>
                  <a:pt x="641" y="337"/>
                  <a:pt x="642" y="338"/>
                  <a:pt x="643" y="339"/>
                </a:cubicBezTo>
                <a:cubicBezTo>
                  <a:pt x="642" y="339"/>
                  <a:pt x="642" y="339"/>
                  <a:pt x="642" y="340"/>
                </a:cubicBezTo>
                <a:cubicBezTo>
                  <a:pt x="642" y="340"/>
                  <a:pt x="643" y="340"/>
                  <a:pt x="643" y="341"/>
                </a:cubicBezTo>
                <a:cubicBezTo>
                  <a:pt x="643" y="341"/>
                  <a:pt x="643" y="342"/>
                  <a:pt x="643" y="342"/>
                </a:cubicBezTo>
                <a:cubicBezTo>
                  <a:pt x="643" y="342"/>
                  <a:pt x="644" y="342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5" y="343"/>
                  <a:pt x="645" y="343"/>
                </a:cubicBezTo>
                <a:cubicBezTo>
                  <a:pt x="645" y="344"/>
                  <a:pt x="645" y="344"/>
                  <a:pt x="646" y="344"/>
                </a:cubicBezTo>
                <a:cubicBezTo>
                  <a:pt x="646" y="344"/>
                  <a:pt x="646" y="345"/>
                  <a:pt x="646" y="345"/>
                </a:cubicBezTo>
                <a:cubicBezTo>
                  <a:pt x="648" y="346"/>
                  <a:pt x="649" y="347"/>
                  <a:pt x="650" y="348"/>
                </a:cubicBezTo>
                <a:cubicBezTo>
                  <a:pt x="651" y="348"/>
                  <a:pt x="651" y="348"/>
                  <a:pt x="651" y="348"/>
                </a:cubicBezTo>
                <a:cubicBezTo>
                  <a:pt x="651" y="348"/>
                  <a:pt x="652" y="349"/>
                  <a:pt x="652" y="349"/>
                </a:cubicBezTo>
                <a:cubicBezTo>
                  <a:pt x="653" y="349"/>
                  <a:pt x="654" y="350"/>
                  <a:pt x="654" y="350"/>
                </a:cubicBezTo>
                <a:cubicBezTo>
                  <a:pt x="656" y="351"/>
                  <a:pt x="657" y="352"/>
                  <a:pt x="659" y="352"/>
                </a:cubicBezTo>
                <a:cubicBezTo>
                  <a:pt x="659" y="352"/>
                  <a:pt x="659" y="353"/>
                  <a:pt x="660" y="353"/>
                </a:cubicBezTo>
                <a:cubicBezTo>
                  <a:pt x="660" y="353"/>
                  <a:pt x="660" y="352"/>
                  <a:pt x="660" y="353"/>
                </a:cubicBezTo>
                <a:cubicBezTo>
                  <a:pt x="661" y="353"/>
                  <a:pt x="661" y="353"/>
                  <a:pt x="661" y="353"/>
                </a:cubicBezTo>
                <a:cubicBezTo>
                  <a:pt x="662" y="353"/>
                  <a:pt x="662" y="353"/>
                  <a:pt x="663" y="353"/>
                </a:cubicBezTo>
                <a:cubicBezTo>
                  <a:pt x="663" y="353"/>
                  <a:pt x="663" y="353"/>
                  <a:pt x="663" y="354"/>
                </a:cubicBezTo>
                <a:cubicBezTo>
                  <a:pt x="664" y="354"/>
                  <a:pt x="665" y="353"/>
                  <a:pt x="666" y="353"/>
                </a:cubicBezTo>
                <a:cubicBezTo>
                  <a:pt x="666" y="353"/>
                  <a:pt x="666" y="354"/>
                  <a:pt x="666" y="354"/>
                </a:cubicBezTo>
                <a:cubicBezTo>
                  <a:pt x="667" y="354"/>
                  <a:pt x="667" y="353"/>
                  <a:pt x="667" y="354"/>
                </a:cubicBezTo>
                <a:cubicBezTo>
                  <a:pt x="668" y="354"/>
                  <a:pt x="669" y="354"/>
                  <a:pt x="669" y="354"/>
                </a:cubicBezTo>
                <a:cubicBezTo>
                  <a:pt x="670" y="354"/>
                  <a:pt x="670" y="354"/>
                  <a:pt x="670" y="353"/>
                </a:cubicBezTo>
                <a:cubicBezTo>
                  <a:pt x="671" y="353"/>
                  <a:pt x="671" y="354"/>
                  <a:pt x="672" y="353"/>
                </a:cubicBezTo>
                <a:cubicBezTo>
                  <a:pt x="672" y="353"/>
                  <a:pt x="672" y="353"/>
                  <a:pt x="672" y="353"/>
                </a:cubicBezTo>
                <a:cubicBezTo>
                  <a:pt x="673" y="353"/>
                  <a:pt x="673" y="353"/>
                  <a:pt x="673" y="353"/>
                </a:cubicBezTo>
                <a:cubicBezTo>
                  <a:pt x="674" y="353"/>
                  <a:pt x="674" y="352"/>
                  <a:pt x="676" y="353"/>
                </a:cubicBezTo>
                <a:cubicBezTo>
                  <a:pt x="676" y="352"/>
                  <a:pt x="676" y="352"/>
                  <a:pt x="677" y="352"/>
                </a:cubicBezTo>
                <a:cubicBezTo>
                  <a:pt x="677" y="352"/>
                  <a:pt x="677" y="352"/>
                  <a:pt x="677" y="352"/>
                </a:cubicBezTo>
                <a:cubicBezTo>
                  <a:pt x="678" y="351"/>
                  <a:pt x="679" y="351"/>
                  <a:pt x="680" y="351"/>
                </a:cubicBezTo>
                <a:cubicBezTo>
                  <a:pt x="680" y="351"/>
                  <a:pt x="680" y="350"/>
                  <a:pt x="680" y="350"/>
                </a:cubicBezTo>
                <a:cubicBezTo>
                  <a:pt x="680" y="350"/>
                  <a:pt x="681" y="350"/>
                  <a:pt x="681" y="350"/>
                </a:cubicBezTo>
                <a:cubicBezTo>
                  <a:pt x="681" y="350"/>
                  <a:pt x="681" y="350"/>
                  <a:pt x="681" y="350"/>
                </a:cubicBezTo>
                <a:cubicBezTo>
                  <a:pt x="682" y="350"/>
                  <a:pt x="682" y="350"/>
                  <a:pt x="682" y="349"/>
                </a:cubicBezTo>
                <a:cubicBezTo>
                  <a:pt x="683" y="349"/>
                  <a:pt x="683" y="349"/>
                  <a:pt x="684" y="349"/>
                </a:cubicBezTo>
                <a:cubicBezTo>
                  <a:pt x="684" y="349"/>
                  <a:pt x="685" y="348"/>
                  <a:pt x="685" y="348"/>
                </a:cubicBezTo>
                <a:cubicBezTo>
                  <a:pt x="685" y="348"/>
                  <a:pt x="687" y="347"/>
                  <a:pt x="688" y="345"/>
                </a:cubicBezTo>
                <a:cubicBezTo>
                  <a:pt x="688" y="346"/>
                  <a:pt x="688" y="346"/>
                  <a:pt x="688" y="346"/>
                </a:cubicBezTo>
                <a:cubicBezTo>
                  <a:pt x="688" y="345"/>
                  <a:pt x="689" y="345"/>
                  <a:pt x="690" y="344"/>
                </a:cubicBezTo>
                <a:cubicBezTo>
                  <a:pt x="690" y="344"/>
                  <a:pt x="690" y="344"/>
                  <a:pt x="690" y="344"/>
                </a:cubicBezTo>
                <a:cubicBezTo>
                  <a:pt x="690" y="344"/>
                  <a:pt x="690" y="344"/>
                  <a:pt x="691" y="343"/>
                </a:cubicBezTo>
                <a:cubicBezTo>
                  <a:pt x="691" y="343"/>
                  <a:pt x="692" y="342"/>
                  <a:pt x="692" y="341"/>
                </a:cubicBezTo>
                <a:cubicBezTo>
                  <a:pt x="693" y="340"/>
                  <a:pt x="695" y="337"/>
                  <a:pt x="694" y="338"/>
                </a:cubicBezTo>
                <a:cubicBezTo>
                  <a:pt x="693" y="339"/>
                  <a:pt x="693" y="339"/>
                  <a:pt x="693" y="339"/>
                </a:cubicBezTo>
                <a:cubicBezTo>
                  <a:pt x="692" y="340"/>
                  <a:pt x="690" y="342"/>
                  <a:pt x="690" y="343"/>
                </a:cubicBezTo>
                <a:cubicBezTo>
                  <a:pt x="689" y="343"/>
                  <a:pt x="689" y="343"/>
                  <a:pt x="689" y="344"/>
                </a:cubicBezTo>
                <a:cubicBezTo>
                  <a:pt x="689" y="344"/>
                  <a:pt x="689" y="344"/>
                  <a:pt x="689" y="344"/>
                </a:cubicBezTo>
                <a:cubicBezTo>
                  <a:pt x="689" y="343"/>
                  <a:pt x="689" y="343"/>
                  <a:pt x="689" y="343"/>
                </a:cubicBezTo>
                <a:cubicBezTo>
                  <a:pt x="688" y="344"/>
                  <a:pt x="687" y="346"/>
                  <a:pt x="687" y="346"/>
                </a:cubicBezTo>
                <a:cubicBezTo>
                  <a:pt x="685" y="347"/>
                  <a:pt x="684" y="348"/>
                  <a:pt x="683" y="349"/>
                </a:cubicBezTo>
                <a:cubicBezTo>
                  <a:pt x="681" y="348"/>
                  <a:pt x="681" y="350"/>
                  <a:pt x="680" y="349"/>
                </a:cubicBezTo>
                <a:cubicBezTo>
                  <a:pt x="686" y="346"/>
                  <a:pt x="692" y="340"/>
                  <a:pt x="695" y="335"/>
                </a:cubicBezTo>
                <a:cubicBezTo>
                  <a:pt x="697" y="339"/>
                  <a:pt x="700" y="339"/>
                  <a:pt x="703" y="343"/>
                </a:cubicBezTo>
                <a:cubicBezTo>
                  <a:pt x="708" y="349"/>
                  <a:pt x="715" y="351"/>
                  <a:pt x="723" y="352"/>
                </a:cubicBezTo>
                <a:cubicBezTo>
                  <a:pt x="732" y="353"/>
                  <a:pt x="742" y="348"/>
                  <a:pt x="749" y="340"/>
                </a:cubicBezTo>
                <a:cubicBezTo>
                  <a:pt x="754" y="332"/>
                  <a:pt x="757" y="323"/>
                  <a:pt x="758" y="312"/>
                </a:cubicBezTo>
                <a:cubicBezTo>
                  <a:pt x="758" y="281"/>
                  <a:pt x="735" y="282"/>
                  <a:pt x="735" y="282"/>
                </a:cubicBezTo>
                <a:cubicBezTo>
                  <a:pt x="736" y="282"/>
                  <a:pt x="750" y="252"/>
                  <a:pt x="731" y="233"/>
                </a:cubicBezTo>
                <a:cubicBezTo>
                  <a:pt x="727" y="229"/>
                  <a:pt x="720" y="226"/>
                  <a:pt x="714" y="225"/>
                </a:cubicBezTo>
                <a:cubicBezTo>
                  <a:pt x="685" y="218"/>
                  <a:pt x="672" y="245"/>
                  <a:pt x="670" y="252"/>
                </a:cubicBezTo>
                <a:cubicBezTo>
                  <a:pt x="663" y="289"/>
                  <a:pt x="703" y="294"/>
                  <a:pt x="712" y="277"/>
                </a:cubicBezTo>
                <a:cubicBezTo>
                  <a:pt x="705" y="306"/>
                  <a:pt x="676" y="293"/>
                  <a:pt x="668" y="281"/>
                </a:cubicBezTo>
                <a:cubicBezTo>
                  <a:pt x="662" y="271"/>
                  <a:pt x="661" y="257"/>
                  <a:pt x="658" y="244"/>
                </a:cubicBezTo>
                <a:cubicBezTo>
                  <a:pt x="654" y="223"/>
                  <a:pt x="656" y="200"/>
                  <a:pt x="652" y="179"/>
                </a:cubicBezTo>
                <a:cubicBezTo>
                  <a:pt x="647" y="150"/>
                  <a:pt x="637" y="122"/>
                  <a:pt x="620" y="98"/>
                </a:cubicBezTo>
                <a:cubicBezTo>
                  <a:pt x="609" y="82"/>
                  <a:pt x="594" y="70"/>
                  <a:pt x="580" y="57"/>
                </a:cubicBezTo>
                <a:cubicBezTo>
                  <a:pt x="588" y="64"/>
                  <a:pt x="612" y="103"/>
                  <a:pt x="612" y="103"/>
                </a:cubicBezTo>
                <a:close/>
                <a:moveTo>
                  <a:pt x="626" y="238"/>
                </a:moveTo>
                <a:cubicBezTo>
                  <a:pt x="627" y="237"/>
                  <a:pt x="627" y="236"/>
                  <a:pt x="626" y="235"/>
                </a:cubicBezTo>
                <a:cubicBezTo>
                  <a:pt x="626" y="234"/>
                  <a:pt x="628" y="234"/>
                  <a:pt x="628" y="234"/>
                </a:cubicBezTo>
                <a:cubicBezTo>
                  <a:pt x="628" y="233"/>
                  <a:pt x="627" y="237"/>
                  <a:pt x="627" y="239"/>
                </a:cubicBezTo>
                <a:cubicBezTo>
                  <a:pt x="627" y="239"/>
                  <a:pt x="626" y="239"/>
                  <a:pt x="626" y="238"/>
                </a:cubicBezTo>
                <a:close/>
                <a:moveTo>
                  <a:pt x="629" y="316"/>
                </a:moveTo>
                <a:cubicBezTo>
                  <a:pt x="628" y="314"/>
                  <a:pt x="627" y="313"/>
                  <a:pt x="627" y="311"/>
                </a:cubicBezTo>
                <a:cubicBezTo>
                  <a:pt x="626" y="310"/>
                  <a:pt x="625" y="310"/>
                  <a:pt x="626" y="309"/>
                </a:cubicBezTo>
                <a:cubicBezTo>
                  <a:pt x="626" y="309"/>
                  <a:pt x="626" y="309"/>
                  <a:pt x="626" y="309"/>
                </a:cubicBezTo>
                <a:cubicBezTo>
                  <a:pt x="626" y="308"/>
                  <a:pt x="625" y="306"/>
                  <a:pt x="625" y="305"/>
                </a:cubicBezTo>
                <a:cubicBezTo>
                  <a:pt x="625" y="304"/>
                  <a:pt x="625" y="304"/>
                  <a:pt x="625" y="304"/>
                </a:cubicBezTo>
                <a:cubicBezTo>
                  <a:pt x="628" y="308"/>
                  <a:pt x="629" y="316"/>
                  <a:pt x="629" y="316"/>
                </a:cubicBezTo>
                <a:close/>
                <a:moveTo>
                  <a:pt x="676" y="351"/>
                </a:moveTo>
                <a:cubicBezTo>
                  <a:pt x="676" y="351"/>
                  <a:pt x="676" y="352"/>
                  <a:pt x="675" y="352"/>
                </a:cubicBezTo>
                <a:cubicBezTo>
                  <a:pt x="675" y="352"/>
                  <a:pt x="674" y="352"/>
                  <a:pt x="673" y="352"/>
                </a:cubicBezTo>
                <a:cubicBezTo>
                  <a:pt x="673" y="352"/>
                  <a:pt x="672" y="352"/>
                  <a:pt x="671" y="352"/>
                </a:cubicBezTo>
                <a:cubicBezTo>
                  <a:pt x="671" y="352"/>
                  <a:pt x="671" y="352"/>
                  <a:pt x="671" y="352"/>
                </a:cubicBezTo>
                <a:cubicBezTo>
                  <a:pt x="671" y="351"/>
                  <a:pt x="677" y="351"/>
                  <a:pt x="676" y="351"/>
                </a:cubicBezTo>
                <a:close/>
                <a:moveTo>
                  <a:pt x="667" y="353"/>
                </a:moveTo>
                <a:cubicBezTo>
                  <a:pt x="667" y="353"/>
                  <a:pt x="667" y="353"/>
                  <a:pt x="667" y="353"/>
                </a:cubicBezTo>
                <a:cubicBezTo>
                  <a:pt x="667" y="353"/>
                  <a:pt x="663" y="353"/>
                  <a:pt x="662" y="352"/>
                </a:cubicBezTo>
                <a:cubicBezTo>
                  <a:pt x="661" y="352"/>
                  <a:pt x="661" y="352"/>
                  <a:pt x="660" y="352"/>
                </a:cubicBezTo>
                <a:cubicBezTo>
                  <a:pt x="660" y="352"/>
                  <a:pt x="660" y="351"/>
                  <a:pt x="660" y="351"/>
                </a:cubicBezTo>
                <a:cubicBezTo>
                  <a:pt x="659" y="351"/>
                  <a:pt x="658" y="351"/>
                  <a:pt x="657" y="351"/>
                </a:cubicBezTo>
                <a:cubicBezTo>
                  <a:pt x="656" y="350"/>
                  <a:pt x="655" y="350"/>
                  <a:pt x="655" y="349"/>
                </a:cubicBezTo>
                <a:cubicBezTo>
                  <a:pt x="654" y="349"/>
                  <a:pt x="654" y="349"/>
                  <a:pt x="654" y="348"/>
                </a:cubicBezTo>
                <a:cubicBezTo>
                  <a:pt x="656" y="347"/>
                  <a:pt x="662" y="352"/>
                  <a:pt x="667" y="353"/>
                </a:cubicBezTo>
                <a:close/>
                <a:moveTo>
                  <a:pt x="653" y="348"/>
                </a:moveTo>
                <a:cubicBezTo>
                  <a:pt x="653" y="348"/>
                  <a:pt x="653" y="347"/>
                  <a:pt x="652" y="348"/>
                </a:cubicBezTo>
                <a:cubicBezTo>
                  <a:pt x="651" y="347"/>
                  <a:pt x="650" y="346"/>
                  <a:pt x="649" y="346"/>
                </a:cubicBezTo>
                <a:cubicBezTo>
                  <a:pt x="649" y="345"/>
                  <a:pt x="648" y="345"/>
                  <a:pt x="648" y="344"/>
                </a:cubicBezTo>
                <a:cubicBezTo>
                  <a:pt x="649" y="343"/>
                  <a:pt x="651" y="347"/>
                  <a:pt x="653" y="348"/>
                </a:cubicBezTo>
                <a:close/>
                <a:moveTo>
                  <a:pt x="635" y="330"/>
                </a:moveTo>
                <a:cubicBezTo>
                  <a:pt x="635" y="330"/>
                  <a:pt x="635" y="329"/>
                  <a:pt x="635" y="328"/>
                </a:cubicBezTo>
                <a:cubicBezTo>
                  <a:pt x="634" y="328"/>
                  <a:pt x="634" y="328"/>
                  <a:pt x="633" y="327"/>
                </a:cubicBezTo>
                <a:cubicBezTo>
                  <a:pt x="632" y="327"/>
                  <a:pt x="632" y="324"/>
                  <a:pt x="632" y="324"/>
                </a:cubicBezTo>
                <a:cubicBezTo>
                  <a:pt x="635" y="325"/>
                  <a:pt x="635" y="329"/>
                  <a:pt x="636" y="331"/>
                </a:cubicBezTo>
                <a:cubicBezTo>
                  <a:pt x="636" y="330"/>
                  <a:pt x="635" y="330"/>
                  <a:pt x="635" y="330"/>
                </a:cubicBezTo>
                <a:close/>
                <a:moveTo>
                  <a:pt x="621" y="268"/>
                </a:moveTo>
                <a:cubicBezTo>
                  <a:pt x="621" y="270"/>
                  <a:pt x="621" y="270"/>
                  <a:pt x="622" y="270"/>
                </a:cubicBezTo>
                <a:cubicBezTo>
                  <a:pt x="622" y="269"/>
                  <a:pt x="622" y="267"/>
                  <a:pt x="621" y="268"/>
                </a:cubicBezTo>
                <a:close/>
                <a:moveTo>
                  <a:pt x="622" y="273"/>
                </a:moveTo>
                <a:cubicBezTo>
                  <a:pt x="623" y="270"/>
                  <a:pt x="620" y="271"/>
                  <a:pt x="622" y="273"/>
                </a:cubicBezTo>
                <a:close/>
                <a:moveTo>
                  <a:pt x="597" y="456"/>
                </a:moveTo>
                <a:cubicBezTo>
                  <a:pt x="597" y="456"/>
                  <a:pt x="597" y="455"/>
                  <a:pt x="597" y="455"/>
                </a:cubicBezTo>
                <a:cubicBezTo>
                  <a:pt x="596" y="456"/>
                  <a:pt x="596" y="456"/>
                  <a:pt x="596" y="456"/>
                </a:cubicBezTo>
                <a:cubicBezTo>
                  <a:pt x="596" y="457"/>
                  <a:pt x="596" y="457"/>
                  <a:pt x="596" y="458"/>
                </a:cubicBezTo>
                <a:cubicBezTo>
                  <a:pt x="596" y="458"/>
                  <a:pt x="596" y="459"/>
                  <a:pt x="596" y="459"/>
                </a:cubicBezTo>
                <a:cubicBezTo>
                  <a:pt x="596" y="460"/>
                  <a:pt x="596" y="460"/>
                  <a:pt x="596" y="460"/>
                </a:cubicBezTo>
                <a:cubicBezTo>
                  <a:pt x="596" y="461"/>
                  <a:pt x="596" y="462"/>
                  <a:pt x="596" y="463"/>
                </a:cubicBezTo>
                <a:cubicBezTo>
                  <a:pt x="596" y="464"/>
                  <a:pt x="597" y="466"/>
                  <a:pt x="596" y="467"/>
                </a:cubicBezTo>
                <a:cubicBezTo>
                  <a:pt x="597" y="468"/>
                  <a:pt x="597" y="469"/>
                  <a:pt x="598" y="470"/>
                </a:cubicBezTo>
                <a:cubicBezTo>
                  <a:pt x="598" y="471"/>
                  <a:pt x="598" y="472"/>
                  <a:pt x="599" y="473"/>
                </a:cubicBezTo>
                <a:cubicBezTo>
                  <a:pt x="600" y="472"/>
                  <a:pt x="598" y="471"/>
                  <a:pt x="599" y="470"/>
                </a:cubicBezTo>
                <a:cubicBezTo>
                  <a:pt x="599" y="469"/>
                  <a:pt x="598" y="468"/>
                  <a:pt x="599" y="468"/>
                </a:cubicBezTo>
                <a:cubicBezTo>
                  <a:pt x="599" y="467"/>
                  <a:pt x="599" y="466"/>
                  <a:pt x="599" y="465"/>
                </a:cubicBezTo>
                <a:cubicBezTo>
                  <a:pt x="598" y="465"/>
                  <a:pt x="597" y="464"/>
                  <a:pt x="597" y="463"/>
                </a:cubicBezTo>
                <a:cubicBezTo>
                  <a:pt x="598" y="462"/>
                  <a:pt x="598" y="462"/>
                  <a:pt x="599" y="460"/>
                </a:cubicBezTo>
                <a:cubicBezTo>
                  <a:pt x="598" y="459"/>
                  <a:pt x="598" y="460"/>
                  <a:pt x="597" y="460"/>
                </a:cubicBezTo>
                <a:cubicBezTo>
                  <a:pt x="597" y="459"/>
                  <a:pt x="597" y="458"/>
                  <a:pt x="597" y="458"/>
                </a:cubicBezTo>
                <a:cubicBezTo>
                  <a:pt x="597" y="457"/>
                  <a:pt x="596" y="457"/>
                  <a:pt x="596" y="456"/>
                </a:cubicBezTo>
                <a:cubicBezTo>
                  <a:pt x="596" y="456"/>
                  <a:pt x="597" y="456"/>
                  <a:pt x="597" y="456"/>
                </a:cubicBezTo>
                <a:close/>
                <a:moveTo>
                  <a:pt x="785" y="422"/>
                </a:moveTo>
                <a:cubicBezTo>
                  <a:pt x="785" y="421"/>
                  <a:pt x="785" y="420"/>
                  <a:pt x="786" y="419"/>
                </a:cubicBezTo>
                <a:cubicBezTo>
                  <a:pt x="784" y="418"/>
                  <a:pt x="785" y="416"/>
                  <a:pt x="785" y="415"/>
                </a:cubicBezTo>
                <a:cubicBezTo>
                  <a:pt x="785" y="413"/>
                  <a:pt x="785" y="412"/>
                  <a:pt x="785" y="410"/>
                </a:cubicBezTo>
                <a:cubicBezTo>
                  <a:pt x="785" y="410"/>
                  <a:pt x="785" y="410"/>
                  <a:pt x="785" y="410"/>
                </a:cubicBezTo>
                <a:cubicBezTo>
                  <a:pt x="785" y="409"/>
                  <a:pt x="785" y="409"/>
                  <a:pt x="785" y="409"/>
                </a:cubicBezTo>
                <a:cubicBezTo>
                  <a:pt x="785" y="408"/>
                  <a:pt x="785" y="408"/>
                  <a:pt x="785" y="408"/>
                </a:cubicBezTo>
                <a:cubicBezTo>
                  <a:pt x="785" y="408"/>
                  <a:pt x="785" y="407"/>
                  <a:pt x="785" y="407"/>
                </a:cubicBezTo>
                <a:cubicBezTo>
                  <a:pt x="785" y="407"/>
                  <a:pt x="785" y="406"/>
                  <a:pt x="785" y="406"/>
                </a:cubicBezTo>
                <a:cubicBezTo>
                  <a:pt x="785" y="406"/>
                  <a:pt x="785" y="406"/>
                  <a:pt x="785" y="406"/>
                </a:cubicBezTo>
                <a:cubicBezTo>
                  <a:pt x="785" y="405"/>
                  <a:pt x="785" y="404"/>
                  <a:pt x="785" y="403"/>
                </a:cubicBezTo>
                <a:cubicBezTo>
                  <a:pt x="785" y="403"/>
                  <a:pt x="785" y="402"/>
                  <a:pt x="785" y="401"/>
                </a:cubicBezTo>
                <a:cubicBezTo>
                  <a:pt x="785" y="400"/>
                  <a:pt x="785" y="399"/>
                  <a:pt x="785" y="399"/>
                </a:cubicBezTo>
                <a:cubicBezTo>
                  <a:pt x="785" y="398"/>
                  <a:pt x="785" y="397"/>
                  <a:pt x="785" y="396"/>
                </a:cubicBezTo>
                <a:cubicBezTo>
                  <a:pt x="785" y="396"/>
                  <a:pt x="785" y="396"/>
                  <a:pt x="785" y="396"/>
                </a:cubicBezTo>
                <a:cubicBezTo>
                  <a:pt x="785" y="395"/>
                  <a:pt x="785" y="395"/>
                  <a:pt x="785" y="395"/>
                </a:cubicBezTo>
                <a:cubicBezTo>
                  <a:pt x="785" y="395"/>
                  <a:pt x="785" y="394"/>
                  <a:pt x="785" y="394"/>
                </a:cubicBezTo>
                <a:cubicBezTo>
                  <a:pt x="785" y="394"/>
                  <a:pt x="785" y="393"/>
                  <a:pt x="785" y="393"/>
                </a:cubicBezTo>
                <a:cubicBezTo>
                  <a:pt x="784" y="392"/>
                  <a:pt x="785" y="390"/>
                  <a:pt x="785" y="389"/>
                </a:cubicBezTo>
                <a:cubicBezTo>
                  <a:pt x="784" y="389"/>
                  <a:pt x="785" y="388"/>
                  <a:pt x="785" y="388"/>
                </a:cubicBezTo>
                <a:cubicBezTo>
                  <a:pt x="784" y="387"/>
                  <a:pt x="784" y="386"/>
                  <a:pt x="785" y="385"/>
                </a:cubicBezTo>
                <a:cubicBezTo>
                  <a:pt x="784" y="383"/>
                  <a:pt x="786" y="379"/>
                  <a:pt x="783" y="376"/>
                </a:cubicBezTo>
                <a:cubicBezTo>
                  <a:pt x="783" y="377"/>
                  <a:pt x="784" y="378"/>
                  <a:pt x="783" y="378"/>
                </a:cubicBezTo>
                <a:cubicBezTo>
                  <a:pt x="782" y="376"/>
                  <a:pt x="784" y="377"/>
                  <a:pt x="784" y="375"/>
                </a:cubicBezTo>
                <a:cubicBezTo>
                  <a:pt x="784" y="374"/>
                  <a:pt x="784" y="373"/>
                  <a:pt x="783" y="372"/>
                </a:cubicBezTo>
                <a:cubicBezTo>
                  <a:pt x="784" y="371"/>
                  <a:pt x="783" y="370"/>
                  <a:pt x="783" y="369"/>
                </a:cubicBezTo>
                <a:cubicBezTo>
                  <a:pt x="783" y="368"/>
                  <a:pt x="783" y="368"/>
                  <a:pt x="783" y="367"/>
                </a:cubicBezTo>
                <a:cubicBezTo>
                  <a:pt x="783" y="367"/>
                  <a:pt x="783" y="367"/>
                  <a:pt x="783" y="366"/>
                </a:cubicBezTo>
                <a:cubicBezTo>
                  <a:pt x="783" y="366"/>
                  <a:pt x="783" y="366"/>
                  <a:pt x="783" y="365"/>
                </a:cubicBezTo>
                <a:cubicBezTo>
                  <a:pt x="783" y="365"/>
                  <a:pt x="783" y="364"/>
                  <a:pt x="783" y="364"/>
                </a:cubicBezTo>
                <a:cubicBezTo>
                  <a:pt x="783" y="363"/>
                  <a:pt x="783" y="363"/>
                  <a:pt x="783" y="362"/>
                </a:cubicBezTo>
                <a:cubicBezTo>
                  <a:pt x="783" y="362"/>
                  <a:pt x="783" y="362"/>
                  <a:pt x="782" y="362"/>
                </a:cubicBezTo>
                <a:cubicBezTo>
                  <a:pt x="782" y="361"/>
                  <a:pt x="783" y="359"/>
                  <a:pt x="783" y="358"/>
                </a:cubicBezTo>
                <a:cubicBezTo>
                  <a:pt x="782" y="356"/>
                  <a:pt x="782" y="356"/>
                  <a:pt x="782" y="357"/>
                </a:cubicBezTo>
                <a:cubicBezTo>
                  <a:pt x="781" y="358"/>
                  <a:pt x="782" y="359"/>
                  <a:pt x="781" y="360"/>
                </a:cubicBezTo>
                <a:cubicBezTo>
                  <a:pt x="781" y="359"/>
                  <a:pt x="780" y="359"/>
                  <a:pt x="781" y="359"/>
                </a:cubicBezTo>
                <a:cubicBezTo>
                  <a:pt x="781" y="359"/>
                  <a:pt x="780" y="356"/>
                  <a:pt x="780" y="355"/>
                </a:cubicBezTo>
                <a:cubicBezTo>
                  <a:pt x="780" y="355"/>
                  <a:pt x="780" y="354"/>
                  <a:pt x="780" y="354"/>
                </a:cubicBezTo>
                <a:cubicBezTo>
                  <a:pt x="781" y="354"/>
                  <a:pt x="780" y="352"/>
                  <a:pt x="779" y="352"/>
                </a:cubicBezTo>
                <a:cubicBezTo>
                  <a:pt x="779" y="353"/>
                  <a:pt x="780" y="354"/>
                  <a:pt x="778" y="354"/>
                </a:cubicBezTo>
                <a:cubicBezTo>
                  <a:pt x="779" y="354"/>
                  <a:pt x="779" y="353"/>
                  <a:pt x="779" y="353"/>
                </a:cubicBezTo>
                <a:cubicBezTo>
                  <a:pt x="778" y="352"/>
                  <a:pt x="779" y="352"/>
                  <a:pt x="779" y="351"/>
                </a:cubicBezTo>
                <a:cubicBezTo>
                  <a:pt x="779" y="351"/>
                  <a:pt x="778" y="350"/>
                  <a:pt x="779" y="350"/>
                </a:cubicBezTo>
                <a:cubicBezTo>
                  <a:pt x="779" y="349"/>
                  <a:pt x="779" y="348"/>
                  <a:pt x="779" y="347"/>
                </a:cubicBezTo>
                <a:cubicBezTo>
                  <a:pt x="778" y="346"/>
                  <a:pt x="778" y="346"/>
                  <a:pt x="778" y="345"/>
                </a:cubicBezTo>
                <a:cubicBezTo>
                  <a:pt x="778" y="345"/>
                  <a:pt x="778" y="345"/>
                  <a:pt x="778" y="345"/>
                </a:cubicBezTo>
                <a:cubicBezTo>
                  <a:pt x="778" y="345"/>
                  <a:pt x="778" y="344"/>
                  <a:pt x="778" y="343"/>
                </a:cubicBezTo>
                <a:cubicBezTo>
                  <a:pt x="778" y="343"/>
                  <a:pt x="777" y="342"/>
                  <a:pt x="777" y="342"/>
                </a:cubicBezTo>
                <a:cubicBezTo>
                  <a:pt x="777" y="342"/>
                  <a:pt x="777" y="341"/>
                  <a:pt x="777" y="341"/>
                </a:cubicBezTo>
                <a:cubicBezTo>
                  <a:pt x="777" y="341"/>
                  <a:pt x="777" y="340"/>
                  <a:pt x="777" y="340"/>
                </a:cubicBezTo>
                <a:cubicBezTo>
                  <a:pt x="777" y="340"/>
                  <a:pt x="777" y="339"/>
                  <a:pt x="776" y="339"/>
                </a:cubicBezTo>
                <a:cubicBezTo>
                  <a:pt x="775" y="338"/>
                  <a:pt x="776" y="337"/>
                  <a:pt x="774" y="337"/>
                </a:cubicBezTo>
                <a:cubicBezTo>
                  <a:pt x="774" y="336"/>
                  <a:pt x="773" y="335"/>
                  <a:pt x="773" y="333"/>
                </a:cubicBezTo>
                <a:cubicBezTo>
                  <a:pt x="773" y="333"/>
                  <a:pt x="774" y="332"/>
                  <a:pt x="774" y="332"/>
                </a:cubicBezTo>
                <a:cubicBezTo>
                  <a:pt x="774" y="331"/>
                  <a:pt x="773" y="331"/>
                  <a:pt x="774" y="330"/>
                </a:cubicBezTo>
                <a:cubicBezTo>
                  <a:pt x="774" y="331"/>
                  <a:pt x="774" y="332"/>
                  <a:pt x="775" y="332"/>
                </a:cubicBezTo>
                <a:cubicBezTo>
                  <a:pt x="775" y="331"/>
                  <a:pt x="774" y="331"/>
                  <a:pt x="774" y="330"/>
                </a:cubicBezTo>
                <a:cubicBezTo>
                  <a:pt x="774" y="330"/>
                  <a:pt x="774" y="329"/>
                  <a:pt x="774" y="328"/>
                </a:cubicBezTo>
                <a:cubicBezTo>
                  <a:pt x="774" y="328"/>
                  <a:pt x="774" y="328"/>
                  <a:pt x="774" y="328"/>
                </a:cubicBezTo>
                <a:cubicBezTo>
                  <a:pt x="774" y="327"/>
                  <a:pt x="774" y="327"/>
                  <a:pt x="774" y="327"/>
                </a:cubicBezTo>
                <a:cubicBezTo>
                  <a:pt x="774" y="326"/>
                  <a:pt x="774" y="326"/>
                  <a:pt x="773" y="326"/>
                </a:cubicBezTo>
                <a:cubicBezTo>
                  <a:pt x="773" y="326"/>
                  <a:pt x="774" y="325"/>
                  <a:pt x="773" y="325"/>
                </a:cubicBezTo>
                <a:cubicBezTo>
                  <a:pt x="773" y="326"/>
                  <a:pt x="774" y="327"/>
                  <a:pt x="772" y="327"/>
                </a:cubicBezTo>
                <a:cubicBezTo>
                  <a:pt x="771" y="327"/>
                  <a:pt x="771" y="327"/>
                  <a:pt x="771" y="326"/>
                </a:cubicBezTo>
                <a:cubicBezTo>
                  <a:pt x="772" y="326"/>
                  <a:pt x="771" y="327"/>
                  <a:pt x="772" y="327"/>
                </a:cubicBezTo>
                <a:cubicBezTo>
                  <a:pt x="772" y="327"/>
                  <a:pt x="771" y="327"/>
                  <a:pt x="772" y="326"/>
                </a:cubicBezTo>
                <a:cubicBezTo>
                  <a:pt x="772" y="325"/>
                  <a:pt x="772" y="324"/>
                  <a:pt x="771" y="323"/>
                </a:cubicBezTo>
                <a:cubicBezTo>
                  <a:pt x="771" y="324"/>
                  <a:pt x="771" y="323"/>
                  <a:pt x="771" y="323"/>
                </a:cubicBezTo>
                <a:cubicBezTo>
                  <a:pt x="771" y="322"/>
                  <a:pt x="770" y="321"/>
                  <a:pt x="771" y="321"/>
                </a:cubicBezTo>
                <a:cubicBezTo>
                  <a:pt x="770" y="320"/>
                  <a:pt x="770" y="319"/>
                  <a:pt x="770" y="319"/>
                </a:cubicBezTo>
                <a:cubicBezTo>
                  <a:pt x="769" y="320"/>
                  <a:pt x="769" y="318"/>
                  <a:pt x="768" y="317"/>
                </a:cubicBezTo>
                <a:cubicBezTo>
                  <a:pt x="769" y="317"/>
                  <a:pt x="769" y="316"/>
                  <a:pt x="769" y="316"/>
                </a:cubicBezTo>
                <a:cubicBezTo>
                  <a:pt x="764" y="312"/>
                  <a:pt x="767" y="318"/>
                  <a:pt x="767" y="318"/>
                </a:cubicBezTo>
                <a:cubicBezTo>
                  <a:pt x="767" y="319"/>
                  <a:pt x="768" y="320"/>
                  <a:pt x="767" y="321"/>
                </a:cubicBezTo>
                <a:cubicBezTo>
                  <a:pt x="768" y="323"/>
                  <a:pt x="769" y="326"/>
                  <a:pt x="769" y="329"/>
                </a:cubicBezTo>
                <a:cubicBezTo>
                  <a:pt x="770" y="330"/>
                  <a:pt x="770" y="331"/>
                  <a:pt x="770" y="332"/>
                </a:cubicBezTo>
                <a:cubicBezTo>
                  <a:pt x="771" y="334"/>
                  <a:pt x="772" y="336"/>
                  <a:pt x="771" y="337"/>
                </a:cubicBezTo>
                <a:cubicBezTo>
                  <a:pt x="772" y="338"/>
                  <a:pt x="772" y="339"/>
                  <a:pt x="772" y="340"/>
                </a:cubicBezTo>
                <a:cubicBezTo>
                  <a:pt x="772" y="340"/>
                  <a:pt x="773" y="341"/>
                  <a:pt x="773" y="342"/>
                </a:cubicBezTo>
                <a:cubicBezTo>
                  <a:pt x="773" y="342"/>
                  <a:pt x="773" y="342"/>
                  <a:pt x="773" y="342"/>
                </a:cubicBezTo>
                <a:cubicBezTo>
                  <a:pt x="773" y="343"/>
                  <a:pt x="773" y="343"/>
                  <a:pt x="773" y="343"/>
                </a:cubicBezTo>
                <a:cubicBezTo>
                  <a:pt x="773" y="343"/>
                  <a:pt x="773" y="344"/>
                  <a:pt x="773" y="344"/>
                </a:cubicBezTo>
                <a:cubicBezTo>
                  <a:pt x="774" y="344"/>
                  <a:pt x="773" y="344"/>
                  <a:pt x="773" y="344"/>
                </a:cubicBezTo>
                <a:cubicBezTo>
                  <a:pt x="774" y="345"/>
                  <a:pt x="774" y="346"/>
                  <a:pt x="774" y="346"/>
                </a:cubicBezTo>
                <a:cubicBezTo>
                  <a:pt x="773" y="347"/>
                  <a:pt x="774" y="347"/>
                  <a:pt x="774" y="348"/>
                </a:cubicBezTo>
                <a:cubicBezTo>
                  <a:pt x="774" y="348"/>
                  <a:pt x="774" y="349"/>
                  <a:pt x="774" y="349"/>
                </a:cubicBezTo>
                <a:cubicBezTo>
                  <a:pt x="774" y="350"/>
                  <a:pt x="774" y="349"/>
                  <a:pt x="774" y="350"/>
                </a:cubicBezTo>
                <a:cubicBezTo>
                  <a:pt x="775" y="351"/>
                  <a:pt x="774" y="351"/>
                  <a:pt x="774" y="352"/>
                </a:cubicBezTo>
                <a:cubicBezTo>
                  <a:pt x="775" y="353"/>
                  <a:pt x="775" y="353"/>
                  <a:pt x="775" y="354"/>
                </a:cubicBezTo>
                <a:cubicBezTo>
                  <a:pt x="775" y="354"/>
                  <a:pt x="775" y="355"/>
                  <a:pt x="775" y="355"/>
                </a:cubicBezTo>
                <a:cubicBezTo>
                  <a:pt x="775" y="356"/>
                  <a:pt x="775" y="356"/>
                  <a:pt x="775" y="357"/>
                </a:cubicBezTo>
                <a:cubicBezTo>
                  <a:pt x="776" y="357"/>
                  <a:pt x="776" y="358"/>
                  <a:pt x="776" y="358"/>
                </a:cubicBezTo>
                <a:cubicBezTo>
                  <a:pt x="776" y="359"/>
                  <a:pt x="776" y="360"/>
                  <a:pt x="776" y="360"/>
                </a:cubicBezTo>
                <a:cubicBezTo>
                  <a:pt x="775" y="361"/>
                  <a:pt x="776" y="362"/>
                  <a:pt x="775" y="363"/>
                </a:cubicBezTo>
                <a:cubicBezTo>
                  <a:pt x="776" y="363"/>
                  <a:pt x="776" y="364"/>
                  <a:pt x="776" y="365"/>
                </a:cubicBezTo>
                <a:cubicBezTo>
                  <a:pt x="776" y="365"/>
                  <a:pt x="776" y="365"/>
                  <a:pt x="776" y="366"/>
                </a:cubicBezTo>
                <a:cubicBezTo>
                  <a:pt x="776" y="367"/>
                  <a:pt x="776" y="368"/>
                  <a:pt x="776" y="369"/>
                </a:cubicBezTo>
                <a:cubicBezTo>
                  <a:pt x="776" y="369"/>
                  <a:pt x="777" y="369"/>
                  <a:pt x="777" y="369"/>
                </a:cubicBezTo>
                <a:cubicBezTo>
                  <a:pt x="777" y="369"/>
                  <a:pt x="776" y="370"/>
                  <a:pt x="776" y="370"/>
                </a:cubicBezTo>
                <a:cubicBezTo>
                  <a:pt x="776" y="370"/>
                  <a:pt x="777" y="370"/>
                  <a:pt x="777" y="371"/>
                </a:cubicBezTo>
                <a:cubicBezTo>
                  <a:pt x="777" y="371"/>
                  <a:pt x="777" y="371"/>
                  <a:pt x="777" y="371"/>
                </a:cubicBezTo>
                <a:cubicBezTo>
                  <a:pt x="777" y="372"/>
                  <a:pt x="777" y="372"/>
                  <a:pt x="777" y="372"/>
                </a:cubicBezTo>
                <a:cubicBezTo>
                  <a:pt x="778" y="374"/>
                  <a:pt x="777" y="375"/>
                  <a:pt x="776" y="377"/>
                </a:cubicBezTo>
                <a:cubicBezTo>
                  <a:pt x="777" y="379"/>
                  <a:pt x="778" y="379"/>
                  <a:pt x="777" y="382"/>
                </a:cubicBezTo>
                <a:cubicBezTo>
                  <a:pt x="777" y="381"/>
                  <a:pt x="777" y="380"/>
                  <a:pt x="776" y="381"/>
                </a:cubicBezTo>
                <a:cubicBezTo>
                  <a:pt x="775" y="382"/>
                  <a:pt x="776" y="384"/>
                  <a:pt x="776" y="385"/>
                </a:cubicBezTo>
                <a:cubicBezTo>
                  <a:pt x="775" y="387"/>
                  <a:pt x="774" y="389"/>
                  <a:pt x="776" y="389"/>
                </a:cubicBezTo>
                <a:cubicBezTo>
                  <a:pt x="778" y="389"/>
                  <a:pt x="777" y="386"/>
                  <a:pt x="777" y="385"/>
                </a:cubicBezTo>
                <a:cubicBezTo>
                  <a:pt x="778" y="386"/>
                  <a:pt x="777" y="387"/>
                  <a:pt x="777" y="388"/>
                </a:cubicBezTo>
                <a:cubicBezTo>
                  <a:pt x="777" y="388"/>
                  <a:pt x="777" y="389"/>
                  <a:pt x="778" y="389"/>
                </a:cubicBezTo>
                <a:cubicBezTo>
                  <a:pt x="778" y="390"/>
                  <a:pt x="777" y="390"/>
                  <a:pt x="777" y="391"/>
                </a:cubicBezTo>
                <a:cubicBezTo>
                  <a:pt x="777" y="392"/>
                  <a:pt x="778" y="392"/>
                  <a:pt x="777" y="393"/>
                </a:cubicBezTo>
                <a:cubicBezTo>
                  <a:pt x="776" y="392"/>
                  <a:pt x="777" y="392"/>
                  <a:pt x="776" y="392"/>
                </a:cubicBezTo>
                <a:cubicBezTo>
                  <a:pt x="775" y="393"/>
                  <a:pt x="775" y="395"/>
                  <a:pt x="775" y="396"/>
                </a:cubicBezTo>
                <a:cubicBezTo>
                  <a:pt x="776" y="395"/>
                  <a:pt x="776" y="397"/>
                  <a:pt x="776" y="397"/>
                </a:cubicBezTo>
                <a:cubicBezTo>
                  <a:pt x="775" y="399"/>
                  <a:pt x="777" y="398"/>
                  <a:pt x="776" y="401"/>
                </a:cubicBezTo>
                <a:cubicBezTo>
                  <a:pt x="777" y="403"/>
                  <a:pt x="776" y="405"/>
                  <a:pt x="776" y="406"/>
                </a:cubicBezTo>
                <a:cubicBezTo>
                  <a:pt x="776" y="407"/>
                  <a:pt x="776" y="408"/>
                  <a:pt x="776" y="409"/>
                </a:cubicBezTo>
                <a:cubicBezTo>
                  <a:pt x="776" y="409"/>
                  <a:pt x="776" y="409"/>
                  <a:pt x="776" y="410"/>
                </a:cubicBezTo>
                <a:cubicBezTo>
                  <a:pt x="776" y="411"/>
                  <a:pt x="776" y="412"/>
                  <a:pt x="775" y="413"/>
                </a:cubicBezTo>
                <a:cubicBezTo>
                  <a:pt x="775" y="414"/>
                  <a:pt x="775" y="415"/>
                  <a:pt x="775" y="416"/>
                </a:cubicBezTo>
                <a:cubicBezTo>
                  <a:pt x="775" y="416"/>
                  <a:pt x="775" y="416"/>
                  <a:pt x="775" y="417"/>
                </a:cubicBezTo>
                <a:cubicBezTo>
                  <a:pt x="775" y="417"/>
                  <a:pt x="775" y="418"/>
                  <a:pt x="775" y="418"/>
                </a:cubicBezTo>
                <a:cubicBezTo>
                  <a:pt x="775" y="419"/>
                  <a:pt x="775" y="419"/>
                  <a:pt x="774" y="420"/>
                </a:cubicBezTo>
                <a:cubicBezTo>
                  <a:pt x="774" y="421"/>
                  <a:pt x="775" y="421"/>
                  <a:pt x="775" y="421"/>
                </a:cubicBezTo>
                <a:cubicBezTo>
                  <a:pt x="775" y="422"/>
                  <a:pt x="774" y="422"/>
                  <a:pt x="774" y="422"/>
                </a:cubicBezTo>
                <a:cubicBezTo>
                  <a:pt x="774" y="423"/>
                  <a:pt x="775" y="423"/>
                  <a:pt x="775" y="423"/>
                </a:cubicBezTo>
                <a:cubicBezTo>
                  <a:pt x="775" y="425"/>
                  <a:pt x="774" y="426"/>
                  <a:pt x="773" y="428"/>
                </a:cubicBezTo>
                <a:cubicBezTo>
                  <a:pt x="773" y="429"/>
                  <a:pt x="773" y="430"/>
                  <a:pt x="773" y="431"/>
                </a:cubicBezTo>
                <a:cubicBezTo>
                  <a:pt x="771" y="433"/>
                  <a:pt x="772" y="436"/>
                  <a:pt x="772" y="439"/>
                </a:cubicBezTo>
                <a:cubicBezTo>
                  <a:pt x="771" y="440"/>
                  <a:pt x="771" y="441"/>
                  <a:pt x="770" y="442"/>
                </a:cubicBezTo>
                <a:cubicBezTo>
                  <a:pt x="770" y="442"/>
                  <a:pt x="771" y="443"/>
                  <a:pt x="770" y="443"/>
                </a:cubicBezTo>
                <a:cubicBezTo>
                  <a:pt x="770" y="446"/>
                  <a:pt x="769" y="448"/>
                  <a:pt x="768" y="450"/>
                </a:cubicBezTo>
                <a:cubicBezTo>
                  <a:pt x="768" y="451"/>
                  <a:pt x="768" y="451"/>
                  <a:pt x="768" y="451"/>
                </a:cubicBezTo>
                <a:cubicBezTo>
                  <a:pt x="767" y="454"/>
                  <a:pt x="766" y="457"/>
                  <a:pt x="765" y="459"/>
                </a:cubicBezTo>
                <a:cubicBezTo>
                  <a:pt x="765" y="460"/>
                  <a:pt x="765" y="460"/>
                  <a:pt x="765" y="460"/>
                </a:cubicBezTo>
                <a:cubicBezTo>
                  <a:pt x="764" y="460"/>
                  <a:pt x="764" y="462"/>
                  <a:pt x="764" y="462"/>
                </a:cubicBezTo>
                <a:cubicBezTo>
                  <a:pt x="763" y="463"/>
                  <a:pt x="763" y="463"/>
                  <a:pt x="762" y="464"/>
                </a:cubicBezTo>
                <a:cubicBezTo>
                  <a:pt x="762" y="464"/>
                  <a:pt x="762" y="464"/>
                  <a:pt x="762" y="465"/>
                </a:cubicBezTo>
                <a:cubicBezTo>
                  <a:pt x="762" y="465"/>
                  <a:pt x="762" y="465"/>
                  <a:pt x="762" y="466"/>
                </a:cubicBezTo>
                <a:cubicBezTo>
                  <a:pt x="761" y="467"/>
                  <a:pt x="761" y="469"/>
                  <a:pt x="760" y="470"/>
                </a:cubicBezTo>
                <a:cubicBezTo>
                  <a:pt x="762" y="470"/>
                  <a:pt x="762" y="468"/>
                  <a:pt x="763" y="469"/>
                </a:cubicBezTo>
                <a:cubicBezTo>
                  <a:pt x="764" y="468"/>
                  <a:pt x="764" y="467"/>
                  <a:pt x="765" y="467"/>
                </a:cubicBezTo>
                <a:cubicBezTo>
                  <a:pt x="765" y="467"/>
                  <a:pt x="765" y="469"/>
                  <a:pt x="765" y="470"/>
                </a:cubicBezTo>
                <a:cubicBezTo>
                  <a:pt x="765" y="470"/>
                  <a:pt x="764" y="470"/>
                  <a:pt x="764" y="470"/>
                </a:cubicBezTo>
                <a:cubicBezTo>
                  <a:pt x="763" y="472"/>
                  <a:pt x="763" y="472"/>
                  <a:pt x="762" y="472"/>
                </a:cubicBezTo>
                <a:cubicBezTo>
                  <a:pt x="761" y="472"/>
                  <a:pt x="763" y="470"/>
                  <a:pt x="762" y="470"/>
                </a:cubicBezTo>
                <a:cubicBezTo>
                  <a:pt x="761" y="471"/>
                  <a:pt x="760" y="472"/>
                  <a:pt x="760" y="473"/>
                </a:cubicBezTo>
                <a:cubicBezTo>
                  <a:pt x="760" y="473"/>
                  <a:pt x="760" y="474"/>
                  <a:pt x="760" y="474"/>
                </a:cubicBezTo>
                <a:cubicBezTo>
                  <a:pt x="760" y="475"/>
                  <a:pt x="762" y="475"/>
                  <a:pt x="761" y="476"/>
                </a:cubicBezTo>
                <a:cubicBezTo>
                  <a:pt x="761" y="477"/>
                  <a:pt x="760" y="478"/>
                  <a:pt x="759" y="480"/>
                </a:cubicBezTo>
                <a:cubicBezTo>
                  <a:pt x="759" y="480"/>
                  <a:pt x="759" y="481"/>
                  <a:pt x="758" y="482"/>
                </a:cubicBezTo>
                <a:cubicBezTo>
                  <a:pt x="758" y="482"/>
                  <a:pt x="757" y="483"/>
                  <a:pt x="757" y="484"/>
                </a:cubicBezTo>
                <a:cubicBezTo>
                  <a:pt x="756" y="484"/>
                  <a:pt x="756" y="484"/>
                  <a:pt x="756" y="484"/>
                </a:cubicBezTo>
                <a:cubicBezTo>
                  <a:pt x="755" y="485"/>
                  <a:pt x="756" y="485"/>
                  <a:pt x="755" y="486"/>
                </a:cubicBezTo>
                <a:cubicBezTo>
                  <a:pt x="755" y="486"/>
                  <a:pt x="755" y="487"/>
                  <a:pt x="755" y="487"/>
                </a:cubicBezTo>
                <a:cubicBezTo>
                  <a:pt x="754" y="486"/>
                  <a:pt x="755" y="485"/>
                  <a:pt x="754" y="485"/>
                </a:cubicBezTo>
                <a:cubicBezTo>
                  <a:pt x="756" y="485"/>
                  <a:pt x="755" y="483"/>
                  <a:pt x="756" y="482"/>
                </a:cubicBezTo>
                <a:cubicBezTo>
                  <a:pt x="756" y="482"/>
                  <a:pt x="757" y="482"/>
                  <a:pt x="757" y="481"/>
                </a:cubicBezTo>
                <a:cubicBezTo>
                  <a:pt x="758" y="481"/>
                  <a:pt x="757" y="480"/>
                  <a:pt x="758" y="479"/>
                </a:cubicBezTo>
                <a:cubicBezTo>
                  <a:pt x="758" y="479"/>
                  <a:pt x="758" y="479"/>
                  <a:pt x="758" y="479"/>
                </a:cubicBezTo>
                <a:cubicBezTo>
                  <a:pt x="758" y="479"/>
                  <a:pt x="758" y="478"/>
                  <a:pt x="759" y="478"/>
                </a:cubicBezTo>
                <a:cubicBezTo>
                  <a:pt x="760" y="476"/>
                  <a:pt x="761" y="475"/>
                  <a:pt x="759" y="474"/>
                </a:cubicBezTo>
                <a:cubicBezTo>
                  <a:pt x="757" y="475"/>
                  <a:pt x="758" y="477"/>
                  <a:pt x="757" y="479"/>
                </a:cubicBezTo>
                <a:cubicBezTo>
                  <a:pt x="756" y="479"/>
                  <a:pt x="756" y="481"/>
                  <a:pt x="755" y="480"/>
                </a:cubicBezTo>
                <a:cubicBezTo>
                  <a:pt x="755" y="482"/>
                  <a:pt x="754" y="482"/>
                  <a:pt x="753" y="484"/>
                </a:cubicBezTo>
                <a:cubicBezTo>
                  <a:pt x="752" y="484"/>
                  <a:pt x="752" y="486"/>
                  <a:pt x="751" y="485"/>
                </a:cubicBezTo>
                <a:cubicBezTo>
                  <a:pt x="750" y="488"/>
                  <a:pt x="748" y="488"/>
                  <a:pt x="747" y="491"/>
                </a:cubicBezTo>
                <a:cubicBezTo>
                  <a:pt x="747" y="491"/>
                  <a:pt x="747" y="491"/>
                  <a:pt x="746" y="491"/>
                </a:cubicBezTo>
                <a:cubicBezTo>
                  <a:pt x="746" y="493"/>
                  <a:pt x="744" y="493"/>
                  <a:pt x="744" y="494"/>
                </a:cubicBezTo>
                <a:cubicBezTo>
                  <a:pt x="743" y="494"/>
                  <a:pt x="743" y="494"/>
                  <a:pt x="743" y="494"/>
                </a:cubicBezTo>
                <a:cubicBezTo>
                  <a:pt x="742" y="495"/>
                  <a:pt x="741" y="495"/>
                  <a:pt x="741" y="496"/>
                </a:cubicBezTo>
                <a:cubicBezTo>
                  <a:pt x="741" y="496"/>
                  <a:pt x="740" y="496"/>
                  <a:pt x="740" y="497"/>
                </a:cubicBezTo>
                <a:cubicBezTo>
                  <a:pt x="739" y="497"/>
                  <a:pt x="739" y="497"/>
                  <a:pt x="739" y="497"/>
                </a:cubicBezTo>
                <a:cubicBezTo>
                  <a:pt x="739" y="497"/>
                  <a:pt x="739" y="497"/>
                  <a:pt x="738" y="498"/>
                </a:cubicBezTo>
                <a:cubicBezTo>
                  <a:pt x="738" y="498"/>
                  <a:pt x="738" y="498"/>
                  <a:pt x="738" y="498"/>
                </a:cubicBezTo>
                <a:cubicBezTo>
                  <a:pt x="737" y="498"/>
                  <a:pt x="737" y="499"/>
                  <a:pt x="737" y="499"/>
                </a:cubicBezTo>
                <a:cubicBezTo>
                  <a:pt x="736" y="499"/>
                  <a:pt x="736" y="499"/>
                  <a:pt x="736" y="499"/>
                </a:cubicBezTo>
                <a:cubicBezTo>
                  <a:pt x="736" y="499"/>
                  <a:pt x="736" y="500"/>
                  <a:pt x="735" y="500"/>
                </a:cubicBezTo>
                <a:cubicBezTo>
                  <a:pt x="735" y="500"/>
                  <a:pt x="735" y="500"/>
                  <a:pt x="734" y="500"/>
                </a:cubicBezTo>
                <a:cubicBezTo>
                  <a:pt x="734" y="500"/>
                  <a:pt x="734" y="501"/>
                  <a:pt x="734" y="501"/>
                </a:cubicBezTo>
                <a:cubicBezTo>
                  <a:pt x="734" y="501"/>
                  <a:pt x="733" y="501"/>
                  <a:pt x="733" y="501"/>
                </a:cubicBezTo>
                <a:cubicBezTo>
                  <a:pt x="733" y="501"/>
                  <a:pt x="732" y="502"/>
                  <a:pt x="732" y="502"/>
                </a:cubicBezTo>
                <a:cubicBezTo>
                  <a:pt x="732" y="502"/>
                  <a:pt x="732" y="502"/>
                  <a:pt x="732" y="502"/>
                </a:cubicBezTo>
                <a:cubicBezTo>
                  <a:pt x="732" y="502"/>
                  <a:pt x="732" y="503"/>
                  <a:pt x="732" y="503"/>
                </a:cubicBezTo>
                <a:cubicBezTo>
                  <a:pt x="731" y="503"/>
                  <a:pt x="730" y="503"/>
                  <a:pt x="730" y="503"/>
                </a:cubicBezTo>
                <a:cubicBezTo>
                  <a:pt x="729" y="503"/>
                  <a:pt x="729" y="504"/>
                  <a:pt x="729" y="504"/>
                </a:cubicBezTo>
                <a:cubicBezTo>
                  <a:pt x="729" y="504"/>
                  <a:pt x="728" y="504"/>
                  <a:pt x="728" y="504"/>
                </a:cubicBezTo>
                <a:cubicBezTo>
                  <a:pt x="728" y="504"/>
                  <a:pt x="728" y="505"/>
                  <a:pt x="727" y="505"/>
                </a:cubicBezTo>
                <a:cubicBezTo>
                  <a:pt x="727" y="506"/>
                  <a:pt x="725" y="506"/>
                  <a:pt x="725" y="506"/>
                </a:cubicBezTo>
                <a:cubicBezTo>
                  <a:pt x="725" y="507"/>
                  <a:pt x="724" y="506"/>
                  <a:pt x="724" y="507"/>
                </a:cubicBezTo>
                <a:cubicBezTo>
                  <a:pt x="721" y="508"/>
                  <a:pt x="717" y="510"/>
                  <a:pt x="714" y="511"/>
                </a:cubicBezTo>
                <a:cubicBezTo>
                  <a:pt x="713" y="511"/>
                  <a:pt x="711" y="512"/>
                  <a:pt x="710" y="512"/>
                </a:cubicBezTo>
                <a:cubicBezTo>
                  <a:pt x="710" y="512"/>
                  <a:pt x="710" y="512"/>
                  <a:pt x="710" y="512"/>
                </a:cubicBezTo>
                <a:cubicBezTo>
                  <a:pt x="709" y="512"/>
                  <a:pt x="709" y="512"/>
                  <a:pt x="709" y="512"/>
                </a:cubicBezTo>
                <a:cubicBezTo>
                  <a:pt x="708" y="512"/>
                  <a:pt x="708" y="512"/>
                  <a:pt x="708" y="512"/>
                </a:cubicBezTo>
                <a:cubicBezTo>
                  <a:pt x="707" y="513"/>
                  <a:pt x="707" y="513"/>
                  <a:pt x="707" y="513"/>
                </a:cubicBezTo>
                <a:cubicBezTo>
                  <a:pt x="706" y="513"/>
                  <a:pt x="704" y="513"/>
                  <a:pt x="703" y="513"/>
                </a:cubicBezTo>
                <a:cubicBezTo>
                  <a:pt x="703" y="514"/>
                  <a:pt x="703" y="514"/>
                  <a:pt x="703" y="514"/>
                </a:cubicBezTo>
                <a:cubicBezTo>
                  <a:pt x="703" y="514"/>
                  <a:pt x="702" y="514"/>
                  <a:pt x="702" y="514"/>
                </a:cubicBezTo>
                <a:cubicBezTo>
                  <a:pt x="702" y="514"/>
                  <a:pt x="701" y="514"/>
                  <a:pt x="701" y="514"/>
                </a:cubicBezTo>
                <a:cubicBezTo>
                  <a:pt x="701" y="514"/>
                  <a:pt x="700" y="514"/>
                  <a:pt x="699" y="514"/>
                </a:cubicBezTo>
                <a:cubicBezTo>
                  <a:pt x="697" y="514"/>
                  <a:pt x="694" y="514"/>
                  <a:pt x="692" y="514"/>
                </a:cubicBezTo>
                <a:cubicBezTo>
                  <a:pt x="692" y="514"/>
                  <a:pt x="692" y="514"/>
                  <a:pt x="691" y="514"/>
                </a:cubicBezTo>
                <a:cubicBezTo>
                  <a:pt x="691" y="514"/>
                  <a:pt x="690" y="515"/>
                  <a:pt x="690" y="515"/>
                </a:cubicBezTo>
                <a:cubicBezTo>
                  <a:pt x="690" y="515"/>
                  <a:pt x="689" y="515"/>
                  <a:pt x="689" y="515"/>
                </a:cubicBezTo>
                <a:cubicBezTo>
                  <a:pt x="689" y="515"/>
                  <a:pt x="689" y="515"/>
                  <a:pt x="689" y="515"/>
                </a:cubicBezTo>
                <a:cubicBezTo>
                  <a:pt x="688" y="515"/>
                  <a:pt x="687" y="515"/>
                  <a:pt x="686" y="515"/>
                </a:cubicBezTo>
                <a:cubicBezTo>
                  <a:pt x="685" y="515"/>
                  <a:pt x="685" y="515"/>
                  <a:pt x="685" y="515"/>
                </a:cubicBezTo>
                <a:cubicBezTo>
                  <a:pt x="684" y="515"/>
                  <a:pt x="684" y="515"/>
                  <a:pt x="684" y="515"/>
                </a:cubicBezTo>
                <a:cubicBezTo>
                  <a:pt x="684" y="515"/>
                  <a:pt x="683" y="515"/>
                  <a:pt x="682" y="515"/>
                </a:cubicBezTo>
                <a:cubicBezTo>
                  <a:pt x="682" y="515"/>
                  <a:pt x="682" y="515"/>
                  <a:pt x="682" y="515"/>
                </a:cubicBezTo>
                <a:cubicBezTo>
                  <a:pt x="681" y="515"/>
                  <a:pt x="681" y="515"/>
                  <a:pt x="680" y="515"/>
                </a:cubicBezTo>
                <a:cubicBezTo>
                  <a:pt x="680" y="515"/>
                  <a:pt x="678" y="515"/>
                  <a:pt x="678" y="515"/>
                </a:cubicBezTo>
                <a:cubicBezTo>
                  <a:pt x="677" y="516"/>
                  <a:pt x="677" y="516"/>
                  <a:pt x="676" y="516"/>
                </a:cubicBezTo>
                <a:cubicBezTo>
                  <a:pt x="675" y="516"/>
                  <a:pt x="673" y="515"/>
                  <a:pt x="672" y="515"/>
                </a:cubicBezTo>
                <a:cubicBezTo>
                  <a:pt x="670" y="515"/>
                  <a:pt x="669" y="515"/>
                  <a:pt x="668" y="514"/>
                </a:cubicBezTo>
                <a:cubicBezTo>
                  <a:pt x="668" y="514"/>
                  <a:pt x="667" y="514"/>
                  <a:pt x="667" y="513"/>
                </a:cubicBezTo>
                <a:cubicBezTo>
                  <a:pt x="666" y="513"/>
                  <a:pt x="665" y="513"/>
                  <a:pt x="664" y="512"/>
                </a:cubicBezTo>
                <a:cubicBezTo>
                  <a:pt x="664" y="512"/>
                  <a:pt x="663" y="512"/>
                  <a:pt x="663" y="512"/>
                </a:cubicBezTo>
                <a:cubicBezTo>
                  <a:pt x="662" y="512"/>
                  <a:pt x="662" y="511"/>
                  <a:pt x="661" y="511"/>
                </a:cubicBezTo>
                <a:cubicBezTo>
                  <a:pt x="660" y="510"/>
                  <a:pt x="658" y="510"/>
                  <a:pt x="659" y="508"/>
                </a:cubicBezTo>
                <a:cubicBezTo>
                  <a:pt x="660" y="508"/>
                  <a:pt x="661" y="509"/>
                  <a:pt x="662" y="509"/>
                </a:cubicBezTo>
                <a:cubicBezTo>
                  <a:pt x="662" y="509"/>
                  <a:pt x="663" y="509"/>
                  <a:pt x="663" y="510"/>
                </a:cubicBezTo>
                <a:cubicBezTo>
                  <a:pt x="663" y="510"/>
                  <a:pt x="662" y="511"/>
                  <a:pt x="664" y="511"/>
                </a:cubicBezTo>
                <a:cubicBezTo>
                  <a:pt x="665" y="512"/>
                  <a:pt x="665" y="511"/>
                  <a:pt x="666" y="511"/>
                </a:cubicBezTo>
                <a:cubicBezTo>
                  <a:pt x="666" y="512"/>
                  <a:pt x="667" y="511"/>
                  <a:pt x="667" y="512"/>
                </a:cubicBezTo>
                <a:cubicBezTo>
                  <a:pt x="669" y="512"/>
                  <a:pt x="668" y="513"/>
                  <a:pt x="669" y="513"/>
                </a:cubicBezTo>
                <a:cubicBezTo>
                  <a:pt x="670" y="513"/>
                  <a:pt x="671" y="513"/>
                  <a:pt x="672" y="514"/>
                </a:cubicBezTo>
                <a:cubicBezTo>
                  <a:pt x="672" y="514"/>
                  <a:pt x="672" y="513"/>
                  <a:pt x="673" y="514"/>
                </a:cubicBezTo>
                <a:cubicBezTo>
                  <a:pt x="674" y="514"/>
                  <a:pt x="674" y="514"/>
                  <a:pt x="675" y="514"/>
                </a:cubicBezTo>
                <a:cubicBezTo>
                  <a:pt x="675" y="514"/>
                  <a:pt x="675" y="514"/>
                  <a:pt x="676" y="514"/>
                </a:cubicBezTo>
                <a:cubicBezTo>
                  <a:pt x="676" y="514"/>
                  <a:pt x="677" y="513"/>
                  <a:pt x="677" y="513"/>
                </a:cubicBezTo>
                <a:cubicBezTo>
                  <a:pt x="679" y="514"/>
                  <a:pt x="679" y="513"/>
                  <a:pt x="681" y="514"/>
                </a:cubicBezTo>
                <a:cubicBezTo>
                  <a:pt x="682" y="513"/>
                  <a:pt x="685" y="514"/>
                  <a:pt x="687" y="514"/>
                </a:cubicBezTo>
                <a:cubicBezTo>
                  <a:pt x="687" y="514"/>
                  <a:pt x="689" y="514"/>
                  <a:pt x="689" y="514"/>
                </a:cubicBezTo>
                <a:cubicBezTo>
                  <a:pt x="687" y="513"/>
                  <a:pt x="685" y="513"/>
                  <a:pt x="683" y="512"/>
                </a:cubicBezTo>
                <a:cubicBezTo>
                  <a:pt x="683" y="512"/>
                  <a:pt x="682" y="512"/>
                  <a:pt x="682" y="512"/>
                </a:cubicBezTo>
                <a:cubicBezTo>
                  <a:pt x="680" y="511"/>
                  <a:pt x="679" y="512"/>
                  <a:pt x="677" y="511"/>
                </a:cubicBezTo>
                <a:cubicBezTo>
                  <a:pt x="677" y="511"/>
                  <a:pt x="676" y="510"/>
                  <a:pt x="675" y="510"/>
                </a:cubicBezTo>
                <a:cubicBezTo>
                  <a:pt x="674" y="509"/>
                  <a:pt x="674" y="509"/>
                  <a:pt x="674" y="509"/>
                </a:cubicBezTo>
                <a:cubicBezTo>
                  <a:pt x="673" y="509"/>
                  <a:pt x="673" y="509"/>
                  <a:pt x="672" y="509"/>
                </a:cubicBezTo>
                <a:cubicBezTo>
                  <a:pt x="672" y="509"/>
                  <a:pt x="672" y="509"/>
                  <a:pt x="672" y="509"/>
                </a:cubicBezTo>
                <a:cubicBezTo>
                  <a:pt x="671" y="508"/>
                  <a:pt x="669" y="507"/>
                  <a:pt x="669" y="507"/>
                </a:cubicBezTo>
                <a:cubicBezTo>
                  <a:pt x="668" y="506"/>
                  <a:pt x="667" y="506"/>
                  <a:pt x="667" y="506"/>
                </a:cubicBezTo>
                <a:cubicBezTo>
                  <a:pt x="664" y="506"/>
                  <a:pt x="666" y="504"/>
                  <a:pt x="664" y="504"/>
                </a:cubicBezTo>
                <a:cubicBezTo>
                  <a:pt x="663" y="504"/>
                  <a:pt x="663" y="503"/>
                  <a:pt x="662" y="502"/>
                </a:cubicBezTo>
                <a:cubicBezTo>
                  <a:pt x="662" y="503"/>
                  <a:pt x="661" y="502"/>
                  <a:pt x="660" y="502"/>
                </a:cubicBezTo>
                <a:cubicBezTo>
                  <a:pt x="659" y="501"/>
                  <a:pt x="658" y="500"/>
                  <a:pt x="657" y="499"/>
                </a:cubicBezTo>
                <a:cubicBezTo>
                  <a:pt x="656" y="498"/>
                  <a:pt x="656" y="498"/>
                  <a:pt x="656" y="498"/>
                </a:cubicBezTo>
                <a:cubicBezTo>
                  <a:pt x="655" y="498"/>
                  <a:pt x="655" y="498"/>
                  <a:pt x="654" y="498"/>
                </a:cubicBezTo>
                <a:cubicBezTo>
                  <a:pt x="654" y="497"/>
                  <a:pt x="653" y="497"/>
                  <a:pt x="653" y="497"/>
                </a:cubicBezTo>
                <a:cubicBezTo>
                  <a:pt x="653" y="495"/>
                  <a:pt x="652" y="495"/>
                  <a:pt x="652" y="494"/>
                </a:cubicBezTo>
                <a:cubicBezTo>
                  <a:pt x="652" y="494"/>
                  <a:pt x="650" y="494"/>
                  <a:pt x="650" y="493"/>
                </a:cubicBezTo>
                <a:cubicBezTo>
                  <a:pt x="649" y="493"/>
                  <a:pt x="649" y="494"/>
                  <a:pt x="648" y="494"/>
                </a:cubicBezTo>
                <a:cubicBezTo>
                  <a:pt x="648" y="493"/>
                  <a:pt x="647" y="493"/>
                  <a:pt x="647" y="492"/>
                </a:cubicBezTo>
                <a:cubicBezTo>
                  <a:pt x="647" y="492"/>
                  <a:pt x="646" y="491"/>
                  <a:pt x="646" y="491"/>
                </a:cubicBezTo>
                <a:cubicBezTo>
                  <a:pt x="646" y="491"/>
                  <a:pt x="646" y="491"/>
                  <a:pt x="646" y="491"/>
                </a:cubicBezTo>
                <a:cubicBezTo>
                  <a:pt x="646" y="491"/>
                  <a:pt x="646" y="491"/>
                  <a:pt x="646" y="490"/>
                </a:cubicBezTo>
                <a:cubicBezTo>
                  <a:pt x="645" y="490"/>
                  <a:pt x="644" y="489"/>
                  <a:pt x="645" y="488"/>
                </a:cubicBezTo>
                <a:cubicBezTo>
                  <a:pt x="645" y="489"/>
                  <a:pt x="646" y="489"/>
                  <a:pt x="646" y="489"/>
                </a:cubicBezTo>
                <a:cubicBezTo>
                  <a:pt x="647" y="490"/>
                  <a:pt x="646" y="490"/>
                  <a:pt x="647" y="490"/>
                </a:cubicBezTo>
                <a:cubicBezTo>
                  <a:pt x="647" y="491"/>
                  <a:pt x="648" y="491"/>
                  <a:pt x="649" y="491"/>
                </a:cubicBezTo>
                <a:cubicBezTo>
                  <a:pt x="649" y="492"/>
                  <a:pt x="650" y="492"/>
                  <a:pt x="650" y="492"/>
                </a:cubicBezTo>
                <a:cubicBezTo>
                  <a:pt x="650" y="490"/>
                  <a:pt x="648" y="489"/>
                  <a:pt x="648" y="488"/>
                </a:cubicBezTo>
                <a:cubicBezTo>
                  <a:pt x="646" y="487"/>
                  <a:pt x="646" y="486"/>
                  <a:pt x="645" y="486"/>
                </a:cubicBezTo>
                <a:cubicBezTo>
                  <a:pt x="645" y="485"/>
                  <a:pt x="644" y="484"/>
                  <a:pt x="644" y="483"/>
                </a:cubicBezTo>
                <a:cubicBezTo>
                  <a:pt x="644" y="482"/>
                  <a:pt x="642" y="481"/>
                  <a:pt x="642" y="480"/>
                </a:cubicBezTo>
                <a:cubicBezTo>
                  <a:pt x="642" y="480"/>
                  <a:pt x="642" y="480"/>
                  <a:pt x="642" y="479"/>
                </a:cubicBezTo>
                <a:cubicBezTo>
                  <a:pt x="642" y="479"/>
                  <a:pt x="642" y="479"/>
                  <a:pt x="642" y="478"/>
                </a:cubicBezTo>
                <a:cubicBezTo>
                  <a:pt x="641" y="478"/>
                  <a:pt x="642" y="477"/>
                  <a:pt x="641" y="477"/>
                </a:cubicBezTo>
                <a:cubicBezTo>
                  <a:pt x="641" y="477"/>
                  <a:pt x="640" y="477"/>
                  <a:pt x="640" y="476"/>
                </a:cubicBezTo>
                <a:cubicBezTo>
                  <a:pt x="640" y="475"/>
                  <a:pt x="640" y="474"/>
                  <a:pt x="640" y="474"/>
                </a:cubicBezTo>
                <a:cubicBezTo>
                  <a:pt x="640" y="473"/>
                  <a:pt x="640" y="473"/>
                  <a:pt x="639" y="473"/>
                </a:cubicBezTo>
                <a:cubicBezTo>
                  <a:pt x="639" y="473"/>
                  <a:pt x="639" y="472"/>
                  <a:pt x="639" y="472"/>
                </a:cubicBezTo>
                <a:cubicBezTo>
                  <a:pt x="640" y="472"/>
                  <a:pt x="639" y="472"/>
                  <a:pt x="639" y="471"/>
                </a:cubicBezTo>
                <a:cubicBezTo>
                  <a:pt x="639" y="471"/>
                  <a:pt x="639" y="470"/>
                  <a:pt x="639" y="469"/>
                </a:cubicBezTo>
                <a:cubicBezTo>
                  <a:pt x="638" y="467"/>
                  <a:pt x="638" y="464"/>
                  <a:pt x="639" y="462"/>
                </a:cubicBezTo>
                <a:cubicBezTo>
                  <a:pt x="640" y="453"/>
                  <a:pt x="645" y="445"/>
                  <a:pt x="652" y="439"/>
                </a:cubicBezTo>
                <a:cubicBezTo>
                  <a:pt x="657" y="434"/>
                  <a:pt x="665" y="431"/>
                  <a:pt x="672" y="431"/>
                </a:cubicBezTo>
                <a:cubicBezTo>
                  <a:pt x="676" y="431"/>
                  <a:pt x="679" y="431"/>
                  <a:pt x="683" y="432"/>
                </a:cubicBezTo>
                <a:cubicBezTo>
                  <a:pt x="686" y="434"/>
                  <a:pt x="691" y="436"/>
                  <a:pt x="693" y="439"/>
                </a:cubicBezTo>
                <a:cubicBezTo>
                  <a:pt x="695" y="441"/>
                  <a:pt x="696" y="442"/>
                  <a:pt x="697" y="445"/>
                </a:cubicBezTo>
                <a:cubicBezTo>
                  <a:pt x="697" y="445"/>
                  <a:pt x="697" y="446"/>
                  <a:pt x="695" y="445"/>
                </a:cubicBezTo>
                <a:cubicBezTo>
                  <a:pt x="693" y="442"/>
                  <a:pt x="681" y="435"/>
                  <a:pt x="671" y="445"/>
                </a:cubicBezTo>
                <a:cubicBezTo>
                  <a:pt x="661" y="456"/>
                  <a:pt x="664" y="492"/>
                  <a:pt x="700" y="496"/>
                </a:cubicBezTo>
                <a:cubicBezTo>
                  <a:pt x="735" y="500"/>
                  <a:pt x="748" y="461"/>
                  <a:pt x="749" y="449"/>
                </a:cubicBezTo>
                <a:cubicBezTo>
                  <a:pt x="750" y="437"/>
                  <a:pt x="748" y="400"/>
                  <a:pt x="718" y="399"/>
                </a:cubicBezTo>
                <a:cubicBezTo>
                  <a:pt x="718" y="399"/>
                  <a:pt x="719" y="378"/>
                  <a:pt x="695" y="366"/>
                </a:cubicBezTo>
                <a:cubicBezTo>
                  <a:pt x="695" y="366"/>
                  <a:pt x="679" y="359"/>
                  <a:pt x="658" y="363"/>
                </a:cubicBezTo>
                <a:cubicBezTo>
                  <a:pt x="639" y="367"/>
                  <a:pt x="629" y="382"/>
                  <a:pt x="637" y="393"/>
                </a:cubicBezTo>
                <a:cubicBezTo>
                  <a:pt x="633" y="389"/>
                  <a:pt x="623" y="392"/>
                  <a:pt x="620" y="394"/>
                </a:cubicBezTo>
                <a:cubicBezTo>
                  <a:pt x="601" y="403"/>
                  <a:pt x="596" y="430"/>
                  <a:pt x="597" y="449"/>
                </a:cubicBezTo>
                <a:cubicBezTo>
                  <a:pt x="597" y="449"/>
                  <a:pt x="597" y="453"/>
                  <a:pt x="597" y="453"/>
                </a:cubicBezTo>
                <a:cubicBezTo>
                  <a:pt x="597" y="455"/>
                  <a:pt x="596" y="458"/>
                  <a:pt x="599" y="459"/>
                </a:cubicBezTo>
                <a:cubicBezTo>
                  <a:pt x="600" y="460"/>
                  <a:pt x="600" y="457"/>
                  <a:pt x="601" y="458"/>
                </a:cubicBezTo>
                <a:cubicBezTo>
                  <a:pt x="600" y="460"/>
                  <a:pt x="600" y="460"/>
                  <a:pt x="599" y="461"/>
                </a:cubicBezTo>
                <a:cubicBezTo>
                  <a:pt x="599" y="462"/>
                  <a:pt x="599" y="462"/>
                  <a:pt x="599" y="463"/>
                </a:cubicBezTo>
                <a:cubicBezTo>
                  <a:pt x="599" y="464"/>
                  <a:pt x="600" y="465"/>
                  <a:pt x="599" y="466"/>
                </a:cubicBezTo>
                <a:cubicBezTo>
                  <a:pt x="600" y="467"/>
                  <a:pt x="601" y="467"/>
                  <a:pt x="601" y="467"/>
                </a:cubicBezTo>
                <a:cubicBezTo>
                  <a:pt x="600" y="468"/>
                  <a:pt x="600" y="469"/>
                  <a:pt x="600" y="470"/>
                </a:cubicBezTo>
                <a:cubicBezTo>
                  <a:pt x="601" y="470"/>
                  <a:pt x="600" y="471"/>
                  <a:pt x="600" y="472"/>
                </a:cubicBezTo>
                <a:cubicBezTo>
                  <a:pt x="600" y="473"/>
                  <a:pt x="601" y="473"/>
                  <a:pt x="601" y="474"/>
                </a:cubicBezTo>
                <a:cubicBezTo>
                  <a:pt x="602" y="476"/>
                  <a:pt x="603" y="477"/>
                  <a:pt x="602" y="478"/>
                </a:cubicBezTo>
                <a:cubicBezTo>
                  <a:pt x="602" y="479"/>
                  <a:pt x="602" y="480"/>
                  <a:pt x="603" y="480"/>
                </a:cubicBezTo>
                <a:cubicBezTo>
                  <a:pt x="603" y="482"/>
                  <a:pt x="604" y="483"/>
                  <a:pt x="605" y="484"/>
                </a:cubicBezTo>
                <a:cubicBezTo>
                  <a:pt x="605" y="483"/>
                  <a:pt x="606" y="483"/>
                  <a:pt x="605" y="484"/>
                </a:cubicBezTo>
                <a:cubicBezTo>
                  <a:pt x="605" y="485"/>
                  <a:pt x="607" y="487"/>
                  <a:pt x="606" y="487"/>
                </a:cubicBezTo>
                <a:cubicBezTo>
                  <a:pt x="606" y="488"/>
                  <a:pt x="606" y="488"/>
                  <a:pt x="606" y="488"/>
                </a:cubicBezTo>
                <a:cubicBezTo>
                  <a:pt x="605" y="488"/>
                  <a:pt x="606" y="486"/>
                  <a:pt x="605" y="486"/>
                </a:cubicBezTo>
                <a:cubicBezTo>
                  <a:pt x="604" y="485"/>
                  <a:pt x="604" y="484"/>
                  <a:pt x="602" y="483"/>
                </a:cubicBezTo>
                <a:cubicBezTo>
                  <a:pt x="601" y="481"/>
                  <a:pt x="601" y="479"/>
                  <a:pt x="601" y="477"/>
                </a:cubicBezTo>
                <a:cubicBezTo>
                  <a:pt x="600" y="476"/>
                  <a:pt x="600" y="475"/>
                  <a:pt x="599" y="474"/>
                </a:cubicBezTo>
                <a:cubicBezTo>
                  <a:pt x="598" y="476"/>
                  <a:pt x="599" y="476"/>
                  <a:pt x="599" y="477"/>
                </a:cubicBezTo>
                <a:cubicBezTo>
                  <a:pt x="599" y="477"/>
                  <a:pt x="599" y="477"/>
                  <a:pt x="599" y="478"/>
                </a:cubicBezTo>
                <a:cubicBezTo>
                  <a:pt x="599" y="478"/>
                  <a:pt x="599" y="479"/>
                  <a:pt x="599" y="480"/>
                </a:cubicBezTo>
                <a:cubicBezTo>
                  <a:pt x="600" y="481"/>
                  <a:pt x="601" y="483"/>
                  <a:pt x="602" y="484"/>
                </a:cubicBezTo>
                <a:cubicBezTo>
                  <a:pt x="602" y="485"/>
                  <a:pt x="602" y="485"/>
                  <a:pt x="603" y="485"/>
                </a:cubicBezTo>
                <a:cubicBezTo>
                  <a:pt x="603" y="485"/>
                  <a:pt x="602" y="485"/>
                  <a:pt x="602" y="486"/>
                </a:cubicBezTo>
                <a:cubicBezTo>
                  <a:pt x="602" y="486"/>
                  <a:pt x="603" y="486"/>
                  <a:pt x="603" y="486"/>
                </a:cubicBezTo>
                <a:cubicBezTo>
                  <a:pt x="603" y="486"/>
                  <a:pt x="603" y="487"/>
                  <a:pt x="604" y="487"/>
                </a:cubicBezTo>
                <a:cubicBezTo>
                  <a:pt x="604" y="488"/>
                  <a:pt x="604" y="488"/>
                  <a:pt x="604" y="489"/>
                </a:cubicBezTo>
                <a:cubicBezTo>
                  <a:pt x="605" y="489"/>
                  <a:pt x="604" y="490"/>
                  <a:pt x="606" y="490"/>
                </a:cubicBezTo>
                <a:cubicBezTo>
                  <a:pt x="605" y="491"/>
                  <a:pt x="606" y="492"/>
                  <a:pt x="606" y="492"/>
                </a:cubicBezTo>
                <a:cubicBezTo>
                  <a:pt x="606" y="493"/>
                  <a:pt x="607" y="494"/>
                  <a:pt x="607" y="494"/>
                </a:cubicBezTo>
                <a:cubicBezTo>
                  <a:pt x="607" y="495"/>
                  <a:pt x="607" y="494"/>
                  <a:pt x="607" y="495"/>
                </a:cubicBezTo>
                <a:cubicBezTo>
                  <a:pt x="608" y="496"/>
                  <a:pt x="609" y="497"/>
                  <a:pt x="609" y="498"/>
                </a:cubicBezTo>
                <a:cubicBezTo>
                  <a:pt x="610" y="499"/>
                  <a:pt x="610" y="499"/>
                  <a:pt x="610" y="499"/>
                </a:cubicBezTo>
                <a:cubicBezTo>
                  <a:pt x="610" y="500"/>
                  <a:pt x="610" y="500"/>
                  <a:pt x="611" y="500"/>
                </a:cubicBezTo>
                <a:cubicBezTo>
                  <a:pt x="611" y="501"/>
                  <a:pt x="611" y="501"/>
                  <a:pt x="612" y="501"/>
                </a:cubicBezTo>
                <a:cubicBezTo>
                  <a:pt x="612" y="499"/>
                  <a:pt x="611" y="498"/>
                  <a:pt x="609" y="497"/>
                </a:cubicBezTo>
                <a:cubicBezTo>
                  <a:pt x="609" y="496"/>
                  <a:pt x="609" y="496"/>
                  <a:pt x="609" y="495"/>
                </a:cubicBezTo>
                <a:cubicBezTo>
                  <a:pt x="608" y="495"/>
                  <a:pt x="607" y="494"/>
                  <a:pt x="608" y="493"/>
                </a:cubicBezTo>
                <a:cubicBezTo>
                  <a:pt x="609" y="493"/>
                  <a:pt x="609" y="494"/>
                  <a:pt x="609" y="495"/>
                </a:cubicBezTo>
                <a:cubicBezTo>
                  <a:pt x="609" y="495"/>
                  <a:pt x="610" y="495"/>
                  <a:pt x="610" y="495"/>
                </a:cubicBezTo>
                <a:cubicBezTo>
                  <a:pt x="610" y="495"/>
                  <a:pt x="610" y="495"/>
                  <a:pt x="610" y="495"/>
                </a:cubicBezTo>
                <a:cubicBezTo>
                  <a:pt x="610" y="495"/>
                  <a:pt x="611" y="495"/>
                  <a:pt x="611" y="495"/>
                </a:cubicBezTo>
                <a:cubicBezTo>
                  <a:pt x="611" y="496"/>
                  <a:pt x="611" y="496"/>
                  <a:pt x="611" y="496"/>
                </a:cubicBezTo>
                <a:cubicBezTo>
                  <a:pt x="611" y="497"/>
                  <a:pt x="611" y="497"/>
                  <a:pt x="611" y="498"/>
                </a:cubicBezTo>
                <a:cubicBezTo>
                  <a:pt x="611" y="498"/>
                  <a:pt x="612" y="498"/>
                  <a:pt x="612" y="498"/>
                </a:cubicBezTo>
                <a:cubicBezTo>
                  <a:pt x="612" y="499"/>
                  <a:pt x="613" y="500"/>
                  <a:pt x="613" y="501"/>
                </a:cubicBezTo>
                <a:cubicBezTo>
                  <a:pt x="614" y="502"/>
                  <a:pt x="615" y="504"/>
                  <a:pt x="616" y="504"/>
                </a:cubicBezTo>
                <a:cubicBezTo>
                  <a:pt x="616" y="507"/>
                  <a:pt x="619" y="508"/>
                  <a:pt x="620" y="510"/>
                </a:cubicBezTo>
                <a:cubicBezTo>
                  <a:pt x="621" y="511"/>
                  <a:pt x="622" y="511"/>
                  <a:pt x="622" y="511"/>
                </a:cubicBezTo>
                <a:cubicBezTo>
                  <a:pt x="622" y="512"/>
                  <a:pt x="622" y="512"/>
                  <a:pt x="623" y="512"/>
                </a:cubicBezTo>
                <a:cubicBezTo>
                  <a:pt x="623" y="512"/>
                  <a:pt x="623" y="512"/>
                  <a:pt x="623" y="513"/>
                </a:cubicBezTo>
                <a:cubicBezTo>
                  <a:pt x="624" y="514"/>
                  <a:pt x="624" y="514"/>
                  <a:pt x="625" y="515"/>
                </a:cubicBezTo>
                <a:cubicBezTo>
                  <a:pt x="626" y="516"/>
                  <a:pt x="626" y="516"/>
                  <a:pt x="626" y="516"/>
                </a:cubicBezTo>
                <a:cubicBezTo>
                  <a:pt x="627" y="516"/>
                  <a:pt x="626" y="516"/>
                  <a:pt x="627" y="516"/>
                </a:cubicBezTo>
                <a:cubicBezTo>
                  <a:pt x="627" y="517"/>
                  <a:pt x="629" y="517"/>
                  <a:pt x="630" y="518"/>
                </a:cubicBezTo>
                <a:cubicBezTo>
                  <a:pt x="631" y="519"/>
                  <a:pt x="631" y="519"/>
                  <a:pt x="631" y="519"/>
                </a:cubicBezTo>
                <a:cubicBezTo>
                  <a:pt x="632" y="520"/>
                  <a:pt x="633" y="520"/>
                  <a:pt x="633" y="520"/>
                </a:cubicBezTo>
                <a:cubicBezTo>
                  <a:pt x="633" y="520"/>
                  <a:pt x="634" y="521"/>
                  <a:pt x="634" y="521"/>
                </a:cubicBezTo>
                <a:cubicBezTo>
                  <a:pt x="636" y="523"/>
                  <a:pt x="639" y="525"/>
                  <a:pt x="641" y="526"/>
                </a:cubicBezTo>
                <a:cubicBezTo>
                  <a:pt x="643" y="528"/>
                  <a:pt x="646" y="528"/>
                  <a:pt x="648" y="529"/>
                </a:cubicBezTo>
                <a:cubicBezTo>
                  <a:pt x="649" y="530"/>
                  <a:pt x="649" y="530"/>
                  <a:pt x="649" y="531"/>
                </a:cubicBezTo>
                <a:cubicBezTo>
                  <a:pt x="650" y="530"/>
                  <a:pt x="651" y="532"/>
                  <a:pt x="652" y="532"/>
                </a:cubicBezTo>
                <a:cubicBezTo>
                  <a:pt x="653" y="532"/>
                  <a:pt x="654" y="532"/>
                  <a:pt x="655" y="533"/>
                </a:cubicBezTo>
                <a:cubicBezTo>
                  <a:pt x="656" y="533"/>
                  <a:pt x="657" y="534"/>
                  <a:pt x="657" y="534"/>
                </a:cubicBezTo>
                <a:cubicBezTo>
                  <a:pt x="658" y="534"/>
                  <a:pt x="660" y="534"/>
                  <a:pt x="661" y="534"/>
                </a:cubicBezTo>
                <a:cubicBezTo>
                  <a:pt x="662" y="535"/>
                  <a:pt x="663" y="535"/>
                  <a:pt x="663" y="535"/>
                </a:cubicBezTo>
                <a:cubicBezTo>
                  <a:pt x="664" y="535"/>
                  <a:pt x="665" y="535"/>
                  <a:pt x="665" y="536"/>
                </a:cubicBezTo>
                <a:cubicBezTo>
                  <a:pt x="665" y="536"/>
                  <a:pt x="666" y="536"/>
                  <a:pt x="666" y="536"/>
                </a:cubicBezTo>
                <a:cubicBezTo>
                  <a:pt x="666" y="536"/>
                  <a:pt x="667" y="535"/>
                  <a:pt x="667" y="535"/>
                </a:cubicBezTo>
                <a:cubicBezTo>
                  <a:pt x="667" y="535"/>
                  <a:pt x="668" y="535"/>
                  <a:pt x="668" y="535"/>
                </a:cubicBezTo>
                <a:cubicBezTo>
                  <a:pt x="671" y="536"/>
                  <a:pt x="673" y="537"/>
                  <a:pt x="676" y="538"/>
                </a:cubicBezTo>
                <a:cubicBezTo>
                  <a:pt x="678" y="538"/>
                  <a:pt x="679" y="537"/>
                  <a:pt x="682" y="538"/>
                </a:cubicBezTo>
                <a:cubicBezTo>
                  <a:pt x="683" y="538"/>
                  <a:pt x="684" y="539"/>
                  <a:pt x="686" y="539"/>
                </a:cubicBezTo>
                <a:cubicBezTo>
                  <a:pt x="686" y="539"/>
                  <a:pt x="686" y="538"/>
                  <a:pt x="687" y="538"/>
                </a:cubicBezTo>
                <a:cubicBezTo>
                  <a:pt x="687" y="538"/>
                  <a:pt x="688" y="539"/>
                  <a:pt x="688" y="539"/>
                </a:cubicBezTo>
                <a:cubicBezTo>
                  <a:pt x="689" y="539"/>
                  <a:pt x="690" y="539"/>
                  <a:pt x="691" y="538"/>
                </a:cubicBezTo>
                <a:cubicBezTo>
                  <a:pt x="690" y="538"/>
                  <a:pt x="689" y="537"/>
                  <a:pt x="688" y="537"/>
                </a:cubicBezTo>
                <a:cubicBezTo>
                  <a:pt x="688" y="537"/>
                  <a:pt x="688" y="537"/>
                  <a:pt x="687" y="537"/>
                </a:cubicBezTo>
                <a:cubicBezTo>
                  <a:pt x="687" y="537"/>
                  <a:pt x="687" y="537"/>
                  <a:pt x="686" y="537"/>
                </a:cubicBezTo>
                <a:cubicBezTo>
                  <a:pt x="685" y="537"/>
                  <a:pt x="685" y="537"/>
                  <a:pt x="684" y="537"/>
                </a:cubicBezTo>
                <a:cubicBezTo>
                  <a:pt x="684" y="537"/>
                  <a:pt x="683" y="537"/>
                  <a:pt x="683" y="537"/>
                </a:cubicBezTo>
                <a:cubicBezTo>
                  <a:pt x="683" y="537"/>
                  <a:pt x="682" y="537"/>
                  <a:pt x="682" y="536"/>
                </a:cubicBezTo>
                <a:cubicBezTo>
                  <a:pt x="681" y="536"/>
                  <a:pt x="680" y="537"/>
                  <a:pt x="680" y="536"/>
                </a:cubicBezTo>
                <a:cubicBezTo>
                  <a:pt x="681" y="536"/>
                  <a:pt x="682" y="535"/>
                  <a:pt x="683" y="536"/>
                </a:cubicBezTo>
                <a:cubicBezTo>
                  <a:pt x="684" y="536"/>
                  <a:pt x="684" y="536"/>
                  <a:pt x="685" y="536"/>
                </a:cubicBezTo>
                <a:cubicBezTo>
                  <a:pt x="685" y="536"/>
                  <a:pt x="686" y="537"/>
                  <a:pt x="686" y="537"/>
                </a:cubicBezTo>
                <a:cubicBezTo>
                  <a:pt x="686" y="537"/>
                  <a:pt x="687" y="536"/>
                  <a:pt x="687" y="536"/>
                </a:cubicBezTo>
                <a:cubicBezTo>
                  <a:pt x="688" y="536"/>
                  <a:pt x="690" y="537"/>
                  <a:pt x="691" y="537"/>
                </a:cubicBezTo>
                <a:cubicBezTo>
                  <a:pt x="692" y="537"/>
                  <a:pt x="692" y="538"/>
                  <a:pt x="693" y="539"/>
                </a:cubicBezTo>
                <a:cubicBezTo>
                  <a:pt x="693" y="538"/>
                  <a:pt x="694" y="538"/>
                  <a:pt x="694" y="538"/>
                </a:cubicBezTo>
                <a:cubicBezTo>
                  <a:pt x="694" y="538"/>
                  <a:pt x="695" y="538"/>
                  <a:pt x="695" y="538"/>
                </a:cubicBezTo>
                <a:cubicBezTo>
                  <a:pt x="695" y="538"/>
                  <a:pt x="695" y="537"/>
                  <a:pt x="696" y="537"/>
                </a:cubicBezTo>
                <a:cubicBezTo>
                  <a:pt x="697" y="537"/>
                  <a:pt x="697" y="538"/>
                  <a:pt x="698" y="538"/>
                </a:cubicBezTo>
                <a:cubicBezTo>
                  <a:pt x="699" y="538"/>
                  <a:pt x="699" y="538"/>
                  <a:pt x="700" y="538"/>
                </a:cubicBezTo>
                <a:cubicBezTo>
                  <a:pt x="700" y="538"/>
                  <a:pt x="701" y="538"/>
                  <a:pt x="701" y="538"/>
                </a:cubicBezTo>
                <a:cubicBezTo>
                  <a:pt x="701" y="538"/>
                  <a:pt x="701" y="538"/>
                  <a:pt x="701" y="538"/>
                </a:cubicBezTo>
                <a:cubicBezTo>
                  <a:pt x="701" y="537"/>
                  <a:pt x="701" y="538"/>
                  <a:pt x="702" y="538"/>
                </a:cubicBezTo>
                <a:cubicBezTo>
                  <a:pt x="702" y="538"/>
                  <a:pt x="702" y="537"/>
                  <a:pt x="702" y="537"/>
                </a:cubicBezTo>
                <a:cubicBezTo>
                  <a:pt x="702" y="537"/>
                  <a:pt x="702" y="538"/>
                  <a:pt x="702" y="538"/>
                </a:cubicBezTo>
                <a:cubicBezTo>
                  <a:pt x="703" y="538"/>
                  <a:pt x="703" y="537"/>
                  <a:pt x="704" y="537"/>
                </a:cubicBezTo>
                <a:cubicBezTo>
                  <a:pt x="704" y="537"/>
                  <a:pt x="704" y="537"/>
                  <a:pt x="705" y="537"/>
                </a:cubicBezTo>
                <a:cubicBezTo>
                  <a:pt x="705" y="537"/>
                  <a:pt x="706" y="537"/>
                  <a:pt x="706" y="537"/>
                </a:cubicBezTo>
                <a:cubicBezTo>
                  <a:pt x="706" y="537"/>
                  <a:pt x="707" y="537"/>
                  <a:pt x="708" y="537"/>
                </a:cubicBezTo>
                <a:cubicBezTo>
                  <a:pt x="709" y="537"/>
                  <a:pt x="709" y="536"/>
                  <a:pt x="711" y="536"/>
                </a:cubicBezTo>
                <a:cubicBezTo>
                  <a:pt x="712" y="536"/>
                  <a:pt x="714" y="535"/>
                  <a:pt x="715" y="535"/>
                </a:cubicBezTo>
                <a:cubicBezTo>
                  <a:pt x="713" y="534"/>
                  <a:pt x="712" y="536"/>
                  <a:pt x="709" y="535"/>
                </a:cubicBezTo>
                <a:cubicBezTo>
                  <a:pt x="709" y="535"/>
                  <a:pt x="708" y="536"/>
                  <a:pt x="708" y="536"/>
                </a:cubicBezTo>
                <a:cubicBezTo>
                  <a:pt x="706" y="535"/>
                  <a:pt x="704" y="536"/>
                  <a:pt x="703" y="536"/>
                </a:cubicBezTo>
                <a:cubicBezTo>
                  <a:pt x="703" y="536"/>
                  <a:pt x="703" y="536"/>
                  <a:pt x="703" y="536"/>
                </a:cubicBezTo>
                <a:cubicBezTo>
                  <a:pt x="703" y="536"/>
                  <a:pt x="700" y="536"/>
                  <a:pt x="701" y="535"/>
                </a:cubicBezTo>
                <a:cubicBezTo>
                  <a:pt x="701" y="535"/>
                  <a:pt x="701" y="535"/>
                  <a:pt x="702" y="535"/>
                </a:cubicBezTo>
                <a:cubicBezTo>
                  <a:pt x="702" y="535"/>
                  <a:pt x="702" y="535"/>
                  <a:pt x="703" y="535"/>
                </a:cubicBezTo>
                <a:cubicBezTo>
                  <a:pt x="703" y="534"/>
                  <a:pt x="703" y="534"/>
                  <a:pt x="704" y="534"/>
                </a:cubicBezTo>
                <a:cubicBezTo>
                  <a:pt x="705" y="535"/>
                  <a:pt x="707" y="534"/>
                  <a:pt x="708" y="534"/>
                </a:cubicBezTo>
                <a:cubicBezTo>
                  <a:pt x="708" y="534"/>
                  <a:pt x="708" y="534"/>
                  <a:pt x="708" y="534"/>
                </a:cubicBezTo>
                <a:cubicBezTo>
                  <a:pt x="709" y="534"/>
                  <a:pt x="709" y="534"/>
                  <a:pt x="710" y="534"/>
                </a:cubicBezTo>
                <a:cubicBezTo>
                  <a:pt x="710" y="534"/>
                  <a:pt x="710" y="533"/>
                  <a:pt x="710" y="533"/>
                </a:cubicBezTo>
                <a:cubicBezTo>
                  <a:pt x="710" y="533"/>
                  <a:pt x="711" y="534"/>
                  <a:pt x="711" y="534"/>
                </a:cubicBezTo>
                <a:cubicBezTo>
                  <a:pt x="711" y="534"/>
                  <a:pt x="712" y="533"/>
                  <a:pt x="712" y="533"/>
                </a:cubicBezTo>
                <a:cubicBezTo>
                  <a:pt x="712" y="533"/>
                  <a:pt x="712" y="532"/>
                  <a:pt x="713" y="532"/>
                </a:cubicBezTo>
                <a:cubicBezTo>
                  <a:pt x="713" y="533"/>
                  <a:pt x="713" y="532"/>
                  <a:pt x="714" y="532"/>
                </a:cubicBezTo>
                <a:cubicBezTo>
                  <a:pt x="715" y="532"/>
                  <a:pt x="714" y="533"/>
                  <a:pt x="715" y="534"/>
                </a:cubicBezTo>
                <a:cubicBezTo>
                  <a:pt x="715" y="533"/>
                  <a:pt x="716" y="533"/>
                  <a:pt x="717" y="532"/>
                </a:cubicBezTo>
                <a:cubicBezTo>
                  <a:pt x="717" y="532"/>
                  <a:pt x="717" y="532"/>
                  <a:pt x="717" y="532"/>
                </a:cubicBezTo>
                <a:cubicBezTo>
                  <a:pt x="718" y="532"/>
                  <a:pt x="718" y="531"/>
                  <a:pt x="719" y="531"/>
                </a:cubicBezTo>
                <a:cubicBezTo>
                  <a:pt x="719" y="531"/>
                  <a:pt x="720" y="530"/>
                  <a:pt x="721" y="531"/>
                </a:cubicBezTo>
                <a:cubicBezTo>
                  <a:pt x="721" y="531"/>
                  <a:pt x="720" y="533"/>
                  <a:pt x="719" y="533"/>
                </a:cubicBezTo>
                <a:cubicBezTo>
                  <a:pt x="719" y="533"/>
                  <a:pt x="717" y="533"/>
                  <a:pt x="718" y="534"/>
                </a:cubicBezTo>
                <a:cubicBezTo>
                  <a:pt x="719" y="533"/>
                  <a:pt x="720" y="533"/>
                  <a:pt x="721" y="533"/>
                </a:cubicBezTo>
                <a:cubicBezTo>
                  <a:pt x="721" y="533"/>
                  <a:pt x="722" y="532"/>
                  <a:pt x="723" y="532"/>
                </a:cubicBezTo>
                <a:cubicBezTo>
                  <a:pt x="724" y="531"/>
                  <a:pt x="724" y="531"/>
                  <a:pt x="725" y="531"/>
                </a:cubicBezTo>
                <a:cubicBezTo>
                  <a:pt x="725" y="531"/>
                  <a:pt x="725" y="531"/>
                  <a:pt x="725" y="531"/>
                </a:cubicBezTo>
                <a:cubicBezTo>
                  <a:pt x="724" y="531"/>
                  <a:pt x="725" y="531"/>
                  <a:pt x="724" y="532"/>
                </a:cubicBezTo>
                <a:cubicBezTo>
                  <a:pt x="724" y="532"/>
                  <a:pt x="722" y="534"/>
                  <a:pt x="721" y="534"/>
                </a:cubicBezTo>
                <a:cubicBezTo>
                  <a:pt x="720" y="534"/>
                  <a:pt x="712" y="538"/>
                  <a:pt x="712" y="538"/>
                </a:cubicBezTo>
                <a:cubicBezTo>
                  <a:pt x="711" y="539"/>
                  <a:pt x="711" y="538"/>
                  <a:pt x="710" y="539"/>
                </a:cubicBezTo>
                <a:cubicBezTo>
                  <a:pt x="710" y="539"/>
                  <a:pt x="710" y="539"/>
                  <a:pt x="709" y="539"/>
                </a:cubicBezTo>
                <a:cubicBezTo>
                  <a:pt x="709" y="539"/>
                  <a:pt x="708" y="539"/>
                  <a:pt x="708" y="539"/>
                </a:cubicBezTo>
                <a:cubicBezTo>
                  <a:pt x="708" y="539"/>
                  <a:pt x="708" y="540"/>
                  <a:pt x="708" y="540"/>
                </a:cubicBezTo>
                <a:cubicBezTo>
                  <a:pt x="707" y="540"/>
                  <a:pt x="706" y="540"/>
                  <a:pt x="705" y="540"/>
                </a:cubicBezTo>
                <a:cubicBezTo>
                  <a:pt x="704" y="540"/>
                  <a:pt x="703" y="540"/>
                  <a:pt x="703" y="540"/>
                </a:cubicBezTo>
                <a:cubicBezTo>
                  <a:pt x="703" y="540"/>
                  <a:pt x="702" y="540"/>
                  <a:pt x="702" y="540"/>
                </a:cubicBezTo>
                <a:cubicBezTo>
                  <a:pt x="702" y="540"/>
                  <a:pt x="701" y="541"/>
                  <a:pt x="700" y="541"/>
                </a:cubicBezTo>
                <a:cubicBezTo>
                  <a:pt x="700" y="542"/>
                  <a:pt x="699" y="541"/>
                  <a:pt x="698" y="542"/>
                </a:cubicBezTo>
                <a:cubicBezTo>
                  <a:pt x="698" y="542"/>
                  <a:pt x="698" y="542"/>
                  <a:pt x="697" y="542"/>
                </a:cubicBezTo>
                <a:cubicBezTo>
                  <a:pt x="696" y="542"/>
                  <a:pt x="695" y="543"/>
                  <a:pt x="694" y="542"/>
                </a:cubicBezTo>
                <a:cubicBezTo>
                  <a:pt x="693" y="542"/>
                  <a:pt x="693" y="542"/>
                  <a:pt x="693" y="543"/>
                </a:cubicBezTo>
                <a:cubicBezTo>
                  <a:pt x="692" y="543"/>
                  <a:pt x="690" y="543"/>
                  <a:pt x="689" y="543"/>
                </a:cubicBezTo>
                <a:cubicBezTo>
                  <a:pt x="689" y="543"/>
                  <a:pt x="689" y="542"/>
                  <a:pt x="689" y="542"/>
                </a:cubicBezTo>
                <a:cubicBezTo>
                  <a:pt x="688" y="543"/>
                  <a:pt x="685" y="542"/>
                  <a:pt x="685" y="542"/>
                </a:cubicBezTo>
                <a:cubicBezTo>
                  <a:pt x="684" y="542"/>
                  <a:pt x="684" y="542"/>
                  <a:pt x="684" y="542"/>
                </a:cubicBezTo>
                <a:cubicBezTo>
                  <a:pt x="684" y="542"/>
                  <a:pt x="683" y="542"/>
                  <a:pt x="683" y="542"/>
                </a:cubicBezTo>
                <a:cubicBezTo>
                  <a:pt x="682" y="542"/>
                  <a:pt x="682" y="543"/>
                  <a:pt x="682" y="543"/>
                </a:cubicBezTo>
                <a:cubicBezTo>
                  <a:pt x="682" y="543"/>
                  <a:pt x="682" y="542"/>
                  <a:pt x="681" y="542"/>
                </a:cubicBezTo>
                <a:cubicBezTo>
                  <a:pt x="682" y="542"/>
                  <a:pt x="681" y="542"/>
                  <a:pt x="681" y="542"/>
                </a:cubicBezTo>
                <a:cubicBezTo>
                  <a:pt x="680" y="543"/>
                  <a:pt x="675" y="542"/>
                  <a:pt x="675" y="542"/>
                </a:cubicBezTo>
                <a:cubicBezTo>
                  <a:pt x="674" y="542"/>
                  <a:pt x="668" y="541"/>
                  <a:pt x="667" y="541"/>
                </a:cubicBezTo>
                <a:cubicBezTo>
                  <a:pt x="667" y="541"/>
                  <a:pt x="667" y="541"/>
                  <a:pt x="667" y="541"/>
                </a:cubicBezTo>
                <a:cubicBezTo>
                  <a:pt x="666" y="542"/>
                  <a:pt x="666" y="541"/>
                  <a:pt x="665" y="541"/>
                </a:cubicBezTo>
                <a:cubicBezTo>
                  <a:pt x="665" y="541"/>
                  <a:pt x="664" y="541"/>
                  <a:pt x="664" y="541"/>
                </a:cubicBezTo>
                <a:cubicBezTo>
                  <a:pt x="663" y="540"/>
                  <a:pt x="662" y="540"/>
                  <a:pt x="661" y="540"/>
                </a:cubicBezTo>
                <a:cubicBezTo>
                  <a:pt x="658" y="541"/>
                  <a:pt x="657" y="538"/>
                  <a:pt x="653" y="539"/>
                </a:cubicBezTo>
                <a:cubicBezTo>
                  <a:pt x="652" y="538"/>
                  <a:pt x="652" y="538"/>
                  <a:pt x="651" y="538"/>
                </a:cubicBezTo>
                <a:cubicBezTo>
                  <a:pt x="651" y="538"/>
                  <a:pt x="651" y="537"/>
                  <a:pt x="651" y="537"/>
                </a:cubicBezTo>
                <a:cubicBezTo>
                  <a:pt x="651" y="537"/>
                  <a:pt x="651" y="537"/>
                  <a:pt x="651" y="537"/>
                </a:cubicBezTo>
                <a:cubicBezTo>
                  <a:pt x="650" y="537"/>
                  <a:pt x="650" y="537"/>
                  <a:pt x="650" y="537"/>
                </a:cubicBezTo>
                <a:cubicBezTo>
                  <a:pt x="650" y="537"/>
                  <a:pt x="648" y="536"/>
                  <a:pt x="647" y="536"/>
                </a:cubicBezTo>
                <a:cubicBezTo>
                  <a:pt x="647" y="536"/>
                  <a:pt x="647" y="536"/>
                  <a:pt x="647" y="536"/>
                </a:cubicBezTo>
                <a:cubicBezTo>
                  <a:pt x="646" y="536"/>
                  <a:pt x="645" y="536"/>
                  <a:pt x="645" y="536"/>
                </a:cubicBezTo>
                <a:cubicBezTo>
                  <a:pt x="644" y="536"/>
                  <a:pt x="644" y="535"/>
                  <a:pt x="644" y="535"/>
                </a:cubicBezTo>
                <a:cubicBezTo>
                  <a:pt x="644" y="535"/>
                  <a:pt x="643" y="535"/>
                  <a:pt x="643" y="535"/>
                </a:cubicBezTo>
                <a:cubicBezTo>
                  <a:pt x="642" y="535"/>
                  <a:pt x="642" y="534"/>
                  <a:pt x="641" y="534"/>
                </a:cubicBezTo>
                <a:cubicBezTo>
                  <a:pt x="640" y="533"/>
                  <a:pt x="638" y="532"/>
                  <a:pt x="638" y="531"/>
                </a:cubicBezTo>
                <a:cubicBezTo>
                  <a:pt x="635" y="531"/>
                  <a:pt x="635" y="531"/>
                  <a:pt x="635" y="531"/>
                </a:cubicBezTo>
                <a:cubicBezTo>
                  <a:pt x="635" y="530"/>
                  <a:pt x="634" y="530"/>
                  <a:pt x="634" y="529"/>
                </a:cubicBezTo>
                <a:cubicBezTo>
                  <a:pt x="634" y="529"/>
                  <a:pt x="633" y="529"/>
                  <a:pt x="633" y="530"/>
                </a:cubicBezTo>
                <a:cubicBezTo>
                  <a:pt x="632" y="529"/>
                  <a:pt x="631" y="529"/>
                  <a:pt x="631" y="528"/>
                </a:cubicBezTo>
                <a:cubicBezTo>
                  <a:pt x="630" y="528"/>
                  <a:pt x="630" y="527"/>
                  <a:pt x="629" y="527"/>
                </a:cubicBezTo>
                <a:cubicBezTo>
                  <a:pt x="629" y="527"/>
                  <a:pt x="629" y="526"/>
                  <a:pt x="629" y="526"/>
                </a:cubicBezTo>
                <a:cubicBezTo>
                  <a:pt x="627" y="526"/>
                  <a:pt x="627" y="526"/>
                  <a:pt x="627" y="526"/>
                </a:cubicBezTo>
                <a:cubicBezTo>
                  <a:pt x="626" y="525"/>
                  <a:pt x="626" y="524"/>
                  <a:pt x="625" y="524"/>
                </a:cubicBezTo>
                <a:cubicBezTo>
                  <a:pt x="625" y="523"/>
                  <a:pt x="625" y="524"/>
                  <a:pt x="624" y="524"/>
                </a:cubicBezTo>
                <a:cubicBezTo>
                  <a:pt x="624" y="523"/>
                  <a:pt x="623" y="523"/>
                  <a:pt x="623" y="522"/>
                </a:cubicBezTo>
                <a:cubicBezTo>
                  <a:pt x="622" y="522"/>
                  <a:pt x="621" y="521"/>
                  <a:pt x="620" y="521"/>
                </a:cubicBezTo>
                <a:cubicBezTo>
                  <a:pt x="619" y="519"/>
                  <a:pt x="618" y="517"/>
                  <a:pt x="616" y="515"/>
                </a:cubicBezTo>
                <a:cubicBezTo>
                  <a:pt x="615" y="515"/>
                  <a:pt x="615" y="515"/>
                  <a:pt x="614" y="515"/>
                </a:cubicBezTo>
                <a:cubicBezTo>
                  <a:pt x="614" y="514"/>
                  <a:pt x="613" y="513"/>
                  <a:pt x="612" y="512"/>
                </a:cubicBezTo>
                <a:cubicBezTo>
                  <a:pt x="611" y="512"/>
                  <a:pt x="610" y="511"/>
                  <a:pt x="610" y="511"/>
                </a:cubicBezTo>
                <a:cubicBezTo>
                  <a:pt x="610" y="510"/>
                  <a:pt x="609" y="510"/>
                  <a:pt x="610" y="509"/>
                </a:cubicBezTo>
                <a:cubicBezTo>
                  <a:pt x="609" y="508"/>
                  <a:pt x="609" y="508"/>
                  <a:pt x="608" y="508"/>
                </a:cubicBezTo>
                <a:cubicBezTo>
                  <a:pt x="608" y="506"/>
                  <a:pt x="606" y="505"/>
                  <a:pt x="605" y="503"/>
                </a:cubicBezTo>
                <a:cubicBezTo>
                  <a:pt x="605" y="503"/>
                  <a:pt x="605" y="503"/>
                  <a:pt x="604" y="503"/>
                </a:cubicBezTo>
                <a:cubicBezTo>
                  <a:pt x="603" y="501"/>
                  <a:pt x="602" y="500"/>
                  <a:pt x="601" y="499"/>
                </a:cubicBezTo>
                <a:cubicBezTo>
                  <a:pt x="601" y="499"/>
                  <a:pt x="601" y="498"/>
                  <a:pt x="601" y="498"/>
                </a:cubicBezTo>
                <a:cubicBezTo>
                  <a:pt x="601" y="498"/>
                  <a:pt x="600" y="498"/>
                  <a:pt x="600" y="498"/>
                </a:cubicBezTo>
                <a:cubicBezTo>
                  <a:pt x="600" y="498"/>
                  <a:pt x="600" y="497"/>
                  <a:pt x="600" y="497"/>
                </a:cubicBezTo>
                <a:cubicBezTo>
                  <a:pt x="599" y="496"/>
                  <a:pt x="599" y="496"/>
                  <a:pt x="599" y="496"/>
                </a:cubicBezTo>
                <a:cubicBezTo>
                  <a:pt x="599" y="495"/>
                  <a:pt x="597" y="495"/>
                  <a:pt x="598" y="495"/>
                </a:cubicBezTo>
                <a:cubicBezTo>
                  <a:pt x="598" y="494"/>
                  <a:pt x="598" y="494"/>
                  <a:pt x="598" y="494"/>
                </a:cubicBezTo>
                <a:cubicBezTo>
                  <a:pt x="598" y="493"/>
                  <a:pt x="597" y="492"/>
                  <a:pt x="597" y="491"/>
                </a:cubicBezTo>
                <a:cubicBezTo>
                  <a:pt x="597" y="491"/>
                  <a:pt x="597" y="491"/>
                  <a:pt x="597" y="491"/>
                </a:cubicBezTo>
                <a:cubicBezTo>
                  <a:pt x="597" y="491"/>
                  <a:pt x="596" y="491"/>
                  <a:pt x="596" y="490"/>
                </a:cubicBezTo>
                <a:cubicBezTo>
                  <a:pt x="596" y="490"/>
                  <a:pt x="596" y="489"/>
                  <a:pt x="596" y="489"/>
                </a:cubicBezTo>
                <a:cubicBezTo>
                  <a:pt x="596" y="488"/>
                  <a:pt x="595" y="488"/>
                  <a:pt x="595" y="488"/>
                </a:cubicBezTo>
                <a:cubicBezTo>
                  <a:pt x="595" y="487"/>
                  <a:pt x="595" y="487"/>
                  <a:pt x="595" y="486"/>
                </a:cubicBezTo>
                <a:cubicBezTo>
                  <a:pt x="595" y="486"/>
                  <a:pt x="594" y="486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4"/>
                  <a:pt x="594" y="484"/>
                </a:cubicBezTo>
                <a:cubicBezTo>
                  <a:pt x="593" y="483"/>
                  <a:pt x="594" y="483"/>
                  <a:pt x="594" y="482"/>
                </a:cubicBezTo>
                <a:cubicBezTo>
                  <a:pt x="593" y="481"/>
                  <a:pt x="592" y="480"/>
                  <a:pt x="592" y="479"/>
                </a:cubicBezTo>
                <a:cubicBezTo>
                  <a:pt x="592" y="479"/>
                  <a:pt x="592" y="478"/>
                  <a:pt x="592" y="477"/>
                </a:cubicBezTo>
                <a:cubicBezTo>
                  <a:pt x="592" y="476"/>
                  <a:pt x="591" y="476"/>
                  <a:pt x="591" y="476"/>
                </a:cubicBezTo>
                <a:cubicBezTo>
                  <a:pt x="591" y="476"/>
                  <a:pt x="591" y="476"/>
                  <a:pt x="591" y="475"/>
                </a:cubicBezTo>
                <a:cubicBezTo>
                  <a:pt x="591" y="475"/>
                  <a:pt x="590" y="474"/>
                  <a:pt x="590" y="473"/>
                </a:cubicBezTo>
                <a:cubicBezTo>
                  <a:pt x="589" y="473"/>
                  <a:pt x="589" y="471"/>
                  <a:pt x="588" y="471"/>
                </a:cubicBezTo>
                <a:cubicBezTo>
                  <a:pt x="588" y="470"/>
                  <a:pt x="588" y="470"/>
                  <a:pt x="588" y="469"/>
                </a:cubicBezTo>
                <a:cubicBezTo>
                  <a:pt x="588" y="469"/>
                  <a:pt x="588" y="468"/>
                  <a:pt x="588" y="468"/>
                </a:cubicBezTo>
                <a:cubicBezTo>
                  <a:pt x="587" y="466"/>
                  <a:pt x="587" y="466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4"/>
                  <a:pt x="587" y="464"/>
                </a:cubicBezTo>
                <a:cubicBezTo>
                  <a:pt x="586" y="462"/>
                  <a:pt x="586" y="460"/>
                  <a:pt x="586" y="459"/>
                </a:cubicBezTo>
                <a:cubicBezTo>
                  <a:pt x="585" y="458"/>
                  <a:pt x="586" y="457"/>
                  <a:pt x="586" y="457"/>
                </a:cubicBezTo>
                <a:cubicBezTo>
                  <a:pt x="586" y="456"/>
                  <a:pt x="585" y="456"/>
                  <a:pt x="585" y="456"/>
                </a:cubicBezTo>
                <a:cubicBezTo>
                  <a:pt x="585" y="455"/>
                  <a:pt x="585" y="454"/>
                  <a:pt x="585" y="454"/>
                </a:cubicBezTo>
                <a:cubicBezTo>
                  <a:pt x="585" y="453"/>
                  <a:pt x="585" y="452"/>
                  <a:pt x="585" y="452"/>
                </a:cubicBezTo>
                <a:cubicBezTo>
                  <a:pt x="584" y="442"/>
                  <a:pt x="584" y="442"/>
                  <a:pt x="584" y="442"/>
                </a:cubicBezTo>
                <a:cubicBezTo>
                  <a:pt x="583" y="421"/>
                  <a:pt x="582" y="418"/>
                  <a:pt x="583" y="396"/>
                </a:cubicBezTo>
                <a:cubicBezTo>
                  <a:pt x="585" y="367"/>
                  <a:pt x="588" y="334"/>
                  <a:pt x="571" y="308"/>
                </a:cubicBezTo>
                <a:cubicBezTo>
                  <a:pt x="547" y="273"/>
                  <a:pt x="513" y="290"/>
                  <a:pt x="513" y="290"/>
                </a:cubicBezTo>
                <a:cubicBezTo>
                  <a:pt x="513" y="290"/>
                  <a:pt x="509" y="285"/>
                  <a:pt x="508" y="284"/>
                </a:cubicBezTo>
                <a:cubicBezTo>
                  <a:pt x="505" y="280"/>
                  <a:pt x="502" y="277"/>
                  <a:pt x="496" y="274"/>
                </a:cubicBezTo>
                <a:cubicBezTo>
                  <a:pt x="491" y="271"/>
                  <a:pt x="488" y="270"/>
                  <a:pt x="483" y="269"/>
                </a:cubicBezTo>
                <a:cubicBezTo>
                  <a:pt x="452" y="261"/>
                  <a:pt x="407" y="281"/>
                  <a:pt x="403" y="326"/>
                </a:cubicBezTo>
                <a:cubicBezTo>
                  <a:pt x="402" y="335"/>
                  <a:pt x="404" y="348"/>
                  <a:pt x="413" y="352"/>
                </a:cubicBezTo>
                <a:cubicBezTo>
                  <a:pt x="398" y="362"/>
                  <a:pt x="393" y="387"/>
                  <a:pt x="395" y="402"/>
                </a:cubicBezTo>
                <a:cubicBezTo>
                  <a:pt x="399" y="435"/>
                  <a:pt x="456" y="481"/>
                  <a:pt x="506" y="441"/>
                </a:cubicBezTo>
                <a:cubicBezTo>
                  <a:pt x="539" y="415"/>
                  <a:pt x="524" y="355"/>
                  <a:pt x="479" y="369"/>
                </a:cubicBezTo>
                <a:cubicBezTo>
                  <a:pt x="468" y="374"/>
                  <a:pt x="463" y="383"/>
                  <a:pt x="465" y="389"/>
                </a:cubicBezTo>
                <a:cubicBezTo>
                  <a:pt x="467" y="397"/>
                  <a:pt x="476" y="399"/>
                  <a:pt x="479" y="399"/>
                </a:cubicBezTo>
                <a:cubicBezTo>
                  <a:pt x="478" y="401"/>
                  <a:pt x="452" y="406"/>
                  <a:pt x="454" y="379"/>
                </a:cubicBezTo>
                <a:cubicBezTo>
                  <a:pt x="455" y="367"/>
                  <a:pt x="468" y="357"/>
                  <a:pt x="478" y="355"/>
                </a:cubicBezTo>
                <a:cubicBezTo>
                  <a:pt x="490" y="352"/>
                  <a:pt x="502" y="353"/>
                  <a:pt x="511" y="359"/>
                </a:cubicBezTo>
                <a:cubicBezTo>
                  <a:pt x="539" y="376"/>
                  <a:pt x="538" y="412"/>
                  <a:pt x="543" y="434"/>
                </a:cubicBezTo>
                <a:cubicBezTo>
                  <a:pt x="543" y="434"/>
                  <a:pt x="542" y="433"/>
                  <a:pt x="543" y="434"/>
                </a:cubicBezTo>
                <a:cubicBezTo>
                  <a:pt x="543" y="434"/>
                  <a:pt x="543" y="434"/>
                  <a:pt x="544" y="435"/>
                </a:cubicBezTo>
                <a:cubicBezTo>
                  <a:pt x="544" y="435"/>
                  <a:pt x="544" y="435"/>
                  <a:pt x="544" y="436"/>
                </a:cubicBezTo>
                <a:cubicBezTo>
                  <a:pt x="544" y="436"/>
                  <a:pt x="544" y="436"/>
                  <a:pt x="544" y="436"/>
                </a:cubicBezTo>
                <a:cubicBezTo>
                  <a:pt x="544" y="437"/>
                  <a:pt x="543" y="436"/>
                  <a:pt x="544" y="437"/>
                </a:cubicBezTo>
                <a:cubicBezTo>
                  <a:pt x="544" y="437"/>
                  <a:pt x="544" y="437"/>
                  <a:pt x="544" y="438"/>
                </a:cubicBezTo>
                <a:cubicBezTo>
                  <a:pt x="544" y="438"/>
                  <a:pt x="544" y="439"/>
                  <a:pt x="544" y="439"/>
                </a:cubicBezTo>
                <a:cubicBezTo>
                  <a:pt x="544" y="439"/>
                  <a:pt x="544" y="440"/>
                  <a:pt x="544" y="440"/>
                </a:cubicBezTo>
                <a:cubicBezTo>
                  <a:pt x="544" y="440"/>
                  <a:pt x="544" y="441"/>
                  <a:pt x="544" y="441"/>
                </a:cubicBezTo>
                <a:cubicBezTo>
                  <a:pt x="545" y="441"/>
                  <a:pt x="545" y="442"/>
                  <a:pt x="545" y="443"/>
                </a:cubicBezTo>
                <a:cubicBezTo>
                  <a:pt x="545" y="443"/>
                  <a:pt x="545" y="444"/>
                  <a:pt x="545" y="445"/>
                </a:cubicBezTo>
                <a:cubicBezTo>
                  <a:pt x="545" y="445"/>
                  <a:pt x="545" y="445"/>
                  <a:pt x="545" y="445"/>
                </a:cubicBezTo>
                <a:cubicBezTo>
                  <a:pt x="545" y="446"/>
                  <a:pt x="545" y="446"/>
                  <a:pt x="546" y="446"/>
                </a:cubicBezTo>
                <a:cubicBezTo>
                  <a:pt x="546" y="446"/>
                  <a:pt x="546" y="447"/>
                  <a:pt x="546" y="447"/>
                </a:cubicBezTo>
                <a:cubicBezTo>
                  <a:pt x="546" y="447"/>
                  <a:pt x="546" y="453"/>
                  <a:pt x="546" y="453"/>
                </a:cubicBezTo>
                <a:cubicBezTo>
                  <a:pt x="546" y="454"/>
                  <a:pt x="546" y="454"/>
                  <a:pt x="546" y="454"/>
                </a:cubicBezTo>
                <a:cubicBezTo>
                  <a:pt x="547" y="455"/>
                  <a:pt x="546" y="455"/>
                  <a:pt x="547" y="456"/>
                </a:cubicBezTo>
                <a:cubicBezTo>
                  <a:pt x="547" y="456"/>
                  <a:pt x="546" y="457"/>
                  <a:pt x="546" y="457"/>
                </a:cubicBezTo>
                <a:cubicBezTo>
                  <a:pt x="546" y="458"/>
                  <a:pt x="547" y="459"/>
                  <a:pt x="547" y="460"/>
                </a:cubicBezTo>
                <a:cubicBezTo>
                  <a:pt x="548" y="460"/>
                  <a:pt x="546" y="460"/>
                  <a:pt x="546" y="460"/>
                </a:cubicBezTo>
                <a:cubicBezTo>
                  <a:pt x="547" y="461"/>
                  <a:pt x="547" y="461"/>
                  <a:pt x="547" y="462"/>
                </a:cubicBezTo>
                <a:cubicBezTo>
                  <a:pt x="547" y="462"/>
                  <a:pt x="547" y="462"/>
                  <a:pt x="547" y="462"/>
                </a:cubicBezTo>
                <a:cubicBezTo>
                  <a:pt x="548" y="463"/>
                  <a:pt x="548" y="464"/>
                  <a:pt x="549" y="464"/>
                </a:cubicBezTo>
                <a:cubicBezTo>
                  <a:pt x="549" y="464"/>
                  <a:pt x="548" y="464"/>
                  <a:pt x="548" y="464"/>
                </a:cubicBezTo>
                <a:cubicBezTo>
                  <a:pt x="548" y="464"/>
                  <a:pt x="547" y="466"/>
                  <a:pt x="548" y="466"/>
                </a:cubicBezTo>
                <a:cubicBezTo>
                  <a:pt x="548" y="466"/>
                  <a:pt x="548" y="466"/>
                  <a:pt x="548" y="467"/>
                </a:cubicBezTo>
                <a:cubicBezTo>
                  <a:pt x="548" y="467"/>
                  <a:pt x="548" y="468"/>
                  <a:pt x="549" y="469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9" y="469"/>
                  <a:pt x="549" y="470"/>
                </a:cubicBezTo>
                <a:cubicBezTo>
                  <a:pt x="549" y="470"/>
                  <a:pt x="549" y="470"/>
                  <a:pt x="549" y="470"/>
                </a:cubicBezTo>
                <a:cubicBezTo>
                  <a:pt x="550" y="471"/>
                  <a:pt x="550" y="472"/>
                  <a:pt x="550" y="472"/>
                </a:cubicBezTo>
                <a:cubicBezTo>
                  <a:pt x="550" y="473"/>
                  <a:pt x="551" y="474"/>
                  <a:pt x="551" y="476"/>
                </a:cubicBezTo>
                <a:cubicBezTo>
                  <a:pt x="551" y="476"/>
                  <a:pt x="551" y="477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9"/>
                  <a:pt x="552" y="479"/>
                  <a:pt x="552" y="479"/>
                </a:cubicBezTo>
                <a:cubicBezTo>
                  <a:pt x="552" y="479"/>
                  <a:pt x="552" y="480"/>
                  <a:pt x="552" y="480"/>
                </a:cubicBezTo>
                <a:cubicBezTo>
                  <a:pt x="552" y="480"/>
                  <a:pt x="553" y="481"/>
                  <a:pt x="553" y="481"/>
                </a:cubicBezTo>
                <a:cubicBezTo>
                  <a:pt x="553" y="482"/>
                  <a:pt x="553" y="482"/>
                  <a:pt x="553" y="483"/>
                </a:cubicBezTo>
                <a:cubicBezTo>
                  <a:pt x="553" y="483"/>
                  <a:pt x="554" y="485"/>
                  <a:pt x="554" y="485"/>
                </a:cubicBezTo>
                <a:cubicBezTo>
                  <a:pt x="554" y="485"/>
                  <a:pt x="554" y="485"/>
                  <a:pt x="555" y="486"/>
                </a:cubicBezTo>
                <a:cubicBezTo>
                  <a:pt x="555" y="486"/>
                  <a:pt x="555" y="486"/>
                  <a:pt x="555" y="486"/>
                </a:cubicBezTo>
                <a:cubicBezTo>
                  <a:pt x="556" y="486"/>
                  <a:pt x="555" y="486"/>
                  <a:pt x="556" y="486"/>
                </a:cubicBezTo>
                <a:cubicBezTo>
                  <a:pt x="556" y="487"/>
                  <a:pt x="557" y="489"/>
                  <a:pt x="556" y="489"/>
                </a:cubicBezTo>
                <a:cubicBezTo>
                  <a:pt x="557" y="490"/>
                  <a:pt x="558" y="489"/>
                  <a:pt x="558" y="489"/>
                </a:cubicBezTo>
                <a:cubicBezTo>
                  <a:pt x="558" y="491"/>
                  <a:pt x="559" y="490"/>
                  <a:pt x="559" y="491"/>
                </a:cubicBezTo>
                <a:cubicBezTo>
                  <a:pt x="558" y="491"/>
                  <a:pt x="559" y="491"/>
                  <a:pt x="559" y="492"/>
                </a:cubicBezTo>
                <a:cubicBezTo>
                  <a:pt x="560" y="492"/>
                  <a:pt x="560" y="492"/>
                  <a:pt x="560" y="493"/>
                </a:cubicBezTo>
                <a:cubicBezTo>
                  <a:pt x="560" y="495"/>
                  <a:pt x="561" y="495"/>
                  <a:pt x="561" y="496"/>
                </a:cubicBezTo>
                <a:cubicBezTo>
                  <a:pt x="561" y="496"/>
                  <a:pt x="561" y="497"/>
                  <a:pt x="562" y="497"/>
                </a:cubicBezTo>
                <a:cubicBezTo>
                  <a:pt x="562" y="499"/>
                  <a:pt x="563" y="500"/>
                  <a:pt x="564" y="501"/>
                </a:cubicBezTo>
                <a:cubicBezTo>
                  <a:pt x="564" y="501"/>
                  <a:pt x="563" y="502"/>
                  <a:pt x="564" y="503"/>
                </a:cubicBezTo>
                <a:cubicBezTo>
                  <a:pt x="565" y="503"/>
                  <a:pt x="565" y="502"/>
                  <a:pt x="565" y="503"/>
                </a:cubicBezTo>
                <a:cubicBezTo>
                  <a:pt x="566" y="504"/>
                  <a:pt x="564" y="505"/>
                  <a:pt x="565" y="505"/>
                </a:cubicBezTo>
                <a:cubicBezTo>
                  <a:pt x="565" y="505"/>
                  <a:pt x="566" y="505"/>
                  <a:pt x="566" y="505"/>
                </a:cubicBezTo>
                <a:cubicBezTo>
                  <a:pt x="566" y="506"/>
                  <a:pt x="567" y="506"/>
                  <a:pt x="567" y="507"/>
                </a:cubicBezTo>
                <a:cubicBezTo>
                  <a:pt x="566" y="506"/>
                  <a:pt x="566" y="507"/>
                  <a:pt x="566" y="507"/>
                </a:cubicBezTo>
                <a:cubicBezTo>
                  <a:pt x="566" y="508"/>
                  <a:pt x="567" y="507"/>
                  <a:pt x="567" y="507"/>
                </a:cubicBezTo>
                <a:cubicBezTo>
                  <a:pt x="567" y="508"/>
                  <a:pt x="568" y="508"/>
                  <a:pt x="568" y="509"/>
                </a:cubicBezTo>
                <a:cubicBezTo>
                  <a:pt x="568" y="510"/>
                  <a:pt x="568" y="510"/>
                  <a:pt x="568" y="511"/>
                </a:cubicBezTo>
                <a:cubicBezTo>
                  <a:pt x="568" y="511"/>
                  <a:pt x="569" y="511"/>
                  <a:pt x="569" y="512"/>
                </a:cubicBezTo>
                <a:cubicBezTo>
                  <a:pt x="569" y="512"/>
                  <a:pt x="570" y="513"/>
                  <a:pt x="571" y="513"/>
                </a:cubicBezTo>
                <a:cubicBezTo>
                  <a:pt x="571" y="514"/>
                  <a:pt x="571" y="515"/>
                  <a:pt x="572" y="515"/>
                </a:cubicBezTo>
                <a:cubicBezTo>
                  <a:pt x="572" y="514"/>
                  <a:pt x="571" y="513"/>
                  <a:pt x="571" y="513"/>
                </a:cubicBezTo>
                <a:cubicBezTo>
                  <a:pt x="570" y="512"/>
                  <a:pt x="571" y="512"/>
                  <a:pt x="571" y="512"/>
                </a:cubicBezTo>
                <a:cubicBezTo>
                  <a:pt x="570" y="512"/>
                  <a:pt x="570" y="512"/>
                  <a:pt x="570" y="511"/>
                </a:cubicBezTo>
                <a:cubicBezTo>
                  <a:pt x="570" y="511"/>
                  <a:pt x="570" y="511"/>
                  <a:pt x="569" y="510"/>
                </a:cubicBezTo>
                <a:cubicBezTo>
                  <a:pt x="569" y="510"/>
                  <a:pt x="569" y="510"/>
                  <a:pt x="569" y="510"/>
                </a:cubicBezTo>
                <a:cubicBezTo>
                  <a:pt x="569" y="509"/>
                  <a:pt x="568" y="508"/>
                  <a:pt x="568" y="507"/>
                </a:cubicBezTo>
                <a:cubicBezTo>
                  <a:pt x="568" y="506"/>
                  <a:pt x="568" y="506"/>
                  <a:pt x="568" y="505"/>
                </a:cubicBezTo>
                <a:cubicBezTo>
                  <a:pt x="567" y="505"/>
                  <a:pt x="567" y="504"/>
                  <a:pt x="567" y="503"/>
                </a:cubicBezTo>
                <a:cubicBezTo>
                  <a:pt x="566" y="502"/>
                  <a:pt x="565" y="502"/>
                  <a:pt x="565" y="501"/>
                </a:cubicBezTo>
                <a:cubicBezTo>
                  <a:pt x="565" y="501"/>
                  <a:pt x="564" y="500"/>
                  <a:pt x="565" y="499"/>
                </a:cubicBezTo>
                <a:cubicBezTo>
                  <a:pt x="564" y="499"/>
                  <a:pt x="563" y="498"/>
                  <a:pt x="564" y="497"/>
                </a:cubicBezTo>
                <a:cubicBezTo>
                  <a:pt x="563" y="497"/>
                  <a:pt x="563" y="496"/>
                  <a:pt x="562" y="496"/>
                </a:cubicBezTo>
                <a:cubicBezTo>
                  <a:pt x="562" y="496"/>
                  <a:pt x="563" y="495"/>
                  <a:pt x="562" y="495"/>
                </a:cubicBezTo>
                <a:cubicBezTo>
                  <a:pt x="562" y="495"/>
                  <a:pt x="562" y="495"/>
                  <a:pt x="562" y="495"/>
                </a:cubicBezTo>
                <a:cubicBezTo>
                  <a:pt x="561" y="494"/>
                  <a:pt x="561" y="494"/>
                  <a:pt x="561" y="493"/>
                </a:cubicBezTo>
                <a:cubicBezTo>
                  <a:pt x="561" y="493"/>
                  <a:pt x="561" y="493"/>
                  <a:pt x="561" y="493"/>
                </a:cubicBezTo>
                <a:cubicBezTo>
                  <a:pt x="561" y="492"/>
                  <a:pt x="561" y="492"/>
                  <a:pt x="560" y="491"/>
                </a:cubicBezTo>
                <a:cubicBezTo>
                  <a:pt x="560" y="491"/>
                  <a:pt x="560" y="491"/>
                  <a:pt x="560" y="490"/>
                </a:cubicBezTo>
                <a:cubicBezTo>
                  <a:pt x="560" y="490"/>
                  <a:pt x="559" y="489"/>
                  <a:pt x="559" y="489"/>
                </a:cubicBezTo>
                <a:cubicBezTo>
                  <a:pt x="559" y="488"/>
                  <a:pt x="558" y="487"/>
                  <a:pt x="559" y="486"/>
                </a:cubicBezTo>
                <a:cubicBezTo>
                  <a:pt x="558" y="486"/>
                  <a:pt x="558" y="485"/>
                  <a:pt x="557" y="485"/>
                </a:cubicBezTo>
                <a:cubicBezTo>
                  <a:pt x="558" y="485"/>
                  <a:pt x="557" y="483"/>
                  <a:pt x="558" y="483"/>
                </a:cubicBezTo>
                <a:cubicBezTo>
                  <a:pt x="558" y="485"/>
                  <a:pt x="559" y="484"/>
                  <a:pt x="559" y="485"/>
                </a:cubicBezTo>
                <a:cubicBezTo>
                  <a:pt x="560" y="485"/>
                  <a:pt x="560" y="486"/>
                  <a:pt x="560" y="486"/>
                </a:cubicBezTo>
                <a:cubicBezTo>
                  <a:pt x="561" y="487"/>
                  <a:pt x="561" y="487"/>
                  <a:pt x="561" y="488"/>
                </a:cubicBezTo>
                <a:cubicBezTo>
                  <a:pt x="561" y="488"/>
                  <a:pt x="561" y="489"/>
                  <a:pt x="561" y="489"/>
                </a:cubicBezTo>
                <a:cubicBezTo>
                  <a:pt x="562" y="489"/>
                  <a:pt x="562" y="490"/>
                  <a:pt x="562" y="490"/>
                </a:cubicBezTo>
                <a:cubicBezTo>
                  <a:pt x="562" y="491"/>
                  <a:pt x="564" y="491"/>
                  <a:pt x="563" y="491"/>
                </a:cubicBezTo>
                <a:cubicBezTo>
                  <a:pt x="563" y="492"/>
                  <a:pt x="564" y="492"/>
                  <a:pt x="564" y="492"/>
                </a:cubicBezTo>
                <a:cubicBezTo>
                  <a:pt x="563" y="493"/>
                  <a:pt x="564" y="493"/>
                  <a:pt x="564" y="494"/>
                </a:cubicBezTo>
                <a:cubicBezTo>
                  <a:pt x="564" y="494"/>
                  <a:pt x="564" y="495"/>
                  <a:pt x="564" y="495"/>
                </a:cubicBezTo>
                <a:cubicBezTo>
                  <a:pt x="564" y="495"/>
                  <a:pt x="565" y="496"/>
                  <a:pt x="565" y="496"/>
                </a:cubicBezTo>
                <a:cubicBezTo>
                  <a:pt x="565" y="496"/>
                  <a:pt x="565" y="496"/>
                  <a:pt x="565" y="496"/>
                </a:cubicBezTo>
                <a:cubicBezTo>
                  <a:pt x="565" y="497"/>
                  <a:pt x="566" y="497"/>
                  <a:pt x="566" y="497"/>
                </a:cubicBezTo>
                <a:cubicBezTo>
                  <a:pt x="566" y="498"/>
                  <a:pt x="567" y="499"/>
                  <a:pt x="567" y="499"/>
                </a:cubicBezTo>
                <a:cubicBezTo>
                  <a:pt x="567" y="500"/>
                  <a:pt x="567" y="501"/>
                  <a:pt x="567" y="501"/>
                </a:cubicBezTo>
                <a:cubicBezTo>
                  <a:pt x="567" y="502"/>
                  <a:pt x="568" y="502"/>
                  <a:pt x="568" y="503"/>
                </a:cubicBezTo>
                <a:cubicBezTo>
                  <a:pt x="569" y="504"/>
                  <a:pt x="570" y="505"/>
                  <a:pt x="570" y="507"/>
                </a:cubicBezTo>
                <a:cubicBezTo>
                  <a:pt x="570" y="507"/>
                  <a:pt x="571" y="507"/>
                  <a:pt x="571" y="508"/>
                </a:cubicBezTo>
                <a:cubicBezTo>
                  <a:pt x="571" y="508"/>
                  <a:pt x="571" y="509"/>
                  <a:pt x="571" y="509"/>
                </a:cubicBezTo>
                <a:cubicBezTo>
                  <a:pt x="571" y="509"/>
                  <a:pt x="571" y="509"/>
                  <a:pt x="571" y="509"/>
                </a:cubicBezTo>
                <a:cubicBezTo>
                  <a:pt x="572" y="509"/>
                  <a:pt x="572" y="510"/>
                  <a:pt x="572" y="510"/>
                </a:cubicBezTo>
                <a:cubicBezTo>
                  <a:pt x="572" y="510"/>
                  <a:pt x="572" y="510"/>
                  <a:pt x="572" y="511"/>
                </a:cubicBezTo>
                <a:cubicBezTo>
                  <a:pt x="572" y="511"/>
                  <a:pt x="572" y="511"/>
                  <a:pt x="573" y="512"/>
                </a:cubicBezTo>
                <a:cubicBezTo>
                  <a:pt x="573" y="512"/>
                  <a:pt x="573" y="512"/>
                  <a:pt x="573" y="512"/>
                </a:cubicBezTo>
                <a:cubicBezTo>
                  <a:pt x="573" y="512"/>
                  <a:pt x="573" y="513"/>
                  <a:pt x="573" y="513"/>
                </a:cubicBezTo>
                <a:cubicBezTo>
                  <a:pt x="574" y="513"/>
                  <a:pt x="573" y="513"/>
                  <a:pt x="574" y="513"/>
                </a:cubicBezTo>
                <a:cubicBezTo>
                  <a:pt x="574" y="514"/>
                  <a:pt x="575" y="514"/>
                  <a:pt x="575" y="514"/>
                </a:cubicBezTo>
                <a:cubicBezTo>
                  <a:pt x="575" y="515"/>
                  <a:pt x="575" y="515"/>
                  <a:pt x="576" y="515"/>
                </a:cubicBezTo>
                <a:cubicBezTo>
                  <a:pt x="576" y="515"/>
                  <a:pt x="576" y="514"/>
                  <a:pt x="576" y="514"/>
                </a:cubicBezTo>
                <a:cubicBezTo>
                  <a:pt x="576" y="515"/>
                  <a:pt x="577" y="515"/>
                  <a:pt x="577" y="516"/>
                </a:cubicBezTo>
                <a:cubicBezTo>
                  <a:pt x="577" y="516"/>
                  <a:pt x="578" y="516"/>
                  <a:pt x="578" y="516"/>
                </a:cubicBezTo>
                <a:cubicBezTo>
                  <a:pt x="578" y="517"/>
                  <a:pt x="577" y="517"/>
                  <a:pt x="577" y="518"/>
                </a:cubicBezTo>
                <a:cubicBezTo>
                  <a:pt x="577" y="517"/>
                  <a:pt x="578" y="517"/>
                  <a:pt x="578" y="517"/>
                </a:cubicBezTo>
                <a:cubicBezTo>
                  <a:pt x="578" y="518"/>
                  <a:pt x="579" y="518"/>
                  <a:pt x="579" y="519"/>
                </a:cubicBezTo>
                <a:cubicBezTo>
                  <a:pt x="579" y="519"/>
                  <a:pt x="578" y="519"/>
                  <a:pt x="578" y="519"/>
                </a:cubicBezTo>
                <a:cubicBezTo>
                  <a:pt x="578" y="519"/>
                  <a:pt x="578" y="519"/>
                  <a:pt x="578" y="520"/>
                </a:cubicBezTo>
                <a:cubicBezTo>
                  <a:pt x="579" y="520"/>
                  <a:pt x="579" y="521"/>
                  <a:pt x="580" y="522"/>
                </a:cubicBezTo>
                <a:cubicBezTo>
                  <a:pt x="580" y="522"/>
                  <a:pt x="580" y="522"/>
                  <a:pt x="580" y="522"/>
                </a:cubicBezTo>
                <a:cubicBezTo>
                  <a:pt x="581" y="522"/>
                  <a:pt x="581" y="521"/>
                  <a:pt x="582" y="522"/>
                </a:cubicBezTo>
                <a:cubicBezTo>
                  <a:pt x="582" y="523"/>
                  <a:pt x="580" y="522"/>
                  <a:pt x="580" y="523"/>
                </a:cubicBezTo>
                <a:cubicBezTo>
                  <a:pt x="581" y="524"/>
                  <a:pt x="581" y="524"/>
                  <a:pt x="582" y="524"/>
                </a:cubicBezTo>
                <a:cubicBezTo>
                  <a:pt x="582" y="525"/>
                  <a:pt x="582" y="525"/>
                  <a:pt x="582" y="526"/>
                </a:cubicBezTo>
                <a:cubicBezTo>
                  <a:pt x="583" y="526"/>
                  <a:pt x="583" y="526"/>
                  <a:pt x="583" y="526"/>
                </a:cubicBezTo>
                <a:cubicBezTo>
                  <a:pt x="583" y="527"/>
                  <a:pt x="584" y="527"/>
                  <a:pt x="584" y="527"/>
                </a:cubicBezTo>
                <a:cubicBezTo>
                  <a:pt x="584" y="527"/>
                  <a:pt x="584" y="528"/>
                  <a:pt x="584" y="529"/>
                </a:cubicBezTo>
                <a:cubicBezTo>
                  <a:pt x="585" y="529"/>
                  <a:pt x="585" y="529"/>
                  <a:pt x="586" y="530"/>
                </a:cubicBezTo>
                <a:cubicBezTo>
                  <a:pt x="586" y="531"/>
                  <a:pt x="587" y="531"/>
                  <a:pt x="587" y="531"/>
                </a:cubicBezTo>
                <a:cubicBezTo>
                  <a:pt x="587" y="531"/>
                  <a:pt x="587" y="532"/>
                  <a:pt x="587" y="532"/>
                </a:cubicBezTo>
                <a:cubicBezTo>
                  <a:pt x="587" y="532"/>
                  <a:pt x="588" y="532"/>
                  <a:pt x="588" y="533"/>
                </a:cubicBezTo>
                <a:cubicBezTo>
                  <a:pt x="588" y="533"/>
                  <a:pt x="588" y="533"/>
                  <a:pt x="589" y="533"/>
                </a:cubicBezTo>
                <a:cubicBezTo>
                  <a:pt x="588" y="535"/>
                  <a:pt x="587" y="533"/>
                  <a:pt x="586" y="534"/>
                </a:cubicBezTo>
                <a:cubicBezTo>
                  <a:pt x="586" y="535"/>
                  <a:pt x="586" y="535"/>
                  <a:pt x="587" y="536"/>
                </a:cubicBezTo>
                <a:cubicBezTo>
                  <a:pt x="587" y="537"/>
                  <a:pt x="588" y="537"/>
                  <a:pt x="588" y="537"/>
                </a:cubicBezTo>
                <a:cubicBezTo>
                  <a:pt x="589" y="538"/>
                  <a:pt x="590" y="537"/>
                  <a:pt x="590" y="537"/>
                </a:cubicBezTo>
                <a:cubicBezTo>
                  <a:pt x="591" y="538"/>
                  <a:pt x="591" y="538"/>
                  <a:pt x="591" y="540"/>
                </a:cubicBezTo>
                <a:cubicBezTo>
                  <a:pt x="592" y="540"/>
                  <a:pt x="591" y="539"/>
                  <a:pt x="592" y="539"/>
                </a:cubicBezTo>
                <a:cubicBezTo>
                  <a:pt x="592" y="539"/>
                  <a:pt x="593" y="539"/>
                  <a:pt x="593" y="540"/>
                </a:cubicBezTo>
                <a:cubicBezTo>
                  <a:pt x="593" y="540"/>
                  <a:pt x="594" y="540"/>
                  <a:pt x="594" y="540"/>
                </a:cubicBezTo>
                <a:cubicBezTo>
                  <a:pt x="594" y="541"/>
                  <a:pt x="593" y="541"/>
                  <a:pt x="593" y="542"/>
                </a:cubicBezTo>
                <a:cubicBezTo>
                  <a:pt x="594" y="542"/>
                  <a:pt x="594" y="541"/>
                  <a:pt x="595" y="540"/>
                </a:cubicBezTo>
                <a:cubicBezTo>
                  <a:pt x="595" y="540"/>
                  <a:pt x="595" y="541"/>
                  <a:pt x="596" y="541"/>
                </a:cubicBezTo>
                <a:cubicBezTo>
                  <a:pt x="596" y="541"/>
                  <a:pt x="596" y="541"/>
                  <a:pt x="596" y="542"/>
                </a:cubicBezTo>
                <a:cubicBezTo>
                  <a:pt x="596" y="542"/>
                  <a:pt x="596" y="542"/>
                  <a:pt x="596" y="542"/>
                </a:cubicBezTo>
                <a:cubicBezTo>
                  <a:pt x="597" y="543"/>
                  <a:pt x="597" y="542"/>
                  <a:pt x="597" y="542"/>
                </a:cubicBezTo>
                <a:cubicBezTo>
                  <a:pt x="598" y="543"/>
                  <a:pt x="599" y="543"/>
                  <a:pt x="600" y="543"/>
                </a:cubicBezTo>
                <a:cubicBezTo>
                  <a:pt x="600" y="544"/>
                  <a:pt x="601" y="544"/>
                  <a:pt x="600" y="545"/>
                </a:cubicBezTo>
                <a:cubicBezTo>
                  <a:pt x="601" y="545"/>
                  <a:pt x="601" y="544"/>
                  <a:pt x="602" y="544"/>
                </a:cubicBezTo>
                <a:cubicBezTo>
                  <a:pt x="602" y="545"/>
                  <a:pt x="604" y="546"/>
                  <a:pt x="605" y="547"/>
                </a:cubicBezTo>
                <a:cubicBezTo>
                  <a:pt x="605" y="546"/>
                  <a:pt x="605" y="546"/>
                  <a:pt x="605" y="546"/>
                </a:cubicBezTo>
                <a:cubicBezTo>
                  <a:pt x="605" y="546"/>
                  <a:pt x="606" y="546"/>
                  <a:pt x="606" y="546"/>
                </a:cubicBezTo>
                <a:cubicBezTo>
                  <a:pt x="606" y="547"/>
                  <a:pt x="607" y="547"/>
                  <a:pt x="607" y="547"/>
                </a:cubicBezTo>
                <a:cubicBezTo>
                  <a:pt x="607" y="547"/>
                  <a:pt x="608" y="548"/>
                  <a:pt x="608" y="548"/>
                </a:cubicBezTo>
                <a:cubicBezTo>
                  <a:pt x="609" y="548"/>
                  <a:pt x="609" y="548"/>
                  <a:pt x="610" y="548"/>
                </a:cubicBezTo>
                <a:cubicBezTo>
                  <a:pt x="611" y="549"/>
                  <a:pt x="612" y="550"/>
                  <a:pt x="614" y="551"/>
                </a:cubicBezTo>
                <a:cubicBezTo>
                  <a:pt x="614" y="551"/>
                  <a:pt x="615" y="552"/>
                  <a:pt x="616" y="552"/>
                </a:cubicBezTo>
                <a:cubicBezTo>
                  <a:pt x="616" y="552"/>
                  <a:pt x="617" y="552"/>
                  <a:pt x="617" y="551"/>
                </a:cubicBezTo>
                <a:cubicBezTo>
                  <a:pt x="618" y="552"/>
                  <a:pt x="617" y="550"/>
                  <a:pt x="618" y="550"/>
                </a:cubicBezTo>
                <a:cubicBezTo>
                  <a:pt x="618" y="550"/>
                  <a:pt x="618" y="551"/>
                  <a:pt x="618" y="552"/>
                </a:cubicBezTo>
                <a:cubicBezTo>
                  <a:pt x="618" y="552"/>
                  <a:pt x="619" y="552"/>
                  <a:pt x="619" y="552"/>
                </a:cubicBezTo>
                <a:cubicBezTo>
                  <a:pt x="619" y="553"/>
                  <a:pt x="619" y="553"/>
                  <a:pt x="620" y="553"/>
                </a:cubicBezTo>
                <a:cubicBezTo>
                  <a:pt x="620" y="554"/>
                  <a:pt x="620" y="553"/>
                  <a:pt x="621" y="553"/>
                </a:cubicBezTo>
                <a:cubicBezTo>
                  <a:pt x="621" y="553"/>
                  <a:pt x="621" y="553"/>
                  <a:pt x="622" y="553"/>
                </a:cubicBezTo>
                <a:cubicBezTo>
                  <a:pt x="622" y="553"/>
                  <a:pt x="622" y="553"/>
                  <a:pt x="622" y="553"/>
                </a:cubicBezTo>
                <a:cubicBezTo>
                  <a:pt x="623" y="553"/>
                  <a:pt x="623" y="552"/>
                  <a:pt x="623" y="552"/>
                </a:cubicBezTo>
                <a:cubicBezTo>
                  <a:pt x="623" y="554"/>
                  <a:pt x="624" y="554"/>
                  <a:pt x="624" y="555"/>
                </a:cubicBezTo>
                <a:cubicBezTo>
                  <a:pt x="626" y="555"/>
                  <a:pt x="628" y="556"/>
                  <a:pt x="630" y="556"/>
                </a:cubicBezTo>
                <a:cubicBezTo>
                  <a:pt x="630" y="556"/>
                  <a:pt x="631" y="557"/>
                  <a:pt x="631" y="557"/>
                </a:cubicBezTo>
                <a:cubicBezTo>
                  <a:pt x="633" y="557"/>
                  <a:pt x="635" y="558"/>
                  <a:pt x="635" y="558"/>
                </a:cubicBezTo>
                <a:cubicBezTo>
                  <a:pt x="635" y="558"/>
                  <a:pt x="636" y="558"/>
                  <a:pt x="636" y="559"/>
                </a:cubicBezTo>
                <a:cubicBezTo>
                  <a:pt x="635" y="559"/>
                  <a:pt x="635" y="560"/>
                  <a:pt x="634" y="560"/>
                </a:cubicBezTo>
                <a:cubicBezTo>
                  <a:pt x="634" y="559"/>
                  <a:pt x="634" y="558"/>
                  <a:pt x="634" y="559"/>
                </a:cubicBezTo>
                <a:cubicBezTo>
                  <a:pt x="633" y="560"/>
                  <a:pt x="632" y="559"/>
                  <a:pt x="632" y="559"/>
                </a:cubicBezTo>
                <a:cubicBezTo>
                  <a:pt x="631" y="559"/>
                  <a:pt x="631" y="559"/>
                  <a:pt x="631" y="559"/>
                </a:cubicBezTo>
                <a:cubicBezTo>
                  <a:pt x="631" y="559"/>
                  <a:pt x="630" y="559"/>
                  <a:pt x="630" y="559"/>
                </a:cubicBezTo>
                <a:cubicBezTo>
                  <a:pt x="630" y="558"/>
                  <a:pt x="630" y="559"/>
                  <a:pt x="629" y="558"/>
                </a:cubicBezTo>
                <a:cubicBezTo>
                  <a:pt x="629" y="558"/>
                  <a:pt x="629" y="558"/>
                  <a:pt x="629" y="558"/>
                </a:cubicBezTo>
                <a:cubicBezTo>
                  <a:pt x="629" y="558"/>
                  <a:pt x="628" y="559"/>
                  <a:pt x="628" y="558"/>
                </a:cubicBezTo>
                <a:cubicBezTo>
                  <a:pt x="628" y="558"/>
                  <a:pt x="627" y="557"/>
                  <a:pt x="627" y="557"/>
                </a:cubicBezTo>
                <a:cubicBezTo>
                  <a:pt x="625" y="556"/>
                  <a:pt x="624" y="555"/>
                  <a:pt x="623" y="554"/>
                </a:cubicBezTo>
                <a:cubicBezTo>
                  <a:pt x="622" y="555"/>
                  <a:pt x="622" y="556"/>
                  <a:pt x="622" y="556"/>
                </a:cubicBezTo>
                <a:cubicBezTo>
                  <a:pt x="622" y="555"/>
                  <a:pt x="621" y="555"/>
                  <a:pt x="620" y="554"/>
                </a:cubicBezTo>
                <a:cubicBezTo>
                  <a:pt x="617" y="554"/>
                  <a:pt x="615" y="553"/>
                  <a:pt x="613" y="552"/>
                </a:cubicBezTo>
                <a:cubicBezTo>
                  <a:pt x="612" y="551"/>
                  <a:pt x="612" y="550"/>
                  <a:pt x="611" y="550"/>
                </a:cubicBezTo>
                <a:cubicBezTo>
                  <a:pt x="610" y="550"/>
                  <a:pt x="611" y="551"/>
                  <a:pt x="610" y="551"/>
                </a:cubicBezTo>
                <a:cubicBezTo>
                  <a:pt x="610" y="550"/>
                  <a:pt x="608" y="550"/>
                  <a:pt x="608" y="549"/>
                </a:cubicBezTo>
                <a:cubicBezTo>
                  <a:pt x="607" y="549"/>
                  <a:pt x="606" y="547"/>
                  <a:pt x="605" y="547"/>
                </a:cubicBezTo>
                <a:cubicBezTo>
                  <a:pt x="604" y="547"/>
                  <a:pt x="604" y="548"/>
                  <a:pt x="603" y="547"/>
                </a:cubicBezTo>
                <a:cubicBezTo>
                  <a:pt x="603" y="547"/>
                  <a:pt x="602" y="547"/>
                  <a:pt x="602" y="546"/>
                </a:cubicBezTo>
                <a:cubicBezTo>
                  <a:pt x="602" y="546"/>
                  <a:pt x="601" y="546"/>
                  <a:pt x="601" y="546"/>
                </a:cubicBezTo>
                <a:cubicBezTo>
                  <a:pt x="601" y="546"/>
                  <a:pt x="601" y="546"/>
                  <a:pt x="601" y="546"/>
                </a:cubicBezTo>
                <a:cubicBezTo>
                  <a:pt x="600" y="545"/>
                  <a:pt x="600" y="545"/>
                  <a:pt x="599" y="545"/>
                </a:cubicBezTo>
                <a:cubicBezTo>
                  <a:pt x="599" y="545"/>
                  <a:pt x="599" y="544"/>
                  <a:pt x="599" y="544"/>
                </a:cubicBezTo>
                <a:cubicBezTo>
                  <a:pt x="598" y="544"/>
                  <a:pt x="598" y="544"/>
                  <a:pt x="598" y="544"/>
                </a:cubicBezTo>
                <a:cubicBezTo>
                  <a:pt x="598" y="545"/>
                  <a:pt x="598" y="546"/>
                  <a:pt x="600" y="546"/>
                </a:cubicBezTo>
                <a:cubicBezTo>
                  <a:pt x="600" y="547"/>
                  <a:pt x="601" y="547"/>
                  <a:pt x="600" y="547"/>
                </a:cubicBezTo>
                <a:cubicBezTo>
                  <a:pt x="602" y="547"/>
                  <a:pt x="602" y="547"/>
                  <a:pt x="602" y="547"/>
                </a:cubicBezTo>
                <a:cubicBezTo>
                  <a:pt x="602" y="548"/>
                  <a:pt x="603" y="549"/>
                  <a:pt x="604" y="549"/>
                </a:cubicBezTo>
                <a:cubicBezTo>
                  <a:pt x="604" y="549"/>
                  <a:pt x="604" y="549"/>
                  <a:pt x="604" y="549"/>
                </a:cubicBezTo>
                <a:cubicBezTo>
                  <a:pt x="604" y="549"/>
                  <a:pt x="605" y="550"/>
                  <a:pt x="605" y="550"/>
                </a:cubicBezTo>
                <a:cubicBezTo>
                  <a:pt x="606" y="550"/>
                  <a:pt x="606" y="551"/>
                  <a:pt x="607" y="551"/>
                </a:cubicBezTo>
                <a:cubicBezTo>
                  <a:pt x="607" y="551"/>
                  <a:pt x="607" y="551"/>
                  <a:pt x="607" y="551"/>
                </a:cubicBezTo>
                <a:cubicBezTo>
                  <a:pt x="608" y="551"/>
                  <a:pt x="607" y="551"/>
                  <a:pt x="608" y="551"/>
                </a:cubicBezTo>
                <a:cubicBezTo>
                  <a:pt x="609" y="552"/>
                  <a:pt x="610" y="552"/>
                  <a:pt x="612" y="552"/>
                </a:cubicBezTo>
                <a:cubicBezTo>
                  <a:pt x="612" y="553"/>
                  <a:pt x="614" y="553"/>
                  <a:pt x="616" y="554"/>
                </a:cubicBezTo>
                <a:cubicBezTo>
                  <a:pt x="616" y="554"/>
                  <a:pt x="616" y="554"/>
                  <a:pt x="616" y="554"/>
                </a:cubicBezTo>
                <a:cubicBezTo>
                  <a:pt x="617" y="554"/>
                  <a:pt x="616" y="554"/>
                  <a:pt x="617" y="554"/>
                </a:cubicBezTo>
                <a:cubicBezTo>
                  <a:pt x="617" y="555"/>
                  <a:pt x="619" y="555"/>
                  <a:pt x="620" y="555"/>
                </a:cubicBezTo>
                <a:cubicBezTo>
                  <a:pt x="620" y="555"/>
                  <a:pt x="620" y="555"/>
                  <a:pt x="620" y="555"/>
                </a:cubicBezTo>
                <a:cubicBezTo>
                  <a:pt x="620" y="555"/>
                  <a:pt x="621" y="556"/>
                  <a:pt x="621" y="556"/>
                </a:cubicBezTo>
                <a:cubicBezTo>
                  <a:pt x="621" y="556"/>
                  <a:pt x="621" y="556"/>
                  <a:pt x="622" y="556"/>
                </a:cubicBezTo>
                <a:cubicBezTo>
                  <a:pt x="622" y="557"/>
                  <a:pt x="623" y="557"/>
                  <a:pt x="624" y="558"/>
                </a:cubicBezTo>
                <a:cubicBezTo>
                  <a:pt x="624" y="557"/>
                  <a:pt x="624" y="557"/>
                  <a:pt x="624" y="556"/>
                </a:cubicBezTo>
                <a:cubicBezTo>
                  <a:pt x="625" y="557"/>
                  <a:pt x="625" y="558"/>
                  <a:pt x="625" y="558"/>
                </a:cubicBezTo>
                <a:cubicBezTo>
                  <a:pt x="626" y="559"/>
                  <a:pt x="627" y="560"/>
                  <a:pt x="628" y="560"/>
                </a:cubicBezTo>
                <a:cubicBezTo>
                  <a:pt x="628" y="560"/>
                  <a:pt x="628" y="559"/>
                  <a:pt x="629" y="559"/>
                </a:cubicBezTo>
                <a:cubicBezTo>
                  <a:pt x="630" y="560"/>
                  <a:pt x="631" y="560"/>
                  <a:pt x="632" y="560"/>
                </a:cubicBezTo>
                <a:cubicBezTo>
                  <a:pt x="633" y="561"/>
                  <a:pt x="635" y="561"/>
                  <a:pt x="636" y="561"/>
                </a:cubicBezTo>
                <a:cubicBezTo>
                  <a:pt x="638" y="562"/>
                  <a:pt x="640" y="562"/>
                  <a:pt x="643" y="562"/>
                </a:cubicBezTo>
                <a:cubicBezTo>
                  <a:pt x="644" y="563"/>
                  <a:pt x="644" y="563"/>
                  <a:pt x="644" y="563"/>
                </a:cubicBezTo>
                <a:cubicBezTo>
                  <a:pt x="646" y="562"/>
                  <a:pt x="646" y="563"/>
                  <a:pt x="647" y="563"/>
                </a:cubicBezTo>
                <a:cubicBezTo>
                  <a:pt x="648" y="563"/>
                  <a:pt x="650" y="564"/>
                  <a:pt x="651" y="564"/>
                </a:cubicBezTo>
                <a:cubicBezTo>
                  <a:pt x="651" y="564"/>
                  <a:pt x="651" y="563"/>
                  <a:pt x="652" y="563"/>
                </a:cubicBezTo>
                <a:cubicBezTo>
                  <a:pt x="652" y="563"/>
                  <a:pt x="654" y="564"/>
                  <a:pt x="654" y="564"/>
                </a:cubicBezTo>
                <a:cubicBezTo>
                  <a:pt x="655" y="564"/>
                  <a:pt x="655" y="564"/>
                  <a:pt x="655" y="564"/>
                </a:cubicBezTo>
                <a:cubicBezTo>
                  <a:pt x="656" y="564"/>
                  <a:pt x="656" y="564"/>
                  <a:pt x="656" y="564"/>
                </a:cubicBezTo>
                <a:cubicBezTo>
                  <a:pt x="657" y="564"/>
                  <a:pt x="658" y="565"/>
                  <a:pt x="658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59" y="565"/>
                  <a:pt x="659" y="565"/>
                  <a:pt x="660" y="565"/>
                </a:cubicBezTo>
                <a:cubicBezTo>
                  <a:pt x="660" y="565"/>
                  <a:pt x="660" y="564"/>
                  <a:pt x="660" y="563"/>
                </a:cubicBezTo>
                <a:cubicBezTo>
                  <a:pt x="660" y="563"/>
                  <a:pt x="661" y="565"/>
                  <a:pt x="661" y="565"/>
                </a:cubicBezTo>
                <a:cubicBezTo>
                  <a:pt x="661" y="565"/>
                  <a:pt x="662" y="565"/>
                  <a:pt x="662" y="565"/>
                </a:cubicBezTo>
                <a:cubicBezTo>
                  <a:pt x="662" y="565"/>
                  <a:pt x="663" y="565"/>
                  <a:pt x="663" y="565"/>
                </a:cubicBezTo>
                <a:cubicBezTo>
                  <a:pt x="664" y="565"/>
                  <a:pt x="665" y="566"/>
                  <a:pt x="665" y="566"/>
                </a:cubicBezTo>
                <a:cubicBezTo>
                  <a:pt x="666" y="566"/>
                  <a:pt x="666" y="565"/>
                  <a:pt x="667" y="565"/>
                </a:cubicBezTo>
                <a:cubicBezTo>
                  <a:pt x="668" y="565"/>
                  <a:pt x="670" y="566"/>
                  <a:pt x="671" y="566"/>
                </a:cubicBezTo>
                <a:cubicBezTo>
                  <a:pt x="671" y="566"/>
                  <a:pt x="671" y="565"/>
                  <a:pt x="671" y="565"/>
                </a:cubicBezTo>
                <a:cubicBezTo>
                  <a:pt x="672" y="565"/>
                  <a:pt x="673" y="566"/>
                  <a:pt x="673" y="566"/>
                </a:cubicBezTo>
                <a:cubicBezTo>
                  <a:pt x="673" y="566"/>
                  <a:pt x="673" y="565"/>
                  <a:pt x="673" y="565"/>
                </a:cubicBezTo>
                <a:cubicBezTo>
                  <a:pt x="673" y="565"/>
                  <a:pt x="674" y="566"/>
                  <a:pt x="675" y="566"/>
                </a:cubicBezTo>
                <a:cubicBezTo>
                  <a:pt x="675" y="566"/>
                  <a:pt x="675" y="566"/>
                  <a:pt x="676" y="566"/>
                </a:cubicBezTo>
                <a:cubicBezTo>
                  <a:pt x="676" y="566"/>
                  <a:pt x="676" y="565"/>
                  <a:pt x="677" y="565"/>
                </a:cubicBezTo>
                <a:cubicBezTo>
                  <a:pt x="677" y="565"/>
                  <a:pt x="677" y="565"/>
                  <a:pt x="677" y="564"/>
                </a:cubicBezTo>
                <a:cubicBezTo>
                  <a:pt x="677" y="564"/>
                  <a:pt x="677" y="565"/>
                  <a:pt x="677" y="565"/>
                </a:cubicBezTo>
                <a:cubicBezTo>
                  <a:pt x="678" y="564"/>
                  <a:pt x="678" y="565"/>
                  <a:pt x="679" y="565"/>
                </a:cubicBezTo>
                <a:cubicBezTo>
                  <a:pt x="680" y="565"/>
                  <a:pt x="682" y="565"/>
                  <a:pt x="683" y="565"/>
                </a:cubicBezTo>
                <a:cubicBezTo>
                  <a:pt x="683" y="565"/>
                  <a:pt x="683" y="565"/>
                  <a:pt x="684" y="565"/>
                </a:cubicBezTo>
                <a:cubicBezTo>
                  <a:pt x="684" y="565"/>
                  <a:pt x="684" y="565"/>
                  <a:pt x="685" y="564"/>
                </a:cubicBezTo>
                <a:cubicBezTo>
                  <a:pt x="685" y="564"/>
                  <a:pt x="687" y="564"/>
                  <a:pt x="687" y="564"/>
                </a:cubicBezTo>
                <a:cubicBezTo>
                  <a:pt x="688" y="564"/>
                  <a:pt x="689" y="564"/>
                  <a:pt x="689" y="564"/>
                </a:cubicBezTo>
                <a:cubicBezTo>
                  <a:pt x="689" y="564"/>
                  <a:pt x="690" y="564"/>
                  <a:pt x="690" y="564"/>
                </a:cubicBezTo>
                <a:cubicBezTo>
                  <a:pt x="690" y="564"/>
                  <a:pt x="690" y="564"/>
                  <a:pt x="691" y="564"/>
                </a:cubicBezTo>
                <a:cubicBezTo>
                  <a:pt x="692" y="563"/>
                  <a:pt x="693" y="563"/>
                  <a:pt x="693" y="563"/>
                </a:cubicBezTo>
                <a:cubicBezTo>
                  <a:pt x="694" y="563"/>
                  <a:pt x="694" y="563"/>
                  <a:pt x="694" y="562"/>
                </a:cubicBezTo>
                <a:cubicBezTo>
                  <a:pt x="695" y="562"/>
                  <a:pt x="696" y="563"/>
                  <a:pt x="696" y="563"/>
                </a:cubicBezTo>
                <a:cubicBezTo>
                  <a:pt x="697" y="563"/>
                  <a:pt x="697" y="563"/>
                  <a:pt x="697" y="562"/>
                </a:cubicBezTo>
                <a:cubicBezTo>
                  <a:pt x="697" y="562"/>
                  <a:pt x="698" y="562"/>
                  <a:pt x="698" y="562"/>
                </a:cubicBezTo>
                <a:cubicBezTo>
                  <a:pt x="698" y="562"/>
                  <a:pt x="699" y="562"/>
                  <a:pt x="699" y="562"/>
                </a:cubicBezTo>
                <a:cubicBezTo>
                  <a:pt x="699" y="561"/>
                  <a:pt x="700" y="561"/>
                  <a:pt x="700" y="561"/>
                </a:cubicBezTo>
                <a:cubicBezTo>
                  <a:pt x="701" y="561"/>
                  <a:pt x="702" y="562"/>
                  <a:pt x="702" y="561"/>
                </a:cubicBezTo>
                <a:cubicBezTo>
                  <a:pt x="702" y="561"/>
                  <a:pt x="703" y="560"/>
                  <a:pt x="703" y="559"/>
                </a:cubicBezTo>
                <a:cubicBezTo>
                  <a:pt x="703" y="559"/>
                  <a:pt x="704" y="560"/>
                  <a:pt x="704" y="560"/>
                </a:cubicBezTo>
                <a:cubicBezTo>
                  <a:pt x="704" y="560"/>
                  <a:pt x="705" y="560"/>
                  <a:pt x="705" y="560"/>
                </a:cubicBezTo>
                <a:cubicBezTo>
                  <a:pt x="705" y="560"/>
                  <a:pt x="706" y="560"/>
                  <a:pt x="706" y="559"/>
                </a:cubicBezTo>
                <a:cubicBezTo>
                  <a:pt x="707" y="559"/>
                  <a:pt x="707" y="559"/>
                  <a:pt x="708" y="559"/>
                </a:cubicBezTo>
                <a:cubicBezTo>
                  <a:pt x="708" y="559"/>
                  <a:pt x="732" y="550"/>
                  <a:pt x="735" y="544"/>
                </a:cubicBezTo>
                <a:cubicBezTo>
                  <a:pt x="735" y="543"/>
                  <a:pt x="736" y="543"/>
                  <a:pt x="736" y="543"/>
                </a:cubicBezTo>
                <a:cubicBezTo>
                  <a:pt x="742" y="541"/>
                  <a:pt x="750" y="531"/>
                  <a:pt x="750" y="531"/>
                </a:cubicBezTo>
                <a:cubicBezTo>
                  <a:pt x="750" y="530"/>
                  <a:pt x="751" y="530"/>
                  <a:pt x="751" y="530"/>
                </a:cubicBezTo>
                <a:cubicBezTo>
                  <a:pt x="751" y="529"/>
                  <a:pt x="751" y="529"/>
                  <a:pt x="751" y="529"/>
                </a:cubicBezTo>
                <a:cubicBezTo>
                  <a:pt x="751" y="529"/>
                  <a:pt x="751" y="529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9"/>
                  <a:pt x="751" y="529"/>
                  <a:pt x="752" y="530"/>
                </a:cubicBezTo>
                <a:cubicBezTo>
                  <a:pt x="752" y="530"/>
                  <a:pt x="752" y="530"/>
                  <a:pt x="752" y="530"/>
                </a:cubicBezTo>
                <a:cubicBezTo>
                  <a:pt x="753" y="529"/>
                  <a:pt x="753" y="529"/>
                  <a:pt x="754" y="528"/>
                </a:cubicBezTo>
                <a:cubicBezTo>
                  <a:pt x="754" y="527"/>
                  <a:pt x="754" y="527"/>
                  <a:pt x="755" y="527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4" y="526"/>
                  <a:pt x="753" y="526"/>
                  <a:pt x="753" y="526"/>
                </a:cubicBezTo>
                <a:cubicBezTo>
                  <a:pt x="754" y="525"/>
                  <a:pt x="755" y="524"/>
                  <a:pt x="755" y="523"/>
                </a:cubicBezTo>
                <a:cubicBezTo>
                  <a:pt x="756" y="522"/>
                  <a:pt x="757" y="522"/>
                  <a:pt x="758" y="521"/>
                </a:cubicBezTo>
                <a:cubicBezTo>
                  <a:pt x="757" y="521"/>
                  <a:pt x="757" y="521"/>
                  <a:pt x="757" y="520"/>
                </a:cubicBezTo>
                <a:cubicBezTo>
                  <a:pt x="757" y="520"/>
                  <a:pt x="757" y="518"/>
                  <a:pt x="758" y="518"/>
                </a:cubicBezTo>
                <a:cubicBezTo>
                  <a:pt x="758" y="518"/>
                  <a:pt x="758" y="518"/>
                  <a:pt x="758" y="517"/>
                </a:cubicBezTo>
                <a:cubicBezTo>
                  <a:pt x="758" y="517"/>
                  <a:pt x="758" y="517"/>
                  <a:pt x="758" y="517"/>
                </a:cubicBezTo>
                <a:cubicBezTo>
                  <a:pt x="758" y="517"/>
                  <a:pt x="759" y="516"/>
                  <a:pt x="759" y="516"/>
                </a:cubicBezTo>
                <a:cubicBezTo>
                  <a:pt x="759" y="516"/>
                  <a:pt x="759" y="516"/>
                  <a:pt x="759" y="516"/>
                </a:cubicBezTo>
                <a:cubicBezTo>
                  <a:pt x="759" y="516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4"/>
                  <a:pt x="760" y="514"/>
                  <a:pt x="760" y="514"/>
                </a:cubicBezTo>
                <a:cubicBezTo>
                  <a:pt x="760" y="514"/>
                  <a:pt x="759" y="513"/>
                  <a:pt x="760" y="512"/>
                </a:cubicBezTo>
                <a:cubicBezTo>
                  <a:pt x="760" y="512"/>
                  <a:pt x="760" y="512"/>
                  <a:pt x="760" y="511"/>
                </a:cubicBezTo>
                <a:cubicBezTo>
                  <a:pt x="760" y="511"/>
                  <a:pt x="761" y="511"/>
                  <a:pt x="761" y="510"/>
                </a:cubicBezTo>
                <a:cubicBezTo>
                  <a:pt x="761" y="510"/>
                  <a:pt x="761" y="509"/>
                  <a:pt x="761" y="509"/>
                </a:cubicBezTo>
                <a:cubicBezTo>
                  <a:pt x="762" y="508"/>
                  <a:pt x="761" y="507"/>
                  <a:pt x="762" y="506"/>
                </a:cubicBezTo>
                <a:cubicBezTo>
                  <a:pt x="762" y="505"/>
                  <a:pt x="762" y="505"/>
                  <a:pt x="762" y="505"/>
                </a:cubicBezTo>
                <a:cubicBezTo>
                  <a:pt x="762" y="505"/>
                  <a:pt x="762" y="504"/>
                  <a:pt x="762" y="504"/>
                </a:cubicBezTo>
                <a:cubicBezTo>
                  <a:pt x="763" y="503"/>
                  <a:pt x="761" y="503"/>
                  <a:pt x="762" y="502"/>
                </a:cubicBezTo>
                <a:cubicBezTo>
                  <a:pt x="762" y="501"/>
                  <a:pt x="762" y="501"/>
                  <a:pt x="761" y="500"/>
                </a:cubicBezTo>
                <a:cubicBezTo>
                  <a:pt x="763" y="500"/>
                  <a:pt x="763" y="498"/>
                  <a:pt x="763" y="496"/>
                </a:cubicBezTo>
                <a:cubicBezTo>
                  <a:pt x="763" y="496"/>
                  <a:pt x="764" y="496"/>
                  <a:pt x="764" y="495"/>
                </a:cubicBezTo>
                <a:cubicBezTo>
                  <a:pt x="764" y="495"/>
                  <a:pt x="765" y="495"/>
                  <a:pt x="765" y="495"/>
                </a:cubicBezTo>
                <a:cubicBezTo>
                  <a:pt x="764" y="496"/>
                  <a:pt x="764" y="496"/>
                  <a:pt x="764" y="497"/>
                </a:cubicBezTo>
                <a:cubicBezTo>
                  <a:pt x="764" y="498"/>
                  <a:pt x="763" y="499"/>
                  <a:pt x="764" y="500"/>
                </a:cubicBezTo>
                <a:cubicBezTo>
                  <a:pt x="763" y="498"/>
                  <a:pt x="765" y="498"/>
                  <a:pt x="764" y="497"/>
                </a:cubicBezTo>
                <a:cubicBezTo>
                  <a:pt x="765" y="496"/>
                  <a:pt x="764" y="495"/>
                  <a:pt x="765" y="494"/>
                </a:cubicBezTo>
                <a:cubicBezTo>
                  <a:pt x="765" y="494"/>
                  <a:pt x="765" y="494"/>
                  <a:pt x="765" y="493"/>
                </a:cubicBezTo>
                <a:cubicBezTo>
                  <a:pt x="765" y="493"/>
                  <a:pt x="764" y="493"/>
                  <a:pt x="764" y="493"/>
                </a:cubicBezTo>
                <a:cubicBezTo>
                  <a:pt x="764" y="492"/>
                  <a:pt x="764" y="492"/>
                  <a:pt x="764" y="492"/>
                </a:cubicBezTo>
                <a:cubicBezTo>
                  <a:pt x="764" y="491"/>
                  <a:pt x="764" y="491"/>
                  <a:pt x="764" y="491"/>
                </a:cubicBezTo>
                <a:cubicBezTo>
                  <a:pt x="765" y="489"/>
                  <a:pt x="765" y="488"/>
                  <a:pt x="766" y="487"/>
                </a:cubicBezTo>
                <a:cubicBezTo>
                  <a:pt x="766" y="486"/>
                  <a:pt x="767" y="486"/>
                  <a:pt x="768" y="485"/>
                </a:cubicBezTo>
                <a:cubicBezTo>
                  <a:pt x="768" y="485"/>
                  <a:pt x="767" y="484"/>
                  <a:pt x="767" y="484"/>
                </a:cubicBezTo>
                <a:cubicBezTo>
                  <a:pt x="768" y="483"/>
                  <a:pt x="768" y="483"/>
                  <a:pt x="769" y="482"/>
                </a:cubicBezTo>
                <a:cubicBezTo>
                  <a:pt x="769" y="481"/>
                  <a:pt x="770" y="479"/>
                  <a:pt x="771" y="477"/>
                </a:cubicBezTo>
                <a:cubicBezTo>
                  <a:pt x="771" y="477"/>
                  <a:pt x="771" y="477"/>
                  <a:pt x="771" y="476"/>
                </a:cubicBezTo>
                <a:cubicBezTo>
                  <a:pt x="772" y="475"/>
                  <a:pt x="772" y="473"/>
                  <a:pt x="773" y="472"/>
                </a:cubicBezTo>
                <a:cubicBezTo>
                  <a:pt x="773" y="472"/>
                  <a:pt x="774" y="472"/>
                  <a:pt x="774" y="471"/>
                </a:cubicBezTo>
                <a:cubicBezTo>
                  <a:pt x="774" y="470"/>
                  <a:pt x="774" y="470"/>
                  <a:pt x="774" y="469"/>
                </a:cubicBezTo>
                <a:cubicBezTo>
                  <a:pt x="775" y="466"/>
                  <a:pt x="777" y="462"/>
                  <a:pt x="778" y="459"/>
                </a:cubicBezTo>
                <a:cubicBezTo>
                  <a:pt x="778" y="459"/>
                  <a:pt x="778" y="459"/>
                  <a:pt x="778" y="458"/>
                </a:cubicBezTo>
                <a:cubicBezTo>
                  <a:pt x="779" y="456"/>
                  <a:pt x="780" y="455"/>
                  <a:pt x="780" y="454"/>
                </a:cubicBezTo>
                <a:cubicBezTo>
                  <a:pt x="781" y="453"/>
                  <a:pt x="781" y="452"/>
                  <a:pt x="781" y="451"/>
                </a:cubicBezTo>
                <a:cubicBezTo>
                  <a:pt x="781" y="450"/>
                  <a:pt x="781" y="450"/>
                  <a:pt x="781" y="449"/>
                </a:cubicBezTo>
                <a:cubicBezTo>
                  <a:pt x="781" y="449"/>
                  <a:pt x="781" y="449"/>
                  <a:pt x="781" y="449"/>
                </a:cubicBezTo>
                <a:cubicBezTo>
                  <a:pt x="781" y="448"/>
                  <a:pt x="781" y="447"/>
                  <a:pt x="781" y="446"/>
                </a:cubicBezTo>
                <a:cubicBezTo>
                  <a:pt x="782" y="445"/>
                  <a:pt x="782" y="445"/>
                  <a:pt x="782" y="445"/>
                </a:cubicBezTo>
                <a:cubicBezTo>
                  <a:pt x="782" y="444"/>
                  <a:pt x="783" y="443"/>
                  <a:pt x="782" y="443"/>
                </a:cubicBezTo>
                <a:cubicBezTo>
                  <a:pt x="781" y="445"/>
                  <a:pt x="781" y="445"/>
                  <a:pt x="781" y="445"/>
                </a:cubicBezTo>
                <a:cubicBezTo>
                  <a:pt x="781" y="446"/>
                  <a:pt x="781" y="447"/>
                  <a:pt x="780" y="448"/>
                </a:cubicBezTo>
                <a:cubicBezTo>
                  <a:pt x="780" y="449"/>
                  <a:pt x="780" y="449"/>
                  <a:pt x="780" y="449"/>
                </a:cubicBezTo>
                <a:cubicBezTo>
                  <a:pt x="780" y="450"/>
                  <a:pt x="780" y="452"/>
                  <a:pt x="779" y="452"/>
                </a:cubicBezTo>
                <a:cubicBezTo>
                  <a:pt x="779" y="452"/>
                  <a:pt x="779" y="452"/>
                  <a:pt x="779" y="451"/>
                </a:cubicBezTo>
                <a:cubicBezTo>
                  <a:pt x="779" y="451"/>
                  <a:pt x="779" y="451"/>
                  <a:pt x="779" y="451"/>
                </a:cubicBezTo>
                <a:cubicBezTo>
                  <a:pt x="779" y="449"/>
                  <a:pt x="780" y="449"/>
                  <a:pt x="780" y="447"/>
                </a:cubicBezTo>
                <a:cubicBezTo>
                  <a:pt x="780" y="447"/>
                  <a:pt x="780" y="447"/>
                  <a:pt x="780" y="446"/>
                </a:cubicBezTo>
                <a:cubicBezTo>
                  <a:pt x="780" y="445"/>
                  <a:pt x="781" y="444"/>
                  <a:pt x="782" y="442"/>
                </a:cubicBezTo>
                <a:cubicBezTo>
                  <a:pt x="782" y="443"/>
                  <a:pt x="783" y="443"/>
                  <a:pt x="783" y="442"/>
                </a:cubicBezTo>
                <a:cubicBezTo>
                  <a:pt x="783" y="440"/>
                  <a:pt x="784" y="437"/>
                  <a:pt x="784" y="435"/>
                </a:cubicBezTo>
                <a:cubicBezTo>
                  <a:pt x="784" y="434"/>
                  <a:pt x="784" y="433"/>
                  <a:pt x="784" y="432"/>
                </a:cubicBezTo>
                <a:cubicBezTo>
                  <a:pt x="785" y="432"/>
                  <a:pt x="784" y="431"/>
                  <a:pt x="784" y="430"/>
                </a:cubicBezTo>
                <a:cubicBezTo>
                  <a:pt x="785" y="430"/>
                  <a:pt x="784" y="430"/>
                  <a:pt x="784" y="430"/>
                </a:cubicBezTo>
                <a:cubicBezTo>
                  <a:pt x="784" y="429"/>
                  <a:pt x="785" y="429"/>
                  <a:pt x="785" y="428"/>
                </a:cubicBezTo>
                <a:cubicBezTo>
                  <a:pt x="785" y="427"/>
                  <a:pt x="785" y="426"/>
                  <a:pt x="785" y="426"/>
                </a:cubicBezTo>
                <a:cubicBezTo>
                  <a:pt x="785" y="426"/>
                  <a:pt x="784" y="426"/>
                  <a:pt x="784" y="426"/>
                </a:cubicBezTo>
                <a:cubicBezTo>
                  <a:pt x="785" y="424"/>
                  <a:pt x="785" y="424"/>
                  <a:pt x="785" y="424"/>
                </a:cubicBezTo>
                <a:cubicBezTo>
                  <a:pt x="785" y="423"/>
                  <a:pt x="784" y="423"/>
                  <a:pt x="785" y="422"/>
                </a:cubicBezTo>
                <a:close/>
                <a:moveTo>
                  <a:pt x="772" y="331"/>
                </a:moveTo>
                <a:cubicBezTo>
                  <a:pt x="771" y="331"/>
                  <a:pt x="772" y="330"/>
                  <a:pt x="771" y="329"/>
                </a:cubicBezTo>
                <a:cubicBezTo>
                  <a:pt x="772" y="328"/>
                  <a:pt x="773" y="330"/>
                  <a:pt x="772" y="331"/>
                </a:cubicBezTo>
                <a:close/>
                <a:moveTo>
                  <a:pt x="601" y="472"/>
                </a:moveTo>
                <a:cubicBezTo>
                  <a:pt x="601" y="471"/>
                  <a:pt x="602" y="472"/>
                  <a:pt x="602" y="471"/>
                </a:cubicBezTo>
                <a:cubicBezTo>
                  <a:pt x="602" y="471"/>
                  <a:pt x="603" y="472"/>
                  <a:pt x="603" y="472"/>
                </a:cubicBezTo>
                <a:cubicBezTo>
                  <a:pt x="604" y="476"/>
                  <a:pt x="602" y="472"/>
                  <a:pt x="601" y="472"/>
                </a:cubicBezTo>
                <a:close/>
                <a:moveTo>
                  <a:pt x="607" y="491"/>
                </a:moveTo>
                <a:cubicBezTo>
                  <a:pt x="607" y="492"/>
                  <a:pt x="608" y="492"/>
                  <a:pt x="607" y="493"/>
                </a:cubicBezTo>
                <a:cubicBezTo>
                  <a:pt x="607" y="492"/>
                  <a:pt x="606" y="490"/>
                  <a:pt x="606" y="489"/>
                </a:cubicBezTo>
                <a:cubicBezTo>
                  <a:pt x="607" y="489"/>
                  <a:pt x="607" y="489"/>
                  <a:pt x="608" y="488"/>
                </a:cubicBezTo>
                <a:cubicBezTo>
                  <a:pt x="608" y="489"/>
                  <a:pt x="608" y="490"/>
                  <a:pt x="607" y="491"/>
                </a:cubicBezTo>
                <a:close/>
                <a:moveTo>
                  <a:pt x="635" y="505"/>
                </a:moveTo>
                <a:cubicBezTo>
                  <a:pt x="635" y="505"/>
                  <a:pt x="635" y="505"/>
                  <a:pt x="635" y="505"/>
                </a:cubicBezTo>
                <a:cubicBezTo>
                  <a:pt x="634" y="505"/>
                  <a:pt x="634" y="504"/>
                  <a:pt x="633" y="504"/>
                </a:cubicBezTo>
                <a:cubicBezTo>
                  <a:pt x="633" y="504"/>
                  <a:pt x="633" y="504"/>
                  <a:pt x="633" y="504"/>
                </a:cubicBezTo>
                <a:cubicBezTo>
                  <a:pt x="633" y="503"/>
                  <a:pt x="631" y="502"/>
                  <a:pt x="631" y="501"/>
                </a:cubicBezTo>
                <a:cubicBezTo>
                  <a:pt x="631" y="501"/>
                  <a:pt x="631" y="501"/>
                  <a:pt x="631" y="501"/>
                </a:cubicBezTo>
                <a:cubicBezTo>
                  <a:pt x="630" y="501"/>
                  <a:pt x="631" y="500"/>
                  <a:pt x="631" y="500"/>
                </a:cubicBezTo>
                <a:cubicBezTo>
                  <a:pt x="630" y="500"/>
                  <a:pt x="630" y="500"/>
                  <a:pt x="630" y="500"/>
                </a:cubicBezTo>
                <a:cubicBezTo>
                  <a:pt x="629" y="498"/>
                  <a:pt x="629" y="496"/>
                  <a:pt x="628" y="494"/>
                </a:cubicBezTo>
                <a:cubicBezTo>
                  <a:pt x="628" y="494"/>
                  <a:pt x="628" y="494"/>
                  <a:pt x="629" y="493"/>
                </a:cubicBezTo>
                <a:cubicBezTo>
                  <a:pt x="629" y="493"/>
                  <a:pt x="629" y="494"/>
                  <a:pt x="629" y="494"/>
                </a:cubicBezTo>
                <a:cubicBezTo>
                  <a:pt x="629" y="495"/>
                  <a:pt x="630" y="494"/>
                  <a:pt x="631" y="495"/>
                </a:cubicBezTo>
                <a:cubicBezTo>
                  <a:pt x="631" y="495"/>
                  <a:pt x="630" y="496"/>
                  <a:pt x="630" y="496"/>
                </a:cubicBezTo>
                <a:cubicBezTo>
                  <a:pt x="631" y="496"/>
                  <a:pt x="631" y="497"/>
                  <a:pt x="631" y="498"/>
                </a:cubicBezTo>
                <a:cubicBezTo>
                  <a:pt x="632" y="499"/>
                  <a:pt x="632" y="499"/>
                  <a:pt x="633" y="500"/>
                </a:cubicBezTo>
                <a:cubicBezTo>
                  <a:pt x="633" y="500"/>
                  <a:pt x="633" y="500"/>
                  <a:pt x="633" y="501"/>
                </a:cubicBezTo>
                <a:cubicBezTo>
                  <a:pt x="634" y="501"/>
                  <a:pt x="633" y="502"/>
                  <a:pt x="634" y="502"/>
                </a:cubicBezTo>
                <a:cubicBezTo>
                  <a:pt x="634" y="502"/>
                  <a:pt x="635" y="503"/>
                  <a:pt x="635" y="503"/>
                </a:cubicBezTo>
                <a:cubicBezTo>
                  <a:pt x="635" y="503"/>
                  <a:pt x="636" y="504"/>
                  <a:pt x="635" y="505"/>
                </a:cubicBezTo>
                <a:close/>
                <a:moveTo>
                  <a:pt x="649" y="496"/>
                </a:moveTo>
                <a:cubicBezTo>
                  <a:pt x="650" y="496"/>
                  <a:pt x="650" y="496"/>
                  <a:pt x="651" y="496"/>
                </a:cubicBezTo>
                <a:cubicBezTo>
                  <a:pt x="654" y="500"/>
                  <a:pt x="654" y="500"/>
                  <a:pt x="654" y="500"/>
                </a:cubicBezTo>
                <a:cubicBezTo>
                  <a:pt x="651" y="501"/>
                  <a:pt x="649" y="497"/>
                  <a:pt x="649" y="496"/>
                </a:cubicBezTo>
                <a:close/>
                <a:moveTo>
                  <a:pt x="644" y="491"/>
                </a:moveTo>
                <a:cubicBezTo>
                  <a:pt x="643" y="490"/>
                  <a:pt x="642" y="489"/>
                  <a:pt x="642" y="487"/>
                </a:cubicBezTo>
                <a:cubicBezTo>
                  <a:pt x="643" y="488"/>
                  <a:pt x="645" y="489"/>
                  <a:pt x="644" y="491"/>
                </a:cubicBezTo>
                <a:close/>
                <a:moveTo>
                  <a:pt x="643" y="485"/>
                </a:moveTo>
                <a:cubicBezTo>
                  <a:pt x="641" y="485"/>
                  <a:pt x="642" y="483"/>
                  <a:pt x="641" y="482"/>
                </a:cubicBezTo>
                <a:cubicBezTo>
                  <a:pt x="641" y="482"/>
                  <a:pt x="642" y="484"/>
                  <a:pt x="643" y="485"/>
                </a:cubicBezTo>
                <a:close/>
                <a:moveTo>
                  <a:pt x="645" y="519"/>
                </a:moveTo>
                <a:cubicBezTo>
                  <a:pt x="644" y="519"/>
                  <a:pt x="646" y="518"/>
                  <a:pt x="644" y="518"/>
                </a:cubicBezTo>
                <a:cubicBezTo>
                  <a:pt x="644" y="518"/>
                  <a:pt x="644" y="518"/>
                  <a:pt x="643" y="518"/>
                </a:cubicBezTo>
                <a:cubicBezTo>
                  <a:pt x="643" y="517"/>
                  <a:pt x="643" y="517"/>
                  <a:pt x="643" y="517"/>
                </a:cubicBezTo>
                <a:cubicBezTo>
                  <a:pt x="643" y="517"/>
                  <a:pt x="642" y="516"/>
                  <a:pt x="642" y="516"/>
                </a:cubicBezTo>
                <a:cubicBezTo>
                  <a:pt x="642" y="515"/>
                  <a:pt x="642" y="516"/>
                  <a:pt x="642" y="516"/>
                </a:cubicBezTo>
                <a:cubicBezTo>
                  <a:pt x="643" y="516"/>
                  <a:pt x="643" y="517"/>
                  <a:pt x="644" y="517"/>
                </a:cubicBezTo>
                <a:cubicBezTo>
                  <a:pt x="645" y="518"/>
                  <a:pt x="647" y="518"/>
                  <a:pt x="647" y="519"/>
                </a:cubicBezTo>
                <a:cubicBezTo>
                  <a:pt x="647" y="520"/>
                  <a:pt x="646" y="519"/>
                  <a:pt x="645" y="519"/>
                </a:cubicBezTo>
                <a:close/>
                <a:moveTo>
                  <a:pt x="649" y="519"/>
                </a:moveTo>
                <a:cubicBezTo>
                  <a:pt x="648" y="518"/>
                  <a:pt x="648" y="518"/>
                  <a:pt x="647" y="517"/>
                </a:cubicBezTo>
                <a:cubicBezTo>
                  <a:pt x="647" y="517"/>
                  <a:pt x="647" y="516"/>
                  <a:pt x="646" y="516"/>
                </a:cubicBezTo>
                <a:cubicBezTo>
                  <a:pt x="645" y="515"/>
                  <a:pt x="644" y="515"/>
                  <a:pt x="643" y="514"/>
                </a:cubicBezTo>
                <a:cubicBezTo>
                  <a:pt x="643" y="514"/>
                  <a:pt x="645" y="514"/>
                  <a:pt x="646" y="514"/>
                </a:cubicBezTo>
                <a:cubicBezTo>
                  <a:pt x="646" y="515"/>
                  <a:pt x="646" y="515"/>
                  <a:pt x="647" y="515"/>
                </a:cubicBezTo>
                <a:cubicBezTo>
                  <a:pt x="647" y="515"/>
                  <a:pt x="648" y="515"/>
                  <a:pt x="648" y="516"/>
                </a:cubicBezTo>
                <a:cubicBezTo>
                  <a:pt x="649" y="516"/>
                  <a:pt x="649" y="516"/>
                  <a:pt x="649" y="517"/>
                </a:cubicBezTo>
                <a:cubicBezTo>
                  <a:pt x="649" y="517"/>
                  <a:pt x="651" y="517"/>
                  <a:pt x="651" y="518"/>
                </a:cubicBezTo>
                <a:cubicBezTo>
                  <a:pt x="651" y="518"/>
                  <a:pt x="651" y="518"/>
                  <a:pt x="651" y="518"/>
                </a:cubicBezTo>
                <a:cubicBezTo>
                  <a:pt x="651" y="519"/>
                  <a:pt x="653" y="519"/>
                  <a:pt x="653" y="520"/>
                </a:cubicBezTo>
                <a:cubicBezTo>
                  <a:pt x="653" y="521"/>
                  <a:pt x="651" y="520"/>
                  <a:pt x="651" y="520"/>
                </a:cubicBezTo>
                <a:cubicBezTo>
                  <a:pt x="650" y="520"/>
                  <a:pt x="650" y="519"/>
                  <a:pt x="649" y="519"/>
                </a:cubicBezTo>
                <a:close/>
                <a:moveTo>
                  <a:pt x="652" y="524"/>
                </a:moveTo>
                <a:cubicBezTo>
                  <a:pt x="651" y="523"/>
                  <a:pt x="651" y="522"/>
                  <a:pt x="650" y="522"/>
                </a:cubicBezTo>
                <a:cubicBezTo>
                  <a:pt x="650" y="521"/>
                  <a:pt x="650" y="522"/>
                  <a:pt x="650" y="522"/>
                </a:cubicBezTo>
                <a:cubicBezTo>
                  <a:pt x="651" y="522"/>
                  <a:pt x="651" y="522"/>
                  <a:pt x="652" y="522"/>
                </a:cubicBezTo>
                <a:cubicBezTo>
                  <a:pt x="653" y="522"/>
                  <a:pt x="653" y="523"/>
                  <a:pt x="655" y="524"/>
                </a:cubicBezTo>
                <a:cubicBezTo>
                  <a:pt x="654" y="525"/>
                  <a:pt x="653" y="524"/>
                  <a:pt x="652" y="524"/>
                </a:cubicBezTo>
                <a:close/>
                <a:moveTo>
                  <a:pt x="654" y="516"/>
                </a:moveTo>
                <a:cubicBezTo>
                  <a:pt x="651" y="514"/>
                  <a:pt x="649" y="512"/>
                  <a:pt x="647" y="510"/>
                </a:cubicBezTo>
                <a:cubicBezTo>
                  <a:pt x="647" y="509"/>
                  <a:pt x="646" y="509"/>
                  <a:pt x="647" y="508"/>
                </a:cubicBezTo>
                <a:cubicBezTo>
                  <a:pt x="646" y="508"/>
                  <a:pt x="646" y="508"/>
                  <a:pt x="646" y="508"/>
                </a:cubicBezTo>
                <a:cubicBezTo>
                  <a:pt x="645" y="507"/>
                  <a:pt x="645" y="507"/>
                  <a:pt x="644" y="507"/>
                </a:cubicBezTo>
                <a:cubicBezTo>
                  <a:pt x="644" y="507"/>
                  <a:pt x="644" y="506"/>
                  <a:pt x="644" y="506"/>
                </a:cubicBezTo>
                <a:cubicBezTo>
                  <a:pt x="644" y="506"/>
                  <a:pt x="643" y="506"/>
                  <a:pt x="643" y="505"/>
                </a:cubicBezTo>
                <a:cubicBezTo>
                  <a:pt x="643" y="505"/>
                  <a:pt x="643" y="505"/>
                  <a:pt x="643" y="505"/>
                </a:cubicBezTo>
                <a:cubicBezTo>
                  <a:pt x="642" y="505"/>
                  <a:pt x="642" y="504"/>
                  <a:pt x="642" y="504"/>
                </a:cubicBezTo>
                <a:cubicBezTo>
                  <a:pt x="641" y="503"/>
                  <a:pt x="641" y="503"/>
                  <a:pt x="640" y="502"/>
                </a:cubicBezTo>
                <a:cubicBezTo>
                  <a:pt x="640" y="502"/>
                  <a:pt x="640" y="502"/>
                  <a:pt x="640" y="502"/>
                </a:cubicBezTo>
                <a:cubicBezTo>
                  <a:pt x="639" y="501"/>
                  <a:pt x="639" y="501"/>
                  <a:pt x="638" y="500"/>
                </a:cubicBezTo>
                <a:cubicBezTo>
                  <a:pt x="639" y="499"/>
                  <a:pt x="639" y="500"/>
                  <a:pt x="639" y="499"/>
                </a:cubicBezTo>
                <a:cubicBezTo>
                  <a:pt x="640" y="499"/>
                  <a:pt x="640" y="499"/>
                  <a:pt x="641" y="500"/>
                </a:cubicBezTo>
                <a:cubicBezTo>
                  <a:pt x="641" y="500"/>
                  <a:pt x="641" y="501"/>
                  <a:pt x="641" y="502"/>
                </a:cubicBezTo>
                <a:cubicBezTo>
                  <a:pt x="642" y="503"/>
                  <a:pt x="642" y="504"/>
                  <a:pt x="644" y="505"/>
                </a:cubicBezTo>
                <a:cubicBezTo>
                  <a:pt x="645" y="505"/>
                  <a:pt x="643" y="504"/>
                  <a:pt x="644" y="503"/>
                </a:cubicBezTo>
                <a:cubicBezTo>
                  <a:pt x="645" y="504"/>
                  <a:pt x="645" y="505"/>
                  <a:pt x="646" y="506"/>
                </a:cubicBezTo>
                <a:cubicBezTo>
                  <a:pt x="647" y="505"/>
                  <a:pt x="647" y="506"/>
                  <a:pt x="648" y="507"/>
                </a:cubicBezTo>
                <a:cubicBezTo>
                  <a:pt x="648" y="508"/>
                  <a:pt x="649" y="508"/>
                  <a:pt x="650" y="509"/>
                </a:cubicBezTo>
                <a:cubicBezTo>
                  <a:pt x="650" y="509"/>
                  <a:pt x="650" y="509"/>
                  <a:pt x="651" y="509"/>
                </a:cubicBezTo>
                <a:cubicBezTo>
                  <a:pt x="651" y="509"/>
                  <a:pt x="652" y="509"/>
                  <a:pt x="652" y="510"/>
                </a:cubicBezTo>
                <a:cubicBezTo>
                  <a:pt x="652" y="510"/>
                  <a:pt x="652" y="510"/>
                  <a:pt x="652" y="510"/>
                </a:cubicBezTo>
                <a:cubicBezTo>
                  <a:pt x="653" y="510"/>
                  <a:pt x="653" y="510"/>
                  <a:pt x="653" y="511"/>
                </a:cubicBezTo>
                <a:cubicBezTo>
                  <a:pt x="654" y="512"/>
                  <a:pt x="653" y="510"/>
                  <a:pt x="654" y="511"/>
                </a:cubicBezTo>
                <a:cubicBezTo>
                  <a:pt x="654" y="511"/>
                  <a:pt x="656" y="511"/>
                  <a:pt x="655" y="512"/>
                </a:cubicBezTo>
                <a:cubicBezTo>
                  <a:pt x="657" y="512"/>
                  <a:pt x="657" y="513"/>
                  <a:pt x="659" y="514"/>
                </a:cubicBezTo>
                <a:cubicBezTo>
                  <a:pt x="659" y="515"/>
                  <a:pt x="660" y="515"/>
                  <a:pt x="660" y="516"/>
                </a:cubicBezTo>
                <a:cubicBezTo>
                  <a:pt x="662" y="516"/>
                  <a:pt x="664" y="515"/>
                  <a:pt x="667" y="517"/>
                </a:cubicBezTo>
                <a:cubicBezTo>
                  <a:pt x="667" y="517"/>
                  <a:pt x="668" y="518"/>
                  <a:pt x="669" y="518"/>
                </a:cubicBezTo>
                <a:cubicBezTo>
                  <a:pt x="670" y="519"/>
                  <a:pt x="670" y="519"/>
                  <a:pt x="671" y="519"/>
                </a:cubicBezTo>
                <a:cubicBezTo>
                  <a:pt x="671" y="519"/>
                  <a:pt x="671" y="519"/>
                  <a:pt x="671" y="519"/>
                </a:cubicBezTo>
                <a:cubicBezTo>
                  <a:pt x="672" y="519"/>
                  <a:pt x="674" y="519"/>
                  <a:pt x="675" y="519"/>
                </a:cubicBezTo>
                <a:cubicBezTo>
                  <a:pt x="675" y="519"/>
                  <a:pt x="676" y="519"/>
                  <a:pt x="676" y="519"/>
                </a:cubicBezTo>
                <a:cubicBezTo>
                  <a:pt x="677" y="519"/>
                  <a:pt x="676" y="519"/>
                  <a:pt x="676" y="519"/>
                </a:cubicBezTo>
                <a:cubicBezTo>
                  <a:pt x="677" y="520"/>
                  <a:pt x="677" y="519"/>
                  <a:pt x="677" y="519"/>
                </a:cubicBezTo>
                <a:cubicBezTo>
                  <a:pt x="678" y="520"/>
                  <a:pt x="677" y="520"/>
                  <a:pt x="678" y="520"/>
                </a:cubicBezTo>
                <a:cubicBezTo>
                  <a:pt x="679" y="521"/>
                  <a:pt x="679" y="519"/>
                  <a:pt x="680" y="520"/>
                </a:cubicBezTo>
                <a:cubicBezTo>
                  <a:pt x="680" y="522"/>
                  <a:pt x="679" y="522"/>
                  <a:pt x="677" y="522"/>
                </a:cubicBezTo>
                <a:cubicBezTo>
                  <a:pt x="676" y="522"/>
                  <a:pt x="676" y="522"/>
                  <a:pt x="675" y="522"/>
                </a:cubicBezTo>
                <a:cubicBezTo>
                  <a:pt x="675" y="522"/>
                  <a:pt x="674" y="522"/>
                  <a:pt x="674" y="522"/>
                </a:cubicBezTo>
                <a:cubicBezTo>
                  <a:pt x="671" y="521"/>
                  <a:pt x="669" y="521"/>
                  <a:pt x="666" y="520"/>
                </a:cubicBezTo>
                <a:cubicBezTo>
                  <a:pt x="665" y="519"/>
                  <a:pt x="665" y="521"/>
                  <a:pt x="664" y="520"/>
                </a:cubicBezTo>
                <a:cubicBezTo>
                  <a:pt x="663" y="519"/>
                  <a:pt x="661" y="519"/>
                  <a:pt x="660" y="519"/>
                </a:cubicBezTo>
                <a:cubicBezTo>
                  <a:pt x="659" y="518"/>
                  <a:pt x="659" y="518"/>
                  <a:pt x="658" y="517"/>
                </a:cubicBezTo>
                <a:cubicBezTo>
                  <a:pt x="658" y="517"/>
                  <a:pt x="657" y="517"/>
                  <a:pt x="657" y="516"/>
                </a:cubicBezTo>
                <a:cubicBezTo>
                  <a:pt x="656" y="515"/>
                  <a:pt x="655" y="516"/>
                  <a:pt x="654" y="516"/>
                </a:cubicBezTo>
                <a:close/>
                <a:moveTo>
                  <a:pt x="678" y="525"/>
                </a:moveTo>
                <a:cubicBezTo>
                  <a:pt x="677" y="525"/>
                  <a:pt x="675" y="525"/>
                  <a:pt x="674" y="525"/>
                </a:cubicBezTo>
                <a:cubicBezTo>
                  <a:pt x="674" y="525"/>
                  <a:pt x="674" y="525"/>
                  <a:pt x="673" y="525"/>
                </a:cubicBezTo>
                <a:cubicBezTo>
                  <a:pt x="672" y="526"/>
                  <a:pt x="673" y="524"/>
                  <a:pt x="672" y="524"/>
                </a:cubicBezTo>
                <a:cubicBezTo>
                  <a:pt x="671" y="525"/>
                  <a:pt x="671" y="525"/>
                  <a:pt x="671" y="525"/>
                </a:cubicBezTo>
                <a:cubicBezTo>
                  <a:pt x="670" y="525"/>
                  <a:pt x="669" y="524"/>
                  <a:pt x="668" y="524"/>
                </a:cubicBezTo>
                <a:cubicBezTo>
                  <a:pt x="669" y="524"/>
                  <a:pt x="669" y="523"/>
                  <a:pt x="669" y="523"/>
                </a:cubicBezTo>
                <a:cubicBezTo>
                  <a:pt x="670" y="523"/>
                  <a:pt x="670" y="524"/>
                  <a:pt x="671" y="524"/>
                </a:cubicBezTo>
                <a:cubicBezTo>
                  <a:pt x="671" y="524"/>
                  <a:pt x="671" y="524"/>
                  <a:pt x="672" y="524"/>
                </a:cubicBezTo>
                <a:cubicBezTo>
                  <a:pt x="672" y="524"/>
                  <a:pt x="672" y="524"/>
                  <a:pt x="672" y="524"/>
                </a:cubicBezTo>
                <a:cubicBezTo>
                  <a:pt x="673" y="523"/>
                  <a:pt x="674" y="524"/>
                  <a:pt x="675" y="524"/>
                </a:cubicBezTo>
                <a:cubicBezTo>
                  <a:pt x="675" y="524"/>
                  <a:pt x="676" y="524"/>
                  <a:pt x="676" y="524"/>
                </a:cubicBezTo>
                <a:cubicBezTo>
                  <a:pt x="677" y="524"/>
                  <a:pt x="678" y="524"/>
                  <a:pt x="678" y="524"/>
                </a:cubicBezTo>
                <a:cubicBezTo>
                  <a:pt x="678" y="524"/>
                  <a:pt x="678" y="524"/>
                  <a:pt x="678" y="525"/>
                </a:cubicBezTo>
                <a:close/>
                <a:moveTo>
                  <a:pt x="657" y="520"/>
                </a:moveTo>
                <a:cubicBezTo>
                  <a:pt x="660" y="521"/>
                  <a:pt x="664" y="521"/>
                  <a:pt x="665" y="523"/>
                </a:cubicBezTo>
                <a:cubicBezTo>
                  <a:pt x="665" y="524"/>
                  <a:pt x="664" y="523"/>
                  <a:pt x="664" y="523"/>
                </a:cubicBezTo>
                <a:cubicBezTo>
                  <a:pt x="663" y="524"/>
                  <a:pt x="664" y="524"/>
                  <a:pt x="664" y="525"/>
                </a:cubicBezTo>
                <a:cubicBezTo>
                  <a:pt x="662" y="525"/>
                  <a:pt x="660" y="525"/>
                  <a:pt x="658" y="524"/>
                </a:cubicBezTo>
                <a:cubicBezTo>
                  <a:pt x="659" y="523"/>
                  <a:pt x="662" y="525"/>
                  <a:pt x="662" y="523"/>
                </a:cubicBezTo>
                <a:cubicBezTo>
                  <a:pt x="661" y="521"/>
                  <a:pt x="656" y="522"/>
                  <a:pt x="657" y="520"/>
                </a:cubicBezTo>
                <a:close/>
                <a:moveTo>
                  <a:pt x="676" y="535"/>
                </a:moveTo>
                <a:cubicBezTo>
                  <a:pt x="675" y="535"/>
                  <a:pt x="674" y="535"/>
                  <a:pt x="673" y="535"/>
                </a:cubicBezTo>
                <a:cubicBezTo>
                  <a:pt x="672" y="535"/>
                  <a:pt x="672" y="535"/>
                  <a:pt x="671" y="535"/>
                </a:cubicBezTo>
                <a:cubicBezTo>
                  <a:pt x="671" y="535"/>
                  <a:pt x="671" y="535"/>
                  <a:pt x="670" y="535"/>
                </a:cubicBezTo>
                <a:cubicBezTo>
                  <a:pt x="670" y="535"/>
                  <a:pt x="670" y="534"/>
                  <a:pt x="670" y="534"/>
                </a:cubicBezTo>
                <a:cubicBezTo>
                  <a:pt x="669" y="534"/>
                  <a:pt x="669" y="534"/>
                  <a:pt x="668" y="534"/>
                </a:cubicBezTo>
                <a:cubicBezTo>
                  <a:pt x="667" y="533"/>
                  <a:pt x="667" y="533"/>
                  <a:pt x="665" y="533"/>
                </a:cubicBezTo>
                <a:cubicBezTo>
                  <a:pt x="665" y="533"/>
                  <a:pt x="665" y="533"/>
                  <a:pt x="665" y="533"/>
                </a:cubicBezTo>
                <a:cubicBezTo>
                  <a:pt x="664" y="533"/>
                  <a:pt x="664" y="533"/>
                  <a:pt x="664" y="533"/>
                </a:cubicBezTo>
                <a:cubicBezTo>
                  <a:pt x="663" y="533"/>
                  <a:pt x="663" y="533"/>
                  <a:pt x="662" y="533"/>
                </a:cubicBezTo>
                <a:cubicBezTo>
                  <a:pt x="662" y="533"/>
                  <a:pt x="661" y="532"/>
                  <a:pt x="661" y="532"/>
                </a:cubicBezTo>
                <a:cubicBezTo>
                  <a:pt x="661" y="532"/>
                  <a:pt x="661" y="532"/>
                  <a:pt x="660" y="532"/>
                </a:cubicBezTo>
                <a:cubicBezTo>
                  <a:pt x="660" y="532"/>
                  <a:pt x="659" y="532"/>
                  <a:pt x="659" y="531"/>
                </a:cubicBezTo>
                <a:cubicBezTo>
                  <a:pt x="658" y="531"/>
                  <a:pt x="656" y="531"/>
                  <a:pt x="657" y="530"/>
                </a:cubicBezTo>
                <a:cubicBezTo>
                  <a:pt x="659" y="531"/>
                  <a:pt x="660" y="532"/>
                  <a:pt x="662" y="531"/>
                </a:cubicBezTo>
                <a:cubicBezTo>
                  <a:pt x="663" y="532"/>
                  <a:pt x="666" y="533"/>
                  <a:pt x="667" y="532"/>
                </a:cubicBezTo>
                <a:cubicBezTo>
                  <a:pt x="667" y="532"/>
                  <a:pt x="668" y="532"/>
                  <a:pt x="669" y="533"/>
                </a:cubicBezTo>
                <a:cubicBezTo>
                  <a:pt x="669" y="533"/>
                  <a:pt x="669" y="533"/>
                  <a:pt x="669" y="533"/>
                </a:cubicBezTo>
                <a:cubicBezTo>
                  <a:pt x="670" y="534"/>
                  <a:pt x="670" y="533"/>
                  <a:pt x="671" y="533"/>
                </a:cubicBezTo>
                <a:cubicBezTo>
                  <a:pt x="672" y="533"/>
                  <a:pt x="672" y="534"/>
                  <a:pt x="672" y="534"/>
                </a:cubicBezTo>
                <a:cubicBezTo>
                  <a:pt x="672" y="534"/>
                  <a:pt x="673" y="534"/>
                  <a:pt x="673" y="535"/>
                </a:cubicBezTo>
                <a:cubicBezTo>
                  <a:pt x="674" y="534"/>
                  <a:pt x="676" y="535"/>
                  <a:pt x="678" y="535"/>
                </a:cubicBezTo>
                <a:cubicBezTo>
                  <a:pt x="679" y="535"/>
                  <a:pt x="679" y="536"/>
                  <a:pt x="679" y="536"/>
                </a:cubicBezTo>
                <a:cubicBezTo>
                  <a:pt x="679" y="537"/>
                  <a:pt x="677" y="536"/>
                  <a:pt x="676" y="535"/>
                </a:cubicBezTo>
                <a:close/>
                <a:moveTo>
                  <a:pt x="681" y="534"/>
                </a:moveTo>
                <a:cubicBezTo>
                  <a:pt x="681" y="534"/>
                  <a:pt x="680" y="534"/>
                  <a:pt x="680" y="534"/>
                </a:cubicBezTo>
                <a:cubicBezTo>
                  <a:pt x="678" y="534"/>
                  <a:pt x="678" y="534"/>
                  <a:pt x="678" y="534"/>
                </a:cubicBezTo>
                <a:cubicBezTo>
                  <a:pt x="678" y="533"/>
                  <a:pt x="679" y="534"/>
                  <a:pt x="679" y="534"/>
                </a:cubicBezTo>
                <a:cubicBezTo>
                  <a:pt x="681" y="534"/>
                  <a:pt x="682" y="533"/>
                  <a:pt x="683" y="534"/>
                </a:cubicBezTo>
                <a:cubicBezTo>
                  <a:pt x="682" y="535"/>
                  <a:pt x="682" y="534"/>
                  <a:pt x="681" y="534"/>
                </a:cubicBezTo>
                <a:close/>
                <a:moveTo>
                  <a:pt x="683" y="522"/>
                </a:moveTo>
                <a:cubicBezTo>
                  <a:pt x="684" y="521"/>
                  <a:pt x="684" y="521"/>
                  <a:pt x="685" y="522"/>
                </a:cubicBezTo>
                <a:cubicBezTo>
                  <a:pt x="685" y="522"/>
                  <a:pt x="684" y="522"/>
                  <a:pt x="683" y="522"/>
                </a:cubicBezTo>
                <a:close/>
                <a:moveTo>
                  <a:pt x="688" y="535"/>
                </a:moveTo>
                <a:cubicBezTo>
                  <a:pt x="688" y="535"/>
                  <a:pt x="686" y="536"/>
                  <a:pt x="686" y="535"/>
                </a:cubicBezTo>
                <a:cubicBezTo>
                  <a:pt x="686" y="534"/>
                  <a:pt x="686" y="535"/>
                  <a:pt x="687" y="535"/>
                </a:cubicBezTo>
                <a:cubicBezTo>
                  <a:pt x="687" y="535"/>
                  <a:pt x="688" y="535"/>
                  <a:pt x="688" y="535"/>
                </a:cubicBezTo>
                <a:cubicBezTo>
                  <a:pt x="688" y="535"/>
                  <a:pt x="689" y="535"/>
                  <a:pt x="689" y="535"/>
                </a:cubicBezTo>
                <a:cubicBezTo>
                  <a:pt x="690" y="536"/>
                  <a:pt x="689" y="535"/>
                  <a:pt x="688" y="535"/>
                </a:cubicBezTo>
                <a:close/>
                <a:moveTo>
                  <a:pt x="692" y="536"/>
                </a:moveTo>
                <a:cubicBezTo>
                  <a:pt x="692" y="535"/>
                  <a:pt x="692" y="536"/>
                  <a:pt x="693" y="536"/>
                </a:cubicBezTo>
                <a:cubicBezTo>
                  <a:pt x="694" y="536"/>
                  <a:pt x="694" y="535"/>
                  <a:pt x="695" y="536"/>
                </a:cubicBezTo>
                <a:cubicBezTo>
                  <a:pt x="694" y="537"/>
                  <a:pt x="693" y="536"/>
                  <a:pt x="692" y="536"/>
                </a:cubicBezTo>
                <a:close/>
                <a:moveTo>
                  <a:pt x="694" y="523"/>
                </a:moveTo>
                <a:cubicBezTo>
                  <a:pt x="691" y="522"/>
                  <a:pt x="688" y="523"/>
                  <a:pt x="686" y="522"/>
                </a:cubicBezTo>
                <a:cubicBezTo>
                  <a:pt x="686" y="521"/>
                  <a:pt x="687" y="521"/>
                  <a:pt x="688" y="521"/>
                </a:cubicBezTo>
                <a:cubicBezTo>
                  <a:pt x="688" y="521"/>
                  <a:pt x="688" y="522"/>
                  <a:pt x="689" y="522"/>
                </a:cubicBezTo>
                <a:cubicBezTo>
                  <a:pt x="689" y="522"/>
                  <a:pt x="689" y="521"/>
                  <a:pt x="689" y="521"/>
                </a:cubicBezTo>
                <a:cubicBezTo>
                  <a:pt x="690" y="521"/>
                  <a:pt x="691" y="522"/>
                  <a:pt x="691" y="522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4" y="521"/>
                  <a:pt x="695" y="521"/>
                </a:cubicBezTo>
                <a:cubicBezTo>
                  <a:pt x="695" y="521"/>
                  <a:pt x="696" y="522"/>
                  <a:pt x="697" y="520"/>
                </a:cubicBezTo>
                <a:cubicBezTo>
                  <a:pt x="697" y="521"/>
                  <a:pt x="698" y="521"/>
                  <a:pt x="699" y="521"/>
                </a:cubicBezTo>
                <a:cubicBezTo>
                  <a:pt x="699" y="521"/>
                  <a:pt x="699" y="520"/>
                  <a:pt x="700" y="520"/>
                </a:cubicBezTo>
                <a:cubicBezTo>
                  <a:pt x="701" y="520"/>
                  <a:pt x="702" y="520"/>
                  <a:pt x="703" y="519"/>
                </a:cubicBezTo>
                <a:cubicBezTo>
                  <a:pt x="703" y="520"/>
                  <a:pt x="703" y="520"/>
                  <a:pt x="703" y="521"/>
                </a:cubicBezTo>
                <a:cubicBezTo>
                  <a:pt x="703" y="520"/>
                  <a:pt x="704" y="521"/>
                  <a:pt x="705" y="521"/>
                </a:cubicBezTo>
                <a:cubicBezTo>
                  <a:pt x="706" y="521"/>
                  <a:pt x="706" y="520"/>
                  <a:pt x="707" y="520"/>
                </a:cubicBezTo>
                <a:cubicBezTo>
                  <a:pt x="708" y="520"/>
                  <a:pt x="708" y="520"/>
                  <a:pt x="709" y="520"/>
                </a:cubicBezTo>
                <a:cubicBezTo>
                  <a:pt x="709" y="520"/>
                  <a:pt x="710" y="519"/>
                  <a:pt x="710" y="519"/>
                </a:cubicBezTo>
                <a:cubicBezTo>
                  <a:pt x="711" y="519"/>
                  <a:pt x="711" y="520"/>
                  <a:pt x="711" y="519"/>
                </a:cubicBezTo>
                <a:cubicBezTo>
                  <a:pt x="712" y="519"/>
                  <a:pt x="712" y="519"/>
                  <a:pt x="712" y="519"/>
                </a:cubicBezTo>
                <a:cubicBezTo>
                  <a:pt x="713" y="519"/>
                  <a:pt x="713" y="518"/>
                  <a:pt x="715" y="519"/>
                </a:cubicBezTo>
                <a:cubicBezTo>
                  <a:pt x="715" y="519"/>
                  <a:pt x="715" y="519"/>
                  <a:pt x="716" y="518"/>
                </a:cubicBezTo>
                <a:cubicBezTo>
                  <a:pt x="716" y="520"/>
                  <a:pt x="715" y="519"/>
                  <a:pt x="714" y="519"/>
                </a:cubicBezTo>
                <a:cubicBezTo>
                  <a:pt x="714" y="519"/>
                  <a:pt x="713" y="520"/>
                  <a:pt x="713" y="520"/>
                </a:cubicBezTo>
                <a:cubicBezTo>
                  <a:pt x="713" y="520"/>
                  <a:pt x="712" y="520"/>
                  <a:pt x="712" y="520"/>
                </a:cubicBezTo>
                <a:cubicBezTo>
                  <a:pt x="712" y="520"/>
                  <a:pt x="711" y="521"/>
                  <a:pt x="711" y="521"/>
                </a:cubicBezTo>
                <a:cubicBezTo>
                  <a:pt x="711" y="521"/>
                  <a:pt x="710" y="521"/>
                  <a:pt x="710" y="521"/>
                </a:cubicBezTo>
                <a:cubicBezTo>
                  <a:pt x="709" y="521"/>
                  <a:pt x="709" y="521"/>
                  <a:pt x="709" y="521"/>
                </a:cubicBezTo>
                <a:cubicBezTo>
                  <a:pt x="708" y="521"/>
                  <a:pt x="708" y="522"/>
                  <a:pt x="708" y="522"/>
                </a:cubicBezTo>
                <a:cubicBezTo>
                  <a:pt x="707" y="522"/>
                  <a:pt x="706" y="521"/>
                  <a:pt x="705" y="522"/>
                </a:cubicBezTo>
                <a:cubicBezTo>
                  <a:pt x="705" y="522"/>
                  <a:pt x="705" y="522"/>
                  <a:pt x="704" y="522"/>
                </a:cubicBezTo>
                <a:cubicBezTo>
                  <a:pt x="703" y="522"/>
                  <a:pt x="701" y="522"/>
                  <a:pt x="700" y="523"/>
                </a:cubicBezTo>
                <a:cubicBezTo>
                  <a:pt x="697" y="522"/>
                  <a:pt x="695" y="522"/>
                  <a:pt x="694" y="523"/>
                </a:cubicBezTo>
                <a:close/>
                <a:moveTo>
                  <a:pt x="698" y="535"/>
                </a:moveTo>
                <a:cubicBezTo>
                  <a:pt x="698" y="534"/>
                  <a:pt x="700" y="536"/>
                  <a:pt x="700" y="536"/>
                </a:cubicBezTo>
                <a:cubicBezTo>
                  <a:pt x="700" y="537"/>
                  <a:pt x="698" y="536"/>
                  <a:pt x="698" y="535"/>
                </a:cubicBezTo>
                <a:close/>
                <a:moveTo>
                  <a:pt x="716" y="527"/>
                </a:moveTo>
                <a:cubicBezTo>
                  <a:pt x="715" y="527"/>
                  <a:pt x="715" y="527"/>
                  <a:pt x="715" y="527"/>
                </a:cubicBezTo>
                <a:cubicBezTo>
                  <a:pt x="714" y="527"/>
                  <a:pt x="714" y="526"/>
                  <a:pt x="714" y="527"/>
                </a:cubicBezTo>
                <a:cubicBezTo>
                  <a:pt x="713" y="527"/>
                  <a:pt x="712" y="527"/>
                  <a:pt x="712" y="527"/>
                </a:cubicBezTo>
                <a:cubicBezTo>
                  <a:pt x="712" y="528"/>
                  <a:pt x="711" y="527"/>
                  <a:pt x="711" y="528"/>
                </a:cubicBezTo>
                <a:cubicBezTo>
                  <a:pt x="709" y="527"/>
                  <a:pt x="708" y="529"/>
                  <a:pt x="706" y="528"/>
                </a:cubicBezTo>
                <a:cubicBezTo>
                  <a:pt x="705" y="528"/>
                  <a:pt x="705" y="529"/>
                  <a:pt x="705" y="529"/>
                </a:cubicBezTo>
                <a:cubicBezTo>
                  <a:pt x="704" y="529"/>
                  <a:pt x="703" y="530"/>
                  <a:pt x="703" y="530"/>
                </a:cubicBezTo>
                <a:cubicBezTo>
                  <a:pt x="702" y="530"/>
                  <a:pt x="702" y="529"/>
                  <a:pt x="702" y="529"/>
                </a:cubicBezTo>
                <a:cubicBezTo>
                  <a:pt x="702" y="529"/>
                  <a:pt x="701" y="530"/>
                  <a:pt x="701" y="530"/>
                </a:cubicBezTo>
                <a:cubicBezTo>
                  <a:pt x="701" y="530"/>
                  <a:pt x="700" y="530"/>
                  <a:pt x="699" y="530"/>
                </a:cubicBezTo>
                <a:cubicBezTo>
                  <a:pt x="698" y="530"/>
                  <a:pt x="698" y="530"/>
                  <a:pt x="698" y="530"/>
                </a:cubicBezTo>
                <a:cubicBezTo>
                  <a:pt x="698" y="529"/>
                  <a:pt x="698" y="529"/>
                  <a:pt x="699" y="530"/>
                </a:cubicBezTo>
                <a:cubicBezTo>
                  <a:pt x="700" y="530"/>
                  <a:pt x="700" y="529"/>
                  <a:pt x="700" y="529"/>
                </a:cubicBezTo>
                <a:cubicBezTo>
                  <a:pt x="701" y="528"/>
                  <a:pt x="701" y="529"/>
                  <a:pt x="701" y="529"/>
                </a:cubicBezTo>
                <a:cubicBezTo>
                  <a:pt x="701" y="529"/>
                  <a:pt x="702" y="528"/>
                  <a:pt x="702" y="528"/>
                </a:cubicBezTo>
                <a:cubicBezTo>
                  <a:pt x="702" y="528"/>
                  <a:pt x="702" y="529"/>
                  <a:pt x="702" y="529"/>
                </a:cubicBezTo>
                <a:cubicBezTo>
                  <a:pt x="703" y="528"/>
                  <a:pt x="703" y="528"/>
                  <a:pt x="703" y="528"/>
                </a:cubicBezTo>
                <a:cubicBezTo>
                  <a:pt x="704" y="528"/>
                  <a:pt x="705" y="528"/>
                  <a:pt x="706" y="527"/>
                </a:cubicBezTo>
                <a:cubicBezTo>
                  <a:pt x="707" y="527"/>
                  <a:pt x="709" y="527"/>
                  <a:pt x="710" y="527"/>
                </a:cubicBezTo>
                <a:cubicBezTo>
                  <a:pt x="711" y="526"/>
                  <a:pt x="713" y="526"/>
                  <a:pt x="714" y="526"/>
                </a:cubicBezTo>
                <a:cubicBezTo>
                  <a:pt x="715" y="526"/>
                  <a:pt x="714" y="526"/>
                  <a:pt x="714" y="527"/>
                </a:cubicBezTo>
                <a:cubicBezTo>
                  <a:pt x="715" y="527"/>
                  <a:pt x="715" y="526"/>
                  <a:pt x="716" y="526"/>
                </a:cubicBezTo>
                <a:cubicBezTo>
                  <a:pt x="716" y="526"/>
                  <a:pt x="716" y="526"/>
                  <a:pt x="717" y="526"/>
                </a:cubicBezTo>
                <a:cubicBezTo>
                  <a:pt x="718" y="527"/>
                  <a:pt x="716" y="527"/>
                  <a:pt x="716" y="527"/>
                </a:cubicBezTo>
                <a:close/>
                <a:moveTo>
                  <a:pt x="484" y="270"/>
                </a:moveTo>
                <a:cubicBezTo>
                  <a:pt x="484" y="270"/>
                  <a:pt x="484" y="271"/>
                  <a:pt x="484" y="271"/>
                </a:cubicBezTo>
                <a:cubicBezTo>
                  <a:pt x="485" y="271"/>
                  <a:pt x="485" y="270"/>
                  <a:pt x="485" y="270"/>
                </a:cubicBezTo>
                <a:cubicBezTo>
                  <a:pt x="486" y="270"/>
                  <a:pt x="487" y="271"/>
                  <a:pt x="487" y="270"/>
                </a:cubicBezTo>
                <a:cubicBezTo>
                  <a:pt x="488" y="271"/>
                  <a:pt x="488" y="271"/>
                  <a:pt x="488" y="272"/>
                </a:cubicBezTo>
                <a:cubicBezTo>
                  <a:pt x="488" y="272"/>
                  <a:pt x="487" y="272"/>
                  <a:pt x="486" y="272"/>
                </a:cubicBezTo>
                <a:cubicBezTo>
                  <a:pt x="485" y="271"/>
                  <a:pt x="484" y="272"/>
                  <a:pt x="483" y="271"/>
                </a:cubicBezTo>
                <a:cubicBezTo>
                  <a:pt x="483" y="270"/>
                  <a:pt x="484" y="271"/>
                  <a:pt x="484" y="270"/>
                </a:cubicBezTo>
                <a:close/>
                <a:moveTo>
                  <a:pt x="438" y="278"/>
                </a:moveTo>
                <a:cubicBezTo>
                  <a:pt x="438" y="278"/>
                  <a:pt x="437" y="278"/>
                  <a:pt x="437" y="278"/>
                </a:cubicBezTo>
                <a:cubicBezTo>
                  <a:pt x="436" y="278"/>
                  <a:pt x="436" y="278"/>
                  <a:pt x="436" y="278"/>
                </a:cubicBezTo>
                <a:cubicBezTo>
                  <a:pt x="435" y="278"/>
                  <a:pt x="435" y="278"/>
                  <a:pt x="434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80"/>
                  <a:pt x="432" y="281"/>
                  <a:pt x="431" y="281"/>
                </a:cubicBezTo>
                <a:cubicBezTo>
                  <a:pt x="431" y="281"/>
                  <a:pt x="430" y="281"/>
                  <a:pt x="430" y="281"/>
                </a:cubicBezTo>
                <a:cubicBezTo>
                  <a:pt x="430" y="281"/>
                  <a:pt x="429" y="282"/>
                  <a:pt x="429" y="282"/>
                </a:cubicBezTo>
                <a:cubicBezTo>
                  <a:pt x="429" y="281"/>
                  <a:pt x="430" y="281"/>
                  <a:pt x="430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2" y="280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8"/>
                </a:cubicBezTo>
                <a:cubicBezTo>
                  <a:pt x="433" y="278"/>
                  <a:pt x="434" y="279"/>
                  <a:pt x="434" y="278"/>
                </a:cubicBezTo>
                <a:cubicBezTo>
                  <a:pt x="434" y="278"/>
                  <a:pt x="434" y="278"/>
                  <a:pt x="435" y="278"/>
                </a:cubicBezTo>
                <a:cubicBezTo>
                  <a:pt x="435" y="278"/>
                  <a:pt x="436" y="278"/>
                  <a:pt x="436" y="277"/>
                </a:cubicBezTo>
                <a:cubicBezTo>
                  <a:pt x="437" y="277"/>
                  <a:pt x="438" y="276"/>
                  <a:pt x="438" y="276"/>
                </a:cubicBezTo>
                <a:cubicBezTo>
                  <a:pt x="439" y="275"/>
                  <a:pt x="441" y="275"/>
                  <a:pt x="442" y="275"/>
                </a:cubicBezTo>
                <a:cubicBezTo>
                  <a:pt x="442" y="275"/>
                  <a:pt x="442" y="275"/>
                  <a:pt x="443" y="275"/>
                </a:cubicBezTo>
                <a:cubicBezTo>
                  <a:pt x="441" y="276"/>
                  <a:pt x="440" y="276"/>
                  <a:pt x="438" y="278"/>
                </a:cubicBezTo>
                <a:close/>
                <a:moveTo>
                  <a:pt x="456" y="271"/>
                </a:moveTo>
                <a:cubicBezTo>
                  <a:pt x="456" y="271"/>
                  <a:pt x="455" y="272"/>
                  <a:pt x="455" y="272"/>
                </a:cubicBezTo>
                <a:cubicBezTo>
                  <a:pt x="455" y="272"/>
                  <a:pt x="454" y="272"/>
                  <a:pt x="454" y="272"/>
                </a:cubicBezTo>
                <a:cubicBezTo>
                  <a:pt x="454" y="272"/>
                  <a:pt x="453" y="272"/>
                  <a:pt x="453" y="272"/>
                </a:cubicBezTo>
                <a:cubicBezTo>
                  <a:pt x="453" y="273"/>
                  <a:pt x="452" y="272"/>
                  <a:pt x="452" y="272"/>
                </a:cubicBezTo>
                <a:cubicBezTo>
                  <a:pt x="451" y="273"/>
                  <a:pt x="451" y="273"/>
                  <a:pt x="451" y="273"/>
                </a:cubicBezTo>
                <a:cubicBezTo>
                  <a:pt x="450" y="273"/>
                  <a:pt x="450" y="273"/>
                  <a:pt x="450" y="274"/>
                </a:cubicBezTo>
                <a:cubicBezTo>
                  <a:pt x="450" y="274"/>
                  <a:pt x="449" y="273"/>
                  <a:pt x="449" y="273"/>
                </a:cubicBezTo>
                <a:cubicBezTo>
                  <a:pt x="449" y="273"/>
                  <a:pt x="449" y="274"/>
                  <a:pt x="448" y="274"/>
                </a:cubicBezTo>
                <a:cubicBezTo>
                  <a:pt x="447" y="274"/>
                  <a:pt x="447" y="274"/>
                  <a:pt x="447" y="274"/>
                </a:cubicBezTo>
                <a:cubicBezTo>
                  <a:pt x="447" y="273"/>
                  <a:pt x="447" y="274"/>
                  <a:pt x="447" y="274"/>
                </a:cubicBezTo>
                <a:cubicBezTo>
                  <a:pt x="447" y="274"/>
                  <a:pt x="447" y="273"/>
                  <a:pt x="448" y="273"/>
                </a:cubicBezTo>
                <a:cubicBezTo>
                  <a:pt x="448" y="273"/>
                  <a:pt x="448" y="273"/>
                  <a:pt x="448" y="273"/>
                </a:cubicBezTo>
                <a:cubicBezTo>
                  <a:pt x="449" y="273"/>
                  <a:pt x="449" y="273"/>
                  <a:pt x="450" y="273"/>
                </a:cubicBezTo>
                <a:cubicBezTo>
                  <a:pt x="450" y="272"/>
                  <a:pt x="450" y="272"/>
                  <a:pt x="450" y="272"/>
                </a:cubicBezTo>
                <a:cubicBezTo>
                  <a:pt x="451" y="273"/>
                  <a:pt x="451" y="271"/>
                  <a:pt x="452" y="271"/>
                </a:cubicBezTo>
                <a:cubicBezTo>
                  <a:pt x="452" y="271"/>
                  <a:pt x="452" y="271"/>
                  <a:pt x="453" y="271"/>
                </a:cubicBezTo>
                <a:cubicBezTo>
                  <a:pt x="453" y="271"/>
                  <a:pt x="454" y="271"/>
                  <a:pt x="454" y="271"/>
                </a:cubicBezTo>
                <a:cubicBezTo>
                  <a:pt x="455" y="271"/>
                  <a:pt x="454" y="271"/>
                  <a:pt x="455" y="271"/>
                </a:cubicBezTo>
                <a:cubicBezTo>
                  <a:pt x="455" y="270"/>
                  <a:pt x="456" y="271"/>
                  <a:pt x="456" y="270"/>
                </a:cubicBezTo>
                <a:cubicBezTo>
                  <a:pt x="457" y="271"/>
                  <a:pt x="457" y="270"/>
                  <a:pt x="457" y="271"/>
                </a:cubicBezTo>
                <a:cubicBezTo>
                  <a:pt x="457" y="271"/>
                  <a:pt x="456" y="271"/>
                  <a:pt x="456" y="271"/>
                </a:cubicBezTo>
                <a:close/>
                <a:moveTo>
                  <a:pt x="469" y="271"/>
                </a:moveTo>
                <a:cubicBezTo>
                  <a:pt x="468" y="271"/>
                  <a:pt x="467" y="271"/>
                  <a:pt x="467" y="271"/>
                </a:cubicBezTo>
                <a:cubicBezTo>
                  <a:pt x="466" y="271"/>
                  <a:pt x="466" y="271"/>
                  <a:pt x="466" y="271"/>
                </a:cubicBezTo>
                <a:cubicBezTo>
                  <a:pt x="465" y="271"/>
                  <a:pt x="465" y="271"/>
                  <a:pt x="464" y="271"/>
                </a:cubicBezTo>
                <a:cubicBezTo>
                  <a:pt x="464" y="271"/>
                  <a:pt x="464" y="271"/>
                  <a:pt x="464" y="271"/>
                </a:cubicBezTo>
                <a:cubicBezTo>
                  <a:pt x="464" y="271"/>
                  <a:pt x="463" y="271"/>
                  <a:pt x="463" y="271"/>
                </a:cubicBezTo>
                <a:cubicBezTo>
                  <a:pt x="463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1" y="271"/>
                  <a:pt x="461" y="271"/>
                  <a:pt x="461" y="271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0" y="271"/>
                  <a:pt x="459" y="272"/>
                  <a:pt x="458" y="271"/>
                </a:cubicBezTo>
                <a:cubicBezTo>
                  <a:pt x="459" y="271"/>
                  <a:pt x="460" y="271"/>
                  <a:pt x="460" y="271"/>
                </a:cubicBezTo>
                <a:cubicBezTo>
                  <a:pt x="461" y="271"/>
                  <a:pt x="462" y="271"/>
                  <a:pt x="463" y="270"/>
                </a:cubicBezTo>
                <a:cubicBezTo>
                  <a:pt x="463" y="270"/>
                  <a:pt x="463" y="270"/>
                  <a:pt x="463" y="270"/>
                </a:cubicBezTo>
                <a:cubicBezTo>
                  <a:pt x="463" y="270"/>
                  <a:pt x="464" y="270"/>
                  <a:pt x="464" y="270"/>
                </a:cubicBezTo>
                <a:cubicBezTo>
                  <a:pt x="464" y="270"/>
                  <a:pt x="464" y="270"/>
                  <a:pt x="465" y="270"/>
                </a:cubicBezTo>
                <a:cubicBezTo>
                  <a:pt x="465" y="270"/>
                  <a:pt x="465" y="270"/>
                  <a:pt x="466" y="269"/>
                </a:cubicBezTo>
                <a:cubicBezTo>
                  <a:pt x="467" y="270"/>
                  <a:pt x="468" y="270"/>
                  <a:pt x="470" y="271"/>
                </a:cubicBezTo>
                <a:cubicBezTo>
                  <a:pt x="469" y="271"/>
                  <a:pt x="469" y="271"/>
                  <a:pt x="469" y="271"/>
                </a:cubicBezTo>
                <a:close/>
                <a:moveTo>
                  <a:pt x="481" y="272"/>
                </a:moveTo>
                <a:cubicBezTo>
                  <a:pt x="481" y="271"/>
                  <a:pt x="480" y="271"/>
                  <a:pt x="480" y="271"/>
                </a:cubicBezTo>
                <a:cubicBezTo>
                  <a:pt x="478" y="271"/>
                  <a:pt x="477" y="271"/>
                  <a:pt x="476" y="270"/>
                </a:cubicBezTo>
                <a:cubicBezTo>
                  <a:pt x="475" y="270"/>
                  <a:pt x="475" y="271"/>
                  <a:pt x="475" y="270"/>
                </a:cubicBezTo>
                <a:cubicBezTo>
                  <a:pt x="475" y="270"/>
                  <a:pt x="474" y="270"/>
                  <a:pt x="473" y="270"/>
                </a:cubicBezTo>
                <a:cubicBezTo>
                  <a:pt x="473" y="270"/>
                  <a:pt x="472" y="270"/>
                  <a:pt x="472" y="270"/>
                </a:cubicBezTo>
                <a:cubicBezTo>
                  <a:pt x="471" y="270"/>
                  <a:pt x="471" y="270"/>
                  <a:pt x="471" y="270"/>
                </a:cubicBezTo>
                <a:cubicBezTo>
                  <a:pt x="471" y="269"/>
                  <a:pt x="472" y="269"/>
                  <a:pt x="472" y="269"/>
                </a:cubicBezTo>
                <a:cubicBezTo>
                  <a:pt x="472" y="269"/>
                  <a:pt x="472" y="269"/>
                  <a:pt x="473" y="269"/>
                </a:cubicBezTo>
                <a:cubicBezTo>
                  <a:pt x="473" y="269"/>
                  <a:pt x="473" y="270"/>
                  <a:pt x="474" y="269"/>
                </a:cubicBezTo>
                <a:cubicBezTo>
                  <a:pt x="474" y="269"/>
                  <a:pt x="474" y="269"/>
                  <a:pt x="474" y="269"/>
                </a:cubicBezTo>
                <a:cubicBezTo>
                  <a:pt x="475" y="269"/>
                  <a:pt x="475" y="270"/>
                  <a:pt x="476" y="270"/>
                </a:cubicBezTo>
                <a:cubicBezTo>
                  <a:pt x="476" y="270"/>
                  <a:pt x="476" y="269"/>
                  <a:pt x="476" y="269"/>
                </a:cubicBezTo>
                <a:cubicBezTo>
                  <a:pt x="477" y="269"/>
                  <a:pt x="477" y="270"/>
                  <a:pt x="477" y="270"/>
                </a:cubicBezTo>
                <a:cubicBezTo>
                  <a:pt x="478" y="270"/>
                  <a:pt x="478" y="270"/>
                  <a:pt x="479" y="270"/>
                </a:cubicBezTo>
                <a:cubicBezTo>
                  <a:pt x="479" y="270"/>
                  <a:pt x="480" y="270"/>
                  <a:pt x="480" y="271"/>
                </a:cubicBezTo>
                <a:cubicBezTo>
                  <a:pt x="481" y="271"/>
                  <a:pt x="480" y="270"/>
                  <a:pt x="480" y="270"/>
                </a:cubicBezTo>
                <a:cubicBezTo>
                  <a:pt x="480" y="270"/>
                  <a:pt x="481" y="270"/>
                  <a:pt x="481" y="270"/>
                </a:cubicBezTo>
                <a:cubicBezTo>
                  <a:pt x="481" y="270"/>
                  <a:pt x="481" y="271"/>
                  <a:pt x="481" y="271"/>
                </a:cubicBezTo>
                <a:cubicBezTo>
                  <a:pt x="481" y="271"/>
                  <a:pt x="482" y="271"/>
                  <a:pt x="483" y="271"/>
                </a:cubicBezTo>
                <a:cubicBezTo>
                  <a:pt x="482" y="272"/>
                  <a:pt x="482" y="271"/>
                  <a:pt x="481" y="272"/>
                </a:cubicBezTo>
                <a:close/>
                <a:moveTo>
                  <a:pt x="495" y="278"/>
                </a:moveTo>
                <a:cubicBezTo>
                  <a:pt x="494" y="276"/>
                  <a:pt x="492" y="276"/>
                  <a:pt x="491" y="275"/>
                </a:cubicBezTo>
                <a:cubicBezTo>
                  <a:pt x="490" y="275"/>
                  <a:pt x="490" y="275"/>
                  <a:pt x="490" y="275"/>
                </a:cubicBezTo>
                <a:cubicBezTo>
                  <a:pt x="488" y="275"/>
                  <a:pt x="488" y="275"/>
                  <a:pt x="488" y="275"/>
                </a:cubicBezTo>
                <a:cubicBezTo>
                  <a:pt x="487" y="275"/>
                  <a:pt x="486" y="275"/>
                  <a:pt x="486" y="274"/>
                </a:cubicBezTo>
                <a:cubicBezTo>
                  <a:pt x="484" y="274"/>
                  <a:pt x="483" y="274"/>
                  <a:pt x="482" y="273"/>
                </a:cubicBezTo>
                <a:cubicBezTo>
                  <a:pt x="482" y="273"/>
                  <a:pt x="482" y="273"/>
                  <a:pt x="483" y="273"/>
                </a:cubicBezTo>
                <a:cubicBezTo>
                  <a:pt x="484" y="272"/>
                  <a:pt x="485" y="273"/>
                  <a:pt x="486" y="273"/>
                </a:cubicBezTo>
                <a:cubicBezTo>
                  <a:pt x="486" y="273"/>
                  <a:pt x="486" y="273"/>
                  <a:pt x="486" y="273"/>
                </a:cubicBezTo>
                <a:cubicBezTo>
                  <a:pt x="487" y="273"/>
                  <a:pt x="487" y="274"/>
                  <a:pt x="488" y="274"/>
                </a:cubicBezTo>
                <a:cubicBezTo>
                  <a:pt x="491" y="274"/>
                  <a:pt x="492" y="274"/>
                  <a:pt x="494" y="275"/>
                </a:cubicBezTo>
                <a:cubicBezTo>
                  <a:pt x="495" y="276"/>
                  <a:pt x="496" y="276"/>
                  <a:pt x="497" y="277"/>
                </a:cubicBezTo>
                <a:cubicBezTo>
                  <a:pt x="499" y="277"/>
                  <a:pt x="499" y="277"/>
                  <a:pt x="499" y="277"/>
                </a:cubicBezTo>
                <a:cubicBezTo>
                  <a:pt x="500" y="278"/>
                  <a:pt x="501" y="278"/>
                  <a:pt x="502" y="279"/>
                </a:cubicBezTo>
                <a:cubicBezTo>
                  <a:pt x="503" y="280"/>
                  <a:pt x="503" y="280"/>
                  <a:pt x="503" y="280"/>
                </a:cubicBezTo>
                <a:cubicBezTo>
                  <a:pt x="504" y="281"/>
                  <a:pt x="504" y="282"/>
                  <a:pt x="504" y="283"/>
                </a:cubicBezTo>
                <a:cubicBezTo>
                  <a:pt x="503" y="283"/>
                  <a:pt x="502" y="282"/>
                  <a:pt x="502" y="281"/>
                </a:cubicBezTo>
                <a:cubicBezTo>
                  <a:pt x="501" y="280"/>
                  <a:pt x="500" y="281"/>
                  <a:pt x="500" y="280"/>
                </a:cubicBezTo>
                <a:cubicBezTo>
                  <a:pt x="500" y="279"/>
                  <a:pt x="499" y="279"/>
                  <a:pt x="499" y="278"/>
                </a:cubicBezTo>
                <a:cubicBezTo>
                  <a:pt x="497" y="279"/>
                  <a:pt x="497" y="276"/>
                  <a:pt x="495" y="278"/>
                </a:cubicBezTo>
                <a:close/>
                <a:moveTo>
                  <a:pt x="557" y="414"/>
                </a:moveTo>
                <a:cubicBezTo>
                  <a:pt x="553" y="387"/>
                  <a:pt x="555" y="351"/>
                  <a:pt x="531" y="332"/>
                </a:cubicBezTo>
                <a:cubicBezTo>
                  <a:pt x="524" y="327"/>
                  <a:pt x="518" y="323"/>
                  <a:pt x="510" y="323"/>
                </a:cubicBezTo>
                <a:cubicBezTo>
                  <a:pt x="503" y="323"/>
                  <a:pt x="502" y="323"/>
                  <a:pt x="496" y="324"/>
                </a:cubicBezTo>
                <a:cubicBezTo>
                  <a:pt x="496" y="324"/>
                  <a:pt x="504" y="322"/>
                  <a:pt x="510" y="322"/>
                </a:cubicBezTo>
                <a:cubicBezTo>
                  <a:pt x="529" y="321"/>
                  <a:pt x="549" y="333"/>
                  <a:pt x="555" y="366"/>
                </a:cubicBezTo>
                <a:cubicBezTo>
                  <a:pt x="558" y="383"/>
                  <a:pt x="559" y="400"/>
                  <a:pt x="561" y="414"/>
                </a:cubicBezTo>
                <a:cubicBezTo>
                  <a:pt x="562" y="422"/>
                  <a:pt x="563" y="433"/>
                  <a:pt x="566" y="441"/>
                </a:cubicBezTo>
                <a:cubicBezTo>
                  <a:pt x="569" y="452"/>
                  <a:pt x="571" y="460"/>
                  <a:pt x="575" y="471"/>
                </a:cubicBezTo>
                <a:cubicBezTo>
                  <a:pt x="566" y="454"/>
                  <a:pt x="561" y="437"/>
                  <a:pt x="557" y="414"/>
                </a:cubicBezTo>
                <a:close/>
                <a:moveTo>
                  <a:pt x="575" y="513"/>
                </a:moveTo>
                <a:cubicBezTo>
                  <a:pt x="574" y="512"/>
                  <a:pt x="574" y="512"/>
                  <a:pt x="574" y="511"/>
                </a:cubicBezTo>
                <a:cubicBezTo>
                  <a:pt x="575" y="511"/>
                  <a:pt x="576" y="512"/>
                  <a:pt x="575" y="513"/>
                </a:cubicBezTo>
                <a:close/>
                <a:moveTo>
                  <a:pt x="577" y="491"/>
                </a:moveTo>
                <a:cubicBezTo>
                  <a:pt x="579" y="491"/>
                  <a:pt x="579" y="491"/>
                  <a:pt x="579" y="491"/>
                </a:cubicBezTo>
                <a:cubicBezTo>
                  <a:pt x="578" y="492"/>
                  <a:pt x="579" y="493"/>
                  <a:pt x="579" y="494"/>
                </a:cubicBezTo>
                <a:cubicBezTo>
                  <a:pt x="579" y="495"/>
                  <a:pt x="579" y="494"/>
                  <a:pt x="579" y="494"/>
                </a:cubicBezTo>
                <a:cubicBezTo>
                  <a:pt x="578" y="493"/>
                  <a:pt x="577" y="492"/>
                  <a:pt x="577" y="491"/>
                </a:cubicBezTo>
                <a:close/>
                <a:moveTo>
                  <a:pt x="579" y="495"/>
                </a:moveTo>
                <a:cubicBezTo>
                  <a:pt x="579" y="494"/>
                  <a:pt x="581" y="495"/>
                  <a:pt x="580" y="496"/>
                </a:cubicBezTo>
                <a:cubicBezTo>
                  <a:pt x="579" y="496"/>
                  <a:pt x="579" y="495"/>
                  <a:pt x="579" y="495"/>
                </a:cubicBezTo>
                <a:close/>
                <a:moveTo>
                  <a:pt x="581" y="493"/>
                </a:moveTo>
                <a:cubicBezTo>
                  <a:pt x="581" y="493"/>
                  <a:pt x="581" y="493"/>
                  <a:pt x="580" y="493"/>
                </a:cubicBezTo>
                <a:cubicBezTo>
                  <a:pt x="580" y="492"/>
                  <a:pt x="580" y="492"/>
                  <a:pt x="580" y="491"/>
                </a:cubicBezTo>
                <a:cubicBezTo>
                  <a:pt x="580" y="491"/>
                  <a:pt x="580" y="490"/>
                  <a:pt x="579" y="490"/>
                </a:cubicBezTo>
                <a:cubicBezTo>
                  <a:pt x="579" y="490"/>
                  <a:pt x="579" y="489"/>
                  <a:pt x="579" y="489"/>
                </a:cubicBezTo>
                <a:cubicBezTo>
                  <a:pt x="578" y="488"/>
                  <a:pt x="579" y="488"/>
                  <a:pt x="578" y="487"/>
                </a:cubicBezTo>
                <a:cubicBezTo>
                  <a:pt x="578" y="487"/>
                  <a:pt x="578" y="486"/>
                  <a:pt x="578" y="486"/>
                </a:cubicBezTo>
                <a:cubicBezTo>
                  <a:pt x="578" y="486"/>
                  <a:pt x="578" y="486"/>
                  <a:pt x="578" y="485"/>
                </a:cubicBezTo>
                <a:cubicBezTo>
                  <a:pt x="578" y="484"/>
                  <a:pt x="576" y="483"/>
                  <a:pt x="576" y="482"/>
                </a:cubicBezTo>
                <a:cubicBezTo>
                  <a:pt x="576" y="481"/>
                  <a:pt x="576" y="481"/>
                  <a:pt x="575" y="481"/>
                </a:cubicBezTo>
                <a:cubicBezTo>
                  <a:pt x="576" y="480"/>
                  <a:pt x="575" y="480"/>
                  <a:pt x="575" y="479"/>
                </a:cubicBezTo>
                <a:cubicBezTo>
                  <a:pt x="576" y="479"/>
                  <a:pt x="576" y="479"/>
                  <a:pt x="576" y="479"/>
                </a:cubicBezTo>
                <a:cubicBezTo>
                  <a:pt x="576" y="480"/>
                  <a:pt x="577" y="481"/>
                  <a:pt x="577" y="482"/>
                </a:cubicBezTo>
                <a:cubicBezTo>
                  <a:pt x="577" y="483"/>
                  <a:pt x="578" y="483"/>
                  <a:pt x="578" y="483"/>
                </a:cubicBezTo>
                <a:cubicBezTo>
                  <a:pt x="578" y="485"/>
                  <a:pt x="578" y="487"/>
                  <a:pt x="580" y="487"/>
                </a:cubicBezTo>
                <a:cubicBezTo>
                  <a:pt x="580" y="489"/>
                  <a:pt x="580" y="490"/>
                  <a:pt x="582" y="490"/>
                </a:cubicBezTo>
                <a:cubicBezTo>
                  <a:pt x="582" y="491"/>
                  <a:pt x="581" y="491"/>
                  <a:pt x="581" y="492"/>
                </a:cubicBezTo>
                <a:cubicBezTo>
                  <a:pt x="581" y="493"/>
                  <a:pt x="583" y="494"/>
                  <a:pt x="582" y="495"/>
                </a:cubicBezTo>
                <a:cubicBezTo>
                  <a:pt x="582" y="495"/>
                  <a:pt x="582" y="494"/>
                  <a:pt x="582" y="494"/>
                </a:cubicBezTo>
                <a:cubicBezTo>
                  <a:pt x="581" y="494"/>
                  <a:pt x="581" y="494"/>
                  <a:pt x="581" y="493"/>
                </a:cubicBezTo>
                <a:close/>
                <a:moveTo>
                  <a:pt x="582" y="501"/>
                </a:moveTo>
                <a:cubicBezTo>
                  <a:pt x="582" y="501"/>
                  <a:pt x="582" y="500"/>
                  <a:pt x="582" y="500"/>
                </a:cubicBezTo>
                <a:cubicBezTo>
                  <a:pt x="582" y="500"/>
                  <a:pt x="581" y="499"/>
                  <a:pt x="581" y="499"/>
                </a:cubicBezTo>
                <a:cubicBezTo>
                  <a:pt x="581" y="499"/>
                  <a:pt x="582" y="499"/>
                  <a:pt x="582" y="499"/>
                </a:cubicBezTo>
                <a:cubicBezTo>
                  <a:pt x="582" y="500"/>
                  <a:pt x="582" y="500"/>
                  <a:pt x="583" y="500"/>
                </a:cubicBezTo>
                <a:cubicBezTo>
                  <a:pt x="583" y="501"/>
                  <a:pt x="583" y="501"/>
                  <a:pt x="583" y="502"/>
                </a:cubicBezTo>
                <a:cubicBezTo>
                  <a:pt x="583" y="502"/>
                  <a:pt x="584" y="502"/>
                  <a:pt x="584" y="502"/>
                </a:cubicBezTo>
                <a:cubicBezTo>
                  <a:pt x="584" y="502"/>
                  <a:pt x="584" y="502"/>
                  <a:pt x="584" y="502"/>
                </a:cubicBezTo>
                <a:cubicBezTo>
                  <a:pt x="583" y="503"/>
                  <a:pt x="582" y="502"/>
                  <a:pt x="582" y="501"/>
                </a:cubicBezTo>
                <a:close/>
                <a:moveTo>
                  <a:pt x="588" y="505"/>
                </a:moveTo>
                <a:cubicBezTo>
                  <a:pt x="587" y="505"/>
                  <a:pt x="586" y="503"/>
                  <a:pt x="586" y="502"/>
                </a:cubicBezTo>
                <a:cubicBezTo>
                  <a:pt x="585" y="501"/>
                  <a:pt x="583" y="498"/>
                  <a:pt x="583" y="497"/>
                </a:cubicBezTo>
                <a:cubicBezTo>
                  <a:pt x="586" y="498"/>
                  <a:pt x="586" y="498"/>
                  <a:pt x="586" y="498"/>
                </a:cubicBezTo>
                <a:cubicBezTo>
                  <a:pt x="586" y="499"/>
                  <a:pt x="586" y="501"/>
                  <a:pt x="586" y="502"/>
                </a:cubicBezTo>
                <a:cubicBezTo>
                  <a:pt x="587" y="501"/>
                  <a:pt x="588" y="504"/>
                  <a:pt x="588" y="505"/>
                </a:cubicBezTo>
                <a:close/>
                <a:moveTo>
                  <a:pt x="589" y="536"/>
                </a:moveTo>
                <a:cubicBezTo>
                  <a:pt x="589" y="535"/>
                  <a:pt x="591" y="535"/>
                  <a:pt x="591" y="535"/>
                </a:cubicBezTo>
                <a:cubicBezTo>
                  <a:pt x="591" y="536"/>
                  <a:pt x="590" y="536"/>
                  <a:pt x="589" y="536"/>
                </a:cubicBezTo>
                <a:close/>
                <a:moveTo>
                  <a:pt x="595" y="538"/>
                </a:moveTo>
                <a:cubicBezTo>
                  <a:pt x="594" y="538"/>
                  <a:pt x="594" y="539"/>
                  <a:pt x="594" y="539"/>
                </a:cubicBezTo>
                <a:cubicBezTo>
                  <a:pt x="593" y="539"/>
                  <a:pt x="593" y="538"/>
                  <a:pt x="592" y="538"/>
                </a:cubicBezTo>
                <a:cubicBezTo>
                  <a:pt x="592" y="537"/>
                  <a:pt x="591" y="537"/>
                  <a:pt x="591" y="536"/>
                </a:cubicBezTo>
                <a:cubicBezTo>
                  <a:pt x="593" y="536"/>
                  <a:pt x="593" y="536"/>
                  <a:pt x="593" y="536"/>
                </a:cubicBezTo>
                <a:cubicBezTo>
                  <a:pt x="592" y="538"/>
                  <a:pt x="594" y="537"/>
                  <a:pt x="594" y="538"/>
                </a:cubicBezTo>
                <a:cubicBezTo>
                  <a:pt x="594" y="538"/>
                  <a:pt x="595" y="538"/>
                  <a:pt x="595" y="537"/>
                </a:cubicBezTo>
                <a:cubicBezTo>
                  <a:pt x="595" y="538"/>
                  <a:pt x="596" y="538"/>
                  <a:pt x="596" y="538"/>
                </a:cubicBezTo>
                <a:cubicBezTo>
                  <a:pt x="596" y="540"/>
                  <a:pt x="595" y="539"/>
                  <a:pt x="595" y="538"/>
                </a:cubicBezTo>
                <a:close/>
                <a:moveTo>
                  <a:pt x="601" y="542"/>
                </a:moveTo>
                <a:cubicBezTo>
                  <a:pt x="600" y="541"/>
                  <a:pt x="599" y="541"/>
                  <a:pt x="597" y="540"/>
                </a:cubicBezTo>
                <a:cubicBezTo>
                  <a:pt x="597" y="540"/>
                  <a:pt x="597" y="539"/>
                  <a:pt x="597" y="539"/>
                </a:cubicBezTo>
                <a:cubicBezTo>
                  <a:pt x="598" y="539"/>
                  <a:pt x="598" y="540"/>
                  <a:pt x="600" y="540"/>
                </a:cubicBezTo>
                <a:cubicBezTo>
                  <a:pt x="600" y="541"/>
                  <a:pt x="601" y="542"/>
                  <a:pt x="603" y="541"/>
                </a:cubicBezTo>
                <a:cubicBezTo>
                  <a:pt x="603" y="542"/>
                  <a:pt x="604" y="542"/>
                  <a:pt x="604" y="543"/>
                </a:cubicBezTo>
                <a:cubicBezTo>
                  <a:pt x="604" y="544"/>
                  <a:pt x="602" y="542"/>
                  <a:pt x="601" y="542"/>
                </a:cubicBezTo>
                <a:close/>
                <a:moveTo>
                  <a:pt x="601" y="525"/>
                </a:moveTo>
                <a:cubicBezTo>
                  <a:pt x="601" y="526"/>
                  <a:pt x="601" y="526"/>
                  <a:pt x="601" y="526"/>
                </a:cubicBezTo>
                <a:cubicBezTo>
                  <a:pt x="600" y="526"/>
                  <a:pt x="600" y="525"/>
                  <a:pt x="599" y="525"/>
                </a:cubicBezTo>
                <a:cubicBezTo>
                  <a:pt x="600" y="524"/>
                  <a:pt x="599" y="524"/>
                  <a:pt x="599" y="523"/>
                </a:cubicBezTo>
                <a:cubicBezTo>
                  <a:pt x="600" y="523"/>
                  <a:pt x="600" y="524"/>
                  <a:pt x="600" y="524"/>
                </a:cubicBezTo>
                <a:cubicBezTo>
                  <a:pt x="600" y="525"/>
                  <a:pt x="601" y="525"/>
                  <a:pt x="601" y="525"/>
                </a:cubicBezTo>
                <a:close/>
                <a:moveTo>
                  <a:pt x="610" y="547"/>
                </a:moveTo>
                <a:cubicBezTo>
                  <a:pt x="609" y="547"/>
                  <a:pt x="609" y="546"/>
                  <a:pt x="608" y="546"/>
                </a:cubicBezTo>
                <a:cubicBezTo>
                  <a:pt x="608" y="544"/>
                  <a:pt x="604" y="545"/>
                  <a:pt x="604" y="543"/>
                </a:cubicBezTo>
                <a:cubicBezTo>
                  <a:pt x="605" y="543"/>
                  <a:pt x="605" y="543"/>
                  <a:pt x="606" y="544"/>
                </a:cubicBezTo>
                <a:cubicBezTo>
                  <a:pt x="606" y="544"/>
                  <a:pt x="607" y="544"/>
                  <a:pt x="607" y="545"/>
                </a:cubicBezTo>
                <a:cubicBezTo>
                  <a:pt x="608" y="545"/>
                  <a:pt x="608" y="545"/>
                  <a:pt x="608" y="545"/>
                </a:cubicBezTo>
                <a:cubicBezTo>
                  <a:pt x="609" y="545"/>
                  <a:pt x="609" y="545"/>
                  <a:pt x="609" y="545"/>
                </a:cubicBezTo>
                <a:cubicBezTo>
                  <a:pt x="609" y="546"/>
                  <a:pt x="611" y="545"/>
                  <a:pt x="610" y="547"/>
                </a:cubicBezTo>
                <a:close/>
                <a:moveTo>
                  <a:pt x="616" y="534"/>
                </a:moveTo>
                <a:cubicBezTo>
                  <a:pt x="615" y="534"/>
                  <a:pt x="614" y="533"/>
                  <a:pt x="613" y="533"/>
                </a:cubicBezTo>
                <a:cubicBezTo>
                  <a:pt x="612" y="532"/>
                  <a:pt x="611" y="531"/>
                  <a:pt x="609" y="530"/>
                </a:cubicBezTo>
                <a:cubicBezTo>
                  <a:pt x="609" y="529"/>
                  <a:pt x="608" y="530"/>
                  <a:pt x="608" y="529"/>
                </a:cubicBezTo>
                <a:cubicBezTo>
                  <a:pt x="607" y="529"/>
                  <a:pt x="607" y="528"/>
                  <a:pt x="606" y="527"/>
                </a:cubicBezTo>
                <a:cubicBezTo>
                  <a:pt x="606" y="527"/>
                  <a:pt x="606" y="527"/>
                  <a:pt x="605" y="527"/>
                </a:cubicBezTo>
                <a:cubicBezTo>
                  <a:pt x="605" y="527"/>
                  <a:pt x="605" y="526"/>
                  <a:pt x="605" y="526"/>
                </a:cubicBezTo>
                <a:cubicBezTo>
                  <a:pt x="605" y="526"/>
                  <a:pt x="604" y="526"/>
                  <a:pt x="604" y="526"/>
                </a:cubicBezTo>
                <a:cubicBezTo>
                  <a:pt x="604" y="525"/>
                  <a:pt x="604" y="524"/>
                  <a:pt x="603" y="524"/>
                </a:cubicBezTo>
                <a:cubicBezTo>
                  <a:pt x="602" y="523"/>
                  <a:pt x="602" y="523"/>
                  <a:pt x="601" y="522"/>
                </a:cubicBezTo>
                <a:cubicBezTo>
                  <a:pt x="601" y="522"/>
                  <a:pt x="600" y="521"/>
                  <a:pt x="600" y="521"/>
                </a:cubicBezTo>
                <a:cubicBezTo>
                  <a:pt x="600" y="521"/>
                  <a:pt x="599" y="520"/>
                  <a:pt x="599" y="520"/>
                </a:cubicBezTo>
                <a:cubicBezTo>
                  <a:pt x="598" y="520"/>
                  <a:pt x="599" y="519"/>
                  <a:pt x="598" y="519"/>
                </a:cubicBezTo>
                <a:cubicBezTo>
                  <a:pt x="598" y="518"/>
                  <a:pt x="597" y="517"/>
                  <a:pt x="596" y="517"/>
                </a:cubicBezTo>
                <a:cubicBezTo>
                  <a:pt x="596" y="516"/>
                  <a:pt x="594" y="516"/>
                  <a:pt x="595" y="514"/>
                </a:cubicBezTo>
                <a:cubicBezTo>
                  <a:pt x="595" y="514"/>
                  <a:pt x="594" y="514"/>
                  <a:pt x="594" y="514"/>
                </a:cubicBezTo>
                <a:cubicBezTo>
                  <a:pt x="594" y="512"/>
                  <a:pt x="592" y="511"/>
                  <a:pt x="591" y="510"/>
                </a:cubicBezTo>
                <a:cubicBezTo>
                  <a:pt x="590" y="509"/>
                  <a:pt x="590" y="509"/>
                  <a:pt x="589" y="508"/>
                </a:cubicBezTo>
                <a:cubicBezTo>
                  <a:pt x="589" y="507"/>
                  <a:pt x="589" y="507"/>
                  <a:pt x="589" y="507"/>
                </a:cubicBezTo>
                <a:cubicBezTo>
                  <a:pt x="590" y="507"/>
                  <a:pt x="590" y="507"/>
                  <a:pt x="590" y="507"/>
                </a:cubicBezTo>
                <a:cubicBezTo>
                  <a:pt x="591" y="508"/>
                  <a:pt x="591" y="509"/>
                  <a:pt x="592" y="510"/>
                </a:cubicBezTo>
                <a:cubicBezTo>
                  <a:pt x="593" y="511"/>
                  <a:pt x="593" y="512"/>
                  <a:pt x="594" y="512"/>
                </a:cubicBezTo>
                <a:cubicBezTo>
                  <a:pt x="594" y="513"/>
                  <a:pt x="595" y="514"/>
                  <a:pt x="595" y="515"/>
                </a:cubicBezTo>
                <a:cubicBezTo>
                  <a:pt x="596" y="515"/>
                  <a:pt x="596" y="514"/>
                  <a:pt x="596" y="514"/>
                </a:cubicBezTo>
                <a:cubicBezTo>
                  <a:pt x="597" y="514"/>
                  <a:pt x="597" y="514"/>
                  <a:pt x="597" y="515"/>
                </a:cubicBezTo>
                <a:cubicBezTo>
                  <a:pt x="597" y="515"/>
                  <a:pt x="597" y="515"/>
                  <a:pt x="597" y="515"/>
                </a:cubicBezTo>
                <a:cubicBezTo>
                  <a:pt x="597" y="516"/>
                  <a:pt x="597" y="516"/>
                  <a:pt x="597" y="517"/>
                </a:cubicBezTo>
                <a:cubicBezTo>
                  <a:pt x="597" y="517"/>
                  <a:pt x="597" y="517"/>
                  <a:pt x="597" y="517"/>
                </a:cubicBezTo>
                <a:cubicBezTo>
                  <a:pt x="597" y="518"/>
                  <a:pt x="599" y="518"/>
                  <a:pt x="599" y="519"/>
                </a:cubicBezTo>
                <a:cubicBezTo>
                  <a:pt x="600" y="519"/>
                  <a:pt x="600" y="520"/>
                  <a:pt x="600" y="519"/>
                </a:cubicBezTo>
                <a:cubicBezTo>
                  <a:pt x="601" y="520"/>
                  <a:pt x="600" y="521"/>
                  <a:pt x="602" y="521"/>
                </a:cubicBezTo>
                <a:cubicBezTo>
                  <a:pt x="601" y="521"/>
                  <a:pt x="602" y="521"/>
                  <a:pt x="602" y="522"/>
                </a:cubicBezTo>
                <a:cubicBezTo>
                  <a:pt x="603" y="522"/>
                  <a:pt x="603" y="523"/>
                  <a:pt x="604" y="523"/>
                </a:cubicBezTo>
                <a:cubicBezTo>
                  <a:pt x="603" y="524"/>
                  <a:pt x="604" y="524"/>
                  <a:pt x="605" y="525"/>
                </a:cubicBezTo>
                <a:cubicBezTo>
                  <a:pt x="606" y="525"/>
                  <a:pt x="606" y="526"/>
                  <a:pt x="608" y="526"/>
                </a:cubicBezTo>
                <a:cubicBezTo>
                  <a:pt x="608" y="528"/>
                  <a:pt x="610" y="528"/>
                  <a:pt x="610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30"/>
                  <a:pt x="612" y="530"/>
                  <a:pt x="612" y="530"/>
                </a:cubicBezTo>
                <a:cubicBezTo>
                  <a:pt x="612" y="531"/>
                  <a:pt x="613" y="531"/>
                  <a:pt x="613" y="531"/>
                </a:cubicBezTo>
                <a:cubicBezTo>
                  <a:pt x="614" y="531"/>
                  <a:pt x="614" y="532"/>
                  <a:pt x="614" y="532"/>
                </a:cubicBezTo>
                <a:cubicBezTo>
                  <a:pt x="615" y="532"/>
                  <a:pt x="615" y="532"/>
                  <a:pt x="615" y="532"/>
                </a:cubicBezTo>
                <a:cubicBezTo>
                  <a:pt x="615" y="532"/>
                  <a:pt x="615" y="533"/>
                  <a:pt x="615" y="533"/>
                </a:cubicBezTo>
                <a:cubicBezTo>
                  <a:pt x="616" y="533"/>
                  <a:pt x="617" y="533"/>
                  <a:pt x="617" y="534"/>
                </a:cubicBezTo>
                <a:cubicBezTo>
                  <a:pt x="616" y="534"/>
                  <a:pt x="616" y="535"/>
                  <a:pt x="616" y="534"/>
                </a:cubicBezTo>
                <a:close/>
                <a:moveTo>
                  <a:pt x="628" y="555"/>
                </a:moveTo>
                <a:cubicBezTo>
                  <a:pt x="627" y="555"/>
                  <a:pt x="627" y="555"/>
                  <a:pt x="627" y="555"/>
                </a:cubicBezTo>
                <a:cubicBezTo>
                  <a:pt x="627" y="554"/>
                  <a:pt x="627" y="554"/>
                  <a:pt x="627" y="554"/>
                </a:cubicBezTo>
                <a:cubicBezTo>
                  <a:pt x="628" y="554"/>
                  <a:pt x="628" y="554"/>
                  <a:pt x="628" y="554"/>
                </a:cubicBezTo>
                <a:cubicBezTo>
                  <a:pt x="628" y="554"/>
                  <a:pt x="628" y="554"/>
                  <a:pt x="628" y="555"/>
                </a:cubicBezTo>
                <a:close/>
                <a:moveTo>
                  <a:pt x="630" y="542"/>
                </a:moveTo>
                <a:cubicBezTo>
                  <a:pt x="628" y="542"/>
                  <a:pt x="628" y="542"/>
                  <a:pt x="628" y="542"/>
                </a:cubicBezTo>
                <a:cubicBezTo>
                  <a:pt x="628" y="542"/>
                  <a:pt x="628" y="541"/>
                  <a:pt x="628" y="541"/>
                </a:cubicBezTo>
                <a:cubicBezTo>
                  <a:pt x="626" y="541"/>
                  <a:pt x="624" y="540"/>
                  <a:pt x="623" y="539"/>
                </a:cubicBezTo>
                <a:cubicBezTo>
                  <a:pt x="622" y="539"/>
                  <a:pt x="622" y="538"/>
                  <a:pt x="621" y="538"/>
                </a:cubicBezTo>
                <a:cubicBezTo>
                  <a:pt x="621" y="538"/>
                  <a:pt x="620" y="538"/>
                  <a:pt x="620" y="537"/>
                </a:cubicBezTo>
                <a:cubicBezTo>
                  <a:pt x="620" y="537"/>
                  <a:pt x="620" y="537"/>
                  <a:pt x="619" y="537"/>
                </a:cubicBezTo>
                <a:cubicBezTo>
                  <a:pt x="619" y="536"/>
                  <a:pt x="618" y="537"/>
                  <a:pt x="618" y="536"/>
                </a:cubicBezTo>
                <a:cubicBezTo>
                  <a:pt x="618" y="536"/>
                  <a:pt x="618" y="536"/>
                  <a:pt x="618" y="536"/>
                </a:cubicBezTo>
                <a:cubicBezTo>
                  <a:pt x="618" y="535"/>
                  <a:pt x="617" y="535"/>
                  <a:pt x="617" y="535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4"/>
                  <a:pt x="617" y="534"/>
                  <a:pt x="617" y="534"/>
                </a:cubicBezTo>
                <a:cubicBezTo>
                  <a:pt x="618" y="534"/>
                  <a:pt x="617" y="535"/>
                  <a:pt x="618" y="535"/>
                </a:cubicBezTo>
                <a:cubicBezTo>
                  <a:pt x="618" y="535"/>
                  <a:pt x="619" y="535"/>
                  <a:pt x="619" y="535"/>
                </a:cubicBezTo>
                <a:cubicBezTo>
                  <a:pt x="619" y="536"/>
                  <a:pt x="619" y="536"/>
                  <a:pt x="620" y="536"/>
                </a:cubicBezTo>
                <a:cubicBezTo>
                  <a:pt x="620" y="536"/>
                  <a:pt x="620" y="535"/>
                  <a:pt x="620" y="535"/>
                </a:cubicBezTo>
                <a:cubicBezTo>
                  <a:pt x="621" y="535"/>
                  <a:pt x="621" y="536"/>
                  <a:pt x="621" y="537"/>
                </a:cubicBezTo>
                <a:cubicBezTo>
                  <a:pt x="622" y="537"/>
                  <a:pt x="622" y="537"/>
                  <a:pt x="622" y="537"/>
                </a:cubicBezTo>
                <a:cubicBezTo>
                  <a:pt x="623" y="538"/>
                  <a:pt x="623" y="538"/>
                  <a:pt x="624" y="539"/>
                </a:cubicBezTo>
                <a:cubicBezTo>
                  <a:pt x="625" y="539"/>
                  <a:pt x="625" y="538"/>
                  <a:pt x="625" y="538"/>
                </a:cubicBezTo>
                <a:cubicBezTo>
                  <a:pt x="625" y="539"/>
                  <a:pt x="626" y="539"/>
                  <a:pt x="626" y="539"/>
                </a:cubicBezTo>
                <a:cubicBezTo>
                  <a:pt x="626" y="540"/>
                  <a:pt x="627" y="539"/>
                  <a:pt x="627" y="540"/>
                </a:cubicBezTo>
                <a:cubicBezTo>
                  <a:pt x="627" y="540"/>
                  <a:pt x="627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9" y="540"/>
                  <a:pt x="630" y="540"/>
                  <a:pt x="630" y="541"/>
                </a:cubicBezTo>
                <a:cubicBezTo>
                  <a:pt x="630" y="541"/>
                  <a:pt x="631" y="541"/>
                  <a:pt x="631" y="541"/>
                </a:cubicBezTo>
                <a:cubicBezTo>
                  <a:pt x="632" y="541"/>
                  <a:pt x="631" y="543"/>
                  <a:pt x="633" y="543"/>
                </a:cubicBezTo>
                <a:cubicBezTo>
                  <a:pt x="633" y="544"/>
                  <a:pt x="632" y="543"/>
                  <a:pt x="631" y="543"/>
                </a:cubicBezTo>
                <a:cubicBezTo>
                  <a:pt x="631" y="543"/>
                  <a:pt x="630" y="542"/>
                  <a:pt x="630" y="542"/>
                </a:cubicBezTo>
                <a:close/>
                <a:moveTo>
                  <a:pt x="634" y="555"/>
                </a:moveTo>
                <a:cubicBezTo>
                  <a:pt x="633" y="555"/>
                  <a:pt x="631" y="556"/>
                  <a:pt x="632" y="555"/>
                </a:cubicBezTo>
                <a:cubicBezTo>
                  <a:pt x="633" y="555"/>
                  <a:pt x="635" y="555"/>
                  <a:pt x="635" y="556"/>
                </a:cubicBezTo>
                <a:cubicBezTo>
                  <a:pt x="635" y="557"/>
                  <a:pt x="634" y="556"/>
                  <a:pt x="634" y="555"/>
                </a:cubicBezTo>
                <a:close/>
                <a:moveTo>
                  <a:pt x="640" y="561"/>
                </a:moveTo>
                <a:cubicBezTo>
                  <a:pt x="640" y="561"/>
                  <a:pt x="640" y="560"/>
                  <a:pt x="640" y="560"/>
                </a:cubicBezTo>
                <a:cubicBezTo>
                  <a:pt x="639" y="560"/>
                  <a:pt x="638" y="560"/>
                  <a:pt x="638" y="560"/>
                </a:cubicBezTo>
                <a:cubicBezTo>
                  <a:pt x="638" y="559"/>
                  <a:pt x="640" y="560"/>
                  <a:pt x="641" y="560"/>
                </a:cubicBezTo>
                <a:cubicBezTo>
                  <a:pt x="641" y="560"/>
                  <a:pt x="641" y="561"/>
                  <a:pt x="640" y="561"/>
                </a:cubicBezTo>
                <a:close/>
                <a:moveTo>
                  <a:pt x="654" y="561"/>
                </a:moveTo>
                <a:cubicBezTo>
                  <a:pt x="653" y="561"/>
                  <a:pt x="652" y="561"/>
                  <a:pt x="651" y="561"/>
                </a:cubicBezTo>
                <a:cubicBezTo>
                  <a:pt x="650" y="561"/>
                  <a:pt x="650" y="561"/>
                  <a:pt x="649" y="561"/>
                </a:cubicBezTo>
                <a:cubicBezTo>
                  <a:pt x="649" y="561"/>
                  <a:pt x="649" y="561"/>
                  <a:pt x="649" y="560"/>
                </a:cubicBezTo>
                <a:cubicBezTo>
                  <a:pt x="647" y="560"/>
                  <a:pt x="647" y="560"/>
                  <a:pt x="646" y="560"/>
                </a:cubicBezTo>
                <a:cubicBezTo>
                  <a:pt x="646" y="560"/>
                  <a:pt x="645" y="559"/>
                  <a:pt x="645" y="559"/>
                </a:cubicBezTo>
                <a:cubicBezTo>
                  <a:pt x="645" y="559"/>
                  <a:pt x="644" y="560"/>
                  <a:pt x="644" y="559"/>
                </a:cubicBezTo>
                <a:cubicBezTo>
                  <a:pt x="644" y="558"/>
                  <a:pt x="645" y="558"/>
                  <a:pt x="647" y="558"/>
                </a:cubicBezTo>
                <a:cubicBezTo>
                  <a:pt x="647" y="558"/>
                  <a:pt x="646" y="559"/>
                  <a:pt x="646" y="559"/>
                </a:cubicBezTo>
                <a:cubicBezTo>
                  <a:pt x="646" y="560"/>
                  <a:pt x="647" y="559"/>
                  <a:pt x="647" y="558"/>
                </a:cubicBezTo>
                <a:cubicBezTo>
                  <a:pt x="648" y="559"/>
                  <a:pt x="648" y="559"/>
                  <a:pt x="648" y="559"/>
                </a:cubicBezTo>
                <a:cubicBezTo>
                  <a:pt x="649" y="560"/>
                  <a:pt x="649" y="559"/>
                  <a:pt x="649" y="560"/>
                </a:cubicBezTo>
                <a:cubicBezTo>
                  <a:pt x="649" y="560"/>
                  <a:pt x="651" y="560"/>
                  <a:pt x="651" y="559"/>
                </a:cubicBezTo>
                <a:cubicBezTo>
                  <a:pt x="651" y="559"/>
                  <a:pt x="651" y="559"/>
                  <a:pt x="651" y="559"/>
                </a:cubicBezTo>
                <a:cubicBezTo>
                  <a:pt x="652" y="559"/>
                  <a:pt x="653" y="560"/>
                  <a:pt x="654" y="560"/>
                </a:cubicBezTo>
                <a:cubicBezTo>
                  <a:pt x="653" y="560"/>
                  <a:pt x="654" y="561"/>
                  <a:pt x="654" y="561"/>
                </a:cubicBezTo>
                <a:close/>
                <a:moveTo>
                  <a:pt x="655" y="548"/>
                </a:moveTo>
                <a:cubicBezTo>
                  <a:pt x="655" y="548"/>
                  <a:pt x="654" y="549"/>
                  <a:pt x="654" y="549"/>
                </a:cubicBezTo>
                <a:cubicBezTo>
                  <a:pt x="654" y="549"/>
                  <a:pt x="654" y="548"/>
                  <a:pt x="654" y="548"/>
                </a:cubicBezTo>
                <a:cubicBezTo>
                  <a:pt x="653" y="548"/>
                  <a:pt x="652" y="548"/>
                  <a:pt x="651" y="548"/>
                </a:cubicBezTo>
                <a:cubicBezTo>
                  <a:pt x="650" y="548"/>
                  <a:pt x="648" y="547"/>
                  <a:pt x="647" y="547"/>
                </a:cubicBezTo>
                <a:cubicBezTo>
                  <a:pt x="646" y="547"/>
                  <a:pt x="645" y="547"/>
                  <a:pt x="643" y="546"/>
                </a:cubicBezTo>
                <a:cubicBezTo>
                  <a:pt x="643" y="546"/>
                  <a:pt x="643" y="546"/>
                  <a:pt x="642" y="546"/>
                </a:cubicBezTo>
                <a:cubicBezTo>
                  <a:pt x="642" y="546"/>
                  <a:pt x="640" y="546"/>
                  <a:pt x="640" y="546"/>
                </a:cubicBezTo>
                <a:cubicBezTo>
                  <a:pt x="640" y="546"/>
                  <a:pt x="640" y="545"/>
                  <a:pt x="640" y="545"/>
                </a:cubicBezTo>
                <a:cubicBezTo>
                  <a:pt x="640" y="545"/>
                  <a:pt x="640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8" y="545"/>
                  <a:pt x="638" y="545"/>
                  <a:pt x="638" y="545"/>
                </a:cubicBezTo>
                <a:cubicBezTo>
                  <a:pt x="637" y="545"/>
                  <a:pt x="636" y="545"/>
                  <a:pt x="636" y="545"/>
                </a:cubicBezTo>
                <a:cubicBezTo>
                  <a:pt x="635" y="545"/>
                  <a:pt x="635" y="544"/>
                  <a:pt x="635" y="544"/>
                </a:cubicBezTo>
                <a:cubicBezTo>
                  <a:pt x="635" y="544"/>
                  <a:pt x="635" y="544"/>
                  <a:pt x="635" y="544"/>
                </a:cubicBezTo>
                <a:cubicBezTo>
                  <a:pt x="635" y="544"/>
                  <a:pt x="634" y="544"/>
                  <a:pt x="634" y="544"/>
                </a:cubicBezTo>
                <a:cubicBezTo>
                  <a:pt x="634" y="544"/>
                  <a:pt x="633" y="543"/>
                  <a:pt x="633" y="543"/>
                </a:cubicBezTo>
                <a:cubicBezTo>
                  <a:pt x="633" y="543"/>
                  <a:pt x="634" y="543"/>
                  <a:pt x="634" y="543"/>
                </a:cubicBezTo>
                <a:cubicBezTo>
                  <a:pt x="634" y="543"/>
                  <a:pt x="635" y="543"/>
                  <a:pt x="635" y="543"/>
                </a:cubicBezTo>
                <a:cubicBezTo>
                  <a:pt x="635" y="543"/>
                  <a:pt x="635" y="543"/>
                  <a:pt x="635" y="543"/>
                </a:cubicBezTo>
                <a:cubicBezTo>
                  <a:pt x="636" y="543"/>
                  <a:pt x="636" y="543"/>
                  <a:pt x="636" y="543"/>
                </a:cubicBezTo>
                <a:cubicBezTo>
                  <a:pt x="636" y="543"/>
                  <a:pt x="637" y="543"/>
                  <a:pt x="637" y="543"/>
                </a:cubicBezTo>
                <a:cubicBezTo>
                  <a:pt x="637" y="543"/>
                  <a:pt x="637" y="544"/>
                  <a:pt x="637" y="544"/>
                </a:cubicBezTo>
                <a:cubicBezTo>
                  <a:pt x="637" y="544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9" y="543"/>
                  <a:pt x="639" y="544"/>
                  <a:pt x="639" y="544"/>
                </a:cubicBezTo>
                <a:cubicBezTo>
                  <a:pt x="639" y="544"/>
                  <a:pt x="639" y="544"/>
                  <a:pt x="639" y="544"/>
                </a:cubicBezTo>
                <a:cubicBezTo>
                  <a:pt x="639" y="544"/>
                  <a:pt x="640" y="543"/>
                  <a:pt x="640" y="543"/>
                </a:cubicBezTo>
                <a:cubicBezTo>
                  <a:pt x="640" y="543"/>
                  <a:pt x="640" y="544"/>
                  <a:pt x="640" y="544"/>
                </a:cubicBezTo>
                <a:cubicBezTo>
                  <a:pt x="640" y="544"/>
                  <a:pt x="640" y="544"/>
                  <a:pt x="640" y="544"/>
                </a:cubicBezTo>
                <a:cubicBezTo>
                  <a:pt x="640" y="544"/>
                  <a:pt x="641" y="544"/>
                  <a:pt x="641" y="545"/>
                </a:cubicBezTo>
                <a:cubicBezTo>
                  <a:pt x="641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3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3" y="544"/>
                  <a:pt x="644" y="544"/>
                  <a:pt x="644" y="545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5" y="546"/>
                  <a:pt x="645" y="546"/>
                  <a:pt x="645" y="546"/>
                </a:cubicBezTo>
                <a:cubicBezTo>
                  <a:pt x="645" y="546"/>
                  <a:pt x="646" y="546"/>
                  <a:pt x="646" y="546"/>
                </a:cubicBezTo>
                <a:cubicBezTo>
                  <a:pt x="646" y="546"/>
                  <a:pt x="647" y="546"/>
                  <a:pt x="647" y="546"/>
                </a:cubicBezTo>
                <a:cubicBezTo>
                  <a:pt x="647" y="546"/>
                  <a:pt x="648" y="546"/>
                  <a:pt x="648" y="546"/>
                </a:cubicBezTo>
                <a:cubicBezTo>
                  <a:pt x="648" y="547"/>
                  <a:pt x="648" y="547"/>
                  <a:pt x="648" y="547"/>
                </a:cubicBezTo>
                <a:cubicBezTo>
                  <a:pt x="648" y="547"/>
                  <a:pt x="648" y="547"/>
                  <a:pt x="648" y="546"/>
                </a:cubicBezTo>
                <a:cubicBezTo>
                  <a:pt x="648" y="546"/>
                  <a:pt x="648" y="546"/>
                  <a:pt x="648" y="546"/>
                </a:cubicBezTo>
                <a:cubicBezTo>
                  <a:pt x="649" y="546"/>
                  <a:pt x="650" y="546"/>
                  <a:pt x="651" y="547"/>
                </a:cubicBezTo>
                <a:cubicBezTo>
                  <a:pt x="651" y="547"/>
                  <a:pt x="651" y="547"/>
                  <a:pt x="651" y="547"/>
                </a:cubicBezTo>
                <a:cubicBezTo>
                  <a:pt x="652" y="547"/>
                  <a:pt x="652" y="546"/>
                  <a:pt x="653" y="546"/>
                </a:cubicBezTo>
                <a:cubicBezTo>
                  <a:pt x="653" y="548"/>
                  <a:pt x="655" y="547"/>
                  <a:pt x="656" y="548"/>
                </a:cubicBezTo>
                <a:cubicBezTo>
                  <a:pt x="656" y="548"/>
                  <a:pt x="657" y="547"/>
                  <a:pt x="657" y="547"/>
                </a:cubicBezTo>
                <a:cubicBezTo>
                  <a:pt x="658" y="548"/>
                  <a:pt x="658" y="547"/>
                  <a:pt x="659" y="547"/>
                </a:cubicBezTo>
                <a:cubicBezTo>
                  <a:pt x="660" y="547"/>
                  <a:pt x="660" y="548"/>
                  <a:pt x="660" y="548"/>
                </a:cubicBezTo>
                <a:cubicBezTo>
                  <a:pt x="660" y="548"/>
                  <a:pt x="662" y="547"/>
                  <a:pt x="663" y="548"/>
                </a:cubicBezTo>
                <a:cubicBezTo>
                  <a:pt x="662" y="549"/>
                  <a:pt x="661" y="548"/>
                  <a:pt x="660" y="548"/>
                </a:cubicBezTo>
                <a:cubicBezTo>
                  <a:pt x="659" y="548"/>
                  <a:pt x="658" y="548"/>
                  <a:pt x="657" y="548"/>
                </a:cubicBezTo>
                <a:cubicBezTo>
                  <a:pt x="657" y="549"/>
                  <a:pt x="656" y="548"/>
                  <a:pt x="655" y="548"/>
                </a:cubicBezTo>
                <a:close/>
                <a:moveTo>
                  <a:pt x="664" y="561"/>
                </a:moveTo>
                <a:cubicBezTo>
                  <a:pt x="663" y="561"/>
                  <a:pt x="663" y="561"/>
                  <a:pt x="662" y="561"/>
                </a:cubicBezTo>
                <a:cubicBezTo>
                  <a:pt x="661" y="561"/>
                  <a:pt x="660" y="560"/>
                  <a:pt x="659" y="560"/>
                </a:cubicBezTo>
                <a:cubicBezTo>
                  <a:pt x="659" y="560"/>
                  <a:pt x="659" y="560"/>
                  <a:pt x="658" y="560"/>
                </a:cubicBezTo>
                <a:cubicBezTo>
                  <a:pt x="658" y="560"/>
                  <a:pt x="658" y="560"/>
                  <a:pt x="658" y="560"/>
                </a:cubicBezTo>
                <a:cubicBezTo>
                  <a:pt x="658" y="560"/>
                  <a:pt x="657" y="560"/>
                  <a:pt x="657" y="560"/>
                </a:cubicBezTo>
                <a:cubicBezTo>
                  <a:pt x="656" y="561"/>
                  <a:pt x="657" y="561"/>
                  <a:pt x="657" y="561"/>
                </a:cubicBezTo>
                <a:cubicBezTo>
                  <a:pt x="658" y="561"/>
                  <a:pt x="658" y="561"/>
                  <a:pt x="659" y="561"/>
                </a:cubicBezTo>
                <a:cubicBezTo>
                  <a:pt x="660" y="562"/>
                  <a:pt x="661" y="561"/>
                  <a:pt x="662" y="562"/>
                </a:cubicBezTo>
                <a:cubicBezTo>
                  <a:pt x="661" y="563"/>
                  <a:pt x="660" y="562"/>
                  <a:pt x="660" y="562"/>
                </a:cubicBezTo>
                <a:cubicBezTo>
                  <a:pt x="658" y="562"/>
                  <a:pt x="658" y="562"/>
                  <a:pt x="658" y="562"/>
                </a:cubicBezTo>
                <a:cubicBezTo>
                  <a:pt x="657" y="561"/>
                  <a:pt x="657" y="562"/>
                  <a:pt x="656" y="561"/>
                </a:cubicBezTo>
                <a:cubicBezTo>
                  <a:pt x="656" y="561"/>
                  <a:pt x="656" y="560"/>
                  <a:pt x="656" y="560"/>
                </a:cubicBezTo>
                <a:cubicBezTo>
                  <a:pt x="656" y="559"/>
                  <a:pt x="656" y="560"/>
                  <a:pt x="657" y="560"/>
                </a:cubicBezTo>
                <a:cubicBezTo>
                  <a:pt x="657" y="560"/>
                  <a:pt x="658" y="560"/>
                  <a:pt x="658" y="560"/>
                </a:cubicBezTo>
                <a:cubicBezTo>
                  <a:pt x="658" y="560"/>
                  <a:pt x="659" y="560"/>
                  <a:pt x="660" y="560"/>
                </a:cubicBezTo>
                <a:cubicBezTo>
                  <a:pt x="660" y="560"/>
                  <a:pt x="661" y="560"/>
                  <a:pt x="661" y="560"/>
                </a:cubicBezTo>
                <a:cubicBezTo>
                  <a:pt x="662" y="560"/>
                  <a:pt x="662" y="561"/>
                  <a:pt x="662" y="561"/>
                </a:cubicBezTo>
                <a:cubicBezTo>
                  <a:pt x="664" y="561"/>
                  <a:pt x="665" y="560"/>
                  <a:pt x="666" y="561"/>
                </a:cubicBezTo>
                <a:cubicBezTo>
                  <a:pt x="666" y="562"/>
                  <a:pt x="665" y="561"/>
                  <a:pt x="664" y="561"/>
                </a:cubicBezTo>
                <a:close/>
                <a:moveTo>
                  <a:pt x="666" y="550"/>
                </a:moveTo>
                <a:cubicBezTo>
                  <a:pt x="665" y="550"/>
                  <a:pt x="665" y="549"/>
                  <a:pt x="663" y="549"/>
                </a:cubicBezTo>
                <a:cubicBezTo>
                  <a:pt x="664" y="549"/>
                  <a:pt x="665" y="549"/>
                  <a:pt x="666" y="549"/>
                </a:cubicBezTo>
                <a:cubicBezTo>
                  <a:pt x="667" y="549"/>
                  <a:pt x="667" y="549"/>
                  <a:pt x="667" y="549"/>
                </a:cubicBezTo>
                <a:cubicBezTo>
                  <a:pt x="668" y="549"/>
                  <a:pt x="668" y="549"/>
                  <a:pt x="669" y="549"/>
                </a:cubicBezTo>
                <a:cubicBezTo>
                  <a:pt x="670" y="549"/>
                  <a:pt x="670" y="548"/>
                  <a:pt x="671" y="549"/>
                </a:cubicBezTo>
                <a:cubicBezTo>
                  <a:pt x="670" y="550"/>
                  <a:pt x="668" y="550"/>
                  <a:pt x="666" y="550"/>
                </a:cubicBezTo>
                <a:close/>
                <a:moveTo>
                  <a:pt x="670" y="562"/>
                </a:moveTo>
                <a:cubicBezTo>
                  <a:pt x="669" y="562"/>
                  <a:pt x="668" y="562"/>
                  <a:pt x="667" y="561"/>
                </a:cubicBezTo>
                <a:cubicBezTo>
                  <a:pt x="667" y="560"/>
                  <a:pt x="668" y="561"/>
                  <a:pt x="669" y="561"/>
                </a:cubicBezTo>
                <a:cubicBezTo>
                  <a:pt x="670" y="561"/>
                  <a:pt x="671" y="561"/>
                  <a:pt x="672" y="562"/>
                </a:cubicBezTo>
                <a:cubicBezTo>
                  <a:pt x="672" y="563"/>
                  <a:pt x="671" y="562"/>
                  <a:pt x="670" y="562"/>
                </a:cubicBezTo>
                <a:close/>
                <a:moveTo>
                  <a:pt x="727" y="527"/>
                </a:moveTo>
                <a:cubicBezTo>
                  <a:pt x="727" y="528"/>
                  <a:pt x="727" y="528"/>
                  <a:pt x="726" y="528"/>
                </a:cubicBezTo>
                <a:cubicBezTo>
                  <a:pt x="726" y="528"/>
                  <a:pt x="726" y="528"/>
                  <a:pt x="726" y="528"/>
                </a:cubicBezTo>
                <a:cubicBezTo>
                  <a:pt x="726" y="528"/>
                  <a:pt x="725" y="529"/>
                  <a:pt x="725" y="529"/>
                </a:cubicBezTo>
                <a:cubicBezTo>
                  <a:pt x="725" y="529"/>
                  <a:pt x="725" y="529"/>
                  <a:pt x="724" y="529"/>
                </a:cubicBezTo>
                <a:cubicBezTo>
                  <a:pt x="724" y="529"/>
                  <a:pt x="724" y="529"/>
                  <a:pt x="723" y="530"/>
                </a:cubicBezTo>
                <a:cubicBezTo>
                  <a:pt x="722" y="529"/>
                  <a:pt x="724" y="529"/>
                  <a:pt x="725" y="528"/>
                </a:cubicBezTo>
                <a:cubicBezTo>
                  <a:pt x="726" y="528"/>
                  <a:pt x="727" y="528"/>
                  <a:pt x="727" y="527"/>
                </a:cubicBezTo>
                <a:cubicBezTo>
                  <a:pt x="728" y="527"/>
                  <a:pt x="727" y="528"/>
                  <a:pt x="727" y="527"/>
                </a:cubicBezTo>
                <a:close/>
                <a:moveTo>
                  <a:pt x="753" y="501"/>
                </a:moveTo>
                <a:cubicBezTo>
                  <a:pt x="753" y="501"/>
                  <a:pt x="752" y="501"/>
                  <a:pt x="752" y="501"/>
                </a:cubicBezTo>
                <a:cubicBezTo>
                  <a:pt x="751" y="503"/>
                  <a:pt x="752" y="503"/>
                  <a:pt x="751" y="504"/>
                </a:cubicBezTo>
                <a:cubicBezTo>
                  <a:pt x="750" y="506"/>
                  <a:pt x="748" y="507"/>
                  <a:pt x="748" y="507"/>
                </a:cubicBezTo>
                <a:cubicBezTo>
                  <a:pt x="746" y="507"/>
                  <a:pt x="749" y="505"/>
                  <a:pt x="750" y="502"/>
                </a:cubicBezTo>
                <a:cubicBezTo>
                  <a:pt x="750" y="503"/>
                  <a:pt x="751" y="500"/>
                  <a:pt x="752" y="501"/>
                </a:cubicBezTo>
                <a:cubicBezTo>
                  <a:pt x="752" y="500"/>
                  <a:pt x="754" y="500"/>
                  <a:pt x="753" y="500"/>
                </a:cubicBezTo>
                <a:cubicBezTo>
                  <a:pt x="754" y="499"/>
                  <a:pt x="754" y="500"/>
                  <a:pt x="753" y="501"/>
                </a:cubicBezTo>
                <a:close/>
                <a:moveTo>
                  <a:pt x="756" y="520"/>
                </a:move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2"/>
                  <a:pt x="756" y="522"/>
                  <a:pt x="756" y="522"/>
                </a:cubicBezTo>
                <a:cubicBezTo>
                  <a:pt x="755" y="522"/>
                  <a:pt x="755" y="522"/>
                  <a:pt x="755" y="521"/>
                </a:cubicBezTo>
                <a:cubicBezTo>
                  <a:pt x="755" y="521"/>
                  <a:pt x="755" y="521"/>
                  <a:pt x="755" y="521"/>
                </a:cubicBezTo>
                <a:cubicBezTo>
                  <a:pt x="755" y="521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lose/>
                <a:moveTo>
                  <a:pt x="757" y="517"/>
                </a:moveTo>
                <a:cubicBezTo>
                  <a:pt x="756" y="517"/>
                  <a:pt x="759" y="516"/>
                  <a:pt x="759" y="515"/>
                </a:cubicBezTo>
                <a:cubicBezTo>
                  <a:pt x="760" y="515"/>
                  <a:pt x="757" y="517"/>
                  <a:pt x="757" y="517"/>
                </a:cubicBezTo>
                <a:close/>
                <a:moveTo>
                  <a:pt x="759" y="512"/>
                </a:moveTo>
                <a:cubicBezTo>
                  <a:pt x="758" y="512"/>
                  <a:pt x="759" y="511"/>
                  <a:pt x="759" y="510"/>
                </a:cubicBezTo>
                <a:cubicBezTo>
                  <a:pt x="760" y="511"/>
                  <a:pt x="759" y="511"/>
                  <a:pt x="759" y="512"/>
                </a:cubicBezTo>
                <a:close/>
                <a:moveTo>
                  <a:pt x="760" y="510"/>
                </a:moveTo>
                <a:cubicBezTo>
                  <a:pt x="759" y="510"/>
                  <a:pt x="759" y="508"/>
                  <a:pt x="759" y="507"/>
                </a:cubicBezTo>
                <a:cubicBezTo>
                  <a:pt x="760" y="508"/>
                  <a:pt x="760" y="509"/>
                  <a:pt x="760" y="510"/>
                </a:cubicBezTo>
                <a:close/>
                <a:moveTo>
                  <a:pt x="760" y="507"/>
                </a:moveTo>
                <a:cubicBezTo>
                  <a:pt x="759" y="507"/>
                  <a:pt x="760" y="506"/>
                  <a:pt x="761" y="505"/>
                </a:cubicBezTo>
                <a:cubicBezTo>
                  <a:pt x="761" y="506"/>
                  <a:pt x="760" y="507"/>
                  <a:pt x="760" y="507"/>
                </a:cubicBezTo>
                <a:close/>
                <a:moveTo>
                  <a:pt x="321" y="795"/>
                </a:moveTo>
                <a:cubicBezTo>
                  <a:pt x="320" y="795"/>
                  <a:pt x="320" y="793"/>
                  <a:pt x="319" y="793"/>
                </a:cubicBezTo>
                <a:cubicBezTo>
                  <a:pt x="318" y="793"/>
                  <a:pt x="318" y="793"/>
                  <a:pt x="317" y="792"/>
                </a:cubicBezTo>
                <a:cubicBezTo>
                  <a:pt x="316" y="792"/>
                  <a:pt x="314" y="790"/>
                  <a:pt x="313" y="790"/>
                </a:cubicBezTo>
                <a:cubicBezTo>
                  <a:pt x="312" y="790"/>
                  <a:pt x="311" y="788"/>
                  <a:pt x="311" y="788"/>
                </a:cubicBezTo>
                <a:cubicBezTo>
                  <a:pt x="311" y="788"/>
                  <a:pt x="310" y="788"/>
                  <a:pt x="310" y="788"/>
                </a:cubicBezTo>
                <a:cubicBezTo>
                  <a:pt x="309" y="787"/>
                  <a:pt x="308" y="787"/>
                  <a:pt x="308" y="786"/>
                </a:cubicBezTo>
                <a:cubicBezTo>
                  <a:pt x="308" y="786"/>
                  <a:pt x="308" y="786"/>
                  <a:pt x="308" y="786"/>
                </a:cubicBezTo>
                <a:cubicBezTo>
                  <a:pt x="308" y="785"/>
                  <a:pt x="306" y="785"/>
                  <a:pt x="304" y="784"/>
                </a:cubicBezTo>
                <a:cubicBezTo>
                  <a:pt x="303" y="783"/>
                  <a:pt x="301" y="781"/>
                  <a:pt x="300" y="781"/>
                </a:cubicBezTo>
                <a:cubicBezTo>
                  <a:pt x="299" y="781"/>
                  <a:pt x="296" y="778"/>
                  <a:pt x="296" y="778"/>
                </a:cubicBezTo>
                <a:cubicBezTo>
                  <a:pt x="296" y="778"/>
                  <a:pt x="295" y="778"/>
                  <a:pt x="295" y="778"/>
                </a:cubicBezTo>
                <a:cubicBezTo>
                  <a:pt x="295" y="778"/>
                  <a:pt x="294" y="777"/>
                  <a:pt x="294" y="777"/>
                </a:cubicBezTo>
                <a:cubicBezTo>
                  <a:pt x="294" y="777"/>
                  <a:pt x="294" y="777"/>
                  <a:pt x="293" y="776"/>
                </a:cubicBezTo>
                <a:cubicBezTo>
                  <a:pt x="292" y="776"/>
                  <a:pt x="291" y="775"/>
                  <a:pt x="289" y="774"/>
                </a:cubicBezTo>
                <a:cubicBezTo>
                  <a:pt x="289" y="773"/>
                  <a:pt x="289" y="773"/>
                  <a:pt x="288" y="772"/>
                </a:cubicBezTo>
                <a:cubicBezTo>
                  <a:pt x="288" y="772"/>
                  <a:pt x="287" y="771"/>
                  <a:pt x="287" y="771"/>
                </a:cubicBezTo>
                <a:cubicBezTo>
                  <a:pt x="286" y="771"/>
                  <a:pt x="285" y="770"/>
                  <a:pt x="285" y="770"/>
                </a:cubicBezTo>
                <a:cubicBezTo>
                  <a:pt x="284" y="769"/>
                  <a:pt x="284" y="769"/>
                  <a:pt x="283" y="768"/>
                </a:cubicBezTo>
                <a:cubicBezTo>
                  <a:pt x="283" y="768"/>
                  <a:pt x="282" y="768"/>
                  <a:pt x="281" y="767"/>
                </a:cubicBezTo>
                <a:cubicBezTo>
                  <a:pt x="280" y="767"/>
                  <a:pt x="280" y="766"/>
                  <a:pt x="279" y="766"/>
                </a:cubicBezTo>
                <a:cubicBezTo>
                  <a:pt x="279" y="765"/>
                  <a:pt x="278" y="765"/>
                  <a:pt x="278" y="764"/>
                </a:cubicBezTo>
                <a:cubicBezTo>
                  <a:pt x="277" y="764"/>
                  <a:pt x="277" y="764"/>
                  <a:pt x="277" y="763"/>
                </a:cubicBezTo>
                <a:cubicBezTo>
                  <a:pt x="276" y="762"/>
                  <a:pt x="274" y="761"/>
                  <a:pt x="274" y="761"/>
                </a:cubicBezTo>
                <a:cubicBezTo>
                  <a:pt x="273" y="760"/>
                  <a:pt x="272" y="759"/>
                  <a:pt x="272" y="759"/>
                </a:cubicBezTo>
                <a:cubicBezTo>
                  <a:pt x="271" y="759"/>
                  <a:pt x="272" y="758"/>
                  <a:pt x="271" y="758"/>
                </a:cubicBezTo>
                <a:cubicBezTo>
                  <a:pt x="271" y="758"/>
                  <a:pt x="271" y="758"/>
                  <a:pt x="270" y="758"/>
                </a:cubicBezTo>
                <a:cubicBezTo>
                  <a:pt x="270" y="757"/>
                  <a:pt x="270" y="757"/>
                  <a:pt x="270" y="756"/>
                </a:cubicBezTo>
                <a:cubicBezTo>
                  <a:pt x="269" y="756"/>
                  <a:pt x="269" y="755"/>
                  <a:pt x="268" y="755"/>
                </a:cubicBezTo>
                <a:cubicBezTo>
                  <a:pt x="268" y="755"/>
                  <a:pt x="267" y="754"/>
                  <a:pt x="266" y="753"/>
                </a:cubicBezTo>
                <a:cubicBezTo>
                  <a:pt x="265" y="752"/>
                  <a:pt x="264" y="751"/>
                  <a:pt x="264" y="750"/>
                </a:cubicBezTo>
                <a:cubicBezTo>
                  <a:pt x="262" y="750"/>
                  <a:pt x="262" y="749"/>
                  <a:pt x="261" y="749"/>
                </a:cubicBezTo>
                <a:cubicBezTo>
                  <a:pt x="261" y="748"/>
                  <a:pt x="260" y="748"/>
                  <a:pt x="259" y="747"/>
                </a:cubicBezTo>
                <a:cubicBezTo>
                  <a:pt x="260" y="746"/>
                  <a:pt x="258" y="746"/>
                  <a:pt x="258" y="746"/>
                </a:cubicBezTo>
                <a:cubicBezTo>
                  <a:pt x="258" y="745"/>
                  <a:pt x="258" y="745"/>
                  <a:pt x="258" y="744"/>
                </a:cubicBezTo>
                <a:cubicBezTo>
                  <a:pt x="258" y="744"/>
                  <a:pt x="257" y="744"/>
                  <a:pt x="257" y="744"/>
                </a:cubicBezTo>
                <a:cubicBezTo>
                  <a:pt x="257" y="743"/>
                  <a:pt x="256" y="743"/>
                  <a:pt x="256" y="743"/>
                </a:cubicBezTo>
                <a:cubicBezTo>
                  <a:pt x="256" y="743"/>
                  <a:pt x="256" y="742"/>
                  <a:pt x="256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1"/>
                  <a:pt x="254" y="741"/>
                  <a:pt x="254" y="740"/>
                </a:cubicBezTo>
                <a:cubicBezTo>
                  <a:pt x="253" y="740"/>
                  <a:pt x="251" y="738"/>
                  <a:pt x="251" y="738"/>
                </a:cubicBezTo>
                <a:cubicBezTo>
                  <a:pt x="250" y="737"/>
                  <a:pt x="250" y="737"/>
                  <a:pt x="250" y="737"/>
                </a:cubicBezTo>
                <a:cubicBezTo>
                  <a:pt x="250" y="737"/>
                  <a:pt x="250" y="736"/>
                  <a:pt x="250" y="736"/>
                </a:cubicBezTo>
                <a:cubicBezTo>
                  <a:pt x="249" y="735"/>
                  <a:pt x="248" y="734"/>
                  <a:pt x="247" y="733"/>
                </a:cubicBezTo>
                <a:cubicBezTo>
                  <a:pt x="247" y="732"/>
                  <a:pt x="246" y="731"/>
                  <a:pt x="246" y="730"/>
                </a:cubicBezTo>
                <a:cubicBezTo>
                  <a:pt x="246" y="730"/>
                  <a:pt x="245" y="729"/>
                  <a:pt x="245" y="729"/>
                </a:cubicBezTo>
                <a:cubicBezTo>
                  <a:pt x="244" y="729"/>
                  <a:pt x="244" y="728"/>
                  <a:pt x="244" y="728"/>
                </a:cubicBezTo>
                <a:cubicBezTo>
                  <a:pt x="243" y="727"/>
                  <a:pt x="242" y="725"/>
                  <a:pt x="241" y="724"/>
                </a:cubicBezTo>
                <a:cubicBezTo>
                  <a:pt x="241" y="724"/>
                  <a:pt x="241" y="723"/>
                  <a:pt x="241" y="723"/>
                </a:cubicBezTo>
                <a:cubicBezTo>
                  <a:pt x="241" y="723"/>
                  <a:pt x="240" y="723"/>
                  <a:pt x="240" y="723"/>
                </a:cubicBezTo>
                <a:cubicBezTo>
                  <a:pt x="240" y="722"/>
                  <a:pt x="239" y="720"/>
                  <a:pt x="239" y="720"/>
                </a:cubicBezTo>
                <a:cubicBezTo>
                  <a:pt x="239" y="720"/>
                  <a:pt x="239" y="719"/>
                  <a:pt x="238" y="719"/>
                </a:cubicBezTo>
                <a:cubicBezTo>
                  <a:pt x="238" y="718"/>
                  <a:pt x="237" y="717"/>
                  <a:pt x="237" y="717"/>
                </a:cubicBezTo>
                <a:cubicBezTo>
                  <a:pt x="237" y="716"/>
                  <a:pt x="236" y="715"/>
                  <a:pt x="236" y="714"/>
                </a:cubicBezTo>
                <a:cubicBezTo>
                  <a:pt x="235" y="713"/>
                  <a:pt x="235" y="712"/>
                  <a:pt x="235" y="712"/>
                </a:cubicBezTo>
                <a:cubicBezTo>
                  <a:pt x="235" y="712"/>
                  <a:pt x="235" y="712"/>
                  <a:pt x="235" y="712"/>
                </a:cubicBezTo>
                <a:cubicBezTo>
                  <a:pt x="235" y="711"/>
                  <a:pt x="234" y="711"/>
                  <a:pt x="234" y="711"/>
                </a:cubicBezTo>
                <a:cubicBezTo>
                  <a:pt x="234" y="710"/>
                  <a:pt x="233" y="708"/>
                  <a:pt x="233" y="707"/>
                </a:cubicBezTo>
                <a:cubicBezTo>
                  <a:pt x="233" y="707"/>
                  <a:pt x="232" y="707"/>
                  <a:pt x="232" y="707"/>
                </a:cubicBezTo>
                <a:cubicBezTo>
                  <a:pt x="232" y="706"/>
                  <a:pt x="232" y="705"/>
                  <a:pt x="232" y="705"/>
                </a:cubicBezTo>
                <a:cubicBezTo>
                  <a:pt x="232" y="705"/>
                  <a:pt x="232" y="705"/>
                  <a:pt x="232" y="704"/>
                </a:cubicBezTo>
                <a:cubicBezTo>
                  <a:pt x="232" y="704"/>
                  <a:pt x="231" y="704"/>
                  <a:pt x="231" y="704"/>
                </a:cubicBezTo>
                <a:cubicBezTo>
                  <a:pt x="230" y="703"/>
                  <a:pt x="230" y="702"/>
                  <a:pt x="230" y="701"/>
                </a:cubicBezTo>
                <a:cubicBezTo>
                  <a:pt x="230" y="701"/>
                  <a:pt x="230" y="701"/>
                  <a:pt x="230" y="701"/>
                </a:cubicBezTo>
                <a:cubicBezTo>
                  <a:pt x="229" y="699"/>
                  <a:pt x="229" y="698"/>
                  <a:pt x="229" y="696"/>
                </a:cubicBezTo>
                <a:cubicBezTo>
                  <a:pt x="229" y="696"/>
                  <a:pt x="228" y="697"/>
                  <a:pt x="228" y="696"/>
                </a:cubicBezTo>
                <a:cubicBezTo>
                  <a:pt x="228" y="696"/>
                  <a:pt x="228" y="695"/>
                  <a:pt x="228" y="695"/>
                </a:cubicBezTo>
                <a:cubicBezTo>
                  <a:pt x="227" y="695"/>
                  <a:pt x="228" y="693"/>
                  <a:pt x="228" y="692"/>
                </a:cubicBezTo>
                <a:cubicBezTo>
                  <a:pt x="227" y="691"/>
                  <a:pt x="226" y="695"/>
                  <a:pt x="226" y="694"/>
                </a:cubicBezTo>
                <a:cubicBezTo>
                  <a:pt x="224" y="685"/>
                  <a:pt x="222" y="673"/>
                  <a:pt x="223" y="665"/>
                </a:cubicBezTo>
                <a:cubicBezTo>
                  <a:pt x="223" y="664"/>
                  <a:pt x="223" y="663"/>
                  <a:pt x="223" y="663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23" y="662"/>
                  <a:pt x="223" y="661"/>
                  <a:pt x="223" y="660"/>
                </a:cubicBezTo>
                <a:cubicBezTo>
                  <a:pt x="223" y="660"/>
                  <a:pt x="224" y="660"/>
                  <a:pt x="224" y="660"/>
                </a:cubicBezTo>
                <a:cubicBezTo>
                  <a:pt x="224" y="658"/>
                  <a:pt x="224" y="650"/>
                  <a:pt x="225" y="649"/>
                </a:cubicBezTo>
                <a:cubicBezTo>
                  <a:pt x="225" y="649"/>
                  <a:pt x="225" y="649"/>
                  <a:pt x="225" y="648"/>
                </a:cubicBezTo>
                <a:cubicBezTo>
                  <a:pt x="225" y="648"/>
                  <a:pt x="226" y="648"/>
                  <a:pt x="226" y="648"/>
                </a:cubicBezTo>
                <a:cubicBezTo>
                  <a:pt x="226" y="648"/>
                  <a:pt x="225" y="648"/>
                  <a:pt x="226" y="647"/>
                </a:cubicBezTo>
                <a:cubicBezTo>
                  <a:pt x="226" y="646"/>
                  <a:pt x="227" y="645"/>
                  <a:pt x="227" y="644"/>
                </a:cubicBezTo>
                <a:cubicBezTo>
                  <a:pt x="227" y="643"/>
                  <a:pt x="228" y="643"/>
                  <a:pt x="228" y="642"/>
                </a:cubicBezTo>
                <a:cubicBezTo>
                  <a:pt x="228" y="642"/>
                  <a:pt x="228" y="642"/>
                  <a:pt x="228" y="642"/>
                </a:cubicBezTo>
                <a:cubicBezTo>
                  <a:pt x="229" y="640"/>
                  <a:pt x="229" y="639"/>
                  <a:pt x="230" y="639"/>
                </a:cubicBezTo>
                <a:cubicBezTo>
                  <a:pt x="230" y="639"/>
                  <a:pt x="230" y="638"/>
                  <a:pt x="230" y="638"/>
                </a:cubicBezTo>
                <a:cubicBezTo>
                  <a:pt x="230" y="637"/>
                  <a:pt x="231" y="637"/>
                  <a:pt x="231" y="636"/>
                </a:cubicBezTo>
                <a:cubicBezTo>
                  <a:pt x="233" y="635"/>
                  <a:pt x="234" y="633"/>
                  <a:pt x="236" y="632"/>
                </a:cubicBezTo>
                <a:cubicBezTo>
                  <a:pt x="243" y="626"/>
                  <a:pt x="251" y="621"/>
                  <a:pt x="260" y="623"/>
                </a:cubicBezTo>
                <a:cubicBezTo>
                  <a:pt x="266" y="623"/>
                  <a:pt x="273" y="626"/>
                  <a:pt x="277" y="630"/>
                </a:cubicBezTo>
                <a:cubicBezTo>
                  <a:pt x="281" y="635"/>
                  <a:pt x="280" y="641"/>
                  <a:pt x="278" y="646"/>
                </a:cubicBezTo>
                <a:cubicBezTo>
                  <a:pt x="278" y="647"/>
                  <a:pt x="276" y="648"/>
                  <a:pt x="276" y="647"/>
                </a:cubicBezTo>
                <a:cubicBezTo>
                  <a:pt x="276" y="646"/>
                  <a:pt x="276" y="645"/>
                  <a:pt x="276" y="644"/>
                </a:cubicBezTo>
                <a:cubicBezTo>
                  <a:pt x="276" y="642"/>
                  <a:pt x="274" y="639"/>
                  <a:pt x="272" y="638"/>
                </a:cubicBezTo>
                <a:cubicBezTo>
                  <a:pt x="268" y="634"/>
                  <a:pt x="262" y="634"/>
                  <a:pt x="258" y="637"/>
                </a:cubicBezTo>
                <a:cubicBezTo>
                  <a:pt x="254" y="639"/>
                  <a:pt x="250" y="644"/>
                  <a:pt x="251" y="653"/>
                </a:cubicBezTo>
                <a:cubicBezTo>
                  <a:pt x="251" y="660"/>
                  <a:pt x="256" y="667"/>
                  <a:pt x="261" y="671"/>
                </a:cubicBezTo>
                <a:cubicBezTo>
                  <a:pt x="268" y="675"/>
                  <a:pt x="277" y="676"/>
                  <a:pt x="284" y="674"/>
                </a:cubicBezTo>
                <a:cubicBezTo>
                  <a:pt x="293" y="672"/>
                  <a:pt x="303" y="667"/>
                  <a:pt x="309" y="656"/>
                </a:cubicBezTo>
                <a:cubicBezTo>
                  <a:pt x="314" y="646"/>
                  <a:pt x="318" y="633"/>
                  <a:pt x="315" y="622"/>
                </a:cubicBezTo>
                <a:cubicBezTo>
                  <a:pt x="312" y="614"/>
                  <a:pt x="305" y="605"/>
                  <a:pt x="295" y="609"/>
                </a:cubicBezTo>
                <a:cubicBezTo>
                  <a:pt x="298" y="600"/>
                  <a:pt x="296" y="591"/>
                  <a:pt x="288" y="585"/>
                </a:cubicBezTo>
                <a:cubicBezTo>
                  <a:pt x="282" y="579"/>
                  <a:pt x="275" y="578"/>
                  <a:pt x="267" y="577"/>
                </a:cubicBezTo>
                <a:cubicBezTo>
                  <a:pt x="243" y="577"/>
                  <a:pt x="240" y="595"/>
                  <a:pt x="239" y="596"/>
                </a:cubicBezTo>
                <a:cubicBezTo>
                  <a:pt x="233" y="589"/>
                  <a:pt x="227" y="589"/>
                  <a:pt x="220" y="590"/>
                </a:cubicBezTo>
                <a:cubicBezTo>
                  <a:pt x="213" y="591"/>
                  <a:pt x="208" y="596"/>
                  <a:pt x="203" y="601"/>
                </a:cubicBezTo>
                <a:cubicBezTo>
                  <a:pt x="184" y="619"/>
                  <a:pt x="183" y="654"/>
                  <a:pt x="190" y="678"/>
                </a:cubicBezTo>
                <a:cubicBezTo>
                  <a:pt x="192" y="686"/>
                  <a:pt x="196" y="693"/>
                  <a:pt x="199" y="701"/>
                </a:cubicBezTo>
                <a:cubicBezTo>
                  <a:pt x="199" y="702"/>
                  <a:pt x="199" y="702"/>
                  <a:pt x="200" y="702"/>
                </a:cubicBezTo>
                <a:cubicBezTo>
                  <a:pt x="200" y="702"/>
                  <a:pt x="200" y="702"/>
                  <a:pt x="200" y="703"/>
                </a:cubicBezTo>
                <a:cubicBezTo>
                  <a:pt x="200" y="703"/>
                  <a:pt x="199" y="703"/>
                  <a:pt x="199" y="702"/>
                </a:cubicBezTo>
                <a:cubicBezTo>
                  <a:pt x="198" y="701"/>
                  <a:pt x="197" y="699"/>
                  <a:pt x="196" y="698"/>
                </a:cubicBezTo>
                <a:cubicBezTo>
                  <a:pt x="195" y="697"/>
                  <a:pt x="194" y="696"/>
                  <a:pt x="194" y="695"/>
                </a:cubicBezTo>
                <a:cubicBezTo>
                  <a:pt x="194" y="695"/>
                  <a:pt x="193" y="695"/>
                  <a:pt x="193" y="695"/>
                </a:cubicBezTo>
                <a:cubicBezTo>
                  <a:pt x="193" y="694"/>
                  <a:pt x="193" y="694"/>
                  <a:pt x="193" y="694"/>
                </a:cubicBezTo>
                <a:cubicBezTo>
                  <a:pt x="192" y="693"/>
                  <a:pt x="192" y="693"/>
                  <a:pt x="192" y="692"/>
                </a:cubicBezTo>
                <a:cubicBezTo>
                  <a:pt x="192" y="692"/>
                  <a:pt x="192" y="692"/>
                  <a:pt x="192" y="692"/>
                </a:cubicBezTo>
                <a:cubicBezTo>
                  <a:pt x="191" y="692"/>
                  <a:pt x="192" y="692"/>
                  <a:pt x="192" y="691"/>
                </a:cubicBezTo>
                <a:cubicBezTo>
                  <a:pt x="192" y="691"/>
                  <a:pt x="191" y="691"/>
                  <a:pt x="191" y="690"/>
                </a:cubicBezTo>
                <a:cubicBezTo>
                  <a:pt x="190" y="690"/>
                  <a:pt x="190" y="689"/>
                  <a:pt x="189" y="688"/>
                </a:cubicBezTo>
                <a:cubicBezTo>
                  <a:pt x="188" y="687"/>
                  <a:pt x="188" y="685"/>
                  <a:pt x="187" y="685"/>
                </a:cubicBezTo>
                <a:cubicBezTo>
                  <a:pt x="187" y="684"/>
                  <a:pt x="187" y="684"/>
                  <a:pt x="187" y="684"/>
                </a:cubicBezTo>
                <a:cubicBezTo>
                  <a:pt x="186" y="683"/>
                  <a:pt x="186" y="683"/>
                  <a:pt x="186" y="683"/>
                </a:cubicBezTo>
                <a:cubicBezTo>
                  <a:pt x="186" y="682"/>
                  <a:pt x="185" y="681"/>
                  <a:pt x="185" y="681"/>
                </a:cubicBezTo>
                <a:cubicBezTo>
                  <a:pt x="185" y="681"/>
                  <a:pt x="185" y="681"/>
                  <a:pt x="185" y="681"/>
                </a:cubicBezTo>
                <a:cubicBezTo>
                  <a:pt x="185" y="680"/>
                  <a:pt x="185" y="680"/>
                  <a:pt x="184" y="679"/>
                </a:cubicBezTo>
                <a:cubicBezTo>
                  <a:pt x="184" y="678"/>
                  <a:pt x="183" y="678"/>
                  <a:pt x="183" y="677"/>
                </a:cubicBezTo>
                <a:cubicBezTo>
                  <a:pt x="182" y="676"/>
                  <a:pt x="182" y="676"/>
                  <a:pt x="182" y="675"/>
                </a:cubicBezTo>
                <a:cubicBezTo>
                  <a:pt x="182" y="674"/>
                  <a:pt x="182" y="674"/>
                  <a:pt x="181" y="674"/>
                </a:cubicBezTo>
                <a:cubicBezTo>
                  <a:pt x="181" y="674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2"/>
                  <a:pt x="181" y="673"/>
                  <a:pt x="180" y="673"/>
                </a:cubicBezTo>
                <a:cubicBezTo>
                  <a:pt x="180" y="672"/>
                  <a:pt x="181" y="672"/>
                  <a:pt x="181" y="672"/>
                </a:cubicBezTo>
                <a:cubicBezTo>
                  <a:pt x="180" y="672"/>
                  <a:pt x="180" y="672"/>
                  <a:pt x="180" y="671"/>
                </a:cubicBezTo>
                <a:cubicBezTo>
                  <a:pt x="180" y="671"/>
                  <a:pt x="180" y="670"/>
                  <a:pt x="179" y="670"/>
                </a:cubicBezTo>
                <a:cubicBezTo>
                  <a:pt x="179" y="669"/>
                  <a:pt x="178" y="667"/>
                  <a:pt x="178" y="667"/>
                </a:cubicBezTo>
                <a:cubicBezTo>
                  <a:pt x="178" y="666"/>
                  <a:pt x="178" y="666"/>
                  <a:pt x="178" y="666"/>
                </a:cubicBezTo>
                <a:cubicBezTo>
                  <a:pt x="178" y="666"/>
                  <a:pt x="177" y="666"/>
                  <a:pt x="177" y="666"/>
                </a:cubicBezTo>
                <a:cubicBezTo>
                  <a:pt x="177" y="666"/>
                  <a:pt x="178" y="665"/>
                  <a:pt x="177" y="665"/>
                </a:cubicBezTo>
                <a:cubicBezTo>
                  <a:pt x="177" y="665"/>
                  <a:pt x="177" y="665"/>
                  <a:pt x="177" y="665"/>
                </a:cubicBezTo>
                <a:cubicBezTo>
                  <a:pt x="177" y="665"/>
                  <a:pt x="177" y="664"/>
                  <a:pt x="177" y="664"/>
                </a:cubicBezTo>
                <a:cubicBezTo>
                  <a:pt x="177" y="664"/>
                  <a:pt x="177" y="664"/>
                  <a:pt x="176" y="663"/>
                </a:cubicBezTo>
                <a:cubicBezTo>
                  <a:pt x="176" y="663"/>
                  <a:pt x="176" y="662"/>
                  <a:pt x="176" y="661"/>
                </a:cubicBezTo>
                <a:cubicBezTo>
                  <a:pt x="175" y="660"/>
                  <a:pt x="175" y="660"/>
                  <a:pt x="175" y="659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8"/>
                  <a:pt x="174" y="658"/>
                  <a:pt x="174" y="658"/>
                </a:cubicBezTo>
                <a:cubicBezTo>
                  <a:pt x="174" y="656"/>
                  <a:pt x="173" y="654"/>
                  <a:pt x="173" y="653"/>
                </a:cubicBezTo>
                <a:cubicBezTo>
                  <a:pt x="173" y="652"/>
                  <a:pt x="173" y="652"/>
                  <a:pt x="172" y="652"/>
                </a:cubicBezTo>
                <a:cubicBezTo>
                  <a:pt x="172" y="651"/>
                  <a:pt x="172" y="650"/>
                  <a:pt x="172" y="650"/>
                </a:cubicBezTo>
                <a:cubicBezTo>
                  <a:pt x="172" y="650"/>
                  <a:pt x="172" y="650"/>
                  <a:pt x="172" y="650"/>
                </a:cubicBezTo>
                <a:cubicBezTo>
                  <a:pt x="172" y="650"/>
                  <a:pt x="172" y="649"/>
                  <a:pt x="172" y="649"/>
                </a:cubicBezTo>
                <a:cubicBezTo>
                  <a:pt x="172" y="649"/>
                  <a:pt x="171" y="648"/>
                  <a:pt x="171" y="648"/>
                </a:cubicBezTo>
                <a:cubicBezTo>
                  <a:pt x="171" y="647"/>
                  <a:pt x="170" y="645"/>
                  <a:pt x="170" y="644"/>
                </a:cubicBezTo>
                <a:cubicBezTo>
                  <a:pt x="170" y="643"/>
                  <a:pt x="169" y="643"/>
                  <a:pt x="169" y="642"/>
                </a:cubicBezTo>
                <a:cubicBezTo>
                  <a:pt x="169" y="641"/>
                  <a:pt x="169" y="641"/>
                  <a:pt x="169" y="641"/>
                </a:cubicBezTo>
                <a:cubicBezTo>
                  <a:pt x="168" y="639"/>
                  <a:pt x="168" y="637"/>
                  <a:pt x="168" y="636"/>
                </a:cubicBezTo>
                <a:cubicBezTo>
                  <a:pt x="168" y="636"/>
                  <a:pt x="167" y="635"/>
                  <a:pt x="167" y="635"/>
                </a:cubicBezTo>
                <a:cubicBezTo>
                  <a:pt x="167" y="634"/>
                  <a:pt x="167" y="635"/>
                  <a:pt x="167" y="635"/>
                </a:cubicBezTo>
                <a:cubicBezTo>
                  <a:pt x="167" y="634"/>
                  <a:pt x="167" y="634"/>
                  <a:pt x="167" y="633"/>
                </a:cubicBezTo>
                <a:cubicBezTo>
                  <a:pt x="167" y="633"/>
                  <a:pt x="166" y="633"/>
                  <a:pt x="166" y="633"/>
                </a:cubicBezTo>
                <a:cubicBezTo>
                  <a:pt x="166" y="631"/>
                  <a:pt x="166" y="631"/>
                  <a:pt x="166" y="630"/>
                </a:cubicBezTo>
                <a:cubicBezTo>
                  <a:pt x="166" y="630"/>
                  <a:pt x="166" y="630"/>
                  <a:pt x="166" y="630"/>
                </a:cubicBezTo>
                <a:cubicBezTo>
                  <a:pt x="165" y="628"/>
                  <a:pt x="165" y="626"/>
                  <a:pt x="165" y="625"/>
                </a:cubicBezTo>
                <a:cubicBezTo>
                  <a:pt x="165" y="623"/>
                  <a:pt x="165" y="621"/>
                  <a:pt x="165" y="621"/>
                </a:cubicBezTo>
                <a:cubicBezTo>
                  <a:pt x="164" y="620"/>
                  <a:pt x="165" y="619"/>
                  <a:pt x="164" y="619"/>
                </a:cubicBezTo>
                <a:cubicBezTo>
                  <a:pt x="164" y="618"/>
                  <a:pt x="164" y="616"/>
                  <a:pt x="164" y="615"/>
                </a:cubicBezTo>
                <a:cubicBezTo>
                  <a:pt x="163" y="613"/>
                  <a:pt x="163" y="612"/>
                  <a:pt x="163" y="611"/>
                </a:cubicBezTo>
                <a:cubicBezTo>
                  <a:pt x="163" y="608"/>
                  <a:pt x="162" y="604"/>
                  <a:pt x="162" y="602"/>
                </a:cubicBezTo>
                <a:cubicBezTo>
                  <a:pt x="162" y="601"/>
                  <a:pt x="162" y="600"/>
                  <a:pt x="162" y="599"/>
                </a:cubicBezTo>
                <a:cubicBezTo>
                  <a:pt x="162" y="597"/>
                  <a:pt x="162" y="596"/>
                  <a:pt x="162" y="595"/>
                </a:cubicBezTo>
                <a:cubicBezTo>
                  <a:pt x="162" y="594"/>
                  <a:pt x="162" y="594"/>
                  <a:pt x="162" y="594"/>
                </a:cubicBezTo>
                <a:cubicBezTo>
                  <a:pt x="162" y="592"/>
                  <a:pt x="162" y="590"/>
                  <a:pt x="162" y="588"/>
                </a:cubicBezTo>
                <a:cubicBezTo>
                  <a:pt x="162" y="588"/>
                  <a:pt x="162" y="587"/>
                  <a:pt x="162" y="587"/>
                </a:cubicBezTo>
                <a:cubicBezTo>
                  <a:pt x="161" y="584"/>
                  <a:pt x="162" y="581"/>
                  <a:pt x="162" y="578"/>
                </a:cubicBezTo>
                <a:cubicBezTo>
                  <a:pt x="162" y="575"/>
                  <a:pt x="162" y="572"/>
                  <a:pt x="162" y="569"/>
                </a:cubicBezTo>
                <a:cubicBezTo>
                  <a:pt x="162" y="569"/>
                  <a:pt x="162" y="569"/>
                  <a:pt x="162" y="568"/>
                </a:cubicBezTo>
                <a:cubicBezTo>
                  <a:pt x="163" y="566"/>
                  <a:pt x="162" y="565"/>
                  <a:pt x="163" y="563"/>
                </a:cubicBezTo>
                <a:cubicBezTo>
                  <a:pt x="163" y="562"/>
                  <a:pt x="163" y="562"/>
                  <a:pt x="163" y="561"/>
                </a:cubicBezTo>
                <a:cubicBezTo>
                  <a:pt x="163" y="560"/>
                  <a:pt x="163" y="558"/>
                  <a:pt x="164" y="558"/>
                </a:cubicBezTo>
                <a:cubicBezTo>
                  <a:pt x="164" y="556"/>
                  <a:pt x="164" y="554"/>
                  <a:pt x="164" y="553"/>
                </a:cubicBezTo>
                <a:cubicBezTo>
                  <a:pt x="164" y="552"/>
                  <a:pt x="164" y="550"/>
                  <a:pt x="165" y="550"/>
                </a:cubicBezTo>
                <a:cubicBezTo>
                  <a:pt x="165" y="548"/>
                  <a:pt x="165" y="547"/>
                  <a:pt x="165" y="546"/>
                </a:cubicBezTo>
                <a:cubicBezTo>
                  <a:pt x="165" y="545"/>
                  <a:pt x="165" y="545"/>
                  <a:pt x="165" y="544"/>
                </a:cubicBezTo>
                <a:cubicBezTo>
                  <a:pt x="166" y="544"/>
                  <a:pt x="165" y="543"/>
                  <a:pt x="165" y="543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1"/>
                  <a:pt x="166" y="541"/>
                  <a:pt x="166" y="540"/>
                </a:cubicBezTo>
                <a:cubicBezTo>
                  <a:pt x="166" y="538"/>
                  <a:pt x="167" y="537"/>
                  <a:pt x="167" y="535"/>
                </a:cubicBezTo>
                <a:cubicBezTo>
                  <a:pt x="168" y="532"/>
                  <a:pt x="168" y="530"/>
                  <a:pt x="169" y="527"/>
                </a:cubicBezTo>
                <a:cubicBezTo>
                  <a:pt x="169" y="525"/>
                  <a:pt x="170" y="524"/>
                  <a:pt x="170" y="522"/>
                </a:cubicBezTo>
                <a:cubicBezTo>
                  <a:pt x="170" y="521"/>
                  <a:pt x="171" y="521"/>
                  <a:pt x="171" y="520"/>
                </a:cubicBezTo>
                <a:cubicBezTo>
                  <a:pt x="171" y="519"/>
                  <a:pt x="171" y="518"/>
                  <a:pt x="171" y="518"/>
                </a:cubicBezTo>
                <a:cubicBezTo>
                  <a:pt x="172" y="517"/>
                  <a:pt x="172" y="515"/>
                  <a:pt x="173" y="514"/>
                </a:cubicBezTo>
                <a:cubicBezTo>
                  <a:pt x="173" y="514"/>
                  <a:pt x="173" y="513"/>
                  <a:pt x="173" y="513"/>
                </a:cubicBezTo>
                <a:cubicBezTo>
                  <a:pt x="173" y="512"/>
                  <a:pt x="173" y="512"/>
                  <a:pt x="173" y="512"/>
                </a:cubicBezTo>
                <a:cubicBezTo>
                  <a:pt x="174" y="511"/>
                  <a:pt x="173" y="511"/>
                  <a:pt x="174" y="510"/>
                </a:cubicBezTo>
                <a:cubicBezTo>
                  <a:pt x="175" y="507"/>
                  <a:pt x="175" y="505"/>
                  <a:pt x="176" y="503"/>
                </a:cubicBezTo>
                <a:cubicBezTo>
                  <a:pt x="176" y="502"/>
                  <a:pt x="177" y="502"/>
                  <a:pt x="177" y="501"/>
                </a:cubicBezTo>
                <a:cubicBezTo>
                  <a:pt x="177" y="501"/>
                  <a:pt x="177" y="500"/>
                  <a:pt x="177" y="500"/>
                </a:cubicBezTo>
                <a:cubicBezTo>
                  <a:pt x="177" y="500"/>
                  <a:pt x="177" y="499"/>
                  <a:pt x="177" y="499"/>
                </a:cubicBezTo>
                <a:cubicBezTo>
                  <a:pt x="177" y="499"/>
                  <a:pt x="178" y="499"/>
                  <a:pt x="178" y="498"/>
                </a:cubicBezTo>
                <a:cubicBezTo>
                  <a:pt x="178" y="498"/>
                  <a:pt x="178" y="497"/>
                  <a:pt x="179" y="496"/>
                </a:cubicBezTo>
                <a:cubicBezTo>
                  <a:pt x="179" y="495"/>
                  <a:pt x="178" y="495"/>
                  <a:pt x="178" y="493"/>
                </a:cubicBezTo>
                <a:cubicBezTo>
                  <a:pt x="178" y="492"/>
                  <a:pt x="179" y="492"/>
                  <a:pt x="179" y="491"/>
                </a:cubicBezTo>
                <a:cubicBezTo>
                  <a:pt x="179" y="491"/>
                  <a:pt x="180" y="491"/>
                  <a:pt x="180" y="491"/>
                </a:cubicBezTo>
                <a:cubicBezTo>
                  <a:pt x="180" y="491"/>
                  <a:pt x="181" y="491"/>
                  <a:pt x="181" y="490"/>
                </a:cubicBezTo>
                <a:cubicBezTo>
                  <a:pt x="181" y="490"/>
                  <a:pt x="181" y="489"/>
                  <a:pt x="181" y="489"/>
                </a:cubicBezTo>
                <a:cubicBezTo>
                  <a:pt x="181" y="488"/>
                  <a:pt x="181" y="487"/>
                  <a:pt x="182" y="487"/>
                </a:cubicBezTo>
                <a:cubicBezTo>
                  <a:pt x="182" y="487"/>
                  <a:pt x="183" y="487"/>
                  <a:pt x="183" y="486"/>
                </a:cubicBezTo>
                <a:cubicBezTo>
                  <a:pt x="183" y="485"/>
                  <a:pt x="183" y="485"/>
                  <a:pt x="184" y="484"/>
                </a:cubicBezTo>
                <a:cubicBezTo>
                  <a:pt x="184" y="484"/>
                  <a:pt x="184" y="483"/>
                  <a:pt x="184" y="483"/>
                </a:cubicBezTo>
                <a:cubicBezTo>
                  <a:pt x="185" y="483"/>
                  <a:pt x="185" y="483"/>
                  <a:pt x="185" y="482"/>
                </a:cubicBezTo>
                <a:cubicBezTo>
                  <a:pt x="185" y="482"/>
                  <a:pt x="186" y="482"/>
                  <a:pt x="186" y="482"/>
                </a:cubicBezTo>
                <a:cubicBezTo>
                  <a:pt x="186" y="480"/>
                  <a:pt x="188" y="478"/>
                  <a:pt x="189" y="477"/>
                </a:cubicBezTo>
                <a:cubicBezTo>
                  <a:pt x="189" y="476"/>
                  <a:pt x="189" y="476"/>
                  <a:pt x="189" y="476"/>
                </a:cubicBezTo>
                <a:cubicBezTo>
                  <a:pt x="190" y="476"/>
                  <a:pt x="190" y="476"/>
                  <a:pt x="190" y="476"/>
                </a:cubicBezTo>
                <a:cubicBezTo>
                  <a:pt x="191" y="475"/>
                  <a:pt x="191" y="475"/>
                  <a:pt x="191" y="475"/>
                </a:cubicBezTo>
                <a:cubicBezTo>
                  <a:pt x="191" y="475"/>
                  <a:pt x="191" y="474"/>
                  <a:pt x="192" y="474"/>
                </a:cubicBezTo>
                <a:cubicBezTo>
                  <a:pt x="192" y="473"/>
                  <a:pt x="192" y="472"/>
                  <a:pt x="192" y="472"/>
                </a:cubicBezTo>
                <a:cubicBezTo>
                  <a:pt x="192" y="472"/>
                  <a:pt x="193" y="471"/>
                  <a:pt x="193" y="471"/>
                </a:cubicBezTo>
                <a:cubicBezTo>
                  <a:pt x="193" y="470"/>
                  <a:pt x="192" y="470"/>
                  <a:pt x="192" y="470"/>
                </a:cubicBezTo>
                <a:cubicBezTo>
                  <a:pt x="193" y="469"/>
                  <a:pt x="193" y="470"/>
                  <a:pt x="194" y="470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9"/>
                  <a:pt x="194" y="468"/>
                  <a:pt x="194" y="468"/>
                </a:cubicBezTo>
                <a:cubicBezTo>
                  <a:pt x="194" y="468"/>
                  <a:pt x="195" y="467"/>
                  <a:pt x="195" y="467"/>
                </a:cubicBezTo>
                <a:cubicBezTo>
                  <a:pt x="195" y="467"/>
                  <a:pt x="196" y="462"/>
                  <a:pt x="196" y="462"/>
                </a:cubicBezTo>
                <a:cubicBezTo>
                  <a:pt x="197" y="462"/>
                  <a:pt x="197" y="461"/>
                  <a:pt x="197" y="461"/>
                </a:cubicBezTo>
                <a:cubicBezTo>
                  <a:pt x="197" y="460"/>
                  <a:pt x="197" y="459"/>
                  <a:pt x="197" y="459"/>
                </a:cubicBezTo>
                <a:cubicBezTo>
                  <a:pt x="198" y="458"/>
                  <a:pt x="199" y="459"/>
                  <a:pt x="199" y="458"/>
                </a:cubicBezTo>
                <a:cubicBezTo>
                  <a:pt x="199" y="458"/>
                  <a:pt x="199" y="458"/>
                  <a:pt x="199" y="458"/>
                </a:cubicBezTo>
                <a:cubicBezTo>
                  <a:pt x="199" y="457"/>
                  <a:pt x="200" y="457"/>
                  <a:pt x="201" y="457"/>
                </a:cubicBezTo>
                <a:cubicBezTo>
                  <a:pt x="201" y="455"/>
                  <a:pt x="203" y="454"/>
                  <a:pt x="203" y="452"/>
                </a:cubicBezTo>
                <a:cubicBezTo>
                  <a:pt x="205" y="452"/>
                  <a:pt x="206" y="449"/>
                  <a:pt x="207" y="448"/>
                </a:cubicBezTo>
                <a:cubicBezTo>
                  <a:pt x="208" y="448"/>
                  <a:pt x="209" y="448"/>
                  <a:pt x="209" y="447"/>
                </a:cubicBezTo>
                <a:cubicBezTo>
                  <a:pt x="210" y="446"/>
                  <a:pt x="211" y="445"/>
                  <a:pt x="212" y="444"/>
                </a:cubicBezTo>
                <a:cubicBezTo>
                  <a:pt x="212" y="444"/>
                  <a:pt x="213" y="444"/>
                  <a:pt x="213" y="443"/>
                </a:cubicBezTo>
                <a:cubicBezTo>
                  <a:pt x="214" y="443"/>
                  <a:pt x="215" y="442"/>
                  <a:pt x="215" y="442"/>
                </a:cubicBezTo>
                <a:cubicBezTo>
                  <a:pt x="216" y="442"/>
                  <a:pt x="215" y="439"/>
                  <a:pt x="216" y="439"/>
                </a:cubicBezTo>
                <a:cubicBezTo>
                  <a:pt x="216" y="439"/>
                  <a:pt x="217" y="438"/>
                  <a:pt x="218" y="438"/>
                </a:cubicBezTo>
                <a:cubicBezTo>
                  <a:pt x="219" y="438"/>
                  <a:pt x="218" y="438"/>
                  <a:pt x="218" y="438"/>
                </a:cubicBezTo>
                <a:cubicBezTo>
                  <a:pt x="219" y="437"/>
                  <a:pt x="219" y="435"/>
                  <a:pt x="219" y="434"/>
                </a:cubicBezTo>
                <a:cubicBezTo>
                  <a:pt x="219" y="434"/>
                  <a:pt x="219" y="434"/>
                  <a:pt x="220" y="434"/>
                </a:cubicBezTo>
                <a:cubicBezTo>
                  <a:pt x="220" y="433"/>
                  <a:pt x="220" y="435"/>
                  <a:pt x="221" y="434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2" y="433"/>
                  <a:pt x="222" y="433"/>
                  <a:pt x="222" y="433"/>
                </a:cubicBezTo>
                <a:cubicBezTo>
                  <a:pt x="222" y="433"/>
                  <a:pt x="223" y="433"/>
                  <a:pt x="223" y="433"/>
                </a:cubicBezTo>
                <a:cubicBezTo>
                  <a:pt x="224" y="432"/>
                  <a:pt x="223" y="432"/>
                  <a:pt x="224" y="432"/>
                </a:cubicBezTo>
                <a:cubicBezTo>
                  <a:pt x="225" y="432"/>
                  <a:pt x="225" y="433"/>
                  <a:pt x="226" y="432"/>
                </a:cubicBezTo>
                <a:cubicBezTo>
                  <a:pt x="226" y="432"/>
                  <a:pt x="226" y="431"/>
                  <a:pt x="226" y="430"/>
                </a:cubicBezTo>
                <a:cubicBezTo>
                  <a:pt x="226" y="430"/>
                  <a:pt x="226" y="431"/>
                  <a:pt x="226" y="430"/>
                </a:cubicBezTo>
                <a:cubicBezTo>
                  <a:pt x="226" y="430"/>
                  <a:pt x="227" y="430"/>
                  <a:pt x="227" y="430"/>
                </a:cubicBezTo>
                <a:cubicBezTo>
                  <a:pt x="228" y="429"/>
                  <a:pt x="228" y="428"/>
                  <a:pt x="229" y="427"/>
                </a:cubicBezTo>
                <a:cubicBezTo>
                  <a:pt x="229" y="427"/>
                  <a:pt x="230" y="426"/>
                  <a:pt x="230" y="425"/>
                </a:cubicBezTo>
                <a:cubicBezTo>
                  <a:pt x="230" y="425"/>
                  <a:pt x="231" y="425"/>
                  <a:pt x="231" y="425"/>
                </a:cubicBezTo>
                <a:cubicBezTo>
                  <a:pt x="232" y="424"/>
                  <a:pt x="232" y="424"/>
                  <a:pt x="232" y="424"/>
                </a:cubicBezTo>
                <a:cubicBezTo>
                  <a:pt x="233" y="423"/>
                  <a:pt x="234" y="422"/>
                  <a:pt x="235" y="422"/>
                </a:cubicBezTo>
                <a:cubicBezTo>
                  <a:pt x="236" y="421"/>
                  <a:pt x="237" y="422"/>
                  <a:pt x="238" y="421"/>
                </a:cubicBezTo>
                <a:cubicBezTo>
                  <a:pt x="239" y="421"/>
                  <a:pt x="239" y="420"/>
                  <a:pt x="239" y="421"/>
                </a:cubicBezTo>
                <a:cubicBezTo>
                  <a:pt x="240" y="421"/>
                  <a:pt x="240" y="423"/>
                  <a:pt x="240" y="423"/>
                </a:cubicBezTo>
                <a:cubicBezTo>
                  <a:pt x="240" y="423"/>
                  <a:pt x="241" y="423"/>
                  <a:pt x="241" y="423"/>
                </a:cubicBezTo>
                <a:cubicBezTo>
                  <a:pt x="241" y="423"/>
                  <a:pt x="242" y="424"/>
                  <a:pt x="242" y="423"/>
                </a:cubicBezTo>
                <a:cubicBezTo>
                  <a:pt x="243" y="423"/>
                  <a:pt x="243" y="423"/>
                  <a:pt x="243" y="422"/>
                </a:cubicBezTo>
                <a:cubicBezTo>
                  <a:pt x="243" y="422"/>
                  <a:pt x="244" y="422"/>
                  <a:pt x="244" y="422"/>
                </a:cubicBezTo>
                <a:cubicBezTo>
                  <a:pt x="245" y="422"/>
                  <a:pt x="245" y="422"/>
                  <a:pt x="246" y="421"/>
                </a:cubicBezTo>
                <a:cubicBezTo>
                  <a:pt x="246" y="421"/>
                  <a:pt x="247" y="421"/>
                  <a:pt x="247" y="421"/>
                </a:cubicBezTo>
                <a:cubicBezTo>
                  <a:pt x="247" y="421"/>
                  <a:pt x="247" y="421"/>
                  <a:pt x="247" y="420"/>
                </a:cubicBezTo>
                <a:cubicBezTo>
                  <a:pt x="248" y="420"/>
                  <a:pt x="248" y="420"/>
                  <a:pt x="249" y="420"/>
                </a:cubicBezTo>
                <a:cubicBezTo>
                  <a:pt x="249" y="420"/>
                  <a:pt x="250" y="420"/>
                  <a:pt x="250" y="419"/>
                </a:cubicBezTo>
                <a:cubicBezTo>
                  <a:pt x="250" y="419"/>
                  <a:pt x="251" y="419"/>
                  <a:pt x="251" y="419"/>
                </a:cubicBezTo>
                <a:cubicBezTo>
                  <a:pt x="251" y="419"/>
                  <a:pt x="251" y="419"/>
                  <a:pt x="252" y="419"/>
                </a:cubicBezTo>
                <a:cubicBezTo>
                  <a:pt x="252" y="419"/>
                  <a:pt x="252" y="419"/>
                  <a:pt x="252" y="419"/>
                </a:cubicBezTo>
                <a:cubicBezTo>
                  <a:pt x="252" y="419"/>
                  <a:pt x="253" y="418"/>
                  <a:pt x="253" y="418"/>
                </a:cubicBezTo>
                <a:cubicBezTo>
                  <a:pt x="254" y="418"/>
                  <a:pt x="254" y="418"/>
                  <a:pt x="254" y="418"/>
                </a:cubicBezTo>
                <a:cubicBezTo>
                  <a:pt x="255" y="417"/>
                  <a:pt x="255" y="418"/>
                  <a:pt x="256" y="418"/>
                </a:cubicBezTo>
                <a:cubicBezTo>
                  <a:pt x="256" y="418"/>
                  <a:pt x="256" y="418"/>
                  <a:pt x="257" y="418"/>
                </a:cubicBezTo>
                <a:cubicBezTo>
                  <a:pt x="258" y="417"/>
                  <a:pt x="258" y="417"/>
                  <a:pt x="258" y="417"/>
                </a:cubicBezTo>
                <a:cubicBezTo>
                  <a:pt x="259" y="417"/>
                  <a:pt x="259" y="418"/>
                  <a:pt x="260" y="417"/>
                </a:cubicBezTo>
                <a:cubicBezTo>
                  <a:pt x="260" y="417"/>
                  <a:pt x="261" y="417"/>
                  <a:pt x="261" y="417"/>
                </a:cubicBezTo>
                <a:cubicBezTo>
                  <a:pt x="261" y="417"/>
                  <a:pt x="262" y="418"/>
                  <a:pt x="263" y="418"/>
                </a:cubicBezTo>
                <a:cubicBezTo>
                  <a:pt x="264" y="417"/>
                  <a:pt x="265" y="418"/>
                  <a:pt x="267" y="418"/>
                </a:cubicBezTo>
                <a:cubicBezTo>
                  <a:pt x="267" y="418"/>
                  <a:pt x="268" y="418"/>
                  <a:pt x="268" y="417"/>
                </a:cubicBezTo>
                <a:cubicBezTo>
                  <a:pt x="269" y="417"/>
                  <a:pt x="270" y="417"/>
                  <a:pt x="270" y="417"/>
                </a:cubicBezTo>
                <a:cubicBezTo>
                  <a:pt x="270" y="417"/>
                  <a:pt x="271" y="417"/>
                  <a:pt x="271" y="417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72" y="416"/>
                  <a:pt x="271" y="416"/>
                  <a:pt x="271" y="416"/>
                </a:cubicBezTo>
                <a:cubicBezTo>
                  <a:pt x="271" y="416"/>
                  <a:pt x="271" y="415"/>
                  <a:pt x="271" y="415"/>
                </a:cubicBezTo>
                <a:cubicBezTo>
                  <a:pt x="271" y="415"/>
                  <a:pt x="271" y="415"/>
                  <a:pt x="271" y="415"/>
                </a:cubicBezTo>
                <a:cubicBezTo>
                  <a:pt x="274" y="415"/>
                  <a:pt x="274" y="415"/>
                  <a:pt x="274" y="415"/>
                </a:cubicBezTo>
                <a:cubicBezTo>
                  <a:pt x="275" y="415"/>
                  <a:pt x="275" y="416"/>
                  <a:pt x="276" y="416"/>
                </a:cubicBezTo>
                <a:cubicBezTo>
                  <a:pt x="277" y="416"/>
                  <a:pt x="278" y="416"/>
                  <a:pt x="278" y="417"/>
                </a:cubicBezTo>
                <a:cubicBezTo>
                  <a:pt x="278" y="417"/>
                  <a:pt x="278" y="416"/>
                  <a:pt x="279" y="416"/>
                </a:cubicBezTo>
                <a:cubicBezTo>
                  <a:pt x="279" y="417"/>
                  <a:pt x="281" y="416"/>
                  <a:pt x="282" y="416"/>
                </a:cubicBezTo>
                <a:cubicBezTo>
                  <a:pt x="282" y="417"/>
                  <a:pt x="283" y="417"/>
                  <a:pt x="283" y="417"/>
                </a:cubicBezTo>
                <a:cubicBezTo>
                  <a:pt x="283" y="418"/>
                  <a:pt x="284" y="418"/>
                  <a:pt x="284" y="419"/>
                </a:cubicBezTo>
                <a:cubicBezTo>
                  <a:pt x="284" y="420"/>
                  <a:pt x="285" y="419"/>
                  <a:pt x="285" y="420"/>
                </a:cubicBezTo>
                <a:cubicBezTo>
                  <a:pt x="283" y="420"/>
                  <a:pt x="282" y="419"/>
                  <a:pt x="282" y="418"/>
                </a:cubicBezTo>
                <a:cubicBezTo>
                  <a:pt x="281" y="418"/>
                  <a:pt x="281" y="419"/>
                  <a:pt x="280" y="419"/>
                </a:cubicBezTo>
                <a:cubicBezTo>
                  <a:pt x="280" y="418"/>
                  <a:pt x="280" y="418"/>
                  <a:pt x="280" y="418"/>
                </a:cubicBezTo>
                <a:cubicBezTo>
                  <a:pt x="278" y="417"/>
                  <a:pt x="276" y="418"/>
                  <a:pt x="275" y="417"/>
                </a:cubicBezTo>
                <a:cubicBezTo>
                  <a:pt x="274" y="417"/>
                  <a:pt x="274" y="417"/>
                  <a:pt x="273" y="417"/>
                </a:cubicBezTo>
                <a:cubicBezTo>
                  <a:pt x="273" y="417"/>
                  <a:pt x="272" y="418"/>
                  <a:pt x="272" y="418"/>
                </a:cubicBezTo>
                <a:cubicBezTo>
                  <a:pt x="272" y="418"/>
                  <a:pt x="272" y="418"/>
                  <a:pt x="272" y="418"/>
                </a:cubicBezTo>
                <a:cubicBezTo>
                  <a:pt x="272" y="418"/>
                  <a:pt x="273" y="419"/>
                  <a:pt x="273" y="419"/>
                </a:cubicBezTo>
                <a:cubicBezTo>
                  <a:pt x="273" y="419"/>
                  <a:pt x="274" y="420"/>
                  <a:pt x="274" y="420"/>
                </a:cubicBezTo>
                <a:cubicBezTo>
                  <a:pt x="275" y="420"/>
                  <a:pt x="275" y="420"/>
                  <a:pt x="276" y="420"/>
                </a:cubicBezTo>
                <a:cubicBezTo>
                  <a:pt x="276" y="420"/>
                  <a:pt x="277" y="420"/>
                  <a:pt x="277" y="420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78" y="421"/>
                  <a:pt x="279" y="421"/>
                  <a:pt x="279" y="421"/>
                </a:cubicBezTo>
                <a:cubicBezTo>
                  <a:pt x="280" y="422"/>
                  <a:pt x="280" y="421"/>
                  <a:pt x="281" y="421"/>
                </a:cubicBezTo>
                <a:cubicBezTo>
                  <a:pt x="282" y="421"/>
                  <a:pt x="283" y="422"/>
                  <a:pt x="283" y="422"/>
                </a:cubicBezTo>
                <a:cubicBezTo>
                  <a:pt x="284" y="422"/>
                  <a:pt x="284" y="422"/>
                  <a:pt x="284" y="422"/>
                </a:cubicBezTo>
                <a:cubicBezTo>
                  <a:pt x="284" y="422"/>
                  <a:pt x="285" y="422"/>
                  <a:pt x="285" y="422"/>
                </a:cubicBezTo>
                <a:cubicBezTo>
                  <a:pt x="285" y="423"/>
                  <a:pt x="285" y="423"/>
                  <a:pt x="286" y="423"/>
                </a:cubicBezTo>
                <a:cubicBezTo>
                  <a:pt x="286" y="423"/>
                  <a:pt x="283" y="424"/>
                  <a:pt x="283" y="424"/>
                </a:cubicBezTo>
                <a:cubicBezTo>
                  <a:pt x="284" y="424"/>
                  <a:pt x="284" y="424"/>
                  <a:pt x="285" y="424"/>
                </a:cubicBezTo>
                <a:cubicBezTo>
                  <a:pt x="285" y="424"/>
                  <a:pt x="285" y="424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7" y="425"/>
                  <a:pt x="287" y="425"/>
                </a:cubicBezTo>
                <a:cubicBezTo>
                  <a:pt x="287" y="425"/>
                  <a:pt x="288" y="426"/>
                  <a:pt x="288" y="426"/>
                </a:cubicBezTo>
                <a:cubicBezTo>
                  <a:pt x="289" y="426"/>
                  <a:pt x="289" y="427"/>
                  <a:pt x="290" y="428"/>
                </a:cubicBezTo>
                <a:cubicBezTo>
                  <a:pt x="290" y="428"/>
                  <a:pt x="290" y="428"/>
                  <a:pt x="290" y="428"/>
                </a:cubicBezTo>
                <a:cubicBezTo>
                  <a:pt x="291" y="428"/>
                  <a:pt x="291" y="428"/>
                  <a:pt x="291" y="428"/>
                </a:cubicBezTo>
                <a:cubicBezTo>
                  <a:pt x="294" y="430"/>
                  <a:pt x="297" y="435"/>
                  <a:pt x="297" y="435"/>
                </a:cubicBezTo>
                <a:cubicBezTo>
                  <a:pt x="297" y="436"/>
                  <a:pt x="298" y="436"/>
                  <a:pt x="298" y="436"/>
                </a:cubicBezTo>
                <a:cubicBezTo>
                  <a:pt x="298" y="436"/>
                  <a:pt x="299" y="436"/>
                  <a:pt x="299" y="437"/>
                </a:cubicBezTo>
                <a:cubicBezTo>
                  <a:pt x="300" y="437"/>
                  <a:pt x="299" y="439"/>
                  <a:pt x="300" y="439"/>
                </a:cubicBezTo>
                <a:cubicBezTo>
                  <a:pt x="300" y="439"/>
                  <a:pt x="299" y="439"/>
                  <a:pt x="300" y="440"/>
                </a:cubicBezTo>
                <a:cubicBezTo>
                  <a:pt x="301" y="440"/>
                  <a:pt x="301" y="440"/>
                  <a:pt x="301" y="440"/>
                </a:cubicBezTo>
                <a:cubicBezTo>
                  <a:pt x="301" y="441"/>
                  <a:pt x="302" y="440"/>
                  <a:pt x="302" y="440"/>
                </a:cubicBezTo>
                <a:cubicBezTo>
                  <a:pt x="302" y="441"/>
                  <a:pt x="302" y="444"/>
                  <a:pt x="303" y="444"/>
                </a:cubicBezTo>
                <a:cubicBezTo>
                  <a:pt x="304" y="444"/>
                  <a:pt x="305" y="450"/>
                  <a:pt x="305" y="451"/>
                </a:cubicBezTo>
                <a:cubicBezTo>
                  <a:pt x="307" y="456"/>
                  <a:pt x="308" y="461"/>
                  <a:pt x="308" y="467"/>
                </a:cubicBezTo>
                <a:cubicBezTo>
                  <a:pt x="308" y="476"/>
                  <a:pt x="305" y="485"/>
                  <a:pt x="299" y="493"/>
                </a:cubicBezTo>
                <a:cubicBezTo>
                  <a:pt x="293" y="499"/>
                  <a:pt x="286" y="501"/>
                  <a:pt x="278" y="501"/>
                </a:cubicBezTo>
                <a:cubicBezTo>
                  <a:pt x="277" y="501"/>
                  <a:pt x="267" y="498"/>
                  <a:pt x="270" y="498"/>
                </a:cubicBezTo>
                <a:cubicBezTo>
                  <a:pt x="282" y="495"/>
                  <a:pt x="286" y="491"/>
                  <a:pt x="287" y="483"/>
                </a:cubicBezTo>
                <a:cubicBezTo>
                  <a:pt x="288" y="480"/>
                  <a:pt x="287" y="467"/>
                  <a:pt x="277" y="458"/>
                </a:cubicBezTo>
                <a:cubicBezTo>
                  <a:pt x="258" y="439"/>
                  <a:pt x="222" y="449"/>
                  <a:pt x="211" y="479"/>
                </a:cubicBezTo>
                <a:cubicBezTo>
                  <a:pt x="202" y="505"/>
                  <a:pt x="210" y="544"/>
                  <a:pt x="253" y="556"/>
                </a:cubicBezTo>
                <a:cubicBezTo>
                  <a:pt x="315" y="573"/>
                  <a:pt x="339" y="545"/>
                  <a:pt x="340" y="525"/>
                </a:cubicBezTo>
                <a:cubicBezTo>
                  <a:pt x="341" y="525"/>
                  <a:pt x="350" y="529"/>
                  <a:pt x="363" y="523"/>
                </a:cubicBezTo>
                <a:cubicBezTo>
                  <a:pt x="377" y="517"/>
                  <a:pt x="387" y="505"/>
                  <a:pt x="393" y="492"/>
                </a:cubicBezTo>
                <a:cubicBezTo>
                  <a:pt x="396" y="485"/>
                  <a:pt x="397" y="477"/>
                  <a:pt x="398" y="470"/>
                </a:cubicBezTo>
                <a:cubicBezTo>
                  <a:pt x="399" y="454"/>
                  <a:pt x="395" y="431"/>
                  <a:pt x="379" y="424"/>
                </a:cubicBezTo>
                <a:cubicBezTo>
                  <a:pt x="378" y="423"/>
                  <a:pt x="368" y="419"/>
                  <a:pt x="367" y="421"/>
                </a:cubicBezTo>
                <a:cubicBezTo>
                  <a:pt x="367" y="421"/>
                  <a:pt x="390" y="387"/>
                  <a:pt x="336" y="359"/>
                </a:cubicBezTo>
                <a:cubicBezTo>
                  <a:pt x="336" y="359"/>
                  <a:pt x="334" y="358"/>
                  <a:pt x="331" y="356"/>
                </a:cubicBezTo>
                <a:cubicBezTo>
                  <a:pt x="330" y="356"/>
                  <a:pt x="329" y="356"/>
                  <a:pt x="328" y="356"/>
                </a:cubicBezTo>
                <a:cubicBezTo>
                  <a:pt x="327" y="355"/>
                  <a:pt x="328" y="355"/>
                  <a:pt x="327" y="355"/>
                </a:cubicBezTo>
                <a:cubicBezTo>
                  <a:pt x="326" y="355"/>
                  <a:pt x="326" y="355"/>
                  <a:pt x="326" y="354"/>
                </a:cubicBezTo>
                <a:cubicBezTo>
                  <a:pt x="326" y="354"/>
                  <a:pt x="325" y="354"/>
                  <a:pt x="325" y="354"/>
                </a:cubicBezTo>
                <a:cubicBezTo>
                  <a:pt x="325" y="354"/>
                  <a:pt x="324" y="354"/>
                  <a:pt x="324" y="354"/>
                </a:cubicBezTo>
                <a:cubicBezTo>
                  <a:pt x="322" y="354"/>
                  <a:pt x="322" y="354"/>
                  <a:pt x="321" y="354"/>
                </a:cubicBezTo>
                <a:cubicBezTo>
                  <a:pt x="321" y="353"/>
                  <a:pt x="321" y="354"/>
                  <a:pt x="321" y="354"/>
                </a:cubicBezTo>
                <a:cubicBezTo>
                  <a:pt x="321" y="354"/>
                  <a:pt x="320" y="353"/>
                  <a:pt x="320" y="353"/>
                </a:cubicBezTo>
                <a:cubicBezTo>
                  <a:pt x="319" y="353"/>
                  <a:pt x="319" y="353"/>
                  <a:pt x="318" y="353"/>
                </a:cubicBezTo>
                <a:cubicBezTo>
                  <a:pt x="318" y="353"/>
                  <a:pt x="317" y="352"/>
                  <a:pt x="317" y="352"/>
                </a:cubicBezTo>
                <a:cubicBezTo>
                  <a:pt x="317" y="352"/>
                  <a:pt x="316" y="352"/>
                  <a:pt x="316" y="353"/>
                </a:cubicBezTo>
                <a:cubicBezTo>
                  <a:pt x="316" y="353"/>
                  <a:pt x="316" y="352"/>
                  <a:pt x="316" y="352"/>
                </a:cubicBezTo>
                <a:cubicBezTo>
                  <a:pt x="314" y="352"/>
                  <a:pt x="313" y="351"/>
                  <a:pt x="313" y="351"/>
                </a:cubicBezTo>
                <a:cubicBezTo>
                  <a:pt x="310" y="352"/>
                  <a:pt x="307" y="351"/>
                  <a:pt x="305" y="351"/>
                </a:cubicBezTo>
                <a:cubicBezTo>
                  <a:pt x="305" y="351"/>
                  <a:pt x="305" y="351"/>
                  <a:pt x="304" y="351"/>
                </a:cubicBezTo>
                <a:cubicBezTo>
                  <a:pt x="304" y="352"/>
                  <a:pt x="304" y="351"/>
                  <a:pt x="303" y="352"/>
                </a:cubicBezTo>
                <a:cubicBezTo>
                  <a:pt x="302" y="352"/>
                  <a:pt x="300" y="351"/>
                  <a:pt x="300" y="351"/>
                </a:cubicBezTo>
                <a:cubicBezTo>
                  <a:pt x="300" y="351"/>
                  <a:pt x="300" y="352"/>
                  <a:pt x="299" y="352"/>
                </a:cubicBezTo>
                <a:cubicBezTo>
                  <a:pt x="299" y="351"/>
                  <a:pt x="297" y="352"/>
                  <a:pt x="296" y="351"/>
                </a:cubicBezTo>
                <a:cubicBezTo>
                  <a:pt x="296" y="352"/>
                  <a:pt x="294" y="352"/>
                  <a:pt x="293" y="352"/>
                </a:cubicBezTo>
                <a:cubicBezTo>
                  <a:pt x="293" y="352"/>
                  <a:pt x="293" y="352"/>
                  <a:pt x="293" y="353"/>
                </a:cubicBezTo>
                <a:cubicBezTo>
                  <a:pt x="293" y="353"/>
                  <a:pt x="293" y="352"/>
                  <a:pt x="292" y="352"/>
                </a:cubicBezTo>
                <a:cubicBezTo>
                  <a:pt x="292" y="353"/>
                  <a:pt x="293" y="353"/>
                  <a:pt x="293" y="353"/>
                </a:cubicBezTo>
                <a:cubicBezTo>
                  <a:pt x="294" y="353"/>
                  <a:pt x="294" y="353"/>
                  <a:pt x="296" y="353"/>
                </a:cubicBezTo>
                <a:cubicBezTo>
                  <a:pt x="296" y="353"/>
                  <a:pt x="297" y="353"/>
                  <a:pt x="297" y="353"/>
                </a:cubicBezTo>
                <a:cubicBezTo>
                  <a:pt x="298" y="353"/>
                  <a:pt x="299" y="353"/>
                  <a:pt x="300" y="352"/>
                </a:cubicBezTo>
                <a:cubicBezTo>
                  <a:pt x="301" y="353"/>
                  <a:pt x="302" y="353"/>
                  <a:pt x="303" y="353"/>
                </a:cubicBezTo>
                <a:cubicBezTo>
                  <a:pt x="303" y="353"/>
                  <a:pt x="303" y="353"/>
                  <a:pt x="303" y="353"/>
                </a:cubicBezTo>
                <a:cubicBezTo>
                  <a:pt x="304" y="353"/>
                  <a:pt x="304" y="354"/>
                  <a:pt x="304" y="354"/>
                </a:cubicBezTo>
                <a:cubicBezTo>
                  <a:pt x="304" y="354"/>
                  <a:pt x="304" y="354"/>
                  <a:pt x="305" y="354"/>
                </a:cubicBezTo>
                <a:cubicBezTo>
                  <a:pt x="306" y="353"/>
                  <a:pt x="307" y="354"/>
                  <a:pt x="307" y="354"/>
                </a:cubicBezTo>
                <a:cubicBezTo>
                  <a:pt x="309" y="354"/>
                  <a:pt x="310" y="354"/>
                  <a:pt x="310" y="354"/>
                </a:cubicBezTo>
                <a:cubicBezTo>
                  <a:pt x="310" y="355"/>
                  <a:pt x="311" y="354"/>
                  <a:pt x="312" y="354"/>
                </a:cubicBezTo>
                <a:cubicBezTo>
                  <a:pt x="313" y="355"/>
                  <a:pt x="313" y="355"/>
                  <a:pt x="314" y="355"/>
                </a:cubicBezTo>
                <a:cubicBezTo>
                  <a:pt x="315" y="356"/>
                  <a:pt x="315" y="355"/>
                  <a:pt x="316" y="356"/>
                </a:cubicBezTo>
                <a:cubicBezTo>
                  <a:pt x="318" y="356"/>
                  <a:pt x="317" y="357"/>
                  <a:pt x="319" y="356"/>
                </a:cubicBezTo>
                <a:cubicBezTo>
                  <a:pt x="323" y="357"/>
                  <a:pt x="323" y="355"/>
                  <a:pt x="325" y="357"/>
                </a:cubicBezTo>
                <a:cubicBezTo>
                  <a:pt x="326" y="357"/>
                  <a:pt x="330" y="359"/>
                  <a:pt x="330" y="359"/>
                </a:cubicBezTo>
                <a:cubicBezTo>
                  <a:pt x="330" y="360"/>
                  <a:pt x="330" y="360"/>
                  <a:pt x="330" y="360"/>
                </a:cubicBezTo>
                <a:cubicBezTo>
                  <a:pt x="329" y="359"/>
                  <a:pt x="327" y="359"/>
                  <a:pt x="325" y="359"/>
                </a:cubicBezTo>
                <a:cubicBezTo>
                  <a:pt x="325" y="359"/>
                  <a:pt x="323" y="358"/>
                  <a:pt x="323" y="358"/>
                </a:cubicBezTo>
                <a:cubicBezTo>
                  <a:pt x="322" y="358"/>
                  <a:pt x="322" y="357"/>
                  <a:pt x="321" y="357"/>
                </a:cubicBezTo>
                <a:cubicBezTo>
                  <a:pt x="320" y="357"/>
                  <a:pt x="318" y="358"/>
                  <a:pt x="316" y="357"/>
                </a:cubicBezTo>
                <a:cubicBezTo>
                  <a:pt x="316" y="357"/>
                  <a:pt x="315" y="358"/>
                  <a:pt x="314" y="357"/>
                </a:cubicBezTo>
                <a:cubicBezTo>
                  <a:pt x="313" y="357"/>
                  <a:pt x="312" y="357"/>
                  <a:pt x="310" y="357"/>
                </a:cubicBezTo>
                <a:cubicBezTo>
                  <a:pt x="309" y="357"/>
                  <a:pt x="309" y="356"/>
                  <a:pt x="308" y="356"/>
                </a:cubicBezTo>
                <a:cubicBezTo>
                  <a:pt x="306" y="357"/>
                  <a:pt x="304" y="357"/>
                  <a:pt x="302" y="357"/>
                </a:cubicBezTo>
                <a:cubicBezTo>
                  <a:pt x="302" y="357"/>
                  <a:pt x="301" y="357"/>
                  <a:pt x="301" y="357"/>
                </a:cubicBezTo>
                <a:cubicBezTo>
                  <a:pt x="301" y="357"/>
                  <a:pt x="301" y="358"/>
                  <a:pt x="300" y="358"/>
                </a:cubicBezTo>
                <a:cubicBezTo>
                  <a:pt x="298" y="358"/>
                  <a:pt x="298" y="358"/>
                  <a:pt x="298" y="358"/>
                </a:cubicBezTo>
                <a:cubicBezTo>
                  <a:pt x="297" y="359"/>
                  <a:pt x="299" y="358"/>
                  <a:pt x="299" y="359"/>
                </a:cubicBezTo>
                <a:cubicBezTo>
                  <a:pt x="299" y="359"/>
                  <a:pt x="301" y="360"/>
                  <a:pt x="300" y="360"/>
                </a:cubicBezTo>
                <a:cubicBezTo>
                  <a:pt x="299" y="360"/>
                  <a:pt x="299" y="361"/>
                  <a:pt x="298" y="361"/>
                </a:cubicBezTo>
                <a:cubicBezTo>
                  <a:pt x="298" y="360"/>
                  <a:pt x="298" y="360"/>
                  <a:pt x="297" y="360"/>
                </a:cubicBezTo>
                <a:cubicBezTo>
                  <a:pt x="297" y="360"/>
                  <a:pt x="297" y="361"/>
                  <a:pt x="297" y="361"/>
                </a:cubicBezTo>
                <a:cubicBezTo>
                  <a:pt x="295" y="360"/>
                  <a:pt x="295" y="359"/>
                  <a:pt x="294" y="359"/>
                </a:cubicBezTo>
                <a:cubicBezTo>
                  <a:pt x="294" y="360"/>
                  <a:pt x="295" y="359"/>
                  <a:pt x="295" y="361"/>
                </a:cubicBezTo>
                <a:cubicBezTo>
                  <a:pt x="294" y="361"/>
                  <a:pt x="293" y="361"/>
                  <a:pt x="292" y="361"/>
                </a:cubicBezTo>
                <a:cubicBezTo>
                  <a:pt x="292" y="360"/>
                  <a:pt x="292" y="359"/>
                  <a:pt x="291" y="358"/>
                </a:cubicBezTo>
                <a:cubicBezTo>
                  <a:pt x="288" y="358"/>
                  <a:pt x="288" y="358"/>
                  <a:pt x="288" y="358"/>
                </a:cubicBezTo>
                <a:cubicBezTo>
                  <a:pt x="287" y="359"/>
                  <a:pt x="287" y="359"/>
                  <a:pt x="287" y="360"/>
                </a:cubicBezTo>
                <a:cubicBezTo>
                  <a:pt x="287" y="360"/>
                  <a:pt x="287" y="361"/>
                  <a:pt x="287" y="362"/>
                </a:cubicBezTo>
                <a:cubicBezTo>
                  <a:pt x="287" y="362"/>
                  <a:pt x="286" y="362"/>
                  <a:pt x="286" y="362"/>
                </a:cubicBezTo>
                <a:cubicBezTo>
                  <a:pt x="285" y="360"/>
                  <a:pt x="287" y="360"/>
                  <a:pt x="286" y="359"/>
                </a:cubicBezTo>
                <a:cubicBezTo>
                  <a:pt x="284" y="359"/>
                  <a:pt x="285" y="360"/>
                  <a:pt x="283" y="360"/>
                </a:cubicBezTo>
                <a:cubicBezTo>
                  <a:pt x="283" y="360"/>
                  <a:pt x="282" y="360"/>
                  <a:pt x="281" y="360"/>
                </a:cubicBezTo>
                <a:cubicBezTo>
                  <a:pt x="281" y="360"/>
                  <a:pt x="281" y="361"/>
                  <a:pt x="280" y="361"/>
                </a:cubicBezTo>
                <a:cubicBezTo>
                  <a:pt x="280" y="361"/>
                  <a:pt x="279" y="360"/>
                  <a:pt x="279" y="361"/>
                </a:cubicBezTo>
                <a:cubicBezTo>
                  <a:pt x="279" y="360"/>
                  <a:pt x="279" y="361"/>
                  <a:pt x="279" y="361"/>
                </a:cubicBezTo>
                <a:cubicBezTo>
                  <a:pt x="277" y="361"/>
                  <a:pt x="276" y="360"/>
                  <a:pt x="275" y="360"/>
                </a:cubicBezTo>
                <a:cubicBezTo>
                  <a:pt x="274" y="361"/>
                  <a:pt x="274" y="362"/>
                  <a:pt x="272" y="363"/>
                </a:cubicBezTo>
                <a:cubicBezTo>
                  <a:pt x="270" y="363"/>
                  <a:pt x="269" y="364"/>
                  <a:pt x="267" y="363"/>
                </a:cubicBezTo>
                <a:cubicBezTo>
                  <a:pt x="267" y="364"/>
                  <a:pt x="267" y="365"/>
                  <a:pt x="266" y="365"/>
                </a:cubicBezTo>
                <a:cubicBezTo>
                  <a:pt x="266" y="364"/>
                  <a:pt x="264" y="364"/>
                  <a:pt x="264" y="364"/>
                </a:cubicBezTo>
                <a:cubicBezTo>
                  <a:pt x="263" y="363"/>
                  <a:pt x="264" y="365"/>
                  <a:pt x="263" y="364"/>
                </a:cubicBezTo>
                <a:cubicBezTo>
                  <a:pt x="263" y="364"/>
                  <a:pt x="262" y="364"/>
                  <a:pt x="262" y="363"/>
                </a:cubicBezTo>
                <a:cubicBezTo>
                  <a:pt x="262" y="363"/>
                  <a:pt x="263" y="363"/>
                  <a:pt x="263" y="363"/>
                </a:cubicBezTo>
                <a:cubicBezTo>
                  <a:pt x="263" y="363"/>
                  <a:pt x="263" y="362"/>
                  <a:pt x="263" y="362"/>
                </a:cubicBezTo>
                <a:cubicBezTo>
                  <a:pt x="264" y="361"/>
                  <a:pt x="265" y="360"/>
                  <a:pt x="266" y="360"/>
                </a:cubicBezTo>
                <a:cubicBezTo>
                  <a:pt x="266" y="359"/>
                  <a:pt x="267" y="359"/>
                  <a:pt x="267" y="358"/>
                </a:cubicBezTo>
                <a:cubicBezTo>
                  <a:pt x="265" y="357"/>
                  <a:pt x="264" y="360"/>
                  <a:pt x="262" y="359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62" y="359"/>
                  <a:pt x="261" y="359"/>
                  <a:pt x="261" y="360"/>
                </a:cubicBezTo>
                <a:cubicBezTo>
                  <a:pt x="261" y="360"/>
                  <a:pt x="261" y="361"/>
                  <a:pt x="260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8" y="363"/>
                  <a:pt x="260" y="362"/>
                  <a:pt x="261" y="363"/>
                </a:cubicBezTo>
                <a:cubicBezTo>
                  <a:pt x="261" y="363"/>
                  <a:pt x="261" y="365"/>
                  <a:pt x="261" y="365"/>
                </a:cubicBezTo>
                <a:cubicBezTo>
                  <a:pt x="261" y="365"/>
                  <a:pt x="261" y="366"/>
                  <a:pt x="261" y="366"/>
                </a:cubicBezTo>
                <a:cubicBezTo>
                  <a:pt x="260" y="366"/>
                  <a:pt x="260" y="366"/>
                  <a:pt x="260" y="366"/>
                </a:cubicBezTo>
                <a:cubicBezTo>
                  <a:pt x="259" y="367"/>
                  <a:pt x="260" y="367"/>
                  <a:pt x="259" y="367"/>
                </a:cubicBezTo>
                <a:cubicBezTo>
                  <a:pt x="258" y="367"/>
                  <a:pt x="258" y="367"/>
                  <a:pt x="258" y="367"/>
                </a:cubicBezTo>
                <a:cubicBezTo>
                  <a:pt x="257" y="366"/>
                  <a:pt x="256" y="365"/>
                  <a:pt x="256" y="364"/>
                </a:cubicBezTo>
                <a:cubicBezTo>
                  <a:pt x="257" y="364"/>
                  <a:pt x="257" y="363"/>
                  <a:pt x="258" y="363"/>
                </a:cubicBezTo>
                <a:cubicBezTo>
                  <a:pt x="258" y="363"/>
                  <a:pt x="258" y="363"/>
                  <a:pt x="259" y="362"/>
                </a:cubicBezTo>
                <a:cubicBezTo>
                  <a:pt x="259" y="361"/>
                  <a:pt x="258" y="361"/>
                  <a:pt x="258" y="360"/>
                </a:cubicBezTo>
                <a:cubicBezTo>
                  <a:pt x="257" y="360"/>
                  <a:pt x="257" y="361"/>
                  <a:pt x="256" y="361"/>
                </a:cubicBezTo>
                <a:cubicBezTo>
                  <a:pt x="254" y="361"/>
                  <a:pt x="253" y="362"/>
                  <a:pt x="251" y="361"/>
                </a:cubicBezTo>
                <a:cubicBezTo>
                  <a:pt x="250" y="362"/>
                  <a:pt x="250" y="363"/>
                  <a:pt x="250" y="364"/>
                </a:cubicBezTo>
                <a:cubicBezTo>
                  <a:pt x="250" y="364"/>
                  <a:pt x="249" y="365"/>
                  <a:pt x="248" y="365"/>
                </a:cubicBezTo>
                <a:cubicBezTo>
                  <a:pt x="247" y="364"/>
                  <a:pt x="247" y="362"/>
                  <a:pt x="245" y="362"/>
                </a:cubicBezTo>
                <a:cubicBezTo>
                  <a:pt x="245" y="364"/>
                  <a:pt x="246" y="364"/>
                  <a:pt x="246" y="365"/>
                </a:cubicBezTo>
                <a:cubicBezTo>
                  <a:pt x="246" y="366"/>
                  <a:pt x="246" y="366"/>
                  <a:pt x="246" y="366"/>
                </a:cubicBezTo>
                <a:cubicBezTo>
                  <a:pt x="245" y="366"/>
                  <a:pt x="245" y="366"/>
                  <a:pt x="245" y="366"/>
                </a:cubicBezTo>
                <a:cubicBezTo>
                  <a:pt x="245" y="366"/>
                  <a:pt x="244" y="366"/>
                  <a:pt x="243" y="366"/>
                </a:cubicBezTo>
                <a:cubicBezTo>
                  <a:pt x="243" y="367"/>
                  <a:pt x="243" y="367"/>
                  <a:pt x="243" y="367"/>
                </a:cubicBezTo>
                <a:cubicBezTo>
                  <a:pt x="242" y="367"/>
                  <a:pt x="242" y="369"/>
                  <a:pt x="242" y="369"/>
                </a:cubicBezTo>
                <a:cubicBezTo>
                  <a:pt x="242" y="368"/>
                  <a:pt x="241" y="368"/>
                  <a:pt x="241" y="367"/>
                </a:cubicBezTo>
                <a:cubicBezTo>
                  <a:pt x="242" y="365"/>
                  <a:pt x="241" y="364"/>
                  <a:pt x="240" y="364"/>
                </a:cubicBezTo>
                <a:cubicBezTo>
                  <a:pt x="240" y="365"/>
                  <a:pt x="240" y="367"/>
                  <a:pt x="240" y="369"/>
                </a:cubicBezTo>
                <a:cubicBezTo>
                  <a:pt x="241" y="369"/>
                  <a:pt x="242" y="370"/>
                  <a:pt x="241" y="371"/>
                </a:cubicBezTo>
                <a:cubicBezTo>
                  <a:pt x="240" y="371"/>
                  <a:pt x="240" y="370"/>
                  <a:pt x="239" y="370"/>
                </a:cubicBezTo>
                <a:cubicBezTo>
                  <a:pt x="238" y="370"/>
                  <a:pt x="238" y="372"/>
                  <a:pt x="237" y="372"/>
                </a:cubicBezTo>
                <a:cubicBezTo>
                  <a:pt x="237" y="371"/>
                  <a:pt x="237" y="370"/>
                  <a:pt x="236" y="370"/>
                </a:cubicBezTo>
                <a:cubicBezTo>
                  <a:pt x="235" y="371"/>
                  <a:pt x="236" y="371"/>
                  <a:pt x="236" y="372"/>
                </a:cubicBezTo>
                <a:cubicBezTo>
                  <a:pt x="235" y="372"/>
                  <a:pt x="234" y="373"/>
                  <a:pt x="233" y="373"/>
                </a:cubicBezTo>
                <a:cubicBezTo>
                  <a:pt x="233" y="374"/>
                  <a:pt x="233" y="375"/>
                  <a:pt x="233" y="375"/>
                </a:cubicBezTo>
                <a:cubicBezTo>
                  <a:pt x="233" y="375"/>
                  <a:pt x="232" y="374"/>
                  <a:pt x="232" y="374"/>
                </a:cubicBezTo>
                <a:cubicBezTo>
                  <a:pt x="231" y="375"/>
                  <a:pt x="232" y="376"/>
                  <a:pt x="231" y="376"/>
                </a:cubicBezTo>
                <a:cubicBezTo>
                  <a:pt x="230" y="375"/>
                  <a:pt x="230" y="374"/>
                  <a:pt x="228" y="375"/>
                </a:cubicBezTo>
                <a:cubicBezTo>
                  <a:pt x="228" y="376"/>
                  <a:pt x="229" y="378"/>
                  <a:pt x="228" y="379"/>
                </a:cubicBezTo>
                <a:cubicBezTo>
                  <a:pt x="227" y="378"/>
                  <a:pt x="227" y="378"/>
                  <a:pt x="225" y="378"/>
                </a:cubicBezTo>
                <a:cubicBezTo>
                  <a:pt x="225" y="378"/>
                  <a:pt x="225" y="379"/>
                  <a:pt x="224" y="379"/>
                </a:cubicBezTo>
                <a:cubicBezTo>
                  <a:pt x="224" y="379"/>
                  <a:pt x="224" y="380"/>
                  <a:pt x="224" y="380"/>
                </a:cubicBezTo>
                <a:cubicBezTo>
                  <a:pt x="223" y="380"/>
                  <a:pt x="222" y="380"/>
                  <a:pt x="221" y="381"/>
                </a:cubicBezTo>
                <a:cubicBezTo>
                  <a:pt x="221" y="382"/>
                  <a:pt x="222" y="382"/>
                  <a:pt x="222" y="384"/>
                </a:cubicBezTo>
                <a:cubicBezTo>
                  <a:pt x="221" y="384"/>
                  <a:pt x="221" y="383"/>
                  <a:pt x="220" y="383"/>
                </a:cubicBezTo>
                <a:cubicBezTo>
                  <a:pt x="219" y="384"/>
                  <a:pt x="218" y="384"/>
                  <a:pt x="218" y="385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8" y="383"/>
                  <a:pt x="219" y="382"/>
                  <a:pt x="220" y="383"/>
                </a:cubicBezTo>
                <a:cubicBezTo>
                  <a:pt x="220" y="381"/>
                  <a:pt x="222" y="381"/>
                  <a:pt x="222" y="380"/>
                </a:cubicBezTo>
                <a:cubicBezTo>
                  <a:pt x="223" y="379"/>
                  <a:pt x="221" y="379"/>
                  <a:pt x="221" y="377"/>
                </a:cubicBezTo>
                <a:cubicBezTo>
                  <a:pt x="224" y="378"/>
                  <a:pt x="224" y="378"/>
                  <a:pt x="224" y="378"/>
                </a:cubicBezTo>
                <a:cubicBezTo>
                  <a:pt x="224" y="377"/>
                  <a:pt x="224" y="376"/>
                  <a:pt x="225" y="376"/>
                </a:cubicBezTo>
                <a:cubicBezTo>
                  <a:pt x="226" y="376"/>
                  <a:pt x="226" y="376"/>
                  <a:pt x="226" y="376"/>
                </a:cubicBezTo>
                <a:cubicBezTo>
                  <a:pt x="227" y="374"/>
                  <a:pt x="229" y="374"/>
                  <a:pt x="229" y="373"/>
                </a:cubicBezTo>
                <a:cubicBezTo>
                  <a:pt x="231" y="373"/>
                  <a:pt x="231" y="372"/>
                  <a:pt x="231" y="372"/>
                </a:cubicBezTo>
                <a:cubicBezTo>
                  <a:pt x="231" y="372"/>
                  <a:pt x="233" y="372"/>
                  <a:pt x="233" y="372"/>
                </a:cubicBezTo>
                <a:cubicBezTo>
                  <a:pt x="233" y="372"/>
                  <a:pt x="233" y="371"/>
                  <a:pt x="234" y="370"/>
                </a:cubicBezTo>
                <a:cubicBezTo>
                  <a:pt x="231" y="369"/>
                  <a:pt x="229" y="370"/>
                  <a:pt x="228" y="372"/>
                </a:cubicBezTo>
                <a:cubicBezTo>
                  <a:pt x="227" y="372"/>
                  <a:pt x="227" y="373"/>
                  <a:pt x="226" y="372"/>
                </a:cubicBezTo>
                <a:cubicBezTo>
                  <a:pt x="226" y="372"/>
                  <a:pt x="226" y="372"/>
                  <a:pt x="225" y="372"/>
                </a:cubicBezTo>
                <a:cubicBezTo>
                  <a:pt x="224" y="373"/>
                  <a:pt x="225" y="375"/>
                  <a:pt x="224" y="375"/>
                </a:cubicBezTo>
                <a:cubicBezTo>
                  <a:pt x="222" y="375"/>
                  <a:pt x="222" y="376"/>
                  <a:pt x="220" y="375"/>
                </a:cubicBezTo>
                <a:cubicBezTo>
                  <a:pt x="220" y="376"/>
                  <a:pt x="221" y="377"/>
                  <a:pt x="220" y="377"/>
                </a:cubicBezTo>
                <a:cubicBezTo>
                  <a:pt x="217" y="377"/>
                  <a:pt x="217" y="379"/>
                  <a:pt x="214" y="379"/>
                </a:cubicBezTo>
                <a:cubicBezTo>
                  <a:pt x="214" y="380"/>
                  <a:pt x="214" y="381"/>
                  <a:pt x="213" y="381"/>
                </a:cubicBezTo>
                <a:cubicBezTo>
                  <a:pt x="212" y="381"/>
                  <a:pt x="212" y="382"/>
                  <a:pt x="211" y="382"/>
                </a:cubicBezTo>
                <a:cubicBezTo>
                  <a:pt x="211" y="383"/>
                  <a:pt x="210" y="383"/>
                  <a:pt x="210" y="384"/>
                </a:cubicBezTo>
                <a:cubicBezTo>
                  <a:pt x="209" y="385"/>
                  <a:pt x="208" y="387"/>
                  <a:pt x="207" y="388"/>
                </a:cubicBezTo>
                <a:cubicBezTo>
                  <a:pt x="205" y="388"/>
                  <a:pt x="205" y="390"/>
                  <a:pt x="203" y="390"/>
                </a:cubicBezTo>
                <a:cubicBezTo>
                  <a:pt x="203" y="391"/>
                  <a:pt x="203" y="392"/>
                  <a:pt x="202" y="392"/>
                </a:cubicBezTo>
                <a:cubicBezTo>
                  <a:pt x="201" y="393"/>
                  <a:pt x="201" y="394"/>
                  <a:pt x="200" y="395"/>
                </a:cubicBezTo>
                <a:cubicBezTo>
                  <a:pt x="199" y="395"/>
                  <a:pt x="199" y="395"/>
                  <a:pt x="198" y="395"/>
                </a:cubicBezTo>
                <a:cubicBezTo>
                  <a:pt x="198" y="397"/>
                  <a:pt x="197" y="397"/>
                  <a:pt x="196" y="398"/>
                </a:cubicBezTo>
                <a:cubicBezTo>
                  <a:pt x="196" y="398"/>
                  <a:pt x="195" y="399"/>
                  <a:pt x="195" y="399"/>
                </a:cubicBezTo>
                <a:cubicBezTo>
                  <a:pt x="195" y="399"/>
                  <a:pt x="194" y="400"/>
                  <a:pt x="194" y="401"/>
                </a:cubicBezTo>
                <a:cubicBezTo>
                  <a:pt x="193" y="400"/>
                  <a:pt x="193" y="402"/>
                  <a:pt x="192" y="402"/>
                </a:cubicBezTo>
                <a:cubicBezTo>
                  <a:pt x="192" y="402"/>
                  <a:pt x="192" y="402"/>
                  <a:pt x="192" y="402"/>
                </a:cubicBezTo>
                <a:cubicBezTo>
                  <a:pt x="191" y="401"/>
                  <a:pt x="190" y="403"/>
                  <a:pt x="191" y="404"/>
                </a:cubicBezTo>
                <a:cubicBezTo>
                  <a:pt x="191" y="403"/>
                  <a:pt x="191" y="404"/>
                  <a:pt x="191" y="404"/>
                </a:cubicBezTo>
                <a:cubicBezTo>
                  <a:pt x="191" y="404"/>
                  <a:pt x="192" y="404"/>
                  <a:pt x="192" y="404"/>
                </a:cubicBezTo>
                <a:cubicBezTo>
                  <a:pt x="193" y="403"/>
                  <a:pt x="193" y="403"/>
                  <a:pt x="193" y="402"/>
                </a:cubicBezTo>
                <a:cubicBezTo>
                  <a:pt x="194" y="402"/>
                  <a:pt x="194" y="402"/>
                  <a:pt x="195" y="402"/>
                </a:cubicBezTo>
                <a:cubicBezTo>
                  <a:pt x="195" y="402"/>
                  <a:pt x="195" y="402"/>
                  <a:pt x="195" y="401"/>
                </a:cubicBezTo>
                <a:cubicBezTo>
                  <a:pt x="195" y="401"/>
                  <a:pt x="195" y="401"/>
                  <a:pt x="196" y="401"/>
                </a:cubicBezTo>
                <a:cubicBezTo>
                  <a:pt x="196" y="400"/>
                  <a:pt x="197" y="399"/>
                  <a:pt x="197" y="399"/>
                </a:cubicBezTo>
                <a:cubicBezTo>
                  <a:pt x="197" y="399"/>
                  <a:pt x="198" y="399"/>
                  <a:pt x="198" y="398"/>
                </a:cubicBezTo>
                <a:cubicBezTo>
                  <a:pt x="199" y="398"/>
                  <a:pt x="199" y="397"/>
                  <a:pt x="199" y="397"/>
                </a:cubicBezTo>
                <a:cubicBezTo>
                  <a:pt x="201" y="396"/>
                  <a:pt x="201" y="395"/>
                  <a:pt x="202" y="394"/>
                </a:cubicBezTo>
                <a:cubicBezTo>
                  <a:pt x="204" y="394"/>
                  <a:pt x="203" y="392"/>
                  <a:pt x="204" y="392"/>
                </a:cubicBezTo>
                <a:cubicBezTo>
                  <a:pt x="205" y="392"/>
                  <a:pt x="205" y="391"/>
                  <a:pt x="205" y="391"/>
                </a:cubicBezTo>
                <a:cubicBezTo>
                  <a:pt x="206" y="391"/>
                  <a:pt x="207" y="389"/>
                  <a:pt x="208" y="389"/>
                </a:cubicBezTo>
                <a:cubicBezTo>
                  <a:pt x="209" y="389"/>
                  <a:pt x="209" y="391"/>
                  <a:pt x="210" y="390"/>
                </a:cubicBezTo>
                <a:cubicBezTo>
                  <a:pt x="210" y="389"/>
                  <a:pt x="212" y="389"/>
                  <a:pt x="211" y="388"/>
                </a:cubicBezTo>
                <a:cubicBezTo>
                  <a:pt x="211" y="387"/>
                  <a:pt x="210" y="389"/>
                  <a:pt x="210" y="387"/>
                </a:cubicBezTo>
                <a:cubicBezTo>
                  <a:pt x="210" y="386"/>
                  <a:pt x="210" y="386"/>
                  <a:pt x="212" y="386"/>
                </a:cubicBezTo>
                <a:cubicBezTo>
                  <a:pt x="212" y="385"/>
                  <a:pt x="213" y="385"/>
                  <a:pt x="213" y="385"/>
                </a:cubicBezTo>
                <a:cubicBezTo>
                  <a:pt x="213" y="385"/>
                  <a:pt x="213" y="384"/>
                  <a:pt x="213" y="384"/>
                </a:cubicBezTo>
                <a:cubicBezTo>
                  <a:pt x="214" y="385"/>
                  <a:pt x="214" y="386"/>
                  <a:pt x="215" y="386"/>
                </a:cubicBezTo>
                <a:cubicBezTo>
                  <a:pt x="215" y="385"/>
                  <a:pt x="215" y="385"/>
                  <a:pt x="215" y="385"/>
                </a:cubicBezTo>
                <a:cubicBezTo>
                  <a:pt x="215" y="386"/>
                  <a:pt x="215" y="388"/>
                  <a:pt x="214" y="389"/>
                </a:cubicBezTo>
                <a:cubicBezTo>
                  <a:pt x="212" y="389"/>
                  <a:pt x="212" y="389"/>
                  <a:pt x="212" y="389"/>
                </a:cubicBezTo>
                <a:cubicBezTo>
                  <a:pt x="210" y="391"/>
                  <a:pt x="207" y="392"/>
                  <a:pt x="205" y="394"/>
                </a:cubicBezTo>
                <a:cubicBezTo>
                  <a:pt x="204" y="395"/>
                  <a:pt x="202" y="394"/>
                  <a:pt x="202" y="395"/>
                </a:cubicBezTo>
                <a:cubicBezTo>
                  <a:pt x="202" y="395"/>
                  <a:pt x="202" y="396"/>
                  <a:pt x="201" y="396"/>
                </a:cubicBezTo>
                <a:cubicBezTo>
                  <a:pt x="201" y="397"/>
                  <a:pt x="202" y="399"/>
                  <a:pt x="202" y="399"/>
                </a:cubicBezTo>
                <a:cubicBezTo>
                  <a:pt x="203" y="400"/>
                  <a:pt x="203" y="400"/>
                  <a:pt x="203" y="401"/>
                </a:cubicBezTo>
                <a:cubicBezTo>
                  <a:pt x="202" y="402"/>
                  <a:pt x="202" y="401"/>
                  <a:pt x="200" y="401"/>
                </a:cubicBezTo>
                <a:cubicBezTo>
                  <a:pt x="200" y="401"/>
                  <a:pt x="199" y="402"/>
                  <a:pt x="199" y="402"/>
                </a:cubicBezTo>
                <a:cubicBezTo>
                  <a:pt x="198" y="402"/>
                  <a:pt x="197" y="401"/>
                  <a:pt x="196" y="401"/>
                </a:cubicBezTo>
                <a:cubicBezTo>
                  <a:pt x="195" y="402"/>
                  <a:pt x="196" y="403"/>
                  <a:pt x="196" y="405"/>
                </a:cubicBezTo>
                <a:cubicBezTo>
                  <a:pt x="195" y="405"/>
                  <a:pt x="195" y="404"/>
                  <a:pt x="194" y="405"/>
                </a:cubicBezTo>
                <a:cubicBezTo>
                  <a:pt x="194" y="405"/>
                  <a:pt x="195" y="406"/>
                  <a:pt x="194" y="407"/>
                </a:cubicBezTo>
                <a:cubicBezTo>
                  <a:pt x="194" y="408"/>
                  <a:pt x="193" y="408"/>
                  <a:pt x="193" y="408"/>
                </a:cubicBezTo>
                <a:cubicBezTo>
                  <a:pt x="192" y="409"/>
                  <a:pt x="193" y="410"/>
                  <a:pt x="192" y="410"/>
                </a:cubicBezTo>
                <a:cubicBezTo>
                  <a:pt x="191" y="409"/>
                  <a:pt x="190" y="409"/>
                  <a:pt x="188" y="409"/>
                </a:cubicBezTo>
                <a:cubicBezTo>
                  <a:pt x="188" y="411"/>
                  <a:pt x="187" y="411"/>
                  <a:pt x="187" y="412"/>
                </a:cubicBezTo>
                <a:cubicBezTo>
                  <a:pt x="186" y="413"/>
                  <a:pt x="185" y="413"/>
                  <a:pt x="184" y="414"/>
                </a:cubicBezTo>
                <a:cubicBezTo>
                  <a:pt x="184" y="414"/>
                  <a:pt x="184" y="415"/>
                  <a:pt x="183" y="415"/>
                </a:cubicBezTo>
                <a:cubicBezTo>
                  <a:pt x="183" y="417"/>
                  <a:pt x="183" y="416"/>
                  <a:pt x="183" y="417"/>
                </a:cubicBezTo>
                <a:cubicBezTo>
                  <a:pt x="181" y="418"/>
                  <a:pt x="181" y="420"/>
                  <a:pt x="179" y="420"/>
                </a:cubicBezTo>
                <a:cubicBezTo>
                  <a:pt x="179" y="422"/>
                  <a:pt x="178" y="423"/>
                  <a:pt x="177" y="424"/>
                </a:cubicBezTo>
                <a:cubicBezTo>
                  <a:pt x="177" y="424"/>
                  <a:pt x="177" y="424"/>
                  <a:pt x="177" y="425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26"/>
                  <a:pt x="177" y="427"/>
                  <a:pt x="176" y="427"/>
                </a:cubicBezTo>
                <a:cubicBezTo>
                  <a:pt x="175" y="427"/>
                  <a:pt x="175" y="425"/>
                  <a:pt x="175" y="425"/>
                </a:cubicBezTo>
                <a:cubicBezTo>
                  <a:pt x="175" y="425"/>
                  <a:pt x="175" y="425"/>
                  <a:pt x="174" y="425"/>
                </a:cubicBezTo>
                <a:cubicBezTo>
                  <a:pt x="174" y="427"/>
                  <a:pt x="176" y="428"/>
                  <a:pt x="175" y="430"/>
                </a:cubicBezTo>
                <a:cubicBezTo>
                  <a:pt x="174" y="429"/>
                  <a:pt x="174" y="430"/>
                  <a:pt x="173" y="430"/>
                </a:cubicBezTo>
                <a:cubicBezTo>
                  <a:pt x="173" y="431"/>
                  <a:pt x="174" y="432"/>
                  <a:pt x="173" y="432"/>
                </a:cubicBezTo>
                <a:cubicBezTo>
                  <a:pt x="172" y="432"/>
                  <a:pt x="173" y="430"/>
                  <a:pt x="171" y="430"/>
                </a:cubicBezTo>
                <a:cubicBezTo>
                  <a:pt x="171" y="430"/>
                  <a:pt x="171" y="430"/>
                  <a:pt x="171" y="430"/>
                </a:cubicBezTo>
                <a:cubicBezTo>
                  <a:pt x="171" y="432"/>
                  <a:pt x="172" y="432"/>
                  <a:pt x="172" y="433"/>
                </a:cubicBezTo>
                <a:cubicBezTo>
                  <a:pt x="171" y="434"/>
                  <a:pt x="170" y="435"/>
                  <a:pt x="170" y="437"/>
                </a:cubicBezTo>
                <a:cubicBezTo>
                  <a:pt x="170" y="437"/>
                  <a:pt x="170" y="437"/>
                  <a:pt x="169" y="437"/>
                </a:cubicBezTo>
                <a:cubicBezTo>
                  <a:pt x="169" y="438"/>
                  <a:pt x="170" y="439"/>
                  <a:pt x="169" y="439"/>
                </a:cubicBezTo>
                <a:cubicBezTo>
                  <a:pt x="168" y="439"/>
                  <a:pt x="167" y="438"/>
                  <a:pt x="166" y="439"/>
                </a:cubicBezTo>
                <a:cubicBezTo>
                  <a:pt x="166" y="441"/>
                  <a:pt x="167" y="442"/>
                  <a:pt x="167" y="443"/>
                </a:cubicBezTo>
                <a:cubicBezTo>
                  <a:pt x="166" y="443"/>
                  <a:pt x="166" y="444"/>
                  <a:pt x="164" y="444"/>
                </a:cubicBezTo>
                <a:cubicBezTo>
                  <a:pt x="164" y="446"/>
                  <a:pt x="163" y="446"/>
                  <a:pt x="163" y="446"/>
                </a:cubicBezTo>
                <a:cubicBezTo>
                  <a:pt x="162" y="447"/>
                  <a:pt x="163" y="448"/>
                  <a:pt x="162" y="448"/>
                </a:cubicBezTo>
                <a:cubicBezTo>
                  <a:pt x="162" y="449"/>
                  <a:pt x="160" y="449"/>
                  <a:pt x="160" y="449"/>
                </a:cubicBezTo>
                <a:cubicBezTo>
                  <a:pt x="161" y="448"/>
                  <a:pt x="161" y="447"/>
                  <a:pt x="161" y="446"/>
                </a:cubicBezTo>
                <a:cubicBezTo>
                  <a:pt x="161" y="445"/>
                  <a:pt x="160" y="445"/>
                  <a:pt x="160" y="443"/>
                </a:cubicBezTo>
                <a:cubicBezTo>
                  <a:pt x="161" y="444"/>
                  <a:pt x="161" y="444"/>
                  <a:pt x="162" y="443"/>
                </a:cubicBezTo>
                <a:cubicBezTo>
                  <a:pt x="162" y="442"/>
                  <a:pt x="163" y="442"/>
                  <a:pt x="163" y="441"/>
                </a:cubicBezTo>
                <a:cubicBezTo>
                  <a:pt x="163" y="441"/>
                  <a:pt x="164" y="441"/>
                  <a:pt x="164" y="440"/>
                </a:cubicBezTo>
                <a:cubicBezTo>
                  <a:pt x="164" y="438"/>
                  <a:pt x="165" y="438"/>
                  <a:pt x="165" y="437"/>
                </a:cubicBezTo>
                <a:cubicBezTo>
                  <a:pt x="166" y="437"/>
                  <a:pt x="166" y="436"/>
                  <a:pt x="166" y="436"/>
                </a:cubicBezTo>
                <a:cubicBezTo>
                  <a:pt x="166" y="436"/>
                  <a:pt x="167" y="436"/>
                  <a:pt x="167" y="436"/>
                </a:cubicBezTo>
                <a:cubicBezTo>
                  <a:pt x="167" y="436"/>
                  <a:pt x="167" y="435"/>
                  <a:pt x="167" y="435"/>
                </a:cubicBezTo>
                <a:cubicBezTo>
                  <a:pt x="168" y="434"/>
                  <a:pt x="169" y="434"/>
                  <a:pt x="169" y="433"/>
                </a:cubicBezTo>
                <a:cubicBezTo>
                  <a:pt x="169" y="432"/>
                  <a:pt x="169" y="432"/>
                  <a:pt x="168" y="431"/>
                </a:cubicBezTo>
                <a:cubicBezTo>
                  <a:pt x="166" y="432"/>
                  <a:pt x="165" y="433"/>
                  <a:pt x="165" y="436"/>
                </a:cubicBezTo>
                <a:cubicBezTo>
                  <a:pt x="164" y="436"/>
                  <a:pt x="163" y="437"/>
                  <a:pt x="162" y="437"/>
                </a:cubicBezTo>
                <a:cubicBezTo>
                  <a:pt x="162" y="437"/>
                  <a:pt x="162" y="438"/>
                  <a:pt x="162" y="438"/>
                </a:cubicBezTo>
                <a:cubicBezTo>
                  <a:pt x="162" y="439"/>
                  <a:pt x="163" y="439"/>
                  <a:pt x="162" y="440"/>
                </a:cubicBezTo>
                <a:cubicBezTo>
                  <a:pt x="161" y="440"/>
                  <a:pt x="160" y="441"/>
                  <a:pt x="159" y="442"/>
                </a:cubicBezTo>
                <a:cubicBezTo>
                  <a:pt x="159" y="442"/>
                  <a:pt x="159" y="443"/>
                  <a:pt x="159" y="443"/>
                </a:cubicBezTo>
                <a:cubicBezTo>
                  <a:pt x="158" y="442"/>
                  <a:pt x="159" y="444"/>
                  <a:pt x="158" y="444"/>
                </a:cubicBezTo>
                <a:cubicBezTo>
                  <a:pt x="158" y="446"/>
                  <a:pt x="158" y="446"/>
                  <a:pt x="158" y="446"/>
                </a:cubicBezTo>
                <a:cubicBezTo>
                  <a:pt x="158" y="446"/>
                  <a:pt x="157" y="446"/>
                  <a:pt x="157" y="447"/>
                </a:cubicBezTo>
                <a:cubicBezTo>
                  <a:pt x="157" y="447"/>
                  <a:pt x="156" y="447"/>
                  <a:pt x="156" y="447"/>
                </a:cubicBezTo>
                <a:cubicBezTo>
                  <a:pt x="156" y="448"/>
                  <a:pt x="155" y="448"/>
                  <a:pt x="155" y="449"/>
                </a:cubicBezTo>
                <a:cubicBezTo>
                  <a:pt x="155" y="449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4" y="450"/>
                  <a:pt x="154" y="450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3"/>
                  <a:pt x="153" y="453"/>
                  <a:pt x="153" y="453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5"/>
                  <a:pt x="154" y="455"/>
                  <a:pt x="154" y="455"/>
                </a:cubicBezTo>
                <a:cubicBezTo>
                  <a:pt x="153" y="456"/>
                  <a:pt x="152" y="457"/>
                  <a:pt x="152" y="459"/>
                </a:cubicBezTo>
                <a:cubicBezTo>
                  <a:pt x="151" y="460"/>
                  <a:pt x="151" y="459"/>
                  <a:pt x="150" y="460"/>
                </a:cubicBezTo>
                <a:cubicBezTo>
                  <a:pt x="150" y="461"/>
                  <a:pt x="149" y="460"/>
                  <a:pt x="149" y="462"/>
                </a:cubicBezTo>
                <a:cubicBezTo>
                  <a:pt x="150" y="462"/>
                  <a:pt x="148" y="462"/>
                  <a:pt x="148" y="463"/>
                </a:cubicBezTo>
                <a:cubicBezTo>
                  <a:pt x="147" y="464"/>
                  <a:pt x="150" y="463"/>
                  <a:pt x="150" y="464"/>
                </a:cubicBezTo>
                <a:cubicBezTo>
                  <a:pt x="150" y="464"/>
                  <a:pt x="150" y="464"/>
                  <a:pt x="150" y="464"/>
                </a:cubicBezTo>
                <a:cubicBezTo>
                  <a:pt x="150" y="464"/>
                  <a:pt x="151" y="464"/>
                  <a:pt x="151" y="464"/>
                </a:cubicBezTo>
                <a:cubicBezTo>
                  <a:pt x="151" y="466"/>
                  <a:pt x="150" y="466"/>
                  <a:pt x="148" y="466"/>
                </a:cubicBezTo>
                <a:cubicBezTo>
                  <a:pt x="148" y="467"/>
                  <a:pt x="148" y="467"/>
                  <a:pt x="147" y="468"/>
                </a:cubicBezTo>
                <a:cubicBezTo>
                  <a:pt x="147" y="468"/>
                  <a:pt x="147" y="468"/>
                  <a:pt x="147" y="468"/>
                </a:cubicBezTo>
                <a:cubicBezTo>
                  <a:pt x="146" y="469"/>
                  <a:pt x="146" y="471"/>
                  <a:pt x="146" y="473"/>
                </a:cubicBezTo>
                <a:cubicBezTo>
                  <a:pt x="145" y="473"/>
                  <a:pt x="145" y="474"/>
                  <a:pt x="144" y="475"/>
                </a:cubicBezTo>
                <a:cubicBezTo>
                  <a:pt x="144" y="475"/>
                  <a:pt x="142" y="482"/>
                  <a:pt x="142" y="487"/>
                </a:cubicBezTo>
                <a:cubicBezTo>
                  <a:pt x="141" y="489"/>
                  <a:pt x="139" y="490"/>
                  <a:pt x="139" y="492"/>
                </a:cubicBezTo>
                <a:cubicBezTo>
                  <a:pt x="138" y="493"/>
                  <a:pt x="138" y="495"/>
                  <a:pt x="138" y="497"/>
                </a:cubicBezTo>
                <a:cubicBezTo>
                  <a:pt x="138" y="498"/>
                  <a:pt x="137" y="498"/>
                  <a:pt x="137" y="499"/>
                </a:cubicBezTo>
                <a:cubicBezTo>
                  <a:pt x="137" y="500"/>
                  <a:pt x="137" y="500"/>
                  <a:pt x="136" y="501"/>
                </a:cubicBezTo>
                <a:cubicBezTo>
                  <a:pt x="136" y="503"/>
                  <a:pt x="137" y="503"/>
                  <a:pt x="136" y="503"/>
                </a:cubicBezTo>
                <a:cubicBezTo>
                  <a:pt x="136" y="503"/>
                  <a:pt x="136" y="505"/>
                  <a:pt x="136" y="505"/>
                </a:cubicBezTo>
                <a:cubicBezTo>
                  <a:pt x="136" y="505"/>
                  <a:pt x="136" y="505"/>
                  <a:pt x="136" y="506"/>
                </a:cubicBezTo>
                <a:cubicBezTo>
                  <a:pt x="135" y="506"/>
                  <a:pt x="136" y="507"/>
                  <a:pt x="135" y="507"/>
                </a:cubicBezTo>
                <a:cubicBezTo>
                  <a:pt x="135" y="510"/>
                  <a:pt x="133" y="513"/>
                  <a:pt x="135" y="516"/>
                </a:cubicBezTo>
                <a:cubicBezTo>
                  <a:pt x="133" y="517"/>
                  <a:pt x="135" y="519"/>
                  <a:pt x="134" y="520"/>
                </a:cubicBezTo>
                <a:cubicBezTo>
                  <a:pt x="134" y="521"/>
                  <a:pt x="134" y="522"/>
                  <a:pt x="134" y="522"/>
                </a:cubicBezTo>
                <a:cubicBezTo>
                  <a:pt x="133" y="523"/>
                  <a:pt x="134" y="524"/>
                  <a:pt x="134" y="524"/>
                </a:cubicBezTo>
                <a:cubicBezTo>
                  <a:pt x="133" y="525"/>
                  <a:pt x="133" y="525"/>
                  <a:pt x="133" y="525"/>
                </a:cubicBezTo>
                <a:cubicBezTo>
                  <a:pt x="133" y="526"/>
                  <a:pt x="133" y="527"/>
                  <a:pt x="133" y="528"/>
                </a:cubicBezTo>
                <a:cubicBezTo>
                  <a:pt x="133" y="529"/>
                  <a:pt x="133" y="529"/>
                  <a:pt x="133" y="530"/>
                </a:cubicBezTo>
                <a:cubicBezTo>
                  <a:pt x="133" y="531"/>
                  <a:pt x="133" y="531"/>
                  <a:pt x="133" y="531"/>
                </a:cubicBezTo>
                <a:cubicBezTo>
                  <a:pt x="132" y="533"/>
                  <a:pt x="132" y="534"/>
                  <a:pt x="132" y="536"/>
                </a:cubicBezTo>
                <a:cubicBezTo>
                  <a:pt x="133" y="538"/>
                  <a:pt x="132" y="542"/>
                  <a:pt x="132" y="543"/>
                </a:cubicBezTo>
                <a:cubicBezTo>
                  <a:pt x="132" y="543"/>
                  <a:pt x="132" y="543"/>
                  <a:pt x="131" y="544"/>
                </a:cubicBezTo>
                <a:cubicBezTo>
                  <a:pt x="131" y="545"/>
                  <a:pt x="132" y="545"/>
                  <a:pt x="132" y="546"/>
                </a:cubicBezTo>
                <a:cubicBezTo>
                  <a:pt x="132" y="546"/>
                  <a:pt x="131" y="546"/>
                  <a:pt x="131" y="546"/>
                </a:cubicBezTo>
                <a:cubicBezTo>
                  <a:pt x="131" y="546"/>
                  <a:pt x="131" y="547"/>
                  <a:pt x="131" y="547"/>
                </a:cubicBezTo>
                <a:cubicBezTo>
                  <a:pt x="131" y="548"/>
                  <a:pt x="132" y="549"/>
                  <a:pt x="132" y="550"/>
                </a:cubicBezTo>
                <a:cubicBezTo>
                  <a:pt x="132" y="551"/>
                  <a:pt x="131" y="552"/>
                  <a:pt x="131" y="553"/>
                </a:cubicBezTo>
                <a:cubicBezTo>
                  <a:pt x="131" y="555"/>
                  <a:pt x="131" y="557"/>
                  <a:pt x="131" y="559"/>
                </a:cubicBezTo>
                <a:cubicBezTo>
                  <a:pt x="131" y="561"/>
                  <a:pt x="131" y="561"/>
                  <a:pt x="131" y="561"/>
                </a:cubicBezTo>
                <a:cubicBezTo>
                  <a:pt x="130" y="564"/>
                  <a:pt x="131" y="567"/>
                  <a:pt x="131" y="569"/>
                </a:cubicBezTo>
                <a:cubicBezTo>
                  <a:pt x="131" y="571"/>
                  <a:pt x="130" y="570"/>
                  <a:pt x="131" y="571"/>
                </a:cubicBezTo>
                <a:cubicBezTo>
                  <a:pt x="131" y="571"/>
                  <a:pt x="131" y="572"/>
                  <a:pt x="131" y="572"/>
                </a:cubicBezTo>
                <a:cubicBezTo>
                  <a:pt x="131" y="573"/>
                  <a:pt x="131" y="574"/>
                  <a:pt x="131" y="576"/>
                </a:cubicBezTo>
                <a:cubicBezTo>
                  <a:pt x="131" y="577"/>
                  <a:pt x="131" y="577"/>
                  <a:pt x="131" y="578"/>
                </a:cubicBezTo>
                <a:cubicBezTo>
                  <a:pt x="131" y="578"/>
                  <a:pt x="131" y="579"/>
                  <a:pt x="131" y="579"/>
                </a:cubicBezTo>
                <a:cubicBezTo>
                  <a:pt x="131" y="580"/>
                  <a:pt x="131" y="581"/>
                  <a:pt x="131" y="582"/>
                </a:cubicBezTo>
                <a:cubicBezTo>
                  <a:pt x="131" y="583"/>
                  <a:pt x="131" y="584"/>
                  <a:pt x="131" y="584"/>
                </a:cubicBezTo>
                <a:cubicBezTo>
                  <a:pt x="131" y="585"/>
                  <a:pt x="132" y="586"/>
                  <a:pt x="132" y="586"/>
                </a:cubicBezTo>
                <a:cubicBezTo>
                  <a:pt x="132" y="587"/>
                  <a:pt x="132" y="587"/>
                  <a:pt x="132" y="587"/>
                </a:cubicBezTo>
                <a:cubicBezTo>
                  <a:pt x="132" y="588"/>
                  <a:pt x="133" y="588"/>
                  <a:pt x="133" y="589"/>
                </a:cubicBezTo>
                <a:cubicBezTo>
                  <a:pt x="133" y="590"/>
                  <a:pt x="132" y="590"/>
                  <a:pt x="132" y="591"/>
                </a:cubicBezTo>
                <a:cubicBezTo>
                  <a:pt x="132" y="591"/>
                  <a:pt x="132" y="592"/>
                  <a:pt x="132" y="592"/>
                </a:cubicBezTo>
                <a:cubicBezTo>
                  <a:pt x="132" y="593"/>
                  <a:pt x="133" y="594"/>
                  <a:pt x="133" y="595"/>
                </a:cubicBezTo>
                <a:cubicBezTo>
                  <a:pt x="134" y="598"/>
                  <a:pt x="133" y="602"/>
                  <a:pt x="134" y="604"/>
                </a:cubicBezTo>
                <a:cubicBezTo>
                  <a:pt x="134" y="605"/>
                  <a:pt x="134" y="607"/>
                  <a:pt x="134" y="607"/>
                </a:cubicBezTo>
                <a:cubicBezTo>
                  <a:pt x="134" y="608"/>
                  <a:pt x="134" y="608"/>
                  <a:pt x="135" y="609"/>
                </a:cubicBezTo>
                <a:cubicBezTo>
                  <a:pt x="135" y="609"/>
                  <a:pt x="135" y="609"/>
                  <a:pt x="135" y="609"/>
                </a:cubicBezTo>
                <a:cubicBezTo>
                  <a:pt x="135" y="610"/>
                  <a:pt x="135" y="609"/>
                  <a:pt x="135" y="609"/>
                </a:cubicBezTo>
                <a:cubicBezTo>
                  <a:pt x="136" y="610"/>
                  <a:pt x="135" y="613"/>
                  <a:pt x="135" y="614"/>
                </a:cubicBezTo>
                <a:cubicBezTo>
                  <a:pt x="136" y="615"/>
                  <a:pt x="137" y="616"/>
                  <a:pt x="137" y="617"/>
                </a:cubicBezTo>
                <a:cubicBezTo>
                  <a:pt x="137" y="619"/>
                  <a:pt x="137" y="620"/>
                  <a:pt x="137" y="621"/>
                </a:cubicBezTo>
                <a:cubicBezTo>
                  <a:pt x="137" y="621"/>
                  <a:pt x="137" y="621"/>
                  <a:pt x="137" y="622"/>
                </a:cubicBezTo>
                <a:cubicBezTo>
                  <a:pt x="137" y="622"/>
                  <a:pt x="138" y="622"/>
                  <a:pt x="138" y="622"/>
                </a:cubicBezTo>
                <a:cubicBezTo>
                  <a:pt x="138" y="623"/>
                  <a:pt x="138" y="623"/>
                  <a:pt x="138" y="624"/>
                </a:cubicBezTo>
                <a:cubicBezTo>
                  <a:pt x="138" y="624"/>
                  <a:pt x="138" y="624"/>
                  <a:pt x="139" y="625"/>
                </a:cubicBezTo>
                <a:cubicBezTo>
                  <a:pt x="139" y="626"/>
                  <a:pt x="139" y="626"/>
                  <a:pt x="139" y="627"/>
                </a:cubicBezTo>
                <a:cubicBezTo>
                  <a:pt x="139" y="627"/>
                  <a:pt x="139" y="628"/>
                  <a:pt x="140" y="628"/>
                </a:cubicBezTo>
                <a:cubicBezTo>
                  <a:pt x="140" y="628"/>
                  <a:pt x="140" y="629"/>
                  <a:pt x="140" y="630"/>
                </a:cubicBezTo>
                <a:cubicBezTo>
                  <a:pt x="141" y="631"/>
                  <a:pt x="140" y="632"/>
                  <a:pt x="140" y="633"/>
                </a:cubicBezTo>
                <a:cubicBezTo>
                  <a:pt x="141" y="635"/>
                  <a:pt x="142" y="636"/>
                  <a:pt x="142" y="638"/>
                </a:cubicBezTo>
                <a:cubicBezTo>
                  <a:pt x="144" y="640"/>
                  <a:pt x="143" y="642"/>
                  <a:pt x="143" y="643"/>
                </a:cubicBezTo>
                <a:cubicBezTo>
                  <a:pt x="143" y="644"/>
                  <a:pt x="144" y="643"/>
                  <a:pt x="144" y="644"/>
                </a:cubicBezTo>
                <a:cubicBezTo>
                  <a:pt x="144" y="645"/>
                  <a:pt x="144" y="645"/>
                  <a:pt x="144" y="645"/>
                </a:cubicBezTo>
                <a:cubicBezTo>
                  <a:pt x="145" y="646"/>
                  <a:pt x="145" y="646"/>
                  <a:pt x="145" y="647"/>
                </a:cubicBezTo>
                <a:cubicBezTo>
                  <a:pt x="145" y="647"/>
                  <a:pt x="145" y="647"/>
                  <a:pt x="145" y="647"/>
                </a:cubicBezTo>
                <a:cubicBezTo>
                  <a:pt x="146" y="648"/>
                  <a:pt x="146" y="648"/>
                  <a:pt x="146" y="649"/>
                </a:cubicBezTo>
                <a:cubicBezTo>
                  <a:pt x="146" y="649"/>
                  <a:pt x="146" y="650"/>
                  <a:pt x="147" y="650"/>
                </a:cubicBezTo>
                <a:cubicBezTo>
                  <a:pt x="147" y="650"/>
                  <a:pt x="146" y="650"/>
                  <a:pt x="146" y="651"/>
                </a:cubicBezTo>
                <a:cubicBezTo>
                  <a:pt x="147" y="651"/>
                  <a:pt x="147" y="653"/>
                  <a:pt x="147" y="653"/>
                </a:cubicBezTo>
                <a:cubicBezTo>
                  <a:pt x="147" y="653"/>
                  <a:pt x="147" y="654"/>
                  <a:pt x="147" y="654"/>
                </a:cubicBezTo>
                <a:cubicBezTo>
                  <a:pt x="147" y="654"/>
                  <a:pt x="147" y="654"/>
                  <a:pt x="147" y="655"/>
                </a:cubicBezTo>
                <a:cubicBezTo>
                  <a:pt x="147" y="655"/>
                  <a:pt x="148" y="655"/>
                  <a:pt x="148" y="656"/>
                </a:cubicBezTo>
                <a:cubicBezTo>
                  <a:pt x="148" y="656"/>
                  <a:pt x="148" y="657"/>
                  <a:pt x="148" y="657"/>
                </a:cubicBezTo>
                <a:cubicBezTo>
                  <a:pt x="149" y="658"/>
                  <a:pt x="149" y="659"/>
                  <a:pt x="149" y="660"/>
                </a:cubicBezTo>
                <a:cubicBezTo>
                  <a:pt x="149" y="660"/>
                  <a:pt x="150" y="661"/>
                  <a:pt x="150" y="661"/>
                </a:cubicBezTo>
                <a:cubicBezTo>
                  <a:pt x="150" y="661"/>
                  <a:pt x="150" y="662"/>
                  <a:pt x="150" y="662"/>
                </a:cubicBezTo>
                <a:cubicBezTo>
                  <a:pt x="150" y="662"/>
                  <a:pt x="150" y="663"/>
                  <a:pt x="150" y="663"/>
                </a:cubicBezTo>
                <a:cubicBezTo>
                  <a:pt x="151" y="664"/>
                  <a:pt x="151" y="665"/>
                  <a:pt x="152" y="665"/>
                </a:cubicBezTo>
                <a:cubicBezTo>
                  <a:pt x="152" y="665"/>
                  <a:pt x="151" y="666"/>
                  <a:pt x="151" y="666"/>
                </a:cubicBezTo>
                <a:cubicBezTo>
                  <a:pt x="152" y="666"/>
                  <a:pt x="152" y="666"/>
                  <a:pt x="152" y="667"/>
                </a:cubicBezTo>
                <a:cubicBezTo>
                  <a:pt x="153" y="667"/>
                  <a:pt x="153" y="668"/>
                  <a:pt x="153" y="669"/>
                </a:cubicBezTo>
                <a:cubicBezTo>
                  <a:pt x="153" y="669"/>
                  <a:pt x="153" y="670"/>
                  <a:pt x="154" y="670"/>
                </a:cubicBezTo>
                <a:cubicBezTo>
                  <a:pt x="154" y="670"/>
                  <a:pt x="153" y="670"/>
                  <a:pt x="154" y="671"/>
                </a:cubicBezTo>
                <a:cubicBezTo>
                  <a:pt x="154" y="671"/>
                  <a:pt x="154" y="671"/>
                  <a:pt x="154" y="671"/>
                </a:cubicBezTo>
                <a:cubicBezTo>
                  <a:pt x="154" y="671"/>
                  <a:pt x="154" y="672"/>
                  <a:pt x="154" y="672"/>
                </a:cubicBezTo>
                <a:cubicBezTo>
                  <a:pt x="154" y="671"/>
                  <a:pt x="153" y="671"/>
                  <a:pt x="153" y="670"/>
                </a:cubicBezTo>
                <a:cubicBezTo>
                  <a:pt x="153" y="670"/>
                  <a:pt x="153" y="670"/>
                  <a:pt x="153" y="670"/>
                </a:cubicBezTo>
                <a:cubicBezTo>
                  <a:pt x="152" y="669"/>
                  <a:pt x="150" y="667"/>
                  <a:pt x="150" y="666"/>
                </a:cubicBezTo>
                <a:cubicBezTo>
                  <a:pt x="149" y="666"/>
                  <a:pt x="149" y="665"/>
                  <a:pt x="148" y="665"/>
                </a:cubicBezTo>
                <a:cubicBezTo>
                  <a:pt x="148" y="663"/>
                  <a:pt x="146" y="662"/>
                  <a:pt x="146" y="661"/>
                </a:cubicBezTo>
                <a:cubicBezTo>
                  <a:pt x="146" y="661"/>
                  <a:pt x="146" y="660"/>
                  <a:pt x="146" y="660"/>
                </a:cubicBezTo>
                <a:cubicBezTo>
                  <a:pt x="146" y="660"/>
                  <a:pt x="145" y="660"/>
                  <a:pt x="145" y="660"/>
                </a:cubicBezTo>
                <a:cubicBezTo>
                  <a:pt x="145" y="659"/>
                  <a:pt x="144" y="658"/>
                  <a:pt x="144" y="658"/>
                </a:cubicBezTo>
                <a:cubicBezTo>
                  <a:pt x="145" y="658"/>
                  <a:pt x="145" y="658"/>
                  <a:pt x="146" y="658"/>
                </a:cubicBezTo>
                <a:cubicBezTo>
                  <a:pt x="146" y="658"/>
                  <a:pt x="146" y="659"/>
                  <a:pt x="146" y="660"/>
                </a:cubicBezTo>
                <a:cubicBezTo>
                  <a:pt x="146" y="660"/>
                  <a:pt x="146" y="662"/>
                  <a:pt x="147" y="662"/>
                </a:cubicBezTo>
                <a:cubicBezTo>
                  <a:pt x="148" y="662"/>
                  <a:pt x="147" y="663"/>
                  <a:pt x="148" y="663"/>
                </a:cubicBezTo>
                <a:cubicBezTo>
                  <a:pt x="148" y="660"/>
                  <a:pt x="146" y="658"/>
                  <a:pt x="146" y="655"/>
                </a:cubicBezTo>
                <a:cubicBezTo>
                  <a:pt x="145" y="653"/>
                  <a:pt x="145" y="650"/>
                  <a:pt x="142" y="650"/>
                </a:cubicBezTo>
                <a:cubicBezTo>
                  <a:pt x="142" y="653"/>
                  <a:pt x="145" y="654"/>
                  <a:pt x="144" y="656"/>
                </a:cubicBezTo>
                <a:cubicBezTo>
                  <a:pt x="142" y="656"/>
                  <a:pt x="142" y="655"/>
                  <a:pt x="142" y="654"/>
                </a:cubicBezTo>
                <a:cubicBezTo>
                  <a:pt x="141" y="653"/>
                  <a:pt x="140" y="653"/>
                  <a:pt x="140" y="652"/>
                </a:cubicBezTo>
                <a:cubicBezTo>
                  <a:pt x="141" y="649"/>
                  <a:pt x="141" y="649"/>
                  <a:pt x="141" y="649"/>
                </a:cubicBezTo>
                <a:cubicBezTo>
                  <a:pt x="140" y="649"/>
                  <a:pt x="139" y="649"/>
                  <a:pt x="139" y="648"/>
                </a:cubicBezTo>
                <a:cubicBezTo>
                  <a:pt x="140" y="648"/>
                  <a:pt x="139" y="646"/>
                  <a:pt x="140" y="647"/>
                </a:cubicBezTo>
                <a:cubicBezTo>
                  <a:pt x="140" y="647"/>
                  <a:pt x="141" y="648"/>
                  <a:pt x="141" y="648"/>
                </a:cubicBezTo>
                <a:cubicBezTo>
                  <a:pt x="142" y="646"/>
                  <a:pt x="142" y="646"/>
                  <a:pt x="142" y="646"/>
                </a:cubicBezTo>
                <a:cubicBezTo>
                  <a:pt x="142" y="645"/>
                  <a:pt x="141" y="645"/>
                  <a:pt x="141" y="644"/>
                </a:cubicBezTo>
                <a:cubicBezTo>
                  <a:pt x="141" y="644"/>
                  <a:pt x="140" y="643"/>
                  <a:pt x="139" y="643"/>
                </a:cubicBezTo>
                <a:cubicBezTo>
                  <a:pt x="138" y="642"/>
                  <a:pt x="138" y="643"/>
                  <a:pt x="138" y="643"/>
                </a:cubicBezTo>
                <a:cubicBezTo>
                  <a:pt x="138" y="643"/>
                  <a:pt x="138" y="643"/>
                  <a:pt x="138" y="643"/>
                </a:cubicBezTo>
                <a:cubicBezTo>
                  <a:pt x="137" y="642"/>
                  <a:pt x="137" y="642"/>
                  <a:pt x="137" y="642"/>
                </a:cubicBezTo>
                <a:cubicBezTo>
                  <a:pt x="136" y="640"/>
                  <a:pt x="135" y="639"/>
                  <a:pt x="135" y="637"/>
                </a:cubicBezTo>
                <a:cubicBezTo>
                  <a:pt x="135" y="636"/>
                  <a:pt x="133" y="636"/>
                  <a:pt x="134" y="634"/>
                </a:cubicBezTo>
                <a:cubicBezTo>
                  <a:pt x="133" y="634"/>
                  <a:pt x="133" y="633"/>
                  <a:pt x="133" y="632"/>
                </a:cubicBezTo>
                <a:cubicBezTo>
                  <a:pt x="133" y="632"/>
                  <a:pt x="133" y="631"/>
                  <a:pt x="133" y="630"/>
                </a:cubicBezTo>
                <a:cubicBezTo>
                  <a:pt x="132" y="630"/>
                  <a:pt x="132" y="628"/>
                  <a:pt x="132" y="627"/>
                </a:cubicBezTo>
                <a:cubicBezTo>
                  <a:pt x="132" y="627"/>
                  <a:pt x="131" y="627"/>
                  <a:pt x="131" y="627"/>
                </a:cubicBezTo>
                <a:cubicBezTo>
                  <a:pt x="133" y="630"/>
                  <a:pt x="127" y="625"/>
                  <a:pt x="131" y="624"/>
                </a:cubicBezTo>
                <a:cubicBezTo>
                  <a:pt x="132" y="625"/>
                  <a:pt x="132" y="628"/>
                  <a:pt x="133" y="629"/>
                </a:cubicBezTo>
                <a:cubicBezTo>
                  <a:pt x="133" y="631"/>
                  <a:pt x="134" y="631"/>
                  <a:pt x="134" y="632"/>
                </a:cubicBezTo>
                <a:cubicBezTo>
                  <a:pt x="134" y="633"/>
                  <a:pt x="134" y="633"/>
                  <a:pt x="134" y="634"/>
                </a:cubicBezTo>
                <a:cubicBezTo>
                  <a:pt x="135" y="634"/>
                  <a:pt x="135" y="634"/>
                  <a:pt x="135" y="635"/>
                </a:cubicBezTo>
                <a:cubicBezTo>
                  <a:pt x="135" y="635"/>
                  <a:pt x="136" y="635"/>
                  <a:pt x="136" y="636"/>
                </a:cubicBezTo>
                <a:cubicBezTo>
                  <a:pt x="136" y="636"/>
                  <a:pt x="136" y="636"/>
                  <a:pt x="136" y="636"/>
                </a:cubicBezTo>
                <a:cubicBezTo>
                  <a:pt x="136" y="637"/>
                  <a:pt x="136" y="637"/>
                  <a:pt x="136" y="637"/>
                </a:cubicBezTo>
                <a:cubicBezTo>
                  <a:pt x="137" y="638"/>
                  <a:pt x="137" y="639"/>
                  <a:pt x="137" y="640"/>
                </a:cubicBezTo>
                <a:cubicBezTo>
                  <a:pt x="137" y="640"/>
                  <a:pt x="138" y="641"/>
                  <a:pt x="138" y="641"/>
                </a:cubicBezTo>
                <a:cubicBezTo>
                  <a:pt x="139" y="641"/>
                  <a:pt x="140" y="643"/>
                  <a:pt x="140" y="641"/>
                </a:cubicBezTo>
                <a:cubicBezTo>
                  <a:pt x="139" y="639"/>
                  <a:pt x="138" y="636"/>
                  <a:pt x="137" y="635"/>
                </a:cubicBezTo>
                <a:cubicBezTo>
                  <a:pt x="136" y="635"/>
                  <a:pt x="137" y="634"/>
                  <a:pt x="137" y="634"/>
                </a:cubicBezTo>
                <a:cubicBezTo>
                  <a:pt x="137" y="634"/>
                  <a:pt x="136" y="634"/>
                  <a:pt x="136" y="634"/>
                </a:cubicBezTo>
                <a:cubicBezTo>
                  <a:pt x="136" y="634"/>
                  <a:pt x="136" y="633"/>
                  <a:pt x="136" y="633"/>
                </a:cubicBezTo>
                <a:cubicBezTo>
                  <a:pt x="136" y="633"/>
                  <a:pt x="136" y="633"/>
                  <a:pt x="136" y="633"/>
                </a:cubicBezTo>
                <a:cubicBezTo>
                  <a:pt x="136" y="633"/>
                  <a:pt x="136" y="632"/>
                  <a:pt x="136" y="632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32"/>
                  <a:pt x="136" y="631"/>
                  <a:pt x="136" y="631"/>
                </a:cubicBezTo>
                <a:cubicBezTo>
                  <a:pt x="136" y="631"/>
                  <a:pt x="135" y="631"/>
                  <a:pt x="135" y="631"/>
                </a:cubicBezTo>
                <a:cubicBezTo>
                  <a:pt x="135" y="631"/>
                  <a:pt x="136" y="631"/>
                  <a:pt x="135" y="630"/>
                </a:cubicBezTo>
                <a:cubicBezTo>
                  <a:pt x="135" y="630"/>
                  <a:pt x="135" y="630"/>
                  <a:pt x="135" y="630"/>
                </a:cubicBezTo>
                <a:cubicBezTo>
                  <a:pt x="134" y="629"/>
                  <a:pt x="134" y="628"/>
                  <a:pt x="134" y="627"/>
                </a:cubicBezTo>
                <a:cubicBezTo>
                  <a:pt x="133" y="625"/>
                  <a:pt x="132" y="624"/>
                  <a:pt x="133" y="621"/>
                </a:cubicBezTo>
                <a:cubicBezTo>
                  <a:pt x="132" y="621"/>
                  <a:pt x="131" y="621"/>
                  <a:pt x="131" y="620"/>
                </a:cubicBezTo>
                <a:cubicBezTo>
                  <a:pt x="132" y="618"/>
                  <a:pt x="130" y="618"/>
                  <a:pt x="131" y="617"/>
                </a:cubicBezTo>
                <a:cubicBezTo>
                  <a:pt x="129" y="615"/>
                  <a:pt x="129" y="611"/>
                  <a:pt x="128" y="608"/>
                </a:cubicBezTo>
                <a:cubicBezTo>
                  <a:pt x="128" y="607"/>
                  <a:pt x="127" y="605"/>
                  <a:pt x="127" y="605"/>
                </a:cubicBezTo>
                <a:cubicBezTo>
                  <a:pt x="127" y="605"/>
                  <a:pt x="127" y="604"/>
                  <a:pt x="127" y="604"/>
                </a:cubicBezTo>
                <a:cubicBezTo>
                  <a:pt x="127" y="603"/>
                  <a:pt x="127" y="604"/>
                  <a:pt x="127" y="603"/>
                </a:cubicBezTo>
                <a:cubicBezTo>
                  <a:pt x="126" y="602"/>
                  <a:pt x="127" y="601"/>
                  <a:pt x="126" y="601"/>
                </a:cubicBezTo>
                <a:cubicBezTo>
                  <a:pt x="126" y="601"/>
                  <a:pt x="126" y="600"/>
                  <a:pt x="126" y="600"/>
                </a:cubicBezTo>
                <a:cubicBezTo>
                  <a:pt x="126" y="600"/>
                  <a:pt x="126" y="599"/>
                  <a:pt x="126" y="599"/>
                </a:cubicBezTo>
                <a:cubicBezTo>
                  <a:pt x="125" y="598"/>
                  <a:pt x="125" y="597"/>
                  <a:pt x="125" y="596"/>
                </a:cubicBezTo>
                <a:cubicBezTo>
                  <a:pt x="125" y="596"/>
                  <a:pt x="125" y="596"/>
                  <a:pt x="125" y="596"/>
                </a:cubicBezTo>
                <a:cubicBezTo>
                  <a:pt x="125" y="596"/>
                  <a:pt x="125" y="595"/>
                  <a:pt x="125" y="595"/>
                </a:cubicBezTo>
                <a:cubicBezTo>
                  <a:pt x="125" y="595"/>
                  <a:pt x="125" y="595"/>
                  <a:pt x="125" y="595"/>
                </a:cubicBezTo>
                <a:cubicBezTo>
                  <a:pt x="125" y="594"/>
                  <a:pt x="125" y="594"/>
                  <a:pt x="125" y="593"/>
                </a:cubicBezTo>
                <a:cubicBezTo>
                  <a:pt x="125" y="593"/>
                  <a:pt x="124" y="592"/>
                  <a:pt x="124" y="592"/>
                </a:cubicBezTo>
                <a:cubicBezTo>
                  <a:pt x="124" y="592"/>
                  <a:pt x="124" y="590"/>
                  <a:pt x="124" y="590"/>
                </a:cubicBezTo>
                <a:cubicBezTo>
                  <a:pt x="123" y="588"/>
                  <a:pt x="122" y="586"/>
                  <a:pt x="123" y="584"/>
                </a:cubicBezTo>
                <a:cubicBezTo>
                  <a:pt x="122" y="584"/>
                  <a:pt x="122" y="583"/>
                  <a:pt x="122" y="582"/>
                </a:cubicBezTo>
                <a:cubicBezTo>
                  <a:pt x="122" y="581"/>
                  <a:pt x="122" y="580"/>
                  <a:pt x="122" y="580"/>
                </a:cubicBezTo>
                <a:cubicBezTo>
                  <a:pt x="122" y="579"/>
                  <a:pt x="122" y="579"/>
                  <a:pt x="122" y="579"/>
                </a:cubicBezTo>
                <a:cubicBezTo>
                  <a:pt x="121" y="578"/>
                  <a:pt x="122" y="576"/>
                  <a:pt x="121" y="575"/>
                </a:cubicBezTo>
                <a:cubicBezTo>
                  <a:pt x="121" y="575"/>
                  <a:pt x="121" y="575"/>
                  <a:pt x="121" y="575"/>
                </a:cubicBezTo>
                <a:cubicBezTo>
                  <a:pt x="121" y="573"/>
                  <a:pt x="120" y="573"/>
                  <a:pt x="120" y="571"/>
                </a:cubicBezTo>
                <a:cubicBezTo>
                  <a:pt x="120" y="571"/>
                  <a:pt x="120" y="571"/>
                  <a:pt x="120" y="570"/>
                </a:cubicBezTo>
                <a:cubicBezTo>
                  <a:pt x="121" y="569"/>
                  <a:pt x="120" y="569"/>
                  <a:pt x="120" y="568"/>
                </a:cubicBezTo>
                <a:cubicBezTo>
                  <a:pt x="120" y="568"/>
                  <a:pt x="120" y="567"/>
                  <a:pt x="120" y="567"/>
                </a:cubicBezTo>
                <a:cubicBezTo>
                  <a:pt x="120" y="566"/>
                  <a:pt x="120" y="566"/>
                  <a:pt x="120" y="566"/>
                </a:cubicBezTo>
                <a:cubicBezTo>
                  <a:pt x="120" y="565"/>
                  <a:pt x="120" y="565"/>
                  <a:pt x="120" y="564"/>
                </a:cubicBezTo>
                <a:cubicBezTo>
                  <a:pt x="120" y="564"/>
                  <a:pt x="120" y="563"/>
                  <a:pt x="120" y="563"/>
                </a:cubicBezTo>
                <a:cubicBezTo>
                  <a:pt x="120" y="563"/>
                  <a:pt x="119" y="563"/>
                  <a:pt x="119" y="563"/>
                </a:cubicBezTo>
                <a:cubicBezTo>
                  <a:pt x="119" y="563"/>
                  <a:pt x="120" y="563"/>
                  <a:pt x="120" y="562"/>
                </a:cubicBezTo>
                <a:cubicBezTo>
                  <a:pt x="119" y="562"/>
                  <a:pt x="120" y="561"/>
                  <a:pt x="119" y="561"/>
                </a:cubicBezTo>
                <a:cubicBezTo>
                  <a:pt x="119" y="559"/>
                  <a:pt x="119" y="557"/>
                  <a:pt x="119" y="555"/>
                </a:cubicBezTo>
                <a:cubicBezTo>
                  <a:pt x="119" y="554"/>
                  <a:pt x="119" y="553"/>
                  <a:pt x="119" y="553"/>
                </a:cubicBezTo>
                <a:cubicBezTo>
                  <a:pt x="119" y="552"/>
                  <a:pt x="119" y="551"/>
                  <a:pt x="119" y="550"/>
                </a:cubicBezTo>
                <a:cubicBezTo>
                  <a:pt x="119" y="550"/>
                  <a:pt x="119" y="550"/>
                  <a:pt x="119" y="549"/>
                </a:cubicBezTo>
                <a:cubicBezTo>
                  <a:pt x="119" y="549"/>
                  <a:pt x="119" y="548"/>
                  <a:pt x="118" y="548"/>
                </a:cubicBezTo>
                <a:cubicBezTo>
                  <a:pt x="118" y="546"/>
                  <a:pt x="118" y="543"/>
                  <a:pt x="118" y="541"/>
                </a:cubicBezTo>
                <a:cubicBezTo>
                  <a:pt x="119" y="539"/>
                  <a:pt x="118" y="539"/>
                  <a:pt x="118" y="537"/>
                </a:cubicBezTo>
                <a:cubicBezTo>
                  <a:pt x="118" y="537"/>
                  <a:pt x="118" y="536"/>
                  <a:pt x="118" y="536"/>
                </a:cubicBezTo>
                <a:cubicBezTo>
                  <a:pt x="118" y="536"/>
                  <a:pt x="118" y="536"/>
                  <a:pt x="118" y="535"/>
                </a:cubicBezTo>
                <a:cubicBezTo>
                  <a:pt x="118" y="535"/>
                  <a:pt x="118" y="535"/>
                  <a:pt x="118" y="535"/>
                </a:cubicBezTo>
                <a:cubicBezTo>
                  <a:pt x="118" y="533"/>
                  <a:pt x="118" y="533"/>
                  <a:pt x="118" y="532"/>
                </a:cubicBezTo>
                <a:cubicBezTo>
                  <a:pt x="118" y="529"/>
                  <a:pt x="119" y="526"/>
                  <a:pt x="119" y="524"/>
                </a:cubicBezTo>
                <a:cubicBezTo>
                  <a:pt x="119" y="524"/>
                  <a:pt x="119" y="519"/>
                  <a:pt x="119" y="519"/>
                </a:cubicBezTo>
                <a:cubicBezTo>
                  <a:pt x="120" y="517"/>
                  <a:pt x="120" y="517"/>
                  <a:pt x="120" y="516"/>
                </a:cubicBezTo>
                <a:cubicBezTo>
                  <a:pt x="120" y="513"/>
                  <a:pt x="120" y="508"/>
                  <a:pt x="121" y="506"/>
                </a:cubicBezTo>
                <a:cubicBezTo>
                  <a:pt x="121" y="505"/>
                  <a:pt x="121" y="505"/>
                  <a:pt x="121" y="504"/>
                </a:cubicBezTo>
                <a:cubicBezTo>
                  <a:pt x="121" y="503"/>
                  <a:pt x="121" y="503"/>
                  <a:pt x="121" y="503"/>
                </a:cubicBezTo>
                <a:cubicBezTo>
                  <a:pt x="122" y="498"/>
                  <a:pt x="123" y="493"/>
                  <a:pt x="123" y="488"/>
                </a:cubicBezTo>
                <a:cubicBezTo>
                  <a:pt x="124" y="487"/>
                  <a:pt x="124" y="487"/>
                  <a:pt x="124" y="486"/>
                </a:cubicBezTo>
                <a:cubicBezTo>
                  <a:pt x="125" y="484"/>
                  <a:pt x="125" y="480"/>
                  <a:pt x="126" y="478"/>
                </a:cubicBezTo>
                <a:cubicBezTo>
                  <a:pt x="127" y="478"/>
                  <a:pt x="128" y="477"/>
                  <a:pt x="128" y="476"/>
                </a:cubicBezTo>
                <a:cubicBezTo>
                  <a:pt x="128" y="476"/>
                  <a:pt x="127" y="475"/>
                  <a:pt x="127" y="474"/>
                </a:cubicBezTo>
                <a:cubicBezTo>
                  <a:pt x="127" y="473"/>
                  <a:pt x="127" y="470"/>
                  <a:pt x="128" y="469"/>
                </a:cubicBezTo>
                <a:cubicBezTo>
                  <a:pt x="129" y="468"/>
                  <a:pt x="128" y="468"/>
                  <a:pt x="128" y="467"/>
                </a:cubicBezTo>
                <a:cubicBezTo>
                  <a:pt x="129" y="467"/>
                  <a:pt x="130" y="466"/>
                  <a:pt x="130" y="465"/>
                </a:cubicBezTo>
                <a:cubicBezTo>
                  <a:pt x="131" y="463"/>
                  <a:pt x="131" y="461"/>
                  <a:pt x="131" y="460"/>
                </a:cubicBezTo>
                <a:cubicBezTo>
                  <a:pt x="131" y="460"/>
                  <a:pt x="132" y="460"/>
                  <a:pt x="132" y="460"/>
                </a:cubicBezTo>
                <a:cubicBezTo>
                  <a:pt x="133" y="459"/>
                  <a:pt x="133" y="459"/>
                  <a:pt x="133" y="459"/>
                </a:cubicBezTo>
                <a:cubicBezTo>
                  <a:pt x="133" y="458"/>
                  <a:pt x="133" y="458"/>
                  <a:pt x="133" y="457"/>
                </a:cubicBezTo>
                <a:cubicBezTo>
                  <a:pt x="134" y="457"/>
                  <a:pt x="133" y="455"/>
                  <a:pt x="134" y="455"/>
                </a:cubicBezTo>
                <a:cubicBezTo>
                  <a:pt x="135" y="453"/>
                  <a:pt x="135" y="452"/>
                  <a:pt x="136" y="450"/>
                </a:cubicBezTo>
                <a:cubicBezTo>
                  <a:pt x="136" y="449"/>
                  <a:pt x="137" y="448"/>
                  <a:pt x="138" y="447"/>
                </a:cubicBezTo>
                <a:cubicBezTo>
                  <a:pt x="139" y="446"/>
                  <a:pt x="140" y="444"/>
                  <a:pt x="140" y="442"/>
                </a:cubicBezTo>
                <a:cubicBezTo>
                  <a:pt x="141" y="441"/>
                  <a:pt x="142" y="441"/>
                  <a:pt x="142" y="441"/>
                </a:cubicBezTo>
                <a:cubicBezTo>
                  <a:pt x="142" y="440"/>
                  <a:pt x="142" y="441"/>
                  <a:pt x="142" y="440"/>
                </a:cubicBezTo>
                <a:cubicBezTo>
                  <a:pt x="143" y="440"/>
                  <a:pt x="143" y="439"/>
                  <a:pt x="143" y="439"/>
                </a:cubicBezTo>
                <a:cubicBezTo>
                  <a:pt x="143" y="438"/>
                  <a:pt x="144" y="438"/>
                  <a:pt x="144" y="438"/>
                </a:cubicBezTo>
                <a:cubicBezTo>
                  <a:pt x="144" y="438"/>
                  <a:pt x="143" y="436"/>
                  <a:pt x="143" y="435"/>
                </a:cubicBezTo>
                <a:cubicBezTo>
                  <a:pt x="143" y="435"/>
                  <a:pt x="144" y="435"/>
                  <a:pt x="144" y="435"/>
                </a:cubicBezTo>
                <a:cubicBezTo>
                  <a:pt x="145" y="434"/>
                  <a:pt x="145" y="434"/>
                  <a:pt x="145" y="433"/>
                </a:cubicBezTo>
                <a:cubicBezTo>
                  <a:pt x="145" y="432"/>
                  <a:pt x="146" y="431"/>
                  <a:pt x="146" y="430"/>
                </a:cubicBezTo>
                <a:cubicBezTo>
                  <a:pt x="147" y="430"/>
                  <a:pt x="148" y="429"/>
                  <a:pt x="149" y="429"/>
                </a:cubicBezTo>
                <a:cubicBezTo>
                  <a:pt x="149" y="427"/>
                  <a:pt x="151" y="427"/>
                  <a:pt x="151" y="426"/>
                </a:cubicBezTo>
                <a:cubicBezTo>
                  <a:pt x="152" y="421"/>
                  <a:pt x="152" y="421"/>
                  <a:pt x="152" y="421"/>
                </a:cubicBezTo>
                <a:cubicBezTo>
                  <a:pt x="153" y="421"/>
                  <a:pt x="154" y="420"/>
                  <a:pt x="154" y="420"/>
                </a:cubicBezTo>
                <a:cubicBezTo>
                  <a:pt x="155" y="418"/>
                  <a:pt x="156" y="416"/>
                  <a:pt x="157" y="415"/>
                </a:cubicBezTo>
                <a:cubicBezTo>
                  <a:pt x="157" y="414"/>
                  <a:pt x="157" y="414"/>
                  <a:pt x="158" y="414"/>
                </a:cubicBezTo>
                <a:cubicBezTo>
                  <a:pt x="158" y="413"/>
                  <a:pt x="159" y="412"/>
                  <a:pt x="160" y="411"/>
                </a:cubicBezTo>
                <a:cubicBezTo>
                  <a:pt x="159" y="409"/>
                  <a:pt x="161" y="408"/>
                  <a:pt x="163" y="408"/>
                </a:cubicBezTo>
                <a:cubicBezTo>
                  <a:pt x="163" y="406"/>
                  <a:pt x="164" y="406"/>
                  <a:pt x="165" y="405"/>
                </a:cubicBezTo>
                <a:cubicBezTo>
                  <a:pt x="166" y="403"/>
                  <a:pt x="167" y="403"/>
                  <a:pt x="167" y="402"/>
                </a:cubicBezTo>
                <a:cubicBezTo>
                  <a:pt x="168" y="401"/>
                  <a:pt x="168" y="400"/>
                  <a:pt x="170" y="400"/>
                </a:cubicBezTo>
                <a:cubicBezTo>
                  <a:pt x="170" y="398"/>
                  <a:pt x="170" y="398"/>
                  <a:pt x="171" y="397"/>
                </a:cubicBezTo>
                <a:cubicBezTo>
                  <a:pt x="171" y="397"/>
                  <a:pt x="172" y="396"/>
                  <a:pt x="173" y="396"/>
                </a:cubicBezTo>
                <a:cubicBezTo>
                  <a:pt x="173" y="395"/>
                  <a:pt x="174" y="394"/>
                  <a:pt x="175" y="392"/>
                </a:cubicBezTo>
                <a:cubicBezTo>
                  <a:pt x="175" y="392"/>
                  <a:pt x="176" y="391"/>
                  <a:pt x="177" y="390"/>
                </a:cubicBezTo>
                <a:cubicBezTo>
                  <a:pt x="177" y="390"/>
                  <a:pt x="177" y="390"/>
                  <a:pt x="177" y="389"/>
                </a:cubicBezTo>
                <a:cubicBezTo>
                  <a:pt x="178" y="388"/>
                  <a:pt x="178" y="389"/>
                  <a:pt x="178" y="388"/>
                </a:cubicBezTo>
                <a:cubicBezTo>
                  <a:pt x="179" y="388"/>
                  <a:pt x="179" y="387"/>
                  <a:pt x="179" y="387"/>
                </a:cubicBezTo>
                <a:cubicBezTo>
                  <a:pt x="179" y="387"/>
                  <a:pt x="180" y="387"/>
                  <a:pt x="180" y="386"/>
                </a:cubicBezTo>
                <a:cubicBezTo>
                  <a:pt x="180" y="386"/>
                  <a:pt x="180" y="386"/>
                  <a:pt x="181" y="385"/>
                </a:cubicBezTo>
                <a:cubicBezTo>
                  <a:pt x="182" y="385"/>
                  <a:pt x="183" y="385"/>
                  <a:pt x="184" y="384"/>
                </a:cubicBezTo>
                <a:cubicBezTo>
                  <a:pt x="184" y="384"/>
                  <a:pt x="184" y="383"/>
                  <a:pt x="185" y="383"/>
                </a:cubicBezTo>
                <a:cubicBezTo>
                  <a:pt x="185" y="383"/>
                  <a:pt x="184" y="382"/>
                  <a:pt x="184" y="382"/>
                </a:cubicBezTo>
                <a:cubicBezTo>
                  <a:pt x="185" y="381"/>
                  <a:pt x="185" y="380"/>
                  <a:pt x="185" y="380"/>
                </a:cubicBezTo>
                <a:cubicBezTo>
                  <a:pt x="186" y="379"/>
                  <a:pt x="186" y="379"/>
                  <a:pt x="186" y="379"/>
                </a:cubicBezTo>
                <a:cubicBezTo>
                  <a:pt x="187" y="379"/>
                  <a:pt x="189" y="378"/>
                  <a:pt x="189" y="377"/>
                </a:cubicBezTo>
                <a:cubicBezTo>
                  <a:pt x="189" y="377"/>
                  <a:pt x="189" y="377"/>
                  <a:pt x="189" y="377"/>
                </a:cubicBezTo>
                <a:cubicBezTo>
                  <a:pt x="190" y="377"/>
                  <a:pt x="190" y="376"/>
                  <a:pt x="190" y="376"/>
                </a:cubicBezTo>
                <a:cubicBezTo>
                  <a:pt x="190" y="376"/>
                  <a:pt x="191" y="376"/>
                  <a:pt x="191" y="375"/>
                </a:cubicBezTo>
                <a:cubicBezTo>
                  <a:pt x="191" y="375"/>
                  <a:pt x="192" y="374"/>
                  <a:pt x="192" y="374"/>
                </a:cubicBezTo>
                <a:cubicBezTo>
                  <a:pt x="193" y="373"/>
                  <a:pt x="194" y="373"/>
                  <a:pt x="194" y="373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95" y="371"/>
                  <a:pt x="196" y="371"/>
                  <a:pt x="196" y="371"/>
                </a:cubicBezTo>
                <a:cubicBezTo>
                  <a:pt x="197" y="371"/>
                  <a:pt x="197" y="370"/>
                  <a:pt x="197" y="370"/>
                </a:cubicBezTo>
                <a:cubicBezTo>
                  <a:pt x="197" y="370"/>
                  <a:pt x="198" y="369"/>
                  <a:pt x="198" y="369"/>
                </a:cubicBezTo>
                <a:cubicBezTo>
                  <a:pt x="198" y="369"/>
                  <a:pt x="198" y="369"/>
                  <a:pt x="199" y="368"/>
                </a:cubicBezTo>
                <a:cubicBezTo>
                  <a:pt x="199" y="368"/>
                  <a:pt x="199" y="368"/>
                  <a:pt x="200" y="368"/>
                </a:cubicBezTo>
                <a:cubicBezTo>
                  <a:pt x="200" y="368"/>
                  <a:pt x="200" y="367"/>
                  <a:pt x="200" y="367"/>
                </a:cubicBezTo>
                <a:cubicBezTo>
                  <a:pt x="200" y="367"/>
                  <a:pt x="200" y="367"/>
                  <a:pt x="200" y="367"/>
                </a:cubicBezTo>
                <a:cubicBezTo>
                  <a:pt x="200" y="367"/>
                  <a:pt x="198" y="366"/>
                  <a:pt x="198" y="366"/>
                </a:cubicBezTo>
                <a:cubicBezTo>
                  <a:pt x="200" y="365"/>
                  <a:pt x="203" y="364"/>
                  <a:pt x="203" y="362"/>
                </a:cubicBezTo>
                <a:cubicBezTo>
                  <a:pt x="203" y="362"/>
                  <a:pt x="204" y="362"/>
                  <a:pt x="204" y="362"/>
                </a:cubicBezTo>
                <a:cubicBezTo>
                  <a:pt x="204" y="362"/>
                  <a:pt x="205" y="361"/>
                  <a:pt x="206" y="360"/>
                </a:cubicBezTo>
                <a:cubicBezTo>
                  <a:pt x="206" y="359"/>
                  <a:pt x="206" y="360"/>
                  <a:pt x="206" y="360"/>
                </a:cubicBezTo>
                <a:cubicBezTo>
                  <a:pt x="207" y="359"/>
                  <a:pt x="207" y="358"/>
                  <a:pt x="207" y="357"/>
                </a:cubicBezTo>
                <a:cubicBezTo>
                  <a:pt x="208" y="357"/>
                  <a:pt x="209" y="357"/>
                  <a:pt x="209" y="356"/>
                </a:cubicBezTo>
                <a:cubicBezTo>
                  <a:pt x="212" y="354"/>
                  <a:pt x="215" y="353"/>
                  <a:pt x="217" y="350"/>
                </a:cubicBezTo>
                <a:cubicBezTo>
                  <a:pt x="219" y="350"/>
                  <a:pt x="219" y="350"/>
                  <a:pt x="219" y="350"/>
                </a:cubicBezTo>
                <a:cubicBezTo>
                  <a:pt x="219" y="349"/>
                  <a:pt x="220" y="349"/>
                  <a:pt x="220" y="348"/>
                </a:cubicBezTo>
                <a:cubicBezTo>
                  <a:pt x="221" y="348"/>
                  <a:pt x="222" y="348"/>
                  <a:pt x="222" y="347"/>
                </a:cubicBezTo>
                <a:cubicBezTo>
                  <a:pt x="222" y="347"/>
                  <a:pt x="222" y="348"/>
                  <a:pt x="222" y="348"/>
                </a:cubicBezTo>
                <a:cubicBezTo>
                  <a:pt x="223" y="348"/>
                  <a:pt x="222" y="347"/>
                  <a:pt x="223" y="347"/>
                </a:cubicBezTo>
                <a:cubicBezTo>
                  <a:pt x="223" y="347"/>
                  <a:pt x="223" y="347"/>
                  <a:pt x="224" y="347"/>
                </a:cubicBezTo>
                <a:cubicBezTo>
                  <a:pt x="225" y="346"/>
                  <a:pt x="226" y="345"/>
                  <a:pt x="227" y="345"/>
                </a:cubicBezTo>
                <a:cubicBezTo>
                  <a:pt x="228" y="345"/>
                  <a:pt x="228" y="344"/>
                  <a:pt x="229" y="345"/>
                </a:cubicBezTo>
                <a:cubicBezTo>
                  <a:pt x="232" y="341"/>
                  <a:pt x="236" y="338"/>
                  <a:pt x="241" y="337"/>
                </a:cubicBezTo>
                <a:cubicBezTo>
                  <a:pt x="242" y="336"/>
                  <a:pt x="242" y="335"/>
                  <a:pt x="243" y="335"/>
                </a:cubicBezTo>
                <a:cubicBezTo>
                  <a:pt x="244" y="335"/>
                  <a:pt x="243" y="336"/>
                  <a:pt x="244" y="336"/>
                </a:cubicBezTo>
                <a:cubicBezTo>
                  <a:pt x="246" y="334"/>
                  <a:pt x="249" y="334"/>
                  <a:pt x="249" y="331"/>
                </a:cubicBezTo>
                <a:cubicBezTo>
                  <a:pt x="250" y="331"/>
                  <a:pt x="250" y="330"/>
                  <a:pt x="251" y="330"/>
                </a:cubicBezTo>
                <a:cubicBezTo>
                  <a:pt x="252" y="330"/>
                  <a:pt x="253" y="330"/>
                  <a:pt x="253" y="329"/>
                </a:cubicBezTo>
                <a:cubicBezTo>
                  <a:pt x="255" y="328"/>
                  <a:pt x="256" y="327"/>
                  <a:pt x="258" y="326"/>
                </a:cubicBezTo>
                <a:cubicBezTo>
                  <a:pt x="258" y="326"/>
                  <a:pt x="259" y="326"/>
                  <a:pt x="259" y="326"/>
                </a:cubicBezTo>
                <a:cubicBezTo>
                  <a:pt x="261" y="325"/>
                  <a:pt x="262" y="324"/>
                  <a:pt x="263" y="323"/>
                </a:cubicBezTo>
                <a:cubicBezTo>
                  <a:pt x="264" y="323"/>
                  <a:pt x="264" y="323"/>
                  <a:pt x="265" y="323"/>
                </a:cubicBezTo>
                <a:cubicBezTo>
                  <a:pt x="266" y="323"/>
                  <a:pt x="268" y="320"/>
                  <a:pt x="269" y="321"/>
                </a:cubicBezTo>
                <a:cubicBezTo>
                  <a:pt x="269" y="321"/>
                  <a:pt x="269" y="320"/>
                  <a:pt x="269" y="320"/>
                </a:cubicBezTo>
                <a:cubicBezTo>
                  <a:pt x="271" y="320"/>
                  <a:pt x="272" y="319"/>
                  <a:pt x="273" y="318"/>
                </a:cubicBezTo>
                <a:cubicBezTo>
                  <a:pt x="273" y="318"/>
                  <a:pt x="273" y="319"/>
                  <a:pt x="274" y="319"/>
                </a:cubicBezTo>
                <a:cubicBezTo>
                  <a:pt x="274" y="318"/>
                  <a:pt x="275" y="318"/>
                  <a:pt x="275" y="317"/>
                </a:cubicBezTo>
                <a:cubicBezTo>
                  <a:pt x="276" y="317"/>
                  <a:pt x="277" y="317"/>
                  <a:pt x="277" y="316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82" y="314"/>
                  <a:pt x="285" y="313"/>
                  <a:pt x="288" y="311"/>
                </a:cubicBezTo>
                <a:cubicBezTo>
                  <a:pt x="289" y="310"/>
                  <a:pt x="290" y="310"/>
                  <a:pt x="291" y="309"/>
                </a:cubicBezTo>
                <a:cubicBezTo>
                  <a:pt x="292" y="309"/>
                  <a:pt x="293" y="309"/>
                  <a:pt x="294" y="308"/>
                </a:cubicBezTo>
                <a:cubicBezTo>
                  <a:pt x="295" y="308"/>
                  <a:pt x="295" y="308"/>
                  <a:pt x="296" y="307"/>
                </a:cubicBezTo>
                <a:cubicBezTo>
                  <a:pt x="296" y="307"/>
                  <a:pt x="296" y="308"/>
                  <a:pt x="296" y="307"/>
                </a:cubicBezTo>
                <a:cubicBezTo>
                  <a:pt x="297" y="307"/>
                  <a:pt x="298" y="306"/>
                  <a:pt x="299" y="306"/>
                </a:cubicBezTo>
                <a:cubicBezTo>
                  <a:pt x="299" y="306"/>
                  <a:pt x="299" y="306"/>
                  <a:pt x="300" y="306"/>
                </a:cubicBezTo>
                <a:cubicBezTo>
                  <a:pt x="300" y="306"/>
                  <a:pt x="300" y="305"/>
                  <a:pt x="300" y="305"/>
                </a:cubicBezTo>
                <a:cubicBezTo>
                  <a:pt x="301" y="305"/>
                  <a:pt x="301" y="305"/>
                  <a:pt x="301" y="305"/>
                </a:cubicBezTo>
                <a:cubicBezTo>
                  <a:pt x="302" y="305"/>
                  <a:pt x="302" y="304"/>
                  <a:pt x="303" y="304"/>
                </a:cubicBezTo>
                <a:cubicBezTo>
                  <a:pt x="304" y="304"/>
                  <a:pt x="307" y="304"/>
                  <a:pt x="308" y="303"/>
                </a:cubicBezTo>
                <a:cubicBezTo>
                  <a:pt x="309" y="303"/>
                  <a:pt x="309" y="303"/>
                  <a:pt x="310" y="303"/>
                </a:cubicBezTo>
                <a:cubicBezTo>
                  <a:pt x="311" y="302"/>
                  <a:pt x="311" y="302"/>
                  <a:pt x="312" y="302"/>
                </a:cubicBezTo>
                <a:cubicBezTo>
                  <a:pt x="313" y="302"/>
                  <a:pt x="313" y="301"/>
                  <a:pt x="314" y="301"/>
                </a:cubicBezTo>
                <a:cubicBezTo>
                  <a:pt x="314" y="301"/>
                  <a:pt x="315" y="301"/>
                  <a:pt x="315" y="300"/>
                </a:cubicBezTo>
                <a:cubicBezTo>
                  <a:pt x="315" y="300"/>
                  <a:pt x="316" y="301"/>
                  <a:pt x="316" y="300"/>
                </a:cubicBezTo>
                <a:cubicBezTo>
                  <a:pt x="316" y="300"/>
                  <a:pt x="316" y="300"/>
                  <a:pt x="317" y="300"/>
                </a:cubicBezTo>
                <a:cubicBezTo>
                  <a:pt x="318" y="299"/>
                  <a:pt x="320" y="298"/>
                  <a:pt x="321" y="298"/>
                </a:cubicBezTo>
                <a:cubicBezTo>
                  <a:pt x="321" y="298"/>
                  <a:pt x="322" y="298"/>
                  <a:pt x="322" y="298"/>
                </a:cubicBezTo>
                <a:cubicBezTo>
                  <a:pt x="322" y="298"/>
                  <a:pt x="322" y="298"/>
                  <a:pt x="322" y="298"/>
                </a:cubicBezTo>
                <a:cubicBezTo>
                  <a:pt x="322" y="297"/>
                  <a:pt x="322" y="298"/>
                  <a:pt x="323" y="298"/>
                </a:cubicBezTo>
                <a:cubicBezTo>
                  <a:pt x="323" y="297"/>
                  <a:pt x="324" y="297"/>
                  <a:pt x="325" y="297"/>
                </a:cubicBezTo>
                <a:cubicBezTo>
                  <a:pt x="326" y="296"/>
                  <a:pt x="329" y="295"/>
                  <a:pt x="331" y="295"/>
                </a:cubicBezTo>
                <a:cubicBezTo>
                  <a:pt x="333" y="294"/>
                  <a:pt x="336" y="293"/>
                  <a:pt x="337" y="291"/>
                </a:cubicBezTo>
                <a:cubicBezTo>
                  <a:pt x="338" y="290"/>
                  <a:pt x="339" y="289"/>
                  <a:pt x="342" y="290"/>
                </a:cubicBezTo>
                <a:cubicBezTo>
                  <a:pt x="342" y="289"/>
                  <a:pt x="342" y="289"/>
                  <a:pt x="343" y="289"/>
                </a:cubicBezTo>
                <a:cubicBezTo>
                  <a:pt x="343" y="289"/>
                  <a:pt x="345" y="289"/>
                  <a:pt x="345" y="289"/>
                </a:cubicBezTo>
                <a:cubicBezTo>
                  <a:pt x="345" y="288"/>
                  <a:pt x="346" y="287"/>
                  <a:pt x="346" y="287"/>
                </a:cubicBezTo>
                <a:cubicBezTo>
                  <a:pt x="348" y="287"/>
                  <a:pt x="350" y="286"/>
                  <a:pt x="352" y="285"/>
                </a:cubicBezTo>
                <a:cubicBezTo>
                  <a:pt x="353" y="283"/>
                  <a:pt x="353" y="283"/>
                  <a:pt x="353" y="280"/>
                </a:cubicBezTo>
                <a:cubicBezTo>
                  <a:pt x="353" y="280"/>
                  <a:pt x="354" y="280"/>
                  <a:pt x="355" y="281"/>
                </a:cubicBezTo>
                <a:cubicBezTo>
                  <a:pt x="356" y="280"/>
                  <a:pt x="357" y="279"/>
                  <a:pt x="358" y="279"/>
                </a:cubicBezTo>
                <a:cubicBezTo>
                  <a:pt x="360" y="279"/>
                  <a:pt x="359" y="281"/>
                  <a:pt x="360" y="280"/>
                </a:cubicBezTo>
                <a:cubicBezTo>
                  <a:pt x="362" y="280"/>
                  <a:pt x="360" y="278"/>
                  <a:pt x="362" y="278"/>
                </a:cubicBezTo>
                <a:cubicBezTo>
                  <a:pt x="362" y="279"/>
                  <a:pt x="364" y="279"/>
                  <a:pt x="365" y="279"/>
                </a:cubicBezTo>
                <a:cubicBezTo>
                  <a:pt x="366" y="279"/>
                  <a:pt x="366" y="279"/>
                  <a:pt x="366" y="280"/>
                </a:cubicBezTo>
                <a:cubicBezTo>
                  <a:pt x="368" y="279"/>
                  <a:pt x="368" y="276"/>
                  <a:pt x="371" y="276"/>
                </a:cubicBezTo>
                <a:cubicBezTo>
                  <a:pt x="372" y="278"/>
                  <a:pt x="376" y="277"/>
                  <a:pt x="378" y="276"/>
                </a:cubicBezTo>
                <a:cubicBezTo>
                  <a:pt x="378" y="274"/>
                  <a:pt x="379" y="274"/>
                  <a:pt x="379" y="273"/>
                </a:cubicBezTo>
                <a:cubicBezTo>
                  <a:pt x="381" y="272"/>
                  <a:pt x="384" y="274"/>
                  <a:pt x="385" y="273"/>
                </a:cubicBezTo>
                <a:cubicBezTo>
                  <a:pt x="386" y="272"/>
                  <a:pt x="387" y="271"/>
                  <a:pt x="388" y="271"/>
                </a:cubicBezTo>
                <a:cubicBezTo>
                  <a:pt x="388" y="270"/>
                  <a:pt x="388" y="270"/>
                  <a:pt x="388" y="270"/>
                </a:cubicBezTo>
                <a:cubicBezTo>
                  <a:pt x="388" y="270"/>
                  <a:pt x="389" y="270"/>
                  <a:pt x="389" y="270"/>
                </a:cubicBezTo>
                <a:cubicBezTo>
                  <a:pt x="389" y="270"/>
                  <a:pt x="389" y="269"/>
                  <a:pt x="390" y="269"/>
                </a:cubicBezTo>
                <a:cubicBezTo>
                  <a:pt x="390" y="269"/>
                  <a:pt x="390" y="269"/>
                  <a:pt x="390" y="269"/>
                </a:cubicBezTo>
                <a:cubicBezTo>
                  <a:pt x="391" y="269"/>
                  <a:pt x="391" y="268"/>
                  <a:pt x="391" y="268"/>
                </a:cubicBezTo>
                <a:cubicBezTo>
                  <a:pt x="392" y="266"/>
                  <a:pt x="392" y="266"/>
                  <a:pt x="392" y="266"/>
                </a:cubicBezTo>
                <a:cubicBezTo>
                  <a:pt x="394" y="265"/>
                  <a:pt x="398" y="267"/>
                  <a:pt x="399" y="266"/>
                </a:cubicBezTo>
                <a:cubicBezTo>
                  <a:pt x="400" y="265"/>
                  <a:pt x="399" y="265"/>
                  <a:pt x="399" y="264"/>
                </a:cubicBezTo>
                <a:cubicBezTo>
                  <a:pt x="401" y="263"/>
                  <a:pt x="401" y="263"/>
                  <a:pt x="402" y="262"/>
                </a:cubicBezTo>
                <a:cubicBezTo>
                  <a:pt x="403" y="261"/>
                  <a:pt x="402" y="259"/>
                  <a:pt x="403" y="259"/>
                </a:cubicBezTo>
                <a:cubicBezTo>
                  <a:pt x="405" y="260"/>
                  <a:pt x="403" y="261"/>
                  <a:pt x="405" y="261"/>
                </a:cubicBezTo>
                <a:cubicBezTo>
                  <a:pt x="405" y="260"/>
                  <a:pt x="405" y="259"/>
                  <a:pt x="406" y="259"/>
                </a:cubicBezTo>
                <a:cubicBezTo>
                  <a:pt x="406" y="257"/>
                  <a:pt x="408" y="257"/>
                  <a:pt x="410" y="256"/>
                </a:cubicBezTo>
                <a:cubicBezTo>
                  <a:pt x="410" y="255"/>
                  <a:pt x="413" y="257"/>
                  <a:pt x="414" y="256"/>
                </a:cubicBezTo>
                <a:cubicBezTo>
                  <a:pt x="416" y="257"/>
                  <a:pt x="417" y="257"/>
                  <a:pt x="418" y="257"/>
                </a:cubicBezTo>
                <a:cubicBezTo>
                  <a:pt x="418" y="257"/>
                  <a:pt x="418" y="257"/>
                  <a:pt x="418" y="256"/>
                </a:cubicBezTo>
                <a:cubicBezTo>
                  <a:pt x="419" y="256"/>
                  <a:pt x="419" y="256"/>
                  <a:pt x="420" y="256"/>
                </a:cubicBezTo>
                <a:cubicBezTo>
                  <a:pt x="421" y="255"/>
                  <a:pt x="419" y="254"/>
                  <a:pt x="420" y="254"/>
                </a:cubicBezTo>
                <a:cubicBezTo>
                  <a:pt x="422" y="255"/>
                  <a:pt x="422" y="255"/>
                  <a:pt x="422" y="255"/>
                </a:cubicBezTo>
                <a:cubicBezTo>
                  <a:pt x="424" y="254"/>
                  <a:pt x="424" y="252"/>
                  <a:pt x="426" y="252"/>
                </a:cubicBezTo>
                <a:cubicBezTo>
                  <a:pt x="426" y="252"/>
                  <a:pt x="428" y="253"/>
                  <a:pt x="429" y="253"/>
                </a:cubicBezTo>
                <a:cubicBezTo>
                  <a:pt x="428" y="253"/>
                  <a:pt x="429" y="252"/>
                  <a:pt x="428" y="252"/>
                </a:cubicBezTo>
                <a:cubicBezTo>
                  <a:pt x="428" y="252"/>
                  <a:pt x="428" y="252"/>
                  <a:pt x="427" y="252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1"/>
                  <a:pt x="426" y="251"/>
                  <a:pt x="426" y="250"/>
                </a:cubicBezTo>
                <a:cubicBezTo>
                  <a:pt x="427" y="250"/>
                  <a:pt x="428" y="250"/>
                  <a:pt x="429" y="250"/>
                </a:cubicBezTo>
                <a:cubicBezTo>
                  <a:pt x="429" y="247"/>
                  <a:pt x="429" y="246"/>
                  <a:pt x="431" y="246"/>
                </a:cubicBezTo>
                <a:cubicBezTo>
                  <a:pt x="430" y="246"/>
                  <a:pt x="432" y="248"/>
                  <a:pt x="432" y="249"/>
                </a:cubicBezTo>
                <a:cubicBezTo>
                  <a:pt x="432" y="249"/>
                  <a:pt x="433" y="249"/>
                  <a:pt x="433" y="249"/>
                </a:cubicBezTo>
                <a:cubicBezTo>
                  <a:pt x="434" y="250"/>
                  <a:pt x="431" y="252"/>
                  <a:pt x="432" y="252"/>
                </a:cubicBezTo>
                <a:cubicBezTo>
                  <a:pt x="433" y="251"/>
                  <a:pt x="441" y="249"/>
                  <a:pt x="442" y="248"/>
                </a:cubicBezTo>
                <a:cubicBezTo>
                  <a:pt x="440" y="247"/>
                  <a:pt x="440" y="248"/>
                  <a:pt x="438" y="248"/>
                </a:cubicBezTo>
                <a:cubicBezTo>
                  <a:pt x="438" y="247"/>
                  <a:pt x="437" y="247"/>
                  <a:pt x="437" y="246"/>
                </a:cubicBezTo>
                <a:cubicBezTo>
                  <a:pt x="439" y="246"/>
                  <a:pt x="439" y="244"/>
                  <a:pt x="440" y="245"/>
                </a:cubicBezTo>
                <a:cubicBezTo>
                  <a:pt x="441" y="244"/>
                  <a:pt x="442" y="243"/>
                  <a:pt x="443" y="242"/>
                </a:cubicBezTo>
                <a:cubicBezTo>
                  <a:pt x="444" y="242"/>
                  <a:pt x="445" y="244"/>
                  <a:pt x="446" y="244"/>
                </a:cubicBezTo>
                <a:cubicBezTo>
                  <a:pt x="447" y="241"/>
                  <a:pt x="444" y="241"/>
                  <a:pt x="445" y="239"/>
                </a:cubicBezTo>
                <a:cubicBezTo>
                  <a:pt x="445" y="238"/>
                  <a:pt x="446" y="238"/>
                  <a:pt x="446" y="238"/>
                </a:cubicBezTo>
                <a:cubicBezTo>
                  <a:pt x="446" y="237"/>
                  <a:pt x="446" y="237"/>
                  <a:pt x="447" y="237"/>
                </a:cubicBezTo>
                <a:cubicBezTo>
                  <a:pt x="454" y="237"/>
                  <a:pt x="454" y="237"/>
                  <a:pt x="454" y="237"/>
                </a:cubicBezTo>
                <a:cubicBezTo>
                  <a:pt x="455" y="236"/>
                  <a:pt x="455" y="234"/>
                  <a:pt x="455" y="233"/>
                </a:cubicBezTo>
                <a:cubicBezTo>
                  <a:pt x="455" y="233"/>
                  <a:pt x="455" y="232"/>
                  <a:pt x="456" y="232"/>
                </a:cubicBezTo>
                <a:cubicBezTo>
                  <a:pt x="456" y="231"/>
                  <a:pt x="458" y="231"/>
                  <a:pt x="457" y="230"/>
                </a:cubicBezTo>
                <a:cubicBezTo>
                  <a:pt x="458" y="230"/>
                  <a:pt x="459" y="230"/>
                  <a:pt x="460" y="229"/>
                </a:cubicBezTo>
                <a:cubicBezTo>
                  <a:pt x="459" y="229"/>
                  <a:pt x="459" y="228"/>
                  <a:pt x="459" y="228"/>
                </a:cubicBezTo>
                <a:cubicBezTo>
                  <a:pt x="460" y="228"/>
                  <a:pt x="459" y="227"/>
                  <a:pt x="460" y="227"/>
                </a:cubicBezTo>
                <a:cubicBezTo>
                  <a:pt x="460" y="227"/>
                  <a:pt x="460" y="227"/>
                  <a:pt x="461" y="227"/>
                </a:cubicBezTo>
                <a:cubicBezTo>
                  <a:pt x="461" y="226"/>
                  <a:pt x="461" y="226"/>
                  <a:pt x="461" y="226"/>
                </a:cubicBezTo>
                <a:cubicBezTo>
                  <a:pt x="461" y="226"/>
                  <a:pt x="462" y="225"/>
                  <a:pt x="462" y="225"/>
                </a:cubicBezTo>
                <a:cubicBezTo>
                  <a:pt x="463" y="225"/>
                  <a:pt x="464" y="225"/>
                  <a:pt x="464" y="224"/>
                </a:cubicBezTo>
                <a:cubicBezTo>
                  <a:pt x="464" y="224"/>
                  <a:pt x="465" y="223"/>
                  <a:pt x="465" y="223"/>
                </a:cubicBezTo>
                <a:cubicBezTo>
                  <a:pt x="465" y="223"/>
                  <a:pt x="465" y="223"/>
                  <a:pt x="465" y="223"/>
                </a:cubicBezTo>
                <a:cubicBezTo>
                  <a:pt x="466" y="222"/>
                  <a:pt x="466" y="221"/>
                  <a:pt x="466" y="221"/>
                </a:cubicBezTo>
                <a:cubicBezTo>
                  <a:pt x="467" y="221"/>
                  <a:pt x="467" y="219"/>
                  <a:pt x="468" y="219"/>
                </a:cubicBezTo>
                <a:cubicBezTo>
                  <a:pt x="468" y="218"/>
                  <a:pt x="469" y="218"/>
                  <a:pt x="469" y="218"/>
                </a:cubicBezTo>
                <a:cubicBezTo>
                  <a:pt x="469" y="218"/>
                  <a:pt x="470" y="217"/>
                  <a:pt x="470" y="218"/>
                </a:cubicBezTo>
                <a:cubicBezTo>
                  <a:pt x="470" y="218"/>
                  <a:pt x="470" y="219"/>
                  <a:pt x="470" y="219"/>
                </a:cubicBezTo>
                <a:cubicBezTo>
                  <a:pt x="470" y="220"/>
                  <a:pt x="470" y="219"/>
                  <a:pt x="470" y="220"/>
                </a:cubicBezTo>
                <a:cubicBezTo>
                  <a:pt x="469" y="220"/>
                  <a:pt x="469" y="221"/>
                  <a:pt x="469" y="221"/>
                </a:cubicBezTo>
                <a:cubicBezTo>
                  <a:pt x="469" y="221"/>
                  <a:pt x="468" y="222"/>
                  <a:pt x="468" y="222"/>
                </a:cubicBezTo>
                <a:cubicBezTo>
                  <a:pt x="468" y="222"/>
                  <a:pt x="468" y="222"/>
                  <a:pt x="468" y="222"/>
                </a:cubicBezTo>
                <a:cubicBezTo>
                  <a:pt x="467" y="223"/>
                  <a:pt x="465" y="223"/>
                  <a:pt x="465" y="225"/>
                </a:cubicBezTo>
                <a:cubicBezTo>
                  <a:pt x="464" y="225"/>
                  <a:pt x="463" y="228"/>
                  <a:pt x="462" y="228"/>
                </a:cubicBezTo>
                <a:cubicBezTo>
                  <a:pt x="461" y="230"/>
                  <a:pt x="459" y="230"/>
                  <a:pt x="458" y="232"/>
                </a:cubicBezTo>
                <a:cubicBezTo>
                  <a:pt x="461" y="232"/>
                  <a:pt x="461" y="229"/>
                  <a:pt x="463" y="229"/>
                </a:cubicBezTo>
                <a:cubicBezTo>
                  <a:pt x="463" y="228"/>
                  <a:pt x="464" y="228"/>
                  <a:pt x="464" y="227"/>
                </a:cubicBezTo>
                <a:cubicBezTo>
                  <a:pt x="466" y="226"/>
                  <a:pt x="468" y="224"/>
                  <a:pt x="469" y="222"/>
                </a:cubicBezTo>
                <a:cubicBezTo>
                  <a:pt x="471" y="222"/>
                  <a:pt x="472" y="221"/>
                  <a:pt x="473" y="218"/>
                </a:cubicBezTo>
                <a:cubicBezTo>
                  <a:pt x="473" y="218"/>
                  <a:pt x="474" y="217"/>
                  <a:pt x="474" y="217"/>
                </a:cubicBezTo>
                <a:cubicBezTo>
                  <a:pt x="474" y="215"/>
                  <a:pt x="475" y="214"/>
                  <a:pt x="475" y="214"/>
                </a:cubicBezTo>
                <a:cubicBezTo>
                  <a:pt x="476" y="214"/>
                  <a:pt x="476" y="214"/>
                  <a:pt x="476" y="214"/>
                </a:cubicBezTo>
                <a:cubicBezTo>
                  <a:pt x="476" y="213"/>
                  <a:pt x="477" y="212"/>
                  <a:pt x="477" y="212"/>
                </a:cubicBezTo>
                <a:cubicBezTo>
                  <a:pt x="477" y="212"/>
                  <a:pt x="477" y="212"/>
                  <a:pt x="477" y="211"/>
                </a:cubicBezTo>
                <a:cubicBezTo>
                  <a:pt x="477" y="211"/>
                  <a:pt x="478" y="211"/>
                  <a:pt x="478" y="211"/>
                </a:cubicBezTo>
                <a:cubicBezTo>
                  <a:pt x="478" y="211"/>
                  <a:pt x="478" y="210"/>
                  <a:pt x="479" y="210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9"/>
                  <a:pt x="480" y="209"/>
                  <a:pt x="480" y="208"/>
                </a:cubicBezTo>
                <a:cubicBezTo>
                  <a:pt x="480" y="208"/>
                  <a:pt x="480" y="208"/>
                  <a:pt x="480" y="208"/>
                </a:cubicBezTo>
                <a:cubicBezTo>
                  <a:pt x="481" y="207"/>
                  <a:pt x="481" y="206"/>
                  <a:pt x="481" y="206"/>
                </a:cubicBezTo>
                <a:cubicBezTo>
                  <a:pt x="482" y="205"/>
                  <a:pt x="484" y="205"/>
                  <a:pt x="484" y="204"/>
                </a:cubicBezTo>
                <a:cubicBezTo>
                  <a:pt x="484" y="204"/>
                  <a:pt x="484" y="204"/>
                  <a:pt x="484" y="204"/>
                </a:cubicBezTo>
                <a:cubicBezTo>
                  <a:pt x="486" y="203"/>
                  <a:pt x="485" y="200"/>
                  <a:pt x="486" y="200"/>
                </a:cubicBezTo>
                <a:cubicBezTo>
                  <a:pt x="486" y="200"/>
                  <a:pt x="486" y="199"/>
                  <a:pt x="486" y="199"/>
                </a:cubicBezTo>
                <a:cubicBezTo>
                  <a:pt x="487" y="198"/>
                  <a:pt x="487" y="197"/>
                  <a:pt x="488" y="197"/>
                </a:cubicBezTo>
                <a:cubicBezTo>
                  <a:pt x="488" y="196"/>
                  <a:pt x="488" y="195"/>
                  <a:pt x="489" y="194"/>
                </a:cubicBezTo>
                <a:cubicBezTo>
                  <a:pt x="489" y="194"/>
                  <a:pt x="489" y="194"/>
                  <a:pt x="489" y="194"/>
                </a:cubicBezTo>
                <a:cubicBezTo>
                  <a:pt x="490" y="192"/>
                  <a:pt x="491" y="190"/>
                  <a:pt x="491" y="188"/>
                </a:cubicBezTo>
                <a:cubicBezTo>
                  <a:pt x="492" y="188"/>
                  <a:pt x="492" y="187"/>
                  <a:pt x="492" y="187"/>
                </a:cubicBezTo>
                <a:cubicBezTo>
                  <a:pt x="492" y="187"/>
                  <a:pt x="492" y="186"/>
                  <a:pt x="492" y="186"/>
                </a:cubicBezTo>
                <a:cubicBezTo>
                  <a:pt x="492" y="185"/>
                  <a:pt x="493" y="186"/>
                  <a:pt x="493" y="185"/>
                </a:cubicBezTo>
                <a:cubicBezTo>
                  <a:pt x="494" y="183"/>
                  <a:pt x="494" y="181"/>
                  <a:pt x="495" y="179"/>
                </a:cubicBezTo>
                <a:cubicBezTo>
                  <a:pt x="495" y="179"/>
                  <a:pt x="495" y="179"/>
                  <a:pt x="495" y="178"/>
                </a:cubicBezTo>
                <a:cubicBezTo>
                  <a:pt x="495" y="178"/>
                  <a:pt x="495" y="178"/>
                  <a:pt x="495" y="178"/>
                </a:cubicBezTo>
                <a:cubicBezTo>
                  <a:pt x="495" y="178"/>
                  <a:pt x="496" y="178"/>
                  <a:pt x="496" y="178"/>
                </a:cubicBezTo>
                <a:cubicBezTo>
                  <a:pt x="496" y="178"/>
                  <a:pt x="496" y="177"/>
                  <a:pt x="496" y="177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6" y="177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7" y="175"/>
                  <a:pt x="496" y="174"/>
                  <a:pt x="497" y="173"/>
                </a:cubicBezTo>
                <a:cubicBezTo>
                  <a:pt x="497" y="173"/>
                  <a:pt x="497" y="173"/>
                  <a:pt x="497" y="173"/>
                </a:cubicBezTo>
                <a:cubicBezTo>
                  <a:pt x="499" y="169"/>
                  <a:pt x="499" y="165"/>
                  <a:pt x="500" y="161"/>
                </a:cubicBezTo>
                <a:cubicBezTo>
                  <a:pt x="500" y="161"/>
                  <a:pt x="500" y="160"/>
                  <a:pt x="500" y="160"/>
                </a:cubicBezTo>
                <a:cubicBezTo>
                  <a:pt x="500" y="160"/>
                  <a:pt x="500" y="160"/>
                  <a:pt x="500" y="160"/>
                </a:cubicBezTo>
                <a:cubicBezTo>
                  <a:pt x="500" y="159"/>
                  <a:pt x="500" y="159"/>
                  <a:pt x="500" y="159"/>
                </a:cubicBezTo>
                <a:cubicBezTo>
                  <a:pt x="500" y="158"/>
                  <a:pt x="501" y="158"/>
                  <a:pt x="501" y="158"/>
                </a:cubicBezTo>
                <a:cubicBezTo>
                  <a:pt x="500" y="157"/>
                  <a:pt x="500" y="157"/>
                  <a:pt x="500" y="157"/>
                </a:cubicBezTo>
                <a:cubicBezTo>
                  <a:pt x="500" y="157"/>
                  <a:pt x="501" y="157"/>
                  <a:pt x="501" y="156"/>
                </a:cubicBezTo>
                <a:cubicBezTo>
                  <a:pt x="501" y="156"/>
                  <a:pt x="501" y="156"/>
                  <a:pt x="501" y="155"/>
                </a:cubicBezTo>
                <a:cubicBezTo>
                  <a:pt x="501" y="155"/>
                  <a:pt x="501" y="154"/>
                  <a:pt x="501" y="153"/>
                </a:cubicBezTo>
                <a:cubicBezTo>
                  <a:pt x="501" y="153"/>
                  <a:pt x="501" y="152"/>
                  <a:pt x="501" y="151"/>
                </a:cubicBezTo>
                <a:cubicBezTo>
                  <a:pt x="501" y="151"/>
                  <a:pt x="501" y="150"/>
                  <a:pt x="501" y="150"/>
                </a:cubicBezTo>
                <a:cubicBezTo>
                  <a:pt x="502" y="135"/>
                  <a:pt x="491" y="126"/>
                  <a:pt x="480" y="119"/>
                </a:cubicBezTo>
                <a:cubicBezTo>
                  <a:pt x="480" y="119"/>
                  <a:pt x="486" y="109"/>
                  <a:pt x="487" y="109"/>
                </a:cubicBezTo>
                <a:cubicBezTo>
                  <a:pt x="490" y="102"/>
                  <a:pt x="493" y="95"/>
                  <a:pt x="495" y="88"/>
                </a:cubicBezTo>
                <a:cubicBezTo>
                  <a:pt x="496" y="82"/>
                  <a:pt x="497" y="77"/>
                  <a:pt x="497" y="71"/>
                </a:cubicBezTo>
                <a:cubicBezTo>
                  <a:pt x="497" y="57"/>
                  <a:pt x="493" y="40"/>
                  <a:pt x="483" y="29"/>
                </a:cubicBezTo>
                <a:cubicBezTo>
                  <a:pt x="481" y="27"/>
                  <a:pt x="478" y="24"/>
                  <a:pt x="475" y="22"/>
                </a:cubicBezTo>
                <a:cubicBezTo>
                  <a:pt x="465" y="13"/>
                  <a:pt x="453" y="7"/>
                  <a:pt x="439" y="3"/>
                </a:cubicBezTo>
                <a:cubicBezTo>
                  <a:pt x="434" y="2"/>
                  <a:pt x="429" y="1"/>
                  <a:pt x="424" y="1"/>
                </a:cubicBezTo>
                <a:cubicBezTo>
                  <a:pt x="406" y="0"/>
                  <a:pt x="386" y="5"/>
                  <a:pt x="374" y="19"/>
                </a:cubicBezTo>
                <a:cubicBezTo>
                  <a:pt x="372" y="20"/>
                  <a:pt x="368" y="26"/>
                  <a:pt x="369" y="28"/>
                </a:cubicBezTo>
                <a:cubicBezTo>
                  <a:pt x="357" y="8"/>
                  <a:pt x="325" y="13"/>
                  <a:pt x="307" y="19"/>
                </a:cubicBezTo>
                <a:cubicBezTo>
                  <a:pt x="297" y="22"/>
                  <a:pt x="289" y="27"/>
                  <a:pt x="280" y="32"/>
                </a:cubicBezTo>
                <a:cubicBezTo>
                  <a:pt x="266" y="42"/>
                  <a:pt x="254" y="57"/>
                  <a:pt x="246" y="73"/>
                </a:cubicBezTo>
                <a:cubicBezTo>
                  <a:pt x="234" y="98"/>
                  <a:pt x="230" y="128"/>
                  <a:pt x="234" y="156"/>
                </a:cubicBezTo>
                <a:cubicBezTo>
                  <a:pt x="236" y="164"/>
                  <a:pt x="240" y="174"/>
                  <a:pt x="245" y="181"/>
                </a:cubicBezTo>
                <a:cubicBezTo>
                  <a:pt x="253" y="195"/>
                  <a:pt x="267" y="205"/>
                  <a:pt x="282" y="208"/>
                </a:cubicBezTo>
                <a:cubicBezTo>
                  <a:pt x="293" y="211"/>
                  <a:pt x="305" y="211"/>
                  <a:pt x="316" y="209"/>
                </a:cubicBezTo>
                <a:cubicBezTo>
                  <a:pt x="329" y="206"/>
                  <a:pt x="342" y="200"/>
                  <a:pt x="352" y="191"/>
                </a:cubicBezTo>
                <a:cubicBezTo>
                  <a:pt x="360" y="184"/>
                  <a:pt x="365" y="174"/>
                  <a:pt x="367" y="163"/>
                </a:cubicBezTo>
                <a:cubicBezTo>
                  <a:pt x="371" y="149"/>
                  <a:pt x="368" y="132"/>
                  <a:pt x="355" y="123"/>
                </a:cubicBezTo>
                <a:cubicBezTo>
                  <a:pt x="346" y="117"/>
                  <a:pt x="331" y="118"/>
                  <a:pt x="323" y="125"/>
                </a:cubicBezTo>
                <a:cubicBezTo>
                  <a:pt x="320" y="128"/>
                  <a:pt x="317" y="132"/>
                  <a:pt x="316" y="136"/>
                </a:cubicBezTo>
                <a:cubicBezTo>
                  <a:pt x="315" y="138"/>
                  <a:pt x="311" y="148"/>
                  <a:pt x="312" y="149"/>
                </a:cubicBezTo>
                <a:cubicBezTo>
                  <a:pt x="311" y="148"/>
                  <a:pt x="304" y="122"/>
                  <a:pt x="323" y="106"/>
                </a:cubicBezTo>
                <a:cubicBezTo>
                  <a:pt x="328" y="101"/>
                  <a:pt x="334" y="99"/>
                  <a:pt x="340" y="97"/>
                </a:cubicBezTo>
                <a:cubicBezTo>
                  <a:pt x="350" y="94"/>
                  <a:pt x="362" y="95"/>
                  <a:pt x="371" y="98"/>
                </a:cubicBezTo>
                <a:cubicBezTo>
                  <a:pt x="375" y="99"/>
                  <a:pt x="379" y="102"/>
                  <a:pt x="382" y="104"/>
                </a:cubicBezTo>
                <a:cubicBezTo>
                  <a:pt x="388" y="109"/>
                  <a:pt x="393" y="115"/>
                  <a:pt x="397" y="122"/>
                </a:cubicBezTo>
                <a:cubicBezTo>
                  <a:pt x="400" y="129"/>
                  <a:pt x="401" y="136"/>
                  <a:pt x="400" y="143"/>
                </a:cubicBezTo>
                <a:cubicBezTo>
                  <a:pt x="399" y="161"/>
                  <a:pt x="391" y="182"/>
                  <a:pt x="378" y="195"/>
                </a:cubicBezTo>
                <a:cubicBezTo>
                  <a:pt x="375" y="197"/>
                  <a:pt x="374" y="199"/>
                  <a:pt x="372" y="202"/>
                </a:cubicBezTo>
                <a:cubicBezTo>
                  <a:pt x="370" y="204"/>
                  <a:pt x="368" y="206"/>
                  <a:pt x="365" y="208"/>
                </a:cubicBezTo>
                <a:cubicBezTo>
                  <a:pt x="363" y="208"/>
                  <a:pt x="363" y="208"/>
                  <a:pt x="362" y="209"/>
                </a:cubicBezTo>
                <a:cubicBezTo>
                  <a:pt x="362" y="210"/>
                  <a:pt x="360" y="211"/>
                  <a:pt x="360" y="212"/>
                </a:cubicBezTo>
                <a:cubicBezTo>
                  <a:pt x="360" y="212"/>
                  <a:pt x="359" y="212"/>
                  <a:pt x="359" y="212"/>
                </a:cubicBezTo>
                <a:cubicBezTo>
                  <a:pt x="359" y="212"/>
                  <a:pt x="359" y="212"/>
                  <a:pt x="358" y="212"/>
                </a:cubicBezTo>
                <a:cubicBezTo>
                  <a:pt x="358" y="213"/>
                  <a:pt x="357" y="214"/>
                  <a:pt x="356" y="215"/>
                </a:cubicBezTo>
                <a:cubicBezTo>
                  <a:pt x="356" y="215"/>
                  <a:pt x="356" y="216"/>
                  <a:pt x="355" y="215"/>
                </a:cubicBezTo>
                <a:cubicBezTo>
                  <a:pt x="355" y="215"/>
                  <a:pt x="354" y="214"/>
                  <a:pt x="354" y="215"/>
                </a:cubicBezTo>
                <a:cubicBezTo>
                  <a:pt x="354" y="215"/>
                  <a:pt x="353" y="215"/>
                  <a:pt x="353" y="215"/>
                </a:cubicBezTo>
                <a:cubicBezTo>
                  <a:pt x="353" y="215"/>
                  <a:pt x="353" y="216"/>
                  <a:pt x="353" y="216"/>
                </a:cubicBezTo>
                <a:cubicBezTo>
                  <a:pt x="352" y="216"/>
                  <a:pt x="352" y="216"/>
                  <a:pt x="352" y="216"/>
                </a:cubicBezTo>
                <a:cubicBezTo>
                  <a:pt x="352" y="217"/>
                  <a:pt x="351" y="217"/>
                  <a:pt x="351" y="217"/>
                </a:cubicBezTo>
                <a:cubicBezTo>
                  <a:pt x="351" y="218"/>
                  <a:pt x="350" y="217"/>
                  <a:pt x="350" y="217"/>
                </a:cubicBezTo>
                <a:cubicBezTo>
                  <a:pt x="350" y="218"/>
                  <a:pt x="350" y="218"/>
                  <a:pt x="350" y="219"/>
                </a:cubicBezTo>
                <a:cubicBezTo>
                  <a:pt x="349" y="219"/>
                  <a:pt x="348" y="218"/>
                  <a:pt x="348" y="218"/>
                </a:cubicBezTo>
                <a:cubicBezTo>
                  <a:pt x="347" y="219"/>
                  <a:pt x="346" y="219"/>
                  <a:pt x="346" y="219"/>
                </a:cubicBezTo>
                <a:cubicBezTo>
                  <a:pt x="345" y="220"/>
                  <a:pt x="345" y="220"/>
                  <a:pt x="345" y="220"/>
                </a:cubicBezTo>
                <a:cubicBezTo>
                  <a:pt x="345" y="221"/>
                  <a:pt x="344" y="221"/>
                  <a:pt x="344" y="221"/>
                </a:cubicBezTo>
                <a:cubicBezTo>
                  <a:pt x="344" y="221"/>
                  <a:pt x="344" y="221"/>
                  <a:pt x="344" y="222"/>
                </a:cubicBezTo>
                <a:cubicBezTo>
                  <a:pt x="343" y="222"/>
                  <a:pt x="342" y="223"/>
                  <a:pt x="341" y="223"/>
                </a:cubicBezTo>
                <a:cubicBezTo>
                  <a:pt x="340" y="224"/>
                  <a:pt x="339" y="224"/>
                  <a:pt x="339" y="225"/>
                </a:cubicBezTo>
                <a:cubicBezTo>
                  <a:pt x="338" y="225"/>
                  <a:pt x="337" y="225"/>
                  <a:pt x="336" y="225"/>
                </a:cubicBezTo>
                <a:cubicBezTo>
                  <a:pt x="336" y="225"/>
                  <a:pt x="336" y="226"/>
                  <a:pt x="336" y="226"/>
                </a:cubicBezTo>
                <a:cubicBezTo>
                  <a:pt x="335" y="226"/>
                  <a:pt x="332" y="227"/>
                  <a:pt x="331" y="228"/>
                </a:cubicBezTo>
                <a:cubicBezTo>
                  <a:pt x="330" y="228"/>
                  <a:pt x="329" y="229"/>
                  <a:pt x="328" y="230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327" y="230"/>
                  <a:pt x="327" y="230"/>
                  <a:pt x="327" y="230"/>
                </a:cubicBezTo>
                <a:cubicBezTo>
                  <a:pt x="326" y="230"/>
                  <a:pt x="326" y="230"/>
                  <a:pt x="325" y="231"/>
                </a:cubicBezTo>
                <a:cubicBezTo>
                  <a:pt x="324" y="233"/>
                  <a:pt x="323" y="232"/>
                  <a:pt x="321" y="233"/>
                </a:cubicBezTo>
                <a:cubicBezTo>
                  <a:pt x="317" y="235"/>
                  <a:pt x="313" y="239"/>
                  <a:pt x="308" y="240"/>
                </a:cubicBezTo>
                <a:cubicBezTo>
                  <a:pt x="307" y="242"/>
                  <a:pt x="304" y="242"/>
                  <a:pt x="303" y="243"/>
                </a:cubicBezTo>
                <a:cubicBezTo>
                  <a:pt x="302" y="243"/>
                  <a:pt x="301" y="244"/>
                  <a:pt x="300" y="243"/>
                </a:cubicBezTo>
                <a:cubicBezTo>
                  <a:pt x="300" y="244"/>
                  <a:pt x="300" y="245"/>
                  <a:pt x="299" y="245"/>
                </a:cubicBezTo>
                <a:cubicBezTo>
                  <a:pt x="298" y="245"/>
                  <a:pt x="297" y="246"/>
                  <a:pt x="295" y="246"/>
                </a:cubicBezTo>
                <a:cubicBezTo>
                  <a:pt x="295" y="247"/>
                  <a:pt x="294" y="247"/>
                  <a:pt x="292" y="247"/>
                </a:cubicBezTo>
                <a:cubicBezTo>
                  <a:pt x="291" y="248"/>
                  <a:pt x="290" y="250"/>
                  <a:pt x="288" y="249"/>
                </a:cubicBezTo>
                <a:cubicBezTo>
                  <a:pt x="287" y="250"/>
                  <a:pt x="287" y="250"/>
                  <a:pt x="287" y="250"/>
                </a:cubicBezTo>
                <a:cubicBezTo>
                  <a:pt x="286" y="249"/>
                  <a:pt x="284" y="250"/>
                  <a:pt x="283" y="251"/>
                </a:cubicBezTo>
                <a:cubicBezTo>
                  <a:pt x="284" y="251"/>
                  <a:pt x="283" y="252"/>
                  <a:pt x="283" y="253"/>
                </a:cubicBezTo>
                <a:cubicBezTo>
                  <a:pt x="282" y="253"/>
                  <a:pt x="281" y="253"/>
                  <a:pt x="280" y="254"/>
                </a:cubicBezTo>
                <a:cubicBezTo>
                  <a:pt x="280" y="253"/>
                  <a:pt x="280" y="252"/>
                  <a:pt x="279" y="252"/>
                </a:cubicBezTo>
                <a:cubicBezTo>
                  <a:pt x="278" y="253"/>
                  <a:pt x="278" y="253"/>
                  <a:pt x="278" y="253"/>
                </a:cubicBezTo>
                <a:cubicBezTo>
                  <a:pt x="278" y="254"/>
                  <a:pt x="278" y="254"/>
                  <a:pt x="278" y="255"/>
                </a:cubicBezTo>
                <a:cubicBezTo>
                  <a:pt x="278" y="255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7"/>
                  <a:pt x="277" y="257"/>
                </a:cubicBezTo>
                <a:cubicBezTo>
                  <a:pt x="276" y="257"/>
                  <a:pt x="276" y="257"/>
                  <a:pt x="275" y="257"/>
                </a:cubicBezTo>
                <a:cubicBezTo>
                  <a:pt x="274" y="257"/>
                  <a:pt x="274" y="258"/>
                  <a:pt x="273" y="257"/>
                </a:cubicBezTo>
                <a:cubicBezTo>
                  <a:pt x="273" y="257"/>
                  <a:pt x="274" y="257"/>
                  <a:pt x="274" y="256"/>
                </a:cubicBezTo>
                <a:cubicBezTo>
                  <a:pt x="274" y="255"/>
                  <a:pt x="273" y="255"/>
                  <a:pt x="273" y="255"/>
                </a:cubicBezTo>
                <a:cubicBezTo>
                  <a:pt x="272" y="255"/>
                  <a:pt x="273" y="256"/>
                  <a:pt x="273" y="257"/>
                </a:cubicBezTo>
                <a:cubicBezTo>
                  <a:pt x="271" y="258"/>
                  <a:pt x="270" y="258"/>
                  <a:pt x="269" y="259"/>
                </a:cubicBezTo>
                <a:cubicBezTo>
                  <a:pt x="268" y="259"/>
                  <a:pt x="266" y="259"/>
                  <a:pt x="265" y="260"/>
                </a:cubicBezTo>
                <a:cubicBezTo>
                  <a:pt x="264" y="260"/>
                  <a:pt x="264" y="261"/>
                  <a:pt x="262" y="260"/>
                </a:cubicBezTo>
                <a:cubicBezTo>
                  <a:pt x="261" y="262"/>
                  <a:pt x="259" y="263"/>
                  <a:pt x="258" y="265"/>
                </a:cubicBezTo>
                <a:cubicBezTo>
                  <a:pt x="256" y="264"/>
                  <a:pt x="256" y="265"/>
                  <a:pt x="255" y="266"/>
                </a:cubicBezTo>
                <a:cubicBezTo>
                  <a:pt x="255" y="266"/>
                  <a:pt x="254" y="265"/>
                  <a:pt x="254" y="265"/>
                </a:cubicBezTo>
                <a:cubicBezTo>
                  <a:pt x="254" y="266"/>
                  <a:pt x="253" y="266"/>
                  <a:pt x="253" y="266"/>
                </a:cubicBezTo>
                <a:cubicBezTo>
                  <a:pt x="255" y="267"/>
                  <a:pt x="256" y="266"/>
                  <a:pt x="256" y="266"/>
                </a:cubicBezTo>
                <a:cubicBezTo>
                  <a:pt x="256" y="266"/>
                  <a:pt x="257" y="266"/>
                  <a:pt x="257" y="266"/>
                </a:cubicBezTo>
                <a:cubicBezTo>
                  <a:pt x="257" y="266"/>
                  <a:pt x="258" y="265"/>
                  <a:pt x="258" y="265"/>
                </a:cubicBezTo>
                <a:cubicBezTo>
                  <a:pt x="259" y="265"/>
                  <a:pt x="259" y="265"/>
                  <a:pt x="260" y="265"/>
                </a:cubicBezTo>
                <a:cubicBezTo>
                  <a:pt x="260" y="265"/>
                  <a:pt x="261" y="265"/>
                  <a:pt x="261" y="264"/>
                </a:cubicBezTo>
                <a:cubicBezTo>
                  <a:pt x="261" y="264"/>
                  <a:pt x="261" y="264"/>
                  <a:pt x="262" y="264"/>
                </a:cubicBezTo>
                <a:cubicBezTo>
                  <a:pt x="262" y="263"/>
                  <a:pt x="263" y="263"/>
                  <a:pt x="263" y="263"/>
                </a:cubicBezTo>
                <a:cubicBezTo>
                  <a:pt x="266" y="261"/>
                  <a:pt x="269" y="261"/>
                  <a:pt x="272" y="259"/>
                </a:cubicBezTo>
                <a:cubicBezTo>
                  <a:pt x="273" y="259"/>
                  <a:pt x="273" y="259"/>
                  <a:pt x="274" y="260"/>
                </a:cubicBezTo>
                <a:cubicBezTo>
                  <a:pt x="275" y="259"/>
                  <a:pt x="277" y="258"/>
                  <a:pt x="279" y="258"/>
                </a:cubicBezTo>
                <a:cubicBezTo>
                  <a:pt x="280" y="257"/>
                  <a:pt x="281" y="257"/>
                  <a:pt x="281" y="256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3" y="255"/>
                  <a:pt x="284" y="254"/>
                  <a:pt x="285" y="254"/>
                </a:cubicBezTo>
                <a:cubicBezTo>
                  <a:pt x="285" y="253"/>
                  <a:pt x="285" y="251"/>
                  <a:pt x="286" y="252"/>
                </a:cubicBezTo>
                <a:cubicBezTo>
                  <a:pt x="287" y="252"/>
                  <a:pt x="286" y="253"/>
                  <a:pt x="288" y="253"/>
                </a:cubicBezTo>
                <a:cubicBezTo>
                  <a:pt x="288" y="252"/>
                  <a:pt x="289" y="252"/>
                  <a:pt x="290" y="252"/>
                </a:cubicBezTo>
                <a:cubicBezTo>
                  <a:pt x="291" y="251"/>
                  <a:pt x="292" y="250"/>
                  <a:pt x="294" y="250"/>
                </a:cubicBezTo>
                <a:cubicBezTo>
                  <a:pt x="295" y="250"/>
                  <a:pt x="295" y="249"/>
                  <a:pt x="297" y="250"/>
                </a:cubicBezTo>
                <a:cubicBezTo>
                  <a:pt x="297" y="248"/>
                  <a:pt x="298" y="248"/>
                  <a:pt x="298" y="247"/>
                </a:cubicBezTo>
                <a:cubicBezTo>
                  <a:pt x="299" y="248"/>
                  <a:pt x="300" y="247"/>
                  <a:pt x="301" y="247"/>
                </a:cubicBezTo>
                <a:cubicBezTo>
                  <a:pt x="302" y="246"/>
                  <a:pt x="302" y="244"/>
                  <a:pt x="304" y="245"/>
                </a:cubicBezTo>
                <a:cubicBezTo>
                  <a:pt x="304" y="247"/>
                  <a:pt x="303" y="246"/>
                  <a:pt x="303" y="247"/>
                </a:cubicBezTo>
                <a:cubicBezTo>
                  <a:pt x="302" y="247"/>
                  <a:pt x="302" y="248"/>
                  <a:pt x="301" y="248"/>
                </a:cubicBezTo>
                <a:cubicBezTo>
                  <a:pt x="301" y="248"/>
                  <a:pt x="301" y="249"/>
                  <a:pt x="300" y="249"/>
                </a:cubicBezTo>
                <a:cubicBezTo>
                  <a:pt x="300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8" y="249"/>
                  <a:pt x="298" y="249"/>
                  <a:pt x="297" y="249"/>
                </a:cubicBezTo>
                <a:cubicBezTo>
                  <a:pt x="297" y="249"/>
                  <a:pt x="297" y="250"/>
                  <a:pt x="297" y="250"/>
                </a:cubicBezTo>
                <a:cubicBezTo>
                  <a:pt x="296" y="250"/>
                  <a:pt x="295" y="251"/>
                  <a:pt x="295" y="251"/>
                </a:cubicBezTo>
                <a:cubicBezTo>
                  <a:pt x="295" y="251"/>
                  <a:pt x="294" y="251"/>
                  <a:pt x="294" y="251"/>
                </a:cubicBezTo>
                <a:cubicBezTo>
                  <a:pt x="293" y="252"/>
                  <a:pt x="292" y="252"/>
                  <a:pt x="292" y="252"/>
                </a:cubicBezTo>
                <a:cubicBezTo>
                  <a:pt x="291" y="253"/>
                  <a:pt x="291" y="253"/>
                  <a:pt x="291" y="254"/>
                </a:cubicBezTo>
                <a:cubicBezTo>
                  <a:pt x="290" y="254"/>
                  <a:pt x="289" y="255"/>
                  <a:pt x="287" y="255"/>
                </a:cubicBezTo>
                <a:cubicBezTo>
                  <a:pt x="287" y="256"/>
                  <a:pt x="286" y="256"/>
                  <a:pt x="287" y="257"/>
                </a:cubicBezTo>
                <a:cubicBezTo>
                  <a:pt x="286" y="258"/>
                  <a:pt x="284" y="258"/>
                  <a:pt x="283" y="258"/>
                </a:cubicBezTo>
                <a:cubicBezTo>
                  <a:pt x="283" y="259"/>
                  <a:pt x="283" y="260"/>
                  <a:pt x="282" y="260"/>
                </a:cubicBezTo>
                <a:cubicBezTo>
                  <a:pt x="280" y="259"/>
                  <a:pt x="280" y="261"/>
                  <a:pt x="278" y="260"/>
                </a:cubicBezTo>
                <a:cubicBezTo>
                  <a:pt x="278" y="261"/>
                  <a:pt x="278" y="261"/>
                  <a:pt x="277" y="263"/>
                </a:cubicBezTo>
                <a:cubicBezTo>
                  <a:pt x="276" y="263"/>
                  <a:pt x="274" y="263"/>
                  <a:pt x="272" y="264"/>
                </a:cubicBezTo>
                <a:cubicBezTo>
                  <a:pt x="271" y="263"/>
                  <a:pt x="271" y="265"/>
                  <a:pt x="270" y="264"/>
                </a:cubicBezTo>
                <a:cubicBezTo>
                  <a:pt x="269" y="265"/>
                  <a:pt x="269" y="266"/>
                  <a:pt x="268" y="266"/>
                </a:cubicBezTo>
                <a:cubicBezTo>
                  <a:pt x="265" y="266"/>
                  <a:pt x="263" y="269"/>
                  <a:pt x="259" y="269"/>
                </a:cubicBezTo>
                <a:cubicBezTo>
                  <a:pt x="259" y="270"/>
                  <a:pt x="258" y="271"/>
                  <a:pt x="257" y="271"/>
                </a:cubicBezTo>
                <a:cubicBezTo>
                  <a:pt x="257" y="271"/>
                  <a:pt x="257" y="271"/>
                  <a:pt x="256" y="271"/>
                </a:cubicBezTo>
                <a:cubicBezTo>
                  <a:pt x="255" y="271"/>
                  <a:pt x="255" y="272"/>
                  <a:pt x="254" y="272"/>
                </a:cubicBezTo>
                <a:cubicBezTo>
                  <a:pt x="253" y="274"/>
                  <a:pt x="253" y="274"/>
                  <a:pt x="253" y="274"/>
                </a:cubicBezTo>
                <a:cubicBezTo>
                  <a:pt x="253" y="274"/>
                  <a:pt x="252" y="273"/>
                  <a:pt x="252" y="274"/>
                </a:cubicBezTo>
                <a:cubicBezTo>
                  <a:pt x="252" y="274"/>
                  <a:pt x="252" y="274"/>
                  <a:pt x="252" y="274"/>
                </a:cubicBezTo>
                <a:cubicBezTo>
                  <a:pt x="251" y="275"/>
                  <a:pt x="250" y="275"/>
                  <a:pt x="250" y="276"/>
                </a:cubicBezTo>
                <a:cubicBezTo>
                  <a:pt x="251" y="276"/>
                  <a:pt x="252" y="275"/>
                  <a:pt x="252" y="276"/>
                </a:cubicBezTo>
                <a:cubicBezTo>
                  <a:pt x="252" y="277"/>
                  <a:pt x="250" y="277"/>
                  <a:pt x="250" y="278"/>
                </a:cubicBezTo>
                <a:cubicBezTo>
                  <a:pt x="248" y="278"/>
                  <a:pt x="248" y="278"/>
                  <a:pt x="248" y="278"/>
                </a:cubicBezTo>
                <a:cubicBezTo>
                  <a:pt x="248" y="279"/>
                  <a:pt x="248" y="280"/>
                  <a:pt x="247" y="279"/>
                </a:cubicBezTo>
                <a:cubicBezTo>
                  <a:pt x="246" y="279"/>
                  <a:pt x="246" y="278"/>
                  <a:pt x="245" y="278"/>
                </a:cubicBezTo>
                <a:cubicBezTo>
                  <a:pt x="244" y="280"/>
                  <a:pt x="246" y="278"/>
                  <a:pt x="246" y="280"/>
                </a:cubicBezTo>
                <a:cubicBezTo>
                  <a:pt x="246" y="280"/>
                  <a:pt x="245" y="280"/>
                  <a:pt x="245" y="281"/>
                </a:cubicBezTo>
                <a:cubicBezTo>
                  <a:pt x="244" y="281"/>
                  <a:pt x="241" y="281"/>
                  <a:pt x="240" y="281"/>
                </a:cubicBezTo>
                <a:cubicBezTo>
                  <a:pt x="240" y="280"/>
                  <a:pt x="242" y="280"/>
                  <a:pt x="242" y="280"/>
                </a:cubicBezTo>
                <a:cubicBezTo>
                  <a:pt x="240" y="279"/>
                  <a:pt x="237" y="281"/>
                  <a:pt x="235" y="281"/>
                </a:cubicBezTo>
                <a:cubicBezTo>
                  <a:pt x="234" y="282"/>
                  <a:pt x="233" y="284"/>
                  <a:pt x="233" y="285"/>
                </a:cubicBezTo>
                <a:cubicBezTo>
                  <a:pt x="233" y="285"/>
                  <a:pt x="233" y="286"/>
                  <a:pt x="232" y="286"/>
                </a:cubicBezTo>
                <a:cubicBezTo>
                  <a:pt x="232" y="285"/>
                  <a:pt x="233" y="285"/>
                  <a:pt x="233" y="283"/>
                </a:cubicBezTo>
                <a:cubicBezTo>
                  <a:pt x="231" y="282"/>
                  <a:pt x="230" y="284"/>
                  <a:pt x="230" y="284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29" y="286"/>
                  <a:pt x="228" y="286"/>
                  <a:pt x="226" y="286"/>
                </a:cubicBezTo>
                <a:cubicBezTo>
                  <a:pt x="226" y="287"/>
                  <a:pt x="226" y="288"/>
                  <a:pt x="225" y="288"/>
                </a:cubicBezTo>
                <a:cubicBezTo>
                  <a:pt x="225" y="288"/>
                  <a:pt x="225" y="287"/>
                  <a:pt x="224" y="288"/>
                </a:cubicBezTo>
                <a:cubicBezTo>
                  <a:pt x="224" y="290"/>
                  <a:pt x="221" y="289"/>
                  <a:pt x="220" y="290"/>
                </a:cubicBezTo>
                <a:cubicBezTo>
                  <a:pt x="219" y="291"/>
                  <a:pt x="218" y="291"/>
                  <a:pt x="218" y="293"/>
                </a:cubicBezTo>
                <a:cubicBezTo>
                  <a:pt x="217" y="293"/>
                  <a:pt x="216" y="293"/>
                  <a:pt x="216" y="294"/>
                </a:cubicBezTo>
                <a:cubicBezTo>
                  <a:pt x="215" y="294"/>
                  <a:pt x="215" y="294"/>
                  <a:pt x="215" y="294"/>
                </a:cubicBezTo>
                <a:cubicBezTo>
                  <a:pt x="214" y="295"/>
                  <a:pt x="214" y="295"/>
                  <a:pt x="214" y="295"/>
                </a:cubicBezTo>
                <a:cubicBezTo>
                  <a:pt x="213" y="296"/>
                  <a:pt x="212" y="295"/>
                  <a:pt x="212" y="296"/>
                </a:cubicBezTo>
                <a:cubicBezTo>
                  <a:pt x="212" y="297"/>
                  <a:pt x="211" y="296"/>
                  <a:pt x="211" y="297"/>
                </a:cubicBezTo>
                <a:cubicBezTo>
                  <a:pt x="211" y="298"/>
                  <a:pt x="210" y="297"/>
                  <a:pt x="210" y="298"/>
                </a:cubicBezTo>
                <a:cubicBezTo>
                  <a:pt x="208" y="299"/>
                  <a:pt x="205" y="300"/>
                  <a:pt x="206" y="302"/>
                </a:cubicBezTo>
                <a:cubicBezTo>
                  <a:pt x="204" y="302"/>
                  <a:pt x="204" y="303"/>
                  <a:pt x="204" y="303"/>
                </a:cubicBezTo>
                <a:cubicBezTo>
                  <a:pt x="203" y="303"/>
                  <a:pt x="203" y="303"/>
                  <a:pt x="202" y="303"/>
                </a:cubicBezTo>
                <a:cubicBezTo>
                  <a:pt x="202" y="305"/>
                  <a:pt x="202" y="305"/>
                  <a:pt x="202" y="305"/>
                </a:cubicBezTo>
                <a:cubicBezTo>
                  <a:pt x="200" y="305"/>
                  <a:pt x="200" y="308"/>
                  <a:pt x="198" y="307"/>
                </a:cubicBezTo>
                <a:cubicBezTo>
                  <a:pt x="198" y="308"/>
                  <a:pt x="197" y="309"/>
                  <a:pt x="196" y="308"/>
                </a:cubicBezTo>
                <a:cubicBezTo>
                  <a:pt x="196" y="309"/>
                  <a:pt x="196" y="310"/>
                  <a:pt x="195" y="310"/>
                </a:cubicBezTo>
                <a:cubicBezTo>
                  <a:pt x="193" y="309"/>
                  <a:pt x="192" y="312"/>
                  <a:pt x="190" y="312"/>
                </a:cubicBezTo>
                <a:cubicBezTo>
                  <a:pt x="190" y="314"/>
                  <a:pt x="189" y="315"/>
                  <a:pt x="189" y="316"/>
                </a:cubicBezTo>
                <a:cubicBezTo>
                  <a:pt x="188" y="315"/>
                  <a:pt x="188" y="314"/>
                  <a:pt x="187" y="315"/>
                </a:cubicBezTo>
                <a:cubicBezTo>
                  <a:pt x="187" y="316"/>
                  <a:pt x="186" y="316"/>
                  <a:pt x="186" y="318"/>
                </a:cubicBezTo>
                <a:cubicBezTo>
                  <a:pt x="185" y="318"/>
                  <a:pt x="185" y="318"/>
                  <a:pt x="184" y="319"/>
                </a:cubicBezTo>
                <a:cubicBezTo>
                  <a:pt x="184" y="319"/>
                  <a:pt x="183" y="319"/>
                  <a:pt x="183" y="319"/>
                </a:cubicBezTo>
                <a:cubicBezTo>
                  <a:pt x="182" y="319"/>
                  <a:pt x="183" y="320"/>
                  <a:pt x="182" y="321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81" y="322"/>
                  <a:pt x="179" y="322"/>
                  <a:pt x="179" y="323"/>
                </a:cubicBezTo>
                <a:cubicBezTo>
                  <a:pt x="178" y="323"/>
                  <a:pt x="177" y="323"/>
                  <a:pt x="176" y="323"/>
                </a:cubicBezTo>
                <a:cubicBezTo>
                  <a:pt x="176" y="325"/>
                  <a:pt x="174" y="326"/>
                  <a:pt x="174" y="328"/>
                </a:cubicBezTo>
                <a:cubicBezTo>
                  <a:pt x="172" y="327"/>
                  <a:pt x="173" y="331"/>
                  <a:pt x="170" y="330"/>
                </a:cubicBezTo>
                <a:cubicBezTo>
                  <a:pt x="170" y="331"/>
                  <a:pt x="171" y="331"/>
                  <a:pt x="170" y="332"/>
                </a:cubicBezTo>
                <a:cubicBezTo>
                  <a:pt x="169" y="332"/>
                  <a:pt x="170" y="331"/>
                  <a:pt x="169" y="330"/>
                </a:cubicBezTo>
                <a:cubicBezTo>
                  <a:pt x="168" y="331"/>
                  <a:pt x="169" y="333"/>
                  <a:pt x="168" y="335"/>
                </a:cubicBezTo>
                <a:cubicBezTo>
                  <a:pt x="167" y="335"/>
                  <a:pt x="167" y="335"/>
                  <a:pt x="165" y="334"/>
                </a:cubicBezTo>
                <a:cubicBezTo>
                  <a:pt x="165" y="335"/>
                  <a:pt x="165" y="336"/>
                  <a:pt x="164" y="335"/>
                </a:cubicBezTo>
                <a:cubicBezTo>
                  <a:pt x="164" y="334"/>
                  <a:pt x="164" y="334"/>
                  <a:pt x="165" y="333"/>
                </a:cubicBezTo>
                <a:cubicBezTo>
                  <a:pt x="165" y="333"/>
                  <a:pt x="165" y="333"/>
                  <a:pt x="165" y="333"/>
                </a:cubicBezTo>
                <a:cubicBezTo>
                  <a:pt x="165" y="332"/>
                  <a:pt x="166" y="332"/>
                  <a:pt x="166" y="331"/>
                </a:cubicBezTo>
                <a:cubicBezTo>
                  <a:pt x="167" y="331"/>
                  <a:pt x="169" y="328"/>
                  <a:pt x="167" y="327"/>
                </a:cubicBezTo>
                <a:cubicBezTo>
                  <a:pt x="166" y="327"/>
                  <a:pt x="166" y="328"/>
                  <a:pt x="165" y="329"/>
                </a:cubicBezTo>
                <a:cubicBezTo>
                  <a:pt x="164" y="330"/>
                  <a:pt x="164" y="331"/>
                  <a:pt x="163" y="331"/>
                </a:cubicBezTo>
                <a:cubicBezTo>
                  <a:pt x="162" y="333"/>
                  <a:pt x="161" y="334"/>
                  <a:pt x="160" y="335"/>
                </a:cubicBezTo>
                <a:cubicBezTo>
                  <a:pt x="163" y="335"/>
                  <a:pt x="163" y="337"/>
                  <a:pt x="163" y="339"/>
                </a:cubicBezTo>
                <a:cubicBezTo>
                  <a:pt x="162" y="339"/>
                  <a:pt x="162" y="339"/>
                  <a:pt x="162" y="339"/>
                </a:cubicBezTo>
                <a:cubicBezTo>
                  <a:pt x="161" y="340"/>
                  <a:pt x="164" y="341"/>
                  <a:pt x="163" y="342"/>
                </a:cubicBezTo>
                <a:cubicBezTo>
                  <a:pt x="162" y="342"/>
                  <a:pt x="162" y="342"/>
                  <a:pt x="161" y="342"/>
                </a:cubicBezTo>
                <a:cubicBezTo>
                  <a:pt x="159" y="342"/>
                  <a:pt x="159" y="338"/>
                  <a:pt x="160" y="337"/>
                </a:cubicBezTo>
                <a:cubicBezTo>
                  <a:pt x="160" y="337"/>
                  <a:pt x="159" y="337"/>
                  <a:pt x="160" y="336"/>
                </a:cubicBezTo>
                <a:cubicBezTo>
                  <a:pt x="160" y="336"/>
                  <a:pt x="159" y="335"/>
                  <a:pt x="159" y="335"/>
                </a:cubicBezTo>
                <a:cubicBezTo>
                  <a:pt x="158" y="337"/>
                  <a:pt x="158" y="338"/>
                  <a:pt x="158" y="340"/>
                </a:cubicBezTo>
                <a:cubicBezTo>
                  <a:pt x="157" y="340"/>
                  <a:pt x="156" y="341"/>
                  <a:pt x="155" y="340"/>
                </a:cubicBezTo>
                <a:cubicBezTo>
                  <a:pt x="154" y="341"/>
                  <a:pt x="155" y="342"/>
                  <a:pt x="155" y="344"/>
                </a:cubicBezTo>
                <a:cubicBezTo>
                  <a:pt x="154" y="345"/>
                  <a:pt x="152" y="345"/>
                  <a:pt x="151" y="345"/>
                </a:cubicBezTo>
                <a:cubicBezTo>
                  <a:pt x="150" y="344"/>
                  <a:pt x="150" y="343"/>
                  <a:pt x="149" y="344"/>
                </a:cubicBezTo>
                <a:cubicBezTo>
                  <a:pt x="148" y="345"/>
                  <a:pt x="150" y="346"/>
                  <a:pt x="149" y="348"/>
                </a:cubicBezTo>
                <a:cubicBezTo>
                  <a:pt x="149" y="348"/>
                  <a:pt x="150" y="349"/>
                  <a:pt x="150" y="350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8" y="352"/>
                  <a:pt x="149" y="353"/>
                  <a:pt x="148" y="353"/>
                </a:cubicBezTo>
                <a:cubicBezTo>
                  <a:pt x="146" y="352"/>
                  <a:pt x="148" y="349"/>
                  <a:pt x="146" y="350"/>
                </a:cubicBezTo>
                <a:cubicBezTo>
                  <a:pt x="145" y="350"/>
                  <a:pt x="147" y="352"/>
                  <a:pt x="147" y="352"/>
                </a:cubicBezTo>
                <a:cubicBezTo>
                  <a:pt x="147" y="353"/>
                  <a:pt x="147" y="353"/>
                  <a:pt x="147" y="353"/>
                </a:cubicBezTo>
                <a:cubicBezTo>
                  <a:pt x="147" y="354"/>
                  <a:pt x="148" y="354"/>
                  <a:pt x="148" y="355"/>
                </a:cubicBezTo>
                <a:cubicBezTo>
                  <a:pt x="147" y="356"/>
                  <a:pt x="145" y="356"/>
                  <a:pt x="145" y="358"/>
                </a:cubicBezTo>
                <a:cubicBezTo>
                  <a:pt x="144" y="358"/>
                  <a:pt x="144" y="357"/>
                  <a:pt x="143" y="357"/>
                </a:cubicBezTo>
                <a:cubicBezTo>
                  <a:pt x="143" y="358"/>
                  <a:pt x="144" y="358"/>
                  <a:pt x="144" y="359"/>
                </a:cubicBezTo>
                <a:cubicBezTo>
                  <a:pt x="143" y="359"/>
                  <a:pt x="143" y="361"/>
                  <a:pt x="141" y="361"/>
                </a:cubicBezTo>
                <a:cubicBezTo>
                  <a:pt x="141" y="362"/>
                  <a:pt x="142" y="362"/>
                  <a:pt x="142" y="363"/>
                </a:cubicBezTo>
                <a:cubicBezTo>
                  <a:pt x="140" y="363"/>
                  <a:pt x="141" y="364"/>
                  <a:pt x="140" y="365"/>
                </a:cubicBezTo>
                <a:cubicBezTo>
                  <a:pt x="140" y="365"/>
                  <a:pt x="138" y="365"/>
                  <a:pt x="138" y="365"/>
                </a:cubicBezTo>
                <a:cubicBezTo>
                  <a:pt x="137" y="367"/>
                  <a:pt x="140" y="368"/>
                  <a:pt x="140" y="369"/>
                </a:cubicBezTo>
                <a:cubicBezTo>
                  <a:pt x="139" y="370"/>
                  <a:pt x="137" y="370"/>
                  <a:pt x="137" y="371"/>
                </a:cubicBezTo>
                <a:cubicBezTo>
                  <a:pt x="136" y="371"/>
                  <a:pt x="136" y="372"/>
                  <a:pt x="136" y="372"/>
                </a:cubicBezTo>
                <a:cubicBezTo>
                  <a:pt x="136" y="372"/>
                  <a:pt x="136" y="372"/>
                  <a:pt x="136" y="372"/>
                </a:cubicBezTo>
                <a:cubicBezTo>
                  <a:pt x="135" y="372"/>
                  <a:pt x="135" y="374"/>
                  <a:pt x="135" y="374"/>
                </a:cubicBezTo>
                <a:cubicBezTo>
                  <a:pt x="135" y="374"/>
                  <a:pt x="134" y="375"/>
                  <a:pt x="134" y="375"/>
                </a:cubicBezTo>
                <a:cubicBezTo>
                  <a:pt x="134" y="376"/>
                  <a:pt x="135" y="376"/>
                  <a:pt x="135" y="377"/>
                </a:cubicBezTo>
                <a:cubicBezTo>
                  <a:pt x="135" y="377"/>
                  <a:pt x="133" y="377"/>
                  <a:pt x="133" y="377"/>
                </a:cubicBezTo>
                <a:cubicBezTo>
                  <a:pt x="133" y="377"/>
                  <a:pt x="133" y="378"/>
                  <a:pt x="133" y="378"/>
                </a:cubicBezTo>
                <a:cubicBezTo>
                  <a:pt x="132" y="379"/>
                  <a:pt x="131" y="379"/>
                  <a:pt x="131" y="380"/>
                </a:cubicBezTo>
                <a:cubicBezTo>
                  <a:pt x="130" y="382"/>
                  <a:pt x="131" y="382"/>
                  <a:pt x="131" y="383"/>
                </a:cubicBezTo>
                <a:cubicBezTo>
                  <a:pt x="130" y="384"/>
                  <a:pt x="128" y="385"/>
                  <a:pt x="128" y="386"/>
                </a:cubicBezTo>
                <a:cubicBezTo>
                  <a:pt x="128" y="387"/>
                  <a:pt x="128" y="387"/>
                  <a:pt x="127" y="387"/>
                </a:cubicBezTo>
                <a:cubicBezTo>
                  <a:pt x="127" y="387"/>
                  <a:pt x="127" y="388"/>
                  <a:pt x="126" y="388"/>
                </a:cubicBezTo>
                <a:cubicBezTo>
                  <a:pt x="126" y="389"/>
                  <a:pt x="126" y="390"/>
                  <a:pt x="125" y="391"/>
                </a:cubicBezTo>
                <a:cubicBezTo>
                  <a:pt x="125" y="391"/>
                  <a:pt x="124" y="391"/>
                  <a:pt x="124" y="391"/>
                </a:cubicBezTo>
                <a:cubicBezTo>
                  <a:pt x="124" y="392"/>
                  <a:pt x="124" y="392"/>
                  <a:pt x="123" y="392"/>
                </a:cubicBezTo>
                <a:cubicBezTo>
                  <a:pt x="123" y="392"/>
                  <a:pt x="123" y="393"/>
                  <a:pt x="122" y="393"/>
                </a:cubicBezTo>
                <a:cubicBezTo>
                  <a:pt x="120" y="395"/>
                  <a:pt x="123" y="396"/>
                  <a:pt x="123" y="399"/>
                </a:cubicBezTo>
                <a:cubicBezTo>
                  <a:pt x="122" y="398"/>
                  <a:pt x="122" y="399"/>
                  <a:pt x="121" y="399"/>
                </a:cubicBezTo>
                <a:cubicBezTo>
                  <a:pt x="121" y="401"/>
                  <a:pt x="118" y="401"/>
                  <a:pt x="119" y="403"/>
                </a:cubicBezTo>
                <a:cubicBezTo>
                  <a:pt x="119" y="404"/>
                  <a:pt x="118" y="403"/>
                  <a:pt x="118" y="404"/>
                </a:cubicBezTo>
                <a:cubicBezTo>
                  <a:pt x="119" y="405"/>
                  <a:pt x="118" y="407"/>
                  <a:pt x="119" y="408"/>
                </a:cubicBezTo>
                <a:cubicBezTo>
                  <a:pt x="118" y="408"/>
                  <a:pt x="117" y="409"/>
                  <a:pt x="116" y="409"/>
                </a:cubicBezTo>
                <a:cubicBezTo>
                  <a:pt x="115" y="410"/>
                  <a:pt x="114" y="411"/>
                  <a:pt x="114" y="412"/>
                </a:cubicBezTo>
                <a:cubicBezTo>
                  <a:pt x="113" y="413"/>
                  <a:pt x="113" y="414"/>
                  <a:pt x="113" y="414"/>
                </a:cubicBezTo>
                <a:cubicBezTo>
                  <a:pt x="113" y="415"/>
                  <a:pt x="113" y="415"/>
                  <a:pt x="112" y="415"/>
                </a:cubicBezTo>
                <a:cubicBezTo>
                  <a:pt x="112" y="416"/>
                  <a:pt x="112" y="416"/>
                  <a:pt x="112" y="416"/>
                </a:cubicBezTo>
                <a:cubicBezTo>
                  <a:pt x="112" y="416"/>
                  <a:pt x="112" y="417"/>
                  <a:pt x="112" y="418"/>
                </a:cubicBezTo>
                <a:cubicBezTo>
                  <a:pt x="112" y="418"/>
                  <a:pt x="111" y="418"/>
                  <a:pt x="111" y="419"/>
                </a:cubicBezTo>
                <a:cubicBezTo>
                  <a:pt x="111" y="419"/>
                  <a:pt x="111" y="420"/>
                  <a:pt x="110" y="420"/>
                </a:cubicBezTo>
                <a:cubicBezTo>
                  <a:pt x="110" y="420"/>
                  <a:pt x="110" y="421"/>
                  <a:pt x="110" y="421"/>
                </a:cubicBezTo>
                <a:cubicBezTo>
                  <a:pt x="110" y="422"/>
                  <a:pt x="110" y="421"/>
                  <a:pt x="110" y="422"/>
                </a:cubicBezTo>
                <a:cubicBezTo>
                  <a:pt x="110" y="422"/>
                  <a:pt x="109" y="422"/>
                  <a:pt x="109" y="423"/>
                </a:cubicBezTo>
                <a:cubicBezTo>
                  <a:pt x="110" y="422"/>
                  <a:pt x="111" y="422"/>
                  <a:pt x="112" y="421"/>
                </a:cubicBezTo>
                <a:cubicBezTo>
                  <a:pt x="113" y="422"/>
                  <a:pt x="113" y="422"/>
                  <a:pt x="113" y="424"/>
                </a:cubicBezTo>
                <a:cubicBezTo>
                  <a:pt x="111" y="423"/>
                  <a:pt x="113" y="427"/>
                  <a:pt x="111" y="428"/>
                </a:cubicBezTo>
                <a:cubicBezTo>
                  <a:pt x="111" y="428"/>
                  <a:pt x="110" y="429"/>
                  <a:pt x="109" y="428"/>
                </a:cubicBezTo>
                <a:cubicBezTo>
                  <a:pt x="109" y="429"/>
                  <a:pt x="109" y="426"/>
                  <a:pt x="108" y="426"/>
                </a:cubicBezTo>
                <a:cubicBezTo>
                  <a:pt x="108" y="422"/>
                  <a:pt x="109" y="419"/>
                  <a:pt x="110" y="414"/>
                </a:cubicBezTo>
                <a:cubicBezTo>
                  <a:pt x="110" y="414"/>
                  <a:pt x="111" y="413"/>
                  <a:pt x="112" y="413"/>
                </a:cubicBezTo>
                <a:cubicBezTo>
                  <a:pt x="112" y="413"/>
                  <a:pt x="112" y="412"/>
                  <a:pt x="113" y="412"/>
                </a:cubicBezTo>
                <a:cubicBezTo>
                  <a:pt x="114" y="409"/>
                  <a:pt x="115" y="408"/>
                  <a:pt x="117" y="406"/>
                </a:cubicBezTo>
                <a:cubicBezTo>
                  <a:pt x="116" y="406"/>
                  <a:pt x="115" y="405"/>
                  <a:pt x="115" y="404"/>
                </a:cubicBezTo>
                <a:cubicBezTo>
                  <a:pt x="116" y="404"/>
                  <a:pt x="116" y="403"/>
                  <a:pt x="117" y="402"/>
                </a:cubicBezTo>
                <a:cubicBezTo>
                  <a:pt x="117" y="401"/>
                  <a:pt x="117" y="402"/>
                  <a:pt x="117" y="402"/>
                </a:cubicBezTo>
                <a:cubicBezTo>
                  <a:pt x="118" y="400"/>
                  <a:pt x="118" y="400"/>
                  <a:pt x="118" y="399"/>
                </a:cubicBezTo>
                <a:cubicBezTo>
                  <a:pt x="118" y="399"/>
                  <a:pt x="119" y="399"/>
                  <a:pt x="119" y="399"/>
                </a:cubicBezTo>
                <a:cubicBezTo>
                  <a:pt x="119" y="398"/>
                  <a:pt x="119" y="397"/>
                  <a:pt x="120" y="396"/>
                </a:cubicBezTo>
                <a:cubicBezTo>
                  <a:pt x="120" y="396"/>
                  <a:pt x="120" y="396"/>
                  <a:pt x="120" y="396"/>
                </a:cubicBezTo>
                <a:cubicBezTo>
                  <a:pt x="121" y="395"/>
                  <a:pt x="120" y="394"/>
                  <a:pt x="121" y="394"/>
                </a:cubicBezTo>
                <a:cubicBezTo>
                  <a:pt x="121" y="394"/>
                  <a:pt x="121" y="393"/>
                  <a:pt x="121" y="393"/>
                </a:cubicBezTo>
                <a:cubicBezTo>
                  <a:pt x="121" y="393"/>
                  <a:pt x="122" y="393"/>
                  <a:pt x="122" y="393"/>
                </a:cubicBezTo>
                <a:cubicBezTo>
                  <a:pt x="122" y="391"/>
                  <a:pt x="123" y="389"/>
                  <a:pt x="123" y="389"/>
                </a:cubicBezTo>
                <a:cubicBezTo>
                  <a:pt x="124" y="388"/>
                  <a:pt x="124" y="387"/>
                  <a:pt x="124" y="387"/>
                </a:cubicBezTo>
                <a:cubicBezTo>
                  <a:pt x="125" y="387"/>
                  <a:pt x="125" y="387"/>
                  <a:pt x="126" y="387"/>
                </a:cubicBezTo>
                <a:cubicBezTo>
                  <a:pt x="126" y="386"/>
                  <a:pt x="126" y="386"/>
                  <a:pt x="127" y="386"/>
                </a:cubicBezTo>
                <a:cubicBezTo>
                  <a:pt x="128" y="385"/>
                  <a:pt x="126" y="385"/>
                  <a:pt x="126" y="384"/>
                </a:cubicBezTo>
                <a:cubicBezTo>
                  <a:pt x="127" y="382"/>
                  <a:pt x="128" y="381"/>
                  <a:pt x="130" y="381"/>
                </a:cubicBezTo>
                <a:cubicBezTo>
                  <a:pt x="130" y="379"/>
                  <a:pt x="132" y="377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4" y="375"/>
                  <a:pt x="133" y="374"/>
                  <a:pt x="134" y="373"/>
                </a:cubicBezTo>
                <a:cubicBezTo>
                  <a:pt x="134" y="372"/>
                  <a:pt x="134" y="372"/>
                  <a:pt x="133" y="371"/>
                </a:cubicBezTo>
                <a:cubicBezTo>
                  <a:pt x="133" y="370"/>
                  <a:pt x="135" y="371"/>
                  <a:pt x="135" y="370"/>
                </a:cubicBezTo>
                <a:cubicBezTo>
                  <a:pt x="137" y="366"/>
                  <a:pt x="139" y="364"/>
                  <a:pt x="140" y="359"/>
                </a:cubicBezTo>
                <a:cubicBezTo>
                  <a:pt x="139" y="358"/>
                  <a:pt x="139" y="360"/>
                  <a:pt x="138" y="360"/>
                </a:cubicBezTo>
                <a:cubicBezTo>
                  <a:pt x="137" y="361"/>
                  <a:pt x="137" y="361"/>
                  <a:pt x="136" y="362"/>
                </a:cubicBezTo>
                <a:cubicBezTo>
                  <a:pt x="136" y="362"/>
                  <a:pt x="136" y="362"/>
                  <a:pt x="136" y="363"/>
                </a:cubicBezTo>
                <a:cubicBezTo>
                  <a:pt x="136" y="363"/>
                  <a:pt x="135" y="363"/>
                  <a:pt x="135" y="363"/>
                </a:cubicBezTo>
                <a:cubicBezTo>
                  <a:pt x="135" y="364"/>
                  <a:pt x="136" y="367"/>
                  <a:pt x="135" y="367"/>
                </a:cubicBezTo>
                <a:cubicBezTo>
                  <a:pt x="135" y="367"/>
                  <a:pt x="135" y="368"/>
                  <a:pt x="135" y="368"/>
                </a:cubicBezTo>
                <a:cubicBezTo>
                  <a:pt x="135" y="368"/>
                  <a:pt x="135" y="368"/>
                  <a:pt x="135" y="368"/>
                </a:cubicBezTo>
                <a:cubicBezTo>
                  <a:pt x="135" y="368"/>
                  <a:pt x="135" y="368"/>
                  <a:pt x="134" y="368"/>
                </a:cubicBezTo>
                <a:cubicBezTo>
                  <a:pt x="134" y="368"/>
                  <a:pt x="134" y="368"/>
                  <a:pt x="134" y="368"/>
                </a:cubicBezTo>
                <a:cubicBezTo>
                  <a:pt x="134" y="368"/>
                  <a:pt x="134" y="369"/>
                  <a:pt x="134" y="369"/>
                </a:cubicBezTo>
                <a:cubicBezTo>
                  <a:pt x="134" y="369"/>
                  <a:pt x="133" y="369"/>
                  <a:pt x="133" y="370"/>
                </a:cubicBezTo>
                <a:cubicBezTo>
                  <a:pt x="132" y="371"/>
                  <a:pt x="132" y="371"/>
                  <a:pt x="132" y="371"/>
                </a:cubicBezTo>
                <a:cubicBezTo>
                  <a:pt x="132" y="371"/>
                  <a:pt x="131" y="372"/>
                  <a:pt x="131" y="372"/>
                </a:cubicBezTo>
                <a:cubicBezTo>
                  <a:pt x="131" y="373"/>
                  <a:pt x="131" y="373"/>
                  <a:pt x="130" y="373"/>
                </a:cubicBezTo>
                <a:cubicBezTo>
                  <a:pt x="130" y="373"/>
                  <a:pt x="130" y="374"/>
                  <a:pt x="130" y="374"/>
                </a:cubicBezTo>
                <a:cubicBezTo>
                  <a:pt x="130" y="374"/>
                  <a:pt x="130" y="374"/>
                  <a:pt x="130" y="374"/>
                </a:cubicBezTo>
                <a:cubicBezTo>
                  <a:pt x="130" y="374"/>
                  <a:pt x="130" y="374"/>
                  <a:pt x="130" y="375"/>
                </a:cubicBezTo>
                <a:cubicBezTo>
                  <a:pt x="128" y="377"/>
                  <a:pt x="126" y="379"/>
                  <a:pt x="126" y="382"/>
                </a:cubicBezTo>
                <a:cubicBezTo>
                  <a:pt x="125" y="382"/>
                  <a:pt x="126" y="384"/>
                  <a:pt x="125" y="384"/>
                </a:cubicBezTo>
                <a:cubicBezTo>
                  <a:pt x="124" y="385"/>
                  <a:pt x="125" y="385"/>
                  <a:pt x="125" y="386"/>
                </a:cubicBezTo>
                <a:cubicBezTo>
                  <a:pt x="124" y="386"/>
                  <a:pt x="123" y="387"/>
                  <a:pt x="123" y="387"/>
                </a:cubicBezTo>
                <a:cubicBezTo>
                  <a:pt x="123" y="388"/>
                  <a:pt x="123" y="387"/>
                  <a:pt x="122" y="388"/>
                </a:cubicBezTo>
                <a:cubicBezTo>
                  <a:pt x="122" y="389"/>
                  <a:pt x="122" y="390"/>
                  <a:pt x="121" y="391"/>
                </a:cubicBezTo>
                <a:cubicBezTo>
                  <a:pt x="121" y="391"/>
                  <a:pt x="121" y="391"/>
                  <a:pt x="121" y="392"/>
                </a:cubicBezTo>
                <a:cubicBezTo>
                  <a:pt x="120" y="393"/>
                  <a:pt x="120" y="394"/>
                  <a:pt x="120" y="395"/>
                </a:cubicBezTo>
                <a:cubicBezTo>
                  <a:pt x="120" y="395"/>
                  <a:pt x="119" y="394"/>
                  <a:pt x="119" y="394"/>
                </a:cubicBezTo>
                <a:cubicBezTo>
                  <a:pt x="119" y="394"/>
                  <a:pt x="119" y="395"/>
                  <a:pt x="119" y="395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9" y="396"/>
                  <a:pt x="118" y="397"/>
                  <a:pt x="118" y="397"/>
                </a:cubicBezTo>
                <a:cubicBezTo>
                  <a:pt x="118" y="397"/>
                  <a:pt x="118" y="397"/>
                  <a:pt x="118" y="397"/>
                </a:cubicBezTo>
                <a:cubicBezTo>
                  <a:pt x="117" y="399"/>
                  <a:pt x="117" y="401"/>
                  <a:pt x="116" y="401"/>
                </a:cubicBezTo>
                <a:cubicBezTo>
                  <a:pt x="116" y="401"/>
                  <a:pt x="116" y="402"/>
                  <a:pt x="116" y="402"/>
                </a:cubicBezTo>
                <a:cubicBezTo>
                  <a:pt x="115" y="403"/>
                  <a:pt x="113" y="405"/>
                  <a:pt x="113" y="406"/>
                </a:cubicBezTo>
                <a:cubicBezTo>
                  <a:pt x="113" y="407"/>
                  <a:pt x="115" y="407"/>
                  <a:pt x="114" y="408"/>
                </a:cubicBezTo>
                <a:cubicBezTo>
                  <a:pt x="113" y="409"/>
                  <a:pt x="112" y="408"/>
                  <a:pt x="111" y="409"/>
                </a:cubicBezTo>
                <a:cubicBezTo>
                  <a:pt x="111" y="410"/>
                  <a:pt x="109" y="411"/>
                  <a:pt x="108" y="412"/>
                </a:cubicBezTo>
                <a:cubicBezTo>
                  <a:pt x="108" y="413"/>
                  <a:pt x="109" y="413"/>
                  <a:pt x="109" y="414"/>
                </a:cubicBezTo>
                <a:cubicBezTo>
                  <a:pt x="107" y="416"/>
                  <a:pt x="107" y="418"/>
                  <a:pt x="106" y="420"/>
                </a:cubicBezTo>
                <a:cubicBezTo>
                  <a:pt x="106" y="421"/>
                  <a:pt x="106" y="421"/>
                  <a:pt x="106" y="421"/>
                </a:cubicBezTo>
                <a:cubicBezTo>
                  <a:pt x="105" y="423"/>
                  <a:pt x="107" y="423"/>
                  <a:pt x="107" y="424"/>
                </a:cubicBezTo>
                <a:cubicBezTo>
                  <a:pt x="107" y="425"/>
                  <a:pt x="106" y="426"/>
                  <a:pt x="106" y="426"/>
                </a:cubicBezTo>
                <a:cubicBezTo>
                  <a:pt x="106" y="427"/>
                  <a:pt x="105" y="428"/>
                  <a:pt x="105" y="428"/>
                </a:cubicBezTo>
                <a:cubicBezTo>
                  <a:pt x="105" y="428"/>
                  <a:pt x="105" y="428"/>
                  <a:pt x="104" y="428"/>
                </a:cubicBezTo>
                <a:cubicBezTo>
                  <a:pt x="104" y="430"/>
                  <a:pt x="104" y="430"/>
                  <a:pt x="103" y="432"/>
                </a:cubicBezTo>
                <a:cubicBezTo>
                  <a:pt x="103" y="432"/>
                  <a:pt x="103" y="432"/>
                  <a:pt x="103" y="433"/>
                </a:cubicBezTo>
                <a:cubicBezTo>
                  <a:pt x="102" y="434"/>
                  <a:pt x="102" y="435"/>
                  <a:pt x="102" y="435"/>
                </a:cubicBezTo>
                <a:cubicBezTo>
                  <a:pt x="101" y="436"/>
                  <a:pt x="101" y="436"/>
                  <a:pt x="101" y="437"/>
                </a:cubicBezTo>
                <a:cubicBezTo>
                  <a:pt x="101" y="438"/>
                  <a:pt x="100" y="438"/>
                  <a:pt x="101" y="438"/>
                </a:cubicBezTo>
                <a:cubicBezTo>
                  <a:pt x="101" y="439"/>
                  <a:pt x="100" y="442"/>
                  <a:pt x="100" y="442"/>
                </a:cubicBezTo>
                <a:cubicBezTo>
                  <a:pt x="100" y="443"/>
                  <a:pt x="99" y="442"/>
                  <a:pt x="99" y="443"/>
                </a:cubicBezTo>
                <a:cubicBezTo>
                  <a:pt x="100" y="444"/>
                  <a:pt x="98" y="447"/>
                  <a:pt x="98" y="447"/>
                </a:cubicBezTo>
                <a:cubicBezTo>
                  <a:pt x="97" y="449"/>
                  <a:pt x="98" y="450"/>
                  <a:pt x="98" y="451"/>
                </a:cubicBezTo>
                <a:cubicBezTo>
                  <a:pt x="98" y="451"/>
                  <a:pt x="97" y="451"/>
                  <a:pt x="97" y="451"/>
                </a:cubicBezTo>
                <a:cubicBezTo>
                  <a:pt x="97" y="453"/>
                  <a:pt x="97" y="453"/>
                  <a:pt x="97" y="454"/>
                </a:cubicBezTo>
                <a:cubicBezTo>
                  <a:pt x="97" y="455"/>
                  <a:pt x="96" y="455"/>
                  <a:pt x="96" y="456"/>
                </a:cubicBezTo>
                <a:cubicBezTo>
                  <a:pt x="96" y="456"/>
                  <a:pt x="96" y="456"/>
                  <a:pt x="95" y="456"/>
                </a:cubicBezTo>
                <a:cubicBezTo>
                  <a:pt x="95" y="456"/>
                  <a:pt x="95" y="455"/>
                  <a:pt x="95" y="456"/>
                </a:cubicBezTo>
                <a:cubicBezTo>
                  <a:pt x="95" y="456"/>
                  <a:pt x="95" y="456"/>
                  <a:pt x="95" y="456"/>
                </a:cubicBezTo>
                <a:cubicBezTo>
                  <a:pt x="94" y="456"/>
                  <a:pt x="94" y="457"/>
                  <a:pt x="94" y="457"/>
                </a:cubicBezTo>
                <a:cubicBezTo>
                  <a:pt x="94" y="458"/>
                  <a:pt x="93" y="458"/>
                  <a:pt x="93" y="459"/>
                </a:cubicBezTo>
                <a:cubicBezTo>
                  <a:pt x="93" y="460"/>
                  <a:pt x="93" y="460"/>
                  <a:pt x="93" y="461"/>
                </a:cubicBezTo>
                <a:cubicBezTo>
                  <a:pt x="93" y="462"/>
                  <a:pt x="94" y="465"/>
                  <a:pt x="94" y="466"/>
                </a:cubicBezTo>
                <a:cubicBezTo>
                  <a:pt x="94" y="466"/>
                  <a:pt x="94" y="467"/>
                  <a:pt x="93" y="468"/>
                </a:cubicBezTo>
                <a:cubicBezTo>
                  <a:pt x="93" y="470"/>
                  <a:pt x="94" y="472"/>
                  <a:pt x="94" y="473"/>
                </a:cubicBezTo>
                <a:cubicBezTo>
                  <a:pt x="93" y="475"/>
                  <a:pt x="92" y="476"/>
                  <a:pt x="92" y="477"/>
                </a:cubicBezTo>
                <a:cubicBezTo>
                  <a:pt x="92" y="478"/>
                  <a:pt x="93" y="480"/>
                  <a:pt x="93" y="481"/>
                </a:cubicBezTo>
                <a:cubicBezTo>
                  <a:pt x="93" y="481"/>
                  <a:pt x="92" y="481"/>
                  <a:pt x="92" y="482"/>
                </a:cubicBezTo>
                <a:cubicBezTo>
                  <a:pt x="92" y="483"/>
                  <a:pt x="93" y="484"/>
                  <a:pt x="93" y="485"/>
                </a:cubicBezTo>
                <a:cubicBezTo>
                  <a:pt x="93" y="486"/>
                  <a:pt x="93" y="487"/>
                  <a:pt x="93" y="488"/>
                </a:cubicBezTo>
                <a:cubicBezTo>
                  <a:pt x="93" y="490"/>
                  <a:pt x="92" y="491"/>
                  <a:pt x="93" y="492"/>
                </a:cubicBezTo>
                <a:cubicBezTo>
                  <a:pt x="93" y="492"/>
                  <a:pt x="93" y="493"/>
                  <a:pt x="93" y="493"/>
                </a:cubicBezTo>
                <a:cubicBezTo>
                  <a:pt x="92" y="493"/>
                  <a:pt x="92" y="491"/>
                  <a:pt x="92" y="490"/>
                </a:cubicBezTo>
                <a:cubicBezTo>
                  <a:pt x="92" y="489"/>
                  <a:pt x="93" y="487"/>
                  <a:pt x="93" y="485"/>
                </a:cubicBezTo>
                <a:cubicBezTo>
                  <a:pt x="92" y="485"/>
                  <a:pt x="93" y="484"/>
                  <a:pt x="92" y="484"/>
                </a:cubicBezTo>
                <a:cubicBezTo>
                  <a:pt x="91" y="485"/>
                  <a:pt x="92" y="486"/>
                  <a:pt x="92" y="487"/>
                </a:cubicBezTo>
                <a:cubicBezTo>
                  <a:pt x="92" y="489"/>
                  <a:pt x="90" y="492"/>
                  <a:pt x="90" y="495"/>
                </a:cubicBezTo>
                <a:cubicBezTo>
                  <a:pt x="90" y="496"/>
                  <a:pt x="90" y="497"/>
                  <a:pt x="90" y="497"/>
                </a:cubicBezTo>
                <a:cubicBezTo>
                  <a:pt x="90" y="498"/>
                  <a:pt x="90" y="499"/>
                  <a:pt x="90" y="499"/>
                </a:cubicBezTo>
                <a:cubicBezTo>
                  <a:pt x="90" y="500"/>
                  <a:pt x="90" y="500"/>
                  <a:pt x="90" y="500"/>
                </a:cubicBezTo>
                <a:cubicBezTo>
                  <a:pt x="90" y="502"/>
                  <a:pt x="90" y="503"/>
                  <a:pt x="90" y="505"/>
                </a:cubicBezTo>
                <a:cubicBezTo>
                  <a:pt x="90" y="505"/>
                  <a:pt x="91" y="510"/>
                  <a:pt x="91" y="510"/>
                </a:cubicBezTo>
                <a:cubicBezTo>
                  <a:pt x="90" y="510"/>
                  <a:pt x="91" y="510"/>
                  <a:pt x="90" y="511"/>
                </a:cubicBezTo>
                <a:cubicBezTo>
                  <a:pt x="90" y="520"/>
                  <a:pt x="90" y="520"/>
                  <a:pt x="90" y="520"/>
                </a:cubicBezTo>
                <a:cubicBezTo>
                  <a:pt x="90" y="522"/>
                  <a:pt x="90" y="523"/>
                  <a:pt x="90" y="526"/>
                </a:cubicBezTo>
                <a:cubicBezTo>
                  <a:pt x="90" y="527"/>
                  <a:pt x="90" y="527"/>
                  <a:pt x="90" y="527"/>
                </a:cubicBezTo>
                <a:cubicBezTo>
                  <a:pt x="90" y="528"/>
                  <a:pt x="89" y="529"/>
                  <a:pt x="89" y="529"/>
                </a:cubicBezTo>
                <a:cubicBezTo>
                  <a:pt x="90" y="528"/>
                  <a:pt x="89" y="531"/>
                  <a:pt x="89" y="530"/>
                </a:cubicBezTo>
                <a:cubicBezTo>
                  <a:pt x="89" y="531"/>
                  <a:pt x="90" y="532"/>
                  <a:pt x="89" y="533"/>
                </a:cubicBezTo>
                <a:cubicBezTo>
                  <a:pt x="91" y="534"/>
                  <a:pt x="90" y="536"/>
                  <a:pt x="90" y="537"/>
                </a:cubicBezTo>
                <a:cubicBezTo>
                  <a:pt x="90" y="538"/>
                  <a:pt x="90" y="538"/>
                  <a:pt x="90" y="538"/>
                </a:cubicBezTo>
                <a:cubicBezTo>
                  <a:pt x="90" y="539"/>
                  <a:pt x="90" y="539"/>
                  <a:pt x="90" y="539"/>
                </a:cubicBezTo>
                <a:cubicBezTo>
                  <a:pt x="90" y="539"/>
                  <a:pt x="90" y="540"/>
                  <a:pt x="90" y="540"/>
                </a:cubicBezTo>
                <a:cubicBezTo>
                  <a:pt x="90" y="541"/>
                  <a:pt x="89" y="542"/>
                  <a:pt x="90" y="543"/>
                </a:cubicBezTo>
                <a:cubicBezTo>
                  <a:pt x="91" y="541"/>
                  <a:pt x="91" y="539"/>
                  <a:pt x="91" y="537"/>
                </a:cubicBezTo>
                <a:cubicBezTo>
                  <a:pt x="91" y="536"/>
                  <a:pt x="91" y="533"/>
                  <a:pt x="91" y="532"/>
                </a:cubicBezTo>
                <a:cubicBezTo>
                  <a:pt x="92" y="533"/>
                  <a:pt x="91" y="529"/>
                  <a:pt x="92" y="530"/>
                </a:cubicBezTo>
                <a:cubicBezTo>
                  <a:pt x="92" y="532"/>
                  <a:pt x="93" y="534"/>
                  <a:pt x="93" y="536"/>
                </a:cubicBezTo>
                <a:cubicBezTo>
                  <a:pt x="93" y="537"/>
                  <a:pt x="92" y="537"/>
                  <a:pt x="92" y="538"/>
                </a:cubicBezTo>
                <a:cubicBezTo>
                  <a:pt x="92" y="539"/>
                  <a:pt x="93" y="538"/>
                  <a:pt x="93" y="540"/>
                </a:cubicBezTo>
                <a:cubicBezTo>
                  <a:pt x="92" y="542"/>
                  <a:pt x="92" y="542"/>
                  <a:pt x="92" y="544"/>
                </a:cubicBezTo>
                <a:cubicBezTo>
                  <a:pt x="91" y="545"/>
                  <a:pt x="91" y="544"/>
                  <a:pt x="90" y="544"/>
                </a:cubicBezTo>
                <a:cubicBezTo>
                  <a:pt x="90" y="545"/>
                  <a:pt x="90" y="546"/>
                  <a:pt x="90" y="546"/>
                </a:cubicBezTo>
                <a:cubicBezTo>
                  <a:pt x="90" y="548"/>
                  <a:pt x="90" y="549"/>
                  <a:pt x="90" y="550"/>
                </a:cubicBezTo>
                <a:cubicBezTo>
                  <a:pt x="90" y="551"/>
                  <a:pt x="89" y="552"/>
                  <a:pt x="90" y="552"/>
                </a:cubicBezTo>
                <a:cubicBezTo>
                  <a:pt x="90" y="552"/>
                  <a:pt x="91" y="552"/>
                  <a:pt x="91" y="552"/>
                </a:cubicBezTo>
                <a:cubicBezTo>
                  <a:pt x="91" y="551"/>
                  <a:pt x="91" y="551"/>
                  <a:pt x="92" y="551"/>
                </a:cubicBezTo>
                <a:cubicBezTo>
                  <a:pt x="92" y="552"/>
                  <a:pt x="92" y="552"/>
                  <a:pt x="92" y="553"/>
                </a:cubicBezTo>
                <a:cubicBezTo>
                  <a:pt x="92" y="554"/>
                  <a:pt x="92" y="554"/>
                  <a:pt x="92" y="555"/>
                </a:cubicBezTo>
                <a:cubicBezTo>
                  <a:pt x="91" y="555"/>
                  <a:pt x="91" y="555"/>
                  <a:pt x="91" y="556"/>
                </a:cubicBezTo>
                <a:cubicBezTo>
                  <a:pt x="91" y="556"/>
                  <a:pt x="91" y="556"/>
                  <a:pt x="91" y="557"/>
                </a:cubicBezTo>
                <a:cubicBezTo>
                  <a:pt x="91" y="557"/>
                  <a:pt x="91" y="556"/>
                  <a:pt x="92" y="557"/>
                </a:cubicBezTo>
                <a:cubicBezTo>
                  <a:pt x="92" y="557"/>
                  <a:pt x="93" y="557"/>
                  <a:pt x="93" y="558"/>
                </a:cubicBezTo>
                <a:cubicBezTo>
                  <a:pt x="93" y="558"/>
                  <a:pt x="93" y="559"/>
                  <a:pt x="93" y="559"/>
                </a:cubicBezTo>
                <a:cubicBezTo>
                  <a:pt x="92" y="559"/>
                  <a:pt x="92" y="559"/>
                  <a:pt x="91" y="559"/>
                </a:cubicBezTo>
                <a:cubicBezTo>
                  <a:pt x="91" y="559"/>
                  <a:pt x="91" y="560"/>
                  <a:pt x="91" y="560"/>
                </a:cubicBezTo>
                <a:cubicBezTo>
                  <a:pt x="91" y="560"/>
                  <a:pt x="92" y="561"/>
                  <a:pt x="92" y="561"/>
                </a:cubicBezTo>
                <a:cubicBezTo>
                  <a:pt x="92" y="562"/>
                  <a:pt x="91" y="564"/>
                  <a:pt x="91" y="565"/>
                </a:cubicBezTo>
                <a:cubicBezTo>
                  <a:pt x="91" y="565"/>
                  <a:pt x="92" y="565"/>
                  <a:pt x="92" y="565"/>
                </a:cubicBezTo>
                <a:cubicBezTo>
                  <a:pt x="92" y="566"/>
                  <a:pt x="91" y="567"/>
                  <a:pt x="91" y="568"/>
                </a:cubicBezTo>
                <a:cubicBezTo>
                  <a:pt x="92" y="568"/>
                  <a:pt x="91" y="568"/>
                  <a:pt x="91" y="569"/>
                </a:cubicBezTo>
                <a:cubicBezTo>
                  <a:pt x="92" y="568"/>
                  <a:pt x="91" y="570"/>
                  <a:pt x="92" y="570"/>
                </a:cubicBezTo>
                <a:cubicBezTo>
                  <a:pt x="92" y="571"/>
                  <a:pt x="93" y="571"/>
                  <a:pt x="93" y="571"/>
                </a:cubicBezTo>
                <a:cubicBezTo>
                  <a:pt x="93" y="572"/>
                  <a:pt x="92" y="574"/>
                  <a:pt x="93" y="573"/>
                </a:cubicBezTo>
                <a:cubicBezTo>
                  <a:pt x="95" y="573"/>
                  <a:pt x="93" y="570"/>
                  <a:pt x="95" y="569"/>
                </a:cubicBezTo>
                <a:cubicBezTo>
                  <a:pt x="95" y="569"/>
                  <a:pt x="95" y="571"/>
                  <a:pt x="95" y="572"/>
                </a:cubicBezTo>
                <a:cubicBezTo>
                  <a:pt x="96" y="573"/>
                  <a:pt x="97" y="574"/>
                  <a:pt x="97" y="575"/>
                </a:cubicBezTo>
                <a:cubicBezTo>
                  <a:pt x="96" y="578"/>
                  <a:pt x="97" y="579"/>
                  <a:pt x="97" y="581"/>
                </a:cubicBezTo>
                <a:cubicBezTo>
                  <a:pt x="98" y="581"/>
                  <a:pt x="98" y="583"/>
                  <a:pt x="98" y="583"/>
                </a:cubicBezTo>
                <a:cubicBezTo>
                  <a:pt x="98" y="584"/>
                  <a:pt x="98" y="584"/>
                  <a:pt x="99" y="585"/>
                </a:cubicBezTo>
                <a:cubicBezTo>
                  <a:pt x="99" y="586"/>
                  <a:pt x="99" y="587"/>
                  <a:pt x="99" y="588"/>
                </a:cubicBezTo>
                <a:cubicBezTo>
                  <a:pt x="99" y="589"/>
                  <a:pt x="99" y="590"/>
                  <a:pt x="99" y="591"/>
                </a:cubicBezTo>
                <a:cubicBezTo>
                  <a:pt x="100" y="591"/>
                  <a:pt x="100" y="592"/>
                  <a:pt x="100" y="593"/>
                </a:cubicBezTo>
                <a:cubicBezTo>
                  <a:pt x="100" y="594"/>
                  <a:pt x="101" y="594"/>
                  <a:pt x="100" y="595"/>
                </a:cubicBezTo>
                <a:cubicBezTo>
                  <a:pt x="100" y="596"/>
                  <a:pt x="101" y="595"/>
                  <a:pt x="101" y="596"/>
                </a:cubicBezTo>
                <a:cubicBezTo>
                  <a:pt x="101" y="597"/>
                  <a:pt x="101" y="598"/>
                  <a:pt x="102" y="599"/>
                </a:cubicBezTo>
                <a:cubicBezTo>
                  <a:pt x="102" y="599"/>
                  <a:pt x="102" y="600"/>
                  <a:pt x="102" y="600"/>
                </a:cubicBezTo>
                <a:cubicBezTo>
                  <a:pt x="102" y="601"/>
                  <a:pt x="102" y="601"/>
                  <a:pt x="102" y="601"/>
                </a:cubicBezTo>
                <a:cubicBezTo>
                  <a:pt x="102" y="601"/>
                  <a:pt x="101" y="602"/>
                  <a:pt x="101" y="602"/>
                </a:cubicBezTo>
                <a:cubicBezTo>
                  <a:pt x="100" y="602"/>
                  <a:pt x="101" y="602"/>
                  <a:pt x="101" y="603"/>
                </a:cubicBezTo>
                <a:cubicBezTo>
                  <a:pt x="101" y="603"/>
                  <a:pt x="101" y="604"/>
                  <a:pt x="101" y="604"/>
                </a:cubicBezTo>
                <a:cubicBezTo>
                  <a:pt x="101" y="605"/>
                  <a:pt x="101" y="606"/>
                  <a:pt x="102" y="606"/>
                </a:cubicBezTo>
                <a:cubicBezTo>
                  <a:pt x="102" y="606"/>
                  <a:pt x="102" y="607"/>
                  <a:pt x="102" y="607"/>
                </a:cubicBezTo>
                <a:cubicBezTo>
                  <a:pt x="102" y="608"/>
                  <a:pt x="103" y="608"/>
                  <a:pt x="103" y="609"/>
                </a:cubicBezTo>
                <a:cubicBezTo>
                  <a:pt x="103" y="610"/>
                  <a:pt x="103" y="610"/>
                  <a:pt x="104" y="611"/>
                </a:cubicBezTo>
                <a:cubicBezTo>
                  <a:pt x="102" y="610"/>
                  <a:pt x="102" y="608"/>
                  <a:pt x="101" y="606"/>
                </a:cubicBezTo>
                <a:cubicBezTo>
                  <a:pt x="101" y="606"/>
                  <a:pt x="101" y="605"/>
                  <a:pt x="101" y="605"/>
                </a:cubicBezTo>
                <a:cubicBezTo>
                  <a:pt x="101" y="604"/>
                  <a:pt x="100" y="604"/>
                  <a:pt x="100" y="604"/>
                </a:cubicBezTo>
                <a:cubicBezTo>
                  <a:pt x="100" y="603"/>
                  <a:pt x="100" y="602"/>
                  <a:pt x="100" y="602"/>
                </a:cubicBezTo>
                <a:cubicBezTo>
                  <a:pt x="100" y="602"/>
                  <a:pt x="99" y="602"/>
                  <a:pt x="99" y="602"/>
                </a:cubicBezTo>
                <a:cubicBezTo>
                  <a:pt x="98" y="602"/>
                  <a:pt x="99" y="603"/>
                  <a:pt x="99" y="603"/>
                </a:cubicBezTo>
                <a:cubicBezTo>
                  <a:pt x="99" y="604"/>
                  <a:pt x="99" y="604"/>
                  <a:pt x="100" y="605"/>
                </a:cubicBezTo>
                <a:cubicBezTo>
                  <a:pt x="99" y="606"/>
                  <a:pt x="101" y="609"/>
                  <a:pt x="101" y="610"/>
                </a:cubicBezTo>
                <a:cubicBezTo>
                  <a:pt x="102" y="613"/>
                  <a:pt x="104" y="620"/>
                  <a:pt x="104" y="621"/>
                </a:cubicBezTo>
                <a:cubicBezTo>
                  <a:pt x="105" y="621"/>
                  <a:pt x="105" y="622"/>
                  <a:pt x="105" y="623"/>
                </a:cubicBezTo>
                <a:cubicBezTo>
                  <a:pt x="106" y="623"/>
                  <a:pt x="107" y="621"/>
                  <a:pt x="107" y="623"/>
                </a:cubicBezTo>
                <a:cubicBezTo>
                  <a:pt x="107" y="623"/>
                  <a:pt x="107" y="623"/>
                  <a:pt x="107" y="623"/>
                </a:cubicBezTo>
                <a:cubicBezTo>
                  <a:pt x="107" y="625"/>
                  <a:pt x="106" y="624"/>
                  <a:pt x="106" y="626"/>
                </a:cubicBezTo>
                <a:cubicBezTo>
                  <a:pt x="107" y="627"/>
                  <a:pt x="108" y="627"/>
                  <a:pt x="108" y="629"/>
                </a:cubicBezTo>
                <a:cubicBezTo>
                  <a:pt x="108" y="630"/>
                  <a:pt x="109" y="631"/>
                  <a:pt x="109" y="631"/>
                </a:cubicBezTo>
                <a:cubicBezTo>
                  <a:pt x="109" y="631"/>
                  <a:pt x="109" y="632"/>
                  <a:pt x="109" y="632"/>
                </a:cubicBezTo>
                <a:cubicBezTo>
                  <a:pt x="110" y="633"/>
                  <a:pt x="110" y="634"/>
                  <a:pt x="110" y="634"/>
                </a:cubicBezTo>
                <a:cubicBezTo>
                  <a:pt x="111" y="636"/>
                  <a:pt x="113" y="637"/>
                  <a:pt x="112" y="640"/>
                </a:cubicBezTo>
                <a:cubicBezTo>
                  <a:pt x="114" y="640"/>
                  <a:pt x="114" y="642"/>
                  <a:pt x="114" y="643"/>
                </a:cubicBezTo>
                <a:cubicBezTo>
                  <a:pt x="114" y="643"/>
                  <a:pt x="115" y="643"/>
                  <a:pt x="115" y="644"/>
                </a:cubicBezTo>
                <a:cubicBezTo>
                  <a:pt x="115" y="645"/>
                  <a:pt x="117" y="648"/>
                  <a:pt x="116" y="648"/>
                </a:cubicBezTo>
                <a:cubicBezTo>
                  <a:pt x="117" y="648"/>
                  <a:pt x="118" y="650"/>
                  <a:pt x="118" y="651"/>
                </a:cubicBezTo>
                <a:cubicBezTo>
                  <a:pt x="118" y="652"/>
                  <a:pt x="119" y="652"/>
                  <a:pt x="119" y="653"/>
                </a:cubicBezTo>
                <a:cubicBezTo>
                  <a:pt x="121" y="654"/>
                  <a:pt x="121" y="655"/>
                  <a:pt x="122" y="656"/>
                </a:cubicBezTo>
                <a:cubicBezTo>
                  <a:pt x="122" y="655"/>
                  <a:pt x="122" y="655"/>
                  <a:pt x="122" y="655"/>
                </a:cubicBezTo>
                <a:cubicBezTo>
                  <a:pt x="122" y="655"/>
                  <a:pt x="121" y="655"/>
                  <a:pt x="121" y="655"/>
                </a:cubicBezTo>
                <a:cubicBezTo>
                  <a:pt x="121" y="655"/>
                  <a:pt x="121" y="655"/>
                  <a:pt x="121" y="654"/>
                </a:cubicBezTo>
                <a:cubicBezTo>
                  <a:pt x="121" y="654"/>
                  <a:pt x="121" y="654"/>
                  <a:pt x="121" y="654"/>
                </a:cubicBezTo>
                <a:cubicBezTo>
                  <a:pt x="120" y="653"/>
                  <a:pt x="120" y="652"/>
                  <a:pt x="120" y="652"/>
                </a:cubicBezTo>
                <a:cubicBezTo>
                  <a:pt x="119" y="650"/>
                  <a:pt x="118" y="650"/>
                  <a:pt x="118" y="648"/>
                </a:cubicBezTo>
                <a:cubicBezTo>
                  <a:pt x="120" y="649"/>
                  <a:pt x="121" y="650"/>
                  <a:pt x="121" y="653"/>
                </a:cubicBezTo>
                <a:cubicBezTo>
                  <a:pt x="122" y="654"/>
                  <a:pt x="121" y="654"/>
                  <a:pt x="121" y="654"/>
                </a:cubicBezTo>
                <a:cubicBezTo>
                  <a:pt x="122" y="654"/>
                  <a:pt x="122" y="655"/>
                  <a:pt x="122" y="655"/>
                </a:cubicBezTo>
                <a:cubicBezTo>
                  <a:pt x="122" y="655"/>
                  <a:pt x="123" y="654"/>
                  <a:pt x="123" y="654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6"/>
                  <a:pt x="123" y="656"/>
                  <a:pt x="123" y="656"/>
                </a:cubicBezTo>
                <a:cubicBezTo>
                  <a:pt x="123" y="657"/>
                  <a:pt x="124" y="657"/>
                  <a:pt x="124" y="658"/>
                </a:cubicBezTo>
                <a:cubicBezTo>
                  <a:pt x="124" y="658"/>
                  <a:pt x="125" y="659"/>
                  <a:pt x="125" y="660"/>
                </a:cubicBezTo>
                <a:cubicBezTo>
                  <a:pt x="125" y="660"/>
                  <a:pt x="125" y="661"/>
                  <a:pt x="125" y="662"/>
                </a:cubicBezTo>
                <a:cubicBezTo>
                  <a:pt x="125" y="662"/>
                  <a:pt x="126" y="662"/>
                  <a:pt x="126" y="662"/>
                </a:cubicBezTo>
                <a:cubicBezTo>
                  <a:pt x="126" y="663"/>
                  <a:pt x="126" y="663"/>
                  <a:pt x="126" y="663"/>
                </a:cubicBezTo>
                <a:cubicBezTo>
                  <a:pt x="126" y="664"/>
                  <a:pt x="126" y="664"/>
                  <a:pt x="126" y="664"/>
                </a:cubicBezTo>
                <a:cubicBezTo>
                  <a:pt x="126" y="664"/>
                  <a:pt x="126" y="665"/>
                  <a:pt x="126" y="665"/>
                </a:cubicBezTo>
                <a:cubicBezTo>
                  <a:pt x="126" y="665"/>
                  <a:pt x="127" y="665"/>
                  <a:pt x="127" y="665"/>
                </a:cubicBezTo>
                <a:cubicBezTo>
                  <a:pt x="127" y="665"/>
                  <a:pt x="127" y="666"/>
                  <a:pt x="127" y="666"/>
                </a:cubicBezTo>
                <a:cubicBezTo>
                  <a:pt x="127" y="667"/>
                  <a:pt x="128" y="667"/>
                  <a:pt x="127" y="668"/>
                </a:cubicBezTo>
                <a:cubicBezTo>
                  <a:pt x="128" y="669"/>
                  <a:pt x="130" y="671"/>
                  <a:pt x="130" y="672"/>
                </a:cubicBezTo>
                <a:cubicBezTo>
                  <a:pt x="131" y="673"/>
                  <a:pt x="133" y="674"/>
                  <a:pt x="133" y="674"/>
                </a:cubicBezTo>
                <a:cubicBezTo>
                  <a:pt x="134" y="675"/>
                  <a:pt x="133" y="676"/>
                  <a:pt x="134" y="676"/>
                </a:cubicBezTo>
                <a:cubicBezTo>
                  <a:pt x="134" y="676"/>
                  <a:pt x="134" y="677"/>
                  <a:pt x="134" y="677"/>
                </a:cubicBezTo>
                <a:cubicBezTo>
                  <a:pt x="135" y="678"/>
                  <a:pt x="136" y="679"/>
                  <a:pt x="137" y="680"/>
                </a:cubicBezTo>
                <a:cubicBezTo>
                  <a:pt x="137" y="681"/>
                  <a:pt x="138" y="681"/>
                  <a:pt x="138" y="681"/>
                </a:cubicBezTo>
                <a:cubicBezTo>
                  <a:pt x="138" y="682"/>
                  <a:pt x="138" y="682"/>
                  <a:pt x="138" y="682"/>
                </a:cubicBezTo>
                <a:cubicBezTo>
                  <a:pt x="138" y="683"/>
                  <a:pt x="139" y="683"/>
                  <a:pt x="139" y="683"/>
                </a:cubicBezTo>
                <a:cubicBezTo>
                  <a:pt x="140" y="685"/>
                  <a:pt x="140" y="685"/>
                  <a:pt x="141" y="686"/>
                </a:cubicBezTo>
                <a:cubicBezTo>
                  <a:pt x="141" y="687"/>
                  <a:pt x="143" y="687"/>
                  <a:pt x="143" y="687"/>
                </a:cubicBezTo>
                <a:cubicBezTo>
                  <a:pt x="144" y="689"/>
                  <a:pt x="144" y="687"/>
                  <a:pt x="144" y="689"/>
                </a:cubicBezTo>
                <a:cubicBezTo>
                  <a:pt x="146" y="689"/>
                  <a:pt x="146" y="691"/>
                  <a:pt x="147" y="692"/>
                </a:cubicBezTo>
                <a:cubicBezTo>
                  <a:pt x="147" y="692"/>
                  <a:pt x="148" y="692"/>
                  <a:pt x="148" y="693"/>
                </a:cubicBezTo>
                <a:cubicBezTo>
                  <a:pt x="148" y="695"/>
                  <a:pt x="149" y="696"/>
                  <a:pt x="151" y="697"/>
                </a:cubicBezTo>
                <a:cubicBezTo>
                  <a:pt x="151" y="698"/>
                  <a:pt x="152" y="699"/>
                  <a:pt x="152" y="700"/>
                </a:cubicBezTo>
                <a:cubicBezTo>
                  <a:pt x="154" y="701"/>
                  <a:pt x="158" y="704"/>
                  <a:pt x="158" y="706"/>
                </a:cubicBezTo>
                <a:cubicBezTo>
                  <a:pt x="160" y="706"/>
                  <a:pt x="161" y="707"/>
                  <a:pt x="161" y="709"/>
                </a:cubicBezTo>
                <a:cubicBezTo>
                  <a:pt x="163" y="709"/>
                  <a:pt x="162" y="710"/>
                  <a:pt x="164" y="711"/>
                </a:cubicBezTo>
                <a:cubicBezTo>
                  <a:pt x="164" y="712"/>
                  <a:pt x="165" y="712"/>
                  <a:pt x="165" y="713"/>
                </a:cubicBezTo>
                <a:cubicBezTo>
                  <a:pt x="167" y="713"/>
                  <a:pt x="168" y="715"/>
                  <a:pt x="169" y="716"/>
                </a:cubicBezTo>
                <a:cubicBezTo>
                  <a:pt x="169" y="716"/>
                  <a:pt x="169" y="715"/>
                  <a:pt x="169" y="716"/>
                </a:cubicBezTo>
                <a:cubicBezTo>
                  <a:pt x="170" y="716"/>
                  <a:pt x="170" y="717"/>
                  <a:pt x="170" y="717"/>
                </a:cubicBezTo>
                <a:cubicBezTo>
                  <a:pt x="171" y="717"/>
                  <a:pt x="171" y="718"/>
                  <a:pt x="172" y="718"/>
                </a:cubicBezTo>
                <a:cubicBezTo>
                  <a:pt x="173" y="720"/>
                  <a:pt x="174" y="720"/>
                  <a:pt x="174" y="721"/>
                </a:cubicBezTo>
                <a:cubicBezTo>
                  <a:pt x="176" y="721"/>
                  <a:pt x="176" y="723"/>
                  <a:pt x="177" y="723"/>
                </a:cubicBezTo>
                <a:cubicBezTo>
                  <a:pt x="178" y="723"/>
                  <a:pt x="178" y="724"/>
                  <a:pt x="178" y="724"/>
                </a:cubicBezTo>
                <a:cubicBezTo>
                  <a:pt x="179" y="724"/>
                  <a:pt x="179" y="724"/>
                  <a:pt x="179" y="725"/>
                </a:cubicBezTo>
                <a:cubicBezTo>
                  <a:pt x="180" y="726"/>
                  <a:pt x="180" y="726"/>
                  <a:pt x="182" y="726"/>
                </a:cubicBezTo>
                <a:cubicBezTo>
                  <a:pt x="182" y="727"/>
                  <a:pt x="183" y="727"/>
                  <a:pt x="184" y="728"/>
                </a:cubicBezTo>
                <a:cubicBezTo>
                  <a:pt x="184" y="728"/>
                  <a:pt x="184" y="728"/>
                  <a:pt x="184" y="728"/>
                </a:cubicBezTo>
                <a:cubicBezTo>
                  <a:pt x="184" y="729"/>
                  <a:pt x="185" y="728"/>
                  <a:pt x="185" y="728"/>
                </a:cubicBezTo>
                <a:cubicBezTo>
                  <a:pt x="185" y="729"/>
                  <a:pt x="185" y="729"/>
                  <a:pt x="185" y="729"/>
                </a:cubicBezTo>
                <a:cubicBezTo>
                  <a:pt x="185" y="730"/>
                  <a:pt x="186" y="729"/>
                  <a:pt x="186" y="729"/>
                </a:cubicBezTo>
                <a:cubicBezTo>
                  <a:pt x="186" y="729"/>
                  <a:pt x="186" y="730"/>
                  <a:pt x="186" y="730"/>
                </a:cubicBezTo>
                <a:cubicBezTo>
                  <a:pt x="186" y="730"/>
                  <a:pt x="187" y="730"/>
                  <a:pt x="187" y="730"/>
                </a:cubicBezTo>
                <a:cubicBezTo>
                  <a:pt x="187" y="730"/>
                  <a:pt x="187" y="731"/>
                  <a:pt x="188" y="731"/>
                </a:cubicBezTo>
                <a:cubicBezTo>
                  <a:pt x="189" y="732"/>
                  <a:pt x="190" y="732"/>
                  <a:pt x="191" y="733"/>
                </a:cubicBezTo>
                <a:cubicBezTo>
                  <a:pt x="191" y="733"/>
                  <a:pt x="192" y="733"/>
                  <a:pt x="192" y="734"/>
                </a:cubicBezTo>
                <a:cubicBezTo>
                  <a:pt x="193" y="734"/>
                  <a:pt x="193" y="734"/>
                  <a:pt x="194" y="735"/>
                </a:cubicBezTo>
                <a:cubicBezTo>
                  <a:pt x="196" y="736"/>
                  <a:pt x="198" y="737"/>
                  <a:pt x="201" y="738"/>
                </a:cubicBezTo>
                <a:cubicBezTo>
                  <a:pt x="204" y="740"/>
                  <a:pt x="207" y="741"/>
                  <a:pt x="210" y="743"/>
                </a:cubicBezTo>
                <a:cubicBezTo>
                  <a:pt x="211" y="744"/>
                  <a:pt x="213" y="744"/>
                  <a:pt x="214" y="745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4" y="744"/>
                  <a:pt x="213" y="743"/>
                  <a:pt x="212" y="743"/>
                </a:cubicBezTo>
                <a:cubicBezTo>
                  <a:pt x="212" y="743"/>
                  <a:pt x="212" y="742"/>
                  <a:pt x="211" y="742"/>
                </a:cubicBezTo>
                <a:cubicBezTo>
                  <a:pt x="211" y="741"/>
                  <a:pt x="211" y="741"/>
                  <a:pt x="210" y="741"/>
                </a:cubicBezTo>
                <a:cubicBezTo>
                  <a:pt x="208" y="740"/>
                  <a:pt x="206" y="738"/>
                  <a:pt x="205" y="737"/>
                </a:cubicBezTo>
                <a:cubicBezTo>
                  <a:pt x="203" y="736"/>
                  <a:pt x="201" y="736"/>
                  <a:pt x="200" y="734"/>
                </a:cubicBezTo>
                <a:cubicBezTo>
                  <a:pt x="200" y="734"/>
                  <a:pt x="200" y="733"/>
                  <a:pt x="200" y="733"/>
                </a:cubicBezTo>
                <a:cubicBezTo>
                  <a:pt x="199" y="733"/>
                  <a:pt x="198" y="733"/>
                  <a:pt x="197" y="733"/>
                </a:cubicBezTo>
                <a:cubicBezTo>
                  <a:pt x="197" y="731"/>
                  <a:pt x="197" y="731"/>
                  <a:pt x="196" y="730"/>
                </a:cubicBezTo>
                <a:cubicBezTo>
                  <a:pt x="196" y="730"/>
                  <a:pt x="196" y="730"/>
                  <a:pt x="196" y="730"/>
                </a:cubicBezTo>
                <a:cubicBezTo>
                  <a:pt x="196" y="730"/>
                  <a:pt x="192" y="726"/>
                  <a:pt x="192" y="726"/>
                </a:cubicBezTo>
                <a:cubicBezTo>
                  <a:pt x="191" y="726"/>
                  <a:pt x="191" y="726"/>
                  <a:pt x="191" y="726"/>
                </a:cubicBezTo>
                <a:cubicBezTo>
                  <a:pt x="190" y="725"/>
                  <a:pt x="190" y="724"/>
                  <a:pt x="189" y="724"/>
                </a:cubicBezTo>
                <a:cubicBezTo>
                  <a:pt x="189" y="724"/>
                  <a:pt x="189" y="723"/>
                  <a:pt x="189" y="723"/>
                </a:cubicBezTo>
                <a:cubicBezTo>
                  <a:pt x="189" y="723"/>
                  <a:pt x="189" y="723"/>
                  <a:pt x="190" y="724"/>
                </a:cubicBezTo>
                <a:cubicBezTo>
                  <a:pt x="190" y="724"/>
                  <a:pt x="190" y="724"/>
                  <a:pt x="190" y="725"/>
                </a:cubicBezTo>
                <a:cubicBezTo>
                  <a:pt x="191" y="725"/>
                  <a:pt x="191" y="725"/>
                  <a:pt x="191" y="726"/>
                </a:cubicBezTo>
                <a:cubicBezTo>
                  <a:pt x="191" y="726"/>
                  <a:pt x="191" y="726"/>
                  <a:pt x="192" y="726"/>
                </a:cubicBezTo>
                <a:cubicBezTo>
                  <a:pt x="192" y="726"/>
                  <a:pt x="192" y="726"/>
                  <a:pt x="193" y="726"/>
                </a:cubicBezTo>
                <a:cubicBezTo>
                  <a:pt x="193" y="726"/>
                  <a:pt x="193" y="726"/>
                  <a:pt x="193" y="726"/>
                </a:cubicBezTo>
                <a:cubicBezTo>
                  <a:pt x="194" y="727"/>
                  <a:pt x="195" y="728"/>
                  <a:pt x="196" y="729"/>
                </a:cubicBezTo>
                <a:cubicBezTo>
                  <a:pt x="196" y="730"/>
                  <a:pt x="197" y="730"/>
                  <a:pt x="197" y="731"/>
                </a:cubicBezTo>
                <a:cubicBezTo>
                  <a:pt x="198" y="731"/>
                  <a:pt x="198" y="731"/>
                  <a:pt x="198" y="732"/>
                </a:cubicBezTo>
                <a:cubicBezTo>
                  <a:pt x="198" y="732"/>
                  <a:pt x="198" y="732"/>
                  <a:pt x="198" y="732"/>
                </a:cubicBezTo>
                <a:cubicBezTo>
                  <a:pt x="199" y="732"/>
                  <a:pt x="199" y="732"/>
                  <a:pt x="199" y="732"/>
                </a:cubicBezTo>
                <a:cubicBezTo>
                  <a:pt x="199" y="732"/>
                  <a:pt x="200" y="731"/>
                  <a:pt x="200" y="731"/>
                </a:cubicBezTo>
                <a:cubicBezTo>
                  <a:pt x="200" y="731"/>
                  <a:pt x="201" y="732"/>
                  <a:pt x="201" y="732"/>
                </a:cubicBezTo>
                <a:cubicBezTo>
                  <a:pt x="201" y="733"/>
                  <a:pt x="201" y="734"/>
                  <a:pt x="201" y="734"/>
                </a:cubicBezTo>
                <a:cubicBezTo>
                  <a:pt x="201" y="734"/>
                  <a:pt x="202" y="734"/>
                  <a:pt x="202" y="734"/>
                </a:cubicBezTo>
                <a:cubicBezTo>
                  <a:pt x="202" y="734"/>
                  <a:pt x="203" y="734"/>
                  <a:pt x="203" y="734"/>
                </a:cubicBezTo>
                <a:cubicBezTo>
                  <a:pt x="204" y="735"/>
                  <a:pt x="205" y="735"/>
                  <a:pt x="206" y="736"/>
                </a:cubicBezTo>
                <a:cubicBezTo>
                  <a:pt x="206" y="737"/>
                  <a:pt x="207" y="737"/>
                  <a:pt x="207" y="737"/>
                </a:cubicBezTo>
                <a:cubicBezTo>
                  <a:pt x="207" y="737"/>
                  <a:pt x="207" y="737"/>
                  <a:pt x="207" y="737"/>
                </a:cubicBezTo>
                <a:cubicBezTo>
                  <a:pt x="208" y="737"/>
                  <a:pt x="208" y="737"/>
                  <a:pt x="208" y="737"/>
                </a:cubicBezTo>
                <a:cubicBezTo>
                  <a:pt x="209" y="738"/>
                  <a:pt x="209" y="738"/>
                  <a:pt x="209" y="739"/>
                </a:cubicBezTo>
                <a:cubicBezTo>
                  <a:pt x="209" y="739"/>
                  <a:pt x="209" y="740"/>
                  <a:pt x="209" y="740"/>
                </a:cubicBezTo>
                <a:cubicBezTo>
                  <a:pt x="210" y="740"/>
                  <a:pt x="211" y="740"/>
                  <a:pt x="211" y="740"/>
                </a:cubicBezTo>
                <a:cubicBezTo>
                  <a:pt x="211" y="740"/>
                  <a:pt x="211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3" y="740"/>
                  <a:pt x="213" y="741"/>
                </a:cubicBezTo>
                <a:cubicBezTo>
                  <a:pt x="213" y="741"/>
                  <a:pt x="213" y="741"/>
                  <a:pt x="213" y="741"/>
                </a:cubicBezTo>
                <a:cubicBezTo>
                  <a:pt x="213" y="742"/>
                  <a:pt x="213" y="742"/>
                  <a:pt x="214" y="743"/>
                </a:cubicBezTo>
                <a:cubicBezTo>
                  <a:pt x="214" y="743"/>
                  <a:pt x="214" y="743"/>
                  <a:pt x="214" y="743"/>
                </a:cubicBezTo>
                <a:cubicBezTo>
                  <a:pt x="214" y="744"/>
                  <a:pt x="215" y="745"/>
                  <a:pt x="215" y="745"/>
                </a:cubicBezTo>
                <a:cubicBezTo>
                  <a:pt x="215" y="745"/>
                  <a:pt x="215" y="746"/>
                  <a:pt x="216" y="746"/>
                </a:cubicBezTo>
                <a:cubicBezTo>
                  <a:pt x="216" y="746"/>
                  <a:pt x="216" y="746"/>
                  <a:pt x="216" y="746"/>
                </a:cubicBezTo>
                <a:cubicBezTo>
                  <a:pt x="217" y="746"/>
                  <a:pt x="217" y="746"/>
                  <a:pt x="217" y="746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0" y="748"/>
                  <a:pt x="220" y="749"/>
                  <a:pt x="221" y="749"/>
                </a:cubicBezTo>
                <a:cubicBezTo>
                  <a:pt x="221" y="749"/>
                  <a:pt x="221" y="749"/>
                  <a:pt x="221" y="748"/>
                </a:cubicBezTo>
                <a:cubicBezTo>
                  <a:pt x="222" y="748"/>
                  <a:pt x="222" y="748"/>
                  <a:pt x="222" y="749"/>
                </a:cubicBezTo>
                <a:cubicBezTo>
                  <a:pt x="222" y="749"/>
                  <a:pt x="221" y="750"/>
                  <a:pt x="221" y="750"/>
                </a:cubicBezTo>
                <a:cubicBezTo>
                  <a:pt x="222" y="751"/>
                  <a:pt x="222" y="750"/>
                  <a:pt x="223" y="751"/>
                </a:cubicBezTo>
                <a:cubicBezTo>
                  <a:pt x="223" y="751"/>
                  <a:pt x="223" y="751"/>
                  <a:pt x="223" y="751"/>
                </a:cubicBezTo>
                <a:cubicBezTo>
                  <a:pt x="223" y="751"/>
                  <a:pt x="224" y="752"/>
                  <a:pt x="224" y="752"/>
                </a:cubicBezTo>
                <a:cubicBezTo>
                  <a:pt x="224" y="752"/>
                  <a:pt x="224" y="753"/>
                  <a:pt x="224" y="753"/>
                </a:cubicBezTo>
                <a:cubicBezTo>
                  <a:pt x="225" y="753"/>
                  <a:pt x="225" y="754"/>
                  <a:pt x="225" y="754"/>
                </a:cubicBezTo>
                <a:cubicBezTo>
                  <a:pt x="225" y="754"/>
                  <a:pt x="226" y="754"/>
                  <a:pt x="226" y="754"/>
                </a:cubicBezTo>
                <a:cubicBezTo>
                  <a:pt x="226" y="754"/>
                  <a:pt x="226" y="755"/>
                  <a:pt x="227" y="755"/>
                </a:cubicBezTo>
                <a:cubicBezTo>
                  <a:pt x="227" y="756"/>
                  <a:pt x="228" y="755"/>
                  <a:pt x="228" y="756"/>
                </a:cubicBezTo>
                <a:cubicBezTo>
                  <a:pt x="228" y="756"/>
                  <a:pt x="228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30" y="757"/>
                  <a:pt x="230" y="757"/>
                  <a:pt x="230" y="757"/>
                </a:cubicBezTo>
                <a:cubicBezTo>
                  <a:pt x="230" y="757"/>
                  <a:pt x="231" y="757"/>
                  <a:pt x="231" y="758"/>
                </a:cubicBezTo>
                <a:cubicBezTo>
                  <a:pt x="231" y="758"/>
                  <a:pt x="232" y="758"/>
                  <a:pt x="232" y="758"/>
                </a:cubicBezTo>
                <a:cubicBezTo>
                  <a:pt x="232" y="759"/>
                  <a:pt x="233" y="759"/>
                  <a:pt x="233" y="759"/>
                </a:cubicBezTo>
                <a:cubicBezTo>
                  <a:pt x="233" y="760"/>
                  <a:pt x="233" y="760"/>
                  <a:pt x="234" y="760"/>
                </a:cubicBezTo>
                <a:cubicBezTo>
                  <a:pt x="234" y="760"/>
                  <a:pt x="234" y="760"/>
                  <a:pt x="234" y="760"/>
                </a:cubicBezTo>
                <a:cubicBezTo>
                  <a:pt x="234" y="760"/>
                  <a:pt x="234" y="760"/>
                  <a:pt x="235" y="760"/>
                </a:cubicBezTo>
                <a:cubicBezTo>
                  <a:pt x="235" y="761"/>
                  <a:pt x="236" y="761"/>
                  <a:pt x="236" y="761"/>
                </a:cubicBezTo>
                <a:cubicBezTo>
                  <a:pt x="236" y="761"/>
                  <a:pt x="236" y="761"/>
                  <a:pt x="237" y="761"/>
                </a:cubicBezTo>
                <a:cubicBezTo>
                  <a:pt x="237" y="761"/>
                  <a:pt x="237" y="761"/>
                  <a:pt x="237" y="761"/>
                </a:cubicBezTo>
                <a:cubicBezTo>
                  <a:pt x="237" y="762"/>
                  <a:pt x="238" y="762"/>
                  <a:pt x="239" y="763"/>
                </a:cubicBezTo>
                <a:cubicBezTo>
                  <a:pt x="240" y="763"/>
                  <a:pt x="240" y="763"/>
                  <a:pt x="241" y="764"/>
                </a:cubicBezTo>
                <a:cubicBezTo>
                  <a:pt x="241" y="764"/>
                  <a:pt x="241" y="764"/>
                  <a:pt x="241" y="764"/>
                </a:cubicBezTo>
                <a:cubicBezTo>
                  <a:pt x="241" y="764"/>
                  <a:pt x="241" y="764"/>
                  <a:pt x="242" y="764"/>
                </a:cubicBezTo>
                <a:cubicBezTo>
                  <a:pt x="242" y="764"/>
                  <a:pt x="242" y="764"/>
                  <a:pt x="242" y="764"/>
                </a:cubicBezTo>
                <a:cubicBezTo>
                  <a:pt x="242" y="764"/>
                  <a:pt x="243" y="764"/>
                  <a:pt x="243" y="764"/>
                </a:cubicBezTo>
                <a:cubicBezTo>
                  <a:pt x="243" y="764"/>
                  <a:pt x="243" y="765"/>
                  <a:pt x="243" y="765"/>
                </a:cubicBezTo>
                <a:cubicBezTo>
                  <a:pt x="244" y="765"/>
                  <a:pt x="244" y="766"/>
                  <a:pt x="244" y="766"/>
                </a:cubicBezTo>
                <a:cubicBezTo>
                  <a:pt x="244" y="766"/>
                  <a:pt x="245" y="766"/>
                  <a:pt x="246" y="766"/>
                </a:cubicBezTo>
                <a:cubicBezTo>
                  <a:pt x="247" y="767"/>
                  <a:pt x="248" y="767"/>
                  <a:pt x="248" y="767"/>
                </a:cubicBezTo>
                <a:cubicBezTo>
                  <a:pt x="249" y="767"/>
                  <a:pt x="249" y="768"/>
                  <a:pt x="249" y="768"/>
                </a:cubicBezTo>
                <a:cubicBezTo>
                  <a:pt x="248" y="768"/>
                  <a:pt x="250" y="769"/>
                  <a:pt x="250" y="769"/>
                </a:cubicBezTo>
                <a:cubicBezTo>
                  <a:pt x="251" y="769"/>
                  <a:pt x="251" y="770"/>
                  <a:pt x="252" y="770"/>
                </a:cubicBezTo>
                <a:cubicBezTo>
                  <a:pt x="253" y="770"/>
                  <a:pt x="252" y="770"/>
                  <a:pt x="253" y="770"/>
                </a:cubicBezTo>
                <a:cubicBezTo>
                  <a:pt x="253" y="770"/>
                  <a:pt x="254" y="770"/>
                  <a:pt x="254" y="770"/>
                </a:cubicBezTo>
                <a:cubicBezTo>
                  <a:pt x="254" y="770"/>
                  <a:pt x="255" y="771"/>
                  <a:pt x="255" y="771"/>
                </a:cubicBezTo>
                <a:cubicBezTo>
                  <a:pt x="255" y="772"/>
                  <a:pt x="255" y="772"/>
                  <a:pt x="256" y="772"/>
                </a:cubicBezTo>
                <a:cubicBezTo>
                  <a:pt x="257" y="773"/>
                  <a:pt x="258" y="772"/>
                  <a:pt x="259" y="774"/>
                </a:cubicBezTo>
                <a:cubicBezTo>
                  <a:pt x="259" y="774"/>
                  <a:pt x="259" y="775"/>
                  <a:pt x="259" y="775"/>
                </a:cubicBezTo>
                <a:cubicBezTo>
                  <a:pt x="260" y="775"/>
                  <a:pt x="260" y="774"/>
                  <a:pt x="261" y="774"/>
                </a:cubicBezTo>
                <a:cubicBezTo>
                  <a:pt x="261" y="774"/>
                  <a:pt x="261" y="774"/>
                  <a:pt x="262" y="775"/>
                </a:cubicBezTo>
                <a:cubicBezTo>
                  <a:pt x="262" y="775"/>
                  <a:pt x="263" y="775"/>
                  <a:pt x="263" y="775"/>
                </a:cubicBezTo>
                <a:cubicBezTo>
                  <a:pt x="265" y="775"/>
                  <a:pt x="265" y="776"/>
                  <a:pt x="267" y="777"/>
                </a:cubicBezTo>
                <a:cubicBezTo>
                  <a:pt x="267" y="777"/>
                  <a:pt x="267" y="776"/>
                  <a:pt x="268" y="776"/>
                </a:cubicBezTo>
                <a:cubicBezTo>
                  <a:pt x="269" y="777"/>
                  <a:pt x="271" y="778"/>
                  <a:pt x="271" y="778"/>
                </a:cubicBezTo>
                <a:cubicBezTo>
                  <a:pt x="271" y="778"/>
                  <a:pt x="272" y="779"/>
                  <a:pt x="272" y="779"/>
                </a:cubicBezTo>
                <a:cubicBezTo>
                  <a:pt x="272" y="779"/>
                  <a:pt x="273" y="779"/>
                  <a:pt x="273" y="779"/>
                </a:cubicBezTo>
                <a:cubicBezTo>
                  <a:pt x="273" y="779"/>
                  <a:pt x="273" y="779"/>
                  <a:pt x="273" y="779"/>
                </a:cubicBezTo>
                <a:cubicBezTo>
                  <a:pt x="274" y="779"/>
                  <a:pt x="274" y="779"/>
                  <a:pt x="274" y="779"/>
                </a:cubicBezTo>
                <a:cubicBezTo>
                  <a:pt x="275" y="779"/>
                  <a:pt x="275" y="779"/>
                  <a:pt x="275" y="779"/>
                </a:cubicBezTo>
                <a:cubicBezTo>
                  <a:pt x="275" y="780"/>
                  <a:pt x="276" y="780"/>
                  <a:pt x="276" y="780"/>
                </a:cubicBezTo>
                <a:cubicBezTo>
                  <a:pt x="276" y="780"/>
                  <a:pt x="277" y="780"/>
                  <a:pt x="278" y="780"/>
                </a:cubicBezTo>
                <a:cubicBezTo>
                  <a:pt x="278" y="780"/>
                  <a:pt x="278" y="780"/>
                  <a:pt x="279" y="781"/>
                </a:cubicBezTo>
                <a:cubicBezTo>
                  <a:pt x="279" y="781"/>
                  <a:pt x="279" y="781"/>
                  <a:pt x="279" y="781"/>
                </a:cubicBezTo>
                <a:cubicBezTo>
                  <a:pt x="279" y="781"/>
                  <a:pt x="279" y="781"/>
                  <a:pt x="280" y="781"/>
                </a:cubicBezTo>
                <a:cubicBezTo>
                  <a:pt x="280" y="781"/>
                  <a:pt x="281" y="781"/>
                  <a:pt x="281" y="782"/>
                </a:cubicBezTo>
                <a:cubicBezTo>
                  <a:pt x="281" y="782"/>
                  <a:pt x="282" y="782"/>
                  <a:pt x="282" y="782"/>
                </a:cubicBezTo>
                <a:cubicBezTo>
                  <a:pt x="282" y="782"/>
                  <a:pt x="282" y="782"/>
                  <a:pt x="282" y="782"/>
                </a:cubicBezTo>
                <a:cubicBezTo>
                  <a:pt x="282" y="782"/>
                  <a:pt x="283" y="782"/>
                  <a:pt x="283" y="782"/>
                </a:cubicBezTo>
                <a:cubicBezTo>
                  <a:pt x="284" y="782"/>
                  <a:pt x="285" y="782"/>
                  <a:pt x="285" y="783"/>
                </a:cubicBezTo>
                <a:cubicBezTo>
                  <a:pt x="285" y="783"/>
                  <a:pt x="286" y="783"/>
                  <a:pt x="286" y="783"/>
                </a:cubicBezTo>
                <a:cubicBezTo>
                  <a:pt x="286" y="783"/>
                  <a:pt x="287" y="783"/>
                  <a:pt x="287" y="784"/>
                </a:cubicBezTo>
                <a:cubicBezTo>
                  <a:pt x="288" y="784"/>
                  <a:pt x="288" y="784"/>
                  <a:pt x="289" y="784"/>
                </a:cubicBezTo>
                <a:cubicBezTo>
                  <a:pt x="290" y="784"/>
                  <a:pt x="290" y="783"/>
                  <a:pt x="290" y="783"/>
                </a:cubicBezTo>
                <a:cubicBezTo>
                  <a:pt x="290" y="783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2" y="784"/>
                  <a:pt x="292" y="785"/>
                </a:cubicBezTo>
                <a:cubicBezTo>
                  <a:pt x="292" y="785"/>
                  <a:pt x="293" y="785"/>
                  <a:pt x="293" y="785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3" y="785"/>
                  <a:pt x="294" y="785"/>
                  <a:pt x="294" y="785"/>
                </a:cubicBezTo>
                <a:cubicBezTo>
                  <a:pt x="294" y="785"/>
                  <a:pt x="294" y="785"/>
                  <a:pt x="294" y="785"/>
                </a:cubicBezTo>
                <a:cubicBezTo>
                  <a:pt x="294" y="785"/>
                  <a:pt x="295" y="785"/>
                  <a:pt x="295" y="785"/>
                </a:cubicBezTo>
                <a:cubicBezTo>
                  <a:pt x="295" y="785"/>
                  <a:pt x="295" y="785"/>
                  <a:pt x="295" y="785"/>
                </a:cubicBezTo>
                <a:cubicBezTo>
                  <a:pt x="295" y="786"/>
                  <a:pt x="295" y="786"/>
                  <a:pt x="296" y="786"/>
                </a:cubicBezTo>
                <a:cubicBezTo>
                  <a:pt x="296" y="786"/>
                  <a:pt x="296" y="786"/>
                  <a:pt x="296" y="786"/>
                </a:cubicBezTo>
                <a:cubicBezTo>
                  <a:pt x="297" y="787"/>
                  <a:pt x="299" y="787"/>
                  <a:pt x="300" y="788"/>
                </a:cubicBezTo>
                <a:cubicBezTo>
                  <a:pt x="300" y="788"/>
                  <a:pt x="300" y="788"/>
                  <a:pt x="300" y="788"/>
                </a:cubicBezTo>
                <a:cubicBezTo>
                  <a:pt x="300" y="788"/>
                  <a:pt x="301" y="788"/>
                  <a:pt x="301" y="788"/>
                </a:cubicBezTo>
                <a:cubicBezTo>
                  <a:pt x="302" y="788"/>
                  <a:pt x="303" y="789"/>
                  <a:pt x="303" y="789"/>
                </a:cubicBezTo>
                <a:cubicBezTo>
                  <a:pt x="303" y="790"/>
                  <a:pt x="304" y="789"/>
                  <a:pt x="304" y="789"/>
                </a:cubicBezTo>
                <a:cubicBezTo>
                  <a:pt x="304" y="789"/>
                  <a:pt x="304" y="790"/>
                  <a:pt x="304" y="790"/>
                </a:cubicBezTo>
                <a:cubicBezTo>
                  <a:pt x="304" y="790"/>
                  <a:pt x="305" y="790"/>
                  <a:pt x="305" y="790"/>
                </a:cubicBezTo>
                <a:cubicBezTo>
                  <a:pt x="305" y="790"/>
                  <a:pt x="305" y="790"/>
                  <a:pt x="305" y="790"/>
                </a:cubicBezTo>
                <a:cubicBezTo>
                  <a:pt x="305" y="790"/>
                  <a:pt x="306" y="790"/>
                  <a:pt x="306" y="790"/>
                </a:cubicBezTo>
                <a:cubicBezTo>
                  <a:pt x="307" y="790"/>
                  <a:pt x="307" y="791"/>
                  <a:pt x="308" y="791"/>
                </a:cubicBezTo>
                <a:cubicBezTo>
                  <a:pt x="309" y="792"/>
                  <a:pt x="309" y="792"/>
                  <a:pt x="310" y="793"/>
                </a:cubicBezTo>
                <a:cubicBezTo>
                  <a:pt x="311" y="792"/>
                  <a:pt x="312" y="793"/>
                  <a:pt x="313" y="793"/>
                </a:cubicBezTo>
                <a:cubicBezTo>
                  <a:pt x="313" y="793"/>
                  <a:pt x="313" y="794"/>
                  <a:pt x="314" y="794"/>
                </a:cubicBezTo>
                <a:cubicBezTo>
                  <a:pt x="315" y="794"/>
                  <a:pt x="315" y="794"/>
                  <a:pt x="316" y="794"/>
                </a:cubicBezTo>
                <a:cubicBezTo>
                  <a:pt x="316" y="794"/>
                  <a:pt x="317" y="795"/>
                  <a:pt x="317" y="795"/>
                </a:cubicBezTo>
                <a:cubicBezTo>
                  <a:pt x="319" y="796"/>
                  <a:pt x="320" y="797"/>
                  <a:pt x="322" y="797"/>
                </a:cubicBezTo>
                <a:cubicBezTo>
                  <a:pt x="322" y="798"/>
                  <a:pt x="324" y="797"/>
                  <a:pt x="323" y="796"/>
                </a:cubicBezTo>
                <a:cubicBezTo>
                  <a:pt x="323" y="796"/>
                  <a:pt x="323" y="797"/>
                  <a:pt x="322" y="797"/>
                </a:cubicBezTo>
                <a:cubicBezTo>
                  <a:pt x="323" y="795"/>
                  <a:pt x="321" y="796"/>
                  <a:pt x="321" y="795"/>
                </a:cubicBezTo>
                <a:close/>
                <a:moveTo>
                  <a:pt x="250" y="413"/>
                </a:moveTo>
                <a:cubicBezTo>
                  <a:pt x="250" y="414"/>
                  <a:pt x="248" y="414"/>
                  <a:pt x="248" y="415"/>
                </a:cubicBezTo>
                <a:cubicBezTo>
                  <a:pt x="247" y="415"/>
                  <a:pt x="247" y="415"/>
                  <a:pt x="246" y="415"/>
                </a:cubicBezTo>
                <a:cubicBezTo>
                  <a:pt x="245" y="415"/>
                  <a:pt x="245" y="415"/>
                  <a:pt x="244" y="416"/>
                </a:cubicBezTo>
                <a:cubicBezTo>
                  <a:pt x="244" y="416"/>
                  <a:pt x="243" y="416"/>
                  <a:pt x="243" y="416"/>
                </a:cubicBezTo>
                <a:cubicBezTo>
                  <a:pt x="242" y="416"/>
                  <a:pt x="242" y="416"/>
                  <a:pt x="241" y="416"/>
                </a:cubicBezTo>
                <a:cubicBezTo>
                  <a:pt x="240" y="416"/>
                  <a:pt x="240" y="418"/>
                  <a:pt x="240" y="418"/>
                </a:cubicBezTo>
                <a:cubicBezTo>
                  <a:pt x="238" y="418"/>
                  <a:pt x="238" y="419"/>
                  <a:pt x="237" y="418"/>
                </a:cubicBezTo>
                <a:cubicBezTo>
                  <a:pt x="237" y="419"/>
                  <a:pt x="236" y="419"/>
                  <a:pt x="236" y="420"/>
                </a:cubicBezTo>
                <a:cubicBezTo>
                  <a:pt x="235" y="419"/>
                  <a:pt x="235" y="420"/>
                  <a:pt x="234" y="420"/>
                </a:cubicBezTo>
                <a:cubicBezTo>
                  <a:pt x="234" y="419"/>
                  <a:pt x="236" y="419"/>
                  <a:pt x="236" y="418"/>
                </a:cubicBezTo>
                <a:cubicBezTo>
                  <a:pt x="236" y="418"/>
                  <a:pt x="235" y="418"/>
                  <a:pt x="235" y="417"/>
                </a:cubicBezTo>
                <a:cubicBezTo>
                  <a:pt x="236" y="415"/>
                  <a:pt x="236" y="414"/>
                  <a:pt x="238" y="413"/>
                </a:cubicBezTo>
                <a:cubicBezTo>
                  <a:pt x="239" y="412"/>
                  <a:pt x="239" y="413"/>
                  <a:pt x="239" y="413"/>
                </a:cubicBezTo>
                <a:cubicBezTo>
                  <a:pt x="240" y="412"/>
                  <a:pt x="241" y="412"/>
                  <a:pt x="242" y="411"/>
                </a:cubicBezTo>
                <a:cubicBezTo>
                  <a:pt x="242" y="410"/>
                  <a:pt x="243" y="411"/>
                  <a:pt x="244" y="410"/>
                </a:cubicBezTo>
                <a:cubicBezTo>
                  <a:pt x="245" y="410"/>
                  <a:pt x="244" y="411"/>
                  <a:pt x="243" y="412"/>
                </a:cubicBezTo>
                <a:cubicBezTo>
                  <a:pt x="243" y="412"/>
                  <a:pt x="242" y="413"/>
                  <a:pt x="242" y="413"/>
                </a:cubicBezTo>
                <a:cubicBezTo>
                  <a:pt x="241" y="414"/>
                  <a:pt x="241" y="413"/>
                  <a:pt x="241" y="413"/>
                </a:cubicBezTo>
                <a:cubicBezTo>
                  <a:pt x="241" y="413"/>
                  <a:pt x="240" y="413"/>
                  <a:pt x="240" y="413"/>
                </a:cubicBezTo>
                <a:cubicBezTo>
                  <a:pt x="240" y="414"/>
                  <a:pt x="239" y="414"/>
                  <a:pt x="239" y="415"/>
                </a:cubicBezTo>
                <a:cubicBezTo>
                  <a:pt x="238" y="414"/>
                  <a:pt x="238" y="415"/>
                  <a:pt x="237" y="415"/>
                </a:cubicBezTo>
                <a:cubicBezTo>
                  <a:pt x="237" y="416"/>
                  <a:pt x="237" y="416"/>
                  <a:pt x="237" y="417"/>
                </a:cubicBezTo>
                <a:cubicBezTo>
                  <a:pt x="238" y="417"/>
                  <a:pt x="239" y="416"/>
                  <a:pt x="240" y="415"/>
                </a:cubicBezTo>
                <a:cubicBezTo>
                  <a:pt x="241" y="415"/>
                  <a:pt x="242" y="415"/>
                  <a:pt x="243" y="415"/>
                </a:cubicBezTo>
                <a:cubicBezTo>
                  <a:pt x="244" y="414"/>
                  <a:pt x="244" y="414"/>
                  <a:pt x="245" y="414"/>
                </a:cubicBezTo>
                <a:cubicBezTo>
                  <a:pt x="245" y="414"/>
                  <a:pt x="246" y="413"/>
                  <a:pt x="247" y="412"/>
                </a:cubicBezTo>
                <a:cubicBezTo>
                  <a:pt x="249" y="412"/>
                  <a:pt x="249" y="412"/>
                  <a:pt x="249" y="412"/>
                </a:cubicBezTo>
                <a:cubicBezTo>
                  <a:pt x="251" y="412"/>
                  <a:pt x="251" y="411"/>
                  <a:pt x="253" y="411"/>
                </a:cubicBezTo>
                <a:cubicBezTo>
                  <a:pt x="254" y="413"/>
                  <a:pt x="252" y="412"/>
                  <a:pt x="250" y="413"/>
                </a:cubicBezTo>
                <a:close/>
                <a:moveTo>
                  <a:pt x="247" y="410"/>
                </a:moveTo>
                <a:cubicBezTo>
                  <a:pt x="247" y="409"/>
                  <a:pt x="247" y="409"/>
                  <a:pt x="247" y="409"/>
                </a:cubicBezTo>
                <a:cubicBezTo>
                  <a:pt x="248" y="409"/>
                  <a:pt x="248" y="409"/>
                  <a:pt x="248" y="409"/>
                </a:cubicBezTo>
                <a:cubicBezTo>
                  <a:pt x="248" y="410"/>
                  <a:pt x="248" y="410"/>
                  <a:pt x="248" y="410"/>
                </a:cubicBezTo>
                <a:lnTo>
                  <a:pt x="247" y="410"/>
                </a:lnTo>
                <a:close/>
                <a:moveTo>
                  <a:pt x="249" y="408"/>
                </a:moveTo>
                <a:cubicBezTo>
                  <a:pt x="250" y="408"/>
                  <a:pt x="250" y="408"/>
                  <a:pt x="250" y="408"/>
                </a:cubicBezTo>
                <a:cubicBezTo>
                  <a:pt x="251" y="408"/>
                  <a:pt x="251" y="408"/>
                  <a:pt x="252" y="407"/>
                </a:cubicBezTo>
                <a:cubicBezTo>
                  <a:pt x="252" y="407"/>
                  <a:pt x="253" y="407"/>
                  <a:pt x="253" y="408"/>
                </a:cubicBezTo>
                <a:cubicBezTo>
                  <a:pt x="252" y="408"/>
                  <a:pt x="252" y="409"/>
                  <a:pt x="252" y="409"/>
                </a:cubicBezTo>
                <a:cubicBezTo>
                  <a:pt x="251" y="409"/>
                  <a:pt x="251" y="410"/>
                  <a:pt x="250" y="409"/>
                </a:cubicBezTo>
                <a:cubicBezTo>
                  <a:pt x="249" y="409"/>
                  <a:pt x="249" y="409"/>
                  <a:pt x="249" y="408"/>
                </a:cubicBezTo>
                <a:close/>
                <a:moveTo>
                  <a:pt x="271" y="409"/>
                </a:moveTo>
                <a:cubicBezTo>
                  <a:pt x="270" y="409"/>
                  <a:pt x="270" y="410"/>
                  <a:pt x="269" y="410"/>
                </a:cubicBezTo>
                <a:cubicBezTo>
                  <a:pt x="268" y="410"/>
                  <a:pt x="269" y="409"/>
                  <a:pt x="267" y="409"/>
                </a:cubicBezTo>
                <a:cubicBezTo>
                  <a:pt x="266" y="410"/>
                  <a:pt x="265" y="410"/>
                  <a:pt x="265" y="411"/>
                </a:cubicBezTo>
                <a:cubicBezTo>
                  <a:pt x="264" y="411"/>
                  <a:pt x="263" y="412"/>
                  <a:pt x="262" y="410"/>
                </a:cubicBezTo>
                <a:cubicBezTo>
                  <a:pt x="262" y="410"/>
                  <a:pt x="262" y="411"/>
                  <a:pt x="262" y="411"/>
                </a:cubicBezTo>
                <a:cubicBezTo>
                  <a:pt x="261" y="411"/>
                  <a:pt x="261" y="411"/>
                  <a:pt x="260" y="411"/>
                </a:cubicBezTo>
                <a:cubicBezTo>
                  <a:pt x="260" y="411"/>
                  <a:pt x="260" y="411"/>
                  <a:pt x="259" y="412"/>
                </a:cubicBezTo>
                <a:cubicBezTo>
                  <a:pt x="259" y="412"/>
                  <a:pt x="258" y="412"/>
                  <a:pt x="258" y="412"/>
                </a:cubicBezTo>
                <a:cubicBezTo>
                  <a:pt x="257" y="412"/>
                  <a:pt x="256" y="412"/>
                  <a:pt x="255" y="412"/>
                </a:cubicBezTo>
                <a:cubicBezTo>
                  <a:pt x="255" y="411"/>
                  <a:pt x="256" y="411"/>
                  <a:pt x="256" y="411"/>
                </a:cubicBezTo>
                <a:cubicBezTo>
                  <a:pt x="256" y="411"/>
                  <a:pt x="256" y="410"/>
                  <a:pt x="256" y="410"/>
                </a:cubicBezTo>
                <a:cubicBezTo>
                  <a:pt x="257" y="410"/>
                  <a:pt x="257" y="410"/>
                  <a:pt x="257" y="410"/>
                </a:cubicBezTo>
                <a:cubicBezTo>
                  <a:pt x="258" y="410"/>
                  <a:pt x="258" y="409"/>
                  <a:pt x="259" y="409"/>
                </a:cubicBezTo>
                <a:cubicBezTo>
                  <a:pt x="260" y="409"/>
                  <a:pt x="259" y="410"/>
                  <a:pt x="260" y="410"/>
                </a:cubicBezTo>
                <a:cubicBezTo>
                  <a:pt x="260" y="410"/>
                  <a:pt x="261" y="409"/>
                  <a:pt x="262" y="410"/>
                </a:cubicBezTo>
                <a:cubicBezTo>
                  <a:pt x="263" y="410"/>
                  <a:pt x="263" y="409"/>
                  <a:pt x="263" y="408"/>
                </a:cubicBezTo>
                <a:cubicBezTo>
                  <a:pt x="263" y="408"/>
                  <a:pt x="264" y="407"/>
                  <a:pt x="264" y="407"/>
                </a:cubicBezTo>
                <a:cubicBezTo>
                  <a:pt x="266" y="407"/>
                  <a:pt x="268" y="408"/>
                  <a:pt x="270" y="407"/>
                </a:cubicBezTo>
                <a:cubicBezTo>
                  <a:pt x="270" y="407"/>
                  <a:pt x="271" y="407"/>
                  <a:pt x="272" y="407"/>
                </a:cubicBezTo>
                <a:cubicBezTo>
                  <a:pt x="273" y="407"/>
                  <a:pt x="273" y="406"/>
                  <a:pt x="274" y="406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2" y="408"/>
                  <a:pt x="271" y="409"/>
                </a:cubicBezTo>
                <a:close/>
                <a:moveTo>
                  <a:pt x="258" y="406"/>
                </a:moveTo>
                <a:cubicBezTo>
                  <a:pt x="259" y="406"/>
                  <a:pt x="258" y="408"/>
                  <a:pt x="256" y="408"/>
                </a:cubicBezTo>
                <a:cubicBezTo>
                  <a:pt x="256" y="406"/>
                  <a:pt x="257" y="407"/>
                  <a:pt x="258" y="406"/>
                </a:cubicBezTo>
                <a:close/>
                <a:moveTo>
                  <a:pt x="259" y="407"/>
                </a:moveTo>
                <a:cubicBezTo>
                  <a:pt x="259" y="407"/>
                  <a:pt x="259" y="406"/>
                  <a:pt x="259" y="406"/>
                </a:cubicBezTo>
                <a:cubicBezTo>
                  <a:pt x="260" y="406"/>
                  <a:pt x="260" y="406"/>
                  <a:pt x="260" y="406"/>
                </a:cubicBezTo>
                <a:cubicBezTo>
                  <a:pt x="261" y="407"/>
                  <a:pt x="260" y="407"/>
                  <a:pt x="259" y="407"/>
                </a:cubicBezTo>
                <a:close/>
                <a:moveTo>
                  <a:pt x="291" y="419"/>
                </a:moveTo>
                <a:cubicBezTo>
                  <a:pt x="291" y="419"/>
                  <a:pt x="291" y="420"/>
                  <a:pt x="290" y="420"/>
                </a:cubicBezTo>
                <a:cubicBezTo>
                  <a:pt x="290" y="420"/>
                  <a:pt x="290" y="419"/>
                  <a:pt x="290" y="419"/>
                </a:cubicBezTo>
                <a:cubicBezTo>
                  <a:pt x="289" y="419"/>
                  <a:pt x="288" y="419"/>
                  <a:pt x="288" y="419"/>
                </a:cubicBezTo>
                <a:cubicBezTo>
                  <a:pt x="287" y="419"/>
                  <a:pt x="287" y="418"/>
                  <a:pt x="287" y="418"/>
                </a:cubicBezTo>
                <a:cubicBezTo>
                  <a:pt x="287" y="417"/>
                  <a:pt x="286" y="418"/>
                  <a:pt x="286" y="418"/>
                </a:cubicBezTo>
                <a:cubicBezTo>
                  <a:pt x="286" y="417"/>
                  <a:pt x="286" y="417"/>
                  <a:pt x="285" y="417"/>
                </a:cubicBezTo>
                <a:cubicBezTo>
                  <a:pt x="285" y="417"/>
                  <a:pt x="285" y="417"/>
                  <a:pt x="284" y="417"/>
                </a:cubicBezTo>
                <a:cubicBezTo>
                  <a:pt x="284" y="416"/>
                  <a:pt x="284" y="416"/>
                  <a:pt x="285" y="416"/>
                </a:cubicBezTo>
                <a:cubicBezTo>
                  <a:pt x="286" y="415"/>
                  <a:pt x="286" y="415"/>
                  <a:pt x="288" y="416"/>
                </a:cubicBezTo>
                <a:cubicBezTo>
                  <a:pt x="288" y="416"/>
                  <a:pt x="288" y="416"/>
                  <a:pt x="288" y="416"/>
                </a:cubicBezTo>
                <a:cubicBezTo>
                  <a:pt x="289" y="416"/>
                  <a:pt x="289" y="417"/>
                  <a:pt x="290" y="417"/>
                </a:cubicBezTo>
                <a:cubicBezTo>
                  <a:pt x="290" y="417"/>
                  <a:pt x="292" y="418"/>
                  <a:pt x="291" y="419"/>
                </a:cubicBezTo>
                <a:close/>
                <a:moveTo>
                  <a:pt x="305" y="359"/>
                </a:moveTo>
                <a:cubicBezTo>
                  <a:pt x="305" y="360"/>
                  <a:pt x="305" y="360"/>
                  <a:pt x="305" y="360"/>
                </a:cubicBezTo>
                <a:cubicBezTo>
                  <a:pt x="303" y="360"/>
                  <a:pt x="302" y="361"/>
                  <a:pt x="302" y="358"/>
                </a:cubicBezTo>
                <a:cubicBezTo>
                  <a:pt x="303" y="359"/>
                  <a:pt x="304" y="358"/>
                  <a:pt x="305" y="359"/>
                </a:cubicBezTo>
                <a:close/>
                <a:moveTo>
                  <a:pt x="254" y="363"/>
                </a:moveTo>
                <a:cubicBezTo>
                  <a:pt x="255" y="363"/>
                  <a:pt x="255" y="365"/>
                  <a:pt x="255" y="366"/>
                </a:cubicBezTo>
                <a:cubicBezTo>
                  <a:pt x="254" y="366"/>
                  <a:pt x="254" y="367"/>
                  <a:pt x="253" y="367"/>
                </a:cubicBezTo>
                <a:cubicBezTo>
                  <a:pt x="253" y="366"/>
                  <a:pt x="253" y="366"/>
                  <a:pt x="252" y="366"/>
                </a:cubicBezTo>
                <a:cubicBezTo>
                  <a:pt x="252" y="364"/>
                  <a:pt x="254" y="364"/>
                  <a:pt x="254" y="363"/>
                </a:cubicBezTo>
                <a:close/>
                <a:moveTo>
                  <a:pt x="243" y="371"/>
                </a:moveTo>
                <a:cubicBezTo>
                  <a:pt x="243" y="370"/>
                  <a:pt x="245" y="370"/>
                  <a:pt x="245" y="370"/>
                </a:cubicBezTo>
                <a:cubicBezTo>
                  <a:pt x="245" y="368"/>
                  <a:pt x="245" y="368"/>
                  <a:pt x="246" y="366"/>
                </a:cubicBezTo>
                <a:cubicBezTo>
                  <a:pt x="248" y="367"/>
                  <a:pt x="249" y="366"/>
                  <a:pt x="250" y="365"/>
                </a:cubicBezTo>
                <a:cubicBezTo>
                  <a:pt x="251" y="365"/>
                  <a:pt x="251" y="366"/>
                  <a:pt x="251" y="366"/>
                </a:cubicBezTo>
                <a:cubicBezTo>
                  <a:pt x="252" y="368"/>
                  <a:pt x="250" y="367"/>
                  <a:pt x="250" y="369"/>
                </a:cubicBezTo>
                <a:cubicBezTo>
                  <a:pt x="250" y="369"/>
                  <a:pt x="249" y="368"/>
                  <a:pt x="249" y="368"/>
                </a:cubicBezTo>
                <a:cubicBezTo>
                  <a:pt x="247" y="368"/>
                  <a:pt x="247" y="369"/>
                  <a:pt x="246" y="369"/>
                </a:cubicBezTo>
                <a:cubicBezTo>
                  <a:pt x="245" y="370"/>
                  <a:pt x="247" y="370"/>
                  <a:pt x="247" y="371"/>
                </a:cubicBezTo>
                <a:cubicBezTo>
                  <a:pt x="246" y="371"/>
                  <a:pt x="246" y="371"/>
                  <a:pt x="246" y="371"/>
                </a:cubicBezTo>
                <a:cubicBezTo>
                  <a:pt x="245" y="371"/>
                  <a:pt x="245" y="372"/>
                  <a:pt x="245" y="372"/>
                </a:cubicBezTo>
                <a:cubicBezTo>
                  <a:pt x="244" y="373"/>
                  <a:pt x="244" y="372"/>
                  <a:pt x="243" y="372"/>
                </a:cubicBezTo>
                <a:lnTo>
                  <a:pt x="243" y="371"/>
                </a:lnTo>
                <a:close/>
                <a:moveTo>
                  <a:pt x="225" y="382"/>
                </a:moveTo>
                <a:cubicBezTo>
                  <a:pt x="226" y="382"/>
                  <a:pt x="227" y="381"/>
                  <a:pt x="227" y="381"/>
                </a:cubicBezTo>
                <a:cubicBezTo>
                  <a:pt x="228" y="381"/>
                  <a:pt x="229" y="381"/>
                  <a:pt x="229" y="381"/>
                </a:cubicBezTo>
                <a:cubicBezTo>
                  <a:pt x="229" y="381"/>
                  <a:pt x="229" y="380"/>
                  <a:pt x="229" y="380"/>
                </a:cubicBezTo>
                <a:cubicBezTo>
                  <a:pt x="229" y="379"/>
                  <a:pt x="230" y="380"/>
                  <a:pt x="231" y="379"/>
                </a:cubicBezTo>
                <a:cubicBezTo>
                  <a:pt x="231" y="378"/>
                  <a:pt x="231" y="378"/>
                  <a:pt x="232" y="378"/>
                </a:cubicBezTo>
                <a:cubicBezTo>
                  <a:pt x="232" y="376"/>
                  <a:pt x="234" y="377"/>
                  <a:pt x="234" y="375"/>
                </a:cubicBezTo>
                <a:cubicBezTo>
                  <a:pt x="235" y="375"/>
                  <a:pt x="236" y="375"/>
                  <a:pt x="236" y="375"/>
                </a:cubicBezTo>
                <a:cubicBezTo>
                  <a:pt x="237" y="374"/>
                  <a:pt x="237" y="374"/>
                  <a:pt x="238" y="374"/>
                </a:cubicBezTo>
                <a:cubicBezTo>
                  <a:pt x="239" y="374"/>
                  <a:pt x="239" y="373"/>
                  <a:pt x="239" y="373"/>
                </a:cubicBezTo>
                <a:cubicBezTo>
                  <a:pt x="239" y="373"/>
                  <a:pt x="239" y="372"/>
                  <a:pt x="239" y="372"/>
                </a:cubicBezTo>
                <a:cubicBezTo>
                  <a:pt x="243" y="372"/>
                  <a:pt x="243" y="372"/>
                  <a:pt x="243" y="372"/>
                </a:cubicBezTo>
                <a:cubicBezTo>
                  <a:pt x="243" y="374"/>
                  <a:pt x="241" y="374"/>
                  <a:pt x="240" y="375"/>
                </a:cubicBezTo>
                <a:cubicBezTo>
                  <a:pt x="239" y="375"/>
                  <a:pt x="239" y="375"/>
                  <a:pt x="239" y="376"/>
                </a:cubicBezTo>
                <a:cubicBezTo>
                  <a:pt x="239" y="376"/>
                  <a:pt x="238" y="376"/>
                  <a:pt x="238" y="376"/>
                </a:cubicBezTo>
                <a:cubicBezTo>
                  <a:pt x="237" y="376"/>
                  <a:pt x="237" y="376"/>
                  <a:pt x="237" y="376"/>
                </a:cubicBezTo>
                <a:cubicBezTo>
                  <a:pt x="237" y="376"/>
                  <a:pt x="236" y="377"/>
                  <a:pt x="236" y="377"/>
                </a:cubicBezTo>
                <a:cubicBezTo>
                  <a:pt x="236" y="377"/>
                  <a:pt x="236" y="376"/>
                  <a:pt x="236" y="377"/>
                </a:cubicBezTo>
                <a:cubicBezTo>
                  <a:pt x="235" y="377"/>
                  <a:pt x="235" y="377"/>
                  <a:pt x="235" y="378"/>
                </a:cubicBezTo>
                <a:cubicBezTo>
                  <a:pt x="235" y="378"/>
                  <a:pt x="234" y="378"/>
                  <a:pt x="234" y="378"/>
                </a:cubicBezTo>
                <a:cubicBezTo>
                  <a:pt x="233" y="378"/>
                  <a:pt x="234" y="379"/>
                  <a:pt x="234" y="380"/>
                </a:cubicBezTo>
                <a:cubicBezTo>
                  <a:pt x="232" y="380"/>
                  <a:pt x="231" y="381"/>
                  <a:pt x="230" y="382"/>
                </a:cubicBezTo>
                <a:cubicBezTo>
                  <a:pt x="230" y="382"/>
                  <a:pt x="230" y="382"/>
                  <a:pt x="229" y="382"/>
                </a:cubicBezTo>
                <a:cubicBezTo>
                  <a:pt x="229" y="382"/>
                  <a:pt x="229" y="383"/>
                  <a:pt x="229" y="384"/>
                </a:cubicBezTo>
                <a:cubicBezTo>
                  <a:pt x="227" y="382"/>
                  <a:pt x="226" y="385"/>
                  <a:pt x="224" y="386"/>
                </a:cubicBezTo>
                <a:cubicBezTo>
                  <a:pt x="223" y="386"/>
                  <a:pt x="223" y="385"/>
                  <a:pt x="223" y="384"/>
                </a:cubicBezTo>
                <a:cubicBezTo>
                  <a:pt x="224" y="383"/>
                  <a:pt x="225" y="383"/>
                  <a:pt x="225" y="382"/>
                </a:cubicBezTo>
                <a:close/>
                <a:moveTo>
                  <a:pt x="217" y="388"/>
                </a:moveTo>
                <a:cubicBezTo>
                  <a:pt x="217" y="388"/>
                  <a:pt x="218" y="388"/>
                  <a:pt x="218" y="388"/>
                </a:cubicBezTo>
                <a:cubicBezTo>
                  <a:pt x="218" y="388"/>
                  <a:pt x="218" y="388"/>
                  <a:pt x="219" y="387"/>
                </a:cubicBezTo>
                <a:cubicBezTo>
                  <a:pt x="219" y="387"/>
                  <a:pt x="219" y="387"/>
                  <a:pt x="220" y="386"/>
                </a:cubicBezTo>
                <a:cubicBezTo>
                  <a:pt x="220" y="386"/>
                  <a:pt x="220" y="386"/>
                  <a:pt x="220" y="386"/>
                </a:cubicBezTo>
                <a:cubicBezTo>
                  <a:pt x="221" y="386"/>
                  <a:pt x="221" y="386"/>
                  <a:pt x="221" y="385"/>
                </a:cubicBezTo>
                <a:cubicBezTo>
                  <a:pt x="222" y="385"/>
                  <a:pt x="222" y="385"/>
                  <a:pt x="222" y="385"/>
                </a:cubicBezTo>
                <a:cubicBezTo>
                  <a:pt x="222" y="386"/>
                  <a:pt x="223" y="386"/>
                  <a:pt x="223" y="387"/>
                </a:cubicBezTo>
                <a:cubicBezTo>
                  <a:pt x="222" y="388"/>
                  <a:pt x="222" y="387"/>
                  <a:pt x="221" y="388"/>
                </a:cubicBezTo>
                <a:cubicBezTo>
                  <a:pt x="221" y="388"/>
                  <a:pt x="221" y="389"/>
                  <a:pt x="220" y="389"/>
                </a:cubicBezTo>
                <a:cubicBezTo>
                  <a:pt x="220" y="389"/>
                  <a:pt x="220" y="389"/>
                  <a:pt x="219" y="389"/>
                </a:cubicBezTo>
                <a:cubicBezTo>
                  <a:pt x="219" y="389"/>
                  <a:pt x="218" y="391"/>
                  <a:pt x="217" y="390"/>
                </a:cubicBezTo>
                <a:cubicBezTo>
                  <a:pt x="217" y="389"/>
                  <a:pt x="217" y="390"/>
                  <a:pt x="217" y="388"/>
                </a:cubicBezTo>
                <a:close/>
                <a:moveTo>
                  <a:pt x="206" y="398"/>
                </a:moveTo>
                <a:cubicBezTo>
                  <a:pt x="207" y="396"/>
                  <a:pt x="207" y="395"/>
                  <a:pt x="208" y="393"/>
                </a:cubicBezTo>
                <a:cubicBezTo>
                  <a:pt x="209" y="394"/>
                  <a:pt x="210" y="393"/>
                  <a:pt x="210" y="394"/>
                </a:cubicBezTo>
                <a:cubicBezTo>
                  <a:pt x="211" y="393"/>
                  <a:pt x="212" y="392"/>
                  <a:pt x="213" y="391"/>
                </a:cubicBezTo>
                <a:cubicBezTo>
                  <a:pt x="213" y="391"/>
                  <a:pt x="214" y="391"/>
                  <a:pt x="215" y="391"/>
                </a:cubicBezTo>
                <a:cubicBezTo>
                  <a:pt x="214" y="390"/>
                  <a:pt x="215" y="390"/>
                  <a:pt x="215" y="389"/>
                </a:cubicBezTo>
                <a:cubicBezTo>
                  <a:pt x="216" y="389"/>
                  <a:pt x="217" y="389"/>
                  <a:pt x="217" y="390"/>
                </a:cubicBezTo>
                <a:cubicBezTo>
                  <a:pt x="217" y="391"/>
                  <a:pt x="216" y="391"/>
                  <a:pt x="216" y="392"/>
                </a:cubicBezTo>
                <a:cubicBezTo>
                  <a:pt x="216" y="392"/>
                  <a:pt x="215" y="392"/>
                  <a:pt x="215" y="392"/>
                </a:cubicBezTo>
                <a:cubicBezTo>
                  <a:pt x="215" y="392"/>
                  <a:pt x="215" y="393"/>
                  <a:pt x="214" y="393"/>
                </a:cubicBezTo>
                <a:cubicBezTo>
                  <a:pt x="213" y="394"/>
                  <a:pt x="212" y="394"/>
                  <a:pt x="211" y="396"/>
                </a:cubicBezTo>
                <a:cubicBezTo>
                  <a:pt x="210" y="395"/>
                  <a:pt x="210" y="395"/>
                  <a:pt x="210" y="395"/>
                </a:cubicBezTo>
                <a:cubicBezTo>
                  <a:pt x="209" y="396"/>
                  <a:pt x="209" y="397"/>
                  <a:pt x="208" y="398"/>
                </a:cubicBezTo>
                <a:cubicBezTo>
                  <a:pt x="207" y="397"/>
                  <a:pt x="208" y="399"/>
                  <a:pt x="207" y="398"/>
                </a:cubicBezTo>
                <a:cubicBezTo>
                  <a:pt x="206" y="399"/>
                  <a:pt x="206" y="400"/>
                  <a:pt x="204" y="400"/>
                </a:cubicBezTo>
                <a:cubicBezTo>
                  <a:pt x="204" y="399"/>
                  <a:pt x="204" y="399"/>
                  <a:pt x="204" y="399"/>
                </a:cubicBezTo>
                <a:cubicBezTo>
                  <a:pt x="204" y="398"/>
                  <a:pt x="205" y="396"/>
                  <a:pt x="206" y="398"/>
                </a:cubicBezTo>
                <a:close/>
                <a:moveTo>
                  <a:pt x="199" y="421"/>
                </a:moveTo>
                <a:cubicBezTo>
                  <a:pt x="199" y="420"/>
                  <a:pt x="199" y="419"/>
                  <a:pt x="199" y="419"/>
                </a:cubicBezTo>
                <a:cubicBezTo>
                  <a:pt x="200" y="419"/>
                  <a:pt x="200" y="418"/>
                  <a:pt x="200" y="418"/>
                </a:cubicBezTo>
                <a:cubicBezTo>
                  <a:pt x="200" y="418"/>
                  <a:pt x="201" y="418"/>
                  <a:pt x="201" y="418"/>
                </a:cubicBezTo>
                <a:cubicBezTo>
                  <a:pt x="201" y="418"/>
                  <a:pt x="201" y="417"/>
                  <a:pt x="201" y="417"/>
                </a:cubicBezTo>
                <a:cubicBezTo>
                  <a:pt x="201" y="416"/>
                  <a:pt x="202" y="417"/>
                  <a:pt x="202" y="416"/>
                </a:cubicBezTo>
                <a:cubicBezTo>
                  <a:pt x="202" y="416"/>
                  <a:pt x="202" y="416"/>
                  <a:pt x="202" y="416"/>
                </a:cubicBezTo>
                <a:cubicBezTo>
                  <a:pt x="203" y="415"/>
                  <a:pt x="204" y="416"/>
                  <a:pt x="204" y="415"/>
                </a:cubicBezTo>
                <a:cubicBezTo>
                  <a:pt x="205" y="414"/>
                  <a:pt x="204" y="414"/>
                  <a:pt x="204" y="413"/>
                </a:cubicBezTo>
                <a:cubicBezTo>
                  <a:pt x="205" y="413"/>
                  <a:pt x="205" y="414"/>
                  <a:pt x="206" y="414"/>
                </a:cubicBezTo>
                <a:cubicBezTo>
                  <a:pt x="207" y="413"/>
                  <a:pt x="207" y="411"/>
                  <a:pt x="208" y="411"/>
                </a:cubicBezTo>
                <a:cubicBezTo>
                  <a:pt x="208" y="409"/>
                  <a:pt x="210" y="409"/>
                  <a:pt x="211" y="410"/>
                </a:cubicBezTo>
                <a:cubicBezTo>
                  <a:pt x="211" y="411"/>
                  <a:pt x="211" y="411"/>
                  <a:pt x="210" y="411"/>
                </a:cubicBezTo>
                <a:cubicBezTo>
                  <a:pt x="210" y="411"/>
                  <a:pt x="210" y="412"/>
                  <a:pt x="210" y="412"/>
                </a:cubicBezTo>
                <a:cubicBezTo>
                  <a:pt x="210" y="412"/>
                  <a:pt x="209" y="412"/>
                  <a:pt x="209" y="412"/>
                </a:cubicBezTo>
                <a:cubicBezTo>
                  <a:pt x="209" y="413"/>
                  <a:pt x="209" y="413"/>
                  <a:pt x="209" y="413"/>
                </a:cubicBezTo>
                <a:cubicBezTo>
                  <a:pt x="209" y="414"/>
                  <a:pt x="211" y="414"/>
                  <a:pt x="211" y="415"/>
                </a:cubicBezTo>
                <a:cubicBezTo>
                  <a:pt x="210" y="414"/>
                  <a:pt x="210" y="415"/>
                  <a:pt x="209" y="416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8" y="416"/>
                  <a:pt x="208" y="415"/>
                  <a:pt x="208" y="415"/>
                </a:cubicBezTo>
                <a:cubicBezTo>
                  <a:pt x="207" y="416"/>
                  <a:pt x="207" y="416"/>
                  <a:pt x="206" y="417"/>
                </a:cubicBezTo>
                <a:cubicBezTo>
                  <a:pt x="207" y="418"/>
                  <a:pt x="206" y="418"/>
                  <a:pt x="206" y="419"/>
                </a:cubicBezTo>
                <a:cubicBezTo>
                  <a:pt x="205" y="419"/>
                  <a:pt x="205" y="419"/>
                  <a:pt x="205" y="418"/>
                </a:cubicBezTo>
                <a:cubicBezTo>
                  <a:pt x="204" y="418"/>
                  <a:pt x="205" y="419"/>
                  <a:pt x="204" y="419"/>
                </a:cubicBezTo>
                <a:cubicBezTo>
                  <a:pt x="204" y="419"/>
                  <a:pt x="203" y="419"/>
                  <a:pt x="203" y="419"/>
                </a:cubicBezTo>
                <a:cubicBezTo>
                  <a:pt x="202" y="419"/>
                  <a:pt x="203" y="420"/>
                  <a:pt x="203" y="421"/>
                </a:cubicBezTo>
                <a:cubicBezTo>
                  <a:pt x="202" y="420"/>
                  <a:pt x="203" y="420"/>
                  <a:pt x="202" y="420"/>
                </a:cubicBezTo>
                <a:cubicBezTo>
                  <a:pt x="202" y="420"/>
                  <a:pt x="202" y="421"/>
                  <a:pt x="202" y="421"/>
                </a:cubicBezTo>
                <a:cubicBezTo>
                  <a:pt x="202" y="421"/>
                  <a:pt x="202" y="422"/>
                  <a:pt x="202" y="422"/>
                </a:cubicBezTo>
                <a:cubicBezTo>
                  <a:pt x="201" y="422"/>
                  <a:pt x="199" y="420"/>
                  <a:pt x="199" y="422"/>
                </a:cubicBezTo>
                <a:cubicBezTo>
                  <a:pt x="199" y="422"/>
                  <a:pt x="199" y="422"/>
                  <a:pt x="198" y="422"/>
                </a:cubicBezTo>
                <a:cubicBezTo>
                  <a:pt x="198" y="421"/>
                  <a:pt x="198" y="421"/>
                  <a:pt x="199" y="421"/>
                </a:cubicBezTo>
                <a:close/>
                <a:moveTo>
                  <a:pt x="190" y="411"/>
                </a:moveTo>
                <a:cubicBezTo>
                  <a:pt x="192" y="411"/>
                  <a:pt x="192" y="413"/>
                  <a:pt x="190" y="413"/>
                </a:cubicBezTo>
                <a:cubicBezTo>
                  <a:pt x="190" y="412"/>
                  <a:pt x="190" y="412"/>
                  <a:pt x="190" y="411"/>
                </a:cubicBezTo>
                <a:close/>
                <a:moveTo>
                  <a:pt x="181" y="419"/>
                </a:moveTo>
                <a:cubicBezTo>
                  <a:pt x="183" y="419"/>
                  <a:pt x="183" y="417"/>
                  <a:pt x="185" y="417"/>
                </a:cubicBezTo>
                <a:cubicBezTo>
                  <a:pt x="186" y="417"/>
                  <a:pt x="185" y="416"/>
                  <a:pt x="185" y="415"/>
                </a:cubicBezTo>
                <a:cubicBezTo>
                  <a:pt x="186" y="415"/>
                  <a:pt x="187" y="415"/>
                  <a:pt x="187" y="414"/>
                </a:cubicBezTo>
                <a:cubicBezTo>
                  <a:pt x="188" y="413"/>
                  <a:pt x="189" y="414"/>
                  <a:pt x="189" y="414"/>
                </a:cubicBezTo>
                <a:cubicBezTo>
                  <a:pt x="189" y="416"/>
                  <a:pt x="187" y="415"/>
                  <a:pt x="187" y="417"/>
                </a:cubicBezTo>
                <a:cubicBezTo>
                  <a:pt x="186" y="417"/>
                  <a:pt x="186" y="417"/>
                  <a:pt x="186" y="417"/>
                </a:cubicBezTo>
                <a:cubicBezTo>
                  <a:pt x="185" y="418"/>
                  <a:pt x="186" y="418"/>
                  <a:pt x="186" y="419"/>
                </a:cubicBezTo>
                <a:cubicBezTo>
                  <a:pt x="185" y="419"/>
                  <a:pt x="185" y="419"/>
                  <a:pt x="185" y="419"/>
                </a:cubicBezTo>
                <a:cubicBezTo>
                  <a:pt x="184" y="420"/>
                  <a:pt x="184" y="421"/>
                  <a:pt x="183" y="420"/>
                </a:cubicBezTo>
                <a:cubicBezTo>
                  <a:pt x="183" y="422"/>
                  <a:pt x="183" y="423"/>
                  <a:pt x="182" y="425"/>
                </a:cubicBezTo>
                <a:cubicBezTo>
                  <a:pt x="181" y="424"/>
                  <a:pt x="181" y="423"/>
                  <a:pt x="181" y="423"/>
                </a:cubicBezTo>
                <a:cubicBezTo>
                  <a:pt x="180" y="421"/>
                  <a:pt x="182" y="421"/>
                  <a:pt x="181" y="419"/>
                </a:cubicBezTo>
                <a:close/>
                <a:moveTo>
                  <a:pt x="176" y="427"/>
                </a:moveTo>
                <a:cubicBezTo>
                  <a:pt x="178" y="427"/>
                  <a:pt x="179" y="426"/>
                  <a:pt x="180" y="424"/>
                </a:cubicBezTo>
                <a:cubicBezTo>
                  <a:pt x="181" y="424"/>
                  <a:pt x="181" y="425"/>
                  <a:pt x="181" y="427"/>
                </a:cubicBezTo>
                <a:cubicBezTo>
                  <a:pt x="180" y="427"/>
                  <a:pt x="180" y="428"/>
                  <a:pt x="178" y="428"/>
                </a:cubicBezTo>
                <a:cubicBezTo>
                  <a:pt x="177" y="427"/>
                  <a:pt x="177" y="429"/>
                  <a:pt x="177" y="429"/>
                </a:cubicBezTo>
                <a:cubicBezTo>
                  <a:pt x="175" y="429"/>
                  <a:pt x="177" y="428"/>
                  <a:pt x="176" y="427"/>
                </a:cubicBezTo>
                <a:close/>
                <a:moveTo>
                  <a:pt x="174" y="432"/>
                </a:moveTo>
                <a:cubicBezTo>
                  <a:pt x="175" y="432"/>
                  <a:pt x="175" y="434"/>
                  <a:pt x="174" y="434"/>
                </a:cubicBezTo>
                <a:cubicBezTo>
                  <a:pt x="174" y="433"/>
                  <a:pt x="174" y="433"/>
                  <a:pt x="174" y="432"/>
                </a:cubicBezTo>
                <a:close/>
                <a:moveTo>
                  <a:pt x="173" y="436"/>
                </a:moveTo>
                <a:cubicBezTo>
                  <a:pt x="172" y="437"/>
                  <a:pt x="172" y="438"/>
                  <a:pt x="170" y="438"/>
                </a:cubicBezTo>
                <a:cubicBezTo>
                  <a:pt x="170" y="437"/>
                  <a:pt x="172" y="436"/>
                  <a:pt x="173" y="436"/>
                </a:cubicBezTo>
                <a:close/>
                <a:moveTo>
                  <a:pt x="168" y="441"/>
                </a:moveTo>
                <a:cubicBezTo>
                  <a:pt x="168" y="441"/>
                  <a:pt x="170" y="441"/>
                  <a:pt x="169" y="440"/>
                </a:cubicBezTo>
                <a:cubicBezTo>
                  <a:pt x="170" y="440"/>
                  <a:pt x="170" y="440"/>
                  <a:pt x="170" y="440"/>
                </a:cubicBezTo>
                <a:cubicBezTo>
                  <a:pt x="170" y="442"/>
                  <a:pt x="169" y="441"/>
                  <a:pt x="168" y="442"/>
                </a:cubicBezTo>
                <a:cubicBezTo>
                  <a:pt x="168" y="443"/>
                  <a:pt x="168" y="445"/>
                  <a:pt x="167" y="445"/>
                </a:cubicBezTo>
                <a:cubicBezTo>
                  <a:pt x="167" y="444"/>
                  <a:pt x="167" y="442"/>
                  <a:pt x="168" y="442"/>
                </a:cubicBezTo>
                <a:cubicBezTo>
                  <a:pt x="168" y="441"/>
                  <a:pt x="168" y="441"/>
                  <a:pt x="168" y="441"/>
                </a:cubicBezTo>
                <a:close/>
                <a:moveTo>
                  <a:pt x="247" y="396"/>
                </a:moveTo>
                <a:cubicBezTo>
                  <a:pt x="247" y="396"/>
                  <a:pt x="297" y="379"/>
                  <a:pt x="325" y="419"/>
                </a:cubicBezTo>
                <a:cubicBezTo>
                  <a:pt x="325" y="419"/>
                  <a:pt x="335" y="433"/>
                  <a:pt x="331" y="454"/>
                </a:cubicBezTo>
                <a:cubicBezTo>
                  <a:pt x="331" y="454"/>
                  <a:pt x="336" y="425"/>
                  <a:pt x="300" y="405"/>
                </a:cubicBezTo>
                <a:cubicBezTo>
                  <a:pt x="285" y="396"/>
                  <a:pt x="265" y="396"/>
                  <a:pt x="249" y="401"/>
                </a:cubicBezTo>
                <a:cubicBezTo>
                  <a:pt x="235" y="405"/>
                  <a:pt x="223" y="411"/>
                  <a:pt x="211" y="420"/>
                </a:cubicBezTo>
                <a:cubicBezTo>
                  <a:pt x="200" y="430"/>
                  <a:pt x="190" y="443"/>
                  <a:pt x="183" y="456"/>
                </a:cubicBezTo>
                <a:cubicBezTo>
                  <a:pt x="180" y="462"/>
                  <a:pt x="177" y="467"/>
                  <a:pt x="174" y="473"/>
                </a:cubicBezTo>
                <a:cubicBezTo>
                  <a:pt x="171" y="479"/>
                  <a:pt x="167" y="486"/>
                  <a:pt x="165" y="492"/>
                </a:cubicBezTo>
                <a:cubicBezTo>
                  <a:pt x="165" y="492"/>
                  <a:pt x="182" y="417"/>
                  <a:pt x="247" y="396"/>
                </a:cubicBezTo>
                <a:close/>
                <a:moveTo>
                  <a:pt x="165" y="449"/>
                </a:moveTo>
                <a:cubicBezTo>
                  <a:pt x="165" y="448"/>
                  <a:pt x="165" y="447"/>
                  <a:pt x="165" y="447"/>
                </a:cubicBezTo>
                <a:cubicBezTo>
                  <a:pt x="165" y="447"/>
                  <a:pt x="166" y="447"/>
                  <a:pt x="166" y="445"/>
                </a:cubicBezTo>
                <a:cubicBezTo>
                  <a:pt x="167" y="445"/>
                  <a:pt x="166" y="447"/>
                  <a:pt x="167" y="448"/>
                </a:cubicBezTo>
                <a:cubicBezTo>
                  <a:pt x="166" y="448"/>
                  <a:pt x="165" y="449"/>
                  <a:pt x="165" y="450"/>
                </a:cubicBezTo>
                <a:cubicBezTo>
                  <a:pt x="165" y="450"/>
                  <a:pt x="164" y="450"/>
                  <a:pt x="165" y="449"/>
                </a:cubicBezTo>
                <a:cubicBezTo>
                  <a:pt x="165" y="449"/>
                  <a:pt x="165" y="449"/>
                  <a:pt x="165" y="449"/>
                </a:cubicBezTo>
                <a:close/>
                <a:moveTo>
                  <a:pt x="137" y="502"/>
                </a:moveTo>
                <a:cubicBezTo>
                  <a:pt x="138" y="502"/>
                  <a:pt x="138" y="505"/>
                  <a:pt x="138" y="506"/>
                </a:cubicBezTo>
                <a:cubicBezTo>
                  <a:pt x="137" y="507"/>
                  <a:pt x="137" y="503"/>
                  <a:pt x="137" y="502"/>
                </a:cubicBezTo>
                <a:close/>
                <a:moveTo>
                  <a:pt x="135" y="525"/>
                </a:moveTo>
                <a:cubicBezTo>
                  <a:pt x="135" y="526"/>
                  <a:pt x="135" y="527"/>
                  <a:pt x="135" y="528"/>
                </a:cubicBezTo>
                <a:cubicBezTo>
                  <a:pt x="133" y="528"/>
                  <a:pt x="134" y="525"/>
                  <a:pt x="135" y="525"/>
                </a:cubicBezTo>
                <a:close/>
                <a:moveTo>
                  <a:pt x="135" y="537"/>
                </a:moveTo>
                <a:cubicBezTo>
                  <a:pt x="133" y="538"/>
                  <a:pt x="135" y="530"/>
                  <a:pt x="135" y="530"/>
                </a:cubicBezTo>
                <a:cubicBezTo>
                  <a:pt x="137" y="530"/>
                  <a:pt x="135" y="537"/>
                  <a:pt x="135" y="537"/>
                </a:cubicBezTo>
                <a:close/>
                <a:moveTo>
                  <a:pt x="136" y="544"/>
                </a:moveTo>
                <a:cubicBezTo>
                  <a:pt x="134" y="544"/>
                  <a:pt x="135" y="543"/>
                  <a:pt x="135" y="541"/>
                </a:cubicBezTo>
                <a:cubicBezTo>
                  <a:pt x="135" y="541"/>
                  <a:pt x="135" y="539"/>
                  <a:pt x="135" y="539"/>
                </a:cubicBezTo>
                <a:cubicBezTo>
                  <a:pt x="136" y="539"/>
                  <a:pt x="136" y="539"/>
                  <a:pt x="136" y="539"/>
                </a:cubicBezTo>
                <a:cubicBezTo>
                  <a:pt x="136" y="540"/>
                  <a:pt x="136" y="540"/>
                  <a:pt x="136" y="541"/>
                </a:cubicBezTo>
                <a:cubicBezTo>
                  <a:pt x="136" y="542"/>
                  <a:pt x="137" y="543"/>
                  <a:pt x="136" y="544"/>
                </a:cubicBezTo>
                <a:close/>
                <a:moveTo>
                  <a:pt x="138" y="513"/>
                </a:moveTo>
                <a:cubicBezTo>
                  <a:pt x="138" y="515"/>
                  <a:pt x="137" y="517"/>
                  <a:pt x="136" y="518"/>
                </a:cubicBezTo>
                <a:cubicBezTo>
                  <a:pt x="136" y="519"/>
                  <a:pt x="136" y="520"/>
                  <a:pt x="136" y="522"/>
                </a:cubicBezTo>
                <a:cubicBezTo>
                  <a:pt x="135" y="522"/>
                  <a:pt x="135" y="521"/>
                  <a:pt x="135" y="520"/>
                </a:cubicBezTo>
                <a:cubicBezTo>
                  <a:pt x="135" y="520"/>
                  <a:pt x="135" y="519"/>
                  <a:pt x="136" y="519"/>
                </a:cubicBezTo>
                <a:cubicBezTo>
                  <a:pt x="136" y="518"/>
                  <a:pt x="135" y="516"/>
                  <a:pt x="136" y="516"/>
                </a:cubicBezTo>
                <a:cubicBezTo>
                  <a:pt x="136" y="515"/>
                  <a:pt x="136" y="515"/>
                  <a:pt x="136" y="514"/>
                </a:cubicBezTo>
                <a:cubicBezTo>
                  <a:pt x="136" y="512"/>
                  <a:pt x="137" y="513"/>
                  <a:pt x="137" y="512"/>
                </a:cubicBezTo>
                <a:cubicBezTo>
                  <a:pt x="137" y="510"/>
                  <a:pt x="138" y="509"/>
                  <a:pt x="139" y="507"/>
                </a:cubicBezTo>
                <a:cubicBezTo>
                  <a:pt x="139" y="507"/>
                  <a:pt x="139" y="508"/>
                  <a:pt x="139" y="508"/>
                </a:cubicBezTo>
                <a:cubicBezTo>
                  <a:pt x="139" y="510"/>
                  <a:pt x="138" y="511"/>
                  <a:pt x="138" y="513"/>
                </a:cubicBezTo>
                <a:close/>
                <a:moveTo>
                  <a:pt x="139" y="506"/>
                </a:moveTo>
                <a:cubicBezTo>
                  <a:pt x="139" y="503"/>
                  <a:pt x="139" y="503"/>
                  <a:pt x="139" y="503"/>
                </a:cubicBezTo>
                <a:cubicBezTo>
                  <a:pt x="140" y="502"/>
                  <a:pt x="140" y="507"/>
                  <a:pt x="139" y="506"/>
                </a:cubicBezTo>
                <a:close/>
                <a:moveTo>
                  <a:pt x="140" y="498"/>
                </a:moveTo>
                <a:cubicBezTo>
                  <a:pt x="139" y="498"/>
                  <a:pt x="139" y="497"/>
                  <a:pt x="139" y="497"/>
                </a:cubicBezTo>
                <a:cubicBezTo>
                  <a:pt x="138" y="496"/>
                  <a:pt x="140" y="496"/>
                  <a:pt x="140" y="496"/>
                </a:cubicBezTo>
                <a:cubicBezTo>
                  <a:pt x="140" y="494"/>
                  <a:pt x="139" y="494"/>
                  <a:pt x="139" y="493"/>
                </a:cubicBezTo>
                <a:cubicBezTo>
                  <a:pt x="139" y="493"/>
                  <a:pt x="140" y="493"/>
                  <a:pt x="140" y="493"/>
                </a:cubicBezTo>
                <a:cubicBezTo>
                  <a:pt x="141" y="494"/>
                  <a:pt x="140" y="495"/>
                  <a:pt x="141" y="495"/>
                </a:cubicBezTo>
                <a:cubicBezTo>
                  <a:pt x="141" y="496"/>
                  <a:pt x="139" y="496"/>
                  <a:pt x="140" y="498"/>
                </a:cubicBezTo>
                <a:close/>
                <a:moveTo>
                  <a:pt x="289" y="273"/>
                </a:moveTo>
                <a:cubicBezTo>
                  <a:pt x="289" y="273"/>
                  <a:pt x="289" y="273"/>
                  <a:pt x="289" y="273"/>
                </a:cubicBezTo>
                <a:cubicBezTo>
                  <a:pt x="290" y="273"/>
                  <a:pt x="290" y="273"/>
                  <a:pt x="291" y="273"/>
                </a:cubicBezTo>
                <a:cubicBezTo>
                  <a:pt x="292" y="272"/>
                  <a:pt x="292" y="272"/>
                  <a:pt x="292" y="271"/>
                </a:cubicBezTo>
                <a:cubicBezTo>
                  <a:pt x="293" y="271"/>
                  <a:pt x="295" y="271"/>
                  <a:pt x="295" y="271"/>
                </a:cubicBezTo>
                <a:cubicBezTo>
                  <a:pt x="295" y="271"/>
                  <a:pt x="295" y="271"/>
                  <a:pt x="296" y="271"/>
                </a:cubicBezTo>
                <a:cubicBezTo>
                  <a:pt x="296" y="271"/>
                  <a:pt x="296" y="270"/>
                  <a:pt x="297" y="271"/>
                </a:cubicBezTo>
                <a:cubicBezTo>
                  <a:pt x="297" y="270"/>
                  <a:pt x="298" y="270"/>
                  <a:pt x="298" y="270"/>
                </a:cubicBezTo>
                <a:cubicBezTo>
                  <a:pt x="298" y="270"/>
                  <a:pt x="299" y="270"/>
                  <a:pt x="299" y="270"/>
                </a:cubicBezTo>
                <a:cubicBezTo>
                  <a:pt x="299" y="270"/>
                  <a:pt x="300" y="270"/>
                  <a:pt x="300" y="270"/>
                </a:cubicBezTo>
                <a:cubicBezTo>
                  <a:pt x="300" y="270"/>
                  <a:pt x="301" y="270"/>
                  <a:pt x="301" y="270"/>
                </a:cubicBezTo>
                <a:cubicBezTo>
                  <a:pt x="301" y="270"/>
                  <a:pt x="302" y="270"/>
                  <a:pt x="302" y="269"/>
                </a:cubicBezTo>
                <a:cubicBezTo>
                  <a:pt x="302" y="269"/>
                  <a:pt x="302" y="269"/>
                  <a:pt x="302" y="269"/>
                </a:cubicBezTo>
                <a:cubicBezTo>
                  <a:pt x="302" y="268"/>
                  <a:pt x="302" y="267"/>
                  <a:pt x="302" y="266"/>
                </a:cubicBezTo>
                <a:cubicBezTo>
                  <a:pt x="303" y="267"/>
                  <a:pt x="303" y="267"/>
                  <a:pt x="304" y="267"/>
                </a:cubicBezTo>
                <a:cubicBezTo>
                  <a:pt x="305" y="266"/>
                  <a:pt x="306" y="264"/>
                  <a:pt x="308" y="263"/>
                </a:cubicBezTo>
                <a:cubicBezTo>
                  <a:pt x="308" y="263"/>
                  <a:pt x="308" y="263"/>
                  <a:pt x="308" y="262"/>
                </a:cubicBezTo>
                <a:cubicBezTo>
                  <a:pt x="308" y="263"/>
                  <a:pt x="309" y="263"/>
                  <a:pt x="309" y="263"/>
                </a:cubicBezTo>
                <a:cubicBezTo>
                  <a:pt x="311" y="261"/>
                  <a:pt x="314" y="260"/>
                  <a:pt x="317" y="258"/>
                </a:cubicBezTo>
                <a:cubicBezTo>
                  <a:pt x="317" y="257"/>
                  <a:pt x="317" y="257"/>
                  <a:pt x="317" y="256"/>
                </a:cubicBezTo>
                <a:cubicBezTo>
                  <a:pt x="319" y="258"/>
                  <a:pt x="319" y="255"/>
                  <a:pt x="320" y="255"/>
                </a:cubicBezTo>
                <a:cubicBezTo>
                  <a:pt x="320" y="255"/>
                  <a:pt x="320" y="255"/>
                  <a:pt x="321" y="256"/>
                </a:cubicBezTo>
                <a:cubicBezTo>
                  <a:pt x="322" y="255"/>
                  <a:pt x="323" y="254"/>
                  <a:pt x="325" y="253"/>
                </a:cubicBezTo>
                <a:cubicBezTo>
                  <a:pt x="328" y="251"/>
                  <a:pt x="446" y="200"/>
                  <a:pt x="428" y="131"/>
                </a:cubicBezTo>
                <a:cubicBezTo>
                  <a:pt x="425" y="123"/>
                  <a:pt x="412" y="99"/>
                  <a:pt x="400" y="93"/>
                </a:cubicBezTo>
                <a:cubicBezTo>
                  <a:pt x="413" y="98"/>
                  <a:pt x="429" y="115"/>
                  <a:pt x="435" y="135"/>
                </a:cubicBezTo>
                <a:cubicBezTo>
                  <a:pt x="445" y="168"/>
                  <a:pt x="419" y="195"/>
                  <a:pt x="403" y="209"/>
                </a:cubicBezTo>
                <a:cubicBezTo>
                  <a:pt x="387" y="222"/>
                  <a:pt x="357" y="240"/>
                  <a:pt x="339" y="250"/>
                </a:cubicBezTo>
                <a:cubicBezTo>
                  <a:pt x="329" y="255"/>
                  <a:pt x="324" y="258"/>
                  <a:pt x="319" y="260"/>
                </a:cubicBezTo>
                <a:cubicBezTo>
                  <a:pt x="318" y="261"/>
                  <a:pt x="317" y="262"/>
                  <a:pt x="316" y="263"/>
                </a:cubicBezTo>
                <a:cubicBezTo>
                  <a:pt x="316" y="264"/>
                  <a:pt x="315" y="263"/>
                  <a:pt x="314" y="263"/>
                </a:cubicBezTo>
                <a:cubicBezTo>
                  <a:pt x="313" y="264"/>
                  <a:pt x="311" y="265"/>
                  <a:pt x="309" y="266"/>
                </a:cubicBezTo>
                <a:cubicBezTo>
                  <a:pt x="309" y="266"/>
                  <a:pt x="309" y="267"/>
                  <a:pt x="309" y="267"/>
                </a:cubicBezTo>
                <a:cubicBezTo>
                  <a:pt x="309" y="267"/>
                  <a:pt x="308" y="267"/>
                  <a:pt x="308" y="267"/>
                </a:cubicBezTo>
                <a:cubicBezTo>
                  <a:pt x="307" y="268"/>
                  <a:pt x="307" y="267"/>
                  <a:pt x="307" y="267"/>
                </a:cubicBezTo>
                <a:cubicBezTo>
                  <a:pt x="306" y="268"/>
                  <a:pt x="306" y="268"/>
                  <a:pt x="306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02" y="270"/>
                  <a:pt x="303" y="270"/>
                  <a:pt x="302" y="270"/>
                </a:cubicBezTo>
                <a:cubicBezTo>
                  <a:pt x="302" y="270"/>
                  <a:pt x="302" y="270"/>
                  <a:pt x="302" y="270"/>
                </a:cubicBezTo>
                <a:cubicBezTo>
                  <a:pt x="301" y="270"/>
                  <a:pt x="301" y="270"/>
                  <a:pt x="301" y="270"/>
                </a:cubicBezTo>
                <a:cubicBezTo>
                  <a:pt x="300" y="271"/>
                  <a:pt x="299" y="272"/>
                  <a:pt x="299" y="272"/>
                </a:cubicBezTo>
                <a:cubicBezTo>
                  <a:pt x="298" y="272"/>
                  <a:pt x="298" y="272"/>
                  <a:pt x="298" y="272"/>
                </a:cubicBezTo>
                <a:cubicBezTo>
                  <a:pt x="297" y="272"/>
                  <a:pt x="297" y="272"/>
                  <a:pt x="297" y="272"/>
                </a:cubicBezTo>
                <a:cubicBezTo>
                  <a:pt x="296" y="272"/>
                  <a:pt x="296" y="272"/>
                  <a:pt x="295" y="272"/>
                </a:cubicBezTo>
                <a:cubicBezTo>
                  <a:pt x="295" y="272"/>
                  <a:pt x="296" y="273"/>
                  <a:pt x="295" y="273"/>
                </a:cubicBezTo>
                <a:cubicBezTo>
                  <a:pt x="294" y="274"/>
                  <a:pt x="293" y="274"/>
                  <a:pt x="292" y="273"/>
                </a:cubicBezTo>
                <a:cubicBezTo>
                  <a:pt x="291" y="274"/>
                  <a:pt x="289" y="274"/>
                  <a:pt x="289" y="274"/>
                </a:cubicBezTo>
                <a:cubicBezTo>
                  <a:pt x="289" y="274"/>
                  <a:pt x="288" y="274"/>
                  <a:pt x="288" y="275"/>
                </a:cubicBezTo>
                <a:cubicBezTo>
                  <a:pt x="288" y="275"/>
                  <a:pt x="288" y="274"/>
                  <a:pt x="288" y="274"/>
                </a:cubicBezTo>
                <a:cubicBezTo>
                  <a:pt x="287" y="273"/>
                  <a:pt x="287" y="273"/>
                  <a:pt x="287" y="273"/>
                </a:cubicBezTo>
                <a:cubicBezTo>
                  <a:pt x="287" y="273"/>
                  <a:pt x="289" y="273"/>
                  <a:pt x="289" y="273"/>
                </a:cubicBezTo>
                <a:close/>
                <a:moveTo>
                  <a:pt x="284" y="292"/>
                </a:moveTo>
                <a:cubicBezTo>
                  <a:pt x="284" y="291"/>
                  <a:pt x="285" y="292"/>
                  <a:pt x="285" y="292"/>
                </a:cubicBezTo>
                <a:cubicBezTo>
                  <a:pt x="285" y="292"/>
                  <a:pt x="285" y="291"/>
                  <a:pt x="286" y="291"/>
                </a:cubicBezTo>
                <a:cubicBezTo>
                  <a:pt x="286" y="291"/>
                  <a:pt x="286" y="291"/>
                  <a:pt x="287" y="291"/>
                </a:cubicBezTo>
                <a:cubicBezTo>
                  <a:pt x="287" y="291"/>
                  <a:pt x="287" y="290"/>
                  <a:pt x="287" y="290"/>
                </a:cubicBezTo>
                <a:cubicBezTo>
                  <a:pt x="287" y="290"/>
                  <a:pt x="287" y="290"/>
                  <a:pt x="287" y="290"/>
                </a:cubicBezTo>
                <a:cubicBezTo>
                  <a:pt x="288" y="290"/>
                  <a:pt x="288" y="290"/>
                  <a:pt x="289" y="289"/>
                </a:cubicBezTo>
                <a:cubicBezTo>
                  <a:pt x="289" y="289"/>
                  <a:pt x="289" y="290"/>
                  <a:pt x="290" y="290"/>
                </a:cubicBezTo>
                <a:cubicBezTo>
                  <a:pt x="290" y="289"/>
                  <a:pt x="291" y="289"/>
                  <a:pt x="292" y="290"/>
                </a:cubicBezTo>
                <a:cubicBezTo>
                  <a:pt x="291" y="290"/>
                  <a:pt x="291" y="291"/>
                  <a:pt x="290" y="291"/>
                </a:cubicBezTo>
                <a:cubicBezTo>
                  <a:pt x="290" y="291"/>
                  <a:pt x="290" y="290"/>
                  <a:pt x="290" y="290"/>
                </a:cubicBezTo>
                <a:cubicBezTo>
                  <a:pt x="290" y="290"/>
                  <a:pt x="289" y="291"/>
                  <a:pt x="289" y="291"/>
                </a:cubicBezTo>
                <a:cubicBezTo>
                  <a:pt x="289" y="291"/>
                  <a:pt x="288" y="290"/>
                  <a:pt x="287" y="292"/>
                </a:cubicBezTo>
                <a:cubicBezTo>
                  <a:pt x="287" y="292"/>
                  <a:pt x="287" y="293"/>
                  <a:pt x="286" y="293"/>
                </a:cubicBezTo>
                <a:cubicBezTo>
                  <a:pt x="286" y="293"/>
                  <a:pt x="285" y="293"/>
                  <a:pt x="285" y="293"/>
                </a:cubicBezTo>
                <a:cubicBezTo>
                  <a:pt x="285" y="293"/>
                  <a:pt x="284" y="293"/>
                  <a:pt x="283" y="292"/>
                </a:cubicBezTo>
                <a:cubicBezTo>
                  <a:pt x="284" y="292"/>
                  <a:pt x="283" y="292"/>
                  <a:pt x="284" y="292"/>
                </a:cubicBezTo>
                <a:close/>
                <a:moveTo>
                  <a:pt x="282" y="292"/>
                </a:moveTo>
                <a:cubicBezTo>
                  <a:pt x="283" y="293"/>
                  <a:pt x="283" y="294"/>
                  <a:pt x="284" y="295"/>
                </a:cubicBezTo>
                <a:cubicBezTo>
                  <a:pt x="283" y="296"/>
                  <a:pt x="283" y="294"/>
                  <a:pt x="282" y="294"/>
                </a:cubicBezTo>
                <a:cubicBezTo>
                  <a:pt x="281" y="294"/>
                  <a:pt x="280" y="294"/>
                  <a:pt x="278" y="295"/>
                </a:cubicBezTo>
                <a:cubicBezTo>
                  <a:pt x="278" y="292"/>
                  <a:pt x="281" y="293"/>
                  <a:pt x="282" y="292"/>
                </a:cubicBezTo>
                <a:close/>
                <a:moveTo>
                  <a:pt x="282" y="279"/>
                </a:moveTo>
                <a:cubicBezTo>
                  <a:pt x="282" y="279"/>
                  <a:pt x="281" y="280"/>
                  <a:pt x="282" y="280"/>
                </a:cubicBezTo>
                <a:cubicBezTo>
                  <a:pt x="281" y="281"/>
                  <a:pt x="280" y="280"/>
                  <a:pt x="280" y="281"/>
                </a:cubicBezTo>
                <a:cubicBezTo>
                  <a:pt x="279" y="281"/>
                  <a:pt x="277" y="283"/>
                  <a:pt x="276" y="282"/>
                </a:cubicBezTo>
                <a:cubicBezTo>
                  <a:pt x="278" y="281"/>
                  <a:pt x="280" y="279"/>
                  <a:pt x="282" y="279"/>
                </a:cubicBezTo>
                <a:close/>
                <a:moveTo>
                  <a:pt x="256" y="274"/>
                </a:moveTo>
                <a:cubicBezTo>
                  <a:pt x="257" y="274"/>
                  <a:pt x="257" y="274"/>
                  <a:pt x="258" y="273"/>
                </a:cubicBezTo>
                <a:cubicBezTo>
                  <a:pt x="259" y="273"/>
                  <a:pt x="259" y="274"/>
                  <a:pt x="259" y="275"/>
                </a:cubicBezTo>
                <a:cubicBezTo>
                  <a:pt x="258" y="275"/>
                  <a:pt x="257" y="275"/>
                  <a:pt x="256" y="276"/>
                </a:cubicBezTo>
                <a:cubicBezTo>
                  <a:pt x="256" y="275"/>
                  <a:pt x="256" y="275"/>
                  <a:pt x="256" y="274"/>
                </a:cubicBezTo>
                <a:close/>
                <a:moveTo>
                  <a:pt x="249" y="294"/>
                </a:moveTo>
                <a:cubicBezTo>
                  <a:pt x="252" y="293"/>
                  <a:pt x="252" y="293"/>
                  <a:pt x="252" y="293"/>
                </a:cubicBezTo>
                <a:cubicBezTo>
                  <a:pt x="252" y="294"/>
                  <a:pt x="247" y="297"/>
                  <a:pt x="246" y="297"/>
                </a:cubicBezTo>
                <a:cubicBezTo>
                  <a:pt x="246" y="296"/>
                  <a:pt x="248" y="294"/>
                  <a:pt x="249" y="294"/>
                </a:cubicBezTo>
                <a:close/>
                <a:moveTo>
                  <a:pt x="238" y="326"/>
                </a:moveTo>
                <a:cubicBezTo>
                  <a:pt x="238" y="327"/>
                  <a:pt x="237" y="325"/>
                  <a:pt x="236" y="326"/>
                </a:cubicBezTo>
                <a:cubicBezTo>
                  <a:pt x="235" y="327"/>
                  <a:pt x="234" y="329"/>
                  <a:pt x="233" y="327"/>
                </a:cubicBezTo>
                <a:cubicBezTo>
                  <a:pt x="234" y="326"/>
                  <a:pt x="235" y="326"/>
                  <a:pt x="236" y="326"/>
                </a:cubicBezTo>
                <a:cubicBezTo>
                  <a:pt x="237" y="325"/>
                  <a:pt x="238" y="324"/>
                  <a:pt x="239" y="324"/>
                </a:cubicBezTo>
                <a:cubicBezTo>
                  <a:pt x="239" y="325"/>
                  <a:pt x="239" y="325"/>
                  <a:pt x="238" y="326"/>
                </a:cubicBezTo>
                <a:close/>
                <a:moveTo>
                  <a:pt x="243" y="313"/>
                </a:moveTo>
                <a:cubicBezTo>
                  <a:pt x="243" y="315"/>
                  <a:pt x="241" y="314"/>
                  <a:pt x="241" y="314"/>
                </a:cubicBezTo>
                <a:cubicBezTo>
                  <a:pt x="240" y="312"/>
                  <a:pt x="242" y="314"/>
                  <a:pt x="243" y="313"/>
                </a:cubicBezTo>
                <a:close/>
                <a:moveTo>
                  <a:pt x="240" y="314"/>
                </a:moveTo>
                <a:cubicBezTo>
                  <a:pt x="240" y="315"/>
                  <a:pt x="240" y="315"/>
                  <a:pt x="240" y="316"/>
                </a:cubicBezTo>
                <a:cubicBezTo>
                  <a:pt x="240" y="316"/>
                  <a:pt x="239" y="317"/>
                  <a:pt x="239" y="317"/>
                </a:cubicBezTo>
                <a:cubicBezTo>
                  <a:pt x="238" y="316"/>
                  <a:pt x="239" y="315"/>
                  <a:pt x="240" y="314"/>
                </a:cubicBezTo>
                <a:close/>
                <a:moveTo>
                  <a:pt x="237" y="317"/>
                </a:moveTo>
                <a:cubicBezTo>
                  <a:pt x="238" y="318"/>
                  <a:pt x="236" y="318"/>
                  <a:pt x="235" y="319"/>
                </a:cubicBezTo>
                <a:cubicBezTo>
                  <a:pt x="234" y="320"/>
                  <a:pt x="233" y="321"/>
                  <a:pt x="232" y="321"/>
                </a:cubicBezTo>
                <a:cubicBezTo>
                  <a:pt x="232" y="319"/>
                  <a:pt x="236" y="318"/>
                  <a:pt x="237" y="317"/>
                </a:cubicBezTo>
                <a:close/>
                <a:moveTo>
                  <a:pt x="231" y="303"/>
                </a:moveTo>
                <a:cubicBezTo>
                  <a:pt x="234" y="302"/>
                  <a:pt x="231" y="306"/>
                  <a:pt x="230" y="306"/>
                </a:cubicBezTo>
                <a:cubicBezTo>
                  <a:pt x="229" y="305"/>
                  <a:pt x="230" y="304"/>
                  <a:pt x="231" y="303"/>
                </a:cubicBezTo>
                <a:close/>
                <a:moveTo>
                  <a:pt x="218" y="338"/>
                </a:moveTo>
                <a:cubicBezTo>
                  <a:pt x="218" y="338"/>
                  <a:pt x="217" y="338"/>
                  <a:pt x="216" y="337"/>
                </a:cubicBezTo>
                <a:cubicBezTo>
                  <a:pt x="217" y="336"/>
                  <a:pt x="218" y="338"/>
                  <a:pt x="219" y="337"/>
                </a:cubicBezTo>
                <a:cubicBezTo>
                  <a:pt x="219" y="336"/>
                  <a:pt x="218" y="336"/>
                  <a:pt x="218" y="336"/>
                </a:cubicBezTo>
                <a:cubicBezTo>
                  <a:pt x="218" y="335"/>
                  <a:pt x="220" y="333"/>
                  <a:pt x="221" y="333"/>
                </a:cubicBezTo>
                <a:cubicBezTo>
                  <a:pt x="222" y="335"/>
                  <a:pt x="220" y="336"/>
                  <a:pt x="218" y="338"/>
                </a:cubicBezTo>
                <a:close/>
                <a:moveTo>
                  <a:pt x="229" y="305"/>
                </a:moveTo>
                <a:cubicBezTo>
                  <a:pt x="229" y="306"/>
                  <a:pt x="225" y="310"/>
                  <a:pt x="224" y="310"/>
                </a:cubicBezTo>
                <a:cubicBezTo>
                  <a:pt x="224" y="310"/>
                  <a:pt x="228" y="305"/>
                  <a:pt x="229" y="305"/>
                </a:cubicBezTo>
                <a:close/>
                <a:moveTo>
                  <a:pt x="213" y="319"/>
                </a:moveTo>
                <a:cubicBezTo>
                  <a:pt x="213" y="318"/>
                  <a:pt x="214" y="318"/>
                  <a:pt x="214" y="318"/>
                </a:cubicBezTo>
                <a:cubicBezTo>
                  <a:pt x="215" y="317"/>
                  <a:pt x="217" y="316"/>
                  <a:pt x="217" y="315"/>
                </a:cubicBezTo>
                <a:cubicBezTo>
                  <a:pt x="217" y="315"/>
                  <a:pt x="217" y="315"/>
                  <a:pt x="217" y="315"/>
                </a:cubicBezTo>
                <a:cubicBezTo>
                  <a:pt x="218" y="314"/>
                  <a:pt x="218" y="314"/>
                  <a:pt x="219" y="314"/>
                </a:cubicBezTo>
                <a:cubicBezTo>
                  <a:pt x="220" y="314"/>
                  <a:pt x="220" y="313"/>
                  <a:pt x="221" y="313"/>
                </a:cubicBezTo>
                <a:cubicBezTo>
                  <a:pt x="221" y="312"/>
                  <a:pt x="221" y="313"/>
                  <a:pt x="221" y="313"/>
                </a:cubicBezTo>
                <a:cubicBezTo>
                  <a:pt x="222" y="312"/>
                  <a:pt x="224" y="311"/>
                  <a:pt x="225" y="311"/>
                </a:cubicBezTo>
                <a:cubicBezTo>
                  <a:pt x="225" y="312"/>
                  <a:pt x="223" y="315"/>
                  <a:pt x="222" y="315"/>
                </a:cubicBezTo>
                <a:cubicBezTo>
                  <a:pt x="222" y="314"/>
                  <a:pt x="222" y="314"/>
                  <a:pt x="223" y="313"/>
                </a:cubicBezTo>
                <a:cubicBezTo>
                  <a:pt x="222" y="312"/>
                  <a:pt x="221" y="314"/>
                  <a:pt x="221" y="315"/>
                </a:cubicBezTo>
                <a:cubicBezTo>
                  <a:pt x="220" y="316"/>
                  <a:pt x="220" y="315"/>
                  <a:pt x="219" y="315"/>
                </a:cubicBezTo>
                <a:cubicBezTo>
                  <a:pt x="219" y="316"/>
                  <a:pt x="218" y="316"/>
                  <a:pt x="217" y="317"/>
                </a:cubicBezTo>
                <a:cubicBezTo>
                  <a:pt x="217" y="317"/>
                  <a:pt x="216" y="318"/>
                  <a:pt x="216" y="319"/>
                </a:cubicBezTo>
                <a:cubicBezTo>
                  <a:pt x="215" y="319"/>
                  <a:pt x="215" y="319"/>
                  <a:pt x="214" y="319"/>
                </a:cubicBezTo>
                <a:cubicBezTo>
                  <a:pt x="214" y="320"/>
                  <a:pt x="214" y="321"/>
                  <a:pt x="213" y="320"/>
                </a:cubicBezTo>
                <a:cubicBezTo>
                  <a:pt x="213" y="320"/>
                  <a:pt x="213" y="319"/>
                  <a:pt x="213" y="319"/>
                </a:cubicBezTo>
                <a:close/>
                <a:moveTo>
                  <a:pt x="210" y="321"/>
                </a:moveTo>
                <a:cubicBezTo>
                  <a:pt x="211" y="322"/>
                  <a:pt x="211" y="322"/>
                  <a:pt x="211" y="322"/>
                </a:cubicBezTo>
                <a:cubicBezTo>
                  <a:pt x="211" y="323"/>
                  <a:pt x="211" y="324"/>
                  <a:pt x="210" y="324"/>
                </a:cubicBezTo>
                <a:cubicBezTo>
                  <a:pt x="210" y="322"/>
                  <a:pt x="209" y="322"/>
                  <a:pt x="209" y="324"/>
                </a:cubicBezTo>
                <a:cubicBezTo>
                  <a:pt x="208" y="323"/>
                  <a:pt x="210" y="322"/>
                  <a:pt x="210" y="321"/>
                </a:cubicBezTo>
                <a:close/>
                <a:moveTo>
                  <a:pt x="93" y="498"/>
                </a:moveTo>
                <a:cubicBezTo>
                  <a:pt x="92" y="499"/>
                  <a:pt x="93" y="500"/>
                  <a:pt x="92" y="502"/>
                </a:cubicBezTo>
                <a:cubicBezTo>
                  <a:pt x="92" y="502"/>
                  <a:pt x="92" y="501"/>
                  <a:pt x="92" y="501"/>
                </a:cubicBezTo>
                <a:cubicBezTo>
                  <a:pt x="92" y="500"/>
                  <a:pt x="92" y="498"/>
                  <a:pt x="92" y="496"/>
                </a:cubicBezTo>
                <a:cubicBezTo>
                  <a:pt x="94" y="497"/>
                  <a:pt x="93" y="498"/>
                  <a:pt x="93" y="498"/>
                </a:cubicBezTo>
                <a:close/>
                <a:moveTo>
                  <a:pt x="100" y="460"/>
                </a:moveTo>
                <a:cubicBezTo>
                  <a:pt x="99" y="460"/>
                  <a:pt x="98" y="459"/>
                  <a:pt x="98" y="460"/>
                </a:cubicBezTo>
                <a:cubicBezTo>
                  <a:pt x="98" y="460"/>
                  <a:pt x="98" y="461"/>
                  <a:pt x="98" y="461"/>
                </a:cubicBezTo>
                <a:cubicBezTo>
                  <a:pt x="98" y="461"/>
                  <a:pt x="98" y="461"/>
                  <a:pt x="98" y="461"/>
                </a:cubicBezTo>
                <a:cubicBezTo>
                  <a:pt x="98" y="460"/>
                  <a:pt x="98" y="460"/>
                  <a:pt x="98" y="459"/>
                </a:cubicBezTo>
                <a:cubicBezTo>
                  <a:pt x="98" y="459"/>
                  <a:pt x="98" y="458"/>
                  <a:pt x="98" y="458"/>
                </a:cubicBezTo>
                <a:cubicBezTo>
                  <a:pt x="98" y="458"/>
                  <a:pt x="98" y="458"/>
                  <a:pt x="99" y="458"/>
                </a:cubicBezTo>
                <a:cubicBezTo>
                  <a:pt x="99" y="458"/>
                  <a:pt x="99" y="458"/>
                  <a:pt x="99" y="458"/>
                </a:cubicBezTo>
                <a:cubicBezTo>
                  <a:pt x="99" y="458"/>
                  <a:pt x="99" y="459"/>
                  <a:pt x="99" y="459"/>
                </a:cubicBezTo>
                <a:cubicBezTo>
                  <a:pt x="99" y="459"/>
                  <a:pt x="100" y="459"/>
                  <a:pt x="100" y="459"/>
                </a:cubicBezTo>
                <a:cubicBezTo>
                  <a:pt x="100" y="459"/>
                  <a:pt x="100" y="460"/>
                  <a:pt x="100" y="460"/>
                </a:cubicBezTo>
                <a:cubicBezTo>
                  <a:pt x="100" y="460"/>
                  <a:pt x="100" y="460"/>
                  <a:pt x="100" y="460"/>
                </a:cubicBezTo>
                <a:close/>
                <a:moveTo>
                  <a:pt x="104" y="446"/>
                </a:moveTo>
                <a:cubicBezTo>
                  <a:pt x="104" y="446"/>
                  <a:pt x="104" y="445"/>
                  <a:pt x="104" y="444"/>
                </a:cubicBezTo>
                <a:cubicBezTo>
                  <a:pt x="103" y="444"/>
                  <a:pt x="103" y="446"/>
                  <a:pt x="103" y="447"/>
                </a:cubicBezTo>
                <a:cubicBezTo>
                  <a:pt x="104" y="448"/>
                  <a:pt x="103" y="447"/>
                  <a:pt x="102" y="448"/>
                </a:cubicBezTo>
                <a:cubicBezTo>
                  <a:pt x="103" y="449"/>
                  <a:pt x="102" y="450"/>
                  <a:pt x="101" y="451"/>
                </a:cubicBezTo>
                <a:cubicBezTo>
                  <a:pt x="101" y="451"/>
                  <a:pt x="101" y="452"/>
                  <a:pt x="101" y="453"/>
                </a:cubicBezTo>
                <a:cubicBezTo>
                  <a:pt x="101" y="454"/>
                  <a:pt x="101" y="454"/>
                  <a:pt x="101" y="454"/>
                </a:cubicBezTo>
                <a:cubicBezTo>
                  <a:pt x="100" y="455"/>
                  <a:pt x="100" y="456"/>
                  <a:pt x="100" y="456"/>
                </a:cubicBezTo>
                <a:cubicBezTo>
                  <a:pt x="99" y="455"/>
                  <a:pt x="99" y="455"/>
                  <a:pt x="99" y="455"/>
                </a:cubicBezTo>
                <a:cubicBezTo>
                  <a:pt x="99" y="454"/>
                  <a:pt x="99" y="454"/>
                  <a:pt x="100" y="453"/>
                </a:cubicBezTo>
                <a:cubicBezTo>
                  <a:pt x="100" y="452"/>
                  <a:pt x="101" y="450"/>
                  <a:pt x="100" y="449"/>
                </a:cubicBezTo>
                <a:cubicBezTo>
                  <a:pt x="100" y="449"/>
                  <a:pt x="100" y="449"/>
                  <a:pt x="100" y="449"/>
                </a:cubicBezTo>
                <a:cubicBezTo>
                  <a:pt x="100" y="448"/>
                  <a:pt x="101" y="448"/>
                  <a:pt x="101" y="447"/>
                </a:cubicBezTo>
                <a:cubicBezTo>
                  <a:pt x="102" y="446"/>
                  <a:pt x="102" y="445"/>
                  <a:pt x="102" y="445"/>
                </a:cubicBezTo>
                <a:cubicBezTo>
                  <a:pt x="102" y="445"/>
                  <a:pt x="102" y="445"/>
                  <a:pt x="102" y="445"/>
                </a:cubicBezTo>
                <a:cubicBezTo>
                  <a:pt x="103" y="444"/>
                  <a:pt x="104" y="442"/>
                  <a:pt x="104" y="441"/>
                </a:cubicBezTo>
                <a:cubicBezTo>
                  <a:pt x="106" y="442"/>
                  <a:pt x="105" y="445"/>
                  <a:pt x="104" y="446"/>
                </a:cubicBezTo>
                <a:close/>
                <a:moveTo>
                  <a:pt x="104" y="439"/>
                </a:moveTo>
                <a:cubicBezTo>
                  <a:pt x="103" y="439"/>
                  <a:pt x="104" y="435"/>
                  <a:pt x="104" y="434"/>
                </a:cubicBezTo>
                <a:cubicBezTo>
                  <a:pt x="108" y="438"/>
                  <a:pt x="104" y="439"/>
                  <a:pt x="104" y="439"/>
                </a:cubicBezTo>
                <a:close/>
                <a:moveTo>
                  <a:pt x="105" y="434"/>
                </a:moveTo>
                <a:cubicBezTo>
                  <a:pt x="105" y="433"/>
                  <a:pt x="106" y="430"/>
                  <a:pt x="108" y="429"/>
                </a:cubicBezTo>
                <a:cubicBezTo>
                  <a:pt x="108" y="429"/>
                  <a:pt x="106" y="433"/>
                  <a:pt x="105" y="434"/>
                </a:cubicBezTo>
                <a:close/>
                <a:moveTo>
                  <a:pt x="124" y="446"/>
                </a:moveTo>
                <a:cubicBezTo>
                  <a:pt x="124" y="447"/>
                  <a:pt x="122" y="446"/>
                  <a:pt x="122" y="447"/>
                </a:cubicBezTo>
                <a:cubicBezTo>
                  <a:pt x="122" y="449"/>
                  <a:pt x="122" y="450"/>
                  <a:pt x="120" y="450"/>
                </a:cubicBezTo>
                <a:cubicBezTo>
                  <a:pt x="120" y="448"/>
                  <a:pt x="121" y="447"/>
                  <a:pt x="121" y="447"/>
                </a:cubicBezTo>
                <a:cubicBezTo>
                  <a:pt x="122" y="446"/>
                  <a:pt x="122" y="444"/>
                  <a:pt x="123" y="444"/>
                </a:cubicBezTo>
                <a:cubicBezTo>
                  <a:pt x="124" y="444"/>
                  <a:pt x="124" y="445"/>
                  <a:pt x="124" y="446"/>
                </a:cubicBezTo>
                <a:close/>
                <a:moveTo>
                  <a:pt x="126" y="439"/>
                </a:moveTo>
                <a:cubicBezTo>
                  <a:pt x="124" y="439"/>
                  <a:pt x="124" y="438"/>
                  <a:pt x="125" y="437"/>
                </a:cubicBezTo>
                <a:cubicBezTo>
                  <a:pt x="126" y="437"/>
                  <a:pt x="126" y="438"/>
                  <a:pt x="126" y="439"/>
                </a:cubicBezTo>
                <a:close/>
                <a:moveTo>
                  <a:pt x="142" y="394"/>
                </a:moveTo>
                <a:cubicBezTo>
                  <a:pt x="141" y="394"/>
                  <a:pt x="140" y="395"/>
                  <a:pt x="139" y="396"/>
                </a:cubicBezTo>
                <a:cubicBezTo>
                  <a:pt x="138" y="395"/>
                  <a:pt x="141" y="394"/>
                  <a:pt x="141" y="392"/>
                </a:cubicBezTo>
                <a:cubicBezTo>
                  <a:pt x="142" y="393"/>
                  <a:pt x="143" y="393"/>
                  <a:pt x="144" y="393"/>
                </a:cubicBezTo>
                <a:cubicBezTo>
                  <a:pt x="144" y="395"/>
                  <a:pt x="143" y="393"/>
                  <a:pt x="142" y="394"/>
                </a:cubicBezTo>
                <a:close/>
                <a:moveTo>
                  <a:pt x="191" y="374"/>
                </a:moveTo>
                <a:cubicBezTo>
                  <a:pt x="190" y="375"/>
                  <a:pt x="185" y="377"/>
                  <a:pt x="188" y="374"/>
                </a:cubicBezTo>
                <a:cubicBezTo>
                  <a:pt x="189" y="372"/>
                  <a:pt x="192" y="372"/>
                  <a:pt x="191" y="374"/>
                </a:cubicBezTo>
                <a:close/>
                <a:moveTo>
                  <a:pt x="196" y="370"/>
                </a:moveTo>
                <a:cubicBezTo>
                  <a:pt x="195" y="369"/>
                  <a:pt x="195" y="370"/>
                  <a:pt x="193" y="370"/>
                </a:cubicBezTo>
                <a:cubicBezTo>
                  <a:pt x="194" y="368"/>
                  <a:pt x="195" y="367"/>
                  <a:pt x="197" y="367"/>
                </a:cubicBezTo>
                <a:cubicBezTo>
                  <a:pt x="197" y="366"/>
                  <a:pt x="196" y="364"/>
                  <a:pt x="197" y="364"/>
                </a:cubicBezTo>
                <a:cubicBezTo>
                  <a:pt x="199" y="364"/>
                  <a:pt x="198" y="365"/>
                  <a:pt x="198" y="365"/>
                </a:cubicBezTo>
                <a:cubicBezTo>
                  <a:pt x="197" y="367"/>
                  <a:pt x="198" y="369"/>
                  <a:pt x="196" y="370"/>
                </a:cubicBezTo>
                <a:close/>
                <a:moveTo>
                  <a:pt x="179" y="354"/>
                </a:moveTo>
                <a:cubicBezTo>
                  <a:pt x="179" y="354"/>
                  <a:pt x="180" y="354"/>
                  <a:pt x="181" y="354"/>
                </a:cubicBezTo>
                <a:cubicBezTo>
                  <a:pt x="182" y="353"/>
                  <a:pt x="183" y="352"/>
                  <a:pt x="183" y="351"/>
                </a:cubicBezTo>
                <a:cubicBezTo>
                  <a:pt x="183" y="351"/>
                  <a:pt x="183" y="350"/>
                  <a:pt x="182" y="350"/>
                </a:cubicBezTo>
                <a:cubicBezTo>
                  <a:pt x="182" y="350"/>
                  <a:pt x="180" y="350"/>
                  <a:pt x="180" y="350"/>
                </a:cubicBezTo>
                <a:cubicBezTo>
                  <a:pt x="181" y="349"/>
                  <a:pt x="181" y="349"/>
                  <a:pt x="181" y="349"/>
                </a:cubicBezTo>
                <a:cubicBezTo>
                  <a:pt x="181" y="348"/>
                  <a:pt x="179" y="345"/>
                  <a:pt x="179" y="345"/>
                </a:cubicBezTo>
                <a:cubicBezTo>
                  <a:pt x="180" y="345"/>
                  <a:pt x="182" y="346"/>
                  <a:pt x="182" y="346"/>
                </a:cubicBezTo>
                <a:cubicBezTo>
                  <a:pt x="182" y="346"/>
                  <a:pt x="183" y="346"/>
                  <a:pt x="183" y="345"/>
                </a:cubicBezTo>
                <a:cubicBezTo>
                  <a:pt x="183" y="345"/>
                  <a:pt x="184" y="345"/>
                  <a:pt x="184" y="345"/>
                </a:cubicBezTo>
                <a:cubicBezTo>
                  <a:pt x="184" y="345"/>
                  <a:pt x="184" y="344"/>
                  <a:pt x="185" y="343"/>
                </a:cubicBezTo>
                <a:cubicBezTo>
                  <a:pt x="186" y="343"/>
                  <a:pt x="187" y="342"/>
                  <a:pt x="188" y="341"/>
                </a:cubicBezTo>
                <a:cubicBezTo>
                  <a:pt x="188" y="341"/>
                  <a:pt x="189" y="340"/>
                  <a:pt x="189" y="340"/>
                </a:cubicBezTo>
                <a:cubicBezTo>
                  <a:pt x="190" y="339"/>
                  <a:pt x="191" y="340"/>
                  <a:pt x="191" y="339"/>
                </a:cubicBezTo>
                <a:cubicBezTo>
                  <a:pt x="192" y="339"/>
                  <a:pt x="192" y="337"/>
                  <a:pt x="193" y="337"/>
                </a:cubicBezTo>
                <a:cubicBezTo>
                  <a:pt x="193" y="337"/>
                  <a:pt x="194" y="336"/>
                  <a:pt x="194" y="336"/>
                </a:cubicBezTo>
                <a:cubicBezTo>
                  <a:pt x="194" y="336"/>
                  <a:pt x="195" y="336"/>
                  <a:pt x="195" y="336"/>
                </a:cubicBezTo>
                <a:cubicBezTo>
                  <a:pt x="196" y="336"/>
                  <a:pt x="196" y="335"/>
                  <a:pt x="197" y="335"/>
                </a:cubicBezTo>
                <a:cubicBezTo>
                  <a:pt x="197" y="335"/>
                  <a:pt x="197" y="334"/>
                  <a:pt x="197" y="334"/>
                </a:cubicBezTo>
                <a:cubicBezTo>
                  <a:pt x="198" y="334"/>
                  <a:pt x="198" y="334"/>
                  <a:pt x="198" y="333"/>
                </a:cubicBezTo>
                <a:cubicBezTo>
                  <a:pt x="198" y="333"/>
                  <a:pt x="198" y="334"/>
                  <a:pt x="199" y="333"/>
                </a:cubicBezTo>
                <a:cubicBezTo>
                  <a:pt x="199" y="333"/>
                  <a:pt x="199" y="332"/>
                  <a:pt x="200" y="332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201" y="332"/>
                  <a:pt x="202" y="331"/>
                  <a:pt x="203" y="329"/>
                </a:cubicBezTo>
                <a:cubicBezTo>
                  <a:pt x="203" y="330"/>
                  <a:pt x="203" y="329"/>
                  <a:pt x="204" y="329"/>
                </a:cubicBezTo>
                <a:cubicBezTo>
                  <a:pt x="204" y="329"/>
                  <a:pt x="205" y="329"/>
                  <a:pt x="206" y="329"/>
                </a:cubicBezTo>
                <a:cubicBezTo>
                  <a:pt x="206" y="329"/>
                  <a:pt x="206" y="330"/>
                  <a:pt x="206" y="330"/>
                </a:cubicBezTo>
                <a:cubicBezTo>
                  <a:pt x="206" y="331"/>
                  <a:pt x="204" y="331"/>
                  <a:pt x="203" y="332"/>
                </a:cubicBezTo>
                <a:cubicBezTo>
                  <a:pt x="203" y="333"/>
                  <a:pt x="202" y="334"/>
                  <a:pt x="202" y="334"/>
                </a:cubicBezTo>
                <a:cubicBezTo>
                  <a:pt x="202" y="334"/>
                  <a:pt x="202" y="334"/>
                  <a:pt x="201" y="334"/>
                </a:cubicBezTo>
                <a:cubicBezTo>
                  <a:pt x="201" y="334"/>
                  <a:pt x="200" y="335"/>
                  <a:pt x="199" y="335"/>
                </a:cubicBezTo>
                <a:cubicBezTo>
                  <a:pt x="199" y="335"/>
                  <a:pt x="198" y="337"/>
                  <a:pt x="197" y="338"/>
                </a:cubicBezTo>
                <a:cubicBezTo>
                  <a:pt x="197" y="338"/>
                  <a:pt x="195" y="339"/>
                  <a:pt x="195" y="340"/>
                </a:cubicBezTo>
                <a:cubicBezTo>
                  <a:pt x="194" y="339"/>
                  <a:pt x="193" y="341"/>
                  <a:pt x="191" y="340"/>
                </a:cubicBezTo>
                <a:cubicBezTo>
                  <a:pt x="190" y="342"/>
                  <a:pt x="189" y="343"/>
                  <a:pt x="189" y="345"/>
                </a:cubicBezTo>
                <a:cubicBezTo>
                  <a:pt x="188" y="345"/>
                  <a:pt x="187" y="345"/>
                  <a:pt x="187" y="345"/>
                </a:cubicBezTo>
                <a:cubicBezTo>
                  <a:pt x="187" y="346"/>
                  <a:pt x="187" y="345"/>
                  <a:pt x="187" y="345"/>
                </a:cubicBezTo>
                <a:cubicBezTo>
                  <a:pt x="186" y="346"/>
                  <a:pt x="186" y="346"/>
                  <a:pt x="186" y="346"/>
                </a:cubicBezTo>
                <a:cubicBezTo>
                  <a:pt x="185" y="346"/>
                  <a:pt x="184" y="346"/>
                  <a:pt x="183" y="347"/>
                </a:cubicBezTo>
                <a:cubicBezTo>
                  <a:pt x="182" y="348"/>
                  <a:pt x="184" y="348"/>
                  <a:pt x="184" y="349"/>
                </a:cubicBezTo>
                <a:cubicBezTo>
                  <a:pt x="183" y="349"/>
                  <a:pt x="184" y="350"/>
                  <a:pt x="184" y="351"/>
                </a:cubicBezTo>
                <a:cubicBezTo>
                  <a:pt x="184" y="350"/>
                  <a:pt x="184" y="350"/>
                  <a:pt x="185" y="350"/>
                </a:cubicBezTo>
                <a:cubicBezTo>
                  <a:pt x="186" y="350"/>
                  <a:pt x="185" y="352"/>
                  <a:pt x="184" y="353"/>
                </a:cubicBezTo>
                <a:cubicBezTo>
                  <a:pt x="184" y="353"/>
                  <a:pt x="183" y="353"/>
                  <a:pt x="182" y="353"/>
                </a:cubicBezTo>
                <a:cubicBezTo>
                  <a:pt x="181" y="355"/>
                  <a:pt x="179" y="358"/>
                  <a:pt x="177" y="359"/>
                </a:cubicBezTo>
                <a:cubicBezTo>
                  <a:pt x="177" y="359"/>
                  <a:pt x="177" y="360"/>
                  <a:pt x="177" y="360"/>
                </a:cubicBezTo>
                <a:cubicBezTo>
                  <a:pt x="176" y="360"/>
                  <a:pt x="176" y="360"/>
                  <a:pt x="176" y="360"/>
                </a:cubicBezTo>
                <a:cubicBezTo>
                  <a:pt x="175" y="361"/>
                  <a:pt x="174" y="362"/>
                  <a:pt x="173" y="363"/>
                </a:cubicBezTo>
                <a:cubicBezTo>
                  <a:pt x="172" y="363"/>
                  <a:pt x="170" y="364"/>
                  <a:pt x="169" y="364"/>
                </a:cubicBezTo>
                <a:cubicBezTo>
                  <a:pt x="169" y="362"/>
                  <a:pt x="169" y="362"/>
                  <a:pt x="171" y="361"/>
                </a:cubicBezTo>
                <a:cubicBezTo>
                  <a:pt x="171" y="361"/>
                  <a:pt x="172" y="362"/>
                  <a:pt x="172" y="361"/>
                </a:cubicBezTo>
                <a:cubicBezTo>
                  <a:pt x="172" y="359"/>
                  <a:pt x="172" y="360"/>
                  <a:pt x="173" y="359"/>
                </a:cubicBezTo>
                <a:cubicBezTo>
                  <a:pt x="174" y="359"/>
                  <a:pt x="174" y="358"/>
                  <a:pt x="174" y="358"/>
                </a:cubicBezTo>
                <a:cubicBezTo>
                  <a:pt x="175" y="358"/>
                  <a:pt x="175" y="357"/>
                  <a:pt x="176" y="356"/>
                </a:cubicBezTo>
                <a:cubicBezTo>
                  <a:pt x="176" y="356"/>
                  <a:pt x="178" y="355"/>
                  <a:pt x="179" y="354"/>
                </a:cubicBezTo>
                <a:close/>
                <a:moveTo>
                  <a:pt x="158" y="344"/>
                </a:moveTo>
                <a:cubicBezTo>
                  <a:pt x="158" y="344"/>
                  <a:pt x="159" y="345"/>
                  <a:pt x="158" y="346"/>
                </a:cubicBezTo>
                <a:cubicBezTo>
                  <a:pt x="158" y="347"/>
                  <a:pt x="157" y="348"/>
                  <a:pt x="156" y="347"/>
                </a:cubicBezTo>
                <a:cubicBezTo>
                  <a:pt x="156" y="346"/>
                  <a:pt x="157" y="345"/>
                  <a:pt x="158" y="344"/>
                </a:cubicBezTo>
                <a:close/>
                <a:moveTo>
                  <a:pt x="150" y="357"/>
                </a:moveTo>
                <a:cubicBezTo>
                  <a:pt x="151" y="356"/>
                  <a:pt x="150" y="356"/>
                  <a:pt x="150" y="355"/>
                </a:cubicBezTo>
                <a:cubicBezTo>
                  <a:pt x="150" y="355"/>
                  <a:pt x="150" y="355"/>
                  <a:pt x="150" y="355"/>
                </a:cubicBezTo>
                <a:cubicBezTo>
                  <a:pt x="150" y="354"/>
                  <a:pt x="150" y="354"/>
                  <a:pt x="150" y="354"/>
                </a:cubicBezTo>
                <a:cubicBezTo>
                  <a:pt x="151" y="353"/>
                  <a:pt x="150" y="353"/>
                  <a:pt x="150" y="352"/>
                </a:cubicBezTo>
                <a:cubicBezTo>
                  <a:pt x="151" y="352"/>
                  <a:pt x="150" y="350"/>
                  <a:pt x="151" y="350"/>
                </a:cubicBezTo>
                <a:cubicBezTo>
                  <a:pt x="151" y="349"/>
                  <a:pt x="152" y="349"/>
                  <a:pt x="152" y="348"/>
                </a:cubicBezTo>
                <a:cubicBezTo>
                  <a:pt x="154" y="348"/>
                  <a:pt x="155" y="350"/>
                  <a:pt x="155" y="352"/>
                </a:cubicBezTo>
                <a:cubicBezTo>
                  <a:pt x="154" y="352"/>
                  <a:pt x="153" y="352"/>
                  <a:pt x="152" y="352"/>
                </a:cubicBezTo>
                <a:cubicBezTo>
                  <a:pt x="152" y="354"/>
                  <a:pt x="151" y="354"/>
                  <a:pt x="151" y="354"/>
                </a:cubicBezTo>
                <a:cubicBezTo>
                  <a:pt x="150" y="356"/>
                  <a:pt x="152" y="355"/>
                  <a:pt x="151" y="357"/>
                </a:cubicBezTo>
                <a:cubicBezTo>
                  <a:pt x="151" y="357"/>
                  <a:pt x="151" y="357"/>
                  <a:pt x="150" y="357"/>
                </a:cubicBezTo>
                <a:cubicBezTo>
                  <a:pt x="151" y="358"/>
                  <a:pt x="149" y="358"/>
                  <a:pt x="149" y="359"/>
                </a:cubicBezTo>
                <a:cubicBezTo>
                  <a:pt x="148" y="358"/>
                  <a:pt x="149" y="357"/>
                  <a:pt x="150" y="357"/>
                </a:cubicBezTo>
                <a:close/>
                <a:moveTo>
                  <a:pt x="149" y="381"/>
                </a:moveTo>
                <a:cubicBezTo>
                  <a:pt x="150" y="380"/>
                  <a:pt x="151" y="380"/>
                  <a:pt x="152" y="378"/>
                </a:cubicBezTo>
                <a:cubicBezTo>
                  <a:pt x="152" y="378"/>
                  <a:pt x="153" y="378"/>
                  <a:pt x="154" y="378"/>
                </a:cubicBezTo>
                <a:cubicBezTo>
                  <a:pt x="155" y="377"/>
                  <a:pt x="155" y="376"/>
                  <a:pt x="156" y="375"/>
                </a:cubicBezTo>
                <a:cubicBezTo>
                  <a:pt x="156" y="375"/>
                  <a:pt x="155" y="374"/>
                  <a:pt x="155" y="374"/>
                </a:cubicBezTo>
                <a:cubicBezTo>
                  <a:pt x="154" y="374"/>
                  <a:pt x="153" y="375"/>
                  <a:pt x="153" y="374"/>
                </a:cubicBezTo>
                <a:cubicBezTo>
                  <a:pt x="153" y="374"/>
                  <a:pt x="153" y="373"/>
                  <a:pt x="154" y="373"/>
                </a:cubicBezTo>
                <a:cubicBezTo>
                  <a:pt x="154" y="373"/>
                  <a:pt x="151" y="370"/>
                  <a:pt x="152" y="369"/>
                </a:cubicBezTo>
                <a:cubicBezTo>
                  <a:pt x="152" y="369"/>
                  <a:pt x="154" y="370"/>
                  <a:pt x="155" y="370"/>
                </a:cubicBezTo>
                <a:cubicBezTo>
                  <a:pt x="155" y="370"/>
                  <a:pt x="155" y="370"/>
                  <a:pt x="156" y="369"/>
                </a:cubicBezTo>
                <a:cubicBezTo>
                  <a:pt x="156" y="369"/>
                  <a:pt x="156" y="369"/>
                  <a:pt x="156" y="369"/>
                </a:cubicBezTo>
                <a:cubicBezTo>
                  <a:pt x="156" y="369"/>
                  <a:pt x="156" y="368"/>
                  <a:pt x="157" y="367"/>
                </a:cubicBezTo>
                <a:cubicBezTo>
                  <a:pt x="158" y="366"/>
                  <a:pt x="159" y="366"/>
                  <a:pt x="160" y="365"/>
                </a:cubicBezTo>
                <a:cubicBezTo>
                  <a:pt x="160" y="364"/>
                  <a:pt x="161" y="364"/>
                  <a:pt x="161" y="363"/>
                </a:cubicBezTo>
                <a:cubicBezTo>
                  <a:pt x="162" y="363"/>
                  <a:pt x="162" y="363"/>
                  <a:pt x="163" y="363"/>
                </a:cubicBezTo>
                <a:cubicBezTo>
                  <a:pt x="164" y="362"/>
                  <a:pt x="164" y="361"/>
                  <a:pt x="165" y="360"/>
                </a:cubicBezTo>
                <a:cubicBezTo>
                  <a:pt x="165" y="360"/>
                  <a:pt x="166" y="360"/>
                  <a:pt x="166" y="360"/>
                </a:cubicBezTo>
                <a:cubicBezTo>
                  <a:pt x="166" y="359"/>
                  <a:pt x="167" y="359"/>
                  <a:pt x="167" y="359"/>
                </a:cubicBezTo>
                <a:cubicBezTo>
                  <a:pt x="168" y="359"/>
                  <a:pt x="168" y="358"/>
                  <a:pt x="169" y="358"/>
                </a:cubicBezTo>
                <a:cubicBezTo>
                  <a:pt x="169" y="358"/>
                  <a:pt x="169" y="357"/>
                  <a:pt x="169" y="357"/>
                </a:cubicBezTo>
                <a:cubicBezTo>
                  <a:pt x="169" y="357"/>
                  <a:pt x="169" y="357"/>
                  <a:pt x="170" y="356"/>
                </a:cubicBezTo>
                <a:cubicBezTo>
                  <a:pt x="170" y="356"/>
                  <a:pt x="170" y="357"/>
                  <a:pt x="170" y="356"/>
                </a:cubicBezTo>
                <a:cubicBezTo>
                  <a:pt x="171" y="356"/>
                  <a:pt x="171" y="355"/>
                  <a:pt x="171" y="355"/>
                </a:cubicBezTo>
                <a:cubicBezTo>
                  <a:pt x="171" y="355"/>
                  <a:pt x="171" y="355"/>
                  <a:pt x="172" y="355"/>
                </a:cubicBezTo>
                <a:cubicBezTo>
                  <a:pt x="172" y="354"/>
                  <a:pt x="173" y="354"/>
                  <a:pt x="174" y="352"/>
                </a:cubicBezTo>
                <a:cubicBezTo>
                  <a:pt x="174" y="352"/>
                  <a:pt x="175" y="352"/>
                  <a:pt x="175" y="352"/>
                </a:cubicBezTo>
                <a:cubicBezTo>
                  <a:pt x="176" y="352"/>
                  <a:pt x="176" y="352"/>
                  <a:pt x="177" y="352"/>
                </a:cubicBezTo>
                <a:cubicBezTo>
                  <a:pt x="177" y="352"/>
                  <a:pt x="177" y="352"/>
                  <a:pt x="177" y="352"/>
                </a:cubicBezTo>
                <a:cubicBezTo>
                  <a:pt x="177" y="354"/>
                  <a:pt x="176" y="354"/>
                  <a:pt x="175" y="355"/>
                </a:cubicBezTo>
                <a:cubicBezTo>
                  <a:pt x="174" y="355"/>
                  <a:pt x="174" y="356"/>
                  <a:pt x="173" y="357"/>
                </a:cubicBezTo>
                <a:cubicBezTo>
                  <a:pt x="173" y="357"/>
                  <a:pt x="173" y="356"/>
                  <a:pt x="173" y="357"/>
                </a:cubicBezTo>
                <a:cubicBezTo>
                  <a:pt x="173" y="357"/>
                  <a:pt x="172" y="358"/>
                  <a:pt x="171" y="358"/>
                </a:cubicBezTo>
                <a:cubicBezTo>
                  <a:pt x="171" y="358"/>
                  <a:pt x="170" y="360"/>
                  <a:pt x="169" y="361"/>
                </a:cubicBezTo>
                <a:cubicBezTo>
                  <a:pt x="168" y="361"/>
                  <a:pt x="167" y="362"/>
                  <a:pt x="167" y="363"/>
                </a:cubicBezTo>
                <a:cubicBezTo>
                  <a:pt x="166" y="363"/>
                  <a:pt x="165" y="365"/>
                  <a:pt x="163" y="363"/>
                </a:cubicBezTo>
                <a:cubicBezTo>
                  <a:pt x="162" y="365"/>
                  <a:pt x="162" y="367"/>
                  <a:pt x="161" y="368"/>
                </a:cubicBezTo>
                <a:cubicBezTo>
                  <a:pt x="160" y="368"/>
                  <a:pt x="160" y="369"/>
                  <a:pt x="159" y="369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58" y="370"/>
                  <a:pt x="158" y="370"/>
                </a:cubicBezTo>
                <a:cubicBezTo>
                  <a:pt x="157" y="370"/>
                  <a:pt x="156" y="370"/>
                  <a:pt x="155" y="371"/>
                </a:cubicBezTo>
                <a:cubicBezTo>
                  <a:pt x="155" y="372"/>
                  <a:pt x="156" y="371"/>
                  <a:pt x="156" y="373"/>
                </a:cubicBezTo>
                <a:cubicBezTo>
                  <a:pt x="156" y="373"/>
                  <a:pt x="156" y="374"/>
                  <a:pt x="156" y="375"/>
                </a:cubicBezTo>
                <a:cubicBezTo>
                  <a:pt x="157" y="374"/>
                  <a:pt x="157" y="374"/>
                  <a:pt x="157" y="373"/>
                </a:cubicBezTo>
                <a:cubicBezTo>
                  <a:pt x="158" y="374"/>
                  <a:pt x="157" y="376"/>
                  <a:pt x="157" y="377"/>
                </a:cubicBezTo>
                <a:cubicBezTo>
                  <a:pt x="157" y="377"/>
                  <a:pt x="156" y="377"/>
                  <a:pt x="155" y="377"/>
                </a:cubicBezTo>
                <a:cubicBezTo>
                  <a:pt x="154" y="379"/>
                  <a:pt x="152" y="382"/>
                  <a:pt x="151" y="384"/>
                </a:cubicBezTo>
                <a:cubicBezTo>
                  <a:pt x="151" y="384"/>
                  <a:pt x="150" y="384"/>
                  <a:pt x="150" y="384"/>
                </a:cubicBezTo>
                <a:cubicBezTo>
                  <a:pt x="150" y="384"/>
                  <a:pt x="150" y="384"/>
                  <a:pt x="149" y="384"/>
                </a:cubicBezTo>
                <a:cubicBezTo>
                  <a:pt x="148" y="385"/>
                  <a:pt x="147" y="387"/>
                  <a:pt x="146" y="387"/>
                </a:cubicBezTo>
                <a:cubicBezTo>
                  <a:pt x="146" y="388"/>
                  <a:pt x="145" y="388"/>
                  <a:pt x="145" y="388"/>
                </a:cubicBezTo>
                <a:cubicBezTo>
                  <a:pt x="145" y="388"/>
                  <a:pt x="145" y="388"/>
                  <a:pt x="145" y="389"/>
                </a:cubicBezTo>
                <a:cubicBezTo>
                  <a:pt x="145" y="389"/>
                  <a:pt x="145" y="390"/>
                  <a:pt x="145" y="390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3" y="391"/>
                  <a:pt x="143" y="392"/>
                  <a:pt x="142" y="392"/>
                </a:cubicBezTo>
                <a:cubicBezTo>
                  <a:pt x="142" y="391"/>
                  <a:pt x="142" y="391"/>
                  <a:pt x="142" y="391"/>
                </a:cubicBezTo>
                <a:cubicBezTo>
                  <a:pt x="142" y="391"/>
                  <a:pt x="143" y="391"/>
                  <a:pt x="143" y="390"/>
                </a:cubicBezTo>
                <a:cubicBezTo>
                  <a:pt x="143" y="390"/>
                  <a:pt x="143" y="389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7"/>
                  <a:pt x="143" y="386"/>
                  <a:pt x="144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4"/>
                  <a:pt x="145" y="385"/>
                  <a:pt x="147" y="384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8" y="382"/>
                  <a:pt x="148" y="382"/>
                  <a:pt x="149" y="381"/>
                </a:cubicBezTo>
                <a:close/>
                <a:moveTo>
                  <a:pt x="140" y="374"/>
                </a:moveTo>
                <a:cubicBezTo>
                  <a:pt x="140" y="374"/>
                  <a:pt x="140" y="374"/>
                  <a:pt x="140" y="374"/>
                </a:cubicBezTo>
                <a:cubicBezTo>
                  <a:pt x="141" y="373"/>
                  <a:pt x="141" y="372"/>
                  <a:pt x="141" y="372"/>
                </a:cubicBezTo>
                <a:cubicBezTo>
                  <a:pt x="141" y="372"/>
                  <a:pt x="141" y="371"/>
                  <a:pt x="142" y="370"/>
                </a:cubicBezTo>
                <a:cubicBezTo>
                  <a:pt x="142" y="369"/>
                  <a:pt x="141" y="368"/>
                  <a:pt x="141" y="367"/>
                </a:cubicBezTo>
                <a:cubicBezTo>
                  <a:pt x="141" y="367"/>
                  <a:pt x="142" y="367"/>
                  <a:pt x="142" y="367"/>
                </a:cubicBezTo>
                <a:cubicBezTo>
                  <a:pt x="142" y="366"/>
                  <a:pt x="143" y="366"/>
                  <a:pt x="143" y="366"/>
                </a:cubicBezTo>
                <a:cubicBezTo>
                  <a:pt x="143" y="366"/>
                  <a:pt x="143" y="365"/>
                  <a:pt x="143" y="365"/>
                </a:cubicBezTo>
                <a:cubicBezTo>
                  <a:pt x="144" y="365"/>
                  <a:pt x="143" y="364"/>
                  <a:pt x="145" y="364"/>
                </a:cubicBezTo>
                <a:cubicBezTo>
                  <a:pt x="145" y="363"/>
                  <a:pt x="144" y="363"/>
                  <a:pt x="145" y="362"/>
                </a:cubicBezTo>
                <a:cubicBezTo>
                  <a:pt x="145" y="362"/>
                  <a:pt x="145" y="361"/>
                  <a:pt x="146" y="361"/>
                </a:cubicBezTo>
                <a:cubicBezTo>
                  <a:pt x="146" y="361"/>
                  <a:pt x="147" y="361"/>
                  <a:pt x="147" y="360"/>
                </a:cubicBezTo>
                <a:cubicBezTo>
                  <a:pt x="148" y="360"/>
                  <a:pt x="148" y="361"/>
                  <a:pt x="148" y="361"/>
                </a:cubicBezTo>
                <a:cubicBezTo>
                  <a:pt x="147" y="363"/>
                  <a:pt x="145" y="363"/>
                  <a:pt x="145" y="366"/>
                </a:cubicBezTo>
                <a:cubicBezTo>
                  <a:pt x="143" y="366"/>
                  <a:pt x="143" y="366"/>
                  <a:pt x="143" y="366"/>
                </a:cubicBezTo>
                <a:cubicBezTo>
                  <a:pt x="143" y="367"/>
                  <a:pt x="143" y="368"/>
                  <a:pt x="142" y="368"/>
                </a:cubicBezTo>
                <a:cubicBezTo>
                  <a:pt x="142" y="369"/>
                  <a:pt x="142" y="370"/>
                  <a:pt x="143" y="372"/>
                </a:cubicBezTo>
                <a:cubicBezTo>
                  <a:pt x="142" y="372"/>
                  <a:pt x="142" y="373"/>
                  <a:pt x="142" y="373"/>
                </a:cubicBezTo>
                <a:cubicBezTo>
                  <a:pt x="142" y="373"/>
                  <a:pt x="141" y="373"/>
                  <a:pt x="141" y="373"/>
                </a:cubicBezTo>
                <a:cubicBezTo>
                  <a:pt x="141" y="374"/>
                  <a:pt x="141" y="376"/>
                  <a:pt x="140" y="375"/>
                </a:cubicBezTo>
                <a:cubicBezTo>
                  <a:pt x="140" y="375"/>
                  <a:pt x="139" y="374"/>
                  <a:pt x="140" y="374"/>
                </a:cubicBezTo>
                <a:close/>
                <a:moveTo>
                  <a:pt x="139" y="376"/>
                </a:moveTo>
                <a:cubicBezTo>
                  <a:pt x="139" y="376"/>
                  <a:pt x="139" y="376"/>
                  <a:pt x="140" y="376"/>
                </a:cubicBezTo>
                <a:cubicBezTo>
                  <a:pt x="139" y="377"/>
                  <a:pt x="139" y="378"/>
                  <a:pt x="138" y="378"/>
                </a:cubicBezTo>
                <a:cubicBezTo>
                  <a:pt x="138" y="380"/>
                  <a:pt x="137" y="381"/>
                  <a:pt x="136" y="382"/>
                </a:cubicBezTo>
                <a:cubicBezTo>
                  <a:pt x="135" y="380"/>
                  <a:pt x="137" y="377"/>
                  <a:pt x="139" y="376"/>
                </a:cubicBezTo>
                <a:close/>
                <a:moveTo>
                  <a:pt x="135" y="381"/>
                </a:moveTo>
                <a:cubicBezTo>
                  <a:pt x="135" y="381"/>
                  <a:pt x="135" y="382"/>
                  <a:pt x="135" y="382"/>
                </a:cubicBezTo>
                <a:cubicBezTo>
                  <a:pt x="135" y="383"/>
                  <a:pt x="134" y="383"/>
                  <a:pt x="134" y="384"/>
                </a:cubicBezTo>
                <a:cubicBezTo>
                  <a:pt x="133" y="385"/>
                  <a:pt x="133" y="387"/>
                  <a:pt x="132" y="386"/>
                </a:cubicBezTo>
                <a:cubicBezTo>
                  <a:pt x="133" y="385"/>
                  <a:pt x="133" y="382"/>
                  <a:pt x="135" y="381"/>
                </a:cubicBezTo>
                <a:close/>
                <a:moveTo>
                  <a:pt x="113" y="421"/>
                </a:moveTo>
                <a:cubicBezTo>
                  <a:pt x="112" y="421"/>
                  <a:pt x="114" y="416"/>
                  <a:pt x="114" y="415"/>
                </a:cubicBezTo>
                <a:cubicBezTo>
                  <a:pt x="115" y="415"/>
                  <a:pt x="115" y="415"/>
                  <a:pt x="115" y="415"/>
                </a:cubicBezTo>
                <a:cubicBezTo>
                  <a:pt x="116" y="411"/>
                  <a:pt x="126" y="410"/>
                  <a:pt x="113" y="421"/>
                </a:cubicBezTo>
                <a:close/>
                <a:moveTo>
                  <a:pt x="120" y="436"/>
                </a:moveTo>
                <a:cubicBezTo>
                  <a:pt x="119" y="436"/>
                  <a:pt x="119" y="437"/>
                  <a:pt x="119" y="438"/>
                </a:cubicBezTo>
                <a:cubicBezTo>
                  <a:pt x="118" y="437"/>
                  <a:pt x="118" y="436"/>
                  <a:pt x="119" y="435"/>
                </a:cubicBezTo>
                <a:cubicBezTo>
                  <a:pt x="119" y="435"/>
                  <a:pt x="120" y="436"/>
                  <a:pt x="120" y="436"/>
                </a:cubicBezTo>
                <a:close/>
                <a:moveTo>
                  <a:pt x="121" y="432"/>
                </a:moveTo>
                <a:cubicBezTo>
                  <a:pt x="122" y="433"/>
                  <a:pt x="120" y="434"/>
                  <a:pt x="119" y="435"/>
                </a:cubicBezTo>
                <a:cubicBezTo>
                  <a:pt x="118" y="433"/>
                  <a:pt x="121" y="433"/>
                  <a:pt x="121" y="432"/>
                </a:cubicBezTo>
                <a:close/>
                <a:moveTo>
                  <a:pt x="117" y="442"/>
                </a:moveTo>
                <a:cubicBezTo>
                  <a:pt x="116" y="443"/>
                  <a:pt x="116" y="444"/>
                  <a:pt x="116" y="445"/>
                </a:cubicBezTo>
                <a:cubicBezTo>
                  <a:pt x="114" y="443"/>
                  <a:pt x="117" y="440"/>
                  <a:pt x="118" y="439"/>
                </a:cubicBezTo>
                <a:cubicBezTo>
                  <a:pt x="120" y="439"/>
                  <a:pt x="117" y="441"/>
                  <a:pt x="117" y="442"/>
                </a:cubicBezTo>
                <a:close/>
                <a:moveTo>
                  <a:pt x="114" y="467"/>
                </a:moveTo>
                <a:cubicBezTo>
                  <a:pt x="113" y="467"/>
                  <a:pt x="113" y="468"/>
                  <a:pt x="112" y="468"/>
                </a:cubicBezTo>
                <a:cubicBezTo>
                  <a:pt x="112" y="466"/>
                  <a:pt x="114" y="467"/>
                  <a:pt x="114" y="466"/>
                </a:cubicBezTo>
                <a:cubicBezTo>
                  <a:pt x="114" y="465"/>
                  <a:pt x="113" y="466"/>
                  <a:pt x="113" y="466"/>
                </a:cubicBezTo>
                <a:cubicBezTo>
                  <a:pt x="112" y="465"/>
                  <a:pt x="113" y="462"/>
                  <a:pt x="113" y="461"/>
                </a:cubicBezTo>
                <a:cubicBezTo>
                  <a:pt x="115" y="463"/>
                  <a:pt x="114" y="465"/>
                  <a:pt x="114" y="467"/>
                </a:cubicBezTo>
                <a:close/>
                <a:moveTo>
                  <a:pt x="114" y="458"/>
                </a:moveTo>
                <a:cubicBezTo>
                  <a:pt x="114" y="459"/>
                  <a:pt x="113" y="455"/>
                  <a:pt x="114" y="455"/>
                </a:cubicBezTo>
                <a:cubicBezTo>
                  <a:pt x="115" y="456"/>
                  <a:pt x="114" y="458"/>
                  <a:pt x="114" y="458"/>
                </a:cubicBezTo>
                <a:close/>
                <a:moveTo>
                  <a:pt x="115" y="455"/>
                </a:moveTo>
                <a:cubicBezTo>
                  <a:pt x="113" y="455"/>
                  <a:pt x="116" y="450"/>
                  <a:pt x="116" y="450"/>
                </a:cubicBezTo>
                <a:cubicBezTo>
                  <a:pt x="117" y="450"/>
                  <a:pt x="118" y="456"/>
                  <a:pt x="115" y="455"/>
                </a:cubicBezTo>
                <a:close/>
                <a:moveTo>
                  <a:pt x="117" y="449"/>
                </a:moveTo>
                <a:cubicBezTo>
                  <a:pt x="116" y="448"/>
                  <a:pt x="116" y="447"/>
                  <a:pt x="117" y="446"/>
                </a:cubicBezTo>
                <a:cubicBezTo>
                  <a:pt x="118" y="446"/>
                  <a:pt x="118" y="446"/>
                  <a:pt x="118" y="445"/>
                </a:cubicBezTo>
                <a:cubicBezTo>
                  <a:pt x="117" y="444"/>
                  <a:pt x="117" y="445"/>
                  <a:pt x="118" y="443"/>
                </a:cubicBezTo>
                <a:cubicBezTo>
                  <a:pt x="119" y="443"/>
                  <a:pt x="118" y="442"/>
                  <a:pt x="119" y="442"/>
                </a:cubicBezTo>
                <a:cubicBezTo>
                  <a:pt x="119" y="441"/>
                  <a:pt x="119" y="441"/>
                  <a:pt x="120" y="440"/>
                </a:cubicBezTo>
                <a:cubicBezTo>
                  <a:pt x="120" y="439"/>
                  <a:pt x="121" y="438"/>
                  <a:pt x="121" y="436"/>
                </a:cubicBezTo>
                <a:cubicBezTo>
                  <a:pt x="122" y="436"/>
                  <a:pt x="122" y="435"/>
                  <a:pt x="123" y="435"/>
                </a:cubicBezTo>
                <a:cubicBezTo>
                  <a:pt x="124" y="433"/>
                  <a:pt x="124" y="432"/>
                  <a:pt x="124" y="431"/>
                </a:cubicBezTo>
                <a:cubicBezTo>
                  <a:pt x="124" y="432"/>
                  <a:pt x="123" y="431"/>
                  <a:pt x="123" y="431"/>
                </a:cubicBezTo>
                <a:cubicBezTo>
                  <a:pt x="122" y="431"/>
                  <a:pt x="121" y="432"/>
                  <a:pt x="121" y="431"/>
                </a:cubicBezTo>
                <a:cubicBezTo>
                  <a:pt x="121" y="431"/>
                  <a:pt x="121" y="431"/>
                  <a:pt x="121" y="430"/>
                </a:cubicBezTo>
                <a:cubicBezTo>
                  <a:pt x="121" y="430"/>
                  <a:pt x="118" y="428"/>
                  <a:pt x="118" y="428"/>
                </a:cubicBezTo>
                <a:cubicBezTo>
                  <a:pt x="118" y="428"/>
                  <a:pt x="121" y="428"/>
                  <a:pt x="121" y="427"/>
                </a:cubicBezTo>
                <a:cubicBezTo>
                  <a:pt x="121" y="427"/>
                  <a:pt x="121" y="427"/>
                  <a:pt x="122" y="426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122" y="425"/>
                  <a:pt x="122" y="425"/>
                  <a:pt x="122" y="424"/>
                </a:cubicBezTo>
                <a:cubicBezTo>
                  <a:pt x="123" y="423"/>
                  <a:pt x="123" y="422"/>
                  <a:pt x="124" y="420"/>
                </a:cubicBezTo>
                <a:cubicBezTo>
                  <a:pt x="124" y="420"/>
                  <a:pt x="125" y="419"/>
                  <a:pt x="125" y="419"/>
                </a:cubicBezTo>
                <a:cubicBezTo>
                  <a:pt x="125" y="418"/>
                  <a:pt x="126" y="418"/>
                  <a:pt x="126" y="417"/>
                </a:cubicBezTo>
                <a:cubicBezTo>
                  <a:pt x="126" y="416"/>
                  <a:pt x="126" y="415"/>
                  <a:pt x="127" y="414"/>
                </a:cubicBezTo>
                <a:cubicBezTo>
                  <a:pt x="127" y="414"/>
                  <a:pt x="128" y="414"/>
                  <a:pt x="128" y="413"/>
                </a:cubicBezTo>
                <a:cubicBezTo>
                  <a:pt x="128" y="413"/>
                  <a:pt x="129" y="413"/>
                  <a:pt x="129" y="413"/>
                </a:cubicBezTo>
                <a:cubicBezTo>
                  <a:pt x="129" y="412"/>
                  <a:pt x="129" y="411"/>
                  <a:pt x="130" y="411"/>
                </a:cubicBezTo>
                <a:cubicBezTo>
                  <a:pt x="130" y="410"/>
                  <a:pt x="130" y="410"/>
                  <a:pt x="130" y="410"/>
                </a:cubicBezTo>
                <a:cubicBezTo>
                  <a:pt x="130" y="410"/>
                  <a:pt x="130" y="409"/>
                  <a:pt x="130" y="409"/>
                </a:cubicBezTo>
                <a:cubicBezTo>
                  <a:pt x="130" y="409"/>
                  <a:pt x="131" y="409"/>
                  <a:pt x="131" y="409"/>
                </a:cubicBezTo>
                <a:cubicBezTo>
                  <a:pt x="131" y="408"/>
                  <a:pt x="131" y="408"/>
                  <a:pt x="131" y="407"/>
                </a:cubicBezTo>
                <a:cubicBezTo>
                  <a:pt x="131" y="407"/>
                  <a:pt x="131" y="407"/>
                  <a:pt x="132" y="407"/>
                </a:cubicBezTo>
                <a:cubicBezTo>
                  <a:pt x="132" y="406"/>
                  <a:pt x="133" y="405"/>
                  <a:pt x="133" y="403"/>
                </a:cubicBezTo>
                <a:cubicBezTo>
                  <a:pt x="133" y="403"/>
                  <a:pt x="133" y="403"/>
                  <a:pt x="133" y="403"/>
                </a:cubicBezTo>
                <a:cubicBezTo>
                  <a:pt x="134" y="402"/>
                  <a:pt x="135" y="402"/>
                  <a:pt x="135" y="402"/>
                </a:cubicBezTo>
                <a:cubicBezTo>
                  <a:pt x="136" y="402"/>
                  <a:pt x="136" y="402"/>
                  <a:pt x="136" y="402"/>
                </a:cubicBezTo>
                <a:cubicBezTo>
                  <a:pt x="136" y="404"/>
                  <a:pt x="135" y="404"/>
                  <a:pt x="134" y="406"/>
                </a:cubicBezTo>
                <a:cubicBezTo>
                  <a:pt x="134" y="406"/>
                  <a:pt x="134" y="407"/>
                  <a:pt x="134" y="408"/>
                </a:cubicBezTo>
                <a:cubicBezTo>
                  <a:pt x="134" y="408"/>
                  <a:pt x="133" y="408"/>
                  <a:pt x="133" y="408"/>
                </a:cubicBezTo>
                <a:cubicBezTo>
                  <a:pt x="133" y="409"/>
                  <a:pt x="133" y="409"/>
                  <a:pt x="132" y="410"/>
                </a:cubicBezTo>
                <a:cubicBezTo>
                  <a:pt x="132" y="410"/>
                  <a:pt x="132" y="412"/>
                  <a:pt x="131" y="413"/>
                </a:cubicBezTo>
                <a:cubicBezTo>
                  <a:pt x="131" y="414"/>
                  <a:pt x="130" y="415"/>
                  <a:pt x="130" y="416"/>
                </a:cubicBezTo>
                <a:cubicBezTo>
                  <a:pt x="129" y="416"/>
                  <a:pt x="129" y="419"/>
                  <a:pt x="127" y="418"/>
                </a:cubicBezTo>
                <a:cubicBezTo>
                  <a:pt x="126" y="420"/>
                  <a:pt x="126" y="422"/>
                  <a:pt x="126" y="423"/>
                </a:cubicBezTo>
                <a:cubicBezTo>
                  <a:pt x="126" y="424"/>
                  <a:pt x="125" y="424"/>
                  <a:pt x="125" y="425"/>
                </a:cubicBezTo>
                <a:cubicBezTo>
                  <a:pt x="125" y="425"/>
                  <a:pt x="125" y="425"/>
                  <a:pt x="125" y="425"/>
                </a:cubicBezTo>
                <a:cubicBezTo>
                  <a:pt x="125" y="425"/>
                  <a:pt x="124" y="426"/>
                  <a:pt x="124" y="426"/>
                </a:cubicBezTo>
                <a:cubicBezTo>
                  <a:pt x="123" y="426"/>
                  <a:pt x="123" y="427"/>
                  <a:pt x="122" y="428"/>
                </a:cubicBezTo>
                <a:cubicBezTo>
                  <a:pt x="122" y="429"/>
                  <a:pt x="123" y="428"/>
                  <a:pt x="123" y="429"/>
                </a:cubicBezTo>
                <a:cubicBezTo>
                  <a:pt x="123" y="429"/>
                  <a:pt x="124" y="430"/>
                  <a:pt x="125" y="431"/>
                </a:cubicBezTo>
                <a:cubicBezTo>
                  <a:pt x="125" y="430"/>
                  <a:pt x="125" y="430"/>
                  <a:pt x="125" y="429"/>
                </a:cubicBezTo>
                <a:cubicBezTo>
                  <a:pt x="126" y="430"/>
                  <a:pt x="126" y="432"/>
                  <a:pt x="125" y="433"/>
                </a:cubicBezTo>
                <a:cubicBezTo>
                  <a:pt x="125" y="433"/>
                  <a:pt x="124" y="433"/>
                  <a:pt x="124" y="434"/>
                </a:cubicBezTo>
                <a:cubicBezTo>
                  <a:pt x="123" y="436"/>
                  <a:pt x="123" y="439"/>
                  <a:pt x="122" y="441"/>
                </a:cubicBezTo>
                <a:cubicBezTo>
                  <a:pt x="122" y="442"/>
                  <a:pt x="122" y="442"/>
                  <a:pt x="122" y="442"/>
                </a:cubicBezTo>
                <a:cubicBezTo>
                  <a:pt x="121" y="442"/>
                  <a:pt x="121" y="442"/>
                  <a:pt x="121" y="443"/>
                </a:cubicBezTo>
                <a:cubicBezTo>
                  <a:pt x="120" y="444"/>
                  <a:pt x="120" y="445"/>
                  <a:pt x="119" y="447"/>
                </a:cubicBezTo>
                <a:cubicBezTo>
                  <a:pt x="118" y="448"/>
                  <a:pt x="118" y="449"/>
                  <a:pt x="117" y="449"/>
                </a:cubicBezTo>
                <a:close/>
                <a:moveTo>
                  <a:pt x="125" y="427"/>
                </a:moveTo>
                <a:cubicBezTo>
                  <a:pt x="124" y="427"/>
                  <a:pt x="125" y="426"/>
                  <a:pt x="125" y="426"/>
                </a:cubicBezTo>
                <a:cubicBezTo>
                  <a:pt x="126" y="426"/>
                  <a:pt x="125" y="427"/>
                  <a:pt x="125" y="427"/>
                </a:cubicBezTo>
                <a:close/>
                <a:moveTo>
                  <a:pt x="142" y="487"/>
                </a:moveTo>
                <a:cubicBezTo>
                  <a:pt x="142" y="486"/>
                  <a:pt x="143" y="486"/>
                  <a:pt x="143" y="485"/>
                </a:cubicBezTo>
                <a:cubicBezTo>
                  <a:pt x="143" y="484"/>
                  <a:pt x="142" y="485"/>
                  <a:pt x="143" y="483"/>
                </a:cubicBezTo>
                <a:cubicBezTo>
                  <a:pt x="142" y="483"/>
                  <a:pt x="143" y="483"/>
                  <a:pt x="143" y="482"/>
                </a:cubicBezTo>
                <a:cubicBezTo>
                  <a:pt x="143" y="482"/>
                  <a:pt x="143" y="481"/>
                  <a:pt x="144" y="481"/>
                </a:cubicBezTo>
                <a:cubicBezTo>
                  <a:pt x="144" y="479"/>
                  <a:pt x="144" y="477"/>
                  <a:pt x="145" y="476"/>
                </a:cubicBezTo>
                <a:cubicBezTo>
                  <a:pt x="145" y="474"/>
                  <a:pt x="145" y="474"/>
                  <a:pt x="145" y="474"/>
                </a:cubicBezTo>
                <a:cubicBezTo>
                  <a:pt x="146" y="473"/>
                  <a:pt x="146" y="473"/>
                  <a:pt x="147" y="473"/>
                </a:cubicBezTo>
                <a:cubicBezTo>
                  <a:pt x="147" y="473"/>
                  <a:pt x="148" y="473"/>
                  <a:pt x="148" y="472"/>
                </a:cubicBezTo>
                <a:cubicBezTo>
                  <a:pt x="148" y="472"/>
                  <a:pt x="149" y="471"/>
                  <a:pt x="149" y="469"/>
                </a:cubicBezTo>
                <a:cubicBezTo>
                  <a:pt x="150" y="468"/>
                  <a:pt x="150" y="466"/>
                  <a:pt x="151" y="467"/>
                </a:cubicBezTo>
                <a:cubicBezTo>
                  <a:pt x="152" y="467"/>
                  <a:pt x="153" y="468"/>
                  <a:pt x="154" y="468"/>
                </a:cubicBezTo>
                <a:cubicBezTo>
                  <a:pt x="154" y="470"/>
                  <a:pt x="152" y="468"/>
                  <a:pt x="152" y="469"/>
                </a:cubicBezTo>
                <a:cubicBezTo>
                  <a:pt x="151" y="469"/>
                  <a:pt x="151" y="470"/>
                  <a:pt x="151" y="470"/>
                </a:cubicBezTo>
                <a:cubicBezTo>
                  <a:pt x="150" y="470"/>
                  <a:pt x="150" y="471"/>
                  <a:pt x="150" y="471"/>
                </a:cubicBezTo>
                <a:cubicBezTo>
                  <a:pt x="149" y="471"/>
                  <a:pt x="150" y="472"/>
                  <a:pt x="149" y="472"/>
                </a:cubicBezTo>
                <a:cubicBezTo>
                  <a:pt x="149" y="472"/>
                  <a:pt x="149" y="472"/>
                  <a:pt x="149" y="472"/>
                </a:cubicBezTo>
                <a:cubicBezTo>
                  <a:pt x="149" y="472"/>
                  <a:pt x="149" y="473"/>
                  <a:pt x="149" y="473"/>
                </a:cubicBezTo>
                <a:cubicBezTo>
                  <a:pt x="149" y="473"/>
                  <a:pt x="149" y="473"/>
                  <a:pt x="149" y="475"/>
                </a:cubicBezTo>
                <a:cubicBezTo>
                  <a:pt x="149" y="475"/>
                  <a:pt x="149" y="476"/>
                  <a:pt x="149" y="476"/>
                </a:cubicBezTo>
                <a:cubicBezTo>
                  <a:pt x="149" y="476"/>
                  <a:pt x="148" y="476"/>
                  <a:pt x="148" y="476"/>
                </a:cubicBezTo>
                <a:cubicBezTo>
                  <a:pt x="148" y="476"/>
                  <a:pt x="148" y="476"/>
                  <a:pt x="148" y="476"/>
                </a:cubicBezTo>
                <a:cubicBezTo>
                  <a:pt x="148" y="477"/>
                  <a:pt x="148" y="477"/>
                  <a:pt x="148" y="478"/>
                </a:cubicBezTo>
                <a:cubicBezTo>
                  <a:pt x="148" y="478"/>
                  <a:pt x="147" y="479"/>
                  <a:pt x="148" y="480"/>
                </a:cubicBezTo>
                <a:cubicBezTo>
                  <a:pt x="147" y="481"/>
                  <a:pt x="147" y="481"/>
                  <a:pt x="146" y="481"/>
                </a:cubicBezTo>
                <a:cubicBezTo>
                  <a:pt x="145" y="484"/>
                  <a:pt x="145" y="487"/>
                  <a:pt x="143" y="489"/>
                </a:cubicBezTo>
                <a:cubicBezTo>
                  <a:pt x="142" y="489"/>
                  <a:pt x="142" y="488"/>
                  <a:pt x="142" y="487"/>
                </a:cubicBezTo>
                <a:close/>
                <a:moveTo>
                  <a:pt x="151" y="477"/>
                </a:moveTo>
                <a:cubicBezTo>
                  <a:pt x="150" y="477"/>
                  <a:pt x="150" y="476"/>
                  <a:pt x="150" y="474"/>
                </a:cubicBezTo>
                <a:cubicBezTo>
                  <a:pt x="152" y="474"/>
                  <a:pt x="151" y="476"/>
                  <a:pt x="151" y="477"/>
                </a:cubicBezTo>
                <a:close/>
                <a:moveTo>
                  <a:pt x="148" y="594"/>
                </a:moveTo>
                <a:cubicBezTo>
                  <a:pt x="148" y="594"/>
                  <a:pt x="148" y="594"/>
                  <a:pt x="148" y="595"/>
                </a:cubicBezTo>
                <a:cubicBezTo>
                  <a:pt x="148" y="595"/>
                  <a:pt x="148" y="595"/>
                  <a:pt x="148" y="596"/>
                </a:cubicBezTo>
                <a:cubicBezTo>
                  <a:pt x="148" y="596"/>
                  <a:pt x="148" y="597"/>
                  <a:pt x="148" y="598"/>
                </a:cubicBezTo>
                <a:cubicBezTo>
                  <a:pt x="148" y="598"/>
                  <a:pt x="148" y="599"/>
                  <a:pt x="148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7" y="600"/>
                  <a:pt x="147" y="599"/>
                  <a:pt x="147" y="599"/>
                </a:cubicBezTo>
                <a:cubicBezTo>
                  <a:pt x="146" y="599"/>
                  <a:pt x="147" y="598"/>
                  <a:pt x="147" y="598"/>
                </a:cubicBezTo>
                <a:cubicBezTo>
                  <a:pt x="147" y="597"/>
                  <a:pt x="147" y="597"/>
                  <a:pt x="147" y="597"/>
                </a:cubicBezTo>
                <a:cubicBezTo>
                  <a:pt x="146" y="597"/>
                  <a:pt x="146" y="597"/>
                  <a:pt x="146" y="596"/>
                </a:cubicBezTo>
                <a:cubicBezTo>
                  <a:pt x="146" y="596"/>
                  <a:pt x="146" y="595"/>
                  <a:pt x="146" y="595"/>
                </a:cubicBezTo>
                <a:cubicBezTo>
                  <a:pt x="146" y="593"/>
                  <a:pt x="146" y="592"/>
                  <a:pt x="146" y="591"/>
                </a:cubicBezTo>
                <a:cubicBezTo>
                  <a:pt x="146" y="590"/>
                  <a:pt x="145" y="590"/>
                  <a:pt x="146" y="590"/>
                </a:cubicBezTo>
                <a:cubicBezTo>
                  <a:pt x="146" y="590"/>
                  <a:pt x="147" y="589"/>
                  <a:pt x="147" y="589"/>
                </a:cubicBezTo>
                <a:cubicBezTo>
                  <a:pt x="147" y="589"/>
                  <a:pt x="147" y="588"/>
                  <a:pt x="147" y="588"/>
                </a:cubicBezTo>
                <a:cubicBezTo>
                  <a:pt x="147" y="587"/>
                  <a:pt x="146" y="586"/>
                  <a:pt x="146" y="585"/>
                </a:cubicBezTo>
                <a:cubicBezTo>
                  <a:pt x="146" y="586"/>
                  <a:pt x="146" y="586"/>
                  <a:pt x="146" y="586"/>
                </a:cubicBezTo>
                <a:cubicBezTo>
                  <a:pt x="145" y="586"/>
                  <a:pt x="145" y="587"/>
                  <a:pt x="145" y="587"/>
                </a:cubicBezTo>
                <a:cubicBezTo>
                  <a:pt x="144" y="587"/>
                  <a:pt x="144" y="586"/>
                  <a:pt x="144" y="586"/>
                </a:cubicBezTo>
                <a:cubicBezTo>
                  <a:pt x="144" y="586"/>
                  <a:pt x="142" y="586"/>
                  <a:pt x="142" y="585"/>
                </a:cubicBezTo>
                <a:cubicBezTo>
                  <a:pt x="142" y="585"/>
                  <a:pt x="143" y="584"/>
                  <a:pt x="143" y="584"/>
                </a:cubicBezTo>
                <a:cubicBezTo>
                  <a:pt x="143" y="584"/>
                  <a:pt x="143" y="583"/>
                  <a:pt x="143" y="583"/>
                </a:cubicBezTo>
                <a:cubicBezTo>
                  <a:pt x="143" y="583"/>
                  <a:pt x="143" y="583"/>
                  <a:pt x="143" y="583"/>
                </a:cubicBezTo>
                <a:cubicBezTo>
                  <a:pt x="143" y="582"/>
                  <a:pt x="143" y="582"/>
                  <a:pt x="143" y="581"/>
                </a:cubicBezTo>
                <a:cubicBezTo>
                  <a:pt x="143" y="580"/>
                  <a:pt x="143" y="579"/>
                  <a:pt x="143" y="578"/>
                </a:cubicBezTo>
                <a:cubicBezTo>
                  <a:pt x="143" y="578"/>
                  <a:pt x="143" y="577"/>
                  <a:pt x="143" y="577"/>
                </a:cubicBezTo>
                <a:cubicBezTo>
                  <a:pt x="143" y="576"/>
                  <a:pt x="143" y="576"/>
                  <a:pt x="143" y="575"/>
                </a:cubicBezTo>
                <a:cubicBezTo>
                  <a:pt x="143" y="575"/>
                  <a:pt x="143" y="574"/>
                  <a:pt x="143" y="573"/>
                </a:cubicBezTo>
                <a:cubicBezTo>
                  <a:pt x="143" y="573"/>
                  <a:pt x="143" y="573"/>
                  <a:pt x="143" y="572"/>
                </a:cubicBezTo>
                <a:cubicBezTo>
                  <a:pt x="143" y="572"/>
                  <a:pt x="144" y="572"/>
                  <a:pt x="144" y="571"/>
                </a:cubicBezTo>
                <a:cubicBezTo>
                  <a:pt x="144" y="571"/>
                  <a:pt x="143" y="570"/>
                  <a:pt x="144" y="570"/>
                </a:cubicBezTo>
                <a:cubicBezTo>
                  <a:pt x="144" y="570"/>
                  <a:pt x="144" y="569"/>
                  <a:pt x="144" y="569"/>
                </a:cubicBezTo>
                <a:cubicBezTo>
                  <a:pt x="144" y="569"/>
                  <a:pt x="143" y="569"/>
                  <a:pt x="143" y="568"/>
                </a:cubicBezTo>
                <a:cubicBezTo>
                  <a:pt x="143" y="568"/>
                  <a:pt x="144" y="568"/>
                  <a:pt x="144" y="568"/>
                </a:cubicBezTo>
                <a:cubicBezTo>
                  <a:pt x="144" y="568"/>
                  <a:pt x="143" y="567"/>
                  <a:pt x="143" y="567"/>
                </a:cubicBezTo>
                <a:cubicBezTo>
                  <a:pt x="143" y="567"/>
                  <a:pt x="144" y="567"/>
                  <a:pt x="144" y="567"/>
                </a:cubicBezTo>
                <a:cubicBezTo>
                  <a:pt x="143" y="566"/>
                  <a:pt x="144" y="565"/>
                  <a:pt x="143" y="564"/>
                </a:cubicBezTo>
                <a:cubicBezTo>
                  <a:pt x="143" y="564"/>
                  <a:pt x="143" y="563"/>
                  <a:pt x="143" y="563"/>
                </a:cubicBezTo>
                <a:cubicBezTo>
                  <a:pt x="144" y="563"/>
                  <a:pt x="144" y="562"/>
                  <a:pt x="144" y="562"/>
                </a:cubicBezTo>
                <a:cubicBezTo>
                  <a:pt x="145" y="562"/>
                  <a:pt x="145" y="562"/>
                  <a:pt x="145" y="562"/>
                </a:cubicBezTo>
                <a:cubicBezTo>
                  <a:pt x="146" y="563"/>
                  <a:pt x="145" y="564"/>
                  <a:pt x="145" y="565"/>
                </a:cubicBezTo>
                <a:cubicBezTo>
                  <a:pt x="145" y="565"/>
                  <a:pt x="145" y="566"/>
                  <a:pt x="145" y="567"/>
                </a:cubicBezTo>
                <a:cubicBezTo>
                  <a:pt x="145" y="567"/>
                  <a:pt x="145" y="567"/>
                  <a:pt x="145" y="567"/>
                </a:cubicBezTo>
                <a:cubicBezTo>
                  <a:pt x="145" y="567"/>
                  <a:pt x="145" y="568"/>
                  <a:pt x="145" y="568"/>
                </a:cubicBezTo>
                <a:cubicBezTo>
                  <a:pt x="145" y="569"/>
                  <a:pt x="145" y="570"/>
                  <a:pt x="145" y="571"/>
                </a:cubicBezTo>
                <a:cubicBezTo>
                  <a:pt x="145" y="572"/>
                  <a:pt x="145" y="573"/>
                  <a:pt x="146" y="573"/>
                </a:cubicBezTo>
                <a:cubicBezTo>
                  <a:pt x="145" y="574"/>
                  <a:pt x="145" y="575"/>
                  <a:pt x="144" y="576"/>
                </a:cubicBezTo>
                <a:cubicBezTo>
                  <a:pt x="144" y="577"/>
                  <a:pt x="145" y="578"/>
                  <a:pt x="145" y="579"/>
                </a:cubicBezTo>
                <a:cubicBezTo>
                  <a:pt x="145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5" y="582"/>
                </a:cubicBezTo>
                <a:cubicBezTo>
                  <a:pt x="144" y="582"/>
                  <a:pt x="144" y="583"/>
                  <a:pt x="144" y="584"/>
                </a:cubicBezTo>
                <a:cubicBezTo>
                  <a:pt x="144" y="585"/>
                  <a:pt x="145" y="584"/>
                  <a:pt x="145" y="584"/>
                </a:cubicBezTo>
                <a:cubicBezTo>
                  <a:pt x="145" y="585"/>
                  <a:pt x="146" y="585"/>
                  <a:pt x="146" y="585"/>
                </a:cubicBezTo>
                <a:cubicBezTo>
                  <a:pt x="146" y="585"/>
                  <a:pt x="146" y="584"/>
                  <a:pt x="146" y="584"/>
                </a:cubicBezTo>
                <a:cubicBezTo>
                  <a:pt x="147" y="584"/>
                  <a:pt x="148" y="585"/>
                  <a:pt x="148" y="586"/>
                </a:cubicBezTo>
                <a:cubicBezTo>
                  <a:pt x="148" y="586"/>
                  <a:pt x="147" y="587"/>
                  <a:pt x="147" y="587"/>
                </a:cubicBezTo>
                <a:cubicBezTo>
                  <a:pt x="147" y="589"/>
                  <a:pt x="149" y="591"/>
                  <a:pt x="148" y="593"/>
                </a:cubicBezTo>
                <a:cubicBezTo>
                  <a:pt x="148" y="593"/>
                  <a:pt x="149" y="593"/>
                  <a:pt x="148" y="594"/>
                </a:cubicBezTo>
                <a:close/>
                <a:moveTo>
                  <a:pt x="149" y="557"/>
                </a:moveTo>
                <a:cubicBezTo>
                  <a:pt x="148" y="558"/>
                  <a:pt x="149" y="560"/>
                  <a:pt x="148" y="561"/>
                </a:cubicBezTo>
                <a:cubicBezTo>
                  <a:pt x="148" y="562"/>
                  <a:pt x="148" y="563"/>
                  <a:pt x="147" y="563"/>
                </a:cubicBezTo>
                <a:cubicBezTo>
                  <a:pt x="146" y="562"/>
                  <a:pt x="146" y="562"/>
                  <a:pt x="147" y="561"/>
                </a:cubicBezTo>
                <a:cubicBezTo>
                  <a:pt x="147" y="561"/>
                  <a:pt x="148" y="560"/>
                  <a:pt x="147" y="560"/>
                </a:cubicBezTo>
                <a:cubicBezTo>
                  <a:pt x="146" y="559"/>
                  <a:pt x="147" y="560"/>
                  <a:pt x="147" y="558"/>
                </a:cubicBezTo>
                <a:cubicBezTo>
                  <a:pt x="147" y="558"/>
                  <a:pt x="147" y="558"/>
                  <a:pt x="147" y="557"/>
                </a:cubicBezTo>
                <a:cubicBezTo>
                  <a:pt x="147" y="557"/>
                  <a:pt x="147" y="556"/>
                  <a:pt x="147" y="556"/>
                </a:cubicBezTo>
                <a:cubicBezTo>
                  <a:pt x="147" y="555"/>
                  <a:pt x="147" y="554"/>
                  <a:pt x="147" y="553"/>
                </a:cubicBezTo>
                <a:cubicBezTo>
                  <a:pt x="148" y="552"/>
                  <a:pt x="148" y="552"/>
                  <a:pt x="149" y="551"/>
                </a:cubicBezTo>
                <a:cubicBezTo>
                  <a:pt x="148" y="550"/>
                  <a:pt x="148" y="549"/>
                  <a:pt x="148" y="548"/>
                </a:cubicBezTo>
                <a:cubicBezTo>
                  <a:pt x="148" y="549"/>
                  <a:pt x="148" y="549"/>
                  <a:pt x="147" y="549"/>
                </a:cubicBezTo>
                <a:cubicBezTo>
                  <a:pt x="147" y="549"/>
                  <a:pt x="146" y="550"/>
                  <a:pt x="146" y="549"/>
                </a:cubicBezTo>
                <a:cubicBezTo>
                  <a:pt x="146" y="549"/>
                  <a:pt x="146" y="549"/>
                  <a:pt x="146" y="549"/>
                </a:cubicBezTo>
                <a:cubicBezTo>
                  <a:pt x="146" y="548"/>
                  <a:pt x="144" y="548"/>
                  <a:pt x="144" y="548"/>
                </a:cubicBezTo>
                <a:cubicBezTo>
                  <a:pt x="144" y="547"/>
                  <a:pt x="145" y="547"/>
                  <a:pt x="145" y="546"/>
                </a:cubicBezTo>
                <a:cubicBezTo>
                  <a:pt x="145" y="546"/>
                  <a:pt x="145" y="546"/>
                  <a:pt x="145" y="546"/>
                </a:cubicBezTo>
                <a:cubicBezTo>
                  <a:pt x="146" y="545"/>
                  <a:pt x="146" y="545"/>
                  <a:pt x="146" y="545"/>
                </a:cubicBezTo>
                <a:cubicBezTo>
                  <a:pt x="146" y="545"/>
                  <a:pt x="145" y="544"/>
                  <a:pt x="145" y="544"/>
                </a:cubicBezTo>
                <a:cubicBezTo>
                  <a:pt x="146" y="543"/>
                  <a:pt x="146" y="542"/>
                  <a:pt x="146" y="541"/>
                </a:cubicBezTo>
                <a:cubicBezTo>
                  <a:pt x="146" y="540"/>
                  <a:pt x="146" y="540"/>
                  <a:pt x="146" y="539"/>
                </a:cubicBezTo>
                <a:cubicBezTo>
                  <a:pt x="146" y="539"/>
                  <a:pt x="147" y="539"/>
                  <a:pt x="147" y="538"/>
                </a:cubicBezTo>
                <a:cubicBezTo>
                  <a:pt x="147" y="537"/>
                  <a:pt x="147" y="537"/>
                  <a:pt x="147" y="536"/>
                </a:cubicBezTo>
                <a:cubicBezTo>
                  <a:pt x="147" y="536"/>
                  <a:pt x="147" y="535"/>
                  <a:pt x="147" y="535"/>
                </a:cubicBezTo>
                <a:cubicBezTo>
                  <a:pt x="147" y="535"/>
                  <a:pt x="148" y="534"/>
                  <a:pt x="148" y="534"/>
                </a:cubicBezTo>
                <a:cubicBezTo>
                  <a:pt x="148" y="534"/>
                  <a:pt x="148" y="533"/>
                  <a:pt x="148" y="532"/>
                </a:cubicBezTo>
                <a:cubicBezTo>
                  <a:pt x="148" y="532"/>
                  <a:pt x="148" y="532"/>
                  <a:pt x="148" y="532"/>
                </a:cubicBezTo>
                <a:cubicBezTo>
                  <a:pt x="148" y="532"/>
                  <a:pt x="148" y="532"/>
                  <a:pt x="148" y="531"/>
                </a:cubicBezTo>
                <a:cubicBezTo>
                  <a:pt x="148" y="531"/>
                  <a:pt x="148" y="531"/>
                  <a:pt x="148" y="531"/>
                </a:cubicBezTo>
                <a:cubicBezTo>
                  <a:pt x="148" y="531"/>
                  <a:pt x="148" y="530"/>
                  <a:pt x="148" y="530"/>
                </a:cubicBezTo>
                <a:cubicBezTo>
                  <a:pt x="148" y="530"/>
                  <a:pt x="149" y="530"/>
                  <a:pt x="149" y="529"/>
                </a:cubicBezTo>
                <a:cubicBezTo>
                  <a:pt x="149" y="529"/>
                  <a:pt x="149" y="528"/>
                  <a:pt x="149" y="527"/>
                </a:cubicBezTo>
                <a:cubicBezTo>
                  <a:pt x="149" y="527"/>
                  <a:pt x="149" y="526"/>
                  <a:pt x="149" y="526"/>
                </a:cubicBezTo>
                <a:cubicBezTo>
                  <a:pt x="149" y="526"/>
                  <a:pt x="150" y="525"/>
                  <a:pt x="150" y="525"/>
                </a:cubicBezTo>
                <a:cubicBezTo>
                  <a:pt x="150" y="525"/>
                  <a:pt x="151" y="525"/>
                  <a:pt x="151" y="525"/>
                </a:cubicBezTo>
                <a:cubicBezTo>
                  <a:pt x="151" y="526"/>
                  <a:pt x="150" y="527"/>
                  <a:pt x="150" y="528"/>
                </a:cubicBezTo>
                <a:cubicBezTo>
                  <a:pt x="150" y="528"/>
                  <a:pt x="150" y="529"/>
                  <a:pt x="150" y="530"/>
                </a:cubicBezTo>
                <a:cubicBezTo>
                  <a:pt x="150" y="530"/>
                  <a:pt x="150" y="530"/>
                  <a:pt x="150" y="530"/>
                </a:cubicBezTo>
                <a:cubicBezTo>
                  <a:pt x="150" y="530"/>
                  <a:pt x="150" y="531"/>
                  <a:pt x="150" y="531"/>
                </a:cubicBezTo>
                <a:cubicBezTo>
                  <a:pt x="149" y="532"/>
                  <a:pt x="150" y="533"/>
                  <a:pt x="150" y="534"/>
                </a:cubicBezTo>
                <a:cubicBezTo>
                  <a:pt x="149" y="535"/>
                  <a:pt x="149" y="536"/>
                  <a:pt x="149" y="537"/>
                </a:cubicBezTo>
                <a:cubicBezTo>
                  <a:pt x="148" y="537"/>
                  <a:pt x="149" y="538"/>
                  <a:pt x="147" y="538"/>
                </a:cubicBezTo>
                <a:cubicBezTo>
                  <a:pt x="147" y="540"/>
                  <a:pt x="148" y="541"/>
                  <a:pt x="148" y="542"/>
                </a:cubicBezTo>
                <a:cubicBezTo>
                  <a:pt x="148" y="543"/>
                  <a:pt x="148" y="543"/>
                  <a:pt x="148" y="544"/>
                </a:cubicBezTo>
                <a:cubicBezTo>
                  <a:pt x="148" y="544"/>
                  <a:pt x="147" y="544"/>
                  <a:pt x="147" y="544"/>
                </a:cubicBezTo>
                <a:cubicBezTo>
                  <a:pt x="147" y="544"/>
                  <a:pt x="148" y="545"/>
                  <a:pt x="148" y="545"/>
                </a:cubicBezTo>
                <a:cubicBezTo>
                  <a:pt x="147" y="545"/>
                  <a:pt x="146" y="546"/>
                  <a:pt x="146" y="547"/>
                </a:cubicBezTo>
                <a:cubicBezTo>
                  <a:pt x="146" y="548"/>
                  <a:pt x="147" y="546"/>
                  <a:pt x="147" y="547"/>
                </a:cubicBezTo>
                <a:cubicBezTo>
                  <a:pt x="147" y="547"/>
                  <a:pt x="148" y="548"/>
                  <a:pt x="148" y="548"/>
                </a:cubicBezTo>
                <a:cubicBezTo>
                  <a:pt x="148" y="548"/>
                  <a:pt x="148" y="547"/>
                  <a:pt x="149" y="547"/>
                </a:cubicBezTo>
                <a:cubicBezTo>
                  <a:pt x="149" y="547"/>
                  <a:pt x="150" y="549"/>
                  <a:pt x="150" y="549"/>
                </a:cubicBezTo>
                <a:cubicBezTo>
                  <a:pt x="150" y="549"/>
                  <a:pt x="149" y="550"/>
                  <a:pt x="149" y="550"/>
                </a:cubicBezTo>
                <a:cubicBezTo>
                  <a:pt x="149" y="552"/>
                  <a:pt x="150" y="555"/>
                  <a:pt x="149" y="556"/>
                </a:cubicBezTo>
                <a:cubicBezTo>
                  <a:pt x="149" y="556"/>
                  <a:pt x="149" y="557"/>
                  <a:pt x="149" y="557"/>
                </a:cubicBezTo>
                <a:cubicBezTo>
                  <a:pt x="149" y="557"/>
                  <a:pt x="149" y="557"/>
                  <a:pt x="149" y="557"/>
                </a:cubicBezTo>
                <a:close/>
                <a:moveTo>
                  <a:pt x="154" y="631"/>
                </a:moveTo>
                <a:cubicBezTo>
                  <a:pt x="154" y="630"/>
                  <a:pt x="154" y="630"/>
                  <a:pt x="154" y="629"/>
                </a:cubicBezTo>
                <a:cubicBezTo>
                  <a:pt x="154" y="629"/>
                  <a:pt x="154" y="629"/>
                  <a:pt x="154" y="629"/>
                </a:cubicBezTo>
                <a:cubicBezTo>
                  <a:pt x="153" y="628"/>
                  <a:pt x="154" y="629"/>
                  <a:pt x="154" y="628"/>
                </a:cubicBezTo>
                <a:cubicBezTo>
                  <a:pt x="154" y="627"/>
                  <a:pt x="153" y="627"/>
                  <a:pt x="153" y="627"/>
                </a:cubicBezTo>
                <a:cubicBezTo>
                  <a:pt x="153" y="627"/>
                  <a:pt x="153" y="626"/>
                  <a:pt x="153" y="626"/>
                </a:cubicBezTo>
                <a:cubicBezTo>
                  <a:pt x="153" y="625"/>
                  <a:pt x="153" y="625"/>
                  <a:pt x="153" y="624"/>
                </a:cubicBezTo>
                <a:cubicBezTo>
                  <a:pt x="153" y="624"/>
                  <a:pt x="153" y="623"/>
                  <a:pt x="153" y="623"/>
                </a:cubicBezTo>
                <a:cubicBezTo>
                  <a:pt x="153" y="622"/>
                  <a:pt x="153" y="621"/>
                  <a:pt x="153" y="621"/>
                </a:cubicBezTo>
                <a:cubicBezTo>
                  <a:pt x="153" y="621"/>
                  <a:pt x="152" y="621"/>
                  <a:pt x="152" y="621"/>
                </a:cubicBezTo>
                <a:cubicBezTo>
                  <a:pt x="152" y="622"/>
                  <a:pt x="152" y="622"/>
                  <a:pt x="151" y="622"/>
                </a:cubicBezTo>
                <a:cubicBezTo>
                  <a:pt x="151" y="622"/>
                  <a:pt x="151" y="622"/>
                  <a:pt x="151" y="621"/>
                </a:cubicBezTo>
                <a:cubicBezTo>
                  <a:pt x="151" y="621"/>
                  <a:pt x="150" y="622"/>
                  <a:pt x="150" y="621"/>
                </a:cubicBezTo>
                <a:cubicBezTo>
                  <a:pt x="150" y="621"/>
                  <a:pt x="150" y="621"/>
                  <a:pt x="150" y="620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0" y="619"/>
                  <a:pt x="150" y="619"/>
                  <a:pt x="150" y="619"/>
                </a:cubicBezTo>
                <a:cubicBezTo>
                  <a:pt x="150" y="619"/>
                  <a:pt x="150" y="619"/>
                  <a:pt x="150" y="618"/>
                </a:cubicBezTo>
                <a:cubicBezTo>
                  <a:pt x="150" y="618"/>
                  <a:pt x="150" y="617"/>
                  <a:pt x="150" y="616"/>
                </a:cubicBezTo>
                <a:cubicBezTo>
                  <a:pt x="150" y="616"/>
                  <a:pt x="150" y="616"/>
                  <a:pt x="150" y="615"/>
                </a:cubicBezTo>
                <a:cubicBezTo>
                  <a:pt x="150" y="615"/>
                  <a:pt x="150" y="615"/>
                  <a:pt x="150" y="614"/>
                </a:cubicBezTo>
                <a:cubicBezTo>
                  <a:pt x="150" y="614"/>
                  <a:pt x="149" y="613"/>
                  <a:pt x="149" y="613"/>
                </a:cubicBezTo>
                <a:cubicBezTo>
                  <a:pt x="149" y="613"/>
                  <a:pt x="149" y="612"/>
                  <a:pt x="150" y="612"/>
                </a:cubicBezTo>
                <a:cubicBezTo>
                  <a:pt x="150" y="612"/>
                  <a:pt x="150" y="612"/>
                  <a:pt x="150" y="612"/>
                </a:cubicBezTo>
                <a:cubicBezTo>
                  <a:pt x="150" y="611"/>
                  <a:pt x="150" y="611"/>
                  <a:pt x="150" y="611"/>
                </a:cubicBezTo>
                <a:cubicBezTo>
                  <a:pt x="150" y="610"/>
                  <a:pt x="150" y="610"/>
                  <a:pt x="150" y="610"/>
                </a:cubicBezTo>
                <a:cubicBezTo>
                  <a:pt x="150" y="610"/>
                  <a:pt x="149" y="610"/>
                  <a:pt x="149" y="610"/>
                </a:cubicBezTo>
                <a:cubicBezTo>
                  <a:pt x="149" y="610"/>
                  <a:pt x="150" y="610"/>
                  <a:pt x="149" y="609"/>
                </a:cubicBezTo>
                <a:cubicBezTo>
                  <a:pt x="149" y="609"/>
                  <a:pt x="149" y="609"/>
                  <a:pt x="149" y="609"/>
                </a:cubicBezTo>
                <a:cubicBezTo>
                  <a:pt x="149" y="609"/>
                  <a:pt x="149" y="609"/>
                  <a:pt x="149" y="608"/>
                </a:cubicBezTo>
                <a:cubicBezTo>
                  <a:pt x="149" y="608"/>
                  <a:pt x="149" y="607"/>
                  <a:pt x="149" y="606"/>
                </a:cubicBezTo>
                <a:cubicBezTo>
                  <a:pt x="149" y="606"/>
                  <a:pt x="149" y="606"/>
                  <a:pt x="149" y="606"/>
                </a:cubicBezTo>
                <a:cubicBezTo>
                  <a:pt x="149" y="606"/>
                  <a:pt x="149" y="606"/>
                  <a:pt x="150" y="605"/>
                </a:cubicBezTo>
                <a:cubicBezTo>
                  <a:pt x="150" y="605"/>
                  <a:pt x="150" y="605"/>
                  <a:pt x="150" y="605"/>
                </a:cubicBezTo>
                <a:cubicBezTo>
                  <a:pt x="150" y="606"/>
                  <a:pt x="150" y="606"/>
                  <a:pt x="150" y="607"/>
                </a:cubicBezTo>
                <a:cubicBezTo>
                  <a:pt x="150" y="607"/>
                  <a:pt x="151" y="608"/>
                  <a:pt x="151" y="608"/>
                </a:cubicBezTo>
                <a:cubicBezTo>
                  <a:pt x="151" y="608"/>
                  <a:pt x="150" y="608"/>
                  <a:pt x="150" y="608"/>
                </a:cubicBezTo>
                <a:cubicBezTo>
                  <a:pt x="150" y="609"/>
                  <a:pt x="150" y="609"/>
                  <a:pt x="150" y="610"/>
                </a:cubicBezTo>
                <a:cubicBezTo>
                  <a:pt x="150" y="610"/>
                  <a:pt x="151" y="611"/>
                  <a:pt x="151" y="611"/>
                </a:cubicBezTo>
                <a:cubicBezTo>
                  <a:pt x="151" y="612"/>
                  <a:pt x="151" y="612"/>
                  <a:pt x="151" y="613"/>
                </a:cubicBezTo>
                <a:cubicBezTo>
                  <a:pt x="151" y="613"/>
                  <a:pt x="151" y="614"/>
                  <a:pt x="150" y="614"/>
                </a:cubicBezTo>
                <a:cubicBezTo>
                  <a:pt x="151" y="616"/>
                  <a:pt x="151" y="616"/>
                  <a:pt x="152" y="617"/>
                </a:cubicBezTo>
                <a:cubicBezTo>
                  <a:pt x="151" y="617"/>
                  <a:pt x="151" y="618"/>
                  <a:pt x="151" y="618"/>
                </a:cubicBezTo>
                <a:cubicBezTo>
                  <a:pt x="151" y="618"/>
                  <a:pt x="151" y="618"/>
                  <a:pt x="151" y="618"/>
                </a:cubicBezTo>
                <a:cubicBezTo>
                  <a:pt x="151" y="618"/>
                  <a:pt x="151" y="619"/>
                  <a:pt x="152" y="619"/>
                </a:cubicBezTo>
                <a:cubicBezTo>
                  <a:pt x="151" y="619"/>
                  <a:pt x="151" y="620"/>
                  <a:pt x="151" y="620"/>
                </a:cubicBezTo>
                <a:cubicBezTo>
                  <a:pt x="151" y="621"/>
                  <a:pt x="151" y="620"/>
                  <a:pt x="152" y="620"/>
                </a:cubicBezTo>
                <a:cubicBezTo>
                  <a:pt x="152" y="620"/>
                  <a:pt x="152" y="621"/>
                  <a:pt x="153" y="621"/>
                </a:cubicBezTo>
                <a:cubicBezTo>
                  <a:pt x="153" y="621"/>
                  <a:pt x="153" y="620"/>
                  <a:pt x="153" y="620"/>
                </a:cubicBezTo>
                <a:cubicBezTo>
                  <a:pt x="153" y="620"/>
                  <a:pt x="154" y="621"/>
                  <a:pt x="154" y="621"/>
                </a:cubicBezTo>
                <a:cubicBezTo>
                  <a:pt x="154" y="621"/>
                  <a:pt x="154" y="622"/>
                  <a:pt x="154" y="622"/>
                </a:cubicBezTo>
                <a:cubicBezTo>
                  <a:pt x="154" y="623"/>
                  <a:pt x="155" y="625"/>
                  <a:pt x="155" y="626"/>
                </a:cubicBezTo>
                <a:cubicBezTo>
                  <a:pt x="155" y="626"/>
                  <a:pt x="155" y="626"/>
                  <a:pt x="155" y="626"/>
                </a:cubicBezTo>
                <a:cubicBezTo>
                  <a:pt x="155" y="626"/>
                  <a:pt x="155" y="627"/>
                  <a:pt x="155" y="627"/>
                </a:cubicBezTo>
                <a:cubicBezTo>
                  <a:pt x="155" y="627"/>
                  <a:pt x="155" y="628"/>
                  <a:pt x="155" y="629"/>
                </a:cubicBezTo>
                <a:cubicBezTo>
                  <a:pt x="155" y="630"/>
                  <a:pt x="155" y="630"/>
                  <a:pt x="154" y="631"/>
                </a:cubicBezTo>
                <a:close/>
                <a:moveTo>
                  <a:pt x="157" y="678"/>
                </a:moveTo>
                <a:cubicBezTo>
                  <a:pt x="156" y="678"/>
                  <a:pt x="156" y="677"/>
                  <a:pt x="155" y="676"/>
                </a:cubicBezTo>
                <a:cubicBezTo>
                  <a:pt x="155" y="675"/>
                  <a:pt x="155" y="675"/>
                  <a:pt x="155" y="674"/>
                </a:cubicBezTo>
                <a:cubicBezTo>
                  <a:pt x="156" y="675"/>
                  <a:pt x="156" y="675"/>
                  <a:pt x="156" y="675"/>
                </a:cubicBezTo>
                <a:cubicBezTo>
                  <a:pt x="156" y="676"/>
                  <a:pt x="156" y="677"/>
                  <a:pt x="157" y="677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678"/>
                </a:move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501"/>
                </a:moveTo>
                <a:cubicBezTo>
                  <a:pt x="157" y="502"/>
                  <a:pt x="157" y="502"/>
                  <a:pt x="157" y="503"/>
                </a:cubicBezTo>
                <a:cubicBezTo>
                  <a:pt x="157" y="503"/>
                  <a:pt x="156" y="503"/>
                  <a:pt x="156" y="503"/>
                </a:cubicBezTo>
                <a:cubicBezTo>
                  <a:pt x="156" y="503"/>
                  <a:pt x="156" y="504"/>
                  <a:pt x="156" y="505"/>
                </a:cubicBezTo>
                <a:cubicBezTo>
                  <a:pt x="156" y="505"/>
                  <a:pt x="156" y="506"/>
                  <a:pt x="156" y="507"/>
                </a:cubicBezTo>
                <a:cubicBezTo>
                  <a:pt x="156" y="508"/>
                  <a:pt x="155" y="509"/>
                  <a:pt x="155" y="510"/>
                </a:cubicBezTo>
                <a:cubicBezTo>
                  <a:pt x="154" y="510"/>
                  <a:pt x="155" y="511"/>
                  <a:pt x="153" y="511"/>
                </a:cubicBezTo>
                <a:cubicBezTo>
                  <a:pt x="153" y="513"/>
                  <a:pt x="154" y="514"/>
                  <a:pt x="154" y="515"/>
                </a:cubicBezTo>
                <a:cubicBezTo>
                  <a:pt x="154" y="516"/>
                  <a:pt x="153" y="516"/>
                  <a:pt x="153" y="517"/>
                </a:cubicBezTo>
                <a:cubicBezTo>
                  <a:pt x="153" y="517"/>
                  <a:pt x="153" y="517"/>
                  <a:pt x="153" y="517"/>
                </a:cubicBezTo>
                <a:cubicBezTo>
                  <a:pt x="153" y="517"/>
                  <a:pt x="153" y="517"/>
                  <a:pt x="153" y="518"/>
                </a:cubicBezTo>
                <a:cubicBezTo>
                  <a:pt x="152" y="518"/>
                  <a:pt x="152" y="519"/>
                  <a:pt x="151" y="519"/>
                </a:cubicBezTo>
                <a:cubicBezTo>
                  <a:pt x="152" y="521"/>
                  <a:pt x="152" y="519"/>
                  <a:pt x="153" y="520"/>
                </a:cubicBezTo>
                <a:cubicBezTo>
                  <a:pt x="152" y="520"/>
                  <a:pt x="153" y="521"/>
                  <a:pt x="154" y="521"/>
                </a:cubicBezTo>
                <a:cubicBezTo>
                  <a:pt x="154" y="521"/>
                  <a:pt x="154" y="520"/>
                  <a:pt x="154" y="520"/>
                </a:cubicBezTo>
                <a:cubicBezTo>
                  <a:pt x="154" y="520"/>
                  <a:pt x="155" y="522"/>
                  <a:pt x="155" y="522"/>
                </a:cubicBezTo>
                <a:cubicBezTo>
                  <a:pt x="155" y="522"/>
                  <a:pt x="154" y="523"/>
                  <a:pt x="154" y="523"/>
                </a:cubicBezTo>
                <a:cubicBezTo>
                  <a:pt x="154" y="525"/>
                  <a:pt x="154" y="528"/>
                  <a:pt x="154" y="529"/>
                </a:cubicBezTo>
                <a:cubicBezTo>
                  <a:pt x="154" y="529"/>
                  <a:pt x="154" y="530"/>
                  <a:pt x="154" y="530"/>
                </a:cubicBezTo>
                <a:cubicBezTo>
                  <a:pt x="153" y="530"/>
                  <a:pt x="153" y="530"/>
                  <a:pt x="153" y="530"/>
                </a:cubicBezTo>
                <a:cubicBezTo>
                  <a:pt x="153" y="531"/>
                  <a:pt x="153" y="533"/>
                  <a:pt x="153" y="534"/>
                </a:cubicBezTo>
                <a:cubicBezTo>
                  <a:pt x="152" y="534"/>
                  <a:pt x="152" y="536"/>
                  <a:pt x="151" y="536"/>
                </a:cubicBezTo>
                <a:cubicBezTo>
                  <a:pt x="151" y="535"/>
                  <a:pt x="150" y="534"/>
                  <a:pt x="151" y="534"/>
                </a:cubicBezTo>
                <a:cubicBezTo>
                  <a:pt x="151" y="533"/>
                  <a:pt x="152" y="533"/>
                  <a:pt x="151" y="533"/>
                </a:cubicBezTo>
                <a:cubicBezTo>
                  <a:pt x="151" y="532"/>
                  <a:pt x="151" y="533"/>
                  <a:pt x="151" y="531"/>
                </a:cubicBezTo>
                <a:cubicBezTo>
                  <a:pt x="151" y="531"/>
                  <a:pt x="151" y="530"/>
                  <a:pt x="151" y="530"/>
                </a:cubicBezTo>
                <a:cubicBezTo>
                  <a:pt x="151" y="530"/>
                  <a:pt x="152" y="529"/>
                  <a:pt x="152" y="528"/>
                </a:cubicBezTo>
                <a:cubicBezTo>
                  <a:pt x="152" y="528"/>
                  <a:pt x="152" y="527"/>
                  <a:pt x="152" y="525"/>
                </a:cubicBezTo>
                <a:cubicBezTo>
                  <a:pt x="153" y="525"/>
                  <a:pt x="153" y="525"/>
                  <a:pt x="154" y="524"/>
                </a:cubicBezTo>
                <a:cubicBezTo>
                  <a:pt x="154" y="523"/>
                  <a:pt x="153" y="522"/>
                  <a:pt x="154" y="521"/>
                </a:cubicBezTo>
                <a:cubicBezTo>
                  <a:pt x="153" y="522"/>
                  <a:pt x="153" y="521"/>
                  <a:pt x="153" y="522"/>
                </a:cubicBezTo>
                <a:cubicBezTo>
                  <a:pt x="152" y="522"/>
                  <a:pt x="152" y="523"/>
                  <a:pt x="151" y="522"/>
                </a:cubicBezTo>
                <a:cubicBezTo>
                  <a:pt x="151" y="522"/>
                  <a:pt x="151" y="522"/>
                  <a:pt x="151" y="521"/>
                </a:cubicBezTo>
                <a:cubicBezTo>
                  <a:pt x="151" y="521"/>
                  <a:pt x="148" y="521"/>
                  <a:pt x="149" y="520"/>
                </a:cubicBezTo>
                <a:cubicBezTo>
                  <a:pt x="149" y="520"/>
                  <a:pt x="150" y="520"/>
                  <a:pt x="151" y="519"/>
                </a:cubicBezTo>
                <a:cubicBezTo>
                  <a:pt x="151" y="519"/>
                  <a:pt x="151" y="519"/>
                  <a:pt x="151" y="518"/>
                </a:cubicBezTo>
                <a:cubicBezTo>
                  <a:pt x="151" y="518"/>
                  <a:pt x="151" y="518"/>
                  <a:pt x="151" y="518"/>
                </a:cubicBezTo>
                <a:cubicBezTo>
                  <a:pt x="151" y="518"/>
                  <a:pt x="151" y="517"/>
                  <a:pt x="151" y="517"/>
                </a:cubicBezTo>
                <a:cubicBezTo>
                  <a:pt x="151" y="516"/>
                  <a:pt x="151" y="515"/>
                  <a:pt x="152" y="514"/>
                </a:cubicBezTo>
                <a:cubicBezTo>
                  <a:pt x="152" y="513"/>
                  <a:pt x="152" y="513"/>
                  <a:pt x="152" y="512"/>
                </a:cubicBezTo>
                <a:cubicBezTo>
                  <a:pt x="152" y="512"/>
                  <a:pt x="153" y="511"/>
                  <a:pt x="153" y="511"/>
                </a:cubicBezTo>
                <a:cubicBezTo>
                  <a:pt x="153" y="510"/>
                  <a:pt x="153" y="509"/>
                  <a:pt x="153" y="509"/>
                </a:cubicBezTo>
                <a:cubicBezTo>
                  <a:pt x="153" y="508"/>
                  <a:pt x="153" y="508"/>
                  <a:pt x="153" y="508"/>
                </a:cubicBezTo>
                <a:cubicBezTo>
                  <a:pt x="153" y="508"/>
                  <a:pt x="154" y="507"/>
                  <a:pt x="154" y="507"/>
                </a:cubicBezTo>
                <a:cubicBezTo>
                  <a:pt x="154" y="507"/>
                  <a:pt x="154" y="506"/>
                  <a:pt x="154" y="505"/>
                </a:cubicBezTo>
                <a:cubicBezTo>
                  <a:pt x="154" y="505"/>
                  <a:pt x="154" y="505"/>
                  <a:pt x="154" y="505"/>
                </a:cubicBezTo>
                <a:cubicBezTo>
                  <a:pt x="154" y="505"/>
                  <a:pt x="154" y="504"/>
                  <a:pt x="154" y="504"/>
                </a:cubicBezTo>
                <a:cubicBezTo>
                  <a:pt x="154" y="504"/>
                  <a:pt x="155" y="504"/>
                  <a:pt x="155" y="504"/>
                </a:cubicBezTo>
                <a:cubicBezTo>
                  <a:pt x="155" y="504"/>
                  <a:pt x="155" y="503"/>
                  <a:pt x="155" y="503"/>
                </a:cubicBezTo>
                <a:cubicBezTo>
                  <a:pt x="155" y="503"/>
                  <a:pt x="155" y="503"/>
                  <a:pt x="155" y="502"/>
                </a:cubicBezTo>
                <a:cubicBezTo>
                  <a:pt x="155" y="502"/>
                  <a:pt x="156" y="501"/>
                  <a:pt x="155" y="500"/>
                </a:cubicBezTo>
                <a:cubicBezTo>
                  <a:pt x="156" y="500"/>
                  <a:pt x="156" y="499"/>
                  <a:pt x="156" y="499"/>
                </a:cubicBezTo>
                <a:cubicBezTo>
                  <a:pt x="156" y="499"/>
                  <a:pt x="157" y="499"/>
                  <a:pt x="157" y="498"/>
                </a:cubicBezTo>
                <a:cubicBezTo>
                  <a:pt x="157" y="498"/>
                  <a:pt x="157" y="498"/>
                  <a:pt x="157" y="498"/>
                </a:cubicBezTo>
                <a:cubicBezTo>
                  <a:pt x="158" y="499"/>
                  <a:pt x="157" y="500"/>
                  <a:pt x="157" y="501"/>
                </a:cubicBezTo>
                <a:close/>
                <a:moveTo>
                  <a:pt x="158" y="454"/>
                </a:moveTo>
                <a:cubicBezTo>
                  <a:pt x="157" y="455"/>
                  <a:pt x="157" y="454"/>
                  <a:pt x="157" y="454"/>
                </a:cubicBezTo>
                <a:cubicBezTo>
                  <a:pt x="157" y="454"/>
                  <a:pt x="157" y="454"/>
                  <a:pt x="157" y="455"/>
                </a:cubicBezTo>
                <a:cubicBezTo>
                  <a:pt x="157" y="455"/>
                  <a:pt x="156" y="455"/>
                  <a:pt x="156" y="455"/>
                </a:cubicBezTo>
                <a:cubicBezTo>
                  <a:pt x="156" y="455"/>
                  <a:pt x="156" y="456"/>
                  <a:pt x="156" y="456"/>
                </a:cubicBezTo>
                <a:cubicBezTo>
                  <a:pt x="156" y="457"/>
                  <a:pt x="156" y="457"/>
                  <a:pt x="156" y="458"/>
                </a:cubicBezTo>
                <a:cubicBezTo>
                  <a:pt x="156" y="458"/>
                  <a:pt x="156" y="458"/>
                  <a:pt x="156" y="458"/>
                </a:cubicBezTo>
                <a:cubicBezTo>
                  <a:pt x="156" y="459"/>
                  <a:pt x="156" y="459"/>
                  <a:pt x="156" y="459"/>
                </a:cubicBezTo>
                <a:cubicBezTo>
                  <a:pt x="156" y="459"/>
                  <a:pt x="155" y="459"/>
                  <a:pt x="155" y="459"/>
                </a:cubicBezTo>
                <a:cubicBezTo>
                  <a:pt x="155" y="459"/>
                  <a:pt x="155" y="459"/>
                  <a:pt x="155" y="459"/>
                </a:cubicBezTo>
                <a:cubicBezTo>
                  <a:pt x="155" y="460"/>
                  <a:pt x="155" y="460"/>
                  <a:pt x="155" y="460"/>
                </a:cubicBezTo>
                <a:cubicBezTo>
                  <a:pt x="155" y="460"/>
                  <a:pt x="155" y="461"/>
                  <a:pt x="155" y="461"/>
                </a:cubicBezTo>
                <a:cubicBezTo>
                  <a:pt x="154" y="461"/>
                  <a:pt x="154" y="461"/>
                  <a:pt x="154" y="461"/>
                </a:cubicBezTo>
                <a:cubicBezTo>
                  <a:pt x="153" y="461"/>
                  <a:pt x="153" y="461"/>
                  <a:pt x="153" y="462"/>
                </a:cubicBezTo>
                <a:cubicBezTo>
                  <a:pt x="153" y="462"/>
                  <a:pt x="153" y="462"/>
                  <a:pt x="153" y="463"/>
                </a:cubicBezTo>
                <a:cubicBezTo>
                  <a:pt x="153" y="463"/>
                  <a:pt x="153" y="464"/>
                  <a:pt x="152" y="464"/>
                </a:cubicBezTo>
                <a:cubicBezTo>
                  <a:pt x="152" y="463"/>
                  <a:pt x="150" y="464"/>
                  <a:pt x="150" y="463"/>
                </a:cubicBezTo>
                <a:cubicBezTo>
                  <a:pt x="150" y="462"/>
                  <a:pt x="149" y="463"/>
                  <a:pt x="149" y="463"/>
                </a:cubicBezTo>
                <a:cubicBezTo>
                  <a:pt x="148" y="462"/>
                  <a:pt x="151" y="462"/>
                  <a:pt x="152" y="463"/>
                </a:cubicBezTo>
                <a:cubicBezTo>
                  <a:pt x="152" y="462"/>
                  <a:pt x="152" y="461"/>
                  <a:pt x="153" y="460"/>
                </a:cubicBezTo>
                <a:cubicBezTo>
                  <a:pt x="153" y="459"/>
                  <a:pt x="152" y="460"/>
                  <a:pt x="152" y="459"/>
                </a:cubicBezTo>
                <a:cubicBezTo>
                  <a:pt x="152" y="459"/>
                  <a:pt x="152" y="458"/>
                  <a:pt x="152" y="458"/>
                </a:cubicBezTo>
                <a:cubicBezTo>
                  <a:pt x="153" y="458"/>
                  <a:pt x="153" y="458"/>
                  <a:pt x="153" y="457"/>
                </a:cubicBezTo>
                <a:cubicBezTo>
                  <a:pt x="153" y="457"/>
                  <a:pt x="153" y="456"/>
                  <a:pt x="153" y="456"/>
                </a:cubicBezTo>
                <a:cubicBezTo>
                  <a:pt x="153" y="456"/>
                  <a:pt x="154" y="456"/>
                  <a:pt x="154" y="456"/>
                </a:cubicBezTo>
                <a:cubicBezTo>
                  <a:pt x="154" y="456"/>
                  <a:pt x="155" y="456"/>
                  <a:pt x="155" y="455"/>
                </a:cubicBezTo>
                <a:cubicBezTo>
                  <a:pt x="155" y="455"/>
                  <a:pt x="155" y="455"/>
                  <a:pt x="155" y="454"/>
                </a:cubicBezTo>
                <a:cubicBezTo>
                  <a:pt x="155" y="454"/>
                  <a:pt x="156" y="454"/>
                  <a:pt x="156" y="454"/>
                </a:cubicBezTo>
                <a:cubicBezTo>
                  <a:pt x="156" y="453"/>
                  <a:pt x="156" y="452"/>
                  <a:pt x="157" y="452"/>
                </a:cubicBezTo>
                <a:cubicBezTo>
                  <a:pt x="157" y="451"/>
                  <a:pt x="158" y="451"/>
                  <a:pt x="158" y="451"/>
                </a:cubicBezTo>
                <a:cubicBezTo>
                  <a:pt x="158" y="451"/>
                  <a:pt x="158" y="452"/>
                  <a:pt x="158" y="453"/>
                </a:cubicBezTo>
                <a:cubicBezTo>
                  <a:pt x="158" y="453"/>
                  <a:pt x="158" y="454"/>
                  <a:pt x="158" y="454"/>
                </a:cubicBezTo>
                <a:close/>
                <a:moveTo>
                  <a:pt x="159" y="682"/>
                </a:moveTo>
                <a:cubicBezTo>
                  <a:pt x="160" y="682"/>
                  <a:pt x="160" y="682"/>
                  <a:pt x="160" y="683"/>
                </a:cubicBezTo>
                <a:cubicBezTo>
                  <a:pt x="160" y="683"/>
                  <a:pt x="160" y="683"/>
                  <a:pt x="160" y="683"/>
                </a:cubicBezTo>
                <a:cubicBezTo>
                  <a:pt x="160" y="683"/>
                  <a:pt x="159" y="684"/>
                  <a:pt x="159" y="682"/>
                </a:cubicBezTo>
                <a:close/>
                <a:moveTo>
                  <a:pt x="170" y="661"/>
                </a:moveTo>
                <a:cubicBezTo>
                  <a:pt x="170" y="662"/>
                  <a:pt x="172" y="665"/>
                  <a:pt x="171" y="666"/>
                </a:cubicBezTo>
                <a:cubicBezTo>
                  <a:pt x="170" y="666"/>
                  <a:pt x="168" y="660"/>
                  <a:pt x="170" y="661"/>
                </a:cubicBezTo>
                <a:close/>
                <a:moveTo>
                  <a:pt x="173" y="673"/>
                </a:moveTo>
                <a:cubicBezTo>
                  <a:pt x="173" y="670"/>
                  <a:pt x="171" y="670"/>
                  <a:pt x="171" y="667"/>
                </a:cubicBezTo>
                <a:cubicBezTo>
                  <a:pt x="172" y="667"/>
                  <a:pt x="172" y="667"/>
                  <a:pt x="172" y="667"/>
                </a:cubicBezTo>
                <a:cubicBezTo>
                  <a:pt x="171" y="668"/>
                  <a:pt x="173" y="668"/>
                  <a:pt x="173" y="668"/>
                </a:cubicBezTo>
                <a:cubicBezTo>
                  <a:pt x="173" y="669"/>
                  <a:pt x="173" y="669"/>
                  <a:pt x="173" y="670"/>
                </a:cubicBezTo>
                <a:cubicBezTo>
                  <a:pt x="174" y="670"/>
                  <a:pt x="174" y="671"/>
                  <a:pt x="174" y="673"/>
                </a:cubicBezTo>
                <a:cubicBezTo>
                  <a:pt x="175" y="674"/>
                  <a:pt x="176" y="675"/>
                  <a:pt x="176" y="677"/>
                </a:cubicBezTo>
                <a:cubicBezTo>
                  <a:pt x="175" y="676"/>
                  <a:pt x="175" y="673"/>
                  <a:pt x="173" y="673"/>
                </a:cubicBezTo>
                <a:close/>
                <a:moveTo>
                  <a:pt x="183" y="715"/>
                </a:moveTo>
                <a:cubicBezTo>
                  <a:pt x="183" y="715"/>
                  <a:pt x="183" y="715"/>
                  <a:pt x="183" y="716"/>
                </a:cubicBezTo>
                <a:cubicBezTo>
                  <a:pt x="184" y="716"/>
                  <a:pt x="184" y="717"/>
                  <a:pt x="184" y="717"/>
                </a:cubicBezTo>
                <a:cubicBezTo>
                  <a:pt x="184" y="717"/>
                  <a:pt x="184" y="717"/>
                  <a:pt x="184" y="717"/>
                </a:cubicBezTo>
                <a:cubicBezTo>
                  <a:pt x="184" y="717"/>
                  <a:pt x="183" y="716"/>
                  <a:pt x="183" y="715"/>
                </a:cubicBezTo>
                <a:close/>
                <a:moveTo>
                  <a:pt x="187" y="721"/>
                </a:moveTo>
                <a:cubicBezTo>
                  <a:pt x="187" y="721"/>
                  <a:pt x="187" y="721"/>
                  <a:pt x="188" y="721"/>
                </a:cubicBezTo>
                <a:cubicBezTo>
                  <a:pt x="187" y="721"/>
                  <a:pt x="187" y="721"/>
                  <a:pt x="187" y="721"/>
                </a:cubicBezTo>
                <a:close/>
                <a:moveTo>
                  <a:pt x="200" y="706"/>
                </a:moveTo>
                <a:cubicBezTo>
                  <a:pt x="199" y="706"/>
                  <a:pt x="199" y="706"/>
                  <a:pt x="199" y="705"/>
                </a:cubicBezTo>
                <a:cubicBezTo>
                  <a:pt x="200" y="705"/>
                  <a:pt x="201" y="705"/>
                  <a:pt x="200" y="706"/>
                </a:cubicBezTo>
                <a:close/>
                <a:moveTo>
                  <a:pt x="200" y="704"/>
                </a:moveTo>
                <a:cubicBezTo>
                  <a:pt x="200" y="704"/>
                  <a:pt x="200" y="704"/>
                  <a:pt x="200" y="703"/>
                </a:cubicBezTo>
                <a:cubicBezTo>
                  <a:pt x="200" y="703"/>
                  <a:pt x="200" y="703"/>
                  <a:pt x="200" y="703"/>
                </a:cubicBezTo>
                <a:cubicBezTo>
                  <a:pt x="200" y="704"/>
                  <a:pt x="200" y="704"/>
                  <a:pt x="201" y="704"/>
                </a:cubicBezTo>
                <a:cubicBezTo>
                  <a:pt x="201" y="704"/>
                  <a:pt x="201" y="704"/>
                  <a:pt x="201" y="704"/>
                </a:cubicBezTo>
                <a:cubicBezTo>
                  <a:pt x="201" y="704"/>
                  <a:pt x="200" y="704"/>
                  <a:pt x="200" y="704"/>
                </a:cubicBezTo>
                <a:close/>
                <a:moveTo>
                  <a:pt x="202" y="708"/>
                </a:moveTo>
                <a:cubicBezTo>
                  <a:pt x="202" y="707"/>
                  <a:pt x="202" y="707"/>
                  <a:pt x="202" y="706"/>
                </a:cubicBezTo>
                <a:cubicBezTo>
                  <a:pt x="202" y="707"/>
                  <a:pt x="202" y="707"/>
                  <a:pt x="203" y="708"/>
                </a:cubicBezTo>
                <a:cubicBezTo>
                  <a:pt x="202" y="708"/>
                  <a:pt x="202" y="709"/>
                  <a:pt x="202" y="708"/>
                </a:cubicBezTo>
                <a:close/>
                <a:moveTo>
                  <a:pt x="206" y="713"/>
                </a:moveTo>
                <a:cubicBezTo>
                  <a:pt x="205" y="713"/>
                  <a:pt x="205" y="712"/>
                  <a:pt x="205" y="711"/>
                </a:cubicBezTo>
                <a:cubicBezTo>
                  <a:pt x="205" y="711"/>
                  <a:pt x="205" y="711"/>
                  <a:pt x="205" y="711"/>
                </a:cubicBezTo>
                <a:cubicBezTo>
                  <a:pt x="205" y="712"/>
                  <a:pt x="206" y="712"/>
                  <a:pt x="206" y="713"/>
                </a:cubicBezTo>
                <a:cubicBezTo>
                  <a:pt x="206" y="713"/>
                  <a:pt x="206" y="713"/>
                  <a:pt x="206" y="713"/>
                </a:cubicBezTo>
                <a:close/>
                <a:moveTo>
                  <a:pt x="234" y="739"/>
                </a:moveTo>
                <a:cubicBezTo>
                  <a:pt x="233" y="739"/>
                  <a:pt x="233" y="737"/>
                  <a:pt x="232" y="736"/>
                </a:cubicBezTo>
                <a:cubicBezTo>
                  <a:pt x="232" y="736"/>
                  <a:pt x="232" y="736"/>
                  <a:pt x="231" y="737"/>
                </a:cubicBezTo>
                <a:cubicBezTo>
                  <a:pt x="231" y="736"/>
                  <a:pt x="231" y="736"/>
                  <a:pt x="230" y="736"/>
                </a:cubicBezTo>
                <a:cubicBezTo>
                  <a:pt x="230" y="735"/>
                  <a:pt x="230" y="735"/>
                  <a:pt x="230" y="734"/>
                </a:cubicBezTo>
                <a:cubicBezTo>
                  <a:pt x="230" y="734"/>
                  <a:pt x="230" y="734"/>
                  <a:pt x="229" y="734"/>
                </a:cubicBezTo>
                <a:cubicBezTo>
                  <a:pt x="229" y="734"/>
                  <a:pt x="229" y="734"/>
                  <a:pt x="229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7" y="732"/>
                  <a:pt x="226" y="732"/>
                  <a:pt x="226" y="731"/>
                </a:cubicBezTo>
                <a:cubicBezTo>
                  <a:pt x="226" y="731"/>
                  <a:pt x="226" y="731"/>
                  <a:pt x="226" y="731"/>
                </a:cubicBezTo>
                <a:cubicBezTo>
                  <a:pt x="226" y="731"/>
                  <a:pt x="225" y="731"/>
                  <a:pt x="225" y="730"/>
                </a:cubicBezTo>
                <a:cubicBezTo>
                  <a:pt x="225" y="729"/>
                  <a:pt x="225" y="729"/>
                  <a:pt x="224" y="728"/>
                </a:cubicBezTo>
                <a:cubicBezTo>
                  <a:pt x="225" y="728"/>
                  <a:pt x="226" y="728"/>
                  <a:pt x="226" y="729"/>
                </a:cubicBezTo>
                <a:cubicBezTo>
                  <a:pt x="227" y="730"/>
                  <a:pt x="228" y="730"/>
                  <a:pt x="229" y="731"/>
                </a:cubicBezTo>
                <a:cubicBezTo>
                  <a:pt x="229" y="732"/>
                  <a:pt x="231" y="732"/>
                  <a:pt x="230" y="734"/>
                </a:cubicBezTo>
                <a:cubicBezTo>
                  <a:pt x="231" y="734"/>
                  <a:pt x="231" y="734"/>
                  <a:pt x="232" y="735"/>
                </a:cubicBezTo>
                <a:cubicBezTo>
                  <a:pt x="232" y="735"/>
                  <a:pt x="233" y="735"/>
                  <a:pt x="233" y="736"/>
                </a:cubicBezTo>
                <a:cubicBezTo>
                  <a:pt x="234" y="736"/>
                  <a:pt x="234" y="737"/>
                  <a:pt x="234" y="738"/>
                </a:cubicBezTo>
                <a:cubicBezTo>
                  <a:pt x="234" y="738"/>
                  <a:pt x="234" y="739"/>
                  <a:pt x="234" y="739"/>
                </a:cubicBezTo>
                <a:close/>
                <a:moveTo>
                  <a:pt x="254" y="745"/>
                </a:moveTo>
                <a:cubicBezTo>
                  <a:pt x="253" y="745"/>
                  <a:pt x="253" y="743"/>
                  <a:pt x="252" y="743"/>
                </a:cubicBezTo>
                <a:cubicBezTo>
                  <a:pt x="252" y="742"/>
                  <a:pt x="254" y="744"/>
                  <a:pt x="254" y="745"/>
                </a:cubicBezTo>
                <a:close/>
                <a:moveTo>
                  <a:pt x="253" y="751"/>
                </a:moveTo>
                <a:cubicBezTo>
                  <a:pt x="253" y="751"/>
                  <a:pt x="252" y="751"/>
                  <a:pt x="252" y="751"/>
                </a:cubicBezTo>
                <a:cubicBezTo>
                  <a:pt x="252" y="749"/>
                  <a:pt x="251" y="749"/>
                  <a:pt x="250" y="747"/>
                </a:cubicBezTo>
                <a:cubicBezTo>
                  <a:pt x="250" y="747"/>
                  <a:pt x="249" y="746"/>
                  <a:pt x="249" y="746"/>
                </a:cubicBezTo>
                <a:cubicBezTo>
                  <a:pt x="248" y="744"/>
                  <a:pt x="247" y="743"/>
                  <a:pt x="245" y="742"/>
                </a:cubicBezTo>
                <a:cubicBezTo>
                  <a:pt x="245" y="740"/>
                  <a:pt x="243" y="739"/>
                  <a:pt x="242" y="738"/>
                </a:cubicBezTo>
                <a:cubicBezTo>
                  <a:pt x="242" y="737"/>
                  <a:pt x="244" y="738"/>
                  <a:pt x="244" y="739"/>
                </a:cubicBezTo>
                <a:cubicBezTo>
                  <a:pt x="246" y="739"/>
                  <a:pt x="246" y="741"/>
                  <a:pt x="248" y="741"/>
                </a:cubicBezTo>
                <a:cubicBezTo>
                  <a:pt x="248" y="741"/>
                  <a:pt x="248" y="742"/>
                  <a:pt x="249" y="742"/>
                </a:cubicBezTo>
                <a:cubicBezTo>
                  <a:pt x="249" y="742"/>
                  <a:pt x="250" y="743"/>
                  <a:pt x="250" y="743"/>
                </a:cubicBezTo>
                <a:cubicBezTo>
                  <a:pt x="250" y="743"/>
                  <a:pt x="249" y="744"/>
                  <a:pt x="250" y="744"/>
                </a:cubicBezTo>
                <a:cubicBezTo>
                  <a:pt x="250" y="745"/>
                  <a:pt x="251" y="745"/>
                  <a:pt x="251" y="745"/>
                </a:cubicBezTo>
                <a:cubicBezTo>
                  <a:pt x="251" y="746"/>
                  <a:pt x="251" y="748"/>
                  <a:pt x="253" y="747"/>
                </a:cubicBezTo>
                <a:cubicBezTo>
                  <a:pt x="255" y="748"/>
                  <a:pt x="253" y="749"/>
                  <a:pt x="253" y="751"/>
                </a:cubicBezTo>
                <a:close/>
                <a:moveTo>
                  <a:pt x="257" y="754"/>
                </a:moveTo>
                <a:cubicBezTo>
                  <a:pt x="255" y="753"/>
                  <a:pt x="256" y="751"/>
                  <a:pt x="257" y="750"/>
                </a:cubicBezTo>
                <a:cubicBezTo>
                  <a:pt x="258" y="751"/>
                  <a:pt x="261" y="752"/>
                  <a:pt x="261" y="754"/>
                </a:cubicBezTo>
                <a:cubicBezTo>
                  <a:pt x="260" y="754"/>
                  <a:pt x="260" y="753"/>
                  <a:pt x="260" y="752"/>
                </a:cubicBezTo>
                <a:cubicBezTo>
                  <a:pt x="258" y="753"/>
                  <a:pt x="259" y="754"/>
                  <a:pt x="257" y="754"/>
                </a:cubicBezTo>
                <a:close/>
                <a:moveTo>
                  <a:pt x="260" y="758"/>
                </a:moveTo>
                <a:cubicBezTo>
                  <a:pt x="260" y="757"/>
                  <a:pt x="259" y="757"/>
                  <a:pt x="258" y="756"/>
                </a:cubicBezTo>
                <a:cubicBezTo>
                  <a:pt x="259" y="755"/>
                  <a:pt x="262" y="757"/>
                  <a:pt x="262" y="759"/>
                </a:cubicBezTo>
                <a:cubicBezTo>
                  <a:pt x="261" y="759"/>
                  <a:pt x="260" y="758"/>
                  <a:pt x="260" y="758"/>
                </a:cubicBezTo>
                <a:close/>
                <a:moveTo>
                  <a:pt x="261" y="755"/>
                </a:moveTo>
                <a:cubicBezTo>
                  <a:pt x="261" y="755"/>
                  <a:pt x="263" y="754"/>
                  <a:pt x="263" y="754"/>
                </a:cubicBezTo>
                <a:cubicBezTo>
                  <a:pt x="264" y="755"/>
                  <a:pt x="264" y="756"/>
                  <a:pt x="264" y="756"/>
                </a:cubicBezTo>
                <a:cubicBezTo>
                  <a:pt x="265" y="756"/>
                  <a:pt x="266" y="756"/>
                  <a:pt x="267" y="757"/>
                </a:cubicBezTo>
                <a:cubicBezTo>
                  <a:pt x="267" y="757"/>
                  <a:pt x="267" y="758"/>
                  <a:pt x="267" y="758"/>
                </a:cubicBezTo>
                <a:cubicBezTo>
                  <a:pt x="268" y="759"/>
                  <a:pt x="268" y="759"/>
                  <a:pt x="268" y="760"/>
                </a:cubicBezTo>
                <a:cubicBezTo>
                  <a:pt x="265" y="759"/>
                  <a:pt x="264" y="756"/>
                  <a:pt x="261" y="755"/>
                </a:cubicBezTo>
                <a:close/>
                <a:moveTo>
                  <a:pt x="287" y="774"/>
                </a:moveTo>
                <a:cubicBezTo>
                  <a:pt x="286" y="774"/>
                  <a:pt x="286" y="774"/>
                  <a:pt x="286" y="774"/>
                </a:cubicBezTo>
                <a:cubicBezTo>
                  <a:pt x="285" y="774"/>
                  <a:pt x="284" y="773"/>
                  <a:pt x="284" y="773"/>
                </a:cubicBezTo>
                <a:cubicBezTo>
                  <a:pt x="283" y="772"/>
                  <a:pt x="283" y="772"/>
                  <a:pt x="283" y="772"/>
                </a:cubicBezTo>
                <a:cubicBezTo>
                  <a:pt x="283" y="772"/>
                  <a:pt x="282" y="772"/>
                  <a:pt x="282" y="772"/>
                </a:cubicBezTo>
                <a:cubicBezTo>
                  <a:pt x="282" y="771"/>
                  <a:pt x="282" y="771"/>
                  <a:pt x="281" y="771"/>
                </a:cubicBezTo>
                <a:cubicBezTo>
                  <a:pt x="281" y="770"/>
                  <a:pt x="279" y="770"/>
                  <a:pt x="279" y="769"/>
                </a:cubicBezTo>
                <a:cubicBezTo>
                  <a:pt x="278" y="768"/>
                  <a:pt x="276" y="768"/>
                  <a:pt x="277" y="767"/>
                </a:cubicBezTo>
                <a:cubicBezTo>
                  <a:pt x="277" y="767"/>
                  <a:pt x="278" y="767"/>
                  <a:pt x="279" y="767"/>
                </a:cubicBezTo>
                <a:cubicBezTo>
                  <a:pt x="279" y="768"/>
                  <a:pt x="279" y="768"/>
                  <a:pt x="279" y="768"/>
                </a:cubicBezTo>
                <a:cubicBezTo>
                  <a:pt x="279" y="769"/>
                  <a:pt x="280" y="768"/>
                  <a:pt x="280" y="768"/>
                </a:cubicBezTo>
                <a:cubicBezTo>
                  <a:pt x="280" y="768"/>
                  <a:pt x="280" y="769"/>
                  <a:pt x="280" y="769"/>
                </a:cubicBezTo>
                <a:cubicBezTo>
                  <a:pt x="280" y="769"/>
                  <a:pt x="281" y="769"/>
                  <a:pt x="281" y="769"/>
                </a:cubicBezTo>
                <a:cubicBezTo>
                  <a:pt x="282" y="769"/>
                  <a:pt x="282" y="770"/>
                  <a:pt x="282" y="770"/>
                </a:cubicBezTo>
                <a:cubicBezTo>
                  <a:pt x="283" y="770"/>
                  <a:pt x="283" y="771"/>
                  <a:pt x="283" y="772"/>
                </a:cubicBezTo>
                <a:cubicBezTo>
                  <a:pt x="284" y="772"/>
                  <a:pt x="285" y="773"/>
                  <a:pt x="285" y="773"/>
                </a:cubicBezTo>
                <a:cubicBezTo>
                  <a:pt x="285" y="773"/>
                  <a:pt x="286" y="773"/>
                  <a:pt x="286" y="773"/>
                </a:cubicBezTo>
                <a:cubicBezTo>
                  <a:pt x="286" y="773"/>
                  <a:pt x="286" y="774"/>
                  <a:pt x="287" y="774"/>
                </a:cubicBezTo>
                <a:close/>
                <a:moveTo>
                  <a:pt x="41" y="386"/>
                </a:moveTo>
                <a:cubicBezTo>
                  <a:pt x="48" y="388"/>
                  <a:pt x="55" y="386"/>
                  <a:pt x="61" y="382"/>
                </a:cubicBezTo>
                <a:cubicBezTo>
                  <a:pt x="60" y="382"/>
                  <a:pt x="63" y="388"/>
                  <a:pt x="63" y="389"/>
                </a:cubicBezTo>
                <a:cubicBezTo>
                  <a:pt x="68" y="395"/>
                  <a:pt x="70" y="398"/>
                  <a:pt x="78" y="400"/>
                </a:cubicBezTo>
                <a:cubicBezTo>
                  <a:pt x="91" y="403"/>
                  <a:pt x="105" y="391"/>
                  <a:pt x="113" y="379"/>
                </a:cubicBezTo>
                <a:cubicBezTo>
                  <a:pt x="121" y="366"/>
                  <a:pt x="114" y="355"/>
                  <a:pt x="114" y="355"/>
                </a:cubicBezTo>
                <a:cubicBezTo>
                  <a:pt x="125" y="349"/>
                  <a:pt x="126" y="340"/>
                  <a:pt x="126" y="340"/>
                </a:cubicBezTo>
                <a:cubicBezTo>
                  <a:pt x="127" y="338"/>
                  <a:pt x="127" y="338"/>
                  <a:pt x="127" y="337"/>
                </a:cubicBezTo>
                <a:cubicBezTo>
                  <a:pt x="128" y="334"/>
                  <a:pt x="128" y="331"/>
                  <a:pt x="128" y="330"/>
                </a:cubicBezTo>
                <a:cubicBezTo>
                  <a:pt x="128" y="329"/>
                  <a:pt x="128" y="329"/>
                  <a:pt x="128" y="329"/>
                </a:cubicBezTo>
                <a:cubicBezTo>
                  <a:pt x="128" y="328"/>
                  <a:pt x="128" y="327"/>
                  <a:pt x="128" y="326"/>
                </a:cubicBezTo>
                <a:cubicBezTo>
                  <a:pt x="128" y="326"/>
                  <a:pt x="128" y="326"/>
                  <a:pt x="128" y="326"/>
                </a:cubicBezTo>
                <a:cubicBezTo>
                  <a:pt x="128" y="325"/>
                  <a:pt x="128" y="325"/>
                  <a:pt x="128" y="324"/>
                </a:cubicBezTo>
                <a:cubicBezTo>
                  <a:pt x="127" y="323"/>
                  <a:pt x="127" y="322"/>
                  <a:pt x="127" y="320"/>
                </a:cubicBezTo>
                <a:cubicBezTo>
                  <a:pt x="127" y="320"/>
                  <a:pt x="127" y="319"/>
                  <a:pt x="127" y="318"/>
                </a:cubicBezTo>
                <a:cubicBezTo>
                  <a:pt x="127" y="318"/>
                  <a:pt x="126" y="316"/>
                  <a:pt x="126" y="316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25" y="314"/>
                  <a:pt x="125" y="313"/>
                  <a:pt x="125" y="312"/>
                </a:cubicBezTo>
                <a:cubicBezTo>
                  <a:pt x="125" y="311"/>
                  <a:pt x="124" y="311"/>
                  <a:pt x="125" y="309"/>
                </a:cubicBezTo>
                <a:cubicBezTo>
                  <a:pt x="124" y="308"/>
                  <a:pt x="124" y="306"/>
                  <a:pt x="123" y="305"/>
                </a:cubicBezTo>
                <a:cubicBezTo>
                  <a:pt x="122" y="304"/>
                  <a:pt x="122" y="302"/>
                  <a:pt x="121" y="301"/>
                </a:cubicBezTo>
                <a:cubicBezTo>
                  <a:pt x="121" y="301"/>
                  <a:pt x="120" y="300"/>
                  <a:pt x="120" y="300"/>
                </a:cubicBezTo>
                <a:cubicBezTo>
                  <a:pt x="120" y="300"/>
                  <a:pt x="121" y="299"/>
                  <a:pt x="120" y="299"/>
                </a:cubicBezTo>
                <a:cubicBezTo>
                  <a:pt x="120" y="299"/>
                  <a:pt x="119" y="298"/>
                  <a:pt x="119" y="298"/>
                </a:cubicBezTo>
                <a:cubicBezTo>
                  <a:pt x="119" y="297"/>
                  <a:pt x="119" y="297"/>
                  <a:pt x="119" y="296"/>
                </a:cubicBezTo>
                <a:cubicBezTo>
                  <a:pt x="118" y="295"/>
                  <a:pt x="118" y="294"/>
                  <a:pt x="118" y="292"/>
                </a:cubicBezTo>
                <a:cubicBezTo>
                  <a:pt x="116" y="292"/>
                  <a:pt x="115" y="290"/>
                  <a:pt x="115" y="290"/>
                </a:cubicBezTo>
                <a:cubicBezTo>
                  <a:pt x="114" y="289"/>
                  <a:pt x="114" y="288"/>
                  <a:pt x="114" y="288"/>
                </a:cubicBezTo>
                <a:cubicBezTo>
                  <a:pt x="113" y="287"/>
                  <a:pt x="113" y="287"/>
                  <a:pt x="113" y="287"/>
                </a:cubicBezTo>
                <a:cubicBezTo>
                  <a:pt x="113" y="286"/>
                  <a:pt x="113" y="284"/>
                  <a:pt x="112" y="284"/>
                </a:cubicBezTo>
                <a:cubicBezTo>
                  <a:pt x="112" y="283"/>
                  <a:pt x="112" y="283"/>
                  <a:pt x="112" y="282"/>
                </a:cubicBezTo>
                <a:cubicBezTo>
                  <a:pt x="112" y="282"/>
                  <a:pt x="111" y="282"/>
                  <a:pt x="111" y="281"/>
                </a:cubicBezTo>
                <a:cubicBezTo>
                  <a:pt x="111" y="281"/>
                  <a:pt x="111" y="281"/>
                  <a:pt x="111" y="281"/>
                </a:cubicBezTo>
                <a:cubicBezTo>
                  <a:pt x="111" y="280"/>
                  <a:pt x="110" y="279"/>
                  <a:pt x="110" y="279"/>
                </a:cubicBezTo>
                <a:cubicBezTo>
                  <a:pt x="109" y="277"/>
                  <a:pt x="109" y="274"/>
                  <a:pt x="108" y="273"/>
                </a:cubicBezTo>
                <a:cubicBezTo>
                  <a:pt x="108" y="272"/>
                  <a:pt x="107" y="272"/>
                  <a:pt x="107" y="271"/>
                </a:cubicBezTo>
                <a:cubicBezTo>
                  <a:pt x="106" y="270"/>
                  <a:pt x="105" y="268"/>
                  <a:pt x="105" y="267"/>
                </a:cubicBezTo>
                <a:cubicBezTo>
                  <a:pt x="105" y="266"/>
                  <a:pt x="105" y="266"/>
                  <a:pt x="105" y="266"/>
                </a:cubicBezTo>
                <a:cubicBezTo>
                  <a:pt x="104" y="265"/>
                  <a:pt x="104" y="265"/>
                  <a:pt x="104" y="265"/>
                </a:cubicBezTo>
                <a:cubicBezTo>
                  <a:pt x="103" y="264"/>
                  <a:pt x="104" y="264"/>
                  <a:pt x="103" y="263"/>
                </a:cubicBezTo>
                <a:cubicBezTo>
                  <a:pt x="103" y="262"/>
                  <a:pt x="102" y="263"/>
                  <a:pt x="102" y="262"/>
                </a:cubicBezTo>
                <a:cubicBezTo>
                  <a:pt x="102" y="262"/>
                  <a:pt x="102" y="262"/>
                  <a:pt x="102" y="262"/>
                </a:cubicBezTo>
                <a:cubicBezTo>
                  <a:pt x="102" y="261"/>
                  <a:pt x="103" y="260"/>
                  <a:pt x="103" y="259"/>
                </a:cubicBezTo>
                <a:cubicBezTo>
                  <a:pt x="103" y="259"/>
                  <a:pt x="102" y="258"/>
                  <a:pt x="102" y="258"/>
                </a:cubicBezTo>
                <a:cubicBezTo>
                  <a:pt x="102" y="257"/>
                  <a:pt x="102" y="257"/>
                  <a:pt x="102" y="256"/>
                </a:cubicBezTo>
                <a:cubicBezTo>
                  <a:pt x="100" y="253"/>
                  <a:pt x="100" y="250"/>
                  <a:pt x="98" y="247"/>
                </a:cubicBezTo>
                <a:cubicBezTo>
                  <a:pt x="98" y="246"/>
                  <a:pt x="98" y="245"/>
                  <a:pt x="98" y="244"/>
                </a:cubicBezTo>
                <a:cubicBezTo>
                  <a:pt x="98" y="243"/>
                  <a:pt x="97" y="243"/>
                  <a:pt x="97" y="242"/>
                </a:cubicBezTo>
                <a:cubicBezTo>
                  <a:pt x="97" y="242"/>
                  <a:pt x="97" y="241"/>
                  <a:pt x="97" y="241"/>
                </a:cubicBezTo>
                <a:cubicBezTo>
                  <a:pt x="97" y="240"/>
                  <a:pt x="97" y="240"/>
                  <a:pt x="97" y="240"/>
                </a:cubicBezTo>
                <a:cubicBezTo>
                  <a:pt x="97" y="240"/>
                  <a:pt x="97" y="239"/>
                  <a:pt x="97" y="239"/>
                </a:cubicBezTo>
                <a:cubicBezTo>
                  <a:pt x="97" y="239"/>
                  <a:pt x="96" y="238"/>
                  <a:pt x="96" y="238"/>
                </a:cubicBezTo>
                <a:cubicBezTo>
                  <a:pt x="96" y="237"/>
                  <a:pt x="96" y="236"/>
                  <a:pt x="96" y="236"/>
                </a:cubicBezTo>
                <a:cubicBezTo>
                  <a:pt x="96" y="235"/>
                  <a:pt x="96" y="235"/>
                  <a:pt x="95" y="235"/>
                </a:cubicBezTo>
                <a:cubicBezTo>
                  <a:pt x="95" y="235"/>
                  <a:pt x="96" y="234"/>
                  <a:pt x="96" y="234"/>
                </a:cubicBezTo>
                <a:cubicBezTo>
                  <a:pt x="96" y="234"/>
                  <a:pt x="95" y="234"/>
                  <a:pt x="95" y="234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5" y="232"/>
                  <a:pt x="95" y="232"/>
                  <a:pt x="95" y="231"/>
                </a:cubicBezTo>
                <a:cubicBezTo>
                  <a:pt x="95" y="231"/>
                  <a:pt x="95" y="230"/>
                  <a:pt x="95" y="230"/>
                </a:cubicBezTo>
                <a:cubicBezTo>
                  <a:pt x="95" y="229"/>
                  <a:pt x="94" y="229"/>
                  <a:pt x="94" y="229"/>
                </a:cubicBezTo>
                <a:cubicBezTo>
                  <a:pt x="94" y="228"/>
                  <a:pt x="94" y="228"/>
                  <a:pt x="94" y="228"/>
                </a:cubicBezTo>
                <a:cubicBezTo>
                  <a:pt x="94" y="228"/>
                  <a:pt x="94" y="227"/>
                  <a:pt x="94" y="227"/>
                </a:cubicBezTo>
                <a:cubicBezTo>
                  <a:pt x="94" y="226"/>
                  <a:pt x="94" y="226"/>
                  <a:pt x="94" y="226"/>
                </a:cubicBezTo>
                <a:cubicBezTo>
                  <a:pt x="94" y="225"/>
                  <a:pt x="93" y="224"/>
                  <a:pt x="94" y="224"/>
                </a:cubicBezTo>
                <a:cubicBezTo>
                  <a:pt x="94" y="223"/>
                  <a:pt x="93" y="223"/>
                  <a:pt x="93" y="222"/>
                </a:cubicBezTo>
                <a:cubicBezTo>
                  <a:pt x="94" y="222"/>
                  <a:pt x="93" y="222"/>
                  <a:pt x="93" y="222"/>
                </a:cubicBezTo>
                <a:cubicBezTo>
                  <a:pt x="93" y="220"/>
                  <a:pt x="93" y="222"/>
                  <a:pt x="93" y="220"/>
                </a:cubicBezTo>
                <a:cubicBezTo>
                  <a:pt x="93" y="220"/>
                  <a:pt x="93" y="220"/>
                  <a:pt x="93" y="220"/>
                </a:cubicBezTo>
                <a:cubicBezTo>
                  <a:pt x="93" y="220"/>
                  <a:pt x="93" y="219"/>
                  <a:pt x="93" y="219"/>
                </a:cubicBezTo>
                <a:cubicBezTo>
                  <a:pt x="93" y="218"/>
                  <a:pt x="93" y="218"/>
                  <a:pt x="93" y="218"/>
                </a:cubicBezTo>
                <a:cubicBezTo>
                  <a:pt x="92" y="218"/>
                  <a:pt x="93" y="216"/>
                  <a:pt x="93" y="215"/>
                </a:cubicBezTo>
                <a:cubicBezTo>
                  <a:pt x="93" y="215"/>
                  <a:pt x="93" y="215"/>
                  <a:pt x="92" y="215"/>
                </a:cubicBezTo>
                <a:cubicBezTo>
                  <a:pt x="92" y="214"/>
                  <a:pt x="92" y="214"/>
                  <a:pt x="92" y="213"/>
                </a:cubicBezTo>
                <a:cubicBezTo>
                  <a:pt x="93" y="212"/>
                  <a:pt x="92" y="212"/>
                  <a:pt x="92" y="212"/>
                </a:cubicBezTo>
                <a:cubicBezTo>
                  <a:pt x="92" y="211"/>
                  <a:pt x="92" y="210"/>
                  <a:pt x="92" y="210"/>
                </a:cubicBezTo>
                <a:cubicBezTo>
                  <a:pt x="92" y="209"/>
                  <a:pt x="92" y="208"/>
                  <a:pt x="92" y="207"/>
                </a:cubicBezTo>
                <a:cubicBezTo>
                  <a:pt x="92" y="207"/>
                  <a:pt x="92" y="206"/>
                  <a:pt x="92" y="206"/>
                </a:cubicBezTo>
                <a:cubicBezTo>
                  <a:pt x="92" y="206"/>
                  <a:pt x="92" y="206"/>
                  <a:pt x="92" y="206"/>
                </a:cubicBezTo>
                <a:cubicBezTo>
                  <a:pt x="92" y="206"/>
                  <a:pt x="92" y="205"/>
                  <a:pt x="92" y="205"/>
                </a:cubicBezTo>
                <a:cubicBezTo>
                  <a:pt x="92" y="204"/>
                  <a:pt x="92" y="203"/>
                  <a:pt x="92" y="202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92" y="199"/>
                  <a:pt x="92" y="199"/>
                  <a:pt x="92" y="198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5"/>
                  <a:pt x="92" y="194"/>
                  <a:pt x="92" y="192"/>
                </a:cubicBezTo>
                <a:cubicBezTo>
                  <a:pt x="92" y="191"/>
                  <a:pt x="93" y="189"/>
                  <a:pt x="92" y="189"/>
                </a:cubicBezTo>
                <a:cubicBezTo>
                  <a:pt x="91" y="189"/>
                  <a:pt x="91" y="191"/>
                  <a:pt x="91" y="192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90" y="195"/>
                  <a:pt x="90" y="196"/>
                  <a:pt x="90" y="197"/>
                </a:cubicBezTo>
                <a:cubicBezTo>
                  <a:pt x="90" y="198"/>
                  <a:pt x="90" y="200"/>
                  <a:pt x="89" y="200"/>
                </a:cubicBezTo>
                <a:cubicBezTo>
                  <a:pt x="88" y="199"/>
                  <a:pt x="89" y="198"/>
                  <a:pt x="89" y="198"/>
                </a:cubicBezTo>
                <a:cubicBezTo>
                  <a:pt x="89" y="197"/>
                  <a:pt x="89" y="197"/>
                  <a:pt x="89" y="197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5"/>
                  <a:pt x="90" y="193"/>
                  <a:pt x="90" y="192"/>
                </a:cubicBezTo>
                <a:cubicBezTo>
                  <a:pt x="90" y="190"/>
                  <a:pt x="90" y="189"/>
                  <a:pt x="91" y="188"/>
                </a:cubicBezTo>
                <a:cubicBezTo>
                  <a:pt x="91" y="188"/>
                  <a:pt x="92" y="188"/>
                  <a:pt x="92" y="189"/>
                </a:cubicBezTo>
                <a:cubicBezTo>
                  <a:pt x="92" y="189"/>
                  <a:pt x="92" y="188"/>
                  <a:pt x="92" y="188"/>
                </a:cubicBezTo>
                <a:cubicBezTo>
                  <a:pt x="93" y="187"/>
                  <a:pt x="93" y="187"/>
                  <a:pt x="93" y="186"/>
                </a:cubicBezTo>
                <a:cubicBezTo>
                  <a:pt x="93" y="185"/>
                  <a:pt x="91" y="186"/>
                  <a:pt x="92" y="185"/>
                </a:cubicBezTo>
                <a:cubicBezTo>
                  <a:pt x="92" y="185"/>
                  <a:pt x="92" y="185"/>
                  <a:pt x="92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3"/>
                  <a:pt x="93" y="182"/>
                  <a:pt x="93" y="181"/>
                </a:cubicBezTo>
                <a:cubicBezTo>
                  <a:pt x="93" y="181"/>
                  <a:pt x="92" y="181"/>
                  <a:pt x="93" y="180"/>
                </a:cubicBezTo>
                <a:cubicBezTo>
                  <a:pt x="93" y="180"/>
                  <a:pt x="92" y="180"/>
                  <a:pt x="93" y="180"/>
                </a:cubicBezTo>
                <a:cubicBezTo>
                  <a:pt x="93" y="180"/>
                  <a:pt x="94" y="180"/>
                  <a:pt x="93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8"/>
                  <a:pt x="94" y="178"/>
                  <a:pt x="95" y="178"/>
                </a:cubicBezTo>
                <a:cubicBezTo>
                  <a:pt x="95" y="177"/>
                  <a:pt x="96" y="177"/>
                  <a:pt x="96" y="175"/>
                </a:cubicBezTo>
                <a:cubicBezTo>
                  <a:pt x="96" y="175"/>
                  <a:pt x="96" y="174"/>
                  <a:pt x="96" y="174"/>
                </a:cubicBezTo>
                <a:cubicBezTo>
                  <a:pt x="96" y="172"/>
                  <a:pt x="97" y="171"/>
                  <a:pt x="98" y="169"/>
                </a:cubicBezTo>
                <a:cubicBezTo>
                  <a:pt x="99" y="167"/>
                  <a:pt x="100" y="166"/>
                  <a:pt x="100" y="164"/>
                </a:cubicBezTo>
                <a:cubicBezTo>
                  <a:pt x="101" y="163"/>
                  <a:pt x="101" y="160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3" y="158"/>
                  <a:pt x="103" y="158"/>
                  <a:pt x="104" y="157"/>
                </a:cubicBezTo>
                <a:cubicBezTo>
                  <a:pt x="104" y="156"/>
                  <a:pt x="104" y="155"/>
                  <a:pt x="105" y="155"/>
                </a:cubicBezTo>
                <a:cubicBezTo>
                  <a:pt x="106" y="153"/>
                  <a:pt x="107" y="152"/>
                  <a:pt x="108" y="150"/>
                </a:cubicBezTo>
                <a:cubicBezTo>
                  <a:pt x="108" y="149"/>
                  <a:pt x="109" y="149"/>
                  <a:pt x="109" y="148"/>
                </a:cubicBezTo>
                <a:cubicBezTo>
                  <a:pt x="109" y="148"/>
                  <a:pt x="110" y="148"/>
                  <a:pt x="110" y="147"/>
                </a:cubicBezTo>
                <a:cubicBezTo>
                  <a:pt x="110" y="146"/>
                  <a:pt x="111" y="146"/>
                  <a:pt x="112" y="145"/>
                </a:cubicBezTo>
                <a:cubicBezTo>
                  <a:pt x="112" y="144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8" y="138"/>
                  <a:pt x="118" y="137"/>
                </a:cubicBezTo>
                <a:cubicBezTo>
                  <a:pt x="119" y="136"/>
                  <a:pt x="121" y="135"/>
                  <a:pt x="121" y="134"/>
                </a:cubicBezTo>
                <a:cubicBezTo>
                  <a:pt x="123" y="131"/>
                  <a:pt x="129" y="128"/>
                  <a:pt x="130" y="125"/>
                </a:cubicBezTo>
                <a:cubicBezTo>
                  <a:pt x="129" y="125"/>
                  <a:pt x="129" y="126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7" y="127"/>
                  <a:pt x="125" y="128"/>
                  <a:pt x="124" y="129"/>
                </a:cubicBezTo>
                <a:cubicBezTo>
                  <a:pt x="123" y="130"/>
                  <a:pt x="118" y="133"/>
                  <a:pt x="116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4" y="135"/>
                  <a:pt x="115" y="136"/>
                  <a:pt x="114" y="136"/>
                </a:cubicBezTo>
                <a:cubicBezTo>
                  <a:pt x="114" y="136"/>
                  <a:pt x="113" y="138"/>
                  <a:pt x="113" y="138"/>
                </a:cubicBezTo>
                <a:cubicBezTo>
                  <a:pt x="113" y="139"/>
                  <a:pt x="111" y="139"/>
                  <a:pt x="110" y="140"/>
                </a:cubicBezTo>
                <a:cubicBezTo>
                  <a:pt x="110" y="141"/>
                  <a:pt x="109" y="142"/>
                  <a:pt x="109" y="143"/>
                </a:cubicBezTo>
                <a:cubicBezTo>
                  <a:pt x="108" y="143"/>
                  <a:pt x="108" y="145"/>
                  <a:pt x="107" y="145"/>
                </a:cubicBezTo>
                <a:cubicBezTo>
                  <a:pt x="106" y="145"/>
                  <a:pt x="107" y="143"/>
                  <a:pt x="106" y="143"/>
                </a:cubicBezTo>
                <a:cubicBezTo>
                  <a:pt x="105" y="145"/>
                  <a:pt x="104" y="146"/>
                  <a:pt x="103" y="147"/>
                </a:cubicBezTo>
                <a:cubicBezTo>
                  <a:pt x="104" y="147"/>
                  <a:pt x="104" y="148"/>
                  <a:pt x="104" y="149"/>
                </a:cubicBezTo>
                <a:cubicBezTo>
                  <a:pt x="104" y="150"/>
                  <a:pt x="103" y="149"/>
                  <a:pt x="103" y="150"/>
                </a:cubicBezTo>
                <a:cubicBezTo>
                  <a:pt x="102" y="150"/>
                  <a:pt x="102" y="151"/>
                  <a:pt x="101" y="151"/>
                </a:cubicBezTo>
                <a:cubicBezTo>
                  <a:pt x="100" y="153"/>
                  <a:pt x="98" y="154"/>
                  <a:pt x="97" y="156"/>
                </a:cubicBezTo>
                <a:cubicBezTo>
                  <a:pt x="98" y="156"/>
                  <a:pt x="98" y="157"/>
                  <a:pt x="98" y="156"/>
                </a:cubicBezTo>
                <a:cubicBezTo>
                  <a:pt x="99" y="156"/>
                  <a:pt x="99" y="156"/>
                  <a:pt x="99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97" y="158"/>
                  <a:pt x="97" y="159"/>
                  <a:pt x="97" y="159"/>
                </a:cubicBezTo>
                <a:cubicBezTo>
                  <a:pt x="96" y="159"/>
                  <a:pt x="97" y="158"/>
                  <a:pt x="96" y="158"/>
                </a:cubicBezTo>
                <a:cubicBezTo>
                  <a:pt x="96" y="158"/>
                  <a:pt x="94" y="160"/>
                  <a:pt x="94" y="160"/>
                </a:cubicBezTo>
                <a:cubicBezTo>
                  <a:pt x="92" y="162"/>
                  <a:pt x="92" y="164"/>
                  <a:pt x="91" y="167"/>
                </a:cubicBezTo>
                <a:cubicBezTo>
                  <a:pt x="91" y="167"/>
                  <a:pt x="90" y="167"/>
                  <a:pt x="90" y="168"/>
                </a:cubicBezTo>
                <a:cubicBezTo>
                  <a:pt x="90" y="168"/>
                  <a:pt x="89" y="168"/>
                  <a:pt x="89" y="169"/>
                </a:cubicBezTo>
                <a:cubicBezTo>
                  <a:pt x="88" y="170"/>
                  <a:pt x="87" y="171"/>
                  <a:pt x="87" y="172"/>
                </a:cubicBezTo>
                <a:cubicBezTo>
                  <a:pt x="87" y="173"/>
                  <a:pt x="86" y="173"/>
                  <a:pt x="86" y="174"/>
                </a:cubicBezTo>
                <a:cubicBezTo>
                  <a:pt x="85" y="175"/>
                  <a:pt x="84" y="176"/>
                  <a:pt x="84" y="177"/>
                </a:cubicBezTo>
                <a:cubicBezTo>
                  <a:pt x="85" y="178"/>
                  <a:pt x="86" y="176"/>
                  <a:pt x="86" y="177"/>
                </a:cubicBezTo>
                <a:cubicBezTo>
                  <a:pt x="86" y="179"/>
                  <a:pt x="84" y="177"/>
                  <a:pt x="84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4" y="180"/>
                  <a:pt x="83" y="180"/>
                  <a:pt x="83" y="180"/>
                </a:cubicBezTo>
                <a:cubicBezTo>
                  <a:pt x="83" y="181"/>
                  <a:pt x="82" y="182"/>
                  <a:pt x="82" y="183"/>
                </a:cubicBezTo>
                <a:cubicBezTo>
                  <a:pt x="81" y="184"/>
                  <a:pt x="80" y="186"/>
                  <a:pt x="80" y="187"/>
                </a:cubicBezTo>
                <a:cubicBezTo>
                  <a:pt x="80" y="188"/>
                  <a:pt x="80" y="189"/>
                  <a:pt x="80" y="189"/>
                </a:cubicBezTo>
                <a:cubicBezTo>
                  <a:pt x="80" y="190"/>
                  <a:pt x="79" y="190"/>
                  <a:pt x="80" y="191"/>
                </a:cubicBezTo>
                <a:cubicBezTo>
                  <a:pt x="80" y="191"/>
                  <a:pt x="79" y="192"/>
                  <a:pt x="79" y="192"/>
                </a:cubicBezTo>
                <a:cubicBezTo>
                  <a:pt x="79" y="194"/>
                  <a:pt x="78" y="196"/>
                  <a:pt x="78" y="198"/>
                </a:cubicBezTo>
                <a:cubicBezTo>
                  <a:pt x="78" y="199"/>
                  <a:pt x="78" y="199"/>
                  <a:pt x="78" y="200"/>
                </a:cubicBezTo>
                <a:cubicBezTo>
                  <a:pt x="78" y="200"/>
                  <a:pt x="77" y="200"/>
                  <a:pt x="77" y="200"/>
                </a:cubicBezTo>
                <a:cubicBezTo>
                  <a:pt x="77" y="203"/>
                  <a:pt x="76" y="205"/>
                  <a:pt x="76" y="207"/>
                </a:cubicBezTo>
                <a:cubicBezTo>
                  <a:pt x="76" y="210"/>
                  <a:pt x="74" y="211"/>
                  <a:pt x="75" y="213"/>
                </a:cubicBezTo>
                <a:cubicBezTo>
                  <a:pt x="75" y="214"/>
                  <a:pt x="75" y="214"/>
                  <a:pt x="75" y="215"/>
                </a:cubicBezTo>
                <a:cubicBezTo>
                  <a:pt x="75" y="216"/>
                  <a:pt x="75" y="216"/>
                  <a:pt x="74" y="217"/>
                </a:cubicBezTo>
                <a:cubicBezTo>
                  <a:pt x="74" y="218"/>
                  <a:pt x="74" y="219"/>
                  <a:pt x="74" y="220"/>
                </a:cubicBezTo>
                <a:cubicBezTo>
                  <a:pt x="74" y="221"/>
                  <a:pt x="74" y="222"/>
                  <a:pt x="73" y="223"/>
                </a:cubicBezTo>
                <a:cubicBezTo>
                  <a:pt x="73" y="224"/>
                  <a:pt x="73" y="225"/>
                  <a:pt x="73" y="226"/>
                </a:cubicBezTo>
                <a:cubicBezTo>
                  <a:pt x="73" y="226"/>
                  <a:pt x="73" y="227"/>
                  <a:pt x="73" y="228"/>
                </a:cubicBezTo>
                <a:cubicBezTo>
                  <a:pt x="73" y="229"/>
                  <a:pt x="73" y="229"/>
                  <a:pt x="73" y="230"/>
                </a:cubicBezTo>
                <a:cubicBezTo>
                  <a:pt x="74" y="230"/>
                  <a:pt x="73" y="231"/>
                  <a:pt x="73" y="232"/>
                </a:cubicBezTo>
                <a:cubicBezTo>
                  <a:pt x="73" y="232"/>
                  <a:pt x="73" y="232"/>
                  <a:pt x="73" y="233"/>
                </a:cubicBezTo>
                <a:cubicBezTo>
                  <a:pt x="73" y="233"/>
                  <a:pt x="73" y="234"/>
                  <a:pt x="73" y="235"/>
                </a:cubicBezTo>
                <a:cubicBezTo>
                  <a:pt x="73" y="235"/>
                  <a:pt x="73" y="236"/>
                  <a:pt x="73" y="236"/>
                </a:cubicBezTo>
                <a:cubicBezTo>
                  <a:pt x="73" y="239"/>
                  <a:pt x="73" y="242"/>
                  <a:pt x="73" y="244"/>
                </a:cubicBezTo>
                <a:cubicBezTo>
                  <a:pt x="73" y="246"/>
                  <a:pt x="73" y="247"/>
                  <a:pt x="73" y="248"/>
                </a:cubicBezTo>
                <a:cubicBezTo>
                  <a:pt x="73" y="249"/>
                  <a:pt x="73" y="249"/>
                  <a:pt x="73" y="250"/>
                </a:cubicBezTo>
                <a:cubicBezTo>
                  <a:pt x="73" y="250"/>
                  <a:pt x="73" y="250"/>
                  <a:pt x="73" y="251"/>
                </a:cubicBezTo>
                <a:cubicBezTo>
                  <a:pt x="73" y="252"/>
                  <a:pt x="73" y="252"/>
                  <a:pt x="73" y="253"/>
                </a:cubicBezTo>
                <a:cubicBezTo>
                  <a:pt x="73" y="254"/>
                  <a:pt x="73" y="255"/>
                  <a:pt x="72" y="256"/>
                </a:cubicBezTo>
                <a:cubicBezTo>
                  <a:pt x="72" y="257"/>
                  <a:pt x="73" y="257"/>
                  <a:pt x="73" y="258"/>
                </a:cubicBezTo>
                <a:cubicBezTo>
                  <a:pt x="73" y="259"/>
                  <a:pt x="73" y="261"/>
                  <a:pt x="73" y="263"/>
                </a:cubicBezTo>
                <a:cubicBezTo>
                  <a:pt x="74" y="263"/>
                  <a:pt x="74" y="263"/>
                  <a:pt x="74" y="264"/>
                </a:cubicBezTo>
                <a:cubicBezTo>
                  <a:pt x="74" y="265"/>
                  <a:pt x="74" y="266"/>
                  <a:pt x="74" y="267"/>
                </a:cubicBezTo>
                <a:cubicBezTo>
                  <a:pt x="73" y="268"/>
                  <a:pt x="74" y="269"/>
                  <a:pt x="74" y="270"/>
                </a:cubicBezTo>
                <a:cubicBezTo>
                  <a:pt x="74" y="271"/>
                  <a:pt x="74" y="273"/>
                  <a:pt x="74" y="274"/>
                </a:cubicBezTo>
                <a:cubicBezTo>
                  <a:pt x="74" y="275"/>
                  <a:pt x="74" y="276"/>
                  <a:pt x="74" y="276"/>
                </a:cubicBezTo>
                <a:cubicBezTo>
                  <a:pt x="74" y="277"/>
                  <a:pt x="75" y="279"/>
                  <a:pt x="75" y="279"/>
                </a:cubicBezTo>
                <a:cubicBezTo>
                  <a:pt x="75" y="280"/>
                  <a:pt x="74" y="281"/>
                  <a:pt x="74" y="282"/>
                </a:cubicBezTo>
                <a:cubicBezTo>
                  <a:pt x="75" y="282"/>
                  <a:pt x="75" y="283"/>
                  <a:pt x="75" y="283"/>
                </a:cubicBezTo>
                <a:cubicBezTo>
                  <a:pt x="75" y="284"/>
                  <a:pt x="75" y="284"/>
                  <a:pt x="75" y="285"/>
                </a:cubicBezTo>
                <a:cubicBezTo>
                  <a:pt x="76" y="286"/>
                  <a:pt x="76" y="287"/>
                  <a:pt x="76" y="288"/>
                </a:cubicBezTo>
                <a:cubicBezTo>
                  <a:pt x="76" y="289"/>
                  <a:pt x="76" y="290"/>
                  <a:pt x="76" y="291"/>
                </a:cubicBezTo>
                <a:cubicBezTo>
                  <a:pt x="76" y="292"/>
                  <a:pt x="76" y="293"/>
                  <a:pt x="76" y="294"/>
                </a:cubicBezTo>
                <a:cubicBezTo>
                  <a:pt x="76" y="298"/>
                  <a:pt x="77" y="302"/>
                  <a:pt x="77" y="305"/>
                </a:cubicBezTo>
                <a:cubicBezTo>
                  <a:pt x="78" y="314"/>
                  <a:pt x="79" y="323"/>
                  <a:pt x="77" y="332"/>
                </a:cubicBezTo>
                <a:cubicBezTo>
                  <a:pt x="76" y="337"/>
                  <a:pt x="74" y="343"/>
                  <a:pt x="71" y="346"/>
                </a:cubicBezTo>
                <a:cubicBezTo>
                  <a:pt x="70" y="347"/>
                  <a:pt x="69" y="348"/>
                  <a:pt x="67" y="349"/>
                </a:cubicBezTo>
                <a:cubicBezTo>
                  <a:pt x="66" y="350"/>
                  <a:pt x="65" y="350"/>
                  <a:pt x="64" y="350"/>
                </a:cubicBezTo>
                <a:cubicBezTo>
                  <a:pt x="62" y="351"/>
                  <a:pt x="60" y="351"/>
                  <a:pt x="59" y="350"/>
                </a:cubicBezTo>
                <a:cubicBezTo>
                  <a:pt x="58" y="350"/>
                  <a:pt x="57" y="349"/>
                  <a:pt x="56" y="349"/>
                </a:cubicBezTo>
                <a:cubicBezTo>
                  <a:pt x="55" y="348"/>
                  <a:pt x="54" y="348"/>
                  <a:pt x="53" y="347"/>
                </a:cubicBezTo>
                <a:cubicBezTo>
                  <a:pt x="50" y="344"/>
                  <a:pt x="48" y="340"/>
                  <a:pt x="49" y="336"/>
                </a:cubicBezTo>
                <a:cubicBezTo>
                  <a:pt x="52" y="343"/>
                  <a:pt x="63" y="342"/>
                  <a:pt x="68" y="335"/>
                </a:cubicBezTo>
                <a:cubicBezTo>
                  <a:pt x="69" y="333"/>
                  <a:pt x="71" y="330"/>
                  <a:pt x="71" y="327"/>
                </a:cubicBezTo>
                <a:cubicBezTo>
                  <a:pt x="72" y="305"/>
                  <a:pt x="42" y="296"/>
                  <a:pt x="27" y="308"/>
                </a:cubicBezTo>
                <a:cubicBezTo>
                  <a:pt x="22" y="312"/>
                  <a:pt x="17" y="319"/>
                  <a:pt x="16" y="325"/>
                </a:cubicBezTo>
                <a:cubicBezTo>
                  <a:pt x="9" y="345"/>
                  <a:pt x="18" y="378"/>
                  <a:pt x="41" y="386"/>
                </a:cubicBezTo>
                <a:close/>
                <a:moveTo>
                  <a:pt x="125" y="331"/>
                </a:moveTo>
                <a:cubicBezTo>
                  <a:pt x="124" y="331"/>
                  <a:pt x="123" y="332"/>
                  <a:pt x="122" y="332"/>
                </a:cubicBezTo>
                <a:cubicBezTo>
                  <a:pt x="124" y="331"/>
                  <a:pt x="122" y="330"/>
                  <a:pt x="122" y="329"/>
                </a:cubicBezTo>
                <a:cubicBezTo>
                  <a:pt x="123" y="329"/>
                  <a:pt x="123" y="328"/>
                  <a:pt x="124" y="329"/>
                </a:cubicBezTo>
                <a:cubicBezTo>
                  <a:pt x="125" y="328"/>
                  <a:pt x="124" y="328"/>
                  <a:pt x="124" y="327"/>
                </a:cubicBezTo>
                <a:cubicBezTo>
                  <a:pt x="124" y="326"/>
                  <a:pt x="125" y="326"/>
                  <a:pt x="125" y="325"/>
                </a:cubicBezTo>
                <a:cubicBezTo>
                  <a:pt x="126" y="325"/>
                  <a:pt x="126" y="326"/>
                  <a:pt x="126" y="326"/>
                </a:cubicBezTo>
                <a:cubicBezTo>
                  <a:pt x="125" y="328"/>
                  <a:pt x="126" y="329"/>
                  <a:pt x="125" y="331"/>
                </a:cubicBezTo>
                <a:close/>
                <a:moveTo>
                  <a:pt x="125" y="317"/>
                </a:moveTo>
                <a:cubicBezTo>
                  <a:pt x="127" y="318"/>
                  <a:pt x="125" y="321"/>
                  <a:pt x="127" y="322"/>
                </a:cubicBezTo>
                <a:cubicBezTo>
                  <a:pt x="126" y="325"/>
                  <a:pt x="126" y="325"/>
                  <a:pt x="126" y="325"/>
                </a:cubicBezTo>
                <a:cubicBezTo>
                  <a:pt x="125" y="325"/>
                  <a:pt x="125" y="324"/>
                  <a:pt x="126" y="324"/>
                </a:cubicBezTo>
                <a:cubicBezTo>
                  <a:pt x="126" y="323"/>
                  <a:pt x="125" y="324"/>
                  <a:pt x="124" y="323"/>
                </a:cubicBezTo>
                <a:cubicBezTo>
                  <a:pt x="127" y="322"/>
                  <a:pt x="124" y="319"/>
                  <a:pt x="125" y="317"/>
                </a:cubicBezTo>
                <a:close/>
                <a:moveTo>
                  <a:pt x="125" y="320"/>
                </a:moveTo>
                <a:cubicBezTo>
                  <a:pt x="125" y="321"/>
                  <a:pt x="125" y="322"/>
                  <a:pt x="124" y="322"/>
                </a:cubicBezTo>
                <a:cubicBezTo>
                  <a:pt x="124" y="322"/>
                  <a:pt x="123" y="321"/>
                  <a:pt x="124" y="320"/>
                </a:cubicBezTo>
                <a:cubicBezTo>
                  <a:pt x="124" y="320"/>
                  <a:pt x="124" y="320"/>
                  <a:pt x="125" y="320"/>
                </a:cubicBezTo>
                <a:close/>
                <a:moveTo>
                  <a:pt x="123" y="314"/>
                </a:moveTo>
                <a:cubicBezTo>
                  <a:pt x="123" y="313"/>
                  <a:pt x="123" y="314"/>
                  <a:pt x="124" y="314"/>
                </a:cubicBezTo>
                <a:cubicBezTo>
                  <a:pt x="123" y="316"/>
                  <a:pt x="125" y="318"/>
                  <a:pt x="123" y="320"/>
                </a:cubicBezTo>
                <a:cubicBezTo>
                  <a:pt x="123" y="319"/>
                  <a:pt x="123" y="318"/>
                  <a:pt x="123" y="316"/>
                </a:cubicBezTo>
                <a:cubicBezTo>
                  <a:pt x="123" y="316"/>
                  <a:pt x="123" y="315"/>
                  <a:pt x="122" y="315"/>
                </a:cubicBezTo>
                <a:cubicBezTo>
                  <a:pt x="122" y="314"/>
                  <a:pt x="123" y="314"/>
                  <a:pt x="123" y="314"/>
                </a:cubicBezTo>
                <a:close/>
                <a:moveTo>
                  <a:pt x="123" y="313"/>
                </a:moveTo>
                <a:cubicBezTo>
                  <a:pt x="122" y="313"/>
                  <a:pt x="122" y="312"/>
                  <a:pt x="121" y="312"/>
                </a:cubicBezTo>
                <a:cubicBezTo>
                  <a:pt x="122" y="310"/>
                  <a:pt x="122" y="312"/>
                  <a:pt x="123" y="313"/>
                </a:cubicBezTo>
                <a:close/>
                <a:moveTo>
                  <a:pt x="120" y="308"/>
                </a:moveTo>
                <a:cubicBezTo>
                  <a:pt x="119" y="310"/>
                  <a:pt x="121" y="310"/>
                  <a:pt x="120" y="311"/>
                </a:cubicBezTo>
                <a:cubicBezTo>
                  <a:pt x="120" y="310"/>
                  <a:pt x="119" y="309"/>
                  <a:pt x="119" y="308"/>
                </a:cubicBezTo>
                <a:cubicBezTo>
                  <a:pt x="119" y="308"/>
                  <a:pt x="120" y="308"/>
                  <a:pt x="120" y="308"/>
                </a:cubicBezTo>
                <a:close/>
                <a:moveTo>
                  <a:pt x="117" y="298"/>
                </a:moveTo>
                <a:cubicBezTo>
                  <a:pt x="117" y="298"/>
                  <a:pt x="117" y="297"/>
                  <a:pt x="117" y="297"/>
                </a:cubicBezTo>
                <a:cubicBezTo>
                  <a:pt x="118" y="296"/>
                  <a:pt x="118" y="298"/>
                  <a:pt x="117" y="298"/>
                </a:cubicBezTo>
                <a:close/>
                <a:moveTo>
                  <a:pt x="117" y="300"/>
                </a:moveTo>
                <a:cubicBezTo>
                  <a:pt x="118" y="300"/>
                  <a:pt x="118" y="302"/>
                  <a:pt x="119" y="302"/>
                </a:cubicBezTo>
                <a:cubicBezTo>
                  <a:pt x="119" y="303"/>
                  <a:pt x="117" y="304"/>
                  <a:pt x="118" y="304"/>
                </a:cubicBezTo>
                <a:cubicBezTo>
                  <a:pt x="117" y="305"/>
                  <a:pt x="117" y="303"/>
                  <a:pt x="118" y="303"/>
                </a:cubicBezTo>
                <a:cubicBezTo>
                  <a:pt x="117" y="303"/>
                  <a:pt x="117" y="302"/>
                  <a:pt x="116" y="302"/>
                </a:cubicBezTo>
                <a:cubicBezTo>
                  <a:pt x="117" y="301"/>
                  <a:pt x="117" y="301"/>
                  <a:pt x="117" y="300"/>
                </a:cubicBezTo>
                <a:close/>
                <a:moveTo>
                  <a:pt x="115" y="295"/>
                </a:moveTo>
                <a:cubicBezTo>
                  <a:pt x="116" y="296"/>
                  <a:pt x="116" y="297"/>
                  <a:pt x="116" y="297"/>
                </a:cubicBezTo>
                <a:cubicBezTo>
                  <a:pt x="116" y="298"/>
                  <a:pt x="115" y="297"/>
                  <a:pt x="114" y="297"/>
                </a:cubicBezTo>
                <a:cubicBezTo>
                  <a:pt x="115" y="296"/>
                  <a:pt x="115" y="296"/>
                  <a:pt x="115" y="295"/>
                </a:cubicBezTo>
                <a:close/>
                <a:moveTo>
                  <a:pt x="102" y="152"/>
                </a:moveTo>
                <a:cubicBezTo>
                  <a:pt x="104" y="151"/>
                  <a:pt x="101" y="156"/>
                  <a:pt x="100" y="155"/>
                </a:cubicBezTo>
                <a:cubicBezTo>
                  <a:pt x="98" y="155"/>
                  <a:pt x="102" y="151"/>
                  <a:pt x="102" y="152"/>
                </a:cubicBezTo>
                <a:close/>
                <a:moveTo>
                  <a:pt x="93" y="166"/>
                </a:moveTo>
                <a:cubicBezTo>
                  <a:pt x="93" y="165"/>
                  <a:pt x="94" y="163"/>
                  <a:pt x="93" y="163"/>
                </a:cubicBezTo>
                <a:cubicBezTo>
                  <a:pt x="94" y="163"/>
                  <a:pt x="94" y="162"/>
                  <a:pt x="94" y="161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2"/>
                  <a:pt x="95" y="162"/>
                  <a:pt x="94" y="163"/>
                </a:cubicBezTo>
                <a:cubicBezTo>
                  <a:pt x="94" y="163"/>
                  <a:pt x="95" y="163"/>
                  <a:pt x="94" y="164"/>
                </a:cubicBezTo>
                <a:cubicBezTo>
                  <a:pt x="94" y="166"/>
                  <a:pt x="93" y="168"/>
                  <a:pt x="91" y="167"/>
                </a:cubicBezTo>
                <a:cubicBezTo>
                  <a:pt x="92" y="167"/>
                  <a:pt x="92" y="166"/>
                  <a:pt x="93" y="166"/>
                </a:cubicBezTo>
                <a:close/>
                <a:moveTo>
                  <a:pt x="97" y="252"/>
                </a:moveTo>
                <a:cubicBezTo>
                  <a:pt x="98" y="253"/>
                  <a:pt x="97" y="255"/>
                  <a:pt x="98" y="256"/>
                </a:cubicBezTo>
                <a:cubicBezTo>
                  <a:pt x="98" y="257"/>
                  <a:pt x="99" y="258"/>
                  <a:pt x="98" y="261"/>
                </a:cubicBezTo>
                <a:cubicBezTo>
                  <a:pt x="98" y="260"/>
                  <a:pt x="98" y="260"/>
                  <a:pt x="98" y="259"/>
                </a:cubicBezTo>
                <a:cubicBezTo>
                  <a:pt x="98" y="259"/>
                  <a:pt x="97" y="258"/>
                  <a:pt x="97" y="256"/>
                </a:cubicBezTo>
                <a:cubicBezTo>
                  <a:pt x="97" y="256"/>
                  <a:pt x="97" y="256"/>
                  <a:pt x="97" y="255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7" y="254"/>
                  <a:pt x="96" y="253"/>
                  <a:pt x="97" y="252"/>
                </a:cubicBezTo>
                <a:close/>
                <a:moveTo>
                  <a:pt x="89" y="202"/>
                </a:moveTo>
                <a:cubicBezTo>
                  <a:pt x="90" y="202"/>
                  <a:pt x="89" y="204"/>
                  <a:pt x="89" y="205"/>
                </a:cubicBezTo>
                <a:cubicBezTo>
                  <a:pt x="88" y="204"/>
                  <a:pt x="89" y="203"/>
                  <a:pt x="89" y="202"/>
                </a:cubicBezTo>
                <a:close/>
                <a:moveTo>
                  <a:pt x="88" y="206"/>
                </a:moveTo>
                <a:cubicBezTo>
                  <a:pt x="91" y="209"/>
                  <a:pt x="86" y="208"/>
                  <a:pt x="88" y="206"/>
                </a:cubicBezTo>
                <a:close/>
                <a:moveTo>
                  <a:pt x="87" y="212"/>
                </a:moveTo>
                <a:cubicBezTo>
                  <a:pt x="87" y="211"/>
                  <a:pt x="87" y="210"/>
                  <a:pt x="87" y="208"/>
                </a:cubicBezTo>
                <a:cubicBezTo>
                  <a:pt x="87" y="209"/>
                  <a:pt x="88" y="209"/>
                  <a:pt x="88" y="209"/>
                </a:cubicBezTo>
                <a:cubicBezTo>
                  <a:pt x="88" y="210"/>
                  <a:pt x="87" y="210"/>
                  <a:pt x="88" y="210"/>
                </a:cubicBezTo>
                <a:cubicBezTo>
                  <a:pt x="88" y="211"/>
                  <a:pt x="87" y="212"/>
                  <a:pt x="87" y="213"/>
                </a:cubicBezTo>
                <a:cubicBezTo>
                  <a:pt x="87" y="213"/>
                  <a:pt x="87" y="214"/>
                  <a:pt x="87" y="214"/>
                </a:cubicBezTo>
                <a:cubicBezTo>
                  <a:pt x="87" y="214"/>
                  <a:pt x="87" y="215"/>
                  <a:pt x="87" y="216"/>
                </a:cubicBezTo>
                <a:cubicBezTo>
                  <a:pt x="86" y="216"/>
                  <a:pt x="87" y="218"/>
                  <a:pt x="86" y="217"/>
                </a:cubicBezTo>
                <a:cubicBezTo>
                  <a:pt x="86" y="215"/>
                  <a:pt x="86" y="214"/>
                  <a:pt x="87" y="212"/>
                </a:cubicBezTo>
                <a:close/>
                <a:moveTo>
                  <a:pt x="85" y="183"/>
                </a:moveTo>
                <a:cubicBezTo>
                  <a:pt x="87" y="184"/>
                  <a:pt x="81" y="190"/>
                  <a:pt x="80" y="190"/>
                </a:cubicBezTo>
                <a:cubicBezTo>
                  <a:pt x="81" y="190"/>
                  <a:pt x="83" y="182"/>
                  <a:pt x="85" y="183"/>
                </a:cubicBezTo>
                <a:close/>
                <a:moveTo>
                  <a:pt x="80" y="192"/>
                </a:moveTo>
                <a:cubicBezTo>
                  <a:pt x="81" y="191"/>
                  <a:pt x="82" y="191"/>
                  <a:pt x="82" y="191"/>
                </a:cubicBezTo>
                <a:cubicBezTo>
                  <a:pt x="83" y="192"/>
                  <a:pt x="80" y="197"/>
                  <a:pt x="80" y="192"/>
                </a:cubicBezTo>
                <a:close/>
                <a:moveTo>
                  <a:pt x="80" y="195"/>
                </a:moveTo>
                <a:cubicBezTo>
                  <a:pt x="81" y="195"/>
                  <a:pt x="81" y="196"/>
                  <a:pt x="80" y="197"/>
                </a:cubicBezTo>
                <a:cubicBezTo>
                  <a:pt x="79" y="197"/>
                  <a:pt x="79" y="196"/>
                  <a:pt x="80" y="195"/>
                </a:cubicBezTo>
                <a:close/>
                <a:moveTo>
                  <a:pt x="80" y="198"/>
                </a:moveTo>
                <a:cubicBezTo>
                  <a:pt x="81" y="198"/>
                  <a:pt x="80" y="199"/>
                  <a:pt x="80" y="199"/>
                </a:cubicBezTo>
                <a:cubicBezTo>
                  <a:pt x="80" y="199"/>
                  <a:pt x="80" y="200"/>
                  <a:pt x="80" y="201"/>
                </a:cubicBezTo>
                <a:cubicBezTo>
                  <a:pt x="78" y="201"/>
                  <a:pt x="80" y="198"/>
                  <a:pt x="80" y="198"/>
                </a:cubicBezTo>
                <a:close/>
                <a:moveTo>
                  <a:pt x="78" y="209"/>
                </a:moveTo>
                <a:cubicBezTo>
                  <a:pt x="78" y="208"/>
                  <a:pt x="78" y="208"/>
                  <a:pt x="79" y="207"/>
                </a:cubicBezTo>
                <a:cubicBezTo>
                  <a:pt x="79" y="206"/>
                  <a:pt x="78" y="205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79" y="206"/>
                  <a:pt x="79" y="206"/>
                  <a:pt x="79" y="206"/>
                </a:cubicBezTo>
                <a:cubicBezTo>
                  <a:pt x="79" y="207"/>
                  <a:pt x="79" y="208"/>
                  <a:pt x="79" y="209"/>
                </a:cubicBezTo>
                <a:cubicBezTo>
                  <a:pt x="79" y="209"/>
                  <a:pt x="79" y="209"/>
                  <a:pt x="79" y="209"/>
                </a:cubicBezTo>
                <a:cubicBezTo>
                  <a:pt x="79" y="210"/>
                  <a:pt x="78" y="211"/>
                  <a:pt x="79" y="212"/>
                </a:cubicBezTo>
                <a:cubicBezTo>
                  <a:pt x="78" y="213"/>
                  <a:pt x="78" y="211"/>
                  <a:pt x="78" y="210"/>
                </a:cubicBezTo>
                <a:cubicBezTo>
                  <a:pt x="78" y="210"/>
                  <a:pt x="78" y="209"/>
                  <a:pt x="78" y="209"/>
                </a:cubicBezTo>
                <a:close/>
                <a:moveTo>
                  <a:pt x="76" y="227"/>
                </a:moveTo>
                <a:cubicBezTo>
                  <a:pt x="76" y="227"/>
                  <a:pt x="76" y="227"/>
                  <a:pt x="76" y="226"/>
                </a:cubicBezTo>
                <a:cubicBezTo>
                  <a:pt x="76" y="226"/>
                  <a:pt x="76" y="225"/>
                  <a:pt x="76" y="224"/>
                </a:cubicBezTo>
                <a:cubicBezTo>
                  <a:pt x="77" y="225"/>
                  <a:pt x="76" y="226"/>
                  <a:pt x="76" y="228"/>
                </a:cubicBezTo>
                <a:cubicBezTo>
                  <a:pt x="76" y="229"/>
                  <a:pt x="77" y="230"/>
                  <a:pt x="76" y="233"/>
                </a:cubicBezTo>
                <a:cubicBezTo>
                  <a:pt x="76" y="232"/>
                  <a:pt x="76" y="232"/>
                  <a:pt x="76" y="231"/>
                </a:cubicBezTo>
                <a:cubicBezTo>
                  <a:pt x="76" y="231"/>
                  <a:pt x="76" y="229"/>
                  <a:pt x="76" y="228"/>
                </a:cubicBezTo>
                <a:cubicBezTo>
                  <a:pt x="76" y="227"/>
                  <a:pt x="76" y="227"/>
                  <a:pt x="76" y="227"/>
                </a:cubicBezTo>
                <a:close/>
                <a:moveTo>
                  <a:pt x="75" y="234"/>
                </a:moveTo>
                <a:cubicBezTo>
                  <a:pt x="76" y="235"/>
                  <a:pt x="75" y="236"/>
                  <a:pt x="75" y="237"/>
                </a:cubicBezTo>
                <a:cubicBezTo>
                  <a:pt x="75" y="239"/>
                  <a:pt x="76" y="240"/>
                  <a:pt x="75" y="242"/>
                </a:cubicBezTo>
                <a:cubicBezTo>
                  <a:pt x="74" y="240"/>
                  <a:pt x="74" y="237"/>
                  <a:pt x="75" y="234"/>
                </a:cubicBezTo>
                <a:close/>
                <a:moveTo>
                  <a:pt x="75" y="253"/>
                </a:moveTo>
                <a:cubicBezTo>
                  <a:pt x="74" y="252"/>
                  <a:pt x="74" y="251"/>
                  <a:pt x="74" y="249"/>
                </a:cubicBezTo>
                <a:cubicBezTo>
                  <a:pt x="75" y="249"/>
                  <a:pt x="74" y="250"/>
                  <a:pt x="75" y="251"/>
                </a:cubicBezTo>
                <a:cubicBezTo>
                  <a:pt x="75" y="251"/>
                  <a:pt x="75" y="251"/>
                  <a:pt x="75" y="252"/>
                </a:cubicBezTo>
                <a:cubicBezTo>
                  <a:pt x="75" y="252"/>
                  <a:pt x="75" y="253"/>
                  <a:pt x="75" y="253"/>
                </a:cubicBezTo>
                <a:cubicBezTo>
                  <a:pt x="75" y="253"/>
                  <a:pt x="75" y="253"/>
                  <a:pt x="75" y="253"/>
                </a:cubicBezTo>
                <a:cubicBezTo>
                  <a:pt x="75" y="255"/>
                  <a:pt x="75" y="256"/>
                  <a:pt x="75" y="257"/>
                </a:cubicBezTo>
                <a:cubicBezTo>
                  <a:pt x="74" y="257"/>
                  <a:pt x="75" y="255"/>
                  <a:pt x="75" y="253"/>
                </a:cubicBezTo>
                <a:close/>
                <a:moveTo>
                  <a:pt x="75" y="258"/>
                </a:moveTo>
                <a:cubicBezTo>
                  <a:pt x="76" y="258"/>
                  <a:pt x="75" y="260"/>
                  <a:pt x="76" y="260"/>
                </a:cubicBezTo>
                <a:cubicBezTo>
                  <a:pt x="76" y="261"/>
                  <a:pt x="77" y="261"/>
                  <a:pt x="77" y="262"/>
                </a:cubicBezTo>
                <a:cubicBezTo>
                  <a:pt x="75" y="261"/>
                  <a:pt x="75" y="260"/>
                  <a:pt x="75" y="258"/>
                </a:cubicBezTo>
                <a:close/>
                <a:moveTo>
                  <a:pt x="76" y="264"/>
                </a:moveTo>
                <a:cubicBezTo>
                  <a:pt x="77" y="264"/>
                  <a:pt x="76" y="265"/>
                  <a:pt x="77" y="267"/>
                </a:cubicBezTo>
                <a:cubicBezTo>
                  <a:pt x="77" y="268"/>
                  <a:pt x="77" y="269"/>
                  <a:pt x="77" y="269"/>
                </a:cubicBezTo>
                <a:cubicBezTo>
                  <a:pt x="77" y="270"/>
                  <a:pt x="77" y="271"/>
                  <a:pt x="77" y="273"/>
                </a:cubicBezTo>
                <a:cubicBezTo>
                  <a:pt x="76" y="271"/>
                  <a:pt x="76" y="267"/>
                  <a:pt x="76" y="264"/>
                </a:cubicBezTo>
                <a:close/>
                <a:moveTo>
                  <a:pt x="78" y="280"/>
                </a:moveTo>
                <a:cubicBezTo>
                  <a:pt x="78" y="280"/>
                  <a:pt x="78" y="279"/>
                  <a:pt x="77" y="278"/>
                </a:cubicBezTo>
                <a:cubicBezTo>
                  <a:pt x="78" y="277"/>
                  <a:pt x="77" y="275"/>
                  <a:pt x="77" y="274"/>
                </a:cubicBezTo>
                <a:cubicBezTo>
                  <a:pt x="78" y="274"/>
                  <a:pt x="77" y="275"/>
                  <a:pt x="78" y="275"/>
                </a:cubicBezTo>
                <a:cubicBezTo>
                  <a:pt x="78" y="276"/>
                  <a:pt x="79" y="276"/>
                  <a:pt x="79" y="277"/>
                </a:cubicBezTo>
                <a:cubicBezTo>
                  <a:pt x="79" y="278"/>
                  <a:pt x="78" y="279"/>
                  <a:pt x="78" y="280"/>
                </a:cubicBezTo>
                <a:cubicBezTo>
                  <a:pt x="79" y="281"/>
                  <a:pt x="79" y="282"/>
                  <a:pt x="80" y="283"/>
                </a:cubicBezTo>
                <a:cubicBezTo>
                  <a:pt x="80" y="283"/>
                  <a:pt x="80" y="283"/>
                  <a:pt x="80" y="284"/>
                </a:cubicBezTo>
                <a:cubicBezTo>
                  <a:pt x="79" y="284"/>
                  <a:pt x="79" y="285"/>
                  <a:pt x="79" y="285"/>
                </a:cubicBezTo>
                <a:cubicBezTo>
                  <a:pt x="80" y="288"/>
                  <a:pt x="81" y="290"/>
                  <a:pt x="81" y="294"/>
                </a:cubicBezTo>
                <a:cubicBezTo>
                  <a:pt x="79" y="294"/>
                  <a:pt x="80" y="292"/>
                  <a:pt x="80" y="291"/>
                </a:cubicBezTo>
                <a:cubicBezTo>
                  <a:pt x="80" y="290"/>
                  <a:pt x="80" y="290"/>
                  <a:pt x="79" y="289"/>
                </a:cubicBezTo>
                <a:cubicBezTo>
                  <a:pt x="79" y="289"/>
                  <a:pt x="80" y="288"/>
                  <a:pt x="79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7"/>
                  <a:pt x="79" y="287"/>
                </a:cubicBezTo>
                <a:cubicBezTo>
                  <a:pt x="79" y="287"/>
                  <a:pt x="79" y="286"/>
                  <a:pt x="78" y="285"/>
                </a:cubicBezTo>
                <a:cubicBezTo>
                  <a:pt x="78" y="284"/>
                  <a:pt x="78" y="282"/>
                  <a:pt x="78" y="280"/>
                </a:cubicBezTo>
                <a:close/>
                <a:moveTo>
                  <a:pt x="88" y="356"/>
                </a:moveTo>
                <a:cubicBezTo>
                  <a:pt x="108" y="336"/>
                  <a:pt x="102" y="306"/>
                  <a:pt x="97" y="281"/>
                </a:cubicBezTo>
                <a:cubicBezTo>
                  <a:pt x="94" y="269"/>
                  <a:pt x="88" y="249"/>
                  <a:pt x="88" y="237"/>
                </a:cubicBezTo>
                <a:cubicBezTo>
                  <a:pt x="87" y="223"/>
                  <a:pt x="87" y="216"/>
                  <a:pt x="92" y="203"/>
                </a:cubicBezTo>
                <a:cubicBezTo>
                  <a:pt x="82" y="236"/>
                  <a:pt x="104" y="274"/>
                  <a:pt x="106" y="308"/>
                </a:cubicBezTo>
                <a:cubicBezTo>
                  <a:pt x="107" y="318"/>
                  <a:pt x="108" y="327"/>
                  <a:pt x="105" y="336"/>
                </a:cubicBezTo>
                <a:cubicBezTo>
                  <a:pt x="103" y="346"/>
                  <a:pt x="98" y="356"/>
                  <a:pt x="90" y="361"/>
                </a:cubicBezTo>
                <a:cubicBezTo>
                  <a:pt x="81" y="367"/>
                  <a:pt x="69" y="368"/>
                  <a:pt x="62" y="362"/>
                </a:cubicBezTo>
                <a:cubicBezTo>
                  <a:pt x="71" y="364"/>
                  <a:pt x="82" y="363"/>
                  <a:pt x="88" y="356"/>
                </a:cubicBezTo>
                <a:close/>
                <a:moveTo>
                  <a:pt x="642" y="115"/>
                </a:moveTo>
                <a:cubicBezTo>
                  <a:pt x="642" y="115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5"/>
                  <a:pt x="642" y="115"/>
                  <a:pt x="642" y="115"/>
                </a:cubicBezTo>
                <a:close/>
                <a:moveTo>
                  <a:pt x="641" y="113"/>
                </a:moveTo>
                <a:cubicBezTo>
                  <a:pt x="640" y="113"/>
                  <a:pt x="640" y="113"/>
                  <a:pt x="640" y="113"/>
                </a:cubicBezTo>
                <a:cubicBezTo>
                  <a:pt x="641" y="112"/>
                  <a:pt x="640" y="112"/>
                  <a:pt x="640" y="111"/>
                </a:cubicBezTo>
                <a:cubicBezTo>
                  <a:pt x="639" y="111"/>
                  <a:pt x="639" y="110"/>
                  <a:pt x="639" y="110"/>
                </a:cubicBezTo>
                <a:cubicBezTo>
                  <a:pt x="638" y="110"/>
                  <a:pt x="638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8" y="110"/>
                  <a:pt x="640" y="111"/>
                  <a:pt x="640" y="112"/>
                </a:cubicBezTo>
                <a:cubicBezTo>
                  <a:pt x="640" y="113"/>
                  <a:pt x="640" y="113"/>
                  <a:pt x="640" y="113"/>
                </a:cubicBezTo>
                <a:cubicBezTo>
                  <a:pt x="641" y="113"/>
                  <a:pt x="641" y="113"/>
                  <a:pt x="641" y="114"/>
                </a:cubicBezTo>
                <a:cubicBezTo>
                  <a:pt x="641" y="114"/>
                  <a:pt x="641" y="115"/>
                  <a:pt x="641" y="115"/>
                </a:cubicBezTo>
                <a:cubicBezTo>
                  <a:pt x="641" y="115"/>
                  <a:pt x="642" y="115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1" y="114"/>
                  <a:pt x="641" y="114"/>
                  <a:pt x="641" y="113"/>
                </a:cubicBezTo>
                <a:close/>
                <a:moveTo>
                  <a:pt x="606" y="75"/>
                </a:moveTo>
                <a:cubicBezTo>
                  <a:pt x="606" y="75"/>
                  <a:pt x="606" y="75"/>
                  <a:pt x="606" y="75"/>
                </a:cubicBezTo>
                <a:cubicBezTo>
                  <a:pt x="607" y="76"/>
                  <a:pt x="608" y="76"/>
                  <a:pt x="608" y="77"/>
                </a:cubicBezTo>
                <a:cubicBezTo>
                  <a:pt x="608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8"/>
                  <a:pt x="609" y="78"/>
                  <a:pt x="609" y="78"/>
                </a:cubicBezTo>
                <a:cubicBezTo>
                  <a:pt x="609" y="78"/>
                  <a:pt x="610" y="78"/>
                  <a:pt x="610" y="78"/>
                </a:cubicBezTo>
                <a:cubicBezTo>
                  <a:pt x="610" y="78"/>
                  <a:pt x="610" y="78"/>
                  <a:pt x="610" y="78"/>
                </a:cubicBezTo>
                <a:cubicBezTo>
                  <a:pt x="610" y="79"/>
                  <a:pt x="611" y="79"/>
                  <a:pt x="612" y="79"/>
                </a:cubicBezTo>
                <a:cubicBezTo>
                  <a:pt x="612" y="79"/>
                  <a:pt x="612" y="79"/>
                  <a:pt x="612" y="79"/>
                </a:cubicBezTo>
                <a:cubicBezTo>
                  <a:pt x="612" y="80"/>
                  <a:pt x="613" y="81"/>
                  <a:pt x="613" y="81"/>
                </a:cubicBezTo>
                <a:cubicBezTo>
                  <a:pt x="613" y="81"/>
                  <a:pt x="613" y="80"/>
                  <a:pt x="613" y="80"/>
                </a:cubicBezTo>
                <a:cubicBezTo>
                  <a:pt x="614" y="81"/>
                  <a:pt x="614" y="82"/>
                  <a:pt x="614" y="82"/>
                </a:cubicBezTo>
                <a:cubicBezTo>
                  <a:pt x="615" y="82"/>
                  <a:pt x="615" y="82"/>
                  <a:pt x="615" y="82"/>
                </a:cubicBezTo>
                <a:cubicBezTo>
                  <a:pt x="615" y="83"/>
                  <a:pt x="616" y="83"/>
                  <a:pt x="616" y="83"/>
                </a:cubicBezTo>
                <a:cubicBezTo>
                  <a:pt x="616" y="83"/>
                  <a:pt x="616" y="83"/>
                  <a:pt x="616" y="84"/>
                </a:cubicBezTo>
                <a:cubicBezTo>
                  <a:pt x="616" y="84"/>
                  <a:pt x="617" y="84"/>
                  <a:pt x="617" y="84"/>
                </a:cubicBezTo>
                <a:cubicBezTo>
                  <a:pt x="617" y="85"/>
                  <a:pt x="618" y="84"/>
                  <a:pt x="618" y="84"/>
                </a:cubicBezTo>
                <a:cubicBezTo>
                  <a:pt x="619" y="85"/>
                  <a:pt x="620" y="87"/>
                  <a:pt x="620" y="87"/>
                </a:cubicBezTo>
                <a:cubicBezTo>
                  <a:pt x="620" y="88"/>
                  <a:pt x="621" y="88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1" y="88"/>
                  <a:pt x="621" y="89"/>
                  <a:pt x="621" y="89"/>
                </a:cubicBezTo>
                <a:cubicBezTo>
                  <a:pt x="621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3" y="90"/>
                  <a:pt x="624" y="91"/>
                  <a:pt x="624" y="92"/>
                </a:cubicBezTo>
                <a:cubicBezTo>
                  <a:pt x="625" y="92"/>
                  <a:pt x="626" y="93"/>
                  <a:pt x="626" y="93"/>
                </a:cubicBezTo>
                <a:cubicBezTo>
                  <a:pt x="626" y="93"/>
                  <a:pt x="626" y="94"/>
                  <a:pt x="626" y="94"/>
                </a:cubicBezTo>
                <a:cubicBezTo>
                  <a:pt x="627" y="94"/>
                  <a:pt x="627" y="94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8" y="95"/>
                  <a:pt x="628" y="96"/>
                  <a:pt x="628" y="96"/>
                </a:cubicBezTo>
                <a:cubicBezTo>
                  <a:pt x="628" y="96"/>
                  <a:pt x="629" y="97"/>
                  <a:pt x="629" y="97"/>
                </a:cubicBezTo>
                <a:cubicBezTo>
                  <a:pt x="629" y="98"/>
                  <a:pt x="630" y="98"/>
                  <a:pt x="630" y="99"/>
                </a:cubicBezTo>
                <a:cubicBezTo>
                  <a:pt x="631" y="99"/>
                  <a:pt x="631" y="100"/>
                  <a:pt x="632" y="100"/>
                </a:cubicBezTo>
                <a:cubicBezTo>
                  <a:pt x="632" y="100"/>
                  <a:pt x="632" y="101"/>
                  <a:pt x="632" y="101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2"/>
                  <a:pt x="633" y="103"/>
                  <a:pt x="634" y="103"/>
                </a:cubicBezTo>
                <a:cubicBezTo>
                  <a:pt x="634" y="103"/>
                  <a:pt x="634" y="104"/>
                  <a:pt x="634" y="104"/>
                </a:cubicBezTo>
                <a:cubicBezTo>
                  <a:pt x="634" y="104"/>
                  <a:pt x="634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6"/>
                  <a:pt x="636" y="106"/>
                  <a:pt x="636" y="106"/>
                </a:cubicBezTo>
                <a:cubicBezTo>
                  <a:pt x="636" y="106"/>
                  <a:pt x="636" y="107"/>
                  <a:pt x="636" y="107"/>
                </a:cubicBezTo>
                <a:cubicBezTo>
                  <a:pt x="636" y="107"/>
                  <a:pt x="636" y="107"/>
                  <a:pt x="637" y="107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9"/>
                  <a:pt x="637" y="109"/>
                </a:cubicBezTo>
                <a:cubicBezTo>
                  <a:pt x="638" y="109"/>
                  <a:pt x="639" y="110"/>
                  <a:pt x="639" y="110"/>
                </a:cubicBezTo>
                <a:cubicBezTo>
                  <a:pt x="639" y="110"/>
                  <a:pt x="640" y="110"/>
                  <a:pt x="640" y="111"/>
                </a:cubicBezTo>
                <a:cubicBezTo>
                  <a:pt x="640" y="111"/>
                  <a:pt x="640" y="111"/>
                  <a:pt x="640" y="111"/>
                </a:cubicBezTo>
                <a:cubicBezTo>
                  <a:pt x="640" y="111"/>
                  <a:pt x="640" y="112"/>
                  <a:pt x="640" y="112"/>
                </a:cubicBezTo>
                <a:cubicBezTo>
                  <a:pt x="641" y="112"/>
                  <a:pt x="641" y="113"/>
                  <a:pt x="642" y="113"/>
                </a:cubicBezTo>
                <a:cubicBezTo>
                  <a:pt x="642" y="113"/>
                  <a:pt x="641" y="113"/>
                  <a:pt x="641" y="113"/>
                </a:cubicBezTo>
                <a:cubicBezTo>
                  <a:pt x="641" y="114"/>
                  <a:pt x="641" y="113"/>
                  <a:pt x="642" y="114"/>
                </a:cubicBezTo>
                <a:cubicBezTo>
                  <a:pt x="642" y="114"/>
                  <a:pt x="642" y="114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3" y="116"/>
                  <a:pt x="643" y="116"/>
                  <a:pt x="643" y="117"/>
                </a:cubicBezTo>
                <a:cubicBezTo>
                  <a:pt x="643" y="117"/>
                  <a:pt x="643" y="117"/>
                  <a:pt x="643" y="117"/>
                </a:cubicBezTo>
                <a:cubicBezTo>
                  <a:pt x="643" y="117"/>
                  <a:pt x="643" y="117"/>
                  <a:pt x="644" y="118"/>
                </a:cubicBezTo>
                <a:cubicBezTo>
                  <a:pt x="644" y="118"/>
                  <a:pt x="644" y="118"/>
                  <a:pt x="644" y="118"/>
                </a:cubicBezTo>
                <a:cubicBezTo>
                  <a:pt x="645" y="118"/>
                  <a:pt x="644" y="120"/>
                  <a:pt x="645" y="120"/>
                </a:cubicBezTo>
                <a:cubicBezTo>
                  <a:pt x="645" y="120"/>
                  <a:pt x="645" y="120"/>
                  <a:pt x="645" y="120"/>
                </a:cubicBezTo>
                <a:cubicBezTo>
                  <a:pt x="645" y="121"/>
                  <a:pt x="646" y="121"/>
                  <a:pt x="646" y="122"/>
                </a:cubicBezTo>
                <a:cubicBezTo>
                  <a:pt x="646" y="122"/>
                  <a:pt x="646" y="122"/>
                  <a:pt x="646" y="122"/>
                </a:cubicBezTo>
                <a:cubicBezTo>
                  <a:pt x="646" y="122"/>
                  <a:pt x="646" y="123"/>
                  <a:pt x="647" y="123"/>
                </a:cubicBezTo>
                <a:cubicBezTo>
                  <a:pt x="646" y="124"/>
                  <a:pt x="647" y="124"/>
                  <a:pt x="647" y="125"/>
                </a:cubicBezTo>
                <a:cubicBezTo>
                  <a:pt x="647" y="124"/>
                  <a:pt x="647" y="124"/>
                  <a:pt x="647" y="124"/>
                </a:cubicBezTo>
                <a:cubicBezTo>
                  <a:pt x="648" y="124"/>
                  <a:pt x="648" y="124"/>
                  <a:pt x="648" y="124"/>
                </a:cubicBezTo>
                <a:cubicBezTo>
                  <a:pt x="648" y="126"/>
                  <a:pt x="648" y="126"/>
                  <a:pt x="649" y="127"/>
                </a:cubicBezTo>
                <a:cubicBezTo>
                  <a:pt x="649" y="127"/>
                  <a:pt x="649" y="128"/>
                  <a:pt x="649" y="129"/>
                </a:cubicBezTo>
                <a:cubicBezTo>
                  <a:pt x="650" y="130"/>
                  <a:pt x="650" y="131"/>
                  <a:pt x="651" y="132"/>
                </a:cubicBezTo>
                <a:cubicBezTo>
                  <a:pt x="651" y="133"/>
                  <a:pt x="651" y="133"/>
                  <a:pt x="651" y="134"/>
                </a:cubicBezTo>
                <a:cubicBezTo>
                  <a:pt x="652" y="134"/>
                  <a:pt x="651" y="135"/>
                  <a:pt x="652" y="135"/>
                </a:cubicBezTo>
                <a:cubicBezTo>
                  <a:pt x="652" y="136"/>
                  <a:pt x="652" y="137"/>
                  <a:pt x="652" y="137"/>
                </a:cubicBezTo>
                <a:cubicBezTo>
                  <a:pt x="653" y="138"/>
                  <a:pt x="653" y="139"/>
                  <a:pt x="654" y="139"/>
                </a:cubicBezTo>
                <a:cubicBezTo>
                  <a:pt x="653" y="140"/>
                  <a:pt x="654" y="140"/>
                  <a:pt x="654" y="141"/>
                </a:cubicBezTo>
                <a:cubicBezTo>
                  <a:pt x="654" y="141"/>
                  <a:pt x="655" y="142"/>
                  <a:pt x="655" y="142"/>
                </a:cubicBezTo>
                <a:cubicBezTo>
                  <a:pt x="655" y="143"/>
                  <a:pt x="655" y="144"/>
                  <a:pt x="655" y="145"/>
                </a:cubicBezTo>
                <a:cubicBezTo>
                  <a:pt x="655" y="145"/>
                  <a:pt x="655" y="145"/>
                  <a:pt x="655" y="146"/>
                </a:cubicBezTo>
                <a:cubicBezTo>
                  <a:pt x="655" y="145"/>
                  <a:pt x="657" y="149"/>
                  <a:pt x="657" y="149"/>
                </a:cubicBezTo>
                <a:cubicBezTo>
                  <a:pt x="661" y="166"/>
                  <a:pt x="658" y="183"/>
                  <a:pt x="666" y="200"/>
                </a:cubicBezTo>
                <a:cubicBezTo>
                  <a:pt x="669" y="205"/>
                  <a:pt x="678" y="215"/>
                  <a:pt x="690" y="210"/>
                </a:cubicBezTo>
                <a:cubicBezTo>
                  <a:pt x="692" y="210"/>
                  <a:pt x="695" y="208"/>
                  <a:pt x="696" y="207"/>
                </a:cubicBezTo>
                <a:cubicBezTo>
                  <a:pt x="696" y="207"/>
                  <a:pt x="700" y="211"/>
                  <a:pt x="707" y="211"/>
                </a:cubicBezTo>
                <a:cubicBezTo>
                  <a:pt x="723" y="213"/>
                  <a:pt x="737" y="192"/>
                  <a:pt x="735" y="179"/>
                </a:cubicBezTo>
                <a:cubicBezTo>
                  <a:pt x="734" y="172"/>
                  <a:pt x="728" y="169"/>
                  <a:pt x="728" y="169"/>
                </a:cubicBezTo>
                <a:cubicBezTo>
                  <a:pt x="729" y="169"/>
                  <a:pt x="737" y="165"/>
                  <a:pt x="736" y="152"/>
                </a:cubicBezTo>
                <a:cubicBezTo>
                  <a:pt x="735" y="141"/>
                  <a:pt x="726" y="137"/>
                  <a:pt x="721" y="135"/>
                </a:cubicBezTo>
                <a:cubicBezTo>
                  <a:pt x="712" y="130"/>
                  <a:pt x="699" y="131"/>
                  <a:pt x="691" y="136"/>
                </a:cubicBezTo>
                <a:cubicBezTo>
                  <a:pt x="683" y="142"/>
                  <a:pt x="679" y="149"/>
                  <a:pt x="681" y="158"/>
                </a:cubicBezTo>
                <a:cubicBezTo>
                  <a:pt x="682" y="166"/>
                  <a:pt x="689" y="176"/>
                  <a:pt x="699" y="174"/>
                </a:cubicBezTo>
                <a:cubicBezTo>
                  <a:pt x="712" y="171"/>
                  <a:pt x="702" y="153"/>
                  <a:pt x="696" y="162"/>
                </a:cubicBezTo>
                <a:cubicBezTo>
                  <a:pt x="695" y="155"/>
                  <a:pt x="702" y="154"/>
                  <a:pt x="706" y="154"/>
                </a:cubicBezTo>
                <a:cubicBezTo>
                  <a:pt x="719" y="156"/>
                  <a:pt x="719" y="177"/>
                  <a:pt x="709" y="183"/>
                </a:cubicBezTo>
                <a:cubicBezTo>
                  <a:pt x="705" y="185"/>
                  <a:pt x="700" y="185"/>
                  <a:pt x="697" y="184"/>
                </a:cubicBezTo>
                <a:cubicBezTo>
                  <a:pt x="693" y="183"/>
                  <a:pt x="689" y="180"/>
                  <a:pt x="686" y="177"/>
                </a:cubicBezTo>
                <a:cubicBezTo>
                  <a:pt x="683" y="173"/>
                  <a:pt x="680" y="169"/>
                  <a:pt x="678" y="164"/>
                </a:cubicBezTo>
                <a:cubicBezTo>
                  <a:pt x="677" y="161"/>
                  <a:pt x="676" y="158"/>
                  <a:pt x="675" y="155"/>
                </a:cubicBezTo>
                <a:cubicBezTo>
                  <a:pt x="675" y="153"/>
                  <a:pt x="675" y="152"/>
                  <a:pt x="674" y="151"/>
                </a:cubicBezTo>
                <a:cubicBezTo>
                  <a:pt x="674" y="150"/>
                  <a:pt x="673" y="150"/>
                  <a:pt x="673" y="149"/>
                </a:cubicBezTo>
                <a:cubicBezTo>
                  <a:pt x="673" y="148"/>
                  <a:pt x="673" y="150"/>
                  <a:pt x="673" y="149"/>
                </a:cubicBezTo>
                <a:cubicBezTo>
                  <a:pt x="673" y="149"/>
                  <a:pt x="673" y="149"/>
                  <a:pt x="673" y="148"/>
                </a:cubicBezTo>
                <a:cubicBezTo>
                  <a:pt x="673" y="148"/>
                  <a:pt x="673" y="148"/>
                  <a:pt x="673" y="147"/>
                </a:cubicBezTo>
                <a:cubicBezTo>
                  <a:pt x="672" y="147"/>
                  <a:pt x="672" y="146"/>
                  <a:pt x="672" y="146"/>
                </a:cubicBezTo>
                <a:cubicBezTo>
                  <a:pt x="672" y="146"/>
                  <a:pt x="672" y="145"/>
                  <a:pt x="672" y="145"/>
                </a:cubicBezTo>
                <a:cubicBezTo>
                  <a:pt x="671" y="145"/>
                  <a:pt x="672" y="144"/>
                  <a:pt x="671" y="143"/>
                </a:cubicBezTo>
                <a:cubicBezTo>
                  <a:pt x="671" y="142"/>
                  <a:pt x="671" y="141"/>
                  <a:pt x="671" y="140"/>
                </a:cubicBezTo>
                <a:cubicBezTo>
                  <a:pt x="670" y="139"/>
                  <a:pt x="668" y="137"/>
                  <a:pt x="669" y="136"/>
                </a:cubicBezTo>
                <a:cubicBezTo>
                  <a:pt x="668" y="136"/>
                  <a:pt x="668" y="135"/>
                  <a:pt x="668" y="135"/>
                </a:cubicBezTo>
                <a:cubicBezTo>
                  <a:pt x="668" y="135"/>
                  <a:pt x="667" y="135"/>
                  <a:pt x="667" y="135"/>
                </a:cubicBezTo>
                <a:cubicBezTo>
                  <a:pt x="666" y="133"/>
                  <a:pt x="666" y="133"/>
                  <a:pt x="665" y="132"/>
                </a:cubicBezTo>
                <a:cubicBezTo>
                  <a:pt x="665" y="132"/>
                  <a:pt x="666" y="131"/>
                  <a:pt x="665" y="131"/>
                </a:cubicBezTo>
                <a:cubicBezTo>
                  <a:pt x="665" y="130"/>
                  <a:pt x="664" y="130"/>
                  <a:pt x="665" y="129"/>
                </a:cubicBezTo>
                <a:cubicBezTo>
                  <a:pt x="664" y="129"/>
                  <a:pt x="664" y="130"/>
                  <a:pt x="664" y="129"/>
                </a:cubicBezTo>
                <a:cubicBezTo>
                  <a:pt x="664" y="129"/>
                  <a:pt x="663" y="128"/>
                  <a:pt x="663" y="127"/>
                </a:cubicBezTo>
                <a:cubicBezTo>
                  <a:pt x="662" y="126"/>
                  <a:pt x="662" y="125"/>
                  <a:pt x="662" y="125"/>
                </a:cubicBezTo>
                <a:cubicBezTo>
                  <a:pt x="662" y="124"/>
                  <a:pt x="661" y="124"/>
                  <a:pt x="661" y="124"/>
                </a:cubicBezTo>
                <a:cubicBezTo>
                  <a:pt x="661" y="123"/>
                  <a:pt x="661" y="123"/>
                  <a:pt x="660" y="123"/>
                </a:cubicBezTo>
                <a:cubicBezTo>
                  <a:pt x="660" y="122"/>
                  <a:pt x="660" y="122"/>
                  <a:pt x="659" y="122"/>
                </a:cubicBezTo>
                <a:cubicBezTo>
                  <a:pt x="659" y="121"/>
                  <a:pt x="659" y="121"/>
                  <a:pt x="659" y="120"/>
                </a:cubicBezTo>
                <a:cubicBezTo>
                  <a:pt x="658" y="120"/>
                  <a:pt x="658" y="119"/>
                  <a:pt x="658" y="119"/>
                </a:cubicBezTo>
                <a:cubicBezTo>
                  <a:pt x="658" y="119"/>
                  <a:pt x="658" y="119"/>
                  <a:pt x="658" y="119"/>
                </a:cubicBezTo>
                <a:cubicBezTo>
                  <a:pt x="657" y="119"/>
                  <a:pt x="657" y="118"/>
                  <a:pt x="657" y="118"/>
                </a:cubicBezTo>
                <a:cubicBezTo>
                  <a:pt x="657" y="117"/>
                  <a:pt x="656" y="117"/>
                  <a:pt x="656" y="116"/>
                </a:cubicBezTo>
                <a:cubicBezTo>
                  <a:pt x="656" y="116"/>
                  <a:pt x="656" y="116"/>
                  <a:pt x="656" y="116"/>
                </a:cubicBezTo>
                <a:cubicBezTo>
                  <a:pt x="656" y="116"/>
                  <a:pt x="655" y="116"/>
                  <a:pt x="655" y="116"/>
                </a:cubicBezTo>
                <a:cubicBezTo>
                  <a:pt x="654" y="115"/>
                  <a:pt x="654" y="114"/>
                  <a:pt x="654" y="113"/>
                </a:cubicBezTo>
                <a:cubicBezTo>
                  <a:pt x="652" y="112"/>
                  <a:pt x="652" y="110"/>
                  <a:pt x="650" y="110"/>
                </a:cubicBezTo>
                <a:cubicBezTo>
                  <a:pt x="650" y="109"/>
                  <a:pt x="650" y="109"/>
                  <a:pt x="649" y="108"/>
                </a:cubicBezTo>
                <a:cubicBezTo>
                  <a:pt x="649" y="107"/>
                  <a:pt x="648" y="107"/>
                  <a:pt x="649" y="106"/>
                </a:cubicBezTo>
                <a:cubicBezTo>
                  <a:pt x="648" y="106"/>
                  <a:pt x="648" y="106"/>
                  <a:pt x="647" y="106"/>
                </a:cubicBezTo>
                <a:cubicBezTo>
                  <a:pt x="647" y="103"/>
                  <a:pt x="645" y="102"/>
                  <a:pt x="643" y="100"/>
                </a:cubicBezTo>
                <a:cubicBezTo>
                  <a:pt x="642" y="99"/>
                  <a:pt x="641" y="97"/>
                  <a:pt x="639" y="97"/>
                </a:cubicBezTo>
                <a:cubicBezTo>
                  <a:pt x="639" y="96"/>
                  <a:pt x="638" y="96"/>
                  <a:pt x="638" y="95"/>
                </a:cubicBezTo>
                <a:cubicBezTo>
                  <a:pt x="638" y="95"/>
                  <a:pt x="636" y="94"/>
                  <a:pt x="637" y="96"/>
                </a:cubicBezTo>
                <a:cubicBezTo>
                  <a:pt x="636" y="95"/>
                  <a:pt x="635" y="93"/>
                  <a:pt x="635" y="92"/>
                </a:cubicBezTo>
                <a:cubicBezTo>
                  <a:pt x="634" y="92"/>
                  <a:pt x="634" y="93"/>
                  <a:pt x="634" y="92"/>
                </a:cubicBezTo>
                <a:cubicBezTo>
                  <a:pt x="634" y="92"/>
                  <a:pt x="633" y="91"/>
                  <a:pt x="633" y="91"/>
                </a:cubicBezTo>
                <a:cubicBezTo>
                  <a:pt x="632" y="91"/>
                  <a:pt x="632" y="91"/>
                  <a:pt x="632" y="91"/>
                </a:cubicBezTo>
                <a:cubicBezTo>
                  <a:pt x="632" y="91"/>
                  <a:pt x="632" y="90"/>
                  <a:pt x="632" y="90"/>
                </a:cubicBezTo>
                <a:cubicBezTo>
                  <a:pt x="631" y="90"/>
                  <a:pt x="631" y="90"/>
                  <a:pt x="631" y="89"/>
                </a:cubicBezTo>
                <a:cubicBezTo>
                  <a:pt x="631" y="89"/>
                  <a:pt x="630" y="89"/>
                  <a:pt x="630" y="89"/>
                </a:cubicBezTo>
                <a:cubicBezTo>
                  <a:pt x="630" y="89"/>
                  <a:pt x="631" y="89"/>
                  <a:pt x="631" y="89"/>
                </a:cubicBezTo>
                <a:cubicBezTo>
                  <a:pt x="630" y="89"/>
                  <a:pt x="629" y="88"/>
                  <a:pt x="629" y="87"/>
                </a:cubicBezTo>
                <a:cubicBezTo>
                  <a:pt x="629" y="87"/>
                  <a:pt x="628" y="87"/>
                  <a:pt x="628" y="87"/>
                </a:cubicBezTo>
                <a:cubicBezTo>
                  <a:pt x="628" y="87"/>
                  <a:pt x="628" y="87"/>
                  <a:pt x="628" y="87"/>
                </a:cubicBezTo>
                <a:cubicBezTo>
                  <a:pt x="627" y="87"/>
                  <a:pt x="627" y="87"/>
                  <a:pt x="627" y="87"/>
                </a:cubicBezTo>
                <a:cubicBezTo>
                  <a:pt x="627" y="86"/>
                  <a:pt x="627" y="87"/>
                  <a:pt x="627" y="87"/>
                </a:cubicBezTo>
                <a:cubicBezTo>
                  <a:pt x="627" y="87"/>
                  <a:pt x="627" y="86"/>
                  <a:pt x="626" y="86"/>
                </a:cubicBezTo>
                <a:cubicBezTo>
                  <a:pt x="625" y="85"/>
                  <a:pt x="625" y="85"/>
                  <a:pt x="624" y="85"/>
                </a:cubicBezTo>
                <a:cubicBezTo>
                  <a:pt x="624" y="85"/>
                  <a:pt x="624" y="85"/>
                  <a:pt x="623" y="84"/>
                </a:cubicBezTo>
                <a:cubicBezTo>
                  <a:pt x="623" y="84"/>
                  <a:pt x="624" y="84"/>
                  <a:pt x="624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3"/>
                  <a:pt x="623" y="83"/>
                  <a:pt x="623" y="83"/>
                </a:cubicBezTo>
                <a:cubicBezTo>
                  <a:pt x="622" y="83"/>
                  <a:pt x="622" y="83"/>
                  <a:pt x="621" y="82"/>
                </a:cubicBezTo>
                <a:cubicBezTo>
                  <a:pt x="621" y="82"/>
                  <a:pt x="621" y="83"/>
                  <a:pt x="621" y="82"/>
                </a:cubicBezTo>
                <a:cubicBezTo>
                  <a:pt x="620" y="82"/>
                  <a:pt x="620" y="82"/>
                  <a:pt x="620" y="82"/>
                </a:cubicBezTo>
                <a:cubicBezTo>
                  <a:pt x="619" y="81"/>
                  <a:pt x="619" y="81"/>
                  <a:pt x="618" y="81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6" y="79"/>
                  <a:pt x="615" y="79"/>
                  <a:pt x="614" y="78"/>
                </a:cubicBezTo>
                <a:cubicBezTo>
                  <a:pt x="614" y="78"/>
                  <a:pt x="614" y="78"/>
                  <a:pt x="614" y="78"/>
                </a:cubicBezTo>
                <a:cubicBezTo>
                  <a:pt x="613" y="78"/>
                  <a:pt x="614" y="77"/>
                  <a:pt x="614" y="77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2" y="77"/>
                  <a:pt x="612" y="76"/>
                  <a:pt x="611" y="76"/>
                </a:cubicBezTo>
                <a:cubicBezTo>
                  <a:pt x="611" y="76"/>
                  <a:pt x="610" y="76"/>
                  <a:pt x="610" y="75"/>
                </a:cubicBezTo>
                <a:cubicBezTo>
                  <a:pt x="610" y="75"/>
                  <a:pt x="611" y="76"/>
                  <a:pt x="611" y="76"/>
                </a:cubicBezTo>
                <a:cubicBezTo>
                  <a:pt x="610" y="75"/>
                  <a:pt x="607" y="74"/>
                  <a:pt x="607" y="74"/>
                </a:cubicBezTo>
                <a:cubicBezTo>
                  <a:pt x="607" y="74"/>
                  <a:pt x="607" y="74"/>
                  <a:pt x="607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3"/>
                  <a:pt x="605" y="74"/>
                  <a:pt x="605" y="73"/>
                </a:cubicBezTo>
                <a:cubicBezTo>
                  <a:pt x="605" y="74"/>
                  <a:pt x="605" y="74"/>
                  <a:pt x="605" y="74"/>
                </a:cubicBezTo>
                <a:cubicBezTo>
                  <a:pt x="606" y="75"/>
                  <a:pt x="606" y="74"/>
                  <a:pt x="606" y="75"/>
                </a:cubicBezTo>
                <a:close/>
                <a:moveTo>
                  <a:pt x="661" y="133"/>
                </a:moveTo>
                <a:cubicBezTo>
                  <a:pt x="663" y="135"/>
                  <a:pt x="664" y="138"/>
                  <a:pt x="665" y="140"/>
                </a:cubicBezTo>
                <a:cubicBezTo>
                  <a:pt x="665" y="141"/>
                  <a:pt x="665" y="141"/>
                  <a:pt x="665" y="142"/>
                </a:cubicBezTo>
                <a:cubicBezTo>
                  <a:pt x="665" y="142"/>
                  <a:pt x="666" y="142"/>
                  <a:pt x="666" y="143"/>
                </a:cubicBezTo>
                <a:cubicBezTo>
                  <a:pt x="666" y="144"/>
                  <a:pt x="667" y="144"/>
                  <a:pt x="667" y="145"/>
                </a:cubicBezTo>
                <a:cubicBezTo>
                  <a:pt x="668" y="145"/>
                  <a:pt x="667" y="146"/>
                  <a:pt x="668" y="147"/>
                </a:cubicBezTo>
                <a:cubicBezTo>
                  <a:pt x="668" y="147"/>
                  <a:pt x="668" y="148"/>
                  <a:pt x="668" y="148"/>
                </a:cubicBezTo>
                <a:cubicBezTo>
                  <a:pt x="668" y="148"/>
                  <a:pt x="668" y="149"/>
                  <a:pt x="668" y="149"/>
                </a:cubicBezTo>
                <a:cubicBezTo>
                  <a:pt x="667" y="148"/>
                  <a:pt x="668" y="148"/>
                  <a:pt x="667" y="147"/>
                </a:cubicBezTo>
                <a:cubicBezTo>
                  <a:pt x="665" y="146"/>
                  <a:pt x="666" y="143"/>
                  <a:pt x="664" y="142"/>
                </a:cubicBezTo>
                <a:cubicBezTo>
                  <a:pt x="664" y="141"/>
                  <a:pt x="664" y="140"/>
                  <a:pt x="664" y="139"/>
                </a:cubicBezTo>
                <a:cubicBezTo>
                  <a:pt x="664" y="139"/>
                  <a:pt x="663" y="138"/>
                  <a:pt x="663" y="138"/>
                </a:cubicBezTo>
                <a:cubicBezTo>
                  <a:pt x="663" y="137"/>
                  <a:pt x="663" y="137"/>
                  <a:pt x="663" y="136"/>
                </a:cubicBezTo>
                <a:cubicBezTo>
                  <a:pt x="662" y="135"/>
                  <a:pt x="662" y="135"/>
                  <a:pt x="662" y="135"/>
                </a:cubicBezTo>
                <a:cubicBezTo>
                  <a:pt x="662" y="135"/>
                  <a:pt x="662" y="135"/>
                  <a:pt x="661" y="134"/>
                </a:cubicBezTo>
                <a:cubicBezTo>
                  <a:pt x="661" y="134"/>
                  <a:pt x="660" y="133"/>
                  <a:pt x="661" y="133"/>
                </a:cubicBezTo>
                <a:close/>
                <a:moveTo>
                  <a:pt x="658" y="127"/>
                </a:moveTo>
                <a:cubicBezTo>
                  <a:pt x="659" y="128"/>
                  <a:pt x="659" y="129"/>
                  <a:pt x="660" y="130"/>
                </a:cubicBezTo>
                <a:cubicBezTo>
                  <a:pt x="660" y="132"/>
                  <a:pt x="660" y="132"/>
                  <a:pt x="660" y="132"/>
                </a:cubicBezTo>
                <a:cubicBezTo>
                  <a:pt x="659" y="131"/>
                  <a:pt x="660" y="130"/>
                  <a:pt x="658" y="130"/>
                </a:cubicBezTo>
                <a:cubicBezTo>
                  <a:pt x="659" y="128"/>
                  <a:pt x="658" y="128"/>
                  <a:pt x="658" y="127"/>
                </a:cubicBezTo>
                <a:close/>
                <a:moveTo>
                  <a:pt x="644" y="116"/>
                </a:moveTo>
                <a:cubicBezTo>
                  <a:pt x="644" y="115"/>
                  <a:pt x="643" y="115"/>
                  <a:pt x="644" y="114"/>
                </a:cubicBezTo>
                <a:cubicBezTo>
                  <a:pt x="643" y="114"/>
                  <a:pt x="643" y="114"/>
                  <a:pt x="643" y="113"/>
                </a:cubicBezTo>
                <a:cubicBezTo>
                  <a:pt x="643" y="113"/>
                  <a:pt x="644" y="114"/>
                  <a:pt x="644" y="114"/>
                </a:cubicBezTo>
                <a:cubicBezTo>
                  <a:pt x="644" y="115"/>
                  <a:pt x="645" y="116"/>
                  <a:pt x="645" y="116"/>
                </a:cubicBezTo>
                <a:cubicBezTo>
                  <a:pt x="645" y="117"/>
                  <a:pt x="645" y="115"/>
                  <a:pt x="644" y="116"/>
                </a:cubicBezTo>
                <a:close/>
                <a:moveTo>
                  <a:pt x="646" y="121"/>
                </a:move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lose/>
                <a:moveTo>
                  <a:pt x="636" y="99"/>
                </a:moveTo>
                <a:cubicBezTo>
                  <a:pt x="637" y="100"/>
                  <a:pt x="637" y="100"/>
                  <a:pt x="637" y="101"/>
                </a:cubicBezTo>
                <a:cubicBezTo>
                  <a:pt x="637" y="101"/>
                  <a:pt x="638" y="101"/>
                  <a:pt x="638" y="101"/>
                </a:cubicBezTo>
                <a:cubicBezTo>
                  <a:pt x="638" y="102"/>
                  <a:pt x="638" y="101"/>
                  <a:pt x="639" y="101"/>
                </a:cubicBezTo>
                <a:cubicBezTo>
                  <a:pt x="639" y="102"/>
                  <a:pt x="640" y="102"/>
                  <a:pt x="640" y="103"/>
                </a:cubicBezTo>
                <a:cubicBezTo>
                  <a:pt x="640" y="103"/>
                  <a:pt x="640" y="103"/>
                  <a:pt x="640" y="103"/>
                </a:cubicBezTo>
                <a:cubicBezTo>
                  <a:pt x="641" y="103"/>
                  <a:pt x="641" y="104"/>
                  <a:pt x="641" y="104"/>
                </a:cubicBezTo>
                <a:cubicBezTo>
                  <a:pt x="642" y="104"/>
                  <a:pt x="642" y="105"/>
                  <a:pt x="642" y="105"/>
                </a:cubicBezTo>
                <a:cubicBezTo>
                  <a:pt x="643" y="105"/>
                  <a:pt x="642" y="105"/>
                  <a:pt x="643" y="106"/>
                </a:cubicBezTo>
                <a:cubicBezTo>
                  <a:pt x="643" y="107"/>
                  <a:pt x="645" y="108"/>
                  <a:pt x="645" y="110"/>
                </a:cubicBezTo>
                <a:cubicBezTo>
                  <a:pt x="646" y="110"/>
                  <a:pt x="646" y="111"/>
                  <a:pt x="646" y="112"/>
                </a:cubicBezTo>
                <a:cubicBezTo>
                  <a:pt x="648" y="112"/>
                  <a:pt x="648" y="112"/>
                  <a:pt x="648" y="112"/>
                </a:cubicBezTo>
                <a:cubicBezTo>
                  <a:pt x="648" y="113"/>
                  <a:pt x="649" y="114"/>
                  <a:pt x="649" y="115"/>
                </a:cubicBezTo>
                <a:cubicBezTo>
                  <a:pt x="650" y="115"/>
                  <a:pt x="650" y="115"/>
                  <a:pt x="650" y="115"/>
                </a:cubicBezTo>
                <a:cubicBezTo>
                  <a:pt x="650" y="116"/>
                  <a:pt x="651" y="117"/>
                  <a:pt x="651" y="118"/>
                </a:cubicBezTo>
                <a:cubicBezTo>
                  <a:pt x="651" y="118"/>
                  <a:pt x="651" y="118"/>
                  <a:pt x="651" y="118"/>
                </a:cubicBezTo>
                <a:cubicBezTo>
                  <a:pt x="652" y="118"/>
                  <a:pt x="652" y="119"/>
                  <a:pt x="652" y="119"/>
                </a:cubicBezTo>
                <a:cubicBezTo>
                  <a:pt x="652" y="119"/>
                  <a:pt x="652" y="119"/>
                  <a:pt x="652" y="120"/>
                </a:cubicBezTo>
                <a:cubicBezTo>
                  <a:pt x="653" y="120"/>
                  <a:pt x="653" y="120"/>
                  <a:pt x="653" y="120"/>
                </a:cubicBezTo>
                <a:cubicBezTo>
                  <a:pt x="654" y="121"/>
                  <a:pt x="654" y="121"/>
                  <a:pt x="654" y="122"/>
                </a:cubicBezTo>
                <a:cubicBezTo>
                  <a:pt x="655" y="123"/>
                  <a:pt x="656" y="125"/>
                  <a:pt x="657" y="126"/>
                </a:cubicBezTo>
                <a:cubicBezTo>
                  <a:pt x="657" y="127"/>
                  <a:pt x="656" y="125"/>
                  <a:pt x="656" y="125"/>
                </a:cubicBezTo>
                <a:cubicBezTo>
                  <a:pt x="655" y="125"/>
                  <a:pt x="655" y="124"/>
                  <a:pt x="655" y="124"/>
                </a:cubicBezTo>
                <a:cubicBezTo>
                  <a:pt x="653" y="123"/>
                  <a:pt x="653" y="120"/>
                  <a:pt x="651" y="119"/>
                </a:cubicBezTo>
                <a:cubicBezTo>
                  <a:pt x="651" y="119"/>
                  <a:pt x="651" y="119"/>
                  <a:pt x="651" y="118"/>
                </a:cubicBezTo>
                <a:cubicBezTo>
                  <a:pt x="650" y="118"/>
                  <a:pt x="650" y="117"/>
                  <a:pt x="650" y="117"/>
                </a:cubicBezTo>
                <a:cubicBezTo>
                  <a:pt x="650" y="116"/>
                  <a:pt x="649" y="116"/>
                  <a:pt x="649" y="115"/>
                </a:cubicBezTo>
                <a:cubicBezTo>
                  <a:pt x="649" y="115"/>
                  <a:pt x="649" y="115"/>
                  <a:pt x="648" y="115"/>
                </a:cubicBezTo>
                <a:cubicBezTo>
                  <a:pt x="648" y="115"/>
                  <a:pt x="648" y="114"/>
                  <a:pt x="648" y="114"/>
                </a:cubicBezTo>
                <a:cubicBezTo>
                  <a:pt x="648" y="113"/>
                  <a:pt x="647" y="113"/>
                  <a:pt x="647" y="113"/>
                </a:cubicBezTo>
                <a:cubicBezTo>
                  <a:pt x="647" y="113"/>
                  <a:pt x="647" y="112"/>
                  <a:pt x="647" y="112"/>
                </a:cubicBezTo>
                <a:cubicBezTo>
                  <a:pt x="647" y="112"/>
                  <a:pt x="646" y="113"/>
                  <a:pt x="646" y="113"/>
                </a:cubicBezTo>
                <a:cubicBezTo>
                  <a:pt x="646" y="112"/>
                  <a:pt x="646" y="113"/>
                  <a:pt x="645" y="112"/>
                </a:cubicBezTo>
                <a:cubicBezTo>
                  <a:pt x="646" y="112"/>
                  <a:pt x="646" y="111"/>
                  <a:pt x="646" y="111"/>
                </a:cubicBezTo>
                <a:cubicBezTo>
                  <a:pt x="645" y="111"/>
                  <a:pt x="645" y="110"/>
                  <a:pt x="644" y="110"/>
                </a:cubicBezTo>
                <a:cubicBezTo>
                  <a:pt x="644" y="109"/>
                  <a:pt x="643" y="108"/>
                  <a:pt x="642" y="108"/>
                </a:cubicBezTo>
                <a:cubicBezTo>
                  <a:pt x="642" y="108"/>
                  <a:pt x="642" y="107"/>
                  <a:pt x="642" y="107"/>
                </a:cubicBezTo>
                <a:cubicBezTo>
                  <a:pt x="642" y="107"/>
                  <a:pt x="642" y="107"/>
                  <a:pt x="642" y="106"/>
                </a:cubicBezTo>
                <a:cubicBezTo>
                  <a:pt x="641" y="106"/>
                  <a:pt x="641" y="106"/>
                  <a:pt x="641" y="106"/>
                </a:cubicBezTo>
                <a:cubicBezTo>
                  <a:pt x="641" y="105"/>
                  <a:pt x="641" y="105"/>
                  <a:pt x="641" y="105"/>
                </a:cubicBezTo>
                <a:cubicBezTo>
                  <a:pt x="640" y="105"/>
                  <a:pt x="640" y="104"/>
                  <a:pt x="639" y="104"/>
                </a:cubicBezTo>
                <a:cubicBezTo>
                  <a:pt x="640" y="103"/>
                  <a:pt x="638" y="103"/>
                  <a:pt x="639" y="102"/>
                </a:cubicBezTo>
                <a:cubicBezTo>
                  <a:pt x="638" y="101"/>
                  <a:pt x="638" y="102"/>
                  <a:pt x="637" y="102"/>
                </a:cubicBezTo>
                <a:cubicBezTo>
                  <a:pt x="637" y="102"/>
                  <a:pt x="637" y="101"/>
                  <a:pt x="637" y="101"/>
                </a:cubicBezTo>
                <a:cubicBezTo>
                  <a:pt x="636" y="101"/>
                  <a:pt x="636" y="99"/>
                  <a:pt x="635" y="99"/>
                </a:cubicBezTo>
                <a:cubicBezTo>
                  <a:pt x="635" y="98"/>
                  <a:pt x="636" y="99"/>
                  <a:pt x="636" y="99"/>
                </a:cubicBezTo>
                <a:close/>
                <a:moveTo>
                  <a:pt x="642" y="116"/>
                </a:move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3" y="116"/>
                  <a:pt x="643" y="117"/>
                </a:cubicBezTo>
                <a:cubicBezTo>
                  <a:pt x="643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lose/>
                <a:moveTo>
                  <a:pt x="587" y="538"/>
                </a:moveTo>
                <a:cubicBezTo>
                  <a:pt x="587" y="538"/>
                  <a:pt x="587" y="538"/>
                  <a:pt x="587" y="538"/>
                </a:cubicBezTo>
                <a:cubicBezTo>
                  <a:pt x="587" y="538"/>
                  <a:pt x="587" y="539"/>
                  <a:pt x="588" y="538"/>
                </a:cubicBezTo>
                <a:cubicBezTo>
                  <a:pt x="588" y="537"/>
                  <a:pt x="587" y="536"/>
                  <a:pt x="586" y="536"/>
                </a:cubicBezTo>
                <a:cubicBezTo>
                  <a:pt x="586" y="537"/>
                  <a:pt x="586" y="537"/>
                  <a:pt x="587" y="537"/>
                </a:cubicBezTo>
                <a:cubicBezTo>
                  <a:pt x="587" y="537"/>
                  <a:pt x="587" y="538"/>
                  <a:pt x="587" y="538"/>
                </a:cubicBezTo>
                <a:close/>
                <a:moveTo>
                  <a:pt x="577" y="523"/>
                </a:moveTo>
                <a:cubicBezTo>
                  <a:pt x="577" y="522"/>
                  <a:pt x="576" y="522"/>
                  <a:pt x="576" y="521"/>
                </a:cubicBezTo>
                <a:cubicBezTo>
                  <a:pt x="576" y="522"/>
                  <a:pt x="576" y="522"/>
                  <a:pt x="576" y="522"/>
                </a:cubicBezTo>
                <a:cubicBezTo>
                  <a:pt x="576" y="522"/>
                  <a:pt x="576" y="523"/>
                  <a:pt x="577" y="523"/>
                </a:cubicBezTo>
                <a:close/>
                <a:moveTo>
                  <a:pt x="559" y="493"/>
                </a:moveTo>
                <a:cubicBezTo>
                  <a:pt x="559" y="494"/>
                  <a:pt x="559" y="494"/>
                  <a:pt x="559" y="494"/>
                </a:cubicBezTo>
                <a:cubicBezTo>
                  <a:pt x="560" y="494"/>
                  <a:pt x="560" y="493"/>
                  <a:pt x="559" y="493"/>
                </a:cubicBezTo>
                <a:close/>
                <a:moveTo>
                  <a:pt x="763" y="503"/>
                </a:moveTo>
                <a:cubicBezTo>
                  <a:pt x="762" y="503"/>
                  <a:pt x="764" y="504"/>
                  <a:pt x="762" y="505"/>
                </a:cubicBezTo>
                <a:cubicBezTo>
                  <a:pt x="763" y="506"/>
                  <a:pt x="763" y="506"/>
                  <a:pt x="763" y="506"/>
                </a:cubicBezTo>
                <a:cubicBezTo>
                  <a:pt x="762" y="507"/>
                  <a:pt x="762" y="509"/>
                  <a:pt x="762" y="509"/>
                </a:cubicBezTo>
                <a:cubicBezTo>
                  <a:pt x="762" y="509"/>
                  <a:pt x="761" y="510"/>
                  <a:pt x="761" y="510"/>
                </a:cubicBezTo>
                <a:cubicBezTo>
                  <a:pt x="761" y="511"/>
                  <a:pt x="761" y="511"/>
                  <a:pt x="761" y="511"/>
                </a:cubicBezTo>
                <a:cubicBezTo>
                  <a:pt x="761" y="512"/>
                  <a:pt x="761" y="512"/>
                  <a:pt x="760" y="512"/>
                </a:cubicBezTo>
                <a:cubicBezTo>
                  <a:pt x="760" y="512"/>
                  <a:pt x="760" y="513"/>
                  <a:pt x="760" y="513"/>
                </a:cubicBezTo>
                <a:cubicBezTo>
                  <a:pt x="760" y="513"/>
                  <a:pt x="760" y="513"/>
                  <a:pt x="760" y="514"/>
                </a:cubicBezTo>
                <a:cubicBezTo>
                  <a:pt x="760" y="514"/>
                  <a:pt x="760" y="514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4"/>
                </a:cubicBezTo>
                <a:cubicBezTo>
                  <a:pt x="761" y="514"/>
                  <a:pt x="760" y="513"/>
                  <a:pt x="761" y="513"/>
                </a:cubicBezTo>
                <a:cubicBezTo>
                  <a:pt x="761" y="513"/>
                  <a:pt x="761" y="512"/>
                  <a:pt x="761" y="512"/>
                </a:cubicBezTo>
                <a:cubicBezTo>
                  <a:pt x="761" y="512"/>
                  <a:pt x="762" y="511"/>
                  <a:pt x="762" y="511"/>
                </a:cubicBezTo>
                <a:cubicBezTo>
                  <a:pt x="762" y="510"/>
                  <a:pt x="763" y="510"/>
                  <a:pt x="763" y="509"/>
                </a:cubicBezTo>
                <a:cubicBezTo>
                  <a:pt x="763" y="508"/>
                  <a:pt x="763" y="507"/>
                  <a:pt x="763" y="506"/>
                </a:cubicBezTo>
                <a:cubicBezTo>
                  <a:pt x="763" y="505"/>
                  <a:pt x="763" y="505"/>
                  <a:pt x="764" y="505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3" y="503"/>
                  <a:pt x="763" y="503"/>
                </a:cubicBezTo>
                <a:close/>
                <a:moveTo>
                  <a:pt x="578" y="523"/>
                </a:moveTo>
                <a:cubicBezTo>
                  <a:pt x="578" y="523"/>
                  <a:pt x="578" y="524"/>
                  <a:pt x="577" y="523"/>
                </a:cubicBezTo>
                <a:cubicBezTo>
                  <a:pt x="577" y="524"/>
                  <a:pt x="577" y="525"/>
                  <a:pt x="577" y="525"/>
                </a:cubicBezTo>
                <a:cubicBezTo>
                  <a:pt x="578" y="524"/>
                  <a:pt x="579" y="524"/>
                  <a:pt x="578" y="523"/>
                </a:cubicBezTo>
                <a:close/>
                <a:moveTo>
                  <a:pt x="575" y="519"/>
                </a:moveTo>
                <a:cubicBezTo>
                  <a:pt x="574" y="519"/>
                  <a:pt x="575" y="518"/>
                  <a:pt x="574" y="518"/>
                </a:cubicBezTo>
                <a:cubicBezTo>
                  <a:pt x="573" y="519"/>
                  <a:pt x="574" y="520"/>
                  <a:pt x="575" y="519"/>
                </a:cubicBezTo>
                <a:close/>
                <a:moveTo>
                  <a:pt x="566" y="505"/>
                </a:moveTo>
                <a:cubicBezTo>
                  <a:pt x="565" y="505"/>
                  <a:pt x="565" y="506"/>
                  <a:pt x="565" y="506"/>
                </a:cubicBezTo>
                <a:cubicBezTo>
                  <a:pt x="566" y="507"/>
                  <a:pt x="566" y="506"/>
                  <a:pt x="566" y="505"/>
                </a:cubicBezTo>
                <a:close/>
                <a:moveTo>
                  <a:pt x="573" y="516"/>
                </a:moveTo>
                <a:cubicBezTo>
                  <a:pt x="573" y="516"/>
                  <a:pt x="572" y="516"/>
                  <a:pt x="572" y="516"/>
                </a:cubicBezTo>
                <a:cubicBezTo>
                  <a:pt x="572" y="517"/>
                  <a:pt x="573" y="518"/>
                  <a:pt x="573" y="518"/>
                </a:cubicBezTo>
                <a:cubicBezTo>
                  <a:pt x="574" y="518"/>
                  <a:pt x="573" y="517"/>
                  <a:pt x="573" y="516"/>
                </a:cubicBezTo>
                <a:close/>
                <a:moveTo>
                  <a:pt x="578" y="526"/>
                </a:moveTo>
                <a:cubicBezTo>
                  <a:pt x="579" y="526"/>
                  <a:pt x="579" y="527"/>
                  <a:pt x="579" y="528"/>
                </a:cubicBezTo>
                <a:cubicBezTo>
                  <a:pt x="580" y="527"/>
                  <a:pt x="580" y="527"/>
                  <a:pt x="580" y="526"/>
                </a:cubicBezTo>
                <a:cubicBezTo>
                  <a:pt x="579" y="526"/>
                  <a:pt x="578" y="525"/>
                  <a:pt x="578" y="525"/>
                </a:cubicBezTo>
                <a:cubicBezTo>
                  <a:pt x="578" y="525"/>
                  <a:pt x="578" y="525"/>
                  <a:pt x="577" y="525"/>
                </a:cubicBezTo>
                <a:cubicBezTo>
                  <a:pt x="577" y="526"/>
                  <a:pt x="577" y="526"/>
                  <a:pt x="578" y="526"/>
                </a:cubicBezTo>
                <a:close/>
                <a:moveTo>
                  <a:pt x="593" y="541"/>
                </a:moveTo>
                <a:cubicBezTo>
                  <a:pt x="593" y="540"/>
                  <a:pt x="592" y="540"/>
                  <a:pt x="592" y="540"/>
                </a:cubicBezTo>
                <a:cubicBezTo>
                  <a:pt x="592" y="540"/>
                  <a:pt x="591" y="541"/>
                  <a:pt x="592" y="541"/>
                </a:cubicBezTo>
                <a:cubicBezTo>
                  <a:pt x="592" y="541"/>
                  <a:pt x="592" y="541"/>
                  <a:pt x="593" y="541"/>
                </a:cubicBezTo>
                <a:close/>
                <a:moveTo>
                  <a:pt x="752" y="531"/>
                </a:moveTo>
                <a:cubicBezTo>
                  <a:pt x="751" y="531"/>
                  <a:pt x="751" y="531"/>
                  <a:pt x="751" y="531"/>
                </a:cubicBezTo>
                <a:cubicBezTo>
                  <a:pt x="751" y="531"/>
                  <a:pt x="752" y="531"/>
                  <a:pt x="752" y="531"/>
                </a:cubicBezTo>
                <a:close/>
                <a:moveTo>
                  <a:pt x="759" y="517"/>
                </a:moveTo>
                <a:cubicBezTo>
                  <a:pt x="761" y="517"/>
                  <a:pt x="761" y="516"/>
                  <a:pt x="760" y="516"/>
                </a:cubicBezTo>
                <a:cubicBezTo>
                  <a:pt x="760" y="516"/>
                  <a:pt x="759" y="516"/>
                  <a:pt x="759" y="517"/>
                </a:cubicBezTo>
                <a:close/>
                <a:moveTo>
                  <a:pt x="584" y="535"/>
                </a:moveTo>
                <a:cubicBezTo>
                  <a:pt x="584" y="536"/>
                  <a:pt x="586" y="535"/>
                  <a:pt x="585" y="535"/>
                </a:cubicBezTo>
                <a:cubicBezTo>
                  <a:pt x="585" y="534"/>
                  <a:pt x="584" y="535"/>
                  <a:pt x="584" y="535"/>
                </a:cubicBezTo>
                <a:close/>
                <a:moveTo>
                  <a:pt x="582" y="530"/>
                </a:moveTo>
                <a:cubicBezTo>
                  <a:pt x="582" y="530"/>
                  <a:pt x="583" y="531"/>
                  <a:pt x="583" y="531"/>
                </a:cubicBezTo>
                <a:cubicBezTo>
                  <a:pt x="583" y="531"/>
                  <a:pt x="584" y="530"/>
                  <a:pt x="584" y="530"/>
                </a:cubicBezTo>
                <a:cubicBezTo>
                  <a:pt x="583" y="530"/>
                  <a:pt x="583" y="529"/>
                  <a:pt x="582" y="529"/>
                </a:cubicBezTo>
                <a:cubicBezTo>
                  <a:pt x="582" y="530"/>
                  <a:pt x="581" y="530"/>
                  <a:pt x="581" y="531"/>
                </a:cubicBezTo>
                <a:cubicBezTo>
                  <a:pt x="582" y="531"/>
                  <a:pt x="582" y="530"/>
                  <a:pt x="582" y="530"/>
                </a:cubicBezTo>
                <a:close/>
                <a:moveTo>
                  <a:pt x="584" y="531"/>
                </a:moveTo>
                <a:cubicBezTo>
                  <a:pt x="584" y="533"/>
                  <a:pt x="584" y="533"/>
                  <a:pt x="584" y="533"/>
                </a:cubicBezTo>
                <a:cubicBezTo>
                  <a:pt x="585" y="533"/>
                  <a:pt x="584" y="534"/>
                  <a:pt x="586" y="534"/>
                </a:cubicBezTo>
                <a:cubicBezTo>
                  <a:pt x="585" y="533"/>
                  <a:pt x="585" y="531"/>
                  <a:pt x="584" y="531"/>
                </a:cubicBezTo>
                <a:close/>
                <a:moveTo>
                  <a:pt x="581" y="529"/>
                </a:moveTo>
                <a:cubicBezTo>
                  <a:pt x="581" y="529"/>
                  <a:pt x="581" y="529"/>
                  <a:pt x="581" y="529"/>
                </a:cubicBezTo>
                <a:cubicBezTo>
                  <a:pt x="581" y="529"/>
                  <a:pt x="582" y="529"/>
                  <a:pt x="582" y="528"/>
                </a:cubicBezTo>
                <a:cubicBezTo>
                  <a:pt x="581" y="528"/>
                  <a:pt x="581" y="528"/>
                  <a:pt x="581" y="528"/>
                </a:cubicBezTo>
                <a:lnTo>
                  <a:pt x="581" y="529"/>
                </a:lnTo>
                <a:close/>
                <a:moveTo>
                  <a:pt x="479" y="13"/>
                </a:moveTo>
                <a:cubicBezTo>
                  <a:pt x="480" y="14"/>
                  <a:pt x="479" y="13"/>
                  <a:pt x="480" y="14"/>
                </a:cubicBezTo>
                <a:cubicBezTo>
                  <a:pt x="480" y="14"/>
                  <a:pt x="480" y="14"/>
                  <a:pt x="480" y="14"/>
                </a:cubicBezTo>
                <a:cubicBezTo>
                  <a:pt x="482" y="15"/>
                  <a:pt x="484" y="15"/>
                  <a:pt x="484" y="16"/>
                </a:cubicBezTo>
                <a:cubicBezTo>
                  <a:pt x="484" y="16"/>
                  <a:pt x="485" y="16"/>
                  <a:pt x="485" y="16"/>
                </a:cubicBezTo>
                <a:cubicBezTo>
                  <a:pt x="485" y="16"/>
                  <a:pt x="485" y="17"/>
                  <a:pt x="485" y="17"/>
                </a:cubicBezTo>
                <a:cubicBezTo>
                  <a:pt x="485" y="17"/>
                  <a:pt x="486" y="17"/>
                  <a:pt x="486" y="17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6" y="17"/>
                  <a:pt x="487" y="17"/>
                  <a:pt x="487" y="17"/>
                </a:cubicBezTo>
                <a:cubicBezTo>
                  <a:pt x="488" y="18"/>
                  <a:pt x="489" y="17"/>
                  <a:pt x="489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1" y="19"/>
                  <a:pt x="492" y="19"/>
                  <a:pt x="492" y="19"/>
                </a:cubicBezTo>
                <a:cubicBezTo>
                  <a:pt x="493" y="20"/>
                  <a:pt x="492" y="18"/>
                  <a:pt x="493" y="19"/>
                </a:cubicBezTo>
                <a:cubicBezTo>
                  <a:pt x="493" y="19"/>
                  <a:pt x="494" y="20"/>
                  <a:pt x="495" y="20"/>
                </a:cubicBezTo>
                <a:cubicBezTo>
                  <a:pt x="495" y="21"/>
                  <a:pt x="495" y="21"/>
                  <a:pt x="495" y="21"/>
                </a:cubicBezTo>
                <a:cubicBezTo>
                  <a:pt x="496" y="21"/>
                  <a:pt x="497" y="21"/>
                  <a:pt x="497" y="21"/>
                </a:cubicBezTo>
                <a:cubicBezTo>
                  <a:pt x="497" y="21"/>
                  <a:pt x="497" y="22"/>
                  <a:pt x="498" y="22"/>
                </a:cubicBezTo>
                <a:cubicBezTo>
                  <a:pt x="498" y="23"/>
                  <a:pt x="499" y="23"/>
                  <a:pt x="499" y="23"/>
                </a:cubicBezTo>
                <a:cubicBezTo>
                  <a:pt x="500" y="23"/>
                  <a:pt x="500" y="22"/>
                  <a:pt x="501" y="22"/>
                </a:cubicBezTo>
                <a:cubicBezTo>
                  <a:pt x="502" y="23"/>
                  <a:pt x="504" y="25"/>
                  <a:pt x="504" y="26"/>
                </a:cubicBezTo>
                <a:cubicBezTo>
                  <a:pt x="505" y="26"/>
                  <a:pt x="506" y="26"/>
                  <a:pt x="506" y="27"/>
                </a:cubicBezTo>
                <a:cubicBezTo>
                  <a:pt x="506" y="27"/>
                  <a:pt x="507" y="27"/>
                  <a:pt x="507" y="27"/>
                </a:cubicBezTo>
                <a:cubicBezTo>
                  <a:pt x="507" y="27"/>
                  <a:pt x="507" y="27"/>
                  <a:pt x="507" y="27"/>
                </a:cubicBezTo>
                <a:cubicBezTo>
                  <a:pt x="507" y="27"/>
                  <a:pt x="508" y="27"/>
                  <a:pt x="508" y="27"/>
                </a:cubicBezTo>
                <a:cubicBezTo>
                  <a:pt x="508" y="27"/>
                  <a:pt x="508" y="28"/>
                  <a:pt x="508" y="28"/>
                </a:cubicBezTo>
                <a:cubicBezTo>
                  <a:pt x="508" y="28"/>
                  <a:pt x="508" y="28"/>
                  <a:pt x="508" y="28"/>
                </a:cubicBezTo>
                <a:cubicBezTo>
                  <a:pt x="510" y="29"/>
                  <a:pt x="512" y="30"/>
                  <a:pt x="513" y="30"/>
                </a:cubicBezTo>
                <a:cubicBezTo>
                  <a:pt x="514" y="31"/>
                  <a:pt x="515" y="31"/>
                  <a:pt x="516" y="32"/>
                </a:cubicBezTo>
                <a:cubicBezTo>
                  <a:pt x="516" y="32"/>
                  <a:pt x="516" y="32"/>
                  <a:pt x="516" y="33"/>
                </a:cubicBezTo>
                <a:cubicBezTo>
                  <a:pt x="517" y="33"/>
                  <a:pt x="517" y="33"/>
                  <a:pt x="518" y="34"/>
                </a:cubicBezTo>
                <a:cubicBezTo>
                  <a:pt x="518" y="34"/>
                  <a:pt x="518" y="34"/>
                  <a:pt x="518" y="34"/>
                </a:cubicBezTo>
                <a:cubicBezTo>
                  <a:pt x="518" y="34"/>
                  <a:pt x="519" y="35"/>
                  <a:pt x="519" y="35"/>
                </a:cubicBezTo>
                <a:cubicBezTo>
                  <a:pt x="520" y="36"/>
                  <a:pt x="521" y="36"/>
                  <a:pt x="521" y="36"/>
                </a:cubicBezTo>
                <a:cubicBezTo>
                  <a:pt x="522" y="38"/>
                  <a:pt x="523" y="37"/>
                  <a:pt x="523" y="39"/>
                </a:cubicBezTo>
                <a:cubicBezTo>
                  <a:pt x="524" y="39"/>
                  <a:pt x="526" y="39"/>
                  <a:pt x="526" y="40"/>
                </a:cubicBezTo>
                <a:cubicBezTo>
                  <a:pt x="527" y="40"/>
                  <a:pt x="527" y="41"/>
                  <a:pt x="527" y="41"/>
                </a:cubicBezTo>
                <a:cubicBezTo>
                  <a:pt x="528" y="41"/>
                  <a:pt x="529" y="41"/>
                  <a:pt x="529" y="42"/>
                </a:cubicBezTo>
                <a:cubicBezTo>
                  <a:pt x="529" y="42"/>
                  <a:pt x="529" y="43"/>
                  <a:pt x="530" y="43"/>
                </a:cubicBezTo>
                <a:cubicBezTo>
                  <a:pt x="530" y="43"/>
                  <a:pt x="531" y="44"/>
                  <a:pt x="531" y="44"/>
                </a:cubicBezTo>
                <a:cubicBezTo>
                  <a:pt x="531" y="44"/>
                  <a:pt x="531" y="45"/>
                  <a:pt x="532" y="45"/>
                </a:cubicBezTo>
                <a:cubicBezTo>
                  <a:pt x="532" y="45"/>
                  <a:pt x="532" y="45"/>
                  <a:pt x="532" y="45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3" y="46"/>
                  <a:pt x="533" y="46"/>
                  <a:pt x="534" y="46"/>
                </a:cubicBezTo>
                <a:cubicBezTo>
                  <a:pt x="534" y="47"/>
                  <a:pt x="534" y="47"/>
                  <a:pt x="534" y="48"/>
                </a:cubicBezTo>
                <a:cubicBezTo>
                  <a:pt x="535" y="48"/>
                  <a:pt x="535" y="48"/>
                  <a:pt x="536" y="48"/>
                </a:cubicBezTo>
                <a:cubicBezTo>
                  <a:pt x="536" y="48"/>
                  <a:pt x="536" y="49"/>
                  <a:pt x="536" y="49"/>
                </a:cubicBezTo>
                <a:cubicBezTo>
                  <a:pt x="536" y="49"/>
                  <a:pt x="537" y="49"/>
                  <a:pt x="537" y="49"/>
                </a:cubicBezTo>
                <a:cubicBezTo>
                  <a:pt x="537" y="49"/>
                  <a:pt x="537" y="50"/>
                  <a:pt x="537" y="50"/>
                </a:cubicBezTo>
                <a:cubicBezTo>
                  <a:pt x="538" y="50"/>
                  <a:pt x="539" y="51"/>
                  <a:pt x="539" y="51"/>
                </a:cubicBezTo>
                <a:cubicBezTo>
                  <a:pt x="540" y="51"/>
                  <a:pt x="541" y="52"/>
                  <a:pt x="542" y="52"/>
                </a:cubicBezTo>
                <a:cubicBezTo>
                  <a:pt x="542" y="54"/>
                  <a:pt x="543" y="54"/>
                  <a:pt x="543" y="54"/>
                </a:cubicBezTo>
                <a:cubicBezTo>
                  <a:pt x="543" y="55"/>
                  <a:pt x="543" y="55"/>
                  <a:pt x="543" y="55"/>
                </a:cubicBezTo>
                <a:cubicBezTo>
                  <a:pt x="544" y="56"/>
                  <a:pt x="545" y="56"/>
                  <a:pt x="546" y="57"/>
                </a:cubicBezTo>
                <a:cubicBezTo>
                  <a:pt x="546" y="57"/>
                  <a:pt x="546" y="58"/>
                  <a:pt x="546" y="58"/>
                </a:cubicBezTo>
                <a:cubicBezTo>
                  <a:pt x="546" y="58"/>
                  <a:pt x="547" y="58"/>
                  <a:pt x="547" y="58"/>
                </a:cubicBezTo>
                <a:cubicBezTo>
                  <a:pt x="548" y="59"/>
                  <a:pt x="549" y="60"/>
                  <a:pt x="550" y="61"/>
                </a:cubicBezTo>
                <a:cubicBezTo>
                  <a:pt x="551" y="61"/>
                  <a:pt x="551" y="62"/>
                  <a:pt x="552" y="63"/>
                </a:cubicBezTo>
                <a:cubicBezTo>
                  <a:pt x="552" y="64"/>
                  <a:pt x="553" y="64"/>
                  <a:pt x="553" y="64"/>
                </a:cubicBezTo>
                <a:cubicBezTo>
                  <a:pt x="554" y="65"/>
                  <a:pt x="554" y="65"/>
                  <a:pt x="554" y="66"/>
                </a:cubicBezTo>
                <a:cubicBezTo>
                  <a:pt x="556" y="67"/>
                  <a:pt x="556" y="68"/>
                  <a:pt x="558" y="68"/>
                </a:cubicBezTo>
                <a:cubicBezTo>
                  <a:pt x="558" y="71"/>
                  <a:pt x="559" y="71"/>
                  <a:pt x="560" y="71"/>
                </a:cubicBezTo>
                <a:cubicBezTo>
                  <a:pt x="560" y="73"/>
                  <a:pt x="560" y="73"/>
                  <a:pt x="561" y="74"/>
                </a:cubicBezTo>
                <a:cubicBezTo>
                  <a:pt x="562" y="75"/>
                  <a:pt x="563" y="78"/>
                  <a:pt x="565" y="79"/>
                </a:cubicBezTo>
                <a:cubicBezTo>
                  <a:pt x="565" y="80"/>
                  <a:pt x="565" y="80"/>
                  <a:pt x="565" y="81"/>
                </a:cubicBezTo>
                <a:cubicBezTo>
                  <a:pt x="566" y="81"/>
                  <a:pt x="566" y="82"/>
                  <a:pt x="567" y="82"/>
                </a:cubicBezTo>
                <a:cubicBezTo>
                  <a:pt x="567" y="84"/>
                  <a:pt x="568" y="85"/>
                  <a:pt x="568" y="86"/>
                </a:cubicBezTo>
                <a:cubicBezTo>
                  <a:pt x="569" y="86"/>
                  <a:pt x="570" y="88"/>
                  <a:pt x="571" y="88"/>
                </a:cubicBezTo>
                <a:cubicBezTo>
                  <a:pt x="570" y="89"/>
                  <a:pt x="572" y="89"/>
                  <a:pt x="572" y="90"/>
                </a:cubicBezTo>
                <a:cubicBezTo>
                  <a:pt x="572" y="91"/>
                  <a:pt x="573" y="91"/>
                  <a:pt x="574" y="92"/>
                </a:cubicBezTo>
                <a:cubicBezTo>
                  <a:pt x="573" y="94"/>
                  <a:pt x="574" y="95"/>
                  <a:pt x="574" y="96"/>
                </a:cubicBezTo>
                <a:cubicBezTo>
                  <a:pt x="574" y="97"/>
                  <a:pt x="575" y="97"/>
                  <a:pt x="574" y="97"/>
                </a:cubicBezTo>
                <a:cubicBezTo>
                  <a:pt x="576" y="98"/>
                  <a:pt x="576" y="99"/>
                  <a:pt x="577" y="99"/>
                </a:cubicBezTo>
                <a:cubicBezTo>
                  <a:pt x="577" y="99"/>
                  <a:pt x="577" y="101"/>
                  <a:pt x="577" y="101"/>
                </a:cubicBezTo>
                <a:cubicBezTo>
                  <a:pt x="577" y="101"/>
                  <a:pt x="578" y="101"/>
                  <a:pt x="578" y="101"/>
                </a:cubicBezTo>
                <a:cubicBezTo>
                  <a:pt x="577" y="102"/>
                  <a:pt x="577" y="102"/>
                  <a:pt x="577" y="102"/>
                </a:cubicBezTo>
                <a:cubicBezTo>
                  <a:pt x="577" y="103"/>
                  <a:pt x="578" y="103"/>
                  <a:pt x="578" y="104"/>
                </a:cubicBezTo>
                <a:cubicBezTo>
                  <a:pt x="579" y="104"/>
                  <a:pt x="579" y="105"/>
                  <a:pt x="579" y="106"/>
                </a:cubicBezTo>
                <a:cubicBezTo>
                  <a:pt x="579" y="108"/>
                  <a:pt x="580" y="109"/>
                  <a:pt x="580" y="111"/>
                </a:cubicBezTo>
                <a:cubicBezTo>
                  <a:pt x="583" y="120"/>
                  <a:pt x="586" y="129"/>
                  <a:pt x="587" y="139"/>
                </a:cubicBezTo>
                <a:cubicBezTo>
                  <a:pt x="587" y="142"/>
                  <a:pt x="587" y="144"/>
                  <a:pt x="587" y="147"/>
                </a:cubicBezTo>
                <a:cubicBezTo>
                  <a:pt x="587" y="155"/>
                  <a:pt x="587" y="163"/>
                  <a:pt x="583" y="171"/>
                </a:cubicBezTo>
                <a:cubicBezTo>
                  <a:pt x="582" y="172"/>
                  <a:pt x="581" y="175"/>
                  <a:pt x="580" y="176"/>
                </a:cubicBezTo>
                <a:cubicBezTo>
                  <a:pt x="577" y="179"/>
                  <a:pt x="575" y="181"/>
                  <a:pt x="571" y="183"/>
                </a:cubicBezTo>
                <a:cubicBezTo>
                  <a:pt x="565" y="185"/>
                  <a:pt x="557" y="185"/>
                  <a:pt x="552" y="180"/>
                </a:cubicBezTo>
                <a:cubicBezTo>
                  <a:pt x="550" y="179"/>
                  <a:pt x="549" y="178"/>
                  <a:pt x="548" y="177"/>
                </a:cubicBezTo>
                <a:cubicBezTo>
                  <a:pt x="547" y="175"/>
                  <a:pt x="547" y="174"/>
                  <a:pt x="546" y="172"/>
                </a:cubicBezTo>
                <a:cubicBezTo>
                  <a:pt x="546" y="170"/>
                  <a:pt x="546" y="168"/>
                  <a:pt x="546" y="167"/>
                </a:cubicBezTo>
                <a:cubicBezTo>
                  <a:pt x="548" y="172"/>
                  <a:pt x="556" y="172"/>
                  <a:pt x="560" y="171"/>
                </a:cubicBezTo>
                <a:cubicBezTo>
                  <a:pt x="565" y="169"/>
                  <a:pt x="569" y="166"/>
                  <a:pt x="571" y="161"/>
                </a:cubicBezTo>
                <a:cubicBezTo>
                  <a:pt x="576" y="148"/>
                  <a:pt x="570" y="133"/>
                  <a:pt x="559" y="127"/>
                </a:cubicBezTo>
                <a:cubicBezTo>
                  <a:pt x="550" y="122"/>
                  <a:pt x="537" y="121"/>
                  <a:pt x="528" y="126"/>
                </a:cubicBezTo>
                <a:cubicBezTo>
                  <a:pt x="523" y="128"/>
                  <a:pt x="518" y="132"/>
                  <a:pt x="515" y="137"/>
                </a:cubicBezTo>
                <a:cubicBezTo>
                  <a:pt x="504" y="154"/>
                  <a:pt x="503" y="179"/>
                  <a:pt x="518" y="194"/>
                </a:cubicBezTo>
                <a:cubicBezTo>
                  <a:pt x="521" y="198"/>
                  <a:pt x="526" y="201"/>
                  <a:pt x="531" y="203"/>
                </a:cubicBezTo>
                <a:cubicBezTo>
                  <a:pt x="531" y="203"/>
                  <a:pt x="531" y="203"/>
                  <a:pt x="531" y="203"/>
                </a:cubicBezTo>
                <a:cubicBezTo>
                  <a:pt x="526" y="211"/>
                  <a:pt x="521" y="220"/>
                  <a:pt x="525" y="230"/>
                </a:cubicBezTo>
                <a:cubicBezTo>
                  <a:pt x="531" y="248"/>
                  <a:pt x="545" y="255"/>
                  <a:pt x="562" y="256"/>
                </a:cubicBezTo>
                <a:cubicBezTo>
                  <a:pt x="572" y="256"/>
                  <a:pt x="582" y="249"/>
                  <a:pt x="586" y="243"/>
                </a:cubicBezTo>
                <a:cubicBezTo>
                  <a:pt x="592" y="233"/>
                  <a:pt x="589" y="232"/>
                  <a:pt x="588" y="231"/>
                </a:cubicBezTo>
                <a:cubicBezTo>
                  <a:pt x="595" y="231"/>
                  <a:pt x="603" y="230"/>
                  <a:pt x="608" y="226"/>
                </a:cubicBezTo>
                <a:cubicBezTo>
                  <a:pt x="621" y="217"/>
                  <a:pt x="623" y="201"/>
                  <a:pt x="625" y="180"/>
                </a:cubicBezTo>
                <a:cubicBezTo>
                  <a:pt x="626" y="165"/>
                  <a:pt x="625" y="150"/>
                  <a:pt x="621" y="135"/>
                </a:cubicBezTo>
                <a:cubicBezTo>
                  <a:pt x="619" y="130"/>
                  <a:pt x="617" y="124"/>
                  <a:pt x="615" y="119"/>
                </a:cubicBezTo>
                <a:cubicBezTo>
                  <a:pt x="615" y="118"/>
                  <a:pt x="615" y="118"/>
                  <a:pt x="614" y="117"/>
                </a:cubicBezTo>
                <a:cubicBezTo>
                  <a:pt x="612" y="112"/>
                  <a:pt x="610" y="106"/>
                  <a:pt x="607" y="101"/>
                </a:cubicBezTo>
                <a:cubicBezTo>
                  <a:pt x="606" y="100"/>
                  <a:pt x="606" y="97"/>
                  <a:pt x="605" y="95"/>
                </a:cubicBezTo>
                <a:cubicBezTo>
                  <a:pt x="604" y="94"/>
                  <a:pt x="604" y="94"/>
                  <a:pt x="603" y="93"/>
                </a:cubicBezTo>
                <a:cubicBezTo>
                  <a:pt x="602" y="92"/>
                  <a:pt x="603" y="94"/>
                  <a:pt x="603" y="93"/>
                </a:cubicBezTo>
                <a:cubicBezTo>
                  <a:pt x="603" y="93"/>
                  <a:pt x="603" y="92"/>
                  <a:pt x="603" y="92"/>
                </a:cubicBezTo>
                <a:cubicBezTo>
                  <a:pt x="603" y="92"/>
                  <a:pt x="602" y="91"/>
                  <a:pt x="602" y="91"/>
                </a:cubicBezTo>
                <a:cubicBezTo>
                  <a:pt x="601" y="91"/>
                  <a:pt x="601" y="89"/>
                  <a:pt x="600" y="89"/>
                </a:cubicBezTo>
                <a:cubicBezTo>
                  <a:pt x="600" y="89"/>
                  <a:pt x="600" y="88"/>
                  <a:pt x="600" y="87"/>
                </a:cubicBezTo>
                <a:cubicBezTo>
                  <a:pt x="598" y="88"/>
                  <a:pt x="599" y="86"/>
                  <a:pt x="598" y="86"/>
                </a:cubicBezTo>
                <a:cubicBezTo>
                  <a:pt x="597" y="84"/>
                  <a:pt x="598" y="83"/>
                  <a:pt x="597" y="81"/>
                </a:cubicBezTo>
                <a:cubicBezTo>
                  <a:pt x="596" y="80"/>
                  <a:pt x="592" y="78"/>
                  <a:pt x="593" y="76"/>
                </a:cubicBezTo>
                <a:cubicBezTo>
                  <a:pt x="592" y="76"/>
                  <a:pt x="591" y="75"/>
                  <a:pt x="591" y="75"/>
                </a:cubicBezTo>
                <a:cubicBezTo>
                  <a:pt x="590" y="74"/>
                  <a:pt x="590" y="75"/>
                  <a:pt x="589" y="75"/>
                </a:cubicBezTo>
                <a:cubicBezTo>
                  <a:pt x="587" y="72"/>
                  <a:pt x="588" y="73"/>
                  <a:pt x="586" y="71"/>
                </a:cubicBezTo>
                <a:cubicBezTo>
                  <a:pt x="586" y="71"/>
                  <a:pt x="586" y="70"/>
                  <a:pt x="585" y="69"/>
                </a:cubicBezTo>
                <a:cubicBezTo>
                  <a:pt x="586" y="68"/>
                  <a:pt x="584" y="69"/>
                  <a:pt x="584" y="67"/>
                </a:cubicBezTo>
                <a:cubicBezTo>
                  <a:pt x="584" y="67"/>
                  <a:pt x="584" y="68"/>
                  <a:pt x="583" y="68"/>
                </a:cubicBezTo>
                <a:cubicBezTo>
                  <a:pt x="582" y="67"/>
                  <a:pt x="582" y="65"/>
                  <a:pt x="582" y="64"/>
                </a:cubicBezTo>
                <a:cubicBezTo>
                  <a:pt x="580" y="64"/>
                  <a:pt x="580" y="62"/>
                  <a:pt x="578" y="62"/>
                </a:cubicBezTo>
                <a:cubicBezTo>
                  <a:pt x="578" y="61"/>
                  <a:pt x="577" y="61"/>
                  <a:pt x="577" y="61"/>
                </a:cubicBezTo>
                <a:cubicBezTo>
                  <a:pt x="576" y="60"/>
                  <a:pt x="576" y="60"/>
                  <a:pt x="576" y="60"/>
                </a:cubicBezTo>
                <a:cubicBezTo>
                  <a:pt x="575" y="59"/>
                  <a:pt x="575" y="58"/>
                  <a:pt x="574" y="59"/>
                </a:cubicBezTo>
                <a:cubicBezTo>
                  <a:pt x="573" y="58"/>
                  <a:pt x="573" y="57"/>
                  <a:pt x="572" y="56"/>
                </a:cubicBezTo>
                <a:cubicBezTo>
                  <a:pt x="572" y="56"/>
                  <a:pt x="571" y="56"/>
                  <a:pt x="571" y="56"/>
                </a:cubicBezTo>
                <a:cubicBezTo>
                  <a:pt x="571" y="55"/>
                  <a:pt x="571" y="55"/>
                  <a:pt x="571" y="55"/>
                </a:cubicBezTo>
                <a:cubicBezTo>
                  <a:pt x="570" y="55"/>
                  <a:pt x="570" y="55"/>
                  <a:pt x="569" y="54"/>
                </a:cubicBezTo>
                <a:cubicBezTo>
                  <a:pt x="569" y="53"/>
                  <a:pt x="568" y="53"/>
                  <a:pt x="567" y="52"/>
                </a:cubicBezTo>
                <a:cubicBezTo>
                  <a:pt x="567" y="52"/>
                  <a:pt x="567" y="52"/>
                  <a:pt x="567" y="52"/>
                </a:cubicBezTo>
                <a:cubicBezTo>
                  <a:pt x="567" y="51"/>
                  <a:pt x="565" y="52"/>
                  <a:pt x="565" y="51"/>
                </a:cubicBezTo>
                <a:cubicBezTo>
                  <a:pt x="564" y="50"/>
                  <a:pt x="564" y="49"/>
                  <a:pt x="563" y="48"/>
                </a:cubicBezTo>
                <a:cubicBezTo>
                  <a:pt x="560" y="48"/>
                  <a:pt x="560" y="45"/>
                  <a:pt x="557" y="45"/>
                </a:cubicBezTo>
                <a:cubicBezTo>
                  <a:pt x="557" y="44"/>
                  <a:pt x="556" y="43"/>
                  <a:pt x="554" y="43"/>
                </a:cubicBezTo>
                <a:cubicBezTo>
                  <a:pt x="555" y="42"/>
                  <a:pt x="553" y="42"/>
                  <a:pt x="553" y="41"/>
                </a:cubicBezTo>
                <a:cubicBezTo>
                  <a:pt x="552" y="41"/>
                  <a:pt x="552" y="40"/>
                  <a:pt x="551" y="40"/>
                </a:cubicBezTo>
                <a:cubicBezTo>
                  <a:pt x="549" y="37"/>
                  <a:pt x="546" y="35"/>
                  <a:pt x="543" y="34"/>
                </a:cubicBezTo>
                <a:cubicBezTo>
                  <a:pt x="541" y="32"/>
                  <a:pt x="538" y="30"/>
                  <a:pt x="536" y="31"/>
                </a:cubicBezTo>
                <a:cubicBezTo>
                  <a:pt x="535" y="30"/>
                  <a:pt x="534" y="30"/>
                  <a:pt x="534" y="29"/>
                </a:cubicBezTo>
                <a:cubicBezTo>
                  <a:pt x="533" y="29"/>
                  <a:pt x="531" y="27"/>
                  <a:pt x="532" y="30"/>
                </a:cubicBezTo>
                <a:cubicBezTo>
                  <a:pt x="531" y="29"/>
                  <a:pt x="530" y="27"/>
                  <a:pt x="529" y="26"/>
                </a:cubicBezTo>
                <a:cubicBezTo>
                  <a:pt x="527" y="25"/>
                  <a:pt x="528" y="27"/>
                  <a:pt x="527" y="26"/>
                </a:cubicBezTo>
                <a:cubicBezTo>
                  <a:pt x="527" y="25"/>
                  <a:pt x="526" y="25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3" y="25"/>
                  <a:pt x="524" y="24"/>
                  <a:pt x="523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4"/>
                  <a:pt x="521" y="24"/>
                  <a:pt x="521" y="24"/>
                </a:cubicBezTo>
                <a:cubicBezTo>
                  <a:pt x="521" y="24"/>
                  <a:pt x="521" y="23"/>
                  <a:pt x="521" y="23"/>
                </a:cubicBezTo>
                <a:cubicBezTo>
                  <a:pt x="521" y="23"/>
                  <a:pt x="519" y="22"/>
                  <a:pt x="518" y="21"/>
                </a:cubicBezTo>
                <a:cubicBezTo>
                  <a:pt x="518" y="21"/>
                  <a:pt x="516" y="22"/>
                  <a:pt x="516" y="22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5" y="21"/>
                  <a:pt x="516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2" y="20"/>
                  <a:pt x="512" y="20"/>
                  <a:pt x="510" y="20"/>
                </a:cubicBezTo>
                <a:cubicBezTo>
                  <a:pt x="510" y="19"/>
                  <a:pt x="509" y="20"/>
                  <a:pt x="509" y="20"/>
                </a:cubicBezTo>
                <a:cubicBezTo>
                  <a:pt x="509" y="20"/>
                  <a:pt x="509" y="19"/>
                  <a:pt x="509" y="19"/>
                </a:cubicBezTo>
                <a:cubicBezTo>
                  <a:pt x="509" y="19"/>
                  <a:pt x="508" y="19"/>
                  <a:pt x="508" y="19"/>
                </a:cubicBezTo>
                <a:cubicBezTo>
                  <a:pt x="508" y="19"/>
                  <a:pt x="508" y="19"/>
                  <a:pt x="508" y="19"/>
                </a:cubicBezTo>
                <a:cubicBezTo>
                  <a:pt x="508" y="18"/>
                  <a:pt x="508" y="19"/>
                  <a:pt x="508" y="18"/>
                </a:cubicBezTo>
                <a:cubicBezTo>
                  <a:pt x="506" y="18"/>
                  <a:pt x="506" y="18"/>
                  <a:pt x="505" y="18"/>
                </a:cubicBezTo>
                <a:cubicBezTo>
                  <a:pt x="505" y="17"/>
                  <a:pt x="505" y="18"/>
                  <a:pt x="504" y="18"/>
                </a:cubicBezTo>
                <a:cubicBezTo>
                  <a:pt x="504" y="18"/>
                  <a:pt x="503" y="18"/>
                  <a:pt x="503" y="18"/>
                </a:cubicBezTo>
                <a:cubicBezTo>
                  <a:pt x="502" y="17"/>
                  <a:pt x="501" y="17"/>
                  <a:pt x="499" y="17"/>
                </a:cubicBezTo>
                <a:cubicBezTo>
                  <a:pt x="499" y="16"/>
                  <a:pt x="498" y="16"/>
                  <a:pt x="498" y="15"/>
                </a:cubicBezTo>
                <a:cubicBezTo>
                  <a:pt x="496" y="15"/>
                  <a:pt x="495" y="15"/>
                  <a:pt x="493" y="15"/>
                </a:cubicBezTo>
                <a:cubicBezTo>
                  <a:pt x="493" y="15"/>
                  <a:pt x="493" y="14"/>
                  <a:pt x="492" y="14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1" y="14"/>
                  <a:pt x="491" y="14"/>
                  <a:pt x="490" y="14"/>
                </a:cubicBezTo>
                <a:cubicBezTo>
                  <a:pt x="490" y="14"/>
                  <a:pt x="489" y="13"/>
                  <a:pt x="488" y="13"/>
                </a:cubicBezTo>
                <a:cubicBezTo>
                  <a:pt x="487" y="13"/>
                  <a:pt x="487" y="13"/>
                  <a:pt x="486" y="13"/>
                </a:cubicBezTo>
                <a:cubicBezTo>
                  <a:pt x="485" y="12"/>
                  <a:pt x="488" y="14"/>
                  <a:pt x="487" y="14"/>
                </a:cubicBezTo>
                <a:cubicBezTo>
                  <a:pt x="486" y="13"/>
                  <a:pt x="482" y="13"/>
                  <a:pt x="481" y="12"/>
                </a:cubicBezTo>
                <a:cubicBezTo>
                  <a:pt x="481" y="12"/>
                  <a:pt x="481" y="12"/>
                  <a:pt x="480" y="12"/>
                </a:cubicBezTo>
                <a:cubicBezTo>
                  <a:pt x="480" y="12"/>
                  <a:pt x="480" y="13"/>
                  <a:pt x="480" y="13"/>
                </a:cubicBezTo>
                <a:cubicBezTo>
                  <a:pt x="480" y="13"/>
                  <a:pt x="480" y="12"/>
                  <a:pt x="479" y="12"/>
                </a:cubicBezTo>
                <a:cubicBezTo>
                  <a:pt x="479" y="12"/>
                  <a:pt x="478" y="12"/>
                  <a:pt x="478" y="12"/>
                </a:cubicBezTo>
                <a:cubicBezTo>
                  <a:pt x="478" y="13"/>
                  <a:pt x="478" y="13"/>
                  <a:pt x="479" y="13"/>
                </a:cubicBezTo>
                <a:close/>
                <a:moveTo>
                  <a:pt x="590" y="77"/>
                </a:moveTo>
                <a:cubicBezTo>
                  <a:pt x="590" y="77"/>
                  <a:pt x="601" y="96"/>
                  <a:pt x="605" y="108"/>
                </a:cubicBezTo>
                <a:cubicBezTo>
                  <a:pt x="616" y="143"/>
                  <a:pt x="614" y="182"/>
                  <a:pt x="593" y="193"/>
                </a:cubicBezTo>
                <a:cubicBezTo>
                  <a:pt x="582" y="198"/>
                  <a:pt x="571" y="194"/>
                  <a:pt x="570" y="193"/>
                </a:cubicBezTo>
                <a:cubicBezTo>
                  <a:pt x="572" y="194"/>
                  <a:pt x="594" y="197"/>
                  <a:pt x="604" y="172"/>
                </a:cubicBezTo>
                <a:cubicBezTo>
                  <a:pt x="613" y="153"/>
                  <a:pt x="611" y="116"/>
                  <a:pt x="590" y="77"/>
                </a:cubicBezTo>
                <a:close/>
                <a:moveTo>
                  <a:pt x="548" y="57"/>
                </a:moveTo>
                <a:cubicBezTo>
                  <a:pt x="548" y="56"/>
                  <a:pt x="547" y="57"/>
                  <a:pt x="546" y="56"/>
                </a:cubicBezTo>
                <a:cubicBezTo>
                  <a:pt x="546" y="56"/>
                  <a:pt x="546" y="56"/>
                  <a:pt x="546" y="55"/>
                </a:cubicBezTo>
                <a:cubicBezTo>
                  <a:pt x="546" y="55"/>
                  <a:pt x="545" y="55"/>
                  <a:pt x="544" y="55"/>
                </a:cubicBezTo>
                <a:cubicBezTo>
                  <a:pt x="544" y="54"/>
                  <a:pt x="544" y="53"/>
                  <a:pt x="544" y="53"/>
                </a:cubicBezTo>
                <a:cubicBezTo>
                  <a:pt x="543" y="53"/>
                  <a:pt x="543" y="53"/>
                  <a:pt x="543" y="53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1" y="50"/>
                  <a:pt x="538" y="49"/>
                  <a:pt x="537" y="47"/>
                </a:cubicBezTo>
                <a:cubicBezTo>
                  <a:pt x="537" y="47"/>
                  <a:pt x="539" y="48"/>
                  <a:pt x="540" y="48"/>
                </a:cubicBezTo>
                <a:cubicBezTo>
                  <a:pt x="540" y="49"/>
                  <a:pt x="541" y="49"/>
                  <a:pt x="541" y="49"/>
                </a:cubicBezTo>
                <a:cubicBezTo>
                  <a:pt x="541" y="50"/>
                  <a:pt x="542" y="49"/>
                  <a:pt x="542" y="50"/>
                </a:cubicBezTo>
                <a:cubicBezTo>
                  <a:pt x="542" y="50"/>
                  <a:pt x="542" y="51"/>
                  <a:pt x="542" y="51"/>
                </a:cubicBezTo>
                <a:cubicBezTo>
                  <a:pt x="543" y="51"/>
                  <a:pt x="544" y="51"/>
                  <a:pt x="545" y="51"/>
                </a:cubicBezTo>
                <a:cubicBezTo>
                  <a:pt x="545" y="52"/>
                  <a:pt x="544" y="52"/>
                  <a:pt x="544" y="52"/>
                </a:cubicBezTo>
                <a:cubicBezTo>
                  <a:pt x="544" y="53"/>
                  <a:pt x="544" y="53"/>
                  <a:pt x="545" y="53"/>
                </a:cubicBezTo>
                <a:cubicBezTo>
                  <a:pt x="545" y="53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5"/>
                  <a:pt x="548" y="55"/>
                  <a:pt x="548" y="57"/>
                </a:cubicBezTo>
                <a:close/>
                <a:moveTo>
                  <a:pt x="547" y="52"/>
                </a:moveTo>
                <a:cubicBezTo>
                  <a:pt x="547" y="51"/>
                  <a:pt x="548" y="52"/>
                  <a:pt x="549" y="52"/>
                </a:cubicBezTo>
                <a:cubicBezTo>
                  <a:pt x="549" y="53"/>
                  <a:pt x="551" y="54"/>
                  <a:pt x="551" y="55"/>
                </a:cubicBezTo>
                <a:cubicBezTo>
                  <a:pt x="550" y="56"/>
                  <a:pt x="550" y="54"/>
                  <a:pt x="549" y="54"/>
                </a:cubicBezTo>
                <a:cubicBezTo>
                  <a:pt x="549" y="53"/>
                  <a:pt x="548" y="54"/>
                  <a:pt x="548" y="52"/>
                </a:cubicBezTo>
                <a:cubicBezTo>
                  <a:pt x="547" y="53"/>
                  <a:pt x="547" y="52"/>
                  <a:pt x="547" y="52"/>
                </a:cubicBezTo>
                <a:close/>
                <a:moveTo>
                  <a:pt x="556" y="67"/>
                </a:moveTo>
                <a:cubicBezTo>
                  <a:pt x="555" y="67"/>
                  <a:pt x="555" y="65"/>
                  <a:pt x="555" y="64"/>
                </a:cubicBezTo>
                <a:cubicBezTo>
                  <a:pt x="553" y="64"/>
                  <a:pt x="553" y="62"/>
                  <a:pt x="552" y="60"/>
                </a:cubicBezTo>
                <a:cubicBezTo>
                  <a:pt x="550" y="61"/>
                  <a:pt x="551" y="59"/>
                  <a:pt x="549" y="59"/>
                </a:cubicBezTo>
                <a:cubicBezTo>
                  <a:pt x="549" y="58"/>
                  <a:pt x="549" y="57"/>
                  <a:pt x="548" y="57"/>
                </a:cubicBezTo>
                <a:cubicBezTo>
                  <a:pt x="549" y="56"/>
                  <a:pt x="550" y="58"/>
                  <a:pt x="551" y="59"/>
                </a:cubicBezTo>
                <a:cubicBezTo>
                  <a:pt x="552" y="59"/>
                  <a:pt x="551" y="57"/>
                  <a:pt x="551" y="57"/>
                </a:cubicBezTo>
                <a:cubicBezTo>
                  <a:pt x="552" y="57"/>
                  <a:pt x="552" y="56"/>
                  <a:pt x="553" y="56"/>
                </a:cubicBezTo>
                <a:cubicBezTo>
                  <a:pt x="552" y="59"/>
                  <a:pt x="554" y="59"/>
                  <a:pt x="553" y="62"/>
                </a:cubicBezTo>
                <a:cubicBezTo>
                  <a:pt x="553" y="62"/>
                  <a:pt x="554" y="61"/>
                  <a:pt x="554" y="61"/>
                </a:cubicBezTo>
                <a:cubicBezTo>
                  <a:pt x="556" y="62"/>
                  <a:pt x="556" y="64"/>
                  <a:pt x="557" y="65"/>
                </a:cubicBezTo>
                <a:cubicBezTo>
                  <a:pt x="557" y="65"/>
                  <a:pt x="556" y="65"/>
                  <a:pt x="556" y="67"/>
                </a:cubicBezTo>
                <a:close/>
                <a:moveTo>
                  <a:pt x="556" y="60"/>
                </a:moveTo>
                <a:cubicBezTo>
                  <a:pt x="557" y="60"/>
                  <a:pt x="557" y="61"/>
                  <a:pt x="558" y="61"/>
                </a:cubicBezTo>
                <a:cubicBezTo>
                  <a:pt x="557" y="62"/>
                  <a:pt x="556" y="61"/>
                  <a:pt x="556" y="60"/>
                </a:cubicBezTo>
                <a:close/>
                <a:moveTo>
                  <a:pt x="564" y="73"/>
                </a:moveTo>
                <a:cubicBezTo>
                  <a:pt x="563" y="73"/>
                  <a:pt x="563" y="73"/>
                  <a:pt x="563" y="72"/>
                </a:cubicBezTo>
                <a:cubicBezTo>
                  <a:pt x="562" y="72"/>
                  <a:pt x="561" y="72"/>
                  <a:pt x="561" y="71"/>
                </a:cubicBezTo>
                <a:cubicBezTo>
                  <a:pt x="562" y="70"/>
                  <a:pt x="563" y="73"/>
                  <a:pt x="565" y="72"/>
                </a:cubicBezTo>
                <a:cubicBezTo>
                  <a:pt x="564" y="72"/>
                  <a:pt x="564" y="73"/>
                  <a:pt x="565" y="73"/>
                </a:cubicBezTo>
                <a:cubicBezTo>
                  <a:pt x="565" y="74"/>
                  <a:pt x="564" y="74"/>
                  <a:pt x="564" y="73"/>
                </a:cubicBezTo>
                <a:close/>
                <a:moveTo>
                  <a:pt x="574" y="82"/>
                </a:moveTo>
                <a:cubicBezTo>
                  <a:pt x="574" y="83"/>
                  <a:pt x="575" y="84"/>
                  <a:pt x="575" y="85"/>
                </a:cubicBezTo>
                <a:cubicBezTo>
                  <a:pt x="576" y="86"/>
                  <a:pt x="577" y="86"/>
                  <a:pt x="577" y="87"/>
                </a:cubicBezTo>
                <a:cubicBezTo>
                  <a:pt x="576" y="87"/>
                  <a:pt x="575" y="86"/>
                  <a:pt x="575" y="85"/>
                </a:cubicBezTo>
                <a:cubicBezTo>
                  <a:pt x="573" y="85"/>
                  <a:pt x="573" y="83"/>
                  <a:pt x="571" y="83"/>
                </a:cubicBezTo>
                <a:cubicBezTo>
                  <a:pt x="572" y="82"/>
                  <a:pt x="571" y="82"/>
                  <a:pt x="570" y="81"/>
                </a:cubicBezTo>
                <a:cubicBezTo>
                  <a:pt x="570" y="81"/>
                  <a:pt x="570" y="80"/>
                  <a:pt x="570" y="80"/>
                </a:cubicBezTo>
                <a:cubicBezTo>
                  <a:pt x="569" y="79"/>
                  <a:pt x="568" y="79"/>
                  <a:pt x="568" y="77"/>
                </a:cubicBezTo>
                <a:cubicBezTo>
                  <a:pt x="567" y="77"/>
                  <a:pt x="567" y="78"/>
                  <a:pt x="566" y="77"/>
                </a:cubicBezTo>
                <a:cubicBezTo>
                  <a:pt x="566" y="75"/>
                  <a:pt x="567" y="75"/>
                  <a:pt x="567" y="74"/>
                </a:cubicBezTo>
                <a:cubicBezTo>
                  <a:pt x="567" y="74"/>
                  <a:pt x="567" y="74"/>
                  <a:pt x="567" y="74"/>
                </a:cubicBezTo>
                <a:cubicBezTo>
                  <a:pt x="568" y="74"/>
                  <a:pt x="569" y="76"/>
                  <a:pt x="569" y="77"/>
                </a:cubicBezTo>
                <a:cubicBezTo>
                  <a:pt x="570" y="78"/>
                  <a:pt x="570" y="78"/>
                  <a:pt x="570" y="78"/>
                </a:cubicBezTo>
                <a:cubicBezTo>
                  <a:pt x="571" y="80"/>
                  <a:pt x="572" y="82"/>
                  <a:pt x="574" y="82"/>
                </a:cubicBezTo>
                <a:close/>
                <a:moveTo>
                  <a:pt x="533" y="33"/>
                </a:moveTo>
                <a:cubicBezTo>
                  <a:pt x="533" y="34"/>
                  <a:pt x="534" y="34"/>
                  <a:pt x="534" y="35"/>
                </a:cubicBezTo>
                <a:cubicBezTo>
                  <a:pt x="535" y="35"/>
                  <a:pt x="535" y="35"/>
                  <a:pt x="535" y="36"/>
                </a:cubicBezTo>
                <a:cubicBezTo>
                  <a:pt x="536" y="36"/>
                  <a:pt x="536" y="35"/>
                  <a:pt x="537" y="35"/>
                </a:cubicBezTo>
                <a:cubicBezTo>
                  <a:pt x="537" y="36"/>
                  <a:pt x="539" y="36"/>
                  <a:pt x="539" y="37"/>
                </a:cubicBezTo>
                <a:cubicBezTo>
                  <a:pt x="540" y="37"/>
                  <a:pt x="540" y="37"/>
                  <a:pt x="540" y="37"/>
                </a:cubicBezTo>
                <a:cubicBezTo>
                  <a:pt x="541" y="38"/>
                  <a:pt x="540" y="38"/>
                  <a:pt x="542" y="38"/>
                </a:cubicBezTo>
                <a:cubicBezTo>
                  <a:pt x="542" y="39"/>
                  <a:pt x="543" y="39"/>
                  <a:pt x="543" y="40"/>
                </a:cubicBezTo>
                <a:cubicBezTo>
                  <a:pt x="544" y="40"/>
                  <a:pt x="543" y="40"/>
                  <a:pt x="544" y="40"/>
                </a:cubicBezTo>
                <a:cubicBezTo>
                  <a:pt x="545" y="42"/>
                  <a:pt x="548" y="43"/>
                  <a:pt x="549" y="45"/>
                </a:cubicBezTo>
                <a:cubicBezTo>
                  <a:pt x="550" y="46"/>
                  <a:pt x="551" y="46"/>
                  <a:pt x="551" y="47"/>
                </a:cubicBezTo>
                <a:cubicBezTo>
                  <a:pt x="553" y="48"/>
                  <a:pt x="553" y="48"/>
                  <a:pt x="553" y="48"/>
                </a:cubicBezTo>
                <a:cubicBezTo>
                  <a:pt x="554" y="49"/>
                  <a:pt x="556" y="49"/>
                  <a:pt x="556" y="51"/>
                </a:cubicBezTo>
                <a:cubicBezTo>
                  <a:pt x="558" y="51"/>
                  <a:pt x="558" y="51"/>
                  <a:pt x="558" y="51"/>
                </a:cubicBezTo>
                <a:cubicBezTo>
                  <a:pt x="558" y="53"/>
                  <a:pt x="560" y="53"/>
                  <a:pt x="560" y="54"/>
                </a:cubicBezTo>
                <a:cubicBezTo>
                  <a:pt x="561" y="54"/>
                  <a:pt x="560" y="54"/>
                  <a:pt x="561" y="54"/>
                </a:cubicBezTo>
                <a:cubicBezTo>
                  <a:pt x="561" y="54"/>
                  <a:pt x="561" y="55"/>
                  <a:pt x="562" y="55"/>
                </a:cubicBezTo>
                <a:cubicBezTo>
                  <a:pt x="563" y="55"/>
                  <a:pt x="563" y="56"/>
                  <a:pt x="563" y="56"/>
                </a:cubicBezTo>
                <a:cubicBezTo>
                  <a:pt x="563" y="57"/>
                  <a:pt x="564" y="57"/>
                  <a:pt x="564" y="57"/>
                </a:cubicBezTo>
                <a:cubicBezTo>
                  <a:pt x="565" y="57"/>
                  <a:pt x="565" y="58"/>
                  <a:pt x="566" y="58"/>
                </a:cubicBezTo>
                <a:cubicBezTo>
                  <a:pt x="567" y="61"/>
                  <a:pt x="570" y="62"/>
                  <a:pt x="572" y="63"/>
                </a:cubicBezTo>
                <a:cubicBezTo>
                  <a:pt x="572" y="65"/>
                  <a:pt x="570" y="63"/>
                  <a:pt x="569" y="63"/>
                </a:cubicBezTo>
                <a:cubicBezTo>
                  <a:pt x="569" y="63"/>
                  <a:pt x="568" y="62"/>
                  <a:pt x="568" y="61"/>
                </a:cubicBezTo>
                <a:cubicBezTo>
                  <a:pt x="565" y="61"/>
                  <a:pt x="565" y="57"/>
                  <a:pt x="561" y="57"/>
                </a:cubicBezTo>
                <a:cubicBezTo>
                  <a:pt x="561" y="56"/>
                  <a:pt x="560" y="56"/>
                  <a:pt x="560" y="55"/>
                </a:cubicBezTo>
                <a:cubicBezTo>
                  <a:pt x="559" y="55"/>
                  <a:pt x="559" y="53"/>
                  <a:pt x="558" y="53"/>
                </a:cubicBezTo>
                <a:cubicBezTo>
                  <a:pt x="558" y="52"/>
                  <a:pt x="556" y="53"/>
                  <a:pt x="557" y="51"/>
                </a:cubicBezTo>
                <a:cubicBezTo>
                  <a:pt x="556" y="52"/>
                  <a:pt x="555" y="51"/>
                  <a:pt x="555" y="52"/>
                </a:cubicBezTo>
                <a:cubicBezTo>
                  <a:pt x="555" y="51"/>
                  <a:pt x="554" y="51"/>
                  <a:pt x="554" y="50"/>
                </a:cubicBezTo>
                <a:cubicBezTo>
                  <a:pt x="554" y="49"/>
                  <a:pt x="553" y="49"/>
                  <a:pt x="553" y="49"/>
                </a:cubicBezTo>
                <a:cubicBezTo>
                  <a:pt x="553" y="48"/>
                  <a:pt x="553" y="48"/>
                  <a:pt x="552" y="48"/>
                </a:cubicBezTo>
                <a:cubicBezTo>
                  <a:pt x="552" y="48"/>
                  <a:pt x="552" y="49"/>
                  <a:pt x="552" y="49"/>
                </a:cubicBezTo>
                <a:cubicBezTo>
                  <a:pt x="551" y="48"/>
                  <a:pt x="551" y="49"/>
                  <a:pt x="550" y="48"/>
                </a:cubicBezTo>
                <a:cubicBezTo>
                  <a:pt x="550" y="48"/>
                  <a:pt x="550" y="47"/>
                  <a:pt x="550" y="47"/>
                </a:cubicBezTo>
                <a:cubicBezTo>
                  <a:pt x="549" y="47"/>
                  <a:pt x="548" y="46"/>
                  <a:pt x="547" y="45"/>
                </a:cubicBezTo>
                <a:cubicBezTo>
                  <a:pt x="547" y="45"/>
                  <a:pt x="545" y="44"/>
                  <a:pt x="544" y="43"/>
                </a:cubicBezTo>
                <a:cubicBezTo>
                  <a:pt x="544" y="43"/>
                  <a:pt x="544" y="43"/>
                  <a:pt x="543" y="42"/>
                </a:cubicBezTo>
                <a:cubicBezTo>
                  <a:pt x="543" y="42"/>
                  <a:pt x="543" y="42"/>
                  <a:pt x="542" y="42"/>
                </a:cubicBezTo>
                <a:cubicBezTo>
                  <a:pt x="542" y="41"/>
                  <a:pt x="542" y="41"/>
                  <a:pt x="542" y="41"/>
                </a:cubicBezTo>
                <a:cubicBezTo>
                  <a:pt x="542" y="40"/>
                  <a:pt x="541" y="40"/>
                  <a:pt x="541" y="40"/>
                </a:cubicBezTo>
                <a:cubicBezTo>
                  <a:pt x="540" y="40"/>
                  <a:pt x="540" y="39"/>
                  <a:pt x="539" y="39"/>
                </a:cubicBezTo>
                <a:cubicBezTo>
                  <a:pt x="539" y="37"/>
                  <a:pt x="536" y="38"/>
                  <a:pt x="537" y="36"/>
                </a:cubicBezTo>
                <a:cubicBezTo>
                  <a:pt x="535" y="36"/>
                  <a:pt x="536" y="37"/>
                  <a:pt x="535" y="37"/>
                </a:cubicBezTo>
                <a:cubicBezTo>
                  <a:pt x="534" y="36"/>
                  <a:pt x="534" y="36"/>
                  <a:pt x="534" y="35"/>
                </a:cubicBezTo>
                <a:cubicBezTo>
                  <a:pt x="533" y="36"/>
                  <a:pt x="533" y="34"/>
                  <a:pt x="531" y="33"/>
                </a:cubicBezTo>
                <a:cubicBezTo>
                  <a:pt x="531" y="32"/>
                  <a:pt x="532" y="33"/>
                  <a:pt x="533" y="33"/>
                </a:cubicBezTo>
                <a:close/>
                <a:moveTo>
                  <a:pt x="520" y="33"/>
                </a:moveTo>
                <a:cubicBezTo>
                  <a:pt x="522" y="33"/>
                  <a:pt x="523" y="35"/>
                  <a:pt x="525" y="35"/>
                </a:cubicBezTo>
                <a:cubicBezTo>
                  <a:pt x="525" y="36"/>
                  <a:pt x="526" y="36"/>
                  <a:pt x="526" y="36"/>
                </a:cubicBezTo>
                <a:cubicBezTo>
                  <a:pt x="527" y="37"/>
                  <a:pt x="528" y="37"/>
                  <a:pt x="529" y="38"/>
                </a:cubicBezTo>
                <a:cubicBezTo>
                  <a:pt x="529" y="40"/>
                  <a:pt x="528" y="39"/>
                  <a:pt x="528" y="38"/>
                </a:cubicBezTo>
                <a:cubicBezTo>
                  <a:pt x="527" y="38"/>
                  <a:pt x="526" y="37"/>
                  <a:pt x="525" y="37"/>
                </a:cubicBezTo>
                <a:cubicBezTo>
                  <a:pt x="524" y="36"/>
                  <a:pt x="524" y="36"/>
                  <a:pt x="523" y="35"/>
                </a:cubicBezTo>
                <a:cubicBezTo>
                  <a:pt x="522" y="35"/>
                  <a:pt x="521" y="34"/>
                  <a:pt x="520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20" y="33"/>
                  <a:pt x="520" y="33"/>
                  <a:pt x="520" y="33"/>
                </a:cubicBezTo>
                <a:close/>
                <a:moveTo>
                  <a:pt x="269" y="357"/>
                </a:moveTo>
                <a:cubicBezTo>
                  <a:pt x="271" y="358"/>
                  <a:pt x="272" y="358"/>
                  <a:pt x="274" y="358"/>
                </a:cubicBezTo>
                <a:cubicBezTo>
                  <a:pt x="274" y="356"/>
                  <a:pt x="273" y="356"/>
                  <a:pt x="273" y="356"/>
                </a:cubicBezTo>
                <a:cubicBezTo>
                  <a:pt x="271" y="356"/>
                  <a:pt x="269" y="355"/>
                  <a:pt x="269" y="357"/>
                </a:cubicBezTo>
                <a:close/>
                <a:moveTo>
                  <a:pt x="270" y="353"/>
                </a:moveTo>
                <a:cubicBezTo>
                  <a:pt x="270" y="354"/>
                  <a:pt x="270" y="354"/>
                  <a:pt x="270" y="354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71" y="354"/>
                  <a:pt x="271" y="353"/>
                  <a:pt x="270" y="353"/>
                </a:cubicBezTo>
                <a:close/>
                <a:moveTo>
                  <a:pt x="271" y="353"/>
                </a:moveTo>
                <a:cubicBezTo>
                  <a:pt x="271" y="354"/>
                  <a:pt x="271" y="354"/>
                  <a:pt x="271" y="354"/>
                </a:cubicBezTo>
                <a:cubicBezTo>
                  <a:pt x="272" y="354"/>
                  <a:pt x="272" y="354"/>
                  <a:pt x="272" y="354"/>
                </a:cubicBezTo>
                <a:cubicBezTo>
                  <a:pt x="273" y="353"/>
                  <a:pt x="272" y="353"/>
                  <a:pt x="271" y="353"/>
                </a:cubicBezTo>
                <a:close/>
                <a:moveTo>
                  <a:pt x="268" y="352"/>
                </a:moveTo>
                <a:cubicBezTo>
                  <a:pt x="268" y="352"/>
                  <a:pt x="268" y="352"/>
                  <a:pt x="268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9" y="352"/>
                  <a:pt x="269" y="352"/>
                  <a:pt x="268" y="352"/>
                </a:cubicBezTo>
                <a:close/>
                <a:moveTo>
                  <a:pt x="288" y="352"/>
                </a:moveTo>
                <a:cubicBezTo>
                  <a:pt x="286" y="352"/>
                  <a:pt x="286" y="352"/>
                  <a:pt x="286" y="352"/>
                </a:cubicBezTo>
                <a:cubicBezTo>
                  <a:pt x="286" y="353"/>
                  <a:pt x="287" y="353"/>
                  <a:pt x="287" y="354"/>
                </a:cubicBezTo>
                <a:cubicBezTo>
                  <a:pt x="289" y="355"/>
                  <a:pt x="288" y="354"/>
                  <a:pt x="288" y="352"/>
                </a:cubicBezTo>
                <a:close/>
                <a:moveTo>
                  <a:pt x="291" y="351"/>
                </a:moveTo>
                <a:cubicBezTo>
                  <a:pt x="291" y="352"/>
                  <a:pt x="291" y="352"/>
                  <a:pt x="290" y="352"/>
                </a:cubicBezTo>
                <a:cubicBezTo>
                  <a:pt x="290" y="352"/>
                  <a:pt x="290" y="352"/>
                  <a:pt x="289" y="352"/>
                </a:cubicBezTo>
                <a:cubicBezTo>
                  <a:pt x="289" y="354"/>
                  <a:pt x="293" y="352"/>
                  <a:pt x="291" y="351"/>
                </a:cubicBezTo>
                <a:close/>
                <a:moveTo>
                  <a:pt x="275" y="356"/>
                </a:moveTo>
                <a:cubicBezTo>
                  <a:pt x="276" y="357"/>
                  <a:pt x="278" y="356"/>
                  <a:pt x="278" y="355"/>
                </a:cubicBezTo>
                <a:cubicBezTo>
                  <a:pt x="277" y="354"/>
                  <a:pt x="276" y="354"/>
                  <a:pt x="276" y="353"/>
                </a:cubicBezTo>
                <a:cubicBezTo>
                  <a:pt x="276" y="353"/>
                  <a:pt x="275" y="352"/>
                  <a:pt x="275" y="353"/>
                </a:cubicBezTo>
                <a:cubicBezTo>
                  <a:pt x="276" y="353"/>
                  <a:pt x="276" y="355"/>
                  <a:pt x="276" y="355"/>
                </a:cubicBezTo>
                <a:cubicBezTo>
                  <a:pt x="276" y="355"/>
                  <a:pt x="275" y="355"/>
                  <a:pt x="275" y="356"/>
                </a:cubicBezTo>
                <a:close/>
                <a:moveTo>
                  <a:pt x="267" y="354"/>
                </a:moveTo>
                <a:cubicBezTo>
                  <a:pt x="267" y="355"/>
                  <a:pt x="268" y="355"/>
                  <a:pt x="268" y="355"/>
                </a:cubicBezTo>
                <a:cubicBezTo>
                  <a:pt x="269" y="354"/>
                  <a:pt x="268" y="354"/>
                  <a:pt x="267" y="354"/>
                </a:cubicBezTo>
                <a:close/>
                <a:moveTo>
                  <a:pt x="281" y="352"/>
                </a:moveTo>
                <a:cubicBezTo>
                  <a:pt x="281" y="353"/>
                  <a:pt x="282" y="353"/>
                  <a:pt x="282" y="353"/>
                </a:cubicBezTo>
                <a:cubicBezTo>
                  <a:pt x="283" y="354"/>
                  <a:pt x="282" y="354"/>
                  <a:pt x="283" y="355"/>
                </a:cubicBezTo>
                <a:cubicBezTo>
                  <a:pt x="283" y="355"/>
                  <a:pt x="284" y="355"/>
                  <a:pt x="284" y="355"/>
                </a:cubicBezTo>
                <a:cubicBezTo>
                  <a:pt x="285" y="354"/>
                  <a:pt x="284" y="353"/>
                  <a:pt x="286" y="353"/>
                </a:cubicBezTo>
                <a:cubicBezTo>
                  <a:pt x="286" y="352"/>
                  <a:pt x="286" y="350"/>
                  <a:pt x="285" y="350"/>
                </a:cubicBezTo>
                <a:cubicBezTo>
                  <a:pt x="284" y="352"/>
                  <a:pt x="283" y="353"/>
                  <a:pt x="281" y="352"/>
                </a:cubicBezTo>
                <a:close/>
                <a:moveTo>
                  <a:pt x="279" y="355"/>
                </a:moveTo>
                <a:cubicBezTo>
                  <a:pt x="280" y="355"/>
                  <a:pt x="279" y="353"/>
                  <a:pt x="278" y="353"/>
                </a:cubicBezTo>
                <a:cubicBezTo>
                  <a:pt x="278" y="355"/>
                  <a:pt x="279" y="355"/>
                  <a:pt x="279" y="355"/>
                </a:cubicBezTo>
                <a:close/>
                <a:moveTo>
                  <a:pt x="176" y="418"/>
                </a:moveTo>
                <a:cubicBezTo>
                  <a:pt x="178" y="419"/>
                  <a:pt x="179" y="417"/>
                  <a:pt x="179" y="415"/>
                </a:cubicBezTo>
                <a:cubicBezTo>
                  <a:pt x="178" y="415"/>
                  <a:pt x="178" y="415"/>
                  <a:pt x="178" y="415"/>
                </a:cubicBezTo>
                <a:cubicBezTo>
                  <a:pt x="178" y="417"/>
                  <a:pt x="176" y="416"/>
                  <a:pt x="176" y="418"/>
                </a:cubicBezTo>
                <a:close/>
                <a:moveTo>
                  <a:pt x="166" y="436"/>
                </a:moveTo>
                <a:cubicBezTo>
                  <a:pt x="166" y="437"/>
                  <a:pt x="167" y="437"/>
                  <a:pt x="167" y="437"/>
                </a:cubicBezTo>
                <a:cubicBezTo>
                  <a:pt x="167" y="437"/>
                  <a:pt x="167" y="436"/>
                  <a:pt x="166" y="436"/>
                </a:cubicBezTo>
                <a:close/>
                <a:moveTo>
                  <a:pt x="196" y="397"/>
                </a:moveTo>
                <a:cubicBezTo>
                  <a:pt x="196" y="395"/>
                  <a:pt x="196" y="395"/>
                  <a:pt x="197" y="395"/>
                </a:cubicBezTo>
                <a:cubicBezTo>
                  <a:pt x="197" y="395"/>
                  <a:pt x="197" y="395"/>
                  <a:pt x="197" y="394"/>
                </a:cubicBezTo>
                <a:cubicBezTo>
                  <a:pt x="197" y="394"/>
                  <a:pt x="197" y="395"/>
                  <a:pt x="197" y="395"/>
                </a:cubicBezTo>
                <a:cubicBezTo>
                  <a:pt x="198" y="394"/>
                  <a:pt x="198" y="393"/>
                  <a:pt x="198" y="393"/>
                </a:cubicBezTo>
                <a:cubicBezTo>
                  <a:pt x="197" y="392"/>
                  <a:pt x="197" y="393"/>
                  <a:pt x="196" y="394"/>
                </a:cubicBezTo>
                <a:cubicBezTo>
                  <a:pt x="196" y="394"/>
                  <a:pt x="196" y="394"/>
                  <a:pt x="195" y="394"/>
                </a:cubicBezTo>
                <a:cubicBezTo>
                  <a:pt x="195" y="395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5" y="396"/>
                  <a:pt x="195" y="397"/>
                  <a:pt x="194" y="397"/>
                </a:cubicBezTo>
                <a:cubicBezTo>
                  <a:pt x="194" y="397"/>
                  <a:pt x="194" y="397"/>
                  <a:pt x="194" y="397"/>
                </a:cubicBezTo>
                <a:cubicBezTo>
                  <a:pt x="194" y="397"/>
                  <a:pt x="194" y="398"/>
                  <a:pt x="194" y="399"/>
                </a:cubicBezTo>
                <a:cubicBezTo>
                  <a:pt x="194" y="399"/>
                  <a:pt x="193" y="399"/>
                  <a:pt x="193" y="399"/>
                </a:cubicBezTo>
                <a:cubicBezTo>
                  <a:pt x="193" y="399"/>
                  <a:pt x="193" y="400"/>
                  <a:pt x="193" y="400"/>
                </a:cubicBezTo>
                <a:cubicBezTo>
                  <a:pt x="194" y="401"/>
                  <a:pt x="194" y="399"/>
                  <a:pt x="194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6" y="398"/>
                  <a:pt x="196" y="398"/>
                </a:cubicBezTo>
                <a:cubicBezTo>
                  <a:pt x="196" y="398"/>
                  <a:pt x="196" y="397"/>
                  <a:pt x="196" y="397"/>
                </a:cubicBezTo>
                <a:close/>
                <a:moveTo>
                  <a:pt x="265" y="356"/>
                </a:move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6" y="356"/>
                  <a:pt x="266" y="356"/>
                </a:cubicBezTo>
                <a:cubicBezTo>
                  <a:pt x="266" y="356"/>
                  <a:pt x="266" y="355"/>
                  <a:pt x="266" y="355"/>
                </a:cubicBezTo>
                <a:cubicBezTo>
                  <a:pt x="266" y="355"/>
                  <a:pt x="266" y="355"/>
                  <a:pt x="266" y="355"/>
                </a:cubicBezTo>
                <a:cubicBezTo>
                  <a:pt x="266" y="355"/>
                  <a:pt x="265" y="355"/>
                  <a:pt x="265" y="355"/>
                </a:cubicBezTo>
                <a:cubicBezTo>
                  <a:pt x="265" y="355"/>
                  <a:pt x="265" y="355"/>
                  <a:pt x="265" y="355"/>
                </a:cubicBezTo>
                <a:cubicBezTo>
                  <a:pt x="264" y="355"/>
                  <a:pt x="264" y="355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3" y="356"/>
                  <a:pt x="262" y="356"/>
                  <a:pt x="262" y="356"/>
                </a:cubicBezTo>
                <a:cubicBezTo>
                  <a:pt x="262" y="356"/>
                  <a:pt x="261" y="356"/>
                  <a:pt x="261" y="357"/>
                </a:cubicBezTo>
                <a:cubicBezTo>
                  <a:pt x="262" y="357"/>
                  <a:pt x="262" y="357"/>
                  <a:pt x="263" y="357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5" y="356"/>
                </a:cubicBezTo>
                <a:close/>
                <a:moveTo>
                  <a:pt x="168" y="431"/>
                </a:moveTo>
                <a:cubicBezTo>
                  <a:pt x="168" y="431"/>
                  <a:pt x="168" y="431"/>
                  <a:pt x="168" y="431"/>
                </a:cubicBezTo>
                <a:cubicBezTo>
                  <a:pt x="168" y="430"/>
                  <a:pt x="168" y="430"/>
                  <a:pt x="168" y="430"/>
                </a:cubicBezTo>
                <a:cubicBezTo>
                  <a:pt x="169" y="430"/>
                  <a:pt x="169" y="430"/>
                  <a:pt x="169" y="430"/>
                </a:cubicBezTo>
                <a:cubicBezTo>
                  <a:pt x="169" y="430"/>
                  <a:pt x="169" y="429"/>
                  <a:pt x="169" y="429"/>
                </a:cubicBezTo>
                <a:cubicBezTo>
                  <a:pt x="170" y="429"/>
                  <a:pt x="169" y="428"/>
                  <a:pt x="169" y="428"/>
                </a:cubicBezTo>
                <a:cubicBezTo>
                  <a:pt x="169" y="429"/>
                  <a:pt x="168" y="428"/>
                  <a:pt x="168" y="429"/>
                </a:cubicBezTo>
                <a:cubicBezTo>
                  <a:pt x="167" y="429"/>
                  <a:pt x="167" y="431"/>
                  <a:pt x="168" y="431"/>
                </a:cubicBezTo>
                <a:close/>
                <a:moveTo>
                  <a:pt x="170" y="427"/>
                </a:moveTo>
                <a:cubicBezTo>
                  <a:pt x="169" y="427"/>
                  <a:pt x="170" y="428"/>
                  <a:pt x="170" y="428"/>
                </a:cubicBezTo>
                <a:cubicBezTo>
                  <a:pt x="170" y="427"/>
                  <a:pt x="170" y="428"/>
                  <a:pt x="171" y="427"/>
                </a:cubicBezTo>
                <a:cubicBezTo>
                  <a:pt x="171" y="427"/>
                  <a:pt x="171" y="426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4"/>
                </a:cubicBezTo>
                <a:cubicBezTo>
                  <a:pt x="173" y="424"/>
                  <a:pt x="173" y="423"/>
                  <a:pt x="172" y="423"/>
                </a:cubicBezTo>
                <a:cubicBezTo>
                  <a:pt x="172" y="424"/>
                  <a:pt x="171" y="424"/>
                  <a:pt x="170" y="425"/>
                </a:cubicBezTo>
                <a:cubicBezTo>
                  <a:pt x="170" y="425"/>
                  <a:pt x="170" y="426"/>
                  <a:pt x="170" y="426"/>
                </a:cubicBezTo>
                <a:cubicBezTo>
                  <a:pt x="170" y="427"/>
                  <a:pt x="170" y="427"/>
                  <a:pt x="170" y="427"/>
                </a:cubicBezTo>
                <a:close/>
                <a:moveTo>
                  <a:pt x="242" y="364"/>
                </a:moveTo>
                <a:cubicBezTo>
                  <a:pt x="242" y="364"/>
                  <a:pt x="243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3"/>
                  <a:pt x="243" y="362"/>
                  <a:pt x="243" y="361"/>
                </a:cubicBezTo>
                <a:cubicBezTo>
                  <a:pt x="243" y="361"/>
                  <a:pt x="242" y="361"/>
                  <a:pt x="242" y="362"/>
                </a:cubicBezTo>
                <a:cubicBezTo>
                  <a:pt x="243" y="362"/>
                  <a:pt x="241" y="363"/>
                  <a:pt x="242" y="364"/>
                </a:cubicBezTo>
                <a:close/>
                <a:moveTo>
                  <a:pt x="186" y="408"/>
                </a:moveTo>
                <a:cubicBezTo>
                  <a:pt x="185" y="408"/>
                  <a:pt x="184" y="408"/>
                  <a:pt x="183" y="408"/>
                </a:cubicBezTo>
                <a:cubicBezTo>
                  <a:pt x="183" y="409"/>
                  <a:pt x="183" y="410"/>
                  <a:pt x="182" y="410"/>
                </a:cubicBezTo>
                <a:cubicBezTo>
                  <a:pt x="182" y="411"/>
                  <a:pt x="181" y="411"/>
                  <a:pt x="181" y="413"/>
                </a:cubicBezTo>
                <a:cubicBezTo>
                  <a:pt x="182" y="413"/>
                  <a:pt x="182" y="411"/>
                  <a:pt x="183" y="411"/>
                </a:cubicBezTo>
                <a:cubicBezTo>
                  <a:pt x="184" y="411"/>
                  <a:pt x="184" y="410"/>
                  <a:pt x="184" y="410"/>
                </a:cubicBezTo>
                <a:cubicBezTo>
                  <a:pt x="185" y="410"/>
                  <a:pt x="185" y="410"/>
                  <a:pt x="186" y="410"/>
                </a:cubicBezTo>
                <a:cubicBezTo>
                  <a:pt x="186" y="408"/>
                  <a:pt x="189" y="409"/>
                  <a:pt x="188" y="406"/>
                </a:cubicBezTo>
                <a:cubicBezTo>
                  <a:pt x="187" y="406"/>
                  <a:pt x="187" y="406"/>
                  <a:pt x="187" y="406"/>
                </a:cubicBezTo>
                <a:cubicBezTo>
                  <a:pt x="187" y="407"/>
                  <a:pt x="186" y="407"/>
                  <a:pt x="186" y="408"/>
                </a:cubicBezTo>
                <a:close/>
                <a:moveTo>
                  <a:pt x="734" y="573"/>
                </a:moveTo>
                <a:cubicBezTo>
                  <a:pt x="734" y="573"/>
                  <a:pt x="734" y="574"/>
                  <a:pt x="733" y="575"/>
                </a:cubicBezTo>
                <a:cubicBezTo>
                  <a:pt x="733" y="575"/>
                  <a:pt x="732" y="576"/>
                  <a:pt x="732" y="577"/>
                </a:cubicBezTo>
                <a:cubicBezTo>
                  <a:pt x="732" y="577"/>
                  <a:pt x="731" y="577"/>
                  <a:pt x="731" y="577"/>
                </a:cubicBezTo>
                <a:cubicBezTo>
                  <a:pt x="731" y="577"/>
                  <a:pt x="731" y="577"/>
                  <a:pt x="731" y="577"/>
                </a:cubicBezTo>
                <a:cubicBezTo>
                  <a:pt x="731" y="577"/>
                  <a:pt x="732" y="576"/>
                  <a:pt x="732" y="576"/>
                </a:cubicBezTo>
                <a:cubicBezTo>
                  <a:pt x="732" y="576"/>
                  <a:pt x="732" y="576"/>
                  <a:pt x="732" y="575"/>
                </a:cubicBezTo>
                <a:cubicBezTo>
                  <a:pt x="732" y="575"/>
                  <a:pt x="732" y="575"/>
                  <a:pt x="732" y="575"/>
                </a:cubicBezTo>
                <a:cubicBezTo>
                  <a:pt x="732" y="574"/>
                  <a:pt x="733" y="574"/>
                  <a:pt x="733" y="574"/>
                </a:cubicBezTo>
                <a:cubicBezTo>
                  <a:pt x="733" y="574"/>
                  <a:pt x="732" y="574"/>
                  <a:pt x="732" y="573"/>
                </a:cubicBezTo>
                <a:cubicBezTo>
                  <a:pt x="730" y="573"/>
                  <a:pt x="731" y="575"/>
                  <a:pt x="730" y="575"/>
                </a:cubicBezTo>
                <a:cubicBezTo>
                  <a:pt x="730" y="575"/>
                  <a:pt x="730" y="576"/>
                  <a:pt x="729" y="576"/>
                </a:cubicBezTo>
                <a:cubicBezTo>
                  <a:pt x="729" y="576"/>
                  <a:pt x="729" y="577"/>
                  <a:pt x="729" y="577"/>
                </a:cubicBezTo>
                <a:cubicBezTo>
                  <a:pt x="728" y="577"/>
                  <a:pt x="728" y="578"/>
                  <a:pt x="727" y="578"/>
                </a:cubicBezTo>
                <a:cubicBezTo>
                  <a:pt x="727" y="578"/>
                  <a:pt x="727" y="578"/>
                  <a:pt x="727" y="578"/>
                </a:cubicBezTo>
                <a:cubicBezTo>
                  <a:pt x="727" y="578"/>
                  <a:pt x="727" y="579"/>
                  <a:pt x="727" y="579"/>
                </a:cubicBezTo>
                <a:cubicBezTo>
                  <a:pt x="726" y="579"/>
                  <a:pt x="726" y="579"/>
                  <a:pt x="726" y="579"/>
                </a:cubicBezTo>
                <a:cubicBezTo>
                  <a:pt x="726" y="579"/>
                  <a:pt x="725" y="580"/>
                  <a:pt x="725" y="580"/>
                </a:cubicBezTo>
                <a:cubicBezTo>
                  <a:pt x="724" y="580"/>
                  <a:pt x="724" y="580"/>
                  <a:pt x="724" y="581"/>
                </a:cubicBezTo>
                <a:cubicBezTo>
                  <a:pt x="724" y="581"/>
                  <a:pt x="723" y="581"/>
                  <a:pt x="723" y="581"/>
                </a:cubicBezTo>
                <a:cubicBezTo>
                  <a:pt x="723" y="582"/>
                  <a:pt x="723" y="582"/>
                  <a:pt x="722" y="582"/>
                </a:cubicBezTo>
                <a:cubicBezTo>
                  <a:pt x="722" y="583"/>
                  <a:pt x="721" y="584"/>
                  <a:pt x="721" y="584"/>
                </a:cubicBezTo>
                <a:cubicBezTo>
                  <a:pt x="720" y="584"/>
                  <a:pt x="720" y="584"/>
                  <a:pt x="719" y="585"/>
                </a:cubicBezTo>
                <a:cubicBezTo>
                  <a:pt x="719" y="585"/>
                  <a:pt x="720" y="585"/>
                  <a:pt x="719" y="585"/>
                </a:cubicBezTo>
                <a:cubicBezTo>
                  <a:pt x="719" y="585"/>
                  <a:pt x="718" y="586"/>
                  <a:pt x="718" y="586"/>
                </a:cubicBezTo>
                <a:cubicBezTo>
                  <a:pt x="718" y="586"/>
                  <a:pt x="718" y="587"/>
                  <a:pt x="717" y="587"/>
                </a:cubicBezTo>
                <a:cubicBezTo>
                  <a:pt x="717" y="587"/>
                  <a:pt x="716" y="587"/>
                  <a:pt x="716" y="588"/>
                </a:cubicBezTo>
                <a:cubicBezTo>
                  <a:pt x="716" y="588"/>
                  <a:pt x="716" y="588"/>
                  <a:pt x="715" y="589"/>
                </a:cubicBezTo>
                <a:cubicBezTo>
                  <a:pt x="715" y="589"/>
                  <a:pt x="715" y="589"/>
                  <a:pt x="715" y="589"/>
                </a:cubicBezTo>
                <a:cubicBezTo>
                  <a:pt x="715" y="589"/>
                  <a:pt x="714" y="589"/>
                  <a:pt x="714" y="589"/>
                </a:cubicBezTo>
                <a:cubicBezTo>
                  <a:pt x="714" y="589"/>
                  <a:pt x="713" y="590"/>
                  <a:pt x="713" y="590"/>
                </a:cubicBezTo>
                <a:cubicBezTo>
                  <a:pt x="713" y="590"/>
                  <a:pt x="713" y="590"/>
                  <a:pt x="713" y="590"/>
                </a:cubicBezTo>
                <a:cubicBezTo>
                  <a:pt x="713" y="591"/>
                  <a:pt x="712" y="591"/>
                  <a:pt x="712" y="591"/>
                </a:cubicBezTo>
                <a:cubicBezTo>
                  <a:pt x="712" y="591"/>
                  <a:pt x="712" y="592"/>
                  <a:pt x="711" y="592"/>
                </a:cubicBezTo>
                <a:cubicBezTo>
                  <a:pt x="711" y="592"/>
                  <a:pt x="710" y="592"/>
                  <a:pt x="710" y="593"/>
                </a:cubicBezTo>
                <a:cubicBezTo>
                  <a:pt x="709" y="593"/>
                  <a:pt x="709" y="594"/>
                  <a:pt x="709" y="594"/>
                </a:cubicBezTo>
                <a:cubicBezTo>
                  <a:pt x="709" y="594"/>
                  <a:pt x="708" y="594"/>
                  <a:pt x="708" y="594"/>
                </a:cubicBezTo>
                <a:cubicBezTo>
                  <a:pt x="708" y="594"/>
                  <a:pt x="708" y="595"/>
                  <a:pt x="708" y="595"/>
                </a:cubicBezTo>
                <a:cubicBezTo>
                  <a:pt x="708" y="595"/>
                  <a:pt x="708" y="595"/>
                  <a:pt x="708" y="595"/>
                </a:cubicBezTo>
                <a:cubicBezTo>
                  <a:pt x="707" y="595"/>
                  <a:pt x="708" y="595"/>
                  <a:pt x="708" y="595"/>
                </a:cubicBezTo>
                <a:cubicBezTo>
                  <a:pt x="707" y="595"/>
                  <a:pt x="707" y="595"/>
                  <a:pt x="707" y="595"/>
                </a:cubicBezTo>
                <a:cubicBezTo>
                  <a:pt x="707" y="595"/>
                  <a:pt x="707" y="596"/>
                  <a:pt x="707" y="596"/>
                </a:cubicBezTo>
                <a:cubicBezTo>
                  <a:pt x="706" y="596"/>
                  <a:pt x="706" y="596"/>
                  <a:pt x="706" y="596"/>
                </a:cubicBezTo>
                <a:cubicBezTo>
                  <a:pt x="706" y="596"/>
                  <a:pt x="705" y="597"/>
                  <a:pt x="705" y="597"/>
                </a:cubicBezTo>
                <a:cubicBezTo>
                  <a:pt x="705" y="597"/>
                  <a:pt x="705" y="597"/>
                  <a:pt x="705" y="597"/>
                </a:cubicBezTo>
                <a:cubicBezTo>
                  <a:pt x="704" y="597"/>
                  <a:pt x="705" y="597"/>
                  <a:pt x="704" y="597"/>
                </a:cubicBezTo>
                <a:cubicBezTo>
                  <a:pt x="704" y="597"/>
                  <a:pt x="704" y="597"/>
                  <a:pt x="704" y="598"/>
                </a:cubicBezTo>
                <a:cubicBezTo>
                  <a:pt x="702" y="599"/>
                  <a:pt x="701" y="600"/>
                  <a:pt x="698" y="601"/>
                </a:cubicBezTo>
                <a:cubicBezTo>
                  <a:pt x="699" y="602"/>
                  <a:pt x="697" y="602"/>
                  <a:pt x="697" y="603"/>
                </a:cubicBezTo>
                <a:cubicBezTo>
                  <a:pt x="697" y="603"/>
                  <a:pt x="696" y="603"/>
                  <a:pt x="696" y="603"/>
                </a:cubicBezTo>
                <a:cubicBezTo>
                  <a:pt x="695" y="604"/>
                  <a:pt x="695" y="604"/>
                  <a:pt x="695" y="604"/>
                </a:cubicBezTo>
                <a:cubicBezTo>
                  <a:pt x="695" y="604"/>
                  <a:pt x="694" y="604"/>
                  <a:pt x="694" y="604"/>
                </a:cubicBezTo>
                <a:cubicBezTo>
                  <a:pt x="694" y="604"/>
                  <a:pt x="694" y="604"/>
                  <a:pt x="693" y="605"/>
                </a:cubicBezTo>
                <a:cubicBezTo>
                  <a:pt x="693" y="605"/>
                  <a:pt x="692" y="605"/>
                  <a:pt x="692" y="605"/>
                </a:cubicBezTo>
                <a:cubicBezTo>
                  <a:pt x="692" y="605"/>
                  <a:pt x="692" y="606"/>
                  <a:pt x="692" y="606"/>
                </a:cubicBezTo>
                <a:cubicBezTo>
                  <a:pt x="692" y="606"/>
                  <a:pt x="691" y="606"/>
                  <a:pt x="691" y="606"/>
                </a:cubicBezTo>
                <a:cubicBezTo>
                  <a:pt x="691" y="606"/>
                  <a:pt x="690" y="606"/>
                  <a:pt x="689" y="607"/>
                </a:cubicBezTo>
                <a:cubicBezTo>
                  <a:pt x="689" y="607"/>
                  <a:pt x="690" y="607"/>
                  <a:pt x="689" y="607"/>
                </a:cubicBezTo>
                <a:cubicBezTo>
                  <a:pt x="689" y="607"/>
                  <a:pt x="689" y="607"/>
                  <a:pt x="689" y="607"/>
                </a:cubicBezTo>
                <a:cubicBezTo>
                  <a:pt x="689" y="607"/>
                  <a:pt x="689" y="608"/>
                  <a:pt x="688" y="608"/>
                </a:cubicBezTo>
                <a:cubicBezTo>
                  <a:pt x="688" y="608"/>
                  <a:pt x="688" y="608"/>
                  <a:pt x="687" y="608"/>
                </a:cubicBezTo>
                <a:cubicBezTo>
                  <a:pt x="687" y="608"/>
                  <a:pt x="687" y="608"/>
                  <a:pt x="687" y="608"/>
                </a:cubicBezTo>
                <a:cubicBezTo>
                  <a:pt x="686" y="609"/>
                  <a:pt x="686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10"/>
                  <a:pt x="684" y="609"/>
                  <a:pt x="684" y="610"/>
                </a:cubicBezTo>
                <a:cubicBezTo>
                  <a:pt x="684" y="610"/>
                  <a:pt x="684" y="610"/>
                  <a:pt x="684" y="610"/>
                </a:cubicBezTo>
                <a:cubicBezTo>
                  <a:pt x="684" y="610"/>
                  <a:pt x="684" y="610"/>
                  <a:pt x="683" y="610"/>
                </a:cubicBezTo>
                <a:cubicBezTo>
                  <a:pt x="683" y="610"/>
                  <a:pt x="683" y="610"/>
                  <a:pt x="683" y="610"/>
                </a:cubicBezTo>
                <a:cubicBezTo>
                  <a:pt x="682" y="611"/>
                  <a:pt x="682" y="611"/>
                  <a:pt x="681" y="611"/>
                </a:cubicBezTo>
                <a:cubicBezTo>
                  <a:pt x="681" y="611"/>
                  <a:pt x="682" y="611"/>
                  <a:pt x="682" y="611"/>
                </a:cubicBezTo>
                <a:cubicBezTo>
                  <a:pt x="681" y="612"/>
                  <a:pt x="681" y="611"/>
                  <a:pt x="681" y="612"/>
                </a:cubicBezTo>
                <a:cubicBezTo>
                  <a:pt x="681" y="612"/>
                  <a:pt x="681" y="612"/>
                  <a:pt x="680" y="612"/>
                </a:cubicBezTo>
                <a:cubicBezTo>
                  <a:pt x="680" y="612"/>
                  <a:pt x="679" y="612"/>
                  <a:pt x="679" y="613"/>
                </a:cubicBezTo>
                <a:cubicBezTo>
                  <a:pt x="679" y="613"/>
                  <a:pt x="679" y="613"/>
                  <a:pt x="679" y="613"/>
                </a:cubicBezTo>
                <a:cubicBezTo>
                  <a:pt x="679" y="613"/>
                  <a:pt x="677" y="613"/>
                  <a:pt x="677" y="613"/>
                </a:cubicBezTo>
                <a:cubicBezTo>
                  <a:pt x="677" y="614"/>
                  <a:pt x="676" y="614"/>
                  <a:pt x="676" y="614"/>
                </a:cubicBezTo>
                <a:cubicBezTo>
                  <a:pt x="676" y="614"/>
                  <a:pt x="675" y="615"/>
                  <a:pt x="675" y="615"/>
                </a:cubicBezTo>
                <a:cubicBezTo>
                  <a:pt x="674" y="615"/>
                  <a:pt x="673" y="616"/>
                  <a:pt x="672" y="616"/>
                </a:cubicBezTo>
                <a:cubicBezTo>
                  <a:pt x="671" y="616"/>
                  <a:pt x="671" y="616"/>
                  <a:pt x="670" y="616"/>
                </a:cubicBezTo>
                <a:cubicBezTo>
                  <a:pt x="670" y="617"/>
                  <a:pt x="670" y="616"/>
                  <a:pt x="670" y="617"/>
                </a:cubicBezTo>
                <a:cubicBezTo>
                  <a:pt x="669" y="617"/>
                  <a:pt x="669" y="617"/>
                  <a:pt x="669" y="617"/>
                </a:cubicBezTo>
                <a:cubicBezTo>
                  <a:pt x="669" y="617"/>
                  <a:pt x="668" y="617"/>
                  <a:pt x="668" y="617"/>
                </a:cubicBezTo>
                <a:cubicBezTo>
                  <a:pt x="668" y="617"/>
                  <a:pt x="668" y="618"/>
                  <a:pt x="668" y="618"/>
                </a:cubicBezTo>
                <a:cubicBezTo>
                  <a:pt x="667" y="618"/>
                  <a:pt x="666" y="618"/>
                  <a:pt x="665" y="618"/>
                </a:cubicBezTo>
                <a:cubicBezTo>
                  <a:pt x="665" y="619"/>
                  <a:pt x="664" y="619"/>
                  <a:pt x="664" y="619"/>
                </a:cubicBezTo>
                <a:cubicBezTo>
                  <a:pt x="664" y="619"/>
                  <a:pt x="664" y="619"/>
                  <a:pt x="664" y="619"/>
                </a:cubicBezTo>
                <a:cubicBezTo>
                  <a:pt x="663" y="619"/>
                  <a:pt x="663" y="619"/>
                  <a:pt x="663" y="620"/>
                </a:cubicBezTo>
                <a:cubicBezTo>
                  <a:pt x="662" y="620"/>
                  <a:pt x="661" y="620"/>
                  <a:pt x="661" y="621"/>
                </a:cubicBezTo>
                <a:cubicBezTo>
                  <a:pt x="660" y="621"/>
                  <a:pt x="660" y="621"/>
                  <a:pt x="659" y="621"/>
                </a:cubicBezTo>
                <a:cubicBezTo>
                  <a:pt x="659" y="621"/>
                  <a:pt x="659" y="621"/>
                  <a:pt x="658" y="622"/>
                </a:cubicBezTo>
                <a:cubicBezTo>
                  <a:pt x="658" y="622"/>
                  <a:pt x="657" y="622"/>
                  <a:pt x="657" y="622"/>
                </a:cubicBezTo>
                <a:cubicBezTo>
                  <a:pt x="657" y="622"/>
                  <a:pt x="657" y="622"/>
                  <a:pt x="656" y="622"/>
                </a:cubicBezTo>
                <a:cubicBezTo>
                  <a:pt x="655" y="622"/>
                  <a:pt x="655" y="622"/>
                  <a:pt x="654" y="623"/>
                </a:cubicBezTo>
                <a:cubicBezTo>
                  <a:pt x="653" y="623"/>
                  <a:pt x="652" y="623"/>
                  <a:pt x="651" y="624"/>
                </a:cubicBezTo>
                <a:cubicBezTo>
                  <a:pt x="651" y="624"/>
                  <a:pt x="650" y="624"/>
                  <a:pt x="650" y="624"/>
                </a:cubicBezTo>
                <a:cubicBezTo>
                  <a:pt x="647" y="624"/>
                  <a:pt x="644" y="626"/>
                  <a:pt x="641" y="626"/>
                </a:cubicBezTo>
                <a:cubicBezTo>
                  <a:pt x="641" y="626"/>
                  <a:pt x="639" y="626"/>
                  <a:pt x="639" y="626"/>
                </a:cubicBezTo>
                <a:cubicBezTo>
                  <a:pt x="639" y="627"/>
                  <a:pt x="639" y="627"/>
                  <a:pt x="639" y="627"/>
                </a:cubicBezTo>
                <a:cubicBezTo>
                  <a:pt x="605" y="634"/>
                  <a:pt x="566" y="633"/>
                  <a:pt x="542" y="625"/>
                </a:cubicBezTo>
                <a:cubicBezTo>
                  <a:pt x="529" y="621"/>
                  <a:pt x="516" y="617"/>
                  <a:pt x="505" y="610"/>
                </a:cubicBezTo>
                <a:cubicBezTo>
                  <a:pt x="496" y="604"/>
                  <a:pt x="488" y="593"/>
                  <a:pt x="487" y="581"/>
                </a:cubicBezTo>
                <a:cubicBezTo>
                  <a:pt x="487" y="571"/>
                  <a:pt x="493" y="559"/>
                  <a:pt x="502" y="555"/>
                </a:cubicBezTo>
                <a:cubicBezTo>
                  <a:pt x="507" y="553"/>
                  <a:pt x="513" y="553"/>
                  <a:pt x="518" y="555"/>
                </a:cubicBezTo>
                <a:cubicBezTo>
                  <a:pt x="520" y="556"/>
                  <a:pt x="522" y="557"/>
                  <a:pt x="524" y="560"/>
                </a:cubicBezTo>
                <a:cubicBezTo>
                  <a:pt x="524" y="561"/>
                  <a:pt x="524" y="565"/>
                  <a:pt x="524" y="565"/>
                </a:cubicBezTo>
                <a:cubicBezTo>
                  <a:pt x="524" y="565"/>
                  <a:pt x="523" y="563"/>
                  <a:pt x="519" y="563"/>
                </a:cubicBezTo>
                <a:cubicBezTo>
                  <a:pt x="514" y="562"/>
                  <a:pt x="512" y="562"/>
                  <a:pt x="510" y="563"/>
                </a:cubicBezTo>
                <a:cubicBezTo>
                  <a:pt x="506" y="565"/>
                  <a:pt x="505" y="566"/>
                  <a:pt x="503" y="570"/>
                </a:cubicBezTo>
                <a:cubicBezTo>
                  <a:pt x="499" y="582"/>
                  <a:pt x="505" y="591"/>
                  <a:pt x="515" y="595"/>
                </a:cubicBezTo>
                <a:cubicBezTo>
                  <a:pt x="534" y="604"/>
                  <a:pt x="555" y="586"/>
                  <a:pt x="559" y="567"/>
                </a:cubicBezTo>
                <a:cubicBezTo>
                  <a:pt x="560" y="559"/>
                  <a:pt x="561" y="550"/>
                  <a:pt x="558" y="542"/>
                </a:cubicBezTo>
                <a:cubicBezTo>
                  <a:pt x="555" y="531"/>
                  <a:pt x="548" y="519"/>
                  <a:pt x="537" y="514"/>
                </a:cubicBezTo>
                <a:cubicBezTo>
                  <a:pt x="526" y="508"/>
                  <a:pt x="514" y="507"/>
                  <a:pt x="504" y="515"/>
                </a:cubicBezTo>
                <a:cubicBezTo>
                  <a:pt x="506" y="514"/>
                  <a:pt x="504" y="506"/>
                  <a:pt x="503" y="505"/>
                </a:cubicBezTo>
                <a:cubicBezTo>
                  <a:pt x="489" y="483"/>
                  <a:pt x="453" y="482"/>
                  <a:pt x="435" y="498"/>
                </a:cubicBezTo>
                <a:cubicBezTo>
                  <a:pt x="422" y="510"/>
                  <a:pt x="415" y="527"/>
                  <a:pt x="420" y="545"/>
                </a:cubicBezTo>
                <a:cubicBezTo>
                  <a:pt x="420" y="548"/>
                  <a:pt x="418" y="547"/>
                  <a:pt x="411" y="552"/>
                </a:cubicBezTo>
                <a:cubicBezTo>
                  <a:pt x="396" y="563"/>
                  <a:pt x="400" y="585"/>
                  <a:pt x="407" y="599"/>
                </a:cubicBezTo>
                <a:cubicBezTo>
                  <a:pt x="414" y="612"/>
                  <a:pt x="426" y="623"/>
                  <a:pt x="439" y="630"/>
                </a:cubicBezTo>
                <a:cubicBezTo>
                  <a:pt x="467" y="645"/>
                  <a:pt x="498" y="651"/>
                  <a:pt x="529" y="656"/>
                </a:cubicBezTo>
                <a:cubicBezTo>
                  <a:pt x="551" y="659"/>
                  <a:pt x="573" y="659"/>
                  <a:pt x="595" y="656"/>
                </a:cubicBezTo>
                <a:cubicBezTo>
                  <a:pt x="603" y="655"/>
                  <a:pt x="611" y="654"/>
                  <a:pt x="619" y="652"/>
                </a:cubicBezTo>
                <a:cubicBezTo>
                  <a:pt x="628" y="649"/>
                  <a:pt x="638" y="646"/>
                  <a:pt x="647" y="643"/>
                </a:cubicBezTo>
                <a:cubicBezTo>
                  <a:pt x="648" y="643"/>
                  <a:pt x="649" y="643"/>
                  <a:pt x="650" y="642"/>
                </a:cubicBezTo>
                <a:cubicBezTo>
                  <a:pt x="650" y="642"/>
                  <a:pt x="650" y="642"/>
                  <a:pt x="651" y="642"/>
                </a:cubicBezTo>
                <a:cubicBezTo>
                  <a:pt x="650" y="642"/>
                  <a:pt x="650" y="643"/>
                  <a:pt x="649" y="643"/>
                </a:cubicBezTo>
                <a:cubicBezTo>
                  <a:pt x="649" y="643"/>
                  <a:pt x="648" y="643"/>
                  <a:pt x="648" y="643"/>
                </a:cubicBezTo>
                <a:cubicBezTo>
                  <a:pt x="648" y="643"/>
                  <a:pt x="648" y="644"/>
                  <a:pt x="647" y="644"/>
                </a:cubicBezTo>
                <a:cubicBezTo>
                  <a:pt x="646" y="644"/>
                  <a:pt x="646" y="644"/>
                  <a:pt x="645" y="645"/>
                </a:cubicBezTo>
                <a:cubicBezTo>
                  <a:pt x="645" y="645"/>
                  <a:pt x="644" y="645"/>
                  <a:pt x="644" y="645"/>
                </a:cubicBezTo>
                <a:cubicBezTo>
                  <a:pt x="643" y="645"/>
                  <a:pt x="642" y="646"/>
                  <a:pt x="642" y="646"/>
                </a:cubicBezTo>
                <a:cubicBezTo>
                  <a:pt x="641" y="646"/>
                  <a:pt x="640" y="647"/>
                  <a:pt x="639" y="647"/>
                </a:cubicBezTo>
                <a:cubicBezTo>
                  <a:pt x="639" y="647"/>
                  <a:pt x="639" y="647"/>
                  <a:pt x="638" y="647"/>
                </a:cubicBezTo>
                <a:cubicBezTo>
                  <a:pt x="638" y="648"/>
                  <a:pt x="638" y="647"/>
                  <a:pt x="637" y="648"/>
                </a:cubicBezTo>
                <a:cubicBezTo>
                  <a:pt x="637" y="648"/>
                  <a:pt x="637" y="648"/>
                  <a:pt x="636" y="648"/>
                </a:cubicBezTo>
                <a:cubicBezTo>
                  <a:pt x="636" y="648"/>
                  <a:pt x="635" y="648"/>
                  <a:pt x="635" y="648"/>
                </a:cubicBezTo>
                <a:cubicBezTo>
                  <a:pt x="635" y="649"/>
                  <a:pt x="634" y="649"/>
                  <a:pt x="634" y="649"/>
                </a:cubicBezTo>
                <a:cubicBezTo>
                  <a:pt x="634" y="649"/>
                  <a:pt x="633" y="649"/>
                  <a:pt x="633" y="649"/>
                </a:cubicBezTo>
                <a:cubicBezTo>
                  <a:pt x="632" y="649"/>
                  <a:pt x="632" y="650"/>
                  <a:pt x="632" y="650"/>
                </a:cubicBezTo>
                <a:cubicBezTo>
                  <a:pt x="631" y="650"/>
                  <a:pt x="631" y="650"/>
                  <a:pt x="630" y="650"/>
                </a:cubicBezTo>
                <a:cubicBezTo>
                  <a:pt x="630" y="650"/>
                  <a:pt x="630" y="651"/>
                  <a:pt x="630" y="651"/>
                </a:cubicBezTo>
                <a:cubicBezTo>
                  <a:pt x="629" y="651"/>
                  <a:pt x="629" y="651"/>
                  <a:pt x="628" y="651"/>
                </a:cubicBezTo>
                <a:cubicBezTo>
                  <a:pt x="628" y="651"/>
                  <a:pt x="628" y="651"/>
                  <a:pt x="627" y="652"/>
                </a:cubicBezTo>
                <a:cubicBezTo>
                  <a:pt x="627" y="652"/>
                  <a:pt x="626" y="652"/>
                  <a:pt x="626" y="652"/>
                </a:cubicBezTo>
                <a:cubicBezTo>
                  <a:pt x="626" y="652"/>
                  <a:pt x="625" y="652"/>
                  <a:pt x="625" y="652"/>
                </a:cubicBezTo>
                <a:cubicBezTo>
                  <a:pt x="625" y="653"/>
                  <a:pt x="624" y="652"/>
                  <a:pt x="624" y="653"/>
                </a:cubicBezTo>
                <a:cubicBezTo>
                  <a:pt x="624" y="653"/>
                  <a:pt x="623" y="653"/>
                  <a:pt x="623" y="653"/>
                </a:cubicBezTo>
                <a:cubicBezTo>
                  <a:pt x="622" y="653"/>
                  <a:pt x="621" y="653"/>
                  <a:pt x="620" y="654"/>
                </a:cubicBezTo>
                <a:cubicBezTo>
                  <a:pt x="620" y="654"/>
                  <a:pt x="620" y="654"/>
                  <a:pt x="619" y="654"/>
                </a:cubicBezTo>
                <a:cubicBezTo>
                  <a:pt x="619" y="654"/>
                  <a:pt x="618" y="654"/>
                  <a:pt x="618" y="655"/>
                </a:cubicBezTo>
                <a:cubicBezTo>
                  <a:pt x="617" y="655"/>
                  <a:pt x="617" y="655"/>
                  <a:pt x="616" y="655"/>
                </a:cubicBezTo>
                <a:cubicBezTo>
                  <a:pt x="615" y="655"/>
                  <a:pt x="615" y="655"/>
                  <a:pt x="615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2" y="657"/>
                  <a:pt x="611" y="657"/>
                  <a:pt x="610" y="657"/>
                </a:cubicBezTo>
                <a:cubicBezTo>
                  <a:pt x="609" y="657"/>
                  <a:pt x="609" y="657"/>
                  <a:pt x="609" y="657"/>
                </a:cubicBezTo>
                <a:cubicBezTo>
                  <a:pt x="608" y="658"/>
                  <a:pt x="607" y="658"/>
                  <a:pt x="606" y="658"/>
                </a:cubicBezTo>
                <a:cubicBezTo>
                  <a:pt x="606" y="658"/>
                  <a:pt x="605" y="658"/>
                  <a:pt x="605" y="659"/>
                </a:cubicBezTo>
                <a:cubicBezTo>
                  <a:pt x="605" y="659"/>
                  <a:pt x="605" y="658"/>
                  <a:pt x="604" y="658"/>
                </a:cubicBezTo>
                <a:cubicBezTo>
                  <a:pt x="604" y="659"/>
                  <a:pt x="604" y="659"/>
                  <a:pt x="604" y="659"/>
                </a:cubicBezTo>
                <a:cubicBezTo>
                  <a:pt x="603" y="659"/>
                  <a:pt x="602" y="659"/>
                  <a:pt x="601" y="659"/>
                </a:cubicBezTo>
                <a:cubicBezTo>
                  <a:pt x="601" y="659"/>
                  <a:pt x="601" y="660"/>
                  <a:pt x="600" y="660"/>
                </a:cubicBezTo>
                <a:cubicBezTo>
                  <a:pt x="600" y="660"/>
                  <a:pt x="600" y="660"/>
                  <a:pt x="600" y="660"/>
                </a:cubicBezTo>
                <a:cubicBezTo>
                  <a:pt x="599" y="660"/>
                  <a:pt x="599" y="660"/>
                  <a:pt x="599" y="660"/>
                </a:cubicBezTo>
                <a:cubicBezTo>
                  <a:pt x="596" y="661"/>
                  <a:pt x="592" y="660"/>
                  <a:pt x="589" y="661"/>
                </a:cubicBezTo>
                <a:cubicBezTo>
                  <a:pt x="589" y="661"/>
                  <a:pt x="589" y="661"/>
                  <a:pt x="589" y="661"/>
                </a:cubicBezTo>
                <a:cubicBezTo>
                  <a:pt x="588" y="661"/>
                  <a:pt x="588" y="661"/>
                  <a:pt x="588" y="661"/>
                </a:cubicBezTo>
                <a:cubicBezTo>
                  <a:pt x="588" y="661"/>
                  <a:pt x="587" y="662"/>
                  <a:pt x="587" y="662"/>
                </a:cubicBezTo>
                <a:cubicBezTo>
                  <a:pt x="587" y="662"/>
                  <a:pt x="586" y="662"/>
                  <a:pt x="586" y="662"/>
                </a:cubicBezTo>
                <a:cubicBezTo>
                  <a:pt x="586" y="662"/>
                  <a:pt x="586" y="662"/>
                  <a:pt x="586" y="662"/>
                </a:cubicBezTo>
                <a:cubicBezTo>
                  <a:pt x="583" y="662"/>
                  <a:pt x="581" y="663"/>
                  <a:pt x="579" y="663"/>
                </a:cubicBezTo>
                <a:cubicBezTo>
                  <a:pt x="576" y="664"/>
                  <a:pt x="539" y="662"/>
                  <a:pt x="512" y="660"/>
                </a:cubicBezTo>
                <a:cubicBezTo>
                  <a:pt x="486" y="657"/>
                  <a:pt x="444" y="646"/>
                  <a:pt x="443" y="645"/>
                </a:cubicBezTo>
                <a:cubicBezTo>
                  <a:pt x="443" y="645"/>
                  <a:pt x="442" y="645"/>
                  <a:pt x="442" y="645"/>
                </a:cubicBezTo>
                <a:cubicBezTo>
                  <a:pt x="440" y="644"/>
                  <a:pt x="439" y="644"/>
                  <a:pt x="438" y="644"/>
                </a:cubicBezTo>
                <a:cubicBezTo>
                  <a:pt x="438" y="644"/>
                  <a:pt x="435" y="644"/>
                  <a:pt x="434" y="643"/>
                </a:cubicBezTo>
                <a:cubicBezTo>
                  <a:pt x="434" y="643"/>
                  <a:pt x="434" y="644"/>
                  <a:pt x="433" y="644"/>
                </a:cubicBezTo>
                <a:cubicBezTo>
                  <a:pt x="433" y="644"/>
                  <a:pt x="433" y="643"/>
                  <a:pt x="433" y="643"/>
                </a:cubicBezTo>
                <a:cubicBezTo>
                  <a:pt x="432" y="643"/>
                  <a:pt x="431" y="643"/>
                  <a:pt x="431" y="643"/>
                </a:cubicBezTo>
                <a:cubicBezTo>
                  <a:pt x="430" y="643"/>
                  <a:pt x="430" y="643"/>
                  <a:pt x="429" y="642"/>
                </a:cubicBezTo>
                <a:cubicBezTo>
                  <a:pt x="429" y="642"/>
                  <a:pt x="428" y="642"/>
                  <a:pt x="427" y="642"/>
                </a:cubicBezTo>
                <a:cubicBezTo>
                  <a:pt x="426" y="642"/>
                  <a:pt x="425" y="642"/>
                  <a:pt x="424" y="642"/>
                </a:cubicBezTo>
                <a:cubicBezTo>
                  <a:pt x="424" y="642"/>
                  <a:pt x="423" y="642"/>
                  <a:pt x="423" y="642"/>
                </a:cubicBezTo>
                <a:cubicBezTo>
                  <a:pt x="422" y="642"/>
                  <a:pt x="422" y="642"/>
                  <a:pt x="421" y="642"/>
                </a:cubicBezTo>
                <a:cubicBezTo>
                  <a:pt x="421" y="642"/>
                  <a:pt x="421" y="641"/>
                  <a:pt x="420" y="641"/>
                </a:cubicBezTo>
                <a:cubicBezTo>
                  <a:pt x="417" y="640"/>
                  <a:pt x="418" y="641"/>
                  <a:pt x="416" y="640"/>
                </a:cubicBezTo>
                <a:cubicBezTo>
                  <a:pt x="415" y="640"/>
                  <a:pt x="414" y="640"/>
                  <a:pt x="413" y="639"/>
                </a:cubicBezTo>
                <a:cubicBezTo>
                  <a:pt x="412" y="640"/>
                  <a:pt x="409" y="640"/>
                  <a:pt x="408" y="639"/>
                </a:cubicBezTo>
                <a:cubicBezTo>
                  <a:pt x="407" y="639"/>
                  <a:pt x="405" y="639"/>
                  <a:pt x="404" y="639"/>
                </a:cubicBezTo>
                <a:cubicBezTo>
                  <a:pt x="403" y="639"/>
                  <a:pt x="403" y="638"/>
                  <a:pt x="401" y="638"/>
                </a:cubicBezTo>
                <a:cubicBezTo>
                  <a:pt x="400" y="638"/>
                  <a:pt x="400" y="640"/>
                  <a:pt x="399" y="639"/>
                </a:cubicBezTo>
                <a:cubicBezTo>
                  <a:pt x="397" y="638"/>
                  <a:pt x="393" y="638"/>
                  <a:pt x="392" y="638"/>
                </a:cubicBezTo>
                <a:cubicBezTo>
                  <a:pt x="392" y="638"/>
                  <a:pt x="392" y="638"/>
                  <a:pt x="391" y="638"/>
                </a:cubicBezTo>
                <a:cubicBezTo>
                  <a:pt x="390" y="638"/>
                  <a:pt x="390" y="639"/>
                  <a:pt x="389" y="639"/>
                </a:cubicBezTo>
                <a:cubicBezTo>
                  <a:pt x="389" y="638"/>
                  <a:pt x="389" y="639"/>
                  <a:pt x="389" y="639"/>
                </a:cubicBezTo>
                <a:cubicBezTo>
                  <a:pt x="388" y="639"/>
                  <a:pt x="386" y="639"/>
                  <a:pt x="386" y="639"/>
                </a:cubicBezTo>
                <a:cubicBezTo>
                  <a:pt x="385" y="639"/>
                  <a:pt x="384" y="639"/>
                  <a:pt x="383" y="639"/>
                </a:cubicBezTo>
                <a:cubicBezTo>
                  <a:pt x="382" y="639"/>
                  <a:pt x="382" y="641"/>
                  <a:pt x="381" y="640"/>
                </a:cubicBezTo>
                <a:cubicBezTo>
                  <a:pt x="380" y="642"/>
                  <a:pt x="382" y="642"/>
                  <a:pt x="381" y="642"/>
                </a:cubicBezTo>
                <a:cubicBezTo>
                  <a:pt x="380" y="642"/>
                  <a:pt x="378" y="642"/>
                  <a:pt x="378" y="642"/>
                </a:cubicBezTo>
                <a:cubicBezTo>
                  <a:pt x="376" y="643"/>
                  <a:pt x="374" y="643"/>
                  <a:pt x="373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1" y="643"/>
                  <a:pt x="371" y="644"/>
                  <a:pt x="371" y="644"/>
                </a:cubicBezTo>
                <a:cubicBezTo>
                  <a:pt x="370" y="644"/>
                  <a:pt x="370" y="643"/>
                  <a:pt x="369" y="643"/>
                </a:cubicBezTo>
                <a:cubicBezTo>
                  <a:pt x="369" y="643"/>
                  <a:pt x="369" y="644"/>
                  <a:pt x="369" y="644"/>
                </a:cubicBezTo>
                <a:cubicBezTo>
                  <a:pt x="368" y="644"/>
                  <a:pt x="367" y="643"/>
                  <a:pt x="367" y="644"/>
                </a:cubicBezTo>
                <a:cubicBezTo>
                  <a:pt x="366" y="644"/>
                  <a:pt x="365" y="645"/>
                  <a:pt x="364" y="645"/>
                </a:cubicBezTo>
                <a:cubicBezTo>
                  <a:pt x="361" y="646"/>
                  <a:pt x="359" y="647"/>
                  <a:pt x="357" y="648"/>
                </a:cubicBezTo>
                <a:cubicBezTo>
                  <a:pt x="356" y="648"/>
                  <a:pt x="355" y="649"/>
                  <a:pt x="353" y="649"/>
                </a:cubicBezTo>
                <a:cubicBezTo>
                  <a:pt x="353" y="651"/>
                  <a:pt x="351" y="652"/>
                  <a:pt x="350" y="652"/>
                </a:cubicBezTo>
                <a:cubicBezTo>
                  <a:pt x="350" y="653"/>
                  <a:pt x="349" y="653"/>
                  <a:pt x="348" y="654"/>
                </a:cubicBezTo>
                <a:cubicBezTo>
                  <a:pt x="347" y="654"/>
                  <a:pt x="346" y="655"/>
                  <a:pt x="345" y="654"/>
                </a:cubicBezTo>
                <a:cubicBezTo>
                  <a:pt x="345" y="653"/>
                  <a:pt x="347" y="653"/>
                  <a:pt x="347" y="652"/>
                </a:cubicBezTo>
                <a:cubicBezTo>
                  <a:pt x="347" y="651"/>
                  <a:pt x="348" y="651"/>
                  <a:pt x="348" y="650"/>
                </a:cubicBezTo>
                <a:cubicBezTo>
                  <a:pt x="350" y="650"/>
                  <a:pt x="351" y="649"/>
                  <a:pt x="352" y="648"/>
                </a:cubicBezTo>
                <a:cubicBezTo>
                  <a:pt x="352" y="648"/>
                  <a:pt x="353" y="648"/>
                  <a:pt x="353" y="648"/>
                </a:cubicBezTo>
                <a:cubicBezTo>
                  <a:pt x="353" y="648"/>
                  <a:pt x="354" y="647"/>
                  <a:pt x="354" y="647"/>
                </a:cubicBezTo>
                <a:cubicBezTo>
                  <a:pt x="355" y="646"/>
                  <a:pt x="357" y="646"/>
                  <a:pt x="358" y="645"/>
                </a:cubicBezTo>
                <a:cubicBezTo>
                  <a:pt x="359" y="646"/>
                  <a:pt x="359" y="645"/>
                  <a:pt x="360" y="645"/>
                </a:cubicBezTo>
                <a:cubicBezTo>
                  <a:pt x="361" y="644"/>
                  <a:pt x="361" y="644"/>
                  <a:pt x="363" y="643"/>
                </a:cubicBezTo>
                <a:cubicBezTo>
                  <a:pt x="363" y="643"/>
                  <a:pt x="364" y="644"/>
                  <a:pt x="364" y="643"/>
                </a:cubicBezTo>
                <a:cubicBezTo>
                  <a:pt x="364" y="643"/>
                  <a:pt x="364" y="643"/>
                  <a:pt x="365" y="643"/>
                </a:cubicBezTo>
                <a:cubicBezTo>
                  <a:pt x="365" y="643"/>
                  <a:pt x="365" y="643"/>
                  <a:pt x="366" y="643"/>
                </a:cubicBezTo>
                <a:cubicBezTo>
                  <a:pt x="366" y="643"/>
                  <a:pt x="366" y="642"/>
                  <a:pt x="367" y="642"/>
                </a:cubicBezTo>
                <a:cubicBezTo>
                  <a:pt x="367" y="642"/>
                  <a:pt x="368" y="642"/>
                  <a:pt x="368" y="642"/>
                </a:cubicBezTo>
                <a:cubicBezTo>
                  <a:pt x="368" y="642"/>
                  <a:pt x="369" y="642"/>
                  <a:pt x="369" y="642"/>
                </a:cubicBezTo>
                <a:cubicBezTo>
                  <a:pt x="370" y="642"/>
                  <a:pt x="370" y="642"/>
                  <a:pt x="370" y="642"/>
                </a:cubicBezTo>
                <a:cubicBezTo>
                  <a:pt x="371" y="642"/>
                  <a:pt x="371" y="641"/>
                  <a:pt x="372" y="641"/>
                </a:cubicBezTo>
                <a:cubicBezTo>
                  <a:pt x="372" y="641"/>
                  <a:pt x="373" y="642"/>
                  <a:pt x="373" y="642"/>
                </a:cubicBezTo>
                <a:cubicBezTo>
                  <a:pt x="374" y="641"/>
                  <a:pt x="374" y="640"/>
                  <a:pt x="375" y="640"/>
                </a:cubicBezTo>
                <a:cubicBezTo>
                  <a:pt x="377" y="641"/>
                  <a:pt x="378" y="641"/>
                  <a:pt x="378" y="640"/>
                </a:cubicBezTo>
                <a:cubicBezTo>
                  <a:pt x="378" y="639"/>
                  <a:pt x="377" y="640"/>
                  <a:pt x="377" y="640"/>
                </a:cubicBezTo>
                <a:cubicBezTo>
                  <a:pt x="376" y="640"/>
                  <a:pt x="375" y="640"/>
                  <a:pt x="374" y="640"/>
                </a:cubicBezTo>
                <a:cubicBezTo>
                  <a:pt x="374" y="640"/>
                  <a:pt x="374" y="640"/>
                  <a:pt x="373" y="640"/>
                </a:cubicBezTo>
                <a:cubicBezTo>
                  <a:pt x="373" y="640"/>
                  <a:pt x="373" y="640"/>
                  <a:pt x="372" y="640"/>
                </a:cubicBezTo>
                <a:cubicBezTo>
                  <a:pt x="371" y="640"/>
                  <a:pt x="371" y="640"/>
                  <a:pt x="370" y="641"/>
                </a:cubicBezTo>
                <a:cubicBezTo>
                  <a:pt x="369" y="641"/>
                  <a:pt x="369" y="640"/>
                  <a:pt x="368" y="640"/>
                </a:cubicBezTo>
                <a:cubicBezTo>
                  <a:pt x="367" y="641"/>
                  <a:pt x="366" y="641"/>
                  <a:pt x="365" y="642"/>
                </a:cubicBezTo>
                <a:cubicBezTo>
                  <a:pt x="364" y="641"/>
                  <a:pt x="363" y="642"/>
                  <a:pt x="361" y="642"/>
                </a:cubicBezTo>
                <a:cubicBezTo>
                  <a:pt x="361" y="642"/>
                  <a:pt x="360" y="644"/>
                  <a:pt x="359" y="644"/>
                </a:cubicBezTo>
                <a:cubicBezTo>
                  <a:pt x="358" y="643"/>
                  <a:pt x="357" y="644"/>
                  <a:pt x="355" y="644"/>
                </a:cubicBezTo>
                <a:cubicBezTo>
                  <a:pt x="355" y="645"/>
                  <a:pt x="354" y="645"/>
                  <a:pt x="353" y="646"/>
                </a:cubicBezTo>
                <a:cubicBezTo>
                  <a:pt x="353" y="646"/>
                  <a:pt x="353" y="646"/>
                  <a:pt x="352" y="646"/>
                </a:cubicBezTo>
                <a:cubicBezTo>
                  <a:pt x="352" y="646"/>
                  <a:pt x="351" y="647"/>
                  <a:pt x="350" y="646"/>
                </a:cubicBezTo>
                <a:cubicBezTo>
                  <a:pt x="349" y="648"/>
                  <a:pt x="347" y="649"/>
                  <a:pt x="345" y="649"/>
                </a:cubicBezTo>
                <a:cubicBezTo>
                  <a:pt x="345" y="650"/>
                  <a:pt x="344" y="650"/>
                  <a:pt x="344" y="651"/>
                </a:cubicBezTo>
                <a:cubicBezTo>
                  <a:pt x="343" y="651"/>
                  <a:pt x="342" y="652"/>
                  <a:pt x="341" y="652"/>
                </a:cubicBezTo>
                <a:cubicBezTo>
                  <a:pt x="340" y="655"/>
                  <a:pt x="339" y="655"/>
                  <a:pt x="339" y="656"/>
                </a:cubicBezTo>
                <a:cubicBezTo>
                  <a:pt x="338" y="656"/>
                  <a:pt x="337" y="657"/>
                  <a:pt x="337" y="657"/>
                </a:cubicBezTo>
                <a:cubicBezTo>
                  <a:pt x="336" y="659"/>
                  <a:pt x="335" y="659"/>
                  <a:pt x="334" y="660"/>
                </a:cubicBezTo>
                <a:cubicBezTo>
                  <a:pt x="330" y="664"/>
                  <a:pt x="329" y="671"/>
                  <a:pt x="330" y="672"/>
                </a:cubicBezTo>
                <a:cubicBezTo>
                  <a:pt x="329" y="672"/>
                  <a:pt x="329" y="674"/>
                  <a:pt x="329" y="675"/>
                </a:cubicBezTo>
                <a:cubicBezTo>
                  <a:pt x="330" y="675"/>
                  <a:pt x="330" y="676"/>
                  <a:pt x="330" y="676"/>
                </a:cubicBezTo>
                <a:cubicBezTo>
                  <a:pt x="329" y="677"/>
                  <a:pt x="330" y="679"/>
                  <a:pt x="330" y="679"/>
                </a:cubicBezTo>
                <a:cubicBezTo>
                  <a:pt x="332" y="683"/>
                  <a:pt x="332" y="683"/>
                  <a:pt x="332" y="683"/>
                </a:cubicBezTo>
                <a:cubicBezTo>
                  <a:pt x="311" y="686"/>
                  <a:pt x="293" y="704"/>
                  <a:pt x="301" y="737"/>
                </a:cubicBezTo>
                <a:cubicBezTo>
                  <a:pt x="310" y="776"/>
                  <a:pt x="347" y="767"/>
                  <a:pt x="347" y="767"/>
                </a:cubicBezTo>
                <a:cubicBezTo>
                  <a:pt x="347" y="767"/>
                  <a:pt x="348" y="772"/>
                  <a:pt x="348" y="773"/>
                </a:cubicBezTo>
                <a:cubicBezTo>
                  <a:pt x="349" y="777"/>
                  <a:pt x="351" y="781"/>
                  <a:pt x="353" y="784"/>
                </a:cubicBezTo>
                <a:cubicBezTo>
                  <a:pt x="361" y="796"/>
                  <a:pt x="376" y="800"/>
                  <a:pt x="389" y="800"/>
                </a:cubicBezTo>
                <a:cubicBezTo>
                  <a:pt x="396" y="800"/>
                  <a:pt x="403" y="800"/>
                  <a:pt x="410" y="798"/>
                </a:cubicBezTo>
                <a:cubicBezTo>
                  <a:pt x="426" y="795"/>
                  <a:pt x="442" y="784"/>
                  <a:pt x="448" y="767"/>
                </a:cubicBezTo>
                <a:cubicBezTo>
                  <a:pt x="455" y="751"/>
                  <a:pt x="451" y="729"/>
                  <a:pt x="434" y="720"/>
                </a:cubicBezTo>
                <a:cubicBezTo>
                  <a:pt x="431" y="719"/>
                  <a:pt x="428" y="718"/>
                  <a:pt x="424" y="718"/>
                </a:cubicBezTo>
                <a:cubicBezTo>
                  <a:pt x="414" y="717"/>
                  <a:pt x="400" y="725"/>
                  <a:pt x="396" y="735"/>
                </a:cubicBezTo>
                <a:cubicBezTo>
                  <a:pt x="394" y="740"/>
                  <a:pt x="394" y="747"/>
                  <a:pt x="398" y="751"/>
                </a:cubicBezTo>
                <a:cubicBezTo>
                  <a:pt x="401" y="753"/>
                  <a:pt x="404" y="755"/>
                  <a:pt x="407" y="754"/>
                </a:cubicBezTo>
                <a:cubicBezTo>
                  <a:pt x="410" y="754"/>
                  <a:pt x="417" y="753"/>
                  <a:pt x="418" y="752"/>
                </a:cubicBezTo>
                <a:cubicBezTo>
                  <a:pt x="419" y="751"/>
                  <a:pt x="419" y="750"/>
                  <a:pt x="419" y="751"/>
                </a:cubicBezTo>
                <a:cubicBezTo>
                  <a:pt x="420" y="756"/>
                  <a:pt x="416" y="762"/>
                  <a:pt x="412" y="764"/>
                </a:cubicBezTo>
                <a:cubicBezTo>
                  <a:pt x="407" y="768"/>
                  <a:pt x="399" y="768"/>
                  <a:pt x="393" y="766"/>
                </a:cubicBezTo>
                <a:cubicBezTo>
                  <a:pt x="390" y="765"/>
                  <a:pt x="386" y="763"/>
                  <a:pt x="384" y="760"/>
                </a:cubicBezTo>
                <a:cubicBezTo>
                  <a:pt x="380" y="756"/>
                  <a:pt x="378" y="749"/>
                  <a:pt x="378" y="743"/>
                </a:cubicBezTo>
                <a:cubicBezTo>
                  <a:pt x="377" y="736"/>
                  <a:pt x="379" y="729"/>
                  <a:pt x="381" y="722"/>
                </a:cubicBezTo>
                <a:cubicBezTo>
                  <a:pt x="385" y="709"/>
                  <a:pt x="396" y="703"/>
                  <a:pt x="407" y="699"/>
                </a:cubicBezTo>
                <a:cubicBezTo>
                  <a:pt x="417" y="695"/>
                  <a:pt x="427" y="695"/>
                  <a:pt x="436" y="694"/>
                </a:cubicBezTo>
                <a:cubicBezTo>
                  <a:pt x="442" y="694"/>
                  <a:pt x="447" y="694"/>
                  <a:pt x="453" y="694"/>
                </a:cubicBezTo>
                <a:cubicBezTo>
                  <a:pt x="462" y="694"/>
                  <a:pt x="471" y="694"/>
                  <a:pt x="480" y="695"/>
                </a:cubicBezTo>
                <a:cubicBezTo>
                  <a:pt x="488" y="695"/>
                  <a:pt x="495" y="696"/>
                  <a:pt x="503" y="696"/>
                </a:cubicBezTo>
                <a:cubicBezTo>
                  <a:pt x="516" y="696"/>
                  <a:pt x="530" y="696"/>
                  <a:pt x="543" y="694"/>
                </a:cubicBezTo>
                <a:cubicBezTo>
                  <a:pt x="554" y="693"/>
                  <a:pt x="566" y="691"/>
                  <a:pt x="578" y="688"/>
                </a:cubicBezTo>
                <a:cubicBezTo>
                  <a:pt x="589" y="686"/>
                  <a:pt x="600" y="683"/>
                  <a:pt x="611" y="678"/>
                </a:cubicBezTo>
                <a:cubicBezTo>
                  <a:pt x="611" y="678"/>
                  <a:pt x="612" y="678"/>
                  <a:pt x="612" y="678"/>
                </a:cubicBezTo>
                <a:cubicBezTo>
                  <a:pt x="612" y="678"/>
                  <a:pt x="613" y="677"/>
                  <a:pt x="613" y="677"/>
                </a:cubicBezTo>
                <a:cubicBezTo>
                  <a:pt x="614" y="677"/>
                  <a:pt x="613" y="677"/>
                  <a:pt x="614" y="677"/>
                </a:cubicBezTo>
                <a:cubicBezTo>
                  <a:pt x="615" y="676"/>
                  <a:pt x="618" y="676"/>
                  <a:pt x="618" y="676"/>
                </a:cubicBezTo>
                <a:cubicBezTo>
                  <a:pt x="619" y="675"/>
                  <a:pt x="619" y="675"/>
                  <a:pt x="620" y="674"/>
                </a:cubicBezTo>
                <a:cubicBezTo>
                  <a:pt x="620" y="674"/>
                  <a:pt x="620" y="674"/>
                  <a:pt x="621" y="674"/>
                </a:cubicBezTo>
                <a:cubicBezTo>
                  <a:pt x="622" y="674"/>
                  <a:pt x="622" y="672"/>
                  <a:pt x="623" y="673"/>
                </a:cubicBezTo>
                <a:cubicBezTo>
                  <a:pt x="623" y="673"/>
                  <a:pt x="622" y="674"/>
                  <a:pt x="623" y="674"/>
                </a:cubicBezTo>
                <a:cubicBezTo>
                  <a:pt x="623" y="673"/>
                  <a:pt x="625" y="673"/>
                  <a:pt x="625" y="673"/>
                </a:cubicBezTo>
                <a:cubicBezTo>
                  <a:pt x="625" y="673"/>
                  <a:pt x="625" y="673"/>
                  <a:pt x="625" y="672"/>
                </a:cubicBezTo>
                <a:cubicBezTo>
                  <a:pt x="626" y="672"/>
                  <a:pt x="627" y="672"/>
                  <a:pt x="628" y="671"/>
                </a:cubicBezTo>
                <a:cubicBezTo>
                  <a:pt x="629" y="671"/>
                  <a:pt x="629" y="671"/>
                  <a:pt x="630" y="671"/>
                </a:cubicBezTo>
                <a:cubicBezTo>
                  <a:pt x="631" y="670"/>
                  <a:pt x="632" y="670"/>
                  <a:pt x="633" y="669"/>
                </a:cubicBezTo>
                <a:cubicBezTo>
                  <a:pt x="634" y="668"/>
                  <a:pt x="635" y="668"/>
                  <a:pt x="636" y="667"/>
                </a:cubicBezTo>
                <a:cubicBezTo>
                  <a:pt x="638" y="666"/>
                  <a:pt x="640" y="666"/>
                  <a:pt x="641" y="665"/>
                </a:cubicBezTo>
                <a:cubicBezTo>
                  <a:pt x="642" y="665"/>
                  <a:pt x="643" y="664"/>
                  <a:pt x="644" y="664"/>
                </a:cubicBezTo>
                <a:cubicBezTo>
                  <a:pt x="645" y="663"/>
                  <a:pt x="647" y="662"/>
                  <a:pt x="647" y="662"/>
                </a:cubicBezTo>
                <a:cubicBezTo>
                  <a:pt x="648" y="662"/>
                  <a:pt x="648" y="662"/>
                  <a:pt x="648" y="662"/>
                </a:cubicBezTo>
                <a:cubicBezTo>
                  <a:pt x="648" y="662"/>
                  <a:pt x="649" y="661"/>
                  <a:pt x="649" y="661"/>
                </a:cubicBezTo>
                <a:cubicBezTo>
                  <a:pt x="649" y="661"/>
                  <a:pt x="649" y="661"/>
                  <a:pt x="650" y="661"/>
                </a:cubicBezTo>
                <a:cubicBezTo>
                  <a:pt x="650" y="661"/>
                  <a:pt x="650" y="660"/>
                  <a:pt x="651" y="660"/>
                </a:cubicBezTo>
                <a:cubicBezTo>
                  <a:pt x="651" y="660"/>
                  <a:pt x="651" y="659"/>
                  <a:pt x="652" y="659"/>
                </a:cubicBezTo>
                <a:cubicBezTo>
                  <a:pt x="653" y="659"/>
                  <a:pt x="654" y="658"/>
                  <a:pt x="655" y="658"/>
                </a:cubicBezTo>
                <a:cubicBezTo>
                  <a:pt x="656" y="657"/>
                  <a:pt x="656" y="657"/>
                  <a:pt x="656" y="657"/>
                </a:cubicBezTo>
                <a:cubicBezTo>
                  <a:pt x="656" y="656"/>
                  <a:pt x="657" y="657"/>
                  <a:pt x="657" y="657"/>
                </a:cubicBezTo>
                <a:cubicBezTo>
                  <a:pt x="660" y="655"/>
                  <a:pt x="659" y="654"/>
                  <a:pt x="662" y="653"/>
                </a:cubicBezTo>
                <a:cubicBezTo>
                  <a:pt x="663" y="652"/>
                  <a:pt x="664" y="651"/>
                  <a:pt x="665" y="651"/>
                </a:cubicBezTo>
                <a:cubicBezTo>
                  <a:pt x="668" y="648"/>
                  <a:pt x="671" y="649"/>
                  <a:pt x="675" y="647"/>
                </a:cubicBezTo>
                <a:cubicBezTo>
                  <a:pt x="678" y="644"/>
                  <a:pt x="681" y="641"/>
                  <a:pt x="684" y="639"/>
                </a:cubicBezTo>
                <a:cubicBezTo>
                  <a:pt x="687" y="637"/>
                  <a:pt x="690" y="634"/>
                  <a:pt x="692" y="632"/>
                </a:cubicBezTo>
                <a:cubicBezTo>
                  <a:pt x="693" y="631"/>
                  <a:pt x="693" y="631"/>
                  <a:pt x="693" y="631"/>
                </a:cubicBezTo>
                <a:cubicBezTo>
                  <a:pt x="694" y="630"/>
                  <a:pt x="695" y="629"/>
                  <a:pt x="695" y="629"/>
                </a:cubicBezTo>
                <a:cubicBezTo>
                  <a:pt x="695" y="629"/>
                  <a:pt x="696" y="629"/>
                  <a:pt x="696" y="628"/>
                </a:cubicBezTo>
                <a:cubicBezTo>
                  <a:pt x="697" y="628"/>
                  <a:pt x="697" y="628"/>
                  <a:pt x="698" y="627"/>
                </a:cubicBezTo>
                <a:cubicBezTo>
                  <a:pt x="698" y="627"/>
                  <a:pt x="699" y="626"/>
                  <a:pt x="699" y="625"/>
                </a:cubicBezTo>
                <a:cubicBezTo>
                  <a:pt x="699" y="625"/>
                  <a:pt x="700" y="624"/>
                  <a:pt x="700" y="624"/>
                </a:cubicBezTo>
                <a:cubicBezTo>
                  <a:pt x="700" y="624"/>
                  <a:pt x="700" y="623"/>
                  <a:pt x="700" y="623"/>
                </a:cubicBezTo>
                <a:cubicBezTo>
                  <a:pt x="701" y="623"/>
                  <a:pt x="701" y="623"/>
                  <a:pt x="701" y="623"/>
                </a:cubicBezTo>
                <a:cubicBezTo>
                  <a:pt x="702" y="622"/>
                  <a:pt x="703" y="622"/>
                  <a:pt x="703" y="622"/>
                </a:cubicBezTo>
                <a:cubicBezTo>
                  <a:pt x="704" y="621"/>
                  <a:pt x="704" y="620"/>
                  <a:pt x="704" y="620"/>
                </a:cubicBezTo>
                <a:cubicBezTo>
                  <a:pt x="704" y="620"/>
                  <a:pt x="704" y="619"/>
                  <a:pt x="704" y="619"/>
                </a:cubicBezTo>
                <a:cubicBezTo>
                  <a:pt x="705" y="619"/>
                  <a:pt x="705" y="619"/>
                  <a:pt x="705" y="619"/>
                </a:cubicBezTo>
                <a:cubicBezTo>
                  <a:pt x="706" y="618"/>
                  <a:pt x="707" y="617"/>
                  <a:pt x="708" y="616"/>
                </a:cubicBezTo>
                <a:cubicBezTo>
                  <a:pt x="709" y="616"/>
                  <a:pt x="709" y="615"/>
                  <a:pt x="709" y="614"/>
                </a:cubicBezTo>
                <a:cubicBezTo>
                  <a:pt x="710" y="613"/>
                  <a:pt x="710" y="612"/>
                  <a:pt x="711" y="611"/>
                </a:cubicBezTo>
                <a:cubicBezTo>
                  <a:pt x="712" y="611"/>
                  <a:pt x="713" y="610"/>
                  <a:pt x="713" y="609"/>
                </a:cubicBezTo>
                <a:cubicBezTo>
                  <a:pt x="715" y="607"/>
                  <a:pt x="716" y="603"/>
                  <a:pt x="718" y="601"/>
                </a:cubicBezTo>
                <a:cubicBezTo>
                  <a:pt x="718" y="601"/>
                  <a:pt x="718" y="600"/>
                  <a:pt x="719" y="600"/>
                </a:cubicBezTo>
                <a:cubicBezTo>
                  <a:pt x="719" y="599"/>
                  <a:pt x="721" y="597"/>
                  <a:pt x="721" y="596"/>
                </a:cubicBezTo>
                <a:cubicBezTo>
                  <a:pt x="721" y="596"/>
                  <a:pt x="722" y="596"/>
                  <a:pt x="722" y="596"/>
                </a:cubicBezTo>
                <a:cubicBezTo>
                  <a:pt x="722" y="595"/>
                  <a:pt x="723" y="594"/>
                  <a:pt x="723" y="593"/>
                </a:cubicBezTo>
                <a:cubicBezTo>
                  <a:pt x="723" y="593"/>
                  <a:pt x="724" y="593"/>
                  <a:pt x="724" y="593"/>
                </a:cubicBezTo>
                <a:cubicBezTo>
                  <a:pt x="724" y="592"/>
                  <a:pt x="724" y="592"/>
                  <a:pt x="724" y="591"/>
                </a:cubicBezTo>
                <a:cubicBezTo>
                  <a:pt x="725" y="591"/>
                  <a:pt x="725" y="591"/>
                  <a:pt x="725" y="591"/>
                </a:cubicBezTo>
                <a:cubicBezTo>
                  <a:pt x="724" y="593"/>
                  <a:pt x="723" y="595"/>
                  <a:pt x="722" y="597"/>
                </a:cubicBezTo>
                <a:cubicBezTo>
                  <a:pt x="718" y="606"/>
                  <a:pt x="712" y="614"/>
                  <a:pt x="706" y="622"/>
                </a:cubicBezTo>
                <a:cubicBezTo>
                  <a:pt x="700" y="629"/>
                  <a:pt x="693" y="634"/>
                  <a:pt x="687" y="641"/>
                </a:cubicBezTo>
                <a:cubicBezTo>
                  <a:pt x="684" y="644"/>
                  <a:pt x="680" y="648"/>
                  <a:pt x="677" y="651"/>
                </a:cubicBezTo>
                <a:cubicBezTo>
                  <a:pt x="650" y="673"/>
                  <a:pt x="617" y="686"/>
                  <a:pt x="583" y="692"/>
                </a:cubicBezTo>
                <a:cubicBezTo>
                  <a:pt x="579" y="693"/>
                  <a:pt x="575" y="694"/>
                  <a:pt x="571" y="694"/>
                </a:cubicBezTo>
                <a:cubicBezTo>
                  <a:pt x="558" y="696"/>
                  <a:pt x="544" y="697"/>
                  <a:pt x="530" y="699"/>
                </a:cubicBezTo>
                <a:cubicBezTo>
                  <a:pt x="524" y="700"/>
                  <a:pt x="518" y="700"/>
                  <a:pt x="512" y="702"/>
                </a:cubicBezTo>
                <a:cubicBezTo>
                  <a:pt x="505" y="703"/>
                  <a:pt x="498" y="706"/>
                  <a:pt x="493" y="711"/>
                </a:cubicBezTo>
                <a:cubicBezTo>
                  <a:pt x="487" y="716"/>
                  <a:pt x="487" y="724"/>
                  <a:pt x="491" y="731"/>
                </a:cubicBezTo>
                <a:cubicBezTo>
                  <a:pt x="491" y="732"/>
                  <a:pt x="492" y="732"/>
                  <a:pt x="492" y="733"/>
                </a:cubicBezTo>
                <a:cubicBezTo>
                  <a:pt x="492" y="733"/>
                  <a:pt x="472" y="742"/>
                  <a:pt x="480" y="763"/>
                </a:cubicBezTo>
                <a:cubicBezTo>
                  <a:pt x="488" y="785"/>
                  <a:pt x="508" y="778"/>
                  <a:pt x="515" y="774"/>
                </a:cubicBezTo>
                <a:cubicBezTo>
                  <a:pt x="515" y="774"/>
                  <a:pt x="524" y="801"/>
                  <a:pt x="560" y="783"/>
                </a:cubicBezTo>
                <a:cubicBezTo>
                  <a:pt x="564" y="781"/>
                  <a:pt x="568" y="779"/>
                  <a:pt x="571" y="776"/>
                </a:cubicBezTo>
                <a:cubicBezTo>
                  <a:pt x="583" y="766"/>
                  <a:pt x="589" y="745"/>
                  <a:pt x="575" y="733"/>
                </a:cubicBezTo>
                <a:cubicBezTo>
                  <a:pt x="565" y="725"/>
                  <a:pt x="546" y="730"/>
                  <a:pt x="543" y="743"/>
                </a:cubicBezTo>
                <a:cubicBezTo>
                  <a:pt x="541" y="748"/>
                  <a:pt x="542" y="755"/>
                  <a:pt x="547" y="758"/>
                </a:cubicBezTo>
                <a:cubicBezTo>
                  <a:pt x="552" y="760"/>
                  <a:pt x="555" y="760"/>
                  <a:pt x="559" y="758"/>
                </a:cubicBezTo>
                <a:cubicBezTo>
                  <a:pt x="559" y="758"/>
                  <a:pt x="543" y="775"/>
                  <a:pt x="530" y="760"/>
                </a:cubicBezTo>
                <a:cubicBezTo>
                  <a:pt x="525" y="754"/>
                  <a:pt x="526" y="746"/>
                  <a:pt x="530" y="740"/>
                </a:cubicBezTo>
                <a:cubicBezTo>
                  <a:pt x="537" y="728"/>
                  <a:pt x="550" y="722"/>
                  <a:pt x="563" y="718"/>
                </a:cubicBezTo>
                <a:cubicBezTo>
                  <a:pt x="574" y="715"/>
                  <a:pt x="586" y="713"/>
                  <a:pt x="597" y="709"/>
                </a:cubicBezTo>
                <a:cubicBezTo>
                  <a:pt x="605" y="707"/>
                  <a:pt x="613" y="704"/>
                  <a:pt x="620" y="701"/>
                </a:cubicBezTo>
                <a:cubicBezTo>
                  <a:pt x="643" y="690"/>
                  <a:pt x="665" y="676"/>
                  <a:pt x="683" y="659"/>
                </a:cubicBezTo>
                <a:cubicBezTo>
                  <a:pt x="689" y="653"/>
                  <a:pt x="695" y="647"/>
                  <a:pt x="700" y="640"/>
                </a:cubicBezTo>
                <a:cubicBezTo>
                  <a:pt x="705" y="633"/>
                  <a:pt x="709" y="626"/>
                  <a:pt x="714" y="618"/>
                </a:cubicBezTo>
                <a:cubicBezTo>
                  <a:pt x="718" y="610"/>
                  <a:pt x="722" y="602"/>
                  <a:pt x="725" y="594"/>
                </a:cubicBezTo>
                <a:cubicBezTo>
                  <a:pt x="726" y="591"/>
                  <a:pt x="727" y="589"/>
                  <a:pt x="728" y="587"/>
                </a:cubicBezTo>
                <a:cubicBezTo>
                  <a:pt x="728" y="587"/>
                  <a:pt x="728" y="587"/>
                  <a:pt x="728" y="587"/>
                </a:cubicBezTo>
                <a:cubicBezTo>
                  <a:pt x="728" y="587"/>
                  <a:pt x="728" y="586"/>
                  <a:pt x="728" y="586"/>
                </a:cubicBezTo>
                <a:cubicBezTo>
                  <a:pt x="728" y="586"/>
                  <a:pt x="728" y="586"/>
                  <a:pt x="728" y="586"/>
                </a:cubicBezTo>
                <a:cubicBezTo>
                  <a:pt x="728" y="585"/>
                  <a:pt x="728" y="585"/>
                  <a:pt x="729" y="584"/>
                </a:cubicBezTo>
                <a:cubicBezTo>
                  <a:pt x="729" y="584"/>
                  <a:pt x="729" y="584"/>
                  <a:pt x="729" y="584"/>
                </a:cubicBezTo>
                <a:cubicBezTo>
                  <a:pt x="730" y="583"/>
                  <a:pt x="730" y="582"/>
                  <a:pt x="730" y="582"/>
                </a:cubicBezTo>
                <a:cubicBezTo>
                  <a:pt x="730" y="581"/>
                  <a:pt x="731" y="581"/>
                  <a:pt x="731" y="581"/>
                </a:cubicBezTo>
                <a:cubicBezTo>
                  <a:pt x="733" y="578"/>
                  <a:pt x="734" y="574"/>
                  <a:pt x="736" y="571"/>
                </a:cubicBezTo>
                <a:cubicBezTo>
                  <a:pt x="735" y="571"/>
                  <a:pt x="735" y="572"/>
                  <a:pt x="734" y="573"/>
                </a:cubicBezTo>
                <a:close/>
                <a:moveTo>
                  <a:pt x="482" y="492"/>
                </a:moveTo>
                <a:cubicBezTo>
                  <a:pt x="482" y="492"/>
                  <a:pt x="482" y="492"/>
                  <a:pt x="482" y="492"/>
                </a:cubicBezTo>
                <a:cubicBezTo>
                  <a:pt x="483" y="492"/>
                  <a:pt x="483" y="492"/>
                  <a:pt x="483" y="492"/>
                </a:cubicBezTo>
                <a:cubicBezTo>
                  <a:pt x="484" y="492"/>
                  <a:pt x="485" y="492"/>
                  <a:pt x="485" y="492"/>
                </a:cubicBezTo>
                <a:cubicBezTo>
                  <a:pt x="485" y="492"/>
                  <a:pt x="486" y="493"/>
                  <a:pt x="486" y="493"/>
                </a:cubicBezTo>
                <a:cubicBezTo>
                  <a:pt x="485" y="494"/>
                  <a:pt x="484" y="494"/>
                  <a:pt x="484" y="494"/>
                </a:cubicBezTo>
                <a:cubicBezTo>
                  <a:pt x="484" y="494"/>
                  <a:pt x="481" y="493"/>
                  <a:pt x="481" y="492"/>
                </a:cubicBezTo>
                <a:cubicBezTo>
                  <a:pt x="481" y="492"/>
                  <a:pt x="481" y="492"/>
                  <a:pt x="482" y="492"/>
                </a:cubicBezTo>
                <a:close/>
                <a:moveTo>
                  <a:pt x="483" y="495"/>
                </a:moveTo>
                <a:cubicBezTo>
                  <a:pt x="484" y="495"/>
                  <a:pt x="484" y="495"/>
                  <a:pt x="484" y="495"/>
                </a:cubicBezTo>
                <a:cubicBezTo>
                  <a:pt x="484" y="495"/>
                  <a:pt x="485" y="496"/>
                  <a:pt x="486" y="496"/>
                </a:cubicBezTo>
                <a:cubicBezTo>
                  <a:pt x="488" y="496"/>
                  <a:pt x="491" y="496"/>
                  <a:pt x="492" y="497"/>
                </a:cubicBezTo>
                <a:cubicBezTo>
                  <a:pt x="493" y="498"/>
                  <a:pt x="494" y="499"/>
                  <a:pt x="495" y="500"/>
                </a:cubicBezTo>
                <a:cubicBezTo>
                  <a:pt x="496" y="500"/>
                  <a:pt x="496" y="500"/>
                  <a:pt x="497" y="500"/>
                </a:cubicBezTo>
                <a:cubicBezTo>
                  <a:pt x="497" y="502"/>
                  <a:pt x="500" y="502"/>
                  <a:pt x="500" y="503"/>
                </a:cubicBezTo>
                <a:cubicBezTo>
                  <a:pt x="500" y="503"/>
                  <a:pt x="500" y="504"/>
                  <a:pt x="500" y="504"/>
                </a:cubicBezTo>
                <a:cubicBezTo>
                  <a:pt x="500" y="505"/>
                  <a:pt x="502" y="507"/>
                  <a:pt x="502" y="508"/>
                </a:cubicBezTo>
                <a:cubicBezTo>
                  <a:pt x="502" y="508"/>
                  <a:pt x="500" y="506"/>
                  <a:pt x="499" y="504"/>
                </a:cubicBezTo>
                <a:cubicBezTo>
                  <a:pt x="499" y="504"/>
                  <a:pt x="498" y="504"/>
                  <a:pt x="497" y="504"/>
                </a:cubicBezTo>
                <a:cubicBezTo>
                  <a:pt x="497" y="503"/>
                  <a:pt x="497" y="502"/>
                  <a:pt x="497" y="502"/>
                </a:cubicBezTo>
                <a:cubicBezTo>
                  <a:pt x="497" y="502"/>
                  <a:pt x="493" y="501"/>
                  <a:pt x="492" y="500"/>
                </a:cubicBezTo>
                <a:cubicBezTo>
                  <a:pt x="492" y="500"/>
                  <a:pt x="489" y="497"/>
                  <a:pt x="489" y="497"/>
                </a:cubicBezTo>
                <a:cubicBezTo>
                  <a:pt x="489" y="497"/>
                  <a:pt x="488" y="497"/>
                  <a:pt x="488" y="497"/>
                </a:cubicBezTo>
                <a:cubicBezTo>
                  <a:pt x="487" y="497"/>
                  <a:pt x="486" y="497"/>
                  <a:pt x="486" y="497"/>
                </a:cubicBezTo>
                <a:cubicBezTo>
                  <a:pt x="485" y="497"/>
                  <a:pt x="484" y="496"/>
                  <a:pt x="484" y="496"/>
                </a:cubicBezTo>
                <a:cubicBezTo>
                  <a:pt x="482" y="496"/>
                  <a:pt x="480" y="495"/>
                  <a:pt x="480" y="495"/>
                </a:cubicBezTo>
                <a:cubicBezTo>
                  <a:pt x="479" y="494"/>
                  <a:pt x="480" y="494"/>
                  <a:pt x="481" y="494"/>
                </a:cubicBezTo>
                <a:cubicBezTo>
                  <a:pt x="482" y="494"/>
                  <a:pt x="482" y="495"/>
                  <a:pt x="483" y="495"/>
                </a:cubicBezTo>
                <a:close/>
                <a:moveTo>
                  <a:pt x="470" y="488"/>
                </a:moveTo>
                <a:cubicBezTo>
                  <a:pt x="470" y="488"/>
                  <a:pt x="470" y="489"/>
                  <a:pt x="471" y="489"/>
                </a:cubicBezTo>
                <a:cubicBezTo>
                  <a:pt x="471" y="489"/>
                  <a:pt x="471" y="489"/>
                  <a:pt x="471" y="489"/>
                </a:cubicBezTo>
                <a:cubicBezTo>
                  <a:pt x="471" y="489"/>
                  <a:pt x="472" y="489"/>
                  <a:pt x="472" y="489"/>
                </a:cubicBezTo>
                <a:cubicBezTo>
                  <a:pt x="472" y="489"/>
                  <a:pt x="473" y="490"/>
                  <a:pt x="474" y="490"/>
                </a:cubicBezTo>
                <a:cubicBezTo>
                  <a:pt x="474" y="490"/>
                  <a:pt x="474" y="490"/>
                  <a:pt x="474" y="490"/>
                </a:cubicBezTo>
                <a:cubicBezTo>
                  <a:pt x="474" y="490"/>
                  <a:pt x="475" y="490"/>
                  <a:pt x="475" y="490"/>
                </a:cubicBezTo>
                <a:cubicBezTo>
                  <a:pt x="475" y="490"/>
                  <a:pt x="476" y="490"/>
                  <a:pt x="477" y="490"/>
                </a:cubicBezTo>
                <a:cubicBezTo>
                  <a:pt x="477" y="490"/>
                  <a:pt x="478" y="491"/>
                  <a:pt x="478" y="492"/>
                </a:cubicBezTo>
                <a:cubicBezTo>
                  <a:pt x="479" y="492"/>
                  <a:pt x="478" y="491"/>
                  <a:pt x="478" y="491"/>
                </a:cubicBezTo>
                <a:cubicBezTo>
                  <a:pt x="479" y="491"/>
                  <a:pt x="479" y="491"/>
                  <a:pt x="479" y="491"/>
                </a:cubicBezTo>
                <a:cubicBezTo>
                  <a:pt x="479" y="491"/>
                  <a:pt x="479" y="492"/>
                  <a:pt x="479" y="492"/>
                </a:cubicBezTo>
                <a:cubicBezTo>
                  <a:pt x="479" y="492"/>
                  <a:pt x="480" y="492"/>
                  <a:pt x="480" y="492"/>
                </a:cubicBezTo>
                <a:cubicBezTo>
                  <a:pt x="480" y="493"/>
                  <a:pt x="479" y="493"/>
                  <a:pt x="479" y="493"/>
                </a:cubicBezTo>
                <a:cubicBezTo>
                  <a:pt x="479" y="493"/>
                  <a:pt x="478" y="492"/>
                  <a:pt x="478" y="491"/>
                </a:cubicBezTo>
                <a:cubicBezTo>
                  <a:pt x="477" y="491"/>
                  <a:pt x="475" y="491"/>
                  <a:pt x="474" y="491"/>
                </a:cubicBezTo>
                <a:cubicBezTo>
                  <a:pt x="473" y="490"/>
                  <a:pt x="473" y="491"/>
                  <a:pt x="473" y="490"/>
                </a:cubicBezTo>
                <a:cubicBezTo>
                  <a:pt x="472" y="490"/>
                  <a:pt x="472" y="490"/>
                  <a:pt x="471" y="490"/>
                </a:cubicBezTo>
                <a:cubicBezTo>
                  <a:pt x="471" y="490"/>
                  <a:pt x="470" y="489"/>
                  <a:pt x="470" y="489"/>
                </a:cubicBezTo>
                <a:cubicBezTo>
                  <a:pt x="469" y="489"/>
                  <a:pt x="469" y="489"/>
                  <a:pt x="469" y="489"/>
                </a:cubicBezTo>
                <a:cubicBezTo>
                  <a:pt x="469" y="489"/>
                  <a:pt x="469" y="488"/>
                  <a:pt x="470" y="488"/>
                </a:cubicBezTo>
                <a:close/>
                <a:moveTo>
                  <a:pt x="436" y="502"/>
                </a:moveTo>
                <a:cubicBezTo>
                  <a:pt x="436" y="502"/>
                  <a:pt x="435" y="503"/>
                  <a:pt x="435" y="503"/>
                </a:cubicBezTo>
                <a:cubicBezTo>
                  <a:pt x="434" y="503"/>
                  <a:pt x="434" y="503"/>
                  <a:pt x="434" y="503"/>
                </a:cubicBezTo>
                <a:cubicBezTo>
                  <a:pt x="434" y="503"/>
                  <a:pt x="433" y="504"/>
                  <a:pt x="432" y="504"/>
                </a:cubicBezTo>
                <a:cubicBezTo>
                  <a:pt x="432" y="504"/>
                  <a:pt x="432" y="504"/>
                  <a:pt x="432" y="505"/>
                </a:cubicBezTo>
                <a:cubicBezTo>
                  <a:pt x="432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5"/>
                </a:cubicBezTo>
                <a:cubicBezTo>
                  <a:pt x="430" y="506"/>
                  <a:pt x="429" y="507"/>
                  <a:pt x="429" y="507"/>
                </a:cubicBezTo>
                <a:cubicBezTo>
                  <a:pt x="429" y="507"/>
                  <a:pt x="428" y="507"/>
                  <a:pt x="428" y="508"/>
                </a:cubicBezTo>
                <a:cubicBezTo>
                  <a:pt x="428" y="508"/>
                  <a:pt x="427" y="509"/>
                  <a:pt x="427" y="508"/>
                </a:cubicBezTo>
                <a:cubicBezTo>
                  <a:pt x="427" y="508"/>
                  <a:pt x="428" y="507"/>
                  <a:pt x="428" y="507"/>
                </a:cubicBezTo>
                <a:cubicBezTo>
                  <a:pt x="428" y="507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30" y="506"/>
                  <a:pt x="430" y="505"/>
                </a:cubicBezTo>
                <a:cubicBezTo>
                  <a:pt x="430" y="505"/>
                  <a:pt x="430" y="506"/>
                  <a:pt x="430" y="506"/>
                </a:cubicBezTo>
                <a:cubicBezTo>
                  <a:pt x="430" y="505"/>
                  <a:pt x="430" y="505"/>
                  <a:pt x="430" y="505"/>
                </a:cubicBezTo>
                <a:cubicBezTo>
                  <a:pt x="430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4"/>
                </a:cubicBezTo>
                <a:cubicBezTo>
                  <a:pt x="431" y="504"/>
                  <a:pt x="432" y="504"/>
                  <a:pt x="432" y="504"/>
                </a:cubicBezTo>
                <a:cubicBezTo>
                  <a:pt x="432" y="504"/>
                  <a:pt x="432" y="504"/>
                  <a:pt x="433" y="503"/>
                </a:cubicBezTo>
                <a:cubicBezTo>
                  <a:pt x="433" y="503"/>
                  <a:pt x="434" y="501"/>
                  <a:pt x="434" y="501"/>
                </a:cubicBezTo>
                <a:cubicBezTo>
                  <a:pt x="434" y="501"/>
                  <a:pt x="436" y="500"/>
                  <a:pt x="436" y="500"/>
                </a:cubicBezTo>
                <a:cubicBezTo>
                  <a:pt x="437" y="500"/>
                  <a:pt x="439" y="498"/>
                  <a:pt x="440" y="497"/>
                </a:cubicBezTo>
                <a:cubicBezTo>
                  <a:pt x="440" y="497"/>
                  <a:pt x="440" y="497"/>
                  <a:pt x="441" y="497"/>
                </a:cubicBezTo>
                <a:cubicBezTo>
                  <a:pt x="439" y="498"/>
                  <a:pt x="437" y="502"/>
                  <a:pt x="436" y="502"/>
                </a:cubicBezTo>
                <a:close/>
                <a:moveTo>
                  <a:pt x="454" y="492"/>
                </a:moveTo>
                <a:cubicBezTo>
                  <a:pt x="454" y="492"/>
                  <a:pt x="453" y="492"/>
                  <a:pt x="453" y="493"/>
                </a:cubicBezTo>
                <a:cubicBezTo>
                  <a:pt x="453" y="493"/>
                  <a:pt x="453" y="493"/>
                  <a:pt x="452" y="493"/>
                </a:cubicBezTo>
                <a:cubicBezTo>
                  <a:pt x="452" y="493"/>
                  <a:pt x="452" y="493"/>
                  <a:pt x="451" y="494"/>
                </a:cubicBezTo>
                <a:cubicBezTo>
                  <a:pt x="451" y="494"/>
                  <a:pt x="451" y="494"/>
                  <a:pt x="450" y="494"/>
                </a:cubicBezTo>
                <a:cubicBezTo>
                  <a:pt x="450" y="494"/>
                  <a:pt x="449" y="494"/>
                  <a:pt x="449" y="494"/>
                </a:cubicBezTo>
                <a:cubicBezTo>
                  <a:pt x="449" y="494"/>
                  <a:pt x="448" y="495"/>
                  <a:pt x="448" y="495"/>
                </a:cubicBezTo>
                <a:cubicBezTo>
                  <a:pt x="448" y="495"/>
                  <a:pt x="448" y="495"/>
                  <a:pt x="448" y="495"/>
                </a:cubicBezTo>
                <a:cubicBezTo>
                  <a:pt x="447" y="495"/>
                  <a:pt x="447" y="496"/>
                  <a:pt x="446" y="496"/>
                </a:cubicBezTo>
                <a:cubicBezTo>
                  <a:pt x="446" y="495"/>
                  <a:pt x="445" y="496"/>
                  <a:pt x="445" y="496"/>
                </a:cubicBezTo>
                <a:cubicBezTo>
                  <a:pt x="445" y="495"/>
                  <a:pt x="445" y="495"/>
                  <a:pt x="446" y="495"/>
                </a:cubicBezTo>
                <a:cubicBezTo>
                  <a:pt x="446" y="495"/>
                  <a:pt x="446" y="495"/>
                  <a:pt x="446" y="495"/>
                </a:cubicBezTo>
                <a:cubicBezTo>
                  <a:pt x="446" y="495"/>
                  <a:pt x="446" y="495"/>
                  <a:pt x="447" y="495"/>
                </a:cubicBezTo>
                <a:cubicBezTo>
                  <a:pt x="447" y="495"/>
                  <a:pt x="448" y="494"/>
                  <a:pt x="448" y="494"/>
                </a:cubicBezTo>
                <a:cubicBezTo>
                  <a:pt x="448" y="494"/>
                  <a:pt x="448" y="493"/>
                  <a:pt x="448" y="493"/>
                </a:cubicBezTo>
                <a:cubicBezTo>
                  <a:pt x="448" y="493"/>
                  <a:pt x="449" y="493"/>
                  <a:pt x="450" y="493"/>
                </a:cubicBezTo>
                <a:cubicBezTo>
                  <a:pt x="450" y="492"/>
                  <a:pt x="450" y="493"/>
                  <a:pt x="451" y="493"/>
                </a:cubicBezTo>
                <a:cubicBezTo>
                  <a:pt x="451" y="493"/>
                  <a:pt x="452" y="492"/>
                  <a:pt x="453" y="492"/>
                </a:cubicBezTo>
                <a:cubicBezTo>
                  <a:pt x="453" y="492"/>
                  <a:pt x="453" y="492"/>
                  <a:pt x="453" y="491"/>
                </a:cubicBezTo>
                <a:cubicBezTo>
                  <a:pt x="453" y="491"/>
                  <a:pt x="454" y="491"/>
                  <a:pt x="454" y="491"/>
                </a:cubicBezTo>
                <a:cubicBezTo>
                  <a:pt x="454" y="491"/>
                  <a:pt x="455" y="490"/>
                  <a:pt x="456" y="491"/>
                </a:cubicBezTo>
                <a:cubicBezTo>
                  <a:pt x="455" y="492"/>
                  <a:pt x="455" y="491"/>
                  <a:pt x="454" y="492"/>
                </a:cubicBezTo>
                <a:close/>
                <a:moveTo>
                  <a:pt x="462" y="491"/>
                </a:moveTo>
                <a:cubicBezTo>
                  <a:pt x="462" y="491"/>
                  <a:pt x="462" y="491"/>
                  <a:pt x="462" y="491"/>
                </a:cubicBezTo>
                <a:cubicBezTo>
                  <a:pt x="462" y="491"/>
                  <a:pt x="461" y="491"/>
                  <a:pt x="461" y="491"/>
                </a:cubicBezTo>
                <a:cubicBezTo>
                  <a:pt x="461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59" y="491"/>
                  <a:pt x="459" y="491"/>
                  <a:pt x="459" y="491"/>
                </a:cubicBezTo>
                <a:cubicBezTo>
                  <a:pt x="458" y="491"/>
                  <a:pt x="458" y="491"/>
                  <a:pt x="458" y="491"/>
                </a:cubicBezTo>
                <a:cubicBezTo>
                  <a:pt x="458" y="491"/>
                  <a:pt x="457" y="492"/>
                  <a:pt x="456" y="492"/>
                </a:cubicBezTo>
                <a:cubicBezTo>
                  <a:pt x="456" y="491"/>
                  <a:pt x="458" y="491"/>
                  <a:pt x="458" y="491"/>
                </a:cubicBezTo>
                <a:cubicBezTo>
                  <a:pt x="459" y="491"/>
                  <a:pt x="460" y="490"/>
                  <a:pt x="461" y="489"/>
                </a:cubicBezTo>
                <a:cubicBezTo>
                  <a:pt x="461" y="489"/>
                  <a:pt x="461" y="490"/>
                  <a:pt x="461" y="490"/>
                </a:cubicBezTo>
                <a:cubicBezTo>
                  <a:pt x="461" y="490"/>
                  <a:pt x="461" y="489"/>
                  <a:pt x="462" y="489"/>
                </a:cubicBezTo>
                <a:cubicBezTo>
                  <a:pt x="462" y="489"/>
                  <a:pt x="462" y="489"/>
                  <a:pt x="463" y="489"/>
                </a:cubicBezTo>
                <a:cubicBezTo>
                  <a:pt x="463" y="489"/>
                  <a:pt x="464" y="489"/>
                  <a:pt x="464" y="489"/>
                </a:cubicBezTo>
                <a:cubicBezTo>
                  <a:pt x="464" y="489"/>
                  <a:pt x="466" y="489"/>
                  <a:pt x="467" y="490"/>
                </a:cubicBezTo>
                <a:cubicBezTo>
                  <a:pt x="467" y="490"/>
                  <a:pt x="467" y="490"/>
                  <a:pt x="467" y="490"/>
                </a:cubicBezTo>
                <a:cubicBezTo>
                  <a:pt x="466" y="490"/>
                  <a:pt x="465" y="490"/>
                  <a:pt x="464" y="490"/>
                </a:cubicBezTo>
                <a:cubicBezTo>
                  <a:pt x="464" y="490"/>
                  <a:pt x="464" y="490"/>
                  <a:pt x="463" y="490"/>
                </a:cubicBezTo>
                <a:cubicBezTo>
                  <a:pt x="463" y="490"/>
                  <a:pt x="463" y="490"/>
                  <a:pt x="462" y="491"/>
                </a:cubicBezTo>
                <a:close/>
                <a:moveTo>
                  <a:pt x="464" y="577"/>
                </a:moveTo>
                <a:cubicBezTo>
                  <a:pt x="464" y="577"/>
                  <a:pt x="462" y="550"/>
                  <a:pt x="483" y="543"/>
                </a:cubicBezTo>
                <a:cubicBezTo>
                  <a:pt x="489" y="541"/>
                  <a:pt x="495" y="545"/>
                  <a:pt x="495" y="545"/>
                </a:cubicBezTo>
                <a:cubicBezTo>
                  <a:pt x="482" y="544"/>
                  <a:pt x="474" y="560"/>
                  <a:pt x="474" y="560"/>
                </a:cubicBezTo>
                <a:cubicBezTo>
                  <a:pt x="461" y="588"/>
                  <a:pt x="493" y="636"/>
                  <a:pt x="546" y="643"/>
                </a:cubicBezTo>
                <a:cubicBezTo>
                  <a:pt x="546" y="643"/>
                  <a:pt x="471" y="637"/>
                  <a:pt x="464" y="577"/>
                </a:cubicBezTo>
                <a:close/>
                <a:moveTo>
                  <a:pt x="337" y="674"/>
                </a:moveTo>
                <a:cubicBezTo>
                  <a:pt x="336" y="673"/>
                  <a:pt x="335" y="672"/>
                  <a:pt x="336" y="671"/>
                </a:cubicBezTo>
                <a:cubicBezTo>
                  <a:pt x="338" y="672"/>
                  <a:pt x="336" y="672"/>
                  <a:pt x="337" y="674"/>
                </a:cubicBezTo>
                <a:close/>
                <a:moveTo>
                  <a:pt x="341" y="672"/>
                </a:moveTo>
                <a:cubicBezTo>
                  <a:pt x="341" y="673"/>
                  <a:pt x="341" y="674"/>
                  <a:pt x="341" y="675"/>
                </a:cubicBezTo>
                <a:cubicBezTo>
                  <a:pt x="341" y="676"/>
                  <a:pt x="341" y="677"/>
                  <a:pt x="340" y="677"/>
                </a:cubicBezTo>
                <a:cubicBezTo>
                  <a:pt x="339" y="676"/>
                  <a:pt x="340" y="678"/>
                  <a:pt x="339" y="678"/>
                </a:cubicBezTo>
                <a:cubicBezTo>
                  <a:pt x="337" y="677"/>
                  <a:pt x="340" y="676"/>
                  <a:pt x="339" y="675"/>
                </a:cubicBezTo>
                <a:cubicBezTo>
                  <a:pt x="339" y="675"/>
                  <a:pt x="340" y="675"/>
                  <a:pt x="340" y="674"/>
                </a:cubicBezTo>
                <a:cubicBezTo>
                  <a:pt x="340" y="674"/>
                  <a:pt x="339" y="674"/>
                  <a:pt x="339" y="674"/>
                </a:cubicBezTo>
                <a:cubicBezTo>
                  <a:pt x="339" y="673"/>
                  <a:pt x="340" y="673"/>
                  <a:pt x="340" y="673"/>
                </a:cubicBezTo>
                <a:cubicBezTo>
                  <a:pt x="340" y="672"/>
                  <a:pt x="340" y="671"/>
                  <a:pt x="341" y="671"/>
                </a:cubicBezTo>
                <a:cubicBezTo>
                  <a:pt x="342" y="671"/>
                  <a:pt x="342" y="671"/>
                  <a:pt x="342" y="671"/>
                </a:cubicBezTo>
                <a:cubicBezTo>
                  <a:pt x="342" y="672"/>
                  <a:pt x="342" y="672"/>
                  <a:pt x="341" y="672"/>
                </a:cubicBezTo>
                <a:close/>
                <a:moveTo>
                  <a:pt x="344" y="659"/>
                </a:moveTo>
                <a:cubicBezTo>
                  <a:pt x="342" y="659"/>
                  <a:pt x="342" y="661"/>
                  <a:pt x="341" y="661"/>
                </a:cubicBezTo>
                <a:cubicBezTo>
                  <a:pt x="340" y="662"/>
                  <a:pt x="342" y="662"/>
                  <a:pt x="342" y="663"/>
                </a:cubicBezTo>
                <a:cubicBezTo>
                  <a:pt x="342" y="663"/>
                  <a:pt x="342" y="663"/>
                  <a:pt x="342" y="664"/>
                </a:cubicBezTo>
                <a:cubicBezTo>
                  <a:pt x="341" y="664"/>
                  <a:pt x="341" y="665"/>
                  <a:pt x="340" y="666"/>
                </a:cubicBezTo>
                <a:cubicBezTo>
                  <a:pt x="341" y="667"/>
                  <a:pt x="342" y="666"/>
                  <a:pt x="342" y="666"/>
                </a:cubicBezTo>
                <a:cubicBezTo>
                  <a:pt x="343" y="666"/>
                  <a:pt x="343" y="665"/>
                  <a:pt x="344" y="665"/>
                </a:cubicBezTo>
                <a:cubicBezTo>
                  <a:pt x="344" y="666"/>
                  <a:pt x="345" y="667"/>
                  <a:pt x="343" y="666"/>
                </a:cubicBezTo>
                <a:cubicBezTo>
                  <a:pt x="343" y="667"/>
                  <a:pt x="344" y="667"/>
                  <a:pt x="343" y="668"/>
                </a:cubicBezTo>
                <a:cubicBezTo>
                  <a:pt x="342" y="668"/>
                  <a:pt x="342" y="668"/>
                  <a:pt x="341" y="667"/>
                </a:cubicBezTo>
                <a:cubicBezTo>
                  <a:pt x="340" y="667"/>
                  <a:pt x="340" y="668"/>
                  <a:pt x="340" y="669"/>
                </a:cubicBezTo>
                <a:cubicBezTo>
                  <a:pt x="340" y="669"/>
                  <a:pt x="339" y="669"/>
                  <a:pt x="339" y="669"/>
                </a:cubicBezTo>
                <a:cubicBezTo>
                  <a:pt x="338" y="670"/>
                  <a:pt x="339" y="670"/>
                  <a:pt x="338" y="671"/>
                </a:cubicBezTo>
                <a:cubicBezTo>
                  <a:pt x="337" y="671"/>
                  <a:pt x="337" y="669"/>
                  <a:pt x="336" y="670"/>
                </a:cubicBezTo>
                <a:cubicBezTo>
                  <a:pt x="335" y="670"/>
                  <a:pt x="336" y="669"/>
                  <a:pt x="336" y="669"/>
                </a:cubicBezTo>
                <a:cubicBezTo>
                  <a:pt x="336" y="668"/>
                  <a:pt x="336" y="668"/>
                  <a:pt x="337" y="667"/>
                </a:cubicBezTo>
                <a:cubicBezTo>
                  <a:pt x="337" y="666"/>
                  <a:pt x="336" y="667"/>
                  <a:pt x="334" y="667"/>
                </a:cubicBezTo>
                <a:cubicBezTo>
                  <a:pt x="336" y="666"/>
                  <a:pt x="339" y="664"/>
                  <a:pt x="338" y="662"/>
                </a:cubicBezTo>
                <a:cubicBezTo>
                  <a:pt x="339" y="661"/>
                  <a:pt x="340" y="661"/>
                  <a:pt x="341" y="660"/>
                </a:cubicBezTo>
                <a:cubicBezTo>
                  <a:pt x="342" y="659"/>
                  <a:pt x="341" y="658"/>
                  <a:pt x="342" y="658"/>
                </a:cubicBezTo>
                <a:cubicBezTo>
                  <a:pt x="342" y="658"/>
                  <a:pt x="342" y="657"/>
                  <a:pt x="342" y="657"/>
                </a:cubicBezTo>
                <a:cubicBezTo>
                  <a:pt x="343" y="657"/>
                  <a:pt x="342" y="656"/>
                  <a:pt x="343" y="656"/>
                </a:cubicBezTo>
                <a:cubicBezTo>
                  <a:pt x="344" y="655"/>
                  <a:pt x="344" y="656"/>
                  <a:pt x="345" y="656"/>
                </a:cubicBezTo>
                <a:cubicBezTo>
                  <a:pt x="345" y="658"/>
                  <a:pt x="344" y="658"/>
                  <a:pt x="344" y="659"/>
                </a:cubicBezTo>
                <a:close/>
                <a:moveTo>
                  <a:pt x="596" y="666"/>
                </a:moveTo>
                <a:cubicBezTo>
                  <a:pt x="598" y="667"/>
                  <a:pt x="600" y="665"/>
                  <a:pt x="601" y="666"/>
                </a:cubicBezTo>
                <a:cubicBezTo>
                  <a:pt x="600" y="667"/>
                  <a:pt x="597" y="666"/>
                  <a:pt x="596" y="667"/>
                </a:cubicBezTo>
                <a:cubicBezTo>
                  <a:pt x="595" y="667"/>
                  <a:pt x="596" y="666"/>
                  <a:pt x="596" y="666"/>
                </a:cubicBezTo>
                <a:close/>
                <a:moveTo>
                  <a:pt x="591" y="668"/>
                </a:moveTo>
                <a:cubicBezTo>
                  <a:pt x="591" y="669"/>
                  <a:pt x="590" y="669"/>
                  <a:pt x="590" y="669"/>
                </a:cubicBezTo>
                <a:cubicBezTo>
                  <a:pt x="589" y="669"/>
                  <a:pt x="590" y="668"/>
                  <a:pt x="591" y="668"/>
                </a:cubicBezTo>
                <a:close/>
                <a:moveTo>
                  <a:pt x="560" y="664"/>
                </a:moveTo>
                <a:cubicBezTo>
                  <a:pt x="560" y="664"/>
                  <a:pt x="561" y="665"/>
                  <a:pt x="561" y="665"/>
                </a:cubicBezTo>
                <a:cubicBezTo>
                  <a:pt x="561" y="665"/>
                  <a:pt x="562" y="664"/>
                  <a:pt x="562" y="664"/>
                </a:cubicBezTo>
                <a:cubicBezTo>
                  <a:pt x="562" y="664"/>
                  <a:pt x="562" y="665"/>
                  <a:pt x="562" y="665"/>
                </a:cubicBezTo>
                <a:cubicBezTo>
                  <a:pt x="562" y="665"/>
                  <a:pt x="563" y="665"/>
                  <a:pt x="563" y="665"/>
                </a:cubicBezTo>
                <a:cubicBezTo>
                  <a:pt x="563" y="665"/>
                  <a:pt x="564" y="665"/>
                  <a:pt x="564" y="665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7" y="665"/>
                  <a:pt x="567" y="666"/>
                </a:cubicBezTo>
                <a:cubicBezTo>
                  <a:pt x="568" y="666"/>
                  <a:pt x="568" y="665"/>
                  <a:pt x="569" y="665"/>
                </a:cubicBezTo>
                <a:cubicBezTo>
                  <a:pt x="569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2" y="666"/>
                  <a:pt x="571" y="666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4"/>
                  <a:pt x="572" y="664"/>
                  <a:pt x="573" y="664"/>
                </a:cubicBezTo>
                <a:cubicBezTo>
                  <a:pt x="573" y="664"/>
                  <a:pt x="573" y="664"/>
                  <a:pt x="573" y="664"/>
                </a:cubicBezTo>
                <a:cubicBezTo>
                  <a:pt x="574" y="664"/>
                  <a:pt x="576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8" y="664"/>
                  <a:pt x="578" y="664"/>
                  <a:pt x="579" y="664"/>
                </a:cubicBezTo>
                <a:cubicBezTo>
                  <a:pt x="580" y="664"/>
                  <a:pt x="580" y="664"/>
                  <a:pt x="580" y="665"/>
                </a:cubicBezTo>
                <a:cubicBezTo>
                  <a:pt x="580" y="665"/>
                  <a:pt x="580" y="666"/>
                  <a:pt x="579" y="665"/>
                </a:cubicBezTo>
                <a:cubicBezTo>
                  <a:pt x="579" y="665"/>
                  <a:pt x="579" y="665"/>
                  <a:pt x="579" y="665"/>
                </a:cubicBezTo>
                <a:cubicBezTo>
                  <a:pt x="578" y="666"/>
                  <a:pt x="579" y="665"/>
                  <a:pt x="578" y="665"/>
                </a:cubicBezTo>
                <a:cubicBezTo>
                  <a:pt x="578" y="665"/>
                  <a:pt x="577" y="665"/>
                  <a:pt x="577" y="665"/>
                </a:cubicBezTo>
                <a:cubicBezTo>
                  <a:pt x="577" y="665"/>
                  <a:pt x="577" y="665"/>
                  <a:pt x="576" y="665"/>
                </a:cubicBezTo>
                <a:cubicBezTo>
                  <a:pt x="576" y="665"/>
                  <a:pt x="575" y="665"/>
                  <a:pt x="575" y="665"/>
                </a:cubicBezTo>
                <a:cubicBezTo>
                  <a:pt x="575" y="665"/>
                  <a:pt x="574" y="665"/>
                  <a:pt x="574" y="665"/>
                </a:cubicBezTo>
                <a:cubicBezTo>
                  <a:pt x="573" y="665"/>
                  <a:pt x="573" y="665"/>
                  <a:pt x="572" y="665"/>
                </a:cubicBezTo>
                <a:cubicBezTo>
                  <a:pt x="572" y="665"/>
                  <a:pt x="572" y="665"/>
                  <a:pt x="573" y="665"/>
                </a:cubicBezTo>
                <a:cubicBezTo>
                  <a:pt x="573" y="665"/>
                  <a:pt x="573" y="666"/>
                  <a:pt x="573" y="666"/>
                </a:cubicBezTo>
                <a:cubicBezTo>
                  <a:pt x="573" y="666"/>
                  <a:pt x="573" y="666"/>
                  <a:pt x="573" y="666"/>
                </a:cubicBezTo>
                <a:cubicBezTo>
                  <a:pt x="572" y="666"/>
                  <a:pt x="572" y="667"/>
                  <a:pt x="572" y="667"/>
                </a:cubicBezTo>
                <a:cubicBezTo>
                  <a:pt x="572" y="667"/>
                  <a:pt x="572" y="667"/>
                  <a:pt x="571" y="667"/>
                </a:cubicBezTo>
                <a:cubicBezTo>
                  <a:pt x="571" y="667"/>
                  <a:pt x="571" y="667"/>
                  <a:pt x="571" y="667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0" y="666"/>
                  <a:pt x="570" y="667"/>
                  <a:pt x="570" y="667"/>
                </a:cubicBezTo>
                <a:cubicBezTo>
                  <a:pt x="569" y="667"/>
                  <a:pt x="569" y="666"/>
                  <a:pt x="568" y="666"/>
                </a:cubicBezTo>
                <a:cubicBezTo>
                  <a:pt x="568" y="666"/>
                  <a:pt x="568" y="666"/>
                  <a:pt x="567" y="666"/>
                </a:cubicBezTo>
                <a:cubicBezTo>
                  <a:pt x="567" y="666"/>
                  <a:pt x="567" y="666"/>
                  <a:pt x="567" y="666"/>
                </a:cubicBezTo>
                <a:cubicBezTo>
                  <a:pt x="566" y="666"/>
                  <a:pt x="566" y="666"/>
                  <a:pt x="566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5"/>
                  <a:pt x="563" y="666"/>
                </a:cubicBezTo>
                <a:cubicBezTo>
                  <a:pt x="563" y="666"/>
                  <a:pt x="562" y="666"/>
                  <a:pt x="562" y="666"/>
                </a:cubicBezTo>
                <a:cubicBezTo>
                  <a:pt x="562" y="666"/>
                  <a:pt x="562" y="665"/>
                  <a:pt x="562" y="665"/>
                </a:cubicBezTo>
                <a:cubicBezTo>
                  <a:pt x="562" y="665"/>
                  <a:pt x="561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59" y="665"/>
                </a:cubicBezTo>
                <a:cubicBezTo>
                  <a:pt x="559" y="665"/>
                  <a:pt x="559" y="664"/>
                  <a:pt x="560" y="664"/>
                </a:cubicBezTo>
                <a:close/>
                <a:moveTo>
                  <a:pt x="412" y="644"/>
                </a:moveTo>
                <a:cubicBezTo>
                  <a:pt x="411" y="645"/>
                  <a:pt x="410" y="645"/>
                  <a:pt x="410" y="646"/>
                </a:cubicBezTo>
                <a:cubicBezTo>
                  <a:pt x="409" y="646"/>
                  <a:pt x="409" y="646"/>
                  <a:pt x="408" y="646"/>
                </a:cubicBezTo>
                <a:cubicBezTo>
                  <a:pt x="406" y="646"/>
                  <a:pt x="407" y="646"/>
                  <a:pt x="405" y="646"/>
                </a:cubicBezTo>
                <a:cubicBezTo>
                  <a:pt x="405" y="646"/>
                  <a:pt x="404" y="645"/>
                  <a:pt x="404" y="644"/>
                </a:cubicBezTo>
                <a:cubicBezTo>
                  <a:pt x="406" y="644"/>
                  <a:pt x="406" y="645"/>
                  <a:pt x="407" y="645"/>
                </a:cubicBezTo>
                <a:cubicBezTo>
                  <a:pt x="409" y="645"/>
                  <a:pt x="410" y="645"/>
                  <a:pt x="411" y="644"/>
                </a:cubicBezTo>
                <a:cubicBezTo>
                  <a:pt x="411" y="644"/>
                  <a:pt x="411" y="644"/>
                  <a:pt x="412" y="644"/>
                </a:cubicBezTo>
                <a:close/>
                <a:moveTo>
                  <a:pt x="397" y="640"/>
                </a:moveTo>
                <a:cubicBezTo>
                  <a:pt x="398" y="640"/>
                  <a:pt x="398" y="640"/>
                  <a:pt x="398" y="641"/>
                </a:cubicBezTo>
                <a:cubicBezTo>
                  <a:pt x="398" y="642"/>
                  <a:pt x="399" y="642"/>
                  <a:pt x="398" y="642"/>
                </a:cubicBezTo>
                <a:cubicBezTo>
                  <a:pt x="400" y="643"/>
                  <a:pt x="400" y="641"/>
                  <a:pt x="401" y="641"/>
                </a:cubicBezTo>
                <a:cubicBezTo>
                  <a:pt x="402" y="641"/>
                  <a:pt x="401" y="641"/>
                  <a:pt x="402" y="642"/>
                </a:cubicBezTo>
                <a:cubicBezTo>
                  <a:pt x="402" y="642"/>
                  <a:pt x="402" y="642"/>
                  <a:pt x="403" y="642"/>
                </a:cubicBezTo>
                <a:cubicBezTo>
                  <a:pt x="403" y="642"/>
                  <a:pt x="404" y="642"/>
                  <a:pt x="404" y="642"/>
                </a:cubicBezTo>
                <a:cubicBezTo>
                  <a:pt x="404" y="642"/>
                  <a:pt x="404" y="642"/>
                  <a:pt x="405" y="642"/>
                </a:cubicBezTo>
                <a:cubicBezTo>
                  <a:pt x="406" y="642"/>
                  <a:pt x="407" y="642"/>
                  <a:pt x="409" y="643"/>
                </a:cubicBezTo>
                <a:cubicBezTo>
                  <a:pt x="408" y="644"/>
                  <a:pt x="405" y="642"/>
                  <a:pt x="404" y="644"/>
                </a:cubicBezTo>
                <a:cubicBezTo>
                  <a:pt x="404" y="644"/>
                  <a:pt x="404" y="643"/>
                  <a:pt x="403" y="643"/>
                </a:cubicBezTo>
                <a:cubicBezTo>
                  <a:pt x="403" y="643"/>
                  <a:pt x="402" y="643"/>
                  <a:pt x="402" y="643"/>
                </a:cubicBezTo>
                <a:cubicBezTo>
                  <a:pt x="402" y="643"/>
                  <a:pt x="401" y="644"/>
                  <a:pt x="401" y="644"/>
                </a:cubicBezTo>
                <a:cubicBezTo>
                  <a:pt x="400" y="644"/>
                  <a:pt x="399" y="643"/>
                  <a:pt x="398" y="644"/>
                </a:cubicBezTo>
                <a:cubicBezTo>
                  <a:pt x="397" y="644"/>
                  <a:pt x="397" y="643"/>
                  <a:pt x="397" y="642"/>
                </a:cubicBezTo>
                <a:cubicBezTo>
                  <a:pt x="397" y="642"/>
                  <a:pt x="396" y="642"/>
                  <a:pt x="396" y="642"/>
                </a:cubicBezTo>
                <a:cubicBezTo>
                  <a:pt x="396" y="642"/>
                  <a:pt x="396" y="641"/>
                  <a:pt x="396" y="641"/>
                </a:cubicBezTo>
                <a:cubicBezTo>
                  <a:pt x="396" y="641"/>
                  <a:pt x="397" y="640"/>
                  <a:pt x="397" y="640"/>
                </a:cubicBezTo>
                <a:close/>
                <a:moveTo>
                  <a:pt x="393" y="640"/>
                </a:moveTo>
                <a:cubicBezTo>
                  <a:pt x="394" y="640"/>
                  <a:pt x="394" y="641"/>
                  <a:pt x="393" y="643"/>
                </a:cubicBezTo>
                <a:cubicBezTo>
                  <a:pt x="393" y="643"/>
                  <a:pt x="394" y="644"/>
                  <a:pt x="393" y="644"/>
                </a:cubicBezTo>
                <a:cubicBezTo>
                  <a:pt x="392" y="643"/>
                  <a:pt x="392" y="644"/>
                  <a:pt x="390" y="644"/>
                </a:cubicBezTo>
                <a:cubicBezTo>
                  <a:pt x="391" y="643"/>
                  <a:pt x="392" y="642"/>
                  <a:pt x="392" y="641"/>
                </a:cubicBezTo>
                <a:cubicBezTo>
                  <a:pt x="393" y="641"/>
                  <a:pt x="392" y="641"/>
                  <a:pt x="392" y="641"/>
                </a:cubicBezTo>
                <a:cubicBezTo>
                  <a:pt x="392" y="640"/>
                  <a:pt x="393" y="640"/>
                  <a:pt x="393" y="640"/>
                </a:cubicBezTo>
                <a:close/>
                <a:moveTo>
                  <a:pt x="392" y="640"/>
                </a:moveTo>
                <a:cubicBezTo>
                  <a:pt x="391" y="641"/>
                  <a:pt x="391" y="641"/>
                  <a:pt x="389" y="641"/>
                </a:cubicBezTo>
                <a:cubicBezTo>
                  <a:pt x="390" y="641"/>
                  <a:pt x="390" y="639"/>
                  <a:pt x="392" y="640"/>
                </a:cubicBezTo>
                <a:close/>
                <a:moveTo>
                  <a:pt x="388" y="641"/>
                </a:moveTo>
                <a:cubicBezTo>
                  <a:pt x="388" y="642"/>
                  <a:pt x="387" y="641"/>
                  <a:pt x="387" y="642"/>
                </a:cubicBezTo>
                <a:cubicBezTo>
                  <a:pt x="386" y="641"/>
                  <a:pt x="387" y="640"/>
                  <a:pt x="388" y="641"/>
                </a:cubicBezTo>
                <a:close/>
                <a:moveTo>
                  <a:pt x="364" y="650"/>
                </a:moveTo>
                <a:cubicBezTo>
                  <a:pt x="363" y="650"/>
                  <a:pt x="363" y="652"/>
                  <a:pt x="362" y="652"/>
                </a:cubicBezTo>
                <a:cubicBezTo>
                  <a:pt x="362" y="652"/>
                  <a:pt x="362" y="651"/>
                  <a:pt x="362" y="651"/>
                </a:cubicBezTo>
                <a:cubicBezTo>
                  <a:pt x="360" y="651"/>
                  <a:pt x="359" y="652"/>
                  <a:pt x="359" y="654"/>
                </a:cubicBezTo>
                <a:cubicBezTo>
                  <a:pt x="359" y="654"/>
                  <a:pt x="359" y="653"/>
                  <a:pt x="358" y="653"/>
                </a:cubicBezTo>
                <a:cubicBezTo>
                  <a:pt x="358" y="655"/>
                  <a:pt x="358" y="654"/>
                  <a:pt x="358" y="656"/>
                </a:cubicBezTo>
                <a:cubicBezTo>
                  <a:pt x="358" y="657"/>
                  <a:pt x="359" y="657"/>
                  <a:pt x="359" y="658"/>
                </a:cubicBezTo>
                <a:cubicBezTo>
                  <a:pt x="358" y="658"/>
                  <a:pt x="358" y="659"/>
                  <a:pt x="358" y="659"/>
                </a:cubicBezTo>
                <a:cubicBezTo>
                  <a:pt x="357" y="659"/>
                  <a:pt x="356" y="659"/>
                  <a:pt x="356" y="659"/>
                </a:cubicBezTo>
                <a:cubicBezTo>
                  <a:pt x="356" y="659"/>
                  <a:pt x="355" y="659"/>
                  <a:pt x="355" y="659"/>
                </a:cubicBezTo>
                <a:cubicBezTo>
                  <a:pt x="354" y="659"/>
                  <a:pt x="353" y="658"/>
                  <a:pt x="352" y="659"/>
                </a:cubicBezTo>
                <a:cubicBezTo>
                  <a:pt x="352" y="659"/>
                  <a:pt x="352" y="658"/>
                  <a:pt x="350" y="658"/>
                </a:cubicBezTo>
                <a:cubicBezTo>
                  <a:pt x="349" y="659"/>
                  <a:pt x="352" y="659"/>
                  <a:pt x="352" y="660"/>
                </a:cubicBezTo>
                <a:cubicBezTo>
                  <a:pt x="350" y="660"/>
                  <a:pt x="348" y="659"/>
                  <a:pt x="348" y="661"/>
                </a:cubicBezTo>
                <a:cubicBezTo>
                  <a:pt x="348" y="661"/>
                  <a:pt x="347" y="661"/>
                  <a:pt x="347" y="662"/>
                </a:cubicBezTo>
                <a:cubicBezTo>
                  <a:pt x="346" y="661"/>
                  <a:pt x="347" y="659"/>
                  <a:pt x="348" y="660"/>
                </a:cubicBezTo>
                <a:cubicBezTo>
                  <a:pt x="349" y="659"/>
                  <a:pt x="348" y="659"/>
                  <a:pt x="348" y="658"/>
                </a:cubicBezTo>
                <a:cubicBezTo>
                  <a:pt x="350" y="657"/>
                  <a:pt x="351" y="657"/>
                  <a:pt x="352" y="655"/>
                </a:cubicBezTo>
                <a:cubicBezTo>
                  <a:pt x="353" y="656"/>
                  <a:pt x="352" y="657"/>
                  <a:pt x="353" y="657"/>
                </a:cubicBezTo>
                <a:cubicBezTo>
                  <a:pt x="354" y="657"/>
                  <a:pt x="355" y="656"/>
                  <a:pt x="355" y="656"/>
                </a:cubicBezTo>
                <a:cubicBezTo>
                  <a:pt x="355" y="654"/>
                  <a:pt x="356" y="654"/>
                  <a:pt x="357" y="652"/>
                </a:cubicBezTo>
                <a:cubicBezTo>
                  <a:pt x="358" y="653"/>
                  <a:pt x="359" y="652"/>
                  <a:pt x="360" y="651"/>
                </a:cubicBezTo>
                <a:cubicBezTo>
                  <a:pt x="361" y="650"/>
                  <a:pt x="362" y="650"/>
                  <a:pt x="363" y="650"/>
                </a:cubicBezTo>
                <a:cubicBezTo>
                  <a:pt x="364" y="650"/>
                  <a:pt x="364" y="650"/>
                  <a:pt x="365" y="650"/>
                </a:cubicBezTo>
                <a:cubicBezTo>
                  <a:pt x="366" y="650"/>
                  <a:pt x="367" y="649"/>
                  <a:pt x="368" y="648"/>
                </a:cubicBezTo>
                <a:cubicBezTo>
                  <a:pt x="369" y="649"/>
                  <a:pt x="369" y="648"/>
                  <a:pt x="370" y="648"/>
                </a:cubicBezTo>
                <a:cubicBezTo>
                  <a:pt x="371" y="649"/>
                  <a:pt x="372" y="648"/>
                  <a:pt x="373" y="648"/>
                </a:cubicBezTo>
                <a:cubicBezTo>
                  <a:pt x="374" y="648"/>
                  <a:pt x="374" y="648"/>
                  <a:pt x="375" y="648"/>
                </a:cubicBezTo>
                <a:cubicBezTo>
                  <a:pt x="376" y="648"/>
                  <a:pt x="374" y="647"/>
                  <a:pt x="375" y="647"/>
                </a:cubicBezTo>
                <a:cubicBezTo>
                  <a:pt x="376" y="647"/>
                  <a:pt x="378" y="647"/>
                  <a:pt x="379" y="646"/>
                </a:cubicBezTo>
                <a:cubicBezTo>
                  <a:pt x="379" y="646"/>
                  <a:pt x="379" y="647"/>
                  <a:pt x="379" y="647"/>
                </a:cubicBezTo>
                <a:cubicBezTo>
                  <a:pt x="380" y="647"/>
                  <a:pt x="380" y="646"/>
                  <a:pt x="381" y="646"/>
                </a:cubicBezTo>
                <a:cubicBezTo>
                  <a:pt x="381" y="646"/>
                  <a:pt x="382" y="646"/>
                  <a:pt x="382" y="646"/>
                </a:cubicBezTo>
                <a:cubicBezTo>
                  <a:pt x="382" y="647"/>
                  <a:pt x="383" y="646"/>
                  <a:pt x="384" y="647"/>
                </a:cubicBezTo>
                <a:cubicBezTo>
                  <a:pt x="384" y="647"/>
                  <a:pt x="384" y="648"/>
                  <a:pt x="384" y="649"/>
                </a:cubicBezTo>
                <a:cubicBezTo>
                  <a:pt x="382" y="648"/>
                  <a:pt x="382" y="649"/>
                  <a:pt x="381" y="649"/>
                </a:cubicBezTo>
                <a:cubicBezTo>
                  <a:pt x="380" y="650"/>
                  <a:pt x="382" y="650"/>
                  <a:pt x="381" y="651"/>
                </a:cubicBezTo>
                <a:cubicBezTo>
                  <a:pt x="380" y="651"/>
                  <a:pt x="380" y="648"/>
                  <a:pt x="379" y="650"/>
                </a:cubicBezTo>
                <a:cubicBezTo>
                  <a:pt x="378" y="650"/>
                  <a:pt x="379" y="649"/>
                  <a:pt x="378" y="649"/>
                </a:cubicBezTo>
                <a:cubicBezTo>
                  <a:pt x="377" y="648"/>
                  <a:pt x="377" y="649"/>
                  <a:pt x="377" y="650"/>
                </a:cubicBezTo>
                <a:cubicBezTo>
                  <a:pt x="375" y="649"/>
                  <a:pt x="374" y="649"/>
                  <a:pt x="374" y="650"/>
                </a:cubicBezTo>
                <a:cubicBezTo>
                  <a:pt x="373" y="650"/>
                  <a:pt x="372" y="650"/>
                  <a:pt x="372" y="650"/>
                </a:cubicBezTo>
                <a:cubicBezTo>
                  <a:pt x="371" y="651"/>
                  <a:pt x="371" y="651"/>
                  <a:pt x="372" y="651"/>
                </a:cubicBezTo>
                <a:cubicBezTo>
                  <a:pt x="372" y="652"/>
                  <a:pt x="371" y="651"/>
                  <a:pt x="371" y="652"/>
                </a:cubicBezTo>
                <a:cubicBezTo>
                  <a:pt x="370" y="652"/>
                  <a:pt x="370" y="651"/>
                  <a:pt x="370" y="650"/>
                </a:cubicBezTo>
                <a:cubicBezTo>
                  <a:pt x="369" y="651"/>
                  <a:pt x="368" y="650"/>
                  <a:pt x="368" y="650"/>
                </a:cubicBezTo>
                <a:cubicBezTo>
                  <a:pt x="367" y="650"/>
                  <a:pt x="366" y="650"/>
                  <a:pt x="365" y="651"/>
                </a:cubicBezTo>
                <a:cubicBezTo>
                  <a:pt x="365" y="651"/>
                  <a:pt x="364" y="651"/>
                  <a:pt x="364" y="650"/>
                </a:cubicBezTo>
                <a:close/>
                <a:moveTo>
                  <a:pt x="370" y="732"/>
                </a:moveTo>
                <a:cubicBezTo>
                  <a:pt x="370" y="732"/>
                  <a:pt x="334" y="663"/>
                  <a:pt x="447" y="667"/>
                </a:cubicBezTo>
                <a:cubicBezTo>
                  <a:pt x="467" y="668"/>
                  <a:pt x="495" y="674"/>
                  <a:pt x="515" y="678"/>
                </a:cubicBezTo>
                <a:cubicBezTo>
                  <a:pt x="351" y="655"/>
                  <a:pt x="369" y="723"/>
                  <a:pt x="370" y="732"/>
                </a:cubicBezTo>
                <a:close/>
                <a:moveTo>
                  <a:pt x="586" y="673"/>
                </a:moveTo>
                <a:cubicBezTo>
                  <a:pt x="586" y="673"/>
                  <a:pt x="585" y="673"/>
                  <a:pt x="585" y="673"/>
                </a:cubicBezTo>
                <a:cubicBezTo>
                  <a:pt x="585" y="674"/>
                  <a:pt x="584" y="674"/>
                  <a:pt x="584" y="674"/>
                </a:cubicBezTo>
                <a:cubicBezTo>
                  <a:pt x="583" y="674"/>
                  <a:pt x="583" y="674"/>
                  <a:pt x="583" y="674"/>
                </a:cubicBezTo>
                <a:cubicBezTo>
                  <a:pt x="583" y="674"/>
                  <a:pt x="581" y="674"/>
                  <a:pt x="581" y="675"/>
                </a:cubicBezTo>
                <a:cubicBezTo>
                  <a:pt x="581" y="675"/>
                  <a:pt x="580" y="675"/>
                  <a:pt x="579" y="675"/>
                </a:cubicBezTo>
                <a:cubicBezTo>
                  <a:pt x="578" y="675"/>
                  <a:pt x="578" y="675"/>
                  <a:pt x="577" y="675"/>
                </a:cubicBezTo>
                <a:cubicBezTo>
                  <a:pt x="577" y="675"/>
                  <a:pt x="577" y="675"/>
                  <a:pt x="577" y="676"/>
                </a:cubicBezTo>
                <a:cubicBezTo>
                  <a:pt x="576" y="676"/>
                  <a:pt x="576" y="676"/>
                  <a:pt x="575" y="676"/>
                </a:cubicBezTo>
                <a:cubicBezTo>
                  <a:pt x="575" y="676"/>
                  <a:pt x="575" y="676"/>
                  <a:pt x="574" y="676"/>
                </a:cubicBezTo>
                <a:cubicBezTo>
                  <a:pt x="574" y="676"/>
                  <a:pt x="573" y="676"/>
                  <a:pt x="572" y="676"/>
                </a:cubicBezTo>
                <a:cubicBezTo>
                  <a:pt x="571" y="677"/>
                  <a:pt x="570" y="677"/>
                  <a:pt x="570" y="677"/>
                </a:cubicBezTo>
                <a:cubicBezTo>
                  <a:pt x="570" y="677"/>
                  <a:pt x="570" y="677"/>
                  <a:pt x="570" y="677"/>
                </a:cubicBezTo>
                <a:cubicBezTo>
                  <a:pt x="571" y="677"/>
                  <a:pt x="572" y="677"/>
                  <a:pt x="573" y="678"/>
                </a:cubicBezTo>
                <a:cubicBezTo>
                  <a:pt x="572" y="679"/>
                  <a:pt x="571" y="680"/>
                  <a:pt x="570" y="679"/>
                </a:cubicBezTo>
                <a:cubicBezTo>
                  <a:pt x="570" y="678"/>
                  <a:pt x="569" y="678"/>
                  <a:pt x="569" y="679"/>
                </a:cubicBezTo>
                <a:cubicBezTo>
                  <a:pt x="568" y="680"/>
                  <a:pt x="569" y="679"/>
                  <a:pt x="566" y="679"/>
                </a:cubicBezTo>
                <a:cubicBezTo>
                  <a:pt x="566" y="679"/>
                  <a:pt x="566" y="679"/>
                  <a:pt x="565" y="679"/>
                </a:cubicBezTo>
                <a:cubicBezTo>
                  <a:pt x="565" y="679"/>
                  <a:pt x="564" y="679"/>
                  <a:pt x="563" y="679"/>
                </a:cubicBezTo>
                <a:cubicBezTo>
                  <a:pt x="562" y="679"/>
                  <a:pt x="561" y="679"/>
                  <a:pt x="559" y="679"/>
                </a:cubicBezTo>
                <a:cubicBezTo>
                  <a:pt x="559" y="678"/>
                  <a:pt x="558" y="678"/>
                  <a:pt x="557" y="678"/>
                </a:cubicBezTo>
                <a:cubicBezTo>
                  <a:pt x="556" y="678"/>
                  <a:pt x="555" y="678"/>
                  <a:pt x="554" y="678"/>
                </a:cubicBezTo>
                <a:cubicBezTo>
                  <a:pt x="554" y="678"/>
                  <a:pt x="554" y="679"/>
                  <a:pt x="554" y="679"/>
                </a:cubicBezTo>
                <a:cubicBezTo>
                  <a:pt x="554" y="679"/>
                  <a:pt x="554" y="679"/>
                  <a:pt x="555" y="679"/>
                </a:cubicBezTo>
                <a:cubicBezTo>
                  <a:pt x="555" y="679"/>
                  <a:pt x="555" y="680"/>
                  <a:pt x="554" y="680"/>
                </a:cubicBezTo>
                <a:cubicBezTo>
                  <a:pt x="555" y="680"/>
                  <a:pt x="556" y="681"/>
                  <a:pt x="555" y="681"/>
                </a:cubicBezTo>
                <a:cubicBezTo>
                  <a:pt x="555" y="681"/>
                  <a:pt x="554" y="682"/>
                  <a:pt x="554" y="682"/>
                </a:cubicBezTo>
                <a:cubicBezTo>
                  <a:pt x="554" y="681"/>
                  <a:pt x="554" y="683"/>
                  <a:pt x="553" y="683"/>
                </a:cubicBezTo>
                <a:cubicBezTo>
                  <a:pt x="553" y="683"/>
                  <a:pt x="552" y="683"/>
                  <a:pt x="551" y="683"/>
                </a:cubicBezTo>
                <a:cubicBezTo>
                  <a:pt x="551" y="683"/>
                  <a:pt x="551" y="683"/>
                  <a:pt x="550" y="683"/>
                </a:cubicBezTo>
                <a:cubicBezTo>
                  <a:pt x="550" y="683"/>
                  <a:pt x="550" y="682"/>
                  <a:pt x="550" y="682"/>
                </a:cubicBezTo>
                <a:cubicBezTo>
                  <a:pt x="549" y="682"/>
                  <a:pt x="549" y="683"/>
                  <a:pt x="548" y="683"/>
                </a:cubicBezTo>
                <a:cubicBezTo>
                  <a:pt x="547" y="683"/>
                  <a:pt x="545" y="683"/>
                  <a:pt x="544" y="683"/>
                </a:cubicBezTo>
                <a:cubicBezTo>
                  <a:pt x="543" y="682"/>
                  <a:pt x="543" y="683"/>
                  <a:pt x="542" y="682"/>
                </a:cubicBezTo>
                <a:cubicBezTo>
                  <a:pt x="541" y="682"/>
                  <a:pt x="541" y="682"/>
                  <a:pt x="540" y="682"/>
                </a:cubicBezTo>
                <a:cubicBezTo>
                  <a:pt x="539" y="682"/>
                  <a:pt x="538" y="682"/>
                  <a:pt x="537" y="682"/>
                </a:cubicBezTo>
                <a:cubicBezTo>
                  <a:pt x="537" y="682"/>
                  <a:pt x="536" y="682"/>
                  <a:pt x="536" y="682"/>
                </a:cubicBezTo>
                <a:cubicBezTo>
                  <a:pt x="536" y="682"/>
                  <a:pt x="535" y="681"/>
                  <a:pt x="535" y="681"/>
                </a:cubicBezTo>
                <a:cubicBezTo>
                  <a:pt x="535" y="681"/>
                  <a:pt x="533" y="681"/>
                  <a:pt x="533" y="681"/>
                </a:cubicBezTo>
                <a:cubicBezTo>
                  <a:pt x="533" y="681"/>
                  <a:pt x="532" y="681"/>
                  <a:pt x="532" y="681"/>
                </a:cubicBezTo>
                <a:cubicBezTo>
                  <a:pt x="532" y="681"/>
                  <a:pt x="531" y="681"/>
                  <a:pt x="531" y="681"/>
                </a:cubicBezTo>
                <a:cubicBezTo>
                  <a:pt x="531" y="681"/>
                  <a:pt x="531" y="681"/>
                  <a:pt x="531" y="681"/>
                </a:cubicBezTo>
                <a:cubicBezTo>
                  <a:pt x="530" y="681"/>
                  <a:pt x="530" y="681"/>
                  <a:pt x="529" y="681"/>
                </a:cubicBezTo>
                <a:cubicBezTo>
                  <a:pt x="529" y="681"/>
                  <a:pt x="529" y="681"/>
                  <a:pt x="529" y="681"/>
                </a:cubicBezTo>
                <a:cubicBezTo>
                  <a:pt x="528" y="681"/>
                  <a:pt x="526" y="680"/>
                  <a:pt x="525" y="681"/>
                </a:cubicBezTo>
                <a:cubicBezTo>
                  <a:pt x="525" y="681"/>
                  <a:pt x="524" y="681"/>
                  <a:pt x="524" y="681"/>
                </a:cubicBezTo>
                <a:cubicBezTo>
                  <a:pt x="524" y="680"/>
                  <a:pt x="523" y="680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4" y="678"/>
                  <a:pt x="525" y="679"/>
                  <a:pt x="526" y="679"/>
                </a:cubicBezTo>
                <a:cubicBezTo>
                  <a:pt x="527" y="679"/>
                  <a:pt x="528" y="678"/>
                  <a:pt x="529" y="678"/>
                </a:cubicBezTo>
                <a:cubicBezTo>
                  <a:pt x="529" y="678"/>
                  <a:pt x="529" y="679"/>
                  <a:pt x="529" y="679"/>
                </a:cubicBezTo>
                <a:cubicBezTo>
                  <a:pt x="529" y="679"/>
                  <a:pt x="531" y="679"/>
                  <a:pt x="531" y="679"/>
                </a:cubicBezTo>
                <a:cubicBezTo>
                  <a:pt x="532" y="679"/>
                  <a:pt x="533" y="679"/>
                  <a:pt x="535" y="679"/>
                </a:cubicBezTo>
                <a:cubicBezTo>
                  <a:pt x="536" y="679"/>
                  <a:pt x="537" y="679"/>
                  <a:pt x="538" y="679"/>
                </a:cubicBezTo>
                <a:cubicBezTo>
                  <a:pt x="538" y="680"/>
                  <a:pt x="540" y="679"/>
                  <a:pt x="540" y="680"/>
                </a:cubicBezTo>
                <a:cubicBezTo>
                  <a:pt x="541" y="680"/>
                  <a:pt x="542" y="680"/>
                  <a:pt x="543" y="679"/>
                </a:cubicBezTo>
                <a:cubicBezTo>
                  <a:pt x="544" y="680"/>
                  <a:pt x="544" y="680"/>
                  <a:pt x="544" y="680"/>
                </a:cubicBezTo>
                <a:cubicBezTo>
                  <a:pt x="545" y="680"/>
                  <a:pt x="545" y="679"/>
                  <a:pt x="546" y="679"/>
                </a:cubicBezTo>
                <a:cubicBezTo>
                  <a:pt x="546" y="680"/>
                  <a:pt x="547" y="680"/>
                  <a:pt x="547" y="680"/>
                </a:cubicBezTo>
                <a:cubicBezTo>
                  <a:pt x="548" y="680"/>
                  <a:pt x="547" y="680"/>
                  <a:pt x="548" y="680"/>
                </a:cubicBezTo>
                <a:cubicBezTo>
                  <a:pt x="548" y="680"/>
                  <a:pt x="549" y="680"/>
                  <a:pt x="549" y="680"/>
                </a:cubicBezTo>
                <a:cubicBezTo>
                  <a:pt x="550" y="681"/>
                  <a:pt x="550" y="681"/>
                  <a:pt x="552" y="682"/>
                </a:cubicBezTo>
                <a:cubicBezTo>
                  <a:pt x="553" y="681"/>
                  <a:pt x="551" y="680"/>
                  <a:pt x="552" y="680"/>
                </a:cubicBezTo>
                <a:cubicBezTo>
                  <a:pt x="552" y="680"/>
                  <a:pt x="552" y="680"/>
                  <a:pt x="552" y="680"/>
                </a:cubicBezTo>
                <a:cubicBezTo>
                  <a:pt x="551" y="680"/>
                  <a:pt x="546" y="679"/>
                  <a:pt x="546" y="679"/>
                </a:cubicBezTo>
                <a:cubicBezTo>
                  <a:pt x="546" y="678"/>
                  <a:pt x="551" y="679"/>
                  <a:pt x="552" y="679"/>
                </a:cubicBezTo>
                <a:cubicBezTo>
                  <a:pt x="552" y="679"/>
                  <a:pt x="552" y="679"/>
                  <a:pt x="553" y="679"/>
                </a:cubicBezTo>
                <a:cubicBezTo>
                  <a:pt x="553" y="679"/>
                  <a:pt x="553" y="678"/>
                  <a:pt x="553" y="678"/>
                </a:cubicBezTo>
                <a:cubicBezTo>
                  <a:pt x="553" y="678"/>
                  <a:pt x="552" y="678"/>
                  <a:pt x="552" y="678"/>
                </a:cubicBezTo>
                <a:cubicBezTo>
                  <a:pt x="552" y="677"/>
                  <a:pt x="554" y="676"/>
                  <a:pt x="554" y="676"/>
                </a:cubicBezTo>
                <a:cubicBezTo>
                  <a:pt x="555" y="677"/>
                  <a:pt x="555" y="677"/>
                  <a:pt x="556" y="677"/>
                </a:cubicBezTo>
                <a:cubicBezTo>
                  <a:pt x="558" y="677"/>
                  <a:pt x="561" y="676"/>
                  <a:pt x="564" y="676"/>
                </a:cubicBezTo>
                <a:cubicBezTo>
                  <a:pt x="564" y="676"/>
                  <a:pt x="564" y="676"/>
                  <a:pt x="564" y="676"/>
                </a:cubicBezTo>
                <a:cubicBezTo>
                  <a:pt x="565" y="676"/>
                  <a:pt x="565" y="676"/>
                  <a:pt x="565" y="677"/>
                </a:cubicBezTo>
                <a:cubicBezTo>
                  <a:pt x="565" y="676"/>
                  <a:pt x="566" y="676"/>
                  <a:pt x="566" y="676"/>
                </a:cubicBezTo>
                <a:cubicBezTo>
                  <a:pt x="568" y="676"/>
                  <a:pt x="568" y="676"/>
                  <a:pt x="570" y="676"/>
                </a:cubicBezTo>
                <a:cubicBezTo>
                  <a:pt x="570" y="675"/>
                  <a:pt x="572" y="675"/>
                  <a:pt x="573" y="675"/>
                </a:cubicBezTo>
                <a:cubicBezTo>
                  <a:pt x="573" y="675"/>
                  <a:pt x="574" y="675"/>
                  <a:pt x="575" y="674"/>
                </a:cubicBezTo>
                <a:cubicBezTo>
                  <a:pt x="576" y="674"/>
                  <a:pt x="576" y="675"/>
                  <a:pt x="577" y="675"/>
                </a:cubicBezTo>
                <a:cubicBezTo>
                  <a:pt x="579" y="674"/>
                  <a:pt x="580" y="674"/>
                  <a:pt x="581" y="673"/>
                </a:cubicBezTo>
                <a:cubicBezTo>
                  <a:pt x="582" y="673"/>
                  <a:pt x="582" y="673"/>
                  <a:pt x="583" y="673"/>
                </a:cubicBezTo>
                <a:cubicBezTo>
                  <a:pt x="584" y="673"/>
                  <a:pt x="585" y="673"/>
                  <a:pt x="586" y="673"/>
                </a:cubicBezTo>
                <a:cubicBezTo>
                  <a:pt x="586" y="671"/>
                  <a:pt x="588" y="672"/>
                  <a:pt x="589" y="672"/>
                </a:cubicBezTo>
                <a:cubicBezTo>
                  <a:pt x="589" y="673"/>
                  <a:pt x="587" y="673"/>
                  <a:pt x="586" y="673"/>
                </a:cubicBezTo>
                <a:close/>
                <a:moveTo>
                  <a:pt x="592" y="672"/>
                </a:moveTo>
                <a:cubicBezTo>
                  <a:pt x="590" y="672"/>
                  <a:pt x="590" y="672"/>
                  <a:pt x="590" y="672"/>
                </a:cubicBezTo>
                <a:cubicBezTo>
                  <a:pt x="591" y="672"/>
                  <a:pt x="591" y="672"/>
                  <a:pt x="591" y="672"/>
                </a:cubicBezTo>
                <a:cubicBezTo>
                  <a:pt x="592" y="672"/>
                  <a:pt x="592" y="672"/>
                  <a:pt x="592" y="672"/>
                </a:cubicBezTo>
                <a:close/>
                <a:moveTo>
                  <a:pt x="593" y="671"/>
                </a:moveTo>
                <a:cubicBezTo>
                  <a:pt x="593" y="671"/>
                  <a:pt x="594" y="671"/>
                  <a:pt x="594" y="670"/>
                </a:cubicBezTo>
                <a:cubicBezTo>
                  <a:pt x="595" y="671"/>
                  <a:pt x="593" y="672"/>
                  <a:pt x="593" y="671"/>
                </a:cubicBezTo>
                <a:close/>
                <a:moveTo>
                  <a:pt x="596" y="671"/>
                </a:moveTo>
                <a:cubicBezTo>
                  <a:pt x="597" y="670"/>
                  <a:pt x="599" y="669"/>
                  <a:pt x="601" y="669"/>
                </a:cubicBezTo>
                <a:cubicBezTo>
                  <a:pt x="599" y="670"/>
                  <a:pt x="598" y="670"/>
                  <a:pt x="596" y="671"/>
                </a:cubicBezTo>
                <a:close/>
                <a:moveTo>
                  <a:pt x="600" y="668"/>
                </a:moveTo>
                <a:cubicBezTo>
                  <a:pt x="598" y="669"/>
                  <a:pt x="595" y="669"/>
                  <a:pt x="592" y="671"/>
                </a:cubicBezTo>
                <a:cubicBezTo>
                  <a:pt x="592" y="671"/>
                  <a:pt x="590" y="670"/>
                  <a:pt x="589" y="670"/>
                </a:cubicBezTo>
                <a:cubicBezTo>
                  <a:pt x="589" y="670"/>
                  <a:pt x="589" y="671"/>
                  <a:pt x="589" y="671"/>
                </a:cubicBezTo>
                <a:cubicBezTo>
                  <a:pt x="589" y="671"/>
                  <a:pt x="588" y="671"/>
                  <a:pt x="588" y="671"/>
                </a:cubicBezTo>
                <a:cubicBezTo>
                  <a:pt x="588" y="671"/>
                  <a:pt x="586" y="671"/>
                  <a:pt x="585" y="671"/>
                </a:cubicBezTo>
                <a:cubicBezTo>
                  <a:pt x="585" y="671"/>
                  <a:pt x="586" y="671"/>
                  <a:pt x="586" y="670"/>
                </a:cubicBezTo>
                <a:cubicBezTo>
                  <a:pt x="587" y="671"/>
                  <a:pt x="589" y="670"/>
                  <a:pt x="590" y="670"/>
                </a:cubicBezTo>
                <a:cubicBezTo>
                  <a:pt x="591" y="670"/>
                  <a:pt x="591" y="669"/>
                  <a:pt x="592" y="669"/>
                </a:cubicBezTo>
                <a:cubicBezTo>
                  <a:pt x="592" y="669"/>
                  <a:pt x="593" y="669"/>
                  <a:pt x="593" y="669"/>
                </a:cubicBezTo>
                <a:cubicBezTo>
                  <a:pt x="594" y="669"/>
                  <a:pt x="594" y="668"/>
                  <a:pt x="594" y="668"/>
                </a:cubicBezTo>
                <a:cubicBezTo>
                  <a:pt x="595" y="668"/>
                  <a:pt x="596" y="668"/>
                  <a:pt x="597" y="668"/>
                </a:cubicBezTo>
                <a:cubicBezTo>
                  <a:pt x="599" y="668"/>
                  <a:pt x="600" y="667"/>
                  <a:pt x="602" y="667"/>
                </a:cubicBezTo>
                <a:cubicBezTo>
                  <a:pt x="602" y="668"/>
                  <a:pt x="601" y="668"/>
                  <a:pt x="600" y="668"/>
                </a:cubicBezTo>
                <a:close/>
                <a:moveTo>
                  <a:pt x="604" y="667"/>
                </a:moveTo>
                <a:cubicBezTo>
                  <a:pt x="605" y="664"/>
                  <a:pt x="609" y="666"/>
                  <a:pt x="609" y="665"/>
                </a:cubicBezTo>
                <a:cubicBezTo>
                  <a:pt x="611" y="667"/>
                  <a:pt x="604" y="667"/>
                  <a:pt x="604" y="667"/>
                </a:cubicBezTo>
                <a:close/>
                <a:moveTo>
                  <a:pt x="617" y="662"/>
                </a:moveTo>
                <a:cubicBezTo>
                  <a:pt x="616" y="662"/>
                  <a:pt x="616" y="662"/>
                  <a:pt x="615" y="662"/>
                </a:cubicBezTo>
                <a:cubicBezTo>
                  <a:pt x="615" y="662"/>
                  <a:pt x="616" y="662"/>
                  <a:pt x="615" y="663"/>
                </a:cubicBezTo>
                <a:cubicBezTo>
                  <a:pt x="615" y="663"/>
                  <a:pt x="614" y="663"/>
                  <a:pt x="614" y="663"/>
                </a:cubicBezTo>
                <a:cubicBezTo>
                  <a:pt x="614" y="663"/>
                  <a:pt x="614" y="663"/>
                  <a:pt x="614" y="663"/>
                </a:cubicBezTo>
                <a:cubicBezTo>
                  <a:pt x="614" y="663"/>
                  <a:pt x="614" y="663"/>
                  <a:pt x="613" y="663"/>
                </a:cubicBezTo>
                <a:cubicBezTo>
                  <a:pt x="613" y="663"/>
                  <a:pt x="613" y="664"/>
                  <a:pt x="612" y="663"/>
                </a:cubicBezTo>
                <a:cubicBezTo>
                  <a:pt x="612" y="662"/>
                  <a:pt x="614" y="662"/>
                  <a:pt x="615" y="661"/>
                </a:cubicBezTo>
                <a:cubicBezTo>
                  <a:pt x="616" y="662"/>
                  <a:pt x="618" y="661"/>
                  <a:pt x="617" y="662"/>
                </a:cubicBezTo>
                <a:close/>
                <a:moveTo>
                  <a:pt x="624" y="672"/>
                </a:moveTo>
                <a:cubicBezTo>
                  <a:pt x="625" y="672"/>
                  <a:pt x="625" y="671"/>
                  <a:pt x="626" y="672"/>
                </a:cubicBezTo>
                <a:cubicBezTo>
                  <a:pt x="625" y="672"/>
                  <a:pt x="625" y="673"/>
                  <a:pt x="624" y="672"/>
                </a:cubicBezTo>
                <a:close/>
                <a:moveTo>
                  <a:pt x="627" y="671"/>
                </a:moveTo>
                <a:cubicBezTo>
                  <a:pt x="626" y="671"/>
                  <a:pt x="628" y="671"/>
                  <a:pt x="628" y="670"/>
                </a:cubicBezTo>
                <a:cubicBezTo>
                  <a:pt x="630" y="671"/>
                  <a:pt x="627" y="671"/>
                  <a:pt x="627" y="671"/>
                </a:cubicBezTo>
                <a:close/>
                <a:moveTo>
                  <a:pt x="630" y="669"/>
                </a:moveTo>
                <a:cubicBezTo>
                  <a:pt x="630" y="669"/>
                  <a:pt x="630" y="669"/>
                  <a:pt x="631" y="669"/>
                </a:cubicBezTo>
                <a:cubicBezTo>
                  <a:pt x="632" y="669"/>
                  <a:pt x="632" y="667"/>
                  <a:pt x="633" y="668"/>
                </a:cubicBezTo>
                <a:cubicBezTo>
                  <a:pt x="632" y="668"/>
                  <a:pt x="632" y="670"/>
                  <a:pt x="630" y="669"/>
                </a:cubicBezTo>
                <a:close/>
                <a:moveTo>
                  <a:pt x="633" y="653"/>
                </a:moveTo>
                <a:cubicBezTo>
                  <a:pt x="632" y="653"/>
                  <a:pt x="632" y="653"/>
                  <a:pt x="632" y="653"/>
                </a:cubicBezTo>
                <a:cubicBezTo>
                  <a:pt x="631" y="654"/>
                  <a:pt x="632" y="654"/>
                  <a:pt x="630" y="654"/>
                </a:cubicBezTo>
                <a:cubicBezTo>
                  <a:pt x="630" y="654"/>
                  <a:pt x="629" y="654"/>
                  <a:pt x="629" y="655"/>
                </a:cubicBezTo>
                <a:cubicBezTo>
                  <a:pt x="629" y="655"/>
                  <a:pt x="628" y="655"/>
                  <a:pt x="627" y="655"/>
                </a:cubicBezTo>
                <a:cubicBezTo>
                  <a:pt x="627" y="655"/>
                  <a:pt x="626" y="655"/>
                  <a:pt x="624" y="656"/>
                </a:cubicBezTo>
                <a:cubicBezTo>
                  <a:pt x="624" y="655"/>
                  <a:pt x="623" y="655"/>
                  <a:pt x="623" y="655"/>
                </a:cubicBezTo>
                <a:cubicBezTo>
                  <a:pt x="622" y="655"/>
                  <a:pt x="621" y="656"/>
                  <a:pt x="620" y="656"/>
                </a:cubicBezTo>
                <a:cubicBezTo>
                  <a:pt x="620" y="656"/>
                  <a:pt x="620" y="657"/>
                  <a:pt x="621" y="657"/>
                </a:cubicBezTo>
                <a:cubicBezTo>
                  <a:pt x="621" y="657"/>
                  <a:pt x="622" y="658"/>
                  <a:pt x="622" y="658"/>
                </a:cubicBezTo>
                <a:cubicBezTo>
                  <a:pt x="622" y="658"/>
                  <a:pt x="621" y="659"/>
                  <a:pt x="621" y="659"/>
                </a:cubicBezTo>
                <a:cubicBezTo>
                  <a:pt x="621" y="659"/>
                  <a:pt x="621" y="659"/>
                  <a:pt x="621" y="660"/>
                </a:cubicBezTo>
                <a:cubicBezTo>
                  <a:pt x="621" y="660"/>
                  <a:pt x="620" y="660"/>
                  <a:pt x="619" y="660"/>
                </a:cubicBezTo>
                <a:cubicBezTo>
                  <a:pt x="619" y="660"/>
                  <a:pt x="619" y="660"/>
                  <a:pt x="618" y="660"/>
                </a:cubicBezTo>
                <a:cubicBezTo>
                  <a:pt x="618" y="660"/>
                  <a:pt x="618" y="660"/>
                  <a:pt x="618" y="660"/>
                </a:cubicBezTo>
                <a:cubicBezTo>
                  <a:pt x="617" y="660"/>
                  <a:pt x="617" y="661"/>
                  <a:pt x="617" y="661"/>
                </a:cubicBezTo>
                <a:cubicBezTo>
                  <a:pt x="616" y="661"/>
                  <a:pt x="615" y="661"/>
                  <a:pt x="613" y="661"/>
                </a:cubicBezTo>
                <a:cubicBezTo>
                  <a:pt x="613" y="661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0" y="662"/>
                  <a:pt x="609" y="662"/>
                  <a:pt x="608" y="663"/>
                </a:cubicBezTo>
                <a:cubicBezTo>
                  <a:pt x="608" y="662"/>
                  <a:pt x="608" y="663"/>
                  <a:pt x="607" y="662"/>
                </a:cubicBezTo>
                <a:cubicBezTo>
                  <a:pt x="607" y="662"/>
                  <a:pt x="607" y="662"/>
                  <a:pt x="606" y="662"/>
                </a:cubicBezTo>
                <a:cubicBezTo>
                  <a:pt x="606" y="662"/>
                  <a:pt x="605" y="663"/>
                  <a:pt x="605" y="663"/>
                </a:cubicBezTo>
                <a:cubicBezTo>
                  <a:pt x="604" y="663"/>
                  <a:pt x="604" y="663"/>
                  <a:pt x="604" y="663"/>
                </a:cubicBezTo>
                <a:cubicBezTo>
                  <a:pt x="604" y="663"/>
                  <a:pt x="604" y="663"/>
                  <a:pt x="603" y="663"/>
                </a:cubicBezTo>
                <a:cubicBezTo>
                  <a:pt x="603" y="663"/>
                  <a:pt x="603" y="663"/>
                  <a:pt x="603" y="663"/>
                </a:cubicBezTo>
                <a:cubicBezTo>
                  <a:pt x="603" y="663"/>
                  <a:pt x="602" y="663"/>
                  <a:pt x="602" y="663"/>
                </a:cubicBezTo>
                <a:cubicBezTo>
                  <a:pt x="602" y="663"/>
                  <a:pt x="602" y="663"/>
                  <a:pt x="602" y="663"/>
                </a:cubicBezTo>
                <a:cubicBezTo>
                  <a:pt x="601" y="663"/>
                  <a:pt x="600" y="663"/>
                  <a:pt x="599" y="664"/>
                </a:cubicBezTo>
                <a:cubicBezTo>
                  <a:pt x="599" y="664"/>
                  <a:pt x="598" y="664"/>
                  <a:pt x="598" y="664"/>
                </a:cubicBezTo>
                <a:cubicBezTo>
                  <a:pt x="598" y="664"/>
                  <a:pt x="597" y="663"/>
                  <a:pt x="597" y="663"/>
                </a:cubicBezTo>
                <a:cubicBezTo>
                  <a:pt x="596" y="663"/>
                  <a:pt x="596" y="663"/>
                  <a:pt x="597" y="663"/>
                </a:cubicBezTo>
                <a:cubicBezTo>
                  <a:pt x="597" y="662"/>
                  <a:pt x="598" y="662"/>
                  <a:pt x="599" y="662"/>
                </a:cubicBezTo>
                <a:cubicBezTo>
                  <a:pt x="600" y="662"/>
                  <a:pt x="600" y="661"/>
                  <a:pt x="601" y="661"/>
                </a:cubicBezTo>
                <a:cubicBezTo>
                  <a:pt x="601" y="661"/>
                  <a:pt x="601" y="662"/>
                  <a:pt x="601" y="661"/>
                </a:cubicBezTo>
                <a:cubicBezTo>
                  <a:pt x="602" y="661"/>
                  <a:pt x="603" y="661"/>
                  <a:pt x="603" y="661"/>
                </a:cubicBezTo>
                <a:cubicBezTo>
                  <a:pt x="603" y="662"/>
                  <a:pt x="605" y="661"/>
                  <a:pt x="606" y="660"/>
                </a:cubicBezTo>
                <a:cubicBezTo>
                  <a:pt x="606" y="660"/>
                  <a:pt x="607" y="660"/>
                  <a:pt x="608" y="660"/>
                </a:cubicBezTo>
                <a:cubicBezTo>
                  <a:pt x="609" y="661"/>
                  <a:pt x="610" y="659"/>
                  <a:pt x="611" y="661"/>
                </a:cubicBezTo>
                <a:cubicBezTo>
                  <a:pt x="612" y="660"/>
                  <a:pt x="613" y="659"/>
                  <a:pt x="614" y="659"/>
                </a:cubicBezTo>
                <a:cubicBezTo>
                  <a:pt x="615" y="659"/>
                  <a:pt x="615" y="659"/>
                  <a:pt x="616" y="659"/>
                </a:cubicBezTo>
                <a:cubicBezTo>
                  <a:pt x="616" y="659"/>
                  <a:pt x="616" y="659"/>
                  <a:pt x="616" y="659"/>
                </a:cubicBezTo>
                <a:cubicBezTo>
                  <a:pt x="616" y="659"/>
                  <a:pt x="616" y="659"/>
                  <a:pt x="617" y="658"/>
                </a:cubicBezTo>
                <a:cubicBezTo>
                  <a:pt x="617" y="659"/>
                  <a:pt x="618" y="659"/>
                  <a:pt x="619" y="659"/>
                </a:cubicBezTo>
                <a:cubicBezTo>
                  <a:pt x="620" y="659"/>
                  <a:pt x="618" y="658"/>
                  <a:pt x="619" y="658"/>
                </a:cubicBezTo>
                <a:cubicBezTo>
                  <a:pt x="619" y="658"/>
                  <a:pt x="620" y="657"/>
                  <a:pt x="620" y="656"/>
                </a:cubicBezTo>
                <a:cubicBezTo>
                  <a:pt x="619" y="656"/>
                  <a:pt x="619" y="657"/>
                  <a:pt x="619" y="657"/>
                </a:cubicBezTo>
                <a:cubicBezTo>
                  <a:pt x="618" y="656"/>
                  <a:pt x="620" y="655"/>
                  <a:pt x="620" y="655"/>
                </a:cubicBezTo>
                <a:cubicBezTo>
                  <a:pt x="620" y="655"/>
                  <a:pt x="621" y="655"/>
                  <a:pt x="622" y="655"/>
                </a:cubicBezTo>
                <a:cubicBezTo>
                  <a:pt x="623" y="654"/>
                  <a:pt x="625" y="653"/>
                  <a:pt x="627" y="653"/>
                </a:cubicBezTo>
                <a:cubicBezTo>
                  <a:pt x="627" y="653"/>
                  <a:pt x="628" y="652"/>
                  <a:pt x="628" y="652"/>
                </a:cubicBezTo>
                <a:cubicBezTo>
                  <a:pt x="628" y="652"/>
                  <a:pt x="628" y="653"/>
                  <a:pt x="629" y="653"/>
                </a:cubicBezTo>
                <a:cubicBezTo>
                  <a:pt x="630" y="652"/>
                  <a:pt x="631" y="652"/>
                  <a:pt x="632" y="652"/>
                </a:cubicBezTo>
                <a:cubicBezTo>
                  <a:pt x="633" y="652"/>
                  <a:pt x="634" y="651"/>
                  <a:pt x="635" y="652"/>
                </a:cubicBezTo>
                <a:cubicBezTo>
                  <a:pt x="634" y="653"/>
                  <a:pt x="634" y="654"/>
                  <a:pt x="633" y="653"/>
                </a:cubicBezTo>
                <a:close/>
                <a:moveTo>
                  <a:pt x="655" y="641"/>
                </a:moveTo>
                <a:cubicBezTo>
                  <a:pt x="655" y="641"/>
                  <a:pt x="655" y="641"/>
                  <a:pt x="654" y="641"/>
                </a:cubicBezTo>
                <a:cubicBezTo>
                  <a:pt x="654" y="641"/>
                  <a:pt x="654" y="641"/>
                  <a:pt x="654" y="641"/>
                </a:cubicBezTo>
                <a:cubicBezTo>
                  <a:pt x="655" y="641"/>
                  <a:pt x="656" y="640"/>
                  <a:pt x="656" y="640"/>
                </a:cubicBezTo>
                <a:cubicBezTo>
                  <a:pt x="656" y="641"/>
                  <a:pt x="656" y="641"/>
                  <a:pt x="655" y="641"/>
                </a:cubicBezTo>
                <a:close/>
                <a:moveTo>
                  <a:pt x="660" y="639"/>
                </a:moveTo>
                <a:cubicBezTo>
                  <a:pt x="660" y="640"/>
                  <a:pt x="659" y="640"/>
                  <a:pt x="658" y="640"/>
                </a:cubicBezTo>
                <a:cubicBezTo>
                  <a:pt x="658" y="640"/>
                  <a:pt x="658" y="639"/>
                  <a:pt x="659" y="639"/>
                </a:cubicBezTo>
                <a:cubicBezTo>
                  <a:pt x="660" y="639"/>
                  <a:pt x="661" y="639"/>
                  <a:pt x="661" y="639"/>
                </a:cubicBezTo>
                <a:cubicBezTo>
                  <a:pt x="661" y="639"/>
                  <a:pt x="661" y="639"/>
                  <a:pt x="661" y="639"/>
                </a:cubicBezTo>
                <a:cubicBezTo>
                  <a:pt x="661" y="639"/>
                  <a:pt x="661" y="638"/>
                  <a:pt x="661" y="638"/>
                </a:cubicBezTo>
                <a:cubicBezTo>
                  <a:pt x="661" y="638"/>
                  <a:pt x="662" y="638"/>
                  <a:pt x="662" y="638"/>
                </a:cubicBezTo>
                <a:cubicBezTo>
                  <a:pt x="661" y="639"/>
                  <a:pt x="661" y="639"/>
                  <a:pt x="660" y="639"/>
                </a:cubicBezTo>
                <a:close/>
                <a:moveTo>
                  <a:pt x="663" y="638"/>
                </a:moveTo>
                <a:cubicBezTo>
                  <a:pt x="663" y="638"/>
                  <a:pt x="663" y="638"/>
                  <a:pt x="663" y="638"/>
                </a:cubicBezTo>
                <a:cubicBezTo>
                  <a:pt x="663" y="638"/>
                  <a:pt x="663" y="638"/>
                  <a:pt x="663" y="638"/>
                </a:cubicBezTo>
                <a:close/>
                <a:moveTo>
                  <a:pt x="668" y="635"/>
                </a:moveTo>
                <a:cubicBezTo>
                  <a:pt x="667" y="635"/>
                  <a:pt x="667" y="636"/>
                  <a:pt x="666" y="636"/>
                </a:cubicBezTo>
                <a:cubicBezTo>
                  <a:pt x="666" y="636"/>
                  <a:pt x="666" y="636"/>
                  <a:pt x="666" y="636"/>
                </a:cubicBezTo>
                <a:cubicBezTo>
                  <a:pt x="667" y="635"/>
                  <a:pt x="668" y="635"/>
                  <a:pt x="669" y="634"/>
                </a:cubicBezTo>
                <a:cubicBezTo>
                  <a:pt x="669" y="635"/>
                  <a:pt x="669" y="635"/>
                  <a:pt x="668" y="635"/>
                </a:cubicBezTo>
                <a:close/>
                <a:moveTo>
                  <a:pt x="670" y="632"/>
                </a:moveTo>
                <a:cubicBezTo>
                  <a:pt x="670" y="632"/>
                  <a:pt x="669" y="632"/>
                  <a:pt x="669" y="632"/>
                </a:cubicBezTo>
                <a:cubicBezTo>
                  <a:pt x="669" y="632"/>
                  <a:pt x="669" y="633"/>
                  <a:pt x="669" y="633"/>
                </a:cubicBezTo>
                <a:cubicBezTo>
                  <a:pt x="668" y="633"/>
                  <a:pt x="668" y="633"/>
                  <a:pt x="667" y="633"/>
                </a:cubicBezTo>
                <a:cubicBezTo>
                  <a:pt x="667" y="633"/>
                  <a:pt x="667" y="634"/>
                  <a:pt x="667" y="634"/>
                </a:cubicBezTo>
                <a:cubicBezTo>
                  <a:pt x="666" y="634"/>
                  <a:pt x="666" y="634"/>
                  <a:pt x="666" y="634"/>
                </a:cubicBezTo>
                <a:cubicBezTo>
                  <a:pt x="665" y="634"/>
                  <a:pt x="663" y="635"/>
                  <a:pt x="662" y="635"/>
                </a:cubicBezTo>
                <a:cubicBezTo>
                  <a:pt x="661" y="635"/>
                  <a:pt x="661" y="635"/>
                  <a:pt x="660" y="635"/>
                </a:cubicBezTo>
                <a:cubicBezTo>
                  <a:pt x="660" y="635"/>
                  <a:pt x="659" y="635"/>
                  <a:pt x="659" y="635"/>
                </a:cubicBezTo>
                <a:cubicBezTo>
                  <a:pt x="658" y="636"/>
                  <a:pt x="657" y="637"/>
                  <a:pt x="656" y="637"/>
                </a:cubicBezTo>
                <a:cubicBezTo>
                  <a:pt x="655" y="637"/>
                  <a:pt x="654" y="637"/>
                  <a:pt x="654" y="637"/>
                </a:cubicBezTo>
                <a:cubicBezTo>
                  <a:pt x="655" y="637"/>
                  <a:pt x="655" y="636"/>
                  <a:pt x="656" y="636"/>
                </a:cubicBezTo>
                <a:cubicBezTo>
                  <a:pt x="656" y="636"/>
                  <a:pt x="656" y="636"/>
                  <a:pt x="656" y="635"/>
                </a:cubicBezTo>
                <a:cubicBezTo>
                  <a:pt x="657" y="635"/>
                  <a:pt x="658" y="635"/>
                  <a:pt x="658" y="635"/>
                </a:cubicBezTo>
                <a:cubicBezTo>
                  <a:pt x="658" y="634"/>
                  <a:pt x="658" y="635"/>
                  <a:pt x="659" y="635"/>
                </a:cubicBezTo>
                <a:cubicBezTo>
                  <a:pt x="660" y="634"/>
                  <a:pt x="660" y="634"/>
                  <a:pt x="660" y="633"/>
                </a:cubicBezTo>
                <a:cubicBezTo>
                  <a:pt x="661" y="633"/>
                  <a:pt x="662" y="633"/>
                  <a:pt x="662" y="634"/>
                </a:cubicBezTo>
                <a:cubicBezTo>
                  <a:pt x="664" y="633"/>
                  <a:pt x="665" y="633"/>
                  <a:pt x="667" y="633"/>
                </a:cubicBezTo>
                <a:cubicBezTo>
                  <a:pt x="668" y="633"/>
                  <a:pt x="668" y="632"/>
                  <a:pt x="668" y="632"/>
                </a:cubicBezTo>
                <a:cubicBezTo>
                  <a:pt x="669" y="632"/>
                  <a:pt x="669" y="630"/>
                  <a:pt x="671" y="631"/>
                </a:cubicBezTo>
                <a:cubicBezTo>
                  <a:pt x="670" y="631"/>
                  <a:pt x="670" y="631"/>
                  <a:pt x="670" y="632"/>
                </a:cubicBezTo>
                <a:close/>
                <a:moveTo>
                  <a:pt x="669" y="622"/>
                </a:moveTo>
                <a:cubicBezTo>
                  <a:pt x="668" y="623"/>
                  <a:pt x="668" y="623"/>
                  <a:pt x="668" y="624"/>
                </a:cubicBezTo>
                <a:cubicBezTo>
                  <a:pt x="666" y="623"/>
                  <a:pt x="665" y="624"/>
                  <a:pt x="664" y="625"/>
                </a:cubicBezTo>
                <a:cubicBezTo>
                  <a:pt x="663" y="625"/>
                  <a:pt x="662" y="625"/>
                  <a:pt x="661" y="626"/>
                </a:cubicBezTo>
                <a:cubicBezTo>
                  <a:pt x="660" y="626"/>
                  <a:pt x="662" y="625"/>
                  <a:pt x="662" y="625"/>
                </a:cubicBezTo>
                <a:cubicBezTo>
                  <a:pt x="663" y="624"/>
                  <a:pt x="663" y="624"/>
                  <a:pt x="664" y="623"/>
                </a:cubicBezTo>
                <a:cubicBezTo>
                  <a:pt x="665" y="623"/>
                  <a:pt x="664" y="624"/>
                  <a:pt x="665" y="623"/>
                </a:cubicBezTo>
                <a:cubicBezTo>
                  <a:pt x="666" y="623"/>
                  <a:pt x="665" y="623"/>
                  <a:pt x="665" y="623"/>
                </a:cubicBezTo>
                <a:cubicBezTo>
                  <a:pt x="667" y="623"/>
                  <a:pt x="667" y="622"/>
                  <a:pt x="668" y="622"/>
                </a:cubicBezTo>
                <a:cubicBezTo>
                  <a:pt x="669" y="622"/>
                  <a:pt x="669" y="621"/>
                  <a:pt x="669" y="621"/>
                </a:cubicBezTo>
                <a:cubicBezTo>
                  <a:pt x="670" y="621"/>
                  <a:pt x="671" y="621"/>
                  <a:pt x="671" y="622"/>
                </a:cubicBezTo>
                <a:cubicBezTo>
                  <a:pt x="670" y="622"/>
                  <a:pt x="669" y="623"/>
                  <a:pt x="669" y="622"/>
                </a:cubicBezTo>
                <a:close/>
                <a:moveTo>
                  <a:pt x="672" y="619"/>
                </a:moveTo>
                <a:cubicBezTo>
                  <a:pt x="673" y="619"/>
                  <a:pt x="672" y="619"/>
                  <a:pt x="673" y="619"/>
                </a:cubicBezTo>
                <a:cubicBezTo>
                  <a:pt x="673" y="619"/>
                  <a:pt x="674" y="619"/>
                  <a:pt x="673" y="618"/>
                </a:cubicBezTo>
                <a:cubicBezTo>
                  <a:pt x="674" y="618"/>
                  <a:pt x="674" y="618"/>
                  <a:pt x="674" y="618"/>
                </a:cubicBezTo>
                <a:cubicBezTo>
                  <a:pt x="675" y="619"/>
                  <a:pt x="674" y="619"/>
                  <a:pt x="674" y="619"/>
                </a:cubicBezTo>
                <a:cubicBezTo>
                  <a:pt x="674" y="619"/>
                  <a:pt x="673" y="620"/>
                  <a:pt x="673" y="620"/>
                </a:cubicBezTo>
                <a:cubicBezTo>
                  <a:pt x="672" y="621"/>
                  <a:pt x="672" y="620"/>
                  <a:pt x="671" y="620"/>
                </a:cubicBezTo>
                <a:cubicBezTo>
                  <a:pt x="671" y="620"/>
                  <a:pt x="672" y="620"/>
                  <a:pt x="672" y="619"/>
                </a:cubicBezTo>
                <a:close/>
                <a:moveTo>
                  <a:pt x="675" y="629"/>
                </a:moveTo>
                <a:cubicBezTo>
                  <a:pt x="674" y="630"/>
                  <a:pt x="674" y="630"/>
                  <a:pt x="672" y="631"/>
                </a:cubicBezTo>
                <a:cubicBezTo>
                  <a:pt x="672" y="630"/>
                  <a:pt x="672" y="630"/>
                  <a:pt x="671" y="630"/>
                </a:cubicBezTo>
                <a:cubicBezTo>
                  <a:pt x="671" y="629"/>
                  <a:pt x="674" y="630"/>
                  <a:pt x="673" y="629"/>
                </a:cubicBezTo>
                <a:cubicBezTo>
                  <a:pt x="673" y="629"/>
                  <a:pt x="674" y="628"/>
                  <a:pt x="674" y="628"/>
                </a:cubicBezTo>
                <a:cubicBezTo>
                  <a:pt x="675" y="629"/>
                  <a:pt x="676" y="629"/>
                  <a:pt x="677" y="628"/>
                </a:cubicBezTo>
                <a:cubicBezTo>
                  <a:pt x="677" y="629"/>
                  <a:pt x="676" y="629"/>
                  <a:pt x="675" y="629"/>
                </a:cubicBezTo>
                <a:close/>
                <a:moveTo>
                  <a:pt x="699" y="603"/>
                </a:moveTo>
                <a:cubicBezTo>
                  <a:pt x="700" y="602"/>
                  <a:pt x="701" y="602"/>
                  <a:pt x="701" y="601"/>
                </a:cubicBezTo>
                <a:cubicBezTo>
                  <a:pt x="703" y="601"/>
                  <a:pt x="703" y="600"/>
                  <a:pt x="704" y="599"/>
                </a:cubicBezTo>
                <a:cubicBezTo>
                  <a:pt x="704" y="599"/>
                  <a:pt x="704" y="599"/>
                  <a:pt x="704" y="599"/>
                </a:cubicBezTo>
                <a:cubicBezTo>
                  <a:pt x="704" y="599"/>
                  <a:pt x="704" y="599"/>
                  <a:pt x="705" y="599"/>
                </a:cubicBezTo>
                <a:cubicBezTo>
                  <a:pt x="705" y="598"/>
                  <a:pt x="706" y="598"/>
                  <a:pt x="707" y="597"/>
                </a:cubicBezTo>
                <a:cubicBezTo>
                  <a:pt x="708" y="598"/>
                  <a:pt x="705" y="598"/>
                  <a:pt x="705" y="599"/>
                </a:cubicBezTo>
                <a:cubicBezTo>
                  <a:pt x="704" y="599"/>
                  <a:pt x="704" y="600"/>
                  <a:pt x="704" y="600"/>
                </a:cubicBezTo>
                <a:cubicBezTo>
                  <a:pt x="703" y="600"/>
                  <a:pt x="703" y="601"/>
                  <a:pt x="703" y="601"/>
                </a:cubicBezTo>
                <a:cubicBezTo>
                  <a:pt x="703" y="601"/>
                  <a:pt x="701" y="602"/>
                  <a:pt x="702" y="602"/>
                </a:cubicBezTo>
                <a:cubicBezTo>
                  <a:pt x="701" y="602"/>
                  <a:pt x="701" y="602"/>
                  <a:pt x="701" y="603"/>
                </a:cubicBezTo>
                <a:cubicBezTo>
                  <a:pt x="700" y="603"/>
                  <a:pt x="700" y="603"/>
                  <a:pt x="700" y="603"/>
                </a:cubicBezTo>
                <a:cubicBezTo>
                  <a:pt x="700" y="603"/>
                  <a:pt x="699" y="604"/>
                  <a:pt x="699" y="604"/>
                </a:cubicBezTo>
                <a:cubicBezTo>
                  <a:pt x="699" y="604"/>
                  <a:pt x="699" y="604"/>
                  <a:pt x="699" y="604"/>
                </a:cubicBezTo>
                <a:cubicBezTo>
                  <a:pt x="699" y="604"/>
                  <a:pt x="698" y="604"/>
                  <a:pt x="698" y="605"/>
                </a:cubicBezTo>
                <a:cubicBezTo>
                  <a:pt x="698" y="604"/>
                  <a:pt x="698" y="604"/>
                  <a:pt x="697" y="605"/>
                </a:cubicBezTo>
                <a:cubicBezTo>
                  <a:pt x="697" y="604"/>
                  <a:pt x="698" y="603"/>
                  <a:pt x="699" y="603"/>
                </a:cubicBezTo>
                <a:close/>
                <a:moveTo>
                  <a:pt x="694" y="609"/>
                </a:moveTo>
                <a:cubicBezTo>
                  <a:pt x="694" y="610"/>
                  <a:pt x="694" y="610"/>
                  <a:pt x="693" y="610"/>
                </a:cubicBezTo>
                <a:cubicBezTo>
                  <a:pt x="693" y="610"/>
                  <a:pt x="693" y="610"/>
                  <a:pt x="693" y="610"/>
                </a:cubicBezTo>
                <a:cubicBezTo>
                  <a:pt x="693" y="609"/>
                  <a:pt x="694" y="609"/>
                  <a:pt x="694" y="609"/>
                </a:cubicBezTo>
                <a:close/>
                <a:moveTo>
                  <a:pt x="680" y="615"/>
                </a:moveTo>
                <a:cubicBezTo>
                  <a:pt x="680" y="615"/>
                  <a:pt x="680" y="615"/>
                  <a:pt x="681" y="614"/>
                </a:cubicBezTo>
                <a:cubicBezTo>
                  <a:pt x="681" y="614"/>
                  <a:pt x="683" y="614"/>
                  <a:pt x="683" y="614"/>
                </a:cubicBezTo>
                <a:cubicBezTo>
                  <a:pt x="683" y="614"/>
                  <a:pt x="683" y="613"/>
                  <a:pt x="683" y="613"/>
                </a:cubicBezTo>
                <a:cubicBezTo>
                  <a:pt x="683" y="613"/>
                  <a:pt x="684" y="613"/>
                  <a:pt x="684" y="613"/>
                </a:cubicBezTo>
                <a:cubicBezTo>
                  <a:pt x="684" y="613"/>
                  <a:pt x="685" y="612"/>
                  <a:pt x="685" y="612"/>
                </a:cubicBezTo>
                <a:cubicBezTo>
                  <a:pt x="685" y="612"/>
                  <a:pt x="686" y="612"/>
                  <a:pt x="686" y="612"/>
                </a:cubicBezTo>
                <a:cubicBezTo>
                  <a:pt x="687" y="611"/>
                  <a:pt x="686" y="611"/>
                  <a:pt x="687" y="611"/>
                </a:cubicBezTo>
                <a:cubicBezTo>
                  <a:pt x="688" y="610"/>
                  <a:pt x="688" y="610"/>
                  <a:pt x="688" y="609"/>
                </a:cubicBezTo>
                <a:cubicBezTo>
                  <a:pt x="689" y="609"/>
                  <a:pt x="690" y="609"/>
                  <a:pt x="690" y="609"/>
                </a:cubicBezTo>
                <a:cubicBezTo>
                  <a:pt x="692" y="608"/>
                  <a:pt x="690" y="609"/>
                  <a:pt x="690" y="609"/>
                </a:cubicBezTo>
                <a:cubicBezTo>
                  <a:pt x="690" y="610"/>
                  <a:pt x="690" y="610"/>
                  <a:pt x="689" y="611"/>
                </a:cubicBezTo>
                <a:cubicBezTo>
                  <a:pt x="689" y="611"/>
                  <a:pt x="688" y="611"/>
                  <a:pt x="688" y="611"/>
                </a:cubicBezTo>
                <a:cubicBezTo>
                  <a:pt x="688" y="611"/>
                  <a:pt x="687" y="612"/>
                  <a:pt x="687" y="612"/>
                </a:cubicBezTo>
                <a:cubicBezTo>
                  <a:pt x="686" y="612"/>
                  <a:pt x="685" y="613"/>
                  <a:pt x="684" y="613"/>
                </a:cubicBezTo>
                <a:cubicBezTo>
                  <a:pt x="685" y="614"/>
                  <a:pt x="686" y="614"/>
                  <a:pt x="686" y="615"/>
                </a:cubicBezTo>
                <a:cubicBezTo>
                  <a:pt x="686" y="615"/>
                  <a:pt x="685" y="615"/>
                  <a:pt x="685" y="615"/>
                </a:cubicBezTo>
                <a:cubicBezTo>
                  <a:pt x="685" y="615"/>
                  <a:pt x="684" y="615"/>
                  <a:pt x="683" y="615"/>
                </a:cubicBezTo>
                <a:cubicBezTo>
                  <a:pt x="683" y="615"/>
                  <a:pt x="683" y="615"/>
                  <a:pt x="683" y="615"/>
                </a:cubicBezTo>
                <a:cubicBezTo>
                  <a:pt x="683" y="615"/>
                  <a:pt x="682" y="614"/>
                  <a:pt x="682" y="614"/>
                </a:cubicBezTo>
                <a:cubicBezTo>
                  <a:pt x="681" y="615"/>
                  <a:pt x="682" y="615"/>
                  <a:pt x="682" y="616"/>
                </a:cubicBezTo>
                <a:cubicBezTo>
                  <a:pt x="681" y="616"/>
                  <a:pt x="680" y="617"/>
                  <a:pt x="680" y="617"/>
                </a:cubicBezTo>
                <a:cubicBezTo>
                  <a:pt x="679" y="617"/>
                  <a:pt x="679" y="616"/>
                  <a:pt x="678" y="616"/>
                </a:cubicBezTo>
                <a:cubicBezTo>
                  <a:pt x="678" y="615"/>
                  <a:pt x="679" y="615"/>
                  <a:pt x="680" y="615"/>
                </a:cubicBezTo>
                <a:close/>
                <a:moveTo>
                  <a:pt x="689" y="614"/>
                </a:moveTo>
                <a:cubicBezTo>
                  <a:pt x="688" y="614"/>
                  <a:pt x="687" y="614"/>
                  <a:pt x="687" y="614"/>
                </a:cubicBezTo>
                <a:cubicBezTo>
                  <a:pt x="687" y="614"/>
                  <a:pt x="688" y="614"/>
                  <a:pt x="688" y="613"/>
                </a:cubicBezTo>
                <a:cubicBezTo>
                  <a:pt x="690" y="613"/>
                  <a:pt x="690" y="612"/>
                  <a:pt x="691" y="612"/>
                </a:cubicBezTo>
                <a:cubicBezTo>
                  <a:pt x="691" y="613"/>
                  <a:pt x="690" y="612"/>
                  <a:pt x="690" y="613"/>
                </a:cubicBezTo>
                <a:cubicBezTo>
                  <a:pt x="689" y="613"/>
                  <a:pt x="688" y="613"/>
                  <a:pt x="689" y="614"/>
                </a:cubicBezTo>
                <a:close/>
                <a:moveTo>
                  <a:pt x="683" y="617"/>
                </a:moveTo>
                <a:cubicBezTo>
                  <a:pt x="683" y="618"/>
                  <a:pt x="682" y="618"/>
                  <a:pt x="681" y="618"/>
                </a:cubicBezTo>
                <a:cubicBezTo>
                  <a:pt x="681" y="617"/>
                  <a:pt x="682" y="617"/>
                  <a:pt x="683" y="617"/>
                </a:cubicBezTo>
                <a:close/>
                <a:moveTo>
                  <a:pt x="700" y="610"/>
                </a:moveTo>
                <a:cubicBezTo>
                  <a:pt x="701" y="611"/>
                  <a:pt x="700" y="611"/>
                  <a:pt x="700" y="611"/>
                </a:cubicBezTo>
                <a:cubicBezTo>
                  <a:pt x="700" y="612"/>
                  <a:pt x="700" y="612"/>
                  <a:pt x="700" y="612"/>
                </a:cubicBezTo>
                <a:cubicBezTo>
                  <a:pt x="699" y="612"/>
                  <a:pt x="699" y="613"/>
                  <a:pt x="698" y="613"/>
                </a:cubicBezTo>
                <a:cubicBezTo>
                  <a:pt x="698" y="613"/>
                  <a:pt x="698" y="613"/>
                  <a:pt x="697" y="613"/>
                </a:cubicBezTo>
                <a:cubicBezTo>
                  <a:pt x="697" y="614"/>
                  <a:pt x="697" y="614"/>
                  <a:pt x="696" y="614"/>
                </a:cubicBezTo>
                <a:cubicBezTo>
                  <a:pt x="696" y="614"/>
                  <a:pt x="696" y="614"/>
                  <a:pt x="696" y="614"/>
                </a:cubicBezTo>
                <a:cubicBezTo>
                  <a:pt x="695" y="614"/>
                  <a:pt x="695" y="615"/>
                  <a:pt x="695" y="615"/>
                </a:cubicBezTo>
                <a:cubicBezTo>
                  <a:pt x="695" y="615"/>
                  <a:pt x="695" y="616"/>
                  <a:pt x="695" y="616"/>
                </a:cubicBezTo>
                <a:cubicBezTo>
                  <a:pt x="694" y="616"/>
                  <a:pt x="694" y="616"/>
                  <a:pt x="693" y="617"/>
                </a:cubicBezTo>
                <a:cubicBezTo>
                  <a:pt x="693" y="617"/>
                  <a:pt x="693" y="617"/>
                  <a:pt x="693" y="617"/>
                </a:cubicBezTo>
                <a:cubicBezTo>
                  <a:pt x="693" y="617"/>
                  <a:pt x="693" y="617"/>
                  <a:pt x="692" y="617"/>
                </a:cubicBezTo>
                <a:cubicBezTo>
                  <a:pt x="692" y="617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1" y="618"/>
                  <a:pt x="691" y="618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0" y="619"/>
                  <a:pt x="690" y="619"/>
                </a:cubicBezTo>
                <a:cubicBezTo>
                  <a:pt x="690" y="619"/>
                  <a:pt x="689" y="619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7" y="621"/>
                  <a:pt x="686" y="622"/>
                  <a:pt x="685" y="623"/>
                </a:cubicBezTo>
                <a:cubicBezTo>
                  <a:pt x="685" y="623"/>
                  <a:pt x="685" y="623"/>
                  <a:pt x="684" y="623"/>
                </a:cubicBezTo>
                <a:cubicBezTo>
                  <a:pt x="683" y="623"/>
                  <a:pt x="684" y="624"/>
                  <a:pt x="683" y="624"/>
                </a:cubicBezTo>
                <a:cubicBezTo>
                  <a:pt x="683" y="624"/>
                  <a:pt x="683" y="625"/>
                  <a:pt x="683" y="625"/>
                </a:cubicBezTo>
                <a:cubicBezTo>
                  <a:pt x="682" y="625"/>
                  <a:pt x="682" y="625"/>
                  <a:pt x="681" y="625"/>
                </a:cubicBezTo>
                <a:cubicBezTo>
                  <a:pt x="681" y="625"/>
                  <a:pt x="681" y="625"/>
                  <a:pt x="681" y="625"/>
                </a:cubicBezTo>
                <a:cubicBezTo>
                  <a:pt x="681" y="625"/>
                  <a:pt x="681" y="626"/>
                  <a:pt x="680" y="626"/>
                </a:cubicBezTo>
                <a:cubicBezTo>
                  <a:pt x="680" y="626"/>
                  <a:pt x="680" y="626"/>
                  <a:pt x="680" y="626"/>
                </a:cubicBezTo>
                <a:cubicBezTo>
                  <a:pt x="679" y="627"/>
                  <a:pt x="679" y="627"/>
                  <a:pt x="678" y="628"/>
                </a:cubicBezTo>
                <a:cubicBezTo>
                  <a:pt x="677" y="628"/>
                  <a:pt x="678" y="627"/>
                  <a:pt x="678" y="626"/>
                </a:cubicBezTo>
                <a:cubicBezTo>
                  <a:pt x="679" y="626"/>
                  <a:pt x="679" y="625"/>
                  <a:pt x="680" y="625"/>
                </a:cubicBezTo>
                <a:cubicBezTo>
                  <a:pt x="680" y="625"/>
                  <a:pt x="680" y="625"/>
                  <a:pt x="680" y="624"/>
                </a:cubicBezTo>
                <a:cubicBezTo>
                  <a:pt x="681" y="624"/>
                  <a:pt x="682" y="624"/>
                  <a:pt x="682" y="624"/>
                </a:cubicBezTo>
                <a:cubicBezTo>
                  <a:pt x="682" y="624"/>
                  <a:pt x="683" y="623"/>
                  <a:pt x="683" y="623"/>
                </a:cubicBezTo>
                <a:cubicBezTo>
                  <a:pt x="684" y="622"/>
                  <a:pt x="684" y="622"/>
                  <a:pt x="685" y="621"/>
                </a:cubicBezTo>
                <a:cubicBezTo>
                  <a:pt x="687" y="621"/>
                  <a:pt x="687" y="620"/>
                  <a:pt x="688" y="620"/>
                </a:cubicBezTo>
                <a:cubicBezTo>
                  <a:pt x="688" y="619"/>
                  <a:pt x="688" y="619"/>
                  <a:pt x="688" y="619"/>
                </a:cubicBezTo>
                <a:cubicBezTo>
                  <a:pt x="688" y="619"/>
                  <a:pt x="688" y="619"/>
                  <a:pt x="689" y="619"/>
                </a:cubicBezTo>
                <a:cubicBezTo>
                  <a:pt x="689" y="619"/>
                  <a:pt x="689" y="618"/>
                  <a:pt x="690" y="618"/>
                </a:cubicBezTo>
                <a:cubicBezTo>
                  <a:pt x="691" y="618"/>
                  <a:pt x="691" y="617"/>
                  <a:pt x="692" y="617"/>
                </a:cubicBezTo>
                <a:cubicBezTo>
                  <a:pt x="693" y="617"/>
                  <a:pt x="692" y="616"/>
                  <a:pt x="692" y="616"/>
                </a:cubicBezTo>
                <a:cubicBezTo>
                  <a:pt x="692" y="616"/>
                  <a:pt x="693" y="616"/>
                  <a:pt x="692" y="615"/>
                </a:cubicBezTo>
                <a:cubicBezTo>
                  <a:pt x="693" y="615"/>
                  <a:pt x="694" y="615"/>
                  <a:pt x="695" y="615"/>
                </a:cubicBezTo>
                <a:cubicBezTo>
                  <a:pt x="695" y="614"/>
                  <a:pt x="693" y="614"/>
                  <a:pt x="694" y="614"/>
                </a:cubicBezTo>
                <a:cubicBezTo>
                  <a:pt x="695" y="614"/>
                  <a:pt x="695" y="613"/>
                  <a:pt x="696" y="613"/>
                </a:cubicBezTo>
                <a:cubicBezTo>
                  <a:pt x="697" y="613"/>
                  <a:pt x="697" y="612"/>
                  <a:pt x="697" y="612"/>
                </a:cubicBezTo>
                <a:cubicBezTo>
                  <a:pt x="698" y="612"/>
                  <a:pt x="699" y="611"/>
                  <a:pt x="700" y="611"/>
                </a:cubicBezTo>
                <a:cubicBezTo>
                  <a:pt x="700" y="610"/>
                  <a:pt x="700" y="610"/>
                  <a:pt x="700" y="609"/>
                </a:cubicBezTo>
                <a:cubicBezTo>
                  <a:pt x="700" y="609"/>
                  <a:pt x="701" y="610"/>
                  <a:pt x="701" y="609"/>
                </a:cubicBezTo>
                <a:cubicBezTo>
                  <a:pt x="701" y="609"/>
                  <a:pt x="701" y="609"/>
                  <a:pt x="702" y="609"/>
                </a:cubicBezTo>
                <a:cubicBezTo>
                  <a:pt x="703" y="609"/>
                  <a:pt x="702" y="607"/>
                  <a:pt x="703" y="608"/>
                </a:cubicBezTo>
                <a:cubicBezTo>
                  <a:pt x="703" y="609"/>
                  <a:pt x="702" y="609"/>
                  <a:pt x="700" y="610"/>
                </a:cubicBezTo>
                <a:close/>
                <a:moveTo>
                  <a:pt x="707" y="605"/>
                </a:moveTo>
                <a:cubicBezTo>
                  <a:pt x="706" y="604"/>
                  <a:pt x="705" y="608"/>
                  <a:pt x="703" y="607"/>
                </a:cubicBezTo>
                <a:cubicBezTo>
                  <a:pt x="703" y="606"/>
                  <a:pt x="704" y="606"/>
                  <a:pt x="705" y="606"/>
                </a:cubicBezTo>
                <a:cubicBezTo>
                  <a:pt x="705" y="605"/>
                  <a:pt x="706" y="605"/>
                  <a:pt x="706" y="605"/>
                </a:cubicBezTo>
                <a:cubicBezTo>
                  <a:pt x="707" y="605"/>
                  <a:pt x="707" y="605"/>
                  <a:pt x="707" y="605"/>
                </a:cubicBezTo>
                <a:cubicBezTo>
                  <a:pt x="707" y="605"/>
                  <a:pt x="707" y="605"/>
                  <a:pt x="707" y="605"/>
                </a:cubicBezTo>
                <a:close/>
                <a:moveTo>
                  <a:pt x="723" y="588"/>
                </a:move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lose/>
                <a:moveTo>
                  <a:pt x="724" y="587"/>
                </a:move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lose/>
                <a:moveTo>
                  <a:pt x="727" y="584"/>
                </a:moveTo>
                <a:cubicBezTo>
                  <a:pt x="727" y="584"/>
                  <a:pt x="726" y="584"/>
                  <a:pt x="726" y="584"/>
                </a:cubicBezTo>
                <a:cubicBezTo>
                  <a:pt x="726" y="584"/>
                  <a:pt x="726" y="583"/>
                  <a:pt x="727" y="583"/>
                </a:cubicBezTo>
                <a:cubicBezTo>
                  <a:pt x="727" y="583"/>
                  <a:pt x="727" y="583"/>
                  <a:pt x="727" y="583"/>
                </a:cubicBezTo>
                <a:lnTo>
                  <a:pt x="727" y="584"/>
                </a:lnTo>
                <a:close/>
                <a:moveTo>
                  <a:pt x="729" y="581"/>
                </a:moveTo>
                <a:cubicBezTo>
                  <a:pt x="729" y="581"/>
                  <a:pt x="729" y="581"/>
                  <a:pt x="729" y="581"/>
                </a:cubicBezTo>
                <a:cubicBezTo>
                  <a:pt x="729" y="581"/>
                  <a:pt x="729" y="581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1"/>
                  <a:pt x="729" y="581"/>
                </a:cubicBezTo>
                <a:close/>
                <a:moveTo>
                  <a:pt x="730" y="580"/>
                </a:move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lose/>
                <a:moveTo>
                  <a:pt x="730" y="579"/>
                </a:move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lose/>
                <a:moveTo>
                  <a:pt x="88" y="594"/>
                </a:moveTo>
                <a:cubicBezTo>
                  <a:pt x="79" y="568"/>
                  <a:pt x="73" y="541"/>
                  <a:pt x="74" y="513"/>
                </a:cubicBezTo>
                <a:cubicBezTo>
                  <a:pt x="74" y="506"/>
                  <a:pt x="75" y="498"/>
                  <a:pt x="76" y="490"/>
                </a:cubicBezTo>
                <a:cubicBezTo>
                  <a:pt x="76" y="488"/>
                  <a:pt x="77" y="487"/>
                  <a:pt x="77" y="485"/>
                </a:cubicBezTo>
                <a:cubicBezTo>
                  <a:pt x="78" y="478"/>
                  <a:pt x="79" y="473"/>
                  <a:pt x="81" y="467"/>
                </a:cubicBezTo>
                <a:cubicBezTo>
                  <a:pt x="84" y="459"/>
                  <a:pt x="88" y="455"/>
                  <a:pt x="88" y="447"/>
                </a:cubicBezTo>
                <a:cubicBezTo>
                  <a:pt x="88" y="443"/>
                  <a:pt x="87" y="439"/>
                  <a:pt x="84" y="435"/>
                </a:cubicBezTo>
                <a:cubicBezTo>
                  <a:pt x="79" y="429"/>
                  <a:pt x="71" y="431"/>
                  <a:pt x="70" y="431"/>
                </a:cubicBezTo>
                <a:cubicBezTo>
                  <a:pt x="71" y="430"/>
                  <a:pt x="72" y="428"/>
                  <a:pt x="73" y="423"/>
                </a:cubicBezTo>
                <a:cubicBezTo>
                  <a:pt x="76" y="401"/>
                  <a:pt x="49" y="399"/>
                  <a:pt x="37" y="411"/>
                </a:cubicBezTo>
                <a:cubicBezTo>
                  <a:pt x="34" y="413"/>
                  <a:pt x="32" y="416"/>
                  <a:pt x="31" y="419"/>
                </a:cubicBezTo>
                <a:cubicBezTo>
                  <a:pt x="30" y="421"/>
                  <a:pt x="30" y="427"/>
                  <a:pt x="31" y="429"/>
                </a:cubicBezTo>
                <a:cubicBezTo>
                  <a:pt x="26" y="426"/>
                  <a:pt x="21" y="429"/>
                  <a:pt x="18" y="431"/>
                </a:cubicBezTo>
                <a:cubicBezTo>
                  <a:pt x="0" y="441"/>
                  <a:pt x="5" y="476"/>
                  <a:pt x="22" y="485"/>
                </a:cubicBezTo>
                <a:cubicBezTo>
                  <a:pt x="53" y="503"/>
                  <a:pt x="67" y="446"/>
                  <a:pt x="36" y="453"/>
                </a:cubicBezTo>
                <a:cubicBezTo>
                  <a:pt x="31" y="454"/>
                  <a:pt x="29" y="460"/>
                  <a:pt x="30" y="466"/>
                </a:cubicBezTo>
                <a:cubicBezTo>
                  <a:pt x="29" y="465"/>
                  <a:pt x="26" y="460"/>
                  <a:pt x="28" y="454"/>
                </a:cubicBezTo>
                <a:cubicBezTo>
                  <a:pt x="30" y="446"/>
                  <a:pt x="38" y="443"/>
                  <a:pt x="45" y="445"/>
                </a:cubicBezTo>
                <a:cubicBezTo>
                  <a:pt x="60" y="448"/>
                  <a:pt x="58" y="463"/>
                  <a:pt x="57" y="475"/>
                </a:cubicBezTo>
                <a:cubicBezTo>
                  <a:pt x="54" y="495"/>
                  <a:pt x="52" y="516"/>
                  <a:pt x="56" y="537"/>
                </a:cubicBezTo>
                <a:cubicBezTo>
                  <a:pt x="60" y="564"/>
                  <a:pt x="70" y="590"/>
                  <a:pt x="83" y="614"/>
                </a:cubicBezTo>
                <a:cubicBezTo>
                  <a:pt x="90" y="627"/>
                  <a:pt x="97" y="641"/>
                  <a:pt x="105" y="653"/>
                </a:cubicBezTo>
                <a:cubicBezTo>
                  <a:pt x="110" y="661"/>
                  <a:pt x="114" y="668"/>
                  <a:pt x="119" y="675"/>
                </a:cubicBezTo>
                <a:cubicBezTo>
                  <a:pt x="125" y="683"/>
                  <a:pt x="130" y="685"/>
                  <a:pt x="136" y="693"/>
                </a:cubicBezTo>
                <a:cubicBezTo>
                  <a:pt x="145" y="700"/>
                  <a:pt x="145" y="700"/>
                  <a:pt x="145" y="700"/>
                </a:cubicBezTo>
                <a:cubicBezTo>
                  <a:pt x="132" y="681"/>
                  <a:pt x="120" y="663"/>
                  <a:pt x="110" y="644"/>
                </a:cubicBezTo>
                <a:cubicBezTo>
                  <a:pt x="101" y="628"/>
                  <a:pt x="94" y="611"/>
                  <a:pt x="88" y="594"/>
                </a:cubicBezTo>
                <a:close/>
                <a:moveTo>
                  <a:pt x="103" y="645"/>
                </a:moveTo>
                <a:cubicBezTo>
                  <a:pt x="102" y="645"/>
                  <a:pt x="102" y="645"/>
                  <a:pt x="102" y="645"/>
                </a:cubicBezTo>
                <a:cubicBezTo>
                  <a:pt x="102" y="645"/>
                  <a:pt x="102" y="645"/>
                  <a:pt x="102" y="645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3"/>
                  <a:pt x="101" y="643"/>
                </a:cubicBezTo>
                <a:cubicBezTo>
                  <a:pt x="101" y="643"/>
                  <a:pt x="101" y="642"/>
                  <a:pt x="101" y="642"/>
                </a:cubicBezTo>
                <a:cubicBezTo>
                  <a:pt x="101" y="642"/>
                  <a:pt x="101" y="642"/>
                  <a:pt x="100" y="641"/>
                </a:cubicBezTo>
                <a:cubicBezTo>
                  <a:pt x="100" y="641"/>
                  <a:pt x="100" y="640"/>
                  <a:pt x="100" y="640"/>
                </a:cubicBezTo>
                <a:cubicBezTo>
                  <a:pt x="100" y="640"/>
                  <a:pt x="100" y="640"/>
                  <a:pt x="99" y="639"/>
                </a:cubicBezTo>
                <a:cubicBezTo>
                  <a:pt x="99" y="639"/>
                  <a:pt x="99" y="638"/>
                  <a:pt x="99" y="638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7"/>
                  <a:pt x="98" y="637"/>
                  <a:pt x="98" y="637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7" y="635"/>
                  <a:pt x="97" y="635"/>
                  <a:pt x="97" y="634"/>
                </a:cubicBezTo>
                <a:cubicBezTo>
                  <a:pt x="97" y="634"/>
                  <a:pt x="97" y="634"/>
                  <a:pt x="97" y="633"/>
                </a:cubicBezTo>
                <a:cubicBezTo>
                  <a:pt x="97" y="633"/>
                  <a:pt x="97" y="632"/>
                  <a:pt x="96" y="632"/>
                </a:cubicBezTo>
                <a:cubicBezTo>
                  <a:pt x="96" y="632"/>
                  <a:pt x="96" y="632"/>
                  <a:pt x="96" y="631"/>
                </a:cubicBezTo>
                <a:cubicBezTo>
                  <a:pt x="96" y="631"/>
                  <a:pt x="96" y="630"/>
                  <a:pt x="95" y="630"/>
                </a:cubicBezTo>
                <a:cubicBezTo>
                  <a:pt x="95" y="630"/>
                  <a:pt x="95" y="630"/>
                  <a:pt x="95" y="629"/>
                </a:cubicBezTo>
                <a:cubicBezTo>
                  <a:pt x="94" y="629"/>
                  <a:pt x="94" y="628"/>
                  <a:pt x="94" y="628"/>
                </a:cubicBezTo>
                <a:cubicBezTo>
                  <a:pt x="94" y="628"/>
                  <a:pt x="94" y="627"/>
                  <a:pt x="94" y="627"/>
                </a:cubicBezTo>
                <a:cubicBezTo>
                  <a:pt x="93" y="626"/>
                  <a:pt x="93" y="626"/>
                  <a:pt x="93" y="625"/>
                </a:cubicBezTo>
                <a:cubicBezTo>
                  <a:pt x="93" y="625"/>
                  <a:pt x="93" y="625"/>
                  <a:pt x="93" y="624"/>
                </a:cubicBezTo>
                <a:cubicBezTo>
                  <a:pt x="93" y="624"/>
                  <a:pt x="93" y="623"/>
                  <a:pt x="93" y="623"/>
                </a:cubicBezTo>
                <a:cubicBezTo>
                  <a:pt x="93" y="623"/>
                  <a:pt x="93" y="623"/>
                  <a:pt x="92" y="622"/>
                </a:cubicBezTo>
                <a:cubicBezTo>
                  <a:pt x="92" y="622"/>
                  <a:pt x="92" y="622"/>
                  <a:pt x="92" y="622"/>
                </a:cubicBezTo>
                <a:cubicBezTo>
                  <a:pt x="92" y="621"/>
                  <a:pt x="92" y="621"/>
                  <a:pt x="92" y="620"/>
                </a:cubicBezTo>
                <a:cubicBezTo>
                  <a:pt x="92" y="620"/>
                  <a:pt x="92" y="620"/>
                  <a:pt x="92" y="620"/>
                </a:cubicBezTo>
                <a:cubicBezTo>
                  <a:pt x="92" y="620"/>
                  <a:pt x="91" y="620"/>
                  <a:pt x="91" y="619"/>
                </a:cubicBezTo>
                <a:cubicBezTo>
                  <a:pt x="91" y="618"/>
                  <a:pt x="91" y="619"/>
                  <a:pt x="91" y="618"/>
                </a:cubicBezTo>
                <a:cubicBezTo>
                  <a:pt x="91" y="618"/>
                  <a:pt x="92" y="618"/>
                  <a:pt x="92" y="619"/>
                </a:cubicBezTo>
                <a:cubicBezTo>
                  <a:pt x="92" y="619"/>
                  <a:pt x="93" y="620"/>
                  <a:pt x="92" y="620"/>
                </a:cubicBezTo>
                <a:cubicBezTo>
                  <a:pt x="93" y="620"/>
                  <a:pt x="93" y="621"/>
                  <a:pt x="93" y="621"/>
                </a:cubicBezTo>
                <a:cubicBezTo>
                  <a:pt x="93" y="621"/>
                  <a:pt x="93" y="622"/>
                  <a:pt x="93" y="622"/>
                </a:cubicBezTo>
                <a:cubicBezTo>
                  <a:pt x="93" y="622"/>
                  <a:pt x="93" y="622"/>
                  <a:pt x="93" y="622"/>
                </a:cubicBezTo>
                <a:cubicBezTo>
                  <a:pt x="93" y="623"/>
                  <a:pt x="93" y="623"/>
                  <a:pt x="93" y="623"/>
                </a:cubicBezTo>
                <a:cubicBezTo>
                  <a:pt x="94" y="623"/>
                  <a:pt x="94" y="623"/>
                  <a:pt x="94" y="623"/>
                </a:cubicBezTo>
                <a:cubicBezTo>
                  <a:pt x="94" y="623"/>
                  <a:pt x="94" y="623"/>
                  <a:pt x="94" y="624"/>
                </a:cubicBezTo>
                <a:cubicBezTo>
                  <a:pt x="94" y="624"/>
                  <a:pt x="94" y="624"/>
                  <a:pt x="94" y="624"/>
                </a:cubicBezTo>
                <a:cubicBezTo>
                  <a:pt x="94" y="624"/>
                  <a:pt x="94" y="624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6"/>
                  <a:pt x="95" y="626"/>
                  <a:pt x="95" y="626"/>
                </a:cubicBezTo>
                <a:cubicBezTo>
                  <a:pt x="95" y="626"/>
                  <a:pt x="95" y="626"/>
                  <a:pt x="95" y="627"/>
                </a:cubicBezTo>
                <a:cubicBezTo>
                  <a:pt x="95" y="627"/>
                  <a:pt x="96" y="627"/>
                  <a:pt x="96" y="627"/>
                </a:cubicBezTo>
                <a:cubicBezTo>
                  <a:pt x="96" y="628"/>
                  <a:pt x="95" y="628"/>
                  <a:pt x="96" y="628"/>
                </a:cubicBezTo>
                <a:cubicBezTo>
                  <a:pt x="96" y="628"/>
                  <a:pt x="96" y="628"/>
                  <a:pt x="96" y="628"/>
                </a:cubicBezTo>
                <a:cubicBezTo>
                  <a:pt x="96" y="629"/>
                  <a:pt x="96" y="629"/>
                  <a:pt x="96" y="629"/>
                </a:cubicBezTo>
                <a:cubicBezTo>
                  <a:pt x="96" y="629"/>
                  <a:pt x="96" y="629"/>
                  <a:pt x="96" y="630"/>
                </a:cubicBezTo>
                <a:cubicBezTo>
                  <a:pt x="96" y="630"/>
                  <a:pt x="96" y="630"/>
                  <a:pt x="96" y="631"/>
                </a:cubicBezTo>
                <a:cubicBezTo>
                  <a:pt x="96" y="631"/>
                  <a:pt x="97" y="632"/>
                  <a:pt x="97" y="631"/>
                </a:cubicBezTo>
                <a:cubicBezTo>
                  <a:pt x="97" y="631"/>
                  <a:pt x="97" y="631"/>
                  <a:pt x="97" y="631"/>
                </a:cubicBezTo>
                <a:cubicBezTo>
                  <a:pt x="97" y="630"/>
                  <a:pt x="97" y="630"/>
                  <a:pt x="97" y="631"/>
                </a:cubicBezTo>
                <a:cubicBezTo>
                  <a:pt x="97" y="630"/>
                  <a:pt x="97" y="630"/>
                  <a:pt x="97" y="630"/>
                </a:cubicBezTo>
                <a:cubicBezTo>
                  <a:pt x="97" y="630"/>
                  <a:pt x="97" y="631"/>
                  <a:pt x="97" y="631"/>
                </a:cubicBezTo>
                <a:cubicBezTo>
                  <a:pt x="98" y="631"/>
                  <a:pt x="98" y="631"/>
                  <a:pt x="98" y="632"/>
                </a:cubicBezTo>
                <a:cubicBezTo>
                  <a:pt x="98" y="632"/>
                  <a:pt x="98" y="632"/>
                  <a:pt x="98" y="632"/>
                </a:cubicBezTo>
                <a:cubicBezTo>
                  <a:pt x="98" y="632"/>
                  <a:pt x="98" y="632"/>
                  <a:pt x="98" y="633"/>
                </a:cubicBezTo>
                <a:cubicBezTo>
                  <a:pt x="97" y="633"/>
                  <a:pt x="98" y="633"/>
                  <a:pt x="98" y="633"/>
                </a:cubicBezTo>
                <a:cubicBezTo>
                  <a:pt x="98" y="633"/>
                  <a:pt x="98" y="634"/>
                  <a:pt x="98" y="634"/>
                </a:cubicBezTo>
                <a:cubicBezTo>
                  <a:pt x="98" y="634"/>
                  <a:pt x="98" y="635"/>
                  <a:pt x="98" y="635"/>
                </a:cubicBezTo>
                <a:cubicBezTo>
                  <a:pt x="98" y="635"/>
                  <a:pt x="99" y="636"/>
                  <a:pt x="99" y="636"/>
                </a:cubicBezTo>
                <a:cubicBezTo>
                  <a:pt x="99" y="636"/>
                  <a:pt x="99" y="637"/>
                  <a:pt x="99" y="637"/>
                </a:cubicBezTo>
                <a:cubicBezTo>
                  <a:pt x="99" y="637"/>
                  <a:pt x="99" y="637"/>
                  <a:pt x="100" y="638"/>
                </a:cubicBezTo>
                <a:cubicBezTo>
                  <a:pt x="100" y="638"/>
                  <a:pt x="100" y="639"/>
                  <a:pt x="100" y="639"/>
                </a:cubicBezTo>
                <a:cubicBezTo>
                  <a:pt x="100" y="639"/>
                  <a:pt x="101" y="640"/>
                  <a:pt x="101" y="640"/>
                </a:cubicBezTo>
                <a:cubicBezTo>
                  <a:pt x="101" y="640"/>
                  <a:pt x="101" y="641"/>
                  <a:pt x="101" y="641"/>
                </a:cubicBezTo>
                <a:cubicBezTo>
                  <a:pt x="101" y="641"/>
                  <a:pt x="101" y="642"/>
                  <a:pt x="102" y="642"/>
                </a:cubicBezTo>
                <a:cubicBezTo>
                  <a:pt x="102" y="642"/>
                  <a:pt x="102" y="643"/>
                  <a:pt x="102" y="643"/>
                </a:cubicBezTo>
                <a:cubicBezTo>
                  <a:pt x="102" y="643"/>
                  <a:pt x="102" y="644"/>
                  <a:pt x="102" y="644"/>
                </a:cubicBezTo>
                <a:cubicBezTo>
                  <a:pt x="102" y="644"/>
                  <a:pt x="103" y="644"/>
                  <a:pt x="103" y="645"/>
                </a:cubicBezTo>
                <a:cubicBezTo>
                  <a:pt x="103" y="645"/>
                  <a:pt x="103" y="645"/>
                  <a:pt x="103" y="645"/>
                </a:cubicBezTo>
                <a:cubicBezTo>
                  <a:pt x="103" y="645"/>
                  <a:pt x="103" y="646"/>
                  <a:pt x="103" y="645"/>
                </a:cubicBezTo>
                <a:close/>
                <a:moveTo>
                  <a:pt x="105" y="650"/>
                </a:moveTo>
                <a:cubicBezTo>
                  <a:pt x="105" y="650"/>
                  <a:pt x="104" y="650"/>
                  <a:pt x="104" y="650"/>
                </a:cubicBezTo>
                <a:cubicBezTo>
                  <a:pt x="104" y="649"/>
                  <a:pt x="104" y="648"/>
                  <a:pt x="104" y="648"/>
                </a:cubicBezTo>
                <a:cubicBezTo>
                  <a:pt x="104" y="647"/>
                  <a:pt x="103" y="647"/>
                  <a:pt x="103" y="646"/>
                </a:cubicBezTo>
                <a:cubicBezTo>
                  <a:pt x="103" y="646"/>
                  <a:pt x="104" y="646"/>
                  <a:pt x="104" y="646"/>
                </a:cubicBezTo>
                <a:cubicBezTo>
                  <a:pt x="104" y="647"/>
                  <a:pt x="104" y="648"/>
                  <a:pt x="105" y="648"/>
                </a:cubicBezTo>
                <a:cubicBezTo>
                  <a:pt x="105" y="649"/>
                  <a:pt x="105" y="649"/>
                  <a:pt x="105" y="649"/>
                </a:cubicBezTo>
                <a:cubicBezTo>
                  <a:pt x="105" y="650"/>
                  <a:pt x="106" y="650"/>
                  <a:pt x="106" y="651"/>
                </a:cubicBezTo>
                <a:cubicBezTo>
                  <a:pt x="105" y="651"/>
                  <a:pt x="105" y="650"/>
                  <a:pt x="105" y="650"/>
                </a:cubicBezTo>
                <a:close/>
                <a:moveTo>
                  <a:pt x="109" y="656"/>
                </a:moveTo>
                <a:cubicBezTo>
                  <a:pt x="108" y="656"/>
                  <a:pt x="108" y="655"/>
                  <a:pt x="107" y="654"/>
                </a:cubicBezTo>
                <a:cubicBezTo>
                  <a:pt x="107" y="654"/>
                  <a:pt x="106" y="653"/>
                  <a:pt x="107" y="653"/>
                </a:cubicBezTo>
                <a:cubicBezTo>
                  <a:pt x="107" y="653"/>
                  <a:pt x="107" y="653"/>
                  <a:pt x="107" y="653"/>
                </a:cubicBezTo>
                <a:cubicBezTo>
                  <a:pt x="108" y="654"/>
                  <a:pt x="109" y="655"/>
                  <a:pt x="109" y="656"/>
                </a:cubicBezTo>
                <a:close/>
                <a:moveTo>
                  <a:pt x="124" y="674"/>
                </a:moveTo>
                <a:cubicBezTo>
                  <a:pt x="124" y="675"/>
                  <a:pt x="124" y="675"/>
                  <a:pt x="124" y="675"/>
                </a:cubicBezTo>
                <a:cubicBezTo>
                  <a:pt x="125" y="676"/>
                  <a:pt x="125" y="676"/>
                  <a:pt x="125" y="676"/>
                </a:cubicBezTo>
                <a:cubicBezTo>
                  <a:pt x="126" y="676"/>
                  <a:pt x="126" y="677"/>
                  <a:pt x="126" y="677"/>
                </a:cubicBezTo>
                <a:cubicBezTo>
                  <a:pt x="126" y="677"/>
                  <a:pt x="126" y="677"/>
                  <a:pt x="126" y="677"/>
                </a:cubicBezTo>
                <a:cubicBezTo>
                  <a:pt x="127" y="677"/>
                  <a:pt x="127" y="678"/>
                  <a:pt x="127" y="677"/>
                </a:cubicBezTo>
                <a:cubicBezTo>
                  <a:pt x="127" y="678"/>
                  <a:pt x="127" y="678"/>
                  <a:pt x="128" y="679"/>
                </a:cubicBezTo>
                <a:cubicBezTo>
                  <a:pt x="129" y="680"/>
                  <a:pt x="130" y="681"/>
                  <a:pt x="130" y="682"/>
                </a:cubicBezTo>
                <a:cubicBezTo>
                  <a:pt x="131" y="683"/>
                  <a:pt x="131" y="683"/>
                  <a:pt x="131" y="683"/>
                </a:cubicBezTo>
                <a:cubicBezTo>
                  <a:pt x="131" y="682"/>
                  <a:pt x="130" y="682"/>
                  <a:pt x="130" y="682"/>
                </a:cubicBezTo>
                <a:cubicBezTo>
                  <a:pt x="131" y="682"/>
                  <a:pt x="131" y="682"/>
                  <a:pt x="131" y="682"/>
                </a:cubicBezTo>
                <a:cubicBezTo>
                  <a:pt x="131" y="683"/>
                  <a:pt x="131" y="683"/>
                  <a:pt x="132" y="683"/>
                </a:cubicBezTo>
                <a:cubicBezTo>
                  <a:pt x="132" y="684"/>
                  <a:pt x="132" y="684"/>
                  <a:pt x="132" y="684"/>
                </a:cubicBezTo>
                <a:cubicBezTo>
                  <a:pt x="133" y="685"/>
                  <a:pt x="133" y="685"/>
                  <a:pt x="133" y="685"/>
                </a:cubicBezTo>
                <a:cubicBezTo>
                  <a:pt x="133" y="685"/>
                  <a:pt x="133" y="686"/>
                  <a:pt x="134" y="686"/>
                </a:cubicBezTo>
                <a:cubicBezTo>
                  <a:pt x="134" y="686"/>
                  <a:pt x="135" y="687"/>
                  <a:pt x="135" y="687"/>
                </a:cubicBezTo>
                <a:cubicBezTo>
                  <a:pt x="136" y="688"/>
                  <a:pt x="136" y="688"/>
                  <a:pt x="137" y="689"/>
                </a:cubicBezTo>
                <a:cubicBezTo>
                  <a:pt x="137" y="689"/>
                  <a:pt x="138" y="690"/>
                  <a:pt x="138" y="691"/>
                </a:cubicBezTo>
                <a:cubicBezTo>
                  <a:pt x="138" y="691"/>
                  <a:pt x="139" y="692"/>
                  <a:pt x="139" y="692"/>
                </a:cubicBezTo>
                <a:cubicBezTo>
                  <a:pt x="138" y="691"/>
                  <a:pt x="138" y="690"/>
                  <a:pt x="137" y="690"/>
                </a:cubicBezTo>
                <a:cubicBezTo>
                  <a:pt x="136" y="689"/>
                  <a:pt x="136" y="688"/>
                  <a:pt x="135" y="688"/>
                </a:cubicBezTo>
                <a:cubicBezTo>
                  <a:pt x="135" y="687"/>
                  <a:pt x="134" y="687"/>
                  <a:pt x="133" y="686"/>
                </a:cubicBezTo>
                <a:cubicBezTo>
                  <a:pt x="133" y="686"/>
                  <a:pt x="133" y="685"/>
                  <a:pt x="132" y="685"/>
                </a:cubicBezTo>
                <a:cubicBezTo>
                  <a:pt x="132" y="685"/>
                  <a:pt x="132" y="684"/>
                  <a:pt x="131" y="684"/>
                </a:cubicBezTo>
                <a:cubicBezTo>
                  <a:pt x="131" y="684"/>
                  <a:pt x="131" y="684"/>
                  <a:pt x="131" y="683"/>
                </a:cubicBezTo>
                <a:cubicBezTo>
                  <a:pt x="130" y="683"/>
                  <a:pt x="130" y="683"/>
                  <a:pt x="130" y="682"/>
                </a:cubicBezTo>
                <a:cubicBezTo>
                  <a:pt x="129" y="682"/>
                  <a:pt x="129" y="681"/>
                  <a:pt x="129" y="681"/>
                </a:cubicBezTo>
                <a:cubicBezTo>
                  <a:pt x="127" y="679"/>
                  <a:pt x="127" y="679"/>
                  <a:pt x="127" y="679"/>
                </a:cubicBezTo>
                <a:cubicBezTo>
                  <a:pt x="127" y="679"/>
                  <a:pt x="126" y="678"/>
                  <a:pt x="126" y="678"/>
                </a:cubicBezTo>
                <a:cubicBezTo>
                  <a:pt x="126" y="679"/>
                  <a:pt x="126" y="678"/>
                  <a:pt x="126" y="678"/>
                </a:cubicBezTo>
                <a:cubicBezTo>
                  <a:pt x="126" y="677"/>
                  <a:pt x="125" y="677"/>
                  <a:pt x="125" y="677"/>
                </a:cubicBezTo>
                <a:cubicBezTo>
                  <a:pt x="125" y="677"/>
                  <a:pt x="125" y="676"/>
                  <a:pt x="125" y="676"/>
                </a:cubicBezTo>
                <a:cubicBezTo>
                  <a:pt x="125" y="676"/>
                  <a:pt x="124" y="676"/>
                  <a:pt x="124" y="676"/>
                </a:cubicBezTo>
                <a:cubicBezTo>
                  <a:pt x="124" y="675"/>
                  <a:pt x="124" y="675"/>
                  <a:pt x="123" y="674"/>
                </a:cubicBezTo>
                <a:cubicBezTo>
                  <a:pt x="123" y="674"/>
                  <a:pt x="123" y="674"/>
                  <a:pt x="124" y="674"/>
                </a:cubicBezTo>
                <a:close/>
                <a:moveTo>
                  <a:pt x="116" y="664"/>
                </a:moveTo>
                <a:cubicBezTo>
                  <a:pt x="116" y="664"/>
                  <a:pt x="117" y="664"/>
                  <a:pt x="117" y="664"/>
                </a:cubicBezTo>
                <a:cubicBezTo>
                  <a:pt x="117" y="665"/>
                  <a:pt x="119" y="666"/>
                  <a:pt x="118" y="667"/>
                </a:cubicBezTo>
                <a:cubicBezTo>
                  <a:pt x="117" y="667"/>
                  <a:pt x="117" y="666"/>
                  <a:pt x="117" y="666"/>
                </a:cubicBezTo>
                <a:cubicBezTo>
                  <a:pt x="117" y="665"/>
                  <a:pt x="116" y="665"/>
                  <a:pt x="116" y="664"/>
                </a:cubicBezTo>
                <a:close/>
                <a:moveTo>
                  <a:pt x="113" y="658"/>
                </a:moveTo>
                <a:cubicBezTo>
                  <a:pt x="113" y="659"/>
                  <a:pt x="114" y="659"/>
                  <a:pt x="114" y="660"/>
                </a:cubicBezTo>
                <a:cubicBezTo>
                  <a:pt x="114" y="660"/>
                  <a:pt x="114" y="661"/>
                  <a:pt x="114" y="661"/>
                </a:cubicBezTo>
                <a:cubicBezTo>
                  <a:pt x="115" y="662"/>
                  <a:pt x="115" y="662"/>
                  <a:pt x="116" y="663"/>
                </a:cubicBezTo>
                <a:cubicBezTo>
                  <a:pt x="115" y="663"/>
                  <a:pt x="115" y="662"/>
                  <a:pt x="114" y="662"/>
                </a:cubicBezTo>
                <a:cubicBezTo>
                  <a:pt x="114" y="662"/>
                  <a:pt x="114" y="662"/>
                  <a:pt x="114" y="662"/>
                </a:cubicBezTo>
                <a:cubicBezTo>
                  <a:pt x="113" y="661"/>
                  <a:pt x="113" y="660"/>
                  <a:pt x="113" y="660"/>
                </a:cubicBezTo>
                <a:cubicBezTo>
                  <a:pt x="113" y="659"/>
                  <a:pt x="112" y="659"/>
                  <a:pt x="112" y="658"/>
                </a:cubicBezTo>
                <a:cubicBezTo>
                  <a:pt x="113" y="658"/>
                  <a:pt x="113" y="658"/>
                  <a:pt x="113" y="658"/>
                </a:cubicBezTo>
                <a:close/>
                <a:moveTo>
                  <a:pt x="114" y="663"/>
                </a:moveTo>
                <a:cubicBezTo>
                  <a:pt x="114" y="664"/>
                  <a:pt x="114" y="664"/>
                  <a:pt x="114" y="664"/>
                </a:cubicBezTo>
                <a:cubicBezTo>
                  <a:pt x="114" y="665"/>
                  <a:pt x="115" y="665"/>
                  <a:pt x="115" y="665"/>
                </a:cubicBezTo>
                <a:cubicBezTo>
                  <a:pt x="115" y="665"/>
                  <a:pt x="115" y="666"/>
                  <a:pt x="116" y="667"/>
                </a:cubicBezTo>
                <a:cubicBezTo>
                  <a:pt x="116" y="666"/>
                  <a:pt x="116" y="666"/>
                  <a:pt x="116" y="666"/>
                </a:cubicBezTo>
                <a:cubicBezTo>
                  <a:pt x="116" y="666"/>
                  <a:pt x="116" y="667"/>
                  <a:pt x="117" y="667"/>
                </a:cubicBezTo>
                <a:cubicBezTo>
                  <a:pt x="117" y="667"/>
                  <a:pt x="117" y="668"/>
                  <a:pt x="118" y="668"/>
                </a:cubicBezTo>
                <a:cubicBezTo>
                  <a:pt x="119" y="669"/>
                  <a:pt x="119" y="671"/>
                  <a:pt x="120" y="672"/>
                </a:cubicBezTo>
                <a:cubicBezTo>
                  <a:pt x="120" y="672"/>
                  <a:pt x="120" y="673"/>
                  <a:pt x="120" y="672"/>
                </a:cubicBezTo>
                <a:cubicBezTo>
                  <a:pt x="120" y="672"/>
                  <a:pt x="120" y="672"/>
                  <a:pt x="120" y="671"/>
                </a:cubicBezTo>
                <a:cubicBezTo>
                  <a:pt x="120" y="671"/>
                  <a:pt x="120" y="672"/>
                  <a:pt x="120" y="672"/>
                </a:cubicBezTo>
                <a:cubicBezTo>
                  <a:pt x="121" y="672"/>
                  <a:pt x="121" y="672"/>
                  <a:pt x="121" y="673"/>
                </a:cubicBezTo>
                <a:cubicBezTo>
                  <a:pt x="121" y="673"/>
                  <a:pt x="121" y="674"/>
                  <a:pt x="122" y="674"/>
                </a:cubicBezTo>
                <a:cubicBezTo>
                  <a:pt x="122" y="674"/>
                  <a:pt x="122" y="675"/>
                  <a:pt x="122" y="675"/>
                </a:cubicBezTo>
                <a:cubicBezTo>
                  <a:pt x="123" y="675"/>
                  <a:pt x="123" y="676"/>
                  <a:pt x="123" y="676"/>
                </a:cubicBezTo>
                <a:cubicBezTo>
                  <a:pt x="123" y="676"/>
                  <a:pt x="124" y="677"/>
                  <a:pt x="124" y="677"/>
                </a:cubicBezTo>
                <a:cubicBezTo>
                  <a:pt x="125" y="678"/>
                  <a:pt x="125" y="678"/>
                  <a:pt x="126" y="679"/>
                </a:cubicBezTo>
                <a:cubicBezTo>
                  <a:pt x="126" y="680"/>
                  <a:pt x="127" y="680"/>
                  <a:pt x="126" y="680"/>
                </a:cubicBezTo>
                <a:cubicBezTo>
                  <a:pt x="125" y="679"/>
                  <a:pt x="125" y="679"/>
                  <a:pt x="124" y="678"/>
                </a:cubicBezTo>
                <a:cubicBezTo>
                  <a:pt x="124" y="677"/>
                  <a:pt x="123" y="677"/>
                  <a:pt x="123" y="676"/>
                </a:cubicBezTo>
                <a:cubicBezTo>
                  <a:pt x="122" y="676"/>
                  <a:pt x="122" y="675"/>
                  <a:pt x="122" y="675"/>
                </a:cubicBezTo>
                <a:cubicBezTo>
                  <a:pt x="121" y="674"/>
                  <a:pt x="121" y="674"/>
                  <a:pt x="121" y="673"/>
                </a:cubicBezTo>
                <a:cubicBezTo>
                  <a:pt x="121" y="674"/>
                  <a:pt x="120" y="673"/>
                  <a:pt x="120" y="673"/>
                </a:cubicBezTo>
                <a:cubicBezTo>
                  <a:pt x="120" y="672"/>
                  <a:pt x="119" y="672"/>
                  <a:pt x="119" y="672"/>
                </a:cubicBezTo>
                <a:cubicBezTo>
                  <a:pt x="119" y="671"/>
                  <a:pt x="119" y="671"/>
                  <a:pt x="118" y="670"/>
                </a:cubicBezTo>
                <a:cubicBezTo>
                  <a:pt x="117" y="668"/>
                  <a:pt x="117" y="668"/>
                  <a:pt x="117" y="668"/>
                </a:cubicBezTo>
                <a:cubicBezTo>
                  <a:pt x="116" y="668"/>
                  <a:pt x="116" y="667"/>
                  <a:pt x="116" y="667"/>
                </a:cubicBezTo>
                <a:cubicBezTo>
                  <a:pt x="116" y="668"/>
                  <a:pt x="116" y="667"/>
                  <a:pt x="115" y="667"/>
                </a:cubicBezTo>
                <a:cubicBezTo>
                  <a:pt x="115" y="667"/>
                  <a:pt x="115" y="666"/>
                  <a:pt x="115" y="666"/>
                </a:cubicBezTo>
                <a:cubicBezTo>
                  <a:pt x="115" y="666"/>
                  <a:pt x="115" y="665"/>
                  <a:pt x="115" y="665"/>
                </a:cubicBezTo>
                <a:cubicBezTo>
                  <a:pt x="114" y="665"/>
                  <a:pt x="114" y="665"/>
                  <a:pt x="114" y="665"/>
                </a:cubicBezTo>
                <a:cubicBezTo>
                  <a:pt x="114" y="664"/>
                  <a:pt x="114" y="664"/>
                  <a:pt x="113" y="663"/>
                </a:cubicBezTo>
                <a:cubicBezTo>
                  <a:pt x="113" y="663"/>
                  <a:pt x="112" y="663"/>
                  <a:pt x="112" y="662"/>
                </a:cubicBezTo>
                <a:cubicBezTo>
                  <a:pt x="112" y="662"/>
                  <a:pt x="111" y="661"/>
                  <a:pt x="111" y="661"/>
                </a:cubicBezTo>
                <a:cubicBezTo>
                  <a:pt x="111" y="661"/>
                  <a:pt x="111" y="660"/>
                  <a:pt x="111" y="660"/>
                </a:cubicBezTo>
                <a:cubicBezTo>
                  <a:pt x="112" y="660"/>
                  <a:pt x="112" y="661"/>
                  <a:pt x="112" y="662"/>
                </a:cubicBezTo>
                <a:cubicBezTo>
                  <a:pt x="113" y="662"/>
                  <a:pt x="113" y="663"/>
                  <a:pt x="114" y="663"/>
                </a:cubicBezTo>
                <a:close/>
                <a:moveTo>
                  <a:pt x="110" y="654"/>
                </a:moveTo>
                <a:cubicBezTo>
                  <a:pt x="111" y="654"/>
                  <a:pt x="111" y="655"/>
                  <a:pt x="111" y="655"/>
                </a:cubicBezTo>
                <a:cubicBezTo>
                  <a:pt x="111" y="655"/>
                  <a:pt x="111" y="656"/>
                  <a:pt x="111" y="656"/>
                </a:cubicBezTo>
                <a:cubicBezTo>
                  <a:pt x="112" y="656"/>
                  <a:pt x="112" y="656"/>
                  <a:pt x="112" y="657"/>
                </a:cubicBezTo>
                <a:cubicBezTo>
                  <a:pt x="112" y="657"/>
                  <a:pt x="112" y="657"/>
                  <a:pt x="112" y="657"/>
                </a:cubicBezTo>
                <a:cubicBezTo>
                  <a:pt x="112" y="657"/>
                  <a:pt x="112" y="658"/>
                  <a:pt x="112" y="658"/>
                </a:cubicBezTo>
                <a:cubicBezTo>
                  <a:pt x="111" y="658"/>
                  <a:pt x="111" y="657"/>
                  <a:pt x="111" y="657"/>
                </a:cubicBezTo>
                <a:cubicBezTo>
                  <a:pt x="111" y="657"/>
                  <a:pt x="111" y="657"/>
                  <a:pt x="111" y="657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5"/>
                  <a:pt x="110" y="655"/>
                </a:cubicBezTo>
                <a:cubicBezTo>
                  <a:pt x="110" y="655"/>
                  <a:pt x="110" y="655"/>
                  <a:pt x="110" y="654"/>
                </a:cubicBezTo>
                <a:cubicBezTo>
                  <a:pt x="110" y="654"/>
                  <a:pt x="110" y="654"/>
                  <a:pt x="109" y="654"/>
                </a:cubicBezTo>
                <a:cubicBezTo>
                  <a:pt x="109" y="653"/>
                  <a:pt x="109" y="653"/>
                  <a:pt x="109" y="652"/>
                </a:cubicBezTo>
                <a:cubicBezTo>
                  <a:pt x="109" y="652"/>
                  <a:pt x="108" y="652"/>
                  <a:pt x="108" y="652"/>
                </a:cubicBezTo>
                <a:cubicBezTo>
                  <a:pt x="108" y="651"/>
                  <a:pt x="108" y="651"/>
                  <a:pt x="108" y="651"/>
                </a:cubicBezTo>
                <a:cubicBezTo>
                  <a:pt x="108" y="650"/>
                  <a:pt x="108" y="650"/>
                  <a:pt x="108" y="650"/>
                </a:cubicBezTo>
                <a:cubicBezTo>
                  <a:pt x="107" y="650"/>
                  <a:pt x="107" y="649"/>
                  <a:pt x="107" y="649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7" y="649"/>
                  <a:pt x="106" y="648"/>
                  <a:pt x="106" y="648"/>
                </a:cubicBezTo>
                <a:cubicBezTo>
                  <a:pt x="106" y="648"/>
                  <a:pt x="106" y="647"/>
                  <a:pt x="106" y="647"/>
                </a:cubicBezTo>
                <a:cubicBezTo>
                  <a:pt x="106" y="646"/>
                  <a:pt x="105" y="646"/>
                  <a:pt x="105" y="646"/>
                </a:cubicBezTo>
                <a:cubicBezTo>
                  <a:pt x="105" y="645"/>
                  <a:pt x="105" y="645"/>
                  <a:pt x="105" y="645"/>
                </a:cubicBezTo>
                <a:cubicBezTo>
                  <a:pt x="104" y="645"/>
                  <a:pt x="104" y="644"/>
                  <a:pt x="104" y="644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03" y="643"/>
                  <a:pt x="103" y="642"/>
                  <a:pt x="103" y="642"/>
                </a:cubicBezTo>
                <a:cubicBezTo>
                  <a:pt x="103" y="642"/>
                  <a:pt x="102" y="641"/>
                  <a:pt x="102" y="641"/>
                </a:cubicBezTo>
                <a:cubicBezTo>
                  <a:pt x="102" y="640"/>
                  <a:pt x="102" y="640"/>
                  <a:pt x="102" y="640"/>
                </a:cubicBezTo>
                <a:cubicBezTo>
                  <a:pt x="101" y="639"/>
                  <a:pt x="101" y="639"/>
                  <a:pt x="101" y="638"/>
                </a:cubicBezTo>
                <a:cubicBezTo>
                  <a:pt x="101" y="638"/>
                  <a:pt x="101" y="638"/>
                  <a:pt x="101" y="637"/>
                </a:cubicBezTo>
                <a:cubicBezTo>
                  <a:pt x="101" y="637"/>
                  <a:pt x="101" y="636"/>
                  <a:pt x="101" y="636"/>
                </a:cubicBezTo>
                <a:cubicBezTo>
                  <a:pt x="101" y="636"/>
                  <a:pt x="100" y="636"/>
                  <a:pt x="100" y="635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100" y="634"/>
                  <a:pt x="100" y="634"/>
                  <a:pt x="100" y="633"/>
                </a:cubicBezTo>
                <a:cubicBezTo>
                  <a:pt x="100" y="633"/>
                  <a:pt x="100" y="633"/>
                  <a:pt x="99" y="633"/>
                </a:cubicBezTo>
                <a:cubicBezTo>
                  <a:pt x="99" y="633"/>
                  <a:pt x="99" y="633"/>
                  <a:pt x="99" y="633"/>
                </a:cubicBezTo>
                <a:cubicBezTo>
                  <a:pt x="99" y="631"/>
                  <a:pt x="99" y="632"/>
                  <a:pt x="99" y="631"/>
                </a:cubicBezTo>
                <a:cubicBezTo>
                  <a:pt x="99" y="631"/>
                  <a:pt x="99" y="631"/>
                  <a:pt x="100" y="632"/>
                </a:cubicBezTo>
                <a:cubicBezTo>
                  <a:pt x="100" y="632"/>
                  <a:pt x="100" y="633"/>
                  <a:pt x="100" y="633"/>
                </a:cubicBezTo>
                <a:cubicBezTo>
                  <a:pt x="100" y="633"/>
                  <a:pt x="101" y="633"/>
                  <a:pt x="101" y="634"/>
                </a:cubicBezTo>
                <a:cubicBezTo>
                  <a:pt x="101" y="634"/>
                  <a:pt x="101" y="634"/>
                  <a:pt x="101" y="635"/>
                </a:cubicBezTo>
                <a:cubicBezTo>
                  <a:pt x="101" y="635"/>
                  <a:pt x="101" y="635"/>
                  <a:pt x="101" y="635"/>
                </a:cubicBezTo>
                <a:cubicBezTo>
                  <a:pt x="101" y="636"/>
                  <a:pt x="101" y="636"/>
                  <a:pt x="101" y="636"/>
                </a:cubicBezTo>
                <a:cubicBezTo>
                  <a:pt x="101" y="636"/>
                  <a:pt x="101" y="636"/>
                  <a:pt x="102" y="636"/>
                </a:cubicBezTo>
                <a:cubicBezTo>
                  <a:pt x="102" y="636"/>
                  <a:pt x="102" y="636"/>
                  <a:pt x="102" y="636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3" y="638"/>
                  <a:pt x="103" y="638"/>
                </a:cubicBezTo>
                <a:cubicBezTo>
                  <a:pt x="103" y="639"/>
                  <a:pt x="103" y="639"/>
                  <a:pt x="103" y="639"/>
                </a:cubicBezTo>
                <a:cubicBezTo>
                  <a:pt x="103" y="640"/>
                  <a:pt x="104" y="640"/>
                  <a:pt x="104" y="640"/>
                </a:cubicBezTo>
                <a:cubicBezTo>
                  <a:pt x="104" y="640"/>
                  <a:pt x="104" y="640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2"/>
                  <a:pt x="104" y="642"/>
                </a:cubicBezTo>
                <a:cubicBezTo>
                  <a:pt x="105" y="643"/>
                  <a:pt x="105" y="643"/>
                  <a:pt x="105" y="644"/>
                </a:cubicBezTo>
                <a:cubicBezTo>
                  <a:pt x="105" y="644"/>
                  <a:pt x="105" y="644"/>
                  <a:pt x="105" y="644"/>
                </a:cubicBezTo>
                <a:cubicBezTo>
                  <a:pt x="105" y="644"/>
                  <a:pt x="105" y="644"/>
                  <a:pt x="105" y="643"/>
                </a:cubicBezTo>
                <a:cubicBezTo>
                  <a:pt x="105" y="643"/>
                  <a:pt x="105" y="643"/>
                  <a:pt x="105" y="643"/>
                </a:cubicBezTo>
                <a:cubicBezTo>
                  <a:pt x="105" y="643"/>
                  <a:pt x="106" y="643"/>
                  <a:pt x="106" y="643"/>
                </a:cubicBezTo>
                <a:cubicBezTo>
                  <a:pt x="106" y="643"/>
                  <a:pt x="106" y="643"/>
                  <a:pt x="106" y="644"/>
                </a:cubicBezTo>
                <a:cubicBezTo>
                  <a:pt x="106" y="644"/>
                  <a:pt x="106" y="644"/>
                  <a:pt x="106" y="644"/>
                </a:cubicBezTo>
                <a:cubicBezTo>
                  <a:pt x="106" y="644"/>
                  <a:pt x="106" y="645"/>
                  <a:pt x="106" y="645"/>
                </a:cubicBezTo>
                <a:cubicBezTo>
                  <a:pt x="106" y="645"/>
                  <a:pt x="106" y="645"/>
                  <a:pt x="106" y="645"/>
                </a:cubicBezTo>
                <a:cubicBezTo>
                  <a:pt x="106" y="645"/>
                  <a:pt x="106" y="646"/>
                  <a:pt x="106" y="646"/>
                </a:cubicBezTo>
                <a:cubicBezTo>
                  <a:pt x="106" y="646"/>
                  <a:pt x="106" y="646"/>
                  <a:pt x="106" y="647"/>
                </a:cubicBezTo>
                <a:cubicBezTo>
                  <a:pt x="106" y="647"/>
                  <a:pt x="107" y="647"/>
                  <a:pt x="107" y="647"/>
                </a:cubicBezTo>
                <a:cubicBezTo>
                  <a:pt x="107" y="648"/>
                  <a:pt x="107" y="648"/>
                  <a:pt x="107" y="648"/>
                </a:cubicBezTo>
                <a:cubicBezTo>
                  <a:pt x="107" y="649"/>
                  <a:pt x="108" y="649"/>
                  <a:pt x="108" y="649"/>
                </a:cubicBezTo>
                <a:cubicBezTo>
                  <a:pt x="108" y="649"/>
                  <a:pt x="108" y="650"/>
                  <a:pt x="108" y="650"/>
                </a:cubicBezTo>
                <a:cubicBezTo>
                  <a:pt x="108" y="650"/>
                  <a:pt x="109" y="651"/>
                  <a:pt x="109" y="651"/>
                </a:cubicBezTo>
                <a:cubicBezTo>
                  <a:pt x="109" y="652"/>
                  <a:pt x="109" y="652"/>
                  <a:pt x="109" y="652"/>
                </a:cubicBezTo>
                <a:cubicBezTo>
                  <a:pt x="110" y="653"/>
                  <a:pt x="110" y="653"/>
                  <a:pt x="110" y="653"/>
                </a:cubicBezTo>
                <a:cubicBezTo>
                  <a:pt x="110" y="654"/>
                  <a:pt x="110" y="654"/>
                  <a:pt x="110" y="654"/>
                </a:cubicBezTo>
                <a:close/>
                <a:moveTo>
                  <a:pt x="130" y="137"/>
                </a:moveTo>
                <a:cubicBezTo>
                  <a:pt x="130" y="137"/>
                  <a:pt x="130" y="137"/>
                  <a:pt x="130" y="137"/>
                </a:cubicBezTo>
                <a:cubicBezTo>
                  <a:pt x="130" y="138"/>
                  <a:pt x="129" y="139"/>
                  <a:pt x="130" y="139"/>
                </a:cubicBezTo>
                <a:cubicBezTo>
                  <a:pt x="130" y="139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1" y="139"/>
                  <a:pt x="131" y="139"/>
                  <a:pt x="132" y="139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1"/>
                  <a:pt x="130" y="142"/>
                  <a:pt x="129" y="141"/>
                </a:cubicBezTo>
                <a:cubicBezTo>
                  <a:pt x="130" y="143"/>
                  <a:pt x="129" y="143"/>
                  <a:pt x="129" y="144"/>
                </a:cubicBezTo>
                <a:cubicBezTo>
                  <a:pt x="128" y="144"/>
                  <a:pt x="129" y="145"/>
                  <a:pt x="129" y="145"/>
                </a:cubicBezTo>
                <a:cubicBezTo>
                  <a:pt x="130" y="146"/>
                  <a:pt x="128" y="144"/>
                  <a:pt x="128" y="146"/>
                </a:cubicBezTo>
                <a:cubicBezTo>
                  <a:pt x="127" y="146"/>
                  <a:pt x="127" y="146"/>
                  <a:pt x="127" y="147"/>
                </a:cubicBezTo>
                <a:cubicBezTo>
                  <a:pt x="127" y="148"/>
                  <a:pt x="127" y="148"/>
                  <a:pt x="128" y="149"/>
                </a:cubicBezTo>
                <a:cubicBezTo>
                  <a:pt x="126" y="149"/>
                  <a:pt x="126" y="151"/>
                  <a:pt x="125" y="151"/>
                </a:cubicBezTo>
                <a:cubicBezTo>
                  <a:pt x="125" y="152"/>
                  <a:pt x="125" y="153"/>
                  <a:pt x="125" y="155"/>
                </a:cubicBezTo>
                <a:cubicBezTo>
                  <a:pt x="124" y="154"/>
                  <a:pt x="124" y="156"/>
                  <a:pt x="124" y="156"/>
                </a:cubicBezTo>
                <a:cubicBezTo>
                  <a:pt x="124" y="156"/>
                  <a:pt x="123" y="157"/>
                  <a:pt x="123" y="157"/>
                </a:cubicBezTo>
                <a:cubicBezTo>
                  <a:pt x="123" y="158"/>
                  <a:pt x="124" y="158"/>
                  <a:pt x="124" y="159"/>
                </a:cubicBezTo>
                <a:cubicBezTo>
                  <a:pt x="122" y="160"/>
                  <a:pt x="123" y="161"/>
                  <a:pt x="122" y="161"/>
                </a:cubicBezTo>
                <a:cubicBezTo>
                  <a:pt x="122" y="163"/>
                  <a:pt x="121" y="163"/>
                  <a:pt x="121" y="165"/>
                </a:cubicBezTo>
                <a:cubicBezTo>
                  <a:pt x="120" y="165"/>
                  <a:pt x="120" y="166"/>
                  <a:pt x="120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9" y="166"/>
                  <a:pt x="120" y="167"/>
                  <a:pt x="120" y="167"/>
                </a:cubicBezTo>
                <a:cubicBezTo>
                  <a:pt x="119" y="169"/>
                  <a:pt x="121" y="168"/>
                  <a:pt x="121" y="170"/>
                </a:cubicBezTo>
                <a:cubicBezTo>
                  <a:pt x="119" y="169"/>
                  <a:pt x="120" y="171"/>
                  <a:pt x="119" y="171"/>
                </a:cubicBezTo>
                <a:cubicBezTo>
                  <a:pt x="118" y="173"/>
                  <a:pt x="119" y="173"/>
                  <a:pt x="119" y="174"/>
                </a:cubicBezTo>
                <a:cubicBezTo>
                  <a:pt x="119" y="174"/>
                  <a:pt x="118" y="174"/>
                  <a:pt x="118" y="174"/>
                </a:cubicBezTo>
                <a:cubicBezTo>
                  <a:pt x="118" y="175"/>
                  <a:pt x="119" y="175"/>
                  <a:pt x="119" y="176"/>
                </a:cubicBezTo>
                <a:cubicBezTo>
                  <a:pt x="118" y="176"/>
                  <a:pt x="119" y="176"/>
                  <a:pt x="118" y="176"/>
                </a:cubicBezTo>
                <a:cubicBezTo>
                  <a:pt x="118" y="177"/>
                  <a:pt x="117" y="178"/>
                  <a:pt x="117" y="178"/>
                </a:cubicBezTo>
                <a:cubicBezTo>
                  <a:pt x="117" y="178"/>
                  <a:pt x="117" y="179"/>
                  <a:pt x="116" y="179"/>
                </a:cubicBezTo>
                <a:cubicBezTo>
                  <a:pt x="116" y="181"/>
                  <a:pt x="116" y="181"/>
                  <a:pt x="116" y="184"/>
                </a:cubicBezTo>
                <a:cubicBezTo>
                  <a:pt x="116" y="184"/>
                  <a:pt x="115" y="184"/>
                  <a:pt x="115" y="185"/>
                </a:cubicBezTo>
                <a:cubicBezTo>
                  <a:pt x="115" y="185"/>
                  <a:pt x="115" y="185"/>
                  <a:pt x="115" y="185"/>
                </a:cubicBezTo>
                <a:cubicBezTo>
                  <a:pt x="115" y="185"/>
                  <a:pt x="115" y="186"/>
                  <a:pt x="114" y="186"/>
                </a:cubicBezTo>
                <a:cubicBezTo>
                  <a:pt x="114" y="187"/>
                  <a:pt x="114" y="188"/>
                  <a:pt x="114" y="189"/>
                </a:cubicBezTo>
                <a:cubicBezTo>
                  <a:pt x="113" y="189"/>
                  <a:pt x="114" y="191"/>
                  <a:pt x="113" y="191"/>
                </a:cubicBezTo>
                <a:cubicBezTo>
                  <a:pt x="112" y="188"/>
                  <a:pt x="114" y="185"/>
                  <a:pt x="114" y="182"/>
                </a:cubicBezTo>
                <a:cubicBezTo>
                  <a:pt x="114" y="181"/>
                  <a:pt x="115" y="181"/>
                  <a:pt x="115" y="180"/>
                </a:cubicBezTo>
                <a:cubicBezTo>
                  <a:pt x="115" y="178"/>
                  <a:pt x="117" y="177"/>
                  <a:pt x="117" y="176"/>
                </a:cubicBezTo>
                <a:cubicBezTo>
                  <a:pt x="117" y="175"/>
                  <a:pt x="116" y="175"/>
                  <a:pt x="116" y="174"/>
                </a:cubicBezTo>
                <a:cubicBezTo>
                  <a:pt x="117" y="174"/>
                  <a:pt x="117" y="173"/>
                  <a:pt x="118" y="173"/>
                </a:cubicBezTo>
                <a:cubicBezTo>
                  <a:pt x="118" y="170"/>
                  <a:pt x="119" y="167"/>
                  <a:pt x="119" y="164"/>
                </a:cubicBezTo>
                <a:cubicBezTo>
                  <a:pt x="120" y="163"/>
                  <a:pt x="120" y="163"/>
                  <a:pt x="120" y="162"/>
                </a:cubicBezTo>
                <a:cubicBezTo>
                  <a:pt x="121" y="162"/>
                  <a:pt x="121" y="162"/>
                  <a:pt x="122" y="161"/>
                </a:cubicBezTo>
                <a:cubicBezTo>
                  <a:pt x="122" y="160"/>
                  <a:pt x="121" y="160"/>
                  <a:pt x="121" y="160"/>
                </a:cubicBezTo>
                <a:cubicBezTo>
                  <a:pt x="121" y="160"/>
                  <a:pt x="122" y="159"/>
                  <a:pt x="122" y="158"/>
                </a:cubicBezTo>
                <a:cubicBezTo>
                  <a:pt x="122" y="158"/>
                  <a:pt x="122" y="157"/>
                  <a:pt x="123" y="157"/>
                </a:cubicBezTo>
                <a:cubicBezTo>
                  <a:pt x="123" y="155"/>
                  <a:pt x="125" y="153"/>
                  <a:pt x="124" y="151"/>
                </a:cubicBezTo>
                <a:cubicBezTo>
                  <a:pt x="125" y="151"/>
                  <a:pt x="125" y="149"/>
                  <a:pt x="125" y="149"/>
                </a:cubicBezTo>
                <a:cubicBezTo>
                  <a:pt x="125" y="148"/>
                  <a:pt x="125" y="148"/>
                  <a:pt x="126" y="147"/>
                </a:cubicBezTo>
                <a:cubicBezTo>
                  <a:pt x="126" y="147"/>
                  <a:pt x="126" y="146"/>
                  <a:pt x="126" y="146"/>
                </a:cubicBezTo>
                <a:cubicBezTo>
                  <a:pt x="127" y="145"/>
                  <a:pt x="127" y="145"/>
                  <a:pt x="127" y="144"/>
                </a:cubicBezTo>
                <a:cubicBezTo>
                  <a:pt x="127" y="144"/>
                  <a:pt x="128" y="144"/>
                  <a:pt x="128" y="143"/>
                </a:cubicBezTo>
                <a:cubicBezTo>
                  <a:pt x="127" y="142"/>
                  <a:pt x="126" y="144"/>
                  <a:pt x="126" y="145"/>
                </a:cubicBezTo>
                <a:cubicBezTo>
                  <a:pt x="125" y="145"/>
                  <a:pt x="126" y="146"/>
                  <a:pt x="126" y="146"/>
                </a:cubicBezTo>
                <a:cubicBezTo>
                  <a:pt x="125" y="147"/>
                  <a:pt x="125" y="147"/>
                  <a:pt x="124" y="147"/>
                </a:cubicBezTo>
                <a:cubicBezTo>
                  <a:pt x="124" y="148"/>
                  <a:pt x="124" y="149"/>
                  <a:pt x="124" y="149"/>
                </a:cubicBezTo>
                <a:cubicBezTo>
                  <a:pt x="123" y="149"/>
                  <a:pt x="124" y="150"/>
                  <a:pt x="123" y="150"/>
                </a:cubicBezTo>
                <a:cubicBezTo>
                  <a:pt x="123" y="152"/>
                  <a:pt x="123" y="151"/>
                  <a:pt x="122" y="152"/>
                </a:cubicBezTo>
                <a:cubicBezTo>
                  <a:pt x="122" y="153"/>
                  <a:pt x="122" y="154"/>
                  <a:pt x="122" y="154"/>
                </a:cubicBezTo>
                <a:cubicBezTo>
                  <a:pt x="122" y="154"/>
                  <a:pt x="121" y="154"/>
                  <a:pt x="121" y="154"/>
                </a:cubicBezTo>
                <a:cubicBezTo>
                  <a:pt x="121" y="154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6"/>
                </a:cubicBezTo>
                <a:cubicBezTo>
                  <a:pt x="121" y="156"/>
                  <a:pt x="120" y="157"/>
                  <a:pt x="120" y="157"/>
                </a:cubicBezTo>
                <a:cubicBezTo>
                  <a:pt x="120" y="158"/>
                  <a:pt x="121" y="159"/>
                  <a:pt x="121" y="159"/>
                </a:cubicBezTo>
                <a:cubicBezTo>
                  <a:pt x="121" y="159"/>
                  <a:pt x="120" y="160"/>
                  <a:pt x="120" y="160"/>
                </a:cubicBezTo>
                <a:cubicBezTo>
                  <a:pt x="120" y="160"/>
                  <a:pt x="120" y="161"/>
                  <a:pt x="120" y="162"/>
                </a:cubicBezTo>
                <a:cubicBezTo>
                  <a:pt x="119" y="162"/>
                  <a:pt x="119" y="163"/>
                  <a:pt x="119" y="164"/>
                </a:cubicBezTo>
                <a:cubicBezTo>
                  <a:pt x="119" y="165"/>
                  <a:pt x="119" y="166"/>
                  <a:pt x="118" y="166"/>
                </a:cubicBezTo>
                <a:cubicBezTo>
                  <a:pt x="118" y="166"/>
                  <a:pt x="118" y="165"/>
                  <a:pt x="117" y="165"/>
                </a:cubicBezTo>
                <a:cubicBezTo>
                  <a:pt x="117" y="166"/>
                  <a:pt x="117" y="167"/>
                  <a:pt x="117" y="167"/>
                </a:cubicBezTo>
                <a:cubicBezTo>
                  <a:pt x="117" y="168"/>
                  <a:pt x="115" y="169"/>
                  <a:pt x="116" y="170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7" y="169"/>
                  <a:pt x="117" y="168"/>
                  <a:pt x="117" y="168"/>
                </a:cubicBezTo>
                <a:cubicBezTo>
                  <a:pt x="117" y="167"/>
                  <a:pt x="118" y="167"/>
                  <a:pt x="118" y="167"/>
                </a:cubicBezTo>
                <a:cubicBezTo>
                  <a:pt x="118" y="168"/>
                  <a:pt x="118" y="167"/>
                  <a:pt x="118" y="168"/>
                </a:cubicBezTo>
                <a:cubicBezTo>
                  <a:pt x="117" y="168"/>
                  <a:pt x="118" y="169"/>
                  <a:pt x="118" y="169"/>
                </a:cubicBezTo>
                <a:cubicBezTo>
                  <a:pt x="117" y="170"/>
                  <a:pt x="117" y="172"/>
                  <a:pt x="117" y="173"/>
                </a:cubicBezTo>
                <a:cubicBezTo>
                  <a:pt x="116" y="173"/>
                  <a:pt x="116" y="174"/>
                  <a:pt x="116" y="174"/>
                </a:cubicBezTo>
                <a:cubicBezTo>
                  <a:pt x="116" y="175"/>
                  <a:pt x="115" y="175"/>
                  <a:pt x="115" y="176"/>
                </a:cubicBezTo>
                <a:cubicBezTo>
                  <a:pt x="114" y="177"/>
                  <a:pt x="116" y="176"/>
                  <a:pt x="115" y="177"/>
                </a:cubicBezTo>
                <a:cubicBezTo>
                  <a:pt x="115" y="177"/>
                  <a:pt x="114" y="178"/>
                  <a:pt x="114" y="179"/>
                </a:cubicBezTo>
                <a:cubicBezTo>
                  <a:pt x="114" y="179"/>
                  <a:pt x="114" y="179"/>
                  <a:pt x="114" y="180"/>
                </a:cubicBezTo>
                <a:cubicBezTo>
                  <a:pt x="113" y="180"/>
                  <a:pt x="113" y="179"/>
                  <a:pt x="113" y="180"/>
                </a:cubicBezTo>
                <a:cubicBezTo>
                  <a:pt x="113" y="180"/>
                  <a:pt x="113" y="180"/>
                  <a:pt x="113" y="180"/>
                </a:cubicBezTo>
                <a:cubicBezTo>
                  <a:pt x="112" y="181"/>
                  <a:pt x="113" y="181"/>
                  <a:pt x="113" y="182"/>
                </a:cubicBezTo>
                <a:cubicBezTo>
                  <a:pt x="112" y="183"/>
                  <a:pt x="113" y="184"/>
                  <a:pt x="112" y="185"/>
                </a:cubicBezTo>
                <a:cubicBezTo>
                  <a:pt x="112" y="186"/>
                  <a:pt x="112" y="187"/>
                  <a:pt x="112" y="188"/>
                </a:cubicBezTo>
                <a:cubicBezTo>
                  <a:pt x="112" y="189"/>
                  <a:pt x="112" y="190"/>
                  <a:pt x="112" y="191"/>
                </a:cubicBezTo>
                <a:cubicBezTo>
                  <a:pt x="112" y="191"/>
                  <a:pt x="111" y="192"/>
                  <a:pt x="111" y="192"/>
                </a:cubicBezTo>
                <a:cubicBezTo>
                  <a:pt x="111" y="193"/>
                  <a:pt x="111" y="193"/>
                  <a:pt x="111" y="194"/>
                </a:cubicBezTo>
                <a:cubicBezTo>
                  <a:pt x="110" y="196"/>
                  <a:pt x="110" y="198"/>
                  <a:pt x="110" y="201"/>
                </a:cubicBezTo>
                <a:cubicBezTo>
                  <a:pt x="110" y="201"/>
                  <a:pt x="110" y="202"/>
                  <a:pt x="110" y="202"/>
                </a:cubicBezTo>
                <a:cubicBezTo>
                  <a:pt x="110" y="203"/>
                  <a:pt x="110" y="204"/>
                  <a:pt x="110" y="204"/>
                </a:cubicBezTo>
                <a:cubicBezTo>
                  <a:pt x="110" y="205"/>
                  <a:pt x="109" y="205"/>
                  <a:pt x="109" y="205"/>
                </a:cubicBezTo>
                <a:cubicBezTo>
                  <a:pt x="109" y="205"/>
                  <a:pt x="109" y="205"/>
                  <a:pt x="109" y="206"/>
                </a:cubicBezTo>
                <a:cubicBezTo>
                  <a:pt x="109" y="206"/>
                  <a:pt x="109" y="206"/>
                  <a:pt x="109" y="205"/>
                </a:cubicBezTo>
                <a:cubicBezTo>
                  <a:pt x="109" y="206"/>
                  <a:pt x="108" y="207"/>
                  <a:pt x="109" y="207"/>
                </a:cubicBezTo>
                <a:cubicBezTo>
                  <a:pt x="109" y="208"/>
                  <a:pt x="110" y="208"/>
                  <a:pt x="110" y="209"/>
                </a:cubicBezTo>
                <a:cubicBezTo>
                  <a:pt x="110" y="210"/>
                  <a:pt x="110" y="212"/>
                  <a:pt x="110" y="214"/>
                </a:cubicBezTo>
                <a:cubicBezTo>
                  <a:pt x="110" y="214"/>
                  <a:pt x="109" y="215"/>
                  <a:pt x="109" y="215"/>
                </a:cubicBezTo>
                <a:cubicBezTo>
                  <a:pt x="109" y="216"/>
                  <a:pt x="110" y="216"/>
                  <a:pt x="110" y="217"/>
                </a:cubicBezTo>
                <a:cubicBezTo>
                  <a:pt x="110" y="218"/>
                  <a:pt x="109" y="219"/>
                  <a:pt x="110" y="221"/>
                </a:cubicBezTo>
                <a:cubicBezTo>
                  <a:pt x="110" y="222"/>
                  <a:pt x="110" y="223"/>
                  <a:pt x="110" y="225"/>
                </a:cubicBezTo>
                <a:cubicBezTo>
                  <a:pt x="113" y="247"/>
                  <a:pt x="124" y="265"/>
                  <a:pt x="143" y="277"/>
                </a:cubicBezTo>
                <a:cubicBezTo>
                  <a:pt x="162" y="290"/>
                  <a:pt x="187" y="290"/>
                  <a:pt x="207" y="279"/>
                </a:cubicBezTo>
                <a:cubicBezTo>
                  <a:pt x="220" y="273"/>
                  <a:pt x="230" y="264"/>
                  <a:pt x="238" y="252"/>
                </a:cubicBezTo>
                <a:cubicBezTo>
                  <a:pt x="244" y="242"/>
                  <a:pt x="251" y="228"/>
                  <a:pt x="248" y="216"/>
                </a:cubicBezTo>
                <a:cubicBezTo>
                  <a:pt x="246" y="210"/>
                  <a:pt x="243" y="204"/>
                  <a:pt x="238" y="202"/>
                </a:cubicBezTo>
                <a:cubicBezTo>
                  <a:pt x="236" y="201"/>
                  <a:pt x="235" y="201"/>
                  <a:pt x="233" y="200"/>
                </a:cubicBezTo>
                <a:cubicBezTo>
                  <a:pt x="240" y="191"/>
                  <a:pt x="238" y="179"/>
                  <a:pt x="231" y="171"/>
                </a:cubicBezTo>
                <a:cubicBezTo>
                  <a:pt x="222" y="162"/>
                  <a:pt x="209" y="159"/>
                  <a:pt x="198" y="166"/>
                </a:cubicBezTo>
                <a:cubicBezTo>
                  <a:pt x="198" y="167"/>
                  <a:pt x="191" y="173"/>
                  <a:pt x="191" y="173"/>
                </a:cubicBezTo>
                <a:cubicBezTo>
                  <a:pt x="183" y="167"/>
                  <a:pt x="171" y="172"/>
                  <a:pt x="165" y="179"/>
                </a:cubicBezTo>
                <a:cubicBezTo>
                  <a:pt x="160" y="187"/>
                  <a:pt x="157" y="198"/>
                  <a:pt x="159" y="208"/>
                </a:cubicBezTo>
                <a:cubicBezTo>
                  <a:pt x="161" y="219"/>
                  <a:pt x="168" y="228"/>
                  <a:pt x="180" y="228"/>
                </a:cubicBezTo>
                <a:cubicBezTo>
                  <a:pt x="190" y="228"/>
                  <a:pt x="200" y="211"/>
                  <a:pt x="190" y="204"/>
                </a:cubicBezTo>
                <a:cubicBezTo>
                  <a:pt x="185" y="200"/>
                  <a:pt x="181" y="204"/>
                  <a:pt x="181" y="204"/>
                </a:cubicBezTo>
                <a:cubicBezTo>
                  <a:pt x="182" y="198"/>
                  <a:pt x="191" y="199"/>
                  <a:pt x="191" y="199"/>
                </a:cubicBezTo>
                <a:cubicBezTo>
                  <a:pt x="213" y="201"/>
                  <a:pt x="200" y="228"/>
                  <a:pt x="200" y="228"/>
                </a:cubicBezTo>
                <a:cubicBezTo>
                  <a:pt x="200" y="229"/>
                  <a:pt x="199" y="230"/>
                  <a:pt x="199" y="231"/>
                </a:cubicBezTo>
                <a:cubicBezTo>
                  <a:pt x="199" y="231"/>
                  <a:pt x="198" y="231"/>
                  <a:pt x="198" y="232"/>
                </a:cubicBezTo>
                <a:cubicBezTo>
                  <a:pt x="198" y="232"/>
                  <a:pt x="198" y="233"/>
                  <a:pt x="198" y="233"/>
                </a:cubicBezTo>
                <a:cubicBezTo>
                  <a:pt x="198" y="233"/>
                  <a:pt x="197" y="233"/>
                  <a:pt x="197" y="234"/>
                </a:cubicBezTo>
                <a:cubicBezTo>
                  <a:pt x="196" y="235"/>
                  <a:pt x="196" y="236"/>
                  <a:pt x="195" y="237"/>
                </a:cubicBezTo>
                <a:cubicBezTo>
                  <a:pt x="195" y="237"/>
                  <a:pt x="194" y="236"/>
                  <a:pt x="194" y="237"/>
                </a:cubicBezTo>
                <a:cubicBezTo>
                  <a:pt x="193" y="237"/>
                  <a:pt x="193" y="239"/>
                  <a:pt x="192" y="239"/>
                </a:cubicBezTo>
                <a:cubicBezTo>
                  <a:pt x="192" y="239"/>
                  <a:pt x="192" y="238"/>
                  <a:pt x="192" y="238"/>
                </a:cubicBezTo>
                <a:cubicBezTo>
                  <a:pt x="191" y="239"/>
                  <a:pt x="191" y="239"/>
                  <a:pt x="191" y="239"/>
                </a:cubicBezTo>
                <a:cubicBezTo>
                  <a:pt x="191" y="239"/>
                  <a:pt x="190" y="240"/>
                  <a:pt x="190" y="240"/>
                </a:cubicBezTo>
                <a:cubicBezTo>
                  <a:pt x="190" y="240"/>
                  <a:pt x="190" y="240"/>
                  <a:pt x="189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9" y="241"/>
                  <a:pt x="189" y="241"/>
                  <a:pt x="188" y="241"/>
                </a:cubicBezTo>
                <a:cubicBezTo>
                  <a:pt x="188" y="241"/>
                  <a:pt x="188" y="241"/>
                  <a:pt x="188" y="241"/>
                </a:cubicBezTo>
                <a:cubicBezTo>
                  <a:pt x="187" y="242"/>
                  <a:pt x="187" y="242"/>
                  <a:pt x="186" y="242"/>
                </a:cubicBezTo>
                <a:cubicBezTo>
                  <a:pt x="186" y="242"/>
                  <a:pt x="186" y="242"/>
                  <a:pt x="186" y="242"/>
                </a:cubicBezTo>
                <a:cubicBezTo>
                  <a:pt x="185" y="243"/>
                  <a:pt x="185" y="243"/>
                  <a:pt x="184" y="243"/>
                </a:cubicBezTo>
                <a:cubicBezTo>
                  <a:pt x="184" y="243"/>
                  <a:pt x="183" y="243"/>
                  <a:pt x="183" y="244"/>
                </a:cubicBezTo>
                <a:cubicBezTo>
                  <a:pt x="182" y="244"/>
                  <a:pt x="183" y="244"/>
                  <a:pt x="182" y="244"/>
                </a:cubicBezTo>
                <a:cubicBezTo>
                  <a:pt x="182" y="244"/>
                  <a:pt x="181" y="244"/>
                  <a:pt x="180" y="244"/>
                </a:cubicBezTo>
                <a:cubicBezTo>
                  <a:pt x="179" y="244"/>
                  <a:pt x="178" y="245"/>
                  <a:pt x="177" y="245"/>
                </a:cubicBezTo>
                <a:cubicBezTo>
                  <a:pt x="174" y="245"/>
                  <a:pt x="171" y="245"/>
                  <a:pt x="169" y="244"/>
                </a:cubicBezTo>
                <a:cubicBezTo>
                  <a:pt x="169" y="244"/>
                  <a:pt x="168" y="245"/>
                  <a:pt x="168" y="244"/>
                </a:cubicBezTo>
                <a:cubicBezTo>
                  <a:pt x="167" y="244"/>
                  <a:pt x="165" y="244"/>
                  <a:pt x="164" y="243"/>
                </a:cubicBezTo>
                <a:cubicBezTo>
                  <a:pt x="143" y="237"/>
                  <a:pt x="136" y="214"/>
                  <a:pt x="137" y="194"/>
                </a:cubicBezTo>
                <a:cubicBezTo>
                  <a:pt x="138" y="162"/>
                  <a:pt x="153" y="128"/>
                  <a:pt x="174" y="105"/>
                </a:cubicBezTo>
                <a:cubicBezTo>
                  <a:pt x="176" y="104"/>
                  <a:pt x="178" y="101"/>
                  <a:pt x="180" y="100"/>
                </a:cubicBezTo>
                <a:cubicBezTo>
                  <a:pt x="180" y="99"/>
                  <a:pt x="181" y="99"/>
                  <a:pt x="181" y="99"/>
                </a:cubicBezTo>
                <a:cubicBezTo>
                  <a:pt x="181" y="98"/>
                  <a:pt x="181" y="98"/>
                  <a:pt x="182" y="97"/>
                </a:cubicBezTo>
                <a:cubicBezTo>
                  <a:pt x="182" y="97"/>
                  <a:pt x="183" y="97"/>
                  <a:pt x="183" y="96"/>
                </a:cubicBezTo>
                <a:cubicBezTo>
                  <a:pt x="182" y="96"/>
                  <a:pt x="181" y="96"/>
                  <a:pt x="181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3" y="95"/>
                  <a:pt x="183" y="94"/>
                  <a:pt x="183" y="94"/>
                </a:cubicBezTo>
                <a:cubicBezTo>
                  <a:pt x="184" y="94"/>
                  <a:pt x="185" y="93"/>
                  <a:pt x="185" y="92"/>
                </a:cubicBezTo>
                <a:cubicBezTo>
                  <a:pt x="185" y="92"/>
                  <a:pt x="186" y="93"/>
                  <a:pt x="186" y="92"/>
                </a:cubicBezTo>
                <a:cubicBezTo>
                  <a:pt x="186" y="92"/>
                  <a:pt x="186" y="91"/>
                  <a:pt x="186" y="91"/>
                </a:cubicBezTo>
                <a:cubicBezTo>
                  <a:pt x="188" y="91"/>
                  <a:pt x="188" y="89"/>
                  <a:pt x="190" y="89"/>
                </a:cubicBezTo>
                <a:cubicBezTo>
                  <a:pt x="189" y="87"/>
                  <a:pt x="190" y="87"/>
                  <a:pt x="191" y="86"/>
                </a:cubicBezTo>
                <a:cubicBezTo>
                  <a:pt x="191" y="86"/>
                  <a:pt x="190" y="85"/>
                  <a:pt x="191" y="85"/>
                </a:cubicBezTo>
                <a:cubicBezTo>
                  <a:pt x="191" y="85"/>
                  <a:pt x="192" y="85"/>
                  <a:pt x="192" y="84"/>
                </a:cubicBezTo>
                <a:cubicBezTo>
                  <a:pt x="193" y="84"/>
                  <a:pt x="194" y="83"/>
                  <a:pt x="195" y="83"/>
                </a:cubicBezTo>
                <a:cubicBezTo>
                  <a:pt x="195" y="82"/>
                  <a:pt x="196" y="82"/>
                  <a:pt x="196" y="81"/>
                </a:cubicBezTo>
                <a:cubicBezTo>
                  <a:pt x="194" y="81"/>
                  <a:pt x="194" y="81"/>
                  <a:pt x="193" y="81"/>
                </a:cubicBezTo>
                <a:cubicBezTo>
                  <a:pt x="193" y="82"/>
                  <a:pt x="193" y="81"/>
                  <a:pt x="193" y="81"/>
                </a:cubicBezTo>
                <a:cubicBezTo>
                  <a:pt x="192" y="82"/>
                  <a:pt x="193" y="82"/>
                  <a:pt x="193" y="82"/>
                </a:cubicBezTo>
                <a:cubicBezTo>
                  <a:pt x="192" y="83"/>
                  <a:pt x="191" y="83"/>
                  <a:pt x="191" y="84"/>
                </a:cubicBezTo>
                <a:cubicBezTo>
                  <a:pt x="191" y="85"/>
                  <a:pt x="190" y="85"/>
                  <a:pt x="190" y="85"/>
                </a:cubicBezTo>
                <a:cubicBezTo>
                  <a:pt x="189" y="85"/>
                  <a:pt x="189" y="86"/>
                  <a:pt x="188" y="86"/>
                </a:cubicBezTo>
                <a:cubicBezTo>
                  <a:pt x="187" y="87"/>
                  <a:pt x="187" y="88"/>
                  <a:pt x="187" y="89"/>
                </a:cubicBezTo>
                <a:cubicBezTo>
                  <a:pt x="186" y="90"/>
                  <a:pt x="185" y="90"/>
                  <a:pt x="184" y="91"/>
                </a:cubicBezTo>
                <a:cubicBezTo>
                  <a:pt x="183" y="91"/>
                  <a:pt x="183" y="92"/>
                  <a:pt x="183" y="91"/>
                </a:cubicBezTo>
                <a:cubicBezTo>
                  <a:pt x="184" y="90"/>
                  <a:pt x="185" y="90"/>
                  <a:pt x="186" y="88"/>
                </a:cubicBezTo>
                <a:cubicBezTo>
                  <a:pt x="186" y="88"/>
                  <a:pt x="186" y="88"/>
                  <a:pt x="186" y="87"/>
                </a:cubicBezTo>
                <a:cubicBezTo>
                  <a:pt x="187" y="87"/>
                  <a:pt x="188" y="86"/>
                  <a:pt x="188" y="85"/>
                </a:cubicBezTo>
                <a:cubicBezTo>
                  <a:pt x="188" y="85"/>
                  <a:pt x="188" y="85"/>
                  <a:pt x="188" y="85"/>
                </a:cubicBezTo>
                <a:cubicBezTo>
                  <a:pt x="188" y="84"/>
                  <a:pt x="189" y="84"/>
                  <a:pt x="189" y="84"/>
                </a:cubicBezTo>
                <a:cubicBezTo>
                  <a:pt x="190" y="84"/>
                  <a:pt x="189" y="83"/>
                  <a:pt x="190" y="83"/>
                </a:cubicBezTo>
                <a:cubicBezTo>
                  <a:pt x="191" y="81"/>
                  <a:pt x="192" y="80"/>
                  <a:pt x="194" y="79"/>
                </a:cubicBezTo>
                <a:cubicBezTo>
                  <a:pt x="195" y="80"/>
                  <a:pt x="195" y="80"/>
                  <a:pt x="196" y="80"/>
                </a:cubicBezTo>
                <a:cubicBezTo>
                  <a:pt x="197" y="80"/>
                  <a:pt x="197" y="79"/>
                  <a:pt x="198" y="79"/>
                </a:cubicBezTo>
                <a:cubicBezTo>
                  <a:pt x="198" y="78"/>
                  <a:pt x="198" y="78"/>
                  <a:pt x="199" y="78"/>
                </a:cubicBezTo>
                <a:cubicBezTo>
                  <a:pt x="199" y="78"/>
                  <a:pt x="199" y="77"/>
                  <a:pt x="199" y="77"/>
                </a:cubicBezTo>
                <a:cubicBezTo>
                  <a:pt x="198" y="77"/>
                  <a:pt x="197" y="78"/>
                  <a:pt x="197" y="76"/>
                </a:cubicBezTo>
                <a:cubicBezTo>
                  <a:pt x="197" y="75"/>
                  <a:pt x="199" y="76"/>
                  <a:pt x="199" y="75"/>
                </a:cubicBezTo>
                <a:cubicBezTo>
                  <a:pt x="198" y="75"/>
                  <a:pt x="199" y="74"/>
                  <a:pt x="199" y="73"/>
                </a:cubicBezTo>
                <a:cubicBezTo>
                  <a:pt x="200" y="73"/>
                  <a:pt x="200" y="73"/>
                  <a:pt x="201" y="72"/>
                </a:cubicBezTo>
                <a:cubicBezTo>
                  <a:pt x="201" y="71"/>
                  <a:pt x="203" y="71"/>
                  <a:pt x="203" y="72"/>
                </a:cubicBezTo>
                <a:cubicBezTo>
                  <a:pt x="203" y="72"/>
                  <a:pt x="203" y="73"/>
                  <a:pt x="203" y="73"/>
                </a:cubicBezTo>
                <a:cubicBezTo>
                  <a:pt x="202" y="73"/>
                  <a:pt x="202" y="73"/>
                  <a:pt x="202" y="73"/>
                </a:cubicBezTo>
                <a:cubicBezTo>
                  <a:pt x="201" y="73"/>
                  <a:pt x="201" y="74"/>
                  <a:pt x="201" y="74"/>
                </a:cubicBezTo>
                <a:cubicBezTo>
                  <a:pt x="201" y="74"/>
                  <a:pt x="200" y="74"/>
                  <a:pt x="200" y="75"/>
                </a:cubicBezTo>
                <a:cubicBezTo>
                  <a:pt x="202" y="76"/>
                  <a:pt x="202" y="74"/>
                  <a:pt x="203" y="73"/>
                </a:cubicBezTo>
                <a:cubicBezTo>
                  <a:pt x="204" y="73"/>
                  <a:pt x="205" y="71"/>
                  <a:pt x="205" y="70"/>
                </a:cubicBezTo>
                <a:cubicBezTo>
                  <a:pt x="205" y="70"/>
                  <a:pt x="204" y="70"/>
                  <a:pt x="204" y="70"/>
                </a:cubicBezTo>
                <a:cubicBezTo>
                  <a:pt x="204" y="69"/>
                  <a:pt x="205" y="68"/>
                  <a:pt x="205" y="70"/>
                </a:cubicBezTo>
                <a:cubicBezTo>
                  <a:pt x="206" y="70"/>
                  <a:pt x="206" y="69"/>
                  <a:pt x="206" y="69"/>
                </a:cubicBezTo>
                <a:cubicBezTo>
                  <a:pt x="206" y="69"/>
                  <a:pt x="205" y="69"/>
                  <a:pt x="205" y="68"/>
                </a:cubicBezTo>
                <a:cubicBezTo>
                  <a:pt x="206" y="67"/>
                  <a:pt x="207" y="67"/>
                  <a:pt x="209" y="66"/>
                </a:cubicBezTo>
                <a:cubicBezTo>
                  <a:pt x="209" y="66"/>
                  <a:pt x="209" y="65"/>
                  <a:pt x="209" y="65"/>
                </a:cubicBezTo>
                <a:cubicBezTo>
                  <a:pt x="210" y="64"/>
                  <a:pt x="210" y="64"/>
                  <a:pt x="211" y="63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2" y="63"/>
                  <a:pt x="212" y="62"/>
                  <a:pt x="212" y="62"/>
                </a:cubicBezTo>
                <a:cubicBezTo>
                  <a:pt x="214" y="62"/>
                  <a:pt x="214" y="61"/>
                  <a:pt x="215" y="60"/>
                </a:cubicBezTo>
                <a:cubicBezTo>
                  <a:pt x="216" y="59"/>
                  <a:pt x="217" y="59"/>
                  <a:pt x="217" y="58"/>
                </a:cubicBezTo>
                <a:cubicBezTo>
                  <a:pt x="217" y="58"/>
                  <a:pt x="217" y="58"/>
                  <a:pt x="217" y="58"/>
                </a:cubicBezTo>
                <a:cubicBezTo>
                  <a:pt x="218" y="58"/>
                  <a:pt x="218" y="58"/>
                  <a:pt x="219" y="58"/>
                </a:cubicBezTo>
                <a:cubicBezTo>
                  <a:pt x="219" y="57"/>
                  <a:pt x="220" y="56"/>
                  <a:pt x="220" y="55"/>
                </a:cubicBezTo>
                <a:cubicBezTo>
                  <a:pt x="220" y="55"/>
                  <a:pt x="221" y="55"/>
                  <a:pt x="221" y="55"/>
                </a:cubicBezTo>
                <a:cubicBezTo>
                  <a:pt x="221" y="55"/>
                  <a:pt x="221" y="55"/>
                  <a:pt x="221" y="54"/>
                </a:cubicBezTo>
                <a:cubicBezTo>
                  <a:pt x="221" y="54"/>
                  <a:pt x="222" y="55"/>
                  <a:pt x="222" y="54"/>
                </a:cubicBezTo>
                <a:cubicBezTo>
                  <a:pt x="222" y="54"/>
                  <a:pt x="222" y="54"/>
                  <a:pt x="223" y="53"/>
                </a:cubicBezTo>
                <a:cubicBezTo>
                  <a:pt x="223" y="53"/>
                  <a:pt x="224" y="53"/>
                  <a:pt x="224" y="53"/>
                </a:cubicBezTo>
                <a:cubicBezTo>
                  <a:pt x="224" y="53"/>
                  <a:pt x="224" y="53"/>
                  <a:pt x="225" y="52"/>
                </a:cubicBezTo>
                <a:cubicBezTo>
                  <a:pt x="226" y="52"/>
                  <a:pt x="226" y="52"/>
                  <a:pt x="226" y="51"/>
                </a:cubicBezTo>
                <a:cubicBezTo>
                  <a:pt x="227" y="51"/>
                  <a:pt x="228" y="50"/>
                  <a:pt x="228" y="50"/>
                </a:cubicBezTo>
                <a:cubicBezTo>
                  <a:pt x="228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31" y="47"/>
                  <a:pt x="233" y="47"/>
                  <a:pt x="234" y="46"/>
                </a:cubicBezTo>
                <a:cubicBezTo>
                  <a:pt x="235" y="46"/>
                  <a:pt x="236" y="44"/>
                  <a:pt x="238" y="44"/>
                </a:cubicBezTo>
                <a:cubicBezTo>
                  <a:pt x="238" y="43"/>
                  <a:pt x="239" y="43"/>
                  <a:pt x="240" y="43"/>
                </a:cubicBezTo>
                <a:cubicBezTo>
                  <a:pt x="240" y="42"/>
                  <a:pt x="240" y="42"/>
                  <a:pt x="240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2" y="41"/>
                  <a:pt x="242" y="41"/>
                  <a:pt x="243" y="41"/>
                </a:cubicBezTo>
                <a:cubicBezTo>
                  <a:pt x="243" y="41"/>
                  <a:pt x="243" y="40"/>
                  <a:pt x="244" y="40"/>
                </a:cubicBezTo>
                <a:cubicBezTo>
                  <a:pt x="246" y="38"/>
                  <a:pt x="248" y="38"/>
                  <a:pt x="250" y="36"/>
                </a:cubicBezTo>
                <a:cubicBezTo>
                  <a:pt x="251" y="36"/>
                  <a:pt x="251" y="35"/>
                  <a:pt x="252" y="35"/>
                </a:cubicBezTo>
                <a:cubicBezTo>
                  <a:pt x="252" y="34"/>
                  <a:pt x="253" y="34"/>
                  <a:pt x="253" y="33"/>
                </a:cubicBezTo>
                <a:cubicBezTo>
                  <a:pt x="250" y="33"/>
                  <a:pt x="249" y="35"/>
                  <a:pt x="246" y="36"/>
                </a:cubicBezTo>
                <a:cubicBezTo>
                  <a:pt x="246" y="36"/>
                  <a:pt x="248" y="35"/>
                  <a:pt x="247" y="35"/>
                </a:cubicBezTo>
                <a:cubicBezTo>
                  <a:pt x="246" y="36"/>
                  <a:pt x="245" y="35"/>
                  <a:pt x="245" y="37"/>
                </a:cubicBezTo>
                <a:cubicBezTo>
                  <a:pt x="245" y="37"/>
                  <a:pt x="246" y="36"/>
                  <a:pt x="246" y="37"/>
                </a:cubicBezTo>
                <a:cubicBezTo>
                  <a:pt x="245" y="37"/>
                  <a:pt x="245" y="38"/>
                  <a:pt x="244" y="37"/>
                </a:cubicBezTo>
                <a:cubicBezTo>
                  <a:pt x="243" y="36"/>
                  <a:pt x="245" y="36"/>
                  <a:pt x="245" y="35"/>
                </a:cubicBezTo>
                <a:cubicBezTo>
                  <a:pt x="243" y="34"/>
                  <a:pt x="244" y="35"/>
                  <a:pt x="243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6"/>
                  <a:pt x="242" y="36"/>
                  <a:pt x="241" y="36"/>
                </a:cubicBezTo>
                <a:cubicBezTo>
                  <a:pt x="241" y="36"/>
                  <a:pt x="241" y="37"/>
                  <a:pt x="241" y="37"/>
                </a:cubicBezTo>
                <a:cubicBezTo>
                  <a:pt x="240" y="37"/>
                  <a:pt x="239" y="37"/>
                  <a:pt x="239" y="38"/>
                </a:cubicBezTo>
                <a:cubicBezTo>
                  <a:pt x="241" y="38"/>
                  <a:pt x="239" y="39"/>
                  <a:pt x="240" y="40"/>
                </a:cubicBezTo>
                <a:cubicBezTo>
                  <a:pt x="239" y="40"/>
                  <a:pt x="239" y="40"/>
                  <a:pt x="239" y="40"/>
                </a:cubicBezTo>
                <a:cubicBezTo>
                  <a:pt x="238" y="41"/>
                  <a:pt x="238" y="42"/>
                  <a:pt x="236" y="42"/>
                </a:cubicBezTo>
                <a:cubicBezTo>
                  <a:pt x="236" y="42"/>
                  <a:pt x="236" y="41"/>
                  <a:pt x="236" y="41"/>
                </a:cubicBezTo>
                <a:cubicBezTo>
                  <a:pt x="235" y="42"/>
                  <a:pt x="234" y="41"/>
                  <a:pt x="234" y="41"/>
                </a:cubicBezTo>
                <a:cubicBezTo>
                  <a:pt x="233" y="42"/>
                  <a:pt x="233" y="42"/>
                  <a:pt x="232" y="42"/>
                </a:cubicBezTo>
                <a:cubicBezTo>
                  <a:pt x="231" y="42"/>
                  <a:pt x="232" y="43"/>
                  <a:pt x="231" y="43"/>
                </a:cubicBezTo>
                <a:cubicBezTo>
                  <a:pt x="231" y="43"/>
                  <a:pt x="230" y="43"/>
                  <a:pt x="230" y="43"/>
                </a:cubicBezTo>
                <a:cubicBezTo>
                  <a:pt x="230" y="43"/>
                  <a:pt x="229" y="44"/>
                  <a:pt x="229" y="44"/>
                </a:cubicBezTo>
                <a:cubicBezTo>
                  <a:pt x="229" y="44"/>
                  <a:pt x="228" y="45"/>
                  <a:pt x="228" y="45"/>
                </a:cubicBezTo>
                <a:cubicBezTo>
                  <a:pt x="227" y="45"/>
                  <a:pt x="227" y="45"/>
                  <a:pt x="226" y="46"/>
                </a:cubicBezTo>
                <a:cubicBezTo>
                  <a:pt x="226" y="47"/>
                  <a:pt x="225" y="46"/>
                  <a:pt x="225" y="47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22" y="49"/>
                  <a:pt x="224" y="49"/>
                  <a:pt x="223" y="48"/>
                </a:cubicBezTo>
                <a:cubicBezTo>
                  <a:pt x="222" y="48"/>
                  <a:pt x="221" y="49"/>
                  <a:pt x="221" y="49"/>
                </a:cubicBezTo>
                <a:cubicBezTo>
                  <a:pt x="221" y="49"/>
                  <a:pt x="220" y="49"/>
                  <a:pt x="220" y="49"/>
                </a:cubicBezTo>
                <a:cubicBezTo>
                  <a:pt x="220" y="50"/>
                  <a:pt x="219" y="50"/>
                  <a:pt x="219" y="50"/>
                </a:cubicBezTo>
                <a:cubicBezTo>
                  <a:pt x="219" y="50"/>
                  <a:pt x="218" y="51"/>
                  <a:pt x="218" y="51"/>
                </a:cubicBezTo>
                <a:cubicBezTo>
                  <a:pt x="218" y="51"/>
                  <a:pt x="217" y="51"/>
                  <a:pt x="217" y="51"/>
                </a:cubicBezTo>
                <a:cubicBezTo>
                  <a:pt x="217" y="51"/>
                  <a:pt x="217" y="51"/>
                  <a:pt x="217" y="52"/>
                </a:cubicBezTo>
                <a:cubicBezTo>
                  <a:pt x="216" y="52"/>
                  <a:pt x="216" y="52"/>
                  <a:pt x="216" y="52"/>
                </a:cubicBezTo>
                <a:cubicBezTo>
                  <a:pt x="215" y="53"/>
                  <a:pt x="214" y="53"/>
                  <a:pt x="214" y="54"/>
                </a:cubicBezTo>
                <a:cubicBezTo>
                  <a:pt x="212" y="54"/>
                  <a:pt x="212" y="55"/>
                  <a:pt x="211" y="55"/>
                </a:cubicBezTo>
                <a:cubicBezTo>
                  <a:pt x="209" y="57"/>
                  <a:pt x="207" y="58"/>
                  <a:pt x="205" y="60"/>
                </a:cubicBezTo>
                <a:cubicBezTo>
                  <a:pt x="204" y="60"/>
                  <a:pt x="204" y="60"/>
                  <a:pt x="203" y="60"/>
                </a:cubicBezTo>
                <a:cubicBezTo>
                  <a:pt x="203" y="60"/>
                  <a:pt x="202" y="61"/>
                  <a:pt x="202" y="61"/>
                </a:cubicBezTo>
                <a:cubicBezTo>
                  <a:pt x="202" y="62"/>
                  <a:pt x="202" y="62"/>
                  <a:pt x="201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00" y="63"/>
                  <a:pt x="200" y="63"/>
                  <a:pt x="200" y="63"/>
                </a:cubicBezTo>
                <a:cubicBezTo>
                  <a:pt x="200" y="64"/>
                  <a:pt x="199" y="64"/>
                  <a:pt x="199" y="64"/>
                </a:cubicBezTo>
                <a:cubicBezTo>
                  <a:pt x="199" y="64"/>
                  <a:pt x="198" y="64"/>
                  <a:pt x="198" y="65"/>
                </a:cubicBezTo>
                <a:cubicBezTo>
                  <a:pt x="197" y="65"/>
                  <a:pt x="197" y="66"/>
                  <a:pt x="196" y="66"/>
                </a:cubicBezTo>
                <a:cubicBezTo>
                  <a:pt x="196" y="67"/>
                  <a:pt x="196" y="66"/>
                  <a:pt x="195" y="67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8"/>
                  <a:pt x="194" y="68"/>
                  <a:pt x="193" y="69"/>
                </a:cubicBezTo>
                <a:cubicBezTo>
                  <a:pt x="192" y="69"/>
                  <a:pt x="192" y="70"/>
                  <a:pt x="191" y="69"/>
                </a:cubicBezTo>
                <a:cubicBezTo>
                  <a:pt x="190" y="70"/>
                  <a:pt x="190" y="71"/>
                  <a:pt x="188" y="71"/>
                </a:cubicBezTo>
                <a:cubicBezTo>
                  <a:pt x="187" y="72"/>
                  <a:pt x="189" y="72"/>
                  <a:pt x="187" y="73"/>
                </a:cubicBezTo>
                <a:cubicBezTo>
                  <a:pt x="187" y="72"/>
                  <a:pt x="186" y="73"/>
                  <a:pt x="186" y="74"/>
                </a:cubicBezTo>
                <a:cubicBezTo>
                  <a:pt x="185" y="74"/>
                  <a:pt x="185" y="74"/>
                  <a:pt x="185" y="74"/>
                </a:cubicBezTo>
                <a:cubicBezTo>
                  <a:pt x="184" y="74"/>
                  <a:pt x="185" y="75"/>
                  <a:pt x="184" y="75"/>
                </a:cubicBezTo>
                <a:cubicBezTo>
                  <a:pt x="184" y="75"/>
                  <a:pt x="183" y="74"/>
                  <a:pt x="183" y="74"/>
                </a:cubicBezTo>
                <a:cubicBezTo>
                  <a:pt x="183" y="76"/>
                  <a:pt x="182" y="76"/>
                  <a:pt x="182" y="76"/>
                </a:cubicBezTo>
                <a:cubicBezTo>
                  <a:pt x="182" y="76"/>
                  <a:pt x="182" y="77"/>
                  <a:pt x="181" y="77"/>
                </a:cubicBezTo>
                <a:cubicBezTo>
                  <a:pt x="181" y="77"/>
                  <a:pt x="180" y="78"/>
                  <a:pt x="179" y="78"/>
                </a:cubicBezTo>
                <a:cubicBezTo>
                  <a:pt x="180" y="79"/>
                  <a:pt x="179" y="80"/>
                  <a:pt x="178" y="80"/>
                </a:cubicBezTo>
                <a:cubicBezTo>
                  <a:pt x="178" y="80"/>
                  <a:pt x="178" y="80"/>
                  <a:pt x="177" y="80"/>
                </a:cubicBezTo>
                <a:cubicBezTo>
                  <a:pt x="177" y="81"/>
                  <a:pt x="177" y="81"/>
                  <a:pt x="177" y="81"/>
                </a:cubicBezTo>
                <a:cubicBezTo>
                  <a:pt x="176" y="81"/>
                  <a:pt x="176" y="82"/>
                  <a:pt x="176" y="82"/>
                </a:cubicBezTo>
                <a:cubicBezTo>
                  <a:pt x="176" y="82"/>
                  <a:pt x="176" y="81"/>
                  <a:pt x="175" y="81"/>
                </a:cubicBezTo>
                <a:cubicBezTo>
                  <a:pt x="176" y="82"/>
                  <a:pt x="175" y="83"/>
                  <a:pt x="174" y="83"/>
                </a:cubicBezTo>
                <a:cubicBezTo>
                  <a:pt x="174" y="84"/>
                  <a:pt x="173" y="85"/>
                  <a:pt x="172" y="84"/>
                </a:cubicBezTo>
                <a:cubicBezTo>
                  <a:pt x="172" y="86"/>
                  <a:pt x="171" y="86"/>
                  <a:pt x="171" y="87"/>
                </a:cubicBezTo>
                <a:cubicBezTo>
                  <a:pt x="170" y="87"/>
                  <a:pt x="170" y="87"/>
                  <a:pt x="169" y="87"/>
                </a:cubicBezTo>
                <a:cubicBezTo>
                  <a:pt x="169" y="88"/>
                  <a:pt x="170" y="88"/>
                  <a:pt x="169" y="89"/>
                </a:cubicBezTo>
                <a:cubicBezTo>
                  <a:pt x="169" y="89"/>
                  <a:pt x="169" y="89"/>
                  <a:pt x="168" y="89"/>
                </a:cubicBezTo>
                <a:cubicBezTo>
                  <a:pt x="168" y="89"/>
                  <a:pt x="168" y="89"/>
                  <a:pt x="167" y="89"/>
                </a:cubicBezTo>
                <a:cubicBezTo>
                  <a:pt x="167" y="90"/>
                  <a:pt x="167" y="90"/>
                  <a:pt x="167" y="91"/>
                </a:cubicBezTo>
                <a:cubicBezTo>
                  <a:pt x="167" y="92"/>
                  <a:pt x="166" y="92"/>
                  <a:pt x="166" y="93"/>
                </a:cubicBezTo>
                <a:cubicBezTo>
                  <a:pt x="165" y="92"/>
                  <a:pt x="166" y="91"/>
                  <a:pt x="165" y="91"/>
                </a:cubicBezTo>
                <a:cubicBezTo>
                  <a:pt x="165" y="91"/>
                  <a:pt x="165" y="92"/>
                  <a:pt x="165" y="92"/>
                </a:cubicBezTo>
                <a:cubicBezTo>
                  <a:pt x="164" y="93"/>
                  <a:pt x="164" y="94"/>
                  <a:pt x="163" y="94"/>
                </a:cubicBezTo>
                <a:cubicBezTo>
                  <a:pt x="162" y="95"/>
                  <a:pt x="161" y="95"/>
                  <a:pt x="161" y="96"/>
                </a:cubicBezTo>
                <a:cubicBezTo>
                  <a:pt x="160" y="96"/>
                  <a:pt x="160" y="97"/>
                  <a:pt x="160" y="97"/>
                </a:cubicBezTo>
                <a:cubicBezTo>
                  <a:pt x="160" y="98"/>
                  <a:pt x="159" y="98"/>
                  <a:pt x="160" y="99"/>
                </a:cubicBezTo>
                <a:cubicBezTo>
                  <a:pt x="162" y="98"/>
                  <a:pt x="162" y="95"/>
                  <a:pt x="164" y="95"/>
                </a:cubicBezTo>
                <a:cubicBezTo>
                  <a:pt x="165" y="95"/>
                  <a:pt x="165" y="94"/>
                  <a:pt x="166" y="94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67" y="93"/>
                  <a:pt x="168" y="92"/>
                  <a:pt x="168" y="92"/>
                </a:cubicBezTo>
                <a:cubicBezTo>
                  <a:pt x="168" y="92"/>
                  <a:pt x="169" y="92"/>
                  <a:pt x="169" y="92"/>
                </a:cubicBezTo>
                <a:cubicBezTo>
                  <a:pt x="169" y="91"/>
                  <a:pt x="169" y="91"/>
                  <a:pt x="169" y="90"/>
                </a:cubicBezTo>
                <a:cubicBezTo>
                  <a:pt x="170" y="90"/>
                  <a:pt x="170" y="89"/>
                  <a:pt x="170" y="89"/>
                </a:cubicBezTo>
                <a:cubicBezTo>
                  <a:pt x="170" y="89"/>
                  <a:pt x="170" y="89"/>
                  <a:pt x="170" y="88"/>
                </a:cubicBezTo>
                <a:cubicBezTo>
                  <a:pt x="171" y="88"/>
                  <a:pt x="170" y="88"/>
                  <a:pt x="171" y="88"/>
                </a:cubicBezTo>
                <a:cubicBezTo>
                  <a:pt x="171" y="88"/>
                  <a:pt x="172" y="88"/>
                  <a:pt x="172" y="88"/>
                </a:cubicBezTo>
                <a:cubicBezTo>
                  <a:pt x="173" y="87"/>
                  <a:pt x="174" y="86"/>
                  <a:pt x="175" y="85"/>
                </a:cubicBezTo>
                <a:cubicBezTo>
                  <a:pt x="175" y="84"/>
                  <a:pt x="176" y="83"/>
                  <a:pt x="177" y="82"/>
                </a:cubicBezTo>
                <a:cubicBezTo>
                  <a:pt x="178" y="81"/>
                  <a:pt x="178" y="82"/>
                  <a:pt x="178" y="81"/>
                </a:cubicBezTo>
                <a:cubicBezTo>
                  <a:pt x="179" y="81"/>
                  <a:pt x="179" y="81"/>
                  <a:pt x="179" y="81"/>
                </a:cubicBezTo>
                <a:cubicBezTo>
                  <a:pt x="180" y="80"/>
                  <a:pt x="181" y="79"/>
                  <a:pt x="181" y="79"/>
                </a:cubicBezTo>
                <a:cubicBezTo>
                  <a:pt x="182" y="78"/>
                  <a:pt x="183" y="78"/>
                  <a:pt x="183" y="77"/>
                </a:cubicBezTo>
                <a:cubicBezTo>
                  <a:pt x="183" y="77"/>
                  <a:pt x="184" y="77"/>
                  <a:pt x="184" y="76"/>
                </a:cubicBezTo>
                <a:cubicBezTo>
                  <a:pt x="185" y="77"/>
                  <a:pt x="185" y="76"/>
                  <a:pt x="185" y="76"/>
                </a:cubicBezTo>
                <a:cubicBezTo>
                  <a:pt x="185" y="79"/>
                  <a:pt x="183" y="78"/>
                  <a:pt x="182" y="79"/>
                </a:cubicBezTo>
                <a:cubicBezTo>
                  <a:pt x="182" y="80"/>
                  <a:pt x="182" y="80"/>
                  <a:pt x="182" y="80"/>
                </a:cubicBezTo>
                <a:cubicBezTo>
                  <a:pt x="181" y="81"/>
                  <a:pt x="182" y="81"/>
                  <a:pt x="181" y="82"/>
                </a:cubicBezTo>
                <a:cubicBezTo>
                  <a:pt x="180" y="83"/>
                  <a:pt x="179" y="85"/>
                  <a:pt x="177" y="85"/>
                </a:cubicBezTo>
                <a:cubicBezTo>
                  <a:pt x="176" y="86"/>
                  <a:pt x="175" y="87"/>
                  <a:pt x="174" y="88"/>
                </a:cubicBezTo>
                <a:cubicBezTo>
                  <a:pt x="174" y="88"/>
                  <a:pt x="174" y="88"/>
                  <a:pt x="173" y="88"/>
                </a:cubicBezTo>
                <a:cubicBezTo>
                  <a:pt x="173" y="90"/>
                  <a:pt x="172" y="90"/>
                  <a:pt x="172" y="91"/>
                </a:cubicBezTo>
                <a:cubicBezTo>
                  <a:pt x="170" y="90"/>
                  <a:pt x="171" y="93"/>
                  <a:pt x="169" y="93"/>
                </a:cubicBezTo>
                <a:cubicBezTo>
                  <a:pt x="169" y="94"/>
                  <a:pt x="168" y="94"/>
                  <a:pt x="167" y="95"/>
                </a:cubicBezTo>
                <a:cubicBezTo>
                  <a:pt x="167" y="95"/>
                  <a:pt x="167" y="96"/>
                  <a:pt x="166" y="96"/>
                </a:cubicBezTo>
                <a:cubicBezTo>
                  <a:pt x="165" y="97"/>
                  <a:pt x="164" y="98"/>
                  <a:pt x="163" y="99"/>
                </a:cubicBezTo>
                <a:cubicBezTo>
                  <a:pt x="162" y="100"/>
                  <a:pt x="161" y="101"/>
                  <a:pt x="161" y="101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3"/>
                  <a:pt x="158" y="103"/>
                  <a:pt x="159" y="104"/>
                </a:cubicBezTo>
                <a:cubicBezTo>
                  <a:pt x="159" y="104"/>
                  <a:pt x="158" y="104"/>
                  <a:pt x="158" y="105"/>
                </a:cubicBezTo>
                <a:cubicBezTo>
                  <a:pt x="158" y="106"/>
                  <a:pt x="159" y="104"/>
                  <a:pt x="159" y="106"/>
                </a:cubicBezTo>
                <a:cubicBezTo>
                  <a:pt x="158" y="106"/>
                  <a:pt x="159" y="107"/>
                  <a:pt x="158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7" y="107"/>
                  <a:pt x="158" y="108"/>
                  <a:pt x="157" y="108"/>
                </a:cubicBezTo>
                <a:cubicBezTo>
                  <a:pt x="157" y="107"/>
                  <a:pt x="156" y="107"/>
                  <a:pt x="156" y="107"/>
                </a:cubicBezTo>
                <a:cubicBezTo>
                  <a:pt x="155" y="109"/>
                  <a:pt x="157" y="107"/>
                  <a:pt x="157" y="10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155" y="110"/>
                  <a:pt x="155" y="109"/>
                  <a:pt x="154" y="109"/>
                </a:cubicBezTo>
                <a:cubicBezTo>
                  <a:pt x="153" y="110"/>
                  <a:pt x="151" y="111"/>
                  <a:pt x="152" y="113"/>
                </a:cubicBezTo>
                <a:cubicBezTo>
                  <a:pt x="153" y="113"/>
                  <a:pt x="152" y="114"/>
                  <a:pt x="152" y="114"/>
                </a:cubicBezTo>
                <a:cubicBezTo>
                  <a:pt x="151" y="113"/>
                  <a:pt x="152" y="113"/>
                  <a:pt x="151" y="112"/>
                </a:cubicBezTo>
                <a:cubicBezTo>
                  <a:pt x="151" y="113"/>
                  <a:pt x="150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5"/>
                  <a:pt x="149" y="115"/>
                  <a:pt x="149" y="115"/>
                </a:cubicBezTo>
                <a:cubicBezTo>
                  <a:pt x="149" y="116"/>
                  <a:pt x="148" y="117"/>
                  <a:pt x="147" y="118"/>
                </a:cubicBezTo>
                <a:cubicBezTo>
                  <a:pt x="147" y="118"/>
                  <a:pt x="146" y="118"/>
                  <a:pt x="146" y="118"/>
                </a:cubicBezTo>
                <a:cubicBezTo>
                  <a:pt x="146" y="119"/>
                  <a:pt x="145" y="120"/>
                  <a:pt x="145" y="121"/>
                </a:cubicBezTo>
                <a:cubicBezTo>
                  <a:pt x="144" y="121"/>
                  <a:pt x="144" y="121"/>
                  <a:pt x="145" y="122"/>
                </a:cubicBezTo>
                <a:cubicBezTo>
                  <a:pt x="145" y="123"/>
                  <a:pt x="143" y="122"/>
                  <a:pt x="143" y="122"/>
                </a:cubicBezTo>
                <a:cubicBezTo>
                  <a:pt x="143" y="123"/>
                  <a:pt x="144" y="124"/>
                  <a:pt x="144" y="124"/>
                </a:cubicBezTo>
                <a:cubicBezTo>
                  <a:pt x="143" y="124"/>
                  <a:pt x="143" y="123"/>
                  <a:pt x="143" y="123"/>
                </a:cubicBezTo>
                <a:cubicBezTo>
                  <a:pt x="143" y="124"/>
                  <a:pt x="143" y="125"/>
                  <a:pt x="143" y="126"/>
                </a:cubicBezTo>
                <a:cubicBezTo>
                  <a:pt x="142" y="126"/>
                  <a:pt x="142" y="126"/>
                  <a:pt x="141" y="126"/>
                </a:cubicBezTo>
                <a:cubicBezTo>
                  <a:pt x="141" y="126"/>
                  <a:pt x="141" y="126"/>
                  <a:pt x="140" y="126"/>
                </a:cubicBezTo>
                <a:cubicBezTo>
                  <a:pt x="141" y="125"/>
                  <a:pt x="140" y="125"/>
                  <a:pt x="141" y="124"/>
                </a:cubicBezTo>
                <a:cubicBezTo>
                  <a:pt x="141" y="123"/>
                  <a:pt x="142" y="123"/>
                  <a:pt x="142" y="121"/>
                </a:cubicBezTo>
                <a:cubicBezTo>
                  <a:pt x="141" y="121"/>
                  <a:pt x="140" y="122"/>
                  <a:pt x="140" y="122"/>
                </a:cubicBezTo>
                <a:cubicBezTo>
                  <a:pt x="140" y="123"/>
                  <a:pt x="139" y="124"/>
                  <a:pt x="139" y="124"/>
                </a:cubicBezTo>
                <a:cubicBezTo>
                  <a:pt x="139" y="125"/>
                  <a:pt x="139" y="124"/>
                  <a:pt x="139" y="125"/>
                </a:cubicBezTo>
                <a:cubicBezTo>
                  <a:pt x="138" y="125"/>
                  <a:pt x="139" y="126"/>
                  <a:pt x="138" y="127"/>
                </a:cubicBezTo>
                <a:cubicBezTo>
                  <a:pt x="139" y="126"/>
                  <a:pt x="140" y="127"/>
                  <a:pt x="140" y="128"/>
                </a:cubicBezTo>
                <a:cubicBezTo>
                  <a:pt x="140" y="128"/>
                  <a:pt x="139" y="128"/>
                  <a:pt x="139" y="129"/>
                </a:cubicBezTo>
                <a:cubicBezTo>
                  <a:pt x="139" y="129"/>
                  <a:pt x="140" y="129"/>
                  <a:pt x="140" y="130"/>
                </a:cubicBezTo>
                <a:cubicBezTo>
                  <a:pt x="139" y="130"/>
                  <a:pt x="139" y="129"/>
                  <a:pt x="139" y="130"/>
                </a:cubicBezTo>
                <a:cubicBezTo>
                  <a:pt x="139" y="130"/>
                  <a:pt x="138" y="130"/>
                  <a:pt x="138" y="130"/>
                </a:cubicBezTo>
                <a:cubicBezTo>
                  <a:pt x="137" y="129"/>
                  <a:pt x="139" y="127"/>
                  <a:pt x="137" y="127"/>
                </a:cubicBezTo>
                <a:cubicBezTo>
                  <a:pt x="137" y="127"/>
                  <a:pt x="137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5" y="129"/>
                  <a:pt x="135" y="130"/>
                  <a:pt x="134" y="130"/>
                </a:cubicBezTo>
                <a:cubicBezTo>
                  <a:pt x="134" y="131"/>
                  <a:pt x="134" y="131"/>
                  <a:pt x="135" y="131"/>
                </a:cubicBezTo>
                <a:cubicBezTo>
                  <a:pt x="134" y="131"/>
                  <a:pt x="134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6"/>
                  <a:pt x="132" y="136"/>
                  <a:pt x="132" y="137"/>
                </a:cubicBezTo>
                <a:cubicBezTo>
                  <a:pt x="132" y="137"/>
                  <a:pt x="132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2" y="135"/>
                  <a:pt x="131" y="135"/>
                </a:cubicBezTo>
                <a:cubicBezTo>
                  <a:pt x="131" y="135"/>
                  <a:pt x="130" y="136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lose/>
                <a:moveTo>
                  <a:pt x="112" y="193"/>
                </a:moveTo>
                <a:cubicBezTo>
                  <a:pt x="112" y="193"/>
                  <a:pt x="112" y="194"/>
                  <a:pt x="113" y="194"/>
                </a:cubicBezTo>
                <a:cubicBezTo>
                  <a:pt x="113" y="195"/>
                  <a:pt x="112" y="195"/>
                  <a:pt x="112" y="195"/>
                </a:cubicBezTo>
                <a:cubicBezTo>
                  <a:pt x="112" y="195"/>
                  <a:pt x="112" y="194"/>
                  <a:pt x="112" y="193"/>
                </a:cubicBezTo>
                <a:close/>
                <a:moveTo>
                  <a:pt x="112" y="219"/>
                </a:moveTo>
                <a:cubicBezTo>
                  <a:pt x="110" y="217"/>
                  <a:pt x="111" y="214"/>
                  <a:pt x="111" y="212"/>
                </a:cubicBezTo>
                <a:cubicBezTo>
                  <a:pt x="111" y="213"/>
                  <a:pt x="112" y="213"/>
                  <a:pt x="112" y="212"/>
                </a:cubicBezTo>
                <a:cubicBezTo>
                  <a:pt x="113" y="212"/>
                  <a:pt x="112" y="213"/>
                  <a:pt x="112" y="214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6"/>
                  <a:pt x="112" y="216"/>
                  <a:pt x="112" y="219"/>
                </a:cubicBezTo>
                <a:close/>
                <a:moveTo>
                  <a:pt x="112" y="216"/>
                </a:moveTo>
                <a:cubicBezTo>
                  <a:pt x="113" y="216"/>
                  <a:pt x="112" y="218"/>
                  <a:pt x="113" y="217"/>
                </a:cubicBezTo>
                <a:cubicBezTo>
                  <a:pt x="112" y="219"/>
                  <a:pt x="113" y="220"/>
                  <a:pt x="113" y="222"/>
                </a:cubicBezTo>
                <a:cubicBezTo>
                  <a:pt x="112" y="221"/>
                  <a:pt x="112" y="218"/>
                  <a:pt x="112" y="216"/>
                </a:cubicBezTo>
                <a:close/>
                <a:moveTo>
                  <a:pt x="113" y="228"/>
                </a:moveTo>
                <a:cubicBezTo>
                  <a:pt x="113" y="229"/>
                  <a:pt x="113" y="227"/>
                  <a:pt x="113" y="226"/>
                </a:cubicBezTo>
                <a:cubicBezTo>
                  <a:pt x="114" y="225"/>
                  <a:pt x="113" y="227"/>
                  <a:pt x="113" y="228"/>
                </a:cubicBezTo>
                <a:close/>
                <a:moveTo>
                  <a:pt x="113" y="225"/>
                </a:moveTo>
                <a:cubicBezTo>
                  <a:pt x="112" y="226"/>
                  <a:pt x="113" y="224"/>
                  <a:pt x="113" y="224"/>
                </a:cubicBezTo>
                <a:cubicBezTo>
                  <a:pt x="113" y="224"/>
                  <a:pt x="114" y="224"/>
                  <a:pt x="113" y="225"/>
                </a:cubicBezTo>
                <a:close/>
                <a:moveTo>
                  <a:pt x="114" y="203"/>
                </a:moveTo>
                <a:cubicBezTo>
                  <a:pt x="113" y="203"/>
                  <a:pt x="114" y="202"/>
                  <a:pt x="113" y="202"/>
                </a:cubicBezTo>
                <a:cubicBezTo>
                  <a:pt x="112" y="202"/>
                  <a:pt x="113" y="203"/>
                  <a:pt x="113" y="204"/>
                </a:cubicBezTo>
                <a:cubicBezTo>
                  <a:pt x="112" y="204"/>
                  <a:pt x="113" y="209"/>
                  <a:pt x="112" y="210"/>
                </a:cubicBezTo>
                <a:cubicBezTo>
                  <a:pt x="110" y="211"/>
                  <a:pt x="111" y="209"/>
                  <a:pt x="111" y="208"/>
                </a:cubicBezTo>
                <a:cubicBezTo>
                  <a:pt x="111" y="206"/>
                  <a:pt x="111" y="204"/>
                  <a:pt x="112" y="202"/>
                </a:cubicBezTo>
                <a:cubicBezTo>
                  <a:pt x="112" y="202"/>
                  <a:pt x="113" y="201"/>
                  <a:pt x="113" y="200"/>
                </a:cubicBezTo>
                <a:cubicBezTo>
                  <a:pt x="113" y="200"/>
                  <a:pt x="112" y="200"/>
                  <a:pt x="112" y="200"/>
                </a:cubicBezTo>
                <a:cubicBezTo>
                  <a:pt x="112" y="200"/>
                  <a:pt x="113" y="200"/>
                  <a:pt x="113" y="199"/>
                </a:cubicBezTo>
                <a:cubicBezTo>
                  <a:pt x="114" y="200"/>
                  <a:pt x="114" y="201"/>
                  <a:pt x="114" y="203"/>
                </a:cubicBezTo>
                <a:close/>
                <a:moveTo>
                  <a:pt x="116" y="188"/>
                </a:moveTo>
                <a:cubicBezTo>
                  <a:pt x="116" y="188"/>
                  <a:pt x="117" y="189"/>
                  <a:pt x="116" y="190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5" y="190"/>
                  <a:pt x="116" y="189"/>
                  <a:pt x="116" y="188"/>
                </a:cubicBezTo>
                <a:cubicBezTo>
                  <a:pt x="116" y="187"/>
                  <a:pt x="116" y="187"/>
                  <a:pt x="116" y="186"/>
                </a:cubicBezTo>
                <a:cubicBezTo>
                  <a:pt x="117" y="186"/>
                  <a:pt x="117" y="187"/>
                  <a:pt x="117" y="187"/>
                </a:cubicBezTo>
                <a:cubicBezTo>
                  <a:pt x="118" y="188"/>
                  <a:pt x="117" y="188"/>
                  <a:pt x="116" y="188"/>
                </a:cubicBezTo>
                <a:close/>
                <a:moveTo>
                  <a:pt x="243" y="38"/>
                </a:moveTo>
                <a:cubicBezTo>
                  <a:pt x="243" y="39"/>
                  <a:pt x="242" y="39"/>
                  <a:pt x="241" y="39"/>
                </a:cubicBezTo>
                <a:cubicBezTo>
                  <a:pt x="241" y="38"/>
                  <a:pt x="242" y="38"/>
                  <a:pt x="243" y="38"/>
                </a:cubicBezTo>
                <a:close/>
                <a:moveTo>
                  <a:pt x="230" y="46"/>
                </a:moveTo>
                <a:cubicBezTo>
                  <a:pt x="230" y="46"/>
                  <a:pt x="230" y="46"/>
                  <a:pt x="230" y="46"/>
                </a:cubicBezTo>
                <a:cubicBezTo>
                  <a:pt x="231" y="45"/>
                  <a:pt x="231" y="46"/>
                  <a:pt x="231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3" y="44"/>
                  <a:pt x="234" y="43"/>
                  <a:pt x="234" y="43"/>
                </a:cubicBezTo>
                <a:cubicBezTo>
                  <a:pt x="235" y="42"/>
                  <a:pt x="235" y="43"/>
                  <a:pt x="235" y="43"/>
                </a:cubicBezTo>
                <a:cubicBezTo>
                  <a:pt x="235" y="45"/>
                  <a:pt x="233" y="44"/>
                  <a:pt x="232" y="45"/>
                </a:cubicBezTo>
                <a:cubicBezTo>
                  <a:pt x="232" y="46"/>
                  <a:pt x="231" y="46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29" y="47"/>
                  <a:pt x="230" y="47"/>
                  <a:pt x="230" y="46"/>
                </a:cubicBezTo>
                <a:close/>
                <a:moveTo>
                  <a:pt x="229" y="47"/>
                </a:moveTo>
                <a:cubicBezTo>
                  <a:pt x="229" y="48"/>
                  <a:pt x="228" y="47"/>
                  <a:pt x="228" y="48"/>
                </a:cubicBezTo>
                <a:cubicBezTo>
                  <a:pt x="227" y="48"/>
                  <a:pt x="227" y="49"/>
                  <a:pt x="226" y="49"/>
                </a:cubicBezTo>
                <a:cubicBezTo>
                  <a:pt x="227" y="48"/>
                  <a:pt x="227" y="46"/>
                  <a:pt x="229" y="47"/>
                </a:cubicBezTo>
                <a:close/>
                <a:moveTo>
                  <a:pt x="219" y="51"/>
                </a:moveTo>
                <a:cubicBezTo>
                  <a:pt x="219" y="51"/>
                  <a:pt x="219" y="51"/>
                  <a:pt x="219" y="51"/>
                </a:cubicBezTo>
                <a:cubicBezTo>
                  <a:pt x="220" y="51"/>
                  <a:pt x="221" y="51"/>
                  <a:pt x="220" y="52"/>
                </a:cubicBezTo>
                <a:cubicBezTo>
                  <a:pt x="220" y="53"/>
                  <a:pt x="218" y="52"/>
                  <a:pt x="219" y="51"/>
                </a:cubicBezTo>
                <a:close/>
                <a:moveTo>
                  <a:pt x="200" y="65"/>
                </a:moveTo>
                <a:cubicBezTo>
                  <a:pt x="200" y="66"/>
                  <a:pt x="199" y="68"/>
                  <a:pt x="198" y="67"/>
                </a:cubicBezTo>
                <a:cubicBezTo>
                  <a:pt x="197" y="67"/>
                  <a:pt x="199" y="66"/>
                  <a:pt x="200" y="65"/>
                </a:cubicBezTo>
                <a:close/>
                <a:moveTo>
                  <a:pt x="198" y="68"/>
                </a:moveTo>
                <a:cubicBezTo>
                  <a:pt x="198" y="68"/>
                  <a:pt x="195" y="69"/>
                  <a:pt x="195" y="69"/>
                </a:cubicBezTo>
                <a:cubicBezTo>
                  <a:pt x="195" y="67"/>
                  <a:pt x="197" y="67"/>
                  <a:pt x="198" y="68"/>
                </a:cubicBezTo>
                <a:close/>
                <a:moveTo>
                  <a:pt x="193" y="69"/>
                </a:moveTo>
                <a:cubicBezTo>
                  <a:pt x="193" y="70"/>
                  <a:pt x="194" y="69"/>
                  <a:pt x="194" y="69"/>
                </a:cubicBezTo>
                <a:cubicBezTo>
                  <a:pt x="194" y="69"/>
                  <a:pt x="194" y="70"/>
                  <a:pt x="195" y="70"/>
                </a:cubicBezTo>
                <a:cubicBezTo>
                  <a:pt x="195" y="71"/>
                  <a:pt x="193" y="71"/>
                  <a:pt x="193" y="69"/>
                </a:cubicBezTo>
                <a:close/>
                <a:moveTo>
                  <a:pt x="171" y="94"/>
                </a:moveTo>
                <a:cubicBezTo>
                  <a:pt x="172" y="94"/>
                  <a:pt x="169" y="98"/>
                  <a:pt x="168" y="97"/>
                </a:cubicBezTo>
                <a:cubicBezTo>
                  <a:pt x="168" y="97"/>
                  <a:pt x="170" y="93"/>
                  <a:pt x="171" y="94"/>
                </a:cubicBezTo>
                <a:close/>
                <a:moveTo>
                  <a:pt x="167" y="98"/>
                </a:moveTo>
                <a:cubicBezTo>
                  <a:pt x="167" y="99"/>
                  <a:pt x="167" y="99"/>
                  <a:pt x="167" y="99"/>
                </a:cubicBezTo>
                <a:cubicBezTo>
                  <a:pt x="159" y="105"/>
                  <a:pt x="166" y="96"/>
                  <a:pt x="167" y="98"/>
                </a:cubicBezTo>
                <a:close/>
                <a:moveTo>
                  <a:pt x="161" y="102"/>
                </a:moveTo>
                <a:cubicBezTo>
                  <a:pt x="162" y="102"/>
                  <a:pt x="163" y="102"/>
                  <a:pt x="163" y="103"/>
                </a:cubicBezTo>
                <a:cubicBezTo>
                  <a:pt x="164" y="102"/>
                  <a:pt x="162" y="104"/>
                  <a:pt x="160" y="104"/>
                </a:cubicBezTo>
                <a:cubicBezTo>
                  <a:pt x="160" y="103"/>
                  <a:pt x="161" y="103"/>
                  <a:pt x="161" y="102"/>
                </a:cubicBezTo>
                <a:close/>
                <a:moveTo>
                  <a:pt x="161" y="105"/>
                </a:moveTo>
                <a:cubicBezTo>
                  <a:pt x="161" y="106"/>
                  <a:pt x="159" y="110"/>
                  <a:pt x="158" y="109"/>
                </a:cubicBezTo>
                <a:cubicBezTo>
                  <a:pt x="158" y="108"/>
                  <a:pt x="160" y="106"/>
                  <a:pt x="161" y="105"/>
                </a:cubicBezTo>
                <a:close/>
                <a:moveTo>
                  <a:pt x="126" y="158"/>
                </a:moveTo>
                <a:cubicBezTo>
                  <a:pt x="126" y="159"/>
                  <a:pt x="125" y="160"/>
                  <a:pt x="125" y="160"/>
                </a:cubicBezTo>
                <a:cubicBezTo>
                  <a:pt x="124" y="160"/>
                  <a:pt x="125" y="157"/>
                  <a:pt x="126" y="157"/>
                </a:cubicBezTo>
                <a:cubicBezTo>
                  <a:pt x="127" y="156"/>
                  <a:pt x="126" y="158"/>
                  <a:pt x="126" y="158"/>
                </a:cubicBezTo>
                <a:close/>
                <a:moveTo>
                  <a:pt x="128" y="154"/>
                </a:moveTo>
                <a:cubicBezTo>
                  <a:pt x="128" y="154"/>
                  <a:pt x="127" y="154"/>
                  <a:pt x="127" y="155"/>
                </a:cubicBezTo>
                <a:cubicBezTo>
                  <a:pt x="127" y="155"/>
                  <a:pt x="127" y="157"/>
                  <a:pt x="126" y="156"/>
                </a:cubicBezTo>
                <a:cubicBezTo>
                  <a:pt x="126" y="155"/>
                  <a:pt x="127" y="155"/>
                  <a:pt x="127" y="154"/>
                </a:cubicBezTo>
                <a:cubicBezTo>
                  <a:pt x="127" y="154"/>
                  <a:pt x="127" y="152"/>
                  <a:pt x="128" y="152"/>
                </a:cubicBezTo>
                <a:cubicBezTo>
                  <a:pt x="128" y="153"/>
                  <a:pt x="128" y="153"/>
                  <a:pt x="128" y="154"/>
                </a:cubicBezTo>
                <a:close/>
                <a:moveTo>
                  <a:pt x="136" y="131"/>
                </a:moveTo>
                <a:cubicBezTo>
                  <a:pt x="137" y="131"/>
                  <a:pt x="137" y="133"/>
                  <a:pt x="136" y="134"/>
                </a:cubicBezTo>
                <a:cubicBezTo>
                  <a:pt x="135" y="133"/>
                  <a:pt x="136" y="133"/>
                  <a:pt x="136" y="131"/>
                </a:cubicBezTo>
                <a:close/>
                <a:moveTo>
                  <a:pt x="133" y="139"/>
                </a:moveTo>
                <a:cubicBezTo>
                  <a:pt x="132" y="137"/>
                  <a:pt x="133" y="137"/>
                  <a:pt x="134" y="136"/>
                </a:cubicBezTo>
                <a:cubicBezTo>
                  <a:pt x="134" y="136"/>
                  <a:pt x="135" y="135"/>
                  <a:pt x="135" y="134"/>
                </a:cubicBezTo>
                <a:cubicBezTo>
                  <a:pt x="135" y="134"/>
                  <a:pt x="135" y="135"/>
                  <a:pt x="135" y="136"/>
                </a:cubicBezTo>
                <a:cubicBezTo>
                  <a:pt x="135" y="137"/>
                  <a:pt x="134" y="137"/>
                  <a:pt x="134" y="137"/>
                </a:cubicBezTo>
                <a:cubicBezTo>
                  <a:pt x="134" y="137"/>
                  <a:pt x="133" y="138"/>
                  <a:pt x="133" y="138"/>
                </a:cubicBezTo>
                <a:cubicBezTo>
                  <a:pt x="133" y="139"/>
                  <a:pt x="134" y="139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1"/>
                  <a:pt x="132" y="141"/>
                </a:cubicBezTo>
                <a:cubicBezTo>
                  <a:pt x="132" y="140"/>
                  <a:pt x="133" y="140"/>
                  <a:pt x="133" y="139"/>
                </a:cubicBezTo>
                <a:close/>
                <a:moveTo>
                  <a:pt x="132" y="142"/>
                </a:moveTo>
                <a:cubicBezTo>
                  <a:pt x="132" y="142"/>
                  <a:pt x="132" y="143"/>
                  <a:pt x="132" y="143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1" y="145"/>
                  <a:pt x="131" y="146"/>
                  <a:pt x="130" y="146"/>
                </a:cubicBezTo>
                <a:cubicBezTo>
                  <a:pt x="130" y="147"/>
                  <a:pt x="130" y="147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0"/>
                  <a:pt x="130" y="152"/>
                  <a:pt x="128" y="152"/>
                </a:cubicBezTo>
                <a:cubicBezTo>
                  <a:pt x="128" y="151"/>
                  <a:pt x="130" y="149"/>
                  <a:pt x="129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5"/>
                  <a:pt x="131" y="145"/>
                  <a:pt x="131" y="143"/>
                </a:cubicBezTo>
                <a:cubicBezTo>
                  <a:pt x="131" y="143"/>
                  <a:pt x="132" y="143"/>
                  <a:pt x="132" y="142"/>
                </a:cubicBezTo>
                <a:close/>
                <a:moveTo>
                  <a:pt x="114" y="175"/>
                </a:moveTo>
                <a:cubicBezTo>
                  <a:pt x="114" y="174"/>
                  <a:pt x="115" y="174"/>
                  <a:pt x="115" y="173"/>
                </a:cubicBezTo>
                <a:cubicBezTo>
                  <a:pt x="114" y="173"/>
                  <a:pt x="114" y="173"/>
                  <a:pt x="114" y="173"/>
                </a:cubicBezTo>
                <a:cubicBezTo>
                  <a:pt x="114" y="174"/>
                  <a:pt x="113" y="175"/>
                  <a:pt x="114" y="175"/>
                </a:cubicBezTo>
                <a:close/>
              </a:path>
            </a:pathLst>
          </a:custGeom>
          <a:solidFill>
            <a:schemeClr val="bg1">
              <a:alpha val="3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71C701D8-0B4B-4696-BFAF-040E3CF2277C}"/>
              </a:ext>
            </a:extLst>
          </p:cNvPr>
          <p:cNvSpPr txBox="1"/>
          <p:nvPr/>
        </p:nvSpPr>
        <p:spPr>
          <a:xfrm>
            <a:off x="7447168" y="4589200"/>
            <a:ext cx="1611729" cy="79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产品</a:t>
            </a:r>
            <a:endParaRPr lang="en-US" altLang="zh-CN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销售情况</a:t>
            </a:r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id="{7C387206-2C6D-41DA-8848-3B6BBF802091}"/>
              </a:ext>
            </a:extLst>
          </p:cNvPr>
          <p:cNvSpPr txBox="1"/>
          <p:nvPr/>
        </p:nvSpPr>
        <p:spPr>
          <a:xfrm>
            <a:off x="9197894" y="4476737"/>
            <a:ext cx="2394961" cy="1185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在此输入有关此类产品介绍的说明，以便于观众更好的理解，输入文字时可以直接复制粘贴时请选择右键</a:t>
            </a:r>
          </a:p>
        </p:txBody>
      </p:sp>
      <p:sp>
        <p:nvSpPr>
          <p:cNvPr id="7" name="箭头: 右 6">
            <a:extLst>
              <a:ext uri="{FF2B5EF4-FFF2-40B4-BE49-F238E27FC236}">
                <a16:creationId xmlns:a16="http://schemas.microsoft.com/office/drawing/2014/main" id="{4E7CBF64-F048-4AB2-9294-B847B7FC9478}"/>
              </a:ext>
            </a:extLst>
          </p:cNvPr>
          <p:cNvSpPr/>
          <p:nvPr/>
        </p:nvSpPr>
        <p:spPr>
          <a:xfrm rot="3334306">
            <a:off x="2066848" y="3590588"/>
            <a:ext cx="943983" cy="450897"/>
          </a:xfrm>
          <a:custGeom>
            <a:avLst/>
            <a:gdLst>
              <a:gd name="connsiteX0" fmla="*/ 0 w 1853531"/>
              <a:gd name="connsiteY0" fmla="*/ 22952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688578 h 918104"/>
              <a:gd name="connsiteX7" fmla="*/ 0 w 1853531"/>
              <a:gd name="connsiteY7" fmla="*/ 229526 h 918104"/>
              <a:gd name="connsiteX0" fmla="*/ 0 w 1853531"/>
              <a:gd name="connsiteY0" fmla="*/ 22952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229526 h 918104"/>
              <a:gd name="connsiteX0" fmla="*/ 0 w 1853531"/>
              <a:gd name="connsiteY0" fmla="*/ 37176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371766 h 918104"/>
              <a:gd name="connsiteX0" fmla="*/ 0 w 1853531"/>
              <a:gd name="connsiteY0" fmla="*/ 37176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371766 h 918104"/>
              <a:gd name="connsiteX0" fmla="*/ 0 w 1773521"/>
              <a:gd name="connsiteY0" fmla="*/ 505116 h 918104"/>
              <a:gd name="connsiteX1" fmla="*/ 1314469 w 1773521"/>
              <a:gd name="connsiteY1" fmla="*/ 229526 h 918104"/>
              <a:gd name="connsiteX2" fmla="*/ 1314469 w 1773521"/>
              <a:gd name="connsiteY2" fmla="*/ 0 h 918104"/>
              <a:gd name="connsiteX3" fmla="*/ 1773521 w 1773521"/>
              <a:gd name="connsiteY3" fmla="*/ 459052 h 918104"/>
              <a:gd name="connsiteX4" fmla="*/ 1314469 w 1773521"/>
              <a:gd name="connsiteY4" fmla="*/ 918104 h 918104"/>
              <a:gd name="connsiteX5" fmla="*/ 1314469 w 1773521"/>
              <a:gd name="connsiteY5" fmla="*/ 688578 h 918104"/>
              <a:gd name="connsiteX6" fmla="*/ 0 w 1773521"/>
              <a:gd name="connsiteY6" fmla="*/ 505116 h 918104"/>
              <a:gd name="connsiteX0" fmla="*/ 0 w 1773521"/>
              <a:gd name="connsiteY0" fmla="*/ 505116 h 918104"/>
              <a:gd name="connsiteX1" fmla="*/ 1314469 w 1773521"/>
              <a:gd name="connsiteY1" fmla="*/ 229526 h 918104"/>
              <a:gd name="connsiteX2" fmla="*/ 1314469 w 1773521"/>
              <a:gd name="connsiteY2" fmla="*/ 0 h 918104"/>
              <a:gd name="connsiteX3" fmla="*/ 1773521 w 1773521"/>
              <a:gd name="connsiteY3" fmla="*/ 459052 h 918104"/>
              <a:gd name="connsiteX4" fmla="*/ 1314469 w 1773521"/>
              <a:gd name="connsiteY4" fmla="*/ 918104 h 918104"/>
              <a:gd name="connsiteX5" fmla="*/ 1314469 w 1773521"/>
              <a:gd name="connsiteY5" fmla="*/ 688578 h 918104"/>
              <a:gd name="connsiteX6" fmla="*/ 0 w 1773521"/>
              <a:gd name="connsiteY6" fmla="*/ 505116 h 918104"/>
              <a:gd name="connsiteX0" fmla="*/ 0 w 1773521"/>
              <a:gd name="connsiteY0" fmla="*/ 505116 h 918104"/>
              <a:gd name="connsiteX1" fmla="*/ 1314469 w 1773521"/>
              <a:gd name="connsiteY1" fmla="*/ 229526 h 918104"/>
              <a:gd name="connsiteX2" fmla="*/ 1314469 w 1773521"/>
              <a:gd name="connsiteY2" fmla="*/ 0 h 918104"/>
              <a:gd name="connsiteX3" fmla="*/ 1773521 w 1773521"/>
              <a:gd name="connsiteY3" fmla="*/ 459052 h 918104"/>
              <a:gd name="connsiteX4" fmla="*/ 1314469 w 1773521"/>
              <a:gd name="connsiteY4" fmla="*/ 918104 h 918104"/>
              <a:gd name="connsiteX5" fmla="*/ 1314469 w 1773521"/>
              <a:gd name="connsiteY5" fmla="*/ 688578 h 918104"/>
              <a:gd name="connsiteX6" fmla="*/ 0 w 1773521"/>
              <a:gd name="connsiteY6" fmla="*/ 505116 h 918104"/>
              <a:gd name="connsiteX0" fmla="*/ 0 w 1922111"/>
              <a:gd name="connsiteY0" fmla="*/ 493686 h 918104"/>
              <a:gd name="connsiteX1" fmla="*/ 1463059 w 1922111"/>
              <a:gd name="connsiteY1" fmla="*/ 229526 h 918104"/>
              <a:gd name="connsiteX2" fmla="*/ 1463059 w 1922111"/>
              <a:gd name="connsiteY2" fmla="*/ 0 h 918104"/>
              <a:gd name="connsiteX3" fmla="*/ 1922111 w 1922111"/>
              <a:gd name="connsiteY3" fmla="*/ 459052 h 918104"/>
              <a:gd name="connsiteX4" fmla="*/ 1463059 w 1922111"/>
              <a:gd name="connsiteY4" fmla="*/ 918104 h 918104"/>
              <a:gd name="connsiteX5" fmla="*/ 1463059 w 1922111"/>
              <a:gd name="connsiteY5" fmla="*/ 688578 h 918104"/>
              <a:gd name="connsiteX6" fmla="*/ 0 w 1922111"/>
              <a:gd name="connsiteY6" fmla="*/ 493686 h 918104"/>
              <a:gd name="connsiteX0" fmla="*/ 0 w 1922111"/>
              <a:gd name="connsiteY0" fmla="*/ 493686 h 918104"/>
              <a:gd name="connsiteX1" fmla="*/ 1463059 w 1922111"/>
              <a:gd name="connsiteY1" fmla="*/ 229526 h 918104"/>
              <a:gd name="connsiteX2" fmla="*/ 1463059 w 1922111"/>
              <a:gd name="connsiteY2" fmla="*/ 0 h 918104"/>
              <a:gd name="connsiteX3" fmla="*/ 1922111 w 1922111"/>
              <a:gd name="connsiteY3" fmla="*/ 459052 h 918104"/>
              <a:gd name="connsiteX4" fmla="*/ 1463059 w 1922111"/>
              <a:gd name="connsiteY4" fmla="*/ 918104 h 918104"/>
              <a:gd name="connsiteX5" fmla="*/ 1463059 w 1922111"/>
              <a:gd name="connsiteY5" fmla="*/ 688578 h 918104"/>
              <a:gd name="connsiteX6" fmla="*/ 0 w 1922111"/>
              <a:gd name="connsiteY6" fmla="*/ 493686 h 9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2111" h="918104">
                <a:moveTo>
                  <a:pt x="0" y="493686"/>
                </a:moveTo>
                <a:cubicBezTo>
                  <a:pt x="335286" y="366263"/>
                  <a:pt x="792493" y="170259"/>
                  <a:pt x="1463059" y="229526"/>
                </a:cubicBezTo>
                <a:lnTo>
                  <a:pt x="1463059" y="0"/>
                </a:lnTo>
                <a:lnTo>
                  <a:pt x="1922111" y="459052"/>
                </a:lnTo>
                <a:lnTo>
                  <a:pt x="1463059" y="918104"/>
                </a:lnTo>
                <a:lnTo>
                  <a:pt x="1463059" y="688578"/>
                </a:lnTo>
                <a:cubicBezTo>
                  <a:pt x="1177303" y="478834"/>
                  <a:pt x="525786" y="467210"/>
                  <a:pt x="0" y="493686"/>
                </a:cubicBezTo>
                <a:close/>
              </a:path>
            </a:pathLst>
          </a:custGeom>
          <a:gradFill>
            <a:gsLst>
              <a:gs pos="86000">
                <a:schemeClr val="accent1">
                  <a:alpha val="75000"/>
                </a:schemeClr>
              </a:gs>
              <a:gs pos="0">
                <a:schemeClr val="accent1">
                  <a:alpha val="0"/>
                </a:schemeClr>
              </a:gs>
            </a:gsLst>
            <a:lin ang="21594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6" name="箭头: 右 6">
            <a:extLst>
              <a:ext uri="{FF2B5EF4-FFF2-40B4-BE49-F238E27FC236}">
                <a16:creationId xmlns:a16="http://schemas.microsoft.com/office/drawing/2014/main" id="{9A4FB7D7-2BDB-4297-ABE4-0AFE656AA1A2}"/>
              </a:ext>
            </a:extLst>
          </p:cNvPr>
          <p:cNvSpPr/>
          <p:nvPr/>
        </p:nvSpPr>
        <p:spPr>
          <a:xfrm rot="3334306">
            <a:off x="7106525" y="3590588"/>
            <a:ext cx="943983" cy="450897"/>
          </a:xfrm>
          <a:custGeom>
            <a:avLst/>
            <a:gdLst>
              <a:gd name="connsiteX0" fmla="*/ 0 w 1853531"/>
              <a:gd name="connsiteY0" fmla="*/ 22952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688578 h 918104"/>
              <a:gd name="connsiteX7" fmla="*/ 0 w 1853531"/>
              <a:gd name="connsiteY7" fmla="*/ 229526 h 918104"/>
              <a:gd name="connsiteX0" fmla="*/ 0 w 1853531"/>
              <a:gd name="connsiteY0" fmla="*/ 22952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229526 h 918104"/>
              <a:gd name="connsiteX0" fmla="*/ 0 w 1853531"/>
              <a:gd name="connsiteY0" fmla="*/ 37176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371766 h 918104"/>
              <a:gd name="connsiteX0" fmla="*/ 0 w 1853531"/>
              <a:gd name="connsiteY0" fmla="*/ 37176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371766 h 918104"/>
              <a:gd name="connsiteX0" fmla="*/ 0 w 1773521"/>
              <a:gd name="connsiteY0" fmla="*/ 505116 h 918104"/>
              <a:gd name="connsiteX1" fmla="*/ 1314469 w 1773521"/>
              <a:gd name="connsiteY1" fmla="*/ 229526 h 918104"/>
              <a:gd name="connsiteX2" fmla="*/ 1314469 w 1773521"/>
              <a:gd name="connsiteY2" fmla="*/ 0 h 918104"/>
              <a:gd name="connsiteX3" fmla="*/ 1773521 w 1773521"/>
              <a:gd name="connsiteY3" fmla="*/ 459052 h 918104"/>
              <a:gd name="connsiteX4" fmla="*/ 1314469 w 1773521"/>
              <a:gd name="connsiteY4" fmla="*/ 918104 h 918104"/>
              <a:gd name="connsiteX5" fmla="*/ 1314469 w 1773521"/>
              <a:gd name="connsiteY5" fmla="*/ 688578 h 918104"/>
              <a:gd name="connsiteX6" fmla="*/ 0 w 1773521"/>
              <a:gd name="connsiteY6" fmla="*/ 505116 h 918104"/>
              <a:gd name="connsiteX0" fmla="*/ 0 w 1773521"/>
              <a:gd name="connsiteY0" fmla="*/ 505116 h 918104"/>
              <a:gd name="connsiteX1" fmla="*/ 1314469 w 1773521"/>
              <a:gd name="connsiteY1" fmla="*/ 229526 h 918104"/>
              <a:gd name="connsiteX2" fmla="*/ 1314469 w 1773521"/>
              <a:gd name="connsiteY2" fmla="*/ 0 h 918104"/>
              <a:gd name="connsiteX3" fmla="*/ 1773521 w 1773521"/>
              <a:gd name="connsiteY3" fmla="*/ 459052 h 918104"/>
              <a:gd name="connsiteX4" fmla="*/ 1314469 w 1773521"/>
              <a:gd name="connsiteY4" fmla="*/ 918104 h 918104"/>
              <a:gd name="connsiteX5" fmla="*/ 1314469 w 1773521"/>
              <a:gd name="connsiteY5" fmla="*/ 688578 h 918104"/>
              <a:gd name="connsiteX6" fmla="*/ 0 w 1773521"/>
              <a:gd name="connsiteY6" fmla="*/ 505116 h 918104"/>
              <a:gd name="connsiteX0" fmla="*/ 0 w 1773521"/>
              <a:gd name="connsiteY0" fmla="*/ 505116 h 918104"/>
              <a:gd name="connsiteX1" fmla="*/ 1314469 w 1773521"/>
              <a:gd name="connsiteY1" fmla="*/ 229526 h 918104"/>
              <a:gd name="connsiteX2" fmla="*/ 1314469 w 1773521"/>
              <a:gd name="connsiteY2" fmla="*/ 0 h 918104"/>
              <a:gd name="connsiteX3" fmla="*/ 1773521 w 1773521"/>
              <a:gd name="connsiteY3" fmla="*/ 459052 h 918104"/>
              <a:gd name="connsiteX4" fmla="*/ 1314469 w 1773521"/>
              <a:gd name="connsiteY4" fmla="*/ 918104 h 918104"/>
              <a:gd name="connsiteX5" fmla="*/ 1314469 w 1773521"/>
              <a:gd name="connsiteY5" fmla="*/ 688578 h 918104"/>
              <a:gd name="connsiteX6" fmla="*/ 0 w 1773521"/>
              <a:gd name="connsiteY6" fmla="*/ 505116 h 918104"/>
              <a:gd name="connsiteX0" fmla="*/ 0 w 1922111"/>
              <a:gd name="connsiteY0" fmla="*/ 493686 h 918104"/>
              <a:gd name="connsiteX1" fmla="*/ 1463059 w 1922111"/>
              <a:gd name="connsiteY1" fmla="*/ 229526 h 918104"/>
              <a:gd name="connsiteX2" fmla="*/ 1463059 w 1922111"/>
              <a:gd name="connsiteY2" fmla="*/ 0 h 918104"/>
              <a:gd name="connsiteX3" fmla="*/ 1922111 w 1922111"/>
              <a:gd name="connsiteY3" fmla="*/ 459052 h 918104"/>
              <a:gd name="connsiteX4" fmla="*/ 1463059 w 1922111"/>
              <a:gd name="connsiteY4" fmla="*/ 918104 h 918104"/>
              <a:gd name="connsiteX5" fmla="*/ 1463059 w 1922111"/>
              <a:gd name="connsiteY5" fmla="*/ 688578 h 918104"/>
              <a:gd name="connsiteX6" fmla="*/ 0 w 1922111"/>
              <a:gd name="connsiteY6" fmla="*/ 493686 h 918104"/>
              <a:gd name="connsiteX0" fmla="*/ 0 w 1922111"/>
              <a:gd name="connsiteY0" fmla="*/ 493686 h 918104"/>
              <a:gd name="connsiteX1" fmla="*/ 1463059 w 1922111"/>
              <a:gd name="connsiteY1" fmla="*/ 229526 h 918104"/>
              <a:gd name="connsiteX2" fmla="*/ 1463059 w 1922111"/>
              <a:gd name="connsiteY2" fmla="*/ 0 h 918104"/>
              <a:gd name="connsiteX3" fmla="*/ 1922111 w 1922111"/>
              <a:gd name="connsiteY3" fmla="*/ 459052 h 918104"/>
              <a:gd name="connsiteX4" fmla="*/ 1463059 w 1922111"/>
              <a:gd name="connsiteY4" fmla="*/ 918104 h 918104"/>
              <a:gd name="connsiteX5" fmla="*/ 1463059 w 1922111"/>
              <a:gd name="connsiteY5" fmla="*/ 688578 h 918104"/>
              <a:gd name="connsiteX6" fmla="*/ 0 w 1922111"/>
              <a:gd name="connsiteY6" fmla="*/ 493686 h 9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2111" h="918104">
                <a:moveTo>
                  <a:pt x="0" y="493686"/>
                </a:moveTo>
                <a:cubicBezTo>
                  <a:pt x="335286" y="366263"/>
                  <a:pt x="792493" y="170259"/>
                  <a:pt x="1463059" y="229526"/>
                </a:cubicBezTo>
                <a:lnTo>
                  <a:pt x="1463059" y="0"/>
                </a:lnTo>
                <a:lnTo>
                  <a:pt x="1922111" y="459052"/>
                </a:lnTo>
                <a:lnTo>
                  <a:pt x="1463059" y="918104"/>
                </a:lnTo>
                <a:lnTo>
                  <a:pt x="1463059" y="688578"/>
                </a:lnTo>
                <a:cubicBezTo>
                  <a:pt x="1177303" y="478834"/>
                  <a:pt x="525786" y="467210"/>
                  <a:pt x="0" y="493686"/>
                </a:cubicBezTo>
                <a:close/>
              </a:path>
            </a:pathLst>
          </a:custGeom>
          <a:gradFill>
            <a:gsLst>
              <a:gs pos="86000">
                <a:schemeClr val="accent1">
                  <a:alpha val="75000"/>
                </a:schemeClr>
              </a:gs>
              <a:gs pos="0">
                <a:schemeClr val="accent1">
                  <a:alpha val="0"/>
                </a:schemeClr>
              </a:gs>
            </a:gsLst>
            <a:lin ang="21594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7" name="箭头: 右 6">
            <a:extLst>
              <a:ext uri="{FF2B5EF4-FFF2-40B4-BE49-F238E27FC236}">
                <a16:creationId xmlns:a16="http://schemas.microsoft.com/office/drawing/2014/main" id="{F77749B5-EB7B-457E-83B1-3ECBC234FAC8}"/>
              </a:ext>
            </a:extLst>
          </p:cNvPr>
          <p:cNvSpPr/>
          <p:nvPr/>
        </p:nvSpPr>
        <p:spPr>
          <a:xfrm rot="19660481" flipV="1">
            <a:off x="4586687" y="3728972"/>
            <a:ext cx="943983" cy="450897"/>
          </a:xfrm>
          <a:custGeom>
            <a:avLst/>
            <a:gdLst>
              <a:gd name="connsiteX0" fmla="*/ 0 w 1853531"/>
              <a:gd name="connsiteY0" fmla="*/ 22952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688578 h 918104"/>
              <a:gd name="connsiteX7" fmla="*/ 0 w 1853531"/>
              <a:gd name="connsiteY7" fmla="*/ 229526 h 918104"/>
              <a:gd name="connsiteX0" fmla="*/ 0 w 1853531"/>
              <a:gd name="connsiteY0" fmla="*/ 22952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229526 h 918104"/>
              <a:gd name="connsiteX0" fmla="*/ 0 w 1853531"/>
              <a:gd name="connsiteY0" fmla="*/ 37176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371766 h 918104"/>
              <a:gd name="connsiteX0" fmla="*/ 0 w 1853531"/>
              <a:gd name="connsiteY0" fmla="*/ 371766 h 918104"/>
              <a:gd name="connsiteX1" fmla="*/ 1394479 w 1853531"/>
              <a:gd name="connsiteY1" fmla="*/ 229526 h 918104"/>
              <a:gd name="connsiteX2" fmla="*/ 1394479 w 1853531"/>
              <a:gd name="connsiteY2" fmla="*/ 0 h 918104"/>
              <a:gd name="connsiteX3" fmla="*/ 1853531 w 1853531"/>
              <a:gd name="connsiteY3" fmla="*/ 459052 h 918104"/>
              <a:gd name="connsiteX4" fmla="*/ 1394479 w 1853531"/>
              <a:gd name="connsiteY4" fmla="*/ 918104 h 918104"/>
              <a:gd name="connsiteX5" fmla="*/ 1394479 w 1853531"/>
              <a:gd name="connsiteY5" fmla="*/ 688578 h 918104"/>
              <a:gd name="connsiteX6" fmla="*/ 0 w 1853531"/>
              <a:gd name="connsiteY6" fmla="*/ 371766 h 918104"/>
              <a:gd name="connsiteX0" fmla="*/ 0 w 1773521"/>
              <a:gd name="connsiteY0" fmla="*/ 505116 h 918104"/>
              <a:gd name="connsiteX1" fmla="*/ 1314469 w 1773521"/>
              <a:gd name="connsiteY1" fmla="*/ 229526 h 918104"/>
              <a:gd name="connsiteX2" fmla="*/ 1314469 w 1773521"/>
              <a:gd name="connsiteY2" fmla="*/ 0 h 918104"/>
              <a:gd name="connsiteX3" fmla="*/ 1773521 w 1773521"/>
              <a:gd name="connsiteY3" fmla="*/ 459052 h 918104"/>
              <a:gd name="connsiteX4" fmla="*/ 1314469 w 1773521"/>
              <a:gd name="connsiteY4" fmla="*/ 918104 h 918104"/>
              <a:gd name="connsiteX5" fmla="*/ 1314469 w 1773521"/>
              <a:gd name="connsiteY5" fmla="*/ 688578 h 918104"/>
              <a:gd name="connsiteX6" fmla="*/ 0 w 1773521"/>
              <a:gd name="connsiteY6" fmla="*/ 505116 h 918104"/>
              <a:gd name="connsiteX0" fmla="*/ 0 w 1773521"/>
              <a:gd name="connsiteY0" fmla="*/ 505116 h 918104"/>
              <a:gd name="connsiteX1" fmla="*/ 1314469 w 1773521"/>
              <a:gd name="connsiteY1" fmla="*/ 229526 h 918104"/>
              <a:gd name="connsiteX2" fmla="*/ 1314469 w 1773521"/>
              <a:gd name="connsiteY2" fmla="*/ 0 h 918104"/>
              <a:gd name="connsiteX3" fmla="*/ 1773521 w 1773521"/>
              <a:gd name="connsiteY3" fmla="*/ 459052 h 918104"/>
              <a:gd name="connsiteX4" fmla="*/ 1314469 w 1773521"/>
              <a:gd name="connsiteY4" fmla="*/ 918104 h 918104"/>
              <a:gd name="connsiteX5" fmla="*/ 1314469 w 1773521"/>
              <a:gd name="connsiteY5" fmla="*/ 688578 h 918104"/>
              <a:gd name="connsiteX6" fmla="*/ 0 w 1773521"/>
              <a:gd name="connsiteY6" fmla="*/ 505116 h 918104"/>
              <a:gd name="connsiteX0" fmla="*/ 0 w 1773521"/>
              <a:gd name="connsiteY0" fmla="*/ 505116 h 918104"/>
              <a:gd name="connsiteX1" fmla="*/ 1314469 w 1773521"/>
              <a:gd name="connsiteY1" fmla="*/ 229526 h 918104"/>
              <a:gd name="connsiteX2" fmla="*/ 1314469 w 1773521"/>
              <a:gd name="connsiteY2" fmla="*/ 0 h 918104"/>
              <a:gd name="connsiteX3" fmla="*/ 1773521 w 1773521"/>
              <a:gd name="connsiteY3" fmla="*/ 459052 h 918104"/>
              <a:gd name="connsiteX4" fmla="*/ 1314469 w 1773521"/>
              <a:gd name="connsiteY4" fmla="*/ 918104 h 918104"/>
              <a:gd name="connsiteX5" fmla="*/ 1314469 w 1773521"/>
              <a:gd name="connsiteY5" fmla="*/ 688578 h 918104"/>
              <a:gd name="connsiteX6" fmla="*/ 0 w 1773521"/>
              <a:gd name="connsiteY6" fmla="*/ 505116 h 918104"/>
              <a:gd name="connsiteX0" fmla="*/ 0 w 1922111"/>
              <a:gd name="connsiteY0" fmla="*/ 493686 h 918104"/>
              <a:gd name="connsiteX1" fmla="*/ 1463059 w 1922111"/>
              <a:gd name="connsiteY1" fmla="*/ 229526 h 918104"/>
              <a:gd name="connsiteX2" fmla="*/ 1463059 w 1922111"/>
              <a:gd name="connsiteY2" fmla="*/ 0 h 918104"/>
              <a:gd name="connsiteX3" fmla="*/ 1922111 w 1922111"/>
              <a:gd name="connsiteY3" fmla="*/ 459052 h 918104"/>
              <a:gd name="connsiteX4" fmla="*/ 1463059 w 1922111"/>
              <a:gd name="connsiteY4" fmla="*/ 918104 h 918104"/>
              <a:gd name="connsiteX5" fmla="*/ 1463059 w 1922111"/>
              <a:gd name="connsiteY5" fmla="*/ 688578 h 918104"/>
              <a:gd name="connsiteX6" fmla="*/ 0 w 1922111"/>
              <a:gd name="connsiteY6" fmla="*/ 493686 h 918104"/>
              <a:gd name="connsiteX0" fmla="*/ 0 w 1922111"/>
              <a:gd name="connsiteY0" fmla="*/ 493686 h 918104"/>
              <a:gd name="connsiteX1" fmla="*/ 1463059 w 1922111"/>
              <a:gd name="connsiteY1" fmla="*/ 229526 h 918104"/>
              <a:gd name="connsiteX2" fmla="*/ 1463059 w 1922111"/>
              <a:gd name="connsiteY2" fmla="*/ 0 h 918104"/>
              <a:gd name="connsiteX3" fmla="*/ 1922111 w 1922111"/>
              <a:gd name="connsiteY3" fmla="*/ 459052 h 918104"/>
              <a:gd name="connsiteX4" fmla="*/ 1463059 w 1922111"/>
              <a:gd name="connsiteY4" fmla="*/ 918104 h 918104"/>
              <a:gd name="connsiteX5" fmla="*/ 1463059 w 1922111"/>
              <a:gd name="connsiteY5" fmla="*/ 688578 h 918104"/>
              <a:gd name="connsiteX6" fmla="*/ 0 w 1922111"/>
              <a:gd name="connsiteY6" fmla="*/ 493686 h 91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2111" h="918104">
                <a:moveTo>
                  <a:pt x="0" y="493686"/>
                </a:moveTo>
                <a:cubicBezTo>
                  <a:pt x="335286" y="366263"/>
                  <a:pt x="792493" y="170259"/>
                  <a:pt x="1463059" y="229526"/>
                </a:cubicBezTo>
                <a:lnTo>
                  <a:pt x="1463059" y="0"/>
                </a:lnTo>
                <a:lnTo>
                  <a:pt x="1922111" y="459052"/>
                </a:lnTo>
                <a:lnTo>
                  <a:pt x="1463059" y="918104"/>
                </a:lnTo>
                <a:lnTo>
                  <a:pt x="1463059" y="688578"/>
                </a:lnTo>
                <a:cubicBezTo>
                  <a:pt x="1177303" y="478834"/>
                  <a:pt x="525786" y="467210"/>
                  <a:pt x="0" y="493686"/>
                </a:cubicBezTo>
                <a:close/>
              </a:path>
            </a:pathLst>
          </a:custGeom>
          <a:gradFill>
            <a:gsLst>
              <a:gs pos="86000">
                <a:schemeClr val="accent1">
                  <a:alpha val="75000"/>
                </a:schemeClr>
              </a:gs>
              <a:gs pos="0">
                <a:schemeClr val="accent1">
                  <a:alpha val="0"/>
                </a:schemeClr>
              </a:gs>
            </a:gsLst>
            <a:lin ang="21594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5" name="矩形 3">
            <a:extLst>
              <a:ext uri="{FF2B5EF4-FFF2-40B4-BE49-F238E27FC236}">
                <a16:creationId xmlns:a16="http://schemas.microsoft.com/office/drawing/2014/main" id="{D49455B7-DE69-4D03-BACE-067CF397E531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工作开展情况</a:t>
            </a:r>
          </a:p>
        </p:txBody>
      </p:sp>
    </p:spTree>
    <p:extLst>
      <p:ext uri="{BB962C8B-B14F-4D97-AF65-F5344CB8AC3E}">
        <p14:creationId xmlns:p14="http://schemas.microsoft.com/office/powerpoint/2010/main" val="89480713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56587D85-ED43-4B1D-B3EA-1AC4201EBE22}"/>
              </a:ext>
            </a:extLst>
          </p:cNvPr>
          <p:cNvGrpSpPr/>
          <p:nvPr/>
        </p:nvGrpSpPr>
        <p:grpSpPr>
          <a:xfrm>
            <a:off x="660400" y="1130300"/>
            <a:ext cx="2080906" cy="664460"/>
            <a:chOff x="771015" y="1130300"/>
            <a:chExt cx="2080906" cy="664460"/>
          </a:xfrm>
        </p:grpSpPr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1EDC1D8-926A-4658-B0E1-20ABB302B9D7}"/>
                </a:ext>
              </a:extLst>
            </p:cNvPr>
            <p:cNvSpPr/>
            <p:nvPr/>
          </p:nvSpPr>
          <p:spPr>
            <a:xfrm>
              <a:off x="771015" y="1130300"/>
              <a:ext cx="2080906" cy="664460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915203F-8A28-44A3-96C8-AFFA71F9ECDD}"/>
                </a:ext>
              </a:extLst>
            </p:cNvPr>
            <p:cNvSpPr/>
            <p:nvPr/>
          </p:nvSpPr>
          <p:spPr>
            <a:xfrm>
              <a:off x="853253" y="1201277"/>
              <a:ext cx="1916430" cy="522507"/>
            </a:xfrm>
            <a:custGeom>
              <a:avLst/>
              <a:gdLst>
                <a:gd name="connsiteX0" fmla="*/ 318671 w 4556760"/>
                <a:gd name="connsiteY0" fmla="*/ 0 h 1455033"/>
                <a:gd name="connsiteX1" fmla="*/ 4228086 w 4556760"/>
                <a:gd name="connsiteY1" fmla="*/ 0 h 1455033"/>
                <a:gd name="connsiteX2" fmla="*/ 4253129 w 4556760"/>
                <a:gd name="connsiteY2" fmla="*/ 124040 h 1455033"/>
                <a:gd name="connsiteX3" fmla="*/ 4546757 w 4556760"/>
                <a:gd name="connsiteY3" fmla="*/ 318670 h 1455033"/>
                <a:gd name="connsiteX4" fmla="*/ 4556760 w 4556760"/>
                <a:gd name="connsiteY4" fmla="*/ 317662 h 1455033"/>
                <a:gd name="connsiteX5" fmla="*/ 4556760 w 4556760"/>
                <a:gd name="connsiteY5" fmla="*/ 1137372 h 1455033"/>
                <a:gd name="connsiteX6" fmla="*/ 4546757 w 4556760"/>
                <a:gd name="connsiteY6" fmla="*/ 1136363 h 1455033"/>
                <a:gd name="connsiteX7" fmla="*/ 4253129 w 4556760"/>
                <a:gd name="connsiteY7" fmla="*/ 1330993 h 1455033"/>
                <a:gd name="connsiteX8" fmla="*/ 4228086 w 4556760"/>
                <a:gd name="connsiteY8" fmla="*/ 1455033 h 1455033"/>
                <a:gd name="connsiteX9" fmla="*/ 318671 w 4556760"/>
                <a:gd name="connsiteY9" fmla="*/ 1455033 h 1455033"/>
                <a:gd name="connsiteX10" fmla="*/ 293628 w 4556760"/>
                <a:gd name="connsiteY10" fmla="*/ 1330993 h 1455033"/>
                <a:gd name="connsiteX11" fmla="*/ 64223 w 4556760"/>
                <a:gd name="connsiteY11" fmla="*/ 1142837 h 1455033"/>
                <a:gd name="connsiteX12" fmla="*/ 0 w 4556760"/>
                <a:gd name="connsiteY12" fmla="*/ 1136363 h 1455033"/>
                <a:gd name="connsiteX13" fmla="*/ 0 w 4556760"/>
                <a:gd name="connsiteY13" fmla="*/ 318670 h 1455033"/>
                <a:gd name="connsiteX14" fmla="*/ 293629 w 4556760"/>
                <a:gd name="connsiteY14" fmla="*/ 124040 h 145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6760" h="1455033">
                  <a:moveTo>
                    <a:pt x="318671" y="0"/>
                  </a:moveTo>
                  <a:lnTo>
                    <a:pt x="4228086" y="0"/>
                  </a:lnTo>
                  <a:lnTo>
                    <a:pt x="4253129" y="124040"/>
                  </a:lnTo>
                  <a:cubicBezTo>
                    <a:pt x="4301506" y="238416"/>
                    <a:pt x="4414760" y="318670"/>
                    <a:pt x="4546757" y="318670"/>
                  </a:cubicBezTo>
                  <a:lnTo>
                    <a:pt x="4556760" y="317662"/>
                  </a:lnTo>
                  <a:lnTo>
                    <a:pt x="4556760" y="1137372"/>
                  </a:lnTo>
                  <a:lnTo>
                    <a:pt x="4546757" y="1136363"/>
                  </a:lnTo>
                  <a:cubicBezTo>
                    <a:pt x="4414760" y="1136363"/>
                    <a:pt x="4301506" y="1216617"/>
                    <a:pt x="4253129" y="1330993"/>
                  </a:cubicBezTo>
                  <a:lnTo>
                    <a:pt x="4228086" y="1455033"/>
                  </a:lnTo>
                  <a:lnTo>
                    <a:pt x="318671" y="1455033"/>
                  </a:lnTo>
                  <a:lnTo>
                    <a:pt x="293628" y="1330993"/>
                  </a:lnTo>
                  <a:cubicBezTo>
                    <a:pt x="253314" y="1235680"/>
                    <a:pt x="167947" y="1164062"/>
                    <a:pt x="64223" y="1142837"/>
                  </a:cubicBezTo>
                  <a:lnTo>
                    <a:pt x="0" y="1136363"/>
                  </a:lnTo>
                  <a:lnTo>
                    <a:pt x="0" y="318670"/>
                  </a:lnTo>
                  <a:cubicBezTo>
                    <a:pt x="131998" y="318670"/>
                    <a:pt x="245252" y="238416"/>
                    <a:pt x="293629" y="124040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A370B2F8-CE69-4518-8C4A-1AE3F54D41E8}"/>
                </a:ext>
              </a:extLst>
            </p:cNvPr>
            <p:cNvSpPr txBox="1"/>
            <p:nvPr/>
          </p:nvSpPr>
          <p:spPr>
            <a:xfrm>
              <a:off x="1005604" y="1231697"/>
              <a:ext cx="161172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5400000" scaled="1"/>
                  </a:gradFill>
                  <a:latin typeface="+mj-ea"/>
                  <a:ea typeface="+mj-ea"/>
                </a:defRPr>
              </a:lvl1pPr>
            </a:lstStyle>
            <a:p>
              <a:pPr algn="ctr"/>
              <a:r>
                <a:rPr lang="zh-CN" altLang="en-US" sz="2400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第二部分</a:t>
              </a:r>
            </a:p>
          </p:txBody>
        </p:sp>
      </p:grpSp>
      <p:sp>
        <p:nvSpPr>
          <p:cNvPr id="39" name="矩形 3">
            <a:extLst>
              <a:ext uri="{FF2B5EF4-FFF2-40B4-BE49-F238E27FC236}">
                <a16:creationId xmlns:a16="http://schemas.microsoft.com/office/drawing/2014/main" id="{903E871A-1851-450E-80AA-1923BF4E5E4F}"/>
              </a:ext>
            </a:extLst>
          </p:cNvPr>
          <p:cNvSpPr/>
          <p:nvPr/>
        </p:nvSpPr>
        <p:spPr>
          <a:xfrm>
            <a:off x="3199531" y="5727700"/>
            <a:ext cx="65" cy="1015663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none" lIns="0" tIns="0" rIns="0" bIns="0">
            <a:spAutoFit/>
          </a:bodyPr>
          <a:lstStyle/>
          <a:p>
            <a:pPr lvl="0" algn="dist" eaLnBrk="1" hangingPunct="1">
              <a:buNone/>
            </a:pPr>
            <a:endParaRPr lang="zh-CN" altLang="en-US" sz="6600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" name="矩形 3">
            <a:extLst>
              <a:ext uri="{FF2B5EF4-FFF2-40B4-BE49-F238E27FC236}">
                <a16:creationId xmlns:a16="http://schemas.microsoft.com/office/drawing/2014/main" id="{1A310044-AE68-44FA-B804-2C41B6F3AB65}"/>
              </a:ext>
            </a:extLst>
          </p:cNvPr>
          <p:cNvSpPr/>
          <p:nvPr/>
        </p:nvSpPr>
        <p:spPr>
          <a:xfrm>
            <a:off x="660404" y="2105591"/>
            <a:ext cx="5435596" cy="1015663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0" tIns="0" rIns="0" bIns="0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66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项目完成情况</a:t>
            </a:r>
          </a:p>
        </p:txBody>
      </p:sp>
    </p:spTree>
    <p:extLst>
      <p:ext uri="{BB962C8B-B14F-4D97-AF65-F5344CB8AC3E}">
        <p14:creationId xmlns:p14="http://schemas.microsoft.com/office/powerpoint/2010/main" val="271455272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椭圆 37">
            <a:extLst>
              <a:ext uri="{FF2B5EF4-FFF2-40B4-BE49-F238E27FC236}">
                <a16:creationId xmlns:a16="http://schemas.microsoft.com/office/drawing/2014/main" id="{F9B23C81-BD84-47A8-A912-B9E497EC5541}"/>
              </a:ext>
            </a:extLst>
          </p:cNvPr>
          <p:cNvSpPr/>
          <p:nvPr/>
        </p:nvSpPr>
        <p:spPr>
          <a:xfrm>
            <a:off x="948290" y="1606079"/>
            <a:ext cx="1646590" cy="1646590"/>
          </a:xfrm>
          <a:prstGeom prst="ellipse">
            <a:avLst/>
          </a:prstGeom>
          <a:noFill/>
          <a:ln w="9525">
            <a:solidFill>
              <a:schemeClr val="accent1">
                <a:shade val="50000"/>
                <a:alpha val="43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9" name="椭圆 38">
            <a:extLst>
              <a:ext uri="{FF2B5EF4-FFF2-40B4-BE49-F238E27FC236}">
                <a16:creationId xmlns:a16="http://schemas.microsoft.com/office/drawing/2014/main" id="{D151FCDE-D3FF-4D2F-8BD0-1C64FD5E7896}"/>
              </a:ext>
            </a:extLst>
          </p:cNvPr>
          <p:cNvSpPr/>
          <p:nvPr/>
        </p:nvSpPr>
        <p:spPr>
          <a:xfrm>
            <a:off x="1053743" y="1711532"/>
            <a:ext cx="1435685" cy="1435685"/>
          </a:xfrm>
          <a:prstGeom prst="ellipse">
            <a:avLst/>
          </a:prstGeom>
          <a:solidFill>
            <a:schemeClr val="accent1">
              <a:alpha val="6000"/>
            </a:schemeClr>
          </a:solidFill>
          <a:ln w="9525">
            <a:solidFill>
              <a:schemeClr val="accent1">
                <a:shade val="50000"/>
                <a:alpha val="79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0" name="Freeform 5">
            <a:extLst>
              <a:ext uri="{FF2B5EF4-FFF2-40B4-BE49-F238E27FC236}">
                <a16:creationId xmlns:a16="http://schemas.microsoft.com/office/drawing/2014/main" id="{ECFC5787-0021-4C2B-877F-FC824D619492}"/>
              </a:ext>
            </a:extLst>
          </p:cNvPr>
          <p:cNvSpPr>
            <a:spLocks noEditPoints="1"/>
          </p:cNvSpPr>
          <p:nvPr/>
        </p:nvSpPr>
        <p:spPr bwMode="auto">
          <a:xfrm>
            <a:off x="1192740" y="1846207"/>
            <a:ext cx="1143621" cy="1166335"/>
          </a:xfrm>
          <a:custGeom>
            <a:avLst/>
            <a:gdLst>
              <a:gd name="T0" fmla="*/ 363 w 786"/>
              <a:gd name="T1" fmla="*/ 284 h 801"/>
              <a:gd name="T2" fmla="*/ 626 w 786"/>
              <a:gd name="T3" fmla="*/ 134 h 801"/>
              <a:gd name="T4" fmla="*/ 682 w 786"/>
              <a:gd name="T5" fmla="*/ 349 h 801"/>
              <a:gd name="T6" fmla="*/ 783 w 786"/>
              <a:gd name="T7" fmla="*/ 364 h 801"/>
              <a:gd name="T8" fmla="*/ 755 w 786"/>
              <a:gd name="T9" fmla="*/ 486 h 801"/>
              <a:gd name="T10" fmla="*/ 672 w 786"/>
              <a:gd name="T11" fmla="*/ 431 h 801"/>
              <a:gd name="T12" fmla="*/ 701 w 786"/>
              <a:gd name="T13" fmla="*/ 535 h 801"/>
              <a:gd name="T14" fmla="*/ 403 w 786"/>
              <a:gd name="T15" fmla="*/ 326 h 801"/>
              <a:gd name="T16" fmla="*/ 578 w 786"/>
              <a:gd name="T17" fmla="*/ 516 h 801"/>
              <a:gd name="T18" fmla="*/ 671 w 786"/>
              <a:gd name="T19" fmla="*/ 565 h 801"/>
              <a:gd name="T20" fmla="*/ 608 w 786"/>
              <a:gd name="T21" fmla="*/ 488 h 801"/>
              <a:gd name="T22" fmla="*/ 662 w 786"/>
              <a:gd name="T23" fmla="*/ 523 h 801"/>
              <a:gd name="T24" fmla="*/ 431 w 786"/>
              <a:gd name="T25" fmla="*/ 280 h 801"/>
              <a:gd name="T26" fmla="*/ 578 w 786"/>
              <a:gd name="T27" fmla="*/ 486 h 801"/>
              <a:gd name="T28" fmla="*/ 620 w 786"/>
              <a:gd name="T29" fmla="*/ 536 h 801"/>
              <a:gd name="T30" fmla="*/ 666 w 786"/>
              <a:gd name="T31" fmla="*/ 549 h 801"/>
              <a:gd name="T32" fmla="*/ 225 w 786"/>
              <a:gd name="T33" fmla="*/ 648 h 801"/>
              <a:gd name="T34" fmla="*/ 179 w 786"/>
              <a:gd name="T35" fmla="*/ 491 h 801"/>
              <a:gd name="T36" fmla="*/ 301 w 786"/>
              <a:gd name="T37" fmla="*/ 440 h 801"/>
              <a:gd name="T38" fmla="*/ 242 w 786"/>
              <a:gd name="T39" fmla="*/ 369 h 801"/>
              <a:gd name="T40" fmla="*/ 167 w 786"/>
              <a:gd name="T41" fmla="*/ 436 h 801"/>
              <a:gd name="T42" fmla="*/ 148 w 786"/>
              <a:gd name="T43" fmla="*/ 665 h 801"/>
              <a:gd name="T44" fmla="*/ 145 w 786"/>
              <a:gd name="T45" fmla="*/ 433 h 801"/>
              <a:gd name="T46" fmla="*/ 405 w 786"/>
              <a:gd name="T47" fmla="*/ 261 h 801"/>
              <a:gd name="T48" fmla="*/ 323 w 786"/>
              <a:gd name="T49" fmla="*/ 106 h 801"/>
              <a:gd name="T50" fmla="*/ 235 w 786"/>
              <a:gd name="T51" fmla="*/ 281 h 801"/>
              <a:gd name="T52" fmla="*/ 121 w 786"/>
              <a:gd name="T53" fmla="*/ 394 h 801"/>
              <a:gd name="T54" fmla="*/ 91 w 786"/>
              <a:gd name="T55" fmla="*/ 557 h 801"/>
              <a:gd name="T56" fmla="*/ 212 w 786"/>
              <a:gd name="T57" fmla="*/ 743 h 801"/>
              <a:gd name="T58" fmla="*/ 293 w 786"/>
              <a:gd name="T59" fmla="*/ 785 h 801"/>
              <a:gd name="T60" fmla="*/ 251 w 786"/>
              <a:gd name="T61" fmla="*/ 366 h 801"/>
              <a:gd name="T62" fmla="*/ 173 w 786"/>
              <a:gd name="T63" fmla="*/ 436 h 801"/>
              <a:gd name="T64" fmla="*/ 289 w 786"/>
              <a:gd name="T65" fmla="*/ 291 h 801"/>
              <a:gd name="T66" fmla="*/ 142 w 786"/>
              <a:gd name="T67" fmla="*/ 394 h 801"/>
              <a:gd name="T68" fmla="*/ 158 w 786"/>
              <a:gd name="T69" fmla="*/ 370 h 801"/>
              <a:gd name="T70" fmla="*/ 127 w 786"/>
              <a:gd name="T71" fmla="*/ 418 h 801"/>
              <a:gd name="T72" fmla="*/ 146 w 786"/>
              <a:gd name="T73" fmla="*/ 545 h 801"/>
              <a:gd name="T74" fmla="*/ 151 w 786"/>
              <a:gd name="T75" fmla="*/ 534 h 801"/>
              <a:gd name="T76" fmla="*/ 234 w 786"/>
              <a:gd name="T77" fmla="*/ 738 h 801"/>
              <a:gd name="T78" fmla="*/ 92 w 786"/>
              <a:gd name="T79" fmla="*/ 213 h 801"/>
              <a:gd name="T80" fmla="*/ 76 w 786"/>
              <a:gd name="T81" fmla="*/ 291 h 801"/>
              <a:gd name="T82" fmla="*/ 75 w 786"/>
              <a:gd name="T83" fmla="*/ 237 h 801"/>
              <a:gd name="T84" fmla="*/ 644 w 786"/>
              <a:gd name="T85" fmla="*/ 118 h 801"/>
              <a:gd name="T86" fmla="*/ 664 w 786"/>
              <a:gd name="T87" fmla="*/ 139 h 801"/>
              <a:gd name="T88" fmla="*/ 578 w 786"/>
              <a:gd name="T89" fmla="*/ 526 h 801"/>
              <a:gd name="T90" fmla="*/ 562 w 786"/>
              <a:gd name="T91" fmla="*/ 256 h 801"/>
              <a:gd name="T92" fmla="*/ 556 w 786"/>
              <a:gd name="T93" fmla="*/ 67 h 801"/>
              <a:gd name="T94" fmla="*/ 178 w 786"/>
              <a:gd name="T95" fmla="*/ 415 h 801"/>
              <a:gd name="T96" fmla="*/ 704 w 786"/>
              <a:gd name="T97" fmla="*/ 598 h 801"/>
              <a:gd name="T98" fmla="*/ 579 w 786"/>
              <a:gd name="T99" fmla="*/ 663 h 801"/>
              <a:gd name="T100" fmla="*/ 633 w 786"/>
              <a:gd name="T101" fmla="*/ 669 h 801"/>
              <a:gd name="T102" fmla="*/ 471 w 786"/>
              <a:gd name="T103" fmla="*/ 490 h 801"/>
              <a:gd name="T104" fmla="*/ 561 w 786"/>
              <a:gd name="T105" fmla="*/ 665 h 801"/>
              <a:gd name="T106" fmla="*/ 382 w 786"/>
              <a:gd name="T107" fmla="*/ 646 h 801"/>
              <a:gd name="T108" fmla="*/ 593 w 786"/>
              <a:gd name="T109" fmla="*/ 669 h 801"/>
              <a:gd name="T110" fmla="*/ 668 w 786"/>
              <a:gd name="T111" fmla="*/ 624 h 801"/>
              <a:gd name="T112" fmla="*/ 694 w 786"/>
              <a:gd name="T113" fmla="*/ 614 h 801"/>
              <a:gd name="T114" fmla="*/ 97 w 786"/>
              <a:gd name="T115" fmla="*/ 631 h 801"/>
              <a:gd name="T116" fmla="*/ 112 w 786"/>
              <a:gd name="T117" fmla="*/ 657 h 801"/>
              <a:gd name="T118" fmla="*/ 126 w 786"/>
              <a:gd name="T119" fmla="*/ 145 h 801"/>
              <a:gd name="T120" fmla="*/ 194 w 786"/>
              <a:gd name="T121" fmla="*/ 79 h 801"/>
              <a:gd name="T122" fmla="*/ 160 w 786"/>
              <a:gd name="T123" fmla="*/ 97 h 801"/>
              <a:gd name="T124" fmla="*/ 243 w 786"/>
              <a:gd name="T125" fmla="*/ 38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86" h="801">
                <a:moveTo>
                  <a:pt x="214" y="292"/>
                </a:moveTo>
                <a:cubicBezTo>
                  <a:pt x="214" y="291"/>
                  <a:pt x="216" y="292"/>
                  <a:pt x="216" y="290"/>
                </a:cubicBezTo>
                <a:cubicBezTo>
                  <a:pt x="214" y="289"/>
                  <a:pt x="213" y="291"/>
                  <a:pt x="214" y="292"/>
                </a:cubicBezTo>
                <a:close/>
                <a:moveTo>
                  <a:pt x="209" y="293"/>
                </a:moveTo>
                <a:cubicBezTo>
                  <a:pt x="210" y="293"/>
                  <a:pt x="211" y="293"/>
                  <a:pt x="211" y="292"/>
                </a:cubicBezTo>
                <a:cubicBezTo>
                  <a:pt x="210" y="292"/>
                  <a:pt x="208" y="292"/>
                  <a:pt x="209" y="293"/>
                </a:cubicBezTo>
                <a:close/>
                <a:moveTo>
                  <a:pt x="196" y="302"/>
                </a:moveTo>
                <a:cubicBezTo>
                  <a:pt x="197" y="302"/>
                  <a:pt x="198" y="302"/>
                  <a:pt x="198" y="301"/>
                </a:cubicBezTo>
                <a:cubicBezTo>
                  <a:pt x="197" y="300"/>
                  <a:pt x="197" y="301"/>
                  <a:pt x="196" y="302"/>
                </a:cubicBezTo>
                <a:close/>
                <a:moveTo>
                  <a:pt x="221" y="285"/>
                </a:moveTo>
                <a:cubicBezTo>
                  <a:pt x="222" y="285"/>
                  <a:pt x="222" y="285"/>
                  <a:pt x="222" y="285"/>
                </a:cubicBezTo>
                <a:cubicBezTo>
                  <a:pt x="223" y="285"/>
                  <a:pt x="223" y="284"/>
                  <a:pt x="222" y="283"/>
                </a:cubicBezTo>
                <a:cubicBezTo>
                  <a:pt x="222" y="284"/>
                  <a:pt x="221" y="284"/>
                  <a:pt x="221" y="285"/>
                </a:cubicBezTo>
                <a:close/>
                <a:moveTo>
                  <a:pt x="206" y="295"/>
                </a:moveTo>
                <a:cubicBezTo>
                  <a:pt x="205" y="294"/>
                  <a:pt x="205" y="295"/>
                  <a:pt x="204" y="295"/>
                </a:cubicBezTo>
                <a:cubicBezTo>
                  <a:pt x="205" y="297"/>
                  <a:pt x="207" y="295"/>
                  <a:pt x="207" y="295"/>
                </a:cubicBezTo>
                <a:cubicBezTo>
                  <a:pt x="208" y="295"/>
                  <a:pt x="208" y="295"/>
                  <a:pt x="209" y="294"/>
                </a:cubicBezTo>
                <a:cubicBezTo>
                  <a:pt x="209" y="294"/>
                  <a:pt x="208" y="293"/>
                  <a:pt x="208" y="293"/>
                </a:cubicBezTo>
                <a:cubicBezTo>
                  <a:pt x="207" y="294"/>
                  <a:pt x="207" y="294"/>
                  <a:pt x="206" y="295"/>
                </a:cubicBezTo>
                <a:close/>
                <a:moveTo>
                  <a:pt x="195" y="303"/>
                </a:moveTo>
                <a:cubicBezTo>
                  <a:pt x="196" y="303"/>
                  <a:pt x="196" y="303"/>
                  <a:pt x="196" y="302"/>
                </a:cubicBezTo>
                <a:cubicBezTo>
                  <a:pt x="196" y="302"/>
                  <a:pt x="196" y="302"/>
                  <a:pt x="196" y="302"/>
                </a:cubicBezTo>
                <a:cubicBezTo>
                  <a:pt x="195" y="302"/>
                  <a:pt x="196" y="303"/>
                  <a:pt x="195" y="303"/>
                </a:cubicBezTo>
                <a:close/>
                <a:moveTo>
                  <a:pt x="200" y="297"/>
                </a:moveTo>
                <a:cubicBezTo>
                  <a:pt x="200" y="298"/>
                  <a:pt x="200" y="299"/>
                  <a:pt x="200" y="299"/>
                </a:cubicBezTo>
                <a:cubicBezTo>
                  <a:pt x="200" y="299"/>
                  <a:pt x="198" y="299"/>
                  <a:pt x="199" y="300"/>
                </a:cubicBezTo>
                <a:cubicBezTo>
                  <a:pt x="199" y="301"/>
                  <a:pt x="200" y="299"/>
                  <a:pt x="201" y="299"/>
                </a:cubicBezTo>
                <a:cubicBezTo>
                  <a:pt x="201" y="299"/>
                  <a:pt x="202" y="299"/>
                  <a:pt x="202" y="299"/>
                </a:cubicBezTo>
                <a:cubicBezTo>
                  <a:pt x="202" y="299"/>
                  <a:pt x="202" y="298"/>
                  <a:pt x="203" y="298"/>
                </a:cubicBezTo>
                <a:cubicBezTo>
                  <a:pt x="203" y="298"/>
                  <a:pt x="204" y="298"/>
                  <a:pt x="204" y="297"/>
                </a:cubicBezTo>
                <a:cubicBezTo>
                  <a:pt x="202" y="296"/>
                  <a:pt x="202" y="297"/>
                  <a:pt x="202" y="297"/>
                </a:cubicBezTo>
                <a:cubicBezTo>
                  <a:pt x="201" y="297"/>
                  <a:pt x="201" y="297"/>
                  <a:pt x="200" y="297"/>
                </a:cubicBezTo>
                <a:close/>
                <a:moveTo>
                  <a:pt x="217" y="288"/>
                </a:moveTo>
                <a:cubicBezTo>
                  <a:pt x="219" y="290"/>
                  <a:pt x="220" y="287"/>
                  <a:pt x="221" y="286"/>
                </a:cubicBezTo>
                <a:cubicBezTo>
                  <a:pt x="220" y="285"/>
                  <a:pt x="220" y="284"/>
                  <a:pt x="218" y="284"/>
                </a:cubicBezTo>
                <a:cubicBezTo>
                  <a:pt x="218" y="285"/>
                  <a:pt x="219" y="286"/>
                  <a:pt x="219" y="287"/>
                </a:cubicBezTo>
                <a:cubicBezTo>
                  <a:pt x="218" y="287"/>
                  <a:pt x="217" y="287"/>
                  <a:pt x="217" y="288"/>
                </a:cubicBezTo>
                <a:close/>
                <a:moveTo>
                  <a:pt x="245" y="272"/>
                </a:moveTo>
                <a:cubicBezTo>
                  <a:pt x="245" y="273"/>
                  <a:pt x="246" y="272"/>
                  <a:pt x="246" y="272"/>
                </a:cubicBezTo>
                <a:cubicBezTo>
                  <a:pt x="247" y="272"/>
                  <a:pt x="246" y="271"/>
                  <a:pt x="245" y="271"/>
                </a:cubicBezTo>
                <a:cubicBezTo>
                  <a:pt x="245" y="272"/>
                  <a:pt x="245" y="272"/>
                  <a:pt x="245" y="272"/>
                </a:cubicBezTo>
                <a:close/>
                <a:moveTo>
                  <a:pt x="247" y="271"/>
                </a:moveTo>
                <a:cubicBezTo>
                  <a:pt x="248" y="271"/>
                  <a:pt x="249" y="270"/>
                  <a:pt x="250" y="270"/>
                </a:cubicBezTo>
                <a:cubicBezTo>
                  <a:pt x="250" y="270"/>
                  <a:pt x="250" y="271"/>
                  <a:pt x="250" y="271"/>
                </a:cubicBezTo>
                <a:cubicBezTo>
                  <a:pt x="251" y="270"/>
                  <a:pt x="251" y="269"/>
                  <a:pt x="253" y="268"/>
                </a:cubicBezTo>
                <a:cubicBezTo>
                  <a:pt x="251" y="267"/>
                  <a:pt x="250" y="269"/>
                  <a:pt x="249" y="268"/>
                </a:cubicBezTo>
                <a:cubicBezTo>
                  <a:pt x="249" y="271"/>
                  <a:pt x="247" y="269"/>
                  <a:pt x="247" y="271"/>
                </a:cubicBezTo>
                <a:close/>
                <a:moveTo>
                  <a:pt x="243" y="272"/>
                </a:move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4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4" y="273"/>
                  <a:pt x="244" y="272"/>
                  <a:pt x="243" y="272"/>
                </a:cubicBezTo>
                <a:close/>
                <a:moveTo>
                  <a:pt x="237" y="277"/>
                </a:moveTo>
                <a:cubicBezTo>
                  <a:pt x="238" y="277"/>
                  <a:pt x="238" y="277"/>
                  <a:pt x="238" y="277"/>
                </a:cubicBezTo>
                <a:cubicBezTo>
                  <a:pt x="238" y="277"/>
                  <a:pt x="238" y="277"/>
                  <a:pt x="238" y="276"/>
                </a:cubicBezTo>
                <a:cubicBezTo>
                  <a:pt x="238" y="276"/>
                  <a:pt x="238" y="276"/>
                  <a:pt x="238" y="276"/>
                </a:cubicBezTo>
                <a:cubicBezTo>
                  <a:pt x="238" y="276"/>
                  <a:pt x="237" y="276"/>
                  <a:pt x="237" y="277"/>
                </a:cubicBezTo>
                <a:close/>
                <a:moveTo>
                  <a:pt x="232" y="280"/>
                </a:moveTo>
                <a:cubicBezTo>
                  <a:pt x="233" y="279"/>
                  <a:pt x="235" y="280"/>
                  <a:pt x="235" y="278"/>
                </a:cubicBezTo>
                <a:cubicBezTo>
                  <a:pt x="234" y="278"/>
                  <a:pt x="234" y="278"/>
                  <a:pt x="234" y="278"/>
                </a:cubicBezTo>
                <a:cubicBezTo>
                  <a:pt x="233" y="279"/>
                  <a:pt x="231" y="280"/>
                  <a:pt x="232" y="280"/>
                </a:cubicBezTo>
                <a:close/>
                <a:moveTo>
                  <a:pt x="239" y="276"/>
                </a:moveTo>
                <a:cubicBezTo>
                  <a:pt x="239" y="275"/>
                  <a:pt x="240" y="276"/>
                  <a:pt x="240" y="275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76"/>
                  <a:pt x="239" y="276"/>
                  <a:pt x="239" y="276"/>
                </a:cubicBezTo>
                <a:close/>
                <a:moveTo>
                  <a:pt x="231" y="278"/>
                </a:moveTo>
                <a:cubicBezTo>
                  <a:pt x="231" y="278"/>
                  <a:pt x="228" y="279"/>
                  <a:pt x="227" y="280"/>
                </a:cubicBezTo>
                <a:cubicBezTo>
                  <a:pt x="226" y="280"/>
                  <a:pt x="225" y="280"/>
                  <a:pt x="225" y="281"/>
                </a:cubicBezTo>
                <a:cubicBezTo>
                  <a:pt x="225" y="281"/>
                  <a:pt x="225" y="282"/>
                  <a:pt x="225" y="282"/>
                </a:cubicBezTo>
                <a:cubicBezTo>
                  <a:pt x="225" y="282"/>
                  <a:pt x="226" y="282"/>
                  <a:pt x="226" y="282"/>
                </a:cubicBezTo>
                <a:cubicBezTo>
                  <a:pt x="226" y="282"/>
                  <a:pt x="226" y="283"/>
                  <a:pt x="227" y="283"/>
                </a:cubicBezTo>
                <a:cubicBezTo>
                  <a:pt x="228" y="282"/>
                  <a:pt x="229" y="281"/>
                  <a:pt x="229" y="280"/>
                </a:cubicBezTo>
                <a:cubicBezTo>
                  <a:pt x="229" y="279"/>
                  <a:pt x="230" y="280"/>
                  <a:pt x="231" y="279"/>
                </a:cubicBezTo>
                <a:cubicBezTo>
                  <a:pt x="230" y="279"/>
                  <a:pt x="231" y="278"/>
                  <a:pt x="231" y="278"/>
                </a:cubicBezTo>
                <a:close/>
                <a:moveTo>
                  <a:pt x="442" y="246"/>
                </a:moveTo>
                <a:cubicBezTo>
                  <a:pt x="441" y="246"/>
                  <a:pt x="442" y="248"/>
                  <a:pt x="442" y="248"/>
                </a:cubicBezTo>
                <a:cubicBezTo>
                  <a:pt x="443" y="249"/>
                  <a:pt x="443" y="247"/>
                  <a:pt x="444" y="247"/>
                </a:cubicBezTo>
                <a:cubicBezTo>
                  <a:pt x="445" y="247"/>
                  <a:pt x="445" y="248"/>
                  <a:pt x="446" y="248"/>
                </a:cubicBezTo>
                <a:cubicBezTo>
                  <a:pt x="446" y="246"/>
                  <a:pt x="444" y="246"/>
                  <a:pt x="444" y="245"/>
                </a:cubicBezTo>
                <a:cubicBezTo>
                  <a:pt x="443" y="245"/>
                  <a:pt x="443" y="245"/>
                  <a:pt x="443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6"/>
                  <a:pt x="443" y="246"/>
                  <a:pt x="442" y="246"/>
                </a:cubicBezTo>
                <a:close/>
                <a:moveTo>
                  <a:pt x="192" y="305"/>
                </a:moveTo>
                <a:cubicBezTo>
                  <a:pt x="191" y="305"/>
                  <a:pt x="191" y="305"/>
                  <a:pt x="191" y="306"/>
                </a:cubicBezTo>
                <a:cubicBezTo>
                  <a:pt x="192" y="307"/>
                  <a:pt x="193" y="305"/>
                  <a:pt x="192" y="305"/>
                </a:cubicBezTo>
                <a:close/>
                <a:moveTo>
                  <a:pt x="429" y="259"/>
                </a:moveTo>
                <a:cubicBezTo>
                  <a:pt x="429" y="258"/>
                  <a:pt x="431" y="257"/>
                  <a:pt x="430" y="255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8" y="255"/>
                  <a:pt x="427" y="257"/>
                  <a:pt x="425" y="257"/>
                </a:cubicBezTo>
                <a:cubicBezTo>
                  <a:pt x="424" y="259"/>
                  <a:pt x="424" y="259"/>
                  <a:pt x="424" y="259"/>
                </a:cubicBezTo>
                <a:cubicBezTo>
                  <a:pt x="423" y="259"/>
                  <a:pt x="422" y="259"/>
                  <a:pt x="421" y="260"/>
                </a:cubicBezTo>
                <a:cubicBezTo>
                  <a:pt x="421" y="259"/>
                  <a:pt x="419" y="259"/>
                  <a:pt x="418" y="258"/>
                </a:cubicBezTo>
                <a:cubicBezTo>
                  <a:pt x="418" y="260"/>
                  <a:pt x="419" y="260"/>
                  <a:pt x="418" y="262"/>
                </a:cubicBezTo>
                <a:cubicBezTo>
                  <a:pt x="418" y="262"/>
                  <a:pt x="417" y="262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2"/>
                  <a:pt x="415" y="262"/>
                  <a:pt x="415" y="262"/>
                </a:cubicBezTo>
                <a:cubicBezTo>
                  <a:pt x="414" y="263"/>
                  <a:pt x="413" y="263"/>
                  <a:pt x="412" y="263"/>
                </a:cubicBezTo>
                <a:cubicBezTo>
                  <a:pt x="412" y="263"/>
                  <a:pt x="412" y="263"/>
                  <a:pt x="411" y="263"/>
                </a:cubicBezTo>
                <a:cubicBezTo>
                  <a:pt x="411" y="263"/>
                  <a:pt x="410" y="263"/>
                  <a:pt x="410" y="263"/>
                </a:cubicBezTo>
                <a:cubicBezTo>
                  <a:pt x="409" y="264"/>
                  <a:pt x="409" y="264"/>
                  <a:pt x="408" y="264"/>
                </a:cubicBezTo>
                <a:cubicBezTo>
                  <a:pt x="408" y="264"/>
                  <a:pt x="407" y="264"/>
                  <a:pt x="407" y="264"/>
                </a:cubicBezTo>
                <a:cubicBezTo>
                  <a:pt x="407" y="265"/>
                  <a:pt x="406" y="265"/>
                  <a:pt x="406" y="265"/>
                </a:cubicBezTo>
                <a:cubicBezTo>
                  <a:pt x="405" y="265"/>
                  <a:pt x="404" y="266"/>
                  <a:pt x="403" y="267"/>
                </a:cubicBezTo>
                <a:cubicBezTo>
                  <a:pt x="401" y="267"/>
                  <a:pt x="399" y="268"/>
                  <a:pt x="399" y="268"/>
                </a:cubicBezTo>
                <a:cubicBezTo>
                  <a:pt x="399" y="268"/>
                  <a:pt x="400" y="269"/>
                  <a:pt x="400" y="269"/>
                </a:cubicBezTo>
                <a:cubicBezTo>
                  <a:pt x="400" y="270"/>
                  <a:pt x="401" y="270"/>
                  <a:pt x="400" y="271"/>
                </a:cubicBezTo>
                <a:cubicBezTo>
                  <a:pt x="399" y="270"/>
                  <a:pt x="398" y="272"/>
                  <a:pt x="397" y="271"/>
                </a:cubicBezTo>
                <a:cubicBezTo>
                  <a:pt x="396" y="272"/>
                  <a:pt x="396" y="274"/>
                  <a:pt x="394" y="273"/>
                </a:cubicBezTo>
                <a:cubicBezTo>
                  <a:pt x="393" y="273"/>
                  <a:pt x="396" y="271"/>
                  <a:pt x="394" y="271"/>
                </a:cubicBezTo>
                <a:cubicBezTo>
                  <a:pt x="394" y="270"/>
                  <a:pt x="393" y="271"/>
                  <a:pt x="393" y="271"/>
                </a:cubicBezTo>
                <a:cubicBezTo>
                  <a:pt x="392" y="272"/>
                  <a:pt x="391" y="271"/>
                  <a:pt x="391" y="272"/>
                </a:cubicBezTo>
                <a:cubicBezTo>
                  <a:pt x="390" y="273"/>
                  <a:pt x="391" y="273"/>
                  <a:pt x="391" y="274"/>
                </a:cubicBezTo>
                <a:cubicBezTo>
                  <a:pt x="390" y="274"/>
                  <a:pt x="390" y="275"/>
                  <a:pt x="390" y="275"/>
                </a:cubicBezTo>
                <a:cubicBezTo>
                  <a:pt x="390" y="275"/>
                  <a:pt x="389" y="275"/>
                  <a:pt x="389" y="275"/>
                </a:cubicBezTo>
                <a:cubicBezTo>
                  <a:pt x="388" y="276"/>
                  <a:pt x="388" y="276"/>
                  <a:pt x="387" y="277"/>
                </a:cubicBezTo>
                <a:cubicBezTo>
                  <a:pt x="386" y="276"/>
                  <a:pt x="386" y="276"/>
                  <a:pt x="385" y="276"/>
                </a:cubicBezTo>
                <a:cubicBezTo>
                  <a:pt x="385" y="277"/>
                  <a:pt x="384" y="277"/>
                  <a:pt x="384" y="278"/>
                </a:cubicBezTo>
                <a:cubicBezTo>
                  <a:pt x="383" y="277"/>
                  <a:pt x="382" y="278"/>
                  <a:pt x="381" y="278"/>
                </a:cubicBezTo>
                <a:cubicBezTo>
                  <a:pt x="380" y="278"/>
                  <a:pt x="380" y="278"/>
                  <a:pt x="379" y="279"/>
                </a:cubicBezTo>
                <a:cubicBezTo>
                  <a:pt x="377" y="279"/>
                  <a:pt x="376" y="280"/>
                  <a:pt x="374" y="280"/>
                </a:cubicBezTo>
                <a:cubicBezTo>
                  <a:pt x="373" y="281"/>
                  <a:pt x="372" y="281"/>
                  <a:pt x="371" y="282"/>
                </a:cubicBezTo>
                <a:cubicBezTo>
                  <a:pt x="370" y="281"/>
                  <a:pt x="370" y="282"/>
                  <a:pt x="369" y="282"/>
                </a:cubicBezTo>
                <a:cubicBezTo>
                  <a:pt x="368" y="282"/>
                  <a:pt x="367" y="282"/>
                  <a:pt x="367" y="282"/>
                </a:cubicBezTo>
                <a:cubicBezTo>
                  <a:pt x="366" y="283"/>
                  <a:pt x="365" y="283"/>
                  <a:pt x="364" y="284"/>
                </a:cubicBezTo>
                <a:cubicBezTo>
                  <a:pt x="364" y="284"/>
                  <a:pt x="364" y="284"/>
                  <a:pt x="363" y="284"/>
                </a:cubicBezTo>
                <a:cubicBezTo>
                  <a:pt x="363" y="284"/>
                  <a:pt x="363" y="285"/>
                  <a:pt x="363" y="285"/>
                </a:cubicBezTo>
                <a:cubicBezTo>
                  <a:pt x="363" y="285"/>
                  <a:pt x="362" y="285"/>
                  <a:pt x="362" y="286"/>
                </a:cubicBezTo>
                <a:cubicBezTo>
                  <a:pt x="363" y="287"/>
                  <a:pt x="364" y="286"/>
                  <a:pt x="365" y="287"/>
                </a:cubicBezTo>
                <a:cubicBezTo>
                  <a:pt x="365" y="285"/>
                  <a:pt x="365" y="286"/>
                  <a:pt x="366" y="285"/>
                </a:cubicBezTo>
                <a:cubicBezTo>
                  <a:pt x="367" y="285"/>
                  <a:pt x="368" y="284"/>
                  <a:pt x="369" y="284"/>
                </a:cubicBezTo>
                <a:cubicBezTo>
                  <a:pt x="370" y="284"/>
                  <a:pt x="371" y="283"/>
                  <a:pt x="372" y="283"/>
                </a:cubicBezTo>
                <a:cubicBezTo>
                  <a:pt x="374" y="282"/>
                  <a:pt x="375" y="282"/>
                  <a:pt x="377" y="282"/>
                </a:cubicBezTo>
                <a:cubicBezTo>
                  <a:pt x="378" y="281"/>
                  <a:pt x="380" y="280"/>
                  <a:pt x="381" y="280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382" y="280"/>
                  <a:pt x="382" y="280"/>
                  <a:pt x="383" y="280"/>
                </a:cubicBezTo>
                <a:cubicBezTo>
                  <a:pt x="384" y="280"/>
                  <a:pt x="385" y="278"/>
                  <a:pt x="386" y="279"/>
                </a:cubicBezTo>
                <a:cubicBezTo>
                  <a:pt x="388" y="278"/>
                  <a:pt x="389" y="277"/>
                  <a:pt x="391" y="277"/>
                </a:cubicBezTo>
                <a:cubicBezTo>
                  <a:pt x="391" y="276"/>
                  <a:pt x="392" y="275"/>
                  <a:pt x="393" y="275"/>
                </a:cubicBezTo>
                <a:cubicBezTo>
                  <a:pt x="394" y="276"/>
                  <a:pt x="394" y="275"/>
                  <a:pt x="395" y="275"/>
                </a:cubicBezTo>
                <a:cubicBezTo>
                  <a:pt x="396" y="275"/>
                  <a:pt x="397" y="274"/>
                  <a:pt x="398" y="274"/>
                </a:cubicBezTo>
                <a:cubicBezTo>
                  <a:pt x="399" y="274"/>
                  <a:pt x="400" y="274"/>
                  <a:pt x="402" y="274"/>
                </a:cubicBezTo>
                <a:cubicBezTo>
                  <a:pt x="403" y="274"/>
                  <a:pt x="404" y="273"/>
                  <a:pt x="405" y="272"/>
                </a:cubicBezTo>
                <a:cubicBezTo>
                  <a:pt x="406" y="273"/>
                  <a:pt x="406" y="272"/>
                  <a:pt x="407" y="272"/>
                </a:cubicBezTo>
                <a:cubicBezTo>
                  <a:pt x="408" y="271"/>
                  <a:pt x="409" y="271"/>
                  <a:pt x="410" y="270"/>
                </a:cubicBezTo>
                <a:cubicBezTo>
                  <a:pt x="411" y="270"/>
                  <a:pt x="411" y="269"/>
                  <a:pt x="412" y="269"/>
                </a:cubicBezTo>
                <a:cubicBezTo>
                  <a:pt x="413" y="268"/>
                  <a:pt x="413" y="267"/>
                  <a:pt x="414" y="266"/>
                </a:cubicBezTo>
                <a:cubicBezTo>
                  <a:pt x="414" y="267"/>
                  <a:pt x="415" y="267"/>
                  <a:pt x="416" y="268"/>
                </a:cubicBezTo>
                <a:cubicBezTo>
                  <a:pt x="416" y="267"/>
                  <a:pt x="417" y="266"/>
                  <a:pt x="417" y="265"/>
                </a:cubicBezTo>
                <a:cubicBezTo>
                  <a:pt x="419" y="265"/>
                  <a:pt x="421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3" y="263"/>
                  <a:pt x="424" y="262"/>
                  <a:pt x="423" y="261"/>
                </a:cubicBezTo>
                <a:cubicBezTo>
                  <a:pt x="423" y="261"/>
                  <a:pt x="423" y="261"/>
                  <a:pt x="423" y="261"/>
                </a:cubicBezTo>
                <a:cubicBezTo>
                  <a:pt x="426" y="261"/>
                  <a:pt x="427" y="259"/>
                  <a:pt x="429" y="259"/>
                </a:cubicBezTo>
                <a:close/>
                <a:moveTo>
                  <a:pt x="276" y="253"/>
                </a:moveTo>
                <a:cubicBezTo>
                  <a:pt x="276" y="255"/>
                  <a:pt x="274" y="254"/>
                  <a:pt x="275" y="256"/>
                </a:cubicBezTo>
                <a:cubicBezTo>
                  <a:pt x="276" y="255"/>
                  <a:pt x="276" y="255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5"/>
                  <a:pt x="277" y="253"/>
                  <a:pt x="276" y="253"/>
                </a:cubicBezTo>
                <a:close/>
                <a:moveTo>
                  <a:pt x="149" y="348"/>
                </a:moveTo>
                <a:cubicBezTo>
                  <a:pt x="149" y="347"/>
                  <a:pt x="148" y="346"/>
                  <a:pt x="147" y="346"/>
                </a:cubicBezTo>
                <a:cubicBezTo>
                  <a:pt x="147" y="348"/>
                  <a:pt x="149" y="348"/>
                  <a:pt x="148" y="350"/>
                </a:cubicBezTo>
                <a:cubicBezTo>
                  <a:pt x="149" y="351"/>
                  <a:pt x="147" y="347"/>
                  <a:pt x="149" y="348"/>
                </a:cubicBezTo>
                <a:close/>
                <a:moveTo>
                  <a:pt x="356" y="285"/>
                </a:moveTo>
                <a:cubicBezTo>
                  <a:pt x="356" y="286"/>
                  <a:pt x="355" y="286"/>
                  <a:pt x="353" y="287"/>
                </a:cubicBezTo>
                <a:cubicBezTo>
                  <a:pt x="353" y="288"/>
                  <a:pt x="352" y="288"/>
                  <a:pt x="352" y="289"/>
                </a:cubicBezTo>
                <a:cubicBezTo>
                  <a:pt x="351" y="290"/>
                  <a:pt x="348" y="290"/>
                  <a:pt x="348" y="292"/>
                </a:cubicBezTo>
                <a:cubicBezTo>
                  <a:pt x="350" y="293"/>
                  <a:pt x="350" y="291"/>
                  <a:pt x="352" y="291"/>
                </a:cubicBezTo>
                <a:cubicBezTo>
                  <a:pt x="353" y="291"/>
                  <a:pt x="353" y="291"/>
                  <a:pt x="354" y="291"/>
                </a:cubicBezTo>
                <a:cubicBezTo>
                  <a:pt x="355" y="290"/>
                  <a:pt x="355" y="289"/>
                  <a:pt x="356" y="287"/>
                </a:cubicBezTo>
                <a:cubicBezTo>
                  <a:pt x="357" y="287"/>
                  <a:pt x="359" y="287"/>
                  <a:pt x="359" y="285"/>
                </a:cubicBezTo>
                <a:cubicBezTo>
                  <a:pt x="359" y="284"/>
                  <a:pt x="358" y="285"/>
                  <a:pt x="356" y="285"/>
                </a:cubicBezTo>
                <a:close/>
                <a:moveTo>
                  <a:pt x="163" y="330"/>
                </a:move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1" y="331"/>
                  <a:pt x="160" y="331"/>
                  <a:pt x="161" y="332"/>
                </a:cubicBezTo>
                <a:cubicBezTo>
                  <a:pt x="161" y="332"/>
                  <a:pt x="162" y="331"/>
                  <a:pt x="162" y="331"/>
                </a:cubicBezTo>
                <a:cubicBezTo>
                  <a:pt x="162" y="331"/>
                  <a:pt x="163" y="331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lose/>
                <a:moveTo>
                  <a:pt x="324" y="300"/>
                </a:moveTo>
                <a:cubicBezTo>
                  <a:pt x="324" y="300"/>
                  <a:pt x="323" y="299"/>
                  <a:pt x="322" y="300"/>
                </a:cubicBezTo>
                <a:cubicBezTo>
                  <a:pt x="322" y="300"/>
                  <a:pt x="321" y="300"/>
                  <a:pt x="322" y="301"/>
                </a:cubicBezTo>
                <a:cubicBezTo>
                  <a:pt x="323" y="302"/>
                  <a:pt x="323" y="301"/>
                  <a:pt x="324" y="301"/>
                </a:cubicBezTo>
                <a:cubicBezTo>
                  <a:pt x="326" y="301"/>
                  <a:pt x="327" y="300"/>
                  <a:pt x="328" y="300"/>
                </a:cubicBezTo>
                <a:cubicBezTo>
                  <a:pt x="328" y="300"/>
                  <a:pt x="329" y="300"/>
                  <a:pt x="329" y="299"/>
                </a:cubicBezTo>
                <a:cubicBezTo>
                  <a:pt x="329" y="299"/>
                  <a:pt x="328" y="298"/>
                  <a:pt x="328" y="298"/>
                </a:cubicBezTo>
                <a:cubicBezTo>
                  <a:pt x="327" y="299"/>
                  <a:pt x="326" y="299"/>
                  <a:pt x="324" y="300"/>
                </a:cubicBezTo>
                <a:close/>
                <a:moveTo>
                  <a:pt x="338" y="296"/>
                </a:moveTo>
                <a:cubicBezTo>
                  <a:pt x="340" y="296"/>
                  <a:pt x="340" y="295"/>
                  <a:pt x="342" y="295"/>
                </a:cubicBezTo>
                <a:cubicBezTo>
                  <a:pt x="342" y="294"/>
                  <a:pt x="343" y="295"/>
                  <a:pt x="344" y="294"/>
                </a:cubicBezTo>
                <a:cubicBezTo>
                  <a:pt x="343" y="293"/>
                  <a:pt x="343" y="293"/>
                  <a:pt x="342" y="293"/>
                </a:cubicBezTo>
                <a:cubicBezTo>
                  <a:pt x="341" y="294"/>
                  <a:pt x="338" y="294"/>
                  <a:pt x="338" y="296"/>
                </a:cubicBezTo>
                <a:close/>
                <a:moveTo>
                  <a:pt x="146" y="387"/>
                </a:moveTo>
                <a:cubicBezTo>
                  <a:pt x="146" y="387"/>
                  <a:pt x="146" y="386"/>
                  <a:pt x="146" y="386"/>
                </a:cubicBezTo>
                <a:cubicBezTo>
                  <a:pt x="146" y="386"/>
                  <a:pt x="147" y="386"/>
                  <a:pt x="147" y="386"/>
                </a:cubicBezTo>
                <a:cubicBezTo>
                  <a:pt x="147" y="386"/>
                  <a:pt x="147" y="385"/>
                  <a:pt x="148" y="385"/>
                </a:cubicBezTo>
                <a:cubicBezTo>
                  <a:pt x="146" y="384"/>
                  <a:pt x="146" y="385"/>
                  <a:pt x="146" y="386"/>
                </a:cubicBezTo>
                <a:cubicBezTo>
                  <a:pt x="146" y="386"/>
                  <a:pt x="146" y="386"/>
                  <a:pt x="145" y="386"/>
                </a:cubicBezTo>
                <a:cubicBezTo>
                  <a:pt x="146" y="386"/>
                  <a:pt x="145" y="386"/>
                  <a:pt x="145" y="386"/>
                </a:cubicBezTo>
                <a:cubicBezTo>
                  <a:pt x="145" y="387"/>
                  <a:pt x="145" y="387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9"/>
                  <a:pt x="143" y="388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4" y="389"/>
                  <a:pt x="144" y="389"/>
                  <a:pt x="145" y="388"/>
                </a:cubicBezTo>
                <a:cubicBezTo>
                  <a:pt x="145" y="387"/>
                  <a:pt x="146" y="387"/>
                  <a:pt x="146" y="387"/>
                </a:cubicBezTo>
                <a:close/>
                <a:moveTo>
                  <a:pt x="187" y="312"/>
                </a:moveTo>
                <a:cubicBezTo>
                  <a:pt x="188" y="311"/>
                  <a:pt x="189" y="309"/>
                  <a:pt x="187" y="309"/>
                </a:cubicBezTo>
                <a:cubicBezTo>
                  <a:pt x="186" y="310"/>
                  <a:pt x="186" y="311"/>
                  <a:pt x="187" y="312"/>
                </a:cubicBezTo>
                <a:close/>
                <a:moveTo>
                  <a:pt x="190" y="308"/>
                </a:moveTo>
                <a:cubicBezTo>
                  <a:pt x="190" y="308"/>
                  <a:pt x="191" y="307"/>
                  <a:pt x="191" y="307"/>
                </a:cubicBezTo>
                <a:cubicBezTo>
                  <a:pt x="189" y="306"/>
                  <a:pt x="189" y="308"/>
                  <a:pt x="190" y="308"/>
                </a:cubicBezTo>
                <a:close/>
                <a:moveTo>
                  <a:pt x="186" y="311"/>
                </a:moveTo>
                <a:cubicBezTo>
                  <a:pt x="185" y="310"/>
                  <a:pt x="186" y="309"/>
                  <a:pt x="185" y="309"/>
                </a:cubicBezTo>
                <a:cubicBezTo>
                  <a:pt x="184" y="310"/>
                  <a:pt x="183" y="310"/>
                  <a:pt x="183" y="312"/>
                </a:cubicBezTo>
                <a:cubicBezTo>
                  <a:pt x="182" y="313"/>
                  <a:pt x="181" y="312"/>
                  <a:pt x="181" y="314"/>
                </a:cubicBezTo>
                <a:cubicBezTo>
                  <a:pt x="181" y="314"/>
                  <a:pt x="182" y="315"/>
                  <a:pt x="183" y="315"/>
                </a:cubicBezTo>
                <a:cubicBezTo>
                  <a:pt x="183" y="314"/>
                  <a:pt x="184" y="314"/>
                  <a:pt x="184" y="314"/>
                </a:cubicBezTo>
                <a:cubicBezTo>
                  <a:pt x="185" y="313"/>
                  <a:pt x="184" y="313"/>
                  <a:pt x="184" y="312"/>
                </a:cubicBezTo>
                <a:cubicBezTo>
                  <a:pt x="185" y="311"/>
                  <a:pt x="186" y="312"/>
                  <a:pt x="186" y="311"/>
                </a:cubicBezTo>
                <a:close/>
                <a:moveTo>
                  <a:pt x="165" y="328"/>
                </a:moveTo>
                <a:cubicBezTo>
                  <a:pt x="164" y="328"/>
                  <a:pt x="163" y="329"/>
                  <a:pt x="163" y="330"/>
                </a:cubicBezTo>
                <a:cubicBezTo>
                  <a:pt x="164" y="330"/>
                  <a:pt x="164" y="329"/>
                  <a:pt x="165" y="328"/>
                </a:cubicBezTo>
                <a:close/>
                <a:moveTo>
                  <a:pt x="177" y="318"/>
                </a:moveTo>
                <a:cubicBezTo>
                  <a:pt x="179" y="319"/>
                  <a:pt x="180" y="317"/>
                  <a:pt x="178" y="317"/>
                </a:cubicBezTo>
                <a:lnTo>
                  <a:pt x="177" y="318"/>
                </a:lnTo>
                <a:close/>
                <a:moveTo>
                  <a:pt x="170" y="323"/>
                </a:moveTo>
                <a:cubicBezTo>
                  <a:pt x="170" y="322"/>
                  <a:pt x="169" y="322"/>
                  <a:pt x="168" y="323"/>
                </a:cubicBezTo>
                <a:cubicBezTo>
                  <a:pt x="169" y="324"/>
                  <a:pt x="170" y="324"/>
                  <a:pt x="170" y="323"/>
                </a:cubicBezTo>
                <a:close/>
                <a:moveTo>
                  <a:pt x="166" y="325"/>
                </a:moveTo>
                <a:cubicBezTo>
                  <a:pt x="166" y="326"/>
                  <a:pt x="166" y="326"/>
                  <a:pt x="166" y="327"/>
                </a:cubicBezTo>
                <a:cubicBezTo>
                  <a:pt x="167" y="326"/>
                  <a:pt x="168" y="326"/>
                  <a:pt x="168" y="325"/>
                </a:cubicBezTo>
                <a:cubicBezTo>
                  <a:pt x="167" y="325"/>
                  <a:pt x="167" y="325"/>
                  <a:pt x="166" y="325"/>
                </a:cubicBezTo>
                <a:close/>
                <a:moveTo>
                  <a:pt x="168" y="327"/>
                </a:moveTo>
                <a:cubicBezTo>
                  <a:pt x="170" y="328"/>
                  <a:pt x="170" y="327"/>
                  <a:pt x="171" y="326"/>
                </a:cubicBezTo>
                <a:cubicBezTo>
                  <a:pt x="172" y="326"/>
                  <a:pt x="173" y="325"/>
                  <a:pt x="173" y="324"/>
                </a:cubicBezTo>
                <a:cubicBezTo>
                  <a:pt x="173" y="324"/>
                  <a:pt x="173" y="324"/>
                  <a:pt x="172" y="323"/>
                </a:cubicBezTo>
                <a:cubicBezTo>
                  <a:pt x="172" y="324"/>
                  <a:pt x="172" y="324"/>
                  <a:pt x="171" y="323"/>
                </a:cubicBezTo>
                <a:cubicBezTo>
                  <a:pt x="170" y="325"/>
                  <a:pt x="168" y="326"/>
                  <a:pt x="168" y="327"/>
                </a:cubicBezTo>
                <a:close/>
                <a:moveTo>
                  <a:pt x="174" y="322"/>
                </a:moveTo>
                <a:cubicBezTo>
                  <a:pt x="175" y="323"/>
                  <a:pt x="175" y="322"/>
                  <a:pt x="176" y="321"/>
                </a:cubicBezTo>
                <a:cubicBezTo>
                  <a:pt x="176" y="321"/>
                  <a:pt x="177" y="320"/>
                  <a:pt x="177" y="319"/>
                </a:cubicBezTo>
                <a:cubicBezTo>
                  <a:pt x="176" y="319"/>
                  <a:pt x="176" y="318"/>
                  <a:pt x="175" y="317"/>
                </a:cubicBezTo>
                <a:cubicBezTo>
                  <a:pt x="174" y="319"/>
                  <a:pt x="175" y="319"/>
                  <a:pt x="175" y="320"/>
                </a:cubicBezTo>
                <a:cubicBezTo>
                  <a:pt x="175" y="321"/>
                  <a:pt x="173" y="321"/>
                  <a:pt x="174" y="322"/>
                </a:cubicBezTo>
                <a:close/>
                <a:moveTo>
                  <a:pt x="612" y="103"/>
                </a:moveTo>
                <a:cubicBezTo>
                  <a:pt x="618" y="113"/>
                  <a:pt x="623" y="123"/>
                  <a:pt x="626" y="134"/>
                </a:cubicBezTo>
                <a:cubicBezTo>
                  <a:pt x="627" y="136"/>
                  <a:pt x="627" y="139"/>
                  <a:pt x="628" y="141"/>
                </a:cubicBezTo>
                <a:cubicBezTo>
                  <a:pt x="628" y="141"/>
                  <a:pt x="628" y="141"/>
                  <a:pt x="628" y="141"/>
                </a:cubicBezTo>
                <a:cubicBezTo>
                  <a:pt x="627" y="141"/>
                  <a:pt x="628" y="142"/>
                  <a:pt x="628" y="143"/>
                </a:cubicBezTo>
                <a:cubicBezTo>
                  <a:pt x="628" y="144"/>
                  <a:pt x="628" y="144"/>
                  <a:pt x="628" y="145"/>
                </a:cubicBezTo>
                <a:cubicBezTo>
                  <a:pt x="628" y="146"/>
                  <a:pt x="630" y="147"/>
                  <a:pt x="630" y="149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30" y="150"/>
                  <a:pt x="630" y="150"/>
                  <a:pt x="630" y="150"/>
                </a:cubicBezTo>
                <a:cubicBezTo>
                  <a:pt x="630" y="151"/>
                  <a:pt x="630" y="151"/>
                  <a:pt x="630" y="152"/>
                </a:cubicBezTo>
                <a:cubicBezTo>
                  <a:pt x="631" y="152"/>
                  <a:pt x="630" y="152"/>
                  <a:pt x="630" y="152"/>
                </a:cubicBezTo>
                <a:cubicBezTo>
                  <a:pt x="631" y="154"/>
                  <a:pt x="631" y="155"/>
                  <a:pt x="631" y="156"/>
                </a:cubicBezTo>
                <a:cubicBezTo>
                  <a:pt x="630" y="156"/>
                  <a:pt x="631" y="157"/>
                  <a:pt x="630" y="158"/>
                </a:cubicBezTo>
                <a:cubicBezTo>
                  <a:pt x="630" y="159"/>
                  <a:pt x="631" y="160"/>
                  <a:pt x="630" y="161"/>
                </a:cubicBezTo>
                <a:cubicBezTo>
                  <a:pt x="632" y="164"/>
                  <a:pt x="632" y="167"/>
                  <a:pt x="633" y="171"/>
                </a:cubicBezTo>
                <a:cubicBezTo>
                  <a:pt x="632" y="173"/>
                  <a:pt x="634" y="175"/>
                  <a:pt x="634" y="177"/>
                </a:cubicBezTo>
                <a:cubicBezTo>
                  <a:pt x="634" y="178"/>
                  <a:pt x="633" y="179"/>
                  <a:pt x="633" y="179"/>
                </a:cubicBezTo>
                <a:cubicBezTo>
                  <a:pt x="633" y="180"/>
                  <a:pt x="634" y="180"/>
                  <a:pt x="633" y="180"/>
                </a:cubicBezTo>
                <a:cubicBezTo>
                  <a:pt x="633" y="180"/>
                  <a:pt x="633" y="181"/>
                  <a:pt x="633" y="181"/>
                </a:cubicBezTo>
                <a:cubicBezTo>
                  <a:pt x="633" y="182"/>
                  <a:pt x="633" y="182"/>
                  <a:pt x="633" y="183"/>
                </a:cubicBezTo>
                <a:cubicBezTo>
                  <a:pt x="633" y="184"/>
                  <a:pt x="634" y="184"/>
                  <a:pt x="634" y="185"/>
                </a:cubicBezTo>
                <a:cubicBezTo>
                  <a:pt x="635" y="186"/>
                  <a:pt x="633" y="188"/>
                  <a:pt x="633" y="189"/>
                </a:cubicBezTo>
                <a:cubicBezTo>
                  <a:pt x="633" y="189"/>
                  <a:pt x="633" y="190"/>
                  <a:pt x="633" y="190"/>
                </a:cubicBezTo>
                <a:cubicBezTo>
                  <a:pt x="633" y="192"/>
                  <a:pt x="632" y="194"/>
                  <a:pt x="632" y="195"/>
                </a:cubicBezTo>
                <a:cubicBezTo>
                  <a:pt x="633" y="197"/>
                  <a:pt x="632" y="200"/>
                  <a:pt x="632" y="203"/>
                </a:cubicBezTo>
                <a:cubicBezTo>
                  <a:pt x="632" y="204"/>
                  <a:pt x="632" y="205"/>
                  <a:pt x="631" y="205"/>
                </a:cubicBezTo>
                <a:cubicBezTo>
                  <a:pt x="632" y="205"/>
                  <a:pt x="632" y="205"/>
                  <a:pt x="632" y="205"/>
                </a:cubicBezTo>
                <a:cubicBezTo>
                  <a:pt x="631" y="207"/>
                  <a:pt x="632" y="209"/>
                  <a:pt x="631" y="211"/>
                </a:cubicBezTo>
                <a:cubicBezTo>
                  <a:pt x="631" y="212"/>
                  <a:pt x="631" y="213"/>
                  <a:pt x="631" y="214"/>
                </a:cubicBezTo>
                <a:cubicBezTo>
                  <a:pt x="631" y="214"/>
                  <a:pt x="631" y="214"/>
                  <a:pt x="630" y="215"/>
                </a:cubicBezTo>
                <a:cubicBezTo>
                  <a:pt x="630" y="215"/>
                  <a:pt x="630" y="215"/>
                  <a:pt x="630" y="215"/>
                </a:cubicBezTo>
                <a:cubicBezTo>
                  <a:pt x="630" y="216"/>
                  <a:pt x="630" y="217"/>
                  <a:pt x="630" y="218"/>
                </a:cubicBezTo>
                <a:cubicBezTo>
                  <a:pt x="630" y="218"/>
                  <a:pt x="630" y="219"/>
                  <a:pt x="630" y="219"/>
                </a:cubicBezTo>
                <a:cubicBezTo>
                  <a:pt x="631" y="221"/>
                  <a:pt x="628" y="222"/>
                  <a:pt x="629" y="223"/>
                </a:cubicBezTo>
                <a:cubicBezTo>
                  <a:pt x="629" y="223"/>
                  <a:pt x="628" y="224"/>
                  <a:pt x="628" y="224"/>
                </a:cubicBezTo>
                <a:cubicBezTo>
                  <a:pt x="628" y="226"/>
                  <a:pt x="627" y="227"/>
                  <a:pt x="626" y="229"/>
                </a:cubicBezTo>
                <a:cubicBezTo>
                  <a:pt x="627" y="231"/>
                  <a:pt x="626" y="234"/>
                  <a:pt x="625" y="236"/>
                </a:cubicBezTo>
                <a:cubicBezTo>
                  <a:pt x="625" y="237"/>
                  <a:pt x="625" y="238"/>
                  <a:pt x="624" y="238"/>
                </a:cubicBezTo>
                <a:cubicBezTo>
                  <a:pt x="625" y="239"/>
                  <a:pt x="625" y="239"/>
                  <a:pt x="625" y="240"/>
                </a:cubicBezTo>
                <a:cubicBezTo>
                  <a:pt x="625" y="240"/>
                  <a:pt x="625" y="239"/>
                  <a:pt x="625" y="239"/>
                </a:cubicBezTo>
                <a:cubicBezTo>
                  <a:pt x="625" y="240"/>
                  <a:pt x="625" y="240"/>
                  <a:pt x="625" y="241"/>
                </a:cubicBezTo>
                <a:cubicBezTo>
                  <a:pt x="625" y="241"/>
                  <a:pt x="625" y="242"/>
                  <a:pt x="625" y="242"/>
                </a:cubicBezTo>
                <a:cubicBezTo>
                  <a:pt x="625" y="242"/>
                  <a:pt x="624" y="243"/>
                  <a:pt x="624" y="243"/>
                </a:cubicBezTo>
                <a:cubicBezTo>
                  <a:pt x="624" y="244"/>
                  <a:pt x="624" y="245"/>
                  <a:pt x="624" y="245"/>
                </a:cubicBezTo>
                <a:cubicBezTo>
                  <a:pt x="624" y="246"/>
                  <a:pt x="624" y="246"/>
                  <a:pt x="624" y="247"/>
                </a:cubicBezTo>
                <a:cubicBezTo>
                  <a:pt x="624" y="247"/>
                  <a:pt x="624" y="247"/>
                  <a:pt x="624" y="247"/>
                </a:cubicBezTo>
                <a:cubicBezTo>
                  <a:pt x="623" y="247"/>
                  <a:pt x="624" y="248"/>
                  <a:pt x="624" y="248"/>
                </a:cubicBezTo>
                <a:cubicBezTo>
                  <a:pt x="624" y="248"/>
                  <a:pt x="623" y="248"/>
                  <a:pt x="623" y="248"/>
                </a:cubicBezTo>
                <a:cubicBezTo>
                  <a:pt x="623" y="249"/>
                  <a:pt x="624" y="251"/>
                  <a:pt x="624" y="251"/>
                </a:cubicBezTo>
                <a:cubicBezTo>
                  <a:pt x="624" y="250"/>
                  <a:pt x="624" y="251"/>
                  <a:pt x="625" y="251"/>
                </a:cubicBezTo>
                <a:cubicBezTo>
                  <a:pt x="624" y="253"/>
                  <a:pt x="624" y="254"/>
                  <a:pt x="624" y="256"/>
                </a:cubicBezTo>
                <a:cubicBezTo>
                  <a:pt x="624" y="256"/>
                  <a:pt x="624" y="257"/>
                  <a:pt x="624" y="257"/>
                </a:cubicBezTo>
                <a:cubicBezTo>
                  <a:pt x="623" y="258"/>
                  <a:pt x="623" y="256"/>
                  <a:pt x="623" y="255"/>
                </a:cubicBezTo>
                <a:cubicBezTo>
                  <a:pt x="623" y="255"/>
                  <a:pt x="624" y="251"/>
                  <a:pt x="622" y="252"/>
                </a:cubicBezTo>
                <a:cubicBezTo>
                  <a:pt x="623" y="254"/>
                  <a:pt x="622" y="255"/>
                  <a:pt x="622" y="255"/>
                </a:cubicBezTo>
                <a:cubicBezTo>
                  <a:pt x="622" y="256"/>
                  <a:pt x="622" y="257"/>
                  <a:pt x="621" y="257"/>
                </a:cubicBezTo>
                <a:cubicBezTo>
                  <a:pt x="621" y="258"/>
                  <a:pt x="621" y="260"/>
                  <a:pt x="621" y="261"/>
                </a:cubicBezTo>
                <a:cubicBezTo>
                  <a:pt x="620" y="262"/>
                  <a:pt x="621" y="262"/>
                  <a:pt x="621" y="264"/>
                </a:cubicBezTo>
                <a:cubicBezTo>
                  <a:pt x="621" y="265"/>
                  <a:pt x="620" y="264"/>
                  <a:pt x="621" y="266"/>
                </a:cubicBezTo>
                <a:cubicBezTo>
                  <a:pt x="621" y="266"/>
                  <a:pt x="621" y="267"/>
                  <a:pt x="621" y="267"/>
                </a:cubicBezTo>
                <a:cubicBezTo>
                  <a:pt x="621" y="266"/>
                  <a:pt x="623" y="263"/>
                  <a:pt x="623" y="262"/>
                </a:cubicBezTo>
                <a:cubicBezTo>
                  <a:pt x="623" y="262"/>
                  <a:pt x="623" y="261"/>
                  <a:pt x="624" y="260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623" y="265"/>
                  <a:pt x="624" y="272"/>
                  <a:pt x="622" y="276"/>
                </a:cubicBezTo>
                <a:cubicBezTo>
                  <a:pt x="622" y="276"/>
                  <a:pt x="622" y="276"/>
                  <a:pt x="622" y="276"/>
                </a:cubicBezTo>
                <a:cubicBezTo>
                  <a:pt x="621" y="277"/>
                  <a:pt x="622" y="273"/>
                  <a:pt x="621" y="273"/>
                </a:cubicBezTo>
                <a:cubicBezTo>
                  <a:pt x="620" y="273"/>
                  <a:pt x="621" y="274"/>
                  <a:pt x="621" y="275"/>
                </a:cubicBezTo>
                <a:cubicBezTo>
                  <a:pt x="621" y="277"/>
                  <a:pt x="621" y="280"/>
                  <a:pt x="621" y="282"/>
                </a:cubicBezTo>
                <a:cubicBezTo>
                  <a:pt x="621" y="283"/>
                  <a:pt x="620" y="284"/>
                  <a:pt x="621" y="284"/>
                </a:cubicBezTo>
                <a:cubicBezTo>
                  <a:pt x="621" y="284"/>
                  <a:pt x="621" y="289"/>
                  <a:pt x="621" y="289"/>
                </a:cubicBezTo>
                <a:cubicBezTo>
                  <a:pt x="621" y="289"/>
                  <a:pt x="621" y="290"/>
                  <a:pt x="621" y="290"/>
                </a:cubicBezTo>
                <a:cubicBezTo>
                  <a:pt x="621" y="291"/>
                  <a:pt x="622" y="291"/>
                  <a:pt x="622" y="292"/>
                </a:cubicBezTo>
                <a:cubicBezTo>
                  <a:pt x="621" y="293"/>
                  <a:pt x="622" y="295"/>
                  <a:pt x="622" y="297"/>
                </a:cubicBezTo>
                <a:cubicBezTo>
                  <a:pt x="622" y="298"/>
                  <a:pt x="622" y="299"/>
                  <a:pt x="622" y="300"/>
                </a:cubicBezTo>
                <a:cubicBezTo>
                  <a:pt x="622" y="301"/>
                  <a:pt x="623" y="301"/>
                  <a:pt x="623" y="302"/>
                </a:cubicBezTo>
                <a:cubicBezTo>
                  <a:pt x="624" y="305"/>
                  <a:pt x="624" y="308"/>
                  <a:pt x="626" y="309"/>
                </a:cubicBezTo>
                <a:cubicBezTo>
                  <a:pt x="625" y="309"/>
                  <a:pt x="625" y="309"/>
                  <a:pt x="624" y="309"/>
                </a:cubicBezTo>
                <a:cubicBezTo>
                  <a:pt x="625" y="311"/>
                  <a:pt x="625" y="312"/>
                  <a:pt x="626" y="313"/>
                </a:cubicBezTo>
                <a:cubicBezTo>
                  <a:pt x="625" y="315"/>
                  <a:pt x="628" y="317"/>
                  <a:pt x="627" y="319"/>
                </a:cubicBezTo>
                <a:cubicBezTo>
                  <a:pt x="628" y="319"/>
                  <a:pt x="628" y="319"/>
                  <a:pt x="629" y="320"/>
                </a:cubicBezTo>
                <a:cubicBezTo>
                  <a:pt x="629" y="321"/>
                  <a:pt x="628" y="321"/>
                  <a:pt x="628" y="321"/>
                </a:cubicBezTo>
                <a:cubicBezTo>
                  <a:pt x="628" y="322"/>
                  <a:pt x="629" y="322"/>
                  <a:pt x="630" y="322"/>
                </a:cubicBezTo>
                <a:cubicBezTo>
                  <a:pt x="630" y="323"/>
                  <a:pt x="631" y="324"/>
                  <a:pt x="631" y="325"/>
                </a:cubicBezTo>
                <a:cubicBezTo>
                  <a:pt x="632" y="327"/>
                  <a:pt x="634" y="329"/>
                  <a:pt x="635" y="331"/>
                </a:cubicBezTo>
                <a:cubicBezTo>
                  <a:pt x="635" y="331"/>
                  <a:pt x="635" y="332"/>
                  <a:pt x="635" y="332"/>
                </a:cubicBezTo>
                <a:cubicBezTo>
                  <a:pt x="636" y="334"/>
                  <a:pt x="638" y="335"/>
                  <a:pt x="637" y="337"/>
                </a:cubicBezTo>
                <a:cubicBezTo>
                  <a:pt x="639" y="337"/>
                  <a:pt x="639" y="339"/>
                  <a:pt x="641" y="340"/>
                </a:cubicBezTo>
                <a:cubicBezTo>
                  <a:pt x="641" y="337"/>
                  <a:pt x="638" y="336"/>
                  <a:pt x="637" y="334"/>
                </a:cubicBezTo>
                <a:cubicBezTo>
                  <a:pt x="637" y="334"/>
                  <a:pt x="637" y="332"/>
                  <a:pt x="636" y="332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8" y="333"/>
                  <a:pt x="639" y="335"/>
                  <a:pt x="640" y="336"/>
                </a:cubicBezTo>
                <a:cubicBezTo>
                  <a:pt x="641" y="337"/>
                  <a:pt x="642" y="338"/>
                  <a:pt x="643" y="339"/>
                </a:cubicBezTo>
                <a:cubicBezTo>
                  <a:pt x="642" y="339"/>
                  <a:pt x="642" y="339"/>
                  <a:pt x="642" y="340"/>
                </a:cubicBezTo>
                <a:cubicBezTo>
                  <a:pt x="642" y="340"/>
                  <a:pt x="643" y="340"/>
                  <a:pt x="643" y="341"/>
                </a:cubicBezTo>
                <a:cubicBezTo>
                  <a:pt x="643" y="341"/>
                  <a:pt x="643" y="342"/>
                  <a:pt x="643" y="342"/>
                </a:cubicBezTo>
                <a:cubicBezTo>
                  <a:pt x="643" y="342"/>
                  <a:pt x="644" y="342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5" y="343"/>
                  <a:pt x="645" y="343"/>
                </a:cubicBezTo>
                <a:cubicBezTo>
                  <a:pt x="645" y="344"/>
                  <a:pt x="645" y="344"/>
                  <a:pt x="646" y="344"/>
                </a:cubicBezTo>
                <a:cubicBezTo>
                  <a:pt x="646" y="344"/>
                  <a:pt x="646" y="345"/>
                  <a:pt x="646" y="345"/>
                </a:cubicBezTo>
                <a:cubicBezTo>
                  <a:pt x="648" y="346"/>
                  <a:pt x="649" y="347"/>
                  <a:pt x="650" y="348"/>
                </a:cubicBezTo>
                <a:cubicBezTo>
                  <a:pt x="651" y="348"/>
                  <a:pt x="651" y="348"/>
                  <a:pt x="651" y="348"/>
                </a:cubicBezTo>
                <a:cubicBezTo>
                  <a:pt x="651" y="348"/>
                  <a:pt x="652" y="349"/>
                  <a:pt x="652" y="349"/>
                </a:cubicBezTo>
                <a:cubicBezTo>
                  <a:pt x="653" y="349"/>
                  <a:pt x="654" y="350"/>
                  <a:pt x="654" y="350"/>
                </a:cubicBezTo>
                <a:cubicBezTo>
                  <a:pt x="656" y="351"/>
                  <a:pt x="657" y="352"/>
                  <a:pt x="659" y="352"/>
                </a:cubicBezTo>
                <a:cubicBezTo>
                  <a:pt x="659" y="352"/>
                  <a:pt x="659" y="353"/>
                  <a:pt x="660" y="353"/>
                </a:cubicBezTo>
                <a:cubicBezTo>
                  <a:pt x="660" y="353"/>
                  <a:pt x="660" y="352"/>
                  <a:pt x="660" y="353"/>
                </a:cubicBezTo>
                <a:cubicBezTo>
                  <a:pt x="661" y="353"/>
                  <a:pt x="661" y="353"/>
                  <a:pt x="661" y="353"/>
                </a:cubicBezTo>
                <a:cubicBezTo>
                  <a:pt x="662" y="353"/>
                  <a:pt x="662" y="353"/>
                  <a:pt x="663" y="353"/>
                </a:cubicBezTo>
                <a:cubicBezTo>
                  <a:pt x="663" y="353"/>
                  <a:pt x="663" y="353"/>
                  <a:pt x="663" y="354"/>
                </a:cubicBezTo>
                <a:cubicBezTo>
                  <a:pt x="664" y="354"/>
                  <a:pt x="665" y="353"/>
                  <a:pt x="666" y="353"/>
                </a:cubicBezTo>
                <a:cubicBezTo>
                  <a:pt x="666" y="353"/>
                  <a:pt x="666" y="354"/>
                  <a:pt x="666" y="354"/>
                </a:cubicBezTo>
                <a:cubicBezTo>
                  <a:pt x="667" y="354"/>
                  <a:pt x="667" y="353"/>
                  <a:pt x="667" y="354"/>
                </a:cubicBezTo>
                <a:cubicBezTo>
                  <a:pt x="668" y="354"/>
                  <a:pt x="669" y="354"/>
                  <a:pt x="669" y="354"/>
                </a:cubicBezTo>
                <a:cubicBezTo>
                  <a:pt x="670" y="354"/>
                  <a:pt x="670" y="354"/>
                  <a:pt x="670" y="353"/>
                </a:cubicBezTo>
                <a:cubicBezTo>
                  <a:pt x="671" y="353"/>
                  <a:pt x="671" y="354"/>
                  <a:pt x="672" y="353"/>
                </a:cubicBezTo>
                <a:cubicBezTo>
                  <a:pt x="672" y="353"/>
                  <a:pt x="672" y="353"/>
                  <a:pt x="672" y="353"/>
                </a:cubicBezTo>
                <a:cubicBezTo>
                  <a:pt x="673" y="353"/>
                  <a:pt x="673" y="353"/>
                  <a:pt x="673" y="353"/>
                </a:cubicBezTo>
                <a:cubicBezTo>
                  <a:pt x="674" y="353"/>
                  <a:pt x="674" y="352"/>
                  <a:pt x="676" y="353"/>
                </a:cubicBezTo>
                <a:cubicBezTo>
                  <a:pt x="676" y="352"/>
                  <a:pt x="676" y="352"/>
                  <a:pt x="677" y="352"/>
                </a:cubicBezTo>
                <a:cubicBezTo>
                  <a:pt x="677" y="352"/>
                  <a:pt x="677" y="352"/>
                  <a:pt x="677" y="352"/>
                </a:cubicBezTo>
                <a:cubicBezTo>
                  <a:pt x="678" y="351"/>
                  <a:pt x="679" y="351"/>
                  <a:pt x="680" y="351"/>
                </a:cubicBezTo>
                <a:cubicBezTo>
                  <a:pt x="680" y="351"/>
                  <a:pt x="680" y="350"/>
                  <a:pt x="680" y="350"/>
                </a:cubicBezTo>
                <a:cubicBezTo>
                  <a:pt x="680" y="350"/>
                  <a:pt x="681" y="350"/>
                  <a:pt x="681" y="350"/>
                </a:cubicBezTo>
                <a:cubicBezTo>
                  <a:pt x="681" y="350"/>
                  <a:pt x="681" y="350"/>
                  <a:pt x="681" y="350"/>
                </a:cubicBezTo>
                <a:cubicBezTo>
                  <a:pt x="682" y="350"/>
                  <a:pt x="682" y="350"/>
                  <a:pt x="682" y="349"/>
                </a:cubicBezTo>
                <a:cubicBezTo>
                  <a:pt x="683" y="349"/>
                  <a:pt x="683" y="349"/>
                  <a:pt x="684" y="349"/>
                </a:cubicBezTo>
                <a:cubicBezTo>
                  <a:pt x="684" y="349"/>
                  <a:pt x="685" y="348"/>
                  <a:pt x="685" y="348"/>
                </a:cubicBezTo>
                <a:cubicBezTo>
                  <a:pt x="685" y="348"/>
                  <a:pt x="687" y="347"/>
                  <a:pt x="688" y="345"/>
                </a:cubicBezTo>
                <a:cubicBezTo>
                  <a:pt x="688" y="346"/>
                  <a:pt x="688" y="346"/>
                  <a:pt x="688" y="346"/>
                </a:cubicBezTo>
                <a:cubicBezTo>
                  <a:pt x="688" y="345"/>
                  <a:pt x="689" y="345"/>
                  <a:pt x="690" y="344"/>
                </a:cubicBezTo>
                <a:cubicBezTo>
                  <a:pt x="690" y="344"/>
                  <a:pt x="690" y="344"/>
                  <a:pt x="690" y="344"/>
                </a:cubicBezTo>
                <a:cubicBezTo>
                  <a:pt x="690" y="344"/>
                  <a:pt x="690" y="344"/>
                  <a:pt x="691" y="343"/>
                </a:cubicBezTo>
                <a:cubicBezTo>
                  <a:pt x="691" y="343"/>
                  <a:pt x="692" y="342"/>
                  <a:pt x="692" y="341"/>
                </a:cubicBezTo>
                <a:cubicBezTo>
                  <a:pt x="693" y="340"/>
                  <a:pt x="695" y="337"/>
                  <a:pt x="694" y="338"/>
                </a:cubicBezTo>
                <a:cubicBezTo>
                  <a:pt x="693" y="339"/>
                  <a:pt x="693" y="339"/>
                  <a:pt x="693" y="339"/>
                </a:cubicBezTo>
                <a:cubicBezTo>
                  <a:pt x="692" y="340"/>
                  <a:pt x="690" y="342"/>
                  <a:pt x="690" y="343"/>
                </a:cubicBezTo>
                <a:cubicBezTo>
                  <a:pt x="689" y="343"/>
                  <a:pt x="689" y="343"/>
                  <a:pt x="689" y="344"/>
                </a:cubicBezTo>
                <a:cubicBezTo>
                  <a:pt x="689" y="344"/>
                  <a:pt x="689" y="344"/>
                  <a:pt x="689" y="344"/>
                </a:cubicBezTo>
                <a:cubicBezTo>
                  <a:pt x="689" y="343"/>
                  <a:pt x="689" y="343"/>
                  <a:pt x="689" y="343"/>
                </a:cubicBezTo>
                <a:cubicBezTo>
                  <a:pt x="688" y="344"/>
                  <a:pt x="687" y="346"/>
                  <a:pt x="687" y="346"/>
                </a:cubicBezTo>
                <a:cubicBezTo>
                  <a:pt x="685" y="347"/>
                  <a:pt x="684" y="348"/>
                  <a:pt x="683" y="349"/>
                </a:cubicBezTo>
                <a:cubicBezTo>
                  <a:pt x="681" y="348"/>
                  <a:pt x="681" y="350"/>
                  <a:pt x="680" y="349"/>
                </a:cubicBezTo>
                <a:cubicBezTo>
                  <a:pt x="686" y="346"/>
                  <a:pt x="692" y="340"/>
                  <a:pt x="695" y="335"/>
                </a:cubicBezTo>
                <a:cubicBezTo>
                  <a:pt x="697" y="339"/>
                  <a:pt x="700" y="339"/>
                  <a:pt x="703" y="343"/>
                </a:cubicBezTo>
                <a:cubicBezTo>
                  <a:pt x="708" y="349"/>
                  <a:pt x="715" y="351"/>
                  <a:pt x="723" y="352"/>
                </a:cubicBezTo>
                <a:cubicBezTo>
                  <a:pt x="732" y="353"/>
                  <a:pt x="742" y="348"/>
                  <a:pt x="749" y="340"/>
                </a:cubicBezTo>
                <a:cubicBezTo>
                  <a:pt x="754" y="332"/>
                  <a:pt x="757" y="323"/>
                  <a:pt x="758" y="312"/>
                </a:cubicBezTo>
                <a:cubicBezTo>
                  <a:pt x="758" y="281"/>
                  <a:pt x="735" y="282"/>
                  <a:pt x="735" y="282"/>
                </a:cubicBezTo>
                <a:cubicBezTo>
                  <a:pt x="736" y="282"/>
                  <a:pt x="750" y="252"/>
                  <a:pt x="731" y="233"/>
                </a:cubicBezTo>
                <a:cubicBezTo>
                  <a:pt x="727" y="229"/>
                  <a:pt x="720" y="226"/>
                  <a:pt x="714" y="225"/>
                </a:cubicBezTo>
                <a:cubicBezTo>
                  <a:pt x="685" y="218"/>
                  <a:pt x="672" y="245"/>
                  <a:pt x="670" y="252"/>
                </a:cubicBezTo>
                <a:cubicBezTo>
                  <a:pt x="663" y="289"/>
                  <a:pt x="703" y="294"/>
                  <a:pt x="712" y="277"/>
                </a:cubicBezTo>
                <a:cubicBezTo>
                  <a:pt x="705" y="306"/>
                  <a:pt x="676" y="293"/>
                  <a:pt x="668" y="281"/>
                </a:cubicBezTo>
                <a:cubicBezTo>
                  <a:pt x="662" y="271"/>
                  <a:pt x="661" y="257"/>
                  <a:pt x="658" y="244"/>
                </a:cubicBezTo>
                <a:cubicBezTo>
                  <a:pt x="654" y="223"/>
                  <a:pt x="656" y="200"/>
                  <a:pt x="652" y="179"/>
                </a:cubicBezTo>
                <a:cubicBezTo>
                  <a:pt x="647" y="150"/>
                  <a:pt x="637" y="122"/>
                  <a:pt x="620" y="98"/>
                </a:cubicBezTo>
                <a:cubicBezTo>
                  <a:pt x="609" y="82"/>
                  <a:pt x="594" y="70"/>
                  <a:pt x="580" y="57"/>
                </a:cubicBezTo>
                <a:cubicBezTo>
                  <a:pt x="588" y="64"/>
                  <a:pt x="612" y="103"/>
                  <a:pt x="612" y="103"/>
                </a:cubicBezTo>
                <a:close/>
                <a:moveTo>
                  <a:pt x="626" y="238"/>
                </a:moveTo>
                <a:cubicBezTo>
                  <a:pt x="627" y="237"/>
                  <a:pt x="627" y="236"/>
                  <a:pt x="626" y="235"/>
                </a:cubicBezTo>
                <a:cubicBezTo>
                  <a:pt x="626" y="234"/>
                  <a:pt x="628" y="234"/>
                  <a:pt x="628" y="234"/>
                </a:cubicBezTo>
                <a:cubicBezTo>
                  <a:pt x="628" y="233"/>
                  <a:pt x="627" y="237"/>
                  <a:pt x="627" y="239"/>
                </a:cubicBezTo>
                <a:cubicBezTo>
                  <a:pt x="627" y="239"/>
                  <a:pt x="626" y="239"/>
                  <a:pt x="626" y="238"/>
                </a:cubicBezTo>
                <a:close/>
                <a:moveTo>
                  <a:pt x="629" y="316"/>
                </a:moveTo>
                <a:cubicBezTo>
                  <a:pt x="628" y="314"/>
                  <a:pt x="627" y="313"/>
                  <a:pt x="627" y="311"/>
                </a:cubicBezTo>
                <a:cubicBezTo>
                  <a:pt x="626" y="310"/>
                  <a:pt x="625" y="310"/>
                  <a:pt x="626" y="309"/>
                </a:cubicBezTo>
                <a:cubicBezTo>
                  <a:pt x="626" y="309"/>
                  <a:pt x="626" y="309"/>
                  <a:pt x="626" y="309"/>
                </a:cubicBezTo>
                <a:cubicBezTo>
                  <a:pt x="626" y="308"/>
                  <a:pt x="625" y="306"/>
                  <a:pt x="625" y="305"/>
                </a:cubicBezTo>
                <a:cubicBezTo>
                  <a:pt x="625" y="304"/>
                  <a:pt x="625" y="304"/>
                  <a:pt x="625" y="304"/>
                </a:cubicBezTo>
                <a:cubicBezTo>
                  <a:pt x="628" y="308"/>
                  <a:pt x="629" y="316"/>
                  <a:pt x="629" y="316"/>
                </a:cubicBezTo>
                <a:close/>
                <a:moveTo>
                  <a:pt x="676" y="351"/>
                </a:moveTo>
                <a:cubicBezTo>
                  <a:pt x="676" y="351"/>
                  <a:pt x="676" y="352"/>
                  <a:pt x="675" y="352"/>
                </a:cubicBezTo>
                <a:cubicBezTo>
                  <a:pt x="675" y="352"/>
                  <a:pt x="674" y="352"/>
                  <a:pt x="673" y="352"/>
                </a:cubicBezTo>
                <a:cubicBezTo>
                  <a:pt x="673" y="352"/>
                  <a:pt x="672" y="352"/>
                  <a:pt x="671" y="352"/>
                </a:cubicBezTo>
                <a:cubicBezTo>
                  <a:pt x="671" y="352"/>
                  <a:pt x="671" y="352"/>
                  <a:pt x="671" y="352"/>
                </a:cubicBezTo>
                <a:cubicBezTo>
                  <a:pt x="671" y="351"/>
                  <a:pt x="677" y="351"/>
                  <a:pt x="676" y="351"/>
                </a:cubicBezTo>
                <a:close/>
                <a:moveTo>
                  <a:pt x="667" y="353"/>
                </a:moveTo>
                <a:cubicBezTo>
                  <a:pt x="667" y="353"/>
                  <a:pt x="667" y="353"/>
                  <a:pt x="667" y="353"/>
                </a:cubicBezTo>
                <a:cubicBezTo>
                  <a:pt x="667" y="353"/>
                  <a:pt x="663" y="353"/>
                  <a:pt x="662" y="352"/>
                </a:cubicBezTo>
                <a:cubicBezTo>
                  <a:pt x="661" y="352"/>
                  <a:pt x="661" y="352"/>
                  <a:pt x="660" y="352"/>
                </a:cubicBezTo>
                <a:cubicBezTo>
                  <a:pt x="660" y="352"/>
                  <a:pt x="660" y="351"/>
                  <a:pt x="660" y="351"/>
                </a:cubicBezTo>
                <a:cubicBezTo>
                  <a:pt x="659" y="351"/>
                  <a:pt x="658" y="351"/>
                  <a:pt x="657" y="351"/>
                </a:cubicBezTo>
                <a:cubicBezTo>
                  <a:pt x="656" y="350"/>
                  <a:pt x="655" y="350"/>
                  <a:pt x="655" y="349"/>
                </a:cubicBezTo>
                <a:cubicBezTo>
                  <a:pt x="654" y="349"/>
                  <a:pt x="654" y="349"/>
                  <a:pt x="654" y="348"/>
                </a:cubicBezTo>
                <a:cubicBezTo>
                  <a:pt x="656" y="347"/>
                  <a:pt x="662" y="352"/>
                  <a:pt x="667" y="353"/>
                </a:cubicBezTo>
                <a:close/>
                <a:moveTo>
                  <a:pt x="653" y="348"/>
                </a:moveTo>
                <a:cubicBezTo>
                  <a:pt x="653" y="348"/>
                  <a:pt x="653" y="347"/>
                  <a:pt x="652" y="348"/>
                </a:cubicBezTo>
                <a:cubicBezTo>
                  <a:pt x="651" y="347"/>
                  <a:pt x="650" y="346"/>
                  <a:pt x="649" y="346"/>
                </a:cubicBezTo>
                <a:cubicBezTo>
                  <a:pt x="649" y="345"/>
                  <a:pt x="648" y="345"/>
                  <a:pt x="648" y="344"/>
                </a:cubicBezTo>
                <a:cubicBezTo>
                  <a:pt x="649" y="343"/>
                  <a:pt x="651" y="347"/>
                  <a:pt x="653" y="348"/>
                </a:cubicBezTo>
                <a:close/>
                <a:moveTo>
                  <a:pt x="635" y="330"/>
                </a:moveTo>
                <a:cubicBezTo>
                  <a:pt x="635" y="330"/>
                  <a:pt x="635" y="329"/>
                  <a:pt x="635" y="328"/>
                </a:cubicBezTo>
                <a:cubicBezTo>
                  <a:pt x="634" y="328"/>
                  <a:pt x="634" y="328"/>
                  <a:pt x="633" y="327"/>
                </a:cubicBezTo>
                <a:cubicBezTo>
                  <a:pt x="632" y="327"/>
                  <a:pt x="632" y="324"/>
                  <a:pt x="632" y="324"/>
                </a:cubicBezTo>
                <a:cubicBezTo>
                  <a:pt x="635" y="325"/>
                  <a:pt x="635" y="329"/>
                  <a:pt x="636" y="331"/>
                </a:cubicBezTo>
                <a:cubicBezTo>
                  <a:pt x="636" y="330"/>
                  <a:pt x="635" y="330"/>
                  <a:pt x="635" y="330"/>
                </a:cubicBezTo>
                <a:close/>
                <a:moveTo>
                  <a:pt x="621" y="268"/>
                </a:moveTo>
                <a:cubicBezTo>
                  <a:pt x="621" y="270"/>
                  <a:pt x="621" y="270"/>
                  <a:pt x="622" y="270"/>
                </a:cubicBezTo>
                <a:cubicBezTo>
                  <a:pt x="622" y="269"/>
                  <a:pt x="622" y="267"/>
                  <a:pt x="621" y="268"/>
                </a:cubicBezTo>
                <a:close/>
                <a:moveTo>
                  <a:pt x="622" y="273"/>
                </a:moveTo>
                <a:cubicBezTo>
                  <a:pt x="623" y="270"/>
                  <a:pt x="620" y="271"/>
                  <a:pt x="622" y="273"/>
                </a:cubicBezTo>
                <a:close/>
                <a:moveTo>
                  <a:pt x="597" y="456"/>
                </a:moveTo>
                <a:cubicBezTo>
                  <a:pt x="597" y="456"/>
                  <a:pt x="597" y="455"/>
                  <a:pt x="597" y="455"/>
                </a:cubicBezTo>
                <a:cubicBezTo>
                  <a:pt x="596" y="456"/>
                  <a:pt x="596" y="456"/>
                  <a:pt x="596" y="456"/>
                </a:cubicBezTo>
                <a:cubicBezTo>
                  <a:pt x="596" y="457"/>
                  <a:pt x="596" y="457"/>
                  <a:pt x="596" y="458"/>
                </a:cubicBezTo>
                <a:cubicBezTo>
                  <a:pt x="596" y="458"/>
                  <a:pt x="596" y="459"/>
                  <a:pt x="596" y="459"/>
                </a:cubicBezTo>
                <a:cubicBezTo>
                  <a:pt x="596" y="460"/>
                  <a:pt x="596" y="460"/>
                  <a:pt x="596" y="460"/>
                </a:cubicBezTo>
                <a:cubicBezTo>
                  <a:pt x="596" y="461"/>
                  <a:pt x="596" y="462"/>
                  <a:pt x="596" y="463"/>
                </a:cubicBezTo>
                <a:cubicBezTo>
                  <a:pt x="596" y="464"/>
                  <a:pt x="597" y="466"/>
                  <a:pt x="596" y="467"/>
                </a:cubicBezTo>
                <a:cubicBezTo>
                  <a:pt x="597" y="468"/>
                  <a:pt x="597" y="469"/>
                  <a:pt x="598" y="470"/>
                </a:cubicBezTo>
                <a:cubicBezTo>
                  <a:pt x="598" y="471"/>
                  <a:pt x="598" y="472"/>
                  <a:pt x="599" y="473"/>
                </a:cubicBezTo>
                <a:cubicBezTo>
                  <a:pt x="600" y="472"/>
                  <a:pt x="598" y="471"/>
                  <a:pt x="599" y="470"/>
                </a:cubicBezTo>
                <a:cubicBezTo>
                  <a:pt x="599" y="469"/>
                  <a:pt x="598" y="468"/>
                  <a:pt x="599" y="468"/>
                </a:cubicBezTo>
                <a:cubicBezTo>
                  <a:pt x="599" y="467"/>
                  <a:pt x="599" y="466"/>
                  <a:pt x="599" y="465"/>
                </a:cubicBezTo>
                <a:cubicBezTo>
                  <a:pt x="598" y="465"/>
                  <a:pt x="597" y="464"/>
                  <a:pt x="597" y="463"/>
                </a:cubicBezTo>
                <a:cubicBezTo>
                  <a:pt x="598" y="462"/>
                  <a:pt x="598" y="462"/>
                  <a:pt x="599" y="460"/>
                </a:cubicBezTo>
                <a:cubicBezTo>
                  <a:pt x="598" y="459"/>
                  <a:pt x="598" y="460"/>
                  <a:pt x="597" y="460"/>
                </a:cubicBezTo>
                <a:cubicBezTo>
                  <a:pt x="597" y="459"/>
                  <a:pt x="597" y="458"/>
                  <a:pt x="597" y="458"/>
                </a:cubicBezTo>
                <a:cubicBezTo>
                  <a:pt x="597" y="457"/>
                  <a:pt x="596" y="457"/>
                  <a:pt x="596" y="456"/>
                </a:cubicBezTo>
                <a:cubicBezTo>
                  <a:pt x="596" y="456"/>
                  <a:pt x="597" y="456"/>
                  <a:pt x="597" y="456"/>
                </a:cubicBezTo>
                <a:close/>
                <a:moveTo>
                  <a:pt x="785" y="422"/>
                </a:moveTo>
                <a:cubicBezTo>
                  <a:pt x="785" y="421"/>
                  <a:pt x="785" y="420"/>
                  <a:pt x="786" y="419"/>
                </a:cubicBezTo>
                <a:cubicBezTo>
                  <a:pt x="784" y="418"/>
                  <a:pt x="785" y="416"/>
                  <a:pt x="785" y="415"/>
                </a:cubicBezTo>
                <a:cubicBezTo>
                  <a:pt x="785" y="413"/>
                  <a:pt x="785" y="412"/>
                  <a:pt x="785" y="410"/>
                </a:cubicBezTo>
                <a:cubicBezTo>
                  <a:pt x="785" y="410"/>
                  <a:pt x="785" y="410"/>
                  <a:pt x="785" y="410"/>
                </a:cubicBezTo>
                <a:cubicBezTo>
                  <a:pt x="785" y="409"/>
                  <a:pt x="785" y="409"/>
                  <a:pt x="785" y="409"/>
                </a:cubicBezTo>
                <a:cubicBezTo>
                  <a:pt x="785" y="408"/>
                  <a:pt x="785" y="408"/>
                  <a:pt x="785" y="408"/>
                </a:cubicBezTo>
                <a:cubicBezTo>
                  <a:pt x="785" y="408"/>
                  <a:pt x="785" y="407"/>
                  <a:pt x="785" y="407"/>
                </a:cubicBezTo>
                <a:cubicBezTo>
                  <a:pt x="785" y="407"/>
                  <a:pt x="785" y="406"/>
                  <a:pt x="785" y="406"/>
                </a:cubicBezTo>
                <a:cubicBezTo>
                  <a:pt x="785" y="406"/>
                  <a:pt x="785" y="406"/>
                  <a:pt x="785" y="406"/>
                </a:cubicBezTo>
                <a:cubicBezTo>
                  <a:pt x="785" y="405"/>
                  <a:pt x="785" y="404"/>
                  <a:pt x="785" y="403"/>
                </a:cubicBezTo>
                <a:cubicBezTo>
                  <a:pt x="785" y="403"/>
                  <a:pt x="785" y="402"/>
                  <a:pt x="785" y="401"/>
                </a:cubicBezTo>
                <a:cubicBezTo>
                  <a:pt x="785" y="400"/>
                  <a:pt x="785" y="399"/>
                  <a:pt x="785" y="399"/>
                </a:cubicBezTo>
                <a:cubicBezTo>
                  <a:pt x="785" y="398"/>
                  <a:pt x="785" y="397"/>
                  <a:pt x="785" y="396"/>
                </a:cubicBezTo>
                <a:cubicBezTo>
                  <a:pt x="785" y="396"/>
                  <a:pt x="785" y="396"/>
                  <a:pt x="785" y="396"/>
                </a:cubicBezTo>
                <a:cubicBezTo>
                  <a:pt x="785" y="395"/>
                  <a:pt x="785" y="395"/>
                  <a:pt x="785" y="395"/>
                </a:cubicBezTo>
                <a:cubicBezTo>
                  <a:pt x="785" y="395"/>
                  <a:pt x="785" y="394"/>
                  <a:pt x="785" y="394"/>
                </a:cubicBezTo>
                <a:cubicBezTo>
                  <a:pt x="785" y="394"/>
                  <a:pt x="785" y="393"/>
                  <a:pt x="785" y="393"/>
                </a:cubicBezTo>
                <a:cubicBezTo>
                  <a:pt x="784" y="392"/>
                  <a:pt x="785" y="390"/>
                  <a:pt x="785" y="389"/>
                </a:cubicBezTo>
                <a:cubicBezTo>
                  <a:pt x="784" y="389"/>
                  <a:pt x="785" y="388"/>
                  <a:pt x="785" y="388"/>
                </a:cubicBezTo>
                <a:cubicBezTo>
                  <a:pt x="784" y="387"/>
                  <a:pt x="784" y="386"/>
                  <a:pt x="785" y="385"/>
                </a:cubicBezTo>
                <a:cubicBezTo>
                  <a:pt x="784" y="383"/>
                  <a:pt x="786" y="379"/>
                  <a:pt x="783" y="376"/>
                </a:cubicBezTo>
                <a:cubicBezTo>
                  <a:pt x="783" y="377"/>
                  <a:pt x="784" y="378"/>
                  <a:pt x="783" y="378"/>
                </a:cubicBezTo>
                <a:cubicBezTo>
                  <a:pt x="782" y="376"/>
                  <a:pt x="784" y="377"/>
                  <a:pt x="784" y="375"/>
                </a:cubicBezTo>
                <a:cubicBezTo>
                  <a:pt x="784" y="374"/>
                  <a:pt x="784" y="373"/>
                  <a:pt x="783" y="372"/>
                </a:cubicBezTo>
                <a:cubicBezTo>
                  <a:pt x="784" y="371"/>
                  <a:pt x="783" y="370"/>
                  <a:pt x="783" y="369"/>
                </a:cubicBezTo>
                <a:cubicBezTo>
                  <a:pt x="783" y="368"/>
                  <a:pt x="783" y="368"/>
                  <a:pt x="783" y="367"/>
                </a:cubicBezTo>
                <a:cubicBezTo>
                  <a:pt x="783" y="367"/>
                  <a:pt x="783" y="367"/>
                  <a:pt x="783" y="366"/>
                </a:cubicBezTo>
                <a:cubicBezTo>
                  <a:pt x="783" y="366"/>
                  <a:pt x="783" y="366"/>
                  <a:pt x="783" y="365"/>
                </a:cubicBezTo>
                <a:cubicBezTo>
                  <a:pt x="783" y="365"/>
                  <a:pt x="783" y="364"/>
                  <a:pt x="783" y="364"/>
                </a:cubicBezTo>
                <a:cubicBezTo>
                  <a:pt x="783" y="363"/>
                  <a:pt x="783" y="363"/>
                  <a:pt x="783" y="362"/>
                </a:cubicBezTo>
                <a:cubicBezTo>
                  <a:pt x="783" y="362"/>
                  <a:pt x="783" y="362"/>
                  <a:pt x="782" y="362"/>
                </a:cubicBezTo>
                <a:cubicBezTo>
                  <a:pt x="782" y="361"/>
                  <a:pt x="783" y="359"/>
                  <a:pt x="783" y="358"/>
                </a:cubicBezTo>
                <a:cubicBezTo>
                  <a:pt x="782" y="356"/>
                  <a:pt x="782" y="356"/>
                  <a:pt x="782" y="357"/>
                </a:cubicBezTo>
                <a:cubicBezTo>
                  <a:pt x="781" y="358"/>
                  <a:pt x="782" y="359"/>
                  <a:pt x="781" y="360"/>
                </a:cubicBezTo>
                <a:cubicBezTo>
                  <a:pt x="781" y="359"/>
                  <a:pt x="780" y="359"/>
                  <a:pt x="781" y="359"/>
                </a:cubicBezTo>
                <a:cubicBezTo>
                  <a:pt x="781" y="359"/>
                  <a:pt x="780" y="356"/>
                  <a:pt x="780" y="355"/>
                </a:cubicBezTo>
                <a:cubicBezTo>
                  <a:pt x="780" y="355"/>
                  <a:pt x="780" y="354"/>
                  <a:pt x="780" y="354"/>
                </a:cubicBezTo>
                <a:cubicBezTo>
                  <a:pt x="781" y="354"/>
                  <a:pt x="780" y="352"/>
                  <a:pt x="779" y="352"/>
                </a:cubicBezTo>
                <a:cubicBezTo>
                  <a:pt x="779" y="353"/>
                  <a:pt x="780" y="354"/>
                  <a:pt x="778" y="354"/>
                </a:cubicBezTo>
                <a:cubicBezTo>
                  <a:pt x="779" y="354"/>
                  <a:pt x="779" y="353"/>
                  <a:pt x="779" y="353"/>
                </a:cubicBezTo>
                <a:cubicBezTo>
                  <a:pt x="778" y="352"/>
                  <a:pt x="779" y="352"/>
                  <a:pt x="779" y="351"/>
                </a:cubicBezTo>
                <a:cubicBezTo>
                  <a:pt x="779" y="351"/>
                  <a:pt x="778" y="350"/>
                  <a:pt x="779" y="350"/>
                </a:cubicBezTo>
                <a:cubicBezTo>
                  <a:pt x="779" y="349"/>
                  <a:pt x="779" y="348"/>
                  <a:pt x="779" y="347"/>
                </a:cubicBezTo>
                <a:cubicBezTo>
                  <a:pt x="778" y="346"/>
                  <a:pt x="778" y="346"/>
                  <a:pt x="778" y="345"/>
                </a:cubicBezTo>
                <a:cubicBezTo>
                  <a:pt x="778" y="345"/>
                  <a:pt x="778" y="345"/>
                  <a:pt x="778" y="345"/>
                </a:cubicBezTo>
                <a:cubicBezTo>
                  <a:pt x="778" y="345"/>
                  <a:pt x="778" y="344"/>
                  <a:pt x="778" y="343"/>
                </a:cubicBezTo>
                <a:cubicBezTo>
                  <a:pt x="778" y="343"/>
                  <a:pt x="777" y="342"/>
                  <a:pt x="777" y="342"/>
                </a:cubicBezTo>
                <a:cubicBezTo>
                  <a:pt x="777" y="342"/>
                  <a:pt x="777" y="341"/>
                  <a:pt x="777" y="341"/>
                </a:cubicBezTo>
                <a:cubicBezTo>
                  <a:pt x="777" y="341"/>
                  <a:pt x="777" y="340"/>
                  <a:pt x="777" y="340"/>
                </a:cubicBezTo>
                <a:cubicBezTo>
                  <a:pt x="777" y="340"/>
                  <a:pt x="777" y="339"/>
                  <a:pt x="776" y="339"/>
                </a:cubicBezTo>
                <a:cubicBezTo>
                  <a:pt x="775" y="338"/>
                  <a:pt x="776" y="337"/>
                  <a:pt x="774" y="337"/>
                </a:cubicBezTo>
                <a:cubicBezTo>
                  <a:pt x="774" y="336"/>
                  <a:pt x="773" y="335"/>
                  <a:pt x="773" y="333"/>
                </a:cubicBezTo>
                <a:cubicBezTo>
                  <a:pt x="773" y="333"/>
                  <a:pt x="774" y="332"/>
                  <a:pt x="774" y="332"/>
                </a:cubicBezTo>
                <a:cubicBezTo>
                  <a:pt x="774" y="331"/>
                  <a:pt x="773" y="331"/>
                  <a:pt x="774" y="330"/>
                </a:cubicBezTo>
                <a:cubicBezTo>
                  <a:pt x="774" y="331"/>
                  <a:pt x="774" y="332"/>
                  <a:pt x="775" y="332"/>
                </a:cubicBezTo>
                <a:cubicBezTo>
                  <a:pt x="775" y="331"/>
                  <a:pt x="774" y="331"/>
                  <a:pt x="774" y="330"/>
                </a:cubicBezTo>
                <a:cubicBezTo>
                  <a:pt x="774" y="330"/>
                  <a:pt x="774" y="329"/>
                  <a:pt x="774" y="328"/>
                </a:cubicBezTo>
                <a:cubicBezTo>
                  <a:pt x="774" y="328"/>
                  <a:pt x="774" y="328"/>
                  <a:pt x="774" y="328"/>
                </a:cubicBezTo>
                <a:cubicBezTo>
                  <a:pt x="774" y="327"/>
                  <a:pt x="774" y="327"/>
                  <a:pt x="774" y="327"/>
                </a:cubicBezTo>
                <a:cubicBezTo>
                  <a:pt x="774" y="326"/>
                  <a:pt x="774" y="326"/>
                  <a:pt x="773" y="326"/>
                </a:cubicBezTo>
                <a:cubicBezTo>
                  <a:pt x="773" y="326"/>
                  <a:pt x="774" y="325"/>
                  <a:pt x="773" y="325"/>
                </a:cubicBezTo>
                <a:cubicBezTo>
                  <a:pt x="773" y="326"/>
                  <a:pt x="774" y="327"/>
                  <a:pt x="772" y="327"/>
                </a:cubicBezTo>
                <a:cubicBezTo>
                  <a:pt x="771" y="327"/>
                  <a:pt x="771" y="327"/>
                  <a:pt x="771" y="326"/>
                </a:cubicBezTo>
                <a:cubicBezTo>
                  <a:pt x="772" y="326"/>
                  <a:pt x="771" y="327"/>
                  <a:pt x="772" y="327"/>
                </a:cubicBezTo>
                <a:cubicBezTo>
                  <a:pt x="772" y="327"/>
                  <a:pt x="771" y="327"/>
                  <a:pt x="772" y="326"/>
                </a:cubicBezTo>
                <a:cubicBezTo>
                  <a:pt x="772" y="325"/>
                  <a:pt x="772" y="324"/>
                  <a:pt x="771" y="323"/>
                </a:cubicBezTo>
                <a:cubicBezTo>
                  <a:pt x="771" y="324"/>
                  <a:pt x="771" y="323"/>
                  <a:pt x="771" y="323"/>
                </a:cubicBezTo>
                <a:cubicBezTo>
                  <a:pt x="771" y="322"/>
                  <a:pt x="770" y="321"/>
                  <a:pt x="771" y="321"/>
                </a:cubicBezTo>
                <a:cubicBezTo>
                  <a:pt x="770" y="320"/>
                  <a:pt x="770" y="319"/>
                  <a:pt x="770" y="319"/>
                </a:cubicBezTo>
                <a:cubicBezTo>
                  <a:pt x="769" y="320"/>
                  <a:pt x="769" y="318"/>
                  <a:pt x="768" y="317"/>
                </a:cubicBezTo>
                <a:cubicBezTo>
                  <a:pt x="769" y="317"/>
                  <a:pt x="769" y="316"/>
                  <a:pt x="769" y="316"/>
                </a:cubicBezTo>
                <a:cubicBezTo>
                  <a:pt x="764" y="312"/>
                  <a:pt x="767" y="318"/>
                  <a:pt x="767" y="318"/>
                </a:cubicBezTo>
                <a:cubicBezTo>
                  <a:pt x="767" y="319"/>
                  <a:pt x="768" y="320"/>
                  <a:pt x="767" y="321"/>
                </a:cubicBezTo>
                <a:cubicBezTo>
                  <a:pt x="768" y="323"/>
                  <a:pt x="769" y="326"/>
                  <a:pt x="769" y="329"/>
                </a:cubicBezTo>
                <a:cubicBezTo>
                  <a:pt x="770" y="330"/>
                  <a:pt x="770" y="331"/>
                  <a:pt x="770" y="332"/>
                </a:cubicBezTo>
                <a:cubicBezTo>
                  <a:pt x="771" y="334"/>
                  <a:pt x="772" y="336"/>
                  <a:pt x="771" y="337"/>
                </a:cubicBezTo>
                <a:cubicBezTo>
                  <a:pt x="772" y="338"/>
                  <a:pt x="772" y="339"/>
                  <a:pt x="772" y="340"/>
                </a:cubicBezTo>
                <a:cubicBezTo>
                  <a:pt x="772" y="340"/>
                  <a:pt x="773" y="341"/>
                  <a:pt x="773" y="342"/>
                </a:cubicBezTo>
                <a:cubicBezTo>
                  <a:pt x="773" y="342"/>
                  <a:pt x="773" y="342"/>
                  <a:pt x="773" y="342"/>
                </a:cubicBezTo>
                <a:cubicBezTo>
                  <a:pt x="773" y="343"/>
                  <a:pt x="773" y="343"/>
                  <a:pt x="773" y="343"/>
                </a:cubicBezTo>
                <a:cubicBezTo>
                  <a:pt x="773" y="343"/>
                  <a:pt x="773" y="344"/>
                  <a:pt x="773" y="344"/>
                </a:cubicBezTo>
                <a:cubicBezTo>
                  <a:pt x="774" y="344"/>
                  <a:pt x="773" y="344"/>
                  <a:pt x="773" y="344"/>
                </a:cubicBezTo>
                <a:cubicBezTo>
                  <a:pt x="774" y="345"/>
                  <a:pt x="774" y="346"/>
                  <a:pt x="774" y="346"/>
                </a:cubicBezTo>
                <a:cubicBezTo>
                  <a:pt x="773" y="347"/>
                  <a:pt x="774" y="347"/>
                  <a:pt x="774" y="348"/>
                </a:cubicBezTo>
                <a:cubicBezTo>
                  <a:pt x="774" y="348"/>
                  <a:pt x="774" y="349"/>
                  <a:pt x="774" y="349"/>
                </a:cubicBezTo>
                <a:cubicBezTo>
                  <a:pt x="774" y="350"/>
                  <a:pt x="774" y="349"/>
                  <a:pt x="774" y="350"/>
                </a:cubicBezTo>
                <a:cubicBezTo>
                  <a:pt x="775" y="351"/>
                  <a:pt x="774" y="351"/>
                  <a:pt x="774" y="352"/>
                </a:cubicBezTo>
                <a:cubicBezTo>
                  <a:pt x="775" y="353"/>
                  <a:pt x="775" y="353"/>
                  <a:pt x="775" y="354"/>
                </a:cubicBezTo>
                <a:cubicBezTo>
                  <a:pt x="775" y="354"/>
                  <a:pt x="775" y="355"/>
                  <a:pt x="775" y="355"/>
                </a:cubicBezTo>
                <a:cubicBezTo>
                  <a:pt x="775" y="356"/>
                  <a:pt x="775" y="356"/>
                  <a:pt x="775" y="357"/>
                </a:cubicBezTo>
                <a:cubicBezTo>
                  <a:pt x="776" y="357"/>
                  <a:pt x="776" y="358"/>
                  <a:pt x="776" y="358"/>
                </a:cubicBezTo>
                <a:cubicBezTo>
                  <a:pt x="776" y="359"/>
                  <a:pt x="776" y="360"/>
                  <a:pt x="776" y="360"/>
                </a:cubicBezTo>
                <a:cubicBezTo>
                  <a:pt x="775" y="361"/>
                  <a:pt x="776" y="362"/>
                  <a:pt x="775" y="363"/>
                </a:cubicBezTo>
                <a:cubicBezTo>
                  <a:pt x="776" y="363"/>
                  <a:pt x="776" y="364"/>
                  <a:pt x="776" y="365"/>
                </a:cubicBezTo>
                <a:cubicBezTo>
                  <a:pt x="776" y="365"/>
                  <a:pt x="776" y="365"/>
                  <a:pt x="776" y="366"/>
                </a:cubicBezTo>
                <a:cubicBezTo>
                  <a:pt x="776" y="367"/>
                  <a:pt x="776" y="368"/>
                  <a:pt x="776" y="369"/>
                </a:cubicBezTo>
                <a:cubicBezTo>
                  <a:pt x="776" y="369"/>
                  <a:pt x="777" y="369"/>
                  <a:pt x="777" y="369"/>
                </a:cubicBezTo>
                <a:cubicBezTo>
                  <a:pt x="777" y="369"/>
                  <a:pt x="776" y="370"/>
                  <a:pt x="776" y="370"/>
                </a:cubicBezTo>
                <a:cubicBezTo>
                  <a:pt x="776" y="370"/>
                  <a:pt x="777" y="370"/>
                  <a:pt x="777" y="371"/>
                </a:cubicBezTo>
                <a:cubicBezTo>
                  <a:pt x="777" y="371"/>
                  <a:pt x="777" y="371"/>
                  <a:pt x="777" y="371"/>
                </a:cubicBezTo>
                <a:cubicBezTo>
                  <a:pt x="777" y="372"/>
                  <a:pt x="777" y="372"/>
                  <a:pt x="777" y="372"/>
                </a:cubicBezTo>
                <a:cubicBezTo>
                  <a:pt x="778" y="374"/>
                  <a:pt x="777" y="375"/>
                  <a:pt x="776" y="377"/>
                </a:cubicBezTo>
                <a:cubicBezTo>
                  <a:pt x="777" y="379"/>
                  <a:pt x="778" y="379"/>
                  <a:pt x="777" y="382"/>
                </a:cubicBezTo>
                <a:cubicBezTo>
                  <a:pt x="777" y="381"/>
                  <a:pt x="777" y="380"/>
                  <a:pt x="776" y="381"/>
                </a:cubicBezTo>
                <a:cubicBezTo>
                  <a:pt x="775" y="382"/>
                  <a:pt x="776" y="384"/>
                  <a:pt x="776" y="385"/>
                </a:cubicBezTo>
                <a:cubicBezTo>
                  <a:pt x="775" y="387"/>
                  <a:pt x="774" y="389"/>
                  <a:pt x="776" y="389"/>
                </a:cubicBezTo>
                <a:cubicBezTo>
                  <a:pt x="778" y="389"/>
                  <a:pt x="777" y="386"/>
                  <a:pt x="777" y="385"/>
                </a:cubicBezTo>
                <a:cubicBezTo>
                  <a:pt x="778" y="386"/>
                  <a:pt x="777" y="387"/>
                  <a:pt x="777" y="388"/>
                </a:cubicBezTo>
                <a:cubicBezTo>
                  <a:pt x="777" y="388"/>
                  <a:pt x="777" y="389"/>
                  <a:pt x="778" y="389"/>
                </a:cubicBezTo>
                <a:cubicBezTo>
                  <a:pt x="778" y="390"/>
                  <a:pt x="777" y="390"/>
                  <a:pt x="777" y="391"/>
                </a:cubicBezTo>
                <a:cubicBezTo>
                  <a:pt x="777" y="392"/>
                  <a:pt x="778" y="392"/>
                  <a:pt x="777" y="393"/>
                </a:cubicBezTo>
                <a:cubicBezTo>
                  <a:pt x="776" y="392"/>
                  <a:pt x="777" y="392"/>
                  <a:pt x="776" y="392"/>
                </a:cubicBezTo>
                <a:cubicBezTo>
                  <a:pt x="775" y="393"/>
                  <a:pt x="775" y="395"/>
                  <a:pt x="775" y="396"/>
                </a:cubicBezTo>
                <a:cubicBezTo>
                  <a:pt x="776" y="395"/>
                  <a:pt x="776" y="397"/>
                  <a:pt x="776" y="397"/>
                </a:cubicBezTo>
                <a:cubicBezTo>
                  <a:pt x="775" y="399"/>
                  <a:pt x="777" y="398"/>
                  <a:pt x="776" y="401"/>
                </a:cubicBezTo>
                <a:cubicBezTo>
                  <a:pt x="777" y="403"/>
                  <a:pt x="776" y="405"/>
                  <a:pt x="776" y="406"/>
                </a:cubicBezTo>
                <a:cubicBezTo>
                  <a:pt x="776" y="407"/>
                  <a:pt x="776" y="408"/>
                  <a:pt x="776" y="409"/>
                </a:cubicBezTo>
                <a:cubicBezTo>
                  <a:pt x="776" y="409"/>
                  <a:pt x="776" y="409"/>
                  <a:pt x="776" y="410"/>
                </a:cubicBezTo>
                <a:cubicBezTo>
                  <a:pt x="776" y="411"/>
                  <a:pt x="776" y="412"/>
                  <a:pt x="775" y="413"/>
                </a:cubicBezTo>
                <a:cubicBezTo>
                  <a:pt x="775" y="414"/>
                  <a:pt x="775" y="415"/>
                  <a:pt x="775" y="416"/>
                </a:cubicBezTo>
                <a:cubicBezTo>
                  <a:pt x="775" y="416"/>
                  <a:pt x="775" y="416"/>
                  <a:pt x="775" y="417"/>
                </a:cubicBezTo>
                <a:cubicBezTo>
                  <a:pt x="775" y="417"/>
                  <a:pt x="775" y="418"/>
                  <a:pt x="775" y="418"/>
                </a:cubicBezTo>
                <a:cubicBezTo>
                  <a:pt x="775" y="419"/>
                  <a:pt x="775" y="419"/>
                  <a:pt x="774" y="420"/>
                </a:cubicBezTo>
                <a:cubicBezTo>
                  <a:pt x="774" y="421"/>
                  <a:pt x="775" y="421"/>
                  <a:pt x="775" y="421"/>
                </a:cubicBezTo>
                <a:cubicBezTo>
                  <a:pt x="775" y="422"/>
                  <a:pt x="774" y="422"/>
                  <a:pt x="774" y="422"/>
                </a:cubicBezTo>
                <a:cubicBezTo>
                  <a:pt x="774" y="423"/>
                  <a:pt x="775" y="423"/>
                  <a:pt x="775" y="423"/>
                </a:cubicBezTo>
                <a:cubicBezTo>
                  <a:pt x="775" y="425"/>
                  <a:pt x="774" y="426"/>
                  <a:pt x="773" y="428"/>
                </a:cubicBezTo>
                <a:cubicBezTo>
                  <a:pt x="773" y="429"/>
                  <a:pt x="773" y="430"/>
                  <a:pt x="773" y="431"/>
                </a:cubicBezTo>
                <a:cubicBezTo>
                  <a:pt x="771" y="433"/>
                  <a:pt x="772" y="436"/>
                  <a:pt x="772" y="439"/>
                </a:cubicBezTo>
                <a:cubicBezTo>
                  <a:pt x="771" y="440"/>
                  <a:pt x="771" y="441"/>
                  <a:pt x="770" y="442"/>
                </a:cubicBezTo>
                <a:cubicBezTo>
                  <a:pt x="770" y="442"/>
                  <a:pt x="771" y="443"/>
                  <a:pt x="770" y="443"/>
                </a:cubicBezTo>
                <a:cubicBezTo>
                  <a:pt x="770" y="446"/>
                  <a:pt x="769" y="448"/>
                  <a:pt x="768" y="450"/>
                </a:cubicBezTo>
                <a:cubicBezTo>
                  <a:pt x="768" y="451"/>
                  <a:pt x="768" y="451"/>
                  <a:pt x="768" y="451"/>
                </a:cubicBezTo>
                <a:cubicBezTo>
                  <a:pt x="767" y="454"/>
                  <a:pt x="766" y="457"/>
                  <a:pt x="765" y="459"/>
                </a:cubicBezTo>
                <a:cubicBezTo>
                  <a:pt x="765" y="460"/>
                  <a:pt x="765" y="460"/>
                  <a:pt x="765" y="460"/>
                </a:cubicBezTo>
                <a:cubicBezTo>
                  <a:pt x="764" y="460"/>
                  <a:pt x="764" y="462"/>
                  <a:pt x="764" y="462"/>
                </a:cubicBezTo>
                <a:cubicBezTo>
                  <a:pt x="763" y="463"/>
                  <a:pt x="763" y="463"/>
                  <a:pt x="762" y="464"/>
                </a:cubicBezTo>
                <a:cubicBezTo>
                  <a:pt x="762" y="464"/>
                  <a:pt x="762" y="464"/>
                  <a:pt x="762" y="465"/>
                </a:cubicBezTo>
                <a:cubicBezTo>
                  <a:pt x="762" y="465"/>
                  <a:pt x="762" y="465"/>
                  <a:pt x="762" y="466"/>
                </a:cubicBezTo>
                <a:cubicBezTo>
                  <a:pt x="761" y="467"/>
                  <a:pt x="761" y="469"/>
                  <a:pt x="760" y="470"/>
                </a:cubicBezTo>
                <a:cubicBezTo>
                  <a:pt x="762" y="470"/>
                  <a:pt x="762" y="468"/>
                  <a:pt x="763" y="469"/>
                </a:cubicBezTo>
                <a:cubicBezTo>
                  <a:pt x="764" y="468"/>
                  <a:pt x="764" y="467"/>
                  <a:pt x="765" y="467"/>
                </a:cubicBezTo>
                <a:cubicBezTo>
                  <a:pt x="765" y="467"/>
                  <a:pt x="765" y="469"/>
                  <a:pt x="765" y="470"/>
                </a:cubicBezTo>
                <a:cubicBezTo>
                  <a:pt x="765" y="470"/>
                  <a:pt x="764" y="470"/>
                  <a:pt x="764" y="470"/>
                </a:cubicBezTo>
                <a:cubicBezTo>
                  <a:pt x="763" y="472"/>
                  <a:pt x="763" y="472"/>
                  <a:pt x="762" y="472"/>
                </a:cubicBezTo>
                <a:cubicBezTo>
                  <a:pt x="761" y="472"/>
                  <a:pt x="763" y="470"/>
                  <a:pt x="762" y="470"/>
                </a:cubicBezTo>
                <a:cubicBezTo>
                  <a:pt x="761" y="471"/>
                  <a:pt x="760" y="472"/>
                  <a:pt x="760" y="473"/>
                </a:cubicBezTo>
                <a:cubicBezTo>
                  <a:pt x="760" y="473"/>
                  <a:pt x="760" y="474"/>
                  <a:pt x="760" y="474"/>
                </a:cubicBezTo>
                <a:cubicBezTo>
                  <a:pt x="760" y="475"/>
                  <a:pt x="762" y="475"/>
                  <a:pt x="761" y="476"/>
                </a:cubicBezTo>
                <a:cubicBezTo>
                  <a:pt x="761" y="477"/>
                  <a:pt x="760" y="478"/>
                  <a:pt x="759" y="480"/>
                </a:cubicBezTo>
                <a:cubicBezTo>
                  <a:pt x="759" y="480"/>
                  <a:pt x="759" y="481"/>
                  <a:pt x="758" y="482"/>
                </a:cubicBezTo>
                <a:cubicBezTo>
                  <a:pt x="758" y="482"/>
                  <a:pt x="757" y="483"/>
                  <a:pt x="757" y="484"/>
                </a:cubicBezTo>
                <a:cubicBezTo>
                  <a:pt x="756" y="484"/>
                  <a:pt x="756" y="484"/>
                  <a:pt x="756" y="484"/>
                </a:cubicBezTo>
                <a:cubicBezTo>
                  <a:pt x="755" y="485"/>
                  <a:pt x="756" y="485"/>
                  <a:pt x="755" y="486"/>
                </a:cubicBezTo>
                <a:cubicBezTo>
                  <a:pt x="755" y="486"/>
                  <a:pt x="755" y="487"/>
                  <a:pt x="755" y="487"/>
                </a:cubicBezTo>
                <a:cubicBezTo>
                  <a:pt x="754" y="486"/>
                  <a:pt x="755" y="485"/>
                  <a:pt x="754" y="485"/>
                </a:cubicBezTo>
                <a:cubicBezTo>
                  <a:pt x="756" y="485"/>
                  <a:pt x="755" y="483"/>
                  <a:pt x="756" y="482"/>
                </a:cubicBezTo>
                <a:cubicBezTo>
                  <a:pt x="756" y="482"/>
                  <a:pt x="757" y="482"/>
                  <a:pt x="757" y="481"/>
                </a:cubicBezTo>
                <a:cubicBezTo>
                  <a:pt x="758" y="481"/>
                  <a:pt x="757" y="480"/>
                  <a:pt x="758" y="479"/>
                </a:cubicBezTo>
                <a:cubicBezTo>
                  <a:pt x="758" y="479"/>
                  <a:pt x="758" y="479"/>
                  <a:pt x="758" y="479"/>
                </a:cubicBezTo>
                <a:cubicBezTo>
                  <a:pt x="758" y="479"/>
                  <a:pt x="758" y="478"/>
                  <a:pt x="759" y="478"/>
                </a:cubicBezTo>
                <a:cubicBezTo>
                  <a:pt x="760" y="476"/>
                  <a:pt x="761" y="475"/>
                  <a:pt x="759" y="474"/>
                </a:cubicBezTo>
                <a:cubicBezTo>
                  <a:pt x="757" y="475"/>
                  <a:pt x="758" y="477"/>
                  <a:pt x="757" y="479"/>
                </a:cubicBezTo>
                <a:cubicBezTo>
                  <a:pt x="756" y="479"/>
                  <a:pt x="756" y="481"/>
                  <a:pt x="755" y="480"/>
                </a:cubicBezTo>
                <a:cubicBezTo>
                  <a:pt x="755" y="482"/>
                  <a:pt x="754" y="482"/>
                  <a:pt x="753" y="484"/>
                </a:cubicBezTo>
                <a:cubicBezTo>
                  <a:pt x="752" y="484"/>
                  <a:pt x="752" y="486"/>
                  <a:pt x="751" y="485"/>
                </a:cubicBezTo>
                <a:cubicBezTo>
                  <a:pt x="750" y="488"/>
                  <a:pt x="748" y="488"/>
                  <a:pt x="747" y="491"/>
                </a:cubicBezTo>
                <a:cubicBezTo>
                  <a:pt x="747" y="491"/>
                  <a:pt x="747" y="491"/>
                  <a:pt x="746" y="491"/>
                </a:cubicBezTo>
                <a:cubicBezTo>
                  <a:pt x="746" y="493"/>
                  <a:pt x="744" y="493"/>
                  <a:pt x="744" y="494"/>
                </a:cubicBezTo>
                <a:cubicBezTo>
                  <a:pt x="743" y="494"/>
                  <a:pt x="743" y="494"/>
                  <a:pt x="743" y="494"/>
                </a:cubicBezTo>
                <a:cubicBezTo>
                  <a:pt x="742" y="495"/>
                  <a:pt x="741" y="495"/>
                  <a:pt x="741" y="496"/>
                </a:cubicBezTo>
                <a:cubicBezTo>
                  <a:pt x="741" y="496"/>
                  <a:pt x="740" y="496"/>
                  <a:pt x="740" y="497"/>
                </a:cubicBezTo>
                <a:cubicBezTo>
                  <a:pt x="739" y="497"/>
                  <a:pt x="739" y="497"/>
                  <a:pt x="739" y="497"/>
                </a:cubicBezTo>
                <a:cubicBezTo>
                  <a:pt x="739" y="497"/>
                  <a:pt x="739" y="497"/>
                  <a:pt x="738" y="498"/>
                </a:cubicBezTo>
                <a:cubicBezTo>
                  <a:pt x="738" y="498"/>
                  <a:pt x="738" y="498"/>
                  <a:pt x="738" y="498"/>
                </a:cubicBezTo>
                <a:cubicBezTo>
                  <a:pt x="737" y="498"/>
                  <a:pt x="737" y="499"/>
                  <a:pt x="737" y="499"/>
                </a:cubicBezTo>
                <a:cubicBezTo>
                  <a:pt x="736" y="499"/>
                  <a:pt x="736" y="499"/>
                  <a:pt x="736" y="499"/>
                </a:cubicBezTo>
                <a:cubicBezTo>
                  <a:pt x="736" y="499"/>
                  <a:pt x="736" y="500"/>
                  <a:pt x="735" y="500"/>
                </a:cubicBezTo>
                <a:cubicBezTo>
                  <a:pt x="735" y="500"/>
                  <a:pt x="735" y="500"/>
                  <a:pt x="734" y="500"/>
                </a:cubicBezTo>
                <a:cubicBezTo>
                  <a:pt x="734" y="500"/>
                  <a:pt x="734" y="501"/>
                  <a:pt x="734" y="501"/>
                </a:cubicBezTo>
                <a:cubicBezTo>
                  <a:pt x="734" y="501"/>
                  <a:pt x="733" y="501"/>
                  <a:pt x="733" y="501"/>
                </a:cubicBezTo>
                <a:cubicBezTo>
                  <a:pt x="733" y="501"/>
                  <a:pt x="732" y="502"/>
                  <a:pt x="732" y="502"/>
                </a:cubicBezTo>
                <a:cubicBezTo>
                  <a:pt x="732" y="502"/>
                  <a:pt x="732" y="502"/>
                  <a:pt x="732" y="502"/>
                </a:cubicBezTo>
                <a:cubicBezTo>
                  <a:pt x="732" y="502"/>
                  <a:pt x="732" y="503"/>
                  <a:pt x="732" y="503"/>
                </a:cubicBezTo>
                <a:cubicBezTo>
                  <a:pt x="731" y="503"/>
                  <a:pt x="730" y="503"/>
                  <a:pt x="730" y="503"/>
                </a:cubicBezTo>
                <a:cubicBezTo>
                  <a:pt x="729" y="503"/>
                  <a:pt x="729" y="504"/>
                  <a:pt x="729" y="504"/>
                </a:cubicBezTo>
                <a:cubicBezTo>
                  <a:pt x="729" y="504"/>
                  <a:pt x="728" y="504"/>
                  <a:pt x="728" y="504"/>
                </a:cubicBezTo>
                <a:cubicBezTo>
                  <a:pt x="728" y="504"/>
                  <a:pt x="728" y="505"/>
                  <a:pt x="727" y="505"/>
                </a:cubicBezTo>
                <a:cubicBezTo>
                  <a:pt x="727" y="506"/>
                  <a:pt x="725" y="506"/>
                  <a:pt x="725" y="506"/>
                </a:cubicBezTo>
                <a:cubicBezTo>
                  <a:pt x="725" y="507"/>
                  <a:pt x="724" y="506"/>
                  <a:pt x="724" y="507"/>
                </a:cubicBezTo>
                <a:cubicBezTo>
                  <a:pt x="721" y="508"/>
                  <a:pt x="717" y="510"/>
                  <a:pt x="714" y="511"/>
                </a:cubicBezTo>
                <a:cubicBezTo>
                  <a:pt x="713" y="511"/>
                  <a:pt x="711" y="512"/>
                  <a:pt x="710" y="512"/>
                </a:cubicBezTo>
                <a:cubicBezTo>
                  <a:pt x="710" y="512"/>
                  <a:pt x="710" y="512"/>
                  <a:pt x="710" y="512"/>
                </a:cubicBezTo>
                <a:cubicBezTo>
                  <a:pt x="709" y="512"/>
                  <a:pt x="709" y="512"/>
                  <a:pt x="709" y="512"/>
                </a:cubicBezTo>
                <a:cubicBezTo>
                  <a:pt x="708" y="512"/>
                  <a:pt x="708" y="512"/>
                  <a:pt x="708" y="512"/>
                </a:cubicBezTo>
                <a:cubicBezTo>
                  <a:pt x="707" y="513"/>
                  <a:pt x="707" y="513"/>
                  <a:pt x="707" y="513"/>
                </a:cubicBezTo>
                <a:cubicBezTo>
                  <a:pt x="706" y="513"/>
                  <a:pt x="704" y="513"/>
                  <a:pt x="703" y="513"/>
                </a:cubicBezTo>
                <a:cubicBezTo>
                  <a:pt x="703" y="514"/>
                  <a:pt x="703" y="514"/>
                  <a:pt x="703" y="514"/>
                </a:cubicBezTo>
                <a:cubicBezTo>
                  <a:pt x="703" y="514"/>
                  <a:pt x="702" y="514"/>
                  <a:pt x="702" y="514"/>
                </a:cubicBezTo>
                <a:cubicBezTo>
                  <a:pt x="702" y="514"/>
                  <a:pt x="701" y="514"/>
                  <a:pt x="701" y="514"/>
                </a:cubicBezTo>
                <a:cubicBezTo>
                  <a:pt x="701" y="514"/>
                  <a:pt x="700" y="514"/>
                  <a:pt x="699" y="514"/>
                </a:cubicBezTo>
                <a:cubicBezTo>
                  <a:pt x="697" y="514"/>
                  <a:pt x="694" y="514"/>
                  <a:pt x="692" y="514"/>
                </a:cubicBezTo>
                <a:cubicBezTo>
                  <a:pt x="692" y="514"/>
                  <a:pt x="692" y="514"/>
                  <a:pt x="691" y="514"/>
                </a:cubicBezTo>
                <a:cubicBezTo>
                  <a:pt x="691" y="514"/>
                  <a:pt x="690" y="515"/>
                  <a:pt x="690" y="515"/>
                </a:cubicBezTo>
                <a:cubicBezTo>
                  <a:pt x="690" y="515"/>
                  <a:pt x="689" y="515"/>
                  <a:pt x="689" y="515"/>
                </a:cubicBezTo>
                <a:cubicBezTo>
                  <a:pt x="689" y="515"/>
                  <a:pt x="689" y="515"/>
                  <a:pt x="689" y="515"/>
                </a:cubicBezTo>
                <a:cubicBezTo>
                  <a:pt x="688" y="515"/>
                  <a:pt x="687" y="515"/>
                  <a:pt x="686" y="515"/>
                </a:cubicBezTo>
                <a:cubicBezTo>
                  <a:pt x="685" y="515"/>
                  <a:pt x="685" y="515"/>
                  <a:pt x="685" y="515"/>
                </a:cubicBezTo>
                <a:cubicBezTo>
                  <a:pt x="684" y="515"/>
                  <a:pt x="684" y="515"/>
                  <a:pt x="684" y="515"/>
                </a:cubicBezTo>
                <a:cubicBezTo>
                  <a:pt x="684" y="515"/>
                  <a:pt x="683" y="515"/>
                  <a:pt x="682" y="515"/>
                </a:cubicBezTo>
                <a:cubicBezTo>
                  <a:pt x="682" y="515"/>
                  <a:pt x="682" y="515"/>
                  <a:pt x="682" y="515"/>
                </a:cubicBezTo>
                <a:cubicBezTo>
                  <a:pt x="681" y="515"/>
                  <a:pt x="681" y="515"/>
                  <a:pt x="680" y="515"/>
                </a:cubicBezTo>
                <a:cubicBezTo>
                  <a:pt x="680" y="515"/>
                  <a:pt x="678" y="515"/>
                  <a:pt x="678" y="515"/>
                </a:cubicBezTo>
                <a:cubicBezTo>
                  <a:pt x="677" y="516"/>
                  <a:pt x="677" y="516"/>
                  <a:pt x="676" y="516"/>
                </a:cubicBezTo>
                <a:cubicBezTo>
                  <a:pt x="675" y="516"/>
                  <a:pt x="673" y="515"/>
                  <a:pt x="672" y="515"/>
                </a:cubicBezTo>
                <a:cubicBezTo>
                  <a:pt x="670" y="515"/>
                  <a:pt x="669" y="515"/>
                  <a:pt x="668" y="514"/>
                </a:cubicBezTo>
                <a:cubicBezTo>
                  <a:pt x="668" y="514"/>
                  <a:pt x="667" y="514"/>
                  <a:pt x="667" y="513"/>
                </a:cubicBezTo>
                <a:cubicBezTo>
                  <a:pt x="666" y="513"/>
                  <a:pt x="665" y="513"/>
                  <a:pt x="664" y="512"/>
                </a:cubicBezTo>
                <a:cubicBezTo>
                  <a:pt x="664" y="512"/>
                  <a:pt x="663" y="512"/>
                  <a:pt x="663" y="512"/>
                </a:cubicBezTo>
                <a:cubicBezTo>
                  <a:pt x="662" y="512"/>
                  <a:pt x="662" y="511"/>
                  <a:pt x="661" y="511"/>
                </a:cubicBezTo>
                <a:cubicBezTo>
                  <a:pt x="660" y="510"/>
                  <a:pt x="658" y="510"/>
                  <a:pt x="659" y="508"/>
                </a:cubicBezTo>
                <a:cubicBezTo>
                  <a:pt x="660" y="508"/>
                  <a:pt x="661" y="509"/>
                  <a:pt x="662" y="509"/>
                </a:cubicBezTo>
                <a:cubicBezTo>
                  <a:pt x="662" y="509"/>
                  <a:pt x="663" y="509"/>
                  <a:pt x="663" y="510"/>
                </a:cubicBezTo>
                <a:cubicBezTo>
                  <a:pt x="663" y="510"/>
                  <a:pt x="662" y="511"/>
                  <a:pt x="664" y="511"/>
                </a:cubicBezTo>
                <a:cubicBezTo>
                  <a:pt x="665" y="512"/>
                  <a:pt x="665" y="511"/>
                  <a:pt x="666" y="511"/>
                </a:cubicBezTo>
                <a:cubicBezTo>
                  <a:pt x="666" y="512"/>
                  <a:pt x="667" y="511"/>
                  <a:pt x="667" y="512"/>
                </a:cubicBezTo>
                <a:cubicBezTo>
                  <a:pt x="669" y="512"/>
                  <a:pt x="668" y="513"/>
                  <a:pt x="669" y="513"/>
                </a:cubicBezTo>
                <a:cubicBezTo>
                  <a:pt x="670" y="513"/>
                  <a:pt x="671" y="513"/>
                  <a:pt x="672" y="514"/>
                </a:cubicBezTo>
                <a:cubicBezTo>
                  <a:pt x="672" y="514"/>
                  <a:pt x="672" y="513"/>
                  <a:pt x="673" y="514"/>
                </a:cubicBezTo>
                <a:cubicBezTo>
                  <a:pt x="674" y="514"/>
                  <a:pt x="674" y="514"/>
                  <a:pt x="675" y="514"/>
                </a:cubicBezTo>
                <a:cubicBezTo>
                  <a:pt x="675" y="514"/>
                  <a:pt x="675" y="514"/>
                  <a:pt x="676" y="514"/>
                </a:cubicBezTo>
                <a:cubicBezTo>
                  <a:pt x="676" y="514"/>
                  <a:pt x="677" y="513"/>
                  <a:pt x="677" y="513"/>
                </a:cubicBezTo>
                <a:cubicBezTo>
                  <a:pt x="679" y="514"/>
                  <a:pt x="679" y="513"/>
                  <a:pt x="681" y="514"/>
                </a:cubicBezTo>
                <a:cubicBezTo>
                  <a:pt x="682" y="513"/>
                  <a:pt x="685" y="514"/>
                  <a:pt x="687" y="514"/>
                </a:cubicBezTo>
                <a:cubicBezTo>
                  <a:pt x="687" y="514"/>
                  <a:pt x="689" y="514"/>
                  <a:pt x="689" y="514"/>
                </a:cubicBezTo>
                <a:cubicBezTo>
                  <a:pt x="687" y="513"/>
                  <a:pt x="685" y="513"/>
                  <a:pt x="683" y="512"/>
                </a:cubicBezTo>
                <a:cubicBezTo>
                  <a:pt x="683" y="512"/>
                  <a:pt x="682" y="512"/>
                  <a:pt x="682" y="512"/>
                </a:cubicBezTo>
                <a:cubicBezTo>
                  <a:pt x="680" y="511"/>
                  <a:pt x="679" y="512"/>
                  <a:pt x="677" y="511"/>
                </a:cubicBezTo>
                <a:cubicBezTo>
                  <a:pt x="677" y="511"/>
                  <a:pt x="676" y="510"/>
                  <a:pt x="675" y="510"/>
                </a:cubicBezTo>
                <a:cubicBezTo>
                  <a:pt x="674" y="509"/>
                  <a:pt x="674" y="509"/>
                  <a:pt x="674" y="509"/>
                </a:cubicBezTo>
                <a:cubicBezTo>
                  <a:pt x="673" y="509"/>
                  <a:pt x="673" y="509"/>
                  <a:pt x="672" y="509"/>
                </a:cubicBezTo>
                <a:cubicBezTo>
                  <a:pt x="672" y="509"/>
                  <a:pt x="672" y="509"/>
                  <a:pt x="672" y="509"/>
                </a:cubicBezTo>
                <a:cubicBezTo>
                  <a:pt x="671" y="508"/>
                  <a:pt x="669" y="507"/>
                  <a:pt x="669" y="507"/>
                </a:cubicBezTo>
                <a:cubicBezTo>
                  <a:pt x="668" y="506"/>
                  <a:pt x="667" y="506"/>
                  <a:pt x="667" y="506"/>
                </a:cubicBezTo>
                <a:cubicBezTo>
                  <a:pt x="664" y="506"/>
                  <a:pt x="666" y="504"/>
                  <a:pt x="664" y="504"/>
                </a:cubicBezTo>
                <a:cubicBezTo>
                  <a:pt x="663" y="504"/>
                  <a:pt x="663" y="503"/>
                  <a:pt x="662" y="502"/>
                </a:cubicBezTo>
                <a:cubicBezTo>
                  <a:pt x="662" y="503"/>
                  <a:pt x="661" y="502"/>
                  <a:pt x="660" y="502"/>
                </a:cubicBezTo>
                <a:cubicBezTo>
                  <a:pt x="659" y="501"/>
                  <a:pt x="658" y="500"/>
                  <a:pt x="657" y="499"/>
                </a:cubicBezTo>
                <a:cubicBezTo>
                  <a:pt x="656" y="498"/>
                  <a:pt x="656" y="498"/>
                  <a:pt x="656" y="498"/>
                </a:cubicBezTo>
                <a:cubicBezTo>
                  <a:pt x="655" y="498"/>
                  <a:pt x="655" y="498"/>
                  <a:pt x="654" y="498"/>
                </a:cubicBezTo>
                <a:cubicBezTo>
                  <a:pt x="654" y="497"/>
                  <a:pt x="653" y="497"/>
                  <a:pt x="653" y="497"/>
                </a:cubicBezTo>
                <a:cubicBezTo>
                  <a:pt x="653" y="495"/>
                  <a:pt x="652" y="495"/>
                  <a:pt x="652" y="494"/>
                </a:cubicBezTo>
                <a:cubicBezTo>
                  <a:pt x="652" y="494"/>
                  <a:pt x="650" y="494"/>
                  <a:pt x="650" y="493"/>
                </a:cubicBezTo>
                <a:cubicBezTo>
                  <a:pt x="649" y="493"/>
                  <a:pt x="649" y="494"/>
                  <a:pt x="648" y="494"/>
                </a:cubicBezTo>
                <a:cubicBezTo>
                  <a:pt x="648" y="493"/>
                  <a:pt x="647" y="493"/>
                  <a:pt x="647" y="492"/>
                </a:cubicBezTo>
                <a:cubicBezTo>
                  <a:pt x="647" y="492"/>
                  <a:pt x="646" y="491"/>
                  <a:pt x="646" y="491"/>
                </a:cubicBezTo>
                <a:cubicBezTo>
                  <a:pt x="646" y="491"/>
                  <a:pt x="646" y="491"/>
                  <a:pt x="646" y="491"/>
                </a:cubicBezTo>
                <a:cubicBezTo>
                  <a:pt x="646" y="491"/>
                  <a:pt x="646" y="491"/>
                  <a:pt x="646" y="490"/>
                </a:cubicBezTo>
                <a:cubicBezTo>
                  <a:pt x="645" y="490"/>
                  <a:pt x="644" y="489"/>
                  <a:pt x="645" y="488"/>
                </a:cubicBezTo>
                <a:cubicBezTo>
                  <a:pt x="645" y="489"/>
                  <a:pt x="646" y="489"/>
                  <a:pt x="646" y="489"/>
                </a:cubicBezTo>
                <a:cubicBezTo>
                  <a:pt x="647" y="490"/>
                  <a:pt x="646" y="490"/>
                  <a:pt x="647" y="490"/>
                </a:cubicBezTo>
                <a:cubicBezTo>
                  <a:pt x="647" y="491"/>
                  <a:pt x="648" y="491"/>
                  <a:pt x="649" y="491"/>
                </a:cubicBezTo>
                <a:cubicBezTo>
                  <a:pt x="649" y="492"/>
                  <a:pt x="650" y="492"/>
                  <a:pt x="650" y="492"/>
                </a:cubicBezTo>
                <a:cubicBezTo>
                  <a:pt x="650" y="490"/>
                  <a:pt x="648" y="489"/>
                  <a:pt x="648" y="488"/>
                </a:cubicBezTo>
                <a:cubicBezTo>
                  <a:pt x="646" y="487"/>
                  <a:pt x="646" y="486"/>
                  <a:pt x="645" y="486"/>
                </a:cubicBezTo>
                <a:cubicBezTo>
                  <a:pt x="645" y="485"/>
                  <a:pt x="644" y="484"/>
                  <a:pt x="644" y="483"/>
                </a:cubicBezTo>
                <a:cubicBezTo>
                  <a:pt x="644" y="482"/>
                  <a:pt x="642" y="481"/>
                  <a:pt x="642" y="480"/>
                </a:cubicBezTo>
                <a:cubicBezTo>
                  <a:pt x="642" y="480"/>
                  <a:pt x="642" y="480"/>
                  <a:pt x="642" y="479"/>
                </a:cubicBezTo>
                <a:cubicBezTo>
                  <a:pt x="642" y="479"/>
                  <a:pt x="642" y="479"/>
                  <a:pt x="642" y="478"/>
                </a:cubicBezTo>
                <a:cubicBezTo>
                  <a:pt x="641" y="478"/>
                  <a:pt x="642" y="477"/>
                  <a:pt x="641" y="477"/>
                </a:cubicBezTo>
                <a:cubicBezTo>
                  <a:pt x="641" y="477"/>
                  <a:pt x="640" y="477"/>
                  <a:pt x="640" y="476"/>
                </a:cubicBezTo>
                <a:cubicBezTo>
                  <a:pt x="640" y="475"/>
                  <a:pt x="640" y="474"/>
                  <a:pt x="640" y="474"/>
                </a:cubicBezTo>
                <a:cubicBezTo>
                  <a:pt x="640" y="473"/>
                  <a:pt x="640" y="473"/>
                  <a:pt x="639" y="473"/>
                </a:cubicBezTo>
                <a:cubicBezTo>
                  <a:pt x="639" y="473"/>
                  <a:pt x="639" y="472"/>
                  <a:pt x="639" y="472"/>
                </a:cubicBezTo>
                <a:cubicBezTo>
                  <a:pt x="640" y="472"/>
                  <a:pt x="639" y="472"/>
                  <a:pt x="639" y="471"/>
                </a:cubicBezTo>
                <a:cubicBezTo>
                  <a:pt x="639" y="471"/>
                  <a:pt x="639" y="470"/>
                  <a:pt x="639" y="469"/>
                </a:cubicBezTo>
                <a:cubicBezTo>
                  <a:pt x="638" y="467"/>
                  <a:pt x="638" y="464"/>
                  <a:pt x="639" y="462"/>
                </a:cubicBezTo>
                <a:cubicBezTo>
                  <a:pt x="640" y="453"/>
                  <a:pt x="645" y="445"/>
                  <a:pt x="652" y="439"/>
                </a:cubicBezTo>
                <a:cubicBezTo>
                  <a:pt x="657" y="434"/>
                  <a:pt x="665" y="431"/>
                  <a:pt x="672" y="431"/>
                </a:cubicBezTo>
                <a:cubicBezTo>
                  <a:pt x="676" y="431"/>
                  <a:pt x="679" y="431"/>
                  <a:pt x="683" y="432"/>
                </a:cubicBezTo>
                <a:cubicBezTo>
                  <a:pt x="686" y="434"/>
                  <a:pt x="691" y="436"/>
                  <a:pt x="693" y="439"/>
                </a:cubicBezTo>
                <a:cubicBezTo>
                  <a:pt x="695" y="441"/>
                  <a:pt x="696" y="442"/>
                  <a:pt x="697" y="445"/>
                </a:cubicBezTo>
                <a:cubicBezTo>
                  <a:pt x="697" y="445"/>
                  <a:pt x="697" y="446"/>
                  <a:pt x="695" y="445"/>
                </a:cubicBezTo>
                <a:cubicBezTo>
                  <a:pt x="693" y="442"/>
                  <a:pt x="681" y="435"/>
                  <a:pt x="671" y="445"/>
                </a:cubicBezTo>
                <a:cubicBezTo>
                  <a:pt x="661" y="456"/>
                  <a:pt x="664" y="492"/>
                  <a:pt x="700" y="496"/>
                </a:cubicBezTo>
                <a:cubicBezTo>
                  <a:pt x="735" y="500"/>
                  <a:pt x="748" y="461"/>
                  <a:pt x="749" y="449"/>
                </a:cubicBezTo>
                <a:cubicBezTo>
                  <a:pt x="750" y="437"/>
                  <a:pt x="748" y="400"/>
                  <a:pt x="718" y="399"/>
                </a:cubicBezTo>
                <a:cubicBezTo>
                  <a:pt x="718" y="399"/>
                  <a:pt x="719" y="378"/>
                  <a:pt x="695" y="366"/>
                </a:cubicBezTo>
                <a:cubicBezTo>
                  <a:pt x="695" y="366"/>
                  <a:pt x="679" y="359"/>
                  <a:pt x="658" y="363"/>
                </a:cubicBezTo>
                <a:cubicBezTo>
                  <a:pt x="639" y="367"/>
                  <a:pt x="629" y="382"/>
                  <a:pt x="637" y="393"/>
                </a:cubicBezTo>
                <a:cubicBezTo>
                  <a:pt x="633" y="389"/>
                  <a:pt x="623" y="392"/>
                  <a:pt x="620" y="394"/>
                </a:cubicBezTo>
                <a:cubicBezTo>
                  <a:pt x="601" y="403"/>
                  <a:pt x="596" y="430"/>
                  <a:pt x="597" y="449"/>
                </a:cubicBezTo>
                <a:cubicBezTo>
                  <a:pt x="597" y="449"/>
                  <a:pt x="597" y="453"/>
                  <a:pt x="597" y="453"/>
                </a:cubicBezTo>
                <a:cubicBezTo>
                  <a:pt x="597" y="455"/>
                  <a:pt x="596" y="458"/>
                  <a:pt x="599" y="459"/>
                </a:cubicBezTo>
                <a:cubicBezTo>
                  <a:pt x="600" y="460"/>
                  <a:pt x="600" y="457"/>
                  <a:pt x="601" y="458"/>
                </a:cubicBezTo>
                <a:cubicBezTo>
                  <a:pt x="600" y="460"/>
                  <a:pt x="600" y="460"/>
                  <a:pt x="599" y="461"/>
                </a:cubicBezTo>
                <a:cubicBezTo>
                  <a:pt x="599" y="462"/>
                  <a:pt x="599" y="462"/>
                  <a:pt x="599" y="463"/>
                </a:cubicBezTo>
                <a:cubicBezTo>
                  <a:pt x="599" y="464"/>
                  <a:pt x="600" y="465"/>
                  <a:pt x="599" y="466"/>
                </a:cubicBezTo>
                <a:cubicBezTo>
                  <a:pt x="600" y="467"/>
                  <a:pt x="601" y="467"/>
                  <a:pt x="601" y="467"/>
                </a:cubicBezTo>
                <a:cubicBezTo>
                  <a:pt x="600" y="468"/>
                  <a:pt x="600" y="469"/>
                  <a:pt x="600" y="470"/>
                </a:cubicBezTo>
                <a:cubicBezTo>
                  <a:pt x="601" y="470"/>
                  <a:pt x="600" y="471"/>
                  <a:pt x="600" y="472"/>
                </a:cubicBezTo>
                <a:cubicBezTo>
                  <a:pt x="600" y="473"/>
                  <a:pt x="601" y="473"/>
                  <a:pt x="601" y="474"/>
                </a:cubicBezTo>
                <a:cubicBezTo>
                  <a:pt x="602" y="476"/>
                  <a:pt x="603" y="477"/>
                  <a:pt x="602" y="478"/>
                </a:cubicBezTo>
                <a:cubicBezTo>
                  <a:pt x="602" y="479"/>
                  <a:pt x="602" y="480"/>
                  <a:pt x="603" y="480"/>
                </a:cubicBezTo>
                <a:cubicBezTo>
                  <a:pt x="603" y="482"/>
                  <a:pt x="604" y="483"/>
                  <a:pt x="605" y="484"/>
                </a:cubicBezTo>
                <a:cubicBezTo>
                  <a:pt x="605" y="483"/>
                  <a:pt x="606" y="483"/>
                  <a:pt x="605" y="484"/>
                </a:cubicBezTo>
                <a:cubicBezTo>
                  <a:pt x="605" y="485"/>
                  <a:pt x="607" y="487"/>
                  <a:pt x="606" y="487"/>
                </a:cubicBezTo>
                <a:cubicBezTo>
                  <a:pt x="606" y="488"/>
                  <a:pt x="606" y="488"/>
                  <a:pt x="606" y="488"/>
                </a:cubicBezTo>
                <a:cubicBezTo>
                  <a:pt x="605" y="488"/>
                  <a:pt x="606" y="486"/>
                  <a:pt x="605" y="486"/>
                </a:cubicBezTo>
                <a:cubicBezTo>
                  <a:pt x="604" y="485"/>
                  <a:pt x="604" y="484"/>
                  <a:pt x="602" y="483"/>
                </a:cubicBezTo>
                <a:cubicBezTo>
                  <a:pt x="601" y="481"/>
                  <a:pt x="601" y="479"/>
                  <a:pt x="601" y="477"/>
                </a:cubicBezTo>
                <a:cubicBezTo>
                  <a:pt x="600" y="476"/>
                  <a:pt x="600" y="475"/>
                  <a:pt x="599" y="474"/>
                </a:cubicBezTo>
                <a:cubicBezTo>
                  <a:pt x="598" y="476"/>
                  <a:pt x="599" y="476"/>
                  <a:pt x="599" y="477"/>
                </a:cubicBezTo>
                <a:cubicBezTo>
                  <a:pt x="599" y="477"/>
                  <a:pt x="599" y="477"/>
                  <a:pt x="599" y="478"/>
                </a:cubicBezTo>
                <a:cubicBezTo>
                  <a:pt x="599" y="478"/>
                  <a:pt x="599" y="479"/>
                  <a:pt x="599" y="480"/>
                </a:cubicBezTo>
                <a:cubicBezTo>
                  <a:pt x="600" y="481"/>
                  <a:pt x="601" y="483"/>
                  <a:pt x="602" y="484"/>
                </a:cubicBezTo>
                <a:cubicBezTo>
                  <a:pt x="602" y="485"/>
                  <a:pt x="602" y="485"/>
                  <a:pt x="603" y="485"/>
                </a:cubicBezTo>
                <a:cubicBezTo>
                  <a:pt x="603" y="485"/>
                  <a:pt x="602" y="485"/>
                  <a:pt x="602" y="486"/>
                </a:cubicBezTo>
                <a:cubicBezTo>
                  <a:pt x="602" y="486"/>
                  <a:pt x="603" y="486"/>
                  <a:pt x="603" y="486"/>
                </a:cubicBezTo>
                <a:cubicBezTo>
                  <a:pt x="603" y="486"/>
                  <a:pt x="603" y="487"/>
                  <a:pt x="604" y="487"/>
                </a:cubicBezTo>
                <a:cubicBezTo>
                  <a:pt x="604" y="488"/>
                  <a:pt x="604" y="488"/>
                  <a:pt x="604" y="489"/>
                </a:cubicBezTo>
                <a:cubicBezTo>
                  <a:pt x="605" y="489"/>
                  <a:pt x="604" y="490"/>
                  <a:pt x="606" y="490"/>
                </a:cubicBezTo>
                <a:cubicBezTo>
                  <a:pt x="605" y="491"/>
                  <a:pt x="606" y="492"/>
                  <a:pt x="606" y="492"/>
                </a:cubicBezTo>
                <a:cubicBezTo>
                  <a:pt x="606" y="493"/>
                  <a:pt x="607" y="494"/>
                  <a:pt x="607" y="494"/>
                </a:cubicBezTo>
                <a:cubicBezTo>
                  <a:pt x="607" y="495"/>
                  <a:pt x="607" y="494"/>
                  <a:pt x="607" y="495"/>
                </a:cubicBezTo>
                <a:cubicBezTo>
                  <a:pt x="608" y="496"/>
                  <a:pt x="609" y="497"/>
                  <a:pt x="609" y="498"/>
                </a:cubicBezTo>
                <a:cubicBezTo>
                  <a:pt x="610" y="499"/>
                  <a:pt x="610" y="499"/>
                  <a:pt x="610" y="499"/>
                </a:cubicBezTo>
                <a:cubicBezTo>
                  <a:pt x="610" y="500"/>
                  <a:pt x="610" y="500"/>
                  <a:pt x="611" y="500"/>
                </a:cubicBezTo>
                <a:cubicBezTo>
                  <a:pt x="611" y="501"/>
                  <a:pt x="611" y="501"/>
                  <a:pt x="612" y="501"/>
                </a:cubicBezTo>
                <a:cubicBezTo>
                  <a:pt x="612" y="499"/>
                  <a:pt x="611" y="498"/>
                  <a:pt x="609" y="497"/>
                </a:cubicBezTo>
                <a:cubicBezTo>
                  <a:pt x="609" y="496"/>
                  <a:pt x="609" y="496"/>
                  <a:pt x="609" y="495"/>
                </a:cubicBezTo>
                <a:cubicBezTo>
                  <a:pt x="608" y="495"/>
                  <a:pt x="607" y="494"/>
                  <a:pt x="608" y="493"/>
                </a:cubicBezTo>
                <a:cubicBezTo>
                  <a:pt x="609" y="493"/>
                  <a:pt x="609" y="494"/>
                  <a:pt x="609" y="495"/>
                </a:cubicBezTo>
                <a:cubicBezTo>
                  <a:pt x="609" y="495"/>
                  <a:pt x="610" y="495"/>
                  <a:pt x="610" y="495"/>
                </a:cubicBezTo>
                <a:cubicBezTo>
                  <a:pt x="610" y="495"/>
                  <a:pt x="610" y="495"/>
                  <a:pt x="610" y="495"/>
                </a:cubicBezTo>
                <a:cubicBezTo>
                  <a:pt x="610" y="495"/>
                  <a:pt x="611" y="495"/>
                  <a:pt x="611" y="495"/>
                </a:cubicBezTo>
                <a:cubicBezTo>
                  <a:pt x="611" y="496"/>
                  <a:pt x="611" y="496"/>
                  <a:pt x="611" y="496"/>
                </a:cubicBezTo>
                <a:cubicBezTo>
                  <a:pt x="611" y="497"/>
                  <a:pt x="611" y="497"/>
                  <a:pt x="611" y="498"/>
                </a:cubicBezTo>
                <a:cubicBezTo>
                  <a:pt x="611" y="498"/>
                  <a:pt x="612" y="498"/>
                  <a:pt x="612" y="498"/>
                </a:cubicBezTo>
                <a:cubicBezTo>
                  <a:pt x="612" y="499"/>
                  <a:pt x="613" y="500"/>
                  <a:pt x="613" y="501"/>
                </a:cubicBezTo>
                <a:cubicBezTo>
                  <a:pt x="614" y="502"/>
                  <a:pt x="615" y="504"/>
                  <a:pt x="616" y="504"/>
                </a:cubicBezTo>
                <a:cubicBezTo>
                  <a:pt x="616" y="507"/>
                  <a:pt x="619" y="508"/>
                  <a:pt x="620" y="510"/>
                </a:cubicBezTo>
                <a:cubicBezTo>
                  <a:pt x="621" y="511"/>
                  <a:pt x="622" y="511"/>
                  <a:pt x="622" y="511"/>
                </a:cubicBezTo>
                <a:cubicBezTo>
                  <a:pt x="622" y="512"/>
                  <a:pt x="622" y="512"/>
                  <a:pt x="623" y="512"/>
                </a:cubicBezTo>
                <a:cubicBezTo>
                  <a:pt x="623" y="512"/>
                  <a:pt x="623" y="512"/>
                  <a:pt x="623" y="513"/>
                </a:cubicBezTo>
                <a:cubicBezTo>
                  <a:pt x="624" y="514"/>
                  <a:pt x="624" y="514"/>
                  <a:pt x="625" y="515"/>
                </a:cubicBezTo>
                <a:cubicBezTo>
                  <a:pt x="626" y="516"/>
                  <a:pt x="626" y="516"/>
                  <a:pt x="626" y="516"/>
                </a:cubicBezTo>
                <a:cubicBezTo>
                  <a:pt x="627" y="516"/>
                  <a:pt x="626" y="516"/>
                  <a:pt x="627" y="516"/>
                </a:cubicBezTo>
                <a:cubicBezTo>
                  <a:pt x="627" y="517"/>
                  <a:pt x="629" y="517"/>
                  <a:pt x="630" y="518"/>
                </a:cubicBezTo>
                <a:cubicBezTo>
                  <a:pt x="631" y="519"/>
                  <a:pt x="631" y="519"/>
                  <a:pt x="631" y="519"/>
                </a:cubicBezTo>
                <a:cubicBezTo>
                  <a:pt x="632" y="520"/>
                  <a:pt x="633" y="520"/>
                  <a:pt x="633" y="520"/>
                </a:cubicBezTo>
                <a:cubicBezTo>
                  <a:pt x="633" y="520"/>
                  <a:pt x="634" y="521"/>
                  <a:pt x="634" y="521"/>
                </a:cubicBezTo>
                <a:cubicBezTo>
                  <a:pt x="636" y="523"/>
                  <a:pt x="639" y="525"/>
                  <a:pt x="641" y="526"/>
                </a:cubicBezTo>
                <a:cubicBezTo>
                  <a:pt x="643" y="528"/>
                  <a:pt x="646" y="528"/>
                  <a:pt x="648" y="529"/>
                </a:cubicBezTo>
                <a:cubicBezTo>
                  <a:pt x="649" y="530"/>
                  <a:pt x="649" y="530"/>
                  <a:pt x="649" y="531"/>
                </a:cubicBezTo>
                <a:cubicBezTo>
                  <a:pt x="650" y="530"/>
                  <a:pt x="651" y="532"/>
                  <a:pt x="652" y="532"/>
                </a:cubicBezTo>
                <a:cubicBezTo>
                  <a:pt x="653" y="532"/>
                  <a:pt x="654" y="532"/>
                  <a:pt x="655" y="533"/>
                </a:cubicBezTo>
                <a:cubicBezTo>
                  <a:pt x="656" y="533"/>
                  <a:pt x="657" y="534"/>
                  <a:pt x="657" y="534"/>
                </a:cubicBezTo>
                <a:cubicBezTo>
                  <a:pt x="658" y="534"/>
                  <a:pt x="660" y="534"/>
                  <a:pt x="661" y="534"/>
                </a:cubicBezTo>
                <a:cubicBezTo>
                  <a:pt x="662" y="535"/>
                  <a:pt x="663" y="535"/>
                  <a:pt x="663" y="535"/>
                </a:cubicBezTo>
                <a:cubicBezTo>
                  <a:pt x="664" y="535"/>
                  <a:pt x="665" y="535"/>
                  <a:pt x="665" y="536"/>
                </a:cubicBezTo>
                <a:cubicBezTo>
                  <a:pt x="665" y="536"/>
                  <a:pt x="666" y="536"/>
                  <a:pt x="666" y="536"/>
                </a:cubicBezTo>
                <a:cubicBezTo>
                  <a:pt x="666" y="536"/>
                  <a:pt x="667" y="535"/>
                  <a:pt x="667" y="535"/>
                </a:cubicBezTo>
                <a:cubicBezTo>
                  <a:pt x="667" y="535"/>
                  <a:pt x="668" y="535"/>
                  <a:pt x="668" y="535"/>
                </a:cubicBezTo>
                <a:cubicBezTo>
                  <a:pt x="671" y="536"/>
                  <a:pt x="673" y="537"/>
                  <a:pt x="676" y="538"/>
                </a:cubicBezTo>
                <a:cubicBezTo>
                  <a:pt x="678" y="538"/>
                  <a:pt x="679" y="537"/>
                  <a:pt x="682" y="538"/>
                </a:cubicBezTo>
                <a:cubicBezTo>
                  <a:pt x="683" y="538"/>
                  <a:pt x="684" y="539"/>
                  <a:pt x="686" y="539"/>
                </a:cubicBezTo>
                <a:cubicBezTo>
                  <a:pt x="686" y="539"/>
                  <a:pt x="686" y="538"/>
                  <a:pt x="687" y="538"/>
                </a:cubicBezTo>
                <a:cubicBezTo>
                  <a:pt x="687" y="538"/>
                  <a:pt x="688" y="539"/>
                  <a:pt x="688" y="539"/>
                </a:cubicBezTo>
                <a:cubicBezTo>
                  <a:pt x="689" y="539"/>
                  <a:pt x="690" y="539"/>
                  <a:pt x="691" y="538"/>
                </a:cubicBezTo>
                <a:cubicBezTo>
                  <a:pt x="690" y="538"/>
                  <a:pt x="689" y="537"/>
                  <a:pt x="688" y="537"/>
                </a:cubicBezTo>
                <a:cubicBezTo>
                  <a:pt x="688" y="537"/>
                  <a:pt x="688" y="537"/>
                  <a:pt x="687" y="537"/>
                </a:cubicBezTo>
                <a:cubicBezTo>
                  <a:pt x="687" y="537"/>
                  <a:pt x="687" y="537"/>
                  <a:pt x="686" y="537"/>
                </a:cubicBezTo>
                <a:cubicBezTo>
                  <a:pt x="685" y="537"/>
                  <a:pt x="685" y="537"/>
                  <a:pt x="684" y="537"/>
                </a:cubicBezTo>
                <a:cubicBezTo>
                  <a:pt x="684" y="537"/>
                  <a:pt x="683" y="537"/>
                  <a:pt x="683" y="537"/>
                </a:cubicBezTo>
                <a:cubicBezTo>
                  <a:pt x="683" y="537"/>
                  <a:pt x="682" y="537"/>
                  <a:pt x="682" y="536"/>
                </a:cubicBezTo>
                <a:cubicBezTo>
                  <a:pt x="681" y="536"/>
                  <a:pt x="680" y="537"/>
                  <a:pt x="680" y="536"/>
                </a:cubicBezTo>
                <a:cubicBezTo>
                  <a:pt x="681" y="536"/>
                  <a:pt x="682" y="535"/>
                  <a:pt x="683" y="536"/>
                </a:cubicBezTo>
                <a:cubicBezTo>
                  <a:pt x="684" y="536"/>
                  <a:pt x="684" y="536"/>
                  <a:pt x="685" y="536"/>
                </a:cubicBezTo>
                <a:cubicBezTo>
                  <a:pt x="685" y="536"/>
                  <a:pt x="686" y="537"/>
                  <a:pt x="686" y="537"/>
                </a:cubicBezTo>
                <a:cubicBezTo>
                  <a:pt x="686" y="537"/>
                  <a:pt x="687" y="536"/>
                  <a:pt x="687" y="536"/>
                </a:cubicBezTo>
                <a:cubicBezTo>
                  <a:pt x="688" y="536"/>
                  <a:pt x="690" y="537"/>
                  <a:pt x="691" y="537"/>
                </a:cubicBezTo>
                <a:cubicBezTo>
                  <a:pt x="692" y="537"/>
                  <a:pt x="692" y="538"/>
                  <a:pt x="693" y="539"/>
                </a:cubicBezTo>
                <a:cubicBezTo>
                  <a:pt x="693" y="538"/>
                  <a:pt x="694" y="538"/>
                  <a:pt x="694" y="538"/>
                </a:cubicBezTo>
                <a:cubicBezTo>
                  <a:pt x="694" y="538"/>
                  <a:pt x="695" y="538"/>
                  <a:pt x="695" y="538"/>
                </a:cubicBezTo>
                <a:cubicBezTo>
                  <a:pt x="695" y="538"/>
                  <a:pt x="695" y="537"/>
                  <a:pt x="696" y="537"/>
                </a:cubicBezTo>
                <a:cubicBezTo>
                  <a:pt x="697" y="537"/>
                  <a:pt x="697" y="538"/>
                  <a:pt x="698" y="538"/>
                </a:cubicBezTo>
                <a:cubicBezTo>
                  <a:pt x="699" y="538"/>
                  <a:pt x="699" y="538"/>
                  <a:pt x="700" y="538"/>
                </a:cubicBezTo>
                <a:cubicBezTo>
                  <a:pt x="700" y="538"/>
                  <a:pt x="701" y="538"/>
                  <a:pt x="701" y="538"/>
                </a:cubicBezTo>
                <a:cubicBezTo>
                  <a:pt x="701" y="538"/>
                  <a:pt x="701" y="538"/>
                  <a:pt x="701" y="538"/>
                </a:cubicBezTo>
                <a:cubicBezTo>
                  <a:pt x="701" y="537"/>
                  <a:pt x="701" y="538"/>
                  <a:pt x="702" y="538"/>
                </a:cubicBezTo>
                <a:cubicBezTo>
                  <a:pt x="702" y="538"/>
                  <a:pt x="702" y="537"/>
                  <a:pt x="702" y="537"/>
                </a:cubicBezTo>
                <a:cubicBezTo>
                  <a:pt x="702" y="537"/>
                  <a:pt x="702" y="538"/>
                  <a:pt x="702" y="538"/>
                </a:cubicBezTo>
                <a:cubicBezTo>
                  <a:pt x="703" y="538"/>
                  <a:pt x="703" y="537"/>
                  <a:pt x="704" y="537"/>
                </a:cubicBezTo>
                <a:cubicBezTo>
                  <a:pt x="704" y="537"/>
                  <a:pt x="704" y="537"/>
                  <a:pt x="705" y="537"/>
                </a:cubicBezTo>
                <a:cubicBezTo>
                  <a:pt x="705" y="537"/>
                  <a:pt x="706" y="537"/>
                  <a:pt x="706" y="537"/>
                </a:cubicBezTo>
                <a:cubicBezTo>
                  <a:pt x="706" y="537"/>
                  <a:pt x="707" y="537"/>
                  <a:pt x="708" y="537"/>
                </a:cubicBezTo>
                <a:cubicBezTo>
                  <a:pt x="709" y="537"/>
                  <a:pt x="709" y="536"/>
                  <a:pt x="711" y="536"/>
                </a:cubicBezTo>
                <a:cubicBezTo>
                  <a:pt x="712" y="536"/>
                  <a:pt x="714" y="535"/>
                  <a:pt x="715" y="535"/>
                </a:cubicBezTo>
                <a:cubicBezTo>
                  <a:pt x="713" y="534"/>
                  <a:pt x="712" y="536"/>
                  <a:pt x="709" y="535"/>
                </a:cubicBezTo>
                <a:cubicBezTo>
                  <a:pt x="709" y="535"/>
                  <a:pt x="708" y="536"/>
                  <a:pt x="708" y="536"/>
                </a:cubicBezTo>
                <a:cubicBezTo>
                  <a:pt x="706" y="535"/>
                  <a:pt x="704" y="536"/>
                  <a:pt x="703" y="536"/>
                </a:cubicBezTo>
                <a:cubicBezTo>
                  <a:pt x="703" y="536"/>
                  <a:pt x="703" y="536"/>
                  <a:pt x="703" y="536"/>
                </a:cubicBezTo>
                <a:cubicBezTo>
                  <a:pt x="703" y="536"/>
                  <a:pt x="700" y="536"/>
                  <a:pt x="701" y="535"/>
                </a:cubicBezTo>
                <a:cubicBezTo>
                  <a:pt x="701" y="535"/>
                  <a:pt x="701" y="535"/>
                  <a:pt x="702" y="535"/>
                </a:cubicBezTo>
                <a:cubicBezTo>
                  <a:pt x="702" y="535"/>
                  <a:pt x="702" y="535"/>
                  <a:pt x="703" y="535"/>
                </a:cubicBezTo>
                <a:cubicBezTo>
                  <a:pt x="703" y="534"/>
                  <a:pt x="703" y="534"/>
                  <a:pt x="704" y="534"/>
                </a:cubicBezTo>
                <a:cubicBezTo>
                  <a:pt x="705" y="535"/>
                  <a:pt x="707" y="534"/>
                  <a:pt x="708" y="534"/>
                </a:cubicBezTo>
                <a:cubicBezTo>
                  <a:pt x="708" y="534"/>
                  <a:pt x="708" y="534"/>
                  <a:pt x="708" y="534"/>
                </a:cubicBezTo>
                <a:cubicBezTo>
                  <a:pt x="709" y="534"/>
                  <a:pt x="709" y="534"/>
                  <a:pt x="710" y="534"/>
                </a:cubicBezTo>
                <a:cubicBezTo>
                  <a:pt x="710" y="534"/>
                  <a:pt x="710" y="533"/>
                  <a:pt x="710" y="533"/>
                </a:cubicBezTo>
                <a:cubicBezTo>
                  <a:pt x="710" y="533"/>
                  <a:pt x="711" y="534"/>
                  <a:pt x="711" y="534"/>
                </a:cubicBezTo>
                <a:cubicBezTo>
                  <a:pt x="711" y="534"/>
                  <a:pt x="712" y="533"/>
                  <a:pt x="712" y="533"/>
                </a:cubicBezTo>
                <a:cubicBezTo>
                  <a:pt x="712" y="533"/>
                  <a:pt x="712" y="532"/>
                  <a:pt x="713" y="532"/>
                </a:cubicBezTo>
                <a:cubicBezTo>
                  <a:pt x="713" y="533"/>
                  <a:pt x="713" y="532"/>
                  <a:pt x="714" y="532"/>
                </a:cubicBezTo>
                <a:cubicBezTo>
                  <a:pt x="715" y="532"/>
                  <a:pt x="714" y="533"/>
                  <a:pt x="715" y="534"/>
                </a:cubicBezTo>
                <a:cubicBezTo>
                  <a:pt x="715" y="533"/>
                  <a:pt x="716" y="533"/>
                  <a:pt x="717" y="532"/>
                </a:cubicBezTo>
                <a:cubicBezTo>
                  <a:pt x="717" y="532"/>
                  <a:pt x="717" y="532"/>
                  <a:pt x="717" y="532"/>
                </a:cubicBezTo>
                <a:cubicBezTo>
                  <a:pt x="718" y="532"/>
                  <a:pt x="718" y="531"/>
                  <a:pt x="719" y="531"/>
                </a:cubicBezTo>
                <a:cubicBezTo>
                  <a:pt x="719" y="531"/>
                  <a:pt x="720" y="530"/>
                  <a:pt x="721" y="531"/>
                </a:cubicBezTo>
                <a:cubicBezTo>
                  <a:pt x="721" y="531"/>
                  <a:pt x="720" y="533"/>
                  <a:pt x="719" y="533"/>
                </a:cubicBezTo>
                <a:cubicBezTo>
                  <a:pt x="719" y="533"/>
                  <a:pt x="717" y="533"/>
                  <a:pt x="718" y="534"/>
                </a:cubicBezTo>
                <a:cubicBezTo>
                  <a:pt x="719" y="533"/>
                  <a:pt x="720" y="533"/>
                  <a:pt x="721" y="533"/>
                </a:cubicBezTo>
                <a:cubicBezTo>
                  <a:pt x="721" y="533"/>
                  <a:pt x="722" y="532"/>
                  <a:pt x="723" y="532"/>
                </a:cubicBezTo>
                <a:cubicBezTo>
                  <a:pt x="724" y="531"/>
                  <a:pt x="724" y="531"/>
                  <a:pt x="725" y="531"/>
                </a:cubicBezTo>
                <a:cubicBezTo>
                  <a:pt x="725" y="531"/>
                  <a:pt x="725" y="531"/>
                  <a:pt x="725" y="531"/>
                </a:cubicBezTo>
                <a:cubicBezTo>
                  <a:pt x="724" y="531"/>
                  <a:pt x="725" y="531"/>
                  <a:pt x="724" y="532"/>
                </a:cubicBezTo>
                <a:cubicBezTo>
                  <a:pt x="724" y="532"/>
                  <a:pt x="722" y="534"/>
                  <a:pt x="721" y="534"/>
                </a:cubicBezTo>
                <a:cubicBezTo>
                  <a:pt x="720" y="534"/>
                  <a:pt x="712" y="538"/>
                  <a:pt x="712" y="538"/>
                </a:cubicBezTo>
                <a:cubicBezTo>
                  <a:pt x="711" y="539"/>
                  <a:pt x="711" y="538"/>
                  <a:pt x="710" y="539"/>
                </a:cubicBezTo>
                <a:cubicBezTo>
                  <a:pt x="710" y="539"/>
                  <a:pt x="710" y="539"/>
                  <a:pt x="709" y="539"/>
                </a:cubicBezTo>
                <a:cubicBezTo>
                  <a:pt x="709" y="539"/>
                  <a:pt x="708" y="539"/>
                  <a:pt x="708" y="539"/>
                </a:cubicBezTo>
                <a:cubicBezTo>
                  <a:pt x="708" y="539"/>
                  <a:pt x="708" y="540"/>
                  <a:pt x="708" y="540"/>
                </a:cubicBezTo>
                <a:cubicBezTo>
                  <a:pt x="707" y="540"/>
                  <a:pt x="706" y="540"/>
                  <a:pt x="705" y="540"/>
                </a:cubicBezTo>
                <a:cubicBezTo>
                  <a:pt x="704" y="540"/>
                  <a:pt x="703" y="540"/>
                  <a:pt x="703" y="540"/>
                </a:cubicBezTo>
                <a:cubicBezTo>
                  <a:pt x="703" y="540"/>
                  <a:pt x="702" y="540"/>
                  <a:pt x="702" y="540"/>
                </a:cubicBezTo>
                <a:cubicBezTo>
                  <a:pt x="702" y="540"/>
                  <a:pt x="701" y="541"/>
                  <a:pt x="700" y="541"/>
                </a:cubicBezTo>
                <a:cubicBezTo>
                  <a:pt x="700" y="542"/>
                  <a:pt x="699" y="541"/>
                  <a:pt x="698" y="542"/>
                </a:cubicBezTo>
                <a:cubicBezTo>
                  <a:pt x="698" y="542"/>
                  <a:pt x="698" y="542"/>
                  <a:pt x="697" y="542"/>
                </a:cubicBezTo>
                <a:cubicBezTo>
                  <a:pt x="696" y="542"/>
                  <a:pt x="695" y="543"/>
                  <a:pt x="694" y="542"/>
                </a:cubicBezTo>
                <a:cubicBezTo>
                  <a:pt x="693" y="542"/>
                  <a:pt x="693" y="542"/>
                  <a:pt x="693" y="543"/>
                </a:cubicBezTo>
                <a:cubicBezTo>
                  <a:pt x="692" y="543"/>
                  <a:pt x="690" y="543"/>
                  <a:pt x="689" y="543"/>
                </a:cubicBezTo>
                <a:cubicBezTo>
                  <a:pt x="689" y="543"/>
                  <a:pt x="689" y="542"/>
                  <a:pt x="689" y="542"/>
                </a:cubicBezTo>
                <a:cubicBezTo>
                  <a:pt x="688" y="543"/>
                  <a:pt x="685" y="542"/>
                  <a:pt x="685" y="542"/>
                </a:cubicBezTo>
                <a:cubicBezTo>
                  <a:pt x="684" y="542"/>
                  <a:pt x="684" y="542"/>
                  <a:pt x="684" y="542"/>
                </a:cubicBezTo>
                <a:cubicBezTo>
                  <a:pt x="684" y="542"/>
                  <a:pt x="683" y="542"/>
                  <a:pt x="683" y="542"/>
                </a:cubicBezTo>
                <a:cubicBezTo>
                  <a:pt x="682" y="542"/>
                  <a:pt x="682" y="543"/>
                  <a:pt x="682" y="543"/>
                </a:cubicBezTo>
                <a:cubicBezTo>
                  <a:pt x="682" y="543"/>
                  <a:pt x="682" y="542"/>
                  <a:pt x="681" y="542"/>
                </a:cubicBezTo>
                <a:cubicBezTo>
                  <a:pt x="682" y="542"/>
                  <a:pt x="681" y="542"/>
                  <a:pt x="681" y="542"/>
                </a:cubicBezTo>
                <a:cubicBezTo>
                  <a:pt x="680" y="543"/>
                  <a:pt x="675" y="542"/>
                  <a:pt x="675" y="542"/>
                </a:cubicBezTo>
                <a:cubicBezTo>
                  <a:pt x="674" y="542"/>
                  <a:pt x="668" y="541"/>
                  <a:pt x="667" y="541"/>
                </a:cubicBezTo>
                <a:cubicBezTo>
                  <a:pt x="667" y="541"/>
                  <a:pt x="667" y="541"/>
                  <a:pt x="667" y="541"/>
                </a:cubicBezTo>
                <a:cubicBezTo>
                  <a:pt x="666" y="542"/>
                  <a:pt x="666" y="541"/>
                  <a:pt x="665" y="541"/>
                </a:cubicBezTo>
                <a:cubicBezTo>
                  <a:pt x="665" y="541"/>
                  <a:pt x="664" y="541"/>
                  <a:pt x="664" y="541"/>
                </a:cubicBezTo>
                <a:cubicBezTo>
                  <a:pt x="663" y="540"/>
                  <a:pt x="662" y="540"/>
                  <a:pt x="661" y="540"/>
                </a:cubicBezTo>
                <a:cubicBezTo>
                  <a:pt x="658" y="541"/>
                  <a:pt x="657" y="538"/>
                  <a:pt x="653" y="539"/>
                </a:cubicBezTo>
                <a:cubicBezTo>
                  <a:pt x="652" y="538"/>
                  <a:pt x="652" y="538"/>
                  <a:pt x="651" y="538"/>
                </a:cubicBezTo>
                <a:cubicBezTo>
                  <a:pt x="651" y="538"/>
                  <a:pt x="651" y="537"/>
                  <a:pt x="651" y="537"/>
                </a:cubicBezTo>
                <a:cubicBezTo>
                  <a:pt x="651" y="537"/>
                  <a:pt x="651" y="537"/>
                  <a:pt x="651" y="537"/>
                </a:cubicBezTo>
                <a:cubicBezTo>
                  <a:pt x="650" y="537"/>
                  <a:pt x="650" y="537"/>
                  <a:pt x="650" y="537"/>
                </a:cubicBezTo>
                <a:cubicBezTo>
                  <a:pt x="650" y="537"/>
                  <a:pt x="648" y="536"/>
                  <a:pt x="647" y="536"/>
                </a:cubicBezTo>
                <a:cubicBezTo>
                  <a:pt x="647" y="536"/>
                  <a:pt x="647" y="536"/>
                  <a:pt x="647" y="536"/>
                </a:cubicBezTo>
                <a:cubicBezTo>
                  <a:pt x="646" y="536"/>
                  <a:pt x="645" y="536"/>
                  <a:pt x="645" y="536"/>
                </a:cubicBezTo>
                <a:cubicBezTo>
                  <a:pt x="644" y="536"/>
                  <a:pt x="644" y="535"/>
                  <a:pt x="644" y="535"/>
                </a:cubicBezTo>
                <a:cubicBezTo>
                  <a:pt x="644" y="535"/>
                  <a:pt x="643" y="535"/>
                  <a:pt x="643" y="535"/>
                </a:cubicBezTo>
                <a:cubicBezTo>
                  <a:pt x="642" y="535"/>
                  <a:pt x="642" y="534"/>
                  <a:pt x="641" y="534"/>
                </a:cubicBezTo>
                <a:cubicBezTo>
                  <a:pt x="640" y="533"/>
                  <a:pt x="638" y="532"/>
                  <a:pt x="638" y="531"/>
                </a:cubicBezTo>
                <a:cubicBezTo>
                  <a:pt x="635" y="531"/>
                  <a:pt x="635" y="531"/>
                  <a:pt x="635" y="531"/>
                </a:cubicBezTo>
                <a:cubicBezTo>
                  <a:pt x="635" y="530"/>
                  <a:pt x="634" y="530"/>
                  <a:pt x="634" y="529"/>
                </a:cubicBezTo>
                <a:cubicBezTo>
                  <a:pt x="634" y="529"/>
                  <a:pt x="633" y="529"/>
                  <a:pt x="633" y="530"/>
                </a:cubicBezTo>
                <a:cubicBezTo>
                  <a:pt x="632" y="529"/>
                  <a:pt x="631" y="529"/>
                  <a:pt x="631" y="528"/>
                </a:cubicBezTo>
                <a:cubicBezTo>
                  <a:pt x="630" y="528"/>
                  <a:pt x="630" y="527"/>
                  <a:pt x="629" y="527"/>
                </a:cubicBezTo>
                <a:cubicBezTo>
                  <a:pt x="629" y="527"/>
                  <a:pt x="629" y="526"/>
                  <a:pt x="629" y="526"/>
                </a:cubicBezTo>
                <a:cubicBezTo>
                  <a:pt x="627" y="526"/>
                  <a:pt x="627" y="526"/>
                  <a:pt x="627" y="526"/>
                </a:cubicBezTo>
                <a:cubicBezTo>
                  <a:pt x="626" y="525"/>
                  <a:pt x="626" y="524"/>
                  <a:pt x="625" y="524"/>
                </a:cubicBezTo>
                <a:cubicBezTo>
                  <a:pt x="625" y="523"/>
                  <a:pt x="625" y="524"/>
                  <a:pt x="624" y="524"/>
                </a:cubicBezTo>
                <a:cubicBezTo>
                  <a:pt x="624" y="523"/>
                  <a:pt x="623" y="523"/>
                  <a:pt x="623" y="522"/>
                </a:cubicBezTo>
                <a:cubicBezTo>
                  <a:pt x="622" y="522"/>
                  <a:pt x="621" y="521"/>
                  <a:pt x="620" y="521"/>
                </a:cubicBezTo>
                <a:cubicBezTo>
                  <a:pt x="619" y="519"/>
                  <a:pt x="618" y="517"/>
                  <a:pt x="616" y="515"/>
                </a:cubicBezTo>
                <a:cubicBezTo>
                  <a:pt x="615" y="515"/>
                  <a:pt x="615" y="515"/>
                  <a:pt x="614" y="515"/>
                </a:cubicBezTo>
                <a:cubicBezTo>
                  <a:pt x="614" y="514"/>
                  <a:pt x="613" y="513"/>
                  <a:pt x="612" y="512"/>
                </a:cubicBezTo>
                <a:cubicBezTo>
                  <a:pt x="611" y="512"/>
                  <a:pt x="610" y="511"/>
                  <a:pt x="610" y="511"/>
                </a:cubicBezTo>
                <a:cubicBezTo>
                  <a:pt x="610" y="510"/>
                  <a:pt x="609" y="510"/>
                  <a:pt x="610" y="509"/>
                </a:cubicBezTo>
                <a:cubicBezTo>
                  <a:pt x="609" y="508"/>
                  <a:pt x="609" y="508"/>
                  <a:pt x="608" y="508"/>
                </a:cubicBezTo>
                <a:cubicBezTo>
                  <a:pt x="608" y="506"/>
                  <a:pt x="606" y="505"/>
                  <a:pt x="605" y="503"/>
                </a:cubicBezTo>
                <a:cubicBezTo>
                  <a:pt x="605" y="503"/>
                  <a:pt x="605" y="503"/>
                  <a:pt x="604" y="503"/>
                </a:cubicBezTo>
                <a:cubicBezTo>
                  <a:pt x="603" y="501"/>
                  <a:pt x="602" y="500"/>
                  <a:pt x="601" y="499"/>
                </a:cubicBezTo>
                <a:cubicBezTo>
                  <a:pt x="601" y="499"/>
                  <a:pt x="601" y="498"/>
                  <a:pt x="601" y="498"/>
                </a:cubicBezTo>
                <a:cubicBezTo>
                  <a:pt x="601" y="498"/>
                  <a:pt x="600" y="498"/>
                  <a:pt x="600" y="498"/>
                </a:cubicBezTo>
                <a:cubicBezTo>
                  <a:pt x="600" y="498"/>
                  <a:pt x="600" y="497"/>
                  <a:pt x="600" y="497"/>
                </a:cubicBezTo>
                <a:cubicBezTo>
                  <a:pt x="599" y="496"/>
                  <a:pt x="599" y="496"/>
                  <a:pt x="599" y="496"/>
                </a:cubicBezTo>
                <a:cubicBezTo>
                  <a:pt x="599" y="495"/>
                  <a:pt x="597" y="495"/>
                  <a:pt x="598" y="495"/>
                </a:cubicBezTo>
                <a:cubicBezTo>
                  <a:pt x="598" y="494"/>
                  <a:pt x="598" y="494"/>
                  <a:pt x="598" y="494"/>
                </a:cubicBezTo>
                <a:cubicBezTo>
                  <a:pt x="598" y="493"/>
                  <a:pt x="597" y="492"/>
                  <a:pt x="597" y="491"/>
                </a:cubicBezTo>
                <a:cubicBezTo>
                  <a:pt x="597" y="491"/>
                  <a:pt x="597" y="491"/>
                  <a:pt x="597" y="491"/>
                </a:cubicBezTo>
                <a:cubicBezTo>
                  <a:pt x="597" y="491"/>
                  <a:pt x="596" y="491"/>
                  <a:pt x="596" y="490"/>
                </a:cubicBezTo>
                <a:cubicBezTo>
                  <a:pt x="596" y="490"/>
                  <a:pt x="596" y="489"/>
                  <a:pt x="596" y="489"/>
                </a:cubicBezTo>
                <a:cubicBezTo>
                  <a:pt x="596" y="488"/>
                  <a:pt x="595" y="488"/>
                  <a:pt x="595" y="488"/>
                </a:cubicBezTo>
                <a:cubicBezTo>
                  <a:pt x="595" y="487"/>
                  <a:pt x="595" y="487"/>
                  <a:pt x="595" y="486"/>
                </a:cubicBezTo>
                <a:cubicBezTo>
                  <a:pt x="595" y="486"/>
                  <a:pt x="594" y="486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4"/>
                  <a:pt x="594" y="484"/>
                </a:cubicBezTo>
                <a:cubicBezTo>
                  <a:pt x="593" y="483"/>
                  <a:pt x="594" y="483"/>
                  <a:pt x="594" y="482"/>
                </a:cubicBezTo>
                <a:cubicBezTo>
                  <a:pt x="593" y="481"/>
                  <a:pt x="592" y="480"/>
                  <a:pt x="592" y="479"/>
                </a:cubicBezTo>
                <a:cubicBezTo>
                  <a:pt x="592" y="479"/>
                  <a:pt x="592" y="478"/>
                  <a:pt x="592" y="477"/>
                </a:cubicBezTo>
                <a:cubicBezTo>
                  <a:pt x="592" y="476"/>
                  <a:pt x="591" y="476"/>
                  <a:pt x="591" y="476"/>
                </a:cubicBezTo>
                <a:cubicBezTo>
                  <a:pt x="591" y="476"/>
                  <a:pt x="591" y="476"/>
                  <a:pt x="591" y="475"/>
                </a:cubicBezTo>
                <a:cubicBezTo>
                  <a:pt x="591" y="475"/>
                  <a:pt x="590" y="474"/>
                  <a:pt x="590" y="473"/>
                </a:cubicBezTo>
                <a:cubicBezTo>
                  <a:pt x="589" y="473"/>
                  <a:pt x="589" y="471"/>
                  <a:pt x="588" y="471"/>
                </a:cubicBezTo>
                <a:cubicBezTo>
                  <a:pt x="588" y="470"/>
                  <a:pt x="588" y="470"/>
                  <a:pt x="588" y="469"/>
                </a:cubicBezTo>
                <a:cubicBezTo>
                  <a:pt x="588" y="469"/>
                  <a:pt x="588" y="468"/>
                  <a:pt x="588" y="468"/>
                </a:cubicBezTo>
                <a:cubicBezTo>
                  <a:pt x="587" y="466"/>
                  <a:pt x="587" y="466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4"/>
                  <a:pt x="587" y="464"/>
                </a:cubicBezTo>
                <a:cubicBezTo>
                  <a:pt x="586" y="462"/>
                  <a:pt x="586" y="460"/>
                  <a:pt x="586" y="459"/>
                </a:cubicBezTo>
                <a:cubicBezTo>
                  <a:pt x="585" y="458"/>
                  <a:pt x="586" y="457"/>
                  <a:pt x="586" y="457"/>
                </a:cubicBezTo>
                <a:cubicBezTo>
                  <a:pt x="586" y="456"/>
                  <a:pt x="585" y="456"/>
                  <a:pt x="585" y="456"/>
                </a:cubicBezTo>
                <a:cubicBezTo>
                  <a:pt x="585" y="455"/>
                  <a:pt x="585" y="454"/>
                  <a:pt x="585" y="454"/>
                </a:cubicBezTo>
                <a:cubicBezTo>
                  <a:pt x="585" y="453"/>
                  <a:pt x="585" y="452"/>
                  <a:pt x="585" y="452"/>
                </a:cubicBezTo>
                <a:cubicBezTo>
                  <a:pt x="584" y="442"/>
                  <a:pt x="584" y="442"/>
                  <a:pt x="584" y="442"/>
                </a:cubicBezTo>
                <a:cubicBezTo>
                  <a:pt x="583" y="421"/>
                  <a:pt x="582" y="418"/>
                  <a:pt x="583" y="396"/>
                </a:cubicBezTo>
                <a:cubicBezTo>
                  <a:pt x="585" y="367"/>
                  <a:pt x="588" y="334"/>
                  <a:pt x="571" y="308"/>
                </a:cubicBezTo>
                <a:cubicBezTo>
                  <a:pt x="547" y="273"/>
                  <a:pt x="513" y="290"/>
                  <a:pt x="513" y="290"/>
                </a:cubicBezTo>
                <a:cubicBezTo>
                  <a:pt x="513" y="290"/>
                  <a:pt x="509" y="285"/>
                  <a:pt x="508" y="284"/>
                </a:cubicBezTo>
                <a:cubicBezTo>
                  <a:pt x="505" y="280"/>
                  <a:pt x="502" y="277"/>
                  <a:pt x="496" y="274"/>
                </a:cubicBezTo>
                <a:cubicBezTo>
                  <a:pt x="491" y="271"/>
                  <a:pt x="488" y="270"/>
                  <a:pt x="483" y="269"/>
                </a:cubicBezTo>
                <a:cubicBezTo>
                  <a:pt x="452" y="261"/>
                  <a:pt x="407" y="281"/>
                  <a:pt x="403" y="326"/>
                </a:cubicBezTo>
                <a:cubicBezTo>
                  <a:pt x="402" y="335"/>
                  <a:pt x="404" y="348"/>
                  <a:pt x="413" y="352"/>
                </a:cubicBezTo>
                <a:cubicBezTo>
                  <a:pt x="398" y="362"/>
                  <a:pt x="393" y="387"/>
                  <a:pt x="395" y="402"/>
                </a:cubicBezTo>
                <a:cubicBezTo>
                  <a:pt x="399" y="435"/>
                  <a:pt x="456" y="481"/>
                  <a:pt x="506" y="441"/>
                </a:cubicBezTo>
                <a:cubicBezTo>
                  <a:pt x="539" y="415"/>
                  <a:pt x="524" y="355"/>
                  <a:pt x="479" y="369"/>
                </a:cubicBezTo>
                <a:cubicBezTo>
                  <a:pt x="468" y="374"/>
                  <a:pt x="463" y="383"/>
                  <a:pt x="465" y="389"/>
                </a:cubicBezTo>
                <a:cubicBezTo>
                  <a:pt x="467" y="397"/>
                  <a:pt x="476" y="399"/>
                  <a:pt x="479" y="399"/>
                </a:cubicBezTo>
                <a:cubicBezTo>
                  <a:pt x="478" y="401"/>
                  <a:pt x="452" y="406"/>
                  <a:pt x="454" y="379"/>
                </a:cubicBezTo>
                <a:cubicBezTo>
                  <a:pt x="455" y="367"/>
                  <a:pt x="468" y="357"/>
                  <a:pt x="478" y="355"/>
                </a:cubicBezTo>
                <a:cubicBezTo>
                  <a:pt x="490" y="352"/>
                  <a:pt x="502" y="353"/>
                  <a:pt x="511" y="359"/>
                </a:cubicBezTo>
                <a:cubicBezTo>
                  <a:pt x="539" y="376"/>
                  <a:pt x="538" y="412"/>
                  <a:pt x="543" y="434"/>
                </a:cubicBezTo>
                <a:cubicBezTo>
                  <a:pt x="543" y="434"/>
                  <a:pt x="542" y="433"/>
                  <a:pt x="543" y="434"/>
                </a:cubicBezTo>
                <a:cubicBezTo>
                  <a:pt x="543" y="434"/>
                  <a:pt x="543" y="434"/>
                  <a:pt x="544" y="435"/>
                </a:cubicBezTo>
                <a:cubicBezTo>
                  <a:pt x="544" y="435"/>
                  <a:pt x="544" y="435"/>
                  <a:pt x="544" y="436"/>
                </a:cubicBezTo>
                <a:cubicBezTo>
                  <a:pt x="544" y="436"/>
                  <a:pt x="544" y="436"/>
                  <a:pt x="544" y="436"/>
                </a:cubicBezTo>
                <a:cubicBezTo>
                  <a:pt x="544" y="437"/>
                  <a:pt x="543" y="436"/>
                  <a:pt x="544" y="437"/>
                </a:cubicBezTo>
                <a:cubicBezTo>
                  <a:pt x="544" y="437"/>
                  <a:pt x="544" y="437"/>
                  <a:pt x="544" y="438"/>
                </a:cubicBezTo>
                <a:cubicBezTo>
                  <a:pt x="544" y="438"/>
                  <a:pt x="544" y="439"/>
                  <a:pt x="544" y="439"/>
                </a:cubicBezTo>
                <a:cubicBezTo>
                  <a:pt x="544" y="439"/>
                  <a:pt x="544" y="440"/>
                  <a:pt x="544" y="440"/>
                </a:cubicBezTo>
                <a:cubicBezTo>
                  <a:pt x="544" y="440"/>
                  <a:pt x="544" y="441"/>
                  <a:pt x="544" y="441"/>
                </a:cubicBezTo>
                <a:cubicBezTo>
                  <a:pt x="545" y="441"/>
                  <a:pt x="545" y="442"/>
                  <a:pt x="545" y="443"/>
                </a:cubicBezTo>
                <a:cubicBezTo>
                  <a:pt x="545" y="443"/>
                  <a:pt x="545" y="444"/>
                  <a:pt x="545" y="445"/>
                </a:cubicBezTo>
                <a:cubicBezTo>
                  <a:pt x="545" y="445"/>
                  <a:pt x="545" y="445"/>
                  <a:pt x="545" y="445"/>
                </a:cubicBezTo>
                <a:cubicBezTo>
                  <a:pt x="545" y="446"/>
                  <a:pt x="545" y="446"/>
                  <a:pt x="546" y="446"/>
                </a:cubicBezTo>
                <a:cubicBezTo>
                  <a:pt x="546" y="446"/>
                  <a:pt x="546" y="447"/>
                  <a:pt x="546" y="447"/>
                </a:cubicBezTo>
                <a:cubicBezTo>
                  <a:pt x="546" y="447"/>
                  <a:pt x="546" y="453"/>
                  <a:pt x="546" y="453"/>
                </a:cubicBezTo>
                <a:cubicBezTo>
                  <a:pt x="546" y="454"/>
                  <a:pt x="546" y="454"/>
                  <a:pt x="546" y="454"/>
                </a:cubicBezTo>
                <a:cubicBezTo>
                  <a:pt x="547" y="455"/>
                  <a:pt x="546" y="455"/>
                  <a:pt x="547" y="456"/>
                </a:cubicBezTo>
                <a:cubicBezTo>
                  <a:pt x="547" y="456"/>
                  <a:pt x="546" y="457"/>
                  <a:pt x="546" y="457"/>
                </a:cubicBezTo>
                <a:cubicBezTo>
                  <a:pt x="546" y="458"/>
                  <a:pt x="547" y="459"/>
                  <a:pt x="547" y="460"/>
                </a:cubicBezTo>
                <a:cubicBezTo>
                  <a:pt x="548" y="460"/>
                  <a:pt x="546" y="460"/>
                  <a:pt x="546" y="460"/>
                </a:cubicBezTo>
                <a:cubicBezTo>
                  <a:pt x="547" y="461"/>
                  <a:pt x="547" y="461"/>
                  <a:pt x="547" y="462"/>
                </a:cubicBezTo>
                <a:cubicBezTo>
                  <a:pt x="547" y="462"/>
                  <a:pt x="547" y="462"/>
                  <a:pt x="547" y="462"/>
                </a:cubicBezTo>
                <a:cubicBezTo>
                  <a:pt x="548" y="463"/>
                  <a:pt x="548" y="464"/>
                  <a:pt x="549" y="464"/>
                </a:cubicBezTo>
                <a:cubicBezTo>
                  <a:pt x="549" y="464"/>
                  <a:pt x="548" y="464"/>
                  <a:pt x="548" y="464"/>
                </a:cubicBezTo>
                <a:cubicBezTo>
                  <a:pt x="548" y="464"/>
                  <a:pt x="547" y="466"/>
                  <a:pt x="548" y="466"/>
                </a:cubicBezTo>
                <a:cubicBezTo>
                  <a:pt x="548" y="466"/>
                  <a:pt x="548" y="466"/>
                  <a:pt x="548" y="467"/>
                </a:cubicBezTo>
                <a:cubicBezTo>
                  <a:pt x="548" y="467"/>
                  <a:pt x="548" y="468"/>
                  <a:pt x="549" y="469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9" y="469"/>
                  <a:pt x="549" y="470"/>
                </a:cubicBezTo>
                <a:cubicBezTo>
                  <a:pt x="549" y="470"/>
                  <a:pt x="549" y="470"/>
                  <a:pt x="549" y="470"/>
                </a:cubicBezTo>
                <a:cubicBezTo>
                  <a:pt x="550" y="471"/>
                  <a:pt x="550" y="472"/>
                  <a:pt x="550" y="472"/>
                </a:cubicBezTo>
                <a:cubicBezTo>
                  <a:pt x="550" y="473"/>
                  <a:pt x="551" y="474"/>
                  <a:pt x="551" y="476"/>
                </a:cubicBezTo>
                <a:cubicBezTo>
                  <a:pt x="551" y="476"/>
                  <a:pt x="551" y="477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9"/>
                  <a:pt x="552" y="479"/>
                  <a:pt x="552" y="479"/>
                </a:cubicBezTo>
                <a:cubicBezTo>
                  <a:pt x="552" y="479"/>
                  <a:pt x="552" y="480"/>
                  <a:pt x="552" y="480"/>
                </a:cubicBezTo>
                <a:cubicBezTo>
                  <a:pt x="552" y="480"/>
                  <a:pt x="553" y="481"/>
                  <a:pt x="553" y="481"/>
                </a:cubicBezTo>
                <a:cubicBezTo>
                  <a:pt x="553" y="482"/>
                  <a:pt x="553" y="482"/>
                  <a:pt x="553" y="483"/>
                </a:cubicBezTo>
                <a:cubicBezTo>
                  <a:pt x="553" y="483"/>
                  <a:pt x="554" y="485"/>
                  <a:pt x="554" y="485"/>
                </a:cubicBezTo>
                <a:cubicBezTo>
                  <a:pt x="554" y="485"/>
                  <a:pt x="554" y="485"/>
                  <a:pt x="555" y="486"/>
                </a:cubicBezTo>
                <a:cubicBezTo>
                  <a:pt x="555" y="486"/>
                  <a:pt x="555" y="486"/>
                  <a:pt x="555" y="486"/>
                </a:cubicBezTo>
                <a:cubicBezTo>
                  <a:pt x="556" y="486"/>
                  <a:pt x="555" y="486"/>
                  <a:pt x="556" y="486"/>
                </a:cubicBezTo>
                <a:cubicBezTo>
                  <a:pt x="556" y="487"/>
                  <a:pt x="557" y="489"/>
                  <a:pt x="556" y="489"/>
                </a:cubicBezTo>
                <a:cubicBezTo>
                  <a:pt x="557" y="490"/>
                  <a:pt x="558" y="489"/>
                  <a:pt x="558" y="489"/>
                </a:cubicBezTo>
                <a:cubicBezTo>
                  <a:pt x="558" y="491"/>
                  <a:pt x="559" y="490"/>
                  <a:pt x="559" y="491"/>
                </a:cubicBezTo>
                <a:cubicBezTo>
                  <a:pt x="558" y="491"/>
                  <a:pt x="559" y="491"/>
                  <a:pt x="559" y="492"/>
                </a:cubicBezTo>
                <a:cubicBezTo>
                  <a:pt x="560" y="492"/>
                  <a:pt x="560" y="492"/>
                  <a:pt x="560" y="493"/>
                </a:cubicBezTo>
                <a:cubicBezTo>
                  <a:pt x="560" y="495"/>
                  <a:pt x="561" y="495"/>
                  <a:pt x="561" y="496"/>
                </a:cubicBezTo>
                <a:cubicBezTo>
                  <a:pt x="561" y="496"/>
                  <a:pt x="561" y="497"/>
                  <a:pt x="562" y="497"/>
                </a:cubicBezTo>
                <a:cubicBezTo>
                  <a:pt x="562" y="499"/>
                  <a:pt x="563" y="500"/>
                  <a:pt x="564" y="501"/>
                </a:cubicBezTo>
                <a:cubicBezTo>
                  <a:pt x="564" y="501"/>
                  <a:pt x="563" y="502"/>
                  <a:pt x="564" y="503"/>
                </a:cubicBezTo>
                <a:cubicBezTo>
                  <a:pt x="565" y="503"/>
                  <a:pt x="565" y="502"/>
                  <a:pt x="565" y="503"/>
                </a:cubicBezTo>
                <a:cubicBezTo>
                  <a:pt x="566" y="504"/>
                  <a:pt x="564" y="505"/>
                  <a:pt x="565" y="505"/>
                </a:cubicBezTo>
                <a:cubicBezTo>
                  <a:pt x="565" y="505"/>
                  <a:pt x="566" y="505"/>
                  <a:pt x="566" y="505"/>
                </a:cubicBezTo>
                <a:cubicBezTo>
                  <a:pt x="566" y="506"/>
                  <a:pt x="567" y="506"/>
                  <a:pt x="567" y="507"/>
                </a:cubicBezTo>
                <a:cubicBezTo>
                  <a:pt x="566" y="506"/>
                  <a:pt x="566" y="507"/>
                  <a:pt x="566" y="507"/>
                </a:cubicBezTo>
                <a:cubicBezTo>
                  <a:pt x="566" y="508"/>
                  <a:pt x="567" y="507"/>
                  <a:pt x="567" y="507"/>
                </a:cubicBezTo>
                <a:cubicBezTo>
                  <a:pt x="567" y="508"/>
                  <a:pt x="568" y="508"/>
                  <a:pt x="568" y="509"/>
                </a:cubicBezTo>
                <a:cubicBezTo>
                  <a:pt x="568" y="510"/>
                  <a:pt x="568" y="510"/>
                  <a:pt x="568" y="511"/>
                </a:cubicBezTo>
                <a:cubicBezTo>
                  <a:pt x="568" y="511"/>
                  <a:pt x="569" y="511"/>
                  <a:pt x="569" y="512"/>
                </a:cubicBezTo>
                <a:cubicBezTo>
                  <a:pt x="569" y="512"/>
                  <a:pt x="570" y="513"/>
                  <a:pt x="571" y="513"/>
                </a:cubicBezTo>
                <a:cubicBezTo>
                  <a:pt x="571" y="514"/>
                  <a:pt x="571" y="515"/>
                  <a:pt x="572" y="515"/>
                </a:cubicBezTo>
                <a:cubicBezTo>
                  <a:pt x="572" y="514"/>
                  <a:pt x="571" y="513"/>
                  <a:pt x="571" y="513"/>
                </a:cubicBezTo>
                <a:cubicBezTo>
                  <a:pt x="570" y="512"/>
                  <a:pt x="571" y="512"/>
                  <a:pt x="571" y="512"/>
                </a:cubicBezTo>
                <a:cubicBezTo>
                  <a:pt x="570" y="512"/>
                  <a:pt x="570" y="512"/>
                  <a:pt x="570" y="511"/>
                </a:cubicBezTo>
                <a:cubicBezTo>
                  <a:pt x="570" y="511"/>
                  <a:pt x="570" y="511"/>
                  <a:pt x="569" y="510"/>
                </a:cubicBezTo>
                <a:cubicBezTo>
                  <a:pt x="569" y="510"/>
                  <a:pt x="569" y="510"/>
                  <a:pt x="569" y="510"/>
                </a:cubicBezTo>
                <a:cubicBezTo>
                  <a:pt x="569" y="509"/>
                  <a:pt x="568" y="508"/>
                  <a:pt x="568" y="507"/>
                </a:cubicBezTo>
                <a:cubicBezTo>
                  <a:pt x="568" y="506"/>
                  <a:pt x="568" y="506"/>
                  <a:pt x="568" y="505"/>
                </a:cubicBezTo>
                <a:cubicBezTo>
                  <a:pt x="567" y="505"/>
                  <a:pt x="567" y="504"/>
                  <a:pt x="567" y="503"/>
                </a:cubicBezTo>
                <a:cubicBezTo>
                  <a:pt x="566" y="502"/>
                  <a:pt x="565" y="502"/>
                  <a:pt x="565" y="501"/>
                </a:cubicBezTo>
                <a:cubicBezTo>
                  <a:pt x="565" y="501"/>
                  <a:pt x="564" y="500"/>
                  <a:pt x="565" y="499"/>
                </a:cubicBezTo>
                <a:cubicBezTo>
                  <a:pt x="564" y="499"/>
                  <a:pt x="563" y="498"/>
                  <a:pt x="564" y="497"/>
                </a:cubicBezTo>
                <a:cubicBezTo>
                  <a:pt x="563" y="497"/>
                  <a:pt x="563" y="496"/>
                  <a:pt x="562" y="496"/>
                </a:cubicBezTo>
                <a:cubicBezTo>
                  <a:pt x="562" y="496"/>
                  <a:pt x="563" y="495"/>
                  <a:pt x="562" y="495"/>
                </a:cubicBezTo>
                <a:cubicBezTo>
                  <a:pt x="562" y="495"/>
                  <a:pt x="562" y="495"/>
                  <a:pt x="562" y="495"/>
                </a:cubicBezTo>
                <a:cubicBezTo>
                  <a:pt x="561" y="494"/>
                  <a:pt x="561" y="494"/>
                  <a:pt x="561" y="493"/>
                </a:cubicBezTo>
                <a:cubicBezTo>
                  <a:pt x="561" y="493"/>
                  <a:pt x="561" y="493"/>
                  <a:pt x="561" y="493"/>
                </a:cubicBezTo>
                <a:cubicBezTo>
                  <a:pt x="561" y="492"/>
                  <a:pt x="561" y="492"/>
                  <a:pt x="560" y="491"/>
                </a:cubicBezTo>
                <a:cubicBezTo>
                  <a:pt x="560" y="491"/>
                  <a:pt x="560" y="491"/>
                  <a:pt x="560" y="490"/>
                </a:cubicBezTo>
                <a:cubicBezTo>
                  <a:pt x="560" y="490"/>
                  <a:pt x="559" y="489"/>
                  <a:pt x="559" y="489"/>
                </a:cubicBezTo>
                <a:cubicBezTo>
                  <a:pt x="559" y="488"/>
                  <a:pt x="558" y="487"/>
                  <a:pt x="559" y="486"/>
                </a:cubicBezTo>
                <a:cubicBezTo>
                  <a:pt x="558" y="486"/>
                  <a:pt x="558" y="485"/>
                  <a:pt x="557" y="485"/>
                </a:cubicBezTo>
                <a:cubicBezTo>
                  <a:pt x="558" y="485"/>
                  <a:pt x="557" y="483"/>
                  <a:pt x="558" y="483"/>
                </a:cubicBezTo>
                <a:cubicBezTo>
                  <a:pt x="558" y="485"/>
                  <a:pt x="559" y="484"/>
                  <a:pt x="559" y="485"/>
                </a:cubicBezTo>
                <a:cubicBezTo>
                  <a:pt x="560" y="485"/>
                  <a:pt x="560" y="486"/>
                  <a:pt x="560" y="486"/>
                </a:cubicBezTo>
                <a:cubicBezTo>
                  <a:pt x="561" y="487"/>
                  <a:pt x="561" y="487"/>
                  <a:pt x="561" y="488"/>
                </a:cubicBezTo>
                <a:cubicBezTo>
                  <a:pt x="561" y="488"/>
                  <a:pt x="561" y="489"/>
                  <a:pt x="561" y="489"/>
                </a:cubicBezTo>
                <a:cubicBezTo>
                  <a:pt x="562" y="489"/>
                  <a:pt x="562" y="490"/>
                  <a:pt x="562" y="490"/>
                </a:cubicBezTo>
                <a:cubicBezTo>
                  <a:pt x="562" y="491"/>
                  <a:pt x="564" y="491"/>
                  <a:pt x="563" y="491"/>
                </a:cubicBezTo>
                <a:cubicBezTo>
                  <a:pt x="563" y="492"/>
                  <a:pt x="564" y="492"/>
                  <a:pt x="564" y="492"/>
                </a:cubicBezTo>
                <a:cubicBezTo>
                  <a:pt x="563" y="493"/>
                  <a:pt x="564" y="493"/>
                  <a:pt x="564" y="494"/>
                </a:cubicBezTo>
                <a:cubicBezTo>
                  <a:pt x="564" y="494"/>
                  <a:pt x="564" y="495"/>
                  <a:pt x="564" y="495"/>
                </a:cubicBezTo>
                <a:cubicBezTo>
                  <a:pt x="564" y="495"/>
                  <a:pt x="565" y="496"/>
                  <a:pt x="565" y="496"/>
                </a:cubicBezTo>
                <a:cubicBezTo>
                  <a:pt x="565" y="496"/>
                  <a:pt x="565" y="496"/>
                  <a:pt x="565" y="496"/>
                </a:cubicBezTo>
                <a:cubicBezTo>
                  <a:pt x="565" y="497"/>
                  <a:pt x="566" y="497"/>
                  <a:pt x="566" y="497"/>
                </a:cubicBezTo>
                <a:cubicBezTo>
                  <a:pt x="566" y="498"/>
                  <a:pt x="567" y="499"/>
                  <a:pt x="567" y="499"/>
                </a:cubicBezTo>
                <a:cubicBezTo>
                  <a:pt x="567" y="500"/>
                  <a:pt x="567" y="501"/>
                  <a:pt x="567" y="501"/>
                </a:cubicBezTo>
                <a:cubicBezTo>
                  <a:pt x="567" y="502"/>
                  <a:pt x="568" y="502"/>
                  <a:pt x="568" y="503"/>
                </a:cubicBezTo>
                <a:cubicBezTo>
                  <a:pt x="569" y="504"/>
                  <a:pt x="570" y="505"/>
                  <a:pt x="570" y="507"/>
                </a:cubicBezTo>
                <a:cubicBezTo>
                  <a:pt x="570" y="507"/>
                  <a:pt x="571" y="507"/>
                  <a:pt x="571" y="508"/>
                </a:cubicBezTo>
                <a:cubicBezTo>
                  <a:pt x="571" y="508"/>
                  <a:pt x="571" y="509"/>
                  <a:pt x="571" y="509"/>
                </a:cubicBezTo>
                <a:cubicBezTo>
                  <a:pt x="571" y="509"/>
                  <a:pt x="571" y="509"/>
                  <a:pt x="571" y="509"/>
                </a:cubicBezTo>
                <a:cubicBezTo>
                  <a:pt x="572" y="509"/>
                  <a:pt x="572" y="510"/>
                  <a:pt x="572" y="510"/>
                </a:cubicBezTo>
                <a:cubicBezTo>
                  <a:pt x="572" y="510"/>
                  <a:pt x="572" y="510"/>
                  <a:pt x="572" y="511"/>
                </a:cubicBezTo>
                <a:cubicBezTo>
                  <a:pt x="572" y="511"/>
                  <a:pt x="572" y="511"/>
                  <a:pt x="573" y="512"/>
                </a:cubicBezTo>
                <a:cubicBezTo>
                  <a:pt x="573" y="512"/>
                  <a:pt x="573" y="512"/>
                  <a:pt x="573" y="512"/>
                </a:cubicBezTo>
                <a:cubicBezTo>
                  <a:pt x="573" y="512"/>
                  <a:pt x="573" y="513"/>
                  <a:pt x="573" y="513"/>
                </a:cubicBezTo>
                <a:cubicBezTo>
                  <a:pt x="574" y="513"/>
                  <a:pt x="573" y="513"/>
                  <a:pt x="574" y="513"/>
                </a:cubicBezTo>
                <a:cubicBezTo>
                  <a:pt x="574" y="514"/>
                  <a:pt x="575" y="514"/>
                  <a:pt x="575" y="514"/>
                </a:cubicBezTo>
                <a:cubicBezTo>
                  <a:pt x="575" y="515"/>
                  <a:pt x="575" y="515"/>
                  <a:pt x="576" y="515"/>
                </a:cubicBezTo>
                <a:cubicBezTo>
                  <a:pt x="576" y="515"/>
                  <a:pt x="576" y="514"/>
                  <a:pt x="576" y="514"/>
                </a:cubicBezTo>
                <a:cubicBezTo>
                  <a:pt x="576" y="515"/>
                  <a:pt x="577" y="515"/>
                  <a:pt x="577" y="516"/>
                </a:cubicBezTo>
                <a:cubicBezTo>
                  <a:pt x="577" y="516"/>
                  <a:pt x="578" y="516"/>
                  <a:pt x="578" y="516"/>
                </a:cubicBezTo>
                <a:cubicBezTo>
                  <a:pt x="578" y="517"/>
                  <a:pt x="577" y="517"/>
                  <a:pt x="577" y="518"/>
                </a:cubicBezTo>
                <a:cubicBezTo>
                  <a:pt x="577" y="517"/>
                  <a:pt x="578" y="517"/>
                  <a:pt x="578" y="517"/>
                </a:cubicBezTo>
                <a:cubicBezTo>
                  <a:pt x="578" y="518"/>
                  <a:pt x="579" y="518"/>
                  <a:pt x="579" y="519"/>
                </a:cubicBezTo>
                <a:cubicBezTo>
                  <a:pt x="579" y="519"/>
                  <a:pt x="578" y="519"/>
                  <a:pt x="578" y="519"/>
                </a:cubicBezTo>
                <a:cubicBezTo>
                  <a:pt x="578" y="519"/>
                  <a:pt x="578" y="519"/>
                  <a:pt x="578" y="520"/>
                </a:cubicBezTo>
                <a:cubicBezTo>
                  <a:pt x="579" y="520"/>
                  <a:pt x="579" y="521"/>
                  <a:pt x="580" y="522"/>
                </a:cubicBezTo>
                <a:cubicBezTo>
                  <a:pt x="580" y="522"/>
                  <a:pt x="580" y="522"/>
                  <a:pt x="580" y="522"/>
                </a:cubicBezTo>
                <a:cubicBezTo>
                  <a:pt x="581" y="522"/>
                  <a:pt x="581" y="521"/>
                  <a:pt x="582" y="522"/>
                </a:cubicBezTo>
                <a:cubicBezTo>
                  <a:pt x="582" y="523"/>
                  <a:pt x="580" y="522"/>
                  <a:pt x="580" y="523"/>
                </a:cubicBezTo>
                <a:cubicBezTo>
                  <a:pt x="581" y="524"/>
                  <a:pt x="581" y="524"/>
                  <a:pt x="582" y="524"/>
                </a:cubicBezTo>
                <a:cubicBezTo>
                  <a:pt x="582" y="525"/>
                  <a:pt x="582" y="525"/>
                  <a:pt x="582" y="526"/>
                </a:cubicBezTo>
                <a:cubicBezTo>
                  <a:pt x="583" y="526"/>
                  <a:pt x="583" y="526"/>
                  <a:pt x="583" y="526"/>
                </a:cubicBezTo>
                <a:cubicBezTo>
                  <a:pt x="583" y="527"/>
                  <a:pt x="584" y="527"/>
                  <a:pt x="584" y="527"/>
                </a:cubicBezTo>
                <a:cubicBezTo>
                  <a:pt x="584" y="527"/>
                  <a:pt x="584" y="528"/>
                  <a:pt x="584" y="529"/>
                </a:cubicBezTo>
                <a:cubicBezTo>
                  <a:pt x="585" y="529"/>
                  <a:pt x="585" y="529"/>
                  <a:pt x="586" y="530"/>
                </a:cubicBezTo>
                <a:cubicBezTo>
                  <a:pt x="586" y="531"/>
                  <a:pt x="587" y="531"/>
                  <a:pt x="587" y="531"/>
                </a:cubicBezTo>
                <a:cubicBezTo>
                  <a:pt x="587" y="531"/>
                  <a:pt x="587" y="532"/>
                  <a:pt x="587" y="532"/>
                </a:cubicBezTo>
                <a:cubicBezTo>
                  <a:pt x="587" y="532"/>
                  <a:pt x="588" y="532"/>
                  <a:pt x="588" y="533"/>
                </a:cubicBezTo>
                <a:cubicBezTo>
                  <a:pt x="588" y="533"/>
                  <a:pt x="588" y="533"/>
                  <a:pt x="589" y="533"/>
                </a:cubicBezTo>
                <a:cubicBezTo>
                  <a:pt x="588" y="535"/>
                  <a:pt x="587" y="533"/>
                  <a:pt x="586" y="534"/>
                </a:cubicBezTo>
                <a:cubicBezTo>
                  <a:pt x="586" y="535"/>
                  <a:pt x="586" y="535"/>
                  <a:pt x="587" y="536"/>
                </a:cubicBezTo>
                <a:cubicBezTo>
                  <a:pt x="587" y="537"/>
                  <a:pt x="588" y="537"/>
                  <a:pt x="588" y="537"/>
                </a:cubicBezTo>
                <a:cubicBezTo>
                  <a:pt x="589" y="538"/>
                  <a:pt x="590" y="537"/>
                  <a:pt x="590" y="537"/>
                </a:cubicBezTo>
                <a:cubicBezTo>
                  <a:pt x="591" y="538"/>
                  <a:pt x="591" y="538"/>
                  <a:pt x="591" y="540"/>
                </a:cubicBezTo>
                <a:cubicBezTo>
                  <a:pt x="592" y="540"/>
                  <a:pt x="591" y="539"/>
                  <a:pt x="592" y="539"/>
                </a:cubicBezTo>
                <a:cubicBezTo>
                  <a:pt x="592" y="539"/>
                  <a:pt x="593" y="539"/>
                  <a:pt x="593" y="540"/>
                </a:cubicBezTo>
                <a:cubicBezTo>
                  <a:pt x="593" y="540"/>
                  <a:pt x="594" y="540"/>
                  <a:pt x="594" y="540"/>
                </a:cubicBezTo>
                <a:cubicBezTo>
                  <a:pt x="594" y="541"/>
                  <a:pt x="593" y="541"/>
                  <a:pt x="593" y="542"/>
                </a:cubicBezTo>
                <a:cubicBezTo>
                  <a:pt x="594" y="542"/>
                  <a:pt x="594" y="541"/>
                  <a:pt x="595" y="540"/>
                </a:cubicBezTo>
                <a:cubicBezTo>
                  <a:pt x="595" y="540"/>
                  <a:pt x="595" y="541"/>
                  <a:pt x="596" y="541"/>
                </a:cubicBezTo>
                <a:cubicBezTo>
                  <a:pt x="596" y="541"/>
                  <a:pt x="596" y="541"/>
                  <a:pt x="596" y="542"/>
                </a:cubicBezTo>
                <a:cubicBezTo>
                  <a:pt x="596" y="542"/>
                  <a:pt x="596" y="542"/>
                  <a:pt x="596" y="542"/>
                </a:cubicBezTo>
                <a:cubicBezTo>
                  <a:pt x="597" y="543"/>
                  <a:pt x="597" y="542"/>
                  <a:pt x="597" y="542"/>
                </a:cubicBezTo>
                <a:cubicBezTo>
                  <a:pt x="598" y="543"/>
                  <a:pt x="599" y="543"/>
                  <a:pt x="600" y="543"/>
                </a:cubicBezTo>
                <a:cubicBezTo>
                  <a:pt x="600" y="544"/>
                  <a:pt x="601" y="544"/>
                  <a:pt x="600" y="545"/>
                </a:cubicBezTo>
                <a:cubicBezTo>
                  <a:pt x="601" y="545"/>
                  <a:pt x="601" y="544"/>
                  <a:pt x="602" y="544"/>
                </a:cubicBezTo>
                <a:cubicBezTo>
                  <a:pt x="602" y="545"/>
                  <a:pt x="604" y="546"/>
                  <a:pt x="605" y="547"/>
                </a:cubicBezTo>
                <a:cubicBezTo>
                  <a:pt x="605" y="546"/>
                  <a:pt x="605" y="546"/>
                  <a:pt x="605" y="546"/>
                </a:cubicBezTo>
                <a:cubicBezTo>
                  <a:pt x="605" y="546"/>
                  <a:pt x="606" y="546"/>
                  <a:pt x="606" y="546"/>
                </a:cubicBezTo>
                <a:cubicBezTo>
                  <a:pt x="606" y="547"/>
                  <a:pt x="607" y="547"/>
                  <a:pt x="607" y="547"/>
                </a:cubicBezTo>
                <a:cubicBezTo>
                  <a:pt x="607" y="547"/>
                  <a:pt x="608" y="548"/>
                  <a:pt x="608" y="548"/>
                </a:cubicBezTo>
                <a:cubicBezTo>
                  <a:pt x="609" y="548"/>
                  <a:pt x="609" y="548"/>
                  <a:pt x="610" y="548"/>
                </a:cubicBezTo>
                <a:cubicBezTo>
                  <a:pt x="611" y="549"/>
                  <a:pt x="612" y="550"/>
                  <a:pt x="614" y="551"/>
                </a:cubicBezTo>
                <a:cubicBezTo>
                  <a:pt x="614" y="551"/>
                  <a:pt x="615" y="552"/>
                  <a:pt x="616" y="552"/>
                </a:cubicBezTo>
                <a:cubicBezTo>
                  <a:pt x="616" y="552"/>
                  <a:pt x="617" y="552"/>
                  <a:pt x="617" y="551"/>
                </a:cubicBezTo>
                <a:cubicBezTo>
                  <a:pt x="618" y="552"/>
                  <a:pt x="617" y="550"/>
                  <a:pt x="618" y="550"/>
                </a:cubicBezTo>
                <a:cubicBezTo>
                  <a:pt x="618" y="550"/>
                  <a:pt x="618" y="551"/>
                  <a:pt x="618" y="552"/>
                </a:cubicBezTo>
                <a:cubicBezTo>
                  <a:pt x="618" y="552"/>
                  <a:pt x="619" y="552"/>
                  <a:pt x="619" y="552"/>
                </a:cubicBezTo>
                <a:cubicBezTo>
                  <a:pt x="619" y="553"/>
                  <a:pt x="619" y="553"/>
                  <a:pt x="620" y="553"/>
                </a:cubicBezTo>
                <a:cubicBezTo>
                  <a:pt x="620" y="554"/>
                  <a:pt x="620" y="553"/>
                  <a:pt x="621" y="553"/>
                </a:cubicBezTo>
                <a:cubicBezTo>
                  <a:pt x="621" y="553"/>
                  <a:pt x="621" y="553"/>
                  <a:pt x="622" y="553"/>
                </a:cubicBezTo>
                <a:cubicBezTo>
                  <a:pt x="622" y="553"/>
                  <a:pt x="622" y="553"/>
                  <a:pt x="622" y="553"/>
                </a:cubicBezTo>
                <a:cubicBezTo>
                  <a:pt x="623" y="553"/>
                  <a:pt x="623" y="552"/>
                  <a:pt x="623" y="552"/>
                </a:cubicBezTo>
                <a:cubicBezTo>
                  <a:pt x="623" y="554"/>
                  <a:pt x="624" y="554"/>
                  <a:pt x="624" y="555"/>
                </a:cubicBezTo>
                <a:cubicBezTo>
                  <a:pt x="626" y="555"/>
                  <a:pt x="628" y="556"/>
                  <a:pt x="630" y="556"/>
                </a:cubicBezTo>
                <a:cubicBezTo>
                  <a:pt x="630" y="556"/>
                  <a:pt x="631" y="557"/>
                  <a:pt x="631" y="557"/>
                </a:cubicBezTo>
                <a:cubicBezTo>
                  <a:pt x="633" y="557"/>
                  <a:pt x="635" y="558"/>
                  <a:pt x="635" y="558"/>
                </a:cubicBezTo>
                <a:cubicBezTo>
                  <a:pt x="635" y="558"/>
                  <a:pt x="636" y="558"/>
                  <a:pt x="636" y="559"/>
                </a:cubicBezTo>
                <a:cubicBezTo>
                  <a:pt x="635" y="559"/>
                  <a:pt x="635" y="560"/>
                  <a:pt x="634" y="560"/>
                </a:cubicBezTo>
                <a:cubicBezTo>
                  <a:pt x="634" y="559"/>
                  <a:pt x="634" y="558"/>
                  <a:pt x="634" y="559"/>
                </a:cubicBezTo>
                <a:cubicBezTo>
                  <a:pt x="633" y="560"/>
                  <a:pt x="632" y="559"/>
                  <a:pt x="632" y="559"/>
                </a:cubicBezTo>
                <a:cubicBezTo>
                  <a:pt x="631" y="559"/>
                  <a:pt x="631" y="559"/>
                  <a:pt x="631" y="559"/>
                </a:cubicBezTo>
                <a:cubicBezTo>
                  <a:pt x="631" y="559"/>
                  <a:pt x="630" y="559"/>
                  <a:pt x="630" y="559"/>
                </a:cubicBezTo>
                <a:cubicBezTo>
                  <a:pt x="630" y="558"/>
                  <a:pt x="630" y="559"/>
                  <a:pt x="629" y="558"/>
                </a:cubicBezTo>
                <a:cubicBezTo>
                  <a:pt x="629" y="558"/>
                  <a:pt x="629" y="558"/>
                  <a:pt x="629" y="558"/>
                </a:cubicBezTo>
                <a:cubicBezTo>
                  <a:pt x="629" y="558"/>
                  <a:pt x="628" y="559"/>
                  <a:pt x="628" y="558"/>
                </a:cubicBezTo>
                <a:cubicBezTo>
                  <a:pt x="628" y="558"/>
                  <a:pt x="627" y="557"/>
                  <a:pt x="627" y="557"/>
                </a:cubicBezTo>
                <a:cubicBezTo>
                  <a:pt x="625" y="556"/>
                  <a:pt x="624" y="555"/>
                  <a:pt x="623" y="554"/>
                </a:cubicBezTo>
                <a:cubicBezTo>
                  <a:pt x="622" y="555"/>
                  <a:pt x="622" y="556"/>
                  <a:pt x="622" y="556"/>
                </a:cubicBezTo>
                <a:cubicBezTo>
                  <a:pt x="622" y="555"/>
                  <a:pt x="621" y="555"/>
                  <a:pt x="620" y="554"/>
                </a:cubicBezTo>
                <a:cubicBezTo>
                  <a:pt x="617" y="554"/>
                  <a:pt x="615" y="553"/>
                  <a:pt x="613" y="552"/>
                </a:cubicBezTo>
                <a:cubicBezTo>
                  <a:pt x="612" y="551"/>
                  <a:pt x="612" y="550"/>
                  <a:pt x="611" y="550"/>
                </a:cubicBezTo>
                <a:cubicBezTo>
                  <a:pt x="610" y="550"/>
                  <a:pt x="611" y="551"/>
                  <a:pt x="610" y="551"/>
                </a:cubicBezTo>
                <a:cubicBezTo>
                  <a:pt x="610" y="550"/>
                  <a:pt x="608" y="550"/>
                  <a:pt x="608" y="549"/>
                </a:cubicBezTo>
                <a:cubicBezTo>
                  <a:pt x="607" y="549"/>
                  <a:pt x="606" y="547"/>
                  <a:pt x="605" y="547"/>
                </a:cubicBezTo>
                <a:cubicBezTo>
                  <a:pt x="604" y="547"/>
                  <a:pt x="604" y="548"/>
                  <a:pt x="603" y="547"/>
                </a:cubicBezTo>
                <a:cubicBezTo>
                  <a:pt x="603" y="547"/>
                  <a:pt x="602" y="547"/>
                  <a:pt x="602" y="546"/>
                </a:cubicBezTo>
                <a:cubicBezTo>
                  <a:pt x="602" y="546"/>
                  <a:pt x="601" y="546"/>
                  <a:pt x="601" y="546"/>
                </a:cubicBezTo>
                <a:cubicBezTo>
                  <a:pt x="601" y="546"/>
                  <a:pt x="601" y="546"/>
                  <a:pt x="601" y="546"/>
                </a:cubicBezTo>
                <a:cubicBezTo>
                  <a:pt x="600" y="545"/>
                  <a:pt x="600" y="545"/>
                  <a:pt x="599" y="545"/>
                </a:cubicBezTo>
                <a:cubicBezTo>
                  <a:pt x="599" y="545"/>
                  <a:pt x="599" y="544"/>
                  <a:pt x="599" y="544"/>
                </a:cubicBezTo>
                <a:cubicBezTo>
                  <a:pt x="598" y="544"/>
                  <a:pt x="598" y="544"/>
                  <a:pt x="598" y="544"/>
                </a:cubicBezTo>
                <a:cubicBezTo>
                  <a:pt x="598" y="545"/>
                  <a:pt x="598" y="546"/>
                  <a:pt x="600" y="546"/>
                </a:cubicBezTo>
                <a:cubicBezTo>
                  <a:pt x="600" y="547"/>
                  <a:pt x="601" y="547"/>
                  <a:pt x="600" y="547"/>
                </a:cubicBezTo>
                <a:cubicBezTo>
                  <a:pt x="602" y="547"/>
                  <a:pt x="602" y="547"/>
                  <a:pt x="602" y="547"/>
                </a:cubicBezTo>
                <a:cubicBezTo>
                  <a:pt x="602" y="548"/>
                  <a:pt x="603" y="549"/>
                  <a:pt x="604" y="549"/>
                </a:cubicBezTo>
                <a:cubicBezTo>
                  <a:pt x="604" y="549"/>
                  <a:pt x="604" y="549"/>
                  <a:pt x="604" y="549"/>
                </a:cubicBezTo>
                <a:cubicBezTo>
                  <a:pt x="604" y="549"/>
                  <a:pt x="605" y="550"/>
                  <a:pt x="605" y="550"/>
                </a:cubicBezTo>
                <a:cubicBezTo>
                  <a:pt x="606" y="550"/>
                  <a:pt x="606" y="551"/>
                  <a:pt x="607" y="551"/>
                </a:cubicBezTo>
                <a:cubicBezTo>
                  <a:pt x="607" y="551"/>
                  <a:pt x="607" y="551"/>
                  <a:pt x="607" y="551"/>
                </a:cubicBezTo>
                <a:cubicBezTo>
                  <a:pt x="608" y="551"/>
                  <a:pt x="607" y="551"/>
                  <a:pt x="608" y="551"/>
                </a:cubicBezTo>
                <a:cubicBezTo>
                  <a:pt x="609" y="552"/>
                  <a:pt x="610" y="552"/>
                  <a:pt x="612" y="552"/>
                </a:cubicBezTo>
                <a:cubicBezTo>
                  <a:pt x="612" y="553"/>
                  <a:pt x="614" y="553"/>
                  <a:pt x="616" y="554"/>
                </a:cubicBezTo>
                <a:cubicBezTo>
                  <a:pt x="616" y="554"/>
                  <a:pt x="616" y="554"/>
                  <a:pt x="616" y="554"/>
                </a:cubicBezTo>
                <a:cubicBezTo>
                  <a:pt x="617" y="554"/>
                  <a:pt x="616" y="554"/>
                  <a:pt x="617" y="554"/>
                </a:cubicBezTo>
                <a:cubicBezTo>
                  <a:pt x="617" y="555"/>
                  <a:pt x="619" y="555"/>
                  <a:pt x="620" y="555"/>
                </a:cubicBezTo>
                <a:cubicBezTo>
                  <a:pt x="620" y="555"/>
                  <a:pt x="620" y="555"/>
                  <a:pt x="620" y="555"/>
                </a:cubicBezTo>
                <a:cubicBezTo>
                  <a:pt x="620" y="555"/>
                  <a:pt x="621" y="556"/>
                  <a:pt x="621" y="556"/>
                </a:cubicBezTo>
                <a:cubicBezTo>
                  <a:pt x="621" y="556"/>
                  <a:pt x="621" y="556"/>
                  <a:pt x="622" y="556"/>
                </a:cubicBezTo>
                <a:cubicBezTo>
                  <a:pt x="622" y="557"/>
                  <a:pt x="623" y="557"/>
                  <a:pt x="624" y="558"/>
                </a:cubicBezTo>
                <a:cubicBezTo>
                  <a:pt x="624" y="557"/>
                  <a:pt x="624" y="557"/>
                  <a:pt x="624" y="556"/>
                </a:cubicBezTo>
                <a:cubicBezTo>
                  <a:pt x="625" y="557"/>
                  <a:pt x="625" y="558"/>
                  <a:pt x="625" y="558"/>
                </a:cubicBezTo>
                <a:cubicBezTo>
                  <a:pt x="626" y="559"/>
                  <a:pt x="627" y="560"/>
                  <a:pt x="628" y="560"/>
                </a:cubicBezTo>
                <a:cubicBezTo>
                  <a:pt x="628" y="560"/>
                  <a:pt x="628" y="559"/>
                  <a:pt x="629" y="559"/>
                </a:cubicBezTo>
                <a:cubicBezTo>
                  <a:pt x="630" y="560"/>
                  <a:pt x="631" y="560"/>
                  <a:pt x="632" y="560"/>
                </a:cubicBezTo>
                <a:cubicBezTo>
                  <a:pt x="633" y="561"/>
                  <a:pt x="635" y="561"/>
                  <a:pt x="636" y="561"/>
                </a:cubicBezTo>
                <a:cubicBezTo>
                  <a:pt x="638" y="562"/>
                  <a:pt x="640" y="562"/>
                  <a:pt x="643" y="562"/>
                </a:cubicBezTo>
                <a:cubicBezTo>
                  <a:pt x="644" y="563"/>
                  <a:pt x="644" y="563"/>
                  <a:pt x="644" y="563"/>
                </a:cubicBezTo>
                <a:cubicBezTo>
                  <a:pt x="646" y="562"/>
                  <a:pt x="646" y="563"/>
                  <a:pt x="647" y="563"/>
                </a:cubicBezTo>
                <a:cubicBezTo>
                  <a:pt x="648" y="563"/>
                  <a:pt x="650" y="564"/>
                  <a:pt x="651" y="564"/>
                </a:cubicBezTo>
                <a:cubicBezTo>
                  <a:pt x="651" y="564"/>
                  <a:pt x="651" y="563"/>
                  <a:pt x="652" y="563"/>
                </a:cubicBezTo>
                <a:cubicBezTo>
                  <a:pt x="652" y="563"/>
                  <a:pt x="654" y="564"/>
                  <a:pt x="654" y="564"/>
                </a:cubicBezTo>
                <a:cubicBezTo>
                  <a:pt x="655" y="564"/>
                  <a:pt x="655" y="564"/>
                  <a:pt x="655" y="564"/>
                </a:cubicBezTo>
                <a:cubicBezTo>
                  <a:pt x="656" y="564"/>
                  <a:pt x="656" y="564"/>
                  <a:pt x="656" y="564"/>
                </a:cubicBezTo>
                <a:cubicBezTo>
                  <a:pt x="657" y="564"/>
                  <a:pt x="658" y="565"/>
                  <a:pt x="658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59" y="565"/>
                  <a:pt x="659" y="565"/>
                  <a:pt x="660" y="565"/>
                </a:cubicBezTo>
                <a:cubicBezTo>
                  <a:pt x="660" y="565"/>
                  <a:pt x="660" y="564"/>
                  <a:pt x="660" y="563"/>
                </a:cubicBezTo>
                <a:cubicBezTo>
                  <a:pt x="660" y="563"/>
                  <a:pt x="661" y="565"/>
                  <a:pt x="661" y="565"/>
                </a:cubicBezTo>
                <a:cubicBezTo>
                  <a:pt x="661" y="565"/>
                  <a:pt x="662" y="565"/>
                  <a:pt x="662" y="565"/>
                </a:cubicBezTo>
                <a:cubicBezTo>
                  <a:pt x="662" y="565"/>
                  <a:pt x="663" y="565"/>
                  <a:pt x="663" y="565"/>
                </a:cubicBezTo>
                <a:cubicBezTo>
                  <a:pt x="664" y="565"/>
                  <a:pt x="665" y="566"/>
                  <a:pt x="665" y="566"/>
                </a:cubicBezTo>
                <a:cubicBezTo>
                  <a:pt x="666" y="566"/>
                  <a:pt x="666" y="565"/>
                  <a:pt x="667" y="565"/>
                </a:cubicBezTo>
                <a:cubicBezTo>
                  <a:pt x="668" y="565"/>
                  <a:pt x="670" y="566"/>
                  <a:pt x="671" y="566"/>
                </a:cubicBezTo>
                <a:cubicBezTo>
                  <a:pt x="671" y="566"/>
                  <a:pt x="671" y="565"/>
                  <a:pt x="671" y="565"/>
                </a:cubicBezTo>
                <a:cubicBezTo>
                  <a:pt x="672" y="565"/>
                  <a:pt x="673" y="566"/>
                  <a:pt x="673" y="566"/>
                </a:cubicBezTo>
                <a:cubicBezTo>
                  <a:pt x="673" y="566"/>
                  <a:pt x="673" y="565"/>
                  <a:pt x="673" y="565"/>
                </a:cubicBezTo>
                <a:cubicBezTo>
                  <a:pt x="673" y="565"/>
                  <a:pt x="674" y="566"/>
                  <a:pt x="675" y="566"/>
                </a:cubicBezTo>
                <a:cubicBezTo>
                  <a:pt x="675" y="566"/>
                  <a:pt x="675" y="566"/>
                  <a:pt x="676" y="566"/>
                </a:cubicBezTo>
                <a:cubicBezTo>
                  <a:pt x="676" y="566"/>
                  <a:pt x="676" y="565"/>
                  <a:pt x="677" y="565"/>
                </a:cubicBezTo>
                <a:cubicBezTo>
                  <a:pt x="677" y="565"/>
                  <a:pt x="677" y="565"/>
                  <a:pt x="677" y="564"/>
                </a:cubicBezTo>
                <a:cubicBezTo>
                  <a:pt x="677" y="564"/>
                  <a:pt x="677" y="565"/>
                  <a:pt x="677" y="565"/>
                </a:cubicBezTo>
                <a:cubicBezTo>
                  <a:pt x="678" y="564"/>
                  <a:pt x="678" y="565"/>
                  <a:pt x="679" y="565"/>
                </a:cubicBezTo>
                <a:cubicBezTo>
                  <a:pt x="680" y="565"/>
                  <a:pt x="682" y="565"/>
                  <a:pt x="683" y="565"/>
                </a:cubicBezTo>
                <a:cubicBezTo>
                  <a:pt x="683" y="565"/>
                  <a:pt x="683" y="565"/>
                  <a:pt x="684" y="565"/>
                </a:cubicBezTo>
                <a:cubicBezTo>
                  <a:pt x="684" y="565"/>
                  <a:pt x="684" y="565"/>
                  <a:pt x="685" y="564"/>
                </a:cubicBezTo>
                <a:cubicBezTo>
                  <a:pt x="685" y="564"/>
                  <a:pt x="687" y="564"/>
                  <a:pt x="687" y="564"/>
                </a:cubicBezTo>
                <a:cubicBezTo>
                  <a:pt x="688" y="564"/>
                  <a:pt x="689" y="564"/>
                  <a:pt x="689" y="564"/>
                </a:cubicBezTo>
                <a:cubicBezTo>
                  <a:pt x="689" y="564"/>
                  <a:pt x="690" y="564"/>
                  <a:pt x="690" y="564"/>
                </a:cubicBezTo>
                <a:cubicBezTo>
                  <a:pt x="690" y="564"/>
                  <a:pt x="690" y="564"/>
                  <a:pt x="691" y="564"/>
                </a:cubicBezTo>
                <a:cubicBezTo>
                  <a:pt x="692" y="563"/>
                  <a:pt x="693" y="563"/>
                  <a:pt x="693" y="563"/>
                </a:cubicBezTo>
                <a:cubicBezTo>
                  <a:pt x="694" y="563"/>
                  <a:pt x="694" y="563"/>
                  <a:pt x="694" y="562"/>
                </a:cubicBezTo>
                <a:cubicBezTo>
                  <a:pt x="695" y="562"/>
                  <a:pt x="696" y="563"/>
                  <a:pt x="696" y="563"/>
                </a:cubicBezTo>
                <a:cubicBezTo>
                  <a:pt x="697" y="563"/>
                  <a:pt x="697" y="563"/>
                  <a:pt x="697" y="562"/>
                </a:cubicBezTo>
                <a:cubicBezTo>
                  <a:pt x="697" y="562"/>
                  <a:pt x="698" y="562"/>
                  <a:pt x="698" y="562"/>
                </a:cubicBezTo>
                <a:cubicBezTo>
                  <a:pt x="698" y="562"/>
                  <a:pt x="699" y="562"/>
                  <a:pt x="699" y="562"/>
                </a:cubicBezTo>
                <a:cubicBezTo>
                  <a:pt x="699" y="561"/>
                  <a:pt x="700" y="561"/>
                  <a:pt x="700" y="561"/>
                </a:cubicBezTo>
                <a:cubicBezTo>
                  <a:pt x="701" y="561"/>
                  <a:pt x="702" y="562"/>
                  <a:pt x="702" y="561"/>
                </a:cubicBezTo>
                <a:cubicBezTo>
                  <a:pt x="702" y="561"/>
                  <a:pt x="703" y="560"/>
                  <a:pt x="703" y="559"/>
                </a:cubicBezTo>
                <a:cubicBezTo>
                  <a:pt x="703" y="559"/>
                  <a:pt x="704" y="560"/>
                  <a:pt x="704" y="560"/>
                </a:cubicBezTo>
                <a:cubicBezTo>
                  <a:pt x="704" y="560"/>
                  <a:pt x="705" y="560"/>
                  <a:pt x="705" y="560"/>
                </a:cubicBezTo>
                <a:cubicBezTo>
                  <a:pt x="705" y="560"/>
                  <a:pt x="706" y="560"/>
                  <a:pt x="706" y="559"/>
                </a:cubicBezTo>
                <a:cubicBezTo>
                  <a:pt x="707" y="559"/>
                  <a:pt x="707" y="559"/>
                  <a:pt x="708" y="559"/>
                </a:cubicBezTo>
                <a:cubicBezTo>
                  <a:pt x="708" y="559"/>
                  <a:pt x="732" y="550"/>
                  <a:pt x="735" y="544"/>
                </a:cubicBezTo>
                <a:cubicBezTo>
                  <a:pt x="735" y="543"/>
                  <a:pt x="736" y="543"/>
                  <a:pt x="736" y="543"/>
                </a:cubicBezTo>
                <a:cubicBezTo>
                  <a:pt x="742" y="541"/>
                  <a:pt x="750" y="531"/>
                  <a:pt x="750" y="531"/>
                </a:cubicBezTo>
                <a:cubicBezTo>
                  <a:pt x="750" y="530"/>
                  <a:pt x="751" y="530"/>
                  <a:pt x="751" y="530"/>
                </a:cubicBezTo>
                <a:cubicBezTo>
                  <a:pt x="751" y="529"/>
                  <a:pt x="751" y="529"/>
                  <a:pt x="751" y="529"/>
                </a:cubicBezTo>
                <a:cubicBezTo>
                  <a:pt x="751" y="529"/>
                  <a:pt x="751" y="529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9"/>
                  <a:pt x="751" y="529"/>
                  <a:pt x="752" y="530"/>
                </a:cubicBezTo>
                <a:cubicBezTo>
                  <a:pt x="752" y="530"/>
                  <a:pt x="752" y="530"/>
                  <a:pt x="752" y="530"/>
                </a:cubicBezTo>
                <a:cubicBezTo>
                  <a:pt x="753" y="529"/>
                  <a:pt x="753" y="529"/>
                  <a:pt x="754" y="528"/>
                </a:cubicBezTo>
                <a:cubicBezTo>
                  <a:pt x="754" y="527"/>
                  <a:pt x="754" y="527"/>
                  <a:pt x="755" y="527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4" y="526"/>
                  <a:pt x="753" y="526"/>
                  <a:pt x="753" y="526"/>
                </a:cubicBezTo>
                <a:cubicBezTo>
                  <a:pt x="754" y="525"/>
                  <a:pt x="755" y="524"/>
                  <a:pt x="755" y="523"/>
                </a:cubicBezTo>
                <a:cubicBezTo>
                  <a:pt x="756" y="522"/>
                  <a:pt x="757" y="522"/>
                  <a:pt x="758" y="521"/>
                </a:cubicBezTo>
                <a:cubicBezTo>
                  <a:pt x="757" y="521"/>
                  <a:pt x="757" y="521"/>
                  <a:pt x="757" y="520"/>
                </a:cubicBezTo>
                <a:cubicBezTo>
                  <a:pt x="757" y="520"/>
                  <a:pt x="757" y="518"/>
                  <a:pt x="758" y="518"/>
                </a:cubicBezTo>
                <a:cubicBezTo>
                  <a:pt x="758" y="518"/>
                  <a:pt x="758" y="518"/>
                  <a:pt x="758" y="517"/>
                </a:cubicBezTo>
                <a:cubicBezTo>
                  <a:pt x="758" y="517"/>
                  <a:pt x="758" y="517"/>
                  <a:pt x="758" y="517"/>
                </a:cubicBezTo>
                <a:cubicBezTo>
                  <a:pt x="758" y="517"/>
                  <a:pt x="759" y="516"/>
                  <a:pt x="759" y="516"/>
                </a:cubicBezTo>
                <a:cubicBezTo>
                  <a:pt x="759" y="516"/>
                  <a:pt x="759" y="516"/>
                  <a:pt x="759" y="516"/>
                </a:cubicBezTo>
                <a:cubicBezTo>
                  <a:pt x="759" y="516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4"/>
                  <a:pt x="760" y="514"/>
                  <a:pt x="760" y="514"/>
                </a:cubicBezTo>
                <a:cubicBezTo>
                  <a:pt x="760" y="514"/>
                  <a:pt x="759" y="513"/>
                  <a:pt x="760" y="512"/>
                </a:cubicBezTo>
                <a:cubicBezTo>
                  <a:pt x="760" y="512"/>
                  <a:pt x="760" y="512"/>
                  <a:pt x="760" y="511"/>
                </a:cubicBezTo>
                <a:cubicBezTo>
                  <a:pt x="760" y="511"/>
                  <a:pt x="761" y="511"/>
                  <a:pt x="761" y="510"/>
                </a:cubicBezTo>
                <a:cubicBezTo>
                  <a:pt x="761" y="510"/>
                  <a:pt x="761" y="509"/>
                  <a:pt x="761" y="509"/>
                </a:cubicBezTo>
                <a:cubicBezTo>
                  <a:pt x="762" y="508"/>
                  <a:pt x="761" y="507"/>
                  <a:pt x="762" y="506"/>
                </a:cubicBezTo>
                <a:cubicBezTo>
                  <a:pt x="762" y="505"/>
                  <a:pt x="762" y="505"/>
                  <a:pt x="762" y="505"/>
                </a:cubicBezTo>
                <a:cubicBezTo>
                  <a:pt x="762" y="505"/>
                  <a:pt x="762" y="504"/>
                  <a:pt x="762" y="504"/>
                </a:cubicBezTo>
                <a:cubicBezTo>
                  <a:pt x="763" y="503"/>
                  <a:pt x="761" y="503"/>
                  <a:pt x="762" y="502"/>
                </a:cubicBezTo>
                <a:cubicBezTo>
                  <a:pt x="762" y="501"/>
                  <a:pt x="762" y="501"/>
                  <a:pt x="761" y="500"/>
                </a:cubicBezTo>
                <a:cubicBezTo>
                  <a:pt x="763" y="500"/>
                  <a:pt x="763" y="498"/>
                  <a:pt x="763" y="496"/>
                </a:cubicBezTo>
                <a:cubicBezTo>
                  <a:pt x="763" y="496"/>
                  <a:pt x="764" y="496"/>
                  <a:pt x="764" y="495"/>
                </a:cubicBezTo>
                <a:cubicBezTo>
                  <a:pt x="764" y="495"/>
                  <a:pt x="765" y="495"/>
                  <a:pt x="765" y="495"/>
                </a:cubicBezTo>
                <a:cubicBezTo>
                  <a:pt x="764" y="496"/>
                  <a:pt x="764" y="496"/>
                  <a:pt x="764" y="497"/>
                </a:cubicBezTo>
                <a:cubicBezTo>
                  <a:pt x="764" y="498"/>
                  <a:pt x="763" y="499"/>
                  <a:pt x="764" y="500"/>
                </a:cubicBezTo>
                <a:cubicBezTo>
                  <a:pt x="763" y="498"/>
                  <a:pt x="765" y="498"/>
                  <a:pt x="764" y="497"/>
                </a:cubicBezTo>
                <a:cubicBezTo>
                  <a:pt x="765" y="496"/>
                  <a:pt x="764" y="495"/>
                  <a:pt x="765" y="494"/>
                </a:cubicBezTo>
                <a:cubicBezTo>
                  <a:pt x="765" y="494"/>
                  <a:pt x="765" y="494"/>
                  <a:pt x="765" y="493"/>
                </a:cubicBezTo>
                <a:cubicBezTo>
                  <a:pt x="765" y="493"/>
                  <a:pt x="764" y="493"/>
                  <a:pt x="764" y="493"/>
                </a:cubicBezTo>
                <a:cubicBezTo>
                  <a:pt x="764" y="492"/>
                  <a:pt x="764" y="492"/>
                  <a:pt x="764" y="492"/>
                </a:cubicBezTo>
                <a:cubicBezTo>
                  <a:pt x="764" y="491"/>
                  <a:pt x="764" y="491"/>
                  <a:pt x="764" y="491"/>
                </a:cubicBezTo>
                <a:cubicBezTo>
                  <a:pt x="765" y="489"/>
                  <a:pt x="765" y="488"/>
                  <a:pt x="766" y="487"/>
                </a:cubicBezTo>
                <a:cubicBezTo>
                  <a:pt x="766" y="486"/>
                  <a:pt x="767" y="486"/>
                  <a:pt x="768" y="485"/>
                </a:cubicBezTo>
                <a:cubicBezTo>
                  <a:pt x="768" y="485"/>
                  <a:pt x="767" y="484"/>
                  <a:pt x="767" y="484"/>
                </a:cubicBezTo>
                <a:cubicBezTo>
                  <a:pt x="768" y="483"/>
                  <a:pt x="768" y="483"/>
                  <a:pt x="769" y="482"/>
                </a:cubicBezTo>
                <a:cubicBezTo>
                  <a:pt x="769" y="481"/>
                  <a:pt x="770" y="479"/>
                  <a:pt x="771" y="477"/>
                </a:cubicBezTo>
                <a:cubicBezTo>
                  <a:pt x="771" y="477"/>
                  <a:pt x="771" y="477"/>
                  <a:pt x="771" y="476"/>
                </a:cubicBezTo>
                <a:cubicBezTo>
                  <a:pt x="772" y="475"/>
                  <a:pt x="772" y="473"/>
                  <a:pt x="773" y="472"/>
                </a:cubicBezTo>
                <a:cubicBezTo>
                  <a:pt x="773" y="472"/>
                  <a:pt x="774" y="472"/>
                  <a:pt x="774" y="471"/>
                </a:cubicBezTo>
                <a:cubicBezTo>
                  <a:pt x="774" y="470"/>
                  <a:pt x="774" y="470"/>
                  <a:pt x="774" y="469"/>
                </a:cubicBezTo>
                <a:cubicBezTo>
                  <a:pt x="775" y="466"/>
                  <a:pt x="777" y="462"/>
                  <a:pt x="778" y="459"/>
                </a:cubicBezTo>
                <a:cubicBezTo>
                  <a:pt x="778" y="459"/>
                  <a:pt x="778" y="459"/>
                  <a:pt x="778" y="458"/>
                </a:cubicBezTo>
                <a:cubicBezTo>
                  <a:pt x="779" y="456"/>
                  <a:pt x="780" y="455"/>
                  <a:pt x="780" y="454"/>
                </a:cubicBezTo>
                <a:cubicBezTo>
                  <a:pt x="781" y="453"/>
                  <a:pt x="781" y="452"/>
                  <a:pt x="781" y="451"/>
                </a:cubicBezTo>
                <a:cubicBezTo>
                  <a:pt x="781" y="450"/>
                  <a:pt x="781" y="450"/>
                  <a:pt x="781" y="449"/>
                </a:cubicBezTo>
                <a:cubicBezTo>
                  <a:pt x="781" y="449"/>
                  <a:pt x="781" y="449"/>
                  <a:pt x="781" y="449"/>
                </a:cubicBezTo>
                <a:cubicBezTo>
                  <a:pt x="781" y="448"/>
                  <a:pt x="781" y="447"/>
                  <a:pt x="781" y="446"/>
                </a:cubicBezTo>
                <a:cubicBezTo>
                  <a:pt x="782" y="445"/>
                  <a:pt x="782" y="445"/>
                  <a:pt x="782" y="445"/>
                </a:cubicBezTo>
                <a:cubicBezTo>
                  <a:pt x="782" y="444"/>
                  <a:pt x="783" y="443"/>
                  <a:pt x="782" y="443"/>
                </a:cubicBezTo>
                <a:cubicBezTo>
                  <a:pt x="781" y="445"/>
                  <a:pt x="781" y="445"/>
                  <a:pt x="781" y="445"/>
                </a:cubicBezTo>
                <a:cubicBezTo>
                  <a:pt x="781" y="446"/>
                  <a:pt x="781" y="447"/>
                  <a:pt x="780" y="448"/>
                </a:cubicBezTo>
                <a:cubicBezTo>
                  <a:pt x="780" y="449"/>
                  <a:pt x="780" y="449"/>
                  <a:pt x="780" y="449"/>
                </a:cubicBezTo>
                <a:cubicBezTo>
                  <a:pt x="780" y="450"/>
                  <a:pt x="780" y="452"/>
                  <a:pt x="779" y="452"/>
                </a:cubicBezTo>
                <a:cubicBezTo>
                  <a:pt x="779" y="452"/>
                  <a:pt x="779" y="452"/>
                  <a:pt x="779" y="451"/>
                </a:cubicBezTo>
                <a:cubicBezTo>
                  <a:pt x="779" y="451"/>
                  <a:pt x="779" y="451"/>
                  <a:pt x="779" y="451"/>
                </a:cubicBezTo>
                <a:cubicBezTo>
                  <a:pt x="779" y="449"/>
                  <a:pt x="780" y="449"/>
                  <a:pt x="780" y="447"/>
                </a:cubicBezTo>
                <a:cubicBezTo>
                  <a:pt x="780" y="447"/>
                  <a:pt x="780" y="447"/>
                  <a:pt x="780" y="446"/>
                </a:cubicBezTo>
                <a:cubicBezTo>
                  <a:pt x="780" y="445"/>
                  <a:pt x="781" y="444"/>
                  <a:pt x="782" y="442"/>
                </a:cubicBezTo>
                <a:cubicBezTo>
                  <a:pt x="782" y="443"/>
                  <a:pt x="783" y="443"/>
                  <a:pt x="783" y="442"/>
                </a:cubicBezTo>
                <a:cubicBezTo>
                  <a:pt x="783" y="440"/>
                  <a:pt x="784" y="437"/>
                  <a:pt x="784" y="435"/>
                </a:cubicBezTo>
                <a:cubicBezTo>
                  <a:pt x="784" y="434"/>
                  <a:pt x="784" y="433"/>
                  <a:pt x="784" y="432"/>
                </a:cubicBezTo>
                <a:cubicBezTo>
                  <a:pt x="785" y="432"/>
                  <a:pt x="784" y="431"/>
                  <a:pt x="784" y="430"/>
                </a:cubicBezTo>
                <a:cubicBezTo>
                  <a:pt x="785" y="430"/>
                  <a:pt x="784" y="430"/>
                  <a:pt x="784" y="430"/>
                </a:cubicBezTo>
                <a:cubicBezTo>
                  <a:pt x="784" y="429"/>
                  <a:pt x="785" y="429"/>
                  <a:pt x="785" y="428"/>
                </a:cubicBezTo>
                <a:cubicBezTo>
                  <a:pt x="785" y="427"/>
                  <a:pt x="785" y="426"/>
                  <a:pt x="785" y="426"/>
                </a:cubicBezTo>
                <a:cubicBezTo>
                  <a:pt x="785" y="426"/>
                  <a:pt x="784" y="426"/>
                  <a:pt x="784" y="426"/>
                </a:cubicBezTo>
                <a:cubicBezTo>
                  <a:pt x="785" y="424"/>
                  <a:pt x="785" y="424"/>
                  <a:pt x="785" y="424"/>
                </a:cubicBezTo>
                <a:cubicBezTo>
                  <a:pt x="785" y="423"/>
                  <a:pt x="784" y="423"/>
                  <a:pt x="785" y="422"/>
                </a:cubicBezTo>
                <a:close/>
                <a:moveTo>
                  <a:pt x="772" y="331"/>
                </a:moveTo>
                <a:cubicBezTo>
                  <a:pt x="771" y="331"/>
                  <a:pt x="772" y="330"/>
                  <a:pt x="771" y="329"/>
                </a:cubicBezTo>
                <a:cubicBezTo>
                  <a:pt x="772" y="328"/>
                  <a:pt x="773" y="330"/>
                  <a:pt x="772" y="331"/>
                </a:cubicBezTo>
                <a:close/>
                <a:moveTo>
                  <a:pt x="601" y="472"/>
                </a:moveTo>
                <a:cubicBezTo>
                  <a:pt x="601" y="471"/>
                  <a:pt x="602" y="472"/>
                  <a:pt x="602" y="471"/>
                </a:cubicBezTo>
                <a:cubicBezTo>
                  <a:pt x="602" y="471"/>
                  <a:pt x="603" y="472"/>
                  <a:pt x="603" y="472"/>
                </a:cubicBezTo>
                <a:cubicBezTo>
                  <a:pt x="604" y="476"/>
                  <a:pt x="602" y="472"/>
                  <a:pt x="601" y="472"/>
                </a:cubicBezTo>
                <a:close/>
                <a:moveTo>
                  <a:pt x="607" y="491"/>
                </a:moveTo>
                <a:cubicBezTo>
                  <a:pt x="607" y="492"/>
                  <a:pt x="608" y="492"/>
                  <a:pt x="607" y="493"/>
                </a:cubicBezTo>
                <a:cubicBezTo>
                  <a:pt x="607" y="492"/>
                  <a:pt x="606" y="490"/>
                  <a:pt x="606" y="489"/>
                </a:cubicBezTo>
                <a:cubicBezTo>
                  <a:pt x="607" y="489"/>
                  <a:pt x="607" y="489"/>
                  <a:pt x="608" y="488"/>
                </a:cubicBezTo>
                <a:cubicBezTo>
                  <a:pt x="608" y="489"/>
                  <a:pt x="608" y="490"/>
                  <a:pt x="607" y="491"/>
                </a:cubicBezTo>
                <a:close/>
                <a:moveTo>
                  <a:pt x="635" y="505"/>
                </a:moveTo>
                <a:cubicBezTo>
                  <a:pt x="635" y="505"/>
                  <a:pt x="635" y="505"/>
                  <a:pt x="635" y="505"/>
                </a:cubicBezTo>
                <a:cubicBezTo>
                  <a:pt x="634" y="505"/>
                  <a:pt x="634" y="504"/>
                  <a:pt x="633" y="504"/>
                </a:cubicBezTo>
                <a:cubicBezTo>
                  <a:pt x="633" y="504"/>
                  <a:pt x="633" y="504"/>
                  <a:pt x="633" y="504"/>
                </a:cubicBezTo>
                <a:cubicBezTo>
                  <a:pt x="633" y="503"/>
                  <a:pt x="631" y="502"/>
                  <a:pt x="631" y="501"/>
                </a:cubicBezTo>
                <a:cubicBezTo>
                  <a:pt x="631" y="501"/>
                  <a:pt x="631" y="501"/>
                  <a:pt x="631" y="501"/>
                </a:cubicBezTo>
                <a:cubicBezTo>
                  <a:pt x="630" y="501"/>
                  <a:pt x="631" y="500"/>
                  <a:pt x="631" y="500"/>
                </a:cubicBezTo>
                <a:cubicBezTo>
                  <a:pt x="630" y="500"/>
                  <a:pt x="630" y="500"/>
                  <a:pt x="630" y="500"/>
                </a:cubicBezTo>
                <a:cubicBezTo>
                  <a:pt x="629" y="498"/>
                  <a:pt x="629" y="496"/>
                  <a:pt x="628" y="494"/>
                </a:cubicBezTo>
                <a:cubicBezTo>
                  <a:pt x="628" y="494"/>
                  <a:pt x="628" y="494"/>
                  <a:pt x="629" y="493"/>
                </a:cubicBezTo>
                <a:cubicBezTo>
                  <a:pt x="629" y="493"/>
                  <a:pt x="629" y="494"/>
                  <a:pt x="629" y="494"/>
                </a:cubicBezTo>
                <a:cubicBezTo>
                  <a:pt x="629" y="495"/>
                  <a:pt x="630" y="494"/>
                  <a:pt x="631" y="495"/>
                </a:cubicBezTo>
                <a:cubicBezTo>
                  <a:pt x="631" y="495"/>
                  <a:pt x="630" y="496"/>
                  <a:pt x="630" y="496"/>
                </a:cubicBezTo>
                <a:cubicBezTo>
                  <a:pt x="631" y="496"/>
                  <a:pt x="631" y="497"/>
                  <a:pt x="631" y="498"/>
                </a:cubicBezTo>
                <a:cubicBezTo>
                  <a:pt x="632" y="499"/>
                  <a:pt x="632" y="499"/>
                  <a:pt x="633" y="500"/>
                </a:cubicBezTo>
                <a:cubicBezTo>
                  <a:pt x="633" y="500"/>
                  <a:pt x="633" y="500"/>
                  <a:pt x="633" y="501"/>
                </a:cubicBezTo>
                <a:cubicBezTo>
                  <a:pt x="634" y="501"/>
                  <a:pt x="633" y="502"/>
                  <a:pt x="634" y="502"/>
                </a:cubicBezTo>
                <a:cubicBezTo>
                  <a:pt x="634" y="502"/>
                  <a:pt x="635" y="503"/>
                  <a:pt x="635" y="503"/>
                </a:cubicBezTo>
                <a:cubicBezTo>
                  <a:pt x="635" y="503"/>
                  <a:pt x="636" y="504"/>
                  <a:pt x="635" y="505"/>
                </a:cubicBezTo>
                <a:close/>
                <a:moveTo>
                  <a:pt x="649" y="496"/>
                </a:moveTo>
                <a:cubicBezTo>
                  <a:pt x="650" y="496"/>
                  <a:pt x="650" y="496"/>
                  <a:pt x="651" y="496"/>
                </a:cubicBezTo>
                <a:cubicBezTo>
                  <a:pt x="654" y="500"/>
                  <a:pt x="654" y="500"/>
                  <a:pt x="654" y="500"/>
                </a:cubicBezTo>
                <a:cubicBezTo>
                  <a:pt x="651" y="501"/>
                  <a:pt x="649" y="497"/>
                  <a:pt x="649" y="496"/>
                </a:cubicBezTo>
                <a:close/>
                <a:moveTo>
                  <a:pt x="644" y="491"/>
                </a:moveTo>
                <a:cubicBezTo>
                  <a:pt x="643" y="490"/>
                  <a:pt x="642" y="489"/>
                  <a:pt x="642" y="487"/>
                </a:cubicBezTo>
                <a:cubicBezTo>
                  <a:pt x="643" y="488"/>
                  <a:pt x="645" y="489"/>
                  <a:pt x="644" y="491"/>
                </a:cubicBezTo>
                <a:close/>
                <a:moveTo>
                  <a:pt x="643" y="485"/>
                </a:moveTo>
                <a:cubicBezTo>
                  <a:pt x="641" y="485"/>
                  <a:pt x="642" y="483"/>
                  <a:pt x="641" y="482"/>
                </a:cubicBezTo>
                <a:cubicBezTo>
                  <a:pt x="641" y="482"/>
                  <a:pt x="642" y="484"/>
                  <a:pt x="643" y="485"/>
                </a:cubicBezTo>
                <a:close/>
                <a:moveTo>
                  <a:pt x="645" y="519"/>
                </a:moveTo>
                <a:cubicBezTo>
                  <a:pt x="644" y="519"/>
                  <a:pt x="646" y="518"/>
                  <a:pt x="644" y="518"/>
                </a:cubicBezTo>
                <a:cubicBezTo>
                  <a:pt x="644" y="518"/>
                  <a:pt x="644" y="518"/>
                  <a:pt x="643" y="518"/>
                </a:cubicBezTo>
                <a:cubicBezTo>
                  <a:pt x="643" y="517"/>
                  <a:pt x="643" y="517"/>
                  <a:pt x="643" y="517"/>
                </a:cubicBezTo>
                <a:cubicBezTo>
                  <a:pt x="643" y="517"/>
                  <a:pt x="642" y="516"/>
                  <a:pt x="642" y="516"/>
                </a:cubicBezTo>
                <a:cubicBezTo>
                  <a:pt x="642" y="515"/>
                  <a:pt x="642" y="516"/>
                  <a:pt x="642" y="516"/>
                </a:cubicBezTo>
                <a:cubicBezTo>
                  <a:pt x="643" y="516"/>
                  <a:pt x="643" y="517"/>
                  <a:pt x="644" y="517"/>
                </a:cubicBezTo>
                <a:cubicBezTo>
                  <a:pt x="645" y="518"/>
                  <a:pt x="647" y="518"/>
                  <a:pt x="647" y="519"/>
                </a:cubicBezTo>
                <a:cubicBezTo>
                  <a:pt x="647" y="520"/>
                  <a:pt x="646" y="519"/>
                  <a:pt x="645" y="519"/>
                </a:cubicBezTo>
                <a:close/>
                <a:moveTo>
                  <a:pt x="649" y="519"/>
                </a:moveTo>
                <a:cubicBezTo>
                  <a:pt x="648" y="518"/>
                  <a:pt x="648" y="518"/>
                  <a:pt x="647" y="517"/>
                </a:cubicBezTo>
                <a:cubicBezTo>
                  <a:pt x="647" y="517"/>
                  <a:pt x="647" y="516"/>
                  <a:pt x="646" y="516"/>
                </a:cubicBezTo>
                <a:cubicBezTo>
                  <a:pt x="645" y="515"/>
                  <a:pt x="644" y="515"/>
                  <a:pt x="643" y="514"/>
                </a:cubicBezTo>
                <a:cubicBezTo>
                  <a:pt x="643" y="514"/>
                  <a:pt x="645" y="514"/>
                  <a:pt x="646" y="514"/>
                </a:cubicBezTo>
                <a:cubicBezTo>
                  <a:pt x="646" y="515"/>
                  <a:pt x="646" y="515"/>
                  <a:pt x="647" y="515"/>
                </a:cubicBezTo>
                <a:cubicBezTo>
                  <a:pt x="647" y="515"/>
                  <a:pt x="648" y="515"/>
                  <a:pt x="648" y="516"/>
                </a:cubicBezTo>
                <a:cubicBezTo>
                  <a:pt x="649" y="516"/>
                  <a:pt x="649" y="516"/>
                  <a:pt x="649" y="517"/>
                </a:cubicBezTo>
                <a:cubicBezTo>
                  <a:pt x="649" y="517"/>
                  <a:pt x="651" y="517"/>
                  <a:pt x="651" y="518"/>
                </a:cubicBezTo>
                <a:cubicBezTo>
                  <a:pt x="651" y="518"/>
                  <a:pt x="651" y="518"/>
                  <a:pt x="651" y="518"/>
                </a:cubicBezTo>
                <a:cubicBezTo>
                  <a:pt x="651" y="519"/>
                  <a:pt x="653" y="519"/>
                  <a:pt x="653" y="520"/>
                </a:cubicBezTo>
                <a:cubicBezTo>
                  <a:pt x="653" y="521"/>
                  <a:pt x="651" y="520"/>
                  <a:pt x="651" y="520"/>
                </a:cubicBezTo>
                <a:cubicBezTo>
                  <a:pt x="650" y="520"/>
                  <a:pt x="650" y="519"/>
                  <a:pt x="649" y="519"/>
                </a:cubicBezTo>
                <a:close/>
                <a:moveTo>
                  <a:pt x="652" y="524"/>
                </a:moveTo>
                <a:cubicBezTo>
                  <a:pt x="651" y="523"/>
                  <a:pt x="651" y="522"/>
                  <a:pt x="650" y="522"/>
                </a:cubicBezTo>
                <a:cubicBezTo>
                  <a:pt x="650" y="521"/>
                  <a:pt x="650" y="522"/>
                  <a:pt x="650" y="522"/>
                </a:cubicBezTo>
                <a:cubicBezTo>
                  <a:pt x="651" y="522"/>
                  <a:pt x="651" y="522"/>
                  <a:pt x="652" y="522"/>
                </a:cubicBezTo>
                <a:cubicBezTo>
                  <a:pt x="653" y="522"/>
                  <a:pt x="653" y="523"/>
                  <a:pt x="655" y="524"/>
                </a:cubicBezTo>
                <a:cubicBezTo>
                  <a:pt x="654" y="525"/>
                  <a:pt x="653" y="524"/>
                  <a:pt x="652" y="524"/>
                </a:cubicBezTo>
                <a:close/>
                <a:moveTo>
                  <a:pt x="654" y="516"/>
                </a:moveTo>
                <a:cubicBezTo>
                  <a:pt x="651" y="514"/>
                  <a:pt x="649" y="512"/>
                  <a:pt x="647" y="510"/>
                </a:cubicBezTo>
                <a:cubicBezTo>
                  <a:pt x="647" y="509"/>
                  <a:pt x="646" y="509"/>
                  <a:pt x="647" y="508"/>
                </a:cubicBezTo>
                <a:cubicBezTo>
                  <a:pt x="646" y="508"/>
                  <a:pt x="646" y="508"/>
                  <a:pt x="646" y="508"/>
                </a:cubicBezTo>
                <a:cubicBezTo>
                  <a:pt x="645" y="507"/>
                  <a:pt x="645" y="507"/>
                  <a:pt x="644" y="507"/>
                </a:cubicBezTo>
                <a:cubicBezTo>
                  <a:pt x="644" y="507"/>
                  <a:pt x="644" y="506"/>
                  <a:pt x="644" y="506"/>
                </a:cubicBezTo>
                <a:cubicBezTo>
                  <a:pt x="644" y="506"/>
                  <a:pt x="643" y="506"/>
                  <a:pt x="643" y="505"/>
                </a:cubicBezTo>
                <a:cubicBezTo>
                  <a:pt x="643" y="505"/>
                  <a:pt x="643" y="505"/>
                  <a:pt x="643" y="505"/>
                </a:cubicBezTo>
                <a:cubicBezTo>
                  <a:pt x="642" y="505"/>
                  <a:pt x="642" y="504"/>
                  <a:pt x="642" y="504"/>
                </a:cubicBezTo>
                <a:cubicBezTo>
                  <a:pt x="641" y="503"/>
                  <a:pt x="641" y="503"/>
                  <a:pt x="640" y="502"/>
                </a:cubicBezTo>
                <a:cubicBezTo>
                  <a:pt x="640" y="502"/>
                  <a:pt x="640" y="502"/>
                  <a:pt x="640" y="502"/>
                </a:cubicBezTo>
                <a:cubicBezTo>
                  <a:pt x="639" y="501"/>
                  <a:pt x="639" y="501"/>
                  <a:pt x="638" y="500"/>
                </a:cubicBezTo>
                <a:cubicBezTo>
                  <a:pt x="639" y="499"/>
                  <a:pt x="639" y="500"/>
                  <a:pt x="639" y="499"/>
                </a:cubicBezTo>
                <a:cubicBezTo>
                  <a:pt x="640" y="499"/>
                  <a:pt x="640" y="499"/>
                  <a:pt x="641" y="500"/>
                </a:cubicBezTo>
                <a:cubicBezTo>
                  <a:pt x="641" y="500"/>
                  <a:pt x="641" y="501"/>
                  <a:pt x="641" y="502"/>
                </a:cubicBezTo>
                <a:cubicBezTo>
                  <a:pt x="642" y="503"/>
                  <a:pt x="642" y="504"/>
                  <a:pt x="644" y="505"/>
                </a:cubicBezTo>
                <a:cubicBezTo>
                  <a:pt x="645" y="505"/>
                  <a:pt x="643" y="504"/>
                  <a:pt x="644" y="503"/>
                </a:cubicBezTo>
                <a:cubicBezTo>
                  <a:pt x="645" y="504"/>
                  <a:pt x="645" y="505"/>
                  <a:pt x="646" y="506"/>
                </a:cubicBezTo>
                <a:cubicBezTo>
                  <a:pt x="647" y="505"/>
                  <a:pt x="647" y="506"/>
                  <a:pt x="648" y="507"/>
                </a:cubicBezTo>
                <a:cubicBezTo>
                  <a:pt x="648" y="508"/>
                  <a:pt x="649" y="508"/>
                  <a:pt x="650" y="509"/>
                </a:cubicBezTo>
                <a:cubicBezTo>
                  <a:pt x="650" y="509"/>
                  <a:pt x="650" y="509"/>
                  <a:pt x="651" y="509"/>
                </a:cubicBezTo>
                <a:cubicBezTo>
                  <a:pt x="651" y="509"/>
                  <a:pt x="652" y="509"/>
                  <a:pt x="652" y="510"/>
                </a:cubicBezTo>
                <a:cubicBezTo>
                  <a:pt x="652" y="510"/>
                  <a:pt x="652" y="510"/>
                  <a:pt x="652" y="510"/>
                </a:cubicBezTo>
                <a:cubicBezTo>
                  <a:pt x="653" y="510"/>
                  <a:pt x="653" y="510"/>
                  <a:pt x="653" y="511"/>
                </a:cubicBezTo>
                <a:cubicBezTo>
                  <a:pt x="654" y="512"/>
                  <a:pt x="653" y="510"/>
                  <a:pt x="654" y="511"/>
                </a:cubicBezTo>
                <a:cubicBezTo>
                  <a:pt x="654" y="511"/>
                  <a:pt x="656" y="511"/>
                  <a:pt x="655" y="512"/>
                </a:cubicBezTo>
                <a:cubicBezTo>
                  <a:pt x="657" y="512"/>
                  <a:pt x="657" y="513"/>
                  <a:pt x="659" y="514"/>
                </a:cubicBezTo>
                <a:cubicBezTo>
                  <a:pt x="659" y="515"/>
                  <a:pt x="660" y="515"/>
                  <a:pt x="660" y="516"/>
                </a:cubicBezTo>
                <a:cubicBezTo>
                  <a:pt x="662" y="516"/>
                  <a:pt x="664" y="515"/>
                  <a:pt x="667" y="517"/>
                </a:cubicBezTo>
                <a:cubicBezTo>
                  <a:pt x="667" y="517"/>
                  <a:pt x="668" y="518"/>
                  <a:pt x="669" y="518"/>
                </a:cubicBezTo>
                <a:cubicBezTo>
                  <a:pt x="670" y="519"/>
                  <a:pt x="670" y="519"/>
                  <a:pt x="671" y="519"/>
                </a:cubicBezTo>
                <a:cubicBezTo>
                  <a:pt x="671" y="519"/>
                  <a:pt x="671" y="519"/>
                  <a:pt x="671" y="519"/>
                </a:cubicBezTo>
                <a:cubicBezTo>
                  <a:pt x="672" y="519"/>
                  <a:pt x="674" y="519"/>
                  <a:pt x="675" y="519"/>
                </a:cubicBezTo>
                <a:cubicBezTo>
                  <a:pt x="675" y="519"/>
                  <a:pt x="676" y="519"/>
                  <a:pt x="676" y="519"/>
                </a:cubicBezTo>
                <a:cubicBezTo>
                  <a:pt x="677" y="519"/>
                  <a:pt x="676" y="519"/>
                  <a:pt x="676" y="519"/>
                </a:cubicBezTo>
                <a:cubicBezTo>
                  <a:pt x="677" y="520"/>
                  <a:pt x="677" y="519"/>
                  <a:pt x="677" y="519"/>
                </a:cubicBezTo>
                <a:cubicBezTo>
                  <a:pt x="678" y="520"/>
                  <a:pt x="677" y="520"/>
                  <a:pt x="678" y="520"/>
                </a:cubicBezTo>
                <a:cubicBezTo>
                  <a:pt x="679" y="521"/>
                  <a:pt x="679" y="519"/>
                  <a:pt x="680" y="520"/>
                </a:cubicBezTo>
                <a:cubicBezTo>
                  <a:pt x="680" y="522"/>
                  <a:pt x="679" y="522"/>
                  <a:pt x="677" y="522"/>
                </a:cubicBezTo>
                <a:cubicBezTo>
                  <a:pt x="676" y="522"/>
                  <a:pt x="676" y="522"/>
                  <a:pt x="675" y="522"/>
                </a:cubicBezTo>
                <a:cubicBezTo>
                  <a:pt x="675" y="522"/>
                  <a:pt x="674" y="522"/>
                  <a:pt x="674" y="522"/>
                </a:cubicBezTo>
                <a:cubicBezTo>
                  <a:pt x="671" y="521"/>
                  <a:pt x="669" y="521"/>
                  <a:pt x="666" y="520"/>
                </a:cubicBezTo>
                <a:cubicBezTo>
                  <a:pt x="665" y="519"/>
                  <a:pt x="665" y="521"/>
                  <a:pt x="664" y="520"/>
                </a:cubicBezTo>
                <a:cubicBezTo>
                  <a:pt x="663" y="519"/>
                  <a:pt x="661" y="519"/>
                  <a:pt x="660" y="519"/>
                </a:cubicBezTo>
                <a:cubicBezTo>
                  <a:pt x="659" y="518"/>
                  <a:pt x="659" y="518"/>
                  <a:pt x="658" y="517"/>
                </a:cubicBezTo>
                <a:cubicBezTo>
                  <a:pt x="658" y="517"/>
                  <a:pt x="657" y="517"/>
                  <a:pt x="657" y="516"/>
                </a:cubicBezTo>
                <a:cubicBezTo>
                  <a:pt x="656" y="515"/>
                  <a:pt x="655" y="516"/>
                  <a:pt x="654" y="516"/>
                </a:cubicBezTo>
                <a:close/>
                <a:moveTo>
                  <a:pt x="678" y="525"/>
                </a:moveTo>
                <a:cubicBezTo>
                  <a:pt x="677" y="525"/>
                  <a:pt x="675" y="525"/>
                  <a:pt x="674" y="525"/>
                </a:cubicBezTo>
                <a:cubicBezTo>
                  <a:pt x="674" y="525"/>
                  <a:pt x="674" y="525"/>
                  <a:pt x="673" y="525"/>
                </a:cubicBezTo>
                <a:cubicBezTo>
                  <a:pt x="672" y="526"/>
                  <a:pt x="673" y="524"/>
                  <a:pt x="672" y="524"/>
                </a:cubicBezTo>
                <a:cubicBezTo>
                  <a:pt x="671" y="525"/>
                  <a:pt x="671" y="525"/>
                  <a:pt x="671" y="525"/>
                </a:cubicBezTo>
                <a:cubicBezTo>
                  <a:pt x="670" y="525"/>
                  <a:pt x="669" y="524"/>
                  <a:pt x="668" y="524"/>
                </a:cubicBezTo>
                <a:cubicBezTo>
                  <a:pt x="669" y="524"/>
                  <a:pt x="669" y="523"/>
                  <a:pt x="669" y="523"/>
                </a:cubicBezTo>
                <a:cubicBezTo>
                  <a:pt x="670" y="523"/>
                  <a:pt x="670" y="524"/>
                  <a:pt x="671" y="524"/>
                </a:cubicBezTo>
                <a:cubicBezTo>
                  <a:pt x="671" y="524"/>
                  <a:pt x="671" y="524"/>
                  <a:pt x="672" y="524"/>
                </a:cubicBezTo>
                <a:cubicBezTo>
                  <a:pt x="672" y="524"/>
                  <a:pt x="672" y="524"/>
                  <a:pt x="672" y="524"/>
                </a:cubicBezTo>
                <a:cubicBezTo>
                  <a:pt x="673" y="523"/>
                  <a:pt x="674" y="524"/>
                  <a:pt x="675" y="524"/>
                </a:cubicBezTo>
                <a:cubicBezTo>
                  <a:pt x="675" y="524"/>
                  <a:pt x="676" y="524"/>
                  <a:pt x="676" y="524"/>
                </a:cubicBezTo>
                <a:cubicBezTo>
                  <a:pt x="677" y="524"/>
                  <a:pt x="678" y="524"/>
                  <a:pt x="678" y="524"/>
                </a:cubicBezTo>
                <a:cubicBezTo>
                  <a:pt x="678" y="524"/>
                  <a:pt x="678" y="524"/>
                  <a:pt x="678" y="525"/>
                </a:cubicBezTo>
                <a:close/>
                <a:moveTo>
                  <a:pt x="657" y="520"/>
                </a:moveTo>
                <a:cubicBezTo>
                  <a:pt x="660" y="521"/>
                  <a:pt x="664" y="521"/>
                  <a:pt x="665" y="523"/>
                </a:cubicBezTo>
                <a:cubicBezTo>
                  <a:pt x="665" y="524"/>
                  <a:pt x="664" y="523"/>
                  <a:pt x="664" y="523"/>
                </a:cubicBezTo>
                <a:cubicBezTo>
                  <a:pt x="663" y="524"/>
                  <a:pt x="664" y="524"/>
                  <a:pt x="664" y="525"/>
                </a:cubicBezTo>
                <a:cubicBezTo>
                  <a:pt x="662" y="525"/>
                  <a:pt x="660" y="525"/>
                  <a:pt x="658" y="524"/>
                </a:cubicBezTo>
                <a:cubicBezTo>
                  <a:pt x="659" y="523"/>
                  <a:pt x="662" y="525"/>
                  <a:pt x="662" y="523"/>
                </a:cubicBezTo>
                <a:cubicBezTo>
                  <a:pt x="661" y="521"/>
                  <a:pt x="656" y="522"/>
                  <a:pt x="657" y="520"/>
                </a:cubicBezTo>
                <a:close/>
                <a:moveTo>
                  <a:pt x="676" y="535"/>
                </a:moveTo>
                <a:cubicBezTo>
                  <a:pt x="675" y="535"/>
                  <a:pt x="674" y="535"/>
                  <a:pt x="673" y="535"/>
                </a:cubicBezTo>
                <a:cubicBezTo>
                  <a:pt x="672" y="535"/>
                  <a:pt x="672" y="535"/>
                  <a:pt x="671" y="535"/>
                </a:cubicBezTo>
                <a:cubicBezTo>
                  <a:pt x="671" y="535"/>
                  <a:pt x="671" y="535"/>
                  <a:pt x="670" y="535"/>
                </a:cubicBezTo>
                <a:cubicBezTo>
                  <a:pt x="670" y="535"/>
                  <a:pt x="670" y="534"/>
                  <a:pt x="670" y="534"/>
                </a:cubicBezTo>
                <a:cubicBezTo>
                  <a:pt x="669" y="534"/>
                  <a:pt x="669" y="534"/>
                  <a:pt x="668" y="534"/>
                </a:cubicBezTo>
                <a:cubicBezTo>
                  <a:pt x="667" y="533"/>
                  <a:pt x="667" y="533"/>
                  <a:pt x="665" y="533"/>
                </a:cubicBezTo>
                <a:cubicBezTo>
                  <a:pt x="665" y="533"/>
                  <a:pt x="665" y="533"/>
                  <a:pt x="665" y="533"/>
                </a:cubicBezTo>
                <a:cubicBezTo>
                  <a:pt x="664" y="533"/>
                  <a:pt x="664" y="533"/>
                  <a:pt x="664" y="533"/>
                </a:cubicBezTo>
                <a:cubicBezTo>
                  <a:pt x="663" y="533"/>
                  <a:pt x="663" y="533"/>
                  <a:pt x="662" y="533"/>
                </a:cubicBezTo>
                <a:cubicBezTo>
                  <a:pt x="662" y="533"/>
                  <a:pt x="661" y="532"/>
                  <a:pt x="661" y="532"/>
                </a:cubicBezTo>
                <a:cubicBezTo>
                  <a:pt x="661" y="532"/>
                  <a:pt x="661" y="532"/>
                  <a:pt x="660" y="532"/>
                </a:cubicBezTo>
                <a:cubicBezTo>
                  <a:pt x="660" y="532"/>
                  <a:pt x="659" y="532"/>
                  <a:pt x="659" y="531"/>
                </a:cubicBezTo>
                <a:cubicBezTo>
                  <a:pt x="658" y="531"/>
                  <a:pt x="656" y="531"/>
                  <a:pt x="657" y="530"/>
                </a:cubicBezTo>
                <a:cubicBezTo>
                  <a:pt x="659" y="531"/>
                  <a:pt x="660" y="532"/>
                  <a:pt x="662" y="531"/>
                </a:cubicBezTo>
                <a:cubicBezTo>
                  <a:pt x="663" y="532"/>
                  <a:pt x="666" y="533"/>
                  <a:pt x="667" y="532"/>
                </a:cubicBezTo>
                <a:cubicBezTo>
                  <a:pt x="667" y="532"/>
                  <a:pt x="668" y="532"/>
                  <a:pt x="669" y="533"/>
                </a:cubicBezTo>
                <a:cubicBezTo>
                  <a:pt x="669" y="533"/>
                  <a:pt x="669" y="533"/>
                  <a:pt x="669" y="533"/>
                </a:cubicBezTo>
                <a:cubicBezTo>
                  <a:pt x="670" y="534"/>
                  <a:pt x="670" y="533"/>
                  <a:pt x="671" y="533"/>
                </a:cubicBezTo>
                <a:cubicBezTo>
                  <a:pt x="672" y="533"/>
                  <a:pt x="672" y="534"/>
                  <a:pt x="672" y="534"/>
                </a:cubicBezTo>
                <a:cubicBezTo>
                  <a:pt x="672" y="534"/>
                  <a:pt x="673" y="534"/>
                  <a:pt x="673" y="535"/>
                </a:cubicBezTo>
                <a:cubicBezTo>
                  <a:pt x="674" y="534"/>
                  <a:pt x="676" y="535"/>
                  <a:pt x="678" y="535"/>
                </a:cubicBezTo>
                <a:cubicBezTo>
                  <a:pt x="679" y="535"/>
                  <a:pt x="679" y="536"/>
                  <a:pt x="679" y="536"/>
                </a:cubicBezTo>
                <a:cubicBezTo>
                  <a:pt x="679" y="537"/>
                  <a:pt x="677" y="536"/>
                  <a:pt x="676" y="535"/>
                </a:cubicBezTo>
                <a:close/>
                <a:moveTo>
                  <a:pt x="681" y="534"/>
                </a:moveTo>
                <a:cubicBezTo>
                  <a:pt x="681" y="534"/>
                  <a:pt x="680" y="534"/>
                  <a:pt x="680" y="534"/>
                </a:cubicBezTo>
                <a:cubicBezTo>
                  <a:pt x="678" y="534"/>
                  <a:pt x="678" y="534"/>
                  <a:pt x="678" y="534"/>
                </a:cubicBezTo>
                <a:cubicBezTo>
                  <a:pt x="678" y="533"/>
                  <a:pt x="679" y="534"/>
                  <a:pt x="679" y="534"/>
                </a:cubicBezTo>
                <a:cubicBezTo>
                  <a:pt x="681" y="534"/>
                  <a:pt x="682" y="533"/>
                  <a:pt x="683" y="534"/>
                </a:cubicBezTo>
                <a:cubicBezTo>
                  <a:pt x="682" y="535"/>
                  <a:pt x="682" y="534"/>
                  <a:pt x="681" y="534"/>
                </a:cubicBezTo>
                <a:close/>
                <a:moveTo>
                  <a:pt x="683" y="522"/>
                </a:moveTo>
                <a:cubicBezTo>
                  <a:pt x="684" y="521"/>
                  <a:pt x="684" y="521"/>
                  <a:pt x="685" y="522"/>
                </a:cubicBezTo>
                <a:cubicBezTo>
                  <a:pt x="685" y="522"/>
                  <a:pt x="684" y="522"/>
                  <a:pt x="683" y="522"/>
                </a:cubicBezTo>
                <a:close/>
                <a:moveTo>
                  <a:pt x="688" y="535"/>
                </a:moveTo>
                <a:cubicBezTo>
                  <a:pt x="688" y="535"/>
                  <a:pt x="686" y="536"/>
                  <a:pt x="686" y="535"/>
                </a:cubicBezTo>
                <a:cubicBezTo>
                  <a:pt x="686" y="534"/>
                  <a:pt x="686" y="535"/>
                  <a:pt x="687" y="535"/>
                </a:cubicBezTo>
                <a:cubicBezTo>
                  <a:pt x="687" y="535"/>
                  <a:pt x="688" y="535"/>
                  <a:pt x="688" y="535"/>
                </a:cubicBezTo>
                <a:cubicBezTo>
                  <a:pt x="688" y="535"/>
                  <a:pt x="689" y="535"/>
                  <a:pt x="689" y="535"/>
                </a:cubicBezTo>
                <a:cubicBezTo>
                  <a:pt x="690" y="536"/>
                  <a:pt x="689" y="535"/>
                  <a:pt x="688" y="535"/>
                </a:cubicBezTo>
                <a:close/>
                <a:moveTo>
                  <a:pt x="692" y="536"/>
                </a:moveTo>
                <a:cubicBezTo>
                  <a:pt x="692" y="535"/>
                  <a:pt x="692" y="536"/>
                  <a:pt x="693" y="536"/>
                </a:cubicBezTo>
                <a:cubicBezTo>
                  <a:pt x="694" y="536"/>
                  <a:pt x="694" y="535"/>
                  <a:pt x="695" y="536"/>
                </a:cubicBezTo>
                <a:cubicBezTo>
                  <a:pt x="694" y="537"/>
                  <a:pt x="693" y="536"/>
                  <a:pt x="692" y="536"/>
                </a:cubicBezTo>
                <a:close/>
                <a:moveTo>
                  <a:pt x="694" y="523"/>
                </a:moveTo>
                <a:cubicBezTo>
                  <a:pt x="691" y="522"/>
                  <a:pt x="688" y="523"/>
                  <a:pt x="686" y="522"/>
                </a:cubicBezTo>
                <a:cubicBezTo>
                  <a:pt x="686" y="521"/>
                  <a:pt x="687" y="521"/>
                  <a:pt x="688" y="521"/>
                </a:cubicBezTo>
                <a:cubicBezTo>
                  <a:pt x="688" y="521"/>
                  <a:pt x="688" y="522"/>
                  <a:pt x="689" y="522"/>
                </a:cubicBezTo>
                <a:cubicBezTo>
                  <a:pt x="689" y="522"/>
                  <a:pt x="689" y="521"/>
                  <a:pt x="689" y="521"/>
                </a:cubicBezTo>
                <a:cubicBezTo>
                  <a:pt x="690" y="521"/>
                  <a:pt x="691" y="522"/>
                  <a:pt x="691" y="522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4" y="521"/>
                  <a:pt x="695" y="521"/>
                </a:cubicBezTo>
                <a:cubicBezTo>
                  <a:pt x="695" y="521"/>
                  <a:pt x="696" y="522"/>
                  <a:pt x="697" y="520"/>
                </a:cubicBezTo>
                <a:cubicBezTo>
                  <a:pt x="697" y="521"/>
                  <a:pt x="698" y="521"/>
                  <a:pt x="699" y="521"/>
                </a:cubicBezTo>
                <a:cubicBezTo>
                  <a:pt x="699" y="521"/>
                  <a:pt x="699" y="520"/>
                  <a:pt x="700" y="520"/>
                </a:cubicBezTo>
                <a:cubicBezTo>
                  <a:pt x="701" y="520"/>
                  <a:pt x="702" y="520"/>
                  <a:pt x="703" y="519"/>
                </a:cubicBezTo>
                <a:cubicBezTo>
                  <a:pt x="703" y="520"/>
                  <a:pt x="703" y="520"/>
                  <a:pt x="703" y="521"/>
                </a:cubicBezTo>
                <a:cubicBezTo>
                  <a:pt x="703" y="520"/>
                  <a:pt x="704" y="521"/>
                  <a:pt x="705" y="521"/>
                </a:cubicBezTo>
                <a:cubicBezTo>
                  <a:pt x="706" y="521"/>
                  <a:pt x="706" y="520"/>
                  <a:pt x="707" y="520"/>
                </a:cubicBezTo>
                <a:cubicBezTo>
                  <a:pt x="708" y="520"/>
                  <a:pt x="708" y="520"/>
                  <a:pt x="709" y="520"/>
                </a:cubicBezTo>
                <a:cubicBezTo>
                  <a:pt x="709" y="520"/>
                  <a:pt x="710" y="519"/>
                  <a:pt x="710" y="519"/>
                </a:cubicBezTo>
                <a:cubicBezTo>
                  <a:pt x="711" y="519"/>
                  <a:pt x="711" y="520"/>
                  <a:pt x="711" y="519"/>
                </a:cubicBezTo>
                <a:cubicBezTo>
                  <a:pt x="712" y="519"/>
                  <a:pt x="712" y="519"/>
                  <a:pt x="712" y="519"/>
                </a:cubicBezTo>
                <a:cubicBezTo>
                  <a:pt x="713" y="519"/>
                  <a:pt x="713" y="518"/>
                  <a:pt x="715" y="519"/>
                </a:cubicBezTo>
                <a:cubicBezTo>
                  <a:pt x="715" y="519"/>
                  <a:pt x="715" y="519"/>
                  <a:pt x="716" y="518"/>
                </a:cubicBezTo>
                <a:cubicBezTo>
                  <a:pt x="716" y="520"/>
                  <a:pt x="715" y="519"/>
                  <a:pt x="714" y="519"/>
                </a:cubicBezTo>
                <a:cubicBezTo>
                  <a:pt x="714" y="519"/>
                  <a:pt x="713" y="520"/>
                  <a:pt x="713" y="520"/>
                </a:cubicBezTo>
                <a:cubicBezTo>
                  <a:pt x="713" y="520"/>
                  <a:pt x="712" y="520"/>
                  <a:pt x="712" y="520"/>
                </a:cubicBezTo>
                <a:cubicBezTo>
                  <a:pt x="712" y="520"/>
                  <a:pt x="711" y="521"/>
                  <a:pt x="711" y="521"/>
                </a:cubicBezTo>
                <a:cubicBezTo>
                  <a:pt x="711" y="521"/>
                  <a:pt x="710" y="521"/>
                  <a:pt x="710" y="521"/>
                </a:cubicBezTo>
                <a:cubicBezTo>
                  <a:pt x="709" y="521"/>
                  <a:pt x="709" y="521"/>
                  <a:pt x="709" y="521"/>
                </a:cubicBezTo>
                <a:cubicBezTo>
                  <a:pt x="708" y="521"/>
                  <a:pt x="708" y="522"/>
                  <a:pt x="708" y="522"/>
                </a:cubicBezTo>
                <a:cubicBezTo>
                  <a:pt x="707" y="522"/>
                  <a:pt x="706" y="521"/>
                  <a:pt x="705" y="522"/>
                </a:cubicBezTo>
                <a:cubicBezTo>
                  <a:pt x="705" y="522"/>
                  <a:pt x="705" y="522"/>
                  <a:pt x="704" y="522"/>
                </a:cubicBezTo>
                <a:cubicBezTo>
                  <a:pt x="703" y="522"/>
                  <a:pt x="701" y="522"/>
                  <a:pt x="700" y="523"/>
                </a:cubicBezTo>
                <a:cubicBezTo>
                  <a:pt x="697" y="522"/>
                  <a:pt x="695" y="522"/>
                  <a:pt x="694" y="523"/>
                </a:cubicBezTo>
                <a:close/>
                <a:moveTo>
                  <a:pt x="698" y="535"/>
                </a:moveTo>
                <a:cubicBezTo>
                  <a:pt x="698" y="534"/>
                  <a:pt x="700" y="536"/>
                  <a:pt x="700" y="536"/>
                </a:cubicBezTo>
                <a:cubicBezTo>
                  <a:pt x="700" y="537"/>
                  <a:pt x="698" y="536"/>
                  <a:pt x="698" y="535"/>
                </a:cubicBezTo>
                <a:close/>
                <a:moveTo>
                  <a:pt x="716" y="527"/>
                </a:moveTo>
                <a:cubicBezTo>
                  <a:pt x="715" y="527"/>
                  <a:pt x="715" y="527"/>
                  <a:pt x="715" y="527"/>
                </a:cubicBezTo>
                <a:cubicBezTo>
                  <a:pt x="714" y="527"/>
                  <a:pt x="714" y="526"/>
                  <a:pt x="714" y="527"/>
                </a:cubicBezTo>
                <a:cubicBezTo>
                  <a:pt x="713" y="527"/>
                  <a:pt x="712" y="527"/>
                  <a:pt x="712" y="527"/>
                </a:cubicBezTo>
                <a:cubicBezTo>
                  <a:pt x="712" y="528"/>
                  <a:pt x="711" y="527"/>
                  <a:pt x="711" y="528"/>
                </a:cubicBezTo>
                <a:cubicBezTo>
                  <a:pt x="709" y="527"/>
                  <a:pt x="708" y="529"/>
                  <a:pt x="706" y="528"/>
                </a:cubicBezTo>
                <a:cubicBezTo>
                  <a:pt x="705" y="528"/>
                  <a:pt x="705" y="529"/>
                  <a:pt x="705" y="529"/>
                </a:cubicBezTo>
                <a:cubicBezTo>
                  <a:pt x="704" y="529"/>
                  <a:pt x="703" y="530"/>
                  <a:pt x="703" y="530"/>
                </a:cubicBezTo>
                <a:cubicBezTo>
                  <a:pt x="702" y="530"/>
                  <a:pt x="702" y="529"/>
                  <a:pt x="702" y="529"/>
                </a:cubicBezTo>
                <a:cubicBezTo>
                  <a:pt x="702" y="529"/>
                  <a:pt x="701" y="530"/>
                  <a:pt x="701" y="530"/>
                </a:cubicBezTo>
                <a:cubicBezTo>
                  <a:pt x="701" y="530"/>
                  <a:pt x="700" y="530"/>
                  <a:pt x="699" y="530"/>
                </a:cubicBezTo>
                <a:cubicBezTo>
                  <a:pt x="698" y="530"/>
                  <a:pt x="698" y="530"/>
                  <a:pt x="698" y="530"/>
                </a:cubicBezTo>
                <a:cubicBezTo>
                  <a:pt x="698" y="529"/>
                  <a:pt x="698" y="529"/>
                  <a:pt x="699" y="530"/>
                </a:cubicBezTo>
                <a:cubicBezTo>
                  <a:pt x="700" y="530"/>
                  <a:pt x="700" y="529"/>
                  <a:pt x="700" y="529"/>
                </a:cubicBezTo>
                <a:cubicBezTo>
                  <a:pt x="701" y="528"/>
                  <a:pt x="701" y="529"/>
                  <a:pt x="701" y="529"/>
                </a:cubicBezTo>
                <a:cubicBezTo>
                  <a:pt x="701" y="529"/>
                  <a:pt x="702" y="528"/>
                  <a:pt x="702" y="528"/>
                </a:cubicBezTo>
                <a:cubicBezTo>
                  <a:pt x="702" y="528"/>
                  <a:pt x="702" y="529"/>
                  <a:pt x="702" y="529"/>
                </a:cubicBezTo>
                <a:cubicBezTo>
                  <a:pt x="703" y="528"/>
                  <a:pt x="703" y="528"/>
                  <a:pt x="703" y="528"/>
                </a:cubicBezTo>
                <a:cubicBezTo>
                  <a:pt x="704" y="528"/>
                  <a:pt x="705" y="528"/>
                  <a:pt x="706" y="527"/>
                </a:cubicBezTo>
                <a:cubicBezTo>
                  <a:pt x="707" y="527"/>
                  <a:pt x="709" y="527"/>
                  <a:pt x="710" y="527"/>
                </a:cubicBezTo>
                <a:cubicBezTo>
                  <a:pt x="711" y="526"/>
                  <a:pt x="713" y="526"/>
                  <a:pt x="714" y="526"/>
                </a:cubicBezTo>
                <a:cubicBezTo>
                  <a:pt x="715" y="526"/>
                  <a:pt x="714" y="526"/>
                  <a:pt x="714" y="527"/>
                </a:cubicBezTo>
                <a:cubicBezTo>
                  <a:pt x="715" y="527"/>
                  <a:pt x="715" y="526"/>
                  <a:pt x="716" y="526"/>
                </a:cubicBezTo>
                <a:cubicBezTo>
                  <a:pt x="716" y="526"/>
                  <a:pt x="716" y="526"/>
                  <a:pt x="717" y="526"/>
                </a:cubicBezTo>
                <a:cubicBezTo>
                  <a:pt x="718" y="527"/>
                  <a:pt x="716" y="527"/>
                  <a:pt x="716" y="527"/>
                </a:cubicBezTo>
                <a:close/>
                <a:moveTo>
                  <a:pt x="484" y="270"/>
                </a:moveTo>
                <a:cubicBezTo>
                  <a:pt x="484" y="270"/>
                  <a:pt x="484" y="271"/>
                  <a:pt x="484" y="271"/>
                </a:cubicBezTo>
                <a:cubicBezTo>
                  <a:pt x="485" y="271"/>
                  <a:pt x="485" y="270"/>
                  <a:pt x="485" y="270"/>
                </a:cubicBezTo>
                <a:cubicBezTo>
                  <a:pt x="486" y="270"/>
                  <a:pt x="487" y="271"/>
                  <a:pt x="487" y="270"/>
                </a:cubicBezTo>
                <a:cubicBezTo>
                  <a:pt x="488" y="271"/>
                  <a:pt x="488" y="271"/>
                  <a:pt x="488" y="272"/>
                </a:cubicBezTo>
                <a:cubicBezTo>
                  <a:pt x="488" y="272"/>
                  <a:pt x="487" y="272"/>
                  <a:pt x="486" y="272"/>
                </a:cubicBezTo>
                <a:cubicBezTo>
                  <a:pt x="485" y="271"/>
                  <a:pt x="484" y="272"/>
                  <a:pt x="483" y="271"/>
                </a:cubicBezTo>
                <a:cubicBezTo>
                  <a:pt x="483" y="270"/>
                  <a:pt x="484" y="271"/>
                  <a:pt x="484" y="270"/>
                </a:cubicBezTo>
                <a:close/>
                <a:moveTo>
                  <a:pt x="438" y="278"/>
                </a:moveTo>
                <a:cubicBezTo>
                  <a:pt x="438" y="278"/>
                  <a:pt x="437" y="278"/>
                  <a:pt x="437" y="278"/>
                </a:cubicBezTo>
                <a:cubicBezTo>
                  <a:pt x="436" y="278"/>
                  <a:pt x="436" y="278"/>
                  <a:pt x="436" y="278"/>
                </a:cubicBezTo>
                <a:cubicBezTo>
                  <a:pt x="435" y="278"/>
                  <a:pt x="435" y="278"/>
                  <a:pt x="434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80"/>
                  <a:pt x="432" y="281"/>
                  <a:pt x="431" y="281"/>
                </a:cubicBezTo>
                <a:cubicBezTo>
                  <a:pt x="431" y="281"/>
                  <a:pt x="430" y="281"/>
                  <a:pt x="430" y="281"/>
                </a:cubicBezTo>
                <a:cubicBezTo>
                  <a:pt x="430" y="281"/>
                  <a:pt x="429" y="282"/>
                  <a:pt x="429" y="282"/>
                </a:cubicBezTo>
                <a:cubicBezTo>
                  <a:pt x="429" y="281"/>
                  <a:pt x="430" y="281"/>
                  <a:pt x="430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2" y="280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8"/>
                </a:cubicBezTo>
                <a:cubicBezTo>
                  <a:pt x="433" y="278"/>
                  <a:pt x="434" y="279"/>
                  <a:pt x="434" y="278"/>
                </a:cubicBezTo>
                <a:cubicBezTo>
                  <a:pt x="434" y="278"/>
                  <a:pt x="434" y="278"/>
                  <a:pt x="435" y="278"/>
                </a:cubicBezTo>
                <a:cubicBezTo>
                  <a:pt x="435" y="278"/>
                  <a:pt x="436" y="278"/>
                  <a:pt x="436" y="277"/>
                </a:cubicBezTo>
                <a:cubicBezTo>
                  <a:pt x="437" y="277"/>
                  <a:pt x="438" y="276"/>
                  <a:pt x="438" y="276"/>
                </a:cubicBezTo>
                <a:cubicBezTo>
                  <a:pt x="439" y="275"/>
                  <a:pt x="441" y="275"/>
                  <a:pt x="442" y="275"/>
                </a:cubicBezTo>
                <a:cubicBezTo>
                  <a:pt x="442" y="275"/>
                  <a:pt x="442" y="275"/>
                  <a:pt x="443" y="275"/>
                </a:cubicBezTo>
                <a:cubicBezTo>
                  <a:pt x="441" y="276"/>
                  <a:pt x="440" y="276"/>
                  <a:pt x="438" y="278"/>
                </a:cubicBezTo>
                <a:close/>
                <a:moveTo>
                  <a:pt x="456" y="271"/>
                </a:moveTo>
                <a:cubicBezTo>
                  <a:pt x="456" y="271"/>
                  <a:pt x="455" y="272"/>
                  <a:pt x="455" y="272"/>
                </a:cubicBezTo>
                <a:cubicBezTo>
                  <a:pt x="455" y="272"/>
                  <a:pt x="454" y="272"/>
                  <a:pt x="454" y="272"/>
                </a:cubicBezTo>
                <a:cubicBezTo>
                  <a:pt x="454" y="272"/>
                  <a:pt x="453" y="272"/>
                  <a:pt x="453" y="272"/>
                </a:cubicBezTo>
                <a:cubicBezTo>
                  <a:pt x="453" y="273"/>
                  <a:pt x="452" y="272"/>
                  <a:pt x="452" y="272"/>
                </a:cubicBezTo>
                <a:cubicBezTo>
                  <a:pt x="451" y="273"/>
                  <a:pt x="451" y="273"/>
                  <a:pt x="451" y="273"/>
                </a:cubicBezTo>
                <a:cubicBezTo>
                  <a:pt x="450" y="273"/>
                  <a:pt x="450" y="273"/>
                  <a:pt x="450" y="274"/>
                </a:cubicBezTo>
                <a:cubicBezTo>
                  <a:pt x="450" y="274"/>
                  <a:pt x="449" y="273"/>
                  <a:pt x="449" y="273"/>
                </a:cubicBezTo>
                <a:cubicBezTo>
                  <a:pt x="449" y="273"/>
                  <a:pt x="449" y="274"/>
                  <a:pt x="448" y="274"/>
                </a:cubicBezTo>
                <a:cubicBezTo>
                  <a:pt x="447" y="274"/>
                  <a:pt x="447" y="274"/>
                  <a:pt x="447" y="274"/>
                </a:cubicBezTo>
                <a:cubicBezTo>
                  <a:pt x="447" y="273"/>
                  <a:pt x="447" y="274"/>
                  <a:pt x="447" y="274"/>
                </a:cubicBezTo>
                <a:cubicBezTo>
                  <a:pt x="447" y="274"/>
                  <a:pt x="447" y="273"/>
                  <a:pt x="448" y="273"/>
                </a:cubicBezTo>
                <a:cubicBezTo>
                  <a:pt x="448" y="273"/>
                  <a:pt x="448" y="273"/>
                  <a:pt x="448" y="273"/>
                </a:cubicBezTo>
                <a:cubicBezTo>
                  <a:pt x="449" y="273"/>
                  <a:pt x="449" y="273"/>
                  <a:pt x="450" y="273"/>
                </a:cubicBezTo>
                <a:cubicBezTo>
                  <a:pt x="450" y="272"/>
                  <a:pt x="450" y="272"/>
                  <a:pt x="450" y="272"/>
                </a:cubicBezTo>
                <a:cubicBezTo>
                  <a:pt x="451" y="273"/>
                  <a:pt x="451" y="271"/>
                  <a:pt x="452" y="271"/>
                </a:cubicBezTo>
                <a:cubicBezTo>
                  <a:pt x="452" y="271"/>
                  <a:pt x="452" y="271"/>
                  <a:pt x="453" y="271"/>
                </a:cubicBezTo>
                <a:cubicBezTo>
                  <a:pt x="453" y="271"/>
                  <a:pt x="454" y="271"/>
                  <a:pt x="454" y="271"/>
                </a:cubicBezTo>
                <a:cubicBezTo>
                  <a:pt x="455" y="271"/>
                  <a:pt x="454" y="271"/>
                  <a:pt x="455" y="271"/>
                </a:cubicBezTo>
                <a:cubicBezTo>
                  <a:pt x="455" y="270"/>
                  <a:pt x="456" y="271"/>
                  <a:pt x="456" y="270"/>
                </a:cubicBezTo>
                <a:cubicBezTo>
                  <a:pt x="457" y="271"/>
                  <a:pt x="457" y="270"/>
                  <a:pt x="457" y="271"/>
                </a:cubicBezTo>
                <a:cubicBezTo>
                  <a:pt x="457" y="271"/>
                  <a:pt x="456" y="271"/>
                  <a:pt x="456" y="271"/>
                </a:cubicBezTo>
                <a:close/>
                <a:moveTo>
                  <a:pt x="469" y="271"/>
                </a:moveTo>
                <a:cubicBezTo>
                  <a:pt x="468" y="271"/>
                  <a:pt x="467" y="271"/>
                  <a:pt x="467" y="271"/>
                </a:cubicBezTo>
                <a:cubicBezTo>
                  <a:pt x="466" y="271"/>
                  <a:pt x="466" y="271"/>
                  <a:pt x="466" y="271"/>
                </a:cubicBezTo>
                <a:cubicBezTo>
                  <a:pt x="465" y="271"/>
                  <a:pt x="465" y="271"/>
                  <a:pt x="464" y="271"/>
                </a:cubicBezTo>
                <a:cubicBezTo>
                  <a:pt x="464" y="271"/>
                  <a:pt x="464" y="271"/>
                  <a:pt x="464" y="271"/>
                </a:cubicBezTo>
                <a:cubicBezTo>
                  <a:pt x="464" y="271"/>
                  <a:pt x="463" y="271"/>
                  <a:pt x="463" y="271"/>
                </a:cubicBezTo>
                <a:cubicBezTo>
                  <a:pt x="463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1" y="271"/>
                  <a:pt x="461" y="271"/>
                  <a:pt x="461" y="271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0" y="271"/>
                  <a:pt x="459" y="272"/>
                  <a:pt x="458" y="271"/>
                </a:cubicBezTo>
                <a:cubicBezTo>
                  <a:pt x="459" y="271"/>
                  <a:pt x="460" y="271"/>
                  <a:pt x="460" y="271"/>
                </a:cubicBezTo>
                <a:cubicBezTo>
                  <a:pt x="461" y="271"/>
                  <a:pt x="462" y="271"/>
                  <a:pt x="463" y="270"/>
                </a:cubicBezTo>
                <a:cubicBezTo>
                  <a:pt x="463" y="270"/>
                  <a:pt x="463" y="270"/>
                  <a:pt x="463" y="270"/>
                </a:cubicBezTo>
                <a:cubicBezTo>
                  <a:pt x="463" y="270"/>
                  <a:pt x="464" y="270"/>
                  <a:pt x="464" y="270"/>
                </a:cubicBezTo>
                <a:cubicBezTo>
                  <a:pt x="464" y="270"/>
                  <a:pt x="464" y="270"/>
                  <a:pt x="465" y="270"/>
                </a:cubicBezTo>
                <a:cubicBezTo>
                  <a:pt x="465" y="270"/>
                  <a:pt x="465" y="270"/>
                  <a:pt x="466" y="269"/>
                </a:cubicBezTo>
                <a:cubicBezTo>
                  <a:pt x="467" y="270"/>
                  <a:pt x="468" y="270"/>
                  <a:pt x="470" y="271"/>
                </a:cubicBezTo>
                <a:cubicBezTo>
                  <a:pt x="469" y="271"/>
                  <a:pt x="469" y="271"/>
                  <a:pt x="469" y="271"/>
                </a:cubicBezTo>
                <a:close/>
                <a:moveTo>
                  <a:pt x="481" y="272"/>
                </a:moveTo>
                <a:cubicBezTo>
                  <a:pt x="481" y="271"/>
                  <a:pt x="480" y="271"/>
                  <a:pt x="480" y="271"/>
                </a:cubicBezTo>
                <a:cubicBezTo>
                  <a:pt x="478" y="271"/>
                  <a:pt x="477" y="271"/>
                  <a:pt x="476" y="270"/>
                </a:cubicBezTo>
                <a:cubicBezTo>
                  <a:pt x="475" y="270"/>
                  <a:pt x="475" y="271"/>
                  <a:pt x="475" y="270"/>
                </a:cubicBezTo>
                <a:cubicBezTo>
                  <a:pt x="475" y="270"/>
                  <a:pt x="474" y="270"/>
                  <a:pt x="473" y="270"/>
                </a:cubicBezTo>
                <a:cubicBezTo>
                  <a:pt x="473" y="270"/>
                  <a:pt x="472" y="270"/>
                  <a:pt x="472" y="270"/>
                </a:cubicBezTo>
                <a:cubicBezTo>
                  <a:pt x="471" y="270"/>
                  <a:pt x="471" y="270"/>
                  <a:pt x="471" y="270"/>
                </a:cubicBezTo>
                <a:cubicBezTo>
                  <a:pt x="471" y="269"/>
                  <a:pt x="472" y="269"/>
                  <a:pt x="472" y="269"/>
                </a:cubicBezTo>
                <a:cubicBezTo>
                  <a:pt x="472" y="269"/>
                  <a:pt x="472" y="269"/>
                  <a:pt x="473" y="269"/>
                </a:cubicBezTo>
                <a:cubicBezTo>
                  <a:pt x="473" y="269"/>
                  <a:pt x="473" y="270"/>
                  <a:pt x="474" y="269"/>
                </a:cubicBezTo>
                <a:cubicBezTo>
                  <a:pt x="474" y="269"/>
                  <a:pt x="474" y="269"/>
                  <a:pt x="474" y="269"/>
                </a:cubicBezTo>
                <a:cubicBezTo>
                  <a:pt x="475" y="269"/>
                  <a:pt x="475" y="270"/>
                  <a:pt x="476" y="270"/>
                </a:cubicBezTo>
                <a:cubicBezTo>
                  <a:pt x="476" y="270"/>
                  <a:pt x="476" y="269"/>
                  <a:pt x="476" y="269"/>
                </a:cubicBezTo>
                <a:cubicBezTo>
                  <a:pt x="477" y="269"/>
                  <a:pt x="477" y="270"/>
                  <a:pt x="477" y="270"/>
                </a:cubicBezTo>
                <a:cubicBezTo>
                  <a:pt x="478" y="270"/>
                  <a:pt x="478" y="270"/>
                  <a:pt x="479" y="270"/>
                </a:cubicBezTo>
                <a:cubicBezTo>
                  <a:pt x="479" y="270"/>
                  <a:pt x="480" y="270"/>
                  <a:pt x="480" y="271"/>
                </a:cubicBezTo>
                <a:cubicBezTo>
                  <a:pt x="481" y="271"/>
                  <a:pt x="480" y="270"/>
                  <a:pt x="480" y="270"/>
                </a:cubicBezTo>
                <a:cubicBezTo>
                  <a:pt x="480" y="270"/>
                  <a:pt x="481" y="270"/>
                  <a:pt x="481" y="270"/>
                </a:cubicBezTo>
                <a:cubicBezTo>
                  <a:pt x="481" y="270"/>
                  <a:pt x="481" y="271"/>
                  <a:pt x="481" y="271"/>
                </a:cubicBezTo>
                <a:cubicBezTo>
                  <a:pt x="481" y="271"/>
                  <a:pt x="482" y="271"/>
                  <a:pt x="483" y="271"/>
                </a:cubicBezTo>
                <a:cubicBezTo>
                  <a:pt x="482" y="272"/>
                  <a:pt x="482" y="271"/>
                  <a:pt x="481" y="272"/>
                </a:cubicBezTo>
                <a:close/>
                <a:moveTo>
                  <a:pt x="495" y="278"/>
                </a:moveTo>
                <a:cubicBezTo>
                  <a:pt x="494" y="276"/>
                  <a:pt x="492" y="276"/>
                  <a:pt x="491" y="275"/>
                </a:cubicBezTo>
                <a:cubicBezTo>
                  <a:pt x="490" y="275"/>
                  <a:pt x="490" y="275"/>
                  <a:pt x="490" y="275"/>
                </a:cubicBezTo>
                <a:cubicBezTo>
                  <a:pt x="488" y="275"/>
                  <a:pt x="488" y="275"/>
                  <a:pt x="488" y="275"/>
                </a:cubicBezTo>
                <a:cubicBezTo>
                  <a:pt x="487" y="275"/>
                  <a:pt x="486" y="275"/>
                  <a:pt x="486" y="274"/>
                </a:cubicBezTo>
                <a:cubicBezTo>
                  <a:pt x="484" y="274"/>
                  <a:pt x="483" y="274"/>
                  <a:pt x="482" y="273"/>
                </a:cubicBezTo>
                <a:cubicBezTo>
                  <a:pt x="482" y="273"/>
                  <a:pt x="482" y="273"/>
                  <a:pt x="483" y="273"/>
                </a:cubicBezTo>
                <a:cubicBezTo>
                  <a:pt x="484" y="272"/>
                  <a:pt x="485" y="273"/>
                  <a:pt x="486" y="273"/>
                </a:cubicBezTo>
                <a:cubicBezTo>
                  <a:pt x="486" y="273"/>
                  <a:pt x="486" y="273"/>
                  <a:pt x="486" y="273"/>
                </a:cubicBezTo>
                <a:cubicBezTo>
                  <a:pt x="487" y="273"/>
                  <a:pt x="487" y="274"/>
                  <a:pt x="488" y="274"/>
                </a:cubicBezTo>
                <a:cubicBezTo>
                  <a:pt x="491" y="274"/>
                  <a:pt x="492" y="274"/>
                  <a:pt x="494" y="275"/>
                </a:cubicBezTo>
                <a:cubicBezTo>
                  <a:pt x="495" y="276"/>
                  <a:pt x="496" y="276"/>
                  <a:pt x="497" y="277"/>
                </a:cubicBezTo>
                <a:cubicBezTo>
                  <a:pt x="499" y="277"/>
                  <a:pt x="499" y="277"/>
                  <a:pt x="499" y="277"/>
                </a:cubicBezTo>
                <a:cubicBezTo>
                  <a:pt x="500" y="278"/>
                  <a:pt x="501" y="278"/>
                  <a:pt x="502" y="279"/>
                </a:cubicBezTo>
                <a:cubicBezTo>
                  <a:pt x="503" y="280"/>
                  <a:pt x="503" y="280"/>
                  <a:pt x="503" y="280"/>
                </a:cubicBezTo>
                <a:cubicBezTo>
                  <a:pt x="504" y="281"/>
                  <a:pt x="504" y="282"/>
                  <a:pt x="504" y="283"/>
                </a:cubicBezTo>
                <a:cubicBezTo>
                  <a:pt x="503" y="283"/>
                  <a:pt x="502" y="282"/>
                  <a:pt x="502" y="281"/>
                </a:cubicBezTo>
                <a:cubicBezTo>
                  <a:pt x="501" y="280"/>
                  <a:pt x="500" y="281"/>
                  <a:pt x="500" y="280"/>
                </a:cubicBezTo>
                <a:cubicBezTo>
                  <a:pt x="500" y="279"/>
                  <a:pt x="499" y="279"/>
                  <a:pt x="499" y="278"/>
                </a:cubicBezTo>
                <a:cubicBezTo>
                  <a:pt x="497" y="279"/>
                  <a:pt x="497" y="276"/>
                  <a:pt x="495" y="278"/>
                </a:cubicBezTo>
                <a:close/>
                <a:moveTo>
                  <a:pt x="557" y="414"/>
                </a:moveTo>
                <a:cubicBezTo>
                  <a:pt x="553" y="387"/>
                  <a:pt x="555" y="351"/>
                  <a:pt x="531" y="332"/>
                </a:cubicBezTo>
                <a:cubicBezTo>
                  <a:pt x="524" y="327"/>
                  <a:pt x="518" y="323"/>
                  <a:pt x="510" y="323"/>
                </a:cubicBezTo>
                <a:cubicBezTo>
                  <a:pt x="503" y="323"/>
                  <a:pt x="502" y="323"/>
                  <a:pt x="496" y="324"/>
                </a:cubicBezTo>
                <a:cubicBezTo>
                  <a:pt x="496" y="324"/>
                  <a:pt x="504" y="322"/>
                  <a:pt x="510" y="322"/>
                </a:cubicBezTo>
                <a:cubicBezTo>
                  <a:pt x="529" y="321"/>
                  <a:pt x="549" y="333"/>
                  <a:pt x="555" y="366"/>
                </a:cubicBezTo>
                <a:cubicBezTo>
                  <a:pt x="558" y="383"/>
                  <a:pt x="559" y="400"/>
                  <a:pt x="561" y="414"/>
                </a:cubicBezTo>
                <a:cubicBezTo>
                  <a:pt x="562" y="422"/>
                  <a:pt x="563" y="433"/>
                  <a:pt x="566" y="441"/>
                </a:cubicBezTo>
                <a:cubicBezTo>
                  <a:pt x="569" y="452"/>
                  <a:pt x="571" y="460"/>
                  <a:pt x="575" y="471"/>
                </a:cubicBezTo>
                <a:cubicBezTo>
                  <a:pt x="566" y="454"/>
                  <a:pt x="561" y="437"/>
                  <a:pt x="557" y="414"/>
                </a:cubicBezTo>
                <a:close/>
                <a:moveTo>
                  <a:pt x="575" y="513"/>
                </a:moveTo>
                <a:cubicBezTo>
                  <a:pt x="574" y="512"/>
                  <a:pt x="574" y="512"/>
                  <a:pt x="574" y="511"/>
                </a:cubicBezTo>
                <a:cubicBezTo>
                  <a:pt x="575" y="511"/>
                  <a:pt x="576" y="512"/>
                  <a:pt x="575" y="513"/>
                </a:cubicBezTo>
                <a:close/>
                <a:moveTo>
                  <a:pt x="577" y="491"/>
                </a:moveTo>
                <a:cubicBezTo>
                  <a:pt x="579" y="491"/>
                  <a:pt x="579" y="491"/>
                  <a:pt x="579" y="491"/>
                </a:cubicBezTo>
                <a:cubicBezTo>
                  <a:pt x="578" y="492"/>
                  <a:pt x="579" y="493"/>
                  <a:pt x="579" y="494"/>
                </a:cubicBezTo>
                <a:cubicBezTo>
                  <a:pt x="579" y="495"/>
                  <a:pt x="579" y="494"/>
                  <a:pt x="579" y="494"/>
                </a:cubicBezTo>
                <a:cubicBezTo>
                  <a:pt x="578" y="493"/>
                  <a:pt x="577" y="492"/>
                  <a:pt x="577" y="491"/>
                </a:cubicBezTo>
                <a:close/>
                <a:moveTo>
                  <a:pt x="579" y="495"/>
                </a:moveTo>
                <a:cubicBezTo>
                  <a:pt x="579" y="494"/>
                  <a:pt x="581" y="495"/>
                  <a:pt x="580" y="496"/>
                </a:cubicBezTo>
                <a:cubicBezTo>
                  <a:pt x="579" y="496"/>
                  <a:pt x="579" y="495"/>
                  <a:pt x="579" y="495"/>
                </a:cubicBezTo>
                <a:close/>
                <a:moveTo>
                  <a:pt x="581" y="493"/>
                </a:moveTo>
                <a:cubicBezTo>
                  <a:pt x="581" y="493"/>
                  <a:pt x="581" y="493"/>
                  <a:pt x="580" y="493"/>
                </a:cubicBezTo>
                <a:cubicBezTo>
                  <a:pt x="580" y="492"/>
                  <a:pt x="580" y="492"/>
                  <a:pt x="580" y="491"/>
                </a:cubicBezTo>
                <a:cubicBezTo>
                  <a:pt x="580" y="491"/>
                  <a:pt x="580" y="490"/>
                  <a:pt x="579" y="490"/>
                </a:cubicBezTo>
                <a:cubicBezTo>
                  <a:pt x="579" y="490"/>
                  <a:pt x="579" y="489"/>
                  <a:pt x="579" y="489"/>
                </a:cubicBezTo>
                <a:cubicBezTo>
                  <a:pt x="578" y="488"/>
                  <a:pt x="579" y="488"/>
                  <a:pt x="578" y="487"/>
                </a:cubicBezTo>
                <a:cubicBezTo>
                  <a:pt x="578" y="487"/>
                  <a:pt x="578" y="486"/>
                  <a:pt x="578" y="486"/>
                </a:cubicBezTo>
                <a:cubicBezTo>
                  <a:pt x="578" y="486"/>
                  <a:pt x="578" y="486"/>
                  <a:pt x="578" y="485"/>
                </a:cubicBezTo>
                <a:cubicBezTo>
                  <a:pt x="578" y="484"/>
                  <a:pt x="576" y="483"/>
                  <a:pt x="576" y="482"/>
                </a:cubicBezTo>
                <a:cubicBezTo>
                  <a:pt x="576" y="481"/>
                  <a:pt x="576" y="481"/>
                  <a:pt x="575" y="481"/>
                </a:cubicBezTo>
                <a:cubicBezTo>
                  <a:pt x="576" y="480"/>
                  <a:pt x="575" y="480"/>
                  <a:pt x="575" y="479"/>
                </a:cubicBezTo>
                <a:cubicBezTo>
                  <a:pt x="576" y="479"/>
                  <a:pt x="576" y="479"/>
                  <a:pt x="576" y="479"/>
                </a:cubicBezTo>
                <a:cubicBezTo>
                  <a:pt x="576" y="480"/>
                  <a:pt x="577" y="481"/>
                  <a:pt x="577" y="482"/>
                </a:cubicBezTo>
                <a:cubicBezTo>
                  <a:pt x="577" y="483"/>
                  <a:pt x="578" y="483"/>
                  <a:pt x="578" y="483"/>
                </a:cubicBezTo>
                <a:cubicBezTo>
                  <a:pt x="578" y="485"/>
                  <a:pt x="578" y="487"/>
                  <a:pt x="580" y="487"/>
                </a:cubicBezTo>
                <a:cubicBezTo>
                  <a:pt x="580" y="489"/>
                  <a:pt x="580" y="490"/>
                  <a:pt x="582" y="490"/>
                </a:cubicBezTo>
                <a:cubicBezTo>
                  <a:pt x="582" y="491"/>
                  <a:pt x="581" y="491"/>
                  <a:pt x="581" y="492"/>
                </a:cubicBezTo>
                <a:cubicBezTo>
                  <a:pt x="581" y="493"/>
                  <a:pt x="583" y="494"/>
                  <a:pt x="582" y="495"/>
                </a:cubicBezTo>
                <a:cubicBezTo>
                  <a:pt x="582" y="495"/>
                  <a:pt x="582" y="494"/>
                  <a:pt x="582" y="494"/>
                </a:cubicBezTo>
                <a:cubicBezTo>
                  <a:pt x="581" y="494"/>
                  <a:pt x="581" y="494"/>
                  <a:pt x="581" y="493"/>
                </a:cubicBezTo>
                <a:close/>
                <a:moveTo>
                  <a:pt x="582" y="501"/>
                </a:moveTo>
                <a:cubicBezTo>
                  <a:pt x="582" y="501"/>
                  <a:pt x="582" y="500"/>
                  <a:pt x="582" y="500"/>
                </a:cubicBezTo>
                <a:cubicBezTo>
                  <a:pt x="582" y="500"/>
                  <a:pt x="581" y="499"/>
                  <a:pt x="581" y="499"/>
                </a:cubicBezTo>
                <a:cubicBezTo>
                  <a:pt x="581" y="499"/>
                  <a:pt x="582" y="499"/>
                  <a:pt x="582" y="499"/>
                </a:cubicBezTo>
                <a:cubicBezTo>
                  <a:pt x="582" y="500"/>
                  <a:pt x="582" y="500"/>
                  <a:pt x="583" y="500"/>
                </a:cubicBezTo>
                <a:cubicBezTo>
                  <a:pt x="583" y="501"/>
                  <a:pt x="583" y="501"/>
                  <a:pt x="583" y="502"/>
                </a:cubicBezTo>
                <a:cubicBezTo>
                  <a:pt x="583" y="502"/>
                  <a:pt x="584" y="502"/>
                  <a:pt x="584" y="502"/>
                </a:cubicBezTo>
                <a:cubicBezTo>
                  <a:pt x="584" y="502"/>
                  <a:pt x="584" y="502"/>
                  <a:pt x="584" y="502"/>
                </a:cubicBezTo>
                <a:cubicBezTo>
                  <a:pt x="583" y="503"/>
                  <a:pt x="582" y="502"/>
                  <a:pt x="582" y="501"/>
                </a:cubicBezTo>
                <a:close/>
                <a:moveTo>
                  <a:pt x="588" y="505"/>
                </a:moveTo>
                <a:cubicBezTo>
                  <a:pt x="587" y="505"/>
                  <a:pt x="586" y="503"/>
                  <a:pt x="586" y="502"/>
                </a:cubicBezTo>
                <a:cubicBezTo>
                  <a:pt x="585" y="501"/>
                  <a:pt x="583" y="498"/>
                  <a:pt x="583" y="497"/>
                </a:cubicBezTo>
                <a:cubicBezTo>
                  <a:pt x="586" y="498"/>
                  <a:pt x="586" y="498"/>
                  <a:pt x="586" y="498"/>
                </a:cubicBezTo>
                <a:cubicBezTo>
                  <a:pt x="586" y="499"/>
                  <a:pt x="586" y="501"/>
                  <a:pt x="586" y="502"/>
                </a:cubicBezTo>
                <a:cubicBezTo>
                  <a:pt x="587" y="501"/>
                  <a:pt x="588" y="504"/>
                  <a:pt x="588" y="505"/>
                </a:cubicBezTo>
                <a:close/>
                <a:moveTo>
                  <a:pt x="589" y="536"/>
                </a:moveTo>
                <a:cubicBezTo>
                  <a:pt x="589" y="535"/>
                  <a:pt x="591" y="535"/>
                  <a:pt x="591" y="535"/>
                </a:cubicBezTo>
                <a:cubicBezTo>
                  <a:pt x="591" y="536"/>
                  <a:pt x="590" y="536"/>
                  <a:pt x="589" y="536"/>
                </a:cubicBezTo>
                <a:close/>
                <a:moveTo>
                  <a:pt x="595" y="538"/>
                </a:moveTo>
                <a:cubicBezTo>
                  <a:pt x="594" y="538"/>
                  <a:pt x="594" y="539"/>
                  <a:pt x="594" y="539"/>
                </a:cubicBezTo>
                <a:cubicBezTo>
                  <a:pt x="593" y="539"/>
                  <a:pt x="593" y="538"/>
                  <a:pt x="592" y="538"/>
                </a:cubicBezTo>
                <a:cubicBezTo>
                  <a:pt x="592" y="537"/>
                  <a:pt x="591" y="537"/>
                  <a:pt x="591" y="536"/>
                </a:cubicBezTo>
                <a:cubicBezTo>
                  <a:pt x="593" y="536"/>
                  <a:pt x="593" y="536"/>
                  <a:pt x="593" y="536"/>
                </a:cubicBezTo>
                <a:cubicBezTo>
                  <a:pt x="592" y="538"/>
                  <a:pt x="594" y="537"/>
                  <a:pt x="594" y="538"/>
                </a:cubicBezTo>
                <a:cubicBezTo>
                  <a:pt x="594" y="538"/>
                  <a:pt x="595" y="538"/>
                  <a:pt x="595" y="537"/>
                </a:cubicBezTo>
                <a:cubicBezTo>
                  <a:pt x="595" y="538"/>
                  <a:pt x="596" y="538"/>
                  <a:pt x="596" y="538"/>
                </a:cubicBezTo>
                <a:cubicBezTo>
                  <a:pt x="596" y="540"/>
                  <a:pt x="595" y="539"/>
                  <a:pt x="595" y="538"/>
                </a:cubicBezTo>
                <a:close/>
                <a:moveTo>
                  <a:pt x="601" y="542"/>
                </a:moveTo>
                <a:cubicBezTo>
                  <a:pt x="600" y="541"/>
                  <a:pt x="599" y="541"/>
                  <a:pt x="597" y="540"/>
                </a:cubicBezTo>
                <a:cubicBezTo>
                  <a:pt x="597" y="540"/>
                  <a:pt x="597" y="539"/>
                  <a:pt x="597" y="539"/>
                </a:cubicBezTo>
                <a:cubicBezTo>
                  <a:pt x="598" y="539"/>
                  <a:pt x="598" y="540"/>
                  <a:pt x="600" y="540"/>
                </a:cubicBezTo>
                <a:cubicBezTo>
                  <a:pt x="600" y="541"/>
                  <a:pt x="601" y="542"/>
                  <a:pt x="603" y="541"/>
                </a:cubicBezTo>
                <a:cubicBezTo>
                  <a:pt x="603" y="542"/>
                  <a:pt x="604" y="542"/>
                  <a:pt x="604" y="543"/>
                </a:cubicBezTo>
                <a:cubicBezTo>
                  <a:pt x="604" y="544"/>
                  <a:pt x="602" y="542"/>
                  <a:pt x="601" y="542"/>
                </a:cubicBezTo>
                <a:close/>
                <a:moveTo>
                  <a:pt x="601" y="525"/>
                </a:moveTo>
                <a:cubicBezTo>
                  <a:pt x="601" y="526"/>
                  <a:pt x="601" y="526"/>
                  <a:pt x="601" y="526"/>
                </a:cubicBezTo>
                <a:cubicBezTo>
                  <a:pt x="600" y="526"/>
                  <a:pt x="600" y="525"/>
                  <a:pt x="599" y="525"/>
                </a:cubicBezTo>
                <a:cubicBezTo>
                  <a:pt x="600" y="524"/>
                  <a:pt x="599" y="524"/>
                  <a:pt x="599" y="523"/>
                </a:cubicBezTo>
                <a:cubicBezTo>
                  <a:pt x="600" y="523"/>
                  <a:pt x="600" y="524"/>
                  <a:pt x="600" y="524"/>
                </a:cubicBezTo>
                <a:cubicBezTo>
                  <a:pt x="600" y="525"/>
                  <a:pt x="601" y="525"/>
                  <a:pt x="601" y="525"/>
                </a:cubicBezTo>
                <a:close/>
                <a:moveTo>
                  <a:pt x="610" y="547"/>
                </a:moveTo>
                <a:cubicBezTo>
                  <a:pt x="609" y="547"/>
                  <a:pt x="609" y="546"/>
                  <a:pt x="608" y="546"/>
                </a:cubicBezTo>
                <a:cubicBezTo>
                  <a:pt x="608" y="544"/>
                  <a:pt x="604" y="545"/>
                  <a:pt x="604" y="543"/>
                </a:cubicBezTo>
                <a:cubicBezTo>
                  <a:pt x="605" y="543"/>
                  <a:pt x="605" y="543"/>
                  <a:pt x="606" y="544"/>
                </a:cubicBezTo>
                <a:cubicBezTo>
                  <a:pt x="606" y="544"/>
                  <a:pt x="607" y="544"/>
                  <a:pt x="607" y="545"/>
                </a:cubicBezTo>
                <a:cubicBezTo>
                  <a:pt x="608" y="545"/>
                  <a:pt x="608" y="545"/>
                  <a:pt x="608" y="545"/>
                </a:cubicBezTo>
                <a:cubicBezTo>
                  <a:pt x="609" y="545"/>
                  <a:pt x="609" y="545"/>
                  <a:pt x="609" y="545"/>
                </a:cubicBezTo>
                <a:cubicBezTo>
                  <a:pt x="609" y="546"/>
                  <a:pt x="611" y="545"/>
                  <a:pt x="610" y="547"/>
                </a:cubicBezTo>
                <a:close/>
                <a:moveTo>
                  <a:pt x="616" y="534"/>
                </a:moveTo>
                <a:cubicBezTo>
                  <a:pt x="615" y="534"/>
                  <a:pt x="614" y="533"/>
                  <a:pt x="613" y="533"/>
                </a:cubicBezTo>
                <a:cubicBezTo>
                  <a:pt x="612" y="532"/>
                  <a:pt x="611" y="531"/>
                  <a:pt x="609" y="530"/>
                </a:cubicBezTo>
                <a:cubicBezTo>
                  <a:pt x="609" y="529"/>
                  <a:pt x="608" y="530"/>
                  <a:pt x="608" y="529"/>
                </a:cubicBezTo>
                <a:cubicBezTo>
                  <a:pt x="607" y="529"/>
                  <a:pt x="607" y="528"/>
                  <a:pt x="606" y="527"/>
                </a:cubicBezTo>
                <a:cubicBezTo>
                  <a:pt x="606" y="527"/>
                  <a:pt x="606" y="527"/>
                  <a:pt x="605" y="527"/>
                </a:cubicBezTo>
                <a:cubicBezTo>
                  <a:pt x="605" y="527"/>
                  <a:pt x="605" y="526"/>
                  <a:pt x="605" y="526"/>
                </a:cubicBezTo>
                <a:cubicBezTo>
                  <a:pt x="605" y="526"/>
                  <a:pt x="604" y="526"/>
                  <a:pt x="604" y="526"/>
                </a:cubicBezTo>
                <a:cubicBezTo>
                  <a:pt x="604" y="525"/>
                  <a:pt x="604" y="524"/>
                  <a:pt x="603" y="524"/>
                </a:cubicBezTo>
                <a:cubicBezTo>
                  <a:pt x="602" y="523"/>
                  <a:pt x="602" y="523"/>
                  <a:pt x="601" y="522"/>
                </a:cubicBezTo>
                <a:cubicBezTo>
                  <a:pt x="601" y="522"/>
                  <a:pt x="600" y="521"/>
                  <a:pt x="600" y="521"/>
                </a:cubicBezTo>
                <a:cubicBezTo>
                  <a:pt x="600" y="521"/>
                  <a:pt x="599" y="520"/>
                  <a:pt x="599" y="520"/>
                </a:cubicBezTo>
                <a:cubicBezTo>
                  <a:pt x="598" y="520"/>
                  <a:pt x="599" y="519"/>
                  <a:pt x="598" y="519"/>
                </a:cubicBezTo>
                <a:cubicBezTo>
                  <a:pt x="598" y="518"/>
                  <a:pt x="597" y="517"/>
                  <a:pt x="596" y="517"/>
                </a:cubicBezTo>
                <a:cubicBezTo>
                  <a:pt x="596" y="516"/>
                  <a:pt x="594" y="516"/>
                  <a:pt x="595" y="514"/>
                </a:cubicBezTo>
                <a:cubicBezTo>
                  <a:pt x="595" y="514"/>
                  <a:pt x="594" y="514"/>
                  <a:pt x="594" y="514"/>
                </a:cubicBezTo>
                <a:cubicBezTo>
                  <a:pt x="594" y="512"/>
                  <a:pt x="592" y="511"/>
                  <a:pt x="591" y="510"/>
                </a:cubicBezTo>
                <a:cubicBezTo>
                  <a:pt x="590" y="509"/>
                  <a:pt x="590" y="509"/>
                  <a:pt x="589" y="508"/>
                </a:cubicBezTo>
                <a:cubicBezTo>
                  <a:pt x="589" y="507"/>
                  <a:pt x="589" y="507"/>
                  <a:pt x="589" y="507"/>
                </a:cubicBezTo>
                <a:cubicBezTo>
                  <a:pt x="590" y="507"/>
                  <a:pt x="590" y="507"/>
                  <a:pt x="590" y="507"/>
                </a:cubicBezTo>
                <a:cubicBezTo>
                  <a:pt x="591" y="508"/>
                  <a:pt x="591" y="509"/>
                  <a:pt x="592" y="510"/>
                </a:cubicBezTo>
                <a:cubicBezTo>
                  <a:pt x="593" y="511"/>
                  <a:pt x="593" y="512"/>
                  <a:pt x="594" y="512"/>
                </a:cubicBezTo>
                <a:cubicBezTo>
                  <a:pt x="594" y="513"/>
                  <a:pt x="595" y="514"/>
                  <a:pt x="595" y="515"/>
                </a:cubicBezTo>
                <a:cubicBezTo>
                  <a:pt x="596" y="515"/>
                  <a:pt x="596" y="514"/>
                  <a:pt x="596" y="514"/>
                </a:cubicBezTo>
                <a:cubicBezTo>
                  <a:pt x="597" y="514"/>
                  <a:pt x="597" y="514"/>
                  <a:pt x="597" y="515"/>
                </a:cubicBezTo>
                <a:cubicBezTo>
                  <a:pt x="597" y="515"/>
                  <a:pt x="597" y="515"/>
                  <a:pt x="597" y="515"/>
                </a:cubicBezTo>
                <a:cubicBezTo>
                  <a:pt x="597" y="516"/>
                  <a:pt x="597" y="516"/>
                  <a:pt x="597" y="517"/>
                </a:cubicBezTo>
                <a:cubicBezTo>
                  <a:pt x="597" y="517"/>
                  <a:pt x="597" y="517"/>
                  <a:pt x="597" y="517"/>
                </a:cubicBezTo>
                <a:cubicBezTo>
                  <a:pt x="597" y="518"/>
                  <a:pt x="599" y="518"/>
                  <a:pt x="599" y="519"/>
                </a:cubicBezTo>
                <a:cubicBezTo>
                  <a:pt x="600" y="519"/>
                  <a:pt x="600" y="520"/>
                  <a:pt x="600" y="519"/>
                </a:cubicBezTo>
                <a:cubicBezTo>
                  <a:pt x="601" y="520"/>
                  <a:pt x="600" y="521"/>
                  <a:pt x="602" y="521"/>
                </a:cubicBezTo>
                <a:cubicBezTo>
                  <a:pt x="601" y="521"/>
                  <a:pt x="602" y="521"/>
                  <a:pt x="602" y="522"/>
                </a:cubicBezTo>
                <a:cubicBezTo>
                  <a:pt x="603" y="522"/>
                  <a:pt x="603" y="523"/>
                  <a:pt x="604" y="523"/>
                </a:cubicBezTo>
                <a:cubicBezTo>
                  <a:pt x="603" y="524"/>
                  <a:pt x="604" y="524"/>
                  <a:pt x="605" y="525"/>
                </a:cubicBezTo>
                <a:cubicBezTo>
                  <a:pt x="606" y="525"/>
                  <a:pt x="606" y="526"/>
                  <a:pt x="608" y="526"/>
                </a:cubicBezTo>
                <a:cubicBezTo>
                  <a:pt x="608" y="528"/>
                  <a:pt x="610" y="528"/>
                  <a:pt x="610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30"/>
                  <a:pt x="612" y="530"/>
                  <a:pt x="612" y="530"/>
                </a:cubicBezTo>
                <a:cubicBezTo>
                  <a:pt x="612" y="531"/>
                  <a:pt x="613" y="531"/>
                  <a:pt x="613" y="531"/>
                </a:cubicBezTo>
                <a:cubicBezTo>
                  <a:pt x="614" y="531"/>
                  <a:pt x="614" y="532"/>
                  <a:pt x="614" y="532"/>
                </a:cubicBezTo>
                <a:cubicBezTo>
                  <a:pt x="615" y="532"/>
                  <a:pt x="615" y="532"/>
                  <a:pt x="615" y="532"/>
                </a:cubicBezTo>
                <a:cubicBezTo>
                  <a:pt x="615" y="532"/>
                  <a:pt x="615" y="533"/>
                  <a:pt x="615" y="533"/>
                </a:cubicBezTo>
                <a:cubicBezTo>
                  <a:pt x="616" y="533"/>
                  <a:pt x="617" y="533"/>
                  <a:pt x="617" y="534"/>
                </a:cubicBezTo>
                <a:cubicBezTo>
                  <a:pt x="616" y="534"/>
                  <a:pt x="616" y="535"/>
                  <a:pt x="616" y="534"/>
                </a:cubicBezTo>
                <a:close/>
                <a:moveTo>
                  <a:pt x="628" y="555"/>
                </a:moveTo>
                <a:cubicBezTo>
                  <a:pt x="627" y="555"/>
                  <a:pt x="627" y="555"/>
                  <a:pt x="627" y="555"/>
                </a:cubicBezTo>
                <a:cubicBezTo>
                  <a:pt x="627" y="554"/>
                  <a:pt x="627" y="554"/>
                  <a:pt x="627" y="554"/>
                </a:cubicBezTo>
                <a:cubicBezTo>
                  <a:pt x="628" y="554"/>
                  <a:pt x="628" y="554"/>
                  <a:pt x="628" y="554"/>
                </a:cubicBezTo>
                <a:cubicBezTo>
                  <a:pt x="628" y="554"/>
                  <a:pt x="628" y="554"/>
                  <a:pt x="628" y="555"/>
                </a:cubicBezTo>
                <a:close/>
                <a:moveTo>
                  <a:pt x="630" y="542"/>
                </a:moveTo>
                <a:cubicBezTo>
                  <a:pt x="628" y="542"/>
                  <a:pt x="628" y="542"/>
                  <a:pt x="628" y="542"/>
                </a:cubicBezTo>
                <a:cubicBezTo>
                  <a:pt x="628" y="542"/>
                  <a:pt x="628" y="541"/>
                  <a:pt x="628" y="541"/>
                </a:cubicBezTo>
                <a:cubicBezTo>
                  <a:pt x="626" y="541"/>
                  <a:pt x="624" y="540"/>
                  <a:pt x="623" y="539"/>
                </a:cubicBezTo>
                <a:cubicBezTo>
                  <a:pt x="622" y="539"/>
                  <a:pt x="622" y="538"/>
                  <a:pt x="621" y="538"/>
                </a:cubicBezTo>
                <a:cubicBezTo>
                  <a:pt x="621" y="538"/>
                  <a:pt x="620" y="538"/>
                  <a:pt x="620" y="537"/>
                </a:cubicBezTo>
                <a:cubicBezTo>
                  <a:pt x="620" y="537"/>
                  <a:pt x="620" y="537"/>
                  <a:pt x="619" y="537"/>
                </a:cubicBezTo>
                <a:cubicBezTo>
                  <a:pt x="619" y="536"/>
                  <a:pt x="618" y="537"/>
                  <a:pt x="618" y="536"/>
                </a:cubicBezTo>
                <a:cubicBezTo>
                  <a:pt x="618" y="536"/>
                  <a:pt x="618" y="536"/>
                  <a:pt x="618" y="536"/>
                </a:cubicBezTo>
                <a:cubicBezTo>
                  <a:pt x="618" y="535"/>
                  <a:pt x="617" y="535"/>
                  <a:pt x="617" y="535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4"/>
                  <a:pt x="617" y="534"/>
                  <a:pt x="617" y="534"/>
                </a:cubicBezTo>
                <a:cubicBezTo>
                  <a:pt x="618" y="534"/>
                  <a:pt x="617" y="535"/>
                  <a:pt x="618" y="535"/>
                </a:cubicBezTo>
                <a:cubicBezTo>
                  <a:pt x="618" y="535"/>
                  <a:pt x="619" y="535"/>
                  <a:pt x="619" y="535"/>
                </a:cubicBezTo>
                <a:cubicBezTo>
                  <a:pt x="619" y="536"/>
                  <a:pt x="619" y="536"/>
                  <a:pt x="620" y="536"/>
                </a:cubicBezTo>
                <a:cubicBezTo>
                  <a:pt x="620" y="536"/>
                  <a:pt x="620" y="535"/>
                  <a:pt x="620" y="535"/>
                </a:cubicBezTo>
                <a:cubicBezTo>
                  <a:pt x="621" y="535"/>
                  <a:pt x="621" y="536"/>
                  <a:pt x="621" y="537"/>
                </a:cubicBezTo>
                <a:cubicBezTo>
                  <a:pt x="622" y="537"/>
                  <a:pt x="622" y="537"/>
                  <a:pt x="622" y="537"/>
                </a:cubicBezTo>
                <a:cubicBezTo>
                  <a:pt x="623" y="538"/>
                  <a:pt x="623" y="538"/>
                  <a:pt x="624" y="539"/>
                </a:cubicBezTo>
                <a:cubicBezTo>
                  <a:pt x="625" y="539"/>
                  <a:pt x="625" y="538"/>
                  <a:pt x="625" y="538"/>
                </a:cubicBezTo>
                <a:cubicBezTo>
                  <a:pt x="625" y="539"/>
                  <a:pt x="626" y="539"/>
                  <a:pt x="626" y="539"/>
                </a:cubicBezTo>
                <a:cubicBezTo>
                  <a:pt x="626" y="540"/>
                  <a:pt x="627" y="539"/>
                  <a:pt x="627" y="540"/>
                </a:cubicBezTo>
                <a:cubicBezTo>
                  <a:pt x="627" y="540"/>
                  <a:pt x="627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9" y="540"/>
                  <a:pt x="630" y="540"/>
                  <a:pt x="630" y="541"/>
                </a:cubicBezTo>
                <a:cubicBezTo>
                  <a:pt x="630" y="541"/>
                  <a:pt x="631" y="541"/>
                  <a:pt x="631" y="541"/>
                </a:cubicBezTo>
                <a:cubicBezTo>
                  <a:pt x="632" y="541"/>
                  <a:pt x="631" y="543"/>
                  <a:pt x="633" y="543"/>
                </a:cubicBezTo>
                <a:cubicBezTo>
                  <a:pt x="633" y="544"/>
                  <a:pt x="632" y="543"/>
                  <a:pt x="631" y="543"/>
                </a:cubicBezTo>
                <a:cubicBezTo>
                  <a:pt x="631" y="543"/>
                  <a:pt x="630" y="542"/>
                  <a:pt x="630" y="542"/>
                </a:cubicBezTo>
                <a:close/>
                <a:moveTo>
                  <a:pt x="634" y="555"/>
                </a:moveTo>
                <a:cubicBezTo>
                  <a:pt x="633" y="555"/>
                  <a:pt x="631" y="556"/>
                  <a:pt x="632" y="555"/>
                </a:cubicBezTo>
                <a:cubicBezTo>
                  <a:pt x="633" y="555"/>
                  <a:pt x="635" y="555"/>
                  <a:pt x="635" y="556"/>
                </a:cubicBezTo>
                <a:cubicBezTo>
                  <a:pt x="635" y="557"/>
                  <a:pt x="634" y="556"/>
                  <a:pt x="634" y="555"/>
                </a:cubicBezTo>
                <a:close/>
                <a:moveTo>
                  <a:pt x="640" y="561"/>
                </a:moveTo>
                <a:cubicBezTo>
                  <a:pt x="640" y="561"/>
                  <a:pt x="640" y="560"/>
                  <a:pt x="640" y="560"/>
                </a:cubicBezTo>
                <a:cubicBezTo>
                  <a:pt x="639" y="560"/>
                  <a:pt x="638" y="560"/>
                  <a:pt x="638" y="560"/>
                </a:cubicBezTo>
                <a:cubicBezTo>
                  <a:pt x="638" y="559"/>
                  <a:pt x="640" y="560"/>
                  <a:pt x="641" y="560"/>
                </a:cubicBezTo>
                <a:cubicBezTo>
                  <a:pt x="641" y="560"/>
                  <a:pt x="641" y="561"/>
                  <a:pt x="640" y="561"/>
                </a:cubicBezTo>
                <a:close/>
                <a:moveTo>
                  <a:pt x="654" y="561"/>
                </a:moveTo>
                <a:cubicBezTo>
                  <a:pt x="653" y="561"/>
                  <a:pt x="652" y="561"/>
                  <a:pt x="651" y="561"/>
                </a:cubicBezTo>
                <a:cubicBezTo>
                  <a:pt x="650" y="561"/>
                  <a:pt x="650" y="561"/>
                  <a:pt x="649" y="561"/>
                </a:cubicBezTo>
                <a:cubicBezTo>
                  <a:pt x="649" y="561"/>
                  <a:pt x="649" y="561"/>
                  <a:pt x="649" y="560"/>
                </a:cubicBezTo>
                <a:cubicBezTo>
                  <a:pt x="647" y="560"/>
                  <a:pt x="647" y="560"/>
                  <a:pt x="646" y="560"/>
                </a:cubicBezTo>
                <a:cubicBezTo>
                  <a:pt x="646" y="560"/>
                  <a:pt x="645" y="559"/>
                  <a:pt x="645" y="559"/>
                </a:cubicBezTo>
                <a:cubicBezTo>
                  <a:pt x="645" y="559"/>
                  <a:pt x="644" y="560"/>
                  <a:pt x="644" y="559"/>
                </a:cubicBezTo>
                <a:cubicBezTo>
                  <a:pt x="644" y="558"/>
                  <a:pt x="645" y="558"/>
                  <a:pt x="647" y="558"/>
                </a:cubicBezTo>
                <a:cubicBezTo>
                  <a:pt x="647" y="558"/>
                  <a:pt x="646" y="559"/>
                  <a:pt x="646" y="559"/>
                </a:cubicBezTo>
                <a:cubicBezTo>
                  <a:pt x="646" y="560"/>
                  <a:pt x="647" y="559"/>
                  <a:pt x="647" y="558"/>
                </a:cubicBezTo>
                <a:cubicBezTo>
                  <a:pt x="648" y="559"/>
                  <a:pt x="648" y="559"/>
                  <a:pt x="648" y="559"/>
                </a:cubicBezTo>
                <a:cubicBezTo>
                  <a:pt x="649" y="560"/>
                  <a:pt x="649" y="559"/>
                  <a:pt x="649" y="560"/>
                </a:cubicBezTo>
                <a:cubicBezTo>
                  <a:pt x="649" y="560"/>
                  <a:pt x="651" y="560"/>
                  <a:pt x="651" y="559"/>
                </a:cubicBezTo>
                <a:cubicBezTo>
                  <a:pt x="651" y="559"/>
                  <a:pt x="651" y="559"/>
                  <a:pt x="651" y="559"/>
                </a:cubicBezTo>
                <a:cubicBezTo>
                  <a:pt x="652" y="559"/>
                  <a:pt x="653" y="560"/>
                  <a:pt x="654" y="560"/>
                </a:cubicBezTo>
                <a:cubicBezTo>
                  <a:pt x="653" y="560"/>
                  <a:pt x="654" y="561"/>
                  <a:pt x="654" y="561"/>
                </a:cubicBezTo>
                <a:close/>
                <a:moveTo>
                  <a:pt x="655" y="548"/>
                </a:moveTo>
                <a:cubicBezTo>
                  <a:pt x="655" y="548"/>
                  <a:pt x="654" y="549"/>
                  <a:pt x="654" y="549"/>
                </a:cubicBezTo>
                <a:cubicBezTo>
                  <a:pt x="654" y="549"/>
                  <a:pt x="654" y="548"/>
                  <a:pt x="654" y="548"/>
                </a:cubicBezTo>
                <a:cubicBezTo>
                  <a:pt x="653" y="548"/>
                  <a:pt x="652" y="548"/>
                  <a:pt x="651" y="548"/>
                </a:cubicBezTo>
                <a:cubicBezTo>
                  <a:pt x="650" y="548"/>
                  <a:pt x="648" y="547"/>
                  <a:pt x="647" y="547"/>
                </a:cubicBezTo>
                <a:cubicBezTo>
                  <a:pt x="646" y="547"/>
                  <a:pt x="645" y="547"/>
                  <a:pt x="643" y="546"/>
                </a:cubicBezTo>
                <a:cubicBezTo>
                  <a:pt x="643" y="546"/>
                  <a:pt x="643" y="546"/>
                  <a:pt x="642" y="546"/>
                </a:cubicBezTo>
                <a:cubicBezTo>
                  <a:pt x="642" y="546"/>
                  <a:pt x="640" y="546"/>
                  <a:pt x="640" y="546"/>
                </a:cubicBezTo>
                <a:cubicBezTo>
                  <a:pt x="640" y="546"/>
                  <a:pt x="640" y="545"/>
                  <a:pt x="640" y="545"/>
                </a:cubicBezTo>
                <a:cubicBezTo>
                  <a:pt x="640" y="545"/>
                  <a:pt x="640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8" y="545"/>
                  <a:pt x="638" y="545"/>
                  <a:pt x="638" y="545"/>
                </a:cubicBezTo>
                <a:cubicBezTo>
                  <a:pt x="637" y="545"/>
                  <a:pt x="636" y="545"/>
                  <a:pt x="636" y="545"/>
                </a:cubicBezTo>
                <a:cubicBezTo>
                  <a:pt x="635" y="545"/>
                  <a:pt x="635" y="544"/>
                  <a:pt x="635" y="544"/>
                </a:cubicBezTo>
                <a:cubicBezTo>
                  <a:pt x="635" y="544"/>
                  <a:pt x="635" y="544"/>
                  <a:pt x="635" y="544"/>
                </a:cubicBezTo>
                <a:cubicBezTo>
                  <a:pt x="635" y="544"/>
                  <a:pt x="634" y="544"/>
                  <a:pt x="634" y="544"/>
                </a:cubicBezTo>
                <a:cubicBezTo>
                  <a:pt x="634" y="544"/>
                  <a:pt x="633" y="543"/>
                  <a:pt x="633" y="543"/>
                </a:cubicBezTo>
                <a:cubicBezTo>
                  <a:pt x="633" y="543"/>
                  <a:pt x="634" y="543"/>
                  <a:pt x="634" y="543"/>
                </a:cubicBezTo>
                <a:cubicBezTo>
                  <a:pt x="634" y="543"/>
                  <a:pt x="635" y="543"/>
                  <a:pt x="635" y="543"/>
                </a:cubicBezTo>
                <a:cubicBezTo>
                  <a:pt x="635" y="543"/>
                  <a:pt x="635" y="543"/>
                  <a:pt x="635" y="543"/>
                </a:cubicBezTo>
                <a:cubicBezTo>
                  <a:pt x="636" y="543"/>
                  <a:pt x="636" y="543"/>
                  <a:pt x="636" y="543"/>
                </a:cubicBezTo>
                <a:cubicBezTo>
                  <a:pt x="636" y="543"/>
                  <a:pt x="637" y="543"/>
                  <a:pt x="637" y="543"/>
                </a:cubicBezTo>
                <a:cubicBezTo>
                  <a:pt x="637" y="543"/>
                  <a:pt x="637" y="544"/>
                  <a:pt x="637" y="544"/>
                </a:cubicBezTo>
                <a:cubicBezTo>
                  <a:pt x="637" y="544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9" y="543"/>
                  <a:pt x="639" y="544"/>
                  <a:pt x="639" y="544"/>
                </a:cubicBezTo>
                <a:cubicBezTo>
                  <a:pt x="639" y="544"/>
                  <a:pt x="639" y="544"/>
                  <a:pt x="639" y="544"/>
                </a:cubicBezTo>
                <a:cubicBezTo>
                  <a:pt x="639" y="544"/>
                  <a:pt x="640" y="543"/>
                  <a:pt x="640" y="543"/>
                </a:cubicBezTo>
                <a:cubicBezTo>
                  <a:pt x="640" y="543"/>
                  <a:pt x="640" y="544"/>
                  <a:pt x="640" y="544"/>
                </a:cubicBezTo>
                <a:cubicBezTo>
                  <a:pt x="640" y="544"/>
                  <a:pt x="640" y="544"/>
                  <a:pt x="640" y="544"/>
                </a:cubicBezTo>
                <a:cubicBezTo>
                  <a:pt x="640" y="544"/>
                  <a:pt x="641" y="544"/>
                  <a:pt x="641" y="545"/>
                </a:cubicBezTo>
                <a:cubicBezTo>
                  <a:pt x="641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3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3" y="544"/>
                  <a:pt x="644" y="544"/>
                  <a:pt x="644" y="545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5" y="546"/>
                  <a:pt x="645" y="546"/>
                  <a:pt x="645" y="546"/>
                </a:cubicBezTo>
                <a:cubicBezTo>
                  <a:pt x="645" y="546"/>
                  <a:pt x="646" y="546"/>
                  <a:pt x="646" y="546"/>
                </a:cubicBezTo>
                <a:cubicBezTo>
                  <a:pt x="646" y="546"/>
                  <a:pt x="647" y="546"/>
                  <a:pt x="647" y="546"/>
                </a:cubicBezTo>
                <a:cubicBezTo>
                  <a:pt x="647" y="546"/>
                  <a:pt x="648" y="546"/>
                  <a:pt x="648" y="546"/>
                </a:cubicBezTo>
                <a:cubicBezTo>
                  <a:pt x="648" y="547"/>
                  <a:pt x="648" y="547"/>
                  <a:pt x="648" y="547"/>
                </a:cubicBezTo>
                <a:cubicBezTo>
                  <a:pt x="648" y="547"/>
                  <a:pt x="648" y="547"/>
                  <a:pt x="648" y="546"/>
                </a:cubicBezTo>
                <a:cubicBezTo>
                  <a:pt x="648" y="546"/>
                  <a:pt x="648" y="546"/>
                  <a:pt x="648" y="546"/>
                </a:cubicBezTo>
                <a:cubicBezTo>
                  <a:pt x="649" y="546"/>
                  <a:pt x="650" y="546"/>
                  <a:pt x="651" y="547"/>
                </a:cubicBezTo>
                <a:cubicBezTo>
                  <a:pt x="651" y="547"/>
                  <a:pt x="651" y="547"/>
                  <a:pt x="651" y="547"/>
                </a:cubicBezTo>
                <a:cubicBezTo>
                  <a:pt x="652" y="547"/>
                  <a:pt x="652" y="546"/>
                  <a:pt x="653" y="546"/>
                </a:cubicBezTo>
                <a:cubicBezTo>
                  <a:pt x="653" y="548"/>
                  <a:pt x="655" y="547"/>
                  <a:pt x="656" y="548"/>
                </a:cubicBezTo>
                <a:cubicBezTo>
                  <a:pt x="656" y="548"/>
                  <a:pt x="657" y="547"/>
                  <a:pt x="657" y="547"/>
                </a:cubicBezTo>
                <a:cubicBezTo>
                  <a:pt x="658" y="548"/>
                  <a:pt x="658" y="547"/>
                  <a:pt x="659" y="547"/>
                </a:cubicBezTo>
                <a:cubicBezTo>
                  <a:pt x="660" y="547"/>
                  <a:pt x="660" y="548"/>
                  <a:pt x="660" y="548"/>
                </a:cubicBezTo>
                <a:cubicBezTo>
                  <a:pt x="660" y="548"/>
                  <a:pt x="662" y="547"/>
                  <a:pt x="663" y="548"/>
                </a:cubicBezTo>
                <a:cubicBezTo>
                  <a:pt x="662" y="549"/>
                  <a:pt x="661" y="548"/>
                  <a:pt x="660" y="548"/>
                </a:cubicBezTo>
                <a:cubicBezTo>
                  <a:pt x="659" y="548"/>
                  <a:pt x="658" y="548"/>
                  <a:pt x="657" y="548"/>
                </a:cubicBezTo>
                <a:cubicBezTo>
                  <a:pt x="657" y="549"/>
                  <a:pt x="656" y="548"/>
                  <a:pt x="655" y="548"/>
                </a:cubicBezTo>
                <a:close/>
                <a:moveTo>
                  <a:pt x="664" y="561"/>
                </a:moveTo>
                <a:cubicBezTo>
                  <a:pt x="663" y="561"/>
                  <a:pt x="663" y="561"/>
                  <a:pt x="662" y="561"/>
                </a:cubicBezTo>
                <a:cubicBezTo>
                  <a:pt x="661" y="561"/>
                  <a:pt x="660" y="560"/>
                  <a:pt x="659" y="560"/>
                </a:cubicBezTo>
                <a:cubicBezTo>
                  <a:pt x="659" y="560"/>
                  <a:pt x="659" y="560"/>
                  <a:pt x="658" y="560"/>
                </a:cubicBezTo>
                <a:cubicBezTo>
                  <a:pt x="658" y="560"/>
                  <a:pt x="658" y="560"/>
                  <a:pt x="658" y="560"/>
                </a:cubicBezTo>
                <a:cubicBezTo>
                  <a:pt x="658" y="560"/>
                  <a:pt x="657" y="560"/>
                  <a:pt x="657" y="560"/>
                </a:cubicBezTo>
                <a:cubicBezTo>
                  <a:pt x="656" y="561"/>
                  <a:pt x="657" y="561"/>
                  <a:pt x="657" y="561"/>
                </a:cubicBezTo>
                <a:cubicBezTo>
                  <a:pt x="658" y="561"/>
                  <a:pt x="658" y="561"/>
                  <a:pt x="659" y="561"/>
                </a:cubicBezTo>
                <a:cubicBezTo>
                  <a:pt x="660" y="562"/>
                  <a:pt x="661" y="561"/>
                  <a:pt x="662" y="562"/>
                </a:cubicBezTo>
                <a:cubicBezTo>
                  <a:pt x="661" y="563"/>
                  <a:pt x="660" y="562"/>
                  <a:pt x="660" y="562"/>
                </a:cubicBezTo>
                <a:cubicBezTo>
                  <a:pt x="658" y="562"/>
                  <a:pt x="658" y="562"/>
                  <a:pt x="658" y="562"/>
                </a:cubicBezTo>
                <a:cubicBezTo>
                  <a:pt x="657" y="561"/>
                  <a:pt x="657" y="562"/>
                  <a:pt x="656" y="561"/>
                </a:cubicBezTo>
                <a:cubicBezTo>
                  <a:pt x="656" y="561"/>
                  <a:pt x="656" y="560"/>
                  <a:pt x="656" y="560"/>
                </a:cubicBezTo>
                <a:cubicBezTo>
                  <a:pt x="656" y="559"/>
                  <a:pt x="656" y="560"/>
                  <a:pt x="657" y="560"/>
                </a:cubicBezTo>
                <a:cubicBezTo>
                  <a:pt x="657" y="560"/>
                  <a:pt x="658" y="560"/>
                  <a:pt x="658" y="560"/>
                </a:cubicBezTo>
                <a:cubicBezTo>
                  <a:pt x="658" y="560"/>
                  <a:pt x="659" y="560"/>
                  <a:pt x="660" y="560"/>
                </a:cubicBezTo>
                <a:cubicBezTo>
                  <a:pt x="660" y="560"/>
                  <a:pt x="661" y="560"/>
                  <a:pt x="661" y="560"/>
                </a:cubicBezTo>
                <a:cubicBezTo>
                  <a:pt x="662" y="560"/>
                  <a:pt x="662" y="561"/>
                  <a:pt x="662" y="561"/>
                </a:cubicBezTo>
                <a:cubicBezTo>
                  <a:pt x="664" y="561"/>
                  <a:pt x="665" y="560"/>
                  <a:pt x="666" y="561"/>
                </a:cubicBezTo>
                <a:cubicBezTo>
                  <a:pt x="666" y="562"/>
                  <a:pt x="665" y="561"/>
                  <a:pt x="664" y="561"/>
                </a:cubicBezTo>
                <a:close/>
                <a:moveTo>
                  <a:pt x="666" y="550"/>
                </a:moveTo>
                <a:cubicBezTo>
                  <a:pt x="665" y="550"/>
                  <a:pt x="665" y="549"/>
                  <a:pt x="663" y="549"/>
                </a:cubicBezTo>
                <a:cubicBezTo>
                  <a:pt x="664" y="549"/>
                  <a:pt x="665" y="549"/>
                  <a:pt x="666" y="549"/>
                </a:cubicBezTo>
                <a:cubicBezTo>
                  <a:pt x="667" y="549"/>
                  <a:pt x="667" y="549"/>
                  <a:pt x="667" y="549"/>
                </a:cubicBezTo>
                <a:cubicBezTo>
                  <a:pt x="668" y="549"/>
                  <a:pt x="668" y="549"/>
                  <a:pt x="669" y="549"/>
                </a:cubicBezTo>
                <a:cubicBezTo>
                  <a:pt x="670" y="549"/>
                  <a:pt x="670" y="548"/>
                  <a:pt x="671" y="549"/>
                </a:cubicBezTo>
                <a:cubicBezTo>
                  <a:pt x="670" y="550"/>
                  <a:pt x="668" y="550"/>
                  <a:pt x="666" y="550"/>
                </a:cubicBezTo>
                <a:close/>
                <a:moveTo>
                  <a:pt x="670" y="562"/>
                </a:moveTo>
                <a:cubicBezTo>
                  <a:pt x="669" y="562"/>
                  <a:pt x="668" y="562"/>
                  <a:pt x="667" y="561"/>
                </a:cubicBezTo>
                <a:cubicBezTo>
                  <a:pt x="667" y="560"/>
                  <a:pt x="668" y="561"/>
                  <a:pt x="669" y="561"/>
                </a:cubicBezTo>
                <a:cubicBezTo>
                  <a:pt x="670" y="561"/>
                  <a:pt x="671" y="561"/>
                  <a:pt x="672" y="562"/>
                </a:cubicBezTo>
                <a:cubicBezTo>
                  <a:pt x="672" y="563"/>
                  <a:pt x="671" y="562"/>
                  <a:pt x="670" y="562"/>
                </a:cubicBezTo>
                <a:close/>
                <a:moveTo>
                  <a:pt x="727" y="527"/>
                </a:moveTo>
                <a:cubicBezTo>
                  <a:pt x="727" y="528"/>
                  <a:pt x="727" y="528"/>
                  <a:pt x="726" y="528"/>
                </a:cubicBezTo>
                <a:cubicBezTo>
                  <a:pt x="726" y="528"/>
                  <a:pt x="726" y="528"/>
                  <a:pt x="726" y="528"/>
                </a:cubicBezTo>
                <a:cubicBezTo>
                  <a:pt x="726" y="528"/>
                  <a:pt x="725" y="529"/>
                  <a:pt x="725" y="529"/>
                </a:cubicBezTo>
                <a:cubicBezTo>
                  <a:pt x="725" y="529"/>
                  <a:pt x="725" y="529"/>
                  <a:pt x="724" y="529"/>
                </a:cubicBezTo>
                <a:cubicBezTo>
                  <a:pt x="724" y="529"/>
                  <a:pt x="724" y="529"/>
                  <a:pt x="723" y="530"/>
                </a:cubicBezTo>
                <a:cubicBezTo>
                  <a:pt x="722" y="529"/>
                  <a:pt x="724" y="529"/>
                  <a:pt x="725" y="528"/>
                </a:cubicBezTo>
                <a:cubicBezTo>
                  <a:pt x="726" y="528"/>
                  <a:pt x="727" y="528"/>
                  <a:pt x="727" y="527"/>
                </a:cubicBezTo>
                <a:cubicBezTo>
                  <a:pt x="728" y="527"/>
                  <a:pt x="727" y="528"/>
                  <a:pt x="727" y="527"/>
                </a:cubicBezTo>
                <a:close/>
                <a:moveTo>
                  <a:pt x="753" y="501"/>
                </a:moveTo>
                <a:cubicBezTo>
                  <a:pt x="753" y="501"/>
                  <a:pt x="752" y="501"/>
                  <a:pt x="752" y="501"/>
                </a:cubicBezTo>
                <a:cubicBezTo>
                  <a:pt x="751" y="503"/>
                  <a:pt x="752" y="503"/>
                  <a:pt x="751" y="504"/>
                </a:cubicBezTo>
                <a:cubicBezTo>
                  <a:pt x="750" y="506"/>
                  <a:pt x="748" y="507"/>
                  <a:pt x="748" y="507"/>
                </a:cubicBezTo>
                <a:cubicBezTo>
                  <a:pt x="746" y="507"/>
                  <a:pt x="749" y="505"/>
                  <a:pt x="750" y="502"/>
                </a:cubicBezTo>
                <a:cubicBezTo>
                  <a:pt x="750" y="503"/>
                  <a:pt x="751" y="500"/>
                  <a:pt x="752" y="501"/>
                </a:cubicBezTo>
                <a:cubicBezTo>
                  <a:pt x="752" y="500"/>
                  <a:pt x="754" y="500"/>
                  <a:pt x="753" y="500"/>
                </a:cubicBezTo>
                <a:cubicBezTo>
                  <a:pt x="754" y="499"/>
                  <a:pt x="754" y="500"/>
                  <a:pt x="753" y="501"/>
                </a:cubicBezTo>
                <a:close/>
                <a:moveTo>
                  <a:pt x="756" y="520"/>
                </a:move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2"/>
                  <a:pt x="756" y="522"/>
                  <a:pt x="756" y="522"/>
                </a:cubicBezTo>
                <a:cubicBezTo>
                  <a:pt x="755" y="522"/>
                  <a:pt x="755" y="522"/>
                  <a:pt x="755" y="521"/>
                </a:cubicBezTo>
                <a:cubicBezTo>
                  <a:pt x="755" y="521"/>
                  <a:pt x="755" y="521"/>
                  <a:pt x="755" y="521"/>
                </a:cubicBezTo>
                <a:cubicBezTo>
                  <a:pt x="755" y="521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lose/>
                <a:moveTo>
                  <a:pt x="757" y="517"/>
                </a:moveTo>
                <a:cubicBezTo>
                  <a:pt x="756" y="517"/>
                  <a:pt x="759" y="516"/>
                  <a:pt x="759" y="515"/>
                </a:cubicBezTo>
                <a:cubicBezTo>
                  <a:pt x="760" y="515"/>
                  <a:pt x="757" y="517"/>
                  <a:pt x="757" y="517"/>
                </a:cubicBezTo>
                <a:close/>
                <a:moveTo>
                  <a:pt x="759" y="512"/>
                </a:moveTo>
                <a:cubicBezTo>
                  <a:pt x="758" y="512"/>
                  <a:pt x="759" y="511"/>
                  <a:pt x="759" y="510"/>
                </a:cubicBezTo>
                <a:cubicBezTo>
                  <a:pt x="760" y="511"/>
                  <a:pt x="759" y="511"/>
                  <a:pt x="759" y="512"/>
                </a:cubicBezTo>
                <a:close/>
                <a:moveTo>
                  <a:pt x="760" y="510"/>
                </a:moveTo>
                <a:cubicBezTo>
                  <a:pt x="759" y="510"/>
                  <a:pt x="759" y="508"/>
                  <a:pt x="759" y="507"/>
                </a:cubicBezTo>
                <a:cubicBezTo>
                  <a:pt x="760" y="508"/>
                  <a:pt x="760" y="509"/>
                  <a:pt x="760" y="510"/>
                </a:cubicBezTo>
                <a:close/>
                <a:moveTo>
                  <a:pt x="760" y="507"/>
                </a:moveTo>
                <a:cubicBezTo>
                  <a:pt x="759" y="507"/>
                  <a:pt x="760" y="506"/>
                  <a:pt x="761" y="505"/>
                </a:cubicBezTo>
                <a:cubicBezTo>
                  <a:pt x="761" y="506"/>
                  <a:pt x="760" y="507"/>
                  <a:pt x="760" y="507"/>
                </a:cubicBezTo>
                <a:close/>
                <a:moveTo>
                  <a:pt x="321" y="795"/>
                </a:moveTo>
                <a:cubicBezTo>
                  <a:pt x="320" y="795"/>
                  <a:pt x="320" y="793"/>
                  <a:pt x="319" y="793"/>
                </a:cubicBezTo>
                <a:cubicBezTo>
                  <a:pt x="318" y="793"/>
                  <a:pt x="318" y="793"/>
                  <a:pt x="317" y="792"/>
                </a:cubicBezTo>
                <a:cubicBezTo>
                  <a:pt x="316" y="792"/>
                  <a:pt x="314" y="790"/>
                  <a:pt x="313" y="790"/>
                </a:cubicBezTo>
                <a:cubicBezTo>
                  <a:pt x="312" y="790"/>
                  <a:pt x="311" y="788"/>
                  <a:pt x="311" y="788"/>
                </a:cubicBezTo>
                <a:cubicBezTo>
                  <a:pt x="311" y="788"/>
                  <a:pt x="310" y="788"/>
                  <a:pt x="310" y="788"/>
                </a:cubicBezTo>
                <a:cubicBezTo>
                  <a:pt x="309" y="787"/>
                  <a:pt x="308" y="787"/>
                  <a:pt x="308" y="786"/>
                </a:cubicBezTo>
                <a:cubicBezTo>
                  <a:pt x="308" y="786"/>
                  <a:pt x="308" y="786"/>
                  <a:pt x="308" y="786"/>
                </a:cubicBezTo>
                <a:cubicBezTo>
                  <a:pt x="308" y="785"/>
                  <a:pt x="306" y="785"/>
                  <a:pt x="304" y="784"/>
                </a:cubicBezTo>
                <a:cubicBezTo>
                  <a:pt x="303" y="783"/>
                  <a:pt x="301" y="781"/>
                  <a:pt x="300" y="781"/>
                </a:cubicBezTo>
                <a:cubicBezTo>
                  <a:pt x="299" y="781"/>
                  <a:pt x="296" y="778"/>
                  <a:pt x="296" y="778"/>
                </a:cubicBezTo>
                <a:cubicBezTo>
                  <a:pt x="296" y="778"/>
                  <a:pt x="295" y="778"/>
                  <a:pt x="295" y="778"/>
                </a:cubicBezTo>
                <a:cubicBezTo>
                  <a:pt x="295" y="778"/>
                  <a:pt x="294" y="777"/>
                  <a:pt x="294" y="777"/>
                </a:cubicBezTo>
                <a:cubicBezTo>
                  <a:pt x="294" y="777"/>
                  <a:pt x="294" y="777"/>
                  <a:pt x="293" y="776"/>
                </a:cubicBezTo>
                <a:cubicBezTo>
                  <a:pt x="292" y="776"/>
                  <a:pt x="291" y="775"/>
                  <a:pt x="289" y="774"/>
                </a:cubicBezTo>
                <a:cubicBezTo>
                  <a:pt x="289" y="773"/>
                  <a:pt x="289" y="773"/>
                  <a:pt x="288" y="772"/>
                </a:cubicBezTo>
                <a:cubicBezTo>
                  <a:pt x="288" y="772"/>
                  <a:pt x="287" y="771"/>
                  <a:pt x="287" y="771"/>
                </a:cubicBezTo>
                <a:cubicBezTo>
                  <a:pt x="286" y="771"/>
                  <a:pt x="285" y="770"/>
                  <a:pt x="285" y="770"/>
                </a:cubicBezTo>
                <a:cubicBezTo>
                  <a:pt x="284" y="769"/>
                  <a:pt x="284" y="769"/>
                  <a:pt x="283" y="768"/>
                </a:cubicBezTo>
                <a:cubicBezTo>
                  <a:pt x="283" y="768"/>
                  <a:pt x="282" y="768"/>
                  <a:pt x="281" y="767"/>
                </a:cubicBezTo>
                <a:cubicBezTo>
                  <a:pt x="280" y="767"/>
                  <a:pt x="280" y="766"/>
                  <a:pt x="279" y="766"/>
                </a:cubicBezTo>
                <a:cubicBezTo>
                  <a:pt x="279" y="765"/>
                  <a:pt x="278" y="765"/>
                  <a:pt x="278" y="764"/>
                </a:cubicBezTo>
                <a:cubicBezTo>
                  <a:pt x="277" y="764"/>
                  <a:pt x="277" y="764"/>
                  <a:pt x="277" y="763"/>
                </a:cubicBezTo>
                <a:cubicBezTo>
                  <a:pt x="276" y="762"/>
                  <a:pt x="274" y="761"/>
                  <a:pt x="274" y="761"/>
                </a:cubicBezTo>
                <a:cubicBezTo>
                  <a:pt x="273" y="760"/>
                  <a:pt x="272" y="759"/>
                  <a:pt x="272" y="759"/>
                </a:cubicBezTo>
                <a:cubicBezTo>
                  <a:pt x="271" y="759"/>
                  <a:pt x="272" y="758"/>
                  <a:pt x="271" y="758"/>
                </a:cubicBezTo>
                <a:cubicBezTo>
                  <a:pt x="271" y="758"/>
                  <a:pt x="271" y="758"/>
                  <a:pt x="270" y="758"/>
                </a:cubicBezTo>
                <a:cubicBezTo>
                  <a:pt x="270" y="757"/>
                  <a:pt x="270" y="757"/>
                  <a:pt x="270" y="756"/>
                </a:cubicBezTo>
                <a:cubicBezTo>
                  <a:pt x="269" y="756"/>
                  <a:pt x="269" y="755"/>
                  <a:pt x="268" y="755"/>
                </a:cubicBezTo>
                <a:cubicBezTo>
                  <a:pt x="268" y="755"/>
                  <a:pt x="267" y="754"/>
                  <a:pt x="266" y="753"/>
                </a:cubicBezTo>
                <a:cubicBezTo>
                  <a:pt x="265" y="752"/>
                  <a:pt x="264" y="751"/>
                  <a:pt x="264" y="750"/>
                </a:cubicBezTo>
                <a:cubicBezTo>
                  <a:pt x="262" y="750"/>
                  <a:pt x="262" y="749"/>
                  <a:pt x="261" y="749"/>
                </a:cubicBezTo>
                <a:cubicBezTo>
                  <a:pt x="261" y="748"/>
                  <a:pt x="260" y="748"/>
                  <a:pt x="259" y="747"/>
                </a:cubicBezTo>
                <a:cubicBezTo>
                  <a:pt x="260" y="746"/>
                  <a:pt x="258" y="746"/>
                  <a:pt x="258" y="746"/>
                </a:cubicBezTo>
                <a:cubicBezTo>
                  <a:pt x="258" y="745"/>
                  <a:pt x="258" y="745"/>
                  <a:pt x="258" y="744"/>
                </a:cubicBezTo>
                <a:cubicBezTo>
                  <a:pt x="258" y="744"/>
                  <a:pt x="257" y="744"/>
                  <a:pt x="257" y="744"/>
                </a:cubicBezTo>
                <a:cubicBezTo>
                  <a:pt x="257" y="743"/>
                  <a:pt x="256" y="743"/>
                  <a:pt x="256" y="743"/>
                </a:cubicBezTo>
                <a:cubicBezTo>
                  <a:pt x="256" y="743"/>
                  <a:pt x="256" y="742"/>
                  <a:pt x="256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1"/>
                  <a:pt x="254" y="741"/>
                  <a:pt x="254" y="740"/>
                </a:cubicBezTo>
                <a:cubicBezTo>
                  <a:pt x="253" y="740"/>
                  <a:pt x="251" y="738"/>
                  <a:pt x="251" y="738"/>
                </a:cubicBezTo>
                <a:cubicBezTo>
                  <a:pt x="250" y="737"/>
                  <a:pt x="250" y="737"/>
                  <a:pt x="250" y="737"/>
                </a:cubicBezTo>
                <a:cubicBezTo>
                  <a:pt x="250" y="737"/>
                  <a:pt x="250" y="736"/>
                  <a:pt x="250" y="736"/>
                </a:cubicBezTo>
                <a:cubicBezTo>
                  <a:pt x="249" y="735"/>
                  <a:pt x="248" y="734"/>
                  <a:pt x="247" y="733"/>
                </a:cubicBezTo>
                <a:cubicBezTo>
                  <a:pt x="247" y="732"/>
                  <a:pt x="246" y="731"/>
                  <a:pt x="246" y="730"/>
                </a:cubicBezTo>
                <a:cubicBezTo>
                  <a:pt x="246" y="730"/>
                  <a:pt x="245" y="729"/>
                  <a:pt x="245" y="729"/>
                </a:cubicBezTo>
                <a:cubicBezTo>
                  <a:pt x="244" y="729"/>
                  <a:pt x="244" y="728"/>
                  <a:pt x="244" y="728"/>
                </a:cubicBezTo>
                <a:cubicBezTo>
                  <a:pt x="243" y="727"/>
                  <a:pt x="242" y="725"/>
                  <a:pt x="241" y="724"/>
                </a:cubicBezTo>
                <a:cubicBezTo>
                  <a:pt x="241" y="724"/>
                  <a:pt x="241" y="723"/>
                  <a:pt x="241" y="723"/>
                </a:cubicBezTo>
                <a:cubicBezTo>
                  <a:pt x="241" y="723"/>
                  <a:pt x="240" y="723"/>
                  <a:pt x="240" y="723"/>
                </a:cubicBezTo>
                <a:cubicBezTo>
                  <a:pt x="240" y="722"/>
                  <a:pt x="239" y="720"/>
                  <a:pt x="239" y="720"/>
                </a:cubicBezTo>
                <a:cubicBezTo>
                  <a:pt x="239" y="720"/>
                  <a:pt x="239" y="719"/>
                  <a:pt x="238" y="719"/>
                </a:cubicBezTo>
                <a:cubicBezTo>
                  <a:pt x="238" y="718"/>
                  <a:pt x="237" y="717"/>
                  <a:pt x="237" y="717"/>
                </a:cubicBezTo>
                <a:cubicBezTo>
                  <a:pt x="237" y="716"/>
                  <a:pt x="236" y="715"/>
                  <a:pt x="236" y="714"/>
                </a:cubicBezTo>
                <a:cubicBezTo>
                  <a:pt x="235" y="713"/>
                  <a:pt x="235" y="712"/>
                  <a:pt x="235" y="712"/>
                </a:cubicBezTo>
                <a:cubicBezTo>
                  <a:pt x="235" y="712"/>
                  <a:pt x="235" y="712"/>
                  <a:pt x="235" y="712"/>
                </a:cubicBezTo>
                <a:cubicBezTo>
                  <a:pt x="235" y="711"/>
                  <a:pt x="234" y="711"/>
                  <a:pt x="234" y="711"/>
                </a:cubicBezTo>
                <a:cubicBezTo>
                  <a:pt x="234" y="710"/>
                  <a:pt x="233" y="708"/>
                  <a:pt x="233" y="707"/>
                </a:cubicBezTo>
                <a:cubicBezTo>
                  <a:pt x="233" y="707"/>
                  <a:pt x="232" y="707"/>
                  <a:pt x="232" y="707"/>
                </a:cubicBezTo>
                <a:cubicBezTo>
                  <a:pt x="232" y="706"/>
                  <a:pt x="232" y="705"/>
                  <a:pt x="232" y="705"/>
                </a:cubicBezTo>
                <a:cubicBezTo>
                  <a:pt x="232" y="705"/>
                  <a:pt x="232" y="705"/>
                  <a:pt x="232" y="704"/>
                </a:cubicBezTo>
                <a:cubicBezTo>
                  <a:pt x="232" y="704"/>
                  <a:pt x="231" y="704"/>
                  <a:pt x="231" y="704"/>
                </a:cubicBezTo>
                <a:cubicBezTo>
                  <a:pt x="230" y="703"/>
                  <a:pt x="230" y="702"/>
                  <a:pt x="230" y="701"/>
                </a:cubicBezTo>
                <a:cubicBezTo>
                  <a:pt x="230" y="701"/>
                  <a:pt x="230" y="701"/>
                  <a:pt x="230" y="701"/>
                </a:cubicBezTo>
                <a:cubicBezTo>
                  <a:pt x="229" y="699"/>
                  <a:pt x="229" y="698"/>
                  <a:pt x="229" y="696"/>
                </a:cubicBezTo>
                <a:cubicBezTo>
                  <a:pt x="229" y="696"/>
                  <a:pt x="228" y="697"/>
                  <a:pt x="228" y="696"/>
                </a:cubicBezTo>
                <a:cubicBezTo>
                  <a:pt x="228" y="696"/>
                  <a:pt x="228" y="695"/>
                  <a:pt x="228" y="695"/>
                </a:cubicBezTo>
                <a:cubicBezTo>
                  <a:pt x="227" y="695"/>
                  <a:pt x="228" y="693"/>
                  <a:pt x="228" y="692"/>
                </a:cubicBezTo>
                <a:cubicBezTo>
                  <a:pt x="227" y="691"/>
                  <a:pt x="226" y="695"/>
                  <a:pt x="226" y="694"/>
                </a:cubicBezTo>
                <a:cubicBezTo>
                  <a:pt x="224" y="685"/>
                  <a:pt x="222" y="673"/>
                  <a:pt x="223" y="665"/>
                </a:cubicBezTo>
                <a:cubicBezTo>
                  <a:pt x="223" y="664"/>
                  <a:pt x="223" y="663"/>
                  <a:pt x="223" y="663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23" y="662"/>
                  <a:pt x="223" y="661"/>
                  <a:pt x="223" y="660"/>
                </a:cubicBezTo>
                <a:cubicBezTo>
                  <a:pt x="223" y="660"/>
                  <a:pt x="224" y="660"/>
                  <a:pt x="224" y="660"/>
                </a:cubicBezTo>
                <a:cubicBezTo>
                  <a:pt x="224" y="658"/>
                  <a:pt x="224" y="650"/>
                  <a:pt x="225" y="649"/>
                </a:cubicBezTo>
                <a:cubicBezTo>
                  <a:pt x="225" y="649"/>
                  <a:pt x="225" y="649"/>
                  <a:pt x="225" y="648"/>
                </a:cubicBezTo>
                <a:cubicBezTo>
                  <a:pt x="225" y="648"/>
                  <a:pt x="226" y="648"/>
                  <a:pt x="226" y="648"/>
                </a:cubicBezTo>
                <a:cubicBezTo>
                  <a:pt x="226" y="648"/>
                  <a:pt x="225" y="648"/>
                  <a:pt x="226" y="647"/>
                </a:cubicBezTo>
                <a:cubicBezTo>
                  <a:pt x="226" y="646"/>
                  <a:pt x="227" y="645"/>
                  <a:pt x="227" y="644"/>
                </a:cubicBezTo>
                <a:cubicBezTo>
                  <a:pt x="227" y="643"/>
                  <a:pt x="228" y="643"/>
                  <a:pt x="228" y="642"/>
                </a:cubicBezTo>
                <a:cubicBezTo>
                  <a:pt x="228" y="642"/>
                  <a:pt x="228" y="642"/>
                  <a:pt x="228" y="642"/>
                </a:cubicBezTo>
                <a:cubicBezTo>
                  <a:pt x="229" y="640"/>
                  <a:pt x="229" y="639"/>
                  <a:pt x="230" y="639"/>
                </a:cubicBezTo>
                <a:cubicBezTo>
                  <a:pt x="230" y="639"/>
                  <a:pt x="230" y="638"/>
                  <a:pt x="230" y="638"/>
                </a:cubicBezTo>
                <a:cubicBezTo>
                  <a:pt x="230" y="637"/>
                  <a:pt x="231" y="637"/>
                  <a:pt x="231" y="636"/>
                </a:cubicBezTo>
                <a:cubicBezTo>
                  <a:pt x="233" y="635"/>
                  <a:pt x="234" y="633"/>
                  <a:pt x="236" y="632"/>
                </a:cubicBezTo>
                <a:cubicBezTo>
                  <a:pt x="243" y="626"/>
                  <a:pt x="251" y="621"/>
                  <a:pt x="260" y="623"/>
                </a:cubicBezTo>
                <a:cubicBezTo>
                  <a:pt x="266" y="623"/>
                  <a:pt x="273" y="626"/>
                  <a:pt x="277" y="630"/>
                </a:cubicBezTo>
                <a:cubicBezTo>
                  <a:pt x="281" y="635"/>
                  <a:pt x="280" y="641"/>
                  <a:pt x="278" y="646"/>
                </a:cubicBezTo>
                <a:cubicBezTo>
                  <a:pt x="278" y="647"/>
                  <a:pt x="276" y="648"/>
                  <a:pt x="276" y="647"/>
                </a:cubicBezTo>
                <a:cubicBezTo>
                  <a:pt x="276" y="646"/>
                  <a:pt x="276" y="645"/>
                  <a:pt x="276" y="644"/>
                </a:cubicBezTo>
                <a:cubicBezTo>
                  <a:pt x="276" y="642"/>
                  <a:pt x="274" y="639"/>
                  <a:pt x="272" y="638"/>
                </a:cubicBezTo>
                <a:cubicBezTo>
                  <a:pt x="268" y="634"/>
                  <a:pt x="262" y="634"/>
                  <a:pt x="258" y="637"/>
                </a:cubicBezTo>
                <a:cubicBezTo>
                  <a:pt x="254" y="639"/>
                  <a:pt x="250" y="644"/>
                  <a:pt x="251" y="653"/>
                </a:cubicBezTo>
                <a:cubicBezTo>
                  <a:pt x="251" y="660"/>
                  <a:pt x="256" y="667"/>
                  <a:pt x="261" y="671"/>
                </a:cubicBezTo>
                <a:cubicBezTo>
                  <a:pt x="268" y="675"/>
                  <a:pt x="277" y="676"/>
                  <a:pt x="284" y="674"/>
                </a:cubicBezTo>
                <a:cubicBezTo>
                  <a:pt x="293" y="672"/>
                  <a:pt x="303" y="667"/>
                  <a:pt x="309" y="656"/>
                </a:cubicBezTo>
                <a:cubicBezTo>
                  <a:pt x="314" y="646"/>
                  <a:pt x="318" y="633"/>
                  <a:pt x="315" y="622"/>
                </a:cubicBezTo>
                <a:cubicBezTo>
                  <a:pt x="312" y="614"/>
                  <a:pt x="305" y="605"/>
                  <a:pt x="295" y="609"/>
                </a:cubicBezTo>
                <a:cubicBezTo>
                  <a:pt x="298" y="600"/>
                  <a:pt x="296" y="591"/>
                  <a:pt x="288" y="585"/>
                </a:cubicBezTo>
                <a:cubicBezTo>
                  <a:pt x="282" y="579"/>
                  <a:pt x="275" y="578"/>
                  <a:pt x="267" y="577"/>
                </a:cubicBezTo>
                <a:cubicBezTo>
                  <a:pt x="243" y="577"/>
                  <a:pt x="240" y="595"/>
                  <a:pt x="239" y="596"/>
                </a:cubicBezTo>
                <a:cubicBezTo>
                  <a:pt x="233" y="589"/>
                  <a:pt x="227" y="589"/>
                  <a:pt x="220" y="590"/>
                </a:cubicBezTo>
                <a:cubicBezTo>
                  <a:pt x="213" y="591"/>
                  <a:pt x="208" y="596"/>
                  <a:pt x="203" y="601"/>
                </a:cubicBezTo>
                <a:cubicBezTo>
                  <a:pt x="184" y="619"/>
                  <a:pt x="183" y="654"/>
                  <a:pt x="190" y="678"/>
                </a:cubicBezTo>
                <a:cubicBezTo>
                  <a:pt x="192" y="686"/>
                  <a:pt x="196" y="693"/>
                  <a:pt x="199" y="701"/>
                </a:cubicBezTo>
                <a:cubicBezTo>
                  <a:pt x="199" y="702"/>
                  <a:pt x="199" y="702"/>
                  <a:pt x="200" y="702"/>
                </a:cubicBezTo>
                <a:cubicBezTo>
                  <a:pt x="200" y="702"/>
                  <a:pt x="200" y="702"/>
                  <a:pt x="200" y="703"/>
                </a:cubicBezTo>
                <a:cubicBezTo>
                  <a:pt x="200" y="703"/>
                  <a:pt x="199" y="703"/>
                  <a:pt x="199" y="702"/>
                </a:cubicBezTo>
                <a:cubicBezTo>
                  <a:pt x="198" y="701"/>
                  <a:pt x="197" y="699"/>
                  <a:pt x="196" y="698"/>
                </a:cubicBezTo>
                <a:cubicBezTo>
                  <a:pt x="195" y="697"/>
                  <a:pt x="194" y="696"/>
                  <a:pt x="194" y="695"/>
                </a:cubicBezTo>
                <a:cubicBezTo>
                  <a:pt x="194" y="695"/>
                  <a:pt x="193" y="695"/>
                  <a:pt x="193" y="695"/>
                </a:cubicBezTo>
                <a:cubicBezTo>
                  <a:pt x="193" y="694"/>
                  <a:pt x="193" y="694"/>
                  <a:pt x="193" y="694"/>
                </a:cubicBezTo>
                <a:cubicBezTo>
                  <a:pt x="192" y="693"/>
                  <a:pt x="192" y="693"/>
                  <a:pt x="192" y="692"/>
                </a:cubicBezTo>
                <a:cubicBezTo>
                  <a:pt x="192" y="692"/>
                  <a:pt x="192" y="692"/>
                  <a:pt x="192" y="692"/>
                </a:cubicBezTo>
                <a:cubicBezTo>
                  <a:pt x="191" y="692"/>
                  <a:pt x="192" y="692"/>
                  <a:pt x="192" y="691"/>
                </a:cubicBezTo>
                <a:cubicBezTo>
                  <a:pt x="192" y="691"/>
                  <a:pt x="191" y="691"/>
                  <a:pt x="191" y="690"/>
                </a:cubicBezTo>
                <a:cubicBezTo>
                  <a:pt x="190" y="690"/>
                  <a:pt x="190" y="689"/>
                  <a:pt x="189" y="688"/>
                </a:cubicBezTo>
                <a:cubicBezTo>
                  <a:pt x="188" y="687"/>
                  <a:pt x="188" y="685"/>
                  <a:pt x="187" y="685"/>
                </a:cubicBezTo>
                <a:cubicBezTo>
                  <a:pt x="187" y="684"/>
                  <a:pt x="187" y="684"/>
                  <a:pt x="187" y="684"/>
                </a:cubicBezTo>
                <a:cubicBezTo>
                  <a:pt x="186" y="683"/>
                  <a:pt x="186" y="683"/>
                  <a:pt x="186" y="683"/>
                </a:cubicBezTo>
                <a:cubicBezTo>
                  <a:pt x="186" y="682"/>
                  <a:pt x="185" y="681"/>
                  <a:pt x="185" y="681"/>
                </a:cubicBezTo>
                <a:cubicBezTo>
                  <a:pt x="185" y="681"/>
                  <a:pt x="185" y="681"/>
                  <a:pt x="185" y="681"/>
                </a:cubicBezTo>
                <a:cubicBezTo>
                  <a:pt x="185" y="680"/>
                  <a:pt x="185" y="680"/>
                  <a:pt x="184" y="679"/>
                </a:cubicBezTo>
                <a:cubicBezTo>
                  <a:pt x="184" y="678"/>
                  <a:pt x="183" y="678"/>
                  <a:pt x="183" y="677"/>
                </a:cubicBezTo>
                <a:cubicBezTo>
                  <a:pt x="182" y="676"/>
                  <a:pt x="182" y="676"/>
                  <a:pt x="182" y="675"/>
                </a:cubicBezTo>
                <a:cubicBezTo>
                  <a:pt x="182" y="674"/>
                  <a:pt x="182" y="674"/>
                  <a:pt x="181" y="674"/>
                </a:cubicBezTo>
                <a:cubicBezTo>
                  <a:pt x="181" y="674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2"/>
                  <a:pt x="181" y="673"/>
                  <a:pt x="180" y="673"/>
                </a:cubicBezTo>
                <a:cubicBezTo>
                  <a:pt x="180" y="672"/>
                  <a:pt x="181" y="672"/>
                  <a:pt x="181" y="672"/>
                </a:cubicBezTo>
                <a:cubicBezTo>
                  <a:pt x="180" y="672"/>
                  <a:pt x="180" y="672"/>
                  <a:pt x="180" y="671"/>
                </a:cubicBezTo>
                <a:cubicBezTo>
                  <a:pt x="180" y="671"/>
                  <a:pt x="180" y="670"/>
                  <a:pt x="179" y="670"/>
                </a:cubicBezTo>
                <a:cubicBezTo>
                  <a:pt x="179" y="669"/>
                  <a:pt x="178" y="667"/>
                  <a:pt x="178" y="667"/>
                </a:cubicBezTo>
                <a:cubicBezTo>
                  <a:pt x="178" y="666"/>
                  <a:pt x="178" y="666"/>
                  <a:pt x="178" y="666"/>
                </a:cubicBezTo>
                <a:cubicBezTo>
                  <a:pt x="178" y="666"/>
                  <a:pt x="177" y="666"/>
                  <a:pt x="177" y="666"/>
                </a:cubicBezTo>
                <a:cubicBezTo>
                  <a:pt x="177" y="666"/>
                  <a:pt x="178" y="665"/>
                  <a:pt x="177" y="665"/>
                </a:cubicBezTo>
                <a:cubicBezTo>
                  <a:pt x="177" y="665"/>
                  <a:pt x="177" y="665"/>
                  <a:pt x="177" y="665"/>
                </a:cubicBezTo>
                <a:cubicBezTo>
                  <a:pt x="177" y="665"/>
                  <a:pt x="177" y="664"/>
                  <a:pt x="177" y="664"/>
                </a:cubicBezTo>
                <a:cubicBezTo>
                  <a:pt x="177" y="664"/>
                  <a:pt x="177" y="664"/>
                  <a:pt x="176" y="663"/>
                </a:cubicBezTo>
                <a:cubicBezTo>
                  <a:pt x="176" y="663"/>
                  <a:pt x="176" y="662"/>
                  <a:pt x="176" y="661"/>
                </a:cubicBezTo>
                <a:cubicBezTo>
                  <a:pt x="175" y="660"/>
                  <a:pt x="175" y="660"/>
                  <a:pt x="175" y="659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8"/>
                  <a:pt x="174" y="658"/>
                  <a:pt x="174" y="658"/>
                </a:cubicBezTo>
                <a:cubicBezTo>
                  <a:pt x="174" y="656"/>
                  <a:pt x="173" y="654"/>
                  <a:pt x="173" y="653"/>
                </a:cubicBezTo>
                <a:cubicBezTo>
                  <a:pt x="173" y="652"/>
                  <a:pt x="173" y="652"/>
                  <a:pt x="172" y="652"/>
                </a:cubicBezTo>
                <a:cubicBezTo>
                  <a:pt x="172" y="651"/>
                  <a:pt x="172" y="650"/>
                  <a:pt x="172" y="650"/>
                </a:cubicBezTo>
                <a:cubicBezTo>
                  <a:pt x="172" y="650"/>
                  <a:pt x="172" y="650"/>
                  <a:pt x="172" y="650"/>
                </a:cubicBezTo>
                <a:cubicBezTo>
                  <a:pt x="172" y="650"/>
                  <a:pt x="172" y="649"/>
                  <a:pt x="172" y="649"/>
                </a:cubicBezTo>
                <a:cubicBezTo>
                  <a:pt x="172" y="649"/>
                  <a:pt x="171" y="648"/>
                  <a:pt x="171" y="648"/>
                </a:cubicBezTo>
                <a:cubicBezTo>
                  <a:pt x="171" y="647"/>
                  <a:pt x="170" y="645"/>
                  <a:pt x="170" y="644"/>
                </a:cubicBezTo>
                <a:cubicBezTo>
                  <a:pt x="170" y="643"/>
                  <a:pt x="169" y="643"/>
                  <a:pt x="169" y="642"/>
                </a:cubicBezTo>
                <a:cubicBezTo>
                  <a:pt x="169" y="641"/>
                  <a:pt x="169" y="641"/>
                  <a:pt x="169" y="641"/>
                </a:cubicBezTo>
                <a:cubicBezTo>
                  <a:pt x="168" y="639"/>
                  <a:pt x="168" y="637"/>
                  <a:pt x="168" y="636"/>
                </a:cubicBezTo>
                <a:cubicBezTo>
                  <a:pt x="168" y="636"/>
                  <a:pt x="167" y="635"/>
                  <a:pt x="167" y="635"/>
                </a:cubicBezTo>
                <a:cubicBezTo>
                  <a:pt x="167" y="634"/>
                  <a:pt x="167" y="635"/>
                  <a:pt x="167" y="635"/>
                </a:cubicBezTo>
                <a:cubicBezTo>
                  <a:pt x="167" y="634"/>
                  <a:pt x="167" y="634"/>
                  <a:pt x="167" y="633"/>
                </a:cubicBezTo>
                <a:cubicBezTo>
                  <a:pt x="167" y="633"/>
                  <a:pt x="166" y="633"/>
                  <a:pt x="166" y="633"/>
                </a:cubicBezTo>
                <a:cubicBezTo>
                  <a:pt x="166" y="631"/>
                  <a:pt x="166" y="631"/>
                  <a:pt x="166" y="630"/>
                </a:cubicBezTo>
                <a:cubicBezTo>
                  <a:pt x="166" y="630"/>
                  <a:pt x="166" y="630"/>
                  <a:pt x="166" y="630"/>
                </a:cubicBezTo>
                <a:cubicBezTo>
                  <a:pt x="165" y="628"/>
                  <a:pt x="165" y="626"/>
                  <a:pt x="165" y="625"/>
                </a:cubicBezTo>
                <a:cubicBezTo>
                  <a:pt x="165" y="623"/>
                  <a:pt x="165" y="621"/>
                  <a:pt x="165" y="621"/>
                </a:cubicBezTo>
                <a:cubicBezTo>
                  <a:pt x="164" y="620"/>
                  <a:pt x="165" y="619"/>
                  <a:pt x="164" y="619"/>
                </a:cubicBezTo>
                <a:cubicBezTo>
                  <a:pt x="164" y="618"/>
                  <a:pt x="164" y="616"/>
                  <a:pt x="164" y="615"/>
                </a:cubicBezTo>
                <a:cubicBezTo>
                  <a:pt x="163" y="613"/>
                  <a:pt x="163" y="612"/>
                  <a:pt x="163" y="611"/>
                </a:cubicBezTo>
                <a:cubicBezTo>
                  <a:pt x="163" y="608"/>
                  <a:pt x="162" y="604"/>
                  <a:pt x="162" y="602"/>
                </a:cubicBezTo>
                <a:cubicBezTo>
                  <a:pt x="162" y="601"/>
                  <a:pt x="162" y="600"/>
                  <a:pt x="162" y="599"/>
                </a:cubicBezTo>
                <a:cubicBezTo>
                  <a:pt x="162" y="597"/>
                  <a:pt x="162" y="596"/>
                  <a:pt x="162" y="595"/>
                </a:cubicBezTo>
                <a:cubicBezTo>
                  <a:pt x="162" y="594"/>
                  <a:pt x="162" y="594"/>
                  <a:pt x="162" y="594"/>
                </a:cubicBezTo>
                <a:cubicBezTo>
                  <a:pt x="162" y="592"/>
                  <a:pt x="162" y="590"/>
                  <a:pt x="162" y="588"/>
                </a:cubicBezTo>
                <a:cubicBezTo>
                  <a:pt x="162" y="588"/>
                  <a:pt x="162" y="587"/>
                  <a:pt x="162" y="587"/>
                </a:cubicBezTo>
                <a:cubicBezTo>
                  <a:pt x="161" y="584"/>
                  <a:pt x="162" y="581"/>
                  <a:pt x="162" y="578"/>
                </a:cubicBezTo>
                <a:cubicBezTo>
                  <a:pt x="162" y="575"/>
                  <a:pt x="162" y="572"/>
                  <a:pt x="162" y="569"/>
                </a:cubicBezTo>
                <a:cubicBezTo>
                  <a:pt x="162" y="569"/>
                  <a:pt x="162" y="569"/>
                  <a:pt x="162" y="568"/>
                </a:cubicBezTo>
                <a:cubicBezTo>
                  <a:pt x="163" y="566"/>
                  <a:pt x="162" y="565"/>
                  <a:pt x="163" y="563"/>
                </a:cubicBezTo>
                <a:cubicBezTo>
                  <a:pt x="163" y="562"/>
                  <a:pt x="163" y="562"/>
                  <a:pt x="163" y="561"/>
                </a:cubicBezTo>
                <a:cubicBezTo>
                  <a:pt x="163" y="560"/>
                  <a:pt x="163" y="558"/>
                  <a:pt x="164" y="558"/>
                </a:cubicBezTo>
                <a:cubicBezTo>
                  <a:pt x="164" y="556"/>
                  <a:pt x="164" y="554"/>
                  <a:pt x="164" y="553"/>
                </a:cubicBezTo>
                <a:cubicBezTo>
                  <a:pt x="164" y="552"/>
                  <a:pt x="164" y="550"/>
                  <a:pt x="165" y="550"/>
                </a:cubicBezTo>
                <a:cubicBezTo>
                  <a:pt x="165" y="548"/>
                  <a:pt x="165" y="547"/>
                  <a:pt x="165" y="546"/>
                </a:cubicBezTo>
                <a:cubicBezTo>
                  <a:pt x="165" y="545"/>
                  <a:pt x="165" y="545"/>
                  <a:pt x="165" y="544"/>
                </a:cubicBezTo>
                <a:cubicBezTo>
                  <a:pt x="166" y="544"/>
                  <a:pt x="165" y="543"/>
                  <a:pt x="165" y="543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1"/>
                  <a:pt x="166" y="541"/>
                  <a:pt x="166" y="540"/>
                </a:cubicBezTo>
                <a:cubicBezTo>
                  <a:pt x="166" y="538"/>
                  <a:pt x="167" y="537"/>
                  <a:pt x="167" y="535"/>
                </a:cubicBezTo>
                <a:cubicBezTo>
                  <a:pt x="168" y="532"/>
                  <a:pt x="168" y="530"/>
                  <a:pt x="169" y="527"/>
                </a:cubicBezTo>
                <a:cubicBezTo>
                  <a:pt x="169" y="525"/>
                  <a:pt x="170" y="524"/>
                  <a:pt x="170" y="522"/>
                </a:cubicBezTo>
                <a:cubicBezTo>
                  <a:pt x="170" y="521"/>
                  <a:pt x="171" y="521"/>
                  <a:pt x="171" y="520"/>
                </a:cubicBezTo>
                <a:cubicBezTo>
                  <a:pt x="171" y="519"/>
                  <a:pt x="171" y="518"/>
                  <a:pt x="171" y="518"/>
                </a:cubicBezTo>
                <a:cubicBezTo>
                  <a:pt x="172" y="517"/>
                  <a:pt x="172" y="515"/>
                  <a:pt x="173" y="514"/>
                </a:cubicBezTo>
                <a:cubicBezTo>
                  <a:pt x="173" y="514"/>
                  <a:pt x="173" y="513"/>
                  <a:pt x="173" y="513"/>
                </a:cubicBezTo>
                <a:cubicBezTo>
                  <a:pt x="173" y="512"/>
                  <a:pt x="173" y="512"/>
                  <a:pt x="173" y="512"/>
                </a:cubicBezTo>
                <a:cubicBezTo>
                  <a:pt x="174" y="511"/>
                  <a:pt x="173" y="511"/>
                  <a:pt x="174" y="510"/>
                </a:cubicBezTo>
                <a:cubicBezTo>
                  <a:pt x="175" y="507"/>
                  <a:pt x="175" y="505"/>
                  <a:pt x="176" y="503"/>
                </a:cubicBezTo>
                <a:cubicBezTo>
                  <a:pt x="176" y="502"/>
                  <a:pt x="177" y="502"/>
                  <a:pt x="177" y="501"/>
                </a:cubicBezTo>
                <a:cubicBezTo>
                  <a:pt x="177" y="501"/>
                  <a:pt x="177" y="500"/>
                  <a:pt x="177" y="500"/>
                </a:cubicBezTo>
                <a:cubicBezTo>
                  <a:pt x="177" y="500"/>
                  <a:pt x="177" y="499"/>
                  <a:pt x="177" y="499"/>
                </a:cubicBezTo>
                <a:cubicBezTo>
                  <a:pt x="177" y="499"/>
                  <a:pt x="178" y="499"/>
                  <a:pt x="178" y="498"/>
                </a:cubicBezTo>
                <a:cubicBezTo>
                  <a:pt x="178" y="498"/>
                  <a:pt x="178" y="497"/>
                  <a:pt x="179" y="496"/>
                </a:cubicBezTo>
                <a:cubicBezTo>
                  <a:pt x="179" y="495"/>
                  <a:pt x="178" y="495"/>
                  <a:pt x="178" y="493"/>
                </a:cubicBezTo>
                <a:cubicBezTo>
                  <a:pt x="178" y="492"/>
                  <a:pt x="179" y="492"/>
                  <a:pt x="179" y="491"/>
                </a:cubicBezTo>
                <a:cubicBezTo>
                  <a:pt x="179" y="491"/>
                  <a:pt x="180" y="491"/>
                  <a:pt x="180" y="491"/>
                </a:cubicBezTo>
                <a:cubicBezTo>
                  <a:pt x="180" y="491"/>
                  <a:pt x="181" y="491"/>
                  <a:pt x="181" y="490"/>
                </a:cubicBezTo>
                <a:cubicBezTo>
                  <a:pt x="181" y="490"/>
                  <a:pt x="181" y="489"/>
                  <a:pt x="181" y="489"/>
                </a:cubicBezTo>
                <a:cubicBezTo>
                  <a:pt x="181" y="488"/>
                  <a:pt x="181" y="487"/>
                  <a:pt x="182" y="487"/>
                </a:cubicBezTo>
                <a:cubicBezTo>
                  <a:pt x="182" y="487"/>
                  <a:pt x="183" y="487"/>
                  <a:pt x="183" y="486"/>
                </a:cubicBezTo>
                <a:cubicBezTo>
                  <a:pt x="183" y="485"/>
                  <a:pt x="183" y="485"/>
                  <a:pt x="184" y="484"/>
                </a:cubicBezTo>
                <a:cubicBezTo>
                  <a:pt x="184" y="484"/>
                  <a:pt x="184" y="483"/>
                  <a:pt x="184" y="483"/>
                </a:cubicBezTo>
                <a:cubicBezTo>
                  <a:pt x="185" y="483"/>
                  <a:pt x="185" y="483"/>
                  <a:pt x="185" y="482"/>
                </a:cubicBezTo>
                <a:cubicBezTo>
                  <a:pt x="185" y="482"/>
                  <a:pt x="186" y="482"/>
                  <a:pt x="186" y="482"/>
                </a:cubicBezTo>
                <a:cubicBezTo>
                  <a:pt x="186" y="480"/>
                  <a:pt x="188" y="478"/>
                  <a:pt x="189" y="477"/>
                </a:cubicBezTo>
                <a:cubicBezTo>
                  <a:pt x="189" y="476"/>
                  <a:pt x="189" y="476"/>
                  <a:pt x="189" y="476"/>
                </a:cubicBezTo>
                <a:cubicBezTo>
                  <a:pt x="190" y="476"/>
                  <a:pt x="190" y="476"/>
                  <a:pt x="190" y="476"/>
                </a:cubicBezTo>
                <a:cubicBezTo>
                  <a:pt x="191" y="475"/>
                  <a:pt x="191" y="475"/>
                  <a:pt x="191" y="475"/>
                </a:cubicBezTo>
                <a:cubicBezTo>
                  <a:pt x="191" y="475"/>
                  <a:pt x="191" y="474"/>
                  <a:pt x="192" y="474"/>
                </a:cubicBezTo>
                <a:cubicBezTo>
                  <a:pt x="192" y="473"/>
                  <a:pt x="192" y="472"/>
                  <a:pt x="192" y="472"/>
                </a:cubicBezTo>
                <a:cubicBezTo>
                  <a:pt x="192" y="472"/>
                  <a:pt x="193" y="471"/>
                  <a:pt x="193" y="471"/>
                </a:cubicBezTo>
                <a:cubicBezTo>
                  <a:pt x="193" y="470"/>
                  <a:pt x="192" y="470"/>
                  <a:pt x="192" y="470"/>
                </a:cubicBezTo>
                <a:cubicBezTo>
                  <a:pt x="193" y="469"/>
                  <a:pt x="193" y="470"/>
                  <a:pt x="194" y="470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9"/>
                  <a:pt x="194" y="468"/>
                  <a:pt x="194" y="468"/>
                </a:cubicBezTo>
                <a:cubicBezTo>
                  <a:pt x="194" y="468"/>
                  <a:pt x="195" y="467"/>
                  <a:pt x="195" y="467"/>
                </a:cubicBezTo>
                <a:cubicBezTo>
                  <a:pt x="195" y="467"/>
                  <a:pt x="196" y="462"/>
                  <a:pt x="196" y="462"/>
                </a:cubicBezTo>
                <a:cubicBezTo>
                  <a:pt x="197" y="462"/>
                  <a:pt x="197" y="461"/>
                  <a:pt x="197" y="461"/>
                </a:cubicBezTo>
                <a:cubicBezTo>
                  <a:pt x="197" y="460"/>
                  <a:pt x="197" y="459"/>
                  <a:pt x="197" y="459"/>
                </a:cubicBezTo>
                <a:cubicBezTo>
                  <a:pt x="198" y="458"/>
                  <a:pt x="199" y="459"/>
                  <a:pt x="199" y="458"/>
                </a:cubicBezTo>
                <a:cubicBezTo>
                  <a:pt x="199" y="458"/>
                  <a:pt x="199" y="458"/>
                  <a:pt x="199" y="458"/>
                </a:cubicBezTo>
                <a:cubicBezTo>
                  <a:pt x="199" y="457"/>
                  <a:pt x="200" y="457"/>
                  <a:pt x="201" y="457"/>
                </a:cubicBezTo>
                <a:cubicBezTo>
                  <a:pt x="201" y="455"/>
                  <a:pt x="203" y="454"/>
                  <a:pt x="203" y="452"/>
                </a:cubicBezTo>
                <a:cubicBezTo>
                  <a:pt x="205" y="452"/>
                  <a:pt x="206" y="449"/>
                  <a:pt x="207" y="448"/>
                </a:cubicBezTo>
                <a:cubicBezTo>
                  <a:pt x="208" y="448"/>
                  <a:pt x="209" y="448"/>
                  <a:pt x="209" y="447"/>
                </a:cubicBezTo>
                <a:cubicBezTo>
                  <a:pt x="210" y="446"/>
                  <a:pt x="211" y="445"/>
                  <a:pt x="212" y="444"/>
                </a:cubicBezTo>
                <a:cubicBezTo>
                  <a:pt x="212" y="444"/>
                  <a:pt x="213" y="444"/>
                  <a:pt x="213" y="443"/>
                </a:cubicBezTo>
                <a:cubicBezTo>
                  <a:pt x="214" y="443"/>
                  <a:pt x="215" y="442"/>
                  <a:pt x="215" y="442"/>
                </a:cubicBezTo>
                <a:cubicBezTo>
                  <a:pt x="216" y="442"/>
                  <a:pt x="215" y="439"/>
                  <a:pt x="216" y="439"/>
                </a:cubicBezTo>
                <a:cubicBezTo>
                  <a:pt x="216" y="439"/>
                  <a:pt x="217" y="438"/>
                  <a:pt x="218" y="438"/>
                </a:cubicBezTo>
                <a:cubicBezTo>
                  <a:pt x="219" y="438"/>
                  <a:pt x="218" y="438"/>
                  <a:pt x="218" y="438"/>
                </a:cubicBezTo>
                <a:cubicBezTo>
                  <a:pt x="219" y="437"/>
                  <a:pt x="219" y="435"/>
                  <a:pt x="219" y="434"/>
                </a:cubicBezTo>
                <a:cubicBezTo>
                  <a:pt x="219" y="434"/>
                  <a:pt x="219" y="434"/>
                  <a:pt x="220" y="434"/>
                </a:cubicBezTo>
                <a:cubicBezTo>
                  <a:pt x="220" y="433"/>
                  <a:pt x="220" y="435"/>
                  <a:pt x="221" y="434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2" y="433"/>
                  <a:pt x="222" y="433"/>
                  <a:pt x="222" y="433"/>
                </a:cubicBezTo>
                <a:cubicBezTo>
                  <a:pt x="222" y="433"/>
                  <a:pt x="223" y="433"/>
                  <a:pt x="223" y="433"/>
                </a:cubicBezTo>
                <a:cubicBezTo>
                  <a:pt x="224" y="432"/>
                  <a:pt x="223" y="432"/>
                  <a:pt x="224" y="432"/>
                </a:cubicBezTo>
                <a:cubicBezTo>
                  <a:pt x="225" y="432"/>
                  <a:pt x="225" y="433"/>
                  <a:pt x="226" y="432"/>
                </a:cubicBezTo>
                <a:cubicBezTo>
                  <a:pt x="226" y="432"/>
                  <a:pt x="226" y="431"/>
                  <a:pt x="226" y="430"/>
                </a:cubicBezTo>
                <a:cubicBezTo>
                  <a:pt x="226" y="430"/>
                  <a:pt x="226" y="431"/>
                  <a:pt x="226" y="430"/>
                </a:cubicBezTo>
                <a:cubicBezTo>
                  <a:pt x="226" y="430"/>
                  <a:pt x="227" y="430"/>
                  <a:pt x="227" y="430"/>
                </a:cubicBezTo>
                <a:cubicBezTo>
                  <a:pt x="228" y="429"/>
                  <a:pt x="228" y="428"/>
                  <a:pt x="229" y="427"/>
                </a:cubicBezTo>
                <a:cubicBezTo>
                  <a:pt x="229" y="427"/>
                  <a:pt x="230" y="426"/>
                  <a:pt x="230" y="425"/>
                </a:cubicBezTo>
                <a:cubicBezTo>
                  <a:pt x="230" y="425"/>
                  <a:pt x="231" y="425"/>
                  <a:pt x="231" y="425"/>
                </a:cubicBezTo>
                <a:cubicBezTo>
                  <a:pt x="232" y="424"/>
                  <a:pt x="232" y="424"/>
                  <a:pt x="232" y="424"/>
                </a:cubicBezTo>
                <a:cubicBezTo>
                  <a:pt x="233" y="423"/>
                  <a:pt x="234" y="422"/>
                  <a:pt x="235" y="422"/>
                </a:cubicBezTo>
                <a:cubicBezTo>
                  <a:pt x="236" y="421"/>
                  <a:pt x="237" y="422"/>
                  <a:pt x="238" y="421"/>
                </a:cubicBezTo>
                <a:cubicBezTo>
                  <a:pt x="239" y="421"/>
                  <a:pt x="239" y="420"/>
                  <a:pt x="239" y="421"/>
                </a:cubicBezTo>
                <a:cubicBezTo>
                  <a:pt x="240" y="421"/>
                  <a:pt x="240" y="423"/>
                  <a:pt x="240" y="423"/>
                </a:cubicBezTo>
                <a:cubicBezTo>
                  <a:pt x="240" y="423"/>
                  <a:pt x="241" y="423"/>
                  <a:pt x="241" y="423"/>
                </a:cubicBezTo>
                <a:cubicBezTo>
                  <a:pt x="241" y="423"/>
                  <a:pt x="242" y="424"/>
                  <a:pt x="242" y="423"/>
                </a:cubicBezTo>
                <a:cubicBezTo>
                  <a:pt x="243" y="423"/>
                  <a:pt x="243" y="423"/>
                  <a:pt x="243" y="422"/>
                </a:cubicBezTo>
                <a:cubicBezTo>
                  <a:pt x="243" y="422"/>
                  <a:pt x="244" y="422"/>
                  <a:pt x="244" y="422"/>
                </a:cubicBezTo>
                <a:cubicBezTo>
                  <a:pt x="245" y="422"/>
                  <a:pt x="245" y="422"/>
                  <a:pt x="246" y="421"/>
                </a:cubicBezTo>
                <a:cubicBezTo>
                  <a:pt x="246" y="421"/>
                  <a:pt x="247" y="421"/>
                  <a:pt x="247" y="421"/>
                </a:cubicBezTo>
                <a:cubicBezTo>
                  <a:pt x="247" y="421"/>
                  <a:pt x="247" y="421"/>
                  <a:pt x="247" y="420"/>
                </a:cubicBezTo>
                <a:cubicBezTo>
                  <a:pt x="248" y="420"/>
                  <a:pt x="248" y="420"/>
                  <a:pt x="249" y="420"/>
                </a:cubicBezTo>
                <a:cubicBezTo>
                  <a:pt x="249" y="420"/>
                  <a:pt x="250" y="420"/>
                  <a:pt x="250" y="419"/>
                </a:cubicBezTo>
                <a:cubicBezTo>
                  <a:pt x="250" y="419"/>
                  <a:pt x="251" y="419"/>
                  <a:pt x="251" y="419"/>
                </a:cubicBezTo>
                <a:cubicBezTo>
                  <a:pt x="251" y="419"/>
                  <a:pt x="251" y="419"/>
                  <a:pt x="252" y="419"/>
                </a:cubicBezTo>
                <a:cubicBezTo>
                  <a:pt x="252" y="419"/>
                  <a:pt x="252" y="419"/>
                  <a:pt x="252" y="419"/>
                </a:cubicBezTo>
                <a:cubicBezTo>
                  <a:pt x="252" y="419"/>
                  <a:pt x="253" y="418"/>
                  <a:pt x="253" y="418"/>
                </a:cubicBezTo>
                <a:cubicBezTo>
                  <a:pt x="254" y="418"/>
                  <a:pt x="254" y="418"/>
                  <a:pt x="254" y="418"/>
                </a:cubicBezTo>
                <a:cubicBezTo>
                  <a:pt x="255" y="417"/>
                  <a:pt x="255" y="418"/>
                  <a:pt x="256" y="418"/>
                </a:cubicBezTo>
                <a:cubicBezTo>
                  <a:pt x="256" y="418"/>
                  <a:pt x="256" y="418"/>
                  <a:pt x="257" y="418"/>
                </a:cubicBezTo>
                <a:cubicBezTo>
                  <a:pt x="258" y="417"/>
                  <a:pt x="258" y="417"/>
                  <a:pt x="258" y="417"/>
                </a:cubicBezTo>
                <a:cubicBezTo>
                  <a:pt x="259" y="417"/>
                  <a:pt x="259" y="418"/>
                  <a:pt x="260" y="417"/>
                </a:cubicBezTo>
                <a:cubicBezTo>
                  <a:pt x="260" y="417"/>
                  <a:pt x="261" y="417"/>
                  <a:pt x="261" y="417"/>
                </a:cubicBezTo>
                <a:cubicBezTo>
                  <a:pt x="261" y="417"/>
                  <a:pt x="262" y="418"/>
                  <a:pt x="263" y="418"/>
                </a:cubicBezTo>
                <a:cubicBezTo>
                  <a:pt x="264" y="417"/>
                  <a:pt x="265" y="418"/>
                  <a:pt x="267" y="418"/>
                </a:cubicBezTo>
                <a:cubicBezTo>
                  <a:pt x="267" y="418"/>
                  <a:pt x="268" y="418"/>
                  <a:pt x="268" y="417"/>
                </a:cubicBezTo>
                <a:cubicBezTo>
                  <a:pt x="269" y="417"/>
                  <a:pt x="270" y="417"/>
                  <a:pt x="270" y="417"/>
                </a:cubicBezTo>
                <a:cubicBezTo>
                  <a:pt x="270" y="417"/>
                  <a:pt x="271" y="417"/>
                  <a:pt x="271" y="417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72" y="416"/>
                  <a:pt x="271" y="416"/>
                  <a:pt x="271" y="416"/>
                </a:cubicBezTo>
                <a:cubicBezTo>
                  <a:pt x="271" y="416"/>
                  <a:pt x="271" y="415"/>
                  <a:pt x="271" y="415"/>
                </a:cubicBezTo>
                <a:cubicBezTo>
                  <a:pt x="271" y="415"/>
                  <a:pt x="271" y="415"/>
                  <a:pt x="271" y="415"/>
                </a:cubicBezTo>
                <a:cubicBezTo>
                  <a:pt x="274" y="415"/>
                  <a:pt x="274" y="415"/>
                  <a:pt x="274" y="415"/>
                </a:cubicBezTo>
                <a:cubicBezTo>
                  <a:pt x="275" y="415"/>
                  <a:pt x="275" y="416"/>
                  <a:pt x="276" y="416"/>
                </a:cubicBezTo>
                <a:cubicBezTo>
                  <a:pt x="277" y="416"/>
                  <a:pt x="278" y="416"/>
                  <a:pt x="278" y="417"/>
                </a:cubicBezTo>
                <a:cubicBezTo>
                  <a:pt x="278" y="417"/>
                  <a:pt x="278" y="416"/>
                  <a:pt x="279" y="416"/>
                </a:cubicBezTo>
                <a:cubicBezTo>
                  <a:pt x="279" y="417"/>
                  <a:pt x="281" y="416"/>
                  <a:pt x="282" y="416"/>
                </a:cubicBezTo>
                <a:cubicBezTo>
                  <a:pt x="282" y="417"/>
                  <a:pt x="283" y="417"/>
                  <a:pt x="283" y="417"/>
                </a:cubicBezTo>
                <a:cubicBezTo>
                  <a:pt x="283" y="418"/>
                  <a:pt x="284" y="418"/>
                  <a:pt x="284" y="419"/>
                </a:cubicBezTo>
                <a:cubicBezTo>
                  <a:pt x="284" y="420"/>
                  <a:pt x="285" y="419"/>
                  <a:pt x="285" y="420"/>
                </a:cubicBezTo>
                <a:cubicBezTo>
                  <a:pt x="283" y="420"/>
                  <a:pt x="282" y="419"/>
                  <a:pt x="282" y="418"/>
                </a:cubicBezTo>
                <a:cubicBezTo>
                  <a:pt x="281" y="418"/>
                  <a:pt x="281" y="419"/>
                  <a:pt x="280" y="419"/>
                </a:cubicBezTo>
                <a:cubicBezTo>
                  <a:pt x="280" y="418"/>
                  <a:pt x="280" y="418"/>
                  <a:pt x="280" y="418"/>
                </a:cubicBezTo>
                <a:cubicBezTo>
                  <a:pt x="278" y="417"/>
                  <a:pt x="276" y="418"/>
                  <a:pt x="275" y="417"/>
                </a:cubicBezTo>
                <a:cubicBezTo>
                  <a:pt x="274" y="417"/>
                  <a:pt x="274" y="417"/>
                  <a:pt x="273" y="417"/>
                </a:cubicBezTo>
                <a:cubicBezTo>
                  <a:pt x="273" y="417"/>
                  <a:pt x="272" y="418"/>
                  <a:pt x="272" y="418"/>
                </a:cubicBezTo>
                <a:cubicBezTo>
                  <a:pt x="272" y="418"/>
                  <a:pt x="272" y="418"/>
                  <a:pt x="272" y="418"/>
                </a:cubicBezTo>
                <a:cubicBezTo>
                  <a:pt x="272" y="418"/>
                  <a:pt x="273" y="419"/>
                  <a:pt x="273" y="419"/>
                </a:cubicBezTo>
                <a:cubicBezTo>
                  <a:pt x="273" y="419"/>
                  <a:pt x="274" y="420"/>
                  <a:pt x="274" y="420"/>
                </a:cubicBezTo>
                <a:cubicBezTo>
                  <a:pt x="275" y="420"/>
                  <a:pt x="275" y="420"/>
                  <a:pt x="276" y="420"/>
                </a:cubicBezTo>
                <a:cubicBezTo>
                  <a:pt x="276" y="420"/>
                  <a:pt x="277" y="420"/>
                  <a:pt x="277" y="420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78" y="421"/>
                  <a:pt x="279" y="421"/>
                  <a:pt x="279" y="421"/>
                </a:cubicBezTo>
                <a:cubicBezTo>
                  <a:pt x="280" y="422"/>
                  <a:pt x="280" y="421"/>
                  <a:pt x="281" y="421"/>
                </a:cubicBezTo>
                <a:cubicBezTo>
                  <a:pt x="282" y="421"/>
                  <a:pt x="283" y="422"/>
                  <a:pt x="283" y="422"/>
                </a:cubicBezTo>
                <a:cubicBezTo>
                  <a:pt x="284" y="422"/>
                  <a:pt x="284" y="422"/>
                  <a:pt x="284" y="422"/>
                </a:cubicBezTo>
                <a:cubicBezTo>
                  <a:pt x="284" y="422"/>
                  <a:pt x="285" y="422"/>
                  <a:pt x="285" y="422"/>
                </a:cubicBezTo>
                <a:cubicBezTo>
                  <a:pt x="285" y="423"/>
                  <a:pt x="285" y="423"/>
                  <a:pt x="286" y="423"/>
                </a:cubicBezTo>
                <a:cubicBezTo>
                  <a:pt x="286" y="423"/>
                  <a:pt x="283" y="424"/>
                  <a:pt x="283" y="424"/>
                </a:cubicBezTo>
                <a:cubicBezTo>
                  <a:pt x="284" y="424"/>
                  <a:pt x="284" y="424"/>
                  <a:pt x="285" y="424"/>
                </a:cubicBezTo>
                <a:cubicBezTo>
                  <a:pt x="285" y="424"/>
                  <a:pt x="285" y="424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7" y="425"/>
                  <a:pt x="287" y="425"/>
                </a:cubicBezTo>
                <a:cubicBezTo>
                  <a:pt x="287" y="425"/>
                  <a:pt x="288" y="426"/>
                  <a:pt x="288" y="426"/>
                </a:cubicBezTo>
                <a:cubicBezTo>
                  <a:pt x="289" y="426"/>
                  <a:pt x="289" y="427"/>
                  <a:pt x="290" y="428"/>
                </a:cubicBezTo>
                <a:cubicBezTo>
                  <a:pt x="290" y="428"/>
                  <a:pt x="290" y="428"/>
                  <a:pt x="290" y="428"/>
                </a:cubicBezTo>
                <a:cubicBezTo>
                  <a:pt x="291" y="428"/>
                  <a:pt x="291" y="428"/>
                  <a:pt x="291" y="428"/>
                </a:cubicBezTo>
                <a:cubicBezTo>
                  <a:pt x="294" y="430"/>
                  <a:pt x="297" y="435"/>
                  <a:pt x="297" y="435"/>
                </a:cubicBezTo>
                <a:cubicBezTo>
                  <a:pt x="297" y="436"/>
                  <a:pt x="298" y="436"/>
                  <a:pt x="298" y="436"/>
                </a:cubicBezTo>
                <a:cubicBezTo>
                  <a:pt x="298" y="436"/>
                  <a:pt x="299" y="436"/>
                  <a:pt x="299" y="437"/>
                </a:cubicBezTo>
                <a:cubicBezTo>
                  <a:pt x="300" y="437"/>
                  <a:pt x="299" y="439"/>
                  <a:pt x="300" y="439"/>
                </a:cubicBezTo>
                <a:cubicBezTo>
                  <a:pt x="300" y="439"/>
                  <a:pt x="299" y="439"/>
                  <a:pt x="300" y="440"/>
                </a:cubicBezTo>
                <a:cubicBezTo>
                  <a:pt x="301" y="440"/>
                  <a:pt x="301" y="440"/>
                  <a:pt x="301" y="440"/>
                </a:cubicBezTo>
                <a:cubicBezTo>
                  <a:pt x="301" y="441"/>
                  <a:pt x="302" y="440"/>
                  <a:pt x="302" y="440"/>
                </a:cubicBezTo>
                <a:cubicBezTo>
                  <a:pt x="302" y="441"/>
                  <a:pt x="302" y="444"/>
                  <a:pt x="303" y="444"/>
                </a:cubicBezTo>
                <a:cubicBezTo>
                  <a:pt x="304" y="444"/>
                  <a:pt x="305" y="450"/>
                  <a:pt x="305" y="451"/>
                </a:cubicBezTo>
                <a:cubicBezTo>
                  <a:pt x="307" y="456"/>
                  <a:pt x="308" y="461"/>
                  <a:pt x="308" y="467"/>
                </a:cubicBezTo>
                <a:cubicBezTo>
                  <a:pt x="308" y="476"/>
                  <a:pt x="305" y="485"/>
                  <a:pt x="299" y="493"/>
                </a:cubicBezTo>
                <a:cubicBezTo>
                  <a:pt x="293" y="499"/>
                  <a:pt x="286" y="501"/>
                  <a:pt x="278" y="501"/>
                </a:cubicBezTo>
                <a:cubicBezTo>
                  <a:pt x="277" y="501"/>
                  <a:pt x="267" y="498"/>
                  <a:pt x="270" y="498"/>
                </a:cubicBezTo>
                <a:cubicBezTo>
                  <a:pt x="282" y="495"/>
                  <a:pt x="286" y="491"/>
                  <a:pt x="287" y="483"/>
                </a:cubicBezTo>
                <a:cubicBezTo>
                  <a:pt x="288" y="480"/>
                  <a:pt x="287" y="467"/>
                  <a:pt x="277" y="458"/>
                </a:cubicBezTo>
                <a:cubicBezTo>
                  <a:pt x="258" y="439"/>
                  <a:pt x="222" y="449"/>
                  <a:pt x="211" y="479"/>
                </a:cubicBezTo>
                <a:cubicBezTo>
                  <a:pt x="202" y="505"/>
                  <a:pt x="210" y="544"/>
                  <a:pt x="253" y="556"/>
                </a:cubicBezTo>
                <a:cubicBezTo>
                  <a:pt x="315" y="573"/>
                  <a:pt x="339" y="545"/>
                  <a:pt x="340" y="525"/>
                </a:cubicBezTo>
                <a:cubicBezTo>
                  <a:pt x="341" y="525"/>
                  <a:pt x="350" y="529"/>
                  <a:pt x="363" y="523"/>
                </a:cubicBezTo>
                <a:cubicBezTo>
                  <a:pt x="377" y="517"/>
                  <a:pt x="387" y="505"/>
                  <a:pt x="393" y="492"/>
                </a:cubicBezTo>
                <a:cubicBezTo>
                  <a:pt x="396" y="485"/>
                  <a:pt x="397" y="477"/>
                  <a:pt x="398" y="470"/>
                </a:cubicBezTo>
                <a:cubicBezTo>
                  <a:pt x="399" y="454"/>
                  <a:pt x="395" y="431"/>
                  <a:pt x="379" y="424"/>
                </a:cubicBezTo>
                <a:cubicBezTo>
                  <a:pt x="378" y="423"/>
                  <a:pt x="368" y="419"/>
                  <a:pt x="367" y="421"/>
                </a:cubicBezTo>
                <a:cubicBezTo>
                  <a:pt x="367" y="421"/>
                  <a:pt x="390" y="387"/>
                  <a:pt x="336" y="359"/>
                </a:cubicBezTo>
                <a:cubicBezTo>
                  <a:pt x="336" y="359"/>
                  <a:pt x="334" y="358"/>
                  <a:pt x="331" y="356"/>
                </a:cubicBezTo>
                <a:cubicBezTo>
                  <a:pt x="330" y="356"/>
                  <a:pt x="329" y="356"/>
                  <a:pt x="328" y="356"/>
                </a:cubicBezTo>
                <a:cubicBezTo>
                  <a:pt x="327" y="355"/>
                  <a:pt x="328" y="355"/>
                  <a:pt x="327" y="355"/>
                </a:cubicBezTo>
                <a:cubicBezTo>
                  <a:pt x="326" y="355"/>
                  <a:pt x="326" y="355"/>
                  <a:pt x="326" y="354"/>
                </a:cubicBezTo>
                <a:cubicBezTo>
                  <a:pt x="326" y="354"/>
                  <a:pt x="325" y="354"/>
                  <a:pt x="325" y="354"/>
                </a:cubicBezTo>
                <a:cubicBezTo>
                  <a:pt x="325" y="354"/>
                  <a:pt x="324" y="354"/>
                  <a:pt x="324" y="354"/>
                </a:cubicBezTo>
                <a:cubicBezTo>
                  <a:pt x="322" y="354"/>
                  <a:pt x="322" y="354"/>
                  <a:pt x="321" y="354"/>
                </a:cubicBezTo>
                <a:cubicBezTo>
                  <a:pt x="321" y="353"/>
                  <a:pt x="321" y="354"/>
                  <a:pt x="321" y="354"/>
                </a:cubicBezTo>
                <a:cubicBezTo>
                  <a:pt x="321" y="354"/>
                  <a:pt x="320" y="353"/>
                  <a:pt x="320" y="353"/>
                </a:cubicBezTo>
                <a:cubicBezTo>
                  <a:pt x="319" y="353"/>
                  <a:pt x="319" y="353"/>
                  <a:pt x="318" y="353"/>
                </a:cubicBezTo>
                <a:cubicBezTo>
                  <a:pt x="318" y="353"/>
                  <a:pt x="317" y="352"/>
                  <a:pt x="317" y="352"/>
                </a:cubicBezTo>
                <a:cubicBezTo>
                  <a:pt x="317" y="352"/>
                  <a:pt x="316" y="352"/>
                  <a:pt x="316" y="353"/>
                </a:cubicBezTo>
                <a:cubicBezTo>
                  <a:pt x="316" y="353"/>
                  <a:pt x="316" y="352"/>
                  <a:pt x="316" y="352"/>
                </a:cubicBezTo>
                <a:cubicBezTo>
                  <a:pt x="314" y="352"/>
                  <a:pt x="313" y="351"/>
                  <a:pt x="313" y="351"/>
                </a:cubicBezTo>
                <a:cubicBezTo>
                  <a:pt x="310" y="352"/>
                  <a:pt x="307" y="351"/>
                  <a:pt x="305" y="351"/>
                </a:cubicBezTo>
                <a:cubicBezTo>
                  <a:pt x="305" y="351"/>
                  <a:pt x="305" y="351"/>
                  <a:pt x="304" y="351"/>
                </a:cubicBezTo>
                <a:cubicBezTo>
                  <a:pt x="304" y="352"/>
                  <a:pt x="304" y="351"/>
                  <a:pt x="303" y="352"/>
                </a:cubicBezTo>
                <a:cubicBezTo>
                  <a:pt x="302" y="352"/>
                  <a:pt x="300" y="351"/>
                  <a:pt x="300" y="351"/>
                </a:cubicBezTo>
                <a:cubicBezTo>
                  <a:pt x="300" y="351"/>
                  <a:pt x="300" y="352"/>
                  <a:pt x="299" y="352"/>
                </a:cubicBezTo>
                <a:cubicBezTo>
                  <a:pt x="299" y="351"/>
                  <a:pt x="297" y="352"/>
                  <a:pt x="296" y="351"/>
                </a:cubicBezTo>
                <a:cubicBezTo>
                  <a:pt x="296" y="352"/>
                  <a:pt x="294" y="352"/>
                  <a:pt x="293" y="352"/>
                </a:cubicBezTo>
                <a:cubicBezTo>
                  <a:pt x="293" y="352"/>
                  <a:pt x="293" y="352"/>
                  <a:pt x="293" y="353"/>
                </a:cubicBezTo>
                <a:cubicBezTo>
                  <a:pt x="293" y="353"/>
                  <a:pt x="293" y="352"/>
                  <a:pt x="292" y="352"/>
                </a:cubicBezTo>
                <a:cubicBezTo>
                  <a:pt x="292" y="353"/>
                  <a:pt x="293" y="353"/>
                  <a:pt x="293" y="353"/>
                </a:cubicBezTo>
                <a:cubicBezTo>
                  <a:pt x="294" y="353"/>
                  <a:pt x="294" y="353"/>
                  <a:pt x="296" y="353"/>
                </a:cubicBezTo>
                <a:cubicBezTo>
                  <a:pt x="296" y="353"/>
                  <a:pt x="297" y="353"/>
                  <a:pt x="297" y="353"/>
                </a:cubicBezTo>
                <a:cubicBezTo>
                  <a:pt x="298" y="353"/>
                  <a:pt x="299" y="353"/>
                  <a:pt x="300" y="352"/>
                </a:cubicBezTo>
                <a:cubicBezTo>
                  <a:pt x="301" y="353"/>
                  <a:pt x="302" y="353"/>
                  <a:pt x="303" y="353"/>
                </a:cubicBezTo>
                <a:cubicBezTo>
                  <a:pt x="303" y="353"/>
                  <a:pt x="303" y="353"/>
                  <a:pt x="303" y="353"/>
                </a:cubicBezTo>
                <a:cubicBezTo>
                  <a:pt x="304" y="353"/>
                  <a:pt x="304" y="354"/>
                  <a:pt x="304" y="354"/>
                </a:cubicBezTo>
                <a:cubicBezTo>
                  <a:pt x="304" y="354"/>
                  <a:pt x="304" y="354"/>
                  <a:pt x="305" y="354"/>
                </a:cubicBezTo>
                <a:cubicBezTo>
                  <a:pt x="306" y="353"/>
                  <a:pt x="307" y="354"/>
                  <a:pt x="307" y="354"/>
                </a:cubicBezTo>
                <a:cubicBezTo>
                  <a:pt x="309" y="354"/>
                  <a:pt x="310" y="354"/>
                  <a:pt x="310" y="354"/>
                </a:cubicBezTo>
                <a:cubicBezTo>
                  <a:pt x="310" y="355"/>
                  <a:pt x="311" y="354"/>
                  <a:pt x="312" y="354"/>
                </a:cubicBezTo>
                <a:cubicBezTo>
                  <a:pt x="313" y="355"/>
                  <a:pt x="313" y="355"/>
                  <a:pt x="314" y="355"/>
                </a:cubicBezTo>
                <a:cubicBezTo>
                  <a:pt x="315" y="356"/>
                  <a:pt x="315" y="355"/>
                  <a:pt x="316" y="356"/>
                </a:cubicBezTo>
                <a:cubicBezTo>
                  <a:pt x="318" y="356"/>
                  <a:pt x="317" y="357"/>
                  <a:pt x="319" y="356"/>
                </a:cubicBezTo>
                <a:cubicBezTo>
                  <a:pt x="323" y="357"/>
                  <a:pt x="323" y="355"/>
                  <a:pt x="325" y="357"/>
                </a:cubicBezTo>
                <a:cubicBezTo>
                  <a:pt x="326" y="357"/>
                  <a:pt x="330" y="359"/>
                  <a:pt x="330" y="359"/>
                </a:cubicBezTo>
                <a:cubicBezTo>
                  <a:pt x="330" y="360"/>
                  <a:pt x="330" y="360"/>
                  <a:pt x="330" y="360"/>
                </a:cubicBezTo>
                <a:cubicBezTo>
                  <a:pt x="329" y="359"/>
                  <a:pt x="327" y="359"/>
                  <a:pt x="325" y="359"/>
                </a:cubicBezTo>
                <a:cubicBezTo>
                  <a:pt x="325" y="359"/>
                  <a:pt x="323" y="358"/>
                  <a:pt x="323" y="358"/>
                </a:cubicBezTo>
                <a:cubicBezTo>
                  <a:pt x="322" y="358"/>
                  <a:pt x="322" y="357"/>
                  <a:pt x="321" y="357"/>
                </a:cubicBezTo>
                <a:cubicBezTo>
                  <a:pt x="320" y="357"/>
                  <a:pt x="318" y="358"/>
                  <a:pt x="316" y="357"/>
                </a:cubicBezTo>
                <a:cubicBezTo>
                  <a:pt x="316" y="357"/>
                  <a:pt x="315" y="358"/>
                  <a:pt x="314" y="357"/>
                </a:cubicBezTo>
                <a:cubicBezTo>
                  <a:pt x="313" y="357"/>
                  <a:pt x="312" y="357"/>
                  <a:pt x="310" y="357"/>
                </a:cubicBezTo>
                <a:cubicBezTo>
                  <a:pt x="309" y="357"/>
                  <a:pt x="309" y="356"/>
                  <a:pt x="308" y="356"/>
                </a:cubicBezTo>
                <a:cubicBezTo>
                  <a:pt x="306" y="357"/>
                  <a:pt x="304" y="357"/>
                  <a:pt x="302" y="357"/>
                </a:cubicBezTo>
                <a:cubicBezTo>
                  <a:pt x="302" y="357"/>
                  <a:pt x="301" y="357"/>
                  <a:pt x="301" y="357"/>
                </a:cubicBezTo>
                <a:cubicBezTo>
                  <a:pt x="301" y="357"/>
                  <a:pt x="301" y="358"/>
                  <a:pt x="300" y="358"/>
                </a:cubicBezTo>
                <a:cubicBezTo>
                  <a:pt x="298" y="358"/>
                  <a:pt x="298" y="358"/>
                  <a:pt x="298" y="358"/>
                </a:cubicBezTo>
                <a:cubicBezTo>
                  <a:pt x="297" y="359"/>
                  <a:pt x="299" y="358"/>
                  <a:pt x="299" y="359"/>
                </a:cubicBezTo>
                <a:cubicBezTo>
                  <a:pt x="299" y="359"/>
                  <a:pt x="301" y="360"/>
                  <a:pt x="300" y="360"/>
                </a:cubicBezTo>
                <a:cubicBezTo>
                  <a:pt x="299" y="360"/>
                  <a:pt x="299" y="361"/>
                  <a:pt x="298" y="361"/>
                </a:cubicBezTo>
                <a:cubicBezTo>
                  <a:pt x="298" y="360"/>
                  <a:pt x="298" y="360"/>
                  <a:pt x="297" y="360"/>
                </a:cubicBezTo>
                <a:cubicBezTo>
                  <a:pt x="297" y="360"/>
                  <a:pt x="297" y="361"/>
                  <a:pt x="297" y="361"/>
                </a:cubicBezTo>
                <a:cubicBezTo>
                  <a:pt x="295" y="360"/>
                  <a:pt x="295" y="359"/>
                  <a:pt x="294" y="359"/>
                </a:cubicBezTo>
                <a:cubicBezTo>
                  <a:pt x="294" y="360"/>
                  <a:pt x="295" y="359"/>
                  <a:pt x="295" y="361"/>
                </a:cubicBezTo>
                <a:cubicBezTo>
                  <a:pt x="294" y="361"/>
                  <a:pt x="293" y="361"/>
                  <a:pt x="292" y="361"/>
                </a:cubicBezTo>
                <a:cubicBezTo>
                  <a:pt x="292" y="360"/>
                  <a:pt x="292" y="359"/>
                  <a:pt x="291" y="358"/>
                </a:cubicBezTo>
                <a:cubicBezTo>
                  <a:pt x="288" y="358"/>
                  <a:pt x="288" y="358"/>
                  <a:pt x="288" y="358"/>
                </a:cubicBezTo>
                <a:cubicBezTo>
                  <a:pt x="287" y="359"/>
                  <a:pt x="287" y="359"/>
                  <a:pt x="287" y="360"/>
                </a:cubicBezTo>
                <a:cubicBezTo>
                  <a:pt x="287" y="360"/>
                  <a:pt x="287" y="361"/>
                  <a:pt x="287" y="362"/>
                </a:cubicBezTo>
                <a:cubicBezTo>
                  <a:pt x="287" y="362"/>
                  <a:pt x="286" y="362"/>
                  <a:pt x="286" y="362"/>
                </a:cubicBezTo>
                <a:cubicBezTo>
                  <a:pt x="285" y="360"/>
                  <a:pt x="287" y="360"/>
                  <a:pt x="286" y="359"/>
                </a:cubicBezTo>
                <a:cubicBezTo>
                  <a:pt x="284" y="359"/>
                  <a:pt x="285" y="360"/>
                  <a:pt x="283" y="360"/>
                </a:cubicBezTo>
                <a:cubicBezTo>
                  <a:pt x="283" y="360"/>
                  <a:pt x="282" y="360"/>
                  <a:pt x="281" y="360"/>
                </a:cubicBezTo>
                <a:cubicBezTo>
                  <a:pt x="281" y="360"/>
                  <a:pt x="281" y="361"/>
                  <a:pt x="280" y="361"/>
                </a:cubicBezTo>
                <a:cubicBezTo>
                  <a:pt x="280" y="361"/>
                  <a:pt x="279" y="360"/>
                  <a:pt x="279" y="361"/>
                </a:cubicBezTo>
                <a:cubicBezTo>
                  <a:pt x="279" y="360"/>
                  <a:pt x="279" y="361"/>
                  <a:pt x="279" y="361"/>
                </a:cubicBezTo>
                <a:cubicBezTo>
                  <a:pt x="277" y="361"/>
                  <a:pt x="276" y="360"/>
                  <a:pt x="275" y="360"/>
                </a:cubicBezTo>
                <a:cubicBezTo>
                  <a:pt x="274" y="361"/>
                  <a:pt x="274" y="362"/>
                  <a:pt x="272" y="363"/>
                </a:cubicBezTo>
                <a:cubicBezTo>
                  <a:pt x="270" y="363"/>
                  <a:pt x="269" y="364"/>
                  <a:pt x="267" y="363"/>
                </a:cubicBezTo>
                <a:cubicBezTo>
                  <a:pt x="267" y="364"/>
                  <a:pt x="267" y="365"/>
                  <a:pt x="266" y="365"/>
                </a:cubicBezTo>
                <a:cubicBezTo>
                  <a:pt x="266" y="364"/>
                  <a:pt x="264" y="364"/>
                  <a:pt x="264" y="364"/>
                </a:cubicBezTo>
                <a:cubicBezTo>
                  <a:pt x="263" y="363"/>
                  <a:pt x="264" y="365"/>
                  <a:pt x="263" y="364"/>
                </a:cubicBezTo>
                <a:cubicBezTo>
                  <a:pt x="263" y="364"/>
                  <a:pt x="262" y="364"/>
                  <a:pt x="262" y="363"/>
                </a:cubicBezTo>
                <a:cubicBezTo>
                  <a:pt x="262" y="363"/>
                  <a:pt x="263" y="363"/>
                  <a:pt x="263" y="363"/>
                </a:cubicBezTo>
                <a:cubicBezTo>
                  <a:pt x="263" y="363"/>
                  <a:pt x="263" y="362"/>
                  <a:pt x="263" y="362"/>
                </a:cubicBezTo>
                <a:cubicBezTo>
                  <a:pt x="264" y="361"/>
                  <a:pt x="265" y="360"/>
                  <a:pt x="266" y="360"/>
                </a:cubicBezTo>
                <a:cubicBezTo>
                  <a:pt x="266" y="359"/>
                  <a:pt x="267" y="359"/>
                  <a:pt x="267" y="358"/>
                </a:cubicBezTo>
                <a:cubicBezTo>
                  <a:pt x="265" y="357"/>
                  <a:pt x="264" y="360"/>
                  <a:pt x="262" y="359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62" y="359"/>
                  <a:pt x="261" y="359"/>
                  <a:pt x="261" y="360"/>
                </a:cubicBezTo>
                <a:cubicBezTo>
                  <a:pt x="261" y="360"/>
                  <a:pt x="261" y="361"/>
                  <a:pt x="260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8" y="363"/>
                  <a:pt x="260" y="362"/>
                  <a:pt x="261" y="363"/>
                </a:cubicBezTo>
                <a:cubicBezTo>
                  <a:pt x="261" y="363"/>
                  <a:pt x="261" y="365"/>
                  <a:pt x="261" y="365"/>
                </a:cubicBezTo>
                <a:cubicBezTo>
                  <a:pt x="261" y="365"/>
                  <a:pt x="261" y="366"/>
                  <a:pt x="261" y="366"/>
                </a:cubicBezTo>
                <a:cubicBezTo>
                  <a:pt x="260" y="366"/>
                  <a:pt x="260" y="366"/>
                  <a:pt x="260" y="366"/>
                </a:cubicBezTo>
                <a:cubicBezTo>
                  <a:pt x="259" y="367"/>
                  <a:pt x="260" y="367"/>
                  <a:pt x="259" y="367"/>
                </a:cubicBezTo>
                <a:cubicBezTo>
                  <a:pt x="258" y="367"/>
                  <a:pt x="258" y="367"/>
                  <a:pt x="258" y="367"/>
                </a:cubicBezTo>
                <a:cubicBezTo>
                  <a:pt x="257" y="366"/>
                  <a:pt x="256" y="365"/>
                  <a:pt x="256" y="364"/>
                </a:cubicBezTo>
                <a:cubicBezTo>
                  <a:pt x="257" y="364"/>
                  <a:pt x="257" y="363"/>
                  <a:pt x="258" y="363"/>
                </a:cubicBezTo>
                <a:cubicBezTo>
                  <a:pt x="258" y="363"/>
                  <a:pt x="258" y="363"/>
                  <a:pt x="259" y="362"/>
                </a:cubicBezTo>
                <a:cubicBezTo>
                  <a:pt x="259" y="361"/>
                  <a:pt x="258" y="361"/>
                  <a:pt x="258" y="360"/>
                </a:cubicBezTo>
                <a:cubicBezTo>
                  <a:pt x="257" y="360"/>
                  <a:pt x="257" y="361"/>
                  <a:pt x="256" y="361"/>
                </a:cubicBezTo>
                <a:cubicBezTo>
                  <a:pt x="254" y="361"/>
                  <a:pt x="253" y="362"/>
                  <a:pt x="251" y="361"/>
                </a:cubicBezTo>
                <a:cubicBezTo>
                  <a:pt x="250" y="362"/>
                  <a:pt x="250" y="363"/>
                  <a:pt x="250" y="364"/>
                </a:cubicBezTo>
                <a:cubicBezTo>
                  <a:pt x="250" y="364"/>
                  <a:pt x="249" y="365"/>
                  <a:pt x="248" y="365"/>
                </a:cubicBezTo>
                <a:cubicBezTo>
                  <a:pt x="247" y="364"/>
                  <a:pt x="247" y="362"/>
                  <a:pt x="245" y="362"/>
                </a:cubicBezTo>
                <a:cubicBezTo>
                  <a:pt x="245" y="364"/>
                  <a:pt x="246" y="364"/>
                  <a:pt x="246" y="365"/>
                </a:cubicBezTo>
                <a:cubicBezTo>
                  <a:pt x="246" y="366"/>
                  <a:pt x="246" y="366"/>
                  <a:pt x="246" y="366"/>
                </a:cubicBezTo>
                <a:cubicBezTo>
                  <a:pt x="245" y="366"/>
                  <a:pt x="245" y="366"/>
                  <a:pt x="245" y="366"/>
                </a:cubicBezTo>
                <a:cubicBezTo>
                  <a:pt x="245" y="366"/>
                  <a:pt x="244" y="366"/>
                  <a:pt x="243" y="366"/>
                </a:cubicBezTo>
                <a:cubicBezTo>
                  <a:pt x="243" y="367"/>
                  <a:pt x="243" y="367"/>
                  <a:pt x="243" y="367"/>
                </a:cubicBezTo>
                <a:cubicBezTo>
                  <a:pt x="242" y="367"/>
                  <a:pt x="242" y="369"/>
                  <a:pt x="242" y="369"/>
                </a:cubicBezTo>
                <a:cubicBezTo>
                  <a:pt x="242" y="368"/>
                  <a:pt x="241" y="368"/>
                  <a:pt x="241" y="367"/>
                </a:cubicBezTo>
                <a:cubicBezTo>
                  <a:pt x="242" y="365"/>
                  <a:pt x="241" y="364"/>
                  <a:pt x="240" y="364"/>
                </a:cubicBezTo>
                <a:cubicBezTo>
                  <a:pt x="240" y="365"/>
                  <a:pt x="240" y="367"/>
                  <a:pt x="240" y="369"/>
                </a:cubicBezTo>
                <a:cubicBezTo>
                  <a:pt x="241" y="369"/>
                  <a:pt x="242" y="370"/>
                  <a:pt x="241" y="371"/>
                </a:cubicBezTo>
                <a:cubicBezTo>
                  <a:pt x="240" y="371"/>
                  <a:pt x="240" y="370"/>
                  <a:pt x="239" y="370"/>
                </a:cubicBezTo>
                <a:cubicBezTo>
                  <a:pt x="238" y="370"/>
                  <a:pt x="238" y="372"/>
                  <a:pt x="237" y="372"/>
                </a:cubicBezTo>
                <a:cubicBezTo>
                  <a:pt x="237" y="371"/>
                  <a:pt x="237" y="370"/>
                  <a:pt x="236" y="370"/>
                </a:cubicBezTo>
                <a:cubicBezTo>
                  <a:pt x="235" y="371"/>
                  <a:pt x="236" y="371"/>
                  <a:pt x="236" y="372"/>
                </a:cubicBezTo>
                <a:cubicBezTo>
                  <a:pt x="235" y="372"/>
                  <a:pt x="234" y="373"/>
                  <a:pt x="233" y="373"/>
                </a:cubicBezTo>
                <a:cubicBezTo>
                  <a:pt x="233" y="374"/>
                  <a:pt x="233" y="375"/>
                  <a:pt x="233" y="375"/>
                </a:cubicBezTo>
                <a:cubicBezTo>
                  <a:pt x="233" y="375"/>
                  <a:pt x="232" y="374"/>
                  <a:pt x="232" y="374"/>
                </a:cubicBezTo>
                <a:cubicBezTo>
                  <a:pt x="231" y="375"/>
                  <a:pt x="232" y="376"/>
                  <a:pt x="231" y="376"/>
                </a:cubicBezTo>
                <a:cubicBezTo>
                  <a:pt x="230" y="375"/>
                  <a:pt x="230" y="374"/>
                  <a:pt x="228" y="375"/>
                </a:cubicBezTo>
                <a:cubicBezTo>
                  <a:pt x="228" y="376"/>
                  <a:pt x="229" y="378"/>
                  <a:pt x="228" y="379"/>
                </a:cubicBezTo>
                <a:cubicBezTo>
                  <a:pt x="227" y="378"/>
                  <a:pt x="227" y="378"/>
                  <a:pt x="225" y="378"/>
                </a:cubicBezTo>
                <a:cubicBezTo>
                  <a:pt x="225" y="378"/>
                  <a:pt x="225" y="379"/>
                  <a:pt x="224" y="379"/>
                </a:cubicBezTo>
                <a:cubicBezTo>
                  <a:pt x="224" y="379"/>
                  <a:pt x="224" y="380"/>
                  <a:pt x="224" y="380"/>
                </a:cubicBezTo>
                <a:cubicBezTo>
                  <a:pt x="223" y="380"/>
                  <a:pt x="222" y="380"/>
                  <a:pt x="221" y="381"/>
                </a:cubicBezTo>
                <a:cubicBezTo>
                  <a:pt x="221" y="382"/>
                  <a:pt x="222" y="382"/>
                  <a:pt x="222" y="384"/>
                </a:cubicBezTo>
                <a:cubicBezTo>
                  <a:pt x="221" y="384"/>
                  <a:pt x="221" y="383"/>
                  <a:pt x="220" y="383"/>
                </a:cubicBezTo>
                <a:cubicBezTo>
                  <a:pt x="219" y="384"/>
                  <a:pt x="218" y="384"/>
                  <a:pt x="218" y="385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8" y="383"/>
                  <a:pt x="219" y="382"/>
                  <a:pt x="220" y="383"/>
                </a:cubicBezTo>
                <a:cubicBezTo>
                  <a:pt x="220" y="381"/>
                  <a:pt x="222" y="381"/>
                  <a:pt x="222" y="380"/>
                </a:cubicBezTo>
                <a:cubicBezTo>
                  <a:pt x="223" y="379"/>
                  <a:pt x="221" y="379"/>
                  <a:pt x="221" y="377"/>
                </a:cubicBezTo>
                <a:cubicBezTo>
                  <a:pt x="224" y="378"/>
                  <a:pt x="224" y="378"/>
                  <a:pt x="224" y="378"/>
                </a:cubicBezTo>
                <a:cubicBezTo>
                  <a:pt x="224" y="377"/>
                  <a:pt x="224" y="376"/>
                  <a:pt x="225" y="376"/>
                </a:cubicBezTo>
                <a:cubicBezTo>
                  <a:pt x="226" y="376"/>
                  <a:pt x="226" y="376"/>
                  <a:pt x="226" y="376"/>
                </a:cubicBezTo>
                <a:cubicBezTo>
                  <a:pt x="227" y="374"/>
                  <a:pt x="229" y="374"/>
                  <a:pt x="229" y="373"/>
                </a:cubicBezTo>
                <a:cubicBezTo>
                  <a:pt x="231" y="373"/>
                  <a:pt x="231" y="372"/>
                  <a:pt x="231" y="372"/>
                </a:cubicBezTo>
                <a:cubicBezTo>
                  <a:pt x="231" y="372"/>
                  <a:pt x="233" y="372"/>
                  <a:pt x="233" y="372"/>
                </a:cubicBezTo>
                <a:cubicBezTo>
                  <a:pt x="233" y="372"/>
                  <a:pt x="233" y="371"/>
                  <a:pt x="234" y="370"/>
                </a:cubicBezTo>
                <a:cubicBezTo>
                  <a:pt x="231" y="369"/>
                  <a:pt x="229" y="370"/>
                  <a:pt x="228" y="372"/>
                </a:cubicBezTo>
                <a:cubicBezTo>
                  <a:pt x="227" y="372"/>
                  <a:pt x="227" y="373"/>
                  <a:pt x="226" y="372"/>
                </a:cubicBezTo>
                <a:cubicBezTo>
                  <a:pt x="226" y="372"/>
                  <a:pt x="226" y="372"/>
                  <a:pt x="225" y="372"/>
                </a:cubicBezTo>
                <a:cubicBezTo>
                  <a:pt x="224" y="373"/>
                  <a:pt x="225" y="375"/>
                  <a:pt x="224" y="375"/>
                </a:cubicBezTo>
                <a:cubicBezTo>
                  <a:pt x="222" y="375"/>
                  <a:pt x="222" y="376"/>
                  <a:pt x="220" y="375"/>
                </a:cubicBezTo>
                <a:cubicBezTo>
                  <a:pt x="220" y="376"/>
                  <a:pt x="221" y="377"/>
                  <a:pt x="220" y="377"/>
                </a:cubicBezTo>
                <a:cubicBezTo>
                  <a:pt x="217" y="377"/>
                  <a:pt x="217" y="379"/>
                  <a:pt x="214" y="379"/>
                </a:cubicBezTo>
                <a:cubicBezTo>
                  <a:pt x="214" y="380"/>
                  <a:pt x="214" y="381"/>
                  <a:pt x="213" y="381"/>
                </a:cubicBezTo>
                <a:cubicBezTo>
                  <a:pt x="212" y="381"/>
                  <a:pt x="212" y="382"/>
                  <a:pt x="211" y="382"/>
                </a:cubicBezTo>
                <a:cubicBezTo>
                  <a:pt x="211" y="383"/>
                  <a:pt x="210" y="383"/>
                  <a:pt x="210" y="384"/>
                </a:cubicBezTo>
                <a:cubicBezTo>
                  <a:pt x="209" y="385"/>
                  <a:pt x="208" y="387"/>
                  <a:pt x="207" y="388"/>
                </a:cubicBezTo>
                <a:cubicBezTo>
                  <a:pt x="205" y="388"/>
                  <a:pt x="205" y="390"/>
                  <a:pt x="203" y="390"/>
                </a:cubicBezTo>
                <a:cubicBezTo>
                  <a:pt x="203" y="391"/>
                  <a:pt x="203" y="392"/>
                  <a:pt x="202" y="392"/>
                </a:cubicBezTo>
                <a:cubicBezTo>
                  <a:pt x="201" y="393"/>
                  <a:pt x="201" y="394"/>
                  <a:pt x="200" y="395"/>
                </a:cubicBezTo>
                <a:cubicBezTo>
                  <a:pt x="199" y="395"/>
                  <a:pt x="199" y="395"/>
                  <a:pt x="198" y="395"/>
                </a:cubicBezTo>
                <a:cubicBezTo>
                  <a:pt x="198" y="397"/>
                  <a:pt x="197" y="397"/>
                  <a:pt x="196" y="398"/>
                </a:cubicBezTo>
                <a:cubicBezTo>
                  <a:pt x="196" y="398"/>
                  <a:pt x="195" y="399"/>
                  <a:pt x="195" y="399"/>
                </a:cubicBezTo>
                <a:cubicBezTo>
                  <a:pt x="195" y="399"/>
                  <a:pt x="194" y="400"/>
                  <a:pt x="194" y="401"/>
                </a:cubicBezTo>
                <a:cubicBezTo>
                  <a:pt x="193" y="400"/>
                  <a:pt x="193" y="402"/>
                  <a:pt x="192" y="402"/>
                </a:cubicBezTo>
                <a:cubicBezTo>
                  <a:pt x="192" y="402"/>
                  <a:pt x="192" y="402"/>
                  <a:pt x="192" y="402"/>
                </a:cubicBezTo>
                <a:cubicBezTo>
                  <a:pt x="191" y="401"/>
                  <a:pt x="190" y="403"/>
                  <a:pt x="191" y="404"/>
                </a:cubicBezTo>
                <a:cubicBezTo>
                  <a:pt x="191" y="403"/>
                  <a:pt x="191" y="404"/>
                  <a:pt x="191" y="404"/>
                </a:cubicBezTo>
                <a:cubicBezTo>
                  <a:pt x="191" y="404"/>
                  <a:pt x="192" y="404"/>
                  <a:pt x="192" y="404"/>
                </a:cubicBezTo>
                <a:cubicBezTo>
                  <a:pt x="193" y="403"/>
                  <a:pt x="193" y="403"/>
                  <a:pt x="193" y="402"/>
                </a:cubicBezTo>
                <a:cubicBezTo>
                  <a:pt x="194" y="402"/>
                  <a:pt x="194" y="402"/>
                  <a:pt x="195" y="402"/>
                </a:cubicBezTo>
                <a:cubicBezTo>
                  <a:pt x="195" y="402"/>
                  <a:pt x="195" y="402"/>
                  <a:pt x="195" y="401"/>
                </a:cubicBezTo>
                <a:cubicBezTo>
                  <a:pt x="195" y="401"/>
                  <a:pt x="195" y="401"/>
                  <a:pt x="196" y="401"/>
                </a:cubicBezTo>
                <a:cubicBezTo>
                  <a:pt x="196" y="400"/>
                  <a:pt x="197" y="399"/>
                  <a:pt x="197" y="399"/>
                </a:cubicBezTo>
                <a:cubicBezTo>
                  <a:pt x="197" y="399"/>
                  <a:pt x="198" y="399"/>
                  <a:pt x="198" y="398"/>
                </a:cubicBezTo>
                <a:cubicBezTo>
                  <a:pt x="199" y="398"/>
                  <a:pt x="199" y="397"/>
                  <a:pt x="199" y="397"/>
                </a:cubicBezTo>
                <a:cubicBezTo>
                  <a:pt x="201" y="396"/>
                  <a:pt x="201" y="395"/>
                  <a:pt x="202" y="394"/>
                </a:cubicBezTo>
                <a:cubicBezTo>
                  <a:pt x="204" y="394"/>
                  <a:pt x="203" y="392"/>
                  <a:pt x="204" y="392"/>
                </a:cubicBezTo>
                <a:cubicBezTo>
                  <a:pt x="205" y="392"/>
                  <a:pt x="205" y="391"/>
                  <a:pt x="205" y="391"/>
                </a:cubicBezTo>
                <a:cubicBezTo>
                  <a:pt x="206" y="391"/>
                  <a:pt x="207" y="389"/>
                  <a:pt x="208" y="389"/>
                </a:cubicBezTo>
                <a:cubicBezTo>
                  <a:pt x="209" y="389"/>
                  <a:pt x="209" y="391"/>
                  <a:pt x="210" y="390"/>
                </a:cubicBezTo>
                <a:cubicBezTo>
                  <a:pt x="210" y="389"/>
                  <a:pt x="212" y="389"/>
                  <a:pt x="211" y="388"/>
                </a:cubicBezTo>
                <a:cubicBezTo>
                  <a:pt x="211" y="387"/>
                  <a:pt x="210" y="389"/>
                  <a:pt x="210" y="387"/>
                </a:cubicBezTo>
                <a:cubicBezTo>
                  <a:pt x="210" y="386"/>
                  <a:pt x="210" y="386"/>
                  <a:pt x="212" y="386"/>
                </a:cubicBezTo>
                <a:cubicBezTo>
                  <a:pt x="212" y="385"/>
                  <a:pt x="213" y="385"/>
                  <a:pt x="213" y="385"/>
                </a:cubicBezTo>
                <a:cubicBezTo>
                  <a:pt x="213" y="385"/>
                  <a:pt x="213" y="384"/>
                  <a:pt x="213" y="384"/>
                </a:cubicBezTo>
                <a:cubicBezTo>
                  <a:pt x="214" y="385"/>
                  <a:pt x="214" y="386"/>
                  <a:pt x="215" y="386"/>
                </a:cubicBezTo>
                <a:cubicBezTo>
                  <a:pt x="215" y="385"/>
                  <a:pt x="215" y="385"/>
                  <a:pt x="215" y="385"/>
                </a:cubicBezTo>
                <a:cubicBezTo>
                  <a:pt x="215" y="386"/>
                  <a:pt x="215" y="388"/>
                  <a:pt x="214" y="389"/>
                </a:cubicBezTo>
                <a:cubicBezTo>
                  <a:pt x="212" y="389"/>
                  <a:pt x="212" y="389"/>
                  <a:pt x="212" y="389"/>
                </a:cubicBezTo>
                <a:cubicBezTo>
                  <a:pt x="210" y="391"/>
                  <a:pt x="207" y="392"/>
                  <a:pt x="205" y="394"/>
                </a:cubicBezTo>
                <a:cubicBezTo>
                  <a:pt x="204" y="395"/>
                  <a:pt x="202" y="394"/>
                  <a:pt x="202" y="395"/>
                </a:cubicBezTo>
                <a:cubicBezTo>
                  <a:pt x="202" y="395"/>
                  <a:pt x="202" y="396"/>
                  <a:pt x="201" y="396"/>
                </a:cubicBezTo>
                <a:cubicBezTo>
                  <a:pt x="201" y="397"/>
                  <a:pt x="202" y="399"/>
                  <a:pt x="202" y="399"/>
                </a:cubicBezTo>
                <a:cubicBezTo>
                  <a:pt x="203" y="400"/>
                  <a:pt x="203" y="400"/>
                  <a:pt x="203" y="401"/>
                </a:cubicBezTo>
                <a:cubicBezTo>
                  <a:pt x="202" y="402"/>
                  <a:pt x="202" y="401"/>
                  <a:pt x="200" y="401"/>
                </a:cubicBezTo>
                <a:cubicBezTo>
                  <a:pt x="200" y="401"/>
                  <a:pt x="199" y="402"/>
                  <a:pt x="199" y="402"/>
                </a:cubicBezTo>
                <a:cubicBezTo>
                  <a:pt x="198" y="402"/>
                  <a:pt x="197" y="401"/>
                  <a:pt x="196" y="401"/>
                </a:cubicBezTo>
                <a:cubicBezTo>
                  <a:pt x="195" y="402"/>
                  <a:pt x="196" y="403"/>
                  <a:pt x="196" y="405"/>
                </a:cubicBezTo>
                <a:cubicBezTo>
                  <a:pt x="195" y="405"/>
                  <a:pt x="195" y="404"/>
                  <a:pt x="194" y="405"/>
                </a:cubicBezTo>
                <a:cubicBezTo>
                  <a:pt x="194" y="405"/>
                  <a:pt x="195" y="406"/>
                  <a:pt x="194" y="407"/>
                </a:cubicBezTo>
                <a:cubicBezTo>
                  <a:pt x="194" y="408"/>
                  <a:pt x="193" y="408"/>
                  <a:pt x="193" y="408"/>
                </a:cubicBezTo>
                <a:cubicBezTo>
                  <a:pt x="192" y="409"/>
                  <a:pt x="193" y="410"/>
                  <a:pt x="192" y="410"/>
                </a:cubicBezTo>
                <a:cubicBezTo>
                  <a:pt x="191" y="409"/>
                  <a:pt x="190" y="409"/>
                  <a:pt x="188" y="409"/>
                </a:cubicBezTo>
                <a:cubicBezTo>
                  <a:pt x="188" y="411"/>
                  <a:pt x="187" y="411"/>
                  <a:pt x="187" y="412"/>
                </a:cubicBezTo>
                <a:cubicBezTo>
                  <a:pt x="186" y="413"/>
                  <a:pt x="185" y="413"/>
                  <a:pt x="184" y="414"/>
                </a:cubicBezTo>
                <a:cubicBezTo>
                  <a:pt x="184" y="414"/>
                  <a:pt x="184" y="415"/>
                  <a:pt x="183" y="415"/>
                </a:cubicBezTo>
                <a:cubicBezTo>
                  <a:pt x="183" y="417"/>
                  <a:pt x="183" y="416"/>
                  <a:pt x="183" y="417"/>
                </a:cubicBezTo>
                <a:cubicBezTo>
                  <a:pt x="181" y="418"/>
                  <a:pt x="181" y="420"/>
                  <a:pt x="179" y="420"/>
                </a:cubicBezTo>
                <a:cubicBezTo>
                  <a:pt x="179" y="422"/>
                  <a:pt x="178" y="423"/>
                  <a:pt x="177" y="424"/>
                </a:cubicBezTo>
                <a:cubicBezTo>
                  <a:pt x="177" y="424"/>
                  <a:pt x="177" y="424"/>
                  <a:pt x="177" y="425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26"/>
                  <a:pt x="177" y="427"/>
                  <a:pt x="176" y="427"/>
                </a:cubicBezTo>
                <a:cubicBezTo>
                  <a:pt x="175" y="427"/>
                  <a:pt x="175" y="425"/>
                  <a:pt x="175" y="425"/>
                </a:cubicBezTo>
                <a:cubicBezTo>
                  <a:pt x="175" y="425"/>
                  <a:pt x="175" y="425"/>
                  <a:pt x="174" y="425"/>
                </a:cubicBezTo>
                <a:cubicBezTo>
                  <a:pt x="174" y="427"/>
                  <a:pt x="176" y="428"/>
                  <a:pt x="175" y="430"/>
                </a:cubicBezTo>
                <a:cubicBezTo>
                  <a:pt x="174" y="429"/>
                  <a:pt x="174" y="430"/>
                  <a:pt x="173" y="430"/>
                </a:cubicBezTo>
                <a:cubicBezTo>
                  <a:pt x="173" y="431"/>
                  <a:pt x="174" y="432"/>
                  <a:pt x="173" y="432"/>
                </a:cubicBezTo>
                <a:cubicBezTo>
                  <a:pt x="172" y="432"/>
                  <a:pt x="173" y="430"/>
                  <a:pt x="171" y="430"/>
                </a:cubicBezTo>
                <a:cubicBezTo>
                  <a:pt x="171" y="430"/>
                  <a:pt x="171" y="430"/>
                  <a:pt x="171" y="430"/>
                </a:cubicBezTo>
                <a:cubicBezTo>
                  <a:pt x="171" y="432"/>
                  <a:pt x="172" y="432"/>
                  <a:pt x="172" y="433"/>
                </a:cubicBezTo>
                <a:cubicBezTo>
                  <a:pt x="171" y="434"/>
                  <a:pt x="170" y="435"/>
                  <a:pt x="170" y="437"/>
                </a:cubicBezTo>
                <a:cubicBezTo>
                  <a:pt x="170" y="437"/>
                  <a:pt x="170" y="437"/>
                  <a:pt x="169" y="437"/>
                </a:cubicBezTo>
                <a:cubicBezTo>
                  <a:pt x="169" y="438"/>
                  <a:pt x="170" y="439"/>
                  <a:pt x="169" y="439"/>
                </a:cubicBezTo>
                <a:cubicBezTo>
                  <a:pt x="168" y="439"/>
                  <a:pt x="167" y="438"/>
                  <a:pt x="166" y="439"/>
                </a:cubicBezTo>
                <a:cubicBezTo>
                  <a:pt x="166" y="441"/>
                  <a:pt x="167" y="442"/>
                  <a:pt x="167" y="443"/>
                </a:cubicBezTo>
                <a:cubicBezTo>
                  <a:pt x="166" y="443"/>
                  <a:pt x="166" y="444"/>
                  <a:pt x="164" y="444"/>
                </a:cubicBezTo>
                <a:cubicBezTo>
                  <a:pt x="164" y="446"/>
                  <a:pt x="163" y="446"/>
                  <a:pt x="163" y="446"/>
                </a:cubicBezTo>
                <a:cubicBezTo>
                  <a:pt x="162" y="447"/>
                  <a:pt x="163" y="448"/>
                  <a:pt x="162" y="448"/>
                </a:cubicBezTo>
                <a:cubicBezTo>
                  <a:pt x="162" y="449"/>
                  <a:pt x="160" y="449"/>
                  <a:pt x="160" y="449"/>
                </a:cubicBezTo>
                <a:cubicBezTo>
                  <a:pt x="161" y="448"/>
                  <a:pt x="161" y="447"/>
                  <a:pt x="161" y="446"/>
                </a:cubicBezTo>
                <a:cubicBezTo>
                  <a:pt x="161" y="445"/>
                  <a:pt x="160" y="445"/>
                  <a:pt x="160" y="443"/>
                </a:cubicBezTo>
                <a:cubicBezTo>
                  <a:pt x="161" y="444"/>
                  <a:pt x="161" y="444"/>
                  <a:pt x="162" y="443"/>
                </a:cubicBezTo>
                <a:cubicBezTo>
                  <a:pt x="162" y="442"/>
                  <a:pt x="163" y="442"/>
                  <a:pt x="163" y="441"/>
                </a:cubicBezTo>
                <a:cubicBezTo>
                  <a:pt x="163" y="441"/>
                  <a:pt x="164" y="441"/>
                  <a:pt x="164" y="440"/>
                </a:cubicBezTo>
                <a:cubicBezTo>
                  <a:pt x="164" y="438"/>
                  <a:pt x="165" y="438"/>
                  <a:pt x="165" y="437"/>
                </a:cubicBezTo>
                <a:cubicBezTo>
                  <a:pt x="166" y="437"/>
                  <a:pt x="166" y="436"/>
                  <a:pt x="166" y="436"/>
                </a:cubicBezTo>
                <a:cubicBezTo>
                  <a:pt x="166" y="436"/>
                  <a:pt x="167" y="436"/>
                  <a:pt x="167" y="436"/>
                </a:cubicBezTo>
                <a:cubicBezTo>
                  <a:pt x="167" y="436"/>
                  <a:pt x="167" y="435"/>
                  <a:pt x="167" y="435"/>
                </a:cubicBezTo>
                <a:cubicBezTo>
                  <a:pt x="168" y="434"/>
                  <a:pt x="169" y="434"/>
                  <a:pt x="169" y="433"/>
                </a:cubicBezTo>
                <a:cubicBezTo>
                  <a:pt x="169" y="432"/>
                  <a:pt x="169" y="432"/>
                  <a:pt x="168" y="431"/>
                </a:cubicBezTo>
                <a:cubicBezTo>
                  <a:pt x="166" y="432"/>
                  <a:pt x="165" y="433"/>
                  <a:pt x="165" y="436"/>
                </a:cubicBezTo>
                <a:cubicBezTo>
                  <a:pt x="164" y="436"/>
                  <a:pt x="163" y="437"/>
                  <a:pt x="162" y="437"/>
                </a:cubicBezTo>
                <a:cubicBezTo>
                  <a:pt x="162" y="437"/>
                  <a:pt x="162" y="438"/>
                  <a:pt x="162" y="438"/>
                </a:cubicBezTo>
                <a:cubicBezTo>
                  <a:pt x="162" y="439"/>
                  <a:pt x="163" y="439"/>
                  <a:pt x="162" y="440"/>
                </a:cubicBezTo>
                <a:cubicBezTo>
                  <a:pt x="161" y="440"/>
                  <a:pt x="160" y="441"/>
                  <a:pt x="159" y="442"/>
                </a:cubicBezTo>
                <a:cubicBezTo>
                  <a:pt x="159" y="442"/>
                  <a:pt x="159" y="443"/>
                  <a:pt x="159" y="443"/>
                </a:cubicBezTo>
                <a:cubicBezTo>
                  <a:pt x="158" y="442"/>
                  <a:pt x="159" y="444"/>
                  <a:pt x="158" y="444"/>
                </a:cubicBezTo>
                <a:cubicBezTo>
                  <a:pt x="158" y="446"/>
                  <a:pt x="158" y="446"/>
                  <a:pt x="158" y="446"/>
                </a:cubicBezTo>
                <a:cubicBezTo>
                  <a:pt x="158" y="446"/>
                  <a:pt x="157" y="446"/>
                  <a:pt x="157" y="447"/>
                </a:cubicBezTo>
                <a:cubicBezTo>
                  <a:pt x="157" y="447"/>
                  <a:pt x="156" y="447"/>
                  <a:pt x="156" y="447"/>
                </a:cubicBezTo>
                <a:cubicBezTo>
                  <a:pt x="156" y="448"/>
                  <a:pt x="155" y="448"/>
                  <a:pt x="155" y="449"/>
                </a:cubicBezTo>
                <a:cubicBezTo>
                  <a:pt x="155" y="449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4" y="450"/>
                  <a:pt x="154" y="450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3"/>
                  <a:pt x="153" y="453"/>
                  <a:pt x="153" y="453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5"/>
                  <a:pt x="154" y="455"/>
                  <a:pt x="154" y="455"/>
                </a:cubicBezTo>
                <a:cubicBezTo>
                  <a:pt x="153" y="456"/>
                  <a:pt x="152" y="457"/>
                  <a:pt x="152" y="459"/>
                </a:cubicBezTo>
                <a:cubicBezTo>
                  <a:pt x="151" y="460"/>
                  <a:pt x="151" y="459"/>
                  <a:pt x="150" y="460"/>
                </a:cubicBezTo>
                <a:cubicBezTo>
                  <a:pt x="150" y="461"/>
                  <a:pt x="149" y="460"/>
                  <a:pt x="149" y="462"/>
                </a:cubicBezTo>
                <a:cubicBezTo>
                  <a:pt x="150" y="462"/>
                  <a:pt x="148" y="462"/>
                  <a:pt x="148" y="463"/>
                </a:cubicBezTo>
                <a:cubicBezTo>
                  <a:pt x="147" y="464"/>
                  <a:pt x="150" y="463"/>
                  <a:pt x="150" y="464"/>
                </a:cubicBezTo>
                <a:cubicBezTo>
                  <a:pt x="150" y="464"/>
                  <a:pt x="150" y="464"/>
                  <a:pt x="150" y="464"/>
                </a:cubicBezTo>
                <a:cubicBezTo>
                  <a:pt x="150" y="464"/>
                  <a:pt x="151" y="464"/>
                  <a:pt x="151" y="464"/>
                </a:cubicBezTo>
                <a:cubicBezTo>
                  <a:pt x="151" y="466"/>
                  <a:pt x="150" y="466"/>
                  <a:pt x="148" y="466"/>
                </a:cubicBezTo>
                <a:cubicBezTo>
                  <a:pt x="148" y="467"/>
                  <a:pt x="148" y="467"/>
                  <a:pt x="147" y="468"/>
                </a:cubicBezTo>
                <a:cubicBezTo>
                  <a:pt x="147" y="468"/>
                  <a:pt x="147" y="468"/>
                  <a:pt x="147" y="468"/>
                </a:cubicBezTo>
                <a:cubicBezTo>
                  <a:pt x="146" y="469"/>
                  <a:pt x="146" y="471"/>
                  <a:pt x="146" y="473"/>
                </a:cubicBezTo>
                <a:cubicBezTo>
                  <a:pt x="145" y="473"/>
                  <a:pt x="145" y="474"/>
                  <a:pt x="144" y="475"/>
                </a:cubicBezTo>
                <a:cubicBezTo>
                  <a:pt x="144" y="475"/>
                  <a:pt x="142" y="482"/>
                  <a:pt x="142" y="487"/>
                </a:cubicBezTo>
                <a:cubicBezTo>
                  <a:pt x="141" y="489"/>
                  <a:pt x="139" y="490"/>
                  <a:pt x="139" y="492"/>
                </a:cubicBezTo>
                <a:cubicBezTo>
                  <a:pt x="138" y="493"/>
                  <a:pt x="138" y="495"/>
                  <a:pt x="138" y="497"/>
                </a:cubicBezTo>
                <a:cubicBezTo>
                  <a:pt x="138" y="498"/>
                  <a:pt x="137" y="498"/>
                  <a:pt x="137" y="499"/>
                </a:cubicBezTo>
                <a:cubicBezTo>
                  <a:pt x="137" y="500"/>
                  <a:pt x="137" y="500"/>
                  <a:pt x="136" y="501"/>
                </a:cubicBezTo>
                <a:cubicBezTo>
                  <a:pt x="136" y="503"/>
                  <a:pt x="137" y="503"/>
                  <a:pt x="136" y="503"/>
                </a:cubicBezTo>
                <a:cubicBezTo>
                  <a:pt x="136" y="503"/>
                  <a:pt x="136" y="505"/>
                  <a:pt x="136" y="505"/>
                </a:cubicBezTo>
                <a:cubicBezTo>
                  <a:pt x="136" y="505"/>
                  <a:pt x="136" y="505"/>
                  <a:pt x="136" y="506"/>
                </a:cubicBezTo>
                <a:cubicBezTo>
                  <a:pt x="135" y="506"/>
                  <a:pt x="136" y="507"/>
                  <a:pt x="135" y="507"/>
                </a:cubicBezTo>
                <a:cubicBezTo>
                  <a:pt x="135" y="510"/>
                  <a:pt x="133" y="513"/>
                  <a:pt x="135" y="516"/>
                </a:cubicBezTo>
                <a:cubicBezTo>
                  <a:pt x="133" y="517"/>
                  <a:pt x="135" y="519"/>
                  <a:pt x="134" y="520"/>
                </a:cubicBezTo>
                <a:cubicBezTo>
                  <a:pt x="134" y="521"/>
                  <a:pt x="134" y="522"/>
                  <a:pt x="134" y="522"/>
                </a:cubicBezTo>
                <a:cubicBezTo>
                  <a:pt x="133" y="523"/>
                  <a:pt x="134" y="524"/>
                  <a:pt x="134" y="524"/>
                </a:cubicBezTo>
                <a:cubicBezTo>
                  <a:pt x="133" y="525"/>
                  <a:pt x="133" y="525"/>
                  <a:pt x="133" y="525"/>
                </a:cubicBezTo>
                <a:cubicBezTo>
                  <a:pt x="133" y="526"/>
                  <a:pt x="133" y="527"/>
                  <a:pt x="133" y="528"/>
                </a:cubicBezTo>
                <a:cubicBezTo>
                  <a:pt x="133" y="529"/>
                  <a:pt x="133" y="529"/>
                  <a:pt x="133" y="530"/>
                </a:cubicBezTo>
                <a:cubicBezTo>
                  <a:pt x="133" y="531"/>
                  <a:pt x="133" y="531"/>
                  <a:pt x="133" y="531"/>
                </a:cubicBezTo>
                <a:cubicBezTo>
                  <a:pt x="132" y="533"/>
                  <a:pt x="132" y="534"/>
                  <a:pt x="132" y="536"/>
                </a:cubicBezTo>
                <a:cubicBezTo>
                  <a:pt x="133" y="538"/>
                  <a:pt x="132" y="542"/>
                  <a:pt x="132" y="543"/>
                </a:cubicBezTo>
                <a:cubicBezTo>
                  <a:pt x="132" y="543"/>
                  <a:pt x="132" y="543"/>
                  <a:pt x="131" y="544"/>
                </a:cubicBezTo>
                <a:cubicBezTo>
                  <a:pt x="131" y="545"/>
                  <a:pt x="132" y="545"/>
                  <a:pt x="132" y="546"/>
                </a:cubicBezTo>
                <a:cubicBezTo>
                  <a:pt x="132" y="546"/>
                  <a:pt x="131" y="546"/>
                  <a:pt x="131" y="546"/>
                </a:cubicBezTo>
                <a:cubicBezTo>
                  <a:pt x="131" y="546"/>
                  <a:pt x="131" y="547"/>
                  <a:pt x="131" y="547"/>
                </a:cubicBezTo>
                <a:cubicBezTo>
                  <a:pt x="131" y="548"/>
                  <a:pt x="132" y="549"/>
                  <a:pt x="132" y="550"/>
                </a:cubicBezTo>
                <a:cubicBezTo>
                  <a:pt x="132" y="551"/>
                  <a:pt x="131" y="552"/>
                  <a:pt x="131" y="553"/>
                </a:cubicBezTo>
                <a:cubicBezTo>
                  <a:pt x="131" y="555"/>
                  <a:pt x="131" y="557"/>
                  <a:pt x="131" y="559"/>
                </a:cubicBezTo>
                <a:cubicBezTo>
                  <a:pt x="131" y="561"/>
                  <a:pt x="131" y="561"/>
                  <a:pt x="131" y="561"/>
                </a:cubicBezTo>
                <a:cubicBezTo>
                  <a:pt x="130" y="564"/>
                  <a:pt x="131" y="567"/>
                  <a:pt x="131" y="569"/>
                </a:cubicBezTo>
                <a:cubicBezTo>
                  <a:pt x="131" y="571"/>
                  <a:pt x="130" y="570"/>
                  <a:pt x="131" y="571"/>
                </a:cubicBezTo>
                <a:cubicBezTo>
                  <a:pt x="131" y="571"/>
                  <a:pt x="131" y="572"/>
                  <a:pt x="131" y="572"/>
                </a:cubicBezTo>
                <a:cubicBezTo>
                  <a:pt x="131" y="573"/>
                  <a:pt x="131" y="574"/>
                  <a:pt x="131" y="576"/>
                </a:cubicBezTo>
                <a:cubicBezTo>
                  <a:pt x="131" y="577"/>
                  <a:pt x="131" y="577"/>
                  <a:pt x="131" y="578"/>
                </a:cubicBezTo>
                <a:cubicBezTo>
                  <a:pt x="131" y="578"/>
                  <a:pt x="131" y="579"/>
                  <a:pt x="131" y="579"/>
                </a:cubicBezTo>
                <a:cubicBezTo>
                  <a:pt x="131" y="580"/>
                  <a:pt x="131" y="581"/>
                  <a:pt x="131" y="582"/>
                </a:cubicBezTo>
                <a:cubicBezTo>
                  <a:pt x="131" y="583"/>
                  <a:pt x="131" y="584"/>
                  <a:pt x="131" y="584"/>
                </a:cubicBezTo>
                <a:cubicBezTo>
                  <a:pt x="131" y="585"/>
                  <a:pt x="132" y="586"/>
                  <a:pt x="132" y="586"/>
                </a:cubicBezTo>
                <a:cubicBezTo>
                  <a:pt x="132" y="587"/>
                  <a:pt x="132" y="587"/>
                  <a:pt x="132" y="587"/>
                </a:cubicBezTo>
                <a:cubicBezTo>
                  <a:pt x="132" y="588"/>
                  <a:pt x="133" y="588"/>
                  <a:pt x="133" y="589"/>
                </a:cubicBezTo>
                <a:cubicBezTo>
                  <a:pt x="133" y="590"/>
                  <a:pt x="132" y="590"/>
                  <a:pt x="132" y="591"/>
                </a:cubicBezTo>
                <a:cubicBezTo>
                  <a:pt x="132" y="591"/>
                  <a:pt x="132" y="592"/>
                  <a:pt x="132" y="592"/>
                </a:cubicBezTo>
                <a:cubicBezTo>
                  <a:pt x="132" y="593"/>
                  <a:pt x="133" y="594"/>
                  <a:pt x="133" y="595"/>
                </a:cubicBezTo>
                <a:cubicBezTo>
                  <a:pt x="134" y="598"/>
                  <a:pt x="133" y="602"/>
                  <a:pt x="134" y="604"/>
                </a:cubicBezTo>
                <a:cubicBezTo>
                  <a:pt x="134" y="605"/>
                  <a:pt x="134" y="607"/>
                  <a:pt x="134" y="607"/>
                </a:cubicBezTo>
                <a:cubicBezTo>
                  <a:pt x="134" y="608"/>
                  <a:pt x="134" y="608"/>
                  <a:pt x="135" y="609"/>
                </a:cubicBezTo>
                <a:cubicBezTo>
                  <a:pt x="135" y="609"/>
                  <a:pt x="135" y="609"/>
                  <a:pt x="135" y="609"/>
                </a:cubicBezTo>
                <a:cubicBezTo>
                  <a:pt x="135" y="610"/>
                  <a:pt x="135" y="609"/>
                  <a:pt x="135" y="609"/>
                </a:cubicBezTo>
                <a:cubicBezTo>
                  <a:pt x="136" y="610"/>
                  <a:pt x="135" y="613"/>
                  <a:pt x="135" y="614"/>
                </a:cubicBezTo>
                <a:cubicBezTo>
                  <a:pt x="136" y="615"/>
                  <a:pt x="137" y="616"/>
                  <a:pt x="137" y="617"/>
                </a:cubicBezTo>
                <a:cubicBezTo>
                  <a:pt x="137" y="619"/>
                  <a:pt x="137" y="620"/>
                  <a:pt x="137" y="621"/>
                </a:cubicBezTo>
                <a:cubicBezTo>
                  <a:pt x="137" y="621"/>
                  <a:pt x="137" y="621"/>
                  <a:pt x="137" y="622"/>
                </a:cubicBezTo>
                <a:cubicBezTo>
                  <a:pt x="137" y="622"/>
                  <a:pt x="138" y="622"/>
                  <a:pt x="138" y="622"/>
                </a:cubicBezTo>
                <a:cubicBezTo>
                  <a:pt x="138" y="623"/>
                  <a:pt x="138" y="623"/>
                  <a:pt x="138" y="624"/>
                </a:cubicBezTo>
                <a:cubicBezTo>
                  <a:pt x="138" y="624"/>
                  <a:pt x="138" y="624"/>
                  <a:pt x="139" y="625"/>
                </a:cubicBezTo>
                <a:cubicBezTo>
                  <a:pt x="139" y="626"/>
                  <a:pt x="139" y="626"/>
                  <a:pt x="139" y="627"/>
                </a:cubicBezTo>
                <a:cubicBezTo>
                  <a:pt x="139" y="627"/>
                  <a:pt x="139" y="628"/>
                  <a:pt x="140" y="628"/>
                </a:cubicBezTo>
                <a:cubicBezTo>
                  <a:pt x="140" y="628"/>
                  <a:pt x="140" y="629"/>
                  <a:pt x="140" y="630"/>
                </a:cubicBezTo>
                <a:cubicBezTo>
                  <a:pt x="141" y="631"/>
                  <a:pt x="140" y="632"/>
                  <a:pt x="140" y="633"/>
                </a:cubicBezTo>
                <a:cubicBezTo>
                  <a:pt x="141" y="635"/>
                  <a:pt x="142" y="636"/>
                  <a:pt x="142" y="638"/>
                </a:cubicBezTo>
                <a:cubicBezTo>
                  <a:pt x="144" y="640"/>
                  <a:pt x="143" y="642"/>
                  <a:pt x="143" y="643"/>
                </a:cubicBezTo>
                <a:cubicBezTo>
                  <a:pt x="143" y="644"/>
                  <a:pt x="144" y="643"/>
                  <a:pt x="144" y="644"/>
                </a:cubicBezTo>
                <a:cubicBezTo>
                  <a:pt x="144" y="645"/>
                  <a:pt x="144" y="645"/>
                  <a:pt x="144" y="645"/>
                </a:cubicBezTo>
                <a:cubicBezTo>
                  <a:pt x="145" y="646"/>
                  <a:pt x="145" y="646"/>
                  <a:pt x="145" y="647"/>
                </a:cubicBezTo>
                <a:cubicBezTo>
                  <a:pt x="145" y="647"/>
                  <a:pt x="145" y="647"/>
                  <a:pt x="145" y="647"/>
                </a:cubicBezTo>
                <a:cubicBezTo>
                  <a:pt x="146" y="648"/>
                  <a:pt x="146" y="648"/>
                  <a:pt x="146" y="649"/>
                </a:cubicBezTo>
                <a:cubicBezTo>
                  <a:pt x="146" y="649"/>
                  <a:pt x="146" y="650"/>
                  <a:pt x="147" y="650"/>
                </a:cubicBezTo>
                <a:cubicBezTo>
                  <a:pt x="147" y="650"/>
                  <a:pt x="146" y="650"/>
                  <a:pt x="146" y="651"/>
                </a:cubicBezTo>
                <a:cubicBezTo>
                  <a:pt x="147" y="651"/>
                  <a:pt x="147" y="653"/>
                  <a:pt x="147" y="653"/>
                </a:cubicBezTo>
                <a:cubicBezTo>
                  <a:pt x="147" y="653"/>
                  <a:pt x="147" y="654"/>
                  <a:pt x="147" y="654"/>
                </a:cubicBezTo>
                <a:cubicBezTo>
                  <a:pt x="147" y="654"/>
                  <a:pt x="147" y="654"/>
                  <a:pt x="147" y="655"/>
                </a:cubicBezTo>
                <a:cubicBezTo>
                  <a:pt x="147" y="655"/>
                  <a:pt x="148" y="655"/>
                  <a:pt x="148" y="656"/>
                </a:cubicBezTo>
                <a:cubicBezTo>
                  <a:pt x="148" y="656"/>
                  <a:pt x="148" y="657"/>
                  <a:pt x="148" y="657"/>
                </a:cubicBezTo>
                <a:cubicBezTo>
                  <a:pt x="149" y="658"/>
                  <a:pt x="149" y="659"/>
                  <a:pt x="149" y="660"/>
                </a:cubicBezTo>
                <a:cubicBezTo>
                  <a:pt x="149" y="660"/>
                  <a:pt x="150" y="661"/>
                  <a:pt x="150" y="661"/>
                </a:cubicBezTo>
                <a:cubicBezTo>
                  <a:pt x="150" y="661"/>
                  <a:pt x="150" y="662"/>
                  <a:pt x="150" y="662"/>
                </a:cubicBezTo>
                <a:cubicBezTo>
                  <a:pt x="150" y="662"/>
                  <a:pt x="150" y="663"/>
                  <a:pt x="150" y="663"/>
                </a:cubicBezTo>
                <a:cubicBezTo>
                  <a:pt x="151" y="664"/>
                  <a:pt x="151" y="665"/>
                  <a:pt x="152" y="665"/>
                </a:cubicBezTo>
                <a:cubicBezTo>
                  <a:pt x="152" y="665"/>
                  <a:pt x="151" y="666"/>
                  <a:pt x="151" y="666"/>
                </a:cubicBezTo>
                <a:cubicBezTo>
                  <a:pt x="152" y="666"/>
                  <a:pt x="152" y="666"/>
                  <a:pt x="152" y="667"/>
                </a:cubicBezTo>
                <a:cubicBezTo>
                  <a:pt x="153" y="667"/>
                  <a:pt x="153" y="668"/>
                  <a:pt x="153" y="669"/>
                </a:cubicBezTo>
                <a:cubicBezTo>
                  <a:pt x="153" y="669"/>
                  <a:pt x="153" y="670"/>
                  <a:pt x="154" y="670"/>
                </a:cubicBezTo>
                <a:cubicBezTo>
                  <a:pt x="154" y="670"/>
                  <a:pt x="153" y="670"/>
                  <a:pt x="154" y="671"/>
                </a:cubicBezTo>
                <a:cubicBezTo>
                  <a:pt x="154" y="671"/>
                  <a:pt x="154" y="671"/>
                  <a:pt x="154" y="671"/>
                </a:cubicBezTo>
                <a:cubicBezTo>
                  <a:pt x="154" y="671"/>
                  <a:pt x="154" y="672"/>
                  <a:pt x="154" y="672"/>
                </a:cubicBezTo>
                <a:cubicBezTo>
                  <a:pt x="154" y="671"/>
                  <a:pt x="153" y="671"/>
                  <a:pt x="153" y="670"/>
                </a:cubicBezTo>
                <a:cubicBezTo>
                  <a:pt x="153" y="670"/>
                  <a:pt x="153" y="670"/>
                  <a:pt x="153" y="670"/>
                </a:cubicBezTo>
                <a:cubicBezTo>
                  <a:pt x="152" y="669"/>
                  <a:pt x="150" y="667"/>
                  <a:pt x="150" y="666"/>
                </a:cubicBezTo>
                <a:cubicBezTo>
                  <a:pt x="149" y="666"/>
                  <a:pt x="149" y="665"/>
                  <a:pt x="148" y="665"/>
                </a:cubicBezTo>
                <a:cubicBezTo>
                  <a:pt x="148" y="663"/>
                  <a:pt x="146" y="662"/>
                  <a:pt x="146" y="661"/>
                </a:cubicBezTo>
                <a:cubicBezTo>
                  <a:pt x="146" y="661"/>
                  <a:pt x="146" y="660"/>
                  <a:pt x="146" y="660"/>
                </a:cubicBezTo>
                <a:cubicBezTo>
                  <a:pt x="146" y="660"/>
                  <a:pt x="145" y="660"/>
                  <a:pt x="145" y="660"/>
                </a:cubicBezTo>
                <a:cubicBezTo>
                  <a:pt x="145" y="659"/>
                  <a:pt x="144" y="658"/>
                  <a:pt x="144" y="658"/>
                </a:cubicBezTo>
                <a:cubicBezTo>
                  <a:pt x="145" y="658"/>
                  <a:pt x="145" y="658"/>
                  <a:pt x="146" y="658"/>
                </a:cubicBezTo>
                <a:cubicBezTo>
                  <a:pt x="146" y="658"/>
                  <a:pt x="146" y="659"/>
                  <a:pt x="146" y="660"/>
                </a:cubicBezTo>
                <a:cubicBezTo>
                  <a:pt x="146" y="660"/>
                  <a:pt x="146" y="662"/>
                  <a:pt x="147" y="662"/>
                </a:cubicBezTo>
                <a:cubicBezTo>
                  <a:pt x="148" y="662"/>
                  <a:pt x="147" y="663"/>
                  <a:pt x="148" y="663"/>
                </a:cubicBezTo>
                <a:cubicBezTo>
                  <a:pt x="148" y="660"/>
                  <a:pt x="146" y="658"/>
                  <a:pt x="146" y="655"/>
                </a:cubicBezTo>
                <a:cubicBezTo>
                  <a:pt x="145" y="653"/>
                  <a:pt x="145" y="650"/>
                  <a:pt x="142" y="650"/>
                </a:cubicBezTo>
                <a:cubicBezTo>
                  <a:pt x="142" y="653"/>
                  <a:pt x="145" y="654"/>
                  <a:pt x="144" y="656"/>
                </a:cubicBezTo>
                <a:cubicBezTo>
                  <a:pt x="142" y="656"/>
                  <a:pt x="142" y="655"/>
                  <a:pt x="142" y="654"/>
                </a:cubicBezTo>
                <a:cubicBezTo>
                  <a:pt x="141" y="653"/>
                  <a:pt x="140" y="653"/>
                  <a:pt x="140" y="652"/>
                </a:cubicBezTo>
                <a:cubicBezTo>
                  <a:pt x="141" y="649"/>
                  <a:pt x="141" y="649"/>
                  <a:pt x="141" y="649"/>
                </a:cubicBezTo>
                <a:cubicBezTo>
                  <a:pt x="140" y="649"/>
                  <a:pt x="139" y="649"/>
                  <a:pt x="139" y="648"/>
                </a:cubicBezTo>
                <a:cubicBezTo>
                  <a:pt x="140" y="648"/>
                  <a:pt x="139" y="646"/>
                  <a:pt x="140" y="647"/>
                </a:cubicBezTo>
                <a:cubicBezTo>
                  <a:pt x="140" y="647"/>
                  <a:pt x="141" y="648"/>
                  <a:pt x="141" y="648"/>
                </a:cubicBezTo>
                <a:cubicBezTo>
                  <a:pt x="142" y="646"/>
                  <a:pt x="142" y="646"/>
                  <a:pt x="142" y="646"/>
                </a:cubicBezTo>
                <a:cubicBezTo>
                  <a:pt x="142" y="645"/>
                  <a:pt x="141" y="645"/>
                  <a:pt x="141" y="644"/>
                </a:cubicBezTo>
                <a:cubicBezTo>
                  <a:pt x="141" y="644"/>
                  <a:pt x="140" y="643"/>
                  <a:pt x="139" y="643"/>
                </a:cubicBezTo>
                <a:cubicBezTo>
                  <a:pt x="138" y="642"/>
                  <a:pt x="138" y="643"/>
                  <a:pt x="138" y="643"/>
                </a:cubicBezTo>
                <a:cubicBezTo>
                  <a:pt x="138" y="643"/>
                  <a:pt x="138" y="643"/>
                  <a:pt x="138" y="643"/>
                </a:cubicBezTo>
                <a:cubicBezTo>
                  <a:pt x="137" y="642"/>
                  <a:pt x="137" y="642"/>
                  <a:pt x="137" y="642"/>
                </a:cubicBezTo>
                <a:cubicBezTo>
                  <a:pt x="136" y="640"/>
                  <a:pt x="135" y="639"/>
                  <a:pt x="135" y="637"/>
                </a:cubicBezTo>
                <a:cubicBezTo>
                  <a:pt x="135" y="636"/>
                  <a:pt x="133" y="636"/>
                  <a:pt x="134" y="634"/>
                </a:cubicBezTo>
                <a:cubicBezTo>
                  <a:pt x="133" y="634"/>
                  <a:pt x="133" y="633"/>
                  <a:pt x="133" y="632"/>
                </a:cubicBezTo>
                <a:cubicBezTo>
                  <a:pt x="133" y="632"/>
                  <a:pt x="133" y="631"/>
                  <a:pt x="133" y="630"/>
                </a:cubicBezTo>
                <a:cubicBezTo>
                  <a:pt x="132" y="630"/>
                  <a:pt x="132" y="628"/>
                  <a:pt x="132" y="627"/>
                </a:cubicBezTo>
                <a:cubicBezTo>
                  <a:pt x="132" y="627"/>
                  <a:pt x="131" y="627"/>
                  <a:pt x="131" y="627"/>
                </a:cubicBezTo>
                <a:cubicBezTo>
                  <a:pt x="133" y="630"/>
                  <a:pt x="127" y="625"/>
                  <a:pt x="131" y="624"/>
                </a:cubicBezTo>
                <a:cubicBezTo>
                  <a:pt x="132" y="625"/>
                  <a:pt x="132" y="628"/>
                  <a:pt x="133" y="629"/>
                </a:cubicBezTo>
                <a:cubicBezTo>
                  <a:pt x="133" y="631"/>
                  <a:pt x="134" y="631"/>
                  <a:pt x="134" y="632"/>
                </a:cubicBezTo>
                <a:cubicBezTo>
                  <a:pt x="134" y="633"/>
                  <a:pt x="134" y="633"/>
                  <a:pt x="134" y="634"/>
                </a:cubicBezTo>
                <a:cubicBezTo>
                  <a:pt x="135" y="634"/>
                  <a:pt x="135" y="634"/>
                  <a:pt x="135" y="635"/>
                </a:cubicBezTo>
                <a:cubicBezTo>
                  <a:pt x="135" y="635"/>
                  <a:pt x="136" y="635"/>
                  <a:pt x="136" y="636"/>
                </a:cubicBezTo>
                <a:cubicBezTo>
                  <a:pt x="136" y="636"/>
                  <a:pt x="136" y="636"/>
                  <a:pt x="136" y="636"/>
                </a:cubicBezTo>
                <a:cubicBezTo>
                  <a:pt x="136" y="637"/>
                  <a:pt x="136" y="637"/>
                  <a:pt x="136" y="637"/>
                </a:cubicBezTo>
                <a:cubicBezTo>
                  <a:pt x="137" y="638"/>
                  <a:pt x="137" y="639"/>
                  <a:pt x="137" y="640"/>
                </a:cubicBezTo>
                <a:cubicBezTo>
                  <a:pt x="137" y="640"/>
                  <a:pt x="138" y="641"/>
                  <a:pt x="138" y="641"/>
                </a:cubicBezTo>
                <a:cubicBezTo>
                  <a:pt x="139" y="641"/>
                  <a:pt x="140" y="643"/>
                  <a:pt x="140" y="641"/>
                </a:cubicBezTo>
                <a:cubicBezTo>
                  <a:pt x="139" y="639"/>
                  <a:pt x="138" y="636"/>
                  <a:pt x="137" y="635"/>
                </a:cubicBezTo>
                <a:cubicBezTo>
                  <a:pt x="136" y="635"/>
                  <a:pt x="137" y="634"/>
                  <a:pt x="137" y="634"/>
                </a:cubicBezTo>
                <a:cubicBezTo>
                  <a:pt x="137" y="634"/>
                  <a:pt x="136" y="634"/>
                  <a:pt x="136" y="634"/>
                </a:cubicBezTo>
                <a:cubicBezTo>
                  <a:pt x="136" y="634"/>
                  <a:pt x="136" y="633"/>
                  <a:pt x="136" y="633"/>
                </a:cubicBezTo>
                <a:cubicBezTo>
                  <a:pt x="136" y="633"/>
                  <a:pt x="136" y="633"/>
                  <a:pt x="136" y="633"/>
                </a:cubicBezTo>
                <a:cubicBezTo>
                  <a:pt x="136" y="633"/>
                  <a:pt x="136" y="632"/>
                  <a:pt x="136" y="632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32"/>
                  <a:pt x="136" y="631"/>
                  <a:pt x="136" y="631"/>
                </a:cubicBezTo>
                <a:cubicBezTo>
                  <a:pt x="136" y="631"/>
                  <a:pt x="135" y="631"/>
                  <a:pt x="135" y="631"/>
                </a:cubicBezTo>
                <a:cubicBezTo>
                  <a:pt x="135" y="631"/>
                  <a:pt x="136" y="631"/>
                  <a:pt x="135" y="630"/>
                </a:cubicBezTo>
                <a:cubicBezTo>
                  <a:pt x="135" y="630"/>
                  <a:pt x="135" y="630"/>
                  <a:pt x="135" y="630"/>
                </a:cubicBezTo>
                <a:cubicBezTo>
                  <a:pt x="134" y="629"/>
                  <a:pt x="134" y="628"/>
                  <a:pt x="134" y="627"/>
                </a:cubicBezTo>
                <a:cubicBezTo>
                  <a:pt x="133" y="625"/>
                  <a:pt x="132" y="624"/>
                  <a:pt x="133" y="621"/>
                </a:cubicBezTo>
                <a:cubicBezTo>
                  <a:pt x="132" y="621"/>
                  <a:pt x="131" y="621"/>
                  <a:pt x="131" y="620"/>
                </a:cubicBezTo>
                <a:cubicBezTo>
                  <a:pt x="132" y="618"/>
                  <a:pt x="130" y="618"/>
                  <a:pt x="131" y="617"/>
                </a:cubicBezTo>
                <a:cubicBezTo>
                  <a:pt x="129" y="615"/>
                  <a:pt x="129" y="611"/>
                  <a:pt x="128" y="608"/>
                </a:cubicBezTo>
                <a:cubicBezTo>
                  <a:pt x="128" y="607"/>
                  <a:pt x="127" y="605"/>
                  <a:pt x="127" y="605"/>
                </a:cubicBezTo>
                <a:cubicBezTo>
                  <a:pt x="127" y="605"/>
                  <a:pt x="127" y="604"/>
                  <a:pt x="127" y="604"/>
                </a:cubicBezTo>
                <a:cubicBezTo>
                  <a:pt x="127" y="603"/>
                  <a:pt x="127" y="604"/>
                  <a:pt x="127" y="603"/>
                </a:cubicBezTo>
                <a:cubicBezTo>
                  <a:pt x="126" y="602"/>
                  <a:pt x="127" y="601"/>
                  <a:pt x="126" y="601"/>
                </a:cubicBezTo>
                <a:cubicBezTo>
                  <a:pt x="126" y="601"/>
                  <a:pt x="126" y="600"/>
                  <a:pt x="126" y="600"/>
                </a:cubicBezTo>
                <a:cubicBezTo>
                  <a:pt x="126" y="600"/>
                  <a:pt x="126" y="599"/>
                  <a:pt x="126" y="599"/>
                </a:cubicBezTo>
                <a:cubicBezTo>
                  <a:pt x="125" y="598"/>
                  <a:pt x="125" y="597"/>
                  <a:pt x="125" y="596"/>
                </a:cubicBezTo>
                <a:cubicBezTo>
                  <a:pt x="125" y="596"/>
                  <a:pt x="125" y="596"/>
                  <a:pt x="125" y="596"/>
                </a:cubicBezTo>
                <a:cubicBezTo>
                  <a:pt x="125" y="596"/>
                  <a:pt x="125" y="595"/>
                  <a:pt x="125" y="595"/>
                </a:cubicBezTo>
                <a:cubicBezTo>
                  <a:pt x="125" y="595"/>
                  <a:pt x="125" y="595"/>
                  <a:pt x="125" y="595"/>
                </a:cubicBezTo>
                <a:cubicBezTo>
                  <a:pt x="125" y="594"/>
                  <a:pt x="125" y="594"/>
                  <a:pt x="125" y="593"/>
                </a:cubicBezTo>
                <a:cubicBezTo>
                  <a:pt x="125" y="593"/>
                  <a:pt x="124" y="592"/>
                  <a:pt x="124" y="592"/>
                </a:cubicBezTo>
                <a:cubicBezTo>
                  <a:pt x="124" y="592"/>
                  <a:pt x="124" y="590"/>
                  <a:pt x="124" y="590"/>
                </a:cubicBezTo>
                <a:cubicBezTo>
                  <a:pt x="123" y="588"/>
                  <a:pt x="122" y="586"/>
                  <a:pt x="123" y="584"/>
                </a:cubicBezTo>
                <a:cubicBezTo>
                  <a:pt x="122" y="584"/>
                  <a:pt x="122" y="583"/>
                  <a:pt x="122" y="582"/>
                </a:cubicBezTo>
                <a:cubicBezTo>
                  <a:pt x="122" y="581"/>
                  <a:pt x="122" y="580"/>
                  <a:pt x="122" y="580"/>
                </a:cubicBezTo>
                <a:cubicBezTo>
                  <a:pt x="122" y="579"/>
                  <a:pt x="122" y="579"/>
                  <a:pt x="122" y="579"/>
                </a:cubicBezTo>
                <a:cubicBezTo>
                  <a:pt x="121" y="578"/>
                  <a:pt x="122" y="576"/>
                  <a:pt x="121" y="575"/>
                </a:cubicBezTo>
                <a:cubicBezTo>
                  <a:pt x="121" y="575"/>
                  <a:pt x="121" y="575"/>
                  <a:pt x="121" y="575"/>
                </a:cubicBezTo>
                <a:cubicBezTo>
                  <a:pt x="121" y="573"/>
                  <a:pt x="120" y="573"/>
                  <a:pt x="120" y="571"/>
                </a:cubicBezTo>
                <a:cubicBezTo>
                  <a:pt x="120" y="571"/>
                  <a:pt x="120" y="571"/>
                  <a:pt x="120" y="570"/>
                </a:cubicBezTo>
                <a:cubicBezTo>
                  <a:pt x="121" y="569"/>
                  <a:pt x="120" y="569"/>
                  <a:pt x="120" y="568"/>
                </a:cubicBezTo>
                <a:cubicBezTo>
                  <a:pt x="120" y="568"/>
                  <a:pt x="120" y="567"/>
                  <a:pt x="120" y="567"/>
                </a:cubicBezTo>
                <a:cubicBezTo>
                  <a:pt x="120" y="566"/>
                  <a:pt x="120" y="566"/>
                  <a:pt x="120" y="566"/>
                </a:cubicBezTo>
                <a:cubicBezTo>
                  <a:pt x="120" y="565"/>
                  <a:pt x="120" y="565"/>
                  <a:pt x="120" y="564"/>
                </a:cubicBezTo>
                <a:cubicBezTo>
                  <a:pt x="120" y="564"/>
                  <a:pt x="120" y="563"/>
                  <a:pt x="120" y="563"/>
                </a:cubicBezTo>
                <a:cubicBezTo>
                  <a:pt x="120" y="563"/>
                  <a:pt x="119" y="563"/>
                  <a:pt x="119" y="563"/>
                </a:cubicBezTo>
                <a:cubicBezTo>
                  <a:pt x="119" y="563"/>
                  <a:pt x="120" y="563"/>
                  <a:pt x="120" y="562"/>
                </a:cubicBezTo>
                <a:cubicBezTo>
                  <a:pt x="119" y="562"/>
                  <a:pt x="120" y="561"/>
                  <a:pt x="119" y="561"/>
                </a:cubicBezTo>
                <a:cubicBezTo>
                  <a:pt x="119" y="559"/>
                  <a:pt x="119" y="557"/>
                  <a:pt x="119" y="555"/>
                </a:cubicBezTo>
                <a:cubicBezTo>
                  <a:pt x="119" y="554"/>
                  <a:pt x="119" y="553"/>
                  <a:pt x="119" y="553"/>
                </a:cubicBezTo>
                <a:cubicBezTo>
                  <a:pt x="119" y="552"/>
                  <a:pt x="119" y="551"/>
                  <a:pt x="119" y="550"/>
                </a:cubicBezTo>
                <a:cubicBezTo>
                  <a:pt x="119" y="550"/>
                  <a:pt x="119" y="550"/>
                  <a:pt x="119" y="549"/>
                </a:cubicBezTo>
                <a:cubicBezTo>
                  <a:pt x="119" y="549"/>
                  <a:pt x="119" y="548"/>
                  <a:pt x="118" y="548"/>
                </a:cubicBezTo>
                <a:cubicBezTo>
                  <a:pt x="118" y="546"/>
                  <a:pt x="118" y="543"/>
                  <a:pt x="118" y="541"/>
                </a:cubicBezTo>
                <a:cubicBezTo>
                  <a:pt x="119" y="539"/>
                  <a:pt x="118" y="539"/>
                  <a:pt x="118" y="537"/>
                </a:cubicBezTo>
                <a:cubicBezTo>
                  <a:pt x="118" y="537"/>
                  <a:pt x="118" y="536"/>
                  <a:pt x="118" y="536"/>
                </a:cubicBezTo>
                <a:cubicBezTo>
                  <a:pt x="118" y="536"/>
                  <a:pt x="118" y="536"/>
                  <a:pt x="118" y="535"/>
                </a:cubicBezTo>
                <a:cubicBezTo>
                  <a:pt x="118" y="535"/>
                  <a:pt x="118" y="535"/>
                  <a:pt x="118" y="535"/>
                </a:cubicBezTo>
                <a:cubicBezTo>
                  <a:pt x="118" y="533"/>
                  <a:pt x="118" y="533"/>
                  <a:pt x="118" y="532"/>
                </a:cubicBezTo>
                <a:cubicBezTo>
                  <a:pt x="118" y="529"/>
                  <a:pt x="119" y="526"/>
                  <a:pt x="119" y="524"/>
                </a:cubicBezTo>
                <a:cubicBezTo>
                  <a:pt x="119" y="524"/>
                  <a:pt x="119" y="519"/>
                  <a:pt x="119" y="519"/>
                </a:cubicBezTo>
                <a:cubicBezTo>
                  <a:pt x="120" y="517"/>
                  <a:pt x="120" y="517"/>
                  <a:pt x="120" y="516"/>
                </a:cubicBezTo>
                <a:cubicBezTo>
                  <a:pt x="120" y="513"/>
                  <a:pt x="120" y="508"/>
                  <a:pt x="121" y="506"/>
                </a:cubicBezTo>
                <a:cubicBezTo>
                  <a:pt x="121" y="505"/>
                  <a:pt x="121" y="505"/>
                  <a:pt x="121" y="504"/>
                </a:cubicBezTo>
                <a:cubicBezTo>
                  <a:pt x="121" y="503"/>
                  <a:pt x="121" y="503"/>
                  <a:pt x="121" y="503"/>
                </a:cubicBezTo>
                <a:cubicBezTo>
                  <a:pt x="122" y="498"/>
                  <a:pt x="123" y="493"/>
                  <a:pt x="123" y="488"/>
                </a:cubicBezTo>
                <a:cubicBezTo>
                  <a:pt x="124" y="487"/>
                  <a:pt x="124" y="487"/>
                  <a:pt x="124" y="486"/>
                </a:cubicBezTo>
                <a:cubicBezTo>
                  <a:pt x="125" y="484"/>
                  <a:pt x="125" y="480"/>
                  <a:pt x="126" y="478"/>
                </a:cubicBezTo>
                <a:cubicBezTo>
                  <a:pt x="127" y="478"/>
                  <a:pt x="128" y="477"/>
                  <a:pt x="128" y="476"/>
                </a:cubicBezTo>
                <a:cubicBezTo>
                  <a:pt x="128" y="476"/>
                  <a:pt x="127" y="475"/>
                  <a:pt x="127" y="474"/>
                </a:cubicBezTo>
                <a:cubicBezTo>
                  <a:pt x="127" y="473"/>
                  <a:pt x="127" y="470"/>
                  <a:pt x="128" y="469"/>
                </a:cubicBezTo>
                <a:cubicBezTo>
                  <a:pt x="129" y="468"/>
                  <a:pt x="128" y="468"/>
                  <a:pt x="128" y="467"/>
                </a:cubicBezTo>
                <a:cubicBezTo>
                  <a:pt x="129" y="467"/>
                  <a:pt x="130" y="466"/>
                  <a:pt x="130" y="465"/>
                </a:cubicBezTo>
                <a:cubicBezTo>
                  <a:pt x="131" y="463"/>
                  <a:pt x="131" y="461"/>
                  <a:pt x="131" y="460"/>
                </a:cubicBezTo>
                <a:cubicBezTo>
                  <a:pt x="131" y="460"/>
                  <a:pt x="132" y="460"/>
                  <a:pt x="132" y="460"/>
                </a:cubicBezTo>
                <a:cubicBezTo>
                  <a:pt x="133" y="459"/>
                  <a:pt x="133" y="459"/>
                  <a:pt x="133" y="459"/>
                </a:cubicBezTo>
                <a:cubicBezTo>
                  <a:pt x="133" y="458"/>
                  <a:pt x="133" y="458"/>
                  <a:pt x="133" y="457"/>
                </a:cubicBezTo>
                <a:cubicBezTo>
                  <a:pt x="134" y="457"/>
                  <a:pt x="133" y="455"/>
                  <a:pt x="134" y="455"/>
                </a:cubicBezTo>
                <a:cubicBezTo>
                  <a:pt x="135" y="453"/>
                  <a:pt x="135" y="452"/>
                  <a:pt x="136" y="450"/>
                </a:cubicBezTo>
                <a:cubicBezTo>
                  <a:pt x="136" y="449"/>
                  <a:pt x="137" y="448"/>
                  <a:pt x="138" y="447"/>
                </a:cubicBezTo>
                <a:cubicBezTo>
                  <a:pt x="139" y="446"/>
                  <a:pt x="140" y="444"/>
                  <a:pt x="140" y="442"/>
                </a:cubicBezTo>
                <a:cubicBezTo>
                  <a:pt x="141" y="441"/>
                  <a:pt x="142" y="441"/>
                  <a:pt x="142" y="441"/>
                </a:cubicBezTo>
                <a:cubicBezTo>
                  <a:pt x="142" y="440"/>
                  <a:pt x="142" y="441"/>
                  <a:pt x="142" y="440"/>
                </a:cubicBezTo>
                <a:cubicBezTo>
                  <a:pt x="143" y="440"/>
                  <a:pt x="143" y="439"/>
                  <a:pt x="143" y="439"/>
                </a:cubicBezTo>
                <a:cubicBezTo>
                  <a:pt x="143" y="438"/>
                  <a:pt x="144" y="438"/>
                  <a:pt x="144" y="438"/>
                </a:cubicBezTo>
                <a:cubicBezTo>
                  <a:pt x="144" y="438"/>
                  <a:pt x="143" y="436"/>
                  <a:pt x="143" y="435"/>
                </a:cubicBezTo>
                <a:cubicBezTo>
                  <a:pt x="143" y="435"/>
                  <a:pt x="144" y="435"/>
                  <a:pt x="144" y="435"/>
                </a:cubicBezTo>
                <a:cubicBezTo>
                  <a:pt x="145" y="434"/>
                  <a:pt x="145" y="434"/>
                  <a:pt x="145" y="433"/>
                </a:cubicBezTo>
                <a:cubicBezTo>
                  <a:pt x="145" y="432"/>
                  <a:pt x="146" y="431"/>
                  <a:pt x="146" y="430"/>
                </a:cubicBezTo>
                <a:cubicBezTo>
                  <a:pt x="147" y="430"/>
                  <a:pt x="148" y="429"/>
                  <a:pt x="149" y="429"/>
                </a:cubicBezTo>
                <a:cubicBezTo>
                  <a:pt x="149" y="427"/>
                  <a:pt x="151" y="427"/>
                  <a:pt x="151" y="426"/>
                </a:cubicBezTo>
                <a:cubicBezTo>
                  <a:pt x="152" y="421"/>
                  <a:pt x="152" y="421"/>
                  <a:pt x="152" y="421"/>
                </a:cubicBezTo>
                <a:cubicBezTo>
                  <a:pt x="153" y="421"/>
                  <a:pt x="154" y="420"/>
                  <a:pt x="154" y="420"/>
                </a:cubicBezTo>
                <a:cubicBezTo>
                  <a:pt x="155" y="418"/>
                  <a:pt x="156" y="416"/>
                  <a:pt x="157" y="415"/>
                </a:cubicBezTo>
                <a:cubicBezTo>
                  <a:pt x="157" y="414"/>
                  <a:pt x="157" y="414"/>
                  <a:pt x="158" y="414"/>
                </a:cubicBezTo>
                <a:cubicBezTo>
                  <a:pt x="158" y="413"/>
                  <a:pt x="159" y="412"/>
                  <a:pt x="160" y="411"/>
                </a:cubicBezTo>
                <a:cubicBezTo>
                  <a:pt x="159" y="409"/>
                  <a:pt x="161" y="408"/>
                  <a:pt x="163" y="408"/>
                </a:cubicBezTo>
                <a:cubicBezTo>
                  <a:pt x="163" y="406"/>
                  <a:pt x="164" y="406"/>
                  <a:pt x="165" y="405"/>
                </a:cubicBezTo>
                <a:cubicBezTo>
                  <a:pt x="166" y="403"/>
                  <a:pt x="167" y="403"/>
                  <a:pt x="167" y="402"/>
                </a:cubicBezTo>
                <a:cubicBezTo>
                  <a:pt x="168" y="401"/>
                  <a:pt x="168" y="400"/>
                  <a:pt x="170" y="400"/>
                </a:cubicBezTo>
                <a:cubicBezTo>
                  <a:pt x="170" y="398"/>
                  <a:pt x="170" y="398"/>
                  <a:pt x="171" y="397"/>
                </a:cubicBezTo>
                <a:cubicBezTo>
                  <a:pt x="171" y="397"/>
                  <a:pt x="172" y="396"/>
                  <a:pt x="173" y="396"/>
                </a:cubicBezTo>
                <a:cubicBezTo>
                  <a:pt x="173" y="395"/>
                  <a:pt x="174" y="394"/>
                  <a:pt x="175" y="392"/>
                </a:cubicBezTo>
                <a:cubicBezTo>
                  <a:pt x="175" y="392"/>
                  <a:pt x="176" y="391"/>
                  <a:pt x="177" y="390"/>
                </a:cubicBezTo>
                <a:cubicBezTo>
                  <a:pt x="177" y="390"/>
                  <a:pt x="177" y="390"/>
                  <a:pt x="177" y="389"/>
                </a:cubicBezTo>
                <a:cubicBezTo>
                  <a:pt x="178" y="388"/>
                  <a:pt x="178" y="389"/>
                  <a:pt x="178" y="388"/>
                </a:cubicBezTo>
                <a:cubicBezTo>
                  <a:pt x="179" y="388"/>
                  <a:pt x="179" y="387"/>
                  <a:pt x="179" y="387"/>
                </a:cubicBezTo>
                <a:cubicBezTo>
                  <a:pt x="179" y="387"/>
                  <a:pt x="180" y="387"/>
                  <a:pt x="180" y="386"/>
                </a:cubicBezTo>
                <a:cubicBezTo>
                  <a:pt x="180" y="386"/>
                  <a:pt x="180" y="386"/>
                  <a:pt x="181" y="385"/>
                </a:cubicBezTo>
                <a:cubicBezTo>
                  <a:pt x="182" y="385"/>
                  <a:pt x="183" y="385"/>
                  <a:pt x="184" y="384"/>
                </a:cubicBezTo>
                <a:cubicBezTo>
                  <a:pt x="184" y="384"/>
                  <a:pt x="184" y="383"/>
                  <a:pt x="185" y="383"/>
                </a:cubicBezTo>
                <a:cubicBezTo>
                  <a:pt x="185" y="383"/>
                  <a:pt x="184" y="382"/>
                  <a:pt x="184" y="382"/>
                </a:cubicBezTo>
                <a:cubicBezTo>
                  <a:pt x="185" y="381"/>
                  <a:pt x="185" y="380"/>
                  <a:pt x="185" y="380"/>
                </a:cubicBezTo>
                <a:cubicBezTo>
                  <a:pt x="186" y="379"/>
                  <a:pt x="186" y="379"/>
                  <a:pt x="186" y="379"/>
                </a:cubicBezTo>
                <a:cubicBezTo>
                  <a:pt x="187" y="379"/>
                  <a:pt x="189" y="378"/>
                  <a:pt x="189" y="377"/>
                </a:cubicBezTo>
                <a:cubicBezTo>
                  <a:pt x="189" y="377"/>
                  <a:pt x="189" y="377"/>
                  <a:pt x="189" y="377"/>
                </a:cubicBezTo>
                <a:cubicBezTo>
                  <a:pt x="190" y="377"/>
                  <a:pt x="190" y="376"/>
                  <a:pt x="190" y="376"/>
                </a:cubicBezTo>
                <a:cubicBezTo>
                  <a:pt x="190" y="376"/>
                  <a:pt x="191" y="376"/>
                  <a:pt x="191" y="375"/>
                </a:cubicBezTo>
                <a:cubicBezTo>
                  <a:pt x="191" y="375"/>
                  <a:pt x="192" y="374"/>
                  <a:pt x="192" y="374"/>
                </a:cubicBezTo>
                <a:cubicBezTo>
                  <a:pt x="193" y="373"/>
                  <a:pt x="194" y="373"/>
                  <a:pt x="194" y="373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95" y="371"/>
                  <a:pt x="196" y="371"/>
                  <a:pt x="196" y="371"/>
                </a:cubicBezTo>
                <a:cubicBezTo>
                  <a:pt x="197" y="371"/>
                  <a:pt x="197" y="370"/>
                  <a:pt x="197" y="370"/>
                </a:cubicBezTo>
                <a:cubicBezTo>
                  <a:pt x="197" y="370"/>
                  <a:pt x="198" y="369"/>
                  <a:pt x="198" y="369"/>
                </a:cubicBezTo>
                <a:cubicBezTo>
                  <a:pt x="198" y="369"/>
                  <a:pt x="198" y="369"/>
                  <a:pt x="199" y="368"/>
                </a:cubicBezTo>
                <a:cubicBezTo>
                  <a:pt x="199" y="368"/>
                  <a:pt x="199" y="368"/>
                  <a:pt x="200" y="368"/>
                </a:cubicBezTo>
                <a:cubicBezTo>
                  <a:pt x="200" y="368"/>
                  <a:pt x="200" y="367"/>
                  <a:pt x="200" y="367"/>
                </a:cubicBezTo>
                <a:cubicBezTo>
                  <a:pt x="200" y="367"/>
                  <a:pt x="200" y="367"/>
                  <a:pt x="200" y="367"/>
                </a:cubicBezTo>
                <a:cubicBezTo>
                  <a:pt x="200" y="367"/>
                  <a:pt x="198" y="366"/>
                  <a:pt x="198" y="366"/>
                </a:cubicBezTo>
                <a:cubicBezTo>
                  <a:pt x="200" y="365"/>
                  <a:pt x="203" y="364"/>
                  <a:pt x="203" y="362"/>
                </a:cubicBezTo>
                <a:cubicBezTo>
                  <a:pt x="203" y="362"/>
                  <a:pt x="204" y="362"/>
                  <a:pt x="204" y="362"/>
                </a:cubicBezTo>
                <a:cubicBezTo>
                  <a:pt x="204" y="362"/>
                  <a:pt x="205" y="361"/>
                  <a:pt x="206" y="360"/>
                </a:cubicBezTo>
                <a:cubicBezTo>
                  <a:pt x="206" y="359"/>
                  <a:pt x="206" y="360"/>
                  <a:pt x="206" y="360"/>
                </a:cubicBezTo>
                <a:cubicBezTo>
                  <a:pt x="207" y="359"/>
                  <a:pt x="207" y="358"/>
                  <a:pt x="207" y="357"/>
                </a:cubicBezTo>
                <a:cubicBezTo>
                  <a:pt x="208" y="357"/>
                  <a:pt x="209" y="357"/>
                  <a:pt x="209" y="356"/>
                </a:cubicBezTo>
                <a:cubicBezTo>
                  <a:pt x="212" y="354"/>
                  <a:pt x="215" y="353"/>
                  <a:pt x="217" y="350"/>
                </a:cubicBezTo>
                <a:cubicBezTo>
                  <a:pt x="219" y="350"/>
                  <a:pt x="219" y="350"/>
                  <a:pt x="219" y="350"/>
                </a:cubicBezTo>
                <a:cubicBezTo>
                  <a:pt x="219" y="349"/>
                  <a:pt x="220" y="349"/>
                  <a:pt x="220" y="348"/>
                </a:cubicBezTo>
                <a:cubicBezTo>
                  <a:pt x="221" y="348"/>
                  <a:pt x="222" y="348"/>
                  <a:pt x="222" y="347"/>
                </a:cubicBezTo>
                <a:cubicBezTo>
                  <a:pt x="222" y="347"/>
                  <a:pt x="222" y="348"/>
                  <a:pt x="222" y="348"/>
                </a:cubicBezTo>
                <a:cubicBezTo>
                  <a:pt x="223" y="348"/>
                  <a:pt x="222" y="347"/>
                  <a:pt x="223" y="347"/>
                </a:cubicBezTo>
                <a:cubicBezTo>
                  <a:pt x="223" y="347"/>
                  <a:pt x="223" y="347"/>
                  <a:pt x="224" y="347"/>
                </a:cubicBezTo>
                <a:cubicBezTo>
                  <a:pt x="225" y="346"/>
                  <a:pt x="226" y="345"/>
                  <a:pt x="227" y="345"/>
                </a:cubicBezTo>
                <a:cubicBezTo>
                  <a:pt x="228" y="345"/>
                  <a:pt x="228" y="344"/>
                  <a:pt x="229" y="345"/>
                </a:cubicBezTo>
                <a:cubicBezTo>
                  <a:pt x="232" y="341"/>
                  <a:pt x="236" y="338"/>
                  <a:pt x="241" y="337"/>
                </a:cubicBezTo>
                <a:cubicBezTo>
                  <a:pt x="242" y="336"/>
                  <a:pt x="242" y="335"/>
                  <a:pt x="243" y="335"/>
                </a:cubicBezTo>
                <a:cubicBezTo>
                  <a:pt x="244" y="335"/>
                  <a:pt x="243" y="336"/>
                  <a:pt x="244" y="336"/>
                </a:cubicBezTo>
                <a:cubicBezTo>
                  <a:pt x="246" y="334"/>
                  <a:pt x="249" y="334"/>
                  <a:pt x="249" y="331"/>
                </a:cubicBezTo>
                <a:cubicBezTo>
                  <a:pt x="250" y="331"/>
                  <a:pt x="250" y="330"/>
                  <a:pt x="251" y="330"/>
                </a:cubicBezTo>
                <a:cubicBezTo>
                  <a:pt x="252" y="330"/>
                  <a:pt x="253" y="330"/>
                  <a:pt x="253" y="329"/>
                </a:cubicBezTo>
                <a:cubicBezTo>
                  <a:pt x="255" y="328"/>
                  <a:pt x="256" y="327"/>
                  <a:pt x="258" y="326"/>
                </a:cubicBezTo>
                <a:cubicBezTo>
                  <a:pt x="258" y="326"/>
                  <a:pt x="259" y="326"/>
                  <a:pt x="259" y="326"/>
                </a:cubicBezTo>
                <a:cubicBezTo>
                  <a:pt x="261" y="325"/>
                  <a:pt x="262" y="324"/>
                  <a:pt x="263" y="323"/>
                </a:cubicBezTo>
                <a:cubicBezTo>
                  <a:pt x="264" y="323"/>
                  <a:pt x="264" y="323"/>
                  <a:pt x="265" y="323"/>
                </a:cubicBezTo>
                <a:cubicBezTo>
                  <a:pt x="266" y="323"/>
                  <a:pt x="268" y="320"/>
                  <a:pt x="269" y="321"/>
                </a:cubicBezTo>
                <a:cubicBezTo>
                  <a:pt x="269" y="321"/>
                  <a:pt x="269" y="320"/>
                  <a:pt x="269" y="320"/>
                </a:cubicBezTo>
                <a:cubicBezTo>
                  <a:pt x="271" y="320"/>
                  <a:pt x="272" y="319"/>
                  <a:pt x="273" y="318"/>
                </a:cubicBezTo>
                <a:cubicBezTo>
                  <a:pt x="273" y="318"/>
                  <a:pt x="273" y="319"/>
                  <a:pt x="274" y="319"/>
                </a:cubicBezTo>
                <a:cubicBezTo>
                  <a:pt x="274" y="318"/>
                  <a:pt x="275" y="318"/>
                  <a:pt x="275" y="317"/>
                </a:cubicBezTo>
                <a:cubicBezTo>
                  <a:pt x="276" y="317"/>
                  <a:pt x="277" y="317"/>
                  <a:pt x="277" y="316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82" y="314"/>
                  <a:pt x="285" y="313"/>
                  <a:pt x="288" y="311"/>
                </a:cubicBezTo>
                <a:cubicBezTo>
                  <a:pt x="289" y="310"/>
                  <a:pt x="290" y="310"/>
                  <a:pt x="291" y="309"/>
                </a:cubicBezTo>
                <a:cubicBezTo>
                  <a:pt x="292" y="309"/>
                  <a:pt x="293" y="309"/>
                  <a:pt x="294" y="308"/>
                </a:cubicBezTo>
                <a:cubicBezTo>
                  <a:pt x="295" y="308"/>
                  <a:pt x="295" y="308"/>
                  <a:pt x="296" y="307"/>
                </a:cubicBezTo>
                <a:cubicBezTo>
                  <a:pt x="296" y="307"/>
                  <a:pt x="296" y="308"/>
                  <a:pt x="296" y="307"/>
                </a:cubicBezTo>
                <a:cubicBezTo>
                  <a:pt x="297" y="307"/>
                  <a:pt x="298" y="306"/>
                  <a:pt x="299" y="306"/>
                </a:cubicBezTo>
                <a:cubicBezTo>
                  <a:pt x="299" y="306"/>
                  <a:pt x="299" y="306"/>
                  <a:pt x="300" y="306"/>
                </a:cubicBezTo>
                <a:cubicBezTo>
                  <a:pt x="300" y="306"/>
                  <a:pt x="300" y="305"/>
                  <a:pt x="300" y="305"/>
                </a:cubicBezTo>
                <a:cubicBezTo>
                  <a:pt x="301" y="305"/>
                  <a:pt x="301" y="305"/>
                  <a:pt x="301" y="305"/>
                </a:cubicBezTo>
                <a:cubicBezTo>
                  <a:pt x="302" y="305"/>
                  <a:pt x="302" y="304"/>
                  <a:pt x="303" y="304"/>
                </a:cubicBezTo>
                <a:cubicBezTo>
                  <a:pt x="304" y="304"/>
                  <a:pt x="307" y="304"/>
                  <a:pt x="308" y="303"/>
                </a:cubicBezTo>
                <a:cubicBezTo>
                  <a:pt x="309" y="303"/>
                  <a:pt x="309" y="303"/>
                  <a:pt x="310" y="303"/>
                </a:cubicBezTo>
                <a:cubicBezTo>
                  <a:pt x="311" y="302"/>
                  <a:pt x="311" y="302"/>
                  <a:pt x="312" y="302"/>
                </a:cubicBezTo>
                <a:cubicBezTo>
                  <a:pt x="313" y="302"/>
                  <a:pt x="313" y="301"/>
                  <a:pt x="314" y="301"/>
                </a:cubicBezTo>
                <a:cubicBezTo>
                  <a:pt x="314" y="301"/>
                  <a:pt x="315" y="301"/>
                  <a:pt x="315" y="300"/>
                </a:cubicBezTo>
                <a:cubicBezTo>
                  <a:pt x="315" y="300"/>
                  <a:pt x="316" y="301"/>
                  <a:pt x="316" y="300"/>
                </a:cubicBezTo>
                <a:cubicBezTo>
                  <a:pt x="316" y="300"/>
                  <a:pt x="316" y="300"/>
                  <a:pt x="317" y="300"/>
                </a:cubicBezTo>
                <a:cubicBezTo>
                  <a:pt x="318" y="299"/>
                  <a:pt x="320" y="298"/>
                  <a:pt x="321" y="298"/>
                </a:cubicBezTo>
                <a:cubicBezTo>
                  <a:pt x="321" y="298"/>
                  <a:pt x="322" y="298"/>
                  <a:pt x="322" y="298"/>
                </a:cubicBezTo>
                <a:cubicBezTo>
                  <a:pt x="322" y="298"/>
                  <a:pt x="322" y="298"/>
                  <a:pt x="322" y="298"/>
                </a:cubicBezTo>
                <a:cubicBezTo>
                  <a:pt x="322" y="297"/>
                  <a:pt x="322" y="298"/>
                  <a:pt x="323" y="298"/>
                </a:cubicBezTo>
                <a:cubicBezTo>
                  <a:pt x="323" y="297"/>
                  <a:pt x="324" y="297"/>
                  <a:pt x="325" y="297"/>
                </a:cubicBezTo>
                <a:cubicBezTo>
                  <a:pt x="326" y="296"/>
                  <a:pt x="329" y="295"/>
                  <a:pt x="331" y="295"/>
                </a:cubicBezTo>
                <a:cubicBezTo>
                  <a:pt x="333" y="294"/>
                  <a:pt x="336" y="293"/>
                  <a:pt x="337" y="291"/>
                </a:cubicBezTo>
                <a:cubicBezTo>
                  <a:pt x="338" y="290"/>
                  <a:pt x="339" y="289"/>
                  <a:pt x="342" y="290"/>
                </a:cubicBezTo>
                <a:cubicBezTo>
                  <a:pt x="342" y="289"/>
                  <a:pt x="342" y="289"/>
                  <a:pt x="343" y="289"/>
                </a:cubicBezTo>
                <a:cubicBezTo>
                  <a:pt x="343" y="289"/>
                  <a:pt x="345" y="289"/>
                  <a:pt x="345" y="289"/>
                </a:cubicBezTo>
                <a:cubicBezTo>
                  <a:pt x="345" y="288"/>
                  <a:pt x="346" y="287"/>
                  <a:pt x="346" y="287"/>
                </a:cubicBezTo>
                <a:cubicBezTo>
                  <a:pt x="348" y="287"/>
                  <a:pt x="350" y="286"/>
                  <a:pt x="352" y="285"/>
                </a:cubicBezTo>
                <a:cubicBezTo>
                  <a:pt x="353" y="283"/>
                  <a:pt x="353" y="283"/>
                  <a:pt x="353" y="280"/>
                </a:cubicBezTo>
                <a:cubicBezTo>
                  <a:pt x="353" y="280"/>
                  <a:pt x="354" y="280"/>
                  <a:pt x="355" y="281"/>
                </a:cubicBezTo>
                <a:cubicBezTo>
                  <a:pt x="356" y="280"/>
                  <a:pt x="357" y="279"/>
                  <a:pt x="358" y="279"/>
                </a:cubicBezTo>
                <a:cubicBezTo>
                  <a:pt x="360" y="279"/>
                  <a:pt x="359" y="281"/>
                  <a:pt x="360" y="280"/>
                </a:cubicBezTo>
                <a:cubicBezTo>
                  <a:pt x="362" y="280"/>
                  <a:pt x="360" y="278"/>
                  <a:pt x="362" y="278"/>
                </a:cubicBezTo>
                <a:cubicBezTo>
                  <a:pt x="362" y="279"/>
                  <a:pt x="364" y="279"/>
                  <a:pt x="365" y="279"/>
                </a:cubicBezTo>
                <a:cubicBezTo>
                  <a:pt x="366" y="279"/>
                  <a:pt x="366" y="279"/>
                  <a:pt x="366" y="280"/>
                </a:cubicBezTo>
                <a:cubicBezTo>
                  <a:pt x="368" y="279"/>
                  <a:pt x="368" y="276"/>
                  <a:pt x="371" y="276"/>
                </a:cubicBezTo>
                <a:cubicBezTo>
                  <a:pt x="372" y="278"/>
                  <a:pt x="376" y="277"/>
                  <a:pt x="378" y="276"/>
                </a:cubicBezTo>
                <a:cubicBezTo>
                  <a:pt x="378" y="274"/>
                  <a:pt x="379" y="274"/>
                  <a:pt x="379" y="273"/>
                </a:cubicBezTo>
                <a:cubicBezTo>
                  <a:pt x="381" y="272"/>
                  <a:pt x="384" y="274"/>
                  <a:pt x="385" y="273"/>
                </a:cubicBezTo>
                <a:cubicBezTo>
                  <a:pt x="386" y="272"/>
                  <a:pt x="387" y="271"/>
                  <a:pt x="388" y="271"/>
                </a:cubicBezTo>
                <a:cubicBezTo>
                  <a:pt x="388" y="270"/>
                  <a:pt x="388" y="270"/>
                  <a:pt x="388" y="270"/>
                </a:cubicBezTo>
                <a:cubicBezTo>
                  <a:pt x="388" y="270"/>
                  <a:pt x="389" y="270"/>
                  <a:pt x="389" y="270"/>
                </a:cubicBezTo>
                <a:cubicBezTo>
                  <a:pt x="389" y="270"/>
                  <a:pt x="389" y="269"/>
                  <a:pt x="390" y="269"/>
                </a:cubicBezTo>
                <a:cubicBezTo>
                  <a:pt x="390" y="269"/>
                  <a:pt x="390" y="269"/>
                  <a:pt x="390" y="269"/>
                </a:cubicBezTo>
                <a:cubicBezTo>
                  <a:pt x="391" y="269"/>
                  <a:pt x="391" y="268"/>
                  <a:pt x="391" y="268"/>
                </a:cubicBezTo>
                <a:cubicBezTo>
                  <a:pt x="392" y="266"/>
                  <a:pt x="392" y="266"/>
                  <a:pt x="392" y="266"/>
                </a:cubicBezTo>
                <a:cubicBezTo>
                  <a:pt x="394" y="265"/>
                  <a:pt x="398" y="267"/>
                  <a:pt x="399" y="266"/>
                </a:cubicBezTo>
                <a:cubicBezTo>
                  <a:pt x="400" y="265"/>
                  <a:pt x="399" y="265"/>
                  <a:pt x="399" y="264"/>
                </a:cubicBezTo>
                <a:cubicBezTo>
                  <a:pt x="401" y="263"/>
                  <a:pt x="401" y="263"/>
                  <a:pt x="402" y="262"/>
                </a:cubicBezTo>
                <a:cubicBezTo>
                  <a:pt x="403" y="261"/>
                  <a:pt x="402" y="259"/>
                  <a:pt x="403" y="259"/>
                </a:cubicBezTo>
                <a:cubicBezTo>
                  <a:pt x="405" y="260"/>
                  <a:pt x="403" y="261"/>
                  <a:pt x="405" y="261"/>
                </a:cubicBezTo>
                <a:cubicBezTo>
                  <a:pt x="405" y="260"/>
                  <a:pt x="405" y="259"/>
                  <a:pt x="406" y="259"/>
                </a:cubicBezTo>
                <a:cubicBezTo>
                  <a:pt x="406" y="257"/>
                  <a:pt x="408" y="257"/>
                  <a:pt x="410" y="256"/>
                </a:cubicBezTo>
                <a:cubicBezTo>
                  <a:pt x="410" y="255"/>
                  <a:pt x="413" y="257"/>
                  <a:pt x="414" y="256"/>
                </a:cubicBezTo>
                <a:cubicBezTo>
                  <a:pt x="416" y="257"/>
                  <a:pt x="417" y="257"/>
                  <a:pt x="418" y="257"/>
                </a:cubicBezTo>
                <a:cubicBezTo>
                  <a:pt x="418" y="257"/>
                  <a:pt x="418" y="257"/>
                  <a:pt x="418" y="256"/>
                </a:cubicBezTo>
                <a:cubicBezTo>
                  <a:pt x="419" y="256"/>
                  <a:pt x="419" y="256"/>
                  <a:pt x="420" y="256"/>
                </a:cubicBezTo>
                <a:cubicBezTo>
                  <a:pt x="421" y="255"/>
                  <a:pt x="419" y="254"/>
                  <a:pt x="420" y="254"/>
                </a:cubicBezTo>
                <a:cubicBezTo>
                  <a:pt x="422" y="255"/>
                  <a:pt x="422" y="255"/>
                  <a:pt x="422" y="255"/>
                </a:cubicBezTo>
                <a:cubicBezTo>
                  <a:pt x="424" y="254"/>
                  <a:pt x="424" y="252"/>
                  <a:pt x="426" y="252"/>
                </a:cubicBezTo>
                <a:cubicBezTo>
                  <a:pt x="426" y="252"/>
                  <a:pt x="428" y="253"/>
                  <a:pt x="429" y="253"/>
                </a:cubicBezTo>
                <a:cubicBezTo>
                  <a:pt x="428" y="253"/>
                  <a:pt x="429" y="252"/>
                  <a:pt x="428" y="252"/>
                </a:cubicBezTo>
                <a:cubicBezTo>
                  <a:pt x="428" y="252"/>
                  <a:pt x="428" y="252"/>
                  <a:pt x="427" y="252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1"/>
                  <a:pt x="426" y="251"/>
                  <a:pt x="426" y="250"/>
                </a:cubicBezTo>
                <a:cubicBezTo>
                  <a:pt x="427" y="250"/>
                  <a:pt x="428" y="250"/>
                  <a:pt x="429" y="250"/>
                </a:cubicBezTo>
                <a:cubicBezTo>
                  <a:pt x="429" y="247"/>
                  <a:pt x="429" y="246"/>
                  <a:pt x="431" y="246"/>
                </a:cubicBezTo>
                <a:cubicBezTo>
                  <a:pt x="430" y="246"/>
                  <a:pt x="432" y="248"/>
                  <a:pt x="432" y="249"/>
                </a:cubicBezTo>
                <a:cubicBezTo>
                  <a:pt x="432" y="249"/>
                  <a:pt x="433" y="249"/>
                  <a:pt x="433" y="249"/>
                </a:cubicBezTo>
                <a:cubicBezTo>
                  <a:pt x="434" y="250"/>
                  <a:pt x="431" y="252"/>
                  <a:pt x="432" y="252"/>
                </a:cubicBezTo>
                <a:cubicBezTo>
                  <a:pt x="433" y="251"/>
                  <a:pt x="441" y="249"/>
                  <a:pt x="442" y="248"/>
                </a:cubicBezTo>
                <a:cubicBezTo>
                  <a:pt x="440" y="247"/>
                  <a:pt x="440" y="248"/>
                  <a:pt x="438" y="248"/>
                </a:cubicBezTo>
                <a:cubicBezTo>
                  <a:pt x="438" y="247"/>
                  <a:pt x="437" y="247"/>
                  <a:pt x="437" y="246"/>
                </a:cubicBezTo>
                <a:cubicBezTo>
                  <a:pt x="439" y="246"/>
                  <a:pt x="439" y="244"/>
                  <a:pt x="440" y="245"/>
                </a:cubicBezTo>
                <a:cubicBezTo>
                  <a:pt x="441" y="244"/>
                  <a:pt x="442" y="243"/>
                  <a:pt x="443" y="242"/>
                </a:cubicBezTo>
                <a:cubicBezTo>
                  <a:pt x="444" y="242"/>
                  <a:pt x="445" y="244"/>
                  <a:pt x="446" y="244"/>
                </a:cubicBezTo>
                <a:cubicBezTo>
                  <a:pt x="447" y="241"/>
                  <a:pt x="444" y="241"/>
                  <a:pt x="445" y="239"/>
                </a:cubicBezTo>
                <a:cubicBezTo>
                  <a:pt x="445" y="238"/>
                  <a:pt x="446" y="238"/>
                  <a:pt x="446" y="238"/>
                </a:cubicBezTo>
                <a:cubicBezTo>
                  <a:pt x="446" y="237"/>
                  <a:pt x="446" y="237"/>
                  <a:pt x="447" y="237"/>
                </a:cubicBezTo>
                <a:cubicBezTo>
                  <a:pt x="454" y="237"/>
                  <a:pt x="454" y="237"/>
                  <a:pt x="454" y="237"/>
                </a:cubicBezTo>
                <a:cubicBezTo>
                  <a:pt x="455" y="236"/>
                  <a:pt x="455" y="234"/>
                  <a:pt x="455" y="233"/>
                </a:cubicBezTo>
                <a:cubicBezTo>
                  <a:pt x="455" y="233"/>
                  <a:pt x="455" y="232"/>
                  <a:pt x="456" y="232"/>
                </a:cubicBezTo>
                <a:cubicBezTo>
                  <a:pt x="456" y="231"/>
                  <a:pt x="458" y="231"/>
                  <a:pt x="457" y="230"/>
                </a:cubicBezTo>
                <a:cubicBezTo>
                  <a:pt x="458" y="230"/>
                  <a:pt x="459" y="230"/>
                  <a:pt x="460" y="229"/>
                </a:cubicBezTo>
                <a:cubicBezTo>
                  <a:pt x="459" y="229"/>
                  <a:pt x="459" y="228"/>
                  <a:pt x="459" y="228"/>
                </a:cubicBezTo>
                <a:cubicBezTo>
                  <a:pt x="460" y="228"/>
                  <a:pt x="459" y="227"/>
                  <a:pt x="460" y="227"/>
                </a:cubicBezTo>
                <a:cubicBezTo>
                  <a:pt x="460" y="227"/>
                  <a:pt x="460" y="227"/>
                  <a:pt x="461" y="227"/>
                </a:cubicBezTo>
                <a:cubicBezTo>
                  <a:pt x="461" y="226"/>
                  <a:pt x="461" y="226"/>
                  <a:pt x="461" y="226"/>
                </a:cubicBezTo>
                <a:cubicBezTo>
                  <a:pt x="461" y="226"/>
                  <a:pt x="462" y="225"/>
                  <a:pt x="462" y="225"/>
                </a:cubicBezTo>
                <a:cubicBezTo>
                  <a:pt x="463" y="225"/>
                  <a:pt x="464" y="225"/>
                  <a:pt x="464" y="224"/>
                </a:cubicBezTo>
                <a:cubicBezTo>
                  <a:pt x="464" y="224"/>
                  <a:pt x="465" y="223"/>
                  <a:pt x="465" y="223"/>
                </a:cubicBezTo>
                <a:cubicBezTo>
                  <a:pt x="465" y="223"/>
                  <a:pt x="465" y="223"/>
                  <a:pt x="465" y="223"/>
                </a:cubicBezTo>
                <a:cubicBezTo>
                  <a:pt x="466" y="222"/>
                  <a:pt x="466" y="221"/>
                  <a:pt x="466" y="221"/>
                </a:cubicBezTo>
                <a:cubicBezTo>
                  <a:pt x="467" y="221"/>
                  <a:pt x="467" y="219"/>
                  <a:pt x="468" y="219"/>
                </a:cubicBezTo>
                <a:cubicBezTo>
                  <a:pt x="468" y="218"/>
                  <a:pt x="469" y="218"/>
                  <a:pt x="469" y="218"/>
                </a:cubicBezTo>
                <a:cubicBezTo>
                  <a:pt x="469" y="218"/>
                  <a:pt x="470" y="217"/>
                  <a:pt x="470" y="218"/>
                </a:cubicBezTo>
                <a:cubicBezTo>
                  <a:pt x="470" y="218"/>
                  <a:pt x="470" y="219"/>
                  <a:pt x="470" y="219"/>
                </a:cubicBezTo>
                <a:cubicBezTo>
                  <a:pt x="470" y="220"/>
                  <a:pt x="470" y="219"/>
                  <a:pt x="470" y="220"/>
                </a:cubicBezTo>
                <a:cubicBezTo>
                  <a:pt x="469" y="220"/>
                  <a:pt x="469" y="221"/>
                  <a:pt x="469" y="221"/>
                </a:cubicBezTo>
                <a:cubicBezTo>
                  <a:pt x="469" y="221"/>
                  <a:pt x="468" y="222"/>
                  <a:pt x="468" y="222"/>
                </a:cubicBezTo>
                <a:cubicBezTo>
                  <a:pt x="468" y="222"/>
                  <a:pt x="468" y="222"/>
                  <a:pt x="468" y="222"/>
                </a:cubicBezTo>
                <a:cubicBezTo>
                  <a:pt x="467" y="223"/>
                  <a:pt x="465" y="223"/>
                  <a:pt x="465" y="225"/>
                </a:cubicBezTo>
                <a:cubicBezTo>
                  <a:pt x="464" y="225"/>
                  <a:pt x="463" y="228"/>
                  <a:pt x="462" y="228"/>
                </a:cubicBezTo>
                <a:cubicBezTo>
                  <a:pt x="461" y="230"/>
                  <a:pt x="459" y="230"/>
                  <a:pt x="458" y="232"/>
                </a:cubicBezTo>
                <a:cubicBezTo>
                  <a:pt x="461" y="232"/>
                  <a:pt x="461" y="229"/>
                  <a:pt x="463" y="229"/>
                </a:cubicBezTo>
                <a:cubicBezTo>
                  <a:pt x="463" y="228"/>
                  <a:pt x="464" y="228"/>
                  <a:pt x="464" y="227"/>
                </a:cubicBezTo>
                <a:cubicBezTo>
                  <a:pt x="466" y="226"/>
                  <a:pt x="468" y="224"/>
                  <a:pt x="469" y="222"/>
                </a:cubicBezTo>
                <a:cubicBezTo>
                  <a:pt x="471" y="222"/>
                  <a:pt x="472" y="221"/>
                  <a:pt x="473" y="218"/>
                </a:cubicBezTo>
                <a:cubicBezTo>
                  <a:pt x="473" y="218"/>
                  <a:pt x="474" y="217"/>
                  <a:pt x="474" y="217"/>
                </a:cubicBezTo>
                <a:cubicBezTo>
                  <a:pt x="474" y="215"/>
                  <a:pt x="475" y="214"/>
                  <a:pt x="475" y="214"/>
                </a:cubicBezTo>
                <a:cubicBezTo>
                  <a:pt x="476" y="214"/>
                  <a:pt x="476" y="214"/>
                  <a:pt x="476" y="214"/>
                </a:cubicBezTo>
                <a:cubicBezTo>
                  <a:pt x="476" y="213"/>
                  <a:pt x="477" y="212"/>
                  <a:pt x="477" y="212"/>
                </a:cubicBezTo>
                <a:cubicBezTo>
                  <a:pt x="477" y="212"/>
                  <a:pt x="477" y="212"/>
                  <a:pt x="477" y="211"/>
                </a:cubicBezTo>
                <a:cubicBezTo>
                  <a:pt x="477" y="211"/>
                  <a:pt x="478" y="211"/>
                  <a:pt x="478" y="211"/>
                </a:cubicBezTo>
                <a:cubicBezTo>
                  <a:pt x="478" y="211"/>
                  <a:pt x="478" y="210"/>
                  <a:pt x="479" y="210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9"/>
                  <a:pt x="480" y="209"/>
                  <a:pt x="480" y="208"/>
                </a:cubicBezTo>
                <a:cubicBezTo>
                  <a:pt x="480" y="208"/>
                  <a:pt x="480" y="208"/>
                  <a:pt x="480" y="208"/>
                </a:cubicBezTo>
                <a:cubicBezTo>
                  <a:pt x="481" y="207"/>
                  <a:pt x="481" y="206"/>
                  <a:pt x="481" y="206"/>
                </a:cubicBezTo>
                <a:cubicBezTo>
                  <a:pt x="482" y="205"/>
                  <a:pt x="484" y="205"/>
                  <a:pt x="484" y="204"/>
                </a:cubicBezTo>
                <a:cubicBezTo>
                  <a:pt x="484" y="204"/>
                  <a:pt x="484" y="204"/>
                  <a:pt x="484" y="204"/>
                </a:cubicBezTo>
                <a:cubicBezTo>
                  <a:pt x="486" y="203"/>
                  <a:pt x="485" y="200"/>
                  <a:pt x="486" y="200"/>
                </a:cubicBezTo>
                <a:cubicBezTo>
                  <a:pt x="486" y="200"/>
                  <a:pt x="486" y="199"/>
                  <a:pt x="486" y="199"/>
                </a:cubicBezTo>
                <a:cubicBezTo>
                  <a:pt x="487" y="198"/>
                  <a:pt x="487" y="197"/>
                  <a:pt x="488" y="197"/>
                </a:cubicBezTo>
                <a:cubicBezTo>
                  <a:pt x="488" y="196"/>
                  <a:pt x="488" y="195"/>
                  <a:pt x="489" y="194"/>
                </a:cubicBezTo>
                <a:cubicBezTo>
                  <a:pt x="489" y="194"/>
                  <a:pt x="489" y="194"/>
                  <a:pt x="489" y="194"/>
                </a:cubicBezTo>
                <a:cubicBezTo>
                  <a:pt x="490" y="192"/>
                  <a:pt x="491" y="190"/>
                  <a:pt x="491" y="188"/>
                </a:cubicBezTo>
                <a:cubicBezTo>
                  <a:pt x="492" y="188"/>
                  <a:pt x="492" y="187"/>
                  <a:pt x="492" y="187"/>
                </a:cubicBezTo>
                <a:cubicBezTo>
                  <a:pt x="492" y="187"/>
                  <a:pt x="492" y="186"/>
                  <a:pt x="492" y="186"/>
                </a:cubicBezTo>
                <a:cubicBezTo>
                  <a:pt x="492" y="185"/>
                  <a:pt x="493" y="186"/>
                  <a:pt x="493" y="185"/>
                </a:cubicBezTo>
                <a:cubicBezTo>
                  <a:pt x="494" y="183"/>
                  <a:pt x="494" y="181"/>
                  <a:pt x="495" y="179"/>
                </a:cubicBezTo>
                <a:cubicBezTo>
                  <a:pt x="495" y="179"/>
                  <a:pt x="495" y="179"/>
                  <a:pt x="495" y="178"/>
                </a:cubicBezTo>
                <a:cubicBezTo>
                  <a:pt x="495" y="178"/>
                  <a:pt x="495" y="178"/>
                  <a:pt x="495" y="178"/>
                </a:cubicBezTo>
                <a:cubicBezTo>
                  <a:pt x="495" y="178"/>
                  <a:pt x="496" y="178"/>
                  <a:pt x="496" y="178"/>
                </a:cubicBezTo>
                <a:cubicBezTo>
                  <a:pt x="496" y="178"/>
                  <a:pt x="496" y="177"/>
                  <a:pt x="496" y="177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6" y="177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7" y="175"/>
                  <a:pt x="496" y="174"/>
                  <a:pt x="497" y="173"/>
                </a:cubicBezTo>
                <a:cubicBezTo>
                  <a:pt x="497" y="173"/>
                  <a:pt x="497" y="173"/>
                  <a:pt x="497" y="173"/>
                </a:cubicBezTo>
                <a:cubicBezTo>
                  <a:pt x="499" y="169"/>
                  <a:pt x="499" y="165"/>
                  <a:pt x="500" y="161"/>
                </a:cubicBezTo>
                <a:cubicBezTo>
                  <a:pt x="500" y="161"/>
                  <a:pt x="500" y="160"/>
                  <a:pt x="500" y="160"/>
                </a:cubicBezTo>
                <a:cubicBezTo>
                  <a:pt x="500" y="160"/>
                  <a:pt x="500" y="160"/>
                  <a:pt x="500" y="160"/>
                </a:cubicBezTo>
                <a:cubicBezTo>
                  <a:pt x="500" y="159"/>
                  <a:pt x="500" y="159"/>
                  <a:pt x="500" y="159"/>
                </a:cubicBezTo>
                <a:cubicBezTo>
                  <a:pt x="500" y="158"/>
                  <a:pt x="501" y="158"/>
                  <a:pt x="501" y="158"/>
                </a:cubicBezTo>
                <a:cubicBezTo>
                  <a:pt x="500" y="157"/>
                  <a:pt x="500" y="157"/>
                  <a:pt x="500" y="157"/>
                </a:cubicBezTo>
                <a:cubicBezTo>
                  <a:pt x="500" y="157"/>
                  <a:pt x="501" y="157"/>
                  <a:pt x="501" y="156"/>
                </a:cubicBezTo>
                <a:cubicBezTo>
                  <a:pt x="501" y="156"/>
                  <a:pt x="501" y="156"/>
                  <a:pt x="501" y="155"/>
                </a:cubicBezTo>
                <a:cubicBezTo>
                  <a:pt x="501" y="155"/>
                  <a:pt x="501" y="154"/>
                  <a:pt x="501" y="153"/>
                </a:cubicBezTo>
                <a:cubicBezTo>
                  <a:pt x="501" y="153"/>
                  <a:pt x="501" y="152"/>
                  <a:pt x="501" y="151"/>
                </a:cubicBezTo>
                <a:cubicBezTo>
                  <a:pt x="501" y="151"/>
                  <a:pt x="501" y="150"/>
                  <a:pt x="501" y="150"/>
                </a:cubicBezTo>
                <a:cubicBezTo>
                  <a:pt x="502" y="135"/>
                  <a:pt x="491" y="126"/>
                  <a:pt x="480" y="119"/>
                </a:cubicBezTo>
                <a:cubicBezTo>
                  <a:pt x="480" y="119"/>
                  <a:pt x="486" y="109"/>
                  <a:pt x="487" y="109"/>
                </a:cubicBezTo>
                <a:cubicBezTo>
                  <a:pt x="490" y="102"/>
                  <a:pt x="493" y="95"/>
                  <a:pt x="495" y="88"/>
                </a:cubicBezTo>
                <a:cubicBezTo>
                  <a:pt x="496" y="82"/>
                  <a:pt x="497" y="77"/>
                  <a:pt x="497" y="71"/>
                </a:cubicBezTo>
                <a:cubicBezTo>
                  <a:pt x="497" y="57"/>
                  <a:pt x="493" y="40"/>
                  <a:pt x="483" y="29"/>
                </a:cubicBezTo>
                <a:cubicBezTo>
                  <a:pt x="481" y="27"/>
                  <a:pt x="478" y="24"/>
                  <a:pt x="475" y="22"/>
                </a:cubicBezTo>
                <a:cubicBezTo>
                  <a:pt x="465" y="13"/>
                  <a:pt x="453" y="7"/>
                  <a:pt x="439" y="3"/>
                </a:cubicBezTo>
                <a:cubicBezTo>
                  <a:pt x="434" y="2"/>
                  <a:pt x="429" y="1"/>
                  <a:pt x="424" y="1"/>
                </a:cubicBezTo>
                <a:cubicBezTo>
                  <a:pt x="406" y="0"/>
                  <a:pt x="386" y="5"/>
                  <a:pt x="374" y="19"/>
                </a:cubicBezTo>
                <a:cubicBezTo>
                  <a:pt x="372" y="20"/>
                  <a:pt x="368" y="26"/>
                  <a:pt x="369" y="28"/>
                </a:cubicBezTo>
                <a:cubicBezTo>
                  <a:pt x="357" y="8"/>
                  <a:pt x="325" y="13"/>
                  <a:pt x="307" y="19"/>
                </a:cubicBezTo>
                <a:cubicBezTo>
                  <a:pt x="297" y="22"/>
                  <a:pt x="289" y="27"/>
                  <a:pt x="280" y="32"/>
                </a:cubicBezTo>
                <a:cubicBezTo>
                  <a:pt x="266" y="42"/>
                  <a:pt x="254" y="57"/>
                  <a:pt x="246" y="73"/>
                </a:cubicBezTo>
                <a:cubicBezTo>
                  <a:pt x="234" y="98"/>
                  <a:pt x="230" y="128"/>
                  <a:pt x="234" y="156"/>
                </a:cubicBezTo>
                <a:cubicBezTo>
                  <a:pt x="236" y="164"/>
                  <a:pt x="240" y="174"/>
                  <a:pt x="245" y="181"/>
                </a:cubicBezTo>
                <a:cubicBezTo>
                  <a:pt x="253" y="195"/>
                  <a:pt x="267" y="205"/>
                  <a:pt x="282" y="208"/>
                </a:cubicBezTo>
                <a:cubicBezTo>
                  <a:pt x="293" y="211"/>
                  <a:pt x="305" y="211"/>
                  <a:pt x="316" y="209"/>
                </a:cubicBezTo>
                <a:cubicBezTo>
                  <a:pt x="329" y="206"/>
                  <a:pt x="342" y="200"/>
                  <a:pt x="352" y="191"/>
                </a:cubicBezTo>
                <a:cubicBezTo>
                  <a:pt x="360" y="184"/>
                  <a:pt x="365" y="174"/>
                  <a:pt x="367" y="163"/>
                </a:cubicBezTo>
                <a:cubicBezTo>
                  <a:pt x="371" y="149"/>
                  <a:pt x="368" y="132"/>
                  <a:pt x="355" y="123"/>
                </a:cubicBezTo>
                <a:cubicBezTo>
                  <a:pt x="346" y="117"/>
                  <a:pt x="331" y="118"/>
                  <a:pt x="323" y="125"/>
                </a:cubicBezTo>
                <a:cubicBezTo>
                  <a:pt x="320" y="128"/>
                  <a:pt x="317" y="132"/>
                  <a:pt x="316" y="136"/>
                </a:cubicBezTo>
                <a:cubicBezTo>
                  <a:pt x="315" y="138"/>
                  <a:pt x="311" y="148"/>
                  <a:pt x="312" y="149"/>
                </a:cubicBezTo>
                <a:cubicBezTo>
                  <a:pt x="311" y="148"/>
                  <a:pt x="304" y="122"/>
                  <a:pt x="323" y="106"/>
                </a:cubicBezTo>
                <a:cubicBezTo>
                  <a:pt x="328" y="101"/>
                  <a:pt x="334" y="99"/>
                  <a:pt x="340" y="97"/>
                </a:cubicBezTo>
                <a:cubicBezTo>
                  <a:pt x="350" y="94"/>
                  <a:pt x="362" y="95"/>
                  <a:pt x="371" y="98"/>
                </a:cubicBezTo>
                <a:cubicBezTo>
                  <a:pt x="375" y="99"/>
                  <a:pt x="379" y="102"/>
                  <a:pt x="382" y="104"/>
                </a:cubicBezTo>
                <a:cubicBezTo>
                  <a:pt x="388" y="109"/>
                  <a:pt x="393" y="115"/>
                  <a:pt x="397" y="122"/>
                </a:cubicBezTo>
                <a:cubicBezTo>
                  <a:pt x="400" y="129"/>
                  <a:pt x="401" y="136"/>
                  <a:pt x="400" y="143"/>
                </a:cubicBezTo>
                <a:cubicBezTo>
                  <a:pt x="399" y="161"/>
                  <a:pt x="391" y="182"/>
                  <a:pt x="378" y="195"/>
                </a:cubicBezTo>
                <a:cubicBezTo>
                  <a:pt x="375" y="197"/>
                  <a:pt x="374" y="199"/>
                  <a:pt x="372" y="202"/>
                </a:cubicBezTo>
                <a:cubicBezTo>
                  <a:pt x="370" y="204"/>
                  <a:pt x="368" y="206"/>
                  <a:pt x="365" y="208"/>
                </a:cubicBezTo>
                <a:cubicBezTo>
                  <a:pt x="363" y="208"/>
                  <a:pt x="363" y="208"/>
                  <a:pt x="362" y="209"/>
                </a:cubicBezTo>
                <a:cubicBezTo>
                  <a:pt x="362" y="210"/>
                  <a:pt x="360" y="211"/>
                  <a:pt x="360" y="212"/>
                </a:cubicBezTo>
                <a:cubicBezTo>
                  <a:pt x="360" y="212"/>
                  <a:pt x="359" y="212"/>
                  <a:pt x="359" y="212"/>
                </a:cubicBezTo>
                <a:cubicBezTo>
                  <a:pt x="359" y="212"/>
                  <a:pt x="359" y="212"/>
                  <a:pt x="358" y="212"/>
                </a:cubicBezTo>
                <a:cubicBezTo>
                  <a:pt x="358" y="213"/>
                  <a:pt x="357" y="214"/>
                  <a:pt x="356" y="215"/>
                </a:cubicBezTo>
                <a:cubicBezTo>
                  <a:pt x="356" y="215"/>
                  <a:pt x="356" y="216"/>
                  <a:pt x="355" y="215"/>
                </a:cubicBezTo>
                <a:cubicBezTo>
                  <a:pt x="355" y="215"/>
                  <a:pt x="354" y="214"/>
                  <a:pt x="354" y="215"/>
                </a:cubicBezTo>
                <a:cubicBezTo>
                  <a:pt x="354" y="215"/>
                  <a:pt x="353" y="215"/>
                  <a:pt x="353" y="215"/>
                </a:cubicBezTo>
                <a:cubicBezTo>
                  <a:pt x="353" y="215"/>
                  <a:pt x="353" y="216"/>
                  <a:pt x="353" y="216"/>
                </a:cubicBezTo>
                <a:cubicBezTo>
                  <a:pt x="352" y="216"/>
                  <a:pt x="352" y="216"/>
                  <a:pt x="352" y="216"/>
                </a:cubicBezTo>
                <a:cubicBezTo>
                  <a:pt x="352" y="217"/>
                  <a:pt x="351" y="217"/>
                  <a:pt x="351" y="217"/>
                </a:cubicBezTo>
                <a:cubicBezTo>
                  <a:pt x="351" y="218"/>
                  <a:pt x="350" y="217"/>
                  <a:pt x="350" y="217"/>
                </a:cubicBezTo>
                <a:cubicBezTo>
                  <a:pt x="350" y="218"/>
                  <a:pt x="350" y="218"/>
                  <a:pt x="350" y="219"/>
                </a:cubicBezTo>
                <a:cubicBezTo>
                  <a:pt x="349" y="219"/>
                  <a:pt x="348" y="218"/>
                  <a:pt x="348" y="218"/>
                </a:cubicBezTo>
                <a:cubicBezTo>
                  <a:pt x="347" y="219"/>
                  <a:pt x="346" y="219"/>
                  <a:pt x="346" y="219"/>
                </a:cubicBezTo>
                <a:cubicBezTo>
                  <a:pt x="345" y="220"/>
                  <a:pt x="345" y="220"/>
                  <a:pt x="345" y="220"/>
                </a:cubicBezTo>
                <a:cubicBezTo>
                  <a:pt x="345" y="221"/>
                  <a:pt x="344" y="221"/>
                  <a:pt x="344" y="221"/>
                </a:cubicBezTo>
                <a:cubicBezTo>
                  <a:pt x="344" y="221"/>
                  <a:pt x="344" y="221"/>
                  <a:pt x="344" y="222"/>
                </a:cubicBezTo>
                <a:cubicBezTo>
                  <a:pt x="343" y="222"/>
                  <a:pt x="342" y="223"/>
                  <a:pt x="341" y="223"/>
                </a:cubicBezTo>
                <a:cubicBezTo>
                  <a:pt x="340" y="224"/>
                  <a:pt x="339" y="224"/>
                  <a:pt x="339" y="225"/>
                </a:cubicBezTo>
                <a:cubicBezTo>
                  <a:pt x="338" y="225"/>
                  <a:pt x="337" y="225"/>
                  <a:pt x="336" y="225"/>
                </a:cubicBezTo>
                <a:cubicBezTo>
                  <a:pt x="336" y="225"/>
                  <a:pt x="336" y="226"/>
                  <a:pt x="336" y="226"/>
                </a:cubicBezTo>
                <a:cubicBezTo>
                  <a:pt x="335" y="226"/>
                  <a:pt x="332" y="227"/>
                  <a:pt x="331" y="228"/>
                </a:cubicBezTo>
                <a:cubicBezTo>
                  <a:pt x="330" y="228"/>
                  <a:pt x="329" y="229"/>
                  <a:pt x="328" y="230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327" y="230"/>
                  <a:pt x="327" y="230"/>
                  <a:pt x="327" y="230"/>
                </a:cubicBezTo>
                <a:cubicBezTo>
                  <a:pt x="326" y="230"/>
                  <a:pt x="326" y="230"/>
                  <a:pt x="325" y="231"/>
                </a:cubicBezTo>
                <a:cubicBezTo>
                  <a:pt x="324" y="233"/>
                  <a:pt x="323" y="232"/>
                  <a:pt x="321" y="233"/>
                </a:cubicBezTo>
                <a:cubicBezTo>
                  <a:pt x="317" y="235"/>
                  <a:pt x="313" y="239"/>
                  <a:pt x="308" y="240"/>
                </a:cubicBezTo>
                <a:cubicBezTo>
                  <a:pt x="307" y="242"/>
                  <a:pt x="304" y="242"/>
                  <a:pt x="303" y="243"/>
                </a:cubicBezTo>
                <a:cubicBezTo>
                  <a:pt x="302" y="243"/>
                  <a:pt x="301" y="244"/>
                  <a:pt x="300" y="243"/>
                </a:cubicBezTo>
                <a:cubicBezTo>
                  <a:pt x="300" y="244"/>
                  <a:pt x="300" y="245"/>
                  <a:pt x="299" y="245"/>
                </a:cubicBezTo>
                <a:cubicBezTo>
                  <a:pt x="298" y="245"/>
                  <a:pt x="297" y="246"/>
                  <a:pt x="295" y="246"/>
                </a:cubicBezTo>
                <a:cubicBezTo>
                  <a:pt x="295" y="247"/>
                  <a:pt x="294" y="247"/>
                  <a:pt x="292" y="247"/>
                </a:cubicBezTo>
                <a:cubicBezTo>
                  <a:pt x="291" y="248"/>
                  <a:pt x="290" y="250"/>
                  <a:pt x="288" y="249"/>
                </a:cubicBezTo>
                <a:cubicBezTo>
                  <a:pt x="287" y="250"/>
                  <a:pt x="287" y="250"/>
                  <a:pt x="287" y="250"/>
                </a:cubicBezTo>
                <a:cubicBezTo>
                  <a:pt x="286" y="249"/>
                  <a:pt x="284" y="250"/>
                  <a:pt x="283" y="251"/>
                </a:cubicBezTo>
                <a:cubicBezTo>
                  <a:pt x="284" y="251"/>
                  <a:pt x="283" y="252"/>
                  <a:pt x="283" y="253"/>
                </a:cubicBezTo>
                <a:cubicBezTo>
                  <a:pt x="282" y="253"/>
                  <a:pt x="281" y="253"/>
                  <a:pt x="280" y="254"/>
                </a:cubicBezTo>
                <a:cubicBezTo>
                  <a:pt x="280" y="253"/>
                  <a:pt x="280" y="252"/>
                  <a:pt x="279" y="252"/>
                </a:cubicBezTo>
                <a:cubicBezTo>
                  <a:pt x="278" y="253"/>
                  <a:pt x="278" y="253"/>
                  <a:pt x="278" y="253"/>
                </a:cubicBezTo>
                <a:cubicBezTo>
                  <a:pt x="278" y="254"/>
                  <a:pt x="278" y="254"/>
                  <a:pt x="278" y="255"/>
                </a:cubicBezTo>
                <a:cubicBezTo>
                  <a:pt x="278" y="255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7"/>
                  <a:pt x="277" y="257"/>
                </a:cubicBezTo>
                <a:cubicBezTo>
                  <a:pt x="276" y="257"/>
                  <a:pt x="276" y="257"/>
                  <a:pt x="275" y="257"/>
                </a:cubicBezTo>
                <a:cubicBezTo>
                  <a:pt x="274" y="257"/>
                  <a:pt x="274" y="258"/>
                  <a:pt x="273" y="257"/>
                </a:cubicBezTo>
                <a:cubicBezTo>
                  <a:pt x="273" y="257"/>
                  <a:pt x="274" y="257"/>
                  <a:pt x="274" y="256"/>
                </a:cubicBezTo>
                <a:cubicBezTo>
                  <a:pt x="274" y="255"/>
                  <a:pt x="273" y="255"/>
                  <a:pt x="273" y="255"/>
                </a:cubicBezTo>
                <a:cubicBezTo>
                  <a:pt x="272" y="255"/>
                  <a:pt x="273" y="256"/>
                  <a:pt x="273" y="257"/>
                </a:cubicBezTo>
                <a:cubicBezTo>
                  <a:pt x="271" y="258"/>
                  <a:pt x="270" y="258"/>
                  <a:pt x="269" y="259"/>
                </a:cubicBezTo>
                <a:cubicBezTo>
                  <a:pt x="268" y="259"/>
                  <a:pt x="266" y="259"/>
                  <a:pt x="265" y="260"/>
                </a:cubicBezTo>
                <a:cubicBezTo>
                  <a:pt x="264" y="260"/>
                  <a:pt x="264" y="261"/>
                  <a:pt x="262" y="260"/>
                </a:cubicBezTo>
                <a:cubicBezTo>
                  <a:pt x="261" y="262"/>
                  <a:pt x="259" y="263"/>
                  <a:pt x="258" y="265"/>
                </a:cubicBezTo>
                <a:cubicBezTo>
                  <a:pt x="256" y="264"/>
                  <a:pt x="256" y="265"/>
                  <a:pt x="255" y="266"/>
                </a:cubicBezTo>
                <a:cubicBezTo>
                  <a:pt x="255" y="266"/>
                  <a:pt x="254" y="265"/>
                  <a:pt x="254" y="265"/>
                </a:cubicBezTo>
                <a:cubicBezTo>
                  <a:pt x="254" y="266"/>
                  <a:pt x="253" y="266"/>
                  <a:pt x="253" y="266"/>
                </a:cubicBezTo>
                <a:cubicBezTo>
                  <a:pt x="255" y="267"/>
                  <a:pt x="256" y="266"/>
                  <a:pt x="256" y="266"/>
                </a:cubicBezTo>
                <a:cubicBezTo>
                  <a:pt x="256" y="266"/>
                  <a:pt x="257" y="266"/>
                  <a:pt x="257" y="266"/>
                </a:cubicBezTo>
                <a:cubicBezTo>
                  <a:pt x="257" y="266"/>
                  <a:pt x="258" y="265"/>
                  <a:pt x="258" y="265"/>
                </a:cubicBezTo>
                <a:cubicBezTo>
                  <a:pt x="259" y="265"/>
                  <a:pt x="259" y="265"/>
                  <a:pt x="260" y="265"/>
                </a:cubicBezTo>
                <a:cubicBezTo>
                  <a:pt x="260" y="265"/>
                  <a:pt x="261" y="265"/>
                  <a:pt x="261" y="264"/>
                </a:cubicBezTo>
                <a:cubicBezTo>
                  <a:pt x="261" y="264"/>
                  <a:pt x="261" y="264"/>
                  <a:pt x="262" y="264"/>
                </a:cubicBezTo>
                <a:cubicBezTo>
                  <a:pt x="262" y="263"/>
                  <a:pt x="263" y="263"/>
                  <a:pt x="263" y="263"/>
                </a:cubicBezTo>
                <a:cubicBezTo>
                  <a:pt x="266" y="261"/>
                  <a:pt x="269" y="261"/>
                  <a:pt x="272" y="259"/>
                </a:cubicBezTo>
                <a:cubicBezTo>
                  <a:pt x="273" y="259"/>
                  <a:pt x="273" y="259"/>
                  <a:pt x="274" y="260"/>
                </a:cubicBezTo>
                <a:cubicBezTo>
                  <a:pt x="275" y="259"/>
                  <a:pt x="277" y="258"/>
                  <a:pt x="279" y="258"/>
                </a:cubicBezTo>
                <a:cubicBezTo>
                  <a:pt x="280" y="257"/>
                  <a:pt x="281" y="257"/>
                  <a:pt x="281" y="256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3" y="255"/>
                  <a:pt x="284" y="254"/>
                  <a:pt x="285" y="254"/>
                </a:cubicBezTo>
                <a:cubicBezTo>
                  <a:pt x="285" y="253"/>
                  <a:pt x="285" y="251"/>
                  <a:pt x="286" y="252"/>
                </a:cubicBezTo>
                <a:cubicBezTo>
                  <a:pt x="287" y="252"/>
                  <a:pt x="286" y="253"/>
                  <a:pt x="288" y="253"/>
                </a:cubicBezTo>
                <a:cubicBezTo>
                  <a:pt x="288" y="252"/>
                  <a:pt x="289" y="252"/>
                  <a:pt x="290" y="252"/>
                </a:cubicBezTo>
                <a:cubicBezTo>
                  <a:pt x="291" y="251"/>
                  <a:pt x="292" y="250"/>
                  <a:pt x="294" y="250"/>
                </a:cubicBezTo>
                <a:cubicBezTo>
                  <a:pt x="295" y="250"/>
                  <a:pt x="295" y="249"/>
                  <a:pt x="297" y="250"/>
                </a:cubicBezTo>
                <a:cubicBezTo>
                  <a:pt x="297" y="248"/>
                  <a:pt x="298" y="248"/>
                  <a:pt x="298" y="247"/>
                </a:cubicBezTo>
                <a:cubicBezTo>
                  <a:pt x="299" y="248"/>
                  <a:pt x="300" y="247"/>
                  <a:pt x="301" y="247"/>
                </a:cubicBezTo>
                <a:cubicBezTo>
                  <a:pt x="302" y="246"/>
                  <a:pt x="302" y="244"/>
                  <a:pt x="304" y="245"/>
                </a:cubicBezTo>
                <a:cubicBezTo>
                  <a:pt x="304" y="247"/>
                  <a:pt x="303" y="246"/>
                  <a:pt x="303" y="247"/>
                </a:cubicBezTo>
                <a:cubicBezTo>
                  <a:pt x="302" y="247"/>
                  <a:pt x="302" y="248"/>
                  <a:pt x="301" y="248"/>
                </a:cubicBezTo>
                <a:cubicBezTo>
                  <a:pt x="301" y="248"/>
                  <a:pt x="301" y="249"/>
                  <a:pt x="300" y="249"/>
                </a:cubicBezTo>
                <a:cubicBezTo>
                  <a:pt x="300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8" y="249"/>
                  <a:pt x="298" y="249"/>
                  <a:pt x="297" y="249"/>
                </a:cubicBezTo>
                <a:cubicBezTo>
                  <a:pt x="297" y="249"/>
                  <a:pt x="297" y="250"/>
                  <a:pt x="297" y="250"/>
                </a:cubicBezTo>
                <a:cubicBezTo>
                  <a:pt x="296" y="250"/>
                  <a:pt x="295" y="251"/>
                  <a:pt x="295" y="251"/>
                </a:cubicBezTo>
                <a:cubicBezTo>
                  <a:pt x="295" y="251"/>
                  <a:pt x="294" y="251"/>
                  <a:pt x="294" y="251"/>
                </a:cubicBezTo>
                <a:cubicBezTo>
                  <a:pt x="293" y="252"/>
                  <a:pt x="292" y="252"/>
                  <a:pt x="292" y="252"/>
                </a:cubicBezTo>
                <a:cubicBezTo>
                  <a:pt x="291" y="253"/>
                  <a:pt x="291" y="253"/>
                  <a:pt x="291" y="254"/>
                </a:cubicBezTo>
                <a:cubicBezTo>
                  <a:pt x="290" y="254"/>
                  <a:pt x="289" y="255"/>
                  <a:pt x="287" y="255"/>
                </a:cubicBezTo>
                <a:cubicBezTo>
                  <a:pt x="287" y="256"/>
                  <a:pt x="286" y="256"/>
                  <a:pt x="287" y="257"/>
                </a:cubicBezTo>
                <a:cubicBezTo>
                  <a:pt x="286" y="258"/>
                  <a:pt x="284" y="258"/>
                  <a:pt x="283" y="258"/>
                </a:cubicBezTo>
                <a:cubicBezTo>
                  <a:pt x="283" y="259"/>
                  <a:pt x="283" y="260"/>
                  <a:pt x="282" y="260"/>
                </a:cubicBezTo>
                <a:cubicBezTo>
                  <a:pt x="280" y="259"/>
                  <a:pt x="280" y="261"/>
                  <a:pt x="278" y="260"/>
                </a:cubicBezTo>
                <a:cubicBezTo>
                  <a:pt x="278" y="261"/>
                  <a:pt x="278" y="261"/>
                  <a:pt x="277" y="263"/>
                </a:cubicBezTo>
                <a:cubicBezTo>
                  <a:pt x="276" y="263"/>
                  <a:pt x="274" y="263"/>
                  <a:pt x="272" y="264"/>
                </a:cubicBezTo>
                <a:cubicBezTo>
                  <a:pt x="271" y="263"/>
                  <a:pt x="271" y="265"/>
                  <a:pt x="270" y="264"/>
                </a:cubicBezTo>
                <a:cubicBezTo>
                  <a:pt x="269" y="265"/>
                  <a:pt x="269" y="266"/>
                  <a:pt x="268" y="266"/>
                </a:cubicBezTo>
                <a:cubicBezTo>
                  <a:pt x="265" y="266"/>
                  <a:pt x="263" y="269"/>
                  <a:pt x="259" y="269"/>
                </a:cubicBezTo>
                <a:cubicBezTo>
                  <a:pt x="259" y="270"/>
                  <a:pt x="258" y="271"/>
                  <a:pt x="257" y="271"/>
                </a:cubicBezTo>
                <a:cubicBezTo>
                  <a:pt x="257" y="271"/>
                  <a:pt x="257" y="271"/>
                  <a:pt x="256" y="271"/>
                </a:cubicBezTo>
                <a:cubicBezTo>
                  <a:pt x="255" y="271"/>
                  <a:pt x="255" y="272"/>
                  <a:pt x="254" y="272"/>
                </a:cubicBezTo>
                <a:cubicBezTo>
                  <a:pt x="253" y="274"/>
                  <a:pt x="253" y="274"/>
                  <a:pt x="253" y="274"/>
                </a:cubicBezTo>
                <a:cubicBezTo>
                  <a:pt x="253" y="274"/>
                  <a:pt x="252" y="273"/>
                  <a:pt x="252" y="274"/>
                </a:cubicBezTo>
                <a:cubicBezTo>
                  <a:pt x="252" y="274"/>
                  <a:pt x="252" y="274"/>
                  <a:pt x="252" y="274"/>
                </a:cubicBezTo>
                <a:cubicBezTo>
                  <a:pt x="251" y="275"/>
                  <a:pt x="250" y="275"/>
                  <a:pt x="250" y="276"/>
                </a:cubicBezTo>
                <a:cubicBezTo>
                  <a:pt x="251" y="276"/>
                  <a:pt x="252" y="275"/>
                  <a:pt x="252" y="276"/>
                </a:cubicBezTo>
                <a:cubicBezTo>
                  <a:pt x="252" y="277"/>
                  <a:pt x="250" y="277"/>
                  <a:pt x="250" y="278"/>
                </a:cubicBezTo>
                <a:cubicBezTo>
                  <a:pt x="248" y="278"/>
                  <a:pt x="248" y="278"/>
                  <a:pt x="248" y="278"/>
                </a:cubicBezTo>
                <a:cubicBezTo>
                  <a:pt x="248" y="279"/>
                  <a:pt x="248" y="280"/>
                  <a:pt x="247" y="279"/>
                </a:cubicBezTo>
                <a:cubicBezTo>
                  <a:pt x="246" y="279"/>
                  <a:pt x="246" y="278"/>
                  <a:pt x="245" y="278"/>
                </a:cubicBezTo>
                <a:cubicBezTo>
                  <a:pt x="244" y="280"/>
                  <a:pt x="246" y="278"/>
                  <a:pt x="246" y="280"/>
                </a:cubicBezTo>
                <a:cubicBezTo>
                  <a:pt x="246" y="280"/>
                  <a:pt x="245" y="280"/>
                  <a:pt x="245" y="281"/>
                </a:cubicBezTo>
                <a:cubicBezTo>
                  <a:pt x="244" y="281"/>
                  <a:pt x="241" y="281"/>
                  <a:pt x="240" y="281"/>
                </a:cubicBezTo>
                <a:cubicBezTo>
                  <a:pt x="240" y="280"/>
                  <a:pt x="242" y="280"/>
                  <a:pt x="242" y="280"/>
                </a:cubicBezTo>
                <a:cubicBezTo>
                  <a:pt x="240" y="279"/>
                  <a:pt x="237" y="281"/>
                  <a:pt x="235" y="281"/>
                </a:cubicBezTo>
                <a:cubicBezTo>
                  <a:pt x="234" y="282"/>
                  <a:pt x="233" y="284"/>
                  <a:pt x="233" y="285"/>
                </a:cubicBezTo>
                <a:cubicBezTo>
                  <a:pt x="233" y="285"/>
                  <a:pt x="233" y="286"/>
                  <a:pt x="232" y="286"/>
                </a:cubicBezTo>
                <a:cubicBezTo>
                  <a:pt x="232" y="285"/>
                  <a:pt x="233" y="285"/>
                  <a:pt x="233" y="283"/>
                </a:cubicBezTo>
                <a:cubicBezTo>
                  <a:pt x="231" y="282"/>
                  <a:pt x="230" y="284"/>
                  <a:pt x="230" y="284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29" y="286"/>
                  <a:pt x="228" y="286"/>
                  <a:pt x="226" y="286"/>
                </a:cubicBezTo>
                <a:cubicBezTo>
                  <a:pt x="226" y="287"/>
                  <a:pt x="226" y="288"/>
                  <a:pt x="225" y="288"/>
                </a:cubicBezTo>
                <a:cubicBezTo>
                  <a:pt x="225" y="288"/>
                  <a:pt x="225" y="287"/>
                  <a:pt x="224" y="288"/>
                </a:cubicBezTo>
                <a:cubicBezTo>
                  <a:pt x="224" y="290"/>
                  <a:pt x="221" y="289"/>
                  <a:pt x="220" y="290"/>
                </a:cubicBezTo>
                <a:cubicBezTo>
                  <a:pt x="219" y="291"/>
                  <a:pt x="218" y="291"/>
                  <a:pt x="218" y="293"/>
                </a:cubicBezTo>
                <a:cubicBezTo>
                  <a:pt x="217" y="293"/>
                  <a:pt x="216" y="293"/>
                  <a:pt x="216" y="294"/>
                </a:cubicBezTo>
                <a:cubicBezTo>
                  <a:pt x="215" y="294"/>
                  <a:pt x="215" y="294"/>
                  <a:pt x="215" y="294"/>
                </a:cubicBezTo>
                <a:cubicBezTo>
                  <a:pt x="214" y="295"/>
                  <a:pt x="214" y="295"/>
                  <a:pt x="214" y="295"/>
                </a:cubicBezTo>
                <a:cubicBezTo>
                  <a:pt x="213" y="296"/>
                  <a:pt x="212" y="295"/>
                  <a:pt x="212" y="296"/>
                </a:cubicBezTo>
                <a:cubicBezTo>
                  <a:pt x="212" y="297"/>
                  <a:pt x="211" y="296"/>
                  <a:pt x="211" y="297"/>
                </a:cubicBezTo>
                <a:cubicBezTo>
                  <a:pt x="211" y="298"/>
                  <a:pt x="210" y="297"/>
                  <a:pt x="210" y="298"/>
                </a:cubicBezTo>
                <a:cubicBezTo>
                  <a:pt x="208" y="299"/>
                  <a:pt x="205" y="300"/>
                  <a:pt x="206" y="302"/>
                </a:cubicBezTo>
                <a:cubicBezTo>
                  <a:pt x="204" y="302"/>
                  <a:pt x="204" y="303"/>
                  <a:pt x="204" y="303"/>
                </a:cubicBezTo>
                <a:cubicBezTo>
                  <a:pt x="203" y="303"/>
                  <a:pt x="203" y="303"/>
                  <a:pt x="202" y="303"/>
                </a:cubicBezTo>
                <a:cubicBezTo>
                  <a:pt x="202" y="305"/>
                  <a:pt x="202" y="305"/>
                  <a:pt x="202" y="305"/>
                </a:cubicBezTo>
                <a:cubicBezTo>
                  <a:pt x="200" y="305"/>
                  <a:pt x="200" y="308"/>
                  <a:pt x="198" y="307"/>
                </a:cubicBezTo>
                <a:cubicBezTo>
                  <a:pt x="198" y="308"/>
                  <a:pt x="197" y="309"/>
                  <a:pt x="196" y="308"/>
                </a:cubicBezTo>
                <a:cubicBezTo>
                  <a:pt x="196" y="309"/>
                  <a:pt x="196" y="310"/>
                  <a:pt x="195" y="310"/>
                </a:cubicBezTo>
                <a:cubicBezTo>
                  <a:pt x="193" y="309"/>
                  <a:pt x="192" y="312"/>
                  <a:pt x="190" y="312"/>
                </a:cubicBezTo>
                <a:cubicBezTo>
                  <a:pt x="190" y="314"/>
                  <a:pt x="189" y="315"/>
                  <a:pt x="189" y="316"/>
                </a:cubicBezTo>
                <a:cubicBezTo>
                  <a:pt x="188" y="315"/>
                  <a:pt x="188" y="314"/>
                  <a:pt x="187" y="315"/>
                </a:cubicBezTo>
                <a:cubicBezTo>
                  <a:pt x="187" y="316"/>
                  <a:pt x="186" y="316"/>
                  <a:pt x="186" y="318"/>
                </a:cubicBezTo>
                <a:cubicBezTo>
                  <a:pt x="185" y="318"/>
                  <a:pt x="185" y="318"/>
                  <a:pt x="184" y="319"/>
                </a:cubicBezTo>
                <a:cubicBezTo>
                  <a:pt x="184" y="319"/>
                  <a:pt x="183" y="319"/>
                  <a:pt x="183" y="319"/>
                </a:cubicBezTo>
                <a:cubicBezTo>
                  <a:pt x="182" y="319"/>
                  <a:pt x="183" y="320"/>
                  <a:pt x="182" y="321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81" y="322"/>
                  <a:pt x="179" y="322"/>
                  <a:pt x="179" y="323"/>
                </a:cubicBezTo>
                <a:cubicBezTo>
                  <a:pt x="178" y="323"/>
                  <a:pt x="177" y="323"/>
                  <a:pt x="176" y="323"/>
                </a:cubicBezTo>
                <a:cubicBezTo>
                  <a:pt x="176" y="325"/>
                  <a:pt x="174" y="326"/>
                  <a:pt x="174" y="328"/>
                </a:cubicBezTo>
                <a:cubicBezTo>
                  <a:pt x="172" y="327"/>
                  <a:pt x="173" y="331"/>
                  <a:pt x="170" y="330"/>
                </a:cubicBezTo>
                <a:cubicBezTo>
                  <a:pt x="170" y="331"/>
                  <a:pt x="171" y="331"/>
                  <a:pt x="170" y="332"/>
                </a:cubicBezTo>
                <a:cubicBezTo>
                  <a:pt x="169" y="332"/>
                  <a:pt x="170" y="331"/>
                  <a:pt x="169" y="330"/>
                </a:cubicBezTo>
                <a:cubicBezTo>
                  <a:pt x="168" y="331"/>
                  <a:pt x="169" y="333"/>
                  <a:pt x="168" y="335"/>
                </a:cubicBezTo>
                <a:cubicBezTo>
                  <a:pt x="167" y="335"/>
                  <a:pt x="167" y="335"/>
                  <a:pt x="165" y="334"/>
                </a:cubicBezTo>
                <a:cubicBezTo>
                  <a:pt x="165" y="335"/>
                  <a:pt x="165" y="336"/>
                  <a:pt x="164" y="335"/>
                </a:cubicBezTo>
                <a:cubicBezTo>
                  <a:pt x="164" y="334"/>
                  <a:pt x="164" y="334"/>
                  <a:pt x="165" y="333"/>
                </a:cubicBezTo>
                <a:cubicBezTo>
                  <a:pt x="165" y="333"/>
                  <a:pt x="165" y="333"/>
                  <a:pt x="165" y="333"/>
                </a:cubicBezTo>
                <a:cubicBezTo>
                  <a:pt x="165" y="332"/>
                  <a:pt x="166" y="332"/>
                  <a:pt x="166" y="331"/>
                </a:cubicBezTo>
                <a:cubicBezTo>
                  <a:pt x="167" y="331"/>
                  <a:pt x="169" y="328"/>
                  <a:pt x="167" y="327"/>
                </a:cubicBezTo>
                <a:cubicBezTo>
                  <a:pt x="166" y="327"/>
                  <a:pt x="166" y="328"/>
                  <a:pt x="165" y="329"/>
                </a:cubicBezTo>
                <a:cubicBezTo>
                  <a:pt x="164" y="330"/>
                  <a:pt x="164" y="331"/>
                  <a:pt x="163" y="331"/>
                </a:cubicBezTo>
                <a:cubicBezTo>
                  <a:pt x="162" y="333"/>
                  <a:pt x="161" y="334"/>
                  <a:pt x="160" y="335"/>
                </a:cubicBezTo>
                <a:cubicBezTo>
                  <a:pt x="163" y="335"/>
                  <a:pt x="163" y="337"/>
                  <a:pt x="163" y="339"/>
                </a:cubicBezTo>
                <a:cubicBezTo>
                  <a:pt x="162" y="339"/>
                  <a:pt x="162" y="339"/>
                  <a:pt x="162" y="339"/>
                </a:cubicBezTo>
                <a:cubicBezTo>
                  <a:pt x="161" y="340"/>
                  <a:pt x="164" y="341"/>
                  <a:pt x="163" y="342"/>
                </a:cubicBezTo>
                <a:cubicBezTo>
                  <a:pt x="162" y="342"/>
                  <a:pt x="162" y="342"/>
                  <a:pt x="161" y="342"/>
                </a:cubicBezTo>
                <a:cubicBezTo>
                  <a:pt x="159" y="342"/>
                  <a:pt x="159" y="338"/>
                  <a:pt x="160" y="337"/>
                </a:cubicBezTo>
                <a:cubicBezTo>
                  <a:pt x="160" y="337"/>
                  <a:pt x="159" y="337"/>
                  <a:pt x="160" y="336"/>
                </a:cubicBezTo>
                <a:cubicBezTo>
                  <a:pt x="160" y="336"/>
                  <a:pt x="159" y="335"/>
                  <a:pt x="159" y="335"/>
                </a:cubicBezTo>
                <a:cubicBezTo>
                  <a:pt x="158" y="337"/>
                  <a:pt x="158" y="338"/>
                  <a:pt x="158" y="340"/>
                </a:cubicBezTo>
                <a:cubicBezTo>
                  <a:pt x="157" y="340"/>
                  <a:pt x="156" y="341"/>
                  <a:pt x="155" y="340"/>
                </a:cubicBezTo>
                <a:cubicBezTo>
                  <a:pt x="154" y="341"/>
                  <a:pt x="155" y="342"/>
                  <a:pt x="155" y="344"/>
                </a:cubicBezTo>
                <a:cubicBezTo>
                  <a:pt x="154" y="345"/>
                  <a:pt x="152" y="345"/>
                  <a:pt x="151" y="345"/>
                </a:cubicBezTo>
                <a:cubicBezTo>
                  <a:pt x="150" y="344"/>
                  <a:pt x="150" y="343"/>
                  <a:pt x="149" y="344"/>
                </a:cubicBezTo>
                <a:cubicBezTo>
                  <a:pt x="148" y="345"/>
                  <a:pt x="150" y="346"/>
                  <a:pt x="149" y="348"/>
                </a:cubicBezTo>
                <a:cubicBezTo>
                  <a:pt x="149" y="348"/>
                  <a:pt x="150" y="349"/>
                  <a:pt x="150" y="350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8" y="352"/>
                  <a:pt x="149" y="353"/>
                  <a:pt x="148" y="353"/>
                </a:cubicBezTo>
                <a:cubicBezTo>
                  <a:pt x="146" y="352"/>
                  <a:pt x="148" y="349"/>
                  <a:pt x="146" y="350"/>
                </a:cubicBezTo>
                <a:cubicBezTo>
                  <a:pt x="145" y="350"/>
                  <a:pt x="147" y="352"/>
                  <a:pt x="147" y="352"/>
                </a:cubicBezTo>
                <a:cubicBezTo>
                  <a:pt x="147" y="353"/>
                  <a:pt x="147" y="353"/>
                  <a:pt x="147" y="353"/>
                </a:cubicBezTo>
                <a:cubicBezTo>
                  <a:pt x="147" y="354"/>
                  <a:pt x="148" y="354"/>
                  <a:pt x="148" y="355"/>
                </a:cubicBezTo>
                <a:cubicBezTo>
                  <a:pt x="147" y="356"/>
                  <a:pt x="145" y="356"/>
                  <a:pt x="145" y="358"/>
                </a:cubicBezTo>
                <a:cubicBezTo>
                  <a:pt x="144" y="358"/>
                  <a:pt x="144" y="357"/>
                  <a:pt x="143" y="357"/>
                </a:cubicBezTo>
                <a:cubicBezTo>
                  <a:pt x="143" y="358"/>
                  <a:pt x="144" y="358"/>
                  <a:pt x="144" y="359"/>
                </a:cubicBezTo>
                <a:cubicBezTo>
                  <a:pt x="143" y="359"/>
                  <a:pt x="143" y="361"/>
                  <a:pt x="141" y="361"/>
                </a:cubicBezTo>
                <a:cubicBezTo>
                  <a:pt x="141" y="362"/>
                  <a:pt x="142" y="362"/>
                  <a:pt x="142" y="363"/>
                </a:cubicBezTo>
                <a:cubicBezTo>
                  <a:pt x="140" y="363"/>
                  <a:pt x="141" y="364"/>
                  <a:pt x="140" y="365"/>
                </a:cubicBezTo>
                <a:cubicBezTo>
                  <a:pt x="140" y="365"/>
                  <a:pt x="138" y="365"/>
                  <a:pt x="138" y="365"/>
                </a:cubicBezTo>
                <a:cubicBezTo>
                  <a:pt x="137" y="367"/>
                  <a:pt x="140" y="368"/>
                  <a:pt x="140" y="369"/>
                </a:cubicBezTo>
                <a:cubicBezTo>
                  <a:pt x="139" y="370"/>
                  <a:pt x="137" y="370"/>
                  <a:pt x="137" y="371"/>
                </a:cubicBezTo>
                <a:cubicBezTo>
                  <a:pt x="136" y="371"/>
                  <a:pt x="136" y="372"/>
                  <a:pt x="136" y="372"/>
                </a:cubicBezTo>
                <a:cubicBezTo>
                  <a:pt x="136" y="372"/>
                  <a:pt x="136" y="372"/>
                  <a:pt x="136" y="372"/>
                </a:cubicBezTo>
                <a:cubicBezTo>
                  <a:pt x="135" y="372"/>
                  <a:pt x="135" y="374"/>
                  <a:pt x="135" y="374"/>
                </a:cubicBezTo>
                <a:cubicBezTo>
                  <a:pt x="135" y="374"/>
                  <a:pt x="134" y="375"/>
                  <a:pt x="134" y="375"/>
                </a:cubicBezTo>
                <a:cubicBezTo>
                  <a:pt x="134" y="376"/>
                  <a:pt x="135" y="376"/>
                  <a:pt x="135" y="377"/>
                </a:cubicBezTo>
                <a:cubicBezTo>
                  <a:pt x="135" y="377"/>
                  <a:pt x="133" y="377"/>
                  <a:pt x="133" y="377"/>
                </a:cubicBezTo>
                <a:cubicBezTo>
                  <a:pt x="133" y="377"/>
                  <a:pt x="133" y="378"/>
                  <a:pt x="133" y="378"/>
                </a:cubicBezTo>
                <a:cubicBezTo>
                  <a:pt x="132" y="379"/>
                  <a:pt x="131" y="379"/>
                  <a:pt x="131" y="380"/>
                </a:cubicBezTo>
                <a:cubicBezTo>
                  <a:pt x="130" y="382"/>
                  <a:pt x="131" y="382"/>
                  <a:pt x="131" y="383"/>
                </a:cubicBezTo>
                <a:cubicBezTo>
                  <a:pt x="130" y="384"/>
                  <a:pt x="128" y="385"/>
                  <a:pt x="128" y="386"/>
                </a:cubicBezTo>
                <a:cubicBezTo>
                  <a:pt x="128" y="387"/>
                  <a:pt x="128" y="387"/>
                  <a:pt x="127" y="387"/>
                </a:cubicBezTo>
                <a:cubicBezTo>
                  <a:pt x="127" y="387"/>
                  <a:pt x="127" y="388"/>
                  <a:pt x="126" y="388"/>
                </a:cubicBezTo>
                <a:cubicBezTo>
                  <a:pt x="126" y="389"/>
                  <a:pt x="126" y="390"/>
                  <a:pt x="125" y="391"/>
                </a:cubicBezTo>
                <a:cubicBezTo>
                  <a:pt x="125" y="391"/>
                  <a:pt x="124" y="391"/>
                  <a:pt x="124" y="391"/>
                </a:cubicBezTo>
                <a:cubicBezTo>
                  <a:pt x="124" y="392"/>
                  <a:pt x="124" y="392"/>
                  <a:pt x="123" y="392"/>
                </a:cubicBezTo>
                <a:cubicBezTo>
                  <a:pt x="123" y="392"/>
                  <a:pt x="123" y="393"/>
                  <a:pt x="122" y="393"/>
                </a:cubicBezTo>
                <a:cubicBezTo>
                  <a:pt x="120" y="395"/>
                  <a:pt x="123" y="396"/>
                  <a:pt x="123" y="399"/>
                </a:cubicBezTo>
                <a:cubicBezTo>
                  <a:pt x="122" y="398"/>
                  <a:pt x="122" y="399"/>
                  <a:pt x="121" y="399"/>
                </a:cubicBezTo>
                <a:cubicBezTo>
                  <a:pt x="121" y="401"/>
                  <a:pt x="118" y="401"/>
                  <a:pt x="119" y="403"/>
                </a:cubicBezTo>
                <a:cubicBezTo>
                  <a:pt x="119" y="404"/>
                  <a:pt x="118" y="403"/>
                  <a:pt x="118" y="404"/>
                </a:cubicBezTo>
                <a:cubicBezTo>
                  <a:pt x="119" y="405"/>
                  <a:pt x="118" y="407"/>
                  <a:pt x="119" y="408"/>
                </a:cubicBezTo>
                <a:cubicBezTo>
                  <a:pt x="118" y="408"/>
                  <a:pt x="117" y="409"/>
                  <a:pt x="116" y="409"/>
                </a:cubicBezTo>
                <a:cubicBezTo>
                  <a:pt x="115" y="410"/>
                  <a:pt x="114" y="411"/>
                  <a:pt x="114" y="412"/>
                </a:cubicBezTo>
                <a:cubicBezTo>
                  <a:pt x="113" y="413"/>
                  <a:pt x="113" y="414"/>
                  <a:pt x="113" y="414"/>
                </a:cubicBezTo>
                <a:cubicBezTo>
                  <a:pt x="113" y="415"/>
                  <a:pt x="113" y="415"/>
                  <a:pt x="112" y="415"/>
                </a:cubicBezTo>
                <a:cubicBezTo>
                  <a:pt x="112" y="416"/>
                  <a:pt x="112" y="416"/>
                  <a:pt x="112" y="416"/>
                </a:cubicBezTo>
                <a:cubicBezTo>
                  <a:pt x="112" y="416"/>
                  <a:pt x="112" y="417"/>
                  <a:pt x="112" y="418"/>
                </a:cubicBezTo>
                <a:cubicBezTo>
                  <a:pt x="112" y="418"/>
                  <a:pt x="111" y="418"/>
                  <a:pt x="111" y="419"/>
                </a:cubicBezTo>
                <a:cubicBezTo>
                  <a:pt x="111" y="419"/>
                  <a:pt x="111" y="420"/>
                  <a:pt x="110" y="420"/>
                </a:cubicBezTo>
                <a:cubicBezTo>
                  <a:pt x="110" y="420"/>
                  <a:pt x="110" y="421"/>
                  <a:pt x="110" y="421"/>
                </a:cubicBezTo>
                <a:cubicBezTo>
                  <a:pt x="110" y="422"/>
                  <a:pt x="110" y="421"/>
                  <a:pt x="110" y="422"/>
                </a:cubicBezTo>
                <a:cubicBezTo>
                  <a:pt x="110" y="422"/>
                  <a:pt x="109" y="422"/>
                  <a:pt x="109" y="423"/>
                </a:cubicBezTo>
                <a:cubicBezTo>
                  <a:pt x="110" y="422"/>
                  <a:pt x="111" y="422"/>
                  <a:pt x="112" y="421"/>
                </a:cubicBezTo>
                <a:cubicBezTo>
                  <a:pt x="113" y="422"/>
                  <a:pt x="113" y="422"/>
                  <a:pt x="113" y="424"/>
                </a:cubicBezTo>
                <a:cubicBezTo>
                  <a:pt x="111" y="423"/>
                  <a:pt x="113" y="427"/>
                  <a:pt x="111" y="428"/>
                </a:cubicBezTo>
                <a:cubicBezTo>
                  <a:pt x="111" y="428"/>
                  <a:pt x="110" y="429"/>
                  <a:pt x="109" y="428"/>
                </a:cubicBezTo>
                <a:cubicBezTo>
                  <a:pt x="109" y="429"/>
                  <a:pt x="109" y="426"/>
                  <a:pt x="108" y="426"/>
                </a:cubicBezTo>
                <a:cubicBezTo>
                  <a:pt x="108" y="422"/>
                  <a:pt x="109" y="419"/>
                  <a:pt x="110" y="414"/>
                </a:cubicBezTo>
                <a:cubicBezTo>
                  <a:pt x="110" y="414"/>
                  <a:pt x="111" y="413"/>
                  <a:pt x="112" y="413"/>
                </a:cubicBezTo>
                <a:cubicBezTo>
                  <a:pt x="112" y="413"/>
                  <a:pt x="112" y="412"/>
                  <a:pt x="113" y="412"/>
                </a:cubicBezTo>
                <a:cubicBezTo>
                  <a:pt x="114" y="409"/>
                  <a:pt x="115" y="408"/>
                  <a:pt x="117" y="406"/>
                </a:cubicBezTo>
                <a:cubicBezTo>
                  <a:pt x="116" y="406"/>
                  <a:pt x="115" y="405"/>
                  <a:pt x="115" y="404"/>
                </a:cubicBezTo>
                <a:cubicBezTo>
                  <a:pt x="116" y="404"/>
                  <a:pt x="116" y="403"/>
                  <a:pt x="117" y="402"/>
                </a:cubicBezTo>
                <a:cubicBezTo>
                  <a:pt x="117" y="401"/>
                  <a:pt x="117" y="402"/>
                  <a:pt x="117" y="402"/>
                </a:cubicBezTo>
                <a:cubicBezTo>
                  <a:pt x="118" y="400"/>
                  <a:pt x="118" y="400"/>
                  <a:pt x="118" y="399"/>
                </a:cubicBezTo>
                <a:cubicBezTo>
                  <a:pt x="118" y="399"/>
                  <a:pt x="119" y="399"/>
                  <a:pt x="119" y="399"/>
                </a:cubicBezTo>
                <a:cubicBezTo>
                  <a:pt x="119" y="398"/>
                  <a:pt x="119" y="397"/>
                  <a:pt x="120" y="396"/>
                </a:cubicBezTo>
                <a:cubicBezTo>
                  <a:pt x="120" y="396"/>
                  <a:pt x="120" y="396"/>
                  <a:pt x="120" y="396"/>
                </a:cubicBezTo>
                <a:cubicBezTo>
                  <a:pt x="121" y="395"/>
                  <a:pt x="120" y="394"/>
                  <a:pt x="121" y="394"/>
                </a:cubicBezTo>
                <a:cubicBezTo>
                  <a:pt x="121" y="394"/>
                  <a:pt x="121" y="393"/>
                  <a:pt x="121" y="393"/>
                </a:cubicBezTo>
                <a:cubicBezTo>
                  <a:pt x="121" y="393"/>
                  <a:pt x="122" y="393"/>
                  <a:pt x="122" y="393"/>
                </a:cubicBezTo>
                <a:cubicBezTo>
                  <a:pt x="122" y="391"/>
                  <a:pt x="123" y="389"/>
                  <a:pt x="123" y="389"/>
                </a:cubicBezTo>
                <a:cubicBezTo>
                  <a:pt x="124" y="388"/>
                  <a:pt x="124" y="387"/>
                  <a:pt x="124" y="387"/>
                </a:cubicBezTo>
                <a:cubicBezTo>
                  <a:pt x="125" y="387"/>
                  <a:pt x="125" y="387"/>
                  <a:pt x="126" y="387"/>
                </a:cubicBezTo>
                <a:cubicBezTo>
                  <a:pt x="126" y="386"/>
                  <a:pt x="126" y="386"/>
                  <a:pt x="127" y="386"/>
                </a:cubicBezTo>
                <a:cubicBezTo>
                  <a:pt x="128" y="385"/>
                  <a:pt x="126" y="385"/>
                  <a:pt x="126" y="384"/>
                </a:cubicBezTo>
                <a:cubicBezTo>
                  <a:pt x="127" y="382"/>
                  <a:pt x="128" y="381"/>
                  <a:pt x="130" y="381"/>
                </a:cubicBezTo>
                <a:cubicBezTo>
                  <a:pt x="130" y="379"/>
                  <a:pt x="132" y="377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4" y="375"/>
                  <a:pt x="133" y="374"/>
                  <a:pt x="134" y="373"/>
                </a:cubicBezTo>
                <a:cubicBezTo>
                  <a:pt x="134" y="372"/>
                  <a:pt x="134" y="372"/>
                  <a:pt x="133" y="371"/>
                </a:cubicBezTo>
                <a:cubicBezTo>
                  <a:pt x="133" y="370"/>
                  <a:pt x="135" y="371"/>
                  <a:pt x="135" y="370"/>
                </a:cubicBezTo>
                <a:cubicBezTo>
                  <a:pt x="137" y="366"/>
                  <a:pt x="139" y="364"/>
                  <a:pt x="140" y="359"/>
                </a:cubicBezTo>
                <a:cubicBezTo>
                  <a:pt x="139" y="358"/>
                  <a:pt x="139" y="360"/>
                  <a:pt x="138" y="360"/>
                </a:cubicBezTo>
                <a:cubicBezTo>
                  <a:pt x="137" y="361"/>
                  <a:pt x="137" y="361"/>
                  <a:pt x="136" y="362"/>
                </a:cubicBezTo>
                <a:cubicBezTo>
                  <a:pt x="136" y="362"/>
                  <a:pt x="136" y="362"/>
                  <a:pt x="136" y="363"/>
                </a:cubicBezTo>
                <a:cubicBezTo>
                  <a:pt x="136" y="363"/>
                  <a:pt x="135" y="363"/>
                  <a:pt x="135" y="363"/>
                </a:cubicBezTo>
                <a:cubicBezTo>
                  <a:pt x="135" y="364"/>
                  <a:pt x="136" y="367"/>
                  <a:pt x="135" y="367"/>
                </a:cubicBezTo>
                <a:cubicBezTo>
                  <a:pt x="135" y="367"/>
                  <a:pt x="135" y="368"/>
                  <a:pt x="135" y="368"/>
                </a:cubicBezTo>
                <a:cubicBezTo>
                  <a:pt x="135" y="368"/>
                  <a:pt x="135" y="368"/>
                  <a:pt x="135" y="368"/>
                </a:cubicBezTo>
                <a:cubicBezTo>
                  <a:pt x="135" y="368"/>
                  <a:pt x="135" y="368"/>
                  <a:pt x="134" y="368"/>
                </a:cubicBezTo>
                <a:cubicBezTo>
                  <a:pt x="134" y="368"/>
                  <a:pt x="134" y="368"/>
                  <a:pt x="134" y="368"/>
                </a:cubicBezTo>
                <a:cubicBezTo>
                  <a:pt x="134" y="368"/>
                  <a:pt x="134" y="369"/>
                  <a:pt x="134" y="369"/>
                </a:cubicBezTo>
                <a:cubicBezTo>
                  <a:pt x="134" y="369"/>
                  <a:pt x="133" y="369"/>
                  <a:pt x="133" y="370"/>
                </a:cubicBezTo>
                <a:cubicBezTo>
                  <a:pt x="132" y="371"/>
                  <a:pt x="132" y="371"/>
                  <a:pt x="132" y="371"/>
                </a:cubicBezTo>
                <a:cubicBezTo>
                  <a:pt x="132" y="371"/>
                  <a:pt x="131" y="372"/>
                  <a:pt x="131" y="372"/>
                </a:cubicBezTo>
                <a:cubicBezTo>
                  <a:pt x="131" y="373"/>
                  <a:pt x="131" y="373"/>
                  <a:pt x="130" y="373"/>
                </a:cubicBezTo>
                <a:cubicBezTo>
                  <a:pt x="130" y="373"/>
                  <a:pt x="130" y="374"/>
                  <a:pt x="130" y="374"/>
                </a:cubicBezTo>
                <a:cubicBezTo>
                  <a:pt x="130" y="374"/>
                  <a:pt x="130" y="374"/>
                  <a:pt x="130" y="374"/>
                </a:cubicBezTo>
                <a:cubicBezTo>
                  <a:pt x="130" y="374"/>
                  <a:pt x="130" y="374"/>
                  <a:pt x="130" y="375"/>
                </a:cubicBezTo>
                <a:cubicBezTo>
                  <a:pt x="128" y="377"/>
                  <a:pt x="126" y="379"/>
                  <a:pt x="126" y="382"/>
                </a:cubicBezTo>
                <a:cubicBezTo>
                  <a:pt x="125" y="382"/>
                  <a:pt x="126" y="384"/>
                  <a:pt x="125" y="384"/>
                </a:cubicBezTo>
                <a:cubicBezTo>
                  <a:pt x="124" y="385"/>
                  <a:pt x="125" y="385"/>
                  <a:pt x="125" y="386"/>
                </a:cubicBezTo>
                <a:cubicBezTo>
                  <a:pt x="124" y="386"/>
                  <a:pt x="123" y="387"/>
                  <a:pt x="123" y="387"/>
                </a:cubicBezTo>
                <a:cubicBezTo>
                  <a:pt x="123" y="388"/>
                  <a:pt x="123" y="387"/>
                  <a:pt x="122" y="388"/>
                </a:cubicBezTo>
                <a:cubicBezTo>
                  <a:pt x="122" y="389"/>
                  <a:pt x="122" y="390"/>
                  <a:pt x="121" y="391"/>
                </a:cubicBezTo>
                <a:cubicBezTo>
                  <a:pt x="121" y="391"/>
                  <a:pt x="121" y="391"/>
                  <a:pt x="121" y="392"/>
                </a:cubicBezTo>
                <a:cubicBezTo>
                  <a:pt x="120" y="393"/>
                  <a:pt x="120" y="394"/>
                  <a:pt x="120" y="395"/>
                </a:cubicBezTo>
                <a:cubicBezTo>
                  <a:pt x="120" y="395"/>
                  <a:pt x="119" y="394"/>
                  <a:pt x="119" y="394"/>
                </a:cubicBezTo>
                <a:cubicBezTo>
                  <a:pt x="119" y="394"/>
                  <a:pt x="119" y="395"/>
                  <a:pt x="119" y="395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9" y="396"/>
                  <a:pt x="118" y="397"/>
                  <a:pt x="118" y="397"/>
                </a:cubicBezTo>
                <a:cubicBezTo>
                  <a:pt x="118" y="397"/>
                  <a:pt x="118" y="397"/>
                  <a:pt x="118" y="397"/>
                </a:cubicBezTo>
                <a:cubicBezTo>
                  <a:pt x="117" y="399"/>
                  <a:pt x="117" y="401"/>
                  <a:pt x="116" y="401"/>
                </a:cubicBezTo>
                <a:cubicBezTo>
                  <a:pt x="116" y="401"/>
                  <a:pt x="116" y="402"/>
                  <a:pt x="116" y="402"/>
                </a:cubicBezTo>
                <a:cubicBezTo>
                  <a:pt x="115" y="403"/>
                  <a:pt x="113" y="405"/>
                  <a:pt x="113" y="406"/>
                </a:cubicBezTo>
                <a:cubicBezTo>
                  <a:pt x="113" y="407"/>
                  <a:pt x="115" y="407"/>
                  <a:pt x="114" y="408"/>
                </a:cubicBezTo>
                <a:cubicBezTo>
                  <a:pt x="113" y="409"/>
                  <a:pt x="112" y="408"/>
                  <a:pt x="111" y="409"/>
                </a:cubicBezTo>
                <a:cubicBezTo>
                  <a:pt x="111" y="410"/>
                  <a:pt x="109" y="411"/>
                  <a:pt x="108" y="412"/>
                </a:cubicBezTo>
                <a:cubicBezTo>
                  <a:pt x="108" y="413"/>
                  <a:pt x="109" y="413"/>
                  <a:pt x="109" y="414"/>
                </a:cubicBezTo>
                <a:cubicBezTo>
                  <a:pt x="107" y="416"/>
                  <a:pt x="107" y="418"/>
                  <a:pt x="106" y="420"/>
                </a:cubicBezTo>
                <a:cubicBezTo>
                  <a:pt x="106" y="421"/>
                  <a:pt x="106" y="421"/>
                  <a:pt x="106" y="421"/>
                </a:cubicBezTo>
                <a:cubicBezTo>
                  <a:pt x="105" y="423"/>
                  <a:pt x="107" y="423"/>
                  <a:pt x="107" y="424"/>
                </a:cubicBezTo>
                <a:cubicBezTo>
                  <a:pt x="107" y="425"/>
                  <a:pt x="106" y="426"/>
                  <a:pt x="106" y="426"/>
                </a:cubicBezTo>
                <a:cubicBezTo>
                  <a:pt x="106" y="427"/>
                  <a:pt x="105" y="428"/>
                  <a:pt x="105" y="428"/>
                </a:cubicBezTo>
                <a:cubicBezTo>
                  <a:pt x="105" y="428"/>
                  <a:pt x="105" y="428"/>
                  <a:pt x="104" y="428"/>
                </a:cubicBezTo>
                <a:cubicBezTo>
                  <a:pt x="104" y="430"/>
                  <a:pt x="104" y="430"/>
                  <a:pt x="103" y="432"/>
                </a:cubicBezTo>
                <a:cubicBezTo>
                  <a:pt x="103" y="432"/>
                  <a:pt x="103" y="432"/>
                  <a:pt x="103" y="433"/>
                </a:cubicBezTo>
                <a:cubicBezTo>
                  <a:pt x="102" y="434"/>
                  <a:pt x="102" y="435"/>
                  <a:pt x="102" y="435"/>
                </a:cubicBezTo>
                <a:cubicBezTo>
                  <a:pt x="101" y="436"/>
                  <a:pt x="101" y="436"/>
                  <a:pt x="101" y="437"/>
                </a:cubicBezTo>
                <a:cubicBezTo>
                  <a:pt x="101" y="438"/>
                  <a:pt x="100" y="438"/>
                  <a:pt x="101" y="438"/>
                </a:cubicBezTo>
                <a:cubicBezTo>
                  <a:pt x="101" y="439"/>
                  <a:pt x="100" y="442"/>
                  <a:pt x="100" y="442"/>
                </a:cubicBezTo>
                <a:cubicBezTo>
                  <a:pt x="100" y="443"/>
                  <a:pt x="99" y="442"/>
                  <a:pt x="99" y="443"/>
                </a:cubicBezTo>
                <a:cubicBezTo>
                  <a:pt x="100" y="444"/>
                  <a:pt x="98" y="447"/>
                  <a:pt x="98" y="447"/>
                </a:cubicBezTo>
                <a:cubicBezTo>
                  <a:pt x="97" y="449"/>
                  <a:pt x="98" y="450"/>
                  <a:pt x="98" y="451"/>
                </a:cubicBezTo>
                <a:cubicBezTo>
                  <a:pt x="98" y="451"/>
                  <a:pt x="97" y="451"/>
                  <a:pt x="97" y="451"/>
                </a:cubicBezTo>
                <a:cubicBezTo>
                  <a:pt x="97" y="453"/>
                  <a:pt x="97" y="453"/>
                  <a:pt x="97" y="454"/>
                </a:cubicBezTo>
                <a:cubicBezTo>
                  <a:pt x="97" y="455"/>
                  <a:pt x="96" y="455"/>
                  <a:pt x="96" y="456"/>
                </a:cubicBezTo>
                <a:cubicBezTo>
                  <a:pt x="96" y="456"/>
                  <a:pt x="96" y="456"/>
                  <a:pt x="95" y="456"/>
                </a:cubicBezTo>
                <a:cubicBezTo>
                  <a:pt x="95" y="456"/>
                  <a:pt x="95" y="455"/>
                  <a:pt x="95" y="456"/>
                </a:cubicBezTo>
                <a:cubicBezTo>
                  <a:pt x="95" y="456"/>
                  <a:pt x="95" y="456"/>
                  <a:pt x="95" y="456"/>
                </a:cubicBezTo>
                <a:cubicBezTo>
                  <a:pt x="94" y="456"/>
                  <a:pt x="94" y="457"/>
                  <a:pt x="94" y="457"/>
                </a:cubicBezTo>
                <a:cubicBezTo>
                  <a:pt x="94" y="458"/>
                  <a:pt x="93" y="458"/>
                  <a:pt x="93" y="459"/>
                </a:cubicBezTo>
                <a:cubicBezTo>
                  <a:pt x="93" y="460"/>
                  <a:pt x="93" y="460"/>
                  <a:pt x="93" y="461"/>
                </a:cubicBezTo>
                <a:cubicBezTo>
                  <a:pt x="93" y="462"/>
                  <a:pt x="94" y="465"/>
                  <a:pt x="94" y="466"/>
                </a:cubicBezTo>
                <a:cubicBezTo>
                  <a:pt x="94" y="466"/>
                  <a:pt x="94" y="467"/>
                  <a:pt x="93" y="468"/>
                </a:cubicBezTo>
                <a:cubicBezTo>
                  <a:pt x="93" y="470"/>
                  <a:pt x="94" y="472"/>
                  <a:pt x="94" y="473"/>
                </a:cubicBezTo>
                <a:cubicBezTo>
                  <a:pt x="93" y="475"/>
                  <a:pt x="92" y="476"/>
                  <a:pt x="92" y="477"/>
                </a:cubicBezTo>
                <a:cubicBezTo>
                  <a:pt x="92" y="478"/>
                  <a:pt x="93" y="480"/>
                  <a:pt x="93" y="481"/>
                </a:cubicBezTo>
                <a:cubicBezTo>
                  <a:pt x="93" y="481"/>
                  <a:pt x="92" y="481"/>
                  <a:pt x="92" y="482"/>
                </a:cubicBezTo>
                <a:cubicBezTo>
                  <a:pt x="92" y="483"/>
                  <a:pt x="93" y="484"/>
                  <a:pt x="93" y="485"/>
                </a:cubicBezTo>
                <a:cubicBezTo>
                  <a:pt x="93" y="486"/>
                  <a:pt x="93" y="487"/>
                  <a:pt x="93" y="488"/>
                </a:cubicBezTo>
                <a:cubicBezTo>
                  <a:pt x="93" y="490"/>
                  <a:pt x="92" y="491"/>
                  <a:pt x="93" y="492"/>
                </a:cubicBezTo>
                <a:cubicBezTo>
                  <a:pt x="93" y="492"/>
                  <a:pt x="93" y="493"/>
                  <a:pt x="93" y="493"/>
                </a:cubicBezTo>
                <a:cubicBezTo>
                  <a:pt x="92" y="493"/>
                  <a:pt x="92" y="491"/>
                  <a:pt x="92" y="490"/>
                </a:cubicBezTo>
                <a:cubicBezTo>
                  <a:pt x="92" y="489"/>
                  <a:pt x="93" y="487"/>
                  <a:pt x="93" y="485"/>
                </a:cubicBezTo>
                <a:cubicBezTo>
                  <a:pt x="92" y="485"/>
                  <a:pt x="93" y="484"/>
                  <a:pt x="92" y="484"/>
                </a:cubicBezTo>
                <a:cubicBezTo>
                  <a:pt x="91" y="485"/>
                  <a:pt x="92" y="486"/>
                  <a:pt x="92" y="487"/>
                </a:cubicBezTo>
                <a:cubicBezTo>
                  <a:pt x="92" y="489"/>
                  <a:pt x="90" y="492"/>
                  <a:pt x="90" y="495"/>
                </a:cubicBezTo>
                <a:cubicBezTo>
                  <a:pt x="90" y="496"/>
                  <a:pt x="90" y="497"/>
                  <a:pt x="90" y="497"/>
                </a:cubicBezTo>
                <a:cubicBezTo>
                  <a:pt x="90" y="498"/>
                  <a:pt x="90" y="499"/>
                  <a:pt x="90" y="499"/>
                </a:cubicBezTo>
                <a:cubicBezTo>
                  <a:pt x="90" y="500"/>
                  <a:pt x="90" y="500"/>
                  <a:pt x="90" y="500"/>
                </a:cubicBezTo>
                <a:cubicBezTo>
                  <a:pt x="90" y="502"/>
                  <a:pt x="90" y="503"/>
                  <a:pt x="90" y="505"/>
                </a:cubicBezTo>
                <a:cubicBezTo>
                  <a:pt x="90" y="505"/>
                  <a:pt x="91" y="510"/>
                  <a:pt x="91" y="510"/>
                </a:cubicBezTo>
                <a:cubicBezTo>
                  <a:pt x="90" y="510"/>
                  <a:pt x="91" y="510"/>
                  <a:pt x="90" y="511"/>
                </a:cubicBezTo>
                <a:cubicBezTo>
                  <a:pt x="90" y="520"/>
                  <a:pt x="90" y="520"/>
                  <a:pt x="90" y="520"/>
                </a:cubicBezTo>
                <a:cubicBezTo>
                  <a:pt x="90" y="522"/>
                  <a:pt x="90" y="523"/>
                  <a:pt x="90" y="526"/>
                </a:cubicBezTo>
                <a:cubicBezTo>
                  <a:pt x="90" y="527"/>
                  <a:pt x="90" y="527"/>
                  <a:pt x="90" y="527"/>
                </a:cubicBezTo>
                <a:cubicBezTo>
                  <a:pt x="90" y="528"/>
                  <a:pt x="89" y="529"/>
                  <a:pt x="89" y="529"/>
                </a:cubicBezTo>
                <a:cubicBezTo>
                  <a:pt x="90" y="528"/>
                  <a:pt x="89" y="531"/>
                  <a:pt x="89" y="530"/>
                </a:cubicBezTo>
                <a:cubicBezTo>
                  <a:pt x="89" y="531"/>
                  <a:pt x="90" y="532"/>
                  <a:pt x="89" y="533"/>
                </a:cubicBezTo>
                <a:cubicBezTo>
                  <a:pt x="91" y="534"/>
                  <a:pt x="90" y="536"/>
                  <a:pt x="90" y="537"/>
                </a:cubicBezTo>
                <a:cubicBezTo>
                  <a:pt x="90" y="538"/>
                  <a:pt x="90" y="538"/>
                  <a:pt x="90" y="538"/>
                </a:cubicBezTo>
                <a:cubicBezTo>
                  <a:pt x="90" y="539"/>
                  <a:pt x="90" y="539"/>
                  <a:pt x="90" y="539"/>
                </a:cubicBezTo>
                <a:cubicBezTo>
                  <a:pt x="90" y="539"/>
                  <a:pt x="90" y="540"/>
                  <a:pt x="90" y="540"/>
                </a:cubicBezTo>
                <a:cubicBezTo>
                  <a:pt x="90" y="541"/>
                  <a:pt x="89" y="542"/>
                  <a:pt x="90" y="543"/>
                </a:cubicBezTo>
                <a:cubicBezTo>
                  <a:pt x="91" y="541"/>
                  <a:pt x="91" y="539"/>
                  <a:pt x="91" y="537"/>
                </a:cubicBezTo>
                <a:cubicBezTo>
                  <a:pt x="91" y="536"/>
                  <a:pt x="91" y="533"/>
                  <a:pt x="91" y="532"/>
                </a:cubicBezTo>
                <a:cubicBezTo>
                  <a:pt x="92" y="533"/>
                  <a:pt x="91" y="529"/>
                  <a:pt x="92" y="530"/>
                </a:cubicBezTo>
                <a:cubicBezTo>
                  <a:pt x="92" y="532"/>
                  <a:pt x="93" y="534"/>
                  <a:pt x="93" y="536"/>
                </a:cubicBezTo>
                <a:cubicBezTo>
                  <a:pt x="93" y="537"/>
                  <a:pt x="92" y="537"/>
                  <a:pt x="92" y="538"/>
                </a:cubicBezTo>
                <a:cubicBezTo>
                  <a:pt x="92" y="539"/>
                  <a:pt x="93" y="538"/>
                  <a:pt x="93" y="540"/>
                </a:cubicBezTo>
                <a:cubicBezTo>
                  <a:pt x="92" y="542"/>
                  <a:pt x="92" y="542"/>
                  <a:pt x="92" y="544"/>
                </a:cubicBezTo>
                <a:cubicBezTo>
                  <a:pt x="91" y="545"/>
                  <a:pt x="91" y="544"/>
                  <a:pt x="90" y="544"/>
                </a:cubicBezTo>
                <a:cubicBezTo>
                  <a:pt x="90" y="545"/>
                  <a:pt x="90" y="546"/>
                  <a:pt x="90" y="546"/>
                </a:cubicBezTo>
                <a:cubicBezTo>
                  <a:pt x="90" y="548"/>
                  <a:pt x="90" y="549"/>
                  <a:pt x="90" y="550"/>
                </a:cubicBezTo>
                <a:cubicBezTo>
                  <a:pt x="90" y="551"/>
                  <a:pt x="89" y="552"/>
                  <a:pt x="90" y="552"/>
                </a:cubicBezTo>
                <a:cubicBezTo>
                  <a:pt x="90" y="552"/>
                  <a:pt x="91" y="552"/>
                  <a:pt x="91" y="552"/>
                </a:cubicBezTo>
                <a:cubicBezTo>
                  <a:pt x="91" y="551"/>
                  <a:pt x="91" y="551"/>
                  <a:pt x="92" y="551"/>
                </a:cubicBezTo>
                <a:cubicBezTo>
                  <a:pt x="92" y="552"/>
                  <a:pt x="92" y="552"/>
                  <a:pt x="92" y="553"/>
                </a:cubicBezTo>
                <a:cubicBezTo>
                  <a:pt x="92" y="554"/>
                  <a:pt x="92" y="554"/>
                  <a:pt x="92" y="555"/>
                </a:cubicBezTo>
                <a:cubicBezTo>
                  <a:pt x="91" y="555"/>
                  <a:pt x="91" y="555"/>
                  <a:pt x="91" y="556"/>
                </a:cubicBezTo>
                <a:cubicBezTo>
                  <a:pt x="91" y="556"/>
                  <a:pt x="91" y="556"/>
                  <a:pt x="91" y="557"/>
                </a:cubicBezTo>
                <a:cubicBezTo>
                  <a:pt x="91" y="557"/>
                  <a:pt x="91" y="556"/>
                  <a:pt x="92" y="557"/>
                </a:cubicBezTo>
                <a:cubicBezTo>
                  <a:pt x="92" y="557"/>
                  <a:pt x="93" y="557"/>
                  <a:pt x="93" y="558"/>
                </a:cubicBezTo>
                <a:cubicBezTo>
                  <a:pt x="93" y="558"/>
                  <a:pt x="93" y="559"/>
                  <a:pt x="93" y="559"/>
                </a:cubicBezTo>
                <a:cubicBezTo>
                  <a:pt x="92" y="559"/>
                  <a:pt x="92" y="559"/>
                  <a:pt x="91" y="559"/>
                </a:cubicBezTo>
                <a:cubicBezTo>
                  <a:pt x="91" y="559"/>
                  <a:pt x="91" y="560"/>
                  <a:pt x="91" y="560"/>
                </a:cubicBezTo>
                <a:cubicBezTo>
                  <a:pt x="91" y="560"/>
                  <a:pt x="92" y="561"/>
                  <a:pt x="92" y="561"/>
                </a:cubicBezTo>
                <a:cubicBezTo>
                  <a:pt x="92" y="562"/>
                  <a:pt x="91" y="564"/>
                  <a:pt x="91" y="565"/>
                </a:cubicBezTo>
                <a:cubicBezTo>
                  <a:pt x="91" y="565"/>
                  <a:pt x="92" y="565"/>
                  <a:pt x="92" y="565"/>
                </a:cubicBezTo>
                <a:cubicBezTo>
                  <a:pt x="92" y="566"/>
                  <a:pt x="91" y="567"/>
                  <a:pt x="91" y="568"/>
                </a:cubicBezTo>
                <a:cubicBezTo>
                  <a:pt x="92" y="568"/>
                  <a:pt x="91" y="568"/>
                  <a:pt x="91" y="569"/>
                </a:cubicBezTo>
                <a:cubicBezTo>
                  <a:pt x="92" y="568"/>
                  <a:pt x="91" y="570"/>
                  <a:pt x="92" y="570"/>
                </a:cubicBezTo>
                <a:cubicBezTo>
                  <a:pt x="92" y="571"/>
                  <a:pt x="93" y="571"/>
                  <a:pt x="93" y="571"/>
                </a:cubicBezTo>
                <a:cubicBezTo>
                  <a:pt x="93" y="572"/>
                  <a:pt x="92" y="574"/>
                  <a:pt x="93" y="573"/>
                </a:cubicBezTo>
                <a:cubicBezTo>
                  <a:pt x="95" y="573"/>
                  <a:pt x="93" y="570"/>
                  <a:pt x="95" y="569"/>
                </a:cubicBezTo>
                <a:cubicBezTo>
                  <a:pt x="95" y="569"/>
                  <a:pt x="95" y="571"/>
                  <a:pt x="95" y="572"/>
                </a:cubicBezTo>
                <a:cubicBezTo>
                  <a:pt x="96" y="573"/>
                  <a:pt x="97" y="574"/>
                  <a:pt x="97" y="575"/>
                </a:cubicBezTo>
                <a:cubicBezTo>
                  <a:pt x="96" y="578"/>
                  <a:pt x="97" y="579"/>
                  <a:pt x="97" y="581"/>
                </a:cubicBezTo>
                <a:cubicBezTo>
                  <a:pt x="98" y="581"/>
                  <a:pt x="98" y="583"/>
                  <a:pt x="98" y="583"/>
                </a:cubicBezTo>
                <a:cubicBezTo>
                  <a:pt x="98" y="584"/>
                  <a:pt x="98" y="584"/>
                  <a:pt x="99" y="585"/>
                </a:cubicBezTo>
                <a:cubicBezTo>
                  <a:pt x="99" y="586"/>
                  <a:pt x="99" y="587"/>
                  <a:pt x="99" y="588"/>
                </a:cubicBezTo>
                <a:cubicBezTo>
                  <a:pt x="99" y="589"/>
                  <a:pt x="99" y="590"/>
                  <a:pt x="99" y="591"/>
                </a:cubicBezTo>
                <a:cubicBezTo>
                  <a:pt x="100" y="591"/>
                  <a:pt x="100" y="592"/>
                  <a:pt x="100" y="593"/>
                </a:cubicBezTo>
                <a:cubicBezTo>
                  <a:pt x="100" y="594"/>
                  <a:pt x="101" y="594"/>
                  <a:pt x="100" y="595"/>
                </a:cubicBezTo>
                <a:cubicBezTo>
                  <a:pt x="100" y="596"/>
                  <a:pt x="101" y="595"/>
                  <a:pt x="101" y="596"/>
                </a:cubicBezTo>
                <a:cubicBezTo>
                  <a:pt x="101" y="597"/>
                  <a:pt x="101" y="598"/>
                  <a:pt x="102" y="599"/>
                </a:cubicBezTo>
                <a:cubicBezTo>
                  <a:pt x="102" y="599"/>
                  <a:pt x="102" y="600"/>
                  <a:pt x="102" y="600"/>
                </a:cubicBezTo>
                <a:cubicBezTo>
                  <a:pt x="102" y="601"/>
                  <a:pt x="102" y="601"/>
                  <a:pt x="102" y="601"/>
                </a:cubicBezTo>
                <a:cubicBezTo>
                  <a:pt x="102" y="601"/>
                  <a:pt x="101" y="602"/>
                  <a:pt x="101" y="602"/>
                </a:cubicBezTo>
                <a:cubicBezTo>
                  <a:pt x="100" y="602"/>
                  <a:pt x="101" y="602"/>
                  <a:pt x="101" y="603"/>
                </a:cubicBezTo>
                <a:cubicBezTo>
                  <a:pt x="101" y="603"/>
                  <a:pt x="101" y="604"/>
                  <a:pt x="101" y="604"/>
                </a:cubicBezTo>
                <a:cubicBezTo>
                  <a:pt x="101" y="605"/>
                  <a:pt x="101" y="606"/>
                  <a:pt x="102" y="606"/>
                </a:cubicBezTo>
                <a:cubicBezTo>
                  <a:pt x="102" y="606"/>
                  <a:pt x="102" y="607"/>
                  <a:pt x="102" y="607"/>
                </a:cubicBezTo>
                <a:cubicBezTo>
                  <a:pt x="102" y="608"/>
                  <a:pt x="103" y="608"/>
                  <a:pt x="103" y="609"/>
                </a:cubicBezTo>
                <a:cubicBezTo>
                  <a:pt x="103" y="610"/>
                  <a:pt x="103" y="610"/>
                  <a:pt x="104" y="611"/>
                </a:cubicBezTo>
                <a:cubicBezTo>
                  <a:pt x="102" y="610"/>
                  <a:pt x="102" y="608"/>
                  <a:pt x="101" y="606"/>
                </a:cubicBezTo>
                <a:cubicBezTo>
                  <a:pt x="101" y="606"/>
                  <a:pt x="101" y="605"/>
                  <a:pt x="101" y="605"/>
                </a:cubicBezTo>
                <a:cubicBezTo>
                  <a:pt x="101" y="604"/>
                  <a:pt x="100" y="604"/>
                  <a:pt x="100" y="604"/>
                </a:cubicBezTo>
                <a:cubicBezTo>
                  <a:pt x="100" y="603"/>
                  <a:pt x="100" y="602"/>
                  <a:pt x="100" y="602"/>
                </a:cubicBezTo>
                <a:cubicBezTo>
                  <a:pt x="100" y="602"/>
                  <a:pt x="99" y="602"/>
                  <a:pt x="99" y="602"/>
                </a:cubicBezTo>
                <a:cubicBezTo>
                  <a:pt x="98" y="602"/>
                  <a:pt x="99" y="603"/>
                  <a:pt x="99" y="603"/>
                </a:cubicBezTo>
                <a:cubicBezTo>
                  <a:pt x="99" y="604"/>
                  <a:pt x="99" y="604"/>
                  <a:pt x="100" y="605"/>
                </a:cubicBezTo>
                <a:cubicBezTo>
                  <a:pt x="99" y="606"/>
                  <a:pt x="101" y="609"/>
                  <a:pt x="101" y="610"/>
                </a:cubicBezTo>
                <a:cubicBezTo>
                  <a:pt x="102" y="613"/>
                  <a:pt x="104" y="620"/>
                  <a:pt x="104" y="621"/>
                </a:cubicBezTo>
                <a:cubicBezTo>
                  <a:pt x="105" y="621"/>
                  <a:pt x="105" y="622"/>
                  <a:pt x="105" y="623"/>
                </a:cubicBezTo>
                <a:cubicBezTo>
                  <a:pt x="106" y="623"/>
                  <a:pt x="107" y="621"/>
                  <a:pt x="107" y="623"/>
                </a:cubicBezTo>
                <a:cubicBezTo>
                  <a:pt x="107" y="623"/>
                  <a:pt x="107" y="623"/>
                  <a:pt x="107" y="623"/>
                </a:cubicBezTo>
                <a:cubicBezTo>
                  <a:pt x="107" y="625"/>
                  <a:pt x="106" y="624"/>
                  <a:pt x="106" y="626"/>
                </a:cubicBezTo>
                <a:cubicBezTo>
                  <a:pt x="107" y="627"/>
                  <a:pt x="108" y="627"/>
                  <a:pt x="108" y="629"/>
                </a:cubicBezTo>
                <a:cubicBezTo>
                  <a:pt x="108" y="630"/>
                  <a:pt x="109" y="631"/>
                  <a:pt x="109" y="631"/>
                </a:cubicBezTo>
                <a:cubicBezTo>
                  <a:pt x="109" y="631"/>
                  <a:pt x="109" y="632"/>
                  <a:pt x="109" y="632"/>
                </a:cubicBezTo>
                <a:cubicBezTo>
                  <a:pt x="110" y="633"/>
                  <a:pt x="110" y="634"/>
                  <a:pt x="110" y="634"/>
                </a:cubicBezTo>
                <a:cubicBezTo>
                  <a:pt x="111" y="636"/>
                  <a:pt x="113" y="637"/>
                  <a:pt x="112" y="640"/>
                </a:cubicBezTo>
                <a:cubicBezTo>
                  <a:pt x="114" y="640"/>
                  <a:pt x="114" y="642"/>
                  <a:pt x="114" y="643"/>
                </a:cubicBezTo>
                <a:cubicBezTo>
                  <a:pt x="114" y="643"/>
                  <a:pt x="115" y="643"/>
                  <a:pt x="115" y="644"/>
                </a:cubicBezTo>
                <a:cubicBezTo>
                  <a:pt x="115" y="645"/>
                  <a:pt x="117" y="648"/>
                  <a:pt x="116" y="648"/>
                </a:cubicBezTo>
                <a:cubicBezTo>
                  <a:pt x="117" y="648"/>
                  <a:pt x="118" y="650"/>
                  <a:pt x="118" y="651"/>
                </a:cubicBezTo>
                <a:cubicBezTo>
                  <a:pt x="118" y="652"/>
                  <a:pt x="119" y="652"/>
                  <a:pt x="119" y="653"/>
                </a:cubicBezTo>
                <a:cubicBezTo>
                  <a:pt x="121" y="654"/>
                  <a:pt x="121" y="655"/>
                  <a:pt x="122" y="656"/>
                </a:cubicBezTo>
                <a:cubicBezTo>
                  <a:pt x="122" y="655"/>
                  <a:pt x="122" y="655"/>
                  <a:pt x="122" y="655"/>
                </a:cubicBezTo>
                <a:cubicBezTo>
                  <a:pt x="122" y="655"/>
                  <a:pt x="121" y="655"/>
                  <a:pt x="121" y="655"/>
                </a:cubicBezTo>
                <a:cubicBezTo>
                  <a:pt x="121" y="655"/>
                  <a:pt x="121" y="655"/>
                  <a:pt x="121" y="654"/>
                </a:cubicBezTo>
                <a:cubicBezTo>
                  <a:pt x="121" y="654"/>
                  <a:pt x="121" y="654"/>
                  <a:pt x="121" y="654"/>
                </a:cubicBezTo>
                <a:cubicBezTo>
                  <a:pt x="120" y="653"/>
                  <a:pt x="120" y="652"/>
                  <a:pt x="120" y="652"/>
                </a:cubicBezTo>
                <a:cubicBezTo>
                  <a:pt x="119" y="650"/>
                  <a:pt x="118" y="650"/>
                  <a:pt x="118" y="648"/>
                </a:cubicBezTo>
                <a:cubicBezTo>
                  <a:pt x="120" y="649"/>
                  <a:pt x="121" y="650"/>
                  <a:pt x="121" y="653"/>
                </a:cubicBezTo>
                <a:cubicBezTo>
                  <a:pt x="122" y="654"/>
                  <a:pt x="121" y="654"/>
                  <a:pt x="121" y="654"/>
                </a:cubicBezTo>
                <a:cubicBezTo>
                  <a:pt x="122" y="654"/>
                  <a:pt x="122" y="655"/>
                  <a:pt x="122" y="655"/>
                </a:cubicBezTo>
                <a:cubicBezTo>
                  <a:pt x="122" y="655"/>
                  <a:pt x="123" y="654"/>
                  <a:pt x="123" y="654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6"/>
                  <a:pt x="123" y="656"/>
                  <a:pt x="123" y="656"/>
                </a:cubicBezTo>
                <a:cubicBezTo>
                  <a:pt x="123" y="657"/>
                  <a:pt x="124" y="657"/>
                  <a:pt x="124" y="658"/>
                </a:cubicBezTo>
                <a:cubicBezTo>
                  <a:pt x="124" y="658"/>
                  <a:pt x="125" y="659"/>
                  <a:pt x="125" y="660"/>
                </a:cubicBezTo>
                <a:cubicBezTo>
                  <a:pt x="125" y="660"/>
                  <a:pt x="125" y="661"/>
                  <a:pt x="125" y="662"/>
                </a:cubicBezTo>
                <a:cubicBezTo>
                  <a:pt x="125" y="662"/>
                  <a:pt x="126" y="662"/>
                  <a:pt x="126" y="662"/>
                </a:cubicBezTo>
                <a:cubicBezTo>
                  <a:pt x="126" y="663"/>
                  <a:pt x="126" y="663"/>
                  <a:pt x="126" y="663"/>
                </a:cubicBezTo>
                <a:cubicBezTo>
                  <a:pt x="126" y="664"/>
                  <a:pt x="126" y="664"/>
                  <a:pt x="126" y="664"/>
                </a:cubicBezTo>
                <a:cubicBezTo>
                  <a:pt x="126" y="664"/>
                  <a:pt x="126" y="665"/>
                  <a:pt x="126" y="665"/>
                </a:cubicBezTo>
                <a:cubicBezTo>
                  <a:pt x="126" y="665"/>
                  <a:pt x="127" y="665"/>
                  <a:pt x="127" y="665"/>
                </a:cubicBezTo>
                <a:cubicBezTo>
                  <a:pt x="127" y="665"/>
                  <a:pt x="127" y="666"/>
                  <a:pt x="127" y="666"/>
                </a:cubicBezTo>
                <a:cubicBezTo>
                  <a:pt x="127" y="667"/>
                  <a:pt x="128" y="667"/>
                  <a:pt x="127" y="668"/>
                </a:cubicBezTo>
                <a:cubicBezTo>
                  <a:pt x="128" y="669"/>
                  <a:pt x="130" y="671"/>
                  <a:pt x="130" y="672"/>
                </a:cubicBezTo>
                <a:cubicBezTo>
                  <a:pt x="131" y="673"/>
                  <a:pt x="133" y="674"/>
                  <a:pt x="133" y="674"/>
                </a:cubicBezTo>
                <a:cubicBezTo>
                  <a:pt x="134" y="675"/>
                  <a:pt x="133" y="676"/>
                  <a:pt x="134" y="676"/>
                </a:cubicBezTo>
                <a:cubicBezTo>
                  <a:pt x="134" y="676"/>
                  <a:pt x="134" y="677"/>
                  <a:pt x="134" y="677"/>
                </a:cubicBezTo>
                <a:cubicBezTo>
                  <a:pt x="135" y="678"/>
                  <a:pt x="136" y="679"/>
                  <a:pt x="137" y="680"/>
                </a:cubicBezTo>
                <a:cubicBezTo>
                  <a:pt x="137" y="681"/>
                  <a:pt x="138" y="681"/>
                  <a:pt x="138" y="681"/>
                </a:cubicBezTo>
                <a:cubicBezTo>
                  <a:pt x="138" y="682"/>
                  <a:pt x="138" y="682"/>
                  <a:pt x="138" y="682"/>
                </a:cubicBezTo>
                <a:cubicBezTo>
                  <a:pt x="138" y="683"/>
                  <a:pt x="139" y="683"/>
                  <a:pt x="139" y="683"/>
                </a:cubicBezTo>
                <a:cubicBezTo>
                  <a:pt x="140" y="685"/>
                  <a:pt x="140" y="685"/>
                  <a:pt x="141" y="686"/>
                </a:cubicBezTo>
                <a:cubicBezTo>
                  <a:pt x="141" y="687"/>
                  <a:pt x="143" y="687"/>
                  <a:pt x="143" y="687"/>
                </a:cubicBezTo>
                <a:cubicBezTo>
                  <a:pt x="144" y="689"/>
                  <a:pt x="144" y="687"/>
                  <a:pt x="144" y="689"/>
                </a:cubicBezTo>
                <a:cubicBezTo>
                  <a:pt x="146" y="689"/>
                  <a:pt x="146" y="691"/>
                  <a:pt x="147" y="692"/>
                </a:cubicBezTo>
                <a:cubicBezTo>
                  <a:pt x="147" y="692"/>
                  <a:pt x="148" y="692"/>
                  <a:pt x="148" y="693"/>
                </a:cubicBezTo>
                <a:cubicBezTo>
                  <a:pt x="148" y="695"/>
                  <a:pt x="149" y="696"/>
                  <a:pt x="151" y="697"/>
                </a:cubicBezTo>
                <a:cubicBezTo>
                  <a:pt x="151" y="698"/>
                  <a:pt x="152" y="699"/>
                  <a:pt x="152" y="700"/>
                </a:cubicBezTo>
                <a:cubicBezTo>
                  <a:pt x="154" y="701"/>
                  <a:pt x="158" y="704"/>
                  <a:pt x="158" y="706"/>
                </a:cubicBezTo>
                <a:cubicBezTo>
                  <a:pt x="160" y="706"/>
                  <a:pt x="161" y="707"/>
                  <a:pt x="161" y="709"/>
                </a:cubicBezTo>
                <a:cubicBezTo>
                  <a:pt x="163" y="709"/>
                  <a:pt x="162" y="710"/>
                  <a:pt x="164" y="711"/>
                </a:cubicBezTo>
                <a:cubicBezTo>
                  <a:pt x="164" y="712"/>
                  <a:pt x="165" y="712"/>
                  <a:pt x="165" y="713"/>
                </a:cubicBezTo>
                <a:cubicBezTo>
                  <a:pt x="167" y="713"/>
                  <a:pt x="168" y="715"/>
                  <a:pt x="169" y="716"/>
                </a:cubicBezTo>
                <a:cubicBezTo>
                  <a:pt x="169" y="716"/>
                  <a:pt x="169" y="715"/>
                  <a:pt x="169" y="716"/>
                </a:cubicBezTo>
                <a:cubicBezTo>
                  <a:pt x="170" y="716"/>
                  <a:pt x="170" y="717"/>
                  <a:pt x="170" y="717"/>
                </a:cubicBezTo>
                <a:cubicBezTo>
                  <a:pt x="171" y="717"/>
                  <a:pt x="171" y="718"/>
                  <a:pt x="172" y="718"/>
                </a:cubicBezTo>
                <a:cubicBezTo>
                  <a:pt x="173" y="720"/>
                  <a:pt x="174" y="720"/>
                  <a:pt x="174" y="721"/>
                </a:cubicBezTo>
                <a:cubicBezTo>
                  <a:pt x="176" y="721"/>
                  <a:pt x="176" y="723"/>
                  <a:pt x="177" y="723"/>
                </a:cubicBezTo>
                <a:cubicBezTo>
                  <a:pt x="178" y="723"/>
                  <a:pt x="178" y="724"/>
                  <a:pt x="178" y="724"/>
                </a:cubicBezTo>
                <a:cubicBezTo>
                  <a:pt x="179" y="724"/>
                  <a:pt x="179" y="724"/>
                  <a:pt x="179" y="725"/>
                </a:cubicBezTo>
                <a:cubicBezTo>
                  <a:pt x="180" y="726"/>
                  <a:pt x="180" y="726"/>
                  <a:pt x="182" y="726"/>
                </a:cubicBezTo>
                <a:cubicBezTo>
                  <a:pt x="182" y="727"/>
                  <a:pt x="183" y="727"/>
                  <a:pt x="184" y="728"/>
                </a:cubicBezTo>
                <a:cubicBezTo>
                  <a:pt x="184" y="728"/>
                  <a:pt x="184" y="728"/>
                  <a:pt x="184" y="728"/>
                </a:cubicBezTo>
                <a:cubicBezTo>
                  <a:pt x="184" y="729"/>
                  <a:pt x="185" y="728"/>
                  <a:pt x="185" y="728"/>
                </a:cubicBezTo>
                <a:cubicBezTo>
                  <a:pt x="185" y="729"/>
                  <a:pt x="185" y="729"/>
                  <a:pt x="185" y="729"/>
                </a:cubicBezTo>
                <a:cubicBezTo>
                  <a:pt x="185" y="730"/>
                  <a:pt x="186" y="729"/>
                  <a:pt x="186" y="729"/>
                </a:cubicBezTo>
                <a:cubicBezTo>
                  <a:pt x="186" y="729"/>
                  <a:pt x="186" y="730"/>
                  <a:pt x="186" y="730"/>
                </a:cubicBezTo>
                <a:cubicBezTo>
                  <a:pt x="186" y="730"/>
                  <a:pt x="187" y="730"/>
                  <a:pt x="187" y="730"/>
                </a:cubicBezTo>
                <a:cubicBezTo>
                  <a:pt x="187" y="730"/>
                  <a:pt x="187" y="731"/>
                  <a:pt x="188" y="731"/>
                </a:cubicBezTo>
                <a:cubicBezTo>
                  <a:pt x="189" y="732"/>
                  <a:pt x="190" y="732"/>
                  <a:pt x="191" y="733"/>
                </a:cubicBezTo>
                <a:cubicBezTo>
                  <a:pt x="191" y="733"/>
                  <a:pt x="192" y="733"/>
                  <a:pt x="192" y="734"/>
                </a:cubicBezTo>
                <a:cubicBezTo>
                  <a:pt x="193" y="734"/>
                  <a:pt x="193" y="734"/>
                  <a:pt x="194" y="735"/>
                </a:cubicBezTo>
                <a:cubicBezTo>
                  <a:pt x="196" y="736"/>
                  <a:pt x="198" y="737"/>
                  <a:pt x="201" y="738"/>
                </a:cubicBezTo>
                <a:cubicBezTo>
                  <a:pt x="204" y="740"/>
                  <a:pt x="207" y="741"/>
                  <a:pt x="210" y="743"/>
                </a:cubicBezTo>
                <a:cubicBezTo>
                  <a:pt x="211" y="744"/>
                  <a:pt x="213" y="744"/>
                  <a:pt x="214" y="745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4" y="744"/>
                  <a:pt x="213" y="743"/>
                  <a:pt x="212" y="743"/>
                </a:cubicBezTo>
                <a:cubicBezTo>
                  <a:pt x="212" y="743"/>
                  <a:pt x="212" y="742"/>
                  <a:pt x="211" y="742"/>
                </a:cubicBezTo>
                <a:cubicBezTo>
                  <a:pt x="211" y="741"/>
                  <a:pt x="211" y="741"/>
                  <a:pt x="210" y="741"/>
                </a:cubicBezTo>
                <a:cubicBezTo>
                  <a:pt x="208" y="740"/>
                  <a:pt x="206" y="738"/>
                  <a:pt x="205" y="737"/>
                </a:cubicBezTo>
                <a:cubicBezTo>
                  <a:pt x="203" y="736"/>
                  <a:pt x="201" y="736"/>
                  <a:pt x="200" y="734"/>
                </a:cubicBezTo>
                <a:cubicBezTo>
                  <a:pt x="200" y="734"/>
                  <a:pt x="200" y="733"/>
                  <a:pt x="200" y="733"/>
                </a:cubicBezTo>
                <a:cubicBezTo>
                  <a:pt x="199" y="733"/>
                  <a:pt x="198" y="733"/>
                  <a:pt x="197" y="733"/>
                </a:cubicBezTo>
                <a:cubicBezTo>
                  <a:pt x="197" y="731"/>
                  <a:pt x="197" y="731"/>
                  <a:pt x="196" y="730"/>
                </a:cubicBezTo>
                <a:cubicBezTo>
                  <a:pt x="196" y="730"/>
                  <a:pt x="196" y="730"/>
                  <a:pt x="196" y="730"/>
                </a:cubicBezTo>
                <a:cubicBezTo>
                  <a:pt x="196" y="730"/>
                  <a:pt x="192" y="726"/>
                  <a:pt x="192" y="726"/>
                </a:cubicBezTo>
                <a:cubicBezTo>
                  <a:pt x="191" y="726"/>
                  <a:pt x="191" y="726"/>
                  <a:pt x="191" y="726"/>
                </a:cubicBezTo>
                <a:cubicBezTo>
                  <a:pt x="190" y="725"/>
                  <a:pt x="190" y="724"/>
                  <a:pt x="189" y="724"/>
                </a:cubicBezTo>
                <a:cubicBezTo>
                  <a:pt x="189" y="724"/>
                  <a:pt x="189" y="723"/>
                  <a:pt x="189" y="723"/>
                </a:cubicBezTo>
                <a:cubicBezTo>
                  <a:pt x="189" y="723"/>
                  <a:pt x="189" y="723"/>
                  <a:pt x="190" y="724"/>
                </a:cubicBezTo>
                <a:cubicBezTo>
                  <a:pt x="190" y="724"/>
                  <a:pt x="190" y="724"/>
                  <a:pt x="190" y="725"/>
                </a:cubicBezTo>
                <a:cubicBezTo>
                  <a:pt x="191" y="725"/>
                  <a:pt x="191" y="725"/>
                  <a:pt x="191" y="726"/>
                </a:cubicBezTo>
                <a:cubicBezTo>
                  <a:pt x="191" y="726"/>
                  <a:pt x="191" y="726"/>
                  <a:pt x="192" y="726"/>
                </a:cubicBezTo>
                <a:cubicBezTo>
                  <a:pt x="192" y="726"/>
                  <a:pt x="192" y="726"/>
                  <a:pt x="193" y="726"/>
                </a:cubicBezTo>
                <a:cubicBezTo>
                  <a:pt x="193" y="726"/>
                  <a:pt x="193" y="726"/>
                  <a:pt x="193" y="726"/>
                </a:cubicBezTo>
                <a:cubicBezTo>
                  <a:pt x="194" y="727"/>
                  <a:pt x="195" y="728"/>
                  <a:pt x="196" y="729"/>
                </a:cubicBezTo>
                <a:cubicBezTo>
                  <a:pt x="196" y="730"/>
                  <a:pt x="197" y="730"/>
                  <a:pt x="197" y="731"/>
                </a:cubicBezTo>
                <a:cubicBezTo>
                  <a:pt x="198" y="731"/>
                  <a:pt x="198" y="731"/>
                  <a:pt x="198" y="732"/>
                </a:cubicBezTo>
                <a:cubicBezTo>
                  <a:pt x="198" y="732"/>
                  <a:pt x="198" y="732"/>
                  <a:pt x="198" y="732"/>
                </a:cubicBezTo>
                <a:cubicBezTo>
                  <a:pt x="199" y="732"/>
                  <a:pt x="199" y="732"/>
                  <a:pt x="199" y="732"/>
                </a:cubicBezTo>
                <a:cubicBezTo>
                  <a:pt x="199" y="732"/>
                  <a:pt x="200" y="731"/>
                  <a:pt x="200" y="731"/>
                </a:cubicBezTo>
                <a:cubicBezTo>
                  <a:pt x="200" y="731"/>
                  <a:pt x="201" y="732"/>
                  <a:pt x="201" y="732"/>
                </a:cubicBezTo>
                <a:cubicBezTo>
                  <a:pt x="201" y="733"/>
                  <a:pt x="201" y="734"/>
                  <a:pt x="201" y="734"/>
                </a:cubicBezTo>
                <a:cubicBezTo>
                  <a:pt x="201" y="734"/>
                  <a:pt x="202" y="734"/>
                  <a:pt x="202" y="734"/>
                </a:cubicBezTo>
                <a:cubicBezTo>
                  <a:pt x="202" y="734"/>
                  <a:pt x="203" y="734"/>
                  <a:pt x="203" y="734"/>
                </a:cubicBezTo>
                <a:cubicBezTo>
                  <a:pt x="204" y="735"/>
                  <a:pt x="205" y="735"/>
                  <a:pt x="206" y="736"/>
                </a:cubicBezTo>
                <a:cubicBezTo>
                  <a:pt x="206" y="737"/>
                  <a:pt x="207" y="737"/>
                  <a:pt x="207" y="737"/>
                </a:cubicBezTo>
                <a:cubicBezTo>
                  <a:pt x="207" y="737"/>
                  <a:pt x="207" y="737"/>
                  <a:pt x="207" y="737"/>
                </a:cubicBezTo>
                <a:cubicBezTo>
                  <a:pt x="208" y="737"/>
                  <a:pt x="208" y="737"/>
                  <a:pt x="208" y="737"/>
                </a:cubicBezTo>
                <a:cubicBezTo>
                  <a:pt x="209" y="738"/>
                  <a:pt x="209" y="738"/>
                  <a:pt x="209" y="739"/>
                </a:cubicBezTo>
                <a:cubicBezTo>
                  <a:pt x="209" y="739"/>
                  <a:pt x="209" y="740"/>
                  <a:pt x="209" y="740"/>
                </a:cubicBezTo>
                <a:cubicBezTo>
                  <a:pt x="210" y="740"/>
                  <a:pt x="211" y="740"/>
                  <a:pt x="211" y="740"/>
                </a:cubicBezTo>
                <a:cubicBezTo>
                  <a:pt x="211" y="740"/>
                  <a:pt x="211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3" y="740"/>
                  <a:pt x="213" y="741"/>
                </a:cubicBezTo>
                <a:cubicBezTo>
                  <a:pt x="213" y="741"/>
                  <a:pt x="213" y="741"/>
                  <a:pt x="213" y="741"/>
                </a:cubicBezTo>
                <a:cubicBezTo>
                  <a:pt x="213" y="742"/>
                  <a:pt x="213" y="742"/>
                  <a:pt x="214" y="743"/>
                </a:cubicBezTo>
                <a:cubicBezTo>
                  <a:pt x="214" y="743"/>
                  <a:pt x="214" y="743"/>
                  <a:pt x="214" y="743"/>
                </a:cubicBezTo>
                <a:cubicBezTo>
                  <a:pt x="214" y="744"/>
                  <a:pt x="215" y="745"/>
                  <a:pt x="215" y="745"/>
                </a:cubicBezTo>
                <a:cubicBezTo>
                  <a:pt x="215" y="745"/>
                  <a:pt x="215" y="746"/>
                  <a:pt x="216" y="746"/>
                </a:cubicBezTo>
                <a:cubicBezTo>
                  <a:pt x="216" y="746"/>
                  <a:pt x="216" y="746"/>
                  <a:pt x="216" y="746"/>
                </a:cubicBezTo>
                <a:cubicBezTo>
                  <a:pt x="217" y="746"/>
                  <a:pt x="217" y="746"/>
                  <a:pt x="217" y="746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0" y="748"/>
                  <a:pt x="220" y="749"/>
                  <a:pt x="221" y="749"/>
                </a:cubicBezTo>
                <a:cubicBezTo>
                  <a:pt x="221" y="749"/>
                  <a:pt x="221" y="749"/>
                  <a:pt x="221" y="748"/>
                </a:cubicBezTo>
                <a:cubicBezTo>
                  <a:pt x="222" y="748"/>
                  <a:pt x="222" y="748"/>
                  <a:pt x="222" y="749"/>
                </a:cubicBezTo>
                <a:cubicBezTo>
                  <a:pt x="222" y="749"/>
                  <a:pt x="221" y="750"/>
                  <a:pt x="221" y="750"/>
                </a:cubicBezTo>
                <a:cubicBezTo>
                  <a:pt x="222" y="751"/>
                  <a:pt x="222" y="750"/>
                  <a:pt x="223" y="751"/>
                </a:cubicBezTo>
                <a:cubicBezTo>
                  <a:pt x="223" y="751"/>
                  <a:pt x="223" y="751"/>
                  <a:pt x="223" y="751"/>
                </a:cubicBezTo>
                <a:cubicBezTo>
                  <a:pt x="223" y="751"/>
                  <a:pt x="224" y="752"/>
                  <a:pt x="224" y="752"/>
                </a:cubicBezTo>
                <a:cubicBezTo>
                  <a:pt x="224" y="752"/>
                  <a:pt x="224" y="753"/>
                  <a:pt x="224" y="753"/>
                </a:cubicBezTo>
                <a:cubicBezTo>
                  <a:pt x="225" y="753"/>
                  <a:pt x="225" y="754"/>
                  <a:pt x="225" y="754"/>
                </a:cubicBezTo>
                <a:cubicBezTo>
                  <a:pt x="225" y="754"/>
                  <a:pt x="226" y="754"/>
                  <a:pt x="226" y="754"/>
                </a:cubicBezTo>
                <a:cubicBezTo>
                  <a:pt x="226" y="754"/>
                  <a:pt x="226" y="755"/>
                  <a:pt x="227" y="755"/>
                </a:cubicBezTo>
                <a:cubicBezTo>
                  <a:pt x="227" y="756"/>
                  <a:pt x="228" y="755"/>
                  <a:pt x="228" y="756"/>
                </a:cubicBezTo>
                <a:cubicBezTo>
                  <a:pt x="228" y="756"/>
                  <a:pt x="228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30" y="757"/>
                  <a:pt x="230" y="757"/>
                  <a:pt x="230" y="757"/>
                </a:cubicBezTo>
                <a:cubicBezTo>
                  <a:pt x="230" y="757"/>
                  <a:pt x="231" y="757"/>
                  <a:pt x="231" y="758"/>
                </a:cubicBezTo>
                <a:cubicBezTo>
                  <a:pt x="231" y="758"/>
                  <a:pt x="232" y="758"/>
                  <a:pt x="232" y="758"/>
                </a:cubicBezTo>
                <a:cubicBezTo>
                  <a:pt x="232" y="759"/>
                  <a:pt x="233" y="759"/>
                  <a:pt x="233" y="759"/>
                </a:cubicBezTo>
                <a:cubicBezTo>
                  <a:pt x="233" y="760"/>
                  <a:pt x="233" y="760"/>
                  <a:pt x="234" y="760"/>
                </a:cubicBezTo>
                <a:cubicBezTo>
                  <a:pt x="234" y="760"/>
                  <a:pt x="234" y="760"/>
                  <a:pt x="234" y="760"/>
                </a:cubicBezTo>
                <a:cubicBezTo>
                  <a:pt x="234" y="760"/>
                  <a:pt x="234" y="760"/>
                  <a:pt x="235" y="760"/>
                </a:cubicBezTo>
                <a:cubicBezTo>
                  <a:pt x="235" y="761"/>
                  <a:pt x="236" y="761"/>
                  <a:pt x="236" y="761"/>
                </a:cubicBezTo>
                <a:cubicBezTo>
                  <a:pt x="236" y="761"/>
                  <a:pt x="236" y="761"/>
                  <a:pt x="237" y="761"/>
                </a:cubicBezTo>
                <a:cubicBezTo>
                  <a:pt x="237" y="761"/>
                  <a:pt x="237" y="761"/>
                  <a:pt x="237" y="761"/>
                </a:cubicBezTo>
                <a:cubicBezTo>
                  <a:pt x="237" y="762"/>
                  <a:pt x="238" y="762"/>
                  <a:pt x="239" y="763"/>
                </a:cubicBezTo>
                <a:cubicBezTo>
                  <a:pt x="240" y="763"/>
                  <a:pt x="240" y="763"/>
                  <a:pt x="241" y="764"/>
                </a:cubicBezTo>
                <a:cubicBezTo>
                  <a:pt x="241" y="764"/>
                  <a:pt x="241" y="764"/>
                  <a:pt x="241" y="764"/>
                </a:cubicBezTo>
                <a:cubicBezTo>
                  <a:pt x="241" y="764"/>
                  <a:pt x="241" y="764"/>
                  <a:pt x="242" y="764"/>
                </a:cubicBezTo>
                <a:cubicBezTo>
                  <a:pt x="242" y="764"/>
                  <a:pt x="242" y="764"/>
                  <a:pt x="242" y="764"/>
                </a:cubicBezTo>
                <a:cubicBezTo>
                  <a:pt x="242" y="764"/>
                  <a:pt x="243" y="764"/>
                  <a:pt x="243" y="764"/>
                </a:cubicBezTo>
                <a:cubicBezTo>
                  <a:pt x="243" y="764"/>
                  <a:pt x="243" y="765"/>
                  <a:pt x="243" y="765"/>
                </a:cubicBezTo>
                <a:cubicBezTo>
                  <a:pt x="244" y="765"/>
                  <a:pt x="244" y="766"/>
                  <a:pt x="244" y="766"/>
                </a:cubicBezTo>
                <a:cubicBezTo>
                  <a:pt x="244" y="766"/>
                  <a:pt x="245" y="766"/>
                  <a:pt x="246" y="766"/>
                </a:cubicBezTo>
                <a:cubicBezTo>
                  <a:pt x="247" y="767"/>
                  <a:pt x="248" y="767"/>
                  <a:pt x="248" y="767"/>
                </a:cubicBezTo>
                <a:cubicBezTo>
                  <a:pt x="249" y="767"/>
                  <a:pt x="249" y="768"/>
                  <a:pt x="249" y="768"/>
                </a:cubicBezTo>
                <a:cubicBezTo>
                  <a:pt x="248" y="768"/>
                  <a:pt x="250" y="769"/>
                  <a:pt x="250" y="769"/>
                </a:cubicBezTo>
                <a:cubicBezTo>
                  <a:pt x="251" y="769"/>
                  <a:pt x="251" y="770"/>
                  <a:pt x="252" y="770"/>
                </a:cubicBezTo>
                <a:cubicBezTo>
                  <a:pt x="253" y="770"/>
                  <a:pt x="252" y="770"/>
                  <a:pt x="253" y="770"/>
                </a:cubicBezTo>
                <a:cubicBezTo>
                  <a:pt x="253" y="770"/>
                  <a:pt x="254" y="770"/>
                  <a:pt x="254" y="770"/>
                </a:cubicBezTo>
                <a:cubicBezTo>
                  <a:pt x="254" y="770"/>
                  <a:pt x="255" y="771"/>
                  <a:pt x="255" y="771"/>
                </a:cubicBezTo>
                <a:cubicBezTo>
                  <a:pt x="255" y="772"/>
                  <a:pt x="255" y="772"/>
                  <a:pt x="256" y="772"/>
                </a:cubicBezTo>
                <a:cubicBezTo>
                  <a:pt x="257" y="773"/>
                  <a:pt x="258" y="772"/>
                  <a:pt x="259" y="774"/>
                </a:cubicBezTo>
                <a:cubicBezTo>
                  <a:pt x="259" y="774"/>
                  <a:pt x="259" y="775"/>
                  <a:pt x="259" y="775"/>
                </a:cubicBezTo>
                <a:cubicBezTo>
                  <a:pt x="260" y="775"/>
                  <a:pt x="260" y="774"/>
                  <a:pt x="261" y="774"/>
                </a:cubicBezTo>
                <a:cubicBezTo>
                  <a:pt x="261" y="774"/>
                  <a:pt x="261" y="774"/>
                  <a:pt x="262" y="775"/>
                </a:cubicBezTo>
                <a:cubicBezTo>
                  <a:pt x="262" y="775"/>
                  <a:pt x="263" y="775"/>
                  <a:pt x="263" y="775"/>
                </a:cubicBezTo>
                <a:cubicBezTo>
                  <a:pt x="265" y="775"/>
                  <a:pt x="265" y="776"/>
                  <a:pt x="267" y="777"/>
                </a:cubicBezTo>
                <a:cubicBezTo>
                  <a:pt x="267" y="777"/>
                  <a:pt x="267" y="776"/>
                  <a:pt x="268" y="776"/>
                </a:cubicBezTo>
                <a:cubicBezTo>
                  <a:pt x="269" y="777"/>
                  <a:pt x="271" y="778"/>
                  <a:pt x="271" y="778"/>
                </a:cubicBezTo>
                <a:cubicBezTo>
                  <a:pt x="271" y="778"/>
                  <a:pt x="272" y="779"/>
                  <a:pt x="272" y="779"/>
                </a:cubicBezTo>
                <a:cubicBezTo>
                  <a:pt x="272" y="779"/>
                  <a:pt x="273" y="779"/>
                  <a:pt x="273" y="779"/>
                </a:cubicBezTo>
                <a:cubicBezTo>
                  <a:pt x="273" y="779"/>
                  <a:pt x="273" y="779"/>
                  <a:pt x="273" y="779"/>
                </a:cubicBezTo>
                <a:cubicBezTo>
                  <a:pt x="274" y="779"/>
                  <a:pt x="274" y="779"/>
                  <a:pt x="274" y="779"/>
                </a:cubicBezTo>
                <a:cubicBezTo>
                  <a:pt x="275" y="779"/>
                  <a:pt x="275" y="779"/>
                  <a:pt x="275" y="779"/>
                </a:cubicBezTo>
                <a:cubicBezTo>
                  <a:pt x="275" y="780"/>
                  <a:pt x="276" y="780"/>
                  <a:pt x="276" y="780"/>
                </a:cubicBezTo>
                <a:cubicBezTo>
                  <a:pt x="276" y="780"/>
                  <a:pt x="277" y="780"/>
                  <a:pt x="278" y="780"/>
                </a:cubicBezTo>
                <a:cubicBezTo>
                  <a:pt x="278" y="780"/>
                  <a:pt x="278" y="780"/>
                  <a:pt x="279" y="781"/>
                </a:cubicBezTo>
                <a:cubicBezTo>
                  <a:pt x="279" y="781"/>
                  <a:pt x="279" y="781"/>
                  <a:pt x="279" y="781"/>
                </a:cubicBezTo>
                <a:cubicBezTo>
                  <a:pt x="279" y="781"/>
                  <a:pt x="279" y="781"/>
                  <a:pt x="280" y="781"/>
                </a:cubicBezTo>
                <a:cubicBezTo>
                  <a:pt x="280" y="781"/>
                  <a:pt x="281" y="781"/>
                  <a:pt x="281" y="782"/>
                </a:cubicBezTo>
                <a:cubicBezTo>
                  <a:pt x="281" y="782"/>
                  <a:pt x="282" y="782"/>
                  <a:pt x="282" y="782"/>
                </a:cubicBezTo>
                <a:cubicBezTo>
                  <a:pt x="282" y="782"/>
                  <a:pt x="282" y="782"/>
                  <a:pt x="282" y="782"/>
                </a:cubicBezTo>
                <a:cubicBezTo>
                  <a:pt x="282" y="782"/>
                  <a:pt x="283" y="782"/>
                  <a:pt x="283" y="782"/>
                </a:cubicBezTo>
                <a:cubicBezTo>
                  <a:pt x="284" y="782"/>
                  <a:pt x="285" y="782"/>
                  <a:pt x="285" y="783"/>
                </a:cubicBezTo>
                <a:cubicBezTo>
                  <a:pt x="285" y="783"/>
                  <a:pt x="286" y="783"/>
                  <a:pt x="286" y="783"/>
                </a:cubicBezTo>
                <a:cubicBezTo>
                  <a:pt x="286" y="783"/>
                  <a:pt x="287" y="783"/>
                  <a:pt x="287" y="784"/>
                </a:cubicBezTo>
                <a:cubicBezTo>
                  <a:pt x="288" y="784"/>
                  <a:pt x="288" y="784"/>
                  <a:pt x="289" y="784"/>
                </a:cubicBezTo>
                <a:cubicBezTo>
                  <a:pt x="290" y="784"/>
                  <a:pt x="290" y="783"/>
                  <a:pt x="290" y="783"/>
                </a:cubicBezTo>
                <a:cubicBezTo>
                  <a:pt x="290" y="783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2" y="784"/>
                  <a:pt x="292" y="785"/>
                </a:cubicBezTo>
                <a:cubicBezTo>
                  <a:pt x="292" y="785"/>
                  <a:pt x="293" y="785"/>
                  <a:pt x="293" y="785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3" y="785"/>
                  <a:pt x="294" y="785"/>
                  <a:pt x="294" y="785"/>
                </a:cubicBezTo>
                <a:cubicBezTo>
                  <a:pt x="294" y="785"/>
                  <a:pt x="294" y="785"/>
                  <a:pt x="294" y="785"/>
                </a:cubicBezTo>
                <a:cubicBezTo>
                  <a:pt x="294" y="785"/>
                  <a:pt x="295" y="785"/>
                  <a:pt x="295" y="785"/>
                </a:cubicBezTo>
                <a:cubicBezTo>
                  <a:pt x="295" y="785"/>
                  <a:pt x="295" y="785"/>
                  <a:pt x="295" y="785"/>
                </a:cubicBezTo>
                <a:cubicBezTo>
                  <a:pt x="295" y="786"/>
                  <a:pt x="295" y="786"/>
                  <a:pt x="296" y="786"/>
                </a:cubicBezTo>
                <a:cubicBezTo>
                  <a:pt x="296" y="786"/>
                  <a:pt x="296" y="786"/>
                  <a:pt x="296" y="786"/>
                </a:cubicBezTo>
                <a:cubicBezTo>
                  <a:pt x="297" y="787"/>
                  <a:pt x="299" y="787"/>
                  <a:pt x="300" y="788"/>
                </a:cubicBezTo>
                <a:cubicBezTo>
                  <a:pt x="300" y="788"/>
                  <a:pt x="300" y="788"/>
                  <a:pt x="300" y="788"/>
                </a:cubicBezTo>
                <a:cubicBezTo>
                  <a:pt x="300" y="788"/>
                  <a:pt x="301" y="788"/>
                  <a:pt x="301" y="788"/>
                </a:cubicBezTo>
                <a:cubicBezTo>
                  <a:pt x="302" y="788"/>
                  <a:pt x="303" y="789"/>
                  <a:pt x="303" y="789"/>
                </a:cubicBezTo>
                <a:cubicBezTo>
                  <a:pt x="303" y="790"/>
                  <a:pt x="304" y="789"/>
                  <a:pt x="304" y="789"/>
                </a:cubicBezTo>
                <a:cubicBezTo>
                  <a:pt x="304" y="789"/>
                  <a:pt x="304" y="790"/>
                  <a:pt x="304" y="790"/>
                </a:cubicBezTo>
                <a:cubicBezTo>
                  <a:pt x="304" y="790"/>
                  <a:pt x="305" y="790"/>
                  <a:pt x="305" y="790"/>
                </a:cubicBezTo>
                <a:cubicBezTo>
                  <a:pt x="305" y="790"/>
                  <a:pt x="305" y="790"/>
                  <a:pt x="305" y="790"/>
                </a:cubicBezTo>
                <a:cubicBezTo>
                  <a:pt x="305" y="790"/>
                  <a:pt x="306" y="790"/>
                  <a:pt x="306" y="790"/>
                </a:cubicBezTo>
                <a:cubicBezTo>
                  <a:pt x="307" y="790"/>
                  <a:pt x="307" y="791"/>
                  <a:pt x="308" y="791"/>
                </a:cubicBezTo>
                <a:cubicBezTo>
                  <a:pt x="309" y="792"/>
                  <a:pt x="309" y="792"/>
                  <a:pt x="310" y="793"/>
                </a:cubicBezTo>
                <a:cubicBezTo>
                  <a:pt x="311" y="792"/>
                  <a:pt x="312" y="793"/>
                  <a:pt x="313" y="793"/>
                </a:cubicBezTo>
                <a:cubicBezTo>
                  <a:pt x="313" y="793"/>
                  <a:pt x="313" y="794"/>
                  <a:pt x="314" y="794"/>
                </a:cubicBezTo>
                <a:cubicBezTo>
                  <a:pt x="315" y="794"/>
                  <a:pt x="315" y="794"/>
                  <a:pt x="316" y="794"/>
                </a:cubicBezTo>
                <a:cubicBezTo>
                  <a:pt x="316" y="794"/>
                  <a:pt x="317" y="795"/>
                  <a:pt x="317" y="795"/>
                </a:cubicBezTo>
                <a:cubicBezTo>
                  <a:pt x="319" y="796"/>
                  <a:pt x="320" y="797"/>
                  <a:pt x="322" y="797"/>
                </a:cubicBezTo>
                <a:cubicBezTo>
                  <a:pt x="322" y="798"/>
                  <a:pt x="324" y="797"/>
                  <a:pt x="323" y="796"/>
                </a:cubicBezTo>
                <a:cubicBezTo>
                  <a:pt x="323" y="796"/>
                  <a:pt x="323" y="797"/>
                  <a:pt x="322" y="797"/>
                </a:cubicBezTo>
                <a:cubicBezTo>
                  <a:pt x="323" y="795"/>
                  <a:pt x="321" y="796"/>
                  <a:pt x="321" y="795"/>
                </a:cubicBezTo>
                <a:close/>
                <a:moveTo>
                  <a:pt x="250" y="413"/>
                </a:moveTo>
                <a:cubicBezTo>
                  <a:pt x="250" y="414"/>
                  <a:pt x="248" y="414"/>
                  <a:pt x="248" y="415"/>
                </a:cubicBezTo>
                <a:cubicBezTo>
                  <a:pt x="247" y="415"/>
                  <a:pt x="247" y="415"/>
                  <a:pt x="246" y="415"/>
                </a:cubicBezTo>
                <a:cubicBezTo>
                  <a:pt x="245" y="415"/>
                  <a:pt x="245" y="415"/>
                  <a:pt x="244" y="416"/>
                </a:cubicBezTo>
                <a:cubicBezTo>
                  <a:pt x="244" y="416"/>
                  <a:pt x="243" y="416"/>
                  <a:pt x="243" y="416"/>
                </a:cubicBezTo>
                <a:cubicBezTo>
                  <a:pt x="242" y="416"/>
                  <a:pt x="242" y="416"/>
                  <a:pt x="241" y="416"/>
                </a:cubicBezTo>
                <a:cubicBezTo>
                  <a:pt x="240" y="416"/>
                  <a:pt x="240" y="418"/>
                  <a:pt x="240" y="418"/>
                </a:cubicBezTo>
                <a:cubicBezTo>
                  <a:pt x="238" y="418"/>
                  <a:pt x="238" y="419"/>
                  <a:pt x="237" y="418"/>
                </a:cubicBezTo>
                <a:cubicBezTo>
                  <a:pt x="237" y="419"/>
                  <a:pt x="236" y="419"/>
                  <a:pt x="236" y="420"/>
                </a:cubicBezTo>
                <a:cubicBezTo>
                  <a:pt x="235" y="419"/>
                  <a:pt x="235" y="420"/>
                  <a:pt x="234" y="420"/>
                </a:cubicBezTo>
                <a:cubicBezTo>
                  <a:pt x="234" y="419"/>
                  <a:pt x="236" y="419"/>
                  <a:pt x="236" y="418"/>
                </a:cubicBezTo>
                <a:cubicBezTo>
                  <a:pt x="236" y="418"/>
                  <a:pt x="235" y="418"/>
                  <a:pt x="235" y="417"/>
                </a:cubicBezTo>
                <a:cubicBezTo>
                  <a:pt x="236" y="415"/>
                  <a:pt x="236" y="414"/>
                  <a:pt x="238" y="413"/>
                </a:cubicBezTo>
                <a:cubicBezTo>
                  <a:pt x="239" y="412"/>
                  <a:pt x="239" y="413"/>
                  <a:pt x="239" y="413"/>
                </a:cubicBezTo>
                <a:cubicBezTo>
                  <a:pt x="240" y="412"/>
                  <a:pt x="241" y="412"/>
                  <a:pt x="242" y="411"/>
                </a:cubicBezTo>
                <a:cubicBezTo>
                  <a:pt x="242" y="410"/>
                  <a:pt x="243" y="411"/>
                  <a:pt x="244" y="410"/>
                </a:cubicBezTo>
                <a:cubicBezTo>
                  <a:pt x="245" y="410"/>
                  <a:pt x="244" y="411"/>
                  <a:pt x="243" y="412"/>
                </a:cubicBezTo>
                <a:cubicBezTo>
                  <a:pt x="243" y="412"/>
                  <a:pt x="242" y="413"/>
                  <a:pt x="242" y="413"/>
                </a:cubicBezTo>
                <a:cubicBezTo>
                  <a:pt x="241" y="414"/>
                  <a:pt x="241" y="413"/>
                  <a:pt x="241" y="413"/>
                </a:cubicBezTo>
                <a:cubicBezTo>
                  <a:pt x="241" y="413"/>
                  <a:pt x="240" y="413"/>
                  <a:pt x="240" y="413"/>
                </a:cubicBezTo>
                <a:cubicBezTo>
                  <a:pt x="240" y="414"/>
                  <a:pt x="239" y="414"/>
                  <a:pt x="239" y="415"/>
                </a:cubicBezTo>
                <a:cubicBezTo>
                  <a:pt x="238" y="414"/>
                  <a:pt x="238" y="415"/>
                  <a:pt x="237" y="415"/>
                </a:cubicBezTo>
                <a:cubicBezTo>
                  <a:pt x="237" y="416"/>
                  <a:pt x="237" y="416"/>
                  <a:pt x="237" y="417"/>
                </a:cubicBezTo>
                <a:cubicBezTo>
                  <a:pt x="238" y="417"/>
                  <a:pt x="239" y="416"/>
                  <a:pt x="240" y="415"/>
                </a:cubicBezTo>
                <a:cubicBezTo>
                  <a:pt x="241" y="415"/>
                  <a:pt x="242" y="415"/>
                  <a:pt x="243" y="415"/>
                </a:cubicBezTo>
                <a:cubicBezTo>
                  <a:pt x="244" y="414"/>
                  <a:pt x="244" y="414"/>
                  <a:pt x="245" y="414"/>
                </a:cubicBezTo>
                <a:cubicBezTo>
                  <a:pt x="245" y="414"/>
                  <a:pt x="246" y="413"/>
                  <a:pt x="247" y="412"/>
                </a:cubicBezTo>
                <a:cubicBezTo>
                  <a:pt x="249" y="412"/>
                  <a:pt x="249" y="412"/>
                  <a:pt x="249" y="412"/>
                </a:cubicBezTo>
                <a:cubicBezTo>
                  <a:pt x="251" y="412"/>
                  <a:pt x="251" y="411"/>
                  <a:pt x="253" y="411"/>
                </a:cubicBezTo>
                <a:cubicBezTo>
                  <a:pt x="254" y="413"/>
                  <a:pt x="252" y="412"/>
                  <a:pt x="250" y="413"/>
                </a:cubicBezTo>
                <a:close/>
                <a:moveTo>
                  <a:pt x="247" y="410"/>
                </a:moveTo>
                <a:cubicBezTo>
                  <a:pt x="247" y="409"/>
                  <a:pt x="247" y="409"/>
                  <a:pt x="247" y="409"/>
                </a:cubicBezTo>
                <a:cubicBezTo>
                  <a:pt x="248" y="409"/>
                  <a:pt x="248" y="409"/>
                  <a:pt x="248" y="409"/>
                </a:cubicBezTo>
                <a:cubicBezTo>
                  <a:pt x="248" y="410"/>
                  <a:pt x="248" y="410"/>
                  <a:pt x="248" y="410"/>
                </a:cubicBezTo>
                <a:lnTo>
                  <a:pt x="247" y="410"/>
                </a:lnTo>
                <a:close/>
                <a:moveTo>
                  <a:pt x="249" y="408"/>
                </a:moveTo>
                <a:cubicBezTo>
                  <a:pt x="250" y="408"/>
                  <a:pt x="250" y="408"/>
                  <a:pt x="250" y="408"/>
                </a:cubicBezTo>
                <a:cubicBezTo>
                  <a:pt x="251" y="408"/>
                  <a:pt x="251" y="408"/>
                  <a:pt x="252" y="407"/>
                </a:cubicBezTo>
                <a:cubicBezTo>
                  <a:pt x="252" y="407"/>
                  <a:pt x="253" y="407"/>
                  <a:pt x="253" y="408"/>
                </a:cubicBezTo>
                <a:cubicBezTo>
                  <a:pt x="252" y="408"/>
                  <a:pt x="252" y="409"/>
                  <a:pt x="252" y="409"/>
                </a:cubicBezTo>
                <a:cubicBezTo>
                  <a:pt x="251" y="409"/>
                  <a:pt x="251" y="410"/>
                  <a:pt x="250" y="409"/>
                </a:cubicBezTo>
                <a:cubicBezTo>
                  <a:pt x="249" y="409"/>
                  <a:pt x="249" y="409"/>
                  <a:pt x="249" y="408"/>
                </a:cubicBezTo>
                <a:close/>
                <a:moveTo>
                  <a:pt x="271" y="409"/>
                </a:moveTo>
                <a:cubicBezTo>
                  <a:pt x="270" y="409"/>
                  <a:pt x="270" y="410"/>
                  <a:pt x="269" y="410"/>
                </a:cubicBezTo>
                <a:cubicBezTo>
                  <a:pt x="268" y="410"/>
                  <a:pt x="269" y="409"/>
                  <a:pt x="267" y="409"/>
                </a:cubicBezTo>
                <a:cubicBezTo>
                  <a:pt x="266" y="410"/>
                  <a:pt x="265" y="410"/>
                  <a:pt x="265" y="411"/>
                </a:cubicBezTo>
                <a:cubicBezTo>
                  <a:pt x="264" y="411"/>
                  <a:pt x="263" y="412"/>
                  <a:pt x="262" y="410"/>
                </a:cubicBezTo>
                <a:cubicBezTo>
                  <a:pt x="262" y="410"/>
                  <a:pt x="262" y="411"/>
                  <a:pt x="262" y="411"/>
                </a:cubicBezTo>
                <a:cubicBezTo>
                  <a:pt x="261" y="411"/>
                  <a:pt x="261" y="411"/>
                  <a:pt x="260" y="411"/>
                </a:cubicBezTo>
                <a:cubicBezTo>
                  <a:pt x="260" y="411"/>
                  <a:pt x="260" y="411"/>
                  <a:pt x="259" y="412"/>
                </a:cubicBezTo>
                <a:cubicBezTo>
                  <a:pt x="259" y="412"/>
                  <a:pt x="258" y="412"/>
                  <a:pt x="258" y="412"/>
                </a:cubicBezTo>
                <a:cubicBezTo>
                  <a:pt x="257" y="412"/>
                  <a:pt x="256" y="412"/>
                  <a:pt x="255" y="412"/>
                </a:cubicBezTo>
                <a:cubicBezTo>
                  <a:pt x="255" y="411"/>
                  <a:pt x="256" y="411"/>
                  <a:pt x="256" y="411"/>
                </a:cubicBezTo>
                <a:cubicBezTo>
                  <a:pt x="256" y="411"/>
                  <a:pt x="256" y="410"/>
                  <a:pt x="256" y="410"/>
                </a:cubicBezTo>
                <a:cubicBezTo>
                  <a:pt x="257" y="410"/>
                  <a:pt x="257" y="410"/>
                  <a:pt x="257" y="410"/>
                </a:cubicBezTo>
                <a:cubicBezTo>
                  <a:pt x="258" y="410"/>
                  <a:pt x="258" y="409"/>
                  <a:pt x="259" y="409"/>
                </a:cubicBezTo>
                <a:cubicBezTo>
                  <a:pt x="260" y="409"/>
                  <a:pt x="259" y="410"/>
                  <a:pt x="260" y="410"/>
                </a:cubicBezTo>
                <a:cubicBezTo>
                  <a:pt x="260" y="410"/>
                  <a:pt x="261" y="409"/>
                  <a:pt x="262" y="410"/>
                </a:cubicBezTo>
                <a:cubicBezTo>
                  <a:pt x="263" y="410"/>
                  <a:pt x="263" y="409"/>
                  <a:pt x="263" y="408"/>
                </a:cubicBezTo>
                <a:cubicBezTo>
                  <a:pt x="263" y="408"/>
                  <a:pt x="264" y="407"/>
                  <a:pt x="264" y="407"/>
                </a:cubicBezTo>
                <a:cubicBezTo>
                  <a:pt x="266" y="407"/>
                  <a:pt x="268" y="408"/>
                  <a:pt x="270" y="407"/>
                </a:cubicBezTo>
                <a:cubicBezTo>
                  <a:pt x="270" y="407"/>
                  <a:pt x="271" y="407"/>
                  <a:pt x="272" y="407"/>
                </a:cubicBezTo>
                <a:cubicBezTo>
                  <a:pt x="273" y="407"/>
                  <a:pt x="273" y="406"/>
                  <a:pt x="274" y="406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2" y="408"/>
                  <a:pt x="271" y="409"/>
                </a:cubicBezTo>
                <a:close/>
                <a:moveTo>
                  <a:pt x="258" y="406"/>
                </a:moveTo>
                <a:cubicBezTo>
                  <a:pt x="259" y="406"/>
                  <a:pt x="258" y="408"/>
                  <a:pt x="256" y="408"/>
                </a:cubicBezTo>
                <a:cubicBezTo>
                  <a:pt x="256" y="406"/>
                  <a:pt x="257" y="407"/>
                  <a:pt x="258" y="406"/>
                </a:cubicBezTo>
                <a:close/>
                <a:moveTo>
                  <a:pt x="259" y="407"/>
                </a:moveTo>
                <a:cubicBezTo>
                  <a:pt x="259" y="407"/>
                  <a:pt x="259" y="406"/>
                  <a:pt x="259" y="406"/>
                </a:cubicBezTo>
                <a:cubicBezTo>
                  <a:pt x="260" y="406"/>
                  <a:pt x="260" y="406"/>
                  <a:pt x="260" y="406"/>
                </a:cubicBezTo>
                <a:cubicBezTo>
                  <a:pt x="261" y="407"/>
                  <a:pt x="260" y="407"/>
                  <a:pt x="259" y="407"/>
                </a:cubicBezTo>
                <a:close/>
                <a:moveTo>
                  <a:pt x="291" y="419"/>
                </a:moveTo>
                <a:cubicBezTo>
                  <a:pt x="291" y="419"/>
                  <a:pt x="291" y="420"/>
                  <a:pt x="290" y="420"/>
                </a:cubicBezTo>
                <a:cubicBezTo>
                  <a:pt x="290" y="420"/>
                  <a:pt x="290" y="419"/>
                  <a:pt x="290" y="419"/>
                </a:cubicBezTo>
                <a:cubicBezTo>
                  <a:pt x="289" y="419"/>
                  <a:pt x="288" y="419"/>
                  <a:pt x="288" y="419"/>
                </a:cubicBezTo>
                <a:cubicBezTo>
                  <a:pt x="287" y="419"/>
                  <a:pt x="287" y="418"/>
                  <a:pt x="287" y="418"/>
                </a:cubicBezTo>
                <a:cubicBezTo>
                  <a:pt x="287" y="417"/>
                  <a:pt x="286" y="418"/>
                  <a:pt x="286" y="418"/>
                </a:cubicBezTo>
                <a:cubicBezTo>
                  <a:pt x="286" y="417"/>
                  <a:pt x="286" y="417"/>
                  <a:pt x="285" y="417"/>
                </a:cubicBezTo>
                <a:cubicBezTo>
                  <a:pt x="285" y="417"/>
                  <a:pt x="285" y="417"/>
                  <a:pt x="284" y="417"/>
                </a:cubicBezTo>
                <a:cubicBezTo>
                  <a:pt x="284" y="416"/>
                  <a:pt x="284" y="416"/>
                  <a:pt x="285" y="416"/>
                </a:cubicBezTo>
                <a:cubicBezTo>
                  <a:pt x="286" y="415"/>
                  <a:pt x="286" y="415"/>
                  <a:pt x="288" y="416"/>
                </a:cubicBezTo>
                <a:cubicBezTo>
                  <a:pt x="288" y="416"/>
                  <a:pt x="288" y="416"/>
                  <a:pt x="288" y="416"/>
                </a:cubicBezTo>
                <a:cubicBezTo>
                  <a:pt x="289" y="416"/>
                  <a:pt x="289" y="417"/>
                  <a:pt x="290" y="417"/>
                </a:cubicBezTo>
                <a:cubicBezTo>
                  <a:pt x="290" y="417"/>
                  <a:pt x="292" y="418"/>
                  <a:pt x="291" y="419"/>
                </a:cubicBezTo>
                <a:close/>
                <a:moveTo>
                  <a:pt x="305" y="359"/>
                </a:moveTo>
                <a:cubicBezTo>
                  <a:pt x="305" y="360"/>
                  <a:pt x="305" y="360"/>
                  <a:pt x="305" y="360"/>
                </a:cubicBezTo>
                <a:cubicBezTo>
                  <a:pt x="303" y="360"/>
                  <a:pt x="302" y="361"/>
                  <a:pt x="302" y="358"/>
                </a:cubicBezTo>
                <a:cubicBezTo>
                  <a:pt x="303" y="359"/>
                  <a:pt x="304" y="358"/>
                  <a:pt x="305" y="359"/>
                </a:cubicBezTo>
                <a:close/>
                <a:moveTo>
                  <a:pt x="254" y="363"/>
                </a:moveTo>
                <a:cubicBezTo>
                  <a:pt x="255" y="363"/>
                  <a:pt x="255" y="365"/>
                  <a:pt x="255" y="366"/>
                </a:cubicBezTo>
                <a:cubicBezTo>
                  <a:pt x="254" y="366"/>
                  <a:pt x="254" y="367"/>
                  <a:pt x="253" y="367"/>
                </a:cubicBezTo>
                <a:cubicBezTo>
                  <a:pt x="253" y="366"/>
                  <a:pt x="253" y="366"/>
                  <a:pt x="252" y="366"/>
                </a:cubicBezTo>
                <a:cubicBezTo>
                  <a:pt x="252" y="364"/>
                  <a:pt x="254" y="364"/>
                  <a:pt x="254" y="363"/>
                </a:cubicBezTo>
                <a:close/>
                <a:moveTo>
                  <a:pt x="243" y="371"/>
                </a:moveTo>
                <a:cubicBezTo>
                  <a:pt x="243" y="370"/>
                  <a:pt x="245" y="370"/>
                  <a:pt x="245" y="370"/>
                </a:cubicBezTo>
                <a:cubicBezTo>
                  <a:pt x="245" y="368"/>
                  <a:pt x="245" y="368"/>
                  <a:pt x="246" y="366"/>
                </a:cubicBezTo>
                <a:cubicBezTo>
                  <a:pt x="248" y="367"/>
                  <a:pt x="249" y="366"/>
                  <a:pt x="250" y="365"/>
                </a:cubicBezTo>
                <a:cubicBezTo>
                  <a:pt x="251" y="365"/>
                  <a:pt x="251" y="366"/>
                  <a:pt x="251" y="366"/>
                </a:cubicBezTo>
                <a:cubicBezTo>
                  <a:pt x="252" y="368"/>
                  <a:pt x="250" y="367"/>
                  <a:pt x="250" y="369"/>
                </a:cubicBezTo>
                <a:cubicBezTo>
                  <a:pt x="250" y="369"/>
                  <a:pt x="249" y="368"/>
                  <a:pt x="249" y="368"/>
                </a:cubicBezTo>
                <a:cubicBezTo>
                  <a:pt x="247" y="368"/>
                  <a:pt x="247" y="369"/>
                  <a:pt x="246" y="369"/>
                </a:cubicBezTo>
                <a:cubicBezTo>
                  <a:pt x="245" y="370"/>
                  <a:pt x="247" y="370"/>
                  <a:pt x="247" y="371"/>
                </a:cubicBezTo>
                <a:cubicBezTo>
                  <a:pt x="246" y="371"/>
                  <a:pt x="246" y="371"/>
                  <a:pt x="246" y="371"/>
                </a:cubicBezTo>
                <a:cubicBezTo>
                  <a:pt x="245" y="371"/>
                  <a:pt x="245" y="372"/>
                  <a:pt x="245" y="372"/>
                </a:cubicBezTo>
                <a:cubicBezTo>
                  <a:pt x="244" y="373"/>
                  <a:pt x="244" y="372"/>
                  <a:pt x="243" y="372"/>
                </a:cubicBezTo>
                <a:lnTo>
                  <a:pt x="243" y="371"/>
                </a:lnTo>
                <a:close/>
                <a:moveTo>
                  <a:pt x="225" y="382"/>
                </a:moveTo>
                <a:cubicBezTo>
                  <a:pt x="226" y="382"/>
                  <a:pt x="227" y="381"/>
                  <a:pt x="227" y="381"/>
                </a:cubicBezTo>
                <a:cubicBezTo>
                  <a:pt x="228" y="381"/>
                  <a:pt x="229" y="381"/>
                  <a:pt x="229" y="381"/>
                </a:cubicBezTo>
                <a:cubicBezTo>
                  <a:pt x="229" y="381"/>
                  <a:pt x="229" y="380"/>
                  <a:pt x="229" y="380"/>
                </a:cubicBezTo>
                <a:cubicBezTo>
                  <a:pt x="229" y="379"/>
                  <a:pt x="230" y="380"/>
                  <a:pt x="231" y="379"/>
                </a:cubicBezTo>
                <a:cubicBezTo>
                  <a:pt x="231" y="378"/>
                  <a:pt x="231" y="378"/>
                  <a:pt x="232" y="378"/>
                </a:cubicBezTo>
                <a:cubicBezTo>
                  <a:pt x="232" y="376"/>
                  <a:pt x="234" y="377"/>
                  <a:pt x="234" y="375"/>
                </a:cubicBezTo>
                <a:cubicBezTo>
                  <a:pt x="235" y="375"/>
                  <a:pt x="236" y="375"/>
                  <a:pt x="236" y="375"/>
                </a:cubicBezTo>
                <a:cubicBezTo>
                  <a:pt x="237" y="374"/>
                  <a:pt x="237" y="374"/>
                  <a:pt x="238" y="374"/>
                </a:cubicBezTo>
                <a:cubicBezTo>
                  <a:pt x="239" y="374"/>
                  <a:pt x="239" y="373"/>
                  <a:pt x="239" y="373"/>
                </a:cubicBezTo>
                <a:cubicBezTo>
                  <a:pt x="239" y="373"/>
                  <a:pt x="239" y="372"/>
                  <a:pt x="239" y="372"/>
                </a:cubicBezTo>
                <a:cubicBezTo>
                  <a:pt x="243" y="372"/>
                  <a:pt x="243" y="372"/>
                  <a:pt x="243" y="372"/>
                </a:cubicBezTo>
                <a:cubicBezTo>
                  <a:pt x="243" y="374"/>
                  <a:pt x="241" y="374"/>
                  <a:pt x="240" y="375"/>
                </a:cubicBezTo>
                <a:cubicBezTo>
                  <a:pt x="239" y="375"/>
                  <a:pt x="239" y="375"/>
                  <a:pt x="239" y="376"/>
                </a:cubicBezTo>
                <a:cubicBezTo>
                  <a:pt x="239" y="376"/>
                  <a:pt x="238" y="376"/>
                  <a:pt x="238" y="376"/>
                </a:cubicBezTo>
                <a:cubicBezTo>
                  <a:pt x="237" y="376"/>
                  <a:pt x="237" y="376"/>
                  <a:pt x="237" y="376"/>
                </a:cubicBezTo>
                <a:cubicBezTo>
                  <a:pt x="237" y="376"/>
                  <a:pt x="236" y="377"/>
                  <a:pt x="236" y="377"/>
                </a:cubicBezTo>
                <a:cubicBezTo>
                  <a:pt x="236" y="377"/>
                  <a:pt x="236" y="376"/>
                  <a:pt x="236" y="377"/>
                </a:cubicBezTo>
                <a:cubicBezTo>
                  <a:pt x="235" y="377"/>
                  <a:pt x="235" y="377"/>
                  <a:pt x="235" y="378"/>
                </a:cubicBezTo>
                <a:cubicBezTo>
                  <a:pt x="235" y="378"/>
                  <a:pt x="234" y="378"/>
                  <a:pt x="234" y="378"/>
                </a:cubicBezTo>
                <a:cubicBezTo>
                  <a:pt x="233" y="378"/>
                  <a:pt x="234" y="379"/>
                  <a:pt x="234" y="380"/>
                </a:cubicBezTo>
                <a:cubicBezTo>
                  <a:pt x="232" y="380"/>
                  <a:pt x="231" y="381"/>
                  <a:pt x="230" y="382"/>
                </a:cubicBezTo>
                <a:cubicBezTo>
                  <a:pt x="230" y="382"/>
                  <a:pt x="230" y="382"/>
                  <a:pt x="229" y="382"/>
                </a:cubicBezTo>
                <a:cubicBezTo>
                  <a:pt x="229" y="382"/>
                  <a:pt x="229" y="383"/>
                  <a:pt x="229" y="384"/>
                </a:cubicBezTo>
                <a:cubicBezTo>
                  <a:pt x="227" y="382"/>
                  <a:pt x="226" y="385"/>
                  <a:pt x="224" y="386"/>
                </a:cubicBezTo>
                <a:cubicBezTo>
                  <a:pt x="223" y="386"/>
                  <a:pt x="223" y="385"/>
                  <a:pt x="223" y="384"/>
                </a:cubicBezTo>
                <a:cubicBezTo>
                  <a:pt x="224" y="383"/>
                  <a:pt x="225" y="383"/>
                  <a:pt x="225" y="382"/>
                </a:cubicBezTo>
                <a:close/>
                <a:moveTo>
                  <a:pt x="217" y="388"/>
                </a:moveTo>
                <a:cubicBezTo>
                  <a:pt x="217" y="388"/>
                  <a:pt x="218" y="388"/>
                  <a:pt x="218" y="388"/>
                </a:cubicBezTo>
                <a:cubicBezTo>
                  <a:pt x="218" y="388"/>
                  <a:pt x="218" y="388"/>
                  <a:pt x="219" y="387"/>
                </a:cubicBezTo>
                <a:cubicBezTo>
                  <a:pt x="219" y="387"/>
                  <a:pt x="219" y="387"/>
                  <a:pt x="220" y="386"/>
                </a:cubicBezTo>
                <a:cubicBezTo>
                  <a:pt x="220" y="386"/>
                  <a:pt x="220" y="386"/>
                  <a:pt x="220" y="386"/>
                </a:cubicBezTo>
                <a:cubicBezTo>
                  <a:pt x="221" y="386"/>
                  <a:pt x="221" y="386"/>
                  <a:pt x="221" y="385"/>
                </a:cubicBezTo>
                <a:cubicBezTo>
                  <a:pt x="222" y="385"/>
                  <a:pt x="222" y="385"/>
                  <a:pt x="222" y="385"/>
                </a:cubicBezTo>
                <a:cubicBezTo>
                  <a:pt x="222" y="386"/>
                  <a:pt x="223" y="386"/>
                  <a:pt x="223" y="387"/>
                </a:cubicBezTo>
                <a:cubicBezTo>
                  <a:pt x="222" y="388"/>
                  <a:pt x="222" y="387"/>
                  <a:pt x="221" y="388"/>
                </a:cubicBezTo>
                <a:cubicBezTo>
                  <a:pt x="221" y="388"/>
                  <a:pt x="221" y="389"/>
                  <a:pt x="220" y="389"/>
                </a:cubicBezTo>
                <a:cubicBezTo>
                  <a:pt x="220" y="389"/>
                  <a:pt x="220" y="389"/>
                  <a:pt x="219" y="389"/>
                </a:cubicBezTo>
                <a:cubicBezTo>
                  <a:pt x="219" y="389"/>
                  <a:pt x="218" y="391"/>
                  <a:pt x="217" y="390"/>
                </a:cubicBezTo>
                <a:cubicBezTo>
                  <a:pt x="217" y="389"/>
                  <a:pt x="217" y="390"/>
                  <a:pt x="217" y="388"/>
                </a:cubicBezTo>
                <a:close/>
                <a:moveTo>
                  <a:pt x="206" y="398"/>
                </a:moveTo>
                <a:cubicBezTo>
                  <a:pt x="207" y="396"/>
                  <a:pt x="207" y="395"/>
                  <a:pt x="208" y="393"/>
                </a:cubicBezTo>
                <a:cubicBezTo>
                  <a:pt x="209" y="394"/>
                  <a:pt x="210" y="393"/>
                  <a:pt x="210" y="394"/>
                </a:cubicBezTo>
                <a:cubicBezTo>
                  <a:pt x="211" y="393"/>
                  <a:pt x="212" y="392"/>
                  <a:pt x="213" y="391"/>
                </a:cubicBezTo>
                <a:cubicBezTo>
                  <a:pt x="213" y="391"/>
                  <a:pt x="214" y="391"/>
                  <a:pt x="215" y="391"/>
                </a:cubicBezTo>
                <a:cubicBezTo>
                  <a:pt x="214" y="390"/>
                  <a:pt x="215" y="390"/>
                  <a:pt x="215" y="389"/>
                </a:cubicBezTo>
                <a:cubicBezTo>
                  <a:pt x="216" y="389"/>
                  <a:pt x="217" y="389"/>
                  <a:pt x="217" y="390"/>
                </a:cubicBezTo>
                <a:cubicBezTo>
                  <a:pt x="217" y="391"/>
                  <a:pt x="216" y="391"/>
                  <a:pt x="216" y="392"/>
                </a:cubicBezTo>
                <a:cubicBezTo>
                  <a:pt x="216" y="392"/>
                  <a:pt x="215" y="392"/>
                  <a:pt x="215" y="392"/>
                </a:cubicBezTo>
                <a:cubicBezTo>
                  <a:pt x="215" y="392"/>
                  <a:pt x="215" y="393"/>
                  <a:pt x="214" y="393"/>
                </a:cubicBezTo>
                <a:cubicBezTo>
                  <a:pt x="213" y="394"/>
                  <a:pt x="212" y="394"/>
                  <a:pt x="211" y="396"/>
                </a:cubicBezTo>
                <a:cubicBezTo>
                  <a:pt x="210" y="395"/>
                  <a:pt x="210" y="395"/>
                  <a:pt x="210" y="395"/>
                </a:cubicBezTo>
                <a:cubicBezTo>
                  <a:pt x="209" y="396"/>
                  <a:pt x="209" y="397"/>
                  <a:pt x="208" y="398"/>
                </a:cubicBezTo>
                <a:cubicBezTo>
                  <a:pt x="207" y="397"/>
                  <a:pt x="208" y="399"/>
                  <a:pt x="207" y="398"/>
                </a:cubicBezTo>
                <a:cubicBezTo>
                  <a:pt x="206" y="399"/>
                  <a:pt x="206" y="400"/>
                  <a:pt x="204" y="400"/>
                </a:cubicBezTo>
                <a:cubicBezTo>
                  <a:pt x="204" y="399"/>
                  <a:pt x="204" y="399"/>
                  <a:pt x="204" y="399"/>
                </a:cubicBezTo>
                <a:cubicBezTo>
                  <a:pt x="204" y="398"/>
                  <a:pt x="205" y="396"/>
                  <a:pt x="206" y="398"/>
                </a:cubicBezTo>
                <a:close/>
                <a:moveTo>
                  <a:pt x="199" y="421"/>
                </a:moveTo>
                <a:cubicBezTo>
                  <a:pt x="199" y="420"/>
                  <a:pt x="199" y="419"/>
                  <a:pt x="199" y="419"/>
                </a:cubicBezTo>
                <a:cubicBezTo>
                  <a:pt x="200" y="419"/>
                  <a:pt x="200" y="418"/>
                  <a:pt x="200" y="418"/>
                </a:cubicBezTo>
                <a:cubicBezTo>
                  <a:pt x="200" y="418"/>
                  <a:pt x="201" y="418"/>
                  <a:pt x="201" y="418"/>
                </a:cubicBezTo>
                <a:cubicBezTo>
                  <a:pt x="201" y="418"/>
                  <a:pt x="201" y="417"/>
                  <a:pt x="201" y="417"/>
                </a:cubicBezTo>
                <a:cubicBezTo>
                  <a:pt x="201" y="416"/>
                  <a:pt x="202" y="417"/>
                  <a:pt x="202" y="416"/>
                </a:cubicBezTo>
                <a:cubicBezTo>
                  <a:pt x="202" y="416"/>
                  <a:pt x="202" y="416"/>
                  <a:pt x="202" y="416"/>
                </a:cubicBezTo>
                <a:cubicBezTo>
                  <a:pt x="203" y="415"/>
                  <a:pt x="204" y="416"/>
                  <a:pt x="204" y="415"/>
                </a:cubicBezTo>
                <a:cubicBezTo>
                  <a:pt x="205" y="414"/>
                  <a:pt x="204" y="414"/>
                  <a:pt x="204" y="413"/>
                </a:cubicBezTo>
                <a:cubicBezTo>
                  <a:pt x="205" y="413"/>
                  <a:pt x="205" y="414"/>
                  <a:pt x="206" y="414"/>
                </a:cubicBezTo>
                <a:cubicBezTo>
                  <a:pt x="207" y="413"/>
                  <a:pt x="207" y="411"/>
                  <a:pt x="208" y="411"/>
                </a:cubicBezTo>
                <a:cubicBezTo>
                  <a:pt x="208" y="409"/>
                  <a:pt x="210" y="409"/>
                  <a:pt x="211" y="410"/>
                </a:cubicBezTo>
                <a:cubicBezTo>
                  <a:pt x="211" y="411"/>
                  <a:pt x="211" y="411"/>
                  <a:pt x="210" y="411"/>
                </a:cubicBezTo>
                <a:cubicBezTo>
                  <a:pt x="210" y="411"/>
                  <a:pt x="210" y="412"/>
                  <a:pt x="210" y="412"/>
                </a:cubicBezTo>
                <a:cubicBezTo>
                  <a:pt x="210" y="412"/>
                  <a:pt x="209" y="412"/>
                  <a:pt x="209" y="412"/>
                </a:cubicBezTo>
                <a:cubicBezTo>
                  <a:pt x="209" y="413"/>
                  <a:pt x="209" y="413"/>
                  <a:pt x="209" y="413"/>
                </a:cubicBezTo>
                <a:cubicBezTo>
                  <a:pt x="209" y="414"/>
                  <a:pt x="211" y="414"/>
                  <a:pt x="211" y="415"/>
                </a:cubicBezTo>
                <a:cubicBezTo>
                  <a:pt x="210" y="414"/>
                  <a:pt x="210" y="415"/>
                  <a:pt x="209" y="416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8" y="416"/>
                  <a:pt x="208" y="415"/>
                  <a:pt x="208" y="415"/>
                </a:cubicBezTo>
                <a:cubicBezTo>
                  <a:pt x="207" y="416"/>
                  <a:pt x="207" y="416"/>
                  <a:pt x="206" y="417"/>
                </a:cubicBezTo>
                <a:cubicBezTo>
                  <a:pt x="207" y="418"/>
                  <a:pt x="206" y="418"/>
                  <a:pt x="206" y="419"/>
                </a:cubicBezTo>
                <a:cubicBezTo>
                  <a:pt x="205" y="419"/>
                  <a:pt x="205" y="419"/>
                  <a:pt x="205" y="418"/>
                </a:cubicBezTo>
                <a:cubicBezTo>
                  <a:pt x="204" y="418"/>
                  <a:pt x="205" y="419"/>
                  <a:pt x="204" y="419"/>
                </a:cubicBezTo>
                <a:cubicBezTo>
                  <a:pt x="204" y="419"/>
                  <a:pt x="203" y="419"/>
                  <a:pt x="203" y="419"/>
                </a:cubicBezTo>
                <a:cubicBezTo>
                  <a:pt x="202" y="419"/>
                  <a:pt x="203" y="420"/>
                  <a:pt x="203" y="421"/>
                </a:cubicBezTo>
                <a:cubicBezTo>
                  <a:pt x="202" y="420"/>
                  <a:pt x="203" y="420"/>
                  <a:pt x="202" y="420"/>
                </a:cubicBezTo>
                <a:cubicBezTo>
                  <a:pt x="202" y="420"/>
                  <a:pt x="202" y="421"/>
                  <a:pt x="202" y="421"/>
                </a:cubicBezTo>
                <a:cubicBezTo>
                  <a:pt x="202" y="421"/>
                  <a:pt x="202" y="422"/>
                  <a:pt x="202" y="422"/>
                </a:cubicBezTo>
                <a:cubicBezTo>
                  <a:pt x="201" y="422"/>
                  <a:pt x="199" y="420"/>
                  <a:pt x="199" y="422"/>
                </a:cubicBezTo>
                <a:cubicBezTo>
                  <a:pt x="199" y="422"/>
                  <a:pt x="199" y="422"/>
                  <a:pt x="198" y="422"/>
                </a:cubicBezTo>
                <a:cubicBezTo>
                  <a:pt x="198" y="421"/>
                  <a:pt x="198" y="421"/>
                  <a:pt x="199" y="421"/>
                </a:cubicBezTo>
                <a:close/>
                <a:moveTo>
                  <a:pt x="190" y="411"/>
                </a:moveTo>
                <a:cubicBezTo>
                  <a:pt x="192" y="411"/>
                  <a:pt x="192" y="413"/>
                  <a:pt x="190" y="413"/>
                </a:cubicBezTo>
                <a:cubicBezTo>
                  <a:pt x="190" y="412"/>
                  <a:pt x="190" y="412"/>
                  <a:pt x="190" y="411"/>
                </a:cubicBezTo>
                <a:close/>
                <a:moveTo>
                  <a:pt x="181" y="419"/>
                </a:moveTo>
                <a:cubicBezTo>
                  <a:pt x="183" y="419"/>
                  <a:pt x="183" y="417"/>
                  <a:pt x="185" y="417"/>
                </a:cubicBezTo>
                <a:cubicBezTo>
                  <a:pt x="186" y="417"/>
                  <a:pt x="185" y="416"/>
                  <a:pt x="185" y="415"/>
                </a:cubicBezTo>
                <a:cubicBezTo>
                  <a:pt x="186" y="415"/>
                  <a:pt x="187" y="415"/>
                  <a:pt x="187" y="414"/>
                </a:cubicBezTo>
                <a:cubicBezTo>
                  <a:pt x="188" y="413"/>
                  <a:pt x="189" y="414"/>
                  <a:pt x="189" y="414"/>
                </a:cubicBezTo>
                <a:cubicBezTo>
                  <a:pt x="189" y="416"/>
                  <a:pt x="187" y="415"/>
                  <a:pt x="187" y="417"/>
                </a:cubicBezTo>
                <a:cubicBezTo>
                  <a:pt x="186" y="417"/>
                  <a:pt x="186" y="417"/>
                  <a:pt x="186" y="417"/>
                </a:cubicBezTo>
                <a:cubicBezTo>
                  <a:pt x="185" y="418"/>
                  <a:pt x="186" y="418"/>
                  <a:pt x="186" y="419"/>
                </a:cubicBezTo>
                <a:cubicBezTo>
                  <a:pt x="185" y="419"/>
                  <a:pt x="185" y="419"/>
                  <a:pt x="185" y="419"/>
                </a:cubicBezTo>
                <a:cubicBezTo>
                  <a:pt x="184" y="420"/>
                  <a:pt x="184" y="421"/>
                  <a:pt x="183" y="420"/>
                </a:cubicBezTo>
                <a:cubicBezTo>
                  <a:pt x="183" y="422"/>
                  <a:pt x="183" y="423"/>
                  <a:pt x="182" y="425"/>
                </a:cubicBezTo>
                <a:cubicBezTo>
                  <a:pt x="181" y="424"/>
                  <a:pt x="181" y="423"/>
                  <a:pt x="181" y="423"/>
                </a:cubicBezTo>
                <a:cubicBezTo>
                  <a:pt x="180" y="421"/>
                  <a:pt x="182" y="421"/>
                  <a:pt x="181" y="419"/>
                </a:cubicBezTo>
                <a:close/>
                <a:moveTo>
                  <a:pt x="176" y="427"/>
                </a:moveTo>
                <a:cubicBezTo>
                  <a:pt x="178" y="427"/>
                  <a:pt x="179" y="426"/>
                  <a:pt x="180" y="424"/>
                </a:cubicBezTo>
                <a:cubicBezTo>
                  <a:pt x="181" y="424"/>
                  <a:pt x="181" y="425"/>
                  <a:pt x="181" y="427"/>
                </a:cubicBezTo>
                <a:cubicBezTo>
                  <a:pt x="180" y="427"/>
                  <a:pt x="180" y="428"/>
                  <a:pt x="178" y="428"/>
                </a:cubicBezTo>
                <a:cubicBezTo>
                  <a:pt x="177" y="427"/>
                  <a:pt x="177" y="429"/>
                  <a:pt x="177" y="429"/>
                </a:cubicBezTo>
                <a:cubicBezTo>
                  <a:pt x="175" y="429"/>
                  <a:pt x="177" y="428"/>
                  <a:pt x="176" y="427"/>
                </a:cubicBezTo>
                <a:close/>
                <a:moveTo>
                  <a:pt x="174" y="432"/>
                </a:moveTo>
                <a:cubicBezTo>
                  <a:pt x="175" y="432"/>
                  <a:pt x="175" y="434"/>
                  <a:pt x="174" y="434"/>
                </a:cubicBezTo>
                <a:cubicBezTo>
                  <a:pt x="174" y="433"/>
                  <a:pt x="174" y="433"/>
                  <a:pt x="174" y="432"/>
                </a:cubicBezTo>
                <a:close/>
                <a:moveTo>
                  <a:pt x="173" y="436"/>
                </a:moveTo>
                <a:cubicBezTo>
                  <a:pt x="172" y="437"/>
                  <a:pt x="172" y="438"/>
                  <a:pt x="170" y="438"/>
                </a:cubicBezTo>
                <a:cubicBezTo>
                  <a:pt x="170" y="437"/>
                  <a:pt x="172" y="436"/>
                  <a:pt x="173" y="436"/>
                </a:cubicBezTo>
                <a:close/>
                <a:moveTo>
                  <a:pt x="168" y="441"/>
                </a:moveTo>
                <a:cubicBezTo>
                  <a:pt x="168" y="441"/>
                  <a:pt x="170" y="441"/>
                  <a:pt x="169" y="440"/>
                </a:cubicBezTo>
                <a:cubicBezTo>
                  <a:pt x="170" y="440"/>
                  <a:pt x="170" y="440"/>
                  <a:pt x="170" y="440"/>
                </a:cubicBezTo>
                <a:cubicBezTo>
                  <a:pt x="170" y="442"/>
                  <a:pt x="169" y="441"/>
                  <a:pt x="168" y="442"/>
                </a:cubicBezTo>
                <a:cubicBezTo>
                  <a:pt x="168" y="443"/>
                  <a:pt x="168" y="445"/>
                  <a:pt x="167" y="445"/>
                </a:cubicBezTo>
                <a:cubicBezTo>
                  <a:pt x="167" y="444"/>
                  <a:pt x="167" y="442"/>
                  <a:pt x="168" y="442"/>
                </a:cubicBezTo>
                <a:cubicBezTo>
                  <a:pt x="168" y="441"/>
                  <a:pt x="168" y="441"/>
                  <a:pt x="168" y="441"/>
                </a:cubicBezTo>
                <a:close/>
                <a:moveTo>
                  <a:pt x="247" y="396"/>
                </a:moveTo>
                <a:cubicBezTo>
                  <a:pt x="247" y="396"/>
                  <a:pt x="297" y="379"/>
                  <a:pt x="325" y="419"/>
                </a:cubicBezTo>
                <a:cubicBezTo>
                  <a:pt x="325" y="419"/>
                  <a:pt x="335" y="433"/>
                  <a:pt x="331" y="454"/>
                </a:cubicBezTo>
                <a:cubicBezTo>
                  <a:pt x="331" y="454"/>
                  <a:pt x="336" y="425"/>
                  <a:pt x="300" y="405"/>
                </a:cubicBezTo>
                <a:cubicBezTo>
                  <a:pt x="285" y="396"/>
                  <a:pt x="265" y="396"/>
                  <a:pt x="249" y="401"/>
                </a:cubicBezTo>
                <a:cubicBezTo>
                  <a:pt x="235" y="405"/>
                  <a:pt x="223" y="411"/>
                  <a:pt x="211" y="420"/>
                </a:cubicBezTo>
                <a:cubicBezTo>
                  <a:pt x="200" y="430"/>
                  <a:pt x="190" y="443"/>
                  <a:pt x="183" y="456"/>
                </a:cubicBezTo>
                <a:cubicBezTo>
                  <a:pt x="180" y="462"/>
                  <a:pt x="177" y="467"/>
                  <a:pt x="174" y="473"/>
                </a:cubicBezTo>
                <a:cubicBezTo>
                  <a:pt x="171" y="479"/>
                  <a:pt x="167" y="486"/>
                  <a:pt x="165" y="492"/>
                </a:cubicBezTo>
                <a:cubicBezTo>
                  <a:pt x="165" y="492"/>
                  <a:pt x="182" y="417"/>
                  <a:pt x="247" y="396"/>
                </a:cubicBezTo>
                <a:close/>
                <a:moveTo>
                  <a:pt x="165" y="449"/>
                </a:moveTo>
                <a:cubicBezTo>
                  <a:pt x="165" y="448"/>
                  <a:pt x="165" y="447"/>
                  <a:pt x="165" y="447"/>
                </a:cubicBezTo>
                <a:cubicBezTo>
                  <a:pt x="165" y="447"/>
                  <a:pt x="166" y="447"/>
                  <a:pt x="166" y="445"/>
                </a:cubicBezTo>
                <a:cubicBezTo>
                  <a:pt x="167" y="445"/>
                  <a:pt x="166" y="447"/>
                  <a:pt x="167" y="448"/>
                </a:cubicBezTo>
                <a:cubicBezTo>
                  <a:pt x="166" y="448"/>
                  <a:pt x="165" y="449"/>
                  <a:pt x="165" y="450"/>
                </a:cubicBezTo>
                <a:cubicBezTo>
                  <a:pt x="165" y="450"/>
                  <a:pt x="164" y="450"/>
                  <a:pt x="165" y="449"/>
                </a:cubicBezTo>
                <a:cubicBezTo>
                  <a:pt x="165" y="449"/>
                  <a:pt x="165" y="449"/>
                  <a:pt x="165" y="449"/>
                </a:cubicBezTo>
                <a:close/>
                <a:moveTo>
                  <a:pt x="137" y="502"/>
                </a:moveTo>
                <a:cubicBezTo>
                  <a:pt x="138" y="502"/>
                  <a:pt x="138" y="505"/>
                  <a:pt x="138" y="506"/>
                </a:cubicBezTo>
                <a:cubicBezTo>
                  <a:pt x="137" y="507"/>
                  <a:pt x="137" y="503"/>
                  <a:pt x="137" y="502"/>
                </a:cubicBezTo>
                <a:close/>
                <a:moveTo>
                  <a:pt x="135" y="525"/>
                </a:moveTo>
                <a:cubicBezTo>
                  <a:pt x="135" y="526"/>
                  <a:pt x="135" y="527"/>
                  <a:pt x="135" y="528"/>
                </a:cubicBezTo>
                <a:cubicBezTo>
                  <a:pt x="133" y="528"/>
                  <a:pt x="134" y="525"/>
                  <a:pt x="135" y="525"/>
                </a:cubicBezTo>
                <a:close/>
                <a:moveTo>
                  <a:pt x="135" y="537"/>
                </a:moveTo>
                <a:cubicBezTo>
                  <a:pt x="133" y="538"/>
                  <a:pt x="135" y="530"/>
                  <a:pt x="135" y="530"/>
                </a:cubicBezTo>
                <a:cubicBezTo>
                  <a:pt x="137" y="530"/>
                  <a:pt x="135" y="537"/>
                  <a:pt x="135" y="537"/>
                </a:cubicBezTo>
                <a:close/>
                <a:moveTo>
                  <a:pt x="136" y="544"/>
                </a:moveTo>
                <a:cubicBezTo>
                  <a:pt x="134" y="544"/>
                  <a:pt x="135" y="543"/>
                  <a:pt x="135" y="541"/>
                </a:cubicBezTo>
                <a:cubicBezTo>
                  <a:pt x="135" y="541"/>
                  <a:pt x="135" y="539"/>
                  <a:pt x="135" y="539"/>
                </a:cubicBezTo>
                <a:cubicBezTo>
                  <a:pt x="136" y="539"/>
                  <a:pt x="136" y="539"/>
                  <a:pt x="136" y="539"/>
                </a:cubicBezTo>
                <a:cubicBezTo>
                  <a:pt x="136" y="540"/>
                  <a:pt x="136" y="540"/>
                  <a:pt x="136" y="541"/>
                </a:cubicBezTo>
                <a:cubicBezTo>
                  <a:pt x="136" y="542"/>
                  <a:pt x="137" y="543"/>
                  <a:pt x="136" y="544"/>
                </a:cubicBezTo>
                <a:close/>
                <a:moveTo>
                  <a:pt x="138" y="513"/>
                </a:moveTo>
                <a:cubicBezTo>
                  <a:pt x="138" y="515"/>
                  <a:pt x="137" y="517"/>
                  <a:pt x="136" y="518"/>
                </a:cubicBezTo>
                <a:cubicBezTo>
                  <a:pt x="136" y="519"/>
                  <a:pt x="136" y="520"/>
                  <a:pt x="136" y="522"/>
                </a:cubicBezTo>
                <a:cubicBezTo>
                  <a:pt x="135" y="522"/>
                  <a:pt x="135" y="521"/>
                  <a:pt x="135" y="520"/>
                </a:cubicBezTo>
                <a:cubicBezTo>
                  <a:pt x="135" y="520"/>
                  <a:pt x="135" y="519"/>
                  <a:pt x="136" y="519"/>
                </a:cubicBezTo>
                <a:cubicBezTo>
                  <a:pt x="136" y="518"/>
                  <a:pt x="135" y="516"/>
                  <a:pt x="136" y="516"/>
                </a:cubicBezTo>
                <a:cubicBezTo>
                  <a:pt x="136" y="515"/>
                  <a:pt x="136" y="515"/>
                  <a:pt x="136" y="514"/>
                </a:cubicBezTo>
                <a:cubicBezTo>
                  <a:pt x="136" y="512"/>
                  <a:pt x="137" y="513"/>
                  <a:pt x="137" y="512"/>
                </a:cubicBezTo>
                <a:cubicBezTo>
                  <a:pt x="137" y="510"/>
                  <a:pt x="138" y="509"/>
                  <a:pt x="139" y="507"/>
                </a:cubicBezTo>
                <a:cubicBezTo>
                  <a:pt x="139" y="507"/>
                  <a:pt x="139" y="508"/>
                  <a:pt x="139" y="508"/>
                </a:cubicBezTo>
                <a:cubicBezTo>
                  <a:pt x="139" y="510"/>
                  <a:pt x="138" y="511"/>
                  <a:pt x="138" y="513"/>
                </a:cubicBezTo>
                <a:close/>
                <a:moveTo>
                  <a:pt x="139" y="506"/>
                </a:moveTo>
                <a:cubicBezTo>
                  <a:pt x="139" y="503"/>
                  <a:pt x="139" y="503"/>
                  <a:pt x="139" y="503"/>
                </a:cubicBezTo>
                <a:cubicBezTo>
                  <a:pt x="140" y="502"/>
                  <a:pt x="140" y="507"/>
                  <a:pt x="139" y="506"/>
                </a:cubicBezTo>
                <a:close/>
                <a:moveTo>
                  <a:pt x="140" y="498"/>
                </a:moveTo>
                <a:cubicBezTo>
                  <a:pt x="139" y="498"/>
                  <a:pt x="139" y="497"/>
                  <a:pt x="139" y="497"/>
                </a:cubicBezTo>
                <a:cubicBezTo>
                  <a:pt x="138" y="496"/>
                  <a:pt x="140" y="496"/>
                  <a:pt x="140" y="496"/>
                </a:cubicBezTo>
                <a:cubicBezTo>
                  <a:pt x="140" y="494"/>
                  <a:pt x="139" y="494"/>
                  <a:pt x="139" y="493"/>
                </a:cubicBezTo>
                <a:cubicBezTo>
                  <a:pt x="139" y="493"/>
                  <a:pt x="140" y="493"/>
                  <a:pt x="140" y="493"/>
                </a:cubicBezTo>
                <a:cubicBezTo>
                  <a:pt x="141" y="494"/>
                  <a:pt x="140" y="495"/>
                  <a:pt x="141" y="495"/>
                </a:cubicBezTo>
                <a:cubicBezTo>
                  <a:pt x="141" y="496"/>
                  <a:pt x="139" y="496"/>
                  <a:pt x="140" y="498"/>
                </a:cubicBezTo>
                <a:close/>
                <a:moveTo>
                  <a:pt x="289" y="273"/>
                </a:moveTo>
                <a:cubicBezTo>
                  <a:pt x="289" y="273"/>
                  <a:pt x="289" y="273"/>
                  <a:pt x="289" y="273"/>
                </a:cubicBezTo>
                <a:cubicBezTo>
                  <a:pt x="290" y="273"/>
                  <a:pt x="290" y="273"/>
                  <a:pt x="291" y="273"/>
                </a:cubicBezTo>
                <a:cubicBezTo>
                  <a:pt x="292" y="272"/>
                  <a:pt x="292" y="272"/>
                  <a:pt x="292" y="271"/>
                </a:cubicBezTo>
                <a:cubicBezTo>
                  <a:pt x="293" y="271"/>
                  <a:pt x="295" y="271"/>
                  <a:pt x="295" y="271"/>
                </a:cubicBezTo>
                <a:cubicBezTo>
                  <a:pt x="295" y="271"/>
                  <a:pt x="295" y="271"/>
                  <a:pt x="296" y="271"/>
                </a:cubicBezTo>
                <a:cubicBezTo>
                  <a:pt x="296" y="271"/>
                  <a:pt x="296" y="270"/>
                  <a:pt x="297" y="271"/>
                </a:cubicBezTo>
                <a:cubicBezTo>
                  <a:pt x="297" y="270"/>
                  <a:pt x="298" y="270"/>
                  <a:pt x="298" y="270"/>
                </a:cubicBezTo>
                <a:cubicBezTo>
                  <a:pt x="298" y="270"/>
                  <a:pt x="299" y="270"/>
                  <a:pt x="299" y="270"/>
                </a:cubicBezTo>
                <a:cubicBezTo>
                  <a:pt x="299" y="270"/>
                  <a:pt x="300" y="270"/>
                  <a:pt x="300" y="270"/>
                </a:cubicBezTo>
                <a:cubicBezTo>
                  <a:pt x="300" y="270"/>
                  <a:pt x="301" y="270"/>
                  <a:pt x="301" y="270"/>
                </a:cubicBezTo>
                <a:cubicBezTo>
                  <a:pt x="301" y="270"/>
                  <a:pt x="302" y="270"/>
                  <a:pt x="302" y="269"/>
                </a:cubicBezTo>
                <a:cubicBezTo>
                  <a:pt x="302" y="269"/>
                  <a:pt x="302" y="269"/>
                  <a:pt x="302" y="269"/>
                </a:cubicBezTo>
                <a:cubicBezTo>
                  <a:pt x="302" y="268"/>
                  <a:pt x="302" y="267"/>
                  <a:pt x="302" y="266"/>
                </a:cubicBezTo>
                <a:cubicBezTo>
                  <a:pt x="303" y="267"/>
                  <a:pt x="303" y="267"/>
                  <a:pt x="304" y="267"/>
                </a:cubicBezTo>
                <a:cubicBezTo>
                  <a:pt x="305" y="266"/>
                  <a:pt x="306" y="264"/>
                  <a:pt x="308" y="263"/>
                </a:cubicBezTo>
                <a:cubicBezTo>
                  <a:pt x="308" y="263"/>
                  <a:pt x="308" y="263"/>
                  <a:pt x="308" y="262"/>
                </a:cubicBezTo>
                <a:cubicBezTo>
                  <a:pt x="308" y="263"/>
                  <a:pt x="309" y="263"/>
                  <a:pt x="309" y="263"/>
                </a:cubicBezTo>
                <a:cubicBezTo>
                  <a:pt x="311" y="261"/>
                  <a:pt x="314" y="260"/>
                  <a:pt x="317" y="258"/>
                </a:cubicBezTo>
                <a:cubicBezTo>
                  <a:pt x="317" y="257"/>
                  <a:pt x="317" y="257"/>
                  <a:pt x="317" y="256"/>
                </a:cubicBezTo>
                <a:cubicBezTo>
                  <a:pt x="319" y="258"/>
                  <a:pt x="319" y="255"/>
                  <a:pt x="320" y="255"/>
                </a:cubicBezTo>
                <a:cubicBezTo>
                  <a:pt x="320" y="255"/>
                  <a:pt x="320" y="255"/>
                  <a:pt x="321" y="256"/>
                </a:cubicBezTo>
                <a:cubicBezTo>
                  <a:pt x="322" y="255"/>
                  <a:pt x="323" y="254"/>
                  <a:pt x="325" y="253"/>
                </a:cubicBezTo>
                <a:cubicBezTo>
                  <a:pt x="328" y="251"/>
                  <a:pt x="446" y="200"/>
                  <a:pt x="428" y="131"/>
                </a:cubicBezTo>
                <a:cubicBezTo>
                  <a:pt x="425" y="123"/>
                  <a:pt x="412" y="99"/>
                  <a:pt x="400" y="93"/>
                </a:cubicBezTo>
                <a:cubicBezTo>
                  <a:pt x="413" y="98"/>
                  <a:pt x="429" y="115"/>
                  <a:pt x="435" y="135"/>
                </a:cubicBezTo>
                <a:cubicBezTo>
                  <a:pt x="445" y="168"/>
                  <a:pt x="419" y="195"/>
                  <a:pt x="403" y="209"/>
                </a:cubicBezTo>
                <a:cubicBezTo>
                  <a:pt x="387" y="222"/>
                  <a:pt x="357" y="240"/>
                  <a:pt x="339" y="250"/>
                </a:cubicBezTo>
                <a:cubicBezTo>
                  <a:pt x="329" y="255"/>
                  <a:pt x="324" y="258"/>
                  <a:pt x="319" y="260"/>
                </a:cubicBezTo>
                <a:cubicBezTo>
                  <a:pt x="318" y="261"/>
                  <a:pt x="317" y="262"/>
                  <a:pt x="316" y="263"/>
                </a:cubicBezTo>
                <a:cubicBezTo>
                  <a:pt x="316" y="264"/>
                  <a:pt x="315" y="263"/>
                  <a:pt x="314" y="263"/>
                </a:cubicBezTo>
                <a:cubicBezTo>
                  <a:pt x="313" y="264"/>
                  <a:pt x="311" y="265"/>
                  <a:pt x="309" y="266"/>
                </a:cubicBezTo>
                <a:cubicBezTo>
                  <a:pt x="309" y="266"/>
                  <a:pt x="309" y="267"/>
                  <a:pt x="309" y="267"/>
                </a:cubicBezTo>
                <a:cubicBezTo>
                  <a:pt x="309" y="267"/>
                  <a:pt x="308" y="267"/>
                  <a:pt x="308" y="267"/>
                </a:cubicBezTo>
                <a:cubicBezTo>
                  <a:pt x="307" y="268"/>
                  <a:pt x="307" y="267"/>
                  <a:pt x="307" y="267"/>
                </a:cubicBezTo>
                <a:cubicBezTo>
                  <a:pt x="306" y="268"/>
                  <a:pt x="306" y="268"/>
                  <a:pt x="306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02" y="270"/>
                  <a:pt x="303" y="270"/>
                  <a:pt x="302" y="270"/>
                </a:cubicBezTo>
                <a:cubicBezTo>
                  <a:pt x="302" y="270"/>
                  <a:pt x="302" y="270"/>
                  <a:pt x="302" y="270"/>
                </a:cubicBezTo>
                <a:cubicBezTo>
                  <a:pt x="301" y="270"/>
                  <a:pt x="301" y="270"/>
                  <a:pt x="301" y="270"/>
                </a:cubicBezTo>
                <a:cubicBezTo>
                  <a:pt x="300" y="271"/>
                  <a:pt x="299" y="272"/>
                  <a:pt x="299" y="272"/>
                </a:cubicBezTo>
                <a:cubicBezTo>
                  <a:pt x="298" y="272"/>
                  <a:pt x="298" y="272"/>
                  <a:pt x="298" y="272"/>
                </a:cubicBezTo>
                <a:cubicBezTo>
                  <a:pt x="297" y="272"/>
                  <a:pt x="297" y="272"/>
                  <a:pt x="297" y="272"/>
                </a:cubicBezTo>
                <a:cubicBezTo>
                  <a:pt x="296" y="272"/>
                  <a:pt x="296" y="272"/>
                  <a:pt x="295" y="272"/>
                </a:cubicBezTo>
                <a:cubicBezTo>
                  <a:pt x="295" y="272"/>
                  <a:pt x="296" y="273"/>
                  <a:pt x="295" y="273"/>
                </a:cubicBezTo>
                <a:cubicBezTo>
                  <a:pt x="294" y="274"/>
                  <a:pt x="293" y="274"/>
                  <a:pt x="292" y="273"/>
                </a:cubicBezTo>
                <a:cubicBezTo>
                  <a:pt x="291" y="274"/>
                  <a:pt x="289" y="274"/>
                  <a:pt x="289" y="274"/>
                </a:cubicBezTo>
                <a:cubicBezTo>
                  <a:pt x="289" y="274"/>
                  <a:pt x="288" y="274"/>
                  <a:pt x="288" y="275"/>
                </a:cubicBezTo>
                <a:cubicBezTo>
                  <a:pt x="288" y="275"/>
                  <a:pt x="288" y="274"/>
                  <a:pt x="288" y="274"/>
                </a:cubicBezTo>
                <a:cubicBezTo>
                  <a:pt x="287" y="273"/>
                  <a:pt x="287" y="273"/>
                  <a:pt x="287" y="273"/>
                </a:cubicBezTo>
                <a:cubicBezTo>
                  <a:pt x="287" y="273"/>
                  <a:pt x="289" y="273"/>
                  <a:pt x="289" y="273"/>
                </a:cubicBezTo>
                <a:close/>
                <a:moveTo>
                  <a:pt x="284" y="292"/>
                </a:moveTo>
                <a:cubicBezTo>
                  <a:pt x="284" y="291"/>
                  <a:pt x="285" y="292"/>
                  <a:pt x="285" y="292"/>
                </a:cubicBezTo>
                <a:cubicBezTo>
                  <a:pt x="285" y="292"/>
                  <a:pt x="285" y="291"/>
                  <a:pt x="286" y="291"/>
                </a:cubicBezTo>
                <a:cubicBezTo>
                  <a:pt x="286" y="291"/>
                  <a:pt x="286" y="291"/>
                  <a:pt x="287" y="291"/>
                </a:cubicBezTo>
                <a:cubicBezTo>
                  <a:pt x="287" y="291"/>
                  <a:pt x="287" y="290"/>
                  <a:pt x="287" y="290"/>
                </a:cubicBezTo>
                <a:cubicBezTo>
                  <a:pt x="287" y="290"/>
                  <a:pt x="287" y="290"/>
                  <a:pt x="287" y="290"/>
                </a:cubicBezTo>
                <a:cubicBezTo>
                  <a:pt x="288" y="290"/>
                  <a:pt x="288" y="290"/>
                  <a:pt x="289" y="289"/>
                </a:cubicBezTo>
                <a:cubicBezTo>
                  <a:pt x="289" y="289"/>
                  <a:pt x="289" y="290"/>
                  <a:pt x="290" y="290"/>
                </a:cubicBezTo>
                <a:cubicBezTo>
                  <a:pt x="290" y="289"/>
                  <a:pt x="291" y="289"/>
                  <a:pt x="292" y="290"/>
                </a:cubicBezTo>
                <a:cubicBezTo>
                  <a:pt x="291" y="290"/>
                  <a:pt x="291" y="291"/>
                  <a:pt x="290" y="291"/>
                </a:cubicBezTo>
                <a:cubicBezTo>
                  <a:pt x="290" y="291"/>
                  <a:pt x="290" y="290"/>
                  <a:pt x="290" y="290"/>
                </a:cubicBezTo>
                <a:cubicBezTo>
                  <a:pt x="290" y="290"/>
                  <a:pt x="289" y="291"/>
                  <a:pt x="289" y="291"/>
                </a:cubicBezTo>
                <a:cubicBezTo>
                  <a:pt x="289" y="291"/>
                  <a:pt x="288" y="290"/>
                  <a:pt x="287" y="292"/>
                </a:cubicBezTo>
                <a:cubicBezTo>
                  <a:pt x="287" y="292"/>
                  <a:pt x="287" y="293"/>
                  <a:pt x="286" y="293"/>
                </a:cubicBezTo>
                <a:cubicBezTo>
                  <a:pt x="286" y="293"/>
                  <a:pt x="285" y="293"/>
                  <a:pt x="285" y="293"/>
                </a:cubicBezTo>
                <a:cubicBezTo>
                  <a:pt x="285" y="293"/>
                  <a:pt x="284" y="293"/>
                  <a:pt x="283" y="292"/>
                </a:cubicBezTo>
                <a:cubicBezTo>
                  <a:pt x="284" y="292"/>
                  <a:pt x="283" y="292"/>
                  <a:pt x="284" y="292"/>
                </a:cubicBezTo>
                <a:close/>
                <a:moveTo>
                  <a:pt x="282" y="292"/>
                </a:moveTo>
                <a:cubicBezTo>
                  <a:pt x="283" y="293"/>
                  <a:pt x="283" y="294"/>
                  <a:pt x="284" y="295"/>
                </a:cubicBezTo>
                <a:cubicBezTo>
                  <a:pt x="283" y="296"/>
                  <a:pt x="283" y="294"/>
                  <a:pt x="282" y="294"/>
                </a:cubicBezTo>
                <a:cubicBezTo>
                  <a:pt x="281" y="294"/>
                  <a:pt x="280" y="294"/>
                  <a:pt x="278" y="295"/>
                </a:cubicBezTo>
                <a:cubicBezTo>
                  <a:pt x="278" y="292"/>
                  <a:pt x="281" y="293"/>
                  <a:pt x="282" y="292"/>
                </a:cubicBezTo>
                <a:close/>
                <a:moveTo>
                  <a:pt x="282" y="279"/>
                </a:moveTo>
                <a:cubicBezTo>
                  <a:pt x="282" y="279"/>
                  <a:pt x="281" y="280"/>
                  <a:pt x="282" y="280"/>
                </a:cubicBezTo>
                <a:cubicBezTo>
                  <a:pt x="281" y="281"/>
                  <a:pt x="280" y="280"/>
                  <a:pt x="280" y="281"/>
                </a:cubicBezTo>
                <a:cubicBezTo>
                  <a:pt x="279" y="281"/>
                  <a:pt x="277" y="283"/>
                  <a:pt x="276" y="282"/>
                </a:cubicBezTo>
                <a:cubicBezTo>
                  <a:pt x="278" y="281"/>
                  <a:pt x="280" y="279"/>
                  <a:pt x="282" y="279"/>
                </a:cubicBezTo>
                <a:close/>
                <a:moveTo>
                  <a:pt x="256" y="274"/>
                </a:moveTo>
                <a:cubicBezTo>
                  <a:pt x="257" y="274"/>
                  <a:pt x="257" y="274"/>
                  <a:pt x="258" y="273"/>
                </a:cubicBezTo>
                <a:cubicBezTo>
                  <a:pt x="259" y="273"/>
                  <a:pt x="259" y="274"/>
                  <a:pt x="259" y="275"/>
                </a:cubicBezTo>
                <a:cubicBezTo>
                  <a:pt x="258" y="275"/>
                  <a:pt x="257" y="275"/>
                  <a:pt x="256" y="276"/>
                </a:cubicBezTo>
                <a:cubicBezTo>
                  <a:pt x="256" y="275"/>
                  <a:pt x="256" y="275"/>
                  <a:pt x="256" y="274"/>
                </a:cubicBezTo>
                <a:close/>
                <a:moveTo>
                  <a:pt x="249" y="294"/>
                </a:moveTo>
                <a:cubicBezTo>
                  <a:pt x="252" y="293"/>
                  <a:pt x="252" y="293"/>
                  <a:pt x="252" y="293"/>
                </a:cubicBezTo>
                <a:cubicBezTo>
                  <a:pt x="252" y="294"/>
                  <a:pt x="247" y="297"/>
                  <a:pt x="246" y="297"/>
                </a:cubicBezTo>
                <a:cubicBezTo>
                  <a:pt x="246" y="296"/>
                  <a:pt x="248" y="294"/>
                  <a:pt x="249" y="294"/>
                </a:cubicBezTo>
                <a:close/>
                <a:moveTo>
                  <a:pt x="238" y="326"/>
                </a:moveTo>
                <a:cubicBezTo>
                  <a:pt x="238" y="327"/>
                  <a:pt x="237" y="325"/>
                  <a:pt x="236" y="326"/>
                </a:cubicBezTo>
                <a:cubicBezTo>
                  <a:pt x="235" y="327"/>
                  <a:pt x="234" y="329"/>
                  <a:pt x="233" y="327"/>
                </a:cubicBezTo>
                <a:cubicBezTo>
                  <a:pt x="234" y="326"/>
                  <a:pt x="235" y="326"/>
                  <a:pt x="236" y="326"/>
                </a:cubicBezTo>
                <a:cubicBezTo>
                  <a:pt x="237" y="325"/>
                  <a:pt x="238" y="324"/>
                  <a:pt x="239" y="324"/>
                </a:cubicBezTo>
                <a:cubicBezTo>
                  <a:pt x="239" y="325"/>
                  <a:pt x="239" y="325"/>
                  <a:pt x="238" y="326"/>
                </a:cubicBezTo>
                <a:close/>
                <a:moveTo>
                  <a:pt x="243" y="313"/>
                </a:moveTo>
                <a:cubicBezTo>
                  <a:pt x="243" y="315"/>
                  <a:pt x="241" y="314"/>
                  <a:pt x="241" y="314"/>
                </a:cubicBezTo>
                <a:cubicBezTo>
                  <a:pt x="240" y="312"/>
                  <a:pt x="242" y="314"/>
                  <a:pt x="243" y="313"/>
                </a:cubicBezTo>
                <a:close/>
                <a:moveTo>
                  <a:pt x="240" y="314"/>
                </a:moveTo>
                <a:cubicBezTo>
                  <a:pt x="240" y="315"/>
                  <a:pt x="240" y="315"/>
                  <a:pt x="240" y="316"/>
                </a:cubicBezTo>
                <a:cubicBezTo>
                  <a:pt x="240" y="316"/>
                  <a:pt x="239" y="317"/>
                  <a:pt x="239" y="317"/>
                </a:cubicBezTo>
                <a:cubicBezTo>
                  <a:pt x="238" y="316"/>
                  <a:pt x="239" y="315"/>
                  <a:pt x="240" y="314"/>
                </a:cubicBezTo>
                <a:close/>
                <a:moveTo>
                  <a:pt x="237" y="317"/>
                </a:moveTo>
                <a:cubicBezTo>
                  <a:pt x="238" y="318"/>
                  <a:pt x="236" y="318"/>
                  <a:pt x="235" y="319"/>
                </a:cubicBezTo>
                <a:cubicBezTo>
                  <a:pt x="234" y="320"/>
                  <a:pt x="233" y="321"/>
                  <a:pt x="232" y="321"/>
                </a:cubicBezTo>
                <a:cubicBezTo>
                  <a:pt x="232" y="319"/>
                  <a:pt x="236" y="318"/>
                  <a:pt x="237" y="317"/>
                </a:cubicBezTo>
                <a:close/>
                <a:moveTo>
                  <a:pt x="231" y="303"/>
                </a:moveTo>
                <a:cubicBezTo>
                  <a:pt x="234" y="302"/>
                  <a:pt x="231" y="306"/>
                  <a:pt x="230" y="306"/>
                </a:cubicBezTo>
                <a:cubicBezTo>
                  <a:pt x="229" y="305"/>
                  <a:pt x="230" y="304"/>
                  <a:pt x="231" y="303"/>
                </a:cubicBezTo>
                <a:close/>
                <a:moveTo>
                  <a:pt x="218" y="338"/>
                </a:moveTo>
                <a:cubicBezTo>
                  <a:pt x="218" y="338"/>
                  <a:pt x="217" y="338"/>
                  <a:pt x="216" y="337"/>
                </a:cubicBezTo>
                <a:cubicBezTo>
                  <a:pt x="217" y="336"/>
                  <a:pt x="218" y="338"/>
                  <a:pt x="219" y="337"/>
                </a:cubicBezTo>
                <a:cubicBezTo>
                  <a:pt x="219" y="336"/>
                  <a:pt x="218" y="336"/>
                  <a:pt x="218" y="336"/>
                </a:cubicBezTo>
                <a:cubicBezTo>
                  <a:pt x="218" y="335"/>
                  <a:pt x="220" y="333"/>
                  <a:pt x="221" y="333"/>
                </a:cubicBezTo>
                <a:cubicBezTo>
                  <a:pt x="222" y="335"/>
                  <a:pt x="220" y="336"/>
                  <a:pt x="218" y="338"/>
                </a:cubicBezTo>
                <a:close/>
                <a:moveTo>
                  <a:pt x="229" y="305"/>
                </a:moveTo>
                <a:cubicBezTo>
                  <a:pt x="229" y="306"/>
                  <a:pt x="225" y="310"/>
                  <a:pt x="224" y="310"/>
                </a:cubicBezTo>
                <a:cubicBezTo>
                  <a:pt x="224" y="310"/>
                  <a:pt x="228" y="305"/>
                  <a:pt x="229" y="305"/>
                </a:cubicBezTo>
                <a:close/>
                <a:moveTo>
                  <a:pt x="213" y="319"/>
                </a:moveTo>
                <a:cubicBezTo>
                  <a:pt x="213" y="318"/>
                  <a:pt x="214" y="318"/>
                  <a:pt x="214" y="318"/>
                </a:cubicBezTo>
                <a:cubicBezTo>
                  <a:pt x="215" y="317"/>
                  <a:pt x="217" y="316"/>
                  <a:pt x="217" y="315"/>
                </a:cubicBezTo>
                <a:cubicBezTo>
                  <a:pt x="217" y="315"/>
                  <a:pt x="217" y="315"/>
                  <a:pt x="217" y="315"/>
                </a:cubicBezTo>
                <a:cubicBezTo>
                  <a:pt x="218" y="314"/>
                  <a:pt x="218" y="314"/>
                  <a:pt x="219" y="314"/>
                </a:cubicBezTo>
                <a:cubicBezTo>
                  <a:pt x="220" y="314"/>
                  <a:pt x="220" y="313"/>
                  <a:pt x="221" y="313"/>
                </a:cubicBezTo>
                <a:cubicBezTo>
                  <a:pt x="221" y="312"/>
                  <a:pt x="221" y="313"/>
                  <a:pt x="221" y="313"/>
                </a:cubicBezTo>
                <a:cubicBezTo>
                  <a:pt x="222" y="312"/>
                  <a:pt x="224" y="311"/>
                  <a:pt x="225" y="311"/>
                </a:cubicBezTo>
                <a:cubicBezTo>
                  <a:pt x="225" y="312"/>
                  <a:pt x="223" y="315"/>
                  <a:pt x="222" y="315"/>
                </a:cubicBezTo>
                <a:cubicBezTo>
                  <a:pt x="222" y="314"/>
                  <a:pt x="222" y="314"/>
                  <a:pt x="223" y="313"/>
                </a:cubicBezTo>
                <a:cubicBezTo>
                  <a:pt x="222" y="312"/>
                  <a:pt x="221" y="314"/>
                  <a:pt x="221" y="315"/>
                </a:cubicBezTo>
                <a:cubicBezTo>
                  <a:pt x="220" y="316"/>
                  <a:pt x="220" y="315"/>
                  <a:pt x="219" y="315"/>
                </a:cubicBezTo>
                <a:cubicBezTo>
                  <a:pt x="219" y="316"/>
                  <a:pt x="218" y="316"/>
                  <a:pt x="217" y="317"/>
                </a:cubicBezTo>
                <a:cubicBezTo>
                  <a:pt x="217" y="317"/>
                  <a:pt x="216" y="318"/>
                  <a:pt x="216" y="319"/>
                </a:cubicBezTo>
                <a:cubicBezTo>
                  <a:pt x="215" y="319"/>
                  <a:pt x="215" y="319"/>
                  <a:pt x="214" y="319"/>
                </a:cubicBezTo>
                <a:cubicBezTo>
                  <a:pt x="214" y="320"/>
                  <a:pt x="214" y="321"/>
                  <a:pt x="213" y="320"/>
                </a:cubicBezTo>
                <a:cubicBezTo>
                  <a:pt x="213" y="320"/>
                  <a:pt x="213" y="319"/>
                  <a:pt x="213" y="319"/>
                </a:cubicBezTo>
                <a:close/>
                <a:moveTo>
                  <a:pt x="210" y="321"/>
                </a:moveTo>
                <a:cubicBezTo>
                  <a:pt x="211" y="322"/>
                  <a:pt x="211" y="322"/>
                  <a:pt x="211" y="322"/>
                </a:cubicBezTo>
                <a:cubicBezTo>
                  <a:pt x="211" y="323"/>
                  <a:pt x="211" y="324"/>
                  <a:pt x="210" y="324"/>
                </a:cubicBezTo>
                <a:cubicBezTo>
                  <a:pt x="210" y="322"/>
                  <a:pt x="209" y="322"/>
                  <a:pt x="209" y="324"/>
                </a:cubicBezTo>
                <a:cubicBezTo>
                  <a:pt x="208" y="323"/>
                  <a:pt x="210" y="322"/>
                  <a:pt x="210" y="321"/>
                </a:cubicBezTo>
                <a:close/>
                <a:moveTo>
                  <a:pt x="93" y="498"/>
                </a:moveTo>
                <a:cubicBezTo>
                  <a:pt x="92" y="499"/>
                  <a:pt x="93" y="500"/>
                  <a:pt x="92" y="502"/>
                </a:cubicBezTo>
                <a:cubicBezTo>
                  <a:pt x="92" y="502"/>
                  <a:pt x="92" y="501"/>
                  <a:pt x="92" y="501"/>
                </a:cubicBezTo>
                <a:cubicBezTo>
                  <a:pt x="92" y="500"/>
                  <a:pt x="92" y="498"/>
                  <a:pt x="92" y="496"/>
                </a:cubicBezTo>
                <a:cubicBezTo>
                  <a:pt x="94" y="497"/>
                  <a:pt x="93" y="498"/>
                  <a:pt x="93" y="498"/>
                </a:cubicBezTo>
                <a:close/>
                <a:moveTo>
                  <a:pt x="100" y="460"/>
                </a:moveTo>
                <a:cubicBezTo>
                  <a:pt x="99" y="460"/>
                  <a:pt x="98" y="459"/>
                  <a:pt x="98" y="460"/>
                </a:cubicBezTo>
                <a:cubicBezTo>
                  <a:pt x="98" y="460"/>
                  <a:pt x="98" y="461"/>
                  <a:pt x="98" y="461"/>
                </a:cubicBezTo>
                <a:cubicBezTo>
                  <a:pt x="98" y="461"/>
                  <a:pt x="98" y="461"/>
                  <a:pt x="98" y="461"/>
                </a:cubicBezTo>
                <a:cubicBezTo>
                  <a:pt x="98" y="460"/>
                  <a:pt x="98" y="460"/>
                  <a:pt x="98" y="459"/>
                </a:cubicBezTo>
                <a:cubicBezTo>
                  <a:pt x="98" y="459"/>
                  <a:pt x="98" y="458"/>
                  <a:pt x="98" y="458"/>
                </a:cubicBezTo>
                <a:cubicBezTo>
                  <a:pt x="98" y="458"/>
                  <a:pt x="98" y="458"/>
                  <a:pt x="99" y="458"/>
                </a:cubicBezTo>
                <a:cubicBezTo>
                  <a:pt x="99" y="458"/>
                  <a:pt x="99" y="458"/>
                  <a:pt x="99" y="458"/>
                </a:cubicBezTo>
                <a:cubicBezTo>
                  <a:pt x="99" y="458"/>
                  <a:pt x="99" y="459"/>
                  <a:pt x="99" y="459"/>
                </a:cubicBezTo>
                <a:cubicBezTo>
                  <a:pt x="99" y="459"/>
                  <a:pt x="100" y="459"/>
                  <a:pt x="100" y="459"/>
                </a:cubicBezTo>
                <a:cubicBezTo>
                  <a:pt x="100" y="459"/>
                  <a:pt x="100" y="460"/>
                  <a:pt x="100" y="460"/>
                </a:cubicBezTo>
                <a:cubicBezTo>
                  <a:pt x="100" y="460"/>
                  <a:pt x="100" y="460"/>
                  <a:pt x="100" y="460"/>
                </a:cubicBezTo>
                <a:close/>
                <a:moveTo>
                  <a:pt x="104" y="446"/>
                </a:moveTo>
                <a:cubicBezTo>
                  <a:pt x="104" y="446"/>
                  <a:pt x="104" y="445"/>
                  <a:pt x="104" y="444"/>
                </a:cubicBezTo>
                <a:cubicBezTo>
                  <a:pt x="103" y="444"/>
                  <a:pt x="103" y="446"/>
                  <a:pt x="103" y="447"/>
                </a:cubicBezTo>
                <a:cubicBezTo>
                  <a:pt x="104" y="448"/>
                  <a:pt x="103" y="447"/>
                  <a:pt x="102" y="448"/>
                </a:cubicBezTo>
                <a:cubicBezTo>
                  <a:pt x="103" y="449"/>
                  <a:pt x="102" y="450"/>
                  <a:pt x="101" y="451"/>
                </a:cubicBezTo>
                <a:cubicBezTo>
                  <a:pt x="101" y="451"/>
                  <a:pt x="101" y="452"/>
                  <a:pt x="101" y="453"/>
                </a:cubicBezTo>
                <a:cubicBezTo>
                  <a:pt x="101" y="454"/>
                  <a:pt x="101" y="454"/>
                  <a:pt x="101" y="454"/>
                </a:cubicBezTo>
                <a:cubicBezTo>
                  <a:pt x="100" y="455"/>
                  <a:pt x="100" y="456"/>
                  <a:pt x="100" y="456"/>
                </a:cubicBezTo>
                <a:cubicBezTo>
                  <a:pt x="99" y="455"/>
                  <a:pt x="99" y="455"/>
                  <a:pt x="99" y="455"/>
                </a:cubicBezTo>
                <a:cubicBezTo>
                  <a:pt x="99" y="454"/>
                  <a:pt x="99" y="454"/>
                  <a:pt x="100" y="453"/>
                </a:cubicBezTo>
                <a:cubicBezTo>
                  <a:pt x="100" y="452"/>
                  <a:pt x="101" y="450"/>
                  <a:pt x="100" y="449"/>
                </a:cubicBezTo>
                <a:cubicBezTo>
                  <a:pt x="100" y="449"/>
                  <a:pt x="100" y="449"/>
                  <a:pt x="100" y="449"/>
                </a:cubicBezTo>
                <a:cubicBezTo>
                  <a:pt x="100" y="448"/>
                  <a:pt x="101" y="448"/>
                  <a:pt x="101" y="447"/>
                </a:cubicBezTo>
                <a:cubicBezTo>
                  <a:pt x="102" y="446"/>
                  <a:pt x="102" y="445"/>
                  <a:pt x="102" y="445"/>
                </a:cubicBezTo>
                <a:cubicBezTo>
                  <a:pt x="102" y="445"/>
                  <a:pt x="102" y="445"/>
                  <a:pt x="102" y="445"/>
                </a:cubicBezTo>
                <a:cubicBezTo>
                  <a:pt x="103" y="444"/>
                  <a:pt x="104" y="442"/>
                  <a:pt x="104" y="441"/>
                </a:cubicBezTo>
                <a:cubicBezTo>
                  <a:pt x="106" y="442"/>
                  <a:pt x="105" y="445"/>
                  <a:pt x="104" y="446"/>
                </a:cubicBezTo>
                <a:close/>
                <a:moveTo>
                  <a:pt x="104" y="439"/>
                </a:moveTo>
                <a:cubicBezTo>
                  <a:pt x="103" y="439"/>
                  <a:pt x="104" y="435"/>
                  <a:pt x="104" y="434"/>
                </a:cubicBezTo>
                <a:cubicBezTo>
                  <a:pt x="108" y="438"/>
                  <a:pt x="104" y="439"/>
                  <a:pt x="104" y="439"/>
                </a:cubicBezTo>
                <a:close/>
                <a:moveTo>
                  <a:pt x="105" y="434"/>
                </a:moveTo>
                <a:cubicBezTo>
                  <a:pt x="105" y="433"/>
                  <a:pt x="106" y="430"/>
                  <a:pt x="108" y="429"/>
                </a:cubicBezTo>
                <a:cubicBezTo>
                  <a:pt x="108" y="429"/>
                  <a:pt x="106" y="433"/>
                  <a:pt x="105" y="434"/>
                </a:cubicBezTo>
                <a:close/>
                <a:moveTo>
                  <a:pt x="124" y="446"/>
                </a:moveTo>
                <a:cubicBezTo>
                  <a:pt x="124" y="447"/>
                  <a:pt x="122" y="446"/>
                  <a:pt x="122" y="447"/>
                </a:cubicBezTo>
                <a:cubicBezTo>
                  <a:pt x="122" y="449"/>
                  <a:pt x="122" y="450"/>
                  <a:pt x="120" y="450"/>
                </a:cubicBezTo>
                <a:cubicBezTo>
                  <a:pt x="120" y="448"/>
                  <a:pt x="121" y="447"/>
                  <a:pt x="121" y="447"/>
                </a:cubicBezTo>
                <a:cubicBezTo>
                  <a:pt x="122" y="446"/>
                  <a:pt x="122" y="444"/>
                  <a:pt x="123" y="444"/>
                </a:cubicBezTo>
                <a:cubicBezTo>
                  <a:pt x="124" y="444"/>
                  <a:pt x="124" y="445"/>
                  <a:pt x="124" y="446"/>
                </a:cubicBezTo>
                <a:close/>
                <a:moveTo>
                  <a:pt x="126" y="439"/>
                </a:moveTo>
                <a:cubicBezTo>
                  <a:pt x="124" y="439"/>
                  <a:pt x="124" y="438"/>
                  <a:pt x="125" y="437"/>
                </a:cubicBezTo>
                <a:cubicBezTo>
                  <a:pt x="126" y="437"/>
                  <a:pt x="126" y="438"/>
                  <a:pt x="126" y="439"/>
                </a:cubicBezTo>
                <a:close/>
                <a:moveTo>
                  <a:pt x="142" y="394"/>
                </a:moveTo>
                <a:cubicBezTo>
                  <a:pt x="141" y="394"/>
                  <a:pt x="140" y="395"/>
                  <a:pt x="139" y="396"/>
                </a:cubicBezTo>
                <a:cubicBezTo>
                  <a:pt x="138" y="395"/>
                  <a:pt x="141" y="394"/>
                  <a:pt x="141" y="392"/>
                </a:cubicBezTo>
                <a:cubicBezTo>
                  <a:pt x="142" y="393"/>
                  <a:pt x="143" y="393"/>
                  <a:pt x="144" y="393"/>
                </a:cubicBezTo>
                <a:cubicBezTo>
                  <a:pt x="144" y="395"/>
                  <a:pt x="143" y="393"/>
                  <a:pt x="142" y="394"/>
                </a:cubicBezTo>
                <a:close/>
                <a:moveTo>
                  <a:pt x="191" y="374"/>
                </a:moveTo>
                <a:cubicBezTo>
                  <a:pt x="190" y="375"/>
                  <a:pt x="185" y="377"/>
                  <a:pt x="188" y="374"/>
                </a:cubicBezTo>
                <a:cubicBezTo>
                  <a:pt x="189" y="372"/>
                  <a:pt x="192" y="372"/>
                  <a:pt x="191" y="374"/>
                </a:cubicBezTo>
                <a:close/>
                <a:moveTo>
                  <a:pt x="196" y="370"/>
                </a:moveTo>
                <a:cubicBezTo>
                  <a:pt x="195" y="369"/>
                  <a:pt x="195" y="370"/>
                  <a:pt x="193" y="370"/>
                </a:cubicBezTo>
                <a:cubicBezTo>
                  <a:pt x="194" y="368"/>
                  <a:pt x="195" y="367"/>
                  <a:pt x="197" y="367"/>
                </a:cubicBezTo>
                <a:cubicBezTo>
                  <a:pt x="197" y="366"/>
                  <a:pt x="196" y="364"/>
                  <a:pt x="197" y="364"/>
                </a:cubicBezTo>
                <a:cubicBezTo>
                  <a:pt x="199" y="364"/>
                  <a:pt x="198" y="365"/>
                  <a:pt x="198" y="365"/>
                </a:cubicBezTo>
                <a:cubicBezTo>
                  <a:pt x="197" y="367"/>
                  <a:pt x="198" y="369"/>
                  <a:pt x="196" y="370"/>
                </a:cubicBezTo>
                <a:close/>
                <a:moveTo>
                  <a:pt x="179" y="354"/>
                </a:moveTo>
                <a:cubicBezTo>
                  <a:pt x="179" y="354"/>
                  <a:pt x="180" y="354"/>
                  <a:pt x="181" y="354"/>
                </a:cubicBezTo>
                <a:cubicBezTo>
                  <a:pt x="182" y="353"/>
                  <a:pt x="183" y="352"/>
                  <a:pt x="183" y="351"/>
                </a:cubicBezTo>
                <a:cubicBezTo>
                  <a:pt x="183" y="351"/>
                  <a:pt x="183" y="350"/>
                  <a:pt x="182" y="350"/>
                </a:cubicBezTo>
                <a:cubicBezTo>
                  <a:pt x="182" y="350"/>
                  <a:pt x="180" y="350"/>
                  <a:pt x="180" y="350"/>
                </a:cubicBezTo>
                <a:cubicBezTo>
                  <a:pt x="181" y="349"/>
                  <a:pt x="181" y="349"/>
                  <a:pt x="181" y="349"/>
                </a:cubicBezTo>
                <a:cubicBezTo>
                  <a:pt x="181" y="348"/>
                  <a:pt x="179" y="345"/>
                  <a:pt x="179" y="345"/>
                </a:cubicBezTo>
                <a:cubicBezTo>
                  <a:pt x="180" y="345"/>
                  <a:pt x="182" y="346"/>
                  <a:pt x="182" y="346"/>
                </a:cubicBezTo>
                <a:cubicBezTo>
                  <a:pt x="182" y="346"/>
                  <a:pt x="183" y="346"/>
                  <a:pt x="183" y="345"/>
                </a:cubicBezTo>
                <a:cubicBezTo>
                  <a:pt x="183" y="345"/>
                  <a:pt x="184" y="345"/>
                  <a:pt x="184" y="345"/>
                </a:cubicBezTo>
                <a:cubicBezTo>
                  <a:pt x="184" y="345"/>
                  <a:pt x="184" y="344"/>
                  <a:pt x="185" y="343"/>
                </a:cubicBezTo>
                <a:cubicBezTo>
                  <a:pt x="186" y="343"/>
                  <a:pt x="187" y="342"/>
                  <a:pt x="188" y="341"/>
                </a:cubicBezTo>
                <a:cubicBezTo>
                  <a:pt x="188" y="341"/>
                  <a:pt x="189" y="340"/>
                  <a:pt x="189" y="340"/>
                </a:cubicBezTo>
                <a:cubicBezTo>
                  <a:pt x="190" y="339"/>
                  <a:pt x="191" y="340"/>
                  <a:pt x="191" y="339"/>
                </a:cubicBezTo>
                <a:cubicBezTo>
                  <a:pt x="192" y="339"/>
                  <a:pt x="192" y="337"/>
                  <a:pt x="193" y="337"/>
                </a:cubicBezTo>
                <a:cubicBezTo>
                  <a:pt x="193" y="337"/>
                  <a:pt x="194" y="336"/>
                  <a:pt x="194" y="336"/>
                </a:cubicBezTo>
                <a:cubicBezTo>
                  <a:pt x="194" y="336"/>
                  <a:pt x="195" y="336"/>
                  <a:pt x="195" y="336"/>
                </a:cubicBezTo>
                <a:cubicBezTo>
                  <a:pt x="196" y="336"/>
                  <a:pt x="196" y="335"/>
                  <a:pt x="197" y="335"/>
                </a:cubicBezTo>
                <a:cubicBezTo>
                  <a:pt x="197" y="335"/>
                  <a:pt x="197" y="334"/>
                  <a:pt x="197" y="334"/>
                </a:cubicBezTo>
                <a:cubicBezTo>
                  <a:pt x="198" y="334"/>
                  <a:pt x="198" y="334"/>
                  <a:pt x="198" y="333"/>
                </a:cubicBezTo>
                <a:cubicBezTo>
                  <a:pt x="198" y="333"/>
                  <a:pt x="198" y="334"/>
                  <a:pt x="199" y="333"/>
                </a:cubicBezTo>
                <a:cubicBezTo>
                  <a:pt x="199" y="333"/>
                  <a:pt x="199" y="332"/>
                  <a:pt x="200" y="332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201" y="332"/>
                  <a:pt x="202" y="331"/>
                  <a:pt x="203" y="329"/>
                </a:cubicBezTo>
                <a:cubicBezTo>
                  <a:pt x="203" y="330"/>
                  <a:pt x="203" y="329"/>
                  <a:pt x="204" y="329"/>
                </a:cubicBezTo>
                <a:cubicBezTo>
                  <a:pt x="204" y="329"/>
                  <a:pt x="205" y="329"/>
                  <a:pt x="206" y="329"/>
                </a:cubicBezTo>
                <a:cubicBezTo>
                  <a:pt x="206" y="329"/>
                  <a:pt x="206" y="330"/>
                  <a:pt x="206" y="330"/>
                </a:cubicBezTo>
                <a:cubicBezTo>
                  <a:pt x="206" y="331"/>
                  <a:pt x="204" y="331"/>
                  <a:pt x="203" y="332"/>
                </a:cubicBezTo>
                <a:cubicBezTo>
                  <a:pt x="203" y="333"/>
                  <a:pt x="202" y="334"/>
                  <a:pt x="202" y="334"/>
                </a:cubicBezTo>
                <a:cubicBezTo>
                  <a:pt x="202" y="334"/>
                  <a:pt x="202" y="334"/>
                  <a:pt x="201" y="334"/>
                </a:cubicBezTo>
                <a:cubicBezTo>
                  <a:pt x="201" y="334"/>
                  <a:pt x="200" y="335"/>
                  <a:pt x="199" y="335"/>
                </a:cubicBezTo>
                <a:cubicBezTo>
                  <a:pt x="199" y="335"/>
                  <a:pt x="198" y="337"/>
                  <a:pt x="197" y="338"/>
                </a:cubicBezTo>
                <a:cubicBezTo>
                  <a:pt x="197" y="338"/>
                  <a:pt x="195" y="339"/>
                  <a:pt x="195" y="340"/>
                </a:cubicBezTo>
                <a:cubicBezTo>
                  <a:pt x="194" y="339"/>
                  <a:pt x="193" y="341"/>
                  <a:pt x="191" y="340"/>
                </a:cubicBezTo>
                <a:cubicBezTo>
                  <a:pt x="190" y="342"/>
                  <a:pt x="189" y="343"/>
                  <a:pt x="189" y="345"/>
                </a:cubicBezTo>
                <a:cubicBezTo>
                  <a:pt x="188" y="345"/>
                  <a:pt x="187" y="345"/>
                  <a:pt x="187" y="345"/>
                </a:cubicBezTo>
                <a:cubicBezTo>
                  <a:pt x="187" y="346"/>
                  <a:pt x="187" y="345"/>
                  <a:pt x="187" y="345"/>
                </a:cubicBezTo>
                <a:cubicBezTo>
                  <a:pt x="186" y="346"/>
                  <a:pt x="186" y="346"/>
                  <a:pt x="186" y="346"/>
                </a:cubicBezTo>
                <a:cubicBezTo>
                  <a:pt x="185" y="346"/>
                  <a:pt x="184" y="346"/>
                  <a:pt x="183" y="347"/>
                </a:cubicBezTo>
                <a:cubicBezTo>
                  <a:pt x="182" y="348"/>
                  <a:pt x="184" y="348"/>
                  <a:pt x="184" y="349"/>
                </a:cubicBezTo>
                <a:cubicBezTo>
                  <a:pt x="183" y="349"/>
                  <a:pt x="184" y="350"/>
                  <a:pt x="184" y="351"/>
                </a:cubicBezTo>
                <a:cubicBezTo>
                  <a:pt x="184" y="350"/>
                  <a:pt x="184" y="350"/>
                  <a:pt x="185" y="350"/>
                </a:cubicBezTo>
                <a:cubicBezTo>
                  <a:pt x="186" y="350"/>
                  <a:pt x="185" y="352"/>
                  <a:pt x="184" y="353"/>
                </a:cubicBezTo>
                <a:cubicBezTo>
                  <a:pt x="184" y="353"/>
                  <a:pt x="183" y="353"/>
                  <a:pt x="182" y="353"/>
                </a:cubicBezTo>
                <a:cubicBezTo>
                  <a:pt x="181" y="355"/>
                  <a:pt x="179" y="358"/>
                  <a:pt x="177" y="359"/>
                </a:cubicBezTo>
                <a:cubicBezTo>
                  <a:pt x="177" y="359"/>
                  <a:pt x="177" y="360"/>
                  <a:pt x="177" y="360"/>
                </a:cubicBezTo>
                <a:cubicBezTo>
                  <a:pt x="176" y="360"/>
                  <a:pt x="176" y="360"/>
                  <a:pt x="176" y="360"/>
                </a:cubicBezTo>
                <a:cubicBezTo>
                  <a:pt x="175" y="361"/>
                  <a:pt x="174" y="362"/>
                  <a:pt x="173" y="363"/>
                </a:cubicBezTo>
                <a:cubicBezTo>
                  <a:pt x="172" y="363"/>
                  <a:pt x="170" y="364"/>
                  <a:pt x="169" y="364"/>
                </a:cubicBezTo>
                <a:cubicBezTo>
                  <a:pt x="169" y="362"/>
                  <a:pt x="169" y="362"/>
                  <a:pt x="171" y="361"/>
                </a:cubicBezTo>
                <a:cubicBezTo>
                  <a:pt x="171" y="361"/>
                  <a:pt x="172" y="362"/>
                  <a:pt x="172" y="361"/>
                </a:cubicBezTo>
                <a:cubicBezTo>
                  <a:pt x="172" y="359"/>
                  <a:pt x="172" y="360"/>
                  <a:pt x="173" y="359"/>
                </a:cubicBezTo>
                <a:cubicBezTo>
                  <a:pt x="174" y="359"/>
                  <a:pt x="174" y="358"/>
                  <a:pt x="174" y="358"/>
                </a:cubicBezTo>
                <a:cubicBezTo>
                  <a:pt x="175" y="358"/>
                  <a:pt x="175" y="357"/>
                  <a:pt x="176" y="356"/>
                </a:cubicBezTo>
                <a:cubicBezTo>
                  <a:pt x="176" y="356"/>
                  <a:pt x="178" y="355"/>
                  <a:pt x="179" y="354"/>
                </a:cubicBezTo>
                <a:close/>
                <a:moveTo>
                  <a:pt x="158" y="344"/>
                </a:moveTo>
                <a:cubicBezTo>
                  <a:pt x="158" y="344"/>
                  <a:pt x="159" y="345"/>
                  <a:pt x="158" y="346"/>
                </a:cubicBezTo>
                <a:cubicBezTo>
                  <a:pt x="158" y="347"/>
                  <a:pt x="157" y="348"/>
                  <a:pt x="156" y="347"/>
                </a:cubicBezTo>
                <a:cubicBezTo>
                  <a:pt x="156" y="346"/>
                  <a:pt x="157" y="345"/>
                  <a:pt x="158" y="344"/>
                </a:cubicBezTo>
                <a:close/>
                <a:moveTo>
                  <a:pt x="150" y="357"/>
                </a:moveTo>
                <a:cubicBezTo>
                  <a:pt x="151" y="356"/>
                  <a:pt x="150" y="356"/>
                  <a:pt x="150" y="355"/>
                </a:cubicBezTo>
                <a:cubicBezTo>
                  <a:pt x="150" y="355"/>
                  <a:pt x="150" y="355"/>
                  <a:pt x="150" y="355"/>
                </a:cubicBezTo>
                <a:cubicBezTo>
                  <a:pt x="150" y="354"/>
                  <a:pt x="150" y="354"/>
                  <a:pt x="150" y="354"/>
                </a:cubicBezTo>
                <a:cubicBezTo>
                  <a:pt x="151" y="353"/>
                  <a:pt x="150" y="353"/>
                  <a:pt x="150" y="352"/>
                </a:cubicBezTo>
                <a:cubicBezTo>
                  <a:pt x="151" y="352"/>
                  <a:pt x="150" y="350"/>
                  <a:pt x="151" y="350"/>
                </a:cubicBezTo>
                <a:cubicBezTo>
                  <a:pt x="151" y="349"/>
                  <a:pt x="152" y="349"/>
                  <a:pt x="152" y="348"/>
                </a:cubicBezTo>
                <a:cubicBezTo>
                  <a:pt x="154" y="348"/>
                  <a:pt x="155" y="350"/>
                  <a:pt x="155" y="352"/>
                </a:cubicBezTo>
                <a:cubicBezTo>
                  <a:pt x="154" y="352"/>
                  <a:pt x="153" y="352"/>
                  <a:pt x="152" y="352"/>
                </a:cubicBezTo>
                <a:cubicBezTo>
                  <a:pt x="152" y="354"/>
                  <a:pt x="151" y="354"/>
                  <a:pt x="151" y="354"/>
                </a:cubicBezTo>
                <a:cubicBezTo>
                  <a:pt x="150" y="356"/>
                  <a:pt x="152" y="355"/>
                  <a:pt x="151" y="357"/>
                </a:cubicBezTo>
                <a:cubicBezTo>
                  <a:pt x="151" y="357"/>
                  <a:pt x="151" y="357"/>
                  <a:pt x="150" y="357"/>
                </a:cubicBezTo>
                <a:cubicBezTo>
                  <a:pt x="151" y="358"/>
                  <a:pt x="149" y="358"/>
                  <a:pt x="149" y="359"/>
                </a:cubicBezTo>
                <a:cubicBezTo>
                  <a:pt x="148" y="358"/>
                  <a:pt x="149" y="357"/>
                  <a:pt x="150" y="357"/>
                </a:cubicBezTo>
                <a:close/>
                <a:moveTo>
                  <a:pt x="149" y="381"/>
                </a:moveTo>
                <a:cubicBezTo>
                  <a:pt x="150" y="380"/>
                  <a:pt x="151" y="380"/>
                  <a:pt x="152" y="378"/>
                </a:cubicBezTo>
                <a:cubicBezTo>
                  <a:pt x="152" y="378"/>
                  <a:pt x="153" y="378"/>
                  <a:pt x="154" y="378"/>
                </a:cubicBezTo>
                <a:cubicBezTo>
                  <a:pt x="155" y="377"/>
                  <a:pt x="155" y="376"/>
                  <a:pt x="156" y="375"/>
                </a:cubicBezTo>
                <a:cubicBezTo>
                  <a:pt x="156" y="375"/>
                  <a:pt x="155" y="374"/>
                  <a:pt x="155" y="374"/>
                </a:cubicBezTo>
                <a:cubicBezTo>
                  <a:pt x="154" y="374"/>
                  <a:pt x="153" y="375"/>
                  <a:pt x="153" y="374"/>
                </a:cubicBezTo>
                <a:cubicBezTo>
                  <a:pt x="153" y="374"/>
                  <a:pt x="153" y="373"/>
                  <a:pt x="154" y="373"/>
                </a:cubicBezTo>
                <a:cubicBezTo>
                  <a:pt x="154" y="373"/>
                  <a:pt x="151" y="370"/>
                  <a:pt x="152" y="369"/>
                </a:cubicBezTo>
                <a:cubicBezTo>
                  <a:pt x="152" y="369"/>
                  <a:pt x="154" y="370"/>
                  <a:pt x="155" y="370"/>
                </a:cubicBezTo>
                <a:cubicBezTo>
                  <a:pt x="155" y="370"/>
                  <a:pt x="155" y="370"/>
                  <a:pt x="156" y="369"/>
                </a:cubicBezTo>
                <a:cubicBezTo>
                  <a:pt x="156" y="369"/>
                  <a:pt x="156" y="369"/>
                  <a:pt x="156" y="369"/>
                </a:cubicBezTo>
                <a:cubicBezTo>
                  <a:pt x="156" y="369"/>
                  <a:pt x="156" y="368"/>
                  <a:pt x="157" y="367"/>
                </a:cubicBezTo>
                <a:cubicBezTo>
                  <a:pt x="158" y="366"/>
                  <a:pt x="159" y="366"/>
                  <a:pt x="160" y="365"/>
                </a:cubicBezTo>
                <a:cubicBezTo>
                  <a:pt x="160" y="364"/>
                  <a:pt x="161" y="364"/>
                  <a:pt x="161" y="363"/>
                </a:cubicBezTo>
                <a:cubicBezTo>
                  <a:pt x="162" y="363"/>
                  <a:pt x="162" y="363"/>
                  <a:pt x="163" y="363"/>
                </a:cubicBezTo>
                <a:cubicBezTo>
                  <a:pt x="164" y="362"/>
                  <a:pt x="164" y="361"/>
                  <a:pt x="165" y="360"/>
                </a:cubicBezTo>
                <a:cubicBezTo>
                  <a:pt x="165" y="360"/>
                  <a:pt x="166" y="360"/>
                  <a:pt x="166" y="360"/>
                </a:cubicBezTo>
                <a:cubicBezTo>
                  <a:pt x="166" y="359"/>
                  <a:pt x="167" y="359"/>
                  <a:pt x="167" y="359"/>
                </a:cubicBezTo>
                <a:cubicBezTo>
                  <a:pt x="168" y="359"/>
                  <a:pt x="168" y="358"/>
                  <a:pt x="169" y="358"/>
                </a:cubicBezTo>
                <a:cubicBezTo>
                  <a:pt x="169" y="358"/>
                  <a:pt x="169" y="357"/>
                  <a:pt x="169" y="357"/>
                </a:cubicBezTo>
                <a:cubicBezTo>
                  <a:pt x="169" y="357"/>
                  <a:pt x="169" y="357"/>
                  <a:pt x="170" y="356"/>
                </a:cubicBezTo>
                <a:cubicBezTo>
                  <a:pt x="170" y="356"/>
                  <a:pt x="170" y="357"/>
                  <a:pt x="170" y="356"/>
                </a:cubicBezTo>
                <a:cubicBezTo>
                  <a:pt x="171" y="356"/>
                  <a:pt x="171" y="355"/>
                  <a:pt x="171" y="355"/>
                </a:cubicBezTo>
                <a:cubicBezTo>
                  <a:pt x="171" y="355"/>
                  <a:pt x="171" y="355"/>
                  <a:pt x="172" y="355"/>
                </a:cubicBezTo>
                <a:cubicBezTo>
                  <a:pt x="172" y="354"/>
                  <a:pt x="173" y="354"/>
                  <a:pt x="174" y="352"/>
                </a:cubicBezTo>
                <a:cubicBezTo>
                  <a:pt x="174" y="352"/>
                  <a:pt x="175" y="352"/>
                  <a:pt x="175" y="352"/>
                </a:cubicBezTo>
                <a:cubicBezTo>
                  <a:pt x="176" y="352"/>
                  <a:pt x="176" y="352"/>
                  <a:pt x="177" y="352"/>
                </a:cubicBezTo>
                <a:cubicBezTo>
                  <a:pt x="177" y="352"/>
                  <a:pt x="177" y="352"/>
                  <a:pt x="177" y="352"/>
                </a:cubicBezTo>
                <a:cubicBezTo>
                  <a:pt x="177" y="354"/>
                  <a:pt x="176" y="354"/>
                  <a:pt x="175" y="355"/>
                </a:cubicBezTo>
                <a:cubicBezTo>
                  <a:pt x="174" y="355"/>
                  <a:pt x="174" y="356"/>
                  <a:pt x="173" y="357"/>
                </a:cubicBezTo>
                <a:cubicBezTo>
                  <a:pt x="173" y="357"/>
                  <a:pt x="173" y="356"/>
                  <a:pt x="173" y="357"/>
                </a:cubicBezTo>
                <a:cubicBezTo>
                  <a:pt x="173" y="357"/>
                  <a:pt x="172" y="358"/>
                  <a:pt x="171" y="358"/>
                </a:cubicBezTo>
                <a:cubicBezTo>
                  <a:pt x="171" y="358"/>
                  <a:pt x="170" y="360"/>
                  <a:pt x="169" y="361"/>
                </a:cubicBezTo>
                <a:cubicBezTo>
                  <a:pt x="168" y="361"/>
                  <a:pt x="167" y="362"/>
                  <a:pt x="167" y="363"/>
                </a:cubicBezTo>
                <a:cubicBezTo>
                  <a:pt x="166" y="363"/>
                  <a:pt x="165" y="365"/>
                  <a:pt x="163" y="363"/>
                </a:cubicBezTo>
                <a:cubicBezTo>
                  <a:pt x="162" y="365"/>
                  <a:pt x="162" y="367"/>
                  <a:pt x="161" y="368"/>
                </a:cubicBezTo>
                <a:cubicBezTo>
                  <a:pt x="160" y="368"/>
                  <a:pt x="160" y="369"/>
                  <a:pt x="159" y="369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58" y="370"/>
                  <a:pt x="158" y="370"/>
                </a:cubicBezTo>
                <a:cubicBezTo>
                  <a:pt x="157" y="370"/>
                  <a:pt x="156" y="370"/>
                  <a:pt x="155" y="371"/>
                </a:cubicBezTo>
                <a:cubicBezTo>
                  <a:pt x="155" y="372"/>
                  <a:pt x="156" y="371"/>
                  <a:pt x="156" y="373"/>
                </a:cubicBezTo>
                <a:cubicBezTo>
                  <a:pt x="156" y="373"/>
                  <a:pt x="156" y="374"/>
                  <a:pt x="156" y="375"/>
                </a:cubicBezTo>
                <a:cubicBezTo>
                  <a:pt x="157" y="374"/>
                  <a:pt x="157" y="374"/>
                  <a:pt x="157" y="373"/>
                </a:cubicBezTo>
                <a:cubicBezTo>
                  <a:pt x="158" y="374"/>
                  <a:pt x="157" y="376"/>
                  <a:pt x="157" y="377"/>
                </a:cubicBezTo>
                <a:cubicBezTo>
                  <a:pt x="157" y="377"/>
                  <a:pt x="156" y="377"/>
                  <a:pt x="155" y="377"/>
                </a:cubicBezTo>
                <a:cubicBezTo>
                  <a:pt x="154" y="379"/>
                  <a:pt x="152" y="382"/>
                  <a:pt x="151" y="384"/>
                </a:cubicBezTo>
                <a:cubicBezTo>
                  <a:pt x="151" y="384"/>
                  <a:pt x="150" y="384"/>
                  <a:pt x="150" y="384"/>
                </a:cubicBezTo>
                <a:cubicBezTo>
                  <a:pt x="150" y="384"/>
                  <a:pt x="150" y="384"/>
                  <a:pt x="149" y="384"/>
                </a:cubicBezTo>
                <a:cubicBezTo>
                  <a:pt x="148" y="385"/>
                  <a:pt x="147" y="387"/>
                  <a:pt x="146" y="387"/>
                </a:cubicBezTo>
                <a:cubicBezTo>
                  <a:pt x="146" y="388"/>
                  <a:pt x="145" y="388"/>
                  <a:pt x="145" y="388"/>
                </a:cubicBezTo>
                <a:cubicBezTo>
                  <a:pt x="145" y="388"/>
                  <a:pt x="145" y="388"/>
                  <a:pt x="145" y="389"/>
                </a:cubicBezTo>
                <a:cubicBezTo>
                  <a:pt x="145" y="389"/>
                  <a:pt x="145" y="390"/>
                  <a:pt x="145" y="390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3" y="391"/>
                  <a:pt x="143" y="392"/>
                  <a:pt x="142" y="392"/>
                </a:cubicBezTo>
                <a:cubicBezTo>
                  <a:pt x="142" y="391"/>
                  <a:pt x="142" y="391"/>
                  <a:pt x="142" y="391"/>
                </a:cubicBezTo>
                <a:cubicBezTo>
                  <a:pt x="142" y="391"/>
                  <a:pt x="143" y="391"/>
                  <a:pt x="143" y="390"/>
                </a:cubicBezTo>
                <a:cubicBezTo>
                  <a:pt x="143" y="390"/>
                  <a:pt x="143" y="389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7"/>
                  <a:pt x="143" y="386"/>
                  <a:pt x="144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4"/>
                  <a:pt x="145" y="385"/>
                  <a:pt x="147" y="384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8" y="382"/>
                  <a:pt x="148" y="382"/>
                  <a:pt x="149" y="381"/>
                </a:cubicBezTo>
                <a:close/>
                <a:moveTo>
                  <a:pt x="140" y="374"/>
                </a:moveTo>
                <a:cubicBezTo>
                  <a:pt x="140" y="374"/>
                  <a:pt x="140" y="374"/>
                  <a:pt x="140" y="374"/>
                </a:cubicBezTo>
                <a:cubicBezTo>
                  <a:pt x="141" y="373"/>
                  <a:pt x="141" y="372"/>
                  <a:pt x="141" y="372"/>
                </a:cubicBezTo>
                <a:cubicBezTo>
                  <a:pt x="141" y="372"/>
                  <a:pt x="141" y="371"/>
                  <a:pt x="142" y="370"/>
                </a:cubicBezTo>
                <a:cubicBezTo>
                  <a:pt x="142" y="369"/>
                  <a:pt x="141" y="368"/>
                  <a:pt x="141" y="367"/>
                </a:cubicBezTo>
                <a:cubicBezTo>
                  <a:pt x="141" y="367"/>
                  <a:pt x="142" y="367"/>
                  <a:pt x="142" y="367"/>
                </a:cubicBezTo>
                <a:cubicBezTo>
                  <a:pt x="142" y="366"/>
                  <a:pt x="143" y="366"/>
                  <a:pt x="143" y="366"/>
                </a:cubicBezTo>
                <a:cubicBezTo>
                  <a:pt x="143" y="366"/>
                  <a:pt x="143" y="365"/>
                  <a:pt x="143" y="365"/>
                </a:cubicBezTo>
                <a:cubicBezTo>
                  <a:pt x="144" y="365"/>
                  <a:pt x="143" y="364"/>
                  <a:pt x="145" y="364"/>
                </a:cubicBezTo>
                <a:cubicBezTo>
                  <a:pt x="145" y="363"/>
                  <a:pt x="144" y="363"/>
                  <a:pt x="145" y="362"/>
                </a:cubicBezTo>
                <a:cubicBezTo>
                  <a:pt x="145" y="362"/>
                  <a:pt x="145" y="361"/>
                  <a:pt x="146" y="361"/>
                </a:cubicBezTo>
                <a:cubicBezTo>
                  <a:pt x="146" y="361"/>
                  <a:pt x="147" y="361"/>
                  <a:pt x="147" y="360"/>
                </a:cubicBezTo>
                <a:cubicBezTo>
                  <a:pt x="148" y="360"/>
                  <a:pt x="148" y="361"/>
                  <a:pt x="148" y="361"/>
                </a:cubicBezTo>
                <a:cubicBezTo>
                  <a:pt x="147" y="363"/>
                  <a:pt x="145" y="363"/>
                  <a:pt x="145" y="366"/>
                </a:cubicBezTo>
                <a:cubicBezTo>
                  <a:pt x="143" y="366"/>
                  <a:pt x="143" y="366"/>
                  <a:pt x="143" y="366"/>
                </a:cubicBezTo>
                <a:cubicBezTo>
                  <a:pt x="143" y="367"/>
                  <a:pt x="143" y="368"/>
                  <a:pt x="142" y="368"/>
                </a:cubicBezTo>
                <a:cubicBezTo>
                  <a:pt x="142" y="369"/>
                  <a:pt x="142" y="370"/>
                  <a:pt x="143" y="372"/>
                </a:cubicBezTo>
                <a:cubicBezTo>
                  <a:pt x="142" y="372"/>
                  <a:pt x="142" y="373"/>
                  <a:pt x="142" y="373"/>
                </a:cubicBezTo>
                <a:cubicBezTo>
                  <a:pt x="142" y="373"/>
                  <a:pt x="141" y="373"/>
                  <a:pt x="141" y="373"/>
                </a:cubicBezTo>
                <a:cubicBezTo>
                  <a:pt x="141" y="374"/>
                  <a:pt x="141" y="376"/>
                  <a:pt x="140" y="375"/>
                </a:cubicBezTo>
                <a:cubicBezTo>
                  <a:pt x="140" y="375"/>
                  <a:pt x="139" y="374"/>
                  <a:pt x="140" y="374"/>
                </a:cubicBezTo>
                <a:close/>
                <a:moveTo>
                  <a:pt x="139" y="376"/>
                </a:moveTo>
                <a:cubicBezTo>
                  <a:pt x="139" y="376"/>
                  <a:pt x="139" y="376"/>
                  <a:pt x="140" y="376"/>
                </a:cubicBezTo>
                <a:cubicBezTo>
                  <a:pt x="139" y="377"/>
                  <a:pt x="139" y="378"/>
                  <a:pt x="138" y="378"/>
                </a:cubicBezTo>
                <a:cubicBezTo>
                  <a:pt x="138" y="380"/>
                  <a:pt x="137" y="381"/>
                  <a:pt x="136" y="382"/>
                </a:cubicBezTo>
                <a:cubicBezTo>
                  <a:pt x="135" y="380"/>
                  <a:pt x="137" y="377"/>
                  <a:pt x="139" y="376"/>
                </a:cubicBezTo>
                <a:close/>
                <a:moveTo>
                  <a:pt x="135" y="381"/>
                </a:moveTo>
                <a:cubicBezTo>
                  <a:pt x="135" y="381"/>
                  <a:pt x="135" y="382"/>
                  <a:pt x="135" y="382"/>
                </a:cubicBezTo>
                <a:cubicBezTo>
                  <a:pt x="135" y="383"/>
                  <a:pt x="134" y="383"/>
                  <a:pt x="134" y="384"/>
                </a:cubicBezTo>
                <a:cubicBezTo>
                  <a:pt x="133" y="385"/>
                  <a:pt x="133" y="387"/>
                  <a:pt x="132" y="386"/>
                </a:cubicBezTo>
                <a:cubicBezTo>
                  <a:pt x="133" y="385"/>
                  <a:pt x="133" y="382"/>
                  <a:pt x="135" y="381"/>
                </a:cubicBezTo>
                <a:close/>
                <a:moveTo>
                  <a:pt x="113" y="421"/>
                </a:moveTo>
                <a:cubicBezTo>
                  <a:pt x="112" y="421"/>
                  <a:pt x="114" y="416"/>
                  <a:pt x="114" y="415"/>
                </a:cubicBezTo>
                <a:cubicBezTo>
                  <a:pt x="115" y="415"/>
                  <a:pt x="115" y="415"/>
                  <a:pt x="115" y="415"/>
                </a:cubicBezTo>
                <a:cubicBezTo>
                  <a:pt x="116" y="411"/>
                  <a:pt x="126" y="410"/>
                  <a:pt x="113" y="421"/>
                </a:cubicBezTo>
                <a:close/>
                <a:moveTo>
                  <a:pt x="120" y="436"/>
                </a:moveTo>
                <a:cubicBezTo>
                  <a:pt x="119" y="436"/>
                  <a:pt x="119" y="437"/>
                  <a:pt x="119" y="438"/>
                </a:cubicBezTo>
                <a:cubicBezTo>
                  <a:pt x="118" y="437"/>
                  <a:pt x="118" y="436"/>
                  <a:pt x="119" y="435"/>
                </a:cubicBezTo>
                <a:cubicBezTo>
                  <a:pt x="119" y="435"/>
                  <a:pt x="120" y="436"/>
                  <a:pt x="120" y="436"/>
                </a:cubicBezTo>
                <a:close/>
                <a:moveTo>
                  <a:pt x="121" y="432"/>
                </a:moveTo>
                <a:cubicBezTo>
                  <a:pt x="122" y="433"/>
                  <a:pt x="120" y="434"/>
                  <a:pt x="119" y="435"/>
                </a:cubicBezTo>
                <a:cubicBezTo>
                  <a:pt x="118" y="433"/>
                  <a:pt x="121" y="433"/>
                  <a:pt x="121" y="432"/>
                </a:cubicBezTo>
                <a:close/>
                <a:moveTo>
                  <a:pt x="117" y="442"/>
                </a:moveTo>
                <a:cubicBezTo>
                  <a:pt x="116" y="443"/>
                  <a:pt x="116" y="444"/>
                  <a:pt x="116" y="445"/>
                </a:cubicBezTo>
                <a:cubicBezTo>
                  <a:pt x="114" y="443"/>
                  <a:pt x="117" y="440"/>
                  <a:pt x="118" y="439"/>
                </a:cubicBezTo>
                <a:cubicBezTo>
                  <a:pt x="120" y="439"/>
                  <a:pt x="117" y="441"/>
                  <a:pt x="117" y="442"/>
                </a:cubicBezTo>
                <a:close/>
                <a:moveTo>
                  <a:pt x="114" y="467"/>
                </a:moveTo>
                <a:cubicBezTo>
                  <a:pt x="113" y="467"/>
                  <a:pt x="113" y="468"/>
                  <a:pt x="112" y="468"/>
                </a:cubicBezTo>
                <a:cubicBezTo>
                  <a:pt x="112" y="466"/>
                  <a:pt x="114" y="467"/>
                  <a:pt x="114" y="466"/>
                </a:cubicBezTo>
                <a:cubicBezTo>
                  <a:pt x="114" y="465"/>
                  <a:pt x="113" y="466"/>
                  <a:pt x="113" y="466"/>
                </a:cubicBezTo>
                <a:cubicBezTo>
                  <a:pt x="112" y="465"/>
                  <a:pt x="113" y="462"/>
                  <a:pt x="113" y="461"/>
                </a:cubicBezTo>
                <a:cubicBezTo>
                  <a:pt x="115" y="463"/>
                  <a:pt x="114" y="465"/>
                  <a:pt x="114" y="467"/>
                </a:cubicBezTo>
                <a:close/>
                <a:moveTo>
                  <a:pt x="114" y="458"/>
                </a:moveTo>
                <a:cubicBezTo>
                  <a:pt x="114" y="459"/>
                  <a:pt x="113" y="455"/>
                  <a:pt x="114" y="455"/>
                </a:cubicBezTo>
                <a:cubicBezTo>
                  <a:pt x="115" y="456"/>
                  <a:pt x="114" y="458"/>
                  <a:pt x="114" y="458"/>
                </a:cubicBezTo>
                <a:close/>
                <a:moveTo>
                  <a:pt x="115" y="455"/>
                </a:moveTo>
                <a:cubicBezTo>
                  <a:pt x="113" y="455"/>
                  <a:pt x="116" y="450"/>
                  <a:pt x="116" y="450"/>
                </a:cubicBezTo>
                <a:cubicBezTo>
                  <a:pt x="117" y="450"/>
                  <a:pt x="118" y="456"/>
                  <a:pt x="115" y="455"/>
                </a:cubicBezTo>
                <a:close/>
                <a:moveTo>
                  <a:pt x="117" y="449"/>
                </a:moveTo>
                <a:cubicBezTo>
                  <a:pt x="116" y="448"/>
                  <a:pt x="116" y="447"/>
                  <a:pt x="117" y="446"/>
                </a:cubicBezTo>
                <a:cubicBezTo>
                  <a:pt x="118" y="446"/>
                  <a:pt x="118" y="446"/>
                  <a:pt x="118" y="445"/>
                </a:cubicBezTo>
                <a:cubicBezTo>
                  <a:pt x="117" y="444"/>
                  <a:pt x="117" y="445"/>
                  <a:pt x="118" y="443"/>
                </a:cubicBezTo>
                <a:cubicBezTo>
                  <a:pt x="119" y="443"/>
                  <a:pt x="118" y="442"/>
                  <a:pt x="119" y="442"/>
                </a:cubicBezTo>
                <a:cubicBezTo>
                  <a:pt x="119" y="441"/>
                  <a:pt x="119" y="441"/>
                  <a:pt x="120" y="440"/>
                </a:cubicBezTo>
                <a:cubicBezTo>
                  <a:pt x="120" y="439"/>
                  <a:pt x="121" y="438"/>
                  <a:pt x="121" y="436"/>
                </a:cubicBezTo>
                <a:cubicBezTo>
                  <a:pt x="122" y="436"/>
                  <a:pt x="122" y="435"/>
                  <a:pt x="123" y="435"/>
                </a:cubicBezTo>
                <a:cubicBezTo>
                  <a:pt x="124" y="433"/>
                  <a:pt x="124" y="432"/>
                  <a:pt x="124" y="431"/>
                </a:cubicBezTo>
                <a:cubicBezTo>
                  <a:pt x="124" y="432"/>
                  <a:pt x="123" y="431"/>
                  <a:pt x="123" y="431"/>
                </a:cubicBezTo>
                <a:cubicBezTo>
                  <a:pt x="122" y="431"/>
                  <a:pt x="121" y="432"/>
                  <a:pt x="121" y="431"/>
                </a:cubicBezTo>
                <a:cubicBezTo>
                  <a:pt x="121" y="431"/>
                  <a:pt x="121" y="431"/>
                  <a:pt x="121" y="430"/>
                </a:cubicBezTo>
                <a:cubicBezTo>
                  <a:pt x="121" y="430"/>
                  <a:pt x="118" y="428"/>
                  <a:pt x="118" y="428"/>
                </a:cubicBezTo>
                <a:cubicBezTo>
                  <a:pt x="118" y="428"/>
                  <a:pt x="121" y="428"/>
                  <a:pt x="121" y="427"/>
                </a:cubicBezTo>
                <a:cubicBezTo>
                  <a:pt x="121" y="427"/>
                  <a:pt x="121" y="427"/>
                  <a:pt x="122" y="426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122" y="425"/>
                  <a:pt x="122" y="425"/>
                  <a:pt x="122" y="424"/>
                </a:cubicBezTo>
                <a:cubicBezTo>
                  <a:pt x="123" y="423"/>
                  <a:pt x="123" y="422"/>
                  <a:pt x="124" y="420"/>
                </a:cubicBezTo>
                <a:cubicBezTo>
                  <a:pt x="124" y="420"/>
                  <a:pt x="125" y="419"/>
                  <a:pt x="125" y="419"/>
                </a:cubicBezTo>
                <a:cubicBezTo>
                  <a:pt x="125" y="418"/>
                  <a:pt x="126" y="418"/>
                  <a:pt x="126" y="417"/>
                </a:cubicBezTo>
                <a:cubicBezTo>
                  <a:pt x="126" y="416"/>
                  <a:pt x="126" y="415"/>
                  <a:pt x="127" y="414"/>
                </a:cubicBezTo>
                <a:cubicBezTo>
                  <a:pt x="127" y="414"/>
                  <a:pt x="128" y="414"/>
                  <a:pt x="128" y="413"/>
                </a:cubicBezTo>
                <a:cubicBezTo>
                  <a:pt x="128" y="413"/>
                  <a:pt x="129" y="413"/>
                  <a:pt x="129" y="413"/>
                </a:cubicBezTo>
                <a:cubicBezTo>
                  <a:pt x="129" y="412"/>
                  <a:pt x="129" y="411"/>
                  <a:pt x="130" y="411"/>
                </a:cubicBezTo>
                <a:cubicBezTo>
                  <a:pt x="130" y="410"/>
                  <a:pt x="130" y="410"/>
                  <a:pt x="130" y="410"/>
                </a:cubicBezTo>
                <a:cubicBezTo>
                  <a:pt x="130" y="410"/>
                  <a:pt x="130" y="409"/>
                  <a:pt x="130" y="409"/>
                </a:cubicBezTo>
                <a:cubicBezTo>
                  <a:pt x="130" y="409"/>
                  <a:pt x="131" y="409"/>
                  <a:pt x="131" y="409"/>
                </a:cubicBezTo>
                <a:cubicBezTo>
                  <a:pt x="131" y="408"/>
                  <a:pt x="131" y="408"/>
                  <a:pt x="131" y="407"/>
                </a:cubicBezTo>
                <a:cubicBezTo>
                  <a:pt x="131" y="407"/>
                  <a:pt x="131" y="407"/>
                  <a:pt x="132" y="407"/>
                </a:cubicBezTo>
                <a:cubicBezTo>
                  <a:pt x="132" y="406"/>
                  <a:pt x="133" y="405"/>
                  <a:pt x="133" y="403"/>
                </a:cubicBezTo>
                <a:cubicBezTo>
                  <a:pt x="133" y="403"/>
                  <a:pt x="133" y="403"/>
                  <a:pt x="133" y="403"/>
                </a:cubicBezTo>
                <a:cubicBezTo>
                  <a:pt x="134" y="402"/>
                  <a:pt x="135" y="402"/>
                  <a:pt x="135" y="402"/>
                </a:cubicBezTo>
                <a:cubicBezTo>
                  <a:pt x="136" y="402"/>
                  <a:pt x="136" y="402"/>
                  <a:pt x="136" y="402"/>
                </a:cubicBezTo>
                <a:cubicBezTo>
                  <a:pt x="136" y="404"/>
                  <a:pt x="135" y="404"/>
                  <a:pt x="134" y="406"/>
                </a:cubicBezTo>
                <a:cubicBezTo>
                  <a:pt x="134" y="406"/>
                  <a:pt x="134" y="407"/>
                  <a:pt x="134" y="408"/>
                </a:cubicBezTo>
                <a:cubicBezTo>
                  <a:pt x="134" y="408"/>
                  <a:pt x="133" y="408"/>
                  <a:pt x="133" y="408"/>
                </a:cubicBezTo>
                <a:cubicBezTo>
                  <a:pt x="133" y="409"/>
                  <a:pt x="133" y="409"/>
                  <a:pt x="132" y="410"/>
                </a:cubicBezTo>
                <a:cubicBezTo>
                  <a:pt x="132" y="410"/>
                  <a:pt x="132" y="412"/>
                  <a:pt x="131" y="413"/>
                </a:cubicBezTo>
                <a:cubicBezTo>
                  <a:pt x="131" y="414"/>
                  <a:pt x="130" y="415"/>
                  <a:pt x="130" y="416"/>
                </a:cubicBezTo>
                <a:cubicBezTo>
                  <a:pt x="129" y="416"/>
                  <a:pt x="129" y="419"/>
                  <a:pt x="127" y="418"/>
                </a:cubicBezTo>
                <a:cubicBezTo>
                  <a:pt x="126" y="420"/>
                  <a:pt x="126" y="422"/>
                  <a:pt x="126" y="423"/>
                </a:cubicBezTo>
                <a:cubicBezTo>
                  <a:pt x="126" y="424"/>
                  <a:pt x="125" y="424"/>
                  <a:pt x="125" y="425"/>
                </a:cubicBezTo>
                <a:cubicBezTo>
                  <a:pt x="125" y="425"/>
                  <a:pt x="125" y="425"/>
                  <a:pt x="125" y="425"/>
                </a:cubicBezTo>
                <a:cubicBezTo>
                  <a:pt x="125" y="425"/>
                  <a:pt x="124" y="426"/>
                  <a:pt x="124" y="426"/>
                </a:cubicBezTo>
                <a:cubicBezTo>
                  <a:pt x="123" y="426"/>
                  <a:pt x="123" y="427"/>
                  <a:pt x="122" y="428"/>
                </a:cubicBezTo>
                <a:cubicBezTo>
                  <a:pt x="122" y="429"/>
                  <a:pt x="123" y="428"/>
                  <a:pt x="123" y="429"/>
                </a:cubicBezTo>
                <a:cubicBezTo>
                  <a:pt x="123" y="429"/>
                  <a:pt x="124" y="430"/>
                  <a:pt x="125" y="431"/>
                </a:cubicBezTo>
                <a:cubicBezTo>
                  <a:pt x="125" y="430"/>
                  <a:pt x="125" y="430"/>
                  <a:pt x="125" y="429"/>
                </a:cubicBezTo>
                <a:cubicBezTo>
                  <a:pt x="126" y="430"/>
                  <a:pt x="126" y="432"/>
                  <a:pt x="125" y="433"/>
                </a:cubicBezTo>
                <a:cubicBezTo>
                  <a:pt x="125" y="433"/>
                  <a:pt x="124" y="433"/>
                  <a:pt x="124" y="434"/>
                </a:cubicBezTo>
                <a:cubicBezTo>
                  <a:pt x="123" y="436"/>
                  <a:pt x="123" y="439"/>
                  <a:pt x="122" y="441"/>
                </a:cubicBezTo>
                <a:cubicBezTo>
                  <a:pt x="122" y="442"/>
                  <a:pt x="122" y="442"/>
                  <a:pt x="122" y="442"/>
                </a:cubicBezTo>
                <a:cubicBezTo>
                  <a:pt x="121" y="442"/>
                  <a:pt x="121" y="442"/>
                  <a:pt x="121" y="443"/>
                </a:cubicBezTo>
                <a:cubicBezTo>
                  <a:pt x="120" y="444"/>
                  <a:pt x="120" y="445"/>
                  <a:pt x="119" y="447"/>
                </a:cubicBezTo>
                <a:cubicBezTo>
                  <a:pt x="118" y="448"/>
                  <a:pt x="118" y="449"/>
                  <a:pt x="117" y="449"/>
                </a:cubicBezTo>
                <a:close/>
                <a:moveTo>
                  <a:pt x="125" y="427"/>
                </a:moveTo>
                <a:cubicBezTo>
                  <a:pt x="124" y="427"/>
                  <a:pt x="125" y="426"/>
                  <a:pt x="125" y="426"/>
                </a:cubicBezTo>
                <a:cubicBezTo>
                  <a:pt x="126" y="426"/>
                  <a:pt x="125" y="427"/>
                  <a:pt x="125" y="427"/>
                </a:cubicBezTo>
                <a:close/>
                <a:moveTo>
                  <a:pt x="142" y="487"/>
                </a:moveTo>
                <a:cubicBezTo>
                  <a:pt x="142" y="486"/>
                  <a:pt x="143" y="486"/>
                  <a:pt x="143" y="485"/>
                </a:cubicBezTo>
                <a:cubicBezTo>
                  <a:pt x="143" y="484"/>
                  <a:pt x="142" y="485"/>
                  <a:pt x="143" y="483"/>
                </a:cubicBezTo>
                <a:cubicBezTo>
                  <a:pt x="142" y="483"/>
                  <a:pt x="143" y="483"/>
                  <a:pt x="143" y="482"/>
                </a:cubicBezTo>
                <a:cubicBezTo>
                  <a:pt x="143" y="482"/>
                  <a:pt x="143" y="481"/>
                  <a:pt x="144" y="481"/>
                </a:cubicBezTo>
                <a:cubicBezTo>
                  <a:pt x="144" y="479"/>
                  <a:pt x="144" y="477"/>
                  <a:pt x="145" y="476"/>
                </a:cubicBezTo>
                <a:cubicBezTo>
                  <a:pt x="145" y="474"/>
                  <a:pt x="145" y="474"/>
                  <a:pt x="145" y="474"/>
                </a:cubicBezTo>
                <a:cubicBezTo>
                  <a:pt x="146" y="473"/>
                  <a:pt x="146" y="473"/>
                  <a:pt x="147" y="473"/>
                </a:cubicBezTo>
                <a:cubicBezTo>
                  <a:pt x="147" y="473"/>
                  <a:pt x="148" y="473"/>
                  <a:pt x="148" y="472"/>
                </a:cubicBezTo>
                <a:cubicBezTo>
                  <a:pt x="148" y="472"/>
                  <a:pt x="149" y="471"/>
                  <a:pt x="149" y="469"/>
                </a:cubicBezTo>
                <a:cubicBezTo>
                  <a:pt x="150" y="468"/>
                  <a:pt x="150" y="466"/>
                  <a:pt x="151" y="467"/>
                </a:cubicBezTo>
                <a:cubicBezTo>
                  <a:pt x="152" y="467"/>
                  <a:pt x="153" y="468"/>
                  <a:pt x="154" y="468"/>
                </a:cubicBezTo>
                <a:cubicBezTo>
                  <a:pt x="154" y="470"/>
                  <a:pt x="152" y="468"/>
                  <a:pt x="152" y="469"/>
                </a:cubicBezTo>
                <a:cubicBezTo>
                  <a:pt x="151" y="469"/>
                  <a:pt x="151" y="470"/>
                  <a:pt x="151" y="470"/>
                </a:cubicBezTo>
                <a:cubicBezTo>
                  <a:pt x="150" y="470"/>
                  <a:pt x="150" y="471"/>
                  <a:pt x="150" y="471"/>
                </a:cubicBezTo>
                <a:cubicBezTo>
                  <a:pt x="149" y="471"/>
                  <a:pt x="150" y="472"/>
                  <a:pt x="149" y="472"/>
                </a:cubicBezTo>
                <a:cubicBezTo>
                  <a:pt x="149" y="472"/>
                  <a:pt x="149" y="472"/>
                  <a:pt x="149" y="472"/>
                </a:cubicBezTo>
                <a:cubicBezTo>
                  <a:pt x="149" y="472"/>
                  <a:pt x="149" y="473"/>
                  <a:pt x="149" y="473"/>
                </a:cubicBezTo>
                <a:cubicBezTo>
                  <a:pt x="149" y="473"/>
                  <a:pt x="149" y="473"/>
                  <a:pt x="149" y="475"/>
                </a:cubicBezTo>
                <a:cubicBezTo>
                  <a:pt x="149" y="475"/>
                  <a:pt x="149" y="476"/>
                  <a:pt x="149" y="476"/>
                </a:cubicBezTo>
                <a:cubicBezTo>
                  <a:pt x="149" y="476"/>
                  <a:pt x="148" y="476"/>
                  <a:pt x="148" y="476"/>
                </a:cubicBezTo>
                <a:cubicBezTo>
                  <a:pt x="148" y="476"/>
                  <a:pt x="148" y="476"/>
                  <a:pt x="148" y="476"/>
                </a:cubicBezTo>
                <a:cubicBezTo>
                  <a:pt x="148" y="477"/>
                  <a:pt x="148" y="477"/>
                  <a:pt x="148" y="478"/>
                </a:cubicBezTo>
                <a:cubicBezTo>
                  <a:pt x="148" y="478"/>
                  <a:pt x="147" y="479"/>
                  <a:pt x="148" y="480"/>
                </a:cubicBezTo>
                <a:cubicBezTo>
                  <a:pt x="147" y="481"/>
                  <a:pt x="147" y="481"/>
                  <a:pt x="146" y="481"/>
                </a:cubicBezTo>
                <a:cubicBezTo>
                  <a:pt x="145" y="484"/>
                  <a:pt x="145" y="487"/>
                  <a:pt x="143" y="489"/>
                </a:cubicBezTo>
                <a:cubicBezTo>
                  <a:pt x="142" y="489"/>
                  <a:pt x="142" y="488"/>
                  <a:pt x="142" y="487"/>
                </a:cubicBezTo>
                <a:close/>
                <a:moveTo>
                  <a:pt x="151" y="477"/>
                </a:moveTo>
                <a:cubicBezTo>
                  <a:pt x="150" y="477"/>
                  <a:pt x="150" y="476"/>
                  <a:pt x="150" y="474"/>
                </a:cubicBezTo>
                <a:cubicBezTo>
                  <a:pt x="152" y="474"/>
                  <a:pt x="151" y="476"/>
                  <a:pt x="151" y="477"/>
                </a:cubicBezTo>
                <a:close/>
                <a:moveTo>
                  <a:pt x="148" y="594"/>
                </a:moveTo>
                <a:cubicBezTo>
                  <a:pt x="148" y="594"/>
                  <a:pt x="148" y="594"/>
                  <a:pt x="148" y="595"/>
                </a:cubicBezTo>
                <a:cubicBezTo>
                  <a:pt x="148" y="595"/>
                  <a:pt x="148" y="595"/>
                  <a:pt x="148" y="596"/>
                </a:cubicBezTo>
                <a:cubicBezTo>
                  <a:pt x="148" y="596"/>
                  <a:pt x="148" y="597"/>
                  <a:pt x="148" y="598"/>
                </a:cubicBezTo>
                <a:cubicBezTo>
                  <a:pt x="148" y="598"/>
                  <a:pt x="148" y="599"/>
                  <a:pt x="148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7" y="600"/>
                  <a:pt x="147" y="599"/>
                  <a:pt x="147" y="599"/>
                </a:cubicBezTo>
                <a:cubicBezTo>
                  <a:pt x="146" y="599"/>
                  <a:pt x="147" y="598"/>
                  <a:pt x="147" y="598"/>
                </a:cubicBezTo>
                <a:cubicBezTo>
                  <a:pt x="147" y="597"/>
                  <a:pt x="147" y="597"/>
                  <a:pt x="147" y="597"/>
                </a:cubicBezTo>
                <a:cubicBezTo>
                  <a:pt x="146" y="597"/>
                  <a:pt x="146" y="597"/>
                  <a:pt x="146" y="596"/>
                </a:cubicBezTo>
                <a:cubicBezTo>
                  <a:pt x="146" y="596"/>
                  <a:pt x="146" y="595"/>
                  <a:pt x="146" y="595"/>
                </a:cubicBezTo>
                <a:cubicBezTo>
                  <a:pt x="146" y="593"/>
                  <a:pt x="146" y="592"/>
                  <a:pt x="146" y="591"/>
                </a:cubicBezTo>
                <a:cubicBezTo>
                  <a:pt x="146" y="590"/>
                  <a:pt x="145" y="590"/>
                  <a:pt x="146" y="590"/>
                </a:cubicBezTo>
                <a:cubicBezTo>
                  <a:pt x="146" y="590"/>
                  <a:pt x="147" y="589"/>
                  <a:pt x="147" y="589"/>
                </a:cubicBezTo>
                <a:cubicBezTo>
                  <a:pt x="147" y="589"/>
                  <a:pt x="147" y="588"/>
                  <a:pt x="147" y="588"/>
                </a:cubicBezTo>
                <a:cubicBezTo>
                  <a:pt x="147" y="587"/>
                  <a:pt x="146" y="586"/>
                  <a:pt x="146" y="585"/>
                </a:cubicBezTo>
                <a:cubicBezTo>
                  <a:pt x="146" y="586"/>
                  <a:pt x="146" y="586"/>
                  <a:pt x="146" y="586"/>
                </a:cubicBezTo>
                <a:cubicBezTo>
                  <a:pt x="145" y="586"/>
                  <a:pt x="145" y="587"/>
                  <a:pt x="145" y="587"/>
                </a:cubicBezTo>
                <a:cubicBezTo>
                  <a:pt x="144" y="587"/>
                  <a:pt x="144" y="586"/>
                  <a:pt x="144" y="586"/>
                </a:cubicBezTo>
                <a:cubicBezTo>
                  <a:pt x="144" y="586"/>
                  <a:pt x="142" y="586"/>
                  <a:pt x="142" y="585"/>
                </a:cubicBezTo>
                <a:cubicBezTo>
                  <a:pt x="142" y="585"/>
                  <a:pt x="143" y="584"/>
                  <a:pt x="143" y="584"/>
                </a:cubicBezTo>
                <a:cubicBezTo>
                  <a:pt x="143" y="584"/>
                  <a:pt x="143" y="583"/>
                  <a:pt x="143" y="583"/>
                </a:cubicBezTo>
                <a:cubicBezTo>
                  <a:pt x="143" y="583"/>
                  <a:pt x="143" y="583"/>
                  <a:pt x="143" y="583"/>
                </a:cubicBezTo>
                <a:cubicBezTo>
                  <a:pt x="143" y="582"/>
                  <a:pt x="143" y="582"/>
                  <a:pt x="143" y="581"/>
                </a:cubicBezTo>
                <a:cubicBezTo>
                  <a:pt x="143" y="580"/>
                  <a:pt x="143" y="579"/>
                  <a:pt x="143" y="578"/>
                </a:cubicBezTo>
                <a:cubicBezTo>
                  <a:pt x="143" y="578"/>
                  <a:pt x="143" y="577"/>
                  <a:pt x="143" y="577"/>
                </a:cubicBezTo>
                <a:cubicBezTo>
                  <a:pt x="143" y="576"/>
                  <a:pt x="143" y="576"/>
                  <a:pt x="143" y="575"/>
                </a:cubicBezTo>
                <a:cubicBezTo>
                  <a:pt x="143" y="575"/>
                  <a:pt x="143" y="574"/>
                  <a:pt x="143" y="573"/>
                </a:cubicBezTo>
                <a:cubicBezTo>
                  <a:pt x="143" y="573"/>
                  <a:pt x="143" y="573"/>
                  <a:pt x="143" y="572"/>
                </a:cubicBezTo>
                <a:cubicBezTo>
                  <a:pt x="143" y="572"/>
                  <a:pt x="144" y="572"/>
                  <a:pt x="144" y="571"/>
                </a:cubicBezTo>
                <a:cubicBezTo>
                  <a:pt x="144" y="571"/>
                  <a:pt x="143" y="570"/>
                  <a:pt x="144" y="570"/>
                </a:cubicBezTo>
                <a:cubicBezTo>
                  <a:pt x="144" y="570"/>
                  <a:pt x="144" y="569"/>
                  <a:pt x="144" y="569"/>
                </a:cubicBezTo>
                <a:cubicBezTo>
                  <a:pt x="144" y="569"/>
                  <a:pt x="143" y="569"/>
                  <a:pt x="143" y="568"/>
                </a:cubicBezTo>
                <a:cubicBezTo>
                  <a:pt x="143" y="568"/>
                  <a:pt x="144" y="568"/>
                  <a:pt x="144" y="568"/>
                </a:cubicBezTo>
                <a:cubicBezTo>
                  <a:pt x="144" y="568"/>
                  <a:pt x="143" y="567"/>
                  <a:pt x="143" y="567"/>
                </a:cubicBezTo>
                <a:cubicBezTo>
                  <a:pt x="143" y="567"/>
                  <a:pt x="144" y="567"/>
                  <a:pt x="144" y="567"/>
                </a:cubicBezTo>
                <a:cubicBezTo>
                  <a:pt x="143" y="566"/>
                  <a:pt x="144" y="565"/>
                  <a:pt x="143" y="564"/>
                </a:cubicBezTo>
                <a:cubicBezTo>
                  <a:pt x="143" y="564"/>
                  <a:pt x="143" y="563"/>
                  <a:pt x="143" y="563"/>
                </a:cubicBezTo>
                <a:cubicBezTo>
                  <a:pt x="144" y="563"/>
                  <a:pt x="144" y="562"/>
                  <a:pt x="144" y="562"/>
                </a:cubicBezTo>
                <a:cubicBezTo>
                  <a:pt x="145" y="562"/>
                  <a:pt x="145" y="562"/>
                  <a:pt x="145" y="562"/>
                </a:cubicBezTo>
                <a:cubicBezTo>
                  <a:pt x="146" y="563"/>
                  <a:pt x="145" y="564"/>
                  <a:pt x="145" y="565"/>
                </a:cubicBezTo>
                <a:cubicBezTo>
                  <a:pt x="145" y="565"/>
                  <a:pt x="145" y="566"/>
                  <a:pt x="145" y="567"/>
                </a:cubicBezTo>
                <a:cubicBezTo>
                  <a:pt x="145" y="567"/>
                  <a:pt x="145" y="567"/>
                  <a:pt x="145" y="567"/>
                </a:cubicBezTo>
                <a:cubicBezTo>
                  <a:pt x="145" y="567"/>
                  <a:pt x="145" y="568"/>
                  <a:pt x="145" y="568"/>
                </a:cubicBezTo>
                <a:cubicBezTo>
                  <a:pt x="145" y="569"/>
                  <a:pt x="145" y="570"/>
                  <a:pt x="145" y="571"/>
                </a:cubicBezTo>
                <a:cubicBezTo>
                  <a:pt x="145" y="572"/>
                  <a:pt x="145" y="573"/>
                  <a:pt x="146" y="573"/>
                </a:cubicBezTo>
                <a:cubicBezTo>
                  <a:pt x="145" y="574"/>
                  <a:pt x="145" y="575"/>
                  <a:pt x="144" y="576"/>
                </a:cubicBezTo>
                <a:cubicBezTo>
                  <a:pt x="144" y="577"/>
                  <a:pt x="145" y="578"/>
                  <a:pt x="145" y="579"/>
                </a:cubicBezTo>
                <a:cubicBezTo>
                  <a:pt x="145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5" y="582"/>
                </a:cubicBezTo>
                <a:cubicBezTo>
                  <a:pt x="144" y="582"/>
                  <a:pt x="144" y="583"/>
                  <a:pt x="144" y="584"/>
                </a:cubicBezTo>
                <a:cubicBezTo>
                  <a:pt x="144" y="585"/>
                  <a:pt x="145" y="584"/>
                  <a:pt x="145" y="584"/>
                </a:cubicBezTo>
                <a:cubicBezTo>
                  <a:pt x="145" y="585"/>
                  <a:pt x="146" y="585"/>
                  <a:pt x="146" y="585"/>
                </a:cubicBezTo>
                <a:cubicBezTo>
                  <a:pt x="146" y="585"/>
                  <a:pt x="146" y="584"/>
                  <a:pt x="146" y="584"/>
                </a:cubicBezTo>
                <a:cubicBezTo>
                  <a:pt x="147" y="584"/>
                  <a:pt x="148" y="585"/>
                  <a:pt x="148" y="586"/>
                </a:cubicBezTo>
                <a:cubicBezTo>
                  <a:pt x="148" y="586"/>
                  <a:pt x="147" y="587"/>
                  <a:pt x="147" y="587"/>
                </a:cubicBezTo>
                <a:cubicBezTo>
                  <a:pt x="147" y="589"/>
                  <a:pt x="149" y="591"/>
                  <a:pt x="148" y="593"/>
                </a:cubicBezTo>
                <a:cubicBezTo>
                  <a:pt x="148" y="593"/>
                  <a:pt x="149" y="593"/>
                  <a:pt x="148" y="594"/>
                </a:cubicBezTo>
                <a:close/>
                <a:moveTo>
                  <a:pt x="149" y="557"/>
                </a:moveTo>
                <a:cubicBezTo>
                  <a:pt x="148" y="558"/>
                  <a:pt x="149" y="560"/>
                  <a:pt x="148" y="561"/>
                </a:cubicBezTo>
                <a:cubicBezTo>
                  <a:pt x="148" y="562"/>
                  <a:pt x="148" y="563"/>
                  <a:pt x="147" y="563"/>
                </a:cubicBezTo>
                <a:cubicBezTo>
                  <a:pt x="146" y="562"/>
                  <a:pt x="146" y="562"/>
                  <a:pt x="147" y="561"/>
                </a:cubicBezTo>
                <a:cubicBezTo>
                  <a:pt x="147" y="561"/>
                  <a:pt x="148" y="560"/>
                  <a:pt x="147" y="560"/>
                </a:cubicBezTo>
                <a:cubicBezTo>
                  <a:pt x="146" y="559"/>
                  <a:pt x="147" y="560"/>
                  <a:pt x="147" y="558"/>
                </a:cubicBezTo>
                <a:cubicBezTo>
                  <a:pt x="147" y="558"/>
                  <a:pt x="147" y="558"/>
                  <a:pt x="147" y="557"/>
                </a:cubicBezTo>
                <a:cubicBezTo>
                  <a:pt x="147" y="557"/>
                  <a:pt x="147" y="556"/>
                  <a:pt x="147" y="556"/>
                </a:cubicBezTo>
                <a:cubicBezTo>
                  <a:pt x="147" y="555"/>
                  <a:pt x="147" y="554"/>
                  <a:pt x="147" y="553"/>
                </a:cubicBezTo>
                <a:cubicBezTo>
                  <a:pt x="148" y="552"/>
                  <a:pt x="148" y="552"/>
                  <a:pt x="149" y="551"/>
                </a:cubicBezTo>
                <a:cubicBezTo>
                  <a:pt x="148" y="550"/>
                  <a:pt x="148" y="549"/>
                  <a:pt x="148" y="548"/>
                </a:cubicBezTo>
                <a:cubicBezTo>
                  <a:pt x="148" y="549"/>
                  <a:pt x="148" y="549"/>
                  <a:pt x="147" y="549"/>
                </a:cubicBezTo>
                <a:cubicBezTo>
                  <a:pt x="147" y="549"/>
                  <a:pt x="146" y="550"/>
                  <a:pt x="146" y="549"/>
                </a:cubicBezTo>
                <a:cubicBezTo>
                  <a:pt x="146" y="549"/>
                  <a:pt x="146" y="549"/>
                  <a:pt x="146" y="549"/>
                </a:cubicBezTo>
                <a:cubicBezTo>
                  <a:pt x="146" y="548"/>
                  <a:pt x="144" y="548"/>
                  <a:pt x="144" y="548"/>
                </a:cubicBezTo>
                <a:cubicBezTo>
                  <a:pt x="144" y="547"/>
                  <a:pt x="145" y="547"/>
                  <a:pt x="145" y="546"/>
                </a:cubicBezTo>
                <a:cubicBezTo>
                  <a:pt x="145" y="546"/>
                  <a:pt x="145" y="546"/>
                  <a:pt x="145" y="546"/>
                </a:cubicBezTo>
                <a:cubicBezTo>
                  <a:pt x="146" y="545"/>
                  <a:pt x="146" y="545"/>
                  <a:pt x="146" y="545"/>
                </a:cubicBezTo>
                <a:cubicBezTo>
                  <a:pt x="146" y="545"/>
                  <a:pt x="145" y="544"/>
                  <a:pt x="145" y="544"/>
                </a:cubicBezTo>
                <a:cubicBezTo>
                  <a:pt x="146" y="543"/>
                  <a:pt x="146" y="542"/>
                  <a:pt x="146" y="541"/>
                </a:cubicBezTo>
                <a:cubicBezTo>
                  <a:pt x="146" y="540"/>
                  <a:pt x="146" y="540"/>
                  <a:pt x="146" y="539"/>
                </a:cubicBezTo>
                <a:cubicBezTo>
                  <a:pt x="146" y="539"/>
                  <a:pt x="147" y="539"/>
                  <a:pt x="147" y="538"/>
                </a:cubicBezTo>
                <a:cubicBezTo>
                  <a:pt x="147" y="537"/>
                  <a:pt x="147" y="537"/>
                  <a:pt x="147" y="536"/>
                </a:cubicBezTo>
                <a:cubicBezTo>
                  <a:pt x="147" y="536"/>
                  <a:pt x="147" y="535"/>
                  <a:pt x="147" y="535"/>
                </a:cubicBezTo>
                <a:cubicBezTo>
                  <a:pt x="147" y="535"/>
                  <a:pt x="148" y="534"/>
                  <a:pt x="148" y="534"/>
                </a:cubicBezTo>
                <a:cubicBezTo>
                  <a:pt x="148" y="534"/>
                  <a:pt x="148" y="533"/>
                  <a:pt x="148" y="532"/>
                </a:cubicBezTo>
                <a:cubicBezTo>
                  <a:pt x="148" y="532"/>
                  <a:pt x="148" y="532"/>
                  <a:pt x="148" y="532"/>
                </a:cubicBezTo>
                <a:cubicBezTo>
                  <a:pt x="148" y="532"/>
                  <a:pt x="148" y="532"/>
                  <a:pt x="148" y="531"/>
                </a:cubicBezTo>
                <a:cubicBezTo>
                  <a:pt x="148" y="531"/>
                  <a:pt x="148" y="531"/>
                  <a:pt x="148" y="531"/>
                </a:cubicBezTo>
                <a:cubicBezTo>
                  <a:pt x="148" y="531"/>
                  <a:pt x="148" y="530"/>
                  <a:pt x="148" y="530"/>
                </a:cubicBezTo>
                <a:cubicBezTo>
                  <a:pt x="148" y="530"/>
                  <a:pt x="149" y="530"/>
                  <a:pt x="149" y="529"/>
                </a:cubicBezTo>
                <a:cubicBezTo>
                  <a:pt x="149" y="529"/>
                  <a:pt x="149" y="528"/>
                  <a:pt x="149" y="527"/>
                </a:cubicBezTo>
                <a:cubicBezTo>
                  <a:pt x="149" y="527"/>
                  <a:pt x="149" y="526"/>
                  <a:pt x="149" y="526"/>
                </a:cubicBezTo>
                <a:cubicBezTo>
                  <a:pt x="149" y="526"/>
                  <a:pt x="150" y="525"/>
                  <a:pt x="150" y="525"/>
                </a:cubicBezTo>
                <a:cubicBezTo>
                  <a:pt x="150" y="525"/>
                  <a:pt x="151" y="525"/>
                  <a:pt x="151" y="525"/>
                </a:cubicBezTo>
                <a:cubicBezTo>
                  <a:pt x="151" y="526"/>
                  <a:pt x="150" y="527"/>
                  <a:pt x="150" y="528"/>
                </a:cubicBezTo>
                <a:cubicBezTo>
                  <a:pt x="150" y="528"/>
                  <a:pt x="150" y="529"/>
                  <a:pt x="150" y="530"/>
                </a:cubicBezTo>
                <a:cubicBezTo>
                  <a:pt x="150" y="530"/>
                  <a:pt x="150" y="530"/>
                  <a:pt x="150" y="530"/>
                </a:cubicBezTo>
                <a:cubicBezTo>
                  <a:pt x="150" y="530"/>
                  <a:pt x="150" y="531"/>
                  <a:pt x="150" y="531"/>
                </a:cubicBezTo>
                <a:cubicBezTo>
                  <a:pt x="149" y="532"/>
                  <a:pt x="150" y="533"/>
                  <a:pt x="150" y="534"/>
                </a:cubicBezTo>
                <a:cubicBezTo>
                  <a:pt x="149" y="535"/>
                  <a:pt x="149" y="536"/>
                  <a:pt x="149" y="537"/>
                </a:cubicBezTo>
                <a:cubicBezTo>
                  <a:pt x="148" y="537"/>
                  <a:pt x="149" y="538"/>
                  <a:pt x="147" y="538"/>
                </a:cubicBezTo>
                <a:cubicBezTo>
                  <a:pt x="147" y="540"/>
                  <a:pt x="148" y="541"/>
                  <a:pt x="148" y="542"/>
                </a:cubicBezTo>
                <a:cubicBezTo>
                  <a:pt x="148" y="543"/>
                  <a:pt x="148" y="543"/>
                  <a:pt x="148" y="544"/>
                </a:cubicBezTo>
                <a:cubicBezTo>
                  <a:pt x="148" y="544"/>
                  <a:pt x="147" y="544"/>
                  <a:pt x="147" y="544"/>
                </a:cubicBezTo>
                <a:cubicBezTo>
                  <a:pt x="147" y="544"/>
                  <a:pt x="148" y="545"/>
                  <a:pt x="148" y="545"/>
                </a:cubicBezTo>
                <a:cubicBezTo>
                  <a:pt x="147" y="545"/>
                  <a:pt x="146" y="546"/>
                  <a:pt x="146" y="547"/>
                </a:cubicBezTo>
                <a:cubicBezTo>
                  <a:pt x="146" y="548"/>
                  <a:pt x="147" y="546"/>
                  <a:pt x="147" y="547"/>
                </a:cubicBezTo>
                <a:cubicBezTo>
                  <a:pt x="147" y="547"/>
                  <a:pt x="148" y="548"/>
                  <a:pt x="148" y="548"/>
                </a:cubicBezTo>
                <a:cubicBezTo>
                  <a:pt x="148" y="548"/>
                  <a:pt x="148" y="547"/>
                  <a:pt x="149" y="547"/>
                </a:cubicBezTo>
                <a:cubicBezTo>
                  <a:pt x="149" y="547"/>
                  <a:pt x="150" y="549"/>
                  <a:pt x="150" y="549"/>
                </a:cubicBezTo>
                <a:cubicBezTo>
                  <a:pt x="150" y="549"/>
                  <a:pt x="149" y="550"/>
                  <a:pt x="149" y="550"/>
                </a:cubicBezTo>
                <a:cubicBezTo>
                  <a:pt x="149" y="552"/>
                  <a:pt x="150" y="555"/>
                  <a:pt x="149" y="556"/>
                </a:cubicBezTo>
                <a:cubicBezTo>
                  <a:pt x="149" y="556"/>
                  <a:pt x="149" y="557"/>
                  <a:pt x="149" y="557"/>
                </a:cubicBezTo>
                <a:cubicBezTo>
                  <a:pt x="149" y="557"/>
                  <a:pt x="149" y="557"/>
                  <a:pt x="149" y="557"/>
                </a:cubicBezTo>
                <a:close/>
                <a:moveTo>
                  <a:pt x="154" y="631"/>
                </a:moveTo>
                <a:cubicBezTo>
                  <a:pt x="154" y="630"/>
                  <a:pt x="154" y="630"/>
                  <a:pt x="154" y="629"/>
                </a:cubicBezTo>
                <a:cubicBezTo>
                  <a:pt x="154" y="629"/>
                  <a:pt x="154" y="629"/>
                  <a:pt x="154" y="629"/>
                </a:cubicBezTo>
                <a:cubicBezTo>
                  <a:pt x="153" y="628"/>
                  <a:pt x="154" y="629"/>
                  <a:pt x="154" y="628"/>
                </a:cubicBezTo>
                <a:cubicBezTo>
                  <a:pt x="154" y="627"/>
                  <a:pt x="153" y="627"/>
                  <a:pt x="153" y="627"/>
                </a:cubicBezTo>
                <a:cubicBezTo>
                  <a:pt x="153" y="627"/>
                  <a:pt x="153" y="626"/>
                  <a:pt x="153" y="626"/>
                </a:cubicBezTo>
                <a:cubicBezTo>
                  <a:pt x="153" y="625"/>
                  <a:pt x="153" y="625"/>
                  <a:pt x="153" y="624"/>
                </a:cubicBezTo>
                <a:cubicBezTo>
                  <a:pt x="153" y="624"/>
                  <a:pt x="153" y="623"/>
                  <a:pt x="153" y="623"/>
                </a:cubicBezTo>
                <a:cubicBezTo>
                  <a:pt x="153" y="622"/>
                  <a:pt x="153" y="621"/>
                  <a:pt x="153" y="621"/>
                </a:cubicBezTo>
                <a:cubicBezTo>
                  <a:pt x="153" y="621"/>
                  <a:pt x="152" y="621"/>
                  <a:pt x="152" y="621"/>
                </a:cubicBezTo>
                <a:cubicBezTo>
                  <a:pt x="152" y="622"/>
                  <a:pt x="152" y="622"/>
                  <a:pt x="151" y="622"/>
                </a:cubicBezTo>
                <a:cubicBezTo>
                  <a:pt x="151" y="622"/>
                  <a:pt x="151" y="622"/>
                  <a:pt x="151" y="621"/>
                </a:cubicBezTo>
                <a:cubicBezTo>
                  <a:pt x="151" y="621"/>
                  <a:pt x="150" y="622"/>
                  <a:pt x="150" y="621"/>
                </a:cubicBezTo>
                <a:cubicBezTo>
                  <a:pt x="150" y="621"/>
                  <a:pt x="150" y="621"/>
                  <a:pt x="150" y="620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0" y="619"/>
                  <a:pt x="150" y="619"/>
                  <a:pt x="150" y="619"/>
                </a:cubicBezTo>
                <a:cubicBezTo>
                  <a:pt x="150" y="619"/>
                  <a:pt x="150" y="619"/>
                  <a:pt x="150" y="618"/>
                </a:cubicBezTo>
                <a:cubicBezTo>
                  <a:pt x="150" y="618"/>
                  <a:pt x="150" y="617"/>
                  <a:pt x="150" y="616"/>
                </a:cubicBezTo>
                <a:cubicBezTo>
                  <a:pt x="150" y="616"/>
                  <a:pt x="150" y="616"/>
                  <a:pt x="150" y="615"/>
                </a:cubicBezTo>
                <a:cubicBezTo>
                  <a:pt x="150" y="615"/>
                  <a:pt x="150" y="615"/>
                  <a:pt x="150" y="614"/>
                </a:cubicBezTo>
                <a:cubicBezTo>
                  <a:pt x="150" y="614"/>
                  <a:pt x="149" y="613"/>
                  <a:pt x="149" y="613"/>
                </a:cubicBezTo>
                <a:cubicBezTo>
                  <a:pt x="149" y="613"/>
                  <a:pt x="149" y="612"/>
                  <a:pt x="150" y="612"/>
                </a:cubicBezTo>
                <a:cubicBezTo>
                  <a:pt x="150" y="612"/>
                  <a:pt x="150" y="612"/>
                  <a:pt x="150" y="612"/>
                </a:cubicBezTo>
                <a:cubicBezTo>
                  <a:pt x="150" y="611"/>
                  <a:pt x="150" y="611"/>
                  <a:pt x="150" y="611"/>
                </a:cubicBezTo>
                <a:cubicBezTo>
                  <a:pt x="150" y="610"/>
                  <a:pt x="150" y="610"/>
                  <a:pt x="150" y="610"/>
                </a:cubicBezTo>
                <a:cubicBezTo>
                  <a:pt x="150" y="610"/>
                  <a:pt x="149" y="610"/>
                  <a:pt x="149" y="610"/>
                </a:cubicBezTo>
                <a:cubicBezTo>
                  <a:pt x="149" y="610"/>
                  <a:pt x="150" y="610"/>
                  <a:pt x="149" y="609"/>
                </a:cubicBezTo>
                <a:cubicBezTo>
                  <a:pt x="149" y="609"/>
                  <a:pt x="149" y="609"/>
                  <a:pt x="149" y="609"/>
                </a:cubicBezTo>
                <a:cubicBezTo>
                  <a:pt x="149" y="609"/>
                  <a:pt x="149" y="609"/>
                  <a:pt x="149" y="608"/>
                </a:cubicBezTo>
                <a:cubicBezTo>
                  <a:pt x="149" y="608"/>
                  <a:pt x="149" y="607"/>
                  <a:pt x="149" y="606"/>
                </a:cubicBezTo>
                <a:cubicBezTo>
                  <a:pt x="149" y="606"/>
                  <a:pt x="149" y="606"/>
                  <a:pt x="149" y="606"/>
                </a:cubicBezTo>
                <a:cubicBezTo>
                  <a:pt x="149" y="606"/>
                  <a:pt x="149" y="606"/>
                  <a:pt x="150" y="605"/>
                </a:cubicBezTo>
                <a:cubicBezTo>
                  <a:pt x="150" y="605"/>
                  <a:pt x="150" y="605"/>
                  <a:pt x="150" y="605"/>
                </a:cubicBezTo>
                <a:cubicBezTo>
                  <a:pt x="150" y="606"/>
                  <a:pt x="150" y="606"/>
                  <a:pt x="150" y="607"/>
                </a:cubicBezTo>
                <a:cubicBezTo>
                  <a:pt x="150" y="607"/>
                  <a:pt x="151" y="608"/>
                  <a:pt x="151" y="608"/>
                </a:cubicBezTo>
                <a:cubicBezTo>
                  <a:pt x="151" y="608"/>
                  <a:pt x="150" y="608"/>
                  <a:pt x="150" y="608"/>
                </a:cubicBezTo>
                <a:cubicBezTo>
                  <a:pt x="150" y="609"/>
                  <a:pt x="150" y="609"/>
                  <a:pt x="150" y="610"/>
                </a:cubicBezTo>
                <a:cubicBezTo>
                  <a:pt x="150" y="610"/>
                  <a:pt x="151" y="611"/>
                  <a:pt x="151" y="611"/>
                </a:cubicBezTo>
                <a:cubicBezTo>
                  <a:pt x="151" y="612"/>
                  <a:pt x="151" y="612"/>
                  <a:pt x="151" y="613"/>
                </a:cubicBezTo>
                <a:cubicBezTo>
                  <a:pt x="151" y="613"/>
                  <a:pt x="151" y="614"/>
                  <a:pt x="150" y="614"/>
                </a:cubicBezTo>
                <a:cubicBezTo>
                  <a:pt x="151" y="616"/>
                  <a:pt x="151" y="616"/>
                  <a:pt x="152" y="617"/>
                </a:cubicBezTo>
                <a:cubicBezTo>
                  <a:pt x="151" y="617"/>
                  <a:pt x="151" y="618"/>
                  <a:pt x="151" y="618"/>
                </a:cubicBezTo>
                <a:cubicBezTo>
                  <a:pt x="151" y="618"/>
                  <a:pt x="151" y="618"/>
                  <a:pt x="151" y="618"/>
                </a:cubicBezTo>
                <a:cubicBezTo>
                  <a:pt x="151" y="618"/>
                  <a:pt x="151" y="619"/>
                  <a:pt x="152" y="619"/>
                </a:cubicBezTo>
                <a:cubicBezTo>
                  <a:pt x="151" y="619"/>
                  <a:pt x="151" y="620"/>
                  <a:pt x="151" y="620"/>
                </a:cubicBezTo>
                <a:cubicBezTo>
                  <a:pt x="151" y="621"/>
                  <a:pt x="151" y="620"/>
                  <a:pt x="152" y="620"/>
                </a:cubicBezTo>
                <a:cubicBezTo>
                  <a:pt x="152" y="620"/>
                  <a:pt x="152" y="621"/>
                  <a:pt x="153" y="621"/>
                </a:cubicBezTo>
                <a:cubicBezTo>
                  <a:pt x="153" y="621"/>
                  <a:pt x="153" y="620"/>
                  <a:pt x="153" y="620"/>
                </a:cubicBezTo>
                <a:cubicBezTo>
                  <a:pt x="153" y="620"/>
                  <a:pt x="154" y="621"/>
                  <a:pt x="154" y="621"/>
                </a:cubicBezTo>
                <a:cubicBezTo>
                  <a:pt x="154" y="621"/>
                  <a:pt x="154" y="622"/>
                  <a:pt x="154" y="622"/>
                </a:cubicBezTo>
                <a:cubicBezTo>
                  <a:pt x="154" y="623"/>
                  <a:pt x="155" y="625"/>
                  <a:pt x="155" y="626"/>
                </a:cubicBezTo>
                <a:cubicBezTo>
                  <a:pt x="155" y="626"/>
                  <a:pt x="155" y="626"/>
                  <a:pt x="155" y="626"/>
                </a:cubicBezTo>
                <a:cubicBezTo>
                  <a:pt x="155" y="626"/>
                  <a:pt x="155" y="627"/>
                  <a:pt x="155" y="627"/>
                </a:cubicBezTo>
                <a:cubicBezTo>
                  <a:pt x="155" y="627"/>
                  <a:pt x="155" y="628"/>
                  <a:pt x="155" y="629"/>
                </a:cubicBezTo>
                <a:cubicBezTo>
                  <a:pt x="155" y="630"/>
                  <a:pt x="155" y="630"/>
                  <a:pt x="154" y="631"/>
                </a:cubicBezTo>
                <a:close/>
                <a:moveTo>
                  <a:pt x="157" y="678"/>
                </a:moveTo>
                <a:cubicBezTo>
                  <a:pt x="156" y="678"/>
                  <a:pt x="156" y="677"/>
                  <a:pt x="155" y="676"/>
                </a:cubicBezTo>
                <a:cubicBezTo>
                  <a:pt x="155" y="675"/>
                  <a:pt x="155" y="675"/>
                  <a:pt x="155" y="674"/>
                </a:cubicBezTo>
                <a:cubicBezTo>
                  <a:pt x="156" y="675"/>
                  <a:pt x="156" y="675"/>
                  <a:pt x="156" y="675"/>
                </a:cubicBezTo>
                <a:cubicBezTo>
                  <a:pt x="156" y="676"/>
                  <a:pt x="156" y="677"/>
                  <a:pt x="157" y="677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678"/>
                </a:move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501"/>
                </a:moveTo>
                <a:cubicBezTo>
                  <a:pt x="157" y="502"/>
                  <a:pt x="157" y="502"/>
                  <a:pt x="157" y="503"/>
                </a:cubicBezTo>
                <a:cubicBezTo>
                  <a:pt x="157" y="503"/>
                  <a:pt x="156" y="503"/>
                  <a:pt x="156" y="503"/>
                </a:cubicBezTo>
                <a:cubicBezTo>
                  <a:pt x="156" y="503"/>
                  <a:pt x="156" y="504"/>
                  <a:pt x="156" y="505"/>
                </a:cubicBezTo>
                <a:cubicBezTo>
                  <a:pt x="156" y="505"/>
                  <a:pt x="156" y="506"/>
                  <a:pt x="156" y="507"/>
                </a:cubicBezTo>
                <a:cubicBezTo>
                  <a:pt x="156" y="508"/>
                  <a:pt x="155" y="509"/>
                  <a:pt x="155" y="510"/>
                </a:cubicBezTo>
                <a:cubicBezTo>
                  <a:pt x="154" y="510"/>
                  <a:pt x="155" y="511"/>
                  <a:pt x="153" y="511"/>
                </a:cubicBezTo>
                <a:cubicBezTo>
                  <a:pt x="153" y="513"/>
                  <a:pt x="154" y="514"/>
                  <a:pt x="154" y="515"/>
                </a:cubicBezTo>
                <a:cubicBezTo>
                  <a:pt x="154" y="516"/>
                  <a:pt x="153" y="516"/>
                  <a:pt x="153" y="517"/>
                </a:cubicBezTo>
                <a:cubicBezTo>
                  <a:pt x="153" y="517"/>
                  <a:pt x="153" y="517"/>
                  <a:pt x="153" y="517"/>
                </a:cubicBezTo>
                <a:cubicBezTo>
                  <a:pt x="153" y="517"/>
                  <a:pt x="153" y="517"/>
                  <a:pt x="153" y="518"/>
                </a:cubicBezTo>
                <a:cubicBezTo>
                  <a:pt x="152" y="518"/>
                  <a:pt x="152" y="519"/>
                  <a:pt x="151" y="519"/>
                </a:cubicBezTo>
                <a:cubicBezTo>
                  <a:pt x="152" y="521"/>
                  <a:pt x="152" y="519"/>
                  <a:pt x="153" y="520"/>
                </a:cubicBezTo>
                <a:cubicBezTo>
                  <a:pt x="152" y="520"/>
                  <a:pt x="153" y="521"/>
                  <a:pt x="154" y="521"/>
                </a:cubicBezTo>
                <a:cubicBezTo>
                  <a:pt x="154" y="521"/>
                  <a:pt x="154" y="520"/>
                  <a:pt x="154" y="520"/>
                </a:cubicBezTo>
                <a:cubicBezTo>
                  <a:pt x="154" y="520"/>
                  <a:pt x="155" y="522"/>
                  <a:pt x="155" y="522"/>
                </a:cubicBezTo>
                <a:cubicBezTo>
                  <a:pt x="155" y="522"/>
                  <a:pt x="154" y="523"/>
                  <a:pt x="154" y="523"/>
                </a:cubicBezTo>
                <a:cubicBezTo>
                  <a:pt x="154" y="525"/>
                  <a:pt x="154" y="528"/>
                  <a:pt x="154" y="529"/>
                </a:cubicBezTo>
                <a:cubicBezTo>
                  <a:pt x="154" y="529"/>
                  <a:pt x="154" y="530"/>
                  <a:pt x="154" y="530"/>
                </a:cubicBezTo>
                <a:cubicBezTo>
                  <a:pt x="153" y="530"/>
                  <a:pt x="153" y="530"/>
                  <a:pt x="153" y="530"/>
                </a:cubicBezTo>
                <a:cubicBezTo>
                  <a:pt x="153" y="531"/>
                  <a:pt x="153" y="533"/>
                  <a:pt x="153" y="534"/>
                </a:cubicBezTo>
                <a:cubicBezTo>
                  <a:pt x="152" y="534"/>
                  <a:pt x="152" y="536"/>
                  <a:pt x="151" y="536"/>
                </a:cubicBezTo>
                <a:cubicBezTo>
                  <a:pt x="151" y="535"/>
                  <a:pt x="150" y="534"/>
                  <a:pt x="151" y="534"/>
                </a:cubicBezTo>
                <a:cubicBezTo>
                  <a:pt x="151" y="533"/>
                  <a:pt x="152" y="533"/>
                  <a:pt x="151" y="533"/>
                </a:cubicBezTo>
                <a:cubicBezTo>
                  <a:pt x="151" y="532"/>
                  <a:pt x="151" y="533"/>
                  <a:pt x="151" y="531"/>
                </a:cubicBezTo>
                <a:cubicBezTo>
                  <a:pt x="151" y="531"/>
                  <a:pt x="151" y="530"/>
                  <a:pt x="151" y="530"/>
                </a:cubicBezTo>
                <a:cubicBezTo>
                  <a:pt x="151" y="530"/>
                  <a:pt x="152" y="529"/>
                  <a:pt x="152" y="528"/>
                </a:cubicBezTo>
                <a:cubicBezTo>
                  <a:pt x="152" y="528"/>
                  <a:pt x="152" y="527"/>
                  <a:pt x="152" y="525"/>
                </a:cubicBezTo>
                <a:cubicBezTo>
                  <a:pt x="153" y="525"/>
                  <a:pt x="153" y="525"/>
                  <a:pt x="154" y="524"/>
                </a:cubicBezTo>
                <a:cubicBezTo>
                  <a:pt x="154" y="523"/>
                  <a:pt x="153" y="522"/>
                  <a:pt x="154" y="521"/>
                </a:cubicBezTo>
                <a:cubicBezTo>
                  <a:pt x="153" y="522"/>
                  <a:pt x="153" y="521"/>
                  <a:pt x="153" y="522"/>
                </a:cubicBezTo>
                <a:cubicBezTo>
                  <a:pt x="152" y="522"/>
                  <a:pt x="152" y="523"/>
                  <a:pt x="151" y="522"/>
                </a:cubicBezTo>
                <a:cubicBezTo>
                  <a:pt x="151" y="522"/>
                  <a:pt x="151" y="522"/>
                  <a:pt x="151" y="521"/>
                </a:cubicBezTo>
                <a:cubicBezTo>
                  <a:pt x="151" y="521"/>
                  <a:pt x="148" y="521"/>
                  <a:pt x="149" y="520"/>
                </a:cubicBezTo>
                <a:cubicBezTo>
                  <a:pt x="149" y="520"/>
                  <a:pt x="150" y="520"/>
                  <a:pt x="151" y="519"/>
                </a:cubicBezTo>
                <a:cubicBezTo>
                  <a:pt x="151" y="519"/>
                  <a:pt x="151" y="519"/>
                  <a:pt x="151" y="518"/>
                </a:cubicBezTo>
                <a:cubicBezTo>
                  <a:pt x="151" y="518"/>
                  <a:pt x="151" y="518"/>
                  <a:pt x="151" y="518"/>
                </a:cubicBezTo>
                <a:cubicBezTo>
                  <a:pt x="151" y="518"/>
                  <a:pt x="151" y="517"/>
                  <a:pt x="151" y="517"/>
                </a:cubicBezTo>
                <a:cubicBezTo>
                  <a:pt x="151" y="516"/>
                  <a:pt x="151" y="515"/>
                  <a:pt x="152" y="514"/>
                </a:cubicBezTo>
                <a:cubicBezTo>
                  <a:pt x="152" y="513"/>
                  <a:pt x="152" y="513"/>
                  <a:pt x="152" y="512"/>
                </a:cubicBezTo>
                <a:cubicBezTo>
                  <a:pt x="152" y="512"/>
                  <a:pt x="153" y="511"/>
                  <a:pt x="153" y="511"/>
                </a:cubicBezTo>
                <a:cubicBezTo>
                  <a:pt x="153" y="510"/>
                  <a:pt x="153" y="509"/>
                  <a:pt x="153" y="509"/>
                </a:cubicBezTo>
                <a:cubicBezTo>
                  <a:pt x="153" y="508"/>
                  <a:pt x="153" y="508"/>
                  <a:pt x="153" y="508"/>
                </a:cubicBezTo>
                <a:cubicBezTo>
                  <a:pt x="153" y="508"/>
                  <a:pt x="154" y="507"/>
                  <a:pt x="154" y="507"/>
                </a:cubicBezTo>
                <a:cubicBezTo>
                  <a:pt x="154" y="507"/>
                  <a:pt x="154" y="506"/>
                  <a:pt x="154" y="505"/>
                </a:cubicBezTo>
                <a:cubicBezTo>
                  <a:pt x="154" y="505"/>
                  <a:pt x="154" y="505"/>
                  <a:pt x="154" y="505"/>
                </a:cubicBezTo>
                <a:cubicBezTo>
                  <a:pt x="154" y="505"/>
                  <a:pt x="154" y="504"/>
                  <a:pt x="154" y="504"/>
                </a:cubicBezTo>
                <a:cubicBezTo>
                  <a:pt x="154" y="504"/>
                  <a:pt x="155" y="504"/>
                  <a:pt x="155" y="504"/>
                </a:cubicBezTo>
                <a:cubicBezTo>
                  <a:pt x="155" y="504"/>
                  <a:pt x="155" y="503"/>
                  <a:pt x="155" y="503"/>
                </a:cubicBezTo>
                <a:cubicBezTo>
                  <a:pt x="155" y="503"/>
                  <a:pt x="155" y="503"/>
                  <a:pt x="155" y="502"/>
                </a:cubicBezTo>
                <a:cubicBezTo>
                  <a:pt x="155" y="502"/>
                  <a:pt x="156" y="501"/>
                  <a:pt x="155" y="500"/>
                </a:cubicBezTo>
                <a:cubicBezTo>
                  <a:pt x="156" y="500"/>
                  <a:pt x="156" y="499"/>
                  <a:pt x="156" y="499"/>
                </a:cubicBezTo>
                <a:cubicBezTo>
                  <a:pt x="156" y="499"/>
                  <a:pt x="157" y="499"/>
                  <a:pt x="157" y="498"/>
                </a:cubicBezTo>
                <a:cubicBezTo>
                  <a:pt x="157" y="498"/>
                  <a:pt x="157" y="498"/>
                  <a:pt x="157" y="498"/>
                </a:cubicBezTo>
                <a:cubicBezTo>
                  <a:pt x="158" y="499"/>
                  <a:pt x="157" y="500"/>
                  <a:pt x="157" y="501"/>
                </a:cubicBezTo>
                <a:close/>
                <a:moveTo>
                  <a:pt x="158" y="454"/>
                </a:moveTo>
                <a:cubicBezTo>
                  <a:pt x="157" y="455"/>
                  <a:pt x="157" y="454"/>
                  <a:pt x="157" y="454"/>
                </a:cubicBezTo>
                <a:cubicBezTo>
                  <a:pt x="157" y="454"/>
                  <a:pt x="157" y="454"/>
                  <a:pt x="157" y="455"/>
                </a:cubicBezTo>
                <a:cubicBezTo>
                  <a:pt x="157" y="455"/>
                  <a:pt x="156" y="455"/>
                  <a:pt x="156" y="455"/>
                </a:cubicBezTo>
                <a:cubicBezTo>
                  <a:pt x="156" y="455"/>
                  <a:pt x="156" y="456"/>
                  <a:pt x="156" y="456"/>
                </a:cubicBezTo>
                <a:cubicBezTo>
                  <a:pt x="156" y="457"/>
                  <a:pt x="156" y="457"/>
                  <a:pt x="156" y="458"/>
                </a:cubicBezTo>
                <a:cubicBezTo>
                  <a:pt x="156" y="458"/>
                  <a:pt x="156" y="458"/>
                  <a:pt x="156" y="458"/>
                </a:cubicBezTo>
                <a:cubicBezTo>
                  <a:pt x="156" y="459"/>
                  <a:pt x="156" y="459"/>
                  <a:pt x="156" y="459"/>
                </a:cubicBezTo>
                <a:cubicBezTo>
                  <a:pt x="156" y="459"/>
                  <a:pt x="155" y="459"/>
                  <a:pt x="155" y="459"/>
                </a:cubicBezTo>
                <a:cubicBezTo>
                  <a:pt x="155" y="459"/>
                  <a:pt x="155" y="459"/>
                  <a:pt x="155" y="459"/>
                </a:cubicBezTo>
                <a:cubicBezTo>
                  <a:pt x="155" y="460"/>
                  <a:pt x="155" y="460"/>
                  <a:pt x="155" y="460"/>
                </a:cubicBezTo>
                <a:cubicBezTo>
                  <a:pt x="155" y="460"/>
                  <a:pt x="155" y="461"/>
                  <a:pt x="155" y="461"/>
                </a:cubicBezTo>
                <a:cubicBezTo>
                  <a:pt x="154" y="461"/>
                  <a:pt x="154" y="461"/>
                  <a:pt x="154" y="461"/>
                </a:cubicBezTo>
                <a:cubicBezTo>
                  <a:pt x="153" y="461"/>
                  <a:pt x="153" y="461"/>
                  <a:pt x="153" y="462"/>
                </a:cubicBezTo>
                <a:cubicBezTo>
                  <a:pt x="153" y="462"/>
                  <a:pt x="153" y="462"/>
                  <a:pt x="153" y="463"/>
                </a:cubicBezTo>
                <a:cubicBezTo>
                  <a:pt x="153" y="463"/>
                  <a:pt x="153" y="464"/>
                  <a:pt x="152" y="464"/>
                </a:cubicBezTo>
                <a:cubicBezTo>
                  <a:pt x="152" y="463"/>
                  <a:pt x="150" y="464"/>
                  <a:pt x="150" y="463"/>
                </a:cubicBezTo>
                <a:cubicBezTo>
                  <a:pt x="150" y="462"/>
                  <a:pt x="149" y="463"/>
                  <a:pt x="149" y="463"/>
                </a:cubicBezTo>
                <a:cubicBezTo>
                  <a:pt x="148" y="462"/>
                  <a:pt x="151" y="462"/>
                  <a:pt x="152" y="463"/>
                </a:cubicBezTo>
                <a:cubicBezTo>
                  <a:pt x="152" y="462"/>
                  <a:pt x="152" y="461"/>
                  <a:pt x="153" y="460"/>
                </a:cubicBezTo>
                <a:cubicBezTo>
                  <a:pt x="153" y="459"/>
                  <a:pt x="152" y="460"/>
                  <a:pt x="152" y="459"/>
                </a:cubicBezTo>
                <a:cubicBezTo>
                  <a:pt x="152" y="459"/>
                  <a:pt x="152" y="458"/>
                  <a:pt x="152" y="458"/>
                </a:cubicBezTo>
                <a:cubicBezTo>
                  <a:pt x="153" y="458"/>
                  <a:pt x="153" y="458"/>
                  <a:pt x="153" y="457"/>
                </a:cubicBezTo>
                <a:cubicBezTo>
                  <a:pt x="153" y="457"/>
                  <a:pt x="153" y="456"/>
                  <a:pt x="153" y="456"/>
                </a:cubicBezTo>
                <a:cubicBezTo>
                  <a:pt x="153" y="456"/>
                  <a:pt x="154" y="456"/>
                  <a:pt x="154" y="456"/>
                </a:cubicBezTo>
                <a:cubicBezTo>
                  <a:pt x="154" y="456"/>
                  <a:pt x="155" y="456"/>
                  <a:pt x="155" y="455"/>
                </a:cubicBezTo>
                <a:cubicBezTo>
                  <a:pt x="155" y="455"/>
                  <a:pt x="155" y="455"/>
                  <a:pt x="155" y="454"/>
                </a:cubicBezTo>
                <a:cubicBezTo>
                  <a:pt x="155" y="454"/>
                  <a:pt x="156" y="454"/>
                  <a:pt x="156" y="454"/>
                </a:cubicBezTo>
                <a:cubicBezTo>
                  <a:pt x="156" y="453"/>
                  <a:pt x="156" y="452"/>
                  <a:pt x="157" y="452"/>
                </a:cubicBezTo>
                <a:cubicBezTo>
                  <a:pt x="157" y="451"/>
                  <a:pt x="158" y="451"/>
                  <a:pt x="158" y="451"/>
                </a:cubicBezTo>
                <a:cubicBezTo>
                  <a:pt x="158" y="451"/>
                  <a:pt x="158" y="452"/>
                  <a:pt x="158" y="453"/>
                </a:cubicBezTo>
                <a:cubicBezTo>
                  <a:pt x="158" y="453"/>
                  <a:pt x="158" y="454"/>
                  <a:pt x="158" y="454"/>
                </a:cubicBezTo>
                <a:close/>
                <a:moveTo>
                  <a:pt x="159" y="682"/>
                </a:moveTo>
                <a:cubicBezTo>
                  <a:pt x="160" y="682"/>
                  <a:pt x="160" y="682"/>
                  <a:pt x="160" y="683"/>
                </a:cubicBezTo>
                <a:cubicBezTo>
                  <a:pt x="160" y="683"/>
                  <a:pt x="160" y="683"/>
                  <a:pt x="160" y="683"/>
                </a:cubicBezTo>
                <a:cubicBezTo>
                  <a:pt x="160" y="683"/>
                  <a:pt x="159" y="684"/>
                  <a:pt x="159" y="682"/>
                </a:cubicBezTo>
                <a:close/>
                <a:moveTo>
                  <a:pt x="170" y="661"/>
                </a:moveTo>
                <a:cubicBezTo>
                  <a:pt x="170" y="662"/>
                  <a:pt x="172" y="665"/>
                  <a:pt x="171" y="666"/>
                </a:cubicBezTo>
                <a:cubicBezTo>
                  <a:pt x="170" y="666"/>
                  <a:pt x="168" y="660"/>
                  <a:pt x="170" y="661"/>
                </a:cubicBezTo>
                <a:close/>
                <a:moveTo>
                  <a:pt x="173" y="673"/>
                </a:moveTo>
                <a:cubicBezTo>
                  <a:pt x="173" y="670"/>
                  <a:pt x="171" y="670"/>
                  <a:pt x="171" y="667"/>
                </a:cubicBezTo>
                <a:cubicBezTo>
                  <a:pt x="172" y="667"/>
                  <a:pt x="172" y="667"/>
                  <a:pt x="172" y="667"/>
                </a:cubicBezTo>
                <a:cubicBezTo>
                  <a:pt x="171" y="668"/>
                  <a:pt x="173" y="668"/>
                  <a:pt x="173" y="668"/>
                </a:cubicBezTo>
                <a:cubicBezTo>
                  <a:pt x="173" y="669"/>
                  <a:pt x="173" y="669"/>
                  <a:pt x="173" y="670"/>
                </a:cubicBezTo>
                <a:cubicBezTo>
                  <a:pt x="174" y="670"/>
                  <a:pt x="174" y="671"/>
                  <a:pt x="174" y="673"/>
                </a:cubicBezTo>
                <a:cubicBezTo>
                  <a:pt x="175" y="674"/>
                  <a:pt x="176" y="675"/>
                  <a:pt x="176" y="677"/>
                </a:cubicBezTo>
                <a:cubicBezTo>
                  <a:pt x="175" y="676"/>
                  <a:pt x="175" y="673"/>
                  <a:pt x="173" y="673"/>
                </a:cubicBezTo>
                <a:close/>
                <a:moveTo>
                  <a:pt x="183" y="715"/>
                </a:moveTo>
                <a:cubicBezTo>
                  <a:pt x="183" y="715"/>
                  <a:pt x="183" y="715"/>
                  <a:pt x="183" y="716"/>
                </a:cubicBezTo>
                <a:cubicBezTo>
                  <a:pt x="184" y="716"/>
                  <a:pt x="184" y="717"/>
                  <a:pt x="184" y="717"/>
                </a:cubicBezTo>
                <a:cubicBezTo>
                  <a:pt x="184" y="717"/>
                  <a:pt x="184" y="717"/>
                  <a:pt x="184" y="717"/>
                </a:cubicBezTo>
                <a:cubicBezTo>
                  <a:pt x="184" y="717"/>
                  <a:pt x="183" y="716"/>
                  <a:pt x="183" y="715"/>
                </a:cubicBezTo>
                <a:close/>
                <a:moveTo>
                  <a:pt x="187" y="721"/>
                </a:moveTo>
                <a:cubicBezTo>
                  <a:pt x="187" y="721"/>
                  <a:pt x="187" y="721"/>
                  <a:pt x="188" y="721"/>
                </a:cubicBezTo>
                <a:cubicBezTo>
                  <a:pt x="187" y="721"/>
                  <a:pt x="187" y="721"/>
                  <a:pt x="187" y="721"/>
                </a:cubicBezTo>
                <a:close/>
                <a:moveTo>
                  <a:pt x="200" y="706"/>
                </a:moveTo>
                <a:cubicBezTo>
                  <a:pt x="199" y="706"/>
                  <a:pt x="199" y="706"/>
                  <a:pt x="199" y="705"/>
                </a:cubicBezTo>
                <a:cubicBezTo>
                  <a:pt x="200" y="705"/>
                  <a:pt x="201" y="705"/>
                  <a:pt x="200" y="706"/>
                </a:cubicBezTo>
                <a:close/>
                <a:moveTo>
                  <a:pt x="200" y="704"/>
                </a:moveTo>
                <a:cubicBezTo>
                  <a:pt x="200" y="704"/>
                  <a:pt x="200" y="704"/>
                  <a:pt x="200" y="703"/>
                </a:cubicBezTo>
                <a:cubicBezTo>
                  <a:pt x="200" y="703"/>
                  <a:pt x="200" y="703"/>
                  <a:pt x="200" y="703"/>
                </a:cubicBezTo>
                <a:cubicBezTo>
                  <a:pt x="200" y="704"/>
                  <a:pt x="200" y="704"/>
                  <a:pt x="201" y="704"/>
                </a:cubicBezTo>
                <a:cubicBezTo>
                  <a:pt x="201" y="704"/>
                  <a:pt x="201" y="704"/>
                  <a:pt x="201" y="704"/>
                </a:cubicBezTo>
                <a:cubicBezTo>
                  <a:pt x="201" y="704"/>
                  <a:pt x="200" y="704"/>
                  <a:pt x="200" y="704"/>
                </a:cubicBezTo>
                <a:close/>
                <a:moveTo>
                  <a:pt x="202" y="708"/>
                </a:moveTo>
                <a:cubicBezTo>
                  <a:pt x="202" y="707"/>
                  <a:pt x="202" y="707"/>
                  <a:pt x="202" y="706"/>
                </a:cubicBezTo>
                <a:cubicBezTo>
                  <a:pt x="202" y="707"/>
                  <a:pt x="202" y="707"/>
                  <a:pt x="203" y="708"/>
                </a:cubicBezTo>
                <a:cubicBezTo>
                  <a:pt x="202" y="708"/>
                  <a:pt x="202" y="709"/>
                  <a:pt x="202" y="708"/>
                </a:cubicBezTo>
                <a:close/>
                <a:moveTo>
                  <a:pt x="206" y="713"/>
                </a:moveTo>
                <a:cubicBezTo>
                  <a:pt x="205" y="713"/>
                  <a:pt x="205" y="712"/>
                  <a:pt x="205" y="711"/>
                </a:cubicBezTo>
                <a:cubicBezTo>
                  <a:pt x="205" y="711"/>
                  <a:pt x="205" y="711"/>
                  <a:pt x="205" y="711"/>
                </a:cubicBezTo>
                <a:cubicBezTo>
                  <a:pt x="205" y="712"/>
                  <a:pt x="206" y="712"/>
                  <a:pt x="206" y="713"/>
                </a:cubicBezTo>
                <a:cubicBezTo>
                  <a:pt x="206" y="713"/>
                  <a:pt x="206" y="713"/>
                  <a:pt x="206" y="713"/>
                </a:cubicBezTo>
                <a:close/>
                <a:moveTo>
                  <a:pt x="234" y="739"/>
                </a:moveTo>
                <a:cubicBezTo>
                  <a:pt x="233" y="739"/>
                  <a:pt x="233" y="737"/>
                  <a:pt x="232" y="736"/>
                </a:cubicBezTo>
                <a:cubicBezTo>
                  <a:pt x="232" y="736"/>
                  <a:pt x="232" y="736"/>
                  <a:pt x="231" y="737"/>
                </a:cubicBezTo>
                <a:cubicBezTo>
                  <a:pt x="231" y="736"/>
                  <a:pt x="231" y="736"/>
                  <a:pt x="230" y="736"/>
                </a:cubicBezTo>
                <a:cubicBezTo>
                  <a:pt x="230" y="735"/>
                  <a:pt x="230" y="735"/>
                  <a:pt x="230" y="734"/>
                </a:cubicBezTo>
                <a:cubicBezTo>
                  <a:pt x="230" y="734"/>
                  <a:pt x="230" y="734"/>
                  <a:pt x="229" y="734"/>
                </a:cubicBezTo>
                <a:cubicBezTo>
                  <a:pt x="229" y="734"/>
                  <a:pt x="229" y="734"/>
                  <a:pt x="229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7" y="732"/>
                  <a:pt x="226" y="732"/>
                  <a:pt x="226" y="731"/>
                </a:cubicBezTo>
                <a:cubicBezTo>
                  <a:pt x="226" y="731"/>
                  <a:pt x="226" y="731"/>
                  <a:pt x="226" y="731"/>
                </a:cubicBezTo>
                <a:cubicBezTo>
                  <a:pt x="226" y="731"/>
                  <a:pt x="225" y="731"/>
                  <a:pt x="225" y="730"/>
                </a:cubicBezTo>
                <a:cubicBezTo>
                  <a:pt x="225" y="729"/>
                  <a:pt x="225" y="729"/>
                  <a:pt x="224" y="728"/>
                </a:cubicBezTo>
                <a:cubicBezTo>
                  <a:pt x="225" y="728"/>
                  <a:pt x="226" y="728"/>
                  <a:pt x="226" y="729"/>
                </a:cubicBezTo>
                <a:cubicBezTo>
                  <a:pt x="227" y="730"/>
                  <a:pt x="228" y="730"/>
                  <a:pt x="229" y="731"/>
                </a:cubicBezTo>
                <a:cubicBezTo>
                  <a:pt x="229" y="732"/>
                  <a:pt x="231" y="732"/>
                  <a:pt x="230" y="734"/>
                </a:cubicBezTo>
                <a:cubicBezTo>
                  <a:pt x="231" y="734"/>
                  <a:pt x="231" y="734"/>
                  <a:pt x="232" y="735"/>
                </a:cubicBezTo>
                <a:cubicBezTo>
                  <a:pt x="232" y="735"/>
                  <a:pt x="233" y="735"/>
                  <a:pt x="233" y="736"/>
                </a:cubicBezTo>
                <a:cubicBezTo>
                  <a:pt x="234" y="736"/>
                  <a:pt x="234" y="737"/>
                  <a:pt x="234" y="738"/>
                </a:cubicBezTo>
                <a:cubicBezTo>
                  <a:pt x="234" y="738"/>
                  <a:pt x="234" y="739"/>
                  <a:pt x="234" y="739"/>
                </a:cubicBezTo>
                <a:close/>
                <a:moveTo>
                  <a:pt x="254" y="745"/>
                </a:moveTo>
                <a:cubicBezTo>
                  <a:pt x="253" y="745"/>
                  <a:pt x="253" y="743"/>
                  <a:pt x="252" y="743"/>
                </a:cubicBezTo>
                <a:cubicBezTo>
                  <a:pt x="252" y="742"/>
                  <a:pt x="254" y="744"/>
                  <a:pt x="254" y="745"/>
                </a:cubicBezTo>
                <a:close/>
                <a:moveTo>
                  <a:pt x="253" y="751"/>
                </a:moveTo>
                <a:cubicBezTo>
                  <a:pt x="253" y="751"/>
                  <a:pt x="252" y="751"/>
                  <a:pt x="252" y="751"/>
                </a:cubicBezTo>
                <a:cubicBezTo>
                  <a:pt x="252" y="749"/>
                  <a:pt x="251" y="749"/>
                  <a:pt x="250" y="747"/>
                </a:cubicBezTo>
                <a:cubicBezTo>
                  <a:pt x="250" y="747"/>
                  <a:pt x="249" y="746"/>
                  <a:pt x="249" y="746"/>
                </a:cubicBezTo>
                <a:cubicBezTo>
                  <a:pt x="248" y="744"/>
                  <a:pt x="247" y="743"/>
                  <a:pt x="245" y="742"/>
                </a:cubicBezTo>
                <a:cubicBezTo>
                  <a:pt x="245" y="740"/>
                  <a:pt x="243" y="739"/>
                  <a:pt x="242" y="738"/>
                </a:cubicBezTo>
                <a:cubicBezTo>
                  <a:pt x="242" y="737"/>
                  <a:pt x="244" y="738"/>
                  <a:pt x="244" y="739"/>
                </a:cubicBezTo>
                <a:cubicBezTo>
                  <a:pt x="246" y="739"/>
                  <a:pt x="246" y="741"/>
                  <a:pt x="248" y="741"/>
                </a:cubicBezTo>
                <a:cubicBezTo>
                  <a:pt x="248" y="741"/>
                  <a:pt x="248" y="742"/>
                  <a:pt x="249" y="742"/>
                </a:cubicBezTo>
                <a:cubicBezTo>
                  <a:pt x="249" y="742"/>
                  <a:pt x="250" y="743"/>
                  <a:pt x="250" y="743"/>
                </a:cubicBezTo>
                <a:cubicBezTo>
                  <a:pt x="250" y="743"/>
                  <a:pt x="249" y="744"/>
                  <a:pt x="250" y="744"/>
                </a:cubicBezTo>
                <a:cubicBezTo>
                  <a:pt x="250" y="745"/>
                  <a:pt x="251" y="745"/>
                  <a:pt x="251" y="745"/>
                </a:cubicBezTo>
                <a:cubicBezTo>
                  <a:pt x="251" y="746"/>
                  <a:pt x="251" y="748"/>
                  <a:pt x="253" y="747"/>
                </a:cubicBezTo>
                <a:cubicBezTo>
                  <a:pt x="255" y="748"/>
                  <a:pt x="253" y="749"/>
                  <a:pt x="253" y="751"/>
                </a:cubicBezTo>
                <a:close/>
                <a:moveTo>
                  <a:pt x="257" y="754"/>
                </a:moveTo>
                <a:cubicBezTo>
                  <a:pt x="255" y="753"/>
                  <a:pt x="256" y="751"/>
                  <a:pt x="257" y="750"/>
                </a:cubicBezTo>
                <a:cubicBezTo>
                  <a:pt x="258" y="751"/>
                  <a:pt x="261" y="752"/>
                  <a:pt x="261" y="754"/>
                </a:cubicBezTo>
                <a:cubicBezTo>
                  <a:pt x="260" y="754"/>
                  <a:pt x="260" y="753"/>
                  <a:pt x="260" y="752"/>
                </a:cubicBezTo>
                <a:cubicBezTo>
                  <a:pt x="258" y="753"/>
                  <a:pt x="259" y="754"/>
                  <a:pt x="257" y="754"/>
                </a:cubicBezTo>
                <a:close/>
                <a:moveTo>
                  <a:pt x="260" y="758"/>
                </a:moveTo>
                <a:cubicBezTo>
                  <a:pt x="260" y="757"/>
                  <a:pt x="259" y="757"/>
                  <a:pt x="258" y="756"/>
                </a:cubicBezTo>
                <a:cubicBezTo>
                  <a:pt x="259" y="755"/>
                  <a:pt x="262" y="757"/>
                  <a:pt x="262" y="759"/>
                </a:cubicBezTo>
                <a:cubicBezTo>
                  <a:pt x="261" y="759"/>
                  <a:pt x="260" y="758"/>
                  <a:pt x="260" y="758"/>
                </a:cubicBezTo>
                <a:close/>
                <a:moveTo>
                  <a:pt x="261" y="755"/>
                </a:moveTo>
                <a:cubicBezTo>
                  <a:pt x="261" y="755"/>
                  <a:pt x="263" y="754"/>
                  <a:pt x="263" y="754"/>
                </a:cubicBezTo>
                <a:cubicBezTo>
                  <a:pt x="264" y="755"/>
                  <a:pt x="264" y="756"/>
                  <a:pt x="264" y="756"/>
                </a:cubicBezTo>
                <a:cubicBezTo>
                  <a:pt x="265" y="756"/>
                  <a:pt x="266" y="756"/>
                  <a:pt x="267" y="757"/>
                </a:cubicBezTo>
                <a:cubicBezTo>
                  <a:pt x="267" y="757"/>
                  <a:pt x="267" y="758"/>
                  <a:pt x="267" y="758"/>
                </a:cubicBezTo>
                <a:cubicBezTo>
                  <a:pt x="268" y="759"/>
                  <a:pt x="268" y="759"/>
                  <a:pt x="268" y="760"/>
                </a:cubicBezTo>
                <a:cubicBezTo>
                  <a:pt x="265" y="759"/>
                  <a:pt x="264" y="756"/>
                  <a:pt x="261" y="755"/>
                </a:cubicBezTo>
                <a:close/>
                <a:moveTo>
                  <a:pt x="287" y="774"/>
                </a:moveTo>
                <a:cubicBezTo>
                  <a:pt x="286" y="774"/>
                  <a:pt x="286" y="774"/>
                  <a:pt x="286" y="774"/>
                </a:cubicBezTo>
                <a:cubicBezTo>
                  <a:pt x="285" y="774"/>
                  <a:pt x="284" y="773"/>
                  <a:pt x="284" y="773"/>
                </a:cubicBezTo>
                <a:cubicBezTo>
                  <a:pt x="283" y="772"/>
                  <a:pt x="283" y="772"/>
                  <a:pt x="283" y="772"/>
                </a:cubicBezTo>
                <a:cubicBezTo>
                  <a:pt x="283" y="772"/>
                  <a:pt x="282" y="772"/>
                  <a:pt x="282" y="772"/>
                </a:cubicBezTo>
                <a:cubicBezTo>
                  <a:pt x="282" y="771"/>
                  <a:pt x="282" y="771"/>
                  <a:pt x="281" y="771"/>
                </a:cubicBezTo>
                <a:cubicBezTo>
                  <a:pt x="281" y="770"/>
                  <a:pt x="279" y="770"/>
                  <a:pt x="279" y="769"/>
                </a:cubicBezTo>
                <a:cubicBezTo>
                  <a:pt x="278" y="768"/>
                  <a:pt x="276" y="768"/>
                  <a:pt x="277" y="767"/>
                </a:cubicBezTo>
                <a:cubicBezTo>
                  <a:pt x="277" y="767"/>
                  <a:pt x="278" y="767"/>
                  <a:pt x="279" y="767"/>
                </a:cubicBezTo>
                <a:cubicBezTo>
                  <a:pt x="279" y="768"/>
                  <a:pt x="279" y="768"/>
                  <a:pt x="279" y="768"/>
                </a:cubicBezTo>
                <a:cubicBezTo>
                  <a:pt x="279" y="769"/>
                  <a:pt x="280" y="768"/>
                  <a:pt x="280" y="768"/>
                </a:cubicBezTo>
                <a:cubicBezTo>
                  <a:pt x="280" y="768"/>
                  <a:pt x="280" y="769"/>
                  <a:pt x="280" y="769"/>
                </a:cubicBezTo>
                <a:cubicBezTo>
                  <a:pt x="280" y="769"/>
                  <a:pt x="281" y="769"/>
                  <a:pt x="281" y="769"/>
                </a:cubicBezTo>
                <a:cubicBezTo>
                  <a:pt x="282" y="769"/>
                  <a:pt x="282" y="770"/>
                  <a:pt x="282" y="770"/>
                </a:cubicBezTo>
                <a:cubicBezTo>
                  <a:pt x="283" y="770"/>
                  <a:pt x="283" y="771"/>
                  <a:pt x="283" y="772"/>
                </a:cubicBezTo>
                <a:cubicBezTo>
                  <a:pt x="284" y="772"/>
                  <a:pt x="285" y="773"/>
                  <a:pt x="285" y="773"/>
                </a:cubicBezTo>
                <a:cubicBezTo>
                  <a:pt x="285" y="773"/>
                  <a:pt x="286" y="773"/>
                  <a:pt x="286" y="773"/>
                </a:cubicBezTo>
                <a:cubicBezTo>
                  <a:pt x="286" y="773"/>
                  <a:pt x="286" y="774"/>
                  <a:pt x="287" y="774"/>
                </a:cubicBezTo>
                <a:close/>
                <a:moveTo>
                  <a:pt x="41" y="386"/>
                </a:moveTo>
                <a:cubicBezTo>
                  <a:pt x="48" y="388"/>
                  <a:pt x="55" y="386"/>
                  <a:pt x="61" y="382"/>
                </a:cubicBezTo>
                <a:cubicBezTo>
                  <a:pt x="60" y="382"/>
                  <a:pt x="63" y="388"/>
                  <a:pt x="63" y="389"/>
                </a:cubicBezTo>
                <a:cubicBezTo>
                  <a:pt x="68" y="395"/>
                  <a:pt x="70" y="398"/>
                  <a:pt x="78" y="400"/>
                </a:cubicBezTo>
                <a:cubicBezTo>
                  <a:pt x="91" y="403"/>
                  <a:pt x="105" y="391"/>
                  <a:pt x="113" y="379"/>
                </a:cubicBezTo>
                <a:cubicBezTo>
                  <a:pt x="121" y="366"/>
                  <a:pt x="114" y="355"/>
                  <a:pt x="114" y="355"/>
                </a:cubicBezTo>
                <a:cubicBezTo>
                  <a:pt x="125" y="349"/>
                  <a:pt x="126" y="340"/>
                  <a:pt x="126" y="340"/>
                </a:cubicBezTo>
                <a:cubicBezTo>
                  <a:pt x="127" y="338"/>
                  <a:pt x="127" y="338"/>
                  <a:pt x="127" y="337"/>
                </a:cubicBezTo>
                <a:cubicBezTo>
                  <a:pt x="128" y="334"/>
                  <a:pt x="128" y="331"/>
                  <a:pt x="128" y="330"/>
                </a:cubicBezTo>
                <a:cubicBezTo>
                  <a:pt x="128" y="329"/>
                  <a:pt x="128" y="329"/>
                  <a:pt x="128" y="329"/>
                </a:cubicBezTo>
                <a:cubicBezTo>
                  <a:pt x="128" y="328"/>
                  <a:pt x="128" y="327"/>
                  <a:pt x="128" y="326"/>
                </a:cubicBezTo>
                <a:cubicBezTo>
                  <a:pt x="128" y="326"/>
                  <a:pt x="128" y="326"/>
                  <a:pt x="128" y="326"/>
                </a:cubicBezTo>
                <a:cubicBezTo>
                  <a:pt x="128" y="325"/>
                  <a:pt x="128" y="325"/>
                  <a:pt x="128" y="324"/>
                </a:cubicBezTo>
                <a:cubicBezTo>
                  <a:pt x="127" y="323"/>
                  <a:pt x="127" y="322"/>
                  <a:pt x="127" y="320"/>
                </a:cubicBezTo>
                <a:cubicBezTo>
                  <a:pt x="127" y="320"/>
                  <a:pt x="127" y="319"/>
                  <a:pt x="127" y="318"/>
                </a:cubicBezTo>
                <a:cubicBezTo>
                  <a:pt x="127" y="318"/>
                  <a:pt x="126" y="316"/>
                  <a:pt x="126" y="316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25" y="314"/>
                  <a:pt x="125" y="313"/>
                  <a:pt x="125" y="312"/>
                </a:cubicBezTo>
                <a:cubicBezTo>
                  <a:pt x="125" y="311"/>
                  <a:pt x="124" y="311"/>
                  <a:pt x="125" y="309"/>
                </a:cubicBezTo>
                <a:cubicBezTo>
                  <a:pt x="124" y="308"/>
                  <a:pt x="124" y="306"/>
                  <a:pt x="123" y="305"/>
                </a:cubicBezTo>
                <a:cubicBezTo>
                  <a:pt x="122" y="304"/>
                  <a:pt x="122" y="302"/>
                  <a:pt x="121" y="301"/>
                </a:cubicBezTo>
                <a:cubicBezTo>
                  <a:pt x="121" y="301"/>
                  <a:pt x="120" y="300"/>
                  <a:pt x="120" y="300"/>
                </a:cubicBezTo>
                <a:cubicBezTo>
                  <a:pt x="120" y="300"/>
                  <a:pt x="121" y="299"/>
                  <a:pt x="120" y="299"/>
                </a:cubicBezTo>
                <a:cubicBezTo>
                  <a:pt x="120" y="299"/>
                  <a:pt x="119" y="298"/>
                  <a:pt x="119" y="298"/>
                </a:cubicBezTo>
                <a:cubicBezTo>
                  <a:pt x="119" y="297"/>
                  <a:pt x="119" y="297"/>
                  <a:pt x="119" y="296"/>
                </a:cubicBezTo>
                <a:cubicBezTo>
                  <a:pt x="118" y="295"/>
                  <a:pt x="118" y="294"/>
                  <a:pt x="118" y="292"/>
                </a:cubicBezTo>
                <a:cubicBezTo>
                  <a:pt x="116" y="292"/>
                  <a:pt x="115" y="290"/>
                  <a:pt x="115" y="290"/>
                </a:cubicBezTo>
                <a:cubicBezTo>
                  <a:pt x="114" y="289"/>
                  <a:pt x="114" y="288"/>
                  <a:pt x="114" y="288"/>
                </a:cubicBezTo>
                <a:cubicBezTo>
                  <a:pt x="113" y="287"/>
                  <a:pt x="113" y="287"/>
                  <a:pt x="113" y="287"/>
                </a:cubicBezTo>
                <a:cubicBezTo>
                  <a:pt x="113" y="286"/>
                  <a:pt x="113" y="284"/>
                  <a:pt x="112" y="284"/>
                </a:cubicBezTo>
                <a:cubicBezTo>
                  <a:pt x="112" y="283"/>
                  <a:pt x="112" y="283"/>
                  <a:pt x="112" y="282"/>
                </a:cubicBezTo>
                <a:cubicBezTo>
                  <a:pt x="112" y="282"/>
                  <a:pt x="111" y="282"/>
                  <a:pt x="111" y="281"/>
                </a:cubicBezTo>
                <a:cubicBezTo>
                  <a:pt x="111" y="281"/>
                  <a:pt x="111" y="281"/>
                  <a:pt x="111" y="281"/>
                </a:cubicBezTo>
                <a:cubicBezTo>
                  <a:pt x="111" y="280"/>
                  <a:pt x="110" y="279"/>
                  <a:pt x="110" y="279"/>
                </a:cubicBezTo>
                <a:cubicBezTo>
                  <a:pt x="109" y="277"/>
                  <a:pt x="109" y="274"/>
                  <a:pt x="108" y="273"/>
                </a:cubicBezTo>
                <a:cubicBezTo>
                  <a:pt x="108" y="272"/>
                  <a:pt x="107" y="272"/>
                  <a:pt x="107" y="271"/>
                </a:cubicBezTo>
                <a:cubicBezTo>
                  <a:pt x="106" y="270"/>
                  <a:pt x="105" y="268"/>
                  <a:pt x="105" y="267"/>
                </a:cubicBezTo>
                <a:cubicBezTo>
                  <a:pt x="105" y="266"/>
                  <a:pt x="105" y="266"/>
                  <a:pt x="105" y="266"/>
                </a:cubicBezTo>
                <a:cubicBezTo>
                  <a:pt x="104" y="265"/>
                  <a:pt x="104" y="265"/>
                  <a:pt x="104" y="265"/>
                </a:cubicBezTo>
                <a:cubicBezTo>
                  <a:pt x="103" y="264"/>
                  <a:pt x="104" y="264"/>
                  <a:pt x="103" y="263"/>
                </a:cubicBezTo>
                <a:cubicBezTo>
                  <a:pt x="103" y="262"/>
                  <a:pt x="102" y="263"/>
                  <a:pt x="102" y="262"/>
                </a:cubicBezTo>
                <a:cubicBezTo>
                  <a:pt x="102" y="262"/>
                  <a:pt x="102" y="262"/>
                  <a:pt x="102" y="262"/>
                </a:cubicBezTo>
                <a:cubicBezTo>
                  <a:pt x="102" y="261"/>
                  <a:pt x="103" y="260"/>
                  <a:pt x="103" y="259"/>
                </a:cubicBezTo>
                <a:cubicBezTo>
                  <a:pt x="103" y="259"/>
                  <a:pt x="102" y="258"/>
                  <a:pt x="102" y="258"/>
                </a:cubicBezTo>
                <a:cubicBezTo>
                  <a:pt x="102" y="257"/>
                  <a:pt x="102" y="257"/>
                  <a:pt x="102" y="256"/>
                </a:cubicBezTo>
                <a:cubicBezTo>
                  <a:pt x="100" y="253"/>
                  <a:pt x="100" y="250"/>
                  <a:pt x="98" y="247"/>
                </a:cubicBezTo>
                <a:cubicBezTo>
                  <a:pt x="98" y="246"/>
                  <a:pt x="98" y="245"/>
                  <a:pt x="98" y="244"/>
                </a:cubicBezTo>
                <a:cubicBezTo>
                  <a:pt x="98" y="243"/>
                  <a:pt x="97" y="243"/>
                  <a:pt x="97" y="242"/>
                </a:cubicBezTo>
                <a:cubicBezTo>
                  <a:pt x="97" y="242"/>
                  <a:pt x="97" y="241"/>
                  <a:pt x="97" y="241"/>
                </a:cubicBezTo>
                <a:cubicBezTo>
                  <a:pt x="97" y="240"/>
                  <a:pt x="97" y="240"/>
                  <a:pt x="97" y="240"/>
                </a:cubicBezTo>
                <a:cubicBezTo>
                  <a:pt x="97" y="240"/>
                  <a:pt x="97" y="239"/>
                  <a:pt x="97" y="239"/>
                </a:cubicBezTo>
                <a:cubicBezTo>
                  <a:pt x="97" y="239"/>
                  <a:pt x="96" y="238"/>
                  <a:pt x="96" y="238"/>
                </a:cubicBezTo>
                <a:cubicBezTo>
                  <a:pt x="96" y="237"/>
                  <a:pt x="96" y="236"/>
                  <a:pt x="96" y="236"/>
                </a:cubicBezTo>
                <a:cubicBezTo>
                  <a:pt x="96" y="235"/>
                  <a:pt x="96" y="235"/>
                  <a:pt x="95" y="235"/>
                </a:cubicBezTo>
                <a:cubicBezTo>
                  <a:pt x="95" y="235"/>
                  <a:pt x="96" y="234"/>
                  <a:pt x="96" y="234"/>
                </a:cubicBezTo>
                <a:cubicBezTo>
                  <a:pt x="96" y="234"/>
                  <a:pt x="95" y="234"/>
                  <a:pt x="95" y="234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5" y="232"/>
                  <a:pt x="95" y="232"/>
                  <a:pt x="95" y="231"/>
                </a:cubicBezTo>
                <a:cubicBezTo>
                  <a:pt x="95" y="231"/>
                  <a:pt x="95" y="230"/>
                  <a:pt x="95" y="230"/>
                </a:cubicBezTo>
                <a:cubicBezTo>
                  <a:pt x="95" y="229"/>
                  <a:pt x="94" y="229"/>
                  <a:pt x="94" y="229"/>
                </a:cubicBezTo>
                <a:cubicBezTo>
                  <a:pt x="94" y="228"/>
                  <a:pt x="94" y="228"/>
                  <a:pt x="94" y="228"/>
                </a:cubicBezTo>
                <a:cubicBezTo>
                  <a:pt x="94" y="228"/>
                  <a:pt x="94" y="227"/>
                  <a:pt x="94" y="227"/>
                </a:cubicBezTo>
                <a:cubicBezTo>
                  <a:pt x="94" y="226"/>
                  <a:pt x="94" y="226"/>
                  <a:pt x="94" y="226"/>
                </a:cubicBezTo>
                <a:cubicBezTo>
                  <a:pt x="94" y="225"/>
                  <a:pt x="93" y="224"/>
                  <a:pt x="94" y="224"/>
                </a:cubicBezTo>
                <a:cubicBezTo>
                  <a:pt x="94" y="223"/>
                  <a:pt x="93" y="223"/>
                  <a:pt x="93" y="222"/>
                </a:cubicBezTo>
                <a:cubicBezTo>
                  <a:pt x="94" y="222"/>
                  <a:pt x="93" y="222"/>
                  <a:pt x="93" y="222"/>
                </a:cubicBezTo>
                <a:cubicBezTo>
                  <a:pt x="93" y="220"/>
                  <a:pt x="93" y="222"/>
                  <a:pt x="93" y="220"/>
                </a:cubicBezTo>
                <a:cubicBezTo>
                  <a:pt x="93" y="220"/>
                  <a:pt x="93" y="220"/>
                  <a:pt x="93" y="220"/>
                </a:cubicBezTo>
                <a:cubicBezTo>
                  <a:pt x="93" y="220"/>
                  <a:pt x="93" y="219"/>
                  <a:pt x="93" y="219"/>
                </a:cubicBezTo>
                <a:cubicBezTo>
                  <a:pt x="93" y="218"/>
                  <a:pt x="93" y="218"/>
                  <a:pt x="93" y="218"/>
                </a:cubicBezTo>
                <a:cubicBezTo>
                  <a:pt x="92" y="218"/>
                  <a:pt x="93" y="216"/>
                  <a:pt x="93" y="215"/>
                </a:cubicBezTo>
                <a:cubicBezTo>
                  <a:pt x="93" y="215"/>
                  <a:pt x="93" y="215"/>
                  <a:pt x="92" y="215"/>
                </a:cubicBezTo>
                <a:cubicBezTo>
                  <a:pt x="92" y="214"/>
                  <a:pt x="92" y="214"/>
                  <a:pt x="92" y="213"/>
                </a:cubicBezTo>
                <a:cubicBezTo>
                  <a:pt x="93" y="212"/>
                  <a:pt x="92" y="212"/>
                  <a:pt x="92" y="212"/>
                </a:cubicBezTo>
                <a:cubicBezTo>
                  <a:pt x="92" y="211"/>
                  <a:pt x="92" y="210"/>
                  <a:pt x="92" y="210"/>
                </a:cubicBezTo>
                <a:cubicBezTo>
                  <a:pt x="92" y="209"/>
                  <a:pt x="92" y="208"/>
                  <a:pt x="92" y="207"/>
                </a:cubicBezTo>
                <a:cubicBezTo>
                  <a:pt x="92" y="207"/>
                  <a:pt x="92" y="206"/>
                  <a:pt x="92" y="206"/>
                </a:cubicBezTo>
                <a:cubicBezTo>
                  <a:pt x="92" y="206"/>
                  <a:pt x="92" y="206"/>
                  <a:pt x="92" y="206"/>
                </a:cubicBezTo>
                <a:cubicBezTo>
                  <a:pt x="92" y="206"/>
                  <a:pt x="92" y="205"/>
                  <a:pt x="92" y="205"/>
                </a:cubicBezTo>
                <a:cubicBezTo>
                  <a:pt x="92" y="204"/>
                  <a:pt x="92" y="203"/>
                  <a:pt x="92" y="202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92" y="199"/>
                  <a:pt x="92" y="199"/>
                  <a:pt x="92" y="198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5"/>
                  <a:pt x="92" y="194"/>
                  <a:pt x="92" y="192"/>
                </a:cubicBezTo>
                <a:cubicBezTo>
                  <a:pt x="92" y="191"/>
                  <a:pt x="93" y="189"/>
                  <a:pt x="92" y="189"/>
                </a:cubicBezTo>
                <a:cubicBezTo>
                  <a:pt x="91" y="189"/>
                  <a:pt x="91" y="191"/>
                  <a:pt x="91" y="192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90" y="195"/>
                  <a:pt x="90" y="196"/>
                  <a:pt x="90" y="197"/>
                </a:cubicBezTo>
                <a:cubicBezTo>
                  <a:pt x="90" y="198"/>
                  <a:pt x="90" y="200"/>
                  <a:pt x="89" y="200"/>
                </a:cubicBezTo>
                <a:cubicBezTo>
                  <a:pt x="88" y="199"/>
                  <a:pt x="89" y="198"/>
                  <a:pt x="89" y="198"/>
                </a:cubicBezTo>
                <a:cubicBezTo>
                  <a:pt x="89" y="197"/>
                  <a:pt x="89" y="197"/>
                  <a:pt x="89" y="197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5"/>
                  <a:pt x="90" y="193"/>
                  <a:pt x="90" y="192"/>
                </a:cubicBezTo>
                <a:cubicBezTo>
                  <a:pt x="90" y="190"/>
                  <a:pt x="90" y="189"/>
                  <a:pt x="91" y="188"/>
                </a:cubicBezTo>
                <a:cubicBezTo>
                  <a:pt x="91" y="188"/>
                  <a:pt x="92" y="188"/>
                  <a:pt x="92" y="189"/>
                </a:cubicBezTo>
                <a:cubicBezTo>
                  <a:pt x="92" y="189"/>
                  <a:pt x="92" y="188"/>
                  <a:pt x="92" y="188"/>
                </a:cubicBezTo>
                <a:cubicBezTo>
                  <a:pt x="93" y="187"/>
                  <a:pt x="93" y="187"/>
                  <a:pt x="93" y="186"/>
                </a:cubicBezTo>
                <a:cubicBezTo>
                  <a:pt x="93" y="185"/>
                  <a:pt x="91" y="186"/>
                  <a:pt x="92" y="185"/>
                </a:cubicBezTo>
                <a:cubicBezTo>
                  <a:pt x="92" y="185"/>
                  <a:pt x="92" y="185"/>
                  <a:pt x="92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3"/>
                  <a:pt x="93" y="182"/>
                  <a:pt x="93" y="181"/>
                </a:cubicBezTo>
                <a:cubicBezTo>
                  <a:pt x="93" y="181"/>
                  <a:pt x="92" y="181"/>
                  <a:pt x="93" y="180"/>
                </a:cubicBezTo>
                <a:cubicBezTo>
                  <a:pt x="93" y="180"/>
                  <a:pt x="92" y="180"/>
                  <a:pt x="93" y="180"/>
                </a:cubicBezTo>
                <a:cubicBezTo>
                  <a:pt x="93" y="180"/>
                  <a:pt x="94" y="180"/>
                  <a:pt x="93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8"/>
                  <a:pt x="94" y="178"/>
                  <a:pt x="95" y="178"/>
                </a:cubicBezTo>
                <a:cubicBezTo>
                  <a:pt x="95" y="177"/>
                  <a:pt x="96" y="177"/>
                  <a:pt x="96" y="175"/>
                </a:cubicBezTo>
                <a:cubicBezTo>
                  <a:pt x="96" y="175"/>
                  <a:pt x="96" y="174"/>
                  <a:pt x="96" y="174"/>
                </a:cubicBezTo>
                <a:cubicBezTo>
                  <a:pt x="96" y="172"/>
                  <a:pt x="97" y="171"/>
                  <a:pt x="98" y="169"/>
                </a:cubicBezTo>
                <a:cubicBezTo>
                  <a:pt x="99" y="167"/>
                  <a:pt x="100" y="166"/>
                  <a:pt x="100" y="164"/>
                </a:cubicBezTo>
                <a:cubicBezTo>
                  <a:pt x="101" y="163"/>
                  <a:pt x="101" y="160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3" y="158"/>
                  <a:pt x="103" y="158"/>
                  <a:pt x="104" y="157"/>
                </a:cubicBezTo>
                <a:cubicBezTo>
                  <a:pt x="104" y="156"/>
                  <a:pt x="104" y="155"/>
                  <a:pt x="105" y="155"/>
                </a:cubicBezTo>
                <a:cubicBezTo>
                  <a:pt x="106" y="153"/>
                  <a:pt x="107" y="152"/>
                  <a:pt x="108" y="150"/>
                </a:cubicBezTo>
                <a:cubicBezTo>
                  <a:pt x="108" y="149"/>
                  <a:pt x="109" y="149"/>
                  <a:pt x="109" y="148"/>
                </a:cubicBezTo>
                <a:cubicBezTo>
                  <a:pt x="109" y="148"/>
                  <a:pt x="110" y="148"/>
                  <a:pt x="110" y="147"/>
                </a:cubicBezTo>
                <a:cubicBezTo>
                  <a:pt x="110" y="146"/>
                  <a:pt x="111" y="146"/>
                  <a:pt x="112" y="145"/>
                </a:cubicBezTo>
                <a:cubicBezTo>
                  <a:pt x="112" y="144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8" y="138"/>
                  <a:pt x="118" y="137"/>
                </a:cubicBezTo>
                <a:cubicBezTo>
                  <a:pt x="119" y="136"/>
                  <a:pt x="121" y="135"/>
                  <a:pt x="121" y="134"/>
                </a:cubicBezTo>
                <a:cubicBezTo>
                  <a:pt x="123" y="131"/>
                  <a:pt x="129" y="128"/>
                  <a:pt x="130" y="125"/>
                </a:cubicBezTo>
                <a:cubicBezTo>
                  <a:pt x="129" y="125"/>
                  <a:pt x="129" y="126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7" y="127"/>
                  <a:pt x="125" y="128"/>
                  <a:pt x="124" y="129"/>
                </a:cubicBezTo>
                <a:cubicBezTo>
                  <a:pt x="123" y="130"/>
                  <a:pt x="118" y="133"/>
                  <a:pt x="116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4" y="135"/>
                  <a:pt x="115" y="136"/>
                  <a:pt x="114" y="136"/>
                </a:cubicBezTo>
                <a:cubicBezTo>
                  <a:pt x="114" y="136"/>
                  <a:pt x="113" y="138"/>
                  <a:pt x="113" y="138"/>
                </a:cubicBezTo>
                <a:cubicBezTo>
                  <a:pt x="113" y="139"/>
                  <a:pt x="111" y="139"/>
                  <a:pt x="110" y="140"/>
                </a:cubicBezTo>
                <a:cubicBezTo>
                  <a:pt x="110" y="141"/>
                  <a:pt x="109" y="142"/>
                  <a:pt x="109" y="143"/>
                </a:cubicBezTo>
                <a:cubicBezTo>
                  <a:pt x="108" y="143"/>
                  <a:pt x="108" y="145"/>
                  <a:pt x="107" y="145"/>
                </a:cubicBezTo>
                <a:cubicBezTo>
                  <a:pt x="106" y="145"/>
                  <a:pt x="107" y="143"/>
                  <a:pt x="106" y="143"/>
                </a:cubicBezTo>
                <a:cubicBezTo>
                  <a:pt x="105" y="145"/>
                  <a:pt x="104" y="146"/>
                  <a:pt x="103" y="147"/>
                </a:cubicBezTo>
                <a:cubicBezTo>
                  <a:pt x="104" y="147"/>
                  <a:pt x="104" y="148"/>
                  <a:pt x="104" y="149"/>
                </a:cubicBezTo>
                <a:cubicBezTo>
                  <a:pt x="104" y="150"/>
                  <a:pt x="103" y="149"/>
                  <a:pt x="103" y="150"/>
                </a:cubicBezTo>
                <a:cubicBezTo>
                  <a:pt x="102" y="150"/>
                  <a:pt x="102" y="151"/>
                  <a:pt x="101" y="151"/>
                </a:cubicBezTo>
                <a:cubicBezTo>
                  <a:pt x="100" y="153"/>
                  <a:pt x="98" y="154"/>
                  <a:pt x="97" y="156"/>
                </a:cubicBezTo>
                <a:cubicBezTo>
                  <a:pt x="98" y="156"/>
                  <a:pt x="98" y="157"/>
                  <a:pt x="98" y="156"/>
                </a:cubicBezTo>
                <a:cubicBezTo>
                  <a:pt x="99" y="156"/>
                  <a:pt x="99" y="156"/>
                  <a:pt x="99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97" y="158"/>
                  <a:pt x="97" y="159"/>
                  <a:pt x="97" y="159"/>
                </a:cubicBezTo>
                <a:cubicBezTo>
                  <a:pt x="96" y="159"/>
                  <a:pt x="97" y="158"/>
                  <a:pt x="96" y="158"/>
                </a:cubicBezTo>
                <a:cubicBezTo>
                  <a:pt x="96" y="158"/>
                  <a:pt x="94" y="160"/>
                  <a:pt x="94" y="160"/>
                </a:cubicBezTo>
                <a:cubicBezTo>
                  <a:pt x="92" y="162"/>
                  <a:pt x="92" y="164"/>
                  <a:pt x="91" y="167"/>
                </a:cubicBezTo>
                <a:cubicBezTo>
                  <a:pt x="91" y="167"/>
                  <a:pt x="90" y="167"/>
                  <a:pt x="90" y="168"/>
                </a:cubicBezTo>
                <a:cubicBezTo>
                  <a:pt x="90" y="168"/>
                  <a:pt x="89" y="168"/>
                  <a:pt x="89" y="169"/>
                </a:cubicBezTo>
                <a:cubicBezTo>
                  <a:pt x="88" y="170"/>
                  <a:pt x="87" y="171"/>
                  <a:pt x="87" y="172"/>
                </a:cubicBezTo>
                <a:cubicBezTo>
                  <a:pt x="87" y="173"/>
                  <a:pt x="86" y="173"/>
                  <a:pt x="86" y="174"/>
                </a:cubicBezTo>
                <a:cubicBezTo>
                  <a:pt x="85" y="175"/>
                  <a:pt x="84" y="176"/>
                  <a:pt x="84" y="177"/>
                </a:cubicBezTo>
                <a:cubicBezTo>
                  <a:pt x="85" y="178"/>
                  <a:pt x="86" y="176"/>
                  <a:pt x="86" y="177"/>
                </a:cubicBezTo>
                <a:cubicBezTo>
                  <a:pt x="86" y="179"/>
                  <a:pt x="84" y="177"/>
                  <a:pt x="84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4" y="180"/>
                  <a:pt x="83" y="180"/>
                  <a:pt x="83" y="180"/>
                </a:cubicBezTo>
                <a:cubicBezTo>
                  <a:pt x="83" y="181"/>
                  <a:pt x="82" y="182"/>
                  <a:pt x="82" y="183"/>
                </a:cubicBezTo>
                <a:cubicBezTo>
                  <a:pt x="81" y="184"/>
                  <a:pt x="80" y="186"/>
                  <a:pt x="80" y="187"/>
                </a:cubicBezTo>
                <a:cubicBezTo>
                  <a:pt x="80" y="188"/>
                  <a:pt x="80" y="189"/>
                  <a:pt x="80" y="189"/>
                </a:cubicBezTo>
                <a:cubicBezTo>
                  <a:pt x="80" y="190"/>
                  <a:pt x="79" y="190"/>
                  <a:pt x="80" y="191"/>
                </a:cubicBezTo>
                <a:cubicBezTo>
                  <a:pt x="80" y="191"/>
                  <a:pt x="79" y="192"/>
                  <a:pt x="79" y="192"/>
                </a:cubicBezTo>
                <a:cubicBezTo>
                  <a:pt x="79" y="194"/>
                  <a:pt x="78" y="196"/>
                  <a:pt x="78" y="198"/>
                </a:cubicBezTo>
                <a:cubicBezTo>
                  <a:pt x="78" y="199"/>
                  <a:pt x="78" y="199"/>
                  <a:pt x="78" y="200"/>
                </a:cubicBezTo>
                <a:cubicBezTo>
                  <a:pt x="78" y="200"/>
                  <a:pt x="77" y="200"/>
                  <a:pt x="77" y="200"/>
                </a:cubicBezTo>
                <a:cubicBezTo>
                  <a:pt x="77" y="203"/>
                  <a:pt x="76" y="205"/>
                  <a:pt x="76" y="207"/>
                </a:cubicBezTo>
                <a:cubicBezTo>
                  <a:pt x="76" y="210"/>
                  <a:pt x="74" y="211"/>
                  <a:pt x="75" y="213"/>
                </a:cubicBezTo>
                <a:cubicBezTo>
                  <a:pt x="75" y="214"/>
                  <a:pt x="75" y="214"/>
                  <a:pt x="75" y="215"/>
                </a:cubicBezTo>
                <a:cubicBezTo>
                  <a:pt x="75" y="216"/>
                  <a:pt x="75" y="216"/>
                  <a:pt x="74" y="217"/>
                </a:cubicBezTo>
                <a:cubicBezTo>
                  <a:pt x="74" y="218"/>
                  <a:pt x="74" y="219"/>
                  <a:pt x="74" y="220"/>
                </a:cubicBezTo>
                <a:cubicBezTo>
                  <a:pt x="74" y="221"/>
                  <a:pt x="74" y="222"/>
                  <a:pt x="73" y="223"/>
                </a:cubicBezTo>
                <a:cubicBezTo>
                  <a:pt x="73" y="224"/>
                  <a:pt x="73" y="225"/>
                  <a:pt x="73" y="226"/>
                </a:cubicBezTo>
                <a:cubicBezTo>
                  <a:pt x="73" y="226"/>
                  <a:pt x="73" y="227"/>
                  <a:pt x="73" y="228"/>
                </a:cubicBezTo>
                <a:cubicBezTo>
                  <a:pt x="73" y="229"/>
                  <a:pt x="73" y="229"/>
                  <a:pt x="73" y="230"/>
                </a:cubicBezTo>
                <a:cubicBezTo>
                  <a:pt x="74" y="230"/>
                  <a:pt x="73" y="231"/>
                  <a:pt x="73" y="232"/>
                </a:cubicBezTo>
                <a:cubicBezTo>
                  <a:pt x="73" y="232"/>
                  <a:pt x="73" y="232"/>
                  <a:pt x="73" y="233"/>
                </a:cubicBezTo>
                <a:cubicBezTo>
                  <a:pt x="73" y="233"/>
                  <a:pt x="73" y="234"/>
                  <a:pt x="73" y="235"/>
                </a:cubicBezTo>
                <a:cubicBezTo>
                  <a:pt x="73" y="235"/>
                  <a:pt x="73" y="236"/>
                  <a:pt x="73" y="236"/>
                </a:cubicBezTo>
                <a:cubicBezTo>
                  <a:pt x="73" y="239"/>
                  <a:pt x="73" y="242"/>
                  <a:pt x="73" y="244"/>
                </a:cubicBezTo>
                <a:cubicBezTo>
                  <a:pt x="73" y="246"/>
                  <a:pt x="73" y="247"/>
                  <a:pt x="73" y="248"/>
                </a:cubicBezTo>
                <a:cubicBezTo>
                  <a:pt x="73" y="249"/>
                  <a:pt x="73" y="249"/>
                  <a:pt x="73" y="250"/>
                </a:cubicBezTo>
                <a:cubicBezTo>
                  <a:pt x="73" y="250"/>
                  <a:pt x="73" y="250"/>
                  <a:pt x="73" y="251"/>
                </a:cubicBezTo>
                <a:cubicBezTo>
                  <a:pt x="73" y="252"/>
                  <a:pt x="73" y="252"/>
                  <a:pt x="73" y="253"/>
                </a:cubicBezTo>
                <a:cubicBezTo>
                  <a:pt x="73" y="254"/>
                  <a:pt x="73" y="255"/>
                  <a:pt x="72" y="256"/>
                </a:cubicBezTo>
                <a:cubicBezTo>
                  <a:pt x="72" y="257"/>
                  <a:pt x="73" y="257"/>
                  <a:pt x="73" y="258"/>
                </a:cubicBezTo>
                <a:cubicBezTo>
                  <a:pt x="73" y="259"/>
                  <a:pt x="73" y="261"/>
                  <a:pt x="73" y="263"/>
                </a:cubicBezTo>
                <a:cubicBezTo>
                  <a:pt x="74" y="263"/>
                  <a:pt x="74" y="263"/>
                  <a:pt x="74" y="264"/>
                </a:cubicBezTo>
                <a:cubicBezTo>
                  <a:pt x="74" y="265"/>
                  <a:pt x="74" y="266"/>
                  <a:pt x="74" y="267"/>
                </a:cubicBezTo>
                <a:cubicBezTo>
                  <a:pt x="73" y="268"/>
                  <a:pt x="74" y="269"/>
                  <a:pt x="74" y="270"/>
                </a:cubicBezTo>
                <a:cubicBezTo>
                  <a:pt x="74" y="271"/>
                  <a:pt x="74" y="273"/>
                  <a:pt x="74" y="274"/>
                </a:cubicBezTo>
                <a:cubicBezTo>
                  <a:pt x="74" y="275"/>
                  <a:pt x="74" y="276"/>
                  <a:pt x="74" y="276"/>
                </a:cubicBezTo>
                <a:cubicBezTo>
                  <a:pt x="74" y="277"/>
                  <a:pt x="75" y="279"/>
                  <a:pt x="75" y="279"/>
                </a:cubicBezTo>
                <a:cubicBezTo>
                  <a:pt x="75" y="280"/>
                  <a:pt x="74" y="281"/>
                  <a:pt x="74" y="282"/>
                </a:cubicBezTo>
                <a:cubicBezTo>
                  <a:pt x="75" y="282"/>
                  <a:pt x="75" y="283"/>
                  <a:pt x="75" y="283"/>
                </a:cubicBezTo>
                <a:cubicBezTo>
                  <a:pt x="75" y="284"/>
                  <a:pt x="75" y="284"/>
                  <a:pt x="75" y="285"/>
                </a:cubicBezTo>
                <a:cubicBezTo>
                  <a:pt x="76" y="286"/>
                  <a:pt x="76" y="287"/>
                  <a:pt x="76" y="288"/>
                </a:cubicBezTo>
                <a:cubicBezTo>
                  <a:pt x="76" y="289"/>
                  <a:pt x="76" y="290"/>
                  <a:pt x="76" y="291"/>
                </a:cubicBezTo>
                <a:cubicBezTo>
                  <a:pt x="76" y="292"/>
                  <a:pt x="76" y="293"/>
                  <a:pt x="76" y="294"/>
                </a:cubicBezTo>
                <a:cubicBezTo>
                  <a:pt x="76" y="298"/>
                  <a:pt x="77" y="302"/>
                  <a:pt x="77" y="305"/>
                </a:cubicBezTo>
                <a:cubicBezTo>
                  <a:pt x="78" y="314"/>
                  <a:pt x="79" y="323"/>
                  <a:pt x="77" y="332"/>
                </a:cubicBezTo>
                <a:cubicBezTo>
                  <a:pt x="76" y="337"/>
                  <a:pt x="74" y="343"/>
                  <a:pt x="71" y="346"/>
                </a:cubicBezTo>
                <a:cubicBezTo>
                  <a:pt x="70" y="347"/>
                  <a:pt x="69" y="348"/>
                  <a:pt x="67" y="349"/>
                </a:cubicBezTo>
                <a:cubicBezTo>
                  <a:pt x="66" y="350"/>
                  <a:pt x="65" y="350"/>
                  <a:pt x="64" y="350"/>
                </a:cubicBezTo>
                <a:cubicBezTo>
                  <a:pt x="62" y="351"/>
                  <a:pt x="60" y="351"/>
                  <a:pt x="59" y="350"/>
                </a:cubicBezTo>
                <a:cubicBezTo>
                  <a:pt x="58" y="350"/>
                  <a:pt x="57" y="349"/>
                  <a:pt x="56" y="349"/>
                </a:cubicBezTo>
                <a:cubicBezTo>
                  <a:pt x="55" y="348"/>
                  <a:pt x="54" y="348"/>
                  <a:pt x="53" y="347"/>
                </a:cubicBezTo>
                <a:cubicBezTo>
                  <a:pt x="50" y="344"/>
                  <a:pt x="48" y="340"/>
                  <a:pt x="49" y="336"/>
                </a:cubicBezTo>
                <a:cubicBezTo>
                  <a:pt x="52" y="343"/>
                  <a:pt x="63" y="342"/>
                  <a:pt x="68" y="335"/>
                </a:cubicBezTo>
                <a:cubicBezTo>
                  <a:pt x="69" y="333"/>
                  <a:pt x="71" y="330"/>
                  <a:pt x="71" y="327"/>
                </a:cubicBezTo>
                <a:cubicBezTo>
                  <a:pt x="72" y="305"/>
                  <a:pt x="42" y="296"/>
                  <a:pt x="27" y="308"/>
                </a:cubicBezTo>
                <a:cubicBezTo>
                  <a:pt x="22" y="312"/>
                  <a:pt x="17" y="319"/>
                  <a:pt x="16" y="325"/>
                </a:cubicBezTo>
                <a:cubicBezTo>
                  <a:pt x="9" y="345"/>
                  <a:pt x="18" y="378"/>
                  <a:pt x="41" y="386"/>
                </a:cubicBezTo>
                <a:close/>
                <a:moveTo>
                  <a:pt x="125" y="331"/>
                </a:moveTo>
                <a:cubicBezTo>
                  <a:pt x="124" y="331"/>
                  <a:pt x="123" y="332"/>
                  <a:pt x="122" y="332"/>
                </a:cubicBezTo>
                <a:cubicBezTo>
                  <a:pt x="124" y="331"/>
                  <a:pt x="122" y="330"/>
                  <a:pt x="122" y="329"/>
                </a:cubicBezTo>
                <a:cubicBezTo>
                  <a:pt x="123" y="329"/>
                  <a:pt x="123" y="328"/>
                  <a:pt x="124" y="329"/>
                </a:cubicBezTo>
                <a:cubicBezTo>
                  <a:pt x="125" y="328"/>
                  <a:pt x="124" y="328"/>
                  <a:pt x="124" y="327"/>
                </a:cubicBezTo>
                <a:cubicBezTo>
                  <a:pt x="124" y="326"/>
                  <a:pt x="125" y="326"/>
                  <a:pt x="125" y="325"/>
                </a:cubicBezTo>
                <a:cubicBezTo>
                  <a:pt x="126" y="325"/>
                  <a:pt x="126" y="326"/>
                  <a:pt x="126" y="326"/>
                </a:cubicBezTo>
                <a:cubicBezTo>
                  <a:pt x="125" y="328"/>
                  <a:pt x="126" y="329"/>
                  <a:pt x="125" y="331"/>
                </a:cubicBezTo>
                <a:close/>
                <a:moveTo>
                  <a:pt x="125" y="317"/>
                </a:moveTo>
                <a:cubicBezTo>
                  <a:pt x="127" y="318"/>
                  <a:pt x="125" y="321"/>
                  <a:pt x="127" y="322"/>
                </a:cubicBezTo>
                <a:cubicBezTo>
                  <a:pt x="126" y="325"/>
                  <a:pt x="126" y="325"/>
                  <a:pt x="126" y="325"/>
                </a:cubicBezTo>
                <a:cubicBezTo>
                  <a:pt x="125" y="325"/>
                  <a:pt x="125" y="324"/>
                  <a:pt x="126" y="324"/>
                </a:cubicBezTo>
                <a:cubicBezTo>
                  <a:pt x="126" y="323"/>
                  <a:pt x="125" y="324"/>
                  <a:pt x="124" y="323"/>
                </a:cubicBezTo>
                <a:cubicBezTo>
                  <a:pt x="127" y="322"/>
                  <a:pt x="124" y="319"/>
                  <a:pt x="125" y="317"/>
                </a:cubicBezTo>
                <a:close/>
                <a:moveTo>
                  <a:pt x="125" y="320"/>
                </a:moveTo>
                <a:cubicBezTo>
                  <a:pt x="125" y="321"/>
                  <a:pt x="125" y="322"/>
                  <a:pt x="124" y="322"/>
                </a:cubicBezTo>
                <a:cubicBezTo>
                  <a:pt x="124" y="322"/>
                  <a:pt x="123" y="321"/>
                  <a:pt x="124" y="320"/>
                </a:cubicBezTo>
                <a:cubicBezTo>
                  <a:pt x="124" y="320"/>
                  <a:pt x="124" y="320"/>
                  <a:pt x="125" y="320"/>
                </a:cubicBezTo>
                <a:close/>
                <a:moveTo>
                  <a:pt x="123" y="314"/>
                </a:moveTo>
                <a:cubicBezTo>
                  <a:pt x="123" y="313"/>
                  <a:pt x="123" y="314"/>
                  <a:pt x="124" y="314"/>
                </a:cubicBezTo>
                <a:cubicBezTo>
                  <a:pt x="123" y="316"/>
                  <a:pt x="125" y="318"/>
                  <a:pt x="123" y="320"/>
                </a:cubicBezTo>
                <a:cubicBezTo>
                  <a:pt x="123" y="319"/>
                  <a:pt x="123" y="318"/>
                  <a:pt x="123" y="316"/>
                </a:cubicBezTo>
                <a:cubicBezTo>
                  <a:pt x="123" y="316"/>
                  <a:pt x="123" y="315"/>
                  <a:pt x="122" y="315"/>
                </a:cubicBezTo>
                <a:cubicBezTo>
                  <a:pt x="122" y="314"/>
                  <a:pt x="123" y="314"/>
                  <a:pt x="123" y="314"/>
                </a:cubicBezTo>
                <a:close/>
                <a:moveTo>
                  <a:pt x="123" y="313"/>
                </a:moveTo>
                <a:cubicBezTo>
                  <a:pt x="122" y="313"/>
                  <a:pt x="122" y="312"/>
                  <a:pt x="121" y="312"/>
                </a:cubicBezTo>
                <a:cubicBezTo>
                  <a:pt x="122" y="310"/>
                  <a:pt x="122" y="312"/>
                  <a:pt x="123" y="313"/>
                </a:cubicBezTo>
                <a:close/>
                <a:moveTo>
                  <a:pt x="120" y="308"/>
                </a:moveTo>
                <a:cubicBezTo>
                  <a:pt x="119" y="310"/>
                  <a:pt x="121" y="310"/>
                  <a:pt x="120" y="311"/>
                </a:cubicBezTo>
                <a:cubicBezTo>
                  <a:pt x="120" y="310"/>
                  <a:pt x="119" y="309"/>
                  <a:pt x="119" y="308"/>
                </a:cubicBezTo>
                <a:cubicBezTo>
                  <a:pt x="119" y="308"/>
                  <a:pt x="120" y="308"/>
                  <a:pt x="120" y="308"/>
                </a:cubicBezTo>
                <a:close/>
                <a:moveTo>
                  <a:pt x="117" y="298"/>
                </a:moveTo>
                <a:cubicBezTo>
                  <a:pt x="117" y="298"/>
                  <a:pt x="117" y="297"/>
                  <a:pt x="117" y="297"/>
                </a:cubicBezTo>
                <a:cubicBezTo>
                  <a:pt x="118" y="296"/>
                  <a:pt x="118" y="298"/>
                  <a:pt x="117" y="298"/>
                </a:cubicBezTo>
                <a:close/>
                <a:moveTo>
                  <a:pt x="117" y="300"/>
                </a:moveTo>
                <a:cubicBezTo>
                  <a:pt x="118" y="300"/>
                  <a:pt x="118" y="302"/>
                  <a:pt x="119" y="302"/>
                </a:cubicBezTo>
                <a:cubicBezTo>
                  <a:pt x="119" y="303"/>
                  <a:pt x="117" y="304"/>
                  <a:pt x="118" y="304"/>
                </a:cubicBezTo>
                <a:cubicBezTo>
                  <a:pt x="117" y="305"/>
                  <a:pt x="117" y="303"/>
                  <a:pt x="118" y="303"/>
                </a:cubicBezTo>
                <a:cubicBezTo>
                  <a:pt x="117" y="303"/>
                  <a:pt x="117" y="302"/>
                  <a:pt x="116" y="302"/>
                </a:cubicBezTo>
                <a:cubicBezTo>
                  <a:pt x="117" y="301"/>
                  <a:pt x="117" y="301"/>
                  <a:pt x="117" y="300"/>
                </a:cubicBezTo>
                <a:close/>
                <a:moveTo>
                  <a:pt x="115" y="295"/>
                </a:moveTo>
                <a:cubicBezTo>
                  <a:pt x="116" y="296"/>
                  <a:pt x="116" y="297"/>
                  <a:pt x="116" y="297"/>
                </a:cubicBezTo>
                <a:cubicBezTo>
                  <a:pt x="116" y="298"/>
                  <a:pt x="115" y="297"/>
                  <a:pt x="114" y="297"/>
                </a:cubicBezTo>
                <a:cubicBezTo>
                  <a:pt x="115" y="296"/>
                  <a:pt x="115" y="296"/>
                  <a:pt x="115" y="295"/>
                </a:cubicBezTo>
                <a:close/>
                <a:moveTo>
                  <a:pt x="102" y="152"/>
                </a:moveTo>
                <a:cubicBezTo>
                  <a:pt x="104" y="151"/>
                  <a:pt x="101" y="156"/>
                  <a:pt x="100" y="155"/>
                </a:cubicBezTo>
                <a:cubicBezTo>
                  <a:pt x="98" y="155"/>
                  <a:pt x="102" y="151"/>
                  <a:pt x="102" y="152"/>
                </a:cubicBezTo>
                <a:close/>
                <a:moveTo>
                  <a:pt x="93" y="166"/>
                </a:moveTo>
                <a:cubicBezTo>
                  <a:pt x="93" y="165"/>
                  <a:pt x="94" y="163"/>
                  <a:pt x="93" y="163"/>
                </a:cubicBezTo>
                <a:cubicBezTo>
                  <a:pt x="94" y="163"/>
                  <a:pt x="94" y="162"/>
                  <a:pt x="94" y="161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2"/>
                  <a:pt x="95" y="162"/>
                  <a:pt x="94" y="163"/>
                </a:cubicBezTo>
                <a:cubicBezTo>
                  <a:pt x="94" y="163"/>
                  <a:pt x="95" y="163"/>
                  <a:pt x="94" y="164"/>
                </a:cubicBezTo>
                <a:cubicBezTo>
                  <a:pt x="94" y="166"/>
                  <a:pt x="93" y="168"/>
                  <a:pt x="91" y="167"/>
                </a:cubicBezTo>
                <a:cubicBezTo>
                  <a:pt x="92" y="167"/>
                  <a:pt x="92" y="166"/>
                  <a:pt x="93" y="166"/>
                </a:cubicBezTo>
                <a:close/>
                <a:moveTo>
                  <a:pt x="97" y="252"/>
                </a:moveTo>
                <a:cubicBezTo>
                  <a:pt x="98" y="253"/>
                  <a:pt x="97" y="255"/>
                  <a:pt x="98" y="256"/>
                </a:cubicBezTo>
                <a:cubicBezTo>
                  <a:pt x="98" y="257"/>
                  <a:pt x="99" y="258"/>
                  <a:pt x="98" y="261"/>
                </a:cubicBezTo>
                <a:cubicBezTo>
                  <a:pt x="98" y="260"/>
                  <a:pt x="98" y="260"/>
                  <a:pt x="98" y="259"/>
                </a:cubicBezTo>
                <a:cubicBezTo>
                  <a:pt x="98" y="259"/>
                  <a:pt x="97" y="258"/>
                  <a:pt x="97" y="256"/>
                </a:cubicBezTo>
                <a:cubicBezTo>
                  <a:pt x="97" y="256"/>
                  <a:pt x="97" y="256"/>
                  <a:pt x="97" y="255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7" y="254"/>
                  <a:pt x="96" y="253"/>
                  <a:pt x="97" y="252"/>
                </a:cubicBezTo>
                <a:close/>
                <a:moveTo>
                  <a:pt x="89" y="202"/>
                </a:moveTo>
                <a:cubicBezTo>
                  <a:pt x="90" y="202"/>
                  <a:pt x="89" y="204"/>
                  <a:pt x="89" y="205"/>
                </a:cubicBezTo>
                <a:cubicBezTo>
                  <a:pt x="88" y="204"/>
                  <a:pt x="89" y="203"/>
                  <a:pt x="89" y="202"/>
                </a:cubicBezTo>
                <a:close/>
                <a:moveTo>
                  <a:pt x="88" y="206"/>
                </a:moveTo>
                <a:cubicBezTo>
                  <a:pt x="91" y="209"/>
                  <a:pt x="86" y="208"/>
                  <a:pt x="88" y="206"/>
                </a:cubicBezTo>
                <a:close/>
                <a:moveTo>
                  <a:pt x="87" y="212"/>
                </a:moveTo>
                <a:cubicBezTo>
                  <a:pt x="87" y="211"/>
                  <a:pt x="87" y="210"/>
                  <a:pt x="87" y="208"/>
                </a:cubicBezTo>
                <a:cubicBezTo>
                  <a:pt x="87" y="209"/>
                  <a:pt x="88" y="209"/>
                  <a:pt x="88" y="209"/>
                </a:cubicBezTo>
                <a:cubicBezTo>
                  <a:pt x="88" y="210"/>
                  <a:pt x="87" y="210"/>
                  <a:pt x="88" y="210"/>
                </a:cubicBezTo>
                <a:cubicBezTo>
                  <a:pt x="88" y="211"/>
                  <a:pt x="87" y="212"/>
                  <a:pt x="87" y="213"/>
                </a:cubicBezTo>
                <a:cubicBezTo>
                  <a:pt x="87" y="213"/>
                  <a:pt x="87" y="214"/>
                  <a:pt x="87" y="214"/>
                </a:cubicBezTo>
                <a:cubicBezTo>
                  <a:pt x="87" y="214"/>
                  <a:pt x="87" y="215"/>
                  <a:pt x="87" y="216"/>
                </a:cubicBezTo>
                <a:cubicBezTo>
                  <a:pt x="86" y="216"/>
                  <a:pt x="87" y="218"/>
                  <a:pt x="86" y="217"/>
                </a:cubicBezTo>
                <a:cubicBezTo>
                  <a:pt x="86" y="215"/>
                  <a:pt x="86" y="214"/>
                  <a:pt x="87" y="212"/>
                </a:cubicBezTo>
                <a:close/>
                <a:moveTo>
                  <a:pt x="85" y="183"/>
                </a:moveTo>
                <a:cubicBezTo>
                  <a:pt x="87" y="184"/>
                  <a:pt x="81" y="190"/>
                  <a:pt x="80" y="190"/>
                </a:cubicBezTo>
                <a:cubicBezTo>
                  <a:pt x="81" y="190"/>
                  <a:pt x="83" y="182"/>
                  <a:pt x="85" y="183"/>
                </a:cubicBezTo>
                <a:close/>
                <a:moveTo>
                  <a:pt x="80" y="192"/>
                </a:moveTo>
                <a:cubicBezTo>
                  <a:pt x="81" y="191"/>
                  <a:pt x="82" y="191"/>
                  <a:pt x="82" y="191"/>
                </a:cubicBezTo>
                <a:cubicBezTo>
                  <a:pt x="83" y="192"/>
                  <a:pt x="80" y="197"/>
                  <a:pt x="80" y="192"/>
                </a:cubicBezTo>
                <a:close/>
                <a:moveTo>
                  <a:pt x="80" y="195"/>
                </a:moveTo>
                <a:cubicBezTo>
                  <a:pt x="81" y="195"/>
                  <a:pt x="81" y="196"/>
                  <a:pt x="80" y="197"/>
                </a:cubicBezTo>
                <a:cubicBezTo>
                  <a:pt x="79" y="197"/>
                  <a:pt x="79" y="196"/>
                  <a:pt x="80" y="195"/>
                </a:cubicBezTo>
                <a:close/>
                <a:moveTo>
                  <a:pt x="80" y="198"/>
                </a:moveTo>
                <a:cubicBezTo>
                  <a:pt x="81" y="198"/>
                  <a:pt x="80" y="199"/>
                  <a:pt x="80" y="199"/>
                </a:cubicBezTo>
                <a:cubicBezTo>
                  <a:pt x="80" y="199"/>
                  <a:pt x="80" y="200"/>
                  <a:pt x="80" y="201"/>
                </a:cubicBezTo>
                <a:cubicBezTo>
                  <a:pt x="78" y="201"/>
                  <a:pt x="80" y="198"/>
                  <a:pt x="80" y="198"/>
                </a:cubicBezTo>
                <a:close/>
                <a:moveTo>
                  <a:pt x="78" y="209"/>
                </a:moveTo>
                <a:cubicBezTo>
                  <a:pt x="78" y="208"/>
                  <a:pt x="78" y="208"/>
                  <a:pt x="79" y="207"/>
                </a:cubicBezTo>
                <a:cubicBezTo>
                  <a:pt x="79" y="206"/>
                  <a:pt x="78" y="205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79" y="206"/>
                  <a:pt x="79" y="206"/>
                  <a:pt x="79" y="206"/>
                </a:cubicBezTo>
                <a:cubicBezTo>
                  <a:pt x="79" y="207"/>
                  <a:pt x="79" y="208"/>
                  <a:pt x="79" y="209"/>
                </a:cubicBezTo>
                <a:cubicBezTo>
                  <a:pt x="79" y="209"/>
                  <a:pt x="79" y="209"/>
                  <a:pt x="79" y="209"/>
                </a:cubicBezTo>
                <a:cubicBezTo>
                  <a:pt x="79" y="210"/>
                  <a:pt x="78" y="211"/>
                  <a:pt x="79" y="212"/>
                </a:cubicBezTo>
                <a:cubicBezTo>
                  <a:pt x="78" y="213"/>
                  <a:pt x="78" y="211"/>
                  <a:pt x="78" y="210"/>
                </a:cubicBezTo>
                <a:cubicBezTo>
                  <a:pt x="78" y="210"/>
                  <a:pt x="78" y="209"/>
                  <a:pt x="78" y="209"/>
                </a:cubicBezTo>
                <a:close/>
                <a:moveTo>
                  <a:pt x="76" y="227"/>
                </a:moveTo>
                <a:cubicBezTo>
                  <a:pt x="76" y="227"/>
                  <a:pt x="76" y="227"/>
                  <a:pt x="76" y="226"/>
                </a:cubicBezTo>
                <a:cubicBezTo>
                  <a:pt x="76" y="226"/>
                  <a:pt x="76" y="225"/>
                  <a:pt x="76" y="224"/>
                </a:cubicBezTo>
                <a:cubicBezTo>
                  <a:pt x="77" y="225"/>
                  <a:pt x="76" y="226"/>
                  <a:pt x="76" y="228"/>
                </a:cubicBezTo>
                <a:cubicBezTo>
                  <a:pt x="76" y="229"/>
                  <a:pt x="77" y="230"/>
                  <a:pt x="76" y="233"/>
                </a:cubicBezTo>
                <a:cubicBezTo>
                  <a:pt x="76" y="232"/>
                  <a:pt x="76" y="232"/>
                  <a:pt x="76" y="231"/>
                </a:cubicBezTo>
                <a:cubicBezTo>
                  <a:pt x="76" y="231"/>
                  <a:pt x="76" y="229"/>
                  <a:pt x="76" y="228"/>
                </a:cubicBezTo>
                <a:cubicBezTo>
                  <a:pt x="76" y="227"/>
                  <a:pt x="76" y="227"/>
                  <a:pt x="76" y="227"/>
                </a:cubicBezTo>
                <a:close/>
                <a:moveTo>
                  <a:pt x="75" y="234"/>
                </a:moveTo>
                <a:cubicBezTo>
                  <a:pt x="76" y="235"/>
                  <a:pt x="75" y="236"/>
                  <a:pt x="75" y="237"/>
                </a:cubicBezTo>
                <a:cubicBezTo>
                  <a:pt x="75" y="239"/>
                  <a:pt x="76" y="240"/>
                  <a:pt x="75" y="242"/>
                </a:cubicBezTo>
                <a:cubicBezTo>
                  <a:pt x="74" y="240"/>
                  <a:pt x="74" y="237"/>
                  <a:pt x="75" y="234"/>
                </a:cubicBezTo>
                <a:close/>
                <a:moveTo>
                  <a:pt x="75" y="253"/>
                </a:moveTo>
                <a:cubicBezTo>
                  <a:pt x="74" y="252"/>
                  <a:pt x="74" y="251"/>
                  <a:pt x="74" y="249"/>
                </a:cubicBezTo>
                <a:cubicBezTo>
                  <a:pt x="75" y="249"/>
                  <a:pt x="74" y="250"/>
                  <a:pt x="75" y="251"/>
                </a:cubicBezTo>
                <a:cubicBezTo>
                  <a:pt x="75" y="251"/>
                  <a:pt x="75" y="251"/>
                  <a:pt x="75" y="252"/>
                </a:cubicBezTo>
                <a:cubicBezTo>
                  <a:pt x="75" y="252"/>
                  <a:pt x="75" y="253"/>
                  <a:pt x="75" y="253"/>
                </a:cubicBezTo>
                <a:cubicBezTo>
                  <a:pt x="75" y="253"/>
                  <a:pt x="75" y="253"/>
                  <a:pt x="75" y="253"/>
                </a:cubicBezTo>
                <a:cubicBezTo>
                  <a:pt x="75" y="255"/>
                  <a:pt x="75" y="256"/>
                  <a:pt x="75" y="257"/>
                </a:cubicBezTo>
                <a:cubicBezTo>
                  <a:pt x="74" y="257"/>
                  <a:pt x="75" y="255"/>
                  <a:pt x="75" y="253"/>
                </a:cubicBezTo>
                <a:close/>
                <a:moveTo>
                  <a:pt x="75" y="258"/>
                </a:moveTo>
                <a:cubicBezTo>
                  <a:pt x="76" y="258"/>
                  <a:pt x="75" y="260"/>
                  <a:pt x="76" y="260"/>
                </a:cubicBezTo>
                <a:cubicBezTo>
                  <a:pt x="76" y="261"/>
                  <a:pt x="77" y="261"/>
                  <a:pt x="77" y="262"/>
                </a:cubicBezTo>
                <a:cubicBezTo>
                  <a:pt x="75" y="261"/>
                  <a:pt x="75" y="260"/>
                  <a:pt x="75" y="258"/>
                </a:cubicBezTo>
                <a:close/>
                <a:moveTo>
                  <a:pt x="76" y="264"/>
                </a:moveTo>
                <a:cubicBezTo>
                  <a:pt x="77" y="264"/>
                  <a:pt x="76" y="265"/>
                  <a:pt x="77" y="267"/>
                </a:cubicBezTo>
                <a:cubicBezTo>
                  <a:pt x="77" y="268"/>
                  <a:pt x="77" y="269"/>
                  <a:pt x="77" y="269"/>
                </a:cubicBezTo>
                <a:cubicBezTo>
                  <a:pt x="77" y="270"/>
                  <a:pt x="77" y="271"/>
                  <a:pt x="77" y="273"/>
                </a:cubicBezTo>
                <a:cubicBezTo>
                  <a:pt x="76" y="271"/>
                  <a:pt x="76" y="267"/>
                  <a:pt x="76" y="264"/>
                </a:cubicBezTo>
                <a:close/>
                <a:moveTo>
                  <a:pt x="78" y="280"/>
                </a:moveTo>
                <a:cubicBezTo>
                  <a:pt x="78" y="280"/>
                  <a:pt x="78" y="279"/>
                  <a:pt x="77" y="278"/>
                </a:cubicBezTo>
                <a:cubicBezTo>
                  <a:pt x="78" y="277"/>
                  <a:pt x="77" y="275"/>
                  <a:pt x="77" y="274"/>
                </a:cubicBezTo>
                <a:cubicBezTo>
                  <a:pt x="78" y="274"/>
                  <a:pt x="77" y="275"/>
                  <a:pt x="78" y="275"/>
                </a:cubicBezTo>
                <a:cubicBezTo>
                  <a:pt x="78" y="276"/>
                  <a:pt x="79" y="276"/>
                  <a:pt x="79" y="277"/>
                </a:cubicBezTo>
                <a:cubicBezTo>
                  <a:pt x="79" y="278"/>
                  <a:pt x="78" y="279"/>
                  <a:pt x="78" y="280"/>
                </a:cubicBezTo>
                <a:cubicBezTo>
                  <a:pt x="79" y="281"/>
                  <a:pt x="79" y="282"/>
                  <a:pt x="80" y="283"/>
                </a:cubicBezTo>
                <a:cubicBezTo>
                  <a:pt x="80" y="283"/>
                  <a:pt x="80" y="283"/>
                  <a:pt x="80" y="284"/>
                </a:cubicBezTo>
                <a:cubicBezTo>
                  <a:pt x="79" y="284"/>
                  <a:pt x="79" y="285"/>
                  <a:pt x="79" y="285"/>
                </a:cubicBezTo>
                <a:cubicBezTo>
                  <a:pt x="80" y="288"/>
                  <a:pt x="81" y="290"/>
                  <a:pt x="81" y="294"/>
                </a:cubicBezTo>
                <a:cubicBezTo>
                  <a:pt x="79" y="294"/>
                  <a:pt x="80" y="292"/>
                  <a:pt x="80" y="291"/>
                </a:cubicBezTo>
                <a:cubicBezTo>
                  <a:pt x="80" y="290"/>
                  <a:pt x="80" y="290"/>
                  <a:pt x="79" y="289"/>
                </a:cubicBezTo>
                <a:cubicBezTo>
                  <a:pt x="79" y="289"/>
                  <a:pt x="80" y="288"/>
                  <a:pt x="79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7"/>
                  <a:pt x="79" y="287"/>
                </a:cubicBezTo>
                <a:cubicBezTo>
                  <a:pt x="79" y="287"/>
                  <a:pt x="79" y="286"/>
                  <a:pt x="78" y="285"/>
                </a:cubicBezTo>
                <a:cubicBezTo>
                  <a:pt x="78" y="284"/>
                  <a:pt x="78" y="282"/>
                  <a:pt x="78" y="280"/>
                </a:cubicBezTo>
                <a:close/>
                <a:moveTo>
                  <a:pt x="88" y="356"/>
                </a:moveTo>
                <a:cubicBezTo>
                  <a:pt x="108" y="336"/>
                  <a:pt x="102" y="306"/>
                  <a:pt x="97" y="281"/>
                </a:cubicBezTo>
                <a:cubicBezTo>
                  <a:pt x="94" y="269"/>
                  <a:pt x="88" y="249"/>
                  <a:pt x="88" y="237"/>
                </a:cubicBezTo>
                <a:cubicBezTo>
                  <a:pt x="87" y="223"/>
                  <a:pt x="87" y="216"/>
                  <a:pt x="92" y="203"/>
                </a:cubicBezTo>
                <a:cubicBezTo>
                  <a:pt x="82" y="236"/>
                  <a:pt x="104" y="274"/>
                  <a:pt x="106" y="308"/>
                </a:cubicBezTo>
                <a:cubicBezTo>
                  <a:pt x="107" y="318"/>
                  <a:pt x="108" y="327"/>
                  <a:pt x="105" y="336"/>
                </a:cubicBezTo>
                <a:cubicBezTo>
                  <a:pt x="103" y="346"/>
                  <a:pt x="98" y="356"/>
                  <a:pt x="90" y="361"/>
                </a:cubicBezTo>
                <a:cubicBezTo>
                  <a:pt x="81" y="367"/>
                  <a:pt x="69" y="368"/>
                  <a:pt x="62" y="362"/>
                </a:cubicBezTo>
                <a:cubicBezTo>
                  <a:pt x="71" y="364"/>
                  <a:pt x="82" y="363"/>
                  <a:pt x="88" y="356"/>
                </a:cubicBezTo>
                <a:close/>
                <a:moveTo>
                  <a:pt x="642" y="115"/>
                </a:moveTo>
                <a:cubicBezTo>
                  <a:pt x="642" y="115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5"/>
                  <a:pt x="642" y="115"/>
                  <a:pt x="642" y="115"/>
                </a:cubicBezTo>
                <a:close/>
                <a:moveTo>
                  <a:pt x="641" y="113"/>
                </a:moveTo>
                <a:cubicBezTo>
                  <a:pt x="640" y="113"/>
                  <a:pt x="640" y="113"/>
                  <a:pt x="640" y="113"/>
                </a:cubicBezTo>
                <a:cubicBezTo>
                  <a:pt x="641" y="112"/>
                  <a:pt x="640" y="112"/>
                  <a:pt x="640" y="111"/>
                </a:cubicBezTo>
                <a:cubicBezTo>
                  <a:pt x="639" y="111"/>
                  <a:pt x="639" y="110"/>
                  <a:pt x="639" y="110"/>
                </a:cubicBezTo>
                <a:cubicBezTo>
                  <a:pt x="638" y="110"/>
                  <a:pt x="638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8" y="110"/>
                  <a:pt x="640" y="111"/>
                  <a:pt x="640" y="112"/>
                </a:cubicBezTo>
                <a:cubicBezTo>
                  <a:pt x="640" y="113"/>
                  <a:pt x="640" y="113"/>
                  <a:pt x="640" y="113"/>
                </a:cubicBezTo>
                <a:cubicBezTo>
                  <a:pt x="641" y="113"/>
                  <a:pt x="641" y="113"/>
                  <a:pt x="641" y="114"/>
                </a:cubicBezTo>
                <a:cubicBezTo>
                  <a:pt x="641" y="114"/>
                  <a:pt x="641" y="115"/>
                  <a:pt x="641" y="115"/>
                </a:cubicBezTo>
                <a:cubicBezTo>
                  <a:pt x="641" y="115"/>
                  <a:pt x="642" y="115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1" y="114"/>
                  <a:pt x="641" y="114"/>
                  <a:pt x="641" y="113"/>
                </a:cubicBezTo>
                <a:close/>
                <a:moveTo>
                  <a:pt x="606" y="75"/>
                </a:moveTo>
                <a:cubicBezTo>
                  <a:pt x="606" y="75"/>
                  <a:pt x="606" y="75"/>
                  <a:pt x="606" y="75"/>
                </a:cubicBezTo>
                <a:cubicBezTo>
                  <a:pt x="607" y="76"/>
                  <a:pt x="608" y="76"/>
                  <a:pt x="608" y="77"/>
                </a:cubicBezTo>
                <a:cubicBezTo>
                  <a:pt x="608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8"/>
                  <a:pt x="609" y="78"/>
                  <a:pt x="609" y="78"/>
                </a:cubicBezTo>
                <a:cubicBezTo>
                  <a:pt x="609" y="78"/>
                  <a:pt x="610" y="78"/>
                  <a:pt x="610" y="78"/>
                </a:cubicBezTo>
                <a:cubicBezTo>
                  <a:pt x="610" y="78"/>
                  <a:pt x="610" y="78"/>
                  <a:pt x="610" y="78"/>
                </a:cubicBezTo>
                <a:cubicBezTo>
                  <a:pt x="610" y="79"/>
                  <a:pt x="611" y="79"/>
                  <a:pt x="612" y="79"/>
                </a:cubicBezTo>
                <a:cubicBezTo>
                  <a:pt x="612" y="79"/>
                  <a:pt x="612" y="79"/>
                  <a:pt x="612" y="79"/>
                </a:cubicBezTo>
                <a:cubicBezTo>
                  <a:pt x="612" y="80"/>
                  <a:pt x="613" y="81"/>
                  <a:pt x="613" y="81"/>
                </a:cubicBezTo>
                <a:cubicBezTo>
                  <a:pt x="613" y="81"/>
                  <a:pt x="613" y="80"/>
                  <a:pt x="613" y="80"/>
                </a:cubicBezTo>
                <a:cubicBezTo>
                  <a:pt x="614" y="81"/>
                  <a:pt x="614" y="82"/>
                  <a:pt x="614" y="82"/>
                </a:cubicBezTo>
                <a:cubicBezTo>
                  <a:pt x="615" y="82"/>
                  <a:pt x="615" y="82"/>
                  <a:pt x="615" y="82"/>
                </a:cubicBezTo>
                <a:cubicBezTo>
                  <a:pt x="615" y="83"/>
                  <a:pt x="616" y="83"/>
                  <a:pt x="616" y="83"/>
                </a:cubicBezTo>
                <a:cubicBezTo>
                  <a:pt x="616" y="83"/>
                  <a:pt x="616" y="83"/>
                  <a:pt x="616" y="84"/>
                </a:cubicBezTo>
                <a:cubicBezTo>
                  <a:pt x="616" y="84"/>
                  <a:pt x="617" y="84"/>
                  <a:pt x="617" y="84"/>
                </a:cubicBezTo>
                <a:cubicBezTo>
                  <a:pt x="617" y="85"/>
                  <a:pt x="618" y="84"/>
                  <a:pt x="618" y="84"/>
                </a:cubicBezTo>
                <a:cubicBezTo>
                  <a:pt x="619" y="85"/>
                  <a:pt x="620" y="87"/>
                  <a:pt x="620" y="87"/>
                </a:cubicBezTo>
                <a:cubicBezTo>
                  <a:pt x="620" y="88"/>
                  <a:pt x="621" y="88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1" y="88"/>
                  <a:pt x="621" y="89"/>
                  <a:pt x="621" y="89"/>
                </a:cubicBezTo>
                <a:cubicBezTo>
                  <a:pt x="621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3" y="90"/>
                  <a:pt x="624" y="91"/>
                  <a:pt x="624" y="92"/>
                </a:cubicBezTo>
                <a:cubicBezTo>
                  <a:pt x="625" y="92"/>
                  <a:pt x="626" y="93"/>
                  <a:pt x="626" y="93"/>
                </a:cubicBezTo>
                <a:cubicBezTo>
                  <a:pt x="626" y="93"/>
                  <a:pt x="626" y="94"/>
                  <a:pt x="626" y="94"/>
                </a:cubicBezTo>
                <a:cubicBezTo>
                  <a:pt x="627" y="94"/>
                  <a:pt x="627" y="94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8" y="95"/>
                  <a:pt x="628" y="96"/>
                  <a:pt x="628" y="96"/>
                </a:cubicBezTo>
                <a:cubicBezTo>
                  <a:pt x="628" y="96"/>
                  <a:pt x="629" y="97"/>
                  <a:pt x="629" y="97"/>
                </a:cubicBezTo>
                <a:cubicBezTo>
                  <a:pt x="629" y="98"/>
                  <a:pt x="630" y="98"/>
                  <a:pt x="630" y="99"/>
                </a:cubicBezTo>
                <a:cubicBezTo>
                  <a:pt x="631" y="99"/>
                  <a:pt x="631" y="100"/>
                  <a:pt x="632" y="100"/>
                </a:cubicBezTo>
                <a:cubicBezTo>
                  <a:pt x="632" y="100"/>
                  <a:pt x="632" y="101"/>
                  <a:pt x="632" y="101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2"/>
                  <a:pt x="633" y="103"/>
                  <a:pt x="634" y="103"/>
                </a:cubicBezTo>
                <a:cubicBezTo>
                  <a:pt x="634" y="103"/>
                  <a:pt x="634" y="104"/>
                  <a:pt x="634" y="104"/>
                </a:cubicBezTo>
                <a:cubicBezTo>
                  <a:pt x="634" y="104"/>
                  <a:pt x="634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6"/>
                  <a:pt x="636" y="106"/>
                  <a:pt x="636" y="106"/>
                </a:cubicBezTo>
                <a:cubicBezTo>
                  <a:pt x="636" y="106"/>
                  <a:pt x="636" y="107"/>
                  <a:pt x="636" y="107"/>
                </a:cubicBezTo>
                <a:cubicBezTo>
                  <a:pt x="636" y="107"/>
                  <a:pt x="636" y="107"/>
                  <a:pt x="637" y="107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9"/>
                  <a:pt x="637" y="109"/>
                </a:cubicBezTo>
                <a:cubicBezTo>
                  <a:pt x="638" y="109"/>
                  <a:pt x="639" y="110"/>
                  <a:pt x="639" y="110"/>
                </a:cubicBezTo>
                <a:cubicBezTo>
                  <a:pt x="639" y="110"/>
                  <a:pt x="640" y="110"/>
                  <a:pt x="640" y="111"/>
                </a:cubicBezTo>
                <a:cubicBezTo>
                  <a:pt x="640" y="111"/>
                  <a:pt x="640" y="111"/>
                  <a:pt x="640" y="111"/>
                </a:cubicBezTo>
                <a:cubicBezTo>
                  <a:pt x="640" y="111"/>
                  <a:pt x="640" y="112"/>
                  <a:pt x="640" y="112"/>
                </a:cubicBezTo>
                <a:cubicBezTo>
                  <a:pt x="641" y="112"/>
                  <a:pt x="641" y="113"/>
                  <a:pt x="642" y="113"/>
                </a:cubicBezTo>
                <a:cubicBezTo>
                  <a:pt x="642" y="113"/>
                  <a:pt x="641" y="113"/>
                  <a:pt x="641" y="113"/>
                </a:cubicBezTo>
                <a:cubicBezTo>
                  <a:pt x="641" y="114"/>
                  <a:pt x="641" y="113"/>
                  <a:pt x="642" y="114"/>
                </a:cubicBezTo>
                <a:cubicBezTo>
                  <a:pt x="642" y="114"/>
                  <a:pt x="642" y="114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3" y="116"/>
                  <a:pt x="643" y="116"/>
                  <a:pt x="643" y="117"/>
                </a:cubicBezTo>
                <a:cubicBezTo>
                  <a:pt x="643" y="117"/>
                  <a:pt x="643" y="117"/>
                  <a:pt x="643" y="117"/>
                </a:cubicBezTo>
                <a:cubicBezTo>
                  <a:pt x="643" y="117"/>
                  <a:pt x="643" y="117"/>
                  <a:pt x="644" y="118"/>
                </a:cubicBezTo>
                <a:cubicBezTo>
                  <a:pt x="644" y="118"/>
                  <a:pt x="644" y="118"/>
                  <a:pt x="644" y="118"/>
                </a:cubicBezTo>
                <a:cubicBezTo>
                  <a:pt x="645" y="118"/>
                  <a:pt x="644" y="120"/>
                  <a:pt x="645" y="120"/>
                </a:cubicBezTo>
                <a:cubicBezTo>
                  <a:pt x="645" y="120"/>
                  <a:pt x="645" y="120"/>
                  <a:pt x="645" y="120"/>
                </a:cubicBezTo>
                <a:cubicBezTo>
                  <a:pt x="645" y="121"/>
                  <a:pt x="646" y="121"/>
                  <a:pt x="646" y="122"/>
                </a:cubicBezTo>
                <a:cubicBezTo>
                  <a:pt x="646" y="122"/>
                  <a:pt x="646" y="122"/>
                  <a:pt x="646" y="122"/>
                </a:cubicBezTo>
                <a:cubicBezTo>
                  <a:pt x="646" y="122"/>
                  <a:pt x="646" y="123"/>
                  <a:pt x="647" y="123"/>
                </a:cubicBezTo>
                <a:cubicBezTo>
                  <a:pt x="646" y="124"/>
                  <a:pt x="647" y="124"/>
                  <a:pt x="647" y="125"/>
                </a:cubicBezTo>
                <a:cubicBezTo>
                  <a:pt x="647" y="124"/>
                  <a:pt x="647" y="124"/>
                  <a:pt x="647" y="124"/>
                </a:cubicBezTo>
                <a:cubicBezTo>
                  <a:pt x="648" y="124"/>
                  <a:pt x="648" y="124"/>
                  <a:pt x="648" y="124"/>
                </a:cubicBezTo>
                <a:cubicBezTo>
                  <a:pt x="648" y="126"/>
                  <a:pt x="648" y="126"/>
                  <a:pt x="649" y="127"/>
                </a:cubicBezTo>
                <a:cubicBezTo>
                  <a:pt x="649" y="127"/>
                  <a:pt x="649" y="128"/>
                  <a:pt x="649" y="129"/>
                </a:cubicBezTo>
                <a:cubicBezTo>
                  <a:pt x="650" y="130"/>
                  <a:pt x="650" y="131"/>
                  <a:pt x="651" y="132"/>
                </a:cubicBezTo>
                <a:cubicBezTo>
                  <a:pt x="651" y="133"/>
                  <a:pt x="651" y="133"/>
                  <a:pt x="651" y="134"/>
                </a:cubicBezTo>
                <a:cubicBezTo>
                  <a:pt x="652" y="134"/>
                  <a:pt x="651" y="135"/>
                  <a:pt x="652" y="135"/>
                </a:cubicBezTo>
                <a:cubicBezTo>
                  <a:pt x="652" y="136"/>
                  <a:pt x="652" y="137"/>
                  <a:pt x="652" y="137"/>
                </a:cubicBezTo>
                <a:cubicBezTo>
                  <a:pt x="653" y="138"/>
                  <a:pt x="653" y="139"/>
                  <a:pt x="654" y="139"/>
                </a:cubicBezTo>
                <a:cubicBezTo>
                  <a:pt x="653" y="140"/>
                  <a:pt x="654" y="140"/>
                  <a:pt x="654" y="141"/>
                </a:cubicBezTo>
                <a:cubicBezTo>
                  <a:pt x="654" y="141"/>
                  <a:pt x="655" y="142"/>
                  <a:pt x="655" y="142"/>
                </a:cubicBezTo>
                <a:cubicBezTo>
                  <a:pt x="655" y="143"/>
                  <a:pt x="655" y="144"/>
                  <a:pt x="655" y="145"/>
                </a:cubicBezTo>
                <a:cubicBezTo>
                  <a:pt x="655" y="145"/>
                  <a:pt x="655" y="145"/>
                  <a:pt x="655" y="146"/>
                </a:cubicBezTo>
                <a:cubicBezTo>
                  <a:pt x="655" y="145"/>
                  <a:pt x="657" y="149"/>
                  <a:pt x="657" y="149"/>
                </a:cubicBezTo>
                <a:cubicBezTo>
                  <a:pt x="661" y="166"/>
                  <a:pt x="658" y="183"/>
                  <a:pt x="666" y="200"/>
                </a:cubicBezTo>
                <a:cubicBezTo>
                  <a:pt x="669" y="205"/>
                  <a:pt x="678" y="215"/>
                  <a:pt x="690" y="210"/>
                </a:cubicBezTo>
                <a:cubicBezTo>
                  <a:pt x="692" y="210"/>
                  <a:pt x="695" y="208"/>
                  <a:pt x="696" y="207"/>
                </a:cubicBezTo>
                <a:cubicBezTo>
                  <a:pt x="696" y="207"/>
                  <a:pt x="700" y="211"/>
                  <a:pt x="707" y="211"/>
                </a:cubicBezTo>
                <a:cubicBezTo>
                  <a:pt x="723" y="213"/>
                  <a:pt x="737" y="192"/>
                  <a:pt x="735" y="179"/>
                </a:cubicBezTo>
                <a:cubicBezTo>
                  <a:pt x="734" y="172"/>
                  <a:pt x="728" y="169"/>
                  <a:pt x="728" y="169"/>
                </a:cubicBezTo>
                <a:cubicBezTo>
                  <a:pt x="729" y="169"/>
                  <a:pt x="737" y="165"/>
                  <a:pt x="736" y="152"/>
                </a:cubicBezTo>
                <a:cubicBezTo>
                  <a:pt x="735" y="141"/>
                  <a:pt x="726" y="137"/>
                  <a:pt x="721" y="135"/>
                </a:cubicBezTo>
                <a:cubicBezTo>
                  <a:pt x="712" y="130"/>
                  <a:pt x="699" y="131"/>
                  <a:pt x="691" y="136"/>
                </a:cubicBezTo>
                <a:cubicBezTo>
                  <a:pt x="683" y="142"/>
                  <a:pt x="679" y="149"/>
                  <a:pt x="681" y="158"/>
                </a:cubicBezTo>
                <a:cubicBezTo>
                  <a:pt x="682" y="166"/>
                  <a:pt x="689" y="176"/>
                  <a:pt x="699" y="174"/>
                </a:cubicBezTo>
                <a:cubicBezTo>
                  <a:pt x="712" y="171"/>
                  <a:pt x="702" y="153"/>
                  <a:pt x="696" y="162"/>
                </a:cubicBezTo>
                <a:cubicBezTo>
                  <a:pt x="695" y="155"/>
                  <a:pt x="702" y="154"/>
                  <a:pt x="706" y="154"/>
                </a:cubicBezTo>
                <a:cubicBezTo>
                  <a:pt x="719" y="156"/>
                  <a:pt x="719" y="177"/>
                  <a:pt x="709" y="183"/>
                </a:cubicBezTo>
                <a:cubicBezTo>
                  <a:pt x="705" y="185"/>
                  <a:pt x="700" y="185"/>
                  <a:pt x="697" y="184"/>
                </a:cubicBezTo>
                <a:cubicBezTo>
                  <a:pt x="693" y="183"/>
                  <a:pt x="689" y="180"/>
                  <a:pt x="686" y="177"/>
                </a:cubicBezTo>
                <a:cubicBezTo>
                  <a:pt x="683" y="173"/>
                  <a:pt x="680" y="169"/>
                  <a:pt x="678" y="164"/>
                </a:cubicBezTo>
                <a:cubicBezTo>
                  <a:pt x="677" y="161"/>
                  <a:pt x="676" y="158"/>
                  <a:pt x="675" y="155"/>
                </a:cubicBezTo>
                <a:cubicBezTo>
                  <a:pt x="675" y="153"/>
                  <a:pt x="675" y="152"/>
                  <a:pt x="674" y="151"/>
                </a:cubicBezTo>
                <a:cubicBezTo>
                  <a:pt x="674" y="150"/>
                  <a:pt x="673" y="150"/>
                  <a:pt x="673" y="149"/>
                </a:cubicBezTo>
                <a:cubicBezTo>
                  <a:pt x="673" y="148"/>
                  <a:pt x="673" y="150"/>
                  <a:pt x="673" y="149"/>
                </a:cubicBezTo>
                <a:cubicBezTo>
                  <a:pt x="673" y="149"/>
                  <a:pt x="673" y="149"/>
                  <a:pt x="673" y="148"/>
                </a:cubicBezTo>
                <a:cubicBezTo>
                  <a:pt x="673" y="148"/>
                  <a:pt x="673" y="148"/>
                  <a:pt x="673" y="147"/>
                </a:cubicBezTo>
                <a:cubicBezTo>
                  <a:pt x="672" y="147"/>
                  <a:pt x="672" y="146"/>
                  <a:pt x="672" y="146"/>
                </a:cubicBezTo>
                <a:cubicBezTo>
                  <a:pt x="672" y="146"/>
                  <a:pt x="672" y="145"/>
                  <a:pt x="672" y="145"/>
                </a:cubicBezTo>
                <a:cubicBezTo>
                  <a:pt x="671" y="145"/>
                  <a:pt x="672" y="144"/>
                  <a:pt x="671" y="143"/>
                </a:cubicBezTo>
                <a:cubicBezTo>
                  <a:pt x="671" y="142"/>
                  <a:pt x="671" y="141"/>
                  <a:pt x="671" y="140"/>
                </a:cubicBezTo>
                <a:cubicBezTo>
                  <a:pt x="670" y="139"/>
                  <a:pt x="668" y="137"/>
                  <a:pt x="669" y="136"/>
                </a:cubicBezTo>
                <a:cubicBezTo>
                  <a:pt x="668" y="136"/>
                  <a:pt x="668" y="135"/>
                  <a:pt x="668" y="135"/>
                </a:cubicBezTo>
                <a:cubicBezTo>
                  <a:pt x="668" y="135"/>
                  <a:pt x="667" y="135"/>
                  <a:pt x="667" y="135"/>
                </a:cubicBezTo>
                <a:cubicBezTo>
                  <a:pt x="666" y="133"/>
                  <a:pt x="666" y="133"/>
                  <a:pt x="665" y="132"/>
                </a:cubicBezTo>
                <a:cubicBezTo>
                  <a:pt x="665" y="132"/>
                  <a:pt x="666" y="131"/>
                  <a:pt x="665" y="131"/>
                </a:cubicBezTo>
                <a:cubicBezTo>
                  <a:pt x="665" y="130"/>
                  <a:pt x="664" y="130"/>
                  <a:pt x="665" y="129"/>
                </a:cubicBezTo>
                <a:cubicBezTo>
                  <a:pt x="664" y="129"/>
                  <a:pt x="664" y="130"/>
                  <a:pt x="664" y="129"/>
                </a:cubicBezTo>
                <a:cubicBezTo>
                  <a:pt x="664" y="129"/>
                  <a:pt x="663" y="128"/>
                  <a:pt x="663" y="127"/>
                </a:cubicBezTo>
                <a:cubicBezTo>
                  <a:pt x="662" y="126"/>
                  <a:pt x="662" y="125"/>
                  <a:pt x="662" y="125"/>
                </a:cubicBezTo>
                <a:cubicBezTo>
                  <a:pt x="662" y="124"/>
                  <a:pt x="661" y="124"/>
                  <a:pt x="661" y="124"/>
                </a:cubicBezTo>
                <a:cubicBezTo>
                  <a:pt x="661" y="123"/>
                  <a:pt x="661" y="123"/>
                  <a:pt x="660" y="123"/>
                </a:cubicBezTo>
                <a:cubicBezTo>
                  <a:pt x="660" y="122"/>
                  <a:pt x="660" y="122"/>
                  <a:pt x="659" y="122"/>
                </a:cubicBezTo>
                <a:cubicBezTo>
                  <a:pt x="659" y="121"/>
                  <a:pt x="659" y="121"/>
                  <a:pt x="659" y="120"/>
                </a:cubicBezTo>
                <a:cubicBezTo>
                  <a:pt x="658" y="120"/>
                  <a:pt x="658" y="119"/>
                  <a:pt x="658" y="119"/>
                </a:cubicBezTo>
                <a:cubicBezTo>
                  <a:pt x="658" y="119"/>
                  <a:pt x="658" y="119"/>
                  <a:pt x="658" y="119"/>
                </a:cubicBezTo>
                <a:cubicBezTo>
                  <a:pt x="657" y="119"/>
                  <a:pt x="657" y="118"/>
                  <a:pt x="657" y="118"/>
                </a:cubicBezTo>
                <a:cubicBezTo>
                  <a:pt x="657" y="117"/>
                  <a:pt x="656" y="117"/>
                  <a:pt x="656" y="116"/>
                </a:cubicBezTo>
                <a:cubicBezTo>
                  <a:pt x="656" y="116"/>
                  <a:pt x="656" y="116"/>
                  <a:pt x="656" y="116"/>
                </a:cubicBezTo>
                <a:cubicBezTo>
                  <a:pt x="656" y="116"/>
                  <a:pt x="655" y="116"/>
                  <a:pt x="655" y="116"/>
                </a:cubicBezTo>
                <a:cubicBezTo>
                  <a:pt x="654" y="115"/>
                  <a:pt x="654" y="114"/>
                  <a:pt x="654" y="113"/>
                </a:cubicBezTo>
                <a:cubicBezTo>
                  <a:pt x="652" y="112"/>
                  <a:pt x="652" y="110"/>
                  <a:pt x="650" y="110"/>
                </a:cubicBezTo>
                <a:cubicBezTo>
                  <a:pt x="650" y="109"/>
                  <a:pt x="650" y="109"/>
                  <a:pt x="649" y="108"/>
                </a:cubicBezTo>
                <a:cubicBezTo>
                  <a:pt x="649" y="107"/>
                  <a:pt x="648" y="107"/>
                  <a:pt x="649" y="106"/>
                </a:cubicBezTo>
                <a:cubicBezTo>
                  <a:pt x="648" y="106"/>
                  <a:pt x="648" y="106"/>
                  <a:pt x="647" y="106"/>
                </a:cubicBezTo>
                <a:cubicBezTo>
                  <a:pt x="647" y="103"/>
                  <a:pt x="645" y="102"/>
                  <a:pt x="643" y="100"/>
                </a:cubicBezTo>
                <a:cubicBezTo>
                  <a:pt x="642" y="99"/>
                  <a:pt x="641" y="97"/>
                  <a:pt x="639" y="97"/>
                </a:cubicBezTo>
                <a:cubicBezTo>
                  <a:pt x="639" y="96"/>
                  <a:pt x="638" y="96"/>
                  <a:pt x="638" y="95"/>
                </a:cubicBezTo>
                <a:cubicBezTo>
                  <a:pt x="638" y="95"/>
                  <a:pt x="636" y="94"/>
                  <a:pt x="637" y="96"/>
                </a:cubicBezTo>
                <a:cubicBezTo>
                  <a:pt x="636" y="95"/>
                  <a:pt x="635" y="93"/>
                  <a:pt x="635" y="92"/>
                </a:cubicBezTo>
                <a:cubicBezTo>
                  <a:pt x="634" y="92"/>
                  <a:pt x="634" y="93"/>
                  <a:pt x="634" y="92"/>
                </a:cubicBezTo>
                <a:cubicBezTo>
                  <a:pt x="634" y="92"/>
                  <a:pt x="633" y="91"/>
                  <a:pt x="633" y="91"/>
                </a:cubicBezTo>
                <a:cubicBezTo>
                  <a:pt x="632" y="91"/>
                  <a:pt x="632" y="91"/>
                  <a:pt x="632" y="91"/>
                </a:cubicBezTo>
                <a:cubicBezTo>
                  <a:pt x="632" y="91"/>
                  <a:pt x="632" y="90"/>
                  <a:pt x="632" y="90"/>
                </a:cubicBezTo>
                <a:cubicBezTo>
                  <a:pt x="631" y="90"/>
                  <a:pt x="631" y="90"/>
                  <a:pt x="631" y="89"/>
                </a:cubicBezTo>
                <a:cubicBezTo>
                  <a:pt x="631" y="89"/>
                  <a:pt x="630" y="89"/>
                  <a:pt x="630" y="89"/>
                </a:cubicBezTo>
                <a:cubicBezTo>
                  <a:pt x="630" y="89"/>
                  <a:pt x="631" y="89"/>
                  <a:pt x="631" y="89"/>
                </a:cubicBezTo>
                <a:cubicBezTo>
                  <a:pt x="630" y="89"/>
                  <a:pt x="629" y="88"/>
                  <a:pt x="629" y="87"/>
                </a:cubicBezTo>
                <a:cubicBezTo>
                  <a:pt x="629" y="87"/>
                  <a:pt x="628" y="87"/>
                  <a:pt x="628" y="87"/>
                </a:cubicBezTo>
                <a:cubicBezTo>
                  <a:pt x="628" y="87"/>
                  <a:pt x="628" y="87"/>
                  <a:pt x="628" y="87"/>
                </a:cubicBezTo>
                <a:cubicBezTo>
                  <a:pt x="627" y="87"/>
                  <a:pt x="627" y="87"/>
                  <a:pt x="627" y="87"/>
                </a:cubicBezTo>
                <a:cubicBezTo>
                  <a:pt x="627" y="86"/>
                  <a:pt x="627" y="87"/>
                  <a:pt x="627" y="87"/>
                </a:cubicBezTo>
                <a:cubicBezTo>
                  <a:pt x="627" y="87"/>
                  <a:pt x="627" y="86"/>
                  <a:pt x="626" y="86"/>
                </a:cubicBezTo>
                <a:cubicBezTo>
                  <a:pt x="625" y="85"/>
                  <a:pt x="625" y="85"/>
                  <a:pt x="624" y="85"/>
                </a:cubicBezTo>
                <a:cubicBezTo>
                  <a:pt x="624" y="85"/>
                  <a:pt x="624" y="85"/>
                  <a:pt x="623" y="84"/>
                </a:cubicBezTo>
                <a:cubicBezTo>
                  <a:pt x="623" y="84"/>
                  <a:pt x="624" y="84"/>
                  <a:pt x="624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3"/>
                  <a:pt x="623" y="83"/>
                  <a:pt x="623" y="83"/>
                </a:cubicBezTo>
                <a:cubicBezTo>
                  <a:pt x="622" y="83"/>
                  <a:pt x="622" y="83"/>
                  <a:pt x="621" y="82"/>
                </a:cubicBezTo>
                <a:cubicBezTo>
                  <a:pt x="621" y="82"/>
                  <a:pt x="621" y="83"/>
                  <a:pt x="621" y="82"/>
                </a:cubicBezTo>
                <a:cubicBezTo>
                  <a:pt x="620" y="82"/>
                  <a:pt x="620" y="82"/>
                  <a:pt x="620" y="82"/>
                </a:cubicBezTo>
                <a:cubicBezTo>
                  <a:pt x="619" y="81"/>
                  <a:pt x="619" y="81"/>
                  <a:pt x="618" y="81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6" y="79"/>
                  <a:pt x="615" y="79"/>
                  <a:pt x="614" y="78"/>
                </a:cubicBezTo>
                <a:cubicBezTo>
                  <a:pt x="614" y="78"/>
                  <a:pt x="614" y="78"/>
                  <a:pt x="614" y="78"/>
                </a:cubicBezTo>
                <a:cubicBezTo>
                  <a:pt x="613" y="78"/>
                  <a:pt x="614" y="77"/>
                  <a:pt x="614" y="77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2" y="77"/>
                  <a:pt x="612" y="76"/>
                  <a:pt x="611" y="76"/>
                </a:cubicBezTo>
                <a:cubicBezTo>
                  <a:pt x="611" y="76"/>
                  <a:pt x="610" y="76"/>
                  <a:pt x="610" y="75"/>
                </a:cubicBezTo>
                <a:cubicBezTo>
                  <a:pt x="610" y="75"/>
                  <a:pt x="611" y="76"/>
                  <a:pt x="611" y="76"/>
                </a:cubicBezTo>
                <a:cubicBezTo>
                  <a:pt x="610" y="75"/>
                  <a:pt x="607" y="74"/>
                  <a:pt x="607" y="74"/>
                </a:cubicBezTo>
                <a:cubicBezTo>
                  <a:pt x="607" y="74"/>
                  <a:pt x="607" y="74"/>
                  <a:pt x="607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3"/>
                  <a:pt x="605" y="74"/>
                  <a:pt x="605" y="73"/>
                </a:cubicBezTo>
                <a:cubicBezTo>
                  <a:pt x="605" y="74"/>
                  <a:pt x="605" y="74"/>
                  <a:pt x="605" y="74"/>
                </a:cubicBezTo>
                <a:cubicBezTo>
                  <a:pt x="606" y="75"/>
                  <a:pt x="606" y="74"/>
                  <a:pt x="606" y="75"/>
                </a:cubicBezTo>
                <a:close/>
                <a:moveTo>
                  <a:pt x="661" y="133"/>
                </a:moveTo>
                <a:cubicBezTo>
                  <a:pt x="663" y="135"/>
                  <a:pt x="664" y="138"/>
                  <a:pt x="665" y="140"/>
                </a:cubicBezTo>
                <a:cubicBezTo>
                  <a:pt x="665" y="141"/>
                  <a:pt x="665" y="141"/>
                  <a:pt x="665" y="142"/>
                </a:cubicBezTo>
                <a:cubicBezTo>
                  <a:pt x="665" y="142"/>
                  <a:pt x="666" y="142"/>
                  <a:pt x="666" y="143"/>
                </a:cubicBezTo>
                <a:cubicBezTo>
                  <a:pt x="666" y="144"/>
                  <a:pt x="667" y="144"/>
                  <a:pt x="667" y="145"/>
                </a:cubicBezTo>
                <a:cubicBezTo>
                  <a:pt x="668" y="145"/>
                  <a:pt x="667" y="146"/>
                  <a:pt x="668" y="147"/>
                </a:cubicBezTo>
                <a:cubicBezTo>
                  <a:pt x="668" y="147"/>
                  <a:pt x="668" y="148"/>
                  <a:pt x="668" y="148"/>
                </a:cubicBezTo>
                <a:cubicBezTo>
                  <a:pt x="668" y="148"/>
                  <a:pt x="668" y="149"/>
                  <a:pt x="668" y="149"/>
                </a:cubicBezTo>
                <a:cubicBezTo>
                  <a:pt x="667" y="148"/>
                  <a:pt x="668" y="148"/>
                  <a:pt x="667" y="147"/>
                </a:cubicBezTo>
                <a:cubicBezTo>
                  <a:pt x="665" y="146"/>
                  <a:pt x="666" y="143"/>
                  <a:pt x="664" y="142"/>
                </a:cubicBezTo>
                <a:cubicBezTo>
                  <a:pt x="664" y="141"/>
                  <a:pt x="664" y="140"/>
                  <a:pt x="664" y="139"/>
                </a:cubicBezTo>
                <a:cubicBezTo>
                  <a:pt x="664" y="139"/>
                  <a:pt x="663" y="138"/>
                  <a:pt x="663" y="138"/>
                </a:cubicBezTo>
                <a:cubicBezTo>
                  <a:pt x="663" y="137"/>
                  <a:pt x="663" y="137"/>
                  <a:pt x="663" y="136"/>
                </a:cubicBezTo>
                <a:cubicBezTo>
                  <a:pt x="662" y="135"/>
                  <a:pt x="662" y="135"/>
                  <a:pt x="662" y="135"/>
                </a:cubicBezTo>
                <a:cubicBezTo>
                  <a:pt x="662" y="135"/>
                  <a:pt x="662" y="135"/>
                  <a:pt x="661" y="134"/>
                </a:cubicBezTo>
                <a:cubicBezTo>
                  <a:pt x="661" y="134"/>
                  <a:pt x="660" y="133"/>
                  <a:pt x="661" y="133"/>
                </a:cubicBezTo>
                <a:close/>
                <a:moveTo>
                  <a:pt x="658" y="127"/>
                </a:moveTo>
                <a:cubicBezTo>
                  <a:pt x="659" y="128"/>
                  <a:pt x="659" y="129"/>
                  <a:pt x="660" y="130"/>
                </a:cubicBezTo>
                <a:cubicBezTo>
                  <a:pt x="660" y="132"/>
                  <a:pt x="660" y="132"/>
                  <a:pt x="660" y="132"/>
                </a:cubicBezTo>
                <a:cubicBezTo>
                  <a:pt x="659" y="131"/>
                  <a:pt x="660" y="130"/>
                  <a:pt x="658" y="130"/>
                </a:cubicBezTo>
                <a:cubicBezTo>
                  <a:pt x="659" y="128"/>
                  <a:pt x="658" y="128"/>
                  <a:pt x="658" y="127"/>
                </a:cubicBezTo>
                <a:close/>
                <a:moveTo>
                  <a:pt x="644" y="116"/>
                </a:moveTo>
                <a:cubicBezTo>
                  <a:pt x="644" y="115"/>
                  <a:pt x="643" y="115"/>
                  <a:pt x="644" y="114"/>
                </a:cubicBezTo>
                <a:cubicBezTo>
                  <a:pt x="643" y="114"/>
                  <a:pt x="643" y="114"/>
                  <a:pt x="643" y="113"/>
                </a:cubicBezTo>
                <a:cubicBezTo>
                  <a:pt x="643" y="113"/>
                  <a:pt x="644" y="114"/>
                  <a:pt x="644" y="114"/>
                </a:cubicBezTo>
                <a:cubicBezTo>
                  <a:pt x="644" y="115"/>
                  <a:pt x="645" y="116"/>
                  <a:pt x="645" y="116"/>
                </a:cubicBezTo>
                <a:cubicBezTo>
                  <a:pt x="645" y="117"/>
                  <a:pt x="645" y="115"/>
                  <a:pt x="644" y="116"/>
                </a:cubicBezTo>
                <a:close/>
                <a:moveTo>
                  <a:pt x="646" y="121"/>
                </a:move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lose/>
                <a:moveTo>
                  <a:pt x="636" y="99"/>
                </a:moveTo>
                <a:cubicBezTo>
                  <a:pt x="637" y="100"/>
                  <a:pt x="637" y="100"/>
                  <a:pt x="637" y="101"/>
                </a:cubicBezTo>
                <a:cubicBezTo>
                  <a:pt x="637" y="101"/>
                  <a:pt x="638" y="101"/>
                  <a:pt x="638" y="101"/>
                </a:cubicBezTo>
                <a:cubicBezTo>
                  <a:pt x="638" y="102"/>
                  <a:pt x="638" y="101"/>
                  <a:pt x="639" y="101"/>
                </a:cubicBezTo>
                <a:cubicBezTo>
                  <a:pt x="639" y="102"/>
                  <a:pt x="640" y="102"/>
                  <a:pt x="640" y="103"/>
                </a:cubicBezTo>
                <a:cubicBezTo>
                  <a:pt x="640" y="103"/>
                  <a:pt x="640" y="103"/>
                  <a:pt x="640" y="103"/>
                </a:cubicBezTo>
                <a:cubicBezTo>
                  <a:pt x="641" y="103"/>
                  <a:pt x="641" y="104"/>
                  <a:pt x="641" y="104"/>
                </a:cubicBezTo>
                <a:cubicBezTo>
                  <a:pt x="642" y="104"/>
                  <a:pt x="642" y="105"/>
                  <a:pt x="642" y="105"/>
                </a:cubicBezTo>
                <a:cubicBezTo>
                  <a:pt x="643" y="105"/>
                  <a:pt x="642" y="105"/>
                  <a:pt x="643" y="106"/>
                </a:cubicBezTo>
                <a:cubicBezTo>
                  <a:pt x="643" y="107"/>
                  <a:pt x="645" y="108"/>
                  <a:pt x="645" y="110"/>
                </a:cubicBezTo>
                <a:cubicBezTo>
                  <a:pt x="646" y="110"/>
                  <a:pt x="646" y="111"/>
                  <a:pt x="646" y="112"/>
                </a:cubicBezTo>
                <a:cubicBezTo>
                  <a:pt x="648" y="112"/>
                  <a:pt x="648" y="112"/>
                  <a:pt x="648" y="112"/>
                </a:cubicBezTo>
                <a:cubicBezTo>
                  <a:pt x="648" y="113"/>
                  <a:pt x="649" y="114"/>
                  <a:pt x="649" y="115"/>
                </a:cubicBezTo>
                <a:cubicBezTo>
                  <a:pt x="650" y="115"/>
                  <a:pt x="650" y="115"/>
                  <a:pt x="650" y="115"/>
                </a:cubicBezTo>
                <a:cubicBezTo>
                  <a:pt x="650" y="116"/>
                  <a:pt x="651" y="117"/>
                  <a:pt x="651" y="118"/>
                </a:cubicBezTo>
                <a:cubicBezTo>
                  <a:pt x="651" y="118"/>
                  <a:pt x="651" y="118"/>
                  <a:pt x="651" y="118"/>
                </a:cubicBezTo>
                <a:cubicBezTo>
                  <a:pt x="652" y="118"/>
                  <a:pt x="652" y="119"/>
                  <a:pt x="652" y="119"/>
                </a:cubicBezTo>
                <a:cubicBezTo>
                  <a:pt x="652" y="119"/>
                  <a:pt x="652" y="119"/>
                  <a:pt x="652" y="120"/>
                </a:cubicBezTo>
                <a:cubicBezTo>
                  <a:pt x="653" y="120"/>
                  <a:pt x="653" y="120"/>
                  <a:pt x="653" y="120"/>
                </a:cubicBezTo>
                <a:cubicBezTo>
                  <a:pt x="654" y="121"/>
                  <a:pt x="654" y="121"/>
                  <a:pt x="654" y="122"/>
                </a:cubicBezTo>
                <a:cubicBezTo>
                  <a:pt x="655" y="123"/>
                  <a:pt x="656" y="125"/>
                  <a:pt x="657" y="126"/>
                </a:cubicBezTo>
                <a:cubicBezTo>
                  <a:pt x="657" y="127"/>
                  <a:pt x="656" y="125"/>
                  <a:pt x="656" y="125"/>
                </a:cubicBezTo>
                <a:cubicBezTo>
                  <a:pt x="655" y="125"/>
                  <a:pt x="655" y="124"/>
                  <a:pt x="655" y="124"/>
                </a:cubicBezTo>
                <a:cubicBezTo>
                  <a:pt x="653" y="123"/>
                  <a:pt x="653" y="120"/>
                  <a:pt x="651" y="119"/>
                </a:cubicBezTo>
                <a:cubicBezTo>
                  <a:pt x="651" y="119"/>
                  <a:pt x="651" y="119"/>
                  <a:pt x="651" y="118"/>
                </a:cubicBezTo>
                <a:cubicBezTo>
                  <a:pt x="650" y="118"/>
                  <a:pt x="650" y="117"/>
                  <a:pt x="650" y="117"/>
                </a:cubicBezTo>
                <a:cubicBezTo>
                  <a:pt x="650" y="116"/>
                  <a:pt x="649" y="116"/>
                  <a:pt x="649" y="115"/>
                </a:cubicBezTo>
                <a:cubicBezTo>
                  <a:pt x="649" y="115"/>
                  <a:pt x="649" y="115"/>
                  <a:pt x="648" y="115"/>
                </a:cubicBezTo>
                <a:cubicBezTo>
                  <a:pt x="648" y="115"/>
                  <a:pt x="648" y="114"/>
                  <a:pt x="648" y="114"/>
                </a:cubicBezTo>
                <a:cubicBezTo>
                  <a:pt x="648" y="113"/>
                  <a:pt x="647" y="113"/>
                  <a:pt x="647" y="113"/>
                </a:cubicBezTo>
                <a:cubicBezTo>
                  <a:pt x="647" y="113"/>
                  <a:pt x="647" y="112"/>
                  <a:pt x="647" y="112"/>
                </a:cubicBezTo>
                <a:cubicBezTo>
                  <a:pt x="647" y="112"/>
                  <a:pt x="646" y="113"/>
                  <a:pt x="646" y="113"/>
                </a:cubicBezTo>
                <a:cubicBezTo>
                  <a:pt x="646" y="112"/>
                  <a:pt x="646" y="113"/>
                  <a:pt x="645" y="112"/>
                </a:cubicBezTo>
                <a:cubicBezTo>
                  <a:pt x="646" y="112"/>
                  <a:pt x="646" y="111"/>
                  <a:pt x="646" y="111"/>
                </a:cubicBezTo>
                <a:cubicBezTo>
                  <a:pt x="645" y="111"/>
                  <a:pt x="645" y="110"/>
                  <a:pt x="644" y="110"/>
                </a:cubicBezTo>
                <a:cubicBezTo>
                  <a:pt x="644" y="109"/>
                  <a:pt x="643" y="108"/>
                  <a:pt x="642" y="108"/>
                </a:cubicBezTo>
                <a:cubicBezTo>
                  <a:pt x="642" y="108"/>
                  <a:pt x="642" y="107"/>
                  <a:pt x="642" y="107"/>
                </a:cubicBezTo>
                <a:cubicBezTo>
                  <a:pt x="642" y="107"/>
                  <a:pt x="642" y="107"/>
                  <a:pt x="642" y="106"/>
                </a:cubicBezTo>
                <a:cubicBezTo>
                  <a:pt x="641" y="106"/>
                  <a:pt x="641" y="106"/>
                  <a:pt x="641" y="106"/>
                </a:cubicBezTo>
                <a:cubicBezTo>
                  <a:pt x="641" y="105"/>
                  <a:pt x="641" y="105"/>
                  <a:pt x="641" y="105"/>
                </a:cubicBezTo>
                <a:cubicBezTo>
                  <a:pt x="640" y="105"/>
                  <a:pt x="640" y="104"/>
                  <a:pt x="639" y="104"/>
                </a:cubicBezTo>
                <a:cubicBezTo>
                  <a:pt x="640" y="103"/>
                  <a:pt x="638" y="103"/>
                  <a:pt x="639" y="102"/>
                </a:cubicBezTo>
                <a:cubicBezTo>
                  <a:pt x="638" y="101"/>
                  <a:pt x="638" y="102"/>
                  <a:pt x="637" y="102"/>
                </a:cubicBezTo>
                <a:cubicBezTo>
                  <a:pt x="637" y="102"/>
                  <a:pt x="637" y="101"/>
                  <a:pt x="637" y="101"/>
                </a:cubicBezTo>
                <a:cubicBezTo>
                  <a:pt x="636" y="101"/>
                  <a:pt x="636" y="99"/>
                  <a:pt x="635" y="99"/>
                </a:cubicBezTo>
                <a:cubicBezTo>
                  <a:pt x="635" y="98"/>
                  <a:pt x="636" y="99"/>
                  <a:pt x="636" y="99"/>
                </a:cubicBezTo>
                <a:close/>
                <a:moveTo>
                  <a:pt x="642" y="116"/>
                </a:move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3" y="116"/>
                  <a:pt x="643" y="117"/>
                </a:cubicBezTo>
                <a:cubicBezTo>
                  <a:pt x="643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lose/>
                <a:moveTo>
                  <a:pt x="587" y="538"/>
                </a:moveTo>
                <a:cubicBezTo>
                  <a:pt x="587" y="538"/>
                  <a:pt x="587" y="538"/>
                  <a:pt x="587" y="538"/>
                </a:cubicBezTo>
                <a:cubicBezTo>
                  <a:pt x="587" y="538"/>
                  <a:pt x="587" y="539"/>
                  <a:pt x="588" y="538"/>
                </a:cubicBezTo>
                <a:cubicBezTo>
                  <a:pt x="588" y="537"/>
                  <a:pt x="587" y="536"/>
                  <a:pt x="586" y="536"/>
                </a:cubicBezTo>
                <a:cubicBezTo>
                  <a:pt x="586" y="537"/>
                  <a:pt x="586" y="537"/>
                  <a:pt x="587" y="537"/>
                </a:cubicBezTo>
                <a:cubicBezTo>
                  <a:pt x="587" y="537"/>
                  <a:pt x="587" y="538"/>
                  <a:pt x="587" y="538"/>
                </a:cubicBezTo>
                <a:close/>
                <a:moveTo>
                  <a:pt x="577" y="523"/>
                </a:moveTo>
                <a:cubicBezTo>
                  <a:pt x="577" y="522"/>
                  <a:pt x="576" y="522"/>
                  <a:pt x="576" y="521"/>
                </a:cubicBezTo>
                <a:cubicBezTo>
                  <a:pt x="576" y="522"/>
                  <a:pt x="576" y="522"/>
                  <a:pt x="576" y="522"/>
                </a:cubicBezTo>
                <a:cubicBezTo>
                  <a:pt x="576" y="522"/>
                  <a:pt x="576" y="523"/>
                  <a:pt x="577" y="523"/>
                </a:cubicBezTo>
                <a:close/>
                <a:moveTo>
                  <a:pt x="559" y="493"/>
                </a:moveTo>
                <a:cubicBezTo>
                  <a:pt x="559" y="494"/>
                  <a:pt x="559" y="494"/>
                  <a:pt x="559" y="494"/>
                </a:cubicBezTo>
                <a:cubicBezTo>
                  <a:pt x="560" y="494"/>
                  <a:pt x="560" y="493"/>
                  <a:pt x="559" y="493"/>
                </a:cubicBezTo>
                <a:close/>
                <a:moveTo>
                  <a:pt x="763" y="503"/>
                </a:moveTo>
                <a:cubicBezTo>
                  <a:pt x="762" y="503"/>
                  <a:pt x="764" y="504"/>
                  <a:pt x="762" y="505"/>
                </a:cubicBezTo>
                <a:cubicBezTo>
                  <a:pt x="763" y="506"/>
                  <a:pt x="763" y="506"/>
                  <a:pt x="763" y="506"/>
                </a:cubicBezTo>
                <a:cubicBezTo>
                  <a:pt x="762" y="507"/>
                  <a:pt x="762" y="509"/>
                  <a:pt x="762" y="509"/>
                </a:cubicBezTo>
                <a:cubicBezTo>
                  <a:pt x="762" y="509"/>
                  <a:pt x="761" y="510"/>
                  <a:pt x="761" y="510"/>
                </a:cubicBezTo>
                <a:cubicBezTo>
                  <a:pt x="761" y="511"/>
                  <a:pt x="761" y="511"/>
                  <a:pt x="761" y="511"/>
                </a:cubicBezTo>
                <a:cubicBezTo>
                  <a:pt x="761" y="512"/>
                  <a:pt x="761" y="512"/>
                  <a:pt x="760" y="512"/>
                </a:cubicBezTo>
                <a:cubicBezTo>
                  <a:pt x="760" y="512"/>
                  <a:pt x="760" y="513"/>
                  <a:pt x="760" y="513"/>
                </a:cubicBezTo>
                <a:cubicBezTo>
                  <a:pt x="760" y="513"/>
                  <a:pt x="760" y="513"/>
                  <a:pt x="760" y="514"/>
                </a:cubicBezTo>
                <a:cubicBezTo>
                  <a:pt x="760" y="514"/>
                  <a:pt x="760" y="514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4"/>
                </a:cubicBezTo>
                <a:cubicBezTo>
                  <a:pt x="761" y="514"/>
                  <a:pt x="760" y="513"/>
                  <a:pt x="761" y="513"/>
                </a:cubicBezTo>
                <a:cubicBezTo>
                  <a:pt x="761" y="513"/>
                  <a:pt x="761" y="512"/>
                  <a:pt x="761" y="512"/>
                </a:cubicBezTo>
                <a:cubicBezTo>
                  <a:pt x="761" y="512"/>
                  <a:pt x="762" y="511"/>
                  <a:pt x="762" y="511"/>
                </a:cubicBezTo>
                <a:cubicBezTo>
                  <a:pt x="762" y="510"/>
                  <a:pt x="763" y="510"/>
                  <a:pt x="763" y="509"/>
                </a:cubicBezTo>
                <a:cubicBezTo>
                  <a:pt x="763" y="508"/>
                  <a:pt x="763" y="507"/>
                  <a:pt x="763" y="506"/>
                </a:cubicBezTo>
                <a:cubicBezTo>
                  <a:pt x="763" y="505"/>
                  <a:pt x="763" y="505"/>
                  <a:pt x="764" y="505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3" y="503"/>
                  <a:pt x="763" y="503"/>
                </a:cubicBezTo>
                <a:close/>
                <a:moveTo>
                  <a:pt x="578" y="523"/>
                </a:moveTo>
                <a:cubicBezTo>
                  <a:pt x="578" y="523"/>
                  <a:pt x="578" y="524"/>
                  <a:pt x="577" y="523"/>
                </a:cubicBezTo>
                <a:cubicBezTo>
                  <a:pt x="577" y="524"/>
                  <a:pt x="577" y="525"/>
                  <a:pt x="577" y="525"/>
                </a:cubicBezTo>
                <a:cubicBezTo>
                  <a:pt x="578" y="524"/>
                  <a:pt x="579" y="524"/>
                  <a:pt x="578" y="523"/>
                </a:cubicBezTo>
                <a:close/>
                <a:moveTo>
                  <a:pt x="575" y="519"/>
                </a:moveTo>
                <a:cubicBezTo>
                  <a:pt x="574" y="519"/>
                  <a:pt x="575" y="518"/>
                  <a:pt x="574" y="518"/>
                </a:cubicBezTo>
                <a:cubicBezTo>
                  <a:pt x="573" y="519"/>
                  <a:pt x="574" y="520"/>
                  <a:pt x="575" y="519"/>
                </a:cubicBezTo>
                <a:close/>
                <a:moveTo>
                  <a:pt x="566" y="505"/>
                </a:moveTo>
                <a:cubicBezTo>
                  <a:pt x="565" y="505"/>
                  <a:pt x="565" y="506"/>
                  <a:pt x="565" y="506"/>
                </a:cubicBezTo>
                <a:cubicBezTo>
                  <a:pt x="566" y="507"/>
                  <a:pt x="566" y="506"/>
                  <a:pt x="566" y="505"/>
                </a:cubicBezTo>
                <a:close/>
                <a:moveTo>
                  <a:pt x="573" y="516"/>
                </a:moveTo>
                <a:cubicBezTo>
                  <a:pt x="573" y="516"/>
                  <a:pt x="572" y="516"/>
                  <a:pt x="572" y="516"/>
                </a:cubicBezTo>
                <a:cubicBezTo>
                  <a:pt x="572" y="517"/>
                  <a:pt x="573" y="518"/>
                  <a:pt x="573" y="518"/>
                </a:cubicBezTo>
                <a:cubicBezTo>
                  <a:pt x="574" y="518"/>
                  <a:pt x="573" y="517"/>
                  <a:pt x="573" y="516"/>
                </a:cubicBezTo>
                <a:close/>
                <a:moveTo>
                  <a:pt x="578" y="526"/>
                </a:moveTo>
                <a:cubicBezTo>
                  <a:pt x="579" y="526"/>
                  <a:pt x="579" y="527"/>
                  <a:pt x="579" y="528"/>
                </a:cubicBezTo>
                <a:cubicBezTo>
                  <a:pt x="580" y="527"/>
                  <a:pt x="580" y="527"/>
                  <a:pt x="580" y="526"/>
                </a:cubicBezTo>
                <a:cubicBezTo>
                  <a:pt x="579" y="526"/>
                  <a:pt x="578" y="525"/>
                  <a:pt x="578" y="525"/>
                </a:cubicBezTo>
                <a:cubicBezTo>
                  <a:pt x="578" y="525"/>
                  <a:pt x="578" y="525"/>
                  <a:pt x="577" y="525"/>
                </a:cubicBezTo>
                <a:cubicBezTo>
                  <a:pt x="577" y="526"/>
                  <a:pt x="577" y="526"/>
                  <a:pt x="578" y="526"/>
                </a:cubicBezTo>
                <a:close/>
                <a:moveTo>
                  <a:pt x="593" y="541"/>
                </a:moveTo>
                <a:cubicBezTo>
                  <a:pt x="593" y="540"/>
                  <a:pt x="592" y="540"/>
                  <a:pt x="592" y="540"/>
                </a:cubicBezTo>
                <a:cubicBezTo>
                  <a:pt x="592" y="540"/>
                  <a:pt x="591" y="541"/>
                  <a:pt x="592" y="541"/>
                </a:cubicBezTo>
                <a:cubicBezTo>
                  <a:pt x="592" y="541"/>
                  <a:pt x="592" y="541"/>
                  <a:pt x="593" y="541"/>
                </a:cubicBezTo>
                <a:close/>
                <a:moveTo>
                  <a:pt x="752" y="531"/>
                </a:moveTo>
                <a:cubicBezTo>
                  <a:pt x="751" y="531"/>
                  <a:pt x="751" y="531"/>
                  <a:pt x="751" y="531"/>
                </a:cubicBezTo>
                <a:cubicBezTo>
                  <a:pt x="751" y="531"/>
                  <a:pt x="752" y="531"/>
                  <a:pt x="752" y="531"/>
                </a:cubicBezTo>
                <a:close/>
                <a:moveTo>
                  <a:pt x="759" y="517"/>
                </a:moveTo>
                <a:cubicBezTo>
                  <a:pt x="761" y="517"/>
                  <a:pt x="761" y="516"/>
                  <a:pt x="760" y="516"/>
                </a:cubicBezTo>
                <a:cubicBezTo>
                  <a:pt x="760" y="516"/>
                  <a:pt x="759" y="516"/>
                  <a:pt x="759" y="517"/>
                </a:cubicBezTo>
                <a:close/>
                <a:moveTo>
                  <a:pt x="584" y="535"/>
                </a:moveTo>
                <a:cubicBezTo>
                  <a:pt x="584" y="536"/>
                  <a:pt x="586" y="535"/>
                  <a:pt x="585" y="535"/>
                </a:cubicBezTo>
                <a:cubicBezTo>
                  <a:pt x="585" y="534"/>
                  <a:pt x="584" y="535"/>
                  <a:pt x="584" y="535"/>
                </a:cubicBezTo>
                <a:close/>
                <a:moveTo>
                  <a:pt x="582" y="530"/>
                </a:moveTo>
                <a:cubicBezTo>
                  <a:pt x="582" y="530"/>
                  <a:pt x="583" y="531"/>
                  <a:pt x="583" y="531"/>
                </a:cubicBezTo>
                <a:cubicBezTo>
                  <a:pt x="583" y="531"/>
                  <a:pt x="584" y="530"/>
                  <a:pt x="584" y="530"/>
                </a:cubicBezTo>
                <a:cubicBezTo>
                  <a:pt x="583" y="530"/>
                  <a:pt x="583" y="529"/>
                  <a:pt x="582" y="529"/>
                </a:cubicBezTo>
                <a:cubicBezTo>
                  <a:pt x="582" y="530"/>
                  <a:pt x="581" y="530"/>
                  <a:pt x="581" y="531"/>
                </a:cubicBezTo>
                <a:cubicBezTo>
                  <a:pt x="582" y="531"/>
                  <a:pt x="582" y="530"/>
                  <a:pt x="582" y="530"/>
                </a:cubicBezTo>
                <a:close/>
                <a:moveTo>
                  <a:pt x="584" y="531"/>
                </a:moveTo>
                <a:cubicBezTo>
                  <a:pt x="584" y="533"/>
                  <a:pt x="584" y="533"/>
                  <a:pt x="584" y="533"/>
                </a:cubicBezTo>
                <a:cubicBezTo>
                  <a:pt x="585" y="533"/>
                  <a:pt x="584" y="534"/>
                  <a:pt x="586" y="534"/>
                </a:cubicBezTo>
                <a:cubicBezTo>
                  <a:pt x="585" y="533"/>
                  <a:pt x="585" y="531"/>
                  <a:pt x="584" y="531"/>
                </a:cubicBezTo>
                <a:close/>
                <a:moveTo>
                  <a:pt x="581" y="529"/>
                </a:moveTo>
                <a:cubicBezTo>
                  <a:pt x="581" y="529"/>
                  <a:pt x="581" y="529"/>
                  <a:pt x="581" y="529"/>
                </a:cubicBezTo>
                <a:cubicBezTo>
                  <a:pt x="581" y="529"/>
                  <a:pt x="582" y="529"/>
                  <a:pt x="582" y="528"/>
                </a:cubicBezTo>
                <a:cubicBezTo>
                  <a:pt x="581" y="528"/>
                  <a:pt x="581" y="528"/>
                  <a:pt x="581" y="528"/>
                </a:cubicBezTo>
                <a:lnTo>
                  <a:pt x="581" y="529"/>
                </a:lnTo>
                <a:close/>
                <a:moveTo>
                  <a:pt x="479" y="13"/>
                </a:moveTo>
                <a:cubicBezTo>
                  <a:pt x="480" y="14"/>
                  <a:pt x="479" y="13"/>
                  <a:pt x="480" y="14"/>
                </a:cubicBezTo>
                <a:cubicBezTo>
                  <a:pt x="480" y="14"/>
                  <a:pt x="480" y="14"/>
                  <a:pt x="480" y="14"/>
                </a:cubicBezTo>
                <a:cubicBezTo>
                  <a:pt x="482" y="15"/>
                  <a:pt x="484" y="15"/>
                  <a:pt x="484" y="16"/>
                </a:cubicBezTo>
                <a:cubicBezTo>
                  <a:pt x="484" y="16"/>
                  <a:pt x="485" y="16"/>
                  <a:pt x="485" y="16"/>
                </a:cubicBezTo>
                <a:cubicBezTo>
                  <a:pt x="485" y="16"/>
                  <a:pt x="485" y="17"/>
                  <a:pt x="485" y="17"/>
                </a:cubicBezTo>
                <a:cubicBezTo>
                  <a:pt x="485" y="17"/>
                  <a:pt x="486" y="17"/>
                  <a:pt x="486" y="17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6" y="17"/>
                  <a:pt x="487" y="17"/>
                  <a:pt x="487" y="17"/>
                </a:cubicBezTo>
                <a:cubicBezTo>
                  <a:pt x="488" y="18"/>
                  <a:pt x="489" y="17"/>
                  <a:pt x="489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1" y="19"/>
                  <a:pt x="492" y="19"/>
                  <a:pt x="492" y="19"/>
                </a:cubicBezTo>
                <a:cubicBezTo>
                  <a:pt x="493" y="20"/>
                  <a:pt x="492" y="18"/>
                  <a:pt x="493" y="19"/>
                </a:cubicBezTo>
                <a:cubicBezTo>
                  <a:pt x="493" y="19"/>
                  <a:pt x="494" y="20"/>
                  <a:pt x="495" y="20"/>
                </a:cubicBezTo>
                <a:cubicBezTo>
                  <a:pt x="495" y="21"/>
                  <a:pt x="495" y="21"/>
                  <a:pt x="495" y="21"/>
                </a:cubicBezTo>
                <a:cubicBezTo>
                  <a:pt x="496" y="21"/>
                  <a:pt x="497" y="21"/>
                  <a:pt x="497" y="21"/>
                </a:cubicBezTo>
                <a:cubicBezTo>
                  <a:pt x="497" y="21"/>
                  <a:pt x="497" y="22"/>
                  <a:pt x="498" y="22"/>
                </a:cubicBezTo>
                <a:cubicBezTo>
                  <a:pt x="498" y="23"/>
                  <a:pt x="499" y="23"/>
                  <a:pt x="499" y="23"/>
                </a:cubicBezTo>
                <a:cubicBezTo>
                  <a:pt x="500" y="23"/>
                  <a:pt x="500" y="22"/>
                  <a:pt x="501" y="22"/>
                </a:cubicBezTo>
                <a:cubicBezTo>
                  <a:pt x="502" y="23"/>
                  <a:pt x="504" y="25"/>
                  <a:pt x="504" y="26"/>
                </a:cubicBezTo>
                <a:cubicBezTo>
                  <a:pt x="505" y="26"/>
                  <a:pt x="506" y="26"/>
                  <a:pt x="506" y="27"/>
                </a:cubicBezTo>
                <a:cubicBezTo>
                  <a:pt x="506" y="27"/>
                  <a:pt x="507" y="27"/>
                  <a:pt x="507" y="27"/>
                </a:cubicBezTo>
                <a:cubicBezTo>
                  <a:pt x="507" y="27"/>
                  <a:pt x="507" y="27"/>
                  <a:pt x="507" y="27"/>
                </a:cubicBezTo>
                <a:cubicBezTo>
                  <a:pt x="507" y="27"/>
                  <a:pt x="508" y="27"/>
                  <a:pt x="508" y="27"/>
                </a:cubicBezTo>
                <a:cubicBezTo>
                  <a:pt x="508" y="27"/>
                  <a:pt x="508" y="28"/>
                  <a:pt x="508" y="28"/>
                </a:cubicBezTo>
                <a:cubicBezTo>
                  <a:pt x="508" y="28"/>
                  <a:pt x="508" y="28"/>
                  <a:pt x="508" y="28"/>
                </a:cubicBezTo>
                <a:cubicBezTo>
                  <a:pt x="510" y="29"/>
                  <a:pt x="512" y="30"/>
                  <a:pt x="513" y="30"/>
                </a:cubicBezTo>
                <a:cubicBezTo>
                  <a:pt x="514" y="31"/>
                  <a:pt x="515" y="31"/>
                  <a:pt x="516" y="32"/>
                </a:cubicBezTo>
                <a:cubicBezTo>
                  <a:pt x="516" y="32"/>
                  <a:pt x="516" y="32"/>
                  <a:pt x="516" y="33"/>
                </a:cubicBezTo>
                <a:cubicBezTo>
                  <a:pt x="517" y="33"/>
                  <a:pt x="517" y="33"/>
                  <a:pt x="518" y="34"/>
                </a:cubicBezTo>
                <a:cubicBezTo>
                  <a:pt x="518" y="34"/>
                  <a:pt x="518" y="34"/>
                  <a:pt x="518" y="34"/>
                </a:cubicBezTo>
                <a:cubicBezTo>
                  <a:pt x="518" y="34"/>
                  <a:pt x="519" y="35"/>
                  <a:pt x="519" y="35"/>
                </a:cubicBezTo>
                <a:cubicBezTo>
                  <a:pt x="520" y="36"/>
                  <a:pt x="521" y="36"/>
                  <a:pt x="521" y="36"/>
                </a:cubicBezTo>
                <a:cubicBezTo>
                  <a:pt x="522" y="38"/>
                  <a:pt x="523" y="37"/>
                  <a:pt x="523" y="39"/>
                </a:cubicBezTo>
                <a:cubicBezTo>
                  <a:pt x="524" y="39"/>
                  <a:pt x="526" y="39"/>
                  <a:pt x="526" y="40"/>
                </a:cubicBezTo>
                <a:cubicBezTo>
                  <a:pt x="527" y="40"/>
                  <a:pt x="527" y="41"/>
                  <a:pt x="527" y="41"/>
                </a:cubicBezTo>
                <a:cubicBezTo>
                  <a:pt x="528" y="41"/>
                  <a:pt x="529" y="41"/>
                  <a:pt x="529" y="42"/>
                </a:cubicBezTo>
                <a:cubicBezTo>
                  <a:pt x="529" y="42"/>
                  <a:pt x="529" y="43"/>
                  <a:pt x="530" y="43"/>
                </a:cubicBezTo>
                <a:cubicBezTo>
                  <a:pt x="530" y="43"/>
                  <a:pt x="531" y="44"/>
                  <a:pt x="531" y="44"/>
                </a:cubicBezTo>
                <a:cubicBezTo>
                  <a:pt x="531" y="44"/>
                  <a:pt x="531" y="45"/>
                  <a:pt x="532" y="45"/>
                </a:cubicBezTo>
                <a:cubicBezTo>
                  <a:pt x="532" y="45"/>
                  <a:pt x="532" y="45"/>
                  <a:pt x="532" y="45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3" y="46"/>
                  <a:pt x="533" y="46"/>
                  <a:pt x="534" y="46"/>
                </a:cubicBezTo>
                <a:cubicBezTo>
                  <a:pt x="534" y="47"/>
                  <a:pt x="534" y="47"/>
                  <a:pt x="534" y="48"/>
                </a:cubicBezTo>
                <a:cubicBezTo>
                  <a:pt x="535" y="48"/>
                  <a:pt x="535" y="48"/>
                  <a:pt x="536" y="48"/>
                </a:cubicBezTo>
                <a:cubicBezTo>
                  <a:pt x="536" y="48"/>
                  <a:pt x="536" y="49"/>
                  <a:pt x="536" y="49"/>
                </a:cubicBezTo>
                <a:cubicBezTo>
                  <a:pt x="536" y="49"/>
                  <a:pt x="537" y="49"/>
                  <a:pt x="537" y="49"/>
                </a:cubicBezTo>
                <a:cubicBezTo>
                  <a:pt x="537" y="49"/>
                  <a:pt x="537" y="50"/>
                  <a:pt x="537" y="50"/>
                </a:cubicBezTo>
                <a:cubicBezTo>
                  <a:pt x="538" y="50"/>
                  <a:pt x="539" y="51"/>
                  <a:pt x="539" y="51"/>
                </a:cubicBezTo>
                <a:cubicBezTo>
                  <a:pt x="540" y="51"/>
                  <a:pt x="541" y="52"/>
                  <a:pt x="542" y="52"/>
                </a:cubicBezTo>
                <a:cubicBezTo>
                  <a:pt x="542" y="54"/>
                  <a:pt x="543" y="54"/>
                  <a:pt x="543" y="54"/>
                </a:cubicBezTo>
                <a:cubicBezTo>
                  <a:pt x="543" y="55"/>
                  <a:pt x="543" y="55"/>
                  <a:pt x="543" y="55"/>
                </a:cubicBezTo>
                <a:cubicBezTo>
                  <a:pt x="544" y="56"/>
                  <a:pt x="545" y="56"/>
                  <a:pt x="546" y="57"/>
                </a:cubicBezTo>
                <a:cubicBezTo>
                  <a:pt x="546" y="57"/>
                  <a:pt x="546" y="58"/>
                  <a:pt x="546" y="58"/>
                </a:cubicBezTo>
                <a:cubicBezTo>
                  <a:pt x="546" y="58"/>
                  <a:pt x="547" y="58"/>
                  <a:pt x="547" y="58"/>
                </a:cubicBezTo>
                <a:cubicBezTo>
                  <a:pt x="548" y="59"/>
                  <a:pt x="549" y="60"/>
                  <a:pt x="550" y="61"/>
                </a:cubicBezTo>
                <a:cubicBezTo>
                  <a:pt x="551" y="61"/>
                  <a:pt x="551" y="62"/>
                  <a:pt x="552" y="63"/>
                </a:cubicBezTo>
                <a:cubicBezTo>
                  <a:pt x="552" y="64"/>
                  <a:pt x="553" y="64"/>
                  <a:pt x="553" y="64"/>
                </a:cubicBezTo>
                <a:cubicBezTo>
                  <a:pt x="554" y="65"/>
                  <a:pt x="554" y="65"/>
                  <a:pt x="554" y="66"/>
                </a:cubicBezTo>
                <a:cubicBezTo>
                  <a:pt x="556" y="67"/>
                  <a:pt x="556" y="68"/>
                  <a:pt x="558" y="68"/>
                </a:cubicBezTo>
                <a:cubicBezTo>
                  <a:pt x="558" y="71"/>
                  <a:pt x="559" y="71"/>
                  <a:pt x="560" y="71"/>
                </a:cubicBezTo>
                <a:cubicBezTo>
                  <a:pt x="560" y="73"/>
                  <a:pt x="560" y="73"/>
                  <a:pt x="561" y="74"/>
                </a:cubicBezTo>
                <a:cubicBezTo>
                  <a:pt x="562" y="75"/>
                  <a:pt x="563" y="78"/>
                  <a:pt x="565" y="79"/>
                </a:cubicBezTo>
                <a:cubicBezTo>
                  <a:pt x="565" y="80"/>
                  <a:pt x="565" y="80"/>
                  <a:pt x="565" y="81"/>
                </a:cubicBezTo>
                <a:cubicBezTo>
                  <a:pt x="566" y="81"/>
                  <a:pt x="566" y="82"/>
                  <a:pt x="567" y="82"/>
                </a:cubicBezTo>
                <a:cubicBezTo>
                  <a:pt x="567" y="84"/>
                  <a:pt x="568" y="85"/>
                  <a:pt x="568" y="86"/>
                </a:cubicBezTo>
                <a:cubicBezTo>
                  <a:pt x="569" y="86"/>
                  <a:pt x="570" y="88"/>
                  <a:pt x="571" y="88"/>
                </a:cubicBezTo>
                <a:cubicBezTo>
                  <a:pt x="570" y="89"/>
                  <a:pt x="572" y="89"/>
                  <a:pt x="572" y="90"/>
                </a:cubicBezTo>
                <a:cubicBezTo>
                  <a:pt x="572" y="91"/>
                  <a:pt x="573" y="91"/>
                  <a:pt x="574" y="92"/>
                </a:cubicBezTo>
                <a:cubicBezTo>
                  <a:pt x="573" y="94"/>
                  <a:pt x="574" y="95"/>
                  <a:pt x="574" y="96"/>
                </a:cubicBezTo>
                <a:cubicBezTo>
                  <a:pt x="574" y="97"/>
                  <a:pt x="575" y="97"/>
                  <a:pt x="574" y="97"/>
                </a:cubicBezTo>
                <a:cubicBezTo>
                  <a:pt x="576" y="98"/>
                  <a:pt x="576" y="99"/>
                  <a:pt x="577" y="99"/>
                </a:cubicBezTo>
                <a:cubicBezTo>
                  <a:pt x="577" y="99"/>
                  <a:pt x="577" y="101"/>
                  <a:pt x="577" y="101"/>
                </a:cubicBezTo>
                <a:cubicBezTo>
                  <a:pt x="577" y="101"/>
                  <a:pt x="578" y="101"/>
                  <a:pt x="578" y="101"/>
                </a:cubicBezTo>
                <a:cubicBezTo>
                  <a:pt x="577" y="102"/>
                  <a:pt x="577" y="102"/>
                  <a:pt x="577" y="102"/>
                </a:cubicBezTo>
                <a:cubicBezTo>
                  <a:pt x="577" y="103"/>
                  <a:pt x="578" y="103"/>
                  <a:pt x="578" y="104"/>
                </a:cubicBezTo>
                <a:cubicBezTo>
                  <a:pt x="579" y="104"/>
                  <a:pt x="579" y="105"/>
                  <a:pt x="579" y="106"/>
                </a:cubicBezTo>
                <a:cubicBezTo>
                  <a:pt x="579" y="108"/>
                  <a:pt x="580" y="109"/>
                  <a:pt x="580" y="111"/>
                </a:cubicBezTo>
                <a:cubicBezTo>
                  <a:pt x="583" y="120"/>
                  <a:pt x="586" y="129"/>
                  <a:pt x="587" y="139"/>
                </a:cubicBezTo>
                <a:cubicBezTo>
                  <a:pt x="587" y="142"/>
                  <a:pt x="587" y="144"/>
                  <a:pt x="587" y="147"/>
                </a:cubicBezTo>
                <a:cubicBezTo>
                  <a:pt x="587" y="155"/>
                  <a:pt x="587" y="163"/>
                  <a:pt x="583" y="171"/>
                </a:cubicBezTo>
                <a:cubicBezTo>
                  <a:pt x="582" y="172"/>
                  <a:pt x="581" y="175"/>
                  <a:pt x="580" y="176"/>
                </a:cubicBezTo>
                <a:cubicBezTo>
                  <a:pt x="577" y="179"/>
                  <a:pt x="575" y="181"/>
                  <a:pt x="571" y="183"/>
                </a:cubicBezTo>
                <a:cubicBezTo>
                  <a:pt x="565" y="185"/>
                  <a:pt x="557" y="185"/>
                  <a:pt x="552" y="180"/>
                </a:cubicBezTo>
                <a:cubicBezTo>
                  <a:pt x="550" y="179"/>
                  <a:pt x="549" y="178"/>
                  <a:pt x="548" y="177"/>
                </a:cubicBezTo>
                <a:cubicBezTo>
                  <a:pt x="547" y="175"/>
                  <a:pt x="547" y="174"/>
                  <a:pt x="546" y="172"/>
                </a:cubicBezTo>
                <a:cubicBezTo>
                  <a:pt x="546" y="170"/>
                  <a:pt x="546" y="168"/>
                  <a:pt x="546" y="167"/>
                </a:cubicBezTo>
                <a:cubicBezTo>
                  <a:pt x="548" y="172"/>
                  <a:pt x="556" y="172"/>
                  <a:pt x="560" y="171"/>
                </a:cubicBezTo>
                <a:cubicBezTo>
                  <a:pt x="565" y="169"/>
                  <a:pt x="569" y="166"/>
                  <a:pt x="571" y="161"/>
                </a:cubicBezTo>
                <a:cubicBezTo>
                  <a:pt x="576" y="148"/>
                  <a:pt x="570" y="133"/>
                  <a:pt x="559" y="127"/>
                </a:cubicBezTo>
                <a:cubicBezTo>
                  <a:pt x="550" y="122"/>
                  <a:pt x="537" y="121"/>
                  <a:pt x="528" y="126"/>
                </a:cubicBezTo>
                <a:cubicBezTo>
                  <a:pt x="523" y="128"/>
                  <a:pt x="518" y="132"/>
                  <a:pt x="515" y="137"/>
                </a:cubicBezTo>
                <a:cubicBezTo>
                  <a:pt x="504" y="154"/>
                  <a:pt x="503" y="179"/>
                  <a:pt x="518" y="194"/>
                </a:cubicBezTo>
                <a:cubicBezTo>
                  <a:pt x="521" y="198"/>
                  <a:pt x="526" y="201"/>
                  <a:pt x="531" y="203"/>
                </a:cubicBezTo>
                <a:cubicBezTo>
                  <a:pt x="531" y="203"/>
                  <a:pt x="531" y="203"/>
                  <a:pt x="531" y="203"/>
                </a:cubicBezTo>
                <a:cubicBezTo>
                  <a:pt x="526" y="211"/>
                  <a:pt x="521" y="220"/>
                  <a:pt x="525" y="230"/>
                </a:cubicBezTo>
                <a:cubicBezTo>
                  <a:pt x="531" y="248"/>
                  <a:pt x="545" y="255"/>
                  <a:pt x="562" y="256"/>
                </a:cubicBezTo>
                <a:cubicBezTo>
                  <a:pt x="572" y="256"/>
                  <a:pt x="582" y="249"/>
                  <a:pt x="586" y="243"/>
                </a:cubicBezTo>
                <a:cubicBezTo>
                  <a:pt x="592" y="233"/>
                  <a:pt x="589" y="232"/>
                  <a:pt x="588" y="231"/>
                </a:cubicBezTo>
                <a:cubicBezTo>
                  <a:pt x="595" y="231"/>
                  <a:pt x="603" y="230"/>
                  <a:pt x="608" y="226"/>
                </a:cubicBezTo>
                <a:cubicBezTo>
                  <a:pt x="621" y="217"/>
                  <a:pt x="623" y="201"/>
                  <a:pt x="625" y="180"/>
                </a:cubicBezTo>
                <a:cubicBezTo>
                  <a:pt x="626" y="165"/>
                  <a:pt x="625" y="150"/>
                  <a:pt x="621" y="135"/>
                </a:cubicBezTo>
                <a:cubicBezTo>
                  <a:pt x="619" y="130"/>
                  <a:pt x="617" y="124"/>
                  <a:pt x="615" y="119"/>
                </a:cubicBezTo>
                <a:cubicBezTo>
                  <a:pt x="615" y="118"/>
                  <a:pt x="615" y="118"/>
                  <a:pt x="614" y="117"/>
                </a:cubicBezTo>
                <a:cubicBezTo>
                  <a:pt x="612" y="112"/>
                  <a:pt x="610" y="106"/>
                  <a:pt x="607" y="101"/>
                </a:cubicBezTo>
                <a:cubicBezTo>
                  <a:pt x="606" y="100"/>
                  <a:pt x="606" y="97"/>
                  <a:pt x="605" y="95"/>
                </a:cubicBezTo>
                <a:cubicBezTo>
                  <a:pt x="604" y="94"/>
                  <a:pt x="604" y="94"/>
                  <a:pt x="603" y="93"/>
                </a:cubicBezTo>
                <a:cubicBezTo>
                  <a:pt x="602" y="92"/>
                  <a:pt x="603" y="94"/>
                  <a:pt x="603" y="93"/>
                </a:cubicBezTo>
                <a:cubicBezTo>
                  <a:pt x="603" y="93"/>
                  <a:pt x="603" y="92"/>
                  <a:pt x="603" y="92"/>
                </a:cubicBezTo>
                <a:cubicBezTo>
                  <a:pt x="603" y="92"/>
                  <a:pt x="602" y="91"/>
                  <a:pt x="602" y="91"/>
                </a:cubicBezTo>
                <a:cubicBezTo>
                  <a:pt x="601" y="91"/>
                  <a:pt x="601" y="89"/>
                  <a:pt x="600" y="89"/>
                </a:cubicBezTo>
                <a:cubicBezTo>
                  <a:pt x="600" y="89"/>
                  <a:pt x="600" y="88"/>
                  <a:pt x="600" y="87"/>
                </a:cubicBezTo>
                <a:cubicBezTo>
                  <a:pt x="598" y="88"/>
                  <a:pt x="599" y="86"/>
                  <a:pt x="598" y="86"/>
                </a:cubicBezTo>
                <a:cubicBezTo>
                  <a:pt x="597" y="84"/>
                  <a:pt x="598" y="83"/>
                  <a:pt x="597" y="81"/>
                </a:cubicBezTo>
                <a:cubicBezTo>
                  <a:pt x="596" y="80"/>
                  <a:pt x="592" y="78"/>
                  <a:pt x="593" y="76"/>
                </a:cubicBezTo>
                <a:cubicBezTo>
                  <a:pt x="592" y="76"/>
                  <a:pt x="591" y="75"/>
                  <a:pt x="591" y="75"/>
                </a:cubicBezTo>
                <a:cubicBezTo>
                  <a:pt x="590" y="74"/>
                  <a:pt x="590" y="75"/>
                  <a:pt x="589" y="75"/>
                </a:cubicBezTo>
                <a:cubicBezTo>
                  <a:pt x="587" y="72"/>
                  <a:pt x="588" y="73"/>
                  <a:pt x="586" y="71"/>
                </a:cubicBezTo>
                <a:cubicBezTo>
                  <a:pt x="586" y="71"/>
                  <a:pt x="586" y="70"/>
                  <a:pt x="585" y="69"/>
                </a:cubicBezTo>
                <a:cubicBezTo>
                  <a:pt x="586" y="68"/>
                  <a:pt x="584" y="69"/>
                  <a:pt x="584" y="67"/>
                </a:cubicBezTo>
                <a:cubicBezTo>
                  <a:pt x="584" y="67"/>
                  <a:pt x="584" y="68"/>
                  <a:pt x="583" y="68"/>
                </a:cubicBezTo>
                <a:cubicBezTo>
                  <a:pt x="582" y="67"/>
                  <a:pt x="582" y="65"/>
                  <a:pt x="582" y="64"/>
                </a:cubicBezTo>
                <a:cubicBezTo>
                  <a:pt x="580" y="64"/>
                  <a:pt x="580" y="62"/>
                  <a:pt x="578" y="62"/>
                </a:cubicBezTo>
                <a:cubicBezTo>
                  <a:pt x="578" y="61"/>
                  <a:pt x="577" y="61"/>
                  <a:pt x="577" y="61"/>
                </a:cubicBezTo>
                <a:cubicBezTo>
                  <a:pt x="576" y="60"/>
                  <a:pt x="576" y="60"/>
                  <a:pt x="576" y="60"/>
                </a:cubicBezTo>
                <a:cubicBezTo>
                  <a:pt x="575" y="59"/>
                  <a:pt x="575" y="58"/>
                  <a:pt x="574" y="59"/>
                </a:cubicBezTo>
                <a:cubicBezTo>
                  <a:pt x="573" y="58"/>
                  <a:pt x="573" y="57"/>
                  <a:pt x="572" y="56"/>
                </a:cubicBezTo>
                <a:cubicBezTo>
                  <a:pt x="572" y="56"/>
                  <a:pt x="571" y="56"/>
                  <a:pt x="571" y="56"/>
                </a:cubicBezTo>
                <a:cubicBezTo>
                  <a:pt x="571" y="55"/>
                  <a:pt x="571" y="55"/>
                  <a:pt x="571" y="55"/>
                </a:cubicBezTo>
                <a:cubicBezTo>
                  <a:pt x="570" y="55"/>
                  <a:pt x="570" y="55"/>
                  <a:pt x="569" y="54"/>
                </a:cubicBezTo>
                <a:cubicBezTo>
                  <a:pt x="569" y="53"/>
                  <a:pt x="568" y="53"/>
                  <a:pt x="567" y="52"/>
                </a:cubicBezTo>
                <a:cubicBezTo>
                  <a:pt x="567" y="52"/>
                  <a:pt x="567" y="52"/>
                  <a:pt x="567" y="52"/>
                </a:cubicBezTo>
                <a:cubicBezTo>
                  <a:pt x="567" y="51"/>
                  <a:pt x="565" y="52"/>
                  <a:pt x="565" y="51"/>
                </a:cubicBezTo>
                <a:cubicBezTo>
                  <a:pt x="564" y="50"/>
                  <a:pt x="564" y="49"/>
                  <a:pt x="563" y="48"/>
                </a:cubicBezTo>
                <a:cubicBezTo>
                  <a:pt x="560" y="48"/>
                  <a:pt x="560" y="45"/>
                  <a:pt x="557" y="45"/>
                </a:cubicBezTo>
                <a:cubicBezTo>
                  <a:pt x="557" y="44"/>
                  <a:pt x="556" y="43"/>
                  <a:pt x="554" y="43"/>
                </a:cubicBezTo>
                <a:cubicBezTo>
                  <a:pt x="555" y="42"/>
                  <a:pt x="553" y="42"/>
                  <a:pt x="553" y="41"/>
                </a:cubicBezTo>
                <a:cubicBezTo>
                  <a:pt x="552" y="41"/>
                  <a:pt x="552" y="40"/>
                  <a:pt x="551" y="40"/>
                </a:cubicBezTo>
                <a:cubicBezTo>
                  <a:pt x="549" y="37"/>
                  <a:pt x="546" y="35"/>
                  <a:pt x="543" y="34"/>
                </a:cubicBezTo>
                <a:cubicBezTo>
                  <a:pt x="541" y="32"/>
                  <a:pt x="538" y="30"/>
                  <a:pt x="536" y="31"/>
                </a:cubicBezTo>
                <a:cubicBezTo>
                  <a:pt x="535" y="30"/>
                  <a:pt x="534" y="30"/>
                  <a:pt x="534" y="29"/>
                </a:cubicBezTo>
                <a:cubicBezTo>
                  <a:pt x="533" y="29"/>
                  <a:pt x="531" y="27"/>
                  <a:pt x="532" y="30"/>
                </a:cubicBezTo>
                <a:cubicBezTo>
                  <a:pt x="531" y="29"/>
                  <a:pt x="530" y="27"/>
                  <a:pt x="529" y="26"/>
                </a:cubicBezTo>
                <a:cubicBezTo>
                  <a:pt x="527" y="25"/>
                  <a:pt x="528" y="27"/>
                  <a:pt x="527" y="26"/>
                </a:cubicBezTo>
                <a:cubicBezTo>
                  <a:pt x="527" y="25"/>
                  <a:pt x="526" y="25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3" y="25"/>
                  <a:pt x="524" y="24"/>
                  <a:pt x="523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4"/>
                  <a:pt x="521" y="24"/>
                  <a:pt x="521" y="24"/>
                </a:cubicBezTo>
                <a:cubicBezTo>
                  <a:pt x="521" y="24"/>
                  <a:pt x="521" y="23"/>
                  <a:pt x="521" y="23"/>
                </a:cubicBezTo>
                <a:cubicBezTo>
                  <a:pt x="521" y="23"/>
                  <a:pt x="519" y="22"/>
                  <a:pt x="518" y="21"/>
                </a:cubicBezTo>
                <a:cubicBezTo>
                  <a:pt x="518" y="21"/>
                  <a:pt x="516" y="22"/>
                  <a:pt x="516" y="22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5" y="21"/>
                  <a:pt x="516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2" y="20"/>
                  <a:pt x="512" y="20"/>
                  <a:pt x="510" y="20"/>
                </a:cubicBezTo>
                <a:cubicBezTo>
                  <a:pt x="510" y="19"/>
                  <a:pt x="509" y="20"/>
                  <a:pt x="509" y="20"/>
                </a:cubicBezTo>
                <a:cubicBezTo>
                  <a:pt x="509" y="20"/>
                  <a:pt x="509" y="19"/>
                  <a:pt x="509" y="19"/>
                </a:cubicBezTo>
                <a:cubicBezTo>
                  <a:pt x="509" y="19"/>
                  <a:pt x="508" y="19"/>
                  <a:pt x="508" y="19"/>
                </a:cubicBezTo>
                <a:cubicBezTo>
                  <a:pt x="508" y="19"/>
                  <a:pt x="508" y="19"/>
                  <a:pt x="508" y="19"/>
                </a:cubicBezTo>
                <a:cubicBezTo>
                  <a:pt x="508" y="18"/>
                  <a:pt x="508" y="19"/>
                  <a:pt x="508" y="18"/>
                </a:cubicBezTo>
                <a:cubicBezTo>
                  <a:pt x="506" y="18"/>
                  <a:pt x="506" y="18"/>
                  <a:pt x="505" y="18"/>
                </a:cubicBezTo>
                <a:cubicBezTo>
                  <a:pt x="505" y="17"/>
                  <a:pt x="505" y="18"/>
                  <a:pt x="504" y="18"/>
                </a:cubicBezTo>
                <a:cubicBezTo>
                  <a:pt x="504" y="18"/>
                  <a:pt x="503" y="18"/>
                  <a:pt x="503" y="18"/>
                </a:cubicBezTo>
                <a:cubicBezTo>
                  <a:pt x="502" y="17"/>
                  <a:pt x="501" y="17"/>
                  <a:pt x="499" y="17"/>
                </a:cubicBezTo>
                <a:cubicBezTo>
                  <a:pt x="499" y="16"/>
                  <a:pt x="498" y="16"/>
                  <a:pt x="498" y="15"/>
                </a:cubicBezTo>
                <a:cubicBezTo>
                  <a:pt x="496" y="15"/>
                  <a:pt x="495" y="15"/>
                  <a:pt x="493" y="15"/>
                </a:cubicBezTo>
                <a:cubicBezTo>
                  <a:pt x="493" y="15"/>
                  <a:pt x="493" y="14"/>
                  <a:pt x="492" y="14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1" y="14"/>
                  <a:pt x="491" y="14"/>
                  <a:pt x="490" y="14"/>
                </a:cubicBezTo>
                <a:cubicBezTo>
                  <a:pt x="490" y="14"/>
                  <a:pt x="489" y="13"/>
                  <a:pt x="488" y="13"/>
                </a:cubicBezTo>
                <a:cubicBezTo>
                  <a:pt x="487" y="13"/>
                  <a:pt x="487" y="13"/>
                  <a:pt x="486" y="13"/>
                </a:cubicBezTo>
                <a:cubicBezTo>
                  <a:pt x="485" y="12"/>
                  <a:pt x="488" y="14"/>
                  <a:pt x="487" y="14"/>
                </a:cubicBezTo>
                <a:cubicBezTo>
                  <a:pt x="486" y="13"/>
                  <a:pt x="482" y="13"/>
                  <a:pt x="481" y="12"/>
                </a:cubicBezTo>
                <a:cubicBezTo>
                  <a:pt x="481" y="12"/>
                  <a:pt x="481" y="12"/>
                  <a:pt x="480" y="12"/>
                </a:cubicBezTo>
                <a:cubicBezTo>
                  <a:pt x="480" y="12"/>
                  <a:pt x="480" y="13"/>
                  <a:pt x="480" y="13"/>
                </a:cubicBezTo>
                <a:cubicBezTo>
                  <a:pt x="480" y="13"/>
                  <a:pt x="480" y="12"/>
                  <a:pt x="479" y="12"/>
                </a:cubicBezTo>
                <a:cubicBezTo>
                  <a:pt x="479" y="12"/>
                  <a:pt x="478" y="12"/>
                  <a:pt x="478" y="12"/>
                </a:cubicBezTo>
                <a:cubicBezTo>
                  <a:pt x="478" y="13"/>
                  <a:pt x="478" y="13"/>
                  <a:pt x="479" y="13"/>
                </a:cubicBezTo>
                <a:close/>
                <a:moveTo>
                  <a:pt x="590" y="77"/>
                </a:moveTo>
                <a:cubicBezTo>
                  <a:pt x="590" y="77"/>
                  <a:pt x="601" y="96"/>
                  <a:pt x="605" y="108"/>
                </a:cubicBezTo>
                <a:cubicBezTo>
                  <a:pt x="616" y="143"/>
                  <a:pt x="614" y="182"/>
                  <a:pt x="593" y="193"/>
                </a:cubicBezTo>
                <a:cubicBezTo>
                  <a:pt x="582" y="198"/>
                  <a:pt x="571" y="194"/>
                  <a:pt x="570" y="193"/>
                </a:cubicBezTo>
                <a:cubicBezTo>
                  <a:pt x="572" y="194"/>
                  <a:pt x="594" y="197"/>
                  <a:pt x="604" y="172"/>
                </a:cubicBezTo>
                <a:cubicBezTo>
                  <a:pt x="613" y="153"/>
                  <a:pt x="611" y="116"/>
                  <a:pt x="590" y="77"/>
                </a:cubicBezTo>
                <a:close/>
                <a:moveTo>
                  <a:pt x="548" y="57"/>
                </a:moveTo>
                <a:cubicBezTo>
                  <a:pt x="548" y="56"/>
                  <a:pt x="547" y="57"/>
                  <a:pt x="546" y="56"/>
                </a:cubicBezTo>
                <a:cubicBezTo>
                  <a:pt x="546" y="56"/>
                  <a:pt x="546" y="56"/>
                  <a:pt x="546" y="55"/>
                </a:cubicBezTo>
                <a:cubicBezTo>
                  <a:pt x="546" y="55"/>
                  <a:pt x="545" y="55"/>
                  <a:pt x="544" y="55"/>
                </a:cubicBezTo>
                <a:cubicBezTo>
                  <a:pt x="544" y="54"/>
                  <a:pt x="544" y="53"/>
                  <a:pt x="544" y="53"/>
                </a:cubicBezTo>
                <a:cubicBezTo>
                  <a:pt x="543" y="53"/>
                  <a:pt x="543" y="53"/>
                  <a:pt x="543" y="53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1" y="50"/>
                  <a:pt x="538" y="49"/>
                  <a:pt x="537" y="47"/>
                </a:cubicBezTo>
                <a:cubicBezTo>
                  <a:pt x="537" y="47"/>
                  <a:pt x="539" y="48"/>
                  <a:pt x="540" y="48"/>
                </a:cubicBezTo>
                <a:cubicBezTo>
                  <a:pt x="540" y="49"/>
                  <a:pt x="541" y="49"/>
                  <a:pt x="541" y="49"/>
                </a:cubicBezTo>
                <a:cubicBezTo>
                  <a:pt x="541" y="50"/>
                  <a:pt x="542" y="49"/>
                  <a:pt x="542" y="50"/>
                </a:cubicBezTo>
                <a:cubicBezTo>
                  <a:pt x="542" y="50"/>
                  <a:pt x="542" y="51"/>
                  <a:pt x="542" y="51"/>
                </a:cubicBezTo>
                <a:cubicBezTo>
                  <a:pt x="543" y="51"/>
                  <a:pt x="544" y="51"/>
                  <a:pt x="545" y="51"/>
                </a:cubicBezTo>
                <a:cubicBezTo>
                  <a:pt x="545" y="52"/>
                  <a:pt x="544" y="52"/>
                  <a:pt x="544" y="52"/>
                </a:cubicBezTo>
                <a:cubicBezTo>
                  <a:pt x="544" y="53"/>
                  <a:pt x="544" y="53"/>
                  <a:pt x="545" y="53"/>
                </a:cubicBezTo>
                <a:cubicBezTo>
                  <a:pt x="545" y="53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5"/>
                  <a:pt x="548" y="55"/>
                  <a:pt x="548" y="57"/>
                </a:cubicBezTo>
                <a:close/>
                <a:moveTo>
                  <a:pt x="547" y="52"/>
                </a:moveTo>
                <a:cubicBezTo>
                  <a:pt x="547" y="51"/>
                  <a:pt x="548" y="52"/>
                  <a:pt x="549" y="52"/>
                </a:cubicBezTo>
                <a:cubicBezTo>
                  <a:pt x="549" y="53"/>
                  <a:pt x="551" y="54"/>
                  <a:pt x="551" y="55"/>
                </a:cubicBezTo>
                <a:cubicBezTo>
                  <a:pt x="550" y="56"/>
                  <a:pt x="550" y="54"/>
                  <a:pt x="549" y="54"/>
                </a:cubicBezTo>
                <a:cubicBezTo>
                  <a:pt x="549" y="53"/>
                  <a:pt x="548" y="54"/>
                  <a:pt x="548" y="52"/>
                </a:cubicBezTo>
                <a:cubicBezTo>
                  <a:pt x="547" y="53"/>
                  <a:pt x="547" y="52"/>
                  <a:pt x="547" y="52"/>
                </a:cubicBezTo>
                <a:close/>
                <a:moveTo>
                  <a:pt x="556" y="67"/>
                </a:moveTo>
                <a:cubicBezTo>
                  <a:pt x="555" y="67"/>
                  <a:pt x="555" y="65"/>
                  <a:pt x="555" y="64"/>
                </a:cubicBezTo>
                <a:cubicBezTo>
                  <a:pt x="553" y="64"/>
                  <a:pt x="553" y="62"/>
                  <a:pt x="552" y="60"/>
                </a:cubicBezTo>
                <a:cubicBezTo>
                  <a:pt x="550" y="61"/>
                  <a:pt x="551" y="59"/>
                  <a:pt x="549" y="59"/>
                </a:cubicBezTo>
                <a:cubicBezTo>
                  <a:pt x="549" y="58"/>
                  <a:pt x="549" y="57"/>
                  <a:pt x="548" y="57"/>
                </a:cubicBezTo>
                <a:cubicBezTo>
                  <a:pt x="549" y="56"/>
                  <a:pt x="550" y="58"/>
                  <a:pt x="551" y="59"/>
                </a:cubicBezTo>
                <a:cubicBezTo>
                  <a:pt x="552" y="59"/>
                  <a:pt x="551" y="57"/>
                  <a:pt x="551" y="57"/>
                </a:cubicBezTo>
                <a:cubicBezTo>
                  <a:pt x="552" y="57"/>
                  <a:pt x="552" y="56"/>
                  <a:pt x="553" y="56"/>
                </a:cubicBezTo>
                <a:cubicBezTo>
                  <a:pt x="552" y="59"/>
                  <a:pt x="554" y="59"/>
                  <a:pt x="553" y="62"/>
                </a:cubicBezTo>
                <a:cubicBezTo>
                  <a:pt x="553" y="62"/>
                  <a:pt x="554" y="61"/>
                  <a:pt x="554" y="61"/>
                </a:cubicBezTo>
                <a:cubicBezTo>
                  <a:pt x="556" y="62"/>
                  <a:pt x="556" y="64"/>
                  <a:pt x="557" y="65"/>
                </a:cubicBezTo>
                <a:cubicBezTo>
                  <a:pt x="557" y="65"/>
                  <a:pt x="556" y="65"/>
                  <a:pt x="556" y="67"/>
                </a:cubicBezTo>
                <a:close/>
                <a:moveTo>
                  <a:pt x="556" y="60"/>
                </a:moveTo>
                <a:cubicBezTo>
                  <a:pt x="557" y="60"/>
                  <a:pt x="557" y="61"/>
                  <a:pt x="558" y="61"/>
                </a:cubicBezTo>
                <a:cubicBezTo>
                  <a:pt x="557" y="62"/>
                  <a:pt x="556" y="61"/>
                  <a:pt x="556" y="60"/>
                </a:cubicBezTo>
                <a:close/>
                <a:moveTo>
                  <a:pt x="564" y="73"/>
                </a:moveTo>
                <a:cubicBezTo>
                  <a:pt x="563" y="73"/>
                  <a:pt x="563" y="73"/>
                  <a:pt x="563" y="72"/>
                </a:cubicBezTo>
                <a:cubicBezTo>
                  <a:pt x="562" y="72"/>
                  <a:pt x="561" y="72"/>
                  <a:pt x="561" y="71"/>
                </a:cubicBezTo>
                <a:cubicBezTo>
                  <a:pt x="562" y="70"/>
                  <a:pt x="563" y="73"/>
                  <a:pt x="565" y="72"/>
                </a:cubicBezTo>
                <a:cubicBezTo>
                  <a:pt x="564" y="72"/>
                  <a:pt x="564" y="73"/>
                  <a:pt x="565" y="73"/>
                </a:cubicBezTo>
                <a:cubicBezTo>
                  <a:pt x="565" y="74"/>
                  <a:pt x="564" y="74"/>
                  <a:pt x="564" y="73"/>
                </a:cubicBezTo>
                <a:close/>
                <a:moveTo>
                  <a:pt x="574" y="82"/>
                </a:moveTo>
                <a:cubicBezTo>
                  <a:pt x="574" y="83"/>
                  <a:pt x="575" y="84"/>
                  <a:pt x="575" y="85"/>
                </a:cubicBezTo>
                <a:cubicBezTo>
                  <a:pt x="576" y="86"/>
                  <a:pt x="577" y="86"/>
                  <a:pt x="577" y="87"/>
                </a:cubicBezTo>
                <a:cubicBezTo>
                  <a:pt x="576" y="87"/>
                  <a:pt x="575" y="86"/>
                  <a:pt x="575" y="85"/>
                </a:cubicBezTo>
                <a:cubicBezTo>
                  <a:pt x="573" y="85"/>
                  <a:pt x="573" y="83"/>
                  <a:pt x="571" y="83"/>
                </a:cubicBezTo>
                <a:cubicBezTo>
                  <a:pt x="572" y="82"/>
                  <a:pt x="571" y="82"/>
                  <a:pt x="570" y="81"/>
                </a:cubicBezTo>
                <a:cubicBezTo>
                  <a:pt x="570" y="81"/>
                  <a:pt x="570" y="80"/>
                  <a:pt x="570" y="80"/>
                </a:cubicBezTo>
                <a:cubicBezTo>
                  <a:pt x="569" y="79"/>
                  <a:pt x="568" y="79"/>
                  <a:pt x="568" y="77"/>
                </a:cubicBezTo>
                <a:cubicBezTo>
                  <a:pt x="567" y="77"/>
                  <a:pt x="567" y="78"/>
                  <a:pt x="566" y="77"/>
                </a:cubicBezTo>
                <a:cubicBezTo>
                  <a:pt x="566" y="75"/>
                  <a:pt x="567" y="75"/>
                  <a:pt x="567" y="74"/>
                </a:cubicBezTo>
                <a:cubicBezTo>
                  <a:pt x="567" y="74"/>
                  <a:pt x="567" y="74"/>
                  <a:pt x="567" y="74"/>
                </a:cubicBezTo>
                <a:cubicBezTo>
                  <a:pt x="568" y="74"/>
                  <a:pt x="569" y="76"/>
                  <a:pt x="569" y="77"/>
                </a:cubicBezTo>
                <a:cubicBezTo>
                  <a:pt x="570" y="78"/>
                  <a:pt x="570" y="78"/>
                  <a:pt x="570" y="78"/>
                </a:cubicBezTo>
                <a:cubicBezTo>
                  <a:pt x="571" y="80"/>
                  <a:pt x="572" y="82"/>
                  <a:pt x="574" y="82"/>
                </a:cubicBezTo>
                <a:close/>
                <a:moveTo>
                  <a:pt x="533" y="33"/>
                </a:moveTo>
                <a:cubicBezTo>
                  <a:pt x="533" y="34"/>
                  <a:pt x="534" y="34"/>
                  <a:pt x="534" y="35"/>
                </a:cubicBezTo>
                <a:cubicBezTo>
                  <a:pt x="535" y="35"/>
                  <a:pt x="535" y="35"/>
                  <a:pt x="535" y="36"/>
                </a:cubicBezTo>
                <a:cubicBezTo>
                  <a:pt x="536" y="36"/>
                  <a:pt x="536" y="35"/>
                  <a:pt x="537" y="35"/>
                </a:cubicBezTo>
                <a:cubicBezTo>
                  <a:pt x="537" y="36"/>
                  <a:pt x="539" y="36"/>
                  <a:pt x="539" y="37"/>
                </a:cubicBezTo>
                <a:cubicBezTo>
                  <a:pt x="540" y="37"/>
                  <a:pt x="540" y="37"/>
                  <a:pt x="540" y="37"/>
                </a:cubicBezTo>
                <a:cubicBezTo>
                  <a:pt x="541" y="38"/>
                  <a:pt x="540" y="38"/>
                  <a:pt x="542" y="38"/>
                </a:cubicBezTo>
                <a:cubicBezTo>
                  <a:pt x="542" y="39"/>
                  <a:pt x="543" y="39"/>
                  <a:pt x="543" y="40"/>
                </a:cubicBezTo>
                <a:cubicBezTo>
                  <a:pt x="544" y="40"/>
                  <a:pt x="543" y="40"/>
                  <a:pt x="544" y="40"/>
                </a:cubicBezTo>
                <a:cubicBezTo>
                  <a:pt x="545" y="42"/>
                  <a:pt x="548" y="43"/>
                  <a:pt x="549" y="45"/>
                </a:cubicBezTo>
                <a:cubicBezTo>
                  <a:pt x="550" y="46"/>
                  <a:pt x="551" y="46"/>
                  <a:pt x="551" y="47"/>
                </a:cubicBezTo>
                <a:cubicBezTo>
                  <a:pt x="553" y="48"/>
                  <a:pt x="553" y="48"/>
                  <a:pt x="553" y="48"/>
                </a:cubicBezTo>
                <a:cubicBezTo>
                  <a:pt x="554" y="49"/>
                  <a:pt x="556" y="49"/>
                  <a:pt x="556" y="51"/>
                </a:cubicBezTo>
                <a:cubicBezTo>
                  <a:pt x="558" y="51"/>
                  <a:pt x="558" y="51"/>
                  <a:pt x="558" y="51"/>
                </a:cubicBezTo>
                <a:cubicBezTo>
                  <a:pt x="558" y="53"/>
                  <a:pt x="560" y="53"/>
                  <a:pt x="560" y="54"/>
                </a:cubicBezTo>
                <a:cubicBezTo>
                  <a:pt x="561" y="54"/>
                  <a:pt x="560" y="54"/>
                  <a:pt x="561" y="54"/>
                </a:cubicBezTo>
                <a:cubicBezTo>
                  <a:pt x="561" y="54"/>
                  <a:pt x="561" y="55"/>
                  <a:pt x="562" y="55"/>
                </a:cubicBezTo>
                <a:cubicBezTo>
                  <a:pt x="563" y="55"/>
                  <a:pt x="563" y="56"/>
                  <a:pt x="563" y="56"/>
                </a:cubicBezTo>
                <a:cubicBezTo>
                  <a:pt x="563" y="57"/>
                  <a:pt x="564" y="57"/>
                  <a:pt x="564" y="57"/>
                </a:cubicBezTo>
                <a:cubicBezTo>
                  <a:pt x="565" y="57"/>
                  <a:pt x="565" y="58"/>
                  <a:pt x="566" y="58"/>
                </a:cubicBezTo>
                <a:cubicBezTo>
                  <a:pt x="567" y="61"/>
                  <a:pt x="570" y="62"/>
                  <a:pt x="572" y="63"/>
                </a:cubicBezTo>
                <a:cubicBezTo>
                  <a:pt x="572" y="65"/>
                  <a:pt x="570" y="63"/>
                  <a:pt x="569" y="63"/>
                </a:cubicBezTo>
                <a:cubicBezTo>
                  <a:pt x="569" y="63"/>
                  <a:pt x="568" y="62"/>
                  <a:pt x="568" y="61"/>
                </a:cubicBezTo>
                <a:cubicBezTo>
                  <a:pt x="565" y="61"/>
                  <a:pt x="565" y="57"/>
                  <a:pt x="561" y="57"/>
                </a:cubicBezTo>
                <a:cubicBezTo>
                  <a:pt x="561" y="56"/>
                  <a:pt x="560" y="56"/>
                  <a:pt x="560" y="55"/>
                </a:cubicBezTo>
                <a:cubicBezTo>
                  <a:pt x="559" y="55"/>
                  <a:pt x="559" y="53"/>
                  <a:pt x="558" y="53"/>
                </a:cubicBezTo>
                <a:cubicBezTo>
                  <a:pt x="558" y="52"/>
                  <a:pt x="556" y="53"/>
                  <a:pt x="557" y="51"/>
                </a:cubicBezTo>
                <a:cubicBezTo>
                  <a:pt x="556" y="52"/>
                  <a:pt x="555" y="51"/>
                  <a:pt x="555" y="52"/>
                </a:cubicBezTo>
                <a:cubicBezTo>
                  <a:pt x="555" y="51"/>
                  <a:pt x="554" y="51"/>
                  <a:pt x="554" y="50"/>
                </a:cubicBezTo>
                <a:cubicBezTo>
                  <a:pt x="554" y="49"/>
                  <a:pt x="553" y="49"/>
                  <a:pt x="553" y="49"/>
                </a:cubicBezTo>
                <a:cubicBezTo>
                  <a:pt x="553" y="48"/>
                  <a:pt x="553" y="48"/>
                  <a:pt x="552" y="48"/>
                </a:cubicBezTo>
                <a:cubicBezTo>
                  <a:pt x="552" y="48"/>
                  <a:pt x="552" y="49"/>
                  <a:pt x="552" y="49"/>
                </a:cubicBezTo>
                <a:cubicBezTo>
                  <a:pt x="551" y="48"/>
                  <a:pt x="551" y="49"/>
                  <a:pt x="550" y="48"/>
                </a:cubicBezTo>
                <a:cubicBezTo>
                  <a:pt x="550" y="48"/>
                  <a:pt x="550" y="47"/>
                  <a:pt x="550" y="47"/>
                </a:cubicBezTo>
                <a:cubicBezTo>
                  <a:pt x="549" y="47"/>
                  <a:pt x="548" y="46"/>
                  <a:pt x="547" y="45"/>
                </a:cubicBezTo>
                <a:cubicBezTo>
                  <a:pt x="547" y="45"/>
                  <a:pt x="545" y="44"/>
                  <a:pt x="544" y="43"/>
                </a:cubicBezTo>
                <a:cubicBezTo>
                  <a:pt x="544" y="43"/>
                  <a:pt x="544" y="43"/>
                  <a:pt x="543" y="42"/>
                </a:cubicBezTo>
                <a:cubicBezTo>
                  <a:pt x="543" y="42"/>
                  <a:pt x="543" y="42"/>
                  <a:pt x="542" y="42"/>
                </a:cubicBezTo>
                <a:cubicBezTo>
                  <a:pt x="542" y="41"/>
                  <a:pt x="542" y="41"/>
                  <a:pt x="542" y="41"/>
                </a:cubicBezTo>
                <a:cubicBezTo>
                  <a:pt x="542" y="40"/>
                  <a:pt x="541" y="40"/>
                  <a:pt x="541" y="40"/>
                </a:cubicBezTo>
                <a:cubicBezTo>
                  <a:pt x="540" y="40"/>
                  <a:pt x="540" y="39"/>
                  <a:pt x="539" y="39"/>
                </a:cubicBezTo>
                <a:cubicBezTo>
                  <a:pt x="539" y="37"/>
                  <a:pt x="536" y="38"/>
                  <a:pt x="537" y="36"/>
                </a:cubicBezTo>
                <a:cubicBezTo>
                  <a:pt x="535" y="36"/>
                  <a:pt x="536" y="37"/>
                  <a:pt x="535" y="37"/>
                </a:cubicBezTo>
                <a:cubicBezTo>
                  <a:pt x="534" y="36"/>
                  <a:pt x="534" y="36"/>
                  <a:pt x="534" y="35"/>
                </a:cubicBezTo>
                <a:cubicBezTo>
                  <a:pt x="533" y="36"/>
                  <a:pt x="533" y="34"/>
                  <a:pt x="531" y="33"/>
                </a:cubicBezTo>
                <a:cubicBezTo>
                  <a:pt x="531" y="32"/>
                  <a:pt x="532" y="33"/>
                  <a:pt x="533" y="33"/>
                </a:cubicBezTo>
                <a:close/>
                <a:moveTo>
                  <a:pt x="520" y="33"/>
                </a:moveTo>
                <a:cubicBezTo>
                  <a:pt x="522" y="33"/>
                  <a:pt x="523" y="35"/>
                  <a:pt x="525" y="35"/>
                </a:cubicBezTo>
                <a:cubicBezTo>
                  <a:pt x="525" y="36"/>
                  <a:pt x="526" y="36"/>
                  <a:pt x="526" y="36"/>
                </a:cubicBezTo>
                <a:cubicBezTo>
                  <a:pt x="527" y="37"/>
                  <a:pt x="528" y="37"/>
                  <a:pt x="529" y="38"/>
                </a:cubicBezTo>
                <a:cubicBezTo>
                  <a:pt x="529" y="40"/>
                  <a:pt x="528" y="39"/>
                  <a:pt x="528" y="38"/>
                </a:cubicBezTo>
                <a:cubicBezTo>
                  <a:pt x="527" y="38"/>
                  <a:pt x="526" y="37"/>
                  <a:pt x="525" y="37"/>
                </a:cubicBezTo>
                <a:cubicBezTo>
                  <a:pt x="524" y="36"/>
                  <a:pt x="524" y="36"/>
                  <a:pt x="523" y="35"/>
                </a:cubicBezTo>
                <a:cubicBezTo>
                  <a:pt x="522" y="35"/>
                  <a:pt x="521" y="34"/>
                  <a:pt x="520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20" y="33"/>
                  <a:pt x="520" y="33"/>
                  <a:pt x="520" y="33"/>
                </a:cubicBezTo>
                <a:close/>
                <a:moveTo>
                  <a:pt x="269" y="357"/>
                </a:moveTo>
                <a:cubicBezTo>
                  <a:pt x="271" y="358"/>
                  <a:pt x="272" y="358"/>
                  <a:pt x="274" y="358"/>
                </a:cubicBezTo>
                <a:cubicBezTo>
                  <a:pt x="274" y="356"/>
                  <a:pt x="273" y="356"/>
                  <a:pt x="273" y="356"/>
                </a:cubicBezTo>
                <a:cubicBezTo>
                  <a:pt x="271" y="356"/>
                  <a:pt x="269" y="355"/>
                  <a:pt x="269" y="357"/>
                </a:cubicBezTo>
                <a:close/>
                <a:moveTo>
                  <a:pt x="270" y="353"/>
                </a:moveTo>
                <a:cubicBezTo>
                  <a:pt x="270" y="354"/>
                  <a:pt x="270" y="354"/>
                  <a:pt x="270" y="354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71" y="354"/>
                  <a:pt x="271" y="353"/>
                  <a:pt x="270" y="353"/>
                </a:cubicBezTo>
                <a:close/>
                <a:moveTo>
                  <a:pt x="271" y="353"/>
                </a:moveTo>
                <a:cubicBezTo>
                  <a:pt x="271" y="354"/>
                  <a:pt x="271" y="354"/>
                  <a:pt x="271" y="354"/>
                </a:cubicBezTo>
                <a:cubicBezTo>
                  <a:pt x="272" y="354"/>
                  <a:pt x="272" y="354"/>
                  <a:pt x="272" y="354"/>
                </a:cubicBezTo>
                <a:cubicBezTo>
                  <a:pt x="273" y="353"/>
                  <a:pt x="272" y="353"/>
                  <a:pt x="271" y="353"/>
                </a:cubicBezTo>
                <a:close/>
                <a:moveTo>
                  <a:pt x="268" y="352"/>
                </a:moveTo>
                <a:cubicBezTo>
                  <a:pt x="268" y="352"/>
                  <a:pt x="268" y="352"/>
                  <a:pt x="268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9" y="352"/>
                  <a:pt x="269" y="352"/>
                  <a:pt x="268" y="352"/>
                </a:cubicBezTo>
                <a:close/>
                <a:moveTo>
                  <a:pt x="288" y="352"/>
                </a:moveTo>
                <a:cubicBezTo>
                  <a:pt x="286" y="352"/>
                  <a:pt x="286" y="352"/>
                  <a:pt x="286" y="352"/>
                </a:cubicBezTo>
                <a:cubicBezTo>
                  <a:pt x="286" y="353"/>
                  <a:pt x="287" y="353"/>
                  <a:pt x="287" y="354"/>
                </a:cubicBezTo>
                <a:cubicBezTo>
                  <a:pt x="289" y="355"/>
                  <a:pt x="288" y="354"/>
                  <a:pt x="288" y="352"/>
                </a:cubicBezTo>
                <a:close/>
                <a:moveTo>
                  <a:pt x="291" y="351"/>
                </a:moveTo>
                <a:cubicBezTo>
                  <a:pt x="291" y="352"/>
                  <a:pt x="291" y="352"/>
                  <a:pt x="290" y="352"/>
                </a:cubicBezTo>
                <a:cubicBezTo>
                  <a:pt x="290" y="352"/>
                  <a:pt x="290" y="352"/>
                  <a:pt x="289" y="352"/>
                </a:cubicBezTo>
                <a:cubicBezTo>
                  <a:pt x="289" y="354"/>
                  <a:pt x="293" y="352"/>
                  <a:pt x="291" y="351"/>
                </a:cubicBezTo>
                <a:close/>
                <a:moveTo>
                  <a:pt x="275" y="356"/>
                </a:moveTo>
                <a:cubicBezTo>
                  <a:pt x="276" y="357"/>
                  <a:pt x="278" y="356"/>
                  <a:pt x="278" y="355"/>
                </a:cubicBezTo>
                <a:cubicBezTo>
                  <a:pt x="277" y="354"/>
                  <a:pt x="276" y="354"/>
                  <a:pt x="276" y="353"/>
                </a:cubicBezTo>
                <a:cubicBezTo>
                  <a:pt x="276" y="353"/>
                  <a:pt x="275" y="352"/>
                  <a:pt x="275" y="353"/>
                </a:cubicBezTo>
                <a:cubicBezTo>
                  <a:pt x="276" y="353"/>
                  <a:pt x="276" y="355"/>
                  <a:pt x="276" y="355"/>
                </a:cubicBezTo>
                <a:cubicBezTo>
                  <a:pt x="276" y="355"/>
                  <a:pt x="275" y="355"/>
                  <a:pt x="275" y="356"/>
                </a:cubicBezTo>
                <a:close/>
                <a:moveTo>
                  <a:pt x="267" y="354"/>
                </a:moveTo>
                <a:cubicBezTo>
                  <a:pt x="267" y="355"/>
                  <a:pt x="268" y="355"/>
                  <a:pt x="268" y="355"/>
                </a:cubicBezTo>
                <a:cubicBezTo>
                  <a:pt x="269" y="354"/>
                  <a:pt x="268" y="354"/>
                  <a:pt x="267" y="354"/>
                </a:cubicBezTo>
                <a:close/>
                <a:moveTo>
                  <a:pt x="281" y="352"/>
                </a:moveTo>
                <a:cubicBezTo>
                  <a:pt x="281" y="353"/>
                  <a:pt x="282" y="353"/>
                  <a:pt x="282" y="353"/>
                </a:cubicBezTo>
                <a:cubicBezTo>
                  <a:pt x="283" y="354"/>
                  <a:pt x="282" y="354"/>
                  <a:pt x="283" y="355"/>
                </a:cubicBezTo>
                <a:cubicBezTo>
                  <a:pt x="283" y="355"/>
                  <a:pt x="284" y="355"/>
                  <a:pt x="284" y="355"/>
                </a:cubicBezTo>
                <a:cubicBezTo>
                  <a:pt x="285" y="354"/>
                  <a:pt x="284" y="353"/>
                  <a:pt x="286" y="353"/>
                </a:cubicBezTo>
                <a:cubicBezTo>
                  <a:pt x="286" y="352"/>
                  <a:pt x="286" y="350"/>
                  <a:pt x="285" y="350"/>
                </a:cubicBezTo>
                <a:cubicBezTo>
                  <a:pt x="284" y="352"/>
                  <a:pt x="283" y="353"/>
                  <a:pt x="281" y="352"/>
                </a:cubicBezTo>
                <a:close/>
                <a:moveTo>
                  <a:pt x="279" y="355"/>
                </a:moveTo>
                <a:cubicBezTo>
                  <a:pt x="280" y="355"/>
                  <a:pt x="279" y="353"/>
                  <a:pt x="278" y="353"/>
                </a:cubicBezTo>
                <a:cubicBezTo>
                  <a:pt x="278" y="355"/>
                  <a:pt x="279" y="355"/>
                  <a:pt x="279" y="355"/>
                </a:cubicBezTo>
                <a:close/>
                <a:moveTo>
                  <a:pt x="176" y="418"/>
                </a:moveTo>
                <a:cubicBezTo>
                  <a:pt x="178" y="419"/>
                  <a:pt x="179" y="417"/>
                  <a:pt x="179" y="415"/>
                </a:cubicBezTo>
                <a:cubicBezTo>
                  <a:pt x="178" y="415"/>
                  <a:pt x="178" y="415"/>
                  <a:pt x="178" y="415"/>
                </a:cubicBezTo>
                <a:cubicBezTo>
                  <a:pt x="178" y="417"/>
                  <a:pt x="176" y="416"/>
                  <a:pt x="176" y="418"/>
                </a:cubicBezTo>
                <a:close/>
                <a:moveTo>
                  <a:pt x="166" y="436"/>
                </a:moveTo>
                <a:cubicBezTo>
                  <a:pt x="166" y="437"/>
                  <a:pt x="167" y="437"/>
                  <a:pt x="167" y="437"/>
                </a:cubicBezTo>
                <a:cubicBezTo>
                  <a:pt x="167" y="437"/>
                  <a:pt x="167" y="436"/>
                  <a:pt x="166" y="436"/>
                </a:cubicBezTo>
                <a:close/>
                <a:moveTo>
                  <a:pt x="196" y="397"/>
                </a:moveTo>
                <a:cubicBezTo>
                  <a:pt x="196" y="395"/>
                  <a:pt x="196" y="395"/>
                  <a:pt x="197" y="395"/>
                </a:cubicBezTo>
                <a:cubicBezTo>
                  <a:pt x="197" y="395"/>
                  <a:pt x="197" y="395"/>
                  <a:pt x="197" y="394"/>
                </a:cubicBezTo>
                <a:cubicBezTo>
                  <a:pt x="197" y="394"/>
                  <a:pt x="197" y="395"/>
                  <a:pt x="197" y="395"/>
                </a:cubicBezTo>
                <a:cubicBezTo>
                  <a:pt x="198" y="394"/>
                  <a:pt x="198" y="393"/>
                  <a:pt x="198" y="393"/>
                </a:cubicBezTo>
                <a:cubicBezTo>
                  <a:pt x="197" y="392"/>
                  <a:pt x="197" y="393"/>
                  <a:pt x="196" y="394"/>
                </a:cubicBezTo>
                <a:cubicBezTo>
                  <a:pt x="196" y="394"/>
                  <a:pt x="196" y="394"/>
                  <a:pt x="195" y="394"/>
                </a:cubicBezTo>
                <a:cubicBezTo>
                  <a:pt x="195" y="395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5" y="396"/>
                  <a:pt x="195" y="397"/>
                  <a:pt x="194" y="397"/>
                </a:cubicBezTo>
                <a:cubicBezTo>
                  <a:pt x="194" y="397"/>
                  <a:pt x="194" y="397"/>
                  <a:pt x="194" y="397"/>
                </a:cubicBezTo>
                <a:cubicBezTo>
                  <a:pt x="194" y="397"/>
                  <a:pt x="194" y="398"/>
                  <a:pt x="194" y="399"/>
                </a:cubicBezTo>
                <a:cubicBezTo>
                  <a:pt x="194" y="399"/>
                  <a:pt x="193" y="399"/>
                  <a:pt x="193" y="399"/>
                </a:cubicBezTo>
                <a:cubicBezTo>
                  <a:pt x="193" y="399"/>
                  <a:pt x="193" y="400"/>
                  <a:pt x="193" y="400"/>
                </a:cubicBezTo>
                <a:cubicBezTo>
                  <a:pt x="194" y="401"/>
                  <a:pt x="194" y="399"/>
                  <a:pt x="194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6" y="398"/>
                  <a:pt x="196" y="398"/>
                </a:cubicBezTo>
                <a:cubicBezTo>
                  <a:pt x="196" y="398"/>
                  <a:pt x="196" y="397"/>
                  <a:pt x="196" y="397"/>
                </a:cubicBezTo>
                <a:close/>
                <a:moveTo>
                  <a:pt x="265" y="356"/>
                </a:move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6" y="356"/>
                  <a:pt x="266" y="356"/>
                </a:cubicBezTo>
                <a:cubicBezTo>
                  <a:pt x="266" y="356"/>
                  <a:pt x="266" y="355"/>
                  <a:pt x="266" y="355"/>
                </a:cubicBezTo>
                <a:cubicBezTo>
                  <a:pt x="266" y="355"/>
                  <a:pt x="266" y="355"/>
                  <a:pt x="266" y="355"/>
                </a:cubicBezTo>
                <a:cubicBezTo>
                  <a:pt x="266" y="355"/>
                  <a:pt x="265" y="355"/>
                  <a:pt x="265" y="355"/>
                </a:cubicBezTo>
                <a:cubicBezTo>
                  <a:pt x="265" y="355"/>
                  <a:pt x="265" y="355"/>
                  <a:pt x="265" y="355"/>
                </a:cubicBezTo>
                <a:cubicBezTo>
                  <a:pt x="264" y="355"/>
                  <a:pt x="264" y="355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3" y="356"/>
                  <a:pt x="262" y="356"/>
                  <a:pt x="262" y="356"/>
                </a:cubicBezTo>
                <a:cubicBezTo>
                  <a:pt x="262" y="356"/>
                  <a:pt x="261" y="356"/>
                  <a:pt x="261" y="357"/>
                </a:cubicBezTo>
                <a:cubicBezTo>
                  <a:pt x="262" y="357"/>
                  <a:pt x="262" y="357"/>
                  <a:pt x="263" y="357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5" y="356"/>
                </a:cubicBezTo>
                <a:close/>
                <a:moveTo>
                  <a:pt x="168" y="431"/>
                </a:moveTo>
                <a:cubicBezTo>
                  <a:pt x="168" y="431"/>
                  <a:pt x="168" y="431"/>
                  <a:pt x="168" y="431"/>
                </a:cubicBezTo>
                <a:cubicBezTo>
                  <a:pt x="168" y="430"/>
                  <a:pt x="168" y="430"/>
                  <a:pt x="168" y="430"/>
                </a:cubicBezTo>
                <a:cubicBezTo>
                  <a:pt x="169" y="430"/>
                  <a:pt x="169" y="430"/>
                  <a:pt x="169" y="430"/>
                </a:cubicBezTo>
                <a:cubicBezTo>
                  <a:pt x="169" y="430"/>
                  <a:pt x="169" y="429"/>
                  <a:pt x="169" y="429"/>
                </a:cubicBezTo>
                <a:cubicBezTo>
                  <a:pt x="170" y="429"/>
                  <a:pt x="169" y="428"/>
                  <a:pt x="169" y="428"/>
                </a:cubicBezTo>
                <a:cubicBezTo>
                  <a:pt x="169" y="429"/>
                  <a:pt x="168" y="428"/>
                  <a:pt x="168" y="429"/>
                </a:cubicBezTo>
                <a:cubicBezTo>
                  <a:pt x="167" y="429"/>
                  <a:pt x="167" y="431"/>
                  <a:pt x="168" y="431"/>
                </a:cubicBezTo>
                <a:close/>
                <a:moveTo>
                  <a:pt x="170" y="427"/>
                </a:moveTo>
                <a:cubicBezTo>
                  <a:pt x="169" y="427"/>
                  <a:pt x="170" y="428"/>
                  <a:pt x="170" y="428"/>
                </a:cubicBezTo>
                <a:cubicBezTo>
                  <a:pt x="170" y="427"/>
                  <a:pt x="170" y="428"/>
                  <a:pt x="171" y="427"/>
                </a:cubicBezTo>
                <a:cubicBezTo>
                  <a:pt x="171" y="427"/>
                  <a:pt x="171" y="426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4"/>
                </a:cubicBezTo>
                <a:cubicBezTo>
                  <a:pt x="173" y="424"/>
                  <a:pt x="173" y="423"/>
                  <a:pt x="172" y="423"/>
                </a:cubicBezTo>
                <a:cubicBezTo>
                  <a:pt x="172" y="424"/>
                  <a:pt x="171" y="424"/>
                  <a:pt x="170" y="425"/>
                </a:cubicBezTo>
                <a:cubicBezTo>
                  <a:pt x="170" y="425"/>
                  <a:pt x="170" y="426"/>
                  <a:pt x="170" y="426"/>
                </a:cubicBezTo>
                <a:cubicBezTo>
                  <a:pt x="170" y="427"/>
                  <a:pt x="170" y="427"/>
                  <a:pt x="170" y="427"/>
                </a:cubicBezTo>
                <a:close/>
                <a:moveTo>
                  <a:pt x="242" y="364"/>
                </a:moveTo>
                <a:cubicBezTo>
                  <a:pt x="242" y="364"/>
                  <a:pt x="243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3"/>
                  <a:pt x="243" y="362"/>
                  <a:pt x="243" y="361"/>
                </a:cubicBezTo>
                <a:cubicBezTo>
                  <a:pt x="243" y="361"/>
                  <a:pt x="242" y="361"/>
                  <a:pt x="242" y="362"/>
                </a:cubicBezTo>
                <a:cubicBezTo>
                  <a:pt x="243" y="362"/>
                  <a:pt x="241" y="363"/>
                  <a:pt x="242" y="364"/>
                </a:cubicBezTo>
                <a:close/>
                <a:moveTo>
                  <a:pt x="186" y="408"/>
                </a:moveTo>
                <a:cubicBezTo>
                  <a:pt x="185" y="408"/>
                  <a:pt x="184" y="408"/>
                  <a:pt x="183" y="408"/>
                </a:cubicBezTo>
                <a:cubicBezTo>
                  <a:pt x="183" y="409"/>
                  <a:pt x="183" y="410"/>
                  <a:pt x="182" y="410"/>
                </a:cubicBezTo>
                <a:cubicBezTo>
                  <a:pt x="182" y="411"/>
                  <a:pt x="181" y="411"/>
                  <a:pt x="181" y="413"/>
                </a:cubicBezTo>
                <a:cubicBezTo>
                  <a:pt x="182" y="413"/>
                  <a:pt x="182" y="411"/>
                  <a:pt x="183" y="411"/>
                </a:cubicBezTo>
                <a:cubicBezTo>
                  <a:pt x="184" y="411"/>
                  <a:pt x="184" y="410"/>
                  <a:pt x="184" y="410"/>
                </a:cubicBezTo>
                <a:cubicBezTo>
                  <a:pt x="185" y="410"/>
                  <a:pt x="185" y="410"/>
                  <a:pt x="186" y="410"/>
                </a:cubicBezTo>
                <a:cubicBezTo>
                  <a:pt x="186" y="408"/>
                  <a:pt x="189" y="409"/>
                  <a:pt x="188" y="406"/>
                </a:cubicBezTo>
                <a:cubicBezTo>
                  <a:pt x="187" y="406"/>
                  <a:pt x="187" y="406"/>
                  <a:pt x="187" y="406"/>
                </a:cubicBezTo>
                <a:cubicBezTo>
                  <a:pt x="187" y="407"/>
                  <a:pt x="186" y="407"/>
                  <a:pt x="186" y="408"/>
                </a:cubicBezTo>
                <a:close/>
                <a:moveTo>
                  <a:pt x="734" y="573"/>
                </a:moveTo>
                <a:cubicBezTo>
                  <a:pt x="734" y="573"/>
                  <a:pt x="734" y="574"/>
                  <a:pt x="733" y="575"/>
                </a:cubicBezTo>
                <a:cubicBezTo>
                  <a:pt x="733" y="575"/>
                  <a:pt x="732" y="576"/>
                  <a:pt x="732" y="577"/>
                </a:cubicBezTo>
                <a:cubicBezTo>
                  <a:pt x="732" y="577"/>
                  <a:pt x="731" y="577"/>
                  <a:pt x="731" y="577"/>
                </a:cubicBezTo>
                <a:cubicBezTo>
                  <a:pt x="731" y="577"/>
                  <a:pt x="731" y="577"/>
                  <a:pt x="731" y="577"/>
                </a:cubicBezTo>
                <a:cubicBezTo>
                  <a:pt x="731" y="577"/>
                  <a:pt x="732" y="576"/>
                  <a:pt x="732" y="576"/>
                </a:cubicBezTo>
                <a:cubicBezTo>
                  <a:pt x="732" y="576"/>
                  <a:pt x="732" y="576"/>
                  <a:pt x="732" y="575"/>
                </a:cubicBezTo>
                <a:cubicBezTo>
                  <a:pt x="732" y="575"/>
                  <a:pt x="732" y="575"/>
                  <a:pt x="732" y="575"/>
                </a:cubicBezTo>
                <a:cubicBezTo>
                  <a:pt x="732" y="574"/>
                  <a:pt x="733" y="574"/>
                  <a:pt x="733" y="574"/>
                </a:cubicBezTo>
                <a:cubicBezTo>
                  <a:pt x="733" y="574"/>
                  <a:pt x="732" y="574"/>
                  <a:pt x="732" y="573"/>
                </a:cubicBezTo>
                <a:cubicBezTo>
                  <a:pt x="730" y="573"/>
                  <a:pt x="731" y="575"/>
                  <a:pt x="730" y="575"/>
                </a:cubicBezTo>
                <a:cubicBezTo>
                  <a:pt x="730" y="575"/>
                  <a:pt x="730" y="576"/>
                  <a:pt x="729" y="576"/>
                </a:cubicBezTo>
                <a:cubicBezTo>
                  <a:pt x="729" y="576"/>
                  <a:pt x="729" y="577"/>
                  <a:pt x="729" y="577"/>
                </a:cubicBezTo>
                <a:cubicBezTo>
                  <a:pt x="728" y="577"/>
                  <a:pt x="728" y="578"/>
                  <a:pt x="727" y="578"/>
                </a:cubicBezTo>
                <a:cubicBezTo>
                  <a:pt x="727" y="578"/>
                  <a:pt x="727" y="578"/>
                  <a:pt x="727" y="578"/>
                </a:cubicBezTo>
                <a:cubicBezTo>
                  <a:pt x="727" y="578"/>
                  <a:pt x="727" y="579"/>
                  <a:pt x="727" y="579"/>
                </a:cubicBezTo>
                <a:cubicBezTo>
                  <a:pt x="726" y="579"/>
                  <a:pt x="726" y="579"/>
                  <a:pt x="726" y="579"/>
                </a:cubicBezTo>
                <a:cubicBezTo>
                  <a:pt x="726" y="579"/>
                  <a:pt x="725" y="580"/>
                  <a:pt x="725" y="580"/>
                </a:cubicBezTo>
                <a:cubicBezTo>
                  <a:pt x="724" y="580"/>
                  <a:pt x="724" y="580"/>
                  <a:pt x="724" y="581"/>
                </a:cubicBezTo>
                <a:cubicBezTo>
                  <a:pt x="724" y="581"/>
                  <a:pt x="723" y="581"/>
                  <a:pt x="723" y="581"/>
                </a:cubicBezTo>
                <a:cubicBezTo>
                  <a:pt x="723" y="582"/>
                  <a:pt x="723" y="582"/>
                  <a:pt x="722" y="582"/>
                </a:cubicBezTo>
                <a:cubicBezTo>
                  <a:pt x="722" y="583"/>
                  <a:pt x="721" y="584"/>
                  <a:pt x="721" y="584"/>
                </a:cubicBezTo>
                <a:cubicBezTo>
                  <a:pt x="720" y="584"/>
                  <a:pt x="720" y="584"/>
                  <a:pt x="719" y="585"/>
                </a:cubicBezTo>
                <a:cubicBezTo>
                  <a:pt x="719" y="585"/>
                  <a:pt x="720" y="585"/>
                  <a:pt x="719" y="585"/>
                </a:cubicBezTo>
                <a:cubicBezTo>
                  <a:pt x="719" y="585"/>
                  <a:pt x="718" y="586"/>
                  <a:pt x="718" y="586"/>
                </a:cubicBezTo>
                <a:cubicBezTo>
                  <a:pt x="718" y="586"/>
                  <a:pt x="718" y="587"/>
                  <a:pt x="717" y="587"/>
                </a:cubicBezTo>
                <a:cubicBezTo>
                  <a:pt x="717" y="587"/>
                  <a:pt x="716" y="587"/>
                  <a:pt x="716" y="588"/>
                </a:cubicBezTo>
                <a:cubicBezTo>
                  <a:pt x="716" y="588"/>
                  <a:pt x="716" y="588"/>
                  <a:pt x="715" y="589"/>
                </a:cubicBezTo>
                <a:cubicBezTo>
                  <a:pt x="715" y="589"/>
                  <a:pt x="715" y="589"/>
                  <a:pt x="715" y="589"/>
                </a:cubicBezTo>
                <a:cubicBezTo>
                  <a:pt x="715" y="589"/>
                  <a:pt x="714" y="589"/>
                  <a:pt x="714" y="589"/>
                </a:cubicBezTo>
                <a:cubicBezTo>
                  <a:pt x="714" y="589"/>
                  <a:pt x="713" y="590"/>
                  <a:pt x="713" y="590"/>
                </a:cubicBezTo>
                <a:cubicBezTo>
                  <a:pt x="713" y="590"/>
                  <a:pt x="713" y="590"/>
                  <a:pt x="713" y="590"/>
                </a:cubicBezTo>
                <a:cubicBezTo>
                  <a:pt x="713" y="591"/>
                  <a:pt x="712" y="591"/>
                  <a:pt x="712" y="591"/>
                </a:cubicBezTo>
                <a:cubicBezTo>
                  <a:pt x="712" y="591"/>
                  <a:pt x="712" y="592"/>
                  <a:pt x="711" y="592"/>
                </a:cubicBezTo>
                <a:cubicBezTo>
                  <a:pt x="711" y="592"/>
                  <a:pt x="710" y="592"/>
                  <a:pt x="710" y="593"/>
                </a:cubicBezTo>
                <a:cubicBezTo>
                  <a:pt x="709" y="593"/>
                  <a:pt x="709" y="594"/>
                  <a:pt x="709" y="594"/>
                </a:cubicBezTo>
                <a:cubicBezTo>
                  <a:pt x="709" y="594"/>
                  <a:pt x="708" y="594"/>
                  <a:pt x="708" y="594"/>
                </a:cubicBezTo>
                <a:cubicBezTo>
                  <a:pt x="708" y="594"/>
                  <a:pt x="708" y="595"/>
                  <a:pt x="708" y="595"/>
                </a:cubicBezTo>
                <a:cubicBezTo>
                  <a:pt x="708" y="595"/>
                  <a:pt x="708" y="595"/>
                  <a:pt x="708" y="595"/>
                </a:cubicBezTo>
                <a:cubicBezTo>
                  <a:pt x="707" y="595"/>
                  <a:pt x="708" y="595"/>
                  <a:pt x="708" y="595"/>
                </a:cubicBezTo>
                <a:cubicBezTo>
                  <a:pt x="707" y="595"/>
                  <a:pt x="707" y="595"/>
                  <a:pt x="707" y="595"/>
                </a:cubicBezTo>
                <a:cubicBezTo>
                  <a:pt x="707" y="595"/>
                  <a:pt x="707" y="596"/>
                  <a:pt x="707" y="596"/>
                </a:cubicBezTo>
                <a:cubicBezTo>
                  <a:pt x="706" y="596"/>
                  <a:pt x="706" y="596"/>
                  <a:pt x="706" y="596"/>
                </a:cubicBezTo>
                <a:cubicBezTo>
                  <a:pt x="706" y="596"/>
                  <a:pt x="705" y="597"/>
                  <a:pt x="705" y="597"/>
                </a:cubicBezTo>
                <a:cubicBezTo>
                  <a:pt x="705" y="597"/>
                  <a:pt x="705" y="597"/>
                  <a:pt x="705" y="597"/>
                </a:cubicBezTo>
                <a:cubicBezTo>
                  <a:pt x="704" y="597"/>
                  <a:pt x="705" y="597"/>
                  <a:pt x="704" y="597"/>
                </a:cubicBezTo>
                <a:cubicBezTo>
                  <a:pt x="704" y="597"/>
                  <a:pt x="704" y="597"/>
                  <a:pt x="704" y="598"/>
                </a:cubicBezTo>
                <a:cubicBezTo>
                  <a:pt x="702" y="599"/>
                  <a:pt x="701" y="600"/>
                  <a:pt x="698" y="601"/>
                </a:cubicBezTo>
                <a:cubicBezTo>
                  <a:pt x="699" y="602"/>
                  <a:pt x="697" y="602"/>
                  <a:pt x="697" y="603"/>
                </a:cubicBezTo>
                <a:cubicBezTo>
                  <a:pt x="697" y="603"/>
                  <a:pt x="696" y="603"/>
                  <a:pt x="696" y="603"/>
                </a:cubicBezTo>
                <a:cubicBezTo>
                  <a:pt x="695" y="604"/>
                  <a:pt x="695" y="604"/>
                  <a:pt x="695" y="604"/>
                </a:cubicBezTo>
                <a:cubicBezTo>
                  <a:pt x="695" y="604"/>
                  <a:pt x="694" y="604"/>
                  <a:pt x="694" y="604"/>
                </a:cubicBezTo>
                <a:cubicBezTo>
                  <a:pt x="694" y="604"/>
                  <a:pt x="694" y="604"/>
                  <a:pt x="693" y="605"/>
                </a:cubicBezTo>
                <a:cubicBezTo>
                  <a:pt x="693" y="605"/>
                  <a:pt x="692" y="605"/>
                  <a:pt x="692" y="605"/>
                </a:cubicBezTo>
                <a:cubicBezTo>
                  <a:pt x="692" y="605"/>
                  <a:pt x="692" y="606"/>
                  <a:pt x="692" y="606"/>
                </a:cubicBezTo>
                <a:cubicBezTo>
                  <a:pt x="692" y="606"/>
                  <a:pt x="691" y="606"/>
                  <a:pt x="691" y="606"/>
                </a:cubicBezTo>
                <a:cubicBezTo>
                  <a:pt x="691" y="606"/>
                  <a:pt x="690" y="606"/>
                  <a:pt x="689" y="607"/>
                </a:cubicBezTo>
                <a:cubicBezTo>
                  <a:pt x="689" y="607"/>
                  <a:pt x="690" y="607"/>
                  <a:pt x="689" y="607"/>
                </a:cubicBezTo>
                <a:cubicBezTo>
                  <a:pt x="689" y="607"/>
                  <a:pt x="689" y="607"/>
                  <a:pt x="689" y="607"/>
                </a:cubicBezTo>
                <a:cubicBezTo>
                  <a:pt x="689" y="607"/>
                  <a:pt x="689" y="608"/>
                  <a:pt x="688" y="608"/>
                </a:cubicBezTo>
                <a:cubicBezTo>
                  <a:pt x="688" y="608"/>
                  <a:pt x="688" y="608"/>
                  <a:pt x="687" y="608"/>
                </a:cubicBezTo>
                <a:cubicBezTo>
                  <a:pt x="687" y="608"/>
                  <a:pt x="687" y="608"/>
                  <a:pt x="687" y="608"/>
                </a:cubicBezTo>
                <a:cubicBezTo>
                  <a:pt x="686" y="609"/>
                  <a:pt x="686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10"/>
                  <a:pt x="684" y="609"/>
                  <a:pt x="684" y="610"/>
                </a:cubicBezTo>
                <a:cubicBezTo>
                  <a:pt x="684" y="610"/>
                  <a:pt x="684" y="610"/>
                  <a:pt x="684" y="610"/>
                </a:cubicBezTo>
                <a:cubicBezTo>
                  <a:pt x="684" y="610"/>
                  <a:pt x="684" y="610"/>
                  <a:pt x="683" y="610"/>
                </a:cubicBezTo>
                <a:cubicBezTo>
                  <a:pt x="683" y="610"/>
                  <a:pt x="683" y="610"/>
                  <a:pt x="683" y="610"/>
                </a:cubicBezTo>
                <a:cubicBezTo>
                  <a:pt x="682" y="611"/>
                  <a:pt x="682" y="611"/>
                  <a:pt x="681" y="611"/>
                </a:cubicBezTo>
                <a:cubicBezTo>
                  <a:pt x="681" y="611"/>
                  <a:pt x="682" y="611"/>
                  <a:pt x="682" y="611"/>
                </a:cubicBezTo>
                <a:cubicBezTo>
                  <a:pt x="681" y="612"/>
                  <a:pt x="681" y="611"/>
                  <a:pt x="681" y="612"/>
                </a:cubicBezTo>
                <a:cubicBezTo>
                  <a:pt x="681" y="612"/>
                  <a:pt x="681" y="612"/>
                  <a:pt x="680" y="612"/>
                </a:cubicBezTo>
                <a:cubicBezTo>
                  <a:pt x="680" y="612"/>
                  <a:pt x="679" y="612"/>
                  <a:pt x="679" y="613"/>
                </a:cubicBezTo>
                <a:cubicBezTo>
                  <a:pt x="679" y="613"/>
                  <a:pt x="679" y="613"/>
                  <a:pt x="679" y="613"/>
                </a:cubicBezTo>
                <a:cubicBezTo>
                  <a:pt x="679" y="613"/>
                  <a:pt x="677" y="613"/>
                  <a:pt x="677" y="613"/>
                </a:cubicBezTo>
                <a:cubicBezTo>
                  <a:pt x="677" y="614"/>
                  <a:pt x="676" y="614"/>
                  <a:pt x="676" y="614"/>
                </a:cubicBezTo>
                <a:cubicBezTo>
                  <a:pt x="676" y="614"/>
                  <a:pt x="675" y="615"/>
                  <a:pt x="675" y="615"/>
                </a:cubicBezTo>
                <a:cubicBezTo>
                  <a:pt x="674" y="615"/>
                  <a:pt x="673" y="616"/>
                  <a:pt x="672" y="616"/>
                </a:cubicBezTo>
                <a:cubicBezTo>
                  <a:pt x="671" y="616"/>
                  <a:pt x="671" y="616"/>
                  <a:pt x="670" y="616"/>
                </a:cubicBezTo>
                <a:cubicBezTo>
                  <a:pt x="670" y="617"/>
                  <a:pt x="670" y="616"/>
                  <a:pt x="670" y="617"/>
                </a:cubicBezTo>
                <a:cubicBezTo>
                  <a:pt x="669" y="617"/>
                  <a:pt x="669" y="617"/>
                  <a:pt x="669" y="617"/>
                </a:cubicBezTo>
                <a:cubicBezTo>
                  <a:pt x="669" y="617"/>
                  <a:pt x="668" y="617"/>
                  <a:pt x="668" y="617"/>
                </a:cubicBezTo>
                <a:cubicBezTo>
                  <a:pt x="668" y="617"/>
                  <a:pt x="668" y="618"/>
                  <a:pt x="668" y="618"/>
                </a:cubicBezTo>
                <a:cubicBezTo>
                  <a:pt x="667" y="618"/>
                  <a:pt x="666" y="618"/>
                  <a:pt x="665" y="618"/>
                </a:cubicBezTo>
                <a:cubicBezTo>
                  <a:pt x="665" y="619"/>
                  <a:pt x="664" y="619"/>
                  <a:pt x="664" y="619"/>
                </a:cubicBezTo>
                <a:cubicBezTo>
                  <a:pt x="664" y="619"/>
                  <a:pt x="664" y="619"/>
                  <a:pt x="664" y="619"/>
                </a:cubicBezTo>
                <a:cubicBezTo>
                  <a:pt x="663" y="619"/>
                  <a:pt x="663" y="619"/>
                  <a:pt x="663" y="620"/>
                </a:cubicBezTo>
                <a:cubicBezTo>
                  <a:pt x="662" y="620"/>
                  <a:pt x="661" y="620"/>
                  <a:pt x="661" y="621"/>
                </a:cubicBezTo>
                <a:cubicBezTo>
                  <a:pt x="660" y="621"/>
                  <a:pt x="660" y="621"/>
                  <a:pt x="659" y="621"/>
                </a:cubicBezTo>
                <a:cubicBezTo>
                  <a:pt x="659" y="621"/>
                  <a:pt x="659" y="621"/>
                  <a:pt x="658" y="622"/>
                </a:cubicBezTo>
                <a:cubicBezTo>
                  <a:pt x="658" y="622"/>
                  <a:pt x="657" y="622"/>
                  <a:pt x="657" y="622"/>
                </a:cubicBezTo>
                <a:cubicBezTo>
                  <a:pt x="657" y="622"/>
                  <a:pt x="657" y="622"/>
                  <a:pt x="656" y="622"/>
                </a:cubicBezTo>
                <a:cubicBezTo>
                  <a:pt x="655" y="622"/>
                  <a:pt x="655" y="622"/>
                  <a:pt x="654" y="623"/>
                </a:cubicBezTo>
                <a:cubicBezTo>
                  <a:pt x="653" y="623"/>
                  <a:pt x="652" y="623"/>
                  <a:pt x="651" y="624"/>
                </a:cubicBezTo>
                <a:cubicBezTo>
                  <a:pt x="651" y="624"/>
                  <a:pt x="650" y="624"/>
                  <a:pt x="650" y="624"/>
                </a:cubicBezTo>
                <a:cubicBezTo>
                  <a:pt x="647" y="624"/>
                  <a:pt x="644" y="626"/>
                  <a:pt x="641" y="626"/>
                </a:cubicBezTo>
                <a:cubicBezTo>
                  <a:pt x="641" y="626"/>
                  <a:pt x="639" y="626"/>
                  <a:pt x="639" y="626"/>
                </a:cubicBezTo>
                <a:cubicBezTo>
                  <a:pt x="639" y="627"/>
                  <a:pt x="639" y="627"/>
                  <a:pt x="639" y="627"/>
                </a:cubicBezTo>
                <a:cubicBezTo>
                  <a:pt x="605" y="634"/>
                  <a:pt x="566" y="633"/>
                  <a:pt x="542" y="625"/>
                </a:cubicBezTo>
                <a:cubicBezTo>
                  <a:pt x="529" y="621"/>
                  <a:pt x="516" y="617"/>
                  <a:pt x="505" y="610"/>
                </a:cubicBezTo>
                <a:cubicBezTo>
                  <a:pt x="496" y="604"/>
                  <a:pt x="488" y="593"/>
                  <a:pt x="487" y="581"/>
                </a:cubicBezTo>
                <a:cubicBezTo>
                  <a:pt x="487" y="571"/>
                  <a:pt x="493" y="559"/>
                  <a:pt x="502" y="555"/>
                </a:cubicBezTo>
                <a:cubicBezTo>
                  <a:pt x="507" y="553"/>
                  <a:pt x="513" y="553"/>
                  <a:pt x="518" y="555"/>
                </a:cubicBezTo>
                <a:cubicBezTo>
                  <a:pt x="520" y="556"/>
                  <a:pt x="522" y="557"/>
                  <a:pt x="524" y="560"/>
                </a:cubicBezTo>
                <a:cubicBezTo>
                  <a:pt x="524" y="561"/>
                  <a:pt x="524" y="565"/>
                  <a:pt x="524" y="565"/>
                </a:cubicBezTo>
                <a:cubicBezTo>
                  <a:pt x="524" y="565"/>
                  <a:pt x="523" y="563"/>
                  <a:pt x="519" y="563"/>
                </a:cubicBezTo>
                <a:cubicBezTo>
                  <a:pt x="514" y="562"/>
                  <a:pt x="512" y="562"/>
                  <a:pt x="510" y="563"/>
                </a:cubicBezTo>
                <a:cubicBezTo>
                  <a:pt x="506" y="565"/>
                  <a:pt x="505" y="566"/>
                  <a:pt x="503" y="570"/>
                </a:cubicBezTo>
                <a:cubicBezTo>
                  <a:pt x="499" y="582"/>
                  <a:pt x="505" y="591"/>
                  <a:pt x="515" y="595"/>
                </a:cubicBezTo>
                <a:cubicBezTo>
                  <a:pt x="534" y="604"/>
                  <a:pt x="555" y="586"/>
                  <a:pt x="559" y="567"/>
                </a:cubicBezTo>
                <a:cubicBezTo>
                  <a:pt x="560" y="559"/>
                  <a:pt x="561" y="550"/>
                  <a:pt x="558" y="542"/>
                </a:cubicBezTo>
                <a:cubicBezTo>
                  <a:pt x="555" y="531"/>
                  <a:pt x="548" y="519"/>
                  <a:pt x="537" y="514"/>
                </a:cubicBezTo>
                <a:cubicBezTo>
                  <a:pt x="526" y="508"/>
                  <a:pt x="514" y="507"/>
                  <a:pt x="504" y="515"/>
                </a:cubicBezTo>
                <a:cubicBezTo>
                  <a:pt x="506" y="514"/>
                  <a:pt x="504" y="506"/>
                  <a:pt x="503" y="505"/>
                </a:cubicBezTo>
                <a:cubicBezTo>
                  <a:pt x="489" y="483"/>
                  <a:pt x="453" y="482"/>
                  <a:pt x="435" y="498"/>
                </a:cubicBezTo>
                <a:cubicBezTo>
                  <a:pt x="422" y="510"/>
                  <a:pt x="415" y="527"/>
                  <a:pt x="420" y="545"/>
                </a:cubicBezTo>
                <a:cubicBezTo>
                  <a:pt x="420" y="548"/>
                  <a:pt x="418" y="547"/>
                  <a:pt x="411" y="552"/>
                </a:cubicBezTo>
                <a:cubicBezTo>
                  <a:pt x="396" y="563"/>
                  <a:pt x="400" y="585"/>
                  <a:pt x="407" y="599"/>
                </a:cubicBezTo>
                <a:cubicBezTo>
                  <a:pt x="414" y="612"/>
                  <a:pt x="426" y="623"/>
                  <a:pt x="439" y="630"/>
                </a:cubicBezTo>
                <a:cubicBezTo>
                  <a:pt x="467" y="645"/>
                  <a:pt x="498" y="651"/>
                  <a:pt x="529" y="656"/>
                </a:cubicBezTo>
                <a:cubicBezTo>
                  <a:pt x="551" y="659"/>
                  <a:pt x="573" y="659"/>
                  <a:pt x="595" y="656"/>
                </a:cubicBezTo>
                <a:cubicBezTo>
                  <a:pt x="603" y="655"/>
                  <a:pt x="611" y="654"/>
                  <a:pt x="619" y="652"/>
                </a:cubicBezTo>
                <a:cubicBezTo>
                  <a:pt x="628" y="649"/>
                  <a:pt x="638" y="646"/>
                  <a:pt x="647" y="643"/>
                </a:cubicBezTo>
                <a:cubicBezTo>
                  <a:pt x="648" y="643"/>
                  <a:pt x="649" y="643"/>
                  <a:pt x="650" y="642"/>
                </a:cubicBezTo>
                <a:cubicBezTo>
                  <a:pt x="650" y="642"/>
                  <a:pt x="650" y="642"/>
                  <a:pt x="651" y="642"/>
                </a:cubicBezTo>
                <a:cubicBezTo>
                  <a:pt x="650" y="642"/>
                  <a:pt x="650" y="643"/>
                  <a:pt x="649" y="643"/>
                </a:cubicBezTo>
                <a:cubicBezTo>
                  <a:pt x="649" y="643"/>
                  <a:pt x="648" y="643"/>
                  <a:pt x="648" y="643"/>
                </a:cubicBezTo>
                <a:cubicBezTo>
                  <a:pt x="648" y="643"/>
                  <a:pt x="648" y="644"/>
                  <a:pt x="647" y="644"/>
                </a:cubicBezTo>
                <a:cubicBezTo>
                  <a:pt x="646" y="644"/>
                  <a:pt x="646" y="644"/>
                  <a:pt x="645" y="645"/>
                </a:cubicBezTo>
                <a:cubicBezTo>
                  <a:pt x="645" y="645"/>
                  <a:pt x="644" y="645"/>
                  <a:pt x="644" y="645"/>
                </a:cubicBezTo>
                <a:cubicBezTo>
                  <a:pt x="643" y="645"/>
                  <a:pt x="642" y="646"/>
                  <a:pt x="642" y="646"/>
                </a:cubicBezTo>
                <a:cubicBezTo>
                  <a:pt x="641" y="646"/>
                  <a:pt x="640" y="647"/>
                  <a:pt x="639" y="647"/>
                </a:cubicBezTo>
                <a:cubicBezTo>
                  <a:pt x="639" y="647"/>
                  <a:pt x="639" y="647"/>
                  <a:pt x="638" y="647"/>
                </a:cubicBezTo>
                <a:cubicBezTo>
                  <a:pt x="638" y="648"/>
                  <a:pt x="638" y="647"/>
                  <a:pt x="637" y="648"/>
                </a:cubicBezTo>
                <a:cubicBezTo>
                  <a:pt x="637" y="648"/>
                  <a:pt x="637" y="648"/>
                  <a:pt x="636" y="648"/>
                </a:cubicBezTo>
                <a:cubicBezTo>
                  <a:pt x="636" y="648"/>
                  <a:pt x="635" y="648"/>
                  <a:pt x="635" y="648"/>
                </a:cubicBezTo>
                <a:cubicBezTo>
                  <a:pt x="635" y="649"/>
                  <a:pt x="634" y="649"/>
                  <a:pt x="634" y="649"/>
                </a:cubicBezTo>
                <a:cubicBezTo>
                  <a:pt x="634" y="649"/>
                  <a:pt x="633" y="649"/>
                  <a:pt x="633" y="649"/>
                </a:cubicBezTo>
                <a:cubicBezTo>
                  <a:pt x="632" y="649"/>
                  <a:pt x="632" y="650"/>
                  <a:pt x="632" y="650"/>
                </a:cubicBezTo>
                <a:cubicBezTo>
                  <a:pt x="631" y="650"/>
                  <a:pt x="631" y="650"/>
                  <a:pt x="630" y="650"/>
                </a:cubicBezTo>
                <a:cubicBezTo>
                  <a:pt x="630" y="650"/>
                  <a:pt x="630" y="651"/>
                  <a:pt x="630" y="651"/>
                </a:cubicBezTo>
                <a:cubicBezTo>
                  <a:pt x="629" y="651"/>
                  <a:pt x="629" y="651"/>
                  <a:pt x="628" y="651"/>
                </a:cubicBezTo>
                <a:cubicBezTo>
                  <a:pt x="628" y="651"/>
                  <a:pt x="628" y="651"/>
                  <a:pt x="627" y="652"/>
                </a:cubicBezTo>
                <a:cubicBezTo>
                  <a:pt x="627" y="652"/>
                  <a:pt x="626" y="652"/>
                  <a:pt x="626" y="652"/>
                </a:cubicBezTo>
                <a:cubicBezTo>
                  <a:pt x="626" y="652"/>
                  <a:pt x="625" y="652"/>
                  <a:pt x="625" y="652"/>
                </a:cubicBezTo>
                <a:cubicBezTo>
                  <a:pt x="625" y="653"/>
                  <a:pt x="624" y="652"/>
                  <a:pt x="624" y="653"/>
                </a:cubicBezTo>
                <a:cubicBezTo>
                  <a:pt x="624" y="653"/>
                  <a:pt x="623" y="653"/>
                  <a:pt x="623" y="653"/>
                </a:cubicBezTo>
                <a:cubicBezTo>
                  <a:pt x="622" y="653"/>
                  <a:pt x="621" y="653"/>
                  <a:pt x="620" y="654"/>
                </a:cubicBezTo>
                <a:cubicBezTo>
                  <a:pt x="620" y="654"/>
                  <a:pt x="620" y="654"/>
                  <a:pt x="619" y="654"/>
                </a:cubicBezTo>
                <a:cubicBezTo>
                  <a:pt x="619" y="654"/>
                  <a:pt x="618" y="654"/>
                  <a:pt x="618" y="655"/>
                </a:cubicBezTo>
                <a:cubicBezTo>
                  <a:pt x="617" y="655"/>
                  <a:pt x="617" y="655"/>
                  <a:pt x="616" y="655"/>
                </a:cubicBezTo>
                <a:cubicBezTo>
                  <a:pt x="615" y="655"/>
                  <a:pt x="615" y="655"/>
                  <a:pt x="615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2" y="657"/>
                  <a:pt x="611" y="657"/>
                  <a:pt x="610" y="657"/>
                </a:cubicBezTo>
                <a:cubicBezTo>
                  <a:pt x="609" y="657"/>
                  <a:pt x="609" y="657"/>
                  <a:pt x="609" y="657"/>
                </a:cubicBezTo>
                <a:cubicBezTo>
                  <a:pt x="608" y="658"/>
                  <a:pt x="607" y="658"/>
                  <a:pt x="606" y="658"/>
                </a:cubicBezTo>
                <a:cubicBezTo>
                  <a:pt x="606" y="658"/>
                  <a:pt x="605" y="658"/>
                  <a:pt x="605" y="659"/>
                </a:cubicBezTo>
                <a:cubicBezTo>
                  <a:pt x="605" y="659"/>
                  <a:pt x="605" y="658"/>
                  <a:pt x="604" y="658"/>
                </a:cubicBezTo>
                <a:cubicBezTo>
                  <a:pt x="604" y="659"/>
                  <a:pt x="604" y="659"/>
                  <a:pt x="604" y="659"/>
                </a:cubicBezTo>
                <a:cubicBezTo>
                  <a:pt x="603" y="659"/>
                  <a:pt x="602" y="659"/>
                  <a:pt x="601" y="659"/>
                </a:cubicBezTo>
                <a:cubicBezTo>
                  <a:pt x="601" y="659"/>
                  <a:pt x="601" y="660"/>
                  <a:pt x="600" y="660"/>
                </a:cubicBezTo>
                <a:cubicBezTo>
                  <a:pt x="600" y="660"/>
                  <a:pt x="600" y="660"/>
                  <a:pt x="600" y="660"/>
                </a:cubicBezTo>
                <a:cubicBezTo>
                  <a:pt x="599" y="660"/>
                  <a:pt x="599" y="660"/>
                  <a:pt x="599" y="660"/>
                </a:cubicBezTo>
                <a:cubicBezTo>
                  <a:pt x="596" y="661"/>
                  <a:pt x="592" y="660"/>
                  <a:pt x="589" y="661"/>
                </a:cubicBezTo>
                <a:cubicBezTo>
                  <a:pt x="589" y="661"/>
                  <a:pt x="589" y="661"/>
                  <a:pt x="589" y="661"/>
                </a:cubicBezTo>
                <a:cubicBezTo>
                  <a:pt x="588" y="661"/>
                  <a:pt x="588" y="661"/>
                  <a:pt x="588" y="661"/>
                </a:cubicBezTo>
                <a:cubicBezTo>
                  <a:pt x="588" y="661"/>
                  <a:pt x="587" y="662"/>
                  <a:pt x="587" y="662"/>
                </a:cubicBezTo>
                <a:cubicBezTo>
                  <a:pt x="587" y="662"/>
                  <a:pt x="586" y="662"/>
                  <a:pt x="586" y="662"/>
                </a:cubicBezTo>
                <a:cubicBezTo>
                  <a:pt x="586" y="662"/>
                  <a:pt x="586" y="662"/>
                  <a:pt x="586" y="662"/>
                </a:cubicBezTo>
                <a:cubicBezTo>
                  <a:pt x="583" y="662"/>
                  <a:pt x="581" y="663"/>
                  <a:pt x="579" y="663"/>
                </a:cubicBezTo>
                <a:cubicBezTo>
                  <a:pt x="576" y="664"/>
                  <a:pt x="539" y="662"/>
                  <a:pt x="512" y="660"/>
                </a:cubicBezTo>
                <a:cubicBezTo>
                  <a:pt x="486" y="657"/>
                  <a:pt x="444" y="646"/>
                  <a:pt x="443" y="645"/>
                </a:cubicBezTo>
                <a:cubicBezTo>
                  <a:pt x="443" y="645"/>
                  <a:pt x="442" y="645"/>
                  <a:pt x="442" y="645"/>
                </a:cubicBezTo>
                <a:cubicBezTo>
                  <a:pt x="440" y="644"/>
                  <a:pt x="439" y="644"/>
                  <a:pt x="438" y="644"/>
                </a:cubicBezTo>
                <a:cubicBezTo>
                  <a:pt x="438" y="644"/>
                  <a:pt x="435" y="644"/>
                  <a:pt x="434" y="643"/>
                </a:cubicBezTo>
                <a:cubicBezTo>
                  <a:pt x="434" y="643"/>
                  <a:pt x="434" y="644"/>
                  <a:pt x="433" y="644"/>
                </a:cubicBezTo>
                <a:cubicBezTo>
                  <a:pt x="433" y="644"/>
                  <a:pt x="433" y="643"/>
                  <a:pt x="433" y="643"/>
                </a:cubicBezTo>
                <a:cubicBezTo>
                  <a:pt x="432" y="643"/>
                  <a:pt x="431" y="643"/>
                  <a:pt x="431" y="643"/>
                </a:cubicBezTo>
                <a:cubicBezTo>
                  <a:pt x="430" y="643"/>
                  <a:pt x="430" y="643"/>
                  <a:pt x="429" y="642"/>
                </a:cubicBezTo>
                <a:cubicBezTo>
                  <a:pt x="429" y="642"/>
                  <a:pt x="428" y="642"/>
                  <a:pt x="427" y="642"/>
                </a:cubicBezTo>
                <a:cubicBezTo>
                  <a:pt x="426" y="642"/>
                  <a:pt x="425" y="642"/>
                  <a:pt x="424" y="642"/>
                </a:cubicBezTo>
                <a:cubicBezTo>
                  <a:pt x="424" y="642"/>
                  <a:pt x="423" y="642"/>
                  <a:pt x="423" y="642"/>
                </a:cubicBezTo>
                <a:cubicBezTo>
                  <a:pt x="422" y="642"/>
                  <a:pt x="422" y="642"/>
                  <a:pt x="421" y="642"/>
                </a:cubicBezTo>
                <a:cubicBezTo>
                  <a:pt x="421" y="642"/>
                  <a:pt x="421" y="641"/>
                  <a:pt x="420" y="641"/>
                </a:cubicBezTo>
                <a:cubicBezTo>
                  <a:pt x="417" y="640"/>
                  <a:pt x="418" y="641"/>
                  <a:pt x="416" y="640"/>
                </a:cubicBezTo>
                <a:cubicBezTo>
                  <a:pt x="415" y="640"/>
                  <a:pt x="414" y="640"/>
                  <a:pt x="413" y="639"/>
                </a:cubicBezTo>
                <a:cubicBezTo>
                  <a:pt x="412" y="640"/>
                  <a:pt x="409" y="640"/>
                  <a:pt x="408" y="639"/>
                </a:cubicBezTo>
                <a:cubicBezTo>
                  <a:pt x="407" y="639"/>
                  <a:pt x="405" y="639"/>
                  <a:pt x="404" y="639"/>
                </a:cubicBezTo>
                <a:cubicBezTo>
                  <a:pt x="403" y="639"/>
                  <a:pt x="403" y="638"/>
                  <a:pt x="401" y="638"/>
                </a:cubicBezTo>
                <a:cubicBezTo>
                  <a:pt x="400" y="638"/>
                  <a:pt x="400" y="640"/>
                  <a:pt x="399" y="639"/>
                </a:cubicBezTo>
                <a:cubicBezTo>
                  <a:pt x="397" y="638"/>
                  <a:pt x="393" y="638"/>
                  <a:pt x="392" y="638"/>
                </a:cubicBezTo>
                <a:cubicBezTo>
                  <a:pt x="392" y="638"/>
                  <a:pt x="392" y="638"/>
                  <a:pt x="391" y="638"/>
                </a:cubicBezTo>
                <a:cubicBezTo>
                  <a:pt x="390" y="638"/>
                  <a:pt x="390" y="639"/>
                  <a:pt x="389" y="639"/>
                </a:cubicBezTo>
                <a:cubicBezTo>
                  <a:pt x="389" y="638"/>
                  <a:pt x="389" y="639"/>
                  <a:pt x="389" y="639"/>
                </a:cubicBezTo>
                <a:cubicBezTo>
                  <a:pt x="388" y="639"/>
                  <a:pt x="386" y="639"/>
                  <a:pt x="386" y="639"/>
                </a:cubicBezTo>
                <a:cubicBezTo>
                  <a:pt x="385" y="639"/>
                  <a:pt x="384" y="639"/>
                  <a:pt x="383" y="639"/>
                </a:cubicBezTo>
                <a:cubicBezTo>
                  <a:pt x="382" y="639"/>
                  <a:pt x="382" y="641"/>
                  <a:pt x="381" y="640"/>
                </a:cubicBezTo>
                <a:cubicBezTo>
                  <a:pt x="380" y="642"/>
                  <a:pt x="382" y="642"/>
                  <a:pt x="381" y="642"/>
                </a:cubicBezTo>
                <a:cubicBezTo>
                  <a:pt x="380" y="642"/>
                  <a:pt x="378" y="642"/>
                  <a:pt x="378" y="642"/>
                </a:cubicBezTo>
                <a:cubicBezTo>
                  <a:pt x="376" y="643"/>
                  <a:pt x="374" y="643"/>
                  <a:pt x="373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1" y="643"/>
                  <a:pt x="371" y="644"/>
                  <a:pt x="371" y="644"/>
                </a:cubicBezTo>
                <a:cubicBezTo>
                  <a:pt x="370" y="644"/>
                  <a:pt x="370" y="643"/>
                  <a:pt x="369" y="643"/>
                </a:cubicBezTo>
                <a:cubicBezTo>
                  <a:pt x="369" y="643"/>
                  <a:pt x="369" y="644"/>
                  <a:pt x="369" y="644"/>
                </a:cubicBezTo>
                <a:cubicBezTo>
                  <a:pt x="368" y="644"/>
                  <a:pt x="367" y="643"/>
                  <a:pt x="367" y="644"/>
                </a:cubicBezTo>
                <a:cubicBezTo>
                  <a:pt x="366" y="644"/>
                  <a:pt x="365" y="645"/>
                  <a:pt x="364" y="645"/>
                </a:cubicBezTo>
                <a:cubicBezTo>
                  <a:pt x="361" y="646"/>
                  <a:pt x="359" y="647"/>
                  <a:pt x="357" y="648"/>
                </a:cubicBezTo>
                <a:cubicBezTo>
                  <a:pt x="356" y="648"/>
                  <a:pt x="355" y="649"/>
                  <a:pt x="353" y="649"/>
                </a:cubicBezTo>
                <a:cubicBezTo>
                  <a:pt x="353" y="651"/>
                  <a:pt x="351" y="652"/>
                  <a:pt x="350" y="652"/>
                </a:cubicBezTo>
                <a:cubicBezTo>
                  <a:pt x="350" y="653"/>
                  <a:pt x="349" y="653"/>
                  <a:pt x="348" y="654"/>
                </a:cubicBezTo>
                <a:cubicBezTo>
                  <a:pt x="347" y="654"/>
                  <a:pt x="346" y="655"/>
                  <a:pt x="345" y="654"/>
                </a:cubicBezTo>
                <a:cubicBezTo>
                  <a:pt x="345" y="653"/>
                  <a:pt x="347" y="653"/>
                  <a:pt x="347" y="652"/>
                </a:cubicBezTo>
                <a:cubicBezTo>
                  <a:pt x="347" y="651"/>
                  <a:pt x="348" y="651"/>
                  <a:pt x="348" y="650"/>
                </a:cubicBezTo>
                <a:cubicBezTo>
                  <a:pt x="350" y="650"/>
                  <a:pt x="351" y="649"/>
                  <a:pt x="352" y="648"/>
                </a:cubicBezTo>
                <a:cubicBezTo>
                  <a:pt x="352" y="648"/>
                  <a:pt x="353" y="648"/>
                  <a:pt x="353" y="648"/>
                </a:cubicBezTo>
                <a:cubicBezTo>
                  <a:pt x="353" y="648"/>
                  <a:pt x="354" y="647"/>
                  <a:pt x="354" y="647"/>
                </a:cubicBezTo>
                <a:cubicBezTo>
                  <a:pt x="355" y="646"/>
                  <a:pt x="357" y="646"/>
                  <a:pt x="358" y="645"/>
                </a:cubicBezTo>
                <a:cubicBezTo>
                  <a:pt x="359" y="646"/>
                  <a:pt x="359" y="645"/>
                  <a:pt x="360" y="645"/>
                </a:cubicBezTo>
                <a:cubicBezTo>
                  <a:pt x="361" y="644"/>
                  <a:pt x="361" y="644"/>
                  <a:pt x="363" y="643"/>
                </a:cubicBezTo>
                <a:cubicBezTo>
                  <a:pt x="363" y="643"/>
                  <a:pt x="364" y="644"/>
                  <a:pt x="364" y="643"/>
                </a:cubicBezTo>
                <a:cubicBezTo>
                  <a:pt x="364" y="643"/>
                  <a:pt x="364" y="643"/>
                  <a:pt x="365" y="643"/>
                </a:cubicBezTo>
                <a:cubicBezTo>
                  <a:pt x="365" y="643"/>
                  <a:pt x="365" y="643"/>
                  <a:pt x="366" y="643"/>
                </a:cubicBezTo>
                <a:cubicBezTo>
                  <a:pt x="366" y="643"/>
                  <a:pt x="366" y="642"/>
                  <a:pt x="367" y="642"/>
                </a:cubicBezTo>
                <a:cubicBezTo>
                  <a:pt x="367" y="642"/>
                  <a:pt x="368" y="642"/>
                  <a:pt x="368" y="642"/>
                </a:cubicBezTo>
                <a:cubicBezTo>
                  <a:pt x="368" y="642"/>
                  <a:pt x="369" y="642"/>
                  <a:pt x="369" y="642"/>
                </a:cubicBezTo>
                <a:cubicBezTo>
                  <a:pt x="370" y="642"/>
                  <a:pt x="370" y="642"/>
                  <a:pt x="370" y="642"/>
                </a:cubicBezTo>
                <a:cubicBezTo>
                  <a:pt x="371" y="642"/>
                  <a:pt x="371" y="641"/>
                  <a:pt x="372" y="641"/>
                </a:cubicBezTo>
                <a:cubicBezTo>
                  <a:pt x="372" y="641"/>
                  <a:pt x="373" y="642"/>
                  <a:pt x="373" y="642"/>
                </a:cubicBezTo>
                <a:cubicBezTo>
                  <a:pt x="374" y="641"/>
                  <a:pt x="374" y="640"/>
                  <a:pt x="375" y="640"/>
                </a:cubicBezTo>
                <a:cubicBezTo>
                  <a:pt x="377" y="641"/>
                  <a:pt x="378" y="641"/>
                  <a:pt x="378" y="640"/>
                </a:cubicBezTo>
                <a:cubicBezTo>
                  <a:pt x="378" y="639"/>
                  <a:pt x="377" y="640"/>
                  <a:pt x="377" y="640"/>
                </a:cubicBezTo>
                <a:cubicBezTo>
                  <a:pt x="376" y="640"/>
                  <a:pt x="375" y="640"/>
                  <a:pt x="374" y="640"/>
                </a:cubicBezTo>
                <a:cubicBezTo>
                  <a:pt x="374" y="640"/>
                  <a:pt x="374" y="640"/>
                  <a:pt x="373" y="640"/>
                </a:cubicBezTo>
                <a:cubicBezTo>
                  <a:pt x="373" y="640"/>
                  <a:pt x="373" y="640"/>
                  <a:pt x="372" y="640"/>
                </a:cubicBezTo>
                <a:cubicBezTo>
                  <a:pt x="371" y="640"/>
                  <a:pt x="371" y="640"/>
                  <a:pt x="370" y="641"/>
                </a:cubicBezTo>
                <a:cubicBezTo>
                  <a:pt x="369" y="641"/>
                  <a:pt x="369" y="640"/>
                  <a:pt x="368" y="640"/>
                </a:cubicBezTo>
                <a:cubicBezTo>
                  <a:pt x="367" y="641"/>
                  <a:pt x="366" y="641"/>
                  <a:pt x="365" y="642"/>
                </a:cubicBezTo>
                <a:cubicBezTo>
                  <a:pt x="364" y="641"/>
                  <a:pt x="363" y="642"/>
                  <a:pt x="361" y="642"/>
                </a:cubicBezTo>
                <a:cubicBezTo>
                  <a:pt x="361" y="642"/>
                  <a:pt x="360" y="644"/>
                  <a:pt x="359" y="644"/>
                </a:cubicBezTo>
                <a:cubicBezTo>
                  <a:pt x="358" y="643"/>
                  <a:pt x="357" y="644"/>
                  <a:pt x="355" y="644"/>
                </a:cubicBezTo>
                <a:cubicBezTo>
                  <a:pt x="355" y="645"/>
                  <a:pt x="354" y="645"/>
                  <a:pt x="353" y="646"/>
                </a:cubicBezTo>
                <a:cubicBezTo>
                  <a:pt x="353" y="646"/>
                  <a:pt x="353" y="646"/>
                  <a:pt x="352" y="646"/>
                </a:cubicBezTo>
                <a:cubicBezTo>
                  <a:pt x="352" y="646"/>
                  <a:pt x="351" y="647"/>
                  <a:pt x="350" y="646"/>
                </a:cubicBezTo>
                <a:cubicBezTo>
                  <a:pt x="349" y="648"/>
                  <a:pt x="347" y="649"/>
                  <a:pt x="345" y="649"/>
                </a:cubicBezTo>
                <a:cubicBezTo>
                  <a:pt x="345" y="650"/>
                  <a:pt x="344" y="650"/>
                  <a:pt x="344" y="651"/>
                </a:cubicBezTo>
                <a:cubicBezTo>
                  <a:pt x="343" y="651"/>
                  <a:pt x="342" y="652"/>
                  <a:pt x="341" y="652"/>
                </a:cubicBezTo>
                <a:cubicBezTo>
                  <a:pt x="340" y="655"/>
                  <a:pt x="339" y="655"/>
                  <a:pt x="339" y="656"/>
                </a:cubicBezTo>
                <a:cubicBezTo>
                  <a:pt x="338" y="656"/>
                  <a:pt x="337" y="657"/>
                  <a:pt x="337" y="657"/>
                </a:cubicBezTo>
                <a:cubicBezTo>
                  <a:pt x="336" y="659"/>
                  <a:pt x="335" y="659"/>
                  <a:pt x="334" y="660"/>
                </a:cubicBezTo>
                <a:cubicBezTo>
                  <a:pt x="330" y="664"/>
                  <a:pt x="329" y="671"/>
                  <a:pt x="330" y="672"/>
                </a:cubicBezTo>
                <a:cubicBezTo>
                  <a:pt x="329" y="672"/>
                  <a:pt x="329" y="674"/>
                  <a:pt x="329" y="675"/>
                </a:cubicBezTo>
                <a:cubicBezTo>
                  <a:pt x="330" y="675"/>
                  <a:pt x="330" y="676"/>
                  <a:pt x="330" y="676"/>
                </a:cubicBezTo>
                <a:cubicBezTo>
                  <a:pt x="329" y="677"/>
                  <a:pt x="330" y="679"/>
                  <a:pt x="330" y="679"/>
                </a:cubicBezTo>
                <a:cubicBezTo>
                  <a:pt x="332" y="683"/>
                  <a:pt x="332" y="683"/>
                  <a:pt x="332" y="683"/>
                </a:cubicBezTo>
                <a:cubicBezTo>
                  <a:pt x="311" y="686"/>
                  <a:pt x="293" y="704"/>
                  <a:pt x="301" y="737"/>
                </a:cubicBezTo>
                <a:cubicBezTo>
                  <a:pt x="310" y="776"/>
                  <a:pt x="347" y="767"/>
                  <a:pt x="347" y="767"/>
                </a:cubicBezTo>
                <a:cubicBezTo>
                  <a:pt x="347" y="767"/>
                  <a:pt x="348" y="772"/>
                  <a:pt x="348" y="773"/>
                </a:cubicBezTo>
                <a:cubicBezTo>
                  <a:pt x="349" y="777"/>
                  <a:pt x="351" y="781"/>
                  <a:pt x="353" y="784"/>
                </a:cubicBezTo>
                <a:cubicBezTo>
                  <a:pt x="361" y="796"/>
                  <a:pt x="376" y="800"/>
                  <a:pt x="389" y="800"/>
                </a:cubicBezTo>
                <a:cubicBezTo>
                  <a:pt x="396" y="800"/>
                  <a:pt x="403" y="800"/>
                  <a:pt x="410" y="798"/>
                </a:cubicBezTo>
                <a:cubicBezTo>
                  <a:pt x="426" y="795"/>
                  <a:pt x="442" y="784"/>
                  <a:pt x="448" y="767"/>
                </a:cubicBezTo>
                <a:cubicBezTo>
                  <a:pt x="455" y="751"/>
                  <a:pt x="451" y="729"/>
                  <a:pt x="434" y="720"/>
                </a:cubicBezTo>
                <a:cubicBezTo>
                  <a:pt x="431" y="719"/>
                  <a:pt x="428" y="718"/>
                  <a:pt x="424" y="718"/>
                </a:cubicBezTo>
                <a:cubicBezTo>
                  <a:pt x="414" y="717"/>
                  <a:pt x="400" y="725"/>
                  <a:pt x="396" y="735"/>
                </a:cubicBezTo>
                <a:cubicBezTo>
                  <a:pt x="394" y="740"/>
                  <a:pt x="394" y="747"/>
                  <a:pt x="398" y="751"/>
                </a:cubicBezTo>
                <a:cubicBezTo>
                  <a:pt x="401" y="753"/>
                  <a:pt x="404" y="755"/>
                  <a:pt x="407" y="754"/>
                </a:cubicBezTo>
                <a:cubicBezTo>
                  <a:pt x="410" y="754"/>
                  <a:pt x="417" y="753"/>
                  <a:pt x="418" y="752"/>
                </a:cubicBezTo>
                <a:cubicBezTo>
                  <a:pt x="419" y="751"/>
                  <a:pt x="419" y="750"/>
                  <a:pt x="419" y="751"/>
                </a:cubicBezTo>
                <a:cubicBezTo>
                  <a:pt x="420" y="756"/>
                  <a:pt x="416" y="762"/>
                  <a:pt x="412" y="764"/>
                </a:cubicBezTo>
                <a:cubicBezTo>
                  <a:pt x="407" y="768"/>
                  <a:pt x="399" y="768"/>
                  <a:pt x="393" y="766"/>
                </a:cubicBezTo>
                <a:cubicBezTo>
                  <a:pt x="390" y="765"/>
                  <a:pt x="386" y="763"/>
                  <a:pt x="384" y="760"/>
                </a:cubicBezTo>
                <a:cubicBezTo>
                  <a:pt x="380" y="756"/>
                  <a:pt x="378" y="749"/>
                  <a:pt x="378" y="743"/>
                </a:cubicBezTo>
                <a:cubicBezTo>
                  <a:pt x="377" y="736"/>
                  <a:pt x="379" y="729"/>
                  <a:pt x="381" y="722"/>
                </a:cubicBezTo>
                <a:cubicBezTo>
                  <a:pt x="385" y="709"/>
                  <a:pt x="396" y="703"/>
                  <a:pt x="407" y="699"/>
                </a:cubicBezTo>
                <a:cubicBezTo>
                  <a:pt x="417" y="695"/>
                  <a:pt x="427" y="695"/>
                  <a:pt x="436" y="694"/>
                </a:cubicBezTo>
                <a:cubicBezTo>
                  <a:pt x="442" y="694"/>
                  <a:pt x="447" y="694"/>
                  <a:pt x="453" y="694"/>
                </a:cubicBezTo>
                <a:cubicBezTo>
                  <a:pt x="462" y="694"/>
                  <a:pt x="471" y="694"/>
                  <a:pt x="480" y="695"/>
                </a:cubicBezTo>
                <a:cubicBezTo>
                  <a:pt x="488" y="695"/>
                  <a:pt x="495" y="696"/>
                  <a:pt x="503" y="696"/>
                </a:cubicBezTo>
                <a:cubicBezTo>
                  <a:pt x="516" y="696"/>
                  <a:pt x="530" y="696"/>
                  <a:pt x="543" y="694"/>
                </a:cubicBezTo>
                <a:cubicBezTo>
                  <a:pt x="554" y="693"/>
                  <a:pt x="566" y="691"/>
                  <a:pt x="578" y="688"/>
                </a:cubicBezTo>
                <a:cubicBezTo>
                  <a:pt x="589" y="686"/>
                  <a:pt x="600" y="683"/>
                  <a:pt x="611" y="678"/>
                </a:cubicBezTo>
                <a:cubicBezTo>
                  <a:pt x="611" y="678"/>
                  <a:pt x="612" y="678"/>
                  <a:pt x="612" y="678"/>
                </a:cubicBezTo>
                <a:cubicBezTo>
                  <a:pt x="612" y="678"/>
                  <a:pt x="613" y="677"/>
                  <a:pt x="613" y="677"/>
                </a:cubicBezTo>
                <a:cubicBezTo>
                  <a:pt x="614" y="677"/>
                  <a:pt x="613" y="677"/>
                  <a:pt x="614" y="677"/>
                </a:cubicBezTo>
                <a:cubicBezTo>
                  <a:pt x="615" y="676"/>
                  <a:pt x="618" y="676"/>
                  <a:pt x="618" y="676"/>
                </a:cubicBezTo>
                <a:cubicBezTo>
                  <a:pt x="619" y="675"/>
                  <a:pt x="619" y="675"/>
                  <a:pt x="620" y="674"/>
                </a:cubicBezTo>
                <a:cubicBezTo>
                  <a:pt x="620" y="674"/>
                  <a:pt x="620" y="674"/>
                  <a:pt x="621" y="674"/>
                </a:cubicBezTo>
                <a:cubicBezTo>
                  <a:pt x="622" y="674"/>
                  <a:pt x="622" y="672"/>
                  <a:pt x="623" y="673"/>
                </a:cubicBezTo>
                <a:cubicBezTo>
                  <a:pt x="623" y="673"/>
                  <a:pt x="622" y="674"/>
                  <a:pt x="623" y="674"/>
                </a:cubicBezTo>
                <a:cubicBezTo>
                  <a:pt x="623" y="673"/>
                  <a:pt x="625" y="673"/>
                  <a:pt x="625" y="673"/>
                </a:cubicBezTo>
                <a:cubicBezTo>
                  <a:pt x="625" y="673"/>
                  <a:pt x="625" y="673"/>
                  <a:pt x="625" y="672"/>
                </a:cubicBezTo>
                <a:cubicBezTo>
                  <a:pt x="626" y="672"/>
                  <a:pt x="627" y="672"/>
                  <a:pt x="628" y="671"/>
                </a:cubicBezTo>
                <a:cubicBezTo>
                  <a:pt x="629" y="671"/>
                  <a:pt x="629" y="671"/>
                  <a:pt x="630" y="671"/>
                </a:cubicBezTo>
                <a:cubicBezTo>
                  <a:pt x="631" y="670"/>
                  <a:pt x="632" y="670"/>
                  <a:pt x="633" y="669"/>
                </a:cubicBezTo>
                <a:cubicBezTo>
                  <a:pt x="634" y="668"/>
                  <a:pt x="635" y="668"/>
                  <a:pt x="636" y="667"/>
                </a:cubicBezTo>
                <a:cubicBezTo>
                  <a:pt x="638" y="666"/>
                  <a:pt x="640" y="666"/>
                  <a:pt x="641" y="665"/>
                </a:cubicBezTo>
                <a:cubicBezTo>
                  <a:pt x="642" y="665"/>
                  <a:pt x="643" y="664"/>
                  <a:pt x="644" y="664"/>
                </a:cubicBezTo>
                <a:cubicBezTo>
                  <a:pt x="645" y="663"/>
                  <a:pt x="647" y="662"/>
                  <a:pt x="647" y="662"/>
                </a:cubicBezTo>
                <a:cubicBezTo>
                  <a:pt x="648" y="662"/>
                  <a:pt x="648" y="662"/>
                  <a:pt x="648" y="662"/>
                </a:cubicBezTo>
                <a:cubicBezTo>
                  <a:pt x="648" y="662"/>
                  <a:pt x="649" y="661"/>
                  <a:pt x="649" y="661"/>
                </a:cubicBezTo>
                <a:cubicBezTo>
                  <a:pt x="649" y="661"/>
                  <a:pt x="649" y="661"/>
                  <a:pt x="650" y="661"/>
                </a:cubicBezTo>
                <a:cubicBezTo>
                  <a:pt x="650" y="661"/>
                  <a:pt x="650" y="660"/>
                  <a:pt x="651" y="660"/>
                </a:cubicBezTo>
                <a:cubicBezTo>
                  <a:pt x="651" y="660"/>
                  <a:pt x="651" y="659"/>
                  <a:pt x="652" y="659"/>
                </a:cubicBezTo>
                <a:cubicBezTo>
                  <a:pt x="653" y="659"/>
                  <a:pt x="654" y="658"/>
                  <a:pt x="655" y="658"/>
                </a:cubicBezTo>
                <a:cubicBezTo>
                  <a:pt x="656" y="657"/>
                  <a:pt x="656" y="657"/>
                  <a:pt x="656" y="657"/>
                </a:cubicBezTo>
                <a:cubicBezTo>
                  <a:pt x="656" y="656"/>
                  <a:pt x="657" y="657"/>
                  <a:pt x="657" y="657"/>
                </a:cubicBezTo>
                <a:cubicBezTo>
                  <a:pt x="660" y="655"/>
                  <a:pt x="659" y="654"/>
                  <a:pt x="662" y="653"/>
                </a:cubicBezTo>
                <a:cubicBezTo>
                  <a:pt x="663" y="652"/>
                  <a:pt x="664" y="651"/>
                  <a:pt x="665" y="651"/>
                </a:cubicBezTo>
                <a:cubicBezTo>
                  <a:pt x="668" y="648"/>
                  <a:pt x="671" y="649"/>
                  <a:pt x="675" y="647"/>
                </a:cubicBezTo>
                <a:cubicBezTo>
                  <a:pt x="678" y="644"/>
                  <a:pt x="681" y="641"/>
                  <a:pt x="684" y="639"/>
                </a:cubicBezTo>
                <a:cubicBezTo>
                  <a:pt x="687" y="637"/>
                  <a:pt x="690" y="634"/>
                  <a:pt x="692" y="632"/>
                </a:cubicBezTo>
                <a:cubicBezTo>
                  <a:pt x="693" y="631"/>
                  <a:pt x="693" y="631"/>
                  <a:pt x="693" y="631"/>
                </a:cubicBezTo>
                <a:cubicBezTo>
                  <a:pt x="694" y="630"/>
                  <a:pt x="695" y="629"/>
                  <a:pt x="695" y="629"/>
                </a:cubicBezTo>
                <a:cubicBezTo>
                  <a:pt x="695" y="629"/>
                  <a:pt x="696" y="629"/>
                  <a:pt x="696" y="628"/>
                </a:cubicBezTo>
                <a:cubicBezTo>
                  <a:pt x="697" y="628"/>
                  <a:pt x="697" y="628"/>
                  <a:pt x="698" y="627"/>
                </a:cubicBezTo>
                <a:cubicBezTo>
                  <a:pt x="698" y="627"/>
                  <a:pt x="699" y="626"/>
                  <a:pt x="699" y="625"/>
                </a:cubicBezTo>
                <a:cubicBezTo>
                  <a:pt x="699" y="625"/>
                  <a:pt x="700" y="624"/>
                  <a:pt x="700" y="624"/>
                </a:cubicBezTo>
                <a:cubicBezTo>
                  <a:pt x="700" y="624"/>
                  <a:pt x="700" y="623"/>
                  <a:pt x="700" y="623"/>
                </a:cubicBezTo>
                <a:cubicBezTo>
                  <a:pt x="701" y="623"/>
                  <a:pt x="701" y="623"/>
                  <a:pt x="701" y="623"/>
                </a:cubicBezTo>
                <a:cubicBezTo>
                  <a:pt x="702" y="622"/>
                  <a:pt x="703" y="622"/>
                  <a:pt x="703" y="622"/>
                </a:cubicBezTo>
                <a:cubicBezTo>
                  <a:pt x="704" y="621"/>
                  <a:pt x="704" y="620"/>
                  <a:pt x="704" y="620"/>
                </a:cubicBezTo>
                <a:cubicBezTo>
                  <a:pt x="704" y="620"/>
                  <a:pt x="704" y="619"/>
                  <a:pt x="704" y="619"/>
                </a:cubicBezTo>
                <a:cubicBezTo>
                  <a:pt x="705" y="619"/>
                  <a:pt x="705" y="619"/>
                  <a:pt x="705" y="619"/>
                </a:cubicBezTo>
                <a:cubicBezTo>
                  <a:pt x="706" y="618"/>
                  <a:pt x="707" y="617"/>
                  <a:pt x="708" y="616"/>
                </a:cubicBezTo>
                <a:cubicBezTo>
                  <a:pt x="709" y="616"/>
                  <a:pt x="709" y="615"/>
                  <a:pt x="709" y="614"/>
                </a:cubicBezTo>
                <a:cubicBezTo>
                  <a:pt x="710" y="613"/>
                  <a:pt x="710" y="612"/>
                  <a:pt x="711" y="611"/>
                </a:cubicBezTo>
                <a:cubicBezTo>
                  <a:pt x="712" y="611"/>
                  <a:pt x="713" y="610"/>
                  <a:pt x="713" y="609"/>
                </a:cubicBezTo>
                <a:cubicBezTo>
                  <a:pt x="715" y="607"/>
                  <a:pt x="716" y="603"/>
                  <a:pt x="718" y="601"/>
                </a:cubicBezTo>
                <a:cubicBezTo>
                  <a:pt x="718" y="601"/>
                  <a:pt x="718" y="600"/>
                  <a:pt x="719" y="600"/>
                </a:cubicBezTo>
                <a:cubicBezTo>
                  <a:pt x="719" y="599"/>
                  <a:pt x="721" y="597"/>
                  <a:pt x="721" y="596"/>
                </a:cubicBezTo>
                <a:cubicBezTo>
                  <a:pt x="721" y="596"/>
                  <a:pt x="722" y="596"/>
                  <a:pt x="722" y="596"/>
                </a:cubicBezTo>
                <a:cubicBezTo>
                  <a:pt x="722" y="595"/>
                  <a:pt x="723" y="594"/>
                  <a:pt x="723" y="593"/>
                </a:cubicBezTo>
                <a:cubicBezTo>
                  <a:pt x="723" y="593"/>
                  <a:pt x="724" y="593"/>
                  <a:pt x="724" y="593"/>
                </a:cubicBezTo>
                <a:cubicBezTo>
                  <a:pt x="724" y="592"/>
                  <a:pt x="724" y="592"/>
                  <a:pt x="724" y="591"/>
                </a:cubicBezTo>
                <a:cubicBezTo>
                  <a:pt x="725" y="591"/>
                  <a:pt x="725" y="591"/>
                  <a:pt x="725" y="591"/>
                </a:cubicBezTo>
                <a:cubicBezTo>
                  <a:pt x="724" y="593"/>
                  <a:pt x="723" y="595"/>
                  <a:pt x="722" y="597"/>
                </a:cubicBezTo>
                <a:cubicBezTo>
                  <a:pt x="718" y="606"/>
                  <a:pt x="712" y="614"/>
                  <a:pt x="706" y="622"/>
                </a:cubicBezTo>
                <a:cubicBezTo>
                  <a:pt x="700" y="629"/>
                  <a:pt x="693" y="634"/>
                  <a:pt x="687" y="641"/>
                </a:cubicBezTo>
                <a:cubicBezTo>
                  <a:pt x="684" y="644"/>
                  <a:pt x="680" y="648"/>
                  <a:pt x="677" y="651"/>
                </a:cubicBezTo>
                <a:cubicBezTo>
                  <a:pt x="650" y="673"/>
                  <a:pt x="617" y="686"/>
                  <a:pt x="583" y="692"/>
                </a:cubicBezTo>
                <a:cubicBezTo>
                  <a:pt x="579" y="693"/>
                  <a:pt x="575" y="694"/>
                  <a:pt x="571" y="694"/>
                </a:cubicBezTo>
                <a:cubicBezTo>
                  <a:pt x="558" y="696"/>
                  <a:pt x="544" y="697"/>
                  <a:pt x="530" y="699"/>
                </a:cubicBezTo>
                <a:cubicBezTo>
                  <a:pt x="524" y="700"/>
                  <a:pt x="518" y="700"/>
                  <a:pt x="512" y="702"/>
                </a:cubicBezTo>
                <a:cubicBezTo>
                  <a:pt x="505" y="703"/>
                  <a:pt x="498" y="706"/>
                  <a:pt x="493" y="711"/>
                </a:cubicBezTo>
                <a:cubicBezTo>
                  <a:pt x="487" y="716"/>
                  <a:pt x="487" y="724"/>
                  <a:pt x="491" y="731"/>
                </a:cubicBezTo>
                <a:cubicBezTo>
                  <a:pt x="491" y="732"/>
                  <a:pt x="492" y="732"/>
                  <a:pt x="492" y="733"/>
                </a:cubicBezTo>
                <a:cubicBezTo>
                  <a:pt x="492" y="733"/>
                  <a:pt x="472" y="742"/>
                  <a:pt x="480" y="763"/>
                </a:cubicBezTo>
                <a:cubicBezTo>
                  <a:pt x="488" y="785"/>
                  <a:pt x="508" y="778"/>
                  <a:pt x="515" y="774"/>
                </a:cubicBezTo>
                <a:cubicBezTo>
                  <a:pt x="515" y="774"/>
                  <a:pt x="524" y="801"/>
                  <a:pt x="560" y="783"/>
                </a:cubicBezTo>
                <a:cubicBezTo>
                  <a:pt x="564" y="781"/>
                  <a:pt x="568" y="779"/>
                  <a:pt x="571" y="776"/>
                </a:cubicBezTo>
                <a:cubicBezTo>
                  <a:pt x="583" y="766"/>
                  <a:pt x="589" y="745"/>
                  <a:pt x="575" y="733"/>
                </a:cubicBezTo>
                <a:cubicBezTo>
                  <a:pt x="565" y="725"/>
                  <a:pt x="546" y="730"/>
                  <a:pt x="543" y="743"/>
                </a:cubicBezTo>
                <a:cubicBezTo>
                  <a:pt x="541" y="748"/>
                  <a:pt x="542" y="755"/>
                  <a:pt x="547" y="758"/>
                </a:cubicBezTo>
                <a:cubicBezTo>
                  <a:pt x="552" y="760"/>
                  <a:pt x="555" y="760"/>
                  <a:pt x="559" y="758"/>
                </a:cubicBezTo>
                <a:cubicBezTo>
                  <a:pt x="559" y="758"/>
                  <a:pt x="543" y="775"/>
                  <a:pt x="530" y="760"/>
                </a:cubicBezTo>
                <a:cubicBezTo>
                  <a:pt x="525" y="754"/>
                  <a:pt x="526" y="746"/>
                  <a:pt x="530" y="740"/>
                </a:cubicBezTo>
                <a:cubicBezTo>
                  <a:pt x="537" y="728"/>
                  <a:pt x="550" y="722"/>
                  <a:pt x="563" y="718"/>
                </a:cubicBezTo>
                <a:cubicBezTo>
                  <a:pt x="574" y="715"/>
                  <a:pt x="586" y="713"/>
                  <a:pt x="597" y="709"/>
                </a:cubicBezTo>
                <a:cubicBezTo>
                  <a:pt x="605" y="707"/>
                  <a:pt x="613" y="704"/>
                  <a:pt x="620" y="701"/>
                </a:cubicBezTo>
                <a:cubicBezTo>
                  <a:pt x="643" y="690"/>
                  <a:pt x="665" y="676"/>
                  <a:pt x="683" y="659"/>
                </a:cubicBezTo>
                <a:cubicBezTo>
                  <a:pt x="689" y="653"/>
                  <a:pt x="695" y="647"/>
                  <a:pt x="700" y="640"/>
                </a:cubicBezTo>
                <a:cubicBezTo>
                  <a:pt x="705" y="633"/>
                  <a:pt x="709" y="626"/>
                  <a:pt x="714" y="618"/>
                </a:cubicBezTo>
                <a:cubicBezTo>
                  <a:pt x="718" y="610"/>
                  <a:pt x="722" y="602"/>
                  <a:pt x="725" y="594"/>
                </a:cubicBezTo>
                <a:cubicBezTo>
                  <a:pt x="726" y="591"/>
                  <a:pt x="727" y="589"/>
                  <a:pt x="728" y="587"/>
                </a:cubicBezTo>
                <a:cubicBezTo>
                  <a:pt x="728" y="587"/>
                  <a:pt x="728" y="587"/>
                  <a:pt x="728" y="587"/>
                </a:cubicBezTo>
                <a:cubicBezTo>
                  <a:pt x="728" y="587"/>
                  <a:pt x="728" y="586"/>
                  <a:pt x="728" y="586"/>
                </a:cubicBezTo>
                <a:cubicBezTo>
                  <a:pt x="728" y="586"/>
                  <a:pt x="728" y="586"/>
                  <a:pt x="728" y="586"/>
                </a:cubicBezTo>
                <a:cubicBezTo>
                  <a:pt x="728" y="585"/>
                  <a:pt x="728" y="585"/>
                  <a:pt x="729" y="584"/>
                </a:cubicBezTo>
                <a:cubicBezTo>
                  <a:pt x="729" y="584"/>
                  <a:pt x="729" y="584"/>
                  <a:pt x="729" y="584"/>
                </a:cubicBezTo>
                <a:cubicBezTo>
                  <a:pt x="730" y="583"/>
                  <a:pt x="730" y="582"/>
                  <a:pt x="730" y="582"/>
                </a:cubicBezTo>
                <a:cubicBezTo>
                  <a:pt x="730" y="581"/>
                  <a:pt x="731" y="581"/>
                  <a:pt x="731" y="581"/>
                </a:cubicBezTo>
                <a:cubicBezTo>
                  <a:pt x="733" y="578"/>
                  <a:pt x="734" y="574"/>
                  <a:pt x="736" y="571"/>
                </a:cubicBezTo>
                <a:cubicBezTo>
                  <a:pt x="735" y="571"/>
                  <a:pt x="735" y="572"/>
                  <a:pt x="734" y="573"/>
                </a:cubicBezTo>
                <a:close/>
                <a:moveTo>
                  <a:pt x="482" y="492"/>
                </a:moveTo>
                <a:cubicBezTo>
                  <a:pt x="482" y="492"/>
                  <a:pt x="482" y="492"/>
                  <a:pt x="482" y="492"/>
                </a:cubicBezTo>
                <a:cubicBezTo>
                  <a:pt x="483" y="492"/>
                  <a:pt x="483" y="492"/>
                  <a:pt x="483" y="492"/>
                </a:cubicBezTo>
                <a:cubicBezTo>
                  <a:pt x="484" y="492"/>
                  <a:pt x="485" y="492"/>
                  <a:pt x="485" y="492"/>
                </a:cubicBezTo>
                <a:cubicBezTo>
                  <a:pt x="485" y="492"/>
                  <a:pt x="486" y="493"/>
                  <a:pt x="486" y="493"/>
                </a:cubicBezTo>
                <a:cubicBezTo>
                  <a:pt x="485" y="494"/>
                  <a:pt x="484" y="494"/>
                  <a:pt x="484" y="494"/>
                </a:cubicBezTo>
                <a:cubicBezTo>
                  <a:pt x="484" y="494"/>
                  <a:pt x="481" y="493"/>
                  <a:pt x="481" y="492"/>
                </a:cubicBezTo>
                <a:cubicBezTo>
                  <a:pt x="481" y="492"/>
                  <a:pt x="481" y="492"/>
                  <a:pt x="482" y="492"/>
                </a:cubicBezTo>
                <a:close/>
                <a:moveTo>
                  <a:pt x="483" y="495"/>
                </a:moveTo>
                <a:cubicBezTo>
                  <a:pt x="484" y="495"/>
                  <a:pt x="484" y="495"/>
                  <a:pt x="484" y="495"/>
                </a:cubicBezTo>
                <a:cubicBezTo>
                  <a:pt x="484" y="495"/>
                  <a:pt x="485" y="496"/>
                  <a:pt x="486" y="496"/>
                </a:cubicBezTo>
                <a:cubicBezTo>
                  <a:pt x="488" y="496"/>
                  <a:pt x="491" y="496"/>
                  <a:pt x="492" y="497"/>
                </a:cubicBezTo>
                <a:cubicBezTo>
                  <a:pt x="493" y="498"/>
                  <a:pt x="494" y="499"/>
                  <a:pt x="495" y="500"/>
                </a:cubicBezTo>
                <a:cubicBezTo>
                  <a:pt x="496" y="500"/>
                  <a:pt x="496" y="500"/>
                  <a:pt x="497" y="500"/>
                </a:cubicBezTo>
                <a:cubicBezTo>
                  <a:pt x="497" y="502"/>
                  <a:pt x="500" y="502"/>
                  <a:pt x="500" y="503"/>
                </a:cubicBezTo>
                <a:cubicBezTo>
                  <a:pt x="500" y="503"/>
                  <a:pt x="500" y="504"/>
                  <a:pt x="500" y="504"/>
                </a:cubicBezTo>
                <a:cubicBezTo>
                  <a:pt x="500" y="505"/>
                  <a:pt x="502" y="507"/>
                  <a:pt x="502" y="508"/>
                </a:cubicBezTo>
                <a:cubicBezTo>
                  <a:pt x="502" y="508"/>
                  <a:pt x="500" y="506"/>
                  <a:pt x="499" y="504"/>
                </a:cubicBezTo>
                <a:cubicBezTo>
                  <a:pt x="499" y="504"/>
                  <a:pt x="498" y="504"/>
                  <a:pt x="497" y="504"/>
                </a:cubicBezTo>
                <a:cubicBezTo>
                  <a:pt x="497" y="503"/>
                  <a:pt x="497" y="502"/>
                  <a:pt x="497" y="502"/>
                </a:cubicBezTo>
                <a:cubicBezTo>
                  <a:pt x="497" y="502"/>
                  <a:pt x="493" y="501"/>
                  <a:pt x="492" y="500"/>
                </a:cubicBezTo>
                <a:cubicBezTo>
                  <a:pt x="492" y="500"/>
                  <a:pt x="489" y="497"/>
                  <a:pt x="489" y="497"/>
                </a:cubicBezTo>
                <a:cubicBezTo>
                  <a:pt x="489" y="497"/>
                  <a:pt x="488" y="497"/>
                  <a:pt x="488" y="497"/>
                </a:cubicBezTo>
                <a:cubicBezTo>
                  <a:pt x="487" y="497"/>
                  <a:pt x="486" y="497"/>
                  <a:pt x="486" y="497"/>
                </a:cubicBezTo>
                <a:cubicBezTo>
                  <a:pt x="485" y="497"/>
                  <a:pt x="484" y="496"/>
                  <a:pt x="484" y="496"/>
                </a:cubicBezTo>
                <a:cubicBezTo>
                  <a:pt x="482" y="496"/>
                  <a:pt x="480" y="495"/>
                  <a:pt x="480" y="495"/>
                </a:cubicBezTo>
                <a:cubicBezTo>
                  <a:pt x="479" y="494"/>
                  <a:pt x="480" y="494"/>
                  <a:pt x="481" y="494"/>
                </a:cubicBezTo>
                <a:cubicBezTo>
                  <a:pt x="482" y="494"/>
                  <a:pt x="482" y="495"/>
                  <a:pt x="483" y="495"/>
                </a:cubicBezTo>
                <a:close/>
                <a:moveTo>
                  <a:pt x="470" y="488"/>
                </a:moveTo>
                <a:cubicBezTo>
                  <a:pt x="470" y="488"/>
                  <a:pt x="470" y="489"/>
                  <a:pt x="471" y="489"/>
                </a:cubicBezTo>
                <a:cubicBezTo>
                  <a:pt x="471" y="489"/>
                  <a:pt x="471" y="489"/>
                  <a:pt x="471" y="489"/>
                </a:cubicBezTo>
                <a:cubicBezTo>
                  <a:pt x="471" y="489"/>
                  <a:pt x="472" y="489"/>
                  <a:pt x="472" y="489"/>
                </a:cubicBezTo>
                <a:cubicBezTo>
                  <a:pt x="472" y="489"/>
                  <a:pt x="473" y="490"/>
                  <a:pt x="474" y="490"/>
                </a:cubicBezTo>
                <a:cubicBezTo>
                  <a:pt x="474" y="490"/>
                  <a:pt x="474" y="490"/>
                  <a:pt x="474" y="490"/>
                </a:cubicBezTo>
                <a:cubicBezTo>
                  <a:pt x="474" y="490"/>
                  <a:pt x="475" y="490"/>
                  <a:pt x="475" y="490"/>
                </a:cubicBezTo>
                <a:cubicBezTo>
                  <a:pt x="475" y="490"/>
                  <a:pt x="476" y="490"/>
                  <a:pt x="477" y="490"/>
                </a:cubicBezTo>
                <a:cubicBezTo>
                  <a:pt x="477" y="490"/>
                  <a:pt x="478" y="491"/>
                  <a:pt x="478" y="492"/>
                </a:cubicBezTo>
                <a:cubicBezTo>
                  <a:pt x="479" y="492"/>
                  <a:pt x="478" y="491"/>
                  <a:pt x="478" y="491"/>
                </a:cubicBezTo>
                <a:cubicBezTo>
                  <a:pt x="479" y="491"/>
                  <a:pt x="479" y="491"/>
                  <a:pt x="479" y="491"/>
                </a:cubicBezTo>
                <a:cubicBezTo>
                  <a:pt x="479" y="491"/>
                  <a:pt x="479" y="492"/>
                  <a:pt x="479" y="492"/>
                </a:cubicBezTo>
                <a:cubicBezTo>
                  <a:pt x="479" y="492"/>
                  <a:pt x="480" y="492"/>
                  <a:pt x="480" y="492"/>
                </a:cubicBezTo>
                <a:cubicBezTo>
                  <a:pt x="480" y="493"/>
                  <a:pt x="479" y="493"/>
                  <a:pt x="479" y="493"/>
                </a:cubicBezTo>
                <a:cubicBezTo>
                  <a:pt x="479" y="493"/>
                  <a:pt x="478" y="492"/>
                  <a:pt x="478" y="491"/>
                </a:cubicBezTo>
                <a:cubicBezTo>
                  <a:pt x="477" y="491"/>
                  <a:pt x="475" y="491"/>
                  <a:pt x="474" y="491"/>
                </a:cubicBezTo>
                <a:cubicBezTo>
                  <a:pt x="473" y="490"/>
                  <a:pt x="473" y="491"/>
                  <a:pt x="473" y="490"/>
                </a:cubicBezTo>
                <a:cubicBezTo>
                  <a:pt x="472" y="490"/>
                  <a:pt x="472" y="490"/>
                  <a:pt x="471" y="490"/>
                </a:cubicBezTo>
                <a:cubicBezTo>
                  <a:pt x="471" y="490"/>
                  <a:pt x="470" y="489"/>
                  <a:pt x="470" y="489"/>
                </a:cubicBezTo>
                <a:cubicBezTo>
                  <a:pt x="469" y="489"/>
                  <a:pt x="469" y="489"/>
                  <a:pt x="469" y="489"/>
                </a:cubicBezTo>
                <a:cubicBezTo>
                  <a:pt x="469" y="489"/>
                  <a:pt x="469" y="488"/>
                  <a:pt x="470" y="488"/>
                </a:cubicBezTo>
                <a:close/>
                <a:moveTo>
                  <a:pt x="436" y="502"/>
                </a:moveTo>
                <a:cubicBezTo>
                  <a:pt x="436" y="502"/>
                  <a:pt x="435" y="503"/>
                  <a:pt x="435" y="503"/>
                </a:cubicBezTo>
                <a:cubicBezTo>
                  <a:pt x="434" y="503"/>
                  <a:pt x="434" y="503"/>
                  <a:pt x="434" y="503"/>
                </a:cubicBezTo>
                <a:cubicBezTo>
                  <a:pt x="434" y="503"/>
                  <a:pt x="433" y="504"/>
                  <a:pt x="432" y="504"/>
                </a:cubicBezTo>
                <a:cubicBezTo>
                  <a:pt x="432" y="504"/>
                  <a:pt x="432" y="504"/>
                  <a:pt x="432" y="505"/>
                </a:cubicBezTo>
                <a:cubicBezTo>
                  <a:pt x="432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5"/>
                </a:cubicBezTo>
                <a:cubicBezTo>
                  <a:pt x="430" y="506"/>
                  <a:pt x="429" y="507"/>
                  <a:pt x="429" y="507"/>
                </a:cubicBezTo>
                <a:cubicBezTo>
                  <a:pt x="429" y="507"/>
                  <a:pt x="428" y="507"/>
                  <a:pt x="428" y="508"/>
                </a:cubicBezTo>
                <a:cubicBezTo>
                  <a:pt x="428" y="508"/>
                  <a:pt x="427" y="509"/>
                  <a:pt x="427" y="508"/>
                </a:cubicBezTo>
                <a:cubicBezTo>
                  <a:pt x="427" y="508"/>
                  <a:pt x="428" y="507"/>
                  <a:pt x="428" y="507"/>
                </a:cubicBezTo>
                <a:cubicBezTo>
                  <a:pt x="428" y="507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30" y="506"/>
                  <a:pt x="430" y="505"/>
                </a:cubicBezTo>
                <a:cubicBezTo>
                  <a:pt x="430" y="505"/>
                  <a:pt x="430" y="506"/>
                  <a:pt x="430" y="506"/>
                </a:cubicBezTo>
                <a:cubicBezTo>
                  <a:pt x="430" y="505"/>
                  <a:pt x="430" y="505"/>
                  <a:pt x="430" y="505"/>
                </a:cubicBezTo>
                <a:cubicBezTo>
                  <a:pt x="430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4"/>
                </a:cubicBezTo>
                <a:cubicBezTo>
                  <a:pt x="431" y="504"/>
                  <a:pt x="432" y="504"/>
                  <a:pt x="432" y="504"/>
                </a:cubicBezTo>
                <a:cubicBezTo>
                  <a:pt x="432" y="504"/>
                  <a:pt x="432" y="504"/>
                  <a:pt x="433" y="503"/>
                </a:cubicBezTo>
                <a:cubicBezTo>
                  <a:pt x="433" y="503"/>
                  <a:pt x="434" y="501"/>
                  <a:pt x="434" y="501"/>
                </a:cubicBezTo>
                <a:cubicBezTo>
                  <a:pt x="434" y="501"/>
                  <a:pt x="436" y="500"/>
                  <a:pt x="436" y="500"/>
                </a:cubicBezTo>
                <a:cubicBezTo>
                  <a:pt x="437" y="500"/>
                  <a:pt x="439" y="498"/>
                  <a:pt x="440" y="497"/>
                </a:cubicBezTo>
                <a:cubicBezTo>
                  <a:pt x="440" y="497"/>
                  <a:pt x="440" y="497"/>
                  <a:pt x="441" y="497"/>
                </a:cubicBezTo>
                <a:cubicBezTo>
                  <a:pt x="439" y="498"/>
                  <a:pt x="437" y="502"/>
                  <a:pt x="436" y="502"/>
                </a:cubicBezTo>
                <a:close/>
                <a:moveTo>
                  <a:pt x="454" y="492"/>
                </a:moveTo>
                <a:cubicBezTo>
                  <a:pt x="454" y="492"/>
                  <a:pt x="453" y="492"/>
                  <a:pt x="453" y="493"/>
                </a:cubicBezTo>
                <a:cubicBezTo>
                  <a:pt x="453" y="493"/>
                  <a:pt x="453" y="493"/>
                  <a:pt x="452" y="493"/>
                </a:cubicBezTo>
                <a:cubicBezTo>
                  <a:pt x="452" y="493"/>
                  <a:pt x="452" y="493"/>
                  <a:pt x="451" y="494"/>
                </a:cubicBezTo>
                <a:cubicBezTo>
                  <a:pt x="451" y="494"/>
                  <a:pt x="451" y="494"/>
                  <a:pt x="450" y="494"/>
                </a:cubicBezTo>
                <a:cubicBezTo>
                  <a:pt x="450" y="494"/>
                  <a:pt x="449" y="494"/>
                  <a:pt x="449" y="494"/>
                </a:cubicBezTo>
                <a:cubicBezTo>
                  <a:pt x="449" y="494"/>
                  <a:pt x="448" y="495"/>
                  <a:pt x="448" y="495"/>
                </a:cubicBezTo>
                <a:cubicBezTo>
                  <a:pt x="448" y="495"/>
                  <a:pt x="448" y="495"/>
                  <a:pt x="448" y="495"/>
                </a:cubicBezTo>
                <a:cubicBezTo>
                  <a:pt x="447" y="495"/>
                  <a:pt x="447" y="496"/>
                  <a:pt x="446" y="496"/>
                </a:cubicBezTo>
                <a:cubicBezTo>
                  <a:pt x="446" y="495"/>
                  <a:pt x="445" y="496"/>
                  <a:pt x="445" y="496"/>
                </a:cubicBezTo>
                <a:cubicBezTo>
                  <a:pt x="445" y="495"/>
                  <a:pt x="445" y="495"/>
                  <a:pt x="446" y="495"/>
                </a:cubicBezTo>
                <a:cubicBezTo>
                  <a:pt x="446" y="495"/>
                  <a:pt x="446" y="495"/>
                  <a:pt x="446" y="495"/>
                </a:cubicBezTo>
                <a:cubicBezTo>
                  <a:pt x="446" y="495"/>
                  <a:pt x="446" y="495"/>
                  <a:pt x="447" y="495"/>
                </a:cubicBezTo>
                <a:cubicBezTo>
                  <a:pt x="447" y="495"/>
                  <a:pt x="448" y="494"/>
                  <a:pt x="448" y="494"/>
                </a:cubicBezTo>
                <a:cubicBezTo>
                  <a:pt x="448" y="494"/>
                  <a:pt x="448" y="493"/>
                  <a:pt x="448" y="493"/>
                </a:cubicBezTo>
                <a:cubicBezTo>
                  <a:pt x="448" y="493"/>
                  <a:pt x="449" y="493"/>
                  <a:pt x="450" y="493"/>
                </a:cubicBezTo>
                <a:cubicBezTo>
                  <a:pt x="450" y="492"/>
                  <a:pt x="450" y="493"/>
                  <a:pt x="451" y="493"/>
                </a:cubicBezTo>
                <a:cubicBezTo>
                  <a:pt x="451" y="493"/>
                  <a:pt x="452" y="492"/>
                  <a:pt x="453" y="492"/>
                </a:cubicBezTo>
                <a:cubicBezTo>
                  <a:pt x="453" y="492"/>
                  <a:pt x="453" y="492"/>
                  <a:pt x="453" y="491"/>
                </a:cubicBezTo>
                <a:cubicBezTo>
                  <a:pt x="453" y="491"/>
                  <a:pt x="454" y="491"/>
                  <a:pt x="454" y="491"/>
                </a:cubicBezTo>
                <a:cubicBezTo>
                  <a:pt x="454" y="491"/>
                  <a:pt x="455" y="490"/>
                  <a:pt x="456" y="491"/>
                </a:cubicBezTo>
                <a:cubicBezTo>
                  <a:pt x="455" y="492"/>
                  <a:pt x="455" y="491"/>
                  <a:pt x="454" y="492"/>
                </a:cubicBezTo>
                <a:close/>
                <a:moveTo>
                  <a:pt x="462" y="491"/>
                </a:moveTo>
                <a:cubicBezTo>
                  <a:pt x="462" y="491"/>
                  <a:pt x="462" y="491"/>
                  <a:pt x="462" y="491"/>
                </a:cubicBezTo>
                <a:cubicBezTo>
                  <a:pt x="462" y="491"/>
                  <a:pt x="461" y="491"/>
                  <a:pt x="461" y="491"/>
                </a:cubicBezTo>
                <a:cubicBezTo>
                  <a:pt x="461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59" y="491"/>
                  <a:pt x="459" y="491"/>
                  <a:pt x="459" y="491"/>
                </a:cubicBezTo>
                <a:cubicBezTo>
                  <a:pt x="458" y="491"/>
                  <a:pt x="458" y="491"/>
                  <a:pt x="458" y="491"/>
                </a:cubicBezTo>
                <a:cubicBezTo>
                  <a:pt x="458" y="491"/>
                  <a:pt x="457" y="492"/>
                  <a:pt x="456" y="492"/>
                </a:cubicBezTo>
                <a:cubicBezTo>
                  <a:pt x="456" y="491"/>
                  <a:pt x="458" y="491"/>
                  <a:pt x="458" y="491"/>
                </a:cubicBezTo>
                <a:cubicBezTo>
                  <a:pt x="459" y="491"/>
                  <a:pt x="460" y="490"/>
                  <a:pt x="461" y="489"/>
                </a:cubicBezTo>
                <a:cubicBezTo>
                  <a:pt x="461" y="489"/>
                  <a:pt x="461" y="490"/>
                  <a:pt x="461" y="490"/>
                </a:cubicBezTo>
                <a:cubicBezTo>
                  <a:pt x="461" y="490"/>
                  <a:pt x="461" y="489"/>
                  <a:pt x="462" y="489"/>
                </a:cubicBezTo>
                <a:cubicBezTo>
                  <a:pt x="462" y="489"/>
                  <a:pt x="462" y="489"/>
                  <a:pt x="463" y="489"/>
                </a:cubicBezTo>
                <a:cubicBezTo>
                  <a:pt x="463" y="489"/>
                  <a:pt x="464" y="489"/>
                  <a:pt x="464" y="489"/>
                </a:cubicBezTo>
                <a:cubicBezTo>
                  <a:pt x="464" y="489"/>
                  <a:pt x="466" y="489"/>
                  <a:pt x="467" y="490"/>
                </a:cubicBezTo>
                <a:cubicBezTo>
                  <a:pt x="467" y="490"/>
                  <a:pt x="467" y="490"/>
                  <a:pt x="467" y="490"/>
                </a:cubicBezTo>
                <a:cubicBezTo>
                  <a:pt x="466" y="490"/>
                  <a:pt x="465" y="490"/>
                  <a:pt x="464" y="490"/>
                </a:cubicBezTo>
                <a:cubicBezTo>
                  <a:pt x="464" y="490"/>
                  <a:pt x="464" y="490"/>
                  <a:pt x="463" y="490"/>
                </a:cubicBezTo>
                <a:cubicBezTo>
                  <a:pt x="463" y="490"/>
                  <a:pt x="463" y="490"/>
                  <a:pt x="462" y="491"/>
                </a:cubicBezTo>
                <a:close/>
                <a:moveTo>
                  <a:pt x="464" y="577"/>
                </a:moveTo>
                <a:cubicBezTo>
                  <a:pt x="464" y="577"/>
                  <a:pt x="462" y="550"/>
                  <a:pt x="483" y="543"/>
                </a:cubicBezTo>
                <a:cubicBezTo>
                  <a:pt x="489" y="541"/>
                  <a:pt x="495" y="545"/>
                  <a:pt x="495" y="545"/>
                </a:cubicBezTo>
                <a:cubicBezTo>
                  <a:pt x="482" y="544"/>
                  <a:pt x="474" y="560"/>
                  <a:pt x="474" y="560"/>
                </a:cubicBezTo>
                <a:cubicBezTo>
                  <a:pt x="461" y="588"/>
                  <a:pt x="493" y="636"/>
                  <a:pt x="546" y="643"/>
                </a:cubicBezTo>
                <a:cubicBezTo>
                  <a:pt x="546" y="643"/>
                  <a:pt x="471" y="637"/>
                  <a:pt x="464" y="577"/>
                </a:cubicBezTo>
                <a:close/>
                <a:moveTo>
                  <a:pt x="337" y="674"/>
                </a:moveTo>
                <a:cubicBezTo>
                  <a:pt x="336" y="673"/>
                  <a:pt x="335" y="672"/>
                  <a:pt x="336" y="671"/>
                </a:cubicBezTo>
                <a:cubicBezTo>
                  <a:pt x="338" y="672"/>
                  <a:pt x="336" y="672"/>
                  <a:pt x="337" y="674"/>
                </a:cubicBezTo>
                <a:close/>
                <a:moveTo>
                  <a:pt x="341" y="672"/>
                </a:moveTo>
                <a:cubicBezTo>
                  <a:pt x="341" y="673"/>
                  <a:pt x="341" y="674"/>
                  <a:pt x="341" y="675"/>
                </a:cubicBezTo>
                <a:cubicBezTo>
                  <a:pt x="341" y="676"/>
                  <a:pt x="341" y="677"/>
                  <a:pt x="340" y="677"/>
                </a:cubicBezTo>
                <a:cubicBezTo>
                  <a:pt x="339" y="676"/>
                  <a:pt x="340" y="678"/>
                  <a:pt x="339" y="678"/>
                </a:cubicBezTo>
                <a:cubicBezTo>
                  <a:pt x="337" y="677"/>
                  <a:pt x="340" y="676"/>
                  <a:pt x="339" y="675"/>
                </a:cubicBezTo>
                <a:cubicBezTo>
                  <a:pt x="339" y="675"/>
                  <a:pt x="340" y="675"/>
                  <a:pt x="340" y="674"/>
                </a:cubicBezTo>
                <a:cubicBezTo>
                  <a:pt x="340" y="674"/>
                  <a:pt x="339" y="674"/>
                  <a:pt x="339" y="674"/>
                </a:cubicBezTo>
                <a:cubicBezTo>
                  <a:pt x="339" y="673"/>
                  <a:pt x="340" y="673"/>
                  <a:pt x="340" y="673"/>
                </a:cubicBezTo>
                <a:cubicBezTo>
                  <a:pt x="340" y="672"/>
                  <a:pt x="340" y="671"/>
                  <a:pt x="341" y="671"/>
                </a:cubicBezTo>
                <a:cubicBezTo>
                  <a:pt x="342" y="671"/>
                  <a:pt x="342" y="671"/>
                  <a:pt x="342" y="671"/>
                </a:cubicBezTo>
                <a:cubicBezTo>
                  <a:pt x="342" y="672"/>
                  <a:pt x="342" y="672"/>
                  <a:pt x="341" y="672"/>
                </a:cubicBezTo>
                <a:close/>
                <a:moveTo>
                  <a:pt x="344" y="659"/>
                </a:moveTo>
                <a:cubicBezTo>
                  <a:pt x="342" y="659"/>
                  <a:pt x="342" y="661"/>
                  <a:pt x="341" y="661"/>
                </a:cubicBezTo>
                <a:cubicBezTo>
                  <a:pt x="340" y="662"/>
                  <a:pt x="342" y="662"/>
                  <a:pt x="342" y="663"/>
                </a:cubicBezTo>
                <a:cubicBezTo>
                  <a:pt x="342" y="663"/>
                  <a:pt x="342" y="663"/>
                  <a:pt x="342" y="664"/>
                </a:cubicBezTo>
                <a:cubicBezTo>
                  <a:pt x="341" y="664"/>
                  <a:pt x="341" y="665"/>
                  <a:pt x="340" y="666"/>
                </a:cubicBezTo>
                <a:cubicBezTo>
                  <a:pt x="341" y="667"/>
                  <a:pt x="342" y="666"/>
                  <a:pt x="342" y="666"/>
                </a:cubicBezTo>
                <a:cubicBezTo>
                  <a:pt x="343" y="666"/>
                  <a:pt x="343" y="665"/>
                  <a:pt x="344" y="665"/>
                </a:cubicBezTo>
                <a:cubicBezTo>
                  <a:pt x="344" y="666"/>
                  <a:pt x="345" y="667"/>
                  <a:pt x="343" y="666"/>
                </a:cubicBezTo>
                <a:cubicBezTo>
                  <a:pt x="343" y="667"/>
                  <a:pt x="344" y="667"/>
                  <a:pt x="343" y="668"/>
                </a:cubicBezTo>
                <a:cubicBezTo>
                  <a:pt x="342" y="668"/>
                  <a:pt x="342" y="668"/>
                  <a:pt x="341" y="667"/>
                </a:cubicBezTo>
                <a:cubicBezTo>
                  <a:pt x="340" y="667"/>
                  <a:pt x="340" y="668"/>
                  <a:pt x="340" y="669"/>
                </a:cubicBezTo>
                <a:cubicBezTo>
                  <a:pt x="340" y="669"/>
                  <a:pt x="339" y="669"/>
                  <a:pt x="339" y="669"/>
                </a:cubicBezTo>
                <a:cubicBezTo>
                  <a:pt x="338" y="670"/>
                  <a:pt x="339" y="670"/>
                  <a:pt x="338" y="671"/>
                </a:cubicBezTo>
                <a:cubicBezTo>
                  <a:pt x="337" y="671"/>
                  <a:pt x="337" y="669"/>
                  <a:pt x="336" y="670"/>
                </a:cubicBezTo>
                <a:cubicBezTo>
                  <a:pt x="335" y="670"/>
                  <a:pt x="336" y="669"/>
                  <a:pt x="336" y="669"/>
                </a:cubicBezTo>
                <a:cubicBezTo>
                  <a:pt x="336" y="668"/>
                  <a:pt x="336" y="668"/>
                  <a:pt x="337" y="667"/>
                </a:cubicBezTo>
                <a:cubicBezTo>
                  <a:pt x="337" y="666"/>
                  <a:pt x="336" y="667"/>
                  <a:pt x="334" y="667"/>
                </a:cubicBezTo>
                <a:cubicBezTo>
                  <a:pt x="336" y="666"/>
                  <a:pt x="339" y="664"/>
                  <a:pt x="338" y="662"/>
                </a:cubicBezTo>
                <a:cubicBezTo>
                  <a:pt x="339" y="661"/>
                  <a:pt x="340" y="661"/>
                  <a:pt x="341" y="660"/>
                </a:cubicBezTo>
                <a:cubicBezTo>
                  <a:pt x="342" y="659"/>
                  <a:pt x="341" y="658"/>
                  <a:pt x="342" y="658"/>
                </a:cubicBezTo>
                <a:cubicBezTo>
                  <a:pt x="342" y="658"/>
                  <a:pt x="342" y="657"/>
                  <a:pt x="342" y="657"/>
                </a:cubicBezTo>
                <a:cubicBezTo>
                  <a:pt x="343" y="657"/>
                  <a:pt x="342" y="656"/>
                  <a:pt x="343" y="656"/>
                </a:cubicBezTo>
                <a:cubicBezTo>
                  <a:pt x="344" y="655"/>
                  <a:pt x="344" y="656"/>
                  <a:pt x="345" y="656"/>
                </a:cubicBezTo>
                <a:cubicBezTo>
                  <a:pt x="345" y="658"/>
                  <a:pt x="344" y="658"/>
                  <a:pt x="344" y="659"/>
                </a:cubicBezTo>
                <a:close/>
                <a:moveTo>
                  <a:pt x="596" y="666"/>
                </a:moveTo>
                <a:cubicBezTo>
                  <a:pt x="598" y="667"/>
                  <a:pt x="600" y="665"/>
                  <a:pt x="601" y="666"/>
                </a:cubicBezTo>
                <a:cubicBezTo>
                  <a:pt x="600" y="667"/>
                  <a:pt x="597" y="666"/>
                  <a:pt x="596" y="667"/>
                </a:cubicBezTo>
                <a:cubicBezTo>
                  <a:pt x="595" y="667"/>
                  <a:pt x="596" y="666"/>
                  <a:pt x="596" y="666"/>
                </a:cubicBezTo>
                <a:close/>
                <a:moveTo>
                  <a:pt x="591" y="668"/>
                </a:moveTo>
                <a:cubicBezTo>
                  <a:pt x="591" y="669"/>
                  <a:pt x="590" y="669"/>
                  <a:pt x="590" y="669"/>
                </a:cubicBezTo>
                <a:cubicBezTo>
                  <a:pt x="589" y="669"/>
                  <a:pt x="590" y="668"/>
                  <a:pt x="591" y="668"/>
                </a:cubicBezTo>
                <a:close/>
                <a:moveTo>
                  <a:pt x="560" y="664"/>
                </a:moveTo>
                <a:cubicBezTo>
                  <a:pt x="560" y="664"/>
                  <a:pt x="561" y="665"/>
                  <a:pt x="561" y="665"/>
                </a:cubicBezTo>
                <a:cubicBezTo>
                  <a:pt x="561" y="665"/>
                  <a:pt x="562" y="664"/>
                  <a:pt x="562" y="664"/>
                </a:cubicBezTo>
                <a:cubicBezTo>
                  <a:pt x="562" y="664"/>
                  <a:pt x="562" y="665"/>
                  <a:pt x="562" y="665"/>
                </a:cubicBezTo>
                <a:cubicBezTo>
                  <a:pt x="562" y="665"/>
                  <a:pt x="563" y="665"/>
                  <a:pt x="563" y="665"/>
                </a:cubicBezTo>
                <a:cubicBezTo>
                  <a:pt x="563" y="665"/>
                  <a:pt x="564" y="665"/>
                  <a:pt x="564" y="665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7" y="665"/>
                  <a:pt x="567" y="666"/>
                </a:cubicBezTo>
                <a:cubicBezTo>
                  <a:pt x="568" y="666"/>
                  <a:pt x="568" y="665"/>
                  <a:pt x="569" y="665"/>
                </a:cubicBezTo>
                <a:cubicBezTo>
                  <a:pt x="569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2" y="666"/>
                  <a:pt x="571" y="666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4"/>
                  <a:pt x="572" y="664"/>
                  <a:pt x="573" y="664"/>
                </a:cubicBezTo>
                <a:cubicBezTo>
                  <a:pt x="573" y="664"/>
                  <a:pt x="573" y="664"/>
                  <a:pt x="573" y="664"/>
                </a:cubicBezTo>
                <a:cubicBezTo>
                  <a:pt x="574" y="664"/>
                  <a:pt x="576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8" y="664"/>
                  <a:pt x="578" y="664"/>
                  <a:pt x="579" y="664"/>
                </a:cubicBezTo>
                <a:cubicBezTo>
                  <a:pt x="580" y="664"/>
                  <a:pt x="580" y="664"/>
                  <a:pt x="580" y="665"/>
                </a:cubicBezTo>
                <a:cubicBezTo>
                  <a:pt x="580" y="665"/>
                  <a:pt x="580" y="666"/>
                  <a:pt x="579" y="665"/>
                </a:cubicBezTo>
                <a:cubicBezTo>
                  <a:pt x="579" y="665"/>
                  <a:pt x="579" y="665"/>
                  <a:pt x="579" y="665"/>
                </a:cubicBezTo>
                <a:cubicBezTo>
                  <a:pt x="578" y="666"/>
                  <a:pt x="579" y="665"/>
                  <a:pt x="578" y="665"/>
                </a:cubicBezTo>
                <a:cubicBezTo>
                  <a:pt x="578" y="665"/>
                  <a:pt x="577" y="665"/>
                  <a:pt x="577" y="665"/>
                </a:cubicBezTo>
                <a:cubicBezTo>
                  <a:pt x="577" y="665"/>
                  <a:pt x="577" y="665"/>
                  <a:pt x="576" y="665"/>
                </a:cubicBezTo>
                <a:cubicBezTo>
                  <a:pt x="576" y="665"/>
                  <a:pt x="575" y="665"/>
                  <a:pt x="575" y="665"/>
                </a:cubicBezTo>
                <a:cubicBezTo>
                  <a:pt x="575" y="665"/>
                  <a:pt x="574" y="665"/>
                  <a:pt x="574" y="665"/>
                </a:cubicBezTo>
                <a:cubicBezTo>
                  <a:pt x="573" y="665"/>
                  <a:pt x="573" y="665"/>
                  <a:pt x="572" y="665"/>
                </a:cubicBezTo>
                <a:cubicBezTo>
                  <a:pt x="572" y="665"/>
                  <a:pt x="572" y="665"/>
                  <a:pt x="573" y="665"/>
                </a:cubicBezTo>
                <a:cubicBezTo>
                  <a:pt x="573" y="665"/>
                  <a:pt x="573" y="666"/>
                  <a:pt x="573" y="666"/>
                </a:cubicBezTo>
                <a:cubicBezTo>
                  <a:pt x="573" y="666"/>
                  <a:pt x="573" y="666"/>
                  <a:pt x="573" y="666"/>
                </a:cubicBezTo>
                <a:cubicBezTo>
                  <a:pt x="572" y="666"/>
                  <a:pt x="572" y="667"/>
                  <a:pt x="572" y="667"/>
                </a:cubicBezTo>
                <a:cubicBezTo>
                  <a:pt x="572" y="667"/>
                  <a:pt x="572" y="667"/>
                  <a:pt x="571" y="667"/>
                </a:cubicBezTo>
                <a:cubicBezTo>
                  <a:pt x="571" y="667"/>
                  <a:pt x="571" y="667"/>
                  <a:pt x="571" y="667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0" y="666"/>
                  <a:pt x="570" y="667"/>
                  <a:pt x="570" y="667"/>
                </a:cubicBezTo>
                <a:cubicBezTo>
                  <a:pt x="569" y="667"/>
                  <a:pt x="569" y="666"/>
                  <a:pt x="568" y="666"/>
                </a:cubicBezTo>
                <a:cubicBezTo>
                  <a:pt x="568" y="666"/>
                  <a:pt x="568" y="666"/>
                  <a:pt x="567" y="666"/>
                </a:cubicBezTo>
                <a:cubicBezTo>
                  <a:pt x="567" y="666"/>
                  <a:pt x="567" y="666"/>
                  <a:pt x="567" y="666"/>
                </a:cubicBezTo>
                <a:cubicBezTo>
                  <a:pt x="566" y="666"/>
                  <a:pt x="566" y="666"/>
                  <a:pt x="566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5"/>
                  <a:pt x="563" y="666"/>
                </a:cubicBezTo>
                <a:cubicBezTo>
                  <a:pt x="563" y="666"/>
                  <a:pt x="562" y="666"/>
                  <a:pt x="562" y="666"/>
                </a:cubicBezTo>
                <a:cubicBezTo>
                  <a:pt x="562" y="666"/>
                  <a:pt x="562" y="665"/>
                  <a:pt x="562" y="665"/>
                </a:cubicBezTo>
                <a:cubicBezTo>
                  <a:pt x="562" y="665"/>
                  <a:pt x="561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59" y="665"/>
                </a:cubicBezTo>
                <a:cubicBezTo>
                  <a:pt x="559" y="665"/>
                  <a:pt x="559" y="664"/>
                  <a:pt x="560" y="664"/>
                </a:cubicBezTo>
                <a:close/>
                <a:moveTo>
                  <a:pt x="412" y="644"/>
                </a:moveTo>
                <a:cubicBezTo>
                  <a:pt x="411" y="645"/>
                  <a:pt x="410" y="645"/>
                  <a:pt x="410" y="646"/>
                </a:cubicBezTo>
                <a:cubicBezTo>
                  <a:pt x="409" y="646"/>
                  <a:pt x="409" y="646"/>
                  <a:pt x="408" y="646"/>
                </a:cubicBezTo>
                <a:cubicBezTo>
                  <a:pt x="406" y="646"/>
                  <a:pt x="407" y="646"/>
                  <a:pt x="405" y="646"/>
                </a:cubicBezTo>
                <a:cubicBezTo>
                  <a:pt x="405" y="646"/>
                  <a:pt x="404" y="645"/>
                  <a:pt x="404" y="644"/>
                </a:cubicBezTo>
                <a:cubicBezTo>
                  <a:pt x="406" y="644"/>
                  <a:pt x="406" y="645"/>
                  <a:pt x="407" y="645"/>
                </a:cubicBezTo>
                <a:cubicBezTo>
                  <a:pt x="409" y="645"/>
                  <a:pt x="410" y="645"/>
                  <a:pt x="411" y="644"/>
                </a:cubicBezTo>
                <a:cubicBezTo>
                  <a:pt x="411" y="644"/>
                  <a:pt x="411" y="644"/>
                  <a:pt x="412" y="644"/>
                </a:cubicBezTo>
                <a:close/>
                <a:moveTo>
                  <a:pt x="397" y="640"/>
                </a:moveTo>
                <a:cubicBezTo>
                  <a:pt x="398" y="640"/>
                  <a:pt x="398" y="640"/>
                  <a:pt x="398" y="641"/>
                </a:cubicBezTo>
                <a:cubicBezTo>
                  <a:pt x="398" y="642"/>
                  <a:pt x="399" y="642"/>
                  <a:pt x="398" y="642"/>
                </a:cubicBezTo>
                <a:cubicBezTo>
                  <a:pt x="400" y="643"/>
                  <a:pt x="400" y="641"/>
                  <a:pt x="401" y="641"/>
                </a:cubicBezTo>
                <a:cubicBezTo>
                  <a:pt x="402" y="641"/>
                  <a:pt x="401" y="641"/>
                  <a:pt x="402" y="642"/>
                </a:cubicBezTo>
                <a:cubicBezTo>
                  <a:pt x="402" y="642"/>
                  <a:pt x="402" y="642"/>
                  <a:pt x="403" y="642"/>
                </a:cubicBezTo>
                <a:cubicBezTo>
                  <a:pt x="403" y="642"/>
                  <a:pt x="404" y="642"/>
                  <a:pt x="404" y="642"/>
                </a:cubicBezTo>
                <a:cubicBezTo>
                  <a:pt x="404" y="642"/>
                  <a:pt x="404" y="642"/>
                  <a:pt x="405" y="642"/>
                </a:cubicBezTo>
                <a:cubicBezTo>
                  <a:pt x="406" y="642"/>
                  <a:pt x="407" y="642"/>
                  <a:pt x="409" y="643"/>
                </a:cubicBezTo>
                <a:cubicBezTo>
                  <a:pt x="408" y="644"/>
                  <a:pt x="405" y="642"/>
                  <a:pt x="404" y="644"/>
                </a:cubicBezTo>
                <a:cubicBezTo>
                  <a:pt x="404" y="644"/>
                  <a:pt x="404" y="643"/>
                  <a:pt x="403" y="643"/>
                </a:cubicBezTo>
                <a:cubicBezTo>
                  <a:pt x="403" y="643"/>
                  <a:pt x="402" y="643"/>
                  <a:pt x="402" y="643"/>
                </a:cubicBezTo>
                <a:cubicBezTo>
                  <a:pt x="402" y="643"/>
                  <a:pt x="401" y="644"/>
                  <a:pt x="401" y="644"/>
                </a:cubicBezTo>
                <a:cubicBezTo>
                  <a:pt x="400" y="644"/>
                  <a:pt x="399" y="643"/>
                  <a:pt x="398" y="644"/>
                </a:cubicBezTo>
                <a:cubicBezTo>
                  <a:pt x="397" y="644"/>
                  <a:pt x="397" y="643"/>
                  <a:pt x="397" y="642"/>
                </a:cubicBezTo>
                <a:cubicBezTo>
                  <a:pt x="397" y="642"/>
                  <a:pt x="396" y="642"/>
                  <a:pt x="396" y="642"/>
                </a:cubicBezTo>
                <a:cubicBezTo>
                  <a:pt x="396" y="642"/>
                  <a:pt x="396" y="641"/>
                  <a:pt x="396" y="641"/>
                </a:cubicBezTo>
                <a:cubicBezTo>
                  <a:pt x="396" y="641"/>
                  <a:pt x="397" y="640"/>
                  <a:pt x="397" y="640"/>
                </a:cubicBezTo>
                <a:close/>
                <a:moveTo>
                  <a:pt x="393" y="640"/>
                </a:moveTo>
                <a:cubicBezTo>
                  <a:pt x="394" y="640"/>
                  <a:pt x="394" y="641"/>
                  <a:pt x="393" y="643"/>
                </a:cubicBezTo>
                <a:cubicBezTo>
                  <a:pt x="393" y="643"/>
                  <a:pt x="394" y="644"/>
                  <a:pt x="393" y="644"/>
                </a:cubicBezTo>
                <a:cubicBezTo>
                  <a:pt x="392" y="643"/>
                  <a:pt x="392" y="644"/>
                  <a:pt x="390" y="644"/>
                </a:cubicBezTo>
                <a:cubicBezTo>
                  <a:pt x="391" y="643"/>
                  <a:pt x="392" y="642"/>
                  <a:pt x="392" y="641"/>
                </a:cubicBezTo>
                <a:cubicBezTo>
                  <a:pt x="393" y="641"/>
                  <a:pt x="392" y="641"/>
                  <a:pt x="392" y="641"/>
                </a:cubicBezTo>
                <a:cubicBezTo>
                  <a:pt x="392" y="640"/>
                  <a:pt x="393" y="640"/>
                  <a:pt x="393" y="640"/>
                </a:cubicBezTo>
                <a:close/>
                <a:moveTo>
                  <a:pt x="392" y="640"/>
                </a:moveTo>
                <a:cubicBezTo>
                  <a:pt x="391" y="641"/>
                  <a:pt x="391" y="641"/>
                  <a:pt x="389" y="641"/>
                </a:cubicBezTo>
                <a:cubicBezTo>
                  <a:pt x="390" y="641"/>
                  <a:pt x="390" y="639"/>
                  <a:pt x="392" y="640"/>
                </a:cubicBezTo>
                <a:close/>
                <a:moveTo>
                  <a:pt x="388" y="641"/>
                </a:moveTo>
                <a:cubicBezTo>
                  <a:pt x="388" y="642"/>
                  <a:pt x="387" y="641"/>
                  <a:pt x="387" y="642"/>
                </a:cubicBezTo>
                <a:cubicBezTo>
                  <a:pt x="386" y="641"/>
                  <a:pt x="387" y="640"/>
                  <a:pt x="388" y="641"/>
                </a:cubicBezTo>
                <a:close/>
                <a:moveTo>
                  <a:pt x="364" y="650"/>
                </a:moveTo>
                <a:cubicBezTo>
                  <a:pt x="363" y="650"/>
                  <a:pt x="363" y="652"/>
                  <a:pt x="362" y="652"/>
                </a:cubicBezTo>
                <a:cubicBezTo>
                  <a:pt x="362" y="652"/>
                  <a:pt x="362" y="651"/>
                  <a:pt x="362" y="651"/>
                </a:cubicBezTo>
                <a:cubicBezTo>
                  <a:pt x="360" y="651"/>
                  <a:pt x="359" y="652"/>
                  <a:pt x="359" y="654"/>
                </a:cubicBezTo>
                <a:cubicBezTo>
                  <a:pt x="359" y="654"/>
                  <a:pt x="359" y="653"/>
                  <a:pt x="358" y="653"/>
                </a:cubicBezTo>
                <a:cubicBezTo>
                  <a:pt x="358" y="655"/>
                  <a:pt x="358" y="654"/>
                  <a:pt x="358" y="656"/>
                </a:cubicBezTo>
                <a:cubicBezTo>
                  <a:pt x="358" y="657"/>
                  <a:pt x="359" y="657"/>
                  <a:pt x="359" y="658"/>
                </a:cubicBezTo>
                <a:cubicBezTo>
                  <a:pt x="358" y="658"/>
                  <a:pt x="358" y="659"/>
                  <a:pt x="358" y="659"/>
                </a:cubicBezTo>
                <a:cubicBezTo>
                  <a:pt x="357" y="659"/>
                  <a:pt x="356" y="659"/>
                  <a:pt x="356" y="659"/>
                </a:cubicBezTo>
                <a:cubicBezTo>
                  <a:pt x="356" y="659"/>
                  <a:pt x="355" y="659"/>
                  <a:pt x="355" y="659"/>
                </a:cubicBezTo>
                <a:cubicBezTo>
                  <a:pt x="354" y="659"/>
                  <a:pt x="353" y="658"/>
                  <a:pt x="352" y="659"/>
                </a:cubicBezTo>
                <a:cubicBezTo>
                  <a:pt x="352" y="659"/>
                  <a:pt x="352" y="658"/>
                  <a:pt x="350" y="658"/>
                </a:cubicBezTo>
                <a:cubicBezTo>
                  <a:pt x="349" y="659"/>
                  <a:pt x="352" y="659"/>
                  <a:pt x="352" y="660"/>
                </a:cubicBezTo>
                <a:cubicBezTo>
                  <a:pt x="350" y="660"/>
                  <a:pt x="348" y="659"/>
                  <a:pt x="348" y="661"/>
                </a:cubicBezTo>
                <a:cubicBezTo>
                  <a:pt x="348" y="661"/>
                  <a:pt x="347" y="661"/>
                  <a:pt x="347" y="662"/>
                </a:cubicBezTo>
                <a:cubicBezTo>
                  <a:pt x="346" y="661"/>
                  <a:pt x="347" y="659"/>
                  <a:pt x="348" y="660"/>
                </a:cubicBezTo>
                <a:cubicBezTo>
                  <a:pt x="349" y="659"/>
                  <a:pt x="348" y="659"/>
                  <a:pt x="348" y="658"/>
                </a:cubicBezTo>
                <a:cubicBezTo>
                  <a:pt x="350" y="657"/>
                  <a:pt x="351" y="657"/>
                  <a:pt x="352" y="655"/>
                </a:cubicBezTo>
                <a:cubicBezTo>
                  <a:pt x="353" y="656"/>
                  <a:pt x="352" y="657"/>
                  <a:pt x="353" y="657"/>
                </a:cubicBezTo>
                <a:cubicBezTo>
                  <a:pt x="354" y="657"/>
                  <a:pt x="355" y="656"/>
                  <a:pt x="355" y="656"/>
                </a:cubicBezTo>
                <a:cubicBezTo>
                  <a:pt x="355" y="654"/>
                  <a:pt x="356" y="654"/>
                  <a:pt x="357" y="652"/>
                </a:cubicBezTo>
                <a:cubicBezTo>
                  <a:pt x="358" y="653"/>
                  <a:pt x="359" y="652"/>
                  <a:pt x="360" y="651"/>
                </a:cubicBezTo>
                <a:cubicBezTo>
                  <a:pt x="361" y="650"/>
                  <a:pt x="362" y="650"/>
                  <a:pt x="363" y="650"/>
                </a:cubicBezTo>
                <a:cubicBezTo>
                  <a:pt x="364" y="650"/>
                  <a:pt x="364" y="650"/>
                  <a:pt x="365" y="650"/>
                </a:cubicBezTo>
                <a:cubicBezTo>
                  <a:pt x="366" y="650"/>
                  <a:pt x="367" y="649"/>
                  <a:pt x="368" y="648"/>
                </a:cubicBezTo>
                <a:cubicBezTo>
                  <a:pt x="369" y="649"/>
                  <a:pt x="369" y="648"/>
                  <a:pt x="370" y="648"/>
                </a:cubicBezTo>
                <a:cubicBezTo>
                  <a:pt x="371" y="649"/>
                  <a:pt x="372" y="648"/>
                  <a:pt x="373" y="648"/>
                </a:cubicBezTo>
                <a:cubicBezTo>
                  <a:pt x="374" y="648"/>
                  <a:pt x="374" y="648"/>
                  <a:pt x="375" y="648"/>
                </a:cubicBezTo>
                <a:cubicBezTo>
                  <a:pt x="376" y="648"/>
                  <a:pt x="374" y="647"/>
                  <a:pt x="375" y="647"/>
                </a:cubicBezTo>
                <a:cubicBezTo>
                  <a:pt x="376" y="647"/>
                  <a:pt x="378" y="647"/>
                  <a:pt x="379" y="646"/>
                </a:cubicBezTo>
                <a:cubicBezTo>
                  <a:pt x="379" y="646"/>
                  <a:pt x="379" y="647"/>
                  <a:pt x="379" y="647"/>
                </a:cubicBezTo>
                <a:cubicBezTo>
                  <a:pt x="380" y="647"/>
                  <a:pt x="380" y="646"/>
                  <a:pt x="381" y="646"/>
                </a:cubicBezTo>
                <a:cubicBezTo>
                  <a:pt x="381" y="646"/>
                  <a:pt x="382" y="646"/>
                  <a:pt x="382" y="646"/>
                </a:cubicBezTo>
                <a:cubicBezTo>
                  <a:pt x="382" y="647"/>
                  <a:pt x="383" y="646"/>
                  <a:pt x="384" y="647"/>
                </a:cubicBezTo>
                <a:cubicBezTo>
                  <a:pt x="384" y="647"/>
                  <a:pt x="384" y="648"/>
                  <a:pt x="384" y="649"/>
                </a:cubicBezTo>
                <a:cubicBezTo>
                  <a:pt x="382" y="648"/>
                  <a:pt x="382" y="649"/>
                  <a:pt x="381" y="649"/>
                </a:cubicBezTo>
                <a:cubicBezTo>
                  <a:pt x="380" y="650"/>
                  <a:pt x="382" y="650"/>
                  <a:pt x="381" y="651"/>
                </a:cubicBezTo>
                <a:cubicBezTo>
                  <a:pt x="380" y="651"/>
                  <a:pt x="380" y="648"/>
                  <a:pt x="379" y="650"/>
                </a:cubicBezTo>
                <a:cubicBezTo>
                  <a:pt x="378" y="650"/>
                  <a:pt x="379" y="649"/>
                  <a:pt x="378" y="649"/>
                </a:cubicBezTo>
                <a:cubicBezTo>
                  <a:pt x="377" y="648"/>
                  <a:pt x="377" y="649"/>
                  <a:pt x="377" y="650"/>
                </a:cubicBezTo>
                <a:cubicBezTo>
                  <a:pt x="375" y="649"/>
                  <a:pt x="374" y="649"/>
                  <a:pt x="374" y="650"/>
                </a:cubicBezTo>
                <a:cubicBezTo>
                  <a:pt x="373" y="650"/>
                  <a:pt x="372" y="650"/>
                  <a:pt x="372" y="650"/>
                </a:cubicBezTo>
                <a:cubicBezTo>
                  <a:pt x="371" y="651"/>
                  <a:pt x="371" y="651"/>
                  <a:pt x="372" y="651"/>
                </a:cubicBezTo>
                <a:cubicBezTo>
                  <a:pt x="372" y="652"/>
                  <a:pt x="371" y="651"/>
                  <a:pt x="371" y="652"/>
                </a:cubicBezTo>
                <a:cubicBezTo>
                  <a:pt x="370" y="652"/>
                  <a:pt x="370" y="651"/>
                  <a:pt x="370" y="650"/>
                </a:cubicBezTo>
                <a:cubicBezTo>
                  <a:pt x="369" y="651"/>
                  <a:pt x="368" y="650"/>
                  <a:pt x="368" y="650"/>
                </a:cubicBezTo>
                <a:cubicBezTo>
                  <a:pt x="367" y="650"/>
                  <a:pt x="366" y="650"/>
                  <a:pt x="365" y="651"/>
                </a:cubicBezTo>
                <a:cubicBezTo>
                  <a:pt x="365" y="651"/>
                  <a:pt x="364" y="651"/>
                  <a:pt x="364" y="650"/>
                </a:cubicBezTo>
                <a:close/>
                <a:moveTo>
                  <a:pt x="370" y="732"/>
                </a:moveTo>
                <a:cubicBezTo>
                  <a:pt x="370" y="732"/>
                  <a:pt x="334" y="663"/>
                  <a:pt x="447" y="667"/>
                </a:cubicBezTo>
                <a:cubicBezTo>
                  <a:pt x="467" y="668"/>
                  <a:pt x="495" y="674"/>
                  <a:pt x="515" y="678"/>
                </a:cubicBezTo>
                <a:cubicBezTo>
                  <a:pt x="351" y="655"/>
                  <a:pt x="369" y="723"/>
                  <a:pt x="370" y="732"/>
                </a:cubicBezTo>
                <a:close/>
                <a:moveTo>
                  <a:pt x="586" y="673"/>
                </a:moveTo>
                <a:cubicBezTo>
                  <a:pt x="586" y="673"/>
                  <a:pt x="585" y="673"/>
                  <a:pt x="585" y="673"/>
                </a:cubicBezTo>
                <a:cubicBezTo>
                  <a:pt x="585" y="674"/>
                  <a:pt x="584" y="674"/>
                  <a:pt x="584" y="674"/>
                </a:cubicBezTo>
                <a:cubicBezTo>
                  <a:pt x="583" y="674"/>
                  <a:pt x="583" y="674"/>
                  <a:pt x="583" y="674"/>
                </a:cubicBezTo>
                <a:cubicBezTo>
                  <a:pt x="583" y="674"/>
                  <a:pt x="581" y="674"/>
                  <a:pt x="581" y="675"/>
                </a:cubicBezTo>
                <a:cubicBezTo>
                  <a:pt x="581" y="675"/>
                  <a:pt x="580" y="675"/>
                  <a:pt x="579" y="675"/>
                </a:cubicBezTo>
                <a:cubicBezTo>
                  <a:pt x="578" y="675"/>
                  <a:pt x="578" y="675"/>
                  <a:pt x="577" y="675"/>
                </a:cubicBezTo>
                <a:cubicBezTo>
                  <a:pt x="577" y="675"/>
                  <a:pt x="577" y="675"/>
                  <a:pt x="577" y="676"/>
                </a:cubicBezTo>
                <a:cubicBezTo>
                  <a:pt x="576" y="676"/>
                  <a:pt x="576" y="676"/>
                  <a:pt x="575" y="676"/>
                </a:cubicBezTo>
                <a:cubicBezTo>
                  <a:pt x="575" y="676"/>
                  <a:pt x="575" y="676"/>
                  <a:pt x="574" y="676"/>
                </a:cubicBezTo>
                <a:cubicBezTo>
                  <a:pt x="574" y="676"/>
                  <a:pt x="573" y="676"/>
                  <a:pt x="572" y="676"/>
                </a:cubicBezTo>
                <a:cubicBezTo>
                  <a:pt x="571" y="677"/>
                  <a:pt x="570" y="677"/>
                  <a:pt x="570" y="677"/>
                </a:cubicBezTo>
                <a:cubicBezTo>
                  <a:pt x="570" y="677"/>
                  <a:pt x="570" y="677"/>
                  <a:pt x="570" y="677"/>
                </a:cubicBezTo>
                <a:cubicBezTo>
                  <a:pt x="571" y="677"/>
                  <a:pt x="572" y="677"/>
                  <a:pt x="573" y="678"/>
                </a:cubicBezTo>
                <a:cubicBezTo>
                  <a:pt x="572" y="679"/>
                  <a:pt x="571" y="680"/>
                  <a:pt x="570" y="679"/>
                </a:cubicBezTo>
                <a:cubicBezTo>
                  <a:pt x="570" y="678"/>
                  <a:pt x="569" y="678"/>
                  <a:pt x="569" y="679"/>
                </a:cubicBezTo>
                <a:cubicBezTo>
                  <a:pt x="568" y="680"/>
                  <a:pt x="569" y="679"/>
                  <a:pt x="566" y="679"/>
                </a:cubicBezTo>
                <a:cubicBezTo>
                  <a:pt x="566" y="679"/>
                  <a:pt x="566" y="679"/>
                  <a:pt x="565" y="679"/>
                </a:cubicBezTo>
                <a:cubicBezTo>
                  <a:pt x="565" y="679"/>
                  <a:pt x="564" y="679"/>
                  <a:pt x="563" y="679"/>
                </a:cubicBezTo>
                <a:cubicBezTo>
                  <a:pt x="562" y="679"/>
                  <a:pt x="561" y="679"/>
                  <a:pt x="559" y="679"/>
                </a:cubicBezTo>
                <a:cubicBezTo>
                  <a:pt x="559" y="678"/>
                  <a:pt x="558" y="678"/>
                  <a:pt x="557" y="678"/>
                </a:cubicBezTo>
                <a:cubicBezTo>
                  <a:pt x="556" y="678"/>
                  <a:pt x="555" y="678"/>
                  <a:pt x="554" y="678"/>
                </a:cubicBezTo>
                <a:cubicBezTo>
                  <a:pt x="554" y="678"/>
                  <a:pt x="554" y="679"/>
                  <a:pt x="554" y="679"/>
                </a:cubicBezTo>
                <a:cubicBezTo>
                  <a:pt x="554" y="679"/>
                  <a:pt x="554" y="679"/>
                  <a:pt x="555" y="679"/>
                </a:cubicBezTo>
                <a:cubicBezTo>
                  <a:pt x="555" y="679"/>
                  <a:pt x="555" y="680"/>
                  <a:pt x="554" y="680"/>
                </a:cubicBezTo>
                <a:cubicBezTo>
                  <a:pt x="555" y="680"/>
                  <a:pt x="556" y="681"/>
                  <a:pt x="555" y="681"/>
                </a:cubicBezTo>
                <a:cubicBezTo>
                  <a:pt x="555" y="681"/>
                  <a:pt x="554" y="682"/>
                  <a:pt x="554" y="682"/>
                </a:cubicBezTo>
                <a:cubicBezTo>
                  <a:pt x="554" y="681"/>
                  <a:pt x="554" y="683"/>
                  <a:pt x="553" y="683"/>
                </a:cubicBezTo>
                <a:cubicBezTo>
                  <a:pt x="553" y="683"/>
                  <a:pt x="552" y="683"/>
                  <a:pt x="551" y="683"/>
                </a:cubicBezTo>
                <a:cubicBezTo>
                  <a:pt x="551" y="683"/>
                  <a:pt x="551" y="683"/>
                  <a:pt x="550" y="683"/>
                </a:cubicBezTo>
                <a:cubicBezTo>
                  <a:pt x="550" y="683"/>
                  <a:pt x="550" y="682"/>
                  <a:pt x="550" y="682"/>
                </a:cubicBezTo>
                <a:cubicBezTo>
                  <a:pt x="549" y="682"/>
                  <a:pt x="549" y="683"/>
                  <a:pt x="548" y="683"/>
                </a:cubicBezTo>
                <a:cubicBezTo>
                  <a:pt x="547" y="683"/>
                  <a:pt x="545" y="683"/>
                  <a:pt x="544" y="683"/>
                </a:cubicBezTo>
                <a:cubicBezTo>
                  <a:pt x="543" y="682"/>
                  <a:pt x="543" y="683"/>
                  <a:pt x="542" y="682"/>
                </a:cubicBezTo>
                <a:cubicBezTo>
                  <a:pt x="541" y="682"/>
                  <a:pt x="541" y="682"/>
                  <a:pt x="540" y="682"/>
                </a:cubicBezTo>
                <a:cubicBezTo>
                  <a:pt x="539" y="682"/>
                  <a:pt x="538" y="682"/>
                  <a:pt x="537" y="682"/>
                </a:cubicBezTo>
                <a:cubicBezTo>
                  <a:pt x="537" y="682"/>
                  <a:pt x="536" y="682"/>
                  <a:pt x="536" y="682"/>
                </a:cubicBezTo>
                <a:cubicBezTo>
                  <a:pt x="536" y="682"/>
                  <a:pt x="535" y="681"/>
                  <a:pt x="535" y="681"/>
                </a:cubicBezTo>
                <a:cubicBezTo>
                  <a:pt x="535" y="681"/>
                  <a:pt x="533" y="681"/>
                  <a:pt x="533" y="681"/>
                </a:cubicBezTo>
                <a:cubicBezTo>
                  <a:pt x="533" y="681"/>
                  <a:pt x="532" y="681"/>
                  <a:pt x="532" y="681"/>
                </a:cubicBezTo>
                <a:cubicBezTo>
                  <a:pt x="532" y="681"/>
                  <a:pt x="531" y="681"/>
                  <a:pt x="531" y="681"/>
                </a:cubicBezTo>
                <a:cubicBezTo>
                  <a:pt x="531" y="681"/>
                  <a:pt x="531" y="681"/>
                  <a:pt x="531" y="681"/>
                </a:cubicBezTo>
                <a:cubicBezTo>
                  <a:pt x="530" y="681"/>
                  <a:pt x="530" y="681"/>
                  <a:pt x="529" y="681"/>
                </a:cubicBezTo>
                <a:cubicBezTo>
                  <a:pt x="529" y="681"/>
                  <a:pt x="529" y="681"/>
                  <a:pt x="529" y="681"/>
                </a:cubicBezTo>
                <a:cubicBezTo>
                  <a:pt x="528" y="681"/>
                  <a:pt x="526" y="680"/>
                  <a:pt x="525" y="681"/>
                </a:cubicBezTo>
                <a:cubicBezTo>
                  <a:pt x="525" y="681"/>
                  <a:pt x="524" y="681"/>
                  <a:pt x="524" y="681"/>
                </a:cubicBezTo>
                <a:cubicBezTo>
                  <a:pt x="524" y="680"/>
                  <a:pt x="523" y="680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4" y="678"/>
                  <a:pt x="525" y="679"/>
                  <a:pt x="526" y="679"/>
                </a:cubicBezTo>
                <a:cubicBezTo>
                  <a:pt x="527" y="679"/>
                  <a:pt x="528" y="678"/>
                  <a:pt x="529" y="678"/>
                </a:cubicBezTo>
                <a:cubicBezTo>
                  <a:pt x="529" y="678"/>
                  <a:pt x="529" y="679"/>
                  <a:pt x="529" y="679"/>
                </a:cubicBezTo>
                <a:cubicBezTo>
                  <a:pt x="529" y="679"/>
                  <a:pt x="531" y="679"/>
                  <a:pt x="531" y="679"/>
                </a:cubicBezTo>
                <a:cubicBezTo>
                  <a:pt x="532" y="679"/>
                  <a:pt x="533" y="679"/>
                  <a:pt x="535" y="679"/>
                </a:cubicBezTo>
                <a:cubicBezTo>
                  <a:pt x="536" y="679"/>
                  <a:pt x="537" y="679"/>
                  <a:pt x="538" y="679"/>
                </a:cubicBezTo>
                <a:cubicBezTo>
                  <a:pt x="538" y="680"/>
                  <a:pt x="540" y="679"/>
                  <a:pt x="540" y="680"/>
                </a:cubicBezTo>
                <a:cubicBezTo>
                  <a:pt x="541" y="680"/>
                  <a:pt x="542" y="680"/>
                  <a:pt x="543" y="679"/>
                </a:cubicBezTo>
                <a:cubicBezTo>
                  <a:pt x="544" y="680"/>
                  <a:pt x="544" y="680"/>
                  <a:pt x="544" y="680"/>
                </a:cubicBezTo>
                <a:cubicBezTo>
                  <a:pt x="545" y="680"/>
                  <a:pt x="545" y="679"/>
                  <a:pt x="546" y="679"/>
                </a:cubicBezTo>
                <a:cubicBezTo>
                  <a:pt x="546" y="680"/>
                  <a:pt x="547" y="680"/>
                  <a:pt x="547" y="680"/>
                </a:cubicBezTo>
                <a:cubicBezTo>
                  <a:pt x="548" y="680"/>
                  <a:pt x="547" y="680"/>
                  <a:pt x="548" y="680"/>
                </a:cubicBezTo>
                <a:cubicBezTo>
                  <a:pt x="548" y="680"/>
                  <a:pt x="549" y="680"/>
                  <a:pt x="549" y="680"/>
                </a:cubicBezTo>
                <a:cubicBezTo>
                  <a:pt x="550" y="681"/>
                  <a:pt x="550" y="681"/>
                  <a:pt x="552" y="682"/>
                </a:cubicBezTo>
                <a:cubicBezTo>
                  <a:pt x="553" y="681"/>
                  <a:pt x="551" y="680"/>
                  <a:pt x="552" y="680"/>
                </a:cubicBezTo>
                <a:cubicBezTo>
                  <a:pt x="552" y="680"/>
                  <a:pt x="552" y="680"/>
                  <a:pt x="552" y="680"/>
                </a:cubicBezTo>
                <a:cubicBezTo>
                  <a:pt x="551" y="680"/>
                  <a:pt x="546" y="679"/>
                  <a:pt x="546" y="679"/>
                </a:cubicBezTo>
                <a:cubicBezTo>
                  <a:pt x="546" y="678"/>
                  <a:pt x="551" y="679"/>
                  <a:pt x="552" y="679"/>
                </a:cubicBezTo>
                <a:cubicBezTo>
                  <a:pt x="552" y="679"/>
                  <a:pt x="552" y="679"/>
                  <a:pt x="553" y="679"/>
                </a:cubicBezTo>
                <a:cubicBezTo>
                  <a:pt x="553" y="679"/>
                  <a:pt x="553" y="678"/>
                  <a:pt x="553" y="678"/>
                </a:cubicBezTo>
                <a:cubicBezTo>
                  <a:pt x="553" y="678"/>
                  <a:pt x="552" y="678"/>
                  <a:pt x="552" y="678"/>
                </a:cubicBezTo>
                <a:cubicBezTo>
                  <a:pt x="552" y="677"/>
                  <a:pt x="554" y="676"/>
                  <a:pt x="554" y="676"/>
                </a:cubicBezTo>
                <a:cubicBezTo>
                  <a:pt x="555" y="677"/>
                  <a:pt x="555" y="677"/>
                  <a:pt x="556" y="677"/>
                </a:cubicBezTo>
                <a:cubicBezTo>
                  <a:pt x="558" y="677"/>
                  <a:pt x="561" y="676"/>
                  <a:pt x="564" y="676"/>
                </a:cubicBezTo>
                <a:cubicBezTo>
                  <a:pt x="564" y="676"/>
                  <a:pt x="564" y="676"/>
                  <a:pt x="564" y="676"/>
                </a:cubicBezTo>
                <a:cubicBezTo>
                  <a:pt x="565" y="676"/>
                  <a:pt x="565" y="676"/>
                  <a:pt x="565" y="677"/>
                </a:cubicBezTo>
                <a:cubicBezTo>
                  <a:pt x="565" y="676"/>
                  <a:pt x="566" y="676"/>
                  <a:pt x="566" y="676"/>
                </a:cubicBezTo>
                <a:cubicBezTo>
                  <a:pt x="568" y="676"/>
                  <a:pt x="568" y="676"/>
                  <a:pt x="570" y="676"/>
                </a:cubicBezTo>
                <a:cubicBezTo>
                  <a:pt x="570" y="675"/>
                  <a:pt x="572" y="675"/>
                  <a:pt x="573" y="675"/>
                </a:cubicBezTo>
                <a:cubicBezTo>
                  <a:pt x="573" y="675"/>
                  <a:pt x="574" y="675"/>
                  <a:pt x="575" y="674"/>
                </a:cubicBezTo>
                <a:cubicBezTo>
                  <a:pt x="576" y="674"/>
                  <a:pt x="576" y="675"/>
                  <a:pt x="577" y="675"/>
                </a:cubicBezTo>
                <a:cubicBezTo>
                  <a:pt x="579" y="674"/>
                  <a:pt x="580" y="674"/>
                  <a:pt x="581" y="673"/>
                </a:cubicBezTo>
                <a:cubicBezTo>
                  <a:pt x="582" y="673"/>
                  <a:pt x="582" y="673"/>
                  <a:pt x="583" y="673"/>
                </a:cubicBezTo>
                <a:cubicBezTo>
                  <a:pt x="584" y="673"/>
                  <a:pt x="585" y="673"/>
                  <a:pt x="586" y="673"/>
                </a:cubicBezTo>
                <a:cubicBezTo>
                  <a:pt x="586" y="671"/>
                  <a:pt x="588" y="672"/>
                  <a:pt x="589" y="672"/>
                </a:cubicBezTo>
                <a:cubicBezTo>
                  <a:pt x="589" y="673"/>
                  <a:pt x="587" y="673"/>
                  <a:pt x="586" y="673"/>
                </a:cubicBezTo>
                <a:close/>
                <a:moveTo>
                  <a:pt x="592" y="672"/>
                </a:moveTo>
                <a:cubicBezTo>
                  <a:pt x="590" y="672"/>
                  <a:pt x="590" y="672"/>
                  <a:pt x="590" y="672"/>
                </a:cubicBezTo>
                <a:cubicBezTo>
                  <a:pt x="591" y="672"/>
                  <a:pt x="591" y="672"/>
                  <a:pt x="591" y="672"/>
                </a:cubicBezTo>
                <a:cubicBezTo>
                  <a:pt x="592" y="672"/>
                  <a:pt x="592" y="672"/>
                  <a:pt x="592" y="672"/>
                </a:cubicBezTo>
                <a:close/>
                <a:moveTo>
                  <a:pt x="593" y="671"/>
                </a:moveTo>
                <a:cubicBezTo>
                  <a:pt x="593" y="671"/>
                  <a:pt x="594" y="671"/>
                  <a:pt x="594" y="670"/>
                </a:cubicBezTo>
                <a:cubicBezTo>
                  <a:pt x="595" y="671"/>
                  <a:pt x="593" y="672"/>
                  <a:pt x="593" y="671"/>
                </a:cubicBezTo>
                <a:close/>
                <a:moveTo>
                  <a:pt x="596" y="671"/>
                </a:moveTo>
                <a:cubicBezTo>
                  <a:pt x="597" y="670"/>
                  <a:pt x="599" y="669"/>
                  <a:pt x="601" y="669"/>
                </a:cubicBezTo>
                <a:cubicBezTo>
                  <a:pt x="599" y="670"/>
                  <a:pt x="598" y="670"/>
                  <a:pt x="596" y="671"/>
                </a:cubicBezTo>
                <a:close/>
                <a:moveTo>
                  <a:pt x="600" y="668"/>
                </a:moveTo>
                <a:cubicBezTo>
                  <a:pt x="598" y="669"/>
                  <a:pt x="595" y="669"/>
                  <a:pt x="592" y="671"/>
                </a:cubicBezTo>
                <a:cubicBezTo>
                  <a:pt x="592" y="671"/>
                  <a:pt x="590" y="670"/>
                  <a:pt x="589" y="670"/>
                </a:cubicBezTo>
                <a:cubicBezTo>
                  <a:pt x="589" y="670"/>
                  <a:pt x="589" y="671"/>
                  <a:pt x="589" y="671"/>
                </a:cubicBezTo>
                <a:cubicBezTo>
                  <a:pt x="589" y="671"/>
                  <a:pt x="588" y="671"/>
                  <a:pt x="588" y="671"/>
                </a:cubicBezTo>
                <a:cubicBezTo>
                  <a:pt x="588" y="671"/>
                  <a:pt x="586" y="671"/>
                  <a:pt x="585" y="671"/>
                </a:cubicBezTo>
                <a:cubicBezTo>
                  <a:pt x="585" y="671"/>
                  <a:pt x="586" y="671"/>
                  <a:pt x="586" y="670"/>
                </a:cubicBezTo>
                <a:cubicBezTo>
                  <a:pt x="587" y="671"/>
                  <a:pt x="589" y="670"/>
                  <a:pt x="590" y="670"/>
                </a:cubicBezTo>
                <a:cubicBezTo>
                  <a:pt x="591" y="670"/>
                  <a:pt x="591" y="669"/>
                  <a:pt x="592" y="669"/>
                </a:cubicBezTo>
                <a:cubicBezTo>
                  <a:pt x="592" y="669"/>
                  <a:pt x="593" y="669"/>
                  <a:pt x="593" y="669"/>
                </a:cubicBezTo>
                <a:cubicBezTo>
                  <a:pt x="594" y="669"/>
                  <a:pt x="594" y="668"/>
                  <a:pt x="594" y="668"/>
                </a:cubicBezTo>
                <a:cubicBezTo>
                  <a:pt x="595" y="668"/>
                  <a:pt x="596" y="668"/>
                  <a:pt x="597" y="668"/>
                </a:cubicBezTo>
                <a:cubicBezTo>
                  <a:pt x="599" y="668"/>
                  <a:pt x="600" y="667"/>
                  <a:pt x="602" y="667"/>
                </a:cubicBezTo>
                <a:cubicBezTo>
                  <a:pt x="602" y="668"/>
                  <a:pt x="601" y="668"/>
                  <a:pt x="600" y="668"/>
                </a:cubicBezTo>
                <a:close/>
                <a:moveTo>
                  <a:pt x="604" y="667"/>
                </a:moveTo>
                <a:cubicBezTo>
                  <a:pt x="605" y="664"/>
                  <a:pt x="609" y="666"/>
                  <a:pt x="609" y="665"/>
                </a:cubicBezTo>
                <a:cubicBezTo>
                  <a:pt x="611" y="667"/>
                  <a:pt x="604" y="667"/>
                  <a:pt x="604" y="667"/>
                </a:cubicBezTo>
                <a:close/>
                <a:moveTo>
                  <a:pt x="617" y="662"/>
                </a:moveTo>
                <a:cubicBezTo>
                  <a:pt x="616" y="662"/>
                  <a:pt x="616" y="662"/>
                  <a:pt x="615" y="662"/>
                </a:cubicBezTo>
                <a:cubicBezTo>
                  <a:pt x="615" y="662"/>
                  <a:pt x="616" y="662"/>
                  <a:pt x="615" y="663"/>
                </a:cubicBezTo>
                <a:cubicBezTo>
                  <a:pt x="615" y="663"/>
                  <a:pt x="614" y="663"/>
                  <a:pt x="614" y="663"/>
                </a:cubicBezTo>
                <a:cubicBezTo>
                  <a:pt x="614" y="663"/>
                  <a:pt x="614" y="663"/>
                  <a:pt x="614" y="663"/>
                </a:cubicBezTo>
                <a:cubicBezTo>
                  <a:pt x="614" y="663"/>
                  <a:pt x="614" y="663"/>
                  <a:pt x="613" y="663"/>
                </a:cubicBezTo>
                <a:cubicBezTo>
                  <a:pt x="613" y="663"/>
                  <a:pt x="613" y="664"/>
                  <a:pt x="612" y="663"/>
                </a:cubicBezTo>
                <a:cubicBezTo>
                  <a:pt x="612" y="662"/>
                  <a:pt x="614" y="662"/>
                  <a:pt x="615" y="661"/>
                </a:cubicBezTo>
                <a:cubicBezTo>
                  <a:pt x="616" y="662"/>
                  <a:pt x="618" y="661"/>
                  <a:pt x="617" y="662"/>
                </a:cubicBezTo>
                <a:close/>
                <a:moveTo>
                  <a:pt x="624" y="672"/>
                </a:moveTo>
                <a:cubicBezTo>
                  <a:pt x="625" y="672"/>
                  <a:pt x="625" y="671"/>
                  <a:pt x="626" y="672"/>
                </a:cubicBezTo>
                <a:cubicBezTo>
                  <a:pt x="625" y="672"/>
                  <a:pt x="625" y="673"/>
                  <a:pt x="624" y="672"/>
                </a:cubicBezTo>
                <a:close/>
                <a:moveTo>
                  <a:pt x="627" y="671"/>
                </a:moveTo>
                <a:cubicBezTo>
                  <a:pt x="626" y="671"/>
                  <a:pt x="628" y="671"/>
                  <a:pt x="628" y="670"/>
                </a:cubicBezTo>
                <a:cubicBezTo>
                  <a:pt x="630" y="671"/>
                  <a:pt x="627" y="671"/>
                  <a:pt x="627" y="671"/>
                </a:cubicBezTo>
                <a:close/>
                <a:moveTo>
                  <a:pt x="630" y="669"/>
                </a:moveTo>
                <a:cubicBezTo>
                  <a:pt x="630" y="669"/>
                  <a:pt x="630" y="669"/>
                  <a:pt x="631" y="669"/>
                </a:cubicBezTo>
                <a:cubicBezTo>
                  <a:pt x="632" y="669"/>
                  <a:pt x="632" y="667"/>
                  <a:pt x="633" y="668"/>
                </a:cubicBezTo>
                <a:cubicBezTo>
                  <a:pt x="632" y="668"/>
                  <a:pt x="632" y="670"/>
                  <a:pt x="630" y="669"/>
                </a:cubicBezTo>
                <a:close/>
                <a:moveTo>
                  <a:pt x="633" y="653"/>
                </a:moveTo>
                <a:cubicBezTo>
                  <a:pt x="632" y="653"/>
                  <a:pt x="632" y="653"/>
                  <a:pt x="632" y="653"/>
                </a:cubicBezTo>
                <a:cubicBezTo>
                  <a:pt x="631" y="654"/>
                  <a:pt x="632" y="654"/>
                  <a:pt x="630" y="654"/>
                </a:cubicBezTo>
                <a:cubicBezTo>
                  <a:pt x="630" y="654"/>
                  <a:pt x="629" y="654"/>
                  <a:pt x="629" y="655"/>
                </a:cubicBezTo>
                <a:cubicBezTo>
                  <a:pt x="629" y="655"/>
                  <a:pt x="628" y="655"/>
                  <a:pt x="627" y="655"/>
                </a:cubicBezTo>
                <a:cubicBezTo>
                  <a:pt x="627" y="655"/>
                  <a:pt x="626" y="655"/>
                  <a:pt x="624" y="656"/>
                </a:cubicBezTo>
                <a:cubicBezTo>
                  <a:pt x="624" y="655"/>
                  <a:pt x="623" y="655"/>
                  <a:pt x="623" y="655"/>
                </a:cubicBezTo>
                <a:cubicBezTo>
                  <a:pt x="622" y="655"/>
                  <a:pt x="621" y="656"/>
                  <a:pt x="620" y="656"/>
                </a:cubicBezTo>
                <a:cubicBezTo>
                  <a:pt x="620" y="656"/>
                  <a:pt x="620" y="657"/>
                  <a:pt x="621" y="657"/>
                </a:cubicBezTo>
                <a:cubicBezTo>
                  <a:pt x="621" y="657"/>
                  <a:pt x="622" y="658"/>
                  <a:pt x="622" y="658"/>
                </a:cubicBezTo>
                <a:cubicBezTo>
                  <a:pt x="622" y="658"/>
                  <a:pt x="621" y="659"/>
                  <a:pt x="621" y="659"/>
                </a:cubicBezTo>
                <a:cubicBezTo>
                  <a:pt x="621" y="659"/>
                  <a:pt x="621" y="659"/>
                  <a:pt x="621" y="660"/>
                </a:cubicBezTo>
                <a:cubicBezTo>
                  <a:pt x="621" y="660"/>
                  <a:pt x="620" y="660"/>
                  <a:pt x="619" y="660"/>
                </a:cubicBezTo>
                <a:cubicBezTo>
                  <a:pt x="619" y="660"/>
                  <a:pt x="619" y="660"/>
                  <a:pt x="618" y="660"/>
                </a:cubicBezTo>
                <a:cubicBezTo>
                  <a:pt x="618" y="660"/>
                  <a:pt x="618" y="660"/>
                  <a:pt x="618" y="660"/>
                </a:cubicBezTo>
                <a:cubicBezTo>
                  <a:pt x="617" y="660"/>
                  <a:pt x="617" y="661"/>
                  <a:pt x="617" y="661"/>
                </a:cubicBezTo>
                <a:cubicBezTo>
                  <a:pt x="616" y="661"/>
                  <a:pt x="615" y="661"/>
                  <a:pt x="613" y="661"/>
                </a:cubicBezTo>
                <a:cubicBezTo>
                  <a:pt x="613" y="661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0" y="662"/>
                  <a:pt x="609" y="662"/>
                  <a:pt x="608" y="663"/>
                </a:cubicBezTo>
                <a:cubicBezTo>
                  <a:pt x="608" y="662"/>
                  <a:pt x="608" y="663"/>
                  <a:pt x="607" y="662"/>
                </a:cubicBezTo>
                <a:cubicBezTo>
                  <a:pt x="607" y="662"/>
                  <a:pt x="607" y="662"/>
                  <a:pt x="606" y="662"/>
                </a:cubicBezTo>
                <a:cubicBezTo>
                  <a:pt x="606" y="662"/>
                  <a:pt x="605" y="663"/>
                  <a:pt x="605" y="663"/>
                </a:cubicBezTo>
                <a:cubicBezTo>
                  <a:pt x="604" y="663"/>
                  <a:pt x="604" y="663"/>
                  <a:pt x="604" y="663"/>
                </a:cubicBezTo>
                <a:cubicBezTo>
                  <a:pt x="604" y="663"/>
                  <a:pt x="604" y="663"/>
                  <a:pt x="603" y="663"/>
                </a:cubicBezTo>
                <a:cubicBezTo>
                  <a:pt x="603" y="663"/>
                  <a:pt x="603" y="663"/>
                  <a:pt x="603" y="663"/>
                </a:cubicBezTo>
                <a:cubicBezTo>
                  <a:pt x="603" y="663"/>
                  <a:pt x="602" y="663"/>
                  <a:pt x="602" y="663"/>
                </a:cubicBezTo>
                <a:cubicBezTo>
                  <a:pt x="602" y="663"/>
                  <a:pt x="602" y="663"/>
                  <a:pt x="602" y="663"/>
                </a:cubicBezTo>
                <a:cubicBezTo>
                  <a:pt x="601" y="663"/>
                  <a:pt x="600" y="663"/>
                  <a:pt x="599" y="664"/>
                </a:cubicBezTo>
                <a:cubicBezTo>
                  <a:pt x="599" y="664"/>
                  <a:pt x="598" y="664"/>
                  <a:pt x="598" y="664"/>
                </a:cubicBezTo>
                <a:cubicBezTo>
                  <a:pt x="598" y="664"/>
                  <a:pt x="597" y="663"/>
                  <a:pt x="597" y="663"/>
                </a:cubicBezTo>
                <a:cubicBezTo>
                  <a:pt x="596" y="663"/>
                  <a:pt x="596" y="663"/>
                  <a:pt x="597" y="663"/>
                </a:cubicBezTo>
                <a:cubicBezTo>
                  <a:pt x="597" y="662"/>
                  <a:pt x="598" y="662"/>
                  <a:pt x="599" y="662"/>
                </a:cubicBezTo>
                <a:cubicBezTo>
                  <a:pt x="600" y="662"/>
                  <a:pt x="600" y="661"/>
                  <a:pt x="601" y="661"/>
                </a:cubicBezTo>
                <a:cubicBezTo>
                  <a:pt x="601" y="661"/>
                  <a:pt x="601" y="662"/>
                  <a:pt x="601" y="661"/>
                </a:cubicBezTo>
                <a:cubicBezTo>
                  <a:pt x="602" y="661"/>
                  <a:pt x="603" y="661"/>
                  <a:pt x="603" y="661"/>
                </a:cubicBezTo>
                <a:cubicBezTo>
                  <a:pt x="603" y="662"/>
                  <a:pt x="605" y="661"/>
                  <a:pt x="606" y="660"/>
                </a:cubicBezTo>
                <a:cubicBezTo>
                  <a:pt x="606" y="660"/>
                  <a:pt x="607" y="660"/>
                  <a:pt x="608" y="660"/>
                </a:cubicBezTo>
                <a:cubicBezTo>
                  <a:pt x="609" y="661"/>
                  <a:pt x="610" y="659"/>
                  <a:pt x="611" y="661"/>
                </a:cubicBezTo>
                <a:cubicBezTo>
                  <a:pt x="612" y="660"/>
                  <a:pt x="613" y="659"/>
                  <a:pt x="614" y="659"/>
                </a:cubicBezTo>
                <a:cubicBezTo>
                  <a:pt x="615" y="659"/>
                  <a:pt x="615" y="659"/>
                  <a:pt x="616" y="659"/>
                </a:cubicBezTo>
                <a:cubicBezTo>
                  <a:pt x="616" y="659"/>
                  <a:pt x="616" y="659"/>
                  <a:pt x="616" y="659"/>
                </a:cubicBezTo>
                <a:cubicBezTo>
                  <a:pt x="616" y="659"/>
                  <a:pt x="616" y="659"/>
                  <a:pt x="617" y="658"/>
                </a:cubicBezTo>
                <a:cubicBezTo>
                  <a:pt x="617" y="659"/>
                  <a:pt x="618" y="659"/>
                  <a:pt x="619" y="659"/>
                </a:cubicBezTo>
                <a:cubicBezTo>
                  <a:pt x="620" y="659"/>
                  <a:pt x="618" y="658"/>
                  <a:pt x="619" y="658"/>
                </a:cubicBezTo>
                <a:cubicBezTo>
                  <a:pt x="619" y="658"/>
                  <a:pt x="620" y="657"/>
                  <a:pt x="620" y="656"/>
                </a:cubicBezTo>
                <a:cubicBezTo>
                  <a:pt x="619" y="656"/>
                  <a:pt x="619" y="657"/>
                  <a:pt x="619" y="657"/>
                </a:cubicBezTo>
                <a:cubicBezTo>
                  <a:pt x="618" y="656"/>
                  <a:pt x="620" y="655"/>
                  <a:pt x="620" y="655"/>
                </a:cubicBezTo>
                <a:cubicBezTo>
                  <a:pt x="620" y="655"/>
                  <a:pt x="621" y="655"/>
                  <a:pt x="622" y="655"/>
                </a:cubicBezTo>
                <a:cubicBezTo>
                  <a:pt x="623" y="654"/>
                  <a:pt x="625" y="653"/>
                  <a:pt x="627" y="653"/>
                </a:cubicBezTo>
                <a:cubicBezTo>
                  <a:pt x="627" y="653"/>
                  <a:pt x="628" y="652"/>
                  <a:pt x="628" y="652"/>
                </a:cubicBezTo>
                <a:cubicBezTo>
                  <a:pt x="628" y="652"/>
                  <a:pt x="628" y="653"/>
                  <a:pt x="629" y="653"/>
                </a:cubicBezTo>
                <a:cubicBezTo>
                  <a:pt x="630" y="652"/>
                  <a:pt x="631" y="652"/>
                  <a:pt x="632" y="652"/>
                </a:cubicBezTo>
                <a:cubicBezTo>
                  <a:pt x="633" y="652"/>
                  <a:pt x="634" y="651"/>
                  <a:pt x="635" y="652"/>
                </a:cubicBezTo>
                <a:cubicBezTo>
                  <a:pt x="634" y="653"/>
                  <a:pt x="634" y="654"/>
                  <a:pt x="633" y="653"/>
                </a:cubicBezTo>
                <a:close/>
                <a:moveTo>
                  <a:pt x="655" y="641"/>
                </a:moveTo>
                <a:cubicBezTo>
                  <a:pt x="655" y="641"/>
                  <a:pt x="655" y="641"/>
                  <a:pt x="654" y="641"/>
                </a:cubicBezTo>
                <a:cubicBezTo>
                  <a:pt x="654" y="641"/>
                  <a:pt x="654" y="641"/>
                  <a:pt x="654" y="641"/>
                </a:cubicBezTo>
                <a:cubicBezTo>
                  <a:pt x="655" y="641"/>
                  <a:pt x="656" y="640"/>
                  <a:pt x="656" y="640"/>
                </a:cubicBezTo>
                <a:cubicBezTo>
                  <a:pt x="656" y="641"/>
                  <a:pt x="656" y="641"/>
                  <a:pt x="655" y="641"/>
                </a:cubicBezTo>
                <a:close/>
                <a:moveTo>
                  <a:pt x="660" y="639"/>
                </a:moveTo>
                <a:cubicBezTo>
                  <a:pt x="660" y="640"/>
                  <a:pt x="659" y="640"/>
                  <a:pt x="658" y="640"/>
                </a:cubicBezTo>
                <a:cubicBezTo>
                  <a:pt x="658" y="640"/>
                  <a:pt x="658" y="639"/>
                  <a:pt x="659" y="639"/>
                </a:cubicBezTo>
                <a:cubicBezTo>
                  <a:pt x="660" y="639"/>
                  <a:pt x="661" y="639"/>
                  <a:pt x="661" y="639"/>
                </a:cubicBezTo>
                <a:cubicBezTo>
                  <a:pt x="661" y="639"/>
                  <a:pt x="661" y="639"/>
                  <a:pt x="661" y="639"/>
                </a:cubicBezTo>
                <a:cubicBezTo>
                  <a:pt x="661" y="639"/>
                  <a:pt x="661" y="638"/>
                  <a:pt x="661" y="638"/>
                </a:cubicBezTo>
                <a:cubicBezTo>
                  <a:pt x="661" y="638"/>
                  <a:pt x="662" y="638"/>
                  <a:pt x="662" y="638"/>
                </a:cubicBezTo>
                <a:cubicBezTo>
                  <a:pt x="661" y="639"/>
                  <a:pt x="661" y="639"/>
                  <a:pt x="660" y="639"/>
                </a:cubicBezTo>
                <a:close/>
                <a:moveTo>
                  <a:pt x="663" y="638"/>
                </a:moveTo>
                <a:cubicBezTo>
                  <a:pt x="663" y="638"/>
                  <a:pt x="663" y="638"/>
                  <a:pt x="663" y="638"/>
                </a:cubicBezTo>
                <a:cubicBezTo>
                  <a:pt x="663" y="638"/>
                  <a:pt x="663" y="638"/>
                  <a:pt x="663" y="638"/>
                </a:cubicBezTo>
                <a:close/>
                <a:moveTo>
                  <a:pt x="668" y="635"/>
                </a:moveTo>
                <a:cubicBezTo>
                  <a:pt x="667" y="635"/>
                  <a:pt x="667" y="636"/>
                  <a:pt x="666" y="636"/>
                </a:cubicBezTo>
                <a:cubicBezTo>
                  <a:pt x="666" y="636"/>
                  <a:pt x="666" y="636"/>
                  <a:pt x="666" y="636"/>
                </a:cubicBezTo>
                <a:cubicBezTo>
                  <a:pt x="667" y="635"/>
                  <a:pt x="668" y="635"/>
                  <a:pt x="669" y="634"/>
                </a:cubicBezTo>
                <a:cubicBezTo>
                  <a:pt x="669" y="635"/>
                  <a:pt x="669" y="635"/>
                  <a:pt x="668" y="635"/>
                </a:cubicBezTo>
                <a:close/>
                <a:moveTo>
                  <a:pt x="670" y="632"/>
                </a:moveTo>
                <a:cubicBezTo>
                  <a:pt x="670" y="632"/>
                  <a:pt x="669" y="632"/>
                  <a:pt x="669" y="632"/>
                </a:cubicBezTo>
                <a:cubicBezTo>
                  <a:pt x="669" y="632"/>
                  <a:pt x="669" y="633"/>
                  <a:pt x="669" y="633"/>
                </a:cubicBezTo>
                <a:cubicBezTo>
                  <a:pt x="668" y="633"/>
                  <a:pt x="668" y="633"/>
                  <a:pt x="667" y="633"/>
                </a:cubicBezTo>
                <a:cubicBezTo>
                  <a:pt x="667" y="633"/>
                  <a:pt x="667" y="634"/>
                  <a:pt x="667" y="634"/>
                </a:cubicBezTo>
                <a:cubicBezTo>
                  <a:pt x="666" y="634"/>
                  <a:pt x="666" y="634"/>
                  <a:pt x="666" y="634"/>
                </a:cubicBezTo>
                <a:cubicBezTo>
                  <a:pt x="665" y="634"/>
                  <a:pt x="663" y="635"/>
                  <a:pt x="662" y="635"/>
                </a:cubicBezTo>
                <a:cubicBezTo>
                  <a:pt x="661" y="635"/>
                  <a:pt x="661" y="635"/>
                  <a:pt x="660" y="635"/>
                </a:cubicBezTo>
                <a:cubicBezTo>
                  <a:pt x="660" y="635"/>
                  <a:pt x="659" y="635"/>
                  <a:pt x="659" y="635"/>
                </a:cubicBezTo>
                <a:cubicBezTo>
                  <a:pt x="658" y="636"/>
                  <a:pt x="657" y="637"/>
                  <a:pt x="656" y="637"/>
                </a:cubicBezTo>
                <a:cubicBezTo>
                  <a:pt x="655" y="637"/>
                  <a:pt x="654" y="637"/>
                  <a:pt x="654" y="637"/>
                </a:cubicBezTo>
                <a:cubicBezTo>
                  <a:pt x="655" y="637"/>
                  <a:pt x="655" y="636"/>
                  <a:pt x="656" y="636"/>
                </a:cubicBezTo>
                <a:cubicBezTo>
                  <a:pt x="656" y="636"/>
                  <a:pt x="656" y="636"/>
                  <a:pt x="656" y="635"/>
                </a:cubicBezTo>
                <a:cubicBezTo>
                  <a:pt x="657" y="635"/>
                  <a:pt x="658" y="635"/>
                  <a:pt x="658" y="635"/>
                </a:cubicBezTo>
                <a:cubicBezTo>
                  <a:pt x="658" y="634"/>
                  <a:pt x="658" y="635"/>
                  <a:pt x="659" y="635"/>
                </a:cubicBezTo>
                <a:cubicBezTo>
                  <a:pt x="660" y="634"/>
                  <a:pt x="660" y="634"/>
                  <a:pt x="660" y="633"/>
                </a:cubicBezTo>
                <a:cubicBezTo>
                  <a:pt x="661" y="633"/>
                  <a:pt x="662" y="633"/>
                  <a:pt x="662" y="634"/>
                </a:cubicBezTo>
                <a:cubicBezTo>
                  <a:pt x="664" y="633"/>
                  <a:pt x="665" y="633"/>
                  <a:pt x="667" y="633"/>
                </a:cubicBezTo>
                <a:cubicBezTo>
                  <a:pt x="668" y="633"/>
                  <a:pt x="668" y="632"/>
                  <a:pt x="668" y="632"/>
                </a:cubicBezTo>
                <a:cubicBezTo>
                  <a:pt x="669" y="632"/>
                  <a:pt x="669" y="630"/>
                  <a:pt x="671" y="631"/>
                </a:cubicBezTo>
                <a:cubicBezTo>
                  <a:pt x="670" y="631"/>
                  <a:pt x="670" y="631"/>
                  <a:pt x="670" y="632"/>
                </a:cubicBezTo>
                <a:close/>
                <a:moveTo>
                  <a:pt x="669" y="622"/>
                </a:moveTo>
                <a:cubicBezTo>
                  <a:pt x="668" y="623"/>
                  <a:pt x="668" y="623"/>
                  <a:pt x="668" y="624"/>
                </a:cubicBezTo>
                <a:cubicBezTo>
                  <a:pt x="666" y="623"/>
                  <a:pt x="665" y="624"/>
                  <a:pt x="664" y="625"/>
                </a:cubicBezTo>
                <a:cubicBezTo>
                  <a:pt x="663" y="625"/>
                  <a:pt x="662" y="625"/>
                  <a:pt x="661" y="626"/>
                </a:cubicBezTo>
                <a:cubicBezTo>
                  <a:pt x="660" y="626"/>
                  <a:pt x="662" y="625"/>
                  <a:pt x="662" y="625"/>
                </a:cubicBezTo>
                <a:cubicBezTo>
                  <a:pt x="663" y="624"/>
                  <a:pt x="663" y="624"/>
                  <a:pt x="664" y="623"/>
                </a:cubicBezTo>
                <a:cubicBezTo>
                  <a:pt x="665" y="623"/>
                  <a:pt x="664" y="624"/>
                  <a:pt x="665" y="623"/>
                </a:cubicBezTo>
                <a:cubicBezTo>
                  <a:pt x="666" y="623"/>
                  <a:pt x="665" y="623"/>
                  <a:pt x="665" y="623"/>
                </a:cubicBezTo>
                <a:cubicBezTo>
                  <a:pt x="667" y="623"/>
                  <a:pt x="667" y="622"/>
                  <a:pt x="668" y="622"/>
                </a:cubicBezTo>
                <a:cubicBezTo>
                  <a:pt x="669" y="622"/>
                  <a:pt x="669" y="621"/>
                  <a:pt x="669" y="621"/>
                </a:cubicBezTo>
                <a:cubicBezTo>
                  <a:pt x="670" y="621"/>
                  <a:pt x="671" y="621"/>
                  <a:pt x="671" y="622"/>
                </a:cubicBezTo>
                <a:cubicBezTo>
                  <a:pt x="670" y="622"/>
                  <a:pt x="669" y="623"/>
                  <a:pt x="669" y="622"/>
                </a:cubicBezTo>
                <a:close/>
                <a:moveTo>
                  <a:pt x="672" y="619"/>
                </a:moveTo>
                <a:cubicBezTo>
                  <a:pt x="673" y="619"/>
                  <a:pt x="672" y="619"/>
                  <a:pt x="673" y="619"/>
                </a:cubicBezTo>
                <a:cubicBezTo>
                  <a:pt x="673" y="619"/>
                  <a:pt x="674" y="619"/>
                  <a:pt x="673" y="618"/>
                </a:cubicBezTo>
                <a:cubicBezTo>
                  <a:pt x="674" y="618"/>
                  <a:pt x="674" y="618"/>
                  <a:pt x="674" y="618"/>
                </a:cubicBezTo>
                <a:cubicBezTo>
                  <a:pt x="675" y="619"/>
                  <a:pt x="674" y="619"/>
                  <a:pt x="674" y="619"/>
                </a:cubicBezTo>
                <a:cubicBezTo>
                  <a:pt x="674" y="619"/>
                  <a:pt x="673" y="620"/>
                  <a:pt x="673" y="620"/>
                </a:cubicBezTo>
                <a:cubicBezTo>
                  <a:pt x="672" y="621"/>
                  <a:pt x="672" y="620"/>
                  <a:pt x="671" y="620"/>
                </a:cubicBezTo>
                <a:cubicBezTo>
                  <a:pt x="671" y="620"/>
                  <a:pt x="672" y="620"/>
                  <a:pt x="672" y="619"/>
                </a:cubicBezTo>
                <a:close/>
                <a:moveTo>
                  <a:pt x="675" y="629"/>
                </a:moveTo>
                <a:cubicBezTo>
                  <a:pt x="674" y="630"/>
                  <a:pt x="674" y="630"/>
                  <a:pt x="672" y="631"/>
                </a:cubicBezTo>
                <a:cubicBezTo>
                  <a:pt x="672" y="630"/>
                  <a:pt x="672" y="630"/>
                  <a:pt x="671" y="630"/>
                </a:cubicBezTo>
                <a:cubicBezTo>
                  <a:pt x="671" y="629"/>
                  <a:pt x="674" y="630"/>
                  <a:pt x="673" y="629"/>
                </a:cubicBezTo>
                <a:cubicBezTo>
                  <a:pt x="673" y="629"/>
                  <a:pt x="674" y="628"/>
                  <a:pt x="674" y="628"/>
                </a:cubicBezTo>
                <a:cubicBezTo>
                  <a:pt x="675" y="629"/>
                  <a:pt x="676" y="629"/>
                  <a:pt x="677" y="628"/>
                </a:cubicBezTo>
                <a:cubicBezTo>
                  <a:pt x="677" y="629"/>
                  <a:pt x="676" y="629"/>
                  <a:pt x="675" y="629"/>
                </a:cubicBezTo>
                <a:close/>
                <a:moveTo>
                  <a:pt x="699" y="603"/>
                </a:moveTo>
                <a:cubicBezTo>
                  <a:pt x="700" y="602"/>
                  <a:pt x="701" y="602"/>
                  <a:pt x="701" y="601"/>
                </a:cubicBezTo>
                <a:cubicBezTo>
                  <a:pt x="703" y="601"/>
                  <a:pt x="703" y="600"/>
                  <a:pt x="704" y="599"/>
                </a:cubicBezTo>
                <a:cubicBezTo>
                  <a:pt x="704" y="599"/>
                  <a:pt x="704" y="599"/>
                  <a:pt x="704" y="599"/>
                </a:cubicBezTo>
                <a:cubicBezTo>
                  <a:pt x="704" y="599"/>
                  <a:pt x="704" y="599"/>
                  <a:pt x="705" y="599"/>
                </a:cubicBezTo>
                <a:cubicBezTo>
                  <a:pt x="705" y="598"/>
                  <a:pt x="706" y="598"/>
                  <a:pt x="707" y="597"/>
                </a:cubicBezTo>
                <a:cubicBezTo>
                  <a:pt x="708" y="598"/>
                  <a:pt x="705" y="598"/>
                  <a:pt x="705" y="599"/>
                </a:cubicBezTo>
                <a:cubicBezTo>
                  <a:pt x="704" y="599"/>
                  <a:pt x="704" y="600"/>
                  <a:pt x="704" y="600"/>
                </a:cubicBezTo>
                <a:cubicBezTo>
                  <a:pt x="703" y="600"/>
                  <a:pt x="703" y="601"/>
                  <a:pt x="703" y="601"/>
                </a:cubicBezTo>
                <a:cubicBezTo>
                  <a:pt x="703" y="601"/>
                  <a:pt x="701" y="602"/>
                  <a:pt x="702" y="602"/>
                </a:cubicBezTo>
                <a:cubicBezTo>
                  <a:pt x="701" y="602"/>
                  <a:pt x="701" y="602"/>
                  <a:pt x="701" y="603"/>
                </a:cubicBezTo>
                <a:cubicBezTo>
                  <a:pt x="700" y="603"/>
                  <a:pt x="700" y="603"/>
                  <a:pt x="700" y="603"/>
                </a:cubicBezTo>
                <a:cubicBezTo>
                  <a:pt x="700" y="603"/>
                  <a:pt x="699" y="604"/>
                  <a:pt x="699" y="604"/>
                </a:cubicBezTo>
                <a:cubicBezTo>
                  <a:pt x="699" y="604"/>
                  <a:pt x="699" y="604"/>
                  <a:pt x="699" y="604"/>
                </a:cubicBezTo>
                <a:cubicBezTo>
                  <a:pt x="699" y="604"/>
                  <a:pt x="698" y="604"/>
                  <a:pt x="698" y="605"/>
                </a:cubicBezTo>
                <a:cubicBezTo>
                  <a:pt x="698" y="604"/>
                  <a:pt x="698" y="604"/>
                  <a:pt x="697" y="605"/>
                </a:cubicBezTo>
                <a:cubicBezTo>
                  <a:pt x="697" y="604"/>
                  <a:pt x="698" y="603"/>
                  <a:pt x="699" y="603"/>
                </a:cubicBezTo>
                <a:close/>
                <a:moveTo>
                  <a:pt x="694" y="609"/>
                </a:moveTo>
                <a:cubicBezTo>
                  <a:pt x="694" y="610"/>
                  <a:pt x="694" y="610"/>
                  <a:pt x="693" y="610"/>
                </a:cubicBezTo>
                <a:cubicBezTo>
                  <a:pt x="693" y="610"/>
                  <a:pt x="693" y="610"/>
                  <a:pt x="693" y="610"/>
                </a:cubicBezTo>
                <a:cubicBezTo>
                  <a:pt x="693" y="609"/>
                  <a:pt x="694" y="609"/>
                  <a:pt x="694" y="609"/>
                </a:cubicBezTo>
                <a:close/>
                <a:moveTo>
                  <a:pt x="680" y="615"/>
                </a:moveTo>
                <a:cubicBezTo>
                  <a:pt x="680" y="615"/>
                  <a:pt x="680" y="615"/>
                  <a:pt x="681" y="614"/>
                </a:cubicBezTo>
                <a:cubicBezTo>
                  <a:pt x="681" y="614"/>
                  <a:pt x="683" y="614"/>
                  <a:pt x="683" y="614"/>
                </a:cubicBezTo>
                <a:cubicBezTo>
                  <a:pt x="683" y="614"/>
                  <a:pt x="683" y="613"/>
                  <a:pt x="683" y="613"/>
                </a:cubicBezTo>
                <a:cubicBezTo>
                  <a:pt x="683" y="613"/>
                  <a:pt x="684" y="613"/>
                  <a:pt x="684" y="613"/>
                </a:cubicBezTo>
                <a:cubicBezTo>
                  <a:pt x="684" y="613"/>
                  <a:pt x="685" y="612"/>
                  <a:pt x="685" y="612"/>
                </a:cubicBezTo>
                <a:cubicBezTo>
                  <a:pt x="685" y="612"/>
                  <a:pt x="686" y="612"/>
                  <a:pt x="686" y="612"/>
                </a:cubicBezTo>
                <a:cubicBezTo>
                  <a:pt x="687" y="611"/>
                  <a:pt x="686" y="611"/>
                  <a:pt x="687" y="611"/>
                </a:cubicBezTo>
                <a:cubicBezTo>
                  <a:pt x="688" y="610"/>
                  <a:pt x="688" y="610"/>
                  <a:pt x="688" y="609"/>
                </a:cubicBezTo>
                <a:cubicBezTo>
                  <a:pt x="689" y="609"/>
                  <a:pt x="690" y="609"/>
                  <a:pt x="690" y="609"/>
                </a:cubicBezTo>
                <a:cubicBezTo>
                  <a:pt x="692" y="608"/>
                  <a:pt x="690" y="609"/>
                  <a:pt x="690" y="609"/>
                </a:cubicBezTo>
                <a:cubicBezTo>
                  <a:pt x="690" y="610"/>
                  <a:pt x="690" y="610"/>
                  <a:pt x="689" y="611"/>
                </a:cubicBezTo>
                <a:cubicBezTo>
                  <a:pt x="689" y="611"/>
                  <a:pt x="688" y="611"/>
                  <a:pt x="688" y="611"/>
                </a:cubicBezTo>
                <a:cubicBezTo>
                  <a:pt x="688" y="611"/>
                  <a:pt x="687" y="612"/>
                  <a:pt x="687" y="612"/>
                </a:cubicBezTo>
                <a:cubicBezTo>
                  <a:pt x="686" y="612"/>
                  <a:pt x="685" y="613"/>
                  <a:pt x="684" y="613"/>
                </a:cubicBezTo>
                <a:cubicBezTo>
                  <a:pt x="685" y="614"/>
                  <a:pt x="686" y="614"/>
                  <a:pt x="686" y="615"/>
                </a:cubicBezTo>
                <a:cubicBezTo>
                  <a:pt x="686" y="615"/>
                  <a:pt x="685" y="615"/>
                  <a:pt x="685" y="615"/>
                </a:cubicBezTo>
                <a:cubicBezTo>
                  <a:pt x="685" y="615"/>
                  <a:pt x="684" y="615"/>
                  <a:pt x="683" y="615"/>
                </a:cubicBezTo>
                <a:cubicBezTo>
                  <a:pt x="683" y="615"/>
                  <a:pt x="683" y="615"/>
                  <a:pt x="683" y="615"/>
                </a:cubicBezTo>
                <a:cubicBezTo>
                  <a:pt x="683" y="615"/>
                  <a:pt x="682" y="614"/>
                  <a:pt x="682" y="614"/>
                </a:cubicBezTo>
                <a:cubicBezTo>
                  <a:pt x="681" y="615"/>
                  <a:pt x="682" y="615"/>
                  <a:pt x="682" y="616"/>
                </a:cubicBezTo>
                <a:cubicBezTo>
                  <a:pt x="681" y="616"/>
                  <a:pt x="680" y="617"/>
                  <a:pt x="680" y="617"/>
                </a:cubicBezTo>
                <a:cubicBezTo>
                  <a:pt x="679" y="617"/>
                  <a:pt x="679" y="616"/>
                  <a:pt x="678" y="616"/>
                </a:cubicBezTo>
                <a:cubicBezTo>
                  <a:pt x="678" y="615"/>
                  <a:pt x="679" y="615"/>
                  <a:pt x="680" y="615"/>
                </a:cubicBezTo>
                <a:close/>
                <a:moveTo>
                  <a:pt x="689" y="614"/>
                </a:moveTo>
                <a:cubicBezTo>
                  <a:pt x="688" y="614"/>
                  <a:pt x="687" y="614"/>
                  <a:pt x="687" y="614"/>
                </a:cubicBezTo>
                <a:cubicBezTo>
                  <a:pt x="687" y="614"/>
                  <a:pt x="688" y="614"/>
                  <a:pt x="688" y="613"/>
                </a:cubicBezTo>
                <a:cubicBezTo>
                  <a:pt x="690" y="613"/>
                  <a:pt x="690" y="612"/>
                  <a:pt x="691" y="612"/>
                </a:cubicBezTo>
                <a:cubicBezTo>
                  <a:pt x="691" y="613"/>
                  <a:pt x="690" y="612"/>
                  <a:pt x="690" y="613"/>
                </a:cubicBezTo>
                <a:cubicBezTo>
                  <a:pt x="689" y="613"/>
                  <a:pt x="688" y="613"/>
                  <a:pt x="689" y="614"/>
                </a:cubicBezTo>
                <a:close/>
                <a:moveTo>
                  <a:pt x="683" y="617"/>
                </a:moveTo>
                <a:cubicBezTo>
                  <a:pt x="683" y="618"/>
                  <a:pt x="682" y="618"/>
                  <a:pt x="681" y="618"/>
                </a:cubicBezTo>
                <a:cubicBezTo>
                  <a:pt x="681" y="617"/>
                  <a:pt x="682" y="617"/>
                  <a:pt x="683" y="617"/>
                </a:cubicBezTo>
                <a:close/>
                <a:moveTo>
                  <a:pt x="700" y="610"/>
                </a:moveTo>
                <a:cubicBezTo>
                  <a:pt x="701" y="611"/>
                  <a:pt x="700" y="611"/>
                  <a:pt x="700" y="611"/>
                </a:cubicBezTo>
                <a:cubicBezTo>
                  <a:pt x="700" y="612"/>
                  <a:pt x="700" y="612"/>
                  <a:pt x="700" y="612"/>
                </a:cubicBezTo>
                <a:cubicBezTo>
                  <a:pt x="699" y="612"/>
                  <a:pt x="699" y="613"/>
                  <a:pt x="698" y="613"/>
                </a:cubicBezTo>
                <a:cubicBezTo>
                  <a:pt x="698" y="613"/>
                  <a:pt x="698" y="613"/>
                  <a:pt x="697" y="613"/>
                </a:cubicBezTo>
                <a:cubicBezTo>
                  <a:pt x="697" y="614"/>
                  <a:pt x="697" y="614"/>
                  <a:pt x="696" y="614"/>
                </a:cubicBezTo>
                <a:cubicBezTo>
                  <a:pt x="696" y="614"/>
                  <a:pt x="696" y="614"/>
                  <a:pt x="696" y="614"/>
                </a:cubicBezTo>
                <a:cubicBezTo>
                  <a:pt x="695" y="614"/>
                  <a:pt x="695" y="615"/>
                  <a:pt x="695" y="615"/>
                </a:cubicBezTo>
                <a:cubicBezTo>
                  <a:pt x="695" y="615"/>
                  <a:pt x="695" y="616"/>
                  <a:pt x="695" y="616"/>
                </a:cubicBezTo>
                <a:cubicBezTo>
                  <a:pt x="694" y="616"/>
                  <a:pt x="694" y="616"/>
                  <a:pt x="693" y="617"/>
                </a:cubicBezTo>
                <a:cubicBezTo>
                  <a:pt x="693" y="617"/>
                  <a:pt x="693" y="617"/>
                  <a:pt x="693" y="617"/>
                </a:cubicBezTo>
                <a:cubicBezTo>
                  <a:pt x="693" y="617"/>
                  <a:pt x="693" y="617"/>
                  <a:pt x="692" y="617"/>
                </a:cubicBezTo>
                <a:cubicBezTo>
                  <a:pt x="692" y="617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1" y="618"/>
                  <a:pt x="691" y="618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0" y="619"/>
                  <a:pt x="690" y="619"/>
                </a:cubicBezTo>
                <a:cubicBezTo>
                  <a:pt x="690" y="619"/>
                  <a:pt x="689" y="619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7" y="621"/>
                  <a:pt x="686" y="622"/>
                  <a:pt x="685" y="623"/>
                </a:cubicBezTo>
                <a:cubicBezTo>
                  <a:pt x="685" y="623"/>
                  <a:pt x="685" y="623"/>
                  <a:pt x="684" y="623"/>
                </a:cubicBezTo>
                <a:cubicBezTo>
                  <a:pt x="683" y="623"/>
                  <a:pt x="684" y="624"/>
                  <a:pt x="683" y="624"/>
                </a:cubicBezTo>
                <a:cubicBezTo>
                  <a:pt x="683" y="624"/>
                  <a:pt x="683" y="625"/>
                  <a:pt x="683" y="625"/>
                </a:cubicBezTo>
                <a:cubicBezTo>
                  <a:pt x="682" y="625"/>
                  <a:pt x="682" y="625"/>
                  <a:pt x="681" y="625"/>
                </a:cubicBezTo>
                <a:cubicBezTo>
                  <a:pt x="681" y="625"/>
                  <a:pt x="681" y="625"/>
                  <a:pt x="681" y="625"/>
                </a:cubicBezTo>
                <a:cubicBezTo>
                  <a:pt x="681" y="625"/>
                  <a:pt x="681" y="626"/>
                  <a:pt x="680" y="626"/>
                </a:cubicBezTo>
                <a:cubicBezTo>
                  <a:pt x="680" y="626"/>
                  <a:pt x="680" y="626"/>
                  <a:pt x="680" y="626"/>
                </a:cubicBezTo>
                <a:cubicBezTo>
                  <a:pt x="679" y="627"/>
                  <a:pt x="679" y="627"/>
                  <a:pt x="678" y="628"/>
                </a:cubicBezTo>
                <a:cubicBezTo>
                  <a:pt x="677" y="628"/>
                  <a:pt x="678" y="627"/>
                  <a:pt x="678" y="626"/>
                </a:cubicBezTo>
                <a:cubicBezTo>
                  <a:pt x="679" y="626"/>
                  <a:pt x="679" y="625"/>
                  <a:pt x="680" y="625"/>
                </a:cubicBezTo>
                <a:cubicBezTo>
                  <a:pt x="680" y="625"/>
                  <a:pt x="680" y="625"/>
                  <a:pt x="680" y="624"/>
                </a:cubicBezTo>
                <a:cubicBezTo>
                  <a:pt x="681" y="624"/>
                  <a:pt x="682" y="624"/>
                  <a:pt x="682" y="624"/>
                </a:cubicBezTo>
                <a:cubicBezTo>
                  <a:pt x="682" y="624"/>
                  <a:pt x="683" y="623"/>
                  <a:pt x="683" y="623"/>
                </a:cubicBezTo>
                <a:cubicBezTo>
                  <a:pt x="684" y="622"/>
                  <a:pt x="684" y="622"/>
                  <a:pt x="685" y="621"/>
                </a:cubicBezTo>
                <a:cubicBezTo>
                  <a:pt x="687" y="621"/>
                  <a:pt x="687" y="620"/>
                  <a:pt x="688" y="620"/>
                </a:cubicBezTo>
                <a:cubicBezTo>
                  <a:pt x="688" y="619"/>
                  <a:pt x="688" y="619"/>
                  <a:pt x="688" y="619"/>
                </a:cubicBezTo>
                <a:cubicBezTo>
                  <a:pt x="688" y="619"/>
                  <a:pt x="688" y="619"/>
                  <a:pt x="689" y="619"/>
                </a:cubicBezTo>
                <a:cubicBezTo>
                  <a:pt x="689" y="619"/>
                  <a:pt x="689" y="618"/>
                  <a:pt x="690" y="618"/>
                </a:cubicBezTo>
                <a:cubicBezTo>
                  <a:pt x="691" y="618"/>
                  <a:pt x="691" y="617"/>
                  <a:pt x="692" y="617"/>
                </a:cubicBezTo>
                <a:cubicBezTo>
                  <a:pt x="693" y="617"/>
                  <a:pt x="692" y="616"/>
                  <a:pt x="692" y="616"/>
                </a:cubicBezTo>
                <a:cubicBezTo>
                  <a:pt x="692" y="616"/>
                  <a:pt x="693" y="616"/>
                  <a:pt x="692" y="615"/>
                </a:cubicBezTo>
                <a:cubicBezTo>
                  <a:pt x="693" y="615"/>
                  <a:pt x="694" y="615"/>
                  <a:pt x="695" y="615"/>
                </a:cubicBezTo>
                <a:cubicBezTo>
                  <a:pt x="695" y="614"/>
                  <a:pt x="693" y="614"/>
                  <a:pt x="694" y="614"/>
                </a:cubicBezTo>
                <a:cubicBezTo>
                  <a:pt x="695" y="614"/>
                  <a:pt x="695" y="613"/>
                  <a:pt x="696" y="613"/>
                </a:cubicBezTo>
                <a:cubicBezTo>
                  <a:pt x="697" y="613"/>
                  <a:pt x="697" y="612"/>
                  <a:pt x="697" y="612"/>
                </a:cubicBezTo>
                <a:cubicBezTo>
                  <a:pt x="698" y="612"/>
                  <a:pt x="699" y="611"/>
                  <a:pt x="700" y="611"/>
                </a:cubicBezTo>
                <a:cubicBezTo>
                  <a:pt x="700" y="610"/>
                  <a:pt x="700" y="610"/>
                  <a:pt x="700" y="609"/>
                </a:cubicBezTo>
                <a:cubicBezTo>
                  <a:pt x="700" y="609"/>
                  <a:pt x="701" y="610"/>
                  <a:pt x="701" y="609"/>
                </a:cubicBezTo>
                <a:cubicBezTo>
                  <a:pt x="701" y="609"/>
                  <a:pt x="701" y="609"/>
                  <a:pt x="702" y="609"/>
                </a:cubicBezTo>
                <a:cubicBezTo>
                  <a:pt x="703" y="609"/>
                  <a:pt x="702" y="607"/>
                  <a:pt x="703" y="608"/>
                </a:cubicBezTo>
                <a:cubicBezTo>
                  <a:pt x="703" y="609"/>
                  <a:pt x="702" y="609"/>
                  <a:pt x="700" y="610"/>
                </a:cubicBezTo>
                <a:close/>
                <a:moveTo>
                  <a:pt x="707" y="605"/>
                </a:moveTo>
                <a:cubicBezTo>
                  <a:pt x="706" y="604"/>
                  <a:pt x="705" y="608"/>
                  <a:pt x="703" y="607"/>
                </a:cubicBezTo>
                <a:cubicBezTo>
                  <a:pt x="703" y="606"/>
                  <a:pt x="704" y="606"/>
                  <a:pt x="705" y="606"/>
                </a:cubicBezTo>
                <a:cubicBezTo>
                  <a:pt x="705" y="605"/>
                  <a:pt x="706" y="605"/>
                  <a:pt x="706" y="605"/>
                </a:cubicBezTo>
                <a:cubicBezTo>
                  <a:pt x="707" y="605"/>
                  <a:pt x="707" y="605"/>
                  <a:pt x="707" y="605"/>
                </a:cubicBezTo>
                <a:cubicBezTo>
                  <a:pt x="707" y="605"/>
                  <a:pt x="707" y="605"/>
                  <a:pt x="707" y="605"/>
                </a:cubicBezTo>
                <a:close/>
                <a:moveTo>
                  <a:pt x="723" y="588"/>
                </a:move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lose/>
                <a:moveTo>
                  <a:pt x="724" y="587"/>
                </a:move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lose/>
                <a:moveTo>
                  <a:pt x="727" y="584"/>
                </a:moveTo>
                <a:cubicBezTo>
                  <a:pt x="727" y="584"/>
                  <a:pt x="726" y="584"/>
                  <a:pt x="726" y="584"/>
                </a:cubicBezTo>
                <a:cubicBezTo>
                  <a:pt x="726" y="584"/>
                  <a:pt x="726" y="583"/>
                  <a:pt x="727" y="583"/>
                </a:cubicBezTo>
                <a:cubicBezTo>
                  <a:pt x="727" y="583"/>
                  <a:pt x="727" y="583"/>
                  <a:pt x="727" y="583"/>
                </a:cubicBezTo>
                <a:lnTo>
                  <a:pt x="727" y="584"/>
                </a:lnTo>
                <a:close/>
                <a:moveTo>
                  <a:pt x="729" y="581"/>
                </a:moveTo>
                <a:cubicBezTo>
                  <a:pt x="729" y="581"/>
                  <a:pt x="729" y="581"/>
                  <a:pt x="729" y="581"/>
                </a:cubicBezTo>
                <a:cubicBezTo>
                  <a:pt x="729" y="581"/>
                  <a:pt x="729" y="581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1"/>
                  <a:pt x="729" y="581"/>
                </a:cubicBezTo>
                <a:close/>
                <a:moveTo>
                  <a:pt x="730" y="580"/>
                </a:move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lose/>
                <a:moveTo>
                  <a:pt x="730" y="579"/>
                </a:move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lose/>
                <a:moveTo>
                  <a:pt x="88" y="594"/>
                </a:moveTo>
                <a:cubicBezTo>
                  <a:pt x="79" y="568"/>
                  <a:pt x="73" y="541"/>
                  <a:pt x="74" y="513"/>
                </a:cubicBezTo>
                <a:cubicBezTo>
                  <a:pt x="74" y="506"/>
                  <a:pt x="75" y="498"/>
                  <a:pt x="76" y="490"/>
                </a:cubicBezTo>
                <a:cubicBezTo>
                  <a:pt x="76" y="488"/>
                  <a:pt x="77" y="487"/>
                  <a:pt x="77" y="485"/>
                </a:cubicBezTo>
                <a:cubicBezTo>
                  <a:pt x="78" y="478"/>
                  <a:pt x="79" y="473"/>
                  <a:pt x="81" y="467"/>
                </a:cubicBezTo>
                <a:cubicBezTo>
                  <a:pt x="84" y="459"/>
                  <a:pt x="88" y="455"/>
                  <a:pt x="88" y="447"/>
                </a:cubicBezTo>
                <a:cubicBezTo>
                  <a:pt x="88" y="443"/>
                  <a:pt x="87" y="439"/>
                  <a:pt x="84" y="435"/>
                </a:cubicBezTo>
                <a:cubicBezTo>
                  <a:pt x="79" y="429"/>
                  <a:pt x="71" y="431"/>
                  <a:pt x="70" y="431"/>
                </a:cubicBezTo>
                <a:cubicBezTo>
                  <a:pt x="71" y="430"/>
                  <a:pt x="72" y="428"/>
                  <a:pt x="73" y="423"/>
                </a:cubicBezTo>
                <a:cubicBezTo>
                  <a:pt x="76" y="401"/>
                  <a:pt x="49" y="399"/>
                  <a:pt x="37" y="411"/>
                </a:cubicBezTo>
                <a:cubicBezTo>
                  <a:pt x="34" y="413"/>
                  <a:pt x="32" y="416"/>
                  <a:pt x="31" y="419"/>
                </a:cubicBezTo>
                <a:cubicBezTo>
                  <a:pt x="30" y="421"/>
                  <a:pt x="30" y="427"/>
                  <a:pt x="31" y="429"/>
                </a:cubicBezTo>
                <a:cubicBezTo>
                  <a:pt x="26" y="426"/>
                  <a:pt x="21" y="429"/>
                  <a:pt x="18" y="431"/>
                </a:cubicBezTo>
                <a:cubicBezTo>
                  <a:pt x="0" y="441"/>
                  <a:pt x="5" y="476"/>
                  <a:pt x="22" y="485"/>
                </a:cubicBezTo>
                <a:cubicBezTo>
                  <a:pt x="53" y="503"/>
                  <a:pt x="67" y="446"/>
                  <a:pt x="36" y="453"/>
                </a:cubicBezTo>
                <a:cubicBezTo>
                  <a:pt x="31" y="454"/>
                  <a:pt x="29" y="460"/>
                  <a:pt x="30" y="466"/>
                </a:cubicBezTo>
                <a:cubicBezTo>
                  <a:pt x="29" y="465"/>
                  <a:pt x="26" y="460"/>
                  <a:pt x="28" y="454"/>
                </a:cubicBezTo>
                <a:cubicBezTo>
                  <a:pt x="30" y="446"/>
                  <a:pt x="38" y="443"/>
                  <a:pt x="45" y="445"/>
                </a:cubicBezTo>
                <a:cubicBezTo>
                  <a:pt x="60" y="448"/>
                  <a:pt x="58" y="463"/>
                  <a:pt x="57" y="475"/>
                </a:cubicBezTo>
                <a:cubicBezTo>
                  <a:pt x="54" y="495"/>
                  <a:pt x="52" y="516"/>
                  <a:pt x="56" y="537"/>
                </a:cubicBezTo>
                <a:cubicBezTo>
                  <a:pt x="60" y="564"/>
                  <a:pt x="70" y="590"/>
                  <a:pt x="83" y="614"/>
                </a:cubicBezTo>
                <a:cubicBezTo>
                  <a:pt x="90" y="627"/>
                  <a:pt x="97" y="641"/>
                  <a:pt x="105" y="653"/>
                </a:cubicBezTo>
                <a:cubicBezTo>
                  <a:pt x="110" y="661"/>
                  <a:pt x="114" y="668"/>
                  <a:pt x="119" y="675"/>
                </a:cubicBezTo>
                <a:cubicBezTo>
                  <a:pt x="125" y="683"/>
                  <a:pt x="130" y="685"/>
                  <a:pt x="136" y="693"/>
                </a:cubicBezTo>
                <a:cubicBezTo>
                  <a:pt x="145" y="700"/>
                  <a:pt x="145" y="700"/>
                  <a:pt x="145" y="700"/>
                </a:cubicBezTo>
                <a:cubicBezTo>
                  <a:pt x="132" y="681"/>
                  <a:pt x="120" y="663"/>
                  <a:pt x="110" y="644"/>
                </a:cubicBezTo>
                <a:cubicBezTo>
                  <a:pt x="101" y="628"/>
                  <a:pt x="94" y="611"/>
                  <a:pt x="88" y="594"/>
                </a:cubicBezTo>
                <a:close/>
                <a:moveTo>
                  <a:pt x="103" y="645"/>
                </a:moveTo>
                <a:cubicBezTo>
                  <a:pt x="102" y="645"/>
                  <a:pt x="102" y="645"/>
                  <a:pt x="102" y="645"/>
                </a:cubicBezTo>
                <a:cubicBezTo>
                  <a:pt x="102" y="645"/>
                  <a:pt x="102" y="645"/>
                  <a:pt x="102" y="645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3"/>
                  <a:pt x="101" y="643"/>
                </a:cubicBezTo>
                <a:cubicBezTo>
                  <a:pt x="101" y="643"/>
                  <a:pt x="101" y="642"/>
                  <a:pt x="101" y="642"/>
                </a:cubicBezTo>
                <a:cubicBezTo>
                  <a:pt x="101" y="642"/>
                  <a:pt x="101" y="642"/>
                  <a:pt x="100" y="641"/>
                </a:cubicBezTo>
                <a:cubicBezTo>
                  <a:pt x="100" y="641"/>
                  <a:pt x="100" y="640"/>
                  <a:pt x="100" y="640"/>
                </a:cubicBezTo>
                <a:cubicBezTo>
                  <a:pt x="100" y="640"/>
                  <a:pt x="100" y="640"/>
                  <a:pt x="99" y="639"/>
                </a:cubicBezTo>
                <a:cubicBezTo>
                  <a:pt x="99" y="639"/>
                  <a:pt x="99" y="638"/>
                  <a:pt x="99" y="638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7"/>
                  <a:pt x="98" y="637"/>
                  <a:pt x="98" y="637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7" y="635"/>
                  <a:pt x="97" y="635"/>
                  <a:pt x="97" y="634"/>
                </a:cubicBezTo>
                <a:cubicBezTo>
                  <a:pt x="97" y="634"/>
                  <a:pt x="97" y="634"/>
                  <a:pt x="97" y="633"/>
                </a:cubicBezTo>
                <a:cubicBezTo>
                  <a:pt x="97" y="633"/>
                  <a:pt x="97" y="632"/>
                  <a:pt x="96" y="632"/>
                </a:cubicBezTo>
                <a:cubicBezTo>
                  <a:pt x="96" y="632"/>
                  <a:pt x="96" y="632"/>
                  <a:pt x="96" y="631"/>
                </a:cubicBezTo>
                <a:cubicBezTo>
                  <a:pt x="96" y="631"/>
                  <a:pt x="96" y="630"/>
                  <a:pt x="95" y="630"/>
                </a:cubicBezTo>
                <a:cubicBezTo>
                  <a:pt x="95" y="630"/>
                  <a:pt x="95" y="630"/>
                  <a:pt x="95" y="629"/>
                </a:cubicBezTo>
                <a:cubicBezTo>
                  <a:pt x="94" y="629"/>
                  <a:pt x="94" y="628"/>
                  <a:pt x="94" y="628"/>
                </a:cubicBezTo>
                <a:cubicBezTo>
                  <a:pt x="94" y="628"/>
                  <a:pt x="94" y="627"/>
                  <a:pt x="94" y="627"/>
                </a:cubicBezTo>
                <a:cubicBezTo>
                  <a:pt x="93" y="626"/>
                  <a:pt x="93" y="626"/>
                  <a:pt x="93" y="625"/>
                </a:cubicBezTo>
                <a:cubicBezTo>
                  <a:pt x="93" y="625"/>
                  <a:pt x="93" y="625"/>
                  <a:pt x="93" y="624"/>
                </a:cubicBezTo>
                <a:cubicBezTo>
                  <a:pt x="93" y="624"/>
                  <a:pt x="93" y="623"/>
                  <a:pt x="93" y="623"/>
                </a:cubicBezTo>
                <a:cubicBezTo>
                  <a:pt x="93" y="623"/>
                  <a:pt x="93" y="623"/>
                  <a:pt x="92" y="622"/>
                </a:cubicBezTo>
                <a:cubicBezTo>
                  <a:pt x="92" y="622"/>
                  <a:pt x="92" y="622"/>
                  <a:pt x="92" y="622"/>
                </a:cubicBezTo>
                <a:cubicBezTo>
                  <a:pt x="92" y="621"/>
                  <a:pt x="92" y="621"/>
                  <a:pt x="92" y="620"/>
                </a:cubicBezTo>
                <a:cubicBezTo>
                  <a:pt x="92" y="620"/>
                  <a:pt x="92" y="620"/>
                  <a:pt x="92" y="620"/>
                </a:cubicBezTo>
                <a:cubicBezTo>
                  <a:pt x="92" y="620"/>
                  <a:pt x="91" y="620"/>
                  <a:pt x="91" y="619"/>
                </a:cubicBezTo>
                <a:cubicBezTo>
                  <a:pt x="91" y="618"/>
                  <a:pt x="91" y="619"/>
                  <a:pt x="91" y="618"/>
                </a:cubicBezTo>
                <a:cubicBezTo>
                  <a:pt x="91" y="618"/>
                  <a:pt x="92" y="618"/>
                  <a:pt x="92" y="619"/>
                </a:cubicBezTo>
                <a:cubicBezTo>
                  <a:pt x="92" y="619"/>
                  <a:pt x="93" y="620"/>
                  <a:pt x="92" y="620"/>
                </a:cubicBezTo>
                <a:cubicBezTo>
                  <a:pt x="93" y="620"/>
                  <a:pt x="93" y="621"/>
                  <a:pt x="93" y="621"/>
                </a:cubicBezTo>
                <a:cubicBezTo>
                  <a:pt x="93" y="621"/>
                  <a:pt x="93" y="622"/>
                  <a:pt x="93" y="622"/>
                </a:cubicBezTo>
                <a:cubicBezTo>
                  <a:pt x="93" y="622"/>
                  <a:pt x="93" y="622"/>
                  <a:pt x="93" y="622"/>
                </a:cubicBezTo>
                <a:cubicBezTo>
                  <a:pt x="93" y="623"/>
                  <a:pt x="93" y="623"/>
                  <a:pt x="93" y="623"/>
                </a:cubicBezTo>
                <a:cubicBezTo>
                  <a:pt x="94" y="623"/>
                  <a:pt x="94" y="623"/>
                  <a:pt x="94" y="623"/>
                </a:cubicBezTo>
                <a:cubicBezTo>
                  <a:pt x="94" y="623"/>
                  <a:pt x="94" y="623"/>
                  <a:pt x="94" y="624"/>
                </a:cubicBezTo>
                <a:cubicBezTo>
                  <a:pt x="94" y="624"/>
                  <a:pt x="94" y="624"/>
                  <a:pt x="94" y="624"/>
                </a:cubicBezTo>
                <a:cubicBezTo>
                  <a:pt x="94" y="624"/>
                  <a:pt x="94" y="624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6"/>
                  <a:pt x="95" y="626"/>
                  <a:pt x="95" y="626"/>
                </a:cubicBezTo>
                <a:cubicBezTo>
                  <a:pt x="95" y="626"/>
                  <a:pt x="95" y="626"/>
                  <a:pt x="95" y="627"/>
                </a:cubicBezTo>
                <a:cubicBezTo>
                  <a:pt x="95" y="627"/>
                  <a:pt x="96" y="627"/>
                  <a:pt x="96" y="627"/>
                </a:cubicBezTo>
                <a:cubicBezTo>
                  <a:pt x="96" y="628"/>
                  <a:pt x="95" y="628"/>
                  <a:pt x="96" y="628"/>
                </a:cubicBezTo>
                <a:cubicBezTo>
                  <a:pt x="96" y="628"/>
                  <a:pt x="96" y="628"/>
                  <a:pt x="96" y="628"/>
                </a:cubicBezTo>
                <a:cubicBezTo>
                  <a:pt x="96" y="629"/>
                  <a:pt x="96" y="629"/>
                  <a:pt x="96" y="629"/>
                </a:cubicBezTo>
                <a:cubicBezTo>
                  <a:pt x="96" y="629"/>
                  <a:pt x="96" y="629"/>
                  <a:pt x="96" y="630"/>
                </a:cubicBezTo>
                <a:cubicBezTo>
                  <a:pt x="96" y="630"/>
                  <a:pt x="96" y="630"/>
                  <a:pt x="96" y="631"/>
                </a:cubicBezTo>
                <a:cubicBezTo>
                  <a:pt x="96" y="631"/>
                  <a:pt x="97" y="632"/>
                  <a:pt x="97" y="631"/>
                </a:cubicBezTo>
                <a:cubicBezTo>
                  <a:pt x="97" y="631"/>
                  <a:pt x="97" y="631"/>
                  <a:pt x="97" y="631"/>
                </a:cubicBezTo>
                <a:cubicBezTo>
                  <a:pt x="97" y="630"/>
                  <a:pt x="97" y="630"/>
                  <a:pt x="97" y="631"/>
                </a:cubicBezTo>
                <a:cubicBezTo>
                  <a:pt x="97" y="630"/>
                  <a:pt x="97" y="630"/>
                  <a:pt x="97" y="630"/>
                </a:cubicBezTo>
                <a:cubicBezTo>
                  <a:pt x="97" y="630"/>
                  <a:pt x="97" y="631"/>
                  <a:pt x="97" y="631"/>
                </a:cubicBezTo>
                <a:cubicBezTo>
                  <a:pt x="98" y="631"/>
                  <a:pt x="98" y="631"/>
                  <a:pt x="98" y="632"/>
                </a:cubicBezTo>
                <a:cubicBezTo>
                  <a:pt x="98" y="632"/>
                  <a:pt x="98" y="632"/>
                  <a:pt x="98" y="632"/>
                </a:cubicBezTo>
                <a:cubicBezTo>
                  <a:pt x="98" y="632"/>
                  <a:pt x="98" y="632"/>
                  <a:pt x="98" y="633"/>
                </a:cubicBezTo>
                <a:cubicBezTo>
                  <a:pt x="97" y="633"/>
                  <a:pt x="98" y="633"/>
                  <a:pt x="98" y="633"/>
                </a:cubicBezTo>
                <a:cubicBezTo>
                  <a:pt x="98" y="633"/>
                  <a:pt x="98" y="634"/>
                  <a:pt x="98" y="634"/>
                </a:cubicBezTo>
                <a:cubicBezTo>
                  <a:pt x="98" y="634"/>
                  <a:pt x="98" y="635"/>
                  <a:pt x="98" y="635"/>
                </a:cubicBezTo>
                <a:cubicBezTo>
                  <a:pt x="98" y="635"/>
                  <a:pt x="99" y="636"/>
                  <a:pt x="99" y="636"/>
                </a:cubicBezTo>
                <a:cubicBezTo>
                  <a:pt x="99" y="636"/>
                  <a:pt x="99" y="637"/>
                  <a:pt x="99" y="637"/>
                </a:cubicBezTo>
                <a:cubicBezTo>
                  <a:pt x="99" y="637"/>
                  <a:pt x="99" y="637"/>
                  <a:pt x="100" y="638"/>
                </a:cubicBezTo>
                <a:cubicBezTo>
                  <a:pt x="100" y="638"/>
                  <a:pt x="100" y="639"/>
                  <a:pt x="100" y="639"/>
                </a:cubicBezTo>
                <a:cubicBezTo>
                  <a:pt x="100" y="639"/>
                  <a:pt x="101" y="640"/>
                  <a:pt x="101" y="640"/>
                </a:cubicBezTo>
                <a:cubicBezTo>
                  <a:pt x="101" y="640"/>
                  <a:pt x="101" y="641"/>
                  <a:pt x="101" y="641"/>
                </a:cubicBezTo>
                <a:cubicBezTo>
                  <a:pt x="101" y="641"/>
                  <a:pt x="101" y="642"/>
                  <a:pt x="102" y="642"/>
                </a:cubicBezTo>
                <a:cubicBezTo>
                  <a:pt x="102" y="642"/>
                  <a:pt x="102" y="643"/>
                  <a:pt x="102" y="643"/>
                </a:cubicBezTo>
                <a:cubicBezTo>
                  <a:pt x="102" y="643"/>
                  <a:pt x="102" y="644"/>
                  <a:pt x="102" y="644"/>
                </a:cubicBezTo>
                <a:cubicBezTo>
                  <a:pt x="102" y="644"/>
                  <a:pt x="103" y="644"/>
                  <a:pt x="103" y="645"/>
                </a:cubicBezTo>
                <a:cubicBezTo>
                  <a:pt x="103" y="645"/>
                  <a:pt x="103" y="645"/>
                  <a:pt x="103" y="645"/>
                </a:cubicBezTo>
                <a:cubicBezTo>
                  <a:pt x="103" y="645"/>
                  <a:pt x="103" y="646"/>
                  <a:pt x="103" y="645"/>
                </a:cubicBezTo>
                <a:close/>
                <a:moveTo>
                  <a:pt x="105" y="650"/>
                </a:moveTo>
                <a:cubicBezTo>
                  <a:pt x="105" y="650"/>
                  <a:pt x="104" y="650"/>
                  <a:pt x="104" y="650"/>
                </a:cubicBezTo>
                <a:cubicBezTo>
                  <a:pt x="104" y="649"/>
                  <a:pt x="104" y="648"/>
                  <a:pt x="104" y="648"/>
                </a:cubicBezTo>
                <a:cubicBezTo>
                  <a:pt x="104" y="647"/>
                  <a:pt x="103" y="647"/>
                  <a:pt x="103" y="646"/>
                </a:cubicBezTo>
                <a:cubicBezTo>
                  <a:pt x="103" y="646"/>
                  <a:pt x="104" y="646"/>
                  <a:pt x="104" y="646"/>
                </a:cubicBezTo>
                <a:cubicBezTo>
                  <a:pt x="104" y="647"/>
                  <a:pt x="104" y="648"/>
                  <a:pt x="105" y="648"/>
                </a:cubicBezTo>
                <a:cubicBezTo>
                  <a:pt x="105" y="649"/>
                  <a:pt x="105" y="649"/>
                  <a:pt x="105" y="649"/>
                </a:cubicBezTo>
                <a:cubicBezTo>
                  <a:pt x="105" y="650"/>
                  <a:pt x="106" y="650"/>
                  <a:pt x="106" y="651"/>
                </a:cubicBezTo>
                <a:cubicBezTo>
                  <a:pt x="105" y="651"/>
                  <a:pt x="105" y="650"/>
                  <a:pt x="105" y="650"/>
                </a:cubicBezTo>
                <a:close/>
                <a:moveTo>
                  <a:pt x="109" y="656"/>
                </a:moveTo>
                <a:cubicBezTo>
                  <a:pt x="108" y="656"/>
                  <a:pt x="108" y="655"/>
                  <a:pt x="107" y="654"/>
                </a:cubicBezTo>
                <a:cubicBezTo>
                  <a:pt x="107" y="654"/>
                  <a:pt x="106" y="653"/>
                  <a:pt x="107" y="653"/>
                </a:cubicBezTo>
                <a:cubicBezTo>
                  <a:pt x="107" y="653"/>
                  <a:pt x="107" y="653"/>
                  <a:pt x="107" y="653"/>
                </a:cubicBezTo>
                <a:cubicBezTo>
                  <a:pt x="108" y="654"/>
                  <a:pt x="109" y="655"/>
                  <a:pt x="109" y="656"/>
                </a:cubicBezTo>
                <a:close/>
                <a:moveTo>
                  <a:pt x="124" y="674"/>
                </a:moveTo>
                <a:cubicBezTo>
                  <a:pt x="124" y="675"/>
                  <a:pt x="124" y="675"/>
                  <a:pt x="124" y="675"/>
                </a:cubicBezTo>
                <a:cubicBezTo>
                  <a:pt x="125" y="676"/>
                  <a:pt x="125" y="676"/>
                  <a:pt x="125" y="676"/>
                </a:cubicBezTo>
                <a:cubicBezTo>
                  <a:pt x="126" y="676"/>
                  <a:pt x="126" y="677"/>
                  <a:pt x="126" y="677"/>
                </a:cubicBezTo>
                <a:cubicBezTo>
                  <a:pt x="126" y="677"/>
                  <a:pt x="126" y="677"/>
                  <a:pt x="126" y="677"/>
                </a:cubicBezTo>
                <a:cubicBezTo>
                  <a:pt x="127" y="677"/>
                  <a:pt x="127" y="678"/>
                  <a:pt x="127" y="677"/>
                </a:cubicBezTo>
                <a:cubicBezTo>
                  <a:pt x="127" y="678"/>
                  <a:pt x="127" y="678"/>
                  <a:pt x="128" y="679"/>
                </a:cubicBezTo>
                <a:cubicBezTo>
                  <a:pt x="129" y="680"/>
                  <a:pt x="130" y="681"/>
                  <a:pt x="130" y="682"/>
                </a:cubicBezTo>
                <a:cubicBezTo>
                  <a:pt x="131" y="683"/>
                  <a:pt x="131" y="683"/>
                  <a:pt x="131" y="683"/>
                </a:cubicBezTo>
                <a:cubicBezTo>
                  <a:pt x="131" y="682"/>
                  <a:pt x="130" y="682"/>
                  <a:pt x="130" y="682"/>
                </a:cubicBezTo>
                <a:cubicBezTo>
                  <a:pt x="131" y="682"/>
                  <a:pt x="131" y="682"/>
                  <a:pt x="131" y="682"/>
                </a:cubicBezTo>
                <a:cubicBezTo>
                  <a:pt x="131" y="683"/>
                  <a:pt x="131" y="683"/>
                  <a:pt x="132" y="683"/>
                </a:cubicBezTo>
                <a:cubicBezTo>
                  <a:pt x="132" y="684"/>
                  <a:pt x="132" y="684"/>
                  <a:pt x="132" y="684"/>
                </a:cubicBezTo>
                <a:cubicBezTo>
                  <a:pt x="133" y="685"/>
                  <a:pt x="133" y="685"/>
                  <a:pt x="133" y="685"/>
                </a:cubicBezTo>
                <a:cubicBezTo>
                  <a:pt x="133" y="685"/>
                  <a:pt x="133" y="686"/>
                  <a:pt x="134" y="686"/>
                </a:cubicBezTo>
                <a:cubicBezTo>
                  <a:pt x="134" y="686"/>
                  <a:pt x="135" y="687"/>
                  <a:pt x="135" y="687"/>
                </a:cubicBezTo>
                <a:cubicBezTo>
                  <a:pt x="136" y="688"/>
                  <a:pt x="136" y="688"/>
                  <a:pt x="137" y="689"/>
                </a:cubicBezTo>
                <a:cubicBezTo>
                  <a:pt x="137" y="689"/>
                  <a:pt x="138" y="690"/>
                  <a:pt x="138" y="691"/>
                </a:cubicBezTo>
                <a:cubicBezTo>
                  <a:pt x="138" y="691"/>
                  <a:pt x="139" y="692"/>
                  <a:pt x="139" y="692"/>
                </a:cubicBezTo>
                <a:cubicBezTo>
                  <a:pt x="138" y="691"/>
                  <a:pt x="138" y="690"/>
                  <a:pt x="137" y="690"/>
                </a:cubicBezTo>
                <a:cubicBezTo>
                  <a:pt x="136" y="689"/>
                  <a:pt x="136" y="688"/>
                  <a:pt x="135" y="688"/>
                </a:cubicBezTo>
                <a:cubicBezTo>
                  <a:pt x="135" y="687"/>
                  <a:pt x="134" y="687"/>
                  <a:pt x="133" y="686"/>
                </a:cubicBezTo>
                <a:cubicBezTo>
                  <a:pt x="133" y="686"/>
                  <a:pt x="133" y="685"/>
                  <a:pt x="132" y="685"/>
                </a:cubicBezTo>
                <a:cubicBezTo>
                  <a:pt x="132" y="685"/>
                  <a:pt x="132" y="684"/>
                  <a:pt x="131" y="684"/>
                </a:cubicBezTo>
                <a:cubicBezTo>
                  <a:pt x="131" y="684"/>
                  <a:pt x="131" y="684"/>
                  <a:pt x="131" y="683"/>
                </a:cubicBezTo>
                <a:cubicBezTo>
                  <a:pt x="130" y="683"/>
                  <a:pt x="130" y="683"/>
                  <a:pt x="130" y="682"/>
                </a:cubicBezTo>
                <a:cubicBezTo>
                  <a:pt x="129" y="682"/>
                  <a:pt x="129" y="681"/>
                  <a:pt x="129" y="681"/>
                </a:cubicBezTo>
                <a:cubicBezTo>
                  <a:pt x="127" y="679"/>
                  <a:pt x="127" y="679"/>
                  <a:pt x="127" y="679"/>
                </a:cubicBezTo>
                <a:cubicBezTo>
                  <a:pt x="127" y="679"/>
                  <a:pt x="126" y="678"/>
                  <a:pt x="126" y="678"/>
                </a:cubicBezTo>
                <a:cubicBezTo>
                  <a:pt x="126" y="679"/>
                  <a:pt x="126" y="678"/>
                  <a:pt x="126" y="678"/>
                </a:cubicBezTo>
                <a:cubicBezTo>
                  <a:pt x="126" y="677"/>
                  <a:pt x="125" y="677"/>
                  <a:pt x="125" y="677"/>
                </a:cubicBezTo>
                <a:cubicBezTo>
                  <a:pt x="125" y="677"/>
                  <a:pt x="125" y="676"/>
                  <a:pt x="125" y="676"/>
                </a:cubicBezTo>
                <a:cubicBezTo>
                  <a:pt x="125" y="676"/>
                  <a:pt x="124" y="676"/>
                  <a:pt x="124" y="676"/>
                </a:cubicBezTo>
                <a:cubicBezTo>
                  <a:pt x="124" y="675"/>
                  <a:pt x="124" y="675"/>
                  <a:pt x="123" y="674"/>
                </a:cubicBezTo>
                <a:cubicBezTo>
                  <a:pt x="123" y="674"/>
                  <a:pt x="123" y="674"/>
                  <a:pt x="124" y="674"/>
                </a:cubicBezTo>
                <a:close/>
                <a:moveTo>
                  <a:pt x="116" y="664"/>
                </a:moveTo>
                <a:cubicBezTo>
                  <a:pt x="116" y="664"/>
                  <a:pt x="117" y="664"/>
                  <a:pt x="117" y="664"/>
                </a:cubicBezTo>
                <a:cubicBezTo>
                  <a:pt x="117" y="665"/>
                  <a:pt x="119" y="666"/>
                  <a:pt x="118" y="667"/>
                </a:cubicBezTo>
                <a:cubicBezTo>
                  <a:pt x="117" y="667"/>
                  <a:pt x="117" y="666"/>
                  <a:pt x="117" y="666"/>
                </a:cubicBezTo>
                <a:cubicBezTo>
                  <a:pt x="117" y="665"/>
                  <a:pt x="116" y="665"/>
                  <a:pt x="116" y="664"/>
                </a:cubicBezTo>
                <a:close/>
                <a:moveTo>
                  <a:pt x="113" y="658"/>
                </a:moveTo>
                <a:cubicBezTo>
                  <a:pt x="113" y="659"/>
                  <a:pt x="114" y="659"/>
                  <a:pt x="114" y="660"/>
                </a:cubicBezTo>
                <a:cubicBezTo>
                  <a:pt x="114" y="660"/>
                  <a:pt x="114" y="661"/>
                  <a:pt x="114" y="661"/>
                </a:cubicBezTo>
                <a:cubicBezTo>
                  <a:pt x="115" y="662"/>
                  <a:pt x="115" y="662"/>
                  <a:pt x="116" y="663"/>
                </a:cubicBezTo>
                <a:cubicBezTo>
                  <a:pt x="115" y="663"/>
                  <a:pt x="115" y="662"/>
                  <a:pt x="114" y="662"/>
                </a:cubicBezTo>
                <a:cubicBezTo>
                  <a:pt x="114" y="662"/>
                  <a:pt x="114" y="662"/>
                  <a:pt x="114" y="662"/>
                </a:cubicBezTo>
                <a:cubicBezTo>
                  <a:pt x="113" y="661"/>
                  <a:pt x="113" y="660"/>
                  <a:pt x="113" y="660"/>
                </a:cubicBezTo>
                <a:cubicBezTo>
                  <a:pt x="113" y="659"/>
                  <a:pt x="112" y="659"/>
                  <a:pt x="112" y="658"/>
                </a:cubicBezTo>
                <a:cubicBezTo>
                  <a:pt x="113" y="658"/>
                  <a:pt x="113" y="658"/>
                  <a:pt x="113" y="658"/>
                </a:cubicBezTo>
                <a:close/>
                <a:moveTo>
                  <a:pt x="114" y="663"/>
                </a:moveTo>
                <a:cubicBezTo>
                  <a:pt x="114" y="664"/>
                  <a:pt x="114" y="664"/>
                  <a:pt x="114" y="664"/>
                </a:cubicBezTo>
                <a:cubicBezTo>
                  <a:pt x="114" y="665"/>
                  <a:pt x="115" y="665"/>
                  <a:pt x="115" y="665"/>
                </a:cubicBezTo>
                <a:cubicBezTo>
                  <a:pt x="115" y="665"/>
                  <a:pt x="115" y="666"/>
                  <a:pt x="116" y="667"/>
                </a:cubicBezTo>
                <a:cubicBezTo>
                  <a:pt x="116" y="666"/>
                  <a:pt x="116" y="666"/>
                  <a:pt x="116" y="666"/>
                </a:cubicBezTo>
                <a:cubicBezTo>
                  <a:pt x="116" y="666"/>
                  <a:pt x="116" y="667"/>
                  <a:pt x="117" y="667"/>
                </a:cubicBezTo>
                <a:cubicBezTo>
                  <a:pt x="117" y="667"/>
                  <a:pt x="117" y="668"/>
                  <a:pt x="118" y="668"/>
                </a:cubicBezTo>
                <a:cubicBezTo>
                  <a:pt x="119" y="669"/>
                  <a:pt x="119" y="671"/>
                  <a:pt x="120" y="672"/>
                </a:cubicBezTo>
                <a:cubicBezTo>
                  <a:pt x="120" y="672"/>
                  <a:pt x="120" y="673"/>
                  <a:pt x="120" y="672"/>
                </a:cubicBezTo>
                <a:cubicBezTo>
                  <a:pt x="120" y="672"/>
                  <a:pt x="120" y="672"/>
                  <a:pt x="120" y="671"/>
                </a:cubicBezTo>
                <a:cubicBezTo>
                  <a:pt x="120" y="671"/>
                  <a:pt x="120" y="672"/>
                  <a:pt x="120" y="672"/>
                </a:cubicBezTo>
                <a:cubicBezTo>
                  <a:pt x="121" y="672"/>
                  <a:pt x="121" y="672"/>
                  <a:pt x="121" y="673"/>
                </a:cubicBezTo>
                <a:cubicBezTo>
                  <a:pt x="121" y="673"/>
                  <a:pt x="121" y="674"/>
                  <a:pt x="122" y="674"/>
                </a:cubicBezTo>
                <a:cubicBezTo>
                  <a:pt x="122" y="674"/>
                  <a:pt x="122" y="675"/>
                  <a:pt x="122" y="675"/>
                </a:cubicBezTo>
                <a:cubicBezTo>
                  <a:pt x="123" y="675"/>
                  <a:pt x="123" y="676"/>
                  <a:pt x="123" y="676"/>
                </a:cubicBezTo>
                <a:cubicBezTo>
                  <a:pt x="123" y="676"/>
                  <a:pt x="124" y="677"/>
                  <a:pt x="124" y="677"/>
                </a:cubicBezTo>
                <a:cubicBezTo>
                  <a:pt x="125" y="678"/>
                  <a:pt x="125" y="678"/>
                  <a:pt x="126" y="679"/>
                </a:cubicBezTo>
                <a:cubicBezTo>
                  <a:pt x="126" y="680"/>
                  <a:pt x="127" y="680"/>
                  <a:pt x="126" y="680"/>
                </a:cubicBezTo>
                <a:cubicBezTo>
                  <a:pt x="125" y="679"/>
                  <a:pt x="125" y="679"/>
                  <a:pt x="124" y="678"/>
                </a:cubicBezTo>
                <a:cubicBezTo>
                  <a:pt x="124" y="677"/>
                  <a:pt x="123" y="677"/>
                  <a:pt x="123" y="676"/>
                </a:cubicBezTo>
                <a:cubicBezTo>
                  <a:pt x="122" y="676"/>
                  <a:pt x="122" y="675"/>
                  <a:pt x="122" y="675"/>
                </a:cubicBezTo>
                <a:cubicBezTo>
                  <a:pt x="121" y="674"/>
                  <a:pt x="121" y="674"/>
                  <a:pt x="121" y="673"/>
                </a:cubicBezTo>
                <a:cubicBezTo>
                  <a:pt x="121" y="674"/>
                  <a:pt x="120" y="673"/>
                  <a:pt x="120" y="673"/>
                </a:cubicBezTo>
                <a:cubicBezTo>
                  <a:pt x="120" y="672"/>
                  <a:pt x="119" y="672"/>
                  <a:pt x="119" y="672"/>
                </a:cubicBezTo>
                <a:cubicBezTo>
                  <a:pt x="119" y="671"/>
                  <a:pt x="119" y="671"/>
                  <a:pt x="118" y="670"/>
                </a:cubicBezTo>
                <a:cubicBezTo>
                  <a:pt x="117" y="668"/>
                  <a:pt x="117" y="668"/>
                  <a:pt x="117" y="668"/>
                </a:cubicBezTo>
                <a:cubicBezTo>
                  <a:pt x="116" y="668"/>
                  <a:pt x="116" y="667"/>
                  <a:pt x="116" y="667"/>
                </a:cubicBezTo>
                <a:cubicBezTo>
                  <a:pt x="116" y="668"/>
                  <a:pt x="116" y="667"/>
                  <a:pt x="115" y="667"/>
                </a:cubicBezTo>
                <a:cubicBezTo>
                  <a:pt x="115" y="667"/>
                  <a:pt x="115" y="666"/>
                  <a:pt x="115" y="666"/>
                </a:cubicBezTo>
                <a:cubicBezTo>
                  <a:pt x="115" y="666"/>
                  <a:pt x="115" y="665"/>
                  <a:pt x="115" y="665"/>
                </a:cubicBezTo>
                <a:cubicBezTo>
                  <a:pt x="114" y="665"/>
                  <a:pt x="114" y="665"/>
                  <a:pt x="114" y="665"/>
                </a:cubicBezTo>
                <a:cubicBezTo>
                  <a:pt x="114" y="664"/>
                  <a:pt x="114" y="664"/>
                  <a:pt x="113" y="663"/>
                </a:cubicBezTo>
                <a:cubicBezTo>
                  <a:pt x="113" y="663"/>
                  <a:pt x="112" y="663"/>
                  <a:pt x="112" y="662"/>
                </a:cubicBezTo>
                <a:cubicBezTo>
                  <a:pt x="112" y="662"/>
                  <a:pt x="111" y="661"/>
                  <a:pt x="111" y="661"/>
                </a:cubicBezTo>
                <a:cubicBezTo>
                  <a:pt x="111" y="661"/>
                  <a:pt x="111" y="660"/>
                  <a:pt x="111" y="660"/>
                </a:cubicBezTo>
                <a:cubicBezTo>
                  <a:pt x="112" y="660"/>
                  <a:pt x="112" y="661"/>
                  <a:pt x="112" y="662"/>
                </a:cubicBezTo>
                <a:cubicBezTo>
                  <a:pt x="113" y="662"/>
                  <a:pt x="113" y="663"/>
                  <a:pt x="114" y="663"/>
                </a:cubicBezTo>
                <a:close/>
                <a:moveTo>
                  <a:pt x="110" y="654"/>
                </a:moveTo>
                <a:cubicBezTo>
                  <a:pt x="111" y="654"/>
                  <a:pt x="111" y="655"/>
                  <a:pt x="111" y="655"/>
                </a:cubicBezTo>
                <a:cubicBezTo>
                  <a:pt x="111" y="655"/>
                  <a:pt x="111" y="656"/>
                  <a:pt x="111" y="656"/>
                </a:cubicBezTo>
                <a:cubicBezTo>
                  <a:pt x="112" y="656"/>
                  <a:pt x="112" y="656"/>
                  <a:pt x="112" y="657"/>
                </a:cubicBezTo>
                <a:cubicBezTo>
                  <a:pt x="112" y="657"/>
                  <a:pt x="112" y="657"/>
                  <a:pt x="112" y="657"/>
                </a:cubicBezTo>
                <a:cubicBezTo>
                  <a:pt x="112" y="657"/>
                  <a:pt x="112" y="658"/>
                  <a:pt x="112" y="658"/>
                </a:cubicBezTo>
                <a:cubicBezTo>
                  <a:pt x="111" y="658"/>
                  <a:pt x="111" y="657"/>
                  <a:pt x="111" y="657"/>
                </a:cubicBezTo>
                <a:cubicBezTo>
                  <a:pt x="111" y="657"/>
                  <a:pt x="111" y="657"/>
                  <a:pt x="111" y="657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5"/>
                  <a:pt x="110" y="655"/>
                </a:cubicBezTo>
                <a:cubicBezTo>
                  <a:pt x="110" y="655"/>
                  <a:pt x="110" y="655"/>
                  <a:pt x="110" y="654"/>
                </a:cubicBezTo>
                <a:cubicBezTo>
                  <a:pt x="110" y="654"/>
                  <a:pt x="110" y="654"/>
                  <a:pt x="109" y="654"/>
                </a:cubicBezTo>
                <a:cubicBezTo>
                  <a:pt x="109" y="653"/>
                  <a:pt x="109" y="653"/>
                  <a:pt x="109" y="652"/>
                </a:cubicBezTo>
                <a:cubicBezTo>
                  <a:pt x="109" y="652"/>
                  <a:pt x="108" y="652"/>
                  <a:pt x="108" y="652"/>
                </a:cubicBezTo>
                <a:cubicBezTo>
                  <a:pt x="108" y="651"/>
                  <a:pt x="108" y="651"/>
                  <a:pt x="108" y="651"/>
                </a:cubicBezTo>
                <a:cubicBezTo>
                  <a:pt x="108" y="650"/>
                  <a:pt x="108" y="650"/>
                  <a:pt x="108" y="650"/>
                </a:cubicBezTo>
                <a:cubicBezTo>
                  <a:pt x="107" y="650"/>
                  <a:pt x="107" y="649"/>
                  <a:pt x="107" y="649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7" y="649"/>
                  <a:pt x="106" y="648"/>
                  <a:pt x="106" y="648"/>
                </a:cubicBezTo>
                <a:cubicBezTo>
                  <a:pt x="106" y="648"/>
                  <a:pt x="106" y="647"/>
                  <a:pt x="106" y="647"/>
                </a:cubicBezTo>
                <a:cubicBezTo>
                  <a:pt x="106" y="646"/>
                  <a:pt x="105" y="646"/>
                  <a:pt x="105" y="646"/>
                </a:cubicBezTo>
                <a:cubicBezTo>
                  <a:pt x="105" y="645"/>
                  <a:pt x="105" y="645"/>
                  <a:pt x="105" y="645"/>
                </a:cubicBezTo>
                <a:cubicBezTo>
                  <a:pt x="104" y="645"/>
                  <a:pt x="104" y="644"/>
                  <a:pt x="104" y="644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03" y="643"/>
                  <a:pt x="103" y="642"/>
                  <a:pt x="103" y="642"/>
                </a:cubicBezTo>
                <a:cubicBezTo>
                  <a:pt x="103" y="642"/>
                  <a:pt x="102" y="641"/>
                  <a:pt x="102" y="641"/>
                </a:cubicBezTo>
                <a:cubicBezTo>
                  <a:pt x="102" y="640"/>
                  <a:pt x="102" y="640"/>
                  <a:pt x="102" y="640"/>
                </a:cubicBezTo>
                <a:cubicBezTo>
                  <a:pt x="101" y="639"/>
                  <a:pt x="101" y="639"/>
                  <a:pt x="101" y="638"/>
                </a:cubicBezTo>
                <a:cubicBezTo>
                  <a:pt x="101" y="638"/>
                  <a:pt x="101" y="638"/>
                  <a:pt x="101" y="637"/>
                </a:cubicBezTo>
                <a:cubicBezTo>
                  <a:pt x="101" y="637"/>
                  <a:pt x="101" y="636"/>
                  <a:pt x="101" y="636"/>
                </a:cubicBezTo>
                <a:cubicBezTo>
                  <a:pt x="101" y="636"/>
                  <a:pt x="100" y="636"/>
                  <a:pt x="100" y="635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100" y="634"/>
                  <a:pt x="100" y="634"/>
                  <a:pt x="100" y="633"/>
                </a:cubicBezTo>
                <a:cubicBezTo>
                  <a:pt x="100" y="633"/>
                  <a:pt x="100" y="633"/>
                  <a:pt x="99" y="633"/>
                </a:cubicBezTo>
                <a:cubicBezTo>
                  <a:pt x="99" y="633"/>
                  <a:pt x="99" y="633"/>
                  <a:pt x="99" y="633"/>
                </a:cubicBezTo>
                <a:cubicBezTo>
                  <a:pt x="99" y="631"/>
                  <a:pt x="99" y="632"/>
                  <a:pt x="99" y="631"/>
                </a:cubicBezTo>
                <a:cubicBezTo>
                  <a:pt x="99" y="631"/>
                  <a:pt x="99" y="631"/>
                  <a:pt x="100" y="632"/>
                </a:cubicBezTo>
                <a:cubicBezTo>
                  <a:pt x="100" y="632"/>
                  <a:pt x="100" y="633"/>
                  <a:pt x="100" y="633"/>
                </a:cubicBezTo>
                <a:cubicBezTo>
                  <a:pt x="100" y="633"/>
                  <a:pt x="101" y="633"/>
                  <a:pt x="101" y="634"/>
                </a:cubicBezTo>
                <a:cubicBezTo>
                  <a:pt x="101" y="634"/>
                  <a:pt x="101" y="634"/>
                  <a:pt x="101" y="635"/>
                </a:cubicBezTo>
                <a:cubicBezTo>
                  <a:pt x="101" y="635"/>
                  <a:pt x="101" y="635"/>
                  <a:pt x="101" y="635"/>
                </a:cubicBezTo>
                <a:cubicBezTo>
                  <a:pt x="101" y="636"/>
                  <a:pt x="101" y="636"/>
                  <a:pt x="101" y="636"/>
                </a:cubicBezTo>
                <a:cubicBezTo>
                  <a:pt x="101" y="636"/>
                  <a:pt x="101" y="636"/>
                  <a:pt x="102" y="636"/>
                </a:cubicBezTo>
                <a:cubicBezTo>
                  <a:pt x="102" y="636"/>
                  <a:pt x="102" y="636"/>
                  <a:pt x="102" y="636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3" y="638"/>
                  <a:pt x="103" y="638"/>
                </a:cubicBezTo>
                <a:cubicBezTo>
                  <a:pt x="103" y="639"/>
                  <a:pt x="103" y="639"/>
                  <a:pt x="103" y="639"/>
                </a:cubicBezTo>
                <a:cubicBezTo>
                  <a:pt x="103" y="640"/>
                  <a:pt x="104" y="640"/>
                  <a:pt x="104" y="640"/>
                </a:cubicBezTo>
                <a:cubicBezTo>
                  <a:pt x="104" y="640"/>
                  <a:pt x="104" y="640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2"/>
                  <a:pt x="104" y="642"/>
                </a:cubicBezTo>
                <a:cubicBezTo>
                  <a:pt x="105" y="643"/>
                  <a:pt x="105" y="643"/>
                  <a:pt x="105" y="644"/>
                </a:cubicBezTo>
                <a:cubicBezTo>
                  <a:pt x="105" y="644"/>
                  <a:pt x="105" y="644"/>
                  <a:pt x="105" y="644"/>
                </a:cubicBezTo>
                <a:cubicBezTo>
                  <a:pt x="105" y="644"/>
                  <a:pt x="105" y="644"/>
                  <a:pt x="105" y="643"/>
                </a:cubicBezTo>
                <a:cubicBezTo>
                  <a:pt x="105" y="643"/>
                  <a:pt x="105" y="643"/>
                  <a:pt x="105" y="643"/>
                </a:cubicBezTo>
                <a:cubicBezTo>
                  <a:pt x="105" y="643"/>
                  <a:pt x="106" y="643"/>
                  <a:pt x="106" y="643"/>
                </a:cubicBezTo>
                <a:cubicBezTo>
                  <a:pt x="106" y="643"/>
                  <a:pt x="106" y="643"/>
                  <a:pt x="106" y="644"/>
                </a:cubicBezTo>
                <a:cubicBezTo>
                  <a:pt x="106" y="644"/>
                  <a:pt x="106" y="644"/>
                  <a:pt x="106" y="644"/>
                </a:cubicBezTo>
                <a:cubicBezTo>
                  <a:pt x="106" y="644"/>
                  <a:pt x="106" y="645"/>
                  <a:pt x="106" y="645"/>
                </a:cubicBezTo>
                <a:cubicBezTo>
                  <a:pt x="106" y="645"/>
                  <a:pt x="106" y="645"/>
                  <a:pt x="106" y="645"/>
                </a:cubicBezTo>
                <a:cubicBezTo>
                  <a:pt x="106" y="645"/>
                  <a:pt x="106" y="646"/>
                  <a:pt x="106" y="646"/>
                </a:cubicBezTo>
                <a:cubicBezTo>
                  <a:pt x="106" y="646"/>
                  <a:pt x="106" y="646"/>
                  <a:pt x="106" y="647"/>
                </a:cubicBezTo>
                <a:cubicBezTo>
                  <a:pt x="106" y="647"/>
                  <a:pt x="107" y="647"/>
                  <a:pt x="107" y="647"/>
                </a:cubicBezTo>
                <a:cubicBezTo>
                  <a:pt x="107" y="648"/>
                  <a:pt x="107" y="648"/>
                  <a:pt x="107" y="648"/>
                </a:cubicBezTo>
                <a:cubicBezTo>
                  <a:pt x="107" y="649"/>
                  <a:pt x="108" y="649"/>
                  <a:pt x="108" y="649"/>
                </a:cubicBezTo>
                <a:cubicBezTo>
                  <a:pt x="108" y="649"/>
                  <a:pt x="108" y="650"/>
                  <a:pt x="108" y="650"/>
                </a:cubicBezTo>
                <a:cubicBezTo>
                  <a:pt x="108" y="650"/>
                  <a:pt x="109" y="651"/>
                  <a:pt x="109" y="651"/>
                </a:cubicBezTo>
                <a:cubicBezTo>
                  <a:pt x="109" y="652"/>
                  <a:pt x="109" y="652"/>
                  <a:pt x="109" y="652"/>
                </a:cubicBezTo>
                <a:cubicBezTo>
                  <a:pt x="110" y="653"/>
                  <a:pt x="110" y="653"/>
                  <a:pt x="110" y="653"/>
                </a:cubicBezTo>
                <a:cubicBezTo>
                  <a:pt x="110" y="654"/>
                  <a:pt x="110" y="654"/>
                  <a:pt x="110" y="654"/>
                </a:cubicBezTo>
                <a:close/>
                <a:moveTo>
                  <a:pt x="130" y="137"/>
                </a:moveTo>
                <a:cubicBezTo>
                  <a:pt x="130" y="137"/>
                  <a:pt x="130" y="137"/>
                  <a:pt x="130" y="137"/>
                </a:cubicBezTo>
                <a:cubicBezTo>
                  <a:pt x="130" y="138"/>
                  <a:pt x="129" y="139"/>
                  <a:pt x="130" y="139"/>
                </a:cubicBezTo>
                <a:cubicBezTo>
                  <a:pt x="130" y="139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1" y="139"/>
                  <a:pt x="131" y="139"/>
                  <a:pt x="132" y="139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1"/>
                  <a:pt x="130" y="142"/>
                  <a:pt x="129" y="141"/>
                </a:cubicBezTo>
                <a:cubicBezTo>
                  <a:pt x="130" y="143"/>
                  <a:pt x="129" y="143"/>
                  <a:pt x="129" y="144"/>
                </a:cubicBezTo>
                <a:cubicBezTo>
                  <a:pt x="128" y="144"/>
                  <a:pt x="129" y="145"/>
                  <a:pt x="129" y="145"/>
                </a:cubicBezTo>
                <a:cubicBezTo>
                  <a:pt x="130" y="146"/>
                  <a:pt x="128" y="144"/>
                  <a:pt x="128" y="146"/>
                </a:cubicBezTo>
                <a:cubicBezTo>
                  <a:pt x="127" y="146"/>
                  <a:pt x="127" y="146"/>
                  <a:pt x="127" y="147"/>
                </a:cubicBezTo>
                <a:cubicBezTo>
                  <a:pt x="127" y="148"/>
                  <a:pt x="127" y="148"/>
                  <a:pt x="128" y="149"/>
                </a:cubicBezTo>
                <a:cubicBezTo>
                  <a:pt x="126" y="149"/>
                  <a:pt x="126" y="151"/>
                  <a:pt x="125" y="151"/>
                </a:cubicBezTo>
                <a:cubicBezTo>
                  <a:pt x="125" y="152"/>
                  <a:pt x="125" y="153"/>
                  <a:pt x="125" y="155"/>
                </a:cubicBezTo>
                <a:cubicBezTo>
                  <a:pt x="124" y="154"/>
                  <a:pt x="124" y="156"/>
                  <a:pt x="124" y="156"/>
                </a:cubicBezTo>
                <a:cubicBezTo>
                  <a:pt x="124" y="156"/>
                  <a:pt x="123" y="157"/>
                  <a:pt x="123" y="157"/>
                </a:cubicBezTo>
                <a:cubicBezTo>
                  <a:pt x="123" y="158"/>
                  <a:pt x="124" y="158"/>
                  <a:pt x="124" y="159"/>
                </a:cubicBezTo>
                <a:cubicBezTo>
                  <a:pt x="122" y="160"/>
                  <a:pt x="123" y="161"/>
                  <a:pt x="122" y="161"/>
                </a:cubicBezTo>
                <a:cubicBezTo>
                  <a:pt x="122" y="163"/>
                  <a:pt x="121" y="163"/>
                  <a:pt x="121" y="165"/>
                </a:cubicBezTo>
                <a:cubicBezTo>
                  <a:pt x="120" y="165"/>
                  <a:pt x="120" y="166"/>
                  <a:pt x="120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9" y="166"/>
                  <a:pt x="120" y="167"/>
                  <a:pt x="120" y="167"/>
                </a:cubicBezTo>
                <a:cubicBezTo>
                  <a:pt x="119" y="169"/>
                  <a:pt x="121" y="168"/>
                  <a:pt x="121" y="170"/>
                </a:cubicBezTo>
                <a:cubicBezTo>
                  <a:pt x="119" y="169"/>
                  <a:pt x="120" y="171"/>
                  <a:pt x="119" y="171"/>
                </a:cubicBezTo>
                <a:cubicBezTo>
                  <a:pt x="118" y="173"/>
                  <a:pt x="119" y="173"/>
                  <a:pt x="119" y="174"/>
                </a:cubicBezTo>
                <a:cubicBezTo>
                  <a:pt x="119" y="174"/>
                  <a:pt x="118" y="174"/>
                  <a:pt x="118" y="174"/>
                </a:cubicBezTo>
                <a:cubicBezTo>
                  <a:pt x="118" y="175"/>
                  <a:pt x="119" y="175"/>
                  <a:pt x="119" y="176"/>
                </a:cubicBezTo>
                <a:cubicBezTo>
                  <a:pt x="118" y="176"/>
                  <a:pt x="119" y="176"/>
                  <a:pt x="118" y="176"/>
                </a:cubicBezTo>
                <a:cubicBezTo>
                  <a:pt x="118" y="177"/>
                  <a:pt x="117" y="178"/>
                  <a:pt x="117" y="178"/>
                </a:cubicBezTo>
                <a:cubicBezTo>
                  <a:pt x="117" y="178"/>
                  <a:pt x="117" y="179"/>
                  <a:pt x="116" y="179"/>
                </a:cubicBezTo>
                <a:cubicBezTo>
                  <a:pt x="116" y="181"/>
                  <a:pt x="116" y="181"/>
                  <a:pt x="116" y="184"/>
                </a:cubicBezTo>
                <a:cubicBezTo>
                  <a:pt x="116" y="184"/>
                  <a:pt x="115" y="184"/>
                  <a:pt x="115" y="185"/>
                </a:cubicBezTo>
                <a:cubicBezTo>
                  <a:pt x="115" y="185"/>
                  <a:pt x="115" y="185"/>
                  <a:pt x="115" y="185"/>
                </a:cubicBezTo>
                <a:cubicBezTo>
                  <a:pt x="115" y="185"/>
                  <a:pt x="115" y="186"/>
                  <a:pt x="114" y="186"/>
                </a:cubicBezTo>
                <a:cubicBezTo>
                  <a:pt x="114" y="187"/>
                  <a:pt x="114" y="188"/>
                  <a:pt x="114" y="189"/>
                </a:cubicBezTo>
                <a:cubicBezTo>
                  <a:pt x="113" y="189"/>
                  <a:pt x="114" y="191"/>
                  <a:pt x="113" y="191"/>
                </a:cubicBezTo>
                <a:cubicBezTo>
                  <a:pt x="112" y="188"/>
                  <a:pt x="114" y="185"/>
                  <a:pt x="114" y="182"/>
                </a:cubicBezTo>
                <a:cubicBezTo>
                  <a:pt x="114" y="181"/>
                  <a:pt x="115" y="181"/>
                  <a:pt x="115" y="180"/>
                </a:cubicBezTo>
                <a:cubicBezTo>
                  <a:pt x="115" y="178"/>
                  <a:pt x="117" y="177"/>
                  <a:pt x="117" y="176"/>
                </a:cubicBezTo>
                <a:cubicBezTo>
                  <a:pt x="117" y="175"/>
                  <a:pt x="116" y="175"/>
                  <a:pt x="116" y="174"/>
                </a:cubicBezTo>
                <a:cubicBezTo>
                  <a:pt x="117" y="174"/>
                  <a:pt x="117" y="173"/>
                  <a:pt x="118" y="173"/>
                </a:cubicBezTo>
                <a:cubicBezTo>
                  <a:pt x="118" y="170"/>
                  <a:pt x="119" y="167"/>
                  <a:pt x="119" y="164"/>
                </a:cubicBezTo>
                <a:cubicBezTo>
                  <a:pt x="120" y="163"/>
                  <a:pt x="120" y="163"/>
                  <a:pt x="120" y="162"/>
                </a:cubicBezTo>
                <a:cubicBezTo>
                  <a:pt x="121" y="162"/>
                  <a:pt x="121" y="162"/>
                  <a:pt x="122" y="161"/>
                </a:cubicBezTo>
                <a:cubicBezTo>
                  <a:pt x="122" y="160"/>
                  <a:pt x="121" y="160"/>
                  <a:pt x="121" y="160"/>
                </a:cubicBezTo>
                <a:cubicBezTo>
                  <a:pt x="121" y="160"/>
                  <a:pt x="122" y="159"/>
                  <a:pt x="122" y="158"/>
                </a:cubicBezTo>
                <a:cubicBezTo>
                  <a:pt x="122" y="158"/>
                  <a:pt x="122" y="157"/>
                  <a:pt x="123" y="157"/>
                </a:cubicBezTo>
                <a:cubicBezTo>
                  <a:pt x="123" y="155"/>
                  <a:pt x="125" y="153"/>
                  <a:pt x="124" y="151"/>
                </a:cubicBezTo>
                <a:cubicBezTo>
                  <a:pt x="125" y="151"/>
                  <a:pt x="125" y="149"/>
                  <a:pt x="125" y="149"/>
                </a:cubicBezTo>
                <a:cubicBezTo>
                  <a:pt x="125" y="148"/>
                  <a:pt x="125" y="148"/>
                  <a:pt x="126" y="147"/>
                </a:cubicBezTo>
                <a:cubicBezTo>
                  <a:pt x="126" y="147"/>
                  <a:pt x="126" y="146"/>
                  <a:pt x="126" y="146"/>
                </a:cubicBezTo>
                <a:cubicBezTo>
                  <a:pt x="127" y="145"/>
                  <a:pt x="127" y="145"/>
                  <a:pt x="127" y="144"/>
                </a:cubicBezTo>
                <a:cubicBezTo>
                  <a:pt x="127" y="144"/>
                  <a:pt x="128" y="144"/>
                  <a:pt x="128" y="143"/>
                </a:cubicBezTo>
                <a:cubicBezTo>
                  <a:pt x="127" y="142"/>
                  <a:pt x="126" y="144"/>
                  <a:pt x="126" y="145"/>
                </a:cubicBezTo>
                <a:cubicBezTo>
                  <a:pt x="125" y="145"/>
                  <a:pt x="126" y="146"/>
                  <a:pt x="126" y="146"/>
                </a:cubicBezTo>
                <a:cubicBezTo>
                  <a:pt x="125" y="147"/>
                  <a:pt x="125" y="147"/>
                  <a:pt x="124" y="147"/>
                </a:cubicBezTo>
                <a:cubicBezTo>
                  <a:pt x="124" y="148"/>
                  <a:pt x="124" y="149"/>
                  <a:pt x="124" y="149"/>
                </a:cubicBezTo>
                <a:cubicBezTo>
                  <a:pt x="123" y="149"/>
                  <a:pt x="124" y="150"/>
                  <a:pt x="123" y="150"/>
                </a:cubicBezTo>
                <a:cubicBezTo>
                  <a:pt x="123" y="152"/>
                  <a:pt x="123" y="151"/>
                  <a:pt x="122" y="152"/>
                </a:cubicBezTo>
                <a:cubicBezTo>
                  <a:pt x="122" y="153"/>
                  <a:pt x="122" y="154"/>
                  <a:pt x="122" y="154"/>
                </a:cubicBezTo>
                <a:cubicBezTo>
                  <a:pt x="122" y="154"/>
                  <a:pt x="121" y="154"/>
                  <a:pt x="121" y="154"/>
                </a:cubicBezTo>
                <a:cubicBezTo>
                  <a:pt x="121" y="154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6"/>
                </a:cubicBezTo>
                <a:cubicBezTo>
                  <a:pt x="121" y="156"/>
                  <a:pt x="120" y="157"/>
                  <a:pt x="120" y="157"/>
                </a:cubicBezTo>
                <a:cubicBezTo>
                  <a:pt x="120" y="158"/>
                  <a:pt x="121" y="159"/>
                  <a:pt x="121" y="159"/>
                </a:cubicBezTo>
                <a:cubicBezTo>
                  <a:pt x="121" y="159"/>
                  <a:pt x="120" y="160"/>
                  <a:pt x="120" y="160"/>
                </a:cubicBezTo>
                <a:cubicBezTo>
                  <a:pt x="120" y="160"/>
                  <a:pt x="120" y="161"/>
                  <a:pt x="120" y="162"/>
                </a:cubicBezTo>
                <a:cubicBezTo>
                  <a:pt x="119" y="162"/>
                  <a:pt x="119" y="163"/>
                  <a:pt x="119" y="164"/>
                </a:cubicBezTo>
                <a:cubicBezTo>
                  <a:pt x="119" y="165"/>
                  <a:pt x="119" y="166"/>
                  <a:pt x="118" y="166"/>
                </a:cubicBezTo>
                <a:cubicBezTo>
                  <a:pt x="118" y="166"/>
                  <a:pt x="118" y="165"/>
                  <a:pt x="117" y="165"/>
                </a:cubicBezTo>
                <a:cubicBezTo>
                  <a:pt x="117" y="166"/>
                  <a:pt x="117" y="167"/>
                  <a:pt x="117" y="167"/>
                </a:cubicBezTo>
                <a:cubicBezTo>
                  <a:pt x="117" y="168"/>
                  <a:pt x="115" y="169"/>
                  <a:pt x="116" y="170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7" y="169"/>
                  <a:pt x="117" y="168"/>
                  <a:pt x="117" y="168"/>
                </a:cubicBezTo>
                <a:cubicBezTo>
                  <a:pt x="117" y="167"/>
                  <a:pt x="118" y="167"/>
                  <a:pt x="118" y="167"/>
                </a:cubicBezTo>
                <a:cubicBezTo>
                  <a:pt x="118" y="168"/>
                  <a:pt x="118" y="167"/>
                  <a:pt x="118" y="168"/>
                </a:cubicBezTo>
                <a:cubicBezTo>
                  <a:pt x="117" y="168"/>
                  <a:pt x="118" y="169"/>
                  <a:pt x="118" y="169"/>
                </a:cubicBezTo>
                <a:cubicBezTo>
                  <a:pt x="117" y="170"/>
                  <a:pt x="117" y="172"/>
                  <a:pt x="117" y="173"/>
                </a:cubicBezTo>
                <a:cubicBezTo>
                  <a:pt x="116" y="173"/>
                  <a:pt x="116" y="174"/>
                  <a:pt x="116" y="174"/>
                </a:cubicBezTo>
                <a:cubicBezTo>
                  <a:pt x="116" y="175"/>
                  <a:pt x="115" y="175"/>
                  <a:pt x="115" y="176"/>
                </a:cubicBezTo>
                <a:cubicBezTo>
                  <a:pt x="114" y="177"/>
                  <a:pt x="116" y="176"/>
                  <a:pt x="115" y="177"/>
                </a:cubicBezTo>
                <a:cubicBezTo>
                  <a:pt x="115" y="177"/>
                  <a:pt x="114" y="178"/>
                  <a:pt x="114" y="179"/>
                </a:cubicBezTo>
                <a:cubicBezTo>
                  <a:pt x="114" y="179"/>
                  <a:pt x="114" y="179"/>
                  <a:pt x="114" y="180"/>
                </a:cubicBezTo>
                <a:cubicBezTo>
                  <a:pt x="113" y="180"/>
                  <a:pt x="113" y="179"/>
                  <a:pt x="113" y="180"/>
                </a:cubicBezTo>
                <a:cubicBezTo>
                  <a:pt x="113" y="180"/>
                  <a:pt x="113" y="180"/>
                  <a:pt x="113" y="180"/>
                </a:cubicBezTo>
                <a:cubicBezTo>
                  <a:pt x="112" y="181"/>
                  <a:pt x="113" y="181"/>
                  <a:pt x="113" y="182"/>
                </a:cubicBezTo>
                <a:cubicBezTo>
                  <a:pt x="112" y="183"/>
                  <a:pt x="113" y="184"/>
                  <a:pt x="112" y="185"/>
                </a:cubicBezTo>
                <a:cubicBezTo>
                  <a:pt x="112" y="186"/>
                  <a:pt x="112" y="187"/>
                  <a:pt x="112" y="188"/>
                </a:cubicBezTo>
                <a:cubicBezTo>
                  <a:pt x="112" y="189"/>
                  <a:pt x="112" y="190"/>
                  <a:pt x="112" y="191"/>
                </a:cubicBezTo>
                <a:cubicBezTo>
                  <a:pt x="112" y="191"/>
                  <a:pt x="111" y="192"/>
                  <a:pt x="111" y="192"/>
                </a:cubicBezTo>
                <a:cubicBezTo>
                  <a:pt x="111" y="193"/>
                  <a:pt x="111" y="193"/>
                  <a:pt x="111" y="194"/>
                </a:cubicBezTo>
                <a:cubicBezTo>
                  <a:pt x="110" y="196"/>
                  <a:pt x="110" y="198"/>
                  <a:pt x="110" y="201"/>
                </a:cubicBezTo>
                <a:cubicBezTo>
                  <a:pt x="110" y="201"/>
                  <a:pt x="110" y="202"/>
                  <a:pt x="110" y="202"/>
                </a:cubicBezTo>
                <a:cubicBezTo>
                  <a:pt x="110" y="203"/>
                  <a:pt x="110" y="204"/>
                  <a:pt x="110" y="204"/>
                </a:cubicBezTo>
                <a:cubicBezTo>
                  <a:pt x="110" y="205"/>
                  <a:pt x="109" y="205"/>
                  <a:pt x="109" y="205"/>
                </a:cubicBezTo>
                <a:cubicBezTo>
                  <a:pt x="109" y="205"/>
                  <a:pt x="109" y="205"/>
                  <a:pt x="109" y="206"/>
                </a:cubicBezTo>
                <a:cubicBezTo>
                  <a:pt x="109" y="206"/>
                  <a:pt x="109" y="206"/>
                  <a:pt x="109" y="205"/>
                </a:cubicBezTo>
                <a:cubicBezTo>
                  <a:pt x="109" y="206"/>
                  <a:pt x="108" y="207"/>
                  <a:pt x="109" y="207"/>
                </a:cubicBezTo>
                <a:cubicBezTo>
                  <a:pt x="109" y="208"/>
                  <a:pt x="110" y="208"/>
                  <a:pt x="110" y="209"/>
                </a:cubicBezTo>
                <a:cubicBezTo>
                  <a:pt x="110" y="210"/>
                  <a:pt x="110" y="212"/>
                  <a:pt x="110" y="214"/>
                </a:cubicBezTo>
                <a:cubicBezTo>
                  <a:pt x="110" y="214"/>
                  <a:pt x="109" y="215"/>
                  <a:pt x="109" y="215"/>
                </a:cubicBezTo>
                <a:cubicBezTo>
                  <a:pt x="109" y="216"/>
                  <a:pt x="110" y="216"/>
                  <a:pt x="110" y="217"/>
                </a:cubicBezTo>
                <a:cubicBezTo>
                  <a:pt x="110" y="218"/>
                  <a:pt x="109" y="219"/>
                  <a:pt x="110" y="221"/>
                </a:cubicBezTo>
                <a:cubicBezTo>
                  <a:pt x="110" y="222"/>
                  <a:pt x="110" y="223"/>
                  <a:pt x="110" y="225"/>
                </a:cubicBezTo>
                <a:cubicBezTo>
                  <a:pt x="113" y="247"/>
                  <a:pt x="124" y="265"/>
                  <a:pt x="143" y="277"/>
                </a:cubicBezTo>
                <a:cubicBezTo>
                  <a:pt x="162" y="290"/>
                  <a:pt x="187" y="290"/>
                  <a:pt x="207" y="279"/>
                </a:cubicBezTo>
                <a:cubicBezTo>
                  <a:pt x="220" y="273"/>
                  <a:pt x="230" y="264"/>
                  <a:pt x="238" y="252"/>
                </a:cubicBezTo>
                <a:cubicBezTo>
                  <a:pt x="244" y="242"/>
                  <a:pt x="251" y="228"/>
                  <a:pt x="248" y="216"/>
                </a:cubicBezTo>
                <a:cubicBezTo>
                  <a:pt x="246" y="210"/>
                  <a:pt x="243" y="204"/>
                  <a:pt x="238" y="202"/>
                </a:cubicBezTo>
                <a:cubicBezTo>
                  <a:pt x="236" y="201"/>
                  <a:pt x="235" y="201"/>
                  <a:pt x="233" y="200"/>
                </a:cubicBezTo>
                <a:cubicBezTo>
                  <a:pt x="240" y="191"/>
                  <a:pt x="238" y="179"/>
                  <a:pt x="231" y="171"/>
                </a:cubicBezTo>
                <a:cubicBezTo>
                  <a:pt x="222" y="162"/>
                  <a:pt x="209" y="159"/>
                  <a:pt x="198" y="166"/>
                </a:cubicBezTo>
                <a:cubicBezTo>
                  <a:pt x="198" y="167"/>
                  <a:pt x="191" y="173"/>
                  <a:pt x="191" y="173"/>
                </a:cubicBezTo>
                <a:cubicBezTo>
                  <a:pt x="183" y="167"/>
                  <a:pt x="171" y="172"/>
                  <a:pt x="165" y="179"/>
                </a:cubicBezTo>
                <a:cubicBezTo>
                  <a:pt x="160" y="187"/>
                  <a:pt x="157" y="198"/>
                  <a:pt x="159" y="208"/>
                </a:cubicBezTo>
                <a:cubicBezTo>
                  <a:pt x="161" y="219"/>
                  <a:pt x="168" y="228"/>
                  <a:pt x="180" y="228"/>
                </a:cubicBezTo>
                <a:cubicBezTo>
                  <a:pt x="190" y="228"/>
                  <a:pt x="200" y="211"/>
                  <a:pt x="190" y="204"/>
                </a:cubicBezTo>
                <a:cubicBezTo>
                  <a:pt x="185" y="200"/>
                  <a:pt x="181" y="204"/>
                  <a:pt x="181" y="204"/>
                </a:cubicBezTo>
                <a:cubicBezTo>
                  <a:pt x="182" y="198"/>
                  <a:pt x="191" y="199"/>
                  <a:pt x="191" y="199"/>
                </a:cubicBezTo>
                <a:cubicBezTo>
                  <a:pt x="213" y="201"/>
                  <a:pt x="200" y="228"/>
                  <a:pt x="200" y="228"/>
                </a:cubicBezTo>
                <a:cubicBezTo>
                  <a:pt x="200" y="229"/>
                  <a:pt x="199" y="230"/>
                  <a:pt x="199" y="231"/>
                </a:cubicBezTo>
                <a:cubicBezTo>
                  <a:pt x="199" y="231"/>
                  <a:pt x="198" y="231"/>
                  <a:pt x="198" y="232"/>
                </a:cubicBezTo>
                <a:cubicBezTo>
                  <a:pt x="198" y="232"/>
                  <a:pt x="198" y="233"/>
                  <a:pt x="198" y="233"/>
                </a:cubicBezTo>
                <a:cubicBezTo>
                  <a:pt x="198" y="233"/>
                  <a:pt x="197" y="233"/>
                  <a:pt x="197" y="234"/>
                </a:cubicBezTo>
                <a:cubicBezTo>
                  <a:pt x="196" y="235"/>
                  <a:pt x="196" y="236"/>
                  <a:pt x="195" y="237"/>
                </a:cubicBezTo>
                <a:cubicBezTo>
                  <a:pt x="195" y="237"/>
                  <a:pt x="194" y="236"/>
                  <a:pt x="194" y="237"/>
                </a:cubicBezTo>
                <a:cubicBezTo>
                  <a:pt x="193" y="237"/>
                  <a:pt x="193" y="239"/>
                  <a:pt x="192" y="239"/>
                </a:cubicBezTo>
                <a:cubicBezTo>
                  <a:pt x="192" y="239"/>
                  <a:pt x="192" y="238"/>
                  <a:pt x="192" y="238"/>
                </a:cubicBezTo>
                <a:cubicBezTo>
                  <a:pt x="191" y="239"/>
                  <a:pt x="191" y="239"/>
                  <a:pt x="191" y="239"/>
                </a:cubicBezTo>
                <a:cubicBezTo>
                  <a:pt x="191" y="239"/>
                  <a:pt x="190" y="240"/>
                  <a:pt x="190" y="240"/>
                </a:cubicBezTo>
                <a:cubicBezTo>
                  <a:pt x="190" y="240"/>
                  <a:pt x="190" y="240"/>
                  <a:pt x="189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9" y="241"/>
                  <a:pt x="189" y="241"/>
                  <a:pt x="188" y="241"/>
                </a:cubicBezTo>
                <a:cubicBezTo>
                  <a:pt x="188" y="241"/>
                  <a:pt x="188" y="241"/>
                  <a:pt x="188" y="241"/>
                </a:cubicBezTo>
                <a:cubicBezTo>
                  <a:pt x="187" y="242"/>
                  <a:pt x="187" y="242"/>
                  <a:pt x="186" y="242"/>
                </a:cubicBezTo>
                <a:cubicBezTo>
                  <a:pt x="186" y="242"/>
                  <a:pt x="186" y="242"/>
                  <a:pt x="186" y="242"/>
                </a:cubicBezTo>
                <a:cubicBezTo>
                  <a:pt x="185" y="243"/>
                  <a:pt x="185" y="243"/>
                  <a:pt x="184" y="243"/>
                </a:cubicBezTo>
                <a:cubicBezTo>
                  <a:pt x="184" y="243"/>
                  <a:pt x="183" y="243"/>
                  <a:pt x="183" y="244"/>
                </a:cubicBezTo>
                <a:cubicBezTo>
                  <a:pt x="182" y="244"/>
                  <a:pt x="183" y="244"/>
                  <a:pt x="182" y="244"/>
                </a:cubicBezTo>
                <a:cubicBezTo>
                  <a:pt x="182" y="244"/>
                  <a:pt x="181" y="244"/>
                  <a:pt x="180" y="244"/>
                </a:cubicBezTo>
                <a:cubicBezTo>
                  <a:pt x="179" y="244"/>
                  <a:pt x="178" y="245"/>
                  <a:pt x="177" y="245"/>
                </a:cubicBezTo>
                <a:cubicBezTo>
                  <a:pt x="174" y="245"/>
                  <a:pt x="171" y="245"/>
                  <a:pt x="169" y="244"/>
                </a:cubicBezTo>
                <a:cubicBezTo>
                  <a:pt x="169" y="244"/>
                  <a:pt x="168" y="245"/>
                  <a:pt x="168" y="244"/>
                </a:cubicBezTo>
                <a:cubicBezTo>
                  <a:pt x="167" y="244"/>
                  <a:pt x="165" y="244"/>
                  <a:pt x="164" y="243"/>
                </a:cubicBezTo>
                <a:cubicBezTo>
                  <a:pt x="143" y="237"/>
                  <a:pt x="136" y="214"/>
                  <a:pt x="137" y="194"/>
                </a:cubicBezTo>
                <a:cubicBezTo>
                  <a:pt x="138" y="162"/>
                  <a:pt x="153" y="128"/>
                  <a:pt x="174" y="105"/>
                </a:cubicBezTo>
                <a:cubicBezTo>
                  <a:pt x="176" y="104"/>
                  <a:pt x="178" y="101"/>
                  <a:pt x="180" y="100"/>
                </a:cubicBezTo>
                <a:cubicBezTo>
                  <a:pt x="180" y="99"/>
                  <a:pt x="181" y="99"/>
                  <a:pt x="181" y="99"/>
                </a:cubicBezTo>
                <a:cubicBezTo>
                  <a:pt x="181" y="98"/>
                  <a:pt x="181" y="98"/>
                  <a:pt x="182" y="97"/>
                </a:cubicBezTo>
                <a:cubicBezTo>
                  <a:pt x="182" y="97"/>
                  <a:pt x="183" y="97"/>
                  <a:pt x="183" y="96"/>
                </a:cubicBezTo>
                <a:cubicBezTo>
                  <a:pt x="182" y="96"/>
                  <a:pt x="181" y="96"/>
                  <a:pt x="181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3" y="95"/>
                  <a:pt x="183" y="94"/>
                  <a:pt x="183" y="94"/>
                </a:cubicBezTo>
                <a:cubicBezTo>
                  <a:pt x="184" y="94"/>
                  <a:pt x="185" y="93"/>
                  <a:pt x="185" y="92"/>
                </a:cubicBezTo>
                <a:cubicBezTo>
                  <a:pt x="185" y="92"/>
                  <a:pt x="186" y="93"/>
                  <a:pt x="186" y="92"/>
                </a:cubicBezTo>
                <a:cubicBezTo>
                  <a:pt x="186" y="92"/>
                  <a:pt x="186" y="91"/>
                  <a:pt x="186" y="91"/>
                </a:cubicBezTo>
                <a:cubicBezTo>
                  <a:pt x="188" y="91"/>
                  <a:pt x="188" y="89"/>
                  <a:pt x="190" y="89"/>
                </a:cubicBezTo>
                <a:cubicBezTo>
                  <a:pt x="189" y="87"/>
                  <a:pt x="190" y="87"/>
                  <a:pt x="191" y="86"/>
                </a:cubicBezTo>
                <a:cubicBezTo>
                  <a:pt x="191" y="86"/>
                  <a:pt x="190" y="85"/>
                  <a:pt x="191" y="85"/>
                </a:cubicBezTo>
                <a:cubicBezTo>
                  <a:pt x="191" y="85"/>
                  <a:pt x="192" y="85"/>
                  <a:pt x="192" y="84"/>
                </a:cubicBezTo>
                <a:cubicBezTo>
                  <a:pt x="193" y="84"/>
                  <a:pt x="194" y="83"/>
                  <a:pt x="195" y="83"/>
                </a:cubicBezTo>
                <a:cubicBezTo>
                  <a:pt x="195" y="82"/>
                  <a:pt x="196" y="82"/>
                  <a:pt x="196" y="81"/>
                </a:cubicBezTo>
                <a:cubicBezTo>
                  <a:pt x="194" y="81"/>
                  <a:pt x="194" y="81"/>
                  <a:pt x="193" y="81"/>
                </a:cubicBezTo>
                <a:cubicBezTo>
                  <a:pt x="193" y="82"/>
                  <a:pt x="193" y="81"/>
                  <a:pt x="193" y="81"/>
                </a:cubicBezTo>
                <a:cubicBezTo>
                  <a:pt x="192" y="82"/>
                  <a:pt x="193" y="82"/>
                  <a:pt x="193" y="82"/>
                </a:cubicBezTo>
                <a:cubicBezTo>
                  <a:pt x="192" y="83"/>
                  <a:pt x="191" y="83"/>
                  <a:pt x="191" y="84"/>
                </a:cubicBezTo>
                <a:cubicBezTo>
                  <a:pt x="191" y="85"/>
                  <a:pt x="190" y="85"/>
                  <a:pt x="190" y="85"/>
                </a:cubicBezTo>
                <a:cubicBezTo>
                  <a:pt x="189" y="85"/>
                  <a:pt x="189" y="86"/>
                  <a:pt x="188" y="86"/>
                </a:cubicBezTo>
                <a:cubicBezTo>
                  <a:pt x="187" y="87"/>
                  <a:pt x="187" y="88"/>
                  <a:pt x="187" y="89"/>
                </a:cubicBezTo>
                <a:cubicBezTo>
                  <a:pt x="186" y="90"/>
                  <a:pt x="185" y="90"/>
                  <a:pt x="184" y="91"/>
                </a:cubicBezTo>
                <a:cubicBezTo>
                  <a:pt x="183" y="91"/>
                  <a:pt x="183" y="92"/>
                  <a:pt x="183" y="91"/>
                </a:cubicBezTo>
                <a:cubicBezTo>
                  <a:pt x="184" y="90"/>
                  <a:pt x="185" y="90"/>
                  <a:pt x="186" y="88"/>
                </a:cubicBezTo>
                <a:cubicBezTo>
                  <a:pt x="186" y="88"/>
                  <a:pt x="186" y="88"/>
                  <a:pt x="186" y="87"/>
                </a:cubicBezTo>
                <a:cubicBezTo>
                  <a:pt x="187" y="87"/>
                  <a:pt x="188" y="86"/>
                  <a:pt x="188" y="85"/>
                </a:cubicBezTo>
                <a:cubicBezTo>
                  <a:pt x="188" y="85"/>
                  <a:pt x="188" y="85"/>
                  <a:pt x="188" y="85"/>
                </a:cubicBezTo>
                <a:cubicBezTo>
                  <a:pt x="188" y="84"/>
                  <a:pt x="189" y="84"/>
                  <a:pt x="189" y="84"/>
                </a:cubicBezTo>
                <a:cubicBezTo>
                  <a:pt x="190" y="84"/>
                  <a:pt x="189" y="83"/>
                  <a:pt x="190" y="83"/>
                </a:cubicBezTo>
                <a:cubicBezTo>
                  <a:pt x="191" y="81"/>
                  <a:pt x="192" y="80"/>
                  <a:pt x="194" y="79"/>
                </a:cubicBezTo>
                <a:cubicBezTo>
                  <a:pt x="195" y="80"/>
                  <a:pt x="195" y="80"/>
                  <a:pt x="196" y="80"/>
                </a:cubicBezTo>
                <a:cubicBezTo>
                  <a:pt x="197" y="80"/>
                  <a:pt x="197" y="79"/>
                  <a:pt x="198" y="79"/>
                </a:cubicBezTo>
                <a:cubicBezTo>
                  <a:pt x="198" y="78"/>
                  <a:pt x="198" y="78"/>
                  <a:pt x="199" y="78"/>
                </a:cubicBezTo>
                <a:cubicBezTo>
                  <a:pt x="199" y="78"/>
                  <a:pt x="199" y="77"/>
                  <a:pt x="199" y="77"/>
                </a:cubicBezTo>
                <a:cubicBezTo>
                  <a:pt x="198" y="77"/>
                  <a:pt x="197" y="78"/>
                  <a:pt x="197" y="76"/>
                </a:cubicBezTo>
                <a:cubicBezTo>
                  <a:pt x="197" y="75"/>
                  <a:pt x="199" y="76"/>
                  <a:pt x="199" y="75"/>
                </a:cubicBezTo>
                <a:cubicBezTo>
                  <a:pt x="198" y="75"/>
                  <a:pt x="199" y="74"/>
                  <a:pt x="199" y="73"/>
                </a:cubicBezTo>
                <a:cubicBezTo>
                  <a:pt x="200" y="73"/>
                  <a:pt x="200" y="73"/>
                  <a:pt x="201" y="72"/>
                </a:cubicBezTo>
                <a:cubicBezTo>
                  <a:pt x="201" y="71"/>
                  <a:pt x="203" y="71"/>
                  <a:pt x="203" y="72"/>
                </a:cubicBezTo>
                <a:cubicBezTo>
                  <a:pt x="203" y="72"/>
                  <a:pt x="203" y="73"/>
                  <a:pt x="203" y="73"/>
                </a:cubicBezTo>
                <a:cubicBezTo>
                  <a:pt x="202" y="73"/>
                  <a:pt x="202" y="73"/>
                  <a:pt x="202" y="73"/>
                </a:cubicBezTo>
                <a:cubicBezTo>
                  <a:pt x="201" y="73"/>
                  <a:pt x="201" y="74"/>
                  <a:pt x="201" y="74"/>
                </a:cubicBezTo>
                <a:cubicBezTo>
                  <a:pt x="201" y="74"/>
                  <a:pt x="200" y="74"/>
                  <a:pt x="200" y="75"/>
                </a:cubicBezTo>
                <a:cubicBezTo>
                  <a:pt x="202" y="76"/>
                  <a:pt x="202" y="74"/>
                  <a:pt x="203" y="73"/>
                </a:cubicBezTo>
                <a:cubicBezTo>
                  <a:pt x="204" y="73"/>
                  <a:pt x="205" y="71"/>
                  <a:pt x="205" y="70"/>
                </a:cubicBezTo>
                <a:cubicBezTo>
                  <a:pt x="205" y="70"/>
                  <a:pt x="204" y="70"/>
                  <a:pt x="204" y="70"/>
                </a:cubicBezTo>
                <a:cubicBezTo>
                  <a:pt x="204" y="69"/>
                  <a:pt x="205" y="68"/>
                  <a:pt x="205" y="70"/>
                </a:cubicBezTo>
                <a:cubicBezTo>
                  <a:pt x="206" y="70"/>
                  <a:pt x="206" y="69"/>
                  <a:pt x="206" y="69"/>
                </a:cubicBezTo>
                <a:cubicBezTo>
                  <a:pt x="206" y="69"/>
                  <a:pt x="205" y="69"/>
                  <a:pt x="205" y="68"/>
                </a:cubicBezTo>
                <a:cubicBezTo>
                  <a:pt x="206" y="67"/>
                  <a:pt x="207" y="67"/>
                  <a:pt x="209" y="66"/>
                </a:cubicBezTo>
                <a:cubicBezTo>
                  <a:pt x="209" y="66"/>
                  <a:pt x="209" y="65"/>
                  <a:pt x="209" y="65"/>
                </a:cubicBezTo>
                <a:cubicBezTo>
                  <a:pt x="210" y="64"/>
                  <a:pt x="210" y="64"/>
                  <a:pt x="211" y="63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2" y="63"/>
                  <a:pt x="212" y="62"/>
                  <a:pt x="212" y="62"/>
                </a:cubicBezTo>
                <a:cubicBezTo>
                  <a:pt x="214" y="62"/>
                  <a:pt x="214" y="61"/>
                  <a:pt x="215" y="60"/>
                </a:cubicBezTo>
                <a:cubicBezTo>
                  <a:pt x="216" y="59"/>
                  <a:pt x="217" y="59"/>
                  <a:pt x="217" y="58"/>
                </a:cubicBezTo>
                <a:cubicBezTo>
                  <a:pt x="217" y="58"/>
                  <a:pt x="217" y="58"/>
                  <a:pt x="217" y="58"/>
                </a:cubicBezTo>
                <a:cubicBezTo>
                  <a:pt x="218" y="58"/>
                  <a:pt x="218" y="58"/>
                  <a:pt x="219" y="58"/>
                </a:cubicBezTo>
                <a:cubicBezTo>
                  <a:pt x="219" y="57"/>
                  <a:pt x="220" y="56"/>
                  <a:pt x="220" y="55"/>
                </a:cubicBezTo>
                <a:cubicBezTo>
                  <a:pt x="220" y="55"/>
                  <a:pt x="221" y="55"/>
                  <a:pt x="221" y="55"/>
                </a:cubicBezTo>
                <a:cubicBezTo>
                  <a:pt x="221" y="55"/>
                  <a:pt x="221" y="55"/>
                  <a:pt x="221" y="54"/>
                </a:cubicBezTo>
                <a:cubicBezTo>
                  <a:pt x="221" y="54"/>
                  <a:pt x="222" y="55"/>
                  <a:pt x="222" y="54"/>
                </a:cubicBezTo>
                <a:cubicBezTo>
                  <a:pt x="222" y="54"/>
                  <a:pt x="222" y="54"/>
                  <a:pt x="223" y="53"/>
                </a:cubicBezTo>
                <a:cubicBezTo>
                  <a:pt x="223" y="53"/>
                  <a:pt x="224" y="53"/>
                  <a:pt x="224" y="53"/>
                </a:cubicBezTo>
                <a:cubicBezTo>
                  <a:pt x="224" y="53"/>
                  <a:pt x="224" y="53"/>
                  <a:pt x="225" y="52"/>
                </a:cubicBezTo>
                <a:cubicBezTo>
                  <a:pt x="226" y="52"/>
                  <a:pt x="226" y="52"/>
                  <a:pt x="226" y="51"/>
                </a:cubicBezTo>
                <a:cubicBezTo>
                  <a:pt x="227" y="51"/>
                  <a:pt x="228" y="50"/>
                  <a:pt x="228" y="50"/>
                </a:cubicBezTo>
                <a:cubicBezTo>
                  <a:pt x="228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31" y="47"/>
                  <a:pt x="233" y="47"/>
                  <a:pt x="234" y="46"/>
                </a:cubicBezTo>
                <a:cubicBezTo>
                  <a:pt x="235" y="46"/>
                  <a:pt x="236" y="44"/>
                  <a:pt x="238" y="44"/>
                </a:cubicBezTo>
                <a:cubicBezTo>
                  <a:pt x="238" y="43"/>
                  <a:pt x="239" y="43"/>
                  <a:pt x="240" y="43"/>
                </a:cubicBezTo>
                <a:cubicBezTo>
                  <a:pt x="240" y="42"/>
                  <a:pt x="240" y="42"/>
                  <a:pt x="240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2" y="41"/>
                  <a:pt x="242" y="41"/>
                  <a:pt x="243" y="41"/>
                </a:cubicBezTo>
                <a:cubicBezTo>
                  <a:pt x="243" y="41"/>
                  <a:pt x="243" y="40"/>
                  <a:pt x="244" y="40"/>
                </a:cubicBezTo>
                <a:cubicBezTo>
                  <a:pt x="246" y="38"/>
                  <a:pt x="248" y="38"/>
                  <a:pt x="250" y="36"/>
                </a:cubicBezTo>
                <a:cubicBezTo>
                  <a:pt x="251" y="36"/>
                  <a:pt x="251" y="35"/>
                  <a:pt x="252" y="35"/>
                </a:cubicBezTo>
                <a:cubicBezTo>
                  <a:pt x="252" y="34"/>
                  <a:pt x="253" y="34"/>
                  <a:pt x="253" y="33"/>
                </a:cubicBezTo>
                <a:cubicBezTo>
                  <a:pt x="250" y="33"/>
                  <a:pt x="249" y="35"/>
                  <a:pt x="246" y="36"/>
                </a:cubicBezTo>
                <a:cubicBezTo>
                  <a:pt x="246" y="36"/>
                  <a:pt x="248" y="35"/>
                  <a:pt x="247" y="35"/>
                </a:cubicBezTo>
                <a:cubicBezTo>
                  <a:pt x="246" y="36"/>
                  <a:pt x="245" y="35"/>
                  <a:pt x="245" y="37"/>
                </a:cubicBezTo>
                <a:cubicBezTo>
                  <a:pt x="245" y="37"/>
                  <a:pt x="246" y="36"/>
                  <a:pt x="246" y="37"/>
                </a:cubicBezTo>
                <a:cubicBezTo>
                  <a:pt x="245" y="37"/>
                  <a:pt x="245" y="38"/>
                  <a:pt x="244" y="37"/>
                </a:cubicBezTo>
                <a:cubicBezTo>
                  <a:pt x="243" y="36"/>
                  <a:pt x="245" y="36"/>
                  <a:pt x="245" y="35"/>
                </a:cubicBezTo>
                <a:cubicBezTo>
                  <a:pt x="243" y="34"/>
                  <a:pt x="244" y="35"/>
                  <a:pt x="243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6"/>
                  <a:pt x="242" y="36"/>
                  <a:pt x="241" y="36"/>
                </a:cubicBezTo>
                <a:cubicBezTo>
                  <a:pt x="241" y="36"/>
                  <a:pt x="241" y="37"/>
                  <a:pt x="241" y="37"/>
                </a:cubicBezTo>
                <a:cubicBezTo>
                  <a:pt x="240" y="37"/>
                  <a:pt x="239" y="37"/>
                  <a:pt x="239" y="38"/>
                </a:cubicBezTo>
                <a:cubicBezTo>
                  <a:pt x="241" y="38"/>
                  <a:pt x="239" y="39"/>
                  <a:pt x="240" y="40"/>
                </a:cubicBezTo>
                <a:cubicBezTo>
                  <a:pt x="239" y="40"/>
                  <a:pt x="239" y="40"/>
                  <a:pt x="239" y="40"/>
                </a:cubicBezTo>
                <a:cubicBezTo>
                  <a:pt x="238" y="41"/>
                  <a:pt x="238" y="42"/>
                  <a:pt x="236" y="42"/>
                </a:cubicBezTo>
                <a:cubicBezTo>
                  <a:pt x="236" y="42"/>
                  <a:pt x="236" y="41"/>
                  <a:pt x="236" y="41"/>
                </a:cubicBezTo>
                <a:cubicBezTo>
                  <a:pt x="235" y="42"/>
                  <a:pt x="234" y="41"/>
                  <a:pt x="234" y="41"/>
                </a:cubicBezTo>
                <a:cubicBezTo>
                  <a:pt x="233" y="42"/>
                  <a:pt x="233" y="42"/>
                  <a:pt x="232" y="42"/>
                </a:cubicBezTo>
                <a:cubicBezTo>
                  <a:pt x="231" y="42"/>
                  <a:pt x="232" y="43"/>
                  <a:pt x="231" y="43"/>
                </a:cubicBezTo>
                <a:cubicBezTo>
                  <a:pt x="231" y="43"/>
                  <a:pt x="230" y="43"/>
                  <a:pt x="230" y="43"/>
                </a:cubicBezTo>
                <a:cubicBezTo>
                  <a:pt x="230" y="43"/>
                  <a:pt x="229" y="44"/>
                  <a:pt x="229" y="44"/>
                </a:cubicBezTo>
                <a:cubicBezTo>
                  <a:pt x="229" y="44"/>
                  <a:pt x="228" y="45"/>
                  <a:pt x="228" y="45"/>
                </a:cubicBezTo>
                <a:cubicBezTo>
                  <a:pt x="227" y="45"/>
                  <a:pt x="227" y="45"/>
                  <a:pt x="226" y="46"/>
                </a:cubicBezTo>
                <a:cubicBezTo>
                  <a:pt x="226" y="47"/>
                  <a:pt x="225" y="46"/>
                  <a:pt x="225" y="47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22" y="49"/>
                  <a:pt x="224" y="49"/>
                  <a:pt x="223" y="48"/>
                </a:cubicBezTo>
                <a:cubicBezTo>
                  <a:pt x="222" y="48"/>
                  <a:pt x="221" y="49"/>
                  <a:pt x="221" y="49"/>
                </a:cubicBezTo>
                <a:cubicBezTo>
                  <a:pt x="221" y="49"/>
                  <a:pt x="220" y="49"/>
                  <a:pt x="220" y="49"/>
                </a:cubicBezTo>
                <a:cubicBezTo>
                  <a:pt x="220" y="50"/>
                  <a:pt x="219" y="50"/>
                  <a:pt x="219" y="50"/>
                </a:cubicBezTo>
                <a:cubicBezTo>
                  <a:pt x="219" y="50"/>
                  <a:pt x="218" y="51"/>
                  <a:pt x="218" y="51"/>
                </a:cubicBezTo>
                <a:cubicBezTo>
                  <a:pt x="218" y="51"/>
                  <a:pt x="217" y="51"/>
                  <a:pt x="217" y="51"/>
                </a:cubicBezTo>
                <a:cubicBezTo>
                  <a:pt x="217" y="51"/>
                  <a:pt x="217" y="51"/>
                  <a:pt x="217" y="52"/>
                </a:cubicBezTo>
                <a:cubicBezTo>
                  <a:pt x="216" y="52"/>
                  <a:pt x="216" y="52"/>
                  <a:pt x="216" y="52"/>
                </a:cubicBezTo>
                <a:cubicBezTo>
                  <a:pt x="215" y="53"/>
                  <a:pt x="214" y="53"/>
                  <a:pt x="214" y="54"/>
                </a:cubicBezTo>
                <a:cubicBezTo>
                  <a:pt x="212" y="54"/>
                  <a:pt x="212" y="55"/>
                  <a:pt x="211" y="55"/>
                </a:cubicBezTo>
                <a:cubicBezTo>
                  <a:pt x="209" y="57"/>
                  <a:pt x="207" y="58"/>
                  <a:pt x="205" y="60"/>
                </a:cubicBezTo>
                <a:cubicBezTo>
                  <a:pt x="204" y="60"/>
                  <a:pt x="204" y="60"/>
                  <a:pt x="203" y="60"/>
                </a:cubicBezTo>
                <a:cubicBezTo>
                  <a:pt x="203" y="60"/>
                  <a:pt x="202" y="61"/>
                  <a:pt x="202" y="61"/>
                </a:cubicBezTo>
                <a:cubicBezTo>
                  <a:pt x="202" y="62"/>
                  <a:pt x="202" y="62"/>
                  <a:pt x="201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00" y="63"/>
                  <a:pt x="200" y="63"/>
                  <a:pt x="200" y="63"/>
                </a:cubicBezTo>
                <a:cubicBezTo>
                  <a:pt x="200" y="64"/>
                  <a:pt x="199" y="64"/>
                  <a:pt x="199" y="64"/>
                </a:cubicBezTo>
                <a:cubicBezTo>
                  <a:pt x="199" y="64"/>
                  <a:pt x="198" y="64"/>
                  <a:pt x="198" y="65"/>
                </a:cubicBezTo>
                <a:cubicBezTo>
                  <a:pt x="197" y="65"/>
                  <a:pt x="197" y="66"/>
                  <a:pt x="196" y="66"/>
                </a:cubicBezTo>
                <a:cubicBezTo>
                  <a:pt x="196" y="67"/>
                  <a:pt x="196" y="66"/>
                  <a:pt x="195" y="67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8"/>
                  <a:pt x="194" y="68"/>
                  <a:pt x="193" y="69"/>
                </a:cubicBezTo>
                <a:cubicBezTo>
                  <a:pt x="192" y="69"/>
                  <a:pt x="192" y="70"/>
                  <a:pt x="191" y="69"/>
                </a:cubicBezTo>
                <a:cubicBezTo>
                  <a:pt x="190" y="70"/>
                  <a:pt x="190" y="71"/>
                  <a:pt x="188" y="71"/>
                </a:cubicBezTo>
                <a:cubicBezTo>
                  <a:pt x="187" y="72"/>
                  <a:pt x="189" y="72"/>
                  <a:pt x="187" y="73"/>
                </a:cubicBezTo>
                <a:cubicBezTo>
                  <a:pt x="187" y="72"/>
                  <a:pt x="186" y="73"/>
                  <a:pt x="186" y="74"/>
                </a:cubicBezTo>
                <a:cubicBezTo>
                  <a:pt x="185" y="74"/>
                  <a:pt x="185" y="74"/>
                  <a:pt x="185" y="74"/>
                </a:cubicBezTo>
                <a:cubicBezTo>
                  <a:pt x="184" y="74"/>
                  <a:pt x="185" y="75"/>
                  <a:pt x="184" y="75"/>
                </a:cubicBezTo>
                <a:cubicBezTo>
                  <a:pt x="184" y="75"/>
                  <a:pt x="183" y="74"/>
                  <a:pt x="183" y="74"/>
                </a:cubicBezTo>
                <a:cubicBezTo>
                  <a:pt x="183" y="76"/>
                  <a:pt x="182" y="76"/>
                  <a:pt x="182" y="76"/>
                </a:cubicBezTo>
                <a:cubicBezTo>
                  <a:pt x="182" y="76"/>
                  <a:pt x="182" y="77"/>
                  <a:pt x="181" y="77"/>
                </a:cubicBezTo>
                <a:cubicBezTo>
                  <a:pt x="181" y="77"/>
                  <a:pt x="180" y="78"/>
                  <a:pt x="179" y="78"/>
                </a:cubicBezTo>
                <a:cubicBezTo>
                  <a:pt x="180" y="79"/>
                  <a:pt x="179" y="80"/>
                  <a:pt x="178" y="80"/>
                </a:cubicBezTo>
                <a:cubicBezTo>
                  <a:pt x="178" y="80"/>
                  <a:pt x="178" y="80"/>
                  <a:pt x="177" y="80"/>
                </a:cubicBezTo>
                <a:cubicBezTo>
                  <a:pt x="177" y="81"/>
                  <a:pt x="177" y="81"/>
                  <a:pt x="177" y="81"/>
                </a:cubicBezTo>
                <a:cubicBezTo>
                  <a:pt x="176" y="81"/>
                  <a:pt x="176" y="82"/>
                  <a:pt x="176" y="82"/>
                </a:cubicBezTo>
                <a:cubicBezTo>
                  <a:pt x="176" y="82"/>
                  <a:pt x="176" y="81"/>
                  <a:pt x="175" y="81"/>
                </a:cubicBezTo>
                <a:cubicBezTo>
                  <a:pt x="176" y="82"/>
                  <a:pt x="175" y="83"/>
                  <a:pt x="174" y="83"/>
                </a:cubicBezTo>
                <a:cubicBezTo>
                  <a:pt x="174" y="84"/>
                  <a:pt x="173" y="85"/>
                  <a:pt x="172" y="84"/>
                </a:cubicBezTo>
                <a:cubicBezTo>
                  <a:pt x="172" y="86"/>
                  <a:pt x="171" y="86"/>
                  <a:pt x="171" y="87"/>
                </a:cubicBezTo>
                <a:cubicBezTo>
                  <a:pt x="170" y="87"/>
                  <a:pt x="170" y="87"/>
                  <a:pt x="169" y="87"/>
                </a:cubicBezTo>
                <a:cubicBezTo>
                  <a:pt x="169" y="88"/>
                  <a:pt x="170" y="88"/>
                  <a:pt x="169" y="89"/>
                </a:cubicBezTo>
                <a:cubicBezTo>
                  <a:pt x="169" y="89"/>
                  <a:pt x="169" y="89"/>
                  <a:pt x="168" y="89"/>
                </a:cubicBezTo>
                <a:cubicBezTo>
                  <a:pt x="168" y="89"/>
                  <a:pt x="168" y="89"/>
                  <a:pt x="167" y="89"/>
                </a:cubicBezTo>
                <a:cubicBezTo>
                  <a:pt x="167" y="90"/>
                  <a:pt x="167" y="90"/>
                  <a:pt x="167" y="91"/>
                </a:cubicBezTo>
                <a:cubicBezTo>
                  <a:pt x="167" y="92"/>
                  <a:pt x="166" y="92"/>
                  <a:pt x="166" y="93"/>
                </a:cubicBezTo>
                <a:cubicBezTo>
                  <a:pt x="165" y="92"/>
                  <a:pt x="166" y="91"/>
                  <a:pt x="165" y="91"/>
                </a:cubicBezTo>
                <a:cubicBezTo>
                  <a:pt x="165" y="91"/>
                  <a:pt x="165" y="92"/>
                  <a:pt x="165" y="92"/>
                </a:cubicBezTo>
                <a:cubicBezTo>
                  <a:pt x="164" y="93"/>
                  <a:pt x="164" y="94"/>
                  <a:pt x="163" y="94"/>
                </a:cubicBezTo>
                <a:cubicBezTo>
                  <a:pt x="162" y="95"/>
                  <a:pt x="161" y="95"/>
                  <a:pt x="161" y="96"/>
                </a:cubicBezTo>
                <a:cubicBezTo>
                  <a:pt x="160" y="96"/>
                  <a:pt x="160" y="97"/>
                  <a:pt x="160" y="97"/>
                </a:cubicBezTo>
                <a:cubicBezTo>
                  <a:pt x="160" y="98"/>
                  <a:pt x="159" y="98"/>
                  <a:pt x="160" y="99"/>
                </a:cubicBezTo>
                <a:cubicBezTo>
                  <a:pt x="162" y="98"/>
                  <a:pt x="162" y="95"/>
                  <a:pt x="164" y="95"/>
                </a:cubicBezTo>
                <a:cubicBezTo>
                  <a:pt x="165" y="95"/>
                  <a:pt x="165" y="94"/>
                  <a:pt x="166" y="94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67" y="93"/>
                  <a:pt x="168" y="92"/>
                  <a:pt x="168" y="92"/>
                </a:cubicBezTo>
                <a:cubicBezTo>
                  <a:pt x="168" y="92"/>
                  <a:pt x="169" y="92"/>
                  <a:pt x="169" y="92"/>
                </a:cubicBezTo>
                <a:cubicBezTo>
                  <a:pt x="169" y="91"/>
                  <a:pt x="169" y="91"/>
                  <a:pt x="169" y="90"/>
                </a:cubicBezTo>
                <a:cubicBezTo>
                  <a:pt x="170" y="90"/>
                  <a:pt x="170" y="89"/>
                  <a:pt x="170" y="89"/>
                </a:cubicBezTo>
                <a:cubicBezTo>
                  <a:pt x="170" y="89"/>
                  <a:pt x="170" y="89"/>
                  <a:pt x="170" y="88"/>
                </a:cubicBezTo>
                <a:cubicBezTo>
                  <a:pt x="171" y="88"/>
                  <a:pt x="170" y="88"/>
                  <a:pt x="171" y="88"/>
                </a:cubicBezTo>
                <a:cubicBezTo>
                  <a:pt x="171" y="88"/>
                  <a:pt x="172" y="88"/>
                  <a:pt x="172" y="88"/>
                </a:cubicBezTo>
                <a:cubicBezTo>
                  <a:pt x="173" y="87"/>
                  <a:pt x="174" y="86"/>
                  <a:pt x="175" y="85"/>
                </a:cubicBezTo>
                <a:cubicBezTo>
                  <a:pt x="175" y="84"/>
                  <a:pt x="176" y="83"/>
                  <a:pt x="177" y="82"/>
                </a:cubicBezTo>
                <a:cubicBezTo>
                  <a:pt x="178" y="81"/>
                  <a:pt x="178" y="82"/>
                  <a:pt x="178" y="81"/>
                </a:cubicBezTo>
                <a:cubicBezTo>
                  <a:pt x="179" y="81"/>
                  <a:pt x="179" y="81"/>
                  <a:pt x="179" y="81"/>
                </a:cubicBezTo>
                <a:cubicBezTo>
                  <a:pt x="180" y="80"/>
                  <a:pt x="181" y="79"/>
                  <a:pt x="181" y="79"/>
                </a:cubicBezTo>
                <a:cubicBezTo>
                  <a:pt x="182" y="78"/>
                  <a:pt x="183" y="78"/>
                  <a:pt x="183" y="77"/>
                </a:cubicBezTo>
                <a:cubicBezTo>
                  <a:pt x="183" y="77"/>
                  <a:pt x="184" y="77"/>
                  <a:pt x="184" y="76"/>
                </a:cubicBezTo>
                <a:cubicBezTo>
                  <a:pt x="185" y="77"/>
                  <a:pt x="185" y="76"/>
                  <a:pt x="185" y="76"/>
                </a:cubicBezTo>
                <a:cubicBezTo>
                  <a:pt x="185" y="79"/>
                  <a:pt x="183" y="78"/>
                  <a:pt x="182" y="79"/>
                </a:cubicBezTo>
                <a:cubicBezTo>
                  <a:pt x="182" y="80"/>
                  <a:pt x="182" y="80"/>
                  <a:pt x="182" y="80"/>
                </a:cubicBezTo>
                <a:cubicBezTo>
                  <a:pt x="181" y="81"/>
                  <a:pt x="182" y="81"/>
                  <a:pt x="181" y="82"/>
                </a:cubicBezTo>
                <a:cubicBezTo>
                  <a:pt x="180" y="83"/>
                  <a:pt x="179" y="85"/>
                  <a:pt x="177" y="85"/>
                </a:cubicBezTo>
                <a:cubicBezTo>
                  <a:pt x="176" y="86"/>
                  <a:pt x="175" y="87"/>
                  <a:pt x="174" y="88"/>
                </a:cubicBezTo>
                <a:cubicBezTo>
                  <a:pt x="174" y="88"/>
                  <a:pt x="174" y="88"/>
                  <a:pt x="173" y="88"/>
                </a:cubicBezTo>
                <a:cubicBezTo>
                  <a:pt x="173" y="90"/>
                  <a:pt x="172" y="90"/>
                  <a:pt x="172" y="91"/>
                </a:cubicBezTo>
                <a:cubicBezTo>
                  <a:pt x="170" y="90"/>
                  <a:pt x="171" y="93"/>
                  <a:pt x="169" y="93"/>
                </a:cubicBezTo>
                <a:cubicBezTo>
                  <a:pt x="169" y="94"/>
                  <a:pt x="168" y="94"/>
                  <a:pt x="167" y="95"/>
                </a:cubicBezTo>
                <a:cubicBezTo>
                  <a:pt x="167" y="95"/>
                  <a:pt x="167" y="96"/>
                  <a:pt x="166" y="96"/>
                </a:cubicBezTo>
                <a:cubicBezTo>
                  <a:pt x="165" y="97"/>
                  <a:pt x="164" y="98"/>
                  <a:pt x="163" y="99"/>
                </a:cubicBezTo>
                <a:cubicBezTo>
                  <a:pt x="162" y="100"/>
                  <a:pt x="161" y="101"/>
                  <a:pt x="161" y="101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3"/>
                  <a:pt x="158" y="103"/>
                  <a:pt x="159" y="104"/>
                </a:cubicBezTo>
                <a:cubicBezTo>
                  <a:pt x="159" y="104"/>
                  <a:pt x="158" y="104"/>
                  <a:pt x="158" y="105"/>
                </a:cubicBezTo>
                <a:cubicBezTo>
                  <a:pt x="158" y="106"/>
                  <a:pt x="159" y="104"/>
                  <a:pt x="159" y="106"/>
                </a:cubicBezTo>
                <a:cubicBezTo>
                  <a:pt x="158" y="106"/>
                  <a:pt x="159" y="107"/>
                  <a:pt x="158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7" y="107"/>
                  <a:pt x="158" y="108"/>
                  <a:pt x="157" y="108"/>
                </a:cubicBezTo>
                <a:cubicBezTo>
                  <a:pt x="157" y="107"/>
                  <a:pt x="156" y="107"/>
                  <a:pt x="156" y="107"/>
                </a:cubicBezTo>
                <a:cubicBezTo>
                  <a:pt x="155" y="109"/>
                  <a:pt x="157" y="107"/>
                  <a:pt x="157" y="10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155" y="110"/>
                  <a:pt x="155" y="109"/>
                  <a:pt x="154" y="109"/>
                </a:cubicBezTo>
                <a:cubicBezTo>
                  <a:pt x="153" y="110"/>
                  <a:pt x="151" y="111"/>
                  <a:pt x="152" y="113"/>
                </a:cubicBezTo>
                <a:cubicBezTo>
                  <a:pt x="153" y="113"/>
                  <a:pt x="152" y="114"/>
                  <a:pt x="152" y="114"/>
                </a:cubicBezTo>
                <a:cubicBezTo>
                  <a:pt x="151" y="113"/>
                  <a:pt x="152" y="113"/>
                  <a:pt x="151" y="112"/>
                </a:cubicBezTo>
                <a:cubicBezTo>
                  <a:pt x="151" y="113"/>
                  <a:pt x="150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5"/>
                  <a:pt x="149" y="115"/>
                  <a:pt x="149" y="115"/>
                </a:cubicBezTo>
                <a:cubicBezTo>
                  <a:pt x="149" y="116"/>
                  <a:pt x="148" y="117"/>
                  <a:pt x="147" y="118"/>
                </a:cubicBezTo>
                <a:cubicBezTo>
                  <a:pt x="147" y="118"/>
                  <a:pt x="146" y="118"/>
                  <a:pt x="146" y="118"/>
                </a:cubicBezTo>
                <a:cubicBezTo>
                  <a:pt x="146" y="119"/>
                  <a:pt x="145" y="120"/>
                  <a:pt x="145" y="121"/>
                </a:cubicBezTo>
                <a:cubicBezTo>
                  <a:pt x="144" y="121"/>
                  <a:pt x="144" y="121"/>
                  <a:pt x="145" y="122"/>
                </a:cubicBezTo>
                <a:cubicBezTo>
                  <a:pt x="145" y="123"/>
                  <a:pt x="143" y="122"/>
                  <a:pt x="143" y="122"/>
                </a:cubicBezTo>
                <a:cubicBezTo>
                  <a:pt x="143" y="123"/>
                  <a:pt x="144" y="124"/>
                  <a:pt x="144" y="124"/>
                </a:cubicBezTo>
                <a:cubicBezTo>
                  <a:pt x="143" y="124"/>
                  <a:pt x="143" y="123"/>
                  <a:pt x="143" y="123"/>
                </a:cubicBezTo>
                <a:cubicBezTo>
                  <a:pt x="143" y="124"/>
                  <a:pt x="143" y="125"/>
                  <a:pt x="143" y="126"/>
                </a:cubicBezTo>
                <a:cubicBezTo>
                  <a:pt x="142" y="126"/>
                  <a:pt x="142" y="126"/>
                  <a:pt x="141" y="126"/>
                </a:cubicBezTo>
                <a:cubicBezTo>
                  <a:pt x="141" y="126"/>
                  <a:pt x="141" y="126"/>
                  <a:pt x="140" y="126"/>
                </a:cubicBezTo>
                <a:cubicBezTo>
                  <a:pt x="141" y="125"/>
                  <a:pt x="140" y="125"/>
                  <a:pt x="141" y="124"/>
                </a:cubicBezTo>
                <a:cubicBezTo>
                  <a:pt x="141" y="123"/>
                  <a:pt x="142" y="123"/>
                  <a:pt x="142" y="121"/>
                </a:cubicBezTo>
                <a:cubicBezTo>
                  <a:pt x="141" y="121"/>
                  <a:pt x="140" y="122"/>
                  <a:pt x="140" y="122"/>
                </a:cubicBezTo>
                <a:cubicBezTo>
                  <a:pt x="140" y="123"/>
                  <a:pt x="139" y="124"/>
                  <a:pt x="139" y="124"/>
                </a:cubicBezTo>
                <a:cubicBezTo>
                  <a:pt x="139" y="125"/>
                  <a:pt x="139" y="124"/>
                  <a:pt x="139" y="125"/>
                </a:cubicBezTo>
                <a:cubicBezTo>
                  <a:pt x="138" y="125"/>
                  <a:pt x="139" y="126"/>
                  <a:pt x="138" y="127"/>
                </a:cubicBezTo>
                <a:cubicBezTo>
                  <a:pt x="139" y="126"/>
                  <a:pt x="140" y="127"/>
                  <a:pt x="140" y="128"/>
                </a:cubicBezTo>
                <a:cubicBezTo>
                  <a:pt x="140" y="128"/>
                  <a:pt x="139" y="128"/>
                  <a:pt x="139" y="129"/>
                </a:cubicBezTo>
                <a:cubicBezTo>
                  <a:pt x="139" y="129"/>
                  <a:pt x="140" y="129"/>
                  <a:pt x="140" y="130"/>
                </a:cubicBezTo>
                <a:cubicBezTo>
                  <a:pt x="139" y="130"/>
                  <a:pt x="139" y="129"/>
                  <a:pt x="139" y="130"/>
                </a:cubicBezTo>
                <a:cubicBezTo>
                  <a:pt x="139" y="130"/>
                  <a:pt x="138" y="130"/>
                  <a:pt x="138" y="130"/>
                </a:cubicBezTo>
                <a:cubicBezTo>
                  <a:pt x="137" y="129"/>
                  <a:pt x="139" y="127"/>
                  <a:pt x="137" y="127"/>
                </a:cubicBezTo>
                <a:cubicBezTo>
                  <a:pt x="137" y="127"/>
                  <a:pt x="137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5" y="129"/>
                  <a:pt x="135" y="130"/>
                  <a:pt x="134" y="130"/>
                </a:cubicBezTo>
                <a:cubicBezTo>
                  <a:pt x="134" y="131"/>
                  <a:pt x="134" y="131"/>
                  <a:pt x="135" y="131"/>
                </a:cubicBezTo>
                <a:cubicBezTo>
                  <a:pt x="134" y="131"/>
                  <a:pt x="134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6"/>
                  <a:pt x="132" y="136"/>
                  <a:pt x="132" y="137"/>
                </a:cubicBezTo>
                <a:cubicBezTo>
                  <a:pt x="132" y="137"/>
                  <a:pt x="132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2" y="135"/>
                  <a:pt x="131" y="135"/>
                </a:cubicBezTo>
                <a:cubicBezTo>
                  <a:pt x="131" y="135"/>
                  <a:pt x="130" y="136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lose/>
                <a:moveTo>
                  <a:pt x="112" y="193"/>
                </a:moveTo>
                <a:cubicBezTo>
                  <a:pt x="112" y="193"/>
                  <a:pt x="112" y="194"/>
                  <a:pt x="113" y="194"/>
                </a:cubicBezTo>
                <a:cubicBezTo>
                  <a:pt x="113" y="195"/>
                  <a:pt x="112" y="195"/>
                  <a:pt x="112" y="195"/>
                </a:cubicBezTo>
                <a:cubicBezTo>
                  <a:pt x="112" y="195"/>
                  <a:pt x="112" y="194"/>
                  <a:pt x="112" y="193"/>
                </a:cubicBezTo>
                <a:close/>
                <a:moveTo>
                  <a:pt x="112" y="219"/>
                </a:moveTo>
                <a:cubicBezTo>
                  <a:pt x="110" y="217"/>
                  <a:pt x="111" y="214"/>
                  <a:pt x="111" y="212"/>
                </a:cubicBezTo>
                <a:cubicBezTo>
                  <a:pt x="111" y="213"/>
                  <a:pt x="112" y="213"/>
                  <a:pt x="112" y="212"/>
                </a:cubicBezTo>
                <a:cubicBezTo>
                  <a:pt x="113" y="212"/>
                  <a:pt x="112" y="213"/>
                  <a:pt x="112" y="214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6"/>
                  <a:pt x="112" y="216"/>
                  <a:pt x="112" y="219"/>
                </a:cubicBezTo>
                <a:close/>
                <a:moveTo>
                  <a:pt x="112" y="216"/>
                </a:moveTo>
                <a:cubicBezTo>
                  <a:pt x="113" y="216"/>
                  <a:pt x="112" y="218"/>
                  <a:pt x="113" y="217"/>
                </a:cubicBezTo>
                <a:cubicBezTo>
                  <a:pt x="112" y="219"/>
                  <a:pt x="113" y="220"/>
                  <a:pt x="113" y="222"/>
                </a:cubicBezTo>
                <a:cubicBezTo>
                  <a:pt x="112" y="221"/>
                  <a:pt x="112" y="218"/>
                  <a:pt x="112" y="216"/>
                </a:cubicBezTo>
                <a:close/>
                <a:moveTo>
                  <a:pt x="113" y="228"/>
                </a:moveTo>
                <a:cubicBezTo>
                  <a:pt x="113" y="229"/>
                  <a:pt x="113" y="227"/>
                  <a:pt x="113" y="226"/>
                </a:cubicBezTo>
                <a:cubicBezTo>
                  <a:pt x="114" y="225"/>
                  <a:pt x="113" y="227"/>
                  <a:pt x="113" y="228"/>
                </a:cubicBezTo>
                <a:close/>
                <a:moveTo>
                  <a:pt x="113" y="225"/>
                </a:moveTo>
                <a:cubicBezTo>
                  <a:pt x="112" y="226"/>
                  <a:pt x="113" y="224"/>
                  <a:pt x="113" y="224"/>
                </a:cubicBezTo>
                <a:cubicBezTo>
                  <a:pt x="113" y="224"/>
                  <a:pt x="114" y="224"/>
                  <a:pt x="113" y="225"/>
                </a:cubicBezTo>
                <a:close/>
                <a:moveTo>
                  <a:pt x="114" y="203"/>
                </a:moveTo>
                <a:cubicBezTo>
                  <a:pt x="113" y="203"/>
                  <a:pt x="114" y="202"/>
                  <a:pt x="113" y="202"/>
                </a:cubicBezTo>
                <a:cubicBezTo>
                  <a:pt x="112" y="202"/>
                  <a:pt x="113" y="203"/>
                  <a:pt x="113" y="204"/>
                </a:cubicBezTo>
                <a:cubicBezTo>
                  <a:pt x="112" y="204"/>
                  <a:pt x="113" y="209"/>
                  <a:pt x="112" y="210"/>
                </a:cubicBezTo>
                <a:cubicBezTo>
                  <a:pt x="110" y="211"/>
                  <a:pt x="111" y="209"/>
                  <a:pt x="111" y="208"/>
                </a:cubicBezTo>
                <a:cubicBezTo>
                  <a:pt x="111" y="206"/>
                  <a:pt x="111" y="204"/>
                  <a:pt x="112" y="202"/>
                </a:cubicBezTo>
                <a:cubicBezTo>
                  <a:pt x="112" y="202"/>
                  <a:pt x="113" y="201"/>
                  <a:pt x="113" y="200"/>
                </a:cubicBezTo>
                <a:cubicBezTo>
                  <a:pt x="113" y="200"/>
                  <a:pt x="112" y="200"/>
                  <a:pt x="112" y="200"/>
                </a:cubicBezTo>
                <a:cubicBezTo>
                  <a:pt x="112" y="200"/>
                  <a:pt x="113" y="200"/>
                  <a:pt x="113" y="199"/>
                </a:cubicBezTo>
                <a:cubicBezTo>
                  <a:pt x="114" y="200"/>
                  <a:pt x="114" y="201"/>
                  <a:pt x="114" y="203"/>
                </a:cubicBezTo>
                <a:close/>
                <a:moveTo>
                  <a:pt x="116" y="188"/>
                </a:moveTo>
                <a:cubicBezTo>
                  <a:pt x="116" y="188"/>
                  <a:pt x="117" y="189"/>
                  <a:pt x="116" y="190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5" y="190"/>
                  <a:pt x="116" y="189"/>
                  <a:pt x="116" y="188"/>
                </a:cubicBezTo>
                <a:cubicBezTo>
                  <a:pt x="116" y="187"/>
                  <a:pt x="116" y="187"/>
                  <a:pt x="116" y="186"/>
                </a:cubicBezTo>
                <a:cubicBezTo>
                  <a:pt x="117" y="186"/>
                  <a:pt x="117" y="187"/>
                  <a:pt x="117" y="187"/>
                </a:cubicBezTo>
                <a:cubicBezTo>
                  <a:pt x="118" y="188"/>
                  <a:pt x="117" y="188"/>
                  <a:pt x="116" y="188"/>
                </a:cubicBezTo>
                <a:close/>
                <a:moveTo>
                  <a:pt x="243" y="38"/>
                </a:moveTo>
                <a:cubicBezTo>
                  <a:pt x="243" y="39"/>
                  <a:pt x="242" y="39"/>
                  <a:pt x="241" y="39"/>
                </a:cubicBezTo>
                <a:cubicBezTo>
                  <a:pt x="241" y="38"/>
                  <a:pt x="242" y="38"/>
                  <a:pt x="243" y="38"/>
                </a:cubicBezTo>
                <a:close/>
                <a:moveTo>
                  <a:pt x="230" y="46"/>
                </a:moveTo>
                <a:cubicBezTo>
                  <a:pt x="230" y="46"/>
                  <a:pt x="230" y="46"/>
                  <a:pt x="230" y="46"/>
                </a:cubicBezTo>
                <a:cubicBezTo>
                  <a:pt x="231" y="45"/>
                  <a:pt x="231" y="46"/>
                  <a:pt x="231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3" y="44"/>
                  <a:pt x="234" y="43"/>
                  <a:pt x="234" y="43"/>
                </a:cubicBezTo>
                <a:cubicBezTo>
                  <a:pt x="235" y="42"/>
                  <a:pt x="235" y="43"/>
                  <a:pt x="235" y="43"/>
                </a:cubicBezTo>
                <a:cubicBezTo>
                  <a:pt x="235" y="45"/>
                  <a:pt x="233" y="44"/>
                  <a:pt x="232" y="45"/>
                </a:cubicBezTo>
                <a:cubicBezTo>
                  <a:pt x="232" y="46"/>
                  <a:pt x="231" y="46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29" y="47"/>
                  <a:pt x="230" y="47"/>
                  <a:pt x="230" y="46"/>
                </a:cubicBezTo>
                <a:close/>
                <a:moveTo>
                  <a:pt x="229" y="47"/>
                </a:moveTo>
                <a:cubicBezTo>
                  <a:pt x="229" y="48"/>
                  <a:pt x="228" y="47"/>
                  <a:pt x="228" y="48"/>
                </a:cubicBezTo>
                <a:cubicBezTo>
                  <a:pt x="227" y="48"/>
                  <a:pt x="227" y="49"/>
                  <a:pt x="226" y="49"/>
                </a:cubicBezTo>
                <a:cubicBezTo>
                  <a:pt x="227" y="48"/>
                  <a:pt x="227" y="46"/>
                  <a:pt x="229" y="47"/>
                </a:cubicBezTo>
                <a:close/>
                <a:moveTo>
                  <a:pt x="219" y="51"/>
                </a:moveTo>
                <a:cubicBezTo>
                  <a:pt x="219" y="51"/>
                  <a:pt x="219" y="51"/>
                  <a:pt x="219" y="51"/>
                </a:cubicBezTo>
                <a:cubicBezTo>
                  <a:pt x="220" y="51"/>
                  <a:pt x="221" y="51"/>
                  <a:pt x="220" y="52"/>
                </a:cubicBezTo>
                <a:cubicBezTo>
                  <a:pt x="220" y="53"/>
                  <a:pt x="218" y="52"/>
                  <a:pt x="219" y="51"/>
                </a:cubicBezTo>
                <a:close/>
                <a:moveTo>
                  <a:pt x="200" y="65"/>
                </a:moveTo>
                <a:cubicBezTo>
                  <a:pt x="200" y="66"/>
                  <a:pt x="199" y="68"/>
                  <a:pt x="198" y="67"/>
                </a:cubicBezTo>
                <a:cubicBezTo>
                  <a:pt x="197" y="67"/>
                  <a:pt x="199" y="66"/>
                  <a:pt x="200" y="65"/>
                </a:cubicBezTo>
                <a:close/>
                <a:moveTo>
                  <a:pt x="198" y="68"/>
                </a:moveTo>
                <a:cubicBezTo>
                  <a:pt x="198" y="68"/>
                  <a:pt x="195" y="69"/>
                  <a:pt x="195" y="69"/>
                </a:cubicBezTo>
                <a:cubicBezTo>
                  <a:pt x="195" y="67"/>
                  <a:pt x="197" y="67"/>
                  <a:pt x="198" y="68"/>
                </a:cubicBezTo>
                <a:close/>
                <a:moveTo>
                  <a:pt x="193" y="69"/>
                </a:moveTo>
                <a:cubicBezTo>
                  <a:pt x="193" y="70"/>
                  <a:pt x="194" y="69"/>
                  <a:pt x="194" y="69"/>
                </a:cubicBezTo>
                <a:cubicBezTo>
                  <a:pt x="194" y="69"/>
                  <a:pt x="194" y="70"/>
                  <a:pt x="195" y="70"/>
                </a:cubicBezTo>
                <a:cubicBezTo>
                  <a:pt x="195" y="71"/>
                  <a:pt x="193" y="71"/>
                  <a:pt x="193" y="69"/>
                </a:cubicBezTo>
                <a:close/>
                <a:moveTo>
                  <a:pt x="171" y="94"/>
                </a:moveTo>
                <a:cubicBezTo>
                  <a:pt x="172" y="94"/>
                  <a:pt x="169" y="98"/>
                  <a:pt x="168" y="97"/>
                </a:cubicBezTo>
                <a:cubicBezTo>
                  <a:pt x="168" y="97"/>
                  <a:pt x="170" y="93"/>
                  <a:pt x="171" y="94"/>
                </a:cubicBezTo>
                <a:close/>
                <a:moveTo>
                  <a:pt x="167" y="98"/>
                </a:moveTo>
                <a:cubicBezTo>
                  <a:pt x="167" y="99"/>
                  <a:pt x="167" y="99"/>
                  <a:pt x="167" y="99"/>
                </a:cubicBezTo>
                <a:cubicBezTo>
                  <a:pt x="159" y="105"/>
                  <a:pt x="166" y="96"/>
                  <a:pt x="167" y="98"/>
                </a:cubicBezTo>
                <a:close/>
                <a:moveTo>
                  <a:pt x="161" y="102"/>
                </a:moveTo>
                <a:cubicBezTo>
                  <a:pt x="162" y="102"/>
                  <a:pt x="163" y="102"/>
                  <a:pt x="163" y="103"/>
                </a:cubicBezTo>
                <a:cubicBezTo>
                  <a:pt x="164" y="102"/>
                  <a:pt x="162" y="104"/>
                  <a:pt x="160" y="104"/>
                </a:cubicBezTo>
                <a:cubicBezTo>
                  <a:pt x="160" y="103"/>
                  <a:pt x="161" y="103"/>
                  <a:pt x="161" y="102"/>
                </a:cubicBezTo>
                <a:close/>
                <a:moveTo>
                  <a:pt x="161" y="105"/>
                </a:moveTo>
                <a:cubicBezTo>
                  <a:pt x="161" y="106"/>
                  <a:pt x="159" y="110"/>
                  <a:pt x="158" y="109"/>
                </a:cubicBezTo>
                <a:cubicBezTo>
                  <a:pt x="158" y="108"/>
                  <a:pt x="160" y="106"/>
                  <a:pt x="161" y="105"/>
                </a:cubicBezTo>
                <a:close/>
                <a:moveTo>
                  <a:pt x="126" y="158"/>
                </a:moveTo>
                <a:cubicBezTo>
                  <a:pt x="126" y="159"/>
                  <a:pt x="125" y="160"/>
                  <a:pt x="125" y="160"/>
                </a:cubicBezTo>
                <a:cubicBezTo>
                  <a:pt x="124" y="160"/>
                  <a:pt x="125" y="157"/>
                  <a:pt x="126" y="157"/>
                </a:cubicBezTo>
                <a:cubicBezTo>
                  <a:pt x="127" y="156"/>
                  <a:pt x="126" y="158"/>
                  <a:pt x="126" y="158"/>
                </a:cubicBezTo>
                <a:close/>
                <a:moveTo>
                  <a:pt x="128" y="154"/>
                </a:moveTo>
                <a:cubicBezTo>
                  <a:pt x="128" y="154"/>
                  <a:pt x="127" y="154"/>
                  <a:pt x="127" y="155"/>
                </a:cubicBezTo>
                <a:cubicBezTo>
                  <a:pt x="127" y="155"/>
                  <a:pt x="127" y="157"/>
                  <a:pt x="126" y="156"/>
                </a:cubicBezTo>
                <a:cubicBezTo>
                  <a:pt x="126" y="155"/>
                  <a:pt x="127" y="155"/>
                  <a:pt x="127" y="154"/>
                </a:cubicBezTo>
                <a:cubicBezTo>
                  <a:pt x="127" y="154"/>
                  <a:pt x="127" y="152"/>
                  <a:pt x="128" y="152"/>
                </a:cubicBezTo>
                <a:cubicBezTo>
                  <a:pt x="128" y="153"/>
                  <a:pt x="128" y="153"/>
                  <a:pt x="128" y="154"/>
                </a:cubicBezTo>
                <a:close/>
                <a:moveTo>
                  <a:pt x="136" y="131"/>
                </a:moveTo>
                <a:cubicBezTo>
                  <a:pt x="137" y="131"/>
                  <a:pt x="137" y="133"/>
                  <a:pt x="136" y="134"/>
                </a:cubicBezTo>
                <a:cubicBezTo>
                  <a:pt x="135" y="133"/>
                  <a:pt x="136" y="133"/>
                  <a:pt x="136" y="131"/>
                </a:cubicBezTo>
                <a:close/>
                <a:moveTo>
                  <a:pt x="133" y="139"/>
                </a:moveTo>
                <a:cubicBezTo>
                  <a:pt x="132" y="137"/>
                  <a:pt x="133" y="137"/>
                  <a:pt x="134" y="136"/>
                </a:cubicBezTo>
                <a:cubicBezTo>
                  <a:pt x="134" y="136"/>
                  <a:pt x="135" y="135"/>
                  <a:pt x="135" y="134"/>
                </a:cubicBezTo>
                <a:cubicBezTo>
                  <a:pt x="135" y="134"/>
                  <a:pt x="135" y="135"/>
                  <a:pt x="135" y="136"/>
                </a:cubicBezTo>
                <a:cubicBezTo>
                  <a:pt x="135" y="137"/>
                  <a:pt x="134" y="137"/>
                  <a:pt x="134" y="137"/>
                </a:cubicBezTo>
                <a:cubicBezTo>
                  <a:pt x="134" y="137"/>
                  <a:pt x="133" y="138"/>
                  <a:pt x="133" y="138"/>
                </a:cubicBezTo>
                <a:cubicBezTo>
                  <a:pt x="133" y="139"/>
                  <a:pt x="134" y="139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1"/>
                  <a:pt x="132" y="141"/>
                </a:cubicBezTo>
                <a:cubicBezTo>
                  <a:pt x="132" y="140"/>
                  <a:pt x="133" y="140"/>
                  <a:pt x="133" y="139"/>
                </a:cubicBezTo>
                <a:close/>
                <a:moveTo>
                  <a:pt x="132" y="142"/>
                </a:moveTo>
                <a:cubicBezTo>
                  <a:pt x="132" y="142"/>
                  <a:pt x="132" y="143"/>
                  <a:pt x="132" y="143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1" y="145"/>
                  <a:pt x="131" y="146"/>
                  <a:pt x="130" y="146"/>
                </a:cubicBezTo>
                <a:cubicBezTo>
                  <a:pt x="130" y="147"/>
                  <a:pt x="130" y="147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0"/>
                  <a:pt x="130" y="152"/>
                  <a:pt x="128" y="152"/>
                </a:cubicBezTo>
                <a:cubicBezTo>
                  <a:pt x="128" y="151"/>
                  <a:pt x="130" y="149"/>
                  <a:pt x="129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5"/>
                  <a:pt x="131" y="145"/>
                  <a:pt x="131" y="143"/>
                </a:cubicBezTo>
                <a:cubicBezTo>
                  <a:pt x="131" y="143"/>
                  <a:pt x="132" y="143"/>
                  <a:pt x="132" y="142"/>
                </a:cubicBezTo>
                <a:close/>
                <a:moveTo>
                  <a:pt x="114" y="175"/>
                </a:moveTo>
                <a:cubicBezTo>
                  <a:pt x="114" y="174"/>
                  <a:pt x="115" y="174"/>
                  <a:pt x="115" y="173"/>
                </a:cubicBezTo>
                <a:cubicBezTo>
                  <a:pt x="114" y="173"/>
                  <a:pt x="114" y="173"/>
                  <a:pt x="114" y="173"/>
                </a:cubicBezTo>
                <a:cubicBezTo>
                  <a:pt x="114" y="174"/>
                  <a:pt x="113" y="175"/>
                  <a:pt x="114" y="175"/>
                </a:cubicBezTo>
                <a:close/>
              </a:path>
            </a:pathLst>
          </a:custGeom>
          <a:solidFill>
            <a:schemeClr val="bg1">
              <a:alpha val="3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" name="弧形 2">
            <a:extLst>
              <a:ext uri="{FF2B5EF4-FFF2-40B4-BE49-F238E27FC236}">
                <a16:creationId xmlns:a16="http://schemas.microsoft.com/office/drawing/2014/main" id="{8A490AFE-3FA5-4F84-851E-19912F85D2D6}"/>
              </a:ext>
            </a:extLst>
          </p:cNvPr>
          <p:cNvSpPr/>
          <p:nvPr/>
        </p:nvSpPr>
        <p:spPr>
          <a:xfrm>
            <a:off x="1046707" y="1711532"/>
            <a:ext cx="1435685" cy="1435685"/>
          </a:xfrm>
          <a:prstGeom prst="arc">
            <a:avLst>
              <a:gd name="adj1" fmla="val 16200000"/>
              <a:gd name="adj2" fmla="val 10023028"/>
            </a:avLst>
          </a:prstGeom>
          <a:ln w="79375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20124DE0-415A-44FF-967D-072FBC8A1BDD}"/>
              </a:ext>
            </a:extLst>
          </p:cNvPr>
          <p:cNvSpPr txBox="1"/>
          <p:nvPr/>
        </p:nvSpPr>
        <p:spPr>
          <a:xfrm>
            <a:off x="751777" y="3462694"/>
            <a:ext cx="2098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业绩概述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AF3A0465-E1FF-4232-8756-3185055D9269}"/>
              </a:ext>
            </a:extLst>
          </p:cNvPr>
          <p:cNvSpPr txBox="1"/>
          <p:nvPr/>
        </p:nvSpPr>
        <p:spPr>
          <a:xfrm>
            <a:off x="573776" y="4134384"/>
            <a:ext cx="2454104" cy="1346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在此输入有关此类产品介绍的说明，以便于观众更好的理解，输入文字时可以直接复制粘贴时请选择右键</a:t>
            </a:r>
          </a:p>
        </p:txBody>
      </p:sp>
      <p:sp>
        <p:nvSpPr>
          <p:cNvPr id="48" name="矩形 3">
            <a:extLst>
              <a:ext uri="{FF2B5EF4-FFF2-40B4-BE49-F238E27FC236}">
                <a16:creationId xmlns:a16="http://schemas.microsoft.com/office/drawing/2014/main" id="{6A4D38CB-E979-4733-8B3A-6444DD9C9D15}"/>
              </a:ext>
            </a:extLst>
          </p:cNvPr>
          <p:cNvSpPr/>
          <p:nvPr/>
        </p:nvSpPr>
        <p:spPr>
          <a:xfrm>
            <a:off x="1074248" y="2013891"/>
            <a:ext cx="1453159" cy="830966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48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79</a:t>
            </a:r>
            <a:r>
              <a:rPr lang="en-US" altLang="zh-CN" sz="16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%</a:t>
            </a:r>
            <a:endParaRPr lang="zh-CN" altLang="en-US" sz="2400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9" name="椭圆 48">
            <a:extLst>
              <a:ext uri="{FF2B5EF4-FFF2-40B4-BE49-F238E27FC236}">
                <a16:creationId xmlns:a16="http://schemas.microsoft.com/office/drawing/2014/main" id="{D1BF4309-7150-407A-BCC7-B5656EDC925B}"/>
              </a:ext>
            </a:extLst>
          </p:cNvPr>
          <p:cNvSpPr/>
          <p:nvPr/>
        </p:nvSpPr>
        <p:spPr>
          <a:xfrm>
            <a:off x="3811738" y="1606079"/>
            <a:ext cx="1646590" cy="1646590"/>
          </a:xfrm>
          <a:prstGeom prst="ellipse">
            <a:avLst/>
          </a:prstGeom>
          <a:noFill/>
          <a:ln w="9525">
            <a:solidFill>
              <a:schemeClr val="accent1">
                <a:shade val="50000"/>
                <a:alpha val="43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0" name="椭圆 49">
            <a:extLst>
              <a:ext uri="{FF2B5EF4-FFF2-40B4-BE49-F238E27FC236}">
                <a16:creationId xmlns:a16="http://schemas.microsoft.com/office/drawing/2014/main" id="{8B0C9123-993A-4040-A474-70C845CC2888}"/>
              </a:ext>
            </a:extLst>
          </p:cNvPr>
          <p:cNvSpPr/>
          <p:nvPr/>
        </p:nvSpPr>
        <p:spPr>
          <a:xfrm>
            <a:off x="3917191" y="1711532"/>
            <a:ext cx="1435685" cy="1435685"/>
          </a:xfrm>
          <a:prstGeom prst="ellipse">
            <a:avLst/>
          </a:prstGeom>
          <a:solidFill>
            <a:schemeClr val="accent1">
              <a:alpha val="6000"/>
            </a:schemeClr>
          </a:solidFill>
          <a:ln w="9525">
            <a:solidFill>
              <a:schemeClr val="accent1">
                <a:shade val="50000"/>
                <a:alpha val="79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1" name="Freeform 5">
            <a:extLst>
              <a:ext uri="{FF2B5EF4-FFF2-40B4-BE49-F238E27FC236}">
                <a16:creationId xmlns:a16="http://schemas.microsoft.com/office/drawing/2014/main" id="{5F1D3ADE-8BE4-406E-ABE2-AB8C2D2F30D8}"/>
              </a:ext>
            </a:extLst>
          </p:cNvPr>
          <p:cNvSpPr>
            <a:spLocks noEditPoints="1"/>
          </p:cNvSpPr>
          <p:nvPr/>
        </p:nvSpPr>
        <p:spPr bwMode="auto">
          <a:xfrm>
            <a:off x="4056188" y="1846207"/>
            <a:ext cx="1143621" cy="1166335"/>
          </a:xfrm>
          <a:custGeom>
            <a:avLst/>
            <a:gdLst>
              <a:gd name="T0" fmla="*/ 363 w 786"/>
              <a:gd name="T1" fmla="*/ 284 h 801"/>
              <a:gd name="T2" fmla="*/ 626 w 786"/>
              <a:gd name="T3" fmla="*/ 134 h 801"/>
              <a:gd name="T4" fmla="*/ 682 w 786"/>
              <a:gd name="T5" fmla="*/ 349 h 801"/>
              <a:gd name="T6" fmla="*/ 783 w 786"/>
              <a:gd name="T7" fmla="*/ 364 h 801"/>
              <a:gd name="T8" fmla="*/ 755 w 786"/>
              <a:gd name="T9" fmla="*/ 486 h 801"/>
              <a:gd name="T10" fmla="*/ 672 w 786"/>
              <a:gd name="T11" fmla="*/ 431 h 801"/>
              <a:gd name="T12" fmla="*/ 701 w 786"/>
              <a:gd name="T13" fmla="*/ 535 h 801"/>
              <a:gd name="T14" fmla="*/ 403 w 786"/>
              <a:gd name="T15" fmla="*/ 326 h 801"/>
              <a:gd name="T16" fmla="*/ 578 w 786"/>
              <a:gd name="T17" fmla="*/ 516 h 801"/>
              <a:gd name="T18" fmla="*/ 671 w 786"/>
              <a:gd name="T19" fmla="*/ 565 h 801"/>
              <a:gd name="T20" fmla="*/ 608 w 786"/>
              <a:gd name="T21" fmla="*/ 488 h 801"/>
              <a:gd name="T22" fmla="*/ 662 w 786"/>
              <a:gd name="T23" fmla="*/ 523 h 801"/>
              <a:gd name="T24" fmla="*/ 431 w 786"/>
              <a:gd name="T25" fmla="*/ 280 h 801"/>
              <a:gd name="T26" fmla="*/ 578 w 786"/>
              <a:gd name="T27" fmla="*/ 486 h 801"/>
              <a:gd name="T28" fmla="*/ 620 w 786"/>
              <a:gd name="T29" fmla="*/ 536 h 801"/>
              <a:gd name="T30" fmla="*/ 666 w 786"/>
              <a:gd name="T31" fmla="*/ 549 h 801"/>
              <a:gd name="T32" fmla="*/ 225 w 786"/>
              <a:gd name="T33" fmla="*/ 648 h 801"/>
              <a:gd name="T34" fmla="*/ 179 w 786"/>
              <a:gd name="T35" fmla="*/ 491 h 801"/>
              <a:gd name="T36" fmla="*/ 301 w 786"/>
              <a:gd name="T37" fmla="*/ 440 h 801"/>
              <a:gd name="T38" fmla="*/ 242 w 786"/>
              <a:gd name="T39" fmla="*/ 369 h 801"/>
              <a:gd name="T40" fmla="*/ 167 w 786"/>
              <a:gd name="T41" fmla="*/ 436 h 801"/>
              <a:gd name="T42" fmla="*/ 148 w 786"/>
              <a:gd name="T43" fmla="*/ 665 h 801"/>
              <a:gd name="T44" fmla="*/ 145 w 786"/>
              <a:gd name="T45" fmla="*/ 433 h 801"/>
              <a:gd name="T46" fmla="*/ 405 w 786"/>
              <a:gd name="T47" fmla="*/ 261 h 801"/>
              <a:gd name="T48" fmla="*/ 323 w 786"/>
              <a:gd name="T49" fmla="*/ 106 h 801"/>
              <a:gd name="T50" fmla="*/ 235 w 786"/>
              <a:gd name="T51" fmla="*/ 281 h 801"/>
              <a:gd name="T52" fmla="*/ 121 w 786"/>
              <a:gd name="T53" fmla="*/ 394 h 801"/>
              <a:gd name="T54" fmla="*/ 91 w 786"/>
              <a:gd name="T55" fmla="*/ 557 h 801"/>
              <a:gd name="T56" fmla="*/ 212 w 786"/>
              <a:gd name="T57" fmla="*/ 743 h 801"/>
              <a:gd name="T58" fmla="*/ 293 w 786"/>
              <a:gd name="T59" fmla="*/ 785 h 801"/>
              <a:gd name="T60" fmla="*/ 251 w 786"/>
              <a:gd name="T61" fmla="*/ 366 h 801"/>
              <a:gd name="T62" fmla="*/ 173 w 786"/>
              <a:gd name="T63" fmla="*/ 436 h 801"/>
              <a:gd name="T64" fmla="*/ 289 w 786"/>
              <a:gd name="T65" fmla="*/ 291 h 801"/>
              <a:gd name="T66" fmla="*/ 142 w 786"/>
              <a:gd name="T67" fmla="*/ 394 h 801"/>
              <a:gd name="T68" fmla="*/ 158 w 786"/>
              <a:gd name="T69" fmla="*/ 370 h 801"/>
              <a:gd name="T70" fmla="*/ 127 w 786"/>
              <a:gd name="T71" fmla="*/ 418 h 801"/>
              <a:gd name="T72" fmla="*/ 146 w 786"/>
              <a:gd name="T73" fmla="*/ 545 h 801"/>
              <a:gd name="T74" fmla="*/ 151 w 786"/>
              <a:gd name="T75" fmla="*/ 534 h 801"/>
              <a:gd name="T76" fmla="*/ 234 w 786"/>
              <a:gd name="T77" fmla="*/ 738 h 801"/>
              <a:gd name="T78" fmla="*/ 92 w 786"/>
              <a:gd name="T79" fmla="*/ 213 h 801"/>
              <a:gd name="T80" fmla="*/ 76 w 786"/>
              <a:gd name="T81" fmla="*/ 291 h 801"/>
              <a:gd name="T82" fmla="*/ 75 w 786"/>
              <a:gd name="T83" fmla="*/ 237 h 801"/>
              <a:gd name="T84" fmla="*/ 644 w 786"/>
              <a:gd name="T85" fmla="*/ 118 h 801"/>
              <a:gd name="T86" fmla="*/ 664 w 786"/>
              <a:gd name="T87" fmla="*/ 139 h 801"/>
              <a:gd name="T88" fmla="*/ 578 w 786"/>
              <a:gd name="T89" fmla="*/ 526 h 801"/>
              <a:gd name="T90" fmla="*/ 562 w 786"/>
              <a:gd name="T91" fmla="*/ 256 h 801"/>
              <a:gd name="T92" fmla="*/ 556 w 786"/>
              <a:gd name="T93" fmla="*/ 67 h 801"/>
              <a:gd name="T94" fmla="*/ 178 w 786"/>
              <a:gd name="T95" fmla="*/ 415 h 801"/>
              <a:gd name="T96" fmla="*/ 704 w 786"/>
              <a:gd name="T97" fmla="*/ 598 h 801"/>
              <a:gd name="T98" fmla="*/ 579 w 786"/>
              <a:gd name="T99" fmla="*/ 663 h 801"/>
              <a:gd name="T100" fmla="*/ 633 w 786"/>
              <a:gd name="T101" fmla="*/ 669 h 801"/>
              <a:gd name="T102" fmla="*/ 471 w 786"/>
              <a:gd name="T103" fmla="*/ 490 h 801"/>
              <a:gd name="T104" fmla="*/ 561 w 786"/>
              <a:gd name="T105" fmla="*/ 665 h 801"/>
              <a:gd name="T106" fmla="*/ 382 w 786"/>
              <a:gd name="T107" fmla="*/ 646 h 801"/>
              <a:gd name="T108" fmla="*/ 593 w 786"/>
              <a:gd name="T109" fmla="*/ 669 h 801"/>
              <a:gd name="T110" fmla="*/ 668 w 786"/>
              <a:gd name="T111" fmla="*/ 624 h 801"/>
              <a:gd name="T112" fmla="*/ 694 w 786"/>
              <a:gd name="T113" fmla="*/ 614 h 801"/>
              <a:gd name="T114" fmla="*/ 97 w 786"/>
              <a:gd name="T115" fmla="*/ 631 h 801"/>
              <a:gd name="T116" fmla="*/ 112 w 786"/>
              <a:gd name="T117" fmla="*/ 657 h 801"/>
              <a:gd name="T118" fmla="*/ 126 w 786"/>
              <a:gd name="T119" fmla="*/ 145 h 801"/>
              <a:gd name="T120" fmla="*/ 194 w 786"/>
              <a:gd name="T121" fmla="*/ 79 h 801"/>
              <a:gd name="T122" fmla="*/ 160 w 786"/>
              <a:gd name="T123" fmla="*/ 97 h 801"/>
              <a:gd name="T124" fmla="*/ 243 w 786"/>
              <a:gd name="T125" fmla="*/ 38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86" h="801">
                <a:moveTo>
                  <a:pt x="214" y="292"/>
                </a:moveTo>
                <a:cubicBezTo>
                  <a:pt x="214" y="291"/>
                  <a:pt x="216" y="292"/>
                  <a:pt x="216" y="290"/>
                </a:cubicBezTo>
                <a:cubicBezTo>
                  <a:pt x="214" y="289"/>
                  <a:pt x="213" y="291"/>
                  <a:pt x="214" y="292"/>
                </a:cubicBezTo>
                <a:close/>
                <a:moveTo>
                  <a:pt x="209" y="293"/>
                </a:moveTo>
                <a:cubicBezTo>
                  <a:pt x="210" y="293"/>
                  <a:pt x="211" y="293"/>
                  <a:pt x="211" y="292"/>
                </a:cubicBezTo>
                <a:cubicBezTo>
                  <a:pt x="210" y="292"/>
                  <a:pt x="208" y="292"/>
                  <a:pt x="209" y="293"/>
                </a:cubicBezTo>
                <a:close/>
                <a:moveTo>
                  <a:pt x="196" y="302"/>
                </a:moveTo>
                <a:cubicBezTo>
                  <a:pt x="197" y="302"/>
                  <a:pt x="198" y="302"/>
                  <a:pt x="198" y="301"/>
                </a:cubicBezTo>
                <a:cubicBezTo>
                  <a:pt x="197" y="300"/>
                  <a:pt x="197" y="301"/>
                  <a:pt x="196" y="302"/>
                </a:cubicBezTo>
                <a:close/>
                <a:moveTo>
                  <a:pt x="221" y="285"/>
                </a:moveTo>
                <a:cubicBezTo>
                  <a:pt x="222" y="285"/>
                  <a:pt x="222" y="285"/>
                  <a:pt x="222" y="285"/>
                </a:cubicBezTo>
                <a:cubicBezTo>
                  <a:pt x="223" y="285"/>
                  <a:pt x="223" y="284"/>
                  <a:pt x="222" y="283"/>
                </a:cubicBezTo>
                <a:cubicBezTo>
                  <a:pt x="222" y="284"/>
                  <a:pt x="221" y="284"/>
                  <a:pt x="221" y="285"/>
                </a:cubicBezTo>
                <a:close/>
                <a:moveTo>
                  <a:pt x="206" y="295"/>
                </a:moveTo>
                <a:cubicBezTo>
                  <a:pt x="205" y="294"/>
                  <a:pt x="205" y="295"/>
                  <a:pt x="204" y="295"/>
                </a:cubicBezTo>
                <a:cubicBezTo>
                  <a:pt x="205" y="297"/>
                  <a:pt x="207" y="295"/>
                  <a:pt x="207" y="295"/>
                </a:cubicBezTo>
                <a:cubicBezTo>
                  <a:pt x="208" y="295"/>
                  <a:pt x="208" y="295"/>
                  <a:pt x="209" y="294"/>
                </a:cubicBezTo>
                <a:cubicBezTo>
                  <a:pt x="209" y="294"/>
                  <a:pt x="208" y="293"/>
                  <a:pt x="208" y="293"/>
                </a:cubicBezTo>
                <a:cubicBezTo>
                  <a:pt x="207" y="294"/>
                  <a:pt x="207" y="294"/>
                  <a:pt x="206" y="295"/>
                </a:cubicBezTo>
                <a:close/>
                <a:moveTo>
                  <a:pt x="195" y="303"/>
                </a:moveTo>
                <a:cubicBezTo>
                  <a:pt x="196" y="303"/>
                  <a:pt x="196" y="303"/>
                  <a:pt x="196" y="302"/>
                </a:cubicBezTo>
                <a:cubicBezTo>
                  <a:pt x="196" y="302"/>
                  <a:pt x="196" y="302"/>
                  <a:pt x="196" y="302"/>
                </a:cubicBezTo>
                <a:cubicBezTo>
                  <a:pt x="195" y="302"/>
                  <a:pt x="196" y="303"/>
                  <a:pt x="195" y="303"/>
                </a:cubicBezTo>
                <a:close/>
                <a:moveTo>
                  <a:pt x="200" y="297"/>
                </a:moveTo>
                <a:cubicBezTo>
                  <a:pt x="200" y="298"/>
                  <a:pt x="200" y="299"/>
                  <a:pt x="200" y="299"/>
                </a:cubicBezTo>
                <a:cubicBezTo>
                  <a:pt x="200" y="299"/>
                  <a:pt x="198" y="299"/>
                  <a:pt x="199" y="300"/>
                </a:cubicBezTo>
                <a:cubicBezTo>
                  <a:pt x="199" y="301"/>
                  <a:pt x="200" y="299"/>
                  <a:pt x="201" y="299"/>
                </a:cubicBezTo>
                <a:cubicBezTo>
                  <a:pt x="201" y="299"/>
                  <a:pt x="202" y="299"/>
                  <a:pt x="202" y="299"/>
                </a:cubicBezTo>
                <a:cubicBezTo>
                  <a:pt x="202" y="299"/>
                  <a:pt x="202" y="298"/>
                  <a:pt x="203" y="298"/>
                </a:cubicBezTo>
                <a:cubicBezTo>
                  <a:pt x="203" y="298"/>
                  <a:pt x="204" y="298"/>
                  <a:pt x="204" y="297"/>
                </a:cubicBezTo>
                <a:cubicBezTo>
                  <a:pt x="202" y="296"/>
                  <a:pt x="202" y="297"/>
                  <a:pt x="202" y="297"/>
                </a:cubicBezTo>
                <a:cubicBezTo>
                  <a:pt x="201" y="297"/>
                  <a:pt x="201" y="297"/>
                  <a:pt x="200" y="297"/>
                </a:cubicBezTo>
                <a:close/>
                <a:moveTo>
                  <a:pt x="217" y="288"/>
                </a:moveTo>
                <a:cubicBezTo>
                  <a:pt x="219" y="290"/>
                  <a:pt x="220" y="287"/>
                  <a:pt x="221" y="286"/>
                </a:cubicBezTo>
                <a:cubicBezTo>
                  <a:pt x="220" y="285"/>
                  <a:pt x="220" y="284"/>
                  <a:pt x="218" y="284"/>
                </a:cubicBezTo>
                <a:cubicBezTo>
                  <a:pt x="218" y="285"/>
                  <a:pt x="219" y="286"/>
                  <a:pt x="219" y="287"/>
                </a:cubicBezTo>
                <a:cubicBezTo>
                  <a:pt x="218" y="287"/>
                  <a:pt x="217" y="287"/>
                  <a:pt x="217" y="288"/>
                </a:cubicBezTo>
                <a:close/>
                <a:moveTo>
                  <a:pt x="245" y="272"/>
                </a:moveTo>
                <a:cubicBezTo>
                  <a:pt x="245" y="273"/>
                  <a:pt x="246" y="272"/>
                  <a:pt x="246" y="272"/>
                </a:cubicBezTo>
                <a:cubicBezTo>
                  <a:pt x="247" y="272"/>
                  <a:pt x="246" y="271"/>
                  <a:pt x="245" y="271"/>
                </a:cubicBezTo>
                <a:cubicBezTo>
                  <a:pt x="245" y="272"/>
                  <a:pt x="245" y="272"/>
                  <a:pt x="245" y="272"/>
                </a:cubicBezTo>
                <a:close/>
                <a:moveTo>
                  <a:pt x="247" y="271"/>
                </a:moveTo>
                <a:cubicBezTo>
                  <a:pt x="248" y="271"/>
                  <a:pt x="249" y="270"/>
                  <a:pt x="250" y="270"/>
                </a:cubicBezTo>
                <a:cubicBezTo>
                  <a:pt x="250" y="270"/>
                  <a:pt x="250" y="271"/>
                  <a:pt x="250" y="271"/>
                </a:cubicBezTo>
                <a:cubicBezTo>
                  <a:pt x="251" y="270"/>
                  <a:pt x="251" y="269"/>
                  <a:pt x="253" y="268"/>
                </a:cubicBezTo>
                <a:cubicBezTo>
                  <a:pt x="251" y="267"/>
                  <a:pt x="250" y="269"/>
                  <a:pt x="249" y="268"/>
                </a:cubicBezTo>
                <a:cubicBezTo>
                  <a:pt x="249" y="271"/>
                  <a:pt x="247" y="269"/>
                  <a:pt x="247" y="271"/>
                </a:cubicBezTo>
                <a:close/>
                <a:moveTo>
                  <a:pt x="243" y="272"/>
                </a:move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4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4" y="273"/>
                  <a:pt x="244" y="272"/>
                  <a:pt x="243" y="272"/>
                </a:cubicBezTo>
                <a:close/>
                <a:moveTo>
                  <a:pt x="237" y="277"/>
                </a:moveTo>
                <a:cubicBezTo>
                  <a:pt x="238" y="277"/>
                  <a:pt x="238" y="277"/>
                  <a:pt x="238" y="277"/>
                </a:cubicBezTo>
                <a:cubicBezTo>
                  <a:pt x="238" y="277"/>
                  <a:pt x="238" y="277"/>
                  <a:pt x="238" y="276"/>
                </a:cubicBezTo>
                <a:cubicBezTo>
                  <a:pt x="238" y="276"/>
                  <a:pt x="238" y="276"/>
                  <a:pt x="238" y="276"/>
                </a:cubicBezTo>
                <a:cubicBezTo>
                  <a:pt x="238" y="276"/>
                  <a:pt x="237" y="276"/>
                  <a:pt x="237" y="277"/>
                </a:cubicBezTo>
                <a:close/>
                <a:moveTo>
                  <a:pt x="232" y="280"/>
                </a:moveTo>
                <a:cubicBezTo>
                  <a:pt x="233" y="279"/>
                  <a:pt x="235" y="280"/>
                  <a:pt x="235" y="278"/>
                </a:cubicBezTo>
                <a:cubicBezTo>
                  <a:pt x="234" y="278"/>
                  <a:pt x="234" y="278"/>
                  <a:pt x="234" y="278"/>
                </a:cubicBezTo>
                <a:cubicBezTo>
                  <a:pt x="233" y="279"/>
                  <a:pt x="231" y="280"/>
                  <a:pt x="232" y="280"/>
                </a:cubicBezTo>
                <a:close/>
                <a:moveTo>
                  <a:pt x="239" y="276"/>
                </a:moveTo>
                <a:cubicBezTo>
                  <a:pt x="239" y="275"/>
                  <a:pt x="240" y="276"/>
                  <a:pt x="240" y="275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76"/>
                  <a:pt x="239" y="276"/>
                  <a:pt x="239" y="276"/>
                </a:cubicBezTo>
                <a:close/>
                <a:moveTo>
                  <a:pt x="231" y="278"/>
                </a:moveTo>
                <a:cubicBezTo>
                  <a:pt x="231" y="278"/>
                  <a:pt x="228" y="279"/>
                  <a:pt x="227" y="280"/>
                </a:cubicBezTo>
                <a:cubicBezTo>
                  <a:pt x="226" y="280"/>
                  <a:pt x="225" y="280"/>
                  <a:pt x="225" y="281"/>
                </a:cubicBezTo>
                <a:cubicBezTo>
                  <a:pt x="225" y="281"/>
                  <a:pt x="225" y="282"/>
                  <a:pt x="225" y="282"/>
                </a:cubicBezTo>
                <a:cubicBezTo>
                  <a:pt x="225" y="282"/>
                  <a:pt x="226" y="282"/>
                  <a:pt x="226" y="282"/>
                </a:cubicBezTo>
                <a:cubicBezTo>
                  <a:pt x="226" y="282"/>
                  <a:pt x="226" y="283"/>
                  <a:pt x="227" y="283"/>
                </a:cubicBezTo>
                <a:cubicBezTo>
                  <a:pt x="228" y="282"/>
                  <a:pt x="229" y="281"/>
                  <a:pt x="229" y="280"/>
                </a:cubicBezTo>
                <a:cubicBezTo>
                  <a:pt x="229" y="279"/>
                  <a:pt x="230" y="280"/>
                  <a:pt x="231" y="279"/>
                </a:cubicBezTo>
                <a:cubicBezTo>
                  <a:pt x="230" y="279"/>
                  <a:pt x="231" y="278"/>
                  <a:pt x="231" y="278"/>
                </a:cubicBezTo>
                <a:close/>
                <a:moveTo>
                  <a:pt x="442" y="246"/>
                </a:moveTo>
                <a:cubicBezTo>
                  <a:pt x="441" y="246"/>
                  <a:pt x="442" y="248"/>
                  <a:pt x="442" y="248"/>
                </a:cubicBezTo>
                <a:cubicBezTo>
                  <a:pt x="443" y="249"/>
                  <a:pt x="443" y="247"/>
                  <a:pt x="444" y="247"/>
                </a:cubicBezTo>
                <a:cubicBezTo>
                  <a:pt x="445" y="247"/>
                  <a:pt x="445" y="248"/>
                  <a:pt x="446" y="248"/>
                </a:cubicBezTo>
                <a:cubicBezTo>
                  <a:pt x="446" y="246"/>
                  <a:pt x="444" y="246"/>
                  <a:pt x="444" y="245"/>
                </a:cubicBezTo>
                <a:cubicBezTo>
                  <a:pt x="443" y="245"/>
                  <a:pt x="443" y="245"/>
                  <a:pt x="443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6"/>
                  <a:pt x="443" y="246"/>
                  <a:pt x="442" y="246"/>
                </a:cubicBezTo>
                <a:close/>
                <a:moveTo>
                  <a:pt x="192" y="305"/>
                </a:moveTo>
                <a:cubicBezTo>
                  <a:pt x="191" y="305"/>
                  <a:pt x="191" y="305"/>
                  <a:pt x="191" y="306"/>
                </a:cubicBezTo>
                <a:cubicBezTo>
                  <a:pt x="192" y="307"/>
                  <a:pt x="193" y="305"/>
                  <a:pt x="192" y="305"/>
                </a:cubicBezTo>
                <a:close/>
                <a:moveTo>
                  <a:pt x="429" y="259"/>
                </a:moveTo>
                <a:cubicBezTo>
                  <a:pt x="429" y="258"/>
                  <a:pt x="431" y="257"/>
                  <a:pt x="430" y="255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8" y="255"/>
                  <a:pt x="427" y="257"/>
                  <a:pt x="425" y="257"/>
                </a:cubicBezTo>
                <a:cubicBezTo>
                  <a:pt x="424" y="259"/>
                  <a:pt x="424" y="259"/>
                  <a:pt x="424" y="259"/>
                </a:cubicBezTo>
                <a:cubicBezTo>
                  <a:pt x="423" y="259"/>
                  <a:pt x="422" y="259"/>
                  <a:pt x="421" y="260"/>
                </a:cubicBezTo>
                <a:cubicBezTo>
                  <a:pt x="421" y="259"/>
                  <a:pt x="419" y="259"/>
                  <a:pt x="418" y="258"/>
                </a:cubicBezTo>
                <a:cubicBezTo>
                  <a:pt x="418" y="260"/>
                  <a:pt x="419" y="260"/>
                  <a:pt x="418" y="262"/>
                </a:cubicBezTo>
                <a:cubicBezTo>
                  <a:pt x="418" y="262"/>
                  <a:pt x="417" y="262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2"/>
                  <a:pt x="415" y="262"/>
                  <a:pt x="415" y="262"/>
                </a:cubicBezTo>
                <a:cubicBezTo>
                  <a:pt x="414" y="263"/>
                  <a:pt x="413" y="263"/>
                  <a:pt x="412" y="263"/>
                </a:cubicBezTo>
                <a:cubicBezTo>
                  <a:pt x="412" y="263"/>
                  <a:pt x="412" y="263"/>
                  <a:pt x="411" y="263"/>
                </a:cubicBezTo>
                <a:cubicBezTo>
                  <a:pt x="411" y="263"/>
                  <a:pt x="410" y="263"/>
                  <a:pt x="410" y="263"/>
                </a:cubicBezTo>
                <a:cubicBezTo>
                  <a:pt x="409" y="264"/>
                  <a:pt x="409" y="264"/>
                  <a:pt x="408" y="264"/>
                </a:cubicBezTo>
                <a:cubicBezTo>
                  <a:pt x="408" y="264"/>
                  <a:pt x="407" y="264"/>
                  <a:pt x="407" y="264"/>
                </a:cubicBezTo>
                <a:cubicBezTo>
                  <a:pt x="407" y="265"/>
                  <a:pt x="406" y="265"/>
                  <a:pt x="406" y="265"/>
                </a:cubicBezTo>
                <a:cubicBezTo>
                  <a:pt x="405" y="265"/>
                  <a:pt x="404" y="266"/>
                  <a:pt x="403" y="267"/>
                </a:cubicBezTo>
                <a:cubicBezTo>
                  <a:pt x="401" y="267"/>
                  <a:pt x="399" y="268"/>
                  <a:pt x="399" y="268"/>
                </a:cubicBezTo>
                <a:cubicBezTo>
                  <a:pt x="399" y="268"/>
                  <a:pt x="400" y="269"/>
                  <a:pt x="400" y="269"/>
                </a:cubicBezTo>
                <a:cubicBezTo>
                  <a:pt x="400" y="270"/>
                  <a:pt x="401" y="270"/>
                  <a:pt x="400" y="271"/>
                </a:cubicBezTo>
                <a:cubicBezTo>
                  <a:pt x="399" y="270"/>
                  <a:pt x="398" y="272"/>
                  <a:pt x="397" y="271"/>
                </a:cubicBezTo>
                <a:cubicBezTo>
                  <a:pt x="396" y="272"/>
                  <a:pt x="396" y="274"/>
                  <a:pt x="394" y="273"/>
                </a:cubicBezTo>
                <a:cubicBezTo>
                  <a:pt x="393" y="273"/>
                  <a:pt x="396" y="271"/>
                  <a:pt x="394" y="271"/>
                </a:cubicBezTo>
                <a:cubicBezTo>
                  <a:pt x="394" y="270"/>
                  <a:pt x="393" y="271"/>
                  <a:pt x="393" y="271"/>
                </a:cubicBezTo>
                <a:cubicBezTo>
                  <a:pt x="392" y="272"/>
                  <a:pt x="391" y="271"/>
                  <a:pt x="391" y="272"/>
                </a:cubicBezTo>
                <a:cubicBezTo>
                  <a:pt x="390" y="273"/>
                  <a:pt x="391" y="273"/>
                  <a:pt x="391" y="274"/>
                </a:cubicBezTo>
                <a:cubicBezTo>
                  <a:pt x="390" y="274"/>
                  <a:pt x="390" y="275"/>
                  <a:pt x="390" y="275"/>
                </a:cubicBezTo>
                <a:cubicBezTo>
                  <a:pt x="390" y="275"/>
                  <a:pt x="389" y="275"/>
                  <a:pt x="389" y="275"/>
                </a:cubicBezTo>
                <a:cubicBezTo>
                  <a:pt x="388" y="276"/>
                  <a:pt x="388" y="276"/>
                  <a:pt x="387" y="277"/>
                </a:cubicBezTo>
                <a:cubicBezTo>
                  <a:pt x="386" y="276"/>
                  <a:pt x="386" y="276"/>
                  <a:pt x="385" y="276"/>
                </a:cubicBezTo>
                <a:cubicBezTo>
                  <a:pt x="385" y="277"/>
                  <a:pt x="384" y="277"/>
                  <a:pt x="384" y="278"/>
                </a:cubicBezTo>
                <a:cubicBezTo>
                  <a:pt x="383" y="277"/>
                  <a:pt x="382" y="278"/>
                  <a:pt x="381" y="278"/>
                </a:cubicBezTo>
                <a:cubicBezTo>
                  <a:pt x="380" y="278"/>
                  <a:pt x="380" y="278"/>
                  <a:pt x="379" y="279"/>
                </a:cubicBezTo>
                <a:cubicBezTo>
                  <a:pt x="377" y="279"/>
                  <a:pt x="376" y="280"/>
                  <a:pt x="374" y="280"/>
                </a:cubicBezTo>
                <a:cubicBezTo>
                  <a:pt x="373" y="281"/>
                  <a:pt x="372" y="281"/>
                  <a:pt x="371" y="282"/>
                </a:cubicBezTo>
                <a:cubicBezTo>
                  <a:pt x="370" y="281"/>
                  <a:pt x="370" y="282"/>
                  <a:pt x="369" y="282"/>
                </a:cubicBezTo>
                <a:cubicBezTo>
                  <a:pt x="368" y="282"/>
                  <a:pt x="367" y="282"/>
                  <a:pt x="367" y="282"/>
                </a:cubicBezTo>
                <a:cubicBezTo>
                  <a:pt x="366" y="283"/>
                  <a:pt x="365" y="283"/>
                  <a:pt x="364" y="284"/>
                </a:cubicBezTo>
                <a:cubicBezTo>
                  <a:pt x="364" y="284"/>
                  <a:pt x="364" y="284"/>
                  <a:pt x="363" y="284"/>
                </a:cubicBezTo>
                <a:cubicBezTo>
                  <a:pt x="363" y="284"/>
                  <a:pt x="363" y="285"/>
                  <a:pt x="363" y="285"/>
                </a:cubicBezTo>
                <a:cubicBezTo>
                  <a:pt x="363" y="285"/>
                  <a:pt x="362" y="285"/>
                  <a:pt x="362" y="286"/>
                </a:cubicBezTo>
                <a:cubicBezTo>
                  <a:pt x="363" y="287"/>
                  <a:pt x="364" y="286"/>
                  <a:pt x="365" y="287"/>
                </a:cubicBezTo>
                <a:cubicBezTo>
                  <a:pt x="365" y="285"/>
                  <a:pt x="365" y="286"/>
                  <a:pt x="366" y="285"/>
                </a:cubicBezTo>
                <a:cubicBezTo>
                  <a:pt x="367" y="285"/>
                  <a:pt x="368" y="284"/>
                  <a:pt x="369" y="284"/>
                </a:cubicBezTo>
                <a:cubicBezTo>
                  <a:pt x="370" y="284"/>
                  <a:pt x="371" y="283"/>
                  <a:pt x="372" y="283"/>
                </a:cubicBezTo>
                <a:cubicBezTo>
                  <a:pt x="374" y="282"/>
                  <a:pt x="375" y="282"/>
                  <a:pt x="377" y="282"/>
                </a:cubicBezTo>
                <a:cubicBezTo>
                  <a:pt x="378" y="281"/>
                  <a:pt x="380" y="280"/>
                  <a:pt x="381" y="280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382" y="280"/>
                  <a:pt x="382" y="280"/>
                  <a:pt x="383" y="280"/>
                </a:cubicBezTo>
                <a:cubicBezTo>
                  <a:pt x="384" y="280"/>
                  <a:pt x="385" y="278"/>
                  <a:pt x="386" y="279"/>
                </a:cubicBezTo>
                <a:cubicBezTo>
                  <a:pt x="388" y="278"/>
                  <a:pt x="389" y="277"/>
                  <a:pt x="391" y="277"/>
                </a:cubicBezTo>
                <a:cubicBezTo>
                  <a:pt x="391" y="276"/>
                  <a:pt x="392" y="275"/>
                  <a:pt x="393" y="275"/>
                </a:cubicBezTo>
                <a:cubicBezTo>
                  <a:pt x="394" y="276"/>
                  <a:pt x="394" y="275"/>
                  <a:pt x="395" y="275"/>
                </a:cubicBezTo>
                <a:cubicBezTo>
                  <a:pt x="396" y="275"/>
                  <a:pt x="397" y="274"/>
                  <a:pt x="398" y="274"/>
                </a:cubicBezTo>
                <a:cubicBezTo>
                  <a:pt x="399" y="274"/>
                  <a:pt x="400" y="274"/>
                  <a:pt x="402" y="274"/>
                </a:cubicBezTo>
                <a:cubicBezTo>
                  <a:pt x="403" y="274"/>
                  <a:pt x="404" y="273"/>
                  <a:pt x="405" y="272"/>
                </a:cubicBezTo>
                <a:cubicBezTo>
                  <a:pt x="406" y="273"/>
                  <a:pt x="406" y="272"/>
                  <a:pt x="407" y="272"/>
                </a:cubicBezTo>
                <a:cubicBezTo>
                  <a:pt x="408" y="271"/>
                  <a:pt x="409" y="271"/>
                  <a:pt x="410" y="270"/>
                </a:cubicBezTo>
                <a:cubicBezTo>
                  <a:pt x="411" y="270"/>
                  <a:pt x="411" y="269"/>
                  <a:pt x="412" y="269"/>
                </a:cubicBezTo>
                <a:cubicBezTo>
                  <a:pt x="413" y="268"/>
                  <a:pt x="413" y="267"/>
                  <a:pt x="414" y="266"/>
                </a:cubicBezTo>
                <a:cubicBezTo>
                  <a:pt x="414" y="267"/>
                  <a:pt x="415" y="267"/>
                  <a:pt x="416" y="268"/>
                </a:cubicBezTo>
                <a:cubicBezTo>
                  <a:pt x="416" y="267"/>
                  <a:pt x="417" y="266"/>
                  <a:pt x="417" y="265"/>
                </a:cubicBezTo>
                <a:cubicBezTo>
                  <a:pt x="419" y="265"/>
                  <a:pt x="421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3" y="263"/>
                  <a:pt x="424" y="262"/>
                  <a:pt x="423" y="261"/>
                </a:cubicBezTo>
                <a:cubicBezTo>
                  <a:pt x="423" y="261"/>
                  <a:pt x="423" y="261"/>
                  <a:pt x="423" y="261"/>
                </a:cubicBezTo>
                <a:cubicBezTo>
                  <a:pt x="426" y="261"/>
                  <a:pt x="427" y="259"/>
                  <a:pt x="429" y="259"/>
                </a:cubicBezTo>
                <a:close/>
                <a:moveTo>
                  <a:pt x="276" y="253"/>
                </a:moveTo>
                <a:cubicBezTo>
                  <a:pt x="276" y="255"/>
                  <a:pt x="274" y="254"/>
                  <a:pt x="275" y="256"/>
                </a:cubicBezTo>
                <a:cubicBezTo>
                  <a:pt x="276" y="255"/>
                  <a:pt x="276" y="255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5"/>
                  <a:pt x="277" y="253"/>
                  <a:pt x="276" y="253"/>
                </a:cubicBezTo>
                <a:close/>
                <a:moveTo>
                  <a:pt x="149" y="348"/>
                </a:moveTo>
                <a:cubicBezTo>
                  <a:pt x="149" y="347"/>
                  <a:pt x="148" y="346"/>
                  <a:pt x="147" y="346"/>
                </a:cubicBezTo>
                <a:cubicBezTo>
                  <a:pt x="147" y="348"/>
                  <a:pt x="149" y="348"/>
                  <a:pt x="148" y="350"/>
                </a:cubicBezTo>
                <a:cubicBezTo>
                  <a:pt x="149" y="351"/>
                  <a:pt x="147" y="347"/>
                  <a:pt x="149" y="348"/>
                </a:cubicBezTo>
                <a:close/>
                <a:moveTo>
                  <a:pt x="356" y="285"/>
                </a:moveTo>
                <a:cubicBezTo>
                  <a:pt x="356" y="286"/>
                  <a:pt x="355" y="286"/>
                  <a:pt x="353" y="287"/>
                </a:cubicBezTo>
                <a:cubicBezTo>
                  <a:pt x="353" y="288"/>
                  <a:pt x="352" y="288"/>
                  <a:pt x="352" y="289"/>
                </a:cubicBezTo>
                <a:cubicBezTo>
                  <a:pt x="351" y="290"/>
                  <a:pt x="348" y="290"/>
                  <a:pt x="348" y="292"/>
                </a:cubicBezTo>
                <a:cubicBezTo>
                  <a:pt x="350" y="293"/>
                  <a:pt x="350" y="291"/>
                  <a:pt x="352" y="291"/>
                </a:cubicBezTo>
                <a:cubicBezTo>
                  <a:pt x="353" y="291"/>
                  <a:pt x="353" y="291"/>
                  <a:pt x="354" y="291"/>
                </a:cubicBezTo>
                <a:cubicBezTo>
                  <a:pt x="355" y="290"/>
                  <a:pt x="355" y="289"/>
                  <a:pt x="356" y="287"/>
                </a:cubicBezTo>
                <a:cubicBezTo>
                  <a:pt x="357" y="287"/>
                  <a:pt x="359" y="287"/>
                  <a:pt x="359" y="285"/>
                </a:cubicBezTo>
                <a:cubicBezTo>
                  <a:pt x="359" y="284"/>
                  <a:pt x="358" y="285"/>
                  <a:pt x="356" y="285"/>
                </a:cubicBezTo>
                <a:close/>
                <a:moveTo>
                  <a:pt x="163" y="330"/>
                </a:move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1" y="331"/>
                  <a:pt x="160" y="331"/>
                  <a:pt x="161" y="332"/>
                </a:cubicBezTo>
                <a:cubicBezTo>
                  <a:pt x="161" y="332"/>
                  <a:pt x="162" y="331"/>
                  <a:pt x="162" y="331"/>
                </a:cubicBezTo>
                <a:cubicBezTo>
                  <a:pt x="162" y="331"/>
                  <a:pt x="163" y="331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lose/>
                <a:moveTo>
                  <a:pt x="324" y="300"/>
                </a:moveTo>
                <a:cubicBezTo>
                  <a:pt x="324" y="300"/>
                  <a:pt x="323" y="299"/>
                  <a:pt x="322" y="300"/>
                </a:cubicBezTo>
                <a:cubicBezTo>
                  <a:pt x="322" y="300"/>
                  <a:pt x="321" y="300"/>
                  <a:pt x="322" y="301"/>
                </a:cubicBezTo>
                <a:cubicBezTo>
                  <a:pt x="323" y="302"/>
                  <a:pt x="323" y="301"/>
                  <a:pt x="324" y="301"/>
                </a:cubicBezTo>
                <a:cubicBezTo>
                  <a:pt x="326" y="301"/>
                  <a:pt x="327" y="300"/>
                  <a:pt x="328" y="300"/>
                </a:cubicBezTo>
                <a:cubicBezTo>
                  <a:pt x="328" y="300"/>
                  <a:pt x="329" y="300"/>
                  <a:pt x="329" y="299"/>
                </a:cubicBezTo>
                <a:cubicBezTo>
                  <a:pt x="329" y="299"/>
                  <a:pt x="328" y="298"/>
                  <a:pt x="328" y="298"/>
                </a:cubicBezTo>
                <a:cubicBezTo>
                  <a:pt x="327" y="299"/>
                  <a:pt x="326" y="299"/>
                  <a:pt x="324" y="300"/>
                </a:cubicBezTo>
                <a:close/>
                <a:moveTo>
                  <a:pt x="338" y="296"/>
                </a:moveTo>
                <a:cubicBezTo>
                  <a:pt x="340" y="296"/>
                  <a:pt x="340" y="295"/>
                  <a:pt x="342" y="295"/>
                </a:cubicBezTo>
                <a:cubicBezTo>
                  <a:pt x="342" y="294"/>
                  <a:pt x="343" y="295"/>
                  <a:pt x="344" y="294"/>
                </a:cubicBezTo>
                <a:cubicBezTo>
                  <a:pt x="343" y="293"/>
                  <a:pt x="343" y="293"/>
                  <a:pt x="342" y="293"/>
                </a:cubicBezTo>
                <a:cubicBezTo>
                  <a:pt x="341" y="294"/>
                  <a:pt x="338" y="294"/>
                  <a:pt x="338" y="296"/>
                </a:cubicBezTo>
                <a:close/>
                <a:moveTo>
                  <a:pt x="146" y="387"/>
                </a:moveTo>
                <a:cubicBezTo>
                  <a:pt x="146" y="387"/>
                  <a:pt x="146" y="386"/>
                  <a:pt x="146" y="386"/>
                </a:cubicBezTo>
                <a:cubicBezTo>
                  <a:pt x="146" y="386"/>
                  <a:pt x="147" y="386"/>
                  <a:pt x="147" y="386"/>
                </a:cubicBezTo>
                <a:cubicBezTo>
                  <a:pt x="147" y="386"/>
                  <a:pt x="147" y="385"/>
                  <a:pt x="148" y="385"/>
                </a:cubicBezTo>
                <a:cubicBezTo>
                  <a:pt x="146" y="384"/>
                  <a:pt x="146" y="385"/>
                  <a:pt x="146" y="386"/>
                </a:cubicBezTo>
                <a:cubicBezTo>
                  <a:pt x="146" y="386"/>
                  <a:pt x="146" y="386"/>
                  <a:pt x="145" y="386"/>
                </a:cubicBezTo>
                <a:cubicBezTo>
                  <a:pt x="146" y="386"/>
                  <a:pt x="145" y="386"/>
                  <a:pt x="145" y="386"/>
                </a:cubicBezTo>
                <a:cubicBezTo>
                  <a:pt x="145" y="387"/>
                  <a:pt x="145" y="387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9"/>
                  <a:pt x="143" y="388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4" y="389"/>
                  <a:pt x="144" y="389"/>
                  <a:pt x="145" y="388"/>
                </a:cubicBezTo>
                <a:cubicBezTo>
                  <a:pt x="145" y="387"/>
                  <a:pt x="146" y="387"/>
                  <a:pt x="146" y="387"/>
                </a:cubicBezTo>
                <a:close/>
                <a:moveTo>
                  <a:pt x="187" y="312"/>
                </a:moveTo>
                <a:cubicBezTo>
                  <a:pt x="188" y="311"/>
                  <a:pt x="189" y="309"/>
                  <a:pt x="187" y="309"/>
                </a:cubicBezTo>
                <a:cubicBezTo>
                  <a:pt x="186" y="310"/>
                  <a:pt x="186" y="311"/>
                  <a:pt x="187" y="312"/>
                </a:cubicBezTo>
                <a:close/>
                <a:moveTo>
                  <a:pt x="190" y="308"/>
                </a:moveTo>
                <a:cubicBezTo>
                  <a:pt x="190" y="308"/>
                  <a:pt x="191" y="307"/>
                  <a:pt x="191" y="307"/>
                </a:cubicBezTo>
                <a:cubicBezTo>
                  <a:pt x="189" y="306"/>
                  <a:pt x="189" y="308"/>
                  <a:pt x="190" y="308"/>
                </a:cubicBezTo>
                <a:close/>
                <a:moveTo>
                  <a:pt x="186" y="311"/>
                </a:moveTo>
                <a:cubicBezTo>
                  <a:pt x="185" y="310"/>
                  <a:pt x="186" y="309"/>
                  <a:pt x="185" y="309"/>
                </a:cubicBezTo>
                <a:cubicBezTo>
                  <a:pt x="184" y="310"/>
                  <a:pt x="183" y="310"/>
                  <a:pt x="183" y="312"/>
                </a:cubicBezTo>
                <a:cubicBezTo>
                  <a:pt x="182" y="313"/>
                  <a:pt x="181" y="312"/>
                  <a:pt x="181" y="314"/>
                </a:cubicBezTo>
                <a:cubicBezTo>
                  <a:pt x="181" y="314"/>
                  <a:pt x="182" y="315"/>
                  <a:pt x="183" y="315"/>
                </a:cubicBezTo>
                <a:cubicBezTo>
                  <a:pt x="183" y="314"/>
                  <a:pt x="184" y="314"/>
                  <a:pt x="184" y="314"/>
                </a:cubicBezTo>
                <a:cubicBezTo>
                  <a:pt x="185" y="313"/>
                  <a:pt x="184" y="313"/>
                  <a:pt x="184" y="312"/>
                </a:cubicBezTo>
                <a:cubicBezTo>
                  <a:pt x="185" y="311"/>
                  <a:pt x="186" y="312"/>
                  <a:pt x="186" y="311"/>
                </a:cubicBezTo>
                <a:close/>
                <a:moveTo>
                  <a:pt x="165" y="328"/>
                </a:moveTo>
                <a:cubicBezTo>
                  <a:pt x="164" y="328"/>
                  <a:pt x="163" y="329"/>
                  <a:pt x="163" y="330"/>
                </a:cubicBezTo>
                <a:cubicBezTo>
                  <a:pt x="164" y="330"/>
                  <a:pt x="164" y="329"/>
                  <a:pt x="165" y="328"/>
                </a:cubicBezTo>
                <a:close/>
                <a:moveTo>
                  <a:pt x="177" y="318"/>
                </a:moveTo>
                <a:cubicBezTo>
                  <a:pt x="179" y="319"/>
                  <a:pt x="180" y="317"/>
                  <a:pt x="178" y="317"/>
                </a:cubicBezTo>
                <a:lnTo>
                  <a:pt x="177" y="318"/>
                </a:lnTo>
                <a:close/>
                <a:moveTo>
                  <a:pt x="170" y="323"/>
                </a:moveTo>
                <a:cubicBezTo>
                  <a:pt x="170" y="322"/>
                  <a:pt x="169" y="322"/>
                  <a:pt x="168" y="323"/>
                </a:cubicBezTo>
                <a:cubicBezTo>
                  <a:pt x="169" y="324"/>
                  <a:pt x="170" y="324"/>
                  <a:pt x="170" y="323"/>
                </a:cubicBezTo>
                <a:close/>
                <a:moveTo>
                  <a:pt x="166" y="325"/>
                </a:moveTo>
                <a:cubicBezTo>
                  <a:pt x="166" y="326"/>
                  <a:pt x="166" y="326"/>
                  <a:pt x="166" y="327"/>
                </a:cubicBezTo>
                <a:cubicBezTo>
                  <a:pt x="167" y="326"/>
                  <a:pt x="168" y="326"/>
                  <a:pt x="168" y="325"/>
                </a:cubicBezTo>
                <a:cubicBezTo>
                  <a:pt x="167" y="325"/>
                  <a:pt x="167" y="325"/>
                  <a:pt x="166" y="325"/>
                </a:cubicBezTo>
                <a:close/>
                <a:moveTo>
                  <a:pt x="168" y="327"/>
                </a:moveTo>
                <a:cubicBezTo>
                  <a:pt x="170" y="328"/>
                  <a:pt x="170" y="327"/>
                  <a:pt x="171" y="326"/>
                </a:cubicBezTo>
                <a:cubicBezTo>
                  <a:pt x="172" y="326"/>
                  <a:pt x="173" y="325"/>
                  <a:pt x="173" y="324"/>
                </a:cubicBezTo>
                <a:cubicBezTo>
                  <a:pt x="173" y="324"/>
                  <a:pt x="173" y="324"/>
                  <a:pt x="172" y="323"/>
                </a:cubicBezTo>
                <a:cubicBezTo>
                  <a:pt x="172" y="324"/>
                  <a:pt x="172" y="324"/>
                  <a:pt x="171" y="323"/>
                </a:cubicBezTo>
                <a:cubicBezTo>
                  <a:pt x="170" y="325"/>
                  <a:pt x="168" y="326"/>
                  <a:pt x="168" y="327"/>
                </a:cubicBezTo>
                <a:close/>
                <a:moveTo>
                  <a:pt x="174" y="322"/>
                </a:moveTo>
                <a:cubicBezTo>
                  <a:pt x="175" y="323"/>
                  <a:pt x="175" y="322"/>
                  <a:pt x="176" y="321"/>
                </a:cubicBezTo>
                <a:cubicBezTo>
                  <a:pt x="176" y="321"/>
                  <a:pt x="177" y="320"/>
                  <a:pt x="177" y="319"/>
                </a:cubicBezTo>
                <a:cubicBezTo>
                  <a:pt x="176" y="319"/>
                  <a:pt x="176" y="318"/>
                  <a:pt x="175" y="317"/>
                </a:cubicBezTo>
                <a:cubicBezTo>
                  <a:pt x="174" y="319"/>
                  <a:pt x="175" y="319"/>
                  <a:pt x="175" y="320"/>
                </a:cubicBezTo>
                <a:cubicBezTo>
                  <a:pt x="175" y="321"/>
                  <a:pt x="173" y="321"/>
                  <a:pt x="174" y="322"/>
                </a:cubicBezTo>
                <a:close/>
                <a:moveTo>
                  <a:pt x="612" y="103"/>
                </a:moveTo>
                <a:cubicBezTo>
                  <a:pt x="618" y="113"/>
                  <a:pt x="623" y="123"/>
                  <a:pt x="626" y="134"/>
                </a:cubicBezTo>
                <a:cubicBezTo>
                  <a:pt x="627" y="136"/>
                  <a:pt x="627" y="139"/>
                  <a:pt x="628" y="141"/>
                </a:cubicBezTo>
                <a:cubicBezTo>
                  <a:pt x="628" y="141"/>
                  <a:pt x="628" y="141"/>
                  <a:pt x="628" y="141"/>
                </a:cubicBezTo>
                <a:cubicBezTo>
                  <a:pt x="627" y="141"/>
                  <a:pt x="628" y="142"/>
                  <a:pt x="628" y="143"/>
                </a:cubicBezTo>
                <a:cubicBezTo>
                  <a:pt x="628" y="144"/>
                  <a:pt x="628" y="144"/>
                  <a:pt x="628" y="145"/>
                </a:cubicBezTo>
                <a:cubicBezTo>
                  <a:pt x="628" y="146"/>
                  <a:pt x="630" y="147"/>
                  <a:pt x="630" y="149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30" y="150"/>
                  <a:pt x="630" y="150"/>
                  <a:pt x="630" y="150"/>
                </a:cubicBezTo>
                <a:cubicBezTo>
                  <a:pt x="630" y="151"/>
                  <a:pt x="630" y="151"/>
                  <a:pt x="630" y="152"/>
                </a:cubicBezTo>
                <a:cubicBezTo>
                  <a:pt x="631" y="152"/>
                  <a:pt x="630" y="152"/>
                  <a:pt x="630" y="152"/>
                </a:cubicBezTo>
                <a:cubicBezTo>
                  <a:pt x="631" y="154"/>
                  <a:pt x="631" y="155"/>
                  <a:pt x="631" y="156"/>
                </a:cubicBezTo>
                <a:cubicBezTo>
                  <a:pt x="630" y="156"/>
                  <a:pt x="631" y="157"/>
                  <a:pt x="630" y="158"/>
                </a:cubicBezTo>
                <a:cubicBezTo>
                  <a:pt x="630" y="159"/>
                  <a:pt x="631" y="160"/>
                  <a:pt x="630" y="161"/>
                </a:cubicBezTo>
                <a:cubicBezTo>
                  <a:pt x="632" y="164"/>
                  <a:pt x="632" y="167"/>
                  <a:pt x="633" y="171"/>
                </a:cubicBezTo>
                <a:cubicBezTo>
                  <a:pt x="632" y="173"/>
                  <a:pt x="634" y="175"/>
                  <a:pt x="634" y="177"/>
                </a:cubicBezTo>
                <a:cubicBezTo>
                  <a:pt x="634" y="178"/>
                  <a:pt x="633" y="179"/>
                  <a:pt x="633" y="179"/>
                </a:cubicBezTo>
                <a:cubicBezTo>
                  <a:pt x="633" y="180"/>
                  <a:pt x="634" y="180"/>
                  <a:pt x="633" y="180"/>
                </a:cubicBezTo>
                <a:cubicBezTo>
                  <a:pt x="633" y="180"/>
                  <a:pt x="633" y="181"/>
                  <a:pt x="633" y="181"/>
                </a:cubicBezTo>
                <a:cubicBezTo>
                  <a:pt x="633" y="182"/>
                  <a:pt x="633" y="182"/>
                  <a:pt x="633" y="183"/>
                </a:cubicBezTo>
                <a:cubicBezTo>
                  <a:pt x="633" y="184"/>
                  <a:pt x="634" y="184"/>
                  <a:pt x="634" y="185"/>
                </a:cubicBezTo>
                <a:cubicBezTo>
                  <a:pt x="635" y="186"/>
                  <a:pt x="633" y="188"/>
                  <a:pt x="633" y="189"/>
                </a:cubicBezTo>
                <a:cubicBezTo>
                  <a:pt x="633" y="189"/>
                  <a:pt x="633" y="190"/>
                  <a:pt x="633" y="190"/>
                </a:cubicBezTo>
                <a:cubicBezTo>
                  <a:pt x="633" y="192"/>
                  <a:pt x="632" y="194"/>
                  <a:pt x="632" y="195"/>
                </a:cubicBezTo>
                <a:cubicBezTo>
                  <a:pt x="633" y="197"/>
                  <a:pt x="632" y="200"/>
                  <a:pt x="632" y="203"/>
                </a:cubicBezTo>
                <a:cubicBezTo>
                  <a:pt x="632" y="204"/>
                  <a:pt x="632" y="205"/>
                  <a:pt x="631" y="205"/>
                </a:cubicBezTo>
                <a:cubicBezTo>
                  <a:pt x="632" y="205"/>
                  <a:pt x="632" y="205"/>
                  <a:pt x="632" y="205"/>
                </a:cubicBezTo>
                <a:cubicBezTo>
                  <a:pt x="631" y="207"/>
                  <a:pt x="632" y="209"/>
                  <a:pt x="631" y="211"/>
                </a:cubicBezTo>
                <a:cubicBezTo>
                  <a:pt x="631" y="212"/>
                  <a:pt x="631" y="213"/>
                  <a:pt x="631" y="214"/>
                </a:cubicBezTo>
                <a:cubicBezTo>
                  <a:pt x="631" y="214"/>
                  <a:pt x="631" y="214"/>
                  <a:pt x="630" y="215"/>
                </a:cubicBezTo>
                <a:cubicBezTo>
                  <a:pt x="630" y="215"/>
                  <a:pt x="630" y="215"/>
                  <a:pt x="630" y="215"/>
                </a:cubicBezTo>
                <a:cubicBezTo>
                  <a:pt x="630" y="216"/>
                  <a:pt x="630" y="217"/>
                  <a:pt x="630" y="218"/>
                </a:cubicBezTo>
                <a:cubicBezTo>
                  <a:pt x="630" y="218"/>
                  <a:pt x="630" y="219"/>
                  <a:pt x="630" y="219"/>
                </a:cubicBezTo>
                <a:cubicBezTo>
                  <a:pt x="631" y="221"/>
                  <a:pt x="628" y="222"/>
                  <a:pt x="629" y="223"/>
                </a:cubicBezTo>
                <a:cubicBezTo>
                  <a:pt x="629" y="223"/>
                  <a:pt x="628" y="224"/>
                  <a:pt x="628" y="224"/>
                </a:cubicBezTo>
                <a:cubicBezTo>
                  <a:pt x="628" y="226"/>
                  <a:pt x="627" y="227"/>
                  <a:pt x="626" y="229"/>
                </a:cubicBezTo>
                <a:cubicBezTo>
                  <a:pt x="627" y="231"/>
                  <a:pt x="626" y="234"/>
                  <a:pt x="625" y="236"/>
                </a:cubicBezTo>
                <a:cubicBezTo>
                  <a:pt x="625" y="237"/>
                  <a:pt x="625" y="238"/>
                  <a:pt x="624" y="238"/>
                </a:cubicBezTo>
                <a:cubicBezTo>
                  <a:pt x="625" y="239"/>
                  <a:pt x="625" y="239"/>
                  <a:pt x="625" y="240"/>
                </a:cubicBezTo>
                <a:cubicBezTo>
                  <a:pt x="625" y="240"/>
                  <a:pt x="625" y="239"/>
                  <a:pt x="625" y="239"/>
                </a:cubicBezTo>
                <a:cubicBezTo>
                  <a:pt x="625" y="240"/>
                  <a:pt x="625" y="240"/>
                  <a:pt x="625" y="241"/>
                </a:cubicBezTo>
                <a:cubicBezTo>
                  <a:pt x="625" y="241"/>
                  <a:pt x="625" y="242"/>
                  <a:pt x="625" y="242"/>
                </a:cubicBezTo>
                <a:cubicBezTo>
                  <a:pt x="625" y="242"/>
                  <a:pt x="624" y="243"/>
                  <a:pt x="624" y="243"/>
                </a:cubicBezTo>
                <a:cubicBezTo>
                  <a:pt x="624" y="244"/>
                  <a:pt x="624" y="245"/>
                  <a:pt x="624" y="245"/>
                </a:cubicBezTo>
                <a:cubicBezTo>
                  <a:pt x="624" y="246"/>
                  <a:pt x="624" y="246"/>
                  <a:pt x="624" y="247"/>
                </a:cubicBezTo>
                <a:cubicBezTo>
                  <a:pt x="624" y="247"/>
                  <a:pt x="624" y="247"/>
                  <a:pt x="624" y="247"/>
                </a:cubicBezTo>
                <a:cubicBezTo>
                  <a:pt x="623" y="247"/>
                  <a:pt x="624" y="248"/>
                  <a:pt x="624" y="248"/>
                </a:cubicBezTo>
                <a:cubicBezTo>
                  <a:pt x="624" y="248"/>
                  <a:pt x="623" y="248"/>
                  <a:pt x="623" y="248"/>
                </a:cubicBezTo>
                <a:cubicBezTo>
                  <a:pt x="623" y="249"/>
                  <a:pt x="624" y="251"/>
                  <a:pt x="624" y="251"/>
                </a:cubicBezTo>
                <a:cubicBezTo>
                  <a:pt x="624" y="250"/>
                  <a:pt x="624" y="251"/>
                  <a:pt x="625" y="251"/>
                </a:cubicBezTo>
                <a:cubicBezTo>
                  <a:pt x="624" y="253"/>
                  <a:pt x="624" y="254"/>
                  <a:pt x="624" y="256"/>
                </a:cubicBezTo>
                <a:cubicBezTo>
                  <a:pt x="624" y="256"/>
                  <a:pt x="624" y="257"/>
                  <a:pt x="624" y="257"/>
                </a:cubicBezTo>
                <a:cubicBezTo>
                  <a:pt x="623" y="258"/>
                  <a:pt x="623" y="256"/>
                  <a:pt x="623" y="255"/>
                </a:cubicBezTo>
                <a:cubicBezTo>
                  <a:pt x="623" y="255"/>
                  <a:pt x="624" y="251"/>
                  <a:pt x="622" y="252"/>
                </a:cubicBezTo>
                <a:cubicBezTo>
                  <a:pt x="623" y="254"/>
                  <a:pt x="622" y="255"/>
                  <a:pt x="622" y="255"/>
                </a:cubicBezTo>
                <a:cubicBezTo>
                  <a:pt x="622" y="256"/>
                  <a:pt x="622" y="257"/>
                  <a:pt x="621" y="257"/>
                </a:cubicBezTo>
                <a:cubicBezTo>
                  <a:pt x="621" y="258"/>
                  <a:pt x="621" y="260"/>
                  <a:pt x="621" y="261"/>
                </a:cubicBezTo>
                <a:cubicBezTo>
                  <a:pt x="620" y="262"/>
                  <a:pt x="621" y="262"/>
                  <a:pt x="621" y="264"/>
                </a:cubicBezTo>
                <a:cubicBezTo>
                  <a:pt x="621" y="265"/>
                  <a:pt x="620" y="264"/>
                  <a:pt x="621" y="266"/>
                </a:cubicBezTo>
                <a:cubicBezTo>
                  <a:pt x="621" y="266"/>
                  <a:pt x="621" y="267"/>
                  <a:pt x="621" y="267"/>
                </a:cubicBezTo>
                <a:cubicBezTo>
                  <a:pt x="621" y="266"/>
                  <a:pt x="623" y="263"/>
                  <a:pt x="623" y="262"/>
                </a:cubicBezTo>
                <a:cubicBezTo>
                  <a:pt x="623" y="262"/>
                  <a:pt x="623" y="261"/>
                  <a:pt x="624" y="260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623" y="265"/>
                  <a:pt x="624" y="272"/>
                  <a:pt x="622" y="276"/>
                </a:cubicBezTo>
                <a:cubicBezTo>
                  <a:pt x="622" y="276"/>
                  <a:pt x="622" y="276"/>
                  <a:pt x="622" y="276"/>
                </a:cubicBezTo>
                <a:cubicBezTo>
                  <a:pt x="621" y="277"/>
                  <a:pt x="622" y="273"/>
                  <a:pt x="621" y="273"/>
                </a:cubicBezTo>
                <a:cubicBezTo>
                  <a:pt x="620" y="273"/>
                  <a:pt x="621" y="274"/>
                  <a:pt x="621" y="275"/>
                </a:cubicBezTo>
                <a:cubicBezTo>
                  <a:pt x="621" y="277"/>
                  <a:pt x="621" y="280"/>
                  <a:pt x="621" y="282"/>
                </a:cubicBezTo>
                <a:cubicBezTo>
                  <a:pt x="621" y="283"/>
                  <a:pt x="620" y="284"/>
                  <a:pt x="621" y="284"/>
                </a:cubicBezTo>
                <a:cubicBezTo>
                  <a:pt x="621" y="284"/>
                  <a:pt x="621" y="289"/>
                  <a:pt x="621" y="289"/>
                </a:cubicBezTo>
                <a:cubicBezTo>
                  <a:pt x="621" y="289"/>
                  <a:pt x="621" y="290"/>
                  <a:pt x="621" y="290"/>
                </a:cubicBezTo>
                <a:cubicBezTo>
                  <a:pt x="621" y="291"/>
                  <a:pt x="622" y="291"/>
                  <a:pt x="622" y="292"/>
                </a:cubicBezTo>
                <a:cubicBezTo>
                  <a:pt x="621" y="293"/>
                  <a:pt x="622" y="295"/>
                  <a:pt x="622" y="297"/>
                </a:cubicBezTo>
                <a:cubicBezTo>
                  <a:pt x="622" y="298"/>
                  <a:pt x="622" y="299"/>
                  <a:pt x="622" y="300"/>
                </a:cubicBezTo>
                <a:cubicBezTo>
                  <a:pt x="622" y="301"/>
                  <a:pt x="623" y="301"/>
                  <a:pt x="623" y="302"/>
                </a:cubicBezTo>
                <a:cubicBezTo>
                  <a:pt x="624" y="305"/>
                  <a:pt x="624" y="308"/>
                  <a:pt x="626" y="309"/>
                </a:cubicBezTo>
                <a:cubicBezTo>
                  <a:pt x="625" y="309"/>
                  <a:pt x="625" y="309"/>
                  <a:pt x="624" y="309"/>
                </a:cubicBezTo>
                <a:cubicBezTo>
                  <a:pt x="625" y="311"/>
                  <a:pt x="625" y="312"/>
                  <a:pt x="626" y="313"/>
                </a:cubicBezTo>
                <a:cubicBezTo>
                  <a:pt x="625" y="315"/>
                  <a:pt x="628" y="317"/>
                  <a:pt x="627" y="319"/>
                </a:cubicBezTo>
                <a:cubicBezTo>
                  <a:pt x="628" y="319"/>
                  <a:pt x="628" y="319"/>
                  <a:pt x="629" y="320"/>
                </a:cubicBezTo>
                <a:cubicBezTo>
                  <a:pt x="629" y="321"/>
                  <a:pt x="628" y="321"/>
                  <a:pt x="628" y="321"/>
                </a:cubicBezTo>
                <a:cubicBezTo>
                  <a:pt x="628" y="322"/>
                  <a:pt x="629" y="322"/>
                  <a:pt x="630" y="322"/>
                </a:cubicBezTo>
                <a:cubicBezTo>
                  <a:pt x="630" y="323"/>
                  <a:pt x="631" y="324"/>
                  <a:pt x="631" y="325"/>
                </a:cubicBezTo>
                <a:cubicBezTo>
                  <a:pt x="632" y="327"/>
                  <a:pt x="634" y="329"/>
                  <a:pt x="635" y="331"/>
                </a:cubicBezTo>
                <a:cubicBezTo>
                  <a:pt x="635" y="331"/>
                  <a:pt x="635" y="332"/>
                  <a:pt x="635" y="332"/>
                </a:cubicBezTo>
                <a:cubicBezTo>
                  <a:pt x="636" y="334"/>
                  <a:pt x="638" y="335"/>
                  <a:pt x="637" y="337"/>
                </a:cubicBezTo>
                <a:cubicBezTo>
                  <a:pt x="639" y="337"/>
                  <a:pt x="639" y="339"/>
                  <a:pt x="641" y="340"/>
                </a:cubicBezTo>
                <a:cubicBezTo>
                  <a:pt x="641" y="337"/>
                  <a:pt x="638" y="336"/>
                  <a:pt x="637" y="334"/>
                </a:cubicBezTo>
                <a:cubicBezTo>
                  <a:pt x="637" y="334"/>
                  <a:pt x="637" y="332"/>
                  <a:pt x="636" y="332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8" y="333"/>
                  <a:pt x="639" y="335"/>
                  <a:pt x="640" y="336"/>
                </a:cubicBezTo>
                <a:cubicBezTo>
                  <a:pt x="641" y="337"/>
                  <a:pt x="642" y="338"/>
                  <a:pt x="643" y="339"/>
                </a:cubicBezTo>
                <a:cubicBezTo>
                  <a:pt x="642" y="339"/>
                  <a:pt x="642" y="339"/>
                  <a:pt x="642" y="340"/>
                </a:cubicBezTo>
                <a:cubicBezTo>
                  <a:pt x="642" y="340"/>
                  <a:pt x="643" y="340"/>
                  <a:pt x="643" y="341"/>
                </a:cubicBezTo>
                <a:cubicBezTo>
                  <a:pt x="643" y="341"/>
                  <a:pt x="643" y="342"/>
                  <a:pt x="643" y="342"/>
                </a:cubicBezTo>
                <a:cubicBezTo>
                  <a:pt x="643" y="342"/>
                  <a:pt x="644" y="342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5" y="343"/>
                  <a:pt x="645" y="343"/>
                </a:cubicBezTo>
                <a:cubicBezTo>
                  <a:pt x="645" y="344"/>
                  <a:pt x="645" y="344"/>
                  <a:pt x="646" y="344"/>
                </a:cubicBezTo>
                <a:cubicBezTo>
                  <a:pt x="646" y="344"/>
                  <a:pt x="646" y="345"/>
                  <a:pt x="646" y="345"/>
                </a:cubicBezTo>
                <a:cubicBezTo>
                  <a:pt x="648" y="346"/>
                  <a:pt x="649" y="347"/>
                  <a:pt x="650" y="348"/>
                </a:cubicBezTo>
                <a:cubicBezTo>
                  <a:pt x="651" y="348"/>
                  <a:pt x="651" y="348"/>
                  <a:pt x="651" y="348"/>
                </a:cubicBezTo>
                <a:cubicBezTo>
                  <a:pt x="651" y="348"/>
                  <a:pt x="652" y="349"/>
                  <a:pt x="652" y="349"/>
                </a:cubicBezTo>
                <a:cubicBezTo>
                  <a:pt x="653" y="349"/>
                  <a:pt x="654" y="350"/>
                  <a:pt x="654" y="350"/>
                </a:cubicBezTo>
                <a:cubicBezTo>
                  <a:pt x="656" y="351"/>
                  <a:pt x="657" y="352"/>
                  <a:pt x="659" y="352"/>
                </a:cubicBezTo>
                <a:cubicBezTo>
                  <a:pt x="659" y="352"/>
                  <a:pt x="659" y="353"/>
                  <a:pt x="660" y="353"/>
                </a:cubicBezTo>
                <a:cubicBezTo>
                  <a:pt x="660" y="353"/>
                  <a:pt x="660" y="352"/>
                  <a:pt x="660" y="353"/>
                </a:cubicBezTo>
                <a:cubicBezTo>
                  <a:pt x="661" y="353"/>
                  <a:pt x="661" y="353"/>
                  <a:pt x="661" y="353"/>
                </a:cubicBezTo>
                <a:cubicBezTo>
                  <a:pt x="662" y="353"/>
                  <a:pt x="662" y="353"/>
                  <a:pt x="663" y="353"/>
                </a:cubicBezTo>
                <a:cubicBezTo>
                  <a:pt x="663" y="353"/>
                  <a:pt x="663" y="353"/>
                  <a:pt x="663" y="354"/>
                </a:cubicBezTo>
                <a:cubicBezTo>
                  <a:pt x="664" y="354"/>
                  <a:pt x="665" y="353"/>
                  <a:pt x="666" y="353"/>
                </a:cubicBezTo>
                <a:cubicBezTo>
                  <a:pt x="666" y="353"/>
                  <a:pt x="666" y="354"/>
                  <a:pt x="666" y="354"/>
                </a:cubicBezTo>
                <a:cubicBezTo>
                  <a:pt x="667" y="354"/>
                  <a:pt x="667" y="353"/>
                  <a:pt x="667" y="354"/>
                </a:cubicBezTo>
                <a:cubicBezTo>
                  <a:pt x="668" y="354"/>
                  <a:pt x="669" y="354"/>
                  <a:pt x="669" y="354"/>
                </a:cubicBezTo>
                <a:cubicBezTo>
                  <a:pt x="670" y="354"/>
                  <a:pt x="670" y="354"/>
                  <a:pt x="670" y="353"/>
                </a:cubicBezTo>
                <a:cubicBezTo>
                  <a:pt x="671" y="353"/>
                  <a:pt x="671" y="354"/>
                  <a:pt x="672" y="353"/>
                </a:cubicBezTo>
                <a:cubicBezTo>
                  <a:pt x="672" y="353"/>
                  <a:pt x="672" y="353"/>
                  <a:pt x="672" y="353"/>
                </a:cubicBezTo>
                <a:cubicBezTo>
                  <a:pt x="673" y="353"/>
                  <a:pt x="673" y="353"/>
                  <a:pt x="673" y="353"/>
                </a:cubicBezTo>
                <a:cubicBezTo>
                  <a:pt x="674" y="353"/>
                  <a:pt x="674" y="352"/>
                  <a:pt x="676" y="353"/>
                </a:cubicBezTo>
                <a:cubicBezTo>
                  <a:pt x="676" y="352"/>
                  <a:pt x="676" y="352"/>
                  <a:pt x="677" y="352"/>
                </a:cubicBezTo>
                <a:cubicBezTo>
                  <a:pt x="677" y="352"/>
                  <a:pt x="677" y="352"/>
                  <a:pt x="677" y="352"/>
                </a:cubicBezTo>
                <a:cubicBezTo>
                  <a:pt x="678" y="351"/>
                  <a:pt x="679" y="351"/>
                  <a:pt x="680" y="351"/>
                </a:cubicBezTo>
                <a:cubicBezTo>
                  <a:pt x="680" y="351"/>
                  <a:pt x="680" y="350"/>
                  <a:pt x="680" y="350"/>
                </a:cubicBezTo>
                <a:cubicBezTo>
                  <a:pt x="680" y="350"/>
                  <a:pt x="681" y="350"/>
                  <a:pt x="681" y="350"/>
                </a:cubicBezTo>
                <a:cubicBezTo>
                  <a:pt x="681" y="350"/>
                  <a:pt x="681" y="350"/>
                  <a:pt x="681" y="350"/>
                </a:cubicBezTo>
                <a:cubicBezTo>
                  <a:pt x="682" y="350"/>
                  <a:pt x="682" y="350"/>
                  <a:pt x="682" y="349"/>
                </a:cubicBezTo>
                <a:cubicBezTo>
                  <a:pt x="683" y="349"/>
                  <a:pt x="683" y="349"/>
                  <a:pt x="684" y="349"/>
                </a:cubicBezTo>
                <a:cubicBezTo>
                  <a:pt x="684" y="349"/>
                  <a:pt x="685" y="348"/>
                  <a:pt x="685" y="348"/>
                </a:cubicBezTo>
                <a:cubicBezTo>
                  <a:pt x="685" y="348"/>
                  <a:pt x="687" y="347"/>
                  <a:pt x="688" y="345"/>
                </a:cubicBezTo>
                <a:cubicBezTo>
                  <a:pt x="688" y="346"/>
                  <a:pt x="688" y="346"/>
                  <a:pt x="688" y="346"/>
                </a:cubicBezTo>
                <a:cubicBezTo>
                  <a:pt x="688" y="345"/>
                  <a:pt x="689" y="345"/>
                  <a:pt x="690" y="344"/>
                </a:cubicBezTo>
                <a:cubicBezTo>
                  <a:pt x="690" y="344"/>
                  <a:pt x="690" y="344"/>
                  <a:pt x="690" y="344"/>
                </a:cubicBezTo>
                <a:cubicBezTo>
                  <a:pt x="690" y="344"/>
                  <a:pt x="690" y="344"/>
                  <a:pt x="691" y="343"/>
                </a:cubicBezTo>
                <a:cubicBezTo>
                  <a:pt x="691" y="343"/>
                  <a:pt x="692" y="342"/>
                  <a:pt x="692" y="341"/>
                </a:cubicBezTo>
                <a:cubicBezTo>
                  <a:pt x="693" y="340"/>
                  <a:pt x="695" y="337"/>
                  <a:pt x="694" y="338"/>
                </a:cubicBezTo>
                <a:cubicBezTo>
                  <a:pt x="693" y="339"/>
                  <a:pt x="693" y="339"/>
                  <a:pt x="693" y="339"/>
                </a:cubicBezTo>
                <a:cubicBezTo>
                  <a:pt x="692" y="340"/>
                  <a:pt x="690" y="342"/>
                  <a:pt x="690" y="343"/>
                </a:cubicBezTo>
                <a:cubicBezTo>
                  <a:pt x="689" y="343"/>
                  <a:pt x="689" y="343"/>
                  <a:pt x="689" y="344"/>
                </a:cubicBezTo>
                <a:cubicBezTo>
                  <a:pt x="689" y="344"/>
                  <a:pt x="689" y="344"/>
                  <a:pt x="689" y="344"/>
                </a:cubicBezTo>
                <a:cubicBezTo>
                  <a:pt x="689" y="343"/>
                  <a:pt x="689" y="343"/>
                  <a:pt x="689" y="343"/>
                </a:cubicBezTo>
                <a:cubicBezTo>
                  <a:pt x="688" y="344"/>
                  <a:pt x="687" y="346"/>
                  <a:pt x="687" y="346"/>
                </a:cubicBezTo>
                <a:cubicBezTo>
                  <a:pt x="685" y="347"/>
                  <a:pt x="684" y="348"/>
                  <a:pt x="683" y="349"/>
                </a:cubicBezTo>
                <a:cubicBezTo>
                  <a:pt x="681" y="348"/>
                  <a:pt x="681" y="350"/>
                  <a:pt x="680" y="349"/>
                </a:cubicBezTo>
                <a:cubicBezTo>
                  <a:pt x="686" y="346"/>
                  <a:pt x="692" y="340"/>
                  <a:pt x="695" y="335"/>
                </a:cubicBezTo>
                <a:cubicBezTo>
                  <a:pt x="697" y="339"/>
                  <a:pt x="700" y="339"/>
                  <a:pt x="703" y="343"/>
                </a:cubicBezTo>
                <a:cubicBezTo>
                  <a:pt x="708" y="349"/>
                  <a:pt x="715" y="351"/>
                  <a:pt x="723" y="352"/>
                </a:cubicBezTo>
                <a:cubicBezTo>
                  <a:pt x="732" y="353"/>
                  <a:pt x="742" y="348"/>
                  <a:pt x="749" y="340"/>
                </a:cubicBezTo>
                <a:cubicBezTo>
                  <a:pt x="754" y="332"/>
                  <a:pt x="757" y="323"/>
                  <a:pt x="758" y="312"/>
                </a:cubicBezTo>
                <a:cubicBezTo>
                  <a:pt x="758" y="281"/>
                  <a:pt x="735" y="282"/>
                  <a:pt x="735" y="282"/>
                </a:cubicBezTo>
                <a:cubicBezTo>
                  <a:pt x="736" y="282"/>
                  <a:pt x="750" y="252"/>
                  <a:pt x="731" y="233"/>
                </a:cubicBezTo>
                <a:cubicBezTo>
                  <a:pt x="727" y="229"/>
                  <a:pt x="720" y="226"/>
                  <a:pt x="714" y="225"/>
                </a:cubicBezTo>
                <a:cubicBezTo>
                  <a:pt x="685" y="218"/>
                  <a:pt x="672" y="245"/>
                  <a:pt x="670" y="252"/>
                </a:cubicBezTo>
                <a:cubicBezTo>
                  <a:pt x="663" y="289"/>
                  <a:pt x="703" y="294"/>
                  <a:pt x="712" y="277"/>
                </a:cubicBezTo>
                <a:cubicBezTo>
                  <a:pt x="705" y="306"/>
                  <a:pt x="676" y="293"/>
                  <a:pt x="668" y="281"/>
                </a:cubicBezTo>
                <a:cubicBezTo>
                  <a:pt x="662" y="271"/>
                  <a:pt x="661" y="257"/>
                  <a:pt x="658" y="244"/>
                </a:cubicBezTo>
                <a:cubicBezTo>
                  <a:pt x="654" y="223"/>
                  <a:pt x="656" y="200"/>
                  <a:pt x="652" y="179"/>
                </a:cubicBezTo>
                <a:cubicBezTo>
                  <a:pt x="647" y="150"/>
                  <a:pt x="637" y="122"/>
                  <a:pt x="620" y="98"/>
                </a:cubicBezTo>
                <a:cubicBezTo>
                  <a:pt x="609" y="82"/>
                  <a:pt x="594" y="70"/>
                  <a:pt x="580" y="57"/>
                </a:cubicBezTo>
                <a:cubicBezTo>
                  <a:pt x="588" y="64"/>
                  <a:pt x="612" y="103"/>
                  <a:pt x="612" y="103"/>
                </a:cubicBezTo>
                <a:close/>
                <a:moveTo>
                  <a:pt x="626" y="238"/>
                </a:moveTo>
                <a:cubicBezTo>
                  <a:pt x="627" y="237"/>
                  <a:pt x="627" y="236"/>
                  <a:pt x="626" y="235"/>
                </a:cubicBezTo>
                <a:cubicBezTo>
                  <a:pt x="626" y="234"/>
                  <a:pt x="628" y="234"/>
                  <a:pt x="628" y="234"/>
                </a:cubicBezTo>
                <a:cubicBezTo>
                  <a:pt x="628" y="233"/>
                  <a:pt x="627" y="237"/>
                  <a:pt x="627" y="239"/>
                </a:cubicBezTo>
                <a:cubicBezTo>
                  <a:pt x="627" y="239"/>
                  <a:pt x="626" y="239"/>
                  <a:pt x="626" y="238"/>
                </a:cubicBezTo>
                <a:close/>
                <a:moveTo>
                  <a:pt x="629" y="316"/>
                </a:moveTo>
                <a:cubicBezTo>
                  <a:pt x="628" y="314"/>
                  <a:pt x="627" y="313"/>
                  <a:pt x="627" y="311"/>
                </a:cubicBezTo>
                <a:cubicBezTo>
                  <a:pt x="626" y="310"/>
                  <a:pt x="625" y="310"/>
                  <a:pt x="626" y="309"/>
                </a:cubicBezTo>
                <a:cubicBezTo>
                  <a:pt x="626" y="309"/>
                  <a:pt x="626" y="309"/>
                  <a:pt x="626" y="309"/>
                </a:cubicBezTo>
                <a:cubicBezTo>
                  <a:pt x="626" y="308"/>
                  <a:pt x="625" y="306"/>
                  <a:pt x="625" y="305"/>
                </a:cubicBezTo>
                <a:cubicBezTo>
                  <a:pt x="625" y="304"/>
                  <a:pt x="625" y="304"/>
                  <a:pt x="625" y="304"/>
                </a:cubicBezTo>
                <a:cubicBezTo>
                  <a:pt x="628" y="308"/>
                  <a:pt x="629" y="316"/>
                  <a:pt x="629" y="316"/>
                </a:cubicBezTo>
                <a:close/>
                <a:moveTo>
                  <a:pt x="676" y="351"/>
                </a:moveTo>
                <a:cubicBezTo>
                  <a:pt x="676" y="351"/>
                  <a:pt x="676" y="352"/>
                  <a:pt x="675" y="352"/>
                </a:cubicBezTo>
                <a:cubicBezTo>
                  <a:pt x="675" y="352"/>
                  <a:pt x="674" y="352"/>
                  <a:pt x="673" y="352"/>
                </a:cubicBezTo>
                <a:cubicBezTo>
                  <a:pt x="673" y="352"/>
                  <a:pt x="672" y="352"/>
                  <a:pt x="671" y="352"/>
                </a:cubicBezTo>
                <a:cubicBezTo>
                  <a:pt x="671" y="352"/>
                  <a:pt x="671" y="352"/>
                  <a:pt x="671" y="352"/>
                </a:cubicBezTo>
                <a:cubicBezTo>
                  <a:pt x="671" y="351"/>
                  <a:pt x="677" y="351"/>
                  <a:pt x="676" y="351"/>
                </a:cubicBezTo>
                <a:close/>
                <a:moveTo>
                  <a:pt x="667" y="353"/>
                </a:moveTo>
                <a:cubicBezTo>
                  <a:pt x="667" y="353"/>
                  <a:pt x="667" y="353"/>
                  <a:pt x="667" y="353"/>
                </a:cubicBezTo>
                <a:cubicBezTo>
                  <a:pt x="667" y="353"/>
                  <a:pt x="663" y="353"/>
                  <a:pt x="662" y="352"/>
                </a:cubicBezTo>
                <a:cubicBezTo>
                  <a:pt x="661" y="352"/>
                  <a:pt x="661" y="352"/>
                  <a:pt x="660" y="352"/>
                </a:cubicBezTo>
                <a:cubicBezTo>
                  <a:pt x="660" y="352"/>
                  <a:pt x="660" y="351"/>
                  <a:pt x="660" y="351"/>
                </a:cubicBezTo>
                <a:cubicBezTo>
                  <a:pt x="659" y="351"/>
                  <a:pt x="658" y="351"/>
                  <a:pt x="657" y="351"/>
                </a:cubicBezTo>
                <a:cubicBezTo>
                  <a:pt x="656" y="350"/>
                  <a:pt x="655" y="350"/>
                  <a:pt x="655" y="349"/>
                </a:cubicBezTo>
                <a:cubicBezTo>
                  <a:pt x="654" y="349"/>
                  <a:pt x="654" y="349"/>
                  <a:pt x="654" y="348"/>
                </a:cubicBezTo>
                <a:cubicBezTo>
                  <a:pt x="656" y="347"/>
                  <a:pt x="662" y="352"/>
                  <a:pt x="667" y="353"/>
                </a:cubicBezTo>
                <a:close/>
                <a:moveTo>
                  <a:pt x="653" y="348"/>
                </a:moveTo>
                <a:cubicBezTo>
                  <a:pt x="653" y="348"/>
                  <a:pt x="653" y="347"/>
                  <a:pt x="652" y="348"/>
                </a:cubicBezTo>
                <a:cubicBezTo>
                  <a:pt x="651" y="347"/>
                  <a:pt x="650" y="346"/>
                  <a:pt x="649" y="346"/>
                </a:cubicBezTo>
                <a:cubicBezTo>
                  <a:pt x="649" y="345"/>
                  <a:pt x="648" y="345"/>
                  <a:pt x="648" y="344"/>
                </a:cubicBezTo>
                <a:cubicBezTo>
                  <a:pt x="649" y="343"/>
                  <a:pt x="651" y="347"/>
                  <a:pt x="653" y="348"/>
                </a:cubicBezTo>
                <a:close/>
                <a:moveTo>
                  <a:pt x="635" y="330"/>
                </a:moveTo>
                <a:cubicBezTo>
                  <a:pt x="635" y="330"/>
                  <a:pt x="635" y="329"/>
                  <a:pt x="635" y="328"/>
                </a:cubicBezTo>
                <a:cubicBezTo>
                  <a:pt x="634" y="328"/>
                  <a:pt x="634" y="328"/>
                  <a:pt x="633" y="327"/>
                </a:cubicBezTo>
                <a:cubicBezTo>
                  <a:pt x="632" y="327"/>
                  <a:pt x="632" y="324"/>
                  <a:pt x="632" y="324"/>
                </a:cubicBezTo>
                <a:cubicBezTo>
                  <a:pt x="635" y="325"/>
                  <a:pt x="635" y="329"/>
                  <a:pt x="636" y="331"/>
                </a:cubicBezTo>
                <a:cubicBezTo>
                  <a:pt x="636" y="330"/>
                  <a:pt x="635" y="330"/>
                  <a:pt x="635" y="330"/>
                </a:cubicBezTo>
                <a:close/>
                <a:moveTo>
                  <a:pt x="621" y="268"/>
                </a:moveTo>
                <a:cubicBezTo>
                  <a:pt x="621" y="270"/>
                  <a:pt x="621" y="270"/>
                  <a:pt x="622" y="270"/>
                </a:cubicBezTo>
                <a:cubicBezTo>
                  <a:pt x="622" y="269"/>
                  <a:pt x="622" y="267"/>
                  <a:pt x="621" y="268"/>
                </a:cubicBezTo>
                <a:close/>
                <a:moveTo>
                  <a:pt x="622" y="273"/>
                </a:moveTo>
                <a:cubicBezTo>
                  <a:pt x="623" y="270"/>
                  <a:pt x="620" y="271"/>
                  <a:pt x="622" y="273"/>
                </a:cubicBezTo>
                <a:close/>
                <a:moveTo>
                  <a:pt x="597" y="456"/>
                </a:moveTo>
                <a:cubicBezTo>
                  <a:pt x="597" y="456"/>
                  <a:pt x="597" y="455"/>
                  <a:pt x="597" y="455"/>
                </a:cubicBezTo>
                <a:cubicBezTo>
                  <a:pt x="596" y="456"/>
                  <a:pt x="596" y="456"/>
                  <a:pt x="596" y="456"/>
                </a:cubicBezTo>
                <a:cubicBezTo>
                  <a:pt x="596" y="457"/>
                  <a:pt x="596" y="457"/>
                  <a:pt x="596" y="458"/>
                </a:cubicBezTo>
                <a:cubicBezTo>
                  <a:pt x="596" y="458"/>
                  <a:pt x="596" y="459"/>
                  <a:pt x="596" y="459"/>
                </a:cubicBezTo>
                <a:cubicBezTo>
                  <a:pt x="596" y="460"/>
                  <a:pt x="596" y="460"/>
                  <a:pt x="596" y="460"/>
                </a:cubicBezTo>
                <a:cubicBezTo>
                  <a:pt x="596" y="461"/>
                  <a:pt x="596" y="462"/>
                  <a:pt x="596" y="463"/>
                </a:cubicBezTo>
                <a:cubicBezTo>
                  <a:pt x="596" y="464"/>
                  <a:pt x="597" y="466"/>
                  <a:pt x="596" y="467"/>
                </a:cubicBezTo>
                <a:cubicBezTo>
                  <a:pt x="597" y="468"/>
                  <a:pt x="597" y="469"/>
                  <a:pt x="598" y="470"/>
                </a:cubicBezTo>
                <a:cubicBezTo>
                  <a:pt x="598" y="471"/>
                  <a:pt x="598" y="472"/>
                  <a:pt x="599" y="473"/>
                </a:cubicBezTo>
                <a:cubicBezTo>
                  <a:pt x="600" y="472"/>
                  <a:pt x="598" y="471"/>
                  <a:pt x="599" y="470"/>
                </a:cubicBezTo>
                <a:cubicBezTo>
                  <a:pt x="599" y="469"/>
                  <a:pt x="598" y="468"/>
                  <a:pt x="599" y="468"/>
                </a:cubicBezTo>
                <a:cubicBezTo>
                  <a:pt x="599" y="467"/>
                  <a:pt x="599" y="466"/>
                  <a:pt x="599" y="465"/>
                </a:cubicBezTo>
                <a:cubicBezTo>
                  <a:pt x="598" y="465"/>
                  <a:pt x="597" y="464"/>
                  <a:pt x="597" y="463"/>
                </a:cubicBezTo>
                <a:cubicBezTo>
                  <a:pt x="598" y="462"/>
                  <a:pt x="598" y="462"/>
                  <a:pt x="599" y="460"/>
                </a:cubicBezTo>
                <a:cubicBezTo>
                  <a:pt x="598" y="459"/>
                  <a:pt x="598" y="460"/>
                  <a:pt x="597" y="460"/>
                </a:cubicBezTo>
                <a:cubicBezTo>
                  <a:pt x="597" y="459"/>
                  <a:pt x="597" y="458"/>
                  <a:pt x="597" y="458"/>
                </a:cubicBezTo>
                <a:cubicBezTo>
                  <a:pt x="597" y="457"/>
                  <a:pt x="596" y="457"/>
                  <a:pt x="596" y="456"/>
                </a:cubicBezTo>
                <a:cubicBezTo>
                  <a:pt x="596" y="456"/>
                  <a:pt x="597" y="456"/>
                  <a:pt x="597" y="456"/>
                </a:cubicBezTo>
                <a:close/>
                <a:moveTo>
                  <a:pt x="785" y="422"/>
                </a:moveTo>
                <a:cubicBezTo>
                  <a:pt x="785" y="421"/>
                  <a:pt x="785" y="420"/>
                  <a:pt x="786" y="419"/>
                </a:cubicBezTo>
                <a:cubicBezTo>
                  <a:pt x="784" y="418"/>
                  <a:pt x="785" y="416"/>
                  <a:pt x="785" y="415"/>
                </a:cubicBezTo>
                <a:cubicBezTo>
                  <a:pt x="785" y="413"/>
                  <a:pt x="785" y="412"/>
                  <a:pt x="785" y="410"/>
                </a:cubicBezTo>
                <a:cubicBezTo>
                  <a:pt x="785" y="410"/>
                  <a:pt x="785" y="410"/>
                  <a:pt x="785" y="410"/>
                </a:cubicBezTo>
                <a:cubicBezTo>
                  <a:pt x="785" y="409"/>
                  <a:pt x="785" y="409"/>
                  <a:pt x="785" y="409"/>
                </a:cubicBezTo>
                <a:cubicBezTo>
                  <a:pt x="785" y="408"/>
                  <a:pt x="785" y="408"/>
                  <a:pt x="785" y="408"/>
                </a:cubicBezTo>
                <a:cubicBezTo>
                  <a:pt x="785" y="408"/>
                  <a:pt x="785" y="407"/>
                  <a:pt x="785" y="407"/>
                </a:cubicBezTo>
                <a:cubicBezTo>
                  <a:pt x="785" y="407"/>
                  <a:pt x="785" y="406"/>
                  <a:pt x="785" y="406"/>
                </a:cubicBezTo>
                <a:cubicBezTo>
                  <a:pt x="785" y="406"/>
                  <a:pt x="785" y="406"/>
                  <a:pt x="785" y="406"/>
                </a:cubicBezTo>
                <a:cubicBezTo>
                  <a:pt x="785" y="405"/>
                  <a:pt x="785" y="404"/>
                  <a:pt x="785" y="403"/>
                </a:cubicBezTo>
                <a:cubicBezTo>
                  <a:pt x="785" y="403"/>
                  <a:pt x="785" y="402"/>
                  <a:pt x="785" y="401"/>
                </a:cubicBezTo>
                <a:cubicBezTo>
                  <a:pt x="785" y="400"/>
                  <a:pt x="785" y="399"/>
                  <a:pt x="785" y="399"/>
                </a:cubicBezTo>
                <a:cubicBezTo>
                  <a:pt x="785" y="398"/>
                  <a:pt x="785" y="397"/>
                  <a:pt x="785" y="396"/>
                </a:cubicBezTo>
                <a:cubicBezTo>
                  <a:pt x="785" y="396"/>
                  <a:pt x="785" y="396"/>
                  <a:pt x="785" y="396"/>
                </a:cubicBezTo>
                <a:cubicBezTo>
                  <a:pt x="785" y="395"/>
                  <a:pt x="785" y="395"/>
                  <a:pt x="785" y="395"/>
                </a:cubicBezTo>
                <a:cubicBezTo>
                  <a:pt x="785" y="395"/>
                  <a:pt x="785" y="394"/>
                  <a:pt x="785" y="394"/>
                </a:cubicBezTo>
                <a:cubicBezTo>
                  <a:pt x="785" y="394"/>
                  <a:pt x="785" y="393"/>
                  <a:pt x="785" y="393"/>
                </a:cubicBezTo>
                <a:cubicBezTo>
                  <a:pt x="784" y="392"/>
                  <a:pt x="785" y="390"/>
                  <a:pt x="785" y="389"/>
                </a:cubicBezTo>
                <a:cubicBezTo>
                  <a:pt x="784" y="389"/>
                  <a:pt x="785" y="388"/>
                  <a:pt x="785" y="388"/>
                </a:cubicBezTo>
                <a:cubicBezTo>
                  <a:pt x="784" y="387"/>
                  <a:pt x="784" y="386"/>
                  <a:pt x="785" y="385"/>
                </a:cubicBezTo>
                <a:cubicBezTo>
                  <a:pt x="784" y="383"/>
                  <a:pt x="786" y="379"/>
                  <a:pt x="783" y="376"/>
                </a:cubicBezTo>
                <a:cubicBezTo>
                  <a:pt x="783" y="377"/>
                  <a:pt x="784" y="378"/>
                  <a:pt x="783" y="378"/>
                </a:cubicBezTo>
                <a:cubicBezTo>
                  <a:pt x="782" y="376"/>
                  <a:pt x="784" y="377"/>
                  <a:pt x="784" y="375"/>
                </a:cubicBezTo>
                <a:cubicBezTo>
                  <a:pt x="784" y="374"/>
                  <a:pt x="784" y="373"/>
                  <a:pt x="783" y="372"/>
                </a:cubicBezTo>
                <a:cubicBezTo>
                  <a:pt x="784" y="371"/>
                  <a:pt x="783" y="370"/>
                  <a:pt x="783" y="369"/>
                </a:cubicBezTo>
                <a:cubicBezTo>
                  <a:pt x="783" y="368"/>
                  <a:pt x="783" y="368"/>
                  <a:pt x="783" y="367"/>
                </a:cubicBezTo>
                <a:cubicBezTo>
                  <a:pt x="783" y="367"/>
                  <a:pt x="783" y="367"/>
                  <a:pt x="783" y="366"/>
                </a:cubicBezTo>
                <a:cubicBezTo>
                  <a:pt x="783" y="366"/>
                  <a:pt x="783" y="366"/>
                  <a:pt x="783" y="365"/>
                </a:cubicBezTo>
                <a:cubicBezTo>
                  <a:pt x="783" y="365"/>
                  <a:pt x="783" y="364"/>
                  <a:pt x="783" y="364"/>
                </a:cubicBezTo>
                <a:cubicBezTo>
                  <a:pt x="783" y="363"/>
                  <a:pt x="783" y="363"/>
                  <a:pt x="783" y="362"/>
                </a:cubicBezTo>
                <a:cubicBezTo>
                  <a:pt x="783" y="362"/>
                  <a:pt x="783" y="362"/>
                  <a:pt x="782" y="362"/>
                </a:cubicBezTo>
                <a:cubicBezTo>
                  <a:pt x="782" y="361"/>
                  <a:pt x="783" y="359"/>
                  <a:pt x="783" y="358"/>
                </a:cubicBezTo>
                <a:cubicBezTo>
                  <a:pt x="782" y="356"/>
                  <a:pt x="782" y="356"/>
                  <a:pt x="782" y="357"/>
                </a:cubicBezTo>
                <a:cubicBezTo>
                  <a:pt x="781" y="358"/>
                  <a:pt x="782" y="359"/>
                  <a:pt x="781" y="360"/>
                </a:cubicBezTo>
                <a:cubicBezTo>
                  <a:pt x="781" y="359"/>
                  <a:pt x="780" y="359"/>
                  <a:pt x="781" y="359"/>
                </a:cubicBezTo>
                <a:cubicBezTo>
                  <a:pt x="781" y="359"/>
                  <a:pt x="780" y="356"/>
                  <a:pt x="780" y="355"/>
                </a:cubicBezTo>
                <a:cubicBezTo>
                  <a:pt x="780" y="355"/>
                  <a:pt x="780" y="354"/>
                  <a:pt x="780" y="354"/>
                </a:cubicBezTo>
                <a:cubicBezTo>
                  <a:pt x="781" y="354"/>
                  <a:pt x="780" y="352"/>
                  <a:pt x="779" y="352"/>
                </a:cubicBezTo>
                <a:cubicBezTo>
                  <a:pt x="779" y="353"/>
                  <a:pt x="780" y="354"/>
                  <a:pt x="778" y="354"/>
                </a:cubicBezTo>
                <a:cubicBezTo>
                  <a:pt x="779" y="354"/>
                  <a:pt x="779" y="353"/>
                  <a:pt x="779" y="353"/>
                </a:cubicBezTo>
                <a:cubicBezTo>
                  <a:pt x="778" y="352"/>
                  <a:pt x="779" y="352"/>
                  <a:pt x="779" y="351"/>
                </a:cubicBezTo>
                <a:cubicBezTo>
                  <a:pt x="779" y="351"/>
                  <a:pt x="778" y="350"/>
                  <a:pt x="779" y="350"/>
                </a:cubicBezTo>
                <a:cubicBezTo>
                  <a:pt x="779" y="349"/>
                  <a:pt x="779" y="348"/>
                  <a:pt x="779" y="347"/>
                </a:cubicBezTo>
                <a:cubicBezTo>
                  <a:pt x="778" y="346"/>
                  <a:pt x="778" y="346"/>
                  <a:pt x="778" y="345"/>
                </a:cubicBezTo>
                <a:cubicBezTo>
                  <a:pt x="778" y="345"/>
                  <a:pt x="778" y="345"/>
                  <a:pt x="778" y="345"/>
                </a:cubicBezTo>
                <a:cubicBezTo>
                  <a:pt x="778" y="345"/>
                  <a:pt x="778" y="344"/>
                  <a:pt x="778" y="343"/>
                </a:cubicBezTo>
                <a:cubicBezTo>
                  <a:pt x="778" y="343"/>
                  <a:pt x="777" y="342"/>
                  <a:pt x="777" y="342"/>
                </a:cubicBezTo>
                <a:cubicBezTo>
                  <a:pt x="777" y="342"/>
                  <a:pt x="777" y="341"/>
                  <a:pt x="777" y="341"/>
                </a:cubicBezTo>
                <a:cubicBezTo>
                  <a:pt x="777" y="341"/>
                  <a:pt x="777" y="340"/>
                  <a:pt x="777" y="340"/>
                </a:cubicBezTo>
                <a:cubicBezTo>
                  <a:pt x="777" y="340"/>
                  <a:pt x="777" y="339"/>
                  <a:pt x="776" y="339"/>
                </a:cubicBezTo>
                <a:cubicBezTo>
                  <a:pt x="775" y="338"/>
                  <a:pt x="776" y="337"/>
                  <a:pt x="774" y="337"/>
                </a:cubicBezTo>
                <a:cubicBezTo>
                  <a:pt x="774" y="336"/>
                  <a:pt x="773" y="335"/>
                  <a:pt x="773" y="333"/>
                </a:cubicBezTo>
                <a:cubicBezTo>
                  <a:pt x="773" y="333"/>
                  <a:pt x="774" y="332"/>
                  <a:pt x="774" y="332"/>
                </a:cubicBezTo>
                <a:cubicBezTo>
                  <a:pt x="774" y="331"/>
                  <a:pt x="773" y="331"/>
                  <a:pt x="774" y="330"/>
                </a:cubicBezTo>
                <a:cubicBezTo>
                  <a:pt x="774" y="331"/>
                  <a:pt x="774" y="332"/>
                  <a:pt x="775" y="332"/>
                </a:cubicBezTo>
                <a:cubicBezTo>
                  <a:pt x="775" y="331"/>
                  <a:pt x="774" y="331"/>
                  <a:pt x="774" y="330"/>
                </a:cubicBezTo>
                <a:cubicBezTo>
                  <a:pt x="774" y="330"/>
                  <a:pt x="774" y="329"/>
                  <a:pt x="774" y="328"/>
                </a:cubicBezTo>
                <a:cubicBezTo>
                  <a:pt x="774" y="328"/>
                  <a:pt x="774" y="328"/>
                  <a:pt x="774" y="328"/>
                </a:cubicBezTo>
                <a:cubicBezTo>
                  <a:pt x="774" y="327"/>
                  <a:pt x="774" y="327"/>
                  <a:pt x="774" y="327"/>
                </a:cubicBezTo>
                <a:cubicBezTo>
                  <a:pt x="774" y="326"/>
                  <a:pt x="774" y="326"/>
                  <a:pt x="773" y="326"/>
                </a:cubicBezTo>
                <a:cubicBezTo>
                  <a:pt x="773" y="326"/>
                  <a:pt x="774" y="325"/>
                  <a:pt x="773" y="325"/>
                </a:cubicBezTo>
                <a:cubicBezTo>
                  <a:pt x="773" y="326"/>
                  <a:pt x="774" y="327"/>
                  <a:pt x="772" y="327"/>
                </a:cubicBezTo>
                <a:cubicBezTo>
                  <a:pt x="771" y="327"/>
                  <a:pt x="771" y="327"/>
                  <a:pt x="771" y="326"/>
                </a:cubicBezTo>
                <a:cubicBezTo>
                  <a:pt x="772" y="326"/>
                  <a:pt x="771" y="327"/>
                  <a:pt x="772" y="327"/>
                </a:cubicBezTo>
                <a:cubicBezTo>
                  <a:pt x="772" y="327"/>
                  <a:pt x="771" y="327"/>
                  <a:pt x="772" y="326"/>
                </a:cubicBezTo>
                <a:cubicBezTo>
                  <a:pt x="772" y="325"/>
                  <a:pt x="772" y="324"/>
                  <a:pt x="771" y="323"/>
                </a:cubicBezTo>
                <a:cubicBezTo>
                  <a:pt x="771" y="324"/>
                  <a:pt x="771" y="323"/>
                  <a:pt x="771" y="323"/>
                </a:cubicBezTo>
                <a:cubicBezTo>
                  <a:pt x="771" y="322"/>
                  <a:pt x="770" y="321"/>
                  <a:pt x="771" y="321"/>
                </a:cubicBezTo>
                <a:cubicBezTo>
                  <a:pt x="770" y="320"/>
                  <a:pt x="770" y="319"/>
                  <a:pt x="770" y="319"/>
                </a:cubicBezTo>
                <a:cubicBezTo>
                  <a:pt x="769" y="320"/>
                  <a:pt x="769" y="318"/>
                  <a:pt x="768" y="317"/>
                </a:cubicBezTo>
                <a:cubicBezTo>
                  <a:pt x="769" y="317"/>
                  <a:pt x="769" y="316"/>
                  <a:pt x="769" y="316"/>
                </a:cubicBezTo>
                <a:cubicBezTo>
                  <a:pt x="764" y="312"/>
                  <a:pt x="767" y="318"/>
                  <a:pt x="767" y="318"/>
                </a:cubicBezTo>
                <a:cubicBezTo>
                  <a:pt x="767" y="319"/>
                  <a:pt x="768" y="320"/>
                  <a:pt x="767" y="321"/>
                </a:cubicBezTo>
                <a:cubicBezTo>
                  <a:pt x="768" y="323"/>
                  <a:pt x="769" y="326"/>
                  <a:pt x="769" y="329"/>
                </a:cubicBezTo>
                <a:cubicBezTo>
                  <a:pt x="770" y="330"/>
                  <a:pt x="770" y="331"/>
                  <a:pt x="770" y="332"/>
                </a:cubicBezTo>
                <a:cubicBezTo>
                  <a:pt x="771" y="334"/>
                  <a:pt x="772" y="336"/>
                  <a:pt x="771" y="337"/>
                </a:cubicBezTo>
                <a:cubicBezTo>
                  <a:pt x="772" y="338"/>
                  <a:pt x="772" y="339"/>
                  <a:pt x="772" y="340"/>
                </a:cubicBezTo>
                <a:cubicBezTo>
                  <a:pt x="772" y="340"/>
                  <a:pt x="773" y="341"/>
                  <a:pt x="773" y="342"/>
                </a:cubicBezTo>
                <a:cubicBezTo>
                  <a:pt x="773" y="342"/>
                  <a:pt x="773" y="342"/>
                  <a:pt x="773" y="342"/>
                </a:cubicBezTo>
                <a:cubicBezTo>
                  <a:pt x="773" y="343"/>
                  <a:pt x="773" y="343"/>
                  <a:pt x="773" y="343"/>
                </a:cubicBezTo>
                <a:cubicBezTo>
                  <a:pt x="773" y="343"/>
                  <a:pt x="773" y="344"/>
                  <a:pt x="773" y="344"/>
                </a:cubicBezTo>
                <a:cubicBezTo>
                  <a:pt x="774" y="344"/>
                  <a:pt x="773" y="344"/>
                  <a:pt x="773" y="344"/>
                </a:cubicBezTo>
                <a:cubicBezTo>
                  <a:pt x="774" y="345"/>
                  <a:pt x="774" y="346"/>
                  <a:pt x="774" y="346"/>
                </a:cubicBezTo>
                <a:cubicBezTo>
                  <a:pt x="773" y="347"/>
                  <a:pt x="774" y="347"/>
                  <a:pt x="774" y="348"/>
                </a:cubicBezTo>
                <a:cubicBezTo>
                  <a:pt x="774" y="348"/>
                  <a:pt x="774" y="349"/>
                  <a:pt x="774" y="349"/>
                </a:cubicBezTo>
                <a:cubicBezTo>
                  <a:pt x="774" y="350"/>
                  <a:pt x="774" y="349"/>
                  <a:pt x="774" y="350"/>
                </a:cubicBezTo>
                <a:cubicBezTo>
                  <a:pt x="775" y="351"/>
                  <a:pt x="774" y="351"/>
                  <a:pt x="774" y="352"/>
                </a:cubicBezTo>
                <a:cubicBezTo>
                  <a:pt x="775" y="353"/>
                  <a:pt x="775" y="353"/>
                  <a:pt x="775" y="354"/>
                </a:cubicBezTo>
                <a:cubicBezTo>
                  <a:pt x="775" y="354"/>
                  <a:pt x="775" y="355"/>
                  <a:pt x="775" y="355"/>
                </a:cubicBezTo>
                <a:cubicBezTo>
                  <a:pt x="775" y="356"/>
                  <a:pt x="775" y="356"/>
                  <a:pt x="775" y="357"/>
                </a:cubicBezTo>
                <a:cubicBezTo>
                  <a:pt x="776" y="357"/>
                  <a:pt x="776" y="358"/>
                  <a:pt x="776" y="358"/>
                </a:cubicBezTo>
                <a:cubicBezTo>
                  <a:pt x="776" y="359"/>
                  <a:pt x="776" y="360"/>
                  <a:pt x="776" y="360"/>
                </a:cubicBezTo>
                <a:cubicBezTo>
                  <a:pt x="775" y="361"/>
                  <a:pt x="776" y="362"/>
                  <a:pt x="775" y="363"/>
                </a:cubicBezTo>
                <a:cubicBezTo>
                  <a:pt x="776" y="363"/>
                  <a:pt x="776" y="364"/>
                  <a:pt x="776" y="365"/>
                </a:cubicBezTo>
                <a:cubicBezTo>
                  <a:pt x="776" y="365"/>
                  <a:pt x="776" y="365"/>
                  <a:pt x="776" y="366"/>
                </a:cubicBezTo>
                <a:cubicBezTo>
                  <a:pt x="776" y="367"/>
                  <a:pt x="776" y="368"/>
                  <a:pt x="776" y="369"/>
                </a:cubicBezTo>
                <a:cubicBezTo>
                  <a:pt x="776" y="369"/>
                  <a:pt x="777" y="369"/>
                  <a:pt x="777" y="369"/>
                </a:cubicBezTo>
                <a:cubicBezTo>
                  <a:pt x="777" y="369"/>
                  <a:pt x="776" y="370"/>
                  <a:pt x="776" y="370"/>
                </a:cubicBezTo>
                <a:cubicBezTo>
                  <a:pt x="776" y="370"/>
                  <a:pt x="777" y="370"/>
                  <a:pt x="777" y="371"/>
                </a:cubicBezTo>
                <a:cubicBezTo>
                  <a:pt x="777" y="371"/>
                  <a:pt x="777" y="371"/>
                  <a:pt x="777" y="371"/>
                </a:cubicBezTo>
                <a:cubicBezTo>
                  <a:pt x="777" y="372"/>
                  <a:pt x="777" y="372"/>
                  <a:pt x="777" y="372"/>
                </a:cubicBezTo>
                <a:cubicBezTo>
                  <a:pt x="778" y="374"/>
                  <a:pt x="777" y="375"/>
                  <a:pt x="776" y="377"/>
                </a:cubicBezTo>
                <a:cubicBezTo>
                  <a:pt x="777" y="379"/>
                  <a:pt x="778" y="379"/>
                  <a:pt x="777" y="382"/>
                </a:cubicBezTo>
                <a:cubicBezTo>
                  <a:pt x="777" y="381"/>
                  <a:pt x="777" y="380"/>
                  <a:pt x="776" y="381"/>
                </a:cubicBezTo>
                <a:cubicBezTo>
                  <a:pt x="775" y="382"/>
                  <a:pt x="776" y="384"/>
                  <a:pt x="776" y="385"/>
                </a:cubicBezTo>
                <a:cubicBezTo>
                  <a:pt x="775" y="387"/>
                  <a:pt x="774" y="389"/>
                  <a:pt x="776" y="389"/>
                </a:cubicBezTo>
                <a:cubicBezTo>
                  <a:pt x="778" y="389"/>
                  <a:pt x="777" y="386"/>
                  <a:pt x="777" y="385"/>
                </a:cubicBezTo>
                <a:cubicBezTo>
                  <a:pt x="778" y="386"/>
                  <a:pt x="777" y="387"/>
                  <a:pt x="777" y="388"/>
                </a:cubicBezTo>
                <a:cubicBezTo>
                  <a:pt x="777" y="388"/>
                  <a:pt x="777" y="389"/>
                  <a:pt x="778" y="389"/>
                </a:cubicBezTo>
                <a:cubicBezTo>
                  <a:pt x="778" y="390"/>
                  <a:pt x="777" y="390"/>
                  <a:pt x="777" y="391"/>
                </a:cubicBezTo>
                <a:cubicBezTo>
                  <a:pt x="777" y="392"/>
                  <a:pt x="778" y="392"/>
                  <a:pt x="777" y="393"/>
                </a:cubicBezTo>
                <a:cubicBezTo>
                  <a:pt x="776" y="392"/>
                  <a:pt x="777" y="392"/>
                  <a:pt x="776" y="392"/>
                </a:cubicBezTo>
                <a:cubicBezTo>
                  <a:pt x="775" y="393"/>
                  <a:pt x="775" y="395"/>
                  <a:pt x="775" y="396"/>
                </a:cubicBezTo>
                <a:cubicBezTo>
                  <a:pt x="776" y="395"/>
                  <a:pt x="776" y="397"/>
                  <a:pt x="776" y="397"/>
                </a:cubicBezTo>
                <a:cubicBezTo>
                  <a:pt x="775" y="399"/>
                  <a:pt x="777" y="398"/>
                  <a:pt x="776" y="401"/>
                </a:cubicBezTo>
                <a:cubicBezTo>
                  <a:pt x="777" y="403"/>
                  <a:pt x="776" y="405"/>
                  <a:pt x="776" y="406"/>
                </a:cubicBezTo>
                <a:cubicBezTo>
                  <a:pt x="776" y="407"/>
                  <a:pt x="776" y="408"/>
                  <a:pt x="776" y="409"/>
                </a:cubicBezTo>
                <a:cubicBezTo>
                  <a:pt x="776" y="409"/>
                  <a:pt x="776" y="409"/>
                  <a:pt x="776" y="410"/>
                </a:cubicBezTo>
                <a:cubicBezTo>
                  <a:pt x="776" y="411"/>
                  <a:pt x="776" y="412"/>
                  <a:pt x="775" y="413"/>
                </a:cubicBezTo>
                <a:cubicBezTo>
                  <a:pt x="775" y="414"/>
                  <a:pt x="775" y="415"/>
                  <a:pt x="775" y="416"/>
                </a:cubicBezTo>
                <a:cubicBezTo>
                  <a:pt x="775" y="416"/>
                  <a:pt x="775" y="416"/>
                  <a:pt x="775" y="417"/>
                </a:cubicBezTo>
                <a:cubicBezTo>
                  <a:pt x="775" y="417"/>
                  <a:pt x="775" y="418"/>
                  <a:pt x="775" y="418"/>
                </a:cubicBezTo>
                <a:cubicBezTo>
                  <a:pt x="775" y="419"/>
                  <a:pt x="775" y="419"/>
                  <a:pt x="774" y="420"/>
                </a:cubicBezTo>
                <a:cubicBezTo>
                  <a:pt x="774" y="421"/>
                  <a:pt x="775" y="421"/>
                  <a:pt x="775" y="421"/>
                </a:cubicBezTo>
                <a:cubicBezTo>
                  <a:pt x="775" y="422"/>
                  <a:pt x="774" y="422"/>
                  <a:pt x="774" y="422"/>
                </a:cubicBezTo>
                <a:cubicBezTo>
                  <a:pt x="774" y="423"/>
                  <a:pt x="775" y="423"/>
                  <a:pt x="775" y="423"/>
                </a:cubicBezTo>
                <a:cubicBezTo>
                  <a:pt x="775" y="425"/>
                  <a:pt x="774" y="426"/>
                  <a:pt x="773" y="428"/>
                </a:cubicBezTo>
                <a:cubicBezTo>
                  <a:pt x="773" y="429"/>
                  <a:pt x="773" y="430"/>
                  <a:pt x="773" y="431"/>
                </a:cubicBezTo>
                <a:cubicBezTo>
                  <a:pt x="771" y="433"/>
                  <a:pt x="772" y="436"/>
                  <a:pt x="772" y="439"/>
                </a:cubicBezTo>
                <a:cubicBezTo>
                  <a:pt x="771" y="440"/>
                  <a:pt x="771" y="441"/>
                  <a:pt x="770" y="442"/>
                </a:cubicBezTo>
                <a:cubicBezTo>
                  <a:pt x="770" y="442"/>
                  <a:pt x="771" y="443"/>
                  <a:pt x="770" y="443"/>
                </a:cubicBezTo>
                <a:cubicBezTo>
                  <a:pt x="770" y="446"/>
                  <a:pt x="769" y="448"/>
                  <a:pt x="768" y="450"/>
                </a:cubicBezTo>
                <a:cubicBezTo>
                  <a:pt x="768" y="451"/>
                  <a:pt x="768" y="451"/>
                  <a:pt x="768" y="451"/>
                </a:cubicBezTo>
                <a:cubicBezTo>
                  <a:pt x="767" y="454"/>
                  <a:pt x="766" y="457"/>
                  <a:pt x="765" y="459"/>
                </a:cubicBezTo>
                <a:cubicBezTo>
                  <a:pt x="765" y="460"/>
                  <a:pt x="765" y="460"/>
                  <a:pt x="765" y="460"/>
                </a:cubicBezTo>
                <a:cubicBezTo>
                  <a:pt x="764" y="460"/>
                  <a:pt x="764" y="462"/>
                  <a:pt x="764" y="462"/>
                </a:cubicBezTo>
                <a:cubicBezTo>
                  <a:pt x="763" y="463"/>
                  <a:pt x="763" y="463"/>
                  <a:pt x="762" y="464"/>
                </a:cubicBezTo>
                <a:cubicBezTo>
                  <a:pt x="762" y="464"/>
                  <a:pt x="762" y="464"/>
                  <a:pt x="762" y="465"/>
                </a:cubicBezTo>
                <a:cubicBezTo>
                  <a:pt x="762" y="465"/>
                  <a:pt x="762" y="465"/>
                  <a:pt x="762" y="466"/>
                </a:cubicBezTo>
                <a:cubicBezTo>
                  <a:pt x="761" y="467"/>
                  <a:pt x="761" y="469"/>
                  <a:pt x="760" y="470"/>
                </a:cubicBezTo>
                <a:cubicBezTo>
                  <a:pt x="762" y="470"/>
                  <a:pt x="762" y="468"/>
                  <a:pt x="763" y="469"/>
                </a:cubicBezTo>
                <a:cubicBezTo>
                  <a:pt x="764" y="468"/>
                  <a:pt x="764" y="467"/>
                  <a:pt x="765" y="467"/>
                </a:cubicBezTo>
                <a:cubicBezTo>
                  <a:pt x="765" y="467"/>
                  <a:pt x="765" y="469"/>
                  <a:pt x="765" y="470"/>
                </a:cubicBezTo>
                <a:cubicBezTo>
                  <a:pt x="765" y="470"/>
                  <a:pt x="764" y="470"/>
                  <a:pt x="764" y="470"/>
                </a:cubicBezTo>
                <a:cubicBezTo>
                  <a:pt x="763" y="472"/>
                  <a:pt x="763" y="472"/>
                  <a:pt x="762" y="472"/>
                </a:cubicBezTo>
                <a:cubicBezTo>
                  <a:pt x="761" y="472"/>
                  <a:pt x="763" y="470"/>
                  <a:pt x="762" y="470"/>
                </a:cubicBezTo>
                <a:cubicBezTo>
                  <a:pt x="761" y="471"/>
                  <a:pt x="760" y="472"/>
                  <a:pt x="760" y="473"/>
                </a:cubicBezTo>
                <a:cubicBezTo>
                  <a:pt x="760" y="473"/>
                  <a:pt x="760" y="474"/>
                  <a:pt x="760" y="474"/>
                </a:cubicBezTo>
                <a:cubicBezTo>
                  <a:pt x="760" y="475"/>
                  <a:pt x="762" y="475"/>
                  <a:pt x="761" y="476"/>
                </a:cubicBezTo>
                <a:cubicBezTo>
                  <a:pt x="761" y="477"/>
                  <a:pt x="760" y="478"/>
                  <a:pt x="759" y="480"/>
                </a:cubicBezTo>
                <a:cubicBezTo>
                  <a:pt x="759" y="480"/>
                  <a:pt x="759" y="481"/>
                  <a:pt x="758" y="482"/>
                </a:cubicBezTo>
                <a:cubicBezTo>
                  <a:pt x="758" y="482"/>
                  <a:pt x="757" y="483"/>
                  <a:pt x="757" y="484"/>
                </a:cubicBezTo>
                <a:cubicBezTo>
                  <a:pt x="756" y="484"/>
                  <a:pt x="756" y="484"/>
                  <a:pt x="756" y="484"/>
                </a:cubicBezTo>
                <a:cubicBezTo>
                  <a:pt x="755" y="485"/>
                  <a:pt x="756" y="485"/>
                  <a:pt x="755" y="486"/>
                </a:cubicBezTo>
                <a:cubicBezTo>
                  <a:pt x="755" y="486"/>
                  <a:pt x="755" y="487"/>
                  <a:pt x="755" y="487"/>
                </a:cubicBezTo>
                <a:cubicBezTo>
                  <a:pt x="754" y="486"/>
                  <a:pt x="755" y="485"/>
                  <a:pt x="754" y="485"/>
                </a:cubicBezTo>
                <a:cubicBezTo>
                  <a:pt x="756" y="485"/>
                  <a:pt x="755" y="483"/>
                  <a:pt x="756" y="482"/>
                </a:cubicBezTo>
                <a:cubicBezTo>
                  <a:pt x="756" y="482"/>
                  <a:pt x="757" y="482"/>
                  <a:pt x="757" y="481"/>
                </a:cubicBezTo>
                <a:cubicBezTo>
                  <a:pt x="758" y="481"/>
                  <a:pt x="757" y="480"/>
                  <a:pt x="758" y="479"/>
                </a:cubicBezTo>
                <a:cubicBezTo>
                  <a:pt x="758" y="479"/>
                  <a:pt x="758" y="479"/>
                  <a:pt x="758" y="479"/>
                </a:cubicBezTo>
                <a:cubicBezTo>
                  <a:pt x="758" y="479"/>
                  <a:pt x="758" y="478"/>
                  <a:pt x="759" y="478"/>
                </a:cubicBezTo>
                <a:cubicBezTo>
                  <a:pt x="760" y="476"/>
                  <a:pt x="761" y="475"/>
                  <a:pt x="759" y="474"/>
                </a:cubicBezTo>
                <a:cubicBezTo>
                  <a:pt x="757" y="475"/>
                  <a:pt x="758" y="477"/>
                  <a:pt x="757" y="479"/>
                </a:cubicBezTo>
                <a:cubicBezTo>
                  <a:pt x="756" y="479"/>
                  <a:pt x="756" y="481"/>
                  <a:pt x="755" y="480"/>
                </a:cubicBezTo>
                <a:cubicBezTo>
                  <a:pt x="755" y="482"/>
                  <a:pt x="754" y="482"/>
                  <a:pt x="753" y="484"/>
                </a:cubicBezTo>
                <a:cubicBezTo>
                  <a:pt x="752" y="484"/>
                  <a:pt x="752" y="486"/>
                  <a:pt x="751" y="485"/>
                </a:cubicBezTo>
                <a:cubicBezTo>
                  <a:pt x="750" y="488"/>
                  <a:pt x="748" y="488"/>
                  <a:pt x="747" y="491"/>
                </a:cubicBezTo>
                <a:cubicBezTo>
                  <a:pt x="747" y="491"/>
                  <a:pt x="747" y="491"/>
                  <a:pt x="746" y="491"/>
                </a:cubicBezTo>
                <a:cubicBezTo>
                  <a:pt x="746" y="493"/>
                  <a:pt x="744" y="493"/>
                  <a:pt x="744" y="494"/>
                </a:cubicBezTo>
                <a:cubicBezTo>
                  <a:pt x="743" y="494"/>
                  <a:pt x="743" y="494"/>
                  <a:pt x="743" y="494"/>
                </a:cubicBezTo>
                <a:cubicBezTo>
                  <a:pt x="742" y="495"/>
                  <a:pt x="741" y="495"/>
                  <a:pt x="741" y="496"/>
                </a:cubicBezTo>
                <a:cubicBezTo>
                  <a:pt x="741" y="496"/>
                  <a:pt x="740" y="496"/>
                  <a:pt x="740" y="497"/>
                </a:cubicBezTo>
                <a:cubicBezTo>
                  <a:pt x="739" y="497"/>
                  <a:pt x="739" y="497"/>
                  <a:pt x="739" y="497"/>
                </a:cubicBezTo>
                <a:cubicBezTo>
                  <a:pt x="739" y="497"/>
                  <a:pt x="739" y="497"/>
                  <a:pt x="738" y="498"/>
                </a:cubicBezTo>
                <a:cubicBezTo>
                  <a:pt x="738" y="498"/>
                  <a:pt x="738" y="498"/>
                  <a:pt x="738" y="498"/>
                </a:cubicBezTo>
                <a:cubicBezTo>
                  <a:pt x="737" y="498"/>
                  <a:pt x="737" y="499"/>
                  <a:pt x="737" y="499"/>
                </a:cubicBezTo>
                <a:cubicBezTo>
                  <a:pt x="736" y="499"/>
                  <a:pt x="736" y="499"/>
                  <a:pt x="736" y="499"/>
                </a:cubicBezTo>
                <a:cubicBezTo>
                  <a:pt x="736" y="499"/>
                  <a:pt x="736" y="500"/>
                  <a:pt x="735" y="500"/>
                </a:cubicBezTo>
                <a:cubicBezTo>
                  <a:pt x="735" y="500"/>
                  <a:pt x="735" y="500"/>
                  <a:pt x="734" y="500"/>
                </a:cubicBezTo>
                <a:cubicBezTo>
                  <a:pt x="734" y="500"/>
                  <a:pt x="734" y="501"/>
                  <a:pt x="734" y="501"/>
                </a:cubicBezTo>
                <a:cubicBezTo>
                  <a:pt x="734" y="501"/>
                  <a:pt x="733" y="501"/>
                  <a:pt x="733" y="501"/>
                </a:cubicBezTo>
                <a:cubicBezTo>
                  <a:pt x="733" y="501"/>
                  <a:pt x="732" y="502"/>
                  <a:pt x="732" y="502"/>
                </a:cubicBezTo>
                <a:cubicBezTo>
                  <a:pt x="732" y="502"/>
                  <a:pt x="732" y="502"/>
                  <a:pt x="732" y="502"/>
                </a:cubicBezTo>
                <a:cubicBezTo>
                  <a:pt x="732" y="502"/>
                  <a:pt x="732" y="503"/>
                  <a:pt x="732" y="503"/>
                </a:cubicBezTo>
                <a:cubicBezTo>
                  <a:pt x="731" y="503"/>
                  <a:pt x="730" y="503"/>
                  <a:pt x="730" y="503"/>
                </a:cubicBezTo>
                <a:cubicBezTo>
                  <a:pt x="729" y="503"/>
                  <a:pt x="729" y="504"/>
                  <a:pt x="729" y="504"/>
                </a:cubicBezTo>
                <a:cubicBezTo>
                  <a:pt x="729" y="504"/>
                  <a:pt x="728" y="504"/>
                  <a:pt x="728" y="504"/>
                </a:cubicBezTo>
                <a:cubicBezTo>
                  <a:pt x="728" y="504"/>
                  <a:pt x="728" y="505"/>
                  <a:pt x="727" y="505"/>
                </a:cubicBezTo>
                <a:cubicBezTo>
                  <a:pt x="727" y="506"/>
                  <a:pt x="725" y="506"/>
                  <a:pt x="725" y="506"/>
                </a:cubicBezTo>
                <a:cubicBezTo>
                  <a:pt x="725" y="507"/>
                  <a:pt x="724" y="506"/>
                  <a:pt x="724" y="507"/>
                </a:cubicBezTo>
                <a:cubicBezTo>
                  <a:pt x="721" y="508"/>
                  <a:pt x="717" y="510"/>
                  <a:pt x="714" y="511"/>
                </a:cubicBezTo>
                <a:cubicBezTo>
                  <a:pt x="713" y="511"/>
                  <a:pt x="711" y="512"/>
                  <a:pt x="710" y="512"/>
                </a:cubicBezTo>
                <a:cubicBezTo>
                  <a:pt x="710" y="512"/>
                  <a:pt x="710" y="512"/>
                  <a:pt x="710" y="512"/>
                </a:cubicBezTo>
                <a:cubicBezTo>
                  <a:pt x="709" y="512"/>
                  <a:pt x="709" y="512"/>
                  <a:pt x="709" y="512"/>
                </a:cubicBezTo>
                <a:cubicBezTo>
                  <a:pt x="708" y="512"/>
                  <a:pt x="708" y="512"/>
                  <a:pt x="708" y="512"/>
                </a:cubicBezTo>
                <a:cubicBezTo>
                  <a:pt x="707" y="513"/>
                  <a:pt x="707" y="513"/>
                  <a:pt x="707" y="513"/>
                </a:cubicBezTo>
                <a:cubicBezTo>
                  <a:pt x="706" y="513"/>
                  <a:pt x="704" y="513"/>
                  <a:pt x="703" y="513"/>
                </a:cubicBezTo>
                <a:cubicBezTo>
                  <a:pt x="703" y="514"/>
                  <a:pt x="703" y="514"/>
                  <a:pt x="703" y="514"/>
                </a:cubicBezTo>
                <a:cubicBezTo>
                  <a:pt x="703" y="514"/>
                  <a:pt x="702" y="514"/>
                  <a:pt x="702" y="514"/>
                </a:cubicBezTo>
                <a:cubicBezTo>
                  <a:pt x="702" y="514"/>
                  <a:pt x="701" y="514"/>
                  <a:pt x="701" y="514"/>
                </a:cubicBezTo>
                <a:cubicBezTo>
                  <a:pt x="701" y="514"/>
                  <a:pt x="700" y="514"/>
                  <a:pt x="699" y="514"/>
                </a:cubicBezTo>
                <a:cubicBezTo>
                  <a:pt x="697" y="514"/>
                  <a:pt x="694" y="514"/>
                  <a:pt x="692" y="514"/>
                </a:cubicBezTo>
                <a:cubicBezTo>
                  <a:pt x="692" y="514"/>
                  <a:pt x="692" y="514"/>
                  <a:pt x="691" y="514"/>
                </a:cubicBezTo>
                <a:cubicBezTo>
                  <a:pt x="691" y="514"/>
                  <a:pt x="690" y="515"/>
                  <a:pt x="690" y="515"/>
                </a:cubicBezTo>
                <a:cubicBezTo>
                  <a:pt x="690" y="515"/>
                  <a:pt x="689" y="515"/>
                  <a:pt x="689" y="515"/>
                </a:cubicBezTo>
                <a:cubicBezTo>
                  <a:pt x="689" y="515"/>
                  <a:pt x="689" y="515"/>
                  <a:pt x="689" y="515"/>
                </a:cubicBezTo>
                <a:cubicBezTo>
                  <a:pt x="688" y="515"/>
                  <a:pt x="687" y="515"/>
                  <a:pt x="686" y="515"/>
                </a:cubicBezTo>
                <a:cubicBezTo>
                  <a:pt x="685" y="515"/>
                  <a:pt x="685" y="515"/>
                  <a:pt x="685" y="515"/>
                </a:cubicBezTo>
                <a:cubicBezTo>
                  <a:pt x="684" y="515"/>
                  <a:pt x="684" y="515"/>
                  <a:pt x="684" y="515"/>
                </a:cubicBezTo>
                <a:cubicBezTo>
                  <a:pt x="684" y="515"/>
                  <a:pt x="683" y="515"/>
                  <a:pt x="682" y="515"/>
                </a:cubicBezTo>
                <a:cubicBezTo>
                  <a:pt x="682" y="515"/>
                  <a:pt x="682" y="515"/>
                  <a:pt x="682" y="515"/>
                </a:cubicBezTo>
                <a:cubicBezTo>
                  <a:pt x="681" y="515"/>
                  <a:pt x="681" y="515"/>
                  <a:pt x="680" y="515"/>
                </a:cubicBezTo>
                <a:cubicBezTo>
                  <a:pt x="680" y="515"/>
                  <a:pt x="678" y="515"/>
                  <a:pt x="678" y="515"/>
                </a:cubicBezTo>
                <a:cubicBezTo>
                  <a:pt x="677" y="516"/>
                  <a:pt x="677" y="516"/>
                  <a:pt x="676" y="516"/>
                </a:cubicBezTo>
                <a:cubicBezTo>
                  <a:pt x="675" y="516"/>
                  <a:pt x="673" y="515"/>
                  <a:pt x="672" y="515"/>
                </a:cubicBezTo>
                <a:cubicBezTo>
                  <a:pt x="670" y="515"/>
                  <a:pt x="669" y="515"/>
                  <a:pt x="668" y="514"/>
                </a:cubicBezTo>
                <a:cubicBezTo>
                  <a:pt x="668" y="514"/>
                  <a:pt x="667" y="514"/>
                  <a:pt x="667" y="513"/>
                </a:cubicBezTo>
                <a:cubicBezTo>
                  <a:pt x="666" y="513"/>
                  <a:pt x="665" y="513"/>
                  <a:pt x="664" y="512"/>
                </a:cubicBezTo>
                <a:cubicBezTo>
                  <a:pt x="664" y="512"/>
                  <a:pt x="663" y="512"/>
                  <a:pt x="663" y="512"/>
                </a:cubicBezTo>
                <a:cubicBezTo>
                  <a:pt x="662" y="512"/>
                  <a:pt x="662" y="511"/>
                  <a:pt x="661" y="511"/>
                </a:cubicBezTo>
                <a:cubicBezTo>
                  <a:pt x="660" y="510"/>
                  <a:pt x="658" y="510"/>
                  <a:pt x="659" y="508"/>
                </a:cubicBezTo>
                <a:cubicBezTo>
                  <a:pt x="660" y="508"/>
                  <a:pt x="661" y="509"/>
                  <a:pt x="662" y="509"/>
                </a:cubicBezTo>
                <a:cubicBezTo>
                  <a:pt x="662" y="509"/>
                  <a:pt x="663" y="509"/>
                  <a:pt x="663" y="510"/>
                </a:cubicBezTo>
                <a:cubicBezTo>
                  <a:pt x="663" y="510"/>
                  <a:pt x="662" y="511"/>
                  <a:pt x="664" y="511"/>
                </a:cubicBezTo>
                <a:cubicBezTo>
                  <a:pt x="665" y="512"/>
                  <a:pt x="665" y="511"/>
                  <a:pt x="666" y="511"/>
                </a:cubicBezTo>
                <a:cubicBezTo>
                  <a:pt x="666" y="512"/>
                  <a:pt x="667" y="511"/>
                  <a:pt x="667" y="512"/>
                </a:cubicBezTo>
                <a:cubicBezTo>
                  <a:pt x="669" y="512"/>
                  <a:pt x="668" y="513"/>
                  <a:pt x="669" y="513"/>
                </a:cubicBezTo>
                <a:cubicBezTo>
                  <a:pt x="670" y="513"/>
                  <a:pt x="671" y="513"/>
                  <a:pt x="672" y="514"/>
                </a:cubicBezTo>
                <a:cubicBezTo>
                  <a:pt x="672" y="514"/>
                  <a:pt x="672" y="513"/>
                  <a:pt x="673" y="514"/>
                </a:cubicBezTo>
                <a:cubicBezTo>
                  <a:pt x="674" y="514"/>
                  <a:pt x="674" y="514"/>
                  <a:pt x="675" y="514"/>
                </a:cubicBezTo>
                <a:cubicBezTo>
                  <a:pt x="675" y="514"/>
                  <a:pt x="675" y="514"/>
                  <a:pt x="676" y="514"/>
                </a:cubicBezTo>
                <a:cubicBezTo>
                  <a:pt x="676" y="514"/>
                  <a:pt x="677" y="513"/>
                  <a:pt x="677" y="513"/>
                </a:cubicBezTo>
                <a:cubicBezTo>
                  <a:pt x="679" y="514"/>
                  <a:pt x="679" y="513"/>
                  <a:pt x="681" y="514"/>
                </a:cubicBezTo>
                <a:cubicBezTo>
                  <a:pt x="682" y="513"/>
                  <a:pt x="685" y="514"/>
                  <a:pt x="687" y="514"/>
                </a:cubicBezTo>
                <a:cubicBezTo>
                  <a:pt x="687" y="514"/>
                  <a:pt x="689" y="514"/>
                  <a:pt x="689" y="514"/>
                </a:cubicBezTo>
                <a:cubicBezTo>
                  <a:pt x="687" y="513"/>
                  <a:pt x="685" y="513"/>
                  <a:pt x="683" y="512"/>
                </a:cubicBezTo>
                <a:cubicBezTo>
                  <a:pt x="683" y="512"/>
                  <a:pt x="682" y="512"/>
                  <a:pt x="682" y="512"/>
                </a:cubicBezTo>
                <a:cubicBezTo>
                  <a:pt x="680" y="511"/>
                  <a:pt x="679" y="512"/>
                  <a:pt x="677" y="511"/>
                </a:cubicBezTo>
                <a:cubicBezTo>
                  <a:pt x="677" y="511"/>
                  <a:pt x="676" y="510"/>
                  <a:pt x="675" y="510"/>
                </a:cubicBezTo>
                <a:cubicBezTo>
                  <a:pt x="674" y="509"/>
                  <a:pt x="674" y="509"/>
                  <a:pt x="674" y="509"/>
                </a:cubicBezTo>
                <a:cubicBezTo>
                  <a:pt x="673" y="509"/>
                  <a:pt x="673" y="509"/>
                  <a:pt x="672" y="509"/>
                </a:cubicBezTo>
                <a:cubicBezTo>
                  <a:pt x="672" y="509"/>
                  <a:pt x="672" y="509"/>
                  <a:pt x="672" y="509"/>
                </a:cubicBezTo>
                <a:cubicBezTo>
                  <a:pt x="671" y="508"/>
                  <a:pt x="669" y="507"/>
                  <a:pt x="669" y="507"/>
                </a:cubicBezTo>
                <a:cubicBezTo>
                  <a:pt x="668" y="506"/>
                  <a:pt x="667" y="506"/>
                  <a:pt x="667" y="506"/>
                </a:cubicBezTo>
                <a:cubicBezTo>
                  <a:pt x="664" y="506"/>
                  <a:pt x="666" y="504"/>
                  <a:pt x="664" y="504"/>
                </a:cubicBezTo>
                <a:cubicBezTo>
                  <a:pt x="663" y="504"/>
                  <a:pt x="663" y="503"/>
                  <a:pt x="662" y="502"/>
                </a:cubicBezTo>
                <a:cubicBezTo>
                  <a:pt x="662" y="503"/>
                  <a:pt x="661" y="502"/>
                  <a:pt x="660" y="502"/>
                </a:cubicBezTo>
                <a:cubicBezTo>
                  <a:pt x="659" y="501"/>
                  <a:pt x="658" y="500"/>
                  <a:pt x="657" y="499"/>
                </a:cubicBezTo>
                <a:cubicBezTo>
                  <a:pt x="656" y="498"/>
                  <a:pt x="656" y="498"/>
                  <a:pt x="656" y="498"/>
                </a:cubicBezTo>
                <a:cubicBezTo>
                  <a:pt x="655" y="498"/>
                  <a:pt x="655" y="498"/>
                  <a:pt x="654" y="498"/>
                </a:cubicBezTo>
                <a:cubicBezTo>
                  <a:pt x="654" y="497"/>
                  <a:pt x="653" y="497"/>
                  <a:pt x="653" y="497"/>
                </a:cubicBezTo>
                <a:cubicBezTo>
                  <a:pt x="653" y="495"/>
                  <a:pt x="652" y="495"/>
                  <a:pt x="652" y="494"/>
                </a:cubicBezTo>
                <a:cubicBezTo>
                  <a:pt x="652" y="494"/>
                  <a:pt x="650" y="494"/>
                  <a:pt x="650" y="493"/>
                </a:cubicBezTo>
                <a:cubicBezTo>
                  <a:pt x="649" y="493"/>
                  <a:pt x="649" y="494"/>
                  <a:pt x="648" y="494"/>
                </a:cubicBezTo>
                <a:cubicBezTo>
                  <a:pt x="648" y="493"/>
                  <a:pt x="647" y="493"/>
                  <a:pt x="647" y="492"/>
                </a:cubicBezTo>
                <a:cubicBezTo>
                  <a:pt x="647" y="492"/>
                  <a:pt x="646" y="491"/>
                  <a:pt x="646" y="491"/>
                </a:cubicBezTo>
                <a:cubicBezTo>
                  <a:pt x="646" y="491"/>
                  <a:pt x="646" y="491"/>
                  <a:pt x="646" y="491"/>
                </a:cubicBezTo>
                <a:cubicBezTo>
                  <a:pt x="646" y="491"/>
                  <a:pt x="646" y="491"/>
                  <a:pt x="646" y="490"/>
                </a:cubicBezTo>
                <a:cubicBezTo>
                  <a:pt x="645" y="490"/>
                  <a:pt x="644" y="489"/>
                  <a:pt x="645" y="488"/>
                </a:cubicBezTo>
                <a:cubicBezTo>
                  <a:pt x="645" y="489"/>
                  <a:pt x="646" y="489"/>
                  <a:pt x="646" y="489"/>
                </a:cubicBezTo>
                <a:cubicBezTo>
                  <a:pt x="647" y="490"/>
                  <a:pt x="646" y="490"/>
                  <a:pt x="647" y="490"/>
                </a:cubicBezTo>
                <a:cubicBezTo>
                  <a:pt x="647" y="491"/>
                  <a:pt x="648" y="491"/>
                  <a:pt x="649" y="491"/>
                </a:cubicBezTo>
                <a:cubicBezTo>
                  <a:pt x="649" y="492"/>
                  <a:pt x="650" y="492"/>
                  <a:pt x="650" y="492"/>
                </a:cubicBezTo>
                <a:cubicBezTo>
                  <a:pt x="650" y="490"/>
                  <a:pt x="648" y="489"/>
                  <a:pt x="648" y="488"/>
                </a:cubicBezTo>
                <a:cubicBezTo>
                  <a:pt x="646" y="487"/>
                  <a:pt x="646" y="486"/>
                  <a:pt x="645" y="486"/>
                </a:cubicBezTo>
                <a:cubicBezTo>
                  <a:pt x="645" y="485"/>
                  <a:pt x="644" y="484"/>
                  <a:pt x="644" y="483"/>
                </a:cubicBezTo>
                <a:cubicBezTo>
                  <a:pt x="644" y="482"/>
                  <a:pt x="642" y="481"/>
                  <a:pt x="642" y="480"/>
                </a:cubicBezTo>
                <a:cubicBezTo>
                  <a:pt x="642" y="480"/>
                  <a:pt x="642" y="480"/>
                  <a:pt x="642" y="479"/>
                </a:cubicBezTo>
                <a:cubicBezTo>
                  <a:pt x="642" y="479"/>
                  <a:pt x="642" y="479"/>
                  <a:pt x="642" y="478"/>
                </a:cubicBezTo>
                <a:cubicBezTo>
                  <a:pt x="641" y="478"/>
                  <a:pt x="642" y="477"/>
                  <a:pt x="641" y="477"/>
                </a:cubicBezTo>
                <a:cubicBezTo>
                  <a:pt x="641" y="477"/>
                  <a:pt x="640" y="477"/>
                  <a:pt x="640" y="476"/>
                </a:cubicBezTo>
                <a:cubicBezTo>
                  <a:pt x="640" y="475"/>
                  <a:pt x="640" y="474"/>
                  <a:pt x="640" y="474"/>
                </a:cubicBezTo>
                <a:cubicBezTo>
                  <a:pt x="640" y="473"/>
                  <a:pt x="640" y="473"/>
                  <a:pt x="639" y="473"/>
                </a:cubicBezTo>
                <a:cubicBezTo>
                  <a:pt x="639" y="473"/>
                  <a:pt x="639" y="472"/>
                  <a:pt x="639" y="472"/>
                </a:cubicBezTo>
                <a:cubicBezTo>
                  <a:pt x="640" y="472"/>
                  <a:pt x="639" y="472"/>
                  <a:pt x="639" y="471"/>
                </a:cubicBezTo>
                <a:cubicBezTo>
                  <a:pt x="639" y="471"/>
                  <a:pt x="639" y="470"/>
                  <a:pt x="639" y="469"/>
                </a:cubicBezTo>
                <a:cubicBezTo>
                  <a:pt x="638" y="467"/>
                  <a:pt x="638" y="464"/>
                  <a:pt x="639" y="462"/>
                </a:cubicBezTo>
                <a:cubicBezTo>
                  <a:pt x="640" y="453"/>
                  <a:pt x="645" y="445"/>
                  <a:pt x="652" y="439"/>
                </a:cubicBezTo>
                <a:cubicBezTo>
                  <a:pt x="657" y="434"/>
                  <a:pt x="665" y="431"/>
                  <a:pt x="672" y="431"/>
                </a:cubicBezTo>
                <a:cubicBezTo>
                  <a:pt x="676" y="431"/>
                  <a:pt x="679" y="431"/>
                  <a:pt x="683" y="432"/>
                </a:cubicBezTo>
                <a:cubicBezTo>
                  <a:pt x="686" y="434"/>
                  <a:pt x="691" y="436"/>
                  <a:pt x="693" y="439"/>
                </a:cubicBezTo>
                <a:cubicBezTo>
                  <a:pt x="695" y="441"/>
                  <a:pt x="696" y="442"/>
                  <a:pt x="697" y="445"/>
                </a:cubicBezTo>
                <a:cubicBezTo>
                  <a:pt x="697" y="445"/>
                  <a:pt x="697" y="446"/>
                  <a:pt x="695" y="445"/>
                </a:cubicBezTo>
                <a:cubicBezTo>
                  <a:pt x="693" y="442"/>
                  <a:pt x="681" y="435"/>
                  <a:pt x="671" y="445"/>
                </a:cubicBezTo>
                <a:cubicBezTo>
                  <a:pt x="661" y="456"/>
                  <a:pt x="664" y="492"/>
                  <a:pt x="700" y="496"/>
                </a:cubicBezTo>
                <a:cubicBezTo>
                  <a:pt x="735" y="500"/>
                  <a:pt x="748" y="461"/>
                  <a:pt x="749" y="449"/>
                </a:cubicBezTo>
                <a:cubicBezTo>
                  <a:pt x="750" y="437"/>
                  <a:pt x="748" y="400"/>
                  <a:pt x="718" y="399"/>
                </a:cubicBezTo>
                <a:cubicBezTo>
                  <a:pt x="718" y="399"/>
                  <a:pt x="719" y="378"/>
                  <a:pt x="695" y="366"/>
                </a:cubicBezTo>
                <a:cubicBezTo>
                  <a:pt x="695" y="366"/>
                  <a:pt x="679" y="359"/>
                  <a:pt x="658" y="363"/>
                </a:cubicBezTo>
                <a:cubicBezTo>
                  <a:pt x="639" y="367"/>
                  <a:pt x="629" y="382"/>
                  <a:pt x="637" y="393"/>
                </a:cubicBezTo>
                <a:cubicBezTo>
                  <a:pt x="633" y="389"/>
                  <a:pt x="623" y="392"/>
                  <a:pt x="620" y="394"/>
                </a:cubicBezTo>
                <a:cubicBezTo>
                  <a:pt x="601" y="403"/>
                  <a:pt x="596" y="430"/>
                  <a:pt x="597" y="449"/>
                </a:cubicBezTo>
                <a:cubicBezTo>
                  <a:pt x="597" y="449"/>
                  <a:pt x="597" y="453"/>
                  <a:pt x="597" y="453"/>
                </a:cubicBezTo>
                <a:cubicBezTo>
                  <a:pt x="597" y="455"/>
                  <a:pt x="596" y="458"/>
                  <a:pt x="599" y="459"/>
                </a:cubicBezTo>
                <a:cubicBezTo>
                  <a:pt x="600" y="460"/>
                  <a:pt x="600" y="457"/>
                  <a:pt x="601" y="458"/>
                </a:cubicBezTo>
                <a:cubicBezTo>
                  <a:pt x="600" y="460"/>
                  <a:pt x="600" y="460"/>
                  <a:pt x="599" y="461"/>
                </a:cubicBezTo>
                <a:cubicBezTo>
                  <a:pt x="599" y="462"/>
                  <a:pt x="599" y="462"/>
                  <a:pt x="599" y="463"/>
                </a:cubicBezTo>
                <a:cubicBezTo>
                  <a:pt x="599" y="464"/>
                  <a:pt x="600" y="465"/>
                  <a:pt x="599" y="466"/>
                </a:cubicBezTo>
                <a:cubicBezTo>
                  <a:pt x="600" y="467"/>
                  <a:pt x="601" y="467"/>
                  <a:pt x="601" y="467"/>
                </a:cubicBezTo>
                <a:cubicBezTo>
                  <a:pt x="600" y="468"/>
                  <a:pt x="600" y="469"/>
                  <a:pt x="600" y="470"/>
                </a:cubicBezTo>
                <a:cubicBezTo>
                  <a:pt x="601" y="470"/>
                  <a:pt x="600" y="471"/>
                  <a:pt x="600" y="472"/>
                </a:cubicBezTo>
                <a:cubicBezTo>
                  <a:pt x="600" y="473"/>
                  <a:pt x="601" y="473"/>
                  <a:pt x="601" y="474"/>
                </a:cubicBezTo>
                <a:cubicBezTo>
                  <a:pt x="602" y="476"/>
                  <a:pt x="603" y="477"/>
                  <a:pt x="602" y="478"/>
                </a:cubicBezTo>
                <a:cubicBezTo>
                  <a:pt x="602" y="479"/>
                  <a:pt x="602" y="480"/>
                  <a:pt x="603" y="480"/>
                </a:cubicBezTo>
                <a:cubicBezTo>
                  <a:pt x="603" y="482"/>
                  <a:pt x="604" y="483"/>
                  <a:pt x="605" y="484"/>
                </a:cubicBezTo>
                <a:cubicBezTo>
                  <a:pt x="605" y="483"/>
                  <a:pt x="606" y="483"/>
                  <a:pt x="605" y="484"/>
                </a:cubicBezTo>
                <a:cubicBezTo>
                  <a:pt x="605" y="485"/>
                  <a:pt x="607" y="487"/>
                  <a:pt x="606" y="487"/>
                </a:cubicBezTo>
                <a:cubicBezTo>
                  <a:pt x="606" y="488"/>
                  <a:pt x="606" y="488"/>
                  <a:pt x="606" y="488"/>
                </a:cubicBezTo>
                <a:cubicBezTo>
                  <a:pt x="605" y="488"/>
                  <a:pt x="606" y="486"/>
                  <a:pt x="605" y="486"/>
                </a:cubicBezTo>
                <a:cubicBezTo>
                  <a:pt x="604" y="485"/>
                  <a:pt x="604" y="484"/>
                  <a:pt x="602" y="483"/>
                </a:cubicBezTo>
                <a:cubicBezTo>
                  <a:pt x="601" y="481"/>
                  <a:pt x="601" y="479"/>
                  <a:pt x="601" y="477"/>
                </a:cubicBezTo>
                <a:cubicBezTo>
                  <a:pt x="600" y="476"/>
                  <a:pt x="600" y="475"/>
                  <a:pt x="599" y="474"/>
                </a:cubicBezTo>
                <a:cubicBezTo>
                  <a:pt x="598" y="476"/>
                  <a:pt x="599" y="476"/>
                  <a:pt x="599" y="477"/>
                </a:cubicBezTo>
                <a:cubicBezTo>
                  <a:pt x="599" y="477"/>
                  <a:pt x="599" y="477"/>
                  <a:pt x="599" y="478"/>
                </a:cubicBezTo>
                <a:cubicBezTo>
                  <a:pt x="599" y="478"/>
                  <a:pt x="599" y="479"/>
                  <a:pt x="599" y="480"/>
                </a:cubicBezTo>
                <a:cubicBezTo>
                  <a:pt x="600" y="481"/>
                  <a:pt x="601" y="483"/>
                  <a:pt x="602" y="484"/>
                </a:cubicBezTo>
                <a:cubicBezTo>
                  <a:pt x="602" y="485"/>
                  <a:pt x="602" y="485"/>
                  <a:pt x="603" y="485"/>
                </a:cubicBezTo>
                <a:cubicBezTo>
                  <a:pt x="603" y="485"/>
                  <a:pt x="602" y="485"/>
                  <a:pt x="602" y="486"/>
                </a:cubicBezTo>
                <a:cubicBezTo>
                  <a:pt x="602" y="486"/>
                  <a:pt x="603" y="486"/>
                  <a:pt x="603" y="486"/>
                </a:cubicBezTo>
                <a:cubicBezTo>
                  <a:pt x="603" y="486"/>
                  <a:pt x="603" y="487"/>
                  <a:pt x="604" y="487"/>
                </a:cubicBezTo>
                <a:cubicBezTo>
                  <a:pt x="604" y="488"/>
                  <a:pt x="604" y="488"/>
                  <a:pt x="604" y="489"/>
                </a:cubicBezTo>
                <a:cubicBezTo>
                  <a:pt x="605" y="489"/>
                  <a:pt x="604" y="490"/>
                  <a:pt x="606" y="490"/>
                </a:cubicBezTo>
                <a:cubicBezTo>
                  <a:pt x="605" y="491"/>
                  <a:pt x="606" y="492"/>
                  <a:pt x="606" y="492"/>
                </a:cubicBezTo>
                <a:cubicBezTo>
                  <a:pt x="606" y="493"/>
                  <a:pt x="607" y="494"/>
                  <a:pt x="607" y="494"/>
                </a:cubicBezTo>
                <a:cubicBezTo>
                  <a:pt x="607" y="495"/>
                  <a:pt x="607" y="494"/>
                  <a:pt x="607" y="495"/>
                </a:cubicBezTo>
                <a:cubicBezTo>
                  <a:pt x="608" y="496"/>
                  <a:pt x="609" y="497"/>
                  <a:pt x="609" y="498"/>
                </a:cubicBezTo>
                <a:cubicBezTo>
                  <a:pt x="610" y="499"/>
                  <a:pt x="610" y="499"/>
                  <a:pt x="610" y="499"/>
                </a:cubicBezTo>
                <a:cubicBezTo>
                  <a:pt x="610" y="500"/>
                  <a:pt x="610" y="500"/>
                  <a:pt x="611" y="500"/>
                </a:cubicBezTo>
                <a:cubicBezTo>
                  <a:pt x="611" y="501"/>
                  <a:pt x="611" y="501"/>
                  <a:pt x="612" y="501"/>
                </a:cubicBezTo>
                <a:cubicBezTo>
                  <a:pt x="612" y="499"/>
                  <a:pt x="611" y="498"/>
                  <a:pt x="609" y="497"/>
                </a:cubicBezTo>
                <a:cubicBezTo>
                  <a:pt x="609" y="496"/>
                  <a:pt x="609" y="496"/>
                  <a:pt x="609" y="495"/>
                </a:cubicBezTo>
                <a:cubicBezTo>
                  <a:pt x="608" y="495"/>
                  <a:pt x="607" y="494"/>
                  <a:pt x="608" y="493"/>
                </a:cubicBezTo>
                <a:cubicBezTo>
                  <a:pt x="609" y="493"/>
                  <a:pt x="609" y="494"/>
                  <a:pt x="609" y="495"/>
                </a:cubicBezTo>
                <a:cubicBezTo>
                  <a:pt x="609" y="495"/>
                  <a:pt x="610" y="495"/>
                  <a:pt x="610" y="495"/>
                </a:cubicBezTo>
                <a:cubicBezTo>
                  <a:pt x="610" y="495"/>
                  <a:pt x="610" y="495"/>
                  <a:pt x="610" y="495"/>
                </a:cubicBezTo>
                <a:cubicBezTo>
                  <a:pt x="610" y="495"/>
                  <a:pt x="611" y="495"/>
                  <a:pt x="611" y="495"/>
                </a:cubicBezTo>
                <a:cubicBezTo>
                  <a:pt x="611" y="496"/>
                  <a:pt x="611" y="496"/>
                  <a:pt x="611" y="496"/>
                </a:cubicBezTo>
                <a:cubicBezTo>
                  <a:pt x="611" y="497"/>
                  <a:pt x="611" y="497"/>
                  <a:pt x="611" y="498"/>
                </a:cubicBezTo>
                <a:cubicBezTo>
                  <a:pt x="611" y="498"/>
                  <a:pt x="612" y="498"/>
                  <a:pt x="612" y="498"/>
                </a:cubicBezTo>
                <a:cubicBezTo>
                  <a:pt x="612" y="499"/>
                  <a:pt x="613" y="500"/>
                  <a:pt x="613" y="501"/>
                </a:cubicBezTo>
                <a:cubicBezTo>
                  <a:pt x="614" y="502"/>
                  <a:pt x="615" y="504"/>
                  <a:pt x="616" y="504"/>
                </a:cubicBezTo>
                <a:cubicBezTo>
                  <a:pt x="616" y="507"/>
                  <a:pt x="619" y="508"/>
                  <a:pt x="620" y="510"/>
                </a:cubicBezTo>
                <a:cubicBezTo>
                  <a:pt x="621" y="511"/>
                  <a:pt x="622" y="511"/>
                  <a:pt x="622" y="511"/>
                </a:cubicBezTo>
                <a:cubicBezTo>
                  <a:pt x="622" y="512"/>
                  <a:pt x="622" y="512"/>
                  <a:pt x="623" y="512"/>
                </a:cubicBezTo>
                <a:cubicBezTo>
                  <a:pt x="623" y="512"/>
                  <a:pt x="623" y="512"/>
                  <a:pt x="623" y="513"/>
                </a:cubicBezTo>
                <a:cubicBezTo>
                  <a:pt x="624" y="514"/>
                  <a:pt x="624" y="514"/>
                  <a:pt x="625" y="515"/>
                </a:cubicBezTo>
                <a:cubicBezTo>
                  <a:pt x="626" y="516"/>
                  <a:pt x="626" y="516"/>
                  <a:pt x="626" y="516"/>
                </a:cubicBezTo>
                <a:cubicBezTo>
                  <a:pt x="627" y="516"/>
                  <a:pt x="626" y="516"/>
                  <a:pt x="627" y="516"/>
                </a:cubicBezTo>
                <a:cubicBezTo>
                  <a:pt x="627" y="517"/>
                  <a:pt x="629" y="517"/>
                  <a:pt x="630" y="518"/>
                </a:cubicBezTo>
                <a:cubicBezTo>
                  <a:pt x="631" y="519"/>
                  <a:pt x="631" y="519"/>
                  <a:pt x="631" y="519"/>
                </a:cubicBezTo>
                <a:cubicBezTo>
                  <a:pt x="632" y="520"/>
                  <a:pt x="633" y="520"/>
                  <a:pt x="633" y="520"/>
                </a:cubicBezTo>
                <a:cubicBezTo>
                  <a:pt x="633" y="520"/>
                  <a:pt x="634" y="521"/>
                  <a:pt x="634" y="521"/>
                </a:cubicBezTo>
                <a:cubicBezTo>
                  <a:pt x="636" y="523"/>
                  <a:pt x="639" y="525"/>
                  <a:pt x="641" y="526"/>
                </a:cubicBezTo>
                <a:cubicBezTo>
                  <a:pt x="643" y="528"/>
                  <a:pt x="646" y="528"/>
                  <a:pt x="648" y="529"/>
                </a:cubicBezTo>
                <a:cubicBezTo>
                  <a:pt x="649" y="530"/>
                  <a:pt x="649" y="530"/>
                  <a:pt x="649" y="531"/>
                </a:cubicBezTo>
                <a:cubicBezTo>
                  <a:pt x="650" y="530"/>
                  <a:pt x="651" y="532"/>
                  <a:pt x="652" y="532"/>
                </a:cubicBezTo>
                <a:cubicBezTo>
                  <a:pt x="653" y="532"/>
                  <a:pt x="654" y="532"/>
                  <a:pt x="655" y="533"/>
                </a:cubicBezTo>
                <a:cubicBezTo>
                  <a:pt x="656" y="533"/>
                  <a:pt x="657" y="534"/>
                  <a:pt x="657" y="534"/>
                </a:cubicBezTo>
                <a:cubicBezTo>
                  <a:pt x="658" y="534"/>
                  <a:pt x="660" y="534"/>
                  <a:pt x="661" y="534"/>
                </a:cubicBezTo>
                <a:cubicBezTo>
                  <a:pt x="662" y="535"/>
                  <a:pt x="663" y="535"/>
                  <a:pt x="663" y="535"/>
                </a:cubicBezTo>
                <a:cubicBezTo>
                  <a:pt x="664" y="535"/>
                  <a:pt x="665" y="535"/>
                  <a:pt x="665" y="536"/>
                </a:cubicBezTo>
                <a:cubicBezTo>
                  <a:pt x="665" y="536"/>
                  <a:pt x="666" y="536"/>
                  <a:pt x="666" y="536"/>
                </a:cubicBezTo>
                <a:cubicBezTo>
                  <a:pt x="666" y="536"/>
                  <a:pt x="667" y="535"/>
                  <a:pt x="667" y="535"/>
                </a:cubicBezTo>
                <a:cubicBezTo>
                  <a:pt x="667" y="535"/>
                  <a:pt x="668" y="535"/>
                  <a:pt x="668" y="535"/>
                </a:cubicBezTo>
                <a:cubicBezTo>
                  <a:pt x="671" y="536"/>
                  <a:pt x="673" y="537"/>
                  <a:pt x="676" y="538"/>
                </a:cubicBezTo>
                <a:cubicBezTo>
                  <a:pt x="678" y="538"/>
                  <a:pt x="679" y="537"/>
                  <a:pt x="682" y="538"/>
                </a:cubicBezTo>
                <a:cubicBezTo>
                  <a:pt x="683" y="538"/>
                  <a:pt x="684" y="539"/>
                  <a:pt x="686" y="539"/>
                </a:cubicBezTo>
                <a:cubicBezTo>
                  <a:pt x="686" y="539"/>
                  <a:pt x="686" y="538"/>
                  <a:pt x="687" y="538"/>
                </a:cubicBezTo>
                <a:cubicBezTo>
                  <a:pt x="687" y="538"/>
                  <a:pt x="688" y="539"/>
                  <a:pt x="688" y="539"/>
                </a:cubicBezTo>
                <a:cubicBezTo>
                  <a:pt x="689" y="539"/>
                  <a:pt x="690" y="539"/>
                  <a:pt x="691" y="538"/>
                </a:cubicBezTo>
                <a:cubicBezTo>
                  <a:pt x="690" y="538"/>
                  <a:pt x="689" y="537"/>
                  <a:pt x="688" y="537"/>
                </a:cubicBezTo>
                <a:cubicBezTo>
                  <a:pt x="688" y="537"/>
                  <a:pt x="688" y="537"/>
                  <a:pt x="687" y="537"/>
                </a:cubicBezTo>
                <a:cubicBezTo>
                  <a:pt x="687" y="537"/>
                  <a:pt x="687" y="537"/>
                  <a:pt x="686" y="537"/>
                </a:cubicBezTo>
                <a:cubicBezTo>
                  <a:pt x="685" y="537"/>
                  <a:pt x="685" y="537"/>
                  <a:pt x="684" y="537"/>
                </a:cubicBezTo>
                <a:cubicBezTo>
                  <a:pt x="684" y="537"/>
                  <a:pt x="683" y="537"/>
                  <a:pt x="683" y="537"/>
                </a:cubicBezTo>
                <a:cubicBezTo>
                  <a:pt x="683" y="537"/>
                  <a:pt x="682" y="537"/>
                  <a:pt x="682" y="536"/>
                </a:cubicBezTo>
                <a:cubicBezTo>
                  <a:pt x="681" y="536"/>
                  <a:pt x="680" y="537"/>
                  <a:pt x="680" y="536"/>
                </a:cubicBezTo>
                <a:cubicBezTo>
                  <a:pt x="681" y="536"/>
                  <a:pt x="682" y="535"/>
                  <a:pt x="683" y="536"/>
                </a:cubicBezTo>
                <a:cubicBezTo>
                  <a:pt x="684" y="536"/>
                  <a:pt x="684" y="536"/>
                  <a:pt x="685" y="536"/>
                </a:cubicBezTo>
                <a:cubicBezTo>
                  <a:pt x="685" y="536"/>
                  <a:pt x="686" y="537"/>
                  <a:pt x="686" y="537"/>
                </a:cubicBezTo>
                <a:cubicBezTo>
                  <a:pt x="686" y="537"/>
                  <a:pt x="687" y="536"/>
                  <a:pt x="687" y="536"/>
                </a:cubicBezTo>
                <a:cubicBezTo>
                  <a:pt x="688" y="536"/>
                  <a:pt x="690" y="537"/>
                  <a:pt x="691" y="537"/>
                </a:cubicBezTo>
                <a:cubicBezTo>
                  <a:pt x="692" y="537"/>
                  <a:pt x="692" y="538"/>
                  <a:pt x="693" y="539"/>
                </a:cubicBezTo>
                <a:cubicBezTo>
                  <a:pt x="693" y="538"/>
                  <a:pt x="694" y="538"/>
                  <a:pt x="694" y="538"/>
                </a:cubicBezTo>
                <a:cubicBezTo>
                  <a:pt x="694" y="538"/>
                  <a:pt x="695" y="538"/>
                  <a:pt x="695" y="538"/>
                </a:cubicBezTo>
                <a:cubicBezTo>
                  <a:pt x="695" y="538"/>
                  <a:pt x="695" y="537"/>
                  <a:pt x="696" y="537"/>
                </a:cubicBezTo>
                <a:cubicBezTo>
                  <a:pt x="697" y="537"/>
                  <a:pt x="697" y="538"/>
                  <a:pt x="698" y="538"/>
                </a:cubicBezTo>
                <a:cubicBezTo>
                  <a:pt x="699" y="538"/>
                  <a:pt x="699" y="538"/>
                  <a:pt x="700" y="538"/>
                </a:cubicBezTo>
                <a:cubicBezTo>
                  <a:pt x="700" y="538"/>
                  <a:pt x="701" y="538"/>
                  <a:pt x="701" y="538"/>
                </a:cubicBezTo>
                <a:cubicBezTo>
                  <a:pt x="701" y="538"/>
                  <a:pt x="701" y="538"/>
                  <a:pt x="701" y="538"/>
                </a:cubicBezTo>
                <a:cubicBezTo>
                  <a:pt x="701" y="537"/>
                  <a:pt x="701" y="538"/>
                  <a:pt x="702" y="538"/>
                </a:cubicBezTo>
                <a:cubicBezTo>
                  <a:pt x="702" y="538"/>
                  <a:pt x="702" y="537"/>
                  <a:pt x="702" y="537"/>
                </a:cubicBezTo>
                <a:cubicBezTo>
                  <a:pt x="702" y="537"/>
                  <a:pt x="702" y="538"/>
                  <a:pt x="702" y="538"/>
                </a:cubicBezTo>
                <a:cubicBezTo>
                  <a:pt x="703" y="538"/>
                  <a:pt x="703" y="537"/>
                  <a:pt x="704" y="537"/>
                </a:cubicBezTo>
                <a:cubicBezTo>
                  <a:pt x="704" y="537"/>
                  <a:pt x="704" y="537"/>
                  <a:pt x="705" y="537"/>
                </a:cubicBezTo>
                <a:cubicBezTo>
                  <a:pt x="705" y="537"/>
                  <a:pt x="706" y="537"/>
                  <a:pt x="706" y="537"/>
                </a:cubicBezTo>
                <a:cubicBezTo>
                  <a:pt x="706" y="537"/>
                  <a:pt x="707" y="537"/>
                  <a:pt x="708" y="537"/>
                </a:cubicBezTo>
                <a:cubicBezTo>
                  <a:pt x="709" y="537"/>
                  <a:pt x="709" y="536"/>
                  <a:pt x="711" y="536"/>
                </a:cubicBezTo>
                <a:cubicBezTo>
                  <a:pt x="712" y="536"/>
                  <a:pt x="714" y="535"/>
                  <a:pt x="715" y="535"/>
                </a:cubicBezTo>
                <a:cubicBezTo>
                  <a:pt x="713" y="534"/>
                  <a:pt x="712" y="536"/>
                  <a:pt x="709" y="535"/>
                </a:cubicBezTo>
                <a:cubicBezTo>
                  <a:pt x="709" y="535"/>
                  <a:pt x="708" y="536"/>
                  <a:pt x="708" y="536"/>
                </a:cubicBezTo>
                <a:cubicBezTo>
                  <a:pt x="706" y="535"/>
                  <a:pt x="704" y="536"/>
                  <a:pt x="703" y="536"/>
                </a:cubicBezTo>
                <a:cubicBezTo>
                  <a:pt x="703" y="536"/>
                  <a:pt x="703" y="536"/>
                  <a:pt x="703" y="536"/>
                </a:cubicBezTo>
                <a:cubicBezTo>
                  <a:pt x="703" y="536"/>
                  <a:pt x="700" y="536"/>
                  <a:pt x="701" y="535"/>
                </a:cubicBezTo>
                <a:cubicBezTo>
                  <a:pt x="701" y="535"/>
                  <a:pt x="701" y="535"/>
                  <a:pt x="702" y="535"/>
                </a:cubicBezTo>
                <a:cubicBezTo>
                  <a:pt x="702" y="535"/>
                  <a:pt x="702" y="535"/>
                  <a:pt x="703" y="535"/>
                </a:cubicBezTo>
                <a:cubicBezTo>
                  <a:pt x="703" y="534"/>
                  <a:pt x="703" y="534"/>
                  <a:pt x="704" y="534"/>
                </a:cubicBezTo>
                <a:cubicBezTo>
                  <a:pt x="705" y="535"/>
                  <a:pt x="707" y="534"/>
                  <a:pt x="708" y="534"/>
                </a:cubicBezTo>
                <a:cubicBezTo>
                  <a:pt x="708" y="534"/>
                  <a:pt x="708" y="534"/>
                  <a:pt x="708" y="534"/>
                </a:cubicBezTo>
                <a:cubicBezTo>
                  <a:pt x="709" y="534"/>
                  <a:pt x="709" y="534"/>
                  <a:pt x="710" y="534"/>
                </a:cubicBezTo>
                <a:cubicBezTo>
                  <a:pt x="710" y="534"/>
                  <a:pt x="710" y="533"/>
                  <a:pt x="710" y="533"/>
                </a:cubicBezTo>
                <a:cubicBezTo>
                  <a:pt x="710" y="533"/>
                  <a:pt x="711" y="534"/>
                  <a:pt x="711" y="534"/>
                </a:cubicBezTo>
                <a:cubicBezTo>
                  <a:pt x="711" y="534"/>
                  <a:pt x="712" y="533"/>
                  <a:pt x="712" y="533"/>
                </a:cubicBezTo>
                <a:cubicBezTo>
                  <a:pt x="712" y="533"/>
                  <a:pt x="712" y="532"/>
                  <a:pt x="713" y="532"/>
                </a:cubicBezTo>
                <a:cubicBezTo>
                  <a:pt x="713" y="533"/>
                  <a:pt x="713" y="532"/>
                  <a:pt x="714" y="532"/>
                </a:cubicBezTo>
                <a:cubicBezTo>
                  <a:pt x="715" y="532"/>
                  <a:pt x="714" y="533"/>
                  <a:pt x="715" y="534"/>
                </a:cubicBezTo>
                <a:cubicBezTo>
                  <a:pt x="715" y="533"/>
                  <a:pt x="716" y="533"/>
                  <a:pt x="717" y="532"/>
                </a:cubicBezTo>
                <a:cubicBezTo>
                  <a:pt x="717" y="532"/>
                  <a:pt x="717" y="532"/>
                  <a:pt x="717" y="532"/>
                </a:cubicBezTo>
                <a:cubicBezTo>
                  <a:pt x="718" y="532"/>
                  <a:pt x="718" y="531"/>
                  <a:pt x="719" y="531"/>
                </a:cubicBezTo>
                <a:cubicBezTo>
                  <a:pt x="719" y="531"/>
                  <a:pt x="720" y="530"/>
                  <a:pt x="721" y="531"/>
                </a:cubicBezTo>
                <a:cubicBezTo>
                  <a:pt x="721" y="531"/>
                  <a:pt x="720" y="533"/>
                  <a:pt x="719" y="533"/>
                </a:cubicBezTo>
                <a:cubicBezTo>
                  <a:pt x="719" y="533"/>
                  <a:pt x="717" y="533"/>
                  <a:pt x="718" y="534"/>
                </a:cubicBezTo>
                <a:cubicBezTo>
                  <a:pt x="719" y="533"/>
                  <a:pt x="720" y="533"/>
                  <a:pt x="721" y="533"/>
                </a:cubicBezTo>
                <a:cubicBezTo>
                  <a:pt x="721" y="533"/>
                  <a:pt x="722" y="532"/>
                  <a:pt x="723" y="532"/>
                </a:cubicBezTo>
                <a:cubicBezTo>
                  <a:pt x="724" y="531"/>
                  <a:pt x="724" y="531"/>
                  <a:pt x="725" y="531"/>
                </a:cubicBezTo>
                <a:cubicBezTo>
                  <a:pt x="725" y="531"/>
                  <a:pt x="725" y="531"/>
                  <a:pt x="725" y="531"/>
                </a:cubicBezTo>
                <a:cubicBezTo>
                  <a:pt x="724" y="531"/>
                  <a:pt x="725" y="531"/>
                  <a:pt x="724" y="532"/>
                </a:cubicBezTo>
                <a:cubicBezTo>
                  <a:pt x="724" y="532"/>
                  <a:pt x="722" y="534"/>
                  <a:pt x="721" y="534"/>
                </a:cubicBezTo>
                <a:cubicBezTo>
                  <a:pt x="720" y="534"/>
                  <a:pt x="712" y="538"/>
                  <a:pt x="712" y="538"/>
                </a:cubicBezTo>
                <a:cubicBezTo>
                  <a:pt x="711" y="539"/>
                  <a:pt x="711" y="538"/>
                  <a:pt x="710" y="539"/>
                </a:cubicBezTo>
                <a:cubicBezTo>
                  <a:pt x="710" y="539"/>
                  <a:pt x="710" y="539"/>
                  <a:pt x="709" y="539"/>
                </a:cubicBezTo>
                <a:cubicBezTo>
                  <a:pt x="709" y="539"/>
                  <a:pt x="708" y="539"/>
                  <a:pt x="708" y="539"/>
                </a:cubicBezTo>
                <a:cubicBezTo>
                  <a:pt x="708" y="539"/>
                  <a:pt x="708" y="540"/>
                  <a:pt x="708" y="540"/>
                </a:cubicBezTo>
                <a:cubicBezTo>
                  <a:pt x="707" y="540"/>
                  <a:pt x="706" y="540"/>
                  <a:pt x="705" y="540"/>
                </a:cubicBezTo>
                <a:cubicBezTo>
                  <a:pt x="704" y="540"/>
                  <a:pt x="703" y="540"/>
                  <a:pt x="703" y="540"/>
                </a:cubicBezTo>
                <a:cubicBezTo>
                  <a:pt x="703" y="540"/>
                  <a:pt x="702" y="540"/>
                  <a:pt x="702" y="540"/>
                </a:cubicBezTo>
                <a:cubicBezTo>
                  <a:pt x="702" y="540"/>
                  <a:pt x="701" y="541"/>
                  <a:pt x="700" y="541"/>
                </a:cubicBezTo>
                <a:cubicBezTo>
                  <a:pt x="700" y="542"/>
                  <a:pt x="699" y="541"/>
                  <a:pt x="698" y="542"/>
                </a:cubicBezTo>
                <a:cubicBezTo>
                  <a:pt x="698" y="542"/>
                  <a:pt x="698" y="542"/>
                  <a:pt x="697" y="542"/>
                </a:cubicBezTo>
                <a:cubicBezTo>
                  <a:pt x="696" y="542"/>
                  <a:pt x="695" y="543"/>
                  <a:pt x="694" y="542"/>
                </a:cubicBezTo>
                <a:cubicBezTo>
                  <a:pt x="693" y="542"/>
                  <a:pt x="693" y="542"/>
                  <a:pt x="693" y="543"/>
                </a:cubicBezTo>
                <a:cubicBezTo>
                  <a:pt x="692" y="543"/>
                  <a:pt x="690" y="543"/>
                  <a:pt x="689" y="543"/>
                </a:cubicBezTo>
                <a:cubicBezTo>
                  <a:pt x="689" y="543"/>
                  <a:pt x="689" y="542"/>
                  <a:pt x="689" y="542"/>
                </a:cubicBezTo>
                <a:cubicBezTo>
                  <a:pt x="688" y="543"/>
                  <a:pt x="685" y="542"/>
                  <a:pt x="685" y="542"/>
                </a:cubicBezTo>
                <a:cubicBezTo>
                  <a:pt x="684" y="542"/>
                  <a:pt x="684" y="542"/>
                  <a:pt x="684" y="542"/>
                </a:cubicBezTo>
                <a:cubicBezTo>
                  <a:pt x="684" y="542"/>
                  <a:pt x="683" y="542"/>
                  <a:pt x="683" y="542"/>
                </a:cubicBezTo>
                <a:cubicBezTo>
                  <a:pt x="682" y="542"/>
                  <a:pt x="682" y="543"/>
                  <a:pt x="682" y="543"/>
                </a:cubicBezTo>
                <a:cubicBezTo>
                  <a:pt x="682" y="543"/>
                  <a:pt x="682" y="542"/>
                  <a:pt x="681" y="542"/>
                </a:cubicBezTo>
                <a:cubicBezTo>
                  <a:pt x="682" y="542"/>
                  <a:pt x="681" y="542"/>
                  <a:pt x="681" y="542"/>
                </a:cubicBezTo>
                <a:cubicBezTo>
                  <a:pt x="680" y="543"/>
                  <a:pt x="675" y="542"/>
                  <a:pt x="675" y="542"/>
                </a:cubicBezTo>
                <a:cubicBezTo>
                  <a:pt x="674" y="542"/>
                  <a:pt x="668" y="541"/>
                  <a:pt x="667" y="541"/>
                </a:cubicBezTo>
                <a:cubicBezTo>
                  <a:pt x="667" y="541"/>
                  <a:pt x="667" y="541"/>
                  <a:pt x="667" y="541"/>
                </a:cubicBezTo>
                <a:cubicBezTo>
                  <a:pt x="666" y="542"/>
                  <a:pt x="666" y="541"/>
                  <a:pt x="665" y="541"/>
                </a:cubicBezTo>
                <a:cubicBezTo>
                  <a:pt x="665" y="541"/>
                  <a:pt x="664" y="541"/>
                  <a:pt x="664" y="541"/>
                </a:cubicBezTo>
                <a:cubicBezTo>
                  <a:pt x="663" y="540"/>
                  <a:pt x="662" y="540"/>
                  <a:pt x="661" y="540"/>
                </a:cubicBezTo>
                <a:cubicBezTo>
                  <a:pt x="658" y="541"/>
                  <a:pt x="657" y="538"/>
                  <a:pt x="653" y="539"/>
                </a:cubicBezTo>
                <a:cubicBezTo>
                  <a:pt x="652" y="538"/>
                  <a:pt x="652" y="538"/>
                  <a:pt x="651" y="538"/>
                </a:cubicBezTo>
                <a:cubicBezTo>
                  <a:pt x="651" y="538"/>
                  <a:pt x="651" y="537"/>
                  <a:pt x="651" y="537"/>
                </a:cubicBezTo>
                <a:cubicBezTo>
                  <a:pt x="651" y="537"/>
                  <a:pt x="651" y="537"/>
                  <a:pt x="651" y="537"/>
                </a:cubicBezTo>
                <a:cubicBezTo>
                  <a:pt x="650" y="537"/>
                  <a:pt x="650" y="537"/>
                  <a:pt x="650" y="537"/>
                </a:cubicBezTo>
                <a:cubicBezTo>
                  <a:pt x="650" y="537"/>
                  <a:pt x="648" y="536"/>
                  <a:pt x="647" y="536"/>
                </a:cubicBezTo>
                <a:cubicBezTo>
                  <a:pt x="647" y="536"/>
                  <a:pt x="647" y="536"/>
                  <a:pt x="647" y="536"/>
                </a:cubicBezTo>
                <a:cubicBezTo>
                  <a:pt x="646" y="536"/>
                  <a:pt x="645" y="536"/>
                  <a:pt x="645" y="536"/>
                </a:cubicBezTo>
                <a:cubicBezTo>
                  <a:pt x="644" y="536"/>
                  <a:pt x="644" y="535"/>
                  <a:pt x="644" y="535"/>
                </a:cubicBezTo>
                <a:cubicBezTo>
                  <a:pt x="644" y="535"/>
                  <a:pt x="643" y="535"/>
                  <a:pt x="643" y="535"/>
                </a:cubicBezTo>
                <a:cubicBezTo>
                  <a:pt x="642" y="535"/>
                  <a:pt x="642" y="534"/>
                  <a:pt x="641" y="534"/>
                </a:cubicBezTo>
                <a:cubicBezTo>
                  <a:pt x="640" y="533"/>
                  <a:pt x="638" y="532"/>
                  <a:pt x="638" y="531"/>
                </a:cubicBezTo>
                <a:cubicBezTo>
                  <a:pt x="635" y="531"/>
                  <a:pt x="635" y="531"/>
                  <a:pt x="635" y="531"/>
                </a:cubicBezTo>
                <a:cubicBezTo>
                  <a:pt x="635" y="530"/>
                  <a:pt x="634" y="530"/>
                  <a:pt x="634" y="529"/>
                </a:cubicBezTo>
                <a:cubicBezTo>
                  <a:pt x="634" y="529"/>
                  <a:pt x="633" y="529"/>
                  <a:pt x="633" y="530"/>
                </a:cubicBezTo>
                <a:cubicBezTo>
                  <a:pt x="632" y="529"/>
                  <a:pt x="631" y="529"/>
                  <a:pt x="631" y="528"/>
                </a:cubicBezTo>
                <a:cubicBezTo>
                  <a:pt x="630" y="528"/>
                  <a:pt x="630" y="527"/>
                  <a:pt x="629" y="527"/>
                </a:cubicBezTo>
                <a:cubicBezTo>
                  <a:pt x="629" y="527"/>
                  <a:pt x="629" y="526"/>
                  <a:pt x="629" y="526"/>
                </a:cubicBezTo>
                <a:cubicBezTo>
                  <a:pt x="627" y="526"/>
                  <a:pt x="627" y="526"/>
                  <a:pt x="627" y="526"/>
                </a:cubicBezTo>
                <a:cubicBezTo>
                  <a:pt x="626" y="525"/>
                  <a:pt x="626" y="524"/>
                  <a:pt x="625" y="524"/>
                </a:cubicBezTo>
                <a:cubicBezTo>
                  <a:pt x="625" y="523"/>
                  <a:pt x="625" y="524"/>
                  <a:pt x="624" y="524"/>
                </a:cubicBezTo>
                <a:cubicBezTo>
                  <a:pt x="624" y="523"/>
                  <a:pt x="623" y="523"/>
                  <a:pt x="623" y="522"/>
                </a:cubicBezTo>
                <a:cubicBezTo>
                  <a:pt x="622" y="522"/>
                  <a:pt x="621" y="521"/>
                  <a:pt x="620" y="521"/>
                </a:cubicBezTo>
                <a:cubicBezTo>
                  <a:pt x="619" y="519"/>
                  <a:pt x="618" y="517"/>
                  <a:pt x="616" y="515"/>
                </a:cubicBezTo>
                <a:cubicBezTo>
                  <a:pt x="615" y="515"/>
                  <a:pt x="615" y="515"/>
                  <a:pt x="614" y="515"/>
                </a:cubicBezTo>
                <a:cubicBezTo>
                  <a:pt x="614" y="514"/>
                  <a:pt x="613" y="513"/>
                  <a:pt x="612" y="512"/>
                </a:cubicBezTo>
                <a:cubicBezTo>
                  <a:pt x="611" y="512"/>
                  <a:pt x="610" y="511"/>
                  <a:pt x="610" y="511"/>
                </a:cubicBezTo>
                <a:cubicBezTo>
                  <a:pt x="610" y="510"/>
                  <a:pt x="609" y="510"/>
                  <a:pt x="610" y="509"/>
                </a:cubicBezTo>
                <a:cubicBezTo>
                  <a:pt x="609" y="508"/>
                  <a:pt x="609" y="508"/>
                  <a:pt x="608" y="508"/>
                </a:cubicBezTo>
                <a:cubicBezTo>
                  <a:pt x="608" y="506"/>
                  <a:pt x="606" y="505"/>
                  <a:pt x="605" y="503"/>
                </a:cubicBezTo>
                <a:cubicBezTo>
                  <a:pt x="605" y="503"/>
                  <a:pt x="605" y="503"/>
                  <a:pt x="604" y="503"/>
                </a:cubicBezTo>
                <a:cubicBezTo>
                  <a:pt x="603" y="501"/>
                  <a:pt x="602" y="500"/>
                  <a:pt x="601" y="499"/>
                </a:cubicBezTo>
                <a:cubicBezTo>
                  <a:pt x="601" y="499"/>
                  <a:pt x="601" y="498"/>
                  <a:pt x="601" y="498"/>
                </a:cubicBezTo>
                <a:cubicBezTo>
                  <a:pt x="601" y="498"/>
                  <a:pt x="600" y="498"/>
                  <a:pt x="600" y="498"/>
                </a:cubicBezTo>
                <a:cubicBezTo>
                  <a:pt x="600" y="498"/>
                  <a:pt x="600" y="497"/>
                  <a:pt x="600" y="497"/>
                </a:cubicBezTo>
                <a:cubicBezTo>
                  <a:pt x="599" y="496"/>
                  <a:pt x="599" y="496"/>
                  <a:pt x="599" y="496"/>
                </a:cubicBezTo>
                <a:cubicBezTo>
                  <a:pt x="599" y="495"/>
                  <a:pt x="597" y="495"/>
                  <a:pt x="598" y="495"/>
                </a:cubicBezTo>
                <a:cubicBezTo>
                  <a:pt x="598" y="494"/>
                  <a:pt x="598" y="494"/>
                  <a:pt x="598" y="494"/>
                </a:cubicBezTo>
                <a:cubicBezTo>
                  <a:pt x="598" y="493"/>
                  <a:pt x="597" y="492"/>
                  <a:pt x="597" y="491"/>
                </a:cubicBezTo>
                <a:cubicBezTo>
                  <a:pt x="597" y="491"/>
                  <a:pt x="597" y="491"/>
                  <a:pt x="597" y="491"/>
                </a:cubicBezTo>
                <a:cubicBezTo>
                  <a:pt x="597" y="491"/>
                  <a:pt x="596" y="491"/>
                  <a:pt x="596" y="490"/>
                </a:cubicBezTo>
                <a:cubicBezTo>
                  <a:pt x="596" y="490"/>
                  <a:pt x="596" y="489"/>
                  <a:pt x="596" y="489"/>
                </a:cubicBezTo>
                <a:cubicBezTo>
                  <a:pt x="596" y="488"/>
                  <a:pt x="595" y="488"/>
                  <a:pt x="595" y="488"/>
                </a:cubicBezTo>
                <a:cubicBezTo>
                  <a:pt x="595" y="487"/>
                  <a:pt x="595" y="487"/>
                  <a:pt x="595" y="486"/>
                </a:cubicBezTo>
                <a:cubicBezTo>
                  <a:pt x="595" y="486"/>
                  <a:pt x="594" y="486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4"/>
                  <a:pt x="594" y="484"/>
                </a:cubicBezTo>
                <a:cubicBezTo>
                  <a:pt x="593" y="483"/>
                  <a:pt x="594" y="483"/>
                  <a:pt x="594" y="482"/>
                </a:cubicBezTo>
                <a:cubicBezTo>
                  <a:pt x="593" y="481"/>
                  <a:pt x="592" y="480"/>
                  <a:pt x="592" y="479"/>
                </a:cubicBezTo>
                <a:cubicBezTo>
                  <a:pt x="592" y="479"/>
                  <a:pt x="592" y="478"/>
                  <a:pt x="592" y="477"/>
                </a:cubicBezTo>
                <a:cubicBezTo>
                  <a:pt x="592" y="476"/>
                  <a:pt x="591" y="476"/>
                  <a:pt x="591" y="476"/>
                </a:cubicBezTo>
                <a:cubicBezTo>
                  <a:pt x="591" y="476"/>
                  <a:pt x="591" y="476"/>
                  <a:pt x="591" y="475"/>
                </a:cubicBezTo>
                <a:cubicBezTo>
                  <a:pt x="591" y="475"/>
                  <a:pt x="590" y="474"/>
                  <a:pt x="590" y="473"/>
                </a:cubicBezTo>
                <a:cubicBezTo>
                  <a:pt x="589" y="473"/>
                  <a:pt x="589" y="471"/>
                  <a:pt x="588" y="471"/>
                </a:cubicBezTo>
                <a:cubicBezTo>
                  <a:pt x="588" y="470"/>
                  <a:pt x="588" y="470"/>
                  <a:pt x="588" y="469"/>
                </a:cubicBezTo>
                <a:cubicBezTo>
                  <a:pt x="588" y="469"/>
                  <a:pt x="588" y="468"/>
                  <a:pt x="588" y="468"/>
                </a:cubicBezTo>
                <a:cubicBezTo>
                  <a:pt x="587" y="466"/>
                  <a:pt x="587" y="466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4"/>
                  <a:pt x="587" y="464"/>
                </a:cubicBezTo>
                <a:cubicBezTo>
                  <a:pt x="586" y="462"/>
                  <a:pt x="586" y="460"/>
                  <a:pt x="586" y="459"/>
                </a:cubicBezTo>
                <a:cubicBezTo>
                  <a:pt x="585" y="458"/>
                  <a:pt x="586" y="457"/>
                  <a:pt x="586" y="457"/>
                </a:cubicBezTo>
                <a:cubicBezTo>
                  <a:pt x="586" y="456"/>
                  <a:pt x="585" y="456"/>
                  <a:pt x="585" y="456"/>
                </a:cubicBezTo>
                <a:cubicBezTo>
                  <a:pt x="585" y="455"/>
                  <a:pt x="585" y="454"/>
                  <a:pt x="585" y="454"/>
                </a:cubicBezTo>
                <a:cubicBezTo>
                  <a:pt x="585" y="453"/>
                  <a:pt x="585" y="452"/>
                  <a:pt x="585" y="452"/>
                </a:cubicBezTo>
                <a:cubicBezTo>
                  <a:pt x="584" y="442"/>
                  <a:pt x="584" y="442"/>
                  <a:pt x="584" y="442"/>
                </a:cubicBezTo>
                <a:cubicBezTo>
                  <a:pt x="583" y="421"/>
                  <a:pt x="582" y="418"/>
                  <a:pt x="583" y="396"/>
                </a:cubicBezTo>
                <a:cubicBezTo>
                  <a:pt x="585" y="367"/>
                  <a:pt x="588" y="334"/>
                  <a:pt x="571" y="308"/>
                </a:cubicBezTo>
                <a:cubicBezTo>
                  <a:pt x="547" y="273"/>
                  <a:pt x="513" y="290"/>
                  <a:pt x="513" y="290"/>
                </a:cubicBezTo>
                <a:cubicBezTo>
                  <a:pt x="513" y="290"/>
                  <a:pt x="509" y="285"/>
                  <a:pt x="508" y="284"/>
                </a:cubicBezTo>
                <a:cubicBezTo>
                  <a:pt x="505" y="280"/>
                  <a:pt x="502" y="277"/>
                  <a:pt x="496" y="274"/>
                </a:cubicBezTo>
                <a:cubicBezTo>
                  <a:pt x="491" y="271"/>
                  <a:pt x="488" y="270"/>
                  <a:pt x="483" y="269"/>
                </a:cubicBezTo>
                <a:cubicBezTo>
                  <a:pt x="452" y="261"/>
                  <a:pt x="407" y="281"/>
                  <a:pt x="403" y="326"/>
                </a:cubicBezTo>
                <a:cubicBezTo>
                  <a:pt x="402" y="335"/>
                  <a:pt x="404" y="348"/>
                  <a:pt x="413" y="352"/>
                </a:cubicBezTo>
                <a:cubicBezTo>
                  <a:pt x="398" y="362"/>
                  <a:pt x="393" y="387"/>
                  <a:pt x="395" y="402"/>
                </a:cubicBezTo>
                <a:cubicBezTo>
                  <a:pt x="399" y="435"/>
                  <a:pt x="456" y="481"/>
                  <a:pt x="506" y="441"/>
                </a:cubicBezTo>
                <a:cubicBezTo>
                  <a:pt x="539" y="415"/>
                  <a:pt x="524" y="355"/>
                  <a:pt x="479" y="369"/>
                </a:cubicBezTo>
                <a:cubicBezTo>
                  <a:pt x="468" y="374"/>
                  <a:pt x="463" y="383"/>
                  <a:pt x="465" y="389"/>
                </a:cubicBezTo>
                <a:cubicBezTo>
                  <a:pt x="467" y="397"/>
                  <a:pt x="476" y="399"/>
                  <a:pt x="479" y="399"/>
                </a:cubicBezTo>
                <a:cubicBezTo>
                  <a:pt x="478" y="401"/>
                  <a:pt x="452" y="406"/>
                  <a:pt x="454" y="379"/>
                </a:cubicBezTo>
                <a:cubicBezTo>
                  <a:pt x="455" y="367"/>
                  <a:pt x="468" y="357"/>
                  <a:pt x="478" y="355"/>
                </a:cubicBezTo>
                <a:cubicBezTo>
                  <a:pt x="490" y="352"/>
                  <a:pt x="502" y="353"/>
                  <a:pt x="511" y="359"/>
                </a:cubicBezTo>
                <a:cubicBezTo>
                  <a:pt x="539" y="376"/>
                  <a:pt x="538" y="412"/>
                  <a:pt x="543" y="434"/>
                </a:cubicBezTo>
                <a:cubicBezTo>
                  <a:pt x="543" y="434"/>
                  <a:pt x="542" y="433"/>
                  <a:pt x="543" y="434"/>
                </a:cubicBezTo>
                <a:cubicBezTo>
                  <a:pt x="543" y="434"/>
                  <a:pt x="543" y="434"/>
                  <a:pt x="544" y="435"/>
                </a:cubicBezTo>
                <a:cubicBezTo>
                  <a:pt x="544" y="435"/>
                  <a:pt x="544" y="435"/>
                  <a:pt x="544" y="436"/>
                </a:cubicBezTo>
                <a:cubicBezTo>
                  <a:pt x="544" y="436"/>
                  <a:pt x="544" y="436"/>
                  <a:pt x="544" y="436"/>
                </a:cubicBezTo>
                <a:cubicBezTo>
                  <a:pt x="544" y="437"/>
                  <a:pt x="543" y="436"/>
                  <a:pt x="544" y="437"/>
                </a:cubicBezTo>
                <a:cubicBezTo>
                  <a:pt x="544" y="437"/>
                  <a:pt x="544" y="437"/>
                  <a:pt x="544" y="438"/>
                </a:cubicBezTo>
                <a:cubicBezTo>
                  <a:pt x="544" y="438"/>
                  <a:pt x="544" y="439"/>
                  <a:pt x="544" y="439"/>
                </a:cubicBezTo>
                <a:cubicBezTo>
                  <a:pt x="544" y="439"/>
                  <a:pt x="544" y="440"/>
                  <a:pt x="544" y="440"/>
                </a:cubicBezTo>
                <a:cubicBezTo>
                  <a:pt x="544" y="440"/>
                  <a:pt x="544" y="441"/>
                  <a:pt x="544" y="441"/>
                </a:cubicBezTo>
                <a:cubicBezTo>
                  <a:pt x="545" y="441"/>
                  <a:pt x="545" y="442"/>
                  <a:pt x="545" y="443"/>
                </a:cubicBezTo>
                <a:cubicBezTo>
                  <a:pt x="545" y="443"/>
                  <a:pt x="545" y="444"/>
                  <a:pt x="545" y="445"/>
                </a:cubicBezTo>
                <a:cubicBezTo>
                  <a:pt x="545" y="445"/>
                  <a:pt x="545" y="445"/>
                  <a:pt x="545" y="445"/>
                </a:cubicBezTo>
                <a:cubicBezTo>
                  <a:pt x="545" y="446"/>
                  <a:pt x="545" y="446"/>
                  <a:pt x="546" y="446"/>
                </a:cubicBezTo>
                <a:cubicBezTo>
                  <a:pt x="546" y="446"/>
                  <a:pt x="546" y="447"/>
                  <a:pt x="546" y="447"/>
                </a:cubicBezTo>
                <a:cubicBezTo>
                  <a:pt x="546" y="447"/>
                  <a:pt x="546" y="453"/>
                  <a:pt x="546" y="453"/>
                </a:cubicBezTo>
                <a:cubicBezTo>
                  <a:pt x="546" y="454"/>
                  <a:pt x="546" y="454"/>
                  <a:pt x="546" y="454"/>
                </a:cubicBezTo>
                <a:cubicBezTo>
                  <a:pt x="547" y="455"/>
                  <a:pt x="546" y="455"/>
                  <a:pt x="547" y="456"/>
                </a:cubicBezTo>
                <a:cubicBezTo>
                  <a:pt x="547" y="456"/>
                  <a:pt x="546" y="457"/>
                  <a:pt x="546" y="457"/>
                </a:cubicBezTo>
                <a:cubicBezTo>
                  <a:pt x="546" y="458"/>
                  <a:pt x="547" y="459"/>
                  <a:pt x="547" y="460"/>
                </a:cubicBezTo>
                <a:cubicBezTo>
                  <a:pt x="548" y="460"/>
                  <a:pt x="546" y="460"/>
                  <a:pt x="546" y="460"/>
                </a:cubicBezTo>
                <a:cubicBezTo>
                  <a:pt x="547" y="461"/>
                  <a:pt x="547" y="461"/>
                  <a:pt x="547" y="462"/>
                </a:cubicBezTo>
                <a:cubicBezTo>
                  <a:pt x="547" y="462"/>
                  <a:pt x="547" y="462"/>
                  <a:pt x="547" y="462"/>
                </a:cubicBezTo>
                <a:cubicBezTo>
                  <a:pt x="548" y="463"/>
                  <a:pt x="548" y="464"/>
                  <a:pt x="549" y="464"/>
                </a:cubicBezTo>
                <a:cubicBezTo>
                  <a:pt x="549" y="464"/>
                  <a:pt x="548" y="464"/>
                  <a:pt x="548" y="464"/>
                </a:cubicBezTo>
                <a:cubicBezTo>
                  <a:pt x="548" y="464"/>
                  <a:pt x="547" y="466"/>
                  <a:pt x="548" y="466"/>
                </a:cubicBezTo>
                <a:cubicBezTo>
                  <a:pt x="548" y="466"/>
                  <a:pt x="548" y="466"/>
                  <a:pt x="548" y="467"/>
                </a:cubicBezTo>
                <a:cubicBezTo>
                  <a:pt x="548" y="467"/>
                  <a:pt x="548" y="468"/>
                  <a:pt x="549" y="469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9" y="469"/>
                  <a:pt x="549" y="470"/>
                </a:cubicBezTo>
                <a:cubicBezTo>
                  <a:pt x="549" y="470"/>
                  <a:pt x="549" y="470"/>
                  <a:pt x="549" y="470"/>
                </a:cubicBezTo>
                <a:cubicBezTo>
                  <a:pt x="550" y="471"/>
                  <a:pt x="550" y="472"/>
                  <a:pt x="550" y="472"/>
                </a:cubicBezTo>
                <a:cubicBezTo>
                  <a:pt x="550" y="473"/>
                  <a:pt x="551" y="474"/>
                  <a:pt x="551" y="476"/>
                </a:cubicBezTo>
                <a:cubicBezTo>
                  <a:pt x="551" y="476"/>
                  <a:pt x="551" y="477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9"/>
                  <a:pt x="552" y="479"/>
                  <a:pt x="552" y="479"/>
                </a:cubicBezTo>
                <a:cubicBezTo>
                  <a:pt x="552" y="479"/>
                  <a:pt x="552" y="480"/>
                  <a:pt x="552" y="480"/>
                </a:cubicBezTo>
                <a:cubicBezTo>
                  <a:pt x="552" y="480"/>
                  <a:pt x="553" y="481"/>
                  <a:pt x="553" y="481"/>
                </a:cubicBezTo>
                <a:cubicBezTo>
                  <a:pt x="553" y="482"/>
                  <a:pt x="553" y="482"/>
                  <a:pt x="553" y="483"/>
                </a:cubicBezTo>
                <a:cubicBezTo>
                  <a:pt x="553" y="483"/>
                  <a:pt x="554" y="485"/>
                  <a:pt x="554" y="485"/>
                </a:cubicBezTo>
                <a:cubicBezTo>
                  <a:pt x="554" y="485"/>
                  <a:pt x="554" y="485"/>
                  <a:pt x="555" y="486"/>
                </a:cubicBezTo>
                <a:cubicBezTo>
                  <a:pt x="555" y="486"/>
                  <a:pt x="555" y="486"/>
                  <a:pt x="555" y="486"/>
                </a:cubicBezTo>
                <a:cubicBezTo>
                  <a:pt x="556" y="486"/>
                  <a:pt x="555" y="486"/>
                  <a:pt x="556" y="486"/>
                </a:cubicBezTo>
                <a:cubicBezTo>
                  <a:pt x="556" y="487"/>
                  <a:pt x="557" y="489"/>
                  <a:pt x="556" y="489"/>
                </a:cubicBezTo>
                <a:cubicBezTo>
                  <a:pt x="557" y="490"/>
                  <a:pt x="558" y="489"/>
                  <a:pt x="558" y="489"/>
                </a:cubicBezTo>
                <a:cubicBezTo>
                  <a:pt x="558" y="491"/>
                  <a:pt x="559" y="490"/>
                  <a:pt x="559" y="491"/>
                </a:cubicBezTo>
                <a:cubicBezTo>
                  <a:pt x="558" y="491"/>
                  <a:pt x="559" y="491"/>
                  <a:pt x="559" y="492"/>
                </a:cubicBezTo>
                <a:cubicBezTo>
                  <a:pt x="560" y="492"/>
                  <a:pt x="560" y="492"/>
                  <a:pt x="560" y="493"/>
                </a:cubicBezTo>
                <a:cubicBezTo>
                  <a:pt x="560" y="495"/>
                  <a:pt x="561" y="495"/>
                  <a:pt x="561" y="496"/>
                </a:cubicBezTo>
                <a:cubicBezTo>
                  <a:pt x="561" y="496"/>
                  <a:pt x="561" y="497"/>
                  <a:pt x="562" y="497"/>
                </a:cubicBezTo>
                <a:cubicBezTo>
                  <a:pt x="562" y="499"/>
                  <a:pt x="563" y="500"/>
                  <a:pt x="564" y="501"/>
                </a:cubicBezTo>
                <a:cubicBezTo>
                  <a:pt x="564" y="501"/>
                  <a:pt x="563" y="502"/>
                  <a:pt x="564" y="503"/>
                </a:cubicBezTo>
                <a:cubicBezTo>
                  <a:pt x="565" y="503"/>
                  <a:pt x="565" y="502"/>
                  <a:pt x="565" y="503"/>
                </a:cubicBezTo>
                <a:cubicBezTo>
                  <a:pt x="566" y="504"/>
                  <a:pt x="564" y="505"/>
                  <a:pt x="565" y="505"/>
                </a:cubicBezTo>
                <a:cubicBezTo>
                  <a:pt x="565" y="505"/>
                  <a:pt x="566" y="505"/>
                  <a:pt x="566" y="505"/>
                </a:cubicBezTo>
                <a:cubicBezTo>
                  <a:pt x="566" y="506"/>
                  <a:pt x="567" y="506"/>
                  <a:pt x="567" y="507"/>
                </a:cubicBezTo>
                <a:cubicBezTo>
                  <a:pt x="566" y="506"/>
                  <a:pt x="566" y="507"/>
                  <a:pt x="566" y="507"/>
                </a:cubicBezTo>
                <a:cubicBezTo>
                  <a:pt x="566" y="508"/>
                  <a:pt x="567" y="507"/>
                  <a:pt x="567" y="507"/>
                </a:cubicBezTo>
                <a:cubicBezTo>
                  <a:pt x="567" y="508"/>
                  <a:pt x="568" y="508"/>
                  <a:pt x="568" y="509"/>
                </a:cubicBezTo>
                <a:cubicBezTo>
                  <a:pt x="568" y="510"/>
                  <a:pt x="568" y="510"/>
                  <a:pt x="568" y="511"/>
                </a:cubicBezTo>
                <a:cubicBezTo>
                  <a:pt x="568" y="511"/>
                  <a:pt x="569" y="511"/>
                  <a:pt x="569" y="512"/>
                </a:cubicBezTo>
                <a:cubicBezTo>
                  <a:pt x="569" y="512"/>
                  <a:pt x="570" y="513"/>
                  <a:pt x="571" y="513"/>
                </a:cubicBezTo>
                <a:cubicBezTo>
                  <a:pt x="571" y="514"/>
                  <a:pt x="571" y="515"/>
                  <a:pt x="572" y="515"/>
                </a:cubicBezTo>
                <a:cubicBezTo>
                  <a:pt x="572" y="514"/>
                  <a:pt x="571" y="513"/>
                  <a:pt x="571" y="513"/>
                </a:cubicBezTo>
                <a:cubicBezTo>
                  <a:pt x="570" y="512"/>
                  <a:pt x="571" y="512"/>
                  <a:pt x="571" y="512"/>
                </a:cubicBezTo>
                <a:cubicBezTo>
                  <a:pt x="570" y="512"/>
                  <a:pt x="570" y="512"/>
                  <a:pt x="570" y="511"/>
                </a:cubicBezTo>
                <a:cubicBezTo>
                  <a:pt x="570" y="511"/>
                  <a:pt x="570" y="511"/>
                  <a:pt x="569" y="510"/>
                </a:cubicBezTo>
                <a:cubicBezTo>
                  <a:pt x="569" y="510"/>
                  <a:pt x="569" y="510"/>
                  <a:pt x="569" y="510"/>
                </a:cubicBezTo>
                <a:cubicBezTo>
                  <a:pt x="569" y="509"/>
                  <a:pt x="568" y="508"/>
                  <a:pt x="568" y="507"/>
                </a:cubicBezTo>
                <a:cubicBezTo>
                  <a:pt x="568" y="506"/>
                  <a:pt x="568" y="506"/>
                  <a:pt x="568" y="505"/>
                </a:cubicBezTo>
                <a:cubicBezTo>
                  <a:pt x="567" y="505"/>
                  <a:pt x="567" y="504"/>
                  <a:pt x="567" y="503"/>
                </a:cubicBezTo>
                <a:cubicBezTo>
                  <a:pt x="566" y="502"/>
                  <a:pt x="565" y="502"/>
                  <a:pt x="565" y="501"/>
                </a:cubicBezTo>
                <a:cubicBezTo>
                  <a:pt x="565" y="501"/>
                  <a:pt x="564" y="500"/>
                  <a:pt x="565" y="499"/>
                </a:cubicBezTo>
                <a:cubicBezTo>
                  <a:pt x="564" y="499"/>
                  <a:pt x="563" y="498"/>
                  <a:pt x="564" y="497"/>
                </a:cubicBezTo>
                <a:cubicBezTo>
                  <a:pt x="563" y="497"/>
                  <a:pt x="563" y="496"/>
                  <a:pt x="562" y="496"/>
                </a:cubicBezTo>
                <a:cubicBezTo>
                  <a:pt x="562" y="496"/>
                  <a:pt x="563" y="495"/>
                  <a:pt x="562" y="495"/>
                </a:cubicBezTo>
                <a:cubicBezTo>
                  <a:pt x="562" y="495"/>
                  <a:pt x="562" y="495"/>
                  <a:pt x="562" y="495"/>
                </a:cubicBezTo>
                <a:cubicBezTo>
                  <a:pt x="561" y="494"/>
                  <a:pt x="561" y="494"/>
                  <a:pt x="561" y="493"/>
                </a:cubicBezTo>
                <a:cubicBezTo>
                  <a:pt x="561" y="493"/>
                  <a:pt x="561" y="493"/>
                  <a:pt x="561" y="493"/>
                </a:cubicBezTo>
                <a:cubicBezTo>
                  <a:pt x="561" y="492"/>
                  <a:pt x="561" y="492"/>
                  <a:pt x="560" y="491"/>
                </a:cubicBezTo>
                <a:cubicBezTo>
                  <a:pt x="560" y="491"/>
                  <a:pt x="560" y="491"/>
                  <a:pt x="560" y="490"/>
                </a:cubicBezTo>
                <a:cubicBezTo>
                  <a:pt x="560" y="490"/>
                  <a:pt x="559" y="489"/>
                  <a:pt x="559" y="489"/>
                </a:cubicBezTo>
                <a:cubicBezTo>
                  <a:pt x="559" y="488"/>
                  <a:pt x="558" y="487"/>
                  <a:pt x="559" y="486"/>
                </a:cubicBezTo>
                <a:cubicBezTo>
                  <a:pt x="558" y="486"/>
                  <a:pt x="558" y="485"/>
                  <a:pt x="557" y="485"/>
                </a:cubicBezTo>
                <a:cubicBezTo>
                  <a:pt x="558" y="485"/>
                  <a:pt x="557" y="483"/>
                  <a:pt x="558" y="483"/>
                </a:cubicBezTo>
                <a:cubicBezTo>
                  <a:pt x="558" y="485"/>
                  <a:pt x="559" y="484"/>
                  <a:pt x="559" y="485"/>
                </a:cubicBezTo>
                <a:cubicBezTo>
                  <a:pt x="560" y="485"/>
                  <a:pt x="560" y="486"/>
                  <a:pt x="560" y="486"/>
                </a:cubicBezTo>
                <a:cubicBezTo>
                  <a:pt x="561" y="487"/>
                  <a:pt x="561" y="487"/>
                  <a:pt x="561" y="488"/>
                </a:cubicBezTo>
                <a:cubicBezTo>
                  <a:pt x="561" y="488"/>
                  <a:pt x="561" y="489"/>
                  <a:pt x="561" y="489"/>
                </a:cubicBezTo>
                <a:cubicBezTo>
                  <a:pt x="562" y="489"/>
                  <a:pt x="562" y="490"/>
                  <a:pt x="562" y="490"/>
                </a:cubicBezTo>
                <a:cubicBezTo>
                  <a:pt x="562" y="491"/>
                  <a:pt x="564" y="491"/>
                  <a:pt x="563" y="491"/>
                </a:cubicBezTo>
                <a:cubicBezTo>
                  <a:pt x="563" y="492"/>
                  <a:pt x="564" y="492"/>
                  <a:pt x="564" y="492"/>
                </a:cubicBezTo>
                <a:cubicBezTo>
                  <a:pt x="563" y="493"/>
                  <a:pt x="564" y="493"/>
                  <a:pt x="564" y="494"/>
                </a:cubicBezTo>
                <a:cubicBezTo>
                  <a:pt x="564" y="494"/>
                  <a:pt x="564" y="495"/>
                  <a:pt x="564" y="495"/>
                </a:cubicBezTo>
                <a:cubicBezTo>
                  <a:pt x="564" y="495"/>
                  <a:pt x="565" y="496"/>
                  <a:pt x="565" y="496"/>
                </a:cubicBezTo>
                <a:cubicBezTo>
                  <a:pt x="565" y="496"/>
                  <a:pt x="565" y="496"/>
                  <a:pt x="565" y="496"/>
                </a:cubicBezTo>
                <a:cubicBezTo>
                  <a:pt x="565" y="497"/>
                  <a:pt x="566" y="497"/>
                  <a:pt x="566" y="497"/>
                </a:cubicBezTo>
                <a:cubicBezTo>
                  <a:pt x="566" y="498"/>
                  <a:pt x="567" y="499"/>
                  <a:pt x="567" y="499"/>
                </a:cubicBezTo>
                <a:cubicBezTo>
                  <a:pt x="567" y="500"/>
                  <a:pt x="567" y="501"/>
                  <a:pt x="567" y="501"/>
                </a:cubicBezTo>
                <a:cubicBezTo>
                  <a:pt x="567" y="502"/>
                  <a:pt x="568" y="502"/>
                  <a:pt x="568" y="503"/>
                </a:cubicBezTo>
                <a:cubicBezTo>
                  <a:pt x="569" y="504"/>
                  <a:pt x="570" y="505"/>
                  <a:pt x="570" y="507"/>
                </a:cubicBezTo>
                <a:cubicBezTo>
                  <a:pt x="570" y="507"/>
                  <a:pt x="571" y="507"/>
                  <a:pt x="571" y="508"/>
                </a:cubicBezTo>
                <a:cubicBezTo>
                  <a:pt x="571" y="508"/>
                  <a:pt x="571" y="509"/>
                  <a:pt x="571" y="509"/>
                </a:cubicBezTo>
                <a:cubicBezTo>
                  <a:pt x="571" y="509"/>
                  <a:pt x="571" y="509"/>
                  <a:pt x="571" y="509"/>
                </a:cubicBezTo>
                <a:cubicBezTo>
                  <a:pt x="572" y="509"/>
                  <a:pt x="572" y="510"/>
                  <a:pt x="572" y="510"/>
                </a:cubicBezTo>
                <a:cubicBezTo>
                  <a:pt x="572" y="510"/>
                  <a:pt x="572" y="510"/>
                  <a:pt x="572" y="511"/>
                </a:cubicBezTo>
                <a:cubicBezTo>
                  <a:pt x="572" y="511"/>
                  <a:pt x="572" y="511"/>
                  <a:pt x="573" y="512"/>
                </a:cubicBezTo>
                <a:cubicBezTo>
                  <a:pt x="573" y="512"/>
                  <a:pt x="573" y="512"/>
                  <a:pt x="573" y="512"/>
                </a:cubicBezTo>
                <a:cubicBezTo>
                  <a:pt x="573" y="512"/>
                  <a:pt x="573" y="513"/>
                  <a:pt x="573" y="513"/>
                </a:cubicBezTo>
                <a:cubicBezTo>
                  <a:pt x="574" y="513"/>
                  <a:pt x="573" y="513"/>
                  <a:pt x="574" y="513"/>
                </a:cubicBezTo>
                <a:cubicBezTo>
                  <a:pt x="574" y="514"/>
                  <a:pt x="575" y="514"/>
                  <a:pt x="575" y="514"/>
                </a:cubicBezTo>
                <a:cubicBezTo>
                  <a:pt x="575" y="515"/>
                  <a:pt x="575" y="515"/>
                  <a:pt x="576" y="515"/>
                </a:cubicBezTo>
                <a:cubicBezTo>
                  <a:pt x="576" y="515"/>
                  <a:pt x="576" y="514"/>
                  <a:pt x="576" y="514"/>
                </a:cubicBezTo>
                <a:cubicBezTo>
                  <a:pt x="576" y="515"/>
                  <a:pt x="577" y="515"/>
                  <a:pt x="577" y="516"/>
                </a:cubicBezTo>
                <a:cubicBezTo>
                  <a:pt x="577" y="516"/>
                  <a:pt x="578" y="516"/>
                  <a:pt x="578" y="516"/>
                </a:cubicBezTo>
                <a:cubicBezTo>
                  <a:pt x="578" y="517"/>
                  <a:pt x="577" y="517"/>
                  <a:pt x="577" y="518"/>
                </a:cubicBezTo>
                <a:cubicBezTo>
                  <a:pt x="577" y="517"/>
                  <a:pt x="578" y="517"/>
                  <a:pt x="578" y="517"/>
                </a:cubicBezTo>
                <a:cubicBezTo>
                  <a:pt x="578" y="518"/>
                  <a:pt x="579" y="518"/>
                  <a:pt x="579" y="519"/>
                </a:cubicBezTo>
                <a:cubicBezTo>
                  <a:pt x="579" y="519"/>
                  <a:pt x="578" y="519"/>
                  <a:pt x="578" y="519"/>
                </a:cubicBezTo>
                <a:cubicBezTo>
                  <a:pt x="578" y="519"/>
                  <a:pt x="578" y="519"/>
                  <a:pt x="578" y="520"/>
                </a:cubicBezTo>
                <a:cubicBezTo>
                  <a:pt x="579" y="520"/>
                  <a:pt x="579" y="521"/>
                  <a:pt x="580" y="522"/>
                </a:cubicBezTo>
                <a:cubicBezTo>
                  <a:pt x="580" y="522"/>
                  <a:pt x="580" y="522"/>
                  <a:pt x="580" y="522"/>
                </a:cubicBezTo>
                <a:cubicBezTo>
                  <a:pt x="581" y="522"/>
                  <a:pt x="581" y="521"/>
                  <a:pt x="582" y="522"/>
                </a:cubicBezTo>
                <a:cubicBezTo>
                  <a:pt x="582" y="523"/>
                  <a:pt x="580" y="522"/>
                  <a:pt x="580" y="523"/>
                </a:cubicBezTo>
                <a:cubicBezTo>
                  <a:pt x="581" y="524"/>
                  <a:pt x="581" y="524"/>
                  <a:pt x="582" y="524"/>
                </a:cubicBezTo>
                <a:cubicBezTo>
                  <a:pt x="582" y="525"/>
                  <a:pt x="582" y="525"/>
                  <a:pt x="582" y="526"/>
                </a:cubicBezTo>
                <a:cubicBezTo>
                  <a:pt x="583" y="526"/>
                  <a:pt x="583" y="526"/>
                  <a:pt x="583" y="526"/>
                </a:cubicBezTo>
                <a:cubicBezTo>
                  <a:pt x="583" y="527"/>
                  <a:pt x="584" y="527"/>
                  <a:pt x="584" y="527"/>
                </a:cubicBezTo>
                <a:cubicBezTo>
                  <a:pt x="584" y="527"/>
                  <a:pt x="584" y="528"/>
                  <a:pt x="584" y="529"/>
                </a:cubicBezTo>
                <a:cubicBezTo>
                  <a:pt x="585" y="529"/>
                  <a:pt x="585" y="529"/>
                  <a:pt x="586" y="530"/>
                </a:cubicBezTo>
                <a:cubicBezTo>
                  <a:pt x="586" y="531"/>
                  <a:pt x="587" y="531"/>
                  <a:pt x="587" y="531"/>
                </a:cubicBezTo>
                <a:cubicBezTo>
                  <a:pt x="587" y="531"/>
                  <a:pt x="587" y="532"/>
                  <a:pt x="587" y="532"/>
                </a:cubicBezTo>
                <a:cubicBezTo>
                  <a:pt x="587" y="532"/>
                  <a:pt x="588" y="532"/>
                  <a:pt x="588" y="533"/>
                </a:cubicBezTo>
                <a:cubicBezTo>
                  <a:pt x="588" y="533"/>
                  <a:pt x="588" y="533"/>
                  <a:pt x="589" y="533"/>
                </a:cubicBezTo>
                <a:cubicBezTo>
                  <a:pt x="588" y="535"/>
                  <a:pt x="587" y="533"/>
                  <a:pt x="586" y="534"/>
                </a:cubicBezTo>
                <a:cubicBezTo>
                  <a:pt x="586" y="535"/>
                  <a:pt x="586" y="535"/>
                  <a:pt x="587" y="536"/>
                </a:cubicBezTo>
                <a:cubicBezTo>
                  <a:pt x="587" y="537"/>
                  <a:pt x="588" y="537"/>
                  <a:pt x="588" y="537"/>
                </a:cubicBezTo>
                <a:cubicBezTo>
                  <a:pt x="589" y="538"/>
                  <a:pt x="590" y="537"/>
                  <a:pt x="590" y="537"/>
                </a:cubicBezTo>
                <a:cubicBezTo>
                  <a:pt x="591" y="538"/>
                  <a:pt x="591" y="538"/>
                  <a:pt x="591" y="540"/>
                </a:cubicBezTo>
                <a:cubicBezTo>
                  <a:pt x="592" y="540"/>
                  <a:pt x="591" y="539"/>
                  <a:pt x="592" y="539"/>
                </a:cubicBezTo>
                <a:cubicBezTo>
                  <a:pt x="592" y="539"/>
                  <a:pt x="593" y="539"/>
                  <a:pt x="593" y="540"/>
                </a:cubicBezTo>
                <a:cubicBezTo>
                  <a:pt x="593" y="540"/>
                  <a:pt x="594" y="540"/>
                  <a:pt x="594" y="540"/>
                </a:cubicBezTo>
                <a:cubicBezTo>
                  <a:pt x="594" y="541"/>
                  <a:pt x="593" y="541"/>
                  <a:pt x="593" y="542"/>
                </a:cubicBezTo>
                <a:cubicBezTo>
                  <a:pt x="594" y="542"/>
                  <a:pt x="594" y="541"/>
                  <a:pt x="595" y="540"/>
                </a:cubicBezTo>
                <a:cubicBezTo>
                  <a:pt x="595" y="540"/>
                  <a:pt x="595" y="541"/>
                  <a:pt x="596" y="541"/>
                </a:cubicBezTo>
                <a:cubicBezTo>
                  <a:pt x="596" y="541"/>
                  <a:pt x="596" y="541"/>
                  <a:pt x="596" y="542"/>
                </a:cubicBezTo>
                <a:cubicBezTo>
                  <a:pt x="596" y="542"/>
                  <a:pt x="596" y="542"/>
                  <a:pt x="596" y="542"/>
                </a:cubicBezTo>
                <a:cubicBezTo>
                  <a:pt x="597" y="543"/>
                  <a:pt x="597" y="542"/>
                  <a:pt x="597" y="542"/>
                </a:cubicBezTo>
                <a:cubicBezTo>
                  <a:pt x="598" y="543"/>
                  <a:pt x="599" y="543"/>
                  <a:pt x="600" y="543"/>
                </a:cubicBezTo>
                <a:cubicBezTo>
                  <a:pt x="600" y="544"/>
                  <a:pt x="601" y="544"/>
                  <a:pt x="600" y="545"/>
                </a:cubicBezTo>
                <a:cubicBezTo>
                  <a:pt x="601" y="545"/>
                  <a:pt x="601" y="544"/>
                  <a:pt x="602" y="544"/>
                </a:cubicBezTo>
                <a:cubicBezTo>
                  <a:pt x="602" y="545"/>
                  <a:pt x="604" y="546"/>
                  <a:pt x="605" y="547"/>
                </a:cubicBezTo>
                <a:cubicBezTo>
                  <a:pt x="605" y="546"/>
                  <a:pt x="605" y="546"/>
                  <a:pt x="605" y="546"/>
                </a:cubicBezTo>
                <a:cubicBezTo>
                  <a:pt x="605" y="546"/>
                  <a:pt x="606" y="546"/>
                  <a:pt x="606" y="546"/>
                </a:cubicBezTo>
                <a:cubicBezTo>
                  <a:pt x="606" y="547"/>
                  <a:pt x="607" y="547"/>
                  <a:pt x="607" y="547"/>
                </a:cubicBezTo>
                <a:cubicBezTo>
                  <a:pt x="607" y="547"/>
                  <a:pt x="608" y="548"/>
                  <a:pt x="608" y="548"/>
                </a:cubicBezTo>
                <a:cubicBezTo>
                  <a:pt x="609" y="548"/>
                  <a:pt x="609" y="548"/>
                  <a:pt x="610" y="548"/>
                </a:cubicBezTo>
                <a:cubicBezTo>
                  <a:pt x="611" y="549"/>
                  <a:pt x="612" y="550"/>
                  <a:pt x="614" y="551"/>
                </a:cubicBezTo>
                <a:cubicBezTo>
                  <a:pt x="614" y="551"/>
                  <a:pt x="615" y="552"/>
                  <a:pt x="616" y="552"/>
                </a:cubicBezTo>
                <a:cubicBezTo>
                  <a:pt x="616" y="552"/>
                  <a:pt x="617" y="552"/>
                  <a:pt x="617" y="551"/>
                </a:cubicBezTo>
                <a:cubicBezTo>
                  <a:pt x="618" y="552"/>
                  <a:pt x="617" y="550"/>
                  <a:pt x="618" y="550"/>
                </a:cubicBezTo>
                <a:cubicBezTo>
                  <a:pt x="618" y="550"/>
                  <a:pt x="618" y="551"/>
                  <a:pt x="618" y="552"/>
                </a:cubicBezTo>
                <a:cubicBezTo>
                  <a:pt x="618" y="552"/>
                  <a:pt x="619" y="552"/>
                  <a:pt x="619" y="552"/>
                </a:cubicBezTo>
                <a:cubicBezTo>
                  <a:pt x="619" y="553"/>
                  <a:pt x="619" y="553"/>
                  <a:pt x="620" y="553"/>
                </a:cubicBezTo>
                <a:cubicBezTo>
                  <a:pt x="620" y="554"/>
                  <a:pt x="620" y="553"/>
                  <a:pt x="621" y="553"/>
                </a:cubicBezTo>
                <a:cubicBezTo>
                  <a:pt x="621" y="553"/>
                  <a:pt x="621" y="553"/>
                  <a:pt x="622" y="553"/>
                </a:cubicBezTo>
                <a:cubicBezTo>
                  <a:pt x="622" y="553"/>
                  <a:pt x="622" y="553"/>
                  <a:pt x="622" y="553"/>
                </a:cubicBezTo>
                <a:cubicBezTo>
                  <a:pt x="623" y="553"/>
                  <a:pt x="623" y="552"/>
                  <a:pt x="623" y="552"/>
                </a:cubicBezTo>
                <a:cubicBezTo>
                  <a:pt x="623" y="554"/>
                  <a:pt x="624" y="554"/>
                  <a:pt x="624" y="555"/>
                </a:cubicBezTo>
                <a:cubicBezTo>
                  <a:pt x="626" y="555"/>
                  <a:pt x="628" y="556"/>
                  <a:pt x="630" y="556"/>
                </a:cubicBezTo>
                <a:cubicBezTo>
                  <a:pt x="630" y="556"/>
                  <a:pt x="631" y="557"/>
                  <a:pt x="631" y="557"/>
                </a:cubicBezTo>
                <a:cubicBezTo>
                  <a:pt x="633" y="557"/>
                  <a:pt x="635" y="558"/>
                  <a:pt x="635" y="558"/>
                </a:cubicBezTo>
                <a:cubicBezTo>
                  <a:pt x="635" y="558"/>
                  <a:pt x="636" y="558"/>
                  <a:pt x="636" y="559"/>
                </a:cubicBezTo>
                <a:cubicBezTo>
                  <a:pt x="635" y="559"/>
                  <a:pt x="635" y="560"/>
                  <a:pt x="634" y="560"/>
                </a:cubicBezTo>
                <a:cubicBezTo>
                  <a:pt x="634" y="559"/>
                  <a:pt x="634" y="558"/>
                  <a:pt x="634" y="559"/>
                </a:cubicBezTo>
                <a:cubicBezTo>
                  <a:pt x="633" y="560"/>
                  <a:pt x="632" y="559"/>
                  <a:pt x="632" y="559"/>
                </a:cubicBezTo>
                <a:cubicBezTo>
                  <a:pt x="631" y="559"/>
                  <a:pt x="631" y="559"/>
                  <a:pt x="631" y="559"/>
                </a:cubicBezTo>
                <a:cubicBezTo>
                  <a:pt x="631" y="559"/>
                  <a:pt x="630" y="559"/>
                  <a:pt x="630" y="559"/>
                </a:cubicBezTo>
                <a:cubicBezTo>
                  <a:pt x="630" y="558"/>
                  <a:pt x="630" y="559"/>
                  <a:pt x="629" y="558"/>
                </a:cubicBezTo>
                <a:cubicBezTo>
                  <a:pt x="629" y="558"/>
                  <a:pt x="629" y="558"/>
                  <a:pt x="629" y="558"/>
                </a:cubicBezTo>
                <a:cubicBezTo>
                  <a:pt x="629" y="558"/>
                  <a:pt x="628" y="559"/>
                  <a:pt x="628" y="558"/>
                </a:cubicBezTo>
                <a:cubicBezTo>
                  <a:pt x="628" y="558"/>
                  <a:pt x="627" y="557"/>
                  <a:pt x="627" y="557"/>
                </a:cubicBezTo>
                <a:cubicBezTo>
                  <a:pt x="625" y="556"/>
                  <a:pt x="624" y="555"/>
                  <a:pt x="623" y="554"/>
                </a:cubicBezTo>
                <a:cubicBezTo>
                  <a:pt x="622" y="555"/>
                  <a:pt x="622" y="556"/>
                  <a:pt x="622" y="556"/>
                </a:cubicBezTo>
                <a:cubicBezTo>
                  <a:pt x="622" y="555"/>
                  <a:pt x="621" y="555"/>
                  <a:pt x="620" y="554"/>
                </a:cubicBezTo>
                <a:cubicBezTo>
                  <a:pt x="617" y="554"/>
                  <a:pt x="615" y="553"/>
                  <a:pt x="613" y="552"/>
                </a:cubicBezTo>
                <a:cubicBezTo>
                  <a:pt x="612" y="551"/>
                  <a:pt x="612" y="550"/>
                  <a:pt x="611" y="550"/>
                </a:cubicBezTo>
                <a:cubicBezTo>
                  <a:pt x="610" y="550"/>
                  <a:pt x="611" y="551"/>
                  <a:pt x="610" y="551"/>
                </a:cubicBezTo>
                <a:cubicBezTo>
                  <a:pt x="610" y="550"/>
                  <a:pt x="608" y="550"/>
                  <a:pt x="608" y="549"/>
                </a:cubicBezTo>
                <a:cubicBezTo>
                  <a:pt x="607" y="549"/>
                  <a:pt x="606" y="547"/>
                  <a:pt x="605" y="547"/>
                </a:cubicBezTo>
                <a:cubicBezTo>
                  <a:pt x="604" y="547"/>
                  <a:pt x="604" y="548"/>
                  <a:pt x="603" y="547"/>
                </a:cubicBezTo>
                <a:cubicBezTo>
                  <a:pt x="603" y="547"/>
                  <a:pt x="602" y="547"/>
                  <a:pt x="602" y="546"/>
                </a:cubicBezTo>
                <a:cubicBezTo>
                  <a:pt x="602" y="546"/>
                  <a:pt x="601" y="546"/>
                  <a:pt x="601" y="546"/>
                </a:cubicBezTo>
                <a:cubicBezTo>
                  <a:pt x="601" y="546"/>
                  <a:pt x="601" y="546"/>
                  <a:pt x="601" y="546"/>
                </a:cubicBezTo>
                <a:cubicBezTo>
                  <a:pt x="600" y="545"/>
                  <a:pt x="600" y="545"/>
                  <a:pt x="599" y="545"/>
                </a:cubicBezTo>
                <a:cubicBezTo>
                  <a:pt x="599" y="545"/>
                  <a:pt x="599" y="544"/>
                  <a:pt x="599" y="544"/>
                </a:cubicBezTo>
                <a:cubicBezTo>
                  <a:pt x="598" y="544"/>
                  <a:pt x="598" y="544"/>
                  <a:pt x="598" y="544"/>
                </a:cubicBezTo>
                <a:cubicBezTo>
                  <a:pt x="598" y="545"/>
                  <a:pt x="598" y="546"/>
                  <a:pt x="600" y="546"/>
                </a:cubicBezTo>
                <a:cubicBezTo>
                  <a:pt x="600" y="547"/>
                  <a:pt x="601" y="547"/>
                  <a:pt x="600" y="547"/>
                </a:cubicBezTo>
                <a:cubicBezTo>
                  <a:pt x="602" y="547"/>
                  <a:pt x="602" y="547"/>
                  <a:pt x="602" y="547"/>
                </a:cubicBezTo>
                <a:cubicBezTo>
                  <a:pt x="602" y="548"/>
                  <a:pt x="603" y="549"/>
                  <a:pt x="604" y="549"/>
                </a:cubicBezTo>
                <a:cubicBezTo>
                  <a:pt x="604" y="549"/>
                  <a:pt x="604" y="549"/>
                  <a:pt x="604" y="549"/>
                </a:cubicBezTo>
                <a:cubicBezTo>
                  <a:pt x="604" y="549"/>
                  <a:pt x="605" y="550"/>
                  <a:pt x="605" y="550"/>
                </a:cubicBezTo>
                <a:cubicBezTo>
                  <a:pt x="606" y="550"/>
                  <a:pt x="606" y="551"/>
                  <a:pt x="607" y="551"/>
                </a:cubicBezTo>
                <a:cubicBezTo>
                  <a:pt x="607" y="551"/>
                  <a:pt x="607" y="551"/>
                  <a:pt x="607" y="551"/>
                </a:cubicBezTo>
                <a:cubicBezTo>
                  <a:pt x="608" y="551"/>
                  <a:pt x="607" y="551"/>
                  <a:pt x="608" y="551"/>
                </a:cubicBezTo>
                <a:cubicBezTo>
                  <a:pt x="609" y="552"/>
                  <a:pt x="610" y="552"/>
                  <a:pt x="612" y="552"/>
                </a:cubicBezTo>
                <a:cubicBezTo>
                  <a:pt x="612" y="553"/>
                  <a:pt x="614" y="553"/>
                  <a:pt x="616" y="554"/>
                </a:cubicBezTo>
                <a:cubicBezTo>
                  <a:pt x="616" y="554"/>
                  <a:pt x="616" y="554"/>
                  <a:pt x="616" y="554"/>
                </a:cubicBezTo>
                <a:cubicBezTo>
                  <a:pt x="617" y="554"/>
                  <a:pt x="616" y="554"/>
                  <a:pt x="617" y="554"/>
                </a:cubicBezTo>
                <a:cubicBezTo>
                  <a:pt x="617" y="555"/>
                  <a:pt x="619" y="555"/>
                  <a:pt x="620" y="555"/>
                </a:cubicBezTo>
                <a:cubicBezTo>
                  <a:pt x="620" y="555"/>
                  <a:pt x="620" y="555"/>
                  <a:pt x="620" y="555"/>
                </a:cubicBezTo>
                <a:cubicBezTo>
                  <a:pt x="620" y="555"/>
                  <a:pt x="621" y="556"/>
                  <a:pt x="621" y="556"/>
                </a:cubicBezTo>
                <a:cubicBezTo>
                  <a:pt x="621" y="556"/>
                  <a:pt x="621" y="556"/>
                  <a:pt x="622" y="556"/>
                </a:cubicBezTo>
                <a:cubicBezTo>
                  <a:pt x="622" y="557"/>
                  <a:pt x="623" y="557"/>
                  <a:pt x="624" y="558"/>
                </a:cubicBezTo>
                <a:cubicBezTo>
                  <a:pt x="624" y="557"/>
                  <a:pt x="624" y="557"/>
                  <a:pt x="624" y="556"/>
                </a:cubicBezTo>
                <a:cubicBezTo>
                  <a:pt x="625" y="557"/>
                  <a:pt x="625" y="558"/>
                  <a:pt x="625" y="558"/>
                </a:cubicBezTo>
                <a:cubicBezTo>
                  <a:pt x="626" y="559"/>
                  <a:pt x="627" y="560"/>
                  <a:pt x="628" y="560"/>
                </a:cubicBezTo>
                <a:cubicBezTo>
                  <a:pt x="628" y="560"/>
                  <a:pt x="628" y="559"/>
                  <a:pt x="629" y="559"/>
                </a:cubicBezTo>
                <a:cubicBezTo>
                  <a:pt x="630" y="560"/>
                  <a:pt x="631" y="560"/>
                  <a:pt x="632" y="560"/>
                </a:cubicBezTo>
                <a:cubicBezTo>
                  <a:pt x="633" y="561"/>
                  <a:pt x="635" y="561"/>
                  <a:pt x="636" y="561"/>
                </a:cubicBezTo>
                <a:cubicBezTo>
                  <a:pt x="638" y="562"/>
                  <a:pt x="640" y="562"/>
                  <a:pt x="643" y="562"/>
                </a:cubicBezTo>
                <a:cubicBezTo>
                  <a:pt x="644" y="563"/>
                  <a:pt x="644" y="563"/>
                  <a:pt x="644" y="563"/>
                </a:cubicBezTo>
                <a:cubicBezTo>
                  <a:pt x="646" y="562"/>
                  <a:pt x="646" y="563"/>
                  <a:pt x="647" y="563"/>
                </a:cubicBezTo>
                <a:cubicBezTo>
                  <a:pt x="648" y="563"/>
                  <a:pt x="650" y="564"/>
                  <a:pt x="651" y="564"/>
                </a:cubicBezTo>
                <a:cubicBezTo>
                  <a:pt x="651" y="564"/>
                  <a:pt x="651" y="563"/>
                  <a:pt x="652" y="563"/>
                </a:cubicBezTo>
                <a:cubicBezTo>
                  <a:pt x="652" y="563"/>
                  <a:pt x="654" y="564"/>
                  <a:pt x="654" y="564"/>
                </a:cubicBezTo>
                <a:cubicBezTo>
                  <a:pt x="655" y="564"/>
                  <a:pt x="655" y="564"/>
                  <a:pt x="655" y="564"/>
                </a:cubicBezTo>
                <a:cubicBezTo>
                  <a:pt x="656" y="564"/>
                  <a:pt x="656" y="564"/>
                  <a:pt x="656" y="564"/>
                </a:cubicBezTo>
                <a:cubicBezTo>
                  <a:pt x="657" y="564"/>
                  <a:pt x="658" y="565"/>
                  <a:pt x="658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59" y="565"/>
                  <a:pt x="659" y="565"/>
                  <a:pt x="660" y="565"/>
                </a:cubicBezTo>
                <a:cubicBezTo>
                  <a:pt x="660" y="565"/>
                  <a:pt x="660" y="564"/>
                  <a:pt x="660" y="563"/>
                </a:cubicBezTo>
                <a:cubicBezTo>
                  <a:pt x="660" y="563"/>
                  <a:pt x="661" y="565"/>
                  <a:pt x="661" y="565"/>
                </a:cubicBezTo>
                <a:cubicBezTo>
                  <a:pt x="661" y="565"/>
                  <a:pt x="662" y="565"/>
                  <a:pt x="662" y="565"/>
                </a:cubicBezTo>
                <a:cubicBezTo>
                  <a:pt x="662" y="565"/>
                  <a:pt x="663" y="565"/>
                  <a:pt x="663" y="565"/>
                </a:cubicBezTo>
                <a:cubicBezTo>
                  <a:pt x="664" y="565"/>
                  <a:pt x="665" y="566"/>
                  <a:pt x="665" y="566"/>
                </a:cubicBezTo>
                <a:cubicBezTo>
                  <a:pt x="666" y="566"/>
                  <a:pt x="666" y="565"/>
                  <a:pt x="667" y="565"/>
                </a:cubicBezTo>
                <a:cubicBezTo>
                  <a:pt x="668" y="565"/>
                  <a:pt x="670" y="566"/>
                  <a:pt x="671" y="566"/>
                </a:cubicBezTo>
                <a:cubicBezTo>
                  <a:pt x="671" y="566"/>
                  <a:pt x="671" y="565"/>
                  <a:pt x="671" y="565"/>
                </a:cubicBezTo>
                <a:cubicBezTo>
                  <a:pt x="672" y="565"/>
                  <a:pt x="673" y="566"/>
                  <a:pt x="673" y="566"/>
                </a:cubicBezTo>
                <a:cubicBezTo>
                  <a:pt x="673" y="566"/>
                  <a:pt x="673" y="565"/>
                  <a:pt x="673" y="565"/>
                </a:cubicBezTo>
                <a:cubicBezTo>
                  <a:pt x="673" y="565"/>
                  <a:pt x="674" y="566"/>
                  <a:pt x="675" y="566"/>
                </a:cubicBezTo>
                <a:cubicBezTo>
                  <a:pt x="675" y="566"/>
                  <a:pt x="675" y="566"/>
                  <a:pt x="676" y="566"/>
                </a:cubicBezTo>
                <a:cubicBezTo>
                  <a:pt x="676" y="566"/>
                  <a:pt x="676" y="565"/>
                  <a:pt x="677" y="565"/>
                </a:cubicBezTo>
                <a:cubicBezTo>
                  <a:pt x="677" y="565"/>
                  <a:pt x="677" y="565"/>
                  <a:pt x="677" y="564"/>
                </a:cubicBezTo>
                <a:cubicBezTo>
                  <a:pt x="677" y="564"/>
                  <a:pt x="677" y="565"/>
                  <a:pt x="677" y="565"/>
                </a:cubicBezTo>
                <a:cubicBezTo>
                  <a:pt x="678" y="564"/>
                  <a:pt x="678" y="565"/>
                  <a:pt x="679" y="565"/>
                </a:cubicBezTo>
                <a:cubicBezTo>
                  <a:pt x="680" y="565"/>
                  <a:pt x="682" y="565"/>
                  <a:pt x="683" y="565"/>
                </a:cubicBezTo>
                <a:cubicBezTo>
                  <a:pt x="683" y="565"/>
                  <a:pt x="683" y="565"/>
                  <a:pt x="684" y="565"/>
                </a:cubicBezTo>
                <a:cubicBezTo>
                  <a:pt x="684" y="565"/>
                  <a:pt x="684" y="565"/>
                  <a:pt x="685" y="564"/>
                </a:cubicBezTo>
                <a:cubicBezTo>
                  <a:pt x="685" y="564"/>
                  <a:pt x="687" y="564"/>
                  <a:pt x="687" y="564"/>
                </a:cubicBezTo>
                <a:cubicBezTo>
                  <a:pt x="688" y="564"/>
                  <a:pt x="689" y="564"/>
                  <a:pt x="689" y="564"/>
                </a:cubicBezTo>
                <a:cubicBezTo>
                  <a:pt x="689" y="564"/>
                  <a:pt x="690" y="564"/>
                  <a:pt x="690" y="564"/>
                </a:cubicBezTo>
                <a:cubicBezTo>
                  <a:pt x="690" y="564"/>
                  <a:pt x="690" y="564"/>
                  <a:pt x="691" y="564"/>
                </a:cubicBezTo>
                <a:cubicBezTo>
                  <a:pt x="692" y="563"/>
                  <a:pt x="693" y="563"/>
                  <a:pt x="693" y="563"/>
                </a:cubicBezTo>
                <a:cubicBezTo>
                  <a:pt x="694" y="563"/>
                  <a:pt x="694" y="563"/>
                  <a:pt x="694" y="562"/>
                </a:cubicBezTo>
                <a:cubicBezTo>
                  <a:pt x="695" y="562"/>
                  <a:pt x="696" y="563"/>
                  <a:pt x="696" y="563"/>
                </a:cubicBezTo>
                <a:cubicBezTo>
                  <a:pt x="697" y="563"/>
                  <a:pt x="697" y="563"/>
                  <a:pt x="697" y="562"/>
                </a:cubicBezTo>
                <a:cubicBezTo>
                  <a:pt x="697" y="562"/>
                  <a:pt x="698" y="562"/>
                  <a:pt x="698" y="562"/>
                </a:cubicBezTo>
                <a:cubicBezTo>
                  <a:pt x="698" y="562"/>
                  <a:pt x="699" y="562"/>
                  <a:pt x="699" y="562"/>
                </a:cubicBezTo>
                <a:cubicBezTo>
                  <a:pt x="699" y="561"/>
                  <a:pt x="700" y="561"/>
                  <a:pt x="700" y="561"/>
                </a:cubicBezTo>
                <a:cubicBezTo>
                  <a:pt x="701" y="561"/>
                  <a:pt x="702" y="562"/>
                  <a:pt x="702" y="561"/>
                </a:cubicBezTo>
                <a:cubicBezTo>
                  <a:pt x="702" y="561"/>
                  <a:pt x="703" y="560"/>
                  <a:pt x="703" y="559"/>
                </a:cubicBezTo>
                <a:cubicBezTo>
                  <a:pt x="703" y="559"/>
                  <a:pt x="704" y="560"/>
                  <a:pt x="704" y="560"/>
                </a:cubicBezTo>
                <a:cubicBezTo>
                  <a:pt x="704" y="560"/>
                  <a:pt x="705" y="560"/>
                  <a:pt x="705" y="560"/>
                </a:cubicBezTo>
                <a:cubicBezTo>
                  <a:pt x="705" y="560"/>
                  <a:pt x="706" y="560"/>
                  <a:pt x="706" y="559"/>
                </a:cubicBezTo>
                <a:cubicBezTo>
                  <a:pt x="707" y="559"/>
                  <a:pt x="707" y="559"/>
                  <a:pt x="708" y="559"/>
                </a:cubicBezTo>
                <a:cubicBezTo>
                  <a:pt x="708" y="559"/>
                  <a:pt x="732" y="550"/>
                  <a:pt x="735" y="544"/>
                </a:cubicBezTo>
                <a:cubicBezTo>
                  <a:pt x="735" y="543"/>
                  <a:pt x="736" y="543"/>
                  <a:pt x="736" y="543"/>
                </a:cubicBezTo>
                <a:cubicBezTo>
                  <a:pt x="742" y="541"/>
                  <a:pt x="750" y="531"/>
                  <a:pt x="750" y="531"/>
                </a:cubicBezTo>
                <a:cubicBezTo>
                  <a:pt x="750" y="530"/>
                  <a:pt x="751" y="530"/>
                  <a:pt x="751" y="530"/>
                </a:cubicBezTo>
                <a:cubicBezTo>
                  <a:pt x="751" y="529"/>
                  <a:pt x="751" y="529"/>
                  <a:pt x="751" y="529"/>
                </a:cubicBezTo>
                <a:cubicBezTo>
                  <a:pt x="751" y="529"/>
                  <a:pt x="751" y="529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9"/>
                  <a:pt x="751" y="529"/>
                  <a:pt x="752" y="530"/>
                </a:cubicBezTo>
                <a:cubicBezTo>
                  <a:pt x="752" y="530"/>
                  <a:pt x="752" y="530"/>
                  <a:pt x="752" y="530"/>
                </a:cubicBezTo>
                <a:cubicBezTo>
                  <a:pt x="753" y="529"/>
                  <a:pt x="753" y="529"/>
                  <a:pt x="754" y="528"/>
                </a:cubicBezTo>
                <a:cubicBezTo>
                  <a:pt x="754" y="527"/>
                  <a:pt x="754" y="527"/>
                  <a:pt x="755" y="527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4" y="526"/>
                  <a:pt x="753" y="526"/>
                  <a:pt x="753" y="526"/>
                </a:cubicBezTo>
                <a:cubicBezTo>
                  <a:pt x="754" y="525"/>
                  <a:pt x="755" y="524"/>
                  <a:pt x="755" y="523"/>
                </a:cubicBezTo>
                <a:cubicBezTo>
                  <a:pt x="756" y="522"/>
                  <a:pt x="757" y="522"/>
                  <a:pt x="758" y="521"/>
                </a:cubicBezTo>
                <a:cubicBezTo>
                  <a:pt x="757" y="521"/>
                  <a:pt x="757" y="521"/>
                  <a:pt x="757" y="520"/>
                </a:cubicBezTo>
                <a:cubicBezTo>
                  <a:pt x="757" y="520"/>
                  <a:pt x="757" y="518"/>
                  <a:pt x="758" y="518"/>
                </a:cubicBezTo>
                <a:cubicBezTo>
                  <a:pt x="758" y="518"/>
                  <a:pt x="758" y="518"/>
                  <a:pt x="758" y="517"/>
                </a:cubicBezTo>
                <a:cubicBezTo>
                  <a:pt x="758" y="517"/>
                  <a:pt x="758" y="517"/>
                  <a:pt x="758" y="517"/>
                </a:cubicBezTo>
                <a:cubicBezTo>
                  <a:pt x="758" y="517"/>
                  <a:pt x="759" y="516"/>
                  <a:pt x="759" y="516"/>
                </a:cubicBezTo>
                <a:cubicBezTo>
                  <a:pt x="759" y="516"/>
                  <a:pt x="759" y="516"/>
                  <a:pt x="759" y="516"/>
                </a:cubicBezTo>
                <a:cubicBezTo>
                  <a:pt x="759" y="516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4"/>
                  <a:pt x="760" y="514"/>
                  <a:pt x="760" y="514"/>
                </a:cubicBezTo>
                <a:cubicBezTo>
                  <a:pt x="760" y="514"/>
                  <a:pt x="759" y="513"/>
                  <a:pt x="760" y="512"/>
                </a:cubicBezTo>
                <a:cubicBezTo>
                  <a:pt x="760" y="512"/>
                  <a:pt x="760" y="512"/>
                  <a:pt x="760" y="511"/>
                </a:cubicBezTo>
                <a:cubicBezTo>
                  <a:pt x="760" y="511"/>
                  <a:pt x="761" y="511"/>
                  <a:pt x="761" y="510"/>
                </a:cubicBezTo>
                <a:cubicBezTo>
                  <a:pt x="761" y="510"/>
                  <a:pt x="761" y="509"/>
                  <a:pt x="761" y="509"/>
                </a:cubicBezTo>
                <a:cubicBezTo>
                  <a:pt x="762" y="508"/>
                  <a:pt x="761" y="507"/>
                  <a:pt x="762" y="506"/>
                </a:cubicBezTo>
                <a:cubicBezTo>
                  <a:pt x="762" y="505"/>
                  <a:pt x="762" y="505"/>
                  <a:pt x="762" y="505"/>
                </a:cubicBezTo>
                <a:cubicBezTo>
                  <a:pt x="762" y="505"/>
                  <a:pt x="762" y="504"/>
                  <a:pt x="762" y="504"/>
                </a:cubicBezTo>
                <a:cubicBezTo>
                  <a:pt x="763" y="503"/>
                  <a:pt x="761" y="503"/>
                  <a:pt x="762" y="502"/>
                </a:cubicBezTo>
                <a:cubicBezTo>
                  <a:pt x="762" y="501"/>
                  <a:pt x="762" y="501"/>
                  <a:pt x="761" y="500"/>
                </a:cubicBezTo>
                <a:cubicBezTo>
                  <a:pt x="763" y="500"/>
                  <a:pt x="763" y="498"/>
                  <a:pt x="763" y="496"/>
                </a:cubicBezTo>
                <a:cubicBezTo>
                  <a:pt x="763" y="496"/>
                  <a:pt x="764" y="496"/>
                  <a:pt x="764" y="495"/>
                </a:cubicBezTo>
                <a:cubicBezTo>
                  <a:pt x="764" y="495"/>
                  <a:pt x="765" y="495"/>
                  <a:pt x="765" y="495"/>
                </a:cubicBezTo>
                <a:cubicBezTo>
                  <a:pt x="764" y="496"/>
                  <a:pt x="764" y="496"/>
                  <a:pt x="764" y="497"/>
                </a:cubicBezTo>
                <a:cubicBezTo>
                  <a:pt x="764" y="498"/>
                  <a:pt x="763" y="499"/>
                  <a:pt x="764" y="500"/>
                </a:cubicBezTo>
                <a:cubicBezTo>
                  <a:pt x="763" y="498"/>
                  <a:pt x="765" y="498"/>
                  <a:pt x="764" y="497"/>
                </a:cubicBezTo>
                <a:cubicBezTo>
                  <a:pt x="765" y="496"/>
                  <a:pt x="764" y="495"/>
                  <a:pt x="765" y="494"/>
                </a:cubicBezTo>
                <a:cubicBezTo>
                  <a:pt x="765" y="494"/>
                  <a:pt x="765" y="494"/>
                  <a:pt x="765" y="493"/>
                </a:cubicBezTo>
                <a:cubicBezTo>
                  <a:pt x="765" y="493"/>
                  <a:pt x="764" y="493"/>
                  <a:pt x="764" y="493"/>
                </a:cubicBezTo>
                <a:cubicBezTo>
                  <a:pt x="764" y="492"/>
                  <a:pt x="764" y="492"/>
                  <a:pt x="764" y="492"/>
                </a:cubicBezTo>
                <a:cubicBezTo>
                  <a:pt x="764" y="491"/>
                  <a:pt x="764" y="491"/>
                  <a:pt x="764" y="491"/>
                </a:cubicBezTo>
                <a:cubicBezTo>
                  <a:pt x="765" y="489"/>
                  <a:pt x="765" y="488"/>
                  <a:pt x="766" y="487"/>
                </a:cubicBezTo>
                <a:cubicBezTo>
                  <a:pt x="766" y="486"/>
                  <a:pt x="767" y="486"/>
                  <a:pt x="768" y="485"/>
                </a:cubicBezTo>
                <a:cubicBezTo>
                  <a:pt x="768" y="485"/>
                  <a:pt x="767" y="484"/>
                  <a:pt x="767" y="484"/>
                </a:cubicBezTo>
                <a:cubicBezTo>
                  <a:pt x="768" y="483"/>
                  <a:pt x="768" y="483"/>
                  <a:pt x="769" y="482"/>
                </a:cubicBezTo>
                <a:cubicBezTo>
                  <a:pt x="769" y="481"/>
                  <a:pt x="770" y="479"/>
                  <a:pt x="771" y="477"/>
                </a:cubicBezTo>
                <a:cubicBezTo>
                  <a:pt x="771" y="477"/>
                  <a:pt x="771" y="477"/>
                  <a:pt x="771" y="476"/>
                </a:cubicBezTo>
                <a:cubicBezTo>
                  <a:pt x="772" y="475"/>
                  <a:pt x="772" y="473"/>
                  <a:pt x="773" y="472"/>
                </a:cubicBezTo>
                <a:cubicBezTo>
                  <a:pt x="773" y="472"/>
                  <a:pt x="774" y="472"/>
                  <a:pt x="774" y="471"/>
                </a:cubicBezTo>
                <a:cubicBezTo>
                  <a:pt x="774" y="470"/>
                  <a:pt x="774" y="470"/>
                  <a:pt x="774" y="469"/>
                </a:cubicBezTo>
                <a:cubicBezTo>
                  <a:pt x="775" y="466"/>
                  <a:pt x="777" y="462"/>
                  <a:pt x="778" y="459"/>
                </a:cubicBezTo>
                <a:cubicBezTo>
                  <a:pt x="778" y="459"/>
                  <a:pt x="778" y="459"/>
                  <a:pt x="778" y="458"/>
                </a:cubicBezTo>
                <a:cubicBezTo>
                  <a:pt x="779" y="456"/>
                  <a:pt x="780" y="455"/>
                  <a:pt x="780" y="454"/>
                </a:cubicBezTo>
                <a:cubicBezTo>
                  <a:pt x="781" y="453"/>
                  <a:pt x="781" y="452"/>
                  <a:pt x="781" y="451"/>
                </a:cubicBezTo>
                <a:cubicBezTo>
                  <a:pt x="781" y="450"/>
                  <a:pt x="781" y="450"/>
                  <a:pt x="781" y="449"/>
                </a:cubicBezTo>
                <a:cubicBezTo>
                  <a:pt x="781" y="449"/>
                  <a:pt x="781" y="449"/>
                  <a:pt x="781" y="449"/>
                </a:cubicBezTo>
                <a:cubicBezTo>
                  <a:pt x="781" y="448"/>
                  <a:pt x="781" y="447"/>
                  <a:pt x="781" y="446"/>
                </a:cubicBezTo>
                <a:cubicBezTo>
                  <a:pt x="782" y="445"/>
                  <a:pt x="782" y="445"/>
                  <a:pt x="782" y="445"/>
                </a:cubicBezTo>
                <a:cubicBezTo>
                  <a:pt x="782" y="444"/>
                  <a:pt x="783" y="443"/>
                  <a:pt x="782" y="443"/>
                </a:cubicBezTo>
                <a:cubicBezTo>
                  <a:pt x="781" y="445"/>
                  <a:pt x="781" y="445"/>
                  <a:pt x="781" y="445"/>
                </a:cubicBezTo>
                <a:cubicBezTo>
                  <a:pt x="781" y="446"/>
                  <a:pt x="781" y="447"/>
                  <a:pt x="780" y="448"/>
                </a:cubicBezTo>
                <a:cubicBezTo>
                  <a:pt x="780" y="449"/>
                  <a:pt x="780" y="449"/>
                  <a:pt x="780" y="449"/>
                </a:cubicBezTo>
                <a:cubicBezTo>
                  <a:pt x="780" y="450"/>
                  <a:pt x="780" y="452"/>
                  <a:pt x="779" y="452"/>
                </a:cubicBezTo>
                <a:cubicBezTo>
                  <a:pt x="779" y="452"/>
                  <a:pt x="779" y="452"/>
                  <a:pt x="779" y="451"/>
                </a:cubicBezTo>
                <a:cubicBezTo>
                  <a:pt x="779" y="451"/>
                  <a:pt x="779" y="451"/>
                  <a:pt x="779" y="451"/>
                </a:cubicBezTo>
                <a:cubicBezTo>
                  <a:pt x="779" y="449"/>
                  <a:pt x="780" y="449"/>
                  <a:pt x="780" y="447"/>
                </a:cubicBezTo>
                <a:cubicBezTo>
                  <a:pt x="780" y="447"/>
                  <a:pt x="780" y="447"/>
                  <a:pt x="780" y="446"/>
                </a:cubicBezTo>
                <a:cubicBezTo>
                  <a:pt x="780" y="445"/>
                  <a:pt x="781" y="444"/>
                  <a:pt x="782" y="442"/>
                </a:cubicBezTo>
                <a:cubicBezTo>
                  <a:pt x="782" y="443"/>
                  <a:pt x="783" y="443"/>
                  <a:pt x="783" y="442"/>
                </a:cubicBezTo>
                <a:cubicBezTo>
                  <a:pt x="783" y="440"/>
                  <a:pt x="784" y="437"/>
                  <a:pt x="784" y="435"/>
                </a:cubicBezTo>
                <a:cubicBezTo>
                  <a:pt x="784" y="434"/>
                  <a:pt x="784" y="433"/>
                  <a:pt x="784" y="432"/>
                </a:cubicBezTo>
                <a:cubicBezTo>
                  <a:pt x="785" y="432"/>
                  <a:pt x="784" y="431"/>
                  <a:pt x="784" y="430"/>
                </a:cubicBezTo>
                <a:cubicBezTo>
                  <a:pt x="785" y="430"/>
                  <a:pt x="784" y="430"/>
                  <a:pt x="784" y="430"/>
                </a:cubicBezTo>
                <a:cubicBezTo>
                  <a:pt x="784" y="429"/>
                  <a:pt x="785" y="429"/>
                  <a:pt x="785" y="428"/>
                </a:cubicBezTo>
                <a:cubicBezTo>
                  <a:pt x="785" y="427"/>
                  <a:pt x="785" y="426"/>
                  <a:pt x="785" y="426"/>
                </a:cubicBezTo>
                <a:cubicBezTo>
                  <a:pt x="785" y="426"/>
                  <a:pt x="784" y="426"/>
                  <a:pt x="784" y="426"/>
                </a:cubicBezTo>
                <a:cubicBezTo>
                  <a:pt x="785" y="424"/>
                  <a:pt x="785" y="424"/>
                  <a:pt x="785" y="424"/>
                </a:cubicBezTo>
                <a:cubicBezTo>
                  <a:pt x="785" y="423"/>
                  <a:pt x="784" y="423"/>
                  <a:pt x="785" y="422"/>
                </a:cubicBezTo>
                <a:close/>
                <a:moveTo>
                  <a:pt x="772" y="331"/>
                </a:moveTo>
                <a:cubicBezTo>
                  <a:pt x="771" y="331"/>
                  <a:pt x="772" y="330"/>
                  <a:pt x="771" y="329"/>
                </a:cubicBezTo>
                <a:cubicBezTo>
                  <a:pt x="772" y="328"/>
                  <a:pt x="773" y="330"/>
                  <a:pt x="772" y="331"/>
                </a:cubicBezTo>
                <a:close/>
                <a:moveTo>
                  <a:pt x="601" y="472"/>
                </a:moveTo>
                <a:cubicBezTo>
                  <a:pt x="601" y="471"/>
                  <a:pt x="602" y="472"/>
                  <a:pt x="602" y="471"/>
                </a:cubicBezTo>
                <a:cubicBezTo>
                  <a:pt x="602" y="471"/>
                  <a:pt x="603" y="472"/>
                  <a:pt x="603" y="472"/>
                </a:cubicBezTo>
                <a:cubicBezTo>
                  <a:pt x="604" y="476"/>
                  <a:pt x="602" y="472"/>
                  <a:pt x="601" y="472"/>
                </a:cubicBezTo>
                <a:close/>
                <a:moveTo>
                  <a:pt x="607" y="491"/>
                </a:moveTo>
                <a:cubicBezTo>
                  <a:pt x="607" y="492"/>
                  <a:pt x="608" y="492"/>
                  <a:pt x="607" y="493"/>
                </a:cubicBezTo>
                <a:cubicBezTo>
                  <a:pt x="607" y="492"/>
                  <a:pt x="606" y="490"/>
                  <a:pt x="606" y="489"/>
                </a:cubicBezTo>
                <a:cubicBezTo>
                  <a:pt x="607" y="489"/>
                  <a:pt x="607" y="489"/>
                  <a:pt x="608" y="488"/>
                </a:cubicBezTo>
                <a:cubicBezTo>
                  <a:pt x="608" y="489"/>
                  <a:pt x="608" y="490"/>
                  <a:pt x="607" y="491"/>
                </a:cubicBezTo>
                <a:close/>
                <a:moveTo>
                  <a:pt x="635" y="505"/>
                </a:moveTo>
                <a:cubicBezTo>
                  <a:pt x="635" y="505"/>
                  <a:pt x="635" y="505"/>
                  <a:pt x="635" y="505"/>
                </a:cubicBezTo>
                <a:cubicBezTo>
                  <a:pt x="634" y="505"/>
                  <a:pt x="634" y="504"/>
                  <a:pt x="633" y="504"/>
                </a:cubicBezTo>
                <a:cubicBezTo>
                  <a:pt x="633" y="504"/>
                  <a:pt x="633" y="504"/>
                  <a:pt x="633" y="504"/>
                </a:cubicBezTo>
                <a:cubicBezTo>
                  <a:pt x="633" y="503"/>
                  <a:pt x="631" y="502"/>
                  <a:pt x="631" y="501"/>
                </a:cubicBezTo>
                <a:cubicBezTo>
                  <a:pt x="631" y="501"/>
                  <a:pt x="631" y="501"/>
                  <a:pt x="631" y="501"/>
                </a:cubicBezTo>
                <a:cubicBezTo>
                  <a:pt x="630" y="501"/>
                  <a:pt x="631" y="500"/>
                  <a:pt x="631" y="500"/>
                </a:cubicBezTo>
                <a:cubicBezTo>
                  <a:pt x="630" y="500"/>
                  <a:pt x="630" y="500"/>
                  <a:pt x="630" y="500"/>
                </a:cubicBezTo>
                <a:cubicBezTo>
                  <a:pt x="629" y="498"/>
                  <a:pt x="629" y="496"/>
                  <a:pt x="628" y="494"/>
                </a:cubicBezTo>
                <a:cubicBezTo>
                  <a:pt x="628" y="494"/>
                  <a:pt x="628" y="494"/>
                  <a:pt x="629" y="493"/>
                </a:cubicBezTo>
                <a:cubicBezTo>
                  <a:pt x="629" y="493"/>
                  <a:pt x="629" y="494"/>
                  <a:pt x="629" y="494"/>
                </a:cubicBezTo>
                <a:cubicBezTo>
                  <a:pt x="629" y="495"/>
                  <a:pt x="630" y="494"/>
                  <a:pt x="631" y="495"/>
                </a:cubicBezTo>
                <a:cubicBezTo>
                  <a:pt x="631" y="495"/>
                  <a:pt x="630" y="496"/>
                  <a:pt x="630" y="496"/>
                </a:cubicBezTo>
                <a:cubicBezTo>
                  <a:pt x="631" y="496"/>
                  <a:pt x="631" y="497"/>
                  <a:pt x="631" y="498"/>
                </a:cubicBezTo>
                <a:cubicBezTo>
                  <a:pt x="632" y="499"/>
                  <a:pt x="632" y="499"/>
                  <a:pt x="633" y="500"/>
                </a:cubicBezTo>
                <a:cubicBezTo>
                  <a:pt x="633" y="500"/>
                  <a:pt x="633" y="500"/>
                  <a:pt x="633" y="501"/>
                </a:cubicBezTo>
                <a:cubicBezTo>
                  <a:pt x="634" y="501"/>
                  <a:pt x="633" y="502"/>
                  <a:pt x="634" y="502"/>
                </a:cubicBezTo>
                <a:cubicBezTo>
                  <a:pt x="634" y="502"/>
                  <a:pt x="635" y="503"/>
                  <a:pt x="635" y="503"/>
                </a:cubicBezTo>
                <a:cubicBezTo>
                  <a:pt x="635" y="503"/>
                  <a:pt x="636" y="504"/>
                  <a:pt x="635" y="505"/>
                </a:cubicBezTo>
                <a:close/>
                <a:moveTo>
                  <a:pt x="649" y="496"/>
                </a:moveTo>
                <a:cubicBezTo>
                  <a:pt x="650" y="496"/>
                  <a:pt x="650" y="496"/>
                  <a:pt x="651" y="496"/>
                </a:cubicBezTo>
                <a:cubicBezTo>
                  <a:pt x="654" y="500"/>
                  <a:pt x="654" y="500"/>
                  <a:pt x="654" y="500"/>
                </a:cubicBezTo>
                <a:cubicBezTo>
                  <a:pt x="651" y="501"/>
                  <a:pt x="649" y="497"/>
                  <a:pt x="649" y="496"/>
                </a:cubicBezTo>
                <a:close/>
                <a:moveTo>
                  <a:pt x="644" y="491"/>
                </a:moveTo>
                <a:cubicBezTo>
                  <a:pt x="643" y="490"/>
                  <a:pt x="642" y="489"/>
                  <a:pt x="642" y="487"/>
                </a:cubicBezTo>
                <a:cubicBezTo>
                  <a:pt x="643" y="488"/>
                  <a:pt x="645" y="489"/>
                  <a:pt x="644" y="491"/>
                </a:cubicBezTo>
                <a:close/>
                <a:moveTo>
                  <a:pt x="643" y="485"/>
                </a:moveTo>
                <a:cubicBezTo>
                  <a:pt x="641" y="485"/>
                  <a:pt x="642" y="483"/>
                  <a:pt x="641" y="482"/>
                </a:cubicBezTo>
                <a:cubicBezTo>
                  <a:pt x="641" y="482"/>
                  <a:pt x="642" y="484"/>
                  <a:pt x="643" y="485"/>
                </a:cubicBezTo>
                <a:close/>
                <a:moveTo>
                  <a:pt x="645" y="519"/>
                </a:moveTo>
                <a:cubicBezTo>
                  <a:pt x="644" y="519"/>
                  <a:pt x="646" y="518"/>
                  <a:pt x="644" y="518"/>
                </a:cubicBezTo>
                <a:cubicBezTo>
                  <a:pt x="644" y="518"/>
                  <a:pt x="644" y="518"/>
                  <a:pt x="643" y="518"/>
                </a:cubicBezTo>
                <a:cubicBezTo>
                  <a:pt x="643" y="517"/>
                  <a:pt x="643" y="517"/>
                  <a:pt x="643" y="517"/>
                </a:cubicBezTo>
                <a:cubicBezTo>
                  <a:pt x="643" y="517"/>
                  <a:pt x="642" y="516"/>
                  <a:pt x="642" y="516"/>
                </a:cubicBezTo>
                <a:cubicBezTo>
                  <a:pt x="642" y="515"/>
                  <a:pt x="642" y="516"/>
                  <a:pt x="642" y="516"/>
                </a:cubicBezTo>
                <a:cubicBezTo>
                  <a:pt x="643" y="516"/>
                  <a:pt x="643" y="517"/>
                  <a:pt x="644" y="517"/>
                </a:cubicBezTo>
                <a:cubicBezTo>
                  <a:pt x="645" y="518"/>
                  <a:pt x="647" y="518"/>
                  <a:pt x="647" y="519"/>
                </a:cubicBezTo>
                <a:cubicBezTo>
                  <a:pt x="647" y="520"/>
                  <a:pt x="646" y="519"/>
                  <a:pt x="645" y="519"/>
                </a:cubicBezTo>
                <a:close/>
                <a:moveTo>
                  <a:pt x="649" y="519"/>
                </a:moveTo>
                <a:cubicBezTo>
                  <a:pt x="648" y="518"/>
                  <a:pt x="648" y="518"/>
                  <a:pt x="647" y="517"/>
                </a:cubicBezTo>
                <a:cubicBezTo>
                  <a:pt x="647" y="517"/>
                  <a:pt x="647" y="516"/>
                  <a:pt x="646" y="516"/>
                </a:cubicBezTo>
                <a:cubicBezTo>
                  <a:pt x="645" y="515"/>
                  <a:pt x="644" y="515"/>
                  <a:pt x="643" y="514"/>
                </a:cubicBezTo>
                <a:cubicBezTo>
                  <a:pt x="643" y="514"/>
                  <a:pt x="645" y="514"/>
                  <a:pt x="646" y="514"/>
                </a:cubicBezTo>
                <a:cubicBezTo>
                  <a:pt x="646" y="515"/>
                  <a:pt x="646" y="515"/>
                  <a:pt x="647" y="515"/>
                </a:cubicBezTo>
                <a:cubicBezTo>
                  <a:pt x="647" y="515"/>
                  <a:pt x="648" y="515"/>
                  <a:pt x="648" y="516"/>
                </a:cubicBezTo>
                <a:cubicBezTo>
                  <a:pt x="649" y="516"/>
                  <a:pt x="649" y="516"/>
                  <a:pt x="649" y="517"/>
                </a:cubicBezTo>
                <a:cubicBezTo>
                  <a:pt x="649" y="517"/>
                  <a:pt x="651" y="517"/>
                  <a:pt x="651" y="518"/>
                </a:cubicBezTo>
                <a:cubicBezTo>
                  <a:pt x="651" y="518"/>
                  <a:pt x="651" y="518"/>
                  <a:pt x="651" y="518"/>
                </a:cubicBezTo>
                <a:cubicBezTo>
                  <a:pt x="651" y="519"/>
                  <a:pt x="653" y="519"/>
                  <a:pt x="653" y="520"/>
                </a:cubicBezTo>
                <a:cubicBezTo>
                  <a:pt x="653" y="521"/>
                  <a:pt x="651" y="520"/>
                  <a:pt x="651" y="520"/>
                </a:cubicBezTo>
                <a:cubicBezTo>
                  <a:pt x="650" y="520"/>
                  <a:pt x="650" y="519"/>
                  <a:pt x="649" y="519"/>
                </a:cubicBezTo>
                <a:close/>
                <a:moveTo>
                  <a:pt x="652" y="524"/>
                </a:moveTo>
                <a:cubicBezTo>
                  <a:pt x="651" y="523"/>
                  <a:pt x="651" y="522"/>
                  <a:pt x="650" y="522"/>
                </a:cubicBezTo>
                <a:cubicBezTo>
                  <a:pt x="650" y="521"/>
                  <a:pt x="650" y="522"/>
                  <a:pt x="650" y="522"/>
                </a:cubicBezTo>
                <a:cubicBezTo>
                  <a:pt x="651" y="522"/>
                  <a:pt x="651" y="522"/>
                  <a:pt x="652" y="522"/>
                </a:cubicBezTo>
                <a:cubicBezTo>
                  <a:pt x="653" y="522"/>
                  <a:pt x="653" y="523"/>
                  <a:pt x="655" y="524"/>
                </a:cubicBezTo>
                <a:cubicBezTo>
                  <a:pt x="654" y="525"/>
                  <a:pt x="653" y="524"/>
                  <a:pt x="652" y="524"/>
                </a:cubicBezTo>
                <a:close/>
                <a:moveTo>
                  <a:pt x="654" y="516"/>
                </a:moveTo>
                <a:cubicBezTo>
                  <a:pt x="651" y="514"/>
                  <a:pt x="649" y="512"/>
                  <a:pt x="647" y="510"/>
                </a:cubicBezTo>
                <a:cubicBezTo>
                  <a:pt x="647" y="509"/>
                  <a:pt x="646" y="509"/>
                  <a:pt x="647" y="508"/>
                </a:cubicBezTo>
                <a:cubicBezTo>
                  <a:pt x="646" y="508"/>
                  <a:pt x="646" y="508"/>
                  <a:pt x="646" y="508"/>
                </a:cubicBezTo>
                <a:cubicBezTo>
                  <a:pt x="645" y="507"/>
                  <a:pt x="645" y="507"/>
                  <a:pt x="644" y="507"/>
                </a:cubicBezTo>
                <a:cubicBezTo>
                  <a:pt x="644" y="507"/>
                  <a:pt x="644" y="506"/>
                  <a:pt x="644" y="506"/>
                </a:cubicBezTo>
                <a:cubicBezTo>
                  <a:pt x="644" y="506"/>
                  <a:pt x="643" y="506"/>
                  <a:pt x="643" y="505"/>
                </a:cubicBezTo>
                <a:cubicBezTo>
                  <a:pt x="643" y="505"/>
                  <a:pt x="643" y="505"/>
                  <a:pt x="643" y="505"/>
                </a:cubicBezTo>
                <a:cubicBezTo>
                  <a:pt x="642" y="505"/>
                  <a:pt x="642" y="504"/>
                  <a:pt x="642" y="504"/>
                </a:cubicBezTo>
                <a:cubicBezTo>
                  <a:pt x="641" y="503"/>
                  <a:pt x="641" y="503"/>
                  <a:pt x="640" y="502"/>
                </a:cubicBezTo>
                <a:cubicBezTo>
                  <a:pt x="640" y="502"/>
                  <a:pt x="640" y="502"/>
                  <a:pt x="640" y="502"/>
                </a:cubicBezTo>
                <a:cubicBezTo>
                  <a:pt x="639" y="501"/>
                  <a:pt x="639" y="501"/>
                  <a:pt x="638" y="500"/>
                </a:cubicBezTo>
                <a:cubicBezTo>
                  <a:pt x="639" y="499"/>
                  <a:pt x="639" y="500"/>
                  <a:pt x="639" y="499"/>
                </a:cubicBezTo>
                <a:cubicBezTo>
                  <a:pt x="640" y="499"/>
                  <a:pt x="640" y="499"/>
                  <a:pt x="641" y="500"/>
                </a:cubicBezTo>
                <a:cubicBezTo>
                  <a:pt x="641" y="500"/>
                  <a:pt x="641" y="501"/>
                  <a:pt x="641" y="502"/>
                </a:cubicBezTo>
                <a:cubicBezTo>
                  <a:pt x="642" y="503"/>
                  <a:pt x="642" y="504"/>
                  <a:pt x="644" y="505"/>
                </a:cubicBezTo>
                <a:cubicBezTo>
                  <a:pt x="645" y="505"/>
                  <a:pt x="643" y="504"/>
                  <a:pt x="644" y="503"/>
                </a:cubicBezTo>
                <a:cubicBezTo>
                  <a:pt x="645" y="504"/>
                  <a:pt x="645" y="505"/>
                  <a:pt x="646" y="506"/>
                </a:cubicBezTo>
                <a:cubicBezTo>
                  <a:pt x="647" y="505"/>
                  <a:pt x="647" y="506"/>
                  <a:pt x="648" y="507"/>
                </a:cubicBezTo>
                <a:cubicBezTo>
                  <a:pt x="648" y="508"/>
                  <a:pt x="649" y="508"/>
                  <a:pt x="650" y="509"/>
                </a:cubicBezTo>
                <a:cubicBezTo>
                  <a:pt x="650" y="509"/>
                  <a:pt x="650" y="509"/>
                  <a:pt x="651" y="509"/>
                </a:cubicBezTo>
                <a:cubicBezTo>
                  <a:pt x="651" y="509"/>
                  <a:pt x="652" y="509"/>
                  <a:pt x="652" y="510"/>
                </a:cubicBezTo>
                <a:cubicBezTo>
                  <a:pt x="652" y="510"/>
                  <a:pt x="652" y="510"/>
                  <a:pt x="652" y="510"/>
                </a:cubicBezTo>
                <a:cubicBezTo>
                  <a:pt x="653" y="510"/>
                  <a:pt x="653" y="510"/>
                  <a:pt x="653" y="511"/>
                </a:cubicBezTo>
                <a:cubicBezTo>
                  <a:pt x="654" y="512"/>
                  <a:pt x="653" y="510"/>
                  <a:pt x="654" y="511"/>
                </a:cubicBezTo>
                <a:cubicBezTo>
                  <a:pt x="654" y="511"/>
                  <a:pt x="656" y="511"/>
                  <a:pt x="655" y="512"/>
                </a:cubicBezTo>
                <a:cubicBezTo>
                  <a:pt x="657" y="512"/>
                  <a:pt x="657" y="513"/>
                  <a:pt x="659" y="514"/>
                </a:cubicBezTo>
                <a:cubicBezTo>
                  <a:pt x="659" y="515"/>
                  <a:pt x="660" y="515"/>
                  <a:pt x="660" y="516"/>
                </a:cubicBezTo>
                <a:cubicBezTo>
                  <a:pt x="662" y="516"/>
                  <a:pt x="664" y="515"/>
                  <a:pt x="667" y="517"/>
                </a:cubicBezTo>
                <a:cubicBezTo>
                  <a:pt x="667" y="517"/>
                  <a:pt x="668" y="518"/>
                  <a:pt x="669" y="518"/>
                </a:cubicBezTo>
                <a:cubicBezTo>
                  <a:pt x="670" y="519"/>
                  <a:pt x="670" y="519"/>
                  <a:pt x="671" y="519"/>
                </a:cubicBezTo>
                <a:cubicBezTo>
                  <a:pt x="671" y="519"/>
                  <a:pt x="671" y="519"/>
                  <a:pt x="671" y="519"/>
                </a:cubicBezTo>
                <a:cubicBezTo>
                  <a:pt x="672" y="519"/>
                  <a:pt x="674" y="519"/>
                  <a:pt x="675" y="519"/>
                </a:cubicBezTo>
                <a:cubicBezTo>
                  <a:pt x="675" y="519"/>
                  <a:pt x="676" y="519"/>
                  <a:pt x="676" y="519"/>
                </a:cubicBezTo>
                <a:cubicBezTo>
                  <a:pt x="677" y="519"/>
                  <a:pt x="676" y="519"/>
                  <a:pt x="676" y="519"/>
                </a:cubicBezTo>
                <a:cubicBezTo>
                  <a:pt x="677" y="520"/>
                  <a:pt x="677" y="519"/>
                  <a:pt x="677" y="519"/>
                </a:cubicBezTo>
                <a:cubicBezTo>
                  <a:pt x="678" y="520"/>
                  <a:pt x="677" y="520"/>
                  <a:pt x="678" y="520"/>
                </a:cubicBezTo>
                <a:cubicBezTo>
                  <a:pt x="679" y="521"/>
                  <a:pt x="679" y="519"/>
                  <a:pt x="680" y="520"/>
                </a:cubicBezTo>
                <a:cubicBezTo>
                  <a:pt x="680" y="522"/>
                  <a:pt x="679" y="522"/>
                  <a:pt x="677" y="522"/>
                </a:cubicBezTo>
                <a:cubicBezTo>
                  <a:pt x="676" y="522"/>
                  <a:pt x="676" y="522"/>
                  <a:pt x="675" y="522"/>
                </a:cubicBezTo>
                <a:cubicBezTo>
                  <a:pt x="675" y="522"/>
                  <a:pt x="674" y="522"/>
                  <a:pt x="674" y="522"/>
                </a:cubicBezTo>
                <a:cubicBezTo>
                  <a:pt x="671" y="521"/>
                  <a:pt x="669" y="521"/>
                  <a:pt x="666" y="520"/>
                </a:cubicBezTo>
                <a:cubicBezTo>
                  <a:pt x="665" y="519"/>
                  <a:pt x="665" y="521"/>
                  <a:pt x="664" y="520"/>
                </a:cubicBezTo>
                <a:cubicBezTo>
                  <a:pt x="663" y="519"/>
                  <a:pt x="661" y="519"/>
                  <a:pt x="660" y="519"/>
                </a:cubicBezTo>
                <a:cubicBezTo>
                  <a:pt x="659" y="518"/>
                  <a:pt x="659" y="518"/>
                  <a:pt x="658" y="517"/>
                </a:cubicBezTo>
                <a:cubicBezTo>
                  <a:pt x="658" y="517"/>
                  <a:pt x="657" y="517"/>
                  <a:pt x="657" y="516"/>
                </a:cubicBezTo>
                <a:cubicBezTo>
                  <a:pt x="656" y="515"/>
                  <a:pt x="655" y="516"/>
                  <a:pt x="654" y="516"/>
                </a:cubicBezTo>
                <a:close/>
                <a:moveTo>
                  <a:pt x="678" y="525"/>
                </a:moveTo>
                <a:cubicBezTo>
                  <a:pt x="677" y="525"/>
                  <a:pt x="675" y="525"/>
                  <a:pt x="674" y="525"/>
                </a:cubicBezTo>
                <a:cubicBezTo>
                  <a:pt x="674" y="525"/>
                  <a:pt x="674" y="525"/>
                  <a:pt x="673" y="525"/>
                </a:cubicBezTo>
                <a:cubicBezTo>
                  <a:pt x="672" y="526"/>
                  <a:pt x="673" y="524"/>
                  <a:pt x="672" y="524"/>
                </a:cubicBezTo>
                <a:cubicBezTo>
                  <a:pt x="671" y="525"/>
                  <a:pt x="671" y="525"/>
                  <a:pt x="671" y="525"/>
                </a:cubicBezTo>
                <a:cubicBezTo>
                  <a:pt x="670" y="525"/>
                  <a:pt x="669" y="524"/>
                  <a:pt x="668" y="524"/>
                </a:cubicBezTo>
                <a:cubicBezTo>
                  <a:pt x="669" y="524"/>
                  <a:pt x="669" y="523"/>
                  <a:pt x="669" y="523"/>
                </a:cubicBezTo>
                <a:cubicBezTo>
                  <a:pt x="670" y="523"/>
                  <a:pt x="670" y="524"/>
                  <a:pt x="671" y="524"/>
                </a:cubicBezTo>
                <a:cubicBezTo>
                  <a:pt x="671" y="524"/>
                  <a:pt x="671" y="524"/>
                  <a:pt x="672" y="524"/>
                </a:cubicBezTo>
                <a:cubicBezTo>
                  <a:pt x="672" y="524"/>
                  <a:pt x="672" y="524"/>
                  <a:pt x="672" y="524"/>
                </a:cubicBezTo>
                <a:cubicBezTo>
                  <a:pt x="673" y="523"/>
                  <a:pt x="674" y="524"/>
                  <a:pt x="675" y="524"/>
                </a:cubicBezTo>
                <a:cubicBezTo>
                  <a:pt x="675" y="524"/>
                  <a:pt x="676" y="524"/>
                  <a:pt x="676" y="524"/>
                </a:cubicBezTo>
                <a:cubicBezTo>
                  <a:pt x="677" y="524"/>
                  <a:pt x="678" y="524"/>
                  <a:pt x="678" y="524"/>
                </a:cubicBezTo>
                <a:cubicBezTo>
                  <a:pt x="678" y="524"/>
                  <a:pt x="678" y="524"/>
                  <a:pt x="678" y="525"/>
                </a:cubicBezTo>
                <a:close/>
                <a:moveTo>
                  <a:pt x="657" y="520"/>
                </a:moveTo>
                <a:cubicBezTo>
                  <a:pt x="660" y="521"/>
                  <a:pt x="664" y="521"/>
                  <a:pt x="665" y="523"/>
                </a:cubicBezTo>
                <a:cubicBezTo>
                  <a:pt x="665" y="524"/>
                  <a:pt x="664" y="523"/>
                  <a:pt x="664" y="523"/>
                </a:cubicBezTo>
                <a:cubicBezTo>
                  <a:pt x="663" y="524"/>
                  <a:pt x="664" y="524"/>
                  <a:pt x="664" y="525"/>
                </a:cubicBezTo>
                <a:cubicBezTo>
                  <a:pt x="662" y="525"/>
                  <a:pt x="660" y="525"/>
                  <a:pt x="658" y="524"/>
                </a:cubicBezTo>
                <a:cubicBezTo>
                  <a:pt x="659" y="523"/>
                  <a:pt x="662" y="525"/>
                  <a:pt x="662" y="523"/>
                </a:cubicBezTo>
                <a:cubicBezTo>
                  <a:pt x="661" y="521"/>
                  <a:pt x="656" y="522"/>
                  <a:pt x="657" y="520"/>
                </a:cubicBezTo>
                <a:close/>
                <a:moveTo>
                  <a:pt x="676" y="535"/>
                </a:moveTo>
                <a:cubicBezTo>
                  <a:pt x="675" y="535"/>
                  <a:pt x="674" y="535"/>
                  <a:pt x="673" y="535"/>
                </a:cubicBezTo>
                <a:cubicBezTo>
                  <a:pt x="672" y="535"/>
                  <a:pt x="672" y="535"/>
                  <a:pt x="671" y="535"/>
                </a:cubicBezTo>
                <a:cubicBezTo>
                  <a:pt x="671" y="535"/>
                  <a:pt x="671" y="535"/>
                  <a:pt x="670" y="535"/>
                </a:cubicBezTo>
                <a:cubicBezTo>
                  <a:pt x="670" y="535"/>
                  <a:pt x="670" y="534"/>
                  <a:pt x="670" y="534"/>
                </a:cubicBezTo>
                <a:cubicBezTo>
                  <a:pt x="669" y="534"/>
                  <a:pt x="669" y="534"/>
                  <a:pt x="668" y="534"/>
                </a:cubicBezTo>
                <a:cubicBezTo>
                  <a:pt x="667" y="533"/>
                  <a:pt x="667" y="533"/>
                  <a:pt x="665" y="533"/>
                </a:cubicBezTo>
                <a:cubicBezTo>
                  <a:pt x="665" y="533"/>
                  <a:pt x="665" y="533"/>
                  <a:pt x="665" y="533"/>
                </a:cubicBezTo>
                <a:cubicBezTo>
                  <a:pt x="664" y="533"/>
                  <a:pt x="664" y="533"/>
                  <a:pt x="664" y="533"/>
                </a:cubicBezTo>
                <a:cubicBezTo>
                  <a:pt x="663" y="533"/>
                  <a:pt x="663" y="533"/>
                  <a:pt x="662" y="533"/>
                </a:cubicBezTo>
                <a:cubicBezTo>
                  <a:pt x="662" y="533"/>
                  <a:pt x="661" y="532"/>
                  <a:pt x="661" y="532"/>
                </a:cubicBezTo>
                <a:cubicBezTo>
                  <a:pt x="661" y="532"/>
                  <a:pt x="661" y="532"/>
                  <a:pt x="660" y="532"/>
                </a:cubicBezTo>
                <a:cubicBezTo>
                  <a:pt x="660" y="532"/>
                  <a:pt x="659" y="532"/>
                  <a:pt x="659" y="531"/>
                </a:cubicBezTo>
                <a:cubicBezTo>
                  <a:pt x="658" y="531"/>
                  <a:pt x="656" y="531"/>
                  <a:pt x="657" y="530"/>
                </a:cubicBezTo>
                <a:cubicBezTo>
                  <a:pt x="659" y="531"/>
                  <a:pt x="660" y="532"/>
                  <a:pt x="662" y="531"/>
                </a:cubicBezTo>
                <a:cubicBezTo>
                  <a:pt x="663" y="532"/>
                  <a:pt x="666" y="533"/>
                  <a:pt x="667" y="532"/>
                </a:cubicBezTo>
                <a:cubicBezTo>
                  <a:pt x="667" y="532"/>
                  <a:pt x="668" y="532"/>
                  <a:pt x="669" y="533"/>
                </a:cubicBezTo>
                <a:cubicBezTo>
                  <a:pt x="669" y="533"/>
                  <a:pt x="669" y="533"/>
                  <a:pt x="669" y="533"/>
                </a:cubicBezTo>
                <a:cubicBezTo>
                  <a:pt x="670" y="534"/>
                  <a:pt x="670" y="533"/>
                  <a:pt x="671" y="533"/>
                </a:cubicBezTo>
                <a:cubicBezTo>
                  <a:pt x="672" y="533"/>
                  <a:pt x="672" y="534"/>
                  <a:pt x="672" y="534"/>
                </a:cubicBezTo>
                <a:cubicBezTo>
                  <a:pt x="672" y="534"/>
                  <a:pt x="673" y="534"/>
                  <a:pt x="673" y="535"/>
                </a:cubicBezTo>
                <a:cubicBezTo>
                  <a:pt x="674" y="534"/>
                  <a:pt x="676" y="535"/>
                  <a:pt x="678" y="535"/>
                </a:cubicBezTo>
                <a:cubicBezTo>
                  <a:pt x="679" y="535"/>
                  <a:pt x="679" y="536"/>
                  <a:pt x="679" y="536"/>
                </a:cubicBezTo>
                <a:cubicBezTo>
                  <a:pt x="679" y="537"/>
                  <a:pt x="677" y="536"/>
                  <a:pt x="676" y="535"/>
                </a:cubicBezTo>
                <a:close/>
                <a:moveTo>
                  <a:pt x="681" y="534"/>
                </a:moveTo>
                <a:cubicBezTo>
                  <a:pt x="681" y="534"/>
                  <a:pt x="680" y="534"/>
                  <a:pt x="680" y="534"/>
                </a:cubicBezTo>
                <a:cubicBezTo>
                  <a:pt x="678" y="534"/>
                  <a:pt x="678" y="534"/>
                  <a:pt x="678" y="534"/>
                </a:cubicBezTo>
                <a:cubicBezTo>
                  <a:pt x="678" y="533"/>
                  <a:pt x="679" y="534"/>
                  <a:pt x="679" y="534"/>
                </a:cubicBezTo>
                <a:cubicBezTo>
                  <a:pt x="681" y="534"/>
                  <a:pt x="682" y="533"/>
                  <a:pt x="683" y="534"/>
                </a:cubicBezTo>
                <a:cubicBezTo>
                  <a:pt x="682" y="535"/>
                  <a:pt x="682" y="534"/>
                  <a:pt x="681" y="534"/>
                </a:cubicBezTo>
                <a:close/>
                <a:moveTo>
                  <a:pt x="683" y="522"/>
                </a:moveTo>
                <a:cubicBezTo>
                  <a:pt x="684" y="521"/>
                  <a:pt x="684" y="521"/>
                  <a:pt x="685" y="522"/>
                </a:cubicBezTo>
                <a:cubicBezTo>
                  <a:pt x="685" y="522"/>
                  <a:pt x="684" y="522"/>
                  <a:pt x="683" y="522"/>
                </a:cubicBezTo>
                <a:close/>
                <a:moveTo>
                  <a:pt x="688" y="535"/>
                </a:moveTo>
                <a:cubicBezTo>
                  <a:pt x="688" y="535"/>
                  <a:pt x="686" y="536"/>
                  <a:pt x="686" y="535"/>
                </a:cubicBezTo>
                <a:cubicBezTo>
                  <a:pt x="686" y="534"/>
                  <a:pt x="686" y="535"/>
                  <a:pt x="687" y="535"/>
                </a:cubicBezTo>
                <a:cubicBezTo>
                  <a:pt x="687" y="535"/>
                  <a:pt x="688" y="535"/>
                  <a:pt x="688" y="535"/>
                </a:cubicBezTo>
                <a:cubicBezTo>
                  <a:pt x="688" y="535"/>
                  <a:pt x="689" y="535"/>
                  <a:pt x="689" y="535"/>
                </a:cubicBezTo>
                <a:cubicBezTo>
                  <a:pt x="690" y="536"/>
                  <a:pt x="689" y="535"/>
                  <a:pt x="688" y="535"/>
                </a:cubicBezTo>
                <a:close/>
                <a:moveTo>
                  <a:pt x="692" y="536"/>
                </a:moveTo>
                <a:cubicBezTo>
                  <a:pt x="692" y="535"/>
                  <a:pt x="692" y="536"/>
                  <a:pt x="693" y="536"/>
                </a:cubicBezTo>
                <a:cubicBezTo>
                  <a:pt x="694" y="536"/>
                  <a:pt x="694" y="535"/>
                  <a:pt x="695" y="536"/>
                </a:cubicBezTo>
                <a:cubicBezTo>
                  <a:pt x="694" y="537"/>
                  <a:pt x="693" y="536"/>
                  <a:pt x="692" y="536"/>
                </a:cubicBezTo>
                <a:close/>
                <a:moveTo>
                  <a:pt x="694" y="523"/>
                </a:moveTo>
                <a:cubicBezTo>
                  <a:pt x="691" y="522"/>
                  <a:pt x="688" y="523"/>
                  <a:pt x="686" y="522"/>
                </a:cubicBezTo>
                <a:cubicBezTo>
                  <a:pt x="686" y="521"/>
                  <a:pt x="687" y="521"/>
                  <a:pt x="688" y="521"/>
                </a:cubicBezTo>
                <a:cubicBezTo>
                  <a:pt x="688" y="521"/>
                  <a:pt x="688" y="522"/>
                  <a:pt x="689" y="522"/>
                </a:cubicBezTo>
                <a:cubicBezTo>
                  <a:pt x="689" y="522"/>
                  <a:pt x="689" y="521"/>
                  <a:pt x="689" y="521"/>
                </a:cubicBezTo>
                <a:cubicBezTo>
                  <a:pt x="690" y="521"/>
                  <a:pt x="691" y="522"/>
                  <a:pt x="691" y="522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4" y="521"/>
                  <a:pt x="695" y="521"/>
                </a:cubicBezTo>
                <a:cubicBezTo>
                  <a:pt x="695" y="521"/>
                  <a:pt x="696" y="522"/>
                  <a:pt x="697" y="520"/>
                </a:cubicBezTo>
                <a:cubicBezTo>
                  <a:pt x="697" y="521"/>
                  <a:pt x="698" y="521"/>
                  <a:pt x="699" y="521"/>
                </a:cubicBezTo>
                <a:cubicBezTo>
                  <a:pt x="699" y="521"/>
                  <a:pt x="699" y="520"/>
                  <a:pt x="700" y="520"/>
                </a:cubicBezTo>
                <a:cubicBezTo>
                  <a:pt x="701" y="520"/>
                  <a:pt x="702" y="520"/>
                  <a:pt x="703" y="519"/>
                </a:cubicBezTo>
                <a:cubicBezTo>
                  <a:pt x="703" y="520"/>
                  <a:pt x="703" y="520"/>
                  <a:pt x="703" y="521"/>
                </a:cubicBezTo>
                <a:cubicBezTo>
                  <a:pt x="703" y="520"/>
                  <a:pt x="704" y="521"/>
                  <a:pt x="705" y="521"/>
                </a:cubicBezTo>
                <a:cubicBezTo>
                  <a:pt x="706" y="521"/>
                  <a:pt x="706" y="520"/>
                  <a:pt x="707" y="520"/>
                </a:cubicBezTo>
                <a:cubicBezTo>
                  <a:pt x="708" y="520"/>
                  <a:pt x="708" y="520"/>
                  <a:pt x="709" y="520"/>
                </a:cubicBezTo>
                <a:cubicBezTo>
                  <a:pt x="709" y="520"/>
                  <a:pt x="710" y="519"/>
                  <a:pt x="710" y="519"/>
                </a:cubicBezTo>
                <a:cubicBezTo>
                  <a:pt x="711" y="519"/>
                  <a:pt x="711" y="520"/>
                  <a:pt x="711" y="519"/>
                </a:cubicBezTo>
                <a:cubicBezTo>
                  <a:pt x="712" y="519"/>
                  <a:pt x="712" y="519"/>
                  <a:pt x="712" y="519"/>
                </a:cubicBezTo>
                <a:cubicBezTo>
                  <a:pt x="713" y="519"/>
                  <a:pt x="713" y="518"/>
                  <a:pt x="715" y="519"/>
                </a:cubicBezTo>
                <a:cubicBezTo>
                  <a:pt x="715" y="519"/>
                  <a:pt x="715" y="519"/>
                  <a:pt x="716" y="518"/>
                </a:cubicBezTo>
                <a:cubicBezTo>
                  <a:pt x="716" y="520"/>
                  <a:pt x="715" y="519"/>
                  <a:pt x="714" y="519"/>
                </a:cubicBezTo>
                <a:cubicBezTo>
                  <a:pt x="714" y="519"/>
                  <a:pt x="713" y="520"/>
                  <a:pt x="713" y="520"/>
                </a:cubicBezTo>
                <a:cubicBezTo>
                  <a:pt x="713" y="520"/>
                  <a:pt x="712" y="520"/>
                  <a:pt x="712" y="520"/>
                </a:cubicBezTo>
                <a:cubicBezTo>
                  <a:pt x="712" y="520"/>
                  <a:pt x="711" y="521"/>
                  <a:pt x="711" y="521"/>
                </a:cubicBezTo>
                <a:cubicBezTo>
                  <a:pt x="711" y="521"/>
                  <a:pt x="710" y="521"/>
                  <a:pt x="710" y="521"/>
                </a:cubicBezTo>
                <a:cubicBezTo>
                  <a:pt x="709" y="521"/>
                  <a:pt x="709" y="521"/>
                  <a:pt x="709" y="521"/>
                </a:cubicBezTo>
                <a:cubicBezTo>
                  <a:pt x="708" y="521"/>
                  <a:pt x="708" y="522"/>
                  <a:pt x="708" y="522"/>
                </a:cubicBezTo>
                <a:cubicBezTo>
                  <a:pt x="707" y="522"/>
                  <a:pt x="706" y="521"/>
                  <a:pt x="705" y="522"/>
                </a:cubicBezTo>
                <a:cubicBezTo>
                  <a:pt x="705" y="522"/>
                  <a:pt x="705" y="522"/>
                  <a:pt x="704" y="522"/>
                </a:cubicBezTo>
                <a:cubicBezTo>
                  <a:pt x="703" y="522"/>
                  <a:pt x="701" y="522"/>
                  <a:pt x="700" y="523"/>
                </a:cubicBezTo>
                <a:cubicBezTo>
                  <a:pt x="697" y="522"/>
                  <a:pt x="695" y="522"/>
                  <a:pt x="694" y="523"/>
                </a:cubicBezTo>
                <a:close/>
                <a:moveTo>
                  <a:pt x="698" y="535"/>
                </a:moveTo>
                <a:cubicBezTo>
                  <a:pt x="698" y="534"/>
                  <a:pt x="700" y="536"/>
                  <a:pt x="700" y="536"/>
                </a:cubicBezTo>
                <a:cubicBezTo>
                  <a:pt x="700" y="537"/>
                  <a:pt x="698" y="536"/>
                  <a:pt x="698" y="535"/>
                </a:cubicBezTo>
                <a:close/>
                <a:moveTo>
                  <a:pt x="716" y="527"/>
                </a:moveTo>
                <a:cubicBezTo>
                  <a:pt x="715" y="527"/>
                  <a:pt x="715" y="527"/>
                  <a:pt x="715" y="527"/>
                </a:cubicBezTo>
                <a:cubicBezTo>
                  <a:pt x="714" y="527"/>
                  <a:pt x="714" y="526"/>
                  <a:pt x="714" y="527"/>
                </a:cubicBezTo>
                <a:cubicBezTo>
                  <a:pt x="713" y="527"/>
                  <a:pt x="712" y="527"/>
                  <a:pt x="712" y="527"/>
                </a:cubicBezTo>
                <a:cubicBezTo>
                  <a:pt x="712" y="528"/>
                  <a:pt x="711" y="527"/>
                  <a:pt x="711" y="528"/>
                </a:cubicBezTo>
                <a:cubicBezTo>
                  <a:pt x="709" y="527"/>
                  <a:pt x="708" y="529"/>
                  <a:pt x="706" y="528"/>
                </a:cubicBezTo>
                <a:cubicBezTo>
                  <a:pt x="705" y="528"/>
                  <a:pt x="705" y="529"/>
                  <a:pt x="705" y="529"/>
                </a:cubicBezTo>
                <a:cubicBezTo>
                  <a:pt x="704" y="529"/>
                  <a:pt x="703" y="530"/>
                  <a:pt x="703" y="530"/>
                </a:cubicBezTo>
                <a:cubicBezTo>
                  <a:pt x="702" y="530"/>
                  <a:pt x="702" y="529"/>
                  <a:pt x="702" y="529"/>
                </a:cubicBezTo>
                <a:cubicBezTo>
                  <a:pt x="702" y="529"/>
                  <a:pt x="701" y="530"/>
                  <a:pt x="701" y="530"/>
                </a:cubicBezTo>
                <a:cubicBezTo>
                  <a:pt x="701" y="530"/>
                  <a:pt x="700" y="530"/>
                  <a:pt x="699" y="530"/>
                </a:cubicBezTo>
                <a:cubicBezTo>
                  <a:pt x="698" y="530"/>
                  <a:pt x="698" y="530"/>
                  <a:pt x="698" y="530"/>
                </a:cubicBezTo>
                <a:cubicBezTo>
                  <a:pt x="698" y="529"/>
                  <a:pt x="698" y="529"/>
                  <a:pt x="699" y="530"/>
                </a:cubicBezTo>
                <a:cubicBezTo>
                  <a:pt x="700" y="530"/>
                  <a:pt x="700" y="529"/>
                  <a:pt x="700" y="529"/>
                </a:cubicBezTo>
                <a:cubicBezTo>
                  <a:pt x="701" y="528"/>
                  <a:pt x="701" y="529"/>
                  <a:pt x="701" y="529"/>
                </a:cubicBezTo>
                <a:cubicBezTo>
                  <a:pt x="701" y="529"/>
                  <a:pt x="702" y="528"/>
                  <a:pt x="702" y="528"/>
                </a:cubicBezTo>
                <a:cubicBezTo>
                  <a:pt x="702" y="528"/>
                  <a:pt x="702" y="529"/>
                  <a:pt x="702" y="529"/>
                </a:cubicBezTo>
                <a:cubicBezTo>
                  <a:pt x="703" y="528"/>
                  <a:pt x="703" y="528"/>
                  <a:pt x="703" y="528"/>
                </a:cubicBezTo>
                <a:cubicBezTo>
                  <a:pt x="704" y="528"/>
                  <a:pt x="705" y="528"/>
                  <a:pt x="706" y="527"/>
                </a:cubicBezTo>
                <a:cubicBezTo>
                  <a:pt x="707" y="527"/>
                  <a:pt x="709" y="527"/>
                  <a:pt x="710" y="527"/>
                </a:cubicBezTo>
                <a:cubicBezTo>
                  <a:pt x="711" y="526"/>
                  <a:pt x="713" y="526"/>
                  <a:pt x="714" y="526"/>
                </a:cubicBezTo>
                <a:cubicBezTo>
                  <a:pt x="715" y="526"/>
                  <a:pt x="714" y="526"/>
                  <a:pt x="714" y="527"/>
                </a:cubicBezTo>
                <a:cubicBezTo>
                  <a:pt x="715" y="527"/>
                  <a:pt x="715" y="526"/>
                  <a:pt x="716" y="526"/>
                </a:cubicBezTo>
                <a:cubicBezTo>
                  <a:pt x="716" y="526"/>
                  <a:pt x="716" y="526"/>
                  <a:pt x="717" y="526"/>
                </a:cubicBezTo>
                <a:cubicBezTo>
                  <a:pt x="718" y="527"/>
                  <a:pt x="716" y="527"/>
                  <a:pt x="716" y="527"/>
                </a:cubicBezTo>
                <a:close/>
                <a:moveTo>
                  <a:pt x="484" y="270"/>
                </a:moveTo>
                <a:cubicBezTo>
                  <a:pt x="484" y="270"/>
                  <a:pt x="484" y="271"/>
                  <a:pt x="484" y="271"/>
                </a:cubicBezTo>
                <a:cubicBezTo>
                  <a:pt x="485" y="271"/>
                  <a:pt x="485" y="270"/>
                  <a:pt x="485" y="270"/>
                </a:cubicBezTo>
                <a:cubicBezTo>
                  <a:pt x="486" y="270"/>
                  <a:pt x="487" y="271"/>
                  <a:pt x="487" y="270"/>
                </a:cubicBezTo>
                <a:cubicBezTo>
                  <a:pt x="488" y="271"/>
                  <a:pt x="488" y="271"/>
                  <a:pt x="488" y="272"/>
                </a:cubicBezTo>
                <a:cubicBezTo>
                  <a:pt x="488" y="272"/>
                  <a:pt x="487" y="272"/>
                  <a:pt x="486" y="272"/>
                </a:cubicBezTo>
                <a:cubicBezTo>
                  <a:pt x="485" y="271"/>
                  <a:pt x="484" y="272"/>
                  <a:pt x="483" y="271"/>
                </a:cubicBezTo>
                <a:cubicBezTo>
                  <a:pt x="483" y="270"/>
                  <a:pt x="484" y="271"/>
                  <a:pt x="484" y="270"/>
                </a:cubicBezTo>
                <a:close/>
                <a:moveTo>
                  <a:pt x="438" y="278"/>
                </a:moveTo>
                <a:cubicBezTo>
                  <a:pt x="438" y="278"/>
                  <a:pt x="437" y="278"/>
                  <a:pt x="437" y="278"/>
                </a:cubicBezTo>
                <a:cubicBezTo>
                  <a:pt x="436" y="278"/>
                  <a:pt x="436" y="278"/>
                  <a:pt x="436" y="278"/>
                </a:cubicBezTo>
                <a:cubicBezTo>
                  <a:pt x="435" y="278"/>
                  <a:pt x="435" y="278"/>
                  <a:pt x="434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80"/>
                  <a:pt x="432" y="281"/>
                  <a:pt x="431" y="281"/>
                </a:cubicBezTo>
                <a:cubicBezTo>
                  <a:pt x="431" y="281"/>
                  <a:pt x="430" y="281"/>
                  <a:pt x="430" y="281"/>
                </a:cubicBezTo>
                <a:cubicBezTo>
                  <a:pt x="430" y="281"/>
                  <a:pt x="429" y="282"/>
                  <a:pt x="429" y="282"/>
                </a:cubicBezTo>
                <a:cubicBezTo>
                  <a:pt x="429" y="281"/>
                  <a:pt x="430" y="281"/>
                  <a:pt x="430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2" y="280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8"/>
                </a:cubicBezTo>
                <a:cubicBezTo>
                  <a:pt x="433" y="278"/>
                  <a:pt x="434" y="279"/>
                  <a:pt x="434" y="278"/>
                </a:cubicBezTo>
                <a:cubicBezTo>
                  <a:pt x="434" y="278"/>
                  <a:pt x="434" y="278"/>
                  <a:pt x="435" y="278"/>
                </a:cubicBezTo>
                <a:cubicBezTo>
                  <a:pt x="435" y="278"/>
                  <a:pt x="436" y="278"/>
                  <a:pt x="436" y="277"/>
                </a:cubicBezTo>
                <a:cubicBezTo>
                  <a:pt x="437" y="277"/>
                  <a:pt x="438" y="276"/>
                  <a:pt x="438" y="276"/>
                </a:cubicBezTo>
                <a:cubicBezTo>
                  <a:pt x="439" y="275"/>
                  <a:pt x="441" y="275"/>
                  <a:pt x="442" y="275"/>
                </a:cubicBezTo>
                <a:cubicBezTo>
                  <a:pt x="442" y="275"/>
                  <a:pt x="442" y="275"/>
                  <a:pt x="443" y="275"/>
                </a:cubicBezTo>
                <a:cubicBezTo>
                  <a:pt x="441" y="276"/>
                  <a:pt x="440" y="276"/>
                  <a:pt x="438" y="278"/>
                </a:cubicBezTo>
                <a:close/>
                <a:moveTo>
                  <a:pt x="456" y="271"/>
                </a:moveTo>
                <a:cubicBezTo>
                  <a:pt x="456" y="271"/>
                  <a:pt x="455" y="272"/>
                  <a:pt x="455" y="272"/>
                </a:cubicBezTo>
                <a:cubicBezTo>
                  <a:pt x="455" y="272"/>
                  <a:pt x="454" y="272"/>
                  <a:pt x="454" y="272"/>
                </a:cubicBezTo>
                <a:cubicBezTo>
                  <a:pt x="454" y="272"/>
                  <a:pt x="453" y="272"/>
                  <a:pt x="453" y="272"/>
                </a:cubicBezTo>
                <a:cubicBezTo>
                  <a:pt x="453" y="273"/>
                  <a:pt x="452" y="272"/>
                  <a:pt x="452" y="272"/>
                </a:cubicBezTo>
                <a:cubicBezTo>
                  <a:pt x="451" y="273"/>
                  <a:pt x="451" y="273"/>
                  <a:pt x="451" y="273"/>
                </a:cubicBezTo>
                <a:cubicBezTo>
                  <a:pt x="450" y="273"/>
                  <a:pt x="450" y="273"/>
                  <a:pt x="450" y="274"/>
                </a:cubicBezTo>
                <a:cubicBezTo>
                  <a:pt x="450" y="274"/>
                  <a:pt x="449" y="273"/>
                  <a:pt x="449" y="273"/>
                </a:cubicBezTo>
                <a:cubicBezTo>
                  <a:pt x="449" y="273"/>
                  <a:pt x="449" y="274"/>
                  <a:pt x="448" y="274"/>
                </a:cubicBezTo>
                <a:cubicBezTo>
                  <a:pt x="447" y="274"/>
                  <a:pt x="447" y="274"/>
                  <a:pt x="447" y="274"/>
                </a:cubicBezTo>
                <a:cubicBezTo>
                  <a:pt x="447" y="273"/>
                  <a:pt x="447" y="274"/>
                  <a:pt x="447" y="274"/>
                </a:cubicBezTo>
                <a:cubicBezTo>
                  <a:pt x="447" y="274"/>
                  <a:pt x="447" y="273"/>
                  <a:pt x="448" y="273"/>
                </a:cubicBezTo>
                <a:cubicBezTo>
                  <a:pt x="448" y="273"/>
                  <a:pt x="448" y="273"/>
                  <a:pt x="448" y="273"/>
                </a:cubicBezTo>
                <a:cubicBezTo>
                  <a:pt x="449" y="273"/>
                  <a:pt x="449" y="273"/>
                  <a:pt x="450" y="273"/>
                </a:cubicBezTo>
                <a:cubicBezTo>
                  <a:pt x="450" y="272"/>
                  <a:pt x="450" y="272"/>
                  <a:pt x="450" y="272"/>
                </a:cubicBezTo>
                <a:cubicBezTo>
                  <a:pt x="451" y="273"/>
                  <a:pt x="451" y="271"/>
                  <a:pt x="452" y="271"/>
                </a:cubicBezTo>
                <a:cubicBezTo>
                  <a:pt x="452" y="271"/>
                  <a:pt x="452" y="271"/>
                  <a:pt x="453" y="271"/>
                </a:cubicBezTo>
                <a:cubicBezTo>
                  <a:pt x="453" y="271"/>
                  <a:pt x="454" y="271"/>
                  <a:pt x="454" y="271"/>
                </a:cubicBezTo>
                <a:cubicBezTo>
                  <a:pt x="455" y="271"/>
                  <a:pt x="454" y="271"/>
                  <a:pt x="455" y="271"/>
                </a:cubicBezTo>
                <a:cubicBezTo>
                  <a:pt x="455" y="270"/>
                  <a:pt x="456" y="271"/>
                  <a:pt x="456" y="270"/>
                </a:cubicBezTo>
                <a:cubicBezTo>
                  <a:pt x="457" y="271"/>
                  <a:pt x="457" y="270"/>
                  <a:pt x="457" y="271"/>
                </a:cubicBezTo>
                <a:cubicBezTo>
                  <a:pt x="457" y="271"/>
                  <a:pt x="456" y="271"/>
                  <a:pt x="456" y="271"/>
                </a:cubicBezTo>
                <a:close/>
                <a:moveTo>
                  <a:pt x="469" y="271"/>
                </a:moveTo>
                <a:cubicBezTo>
                  <a:pt x="468" y="271"/>
                  <a:pt x="467" y="271"/>
                  <a:pt x="467" y="271"/>
                </a:cubicBezTo>
                <a:cubicBezTo>
                  <a:pt x="466" y="271"/>
                  <a:pt x="466" y="271"/>
                  <a:pt x="466" y="271"/>
                </a:cubicBezTo>
                <a:cubicBezTo>
                  <a:pt x="465" y="271"/>
                  <a:pt x="465" y="271"/>
                  <a:pt x="464" y="271"/>
                </a:cubicBezTo>
                <a:cubicBezTo>
                  <a:pt x="464" y="271"/>
                  <a:pt x="464" y="271"/>
                  <a:pt x="464" y="271"/>
                </a:cubicBezTo>
                <a:cubicBezTo>
                  <a:pt x="464" y="271"/>
                  <a:pt x="463" y="271"/>
                  <a:pt x="463" y="271"/>
                </a:cubicBezTo>
                <a:cubicBezTo>
                  <a:pt x="463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1" y="271"/>
                  <a:pt x="461" y="271"/>
                  <a:pt x="461" y="271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0" y="271"/>
                  <a:pt x="459" y="272"/>
                  <a:pt x="458" y="271"/>
                </a:cubicBezTo>
                <a:cubicBezTo>
                  <a:pt x="459" y="271"/>
                  <a:pt x="460" y="271"/>
                  <a:pt x="460" y="271"/>
                </a:cubicBezTo>
                <a:cubicBezTo>
                  <a:pt x="461" y="271"/>
                  <a:pt x="462" y="271"/>
                  <a:pt x="463" y="270"/>
                </a:cubicBezTo>
                <a:cubicBezTo>
                  <a:pt x="463" y="270"/>
                  <a:pt x="463" y="270"/>
                  <a:pt x="463" y="270"/>
                </a:cubicBezTo>
                <a:cubicBezTo>
                  <a:pt x="463" y="270"/>
                  <a:pt x="464" y="270"/>
                  <a:pt x="464" y="270"/>
                </a:cubicBezTo>
                <a:cubicBezTo>
                  <a:pt x="464" y="270"/>
                  <a:pt x="464" y="270"/>
                  <a:pt x="465" y="270"/>
                </a:cubicBezTo>
                <a:cubicBezTo>
                  <a:pt x="465" y="270"/>
                  <a:pt x="465" y="270"/>
                  <a:pt x="466" y="269"/>
                </a:cubicBezTo>
                <a:cubicBezTo>
                  <a:pt x="467" y="270"/>
                  <a:pt x="468" y="270"/>
                  <a:pt x="470" y="271"/>
                </a:cubicBezTo>
                <a:cubicBezTo>
                  <a:pt x="469" y="271"/>
                  <a:pt x="469" y="271"/>
                  <a:pt x="469" y="271"/>
                </a:cubicBezTo>
                <a:close/>
                <a:moveTo>
                  <a:pt x="481" y="272"/>
                </a:moveTo>
                <a:cubicBezTo>
                  <a:pt x="481" y="271"/>
                  <a:pt x="480" y="271"/>
                  <a:pt x="480" y="271"/>
                </a:cubicBezTo>
                <a:cubicBezTo>
                  <a:pt x="478" y="271"/>
                  <a:pt x="477" y="271"/>
                  <a:pt x="476" y="270"/>
                </a:cubicBezTo>
                <a:cubicBezTo>
                  <a:pt x="475" y="270"/>
                  <a:pt x="475" y="271"/>
                  <a:pt x="475" y="270"/>
                </a:cubicBezTo>
                <a:cubicBezTo>
                  <a:pt x="475" y="270"/>
                  <a:pt x="474" y="270"/>
                  <a:pt x="473" y="270"/>
                </a:cubicBezTo>
                <a:cubicBezTo>
                  <a:pt x="473" y="270"/>
                  <a:pt x="472" y="270"/>
                  <a:pt x="472" y="270"/>
                </a:cubicBezTo>
                <a:cubicBezTo>
                  <a:pt x="471" y="270"/>
                  <a:pt x="471" y="270"/>
                  <a:pt x="471" y="270"/>
                </a:cubicBezTo>
                <a:cubicBezTo>
                  <a:pt x="471" y="269"/>
                  <a:pt x="472" y="269"/>
                  <a:pt x="472" y="269"/>
                </a:cubicBezTo>
                <a:cubicBezTo>
                  <a:pt x="472" y="269"/>
                  <a:pt x="472" y="269"/>
                  <a:pt x="473" y="269"/>
                </a:cubicBezTo>
                <a:cubicBezTo>
                  <a:pt x="473" y="269"/>
                  <a:pt x="473" y="270"/>
                  <a:pt x="474" y="269"/>
                </a:cubicBezTo>
                <a:cubicBezTo>
                  <a:pt x="474" y="269"/>
                  <a:pt x="474" y="269"/>
                  <a:pt x="474" y="269"/>
                </a:cubicBezTo>
                <a:cubicBezTo>
                  <a:pt x="475" y="269"/>
                  <a:pt x="475" y="270"/>
                  <a:pt x="476" y="270"/>
                </a:cubicBezTo>
                <a:cubicBezTo>
                  <a:pt x="476" y="270"/>
                  <a:pt x="476" y="269"/>
                  <a:pt x="476" y="269"/>
                </a:cubicBezTo>
                <a:cubicBezTo>
                  <a:pt x="477" y="269"/>
                  <a:pt x="477" y="270"/>
                  <a:pt x="477" y="270"/>
                </a:cubicBezTo>
                <a:cubicBezTo>
                  <a:pt x="478" y="270"/>
                  <a:pt x="478" y="270"/>
                  <a:pt x="479" y="270"/>
                </a:cubicBezTo>
                <a:cubicBezTo>
                  <a:pt x="479" y="270"/>
                  <a:pt x="480" y="270"/>
                  <a:pt x="480" y="271"/>
                </a:cubicBezTo>
                <a:cubicBezTo>
                  <a:pt x="481" y="271"/>
                  <a:pt x="480" y="270"/>
                  <a:pt x="480" y="270"/>
                </a:cubicBezTo>
                <a:cubicBezTo>
                  <a:pt x="480" y="270"/>
                  <a:pt x="481" y="270"/>
                  <a:pt x="481" y="270"/>
                </a:cubicBezTo>
                <a:cubicBezTo>
                  <a:pt x="481" y="270"/>
                  <a:pt x="481" y="271"/>
                  <a:pt x="481" y="271"/>
                </a:cubicBezTo>
                <a:cubicBezTo>
                  <a:pt x="481" y="271"/>
                  <a:pt x="482" y="271"/>
                  <a:pt x="483" y="271"/>
                </a:cubicBezTo>
                <a:cubicBezTo>
                  <a:pt x="482" y="272"/>
                  <a:pt x="482" y="271"/>
                  <a:pt x="481" y="272"/>
                </a:cubicBezTo>
                <a:close/>
                <a:moveTo>
                  <a:pt x="495" y="278"/>
                </a:moveTo>
                <a:cubicBezTo>
                  <a:pt x="494" y="276"/>
                  <a:pt x="492" y="276"/>
                  <a:pt x="491" y="275"/>
                </a:cubicBezTo>
                <a:cubicBezTo>
                  <a:pt x="490" y="275"/>
                  <a:pt x="490" y="275"/>
                  <a:pt x="490" y="275"/>
                </a:cubicBezTo>
                <a:cubicBezTo>
                  <a:pt x="488" y="275"/>
                  <a:pt x="488" y="275"/>
                  <a:pt x="488" y="275"/>
                </a:cubicBezTo>
                <a:cubicBezTo>
                  <a:pt x="487" y="275"/>
                  <a:pt x="486" y="275"/>
                  <a:pt x="486" y="274"/>
                </a:cubicBezTo>
                <a:cubicBezTo>
                  <a:pt x="484" y="274"/>
                  <a:pt x="483" y="274"/>
                  <a:pt x="482" y="273"/>
                </a:cubicBezTo>
                <a:cubicBezTo>
                  <a:pt x="482" y="273"/>
                  <a:pt x="482" y="273"/>
                  <a:pt x="483" y="273"/>
                </a:cubicBezTo>
                <a:cubicBezTo>
                  <a:pt x="484" y="272"/>
                  <a:pt x="485" y="273"/>
                  <a:pt x="486" y="273"/>
                </a:cubicBezTo>
                <a:cubicBezTo>
                  <a:pt x="486" y="273"/>
                  <a:pt x="486" y="273"/>
                  <a:pt x="486" y="273"/>
                </a:cubicBezTo>
                <a:cubicBezTo>
                  <a:pt x="487" y="273"/>
                  <a:pt x="487" y="274"/>
                  <a:pt x="488" y="274"/>
                </a:cubicBezTo>
                <a:cubicBezTo>
                  <a:pt x="491" y="274"/>
                  <a:pt x="492" y="274"/>
                  <a:pt x="494" y="275"/>
                </a:cubicBezTo>
                <a:cubicBezTo>
                  <a:pt x="495" y="276"/>
                  <a:pt x="496" y="276"/>
                  <a:pt x="497" y="277"/>
                </a:cubicBezTo>
                <a:cubicBezTo>
                  <a:pt x="499" y="277"/>
                  <a:pt x="499" y="277"/>
                  <a:pt x="499" y="277"/>
                </a:cubicBezTo>
                <a:cubicBezTo>
                  <a:pt x="500" y="278"/>
                  <a:pt x="501" y="278"/>
                  <a:pt x="502" y="279"/>
                </a:cubicBezTo>
                <a:cubicBezTo>
                  <a:pt x="503" y="280"/>
                  <a:pt x="503" y="280"/>
                  <a:pt x="503" y="280"/>
                </a:cubicBezTo>
                <a:cubicBezTo>
                  <a:pt x="504" y="281"/>
                  <a:pt x="504" y="282"/>
                  <a:pt x="504" y="283"/>
                </a:cubicBezTo>
                <a:cubicBezTo>
                  <a:pt x="503" y="283"/>
                  <a:pt x="502" y="282"/>
                  <a:pt x="502" y="281"/>
                </a:cubicBezTo>
                <a:cubicBezTo>
                  <a:pt x="501" y="280"/>
                  <a:pt x="500" y="281"/>
                  <a:pt x="500" y="280"/>
                </a:cubicBezTo>
                <a:cubicBezTo>
                  <a:pt x="500" y="279"/>
                  <a:pt x="499" y="279"/>
                  <a:pt x="499" y="278"/>
                </a:cubicBezTo>
                <a:cubicBezTo>
                  <a:pt x="497" y="279"/>
                  <a:pt x="497" y="276"/>
                  <a:pt x="495" y="278"/>
                </a:cubicBezTo>
                <a:close/>
                <a:moveTo>
                  <a:pt x="557" y="414"/>
                </a:moveTo>
                <a:cubicBezTo>
                  <a:pt x="553" y="387"/>
                  <a:pt x="555" y="351"/>
                  <a:pt x="531" y="332"/>
                </a:cubicBezTo>
                <a:cubicBezTo>
                  <a:pt x="524" y="327"/>
                  <a:pt x="518" y="323"/>
                  <a:pt x="510" y="323"/>
                </a:cubicBezTo>
                <a:cubicBezTo>
                  <a:pt x="503" y="323"/>
                  <a:pt x="502" y="323"/>
                  <a:pt x="496" y="324"/>
                </a:cubicBezTo>
                <a:cubicBezTo>
                  <a:pt x="496" y="324"/>
                  <a:pt x="504" y="322"/>
                  <a:pt x="510" y="322"/>
                </a:cubicBezTo>
                <a:cubicBezTo>
                  <a:pt x="529" y="321"/>
                  <a:pt x="549" y="333"/>
                  <a:pt x="555" y="366"/>
                </a:cubicBezTo>
                <a:cubicBezTo>
                  <a:pt x="558" y="383"/>
                  <a:pt x="559" y="400"/>
                  <a:pt x="561" y="414"/>
                </a:cubicBezTo>
                <a:cubicBezTo>
                  <a:pt x="562" y="422"/>
                  <a:pt x="563" y="433"/>
                  <a:pt x="566" y="441"/>
                </a:cubicBezTo>
                <a:cubicBezTo>
                  <a:pt x="569" y="452"/>
                  <a:pt x="571" y="460"/>
                  <a:pt x="575" y="471"/>
                </a:cubicBezTo>
                <a:cubicBezTo>
                  <a:pt x="566" y="454"/>
                  <a:pt x="561" y="437"/>
                  <a:pt x="557" y="414"/>
                </a:cubicBezTo>
                <a:close/>
                <a:moveTo>
                  <a:pt x="575" y="513"/>
                </a:moveTo>
                <a:cubicBezTo>
                  <a:pt x="574" y="512"/>
                  <a:pt x="574" y="512"/>
                  <a:pt x="574" y="511"/>
                </a:cubicBezTo>
                <a:cubicBezTo>
                  <a:pt x="575" y="511"/>
                  <a:pt x="576" y="512"/>
                  <a:pt x="575" y="513"/>
                </a:cubicBezTo>
                <a:close/>
                <a:moveTo>
                  <a:pt x="577" y="491"/>
                </a:moveTo>
                <a:cubicBezTo>
                  <a:pt x="579" y="491"/>
                  <a:pt x="579" y="491"/>
                  <a:pt x="579" y="491"/>
                </a:cubicBezTo>
                <a:cubicBezTo>
                  <a:pt x="578" y="492"/>
                  <a:pt x="579" y="493"/>
                  <a:pt x="579" y="494"/>
                </a:cubicBezTo>
                <a:cubicBezTo>
                  <a:pt x="579" y="495"/>
                  <a:pt x="579" y="494"/>
                  <a:pt x="579" y="494"/>
                </a:cubicBezTo>
                <a:cubicBezTo>
                  <a:pt x="578" y="493"/>
                  <a:pt x="577" y="492"/>
                  <a:pt x="577" y="491"/>
                </a:cubicBezTo>
                <a:close/>
                <a:moveTo>
                  <a:pt x="579" y="495"/>
                </a:moveTo>
                <a:cubicBezTo>
                  <a:pt x="579" y="494"/>
                  <a:pt x="581" y="495"/>
                  <a:pt x="580" y="496"/>
                </a:cubicBezTo>
                <a:cubicBezTo>
                  <a:pt x="579" y="496"/>
                  <a:pt x="579" y="495"/>
                  <a:pt x="579" y="495"/>
                </a:cubicBezTo>
                <a:close/>
                <a:moveTo>
                  <a:pt x="581" y="493"/>
                </a:moveTo>
                <a:cubicBezTo>
                  <a:pt x="581" y="493"/>
                  <a:pt x="581" y="493"/>
                  <a:pt x="580" y="493"/>
                </a:cubicBezTo>
                <a:cubicBezTo>
                  <a:pt x="580" y="492"/>
                  <a:pt x="580" y="492"/>
                  <a:pt x="580" y="491"/>
                </a:cubicBezTo>
                <a:cubicBezTo>
                  <a:pt x="580" y="491"/>
                  <a:pt x="580" y="490"/>
                  <a:pt x="579" y="490"/>
                </a:cubicBezTo>
                <a:cubicBezTo>
                  <a:pt x="579" y="490"/>
                  <a:pt x="579" y="489"/>
                  <a:pt x="579" y="489"/>
                </a:cubicBezTo>
                <a:cubicBezTo>
                  <a:pt x="578" y="488"/>
                  <a:pt x="579" y="488"/>
                  <a:pt x="578" y="487"/>
                </a:cubicBezTo>
                <a:cubicBezTo>
                  <a:pt x="578" y="487"/>
                  <a:pt x="578" y="486"/>
                  <a:pt x="578" y="486"/>
                </a:cubicBezTo>
                <a:cubicBezTo>
                  <a:pt x="578" y="486"/>
                  <a:pt x="578" y="486"/>
                  <a:pt x="578" y="485"/>
                </a:cubicBezTo>
                <a:cubicBezTo>
                  <a:pt x="578" y="484"/>
                  <a:pt x="576" y="483"/>
                  <a:pt x="576" y="482"/>
                </a:cubicBezTo>
                <a:cubicBezTo>
                  <a:pt x="576" y="481"/>
                  <a:pt x="576" y="481"/>
                  <a:pt x="575" y="481"/>
                </a:cubicBezTo>
                <a:cubicBezTo>
                  <a:pt x="576" y="480"/>
                  <a:pt x="575" y="480"/>
                  <a:pt x="575" y="479"/>
                </a:cubicBezTo>
                <a:cubicBezTo>
                  <a:pt x="576" y="479"/>
                  <a:pt x="576" y="479"/>
                  <a:pt x="576" y="479"/>
                </a:cubicBezTo>
                <a:cubicBezTo>
                  <a:pt x="576" y="480"/>
                  <a:pt x="577" y="481"/>
                  <a:pt x="577" y="482"/>
                </a:cubicBezTo>
                <a:cubicBezTo>
                  <a:pt x="577" y="483"/>
                  <a:pt x="578" y="483"/>
                  <a:pt x="578" y="483"/>
                </a:cubicBezTo>
                <a:cubicBezTo>
                  <a:pt x="578" y="485"/>
                  <a:pt x="578" y="487"/>
                  <a:pt x="580" y="487"/>
                </a:cubicBezTo>
                <a:cubicBezTo>
                  <a:pt x="580" y="489"/>
                  <a:pt x="580" y="490"/>
                  <a:pt x="582" y="490"/>
                </a:cubicBezTo>
                <a:cubicBezTo>
                  <a:pt x="582" y="491"/>
                  <a:pt x="581" y="491"/>
                  <a:pt x="581" y="492"/>
                </a:cubicBezTo>
                <a:cubicBezTo>
                  <a:pt x="581" y="493"/>
                  <a:pt x="583" y="494"/>
                  <a:pt x="582" y="495"/>
                </a:cubicBezTo>
                <a:cubicBezTo>
                  <a:pt x="582" y="495"/>
                  <a:pt x="582" y="494"/>
                  <a:pt x="582" y="494"/>
                </a:cubicBezTo>
                <a:cubicBezTo>
                  <a:pt x="581" y="494"/>
                  <a:pt x="581" y="494"/>
                  <a:pt x="581" y="493"/>
                </a:cubicBezTo>
                <a:close/>
                <a:moveTo>
                  <a:pt x="582" y="501"/>
                </a:moveTo>
                <a:cubicBezTo>
                  <a:pt x="582" y="501"/>
                  <a:pt x="582" y="500"/>
                  <a:pt x="582" y="500"/>
                </a:cubicBezTo>
                <a:cubicBezTo>
                  <a:pt x="582" y="500"/>
                  <a:pt x="581" y="499"/>
                  <a:pt x="581" y="499"/>
                </a:cubicBezTo>
                <a:cubicBezTo>
                  <a:pt x="581" y="499"/>
                  <a:pt x="582" y="499"/>
                  <a:pt x="582" y="499"/>
                </a:cubicBezTo>
                <a:cubicBezTo>
                  <a:pt x="582" y="500"/>
                  <a:pt x="582" y="500"/>
                  <a:pt x="583" y="500"/>
                </a:cubicBezTo>
                <a:cubicBezTo>
                  <a:pt x="583" y="501"/>
                  <a:pt x="583" y="501"/>
                  <a:pt x="583" y="502"/>
                </a:cubicBezTo>
                <a:cubicBezTo>
                  <a:pt x="583" y="502"/>
                  <a:pt x="584" y="502"/>
                  <a:pt x="584" y="502"/>
                </a:cubicBezTo>
                <a:cubicBezTo>
                  <a:pt x="584" y="502"/>
                  <a:pt x="584" y="502"/>
                  <a:pt x="584" y="502"/>
                </a:cubicBezTo>
                <a:cubicBezTo>
                  <a:pt x="583" y="503"/>
                  <a:pt x="582" y="502"/>
                  <a:pt x="582" y="501"/>
                </a:cubicBezTo>
                <a:close/>
                <a:moveTo>
                  <a:pt x="588" y="505"/>
                </a:moveTo>
                <a:cubicBezTo>
                  <a:pt x="587" y="505"/>
                  <a:pt x="586" y="503"/>
                  <a:pt x="586" y="502"/>
                </a:cubicBezTo>
                <a:cubicBezTo>
                  <a:pt x="585" y="501"/>
                  <a:pt x="583" y="498"/>
                  <a:pt x="583" y="497"/>
                </a:cubicBezTo>
                <a:cubicBezTo>
                  <a:pt x="586" y="498"/>
                  <a:pt x="586" y="498"/>
                  <a:pt x="586" y="498"/>
                </a:cubicBezTo>
                <a:cubicBezTo>
                  <a:pt x="586" y="499"/>
                  <a:pt x="586" y="501"/>
                  <a:pt x="586" y="502"/>
                </a:cubicBezTo>
                <a:cubicBezTo>
                  <a:pt x="587" y="501"/>
                  <a:pt x="588" y="504"/>
                  <a:pt x="588" y="505"/>
                </a:cubicBezTo>
                <a:close/>
                <a:moveTo>
                  <a:pt x="589" y="536"/>
                </a:moveTo>
                <a:cubicBezTo>
                  <a:pt x="589" y="535"/>
                  <a:pt x="591" y="535"/>
                  <a:pt x="591" y="535"/>
                </a:cubicBezTo>
                <a:cubicBezTo>
                  <a:pt x="591" y="536"/>
                  <a:pt x="590" y="536"/>
                  <a:pt x="589" y="536"/>
                </a:cubicBezTo>
                <a:close/>
                <a:moveTo>
                  <a:pt x="595" y="538"/>
                </a:moveTo>
                <a:cubicBezTo>
                  <a:pt x="594" y="538"/>
                  <a:pt x="594" y="539"/>
                  <a:pt x="594" y="539"/>
                </a:cubicBezTo>
                <a:cubicBezTo>
                  <a:pt x="593" y="539"/>
                  <a:pt x="593" y="538"/>
                  <a:pt x="592" y="538"/>
                </a:cubicBezTo>
                <a:cubicBezTo>
                  <a:pt x="592" y="537"/>
                  <a:pt x="591" y="537"/>
                  <a:pt x="591" y="536"/>
                </a:cubicBezTo>
                <a:cubicBezTo>
                  <a:pt x="593" y="536"/>
                  <a:pt x="593" y="536"/>
                  <a:pt x="593" y="536"/>
                </a:cubicBezTo>
                <a:cubicBezTo>
                  <a:pt x="592" y="538"/>
                  <a:pt x="594" y="537"/>
                  <a:pt x="594" y="538"/>
                </a:cubicBezTo>
                <a:cubicBezTo>
                  <a:pt x="594" y="538"/>
                  <a:pt x="595" y="538"/>
                  <a:pt x="595" y="537"/>
                </a:cubicBezTo>
                <a:cubicBezTo>
                  <a:pt x="595" y="538"/>
                  <a:pt x="596" y="538"/>
                  <a:pt x="596" y="538"/>
                </a:cubicBezTo>
                <a:cubicBezTo>
                  <a:pt x="596" y="540"/>
                  <a:pt x="595" y="539"/>
                  <a:pt x="595" y="538"/>
                </a:cubicBezTo>
                <a:close/>
                <a:moveTo>
                  <a:pt x="601" y="542"/>
                </a:moveTo>
                <a:cubicBezTo>
                  <a:pt x="600" y="541"/>
                  <a:pt x="599" y="541"/>
                  <a:pt x="597" y="540"/>
                </a:cubicBezTo>
                <a:cubicBezTo>
                  <a:pt x="597" y="540"/>
                  <a:pt x="597" y="539"/>
                  <a:pt x="597" y="539"/>
                </a:cubicBezTo>
                <a:cubicBezTo>
                  <a:pt x="598" y="539"/>
                  <a:pt x="598" y="540"/>
                  <a:pt x="600" y="540"/>
                </a:cubicBezTo>
                <a:cubicBezTo>
                  <a:pt x="600" y="541"/>
                  <a:pt x="601" y="542"/>
                  <a:pt x="603" y="541"/>
                </a:cubicBezTo>
                <a:cubicBezTo>
                  <a:pt x="603" y="542"/>
                  <a:pt x="604" y="542"/>
                  <a:pt x="604" y="543"/>
                </a:cubicBezTo>
                <a:cubicBezTo>
                  <a:pt x="604" y="544"/>
                  <a:pt x="602" y="542"/>
                  <a:pt x="601" y="542"/>
                </a:cubicBezTo>
                <a:close/>
                <a:moveTo>
                  <a:pt x="601" y="525"/>
                </a:moveTo>
                <a:cubicBezTo>
                  <a:pt x="601" y="526"/>
                  <a:pt x="601" y="526"/>
                  <a:pt x="601" y="526"/>
                </a:cubicBezTo>
                <a:cubicBezTo>
                  <a:pt x="600" y="526"/>
                  <a:pt x="600" y="525"/>
                  <a:pt x="599" y="525"/>
                </a:cubicBezTo>
                <a:cubicBezTo>
                  <a:pt x="600" y="524"/>
                  <a:pt x="599" y="524"/>
                  <a:pt x="599" y="523"/>
                </a:cubicBezTo>
                <a:cubicBezTo>
                  <a:pt x="600" y="523"/>
                  <a:pt x="600" y="524"/>
                  <a:pt x="600" y="524"/>
                </a:cubicBezTo>
                <a:cubicBezTo>
                  <a:pt x="600" y="525"/>
                  <a:pt x="601" y="525"/>
                  <a:pt x="601" y="525"/>
                </a:cubicBezTo>
                <a:close/>
                <a:moveTo>
                  <a:pt x="610" y="547"/>
                </a:moveTo>
                <a:cubicBezTo>
                  <a:pt x="609" y="547"/>
                  <a:pt x="609" y="546"/>
                  <a:pt x="608" y="546"/>
                </a:cubicBezTo>
                <a:cubicBezTo>
                  <a:pt x="608" y="544"/>
                  <a:pt x="604" y="545"/>
                  <a:pt x="604" y="543"/>
                </a:cubicBezTo>
                <a:cubicBezTo>
                  <a:pt x="605" y="543"/>
                  <a:pt x="605" y="543"/>
                  <a:pt x="606" y="544"/>
                </a:cubicBezTo>
                <a:cubicBezTo>
                  <a:pt x="606" y="544"/>
                  <a:pt x="607" y="544"/>
                  <a:pt x="607" y="545"/>
                </a:cubicBezTo>
                <a:cubicBezTo>
                  <a:pt x="608" y="545"/>
                  <a:pt x="608" y="545"/>
                  <a:pt x="608" y="545"/>
                </a:cubicBezTo>
                <a:cubicBezTo>
                  <a:pt x="609" y="545"/>
                  <a:pt x="609" y="545"/>
                  <a:pt x="609" y="545"/>
                </a:cubicBezTo>
                <a:cubicBezTo>
                  <a:pt x="609" y="546"/>
                  <a:pt x="611" y="545"/>
                  <a:pt x="610" y="547"/>
                </a:cubicBezTo>
                <a:close/>
                <a:moveTo>
                  <a:pt x="616" y="534"/>
                </a:moveTo>
                <a:cubicBezTo>
                  <a:pt x="615" y="534"/>
                  <a:pt x="614" y="533"/>
                  <a:pt x="613" y="533"/>
                </a:cubicBezTo>
                <a:cubicBezTo>
                  <a:pt x="612" y="532"/>
                  <a:pt x="611" y="531"/>
                  <a:pt x="609" y="530"/>
                </a:cubicBezTo>
                <a:cubicBezTo>
                  <a:pt x="609" y="529"/>
                  <a:pt x="608" y="530"/>
                  <a:pt x="608" y="529"/>
                </a:cubicBezTo>
                <a:cubicBezTo>
                  <a:pt x="607" y="529"/>
                  <a:pt x="607" y="528"/>
                  <a:pt x="606" y="527"/>
                </a:cubicBezTo>
                <a:cubicBezTo>
                  <a:pt x="606" y="527"/>
                  <a:pt x="606" y="527"/>
                  <a:pt x="605" y="527"/>
                </a:cubicBezTo>
                <a:cubicBezTo>
                  <a:pt x="605" y="527"/>
                  <a:pt x="605" y="526"/>
                  <a:pt x="605" y="526"/>
                </a:cubicBezTo>
                <a:cubicBezTo>
                  <a:pt x="605" y="526"/>
                  <a:pt x="604" y="526"/>
                  <a:pt x="604" y="526"/>
                </a:cubicBezTo>
                <a:cubicBezTo>
                  <a:pt x="604" y="525"/>
                  <a:pt x="604" y="524"/>
                  <a:pt x="603" y="524"/>
                </a:cubicBezTo>
                <a:cubicBezTo>
                  <a:pt x="602" y="523"/>
                  <a:pt x="602" y="523"/>
                  <a:pt x="601" y="522"/>
                </a:cubicBezTo>
                <a:cubicBezTo>
                  <a:pt x="601" y="522"/>
                  <a:pt x="600" y="521"/>
                  <a:pt x="600" y="521"/>
                </a:cubicBezTo>
                <a:cubicBezTo>
                  <a:pt x="600" y="521"/>
                  <a:pt x="599" y="520"/>
                  <a:pt x="599" y="520"/>
                </a:cubicBezTo>
                <a:cubicBezTo>
                  <a:pt x="598" y="520"/>
                  <a:pt x="599" y="519"/>
                  <a:pt x="598" y="519"/>
                </a:cubicBezTo>
                <a:cubicBezTo>
                  <a:pt x="598" y="518"/>
                  <a:pt x="597" y="517"/>
                  <a:pt x="596" y="517"/>
                </a:cubicBezTo>
                <a:cubicBezTo>
                  <a:pt x="596" y="516"/>
                  <a:pt x="594" y="516"/>
                  <a:pt x="595" y="514"/>
                </a:cubicBezTo>
                <a:cubicBezTo>
                  <a:pt x="595" y="514"/>
                  <a:pt x="594" y="514"/>
                  <a:pt x="594" y="514"/>
                </a:cubicBezTo>
                <a:cubicBezTo>
                  <a:pt x="594" y="512"/>
                  <a:pt x="592" y="511"/>
                  <a:pt x="591" y="510"/>
                </a:cubicBezTo>
                <a:cubicBezTo>
                  <a:pt x="590" y="509"/>
                  <a:pt x="590" y="509"/>
                  <a:pt x="589" y="508"/>
                </a:cubicBezTo>
                <a:cubicBezTo>
                  <a:pt x="589" y="507"/>
                  <a:pt x="589" y="507"/>
                  <a:pt x="589" y="507"/>
                </a:cubicBezTo>
                <a:cubicBezTo>
                  <a:pt x="590" y="507"/>
                  <a:pt x="590" y="507"/>
                  <a:pt x="590" y="507"/>
                </a:cubicBezTo>
                <a:cubicBezTo>
                  <a:pt x="591" y="508"/>
                  <a:pt x="591" y="509"/>
                  <a:pt x="592" y="510"/>
                </a:cubicBezTo>
                <a:cubicBezTo>
                  <a:pt x="593" y="511"/>
                  <a:pt x="593" y="512"/>
                  <a:pt x="594" y="512"/>
                </a:cubicBezTo>
                <a:cubicBezTo>
                  <a:pt x="594" y="513"/>
                  <a:pt x="595" y="514"/>
                  <a:pt x="595" y="515"/>
                </a:cubicBezTo>
                <a:cubicBezTo>
                  <a:pt x="596" y="515"/>
                  <a:pt x="596" y="514"/>
                  <a:pt x="596" y="514"/>
                </a:cubicBezTo>
                <a:cubicBezTo>
                  <a:pt x="597" y="514"/>
                  <a:pt x="597" y="514"/>
                  <a:pt x="597" y="515"/>
                </a:cubicBezTo>
                <a:cubicBezTo>
                  <a:pt x="597" y="515"/>
                  <a:pt x="597" y="515"/>
                  <a:pt x="597" y="515"/>
                </a:cubicBezTo>
                <a:cubicBezTo>
                  <a:pt x="597" y="516"/>
                  <a:pt x="597" y="516"/>
                  <a:pt x="597" y="517"/>
                </a:cubicBezTo>
                <a:cubicBezTo>
                  <a:pt x="597" y="517"/>
                  <a:pt x="597" y="517"/>
                  <a:pt x="597" y="517"/>
                </a:cubicBezTo>
                <a:cubicBezTo>
                  <a:pt x="597" y="518"/>
                  <a:pt x="599" y="518"/>
                  <a:pt x="599" y="519"/>
                </a:cubicBezTo>
                <a:cubicBezTo>
                  <a:pt x="600" y="519"/>
                  <a:pt x="600" y="520"/>
                  <a:pt x="600" y="519"/>
                </a:cubicBezTo>
                <a:cubicBezTo>
                  <a:pt x="601" y="520"/>
                  <a:pt x="600" y="521"/>
                  <a:pt x="602" y="521"/>
                </a:cubicBezTo>
                <a:cubicBezTo>
                  <a:pt x="601" y="521"/>
                  <a:pt x="602" y="521"/>
                  <a:pt x="602" y="522"/>
                </a:cubicBezTo>
                <a:cubicBezTo>
                  <a:pt x="603" y="522"/>
                  <a:pt x="603" y="523"/>
                  <a:pt x="604" y="523"/>
                </a:cubicBezTo>
                <a:cubicBezTo>
                  <a:pt x="603" y="524"/>
                  <a:pt x="604" y="524"/>
                  <a:pt x="605" y="525"/>
                </a:cubicBezTo>
                <a:cubicBezTo>
                  <a:pt x="606" y="525"/>
                  <a:pt x="606" y="526"/>
                  <a:pt x="608" y="526"/>
                </a:cubicBezTo>
                <a:cubicBezTo>
                  <a:pt x="608" y="528"/>
                  <a:pt x="610" y="528"/>
                  <a:pt x="610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30"/>
                  <a:pt x="612" y="530"/>
                  <a:pt x="612" y="530"/>
                </a:cubicBezTo>
                <a:cubicBezTo>
                  <a:pt x="612" y="531"/>
                  <a:pt x="613" y="531"/>
                  <a:pt x="613" y="531"/>
                </a:cubicBezTo>
                <a:cubicBezTo>
                  <a:pt x="614" y="531"/>
                  <a:pt x="614" y="532"/>
                  <a:pt x="614" y="532"/>
                </a:cubicBezTo>
                <a:cubicBezTo>
                  <a:pt x="615" y="532"/>
                  <a:pt x="615" y="532"/>
                  <a:pt x="615" y="532"/>
                </a:cubicBezTo>
                <a:cubicBezTo>
                  <a:pt x="615" y="532"/>
                  <a:pt x="615" y="533"/>
                  <a:pt x="615" y="533"/>
                </a:cubicBezTo>
                <a:cubicBezTo>
                  <a:pt x="616" y="533"/>
                  <a:pt x="617" y="533"/>
                  <a:pt x="617" y="534"/>
                </a:cubicBezTo>
                <a:cubicBezTo>
                  <a:pt x="616" y="534"/>
                  <a:pt x="616" y="535"/>
                  <a:pt x="616" y="534"/>
                </a:cubicBezTo>
                <a:close/>
                <a:moveTo>
                  <a:pt x="628" y="555"/>
                </a:moveTo>
                <a:cubicBezTo>
                  <a:pt x="627" y="555"/>
                  <a:pt x="627" y="555"/>
                  <a:pt x="627" y="555"/>
                </a:cubicBezTo>
                <a:cubicBezTo>
                  <a:pt x="627" y="554"/>
                  <a:pt x="627" y="554"/>
                  <a:pt x="627" y="554"/>
                </a:cubicBezTo>
                <a:cubicBezTo>
                  <a:pt x="628" y="554"/>
                  <a:pt x="628" y="554"/>
                  <a:pt x="628" y="554"/>
                </a:cubicBezTo>
                <a:cubicBezTo>
                  <a:pt x="628" y="554"/>
                  <a:pt x="628" y="554"/>
                  <a:pt x="628" y="555"/>
                </a:cubicBezTo>
                <a:close/>
                <a:moveTo>
                  <a:pt x="630" y="542"/>
                </a:moveTo>
                <a:cubicBezTo>
                  <a:pt x="628" y="542"/>
                  <a:pt x="628" y="542"/>
                  <a:pt x="628" y="542"/>
                </a:cubicBezTo>
                <a:cubicBezTo>
                  <a:pt x="628" y="542"/>
                  <a:pt x="628" y="541"/>
                  <a:pt x="628" y="541"/>
                </a:cubicBezTo>
                <a:cubicBezTo>
                  <a:pt x="626" y="541"/>
                  <a:pt x="624" y="540"/>
                  <a:pt x="623" y="539"/>
                </a:cubicBezTo>
                <a:cubicBezTo>
                  <a:pt x="622" y="539"/>
                  <a:pt x="622" y="538"/>
                  <a:pt x="621" y="538"/>
                </a:cubicBezTo>
                <a:cubicBezTo>
                  <a:pt x="621" y="538"/>
                  <a:pt x="620" y="538"/>
                  <a:pt x="620" y="537"/>
                </a:cubicBezTo>
                <a:cubicBezTo>
                  <a:pt x="620" y="537"/>
                  <a:pt x="620" y="537"/>
                  <a:pt x="619" y="537"/>
                </a:cubicBezTo>
                <a:cubicBezTo>
                  <a:pt x="619" y="536"/>
                  <a:pt x="618" y="537"/>
                  <a:pt x="618" y="536"/>
                </a:cubicBezTo>
                <a:cubicBezTo>
                  <a:pt x="618" y="536"/>
                  <a:pt x="618" y="536"/>
                  <a:pt x="618" y="536"/>
                </a:cubicBezTo>
                <a:cubicBezTo>
                  <a:pt x="618" y="535"/>
                  <a:pt x="617" y="535"/>
                  <a:pt x="617" y="535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4"/>
                  <a:pt x="617" y="534"/>
                  <a:pt x="617" y="534"/>
                </a:cubicBezTo>
                <a:cubicBezTo>
                  <a:pt x="618" y="534"/>
                  <a:pt x="617" y="535"/>
                  <a:pt x="618" y="535"/>
                </a:cubicBezTo>
                <a:cubicBezTo>
                  <a:pt x="618" y="535"/>
                  <a:pt x="619" y="535"/>
                  <a:pt x="619" y="535"/>
                </a:cubicBezTo>
                <a:cubicBezTo>
                  <a:pt x="619" y="536"/>
                  <a:pt x="619" y="536"/>
                  <a:pt x="620" y="536"/>
                </a:cubicBezTo>
                <a:cubicBezTo>
                  <a:pt x="620" y="536"/>
                  <a:pt x="620" y="535"/>
                  <a:pt x="620" y="535"/>
                </a:cubicBezTo>
                <a:cubicBezTo>
                  <a:pt x="621" y="535"/>
                  <a:pt x="621" y="536"/>
                  <a:pt x="621" y="537"/>
                </a:cubicBezTo>
                <a:cubicBezTo>
                  <a:pt x="622" y="537"/>
                  <a:pt x="622" y="537"/>
                  <a:pt x="622" y="537"/>
                </a:cubicBezTo>
                <a:cubicBezTo>
                  <a:pt x="623" y="538"/>
                  <a:pt x="623" y="538"/>
                  <a:pt x="624" y="539"/>
                </a:cubicBezTo>
                <a:cubicBezTo>
                  <a:pt x="625" y="539"/>
                  <a:pt x="625" y="538"/>
                  <a:pt x="625" y="538"/>
                </a:cubicBezTo>
                <a:cubicBezTo>
                  <a:pt x="625" y="539"/>
                  <a:pt x="626" y="539"/>
                  <a:pt x="626" y="539"/>
                </a:cubicBezTo>
                <a:cubicBezTo>
                  <a:pt x="626" y="540"/>
                  <a:pt x="627" y="539"/>
                  <a:pt x="627" y="540"/>
                </a:cubicBezTo>
                <a:cubicBezTo>
                  <a:pt x="627" y="540"/>
                  <a:pt x="627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9" y="540"/>
                  <a:pt x="630" y="540"/>
                  <a:pt x="630" y="541"/>
                </a:cubicBezTo>
                <a:cubicBezTo>
                  <a:pt x="630" y="541"/>
                  <a:pt x="631" y="541"/>
                  <a:pt x="631" y="541"/>
                </a:cubicBezTo>
                <a:cubicBezTo>
                  <a:pt x="632" y="541"/>
                  <a:pt x="631" y="543"/>
                  <a:pt x="633" y="543"/>
                </a:cubicBezTo>
                <a:cubicBezTo>
                  <a:pt x="633" y="544"/>
                  <a:pt x="632" y="543"/>
                  <a:pt x="631" y="543"/>
                </a:cubicBezTo>
                <a:cubicBezTo>
                  <a:pt x="631" y="543"/>
                  <a:pt x="630" y="542"/>
                  <a:pt x="630" y="542"/>
                </a:cubicBezTo>
                <a:close/>
                <a:moveTo>
                  <a:pt x="634" y="555"/>
                </a:moveTo>
                <a:cubicBezTo>
                  <a:pt x="633" y="555"/>
                  <a:pt x="631" y="556"/>
                  <a:pt x="632" y="555"/>
                </a:cubicBezTo>
                <a:cubicBezTo>
                  <a:pt x="633" y="555"/>
                  <a:pt x="635" y="555"/>
                  <a:pt x="635" y="556"/>
                </a:cubicBezTo>
                <a:cubicBezTo>
                  <a:pt x="635" y="557"/>
                  <a:pt x="634" y="556"/>
                  <a:pt x="634" y="555"/>
                </a:cubicBezTo>
                <a:close/>
                <a:moveTo>
                  <a:pt x="640" y="561"/>
                </a:moveTo>
                <a:cubicBezTo>
                  <a:pt x="640" y="561"/>
                  <a:pt x="640" y="560"/>
                  <a:pt x="640" y="560"/>
                </a:cubicBezTo>
                <a:cubicBezTo>
                  <a:pt x="639" y="560"/>
                  <a:pt x="638" y="560"/>
                  <a:pt x="638" y="560"/>
                </a:cubicBezTo>
                <a:cubicBezTo>
                  <a:pt x="638" y="559"/>
                  <a:pt x="640" y="560"/>
                  <a:pt x="641" y="560"/>
                </a:cubicBezTo>
                <a:cubicBezTo>
                  <a:pt x="641" y="560"/>
                  <a:pt x="641" y="561"/>
                  <a:pt x="640" y="561"/>
                </a:cubicBezTo>
                <a:close/>
                <a:moveTo>
                  <a:pt x="654" y="561"/>
                </a:moveTo>
                <a:cubicBezTo>
                  <a:pt x="653" y="561"/>
                  <a:pt x="652" y="561"/>
                  <a:pt x="651" y="561"/>
                </a:cubicBezTo>
                <a:cubicBezTo>
                  <a:pt x="650" y="561"/>
                  <a:pt x="650" y="561"/>
                  <a:pt x="649" y="561"/>
                </a:cubicBezTo>
                <a:cubicBezTo>
                  <a:pt x="649" y="561"/>
                  <a:pt x="649" y="561"/>
                  <a:pt x="649" y="560"/>
                </a:cubicBezTo>
                <a:cubicBezTo>
                  <a:pt x="647" y="560"/>
                  <a:pt x="647" y="560"/>
                  <a:pt x="646" y="560"/>
                </a:cubicBezTo>
                <a:cubicBezTo>
                  <a:pt x="646" y="560"/>
                  <a:pt x="645" y="559"/>
                  <a:pt x="645" y="559"/>
                </a:cubicBezTo>
                <a:cubicBezTo>
                  <a:pt x="645" y="559"/>
                  <a:pt x="644" y="560"/>
                  <a:pt x="644" y="559"/>
                </a:cubicBezTo>
                <a:cubicBezTo>
                  <a:pt x="644" y="558"/>
                  <a:pt x="645" y="558"/>
                  <a:pt x="647" y="558"/>
                </a:cubicBezTo>
                <a:cubicBezTo>
                  <a:pt x="647" y="558"/>
                  <a:pt x="646" y="559"/>
                  <a:pt x="646" y="559"/>
                </a:cubicBezTo>
                <a:cubicBezTo>
                  <a:pt x="646" y="560"/>
                  <a:pt x="647" y="559"/>
                  <a:pt x="647" y="558"/>
                </a:cubicBezTo>
                <a:cubicBezTo>
                  <a:pt x="648" y="559"/>
                  <a:pt x="648" y="559"/>
                  <a:pt x="648" y="559"/>
                </a:cubicBezTo>
                <a:cubicBezTo>
                  <a:pt x="649" y="560"/>
                  <a:pt x="649" y="559"/>
                  <a:pt x="649" y="560"/>
                </a:cubicBezTo>
                <a:cubicBezTo>
                  <a:pt x="649" y="560"/>
                  <a:pt x="651" y="560"/>
                  <a:pt x="651" y="559"/>
                </a:cubicBezTo>
                <a:cubicBezTo>
                  <a:pt x="651" y="559"/>
                  <a:pt x="651" y="559"/>
                  <a:pt x="651" y="559"/>
                </a:cubicBezTo>
                <a:cubicBezTo>
                  <a:pt x="652" y="559"/>
                  <a:pt x="653" y="560"/>
                  <a:pt x="654" y="560"/>
                </a:cubicBezTo>
                <a:cubicBezTo>
                  <a:pt x="653" y="560"/>
                  <a:pt x="654" y="561"/>
                  <a:pt x="654" y="561"/>
                </a:cubicBezTo>
                <a:close/>
                <a:moveTo>
                  <a:pt x="655" y="548"/>
                </a:moveTo>
                <a:cubicBezTo>
                  <a:pt x="655" y="548"/>
                  <a:pt x="654" y="549"/>
                  <a:pt x="654" y="549"/>
                </a:cubicBezTo>
                <a:cubicBezTo>
                  <a:pt x="654" y="549"/>
                  <a:pt x="654" y="548"/>
                  <a:pt x="654" y="548"/>
                </a:cubicBezTo>
                <a:cubicBezTo>
                  <a:pt x="653" y="548"/>
                  <a:pt x="652" y="548"/>
                  <a:pt x="651" y="548"/>
                </a:cubicBezTo>
                <a:cubicBezTo>
                  <a:pt x="650" y="548"/>
                  <a:pt x="648" y="547"/>
                  <a:pt x="647" y="547"/>
                </a:cubicBezTo>
                <a:cubicBezTo>
                  <a:pt x="646" y="547"/>
                  <a:pt x="645" y="547"/>
                  <a:pt x="643" y="546"/>
                </a:cubicBezTo>
                <a:cubicBezTo>
                  <a:pt x="643" y="546"/>
                  <a:pt x="643" y="546"/>
                  <a:pt x="642" y="546"/>
                </a:cubicBezTo>
                <a:cubicBezTo>
                  <a:pt x="642" y="546"/>
                  <a:pt x="640" y="546"/>
                  <a:pt x="640" y="546"/>
                </a:cubicBezTo>
                <a:cubicBezTo>
                  <a:pt x="640" y="546"/>
                  <a:pt x="640" y="545"/>
                  <a:pt x="640" y="545"/>
                </a:cubicBezTo>
                <a:cubicBezTo>
                  <a:pt x="640" y="545"/>
                  <a:pt x="640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8" y="545"/>
                  <a:pt x="638" y="545"/>
                  <a:pt x="638" y="545"/>
                </a:cubicBezTo>
                <a:cubicBezTo>
                  <a:pt x="637" y="545"/>
                  <a:pt x="636" y="545"/>
                  <a:pt x="636" y="545"/>
                </a:cubicBezTo>
                <a:cubicBezTo>
                  <a:pt x="635" y="545"/>
                  <a:pt x="635" y="544"/>
                  <a:pt x="635" y="544"/>
                </a:cubicBezTo>
                <a:cubicBezTo>
                  <a:pt x="635" y="544"/>
                  <a:pt x="635" y="544"/>
                  <a:pt x="635" y="544"/>
                </a:cubicBezTo>
                <a:cubicBezTo>
                  <a:pt x="635" y="544"/>
                  <a:pt x="634" y="544"/>
                  <a:pt x="634" y="544"/>
                </a:cubicBezTo>
                <a:cubicBezTo>
                  <a:pt x="634" y="544"/>
                  <a:pt x="633" y="543"/>
                  <a:pt x="633" y="543"/>
                </a:cubicBezTo>
                <a:cubicBezTo>
                  <a:pt x="633" y="543"/>
                  <a:pt x="634" y="543"/>
                  <a:pt x="634" y="543"/>
                </a:cubicBezTo>
                <a:cubicBezTo>
                  <a:pt x="634" y="543"/>
                  <a:pt x="635" y="543"/>
                  <a:pt x="635" y="543"/>
                </a:cubicBezTo>
                <a:cubicBezTo>
                  <a:pt x="635" y="543"/>
                  <a:pt x="635" y="543"/>
                  <a:pt x="635" y="543"/>
                </a:cubicBezTo>
                <a:cubicBezTo>
                  <a:pt x="636" y="543"/>
                  <a:pt x="636" y="543"/>
                  <a:pt x="636" y="543"/>
                </a:cubicBezTo>
                <a:cubicBezTo>
                  <a:pt x="636" y="543"/>
                  <a:pt x="637" y="543"/>
                  <a:pt x="637" y="543"/>
                </a:cubicBezTo>
                <a:cubicBezTo>
                  <a:pt x="637" y="543"/>
                  <a:pt x="637" y="544"/>
                  <a:pt x="637" y="544"/>
                </a:cubicBezTo>
                <a:cubicBezTo>
                  <a:pt x="637" y="544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9" y="543"/>
                  <a:pt x="639" y="544"/>
                  <a:pt x="639" y="544"/>
                </a:cubicBezTo>
                <a:cubicBezTo>
                  <a:pt x="639" y="544"/>
                  <a:pt x="639" y="544"/>
                  <a:pt x="639" y="544"/>
                </a:cubicBezTo>
                <a:cubicBezTo>
                  <a:pt x="639" y="544"/>
                  <a:pt x="640" y="543"/>
                  <a:pt x="640" y="543"/>
                </a:cubicBezTo>
                <a:cubicBezTo>
                  <a:pt x="640" y="543"/>
                  <a:pt x="640" y="544"/>
                  <a:pt x="640" y="544"/>
                </a:cubicBezTo>
                <a:cubicBezTo>
                  <a:pt x="640" y="544"/>
                  <a:pt x="640" y="544"/>
                  <a:pt x="640" y="544"/>
                </a:cubicBezTo>
                <a:cubicBezTo>
                  <a:pt x="640" y="544"/>
                  <a:pt x="641" y="544"/>
                  <a:pt x="641" y="545"/>
                </a:cubicBezTo>
                <a:cubicBezTo>
                  <a:pt x="641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3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3" y="544"/>
                  <a:pt x="644" y="544"/>
                  <a:pt x="644" y="545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5" y="546"/>
                  <a:pt x="645" y="546"/>
                  <a:pt x="645" y="546"/>
                </a:cubicBezTo>
                <a:cubicBezTo>
                  <a:pt x="645" y="546"/>
                  <a:pt x="646" y="546"/>
                  <a:pt x="646" y="546"/>
                </a:cubicBezTo>
                <a:cubicBezTo>
                  <a:pt x="646" y="546"/>
                  <a:pt x="647" y="546"/>
                  <a:pt x="647" y="546"/>
                </a:cubicBezTo>
                <a:cubicBezTo>
                  <a:pt x="647" y="546"/>
                  <a:pt x="648" y="546"/>
                  <a:pt x="648" y="546"/>
                </a:cubicBezTo>
                <a:cubicBezTo>
                  <a:pt x="648" y="547"/>
                  <a:pt x="648" y="547"/>
                  <a:pt x="648" y="547"/>
                </a:cubicBezTo>
                <a:cubicBezTo>
                  <a:pt x="648" y="547"/>
                  <a:pt x="648" y="547"/>
                  <a:pt x="648" y="546"/>
                </a:cubicBezTo>
                <a:cubicBezTo>
                  <a:pt x="648" y="546"/>
                  <a:pt x="648" y="546"/>
                  <a:pt x="648" y="546"/>
                </a:cubicBezTo>
                <a:cubicBezTo>
                  <a:pt x="649" y="546"/>
                  <a:pt x="650" y="546"/>
                  <a:pt x="651" y="547"/>
                </a:cubicBezTo>
                <a:cubicBezTo>
                  <a:pt x="651" y="547"/>
                  <a:pt x="651" y="547"/>
                  <a:pt x="651" y="547"/>
                </a:cubicBezTo>
                <a:cubicBezTo>
                  <a:pt x="652" y="547"/>
                  <a:pt x="652" y="546"/>
                  <a:pt x="653" y="546"/>
                </a:cubicBezTo>
                <a:cubicBezTo>
                  <a:pt x="653" y="548"/>
                  <a:pt x="655" y="547"/>
                  <a:pt x="656" y="548"/>
                </a:cubicBezTo>
                <a:cubicBezTo>
                  <a:pt x="656" y="548"/>
                  <a:pt x="657" y="547"/>
                  <a:pt x="657" y="547"/>
                </a:cubicBezTo>
                <a:cubicBezTo>
                  <a:pt x="658" y="548"/>
                  <a:pt x="658" y="547"/>
                  <a:pt x="659" y="547"/>
                </a:cubicBezTo>
                <a:cubicBezTo>
                  <a:pt x="660" y="547"/>
                  <a:pt x="660" y="548"/>
                  <a:pt x="660" y="548"/>
                </a:cubicBezTo>
                <a:cubicBezTo>
                  <a:pt x="660" y="548"/>
                  <a:pt x="662" y="547"/>
                  <a:pt x="663" y="548"/>
                </a:cubicBezTo>
                <a:cubicBezTo>
                  <a:pt x="662" y="549"/>
                  <a:pt x="661" y="548"/>
                  <a:pt x="660" y="548"/>
                </a:cubicBezTo>
                <a:cubicBezTo>
                  <a:pt x="659" y="548"/>
                  <a:pt x="658" y="548"/>
                  <a:pt x="657" y="548"/>
                </a:cubicBezTo>
                <a:cubicBezTo>
                  <a:pt x="657" y="549"/>
                  <a:pt x="656" y="548"/>
                  <a:pt x="655" y="548"/>
                </a:cubicBezTo>
                <a:close/>
                <a:moveTo>
                  <a:pt x="664" y="561"/>
                </a:moveTo>
                <a:cubicBezTo>
                  <a:pt x="663" y="561"/>
                  <a:pt x="663" y="561"/>
                  <a:pt x="662" y="561"/>
                </a:cubicBezTo>
                <a:cubicBezTo>
                  <a:pt x="661" y="561"/>
                  <a:pt x="660" y="560"/>
                  <a:pt x="659" y="560"/>
                </a:cubicBezTo>
                <a:cubicBezTo>
                  <a:pt x="659" y="560"/>
                  <a:pt x="659" y="560"/>
                  <a:pt x="658" y="560"/>
                </a:cubicBezTo>
                <a:cubicBezTo>
                  <a:pt x="658" y="560"/>
                  <a:pt x="658" y="560"/>
                  <a:pt x="658" y="560"/>
                </a:cubicBezTo>
                <a:cubicBezTo>
                  <a:pt x="658" y="560"/>
                  <a:pt x="657" y="560"/>
                  <a:pt x="657" y="560"/>
                </a:cubicBezTo>
                <a:cubicBezTo>
                  <a:pt x="656" y="561"/>
                  <a:pt x="657" y="561"/>
                  <a:pt x="657" y="561"/>
                </a:cubicBezTo>
                <a:cubicBezTo>
                  <a:pt x="658" y="561"/>
                  <a:pt x="658" y="561"/>
                  <a:pt x="659" y="561"/>
                </a:cubicBezTo>
                <a:cubicBezTo>
                  <a:pt x="660" y="562"/>
                  <a:pt x="661" y="561"/>
                  <a:pt x="662" y="562"/>
                </a:cubicBezTo>
                <a:cubicBezTo>
                  <a:pt x="661" y="563"/>
                  <a:pt x="660" y="562"/>
                  <a:pt x="660" y="562"/>
                </a:cubicBezTo>
                <a:cubicBezTo>
                  <a:pt x="658" y="562"/>
                  <a:pt x="658" y="562"/>
                  <a:pt x="658" y="562"/>
                </a:cubicBezTo>
                <a:cubicBezTo>
                  <a:pt x="657" y="561"/>
                  <a:pt x="657" y="562"/>
                  <a:pt x="656" y="561"/>
                </a:cubicBezTo>
                <a:cubicBezTo>
                  <a:pt x="656" y="561"/>
                  <a:pt x="656" y="560"/>
                  <a:pt x="656" y="560"/>
                </a:cubicBezTo>
                <a:cubicBezTo>
                  <a:pt x="656" y="559"/>
                  <a:pt x="656" y="560"/>
                  <a:pt x="657" y="560"/>
                </a:cubicBezTo>
                <a:cubicBezTo>
                  <a:pt x="657" y="560"/>
                  <a:pt x="658" y="560"/>
                  <a:pt x="658" y="560"/>
                </a:cubicBezTo>
                <a:cubicBezTo>
                  <a:pt x="658" y="560"/>
                  <a:pt x="659" y="560"/>
                  <a:pt x="660" y="560"/>
                </a:cubicBezTo>
                <a:cubicBezTo>
                  <a:pt x="660" y="560"/>
                  <a:pt x="661" y="560"/>
                  <a:pt x="661" y="560"/>
                </a:cubicBezTo>
                <a:cubicBezTo>
                  <a:pt x="662" y="560"/>
                  <a:pt x="662" y="561"/>
                  <a:pt x="662" y="561"/>
                </a:cubicBezTo>
                <a:cubicBezTo>
                  <a:pt x="664" y="561"/>
                  <a:pt x="665" y="560"/>
                  <a:pt x="666" y="561"/>
                </a:cubicBezTo>
                <a:cubicBezTo>
                  <a:pt x="666" y="562"/>
                  <a:pt x="665" y="561"/>
                  <a:pt x="664" y="561"/>
                </a:cubicBezTo>
                <a:close/>
                <a:moveTo>
                  <a:pt x="666" y="550"/>
                </a:moveTo>
                <a:cubicBezTo>
                  <a:pt x="665" y="550"/>
                  <a:pt x="665" y="549"/>
                  <a:pt x="663" y="549"/>
                </a:cubicBezTo>
                <a:cubicBezTo>
                  <a:pt x="664" y="549"/>
                  <a:pt x="665" y="549"/>
                  <a:pt x="666" y="549"/>
                </a:cubicBezTo>
                <a:cubicBezTo>
                  <a:pt x="667" y="549"/>
                  <a:pt x="667" y="549"/>
                  <a:pt x="667" y="549"/>
                </a:cubicBezTo>
                <a:cubicBezTo>
                  <a:pt x="668" y="549"/>
                  <a:pt x="668" y="549"/>
                  <a:pt x="669" y="549"/>
                </a:cubicBezTo>
                <a:cubicBezTo>
                  <a:pt x="670" y="549"/>
                  <a:pt x="670" y="548"/>
                  <a:pt x="671" y="549"/>
                </a:cubicBezTo>
                <a:cubicBezTo>
                  <a:pt x="670" y="550"/>
                  <a:pt x="668" y="550"/>
                  <a:pt x="666" y="550"/>
                </a:cubicBezTo>
                <a:close/>
                <a:moveTo>
                  <a:pt x="670" y="562"/>
                </a:moveTo>
                <a:cubicBezTo>
                  <a:pt x="669" y="562"/>
                  <a:pt x="668" y="562"/>
                  <a:pt x="667" y="561"/>
                </a:cubicBezTo>
                <a:cubicBezTo>
                  <a:pt x="667" y="560"/>
                  <a:pt x="668" y="561"/>
                  <a:pt x="669" y="561"/>
                </a:cubicBezTo>
                <a:cubicBezTo>
                  <a:pt x="670" y="561"/>
                  <a:pt x="671" y="561"/>
                  <a:pt x="672" y="562"/>
                </a:cubicBezTo>
                <a:cubicBezTo>
                  <a:pt x="672" y="563"/>
                  <a:pt x="671" y="562"/>
                  <a:pt x="670" y="562"/>
                </a:cubicBezTo>
                <a:close/>
                <a:moveTo>
                  <a:pt x="727" y="527"/>
                </a:moveTo>
                <a:cubicBezTo>
                  <a:pt x="727" y="528"/>
                  <a:pt x="727" y="528"/>
                  <a:pt x="726" y="528"/>
                </a:cubicBezTo>
                <a:cubicBezTo>
                  <a:pt x="726" y="528"/>
                  <a:pt x="726" y="528"/>
                  <a:pt x="726" y="528"/>
                </a:cubicBezTo>
                <a:cubicBezTo>
                  <a:pt x="726" y="528"/>
                  <a:pt x="725" y="529"/>
                  <a:pt x="725" y="529"/>
                </a:cubicBezTo>
                <a:cubicBezTo>
                  <a:pt x="725" y="529"/>
                  <a:pt x="725" y="529"/>
                  <a:pt x="724" y="529"/>
                </a:cubicBezTo>
                <a:cubicBezTo>
                  <a:pt x="724" y="529"/>
                  <a:pt x="724" y="529"/>
                  <a:pt x="723" y="530"/>
                </a:cubicBezTo>
                <a:cubicBezTo>
                  <a:pt x="722" y="529"/>
                  <a:pt x="724" y="529"/>
                  <a:pt x="725" y="528"/>
                </a:cubicBezTo>
                <a:cubicBezTo>
                  <a:pt x="726" y="528"/>
                  <a:pt x="727" y="528"/>
                  <a:pt x="727" y="527"/>
                </a:cubicBezTo>
                <a:cubicBezTo>
                  <a:pt x="728" y="527"/>
                  <a:pt x="727" y="528"/>
                  <a:pt x="727" y="527"/>
                </a:cubicBezTo>
                <a:close/>
                <a:moveTo>
                  <a:pt x="753" y="501"/>
                </a:moveTo>
                <a:cubicBezTo>
                  <a:pt x="753" y="501"/>
                  <a:pt x="752" y="501"/>
                  <a:pt x="752" y="501"/>
                </a:cubicBezTo>
                <a:cubicBezTo>
                  <a:pt x="751" y="503"/>
                  <a:pt x="752" y="503"/>
                  <a:pt x="751" y="504"/>
                </a:cubicBezTo>
                <a:cubicBezTo>
                  <a:pt x="750" y="506"/>
                  <a:pt x="748" y="507"/>
                  <a:pt x="748" y="507"/>
                </a:cubicBezTo>
                <a:cubicBezTo>
                  <a:pt x="746" y="507"/>
                  <a:pt x="749" y="505"/>
                  <a:pt x="750" y="502"/>
                </a:cubicBezTo>
                <a:cubicBezTo>
                  <a:pt x="750" y="503"/>
                  <a:pt x="751" y="500"/>
                  <a:pt x="752" y="501"/>
                </a:cubicBezTo>
                <a:cubicBezTo>
                  <a:pt x="752" y="500"/>
                  <a:pt x="754" y="500"/>
                  <a:pt x="753" y="500"/>
                </a:cubicBezTo>
                <a:cubicBezTo>
                  <a:pt x="754" y="499"/>
                  <a:pt x="754" y="500"/>
                  <a:pt x="753" y="501"/>
                </a:cubicBezTo>
                <a:close/>
                <a:moveTo>
                  <a:pt x="756" y="520"/>
                </a:move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2"/>
                  <a:pt x="756" y="522"/>
                  <a:pt x="756" y="522"/>
                </a:cubicBezTo>
                <a:cubicBezTo>
                  <a:pt x="755" y="522"/>
                  <a:pt x="755" y="522"/>
                  <a:pt x="755" y="521"/>
                </a:cubicBezTo>
                <a:cubicBezTo>
                  <a:pt x="755" y="521"/>
                  <a:pt x="755" y="521"/>
                  <a:pt x="755" y="521"/>
                </a:cubicBezTo>
                <a:cubicBezTo>
                  <a:pt x="755" y="521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lose/>
                <a:moveTo>
                  <a:pt x="757" y="517"/>
                </a:moveTo>
                <a:cubicBezTo>
                  <a:pt x="756" y="517"/>
                  <a:pt x="759" y="516"/>
                  <a:pt x="759" y="515"/>
                </a:cubicBezTo>
                <a:cubicBezTo>
                  <a:pt x="760" y="515"/>
                  <a:pt x="757" y="517"/>
                  <a:pt x="757" y="517"/>
                </a:cubicBezTo>
                <a:close/>
                <a:moveTo>
                  <a:pt x="759" y="512"/>
                </a:moveTo>
                <a:cubicBezTo>
                  <a:pt x="758" y="512"/>
                  <a:pt x="759" y="511"/>
                  <a:pt x="759" y="510"/>
                </a:cubicBezTo>
                <a:cubicBezTo>
                  <a:pt x="760" y="511"/>
                  <a:pt x="759" y="511"/>
                  <a:pt x="759" y="512"/>
                </a:cubicBezTo>
                <a:close/>
                <a:moveTo>
                  <a:pt x="760" y="510"/>
                </a:moveTo>
                <a:cubicBezTo>
                  <a:pt x="759" y="510"/>
                  <a:pt x="759" y="508"/>
                  <a:pt x="759" y="507"/>
                </a:cubicBezTo>
                <a:cubicBezTo>
                  <a:pt x="760" y="508"/>
                  <a:pt x="760" y="509"/>
                  <a:pt x="760" y="510"/>
                </a:cubicBezTo>
                <a:close/>
                <a:moveTo>
                  <a:pt x="760" y="507"/>
                </a:moveTo>
                <a:cubicBezTo>
                  <a:pt x="759" y="507"/>
                  <a:pt x="760" y="506"/>
                  <a:pt x="761" y="505"/>
                </a:cubicBezTo>
                <a:cubicBezTo>
                  <a:pt x="761" y="506"/>
                  <a:pt x="760" y="507"/>
                  <a:pt x="760" y="507"/>
                </a:cubicBezTo>
                <a:close/>
                <a:moveTo>
                  <a:pt x="321" y="795"/>
                </a:moveTo>
                <a:cubicBezTo>
                  <a:pt x="320" y="795"/>
                  <a:pt x="320" y="793"/>
                  <a:pt x="319" y="793"/>
                </a:cubicBezTo>
                <a:cubicBezTo>
                  <a:pt x="318" y="793"/>
                  <a:pt x="318" y="793"/>
                  <a:pt x="317" y="792"/>
                </a:cubicBezTo>
                <a:cubicBezTo>
                  <a:pt x="316" y="792"/>
                  <a:pt x="314" y="790"/>
                  <a:pt x="313" y="790"/>
                </a:cubicBezTo>
                <a:cubicBezTo>
                  <a:pt x="312" y="790"/>
                  <a:pt x="311" y="788"/>
                  <a:pt x="311" y="788"/>
                </a:cubicBezTo>
                <a:cubicBezTo>
                  <a:pt x="311" y="788"/>
                  <a:pt x="310" y="788"/>
                  <a:pt x="310" y="788"/>
                </a:cubicBezTo>
                <a:cubicBezTo>
                  <a:pt x="309" y="787"/>
                  <a:pt x="308" y="787"/>
                  <a:pt x="308" y="786"/>
                </a:cubicBezTo>
                <a:cubicBezTo>
                  <a:pt x="308" y="786"/>
                  <a:pt x="308" y="786"/>
                  <a:pt x="308" y="786"/>
                </a:cubicBezTo>
                <a:cubicBezTo>
                  <a:pt x="308" y="785"/>
                  <a:pt x="306" y="785"/>
                  <a:pt x="304" y="784"/>
                </a:cubicBezTo>
                <a:cubicBezTo>
                  <a:pt x="303" y="783"/>
                  <a:pt x="301" y="781"/>
                  <a:pt x="300" y="781"/>
                </a:cubicBezTo>
                <a:cubicBezTo>
                  <a:pt x="299" y="781"/>
                  <a:pt x="296" y="778"/>
                  <a:pt x="296" y="778"/>
                </a:cubicBezTo>
                <a:cubicBezTo>
                  <a:pt x="296" y="778"/>
                  <a:pt x="295" y="778"/>
                  <a:pt x="295" y="778"/>
                </a:cubicBezTo>
                <a:cubicBezTo>
                  <a:pt x="295" y="778"/>
                  <a:pt x="294" y="777"/>
                  <a:pt x="294" y="777"/>
                </a:cubicBezTo>
                <a:cubicBezTo>
                  <a:pt x="294" y="777"/>
                  <a:pt x="294" y="777"/>
                  <a:pt x="293" y="776"/>
                </a:cubicBezTo>
                <a:cubicBezTo>
                  <a:pt x="292" y="776"/>
                  <a:pt x="291" y="775"/>
                  <a:pt x="289" y="774"/>
                </a:cubicBezTo>
                <a:cubicBezTo>
                  <a:pt x="289" y="773"/>
                  <a:pt x="289" y="773"/>
                  <a:pt x="288" y="772"/>
                </a:cubicBezTo>
                <a:cubicBezTo>
                  <a:pt x="288" y="772"/>
                  <a:pt x="287" y="771"/>
                  <a:pt x="287" y="771"/>
                </a:cubicBezTo>
                <a:cubicBezTo>
                  <a:pt x="286" y="771"/>
                  <a:pt x="285" y="770"/>
                  <a:pt x="285" y="770"/>
                </a:cubicBezTo>
                <a:cubicBezTo>
                  <a:pt x="284" y="769"/>
                  <a:pt x="284" y="769"/>
                  <a:pt x="283" y="768"/>
                </a:cubicBezTo>
                <a:cubicBezTo>
                  <a:pt x="283" y="768"/>
                  <a:pt x="282" y="768"/>
                  <a:pt x="281" y="767"/>
                </a:cubicBezTo>
                <a:cubicBezTo>
                  <a:pt x="280" y="767"/>
                  <a:pt x="280" y="766"/>
                  <a:pt x="279" y="766"/>
                </a:cubicBezTo>
                <a:cubicBezTo>
                  <a:pt x="279" y="765"/>
                  <a:pt x="278" y="765"/>
                  <a:pt x="278" y="764"/>
                </a:cubicBezTo>
                <a:cubicBezTo>
                  <a:pt x="277" y="764"/>
                  <a:pt x="277" y="764"/>
                  <a:pt x="277" y="763"/>
                </a:cubicBezTo>
                <a:cubicBezTo>
                  <a:pt x="276" y="762"/>
                  <a:pt x="274" y="761"/>
                  <a:pt x="274" y="761"/>
                </a:cubicBezTo>
                <a:cubicBezTo>
                  <a:pt x="273" y="760"/>
                  <a:pt x="272" y="759"/>
                  <a:pt x="272" y="759"/>
                </a:cubicBezTo>
                <a:cubicBezTo>
                  <a:pt x="271" y="759"/>
                  <a:pt x="272" y="758"/>
                  <a:pt x="271" y="758"/>
                </a:cubicBezTo>
                <a:cubicBezTo>
                  <a:pt x="271" y="758"/>
                  <a:pt x="271" y="758"/>
                  <a:pt x="270" y="758"/>
                </a:cubicBezTo>
                <a:cubicBezTo>
                  <a:pt x="270" y="757"/>
                  <a:pt x="270" y="757"/>
                  <a:pt x="270" y="756"/>
                </a:cubicBezTo>
                <a:cubicBezTo>
                  <a:pt x="269" y="756"/>
                  <a:pt x="269" y="755"/>
                  <a:pt x="268" y="755"/>
                </a:cubicBezTo>
                <a:cubicBezTo>
                  <a:pt x="268" y="755"/>
                  <a:pt x="267" y="754"/>
                  <a:pt x="266" y="753"/>
                </a:cubicBezTo>
                <a:cubicBezTo>
                  <a:pt x="265" y="752"/>
                  <a:pt x="264" y="751"/>
                  <a:pt x="264" y="750"/>
                </a:cubicBezTo>
                <a:cubicBezTo>
                  <a:pt x="262" y="750"/>
                  <a:pt x="262" y="749"/>
                  <a:pt x="261" y="749"/>
                </a:cubicBezTo>
                <a:cubicBezTo>
                  <a:pt x="261" y="748"/>
                  <a:pt x="260" y="748"/>
                  <a:pt x="259" y="747"/>
                </a:cubicBezTo>
                <a:cubicBezTo>
                  <a:pt x="260" y="746"/>
                  <a:pt x="258" y="746"/>
                  <a:pt x="258" y="746"/>
                </a:cubicBezTo>
                <a:cubicBezTo>
                  <a:pt x="258" y="745"/>
                  <a:pt x="258" y="745"/>
                  <a:pt x="258" y="744"/>
                </a:cubicBezTo>
                <a:cubicBezTo>
                  <a:pt x="258" y="744"/>
                  <a:pt x="257" y="744"/>
                  <a:pt x="257" y="744"/>
                </a:cubicBezTo>
                <a:cubicBezTo>
                  <a:pt x="257" y="743"/>
                  <a:pt x="256" y="743"/>
                  <a:pt x="256" y="743"/>
                </a:cubicBezTo>
                <a:cubicBezTo>
                  <a:pt x="256" y="743"/>
                  <a:pt x="256" y="742"/>
                  <a:pt x="256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1"/>
                  <a:pt x="254" y="741"/>
                  <a:pt x="254" y="740"/>
                </a:cubicBezTo>
                <a:cubicBezTo>
                  <a:pt x="253" y="740"/>
                  <a:pt x="251" y="738"/>
                  <a:pt x="251" y="738"/>
                </a:cubicBezTo>
                <a:cubicBezTo>
                  <a:pt x="250" y="737"/>
                  <a:pt x="250" y="737"/>
                  <a:pt x="250" y="737"/>
                </a:cubicBezTo>
                <a:cubicBezTo>
                  <a:pt x="250" y="737"/>
                  <a:pt x="250" y="736"/>
                  <a:pt x="250" y="736"/>
                </a:cubicBezTo>
                <a:cubicBezTo>
                  <a:pt x="249" y="735"/>
                  <a:pt x="248" y="734"/>
                  <a:pt x="247" y="733"/>
                </a:cubicBezTo>
                <a:cubicBezTo>
                  <a:pt x="247" y="732"/>
                  <a:pt x="246" y="731"/>
                  <a:pt x="246" y="730"/>
                </a:cubicBezTo>
                <a:cubicBezTo>
                  <a:pt x="246" y="730"/>
                  <a:pt x="245" y="729"/>
                  <a:pt x="245" y="729"/>
                </a:cubicBezTo>
                <a:cubicBezTo>
                  <a:pt x="244" y="729"/>
                  <a:pt x="244" y="728"/>
                  <a:pt x="244" y="728"/>
                </a:cubicBezTo>
                <a:cubicBezTo>
                  <a:pt x="243" y="727"/>
                  <a:pt x="242" y="725"/>
                  <a:pt x="241" y="724"/>
                </a:cubicBezTo>
                <a:cubicBezTo>
                  <a:pt x="241" y="724"/>
                  <a:pt x="241" y="723"/>
                  <a:pt x="241" y="723"/>
                </a:cubicBezTo>
                <a:cubicBezTo>
                  <a:pt x="241" y="723"/>
                  <a:pt x="240" y="723"/>
                  <a:pt x="240" y="723"/>
                </a:cubicBezTo>
                <a:cubicBezTo>
                  <a:pt x="240" y="722"/>
                  <a:pt x="239" y="720"/>
                  <a:pt x="239" y="720"/>
                </a:cubicBezTo>
                <a:cubicBezTo>
                  <a:pt x="239" y="720"/>
                  <a:pt x="239" y="719"/>
                  <a:pt x="238" y="719"/>
                </a:cubicBezTo>
                <a:cubicBezTo>
                  <a:pt x="238" y="718"/>
                  <a:pt x="237" y="717"/>
                  <a:pt x="237" y="717"/>
                </a:cubicBezTo>
                <a:cubicBezTo>
                  <a:pt x="237" y="716"/>
                  <a:pt x="236" y="715"/>
                  <a:pt x="236" y="714"/>
                </a:cubicBezTo>
                <a:cubicBezTo>
                  <a:pt x="235" y="713"/>
                  <a:pt x="235" y="712"/>
                  <a:pt x="235" y="712"/>
                </a:cubicBezTo>
                <a:cubicBezTo>
                  <a:pt x="235" y="712"/>
                  <a:pt x="235" y="712"/>
                  <a:pt x="235" y="712"/>
                </a:cubicBezTo>
                <a:cubicBezTo>
                  <a:pt x="235" y="711"/>
                  <a:pt x="234" y="711"/>
                  <a:pt x="234" y="711"/>
                </a:cubicBezTo>
                <a:cubicBezTo>
                  <a:pt x="234" y="710"/>
                  <a:pt x="233" y="708"/>
                  <a:pt x="233" y="707"/>
                </a:cubicBezTo>
                <a:cubicBezTo>
                  <a:pt x="233" y="707"/>
                  <a:pt x="232" y="707"/>
                  <a:pt x="232" y="707"/>
                </a:cubicBezTo>
                <a:cubicBezTo>
                  <a:pt x="232" y="706"/>
                  <a:pt x="232" y="705"/>
                  <a:pt x="232" y="705"/>
                </a:cubicBezTo>
                <a:cubicBezTo>
                  <a:pt x="232" y="705"/>
                  <a:pt x="232" y="705"/>
                  <a:pt x="232" y="704"/>
                </a:cubicBezTo>
                <a:cubicBezTo>
                  <a:pt x="232" y="704"/>
                  <a:pt x="231" y="704"/>
                  <a:pt x="231" y="704"/>
                </a:cubicBezTo>
                <a:cubicBezTo>
                  <a:pt x="230" y="703"/>
                  <a:pt x="230" y="702"/>
                  <a:pt x="230" y="701"/>
                </a:cubicBezTo>
                <a:cubicBezTo>
                  <a:pt x="230" y="701"/>
                  <a:pt x="230" y="701"/>
                  <a:pt x="230" y="701"/>
                </a:cubicBezTo>
                <a:cubicBezTo>
                  <a:pt x="229" y="699"/>
                  <a:pt x="229" y="698"/>
                  <a:pt x="229" y="696"/>
                </a:cubicBezTo>
                <a:cubicBezTo>
                  <a:pt x="229" y="696"/>
                  <a:pt x="228" y="697"/>
                  <a:pt x="228" y="696"/>
                </a:cubicBezTo>
                <a:cubicBezTo>
                  <a:pt x="228" y="696"/>
                  <a:pt x="228" y="695"/>
                  <a:pt x="228" y="695"/>
                </a:cubicBezTo>
                <a:cubicBezTo>
                  <a:pt x="227" y="695"/>
                  <a:pt x="228" y="693"/>
                  <a:pt x="228" y="692"/>
                </a:cubicBezTo>
                <a:cubicBezTo>
                  <a:pt x="227" y="691"/>
                  <a:pt x="226" y="695"/>
                  <a:pt x="226" y="694"/>
                </a:cubicBezTo>
                <a:cubicBezTo>
                  <a:pt x="224" y="685"/>
                  <a:pt x="222" y="673"/>
                  <a:pt x="223" y="665"/>
                </a:cubicBezTo>
                <a:cubicBezTo>
                  <a:pt x="223" y="664"/>
                  <a:pt x="223" y="663"/>
                  <a:pt x="223" y="663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23" y="662"/>
                  <a:pt x="223" y="661"/>
                  <a:pt x="223" y="660"/>
                </a:cubicBezTo>
                <a:cubicBezTo>
                  <a:pt x="223" y="660"/>
                  <a:pt x="224" y="660"/>
                  <a:pt x="224" y="660"/>
                </a:cubicBezTo>
                <a:cubicBezTo>
                  <a:pt x="224" y="658"/>
                  <a:pt x="224" y="650"/>
                  <a:pt x="225" y="649"/>
                </a:cubicBezTo>
                <a:cubicBezTo>
                  <a:pt x="225" y="649"/>
                  <a:pt x="225" y="649"/>
                  <a:pt x="225" y="648"/>
                </a:cubicBezTo>
                <a:cubicBezTo>
                  <a:pt x="225" y="648"/>
                  <a:pt x="226" y="648"/>
                  <a:pt x="226" y="648"/>
                </a:cubicBezTo>
                <a:cubicBezTo>
                  <a:pt x="226" y="648"/>
                  <a:pt x="225" y="648"/>
                  <a:pt x="226" y="647"/>
                </a:cubicBezTo>
                <a:cubicBezTo>
                  <a:pt x="226" y="646"/>
                  <a:pt x="227" y="645"/>
                  <a:pt x="227" y="644"/>
                </a:cubicBezTo>
                <a:cubicBezTo>
                  <a:pt x="227" y="643"/>
                  <a:pt x="228" y="643"/>
                  <a:pt x="228" y="642"/>
                </a:cubicBezTo>
                <a:cubicBezTo>
                  <a:pt x="228" y="642"/>
                  <a:pt x="228" y="642"/>
                  <a:pt x="228" y="642"/>
                </a:cubicBezTo>
                <a:cubicBezTo>
                  <a:pt x="229" y="640"/>
                  <a:pt x="229" y="639"/>
                  <a:pt x="230" y="639"/>
                </a:cubicBezTo>
                <a:cubicBezTo>
                  <a:pt x="230" y="639"/>
                  <a:pt x="230" y="638"/>
                  <a:pt x="230" y="638"/>
                </a:cubicBezTo>
                <a:cubicBezTo>
                  <a:pt x="230" y="637"/>
                  <a:pt x="231" y="637"/>
                  <a:pt x="231" y="636"/>
                </a:cubicBezTo>
                <a:cubicBezTo>
                  <a:pt x="233" y="635"/>
                  <a:pt x="234" y="633"/>
                  <a:pt x="236" y="632"/>
                </a:cubicBezTo>
                <a:cubicBezTo>
                  <a:pt x="243" y="626"/>
                  <a:pt x="251" y="621"/>
                  <a:pt x="260" y="623"/>
                </a:cubicBezTo>
                <a:cubicBezTo>
                  <a:pt x="266" y="623"/>
                  <a:pt x="273" y="626"/>
                  <a:pt x="277" y="630"/>
                </a:cubicBezTo>
                <a:cubicBezTo>
                  <a:pt x="281" y="635"/>
                  <a:pt x="280" y="641"/>
                  <a:pt x="278" y="646"/>
                </a:cubicBezTo>
                <a:cubicBezTo>
                  <a:pt x="278" y="647"/>
                  <a:pt x="276" y="648"/>
                  <a:pt x="276" y="647"/>
                </a:cubicBezTo>
                <a:cubicBezTo>
                  <a:pt x="276" y="646"/>
                  <a:pt x="276" y="645"/>
                  <a:pt x="276" y="644"/>
                </a:cubicBezTo>
                <a:cubicBezTo>
                  <a:pt x="276" y="642"/>
                  <a:pt x="274" y="639"/>
                  <a:pt x="272" y="638"/>
                </a:cubicBezTo>
                <a:cubicBezTo>
                  <a:pt x="268" y="634"/>
                  <a:pt x="262" y="634"/>
                  <a:pt x="258" y="637"/>
                </a:cubicBezTo>
                <a:cubicBezTo>
                  <a:pt x="254" y="639"/>
                  <a:pt x="250" y="644"/>
                  <a:pt x="251" y="653"/>
                </a:cubicBezTo>
                <a:cubicBezTo>
                  <a:pt x="251" y="660"/>
                  <a:pt x="256" y="667"/>
                  <a:pt x="261" y="671"/>
                </a:cubicBezTo>
                <a:cubicBezTo>
                  <a:pt x="268" y="675"/>
                  <a:pt x="277" y="676"/>
                  <a:pt x="284" y="674"/>
                </a:cubicBezTo>
                <a:cubicBezTo>
                  <a:pt x="293" y="672"/>
                  <a:pt x="303" y="667"/>
                  <a:pt x="309" y="656"/>
                </a:cubicBezTo>
                <a:cubicBezTo>
                  <a:pt x="314" y="646"/>
                  <a:pt x="318" y="633"/>
                  <a:pt x="315" y="622"/>
                </a:cubicBezTo>
                <a:cubicBezTo>
                  <a:pt x="312" y="614"/>
                  <a:pt x="305" y="605"/>
                  <a:pt x="295" y="609"/>
                </a:cubicBezTo>
                <a:cubicBezTo>
                  <a:pt x="298" y="600"/>
                  <a:pt x="296" y="591"/>
                  <a:pt x="288" y="585"/>
                </a:cubicBezTo>
                <a:cubicBezTo>
                  <a:pt x="282" y="579"/>
                  <a:pt x="275" y="578"/>
                  <a:pt x="267" y="577"/>
                </a:cubicBezTo>
                <a:cubicBezTo>
                  <a:pt x="243" y="577"/>
                  <a:pt x="240" y="595"/>
                  <a:pt x="239" y="596"/>
                </a:cubicBezTo>
                <a:cubicBezTo>
                  <a:pt x="233" y="589"/>
                  <a:pt x="227" y="589"/>
                  <a:pt x="220" y="590"/>
                </a:cubicBezTo>
                <a:cubicBezTo>
                  <a:pt x="213" y="591"/>
                  <a:pt x="208" y="596"/>
                  <a:pt x="203" y="601"/>
                </a:cubicBezTo>
                <a:cubicBezTo>
                  <a:pt x="184" y="619"/>
                  <a:pt x="183" y="654"/>
                  <a:pt x="190" y="678"/>
                </a:cubicBezTo>
                <a:cubicBezTo>
                  <a:pt x="192" y="686"/>
                  <a:pt x="196" y="693"/>
                  <a:pt x="199" y="701"/>
                </a:cubicBezTo>
                <a:cubicBezTo>
                  <a:pt x="199" y="702"/>
                  <a:pt x="199" y="702"/>
                  <a:pt x="200" y="702"/>
                </a:cubicBezTo>
                <a:cubicBezTo>
                  <a:pt x="200" y="702"/>
                  <a:pt x="200" y="702"/>
                  <a:pt x="200" y="703"/>
                </a:cubicBezTo>
                <a:cubicBezTo>
                  <a:pt x="200" y="703"/>
                  <a:pt x="199" y="703"/>
                  <a:pt x="199" y="702"/>
                </a:cubicBezTo>
                <a:cubicBezTo>
                  <a:pt x="198" y="701"/>
                  <a:pt x="197" y="699"/>
                  <a:pt x="196" y="698"/>
                </a:cubicBezTo>
                <a:cubicBezTo>
                  <a:pt x="195" y="697"/>
                  <a:pt x="194" y="696"/>
                  <a:pt x="194" y="695"/>
                </a:cubicBezTo>
                <a:cubicBezTo>
                  <a:pt x="194" y="695"/>
                  <a:pt x="193" y="695"/>
                  <a:pt x="193" y="695"/>
                </a:cubicBezTo>
                <a:cubicBezTo>
                  <a:pt x="193" y="694"/>
                  <a:pt x="193" y="694"/>
                  <a:pt x="193" y="694"/>
                </a:cubicBezTo>
                <a:cubicBezTo>
                  <a:pt x="192" y="693"/>
                  <a:pt x="192" y="693"/>
                  <a:pt x="192" y="692"/>
                </a:cubicBezTo>
                <a:cubicBezTo>
                  <a:pt x="192" y="692"/>
                  <a:pt x="192" y="692"/>
                  <a:pt x="192" y="692"/>
                </a:cubicBezTo>
                <a:cubicBezTo>
                  <a:pt x="191" y="692"/>
                  <a:pt x="192" y="692"/>
                  <a:pt x="192" y="691"/>
                </a:cubicBezTo>
                <a:cubicBezTo>
                  <a:pt x="192" y="691"/>
                  <a:pt x="191" y="691"/>
                  <a:pt x="191" y="690"/>
                </a:cubicBezTo>
                <a:cubicBezTo>
                  <a:pt x="190" y="690"/>
                  <a:pt x="190" y="689"/>
                  <a:pt x="189" y="688"/>
                </a:cubicBezTo>
                <a:cubicBezTo>
                  <a:pt x="188" y="687"/>
                  <a:pt x="188" y="685"/>
                  <a:pt x="187" y="685"/>
                </a:cubicBezTo>
                <a:cubicBezTo>
                  <a:pt x="187" y="684"/>
                  <a:pt x="187" y="684"/>
                  <a:pt x="187" y="684"/>
                </a:cubicBezTo>
                <a:cubicBezTo>
                  <a:pt x="186" y="683"/>
                  <a:pt x="186" y="683"/>
                  <a:pt x="186" y="683"/>
                </a:cubicBezTo>
                <a:cubicBezTo>
                  <a:pt x="186" y="682"/>
                  <a:pt x="185" y="681"/>
                  <a:pt x="185" y="681"/>
                </a:cubicBezTo>
                <a:cubicBezTo>
                  <a:pt x="185" y="681"/>
                  <a:pt x="185" y="681"/>
                  <a:pt x="185" y="681"/>
                </a:cubicBezTo>
                <a:cubicBezTo>
                  <a:pt x="185" y="680"/>
                  <a:pt x="185" y="680"/>
                  <a:pt x="184" y="679"/>
                </a:cubicBezTo>
                <a:cubicBezTo>
                  <a:pt x="184" y="678"/>
                  <a:pt x="183" y="678"/>
                  <a:pt x="183" y="677"/>
                </a:cubicBezTo>
                <a:cubicBezTo>
                  <a:pt x="182" y="676"/>
                  <a:pt x="182" y="676"/>
                  <a:pt x="182" y="675"/>
                </a:cubicBezTo>
                <a:cubicBezTo>
                  <a:pt x="182" y="674"/>
                  <a:pt x="182" y="674"/>
                  <a:pt x="181" y="674"/>
                </a:cubicBezTo>
                <a:cubicBezTo>
                  <a:pt x="181" y="674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2"/>
                  <a:pt x="181" y="673"/>
                  <a:pt x="180" y="673"/>
                </a:cubicBezTo>
                <a:cubicBezTo>
                  <a:pt x="180" y="672"/>
                  <a:pt x="181" y="672"/>
                  <a:pt x="181" y="672"/>
                </a:cubicBezTo>
                <a:cubicBezTo>
                  <a:pt x="180" y="672"/>
                  <a:pt x="180" y="672"/>
                  <a:pt x="180" y="671"/>
                </a:cubicBezTo>
                <a:cubicBezTo>
                  <a:pt x="180" y="671"/>
                  <a:pt x="180" y="670"/>
                  <a:pt x="179" y="670"/>
                </a:cubicBezTo>
                <a:cubicBezTo>
                  <a:pt x="179" y="669"/>
                  <a:pt x="178" y="667"/>
                  <a:pt x="178" y="667"/>
                </a:cubicBezTo>
                <a:cubicBezTo>
                  <a:pt x="178" y="666"/>
                  <a:pt x="178" y="666"/>
                  <a:pt x="178" y="666"/>
                </a:cubicBezTo>
                <a:cubicBezTo>
                  <a:pt x="178" y="666"/>
                  <a:pt x="177" y="666"/>
                  <a:pt x="177" y="666"/>
                </a:cubicBezTo>
                <a:cubicBezTo>
                  <a:pt x="177" y="666"/>
                  <a:pt x="178" y="665"/>
                  <a:pt x="177" y="665"/>
                </a:cubicBezTo>
                <a:cubicBezTo>
                  <a:pt x="177" y="665"/>
                  <a:pt x="177" y="665"/>
                  <a:pt x="177" y="665"/>
                </a:cubicBezTo>
                <a:cubicBezTo>
                  <a:pt x="177" y="665"/>
                  <a:pt x="177" y="664"/>
                  <a:pt x="177" y="664"/>
                </a:cubicBezTo>
                <a:cubicBezTo>
                  <a:pt x="177" y="664"/>
                  <a:pt x="177" y="664"/>
                  <a:pt x="176" y="663"/>
                </a:cubicBezTo>
                <a:cubicBezTo>
                  <a:pt x="176" y="663"/>
                  <a:pt x="176" y="662"/>
                  <a:pt x="176" y="661"/>
                </a:cubicBezTo>
                <a:cubicBezTo>
                  <a:pt x="175" y="660"/>
                  <a:pt x="175" y="660"/>
                  <a:pt x="175" y="659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8"/>
                  <a:pt x="174" y="658"/>
                  <a:pt x="174" y="658"/>
                </a:cubicBezTo>
                <a:cubicBezTo>
                  <a:pt x="174" y="656"/>
                  <a:pt x="173" y="654"/>
                  <a:pt x="173" y="653"/>
                </a:cubicBezTo>
                <a:cubicBezTo>
                  <a:pt x="173" y="652"/>
                  <a:pt x="173" y="652"/>
                  <a:pt x="172" y="652"/>
                </a:cubicBezTo>
                <a:cubicBezTo>
                  <a:pt x="172" y="651"/>
                  <a:pt x="172" y="650"/>
                  <a:pt x="172" y="650"/>
                </a:cubicBezTo>
                <a:cubicBezTo>
                  <a:pt x="172" y="650"/>
                  <a:pt x="172" y="650"/>
                  <a:pt x="172" y="650"/>
                </a:cubicBezTo>
                <a:cubicBezTo>
                  <a:pt x="172" y="650"/>
                  <a:pt x="172" y="649"/>
                  <a:pt x="172" y="649"/>
                </a:cubicBezTo>
                <a:cubicBezTo>
                  <a:pt x="172" y="649"/>
                  <a:pt x="171" y="648"/>
                  <a:pt x="171" y="648"/>
                </a:cubicBezTo>
                <a:cubicBezTo>
                  <a:pt x="171" y="647"/>
                  <a:pt x="170" y="645"/>
                  <a:pt x="170" y="644"/>
                </a:cubicBezTo>
                <a:cubicBezTo>
                  <a:pt x="170" y="643"/>
                  <a:pt x="169" y="643"/>
                  <a:pt x="169" y="642"/>
                </a:cubicBezTo>
                <a:cubicBezTo>
                  <a:pt x="169" y="641"/>
                  <a:pt x="169" y="641"/>
                  <a:pt x="169" y="641"/>
                </a:cubicBezTo>
                <a:cubicBezTo>
                  <a:pt x="168" y="639"/>
                  <a:pt x="168" y="637"/>
                  <a:pt x="168" y="636"/>
                </a:cubicBezTo>
                <a:cubicBezTo>
                  <a:pt x="168" y="636"/>
                  <a:pt x="167" y="635"/>
                  <a:pt x="167" y="635"/>
                </a:cubicBezTo>
                <a:cubicBezTo>
                  <a:pt x="167" y="634"/>
                  <a:pt x="167" y="635"/>
                  <a:pt x="167" y="635"/>
                </a:cubicBezTo>
                <a:cubicBezTo>
                  <a:pt x="167" y="634"/>
                  <a:pt x="167" y="634"/>
                  <a:pt x="167" y="633"/>
                </a:cubicBezTo>
                <a:cubicBezTo>
                  <a:pt x="167" y="633"/>
                  <a:pt x="166" y="633"/>
                  <a:pt x="166" y="633"/>
                </a:cubicBezTo>
                <a:cubicBezTo>
                  <a:pt x="166" y="631"/>
                  <a:pt x="166" y="631"/>
                  <a:pt x="166" y="630"/>
                </a:cubicBezTo>
                <a:cubicBezTo>
                  <a:pt x="166" y="630"/>
                  <a:pt x="166" y="630"/>
                  <a:pt x="166" y="630"/>
                </a:cubicBezTo>
                <a:cubicBezTo>
                  <a:pt x="165" y="628"/>
                  <a:pt x="165" y="626"/>
                  <a:pt x="165" y="625"/>
                </a:cubicBezTo>
                <a:cubicBezTo>
                  <a:pt x="165" y="623"/>
                  <a:pt x="165" y="621"/>
                  <a:pt x="165" y="621"/>
                </a:cubicBezTo>
                <a:cubicBezTo>
                  <a:pt x="164" y="620"/>
                  <a:pt x="165" y="619"/>
                  <a:pt x="164" y="619"/>
                </a:cubicBezTo>
                <a:cubicBezTo>
                  <a:pt x="164" y="618"/>
                  <a:pt x="164" y="616"/>
                  <a:pt x="164" y="615"/>
                </a:cubicBezTo>
                <a:cubicBezTo>
                  <a:pt x="163" y="613"/>
                  <a:pt x="163" y="612"/>
                  <a:pt x="163" y="611"/>
                </a:cubicBezTo>
                <a:cubicBezTo>
                  <a:pt x="163" y="608"/>
                  <a:pt x="162" y="604"/>
                  <a:pt x="162" y="602"/>
                </a:cubicBezTo>
                <a:cubicBezTo>
                  <a:pt x="162" y="601"/>
                  <a:pt x="162" y="600"/>
                  <a:pt x="162" y="599"/>
                </a:cubicBezTo>
                <a:cubicBezTo>
                  <a:pt x="162" y="597"/>
                  <a:pt x="162" y="596"/>
                  <a:pt x="162" y="595"/>
                </a:cubicBezTo>
                <a:cubicBezTo>
                  <a:pt x="162" y="594"/>
                  <a:pt x="162" y="594"/>
                  <a:pt x="162" y="594"/>
                </a:cubicBezTo>
                <a:cubicBezTo>
                  <a:pt x="162" y="592"/>
                  <a:pt x="162" y="590"/>
                  <a:pt x="162" y="588"/>
                </a:cubicBezTo>
                <a:cubicBezTo>
                  <a:pt x="162" y="588"/>
                  <a:pt x="162" y="587"/>
                  <a:pt x="162" y="587"/>
                </a:cubicBezTo>
                <a:cubicBezTo>
                  <a:pt x="161" y="584"/>
                  <a:pt x="162" y="581"/>
                  <a:pt x="162" y="578"/>
                </a:cubicBezTo>
                <a:cubicBezTo>
                  <a:pt x="162" y="575"/>
                  <a:pt x="162" y="572"/>
                  <a:pt x="162" y="569"/>
                </a:cubicBezTo>
                <a:cubicBezTo>
                  <a:pt x="162" y="569"/>
                  <a:pt x="162" y="569"/>
                  <a:pt x="162" y="568"/>
                </a:cubicBezTo>
                <a:cubicBezTo>
                  <a:pt x="163" y="566"/>
                  <a:pt x="162" y="565"/>
                  <a:pt x="163" y="563"/>
                </a:cubicBezTo>
                <a:cubicBezTo>
                  <a:pt x="163" y="562"/>
                  <a:pt x="163" y="562"/>
                  <a:pt x="163" y="561"/>
                </a:cubicBezTo>
                <a:cubicBezTo>
                  <a:pt x="163" y="560"/>
                  <a:pt x="163" y="558"/>
                  <a:pt x="164" y="558"/>
                </a:cubicBezTo>
                <a:cubicBezTo>
                  <a:pt x="164" y="556"/>
                  <a:pt x="164" y="554"/>
                  <a:pt x="164" y="553"/>
                </a:cubicBezTo>
                <a:cubicBezTo>
                  <a:pt x="164" y="552"/>
                  <a:pt x="164" y="550"/>
                  <a:pt x="165" y="550"/>
                </a:cubicBezTo>
                <a:cubicBezTo>
                  <a:pt x="165" y="548"/>
                  <a:pt x="165" y="547"/>
                  <a:pt x="165" y="546"/>
                </a:cubicBezTo>
                <a:cubicBezTo>
                  <a:pt x="165" y="545"/>
                  <a:pt x="165" y="545"/>
                  <a:pt x="165" y="544"/>
                </a:cubicBezTo>
                <a:cubicBezTo>
                  <a:pt x="166" y="544"/>
                  <a:pt x="165" y="543"/>
                  <a:pt x="165" y="543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1"/>
                  <a:pt x="166" y="541"/>
                  <a:pt x="166" y="540"/>
                </a:cubicBezTo>
                <a:cubicBezTo>
                  <a:pt x="166" y="538"/>
                  <a:pt x="167" y="537"/>
                  <a:pt x="167" y="535"/>
                </a:cubicBezTo>
                <a:cubicBezTo>
                  <a:pt x="168" y="532"/>
                  <a:pt x="168" y="530"/>
                  <a:pt x="169" y="527"/>
                </a:cubicBezTo>
                <a:cubicBezTo>
                  <a:pt x="169" y="525"/>
                  <a:pt x="170" y="524"/>
                  <a:pt x="170" y="522"/>
                </a:cubicBezTo>
                <a:cubicBezTo>
                  <a:pt x="170" y="521"/>
                  <a:pt x="171" y="521"/>
                  <a:pt x="171" y="520"/>
                </a:cubicBezTo>
                <a:cubicBezTo>
                  <a:pt x="171" y="519"/>
                  <a:pt x="171" y="518"/>
                  <a:pt x="171" y="518"/>
                </a:cubicBezTo>
                <a:cubicBezTo>
                  <a:pt x="172" y="517"/>
                  <a:pt x="172" y="515"/>
                  <a:pt x="173" y="514"/>
                </a:cubicBezTo>
                <a:cubicBezTo>
                  <a:pt x="173" y="514"/>
                  <a:pt x="173" y="513"/>
                  <a:pt x="173" y="513"/>
                </a:cubicBezTo>
                <a:cubicBezTo>
                  <a:pt x="173" y="512"/>
                  <a:pt x="173" y="512"/>
                  <a:pt x="173" y="512"/>
                </a:cubicBezTo>
                <a:cubicBezTo>
                  <a:pt x="174" y="511"/>
                  <a:pt x="173" y="511"/>
                  <a:pt x="174" y="510"/>
                </a:cubicBezTo>
                <a:cubicBezTo>
                  <a:pt x="175" y="507"/>
                  <a:pt x="175" y="505"/>
                  <a:pt x="176" y="503"/>
                </a:cubicBezTo>
                <a:cubicBezTo>
                  <a:pt x="176" y="502"/>
                  <a:pt x="177" y="502"/>
                  <a:pt x="177" y="501"/>
                </a:cubicBezTo>
                <a:cubicBezTo>
                  <a:pt x="177" y="501"/>
                  <a:pt x="177" y="500"/>
                  <a:pt x="177" y="500"/>
                </a:cubicBezTo>
                <a:cubicBezTo>
                  <a:pt x="177" y="500"/>
                  <a:pt x="177" y="499"/>
                  <a:pt x="177" y="499"/>
                </a:cubicBezTo>
                <a:cubicBezTo>
                  <a:pt x="177" y="499"/>
                  <a:pt x="178" y="499"/>
                  <a:pt x="178" y="498"/>
                </a:cubicBezTo>
                <a:cubicBezTo>
                  <a:pt x="178" y="498"/>
                  <a:pt x="178" y="497"/>
                  <a:pt x="179" y="496"/>
                </a:cubicBezTo>
                <a:cubicBezTo>
                  <a:pt x="179" y="495"/>
                  <a:pt x="178" y="495"/>
                  <a:pt x="178" y="493"/>
                </a:cubicBezTo>
                <a:cubicBezTo>
                  <a:pt x="178" y="492"/>
                  <a:pt x="179" y="492"/>
                  <a:pt x="179" y="491"/>
                </a:cubicBezTo>
                <a:cubicBezTo>
                  <a:pt x="179" y="491"/>
                  <a:pt x="180" y="491"/>
                  <a:pt x="180" y="491"/>
                </a:cubicBezTo>
                <a:cubicBezTo>
                  <a:pt x="180" y="491"/>
                  <a:pt x="181" y="491"/>
                  <a:pt x="181" y="490"/>
                </a:cubicBezTo>
                <a:cubicBezTo>
                  <a:pt x="181" y="490"/>
                  <a:pt x="181" y="489"/>
                  <a:pt x="181" y="489"/>
                </a:cubicBezTo>
                <a:cubicBezTo>
                  <a:pt x="181" y="488"/>
                  <a:pt x="181" y="487"/>
                  <a:pt x="182" y="487"/>
                </a:cubicBezTo>
                <a:cubicBezTo>
                  <a:pt x="182" y="487"/>
                  <a:pt x="183" y="487"/>
                  <a:pt x="183" y="486"/>
                </a:cubicBezTo>
                <a:cubicBezTo>
                  <a:pt x="183" y="485"/>
                  <a:pt x="183" y="485"/>
                  <a:pt x="184" y="484"/>
                </a:cubicBezTo>
                <a:cubicBezTo>
                  <a:pt x="184" y="484"/>
                  <a:pt x="184" y="483"/>
                  <a:pt x="184" y="483"/>
                </a:cubicBezTo>
                <a:cubicBezTo>
                  <a:pt x="185" y="483"/>
                  <a:pt x="185" y="483"/>
                  <a:pt x="185" y="482"/>
                </a:cubicBezTo>
                <a:cubicBezTo>
                  <a:pt x="185" y="482"/>
                  <a:pt x="186" y="482"/>
                  <a:pt x="186" y="482"/>
                </a:cubicBezTo>
                <a:cubicBezTo>
                  <a:pt x="186" y="480"/>
                  <a:pt x="188" y="478"/>
                  <a:pt x="189" y="477"/>
                </a:cubicBezTo>
                <a:cubicBezTo>
                  <a:pt x="189" y="476"/>
                  <a:pt x="189" y="476"/>
                  <a:pt x="189" y="476"/>
                </a:cubicBezTo>
                <a:cubicBezTo>
                  <a:pt x="190" y="476"/>
                  <a:pt x="190" y="476"/>
                  <a:pt x="190" y="476"/>
                </a:cubicBezTo>
                <a:cubicBezTo>
                  <a:pt x="191" y="475"/>
                  <a:pt x="191" y="475"/>
                  <a:pt x="191" y="475"/>
                </a:cubicBezTo>
                <a:cubicBezTo>
                  <a:pt x="191" y="475"/>
                  <a:pt x="191" y="474"/>
                  <a:pt x="192" y="474"/>
                </a:cubicBezTo>
                <a:cubicBezTo>
                  <a:pt x="192" y="473"/>
                  <a:pt x="192" y="472"/>
                  <a:pt x="192" y="472"/>
                </a:cubicBezTo>
                <a:cubicBezTo>
                  <a:pt x="192" y="472"/>
                  <a:pt x="193" y="471"/>
                  <a:pt x="193" y="471"/>
                </a:cubicBezTo>
                <a:cubicBezTo>
                  <a:pt x="193" y="470"/>
                  <a:pt x="192" y="470"/>
                  <a:pt x="192" y="470"/>
                </a:cubicBezTo>
                <a:cubicBezTo>
                  <a:pt x="193" y="469"/>
                  <a:pt x="193" y="470"/>
                  <a:pt x="194" y="470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9"/>
                  <a:pt x="194" y="468"/>
                  <a:pt x="194" y="468"/>
                </a:cubicBezTo>
                <a:cubicBezTo>
                  <a:pt x="194" y="468"/>
                  <a:pt x="195" y="467"/>
                  <a:pt x="195" y="467"/>
                </a:cubicBezTo>
                <a:cubicBezTo>
                  <a:pt x="195" y="467"/>
                  <a:pt x="196" y="462"/>
                  <a:pt x="196" y="462"/>
                </a:cubicBezTo>
                <a:cubicBezTo>
                  <a:pt x="197" y="462"/>
                  <a:pt x="197" y="461"/>
                  <a:pt x="197" y="461"/>
                </a:cubicBezTo>
                <a:cubicBezTo>
                  <a:pt x="197" y="460"/>
                  <a:pt x="197" y="459"/>
                  <a:pt x="197" y="459"/>
                </a:cubicBezTo>
                <a:cubicBezTo>
                  <a:pt x="198" y="458"/>
                  <a:pt x="199" y="459"/>
                  <a:pt x="199" y="458"/>
                </a:cubicBezTo>
                <a:cubicBezTo>
                  <a:pt x="199" y="458"/>
                  <a:pt x="199" y="458"/>
                  <a:pt x="199" y="458"/>
                </a:cubicBezTo>
                <a:cubicBezTo>
                  <a:pt x="199" y="457"/>
                  <a:pt x="200" y="457"/>
                  <a:pt x="201" y="457"/>
                </a:cubicBezTo>
                <a:cubicBezTo>
                  <a:pt x="201" y="455"/>
                  <a:pt x="203" y="454"/>
                  <a:pt x="203" y="452"/>
                </a:cubicBezTo>
                <a:cubicBezTo>
                  <a:pt x="205" y="452"/>
                  <a:pt x="206" y="449"/>
                  <a:pt x="207" y="448"/>
                </a:cubicBezTo>
                <a:cubicBezTo>
                  <a:pt x="208" y="448"/>
                  <a:pt x="209" y="448"/>
                  <a:pt x="209" y="447"/>
                </a:cubicBezTo>
                <a:cubicBezTo>
                  <a:pt x="210" y="446"/>
                  <a:pt x="211" y="445"/>
                  <a:pt x="212" y="444"/>
                </a:cubicBezTo>
                <a:cubicBezTo>
                  <a:pt x="212" y="444"/>
                  <a:pt x="213" y="444"/>
                  <a:pt x="213" y="443"/>
                </a:cubicBezTo>
                <a:cubicBezTo>
                  <a:pt x="214" y="443"/>
                  <a:pt x="215" y="442"/>
                  <a:pt x="215" y="442"/>
                </a:cubicBezTo>
                <a:cubicBezTo>
                  <a:pt x="216" y="442"/>
                  <a:pt x="215" y="439"/>
                  <a:pt x="216" y="439"/>
                </a:cubicBezTo>
                <a:cubicBezTo>
                  <a:pt x="216" y="439"/>
                  <a:pt x="217" y="438"/>
                  <a:pt x="218" y="438"/>
                </a:cubicBezTo>
                <a:cubicBezTo>
                  <a:pt x="219" y="438"/>
                  <a:pt x="218" y="438"/>
                  <a:pt x="218" y="438"/>
                </a:cubicBezTo>
                <a:cubicBezTo>
                  <a:pt x="219" y="437"/>
                  <a:pt x="219" y="435"/>
                  <a:pt x="219" y="434"/>
                </a:cubicBezTo>
                <a:cubicBezTo>
                  <a:pt x="219" y="434"/>
                  <a:pt x="219" y="434"/>
                  <a:pt x="220" y="434"/>
                </a:cubicBezTo>
                <a:cubicBezTo>
                  <a:pt x="220" y="433"/>
                  <a:pt x="220" y="435"/>
                  <a:pt x="221" y="434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2" y="433"/>
                  <a:pt x="222" y="433"/>
                  <a:pt x="222" y="433"/>
                </a:cubicBezTo>
                <a:cubicBezTo>
                  <a:pt x="222" y="433"/>
                  <a:pt x="223" y="433"/>
                  <a:pt x="223" y="433"/>
                </a:cubicBezTo>
                <a:cubicBezTo>
                  <a:pt x="224" y="432"/>
                  <a:pt x="223" y="432"/>
                  <a:pt x="224" y="432"/>
                </a:cubicBezTo>
                <a:cubicBezTo>
                  <a:pt x="225" y="432"/>
                  <a:pt x="225" y="433"/>
                  <a:pt x="226" y="432"/>
                </a:cubicBezTo>
                <a:cubicBezTo>
                  <a:pt x="226" y="432"/>
                  <a:pt x="226" y="431"/>
                  <a:pt x="226" y="430"/>
                </a:cubicBezTo>
                <a:cubicBezTo>
                  <a:pt x="226" y="430"/>
                  <a:pt x="226" y="431"/>
                  <a:pt x="226" y="430"/>
                </a:cubicBezTo>
                <a:cubicBezTo>
                  <a:pt x="226" y="430"/>
                  <a:pt x="227" y="430"/>
                  <a:pt x="227" y="430"/>
                </a:cubicBezTo>
                <a:cubicBezTo>
                  <a:pt x="228" y="429"/>
                  <a:pt x="228" y="428"/>
                  <a:pt x="229" y="427"/>
                </a:cubicBezTo>
                <a:cubicBezTo>
                  <a:pt x="229" y="427"/>
                  <a:pt x="230" y="426"/>
                  <a:pt x="230" y="425"/>
                </a:cubicBezTo>
                <a:cubicBezTo>
                  <a:pt x="230" y="425"/>
                  <a:pt x="231" y="425"/>
                  <a:pt x="231" y="425"/>
                </a:cubicBezTo>
                <a:cubicBezTo>
                  <a:pt x="232" y="424"/>
                  <a:pt x="232" y="424"/>
                  <a:pt x="232" y="424"/>
                </a:cubicBezTo>
                <a:cubicBezTo>
                  <a:pt x="233" y="423"/>
                  <a:pt x="234" y="422"/>
                  <a:pt x="235" y="422"/>
                </a:cubicBezTo>
                <a:cubicBezTo>
                  <a:pt x="236" y="421"/>
                  <a:pt x="237" y="422"/>
                  <a:pt x="238" y="421"/>
                </a:cubicBezTo>
                <a:cubicBezTo>
                  <a:pt x="239" y="421"/>
                  <a:pt x="239" y="420"/>
                  <a:pt x="239" y="421"/>
                </a:cubicBezTo>
                <a:cubicBezTo>
                  <a:pt x="240" y="421"/>
                  <a:pt x="240" y="423"/>
                  <a:pt x="240" y="423"/>
                </a:cubicBezTo>
                <a:cubicBezTo>
                  <a:pt x="240" y="423"/>
                  <a:pt x="241" y="423"/>
                  <a:pt x="241" y="423"/>
                </a:cubicBezTo>
                <a:cubicBezTo>
                  <a:pt x="241" y="423"/>
                  <a:pt x="242" y="424"/>
                  <a:pt x="242" y="423"/>
                </a:cubicBezTo>
                <a:cubicBezTo>
                  <a:pt x="243" y="423"/>
                  <a:pt x="243" y="423"/>
                  <a:pt x="243" y="422"/>
                </a:cubicBezTo>
                <a:cubicBezTo>
                  <a:pt x="243" y="422"/>
                  <a:pt x="244" y="422"/>
                  <a:pt x="244" y="422"/>
                </a:cubicBezTo>
                <a:cubicBezTo>
                  <a:pt x="245" y="422"/>
                  <a:pt x="245" y="422"/>
                  <a:pt x="246" y="421"/>
                </a:cubicBezTo>
                <a:cubicBezTo>
                  <a:pt x="246" y="421"/>
                  <a:pt x="247" y="421"/>
                  <a:pt x="247" y="421"/>
                </a:cubicBezTo>
                <a:cubicBezTo>
                  <a:pt x="247" y="421"/>
                  <a:pt x="247" y="421"/>
                  <a:pt x="247" y="420"/>
                </a:cubicBezTo>
                <a:cubicBezTo>
                  <a:pt x="248" y="420"/>
                  <a:pt x="248" y="420"/>
                  <a:pt x="249" y="420"/>
                </a:cubicBezTo>
                <a:cubicBezTo>
                  <a:pt x="249" y="420"/>
                  <a:pt x="250" y="420"/>
                  <a:pt x="250" y="419"/>
                </a:cubicBezTo>
                <a:cubicBezTo>
                  <a:pt x="250" y="419"/>
                  <a:pt x="251" y="419"/>
                  <a:pt x="251" y="419"/>
                </a:cubicBezTo>
                <a:cubicBezTo>
                  <a:pt x="251" y="419"/>
                  <a:pt x="251" y="419"/>
                  <a:pt x="252" y="419"/>
                </a:cubicBezTo>
                <a:cubicBezTo>
                  <a:pt x="252" y="419"/>
                  <a:pt x="252" y="419"/>
                  <a:pt x="252" y="419"/>
                </a:cubicBezTo>
                <a:cubicBezTo>
                  <a:pt x="252" y="419"/>
                  <a:pt x="253" y="418"/>
                  <a:pt x="253" y="418"/>
                </a:cubicBezTo>
                <a:cubicBezTo>
                  <a:pt x="254" y="418"/>
                  <a:pt x="254" y="418"/>
                  <a:pt x="254" y="418"/>
                </a:cubicBezTo>
                <a:cubicBezTo>
                  <a:pt x="255" y="417"/>
                  <a:pt x="255" y="418"/>
                  <a:pt x="256" y="418"/>
                </a:cubicBezTo>
                <a:cubicBezTo>
                  <a:pt x="256" y="418"/>
                  <a:pt x="256" y="418"/>
                  <a:pt x="257" y="418"/>
                </a:cubicBezTo>
                <a:cubicBezTo>
                  <a:pt x="258" y="417"/>
                  <a:pt x="258" y="417"/>
                  <a:pt x="258" y="417"/>
                </a:cubicBezTo>
                <a:cubicBezTo>
                  <a:pt x="259" y="417"/>
                  <a:pt x="259" y="418"/>
                  <a:pt x="260" y="417"/>
                </a:cubicBezTo>
                <a:cubicBezTo>
                  <a:pt x="260" y="417"/>
                  <a:pt x="261" y="417"/>
                  <a:pt x="261" y="417"/>
                </a:cubicBezTo>
                <a:cubicBezTo>
                  <a:pt x="261" y="417"/>
                  <a:pt x="262" y="418"/>
                  <a:pt x="263" y="418"/>
                </a:cubicBezTo>
                <a:cubicBezTo>
                  <a:pt x="264" y="417"/>
                  <a:pt x="265" y="418"/>
                  <a:pt x="267" y="418"/>
                </a:cubicBezTo>
                <a:cubicBezTo>
                  <a:pt x="267" y="418"/>
                  <a:pt x="268" y="418"/>
                  <a:pt x="268" y="417"/>
                </a:cubicBezTo>
                <a:cubicBezTo>
                  <a:pt x="269" y="417"/>
                  <a:pt x="270" y="417"/>
                  <a:pt x="270" y="417"/>
                </a:cubicBezTo>
                <a:cubicBezTo>
                  <a:pt x="270" y="417"/>
                  <a:pt x="271" y="417"/>
                  <a:pt x="271" y="417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72" y="416"/>
                  <a:pt x="271" y="416"/>
                  <a:pt x="271" y="416"/>
                </a:cubicBezTo>
                <a:cubicBezTo>
                  <a:pt x="271" y="416"/>
                  <a:pt x="271" y="415"/>
                  <a:pt x="271" y="415"/>
                </a:cubicBezTo>
                <a:cubicBezTo>
                  <a:pt x="271" y="415"/>
                  <a:pt x="271" y="415"/>
                  <a:pt x="271" y="415"/>
                </a:cubicBezTo>
                <a:cubicBezTo>
                  <a:pt x="274" y="415"/>
                  <a:pt x="274" y="415"/>
                  <a:pt x="274" y="415"/>
                </a:cubicBezTo>
                <a:cubicBezTo>
                  <a:pt x="275" y="415"/>
                  <a:pt x="275" y="416"/>
                  <a:pt x="276" y="416"/>
                </a:cubicBezTo>
                <a:cubicBezTo>
                  <a:pt x="277" y="416"/>
                  <a:pt x="278" y="416"/>
                  <a:pt x="278" y="417"/>
                </a:cubicBezTo>
                <a:cubicBezTo>
                  <a:pt x="278" y="417"/>
                  <a:pt x="278" y="416"/>
                  <a:pt x="279" y="416"/>
                </a:cubicBezTo>
                <a:cubicBezTo>
                  <a:pt x="279" y="417"/>
                  <a:pt x="281" y="416"/>
                  <a:pt x="282" y="416"/>
                </a:cubicBezTo>
                <a:cubicBezTo>
                  <a:pt x="282" y="417"/>
                  <a:pt x="283" y="417"/>
                  <a:pt x="283" y="417"/>
                </a:cubicBezTo>
                <a:cubicBezTo>
                  <a:pt x="283" y="418"/>
                  <a:pt x="284" y="418"/>
                  <a:pt x="284" y="419"/>
                </a:cubicBezTo>
                <a:cubicBezTo>
                  <a:pt x="284" y="420"/>
                  <a:pt x="285" y="419"/>
                  <a:pt x="285" y="420"/>
                </a:cubicBezTo>
                <a:cubicBezTo>
                  <a:pt x="283" y="420"/>
                  <a:pt x="282" y="419"/>
                  <a:pt x="282" y="418"/>
                </a:cubicBezTo>
                <a:cubicBezTo>
                  <a:pt x="281" y="418"/>
                  <a:pt x="281" y="419"/>
                  <a:pt x="280" y="419"/>
                </a:cubicBezTo>
                <a:cubicBezTo>
                  <a:pt x="280" y="418"/>
                  <a:pt x="280" y="418"/>
                  <a:pt x="280" y="418"/>
                </a:cubicBezTo>
                <a:cubicBezTo>
                  <a:pt x="278" y="417"/>
                  <a:pt x="276" y="418"/>
                  <a:pt x="275" y="417"/>
                </a:cubicBezTo>
                <a:cubicBezTo>
                  <a:pt x="274" y="417"/>
                  <a:pt x="274" y="417"/>
                  <a:pt x="273" y="417"/>
                </a:cubicBezTo>
                <a:cubicBezTo>
                  <a:pt x="273" y="417"/>
                  <a:pt x="272" y="418"/>
                  <a:pt x="272" y="418"/>
                </a:cubicBezTo>
                <a:cubicBezTo>
                  <a:pt x="272" y="418"/>
                  <a:pt x="272" y="418"/>
                  <a:pt x="272" y="418"/>
                </a:cubicBezTo>
                <a:cubicBezTo>
                  <a:pt x="272" y="418"/>
                  <a:pt x="273" y="419"/>
                  <a:pt x="273" y="419"/>
                </a:cubicBezTo>
                <a:cubicBezTo>
                  <a:pt x="273" y="419"/>
                  <a:pt x="274" y="420"/>
                  <a:pt x="274" y="420"/>
                </a:cubicBezTo>
                <a:cubicBezTo>
                  <a:pt x="275" y="420"/>
                  <a:pt x="275" y="420"/>
                  <a:pt x="276" y="420"/>
                </a:cubicBezTo>
                <a:cubicBezTo>
                  <a:pt x="276" y="420"/>
                  <a:pt x="277" y="420"/>
                  <a:pt x="277" y="420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78" y="421"/>
                  <a:pt x="279" y="421"/>
                  <a:pt x="279" y="421"/>
                </a:cubicBezTo>
                <a:cubicBezTo>
                  <a:pt x="280" y="422"/>
                  <a:pt x="280" y="421"/>
                  <a:pt x="281" y="421"/>
                </a:cubicBezTo>
                <a:cubicBezTo>
                  <a:pt x="282" y="421"/>
                  <a:pt x="283" y="422"/>
                  <a:pt x="283" y="422"/>
                </a:cubicBezTo>
                <a:cubicBezTo>
                  <a:pt x="284" y="422"/>
                  <a:pt x="284" y="422"/>
                  <a:pt x="284" y="422"/>
                </a:cubicBezTo>
                <a:cubicBezTo>
                  <a:pt x="284" y="422"/>
                  <a:pt x="285" y="422"/>
                  <a:pt x="285" y="422"/>
                </a:cubicBezTo>
                <a:cubicBezTo>
                  <a:pt x="285" y="423"/>
                  <a:pt x="285" y="423"/>
                  <a:pt x="286" y="423"/>
                </a:cubicBezTo>
                <a:cubicBezTo>
                  <a:pt x="286" y="423"/>
                  <a:pt x="283" y="424"/>
                  <a:pt x="283" y="424"/>
                </a:cubicBezTo>
                <a:cubicBezTo>
                  <a:pt x="284" y="424"/>
                  <a:pt x="284" y="424"/>
                  <a:pt x="285" y="424"/>
                </a:cubicBezTo>
                <a:cubicBezTo>
                  <a:pt x="285" y="424"/>
                  <a:pt x="285" y="424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7" y="425"/>
                  <a:pt x="287" y="425"/>
                </a:cubicBezTo>
                <a:cubicBezTo>
                  <a:pt x="287" y="425"/>
                  <a:pt x="288" y="426"/>
                  <a:pt x="288" y="426"/>
                </a:cubicBezTo>
                <a:cubicBezTo>
                  <a:pt x="289" y="426"/>
                  <a:pt x="289" y="427"/>
                  <a:pt x="290" y="428"/>
                </a:cubicBezTo>
                <a:cubicBezTo>
                  <a:pt x="290" y="428"/>
                  <a:pt x="290" y="428"/>
                  <a:pt x="290" y="428"/>
                </a:cubicBezTo>
                <a:cubicBezTo>
                  <a:pt x="291" y="428"/>
                  <a:pt x="291" y="428"/>
                  <a:pt x="291" y="428"/>
                </a:cubicBezTo>
                <a:cubicBezTo>
                  <a:pt x="294" y="430"/>
                  <a:pt x="297" y="435"/>
                  <a:pt x="297" y="435"/>
                </a:cubicBezTo>
                <a:cubicBezTo>
                  <a:pt x="297" y="436"/>
                  <a:pt x="298" y="436"/>
                  <a:pt x="298" y="436"/>
                </a:cubicBezTo>
                <a:cubicBezTo>
                  <a:pt x="298" y="436"/>
                  <a:pt x="299" y="436"/>
                  <a:pt x="299" y="437"/>
                </a:cubicBezTo>
                <a:cubicBezTo>
                  <a:pt x="300" y="437"/>
                  <a:pt x="299" y="439"/>
                  <a:pt x="300" y="439"/>
                </a:cubicBezTo>
                <a:cubicBezTo>
                  <a:pt x="300" y="439"/>
                  <a:pt x="299" y="439"/>
                  <a:pt x="300" y="440"/>
                </a:cubicBezTo>
                <a:cubicBezTo>
                  <a:pt x="301" y="440"/>
                  <a:pt x="301" y="440"/>
                  <a:pt x="301" y="440"/>
                </a:cubicBezTo>
                <a:cubicBezTo>
                  <a:pt x="301" y="441"/>
                  <a:pt x="302" y="440"/>
                  <a:pt x="302" y="440"/>
                </a:cubicBezTo>
                <a:cubicBezTo>
                  <a:pt x="302" y="441"/>
                  <a:pt x="302" y="444"/>
                  <a:pt x="303" y="444"/>
                </a:cubicBezTo>
                <a:cubicBezTo>
                  <a:pt x="304" y="444"/>
                  <a:pt x="305" y="450"/>
                  <a:pt x="305" y="451"/>
                </a:cubicBezTo>
                <a:cubicBezTo>
                  <a:pt x="307" y="456"/>
                  <a:pt x="308" y="461"/>
                  <a:pt x="308" y="467"/>
                </a:cubicBezTo>
                <a:cubicBezTo>
                  <a:pt x="308" y="476"/>
                  <a:pt x="305" y="485"/>
                  <a:pt x="299" y="493"/>
                </a:cubicBezTo>
                <a:cubicBezTo>
                  <a:pt x="293" y="499"/>
                  <a:pt x="286" y="501"/>
                  <a:pt x="278" y="501"/>
                </a:cubicBezTo>
                <a:cubicBezTo>
                  <a:pt x="277" y="501"/>
                  <a:pt x="267" y="498"/>
                  <a:pt x="270" y="498"/>
                </a:cubicBezTo>
                <a:cubicBezTo>
                  <a:pt x="282" y="495"/>
                  <a:pt x="286" y="491"/>
                  <a:pt x="287" y="483"/>
                </a:cubicBezTo>
                <a:cubicBezTo>
                  <a:pt x="288" y="480"/>
                  <a:pt x="287" y="467"/>
                  <a:pt x="277" y="458"/>
                </a:cubicBezTo>
                <a:cubicBezTo>
                  <a:pt x="258" y="439"/>
                  <a:pt x="222" y="449"/>
                  <a:pt x="211" y="479"/>
                </a:cubicBezTo>
                <a:cubicBezTo>
                  <a:pt x="202" y="505"/>
                  <a:pt x="210" y="544"/>
                  <a:pt x="253" y="556"/>
                </a:cubicBezTo>
                <a:cubicBezTo>
                  <a:pt x="315" y="573"/>
                  <a:pt x="339" y="545"/>
                  <a:pt x="340" y="525"/>
                </a:cubicBezTo>
                <a:cubicBezTo>
                  <a:pt x="341" y="525"/>
                  <a:pt x="350" y="529"/>
                  <a:pt x="363" y="523"/>
                </a:cubicBezTo>
                <a:cubicBezTo>
                  <a:pt x="377" y="517"/>
                  <a:pt x="387" y="505"/>
                  <a:pt x="393" y="492"/>
                </a:cubicBezTo>
                <a:cubicBezTo>
                  <a:pt x="396" y="485"/>
                  <a:pt x="397" y="477"/>
                  <a:pt x="398" y="470"/>
                </a:cubicBezTo>
                <a:cubicBezTo>
                  <a:pt x="399" y="454"/>
                  <a:pt x="395" y="431"/>
                  <a:pt x="379" y="424"/>
                </a:cubicBezTo>
                <a:cubicBezTo>
                  <a:pt x="378" y="423"/>
                  <a:pt x="368" y="419"/>
                  <a:pt x="367" y="421"/>
                </a:cubicBezTo>
                <a:cubicBezTo>
                  <a:pt x="367" y="421"/>
                  <a:pt x="390" y="387"/>
                  <a:pt x="336" y="359"/>
                </a:cubicBezTo>
                <a:cubicBezTo>
                  <a:pt x="336" y="359"/>
                  <a:pt x="334" y="358"/>
                  <a:pt x="331" y="356"/>
                </a:cubicBezTo>
                <a:cubicBezTo>
                  <a:pt x="330" y="356"/>
                  <a:pt x="329" y="356"/>
                  <a:pt x="328" y="356"/>
                </a:cubicBezTo>
                <a:cubicBezTo>
                  <a:pt x="327" y="355"/>
                  <a:pt x="328" y="355"/>
                  <a:pt x="327" y="355"/>
                </a:cubicBezTo>
                <a:cubicBezTo>
                  <a:pt x="326" y="355"/>
                  <a:pt x="326" y="355"/>
                  <a:pt x="326" y="354"/>
                </a:cubicBezTo>
                <a:cubicBezTo>
                  <a:pt x="326" y="354"/>
                  <a:pt x="325" y="354"/>
                  <a:pt x="325" y="354"/>
                </a:cubicBezTo>
                <a:cubicBezTo>
                  <a:pt x="325" y="354"/>
                  <a:pt x="324" y="354"/>
                  <a:pt x="324" y="354"/>
                </a:cubicBezTo>
                <a:cubicBezTo>
                  <a:pt x="322" y="354"/>
                  <a:pt x="322" y="354"/>
                  <a:pt x="321" y="354"/>
                </a:cubicBezTo>
                <a:cubicBezTo>
                  <a:pt x="321" y="353"/>
                  <a:pt x="321" y="354"/>
                  <a:pt x="321" y="354"/>
                </a:cubicBezTo>
                <a:cubicBezTo>
                  <a:pt x="321" y="354"/>
                  <a:pt x="320" y="353"/>
                  <a:pt x="320" y="353"/>
                </a:cubicBezTo>
                <a:cubicBezTo>
                  <a:pt x="319" y="353"/>
                  <a:pt x="319" y="353"/>
                  <a:pt x="318" y="353"/>
                </a:cubicBezTo>
                <a:cubicBezTo>
                  <a:pt x="318" y="353"/>
                  <a:pt x="317" y="352"/>
                  <a:pt x="317" y="352"/>
                </a:cubicBezTo>
                <a:cubicBezTo>
                  <a:pt x="317" y="352"/>
                  <a:pt x="316" y="352"/>
                  <a:pt x="316" y="353"/>
                </a:cubicBezTo>
                <a:cubicBezTo>
                  <a:pt x="316" y="353"/>
                  <a:pt x="316" y="352"/>
                  <a:pt x="316" y="352"/>
                </a:cubicBezTo>
                <a:cubicBezTo>
                  <a:pt x="314" y="352"/>
                  <a:pt x="313" y="351"/>
                  <a:pt x="313" y="351"/>
                </a:cubicBezTo>
                <a:cubicBezTo>
                  <a:pt x="310" y="352"/>
                  <a:pt x="307" y="351"/>
                  <a:pt x="305" y="351"/>
                </a:cubicBezTo>
                <a:cubicBezTo>
                  <a:pt x="305" y="351"/>
                  <a:pt x="305" y="351"/>
                  <a:pt x="304" y="351"/>
                </a:cubicBezTo>
                <a:cubicBezTo>
                  <a:pt x="304" y="352"/>
                  <a:pt x="304" y="351"/>
                  <a:pt x="303" y="352"/>
                </a:cubicBezTo>
                <a:cubicBezTo>
                  <a:pt x="302" y="352"/>
                  <a:pt x="300" y="351"/>
                  <a:pt x="300" y="351"/>
                </a:cubicBezTo>
                <a:cubicBezTo>
                  <a:pt x="300" y="351"/>
                  <a:pt x="300" y="352"/>
                  <a:pt x="299" y="352"/>
                </a:cubicBezTo>
                <a:cubicBezTo>
                  <a:pt x="299" y="351"/>
                  <a:pt x="297" y="352"/>
                  <a:pt x="296" y="351"/>
                </a:cubicBezTo>
                <a:cubicBezTo>
                  <a:pt x="296" y="352"/>
                  <a:pt x="294" y="352"/>
                  <a:pt x="293" y="352"/>
                </a:cubicBezTo>
                <a:cubicBezTo>
                  <a:pt x="293" y="352"/>
                  <a:pt x="293" y="352"/>
                  <a:pt x="293" y="353"/>
                </a:cubicBezTo>
                <a:cubicBezTo>
                  <a:pt x="293" y="353"/>
                  <a:pt x="293" y="352"/>
                  <a:pt x="292" y="352"/>
                </a:cubicBezTo>
                <a:cubicBezTo>
                  <a:pt x="292" y="353"/>
                  <a:pt x="293" y="353"/>
                  <a:pt x="293" y="353"/>
                </a:cubicBezTo>
                <a:cubicBezTo>
                  <a:pt x="294" y="353"/>
                  <a:pt x="294" y="353"/>
                  <a:pt x="296" y="353"/>
                </a:cubicBezTo>
                <a:cubicBezTo>
                  <a:pt x="296" y="353"/>
                  <a:pt x="297" y="353"/>
                  <a:pt x="297" y="353"/>
                </a:cubicBezTo>
                <a:cubicBezTo>
                  <a:pt x="298" y="353"/>
                  <a:pt x="299" y="353"/>
                  <a:pt x="300" y="352"/>
                </a:cubicBezTo>
                <a:cubicBezTo>
                  <a:pt x="301" y="353"/>
                  <a:pt x="302" y="353"/>
                  <a:pt x="303" y="353"/>
                </a:cubicBezTo>
                <a:cubicBezTo>
                  <a:pt x="303" y="353"/>
                  <a:pt x="303" y="353"/>
                  <a:pt x="303" y="353"/>
                </a:cubicBezTo>
                <a:cubicBezTo>
                  <a:pt x="304" y="353"/>
                  <a:pt x="304" y="354"/>
                  <a:pt x="304" y="354"/>
                </a:cubicBezTo>
                <a:cubicBezTo>
                  <a:pt x="304" y="354"/>
                  <a:pt x="304" y="354"/>
                  <a:pt x="305" y="354"/>
                </a:cubicBezTo>
                <a:cubicBezTo>
                  <a:pt x="306" y="353"/>
                  <a:pt x="307" y="354"/>
                  <a:pt x="307" y="354"/>
                </a:cubicBezTo>
                <a:cubicBezTo>
                  <a:pt x="309" y="354"/>
                  <a:pt x="310" y="354"/>
                  <a:pt x="310" y="354"/>
                </a:cubicBezTo>
                <a:cubicBezTo>
                  <a:pt x="310" y="355"/>
                  <a:pt x="311" y="354"/>
                  <a:pt x="312" y="354"/>
                </a:cubicBezTo>
                <a:cubicBezTo>
                  <a:pt x="313" y="355"/>
                  <a:pt x="313" y="355"/>
                  <a:pt x="314" y="355"/>
                </a:cubicBezTo>
                <a:cubicBezTo>
                  <a:pt x="315" y="356"/>
                  <a:pt x="315" y="355"/>
                  <a:pt x="316" y="356"/>
                </a:cubicBezTo>
                <a:cubicBezTo>
                  <a:pt x="318" y="356"/>
                  <a:pt x="317" y="357"/>
                  <a:pt x="319" y="356"/>
                </a:cubicBezTo>
                <a:cubicBezTo>
                  <a:pt x="323" y="357"/>
                  <a:pt x="323" y="355"/>
                  <a:pt x="325" y="357"/>
                </a:cubicBezTo>
                <a:cubicBezTo>
                  <a:pt x="326" y="357"/>
                  <a:pt x="330" y="359"/>
                  <a:pt x="330" y="359"/>
                </a:cubicBezTo>
                <a:cubicBezTo>
                  <a:pt x="330" y="360"/>
                  <a:pt x="330" y="360"/>
                  <a:pt x="330" y="360"/>
                </a:cubicBezTo>
                <a:cubicBezTo>
                  <a:pt x="329" y="359"/>
                  <a:pt x="327" y="359"/>
                  <a:pt x="325" y="359"/>
                </a:cubicBezTo>
                <a:cubicBezTo>
                  <a:pt x="325" y="359"/>
                  <a:pt x="323" y="358"/>
                  <a:pt x="323" y="358"/>
                </a:cubicBezTo>
                <a:cubicBezTo>
                  <a:pt x="322" y="358"/>
                  <a:pt x="322" y="357"/>
                  <a:pt x="321" y="357"/>
                </a:cubicBezTo>
                <a:cubicBezTo>
                  <a:pt x="320" y="357"/>
                  <a:pt x="318" y="358"/>
                  <a:pt x="316" y="357"/>
                </a:cubicBezTo>
                <a:cubicBezTo>
                  <a:pt x="316" y="357"/>
                  <a:pt x="315" y="358"/>
                  <a:pt x="314" y="357"/>
                </a:cubicBezTo>
                <a:cubicBezTo>
                  <a:pt x="313" y="357"/>
                  <a:pt x="312" y="357"/>
                  <a:pt x="310" y="357"/>
                </a:cubicBezTo>
                <a:cubicBezTo>
                  <a:pt x="309" y="357"/>
                  <a:pt x="309" y="356"/>
                  <a:pt x="308" y="356"/>
                </a:cubicBezTo>
                <a:cubicBezTo>
                  <a:pt x="306" y="357"/>
                  <a:pt x="304" y="357"/>
                  <a:pt x="302" y="357"/>
                </a:cubicBezTo>
                <a:cubicBezTo>
                  <a:pt x="302" y="357"/>
                  <a:pt x="301" y="357"/>
                  <a:pt x="301" y="357"/>
                </a:cubicBezTo>
                <a:cubicBezTo>
                  <a:pt x="301" y="357"/>
                  <a:pt x="301" y="358"/>
                  <a:pt x="300" y="358"/>
                </a:cubicBezTo>
                <a:cubicBezTo>
                  <a:pt x="298" y="358"/>
                  <a:pt x="298" y="358"/>
                  <a:pt x="298" y="358"/>
                </a:cubicBezTo>
                <a:cubicBezTo>
                  <a:pt x="297" y="359"/>
                  <a:pt x="299" y="358"/>
                  <a:pt x="299" y="359"/>
                </a:cubicBezTo>
                <a:cubicBezTo>
                  <a:pt x="299" y="359"/>
                  <a:pt x="301" y="360"/>
                  <a:pt x="300" y="360"/>
                </a:cubicBezTo>
                <a:cubicBezTo>
                  <a:pt x="299" y="360"/>
                  <a:pt x="299" y="361"/>
                  <a:pt x="298" y="361"/>
                </a:cubicBezTo>
                <a:cubicBezTo>
                  <a:pt x="298" y="360"/>
                  <a:pt x="298" y="360"/>
                  <a:pt x="297" y="360"/>
                </a:cubicBezTo>
                <a:cubicBezTo>
                  <a:pt x="297" y="360"/>
                  <a:pt x="297" y="361"/>
                  <a:pt x="297" y="361"/>
                </a:cubicBezTo>
                <a:cubicBezTo>
                  <a:pt x="295" y="360"/>
                  <a:pt x="295" y="359"/>
                  <a:pt x="294" y="359"/>
                </a:cubicBezTo>
                <a:cubicBezTo>
                  <a:pt x="294" y="360"/>
                  <a:pt x="295" y="359"/>
                  <a:pt x="295" y="361"/>
                </a:cubicBezTo>
                <a:cubicBezTo>
                  <a:pt x="294" y="361"/>
                  <a:pt x="293" y="361"/>
                  <a:pt x="292" y="361"/>
                </a:cubicBezTo>
                <a:cubicBezTo>
                  <a:pt x="292" y="360"/>
                  <a:pt x="292" y="359"/>
                  <a:pt x="291" y="358"/>
                </a:cubicBezTo>
                <a:cubicBezTo>
                  <a:pt x="288" y="358"/>
                  <a:pt x="288" y="358"/>
                  <a:pt x="288" y="358"/>
                </a:cubicBezTo>
                <a:cubicBezTo>
                  <a:pt x="287" y="359"/>
                  <a:pt x="287" y="359"/>
                  <a:pt x="287" y="360"/>
                </a:cubicBezTo>
                <a:cubicBezTo>
                  <a:pt x="287" y="360"/>
                  <a:pt x="287" y="361"/>
                  <a:pt x="287" y="362"/>
                </a:cubicBezTo>
                <a:cubicBezTo>
                  <a:pt x="287" y="362"/>
                  <a:pt x="286" y="362"/>
                  <a:pt x="286" y="362"/>
                </a:cubicBezTo>
                <a:cubicBezTo>
                  <a:pt x="285" y="360"/>
                  <a:pt x="287" y="360"/>
                  <a:pt x="286" y="359"/>
                </a:cubicBezTo>
                <a:cubicBezTo>
                  <a:pt x="284" y="359"/>
                  <a:pt x="285" y="360"/>
                  <a:pt x="283" y="360"/>
                </a:cubicBezTo>
                <a:cubicBezTo>
                  <a:pt x="283" y="360"/>
                  <a:pt x="282" y="360"/>
                  <a:pt x="281" y="360"/>
                </a:cubicBezTo>
                <a:cubicBezTo>
                  <a:pt x="281" y="360"/>
                  <a:pt x="281" y="361"/>
                  <a:pt x="280" y="361"/>
                </a:cubicBezTo>
                <a:cubicBezTo>
                  <a:pt x="280" y="361"/>
                  <a:pt x="279" y="360"/>
                  <a:pt x="279" y="361"/>
                </a:cubicBezTo>
                <a:cubicBezTo>
                  <a:pt x="279" y="360"/>
                  <a:pt x="279" y="361"/>
                  <a:pt x="279" y="361"/>
                </a:cubicBezTo>
                <a:cubicBezTo>
                  <a:pt x="277" y="361"/>
                  <a:pt x="276" y="360"/>
                  <a:pt x="275" y="360"/>
                </a:cubicBezTo>
                <a:cubicBezTo>
                  <a:pt x="274" y="361"/>
                  <a:pt x="274" y="362"/>
                  <a:pt x="272" y="363"/>
                </a:cubicBezTo>
                <a:cubicBezTo>
                  <a:pt x="270" y="363"/>
                  <a:pt x="269" y="364"/>
                  <a:pt x="267" y="363"/>
                </a:cubicBezTo>
                <a:cubicBezTo>
                  <a:pt x="267" y="364"/>
                  <a:pt x="267" y="365"/>
                  <a:pt x="266" y="365"/>
                </a:cubicBezTo>
                <a:cubicBezTo>
                  <a:pt x="266" y="364"/>
                  <a:pt x="264" y="364"/>
                  <a:pt x="264" y="364"/>
                </a:cubicBezTo>
                <a:cubicBezTo>
                  <a:pt x="263" y="363"/>
                  <a:pt x="264" y="365"/>
                  <a:pt x="263" y="364"/>
                </a:cubicBezTo>
                <a:cubicBezTo>
                  <a:pt x="263" y="364"/>
                  <a:pt x="262" y="364"/>
                  <a:pt x="262" y="363"/>
                </a:cubicBezTo>
                <a:cubicBezTo>
                  <a:pt x="262" y="363"/>
                  <a:pt x="263" y="363"/>
                  <a:pt x="263" y="363"/>
                </a:cubicBezTo>
                <a:cubicBezTo>
                  <a:pt x="263" y="363"/>
                  <a:pt x="263" y="362"/>
                  <a:pt x="263" y="362"/>
                </a:cubicBezTo>
                <a:cubicBezTo>
                  <a:pt x="264" y="361"/>
                  <a:pt x="265" y="360"/>
                  <a:pt x="266" y="360"/>
                </a:cubicBezTo>
                <a:cubicBezTo>
                  <a:pt x="266" y="359"/>
                  <a:pt x="267" y="359"/>
                  <a:pt x="267" y="358"/>
                </a:cubicBezTo>
                <a:cubicBezTo>
                  <a:pt x="265" y="357"/>
                  <a:pt x="264" y="360"/>
                  <a:pt x="262" y="359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62" y="359"/>
                  <a:pt x="261" y="359"/>
                  <a:pt x="261" y="360"/>
                </a:cubicBezTo>
                <a:cubicBezTo>
                  <a:pt x="261" y="360"/>
                  <a:pt x="261" y="361"/>
                  <a:pt x="260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8" y="363"/>
                  <a:pt x="260" y="362"/>
                  <a:pt x="261" y="363"/>
                </a:cubicBezTo>
                <a:cubicBezTo>
                  <a:pt x="261" y="363"/>
                  <a:pt x="261" y="365"/>
                  <a:pt x="261" y="365"/>
                </a:cubicBezTo>
                <a:cubicBezTo>
                  <a:pt x="261" y="365"/>
                  <a:pt x="261" y="366"/>
                  <a:pt x="261" y="366"/>
                </a:cubicBezTo>
                <a:cubicBezTo>
                  <a:pt x="260" y="366"/>
                  <a:pt x="260" y="366"/>
                  <a:pt x="260" y="366"/>
                </a:cubicBezTo>
                <a:cubicBezTo>
                  <a:pt x="259" y="367"/>
                  <a:pt x="260" y="367"/>
                  <a:pt x="259" y="367"/>
                </a:cubicBezTo>
                <a:cubicBezTo>
                  <a:pt x="258" y="367"/>
                  <a:pt x="258" y="367"/>
                  <a:pt x="258" y="367"/>
                </a:cubicBezTo>
                <a:cubicBezTo>
                  <a:pt x="257" y="366"/>
                  <a:pt x="256" y="365"/>
                  <a:pt x="256" y="364"/>
                </a:cubicBezTo>
                <a:cubicBezTo>
                  <a:pt x="257" y="364"/>
                  <a:pt x="257" y="363"/>
                  <a:pt x="258" y="363"/>
                </a:cubicBezTo>
                <a:cubicBezTo>
                  <a:pt x="258" y="363"/>
                  <a:pt x="258" y="363"/>
                  <a:pt x="259" y="362"/>
                </a:cubicBezTo>
                <a:cubicBezTo>
                  <a:pt x="259" y="361"/>
                  <a:pt x="258" y="361"/>
                  <a:pt x="258" y="360"/>
                </a:cubicBezTo>
                <a:cubicBezTo>
                  <a:pt x="257" y="360"/>
                  <a:pt x="257" y="361"/>
                  <a:pt x="256" y="361"/>
                </a:cubicBezTo>
                <a:cubicBezTo>
                  <a:pt x="254" y="361"/>
                  <a:pt x="253" y="362"/>
                  <a:pt x="251" y="361"/>
                </a:cubicBezTo>
                <a:cubicBezTo>
                  <a:pt x="250" y="362"/>
                  <a:pt x="250" y="363"/>
                  <a:pt x="250" y="364"/>
                </a:cubicBezTo>
                <a:cubicBezTo>
                  <a:pt x="250" y="364"/>
                  <a:pt x="249" y="365"/>
                  <a:pt x="248" y="365"/>
                </a:cubicBezTo>
                <a:cubicBezTo>
                  <a:pt x="247" y="364"/>
                  <a:pt x="247" y="362"/>
                  <a:pt x="245" y="362"/>
                </a:cubicBezTo>
                <a:cubicBezTo>
                  <a:pt x="245" y="364"/>
                  <a:pt x="246" y="364"/>
                  <a:pt x="246" y="365"/>
                </a:cubicBezTo>
                <a:cubicBezTo>
                  <a:pt x="246" y="366"/>
                  <a:pt x="246" y="366"/>
                  <a:pt x="246" y="366"/>
                </a:cubicBezTo>
                <a:cubicBezTo>
                  <a:pt x="245" y="366"/>
                  <a:pt x="245" y="366"/>
                  <a:pt x="245" y="366"/>
                </a:cubicBezTo>
                <a:cubicBezTo>
                  <a:pt x="245" y="366"/>
                  <a:pt x="244" y="366"/>
                  <a:pt x="243" y="366"/>
                </a:cubicBezTo>
                <a:cubicBezTo>
                  <a:pt x="243" y="367"/>
                  <a:pt x="243" y="367"/>
                  <a:pt x="243" y="367"/>
                </a:cubicBezTo>
                <a:cubicBezTo>
                  <a:pt x="242" y="367"/>
                  <a:pt x="242" y="369"/>
                  <a:pt x="242" y="369"/>
                </a:cubicBezTo>
                <a:cubicBezTo>
                  <a:pt x="242" y="368"/>
                  <a:pt x="241" y="368"/>
                  <a:pt x="241" y="367"/>
                </a:cubicBezTo>
                <a:cubicBezTo>
                  <a:pt x="242" y="365"/>
                  <a:pt x="241" y="364"/>
                  <a:pt x="240" y="364"/>
                </a:cubicBezTo>
                <a:cubicBezTo>
                  <a:pt x="240" y="365"/>
                  <a:pt x="240" y="367"/>
                  <a:pt x="240" y="369"/>
                </a:cubicBezTo>
                <a:cubicBezTo>
                  <a:pt x="241" y="369"/>
                  <a:pt x="242" y="370"/>
                  <a:pt x="241" y="371"/>
                </a:cubicBezTo>
                <a:cubicBezTo>
                  <a:pt x="240" y="371"/>
                  <a:pt x="240" y="370"/>
                  <a:pt x="239" y="370"/>
                </a:cubicBezTo>
                <a:cubicBezTo>
                  <a:pt x="238" y="370"/>
                  <a:pt x="238" y="372"/>
                  <a:pt x="237" y="372"/>
                </a:cubicBezTo>
                <a:cubicBezTo>
                  <a:pt x="237" y="371"/>
                  <a:pt x="237" y="370"/>
                  <a:pt x="236" y="370"/>
                </a:cubicBezTo>
                <a:cubicBezTo>
                  <a:pt x="235" y="371"/>
                  <a:pt x="236" y="371"/>
                  <a:pt x="236" y="372"/>
                </a:cubicBezTo>
                <a:cubicBezTo>
                  <a:pt x="235" y="372"/>
                  <a:pt x="234" y="373"/>
                  <a:pt x="233" y="373"/>
                </a:cubicBezTo>
                <a:cubicBezTo>
                  <a:pt x="233" y="374"/>
                  <a:pt x="233" y="375"/>
                  <a:pt x="233" y="375"/>
                </a:cubicBezTo>
                <a:cubicBezTo>
                  <a:pt x="233" y="375"/>
                  <a:pt x="232" y="374"/>
                  <a:pt x="232" y="374"/>
                </a:cubicBezTo>
                <a:cubicBezTo>
                  <a:pt x="231" y="375"/>
                  <a:pt x="232" y="376"/>
                  <a:pt x="231" y="376"/>
                </a:cubicBezTo>
                <a:cubicBezTo>
                  <a:pt x="230" y="375"/>
                  <a:pt x="230" y="374"/>
                  <a:pt x="228" y="375"/>
                </a:cubicBezTo>
                <a:cubicBezTo>
                  <a:pt x="228" y="376"/>
                  <a:pt x="229" y="378"/>
                  <a:pt x="228" y="379"/>
                </a:cubicBezTo>
                <a:cubicBezTo>
                  <a:pt x="227" y="378"/>
                  <a:pt x="227" y="378"/>
                  <a:pt x="225" y="378"/>
                </a:cubicBezTo>
                <a:cubicBezTo>
                  <a:pt x="225" y="378"/>
                  <a:pt x="225" y="379"/>
                  <a:pt x="224" y="379"/>
                </a:cubicBezTo>
                <a:cubicBezTo>
                  <a:pt x="224" y="379"/>
                  <a:pt x="224" y="380"/>
                  <a:pt x="224" y="380"/>
                </a:cubicBezTo>
                <a:cubicBezTo>
                  <a:pt x="223" y="380"/>
                  <a:pt x="222" y="380"/>
                  <a:pt x="221" y="381"/>
                </a:cubicBezTo>
                <a:cubicBezTo>
                  <a:pt x="221" y="382"/>
                  <a:pt x="222" y="382"/>
                  <a:pt x="222" y="384"/>
                </a:cubicBezTo>
                <a:cubicBezTo>
                  <a:pt x="221" y="384"/>
                  <a:pt x="221" y="383"/>
                  <a:pt x="220" y="383"/>
                </a:cubicBezTo>
                <a:cubicBezTo>
                  <a:pt x="219" y="384"/>
                  <a:pt x="218" y="384"/>
                  <a:pt x="218" y="385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8" y="383"/>
                  <a:pt x="219" y="382"/>
                  <a:pt x="220" y="383"/>
                </a:cubicBezTo>
                <a:cubicBezTo>
                  <a:pt x="220" y="381"/>
                  <a:pt x="222" y="381"/>
                  <a:pt x="222" y="380"/>
                </a:cubicBezTo>
                <a:cubicBezTo>
                  <a:pt x="223" y="379"/>
                  <a:pt x="221" y="379"/>
                  <a:pt x="221" y="377"/>
                </a:cubicBezTo>
                <a:cubicBezTo>
                  <a:pt x="224" y="378"/>
                  <a:pt x="224" y="378"/>
                  <a:pt x="224" y="378"/>
                </a:cubicBezTo>
                <a:cubicBezTo>
                  <a:pt x="224" y="377"/>
                  <a:pt x="224" y="376"/>
                  <a:pt x="225" y="376"/>
                </a:cubicBezTo>
                <a:cubicBezTo>
                  <a:pt x="226" y="376"/>
                  <a:pt x="226" y="376"/>
                  <a:pt x="226" y="376"/>
                </a:cubicBezTo>
                <a:cubicBezTo>
                  <a:pt x="227" y="374"/>
                  <a:pt x="229" y="374"/>
                  <a:pt x="229" y="373"/>
                </a:cubicBezTo>
                <a:cubicBezTo>
                  <a:pt x="231" y="373"/>
                  <a:pt x="231" y="372"/>
                  <a:pt x="231" y="372"/>
                </a:cubicBezTo>
                <a:cubicBezTo>
                  <a:pt x="231" y="372"/>
                  <a:pt x="233" y="372"/>
                  <a:pt x="233" y="372"/>
                </a:cubicBezTo>
                <a:cubicBezTo>
                  <a:pt x="233" y="372"/>
                  <a:pt x="233" y="371"/>
                  <a:pt x="234" y="370"/>
                </a:cubicBezTo>
                <a:cubicBezTo>
                  <a:pt x="231" y="369"/>
                  <a:pt x="229" y="370"/>
                  <a:pt x="228" y="372"/>
                </a:cubicBezTo>
                <a:cubicBezTo>
                  <a:pt x="227" y="372"/>
                  <a:pt x="227" y="373"/>
                  <a:pt x="226" y="372"/>
                </a:cubicBezTo>
                <a:cubicBezTo>
                  <a:pt x="226" y="372"/>
                  <a:pt x="226" y="372"/>
                  <a:pt x="225" y="372"/>
                </a:cubicBezTo>
                <a:cubicBezTo>
                  <a:pt x="224" y="373"/>
                  <a:pt x="225" y="375"/>
                  <a:pt x="224" y="375"/>
                </a:cubicBezTo>
                <a:cubicBezTo>
                  <a:pt x="222" y="375"/>
                  <a:pt x="222" y="376"/>
                  <a:pt x="220" y="375"/>
                </a:cubicBezTo>
                <a:cubicBezTo>
                  <a:pt x="220" y="376"/>
                  <a:pt x="221" y="377"/>
                  <a:pt x="220" y="377"/>
                </a:cubicBezTo>
                <a:cubicBezTo>
                  <a:pt x="217" y="377"/>
                  <a:pt x="217" y="379"/>
                  <a:pt x="214" y="379"/>
                </a:cubicBezTo>
                <a:cubicBezTo>
                  <a:pt x="214" y="380"/>
                  <a:pt x="214" y="381"/>
                  <a:pt x="213" y="381"/>
                </a:cubicBezTo>
                <a:cubicBezTo>
                  <a:pt x="212" y="381"/>
                  <a:pt x="212" y="382"/>
                  <a:pt x="211" y="382"/>
                </a:cubicBezTo>
                <a:cubicBezTo>
                  <a:pt x="211" y="383"/>
                  <a:pt x="210" y="383"/>
                  <a:pt x="210" y="384"/>
                </a:cubicBezTo>
                <a:cubicBezTo>
                  <a:pt x="209" y="385"/>
                  <a:pt x="208" y="387"/>
                  <a:pt x="207" y="388"/>
                </a:cubicBezTo>
                <a:cubicBezTo>
                  <a:pt x="205" y="388"/>
                  <a:pt x="205" y="390"/>
                  <a:pt x="203" y="390"/>
                </a:cubicBezTo>
                <a:cubicBezTo>
                  <a:pt x="203" y="391"/>
                  <a:pt x="203" y="392"/>
                  <a:pt x="202" y="392"/>
                </a:cubicBezTo>
                <a:cubicBezTo>
                  <a:pt x="201" y="393"/>
                  <a:pt x="201" y="394"/>
                  <a:pt x="200" y="395"/>
                </a:cubicBezTo>
                <a:cubicBezTo>
                  <a:pt x="199" y="395"/>
                  <a:pt x="199" y="395"/>
                  <a:pt x="198" y="395"/>
                </a:cubicBezTo>
                <a:cubicBezTo>
                  <a:pt x="198" y="397"/>
                  <a:pt x="197" y="397"/>
                  <a:pt x="196" y="398"/>
                </a:cubicBezTo>
                <a:cubicBezTo>
                  <a:pt x="196" y="398"/>
                  <a:pt x="195" y="399"/>
                  <a:pt x="195" y="399"/>
                </a:cubicBezTo>
                <a:cubicBezTo>
                  <a:pt x="195" y="399"/>
                  <a:pt x="194" y="400"/>
                  <a:pt x="194" y="401"/>
                </a:cubicBezTo>
                <a:cubicBezTo>
                  <a:pt x="193" y="400"/>
                  <a:pt x="193" y="402"/>
                  <a:pt x="192" y="402"/>
                </a:cubicBezTo>
                <a:cubicBezTo>
                  <a:pt x="192" y="402"/>
                  <a:pt x="192" y="402"/>
                  <a:pt x="192" y="402"/>
                </a:cubicBezTo>
                <a:cubicBezTo>
                  <a:pt x="191" y="401"/>
                  <a:pt x="190" y="403"/>
                  <a:pt x="191" y="404"/>
                </a:cubicBezTo>
                <a:cubicBezTo>
                  <a:pt x="191" y="403"/>
                  <a:pt x="191" y="404"/>
                  <a:pt x="191" y="404"/>
                </a:cubicBezTo>
                <a:cubicBezTo>
                  <a:pt x="191" y="404"/>
                  <a:pt x="192" y="404"/>
                  <a:pt x="192" y="404"/>
                </a:cubicBezTo>
                <a:cubicBezTo>
                  <a:pt x="193" y="403"/>
                  <a:pt x="193" y="403"/>
                  <a:pt x="193" y="402"/>
                </a:cubicBezTo>
                <a:cubicBezTo>
                  <a:pt x="194" y="402"/>
                  <a:pt x="194" y="402"/>
                  <a:pt x="195" y="402"/>
                </a:cubicBezTo>
                <a:cubicBezTo>
                  <a:pt x="195" y="402"/>
                  <a:pt x="195" y="402"/>
                  <a:pt x="195" y="401"/>
                </a:cubicBezTo>
                <a:cubicBezTo>
                  <a:pt x="195" y="401"/>
                  <a:pt x="195" y="401"/>
                  <a:pt x="196" y="401"/>
                </a:cubicBezTo>
                <a:cubicBezTo>
                  <a:pt x="196" y="400"/>
                  <a:pt x="197" y="399"/>
                  <a:pt x="197" y="399"/>
                </a:cubicBezTo>
                <a:cubicBezTo>
                  <a:pt x="197" y="399"/>
                  <a:pt x="198" y="399"/>
                  <a:pt x="198" y="398"/>
                </a:cubicBezTo>
                <a:cubicBezTo>
                  <a:pt x="199" y="398"/>
                  <a:pt x="199" y="397"/>
                  <a:pt x="199" y="397"/>
                </a:cubicBezTo>
                <a:cubicBezTo>
                  <a:pt x="201" y="396"/>
                  <a:pt x="201" y="395"/>
                  <a:pt x="202" y="394"/>
                </a:cubicBezTo>
                <a:cubicBezTo>
                  <a:pt x="204" y="394"/>
                  <a:pt x="203" y="392"/>
                  <a:pt x="204" y="392"/>
                </a:cubicBezTo>
                <a:cubicBezTo>
                  <a:pt x="205" y="392"/>
                  <a:pt x="205" y="391"/>
                  <a:pt x="205" y="391"/>
                </a:cubicBezTo>
                <a:cubicBezTo>
                  <a:pt x="206" y="391"/>
                  <a:pt x="207" y="389"/>
                  <a:pt x="208" y="389"/>
                </a:cubicBezTo>
                <a:cubicBezTo>
                  <a:pt x="209" y="389"/>
                  <a:pt x="209" y="391"/>
                  <a:pt x="210" y="390"/>
                </a:cubicBezTo>
                <a:cubicBezTo>
                  <a:pt x="210" y="389"/>
                  <a:pt x="212" y="389"/>
                  <a:pt x="211" y="388"/>
                </a:cubicBezTo>
                <a:cubicBezTo>
                  <a:pt x="211" y="387"/>
                  <a:pt x="210" y="389"/>
                  <a:pt x="210" y="387"/>
                </a:cubicBezTo>
                <a:cubicBezTo>
                  <a:pt x="210" y="386"/>
                  <a:pt x="210" y="386"/>
                  <a:pt x="212" y="386"/>
                </a:cubicBezTo>
                <a:cubicBezTo>
                  <a:pt x="212" y="385"/>
                  <a:pt x="213" y="385"/>
                  <a:pt x="213" y="385"/>
                </a:cubicBezTo>
                <a:cubicBezTo>
                  <a:pt x="213" y="385"/>
                  <a:pt x="213" y="384"/>
                  <a:pt x="213" y="384"/>
                </a:cubicBezTo>
                <a:cubicBezTo>
                  <a:pt x="214" y="385"/>
                  <a:pt x="214" y="386"/>
                  <a:pt x="215" y="386"/>
                </a:cubicBezTo>
                <a:cubicBezTo>
                  <a:pt x="215" y="385"/>
                  <a:pt x="215" y="385"/>
                  <a:pt x="215" y="385"/>
                </a:cubicBezTo>
                <a:cubicBezTo>
                  <a:pt x="215" y="386"/>
                  <a:pt x="215" y="388"/>
                  <a:pt x="214" y="389"/>
                </a:cubicBezTo>
                <a:cubicBezTo>
                  <a:pt x="212" y="389"/>
                  <a:pt x="212" y="389"/>
                  <a:pt x="212" y="389"/>
                </a:cubicBezTo>
                <a:cubicBezTo>
                  <a:pt x="210" y="391"/>
                  <a:pt x="207" y="392"/>
                  <a:pt x="205" y="394"/>
                </a:cubicBezTo>
                <a:cubicBezTo>
                  <a:pt x="204" y="395"/>
                  <a:pt x="202" y="394"/>
                  <a:pt x="202" y="395"/>
                </a:cubicBezTo>
                <a:cubicBezTo>
                  <a:pt x="202" y="395"/>
                  <a:pt x="202" y="396"/>
                  <a:pt x="201" y="396"/>
                </a:cubicBezTo>
                <a:cubicBezTo>
                  <a:pt x="201" y="397"/>
                  <a:pt x="202" y="399"/>
                  <a:pt x="202" y="399"/>
                </a:cubicBezTo>
                <a:cubicBezTo>
                  <a:pt x="203" y="400"/>
                  <a:pt x="203" y="400"/>
                  <a:pt x="203" y="401"/>
                </a:cubicBezTo>
                <a:cubicBezTo>
                  <a:pt x="202" y="402"/>
                  <a:pt x="202" y="401"/>
                  <a:pt x="200" y="401"/>
                </a:cubicBezTo>
                <a:cubicBezTo>
                  <a:pt x="200" y="401"/>
                  <a:pt x="199" y="402"/>
                  <a:pt x="199" y="402"/>
                </a:cubicBezTo>
                <a:cubicBezTo>
                  <a:pt x="198" y="402"/>
                  <a:pt x="197" y="401"/>
                  <a:pt x="196" y="401"/>
                </a:cubicBezTo>
                <a:cubicBezTo>
                  <a:pt x="195" y="402"/>
                  <a:pt x="196" y="403"/>
                  <a:pt x="196" y="405"/>
                </a:cubicBezTo>
                <a:cubicBezTo>
                  <a:pt x="195" y="405"/>
                  <a:pt x="195" y="404"/>
                  <a:pt x="194" y="405"/>
                </a:cubicBezTo>
                <a:cubicBezTo>
                  <a:pt x="194" y="405"/>
                  <a:pt x="195" y="406"/>
                  <a:pt x="194" y="407"/>
                </a:cubicBezTo>
                <a:cubicBezTo>
                  <a:pt x="194" y="408"/>
                  <a:pt x="193" y="408"/>
                  <a:pt x="193" y="408"/>
                </a:cubicBezTo>
                <a:cubicBezTo>
                  <a:pt x="192" y="409"/>
                  <a:pt x="193" y="410"/>
                  <a:pt x="192" y="410"/>
                </a:cubicBezTo>
                <a:cubicBezTo>
                  <a:pt x="191" y="409"/>
                  <a:pt x="190" y="409"/>
                  <a:pt x="188" y="409"/>
                </a:cubicBezTo>
                <a:cubicBezTo>
                  <a:pt x="188" y="411"/>
                  <a:pt x="187" y="411"/>
                  <a:pt x="187" y="412"/>
                </a:cubicBezTo>
                <a:cubicBezTo>
                  <a:pt x="186" y="413"/>
                  <a:pt x="185" y="413"/>
                  <a:pt x="184" y="414"/>
                </a:cubicBezTo>
                <a:cubicBezTo>
                  <a:pt x="184" y="414"/>
                  <a:pt x="184" y="415"/>
                  <a:pt x="183" y="415"/>
                </a:cubicBezTo>
                <a:cubicBezTo>
                  <a:pt x="183" y="417"/>
                  <a:pt x="183" y="416"/>
                  <a:pt x="183" y="417"/>
                </a:cubicBezTo>
                <a:cubicBezTo>
                  <a:pt x="181" y="418"/>
                  <a:pt x="181" y="420"/>
                  <a:pt x="179" y="420"/>
                </a:cubicBezTo>
                <a:cubicBezTo>
                  <a:pt x="179" y="422"/>
                  <a:pt x="178" y="423"/>
                  <a:pt x="177" y="424"/>
                </a:cubicBezTo>
                <a:cubicBezTo>
                  <a:pt x="177" y="424"/>
                  <a:pt x="177" y="424"/>
                  <a:pt x="177" y="425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26"/>
                  <a:pt x="177" y="427"/>
                  <a:pt x="176" y="427"/>
                </a:cubicBezTo>
                <a:cubicBezTo>
                  <a:pt x="175" y="427"/>
                  <a:pt x="175" y="425"/>
                  <a:pt x="175" y="425"/>
                </a:cubicBezTo>
                <a:cubicBezTo>
                  <a:pt x="175" y="425"/>
                  <a:pt x="175" y="425"/>
                  <a:pt x="174" y="425"/>
                </a:cubicBezTo>
                <a:cubicBezTo>
                  <a:pt x="174" y="427"/>
                  <a:pt x="176" y="428"/>
                  <a:pt x="175" y="430"/>
                </a:cubicBezTo>
                <a:cubicBezTo>
                  <a:pt x="174" y="429"/>
                  <a:pt x="174" y="430"/>
                  <a:pt x="173" y="430"/>
                </a:cubicBezTo>
                <a:cubicBezTo>
                  <a:pt x="173" y="431"/>
                  <a:pt x="174" y="432"/>
                  <a:pt x="173" y="432"/>
                </a:cubicBezTo>
                <a:cubicBezTo>
                  <a:pt x="172" y="432"/>
                  <a:pt x="173" y="430"/>
                  <a:pt x="171" y="430"/>
                </a:cubicBezTo>
                <a:cubicBezTo>
                  <a:pt x="171" y="430"/>
                  <a:pt x="171" y="430"/>
                  <a:pt x="171" y="430"/>
                </a:cubicBezTo>
                <a:cubicBezTo>
                  <a:pt x="171" y="432"/>
                  <a:pt x="172" y="432"/>
                  <a:pt x="172" y="433"/>
                </a:cubicBezTo>
                <a:cubicBezTo>
                  <a:pt x="171" y="434"/>
                  <a:pt x="170" y="435"/>
                  <a:pt x="170" y="437"/>
                </a:cubicBezTo>
                <a:cubicBezTo>
                  <a:pt x="170" y="437"/>
                  <a:pt x="170" y="437"/>
                  <a:pt x="169" y="437"/>
                </a:cubicBezTo>
                <a:cubicBezTo>
                  <a:pt x="169" y="438"/>
                  <a:pt x="170" y="439"/>
                  <a:pt x="169" y="439"/>
                </a:cubicBezTo>
                <a:cubicBezTo>
                  <a:pt x="168" y="439"/>
                  <a:pt x="167" y="438"/>
                  <a:pt x="166" y="439"/>
                </a:cubicBezTo>
                <a:cubicBezTo>
                  <a:pt x="166" y="441"/>
                  <a:pt x="167" y="442"/>
                  <a:pt x="167" y="443"/>
                </a:cubicBezTo>
                <a:cubicBezTo>
                  <a:pt x="166" y="443"/>
                  <a:pt x="166" y="444"/>
                  <a:pt x="164" y="444"/>
                </a:cubicBezTo>
                <a:cubicBezTo>
                  <a:pt x="164" y="446"/>
                  <a:pt x="163" y="446"/>
                  <a:pt x="163" y="446"/>
                </a:cubicBezTo>
                <a:cubicBezTo>
                  <a:pt x="162" y="447"/>
                  <a:pt x="163" y="448"/>
                  <a:pt x="162" y="448"/>
                </a:cubicBezTo>
                <a:cubicBezTo>
                  <a:pt x="162" y="449"/>
                  <a:pt x="160" y="449"/>
                  <a:pt x="160" y="449"/>
                </a:cubicBezTo>
                <a:cubicBezTo>
                  <a:pt x="161" y="448"/>
                  <a:pt x="161" y="447"/>
                  <a:pt x="161" y="446"/>
                </a:cubicBezTo>
                <a:cubicBezTo>
                  <a:pt x="161" y="445"/>
                  <a:pt x="160" y="445"/>
                  <a:pt x="160" y="443"/>
                </a:cubicBezTo>
                <a:cubicBezTo>
                  <a:pt x="161" y="444"/>
                  <a:pt x="161" y="444"/>
                  <a:pt x="162" y="443"/>
                </a:cubicBezTo>
                <a:cubicBezTo>
                  <a:pt x="162" y="442"/>
                  <a:pt x="163" y="442"/>
                  <a:pt x="163" y="441"/>
                </a:cubicBezTo>
                <a:cubicBezTo>
                  <a:pt x="163" y="441"/>
                  <a:pt x="164" y="441"/>
                  <a:pt x="164" y="440"/>
                </a:cubicBezTo>
                <a:cubicBezTo>
                  <a:pt x="164" y="438"/>
                  <a:pt x="165" y="438"/>
                  <a:pt x="165" y="437"/>
                </a:cubicBezTo>
                <a:cubicBezTo>
                  <a:pt x="166" y="437"/>
                  <a:pt x="166" y="436"/>
                  <a:pt x="166" y="436"/>
                </a:cubicBezTo>
                <a:cubicBezTo>
                  <a:pt x="166" y="436"/>
                  <a:pt x="167" y="436"/>
                  <a:pt x="167" y="436"/>
                </a:cubicBezTo>
                <a:cubicBezTo>
                  <a:pt x="167" y="436"/>
                  <a:pt x="167" y="435"/>
                  <a:pt x="167" y="435"/>
                </a:cubicBezTo>
                <a:cubicBezTo>
                  <a:pt x="168" y="434"/>
                  <a:pt x="169" y="434"/>
                  <a:pt x="169" y="433"/>
                </a:cubicBezTo>
                <a:cubicBezTo>
                  <a:pt x="169" y="432"/>
                  <a:pt x="169" y="432"/>
                  <a:pt x="168" y="431"/>
                </a:cubicBezTo>
                <a:cubicBezTo>
                  <a:pt x="166" y="432"/>
                  <a:pt x="165" y="433"/>
                  <a:pt x="165" y="436"/>
                </a:cubicBezTo>
                <a:cubicBezTo>
                  <a:pt x="164" y="436"/>
                  <a:pt x="163" y="437"/>
                  <a:pt x="162" y="437"/>
                </a:cubicBezTo>
                <a:cubicBezTo>
                  <a:pt x="162" y="437"/>
                  <a:pt x="162" y="438"/>
                  <a:pt x="162" y="438"/>
                </a:cubicBezTo>
                <a:cubicBezTo>
                  <a:pt x="162" y="439"/>
                  <a:pt x="163" y="439"/>
                  <a:pt x="162" y="440"/>
                </a:cubicBezTo>
                <a:cubicBezTo>
                  <a:pt x="161" y="440"/>
                  <a:pt x="160" y="441"/>
                  <a:pt x="159" y="442"/>
                </a:cubicBezTo>
                <a:cubicBezTo>
                  <a:pt x="159" y="442"/>
                  <a:pt x="159" y="443"/>
                  <a:pt x="159" y="443"/>
                </a:cubicBezTo>
                <a:cubicBezTo>
                  <a:pt x="158" y="442"/>
                  <a:pt x="159" y="444"/>
                  <a:pt x="158" y="444"/>
                </a:cubicBezTo>
                <a:cubicBezTo>
                  <a:pt x="158" y="446"/>
                  <a:pt x="158" y="446"/>
                  <a:pt x="158" y="446"/>
                </a:cubicBezTo>
                <a:cubicBezTo>
                  <a:pt x="158" y="446"/>
                  <a:pt x="157" y="446"/>
                  <a:pt x="157" y="447"/>
                </a:cubicBezTo>
                <a:cubicBezTo>
                  <a:pt x="157" y="447"/>
                  <a:pt x="156" y="447"/>
                  <a:pt x="156" y="447"/>
                </a:cubicBezTo>
                <a:cubicBezTo>
                  <a:pt x="156" y="448"/>
                  <a:pt x="155" y="448"/>
                  <a:pt x="155" y="449"/>
                </a:cubicBezTo>
                <a:cubicBezTo>
                  <a:pt x="155" y="449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4" y="450"/>
                  <a:pt x="154" y="450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3"/>
                  <a:pt x="153" y="453"/>
                  <a:pt x="153" y="453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5"/>
                  <a:pt x="154" y="455"/>
                  <a:pt x="154" y="455"/>
                </a:cubicBezTo>
                <a:cubicBezTo>
                  <a:pt x="153" y="456"/>
                  <a:pt x="152" y="457"/>
                  <a:pt x="152" y="459"/>
                </a:cubicBezTo>
                <a:cubicBezTo>
                  <a:pt x="151" y="460"/>
                  <a:pt x="151" y="459"/>
                  <a:pt x="150" y="460"/>
                </a:cubicBezTo>
                <a:cubicBezTo>
                  <a:pt x="150" y="461"/>
                  <a:pt x="149" y="460"/>
                  <a:pt x="149" y="462"/>
                </a:cubicBezTo>
                <a:cubicBezTo>
                  <a:pt x="150" y="462"/>
                  <a:pt x="148" y="462"/>
                  <a:pt x="148" y="463"/>
                </a:cubicBezTo>
                <a:cubicBezTo>
                  <a:pt x="147" y="464"/>
                  <a:pt x="150" y="463"/>
                  <a:pt x="150" y="464"/>
                </a:cubicBezTo>
                <a:cubicBezTo>
                  <a:pt x="150" y="464"/>
                  <a:pt x="150" y="464"/>
                  <a:pt x="150" y="464"/>
                </a:cubicBezTo>
                <a:cubicBezTo>
                  <a:pt x="150" y="464"/>
                  <a:pt x="151" y="464"/>
                  <a:pt x="151" y="464"/>
                </a:cubicBezTo>
                <a:cubicBezTo>
                  <a:pt x="151" y="466"/>
                  <a:pt x="150" y="466"/>
                  <a:pt x="148" y="466"/>
                </a:cubicBezTo>
                <a:cubicBezTo>
                  <a:pt x="148" y="467"/>
                  <a:pt x="148" y="467"/>
                  <a:pt x="147" y="468"/>
                </a:cubicBezTo>
                <a:cubicBezTo>
                  <a:pt x="147" y="468"/>
                  <a:pt x="147" y="468"/>
                  <a:pt x="147" y="468"/>
                </a:cubicBezTo>
                <a:cubicBezTo>
                  <a:pt x="146" y="469"/>
                  <a:pt x="146" y="471"/>
                  <a:pt x="146" y="473"/>
                </a:cubicBezTo>
                <a:cubicBezTo>
                  <a:pt x="145" y="473"/>
                  <a:pt x="145" y="474"/>
                  <a:pt x="144" y="475"/>
                </a:cubicBezTo>
                <a:cubicBezTo>
                  <a:pt x="144" y="475"/>
                  <a:pt x="142" y="482"/>
                  <a:pt x="142" y="487"/>
                </a:cubicBezTo>
                <a:cubicBezTo>
                  <a:pt x="141" y="489"/>
                  <a:pt x="139" y="490"/>
                  <a:pt x="139" y="492"/>
                </a:cubicBezTo>
                <a:cubicBezTo>
                  <a:pt x="138" y="493"/>
                  <a:pt x="138" y="495"/>
                  <a:pt x="138" y="497"/>
                </a:cubicBezTo>
                <a:cubicBezTo>
                  <a:pt x="138" y="498"/>
                  <a:pt x="137" y="498"/>
                  <a:pt x="137" y="499"/>
                </a:cubicBezTo>
                <a:cubicBezTo>
                  <a:pt x="137" y="500"/>
                  <a:pt x="137" y="500"/>
                  <a:pt x="136" y="501"/>
                </a:cubicBezTo>
                <a:cubicBezTo>
                  <a:pt x="136" y="503"/>
                  <a:pt x="137" y="503"/>
                  <a:pt x="136" y="503"/>
                </a:cubicBezTo>
                <a:cubicBezTo>
                  <a:pt x="136" y="503"/>
                  <a:pt x="136" y="505"/>
                  <a:pt x="136" y="505"/>
                </a:cubicBezTo>
                <a:cubicBezTo>
                  <a:pt x="136" y="505"/>
                  <a:pt x="136" y="505"/>
                  <a:pt x="136" y="506"/>
                </a:cubicBezTo>
                <a:cubicBezTo>
                  <a:pt x="135" y="506"/>
                  <a:pt x="136" y="507"/>
                  <a:pt x="135" y="507"/>
                </a:cubicBezTo>
                <a:cubicBezTo>
                  <a:pt x="135" y="510"/>
                  <a:pt x="133" y="513"/>
                  <a:pt x="135" y="516"/>
                </a:cubicBezTo>
                <a:cubicBezTo>
                  <a:pt x="133" y="517"/>
                  <a:pt x="135" y="519"/>
                  <a:pt x="134" y="520"/>
                </a:cubicBezTo>
                <a:cubicBezTo>
                  <a:pt x="134" y="521"/>
                  <a:pt x="134" y="522"/>
                  <a:pt x="134" y="522"/>
                </a:cubicBezTo>
                <a:cubicBezTo>
                  <a:pt x="133" y="523"/>
                  <a:pt x="134" y="524"/>
                  <a:pt x="134" y="524"/>
                </a:cubicBezTo>
                <a:cubicBezTo>
                  <a:pt x="133" y="525"/>
                  <a:pt x="133" y="525"/>
                  <a:pt x="133" y="525"/>
                </a:cubicBezTo>
                <a:cubicBezTo>
                  <a:pt x="133" y="526"/>
                  <a:pt x="133" y="527"/>
                  <a:pt x="133" y="528"/>
                </a:cubicBezTo>
                <a:cubicBezTo>
                  <a:pt x="133" y="529"/>
                  <a:pt x="133" y="529"/>
                  <a:pt x="133" y="530"/>
                </a:cubicBezTo>
                <a:cubicBezTo>
                  <a:pt x="133" y="531"/>
                  <a:pt x="133" y="531"/>
                  <a:pt x="133" y="531"/>
                </a:cubicBezTo>
                <a:cubicBezTo>
                  <a:pt x="132" y="533"/>
                  <a:pt x="132" y="534"/>
                  <a:pt x="132" y="536"/>
                </a:cubicBezTo>
                <a:cubicBezTo>
                  <a:pt x="133" y="538"/>
                  <a:pt x="132" y="542"/>
                  <a:pt x="132" y="543"/>
                </a:cubicBezTo>
                <a:cubicBezTo>
                  <a:pt x="132" y="543"/>
                  <a:pt x="132" y="543"/>
                  <a:pt x="131" y="544"/>
                </a:cubicBezTo>
                <a:cubicBezTo>
                  <a:pt x="131" y="545"/>
                  <a:pt x="132" y="545"/>
                  <a:pt x="132" y="546"/>
                </a:cubicBezTo>
                <a:cubicBezTo>
                  <a:pt x="132" y="546"/>
                  <a:pt x="131" y="546"/>
                  <a:pt x="131" y="546"/>
                </a:cubicBezTo>
                <a:cubicBezTo>
                  <a:pt x="131" y="546"/>
                  <a:pt x="131" y="547"/>
                  <a:pt x="131" y="547"/>
                </a:cubicBezTo>
                <a:cubicBezTo>
                  <a:pt x="131" y="548"/>
                  <a:pt x="132" y="549"/>
                  <a:pt x="132" y="550"/>
                </a:cubicBezTo>
                <a:cubicBezTo>
                  <a:pt x="132" y="551"/>
                  <a:pt x="131" y="552"/>
                  <a:pt x="131" y="553"/>
                </a:cubicBezTo>
                <a:cubicBezTo>
                  <a:pt x="131" y="555"/>
                  <a:pt x="131" y="557"/>
                  <a:pt x="131" y="559"/>
                </a:cubicBezTo>
                <a:cubicBezTo>
                  <a:pt x="131" y="561"/>
                  <a:pt x="131" y="561"/>
                  <a:pt x="131" y="561"/>
                </a:cubicBezTo>
                <a:cubicBezTo>
                  <a:pt x="130" y="564"/>
                  <a:pt x="131" y="567"/>
                  <a:pt x="131" y="569"/>
                </a:cubicBezTo>
                <a:cubicBezTo>
                  <a:pt x="131" y="571"/>
                  <a:pt x="130" y="570"/>
                  <a:pt x="131" y="571"/>
                </a:cubicBezTo>
                <a:cubicBezTo>
                  <a:pt x="131" y="571"/>
                  <a:pt x="131" y="572"/>
                  <a:pt x="131" y="572"/>
                </a:cubicBezTo>
                <a:cubicBezTo>
                  <a:pt x="131" y="573"/>
                  <a:pt x="131" y="574"/>
                  <a:pt x="131" y="576"/>
                </a:cubicBezTo>
                <a:cubicBezTo>
                  <a:pt x="131" y="577"/>
                  <a:pt x="131" y="577"/>
                  <a:pt x="131" y="578"/>
                </a:cubicBezTo>
                <a:cubicBezTo>
                  <a:pt x="131" y="578"/>
                  <a:pt x="131" y="579"/>
                  <a:pt x="131" y="579"/>
                </a:cubicBezTo>
                <a:cubicBezTo>
                  <a:pt x="131" y="580"/>
                  <a:pt x="131" y="581"/>
                  <a:pt x="131" y="582"/>
                </a:cubicBezTo>
                <a:cubicBezTo>
                  <a:pt x="131" y="583"/>
                  <a:pt x="131" y="584"/>
                  <a:pt x="131" y="584"/>
                </a:cubicBezTo>
                <a:cubicBezTo>
                  <a:pt x="131" y="585"/>
                  <a:pt x="132" y="586"/>
                  <a:pt x="132" y="586"/>
                </a:cubicBezTo>
                <a:cubicBezTo>
                  <a:pt x="132" y="587"/>
                  <a:pt x="132" y="587"/>
                  <a:pt x="132" y="587"/>
                </a:cubicBezTo>
                <a:cubicBezTo>
                  <a:pt x="132" y="588"/>
                  <a:pt x="133" y="588"/>
                  <a:pt x="133" y="589"/>
                </a:cubicBezTo>
                <a:cubicBezTo>
                  <a:pt x="133" y="590"/>
                  <a:pt x="132" y="590"/>
                  <a:pt x="132" y="591"/>
                </a:cubicBezTo>
                <a:cubicBezTo>
                  <a:pt x="132" y="591"/>
                  <a:pt x="132" y="592"/>
                  <a:pt x="132" y="592"/>
                </a:cubicBezTo>
                <a:cubicBezTo>
                  <a:pt x="132" y="593"/>
                  <a:pt x="133" y="594"/>
                  <a:pt x="133" y="595"/>
                </a:cubicBezTo>
                <a:cubicBezTo>
                  <a:pt x="134" y="598"/>
                  <a:pt x="133" y="602"/>
                  <a:pt x="134" y="604"/>
                </a:cubicBezTo>
                <a:cubicBezTo>
                  <a:pt x="134" y="605"/>
                  <a:pt x="134" y="607"/>
                  <a:pt x="134" y="607"/>
                </a:cubicBezTo>
                <a:cubicBezTo>
                  <a:pt x="134" y="608"/>
                  <a:pt x="134" y="608"/>
                  <a:pt x="135" y="609"/>
                </a:cubicBezTo>
                <a:cubicBezTo>
                  <a:pt x="135" y="609"/>
                  <a:pt x="135" y="609"/>
                  <a:pt x="135" y="609"/>
                </a:cubicBezTo>
                <a:cubicBezTo>
                  <a:pt x="135" y="610"/>
                  <a:pt x="135" y="609"/>
                  <a:pt x="135" y="609"/>
                </a:cubicBezTo>
                <a:cubicBezTo>
                  <a:pt x="136" y="610"/>
                  <a:pt x="135" y="613"/>
                  <a:pt x="135" y="614"/>
                </a:cubicBezTo>
                <a:cubicBezTo>
                  <a:pt x="136" y="615"/>
                  <a:pt x="137" y="616"/>
                  <a:pt x="137" y="617"/>
                </a:cubicBezTo>
                <a:cubicBezTo>
                  <a:pt x="137" y="619"/>
                  <a:pt x="137" y="620"/>
                  <a:pt x="137" y="621"/>
                </a:cubicBezTo>
                <a:cubicBezTo>
                  <a:pt x="137" y="621"/>
                  <a:pt x="137" y="621"/>
                  <a:pt x="137" y="622"/>
                </a:cubicBezTo>
                <a:cubicBezTo>
                  <a:pt x="137" y="622"/>
                  <a:pt x="138" y="622"/>
                  <a:pt x="138" y="622"/>
                </a:cubicBezTo>
                <a:cubicBezTo>
                  <a:pt x="138" y="623"/>
                  <a:pt x="138" y="623"/>
                  <a:pt x="138" y="624"/>
                </a:cubicBezTo>
                <a:cubicBezTo>
                  <a:pt x="138" y="624"/>
                  <a:pt x="138" y="624"/>
                  <a:pt x="139" y="625"/>
                </a:cubicBezTo>
                <a:cubicBezTo>
                  <a:pt x="139" y="626"/>
                  <a:pt x="139" y="626"/>
                  <a:pt x="139" y="627"/>
                </a:cubicBezTo>
                <a:cubicBezTo>
                  <a:pt x="139" y="627"/>
                  <a:pt x="139" y="628"/>
                  <a:pt x="140" y="628"/>
                </a:cubicBezTo>
                <a:cubicBezTo>
                  <a:pt x="140" y="628"/>
                  <a:pt x="140" y="629"/>
                  <a:pt x="140" y="630"/>
                </a:cubicBezTo>
                <a:cubicBezTo>
                  <a:pt x="141" y="631"/>
                  <a:pt x="140" y="632"/>
                  <a:pt x="140" y="633"/>
                </a:cubicBezTo>
                <a:cubicBezTo>
                  <a:pt x="141" y="635"/>
                  <a:pt x="142" y="636"/>
                  <a:pt x="142" y="638"/>
                </a:cubicBezTo>
                <a:cubicBezTo>
                  <a:pt x="144" y="640"/>
                  <a:pt x="143" y="642"/>
                  <a:pt x="143" y="643"/>
                </a:cubicBezTo>
                <a:cubicBezTo>
                  <a:pt x="143" y="644"/>
                  <a:pt x="144" y="643"/>
                  <a:pt x="144" y="644"/>
                </a:cubicBezTo>
                <a:cubicBezTo>
                  <a:pt x="144" y="645"/>
                  <a:pt x="144" y="645"/>
                  <a:pt x="144" y="645"/>
                </a:cubicBezTo>
                <a:cubicBezTo>
                  <a:pt x="145" y="646"/>
                  <a:pt x="145" y="646"/>
                  <a:pt x="145" y="647"/>
                </a:cubicBezTo>
                <a:cubicBezTo>
                  <a:pt x="145" y="647"/>
                  <a:pt x="145" y="647"/>
                  <a:pt x="145" y="647"/>
                </a:cubicBezTo>
                <a:cubicBezTo>
                  <a:pt x="146" y="648"/>
                  <a:pt x="146" y="648"/>
                  <a:pt x="146" y="649"/>
                </a:cubicBezTo>
                <a:cubicBezTo>
                  <a:pt x="146" y="649"/>
                  <a:pt x="146" y="650"/>
                  <a:pt x="147" y="650"/>
                </a:cubicBezTo>
                <a:cubicBezTo>
                  <a:pt x="147" y="650"/>
                  <a:pt x="146" y="650"/>
                  <a:pt x="146" y="651"/>
                </a:cubicBezTo>
                <a:cubicBezTo>
                  <a:pt x="147" y="651"/>
                  <a:pt x="147" y="653"/>
                  <a:pt x="147" y="653"/>
                </a:cubicBezTo>
                <a:cubicBezTo>
                  <a:pt x="147" y="653"/>
                  <a:pt x="147" y="654"/>
                  <a:pt x="147" y="654"/>
                </a:cubicBezTo>
                <a:cubicBezTo>
                  <a:pt x="147" y="654"/>
                  <a:pt x="147" y="654"/>
                  <a:pt x="147" y="655"/>
                </a:cubicBezTo>
                <a:cubicBezTo>
                  <a:pt x="147" y="655"/>
                  <a:pt x="148" y="655"/>
                  <a:pt x="148" y="656"/>
                </a:cubicBezTo>
                <a:cubicBezTo>
                  <a:pt x="148" y="656"/>
                  <a:pt x="148" y="657"/>
                  <a:pt x="148" y="657"/>
                </a:cubicBezTo>
                <a:cubicBezTo>
                  <a:pt x="149" y="658"/>
                  <a:pt x="149" y="659"/>
                  <a:pt x="149" y="660"/>
                </a:cubicBezTo>
                <a:cubicBezTo>
                  <a:pt x="149" y="660"/>
                  <a:pt x="150" y="661"/>
                  <a:pt x="150" y="661"/>
                </a:cubicBezTo>
                <a:cubicBezTo>
                  <a:pt x="150" y="661"/>
                  <a:pt x="150" y="662"/>
                  <a:pt x="150" y="662"/>
                </a:cubicBezTo>
                <a:cubicBezTo>
                  <a:pt x="150" y="662"/>
                  <a:pt x="150" y="663"/>
                  <a:pt x="150" y="663"/>
                </a:cubicBezTo>
                <a:cubicBezTo>
                  <a:pt x="151" y="664"/>
                  <a:pt x="151" y="665"/>
                  <a:pt x="152" y="665"/>
                </a:cubicBezTo>
                <a:cubicBezTo>
                  <a:pt x="152" y="665"/>
                  <a:pt x="151" y="666"/>
                  <a:pt x="151" y="666"/>
                </a:cubicBezTo>
                <a:cubicBezTo>
                  <a:pt x="152" y="666"/>
                  <a:pt x="152" y="666"/>
                  <a:pt x="152" y="667"/>
                </a:cubicBezTo>
                <a:cubicBezTo>
                  <a:pt x="153" y="667"/>
                  <a:pt x="153" y="668"/>
                  <a:pt x="153" y="669"/>
                </a:cubicBezTo>
                <a:cubicBezTo>
                  <a:pt x="153" y="669"/>
                  <a:pt x="153" y="670"/>
                  <a:pt x="154" y="670"/>
                </a:cubicBezTo>
                <a:cubicBezTo>
                  <a:pt x="154" y="670"/>
                  <a:pt x="153" y="670"/>
                  <a:pt x="154" y="671"/>
                </a:cubicBezTo>
                <a:cubicBezTo>
                  <a:pt x="154" y="671"/>
                  <a:pt x="154" y="671"/>
                  <a:pt x="154" y="671"/>
                </a:cubicBezTo>
                <a:cubicBezTo>
                  <a:pt x="154" y="671"/>
                  <a:pt x="154" y="672"/>
                  <a:pt x="154" y="672"/>
                </a:cubicBezTo>
                <a:cubicBezTo>
                  <a:pt x="154" y="671"/>
                  <a:pt x="153" y="671"/>
                  <a:pt x="153" y="670"/>
                </a:cubicBezTo>
                <a:cubicBezTo>
                  <a:pt x="153" y="670"/>
                  <a:pt x="153" y="670"/>
                  <a:pt x="153" y="670"/>
                </a:cubicBezTo>
                <a:cubicBezTo>
                  <a:pt x="152" y="669"/>
                  <a:pt x="150" y="667"/>
                  <a:pt x="150" y="666"/>
                </a:cubicBezTo>
                <a:cubicBezTo>
                  <a:pt x="149" y="666"/>
                  <a:pt x="149" y="665"/>
                  <a:pt x="148" y="665"/>
                </a:cubicBezTo>
                <a:cubicBezTo>
                  <a:pt x="148" y="663"/>
                  <a:pt x="146" y="662"/>
                  <a:pt x="146" y="661"/>
                </a:cubicBezTo>
                <a:cubicBezTo>
                  <a:pt x="146" y="661"/>
                  <a:pt x="146" y="660"/>
                  <a:pt x="146" y="660"/>
                </a:cubicBezTo>
                <a:cubicBezTo>
                  <a:pt x="146" y="660"/>
                  <a:pt x="145" y="660"/>
                  <a:pt x="145" y="660"/>
                </a:cubicBezTo>
                <a:cubicBezTo>
                  <a:pt x="145" y="659"/>
                  <a:pt x="144" y="658"/>
                  <a:pt x="144" y="658"/>
                </a:cubicBezTo>
                <a:cubicBezTo>
                  <a:pt x="145" y="658"/>
                  <a:pt x="145" y="658"/>
                  <a:pt x="146" y="658"/>
                </a:cubicBezTo>
                <a:cubicBezTo>
                  <a:pt x="146" y="658"/>
                  <a:pt x="146" y="659"/>
                  <a:pt x="146" y="660"/>
                </a:cubicBezTo>
                <a:cubicBezTo>
                  <a:pt x="146" y="660"/>
                  <a:pt x="146" y="662"/>
                  <a:pt x="147" y="662"/>
                </a:cubicBezTo>
                <a:cubicBezTo>
                  <a:pt x="148" y="662"/>
                  <a:pt x="147" y="663"/>
                  <a:pt x="148" y="663"/>
                </a:cubicBezTo>
                <a:cubicBezTo>
                  <a:pt x="148" y="660"/>
                  <a:pt x="146" y="658"/>
                  <a:pt x="146" y="655"/>
                </a:cubicBezTo>
                <a:cubicBezTo>
                  <a:pt x="145" y="653"/>
                  <a:pt x="145" y="650"/>
                  <a:pt x="142" y="650"/>
                </a:cubicBezTo>
                <a:cubicBezTo>
                  <a:pt x="142" y="653"/>
                  <a:pt x="145" y="654"/>
                  <a:pt x="144" y="656"/>
                </a:cubicBezTo>
                <a:cubicBezTo>
                  <a:pt x="142" y="656"/>
                  <a:pt x="142" y="655"/>
                  <a:pt x="142" y="654"/>
                </a:cubicBezTo>
                <a:cubicBezTo>
                  <a:pt x="141" y="653"/>
                  <a:pt x="140" y="653"/>
                  <a:pt x="140" y="652"/>
                </a:cubicBezTo>
                <a:cubicBezTo>
                  <a:pt x="141" y="649"/>
                  <a:pt x="141" y="649"/>
                  <a:pt x="141" y="649"/>
                </a:cubicBezTo>
                <a:cubicBezTo>
                  <a:pt x="140" y="649"/>
                  <a:pt x="139" y="649"/>
                  <a:pt x="139" y="648"/>
                </a:cubicBezTo>
                <a:cubicBezTo>
                  <a:pt x="140" y="648"/>
                  <a:pt x="139" y="646"/>
                  <a:pt x="140" y="647"/>
                </a:cubicBezTo>
                <a:cubicBezTo>
                  <a:pt x="140" y="647"/>
                  <a:pt x="141" y="648"/>
                  <a:pt x="141" y="648"/>
                </a:cubicBezTo>
                <a:cubicBezTo>
                  <a:pt x="142" y="646"/>
                  <a:pt x="142" y="646"/>
                  <a:pt x="142" y="646"/>
                </a:cubicBezTo>
                <a:cubicBezTo>
                  <a:pt x="142" y="645"/>
                  <a:pt x="141" y="645"/>
                  <a:pt x="141" y="644"/>
                </a:cubicBezTo>
                <a:cubicBezTo>
                  <a:pt x="141" y="644"/>
                  <a:pt x="140" y="643"/>
                  <a:pt x="139" y="643"/>
                </a:cubicBezTo>
                <a:cubicBezTo>
                  <a:pt x="138" y="642"/>
                  <a:pt x="138" y="643"/>
                  <a:pt x="138" y="643"/>
                </a:cubicBezTo>
                <a:cubicBezTo>
                  <a:pt x="138" y="643"/>
                  <a:pt x="138" y="643"/>
                  <a:pt x="138" y="643"/>
                </a:cubicBezTo>
                <a:cubicBezTo>
                  <a:pt x="137" y="642"/>
                  <a:pt x="137" y="642"/>
                  <a:pt x="137" y="642"/>
                </a:cubicBezTo>
                <a:cubicBezTo>
                  <a:pt x="136" y="640"/>
                  <a:pt x="135" y="639"/>
                  <a:pt x="135" y="637"/>
                </a:cubicBezTo>
                <a:cubicBezTo>
                  <a:pt x="135" y="636"/>
                  <a:pt x="133" y="636"/>
                  <a:pt x="134" y="634"/>
                </a:cubicBezTo>
                <a:cubicBezTo>
                  <a:pt x="133" y="634"/>
                  <a:pt x="133" y="633"/>
                  <a:pt x="133" y="632"/>
                </a:cubicBezTo>
                <a:cubicBezTo>
                  <a:pt x="133" y="632"/>
                  <a:pt x="133" y="631"/>
                  <a:pt x="133" y="630"/>
                </a:cubicBezTo>
                <a:cubicBezTo>
                  <a:pt x="132" y="630"/>
                  <a:pt x="132" y="628"/>
                  <a:pt x="132" y="627"/>
                </a:cubicBezTo>
                <a:cubicBezTo>
                  <a:pt x="132" y="627"/>
                  <a:pt x="131" y="627"/>
                  <a:pt x="131" y="627"/>
                </a:cubicBezTo>
                <a:cubicBezTo>
                  <a:pt x="133" y="630"/>
                  <a:pt x="127" y="625"/>
                  <a:pt x="131" y="624"/>
                </a:cubicBezTo>
                <a:cubicBezTo>
                  <a:pt x="132" y="625"/>
                  <a:pt x="132" y="628"/>
                  <a:pt x="133" y="629"/>
                </a:cubicBezTo>
                <a:cubicBezTo>
                  <a:pt x="133" y="631"/>
                  <a:pt x="134" y="631"/>
                  <a:pt x="134" y="632"/>
                </a:cubicBezTo>
                <a:cubicBezTo>
                  <a:pt x="134" y="633"/>
                  <a:pt x="134" y="633"/>
                  <a:pt x="134" y="634"/>
                </a:cubicBezTo>
                <a:cubicBezTo>
                  <a:pt x="135" y="634"/>
                  <a:pt x="135" y="634"/>
                  <a:pt x="135" y="635"/>
                </a:cubicBezTo>
                <a:cubicBezTo>
                  <a:pt x="135" y="635"/>
                  <a:pt x="136" y="635"/>
                  <a:pt x="136" y="636"/>
                </a:cubicBezTo>
                <a:cubicBezTo>
                  <a:pt x="136" y="636"/>
                  <a:pt x="136" y="636"/>
                  <a:pt x="136" y="636"/>
                </a:cubicBezTo>
                <a:cubicBezTo>
                  <a:pt x="136" y="637"/>
                  <a:pt x="136" y="637"/>
                  <a:pt x="136" y="637"/>
                </a:cubicBezTo>
                <a:cubicBezTo>
                  <a:pt x="137" y="638"/>
                  <a:pt x="137" y="639"/>
                  <a:pt x="137" y="640"/>
                </a:cubicBezTo>
                <a:cubicBezTo>
                  <a:pt x="137" y="640"/>
                  <a:pt x="138" y="641"/>
                  <a:pt x="138" y="641"/>
                </a:cubicBezTo>
                <a:cubicBezTo>
                  <a:pt x="139" y="641"/>
                  <a:pt x="140" y="643"/>
                  <a:pt x="140" y="641"/>
                </a:cubicBezTo>
                <a:cubicBezTo>
                  <a:pt x="139" y="639"/>
                  <a:pt x="138" y="636"/>
                  <a:pt x="137" y="635"/>
                </a:cubicBezTo>
                <a:cubicBezTo>
                  <a:pt x="136" y="635"/>
                  <a:pt x="137" y="634"/>
                  <a:pt x="137" y="634"/>
                </a:cubicBezTo>
                <a:cubicBezTo>
                  <a:pt x="137" y="634"/>
                  <a:pt x="136" y="634"/>
                  <a:pt x="136" y="634"/>
                </a:cubicBezTo>
                <a:cubicBezTo>
                  <a:pt x="136" y="634"/>
                  <a:pt x="136" y="633"/>
                  <a:pt x="136" y="633"/>
                </a:cubicBezTo>
                <a:cubicBezTo>
                  <a:pt x="136" y="633"/>
                  <a:pt x="136" y="633"/>
                  <a:pt x="136" y="633"/>
                </a:cubicBezTo>
                <a:cubicBezTo>
                  <a:pt x="136" y="633"/>
                  <a:pt x="136" y="632"/>
                  <a:pt x="136" y="632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32"/>
                  <a:pt x="136" y="631"/>
                  <a:pt x="136" y="631"/>
                </a:cubicBezTo>
                <a:cubicBezTo>
                  <a:pt x="136" y="631"/>
                  <a:pt x="135" y="631"/>
                  <a:pt x="135" y="631"/>
                </a:cubicBezTo>
                <a:cubicBezTo>
                  <a:pt x="135" y="631"/>
                  <a:pt x="136" y="631"/>
                  <a:pt x="135" y="630"/>
                </a:cubicBezTo>
                <a:cubicBezTo>
                  <a:pt x="135" y="630"/>
                  <a:pt x="135" y="630"/>
                  <a:pt x="135" y="630"/>
                </a:cubicBezTo>
                <a:cubicBezTo>
                  <a:pt x="134" y="629"/>
                  <a:pt x="134" y="628"/>
                  <a:pt x="134" y="627"/>
                </a:cubicBezTo>
                <a:cubicBezTo>
                  <a:pt x="133" y="625"/>
                  <a:pt x="132" y="624"/>
                  <a:pt x="133" y="621"/>
                </a:cubicBezTo>
                <a:cubicBezTo>
                  <a:pt x="132" y="621"/>
                  <a:pt x="131" y="621"/>
                  <a:pt x="131" y="620"/>
                </a:cubicBezTo>
                <a:cubicBezTo>
                  <a:pt x="132" y="618"/>
                  <a:pt x="130" y="618"/>
                  <a:pt x="131" y="617"/>
                </a:cubicBezTo>
                <a:cubicBezTo>
                  <a:pt x="129" y="615"/>
                  <a:pt x="129" y="611"/>
                  <a:pt x="128" y="608"/>
                </a:cubicBezTo>
                <a:cubicBezTo>
                  <a:pt x="128" y="607"/>
                  <a:pt x="127" y="605"/>
                  <a:pt x="127" y="605"/>
                </a:cubicBezTo>
                <a:cubicBezTo>
                  <a:pt x="127" y="605"/>
                  <a:pt x="127" y="604"/>
                  <a:pt x="127" y="604"/>
                </a:cubicBezTo>
                <a:cubicBezTo>
                  <a:pt x="127" y="603"/>
                  <a:pt x="127" y="604"/>
                  <a:pt x="127" y="603"/>
                </a:cubicBezTo>
                <a:cubicBezTo>
                  <a:pt x="126" y="602"/>
                  <a:pt x="127" y="601"/>
                  <a:pt x="126" y="601"/>
                </a:cubicBezTo>
                <a:cubicBezTo>
                  <a:pt x="126" y="601"/>
                  <a:pt x="126" y="600"/>
                  <a:pt x="126" y="600"/>
                </a:cubicBezTo>
                <a:cubicBezTo>
                  <a:pt x="126" y="600"/>
                  <a:pt x="126" y="599"/>
                  <a:pt x="126" y="599"/>
                </a:cubicBezTo>
                <a:cubicBezTo>
                  <a:pt x="125" y="598"/>
                  <a:pt x="125" y="597"/>
                  <a:pt x="125" y="596"/>
                </a:cubicBezTo>
                <a:cubicBezTo>
                  <a:pt x="125" y="596"/>
                  <a:pt x="125" y="596"/>
                  <a:pt x="125" y="596"/>
                </a:cubicBezTo>
                <a:cubicBezTo>
                  <a:pt x="125" y="596"/>
                  <a:pt x="125" y="595"/>
                  <a:pt x="125" y="595"/>
                </a:cubicBezTo>
                <a:cubicBezTo>
                  <a:pt x="125" y="595"/>
                  <a:pt x="125" y="595"/>
                  <a:pt x="125" y="595"/>
                </a:cubicBezTo>
                <a:cubicBezTo>
                  <a:pt x="125" y="594"/>
                  <a:pt x="125" y="594"/>
                  <a:pt x="125" y="593"/>
                </a:cubicBezTo>
                <a:cubicBezTo>
                  <a:pt x="125" y="593"/>
                  <a:pt x="124" y="592"/>
                  <a:pt x="124" y="592"/>
                </a:cubicBezTo>
                <a:cubicBezTo>
                  <a:pt x="124" y="592"/>
                  <a:pt x="124" y="590"/>
                  <a:pt x="124" y="590"/>
                </a:cubicBezTo>
                <a:cubicBezTo>
                  <a:pt x="123" y="588"/>
                  <a:pt x="122" y="586"/>
                  <a:pt x="123" y="584"/>
                </a:cubicBezTo>
                <a:cubicBezTo>
                  <a:pt x="122" y="584"/>
                  <a:pt x="122" y="583"/>
                  <a:pt x="122" y="582"/>
                </a:cubicBezTo>
                <a:cubicBezTo>
                  <a:pt x="122" y="581"/>
                  <a:pt x="122" y="580"/>
                  <a:pt x="122" y="580"/>
                </a:cubicBezTo>
                <a:cubicBezTo>
                  <a:pt x="122" y="579"/>
                  <a:pt x="122" y="579"/>
                  <a:pt x="122" y="579"/>
                </a:cubicBezTo>
                <a:cubicBezTo>
                  <a:pt x="121" y="578"/>
                  <a:pt x="122" y="576"/>
                  <a:pt x="121" y="575"/>
                </a:cubicBezTo>
                <a:cubicBezTo>
                  <a:pt x="121" y="575"/>
                  <a:pt x="121" y="575"/>
                  <a:pt x="121" y="575"/>
                </a:cubicBezTo>
                <a:cubicBezTo>
                  <a:pt x="121" y="573"/>
                  <a:pt x="120" y="573"/>
                  <a:pt x="120" y="571"/>
                </a:cubicBezTo>
                <a:cubicBezTo>
                  <a:pt x="120" y="571"/>
                  <a:pt x="120" y="571"/>
                  <a:pt x="120" y="570"/>
                </a:cubicBezTo>
                <a:cubicBezTo>
                  <a:pt x="121" y="569"/>
                  <a:pt x="120" y="569"/>
                  <a:pt x="120" y="568"/>
                </a:cubicBezTo>
                <a:cubicBezTo>
                  <a:pt x="120" y="568"/>
                  <a:pt x="120" y="567"/>
                  <a:pt x="120" y="567"/>
                </a:cubicBezTo>
                <a:cubicBezTo>
                  <a:pt x="120" y="566"/>
                  <a:pt x="120" y="566"/>
                  <a:pt x="120" y="566"/>
                </a:cubicBezTo>
                <a:cubicBezTo>
                  <a:pt x="120" y="565"/>
                  <a:pt x="120" y="565"/>
                  <a:pt x="120" y="564"/>
                </a:cubicBezTo>
                <a:cubicBezTo>
                  <a:pt x="120" y="564"/>
                  <a:pt x="120" y="563"/>
                  <a:pt x="120" y="563"/>
                </a:cubicBezTo>
                <a:cubicBezTo>
                  <a:pt x="120" y="563"/>
                  <a:pt x="119" y="563"/>
                  <a:pt x="119" y="563"/>
                </a:cubicBezTo>
                <a:cubicBezTo>
                  <a:pt x="119" y="563"/>
                  <a:pt x="120" y="563"/>
                  <a:pt x="120" y="562"/>
                </a:cubicBezTo>
                <a:cubicBezTo>
                  <a:pt x="119" y="562"/>
                  <a:pt x="120" y="561"/>
                  <a:pt x="119" y="561"/>
                </a:cubicBezTo>
                <a:cubicBezTo>
                  <a:pt x="119" y="559"/>
                  <a:pt x="119" y="557"/>
                  <a:pt x="119" y="555"/>
                </a:cubicBezTo>
                <a:cubicBezTo>
                  <a:pt x="119" y="554"/>
                  <a:pt x="119" y="553"/>
                  <a:pt x="119" y="553"/>
                </a:cubicBezTo>
                <a:cubicBezTo>
                  <a:pt x="119" y="552"/>
                  <a:pt x="119" y="551"/>
                  <a:pt x="119" y="550"/>
                </a:cubicBezTo>
                <a:cubicBezTo>
                  <a:pt x="119" y="550"/>
                  <a:pt x="119" y="550"/>
                  <a:pt x="119" y="549"/>
                </a:cubicBezTo>
                <a:cubicBezTo>
                  <a:pt x="119" y="549"/>
                  <a:pt x="119" y="548"/>
                  <a:pt x="118" y="548"/>
                </a:cubicBezTo>
                <a:cubicBezTo>
                  <a:pt x="118" y="546"/>
                  <a:pt x="118" y="543"/>
                  <a:pt x="118" y="541"/>
                </a:cubicBezTo>
                <a:cubicBezTo>
                  <a:pt x="119" y="539"/>
                  <a:pt x="118" y="539"/>
                  <a:pt x="118" y="537"/>
                </a:cubicBezTo>
                <a:cubicBezTo>
                  <a:pt x="118" y="537"/>
                  <a:pt x="118" y="536"/>
                  <a:pt x="118" y="536"/>
                </a:cubicBezTo>
                <a:cubicBezTo>
                  <a:pt x="118" y="536"/>
                  <a:pt x="118" y="536"/>
                  <a:pt x="118" y="535"/>
                </a:cubicBezTo>
                <a:cubicBezTo>
                  <a:pt x="118" y="535"/>
                  <a:pt x="118" y="535"/>
                  <a:pt x="118" y="535"/>
                </a:cubicBezTo>
                <a:cubicBezTo>
                  <a:pt x="118" y="533"/>
                  <a:pt x="118" y="533"/>
                  <a:pt x="118" y="532"/>
                </a:cubicBezTo>
                <a:cubicBezTo>
                  <a:pt x="118" y="529"/>
                  <a:pt x="119" y="526"/>
                  <a:pt x="119" y="524"/>
                </a:cubicBezTo>
                <a:cubicBezTo>
                  <a:pt x="119" y="524"/>
                  <a:pt x="119" y="519"/>
                  <a:pt x="119" y="519"/>
                </a:cubicBezTo>
                <a:cubicBezTo>
                  <a:pt x="120" y="517"/>
                  <a:pt x="120" y="517"/>
                  <a:pt x="120" y="516"/>
                </a:cubicBezTo>
                <a:cubicBezTo>
                  <a:pt x="120" y="513"/>
                  <a:pt x="120" y="508"/>
                  <a:pt x="121" y="506"/>
                </a:cubicBezTo>
                <a:cubicBezTo>
                  <a:pt x="121" y="505"/>
                  <a:pt x="121" y="505"/>
                  <a:pt x="121" y="504"/>
                </a:cubicBezTo>
                <a:cubicBezTo>
                  <a:pt x="121" y="503"/>
                  <a:pt x="121" y="503"/>
                  <a:pt x="121" y="503"/>
                </a:cubicBezTo>
                <a:cubicBezTo>
                  <a:pt x="122" y="498"/>
                  <a:pt x="123" y="493"/>
                  <a:pt x="123" y="488"/>
                </a:cubicBezTo>
                <a:cubicBezTo>
                  <a:pt x="124" y="487"/>
                  <a:pt x="124" y="487"/>
                  <a:pt x="124" y="486"/>
                </a:cubicBezTo>
                <a:cubicBezTo>
                  <a:pt x="125" y="484"/>
                  <a:pt x="125" y="480"/>
                  <a:pt x="126" y="478"/>
                </a:cubicBezTo>
                <a:cubicBezTo>
                  <a:pt x="127" y="478"/>
                  <a:pt x="128" y="477"/>
                  <a:pt x="128" y="476"/>
                </a:cubicBezTo>
                <a:cubicBezTo>
                  <a:pt x="128" y="476"/>
                  <a:pt x="127" y="475"/>
                  <a:pt x="127" y="474"/>
                </a:cubicBezTo>
                <a:cubicBezTo>
                  <a:pt x="127" y="473"/>
                  <a:pt x="127" y="470"/>
                  <a:pt x="128" y="469"/>
                </a:cubicBezTo>
                <a:cubicBezTo>
                  <a:pt x="129" y="468"/>
                  <a:pt x="128" y="468"/>
                  <a:pt x="128" y="467"/>
                </a:cubicBezTo>
                <a:cubicBezTo>
                  <a:pt x="129" y="467"/>
                  <a:pt x="130" y="466"/>
                  <a:pt x="130" y="465"/>
                </a:cubicBezTo>
                <a:cubicBezTo>
                  <a:pt x="131" y="463"/>
                  <a:pt x="131" y="461"/>
                  <a:pt x="131" y="460"/>
                </a:cubicBezTo>
                <a:cubicBezTo>
                  <a:pt x="131" y="460"/>
                  <a:pt x="132" y="460"/>
                  <a:pt x="132" y="460"/>
                </a:cubicBezTo>
                <a:cubicBezTo>
                  <a:pt x="133" y="459"/>
                  <a:pt x="133" y="459"/>
                  <a:pt x="133" y="459"/>
                </a:cubicBezTo>
                <a:cubicBezTo>
                  <a:pt x="133" y="458"/>
                  <a:pt x="133" y="458"/>
                  <a:pt x="133" y="457"/>
                </a:cubicBezTo>
                <a:cubicBezTo>
                  <a:pt x="134" y="457"/>
                  <a:pt x="133" y="455"/>
                  <a:pt x="134" y="455"/>
                </a:cubicBezTo>
                <a:cubicBezTo>
                  <a:pt x="135" y="453"/>
                  <a:pt x="135" y="452"/>
                  <a:pt x="136" y="450"/>
                </a:cubicBezTo>
                <a:cubicBezTo>
                  <a:pt x="136" y="449"/>
                  <a:pt x="137" y="448"/>
                  <a:pt x="138" y="447"/>
                </a:cubicBezTo>
                <a:cubicBezTo>
                  <a:pt x="139" y="446"/>
                  <a:pt x="140" y="444"/>
                  <a:pt x="140" y="442"/>
                </a:cubicBezTo>
                <a:cubicBezTo>
                  <a:pt x="141" y="441"/>
                  <a:pt x="142" y="441"/>
                  <a:pt x="142" y="441"/>
                </a:cubicBezTo>
                <a:cubicBezTo>
                  <a:pt x="142" y="440"/>
                  <a:pt x="142" y="441"/>
                  <a:pt x="142" y="440"/>
                </a:cubicBezTo>
                <a:cubicBezTo>
                  <a:pt x="143" y="440"/>
                  <a:pt x="143" y="439"/>
                  <a:pt x="143" y="439"/>
                </a:cubicBezTo>
                <a:cubicBezTo>
                  <a:pt x="143" y="438"/>
                  <a:pt x="144" y="438"/>
                  <a:pt x="144" y="438"/>
                </a:cubicBezTo>
                <a:cubicBezTo>
                  <a:pt x="144" y="438"/>
                  <a:pt x="143" y="436"/>
                  <a:pt x="143" y="435"/>
                </a:cubicBezTo>
                <a:cubicBezTo>
                  <a:pt x="143" y="435"/>
                  <a:pt x="144" y="435"/>
                  <a:pt x="144" y="435"/>
                </a:cubicBezTo>
                <a:cubicBezTo>
                  <a:pt x="145" y="434"/>
                  <a:pt x="145" y="434"/>
                  <a:pt x="145" y="433"/>
                </a:cubicBezTo>
                <a:cubicBezTo>
                  <a:pt x="145" y="432"/>
                  <a:pt x="146" y="431"/>
                  <a:pt x="146" y="430"/>
                </a:cubicBezTo>
                <a:cubicBezTo>
                  <a:pt x="147" y="430"/>
                  <a:pt x="148" y="429"/>
                  <a:pt x="149" y="429"/>
                </a:cubicBezTo>
                <a:cubicBezTo>
                  <a:pt x="149" y="427"/>
                  <a:pt x="151" y="427"/>
                  <a:pt x="151" y="426"/>
                </a:cubicBezTo>
                <a:cubicBezTo>
                  <a:pt x="152" y="421"/>
                  <a:pt x="152" y="421"/>
                  <a:pt x="152" y="421"/>
                </a:cubicBezTo>
                <a:cubicBezTo>
                  <a:pt x="153" y="421"/>
                  <a:pt x="154" y="420"/>
                  <a:pt x="154" y="420"/>
                </a:cubicBezTo>
                <a:cubicBezTo>
                  <a:pt x="155" y="418"/>
                  <a:pt x="156" y="416"/>
                  <a:pt x="157" y="415"/>
                </a:cubicBezTo>
                <a:cubicBezTo>
                  <a:pt x="157" y="414"/>
                  <a:pt x="157" y="414"/>
                  <a:pt x="158" y="414"/>
                </a:cubicBezTo>
                <a:cubicBezTo>
                  <a:pt x="158" y="413"/>
                  <a:pt x="159" y="412"/>
                  <a:pt x="160" y="411"/>
                </a:cubicBezTo>
                <a:cubicBezTo>
                  <a:pt x="159" y="409"/>
                  <a:pt x="161" y="408"/>
                  <a:pt x="163" y="408"/>
                </a:cubicBezTo>
                <a:cubicBezTo>
                  <a:pt x="163" y="406"/>
                  <a:pt x="164" y="406"/>
                  <a:pt x="165" y="405"/>
                </a:cubicBezTo>
                <a:cubicBezTo>
                  <a:pt x="166" y="403"/>
                  <a:pt x="167" y="403"/>
                  <a:pt x="167" y="402"/>
                </a:cubicBezTo>
                <a:cubicBezTo>
                  <a:pt x="168" y="401"/>
                  <a:pt x="168" y="400"/>
                  <a:pt x="170" y="400"/>
                </a:cubicBezTo>
                <a:cubicBezTo>
                  <a:pt x="170" y="398"/>
                  <a:pt x="170" y="398"/>
                  <a:pt x="171" y="397"/>
                </a:cubicBezTo>
                <a:cubicBezTo>
                  <a:pt x="171" y="397"/>
                  <a:pt x="172" y="396"/>
                  <a:pt x="173" y="396"/>
                </a:cubicBezTo>
                <a:cubicBezTo>
                  <a:pt x="173" y="395"/>
                  <a:pt x="174" y="394"/>
                  <a:pt x="175" y="392"/>
                </a:cubicBezTo>
                <a:cubicBezTo>
                  <a:pt x="175" y="392"/>
                  <a:pt x="176" y="391"/>
                  <a:pt x="177" y="390"/>
                </a:cubicBezTo>
                <a:cubicBezTo>
                  <a:pt x="177" y="390"/>
                  <a:pt x="177" y="390"/>
                  <a:pt x="177" y="389"/>
                </a:cubicBezTo>
                <a:cubicBezTo>
                  <a:pt x="178" y="388"/>
                  <a:pt x="178" y="389"/>
                  <a:pt x="178" y="388"/>
                </a:cubicBezTo>
                <a:cubicBezTo>
                  <a:pt x="179" y="388"/>
                  <a:pt x="179" y="387"/>
                  <a:pt x="179" y="387"/>
                </a:cubicBezTo>
                <a:cubicBezTo>
                  <a:pt x="179" y="387"/>
                  <a:pt x="180" y="387"/>
                  <a:pt x="180" y="386"/>
                </a:cubicBezTo>
                <a:cubicBezTo>
                  <a:pt x="180" y="386"/>
                  <a:pt x="180" y="386"/>
                  <a:pt x="181" y="385"/>
                </a:cubicBezTo>
                <a:cubicBezTo>
                  <a:pt x="182" y="385"/>
                  <a:pt x="183" y="385"/>
                  <a:pt x="184" y="384"/>
                </a:cubicBezTo>
                <a:cubicBezTo>
                  <a:pt x="184" y="384"/>
                  <a:pt x="184" y="383"/>
                  <a:pt x="185" y="383"/>
                </a:cubicBezTo>
                <a:cubicBezTo>
                  <a:pt x="185" y="383"/>
                  <a:pt x="184" y="382"/>
                  <a:pt x="184" y="382"/>
                </a:cubicBezTo>
                <a:cubicBezTo>
                  <a:pt x="185" y="381"/>
                  <a:pt x="185" y="380"/>
                  <a:pt x="185" y="380"/>
                </a:cubicBezTo>
                <a:cubicBezTo>
                  <a:pt x="186" y="379"/>
                  <a:pt x="186" y="379"/>
                  <a:pt x="186" y="379"/>
                </a:cubicBezTo>
                <a:cubicBezTo>
                  <a:pt x="187" y="379"/>
                  <a:pt x="189" y="378"/>
                  <a:pt x="189" y="377"/>
                </a:cubicBezTo>
                <a:cubicBezTo>
                  <a:pt x="189" y="377"/>
                  <a:pt x="189" y="377"/>
                  <a:pt x="189" y="377"/>
                </a:cubicBezTo>
                <a:cubicBezTo>
                  <a:pt x="190" y="377"/>
                  <a:pt x="190" y="376"/>
                  <a:pt x="190" y="376"/>
                </a:cubicBezTo>
                <a:cubicBezTo>
                  <a:pt x="190" y="376"/>
                  <a:pt x="191" y="376"/>
                  <a:pt x="191" y="375"/>
                </a:cubicBezTo>
                <a:cubicBezTo>
                  <a:pt x="191" y="375"/>
                  <a:pt x="192" y="374"/>
                  <a:pt x="192" y="374"/>
                </a:cubicBezTo>
                <a:cubicBezTo>
                  <a:pt x="193" y="373"/>
                  <a:pt x="194" y="373"/>
                  <a:pt x="194" y="373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95" y="371"/>
                  <a:pt x="196" y="371"/>
                  <a:pt x="196" y="371"/>
                </a:cubicBezTo>
                <a:cubicBezTo>
                  <a:pt x="197" y="371"/>
                  <a:pt x="197" y="370"/>
                  <a:pt x="197" y="370"/>
                </a:cubicBezTo>
                <a:cubicBezTo>
                  <a:pt x="197" y="370"/>
                  <a:pt x="198" y="369"/>
                  <a:pt x="198" y="369"/>
                </a:cubicBezTo>
                <a:cubicBezTo>
                  <a:pt x="198" y="369"/>
                  <a:pt x="198" y="369"/>
                  <a:pt x="199" y="368"/>
                </a:cubicBezTo>
                <a:cubicBezTo>
                  <a:pt x="199" y="368"/>
                  <a:pt x="199" y="368"/>
                  <a:pt x="200" y="368"/>
                </a:cubicBezTo>
                <a:cubicBezTo>
                  <a:pt x="200" y="368"/>
                  <a:pt x="200" y="367"/>
                  <a:pt x="200" y="367"/>
                </a:cubicBezTo>
                <a:cubicBezTo>
                  <a:pt x="200" y="367"/>
                  <a:pt x="200" y="367"/>
                  <a:pt x="200" y="367"/>
                </a:cubicBezTo>
                <a:cubicBezTo>
                  <a:pt x="200" y="367"/>
                  <a:pt x="198" y="366"/>
                  <a:pt x="198" y="366"/>
                </a:cubicBezTo>
                <a:cubicBezTo>
                  <a:pt x="200" y="365"/>
                  <a:pt x="203" y="364"/>
                  <a:pt x="203" y="362"/>
                </a:cubicBezTo>
                <a:cubicBezTo>
                  <a:pt x="203" y="362"/>
                  <a:pt x="204" y="362"/>
                  <a:pt x="204" y="362"/>
                </a:cubicBezTo>
                <a:cubicBezTo>
                  <a:pt x="204" y="362"/>
                  <a:pt x="205" y="361"/>
                  <a:pt x="206" y="360"/>
                </a:cubicBezTo>
                <a:cubicBezTo>
                  <a:pt x="206" y="359"/>
                  <a:pt x="206" y="360"/>
                  <a:pt x="206" y="360"/>
                </a:cubicBezTo>
                <a:cubicBezTo>
                  <a:pt x="207" y="359"/>
                  <a:pt x="207" y="358"/>
                  <a:pt x="207" y="357"/>
                </a:cubicBezTo>
                <a:cubicBezTo>
                  <a:pt x="208" y="357"/>
                  <a:pt x="209" y="357"/>
                  <a:pt x="209" y="356"/>
                </a:cubicBezTo>
                <a:cubicBezTo>
                  <a:pt x="212" y="354"/>
                  <a:pt x="215" y="353"/>
                  <a:pt x="217" y="350"/>
                </a:cubicBezTo>
                <a:cubicBezTo>
                  <a:pt x="219" y="350"/>
                  <a:pt x="219" y="350"/>
                  <a:pt x="219" y="350"/>
                </a:cubicBezTo>
                <a:cubicBezTo>
                  <a:pt x="219" y="349"/>
                  <a:pt x="220" y="349"/>
                  <a:pt x="220" y="348"/>
                </a:cubicBezTo>
                <a:cubicBezTo>
                  <a:pt x="221" y="348"/>
                  <a:pt x="222" y="348"/>
                  <a:pt x="222" y="347"/>
                </a:cubicBezTo>
                <a:cubicBezTo>
                  <a:pt x="222" y="347"/>
                  <a:pt x="222" y="348"/>
                  <a:pt x="222" y="348"/>
                </a:cubicBezTo>
                <a:cubicBezTo>
                  <a:pt x="223" y="348"/>
                  <a:pt x="222" y="347"/>
                  <a:pt x="223" y="347"/>
                </a:cubicBezTo>
                <a:cubicBezTo>
                  <a:pt x="223" y="347"/>
                  <a:pt x="223" y="347"/>
                  <a:pt x="224" y="347"/>
                </a:cubicBezTo>
                <a:cubicBezTo>
                  <a:pt x="225" y="346"/>
                  <a:pt x="226" y="345"/>
                  <a:pt x="227" y="345"/>
                </a:cubicBezTo>
                <a:cubicBezTo>
                  <a:pt x="228" y="345"/>
                  <a:pt x="228" y="344"/>
                  <a:pt x="229" y="345"/>
                </a:cubicBezTo>
                <a:cubicBezTo>
                  <a:pt x="232" y="341"/>
                  <a:pt x="236" y="338"/>
                  <a:pt x="241" y="337"/>
                </a:cubicBezTo>
                <a:cubicBezTo>
                  <a:pt x="242" y="336"/>
                  <a:pt x="242" y="335"/>
                  <a:pt x="243" y="335"/>
                </a:cubicBezTo>
                <a:cubicBezTo>
                  <a:pt x="244" y="335"/>
                  <a:pt x="243" y="336"/>
                  <a:pt x="244" y="336"/>
                </a:cubicBezTo>
                <a:cubicBezTo>
                  <a:pt x="246" y="334"/>
                  <a:pt x="249" y="334"/>
                  <a:pt x="249" y="331"/>
                </a:cubicBezTo>
                <a:cubicBezTo>
                  <a:pt x="250" y="331"/>
                  <a:pt x="250" y="330"/>
                  <a:pt x="251" y="330"/>
                </a:cubicBezTo>
                <a:cubicBezTo>
                  <a:pt x="252" y="330"/>
                  <a:pt x="253" y="330"/>
                  <a:pt x="253" y="329"/>
                </a:cubicBezTo>
                <a:cubicBezTo>
                  <a:pt x="255" y="328"/>
                  <a:pt x="256" y="327"/>
                  <a:pt x="258" y="326"/>
                </a:cubicBezTo>
                <a:cubicBezTo>
                  <a:pt x="258" y="326"/>
                  <a:pt x="259" y="326"/>
                  <a:pt x="259" y="326"/>
                </a:cubicBezTo>
                <a:cubicBezTo>
                  <a:pt x="261" y="325"/>
                  <a:pt x="262" y="324"/>
                  <a:pt x="263" y="323"/>
                </a:cubicBezTo>
                <a:cubicBezTo>
                  <a:pt x="264" y="323"/>
                  <a:pt x="264" y="323"/>
                  <a:pt x="265" y="323"/>
                </a:cubicBezTo>
                <a:cubicBezTo>
                  <a:pt x="266" y="323"/>
                  <a:pt x="268" y="320"/>
                  <a:pt x="269" y="321"/>
                </a:cubicBezTo>
                <a:cubicBezTo>
                  <a:pt x="269" y="321"/>
                  <a:pt x="269" y="320"/>
                  <a:pt x="269" y="320"/>
                </a:cubicBezTo>
                <a:cubicBezTo>
                  <a:pt x="271" y="320"/>
                  <a:pt x="272" y="319"/>
                  <a:pt x="273" y="318"/>
                </a:cubicBezTo>
                <a:cubicBezTo>
                  <a:pt x="273" y="318"/>
                  <a:pt x="273" y="319"/>
                  <a:pt x="274" y="319"/>
                </a:cubicBezTo>
                <a:cubicBezTo>
                  <a:pt x="274" y="318"/>
                  <a:pt x="275" y="318"/>
                  <a:pt x="275" y="317"/>
                </a:cubicBezTo>
                <a:cubicBezTo>
                  <a:pt x="276" y="317"/>
                  <a:pt x="277" y="317"/>
                  <a:pt x="277" y="316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82" y="314"/>
                  <a:pt x="285" y="313"/>
                  <a:pt x="288" y="311"/>
                </a:cubicBezTo>
                <a:cubicBezTo>
                  <a:pt x="289" y="310"/>
                  <a:pt x="290" y="310"/>
                  <a:pt x="291" y="309"/>
                </a:cubicBezTo>
                <a:cubicBezTo>
                  <a:pt x="292" y="309"/>
                  <a:pt x="293" y="309"/>
                  <a:pt x="294" y="308"/>
                </a:cubicBezTo>
                <a:cubicBezTo>
                  <a:pt x="295" y="308"/>
                  <a:pt x="295" y="308"/>
                  <a:pt x="296" y="307"/>
                </a:cubicBezTo>
                <a:cubicBezTo>
                  <a:pt x="296" y="307"/>
                  <a:pt x="296" y="308"/>
                  <a:pt x="296" y="307"/>
                </a:cubicBezTo>
                <a:cubicBezTo>
                  <a:pt x="297" y="307"/>
                  <a:pt x="298" y="306"/>
                  <a:pt x="299" y="306"/>
                </a:cubicBezTo>
                <a:cubicBezTo>
                  <a:pt x="299" y="306"/>
                  <a:pt x="299" y="306"/>
                  <a:pt x="300" y="306"/>
                </a:cubicBezTo>
                <a:cubicBezTo>
                  <a:pt x="300" y="306"/>
                  <a:pt x="300" y="305"/>
                  <a:pt x="300" y="305"/>
                </a:cubicBezTo>
                <a:cubicBezTo>
                  <a:pt x="301" y="305"/>
                  <a:pt x="301" y="305"/>
                  <a:pt x="301" y="305"/>
                </a:cubicBezTo>
                <a:cubicBezTo>
                  <a:pt x="302" y="305"/>
                  <a:pt x="302" y="304"/>
                  <a:pt x="303" y="304"/>
                </a:cubicBezTo>
                <a:cubicBezTo>
                  <a:pt x="304" y="304"/>
                  <a:pt x="307" y="304"/>
                  <a:pt x="308" y="303"/>
                </a:cubicBezTo>
                <a:cubicBezTo>
                  <a:pt x="309" y="303"/>
                  <a:pt x="309" y="303"/>
                  <a:pt x="310" y="303"/>
                </a:cubicBezTo>
                <a:cubicBezTo>
                  <a:pt x="311" y="302"/>
                  <a:pt x="311" y="302"/>
                  <a:pt x="312" y="302"/>
                </a:cubicBezTo>
                <a:cubicBezTo>
                  <a:pt x="313" y="302"/>
                  <a:pt x="313" y="301"/>
                  <a:pt x="314" y="301"/>
                </a:cubicBezTo>
                <a:cubicBezTo>
                  <a:pt x="314" y="301"/>
                  <a:pt x="315" y="301"/>
                  <a:pt x="315" y="300"/>
                </a:cubicBezTo>
                <a:cubicBezTo>
                  <a:pt x="315" y="300"/>
                  <a:pt x="316" y="301"/>
                  <a:pt x="316" y="300"/>
                </a:cubicBezTo>
                <a:cubicBezTo>
                  <a:pt x="316" y="300"/>
                  <a:pt x="316" y="300"/>
                  <a:pt x="317" y="300"/>
                </a:cubicBezTo>
                <a:cubicBezTo>
                  <a:pt x="318" y="299"/>
                  <a:pt x="320" y="298"/>
                  <a:pt x="321" y="298"/>
                </a:cubicBezTo>
                <a:cubicBezTo>
                  <a:pt x="321" y="298"/>
                  <a:pt x="322" y="298"/>
                  <a:pt x="322" y="298"/>
                </a:cubicBezTo>
                <a:cubicBezTo>
                  <a:pt x="322" y="298"/>
                  <a:pt x="322" y="298"/>
                  <a:pt x="322" y="298"/>
                </a:cubicBezTo>
                <a:cubicBezTo>
                  <a:pt x="322" y="297"/>
                  <a:pt x="322" y="298"/>
                  <a:pt x="323" y="298"/>
                </a:cubicBezTo>
                <a:cubicBezTo>
                  <a:pt x="323" y="297"/>
                  <a:pt x="324" y="297"/>
                  <a:pt x="325" y="297"/>
                </a:cubicBezTo>
                <a:cubicBezTo>
                  <a:pt x="326" y="296"/>
                  <a:pt x="329" y="295"/>
                  <a:pt x="331" y="295"/>
                </a:cubicBezTo>
                <a:cubicBezTo>
                  <a:pt x="333" y="294"/>
                  <a:pt x="336" y="293"/>
                  <a:pt x="337" y="291"/>
                </a:cubicBezTo>
                <a:cubicBezTo>
                  <a:pt x="338" y="290"/>
                  <a:pt x="339" y="289"/>
                  <a:pt x="342" y="290"/>
                </a:cubicBezTo>
                <a:cubicBezTo>
                  <a:pt x="342" y="289"/>
                  <a:pt x="342" y="289"/>
                  <a:pt x="343" y="289"/>
                </a:cubicBezTo>
                <a:cubicBezTo>
                  <a:pt x="343" y="289"/>
                  <a:pt x="345" y="289"/>
                  <a:pt x="345" y="289"/>
                </a:cubicBezTo>
                <a:cubicBezTo>
                  <a:pt x="345" y="288"/>
                  <a:pt x="346" y="287"/>
                  <a:pt x="346" y="287"/>
                </a:cubicBezTo>
                <a:cubicBezTo>
                  <a:pt x="348" y="287"/>
                  <a:pt x="350" y="286"/>
                  <a:pt x="352" y="285"/>
                </a:cubicBezTo>
                <a:cubicBezTo>
                  <a:pt x="353" y="283"/>
                  <a:pt x="353" y="283"/>
                  <a:pt x="353" y="280"/>
                </a:cubicBezTo>
                <a:cubicBezTo>
                  <a:pt x="353" y="280"/>
                  <a:pt x="354" y="280"/>
                  <a:pt x="355" y="281"/>
                </a:cubicBezTo>
                <a:cubicBezTo>
                  <a:pt x="356" y="280"/>
                  <a:pt x="357" y="279"/>
                  <a:pt x="358" y="279"/>
                </a:cubicBezTo>
                <a:cubicBezTo>
                  <a:pt x="360" y="279"/>
                  <a:pt x="359" y="281"/>
                  <a:pt x="360" y="280"/>
                </a:cubicBezTo>
                <a:cubicBezTo>
                  <a:pt x="362" y="280"/>
                  <a:pt x="360" y="278"/>
                  <a:pt x="362" y="278"/>
                </a:cubicBezTo>
                <a:cubicBezTo>
                  <a:pt x="362" y="279"/>
                  <a:pt x="364" y="279"/>
                  <a:pt x="365" y="279"/>
                </a:cubicBezTo>
                <a:cubicBezTo>
                  <a:pt x="366" y="279"/>
                  <a:pt x="366" y="279"/>
                  <a:pt x="366" y="280"/>
                </a:cubicBezTo>
                <a:cubicBezTo>
                  <a:pt x="368" y="279"/>
                  <a:pt x="368" y="276"/>
                  <a:pt x="371" y="276"/>
                </a:cubicBezTo>
                <a:cubicBezTo>
                  <a:pt x="372" y="278"/>
                  <a:pt x="376" y="277"/>
                  <a:pt x="378" y="276"/>
                </a:cubicBezTo>
                <a:cubicBezTo>
                  <a:pt x="378" y="274"/>
                  <a:pt x="379" y="274"/>
                  <a:pt x="379" y="273"/>
                </a:cubicBezTo>
                <a:cubicBezTo>
                  <a:pt x="381" y="272"/>
                  <a:pt x="384" y="274"/>
                  <a:pt x="385" y="273"/>
                </a:cubicBezTo>
                <a:cubicBezTo>
                  <a:pt x="386" y="272"/>
                  <a:pt x="387" y="271"/>
                  <a:pt x="388" y="271"/>
                </a:cubicBezTo>
                <a:cubicBezTo>
                  <a:pt x="388" y="270"/>
                  <a:pt x="388" y="270"/>
                  <a:pt x="388" y="270"/>
                </a:cubicBezTo>
                <a:cubicBezTo>
                  <a:pt x="388" y="270"/>
                  <a:pt x="389" y="270"/>
                  <a:pt x="389" y="270"/>
                </a:cubicBezTo>
                <a:cubicBezTo>
                  <a:pt x="389" y="270"/>
                  <a:pt x="389" y="269"/>
                  <a:pt x="390" y="269"/>
                </a:cubicBezTo>
                <a:cubicBezTo>
                  <a:pt x="390" y="269"/>
                  <a:pt x="390" y="269"/>
                  <a:pt x="390" y="269"/>
                </a:cubicBezTo>
                <a:cubicBezTo>
                  <a:pt x="391" y="269"/>
                  <a:pt x="391" y="268"/>
                  <a:pt x="391" y="268"/>
                </a:cubicBezTo>
                <a:cubicBezTo>
                  <a:pt x="392" y="266"/>
                  <a:pt x="392" y="266"/>
                  <a:pt x="392" y="266"/>
                </a:cubicBezTo>
                <a:cubicBezTo>
                  <a:pt x="394" y="265"/>
                  <a:pt x="398" y="267"/>
                  <a:pt x="399" y="266"/>
                </a:cubicBezTo>
                <a:cubicBezTo>
                  <a:pt x="400" y="265"/>
                  <a:pt x="399" y="265"/>
                  <a:pt x="399" y="264"/>
                </a:cubicBezTo>
                <a:cubicBezTo>
                  <a:pt x="401" y="263"/>
                  <a:pt x="401" y="263"/>
                  <a:pt x="402" y="262"/>
                </a:cubicBezTo>
                <a:cubicBezTo>
                  <a:pt x="403" y="261"/>
                  <a:pt x="402" y="259"/>
                  <a:pt x="403" y="259"/>
                </a:cubicBezTo>
                <a:cubicBezTo>
                  <a:pt x="405" y="260"/>
                  <a:pt x="403" y="261"/>
                  <a:pt x="405" y="261"/>
                </a:cubicBezTo>
                <a:cubicBezTo>
                  <a:pt x="405" y="260"/>
                  <a:pt x="405" y="259"/>
                  <a:pt x="406" y="259"/>
                </a:cubicBezTo>
                <a:cubicBezTo>
                  <a:pt x="406" y="257"/>
                  <a:pt x="408" y="257"/>
                  <a:pt x="410" y="256"/>
                </a:cubicBezTo>
                <a:cubicBezTo>
                  <a:pt x="410" y="255"/>
                  <a:pt x="413" y="257"/>
                  <a:pt x="414" y="256"/>
                </a:cubicBezTo>
                <a:cubicBezTo>
                  <a:pt x="416" y="257"/>
                  <a:pt x="417" y="257"/>
                  <a:pt x="418" y="257"/>
                </a:cubicBezTo>
                <a:cubicBezTo>
                  <a:pt x="418" y="257"/>
                  <a:pt x="418" y="257"/>
                  <a:pt x="418" y="256"/>
                </a:cubicBezTo>
                <a:cubicBezTo>
                  <a:pt x="419" y="256"/>
                  <a:pt x="419" y="256"/>
                  <a:pt x="420" y="256"/>
                </a:cubicBezTo>
                <a:cubicBezTo>
                  <a:pt x="421" y="255"/>
                  <a:pt x="419" y="254"/>
                  <a:pt x="420" y="254"/>
                </a:cubicBezTo>
                <a:cubicBezTo>
                  <a:pt x="422" y="255"/>
                  <a:pt x="422" y="255"/>
                  <a:pt x="422" y="255"/>
                </a:cubicBezTo>
                <a:cubicBezTo>
                  <a:pt x="424" y="254"/>
                  <a:pt x="424" y="252"/>
                  <a:pt x="426" y="252"/>
                </a:cubicBezTo>
                <a:cubicBezTo>
                  <a:pt x="426" y="252"/>
                  <a:pt x="428" y="253"/>
                  <a:pt x="429" y="253"/>
                </a:cubicBezTo>
                <a:cubicBezTo>
                  <a:pt x="428" y="253"/>
                  <a:pt x="429" y="252"/>
                  <a:pt x="428" y="252"/>
                </a:cubicBezTo>
                <a:cubicBezTo>
                  <a:pt x="428" y="252"/>
                  <a:pt x="428" y="252"/>
                  <a:pt x="427" y="252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1"/>
                  <a:pt x="426" y="251"/>
                  <a:pt x="426" y="250"/>
                </a:cubicBezTo>
                <a:cubicBezTo>
                  <a:pt x="427" y="250"/>
                  <a:pt x="428" y="250"/>
                  <a:pt x="429" y="250"/>
                </a:cubicBezTo>
                <a:cubicBezTo>
                  <a:pt x="429" y="247"/>
                  <a:pt x="429" y="246"/>
                  <a:pt x="431" y="246"/>
                </a:cubicBezTo>
                <a:cubicBezTo>
                  <a:pt x="430" y="246"/>
                  <a:pt x="432" y="248"/>
                  <a:pt x="432" y="249"/>
                </a:cubicBezTo>
                <a:cubicBezTo>
                  <a:pt x="432" y="249"/>
                  <a:pt x="433" y="249"/>
                  <a:pt x="433" y="249"/>
                </a:cubicBezTo>
                <a:cubicBezTo>
                  <a:pt x="434" y="250"/>
                  <a:pt x="431" y="252"/>
                  <a:pt x="432" y="252"/>
                </a:cubicBezTo>
                <a:cubicBezTo>
                  <a:pt x="433" y="251"/>
                  <a:pt x="441" y="249"/>
                  <a:pt x="442" y="248"/>
                </a:cubicBezTo>
                <a:cubicBezTo>
                  <a:pt x="440" y="247"/>
                  <a:pt x="440" y="248"/>
                  <a:pt x="438" y="248"/>
                </a:cubicBezTo>
                <a:cubicBezTo>
                  <a:pt x="438" y="247"/>
                  <a:pt x="437" y="247"/>
                  <a:pt x="437" y="246"/>
                </a:cubicBezTo>
                <a:cubicBezTo>
                  <a:pt x="439" y="246"/>
                  <a:pt x="439" y="244"/>
                  <a:pt x="440" y="245"/>
                </a:cubicBezTo>
                <a:cubicBezTo>
                  <a:pt x="441" y="244"/>
                  <a:pt x="442" y="243"/>
                  <a:pt x="443" y="242"/>
                </a:cubicBezTo>
                <a:cubicBezTo>
                  <a:pt x="444" y="242"/>
                  <a:pt x="445" y="244"/>
                  <a:pt x="446" y="244"/>
                </a:cubicBezTo>
                <a:cubicBezTo>
                  <a:pt x="447" y="241"/>
                  <a:pt x="444" y="241"/>
                  <a:pt x="445" y="239"/>
                </a:cubicBezTo>
                <a:cubicBezTo>
                  <a:pt x="445" y="238"/>
                  <a:pt x="446" y="238"/>
                  <a:pt x="446" y="238"/>
                </a:cubicBezTo>
                <a:cubicBezTo>
                  <a:pt x="446" y="237"/>
                  <a:pt x="446" y="237"/>
                  <a:pt x="447" y="237"/>
                </a:cubicBezTo>
                <a:cubicBezTo>
                  <a:pt x="454" y="237"/>
                  <a:pt x="454" y="237"/>
                  <a:pt x="454" y="237"/>
                </a:cubicBezTo>
                <a:cubicBezTo>
                  <a:pt x="455" y="236"/>
                  <a:pt x="455" y="234"/>
                  <a:pt x="455" y="233"/>
                </a:cubicBezTo>
                <a:cubicBezTo>
                  <a:pt x="455" y="233"/>
                  <a:pt x="455" y="232"/>
                  <a:pt x="456" y="232"/>
                </a:cubicBezTo>
                <a:cubicBezTo>
                  <a:pt x="456" y="231"/>
                  <a:pt x="458" y="231"/>
                  <a:pt x="457" y="230"/>
                </a:cubicBezTo>
                <a:cubicBezTo>
                  <a:pt x="458" y="230"/>
                  <a:pt x="459" y="230"/>
                  <a:pt x="460" y="229"/>
                </a:cubicBezTo>
                <a:cubicBezTo>
                  <a:pt x="459" y="229"/>
                  <a:pt x="459" y="228"/>
                  <a:pt x="459" y="228"/>
                </a:cubicBezTo>
                <a:cubicBezTo>
                  <a:pt x="460" y="228"/>
                  <a:pt x="459" y="227"/>
                  <a:pt x="460" y="227"/>
                </a:cubicBezTo>
                <a:cubicBezTo>
                  <a:pt x="460" y="227"/>
                  <a:pt x="460" y="227"/>
                  <a:pt x="461" y="227"/>
                </a:cubicBezTo>
                <a:cubicBezTo>
                  <a:pt x="461" y="226"/>
                  <a:pt x="461" y="226"/>
                  <a:pt x="461" y="226"/>
                </a:cubicBezTo>
                <a:cubicBezTo>
                  <a:pt x="461" y="226"/>
                  <a:pt x="462" y="225"/>
                  <a:pt x="462" y="225"/>
                </a:cubicBezTo>
                <a:cubicBezTo>
                  <a:pt x="463" y="225"/>
                  <a:pt x="464" y="225"/>
                  <a:pt x="464" y="224"/>
                </a:cubicBezTo>
                <a:cubicBezTo>
                  <a:pt x="464" y="224"/>
                  <a:pt x="465" y="223"/>
                  <a:pt x="465" y="223"/>
                </a:cubicBezTo>
                <a:cubicBezTo>
                  <a:pt x="465" y="223"/>
                  <a:pt x="465" y="223"/>
                  <a:pt x="465" y="223"/>
                </a:cubicBezTo>
                <a:cubicBezTo>
                  <a:pt x="466" y="222"/>
                  <a:pt x="466" y="221"/>
                  <a:pt x="466" y="221"/>
                </a:cubicBezTo>
                <a:cubicBezTo>
                  <a:pt x="467" y="221"/>
                  <a:pt x="467" y="219"/>
                  <a:pt x="468" y="219"/>
                </a:cubicBezTo>
                <a:cubicBezTo>
                  <a:pt x="468" y="218"/>
                  <a:pt x="469" y="218"/>
                  <a:pt x="469" y="218"/>
                </a:cubicBezTo>
                <a:cubicBezTo>
                  <a:pt x="469" y="218"/>
                  <a:pt x="470" y="217"/>
                  <a:pt x="470" y="218"/>
                </a:cubicBezTo>
                <a:cubicBezTo>
                  <a:pt x="470" y="218"/>
                  <a:pt x="470" y="219"/>
                  <a:pt x="470" y="219"/>
                </a:cubicBezTo>
                <a:cubicBezTo>
                  <a:pt x="470" y="220"/>
                  <a:pt x="470" y="219"/>
                  <a:pt x="470" y="220"/>
                </a:cubicBezTo>
                <a:cubicBezTo>
                  <a:pt x="469" y="220"/>
                  <a:pt x="469" y="221"/>
                  <a:pt x="469" y="221"/>
                </a:cubicBezTo>
                <a:cubicBezTo>
                  <a:pt x="469" y="221"/>
                  <a:pt x="468" y="222"/>
                  <a:pt x="468" y="222"/>
                </a:cubicBezTo>
                <a:cubicBezTo>
                  <a:pt x="468" y="222"/>
                  <a:pt x="468" y="222"/>
                  <a:pt x="468" y="222"/>
                </a:cubicBezTo>
                <a:cubicBezTo>
                  <a:pt x="467" y="223"/>
                  <a:pt x="465" y="223"/>
                  <a:pt x="465" y="225"/>
                </a:cubicBezTo>
                <a:cubicBezTo>
                  <a:pt x="464" y="225"/>
                  <a:pt x="463" y="228"/>
                  <a:pt x="462" y="228"/>
                </a:cubicBezTo>
                <a:cubicBezTo>
                  <a:pt x="461" y="230"/>
                  <a:pt x="459" y="230"/>
                  <a:pt x="458" y="232"/>
                </a:cubicBezTo>
                <a:cubicBezTo>
                  <a:pt x="461" y="232"/>
                  <a:pt x="461" y="229"/>
                  <a:pt x="463" y="229"/>
                </a:cubicBezTo>
                <a:cubicBezTo>
                  <a:pt x="463" y="228"/>
                  <a:pt x="464" y="228"/>
                  <a:pt x="464" y="227"/>
                </a:cubicBezTo>
                <a:cubicBezTo>
                  <a:pt x="466" y="226"/>
                  <a:pt x="468" y="224"/>
                  <a:pt x="469" y="222"/>
                </a:cubicBezTo>
                <a:cubicBezTo>
                  <a:pt x="471" y="222"/>
                  <a:pt x="472" y="221"/>
                  <a:pt x="473" y="218"/>
                </a:cubicBezTo>
                <a:cubicBezTo>
                  <a:pt x="473" y="218"/>
                  <a:pt x="474" y="217"/>
                  <a:pt x="474" y="217"/>
                </a:cubicBezTo>
                <a:cubicBezTo>
                  <a:pt x="474" y="215"/>
                  <a:pt x="475" y="214"/>
                  <a:pt x="475" y="214"/>
                </a:cubicBezTo>
                <a:cubicBezTo>
                  <a:pt x="476" y="214"/>
                  <a:pt x="476" y="214"/>
                  <a:pt x="476" y="214"/>
                </a:cubicBezTo>
                <a:cubicBezTo>
                  <a:pt x="476" y="213"/>
                  <a:pt x="477" y="212"/>
                  <a:pt x="477" y="212"/>
                </a:cubicBezTo>
                <a:cubicBezTo>
                  <a:pt x="477" y="212"/>
                  <a:pt x="477" y="212"/>
                  <a:pt x="477" y="211"/>
                </a:cubicBezTo>
                <a:cubicBezTo>
                  <a:pt x="477" y="211"/>
                  <a:pt x="478" y="211"/>
                  <a:pt x="478" y="211"/>
                </a:cubicBezTo>
                <a:cubicBezTo>
                  <a:pt x="478" y="211"/>
                  <a:pt x="478" y="210"/>
                  <a:pt x="479" y="210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9"/>
                  <a:pt x="480" y="209"/>
                  <a:pt x="480" y="208"/>
                </a:cubicBezTo>
                <a:cubicBezTo>
                  <a:pt x="480" y="208"/>
                  <a:pt x="480" y="208"/>
                  <a:pt x="480" y="208"/>
                </a:cubicBezTo>
                <a:cubicBezTo>
                  <a:pt x="481" y="207"/>
                  <a:pt x="481" y="206"/>
                  <a:pt x="481" y="206"/>
                </a:cubicBezTo>
                <a:cubicBezTo>
                  <a:pt x="482" y="205"/>
                  <a:pt x="484" y="205"/>
                  <a:pt x="484" y="204"/>
                </a:cubicBezTo>
                <a:cubicBezTo>
                  <a:pt x="484" y="204"/>
                  <a:pt x="484" y="204"/>
                  <a:pt x="484" y="204"/>
                </a:cubicBezTo>
                <a:cubicBezTo>
                  <a:pt x="486" y="203"/>
                  <a:pt x="485" y="200"/>
                  <a:pt x="486" y="200"/>
                </a:cubicBezTo>
                <a:cubicBezTo>
                  <a:pt x="486" y="200"/>
                  <a:pt x="486" y="199"/>
                  <a:pt x="486" y="199"/>
                </a:cubicBezTo>
                <a:cubicBezTo>
                  <a:pt x="487" y="198"/>
                  <a:pt x="487" y="197"/>
                  <a:pt x="488" y="197"/>
                </a:cubicBezTo>
                <a:cubicBezTo>
                  <a:pt x="488" y="196"/>
                  <a:pt x="488" y="195"/>
                  <a:pt x="489" y="194"/>
                </a:cubicBezTo>
                <a:cubicBezTo>
                  <a:pt x="489" y="194"/>
                  <a:pt x="489" y="194"/>
                  <a:pt x="489" y="194"/>
                </a:cubicBezTo>
                <a:cubicBezTo>
                  <a:pt x="490" y="192"/>
                  <a:pt x="491" y="190"/>
                  <a:pt x="491" y="188"/>
                </a:cubicBezTo>
                <a:cubicBezTo>
                  <a:pt x="492" y="188"/>
                  <a:pt x="492" y="187"/>
                  <a:pt x="492" y="187"/>
                </a:cubicBezTo>
                <a:cubicBezTo>
                  <a:pt x="492" y="187"/>
                  <a:pt x="492" y="186"/>
                  <a:pt x="492" y="186"/>
                </a:cubicBezTo>
                <a:cubicBezTo>
                  <a:pt x="492" y="185"/>
                  <a:pt x="493" y="186"/>
                  <a:pt x="493" y="185"/>
                </a:cubicBezTo>
                <a:cubicBezTo>
                  <a:pt x="494" y="183"/>
                  <a:pt x="494" y="181"/>
                  <a:pt x="495" y="179"/>
                </a:cubicBezTo>
                <a:cubicBezTo>
                  <a:pt x="495" y="179"/>
                  <a:pt x="495" y="179"/>
                  <a:pt x="495" y="178"/>
                </a:cubicBezTo>
                <a:cubicBezTo>
                  <a:pt x="495" y="178"/>
                  <a:pt x="495" y="178"/>
                  <a:pt x="495" y="178"/>
                </a:cubicBezTo>
                <a:cubicBezTo>
                  <a:pt x="495" y="178"/>
                  <a:pt x="496" y="178"/>
                  <a:pt x="496" y="178"/>
                </a:cubicBezTo>
                <a:cubicBezTo>
                  <a:pt x="496" y="178"/>
                  <a:pt x="496" y="177"/>
                  <a:pt x="496" y="177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6" y="177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7" y="175"/>
                  <a:pt x="496" y="174"/>
                  <a:pt x="497" y="173"/>
                </a:cubicBezTo>
                <a:cubicBezTo>
                  <a:pt x="497" y="173"/>
                  <a:pt x="497" y="173"/>
                  <a:pt x="497" y="173"/>
                </a:cubicBezTo>
                <a:cubicBezTo>
                  <a:pt x="499" y="169"/>
                  <a:pt x="499" y="165"/>
                  <a:pt x="500" y="161"/>
                </a:cubicBezTo>
                <a:cubicBezTo>
                  <a:pt x="500" y="161"/>
                  <a:pt x="500" y="160"/>
                  <a:pt x="500" y="160"/>
                </a:cubicBezTo>
                <a:cubicBezTo>
                  <a:pt x="500" y="160"/>
                  <a:pt x="500" y="160"/>
                  <a:pt x="500" y="160"/>
                </a:cubicBezTo>
                <a:cubicBezTo>
                  <a:pt x="500" y="159"/>
                  <a:pt x="500" y="159"/>
                  <a:pt x="500" y="159"/>
                </a:cubicBezTo>
                <a:cubicBezTo>
                  <a:pt x="500" y="158"/>
                  <a:pt x="501" y="158"/>
                  <a:pt x="501" y="158"/>
                </a:cubicBezTo>
                <a:cubicBezTo>
                  <a:pt x="500" y="157"/>
                  <a:pt x="500" y="157"/>
                  <a:pt x="500" y="157"/>
                </a:cubicBezTo>
                <a:cubicBezTo>
                  <a:pt x="500" y="157"/>
                  <a:pt x="501" y="157"/>
                  <a:pt x="501" y="156"/>
                </a:cubicBezTo>
                <a:cubicBezTo>
                  <a:pt x="501" y="156"/>
                  <a:pt x="501" y="156"/>
                  <a:pt x="501" y="155"/>
                </a:cubicBezTo>
                <a:cubicBezTo>
                  <a:pt x="501" y="155"/>
                  <a:pt x="501" y="154"/>
                  <a:pt x="501" y="153"/>
                </a:cubicBezTo>
                <a:cubicBezTo>
                  <a:pt x="501" y="153"/>
                  <a:pt x="501" y="152"/>
                  <a:pt x="501" y="151"/>
                </a:cubicBezTo>
                <a:cubicBezTo>
                  <a:pt x="501" y="151"/>
                  <a:pt x="501" y="150"/>
                  <a:pt x="501" y="150"/>
                </a:cubicBezTo>
                <a:cubicBezTo>
                  <a:pt x="502" y="135"/>
                  <a:pt x="491" y="126"/>
                  <a:pt x="480" y="119"/>
                </a:cubicBezTo>
                <a:cubicBezTo>
                  <a:pt x="480" y="119"/>
                  <a:pt x="486" y="109"/>
                  <a:pt x="487" y="109"/>
                </a:cubicBezTo>
                <a:cubicBezTo>
                  <a:pt x="490" y="102"/>
                  <a:pt x="493" y="95"/>
                  <a:pt x="495" y="88"/>
                </a:cubicBezTo>
                <a:cubicBezTo>
                  <a:pt x="496" y="82"/>
                  <a:pt x="497" y="77"/>
                  <a:pt x="497" y="71"/>
                </a:cubicBezTo>
                <a:cubicBezTo>
                  <a:pt x="497" y="57"/>
                  <a:pt x="493" y="40"/>
                  <a:pt x="483" y="29"/>
                </a:cubicBezTo>
                <a:cubicBezTo>
                  <a:pt x="481" y="27"/>
                  <a:pt x="478" y="24"/>
                  <a:pt x="475" y="22"/>
                </a:cubicBezTo>
                <a:cubicBezTo>
                  <a:pt x="465" y="13"/>
                  <a:pt x="453" y="7"/>
                  <a:pt x="439" y="3"/>
                </a:cubicBezTo>
                <a:cubicBezTo>
                  <a:pt x="434" y="2"/>
                  <a:pt x="429" y="1"/>
                  <a:pt x="424" y="1"/>
                </a:cubicBezTo>
                <a:cubicBezTo>
                  <a:pt x="406" y="0"/>
                  <a:pt x="386" y="5"/>
                  <a:pt x="374" y="19"/>
                </a:cubicBezTo>
                <a:cubicBezTo>
                  <a:pt x="372" y="20"/>
                  <a:pt x="368" y="26"/>
                  <a:pt x="369" y="28"/>
                </a:cubicBezTo>
                <a:cubicBezTo>
                  <a:pt x="357" y="8"/>
                  <a:pt x="325" y="13"/>
                  <a:pt x="307" y="19"/>
                </a:cubicBezTo>
                <a:cubicBezTo>
                  <a:pt x="297" y="22"/>
                  <a:pt x="289" y="27"/>
                  <a:pt x="280" y="32"/>
                </a:cubicBezTo>
                <a:cubicBezTo>
                  <a:pt x="266" y="42"/>
                  <a:pt x="254" y="57"/>
                  <a:pt x="246" y="73"/>
                </a:cubicBezTo>
                <a:cubicBezTo>
                  <a:pt x="234" y="98"/>
                  <a:pt x="230" y="128"/>
                  <a:pt x="234" y="156"/>
                </a:cubicBezTo>
                <a:cubicBezTo>
                  <a:pt x="236" y="164"/>
                  <a:pt x="240" y="174"/>
                  <a:pt x="245" y="181"/>
                </a:cubicBezTo>
                <a:cubicBezTo>
                  <a:pt x="253" y="195"/>
                  <a:pt x="267" y="205"/>
                  <a:pt x="282" y="208"/>
                </a:cubicBezTo>
                <a:cubicBezTo>
                  <a:pt x="293" y="211"/>
                  <a:pt x="305" y="211"/>
                  <a:pt x="316" y="209"/>
                </a:cubicBezTo>
                <a:cubicBezTo>
                  <a:pt x="329" y="206"/>
                  <a:pt x="342" y="200"/>
                  <a:pt x="352" y="191"/>
                </a:cubicBezTo>
                <a:cubicBezTo>
                  <a:pt x="360" y="184"/>
                  <a:pt x="365" y="174"/>
                  <a:pt x="367" y="163"/>
                </a:cubicBezTo>
                <a:cubicBezTo>
                  <a:pt x="371" y="149"/>
                  <a:pt x="368" y="132"/>
                  <a:pt x="355" y="123"/>
                </a:cubicBezTo>
                <a:cubicBezTo>
                  <a:pt x="346" y="117"/>
                  <a:pt x="331" y="118"/>
                  <a:pt x="323" y="125"/>
                </a:cubicBezTo>
                <a:cubicBezTo>
                  <a:pt x="320" y="128"/>
                  <a:pt x="317" y="132"/>
                  <a:pt x="316" y="136"/>
                </a:cubicBezTo>
                <a:cubicBezTo>
                  <a:pt x="315" y="138"/>
                  <a:pt x="311" y="148"/>
                  <a:pt x="312" y="149"/>
                </a:cubicBezTo>
                <a:cubicBezTo>
                  <a:pt x="311" y="148"/>
                  <a:pt x="304" y="122"/>
                  <a:pt x="323" y="106"/>
                </a:cubicBezTo>
                <a:cubicBezTo>
                  <a:pt x="328" y="101"/>
                  <a:pt x="334" y="99"/>
                  <a:pt x="340" y="97"/>
                </a:cubicBezTo>
                <a:cubicBezTo>
                  <a:pt x="350" y="94"/>
                  <a:pt x="362" y="95"/>
                  <a:pt x="371" y="98"/>
                </a:cubicBezTo>
                <a:cubicBezTo>
                  <a:pt x="375" y="99"/>
                  <a:pt x="379" y="102"/>
                  <a:pt x="382" y="104"/>
                </a:cubicBezTo>
                <a:cubicBezTo>
                  <a:pt x="388" y="109"/>
                  <a:pt x="393" y="115"/>
                  <a:pt x="397" y="122"/>
                </a:cubicBezTo>
                <a:cubicBezTo>
                  <a:pt x="400" y="129"/>
                  <a:pt x="401" y="136"/>
                  <a:pt x="400" y="143"/>
                </a:cubicBezTo>
                <a:cubicBezTo>
                  <a:pt x="399" y="161"/>
                  <a:pt x="391" y="182"/>
                  <a:pt x="378" y="195"/>
                </a:cubicBezTo>
                <a:cubicBezTo>
                  <a:pt x="375" y="197"/>
                  <a:pt x="374" y="199"/>
                  <a:pt x="372" y="202"/>
                </a:cubicBezTo>
                <a:cubicBezTo>
                  <a:pt x="370" y="204"/>
                  <a:pt x="368" y="206"/>
                  <a:pt x="365" y="208"/>
                </a:cubicBezTo>
                <a:cubicBezTo>
                  <a:pt x="363" y="208"/>
                  <a:pt x="363" y="208"/>
                  <a:pt x="362" y="209"/>
                </a:cubicBezTo>
                <a:cubicBezTo>
                  <a:pt x="362" y="210"/>
                  <a:pt x="360" y="211"/>
                  <a:pt x="360" y="212"/>
                </a:cubicBezTo>
                <a:cubicBezTo>
                  <a:pt x="360" y="212"/>
                  <a:pt x="359" y="212"/>
                  <a:pt x="359" y="212"/>
                </a:cubicBezTo>
                <a:cubicBezTo>
                  <a:pt x="359" y="212"/>
                  <a:pt x="359" y="212"/>
                  <a:pt x="358" y="212"/>
                </a:cubicBezTo>
                <a:cubicBezTo>
                  <a:pt x="358" y="213"/>
                  <a:pt x="357" y="214"/>
                  <a:pt x="356" y="215"/>
                </a:cubicBezTo>
                <a:cubicBezTo>
                  <a:pt x="356" y="215"/>
                  <a:pt x="356" y="216"/>
                  <a:pt x="355" y="215"/>
                </a:cubicBezTo>
                <a:cubicBezTo>
                  <a:pt x="355" y="215"/>
                  <a:pt x="354" y="214"/>
                  <a:pt x="354" y="215"/>
                </a:cubicBezTo>
                <a:cubicBezTo>
                  <a:pt x="354" y="215"/>
                  <a:pt x="353" y="215"/>
                  <a:pt x="353" y="215"/>
                </a:cubicBezTo>
                <a:cubicBezTo>
                  <a:pt x="353" y="215"/>
                  <a:pt x="353" y="216"/>
                  <a:pt x="353" y="216"/>
                </a:cubicBezTo>
                <a:cubicBezTo>
                  <a:pt x="352" y="216"/>
                  <a:pt x="352" y="216"/>
                  <a:pt x="352" y="216"/>
                </a:cubicBezTo>
                <a:cubicBezTo>
                  <a:pt x="352" y="217"/>
                  <a:pt x="351" y="217"/>
                  <a:pt x="351" y="217"/>
                </a:cubicBezTo>
                <a:cubicBezTo>
                  <a:pt x="351" y="218"/>
                  <a:pt x="350" y="217"/>
                  <a:pt x="350" y="217"/>
                </a:cubicBezTo>
                <a:cubicBezTo>
                  <a:pt x="350" y="218"/>
                  <a:pt x="350" y="218"/>
                  <a:pt x="350" y="219"/>
                </a:cubicBezTo>
                <a:cubicBezTo>
                  <a:pt x="349" y="219"/>
                  <a:pt x="348" y="218"/>
                  <a:pt x="348" y="218"/>
                </a:cubicBezTo>
                <a:cubicBezTo>
                  <a:pt x="347" y="219"/>
                  <a:pt x="346" y="219"/>
                  <a:pt x="346" y="219"/>
                </a:cubicBezTo>
                <a:cubicBezTo>
                  <a:pt x="345" y="220"/>
                  <a:pt x="345" y="220"/>
                  <a:pt x="345" y="220"/>
                </a:cubicBezTo>
                <a:cubicBezTo>
                  <a:pt x="345" y="221"/>
                  <a:pt x="344" y="221"/>
                  <a:pt x="344" y="221"/>
                </a:cubicBezTo>
                <a:cubicBezTo>
                  <a:pt x="344" y="221"/>
                  <a:pt x="344" y="221"/>
                  <a:pt x="344" y="222"/>
                </a:cubicBezTo>
                <a:cubicBezTo>
                  <a:pt x="343" y="222"/>
                  <a:pt x="342" y="223"/>
                  <a:pt x="341" y="223"/>
                </a:cubicBezTo>
                <a:cubicBezTo>
                  <a:pt x="340" y="224"/>
                  <a:pt x="339" y="224"/>
                  <a:pt x="339" y="225"/>
                </a:cubicBezTo>
                <a:cubicBezTo>
                  <a:pt x="338" y="225"/>
                  <a:pt x="337" y="225"/>
                  <a:pt x="336" y="225"/>
                </a:cubicBezTo>
                <a:cubicBezTo>
                  <a:pt x="336" y="225"/>
                  <a:pt x="336" y="226"/>
                  <a:pt x="336" y="226"/>
                </a:cubicBezTo>
                <a:cubicBezTo>
                  <a:pt x="335" y="226"/>
                  <a:pt x="332" y="227"/>
                  <a:pt x="331" y="228"/>
                </a:cubicBezTo>
                <a:cubicBezTo>
                  <a:pt x="330" y="228"/>
                  <a:pt x="329" y="229"/>
                  <a:pt x="328" y="230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327" y="230"/>
                  <a:pt x="327" y="230"/>
                  <a:pt x="327" y="230"/>
                </a:cubicBezTo>
                <a:cubicBezTo>
                  <a:pt x="326" y="230"/>
                  <a:pt x="326" y="230"/>
                  <a:pt x="325" y="231"/>
                </a:cubicBezTo>
                <a:cubicBezTo>
                  <a:pt x="324" y="233"/>
                  <a:pt x="323" y="232"/>
                  <a:pt x="321" y="233"/>
                </a:cubicBezTo>
                <a:cubicBezTo>
                  <a:pt x="317" y="235"/>
                  <a:pt x="313" y="239"/>
                  <a:pt x="308" y="240"/>
                </a:cubicBezTo>
                <a:cubicBezTo>
                  <a:pt x="307" y="242"/>
                  <a:pt x="304" y="242"/>
                  <a:pt x="303" y="243"/>
                </a:cubicBezTo>
                <a:cubicBezTo>
                  <a:pt x="302" y="243"/>
                  <a:pt x="301" y="244"/>
                  <a:pt x="300" y="243"/>
                </a:cubicBezTo>
                <a:cubicBezTo>
                  <a:pt x="300" y="244"/>
                  <a:pt x="300" y="245"/>
                  <a:pt x="299" y="245"/>
                </a:cubicBezTo>
                <a:cubicBezTo>
                  <a:pt x="298" y="245"/>
                  <a:pt x="297" y="246"/>
                  <a:pt x="295" y="246"/>
                </a:cubicBezTo>
                <a:cubicBezTo>
                  <a:pt x="295" y="247"/>
                  <a:pt x="294" y="247"/>
                  <a:pt x="292" y="247"/>
                </a:cubicBezTo>
                <a:cubicBezTo>
                  <a:pt x="291" y="248"/>
                  <a:pt x="290" y="250"/>
                  <a:pt x="288" y="249"/>
                </a:cubicBezTo>
                <a:cubicBezTo>
                  <a:pt x="287" y="250"/>
                  <a:pt x="287" y="250"/>
                  <a:pt x="287" y="250"/>
                </a:cubicBezTo>
                <a:cubicBezTo>
                  <a:pt x="286" y="249"/>
                  <a:pt x="284" y="250"/>
                  <a:pt x="283" y="251"/>
                </a:cubicBezTo>
                <a:cubicBezTo>
                  <a:pt x="284" y="251"/>
                  <a:pt x="283" y="252"/>
                  <a:pt x="283" y="253"/>
                </a:cubicBezTo>
                <a:cubicBezTo>
                  <a:pt x="282" y="253"/>
                  <a:pt x="281" y="253"/>
                  <a:pt x="280" y="254"/>
                </a:cubicBezTo>
                <a:cubicBezTo>
                  <a:pt x="280" y="253"/>
                  <a:pt x="280" y="252"/>
                  <a:pt x="279" y="252"/>
                </a:cubicBezTo>
                <a:cubicBezTo>
                  <a:pt x="278" y="253"/>
                  <a:pt x="278" y="253"/>
                  <a:pt x="278" y="253"/>
                </a:cubicBezTo>
                <a:cubicBezTo>
                  <a:pt x="278" y="254"/>
                  <a:pt x="278" y="254"/>
                  <a:pt x="278" y="255"/>
                </a:cubicBezTo>
                <a:cubicBezTo>
                  <a:pt x="278" y="255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7"/>
                  <a:pt x="277" y="257"/>
                </a:cubicBezTo>
                <a:cubicBezTo>
                  <a:pt x="276" y="257"/>
                  <a:pt x="276" y="257"/>
                  <a:pt x="275" y="257"/>
                </a:cubicBezTo>
                <a:cubicBezTo>
                  <a:pt x="274" y="257"/>
                  <a:pt x="274" y="258"/>
                  <a:pt x="273" y="257"/>
                </a:cubicBezTo>
                <a:cubicBezTo>
                  <a:pt x="273" y="257"/>
                  <a:pt x="274" y="257"/>
                  <a:pt x="274" y="256"/>
                </a:cubicBezTo>
                <a:cubicBezTo>
                  <a:pt x="274" y="255"/>
                  <a:pt x="273" y="255"/>
                  <a:pt x="273" y="255"/>
                </a:cubicBezTo>
                <a:cubicBezTo>
                  <a:pt x="272" y="255"/>
                  <a:pt x="273" y="256"/>
                  <a:pt x="273" y="257"/>
                </a:cubicBezTo>
                <a:cubicBezTo>
                  <a:pt x="271" y="258"/>
                  <a:pt x="270" y="258"/>
                  <a:pt x="269" y="259"/>
                </a:cubicBezTo>
                <a:cubicBezTo>
                  <a:pt x="268" y="259"/>
                  <a:pt x="266" y="259"/>
                  <a:pt x="265" y="260"/>
                </a:cubicBezTo>
                <a:cubicBezTo>
                  <a:pt x="264" y="260"/>
                  <a:pt x="264" y="261"/>
                  <a:pt x="262" y="260"/>
                </a:cubicBezTo>
                <a:cubicBezTo>
                  <a:pt x="261" y="262"/>
                  <a:pt x="259" y="263"/>
                  <a:pt x="258" y="265"/>
                </a:cubicBezTo>
                <a:cubicBezTo>
                  <a:pt x="256" y="264"/>
                  <a:pt x="256" y="265"/>
                  <a:pt x="255" y="266"/>
                </a:cubicBezTo>
                <a:cubicBezTo>
                  <a:pt x="255" y="266"/>
                  <a:pt x="254" y="265"/>
                  <a:pt x="254" y="265"/>
                </a:cubicBezTo>
                <a:cubicBezTo>
                  <a:pt x="254" y="266"/>
                  <a:pt x="253" y="266"/>
                  <a:pt x="253" y="266"/>
                </a:cubicBezTo>
                <a:cubicBezTo>
                  <a:pt x="255" y="267"/>
                  <a:pt x="256" y="266"/>
                  <a:pt x="256" y="266"/>
                </a:cubicBezTo>
                <a:cubicBezTo>
                  <a:pt x="256" y="266"/>
                  <a:pt x="257" y="266"/>
                  <a:pt x="257" y="266"/>
                </a:cubicBezTo>
                <a:cubicBezTo>
                  <a:pt x="257" y="266"/>
                  <a:pt x="258" y="265"/>
                  <a:pt x="258" y="265"/>
                </a:cubicBezTo>
                <a:cubicBezTo>
                  <a:pt x="259" y="265"/>
                  <a:pt x="259" y="265"/>
                  <a:pt x="260" y="265"/>
                </a:cubicBezTo>
                <a:cubicBezTo>
                  <a:pt x="260" y="265"/>
                  <a:pt x="261" y="265"/>
                  <a:pt x="261" y="264"/>
                </a:cubicBezTo>
                <a:cubicBezTo>
                  <a:pt x="261" y="264"/>
                  <a:pt x="261" y="264"/>
                  <a:pt x="262" y="264"/>
                </a:cubicBezTo>
                <a:cubicBezTo>
                  <a:pt x="262" y="263"/>
                  <a:pt x="263" y="263"/>
                  <a:pt x="263" y="263"/>
                </a:cubicBezTo>
                <a:cubicBezTo>
                  <a:pt x="266" y="261"/>
                  <a:pt x="269" y="261"/>
                  <a:pt x="272" y="259"/>
                </a:cubicBezTo>
                <a:cubicBezTo>
                  <a:pt x="273" y="259"/>
                  <a:pt x="273" y="259"/>
                  <a:pt x="274" y="260"/>
                </a:cubicBezTo>
                <a:cubicBezTo>
                  <a:pt x="275" y="259"/>
                  <a:pt x="277" y="258"/>
                  <a:pt x="279" y="258"/>
                </a:cubicBezTo>
                <a:cubicBezTo>
                  <a:pt x="280" y="257"/>
                  <a:pt x="281" y="257"/>
                  <a:pt x="281" y="256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3" y="255"/>
                  <a:pt x="284" y="254"/>
                  <a:pt x="285" y="254"/>
                </a:cubicBezTo>
                <a:cubicBezTo>
                  <a:pt x="285" y="253"/>
                  <a:pt x="285" y="251"/>
                  <a:pt x="286" y="252"/>
                </a:cubicBezTo>
                <a:cubicBezTo>
                  <a:pt x="287" y="252"/>
                  <a:pt x="286" y="253"/>
                  <a:pt x="288" y="253"/>
                </a:cubicBezTo>
                <a:cubicBezTo>
                  <a:pt x="288" y="252"/>
                  <a:pt x="289" y="252"/>
                  <a:pt x="290" y="252"/>
                </a:cubicBezTo>
                <a:cubicBezTo>
                  <a:pt x="291" y="251"/>
                  <a:pt x="292" y="250"/>
                  <a:pt x="294" y="250"/>
                </a:cubicBezTo>
                <a:cubicBezTo>
                  <a:pt x="295" y="250"/>
                  <a:pt x="295" y="249"/>
                  <a:pt x="297" y="250"/>
                </a:cubicBezTo>
                <a:cubicBezTo>
                  <a:pt x="297" y="248"/>
                  <a:pt x="298" y="248"/>
                  <a:pt x="298" y="247"/>
                </a:cubicBezTo>
                <a:cubicBezTo>
                  <a:pt x="299" y="248"/>
                  <a:pt x="300" y="247"/>
                  <a:pt x="301" y="247"/>
                </a:cubicBezTo>
                <a:cubicBezTo>
                  <a:pt x="302" y="246"/>
                  <a:pt x="302" y="244"/>
                  <a:pt x="304" y="245"/>
                </a:cubicBezTo>
                <a:cubicBezTo>
                  <a:pt x="304" y="247"/>
                  <a:pt x="303" y="246"/>
                  <a:pt x="303" y="247"/>
                </a:cubicBezTo>
                <a:cubicBezTo>
                  <a:pt x="302" y="247"/>
                  <a:pt x="302" y="248"/>
                  <a:pt x="301" y="248"/>
                </a:cubicBezTo>
                <a:cubicBezTo>
                  <a:pt x="301" y="248"/>
                  <a:pt x="301" y="249"/>
                  <a:pt x="300" y="249"/>
                </a:cubicBezTo>
                <a:cubicBezTo>
                  <a:pt x="300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8" y="249"/>
                  <a:pt x="298" y="249"/>
                  <a:pt x="297" y="249"/>
                </a:cubicBezTo>
                <a:cubicBezTo>
                  <a:pt x="297" y="249"/>
                  <a:pt x="297" y="250"/>
                  <a:pt x="297" y="250"/>
                </a:cubicBezTo>
                <a:cubicBezTo>
                  <a:pt x="296" y="250"/>
                  <a:pt x="295" y="251"/>
                  <a:pt x="295" y="251"/>
                </a:cubicBezTo>
                <a:cubicBezTo>
                  <a:pt x="295" y="251"/>
                  <a:pt x="294" y="251"/>
                  <a:pt x="294" y="251"/>
                </a:cubicBezTo>
                <a:cubicBezTo>
                  <a:pt x="293" y="252"/>
                  <a:pt x="292" y="252"/>
                  <a:pt x="292" y="252"/>
                </a:cubicBezTo>
                <a:cubicBezTo>
                  <a:pt x="291" y="253"/>
                  <a:pt x="291" y="253"/>
                  <a:pt x="291" y="254"/>
                </a:cubicBezTo>
                <a:cubicBezTo>
                  <a:pt x="290" y="254"/>
                  <a:pt x="289" y="255"/>
                  <a:pt x="287" y="255"/>
                </a:cubicBezTo>
                <a:cubicBezTo>
                  <a:pt x="287" y="256"/>
                  <a:pt x="286" y="256"/>
                  <a:pt x="287" y="257"/>
                </a:cubicBezTo>
                <a:cubicBezTo>
                  <a:pt x="286" y="258"/>
                  <a:pt x="284" y="258"/>
                  <a:pt x="283" y="258"/>
                </a:cubicBezTo>
                <a:cubicBezTo>
                  <a:pt x="283" y="259"/>
                  <a:pt x="283" y="260"/>
                  <a:pt x="282" y="260"/>
                </a:cubicBezTo>
                <a:cubicBezTo>
                  <a:pt x="280" y="259"/>
                  <a:pt x="280" y="261"/>
                  <a:pt x="278" y="260"/>
                </a:cubicBezTo>
                <a:cubicBezTo>
                  <a:pt x="278" y="261"/>
                  <a:pt x="278" y="261"/>
                  <a:pt x="277" y="263"/>
                </a:cubicBezTo>
                <a:cubicBezTo>
                  <a:pt x="276" y="263"/>
                  <a:pt x="274" y="263"/>
                  <a:pt x="272" y="264"/>
                </a:cubicBezTo>
                <a:cubicBezTo>
                  <a:pt x="271" y="263"/>
                  <a:pt x="271" y="265"/>
                  <a:pt x="270" y="264"/>
                </a:cubicBezTo>
                <a:cubicBezTo>
                  <a:pt x="269" y="265"/>
                  <a:pt x="269" y="266"/>
                  <a:pt x="268" y="266"/>
                </a:cubicBezTo>
                <a:cubicBezTo>
                  <a:pt x="265" y="266"/>
                  <a:pt x="263" y="269"/>
                  <a:pt x="259" y="269"/>
                </a:cubicBezTo>
                <a:cubicBezTo>
                  <a:pt x="259" y="270"/>
                  <a:pt x="258" y="271"/>
                  <a:pt x="257" y="271"/>
                </a:cubicBezTo>
                <a:cubicBezTo>
                  <a:pt x="257" y="271"/>
                  <a:pt x="257" y="271"/>
                  <a:pt x="256" y="271"/>
                </a:cubicBezTo>
                <a:cubicBezTo>
                  <a:pt x="255" y="271"/>
                  <a:pt x="255" y="272"/>
                  <a:pt x="254" y="272"/>
                </a:cubicBezTo>
                <a:cubicBezTo>
                  <a:pt x="253" y="274"/>
                  <a:pt x="253" y="274"/>
                  <a:pt x="253" y="274"/>
                </a:cubicBezTo>
                <a:cubicBezTo>
                  <a:pt x="253" y="274"/>
                  <a:pt x="252" y="273"/>
                  <a:pt x="252" y="274"/>
                </a:cubicBezTo>
                <a:cubicBezTo>
                  <a:pt x="252" y="274"/>
                  <a:pt x="252" y="274"/>
                  <a:pt x="252" y="274"/>
                </a:cubicBezTo>
                <a:cubicBezTo>
                  <a:pt x="251" y="275"/>
                  <a:pt x="250" y="275"/>
                  <a:pt x="250" y="276"/>
                </a:cubicBezTo>
                <a:cubicBezTo>
                  <a:pt x="251" y="276"/>
                  <a:pt x="252" y="275"/>
                  <a:pt x="252" y="276"/>
                </a:cubicBezTo>
                <a:cubicBezTo>
                  <a:pt x="252" y="277"/>
                  <a:pt x="250" y="277"/>
                  <a:pt x="250" y="278"/>
                </a:cubicBezTo>
                <a:cubicBezTo>
                  <a:pt x="248" y="278"/>
                  <a:pt x="248" y="278"/>
                  <a:pt x="248" y="278"/>
                </a:cubicBezTo>
                <a:cubicBezTo>
                  <a:pt x="248" y="279"/>
                  <a:pt x="248" y="280"/>
                  <a:pt x="247" y="279"/>
                </a:cubicBezTo>
                <a:cubicBezTo>
                  <a:pt x="246" y="279"/>
                  <a:pt x="246" y="278"/>
                  <a:pt x="245" y="278"/>
                </a:cubicBezTo>
                <a:cubicBezTo>
                  <a:pt x="244" y="280"/>
                  <a:pt x="246" y="278"/>
                  <a:pt x="246" y="280"/>
                </a:cubicBezTo>
                <a:cubicBezTo>
                  <a:pt x="246" y="280"/>
                  <a:pt x="245" y="280"/>
                  <a:pt x="245" y="281"/>
                </a:cubicBezTo>
                <a:cubicBezTo>
                  <a:pt x="244" y="281"/>
                  <a:pt x="241" y="281"/>
                  <a:pt x="240" y="281"/>
                </a:cubicBezTo>
                <a:cubicBezTo>
                  <a:pt x="240" y="280"/>
                  <a:pt x="242" y="280"/>
                  <a:pt x="242" y="280"/>
                </a:cubicBezTo>
                <a:cubicBezTo>
                  <a:pt x="240" y="279"/>
                  <a:pt x="237" y="281"/>
                  <a:pt x="235" y="281"/>
                </a:cubicBezTo>
                <a:cubicBezTo>
                  <a:pt x="234" y="282"/>
                  <a:pt x="233" y="284"/>
                  <a:pt x="233" y="285"/>
                </a:cubicBezTo>
                <a:cubicBezTo>
                  <a:pt x="233" y="285"/>
                  <a:pt x="233" y="286"/>
                  <a:pt x="232" y="286"/>
                </a:cubicBezTo>
                <a:cubicBezTo>
                  <a:pt x="232" y="285"/>
                  <a:pt x="233" y="285"/>
                  <a:pt x="233" y="283"/>
                </a:cubicBezTo>
                <a:cubicBezTo>
                  <a:pt x="231" y="282"/>
                  <a:pt x="230" y="284"/>
                  <a:pt x="230" y="284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29" y="286"/>
                  <a:pt x="228" y="286"/>
                  <a:pt x="226" y="286"/>
                </a:cubicBezTo>
                <a:cubicBezTo>
                  <a:pt x="226" y="287"/>
                  <a:pt x="226" y="288"/>
                  <a:pt x="225" y="288"/>
                </a:cubicBezTo>
                <a:cubicBezTo>
                  <a:pt x="225" y="288"/>
                  <a:pt x="225" y="287"/>
                  <a:pt x="224" y="288"/>
                </a:cubicBezTo>
                <a:cubicBezTo>
                  <a:pt x="224" y="290"/>
                  <a:pt x="221" y="289"/>
                  <a:pt x="220" y="290"/>
                </a:cubicBezTo>
                <a:cubicBezTo>
                  <a:pt x="219" y="291"/>
                  <a:pt x="218" y="291"/>
                  <a:pt x="218" y="293"/>
                </a:cubicBezTo>
                <a:cubicBezTo>
                  <a:pt x="217" y="293"/>
                  <a:pt x="216" y="293"/>
                  <a:pt x="216" y="294"/>
                </a:cubicBezTo>
                <a:cubicBezTo>
                  <a:pt x="215" y="294"/>
                  <a:pt x="215" y="294"/>
                  <a:pt x="215" y="294"/>
                </a:cubicBezTo>
                <a:cubicBezTo>
                  <a:pt x="214" y="295"/>
                  <a:pt x="214" y="295"/>
                  <a:pt x="214" y="295"/>
                </a:cubicBezTo>
                <a:cubicBezTo>
                  <a:pt x="213" y="296"/>
                  <a:pt x="212" y="295"/>
                  <a:pt x="212" y="296"/>
                </a:cubicBezTo>
                <a:cubicBezTo>
                  <a:pt x="212" y="297"/>
                  <a:pt x="211" y="296"/>
                  <a:pt x="211" y="297"/>
                </a:cubicBezTo>
                <a:cubicBezTo>
                  <a:pt x="211" y="298"/>
                  <a:pt x="210" y="297"/>
                  <a:pt x="210" y="298"/>
                </a:cubicBezTo>
                <a:cubicBezTo>
                  <a:pt x="208" y="299"/>
                  <a:pt x="205" y="300"/>
                  <a:pt x="206" y="302"/>
                </a:cubicBezTo>
                <a:cubicBezTo>
                  <a:pt x="204" y="302"/>
                  <a:pt x="204" y="303"/>
                  <a:pt x="204" y="303"/>
                </a:cubicBezTo>
                <a:cubicBezTo>
                  <a:pt x="203" y="303"/>
                  <a:pt x="203" y="303"/>
                  <a:pt x="202" y="303"/>
                </a:cubicBezTo>
                <a:cubicBezTo>
                  <a:pt x="202" y="305"/>
                  <a:pt x="202" y="305"/>
                  <a:pt x="202" y="305"/>
                </a:cubicBezTo>
                <a:cubicBezTo>
                  <a:pt x="200" y="305"/>
                  <a:pt x="200" y="308"/>
                  <a:pt x="198" y="307"/>
                </a:cubicBezTo>
                <a:cubicBezTo>
                  <a:pt x="198" y="308"/>
                  <a:pt x="197" y="309"/>
                  <a:pt x="196" y="308"/>
                </a:cubicBezTo>
                <a:cubicBezTo>
                  <a:pt x="196" y="309"/>
                  <a:pt x="196" y="310"/>
                  <a:pt x="195" y="310"/>
                </a:cubicBezTo>
                <a:cubicBezTo>
                  <a:pt x="193" y="309"/>
                  <a:pt x="192" y="312"/>
                  <a:pt x="190" y="312"/>
                </a:cubicBezTo>
                <a:cubicBezTo>
                  <a:pt x="190" y="314"/>
                  <a:pt x="189" y="315"/>
                  <a:pt x="189" y="316"/>
                </a:cubicBezTo>
                <a:cubicBezTo>
                  <a:pt x="188" y="315"/>
                  <a:pt x="188" y="314"/>
                  <a:pt x="187" y="315"/>
                </a:cubicBezTo>
                <a:cubicBezTo>
                  <a:pt x="187" y="316"/>
                  <a:pt x="186" y="316"/>
                  <a:pt x="186" y="318"/>
                </a:cubicBezTo>
                <a:cubicBezTo>
                  <a:pt x="185" y="318"/>
                  <a:pt x="185" y="318"/>
                  <a:pt x="184" y="319"/>
                </a:cubicBezTo>
                <a:cubicBezTo>
                  <a:pt x="184" y="319"/>
                  <a:pt x="183" y="319"/>
                  <a:pt x="183" y="319"/>
                </a:cubicBezTo>
                <a:cubicBezTo>
                  <a:pt x="182" y="319"/>
                  <a:pt x="183" y="320"/>
                  <a:pt x="182" y="321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81" y="322"/>
                  <a:pt x="179" y="322"/>
                  <a:pt x="179" y="323"/>
                </a:cubicBezTo>
                <a:cubicBezTo>
                  <a:pt x="178" y="323"/>
                  <a:pt x="177" y="323"/>
                  <a:pt x="176" y="323"/>
                </a:cubicBezTo>
                <a:cubicBezTo>
                  <a:pt x="176" y="325"/>
                  <a:pt x="174" y="326"/>
                  <a:pt x="174" y="328"/>
                </a:cubicBezTo>
                <a:cubicBezTo>
                  <a:pt x="172" y="327"/>
                  <a:pt x="173" y="331"/>
                  <a:pt x="170" y="330"/>
                </a:cubicBezTo>
                <a:cubicBezTo>
                  <a:pt x="170" y="331"/>
                  <a:pt x="171" y="331"/>
                  <a:pt x="170" y="332"/>
                </a:cubicBezTo>
                <a:cubicBezTo>
                  <a:pt x="169" y="332"/>
                  <a:pt x="170" y="331"/>
                  <a:pt x="169" y="330"/>
                </a:cubicBezTo>
                <a:cubicBezTo>
                  <a:pt x="168" y="331"/>
                  <a:pt x="169" y="333"/>
                  <a:pt x="168" y="335"/>
                </a:cubicBezTo>
                <a:cubicBezTo>
                  <a:pt x="167" y="335"/>
                  <a:pt x="167" y="335"/>
                  <a:pt x="165" y="334"/>
                </a:cubicBezTo>
                <a:cubicBezTo>
                  <a:pt x="165" y="335"/>
                  <a:pt x="165" y="336"/>
                  <a:pt x="164" y="335"/>
                </a:cubicBezTo>
                <a:cubicBezTo>
                  <a:pt x="164" y="334"/>
                  <a:pt x="164" y="334"/>
                  <a:pt x="165" y="333"/>
                </a:cubicBezTo>
                <a:cubicBezTo>
                  <a:pt x="165" y="333"/>
                  <a:pt x="165" y="333"/>
                  <a:pt x="165" y="333"/>
                </a:cubicBezTo>
                <a:cubicBezTo>
                  <a:pt x="165" y="332"/>
                  <a:pt x="166" y="332"/>
                  <a:pt x="166" y="331"/>
                </a:cubicBezTo>
                <a:cubicBezTo>
                  <a:pt x="167" y="331"/>
                  <a:pt x="169" y="328"/>
                  <a:pt x="167" y="327"/>
                </a:cubicBezTo>
                <a:cubicBezTo>
                  <a:pt x="166" y="327"/>
                  <a:pt x="166" y="328"/>
                  <a:pt x="165" y="329"/>
                </a:cubicBezTo>
                <a:cubicBezTo>
                  <a:pt x="164" y="330"/>
                  <a:pt x="164" y="331"/>
                  <a:pt x="163" y="331"/>
                </a:cubicBezTo>
                <a:cubicBezTo>
                  <a:pt x="162" y="333"/>
                  <a:pt x="161" y="334"/>
                  <a:pt x="160" y="335"/>
                </a:cubicBezTo>
                <a:cubicBezTo>
                  <a:pt x="163" y="335"/>
                  <a:pt x="163" y="337"/>
                  <a:pt x="163" y="339"/>
                </a:cubicBezTo>
                <a:cubicBezTo>
                  <a:pt x="162" y="339"/>
                  <a:pt x="162" y="339"/>
                  <a:pt x="162" y="339"/>
                </a:cubicBezTo>
                <a:cubicBezTo>
                  <a:pt x="161" y="340"/>
                  <a:pt x="164" y="341"/>
                  <a:pt x="163" y="342"/>
                </a:cubicBezTo>
                <a:cubicBezTo>
                  <a:pt x="162" y="342"/>
                  <a:pt x="162" y="342"/>
                  <a:pt x="161" y="342"/>
                </a:cubicBezTo>
                <a:cubicBezTo>
                  <a:pt x="159" y="342"/>
                  <a:pt x="159" y="338"/>
                  <a:pt x="160" y="337"/>
                </a:cubicBezTo>
                <a:cubicBezTo>
                  <a:pt x="160" y="337"/>
                  <a:pt x="159" y="337"/>
                  <a:pt x="160" y="336"/>
                </a:cubicBezTo>
                <a:cubicBezTo>
                  <a:pt x="160" y="336"/>
                  <a:pt x="159" y="335"/>
                  <a:pt x="159" y="335"/>
                </a:cubicBezTo>
                <a:cubicBezTo>
                  <a:pt x="158" y="337"/>
                  <a:pt x="158" y="338"/>
                  <a:pt x="158" y="340"/>
                </a:cubicBezTo>
                <a:cubicBezTo>
                  <a:pt x="157" y="340"/>
                  <a:pt x="156" y="341"/>
                  <a:pt x="155" y="340"/>
                </a:cubicBezTo>
                <a:cubicBezTo>
                  <a:pt x="154" y="341"/>
                  <a:pt x="155" y="342"/>
                  <a:pt x="155" y="344"/>
                </a:cubicBezTo>
                <a:cubicBezTo>
                  <a:pt x="154" y="345"/>
                  <a:pt x="152" y="345"/>
                  <a:pt x="151" y="345"/>
                </a:cubicBezTo>
                <a:cubicBezTo>
                  <a:pt x="150" y="344"/>
                  <a:pt x="150" y="343"/>
                  <a:pt x="149" y="344"/>
                </a:cubicBezTo>
                <a:cubicBezTo>
                  <a:pt x="148" y="345"/>
                  <a:pt x="150" y="346"/>
                  <a:pt x="149" y="348"/>
                </a:cubicBezTo>
                <a:cubicBezTo>
                  <a:pt x="149" y="348"/>
                  <a:pt x="150" y="349"/>
                  <a:pt x="150" y="350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8" y="352"/>
                  <a:pt x="149" y="353"/>
                  <a:pt x="148" y="353"/>
                </a:cubicBezTo>
                <a:cubicBezTo>
                  <a:pt x="146" y="352"/>
                  <a:pt x="148" y="349"/>
                  <a:pt x="146" y="350"/>
                </a:cubicBezTo>
                <a:cubicBezTo>
                  <a:pt x="145" y="350"/>
                  <a:pt x="147" y="352"/>
                  <a:pt x="147" y="352"/>
                </a:cubicBezTo>
                <a:cubicBezTo>
                  <a:pt x="147" y="353"/>
                  <a:pt x="147" y="353"/>
                  <a:pt x="147" y="353"/>
                </a:cubicBezTo>
                <a:cubicBezTo>
                  <a:pt x="147" y="354"/>
                  <a:pt x="148" y="354"/>
                  <a:pt x="148" y="355"/>
                </a:cubicBezTo>
                <a:cubicBezTo>
                  <a:pt x="147" y="356"/>
                  <a:pt x="145" y="356"/>
                  <a:pt x="145" y="358"/>
                </a:cubicBezTo>
                <a:cubicBezTo>
                  <a:pt x="144" y="358"/>
                  <a:pt x="144" y="357"/>
                  <a:pt x="143" y="357"/>
                </a:cubicBezTo>
                <a:cubicBezTo>
                  <a:pt x="143" y="358"/>
                  <a:pt x="144" y="358"/>
                  <a:pt x="144" y="359"/>
                </a:cubicBezTo>
                <a:cubicBezTo>
                  <a:pt x="143" y="359"/>
                  <a:pt x="143" y="361"/>
                  <a:pt x="141" y="361"/>
                </a:cubicBezTo>
                <a:cubicBezTo>
                  <a:pt x="141" y="362"/>
                  <a:pt x="142" y="362"/>
                  <a:pt x="142" y="363"/>
                </a:cubicBezTo>
                <a:cubicBezTo>
                  <a:pt x="140" y="363"/>
                  <a:pt x="141" y="364"/>
                  <a:pt x="140" y="365"/>
                </a:cubicBezTo>
                <a:cubicBezTo>
                  <a:pt x="140" y="365"/>
                  <a:pt x="138" y="365"/>
                  <a:pt x="138" y="365"/>
                </a:cubicBezTo>
                <a:cubicBezTo>
                  <a:pt x="137" y="367"/>
                  <a:pt x="140" y="368"/>
                  <a:pt x="140" y="369"/>
                </a:cubicBezTo>
                <a:cubicBezTo>
                  <a:pt x="139" y="370"/>
                  <a:pt x="137" y="370"/>
                  <a:pt x="137" y="371"/>
                </a:cubicBezTo>
                <a:cubicBezTo>
                  <a:pt x="136" y="371"/>
                  <a:pt x="136" y="372"/>
                  <a:pt x="136" y="372"/>
                </a:cubicBezTo>
                <a:cubicBezTo>
                  <a:pt x="136" y="372"/>
                  <a:pt x="136" y="372"/>
                  <a:pt x="136" y="372"/>
                </a:cubicBezTo>
                <a:cubicBezTo>
                  <a:pt x="135" y="372"/>
                  <a:pt x="135" y="374"/>
                  <a:pt x="135" y="374"/>
                </a:cubicBezTo>
                <a:cubicBezTo>
                  <a:pt x="135" y="374"/>
                  <a:pt x="134" y="375"/>
                  <a:pt x="134" y="375"/>
                </a:cubicBezTo>
                <a:cubicBezTo>
                  <a:pt x="134" y="376"/>
                  <a:pt x="135" y="376"/>
                  <a:pt x="135" y="377"/>
                </a:cubicBezTo>
                <a:cubicBezTo>
                  <a:pt x="135" y="377"/>
                  <a:pt x="133" y="377"/>
                  <a:pt x="133" y="377"/>
                </a:cubicBezTo>
                <a:cubicBezTo>
                  <a:pt x="133" y="377"/>
                  <a:pt x="133" y="378"/>
                  <a:pt x="133" y="378"/>
                </a:cubicBezTo>
                <a:cubicBezTo>
                  <a:pt x="132" y="379"/>
                  <a:pt x="131" y="379"/>
                  <a:pt x="131" y="380"/>
                </a:cubicBezTo>
                <a:cubicBezTo>
                  <a:pt x="130" y="382"/>
                  <a:pt x="131" y="382"/>
                  <a:pt x="131" y="383"/>
                </a:cubicBezTo>
                <a:cubicBezTo>
                  <a:pt x="130" y="384"/>
                  <a:pt x="128" y="385"/>
                  <a:pt x="128" y="386"/>
                </a:cubicBezTo>
                <a:cubicBezTo>
                  <a:pt x="128" y="387"/>
                  <a:pt x="128" y="387"/>
                  <a:pt x="127" y="387"/>
                </a:cubicBezTo>
                <a:cubicBezTo>
                  <a:pt x="127" y="387"/>
                  <a:pt x="127" y="388"/>
                  <a:pt x="126" y="388"/>
                </a:cubicBezTo>
                <a:cubicBezTo>
                  <a:pt x="126" y="389"/>
                  <a:pt x="126" y="390"/>
                  <a:pt x="125" y="391"/>
                </a:cubicBezTo>
                <a:cubicBezTo>
                  <a:pt x="125" y="391"/>
                  <a:pt x="124" y="391"/>
                  <a:pt x="124" y="391"/>
                </a:cubicBezTo>
                <a:cubicBezTo>
                  <a:pt x="124" y="392"/>
                  <a:pt x="124" y="392"/>
                  <a:pt x="123" y="392"/>
                </a:cubicBezTo>
                <a:cubicBezTo>
                  <a:pt x="123" y="392"/>
                  <a:pt x="123" y="393"/>
                  <a:pt x="122" y="393"/>
                </a:cubicBezTo>
                <a:cubicBezTo>
                  <a:pt x="120" y="395"/>
                  <a:pt x="123" y="396"/>
                  <a:pt x="123" y="399"/>
                </a:cubicBezTo>
                <a:cubicBezTo>
                  <a:pt x="122" y="398"/>
                  <a:pt x="122" y="399"/>
                  <a:pt x="121" y="399"/>
                </a:cubicBezTo>
                <a:cubicBezTo>
                  <a:pt x="121" y="401"/>
                  <a:pt x="118" y="401"/>
                  <a:pt x="119" y="403"/>
                </a:cubicBezTo>
                <a:cubicBezTo>
                  <a:pt x="119" y="404"/>
                  <a:pt x="118" y="403"/>
                  <a:pt x="118" y="404"/>
                </a:cubicBezTo>
                <a:cubicBezTo>
                  <a:pt x="119" y="405"/>
                  <a:pt x="118" y="407"/>
                  <a:pt x="119" y="408"/>
                </a:cubicBezTo>
                <a:cubicBezTo>
                  <a:pt x="118" y="408"/>
                  <a:pt x="117" y="409"/>
                  <a:pt x="116" y="409"/>
                </a:cubicBezTo>
                <a:cubicBezTo>
                  <a:pt x="115" y="410"/>
                  <a:pt x="114" y="411"/>
                  <a:pt x="114" y="412"/>
                </a:cubicBezTo>
                <a:cubicBezTo>
                  <a:pt x="113" y="413"/>
                  <a:pt x="113" y="414"/>
                  <a:pt x="113" y="414"/>
                </a:cubicBezTo>
                <a:cubicBezTo>
                  <a:pt x="113" y="415"/>
                  <a:pt x="113" y="415"/>
                  <a:pt x="112" y="415"/>
                </a:cubicBezTo>
                <a:cubicBezTo>
                  <a:pt x="112" y="416"/>
                  <a:pt x="112" y="416"/>
                  <a:pt x="112" y="416"/>
                </a:cubicBezTo>
                <a:cubicBezTo>
                  <a:pt x="112" y="416"/>
                  <a:pt x="112" y="417"/>
                  <a:pt x="112" y="418"/>
                </a:cubicBezTo>
                <a:cubicBezTo>
                  <a:pt x="112" y="418"/>
                  <a:pt x="111" y="418"/>
                  <a:pt x="111" y="419"/>
                </a:cubicBezTo>
                <a:cubicBezTo>
                  <a:pt x="111" y="419"/>
                  <a:pt x="111" y="420"/>
                  <a:pt x="110" y="420"/>
                </a:cubicBezTo>
                <a:cubicBezTo>
                  <a:pt x="110" y="420"/>
                  <a:pt x="110" y="421"/>
                  <a:pt x="110" y="421"/>
                </a:cubicBezTo>
                <a:cubicBezTo>
                  <a:pt x="110" y="422"/>
                  <a:pt x="110" y="421"/>
                  <a:pt x="110" y="422"/>
                </a:cubicBezTo>
                <a:cubicBezTo>
                  <a:pt x="110" y="422"/>
                  <a:pt x="109" y="422"/>
                  <a:pt x="109" y="423"/>
                </a:cubicBezTo>
                <a:cubicBezTo>
                  <a:pt x="110" y="422"/>
                  <a:pt x="111" y="422"/>
                  <a:pt x="112" y="421"/>
                </a:cubicBezTo>
                <a:cubicBezTo>
                  <a:pt x="113" y="422"/>
                  <a:pt x="113" y="422"/>
                  <a:pt x="113" y="424"/>
                </a:cubicBezTo>
                <a:cubicBezTo>
                  <a:pt x="111" y="423"/>
                  <a:pt x="113" y="427"/>
                  <a:pt x="111" y="428"/>
                </a:cubicBezTo>
                <a:cubicBezTo>
                  <a:pt x="111" y="428"/>
                  <a:pt x="110" y="429"/>
                  <a:pt x="109" y="428"/>
                </a:cubicBezTo>
                <a:cubicBezTo>
                  <a:pt x="109" y="429"/>
                  <a:pt x="109" y="426"/>
                  <a:pt x="108" y="426"/>
                </a:cubicBezTo>
                <a:cubicBezTo>
                  <a:pt x="108" y="422"/>
                  <a:pt x="109" y="419"/>
                  <a:pt x="110" y="414"/>
                </a:cubicBezTo>
                <a:cubicBezTo>
                  <a:pt x="110" y="414"/>
                  <a:pt x="111" y="413"/>
                  <a:pt x="112" y="413"/>
                </a:cubicBezTo>
                <a:cubicBezTo>
                  <a:pt x="112" y="413"/>
                  <a:pt x="112" y="412"/>
                  <a:pt x="113" y="412"/>
                </a:cubicBezTo>
                <a:cubicBezTo>
                  <a:pt x="114" y="409"/>
                  <a:pt x="115" y="408"/>
                  <a:pt x="117" y="406"/>
                </a:cubicBezTo>
                <a:cubicBezTo>
                  <a:pt x="116" y="406"/>
                  <a:pt x="115" y="405"/>
                  <a:pt x="115" y="404"/>
                </a:cubicBezTo>
                <a:cubicBezTo>
                  <a:pt x="116" y="404"/>
                  <a:pt x="116" y="403"/>
                  <a:pt x="117" y="402"/>
                </a:cubicBezTo>
                <a:cubicBezTo>
                  <a:pt x="117" y="401"/>
                  <a:pt x="117" y="402"/>
                  <a:pt x="117" y="402"/>
                </a:cubicBezTo>
                <a:cubicBezTo>
                  <a:pt x="118" y="400"/>
                  <a:pt x="118" y="400"/>
                  <a:pt x="118" y="399"/>
                </a:cubicBezTo>
                <a:cubicBezTo>
                  <a:pt x="118" y="399"/>
                  <a:pt x="119" y="399"/>
                  <a:pt x="119" y="399"/>
                </a:cubicBezTo>
                <a:cubicBezTo>
                  <a:pt x="119" y="398"/>
                  <a:pt x="119" y="397"/>
                  <a:pt x="120" y="396"/>
                </a:cubicBezTo>
                <a:cubicBezTo>
                  <a:pt x="120" y="396"/>
                  <a:pt x="120" y="396"/>
                  <a:pt x="120" y="396"/>
                </a:cubicBezTo>
                <a:cubicBezTo>
                  <a:pt x="121" y="395"/>
                  <a:pt x="120" y="394"/>
                  <a:pt x="121" y="394"/>
                </a:cubicBezTo>
                <a:cubicBezTo>
                  <a:pt x="121" y="394"/>
                  <a:pt x="121" y="393"/>
                  <a:pt x="121" y="393"/>
                </a:cubicBezTo>
                <a:cubicBezTo>
                  <a:pt x="121" y="393"/>
                  <a:pt x="122" y="393"/>
                  <a:pt x="122" y="393"/>
                </a:cubicBezTo>
                <a:cubicBezTo>
                  <a:pt x="122" y="391"/>
                  <a:pt x="123" y="389"/>
                  <a:pt x="123" y="389"/>
                </a:cubicBezTo>
                <a:cubicBezTo>
                  <a:pt x="124" y="388"/>
                  <a:pt x="124" y="387"/>
                  <a:pt x="124" y="387"/>
                </a:cubicBezTo>
                <a:cubicBezTo>
                  <a:pt x="125" y="387"/>
                  <a:pt x="125" y="387"/>
                  <a:pt x="126" y="387"/>
                </a:cubicBezTo>
                <a:cubicBezTo>
                  <a:pt x="126" y="386"/>
                  <a:pt x="126" y="386"/>
                  <a:pt x="127" y="386"/>
                </a:cubicBezTo>
                <a:cubicBezTo>
                  <a:pt x="128" y="385"/>
                  <a:pt x="126" y="385"/>
                  <a:pt x="126" y="384"/>
                </a:cubicBezTo>
                <a:cubicBezTo>
                  <a:pt x="127" y="382"/>
                  <a:pt x="128" y="381"/>
                  <a:pt x="130" y="381"/>
                </a:cubicBezTo>
                <a:cubicBezTo>
                  <a:pt x="130" y="379"/>
                  <a:pt x="132" y="377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4" y="375"/>
                  <a:pt x="133" y="374"/>
                  <a:pt x="134" y="373"/>
                </a:cubicBezTo>
                <a:cubicBezTo>
                  <a:pt x="134" y="372"/>
                  <a:pt x="134" y="372"/>
                  <a:pt x="133" y="371"/>
                </a:cubicBezTo>
                <a:cubicBezTo>
                  <a:pt x="133" y="370"/>
                  <a:pt x="135" y="371"/>
                  <a:pt x="135" y="370"/>
                </a:cubicBezTo>
                <a:cubicBezTo>
                  <a:pt x="137" y="366"/>
                  <a:pt x="139" y="364"/>
                  <a:pt x="140" y="359"/>
                </a:cubicBezTo>
                <a:cubicBezTo>
                  <a:pt x="139" y="358"/>
                  <a:pt x="139" y="360"/>
                  <a:pt x="138" y="360"/>
                </a:cubicBezTo>
                <a:cubicBezTo>
                  <a:pt x="137" y="361"/>
                  <a:pt x="137" y="361"/>
                  <a:pt x="136" y="362"/>
                </a:cubicBezTo>
                <a:cubicBezTo>
                  <a:pt x="136" y="362"/>
                  <a:pt x="136" y="362"/>
                  <a:pt x="136" y="363"/>
                </a:cubicBezTo>
                <a:cubicBezTo>
                  <a:pt x="136" y="363"/>
                  <a:pt x="135" y="363"/>
                  <a:pt x="135" y="363"/>
                </a:cubicBezTo>
                <a:cubicBezTo>
                  <a:pt x="135" y="364"/>
                  <a:pt x="136" y="367"/>
                  <a:pt x="135" y="367"/>
                </a:cubicBezTo>
                <a:cubicBezTo>
                  <a:pt x="135" y="367"/>
                  <a:pt x="135" y="368"/>
                  <a:pt x="135" y="368"/>
                </a:cubicBezTo>
                <a:cubicBezTo>
                  <a:pt x="135" y="368"/>
                  <a:pt x="135" y="368"/>
                  <a:pt x="135" y="368"/>
                </a:cubicBezTo>
                <a:cubicBezTo>
                  <a:pt x="135" y="368"/>
                  <a:pt x="135" y="368"/>
                  <a:pt x="134" y="368"/>
                </a:cubicBezTo>
                <a:cubicBezTo>
                  <a:pt x="134" y="368"/>
                  <a:pt x="134" y="368"/>
                  <a:pt x="134" y="368"/>
                </a:cubicBezTo>
                <a:cubicBezTo>
                  <a:pt x="134" y="368"/>
                  <a:pt x="134" y="369"/>
                  <a:pt x="134" y="369"/>
                </a:cubicBezTo>
                <a:cubicBezTo>
                  <a:pt x="134" y="369"/>
                  <a:pt x="133" y="369"/>
                  <a:pt x="133" y="370"/>
                </a:cubicBezTo>
                <a:cubicBezTo>
                  <a:pt x="132" y="371"/>
                  <a:pt x="132" y="371"/>
                  <a:pt x="132" y="371"/>
                </a:cubicBezTo>
                <a:cubicBezTo>
                  <a:pt x="132" y="371"/>
                  <a:pt x="131" y="372"/>
                  <a:pt x="131" y="372"/>
                </a:cubicBezTo>
                <a:cubicBezTo>
                  <a:pt x="131" y="373"/>
                  <a:pt x="131" y="373"/>
                  <a:pt x="130" y="373"/>
                </a:cubicBezTo>
                <a:cubicBezTo>
                  <a:pt x="130" y="373"/>
                  <a:pt x="130" y="374"/>
                  <a:pt x="130" y="374"/>
                </a:cubicBezTo>
                <a:cubicBezTo>
                  <a:pt x="130" y="374"/>
                  <a:pt x="130" y="374"/>
                  <a:pt x="130" y="374"/>
                </a:cubicBezTo>
                <a:cubicBezTo>
                  <a:pt x="130" y="374"/>
                  <a:pt x="130" y="374"/>
                  <a:pt x="130" y="375"/>
                </a:cubicBezTo>
                <a:cubicBezTo>
                  <a:pt x="128" y="377"/>
                  <a:pt x="126" y="379"/>
                  <a:pt x="126" y="382"/>
                </a:cubicBezTo>
                <a:cubicBezTo>
                  <a:pt x="125" y="382"/>
                  <a:pt x="126" y="384"/>
                  <a:pt x="125" y="384"/>
                </a:cubicBezTo>
                <a:cubicBezTo>
                  <a:pt x="124" y="385"/>
                  <a:pt x="125" y="385"/>
                  <a:pt x="125" y="386"/>
                </a:cubicBezTo>
                <a:cubicBezTo>
                  <a:pt x="124" y="386"/>
                  <a:pt x="123" y="387"/>
                  <a:pt x="123" y="387"/>
                </a:cubicBezTo>
                <a:cubicBezTo>
                  <a:pt x="123" y="388"/>
                  <a:pt x="123" y="387"/>
                  <a:pt x="122" y="388"/>
                </a:cubicBezTo>
                <a:cubicBezTo>
                  <a:pt x="122" y="389"/>
                  <a:pt x="122" y="390"/>
                  <a:pt x="121" y="391"/>
                </a:cubicBezTo>
                <a:cubicBezTo>
                  <a:pt x="121" y="391"/>
                  <a:pt x="121" y="391"/>
                  <a:pt x="121" y="392"/>
                </a:cubicBezTo>
                <a:cubicBezTo>
                  <a:pt x="120" y="393"/>
                  <a:pt x="120" y="394"/>
                  <a:pt x="120" y="395"/>
                </a:cubicBezTo>
                <a:cubicBezTo>
                  <a:pt x="120" y="395"/>
                  <a:pt x="119" y="394"/>
                  <a:pt x="119" y="394"/>
                </a:cubicBezTo>
                <a:cubicBezTo>
                  <a:pt x="119" y="394"/>
                  <a:pt x="119" y="395"/>
                  <a:pt x="119" y="395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9" y="396"/>
                  <a:pt x="118" y="397"/>
                  <a:pt x="118" y="397"/>
                </a:cubicBezTo>
                <a:cubicBezTo>
                  <a:pt x="118" y="397"/>
                  <a:pt x="118" y="397"/>
                  <a:pt x="118" y="397"/>
                </a:cubicBezTo>
                <a:cubicBezTo>
                  <a:pt x="117" y="399"/>
                  <a:pt x="117" y="401"/>
                  <a:pt x="116" y="401"/>
                </a:cubicBezTo>
                <a:cubicBezTo>
                  <a:pt x="116" y="401"/>
                  <a:pt x="116" y="402"/>
                  <a:pt x="116" y="402"/>
                </a:cubicBezTo>
                <a:cubicBezTo>
                  <a:pt x="115" y="403"/>
                  <a:pt x="113" y="405"/>
                  <a:pt x="113" y="406"/>
                </a:cubicBezTo>
                <a:cubicBezTo>
                  <a:pt x="113" y="407"/>
                  <a:pt x="115" y="407"/>
                  <a:pt x="114" y="408"/>
                </a:cubicBezTo>
                <a:cubicBezTo>
                  <a:pt x="113" y="409"/>
                  <a:pt x="112" y="408"/>
                  <a:pt x="111" y="409"/>
                </a:cubicBezTo>
                <a:cubicBezTo>
                  <a:pt x="111" y="410"/>
                  <a:pt x="109" y="411"/>
                  <a:pt x="108" y="412"/>
                </a:cubicBezTo>
                <a:cubicBezTo>
                  <a:pt x="108" y="413"/>
                  <a:pt x="109" y="413"/>
                  <a:pt x="109" y="414"/>
                </a:cubicBezTo>
                <a:cubicBezTo>
                  <a:pt x="107" y="416"/>
                  <a:pt x="107" y="418"/>
                  <a:pt x="106" y="420"/>
                </a:cubicBezTo>
                <a:cubicBezTo>
                  <a:pt x="106" y="421"/>
                  <a:pt x="106" y="421"/>
                  <a:pt x="106" y="421"/>
                </a:cubicBezTo>
                <a:cubicBezTo>
                  <a:pt x="105" y="423"/>
                  <a:pt x="107" y="423"/>
                  <a:pt x="107" y="424"/>
                </a:cubicBezTo>
                <a:cubicBezTo>
                  <a:pt x="107" y="425"/>
                  <a:pt x="106" y="426"/>
                  <a:pt x="106" y="426"/>
                </a:cubicBezTo>
                <a:cubicBezTo>
                  <a:pt x="106" y="427"/>
                  <a:pt x="105" y="428"/>
                  <a:pt x="105" y="428"/>
                </a:cubicBezTo>
                <a:cubicBezTo>
                  <a:pt x="105" y="428"/>
                  <a:pt x="105" y="428"/>
                  <a:pt x="104" y="428"/>
                </a:cubicBezTo>
                <a:cubicBezTo>
                  <a:pt x="104" y="430"/>
                  <a:pt x="104" y="430"/>
                  <a:pt x="103" y="432"/>
                </a:cubicBezTo>
                <a:cubicBezTo>
                  <a:pt x="103" y="432"/>
                  <a:pt x="103" y="432"/>
                  <a:pt x="103" y="433"/>
                </a:cubicBezTo>
                <a:cubicBezTo>
                  <a:pt x="102" y="434"/>
                  <a:pt x="102" y="435"/>
                  <a:pt x="102" y="435"/>
                </a:cubicBezTo>
                <a:cubicBezTo>
                  <a:pt x="101" y="436"/>
                  <a:pt x="101" y="436"/>
                  <a:pt x="101" y="437"/>
                </a:cubicBezTo>
                <a:cubicBezTo>
                  <a:pt x="101" y="438"/>
                  <a:pt x="100" y="438"/>
                  <a:pt x="101" y="438"/>
                </a:cubicBezTo>
                <a:cubicBezTo>
                  <a:pt x="101" y="439"/>
                  <a:pt x="100" y="442"/>
                  <a:pt x="100" y="442"/>
                </a:cubicBezTo>
                <a:cubicBezTo>
                  <a:pt x="100" y="443"/>
                  <a:pt x="99" y="442"/>
                  <a:pt x="99" y="443"/>
                </a:cubicBezTo>
                <a:cubicBezTo>
                  <a:pt x="100" y="444"/>
                  <a:pt x="98" y="447"/>
                  <a:pt x="98" y="447"/>
                </a:cubicBezTo>
                <a:cubicBezTo>
                  <a:pt x="97" y="449"/>
                  <a:pt x="98" y="450"/>
                  <a:pt x="98" y="451"/>
                </a:cubicBezTo>
                <a:cubicBezTo>
                  <a:pt x="98" y="451"/>
                  <a:pt x="97" y="451"/>
                  <a:pt x="97" y="451"/>
                </a:cubicBezTo>
                <a:cubicBezTo>
                  <a:pt x="97" y="453"/>
                  <a:pt x="97" y="453"/>
                  <a:pt x="97" y="454"/>
                </a:cubicBezTo>
                <a:cubicBezTo>
                  <a:pt x="97" y="455"/>
                  <a:pt x="96" y="455"/>
                  <a:pt x="96" y="456"/>
                </a:cubicBezTo>
                <a:cubicBezTo>
                  <a:pt x="96" y="456"/>
                  <a:pt x="96" y="456"/>
                  <a:pt x="95" y="456"/>
                </a:cubicBezTo>
                <a:cubicBezTo>
                  <a:pt x="95" y="456"/>
                  <a:pt x="95" y="455"/>
                  <a:pt x="95" y="456"/>
                </a:cubicBezTo>
                <a:cubicBezTo>
                  <a:pt x="95" y="456"/>
                  <a:pt x="95" y="456"/>
                  <a:pt x="95" y="456"/>
                </a:cubicBezTo>
                <a:cubicBezTo>
                  <a:pt x="94" y="456"/>
                  <a:pt x="94" y="457"/>
                  <a:pt x="94" y="457"/>
                </a:cubicBezTo>
                <a:cubicBezTo>
                  <a:pt x="94" y="458"/>
                  <a:pt x="93" y="458"/>
                  <a:pt x="93" y="459"/>
                </a:cubicBezTo>
                <a:cubicBezTo>
                  <a:pt x="93" y="460"/>
                  <a:pt x="93" y="460"/>
                  <a:pt x="93" y="461"/>
                </a:cubicBezTo>
                <a:cubicBezTo>
                  <a:pt x="93" y="462"/>
                  <a:pt x="94" y="465"/>
                  <a:pt x="94" y="466"/>
                </a:cubicBezTo>
                <a:cubicBezTo>
                  <a:pt x="94" y="466"/>
                  <a:pt x="94" y="467"/>
                  <a:pt x="93" y="468"/>
                </a:cubicBezTo>
                <a:cubicBezTo>
                  <a:pt x="93" y="470"/>
                  <a:pt x="94" y="472"/>
                  <a:pt x="94" y="473"/>
                </a:cubicBezTo>
                <a:cubicBezTo>
                  <a:pt x="93" y="475"/>
                  <a:pt x="92" y="476"/>
                  <a:pt x="92" y="477"/>
                </a:cubicBezTo>
                <a:cubicBezTo>
                  <a:pt x="92" y="478"/>
                  <a:pt x="93" y="480"/>
                  <a:pt x="93" y="481"/>
                </a:cubicBezTo>
                <a:cubicBezTo>
                  <a:pt x="93" y="481"/>
                  <a:pt x="92" y="481"/>
                  <a:pt x="92" y="482"/>
                </a:cubicBezTo>
                <a:cubicBezTo>
                  <a:pt x="92" y="483"/>
                  <a:pt x="93" y="484"/>
                  <a:pt x="93" y="485"/>
                </a:cubicBezTo>
                <a:cubicBezTo>
                  <a:pt x="93" y="486"/>
                  <a:pt x="93" y="487"/>
                  <a:pt x="93" y="488"/>
                </a:cubicBezTo>
                <a:cubicBezTo>
                  <a:pt x="93" y="490"/>
                  <a:pt x="92" y="491"/>
                  <a:pt x="93" y="492"/>
                </a:cubicBezTo>
                <a:cubicBezTo>
                  <a:pt x="93" y="492"/>
                  <a:pt x="93" y="493"/>
                  <a:pt x="93" y="493"/>
                </a:cubicBezTo>
                <a:cubicBezTo>
                  <a:pt x="92" y="493"/>
                  <a:pt x="92" y="491"/>
                  <a:pt x="92" y="490"/>
                </a:cubicBezTo>
                <a:cubicBezTo>
                  <a:pt x="92" y="489"/>
                  <a:pt x="93" y="487"/>
                  <a:pt x="93" y="485"/>
                </a:cubicBezTo>
                <a:cubicBezTo>
                  <a:pt x="92" y="485"/>
                  <a:pt x="93" y="484"/>
                  <a:pt x="92" y="484"/>
                </a:cubicBezTo>
                <a:cubicBezTo>
                  <a:pt x="91" y="485"/>
                  <a:pt x="92" y="486"/>
                  <a:pt x="92" y="487"/>
                </a:cubicBezTo>
                <a:cubicBezTo>
                  <a:pt x="92" y="489"/>
                  <a:pt x="90" y="492"/>
                  <a:pt x="90" y="495"/>
                </a:cubicBezTo>
                <a:cubicBezTo>
                  <a:pt x="90" y="496"/>
                  <a:pt x="90" y="497"/>
                  <a:pt x="90" y="497"/>
                </a:cubicBezTo>
                <a:cubicBezTo>
                  <a:pt x="90" y="498"/>
                  <a:pt x="90" y="499"/>
                  <a:pt x="90" y="499"/>
                </a:cubicBezTo>
                <a:cubicBezTo>
                  <a:pt x="90" y="500"/>
                  <a:pt x="90" y="500"/>
                  <a:pt x="90" y="500"/>
                </a:cubicBezTo>
                <a:cubicBezTo>
                  <a:pt x="90" y="502"/>
                  <a:pt x="90" y="503"/>
                  <a:pt x="90" y="505"/>
                </a:cubicBezTo>
                <a:cubicBezTo>
                  <a:pt x="90" y="505"/>
                  <a:pt x="91" y="510"/>
                  <a:pt x="91" y="510"/>
                </a:cubicBezTo>
                <a:cubicBezTo>
                  <a:pt x="90" y="510"/>
                  <a:pt x="91" y="510"/>
                  <a:pt x="90" y="511"/>
                </a:cubicBezTo>
                <a:cubicBezTo>
                  <a:pt x="90" y="520"/>
                  <a:pt x="90" y="520"/>
                  <a:pt x="90" y="520"/>
                </a:cubicBezTo>
                <a:cubicBezTo>
                  <a:pt x="90" y="522"/>
                  <a:pt x="90" y="523"/>
                  <a:pt x="90" y="526"/>
                </a:cubicBezTo>
                <a:cubicBezTo>
                  <a:pt x="90" y="527"/>
                  <a:pt x="90" y="527"/>
                  <a:pt x="90" y="527"/>
                </a:cubicBezTo>
                <a:cubicBezTo>
                  <a:pt x="90" y="528"/>
                  <a:pt x="89" y="529"/>
                  <a:pt x="89" y="529"/>
                </a:cubicBezTo>
                <a:cubicBezTo>
                  <a:pt x="90" y="528"/>
                  <a:pt x="89" y="531"/>
                  <a:pt x="89" y="530"/>
                </a:cubicBezTo>
                <a:cubicBezTo>
                  <a:pt x="89" y="531"/>
                  <a:pt x="90" y="532"/>
                  <a:pt x="89" y="533"/>
                </a:cubicBezTo>
                <a:cubicBezTo>
                  <a:pt x="91" y="534"/>
                  <a:pt x="90" y="536"/>
                  <a:pt x="90" y="537"/>
                </a:cubicBezTo>
                <a:cubicBezTo>
                  <a:pt x="90" y="538"/>
                  <a:pt x="90" y="538"/>
                  <a:pt x="90" y="538"/>
                </a:cubicBezTo>
                <a:cubicBezTo>
                  <a:pt x="90" y="539"/>
                  <a:pt x="90" y="539"/>
                  <a:pt x="90" y="539"/>
                </a:cubicBezTo>
                <a:cubicBezTo>
                  <a:pt x="90" y="539"/>
                  <a:pt x="90" y="540"/>
                  <a:pt x="90" y="540"/>
                </a:cubicBezTo>
                <a:cubicBezTo>
                  <a:pt x="90" y="541"/>
                  <a:pt x="89" y="542"/>
                  <a:pt x="90" y="543"/>
                </a:cubicBezTo>
                <a:cubicBezTo>
                  <a:pt x="91" y="541"/>
                  <a:pt x="91" y="539"/>
                  <a:pt x="91" y="537"/>
                </a:cubicBezTo>
                <a:cubicBezTo>
                  <a:pt x="91" y="536"/>
                  <a:pt x="91" y="533"/>
                  <a:pt x="91" y="532"/>
                </a:cubicBezTo>
                <a:cubicBezTo>
                  <a:pt x="92" y="533"/>
                  <a:pt x="91" y="529"/>
                  <a:pt x="92" y="530"/>
                </a:cubicBezTo>
                <a:cubicBezTo>
                  <a:pt x="92" y="532"/>
                  <a:pt x="93" y="534"/>
                  <a:pt x="93" y="536"/>
                </a:cubicBezTo>
                <a:cubicBezTo>
                  <a:pt x="93" y="537"/>
                  <a:pt x="92" y="537"/>
                  <a:pt x="92" y="538"/>
                </a:cubicBezTo>
                <a:cubicBezTo>
                  <a:pt x="92" y="539"/>
                  <a:pt x="93" y="538"/>
                  <a:pt x="93" y="540"/>
                </a:cubicBezTo>
                <a:cubicBezTo>
                  <a:pt x="92" y="542"/>
                  <a:pt x="92" y="542"/>
                  <a:pt x="92" y="544"/>
                </a:cubicBezTo>
                <a:cubicBezTo>
                  <a:pt x="91" y="545"/>
                  <a:pt x="91" y="544"/>
                  <a:pt x="90" y="544"/>
                </a:cubicBezTo>
                <a:cubicBezTo>
                  <a:pt x="90" y="545"/>
                  <a:pt x="90" y="546"/>
                  <a:pt x="90" y="546"/>
                </a:cubicBezTo>
                <a:cubicBezTo>
                  <a:pt x="90" y="548"/>
                  <a:pt x="90" y="549"/>
                  <a:pt x="90" y="550"/>
                </a:cubicBezTo>
                <a:cubicBezTo>
                  <a:pt x="90" y="551"/>
                  <a:pt x="89" y="552"/>
                  <a:pt x="90" y="552"/>
                </a:cubicBezTo>
                <a:cubicBezTo>
                  <a:pt x="90" y="552"/>
                  <a:pt x="91" y="552"/>
                  <a:pt x="91" y="552"/>
                </a:cubicBezTo>
                <a:cubicBezTo>
                  <a:pt x="91" y="551"/>
                  <a:pt x="91" y="551"/>
                  <a:pt x="92" y="551"/>
                </a:cubicBezTo>
                <a:cubicBezTo>
                  <a:pt x="92" y="552"/>
                  <a:pt x="92" y="552"/>
                  <a:pt x="92" y="553"/>
                </a:cubicBezTo>
                <a:cubicBezTo>
                  <a:pt x="92" y="554"/>
                  <a:pt x="92" y="554"/>
                  <a:pt x="92" y="555"/>
                </a:cubicBezTo>
                <a:cubicBezTo>
                  <a:pt x="91" y="555"/>
                  <a:pt x="91" y="555"/>
                  <a:pt x="91" y="556"/>
                </a:cubicBezTo>
                <a:cubicBezTo>
                  <a:pt x="91" y="556"/>
                  <a:pt x="91" y="556"/>
                  <a:pt x="91" y="557"/>
                </a:cubicBezTo>
                <a:cubicBezTo>
                  <a:pt x="91" y="557"/>
                  <a:pt x="91" y="556"/>
                  <a:pt x="92" y="557"/>
                </a:cubicBezTo>
                <a:cubicBezTo>
                  <a:pt x="92" y="557"/>
                  <a:pt x="93" y="557"/>
                  <a:pt x="93" y="558"/>
                </a:cubicBezTo>
                <a:cubicBezTo>
                  <a:pt x="93" y="558"/>
                  <a:pt x="93" y="559"/>
                  <a:pt x="93" y="559"/>
                </a:cubicBezTo>
                <a:cubicBezTo>
                  <a:pt x="92" y="559"/>
                  <a:pt x="92" y="559"/>
                  <a:pt x="91" y="559"/>
                </a:cubicBezTo>
                <a:cubicBezTo>
                  <a:pt x="91" y="559"/>
                  <a:pt x="91" y="560"/>
                  <a:pt x="91" y="560"/>
                </a:cubicBezTo>
                <a:cubicBezTo>
                  <a:pt x="91" y="560"/>
                  <a:pt x="92" y="561"/>
                  <a:pt x="92" y="561"/>
                </a:cubicBezTo>
                <a:cubicBezTo>
                  <a:pt x="92" y="562"/>
                  <a:pt x="91" y="564"/>
                  <a:pt x="91" y="565"/>
                </a:cubicBezTo>
                <a:cubicBezTo>
                  <a:pt x="91" y="565"/>
                  <a:pt x="92" y="565"/>
                  <a:pt x="92" y="565"/>
                </a:cubicBezTo>
                <a:cubicBezTo>
                  <a:pt x="92" y="566"/>
                  <a:pt x="91" y="567"/>
                  <a:pt x="91" y="568"/>
                </a:cubicBezTo>
                <a:cubicBezTo>
                  <a:pt x="92" y="568"/>
                  <a:pt x="91" y="568"/>
                  <a:pt x="91" y="569"/>
                </a:cubicBezTo>
                <a:cubicBezTo>
                  <a:pt x="92" y="568"/>
                  <a:pt x="91" y="570"/>
                  <a:pt x="92" y="570"/>
                </a:cubicBezTo>
                <a:cubicBezTo>
                  <a:pt x="92" y="571"/>
                  <a:pt x="93" y="571"/>
                  <a:pt x="93" y="571"/>
                </a:cubicBezTo>
                <a:cubicBezTo>
                  <a:pt x="93" y="572"/>
                  <a:pt x="92" y="574"/>
                  <a:pt x="93" y="573"/>
                </a:cubicBezTo>
                <a:cubicBezTo>
                  <a:pt x="95" y="573"/>
                  <a:pt x="93" y="570"/>
                  <a:pt x="95" y="569"/>
                </a:cubicBezTo>
                <a:cubicBezTo>
                  <a:pt x="95" y="569"/>
                  <a:pt x="95" y="571"/>
                  <a:pt x="95" y="572"/>
                </a:cubicBezTo>
                <a:cubicBezTo>
                  <a:pt x="96" y="573"/>
                  <a:pt x="97" y="574"/>
                  <a:pt x="97" y="575"/>
                </a:cubicBezTo>
                <a:cubicBezTo>
                  <a:pt x="96" y="578"/>
                  <a:pt x="97" y="579"/>
                  <a:pt x="97" y="581"/>
                </a:cubicBezTo>
                <a:cubicBezTo>
                  <a:pt x="98" y="581"/>
                  <a:pt x="98" y="583"/>
                  <a:pt x="98" y="583"/>
                </a:cubicBezTo>
                <a:cubicBezTo>
                  <a:pt x="98" y="584"/>
                  <a:pt x="98" y="584"/>
                  <a:pt x="99" y="585"/>
                </a:cubicBezTo>
                <a:cubicBezTo>
                  <a:pt x="99" y="586"/>
                  <a:pt x="99" y="587"/>
                  <a:pt x="99" y="588"/>
                </a:cubicBezTo>
                <a:cubicBezTo>
                  <a:pt x="99" y="589"/>
                  <a:pt x="99" y="590"/>
                  <a:pt x="99" y="591"/>
                </a:cubicBezTo>
                <a:cubicBezTo>
                  <a:pt x="100" y="591"/>
                  <a:pt x="100" y="592"/>
                  <a:pt x="100" y="593"/>
                </a:cubicBezTo>
                <a:cubicBezTo>
                  <a:pt x="100" y="594"/>
                  <a:pt x="101" y="594"/>
                  <a:pt x="100" y="595"/>
                </a:cubicBezTo>
                <a:cubicBezTo>
                  <a:pt x="100" y="596"/>
                  <a:pt x="101" y="595"/>
                  <a:pt x="101" y="596"/>
                </a:cubicBezTo>
                <a:cubicBezTo>
                  <a:pt x="101" y="597"/>
                  <a:pt x="101" y="598"/>
                  <a:pt x="102" y="599"/>
                </a:cubicBezTo>
                <a:cubicBezTo>
                  <a:pt x="102" y="599"/>
                  <a:pt x="102" y="600"/>
                  <a:pt x="102" y="600"/>
                </a:cubicBezTo>
                <a:cubicBezTo>
                  <a:pt x="102" y="601"/>
                  <a:pt x="102" y="601"/>
                  <a:pt x="102" y="601"/>
                </a:cubicBezTo>
                <a:cubicBezTo>
                  <a:pt x="102" y="601"/>
                  <a:pt x="101" y="602"/>
                  <a:pt x="101" y="602"/>
                </a:cubicBezTo>
                <a:cubicBezTo>
                  <a:pt x="100" y="602"/>
                  <a:pt x="101" y="602"/>
                  <a:pt x="101" y="603"/>
                </a:cubicBezTo>
                <a:cubicBezTo>
                  <a:pt x="101" y="603"/>
                  <a:pt x="101" y="604"/>
                  <a:pt x="101" y="604"/>
                </a:cubicBezTo>
                <a:cubicBezTo>
                  <a:pt x="101" y="605"/>
                  <a:pt x="101" y="606"/>
                  <a:pt x="102" y="606"/>
                </a:cubicBezTo>
                <a:cubicBezTo>
                  <a:pt x="102" y="606"/>
                  <a:pt x="102" y="607"/>
                  <a:pt x="102" y="607"/>
                </a:cubicBezTo>
                <a:cubicBezTo>
                  <a:pt x="102" y="608"/>
                  <a:pt x="103" y="608"/>
                  <a:pt x="103" y="609"/>
                </a:cubicBezTo>
                <a:cubicBezTo>
                  <a:pt x="103" y="610"/>
                  <a:pt x="103" y="610"/>
                  <a:pt x="104" y="611"/>
                </a:cubicBezTo>
                <a:cubicBezTo>
                  <a:pt x="102" y="610"/>
                  <a:pt x="102" y="608"/>
                  <a:pt x="101" y="606"/>
                </a:cubicBezTo>
                <a:cubicBezTo>
                  <a:pt x="101" y="606"/>
                  <a:pt x="101" y="605"/>
                  <a:pt x="101" y="605"/>
                </a:cubicBezTo>
                <a:cubicBezTo>
                  <a:pt x="101" y="604"/>
                  <a:pt x="100" y="604"/>
                  <a:pt x="100" y="604"/>
                </a:cubicBezTo>
                <a:cubicBezTo>
                  <a:pt x="100" y="603"/>
                  <a:pt x="100" y="602"/>
                  <a:pt x="100" y="602"/>
                </a:cubicBezTo>
                <a:cubicBezTo>
                  <a:pt x="100" y="602"/>
                  <a:pt x="99" y="602"/>
                  <a:pt x="99" y="602"/>
                </a:cubicBezTo>
                <a:cubicBezTo>
                  <a:pt x="98" y="602"/>
                  <a:pt x="99" y="603"/>
                  <a:pt x="99" y="603"/>
                </a:cubicBezTo>
                <a:cubicBezTo>
                  <a:pt x="99" y="604"/>
                  <a:pt x="99" y="604"/>
                  <a:pt x="100" y="605"/>
                </a:cubicBezTo>
                <a:cubicBezTo>
                  <a:pt x="99" y="606"/>
                  <a:pt x="101" y="609"/>
                  <a:pt x="101" y="610"/>
                </a:cubicBezTo>
                <a:cubicBezTo>
                  <a:pt x="102" y="613"/>
                  <a:pt x="104" y="620"/>
                  <a:pt x="104" y="621"/>
                </a:cubicBezTo>
                <a:cubicBezTo>
                  <a:pt x="105" y="621"/>
                  <a:pt x="105" y="622"/>
                  <a:pt x="105" y="623"/>
                </a:cubicBezTo>
                <a:cubicBezTo>
                  <a:pt x="106" y="623"/>
                  <a:pt x="107" y="621"/>
                  <a:pt x="107" y="623"/>
                </a:cubicBezTo>
                <a:cubicBezTo>
                  <a:pt x="107" y="623"/>
                  <a:pt x="107" y="623"/>
                  <a:pt x="107" y="623"/>
                </a:cubicBezTo>
                <a:cubicBezTo>
                  <a:pt x="107" y="625"/>
                  <a:pt x="106" y="624"/>
                  <a:pt x="106" y="626"/>
                </a:cubicBezTo>
                <a:cubicBezTo>
                  <a:pt x="107" y="627"/>
                  <a:pt x="108" y="627"/>
                  <a:pt x="108" y="629"/>
                </a:cubicBezTo>
                <a:cubicBezTo>
                  <a:pt x="108" y="630"/>
                  <a:pt x="109" y="631"/>
                  <a:pt x="109" y="631"/>
                </a:cubicBezTo>
                <a:cubicBezTo>
                  <a:pt x="109" y="631"/>
                  <a:pt x="109" y="632"/>
                  <a:pt x="109" y="632"/>
                </a:cubicBezTo>
                <a:cubicBezTo>
                  <a:pt x="110" y="633"/>
                  <a:pt x="110" y="634"/>
                  <a:pt x="110" y="634"/>
                </a:cubicBezTo>
                <a:cubicBezTo>
                  <a:pt x="111" y="636"/>
                  <a:pt x="113" y="637"/>
                  <a:pt x="112" y="640"/>
                </a:cubicBezTo>
                <a:cubicBezTo>
                  <a:pt x="114" y="640"/>
                  <a:pt x="114" y="642"/>
                  <a:pt x="114" y="643"/>
                </a:cubicBezTo>
                <a:cubicBezTo>
                  <a:pt x="114" y="643"/>
                  <a:pt x="115" y="643"/>
                  <a:pt x="115" y="644"/>
                </a:cubicBezTo>
                <a:cubicBezTo>
                  <a:pt x="115" y="645"/>
                  <a:pt x="117" y="648"/>
                  <a:pt x="116" y="648"/>
                </a:cubicBezTo>
                <a:cubicBezTo>
                  <a:pt x="117" y="648"/>
                  <a:pt x="118" y="650"/>
                  <a:pt x="118" y="651"/>
                </a:cubicBezTo>
                <a:cubicBezTo>
                  <a:pt x="118" y="652"/>
                  <a:pt x="119" y="652"/>
                  <a:pt x="119" y="653"/>
                </a:cubicBezTo>
                <a:cubicBezTo>
                  <a:pt x="121" y="654"/>
                  <a:pt x="121" y="655"/>
                  <a:pt x="122" y="656"/>
                </a:cubicBezTo>
                <a:cubicBezTo>
                  <a:pt x="122" y="655"/>
                  <a:pt x="122" y="655"/>
                  <a:pt x="122" y="655"/>
                </a:cubicBezTo>
                <a:cubicBezTo>
                  <a:pt x="122" y="655"/>
                  <a:pt x="121" y="655"/>
                  <a:pt x="121" y="655"/>
                </a:cubicBezTo>
                <a:cubicBezTo>
                  <a:pt x="121" y="655"/>
                  <a:pt x="121" y="655"/>
                  <a:pt x="121" y="654"/>
                </a:cubicBezTo>
                <a:cubicBezTo>
                  <a:pt x="121" y="654"/>
                  <a:pt x="121" y="654"/>
                  <a:pt x="121" y="654"/>
                </a:cubicBezTo>
                <a:cubicBezTo>
                  <a:pt x="120" y="653"/>
                  <a:pt x="120" y="652"/>
                  <a:pt x="120" y="652"/>
                </a:cubicBezTo>
                <a:cubicBezTo>
                  <a:pt x="119" y="650"/>
                  <a:pt x="118" y="650"/>
                  <a:pt x="118" y="648"/>
                </a:cubicBezTo>
                <a:cubicBezTo>
                  <a:pt x="120" y="649"/>
                  <a:pt x="121" y="650"/>
                  <a:pt x="121" y="653"/>
                </a:cubicBezTo>
                <a:cubicBezTo>
                  <a:pt x="122" y="654"/>
                  <a:pt x="121" y="654"/>
                  <a:pt x="121" y="654"/>
                </a:cubicBezTo>
                <a:cubicBezTo>
                  <a:pt x="122" y="654"/>
                  <a:pt x="122" y="655"/>
                  <a:pt x="122" y="655"/>
                </a:cubicBezTo>
                <a:cubicBezTo>
                  <a:pt x="122" y="655"/>
                  <a:pt x="123" y="654"/>
                  <a:pt x="123" y="654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6"/>
                  <a:pt x="123" y="656"/>
                  <a:pt x="123" y="656"/>
                </a:cubicBezTo>
                <a:cubicBezTo>
                  <a:pt x="123" y="657"/>
                  <a:pt x="124" y="657"/>
                  <a:pt x="124" y="658"/>
                </a:cubicBezTo>
                <a:cubicBezTo>
                  <a:pt x="124" y="658"/>
                  <a:pt x="125" y="659"/>
                  <a:pt x="125" y="660"/>
                </a:cubicBezTo>
                <a:cubicBezTo>
                  <a:pt x="125" y="660"/>
                  <a:pt x="125" y="661"/>
                  <a:pt x="125" y="662"/>
                </a:cubicBezTo>
                <a:cubicBezTo>
                  <a:pt x="125" y="662"/>
                  <a:pt x="126" y="662"/>
                  <a:pt x="126" y="662"/>
                </a:cubicBezTo>
                <a:cubicBezTo>
                  <a:pt x="126" y="663"/>
                  <a:pt x="126" y="663"/>
                  <a:pt x="126" y="663"/>
                </a:cubicBezTo>
                <a:cubicBezTo>
                  <a:pt x="126" y="664"/>
                  <a:pt x="126" y="664"/>
                  <a:pt x="126" y="664"/>
                </a:cubicBezTo>
                <a:cubicBezTo>
                  <a:pt x="126" y="664"/>
                  <a:pt x="126" y="665"/>
                  <a:pt x="126" y="665"/>
                </a:cubicBezTo>
                <a:cubicBezTo>
                  <a:pt x="126" y="665"/>
                  <a:pt x="127" y="665"/>
                  <a:pt x="127" y="665"/>
                </a:cubicBezTo>
                <a:cubicBezTo>
                  <a:pt x="127" y="665"/>
                  <a:pt x="127" y="666"/>
                  <a:pt x="127" y="666"/>
                </a:cubicBezTo>
                <a:cubicBezTo>
                  <a:pt x="127" y="667"/>
                  <a:pt x="128" y="667"/>
                  <a:pt x="127" y="668"/>
                </a:cubicBezTo>
                <a:cubicBezTo>
                  <a:pt x="128" y="669"/>
                  <a:pt x="130" y="671"/>
                  <a:pt x="130" y="672"/>
                </a:cubicBezTo>
                <a:cubicBezTo>
                  <a:pt x="131" y="673"/>
                  <a:pt x="133" y="674"/>
                  <a:pt x="133" y="674"/>
                </a:cubicBezTo>
                <a:cubicBezTo>
                  <a:pt x="134" y="675"/>
                  <a:pt x="133" y="676"/>
                  <a:pt x="134" y="676"/>
                </a:cubicBezTo>
                <a:cubicBezTo>
                  <a:pt x="134" y="676"/>
                  <a:pt x="134" y="677"/>
                  <a:pt x="134" y="677"/>
                </a:cubicBezTo>
                <a:cubicBezTo>
                  <a:pt x="135" y="678"/>
                  <a:pt x="136" y="679"/>
                  <a:pt x="137" y="680"/>
                </a:cubicBezTo>
                <a:cubicBezTo>
                  <a:pt x="137" y="681"/>
                  <a:pt x="138" y="681"/>
                  <a:pt x="138" y="681"/>
                </a:cubicBezTo>
                <a:cubicBezTo>
                  <a:pt x="138" y="682"/>
                  <a:pt x="138" y="682"/>
                  <a:pt x="138" y="682"/>
                </a:cubicBezTo>
                <a:cubicBezTo>
                  <a:pt x="138" y="683"/>
                  <a:pt x="139" y="683"/>
                  <a:pt x="139" y="683"/>
                </a:cubicBezTo>
                <a:cubicBezTo>
                  <a:pt x="140" y="685"/>
                  <a:pt x="140" y="685"/>
                  <a:pt x="141" y="686"/>
                </a:cubicBezTo>
                <a:cubicBezTo>
                  <a:pt x="141" y="687"/>
                  <a:pt x="143" y="687"/>
                  <a:pt x="143" y="687"/>
                </a:cubicBezTo>
                <a:cubicBezTo>
                  <a:pt x="144" y="689"/>
                  <a:pt x="144" y="687"/>
                  <a:pt x="144" y="689"/>
                </a:cubicBezTo>
                <a:cubicBezTo>
                  <a:pt x="146" y="689"/>
                  <a:pt x="146" y="691"/>
                  <a:pt x="147" y="692"/>
                </a:cubicBezTo>
                <a:cubicBezTo>
                  <a:pt x="147" y="692"/>
                  <a:pt x="148" y="692"/>
                  <a:pt x="148" y="693"/>
                </a:cubicBezTo>
                <a:cubicBezTo>
                  <a:pt x="148" y="695"/>
                  <a:pt x="149" y="696"/>
                  <a:pt x="151" y="697"/>
                </a:cubicBezTo>
                <a:cubicBezTo>
                  <a:pt x="151" y="698"/>
                  <a:pt x="152" y="699"/>
                  <a:pt x="152" y="700"/>
                </a:cubicBezTo>
                <a:cubicBezTo>
                  <a:pt x="154" y="701"/>
                  <a:pt x="158" y="704"/>
                  <a:pt x="158" y="706"/>
                </a:cubicBezTo>
                <a:cubicBezTo>
                  <a:pt x="160" y="706"/>
                  <a:pt x="161" y="707"/>
                  <a:pt x="161" y="709"/>
                </a:cubicBezTo>
                <a:cubicBezTo>
                  <a:pt x="163" y="709"/>
                  <a:pt x="162" y="710"/>
                  <a:pt x="164" y="711"/>
                </a:cubicBezTo>
                <a:cubicBezTo>
                  <a:pt x="164" y="712"/>
                  <a:pt x="165" y="712"/>
                  <a:pt x="165" y="713"/>
                </a:cubicBezTo>
                <a:cubicBezTo>
                  <a:pt x="167" y="713"/>
                  <a:pt x="168" y="715"/>
                  <a:pt x="169" y="716"/>
                </a:cubicBezTo>
                <a:cubicBezTo>
                  <a:pt x="169" y="716"/>
                  <a:pt x="169" y="715"/>
                  <a:pt x="169" y="716"/>
                </a:cubicBezTo>
                <a:cubicBezTo>
                  <a:pt x="170" y="716"/>
                  <a:pt x="170" y="717"/>
                  <a:pt x="170" y="717"/>
                </a:cubicBezTo>
                <a:cubicBezTo>
                  <a:pt x="171" y="717"/>
                  <a:pt x="171" y="718"/>
                  <a:pt x="172" y="718"/>
                </a:cubicBezTo>
                <a:cubicBezTo>
                  <a:pt x="173" y="720"/>
                  <a:pt x="174" y="720"/>
                  <a:pt x="174" y="721"/>
                </a:cubicBezTo>
                <a:cubicBezTo>
                  <a:pt x="176" y="721"/>
                  <a:pt x="176" y="723"/>
                  <a:pt x="177" y="723"/>
                </a:cubicBezTo>
                <a:cubicBezTo>
                  <a:pt x="178" y="723"/>
                  <a:pt x="178" y="724"/>
                  <a:pt x="178" y="724"/>
                </a:cubicBezTo>
                <a:cubicBezTo>
                  <a:pt x="179" y="724"/>
                  <a:pt x="179" y="724"/>
                  <a:pt x="179" y="725"/>
                </a:cubicBezTo>
                <a:cubicBezTo>
                  <a:pt x="180" y="726"/>
                  <a:pt x="180" y="726"/>
                  <a:pt x="182" y="726"/>
                </a:cubicBezTo>
                <a:cubicBezTo>
                  <a:pt x="182" y="727"/>
                  <a:pt x="183" y="727"/>
                  <a:pt x="184" y="728"/>
                </a:cubicBezTo>
                <a:cubicBezTo>
                  <a:pt x="184" y="728"/>
                  <a:pt x="184" y="728"/>
                  <a:pt x="184" y="728"/>
                </a:cubicBezTo>
                <a:cubicBezTo>
                  <a:pt x="184" y="729"/>
                  <a:pt x="185" y="728"/>
                  <a:pt x="185" y="728"/>
                </a:cubicBezTo>
                <a:cubicBezTo>
                  <a:pt x="185" y="729"/>
                  <a:pt x="185" y="729"/>
                  <a:pt x="185" y="729"/>
                </a:cubicBezTo>
                <a:cubicBezTo>
                  <a:pt x="185" y="730"/>
                  <a:pt x="186" y="729"/>
                  <a:pt x="186" y="729"/>
                </a:cubicBezTo>
                <a:cubicBezTo>
                  <a:pt x="186" y="729"/>
                  <a:pt x="186" y="730"/>
                  <a:pt x="186" y="730"/>
                </a:cubicBezTo>
                <a:cubicBezTo>
                  <a:pt x="186" y="730"/>
                  <a:pt x="187" y="730"/>
                  <a:pt x="187" y="730"/>
                </a:cubicBezTo>
                <a:cubicBezTo>
                  <a:pt x="187" y="730"/>
                  <a:pt x="187" y="731"/>
                  <a:pt x="188" y="731"/>
                </a:cubicBezTo>
                <a:cubicBezTo>
                  <a:pt x="189" y="732"/>
                  <a:pt x="190" y="732"/>
                  <a:pt x="191" y="733"/>
                </a:cubicBezTo>
                <a:cubicBezTo>
                  <a:pt x="191" y="733"/>
                  <a:pt x="192" y="733"/>
                  <a:pt x="192" y="734"/>
                </a:cubicBezTo>
                <a:cubicBezTo>
                  <a:pt x="193" y="734"/>
                  <a:pt x="193" y="734"/>
                  <a:pt x="194" y="735"/>
                </a:cubicBezTo>
                <a:cubicBezTo>
                  <a:pt x="196" y="736"/>
                  <a:pt x="198" y="737"/>
                  <a:pt x="201" y="738"/>
                </a:cubicBezTo>
                <a:cubicBezTo>
                  <a:pt x="204" y="740"/>
                  <a:pt x="207" y="741"/>
                  <a:pt x="210" y="743"/>
                </a:cubicBezTo>
                <a:cubicBezTo>
                  <a:pt x="211" y="744"/>
                  <a:pt x="213" y="744"/>
                  <a:pt x="214" y="745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4" y="744"/>
                  <a:pt x="213" y="743"/>
                  <a:pt x="212" y="743"/>
                </a:cubicBezTo>
                <a:cubicBezTo>
                  <a:pt x="212" y="743"/>
                  <a:pt x="212" y="742"/>
                  <a:pt x="211" y="742"/>
                </a:cubicBezTo>
                <a:cubicBezTo>
                  <a:pt x="211" y="741"/>
                  <a:pt x="211" y="741"/>
                  <a:pt x="210" y="741"/>
                </a:cubicBezTo>
                <a:cubicBezTo>
                  <a:pt x="208" y="740"/>
                  <a:pt x="206" y="738"/>
                  <a:pt x="205" y="737"/>
                </a:cubicBezTo>
                <a:cubicBezTo>
                  <a:pt x="203" y="736"/>
                  <a:pt x="201" y="736"/>
                  <a:pt x="200" y="734"/>
                </a:cubicBezTo>
                <a:cubicBezTo>
                  <a:pt x="200" y="734"/>
                  <a:pt x="200" y="733"/>
                  <a:pt x="200" y="733"/>
                </a:cubicBezTo>
                <a:cubicBezTo>
                  <a:pt x="199" y="733"/>
                  <a:pt x="198" y="733"/>
                  <a:pt x="197" y="733"/>
                </a:cubicBezTo>
                <a:cubicBezTo>
                  <a:pt x="197" y="731"/>
                  <a:pt x="197" y="731"/>
                  <a:pt x="196" y="730"/>
                </a:cubicBezTo>
                <a:cubicBezTo>
                  <a:pt x="196" y="730"/>
                  <a:pt x="196" y="730"/>
                  <a:pt x="196" y="730"/>
                </a:cubicBezTo>
                <a:cubicBezTo>
                  <a:pt x="196" y="730"/>
                  <a:pt x="192" y="726"/>
                  <a:pt x="192" y="726"/>
                </a:cubicBezTo>
                <a:cubicBezTo>
                  <a:pt x="191" y="726"/>
                  <a:pt x="191" y="726"/>
                  <a:pt x="191" y="726"/>
                </a:cubicBezTo>
                <a:cubicBezTo>
                  <a:pt x="190" y="725"/>
                  <a:pt x="190" y="724"/>
                  <a:pt x="189" y="724"/>
                </a:cubicBezTo>
                <a:cubicBezTo>
                  <a:pt x="189" y="724"/>
                  <a:pt x="189" y="723"/>
                  <a:pt x="189" y="723"/>
                </a:cubicBezTo>
                <a:cubicBezTo>
                  <a:pt x="189" y="723"/>
                  <a:pt x="189" y="723"/>
                  <a:pt x="190" y="724"/>
                </a:cubicBezTo>
                <a:cubicBezTo>
                  <a:pt x="190" y="724"/>
                  <a:pt x="190" y="724"/>
                  <a:pt x="190" y="725"/>
                </a:cubicBezTo>
                <a:cubicBezTo>
                  <a:pt x="191" y="725"/>
                  <a:pt x="191" y="725"/>
                  <a:pt x="191" y="726"/>
                </a:cubicBezTo>
                <a:cubicBezTo>
                  <a:pt x="191" y="726"/>
                  <a:pt x="191" y="726"/>
                  <a:pt x="192" y="726"/>
                </a:cubicBezTo>
                <a:cubicBezTo>
                  <a:pt x="192" y="726"/>
                  <a:pt x="192" y="726"/>
                  <a:pt x="193" y="726"/>
                </a:cubicBezTo>
                <a:cubicBezTo>
                  <a:pt x="193" y="726"/>
                  <a:pt x="193" y="726"/>
                  <a:pt x="193" y="726"/>
                </a:cubicBezTo>
                <a:cubicBezTo>
                  <a:pt x="194" y="727"/>
                  <a:pt x="195" y="728"/>
                  <a:pt x="196" y="729"/>
                </a:cubicBezTo>
                <a:cubicBezTo>
                  <a:pt x="196" y="730"/>
                  <a:pt x="197" y="730"/>
                  <a:pt x="197" y="731"/>
                </a:cubicBezTo>
                <a:cubicBezTo>
                  <a:pt x="198" y="731"/>
                  <a:pt x="198" y="731"/>
                  <a:pt x="198" y="732"/>
                </a:cubicBezTo>
                <a:cubicBezTo>
                  <a:pt x="198" y="732"/>
                  <a:pt x="198" y="732"/>
                  <a:pt x="198" y="732"/>
                </a:cubicBezTo>
                <a:cubicBezTo>
                  <a:pt x="199" y="732"/>
                  <a:pt x="199" y="732"/>
                  <a:pt x="199" y="732"/>
                </a:cubicBezTo>
                <a:cubicBezTo>
                  <a:pt x="199" y="732"/>
                  <a:pt x="200" y="731"/>
                  <a:pt x="200" y="731"/>
                </a:cubicBezTo>
                <a:cubicBezTo>
                  <a:pt x="200" y="731"/>
                  <a:pt x="201" y="732"/>
                  <a:pt x="201" y="732"/>
                </a:cubicBezTo>
                <a:cubicBezTo>
                  <a:pt x="201" y="733"/>
                  <a:pt x="201" y="734"/>
                  <a:pt x="201" y="734"/>
                </a:cubicBezTo>
                <a:cubicBezTo>
                  <a:pt x="201" y="734"/>
                  <a:pt x="202" y="734"/>
                  <a:pt x="202" y="734"/>
                </a:cubicBezTo>
                <a:cubicBezTo>
                  <a:pt x="202" y="734"/>
                  <a:pt x="203" y="734"/>
                  <a:pt x="203" y="734"/>
                </a:cubicBezTo>
                <a:cubicBezTo>
                  <a:pt x="204" y="735"/>
                  <a:pt x="205" y="735"/>
                  <a:pt x="206" y="736"/>
                </a:cubicBezTo>
                <a:cubicBezTo>
                  <a:pt x="206" y="737"/>
                  <a:pt x="207" y="737"/>
                  <a:pt x="207" y="737"/>
                </a:cubicBezTo>
                <a:cubicBezTo>
                  <a:pt x="207" y="737"/>
                  <a:pt x="207" y="737"/>
                  <a:pt x="207" y="737"/>
                </a:cubicBezTo>
                <a:cubicBezTo>
                  <a:pt x="208" y="737"/>
                  <a:pt x="208" y="737"/>
                  <a:pt x="208" y="737"/>
                </a:cubicBezTo>
                <a:cubicBezTo>
                  <a:pt x="209" y="738"/>
                  <a:pt x="209" y="738"/>
                  <a:pt x="209" y="739"/>
                </a:cubicBezTo>
                <a:cubicBezTo>
                  <a:pt x="209" y="739"/>
                  <a:pt x="209" y="740"/>
                  <a:pt x="209" y="740"/>
                </a:cubicBezTo>
                <a:cubicBezTo>
                  <a:pt x="210" y="740"/>
                  <a:pt x="211" y="740"/>
                  <a:pt x="211" y="740"/>
                </a:cubicBezTo>
                <a:cubicBezTo>
                  <a:pt x="211" y="740"/>
                  <a:pt x="211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3" y="740"/>
                  <a:pt x="213" y="741"/>
                </a:cubicBezTo>
                <a:cubicBezTo>
                  <a:pt x="213" y="741"/>
                  <a:pt x="213" y="741"/>
                  <a:pt x="213" y="741"/>
                </a:cubicBezTo>
                <a:cubicBezTo>
                  <a:pt x="213" y="742"/>
                  <a:pt x="213" y="742"/>
                  <a:pt x="214" y="743"/>
                </a:cubicBezTo>
                <a:cubicBezTo>
                  <a:pt x="214" y="743"/>
                  <a:pt x="214" y="743"/>
                  <a:pt x="214" y="743"/>
                </a:cubicBezTo>
                <a:cubicBezTo>
                  <a:pt x="214" y="744"/>
                  <a:pt x="215" y="745"/>
                  <a:pt x="215" y="745"/>
                </a:cubicBezTo>
                <a:cubicBezTo>
                  <a:pt x="215" y="745"/>
                  <a:pt x="215" y="746"/>
                  <a:pt x="216" y="746"/>
                </a:cubicBezTo>
                <a:cubicBezTo>
                  <a:pt x="216" y="746"/>
                  <a:pt x="216" y="746"/>
                  <a:pt x="216" y="746"/>
                </a:cubicBezTo>
                <a:cubicBezTo>
                  <a:pt x="217" y="746"/>
                  <a:pt x="217" y="746"/>
                  <a:pt x="217" y="746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0" y="748"/>
                  <a:pt x="220" y="749"/>
                  <a:pt x="221" y="749"/>
                </a:cubicBezTo>
                <a:cubicBezTo>
                  <a:pt x="221" y="749"/>
                  <a:pt x="221" y="749"/>
                  <a:pt x="221" y="748"/>
                </a:cubicBezTo>
                <a:cubicBezTo>
                  <a:pt x="222" y="748"/>
                  <a:pt x="222" y="748"/>
                  <a:pt x="222" y="749"/>
                </a:cubicBezTo>
                <a:cubicBezTo>
                  <a:pt x="222" y="749"/>
                  <a:pt x="221" y="750"/>
                  <a:pt x="221" y="750"/>
                </a:cubicBezTo>
                <a:cubicBezTo>
                  <a:pt x="222" y="751"/>
                  <a:pt x="222" y="750"/>
                  <a:pt x="223" y="751"/>
                </a:cubicBezTo>
                <a:cubicBezTo>
                  <a:pt x="223" y="751"/>
                  <a:pt x="223" y="751"/>
                  <a:pt x="223" y="751"/>
                </a:cubicBezTo>
                <a:cubicBezTo>
                  <a:pt x="223" y="751"/>
                  <a:pt x="224" y="752"/>
                  <a:pt x="224" y="752"/>
                </a:cubicBezTo>
                <a:cubicBezTo>
                  <a:pt x="224" y="752"/>
                  <a:pt x="224" y="753"/>
                  <a:pt x="224" y="753"/>
                </a:cubicBezTo>
                <a:cubicBezTo>
                  <a:pt x="225" y="753"/>
                  <a:pt x="225" y="754"/>
                  <a:pt x="225" y="754"/>
                </a:cubicBezTo>
                <a:cubicBezTo>
                  <a:pt x="225" y="754"/>
                  <a:pt x="226" y="754"/>
                  <a:pt x="226" y="754"/>
                </a:cubicBezTo>
                <a:cubicBezTo>
                  <a:pt x="226" y="754"/>
                  <a:pt x="226" y="755"/>
                  <a:pt x="227" y="755"/>
                </a:cubicBezTo>
                <a:cubicBezTo>
                  <a:pt x="227" y="756"/>
                  <a:pt x="228" y="755"/>
                  <a:pt x="228" y="756"/>
                </a:cubicBezTo>
                <a:cubicBezTo>
                  <a:pt x="228" y="756"/>
                  <a:pt x="228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30" y="757"/>
                  <a:pt x="230" y="757"/>
                  <a:pt x="230" y="757"/>
                </a:cubicBezTo>
                <a:cubicBezTo>
                  <a:pt x="230" y="757"/>
                  <a:pt x="231" y="757"/>
                  <a:pt x="231" y="758"/>
                </a:cubicBezTo>
                <a:cubicBezTo>
                  <a:pt x="231" y="758"/>
                  <a:pt x="232" y="758"/>
                  <a:pt x="232" y="758"/>
                </a:cubicBezTo>
                <a:cubicBezTo>
                  <a:pt x="232" y="759"/>
                  <a:pt x="233" y="759"/>
                  <a:pt x="233" y="759"/>
                </a:cubicBezTo>
                <a:cubicBezTo>
                  <a:pt x="233" y="760"/>
                  <a:pt x="233" y="760"/>
                  <a:pt x="234" y="760"/>
                </a:cubicBezTo>
                <a:cubicBezTo>
                  <a:pt x="234" y="760"/>
                  <a:pt x="234" y="760"/>
                  <a:pt x="234" y="760"/>
                </a:cubicBezTo>
                <a:cubicBezTo>
                  <a:pt x="234" y="760"/>
                  <a:pt x="234" y="760"/>
                  <a:pt x="235" y="760"/>
                </a:cubicBezTo>
                <a:cubicBezTo>
                  <a:pt x="235" y="761"/>
                  <a:pt x="236" y="761"/>
                  <a:pt x="236" y="761"/>
                </a:cubicBezTo>
                <a:cubicBezTo>
                  <a:pt x="236" y="761"/>
                  <a:pt x="236" y="761"/>
                  <a:pt x="237" y="761"/>
                </a:cubicBezTo>
                <a:cubicBezTo>
                  <a:pt x="237" y="761"/>
                  <a:pt x="237" y="761"/>
                  <a:pt x="237" y="761"/>
                </a:cubicBezTo>
                <a:cubicBezTo>
                  <a:pt x="237" y="762"/>
                  <a:pt x="238" y="762"/>
                  <a:pt x="239" y="763"/>
                </a:cubicBezTo>
                <a:cubicBezTo>
                  <a:pt x="240" y="763"/>
                  <a:pt x="240" y="763"/>
                  <a:pt x="241" y="764"/>
                </a:cubicBezTo>
                <a:cubicBezTo>
                  <a:pt x="241" y="764"/>
                  <a:pt x="241" y="764"/>
                  <a:pt x="241" y="764"/>
                </a:cubicBezTo>
                <a:cubicBezTo>
                  <a:pt x="241" y="764"/>
                  <a:pt x="241" y="764"/>
                  <a:pt x="242" y="764"/>
                </a:cubicBezTo>
                <a:cubicBezTo>
                  <a:pt x="242" y="764"/>
                  <a:pt x="242" y="764"/>
                  <a:pt x="242" y="764"/>
                </a:cubicBezTo>
                <a:cubicBezTo>
                  <a:pt x="242" y="764"/>
                  <a:pt x="243" y="764"/>
                  <a:pt x="243" y="764"/>
                </a:cubicBezTo>
                <a:cubicBezTo>
                  <a:pt x="243" y="764"/>
                  <a:pt x="243" y="765"/>
                  <a:pt x="243" y="765"/>
                </a:cubicBezTo>
                <a:cubicBezTo>
                  <a:pt x="244" y="765"/>
                  <a:pt x="244" y="766"/>
                  <a:pt x="244" y="766"/>
                </a:cubicBezTo>
                <a:cubicBezTo>
                  <a:pt x="244" y="766"/>
                  <a:pt x="245" y="766"/>
                  <a:pt x="246" y="766"/>
                </a:cubicBezTo>
                <a:cubicBezTo>
                  <a:pt x="247" y="767"/>
                  <a:pt x="248" y="767"/>
                  <a:pt x="248" y="767"/>
                </a:cubicBezTo>
                <a:cubicBezTo>
                  <a:pt x="249" y="767"/>
                  <a:pt x="249" y="768"/>
                  <a:pt x="249" y="768"/>
                </a:cubicBezTo>
                <a:cubicBezTo>
                  <a:pt x="248" y="768"/>
                  <a:pt x="250" y="769"/>
                  <a:pt x="250" y="769"/>
                </a:cubicBezTo>
                <a:cubicBezTo>
                  <a:pt x="251" y="769"/>
                  <a:pt x="251" y="770"/>
                  <a:pt x="252" y="770"/>
                </a:cubicBezTo>
                <a:cubicBezTo>
                  <a:pt x="253" y="770"/>
                  <a:pt x="252" y="770"/>
                  <a:pt x="253" y="770"/>
                </a:cubicBezTo>
                <a:cubicBezTo>
                  <a:pt x="253" y="770"/>
                  <a:pt x="254" y="770"/>
                  <a:pt x="254" y="770"/>
                </a:cubicBezTo>
                <a:cubicBezTo>
                  <a:pt x="254" y="770"/>
                  <a:pt x="255" y="771"/>
                  <a:pt x="255" y="771"/>
                </a:cubicBezTo>
                <a:cubicBezTo>
                  <a:pt x="255" y="772"/>
                  <a:pt x="255" y="772"/>
                  <a:pt x="256" y="772"/>
                </a:cubicBezTo>
                <a:cubicBezTo>
                  <a:pt x="257" y="773"/>
                  <a:pt x="258" y="772"/>
                  <a:pt x="259" y="774"/>
                </a:cubicBezTo>
                <a:cubicBezTo>
                  <a:pt x="259" y="774"/>
                  <a:pt x="259" y="775"/>
                  <a:pt x="259" y="775"/>
                </a:cubicBezTo>
                <a:cubicBezTo>
                  <a:pt x="260" y="775"/>
                  <a:pt x="260" y="774"/>
                  <a:pt x="261" y="774"/>
                </a:cubicBezTo>
                <a:cubicBezTo>
                  <a:pt x="261" y="774"/>
                  <a:pt x="261" y="774"/>
                  <a:pt x="262" y="775"/>
                </a:cubicBezTo>
                <a:cubicBezTo>
                  <a:pt x="262" y="775"/>
                  <a:pt x="263" y="775"/>
                  <a:pt x="263" y="775"/>
                </a:cubicBezTo>
                <a:cubicBezTo>
                  <a:pt x="265" y="775"/>
                  <a:pt x="265" y="776"/>
                  <a:pt x="267" y="777"/>
                </a:cubicBezTo>
                <a:cubicBezTo>
                  <a:pt x="267" y="777"/>
                  <a:pt x="267" y="776"/>
                  <a:pt x="268" y="776"/>
                </a:cubicBezTo>
                <a:cubicBezTo>
                  <a:pt x="269" y="777"/>
                  <a:pt x="271" y="778"/>
                  <a:pt x="271" y="778"/>
                </a:cubicBezTo>
                <a:cubicBezTo>
                  <a:pt x="271" y="778"/>
                  <a:pt x="272" y="779"/>
                  <a:pt x="272" y="779"/>
                </a:cubicBezTo>
                <a:cubicBezTo>
                  <a:pt x="272" y="779"/>
                  <a:pt x="273" y="779"/>
                  <a:pt x="273" y="779"/>
                </a:cubicBezTo>
                <a:cubicBezTo>
                  <a:pt x="273" y="779"/>
                  <a:pt x="273" y="779"/>
                  <a:pt x="273" y="779"/>
                </a:cubicBezTo>
                <a:cubicBezTo>
                  <a:pt x="274" y="779"/>
                  <a:pt x="274" y="779"/>
                  <a:pt x="274" y="779"/>
                </a:cubicBezTo>
                <a:cubicBezTo>
                  <a:pt x="275" y="779"/>
                  <a:pt x="275" y="779"/>
                  <a:pt x="275" y="779"/>
                </a:cubicBezTo>
                <a:cubicBezTo>
                  <a:pt x="275" y="780"/>
                  <a:pt x="276" y="780"/>
                  <a:pt x="276" y="780"/>
                </a:cubicBezTo>
                <a:cubicBezTo>
                  <a:pt x="276" y="780"/>
                  <a:pt x="277" y="780"/>
                  <a:pt x="278" y="780"/>
                </a:cubicBezTo>
                <a:cubicBezTo>
                  <a:pt x="278" y="780"/>
                  <a:pt x="278" y="780"/>
                  <a:pt x="279" y="781"/>
                </a:cubicBezTo>
                <a:cubicBezTo>
                  <a:pt x="279" y="781"/>
                  <a:pt x="279" y="781"/>
                  <a:pt x="279" y="781"/>
                </a:cubicBezTo>
                <a:cubicBezTo>
                  <a:pt x="279" y="781"/>
                  <a:pt x="279" y="781"/>
                  <a:pt x="280" y="781"/>
                </a:cubicBezTo>
                <a:cubicBezTo>
                  <a:pt x="280" y="781"/>
                  <a:pt x="281" y="781"/>
                  <a:pt x="281" y="782"/>
                </a:cubicBezTo>
                <a:cubicBezTo>
                  <a:pt x="281" y="782"/>
                  <a:pt x="282" y="782"/>
                  <a:pt x="282" y="782"/>
                </a:cubicBezTo>
                <a:cubicBezTo>
                  <a:pt x="282" y="782"/>
                  <a:pt x="282" y="782"/>
                  <a:pt x="282" y="782"/>
                </a:cubicBezTo>
                <a:cubicBezTo>
                  <a:pt x="282" y="782"/>
                  <a:pt x="283" y="782"/>
                  <a:pt x="283" y="782"/>
                </a:cubicBezTo>
                <a:cubicBezTo>
                  <a:pt x="284" y="782"/>
                  <a:pt x="285" y="782"/>
                  <a:pt x="285" y="783"/>
                </a:cubicBezTo>
                <a:cubicBezTo>
                  <a:pt x="285" y="783"/>
                  <a:pt x="286" y="783"/>
                  <a:pt x="286" y="783"/>
                </a:cubicBezTo>
                <a:cubicBezTo>
                  <a:pt x="286" y="783"/>
                  <a:pt x="287" y="783"/>
                  <a:pt x="287" y="784"/>
                </a:cubicBezTo>
                <a:cubicBezTo>
                  <a:pt x="288" y="784"/>
                  <a:pt x="288" y="784"/>
                  <a:pt x="289" y="784"/>
                </a:cubicBezTo>
                <a:cubicBezTo>
                  <a:pt x="290" y="784"/>
                  <a:pt x="290" y="783"/>
                  <a:pt x="290" y="783"/>
                </a:cubicBezTo>
                <a:cubicBezTo>
                  <a:pt x="290" y="783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2" y="784"/>
                  <a:pt x="292" y="785"/>
                </a:cubicBezTo>
                <a:cubicBezTo>
                  <a:pt x="292" y="785"/>
                  <a:pt x="293" y="785"/>
                  <a:pt x="293" y="785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3" y="785"/>
                  <a:pt x="294" y="785"/>
                  <a:pt x="294" y="785"/>
                </a:cubicBezTo>
                <a:cubicBezTo>
                  <a:pt x="294" y="785"/>
                  <a:pt x="294" y="785"/>
                  <a:pt x="294" y="785"/>
                </a:cubicBezTo>
                <a:cubicBezTo>
                  <a:pt x="294" y="785"/>
                  <a:pt x="295" y="785"/>
                  <a:pt x="295" y="785"/>
                </a:cubicBezTo>
                <a:cubicBezTo>
                  <a:pt x="295" y="785"/>
                  <a:pt x="295" y="785"/>
                  <a:pt x="295" y="785"/>
                </a:cubicBezTo>
                <a:cubicBezTo>
                  <a:pt x="295" y="786"/>
                  <a:pt x="295" y="786"/>
                  <a:pt x="296" y="786"/>
                </a:cubicBezTo>
                <a:cubicBezTo>
                  <a:pt x="296" y="786"/>
                  <a:pt x="296" y="786"/>
                  <a:pt x="296" y="786"/>
                </a:cubicBezTo>
                <a:cubicBezTo>
                  <a:pt x="297" y="787"/>
                  <a:pt x="299" y="787"/>
                  <a:pt x="300" y="788"/>
                </a:cubicBezTo>
                <a:cubicBezTo>
                  <a:pt x="300" y="788"/>
                  <a:pt x="300" y="788"/>
                  <a:pt x="300" y="788"/>
                </a:cubicBezTo>
                <a:cubicBezTo>
                  <a:pt x="300" y="788"/>
                  <a:pt x="301" y="788"/>
                  <a:pt x="301" y="788"/>
                </a:cubicBezTo>
                <a:cubicBezTo>
                  <a:pt x="302" y="788"/>
                  <a:pt x="303" y="789"/>
                  <a:pt x="303" y="789"/>
                </a:cubicBezTo>
                <a:cubicBezTo>
                  <a:pt x="303" y="790"/>
                  <a:pt x="304" y="789"/>
                  <a:pt x="304" y="789"/>
                </a:cubicBezTo>
                <a:cubicBezTo>
                  <a:pt x="304" y="789"/>
                  <a:pt x="304" y="790"/>
                  <a:pt x="304" y="790"/>
                </a:cubicBezTo>
                <a:cubicBezTo>
                  <a:pt x="304" y="790"/>
                  <a:pt x="305" y="790"/>
                  <a:pt x="305" y="790"/>
                </a:cubicBezTo>
                <a:cubicBezTo>
                  <a:pt x="305" y="790"/>
                  <a:pt x="305" y="790"/>
                  <a:pt x="305" y="790"/>
                </a:cubicBezTo>
                <a:cubicBezTo>
                  <a:pt x="305" y="790"/>
                  <a:pt x="306" y="790"/>
                  <a:pt x="306" y="790"/>
                </a:cubicBezTo>
                <a:cubicBezTo>
                  <a:pt x="307" y="790"/>
                  <a:pt x="307" y="791"/>
                  <a:pt x="308" y="791"/>
                </a:cubicBezTo>
                <a:cubicBezTo>
                  <a:pt x="309" y="792"/>
                  <a:pt x="309" y="792"/>
                  <a:pt x="310" y="793"/>
                </a:cubicBezTo>
                <a:cubicBezTo>
                  <a:pt x="311" y="792"/>
                  <a:pt x="312" y="793"/>
                  <a:pt x="313" y="793"/>
                </a:cubicBezTo>
                <a:cubicBezTo>
                  <a:pt x="313" y="793"/>
                  <a:pt x="313" y="794"/>
                  <a:pt x="314" y="794"/>
                </a:cubicBezTo>
                <a:cubicBezTo>
                  <a:pt x="315" y="794"/>
                  <a:pt x="315" y="794"/>
                  <a:pt x="316" y="794"/>
                </a:cubicBezTo>
                <a:cubicBezTo>
                  <a:pt x="316" y="794"/>
                  <a:pt x="317" y="795"/>
                  <a:pt x="317" y="795"/>
                </a:cubicBezTo>
                <a:cubicBezTo>
                  <a:pt x="319" y="796"/>
                  <a:pt x="320" y="797"/>
                  <a:pt x="322" y="797"/>
                </a:cubicBezTo>
                <a:cubicBezTo>
                  <a:pt x="322" y="798"/>
                  <a:pt x="324" y="797"/>
                  <a:pt x="323" y="796"/>
                </a:cubicBezTo>
                <a:cubicBezTo>
                  <a:pt x="323" y="796"/>
                  <a:pt x="323" y="797"/>
                  <a:pt x="322" y="797"/>
                </a:cubicBezTo>
                <a:cubicBezTo>
                  <a:pt x="323" y="795"/>
                  <a:pt x="321" y="796"/>
                  <a:pt x="321" y="795"/>
                </a:cubicBezTo>
                <a:close/>
                <a:moveTo>
                  <a:pt x="250" y="413"/>
                </a:moveTo>
                <a:cubicBezTo>
                  <a:pt x="250" y="414"/>
                  <a:pt x="248" y="414"/>
                  <a:pt x="248" y="415"/>
                </a:cubicBezTo>
                <a:cubicBezTo>
                  <a:pt x="247" y="415"/>
                  <a:pt x="247" y="415"/>
                  <a:pt x="246" y="415"/>
                </a:cubicBezTo>
                <a:cubicBezTo>
                  <a:pt x="245" y="415"/>
                  <a:pt x="245" y="415"/>
                  <a:pt x="244" y="416"/>
                </a:cubicBezTo>
                <a:cubicBezTo>
                  <a:pt x="244" y="416"/>
                  <a:pt x="243" y="416"/>
                  <a:pt x="243" y="416"/>
                </a:cubicBezTo>
                <a:cubicBezTo>
                  <a:pt x="242" y="416"/>
                  <a:pt x="242" y="416"/>
                  <a:pt x="241" y="416"/>
                </a:cubicBezTo>
                <a:cubicBezTo>
                  <a:pt x="240" y="416"/>
                  <a:pt x="240" y="418"/>
                  <a:pt x="240" y="418"/>
                </a:cubicBezTo>
                <a:cubicBezTo>
                  <a:pt x="238" y="418"/>
                  <a:pt x="238" y="419"/>
                  <a:pt x="237" y="418"/>
                </a:cubicBezTo>
                <a:cubicBezTo>
                  <a:pt x="237" y="419"/>
                  <a:pt x="236" y="419"/>
                  <a:pt x="236" y="420"/>
                </a:cubicBezTo>
                <a:cubicBezTo>
                  <a:pt x="235" y="419"/>
                  <a:pt x="235" y="420"/>
                  <a:pt x="234" y="420"/>
                </a:cubicBezTo>
                <a:cubicBezTo>
                  <a:pt x="234" y="419"/>
                  <a:pt x="236" y="419"/>
                  <a:pt x="236" y="418"/>
                </a:cubicBezTo>
                <a:cubicBezTo>
                  <a:pt x="236" y="418"/>
                  <a:pt x="235" y="418"/>
                  <a:pt x="235" y="417"/>
                </a:cubicBezTo>
                <a:cubicBezTo>
                  <a:pt x="236" y="415"/>
                  <a:pt x="236" y="414"/>
                  <a:pt x="238" y="413"/>
                </a:cubicBezTo>
                <a:cubicBezTo>
                  <a:pt x="239" y="412"/>
                  <a:pt x="239" y="413"/>
                  <a:pt x="239" y="413"/>
                </a:cubicBezTo>
                <a:cubicBezTo>
                  <a:pt x="240" y="412"/>
                  <a:pt x="241" y="412"/>
                  <a:pt x="242" y="411"/>
                </a:cubicBezTo>
                <a:cubicBezTo>
                  <a:pt x="242" y="410"/>
                  <a:pt x="243" y="411"/>
                  <a:pt x="244" y="410"/>
                </a:cubicBezTo>
                <a:cubicBezTo>
                  <a:pt x="245" y="410"/>
                  <a:pt x="244" y="411"/>
                  <a:pt x="243" y="412"/>
                </a:cubicBezTo>
                <a:cubicBezTo>
                  <a:pt x="243" y="412"/>
                  <a:pt x="242" y="413"/>
                  <a:pt x="242" y="413"/>
                </a:cubicBezTo>
                <a:cubicBezTo>
                  <a:pt x="241" y="414"/>
                  <a:pt x="241" y="413"/>
                  <a:pt x="241" y="413"/>
                </a:cubicBezTo>
                <a:cubicBezTo>
                  <a:pt x="241" y="413"/>
                  <a:pt x="240" y="413"/>
                  <a:pt x="240" y="413"/>
                </a:cubicBezTo>
                <a:cubicBezTo>
                  <a:pt x="240" y="414"/>
                  <a:pt x="239" y="414"/>
                  <a:pt x="239" y="415"/>
                </a:cubicBezTo>
                <a:cubicBezTo>
                  <a:pt x="238" y="414"/>
                  <a:pt x="238" y="415"/>
                  <a:pt x="237" y="415"/>
                </a:cubicBezTo>
                <a:cubicBezTo>
                  <a:pt x="237" y="416"/>
                  <a:pt x="237" y="416"/>
                  <a:pt x="237" y="417"/>
                </a:cubicBezTo>
                <a:cubicBezTo>
                  <a:pt x="238" y="417"/>
                  <a:pt x="239" y="416"/>
                  <a:pt x="240" y="415"/>
                </a:cubicBezTo>
                <a:cubicBezTo>
                  <a:pt x="241" y="415"/>
                  <a:pt x="242" y="415"/>
                  <a:pt x="243" y="415"/>
                </a:cubicBezTo>
                <a:cubicBezTo>
                  <a:pt x="244" y="414"/>
                  <a:pt x="244" y="414"/>
                  <a:pt x="245" y="414"/>
                </a:cubicBezTo>
                <a:cubicBezTo>
                  <a:pt x="245" y="414"/>
                  <a:pt x="246" y="413"/>
                  <a:pt x="247" y="412"/>
                </a:cubicBezTo>
                <a:cubicBezTo>
                  <a:pt x="249" y="412"/>
                  <a:pt x="249" y="412"/>
                  <a:pt x="249" y="412"/>
                </a:cubicBezTo>
                <a:cubicBezTo>
                  <a:pt x="251" y="412"/>
                  <a:pt x="251" y="411"/>
                  <a:pt x="253" y="411"/>
                </a:cubicBezTo>
                <a:cubicBezTo>
                  <a:pt x="254" y="413"/>
                  <a:pt x="252" y="412"/>
                  <a:pt x="250" y="413"/>
                </a:cubicBezTo>
                <a:close/>
                <a:moveTo>
                  <a:pt x="247" y="410"/>
                </a:moveTo>
                <a:cubicBezTo>
                  <a:pt x="247" y="409"/>
                  <a:pt x="247" y="409"/>
                  <a:pt x="247" y="409"/>
                </a:cubicBezTo>
                <a:cubicBezTo>
                  <a:pt x="248" y="409"/>
                  <a:pt x="248" y="409"/>
                  <a:pt x="248" y="409"/>
                </a:cubicBezTo>
                <a:cubicBezTo>
                  <a:pt x="248" y="410"/>
                  <a:pt x="248" y="410"/>
                  <a:pt x="248" y="410"/>
                </a:cubicBezTo>
                <a:lnTo>
                  <a:pt x="247" y="410"/>
                </a:lnTo>
                <a:close/>
                <a:moveTo>
                  <a:pt x="249" y="408"/>
                </a:moveTo>
                <a:cubicBezTo>
                  <a:pt x="250" y="408"/>
                  <a:pt x="250" y="408"/>
                  <a:pt x="250" y="408"/>
                </a:cubicBezTo>
                <a:cubicBezTo>
                  <a:pt x="251" y="408"/>
                  <a:pt x="251" y="408"/>
                  <a:pt x="252" y="407"/>
                </a:cubicBezTo>
                <a:cubicBezTo>
                  <a:pt x="252" y="407"/>
                  <a:pt x="253" y="407"/>
                  <a:pt x="253" y="408"/>
                </a:cubicBezTo>
                <a:cubicBezTo>
                  <a:pt x="252" y="408"/>
                  <a:pt x="252" y="409"/>
                  <a:pt x="252" y="409"/>
                </a:cubicBezTo>
                <a:cubicBezTo>
                  <a:pt x="251" y="409"/>
                  <a:pt x="251" y="410"/>
                  <a:pt x="250" y="409"/>
                </a:cubicBezTo>
                <a:cubicBezTo>
                  <a:pt x="249" y="409"/>
                  <a:pt x="249" y="409"/>
                  <a:pt x="249" y="408"/>
                </a:cubicBezTo>
                <a:close/>
                <a:moveTo>
                  <a:pt x="271" y="409"/>
                </a:moveTo>
                <a:cubicBezTo>
                  <a:pt x="270" y="409"/>
                  <a:pt x="270" y="410"/>
                  <a:pt x="269" y="410"/>
                </a:cubicBezTo>
                <a:cubicBezTo>
                  <a:pt x="268" y="410"/>
                  <a:pt x="269" y="409"/>
                  <a:pt x="267" y="409"/>
                </a:cubicBezTo>
                <a:cubicBezTo>
                  <a:pt x="266" y="410"/>
                  <a:pt x="265" y="410"/>
                  <a:pt x="265" y="411"/>
                </a:cubicBezTo>
                <a:cubicBezTo>
                  <a:pt x="264" y="411"/>
                  <a:pt x="263" y="412"/>
                  <a:pt x="262" y="410"/>
                </a:cubicBezTo>
                <a:cubicBezTo>
                  <a:pt x="262" y="410"/>
                  <a:pt x="262" y="411"/>
                  <a:pt x="262" y="411"/>
                </a:cubicBezTo>
                <a:cubicBezTo>
                  <a:pt x="261" y="411"/>
                  <a:pt x="261" y="411"/>
                  <a:pt x="260" y="411"/>
                </a:cubicBezTo>
                <a:cubicBezTo>
                  <a:pt x="260" y="411"/>
                  <a:pt x="260" y="411"/>
                  <a:pt x="259" y="412"/>
                </a:cubicBezTo>
                <a:cubicBezTo>
                  <a:pt x="259" y="412"/>
                  <a:pt x="258" y="412"/>
                  <a:pt x="258" y="412"/>
                </a:cubicBezTo>
                <a:cubicBezTo>
                  <a:pt x="257" y="412"/>
                  <a:pt x="256" y="412"/>
                  <a:pt x="255" y="412"/>
                </a:cubicBezTo>
                <a:cubicBezTo>
                  <a:pt x="255" y="411"/>
                  <a:pt x="256" y="411"/>
                  <a:pt x="256" y="411"/>
                </a:cubicBezTo>
                <a:cubicBezTo>
                  <a:pt x="256" y="411"/>
                  <a:pt x="256" y="410"/>
                  <a:pt x="256" y="410"/>
                </a:cubicBezTo>
                <a:cubicBezTo>
                  <a:pt x="257" y="410"/>
                  <a:pt x="257" y="410"/>
                  <a:pt x="257" y="410"/>
                </a:cubicBezTo>
                <a:cubicBezTo>
                  <a:pt x="258" y="410"/>
                  <a:pt x="258" y="409"/>
                  <a:pt x="259" y="409"/>
                </a:cubicBezTo>
                <a:cubicBezTo>
                  <a:pt x="260" y="409"/>
                  <a:pt x="259" y="410"/>
                  <a:pt x="260" y="410"/>
                </a:cubicBezTo>
                <a:cubicBezTo>
                  <a:pt x="260" y="410"/>
                  <a:pt x="261" y="409"/>
                  <a:pt x="262" y="410"/>
                </a:cubicBezTo>
                <a:cubicBezTo>
                  <a:pt x="263" y="410"/>
                  <a:pt x="263" y="409"/>
                  <a:pt x="263" y="408"/>
                </a:cubicBezTo>
                <a:cubicBezTo>
                  <a:pt x="263" y="408"/>
                  <a:pt x="264" y="407"/>
                  <a:pt x="264" y="407"/>
                </a:cubicBezTo>
                <a:cubicBezTo>
                  <a:pt x="266" y="407"/>
                  <a:pt x="268" y="408"/>
                  <a:pt x="270" y="407"/>
                </a:cubicBezTo>
                <a:cubicBezTo>
                  <a:pt x="270" y="407"/>
                  <a:pt x="271" y="407"/>
                  <a:pt x="272" y="407"/>
                </a:cubicBezTo>
                <a:cubicBezTo>
                  <a:pt x="273" y="407"/>
                  <a:pt x="273" y="406"/>
                  <a:pt x="274" y="406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2" y="408"/>
                  <a:pt x="271" y="409"/>
                </a:cubicBezTo>
                <a:close/>
                <a:moveTo>
                  <a:pt x="258" y="406"/>
                </a:moveTo>
                <a:cubicBezTo>
                  <a:pt x="259" y="406"/>
                  <a:pt x="258" y="408"/>
                  <a:pt x="256" y="408"/>
                </a:cubicBezTo>
                <a:cubicBezTo>
                  <a:pt x="256" y="406"/>
                  <a:pt x="257" y="407"/>
                  <a:pt x="258" y="406"/>
                </a:cubicBezTo>
                <a:close/>
                <a:moveTo>
                  <a:pt x="259" y="407"/>
                </a:moveTo>
                <a:cubicBezTo>
                  <a:pt x="259" y="407"/>
                  <a:pt x="259" y="406"/>
                  <a:pt x="259" y="406"/>
                </a:cubicBezTo>
                <a:cubicBezTo>
                  <a:pt x="260" y="406"/>
                  <a:pt x="260" y="406"/>
                  <a:pt x="260" y="406"/>
                </a:cubicBezTo>
                <a:cubicBezTo>
                  <a:pt x="261" y="407"/>
                  <a:pt x="260" y="407"/>
                  <a:pt x="259" y="407"/>
                </a:cubicBezTo>
                <a:close/>
                <a:moveTo>
                  <a:pt x="291" y="419"/>
                </a:moveTo>
                <a:cubicBezTo>
                  <a:pt x="291" y="419"/>
                  <a:pt x="291" y="420"/>
                  <a:pt x="290" y="420"/>
                </a:cubicBezTo>
                <a:cubicBezTo>
                  <a:pt x="290" y="420"/>
                  <a:pt x="290" y="419"/>
                  <a:pt x="290" y="419"/>
                </a:cubicBezTo>
                <a:cubicBezTo>
                  <a:pt x="289" y="419"/>
                  <a:pt x="288" y="419"/>
                  <a:pt x="288" y="419"/>
                </a:cubicBezTo>
                <a:cubicBezTo>
                  <a:pt x="287" y="419"/>
                  <a:pt x="287" y="418"/>
                  <a:pt x="287" y="418"/>
                </a:cubicBezTo>
                <a:cubicBezTo>
                  <a:pt x="287" y="417"/>
                  <a:pt x="286" y="418"/>
                  <a:pt x="286" y="418"/>
                </a:cubicBezTo>
                <a:cubicBezTo>
                  <a:pt x="286" y="417"/>
                  <a:pt x="286" y="417"/>
                  <a:pt x="285" y="417"/>
                </a:cubicBezTo>
                <a:cubicBezTo>
                  <a:pt x="285" y="417"/>
                  <a:pt x="285" y="417"/>
                  <a:pt x="284" y="417"/>
                </a:cubicBezTo>
                <a:cubicBezTo>
                  <a:pt x="284" y="416"/>
                  <a:pt x="284" y="416"/>
                  <a:pt x="285" y="416"/>
                </a:cubicBezTo>
                <a:cubicBezTo>
                  <a:pt x="286" y="415"/>
                  <a:pt x="286" y="415"/>
                  <a:pt x="288" y="416"/>
                </a:cubicBezTo>
                <a:cubicBezTo>
                  <a:pt x="288" y="416"/>
                  <a:pt x="288" y="416"/>
                  <a:pt x="288" y="416"/>
                </a:cubicBezTo>
                <a:cubicBezTo>
                  <a:pt x="289" y="416"/>
                  <a:pt x="289" y="417"/>
                  <a:pt x="290" y="417"/>
                </a:cubicBezTo>
                <a:cubicBezTo>
                  <a:pt x="290" y="417"/>
                  <a:pt x="292" y="418"/>
                  <a:pt x="291" y="419"/>
                </a:cubicBezTo>
                <a:close/>
                <a:moveTo>
                  <a:pt x="305" y="359"/>
                </a:moveTo>
                <a:cubicBezTo>
                  <a:pt x="305" y="360"/>
                  <a:pt x="305" y="360"/>
                  <a:pt x="305" y="360"/>
                </a:cubicBezTo>
                <a:cubicBezTo>
                  <a:pt x="303" y="360"/>
                  <a:pt x="302" y="361"/>
                  <a:pt x="302" y="358"/>
                </a:cubicBezTo>
                <a:cubicBezTo>
                  <a:pt x="303" y="359"/>
                  <a:pt x="304" y="358"/>
                  <a:pt x="305" y="359"/>
                </a:cubicBezTo>
                <a:close/>
                <a:moveTo>
                  <a:pt x="254" y="363"/>
                </a:moveTo>
                <a:cubicBezTo>
                  <a:pt x="255" y="363"/>
                  <a:pt x="255" y="365"/>
                  <a:pt x="255" y="366"/>
                </a:cubicBezTo>
                <a:cubicBezTo>
                  <a:pt x="254" y="366"/>
                  <a:pt x="254" y="367"/>
                  <a:pt x="253" y="367"/>
                </a:cubicBezTo>
                <a:cubicBezTo>
                  <a:pt x="253" y="366"/>
                  <a:pt x="253" y="366"/>
                  <a:pt x="252" y="366"/>
                </a:cubicBezTo>
                <a:cubicBezTo>
                  <a:pt x="252" y="364"/>
                  <a:pt x="254" y="364"/>
                  <a:pt x="254" y="363"/>
                </a:cubicBezTo>
                <a:close/>
                <a:moveTo>
                  <a:pt x="243" y="371"/>
                </a:moveTo>
                <a:cubicBezTo>
                  <a:pt x="243" y="370"/>
                  <a:pt x="245" y="370"/>
                  <a:pt x="245" y="370"/>
                </a:cubicBezTo>
                <a:cubicBezTo>
                  <a:pt x="245" y="368"/>
                  <a:pt x="245" y="368"/>
                  <a:pt x="246" y="366"/>
                </a:cubicBezTo>
                <a:cubicBezTo>
                  <a:pt x="248" y="367"/>
                  <a:pt x="249" y="366"/>
                  <a:pt x="250" y="365"/>
                </a:cubicBezTo>
                <a:cubicBezTo>
                  <a:pt x="251" y="365"/>
                  <a:pt x="251" y="366"/>
                  <a:pt x="251" y="366"/>
                </a:cubicBezTo>
                <a:cubicBezTo>
                  <a:pt x="252" y="368"/>
                  <a:pt x="250" y="367"/>
                  <a:pt x="250" y="369"/>
                </a:cubicBezTo>
                <a:cubicBezTo>
                  <a:pt x="250" y="369"/>
                  <a:pt x="249" y="368"/>
                  <a:pt x="249" y="368"/>
                </a:cubicBezTo>
                <a:cubicBezTo>
                  <a:pt x="247" y="368"/>
                  <a:pt x="247" y="369"/>
                  <a:pt x="246" y="369"/>
                </a:cubicBezTo>
                <a:cubicBezTo>
                  <a:pt x="245" y="370"/>
                  <a:pt x="247" y="370"/>
                  <a:pt x="247" y="371"/>
                </a:cubicBezTo>
                <a:cubicBezTo>
                  <a:pt x="246" y="371"/>
                  <a:pt x="246" y="371"/>
                  <a:pt x="246" y="371"/>
                </a:cubicBezTo>
                <a:cubicBezTo>
                  <a:pt x="245" y="371"/>
                  <a:pt x="245" y="372"/>
                  <a:pt x="245" y="372"/>
                </a:cubicBezTo>
                <a:cubicBezTo>
                  <a:pt x="244" y="373"/>
                  <a:pt x="244" y="372"/>
                  <a:pt x="243" y="372"/>
                </a:cubicBezTo>
                <a:lnTo>
                  <a:pt x="243" y="371"/>
                </a:lnTo>
                <a:close/>
                <a:moveTo>
                  <a:pt x="225" y="382"/>
                </a:moveTo>
                <a:cubicBezTo>
                  <a:pt x="226" y="382"/>
                  <a:pt x="227" y="381"/>
                  <a:pt x="227" y="381"/>
                </a:cubicBezTo>
                <a:cubicBezTo>
                  <a:pt x="228" y="381"/>
                  <a:pt x="229" y="381"/>
                  <a:pt x="229" y="381"/>
                </a:cubicBezTo>
                <a:cubicBezTo>
                  <a:pt x="229" y="381"/>
                  <a:pt x="229" y="380"/>
                  <a:pt x="229" y="380"/>
                </a:cubicBezTo>
                <a:cubicBezTo>
                  <a:pt x="229" y="379"/>
                  <a:pt x="230" y="380"/>
                  <a:pt x="231" y="379"/>
                </a:cubicBezTo>
                <a:cubicBezTo>
                  <a:pt x="231" y="378"/>
                  <a:pt x="231" y="378"/>
                  <a:pt x="232" y="378"/>
                </a:cubicBezTo>
                <a:cubicBezTo>
                  <a:pt x="232" y="376"/>
                  <a:pt x="234" y="377"/>
                  <a:pt x="234" y="375"/>
                </a:cubicBezTo>
                <a:cubicBezTo>
                  <a:pt x="235" y="375"/>
                  <a:pt x="236" y="375"/>
                  <a:pt x="236" y="375"/>
                </a:cubicBezTo>
                <a:cubicBezTo>
                  <a:pt x="237" y="374"/>
                  <a:pt x="237" y="374"/>
                  <a:pt x="238" y="374"/>
                </a:cubicBezTo>
                <a:cubicBezTo>
                  <a:pt x="239" y="374"/>
                  <a:pt x="239" y="373"/>
                  <a:pt x="239" y="373"/>
                </a:cubicBezTo>
                <a:cubicBezTo>
                  <a:pt x="239" y="373"/>
                  <a:pt x="239" y="372"/>
                  <a:pt x="239" y="372"/>
                </a:cubicBezTo>
                <a:cubicBezTo>
                  <a:pt x="243" y="372"/>
                  <a:pt x="243" y="372"/>
                  <a:pt x="243" y="372"/>
                </a:cubicBezTo>
                <a:cubicBezTo>
                  <a:pt x="243" y="374"/>
                  <a:pt x="241" y="374"/>
                  <a:pt x="240" y="375"/>
                </a:cubicBezTo>
                <a:cubicBezTo>
                  <a:pt x="239" y="375"/>
                  <a:pt x="239" y="375"/>
                  <a:pt x="239" y="376"/>
                </a:cubicBezTo>
                <a:cubicBezTo>
                  <a:pt x="239" y="376"/>
                  <a:pt x="238" y="376"/>
                  <a:pt x="238" y="376"/>
                </a:cubicBezTo>
                <a:cubicBezTo>
                  <a:pt x="237" y="376"/>
                  <a:pt x="237" y="376"/>
                  <a:pt x="237" y="376"/>
                </a:cubicBezTo>
                <a:cubicBezTo>
                  <a:pt x="237" y="376"/>
                  <a:pt x="236" y="377"/>
                  <a:pt x="236" y="377"/>
                </a:cubicBezTo>
                <a:cubicBezTo>
                  <a:pt x="236" y="377"/>
                  <a:pt x="236" y="376"/>
                  <a:pt x="236" y="377"/>
                </a:cubicBezTo>
                <a:cubicBezTo>
                  <a:pt x="235" y="377"/>
                  <a:pt x="235" y="377"/>
                  <a:pt x="235" y="378"/>
                </a:cubicBezTo>
                <a:cubicBezTo>
                  <a:pt x="235" y="378"/>
                  <a:pt x="234" y="378"/>
                  <a:pt x="234" y="378"/>
                </a:cubicBezTo>
                <a:cubicBezTo>
                  <a:pt x="233" y="378"/>
                  <a:pt x="234" y="379"/>
                  <a:pt x="234" y="380"/>
                </a:cubicBezTo>
                <a:cubicBezTo>
                  <a:pt x="232" y="380"/>
                  <a:pt x="231" y="381"/>
                  <a:pt x="230" y="382"/>
                </a:cubicBezTo>
                <a:cubicBezTo>
                  <a:pt x="230" y="382"/>
                  <a:pt x="230" y="382"/>
                  <a:pt x="229" y="382"/>
                </a:cubicBezTo>
                <a:cubicBezTo>
                  <a:pt x="229" y="382"/>
                  <a:pt x="229" y="383"/>
                  <a:pt x="229" y="384"/>
                </a:cubicBezTo>
                <a:cubicBezTo>
                  <a:pt x="227" y="382"/>
                  <a:pt x="226" y="385"/>
                  <a:pt x="224" y="386"/>
                </a:cubicBezTo>
                <a:cubicBezTo>
                  <a:pt x="223" y="386"/>
                  <a:pt x="223" y="385"/>
                  <a:pt x="223" y="384"/>
                </a:cubicBezTo>
                <a:cubicBezTo>
                  <a:pt x="224" y="383"/>
                  <a:pt x="225" y="383"/>
                  <a:pt x="225" y="382"/>
                </a:cubicBezTo>
                <a:close/>
                <a:moveTo>
                  <a:pt x="217" y="388"/>
                </a:moveTo>
                <a:cubicBezTo>
                  <a:pt x="217" y="388"/>
                  <a:pt x="218" y="388"/>
                  <a:pt x="218" y="388"/>
                </a:cubicBezTo>
                <a:cubicBezTo>
                  <a:pt x="218" y="388"/>
                  <a:pt x="218" y="388"/>
                  <a:pt x="219" y="387"/>
                </a:cubicBezTo>
                <a:cubicBezTo>
                  <a:pt x="219" y="387"/>
                  <a:pt x="219" y="387"/>
                  <a:pt x="220" y="386"/>
                </a:cubicBezTo>
                <a:cubicBezTo>
                  <a:pt x="220" y="386"/>
                  <a:pt x="220" y="386"/>
                  <a:pt x="220" y="386"/>
                </a:cubicBezTo>
                <a:cubicBezTo>
                  <a:pt x="221" y="386"/>
                  <a:pt x="221" y="386"/>
                  <a:pt x="221" y="385"/>
                </a:cubicBezTo>
                <a:cubicBezTo>
                  <a:pt x="222" y="385"/>
                  <a:pt x="222" y="385"/>
                  <a:pt x="222" y="385"/>
                </a:cubicBezTo>
                <a:cubicBezTo>
                  <a:pt x="222" y="386"/>
                  <a:pt x="223" y="386"/>
                  <a:pt x="223" y="387"/>
                </a:cubicBezTo>
                <a:cubicBezTo>
                  <a:pt x="222" y="388"/>
                  <a:pt x="222" y="387"/>
                  <a:pt x="221" y="388"/>
                </a:cubicBezTo>
                <a:cubicBezTo>
                  <a:pt x="221" y="388"/>
                  <a:pt x="221" y="389"/>
                  <a:pt x="220" y="389"/>
                </a:cubicBezTo>
                <a:cubicBezTo>
                  <a:pt x="220" y="389"/>
                  <a:pt x="220" y="389"/>
                  <a:pt x="219" y="389"/>
                </a:cubicBezTo>
                <a:cubicBezTo>
                  <a:pt x="219" y="389"/>
                  <a:pt x="218" y="391"/>
                  <a:pt x="217" y="390"/>
                </a:cubicBezTo>
                <a:cubicBezTo>
                  <a:pt x="217" y="389"/>
                  <a:pt x="217" y="390"/>
                  <a:pt x="217" y="388"/>
                </a:cubicBezTo>
                <a:close/>
                <a:moveTo>
                  <a:pt x="206" y="398"/>
                </a:moveTo>
                <a:cubicBezTo>
                  <a:pt x="207" y="396"/>
                  <a:pt x="207" y="395"/>
                  <a:pt x="208" y="393"/>
                </a:cubicBezTo>
                <a:cubicBezTo>
                  <a:pt x="209" y="394"/>
                  <a:pt x="210" y="393"/>
                  <a:pt x="210" y="394"/>
                </a:cubicBezTo>
                <a:cubicBezTo>
                  <a:pt x="211" y="393"/>
                  <a:pt x="212" y="392"/>
                  <a:pt x="213" y="391"/>
                </a:cubicBezTo>
                <a:cubicBezTo>
                  <a:pt x="213" y="391"/>
                  <a:pt x="214" y="391"/>
                  <a:pt x="215" y="391"/>
                </a:cubicBezTo>
                <a:cubicBezTo>
                  <a:pt x="214" y="390"/>
                  <a:pt x="215" y="390"/>
                  <a:pt x="215" y="389"/>
                </a:cubicBezTo>
                <a:cubicBezTo>
                  <a:pt x="216" y="389"/>
                  <a:pt x="217" y="389"/>
                  <a:pt x="217" y="390"/>
                </a:cubicBezTo>
                <a:cubicBezTo>
                  <a:pt x="217" y="391"/>
                  <a:pt x="216" y="391"/>
                  <a:pt x="216" y="392"/>
                </a:cubicBezTo>
                <a:cubicBezTo>
                  <a:pt x="216" y="392"/>
                  <a:pt x="215" y="392"/>
                  <a:pt x="215" y="392"/>
                </a:cubicBezTo>
                <a:cubicBezTo>
                  <a:pt x="215" y="392"/>
                  <a:pt x="215" y="393"/>
                  <a:pt x="214" y="393"/>
                </a:cubicBezTo>
                <a:cubicBezTo>
                  <a:pt x="213" y="394"/>
                  <a:pt x="212" y="394"/>
                  <a:pt x="211" y="396"/>
                </a:cubicBezTo>
                <a:cubicBezTo>
                  <a:pt x="210" y="395"/>
                  <a:pt x="210" y="395"/>
                  <a:pt x="210" y="395"/>
                </a:cubicBezTo>
                <a:cubicBezTo>
                  <a:pt x="209" y="396"/>
                  <a:pt x="209" y="397"/>
                  <a:pt x="208" y="398"/>
                </a:cubicBezTo>
                <a:cubicBezTo>
                  <a:pt x="207" y="397"/>
                  <a:pt x="208" y="399"/>
                  <a:pt x="207" y="398"/>
                </a:cubicBezTo>
                <a:cubicBezTo>
                  <a:pt x="206" y="399"/>
                  <a:pt x="206" y="400"/>
                  <a:pt x="204" y="400"/>
                </a:cubicBezTo>
                <a:cubicBezTo>
                  <a:pt x="204" y="399"/>
                  <a:pt x="204" y="399"/>
                  <a:pt x="204" y="399"/>
                </a:cubicBezTo>
                <a:cubicBezTo>
                  <a:pt x="204" y="398"/>
                  <a:pt x="205" y="396"/>
                  <a:pt x="206" y="398"/>
                </a:cubicBezTo>
                <a:close/>
                <a:moveTo>
                  <a:pt x="199" y="421"/>
                </a:moveTo>
                <a:cubicBezTo>
                  <a:pt x="199" y="420"/>
                  <a:pt x="199" y="419"/>
                  <a:pt x="199" y="419"/>
                </a:cubicBezTo>
                <a:cubicBezTo>
                  <a:pt x="200" y="419"/>
                  <a:pt x="200" y="418"/>
                  <a:pt x="200" y="418"/>
                </a:cubicBezTo>
                <a:cubicBezTo>
                  <a:pt x="200" y="418"/>
                  <a:pt x="201" y="418"/>
                  <a:pt x="201" y="418"/>
                </a:cubicBezTo>
                <a:cubicBezTo>
                  <a:pt x="201" y="418"/>
                  <a:pt x="201" y="417"/>
                  <a:pt x="201" y="417"/>
                </a:cubicBezTo>
                <a:cubicBezTo>
                  <a:pt x="201" y="416"/>
                  <a:pt x="202" y="417"/>
                  <a:pt x="202" y="416"/>
                </a:cubicBezTo>
                <a:cubicBezTo>
                  <a:pt x="202" y="416"/>
                  <a:pt x="202" y="416"/>
                  <a:pt x="202" y="416"/>
                </a:cubicBezTo>
                <a:cubicBezTo>
                  <a:pt x="203" y="415"/>
                  <a:pt x="204" y="416"/>
                  <a:pt x="204" y="415"/>
                </a:cubicBezTo>
                <a:cubicBezTo>
                  <a:pt x="205" y="414"/>
                  <a:pt x="204" y="414"/>
                  <a:pt x="204" y="413"/>
                </a:cubicBezTo>
                <a:cubicBezTo>
                  <a:pt x="205" y="413"/>
                  <a:pt x="205" y="414"/>
                  <a:pt x="206" y="414"/>
                </a:cubicBezTo>
                <a:cubicBezTo>
                  <a:pt x="207" y="413"/>
                  <a:pt x="207" y="411"/>
                  <a:pt x="208" y="411"/>
                </a:cubicBezTo>
                <a:cubicBezTo>
                  <a:pt x="208" y="409"/>
                  <a:pt x="210" y="409"/>
                  <a:pt x="211" y="410"/>
                </a:cubicBezTo>
                <a:cubicBezTo>
                  <a:pt x="211" y="411"/>
                  <a:pt x="211" y="411"/>
                  <a:pt x="210" y="411"/>
                </a:cubicBezTo>
                <a:cubicBezTo>
                  <a:pt x="210" y="411"/>
                  <a:pt x="210" y="412"/>
                  <a:pt x="210" y="412"/>
                </a:cubicBezTo>
                <a:cubicBezTo>
                  <a:pt x="210" y="412"/>
                  <a:pt x="209" y="412"/>
                  <a:pt x="209" y="412"/>
                </a:cubicBezTo>
                <a:cubicBezTo>
                  <a:pt x="209" y="413"/>
                  <a:pt x="209" y="413"/>
                  <a:pt x="209" y="413"/>
                </a:cubicBezTo>
                <a:cubicBezTo>
                  <a:pt x="209" y="414"/>
                  <a:pt x="211" y="414"/>
                  <a:pt x="211" y="415"/>
                </a:cubicBezTo>
                <a:cubicBezTo>
                  <a:pt x="210" y="414"/>
                  <a:pt x="210" y="415"/>
                  <a:pt x="209" y="416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8" y="416"/>
                  <a:pt x="208" y="415"/>
                  <a:pt x="208" y="415"/>
                </a:cubicBezTo>
                <a:cubicBezTo>
                  <a:pt x="207" y="416"/>
                  <a:pt x="207" y="416"/>
                  <a:pt x="206" y="417"/>
                </a:cubicBezTo>
                <a:cubicBezTo>
                  <a:pt x="207" y="418"/>
                  <a:pt x="206" y="418"/>
                  <a:pt x="206" y="419"/>
                </a:cubicBezTo>
                <a:cubicBezTo>
                  <a:pt x="205" y="419"/>
                  <a:pt x="205" y="419"/>
                  <a:pt x="205" y="418"/>
                </a:cubicBezTo>
                <a:cubicBezTo>
                  <a:pt x="204" y="418"/>
                  <a:pt x="205" y="419"/>
                  <a:pt x="204" y="419"/>
                </a:cubicBezTo>
                <a:cubicBezTo>
                  <a:pt x="204" y="419"/>
                  <a:pt x="203" y="419"/>
                  <a:pt x="203" y="419"/>
                </a:cubicBezTo>
                <a:cubicBezTo>
                  <a:pt x="202" y="419"/>
                  <a:pt x="203" y="420"/>
                  <a:pt x="203" y="421"/>
                </a:cubicBezTo>
                <a:cubicBezTo>
                  <a:pt x="202" y="420"/>
                  <a:pt x="203" y="420"/>
                  <a:pt x="202" y="420"/>
                </a:cubicBezTo>
                <a:cubicBezTo>
                  <a:pt x="202" y="420"/>
                  <a:pt x="202" y="421"/>
                  <a:pt x="202" y="421"/>
                </a:cubicBezTo>
                <a:cubicBezTo>
                  <a:pt x="202" y="421"/>
                  <a:pt x="202" y="422"/>
                  <a:pt x="202" y="422"/>
                </a:cubicBezTo>
                <a:cubicBezTo>
                  <a:pt x="201" y="422"/>
                  <a:pt x="199" y="420"/>
                  <a:pt x="199" y="422"/>
                </a:cubicBezTo>
                <a:cubicBezTo>
                  <a:pt x="199" y="422"/>
                  <a:pt x="199" y="422"/>
                  <a:pt x="198" y="422"/>
                </a:cubicBezTo>
                <a:cubicBezTo>
                  <a:pt x="198" y="421"/>
                  <a:pt x="198" y="421"/>
                  <a:pt x="199" y="421"/>
                </a:cubicBezTo>
                <a:close/>
                <a:moveTo>
                  <a:pt x="190" y="411"/>
                </a:moveTo>
                <a:cubicBezTo>
                  <a:pt x="192" y="411"/>
                  <a:pt x="192" y="413"/>
                  <a:pt x="190" y="413"/>
                </a:cubicBezTo>
                <a:cubicBezTo>
                  <a:pt x="190" y="412"/>
                  <a:pt x="190" y="412"/>
                  <a:pt x="190" y="411"/>
                </a:cubicBezTo>
                <a:close/>
                <a:moveTo>
                  <a:pt x="181" y="419"/>
                </a:moveTo>
                <a:cubicBezTo>
                  <a:pt x="183" y="419"/>
                  <a:pt x="183" y="417"/>
                  <a:pt x="185" y="417"/>
                </a:cubicBezTo>
                <a:cubicBezTo>
                  <a:pt x="186" y="417"/>
                  <a:pt x="185" y="416"/>
                  <a:pt x="185" y="415"/>
                </a:cubicBezTo>
                <a:cubicBezTo>
                  <a:pt x="186" y="415"/>
                  <a:pt x="187" y="415"/>
                  <a:pt x="187" y="414"/>
                </a:cubicBezTo>
                <a:cubicBezTo>
                  <a:pt x="188" y="413"/>
                  <a:pt x="189" y="414"/>
                  <a:pt x="189" y="414"/>
                </a:cubicBezTo>
                <a:cubicBezTo>
                  <a:pt x="189" y="416"/>
                  <a:pt x="187" y="415"/>
                  <a:pt x="187" y="417"/>
                </a:cubicBezTo>
                <a:cubicBezTo>
                  <a:pt x="186" y="417"/>
                  <a:pt x="186" y="417"/>
                  <a:pt x="186" y="417"/>
                </a:cubicBezTo>
                <a:cubicBezTo>
                  <a:pt x="185" y="418"/>
                  <a:pt x="186" y="418"/>
                  <a:pt x="186" y="419"/>
                </a:cubicBezTo>
                <a:cubicBezTo>
                  <a:pt x="185" y="419"/>
                  <a:pt x="185" y="419"/>
                  <a:pt x="185" y="419"/>
                </a:cubicBezTo>
                <a:cubicBezTo>
                  <a:pt x="184" y="420"/>
                  <a:pt x="184" y="421"/>
                  <a:pt x="183" y="420"/>
                </a:cubicBezTo>
                <a:cubicBezTo>
                  <a:pt x="183" y="422"/>
                  <a:pt x="183" y="423"/>
                  <a:pt x="182" y="425"/>
                </a:cubicBezTo>
                <a:cubicBezTo>
                  <a:pt x="181" y="424"/>
                  <a:pt x="181" y="423"/>
                  <a:pt x="181" y="423"/>
                </a:cubicBezTo>
                <a:cubicBezTo>
                  <a:pt x="180" y="421"/>
                  <a:pt x="182" y="421"/>
                  <a:pt x="181" y="419"/>
                </a:cubicBezTo>
                <a:close/>
                <a:moveTo>
                  <a:pt x="176" y="427"/>
                </a:moveTo>
                <a:cubicBezTo>
                  <a:pt x="178" y="427"/>
                  <a:pt x="179" y="426"/>
                  <a:pt x="180" y="424"/>
                </a:cubicBezTo>
                <a:cubicBezTo>
                  <a:pt x="181" y="424"/>
                  <a:pt x="181" y="425"/>
                  <a:pt x="181" y="427"/>
                </a:cubicBezTo>
                <a:cubicBezTo>
                  <a:pt x="180" y="427"/>
                  <a:pt x="180" y="428"/>
                  <a:pt x="178" y="428"/>
                </a:cubicBezTo>
                <a:cubicBezTo>
                  <a:pt x="177" y="427"/>
                  <a:pt x="177" y="429"/>
                  <a:pt x="177" y="429"/>
                </a:cubicBezTo>
                <a:cubicBezTo>
                  <a:pt x="175" y="429"/>
                  <a:pt x="177" y="428"/>
                  <a:pt x="176" y="427"/>
                </a:cubicBezTo>
                <a:close/>
                <a:moveTo>
                  <a:pt x="174" y="432"/>
                </a:moveTo>
                <a:cubicBezTo>
                  <a:pt x="175" y="432"/>
                  <a:pt x="175" y="434"/>
                  <a:pt x="174" y="434"/>
                </a:cubicBezTo>
                <a:cubicBezTo>
                  <a:pt x="174" y="433"/>
                  <a:pt x="174" y="433"/>
                  <a:pt x="174" y="432"/>
                </a:cubicBezTo>
                <a:close/>
                <a:moveTo>
                  <a:pt x="173" y="436"/>
                </a:moveTo>
                <a:cubicBezTo>
                  <a:pt x="172" y="437"/>
                  <a:pt x="172" y="438"/>
                  <a:pt x="170" y="438"/>
                </a:cubicBezTo>
                <a:cubicBezTo>
                  <a:pt x="170" y="437"/>
                  <a:pt x="172" y="436"/>
                  <a:pt x="173" y="436"/>
                </a:cubicBezTo>
                <a:close/>
                <a:moveTo>
                  <a:pt x="168" y="441"/>
                </a:moveTo>
                <a:cubicBezTo>
                  <a:pt x="168" y="441"/>
                  <a:pt x="170" y="441"/>
                  <a:pt x="169" y="440"/>
                </a:cubicBezTo>
                <a:cubicBezTo>
                  <a:pt x="170" y="440"/>
                  <a:pt x="170" y="440"/>
                  <a:pt x="170" y="440"/>
                </a:cubicBezTo>
                <a:cubicBezTo>
                  <a:pt x="170" y="442"/>
                  <a:pt x="169" y="441"/>
                  <a:pt x="168" y="442"/>
                </a:cubicBezTo>
                <a:cubicBezTo>
                  <a:pt x="168" y="443"/>
                  <a:pt x="168" y="445"/>
                  <a:pt x="167" y="445"/>
                </a:cubicBezTo>
                <a:cubicBezTo>
                  <a:pt x="167" y="444"/>
                  <a:pt x="167" y="442"/>
                  <a:pt x="168" y="442"/>
                </a:cubicBezTo>
                <a:cubicBezTo>
                  <a:pt x="168" y="441"/>
                  <a:pt x="168" y="441"/>
                  <a:pt x="168" y="441"/>
                </a:cubicBezTo>
                <a:close/>
                <a:moveTo>
                  <a:pt x="247" y="396"/>
                </a:moveTo>
                <a:cubicBezTo>
                  <a:pt x="247" y="396"/>
                  <a:pt x="297" y="379"/>
                  <a:pt x="325" y="419"/>
                </a:cubicBezTo>
                <a:cubicBezTo>
                  <a:pt x="325" y="419"/>
                  <a:pt x="335" y="433"/>
                  <a:pt x="331" y="454"/>
                </a:cubicBezTo>
                <a:cubicBezTo>
                  <a:pt x="331" y="454"/>
                  <a:pt x="336" y="425"/>
                  <a:pt x="300" y="405"/>
                </a:cubicBezTo>
                <a:cubicBezTo>
                  <a:pt x="285" y="396"/>
                  <a:pt x="265" y="396"/>
                  <a:pt x="249" y="401"/>
                </a:cubicBezTo>
                <a:cubicBezTo>
                  <a:pt x="235" y="405"/>
                  <a:pt x="223" y="411"/>
                  <a:pt x="211" y="420"/>
                </a:cubicBezTo>
                <a:cubicBezTo>
                  <a:pt x="200" y="430"/>
                  <a:pt x="190" y="443"/>
                  <a:pt x="183" y="456"/>
                </a:cubicBezTo>
                <a:cubicBezTo>
                  <a:pt x="180" y="462"/>
                  <a:pt x="177" y="467"/>
                  <a:pt x="174" y="473"/>
                </a:cubicBezTo>
                <a:cubicBezTo>
                  <a:pt x="171" y="479"/>
                  <a:pt x="167" y="486"/>
                  <a:pt x="165" y="492"/>
                </a:cubicBezTo>
                <a:cubicBezTo>
                  <a:pt x="165" y="492"/>
                  <a:pt x="182" y="417"/>
                  <a:pt x="247" y="396"/>
                </a:cubicBezTo>
                <a:close/>
                <a:moveTo>
                  <a:pt x="165" y="449"/>
                </a:moveTo>
                <a:cubicBezTo>
                  <a:pt x="165" y="448"/>
                  <a:pt x="165" y="447"/>
                  <a:pt x="165" y="447"/>
                </a:cubicBezTo>
                <a:cubicBezTo>
                  <a:pt x="165" y="447"/>
                  <a:pt x="166" y="447"/>
                  <a:pt x="166" y="445"/>
                </a:cubicBezTo>
                <a:cubicBezTo>
                  <a:pt x="167" y="445"/>
                  <a:pt x="166" y="447"/>
                  <a:pt x="167" y="448"/>
                </a:cubicBezTo>
                <a:cubicBezTo>
                  <a:pt x="166" y="448"/>
                  <a:pt x="165" y="449"/>
                  <a:pt x="165" y="450"/>
                </a:cubicBezTo>
                <a:cubicBezTo>
                  <a:pt x="165" y="450"/>
                  <a:pt x="164" y="450"/>
                  <a:pt x="165" y="449"/>
                </a:cubicBezTo>
                <a:cubicBezTo>
                  <a:pt x="165" y="449"/>
                  <a:pt x="165" y="449"/>
                  <a:pt x="165" y="449"/>
                </a:cubicBezTo>
                <a:close/>
                <a:moveTo>
                  <a:pt x="137" y="502"/>
                </a:moveTo>
                <a:cubicBezTo>
                  <a:pt x="138" y="502"/>
                  <a:pt x="138" y="505"/>
                  <a:pt x="138" y="506"/>
                </a:cubicBezTo>
                <a:cubicBezTo>
                  <a:pt x="137" y="507"/>
                  <a:pt x="137" y="503"/>
                  <a:pt x="137" y="502"/>
                </a:cubicBezTo>
                <a:close/>
                <a:moveTo>
                  <a:pt x="135" y="525"/>
                </a:moveTo>
                <a:cubicBezTo>
                  <a:pt x="135" y="526"/>
                  <a:pt x="135" y="527"/>
                  <a:pt x="135" y="528"/>
                </a:cubicBezTo>
                <a:cubicBezTo>
                  <a:pt x="133" y="528"/>
                  <a:pt x="134" y="525"/>
                  <a:pt x="135" y="525"/>
                </a:cubicBezTo>
                <a:close/>
                <a:moveTo>
                  <a:pt x="135" y="537"/>
                </a:moveTo>
                <a:cubicBezTo>
                  <a:pt x="133" y="538"/>
                  <a:pt x="135" y="530"/>
                  <a:pt x="135" y="530"/>
                </a:cubicBezTo>
                <a:cubicBezTo>
                  <a:pt x="137" y="530"/>
                  <a:pt x="135" y="537"/>
                  <a:pt x="135" y="537"/>
                </a:cubicBezTo>
                <a:close/>
                <a:moveTo>
                  <a:pt x="136" y="544"/>
                </a:moveTo>
                <a:cubicBezTo>
                  <a:pt x="134" y="544"/>
                  <a:pt x="135" y="543"/>
                  <a:pt x="135" y="541"/>
                </a:cubicBezTo>
                <a:cubicBezTo>
                  <a:pt x="135" y="541"/>
                  <a:pt x="135" y="539"/>
                  <a:pt x="135" y="539"/>
                </a:cubicBezTo>
                <a:cubicBezTo>
                  <a:pt x="136" y="539"/>
                  <a:pt x="136" y="539"/>
                  <a:pt x="136" y="539"/>
                </a:cubicBezTo>
                <a:cubicBezTo>
                  <a:pt x="136" y="540"/>
                  <a:pt x="136" y="540"/>
                  <a:pt x="136" y="541"/>
                </a:cubicBezTo>
                <a:cubicBezTo>
                  <a:pt x="136" y="542"/>
                  <a:pt x="137" y="543"/>
                  <a:pt x="136" y="544"/>
                </a:cubicBezTo>
                <a:close/>
                <a:moveTo>
                  <a:pt x="138" y="513"/>
                </a:moveTo>
                <a:cubicBezTo>
                  <a:pt x="138" y="515"/>
                  <a:pt x="137" y="517"/>
                  <a:pt x="136" y="518"/>
                </a:cubicBezTo>
                <a:cubicBezTo>
                  <a:pt x="136" y="519"/>
                  <a:pt x="136" y="520"/>
                  <a:pt x="136" y="522"/>
                </a:cubicBezTo>
                <a:cubicBezTo>
                  <a:pt x="135" y="522"/>
                  <a:pt x="135" y="521"/>
                  <a:pt x="135" y="520"/>
                </a:cubicBezTo>
                <a:cubicBezTo>
                  <a:pt x="135" y="520"/>
                  <a:pt x="135" y="519"/>
                  <a:pt x="136" y="519"/>
                </a:cubicBezTo>
                <a:cubicBezTo>
                  <a:pt x="136" y="518"/>
                  <a:pt x="135" y="516"/>
                  <a:pt x="136" y="516"/>
                </a:cubicBezTo>
                <a:cubicBezTo>
                  <a:pt x="136" y="515"/>
                  <a:pt x="136" y="515"/>
                  <a:pt x="136" y="514"/>
                </a:cubicBezTo>
                <a:cubicBezTo>
                  <a:pt x="136" y="512"/>
                  <a:pt x="137" y="513"/>
                  <a:pt x="137" y="512"/>
                </a:cubicBezTo>
                <a:cubicBezTo>
                  <a:pt x="137" y="510"/>
                  <a:pt x="138" y="509"/>
                  <a:pt x="139" y="507"/>
                </a:cubicBezTo>
                <a:cubicBezTo>
                  <a:pt x="139" y="507"/>
                  <a:pt x="139" y="508"/>
                  <a:pt x="139" y="508"/>
                </a:cubicBezTo>
                <a:cubicBezTo>
                  <a:pt x="139" y="510"/>
                  <a:pt x="138" y="511"/>
                  <a:pt x="138" y="513"/>
                </a:cubicBezTo>
                <a:close/>
                <a:moveTo>
                  <a:pt x="139" y="506"/>
                </a:moveTo>
                <a:cubicBezTo>
                  <a:pt x="139" y="503"/>
                  <a:pt x="139" y="503"/>
                  <a:pt x="139" y="503"/>
                </a:cubicBezTo>
                <a:cubicBezTo>
                  <a:pt x="140" y="502"/>
                  <a:pt x="140" y="507"/>
                  <a:pt x="139" y="506"/>
                </a:cubicBezTo>
                <a:close/>
                <a:moveTo>
                  <a:pt x="140" y="498"/>
                </a:moveTo>
                <a:cubicBezTo>
                  <a:pt x="139" y="498"/>
                  <a:pt x="139" y="497"/>
                  <a:pt x="139" y="497"/>
                </a:cubicBezTo>
                <a:cubicBezTo>
                  <a:pt x="138" y="496"/>
                  <a:pt x="140" y="496"/>
                  <a:pt x="140" y="496"/>
                </a:cubicBezTo>
                <a:cubicBezTo>
                  <a:pt x="140" y="494"/>
                  <a:pt x="139" y="494"/>
                  <a:pt x="139" y="493"/>
                </a:cubicBezTo>
                <a:cubicBezTo>
                  <a:pt x="139" y="493"/>
                  <a:pt x="140" y="493"/>
                  <a:pt x="140" y="493"/>
                </a:cubicBezTo>
                <a:cubicBezTo>
                  <a:pt x="141" y="494"/>
                  <a:pt x="140" y="495"/>
                  <a:pt x="141" y="495"/>
                </a:cubicBezTo>
                <a:cubicBezTo>
                  <a:pt x="141" y="496"/>
                  <a:pt x="139" y="496"/>
                  <a:pt x="140" y="498"/>
                </a:cubicBezTo>
                <a:close/>
                <a:moveTo>
                  <a:pt x="289" y="273"/>
                </a:moveTo>
                <a:cubicBezTo>
                  <a:pt x="289" y="273"/>
                  <a:pt x="289" y="273"/>
                  <a:pt x="289" y="273"/>
                </a:cubicBezTo>
                <a:cubicBezTo>
                  <a:pt x="290" y="273"/>
                  <a:pt x="290" y="273"/>
                  <a:pt x="291" y="273"/>
                </a:cubicBezTo>
                <a:cubicBezTo>
                  <a:pt x="292" y="272"/>
                  <a:pt x="292" y="272"/>
                  <a:pt x="292" y="271"/>
                </a:cubicBezTo>
                <a:cubicBezTo>
                  <a:pt x="293" y="271"/>
                  <a:pt x="295" y="271"/>
                  <a:pt x="295" y="271"/>
                </a:cubicBezTo>
                <a:cubicBezTo>
                  <a:pt x="295" y="271"/>
                  <a:pt x="295" y="271"/>
                  <a:pt x="296" y="271"/>
                </a:cubicBezTo>
                <a:cubicBezTo>
                  <a:pt x="296" y="271"/>
                  <a:pt x="296" y="270"/>
                  <a:pt x="297" y="271"/>
                </a:cubicBezTo>
                <a:cubicBezTo>
                  <a:pt x="297" y="270"/>
                  <a:pt x="298" y="270"/>
                  <a:pt x="298" y="270"/>
                </a:cubicBezTo>
                <a:cubicBezTo>
                  <a:pt x="298" y="270"/>
                  <a:pt x="299" y="270"/>
                  <a:pt x="299" y="270"/>
                </a:cubicBezTo>
                <a:cubicBezTo>
                  <a:pt x="299" y="270"/>
                  <a:pt x="300" y="270"/>
                  <a:pt x="300" y="270"/>
                </a:cubicBezTo>
                <a:cubicBezTo>
                  <a:pt x="300" y="270"/>
                  <a:pt x="301" y="270"/>
                  <a:pt x="301" y="270"/>
                </a:cubicBezTo>
                <a:cubicBezTo>
                  <a:pt x="301" y="270"/>
                  <a:pt x="302" y="270"/>
                  <a:pt x="302" y="269"/>
                </a:cubicBezTo>
                <a:cubicBezTo>
                  <a:pt x="302" y="269"/>
                  <a:pt x="302" y="269"/>
                  <a:pt x="302" y="269"/>
                </a:cubicBezTo>
                <a:cubicBezTo>
                  <a:pt x="302" y="268"/>
                  <a:pt x="302" y="267"/>
                  <a:pt x="302" y="266"/>
                </a:cubicBezTo>
                <a:cubicBezTo>
                  <a:pt x="303" y="267"/>
                  <a:pt x="303" y="267"/>
                  <a:pt x="304" y="267"/>
                </a:cubicBezTo>
                <a:cubicBezTo>
                  <a:pt x="305" y="266"/>
                  <a:pt x="306" y="264"/>
                  <a:pt x="308" y="263"/>
                </a:cubicBezTo>
                <a:cubicBezTo>
                  <a:pt x="308" y="263"/>
                  <a:pt x="308" y="263"/>
                  <a:pt x="308" y="262"/>
                </a:cubicBezTo>
                <a:cubicBezTo>
                  <a:pt x="308" y="263"/>
                  <a:pt x="309" y="263"/>
                  <a:pt x="309" y="263"/>
                </a:cubicBezTo>
                <a:cubicBezTo>
                  <a:pt x="311" y="261"/>
                  <a:pt x="314" y="260"/>
                  <a:pt x="317" y="258"/>
                </a:cubicBezTo>
                <a:cubicBezTo>
                  <a:pt x="317" y="257"/>
                  <a:pt x="317" y="257"/>
                  <a:pt x="317" y="256"/>
                </a:cubicBezTo>
                <a:cubicBezTo>
                  <a:pt x="319" y="258"/>
                  <a:pt x="319" y="255"/>
                  <a:pt x="320" y="255"/>
                </a:cubicBezTo>
                <a:cubicBezTo>
                  <a:pt x="320" y="255"/>
                  <a:pt x="320" y="255"/>
                  <a:pt x="321" y="256"/>
                </a:cubicBezTo>
                <a:cubicBezTo>
                  <a:pt x="322" y="255"/>
                  <a:pt x="323" y="254"/>
                  <a:pt x="325" y="253"/>
                </a:cubicBezTo>
                <a:cubicBezTo>
                  <a:pt x="328" y="251"/>
                  <a:pt x="446" y="200"/>
                  <a:pt x="428" y="131"/>
                </a:cubicBezTo>
                <a:cubicBezTo>
                  <a:pt x="425" y="123"/>
                  <a:pt x="412" y="99"/>
                  <a:pt x="400" y="93"/>
                </a:cubicBezTo>
                <a:cubicBezTo>
                  <a:pt x="413" y="98"/>
                  <a:pt x="429" y="115"/>
                  <a:pt x="435" y="135"/>
                </a:cubicBezTo>
                <a:cubicBezTo>
                  <a:pt x="445" y="168"/>
                  <a:pt x="419" y="195"/>
                  <a:pt x="403" y="209"/>
                </a:cubicBezTo>
                <a:cubicBezTo>
                  <a:pt x="387" y="222"/>
                  <a:pt x="357" y="240"/>
                  <a:pt x="339" y="250"/>
                </a:cubicBezTo>
                <a:cubicBezTo>
                  <a:pt x="329" y="255"/>
                  <a:pt x="324" y="258"/>
                  <a:pt x="319" y="260"/>
                </a:cubicBezTo>
                <a:cubicBezTo>
                  <a:pt x="318" y="261"/>
                  <a:pt x="317" y="262"/>
                  <a:pt x="316" y="263"/>
                </a:cubicBezTo>
                <a:cubicBezTo>
                  <a:pt x="316" y="264"/>
                  <a:pt x="315" y="263"/>
                  <a:pt x="314" y="263"/>
                </a:cubicBezTo>
                <a:cubicBezTo>
                  <a:pt x="313" y="264"/>
                  <a:pt x="311" y="265"/>
                  <a:pt x="309" y="266"/>
                </a:cubicBezTo>
                <a:cubicBezTo>
                  <a:pt x="309" y="266"/>
                  <a:pt x="309" y="267"/>
                  <a:pt x="309" y="267"/>
                </a:cubicBezTo>
                <a:cubicBezTo>
                  <a:pt x="309" y="267"/>
                  <a:pt x="308" y="267"/>
                  <a:pt x="308" y="267"/>
                </a:cubicBezTo>
                <a:cubicBezTo>
                  <a:pt x="307" y="268"/>
                  <a:pt x="307" y="267"/>
                  <a:pt x="307" y="267"/>
                </a:cubicBezTo>
                <a:cubicBezTo>
                  <a:pt x="306" y="268"/>
                  <a:pt x="306" y="268"/>
                  <a:pt x="306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02" y="270"/>
                  <a:pt x="303" y="270"/>
                  <a:pt x="302" y="270"/>
                </a:cubicBezTo>
                <a:cubicBezTo>
                  <a:pt x="302" y="270"/>
                  <a:pt x="302" y="270"/>
                  <a:pt x="302" y="270"/>
                </a:cubicBezTo>
                <a:cubicBezTo>
                  <a:pt x="301" y="270"/>
                  <a:pt x="301" y="270"/>
                  <a:pt x="301" y="270"/>
                </a:cubicBezTo>
                <a:cubicBezTo>
                  <a:pt x="300" y="271"/>
                  <a:pt x="299" y="272"/>
                  <a:pt x="299" y="272"/>
                </a:cubicBezTo>
                <a:cubicBezTo>
                  <a:pt x="298" y="272"/>
                  <a:pt x="298" y="272"/>
                  <a:pt x="298" y="272"/>
                </a:cubicBezTo>
                <a:cubicBezTo>
                  <a:pt x="297" y="272"/>
                  <a:pt x="297" y="272"/>
                  <a:pt x="297" y="272"/>
                </a:cubicBezTo>
                <a:cubicBezTo>
                  <a:pt x="296" y="272"/>
                  <a:pt x="296" y="272"/>
                  <a:pt x="295" y="272"/>
                </a:cubicBezTo>
                <a:cubicBezTo>
                  <a:pt x="295" y="272"/>
                  <a:pt x="296" y="273"/>
                  <a:pt x="295" y="273"/>
                </a:cubicBezTo>
                <a:cubicBezTo>
                  <a:pt x="294" y="274"/>
                  <a:pt x="293" y="274"/>
                  <a:pt x="292" y="273"/>
                </a:cubicBezTo>
                <a:cubicBezTo>
                  <a:pt x="291" y="274"/>
                  <a:pt x="289" y="274"/>
                  <a:pt x="289" y="274"/>
                </a:cubicBezTo>
                <a:cubicBezTo>
                  <a:pt x="289" y="274"/>
                  <a:pt x="288" y="274"/>
                  <a:pt x="288" y="275"/>
                </a:cubicBezTo>
                <a:cubicBezTo>
                  <a:pt x="288" y="275"/>
                  <a:pt x="288" y="274"/>
                  <a:pt x="288" y="274"/>
                </a:cubicBezTo>
                <a:cubicBezTo>
                  <a:pt x="287" y="273"/>
                  <a:pt x="287" y="273"/>
                  <a:pt x="287" y="273"/>
                </a:cubicBezTo>
                <a:cubicBezTo>
                  <a:pt x="287" y="273"/>
                  <a:pt x="289" y="273"/>
                  <a:pt x="289" y="273"/>
                </a:cubicBezTo>
                <a:close/>
                <a:moveTo>
                  <a:pt x="284" y="292"/>
                </a:moveTo>
                <a:cubicBezTo>
                  <a:pt x="284" y="291"/>
                  <a:pt x="285" y="292"/>
                  <a:pt x="285" y="292"/>
                </a:cubicBezTo>
                <a:cubicBezTo>
                  <a:pt x="285" y="292"/>
                  <a:pt x="285" y="291"/>
                  <a:pt x="286" y="291"/>
                </a:cubicBezTo>
                <a:cubicBezTo>
                  <a:pt x="286" y="291"/>
                  <a:pt x="286" y="291"/>
                  <a:pt x="287" y="291"/>
                </a:cubicBezTo>
                <a:cubicBezTo>
                  <a:pt x="287" y="291"/>
                  <a:pt x="287" y="290"/>
                  <a:pt x="287" y="290"/>
                </a:cubicBezTo>
                <a:cubicBezTo>
                  <a:pt x="287" y="290"/>
                  <a:pt x="287" y="290"/>
                  <a:pt x="287" y="290"/>
                </a:cubicBezTo>
                <a:cubicBezTo>
                  <a:pt x="288" y="290"/>
                  <a:pt x="288" y="290"/>
                  <a:pt x="289" y="289"/>
                </a:cubicBezTo>
                <a:cubicBezTo>
                  <a:pt x="289" y="289"/>
                  <a:pt x="289" y="290"/>
                  <a:pt x="290" y="290"/>
                </a:cubicBezTo>
                <a:cubicBezTo>
                  <a:pt x="290" y="289"/>
                  <a:pt x="291" y="289"/>
                  <a:pt x="292" y="290"/>
                </a:cubicBezTo>
                <a:cubicBezTo>
                  <a:pt x="291" y="290"/>
                  <a:pt x="291" y="291"/>
                  <a:pt x="290" y="291"/>
                </a:cubicBezTo>
                <a:cubicBezTo>
                  <a:pt x="290" y="291"/>
                  <a:pt x="290" y="290"/>
                  <a:pt x="290" y="290"/>
                </a:cubicBezTo>
                <a:cubicBezTo>
                  <a:pt x="290" y="290"/>
                  <a:pt x="289" y="291"/>
                  <a:pt x="289" y="291"/>
                </a:cubicBezTo>
                <a:cubicBezTo>
                  <a:pt x="289" y="291"/>
                  <a:pt x="288" y="290"/>
                  <a:pt x="287" y="292"/>
                </a:cubicBezTo>
                <a:cubicBezTo>
                  <a:pt x="287" y="292"/>
                  <a:pt x="287" y="293"/>
                  <a:pt x="286" y="293"/>
                </a:cubicBezTo>
                <a:cubicBezTo>
                  <a:pt x="286" y="293"/>
                  <a:pt x="285" y="293"/>
                  <a:pt x="285" y="293"/>
                </a:cubicBezTo>
                <a:cubicBezTo>
                  <a:pt x="285" y="293"/>
                  <a:pt x="284" y="293"/>
                  <a:pt x="283" y="292"/>
                </a:cubicBezTo>
                <a:cubicBezTo>
                  <a:pt x="284" y="292"/>
                  <a:pt x="283" y="292"/>
                  <a:pt x="284" y="292"/>
                </a:cubicBezTo>
                <a:close/>
                <a:moveTo>
                  <a:pt x="282" y="292"/>
                </a:moveTo>
                <a:cubicBezTo>
                  <a:pt x="283" y="293"/>
                  <a:pt x="283" y="294"/>
                  <a:pt x="284" y="295"/>
                </a:cubicBezTo>
                <a:cubicBezTo>
                  <a:pt x="283" y="296"/>
                  <a:pt x="283" y="294"/>
                  <a:pt x="282" y="294"/>
                </a:cubicBezTo>
                <a:cubicBezTo>
                  <a:pt x="281" y="294"/>
                  <a:pt x="280" y="294"/>
                  <a:pt x="278" y="295"/>
                </a:cubicBezTo>
                <a:cubicBezTo>
                  <a:pt x="278" y="292"/>
                  <a:pt x="281" y="293"/>
                  <a:pt x="282" y="292"/>
                </a:cubicBezTo>
                <a:close/>
                <a:moveTo>
                  <a:pt x="282" y="279"/>
                </a:moveTo>
                <a:cubicBezTo>
                  <a:pt x="282" y="279"/>
                  <a:pt x="281" y="280"/>
                  <a:pt x="282" y="280"/>
                </a:cubicBezTo>
                <a:cubicBezTo>
                  <a:pt x="281" y="281"/>
                  <a:pt x="280" y="280"/>
                  <a:pt x="280" y="281"/>
                </a:cubicBezTo>
                <a:cubicBezTo>
                  <a:pt x="279" y="281"/>
                  <a:pt x="277" y="283"/>
                  <a:pt x="276" y="282"/>
                </a:cubicBezTo>
                <a:cubicBezTo>
                  <a:pt x="278" y="281"/>
                  <a:pt x="280" y="279"/>
                  <a:pt x="282" y="279"/>
                </a:cubicBezTo>
                <a:close/>
                <a:moveTo>
                  <a:pt x="256" y="274"/>
                </a:moveTo>
                <a:cubicBezTo>
                  <a:pt x="257" y="274"/>
                  <a:pt x="257" y="274"/>
                  <a:pt x="258" y="273"/>
                </a:cubicBezTo>
                <a:cubicBezTo>
                  <a:pt x="259" y="273"/>
                  <a:pt x="259" y="274"/>
                  <a:pt x="259" y="275"/>
                </a:cubicBezTo>
                <a:cubicBezTo>
                  <a:pt x="258" y="275"/>
                  <a:pt x="257" y="275"/>
                  <a:pt x="256" y="276"/>
                </a:cubicBezTo>
                <a:cubicBezTo>
                  <a:pt x="256" y="275"/>
                  <a:pt x="256" y="275"/>
                  <a:pt x="256" y="274"/>
                </a:cubicBezTo>
                <a:close/>
                <a:moveTo>
                  <a:pt x="249" y="294"/>
                </a:moveTo>
                <a:cubicBezTo>
                  <a:pt x="252" y="293"/>
                  <a:pt x="252" y="293"/>
                  <a:pt x="252" y="293"/>
                </a:cubicBezTo>
                <a:cubicBezTo>
                  <a:pt x="252" y="294"/>
                  <a:pt x="247" y="297"/>
                  <a:pt x="246" y="297"/>
                </a:cubicBezTo>
                <a:cubicBezTo>
                  <a:pt x="246" y="296"/>
                  <a:pt x="248" y="294"/>
                  <a:pt x="249" y="294"/>
                </a:cubicBezTo>
                <a:close/>
                <a:moveTo>
                  <a:pt x="238" y="326"/>
                </a:moveTo>
                <a:cubicBezTo>
                  <a:pt x="238" y="327"/>
                  <a:pt x="237" y="325"/>
                  <a:pt x="236" y="326"/>
                </a:cubicBezTo>
                <a:cubicBezTo>
                  <a:pt x="235" y="327"/>
                  <a:pt x="234" y="329"/>
                  <a:pt x="233" y="327"/>
                </a:cubicBezTo>
                <a:cubicBezTo>
                  <a:pt x="234" y="326"/>
                  <a:pt x="235" y="326"/>
                  <a:pt x="236" y="326"/>
                </a:cubicBezTo>
                <a:cubicBezTo>
                  <a:pt x="237" y="325"/>
                  <a:pt x="238" y="324"/>
                  <a:pt x="239" y="324"/>
                </a:cubicBezTo>
                <a:cubicBezTo>
                  <a:pt x="239" y="325"/>
                  <a:pt x="239" y="325"/>
                  <a:pt x="238" y="326"/>
                </a:cubicBezTo>
                <a:close/>
                <a:moveTo>
                  <a:pt x="243" y="313"/>
                </a:moveTo>
                <a:cubicBezTo>
                  <a:pt x="243" y="315"/>
                  <a:pt x="241" y="314"/>
                  <a:pt x="241" y="314"/>
                </a:cubicBezTo>
                <a:cubicBezTo>
                  <a:pt x="240" y="312"/>
                  <a:pt x="242" y="314"/>
                  <a:pt x="243" y="313"/>
                </a:cubicBezTo>
                <a:close/>
                <a:moveTo>
                  <a:pt x="240" y="314"/>
                </a:moveTo>
                <a:cubicBezTo>
                  <a:pt x="240" y="315"/>
                  <a:pt x="240" y="315"/>
                  <a:pt x="240" y="316"/>
                </a:cubicBezTo>
                <a:cubicBezTo>
                  <a:pt x="240" y="316"/>
                  <a:pt x="239" y="317"/>
                  <a:pt x="239" y="317"/>
                </a:cubicBezTo>
                <a:cubicBezTo>
                  <a:pt x="238" y="316"/>
                  <a:pt x="239" y="315"/>
                  <a:pt x="240" y="314"/>
                </a:cubicBezTo>
                <a:close/>
                <a:moveTo>
                  <a:pt x="237" y="317"/>
                </a:moveTo>
                <a:cubicBezTo>
                  <a:pt x="238" y="318"/>
                  <a:pt x="236" y="318"/>
                  <a:pt x="235" y="319"/>
                </a:cubicBezTo>
                <a:cubicBezTo>
                  <a:pt x="234" y="320"/>
                  <a:pt x="233" y="321"/>
                  <a:pt x="232" y="321"/>
                </a:cubicBezTo>
                <a:cubicBezTo>
                  <a:pt x="232" y="319"/>
                  <a:pt x="236" y="318"/>
                  <a:pt x="237" y="317"/>
                </a:cubicBezTo>
                <a:close/>
                <a:moveTo>
                  <a:pt x="231" y="303"/>
                </a:moveTo>
                <a:cubicBezTo>
                  <a:pt x="234" y="302"/>
                  <a:pt x="231" y="306"/>
                  <a:pt x="230" y="306"/>
                </a:cubicBezTo>
                <a:cubicBezTo>
                  <a:pt x="229" y="305"/>
                  <a:pt x="230" y="304"/>
                  <a:pt x="231" y="303"/>
                </a:cubicBezTo>
                <a:close/>
                <a:moveTo>
                  <a:pt x="218" y="338"/>
                </a:moveTo>
                <a:cubicBezTo>
                  <a:pt x="218" y="338"/>
                  <a:pt x="217" y="338"/>
                  <a:pt x="216" y="337"/>
                </a:cubicBezTo>
                <a:cubicBezTo>
                  <a:pt x="217" y="336"/>
                  <a:pt x="218" y="338"/>
                  <a:pt x="219" y="337"/>
                </a:cubicBezTo>
                <a:cubicBezTo>
                  <a:pt x="219" y="336"/>
                  <a:pt x="218" y="336"/>
                  <a:pt x="218" y="336"/>
                </a:cubicBezTo>
                <a:cubicBezTo>
                  <a:pt x="218" y="335"/>
                  <a:pt x="220" y="333"/>
                  <a:pt x="221" y="333"/>
                </a:cubicBezTo>
                <a:cubicBezTo>
                  <a:pt x="222" y="335"/>
                  <a:pt x="220" y="336"/>
                  <a:pt x="218" y="338"/>
                </a:cubicBezTo>
                <a:close/>
                <a:moveTo>
                  <a:pt x="229" y="305"/>
                </a:moveTo>
                <a:cubicBezTo>
                  <a:pt x="229" y="306"/>
                  <a:pt x="225" y="310"/>
                  <a:pt x="224" y="310"/>
                </a:cubicBezTo>
                <a:cubicBezTo>
                  <a:pt x="224" y="310"/>
                  <a:pt x="228" y="305"/>
                  <a:pt x="229" y="305"/>
                </a:cubicBezTo>
                <a:close/>
                <a:moveTo>
                  <a:pt x="213" y="319"/>
                </a:moveTo>
                <a:cubicBezTo>
                  <a:pt x="213" y="318"/>
                  <a:pt x="214" y="318"/>
                  <a:pt x="214" y="318"/>
                </a:cubicBezTo>
                <a:cubicBezTo>
                  <a:pt x="215" y="317"/>
                  <a:pt x="217" y="316"/>
                  <a:pt x="217" y="315"/>
                </a:cubicBezTo>
                <a:cubicBezTo>
                  <a:pt x="217" y="315"/>
                  <a:pt x="217" y="315"/>
                  <a:pt x="217" y="315"/>
                </a:cubicBezTo>
                <a:cubicBezTo>
                  <a:pt x="218" y="314"/>
                  <a:pt x="218" y="314"/>
                  <a:pt x="219" y="314"/>
                </a:cubicBezTo>
                <a:cubicBezTo>
                  <a:pt x="220" y="314"/>
                  <a:pt x="220" y="313"/>
                  <a:pt x="221" y="313"/>
                </a:cubicBezTo>
                <a:cubicBezTo>
                  <a:pt x="221" y="312"/>
                  <a:pt x="221" y="313"/>
                  <a:pt x="221" y="313"/>
                </a:cubicBezTo>
                <a:cubicBezTo>
                  <a:pt x="222" y="312"/>
                  <a:pt x="224" y="311"/>
                  <a:pt x="225" y="311"/>
                </a:cubicBezTo>
                <a:cubicBezTo>
                  <a:pt x="225" y="312"/>
                  <a:pt x="223" y="315"/>
                  <a:pt x="222" y="315"/>
                </a:cubicBezTo>
                <a:cubicBezTo>
                  <a:pt x="222" y="314"/>
                  <a:pt x="222" y="314"/>
                  <a:pt x="223" y="313"/>
                </a:cubicBezTo>
                <a:cubicBezTo>
                  <a:pt x="222" y="312"/>
                  <a:pt x="221" y="314"/>
                  <a:pt x="221" y="315"/>
                </a:cubicBezTo>
                <a:cubicBezTo>
                  <a:pt x="220" y="316"/>
                  <a:pt x="220" y="315"/>
                  <a:pt x="219" y="315"/>
                </a:cubicBezTo>
                <a:cubicBezTo>
                  <a:pt x="219" y="316"/>
                  <a:pt x="218" y="316"/>
                  <a:pt x="217" y="317"/>
                </a:cubicBezTo>
                <a:cubicBezTo>
                  <a:pt x="217" y="317"/>
                  <a:pt x="216" y="318"/>
                  <a:pt x="216" y="319"/>
                </a:cubicBezTo>
                <a:cubicBezTo>
                  <a:pt x="215" y="319"/>
                  <a:pt x="215" y="319"/>
                  <a:pt x="214" y="319"/>
                </a:cubicBezTo>
                <a:cubicBezTo>
                  <a:pt x="214" y="320"/>
                  <a:pt x="214" y="321"/>
                  <a:pt x="213" y="320"/>
                </a:cubicBezTo>
                <a:cubicBezTo>
                  <a:pt x="213" y="320"/>
                  <a:pt x="213" y="319"/>
                  <a:pt x="213" y="319"/>
                </a:cubicBezTo>
                <a:close/>
                <a:moveTo>
                  <a:pt x="210" y="321"/>
                </a:moveTo>
                <a:cubicBezTo>
                  <a:pt x="211" y="322"/>
                  <a:pt x="211" y="322"/>
                  <a:pt x="211" y="322"/>
                </a:cubicBezTo>
                <a:cubicBezTo>
                  <a:pt x="211" y="323"/>
                  <a:pt x="211" y="324"/>
                  <a:pt x="210" y="324"/>
                </a:cubicBezTo>
                <a:cubicBezTo>
                  <a:pt x="210" y="322"/>
                  <a:pt x="209" y="322"/>
                  <a:pt x="209" y="324"/>
                </a:cubicBezTo>
                <a:cubicBezTo>
                  <a:pt x="208" y="323"/>
                  <a:pt x="210" y="322"/>
                  <a:pt x="210" y="321"/>
                </a:cubicBezTo>
                <a:close/>
                <a:moveTo>
                  <a:pt x="93" y="498"/>
                </a:moveTo>
                <a:cubicBezTo>
                  <a:pt x="92" y="499"/>
                  <a:pt x="93" y="500"/>
                  <a:pt x="92" y="502"/>
                </a:cubicBezTo>
                <a:cubicBezTo>
                  <a:pt x="92" y="502"/>
                  <a:pt x="92" y="501"/>
                  <a:pt x="92" y="501"/>
                </a:cubicBezTo>
                <a:cubicBezTo>
                  <a:pt x="92" y="500"/>
                  <a:pt x="92" y="498"/>
                  <a:pt x="92" y="496"/>
                </a:cubicBezTo>
                <a:cubicBezTo>
                  <a:pt x="94" y="497"/>
                  <a:pt x="93" y="498"/>
                  <a:pt x="93" y="498"/>
                </a:cubicBezTo>
                <a:close/>
                <a:moveTo>
                  <a:pt x="100" y="460"/>
                </a:moveTo>
                <a:cubicBezTo>
                  <a:pt x="99" y="460"/>
                  <a:pt x="98" y="459"/>
                  <a:pt x="98" y="460"/>
                </a:cubicBezTo>
                <a:cubicBezTo>
                  <a:pt x="98" y="460"/>
                  <a:pt x="98" y="461"/>
                  <a:pt x="98" y="461"/>
                </a:cubicBezTo>
                <a:cubicBezTo>
                  <a:pt x="98" y="461"/>
                  <a:pt x="98" y="461"/>
                  <a:pt x="98" y="461"/>
                </a:cubicBezTo>
                <a:cubicBezTo>
                  <a:pt x="98" y="460"/>
                  <a:pt x="98" y="460"/>
                  <a:pt x="98" y="459"/>
                </a:cubicBezTo>
                <a:cubicBezTo>
                  <a:pt x="98" y="459"/>
                  <a:pt x="98" y="458"/>
                  <a:pt x="98" y="458"/>
                </a:cubicBezTo>
                <a:cubicBezTo>
                  <a:pt x="98" y="458"/>
                  <a:pt x="98" y="458"/>
                  <a:pt x="99" y="458"/>
                </a:cubicBezTo>
                <a:cubicBezTo>
                  <a:pt x="99" y="458"/>
                  <a:pt x="99" y="458"/>
                  <a:pt x="99" y="458"/>
                </a:cubicBezTo>
                <a:cubicBezTo>
                  <a:pt x="99" y="458"/>
                  <a:pt x="99" y="459"/>
                  <a:pt x="99" y="459"/>
                </a:cubicBezTo>
                <a:cubicBezTo>
                  <a:pt x="99" y="459"/>
                  <a:pt x="100" y="459"/>
                  <a:pt x="100" y="459"/>
                </a:cubicBezTo>
                <a:cubicBezTo>
                  <a:pt x="100" y="459"/>
                  <a:pt x="100" y="460"/>
                  <a:pt x="100" y="460"/>
                </a:cubicBezTo>
                <a:cubicBezTo>
                  <a:pt x="100" y="460"/>
                  <a:pt x="100" y="460"/>
                  <a:pt x="100" y="460"/>
                </a:cubicBezTo>
                <a:close/>
                <a:moveTo>
                  <a:pt x="104" y="446"/>
                </a:moveTo>
                <a:cubicBezTo>
                  <a:pt x="104" y="446"/>
                  <a:pt x="104" y="445"/>
                  <a:pt x="104" y="444"/>
                </a:cubicBezTo>
                <a:cubicBezTo>
                  <a:pt x="103" y="444"/>
                  <a:pt x="103" y="446"/>
                  <a:pt x="103" y="447"/>
                </a:cubicBezTo>
                <a:cubicBezTo>
                  <a:pt x="104" y="448"/>
                  <a:pt x="103" y="447"/>
                  <a:pt x="102" y="448"/>
                </a:cubicBezTo>
                <a:cubicBezTo>
                  <a:pt x="103" y="449"/>
                  <a:pt x="102" y="450"/>
                  <a:pt x="101" y="451"/>
                </a:cubicBezTo>
                <a:cubicBezTo>
                  <a:pt x="101" y="451"/>
                  <a:pt x="101" y="452"/>
                  <a:pt x="101" y="453"/>
                </a:cubicBezTo>
                <a:cubicBezTo>
                  <a:pt x="101" y="454"/>
                  <a:pt x="101" y="454"/>
                  <a:pt x="101" y="454"/>
                </a:cubicBezTo>
                <a:cubicBezTo>
                  <a:pt x="100" y="455"/>
                  <a:pt x="100" y="456"/>
                  <a:pt x="100" y="456"/>
                </a:cubicBezTo>
                <a:cubicBezTo>
                  <a:pt x="99" y="455"/>
                  <a:pt x="99" y="455"/>
                  <a:pt x="99" y="455"/>
                </a:cubicBezTo>
                <a:cubicBezTo>
                  <a:pt x="99" y="454"/>
                  <a:pt x="99" y="454"/>
                  <a:pt x="100" y="453"/>
                </a:cubicBezTo>
                <a:cubicBezTo>
                  <a:pt x="100" y="452"/>
                  <a:pt x="101" y="450"/>
                  <a:pt x="100" y="449"/>
                </a:cubicBezTo>
                <a:cubicBezTo>
                  <a:pt x="100" y="449"/>
                  <a:pt x="100" y="449"/>
                  <a:pt x="100" y="449"/>
                </a:cubicBezTo>
                <a:cubicBezTo>
                  <a:pt x="100" y="448"/>
                  <a:pt x="101" y="448"/>
                  <a:pt x="101" y="447"/>
                </a:cubicBezTo>
                <a:cubicBezTo>
                  <a:pt x="102" y="446"/>
                  <a:pt x="102" y="445"/>
                  <a:pt x="102" y="445"/>
                </a:cubicBezTo>
                <a:cubicBezTo>
                  <a:pt x="102" y="445"/>
                  <a:pt x="102" y="445"/>
                  <a:pt x="102" y="445"/>
                </a:cubicBezTo>
                <a:cubicBezTo>
                  <a:pt x="103" y="444"/>
                  <a:pt x="104" y="442"/>
                  <a:pt x="104" y="441"/>
                </a:cubicBezTo>
                <a:cubicBezTo>
                  <a:pt x="106" y="442"/>
                  <a:pt x="105" y="445"/>
                  <a:pt x="104" y="446"/>
                </a:cubicBezTo>
                <a:close/>
                <a:moveTo>
                  <a:pt x="104" y="439"/>
                </a:moveTo>
                <a:cubicBezTo>
                  <a:pt x="103" y="439"/>
                  <a:pt x="104" y="435"/>
                  <a:pt x="104" y="434"/>
                </a:cubicBezTo>
                <a:cubicBezTo>
                  <a:pt x="108" y="438"/>
                  <a:pt x="104" y="439"/>
                  <a:pt x="104" y="439"/>
                </a:cubicBezTo>
                <a:close/>
                <a:moveTo>
                  <a:pt x="105" y="434"/>
                </a:moveTo>
                <a:cubicBezTo>
                  <a:pt x="105" y="433"/>
                  <a:pt x="106" y="430"/>
                  <a:pt x="108" y="429"/>
                </a:cubicBezTo>
                <a:cubicBezTo>
                  <a:pt x="108" y="429"/>
                  <a:pt x="106" y="433"/>
                  <a:pt x="105" y="434"/>
                </a:cubicBezTo>
                <a:close/>
                <a:moveTo>
                  <a:pt x="124" y="446"/>
                </a:moveTo>
                <a:cubicBezTo>
                  <a:pt x="124" y="447"/>
                  <a:pt x="122" y="446"/>
                  <a:pt x="122" y="447"/>
                </a:cubicBezTo>
                <a:cubicBezTo>
                  <a:pt x="122" y="449"/>
                  <a:pt x="122" y="450"/>
                  <a:pt x="120" y="450"/>
                </a:cubicBezTo>
                <a:cubicBezTo>
                  <a:pt x="120" y="448"/>
                  <a:pt x="121" y="447"/>
                  <a:pt x="121" y="447"/>
                </a:cubicBezTo>
                <a:cubicBezTo>
                  <a:pt x="122" y="446"/>
                  <a:pt x="122" y="444"/>
                  <a:pt x="123" y="444"/>
                </a:cubicBezTo>
                <a:cubicBezTo>
                  <a:pt x="124" y="444"/>
                  <a:pt x="124" y="445"/>
                  <a:pt x="124" y="446"/>
                </a:cubicBezTo>
                <a:close/>
                <a:moveTo>
                  <a:pt x="126" y="439"/>
                </a:moveTo>
                <a:cubicBezTo>
                  <a:pt x="124" y="439"/>
                  <a:pt x="124" y="438"/>
                  <a:pt x="125" y="437"/>
                </a:cubicBezTo>
                <a:cubicBezTo>
                  <a:pt x="126" y="437"/>
                  <a:pt x="126" y="438"/>
                  <a:pt x="126" y="439"/>
                </a:cubicBezTo>
                <a:close/>
                <a:moveTo>
                  <a:pt x="142" y="394"/>
                </a:moveTo>
                <a:cubicBezTo>
                  <a:pt x="141" y="394"/>
                  <a:pt x="140" y="395"/>
                  <a:pt x="139" y="396"/>
                </a:cubicBezTo>
                <a:cubicBezTo>
                  <a:pt x="138" y="395"/>
                  <a:pt x="141" y="394"/>
                  <a:pt x="141" y="392"/>
                </a:cubicBezTo>
                <a:cubicBezTo>
                  <a:pt x="142" y="393"/>
                  <a:pt x="143" y="393"/>
                  <a:pt x="144" y="393"/>
                </a:cubicBezTo>
                <a:cubicBezTo>
                  <a:pt x="144" y="395"/>
                  <a:pt x="143" y="393"/>
                  <a:pt x="142" y="394"/>
                </a:cubicBezTo>
                <a:close/>
                <a:moveTo>
                  <a:pt x="191" y="374"/>
                </a:moveTo>
                <a:cubicBezTo>
                  <a:pt x="190" y="375"/>
                  <a:pt x="185" y="377"/>
                  <a:pt x="188" y="374"/>
                </a:cubicBezTo>
                <a:cubicBezTo>
                  <a:pt x="189" y="372"/>
                  <a:pt x="192" y="372"/>
                  <a:pt x="191" y="374"/>
                </a:cubicBezTo>
                <a:close/>
                <a:moveTo>
                  <a:pt x="196" y="370"/>
                </a:moveTo>
                <a:cubicBezTo>
                  <a:pt x="195" y="369"/>
                  <a:pt x="195" y="370"/>
                  <a:pt x="193" y="370"/>
                </a:cubicBezTo>
                <a:cubicBezTo>
                  <a:pt x="194" y="368"/>
                  <a:pt x="195" y="367"/>
                  <a:pt x="197" y="367"/>
                </a:cubicBezTo>
                <a:cubicBezTo>
                  <a:pt x="197" y="366"/>
                  <a:pt x="196" y="364"/>
                  <a:pt x="197" y="364"/>
                </a:cubicBezTo>
                <a:cubicBezTo>
                  <a:pt x="199" y="364"/>
                  <a:pt x="198" y="365"/>
                  <a:pt x="198" y="365"/>
                </a:cubicBezTo>
                <a:cubicBezTo>
                  <a:pt x="197" y="367"/>
                  <a:pt x="198" y="369"/>
                  <a:pt x="196" y="370"/>
                </a:cubicBezTo>
                <a:close/>
                <a:moveTo>
                  <a:pt x="179" y="354"/>
                </a:moveTo>
                <a:cubicBezTo>
                  <a:pt x="179" y="354"/>
                  <a:pt x="180" y="354"/>
                  <a:pt x="181" y="354"/>
                </a:cubicBezTo>
                <a:cubicBezTo>
                  <a:pt x="182" y="353"/>
                  <a:pt x="183" y="352"/>
                  <a:pt x="183" y="351"/>
                </a:cubicBezTo>
                <a:cubicBezTo>
                  <a:pt x="183" y="351"/>
                  <a:pt x="183" y="350"/>
                  <a:pt x="182" y="350"/>
                </a:cubicBezTo>
                <a:cubicBezTo>
                  <a:pt x="182" y="350"/>
                  <a:pt x="180" y="350"/>
                  <a:pt x="180" y="350"/>
                </a:cubicBezTo>
                <a:cubicBezTo>
                  <a:pt x="181" y="349"/>
                  <a:pt x="181" y="349"/>
                  <a:pt x="181" y="349"/>
                </a:cubicBezTo>
                <a:cubicBezTo>
                  <a:pt x="181" y="348"/>
                  <a:pt x="179" y="345"/>
                  <a:pt x="179" y="345"/>
                </a:cubicBezTo>
                <a:cubicBezTo>
                  <a:pt x="180" y="345"/>
                  <a:pt x="182" y="346"/>
                  <a:pt x="182" y="346"/>
                </a:cubicBezTo>
                <a:cubicBezTo>
                  <a:pt x="182" y="346"/>
                  <a:pt x="183" y="346"/>
                  <a:pt x="183" y="345"/>
                </a:cubicBezTo>
                <a:cubicBezTo>
                  <a:pt x="183" y="345"/>
                  <a:pt x="184" y="345"/>
                  <a:pt x="184" y="345"/>
                </a:cubicBezTo>
                <a:cubicBezTo>
                  <a:pt x="184" y="345"/>
                  <a:pt x="184" y="344"/>
                  <a:pt x="185" y="343"/>
                </a:cubicBezTo>
                <a:cubicBezTo>
                  <a:pt x="186" y="343"/>
                  <a:pt x="187" y="342"/>
                  <a:pt x="188" y="341"/>
                </a:cubicBezTo>
                <a:cubicBezTo>
                  <a:pt x="188" y="341"/>
                  <a:pt x="189" y="340"/>
                  <a:pt x="189" y="340"/>
                </a:cubicBezTo>
                <a:cubicBezTo>
                  <a:pt x="190" y="339"/>
                  <a:pt x="191" y="340"/>
                  <a:pt x="191" y="339"/>
                </a:cubicBezTo>
                <a:cubicBezTo>
                  <a:pt x="192" y="339"/>
                  <a:pt x="192" y="337"/>
                  <a:pt x="193" y="337"/>
                </a:cubicBezTo>
                <a:cubicBezTo>
                  <a:pt x="193" y="337"/>
                  <a:pt x="194" y="336"/>
                  <a:pt x="194" y="336"/>
                </a:cubicBezTo>
                <a:cubicBezTo>
                  <a:pt x="194" y="336"/>
                  <a:pt x="195" y="336"/>
                  <a:pt x="195" y="336"/>
                </a:cubicBezTo>
                <a:cubicBezTo>
                  <a:pt x="196" y="336"/>
                  <a:pt x="196" y="335"/>
                  <a:pt x="197" y="335"/>
                </a:cubicBezTo>
                <a:cubicBezTo>
                  <a:pt x="197" y="335"/>
                  <a:pt x="197" y="334"/>
                  <a:pt x="197" y="334"/>
                </a:cubicBezTo>
                <a:cubicBezTo>
                  <a:pt x="198" y="334"/>
                  <a:pt x="198" y="334"/>
                  <a:pt x="198" y="333"/>
                </a:cubicBezTo>
                <a:cubicBezTo>
                  <a:pt x="198" y="333"/>
                  <a:pt x="198" y="334"/>
                  <a:pt x="199" y="333"/>
                </a:cubicBezTo>
                <a:cubicBezTo>
                  <a:pt x="199" y="333"/>
                  <a:pt x="199" y="332"/>
                  <a:pt x="200" y="332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201" y="332"/>
                  <a:pt x="202" y="331"/>
                  <a:pt x="203" y="329"/>
                </a:cubicBezTo>
                <a:cubicBezTo>
                  <a:pt x="203" y="330"/>
                  <a:pt x="203" y="329"/>
                  <a:pt x="204" y="329"/>
                </a:cubicBezTo>
                <a:cubicBezTo>
                  <a:pt x="204" y="329"/>
                  <a:pt x="205" y="329"/>
                  <a:pt x="206" y="329"/>
                </a:cubicBezTo>
                <a:cubicBezTo>
                  <a:pt x="206" y="329"/>
                  <a:pt x="206" y="330"/>
                  <a:pt x="206" y="330"/>
                </a:cubicBezTo>
                <a:cubicBezTo>
                  <a:pt x="206" y="331"/>
                  <a:pt x="204" y="331"/>
                  <a:pt x="203" y="332"/>
                </a:cubicBezTo>
                <a:cubicBezTo>
                  <a:pt x="203" y="333"/>
                  <a:pt x="202" y="334"/>
                  <a:pt x="202" y="334"/>
                </a:cubicBezTo>
                <a:cubicBezTo>
                  <a:pt x="202" y="334"/>
                  <a:pt x="202" y="334"/>
                  <a:pt x="201" y="334"/>
                </a:cubicBezTo>
                <a:cubicBezTo>
                  <a:pt x="201" y="334"/>
                  <a:pt x="200" y="335"/>
                  <a:pt x="199" y="335"/>
                </a:cubicBezTo>
                <a:cubicBezTo>
                  <a:pt x="199" y="335"/>
                  <a:pt x="198" y="337"/>
                  <a:pt x="197" y="338"/>
                </a:cubicBezTo>
                <a:cubicBezTo>
                  <a:pt x="197" y="338"/>
                  <a:pt x="195" y="339"/>
                  <a:pt x="195" y="340"/>
                </a:cubicBezTo>
                <a:cubicBezTo>
                  <a:pt x="194" y="339"/>
                  <a:pt x="193" y="341"/>
                  <a:pt x="191" y="340"/>
                </a:cubicBezTo>
                <a:cubicBezTo>
                  <a:pt x="190" y="342"/>
                  <a:pt x="189" y="343"/>
                  <a:pt x="189" y="345"/>
                </a:cubicBezTo>
                <a:cubicBezTo>
                  <a:pt x="188" y="345"/>
                  <a:pt x="187" y="345"/>
                  <a:pt x="187" y="345"/>
                </a:cubicBezTo>
                <a:cubicBezTo>
                  <a:pt x="187" y="346"/>
                  <a:pt x="187" y="345"/>
                  <a:pt x="187" y="345"/>
                </a:cubicBezTo>
                <a:cubicBezTo>
                  <a:pt x="186" y="346"/>
                  <a:pt x="186" y="346"/>
                  <a:pt x="186" y="346"/>
                </a:cubicBezTo>
                <a:cubicBezTo>
                  <a:pt x="185" y="346"/>
                  <a:pt x="184" y="346"/>
                  <a:pt x="183" y="347"/>
                </a:cubicBezTo>
                <a:cubicBezTo>
                  <a:pt x="182" y="348"/>
                  <a:pt x="184" y="348"/>
                  <a:pt x="184" y="349"/>
                </a:cubicBezTo>
                <a:cubicBezTo>
                  <a:pt x="183" y="349"/>
                  <a:pt x="184" y="350"/>
                  <a:pt x="184" y="351"/>
                </a:cubicBezTo>
                <a:cubicBezTo>
                  <a:pt x="184" y="350"/>
                  <a:pt x="184" y="350"/>
                  <a:pt x="185" y="350"/>
                </a:cubicBezTo>
                <a:cubicBezTo>
                  <a:pt x="186" y="350"/>
                  <a:pt x="185" y="352"/>
                  <a:pt x="184" y="353"/>
                </a:cubicBezTo>
                <a:cubicBezTo>
                  <a:pt x="184" y="353"/>
                  <a:pt x="183" y="353"/>
                  <a:pt x="182" y="353"/>
                </a:cubicBezTo>
                <a:cubicBezTo>
                  <a:pt x="181" y="355"/>
                  <a:pt x="179" y="358"/>
                  <a:pt x="177" y="359"/>
                </a:cubicBezTo>
                <a:cubicBezTo>
                  <a:pt x="177" y="359"/>
                  <a:pt x="177" y="360"/>
                  <a:pt x="177" y="360"/>
                </a:cubicBezTo>
                <a:cubicBezTo>
                  <a:pt x="176" y="360"/>
                  <a:pt x="176" y="360"/>
                  <a:pt x="176" y="360"/>
                </a:cubicBezTo>
                <a:cubicBezTo>
                  <a:pt x="175" y="361"/>
                  <a:pt x="174" y="362"/>
                  <a:pt x="173" y="363"/>
                </a:cubicBezTo>
                <a:cubicBezTo>
                  <a:pt x="172" y="363"/>
                  <a:pt x="170" y="364"/>
                  <a:pt x="169" y="364"/>
                </a:cubicBezTo>
                <a:cubicBezTo>
                  <a:pt x="169" y="362"/>
                  <a:pt x="169" y="362"/>
                  <a:pt x="171" y="361"/>
                </a:cubicBezTo>
                <a:cubicBezTo>
                  <a:pt x="171" y="361"/>
                  <a:pt x="172" y="362"/>
                  <a:pt x="172" y="361"/>
                </a:cubicBezTo>
                <a:cubicBezTo>
                  <a:pt x="172" y="359"/>
                  <a:pt x="172" y="360"/>
                  <a:pt x="173" y="359"/>
                </a:cubicBezTo>
                <a:cubicBezTo>
                  <a:pt x="174" y="359"/>
                  <a:pt x="174" y="358"/>
                  <a:pt x="174" y="358"/>
                </a:cubicBezTo>
                <a:cubicBezTo>
                  <a:pt x="175" y="358"/>
                  <a:pt x="175" y="357"/>
                  <a:pt x="176" y="356"/>
                </a:cubicBezTo>
                <a:cubicBezTo>
                  <a:pt x="176" y="356"/>
                  <a:pt x="178" y="355"/>
                  <a:pt x="179" y="354"/>
                </a:cubicBezTo>
                <a:close/>
                <a:moveTo>
                  <a:pt x="158" y="344"/>
                </a:moveTo>
                <a:cubicBezTo>
                  <a:pt x="158" y="344"/>
                  <a:pt x="159" y="345"/>
                  <a:pt x="158" y="346"/>
                </a:cubicBezTo>
                <a:cubicBezTo>
                  <a:pt x="158" y="347"/>
                  <a:pt x="157" y="348"/>
                  <a:pt x="156" y="347"/>
                </a:cubicBezTo>
                <a:cubicBezTo>
                  <a:pt x="156" y="346"/>
                  <a:pt x="157" y="345"/>
                  <a:pt x="158" y="344"/>
                </a:cubicBezTo>
                <a:close/>
                <a:moveTo>
                  <a:pt x="150" y="357"/>
                </a:moveTo>
                <a:cubicBezTo>
                  <a:pt x="151" y="356"/>
                  <a:pt x="150" y="356"/>
                  <a:pt x="150" y="355"/>
                </a:cubicBezTo>
                <a:cubicBezTo>
                  <a:pt x="150" y="355"/>
                  <a:pt x="150" y="355"/>
                  <a:pt x="150" y="355"/>
                </a:cubicBezTo>
                <a:cubicBezTo>
                  <a:pt x="150" y="354"/>
                  <a:pt x="150" y="354"/>
                  <a:pt x="150" y="354"/>
                </a:cubicBezTo>
                <a:cubicBezTo>
                  <a:pt x="151" y="353"/>
                  <a:pt x="150" y="353"/>
                  <a:pt x="150" y="352"/>
                </a:cubicBezTo>
                <a:cubicBezTo>
                  <a:pt x="151" y="352"/>
                  <a:pt x="150" y="350"/>
                  <a:pt x="151" y="350"/>
                </a:cubicBezTo>
                <a:cubicBezTo>
                  <a:pt x="151" y="349"/>
                  <a:pt x="152" y="349"/>
                  <a:pt x="152" y="348"/>
                </a:cubicBezTo>
                <a:cubicBezTo>
                  <a:pt x="154" y="348"/>
                  <a:pt x="155" y="350"/>
                  <a:pt x="155" y="352"/>
                </a:cubicBezTo>
                <a:cubicBezTo>
                  <a:pt x="154" y="352"/>
                  <a:pt x="153" y="352"/>
                  <a:pt x="152" y="352"/>
                </a:cubicBezTo>
                <a:cubicBezTo>
                  <a:pt x="152" y="354"/>
                  <a:pt x="151" y="354"/>
                  <a:pt x="151" y="354"/>
                </a:cubicBezTo>
                <a:cubicBezTo>
                  <a:pt x="150" y="356"/>
                  <a:pt x="152" y="355"/>
                  <a:pt x="151" y="357"/>
                </a:cubicBezTo>
                <a:cubicBezTo>
                  <a:pt x="151" y="357"/>
                  <a:pt x="151" y="357"/>
                  <a:pt x="150" y="357"/>
                </a:cubicBezTo>
                <a:cubicBezTo>
                  <a:pt x="151" y="358"/>
                  <a:pt x="149" y="358"/>
                  <a:pt x="149" y="359"/>
                </a:cubicBezTo>
                <a:cubicBezTo>
                  <a:pt x="148" y="358"/>
                  <a:pt x="149" y="357"/>
                  <a:pt x="150" y="357"/>
                </a:cubicBezTo>
                <a:close/>
                <a:moveTo>
                  <a:pt x="149" y="381"/>
                </a:moveTo>
                <a:cubicBezTo>
                  <a:pt x="150" y="380"/>
                  <a:pt x="151" y="380"/>
                  <a:pt x="152" y="378"/>
                </a:cubicBezTo>
                <a:cubicBezTo>
                  <a:pt x="152" y="378"/>
                  <a:pt x="153" y="378"/>
                  <a:pt x="154" y="378"/>
                </a:cubicBezTo>
                <a:cubicBezTo>
                  <a:pt x="155" y="377"/>
                  <a:pt x="155" y="376"/>
                  <a:pt x="156" y="375"/>
                </a:cubicBezTo>
                <a:cubicBezTo>
                  <a:pt x="156" y="375"/>
                  <a:pt x="155" y="374"/>
                  <a:pt x="155" y="374"/>
                </a:cubicBezTo>
                <a:cubicBezTo>
                  <a:pt x="154" y="374"/>
                  <a:pt x="153" y="375"/>
                  <a:pt x="153" y="374"/>
                </a:cubicBezTo>
                <a:cubicBezTo>
                  <a:pt x="153" y="374"/>
                  <a:pt x="153" y="373"/>
                  <a:pt x="154" y="373"/>
                </a:cubicBezTo>
                <a:cubicBezTo>
                  <a:pt x="154" y="373"/>
                  <a:pt x="151" y="370"/>
                  <a:pt x="152" y="369"/>
                </a:cubicBezTo>
                <a:cubicBezTo>
                  <a:pt x="152" y="369"/>
                  <a:pt x="154" y="370"/>
                  <a:pt x="155" y="370"/>
                </a:cubicBezTo>
                <a:cubicBezTo>
                  <a:pt x="155" y="370"/>
                  <a:pt x="155" y="370"/>
                  <a:pt x="156" y="369"/>
                </a:cubicBezTo>
                <a:cubicBezTo>
                  <a:pt x="156" y="369"/>
                  <a:pt x="156" y="369"/>
                  <a:pt x="156" y="369"/>
                </a:cubicBezTo>
                <a:cubicBezTo>
                  <a:pt x="156" y="369"/>
                  <a:pt x="156" y="368"/>
                  <a:pt x="157" y="367"/>
                </a:cubicBezTo>
                <a:cubicBezTo>
                  <a:pt x="158" y="366"/>
                  <a:pt x="159" y="366"/>
                  <a:pt x="160" y="365"/>
                </a:cubicBezTo>
                <a:cubicBezTo>
                  <a:pt x="160" y="364"/>
                  <a:pt x="161" y="364"/>
                  <a:pt x="161" y="363"/>
                </a:cubicBezTo>
                <a:cubicBezTo>
                  <a:pt x="162" y="363"/>
                  <a:pt x="162" y="363"/>
                  <a:pt x="163" y="363"/>
                </a:cubicBezTo>
                <a:cubicBezTo>
                  <a:pt x="164" y="362"/>
                  <a:pt x="164" y="361"/>
                  <a:pt x="165" y="360"/>
                </a:cubicBezTo>
                <a:cubicBezTo>
                  <a:pt x="165" y="360"/>
                  <a:pt x="166" y="360"/>
                  <a:pt x="166" y="360"/>
                </a:cubicBezTo>
                <a:cubicBezTo>
                  <a:pt x="166" y="359"/>
                  <a:pt x="167" y="359"/>
                  <a:pt x="167" y="359"/>
                </a:cubicBezTo>
                <a:cubicBezTo>
                  <a:pt x="168" y="359"/>
                  <a:pt x="168" y="358"/>
                  <a:pt x="169" y="358"/>
                </a:cubicBezTo>
                <a:cubicBezTo>
                  <a:pt x="169" y="358"/>
                  <a:pt x="169" y="357"/>
                  <a:pt x="169" y="357"/>
                </a:cubicBezTo>
                <a:cubicBezTo>
                  <a:pt x="169" y="357"/>
                  <a:pt x="169" y="357"/>
                  <a:pt x="170" y="356"/>
                </a:cubicBezTo>
                <a:cubicBezTo>
                  <a:pt x="170" y="356"/>
                  <a:pt x="170" y="357"/>
                  <a:pt x="170" y="356"/>
                </a:cubicBezTo>
                <a:cubicBezTo>
                  <a:pt x="171" y="356"/>
                  <a:pt x="171" y="355"/>
                  <a:pt x="171" y="355"/>
                </a:cubicBezTo>
                <a:cubicBezTo>
                  <a:pt x="171" y="355"/>
                  <a:pt x="171" y="355"/>
                  <a:pt x="172" y="355"/>
                </a:cubicBezTo>
                <a:cubicBezTo>
                  <a:pt x="172" y="354"/>
                  <a:pt x="173" y="354"/>
                  <a:pt x="174" y="352"/>
                </a:cubicBezTo>
                <a:cubicBezTo>
                  <a:pt x="174" y="352"/>
                  <a:pt x="175" y="352"/>
                  <a:pt x="175" y="352"/>
                </a:cubicBezTo>
                <a:cubicBezTo>
                  <a:pt x="176" y="352"/>
                  <a:pt x="176" y="352"/>
                  <a:pt x="177" y="352"/>
                </a:cubicBezTo>
                <a:cubicBezTo>
                  <a:pt x="177" y="352"/>
                  <a:pt x="177" y="352"/>
                  <a:pt x="177" y="352"/>
                </a:cubicBezTo>
                <a:cubicBezTo>
                  <a:pt x="177" y="354"/>
                  <a:pt x="176" y="354"/>
                  <a:pt x="175" y="355"/>
                </a:cubicBezTo>
                <a:cubicBezTo>
                  <a:pt x="174" y="355"/>
                  <a:pt x="174" y="356"/>
                  <a:pt x="173" y="357"/>
                </a:cubicBezTo>
                <a:cubicBezTo>
                  <a:pt x="173" y="357"/>
                  <a:pt x="173" y="356"/>
                  <a:pt x="173" y="357"/>
                </a:cubicBezTo>
                <a:cubicBezTo>
                  <a:pt x="173" y="357"/>
                  <a:pt x="172" y="358"/>
                  <a:pt x="171" y="358"/>
                </a:cubicBezTo>
                <a:cubicBezTo>
                  <a:pt x="171" y="358"/>
                  <a:pt x="170" y="360"/>
                  <a:pt x="169" y="361"/>
                </a:cubicBezTo>
                <a:cubicBezTo>
                  <a:pt x="168" y="361"/>
                  <a:pt x="167" y="362"/>
                  <a:pt x="167" y="363"/>
                </a:cubicBezTo>
                <a:cubicBezTo>
                  <a:pt x="166" y="363"/>
                  <a:pt x="165" y="365"/>
                  <a:pt x="163" y="363"/>
                </a:cubicBezTo>
                <a:cubicBezTo>
                  <a:pt x="162" y="365"/>
                  <a:pt x="162" y="367"/>
                  <a:pt x="161" y="368"/>
                </a:cubicBezTo>
                <a:cubicBezTo>
                  <a:pt x="160" y="368"/>
                  <a:pt x="160" y="369"/>
                  <a:pt x="159" y="369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58" y="370"/>
                  <a:pt x="158" y="370"/>
                </a:cubicBezTo>
                <a:cubicBezTo>
                  <a:pt x="157" y="370"/>
                  <a:pt x="156" y="370"/>
                  <a:pt x="155" y="371"/>
                </a:cubicBezTo>
                <a:cubicBezTo>
                  <a:pt x="155" y="372"/>
                  <a:pt x="156" y="371"/>
                  <a:pt x="156" y="373"/>
                </a:cubicBezTo>
                <a:cubicBezTo>
                  <a:pt x="156" y="373"/>
                  <a:pt x="156" y="374"/>
                  <a:pt x="156" y="375"/>
                </a:cubicBezTo>
                <a:cubicBezTo>
                  <a:pt x="157" y="374"/>
                  <a:pt x="157" y="374"/>
                  <a:pt x="157" y="373"/>
                </a:cubicBezTo>
                <a:cubicBezTo>
                  <a:pt x="158" y="374"/>
                  <a:pt x="157" y="376"/>
                  <a:pt x="157" y="377"/>
                </a:cubicBezTo>
                <a:cubicBezTo>
                  <a:pt x="157" y="377"/>
                  <a:pt x="156" y="377"/>
                  <a:pt x="155" y="377"/>
                </a:cubicBezTo>
                <a:cubicBezTo>
                  <a:pt x="154" y="379"/>
                  <a:pt x="152" y="382"/>
                  <a:pt x="151" y="384"/>
                </a:cubicBezTo>
                <a:cubicBezTo>
                  <a:pt x="151" y="384"/>
                  <a:pt x="150" y="384"/>
                  <a:pt x="150" y="384"/>
                </a:cubicBezTo>
                <a:cubicBezTo>
                  <a:pt x="150" y="384"/>
                  <a:pt x="150" y="384"/>
                  <a:pt x="149" y="384"/>
                </a:cubicBezTo>
                <a:cubicBezTo>
                  <a:pt x="148" y="385"/>
                  <a:pt x="147" y="387"/>
                  <a:pt x="146" y="387"/>
                </a:cubicBezTo>
                <a:cubicBezTo>
                  <a:pt x="146" y="388"/>
                  <a:pt x="145" y="388"/>
                  <a:pt x="145" y="388"/>
                </a:cubicBezTo>
                <a:cubicBezTo>
                  <a:pt x="145" y="388"/>
                  <a:pt x="145" y="388"/>
                  <a:pt x="145" y="389"/>
                </a:cubicBezTo>
                <a:cubicBezTo>
                  <a:pt x="145" y="389"/>
                  <a:pt x="145" y="390"/>
                  <a:pt x="145" y="390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3" y="391"/>
                  <a:pt x="143" y="392"/>
                  <a:pt x="142" y="392"/>
                </a:cubicBezTo>
                <a:cubicBezTo>
                  <a:pt x="142" y="391"/>
                  <a:pt x="142" y="391"/>
                  <a:pt x="142" y="391"/>
                </a:cubicBezTo>
                <a:cubicBezTo>
                  <a:pt x="142" y="391"/>
                  <a:pt x="143" y="391"/>
                  <a:pt x="143" y="390"/>
                </a:cubicBezTo>
                <a:cubicBezTo>
                  <a:pt x="143" y="390"/>
                  <a:pt x="143" y="389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7"/>
                  <a:pt x="143" y="386"/>
                  <a:pt x="144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4"/>
                  <a:pt x="145" y="385"/>
                  <a:pt x="147" y="384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8" y="382"/>
                  <a:pt x="148" y="382"/>
                  <a:pt x="149" y="381"/>
                </a:cubicBezTo>
                <a:close/>
                <a:moveTo>
                  <a:pt x="140" y="374"/>
                </a:moveTo>
                <a:cubicBezTo>
                  <a:pt x="140" y="374"/>
                  <a:pt x="140" y="374"/>
                  <a:pt x="140" y="374"/>
                </a:cubicBezTo>
                <a:cubicBezTo>
                  <a:pt x="141" y="373"/>
                  <a:pt x="141" y="372"/>
                  <a:pt x="141" y="372"/>
                </a:cubicBezTo>
                <a:cubicBezTo>
                  <a:pt x="141" y="372"/>
                  <a:pt x="141" y="371"/>
                  <a:pt x="142" y="370"/>
                </a:cubicBezTo>
                <a:cubicBezTo>
                  <a:pt x="142" y="369"/>
                  <a:pt x="141" y="368"/>
                  <a:pt x="141" y="367"/>
                </a:cubicBezTo>
                <a:cubicBezTo>
                  <a:pt x="141" y="367"/>
                  <a:pt x="142" y="367"/>
                  <a:pt x="142" y="367"/>
                </a:cubicBezTo>
                <a:cubicBezTo>
                  <a:pt x="142" y="366"/>
                  <a:pt x="143" y="366"/>
                  <a:pt x="143" y="366"/>
                </a:cubicBezTo>
                <a:cubicBezTo>
                  <a:pt x="143" y="366"/>
                  <a:pt x="143" y="365"/>
                  <a:pt x="143" y="365"/>
                </a:cubicBezTo>
                <a:cubicBezTo>
                  <a:pt x="144" y="365"/>
                  <a:pt x="143" y="364"/>
                  <a:pt x="145" y="364"/>
                </a:cubicBezTo>
                <a:cubicBezTo>
                  <a:pt x="145" y="363"/>
                  <a:pt x="144" y="363"/>
                  <a:pt x="145" y="362"/>
                </a:cubicBezTo>
                <a:cubicBezTo>
                  <a:pt x="145" y="362"/>
                  <a:pt x="145" y="361"/>
                  <a:pt x="146" y="361"/>
                </a:cubicBezTo>
                <a:cubicBezTo>
                  <a:pt x="146" y="361"/>
                  <a:pt x="147" y="361"/>
                  <a:pt x="147" y="360"/>
                </a:cubicBezTo>
                <a:cubicBezTo>
                  <a:pt x="148" y="360"/>
                  <a:pt x="148" y="361"/>
                  <a:pt x="148" y="361"/>
                </a:cubicBezTo>
                <a:cubicBezTo>
                  <a:pt x="147" y="363"/>
                  <a:pt x="145" y="363"/>
                  <a:pt x="145" y="366"/>
                </a:cubicBezTo>
                <a:cubicBezTo>
                  <a:pt x="143" y="366"/>
                  <a:pt x="143" y="366"/>
                  <a:pt x="143" y="366"/>
                </a:cubicBezTo>
                <a:cubicBezTo>
                  <a:pt x="143" y="367"/>
                  <a:pt x="143" y="368"/>
                  <a:pt x="142" y="368"/>
                </a:cubicBezTo>
                <a:cubicBezTo>
                  <a:pt x="142" y="369"/>
                  <a:pt x="142" y="370"/>
                  <a:pt x="143" y="372"/>
                </a:cubicBezTo>
                <a:cubicBezTo>
                  <a:pt x="142" y="372"/>
                  <a:pt x="142" y="373"/>
                  <a:pt x="142" y="373"/>
                </a:cubicBezTo>
                <a:cubicBezTo>
                  <a:pt x="142" y="373"/>
                  <a:pt x="141" y="373"/>
                  <a:pt x="141" y="373"/>
                </a:cubicBezTo>
                <a:cubicBezTo>
                  <a:pt x="141" y="374"/>
                  <a:pt x="141" y="376"/>
                  <a:pt x="140" y="375"/>
                </a:cubicBezTo>
                <a:cubicBezTo>
                  <a:pt x="140" y="375"/>
                  <a:pt x="139" y="374"/>
                  <a:pt x="140" y="374"/>
                </a:cubicBezTo>
                <a:close/>
                <a:moveTo>
                  <a:pt x="139" y="376"/>
                </a:moveTo>
                <a:cubicBezTo>
                  <a:pt x="139" y="376"/>
                  <a:pt x="139" y="376"/>
                  <a:pt x="140" y="376"/>
                </a:cubicBezTo>
                <a:cubicBezTo>
                  <a:pt x="139" y="377"/>
                  <a:pt x="139" y="378"/>
                  <a:pt x="138" y="378"/>
                </a:cubicBezTo>
                <a:cubicBezTo>
                  <a:pt x="138" y="380"/>
                  <a:pt x="137" y="381"/>
                  <a:pt x="136" y="382"/>
                </a:cubicBezTo>
                <a:cubicBezTo>
                  <a:pt x="135" y="380"/>
                  <a:pt x="137" y="377"/>
                  <a:pt x="139" y="376"/>
                </a:cubicBezTo>
                <a:close/>
                <a:moveTo>
                  <a:pt x="135" y="381"/>
                </a:moveTo>
                <a:cubicBezTo>
                  <a:pt x="135" y="381"/>
                  <a:pt x="135" y="382"/>
                  <a:pt x="135" y="382"/>
                </a:cubicBezTo>
                <a:cubicBezTo>
                  <a:pt x="135" y="383"/>
                  <a:pt x="134" y="383"/>
                  <a:pt x="134" y="384"/>
                </a:cubicBezTo>
                <a:cubicBezTo>
                  <a:pt x="133" y="385"/>
                  <a:pt x="133" y="387"/>
                  <a:pt x="132" y="386"/>
                </a:cubicBezTo>
                <a:cubicBezTo>
                  <a:pt x="133" y="385"/>
                  <a:pt x="133" y="382"/>
                  <a:pt x="135" y="381"/>
                </a:cubicBezTo>
                <a:close/>
                <a:moveTo>
                  <a:pt x="113" y="421"/>
                </a:moveTo>
                <a:cubicBezTo>
                  <a:pt x="112" y="421"/>
                  <a:pt x="114" y="416"/>
                  <a:pt x="114" y="415"/>
                </a:cubicBezTo>
                <a:cubicBezTo>
                  <a:pt x="115" y="415"/>
                  <a:pt x="115" y="415"/>
                  <a:pt x="115" y="415"/>
                </a:cubicBezTo>
                <a:cubicBezTo>
                  <a:pt x="116" y="411"/>
                  <a:pt x="126" y="410"/>
                  <a:pt x="113" y="421"/>
                </a:cubicBezTo>
                <a:close/>
                <a:moveTo>
                  <a:pt x="120" y="436"/>
                </a:moveTo>
                <a:cubicBezTo>
                  <a:pt x="119" y="436"/>
                  <a:pt x="119" y="437"/>
                  <a:pt x="119" y="438"/>
                </a:cubicBezTo>
                <a:cubicBezTo>
                  <a:pt x="118" y="437"/>
                  <a:pt x="118" y="436"/>
                  <a:pt x="119" y="435"/>
                </a:cubicBezTo>
                <a:cubicBezTo>
                  <a:pt x="119" y="435"/>
                  <a:pt x="120" y="436"/>
                  <a:pt x="120" y="436"/>
                </a:cubicBezTo>
                <a:close/>
                <a:moveTo>
                  <a:pt x="121" y="432"/>
                </a:moveTo>
                <a:cubicBezTo>
                  <a:pt x="122" y="433"/>
                  <a:pt x="120" y="434"/>
                  <a:pt x="119" y="435"/>
                </a:cubicBezTo>
                <a:cubicBezTo>
                  <a:pt x="118" y="433"/>
                  <a:pt x="121" y="433"/>
                  <a:pt x="121" y="432"/>
                </a:cubicBezTo>
                <a:close/>
                <a:moveTo>
                  <a:pt x="117" y="442"/>
                </a:moveTo>
                <a:cubicBezTo>
                  <a:pt x="116" y="443"/>
                  <a:pt x="116" y="444"/>
                  <a:pt x="116" y="445"/>
                </a:cubicBezTo>
                <a:cubicBezTo>
                  <a:pt x="114" y="443"/>
                  <a:pt x="117" y="440"/>
                  <a:pt x="118" y="439"/>
                </a:cubicBezTo>
                <a:cubicBezTo>
                  <a:pt x="120" y="439"/>
                  <a:pt x="117" y="441"/>
                  <a:pt x="117" y="442"/>
                </a:cubicBezTo>
                <a:close/>
                <a:moveTo>
                  <a:pt x="114" y="467"/>
                </a:moveTo>
                <a:cubicBezTo>
                  <a:pt x="113" y="467"/>
                  <a:pt x="113" y="468"/>
                  <a:pt x="112" y="468"/>
                </a:cubicBezTo>
                <a:cubicBezTo>
                  <a:pt x="112" y="466"/>
                  <a:pt x="114" y="467"/>
                  <a:pt x="114" y="466"/>
                </a:cubicBezTo>
                <a:cubicBezTo>
                  <a:pt x="114" y="465"/>
                  <a:pt x="113" y="466"/>
                  <a:pt x="113" y="466"/>
                </a:cubicBezTo>
                <a:cubicBezTo>
                  <a:pt x="112" y="465"/>
                  <a:pt x="113" y="462"/>
                  <a:pt x="113" y="461"/>
                </a:cubicBezTo>
                <a:cubicBezTo>
                  <a:pt x="115" y="463"/>
                  <a:pt x="114" y="465"/>
                  <a:pt x="114" y="467"/>
                </a:cubicBezTo>
                <a:close/>
                <a:moveTo>
                  <a:pt x="114" y="458"/>
                </a:moveTo>
                <a:cubicBezTo>
                  <a:pt x="114" y="459"/>
                  <a:pt x="113" y="455"/>
                  <a:pt x="114" y="455"/>
                </a:cubicBezTo>
                <a:cubicBezTo>
                  <a:pt x="115" y="456"/>
                  <a:pt x="114" y="458"/>
                  <a:pt x="114" y="458"/>
                </a:cubicBezTo>
                <a:close/>
                <a:moveTo>
                  <a:pt x="115" y="455"/>
                </a:moveTo>
                <a:cubicBezTo>
                  <a:pt x="113" y="455"/>
                  <a:pt x="116" y="450"/>
                  <a:pt x="116" y="450"/>
                </a:cubicBezTo>
                <a:cubicBezTo>
                  <a:pt x="117" y="450"/>
                  <a:pt x="118" y="456"/>
                  <a:pt x="115" y="455"/>
                </a:cubicBezTo>
                <a:close/>
                <a:moveTo>
                  <a:pt x="117" y="449"/>
                </a:moveTo>
                <a:cubicBezTo>
                  <a:pt x="116" y="448"/>
                  <a:pt x="116" y="447"/>
                  <a:pt x="117" y="446"/>
                </a:cubicBezTo>
                <a:cubicBezTo>
                  <a:pt x="118" y="446"/>
                  <a:pt x="118" y="446"/>
                  <a:pt x="118" y="445"/>
                </a:cubicBezTo>
                <a:cubicBezTo>
                  <a:pt x="117" y="444"/>
                  <a:pt x="117" y="445"/>
                  <a:pt x="118" y="443"/>
                </a:cubicBezTo>
                <a:cubicBezTo>
                  <a:pt x="119" y="443"/>
                  <a:pt x="118" y="442"/>
                  <a:pt x="119" y="442"/>
                </a:cubicBezTo>
                <a:cubicBezTo>
                  <a:pt x="119" y="441"/>
                  <a:pt x="119" y="441"/>
                  <a:pt x="120" y="440"/>
                </a:cubicBezTo>
                <a:cubicBezTo>
                  <a:pt x="120" y="439"/>
                  <a:pt x="121" y="438"/>
                  <a:pt x="121" y="436"/>
                </a:cubicBezTo>
                <a:cubicBezTo>
                  <a:pt x="122" y="436"/>
                  <a:pt x="122" y="435"/>
                  <a:pt x="123" y="435"/>
                </a:cubicBezTo>
                <a:cubicBezTo>
                  <a:pt x="124" y="433"/>
                  <a:pt x="124" y="432"/>
                  <a:pt x="124" y="431"/>
                </a:cubicBezTo>
                <a:cubicBezTo>
                  <a:pt x="124" y="432"/>
                  <a:pt x="123" y="431"/>
                  <a:pt x="123" y="431"/>
                </a:cubicBezTo>
                <a:cubicBezTo>
                  <a:pt x="122" y="431"/>
                  <a:pt x="121" y="432"/>
                  <a:pt x="121" y="431"/>
                </a:cubicBezTo>
                <a:cubicBezTo>
                  <a:pt x="121" y="431"/>
                  <a:pt x="121" y="431"/>
                  <a:pt x="121" y="430"/>
                </a:cubicBezTo>
                <a:cubicBezTo>
                  <a:pt x="121" y="430"/>
                  <a:pt x="118" y="428"/>
                  <a:pt x="118" y="428"/>
                </a:cubicBezTo>
                <a:cubicBezTo>
                  <a:pt x="118" y="428"/>
                  <a:pt x="121" y="428"/>
                  <a:pt x="121" y="427"/>
                </a:cubicBezTo>
                <a:cubicBezTo>
                  <a:pt x="121" y="427"/>
                  <a:pt x="121" y="427"/>
                  <a:pt x="122" y="426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122" y="425"/>
                  <a:pt x="122" y="425"/>
                  <a:pt x="122" y="424"/>
                </a:cubicBezTo>
                <a:cubicBezTo>
                  <a:pt x="123" y="423"/>
                  <a:pt x="123" y="422"/>
                  <a:pt x="124" y="420"/>
                </a:cubicBezTo>
                <a:cubicBezTo>
                  <a:pt x="124" y="420"/>
                  <a:pt x="125" y="419"/>
                  <a:pt x="125" y="419"/>
                </a:cubicBezTo>
                <a:cubicBezTo>
                  <a:pt x="125" y="418"/>
                  <a:pt x="126" y="418"/>
                  <a:pt x="126" y="417"/>
                </a:cubicBezTo>
                <a:cubicBezTo>
                  <a:pt x="126" y="416"/>
                  <a:pt x="126" y="415"/>
                  <a:pt x="127" y="414"/>
                </a:cubicBezTo>
                <a:cubicBezTo>
                  <a:pt x="127" y="414"/>
                  <a:pt x="128" y="414"/>
                  <a:pt x="128" y="413"/>
                </a:cubicBezTo>
                <a:cubicBezTo>
                  <a:pt x="128" y="413"/>
                  <a:pt x="129" y="413"/>
                  <a:pt x="129" y="413"/>
                </a:cubicBezTo>
                <a:cubicBezTo>
                  <a:pt x="129" y="412"/>
                  <a:pt x="129" y="411"/>
                  <a:pt x="130" y="411"/>
                </a:cubicBezTo>
                <a:cubicBezTo>
                  <a:pt x="130" y="410"/>
                  <a:pt x="130" y="410"/>
                  <a:pt x="130" y="410"/>
                </a:cubicBezTo>
                <a:cubicBezTo>
                  <a:pt x="130" y="410"/>
                  <a:pt x="130" y="409"/>
                  <a:pt x="130" y="409"/>
                </a:cubicBezTo>
                <a:cubicBezTo>
                  <a:pt x="130" y="409"/>
                  <a:pt x="131" y="409"/>
                  <a:pt x="131" y="409"/>
                </a:cubicBezTo>
                <a:cubicBezTo>
                  <a:pt x="131" y="408"/>
                  <a:pt x="131" y="408"/>
                  <a:pt x="131" y="407"/>
                </a:cubicBezTo>
                <a:cubicBezTo>
                  <a:pt x="131" y="407"/>
                  <a:pt x="131" y="407"/>
                  <a:pt x="132" y="407"/>
                </a:cubicBezTo>
                <a:cubicBezTo>
                  <a:pt x="132" y="406"/>
                  <a:pt x="133" y="405"/>
                  <a:pt x="133" y="403"/>
                </a:cubicBezTo>
                <a:cubicBezTo>
                  <a:pt x="133" y="403"/>
                  <a:pt x="133" y="403"/>
                  <a:pt x="133" y="403"/>
                </a:cubicBezTo>
                <a:cubicBezTo>
                  <a:pt x="134" y="402"/>
                  <a:pt x="135" y="402"/>
                  <a:pt x="135" y="402"/>
                </a:cubicBezTo>
                <a:cubicBezTo>
                  <a:pt x="136" y="402"/>
                  <a:pt x="136" y="402"/>
                  <a:pt x="136" y="402"/>
                </a:cubicBezTo>
                <a:cubicBezTo>
                  <a:pt x="136" y="404"/>
                  <a:pt x="135" y="404"/>
                  <a:pt x="134" y="406"/>
                </a:cubicBezTo>
                <a:cubicBezTo>
                  <a:pt x="134" y="406"/>
                  <a:pt x="134" y="407"/>
                  <a:pt x="134" y="408"/>
                </a:cubicBezTo>
                <a:cubicBezTo>
                  <a:pt x="134" y="408"/>
                  <a:pt x="133" y="408"/>
                  <a:pt x="133" y="408"/>
                </a:cubicBezTo>
                <a:cubicBezTo>
                  <a:pt x="133" y="409"/>
                  <a:pt x="133" y="409"/>
                  <a:pt x="132" y="410"/>
                </a:cubicBezTo>
                <a:cubicBezTo>
                  <a:pt x="132" y="410"/>
                  <a:pt x="132" y="412"/>
                  <a:pt x="131" y="413"/>
                </a:cubicBezTo>
                <a:cubicBezTo>
                  <a:pt x="131" y="414"/>
                  <a:pt x="130" y="415"/>
                  <a:pt x="130" y="416"/>
                </a:cubicBezTo>
                <a:cubicBezTo>
                  <a:pt x="129" y="416"/>
                  <a:pt x="129" y="419"/>
                  <a:pt x="127" y="418"/>
                </a:cubicBezTo>
                <a:cubicBezTo>
                  <a:pt x="126" y="420"/>
                  <a:pt x="126" y="422"/>
                  <a:pt x="126" y="423"/>
                </a:cubicBezTo>
                <a:cubicBezTo>
                  <a:pt x="126" y="424"/>
                  <a:pt x="125" y="424"/>
                  <a:pt x="125" y="425"/>
                </a:cubicBezTo>
                <a:cubicBezTo>
                  <a:pt x="125" y="425"/>
                  <a:pt x="125" y="425"/>
                  <a:pt x="125" y="425"/>
                </a:cubicBezTo>
                <a:cubicBezTo>
                  <a:pt x="125" y="425"/>
                  <a:pt x="124" y="426"/>
                  <a:pt x="124" y="426"/>
                </a:cubicBezTo>
                <a:cubicBezTo>
                  <a:pt x="123" y="426"/>
                  <a:pt x="123" y="427"/>
                  <a:pt x="122" y="428"/>
                </a:cubicBezTo>
                <a:cubicBezTo>
                  <a:pt x="122" y="429"/>
                  <a:pt x="123" y="428"/>
                  <a:pt x="123" y="429"/>
                </a:cubicBezTo>
                <a:cubicBezTo>
                  <a:pt x="123" y="429"/>
                  <a:pt x="124" y="430"/>
                  <a:pt x="125" y="431"/>
                </a:cubicBezTo>
                <a:cubicBezTo>
                  <a:pt x="125" y="430"/>
                  <a:pt x="125" y="430"/>
                  <a:pt x="125" y="429"/>
                </a:cubicBezTo>
                <a:cubicBezTo>
                  <a:pt x="126" y="430"/>
                  <a:pt x="126" y="432"/>
                  <a:pt x="125" y="433"/>
                </a:cubicBezTo>
                <a:cubicBezTo>
                  <a:pt x="125" y="433"/>
                  <a:pt x="124" y="433"/>
                  <a:pt x="124" y="434"/>
                </a:cubicBezTo>
                <a:cubicBezTo>
                  <a:pt x="123" y="436"/>
                  <a:pt x="123" y="439"/>
                  <a:pt x="122" y="441"/>
                </a:cubicBezTo>
                <a:cubicBezTo>
                  <a:pt x="122" y="442"/>
                  <a:pt x="122" y="442"/>
                  <a:pt x="122" y="442"/>
                </a:cubicBezTo>
                <a:cubicBezTo>
                  <a:pt x="121" y="442"/>
                  <a:pt x="121" y="442"/>
                  <a:pt x="121" y="443"/>
                </a:cubicBezTo>
                <a:cubicBezTo>
                  <a:pt x="120" y="444"/>
                  <a:pt x="120" y="445"/>
                  <a:pt x="119" y="447"/>
                </a:cubicBezTo>
                <a:cubicBezTo>
                  <a:pt x="118" y="448"/>
                  <a:pt x="118" y="449"/>
                  <a:pt x="117" y="449"/>
                </a:cubicBezTo>
                <a:close/>
                <a:moveTo>
                  <a:pt x="125" y="427"/>
                </a:moveTo>
                <a:cubicBezTo>
                  <a:pt x="124" y="427"/>
                  <a:pt x="125" y="426"/>
                  <a:pt x="125" y="426"/>
                </a:cubicBezTo>
                <a:cubicBezTo>
                  <a:pt x="126" y="426"/>
                  <a:pt x="125" y="427"/>
                  <a:pt x="125" y="427"/>
                </a:cubicBezTo>
                <a:close/>
                <a:moveTo>
                  <a:pt x="142" y="487"/>
                </a:moveTo>
                <a:cubicBezTo>
                  <a:pt x="142" y="486"/>
                  <a:pt x="143" y="486"/>
                  <a:pt x="143" y="485"/>
                </a:cubicBezTo>
                <a:cubicBezTo>
                  <a:pt x="143" y="484"/>
                  <a:pt x="142" y="485"/>
                  <a:pt x="143" y="483"/>
                </a:cubicBezTo>
                <a:cubicBezTo>
                  <a:pt x="142" y="483"/>
                  <a:pt x="143" y="483"/>
                  <a:pt x="143" y="482"/>
                </a:cubicBezTo>
                <a:cubicBezTo>
                  <a:pt x="143" y="482"/>
                  <a:pt x="143" y="481"/>
                  <a:pt x="144" y="481"/>
                </a:cubicBezTo>
                <a:cubicBezTo>
                  <a:pt x="144" y="479"/>
                  <a:pt x="144" y="477"/>
                  <a:pt x="145" y="476"/>
                </a:cubicBezTo>
                <a:cubicBezTo>
                  <a:pt x="145" y="474"/>
                  <a:pt x="145" y="474"/>
                  <a:pt x="145" y="474"/>
                </a:cubicBezTo>
                <a:cubicBezTo>
                  <a:pt x="146" y="473"/>
                  <a:pt x="146" y="473"/>
                  <a:pt x="147" y="473"/>
                </a:cubicBezTo>
                <a:cubicBezTo>
                  <a:pt x="147" y="473"/>
                  <a:pt x="148" y="473"/>
                  <a:pt x="148" y="472"/>
                </a:cubicBezTo>
                <a:cubicBezTo>
                  <a:pt x="148" y="472"/>
                  <a:pt x="149" y="471"/>
                  <a:pt x="149" y="469"/>
                </a:cubicBezTo>
                <a:cubicBezTo>
                  <a:pt x="150" y="468"/>
                  <a:pt x="150" y="466"/>
                  <a:pt x="151" y="467"/>
                </a:cubicBezTo>
                <a:cubicBezTo>
                  <a:pt x="152" y="467"/>
                  <a:pt x="153" y="468"/>
                  <a:pt x="154" y="468"/>
                </a:cubicBezTo>
                <a:cubicBezTo>
                  <a:pt x="154" y="470"/>
                  <a:pt x="152" y="468"/>
                  <a:pt x="152" y="469"/>
                </a:cubicBezTo>
                <a:cubicBezTo>
                  <a:pt x="151" y="469"/>
                  <a:pt x="151" y="470"/>
                  <a:pt x="151" y="470"/>
                </a:cubicBezTo>
                <a:cubicBezTo>
                  <a:pt x="150" y="470"/>
                  <a:pt x="150" y="471"/>
                  <a:pt x="150" y="471"/>
                </a:cubicBezTo>
                <a:cubicBezTo>
                  <a:pt x="149" y="471"/>
                  <a:pt x="150" y="472"/>
                  <a:pt x="149" y="472"/>
                </a:cubicBezTo>
                <a:cubicBezTo>
                  <a:pt x="149" y="472"/>
                  <a:pt x="149" y="472"/>
                  <a:pt x="149" y="472"/>
                </a:cubicBezTo>
                <a:cubicBezTo>
                  <a:pt x="149" y="472"/>
                  <a:pt x="149" y="473"/>
                  <a:pt x="149" y="473"/>
                </a:cubicBezTo>
                <a:cubicBezTo>
                  <a:pt x="149" y="473"/>
                  <a:pt x="149" y="473"/>
                  <a:pt x="149" y="475"/>
                </a:cubicBezTo>
                <a:cubicBezTo>
                  <a:pt x="149" y="475"/>
                  <a:pt x="149" y="476"/>
                  <a:pt x="149" y="476"/>
                </a:cubicBezTo>
                <a:cubicBezTo>
                  <a:pt x="149" y="476"/>
                  <a:pt x="148" y="476"/>
                  <a:pt x="148" y="476"/>
                </a:cubicBezTo>
                <a:cubicBezTo>
                  <a:pt x="148" y="476"/>
                  <a:pt x="148" y="476"/>
                  <a:pt x="148" y="476"/>
                </a:cubicBezTo>
                <a:cubicBezTo>
                  <a:pt x="148" y="477"/>
                  <a:pt x="148" y="477"/>
                  <a:pt x="148" y="478"/>
                </a:cubicBezTo>
                <a:cubicBezTo>
                  <a:pt x="148" y="478"/>
                  <a:pt x="147" y="479"/>
                  <a:pt x="148" y="480"/>
                </a:cubicBezTo>
                <a:cubicBezTo>
                  <a:pt x="147" y="481"/>
                  <a:pt x="147" y="481"/>
                  <a:pt x="146" y="481"/>
                </a:cubicBezTo>
                <a:cubicBezTo>
                  <a:pt x="145" y="484"/>
                  <a:pt x="145" y="487"/>
                  <a:pt x="143" y="489"/>
                </a:cubicBezTo>
                <a:cubicBezTo>
                  <a:pt x="142" y="489"/>
                  <a:pt x="142" y="488"/>
                  <a:pt x="142" y="487"/>
                </a:cubicBezTo>
                <a:close/>
                <a:moveTo>
                  <a:pt x="151" y="477"/>
                </a:moveTo>
                <a:cubicBezTo>
                  <a:pt x="150" y="477"/>
                  <a:pt x="150" y="476"/>
                  <a:pt x="150" y="474"/>
                </a:cubicBezTo>
                <a:cubicBezTo>
                  <a:pt x="152" y="474"/>
                  <a:pt x="151" y="476"/>
                  <a:pt x="151" y="477"/>
                </a:cubicBezTo>
                <a:close/>
                <a:moveTo>
                  <a:pt x="148" y="594"/>
                </a:moveTo>
                <a:cubicBezTo>
                  <a:pt x="148" y="594"/>
                  <a:pt x="148" y="594"/>
                  <a:pt x="148" y="595"/>
                </a:cubicBezTo>
                <a:cubicBezTo>
                  <a:pt x="148" y="595"/>
                  <a:pt x="148" y="595"/>
                  <a:pt x="148" y="596"/>
                </a:cubicBezTo>
                <a:cubicBezTo>
                  <a:pt x="148" y="596"/>
                  <a:pt x="148" y="597"/>
                  <a:pt x="148" y="598"/>
                </a:cubicBezTo>
                <a:cubicBezTo>
                  <a:pt x="148" y="598"/>
                  <a:pt x="148" y="599"/>
                  <a:pt x="148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7" y="600"/>
                  <a:pt x="147" y="599"/>
                  <a:pt x="147" y="599"/>
                </a:cubicBezTo>
                <a:cubicBezTo>
                  <a:pt x="146" y="599"/>
                  <a:pt x="147" y="598"/>
                  <a:pt x="147" y="598"/>
                </a:cubicBezTo>
                <a:cubicBezTo>
                  <a:pt x="147" y="597"/>
                  <a:pt x="147" y="597"/>
                  <a:pt x="147" y="597"/>
                </a:cubicBezTo>
                <a:cubicBezTo>
                  <a:pt x="146" y="597"/>
                  <a:pt x="146" y="597"/>
                  <a:pt x="146" y="596"/>
                </a:cubicBezTo>
                <a:cubicBezTo>
                  <a:pt x="146" y="596"/>
                  <a:pt x="146" y="595"/>
                  <a:pt x="146" y="595"/>
                </a:cubicBezTo>
                <a:cubicBezTo>
                  <a:pt x="146" y="593"/>
                  <a:pt x="146" y="592"/>
                  <a:pt x="146" y="591"/>
                </a:cubicBezTo>
                <a:cubicBezTo>
                  <a:pt x="146" y="590"/>
                  <a:pt x="145" y="590"/>
                  <a:pt x="146" y="590"/>
                </a:cubicBezTo>
                <a:cubicBezTo>
                  <a:pt x="146" y="590"/>
                  <a:pt x="147" y="589"/>
                  <a:pt x="147" y="589"/>
                </a:cubicBezTo>
                <a:cubicBezTo>
                  <a:pt x="147" y="589"/>
                  <a:pt x="147" y="588"/>
                  <a:pt x="147" y="588"/>
                </a:cubicBezTo>
                <a:cubicBezTo>
                  <a:pt x="147" y="587"/>
                  <a:pt x="146" y="586"/>
                  <a:pt x="146" y="585"/>
                </a:cubicBezTo>
                <a:cubicBezTo>
                  <a:pt x="146" y="586"/>
                  <a:pt x="146" y="586"/>
                  <a:pt x="146" y="586"/>
                </a:cubicBezTo>
                <a:cubicBezTo>
                  <a:pt x="145" y="586"/>
                  <a:pt x="145" y="587"/>
                  <a:pt x="145" y="587"/>
                </a:cubicBezTo>
                <a:cubicBezTo>
                  <a:pt x="144" y="587"/>
                  <a:pt x="144" y="586"/>
                  <a:pt x="144" y="586"/>
                </a:cubicBezTo>
                <a:cubicBezTo>
                  <a:pt x="144" y="586"/>
                  <a:pt x="142" y="586"/>
                  <a:pt x="142" y="585"/>
                </a:cubicBezTo>
                <a:cubicBezTo>
                  <a:pt x="142" y="585"/>
                  <a:pt x="143" y="584"/>
                  <a:pt x="143" y="584"/>
                </a:cubicBezTo>
                <a:cubicBezTo>
                  <a:pt x="143" y="584"/>
                  <a:pt x="143" y="583"/>
                  <a:pt x="143" y="583"/>
                </a:cubicBezTo>
                <a:cubicBezTo>
                  <a:pt x="143" y="583"/>
                  <a:pt x="143" y="583"/>
                  <a:pt x="143" y="583"/>
                </a:cubicBezTo>
                <a:cubicBezTo>
                  <a:pt x="143" y="582"/>
                  <a:pt x="143" y="582"/>
                  <a:pt x="143" y="581"/>
                </a:cubicBezTo>
                <a:cubicBezTo>
                  <a:pt x="143" y="580"/>
                  <a:pt x="143" y="579"/>
                  <a:pt x="143" y="578"/>
                </a:cubicBezTo>
                <a:cubicBezTo>
                  <a:pt x="143" y="578"/>
                  <a:pt x="143" y="577"/>
                  <a:pt x="143" y="577"/>
                </a:cubicBezTo>
                <a:cubicBezTo>
                  <a:pt x="143" y="576"/>
                  <a:pt x="143" y="576"/>
                  <a:pt x="143" y="575"/>
                </a:cubicBezTo>
                <a:cubicBezTo>
                  <a:pt x="143" y="575"/>
                  <a:pt x="143" y="574"/>
                  <a:pt x="143" y="573"/>
                </a:cubicBezTo>
                <a:cubicBezTo>
                  <a:pt x="143" y="573"/>
                  <a:pt x="143" y="573"/>
                  <a:pt x="143" y="572"/>
                </a:cubicBezTo>
                <a:cubicBezTo>
                  <a:pt x="143" y="572"/>
                  <a:pt x="144" y="572"/>
                  <a:pt x="144" y="571"/>
                </a:cubicBezTo>
                <a:cubicBezTo>
                  <a:pt x="144" y="571"/>
                  <a:pt x="143" y="570"/>
                  <a:pt x="144" y="570"/>
                </a:cubicBezTo>
                <a:cubicBezTo>
                  <a:pt x="144" y="570"/>
                  <a:pt x="144" y="569"/>
                  <a:pt x="144" y="569"/>
                </a:cubicBezTo>
                <a:cubicBezTo>
                  <a:pt x="144" y="569"/>
                  <a:pt x="143" y="569"/>
                  <a:pt x="143" y="568"/>
                </a:cubicBezTo>
                <a:cubicBezTo>
                  <a:pt x="143" y="568"/>
                  <a:pt x="144" y="568"/>
                  <a:pt x="144" y="568"/>
                </a:cubicBezTo>
                <a:cubicBezTo>
                  <a:pt x="144" y="568"/>
                  <a:pt x="143" y="567"/>
                  <a:pt x="143" y="567"/>
                </a:cubicBezTo>
                <a:cubicBezTo>
                  <a:pt x="143" y="567"/>
                  <a:pt x="144" y="567"/>
                  <a:pt x="144" y="567"/>
                </a:cubicBezTo>
                <a:cubicBezTo>
                  <a:pt x="143" y="566"/>
                  <a:pt x="144" y="565"/>
                  <a:pt x="143" y="564"/>
                </a:cubicBezTo>
                <a:cubicBezTo>
                  <a:pt x="143" y="564"/>
                  <a:pt x="143" y="563"/>
                  <a:pt x="143" y="563"/>
                </a:cubicBezTo>
                <a:cubicBezTo>
                  <a:pt x="144" y="563"/>
                  <a:pt x="144" y="562"/>
                  <a:pt x="144" y="562"/>
                </a:cubicBezTo>
                <a:cubicBezTo>
                  <a:pt x="145" y="562"/>
                  <a:pt x="145" y="562"/>
                  <a:pt x="145" y="562"/>
                </a:cubicBezTo>
                <a:cubicBezTo>
                  <a:pt x="146" y="563"/>
                  <a:pt x="145" y="564"/>
                  <a:pt x="145" y="565"/>
                </a:cubicBezTo>
                <a:cubicBezTo>
                  <a:pt x="145" y="565"/>
                  <a:pt x="145" y="566"/>
                  <a:pt x="145" y="567"/>
                </a:cubicBezTo>
                <a:cubicBezTo>
                  <a:pt x="145" y="567"/>
                  <a:pt x="145" y="567"/>
                  <a:pt x="145" y="567"/>
                </a:cubicBezTo>
                <a:cubicBezTo>
                  <a:pt x="145" y="567"/>
                  <a:pt x="145" y="568"/>
                  <a:pt x="145" y="568"/>
                </a:cubicBezTo>
                <a:cubicBezTo>
                  <a:pt x="145" y="569"/>
                  <a:pt x="145" y="570"/>
                  <a:pt x="145" y="571"/>
                </a:cubicBezTo>
                <a:cubicBezTo>
                  <a:pt x="145" y="572"/>
                  <a:pt x="145" y="573"/>
                  <a:pt x="146" y="573"/>
                </a:cubicBezTo>
                <a:cubicBezTo>
                  <a:pt x="145" y="574"/>
                  <a:pt x="145" y="575"/>
                  <a:pt x="144" y="576"/>
                </a:cubicBezTo>
                <a:cubicBezTo>
                  <a:pt x="144" y="577"/>
                  <a:pt x="145" y="578"/>
                  <a:pt x="145" y="579"/>
                </a:cubicBezTo>
                <a:cubicBezTo>
                  <a:pt x="145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5" y="582"/>
                </a:cubicBezTo>
                <a:cubicBezTo>
                  <a:pt x="144" y="582"/>
                  <a:pt x="144" y="583"/>
                  <a:pt x="144" y="584"/>
                </a:cubicBezTo>
                <a:cubicBezTo>
                  <a:pt x="144" y="585"/>
                  <a:pt x="145" y="584"/>
                  <a:pt x="145" y="584"/>
                </a:cubicBezTo>
                <a:cubicBezTo>
                  <a:pt x="145" y="585"/>
                  <a:pt x="146" y="585"/>
                  <a:pt x="146" y="585"/>
                </a:cubicBezTo>
                <a:cubicBezTo>
                  <a:pt x="146" y="585"/>
                  <a:pt x="146" y="584"/>
                  <a:pt x="146" y="584"/>
                </a:cubicBezTo>
                <a:cubicBezTo>
                  <a:pt x="147" y="584"/>
                  <a:pt x="148" y="585"/>
                  <a:pt x="148" y="586"/>
                </a:cubicBezTo>
                <a:cubicBezTo>
                  <a:pt x="148" y="586"/>
                  <a:pt x="147" y="587"/>
                  <a:pt x="147" y="587"/>
                </a:cubicBezTo>
                <a:cubicBezTo>
                  <a:pt x="147" y="589"/>
                  <a:pt x="149" y="591"/>
                  <a:pt x="148" y="593"/>
                </a:cubicBezTo>
                <a:cubicBezTo>
                  <a:pt x="148" y="593"/>
                  <a:pt x="149" y="593"/>
                  <a:pt x="148" y="594"/>
                </a:cubicBezTo>
                <a:close/>
                <a:moveTo>
                  <a:pt x="149" y="557"/>
                </a:moveTo>
                <a:cubicBezTo>
                  <a:pt x="148" y="558"/>
                  <a:pt x="149" y="560"/>
                  <a:pt x="148" y="561"/>
                </a:cubicBezTo>
                <a:cubicBezTo>
                  <a:pt x="148" y="562"/>
                  <a:pt x="148" y="563"/>
                  <a:pt x="147" y="563"/>
                </a:cubicBezTo>
                <a:cubicBezTo>
                  <a:pt x="146" y="562"/>
                  <a:pt x="146" y="562"/>
                  <a:pt x="147" y="561"/>
                </a:cubicBezTo>
                <a:cubicBezTo>
                  <a:pt x="147" y="561"/>
                  <a:pt x="148" y="560"/>
                  <a:pt x="147" y="560"/>
                </a:cubicBezTo>
                <a:cubicBezTo>
                  <a:pt x="146" y="559"/>
                  <a:pt x="147" y="560"/>
                  <a:pt x="147" y="558"/>
                </a:cubicBezTo>
                <a:cubicBezTo>
                  <a:pt x="147" y="558"/>
                  <a:pt x="147" y="558"/>
                  <a:pt x="147" y="557"/>
                </a:cubicBezTo>
                <a:cubicBezTo>
                  <a:pt x="147" y="557"/>
                  <a:pt x="147" y="556"/>
                  <a:pt x="147" y="556"/>
                </a:cubicBezTo>
                <a:cubicBezTo>
                  <a:pt x="147" y="555"/>
                  <a:pt x="147" y="554"/>
                  <a:pt x="147" y="553"/>
                </a:cubicBezTo>
                <a:cubicBezTo>
                  <a:pt x="148" y="552"/>
                  <a:pt x="148" y="552"/>
                  <a:pt x="149" y="551"/>
                </a:cubicBezTo>
                <a:cubicBezTo>
                  <a:pt x="148" y="550"/>
                  <a:pt x="148" y="549"/>
                  <a:pt x="148" y="548"/>
                </a:cubicBezTo>
                <a:cubicBezTo>
                  <a:pt x="148" y="549"/>
                  <a:pt x="148" y="549"/>
                  <a:pt x="147" y="549"/>
                </a:cubicBezTo>
                <a:cubicBezTo>
                  <a:pt x="147" y="549"/>
                  <a:pt x="146" y="550"/>
                  <a:pt x="146" y="549"/>
                </a:cubicBezTo>
                <a:cubicBezTo>
                  <a:pt x="146" y="549"/>
                  <a:pt x="146" y="549"/>
                  <a:pt x="146" y="549"/>
                </a:cubicBezTo>
                <a:cubicBezTo>
                  <a:pt x="146" y="548"/>
                  <a:pt x="144" y="548"/>
                  <a:pt x="144" y="548"/>
                </a:cubicBezTo>
                <a:cubicBezTo>
                  <a:pt x="144" y="547"/>
                  <a:pt x="145" y="547"/>
                  <a:pt x="145" y="546"/>
                </a:cubicBezTo>
                <a:cubicBezTo>
                  <a:pt x="145" y="546"/>
                  <a:pt x="145" y="546"/>
                  <a:pt x="145" y="546"/>
                </a:cubicBezTo>
                <a:cubicBezTo>
                  <a:pt x="146" y="545"/>
                  <a:pt x="146" y="545"/>
                  <a:pt x="146" y="545"/>
                </a:cubicBezTo>
                <a:cubicBezTo>
                  <a:pt x="146" y="545"/>
                  <a:pt x="145" y="544"/>
                  <a:pt x="145" y="544"/>
                </a:cubicBezTo>
                <a:cubicBezTo>
                  <a:pt x="146" y="543"/>
                  <a:pt x="146" y="542"/>
                  <a:pt x="146" y="541"/>
                </a:cubicBezTo>
                <a:cubicBezTo>
                  <a:pt x="146" y="540"/>
                  <a:pt x="146" y="540"/>
                  <a:pt x="146" y="539"/>
                </a:cubicBezTo>
                <a:cubicBezTo>
                  <a:pt x="146" y="539"/>
                  <a:pt x="147" y="539"/>
                  <a:pt x="147" y="538"/>
                </a:cubicBezTo>
                <a:cubicBezTo>
                  <a:pt x="147" y="537"/>
                  <a:pt x="147" y="537"/>
                  <a:pt x="147" y="536"/>
                </a:cubicBezTo>
                <a:cubicBezTo>
                  <a:pt x="147" y="536"/>
                  <a:pt x="147" y="535"/>
                  <a:pt x="147" y="535"/>
                </a:cubicBezTo>
                <a:cubicBezTo>
                  <a:pt x="147" y="535"/>
                  <a:pt x="148" y="534"/>
                  <a:pt x="148" y="534"/>
                </a:cubicBezTo>
                <a:cubicBezTo>
                  <a:pt x="148" y="534"/>
                  <a:pt x="148" y="533"/>
                  <a:pt x="148" y="532"/>
                </a:cubicBezTo>
                <a:cubicBezTo>
                  <a:pt x="148" y="532"/>
                  <a:pt x="148" y="532"/>
                  <a:pt x="148" y="532"/>
                </a:cubicBezTo>
                <a:cubicBezTo>
                  <a:pt x="148" y="532"/>
                  <a:pt x="148" y="532"/>
                  <a:pt x="148" y="531"/>
                </a:cubicBezTo>
                <a:cubicBezTo>
                  <a:pt x="148" y="531"/>
                  <a:pt x="148" y="531"/>
                  <a:pt x="148" y="531"/>
                </a:cubicBezTo>
                <a:cubicBezTo>
                  <a:pt x="148" y="531"/>
                  <a:pt x="148" y="530"/>
                  <a:pt x="148" y="530"/>
                </a:cubicBezTo>
                <a:cubicBezTo>
                  <a:pt x="148" y="530"/>
                  <a:pt x="149" y="530"/>
                  <a:pt x="149" y="529"/>
                </a:cubicBezTo>
                <a:cubicBezTo>
                  <a:pt x="149" y="529"/>
                  <a:pt x="149" y="528"/>
                  <a:pt x="149" y="527"/>
                </a:cubicBezTo>
                <a:cubicBezTo>
                  <a:pt x="149" y="527"/>
                  <a:pt x="149" y="526"/>
                  <a:pt x="149" y="526"/>
                </a:cubicBezTo>
                <a:cubicBezTo>
                  <a:pt x="149" y="526"/>
                  <a:pt x="150" y="525"/>
                  <a:pt x="150" y="525"/>
                </a:cubicBezTo>
                <a:cubicBezTo>
                  <a:pt x="150" y="525"/>
                  <a:pt x="151" y="525"/>
                  <a:pt x="151" y="525"/>
                </a:cubicBezTo>
                <a:cubicBezTo>
                  <a:pt x="151" y="526"/>
                  <a:pt x="150" y="527"/>
                  <a:pt x="150" y="528"/>
                </a:cubicBezTo>
                <a:cubicBezTo>
                  <a:pt x="150" y="528"/>
                  <a:pt x="150" y="529"/>
                  <a:pt x="150" y="530"/>
                </a:cubicBezTo>
                <a:cubicBezTo>
                  <a:pt x="150" y="530"/>
                  <a:pt x="150" y="530"/>
                  <a:pt x="150" y="530"/>
                </a:cubicBezTo>
                <a:cubicBezTo>
                  <a:pt x="150" y="530"/>
                  <a:pt x="150" y="531"/>
                  <a:pt x="150" y="531"/>
                </a:cubicBezTo>
                <a:cubicBezTo>
                  <a:pt x="149" y="532"/>
                  <a:pt x="150" y="533"/>
                  <a:pt x="150" y="534"/>
                </a:cubicBezTo>
                <a:cubicBezTo>
                  <a:pt x="149" y="535"/>
                  <a:pt x="149" y="536"/>
                  <a:pt x="149" y="537"/>
                </a:cubicBezTo>
                <a:cubicBezTo>
                  <a:pt x="148" y="537"/>
                  <a:pt x="149" y="538"/>
                  <a:pt x="147" y="538"/>
                </a:cubicBezTo>
                <a:cubicBezTo>
                  <a:pt x="147" y="540"/>
                  <a:pt x="148" y="541"/>
                  <a:pt x="148" y="542"/>
                </a:cubicBezTo>
                <a:cubicBezTo>
                  <a:pt x="148" y="543"/>
                  <a:pt x="148" y="543"/>
                  <a:pt x="148" y="544"/>
                </a:cubicBezTo>
                <a:cubicBezTo>
                  <a:pt x="148" y="544"/>
                  <a:pt x="147" y="544"/>
                  <a:pt x="147" y="544"/>
                </a:cubicBezTo>
                <a:cubicBezTo>
                  <a:pt x="147" y="544"/>
                  <a:pt x="148" y="545"/>
                  <a:pt x="148" y="545"/>
                </a:cubicBezTo>
                <a:cubicBezTo>
                  <a:pt x="147" y="545"/>
                  <a:pt x="146" y="546"/>
                  <a:pt x="146" y="547"/>
                </a:cubicBezTo>
                <a:cubicBezTo>
                  <a:pt x="146" y="548"/>
                  <a:pt x="147" y="546"/>
                  <a:pt x="147" y="547"/>
                </a:cubicBezTo>
                <a:cubicBezTo>
                  <a:pt x="147" y="547"/>
                  <a:pt x="148" y="548"/>
                  <a:pt x="148" y="548"/>
                </a:cubicBezTo>
                <a:cubicBezTo>
                  <a:pt x="148" y="548"/>
                  <a:pt x="148" y="547"/>
                  <a:pt x="149" y="547"/>
                </a:cubicBezTo>
                <a:cubicBezTo>
                  <a:pt x="149" y="547"/>
                  <a:pt x="150" y="549"/>
                  <a:pt x="150" y="549"/>
                </a:cubicBezTo>
                <a:cubicBezTo>
                  <a:pt x="150" y="549"/>
                  <a:pt x="149" y="550"/>
                  <a:pt x="149" y="550"/>
                </a:cubicBezTo>
                <a:cubicBezTo>
                  <a:pt x="149" y="552"/>
                  <a:pt x="150" y="555"/>
                  <a:pt x="149" y="556"/>
                </a:cubicBezTo>
                <a:cubicBezTo>
                  <a:pt x="149" y="556"/>
                  <a:pt x="149" y="557"/>
                  <a:pt x="149" y="557"/>
                </a:cubicBezTo>
                <a:cubicBezTo>
                  <a:pt x="149" y="557"/>
                  <a:pt x="149" y="557"/>
                  <a:pt x="149" y="557"/>
                </a:cubicBezTo>
                <a:close/>
                <a:moveTo>
                  <a:pt x="154" y="631"/>
                </a:moveTo>
                <a:cubicBezTo>
                  <a:pt x="154" y="630"/>
                  <a:pt x="154" y="630"/>
                  <a:pt x="154" y="629"/>
                </a:cubicBezTo>
                <a:cubicBezTo>
                  <a:pt x="154" y="629"/>
                  <a:pt x="154" y="629"/>
                  <a:pt x="154" y="629"/>
                </a:cubicBezTo>
                <a:cubicBezTo>
                  <a:pt x="153" y="628"/>
                  <a:pt x="154" y="629"/>
                  <a:pt x="154" y="628"/>
                </a:cubicBezTo>
                <a:cubicBezTo>
                  <a:pt x="154" y="627"/>
                  <a:pt x="153" y="627"/>
                  <a:pt x="153" y="627"/>
                </a:cubicBezTo>
                <a:cubicBezTo>
                  <a:pt x="153" y="627"/>
                  <a:pt x="153" y="626"/>
                  <a:pt x="153" y="626"/>
                </a:cubicBezTo>
                <a:cubicBezTo>
                  <a:pt x="153" y="625"/>
                  <a:pt x="153" y="625"/>
                  <a:pt x="153" y="624"/>
                </a:cubicBezTo>
                <a:cubicBezTo>
                  <a:pt x="153" y="624"/>
                  <a:pt x="153" y="623"/>
                  <a:pt x="153" y="623"/>
                </a:cubicBezTo>
                <a:cubicBezTo>
                  <a:pt x="153" y="622"/>
                  <a:pt x="153" y="621"/>
                  <a:pt x="153" y="621"/>
                </a:cubicBezTo>
                <a:cubicBezTo>
                  <a:pt x="153" y="621"/>
                  <a:pt x="152" y="621"/>
                  <a:pt x="152" y="621"/>
                </a:cubicBezTo>
                <a:cubicBezTo>
                  <a:pt x="152" y="622"/>
                  <a:pt x="152" y="622"/>
                  <a:pt x="151" y="622"/>
                </a:cubicBezTo>
                <a:cubicBezTo>
                  <a:pt x="151" y="622"/>
                  <a:pt x="151" y="622"/>
                  <a:pt x="151" y="621"/>
                </a:cubicBezTo>
                <a:cubicBezTo>
                  <a:pt x="151" y="621"/>
                  <a:pt x="150" y="622"/>
                  <a:pt x="150" y="621"/>
                </a:cubicBezTo>
                <a:cubicBezTo>
                  <a:pt x="150" y="621"/>
                  <a:pt x="150" y="621"/>
                  <a:pt x="150" y="620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0" y="619"/>
                  <a:pt x="150" y="619"/>
                  <a:pt x="150" y="619"/>
                </a:cubicBezTo>
                <a:cubicBezTo>
                  <a:pt x="150" y="619"/>
                  <a:pt x="150" y="619"/>
                  <a:pt x="150" y="618"/>
                </a:cubicBezTo>
                <a:cubicBezTo>
                  <a:pt x="150" y="618"/>
                  <a:pt x="150" y="617"/>
                  <a:pt x="150" y="616"/>
                </a:cubicBezTo>
                <a:cubicBezTo>
                  <a:pt x="150" y="616"/>
                  <a:pt x="150" y="616"/>
                  <a:pt x="150" y="615"/>
                </a:cubicBezTo>
                <a:cubicBezTo>
                  <a:pt x="150" y="615"/>
                  <a:pt x="150" y="615"/>
                  <a:pt x="150" y="614"/>
                </a:cubicBezTo>
                <a:cubicBezTo>
                  <a:pt x="150" y="614"/>
                  <a:pt x="149" y="613"/>
                  <a:pt x="149" y="613"/>
                </a:cubicBezTo>
                <a:cubicBezTo>
                  <a:pt x="149" y="613"/>
                  <a:pt x="149" y="612"/>
                  <a:pt x="150" y="612"/>
                </a:cubicBezTo>
                <a:cubicBezTo>
                  <a:pt x="150" y="612"/>
                  <a:pt x="150" y="612"/>
                  <a:pt x="150" y="612"/>
                </a:cubicBezTo>
                <a:cubicBezTo>
                  <a:pt x="150" y="611"/>
                  <a:pt x="150" y="611"/>
                  <a:pt x="150" y="611"/>
                </a:cubicBezTo>
                <a:cubicBezTo>
                  <a:pt x="150" y="610"/>
                  <a:pt x="150" y="610"/>
                  <a:pt x="150" y="610"/>
                </a:cubicBezTo>
                <a:cubicBezTo>
                  <a:pt x="150" y="610"/>
                  <a:pt x="149" y="610"/>
                  <a:pt x="149" y="610"/>
                </a:cubicBezTo>
                <a:cubicBezTo>
                  <a:pt x="149" y="610"/>
                  <a:pt x="150" y="610"/>
                  <a:pt x="149" y="609"/>
                </a:cubicBezTo>
                <a:cubicBezTo>
                  <a:pt x="149" y="609"/>
                  <a:pt x="149" y="609"/>
                  <a:pt x="149" y="609"/>
                </a:cubicBezTo>
                <a:cubicBezTo>
                  <a:pt x="149" y="609"/>
                  <a:pt x="149" y="609"/>
                  <a:pt x="149" y="608"/>
                </a:cubicBezTo>
                <a:cubicBezTo>
                  <a:pt x="149" y="608"/>
                  <a:pt x="149" y="607"/>
                  <a:pt x="149" y="606"/>
                </a:cubicBezTo>
                <a:cubicBezTo>
                  <a:pt x="149" y="606"/>
                  <a:pt x="149" y="606"/>
                  <a:pt x="149" y="606"/>
                </a:cubicBezTo>
                <a:cubicBezTo>
                  <a:pt x="149" y="606"/>
                  <a:pt x="149" y="606"/>
                  <a:pt x="150" y="605"/>
                </a:cubicBezTo>
                <a:cubicBezTo>
                  <a:pt x="150" y="605"/>
                  <a:pt x="150" y="605"/>
                  <a:pt x="150" y="605"/>
                </a:cubicBezTo>
                <a:cubicBezTo>
                  <a:pt x="150" y="606"/>
                  <a:pt x="150" y="606"/>
                  <a:pt x="150" y="607"/>
                </a:cubicBezTo>
                <a:cubicBezTo>
                  <a:pt x="150" y="607"/>
                  <a:pt x="151" y="608"/>
                  <a:pt x="151" y="608"/>
                </a:cubicBezTo>
                <a:cubicBezTo>
                  <a:pt x="151" y="608"/>
                  <a:pt x="150" y="608"/>
                  <a:pt x="150" y="608"/>
                </a:cubicBezTo>
                <a:cubicBezTo>
                  <a:pt x="150" y="609"/>
                  <a:pt x="150" y="609"/>
                  <a:pt x="150" y="610"/>
                </a:cubicBezTo>
                <a:cubicBezTo>
                  <a:pt x="150" y="610"/>
                  <a:pt x="151" y="611"/>
                  <a:pt x="151" y="611"/>
                </a:cubicBezTo>
                <a:cubicBezTo>
                  <a:pt x="151" y="612"/>
                  <a:pt x="151" y="612"/>
                  <a:pt x="151" y="613"/>
                </a:cubicBezTo>
                <a:cubicBezTo>
                  <a:pt x="151" y="613"/>
                  <a:pt x="151" y="614"/>
                  <a:pt x="150" y="614"/>
                </a:cubicBezTo>
                <a:cubicBezTo>
                  <a:pt x="151" y="616"/>
                  <a:pt x="151" y="616"/>
                  <a:pt x="152" y="617"/>
                </a:cubicBezTo>
                <a:cubicBezTo>
                  <a:pt x="151" y="617"/>
                  <a:pt x="151" y="618"/>
                  <a:pt x="151" y="618"/>
                </a:cubicBezTo>
                <a:cubicBezTo>
                  <a:pt x="151" y="618"/>
                  <a:pt x="151" y="618"/>
                  <a:pt x="151" y="618"/>
                </a:cubicBezTo>
                <a:cubicBezTo>
                  <a:pt x="151" y="618"/>
                  <a:pt x="151" y="619"/>
                  <a:pt x="152" y="619"/>
                </a:cubicBezTo>
                <a:cubicBezTo>
                  <a:pt x="151" y="619"/>
                  <a:pt x="151" y="620"/>
                  <a:pt x="151" y="620"/>
                </a:cubicBezTo>
                <a:cubicBezTo>
                  <a:pt x="151" y="621"/>
                  <a:pt x="151" y="620"/>
                  <a:pt x="152" y="620"/>
                </a:cubicBezTo>
                <a:cubicBezTo>
                  <a:pt x="152" y="620"/>
                  <a:pt x="152" y="621"/>
                  <a:pt x="153" y="621"/>
                </a:cubicBezTo>
                <a:cubicBezTo>
                  <a:pt x="153" y="621"/>
                  <a:pt x="153" y="620"/>
                  <a:pt x="153" y="620"/>
                </a:cubicBezTo>
                <a:cubicBezTo>
                  <a:pt x="153" y="620"/>
                  <a:pt x="154" y="621"/>
                  <a:pt x="154" y="621"/>
                </a:cubicBezTo>
                <a:cubicBezTo>
                  <a:pt x="154" y="621"/>
                  <a:pt x="154" y="622"/>
                  <a:pt x="154" y="622"/>
                </a:cubicBezTo>
                <a:cubicBezTo>
                  <a:pt x="154" y="623"/>
                  <a:pt x="155" y="625"/>
                  <a:pt x="155" y="626"/>
                </a:cubicBezTo>
                <a:cubicBezTo>
                  <a:pt x="155" y="626"/>
                  <a:pt x="155" y="626"/>
                  <a:pt x="155" y="626"/>
                </a:cubicBezTo>
                <a:cubicBezTo>
                  <a:pt x="155" y="626"/>
                  <a:pt x="155" y="627"/>
                  <a:pt x="155" y="627"/>
                </a:cubicBezTo>
                <a:cubicBezTo>
                  <a:pt x="155" y="627"/>
                  <a:pt x="155" y="628"/>
                  <a:pt x="155" y="629"/>
                </a:cubicBezTo>
                <a:cubicBezTo>
                  <a:pt x="155" y="630"/>
                  <a:pt x="155" y="630"/>
                  <a:pt x="154" y="631"/>
                </a:cubicBezTo>
                <a:close/>
                <a:moveTo>
                  <a:pt x="157" y="678"/>
                </a:moveTo>
                <a:cubicBezTo>
                  <a:pt x="156" y="678"/>
                  <a:pt x="156" y="677"/>
                  <a:pt x="155" y="676"/>
                </a:cubicBezTo>
                <a:cubicBezTo>
                  <a:pt x="155" y="675"/>
                  <a:pt x="155" y="675"/>
                  <a:pt x="155" y="674"/>
                </a:cubicBezTo>
                <a:cubicBezTo>
                  <a:pt x="156" y="675"/>
                  <a:pt x="156" y="675"/>
                  <a:pt x="156" y="675"/>
                </a:cubicBezTo>
                <a:cubicBezTo>
                  <a:pt x="156" y="676"/>
                  <a:pt x="156" y="677"/>
                  <a:pt x="157" y="677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678"/>
                </a:move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501"/>
                </a:moveTo>
                <a:cubicBezTo>
                  <a:pt x="157" y="502"/>
                  <a:pt x="157" y="502"/>
                  <a:pt x="157" y="503"/>
                </a:cubicBezTo>
                <a:cubicBezTo>
                  <a:pt x="157" y="503"/>
                  <a:pt x="156" y="503"/>
                  <a:pt x="156" y="503"/>
                </a:cubicBezTo>
                <a:cubicBezTo>
                  <a:pt x="156" y="503"/>
                  <a:pt x="156" y="504"/>
                  <a:pt x="156" y="505"/>
                </a:cubicBezTo>
                <a:cubicBezTo>
                  <a:pt x="156" y="505"/>
                  <a:pt x="156" y="506"/>
                  <a:pt x="156" y="507"/>
                </a:cubicBezTo>
                <a:cubicBezTo>
                  <a:pt x="156" y="508"/>
                  <a:pt x="155" y="509"/>
                  <a:pt x="155" y="510"/>
                </a:cubicBezTo>
                <a:cubicBezTo>
                  <a:pt x="154" y="510"/>
                  <a:pt x="155" y="511"/>
                  <a:pt x="153" y="511"/>
                </a:cubicBezTo>
                <a:cubicBezTo>
                  <a:pt x="153" y="513"/>
                  <a:pt x="154" y="514"/>
                  <a:pt x="154" y="515"/>
                </a:cubicBezTo>
                <a:cubicBezTo>
                  <a:pt x="154" y="516"/>
                  <a:pt x="153" y="516"/>
                  <a:pt x="153" y="517"/>
                </a:cubicBezTo>
                <a:cubicBezTo>
                  <a:pt x="153" y="517"/>
                  <a:pt x="153" y="517"/>
                  <a:pt x="153" y="517"/>
                </a:cubicBezTo>
                <a:cubicBezTo>
                  <a:pt x="153" y="517"/>
                  <a:pt x="153" y="517"/>
                  <a:pt x="153" y="518"/>
                </a:cubicBezTo>
                <a:cubicBezTo>
                  <a:pt x="152" y="518"/>
                  <a:pt x="152" y="519"/>
                  <a:pt x="151" y="519"/>
                </a:cubicBezTo>
                <a:cubicBezTo>
                  <a:pt x="152" y="521"/>
                  <a:pt x="152" y="519"/>
                  <a:pt x="153" y="520"/>
                </a:cubicBezTo>
                <a:cubicBezTo>
                  <a:pt x="152" y="520"/>
                  <a:pt x="153" y="521"/>
                  <a:pt x="154" y="521"/>
                </a:cubicBezTo>
                <a:cubicBezTo>
                  <a:pt x="154" y="521"/>
                  <a:pt x="154" y="520"/>
                  <a:pt x="154" y="520"/>
                </a:cubicBezTo>
                <a:cubicBezTo>
                  <a:pt x="154" y="520"/>
                  <a:pt x="155" y="522"/>
                  <a:pt x="155" y="522"/>
                </a:cubicBezTo>
                <a:cubicBezTo>
                  <a:pt x="155" y="522"/>
                  <a:pt x="154" y="523"/>
                  <a:pt x="154" y="523"/>
                </a:cubicBezTo>
                <a:cubicBezTo>
                  <a:pt x="154" y="525"/>
                  <a:pt x="154" y="528"/>
                  <a:pt x="154" y="529"/>
                </a:cubicBezTo>
                <a:cubicBezTo>
                  <a:pt x="154" y="529"/>
                  <a:pt x="154" y="530"/>
                  <a:pt x="154" y="530"/>
                </a:cubicBezTo>
                <a:cubicBezTo>
                  <a:pt x="153" y="530"/>
                  <a:pt x="153" y="530"/>
                  <a:pt x="153" y="530"/>
                </a:cubicBezTo>
                <a:cubicBezTo>
                  <a:pt x="153" y="531"/>
                  <a:pt x="153" y="533"/>
                  <a:pt x="153" y="534"/>
                </a:cubicBezTo>
                <a:cubicBezTo>
                  <a:pt x="152" y="534"/>
                  <a:pt x="152" y="536"/>
                  <a:pt x="151" y="536"/>
                </a:cubicBezTo>
                <a:cubicBezTo>
                  <a:pt x="151" y="535"/>
                  <a:pt x="150" y="534"/>
                  <a:pt x="151" y="534"/>
                </a:cubicBezTo>
                <a:cubicBezTo>
                  <a:pt x="151" y="533"/>
                  <a:pt x="152" y="533"/>
                  <a:pt x="151" y="533"/>
                </a:cubicBezTo>
                <a:cubicBezTo>
                  <a:pt x="151" y="532"/>
                  <a:pt x="151" y="533"/>
                  <a:pt x="151" y="531"/>
                </a:cubicBezTo>
                <a:cubicBezTo>
                  <a:pt x="151" y="531"/>
                  <a:pt x="151" y="530"/>
                  <a:pt x="151" y="530"/>
                </a:cubicBezTo>
                <a:cubicBezTo>
                  <a:pt x="151" y="530"/>
                  <a:pt x="152" y="529"/>
                  <a:pt x="152" y="528"/>
                </a:cubicBezTo>
                <a:cubicBezTo>
                  <a:pt x="152" y="528"/>
                  <a:pt x="152" y="527"/>
                  <a:pt x="152" y="525"/>
                </a:cubicBezTo>
                <a:cubicBezTo>
                  <a:pt x="153" y="525"/>
                  <a:pt x="153" y="525"/>
                  <a:pt x="154" y="524"/>
                </a:cubicBezTo>
                <a:cubicBezTo>
                  <a:pt x="154" y="523"/>
                  <a:pt x="153" y="522"/>
                  <a:pt x="154" y="521"/>
                </a:cubicBezTo>
                <a:cubicBezTo>
                  <a:pt x="153" y="522"/>
                  <a:pt x="153" y="521"/>
                  <a:pt x="153" y="522"/>
                </a:cubicBezTo>
                <a:cubicBezTo>
                  <a:pt x="152" y="522"/>
                  <a:pt x="152" y="523"/>
                  <a:pt x="151" y="522"/>
                </a:cubicBezTo>
                <a:cubicBezTo>
                  <a:pt x="151" y="522"/>
                  <a:pt x="151" y="522"/>
                  <a:pt x="151" y="521"/>
                </a:cubicBezTo>
                <a:cubicBezTo>
                  <a:pt x="151" y="521"/>
                  <a:pt x="148" y="521"/>
                  <a:pt x="149" y="520"/>
                </a:cubicBezTo>
                <a:cubicBezTo>
                  <a:pt x="149" y="520"/>
                  <a:pt x="150" y="520"/>
                  <a:pt x="151" y="519"/>
                </a:cubicBezTo>
                <a:cubicBezTo>
                  <a:pt x="151" y="519"/>
                  <a:pt x="151" y="519"/>
                  <a:pt x="151" y="518"/>
                </a:cubicBezTo>
                <a:cubicBezTo>
                  <a:pt x="151" y="518"/>
                  <a:pt x="151" y="518"/>
                  <a:pt x="151" y="518"/>
                </a:cubicBezTo>
                <a:cubicBezTo>
                  <a:pt x="151" y="518"/>
                  <a:pt x="151" y="517"/>
                  <a:pt x="151" y="517"/>
                </a:cubicBezTo>
                <a:cubicBezTo>
                  <a:pt x="151" y="516"/>
                  <a:pt x="151" y="515"/>
                  <a:pt x="152" y="514"/>
                </a:cubicBezTo>
                <a:cubicBezTo>
                  <a:pt x="152" y="513"/>
                  <a:pt x="152" y="513"/>
                  <a:pt x="152" y="512"/>
                </a:cubicBezTo>
                <a:cubicBezTo>
                  <a:pt x="152" y="512"/>
                  <a:pt x="153" y="511"/>
                  <a:pt x="153" y="511"/>
                </a:cubicBezTo>
                <a:cubicBezTo>
                  <a:pt x="153" y="510"/>
                  <a:pt x="153" y="509"/>
                  <a:pt x="153" y="509"/>
                </a:cubicBezTo>
                <a:cubicBezTo>
                  <a:pt x="153" y="508"/>
                  <a:pt x="153" y="508"/>
                  <a:pt x="153" y="508"/>
                </a:cubicBezTo>
                <a:cubicBezTo>
                  <a:pt x="153" y="508"/>
                  <a:pt x="154" y="507"/>
                  <a:pt x="154" y="507"/>
                </a:cubicBezTo>
                <a:cubicBezTo>
                  <a:pt x="154" y="507"/>
                  <a:pt x="154" y="506"/>
                  <a:pt x="154" y="505"/>
                </a:cubicBezTo>
                <a:cubicBezTo>
                  <a:pt x="154" y="505"/>
                  <a:pt x="154" y="505"/>
                  <a:pt x="154" y="505"/>
                </a:cubicBezTo>
                <a:cubicBezTo>
                  <a:pt x="154" y="505"/>
                  <a:pt x="154" y="504"/>
                  <a:pt x="154" y="504"/>
                </a:cubicBezTo>
                <a:cubicBezTo>
                  <a:pt x="154" y="504"/>
                  <a:pt x="155" y="504"/>
                  <a:pt x="155" y="504"/>
                </a:cubicBezTo>
                <a:cubicBezTo>
                  <a:pt x="155" y="504"/>
                  <a:pt x="155" y="503"/>
                  <a:pt x="155" y="503"/>
                </a:cubicBezTo>
                <a:cubicBezTo>
                  <a:pt x="155" y="503"/>
                  <a:pt x="155" y="503"/>
                  <a:pt x="155" y="502"/>
                </a:cubicBezTo>
                <a:cubicBezTo>
                  <a:pt x="155" y="502"/>
                  <a:pt x="156" y="501"/>
                  <a:pt x="155" y="500"/>
                </a:cubicBezTo>
                <a:cubicBezTo>
                  <a:pt x="156" y="500"/>
                  <a:pt x="156" y="499"/>
                  <a:pt x="156" y="499"/>
                </a:cubicBezTo>
                <a:cubicBezTo>
                  <a:pt x="156" y="499"/>
                  <a:pt x="157" y="499"/>
                  <a:pt x="157" y="498"/>
                </a:cubicBezTo>
                <a:cubicBezTo>
                  <a:pt x="157" y="498"/>
                  <a:pt x="157" y="498"/>
                  <a:pt x="157" y="498"/>
                </a:cubicBezTo>
                <a:cubicBezTo>
                  <a:pt x="158" y="499"/>
                  <a:pt x="157" y="500"/>
                  <a:pt x="157" y="501"/>
                </a:cubicBezTo>
                <a:close/>
                <a:moveTo>
                  <a:pt x="158" y="454"/>
                </a:moveTo>
                <a:cubicBezTo>
                  <a:pt x="157" y="455"/>
                  <a:pt x="157" y="454"/>
                  <a:pt x="157" y="454"/>
                </a:cubicBezTo>
                <a:cubicBezTo>
                  <a:pt x="157" y="454"/>
                  <a:pt x="157" y="454"/>
                  <a:pt x="157" y="455"/>
                </a:cubicBezTo>
                <a:cubicBezTo>
                  <a:pt x="157" y="455"/>
                  <a:pt x="156" y="455"/>
                  <a:pt x="156" y="455"/>
                </a:cubicBezTo>
                <a:cubicBezTo>
                  <a:pt x="156" y="455"/>
                  <a:pt x="156" y="456"/>
                  <a:pt x="156" y="456"/>
                </a:cubicBezTo>
                <a:cubicBezTo>
                  <a:pt x="156" y="457"/>
                  <a:pt x="156" y="457"/>
                  <a:pt x="156" y="458"/>
                </a:cubicBezTo>
                <a:cubicBezTo>
                  <a:pt x="156" y="458"/>
                  <a:pt x="156" y="458"/>
                  <a:pt x="156" y="458"/>
                </a:cubicBezTo>
                <a:cubicBezTo>
                  <a:pt x="156" y="459"/>
                  <a:pt x="156" y="459"/>
                  <a:pt x="156" y="459"/>
                </a:cubicBezTo>
                <a:cubicBezTo>
                  <a:pt x="156" y="459"/>
                  <a:pt x="155" y="459"/>
                  <a:pt x="155" y="459"/>
                </a:cubicBezTo>
                <a:cubicBezTo>
                  <a:pt x="155" y="459"/>
                  <a:pt x="155" y="459"/>
                  <a:pt x="155" y="459"/>
                </a:cubicBezTo>
                <a:cubicBezTo>
                  <a:pt x="155" y="460"/>
                  <a:pt x="155" y="460"/>
                  <a:pt x="155" y="460"/>
                </a:cubicBezTo>
                <a:cubicBezTo>
                  <a:pt x="155" y="460"/>
                  <a:pt x="155" y="461"/>
                  <a:pt x="155" y="461"/>
                </a:cubicBezTo>
                <a:cubicBezTo>
                  <a:pt x="154" y="461"/>
                  <a:pt x="154" y="461"/>
                  <a:pt x="154" y="461"/>
                </a:cubicBezTo>
                <a:cubicBezTo>
                  <a:pt x="153" y="461"/>
                  <a:pt x="153" y="461"/>
                  <a:pt x="153" y="462"/>
                </a:cubicBezTo>
                <a:cubicBezTo>
                  <a:pt x="153" y="462"/>
                  <a:pt x="153" y="462"/>
                  <a:pt x="153" y="463"/>
                </a:cubicBezTo>
                <a:cubicBezTo>
                  <a:pt x="153" y="463"/>
                  <a:pt x="153" y="464"/>
                  <a:pt x="152" y="464"/>
                </a:cubicBezTo>
                <a:cubicBezTo>
                  <a:pt x="152" y="463"/>
                  <a:pt x="150" y="464"/>
                  <a:pt x="150" y="463"/>
                </a:cubicBezTo>
                <a:cubicBezTo>
                  <a:pt x="150" y="462"/>
                  <a:pt x="149" y="463"/>
                  <a:pt x="149" y="463"/>
                </a:cubicBezTo>
                <a:cubicBezTo>
                  <a:pt x="148" y="462"/>
                  <a:pt x="151" y="462"/>
                  <a:pt x="152" y="463"/>
                </a:cubicBezTo>
                <a:cubicBezTo>
                  <a:pt x="152" y="462"/>
                  <a:pt x="152" y="461"/>
                  <a:pt x="153" y="460"/>
                </a:cubicBezTo>
                <a:cubicBezTo>
                  <a:pt x="153" y="459"/>
                  <a:pt x="152" y="460"/>
                  <a:pt x="152" y="459"/>
                </a:cubicBezTo>
                <a:cubicBezTo>
                  <a:pt x="152" y="459"/>
                  <a:pt x="152" y="458"/>
                  <a:pt x="152" y="458"/>
                </a:cubicBezTo>
                <a:cubicBezTo>
                  <a:pt x="153" y="458"/>
                  <a:pt x="153" y="458"/>
                  <a:pt x="153" y="457"/>
                </a:cubicBezTo>
                <a:cubicBezTo>
                  <a:pt x="153" y="457"/>
                  <a:pt x="153" y="456"/>
                  <a:pt x="153" y="456"/>
                </a:cubicBezTo>
                <a:cubicBezTo>
                  <a:pt x="153" y="456"/>
                  <a:pt x="154" y="456"/>
                  <a:pt x="154" y="456"/>
                </a:cubicBezTo>
                <a:cubicBezTo>
                  <a:pt x="154" y="456"/>
                  <a:pt x="155" y="456"/>
                  <a:pt x="155" y="455"/>
                </a:cubicBezTo>
                <a:cubicBezTo>
                  <a:pt x="155" y="455"/>
                  <a:pt x="155" y="455"/>
                  <a:pt x="155" y="454"/>
                </a:cubicBezTo>
                <a:cubicBezTo>
                  <a:pt x="155" y="454"/>
                  <a:pt x="156" y="454"/>
                  <a:pt x="156" y="454"/>
                </a:cubicBezTo>
                <a:cubicBezTo>
                  <a:pt x="156" y="453"/>
                  <a:pt x="156" y="452"/>
                  <a:pt x="157" y="452"/>
                </a:cubicBezTo>
                <a:cubicBezTo>
                  <a:pt x="157" y="451"/>
                  <a:pt x="158" y="451"/>
                  <a:pt x="158" y="451"/>
                </a:cubicBezTo>
                <a:cubicBezTo>
                  <a:pt x="158" y="451"/>
                  <a:pt x="158" y="452"/>
                  <a:pt x="158" y="453"/>
                </a:cubicBezTo>
                <a:cubicBezTo>
                  <a:pt x="158" y="453"/>
                  <a:pt x="158" y="454"/>
                  <a:pt x="158" y="454"/>
                </a:cubicBezTo>
                <a:close/>
                <a:moveTo>
                  <a:pt x="159" y="682"/>
                </a:moveTo>
                <a:cubicBezTo>
                  <a:pt x="160" y="682"/>
                  <a:pt x="160" y="682"/>
                  <a:pt x="160" y="683"/>
                </a:cubicBezTo>
                <a:cubicBezTo>
                  <a:pt x="160" y="683"/>
                  <a:pt x="160" y="683"/>
                  <a:pt x="160" y="683"/>
                </a:cubicBezTo>
                <a:cubicBezTo>
                  <a:pt x="160" y="683"/>
                  <a:pt x="159" y="684"/>
                  <a:pt x="159" y="682"/>
                </a:cubicBezTo>
                <a:close/>
                <a:moveTo>
                  <a:pt x="170" y="661"/>
                </a:moveTo>
                <a:cubicBezTo>
                  <a:pt x="170" y="662"/>
                  <a:pt x="172" y="665"/>
                  <a:pt x="171" y="666"/>
                </a:cubicBezTo>
                <a:cubicBezTo>
                  <a:pt x="170" y="666"/>
                  <a:pt x="168" y="660"/>
                  <a:pt x="170" y="661"/>
                </a:cubicBezTo>
                <a:close/>
                <a:moveTo>
                  <a:pt x="173" y="673"/>
                </a:moveTo>
                <a:cubicBezTo>
                  <a:pt x="173" y="670"/>
                  <a:pt x="171" y="670"/>
                  <a:pt x="171" y="667"/>
                </a:cubicBezTo>
                <a:cubicBezTo>
                  <a:pt x="172" y="667"/>
                  <a:pt x="172" y="667"/>
                  <a:pt x="172" y="667"/>
                </a:cubicBezTo>
                <a:cubicBezTo>
                  <a:pt x="171" y="668"/>
                  <a:pt x="173" y="668"/>
                  <a:pt x="173" y="668"/>
                </a:cubicBezTo>
                <a:cubicBezTo>
                  <a:pt x="173" y="669"/>
                  <a:pt x="173" y="669"/>
                  <a:pt x="173" y="670"/>
                </a:cubicBezTo>
                <a:cubicBezTo>
                  <a:pt x="174" y="670"/>
                  <a:pt x="174" y="671"/>
                  <a:pt x="174" y="673"/>
                </a:cubicBezTo>
                <a:cubicBezTo>
                  <a:pt x="175" y="674"/>
                  <a:pt x="176" y="675"/>
                  <a:pt x="176" y="677"/>
                </a:cubicBezTo>
                <a:cubicBezTo>
                  <a:pt x="175" y="676"/>
                  <a:pt x="175" y="673"/>
                  <a:pt x="173" y="673"/>
                </a:cubicBezTo>
                <a:close/>
                <a:moveTo>
                  <a:pt x="183" y="715"/>
                </a:moveTo>
                <a:cubicBezTo>
                  <a:pt x="183" y="715"/>
                  <a:pt x="183" y="715"/>
                  <a:pt x="183" y="716"/>
                </a:cubicBezTo>
                <a:cubicBezTo>
                  <a:pt x="184" y="716"/>
                  <a:pt x="184" y="717"/>
                  <a:pt x="184" y="717"/>
                </a:cubicBezTo>
                <a:cubicBezTo>
                  <a:pt x="184" y="717"/>
                  <a:pt x="184" y="717"/>
                  <a:pt x="184" y="717"/>
                </a:cubicBezTo>
                <a:cubicBezTo>
                  <a:pt x="184" y="717"/>
                  <a:pt x="183" y="716"/>
                  <a:pt x="183" y="715"/>
                </a:cubicBezTo>
                <a:close/>
                <a:moveTo>
                  <a:pt x="187" y="721"/>
                </a:moveTo>
                <a:cubicBezTo>
                  <a:pt x="187" y="721"/>
                  <a:pt x="187" y="721"/>
                  <a:pt x="188" y="721"/>
                </a:cubicBezTo>
                <a:cubicBezTo>
                  <a:pt x="187" y="721"/>
                  <a:pt x="187" y="721"/>
                  <a:pt x="187" y="721"/>
                </a:cubicBezTo>
                <a:close/>
                <a:moveTo>
                  <a:pt x="200" y="706"/>
                </a:moveTo>
                <a:cubicBezTo>
                  <a:pt x="199" y="706"/>
                  <a:pt x="199" y="706"/>
                  <a:pt x="199" y="705"/>
                </a:cubicBezTo>
                <a:cubicBezTo>
                  <a:pt x="200" y="705"/>
                  <a:pt x="201" y="705"/>
                  <a:pt x="200" y="706"/>
                </a:cubicBezTo>
                <a:close/>
                <a:moveTo>
                  <a:pt x="200" y="704"/>
                </a:moveTo>
                <a:cubicBezTo>
                  <a:pt x="200" y="704"/>
                  <a:pt x="200" y="704"/>
                  <a:pt x="200" y="703"/>
                </a:cubicBezTo>
                <a:cubicBezTo>
                  <a:pt x="200" y="703"/>
                  <a:pt x="200" y="703"/>
                  <a:pt x="200" y="703"/>
                </a:cubicBezTo>
                <a:cubicBezTo>
                  <a:pt x="200" y="704"/>
                  <a:pt x="200" y="704"/>
                  <a:pt x="201" y="704"/>
                </a:cubicBezTo>
                <a:cubicBezTo>
                  <a:pt x="201" y="704"/>
                  <a:pt x="201" y="704"/>
                  <a:pt x="201" y="704"/>
                </a:cubicBezTo>
                <a:cubicBezTo>
                  <a:pt x="201" y="704"/>
                  <a:pt x="200" y="704"/>
                  <a:pt x="200" y="704"/>
                </a:cubicBezTo>
                <a:close/>
                <a:moveTo>
                  <a:pt x="202" y="708"/>
                </a:moveTo>
                <a:cubicBezTo>
                  <a:pt x="202" y="707"/>
                  <a:pt x="202" y="707"/>
                  <a:pt x="202" y="706"/>
                </a:cubicBezTo>
                <a:cubicBezTo>
                  <a:pt x="202" y="707"/>
                  <a:pt x="202" y="707"/>
                  <a:pt x="203" y="708"/>
                </a:cubicBezTo>
                <a:cubicBezTo>
                  <a:pt x="202" y="708"/>
                  <a:pt x="202" y="709"/>
                  <a:pt x="202" y="708"/>
                </a:cubicBezTo>
                <a:close/>
                <a:moveTo>
                  <a:pt x="206" y="713"/>
                </a:moveTo>
                <a:cubicBezTo>
                  <a:pt x="205" y="713"/>
                  <a:pt x="205" y="712"/>
                  <a:pt x="205" y="711"/>
                </a:cubicBezTo>
                <a:cubicBezTo>
                  <a:pt x="205" y="711"/>
                  <a:pt x="205" y="711"/>
                  <a:pt x="205" y="711"/>
                </a:cubicBezTo>
                <a:cubicBezTo>
                  <a:pt x="205" y="712"/>
                  <a:pt x="206" y="712"/>
                  <a:pt x="206" y="713"/>
                </a:cubicBezTo>
                <a:cubicBezTo>
                  <a:pt x="206" y="713"/>
                  <a:pt x="206" y="713"/>
                  <a:pt x="206" y="713"/>
                </a:cubicBezTo>
                <a:close/>
                <a:moveTo>
                  <a:pt x="234" y="739"/>
                </a:moveTo>
                <a:cubicBezTo>
                  <a:pt x="233" y="739"/>
                  <a:pt x="233" y="737"/>
                  <a:pt x="232" y="736"/>
                </a:cubicBezTo>
                <a:cubicBezTo>
                  <a:pt x="232" y="736"/>
                  <a:pt x="232" y="736"/>
                  <a:pt x="231" y="737"/>
                </a:cubicBezTo>
                <a:cubicBezTo>
                  <a:pt x="231" y="736"/>
                  <a:pt x="231" y="736"/>
                  <a:pt x="230" y="736"/>
                </a:cubicBezTo>
                <a:cubicBezTo>
                  <a:pt x="230" y="735"/>
                  <a:pt x="230" y="735"/>
                  <a:pt x="230" y="734"/>
                </a:cubicBezTo>
                <a:cubicBezTo>
                  <a:pt x="230" y="734"/>
                  <a:pt x="230" y="734"/>
                  <a:pt x="229" y="734"/>
                </a:cubicBezTo>
                <a:cubicBezTo>
                  <a:pt x="229" y="734"/>
                  <a:pt x="229" y="734"/>
                  <a:pt x="229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7" y="732"/>
                  <a:pt x="226" y="732"/>
                  <a:pt x="226" y="731"/>
                </a:cubicBezTo>
                <a:cubicBezTo>
                  <a:pt x="226" y="731"/>
                  <a:pt x="226" y="731"/>
                  <a:pt x="226" y="731"/>
                </a:cubicBezTo>
                <a:cubicBezTo>
                  <a:pt x="226" y="731"/>
                  <a:pt x="225" y="731"/>
                  <a:pt x="225" y="730"/>
                </a:cubicBezTo>
                <a:cubicBezTo>
                  <a:pt x="225" y="729"/>
                  <a:pt x="225" y="729"/>
                  <a:pt x="224" y="728"/>
                </a:cubicBezTo>
                <a:cubicBezTo>
                  <a:pt x="225" y="728"/>
                  <a:pt x="226" y="728"/>
                  <a:pt x="226" y="729"/>
                </a:cubicBezTo>
                <a:cubicBezTo>
                  <a:pt x="227" y="730"/>
                  <a:pt x="228" y="730"/>
                  <a:pt x="229" y="731"/>
                </a:cubicBezTo>
                <a:cubicBezTo>
                  <a:pt x="229" y="732"/>
                  <a:pt x="231" y="732"/>
                  <a:pt x="230" y="734"/>
                </a:cubicBezTo>
                <a:cubicBezTo>
                  <a:pt x="231" y="734"/>
                  <a:pt x="231" y="734"/>
                  <a:pt x="232" y="735"/>
                </a:cubicBezTo>
                <a:cubicBezTo>
                  <a:pt x="232" y="735"/>
                  <a:pt x="233" y="735"/>
                  <a:pt x="233" y="736"/>
                </a:cubicBezTo>
                <a:cubicBezTo>
                  <a:pt x="234" y="736"/>
                  <a:pt x="234" y="737"/>
                  <a:pt x="234" y="738"/>
                </a:cubicBezTo>
                <a:cubicBezTo>
                  <a:pt x="234" y="738"/>
                  <a:pt x="234" y="739"/>
                  <a:pt x="234" y="739"/>
                </a:cubicBezTo>
                <a:close/>
                <a:moveTo>
                  <a:pt x="254" y="745"/>
                </a:moveTo>
                <a:cubicBezTo>
                  <a:pt x="253" y="745"/>
                  <a:pt x="253" y="743"/>
                  <a:pt x="252" y="743"/>
                </a:cubicBezTo>
                <a:cubicBezTo>
                  <a:pt x="252" y="742"/>
                  <a:pt x="254" y="744"/>
                  <a:pt x="254" y="745"/>
                </a:cubicBezTo>
                <a:close/>
                <a:moveTo>
                  <a:pt x="253" y="751"/>
                </a:moveTo>
                <a:cubicBezTo>
                  <a:pt x="253" y="751"/>
                  <a:pt x="252" y="751"/>
                  <a:pt x="252" y="751"/>
                </a:cubicBezTo>
                <a:cubicBezTo>
                  <a:pt x="252" y="749"/>
                  <a:pt x="251" y="749"/>
                  <a:pt x="250" y="747"/>
                </a:cubicBezTo>
                <a:cubicBezTo>
                  <a:pt x="250" y="747"/>
                  <a:pt x="249" y="746"/>
                  <a:pt x="249" y="746"/>
                </a:cubicBezTo>
                <a:cubicBezTo>
                  <a:pt x="248" y="744"/>
                  <a:pt x="247" y="743"/>
                  <a:pt x="245" y="742"/>
                </a:cubicBezTo>
                <a:cubicBezTo>
                  <a:pt x="245" y="740"/>
                  <a:pt x="243" y="739"/>
                  <a:pt x="242" y="738"/>
                </a:cubicBezTo>
                <a:cubicBezTo>
                  <a:pt x="242" y="737"/>
                  <a:pt x="244" y="738"/>
                  <a:pt x="244" y="739"/>
                </a:cubicBezTo>
                <a:cubicBezTo>
                  <a:pt x="246" y="739"/>
                  <a:pt x="246" y="741"/>
                  <a:pt x="248" y="741"/>
                </a:cubicBezTo>
                <a:cubicBezTo>
                  <a:pt x="248" y="741"/>
                  <a:pt x="248" y="742"/>
                  <a:pt x="249" y="742"/>
                </a:cubicBezTo>
                <a:cubicBezTo>
                  <a:pt x="249" y="742"/>
                  <a:pt x="250" y="743"/>
                  <a:pt x="250" y="743"/>
                </a:cubicBezTo>
                <a:cubicBezTo>
                  <a:pt x="250" y="743"/>
                  <a:pt x="249" y="744"/>
                  <a:pt x="250" y="744"/>
                </a:cubicBezTo>
                <a:cubicBezTo>
                  <a:pt x="250" y="745"/>
                  <a:pt x="251" y="745"/>
                  <a:pt x="251" y="745"/>
                </a:cubicBezTo>
                <a:cubicBezTo>
                  <a:pt x="251" y="746"/>
                  <a:pt x="251" y="748"/>
                  <a:pt x="253" y="747"/>
                </a:cubicBezTo>
                <a:cubicBezTo>
                  <a:pt x="255" y="748"/>
                  <a:pt x="253" y="749"/>
                  <a:pt x="253" y="751"/>
                </a:cubicBezTo>
                <a:close/>
                <a:moveTo>
                  <a:pt x="257" y="754"/>
                </a:moveTo>
                <a:cubicBezTo>
                  <a:pt x="255" y="753"/>
                  <a:pt x="256" y="751"/>
                  <a:pt x="257" y="750"/>
                </a:cubicBezTo>
                <a:cubicBezTo>
                  <a:pt x="258" y="751"/>
                  <a:pt x="261" y="752"/>
                  <a:pt x="261" y="754"/>
                </a:cubicBezTo>
                <a:cubicBezTo>
                  <a:pt x="260" y="754"/>
                  <a:pt x="260" y="753"/>
                  <a:pt x="260" y="752"/>
                </a:cubicBezTo>
                <a:cubicBezTo>
                  <a:pt x="258" y="753"/>
                  <a:pt x="259" y="754"/>
                  <a:pt x="257" y="754"/>
                </a:cubicBezTo>
                <a:close/>
                <a:moveTo>
                  <a:pt x="260" y="758"/>
                </a:moveTo>
                <a:cubicBezTo>
                  <a:pt x="260" y="757"/>
                  <a:pt x="259" y="757"/>
                  <a:pt x="258" y="756"/>
                </a:cubicBezTo>
                <a:cubicBezTo>
                  <a:pt x="259" y="755"/>
                  <a:pt x="262" y="757"/>
                  <a:pt x="262" y="759"/>
                </a:cubicBezTo>
                <a:cubicBezTo>
                  <a:pt x="261" y="759"/>
                  <a:pt x="260" y="758"/>
                  <a:pt x="260" y="758"/>
                </a:cubicBezTo>
                <a:close/>
                <a:moveTo>
                  <a:pt x="261" y="755"/>
                </a:moveTo>
                <a:cubicBezTo>
                  <a:pt x="261" y="755"/>
                  <a:pt x="263" y="754"/>
                  <a:pt x="263" y="754"/>
                </a:cubicBezTo>
                <a:cubicBezTo>
                  <a:pt x="264" y="755"/>
                  <a:pt x="264" y="756"/>
                  <a:pt x="264" y="756"/>
                </a:cubicBezTo>
                <a:cubicBezTo>
                  <a:pt x="265" y="756"/>
                  <a:pt x="266" y="756"/>
                  <a:pt x="267" y="757"/>
                </a:cubicBezTo>
                <a:cubicBezTo>
                  <a:pt x="267" y="757"/>
                  <a:pt x="267" y="758"/>
                  <a:pt x="267" y="758"/>
                </a:cubicBezTo>
                <a:cubicBezTo>
                  <a:pt x="268" y="759"/>
                  <a:pt x="268" y="759"/>
                  <a:pt x="268" y="760"/>
                </a:cubicBezTo>
                <a:cubicBezTo>
                  <a:pt x="265" y="759"/>
                  <a:pt x="264" y="756"/>
                  <a:pt x="261" y="755"/>
                </a:cubicBezTo>
                <a:close/>
                <a:moveTo>
                  <a:pt x="287" y="774"/>
                </a:moveTo>
                <a:cubicBezTo>
                  <a:pt x="286" y="774"/>
                  <a:pt x="286" y="774"/>
                  <a:pt x="286" y="774"/>
                </a:cubicBezTo>
                <a:cubicBezTo>
                  <a:pt x="285" y="774"/>
                  <a:pt x="284" y="773"/>
                  <a:pt x="284" y="773"/>
                </a:cubicBezTo>
                <a:cubicBezTo>
                  <a:pt x="283" y="772"/>
                  <a:pt x="283" y="772"/>
                  <a:pt x="283" y="772"/>
                </a:cubicBezTo>
                <a:cubicBezTo>
                  <a:pt x="283" y="772"/>
                  <a:pt x="282" y="772"/>
                  <a:pt x="282" y="772"/>
                </a:cubicBezTo>
                <a:cubicBezTo>
                  <a:pt x="282" y="771"/>
                  <a:pt x="282" y="771"/>
                  <a:pt x="281" y="771"/>
                </a:cubicBezTo>
                <a:cubicBezTo>
                  <a:pt x="281" y="770"/>
                  <a:pt x="279" y="770"/>
                  <a:pt x="279" y="769"/>
                </a:cubicBezTo>
                <a:cubicBezTo>
                  <a:pt x="278" y="768"/>
                  <a:pt x="276" y="768"/>
                  <a:pt x="277" y="767"/>
                </a:cubicBezTo>
                <a:cubicBezTo>
                  <a:pt x="277" y="767"/>
                  <a:pt x="278" y="767"/>
                  <a:pt x="279" y="767"/>
                </a:cubicBezTo>
                <a:cubicBezTo>
                  <a:pt x="279" y="768"/>
                  <a:pt x="279" y="768"/>
                  <a:pt x="279" y="768"/>
                </a:cubicBezTo>
                <a:cubicBezTo>
                  <a:pt x="279" y="769"/>
                  <a:pt x="280" y="768"/>
                  <a:pt x="280" y="768"/>
                </a:cubicBezTo>
                <a:cubicBezTo>
                  <a:pt x="280" y="768"/>
                  <a:pt x="280" y="769"/>
                  <a:pt x="280" y="769"/>
                </a:cubicBezTo>
                <a:cubicBezTo>
                  <a:pt x="280" y="769"/>
                  <a:pt x="281" y="769"/>
                  <a:pt x="281" y="769"/>
                </a:cubicBezTo>
                <a:cubicBezTo>
                  <a:pt x="282" y="769"/>
                  <a:pt x="282" y="770"/>
                  <a:pt x="282" y="770"/>
                </a:cubicBezTo>
                <a:cubicBezTo>
                  <a:pt x="283" y="770"/>
                  <a:pt x="283" y="771"/>
                  <a:pt x="283" y="772"/>
                </a:cubicBezTo>
                <a:cubicBezTo>
                  <a:pt x="284" y="772"/>
                  <a:pt x="285" y="773"/>
                  <a:pt x="285" y="773"/>
                </a:cubicBezTo>
                <a:cubicBezTo>
                  <a:pt x="285" y="773"/>
                  <a:pt x="286" y="773"/>
                  <a:pt x="286" y="773"/>
                </a:cubicBezTo>
                <a:cubicBezTo>
                  <a:pt x="286" y="773"/>
                  <a:pt x="286" y="774"/>
                  <a:pt x="287" y="774"/>
                </a:cubicBezTo>
                <a:close/>
                <a:moveTo>
                  <a:pt x="41" y="386"/>
                </a:moveTo>
                <a:cubicBezTo>
                  <a:pt x="48" y="388"/>
                  <a:pt x="55" y="386"/>
                  <a:pt x="61" y="382"/>
                </a:cubicBezTo>
                <a:cubicBezTo>
                  <a:pt x="60" y="382"/>
                  <a:pt x="63" y="388"/>
                  <a:pt x="63" y="389"/>
                </a:cubicBezTo>
                <a:cubicBezTo>
                  <a:pt x="68" y="395"/>
                  <a:pt x="70" y="398"/>
                  <a:pt x="78" y="400"/>
                </a:cubicBezTo>
                <a:cubicBezTo>
                  <a:pt x="91" y="403"/>
                  <a:pt x="105" y="391"/>
                  <a:pt x="113" y="379"/>
                </a:cubicBezTo>
                <a:cubicBezTo>
                  <a:pt x="121" y="366"/>
                  <a:pt x="114" y="355"/>
                  <a:pt x="114" y="355"/>
                </a:cubicBezTo>
                <a:cubicBezTo>
                  <a:pt x="125" y="349"/>
                  <a:pt x="126" y="340"/>
                  <a:pt x="126" y="340"/>
                </a:cubicBezTo>
                <a:cubicBezTo>
                  <a:pt x="127" y="338"/>
                  <a:pt x="127" y="338"/>
                  <a:pt x="127" y="337"/>
                </a:cubicBezTo>
                <a:cubicBezTo>
                  <a:pt x="128" y="334"/>
                  <a:pt x="128" y="331"/>
                  <a:pt x="128" y="330"/>
                </a:cubicBezTo>
                <a:cubicBezTo>
                  <a:pt x="128" y="329"/>
                  <a:pt x="128" y="329"/>
                  <a:pt x="128" y="329"/>
                </a:cubicBezTo>
                <a:cubicBezTo>
                  <a:pt x="128" y="328"/>
                  <a:pt x="128" y="327"/>
                  <a:pt x="128" y="326"/>
                </a:cubicBezTo>
                <a:cubicBezTo>
                  <a:pt x="128" y="326"/>
                  <a:pt x="128" y="326"/>
                  <a:pt x="128" y="326"/>
                </a:cubicBezTo>
                <a:cubicBezTo>
                  <a:pt x="128" y="325"/>
                  <a:pt x="128" y="325"/>
                  <a:pt x="128" y="324"/>
                </a:cubicBezTo>
                <a:cubicBezTo>
                  <a:pt x="127" y="323"/>
                  <a:pt x="127" y="322"/>
                  <a:pt x="127" y="320"/>
                </a:cubicBezTo>
                <a:cubicBezTo>
                  <a:pt x="127" y="320"/>
                  <a:pt x="127" y="319"/>
                  <a:pt x="127" y="318"/>
                </a:cubicBezTo>
                <a:cubicBezTo>
                  <a:pt x="127" y="318"/>
                  <a:pt x="126" y="316"/>
                  <a:pt x="126" y="316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25" y="314"/>
                  <a:pt x="125" y="313"/>
                  <a:pt x="125" y="312"/>
                </a:cubicBezTo>
                <a:cubicBezTo>
                  <a:pt x="125" y="311"/>
                  <a:pt x="124" y="311"/>
                  <a:pt x="125" y="309"/>
                </a:cubicBezTo>
                <a:cubicBezTo>
                  <a:pt x="124" y="308"/>
                  <a:pt x="124" y="306"/>
                  <a:pt x="123" y="305"/>
                </a:cubicBezTo>
                <a:cubicBezTo>
                  <a:pt x="122" y="304"/>
                  <a:pt x="122" y="302"/>
                  <a:pt x="121" y="301"/>
                </a:cubicBezTo>
                <a:cubicBezTo>
                  <a:pt x="121" y="301"/>
                  <a:pt x="120" y="300"/>
                  <a:pt x="120" y="300"/>
                </a:cubicBezTo>
                <a:cubicBezTo>
                  <a:pt x="120" y="300"/>
                  <a:pt x="121" y="299"/>
                  <a:pt x="120" y="299"/>
                </a:cubicBezTo>
                <a:cubicBezTo>
                  <a:pt x="120" y="299"/>
                  <a:pt x="119" y="298"/>
                  <a:pt x="119" y="298"/>
                </a:cubicBezTo>
                <a:cubicBezTo>
                  <a:pt x="119" y="297"/>
                  <a:pt x="119" y="297"/>
                  <a:pt x="119" y="296"/>
                </a:cubicBezTo>
                <a:cubicBezTo>
                  <a:pt x="118" y="295"/>
                  <a:pt x="118" y="294"/>
                  <a:pt x="118" y="292"/>
                </a:cubicBezTo>
                <a:cubicBezTo>
                  <a:pt x="116" y="292"/>
                  <a:pt x="115" y="290"/>
                  <a:pt x="115" y="290"/>
                </a:cubicBezTo>
                <a:cubicBezTo>
                  <a:pt x="114" y="289"/>
                  <a:pt x="114" y="288"/>
                  <a:pt x="114" y="288"/>
                </a:cubicBezTo>
                <a:cubicBezTo>
                  <a:pt x="113" y="287"/>
                  <a:pt x="113" y="287"/>
                  <a:pt x="113" y="287"/>
                </a:cubicBezTo>
                <a:cubicBezTo>
                  <a:pt x="113" y="286"/>
                  <a:pt x="113" y="284"/>
                  <a:pt x="112" y="284"/>
                </a:cubicBezTo>
                <a:cubicBezTo>
                  <a:pt x="112" y="283"/>
                  <a:pt x="112" y="283"/>
                  <a:pt x="112" y="282"/>
                </a:cubicBezTo>
                <a:cubicBezTo>
                  <a:pt x="112" y="282"/>
                  <a:pt x="111" y="282"/>
                  <a:pt x="111" y="281"/>
                </a:cubicBezTo>
                <a:cubicBezTo>
                  <a:pt x="111" y="281"/>
                  <a:pt x="111" y="281"/>
                  <a:pt x="111" y="281"/>
                </a:cubicBezTo>
                <a:cubicBezTo>
                  <a:pt x="111" y="280"/>
                  <a:pt x="110" y="279"/>
                  <a:pt x="110" y="279"/>
                </a:cubicBezTo>
                <a:cubicBezTo>
                  <a:pt x="109" y="277"/>
                  <a:pt x="109" y="274"/>
                  <a:pt x="108" y="273"/>
                </a:cubicBezTo>
                <a:cubicBezTo>
                  <a:pt x="108" y="272"/>
                  <a:pt x="107" y="272"/>
                  <a:pt x="107" y="271"/>
                </a:cubicBezTo>
                <a:cubicBezTo>
                  <a:pt x="106" y="270"/>
                  <a:pt x="105" y="268"/>
                  <a:pt x="105" y="267"/>
                </a:cubicBezTo>
                <a:cubicBezTo>
                  <a:pt x="105" y="266"/>
                  <a:pt x="105" y="266"/>
                  <a:pt x="105" y="266"/>
                </a:cubicBezTo>
                <a:cubicBezTo>
                  <a:pt x="104" y="265"/>
                  <a:pt x="104" y="265"/>
                  <a:pt x="104" y="265"/>
                </a:cubicBezTo>
                <a:cubicBezTo>
                  <a:pt x="103" y="264"/>
                  <a:pt x="104" y="264"/>
                  <a:pt x="103" y="263"/>
                </a:cubicBezTo>
                <a:cubicBezTo>
                  <a:pt x="103" y="262"/>
                  <a:pt x="102" y="263"/>
                  <a:pt x="102" y="262"/>
                </a:cubicBezTo>
                <a:cubicBezTo>
                  <a:pt x="102" y="262"/>
                  <a:pt x="102" y="262"/>
                  <a:pt x="102" y="262"/>
                </a:cubicBezTo>
                <a:cubicBezTo>
                  <a:pt x="102" y="261"/>
                  <a:pt x="103" y="260"/>
                  <a:pt x="103" y="259"/>
                </a:cubicBezTo>
                <a:cubicBezTo>
                  <a:pt x="103" y="259"/>
                  <a:pt x="102" y="258"/>
                  <a:pt x="102" y="258"/>
                </a:cubicBezTo>
                <a:cubicBezTo>
                  <a:pt x="102" y="257"/>
                  <a:pt x="102" y="257"/>
                  <a:pt x="102" y="256"/>
                </a:cubicBezTo>
                <a:cubicBezTo>
                  <a:pt x="100" y="253"/>
                  <a:pt x="100" y="250"/>
                  <a:pt x="98" y="247"/>
                </a:cubicBezTo>
                <a:cubicBezTo>
                  <a:pt x="98" y="246"/>
                  <a:pt x="98" y="245"/>
                  <a:pt x="98" y="244"/>
                </a:cubicBezTo>
                <a:cubicBezTo>
                  <a:pt x="98" y="243"/>
                  <a:pt x="97" y="243"/>
                  <a:pt x="97" y="242"/>
                </a:cubicBezTo>
                <a:cubicBezTo>
                  <a:pt x="97" y="242"/>
                  <a:pt x="97" y="241"/>
                  <a:pt x="97" y="241"/>
                </a:cubicBezTo>
                <a:cubicBezTo>
                  <a:pt x="97" y="240"/>
                  <a:pt x="97" y="240"/>
                  <a:pt x="97" y="240"/>
                </a:cubicBezTo>
                <a:cubicBezTo>
                  <a:pt x="97" y="240"/>
                  <a:pt x="97" y="239"/>
                  <a:pt x="97" y="239"/>
                </a:cubicBezTo>
                <a:cubicBezTo>
                  <a:pt x="97" y="239"/>
                  <a:pt x="96" y="238"/>
                  <a:pt x="96" y="238"/>
                </a:cubicBezTo>
                <a:cubicBezTo>
                  <a:pt x="96" y="237"/>
                  <a:pt x="96" y="236"/>
                  <a:pt x="96" y="236"/>
                </a:cubicBezTo>
                <a:cubicBezTo>
                  <a:pt x="96" y="235"/>
                  <a:pt x="96" y="235"/>
                  <a:pt x="95" y="235"/>
                </a:cubicBezTo>
                <a:cubicBezTo>
                  <a:pt x="95" y="235"/>
                  <a:pt x="96" y="234"/>
                  <a:pt x="96" y="234"/>
                </a:cubicBezTo>
                <a:cubicBezTo>
                  <a:pt x="96" y="234"/>
                  <a:pt x="95" y="234"/>
                  <a:pt x="95" y="234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5" y="232"/>
                  <a:pt x="95" y="232"/>
                  <a:pt x="95" y="231"/>
                </a:cubicBezTo>
                <a:cubicBezTo>
                  <a:pt x="95" y="231"/>
                  <a:pt x="95" y="230"/>
                  <a:pt x="95" y="230"/>
                </a:cubicBezTo>
                <a:cubicBezTo>
                  <a:pt x="95" y="229"/>
                  <a:pt x="94" y="229"/>
                  <a:pt x="94" y="229"/>
                </a:cubicBezTo>
                <a:cubicBezTo>
                  <a:pt x="94" y="228"/>
                  <a:pt x="94" y="228"/>
                  <a:pt x="94" y="228"/>
                </a:cubicBezTo>
                <a:cubicBezTo>
                  <a:pt x="94" y="228"/>
                  <a:pt x="94" y="227"/>
                  <a:pt x="94" y="227"/>
                </a:cubicBezTo>
                <a:cubicBezTo>
                  <a:pt x="94" y="226"/>
                  <a:pt x="94" y="226"/>
                  <a:pt x="94" y="226"/>
                </a:cubicBezTo>
                <a:cubicBezTo>
                  <a:pt x="94" y="225"/>
                  <a:pt x="93" y="224"/>
                  <a:pt x="94" y="224"/>
                </a:cubicBezTo>
                <a:cubicBezTo>
                  <a:pt x="94" y="223"/>
                  <a:pt x="93" y="223"/>
                  <a:pt x="93" y="222"/>
                </a:cubicBezTo>
                <a:cubicBezTo>
                  <a:pt x="94" y="222"/>
                  <a:pt x="93" y="222"/>
                  <a:pt x="93" y="222"/>
                </a:cubicBezTo>
                <a:cubicBezTo>
                  <a:pt x="93" y="220"/>
                  <a:pt x="93" y="222"/>
                  <a:pt x="93" y="220"/>
                </a:cubicBezTo>
                <a:cubicBezTo>
                  <a:pt x="93" y="220"/>
                  <a:pt x="93" y="220"/>
                  <a:pt x="93" y="220"/>
                </a:cubicBezTo>
                <a:cubicBezTo>
                  <a:pt x="93" y="220"/>
                  <a:pt x="93" y="219"/>
                  <a:pt x="93" y="219"/>
                </a:cubicBezTo>
                <a:cubicBezTo>
                  <a:pt x="93" y="218"/>
                  <a:pt x="93" y="218"/>
                  <a:pt x="93" y="218"/>
                </a:cubicBezTo>
                <a:cubicBezTo>
                  <a:pt x="92" y="218"/>
                  <a:pt x="93" y="216"/>
                  <a:pt x="93" y="215"/>
                </a:cubicBezTo>
                <a:cubicBezTo>
                  <a:pt x="93" y="215"/>
                  <a:pt x="93" y="215"/>
                  <a:pt x="92" y="215"/>
                </a:cubicBezTo>
                <a:cubicBezTo>
                  <a:pt x="92" y="214"/>
                  <a:pt x="92" y="214"/>
                  <a:pt x="92" y="213"/>
                </a:cubicBezTo>
                <a:cubicBezTo>
                  <a:pt x="93" y="212"/>
                  <a:pt x="92" y="212"/>
                  <a:pt x="92" y="212"/>
                </a:cubicBezTo>
                <a:cubicBezTo>
                  <a:pt x="92" y="211"/>
                  <a:pt x="92" y="210"/>
                  <a:pt x="92" y="210"/>
                </a:cubicBezTo>
                <a:cubicBezTo>
                  <a:pt x="92" y="209"/>
                  <a:pt x="92" y="208"/>
                  <a:pt x="92" y="207"/>
                </a:cubicBezTo>
                <a:cubicBezTo>
                  <a:pt x="92" y="207"/>
                  <a:pt x="92" y="206"/>
                  <a:pt x="92" y="206"/>
                </a:cubicBezTo>
                <a:cubicBezTo>
                  <a:pt x="92" y="206"/>
                  <a:pt x="92" y="206"/>
                  <a:pt x="92" y="206"/>
                </a:cubicBezTo>
                <a:cubicBezTo>
                  <a:pt x="92" y="206"/>
                  <a:pt x="92" y="205"/>
                  <a:pt x="92" y="205"/>
                </a:cubicBezTo>
                <a:cubicBezTo>
                  <a:pt x="92" y="204"/>
                  <a:pt x="92" y="203"/>
                  <a:pt x="92" y="202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92" y="199"/>
                  <a:pt x="92" y="199"/>
                  <a:pt x="92" y="198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5"/>
                  <a:pt x="92" y="194"/>
                  <a:pt x="92" y="192"/>
                </a:cubicBezTo>
                <a:cubicBezTo>
                  <a:pt x="92" y="191"/>
                  <a:pt x="93" y="189"/>
                  <a:pt x="92" y="189"/>
                </a:cubicBezTo>
                <a:cubicBezTo>
                  <a:pt x="91" y="189"/>
                  <a:pt x="91" y="191"/>
                  <a:pt x="91" y="192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90" y="195"/>
                  <a:pt x="90" y="196"/>
                  <a:pt x="90" y="197"/>
                </a:cubicBezTo>
                <a:cubicBezTo>
                  <a:pt x="90" y="198"/>
                  <a:pt x="90" y="200"/>
                  <a:pt x="89" y="200"/>
                </a:cubicBezTo>
                <a:cubicBezTo>
                  <a:pt x="88" y="199"/>
                  <a:pt x="89" y="198"/>
                  <a:pt x="89" y="198"/>
                </a:cubicBezTo>
                <a:cubicBezTo>
                  <a:pt x="89" y="197"/>
                  <a:pt x="89" y="197"/>
                  <a:pt x="89" y="197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5"/>
                  <a:pt x="90" y="193"/>
                  <a:pt x="90" y="192"/>
                </a:cubicBezTo>
                <a:cubicBezTo>
                  <a:pt x="90" y="190"/>
                  <a:pt x="90" y="189"/>
                  <a:pt x="91" y="188"/>
                </a:cubicBezTo>
                <a:cubicBezTo>
                  <a:pt x="91" y="188"/>
                  <a:pt x="92" y="188"/>
                  <a:pt x="92" y="189"/>
                </a:cubicBezTo>
                <a:cubicBezTo>
                  <a:pt x="92" y="189"/>
                  <a:pt x="92" y="188"/>
                  <a:pt x="92" y="188"/>
                </a:cubicBezTo>
                <a:cubicBezTo>
                  <a:pt x="93" y="187"/>
                  <a:pt x="93" y="187"/>
                  <a:pt x="93" y="186"/>
                </a:cubicBezTo>
                <a:cubicBezTo>
                  <a:pt x="93" y="185"/>
                  <a:pt x="91" y="186"/>
                  <a:pt x="92" y="185"/>
                </a:cubicBezTo>
                <a:cubicBezTo>
                  <a:pt x="92" y="185"/>
                  <a:pt x="92" y="185"/>
                  <a:pt x="92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3"/>
                  <a:pt x="93" y="182"/>
                  <a:pt x="93" y="181"/>
                </a:cubicBezTo>
                <a:cubicBezTo>
                  <a:pt x="93" y="181"/>
                  <a:pt x="92" y="181"/>
                  <a:pt x="93" y="180"/>
                </a:cubicBezTo>
                <a:cubicBezTo>
                  <a:pt x="93" y="180"/>
                  <a:pt x="92" y="180"/>
                  <a:pt x="93" y="180"/>
                </a:cubicBezTo>
                <a:cubicBezTo>
                  <a:pt x="93" y="180"/>
                  <a:pt x="94" y="180"/>
                  <a:pt x="93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8"/>
                  <a:pt x="94" y="178"/>
                  <a:pt x="95" y="178"/>
                </a:cubicBezTo>
                <a:cubicBezTo>
                  <a:pt x="95" y="177"/>
                  <a:pt x="96" y="177"/>
                  <a:pt x="96" y="175"/>
                </a:cubicBezTo>
                <a:cubicBezTo>
                  <a:pt x="96" y="175"/>
                  <a:pt x="96" y="174"/>
                  <a:pt x="96" y="174"/>
                </a:cubicBezTo>
                <a:cubicBezTo>
                  <a:pt x="96" y="172"/>
                  <a:pt x="97" y="171"/>
                  <a:pt x="98" y="169"/>
                </a:cubicBezTo>
                <a:cubicBezTo>
                  <a:pt x="99" y="167"/>
                  <a:pt x="100" y="166"/>
                  <a:pt x="100" y="164"/>
                </a:cubicBezTo>
                <a:cubicBezTo>
                  <a:pt x="101" y="163"/>
                  <a:pt x="101" y="160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3" y="158"/>
                  <a:pt x="103" y="158"/>
                  <a:pt x="104" y="157"/>
                </a:cubicBezTo>
                <a:cubicBezTo>
                  <a:pt x="104" y="156"/>
                  <a:pt x="104" y="155"/>
                  <a:pt x="105" y="155"/>
                </a:cubicBezTo>
                <a:cubicBezTo>
                  <a:pt x="106" y="153"/>
                  <a:pt x="107" y="152"/>
                  <a:pt x="108" y="150"/>
                </a:cubicBezTo>
                <a:cubicBezTo>
                  <a:pt x="108" y="149"/>
                  <a:pt x="109" y="149"/>
                  <a:pt x="109" y="148"/>
                </a:cubicBezTo>
                <a:cubicBezTo>
                  <a:pt x="109" y="148"/>
                  <a:pt x="110" y="148"/>
                  <a:pt x="110" y="147"/>
                </a:cubicBezTo>
                <a:cubicBezTo>
                  <a:pt x="110" y="146"/>
                  <a:pt x="111" y="146"/>
                  <a:pt x="112" y="145"/>
                </a:cubicBezTo>
                <a:cubicBezTo>
                  <a:pt x="112" y="144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8" y="138"/>
                  <a:pt x="118" y="137"/>
                </a:cubicBezTo>
                <a:cubicBezTo>
                  <a:pt x="119" y="136"/>
                  <a:pt x="121" y="135"/>
                  <a:pt x="121" y="134"/>
                </a:cubicBezTo>
                <a:cubicBezTo>
                  <a:pt x="123" y="131"/>
                  <a:pt x="129" y="128"/>
                  <a:pt x="130" y="125"/>
                </a:cubicBezTo>
                <a:cubicBezTo>
                  <a:pt x="129" y="125"/>
                  <a:pt x="129" y="126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7" y="127"/>
                  <a:pt x="125" y="128"/>
                  <a:pt x="124" y="129"/>
                </a:cubicBezTo>
                <a:cubicBezTo>
                  <a:pt x="123" y="130"/>
                  <a:pt x="118" y="133"/>
                  <a:pt x="116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4" y="135"/>
                  <a:pt x="115" y="136"/>
                  <a:pt x="114" y="136"/>
                </a:cubicBezTo>
                <a:cubicBezTo>
                  <a:pt x="114" y="136"/>
                  <a:pt x="113" y="138"/>
                  <a:pt x="113" y="138"/>
                </a:cubicBezTo>
                <a:cubicBezTo>
                  <a:pt x="113" y="139"/>
                  <a:pt x="111" y="139"/>
                  <a:pt x="110" y="140"/>
                </a:cubicBezTo>
                <a:cubicBezTo>
                  <a:pt x="110" y="141"/>
                  <a:pt x="109" y="142"/>
                  <a:pt x="109" y="143"/>
                </a:cubicBezTo>
                <a:cubicBezTo>
                  <a:pt x="108" y="143"/>
                  <a:pt x="108" y="145"/>
                  <a:pt x="107" y="145"/>
                </a:cubicBezTo>
                <a:cubicBezTo>
                  <a:pt x="106" y="145"/>
                  <a:pt x="107" y="143"/>
                  <a:pt x="106" y="143"/>
                </a:cubicBezTo>
                <a:cubicBezTo>
                  <a:pt x="105" y="145"/>
                  <a:pt x="104" y="146"/>
                  <a:pt x="103" y="147"/>
                </a:cubicBezTo>
                <a:cubicBezTo>
                  <a:pt x="104" y="147"/>
                  <a:pt x="104" y="148"/>
                  <a:pt x="104" y="149"/>
                </a:cubicBezTo>
                <a:cubicBezTo>
                  <a:pt x="104" y="150"/>
                  <a:pt x="103" y="149"/>
                  <a:pt x="103" y="150"/>
                </a:cubicBezTo>
                <a:cubicBezTo>
                  <a:pt x="102" y="150"/>
                  <a:pt x="102" y="151"/>
                  <a:pt x="101" y="151"/>
                </a:cubicBezTo>
                <a:cubicBezTo>
                  <a:pt x="100" y="153"/>
                  <a:pt x="98" y="154"/>
                  <a:pt x="97" y="156"/>
                </a:cubicBezTo>
                <a:cubicBezTo>
                  <a:pt x="98" y="156"/>
                  <a:pt x="98" y="157"/>
                  <a:pt x="98" y="156"/>
                </a:cubicBezTo>
                <a:cubicBezTo>
                  <a:pt x="99" y="156"/>
                  <a:pt x="99" y="156"/>
                  <a:pt x="99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97" y="158"/>
                  <a:pt x="97" y="159"/>
                  <a:pt x="97" y="159"/>
                </a:cubicBezTo>
                <a:cubicBezTo>
                  <a:pt x="96" y="159"/>
                  <a:pt x="97" y="158"/>
                  <a:pt x="96" y="158"/>
                </a:cubicBezTo>
                <a:cubicBezTo>
                  <a:pt x="96" y="158"/>
                  <a:pt x="94" y="160"/>
                  <a:pt x="94" y="160"/>
                </a:cubicBezTo>
                <a:cubicBezTo>
                  <a:pt x="92" y="162"/>
                  <a:pt x="92" y="164"/>
                  <a:pt x="91" y="167"/>
                </a:cubicBezTo>
                <a:cubicBezTo>
                  <a:pt x="91" y="167"/>
                  <a:pt x="90" y="167"/>
                  <a:pt x="90" y="168"/>
                </a:cubicBezTo>
                <a:cubicBezTo>
                  <a:pt x="90" y="168"/>
                  <a:pt x="89" y="168"/>
                  <a:pt x="89" y="169"/>
                </a:cubicBezTo>
                <a:cubicBezTo>
                  <a:pt x="88" y="170"/>
                  <a:pt x="87" y="171"/>
                  <a:pt x="87" y="172"/>
                </a:cubicBezTo>
                <a:cubicBezTo>
                  <a:pt x="87" y="173"/>
                  <a:pt x="86" y="173"/>
                  <a:pt x="86" y="174"/>
                </a:cubicBezTo>
                <a:cubicBezTo>
                  <a:pt x="85" y="175"/>
                  <a:pt x="84" y="176"/>
                  <a:pt x="84" y="177"/>
                </a:cubicBezTo>
                <a:cubicBezTo>
                  <a:pt x="85" y="178"/>
                  <a:pt x="86" y="176"/>
                  <a:pt x="86" y="177"/>
                </a:cubicBezTo>
                <a:cubicBezTo>
                  <a:pt x="86" y="179"/>
                  <a:pt x="84" y="177"/>
                  <a:pt x="84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4" y="180"/>
                  <a:pt x="83" y="180"/>
                  <a:pt x="83" y="180"/>
                </a:cubicBezTo>
                <a:cubicBezTo>
                  <a:pt x="83" y="181"/>
                  <a:pt x="82" y="182"/>
                  <a:pt x="82" y="183"/>
                </a:cubicBezTo>
                <a:cubicBezTo>
                  <a:pt x="81" y="184"/>
                  <a:pt x="80" y="186"/>
                  <a:pt x="80" y="187"/>
                </a:cubicBezTo>
                <a:cubicBezTo>
                  <a:pt x="80" y="188"/>
                  <a:pt x="80" y="189"/>
                  <a:pt x="80" y="189"/>
                </a:cubicBezTo>
                <a:cubicBezTo>
                  <a:pt x="80" y="190"/>
                  <a:pt x="79" y="190"/>
                  <a:pt x="80" y="191"/>
                </a:cubicBezTo>
                <a:cubicBezTo>
                  <a:pt x="80" y="191"/>
                  <a:pt x="79" y="192"/>
                  <a:pt x="79" y="192"/>
                </a:cubicBezTo>
                <a:cubicBezTo>
                  <a:pt x="79" y="194"/>
                  <a:pt x="78" y="196"/>
                  <a:pt x="78" y="198"/>
                </a:cubicBezTo>
                <a:cubicBezTo>
                  <a:pt x="78" y="199"/>
                  <a:pt x="78" y="199"/>
                  <a:pt x="78" y="200"/>
                </a:cubicBezTo>
                <a:cubicBezTo>
                  <a:pt x="78" y="200"/>
                  <a:pt x="77" y="200"/>
                  <a:pt x="77" y="200"/>
                </a:cubicBezTo>
                <a:cubicBezTo>
                  <a:pt x="77" y="203"/>
                  <a:pt x="76" y="205"/>
                  <a:pt x="76" y="207"/>
                </a:cubicBezTo>
                <a:cubicBezTo>
                  <a:pt x="76" y="210"/>
                  <a:pt x="74" y="211"/>
                  <a:pt x="75" y="213"/>
                </a:cubicBezTo>
                <a:cubicBezTo>
                  <a:pt x="75" y="214"/>
                  <a:pt x="75" y="214"/>
                  <a:pt x="75" y="215"/>
                </a:cubicBezTo>
                <a:cubicBezTo>
                  <a:pt x="75" y="216"/>
                  <a:pt x="75" y="216"/>
                  <a:pt x="74" y="217"/>
                </a:cubicBezTo>
                <a:cubicBezTo>
                  <a:pt x="74" y="218"/>
                  <a:pt x="74" y="219"/>
                  <a:pt x="74" y="220"/>
                </a:cubicBezTo>
                <a:cubicBezTo>
                  <a:pt x="74" y="221"/>
                  <a:pt x="74" y="222"/>
                  <a:pt x="73" y="223"/>
                </a:cubicBezTo>
                <a:cubicBezTo>
                  <a:pt x="73" y="224"/>
                  <a:pt x="73" y="225"/>
                  <a:pt x="73" y="226"/>
                </a:cubicBezTo>
                <a:cubicBezTo>
                  <a:pt x="73" y="226"/>
                  <a:pt x="73" y="227"/>
                  <a:pt x="73" y="228"/>
                </a:cubicBezTo>
                <a:cubicBezTo>
                  <a:pt x="73" y="229"/>
                  <a:pt x="73" y="229"/>
                  <a:pt x="73" y="230"/>
                </a:cubicBezTo>
                <a:cubicBezTo>
                  <a:pt x="74" y="230"/>
                  <a:pt x="73" y="231"/>
                  <a:pt x="73" y="232"/>
                </a:cubicBezTo>
                <a:cubicBezTo>
                  <a:pt x="73" y="232"/>
                  <a:pt x="73" y="232"/>
                  <a:pt x="73" y="233"/>
                </a:cubicBezTo>
                <a:cubicBezTo>
                  <a:pt x="73" y="233"/>
                  <a:pt x="73" y="234"/>
                  <a:pt x="73" y="235"/>
                </a:cubicBezTo>
                <a:cubicBezTo>
                  <a:pt x="73" y="235"/>
                  <a:pt x="73" y="236"/>
                  <a:pt x="73" y="236"/>
                </a:cubicBezTo>
                <a:cubicBezTo>
                  <a:pt x="73" y="239"/>
                  <a:pt x="73" y="242"/>
                  <a:pt x="73" y="244"/>
                </a:cubicBezTo>
                <a:cubicBezTo>
                  <a:pt x="73" y="246"/>
                  <a:pt x="73" y="247"/>
                  <a:pt x="73" y="248"/>
                </a:cubicBezTo>
                <a:cubicBezTo>
                  <a:pt x="73" y="249"/>
                  <a:pt x="73" y="249"/>
                  <a:pt x="73" y="250"/>
                </a:cubicBezTo>
                <a:cubicBezTo>
                  <a:pt x="73" y="250"/>
                  <a:pt x="73" y="250"/>
                  <a:pt x="73" y="251"/>
                </a:cubicBezTo>
                <a:cubicBezTo>
                  <a:pt x="73" y="252"/>
                  <a:pt x="73" y="252"/>
                  <a:pt x="73" y="253"/>
                </a:cubicBezTo>
                <a:cubicBezTo>
                  <a:pt x="73" y="254"/>
                  <a:pt x="73" y="255"/>
                  <a:pt x="72" y="256"/>
                </a:cubicBezTo>
                <a:cubicBezTo>
                  <a:pt x="72" y="257"/>
                  <a:pt x="73" y="257"/>
                  <a:pt x="73" y="258"/>
                </a:cubicBezTo>
                <a:cubicBezTo>
                  <a:pt x="73" y="259"/>
                  <a:pt x="73" y="261"/>
                  <a:pt x="73" y="263"/>
                </a:cubicBezTo>
                <a:cubicBezTo>
                  <a:pt x="74" y="263"/>
                  <a:pt x="74" y="263"/>
                  <a:pt x="74" y="264"/>
                </a:cubicBezTo>
                <a:cubicBezTo>
                  <a:pt x="74" y="265"/>
                  <a:pt x="74" y="266"/>
                  <a:pt x="74" y="267"/>
                </a:cubicBezTo>
                <a:cubicBezTo>
                  <a:pt x="73" y="268"/>
                  <a:pt x="74" y="269"/>
                  <a:pt x="74" y="270"/>
                </a:cubicBezTo>
                <a:cubicBezTo>
                  <a:pt x="74" y="271"/>
                  <a:pt x="74" y="273"/>
                  <a:pt x="74" y="274"/>
                </a:cubicBezTo>
                <a:cubicBezTo>
                  <a:pt x="74" y="275"/>
                  <a:pt x="74" y="276"/>
                  <a:pt x="74" y="276"/>
                </a:cubicBezTo>
                <a:cubicBezTo>
                  <a:pt x="74" y="277"/>
                  <a:pt x="75" y="279"/>
                  <a:pt x="75" y="279"/>
                </a:cubicBezTo>
                <a:cubicBezTo>
                  <a:pt x="75" y="280"/>
                  <a:pt x="74" y="281"/>
                  <a:pt x="74" y="282"/>
                </a:cubicBezTo>
                <a:cubicBezTo>
                  <a:pt x="75" y="282"/>
                  <a:pt x="75" y="283"/>
                  <a:pt x="75" y="283"/>
                </a:cubicBezTo>
                <a:cubicBezTo>
                  <a:pt x="75" y="284"/>
                  <a:pt x="75" y="284"/>
                  <a:pt x="75" y="285"/>
                </a:cubicBezTo>
                <a:cubicBezTo>
                  <a:pt x="76" y="286"/>
                  <a:pt x="76" y="287"/>
                  <a:pt x="76" y="288"/>
                </a:cubicBezTo>
                <a:cubicBezTo>
                  <a:pt x="76" y="289"/>
                  <a:pt x="76" y="290"/>
                  <a:pt x="76" y="291"/>
                </a:cubicBezTo>
                <a:cubicBezTo>
                  <a:pt x="76" y="292"/>
                  <a:pt x="76" y="293"/>
                  <a:pt x="76" y="294"/>
                </a:cubicBezTo>
                <a:cubicBezTo>
                  <a:pt x="76" y="298"/>
                  <a:pt x="77" y="302"/>
                  <a:pt x="77" y="305"/>
                </a:cubicBezTo>
                <a:cubicBezTo>
                  <a:pt x="78" y="314"/>
                  <a:pt x="79" y="323"/>
                  <a:pt x="77" y="332"/>
                </a:cubicBezTo>
                <a:cubicBezTo>
                  <a:pt x="76" y="337"/>
                  <a:pt x="74" y="343"/>
                  <a:pt x="71" y="346"/>
                </a:cubicBezTo>
                <a:cubicBezTo>
                  <a:pt x="70" y="347"/>
                  <a:pt x="69" y="348"/>
                  <a:pt x="67" y="349"/>
                </a:cubicBezTo>
                <a:cubicBezTo>
                  <a:pt x="66" y="350"/>
                  <a:pt x="65" y="350"/>
                  <a:pt x="64" y="350"/>
                </a:cubicBezTo>
                <a:cubicBezTo>
                  <a:pt x="62" y="351"/>
                  <a:pt x="60" y="351"/>
                  <a:pt x="59" y="350"/>
                </a:cubicBezTo>
                <a:cubicBezTo>
                  <a:pt x="58" y="350"/>
                  <a:pt x="57" y="349"/>
                  <a:pt x="56" y="349"/>
                </a:cubicBezTo>
                <a:cubicBezTo>
                  <a:pt x="55" y="348"/>
                  <a:pt x="54" y="348"/>
                  <a:pt x="53" y="347"/>
                </a:cubicBezTo>
                <a:cubicBezTo>
                  <a:pt x="50" y="344"/>
                  <a:pt x="48" y="340"/>
                  <a:pt x="49" y="336"/>
                </a:cubicBezTo>
                <a:cubicBezTo>
                  <a:pt x="52" y="343"/>
                  <a:pt x="63" y="342"/>
                  <a:pt x="68" y="335"/>
                </a:cubicBezTo>
                <a:cubicBezTo>
                  <a:pt x="69" y="333"/>
                  <a:pt x="71" y="330"/>
                  <a:pt x="71" y="327"/>
                </a:cubicBezTo>
                <a:cubicBezTo>
                  <a:pt x="72" y="305"/>
                  <a:pt x="42" y="296"/>
                  <a:pt x="27" y="308"/>
                </a:cubicBezTo>
                <a:cubicBezTo>
                  <a:pt x="22" y="312"/>
                  <a:pt x="17" y="319"/>
                  <a:pt x="16" y="325"/>
                </a:cubicBezTo>
                <a:cubicBezTo>
                  <a:pt x="9" y="345"/>
                  <a:pt x="18" y="378"/>
                  <a:pt x="41" y="386"/>
                </a:cubicBezTo>
                <a:close/>
                <a:moveTo>
                  <a:pt x="125" y="331"/>
                </a:moveTo>
                <a:cubicBezTo>
                  <a:pt x="124" y="331"/>
                  <a:pt x="123" y="332"/>
                  <a:pt x="122" y="332"/>
                </a:cubicBezTo>
                <a:cubicBezTo>
                  <a:pt x="124" y="331"/>
                  <a:pt x="122" y="330"/>
                  <a:pt x="122" y="329"/>
                </a:cubicBezTo>
                <a:cubicBezTo>
                  <a:pt x="123" y="329"/>
                  <a:pt x="123" y="328"/>
                  <a:pt x="124" y="329"/>
                </a:cubicBezTo>
                <a:cubicBezTo>
                  <a:pt x="125" y="328"/>
                  <a:pt x="124" y="328"/>
                  <a:pt x="124" y="327"/>
                </a:cubicBezTo>
                <a:cubicBezTo>
                  <a:pt x="124" y="326"/>
                  <a:pt x="125" y="326"/>
                  <a:pt x="125" y="325"/>
                </a:cubicBezTo>
                <a:cubicBezTo>
                  <a:pt x="126" y="325"/>
                  <a:pt x="126" y="326"/>
                  <a:pt x="126" y="326"/>
                </a:cubicBezTo>
                <a:cubicBezTo>
                  <a:pt x="125" y="328"/>
                  <a:pt x="126" y="329"/>
                  <a:pt x="125" y="331"/>
                </a:cubicBezTo>
                <a:close/>
                <a:moveTo>
                  <a:pt x="125" y="317"/>
                </a:moveTo>
                <a:cubicBezTo>
                  <a:pt x="127" y="318"/>
                  <a:pt x="125" y="321"/>
                  <a:pt x="127" y="322"/>
                </a:cubicBezTo>
                <a:cubicBezTo>
                  <a:pt x="126" y="325"/>
                  <a:pt x="126" y="325"/>
                  <a:pt x="126" y="325"/>
                </a:cubicBezTo>
                <a:cubicBezTo>
                  <a:pt x="125" y="325"/>
                  <a:pt x="125" y="324"/>
                  <a:pt x="126" y="324"/>
                </a:cubicBezTo>
                <a:cubicBezTo>
                  <a:pt x="126" y="323"/>
                  <a:pt x="125" y="324"/>
                  <a:pt x="124" y="323"/>
                </a:cubicBezTo>
                <a:cubicBezTo>
                  <a:pt x="127" y="322"/>
                  <a:pt x="124" y="319"/>
                  <a:pt x="125" y="317"/>
                </a:cubicBezTo>
                <a:close/>
                <a:moveTo>
                  <a:pt x="125" y="320"/>
                </a:moveTo>
                <a:cubicBezTo>
                  <a:pt x="125" y="321"/>
                  <a:pt x="125" y="322"/>
                  <a:pt x="124" y="322"/>
                </a:cubicBezTo>
                <a:cubicBezTo>
                  <a:pt x="124" y="322"/>
                  <a:pt x="123" y="321"/>
                  <a:pt x="124" y="320"/>
                </a:cubicBezTo>
                <a:cubicBezTo>
                  <a:pt x="124" y="320"/>
                  <a:pt x="124" y="320"/>
                  <a:pt x="125" y="320"/>
                </a:cubicBezTo>
                <a:close/>
                <a:moveTo>
                  <a:pt x="123" y="314"/>
                </a:moveTo>
                <a:cubicBezTo>
                  <a:pt x="123" y="313"/>
                  <a:pt x="123" y="314"/>
                  <a:pt x="124" y="314"/>
                </a:cubicBezTo>
                <a:cubicBezTo>
                  <a:pt x="123" y="316"/>
                  <a:pt x="125" y="318"/>
                  <a:pt x="123" y="320"/>
                </a:cubicBezTo>
                <a:cubicBezTo>
                  <a:pt x="123" y="319"/>
                  <a:pt x="123" y="318"/>
                  <a:pt x="123" y="316"/>
                </a:cubicBezTo>
                <a:cubicBezTo>
                  <a:pt x="123" y="316"/>
                  <a:pt x="123" y="315"/>
                  <a:pt x="122" y="315"/>
                </a:cubicBezTo>
                <a:cubicBezTo>
                  <a:pt x="122" y="314"/>
                  <a:pt x="123" y="314"/>
                  <a:pt x="123" y="314"/>
                </a:cubicBezTo>
                <a:close/>
                <a:moveTo>
                  <a:pt x="123" y="313"/>
                </a:moveTo>
                <a:cubicBezTo>
                  <a:pt x="122" y="313"/>
                  <a:pt x="122" y="312"/>
                  <a:pt x="121" y="312"/>
                </a:cubicBezTo>
                <a:cubicBezTo>
                  <a:pt x="122" y="310"/>
                  <a:pt x="122" y="312"/>
                  <a:pt x="123" y="313"/>
                </a:cubicBezTo>
                <a:close/>
                <a:moveTo>
                  <a:pt x="120" y="308"/>
                </a:moveTo>
                <a:cubicBezTo>
                  <a:pt x="119" y="310"/>
                  <a:pt x="121" y="310"/>
                  <a:pt x="120" y="311"/>
                </a:cubicBezTo>
                <a:cubicBezTo>
                  <a:pt x="120" y="310"/>
                  <a:pt x="119" y="309"/>
                  <a:pt x="119" y="308"/>
                </a:cubicBezTo>
                <a:cubicBezTo>
                  <a:pt x="119" y="308"/>
                  <a:pt x="120" y="308"/>
                  <a:pt x="120" y="308"/>
                </a:cubicBezTo>
                <a:close/>
                <a:moveTo>
                  <a:pt x="117" y="298"/>
                </a:moveTo>
                <a:cubicBezTo>
                  <a:pt x="117" y="298"/>
                  <a:pt x="117" y="297"/>
                  <a:pt x="117" y="297"/>
                </a:cubicBezTo>
                <a:cubicBezTo>
                  <a:pt x="118" y="296"/>
                  <a:pt x="118" y="298"/>
                  <a:pt x="117" y="298"/>
                </a:cubicBezTo>
                <a:close/>
                <a:moveTo>
                  <a:pt x="117" y="300"/>
                </a:moveTo>
                <a:cubicBezTo>
                  <a:pt x="118" y="300"/>
                  <a:pt x="118" y="302"/>
                  <a:pt x="119" y="302"/>
                </a:cubicBezTo>
                <a:cubicBezTo>
                  <a:pt x="119" y="303"/>
                  <a:pt x="117" y="304"/>
                  <a:pt x="118" y="304"/>
                </a:cubicBezTo>
                <a:cubicBezTo>
                  <a:pt x="117" y="305"/>
                  <a:pt x="117" y="303"/>
                  <a:pt x="118" y="303"/>
                </a:cubicBezTo>
                <a:cubicBezTo>
                  <a:pt x="117" y="303"/>
                  <a:pt x="117" y="302"/>
                  <a:pt x="116" y="302"/>
                </a:cubicBezTo>
                <a:cubicBezTo>
                  <a:pt x="117" y="301"/>
                  <a:pt x="117" y="301"/>
                  <a:pt x="117" y="300"/>
                </a:cubicBezTo>
                <a:close/>
                <a:moveTo>
                  <a:pt x="115" y="295"/>
                </a:moveTo>
                <a:cubicBezTo>
                  <a:pt x="116" y="296"/>
                  <a:pt x="116" y="297"/>
                  <a:pt x="116" y="297"/>
                </a:cubicBezTo>
                <a:cubicBezTo>
                  <a:pt x="116" y="298"/>
                  <a:pt x="115" y="297"/>
                  <a:pt x="114" y="297"/>
                </a:cubicBezTo>
                <a:cubicBezTo>
                  <a:pt x="115" y="296"/>
                  <a:pt x="115" y="296"/>
                  <a:pt x="115" y="295"/>
                </a:cubicBezTo>
                <a:close/>
                <a:moveTo>
                  <a:pt x="102" y="152"/>
                </a:moveTo>
                <a:cubicBezTo>
                  <a:pt x="104" y="151"/>
                  <a:pt x="101" y="156"/>
                  <a:pt x="100" y="155"/>
                </a:cubicBezTo>
                <a:cubicBezTo>
                  <a:pt x="98" y="155"/>
                  <a:pt x="102" y="151"/>
                  <a:pt x="102" y="152"/>
                </a:cubicBezTo>
                <a:close/>
                <a:moveTo>
                  <a:pt x="93" y="166"/>
                </a:moveTo>
                <a:cubicBezTo>
                  <a:pt x="93" y="165"/>
                  <a:pt x="94" y="163"/>
                  <a:pt x="93" y="163"/>
                </a:cubicBezTo>
                <a:cubicBezTo>
                  <a:pt x="94" y="163"/>
                  <a:pt x="94" y="162"/>
                  <a:pt x="94" y="161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2"/>
                  <a:pt x="95" y="162"/>
                  <a:pt x="94" y="163"/>
                </a:cubicBezTo>
                <a:cubicBezTo>
                  <a:pt x="94" y="163"/>
                  <a:pt x="95" y="163"/>
                  <a:pt x="94" y="164"/>
                </a:cubicBezTo>
                <a:cubicBezTo>
                  <a:pt x="94" y="166"/>
                  <a:pt x="93" y="168"/>
                  <a:pt x="91" y="167"/>
                </a:cubicBezTo>
                <a:cubicBezTo>
                  <a:pt x="92" y="167"/>
                  <a:pt x="92" y="166"/>
                  <a:pt x="93" y="166"/>
                </a:cubicBezTo>
                <a:close/>
                <a:moveTo>
                  <a:pt x="97" y="252"/>
                </a:moveTo>
                <a:cubicBezTo>
                  <a:pt x="98" y="253"/>
                  <a:pt x="97" y="255"/>
                  <a:pt x="98" y="256"/>
                </a:cubicBezTo>
                <a:cubicBezTo>
                  <a:pt x="98" y="257"/>
                  <a:pt x="99" y="258"/>
                  <a:pt x="98" y="261"/>
                </a:cubicBezTo>
                <a:cubicBezTo>
                  <a:pt x="98" y="260"/>
                  <a:pt x="98" y="260"/>
                  <a:pt x="98" y="259"/>
                </a:cubicBezTo>
                <a:cubicBezTo>
                  <a:pt x="98" y="259"/>
                  <a:pt x="97" y="258"/>
                  <a:pt x="97" y="256"/>
                </a:cubicBezTo>
                <a:cubicBezTo>
                  <a:pt x="97" y="256"/>
                  <a:pt x="97" y="256"/>
                  <a:pt x="97" y="255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7" y="254"/>
                  <a:pt x="96" y="253"/>
                  <a:pt x="97" y="252"/>
                </a:cubicBezTo>
                <a:close/>
                <a:moveTo>
                  <a:pt x="89" y="202"/>
                </a:moveTo>
                <a:cubicBezTo>
                  <a:pt x="90" y="202"/>
                  <a:pt x="89" y="204"/>
                  <a:pt x="89" y="205"/>
                </a:cubicBezTo>
                <a:cubicBezTo>
                  <a:pt x="88" y="204"/>
                  <a:pt x="89" y="203"/>
                  <a:pt x="89" y="202"/>
                </a:cubicBezTo>
                <a:close/>
                <a:moveTo>
                  <a:pt x="88" y="206"/>
                </a:moveTo>
                <a:cubicBezTo>
                  <a:pt x="91" y="209"/>
                  <a:pt x="86" y="208"/>
                  <a:pt x="88" y="206"/>
                </a:cubicBezTo>
                <a:close/>
                <a:moveTo>
                  <a:pt x="87" y="212"/>
                </a:moveTo>
                <a:cubicBezTo>
                  <a:pt x="87" y="211"/>
                  <a:pt x="87" y="210"/>
                  <a:pt x="87" y="208"/>
                </a:cubicBezTo>
                <a:cubicBezTo>
                  <a:pt x="87" y="209"/>
                  <a:pt x="88" y="209"/>
                  <a:pt x="88" y="209"/>
                </a:cubicBezTo>
                <a:cubicBezTo>
                  <a:pt x="88" y="210"/>
                  <a:pt x="87" y="210"/>
                  <a:pt x="88" y="210"/>
                </a:cubicBezTo>
                <a:cubicBezTo>
                  <a:pt x="88" y="211"/>
                  <a:pt x="87" y="212"/>
                  <a:pt x="87" y="213"/>
                </a:cubicBezTo>
                <a:cubicBezTo>
                  <a:pt x="87" y="213"/>
                  <a:pt x="87" y="214"/>
                  <a:pt x="87" y="214"/>
                </a:cubicBezTo>
                <a:cubicBezTo>
                  <a:pt x="87" y="214"/>
                  <a:pt x="87" y="215"/>
                  <a:pt x="87" y="216"/>
                </a:cubicBezTo>
                <a:cubicBezTo>
                  <a:pt x="86" y="216"/>
                  <a:pt x="87" y="218"/>
                  <a:pt x="86" y="217"/>
                </a:cubicBezTo>
                <a:cubicBezTo>
                  <a:pt x="86" y="215"/>
                  <a:pt x="86" y="214"/>
                  <a:pt x="87" y="212"/>
                </a:cubicBezTo>
                <a:close/>
                <a:moveTo>
                  <a:pt x="85" y="183"/>
                </a:moveTo>
                <a:cubicBezTo>
                  <a:pt x="87" y="184"/>
                  <a:pt x="81" y="190"/>
                  <a:pt x="80" y="190"/>
                </a:cubicBezTo>
                <a:cubicBezTo>
                  <a:pt x="81" y="190"/>
                  <a:pt x="83" y="182"/>
                  <a:pt x="85" y="183"/>
                </a:cubicBezTo>
                <a:close/>
                <a:moveTo>
                  <a:pt x="80" y="192"/>
                </a:moveTo>
                <a:cubicBezTo>
                  <a:pt x="81" y="191"/>
                  <a:pt x="82" y="191"/>
                  <a:pt x="82" y="191"/>
                </a:cubicBezTo>
                <a:cubicBezTo>
                  <a:pt x="83" y="192"/>
                  <a:pt x="80" y="197"/>
                  <a:pt x="80" y="192"/>
                </a:cubicBezTo>
                <a:close/>
                <a:moveTo>
                  <a:pt x="80" y="195"/>
                </a:moveTo>
                <a:cubicBezTo>
                  <a:pt x="81" y="195"/>
                  <a:pt x="81" y="196"/>
                  <a:pt x="80" y="197"/>
                </a:cubicBezTo>
                <a:cubicBezTo>
                  <a:pt x="79" y="197"/>
                  <a:pt x="79" y="196"/>
                  <a:pt x="80" y="195"/>
                </a:cubicBezTo>
                <a:close/>
                <a:moveTo>
                  <a:pt x="80" y="198"/>
                </a:moveTo>
                <a:cubicBezTo>
                  <a:pt x="81" y="198"/>
                  <a:pt x="80" y="199"/>
                  <a:pt x="80" y="199"/>
                </a:cubicBezTo>
                <a:cubicBezTo>
                  <a:pt x="80" y="199"/>
                  <a:pt x="80" y="200"/>
                  <a:pt x="80" y="201"/>
                </a:cubicBezTo>
                <a:cubicBezTo>
                  <a:pt x="78" y="201"/>
                  <a:pt x="80" y="198"/>
                  <a:pt x="80" y="198"/>
                </a:cubicBezTo>
                <a:close/>
                <a:moveTo>
                  <a:pt x="78" y="209"/>
                </a:moveTo>
                <a:cubicBezTo>
                  <a:pt x="78" y="208"/>
                  <a:pt x="78" y="208"/>
                  <a:pt x="79" y="207"/>
                </a:cubicBezTo>
                <a:cubicBezTo>
                  <a:pt x="79" y="206"/>
                  <a:pt x="78" y="205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79" y="206"/>
                  <a:pt x="79" y="206"/>
                  <a:pt x="79" y="206"/>
                </a:cubicBezTo>
                <a:cubicBezTo>
                  <a:pt x="79" y="207"/>
                  <a:pt x="79" y="208"/>
                  <a:pt x="79" y="209"/>
                </a:cubicBezTo>
                <a:cubicBezTo>
                  <a:pt x="79" y="209"/>
                  <a:pt x="79" y="209"/>
                  <a:pt x="79" y="209"/>
                </a:cubicBezTo>
                <a:cubicBezTo>
                  <a:pt x="79" y="210"/>
                  <a:pt x="78" y="211"/>
                  <a:pt x="79" y="212"/>
                </a:cubicBezTo>
                <a:cubicBezTo>
                  <a:pt x="78" y="213"/>
                  <a:pt x="78" y="211"/>
                  <a:pt x="78" y="210"/>
                </a:cubicBezTo>
                <a:cubicBezTo>
                  <a:pt x="78" y="210"/>
                  <a:pt x="78" y="209"/>
                  <a:pt x="78" y="209"/>
                </a:cubicBezTo>
                <a:close/>
                <a:moveTo>
                  <a:pt x="76" y="227"/>
                </a:moveTo>
                <a:cubicBezTo>
                  <a:pt x="76" y="227"/>
                  <a:pt x="76" y="227"/>
                  <a:pt x="76" y="226"/>
                </a:cubicBezTo>
                <a:cubicBezTo>
                  <a:pt x="76" y="226"/>
                  <a:pt x="76" y="225"/>
                  <a:pt x="76" y="224"/>
                </a:cubicBezTo>
                <a:cubicBezTo>
                  <a:pt x="77" y="225"/>
                  <a:pt x="76" y="226"/>
                  <a:pt x="76" y="228"/>
                </a:cubicBezTo>
                <a:cubicBezTo>
                  <a:pt x="76" y="229"/>
                  <a:pt x="77" y="230"/>
                  <a:pt x="76" y="233"/>
                </a:cubicBezTo>
                <a:cubicBezTo>
                  <a:pt x="76" y="232"/>
                  <a:pt x="76" y="232"/>
                  <a:pt x="76" y="231"/>
                </a:cubicBezTo>
                <a:cubicBezTo>
                  <a:pt x="76" y="231"/>
                  <a:pt x="76" y="229"/>
                  <a:pt x="76" y="228"/>
                </a:cubicBezTo>
                <a:cubicBezTo>
                  <a:pt x="76" y="227"/>
                  <a:pt x="76" y="227"/>
                  <a:pt x="76" y="227"/>
                </a:cubicBezTo>
                <a:close/>
                <a:moveTo>
                  <a:pt x="75" y="234"/>
                </a:moveTo>
                <a:cubicBezTo>
                  <a:pt x="76" y="235"/>
                  <a:pt x="75" y="236"/>
                  <a:pt x="75" y="237"/>
                </a:cubicBezTo>
                <a:cubicBezTo>
                  <a:pt x="75" y="239"/>
                  <a:pt x="76" y="240"/>
                  <a:pt x="75" y="242"/>
                </a:cubicBezTo>
                <a:cubicBezTo>
                  <a:pt x="74" y="240"/>
                  <a:pt x="74" y="237"/>
                  <a:pt x="75" y="234"/>
                </a:cubicBezTo>
                <a:close/>
                <a:moveTo>
                  <a:pt x="75" y="253"/>
                </a:moveTo>
                <a:cubicBezTo>
                  <a:pt x="74" y="252"/>
                  <a:pt x="74" y="251"/>
                  <a:pt x="74" y="249"/>
                </a:cubicBezTo>
                <a:cubicBezTo>
                  <a:pt x="75" y="249"/>
                  <a:pt x="74" y="250"/>
                  <a:pt x="75" y="251"/>
                </a:cubicBezTo>
                <a:cubicBezTo>
                  <a:pt x="75" y="251"/>
                  <a:pt x="75" y="251"/>
                  <a:pt x="75" y="252"/>
                </a:cubicBezTo>
                <a:cubicBezTo>
                  <a:pt x="75" y="252"/>
                  <a:pt x="75" y="253"/>
                  <a:pt x="75" y="253"/>
                </a:cubicBezTo>
                <a:cubicBezTo>
                  <a:pt x="75" y="253"/>
                  <a:pt x="75" y="253"/>
                  <a:pt x="75" y="253"/>
                </a:cubicBezTo>
                <a:cubicBezTo>
                  <a:pt x="75" y="255"/>
                  <a:pt x="75" y="256"/>
                  <a:pt x="75" y="257"/>
                </a:cubicBezTo>
                <a:cubicBezTo>
                  <a:pt x="74" y="257"/>
                  <a:pt x="75" y="255"/>
                  <a:pt x="75" y="253"/>
                </a:cubicBezTo>
                <a:close/>
                <a:moveTo>
                  <a:pt x="75" y="258"/>
                </a:moveTo>
                <a:cubicBezTo>
                  <a:pt x="76" y="258"/>
                  <a:pt x="75" y="260"/>
                  <a:pt x="76" y="260"/>
                </a:cubicBezTo>
                <a:cubicBezTo>
                  <a:pt x="76" y="261"/>
                  <a:pt x="77" y="261"/>
                  <a:pt x="77" y="262"/>
                </a:cubicBezTo>
                <a:cubicBezTo>
                  <a:pt x="75" y="261"/>
                  <a:pt x="75" y="260"/>
                  <a:pt x="75" y="258"/>
                </a:cubicBezTo>
                <a:close/>
                <a:moveTo>
                  <a:pt x="76" y="264"/>
                </a:moveTo>
                <a:cubicBezTo>
                  <a:pt x="77" y="264"/>
                  <a:pt x="76" y="265"/>
                  <a:pt x="77" y="267"/>
                </a:cubicBezTo>
                <a:cubicBezTo>
                  <a:pt x="77" y="268"/>
                  <a:pt x="77" y="269"/>
                  <a:pt x="77" y="269"/>
                </a:cubicBezTo>
                <a:cubicBezTo>
                  <a:pt x="77" y="270"/>
                  <a:pt x="77" y="271"/>
                  <a:pt x="77" y="273"/>
                </a:cubicBezTo>
                <a:cubicBezTo>
                  <a:pt x="76" y="271"/>
                  <a:pt x="76" y="267"/>
                  <a:pt x="76" y="264"/>
                </a:cubicBezTo>
                <a:close/>
                <a:moveTo>
                  <a:pt x="78" y="280"/>
                </a:moveTo>
                <a:cubicBezTo>
                  <a:pt x="78" y="280"/>
                  <a:pt x="78" y="279"/>
                  <a:pt x="77" y="278"/>
                </a:cubicBezTo>
                <a:cubicBezTo>
                  <a:pt x="78" y="277"/>
                  <a:pt x="77" y="275"/>
                  <a:pt x="77" y="274"/>
                </a:cubicBezTo>
                <a:cubicBezTo>
                  <a:pt x="78" y="274"/>
                  <a:pt x="77" y="275"/>
                  <a:pt x="78" y="275"/>
                </a:cubicBezTo>
                <a:cubicBezTo>
                  <a:pt x="78" y="276"/>
                  <a:pt x="79" y="276"/>
                  <a:pt x="79" y="277"/>
                </a:cubicBezTo>
                <a:cubicBezTo>
                  <a:pt x="79" y="278"/>
                  <a:pt x="78" y="279"/>
                  <a:pt x="78" y="280"/>
                </a:cubicBezTo>
                <a:cubicBezTo>
                  <a:pt x="79" y="281"/>
                  <a:pt x="79" y="282"/>
                  <a:pt x="80" y="283"/>
                </a:cubicBezTo>
                <a:cubicBezTo>
                  <a:pt x="80" y="283"/>
                  <a:pt x="80" y="283"/>
                  <a:pt x="80" y="284"/>
                </a:cubicBezTo>
                <a:cubicBezTo>
                  <a:pt x="79" y="284"/>
                  <a:pt x="79" y="285"/>
                  <a:pt x="79" y="285"/>
                </a:cubicBezTo>
                <a:cubicBezTo>
                  <a:pt x="80" y="288"/>
                  <a:pt x="81" y="290"/>
                  <a:pt x="81" y="294"/>
                </a:cubicBezTo>
                <a:cubicBezTo>
                  <a:pt x="79" y="294"/>
                  <a:pt x="80" y="292"/>
                  <a:pt x="80" y="291"/>
                </a:cubicBezTo>
                <a:cubicBezTo>
                  <a:pt x="80" y="290"/>
                  <a:pt x="80" y="290"/>
                  <a:pt x="79" y="289"/>
                </a:cubicBezTo>
                <a:cubicBezTo>
                  <a:pt x="79" y="289"/>
                  <a:pt x="80" y="288"/>
                  <a:pt x="79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7"/>
                  <a:pt x="79" y="287"/>
                </a:cubicBezTo>
                <a:cubicBezTo>
                  <a:pt x="79" y="287"/>
                  <a:pt x="79" y="286"/>
                  <a:pt x="78" y="285"/>
                </a:cubicBezTo>
                <a:cubicBezTo>
                  <a:pt x="78" y="284"/>
                  <a:pt x="78" y="282"/>
                  <a:pt x="78" y="280"/>
                </a:cubicBezTo>
                <a:close/>
                <a:moveTo>
                  <a:pt x="88" y="356"/>
                </a:moveTo>
                <a:cubicBezTo>
                  <a:pt x="108" y="336"/>
                  <a:pt x="102" y="306"/>
                  <a:pt x="97" y="281"/>
                </a:cubicBezTo>
                <a:cubicBezTo>
                  <a:pt x="94" y="269"/>
                  <a:pt x="88" y="249"/>
                  <a:pt x="88" y="237"/>
                </a:cubicBezTo>
                <a:cubicBezTo>
                  <a:pt x="87" y="223"/>
                  <a:pt x="87" y="216"/>
                  <a:pt x="92" y="203"/>
                </a:cubicBezTo>
                <a:cubicBezTo>
                  <a:pt x="82" y="236"/>
                  <a:pt x="104" y="274"/>
                  <a:pt x="106" y="308"/>
                </a:cubicBezTo>
                <a:cubicBezTo>
                  <a:pt x="107" y="318"/>
                  <a:pt x="108" y="327"/>
                  <a:pt x="105" y="336"/>
                </a:cubicBezTo>
                <a:cubicBezTo>
                  <a:pt x="103" y="346"/>
                  <a:pt x="98" y="356"/>
                  <a:pt x="90" y="361"/>
                </a:cubicBezTo>
                <a:cubicBezTo>
                  <a:pt x="81" y="367"/>
                  <a:pt x="69" y="368"/>
                  <a:pt x="62" y="362"/>
                </a:cubicBezTo>
                <a:cubicBezTo>
                  <a:pt x="71" y="364"/>
                  <a:pt x="82" y="363"/>
                  <a:pt x="88" y="356"/>
                </a:cubicBezTo>
                <a:close/>
                <a:moveTo>
                  <a:pt x="642" y="115"/>
                </a:moveTo>
                <a:cubicBezTo>
                  <a:pt x="642" y="115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5"/>
                  <a:pt x="642" y="115"/>
                  <a:pt x="642" y="115"/>
                </a:cubicBezTo>
                <a:close/>
                <a:moveTo>
                  <a:pt x="641" y="113"/>
                </a:moveTo>
                <a:cubicBezTo>
                  <a:pt x="640" y="113"/>
                  <a:pt x="640" y="113"/>
                  <a:pt x="640" y="113"/>
                </a:cubicBezTo>
                <a:cubicBezTo>
                  <a:pt x="641" y="112"/>
                  <a:pt x="640" y="112"/>
                  <a:pt x="640" y="111"/>
                </a:cubicBezTo>
                <a:cubicBezTo>
                  <a:pt x="639" y="111"/>
                  <a:pt x="639" y="110"/>
                  <a:pt x="639" y="110"/>
                </a:cubicBezTo>
                <a:cubicBezTo>
                  <a:pt x="638" y="110"/>
                  <a:pt x="638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8" y="110"/>
                  <a:pt x="640" y="111"/>
                  <a:pt x="640" y="112"/>
                </a:cubicBezTo>
                <a:cubicBezTo>
                  <a:pt x="640" y="113"/>
                  <a:pt x="640" y="113"/>
                  <a:pt x="640" y="113"/>
                </a:cubicBezTo>
                <a:cubicBezTo>
                  <a:pt x="641" y="113"/>
                  <a:pt x="641" y="113"/>
                  <a:pt x="641" y="114"/>
                </a:cubicBezTo>
                <a:cubicBezTo>
                  <a:pt x="641" y="114"/>
                  <a:pt x="641" y="115"/>
                  <a:pt x="641" y="115"/>
                </a:cubicBezTo>
                <a:cubicBezTo>
                  <a:pt x="641" y="115"/>
                  <a:pt x="642" y="115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1" y="114"/>
                  <a:pt x="641" y="114"/>
                  <a:pt x="641" y="113"/>
                </a:cubicBezTo>
                <a:close/>
                <a:moveTo>
                  <a:pt x="606" y="75"/>
                </a:moveTo>
                <a:cubicBezTo>
                  <a:pt x="606" y="75"/>
                  <a:pt x="606" y="75"/>
                  <a:pt x="606" y="75"/>
                </a:cubicBezTo>
                <a:cubicBezTo>
                  <a:pt x="607" y="76"/>
                  <a:pt x="608" y="76"/>
                  <a:pt x="608" y="77"/>
                </a:cubicBezTo>
                <a:cubicBezTo>
                  <a:pt x="608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8"/>
                  <a:pt x="609" y="78"/>
                  <a:pt x="609" y="78"/>
                </a:cubicBezTo>
                <a:cubicBezTo>
                  <a:pt x="609" y="78"/>
                  <a:pt x="610" y="78"/>
                  <a:pt x="610" y="78"/>
                </a:cubicBezTo>
                <a:cubicBezTo>
                  <a:pt x="610" y="78"/>
                  <a:pt x="610" y="78"/>
                  <a:pt x="610" y="78"/>
                </a:cubicBezTo>
                <a:cubicBezTo>
                  <a:pt x="610" y="79"/>
                  <a:pt x="611" y="79"/>
                  <a:pt x="612" y="79"/>
                </a:cubicBezTo>
                <a:cubicBezTo>
                  <a:pt x="612" y="79"/>
                  <a:pt x="612" y="79"/>
                  <a:pt x="612" y="79"/>
                </a:cubicBezTo>
                <a:cubicBezTo>
                  <a:pt x="612" y="80"/>
                  <a:pt x="613" y="81"/>
                  <a:pt x="613" y="81"/>
                </a:cubicBezTo>
                <a:cubicBezTo>
                  <a:pt x="613" y="81"/>
                  <a:pt x="613" y="80"/>
                  <a:pt x="613" y="80"/>
                </a:cubicBezTo>
                <a:cubicBezTo>
                  <a:pt x="614" y="81"/>
                  <a:pt x="614" y="82"/>
                  <a:pt x="614" y="82"/>
                </a:cubicBezTo>
                <a:cubicBezTo>
                  <a:pt x="615" y="82"/>
                  <a:pt x="615" y="82"/>
                  <a:pt x="615" y="82"/>
                </a:cubicBezTo>
                <a:cubicBezTo>
                  <a:pt x="615" y="83"/>
                  <a:pt x="616" y="83"/>
                  <a:pt x="616" y="83"/>
                </a:cubicBezTo>
                <a:cubicBezTo>
                  <a:pt x="616" y="83"/>
                  <a:pt x="616" y="83"/>
                  <a:pt x="616" y="84"/>
                </a:cubicBezTo>
                <a:cubicBezTo>
                  <a:pt x="616" y="84"/>
                  <a:pt x="617" y="84"/>
                  <a:pt x="617" y="84"/>
                </a:cubicBezTo>
                <a:cubicBezTo>
                  <a:pt x="617" y="85"/>
                  <a:pt x="618" y="84"/>
                  <a:pt x="618" y="84"/>
                </a:cubicBezTo>
                <a:cubicBezTo>
                  <a:pt x="619" y="85"/>
                  <a:pt x="620" y="87"/>
                  <a:pt x="620" y="87"/>
                </a:cubicBezTo>
                <a:cubicBezTo>
                  <a:pt x="620" y="88"/>
                  <a:pt x="621" y="88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1" y="88"/>
                  <a:pt x="621" y="89"/>
                  <a:pt x="621" y="89"/>
                </a:cubicBezTo>
                <a:cubicBezTo>
                  <a:pt x="621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3" y="90"/>
                  <a:pt x="624" y="91"/>
                  <a:pt x="624" y="92"/>
                </a:cubicBezTo>
                <a:cubicBezTo>
                  <a:pt x="625" y="92"/>
                  <a:pt x="626" y="93"/>
                  <a:pt x="626" y="93"/>
                </a:cubicBezTo>
                <a:cubicBezTo>
                  <a:pt x="626" y="93"/>
                  <a:pt x="626" y="94"/>
                  <a:pt x="626" y="94"/>
                </a:cubicBezTo>
                <a:cubicBezTo>
                  <a:pt x="627" y="94"/>
                  <a:pt x="627" y="94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8" y="95"/>
                  <a:pt x="628" y="96"/>
                  <a:pt x="628" y="96"/>
                </a:cubicBezTo>
                <a:cubicBezTo>
                  <a:pt x="628" y="96"/>
                  <a:pt x="629" y="97"/>
                  <a:pt x="629" y="97"/>
                </a:cubicBezTo>
                <a:cubicBezTo>
                  <a:pt x="629" y="98"/>
                  <a:pt x="630" y="98"/>
                  <a:pt x="630" y="99"/>
                </a:cubicBezTo>
                <a:cubicBezTo>
                  <a:pt x="631" y="99"/>
                  <a:pt x="631" y="100"/>
                  <a:pt x="632" y="100"/>
                </a:cubicBezTo>
                <a:cubicBezTo>
                  <a:pt x="632" y="100"/>
                  <a:pt x="632" y="101"/>
                  <a:pt x="632" y="101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2"/>
                  <a:pt x="633" y="103"/>
                  <a:pt x="634" y="103"/>
                </a:cubicBezTo>
                <a:cubicBezTo>
                  <a:pt x="634" y="103"/>
                  <a:pt x="634" y="104"/>
                  <a:pt x="634" y="104"/>
                </a:cubicBezTo>
                <a:cubicBezTo>
                  <a:pt x="634" y="104"/>
                  <a:pt x="634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6"/>
                  <a:pt x="636" y="106"/>
                  <a:pt x="636" y="106"/>
                </a:cubicBezTo>
                <a:cubicBezTo>
                  <a:pt x="636" y="106"/>
                  <a:pt x="636" y="107"/>
                  <a:pt x="636" y="107"/>
                </a:cubicBezTo>
                <a:cubicBezTo>
                  <a:pt x="636" y="107"/>
                  <a:pt x="636" y="107"/>
                  <a:pt x="637" y="107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9"/>
                  <a:pt x="637" y="109"/>
                </a:cubicBezTo>
                <a:cubicBezTo>
                  <a:pt x="638" y="109"/>
                  <a:pt x="639" y="110"/>
                  <a:pt x="639" y="110"/>
                </a:cubicBezTo>
                <a:cubicBezTo>
                  <a:pt x="639" y="110"/>
                  <a:pt x="640" y="110"/>
                  <a:pt x="640" y="111"/>
                </a:cubicBezTo>
                <a:cubicBezTo>
                  <a:pt x="640" y="111"/>
                  <a:pt x="640" y="111"/>
                  <a:pt x="640" y="111"/>
                </a:cubicBezTo>
                <a:cubicBezTo>
                  <a:pt x="640" y="111"/>
                  <a:pt x="640" y="112"/>
                  <a:pt x="640" y="112"/>
                </a:cubicBezTo>
                <a:cubicBezTo>
                  <a:pt x="641" y="112"/>
                  <a:pt x="641" y="113"/>
                  <a:pt x="642" y="113"/>
                </a:cubicBezTo>
                <a:cubicBezTo>
                  <a:pt x="642" y="113"/>
                  <a:pt x="641" y="113"/>
                  <a:pt x="641" y="113"/>
                </a:cubicBezTo>
                <a:cubicBezTo>
                  <a:pt x="641" y="114"/>
                  <a:pt x="641" y="113"/>
                  <a:pt x="642" y="114"/>
                </a:cubicBezTo>
                <a:cubicBezTo>
                  <a:pt x="642" y="114"/>
                  <a:pt x="642" y="114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3" y="116"/>
                  <a:pt x="643" y="116"/>
                  <a:pt x="643" y="117"/>
                </a:cubicBezTo>
                <a:cubicBezTo>
                  <a:pt x="643" y="117"/>
                  <a:pt x="643" y="117"/>
                  <a:pt x="643" y="117"/>
                </a:cubicBezTo>
                <a:cubicBezTo>
                  <a:pt x="643" y="117"/>
                  <a:pt x="643" y="117"/>
                  <a:pt x="644" y="118"/>
                </a:cubicBezTo>
                <a:cubicBezTo>
                  <a:pt x="644" y="118"/>
                  <a:pt x="644" y="118"/>
                  <a:pt x="644" y="118"/>
                </a:cubicBezTo>
                <a:cubicBezTo>
                  <a:pt x="645" y="118"/>
                  <a:pt x="644" y="120"/>
                  <a:pt x="645" y="120"/>
                </a:cubicBezTo>
                <a:cubicBezTo>
                  <a:pt x="645" y="120"/>
                  <a:pt x="645" y="120"/>
                  <a:pt x="645" y="120"/>
                </a:cubicBezTo>
                <a:cubicBezTo>
                  <a:pt x="645" y="121"/>
                  <a:pt x="646" y="121"/>
                  <a:pt x="646" y="122"/>
                </a:cubicBezTo>
                <a:cubicBezTo>
                  <a:pt x="646" y="122"/>
                  <a:pt x="646" y="122"/>
                  <a:pt x="646" y="122"/>
                </a:cubicBezTo>
                <a:cubicBezTo>
                  <a:pt x="646" y="122"/>
                  <a:pt x="646" y="123"/>
                  <a:pt x="647" y="123"/>
                </a:cubicBezTo>
                <a:cubicBezTo>
                  <a:pt x="646" y="124"/>
                  <a:pt x="647" y="124"/>
                  <a:pt x="647" y="125"/>
                </a:cubicBezTo>
                <a:cubicBezTo>
                  <a:pt x="647" y="124"/>
                  <a:pt x="647" y="124"/>
                  <a:pt x="647" y="124"/>
                </a:cubicBezTo>
                <a:cubicBezTo>
                  <a:pt x="648" y="124"/>
                  <a:pt x="648" y="124"/>
                  <a:pt x="648" y="124"/>
                </a:cubicBezTo>
                <a:cubicBezTo>
                  <a:pt x="648" y="126"/>
                  <a:pt x="648" y="126"/>
                  <a:pt x="649" y="127"/>
                </a:cubicBezTo>
                <a:cubicBezTo>
                  <a:pt x="649" y="127"/>
                  <a:pt x="649" y="128"/>
                  <a:pt x="649" y="129"/>
                </a:cubicBezTo>
                <a:cubicBezTo>
                  <a:pt x="650" y="130"/>
                  <a:pt x="650" y="131"/>
                  <a:pt x="651" y="132"/>
                </a:cubicBezTo>
                <a:cubicBezTo>
                  <a:pt x="651" y="133"/>
                  <a:pt x="651" y="133"/>
                  <a:pt x="651" y="134"/>
                </a:cubicBezTo>
                <a:cubicBezTo>
                  <a:pt x="652" y="134"/>
                  <a:pt x="651" y="135"/>
                  <a:pt x="652" y="135"/>
                </a:cubicBezTo>
                <a:cubicBezTo>
                  <a:pt x="652" y="136"/>
                  <a:pt x="652" y="137"/>
                  <a:pt x="652" y="137"/>
                </a:cubicBezTo>
                <a:cubicBezTo>
                  <a:pt x="653" y="138"/>
                  <a:pt x="653" y="139"/>
                  <a:pt x="654" y="139"/>
                </a:cubicBezTo>
                <a:cubicBezTo>
                  <a:pt x="653" y="140"/>
                  <a:pt x="654" y="140"/>
                  <a:pt x="654" y="141"/>
                </a:cubicBezTo>
                <a:cubicBezTo>
                  <a:pt x="654" y="141"/>
                  <a:pt x="655" y="142"/>
                  <a:pt x="655" y="142"/>
                </a:cubicBezTo>
                <a:cubicBezTo>
                  <a:pt x="655" y="143"/>
                  <a:pt x="655" y="144"/>
                  <a:pt x="655" y="145"/>
                </a:cubicBezTo>
                <a:cubicBezTo>
                  <a:pt x="655" y="145"/>
                  <a:pt x="655" y="145"/>
                  <a:pt x="655" y="146"/>
                </a:cubicBezTo>
                <a:cubicBezTo>
                  <a:pt x="655" y="145"/>
                  <a:pt x="657" y="149"/>
                  <a:pt x="657" y="149"/>
                </a:cubicBezTo>
                <a:cubicBezTo>
                  <a:pt x="661" y="166"/>
                  <a:pt x="658" y="183"/>
                  <a:pt x="666" y="200"/>
                </a:cubicBezTo>
                <a:cubicBezTo>
                  <a:pt x="669" y="205"/>
                  <a:pt x="678" y="215"/>
                  <a:pt x="690" y="210"/>
                </a:cubicBezTo>
                <a:cubicBezTo>
                  <a:pt x="692" y="210"/>
                  <a:pt x="695" y="208"/>
                  <a:pt x="696" y="207"/>
                </a:cubicBezTo>
                <a:cubicBezTo>
                  <a:pt x="696" y="207"/>
                  <a:pt x="700" y="211"/>
                  <a:pt x="707" y="211"/>
                </a:cubicBezTo>
                <a:cubicBezTo>
                  <a:pt x="723" y="213"/>
                  <a:pt x="737" y="192"/>
                  <a:pt x="735" y="179"/>
                </a:cubicBezTo>
                <a:cubicBezTo>
                  <a:pt x="734" y="172"/>
                  <a:pt x="728" y="169"/>
                  <a:pt x="728" y="169"/>
                </a:cubicBezTo>
                <a:cubicBezTo>
                  <a:pt x="729" y="169"/>
                  <a:pt x="737" y="165"/>
                  <a:pt x="736" y="152"/>
                </a:cubicBezTo>
                <a:cubicBezTo>
                  <a:pt x="735" y="141"/>
                  <a:pt x="726" y="137"/>
                  <a:pt x="721" y="135"/>
                </a:cubicBezTo>
                <a:cubicBezTo>
                  <a:pt x="712" y="130"/>
                  <a:pt x="699" y="131"/>
                  <a:pt x="691" y="136"/>
                </a:cubicBezTo>
                <a:cubicBezTo>
                  <a:pt x="683" y="142"/>
                  <a:pt x="679" y="149"/>
                  <a:pt x="681" y="158"/>
                </a:cubicBezTo>
                <a:cubicBezTo>
                  <a:pt x="682" y="166"/>
                  <a:pt x="689" y="176"/>
                  <a:pt x="699" y="174"/>
                </a:cubicBezTo>
                <a:cubicBezTo>
                  <a:pt x="712" y="171"/>
                  <a:pt x="702" y="153"/>
                  <a:pt x="696" y="162"/>
                </a:cubicBezTo>
                <a:cubicBezTo>
                  <a:pt x="695" y="155"/>
                  <a:pt x="702" y="154"/>
                  <a:pt x="706" y="154"/>
                </a:cubicBezTo>
                <a:cubicBezTo>
                  <a:pt x="719" y="156"/>
                  <a:pt x="719" y="177"/>
                  <a:pt x="709" y="183"/>
                </a:cubicBezTo>
                <a:cubicBezTo>
                  <a:pt x="705" y="185"/>
                  <a:pt x="700" y="185"/>
                  <a:pt x="697" y="184"/>
                </a:cubicBezTo>
                <a:cubicBezTo>
                  <a:pt x="693" y="183"/>
                  <a:pt x="689" y="180"/>
                  <a:pt x="686" y="177"/>
                </a:cubicBezTo>
                <a:cubicBezTo>
                  <a:pt x="683" y="173"/>
                  <a:pt x="680" y="169"/>
                  <a:pt x="678" y="164"/>
                </a:cubicBezTo>
                <a:cubicBezTo>
                  <a:pt x="677" y="161"/>
                  <a:pt x="676" y="158"/>
                  <a:pt x="675" y="155"/>
                </a:cubicBezTo>
                <a:cubicBezTo>
                  <a:pt x="675" y="153"/>
                  <a:pt x="675" y="152"/>
                  <a:pt x="674" y="151"/>
                </a:cubicBezTo>
                <a:cubicBezTo>
                  <a:pt x="674" y="150"/>
                  <a:pt x="673" y="150"/>
                  <a:pt x="673" y="149"/>
                </a:cubicBezTo>
                <a:cubicBezTo>
                  <a:pt x="673" y="148"/>
                  <a:pt x="673" y="150"/>
                  <a:pt x="673" y="149"/>
                </a:cubicBezTo>
                <a:cubicBezTo>
                  <a:pt x="673" y="149"/>
                  <a:pt x="673" y="149"/>
                  <a:pt x="673" y="148"/>
                </a:cubicBezTo>
                <a:cubicBezTo>
                  <a:pt x="673" y="148"/>
                  <a:pt x="673" y="148"/>
                  <a:pt x="673" y="147"/>
                </a:cubicBezTo>
                <a:cubicBezTo>
                  <a:pt x="672" y="147"/>
                  <a:pt x="672" y="146"/>
                  <a:pt x="672" y="146"/>
                </a:cubicBezTo>
                <a:cubicBezTo>
                  <a:pt x="672" y="146"/>
                  <a:pt x="672" y="145"/>
                  <a:pt x="672" y="145"/>
                </a:cubicBezTo>
                <a:cubicBezTo>
                  <a:pt x="671" y="145"/>
                  <a:pt x="672" y="144"/>
                  <a:pt x="671" y="143"/>
                </a:cubicBezTo>
                <a:cubicBezTo>
                  <a:pt x="671" y="142"/>
                  <a:pt x="671" y="141"/>
                  <a:pt x="671" y="140"/>
                </a:cubicBezTo>
                <a:cubicBezTo>
                  <a:pt x="670" y="139"/>
                  <a:pt x="668" y="137"/>
                  <a:pt x="669" y="136"/>
                </a:cubicBezTo>
                <a:cubicBezTo>
                  <a:pt x="668" y="136"/>
                  <a:pt x="668" y="135"/>
                  <a:pt x="668" y="135"/>
                </a:cubicBezTo>
                <a:cubicBezTo>
                  <a:pt x="668" y="135"/>
                  <a:pt x="667" y="135"/>
                  <a:pt x="667" y="135"/>
                </a:cubicBezTo>
                <a:cubicBezTo>
                  <a:pt x="666" y="133"/>
                  <a:pt x="666" y="133"/>
                  <a:pt x="665" y="132"/>
                </a:cubicBezTo>
                <a:cubicBezTo>
                  <a:pt x="665" y="132"/>
                  <a:pt x="666" y="131"/>
                  <a:pt x="665" y="131"/>
                </a:cubicBezTo>
                <a:cubicBezTo>
                  <a:pt x="665" y="130"/>
                  <a:pt x="664" y="130"/>
                  <a:pt x="665" y="129"/>
                </a:cubicBezTo>
                <a:cubicBezTo>
                  <a:pt x="664" y="129"/>
                  <a:pt x="664" y="130"/>
                  <a:pt x="664" y="129"/>
                </a:cubicBezTo>
                <a:cubicBezTo>
                  <a:pt x="664" y="129"/>
                  <a:pt x="663" y="128"/>
                  <a:pt x="663" y="127"/>
                </a:cubicBezTo>
                <a:cubicBezTo>
                  <a:pt x="662" y="126"/>
                  <a:pt x="662" y="125"/>
                  <a:pt x="662" y="125"/>
                </a:cubicBezTo>
                <a:cubicBezTo>
                  <a:pt x="662" y="124"/>
                  <a:pt x="661" y="124"/>
                  <a:pt x="661" y="124"/>
                </a:cubicBezTo>
                <a:cubicBezTo>
                  <a:pt x="661" y="123"/>
                  <a:pt x="661" y="123"/>
                  <a:pt x="660" y="123"/>
                </a:cubicBezTo>
                <a:cubicBezTo>
                  <a:pt x="660" y="122"/>
                  <a:pt x="660" y="122"/>
                  <a:pt x="659" y="122"/>
                </a:cubicBezTo>
                <a:cubicBezTo>
                  <a:pt x="659" y="121"/>
                  <a:pt x="659" y="121"/>
                  <a:pt x="659" y="120"/>
                </a:cubicBezTo>
                <a:cubicBezTo>
                  <a:pt x="658" y="120"/>
                  <a:pt x="658" y="119"/>
                  <a:pt x="658" y="119"/>
                </a:cubicBezTo>
                <a:cubicBezTo>
                  <a:pt x="658" y="119"/>
                  <a:pt x="658" y="119"/>
                  <a:pt x="658" y="119"/>
                </a:cubicBezTo>
                <a:cubicBezTo>
                  <a:pt x="657" y="119"/>
                  <a:pt x="657" y="118"/>
                  <a:pt x="657" y="118"/>
                </a:cubicBezTo>
                <a:cubicBezTo>
                  <a:pt x="657" y="117"/>
                  <a:pt x="656" y="117"/>
                  <a:pt x="656" y="116"/>
                </a:cubicBezTo>
                <a:cubicBezTo>
                  <a:pt x="656" y="116"/>
                  <a:pt x="656" y="116"/>
                  <a:pt x="656" y="116"/>
                </a:cubicBezTo>
                <a:cubicBezTo>
                  <a:pt x="656" y="116"/>
                  <a:pt x="655" y="116"/>
                  <a:pt x="655" y="116"/>
                </a:cubicBezTo>
                <a:cubicBezTo>
                  <a:pt x="654" y="115"/>
                  <a:pt x="654" y="114"/>
                  <a:pt x="654" y="113"/>
                </a:cubicBezTo>
                <a:cubicBezTo>
                  <a:pt x="652" y="112"/>
                  <a:pt x="652" y="110"/>
                  <a:pt x="650" y="110"/>
                </a:cubicBezTo>
                <a:cubicBezTo>
                  <a:pt x="650" y="109"/>
                  <a:pt x="650" y="109"/>
                  <a:pt x="649" y="108"/>
                </a:cubicBezTo>
                <a:cubicBezTo>
                  <a:pt x="649" y="107"/>
                  <a:pt x="648" y="107"/>
                  <a:pt x="649" y="106"/>
                </a:cubicBezTo>
                <a:cubicBezTo>
                  <a:pt x="648" y="106"/>
                  <a:pt x="648" y="106"/>
                  <a:pt x="647" y="106"/>
                </a:cubicBezTo>
                <a:cubicBezTo>
                  <a:pt x="647" y="103"/>
                  <a:pt x="645" y="102"/>
                  <a:pt x="643" y="100"/>
                </a:cubicBezTo>
                <a:cubicBezTo>
                  <a:pt x="642" y="99"/>
                  <a:pt x="641" y="97"/>
                  <a:pt x="639" y="97"/>
                </a:cubicBezTo>
                <a:cubicBezTo>
                  <a:pt x="639" y="96"/>
                  <a:pt x="638" y="96"/>
                  <a:pt x="638" y="95"/>
                </a:cubicBezTo>
                <a:cubicBezTo>
                  <a:pt x="638" y="95"/>
                  <a:pt x="636" y="94"/>
                  <a:pt x="637" y="96"/>
                </a:cubicBezTo>
                <a:cubicBezTo>
                  <a:pt x="636" y="95"/>
                  <a:pt x="635" y="93"/>
                  <a:pt x="635" y="92"/>
                </a:cubicBezTo>
                <a:cubicBezTo>
                  <a:pt x="634" y="92"/>
                  <a:pt x="634" y="93"/>
                  <a:pt x="634" y="92"/>
                </a:cubicBezTo>
                <a:cubicBezTo>
                  <a:pt x="634" y="92"/>
                  <a:pt x="633" y="91"/>
                  <a:pt x="633" y="91"/>
                </a:cubicBezTo>
                <a:cubicBezTo>
                  <a:pt x="632" y="91"/>
                  <a:pt x="632" y="91"/>
                  <a:pt x="632" y="91"/>
                </a:cubicBezTo>
                <a:cubicBezTo>
                  <a:pt x="632" y="91"/>
                  <a:pt x="632" y="90"/>
                  <a:pt x="632" y="90"/>
                </a:cubicBezTo>
                <a:cubicBezTo>
                  <a:pt x="631" y="90"/>
                  <a:pt x="631" y="90"/>
                  <a:pt x="631" y="89"/>
                </a:cubicBezTo>
                <a:cubicBezTo>
                  <a:pt x="631" y="89"/>
                  <a:pt x="630" y="89"/>
                  <a:pt x="630" y="89"/>
                </a:cubicBezTo>
                <a:cubicBezTo>
                  <a:pt x="630" y="89"/>
                  <a:pt x="631" y="89"/>
                  <a:pt x="631" y="89"/>
                </a:cubicBezTo>
                <a:cubicBezTo>
                  <a:pt x="630" y="89"/>
                  <a:pt x="629" y="88"/>
                  <a:pt x="629" y="87"/>
                </a:cubicBezTo>
                <a:cubicBezTo>
                  <a:pt x="629" y="87"/>
                  <a:pt x="628" y="87"/>
                  <a:pt x="628" y="87"/>
                </a:cubicBezTo>
                <a:cubicBezTo>
                  <a:pt x="628" y="87"/>
                  <a:pt x="628" y="87"/>
                  <a:pt x="628" y="87"/>
                </a:cubicBezTo>
                <a:cubicBezTo>
                  <a:pt x="627" y="87"/>
                  <a:pt x="627" y="87"/>
                  <a:pt x="627" y="87"/>
                </a:cubicBezTo>
                <a:cubicBezTo>
                  <a:pt x="627" y="86"/>
                  <a:pt x="627" y="87"/>
                  <a:pt x="627" y="87"/>
                </a:cubicBezTo>
                <a:cubicBezTo>
                  <a:pt x="627" y="87"/>
                  <a:pt x="627" y="86"/>
                  <a:pt x="626" y="86"/>
                </a:cubicBezTo>
                <a:cubicBezTo>
                  <a:pt x="625" y="85"/>
                  <a:pt x="625" y="85"/>
                  <a:pt x="624" y="85"/>
                </a:cubicBezTo>
                <a:cubicBezTo>
                  <a:pt x="624" y="85"/>
                  <a:pt x="624" y="85"/>
                  <a:pt x="623" y="84"/>
                </a:cubicBezTo>
                <a:cubicBezTo>
                  <a:pt x="623" y="84"/>
                  <a:pt x="624" y="84"/>
                  <a:pt x="624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3"/>
                  <a:pt x="623" y="83"/>
                  <a:pt x="623" y="83"/>
                </a:cubicBezTo>
                <a:cubicBezTo>
                  <a:pt x="622" y="83"/>
                  <a:pt x="622" y="83"/>
                  <a:pt x="621" y="82"/>
                </a:cubicBezTo>
                <a:cubicBezTo>
                  <a:pt x="621" y="82"/>
                  <a:pt x="621" y="83"/>
                  <a:pt x="621" y="82"/>
                </a:cubicBezTo>
                <a:cubicBezTo>
                  <a:pt x="620" y="82"/>
                  <a:pt x="620" y="82"/>
                  <a:pt x="620" y="82"/>
                </a:cubicBezTo>
                <a:cubicBezTo>
                  <a:pt x="619" y="81"/>
                  <a:pt x="619" y="81"/>
                  <a:pt x="618" y="81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6" y="79"/>
                  <a:pt x="615" y="79"/>
                  <a:pt x="614" y="78"/>
                </a:cubicBezTo>
                <a:cubicBezTo>
                  <a:pt x="614" y="78"/>
                  <a:pt x="614" y="78"/>
                  <a:pt x="614" y="78"/>
                </a:cubicBezTo>
                <a:cubicBezTo>
                  <a:pt x="613" y="78"/>
                  <a:pt x="614" y="77"/>
                  <a:pt x="614" y="77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2" y="77"/>
                  <a:pt x="612" y="76"/>
                  <a:pt x="611" y="76"/>
                </a:cubicBezTo>
                <a:cubicBezTo>
                  <a:pt x="611" y="76"/>
                  <a:pt x="610" y="76"/>
                  <a:pt x="610" y="75"/>
                </a:cubicBezTo>
                <a:cubicBezTo>
                  <a:pt x="610" y="75"/>
                  <a:pt x="611" y="76"/>
                  <a:pt x="611" y="76"/>
                </a:cubicBezTo>
                <a:cubicBezTo>
                  <a:pt x="610" y="75"/>
                  <a:pt x="607" y="74"/>
                  <a:pt x="607" y="74"/>
                </a:cubicBezTo>
                <a:cubicBezTo>
                  <a:pt x="607" y="74"/>
                  <a:pt x="607" y="74"/>
                  <a:pt x="607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3"/>
                  <a:pt x="605" y="74"/>
                  <a:pt x="605" y="73"/>
                </a:cubicBezTo>
                <a:cubicBezTo>
                  <a:pt x="605" y="74"/>
                  <a:pt x="605" y="74"/>
                  <a:pt x="605" y="74"/>
                </a:cubicBezTo>
                <a:cubicBezTo>
                  <a:pt x="606" y="75"/>
                  <a:pt x="606" y="74"/>
                  <a:pt x="606" y="75"/>
                </a:cubicBezTo>
                <a:close/>
                <a:moveTo>
                  <a:pt x="661" y="133"/>
                </a:moveTo>
                <a:cubicBezTo>
                  <a:pt x="663" y="135"/>
                  <a:pt x="664" y="138"/>
                  <a:pt x="665" y="140"/>
                </a:cubicBezTo>
                <a:cubicBezTo>
                  <a:pt x="665" y="141"/>
                  <a:pt x="665" y="141"/>
                  <a:pt x="665" y="142"/>
                </a:cubicBezTo>
                <a:cubicBezTo>
                  <a:pt x="665" y="142"/>
                  <a:pt x="666" y="142"/>
                  <a:pt x="666" y="143"/>
                </a:cubicBezTo>
                <a:cubicBezTo>
                  <a:pt x="666" y="144"/>
                  <a:pt x="667" y="144"/>
                  <a:pt x="667" y="145"/>
                </a:cubicBezTo>
                <a:cubicBezTo>
                  <a:pt x="668" y="145"/>
                  <a:pt x="667" y="146"/>
                  <a:pt x="668" y="147"/>
                </a:cubicBezTo>
                <a:cubicBezTo>
                  <a:pt x="668" y="147"/>
                  <a:pt x="668" y="148"/>
                  <a:pt x="668" y="148"/>
                </a:cubicBezTo>
                <a:cubicBezTo>
                  <a:pt x="668" y="148"/>
                  <a:pt x="668" y="149"/>
                  <a:pt x="668" y="149"/>
                </a:cubicBezTo>
                <a:cubicBezTo>
                  <a:pt x="667" y="148"/>
                  <a:pt x="668" y="148"/>
                  <a:pt x="667" y="147"/>
                </a:cubicBezTo>
                <a:cubicBezTo>
                  <a:pt x="665" y="146"/>
                  <a:pt x="666" y="143"/>
                  <a:pt x="664" y="142"/>
                </a:cubicBezTo>
                <a:cubicBezTo>
                  <a:pt x="664" y="141"/>
                  <a:pt x="664" y="140"/>
                  <a:pt x="664" y="139"/>
                </a:cubicBezTo>
                <a:cubicBezTo>
                  <a:pt x="664" y="139"/>
                  <a:pt x="663" y="138"/>
                  <a:pt x="663" y="138"/>
                </a:cubicBezTo>
                <a:cubicBezTo>
                  <a:pt x="663" y="137"/>
                  <a:pt x="663" y="137"/>
                  <a:pt x="663" y="136"/>
                </a:cubicBezTo>
                <a:cubicBezTo>
                  <a:pt x="662" y="135"/>
                  <a:pt x="662" y="135"/>
                  <a:pt x="662" y="135"/>
                </a:cubicBezTo>
                <a:cubicBezTo>
                  <a:pt x="662" y="135"/>
                  <a:pt x="662" y="135"/>
                  <a:pt x="661" y="134"/>
                </a:cubicBezTo>
                <a:cubicBezTo>
                  <a:pt x="661" y="134"/>
                  <a:pt x="660" y="133"/>
                  <a:pt x="661" y="133"/>
                </a:cubicBezTo>
                <a:close/>
                <a:moveTo>
                  <a:pt x="658" y="127"/>
                </a:moveTo>
                <a:cubicBezTo>
                  <a:pt x="659" y="128"/>
                  <a:pt x="659" y="129"/>
                  <a:pt x="660" y="130"/>
                </a:cubicBezTo>
                <a:cubicBezTo>
                  <a:pt x="660" y="132"/>
                  <a:pt x="660" y="132"/>
                  <a:pt x="660" y="132"/>
                </a:cubicBezTo>
                <a:cubicBezTo>
                  <a:pt x="659" y="131"/>
                  <a:pt x="660" y="130"/>
                  <a:pt x="658" y="130"/>
                </a:cubicBezTo>
                <a:cubicBezTo>
                  <a:pt x="659" y="128"/>
                  <a:pt x="658" y="128"/>
                  <a:pt x="658" y="127"/>
                </a:cubicBezTo>
                <a:close/>
                <a:moveTo>
                  <a:pt x="644" y="116"/>
                </a:moveTo>
                <a:cubicBezTo>
                  <a:pt x="644" y="115"/>
                  <a:pt x="643" y="115"/>
                  <a:pt x="644" y="114"/>
                </a:cubicBezTo>
                <a:cubicBezTo>
                  <a:pt x="643" y="114"/>
                  <a:pt x="643" y="114"/>
                  <a:pt x="643" y="113"/>
                </a:cubicBezTo>
                <a:cubicBezTo>
                  <a:pt x="643" y="113"/>
                  <a:pt x="644" y="114"/>
                  <a:pt x="644" y="114"/>
                </a:cubicBezTo>
                <a:cubicBezTo>
                  <a:pt x="644" y="115"/>
                  <a:pt x="645" y="116"/>
                  <a:pt x="645" y="116"/>
                </a:cubicBezTo>
                <a:cubicBezTo>
                  <a:pt x="645" y="117"/>
                  <a:pt x="645" y="115"/>
                  <a:pt x="644" y="116"/>
                </a:cubicBezTo>
                <a:close/>
                <a:moveTo>
                  <a:pt x="646" y="121"/>
                </a:move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lose/>
                <a:moveTo>
                  <a:pt x="636" y="99"/>
                </a:moveTo>
                <a:cubicBezTo>
                  <a:pt x="637" y="100"/>
                  <a:pt x="637" y="100"/>
                  <a:pt x="637" y="101"/>
                </a:cubicBezTo>
                <a:cubicBezTo>
                  <a:pt x="637" y="101"/>
                  <a:pt x="638" y="101"/>
                  <a:pt x="638" y="101"/>
                </a:cubicBezTo>
                <a:cubicBezTo>
                  <a:pt x="638" y="102"/>
                  <a:pt x="638" y="101"/>
                  <a:pt x="639" y="101"/>
                </a:cubicBezTo>
                <a:cubicBezTo>
                  <a:pt x="639" y="102"/>
                  <a:pt x="640" y="102"/>
                  <a:pt x="640" y="103"/>
                </a:cubicBezTo>
                <a:cubicBezTo>
                  <a:pt x="640" y="103"/>
                  <a:pt x="640" y="103"/>
                  <a:pt x="640" y="103"/>
                </a:cubicBezTo>
                <a:cubicBezTo>
                  <a:pt x="641" y="103"/>
                  <a:pt x="641" y="104"/>
                  <a:pt x="641" y="104"/>
                </a:cubicBezTo>
                <a:cubicBezTo>
                  <a:pt x="642" y="104"/>
                  <a:pt x="642" y="105"/>
                  <a:pt x="642" y="105"/>
                </a:cubicBezTo>
                <a:cubicBezTo>
                  <a:pt x="643" y="105"/>
                  <a:pt x="642" y="105"/>
                  <a:pt x="643" y="106"/>
                </a:cubicBezTo>
                <a:cubicBezTo>
                  <a:pt x="643" y="107"/>
                  <a:pt x="645" y="108"/>
                  <a:pt x="645" y="110"/>
                </a:cubicBezTo>
                <a:cubicBezTo>
                  <a:pt x="646" y="110"/>
                  <a:pt x="646" y="111"/>
                  <a:pt x="646" y="112"/>
                </a:cubicBezTo>
                <a:cubicBezTo>
                  <a:pt x="648" y="112"/>
                  <a:pt x="648" y="112"/>
                  <a:pt x="648" y="112"/>
                </a:cubicBezTo>
                <a:cubicBezTo>
                  <a:pt x="648" y="113"/>
                  <a:pt x="649" y="114"/>
                  <a:pt x="649" y="115"/>
                </a:cubicBezTo>
                <a:cubicBezTo>
                  <a:pt x="650" y="115"/>
                  <a:pt x="650" y="115"/>
                  <a:pt x="650" y="115"/>
                </a:cubicBezTo>
                <a:cubicBezTo>
                  <a:pt x="650" y="116"/>
                  <a:pt x="651" y="117"/>
                  <a:pt x="651" y="118"/>
                </a:cubicBezTo>
                <a:cubicBezTo>
                  <a:pt x="651" y="118"/>
                  <a:pt x="651" y="118"/>
                  <a:pt x="651" y="118"/>
                </a:cubicBezTo>
                <a:cubicBezTo>
                  <a:pt x="652" y="118"/>
                  <a:pt x="652" y="119"/>
                  <a:pt x="652" y="119"/>
                </a:cubicBezTo>
                <a:cubicBezTo>
                  <a:pt x="652" y="119"/>
                  <a:pt x="652" y="119"/>
                  <a:pt x="652" y="120"/>
                </a:cubicBezTo>
                <a:cubicBezTo>
                  <a:pt x="653" y="120"/>
                  <a:pt x="653" y="120"/>
                  <a:pt x="653" y="120"/>
                </a:cubicBezTo>
                <a:cubicBezTo>
                  <a:pt x="654" y="121"/>
                  <a:pt x="654" y="121"/>
                  <a:pt x="654" y="122"/>
                </a:cubicBezTo>
                <a:cubicBezTo>
                  <a:pt x="655" y="123"/>
                  <a:pt x="656" y="125"/>
                  <a:pt x="657" y="126"/>
                </a:cubicBezTo>
                <a:cubicBezTo>
                  <a:pt x="657" y="127"/>
                  <a:pt x="656" y="125"/>
                  <a:pt x="656" y="125"/>
                </a:cubicBezTo>
                <a:cubicBezTo>
                  <a:pt x="655" y="125"/>
                  <a:pt x="655" y="124"/>
                  <a:pt x="655" y="124"/>
                </a:cubicBezTo>
                <a:cubicBezTo>
                  <a:pt x="653" y="123"/>
                  <a:pt x="653" y="120"/>
                  <a:pt x="651" y="119"/>
                </a:cubicBezTo>
                <a:cubicBezTo>
                  <a:pt x="651" y="119"/>
                  <a:pt x="651" y="119"/>
                  <a:pt x="651" y="118"/>
                </a:cubicBezTo>
                <a:cubicBezTo>
                  <a:pt x="650" y="118"/>
                  <a:pt x="650" y="117"/>
                  <a:pt x="650" y="117"/>
                </a:cubicBezTo>
                <a:cubicBezTo>
                  <a:pt x="650" y="116"/>
                  <a:pt x="649" y="116"/>
                  <a:pt x="649" y="115"/>
                </a:cubicBezTo>
                <a:cubicBezTo>
                  <a:pt x="649" y="115"/>
                  <a:pt x="649" y="115"/>
                  <a:pt x="648" y="115"/>
                </a:cubicBezTo>
                <a:cubicBezTo>
                  <a:pt x="648" y="115"/>
                  <a:pt x="648" y="114"/>
                  <a:pt x="648" y="114"/>
                </a:cubicBezTo>
                <a:cubicBezTo>
                  <a:pt x="648" y="113"/>
                  <a:pt x="647" y="113"/>
                  <a:pt x="647" y="113"/>
                </a:cubicBezTo>
                <a:cubicBezTo>
                  <a:pt x="647" y="113"/>
                  <a:pt x="647" y="112"/>
                  <a:pt x="647" y="112"/>
                </a:cubicBezTo>
                <a:cubicBezTo>
                  <a:pt x="647" y="112"/>
                  <a:pt x="646" y="113"/>
                  <a:pt x="646" y="113"/>
                </a:cubicBezTo>
                <a:cubicBezTo>
                  <a:pt x="646" y="112"/>
                  <a:pt x="646" y="113"/>
                  <a:pt x="645" y="112"/>
                </a:cubicBezTo>
                <a:cubicBezTo>
                  <a:pt x="646" y="112"/>
                  <a:pt x="646" y="111"/>
                  <a:pt x="646" y="111"/>
                </a:cubicBezTo>
                <a:cubicBezTo>
                  <a:pt x="645" y="111"/>
                  <a:pt x="645" y="110"/>
                  <a:pt x="644" y="110"/>
                </a:cubicBezTo>
                <a:cubicBezTo>
                  <a:pt x="644" y="109"/>
                  <a:pt x="643" y="108"/>
                  <a:pt x="642" y="108"/>
                </a:cubicBezTo>
                <a:cubicBezTo>
                  <a:pt x="642" y="108"/>
                  <a:pt x="642" y="107"/>
                  <a:pt x="642" y="107"/>
                </a:cubicBezTo>
                <a:cubicBezTo>
                  <a:pt x="642" y="107"/>
                  <a:pt x="642" y="107"/>
                  <a:pt x="642" y="106"/>
                </a:cubicBezTo>
                <a:cubicBezTo>
                  <a:pt x="641" y="106"/>
                  <a:pt x="641" y="106"/>
                  <a:pt x="641" y="106"/>
                </a:cubicBezTo>
                <a:cubicBezTo>
                  <a:pt x="641" y="105"/>
                  <a:pt x="641" y="105"/>
                  <a:pt x="641" y="105"/>
                </a:cubicBezTo>
                <a:cubicBezTo>
                  <a:pt x="640" y="105"/>
                  <a:pt x="640" y="104"/>
                  <a:pt x="639" y="104"/>
                </a:cubicBezTo>
                <a:cubicBezTo>
                  <a:pt x="640" y="103"/>
                  <a:pt x="638" y="103"/>
                  <a:pt x="639" y="102"/>
                </a:cubicBezTo>
                <a:cubicBezTo>
                  <a:pt x="638" y="101"/>
                  <a:pt x="638" y="102"/>
                  <a:pt x="637" y="102"/>
                </a:cubicBezTo>
                <a:cubicBezTo>
                  <a:pt x="637" y="102"/>
                  <a:pt x="637" y="101"/>
                  <a:pt x="637" y="101"/>
                </a:cubicBezTo>
                <a:cubicBezTo>
                  <a:pt x="636" y="101"/>
                  <a:pt x="636" y="99"/>
                  <a:pt x="635" y="99"/>
                </a:cubicBezTo>
                <a:cubicBezTo>
                  <a:pt x="635" y="98"/>
                  <a:pt x="636" y="99"/>
                  <a:pt x="636" y="99"/>
                </a:cubicBezTo>
                <a:close/>
                <a:moveTo>
                  <a:pt x="642" y="116"/>
                </a:move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3" y="116"/>
                  <a:pt x="643" y="117"/>
                </a:cubicBezTo>
                <a:cubicBezTo>
                  <a:pt x="643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lose/>
                <a:moveTo>
                  <a:pt x="587" y="538"/>
                </a:moveTo>
                <a:cubicBezTo>
                  <a:pt x="587" y="538"/>
                  <a:pt x="587" y="538"/>
                  <a:pt x="587" y="538"/>
                </a:cubicBezTo>
                <a:cubicBezTo>
                  <a:pt x="587" y="538"/>
                  <a:pt x="587" y="539"/>
                  <a:pt x="588" y="538"/>
                </a:cubicBezTo>
                <a:cubicBezTo>
                  <a:pt x="588" y="537"/>
                  <a:pt x="587" y="536"/>
                  <a:pt x="586" y="536"/>
                </a:cubicBezTo>
                <a:cubicBezTo>
                  <a:pt x="586" y="537"/>
                  <a:pt x="586" y="537"/>
                  <a:pt x="587" y="537"/>
                </a:cubicBezTo>
                <a:cubicBezTo>
                  <a:pt x="587" y="537"/>
                  <a:pt x="587" y="538"/>
                  <a:pt x="587" y="538"/>
                </a:cubicBezTo>
                <a:close/>
                <a:moveTo>
                  <a:pt x="577" y="523"/>
                </a:moveTo>
                <a:cubicBezTo>
                  <a:pt x="577" y="522"/>
                  <a:pt x="576" y="522"/>
                  <a:pt x="576" y="521"/>
                </a:cubicBezTo>
                <a:cubicBezTo>
                  <a:pt x="576" y="522"/>
                  <a:pt x="576" y="522"/>
                  <a:pt x="576" y="522"/>
                </a:cubicBezTo>
                <a:cubicBezTo>
                  <a:pt x="576" y="522"/>
                  <a:pt x="576" y="523"/>
                  <a:pt x="577" y="523"/>
                </a:cubicBezTo>
                <a:close/>
                <a:moveTo>
                  <a:pt x="559" y="493"/>
                </a:moveTo>
                <a:cubicBezTo>
                  <a:pt x="559" y="494"/>
                  <a:pt x="559" y="494"/>
                  <a:pt x="559" y="494"/>
                </a:cubicBezTo>
                <a:cubicBezTo>
                  <a:pt x="560" y="494"/>
                  <a:pt x="560" y="493"/>
                  <a:pt x="559" y="493"/>
                </a:cubicBezTo>
                <a:close/>
                <a:moveTo>
                  <a:pt x="763" y="503"/>
                </a:moveTo>
                <a:cubicBezTo>
                  <a:pt x="762" y="503"/>
                  <a:pt x="764" y="504"/>
                  <a:pt x="762" y="505"/>
                </a:cubicBezTo>
                <a:cubicBezTo>
                  <a:pt x="763" y="506"/>
                  <a:pt x="763" y="506"/>
                  <a:pt x="763" y="506"/>
                </a:cubicBezTo>
                <a:cubicBezTo>
                  <a:pt x="762" y="507"/>
                  <a:pt x="762" y="509"/>
                  <a:pt x="762" y="509"/>
                </a:cubicBezTo>
                <a:cubicBezTo>
                  <a:pt x="762" y="509"/>
                  <a:pt x="761" y="510"/>
                  <a:pt x="761" y="510"/>
                </a:cubicBezTo>
                <a:cubicBezTo>
                  <a:pt x="761" y="511"/>
                  <a:pt x="761" y="511"/>
                  <a:pt x="761" y="511"/>
                </a:cubicBezTo>
                <a:cubicBezTo>
                  <a:pt x="761" y="512"/>
                  <a:pt x="761" y="512"/>
                  <a:pt x="760" y="512"/>
                </a:cubicBezTo>
                <a:cubicBezTo>
                  <a:pt x="760" y="512"/>
                  <a:pt x="760" y="513"/>
                  <a:pt x="760" y="513"/>
                </a:cubicBezTo>
                <a:cubicBezTo>
                  <a:pt x="760" y="513"/>
                  <a:pt x="760" y="513"/>
                  <a:pt x="760" y="514"/>
                </a:cubicBezTo>
                <a:cubicBezTo>
                  <a:pt x="760" y="514"/>
                  <a:pt x="760" y="514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4"/>
                </a:cubicBezTo>
                <a:cubicBezTo>
                  <a:pt x="761" y="514"/>
                  <a:pt x="760" y="513"/>
                  <a:pt x="761" y="513"/>
                </a:cubicBezTo>
                <a:cubicBezTo>
                  <a:pt x="761" y="513"/>
                  <a:pt x="761" y="512"/>
                  <a:pt x="761" y="512"/>
                </a:cubicBezTo>
                <a:cubicBezTo>
                  <a:pt x="761" y="512"/>
                  <a:pt x="762" y="511"/>
                  <a:pt x="762" y="511"/>
                </a:cubicBezTo>
                <a:cubicBezTo>
                  <a:pt x="762" y="510"/>
                  <a:pt x="763" y="510"/>
                  <a:pt x="763" y="509"/>
                </a:cubicBezTo>
                <a:cubicBezTo>
                  <a:pt x="763" y="508"/>
                  <a:pt x="763" y="507"/>
                  <a:pt x="763" y="506"/>
                </a:cubicBezTo>
                <a:cubicBezTo>
                  <a:pt x="763" y="505"/>
                  <a:pt x="763" y="505"/>
                  <a:pt x="764" y="505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3" y="503"/>
                  <a:pt x="763" y="503"/>
                </a:cubicBezTo>
                <a:close/>
                <a:moveTo>
                  <a:pt x="578" y="523"/>
                </a:moveTo>
                <a:cubicBezTo>
                  <a:pt x="578" y="523"/>
                  <a:pt x="578" y="524"/>
                  <a:pt x="577" y="523"/>
                </a:cubicBezTo>
                <a:cubicBezTo>
                  <a:pt x="577" y="524"/>
                  <a:pt x="577" y="525"/>
                  <a:pt x="577" y="525"/>
                </a:cubicBezTo>
                <a:cubicBezTo>
                  <a:pt x="578" y="524"/>
                  <a:pt x="579" y="524"/>
                  <a:pt x="578" y="523"/>
                </a:cubicBezTo>
                <a:close/>
                <a:moveTo>
                  <a:pt x="575" y="519"/>
                </a:moveTo>
                <a:cubicBezTo>
                  <a:pt x="574" y="519"/>
                  <a:pt x="575" y="518"/>
                  <a:pt x="574" y="518"/>
                </a:cubicBezTo>
                <a:cubicBezTo>
                  <a:pt x="573" y="519"/>
                  <a:pt x="574" y="520"/>
                  <a:pt x="575" y="519"/>
                </a:cubicBezTo>
                <a:close/>
                <a:moveTo>
                  <a:pt x="566" y="505"/>
                </a:moveTo>
                <a:cubicBezTo>
                  <a:pt x="565" y="505"/>
                  <a:pt x="565" y="506"/>
                  <a:pt x="565" y="506"/>
                </a:cubicBezTo>
                <a:cubicBezTo>
                  <a:pt x="566" y="507"/>
                  <a:pt x="566" y="506"/>
                  <a:pt x="566" y="505"/>
                </a:cubicBezTo>
                <a:close/>
                <a:moveTo>
                  <a:pt x="573" y="516"/>
                </a:moveTo>
                <a:cubicBezTo>
                  <a:pt x="573" y="516"/>
                  <a:pt x="572" y="516"/>
                  <a:pt x="572" y="516"/>
                </a:cubicBezTo>
                <a:cubicBezTo>
                  <a:pt x="572" y="517"/>
                  <a:pt x="573" y="518"/>
                  <a:pt x="573" y="518"/>
                </a:cubicBezTo>
                <a:cubicBezTo>
                  <a:pt x="574" y="518"/>
                  <a:pt x="573" y="517"/>
                  <a:pt x="573" y="516"/>
                </a:cubicBezTo>
                <a:close/>
                <a:moveTo>
                  <a:pt x="578" y="526"/>
                </a:moveTo>
                <a:cubicBezTo>
                  <a:pt x="579" y="526"/>
                  <a:pt x="579" y="527"/>
                  <a:pt x="579" y="528"/>
                </a:cubicBezTo>
                <a:cubicBezTo>
                  <a:pt x="580" y="527"/>
                  <a:pt x="580" y="527"/>
                  <a:pt x="580" y="526"/>
                </a:cubicBezTo>
                <a:cubicBezTo>
                  <a:pt x="579" y="526"/>
                  <a:pt x="578" y="525"/>
                  <a:pt x="578" y="525"/>
                </a:cubicBezTo>
                <a:cubicBezTo>
                  <a:pt x="578" y="525"/>
                  <a:pt x="578" y="525"/>
                  <a:pt x="577" y="525"/>
                </a:cubicBezTo>
                <a:cubicBezTo>
                  <a:pt x="577" y="526"/>
                  <a:pt x="577" y="526"/>
                  <a:pt x="578" y="526"/>
                </a:cubicBezTo>
                <a:close/>
                <a:moveTo>
                  <a:pt x="593" y="541"/>
                </a:moveTo>
                <a:cubicBezTo>
                  <a:pt x="593" y="540"/>
                  <a:pt x="592" y="540"/>
                  <a:pt x="592" y="540"/>
                </a:cubicBezTo>
                <a:cubicBezTo>
                  <a:pt x="592" y="540"/>
                  <a:pt x="591" y="541"/>
                  <a:pt x="592" y="541"/>
                </a:cubicBezTo>
                <a:cubicBezTo>
                  <a:pt x="592" y="541"/>
                  <a:pt x="592" y="541"/>
                  <a:pt x="593" y="541"/>
                </a:cubicBezTo>
                <a:close/>
                <a:moveTo>
                  <a:pt x="752" y="531"/>
                </a:moveTo>
                <a:cubicBezTo>
                  <a:pt x="751" y="531"/>
                  <a:pt x="751" y="531"/>
                  <a:pt x="751" y="531"/>
                </a:cubicBezTo>
                <a:cubicBezTo>
                  <a:pt x="751" y="531"/>
                  <a:pt x="752" y="531"/>
                  <a:pt x="752" y="531"/>
                </a:cubicBezTo>
                <a:close/>
                <a:moveTo>
                  <a:pt x="759" y="517"/>
                </a:moveTo>
                <a:cubicBezTo>
                  <a:pt x="761" y="517"/>
                  <a:pt x="761" y="516"/>
                  <a:pt x="760" y="516"/>
                </a:cubicBezTo>
                <a:cubicBezTo>
                  <a:pt x="760" y="516"/>
                  <a:pt x="759" y="516"/>
                  <a:pt x="759" y="517"/>
                </a:cubicBezTo>
                <a:close/>
                <a:moveTo>
                  <a:pt x="584" y="535"/>
                </a:moveTo>
                <a:cubicBezTo>
                  <a:pt x="584" y="536"/>
                  <a:pt x="586" y="535"/>
                  <a:pt x="585" y="535"/>
                </a:cubicBezTo>
                <a:cubicBezTo>
                  <a:pt x="585" y="534"/>
                  <a:pt x="584" y="535"/>
                  <a:pt x="584" y="535"/>
                </a:cubicBezTo>
                <a:close/>
                <a:moveTo>
                  <a:pt x="582" y="530"/>
                </a:moveTo>
                <a:cubicBezTo>
                  <a:pt x="582" y="530"/>
                  <a:pt x="583" y="531"/>
                  <a:pt x="583" y="531"/>
                </a:cubicBezTo>
                <a:cubicBezTo>
                  <a:pt x="583" y="531"/>
                  <a:pt x="584" y="530"/>
                  <a:pt x="584" y="530"/>
                </a:cubicBezTo>
                <a:cubicBezTo>
                  <a:pt x="583" y="530"/>
                  <a:pt x="583" y="529"/>
                  <a:pt x="582" y="529"/>
                </a:cubicBezTo>
                <a:cubicBezTo>
                  <a:pt x="582" y="530"/>
                  <a:pt x="581" y="530"/>
                  <a:pt x="581" y="531"/>
                </a:cubicBezTo>
                <a:cubicBezTo>
                  <a:pt x="582" y="531"/>
                  <a:pt x="582" y="530"/>
                  <a:pt x="582" y="530"/>
                </a:cubicBezTo>
                <a:close/>
                <a:moveTo>
                  <a:pt x="584" y="531"/>
                </a:moveTo>
                <a:cubicBezTo>
                  <a:pt x="584" y="533"/>
                  <a:pt x="584" y="533"/>
                  <a:pt x="584" y="533"/>
                </a:cubicBezTo>
                <a:cubicBezTo>
                  <a:pt x="585" y="533"/>
                  <a:pt x="584" y="534"/>
                  <a:pt x="586" y="534"/>
                </a:cubicBezTo>
                <a:cubicBezTo>
                  <a:pt x="585" y="533"/>
                  <a:pt x="585" y="531"/>
                  <a:pt x="584" y="531"/>
                </a:cubicBezTo>
                <a:close/>
                <a:moveTo>
                  <a:pt x="581" y="529"/>
                </a:moveTo>
                <a:cubicBezTo>
                  <a:pt x="581" y="529"/>
                  <a:pt x="581" y="529"/>
                  <a:pt x="581" y="529"/>
                </a:cubicBezTo>
                <a:cubicBezTo>
                  <a:pt x="581" y="529"/>
                  <a:pt x="582" y="529"/>
                  <a:pt x="582" y="528"/>
                </a:cubicBezTo>
                <a:cubicBezTo>
                  <a:pt x="581" y="528"/>
                  <a:pt x="581" y="528"/>
                  <a:pt x="581" y="528"/>
                </a:cubicBezTo>
                <a:lnTo>
                  <a:pt x="581" y="529"/>
                </a:lnTo>
                <a:close/>
                <a:moveTo>
                  <a:pt x="479" y="13"/>
                </a:moveTo>
                <a:cubicBezTo>
                  <a:pt x="480" y="14"/>
                  <a:pt x="479" y="13"/>
                  <a:pt x="480" y="14"/>
                </a:cubicBezTo>
                <a:cubicBezTo>
                  <a:pt x="480" y="14"/>
                  <a:pt x="480" y="14"/>
                  <a:pt x="480" y="14"/>
                </a:cubicBezTo>
                <a:cubicBezTo>
                  <a:pt x="482" y="15"/>
                  <a:pt x="484" y="15"/>
                  <a:pt x="484" y="16"/>
                </a:cubicBezTo>
                <a:cubicBezTo>
                  <a:pt x="484" y="16"/>
                  <a:pt x="485" y="16"/>
                  <a:pt x="485" y="16"/>
                </a:cubicBezTo>
                <a:cubicBezTo>
                  <a:pt x="485" y="16"/>
                  <a:pt x="485" y="17"/>
                  <a:pt x="485" y="17"/>
                </a:cubicBezTo>
                <a:cubicBezTo>
                  <a:pt x="485" y="17"/>
                  <a:pt x="486" y="17"/>
                  <a:pt x="486" y="17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6" y="17"/>
                  <a:pt x="487" y="17"/>
                  <a:pt x="487" y="17"/>
                </a:cubicBezTo>
                <a:cubicBezTo>
                  <a:pt x="488" y="18"/>
                  <a:pt x="489" y="17"/>
                  <a:pt x="489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1" y="19"/>
                  <a:pt x="492" y="19"/>
                  <a:pt x="492" y="19"/>
                </a:cubicBezTo>
                <a:cubicBezTo>
                  <a:pt x="493" y="20"/>
                  <a:pt x="492" y="18"/>
                  <a:pt x="493" y="19"/>
                </a:cubicBezTo>
                <a:cubicBezTo>
                  <a:pt x="493" y="19"/>
                  <a:pt x="494" y="20"/>
                  <a:pt x="495" y="20"/>
                </a:cubicBezTo>
                <a:cubicBezTo>
                  <a:pt x="495" y="21"/>
                  <a:pt x="495" y="21"/>
                  <a:pt x="495" y="21"/>
                </a:cubicBezTo>
                <a:cubicBezTo>
                  <a:pt x="496" y="21"/>
                  <a:pt x="497" y="21"/>
                  <a:pt x="497" y="21"/>
                </a:cubicBezTo>
                <a:cubicBezTo>
                  <a:pt x="497" y="21"/>
                  <a:pt x="497" y="22"/>
                  <a:pt x="498" y="22"/>
                </a:cubicBezTo>
                <a:cubicBezTo>
                  <a:pt x="498" y="23"/>
                  <a:pt x="499" y="23"/>
                  <a:pt x="499" y="23"/>
                </a:cubicBezTo>
                <a:cubicBezTo>
                  <a:pt x="500" y="23"/>
                  <a:pt x="500" y="22"/>
                  <a:pt x="501" y="22"/>
                </a:cubicBezTo>
                <a:cubicBezTo>
                  <a:pt x="502" y="23"/>
                  <a:pt x="504" y="25"/>
                  <a:pt x="504" y="26"/>
                </a:cubicBezTo>
                <a:cubicBezTo>
                  <a:pt x="505" y="26"/>
                  <a:pt x="506" y="26"/>
                  <a:pt x="506" y="27"/>
                </a:cubicBezTo>
                <a:cubicBezTo>
                  <a:pt x="506" y="27"/>
                  <a:pt x="507" y="27"/>
                  <a:pt x="507" y="27"/>
                </a:cubicBezTo>
                <a:cubicBezTo>
                  <a:pt x="507" y="27"/>
                  <a:pt x="507" y="27"/>
                  <a:pt x="507" y="27"/>
                </a:cubicBezTo>
                <a:cubicBezTo>
                  <a:pt x="507" y="27"/>
                  <a:pt x="508" y="27"/>
                  <a:pt x="508" y="27"/>
                </a:cubicBezTo>
                <a:cubicBezTo>
                  <a:pt x="508" y="27"/>
                  <a:pt x="508" y="28"/>
                  <a:pt x="508" y="28"/>
                </a:cubicBezTo>
                <a:cubicBezTo>
                  <a:pt x="508" y="28"/>
                  <a:pt x="508" y="28"/>
                  <a:pt x="508" y="28"/>
                </a:cubicBezTo>
                <a:cubicBezTo>
                  <a:pt x="510" y="29"/>
                  <a:pt x="512" y="30"/>
                  <a:pt x="513" y="30"/>
                </a:cubicBezTo>
                <a:cubicBezTo>
                  <a:pt x="514" y="31"/>
                  <a:pt x="515" y="31"/>
                  <a:pt x="516" y="32"/>
                </a:cubicBezTo>
                <a:cubicBezTo>
                  <a:pt x="516" y="32"/>
                  <a:pt x="516" y="32"/>
                  <a:pt x="516" y="33"/>
                </a:cubicBezTo>
                <a:cubicBezTo>
                  <a:pt x="517" y="33"/>
                  <a:pt x="517" y="33"/>
                  <a:pt x="518" y="34"/>
                </a:cubicBezTo>
                <a:cubicBezTo>
                  <a:pt x="518" y="34"/>
                  <a:pt x="518" y="34"/>
                  <a:pt x="518" y="34"/>
                </a:cubicBezTo>
                <a:cubicBezTo>
                  <a:pt x="518" y="34"/>
                  <a:pt x="519" y="35"/>
                  <a:pt x="519" y="35"/>
                </a:cubicBezTo>
                <a:cubicBezTo>
                  <a:pt x="520" y="36"/>
                  <a:pt x="521" y="36"/>
                  <a:pt x="521" y="36"/>
                </a:cubicBezTo>
                <a:cubicBezTo>
                  <a:pt x="522" y="38"/>
                  <a:pt x="523" y="37"/>
                  <a:pt x="523" y="39"/>
                </a:cubicBezTo>
                <a:cubicBezTo>
                  <a:pt x="524" y="39"/>
                  <a:pt x="526" y="39"/>
                  <a:pt x="526" y="40"/>
                </a:cubicBezTo>
                <a:cubicBezTo>
                  <a:pt x="527" y="40"/>
                  <a:pt x="527" y="41"/>
                  <a:pt x="527" y="41"/>
                </a:cubicBezTo>
                <a:cubicBezTo>
                  <a:pt x="528" y="41"/>
                  <a:pt x="529" y="41"/>
                  <a:pt x="529" y="42"/>
                </a:cubicBezTo>
                <a:cubicBezTo>
                  <a:pt x="529" y="42"/>
                  <a:pt x="529" y="43"/>
                  <a:pt x="530" y="43"/>
                </a:cubicBezTo>
                <a:cubicBezTo>
                  <a:pt x="530" y="43"/>
                  <a:pt x="531" y="44"/>
                  <a:pt x="531" y="44"/>
                </a:cubicBezTo>
                <a:cubicBezTo>
                  <a:pt x="531" y="44"/>
                  <a:pt x="531" y="45"/>
                  <a:pt x="532" y="45"/>
                </a:cubicBezTo>
                <a:cubicBezTo>
                  <a:pt x="532" y="45"/>
                  <a:pt x="532" y="45"/>
                  <a:pt x="532" y="45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3" y="46"/>
                  <a:pt x="533" y="46"/>
                  <a:pt x="534" y="46"/>
                </a:cubicBezTo>
                <a:cubicBezTo>
                  <a:pt x="534" y="47"/>
                  <a:pt x="534" y="47"/>
                  <a:pt x="534" y="48"/>
                </a:cubicBezTo>
                <a:cubicBezTo>
                  <a:pt x="535" y="48"/>
                  <a:pt x="535" y="48"/>
                  <a:pt x="536" y="48"/>
                </a:cubicBezTo>
                <a:cubicBezTo>
                  <a:pt x="536" y="48"/>
                  <a:pt x="536" y="49"/>
                  <a:pt x="536" y="49"/>
                </a:cubicBezTo>
                <a:cubicBezTo>
                  <a:pt x="536" y="49"/>
                  <a:pt x="537" y="49"/>
                  <a:pt x="537" y="49"/>
                </a:cubicBezTo>
                <a:cubicBezTo>
                  <a:pt x="537" y="49"/>
                  <a:pt x="537" y="50"/>
                  <a:pt x="537" y="50"/>
                </a:cubicBezTo>
                <a:cubicBezTo>
                  <a:pt x="538" y="50"/>
                  <a:pt x="539" y="51"/>
                  <a:pt x="539" y="51"/>
                </a:cubicBezTo>
                <a:cubicBezTo>
                  <a:pt x="540" y="51"/>
                  <a:pt x="541" y="52"/>
                  <a:pt x="542" y="52"/>
                </a:cubicBezTo>
                <a:cubicBezTo>
                  <a:pt x="542" y="54"/>
                  <a:pt x="543" y="54"/>
                  <a:pt x="543" y="54"/>
                </a:cubicBezTo>
                <a:cubicBezTo>
                  <a:pt x="543" y="55"/>
                  <a:pt x="543" y="55"/>
                  <a:pt x="543" y="55"/>
                </a:cubicBezTo>
                <a:cubicBezTo>
                  <a:pt x="544" y="56"/>
                  <a:pt x="545" y="56"/>
                  <a:pt x="546" y="57"/>
                </a:cubicBezTo>
                <a:cubicBezTo>
                  <a:pt x="546" y="57"/>
                  <a:pt x="546" y="58"/>
                  <a:pt x="546" y="58"/>
                </a:cubicBezTo>
                <a:cubicBezTo>
                  <a:pt x="546" y="58"/>
                  <a:pt x="547" y="58"/>
                  <a:pt x="547" y="58"/>
                </a:cubicBezTo>
                <a:cubicBezTo>
                  <a:pt x="548" y="59"/>
                  <a:pt x="549" y="60"/>
                  <a:pt x="550" y="61"/>
                </a:cubicBezTo>
                <a:cubicBezTo>
                  <a:pt x="551" y="61"/>
                  <a:pt x="551" y="62"/>
                  <a:pt x="552" y="63"/>
                </a:cubicBezTo>
                <a:cubicBezTo>
                  <a:pt x="552" y="64"/>
                  <a:pt x="553" y="64"/>
                  <a:pt x="553" y="64"/>
                </a:cubicBezTo>
                <a:cubicBezTo>
                  <a:pt x="554" y="65"/>
                  <a:pt x="554" y="65"/>
                  <a:pt x="554" y="66"/>
                </a:cubicBezTo>
                <a:cubicBezTo>
                  <a:pt x="556" y="67"/>
                  <a:pt x="556" y="68"/>
                  <a:pt x="558" y="68"/>
                </a:cubicBezTo>
                <a:cubicBezTo>
                  <a:pt x="558" y="71"/>
                  <a:pt x="559" y="71"/>
                  <a:pt x="560" y="71"/>
                </a:cubicBezTo>
                <a:cubicBezTo>
                  <a:pt x="560" y="73"/>
                  <a:pt x="560" y="73"/>
                  <a:pt x="561" y="74"/>
                </a:cubicBezTo>
                <a:cubicBezTo>
                  <a:pt x="562" y="75"/>
                  <a:pt x="563" y="78"/>
                  <a:pt x="565" y="79"/>
                </a:cubicBezTo>
                <a:cubicBezTo>
                  <a:pt x="565" y="80"/>
                  <a:pt x="565" y="80"/>
                  <a:pt x="565" y="81"/>
                </a:cubicBezTo>
                <a:cubicBezTo>
                  <a:pt x="566" y="81"/>
                  <a:pt x="566" y="82"/>
                  <a:pt x="567" y="82"/>
                </a:cubicBezTo>
                <a:cubicBezTo>
                  <a:pt x="567" y="84"/>
                  <a:pt x="568" y="85"/>
                  <a:pt x="568" y="86"/>
                </a:cubicBezTo>
                <a:cubicBezTo>
                  <a:pt x="569" y="86"/>
                  <a:pt x="570" y="88"/>
                  <a:pt x="571" y="88"/>
                </a:cubicBezTo>
                <a:cubicBezTo>
                  <a:pt x="570" y="89"/>
                  <a:pt x="572" y="89"/>
                  <a:pt x="572" y="90"/>
                </a:cubicBezTo>
                <a:cubicBezTo>
                  <a:pt x="572" y="91"/>
                  <a:pt x="573" y="91"/>
                  <a:pt x="574" y="92"/>
                </a:cubicBezTo>
                <a:cubicBezTo>
                  <a:pt x="573" y="94"/>
                  <a:pt x="574" y="95"/>
                  <a:pt x="574" y="96"/>
                </a:cubicBezTo>
                <a:cubicBezTo>
                  <a:pt x="574" y="97"/>
                  <a:pt x="575" y="97"/>
                  <a:pt x="574" y="97"/>
                </a:cubicBezTo>
                <a:cubicBezTo>
                  <a:pt x="576" y="98"/>
                  <a:pt x="576" y="99"/>
                  <a:pt x="577" y="99"/>
                </a:cubicBezTo>
                <a:cubicBezTo>
                  <a:pt x="577" y="99"/>
                  <a:pt x="577" y="101"/>
                  <a:pt x="577" y="101"/>
                </a:cubicBezTo>
                <a:cubicBezTo>
                  <a:pt x="577" y="101"/>
                  <a:pt x="578" y="101"/>
                  <a:pt x="578" y="101"/>
                </a:cubicBezTo>
                <a:cubicBezTo>
                  <a:pt x="577" y="102"/>
                  <a:pt x="577" y="102"/>
                  <a:pt x="577" y="102"/>
                </a:cubicBezTo>
                <a:cubicBezTo>
                  <a:pt x="577" y="103"/>
                  <a:pt x="578" y="103"/>
                  <a:pt x="578" y="104"/>
                </a:cubicBezTo>
                <a:cubicBezTo>
                  <a:pt x="579" y="104"/>
                  <a:pt x="579" y="105"/>
                  <a:pt x="579" y="106"/>
                </a:cubicBezTo>
                <a:cubicBezTo>
                  <a:pt x="579" y="108"/>
                  <a:pt x="580" y="109"/>
                  <a:pt x="580" y="111"/>
                </a:cubicBezTo>
                <a:cubicBezTo>
                  <a:pt x="583" y="120"/>
                  <a:pt x="586" y="129"/>
                  <a:pt x="587" y="139"/>
                </a:cubicBezTo>
                <a:cubicBezTo>
                  <a:pt x="587" y="142"/>
                  <a:pt x="587" y="144"/>
                  <a:pt x="587" y="147"/>
                </a:cubicBezTo>
                <a:cubicBezTo>
                  <a:pt x="587" y="155"/>
                  <a:pt x="587" y="163"/>
                  <a:pt x="583" y="171"/>
                </a:cubicBezTo>
                <a:cubicBezTo>
                  <a:pt x="582" y="172"/>
                  <a:pt x="581" y="175"/>
                  <a:pt x="580" y="176"/>
                </a:cubicBezTo>
                <a:cubicBezTo>
                  <a:pt x="577" y="179"/>
                  <a:pt x="575" y="181"/>
                  <a:pt x="571" y="183"/>
                </a:cubicBezTo>
                <a:cubicBezTo>
                  <a:pt x="565" y="185"/>
                  <a:pt x="557" y="185"/>
                  <a:pt x="552" y="180"/>
                </a:cubicBezTo>
                <a:cubicBezTo>
                  <a:pt x="550" y="179"/>
                  <a:pt x="549" y="178"/>
                  <a:pt x="548" y="177"/>
                </a:cubicBezTo>
                <a:cubicBezTo>
                  <a:pt x="547" y="175"/>
                  <a:pt x="547" y="174"/>
                  <a:pt x="546" y="172"/>
                </a:cubicBezTo>
                <a:cubicBezTo>
                  <a:pt x="546" y="170"/>
                  <a:pt x="546" y="168"/>
                  <a:pt x="546" y="167"/>
                </a:cubicBezTo>
                <a:cubicBezTo>
                  <a:pt x="548" y="172"/>
                  <a:pt x="556" y="172"/>
                  <a:pt x="560" y="171"/>
                </a:cubicBezTo>
                <a:cubicBezTo>
                  <a:pt x="565" y="169"/>
                  <a:pt x="569" y="166"/>
                  <a:pt x="571" y="161"/>
                </a:cubicBezTo>
                <a:cubicBezTo>
                  <a:pt x="576" y="148"/>
                  <a:pt x="570" y="133"/>
                  <a:pt x="559" y="127"/>
                </a:cubicBezTo>
                <a:cubicBezTo>
                  <a:pt x="550" y="122"/>
                  <a:pt x="537" y="121"/>
                  <a:pt x="528" y="126"/>
                </a:cubicBezTo>
                <a:cubicBezTo>
                  <a:pt x="523" y="128"/>
                  <a:pt x="518" y="132"/>
                  <a:pt x="515" y="137"/>
                </a:cubicBezTo>
                <a:cubicBezTo>
                  <a:pt x="504" y="154"/>
                  <a:pt x="503" y="179"/>
                  <a:pt x="518" y="194"/>
                </a:cubicBezTo>
                <a:cubicBezTo>
                  <a:pt x="521" y="198"/>
                  <a:pt x="526" y="201"/>
                  <a:pt x="531" y="203"/>
                </a:cubicBezTo>
                <a:cubicBezTo>
                  <a:pt x="531" y="203"/>
                  <a:pt x="531" y="203"/>
                  <a:pt x="531" y="203"/>
                </a:cubicBezTo>
                <a:cubicBezTo>
                  <a:pt x="526" y="211"/>
                  <a:pt x="521" y="220"/>
                  <a:pt x="525" y="230"/>
                </a:cubicBezTo>
                <a:cubicBezTo>
                  <a:pt x="531" y="248"/>
                  <a:pt x="545" y="255"/>
                  <a:pt x="562" y="256"/>
                </a:cubicBezTo>
                <a:cubicBezTo>
                  <a:pt x="572" y="256"/>
                  <a:pt x="582" y="249"/>
                  <a:pt x="586" y="243"/>
                </a:cubicBezTo>
                <a:cubicBezTo>
                  <a:pt x="592" y="233"/>
                  <a:pt x="589" y="232"/>
                  <a:pt x="588" y="231"/>
                </a:cubicBezTo>
                <a:cubicBezTo>
                  <a:pt x="595" y="231"/>
                  <a:pt x="603" y="230"/>
                  <a:pt x="608" y="226"/>
                </a:cubicBezTo>
                <a:cubicBezTo>
                  <a:pt x="621" y="217"/>
                  <a:pt x="623" y="201"/>
                  <a:pt x="625" y="180"/>
                </a:cubicBezTo>
                <a:cubicBezTo>
                  <a:pt x="626" y="165"/>
                  <a:pt x="625" y="150"/>
                  <a:pt x="621" y="135"/>
                </a:cubicBezTo>
                <a:cubicBezTo>
                  <a:pt x="619" y="130"/>
                  <a:pt x="617" y="124"/>
                  <a:pt x="615" y="119"/>
                </a:cubicBezTo>
                <a:cubicBezTo>
                  <a:pt x="615" y="118"/>
                  <a:pt x="615" y="118"/>
                  <a:pt x="614" y="117"/>
                </a:cubicBezTo>
                <a:cubicBezTo>
                  <a:pt x="612" y="112"/>
                  <a:pt x="610" y="106"/>
                  <a:pt x="607" y="101"/>
                </a:cubicBezTo>
                <a:cubicBezTo>
                  <a:pt x="606" y="100"/>
                  <a:pt x="606" y="97"/>
                  <a:pt x="605" y="95"/>
                </a:cubicBezTo>
                <a:cubicBezTo>
                  <a:pt x="604" y="94"/>
                  <a:pt x="604" y="94"/>
                  <a:pt x="603" y="93"/>
                </a:cubicBezTo>
                <a:cubicBezTo>
                  <a:pt x="602" y="92"/>
                  <a:pt x="603" y="94"/>
                  <a:pt x="603" y="93"/>
                </a:cubicBezTo>
                <a:cubicBezTo>
                  <a:pt x="603" y="93"/>
                  <a:pt x="603" y="92"/>
                  <a:pt x="603" y="92"/>
                </a:cubicBezTo>
                <a:cubicBezTo>
                  <a:pt x="603" y="92"/>
                  <a:pt x="602" y="91"/>
                  <a:pt x="602" y="91"/>
                </a:cubicBezTo>
                <a:cubicBezTo>
                  <a:pt x="601" y="91"/>
                  <a:pt x="601" y="89"/>
                  <a:pt x="600" y="89"/>
                </a:cubicBezTo>
                <a:cubicBezTo>
                  <a:pt x="600" y="89"/>
                  <a:pt x="600" y="88"/>
                  <a:pt x="600" y="87"/>
                </a:cubicBezTo>
                <a:cubicBezTo>
                  <a:pt x="598" y="88"/>
                  <a:pt x="599" y="86"/>
                  <a:pt x="598" y="86"/>
                </a:cubicBezTo>
                <a:cubicBezTo>
                  <a:pt x="597" y="84"/>
                  <a:pt x="598" y="83"/>
                  <a:pt x="597" y="81"/>
                </a:cubicBezTo>
                <a:cubicBezTo>
                  <a:pt x="596" y="80"/>
                  <a:pt x="592" y="78"/>
                  <a:pt x="593" y="76"/>
                </a:cubicBezTo>
                <a:cubicBezTo>
                  <a:pt x="592" y="76"/>
                  <a:pt x="591" y="75"/>
                  <a:pt x="591" y="75"/>
                </a:cubicBezTo>
                <a:cubicBezTo>
                  <a:pt x="590" y="74"/>
                  <a:pt x="590" y="75"/>
                  <a:pt x="589" y="75"/>
                </a:cubicBezTo>
                <a:cubicBezTo>
                  <a:pt x="587" y="72"/>
                  <a:pt x="588" y="73"/>
                  <a:pt x="586" y="71"/>
                </a:cubicBezTo>
                <a:cubicBezTo>
                  <a:pt x="586" y="71"/>
                  <a:pt x="586" y="70"/>
                  <a:pt x="585" y="69"/>
                </a:cubicBezTo>
                <a:cubicBezTo>
                  <a:pt x="586" y="68"/>
                  <a:pt x="584" y="69"/>
                  <a:pt x="584" y="67"/>
                </a:cubicBezTo>
                <a:cubicBezTo>
                  <a:pt x="584" y="67"/>
                  <a:pt x="584" y="68"/>
                  <a:pt x="583" y="68"/>
                </a:cubicBezTo>
                <a:cubicBezTo>
                  <a:pt x="582" y="67"/>
                  <a:pt x="582" y="65"/>
                  <a:pt x="582" y="64"/>
                </a:cubicBezTo>
                <a:cubicBezTo>
                  <a:pt x="580" y="64"/>
                  <a:pt x="580" y="62"/>
                  <a:pt x="578" y="62"/>
                </a:cubicBezTo>
                <a:cubicBezTo>
                  <a:pt x="578" y="61"/>
                  <a:pt x="577" y="61"/>
                  <a:pt x="577" y="61"/>
                </a:cubicBezTo>
                <a:cubicBezTo>
                  <a:pt x="576" y="60"/>
                  <a:pt x="576" y="60"/>
                  <a:pt x="576" y="60"/>
                </a:cubicBezTo>
                <a:cubicBezTo>
                  <a:pt x="575" y="59"/>
                  <a:pt x="575" y="58"/>
                  <a:pt x="574" y="59"/>
                </a:cubicBezTo>
                <a:cubicBezTo>
                  <a:pt x="573" y="58"/>
                  <a:pt x="573" y="57"/>
                  <a:pt x="572" y="56"/>
                </a:cubicBezTo>
                <a:cubicBezTo>
                  <a:pt x="572" y="56"/>
                  <a:pt x="571" y="56"/>
                  <a:pt x="571" y="56"/>
                </a:cubicBezTo>
                <a:cubicBezTo>
                  <a:pt x="571" y="55"/>
                  <a:pt x="571" y="55"/>
                  <a:pt x="571" y="55"/>
                </a:cubicBezTo>
                <a:cubicBezTo>
                  <a:pt x="570" y="55"/>
                  <a:pt x="570" y="55"/>
                  <a:pt x="569" y="54"/>
                </a:cubicBezTo>
                <a:cubicBezTo>
                  <a:pt x="569" y="53"/>
                  <a:pt x="568" y="53"/>
                  <a:pt x="567" y="52"/>
                </a:cubicBezTo>
                <a:cubicBezTo>
                  <a:pt x="567" y="52"/>
                  <a:pt x="567" y="52"/>
                  <a:pt x="567" y="52"/>
                </a:cubicBezTo>
                <a:cubicBezTo>
                  <a:pt x="567" y="51"/>
                  <a:pt x="565" y="52"/>
                  <a:pt x="565" y="51"/>
                </a:cubicBezTo>
                <a:cubicBezTo>
                  <a:pt x="564" y="50"/>
                  <a:pt x="564" y="49"/>
                  <a:pt x="563" y="48"/>
                </a:cubicBezTo>
                <a:cubicBezTo>
                  <a:pt x="560" y="48"/>
                  <a:pt x="560" y="45"/>
                  <a:pt x="557" y="45"/>
                </a:cubicBezTo>
                <a:cubicBezTo>
                  <a:pt x="557" y="44"/>
                  <a:pt x="556" y="43"/>
                  <a:pt x="554" y="43"/>
                </a:cubicBezTo>
                <a:cubicBezTo>
                  <a:pt x="555" y="42"/>
                  <a:pt x="553" y="42"/>
                  <a:pt x="553" y="41"/>
                </a:cubicBezTo>
                <a:cubicBezTo>
                  <a:pt x="552" y="41"/>
                  <a:pt x="552" y="40"/>
                  <a:pt x="551" y="40"/>
                </a:cubicBezTo>
                <a:cubicBezTo>
                  <a:pt x="549" y="37"/>
                  <a:pt x="546" y="35"/>
                  <a:pt x="543" y="34"/>
                </a:cubicBezTo>
                <a:cubicBezTo>
                  <a:pt x="541" y="32"/>
                  <a:pt x="538" y="30"/>
                  <a:pt x="536" y="31"/>
                </a:cubicBezTo>
                <a:cubicBezTo>
                  <a:pt x="535" y="30"/>
                  <a:pt x="534" y="30"/>
                  <a:pt x="534" y="29"/>
                </a:cubicBezTo>
                <a:cubicBezTo>
                  <a:pt x="533" y="29"/>
                  <a:pt x="531" y="27"/>
                  <a:pt x="532" y="30"/>
                </a:cubicBezTo>
                <a:cubicBezTo>
                  <a:pt x="531" y="29"/>
                  <a:pt x="530" y="27"/>
                  <a:pt x="529" y="26"/>
                </a:cubicBezTo>
                <a:cubicBezTo>
                  <a:pt x="527" y="25"/>
                  <a:pt x="528" y="27"/>
                  <a:pt x="527" y="26"/>
                </a:cubicBezTo>
                <a:cubicBezTo>
                  <a:pt x="527" y="25"/>
                  <a:pt x="526" y="25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3" y="25"/>
                  <a:pt x="524" y="24"/>
                  <a:pt x="523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4"/>
                  <a:pt x="521" y="24"/>
                  <a:pt x="521" y="24"/>
                </a:cubicBezTo>
                <a:cubicBezTo>
                  <a:pt x="521" y="24"/>
                  <a:pt x="521" y="23"/>
                  <a:pt x="521" y="23"/>
                </a:cubicBezTo>
                <a:cubicBezTo>
                  <a:pt x="521" y="23"/>
                  <a:pt x="519" y="22"/>
                  <a:pt x="518" y="21"/>
                </a:cubicBezTo>
                <a:cubicBezTo>
                  <a:pt x="518" y="21"/>
                  <a:pt x="516" y="22"/>
                  <a:pt x="516" y="22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5" y="21"/>
                  <a:pt x="516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2" y="20"/>
                  <a:pt x="512" y="20"/>
                  <a:pt x="510" y="20"/>
                </a:cubicBezTo>
                <a:cubicBezTo>
                  <a:pt x="510" y="19"/>
                  <a:pt x="509" y="20"/>
                  <a:pt x="509" y="20"/>
                </a:cubicBezTo>
                <a:cubicBezTo>
                  <a:pt x="509" y="20"/>
                  <a:pt x="509" y="19"/>
                  <a:pt x="509" y="19"/>
                </a:cubicBezTo>
                <a:cubicBezTo>
                  <a:pt x="509" y="19"/>
                  <a:pt x="508" y="19"/>
                  <a:pt x="508" y="19"/>
                </a:cubicBezTo>
                <a:cubicBezTo>
                  <a:pt x="508" y="19"/>
                  <a:pt x="508" y="19"/>
                  <a:pt x="508" y="19"/>
                </a:cubicBezTo>
                <a:cubicBezTo>
                  <a:pt x="508" y="18"/>
                  <a:pt x="508" y="19"/>
                  <a:pt x="508" y="18"/>
                </a:cubicBezTo>
                <a:cubicBezTo>
                  <a:pt x="506" y="18"/>
                  <a:pt x="506" y="18"/>
                  <a:pt x="505" y="18"/>
                </a:cubicBezTo>
                <a:cubicBezTo>
                  <a:pt x="505" y="17"/>
                  <a:pt x="505" y="18"/>
                  <a:pt x="504" y="18"/>
                </a:cubicBezTo>
                <a:cubicBezTo>
                  <a:pt x="504" y="18"/>
                  <a:pt x="503" y="18"/>
                  <a:pt x="503" y="18"/>
                </a:cubicBezTo>
                <a:cubicBezTo>
                  <a:pt x="502" y="17"/>
                  <a:pt x="501" y="17"/>
                  <a:pt x="499" y="17"/>
                </a:cubicBezTo>
                <a:cubicBezTo>
                  <a:pt x="499" y="16"/>
                  <a:pt x="498" y="16"/>
                  <a:pt x="498" y="15"/>
                </a:cubicBezTo>
                <a:cubicBezTo>
                  <a:pt x="496" y="15"/>
                  <a:pt x="495" y="15"/>
                  <a:pt x="493" y="15"/>
                </a:cubicBezTo>
                <a:cubicBezTo>
                  <a:pt x="493" y="15"/>
                  <a:pt x="493" y="14"/>
                  <a:pt x="492" y="14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1" y="14"/>
                  <a:pt x="491" y="14"/>
                  <a:pt x="490" y="14"/>
                </a:cubicBezTo>
                <a:cubicBezTo>
                  <a:pt x="490" y="14"/>
                  <a:pt x="489" y="13"/>
                  <a:pt x="488" y="13"/>
                </a:cubicBezTo>
                <a:cubicBezTo>
                  <a:pt x="487" y="13"/>
                  <a:pt x="487" y="13"/>
                  <a:pt x="486" y="13"/>
                </a:cubicBezTo>
                <a:cubicBezTo>
                  <a:pt x="485" y="12"/>
                  <a:pt x="488" y="14"/>
                  <a:pt x="487" y="14"/>
                </a:cubicBezTo>
                <a:cubicBezTo>
                  <a:pt x="486" y="13"/>
                  <a:pt x="482" y="13"/>
                  <a:pt x="481" y="12"/>
                </a:cubicBezTo>
                <a:cubicBezTo>
                  <a:pt x="481" y="12"/>
                  <a:pt x="481" y="12"/>
                  <a:pt x="480" y="12"/>
                </a:cubicBezTo>
                <a:cubicBezTo>
                  <a:pt x="480" y="12"/>
                  <a:pt x="480" y="13"/>
                  <a:pt x="480" y="13"/>
                </a:cubicBezTo>
                <a:cubicBezTo>
                  <a:pt x="480" y="13"/>
                  <a:pt x="480" y="12"/>
                  <a:pt x="479" y="12"/>
                </a:cubicBezTo>
                <a:cubicBezTo>
                  <a:pt x="479" y="12"/>
                  <a:pt x="478" y="12"/>
                  <a:pt x="478" y="12"/>
                </a:cubicBezTo>
                <a:cubicBezTo>
                  <a:pt x="478" y="13"/>
                  <a:pt x="478" y="13"/>
                  <a:pt x="479" y="13"/>
                </a:cubicBezTo>
                <a:close/>
                <a:moveTo>
                  <a:pt x="590" y="77"/>
                </a:moveTo>
                <a:cubicBezTo>
                  <a:pt x="590" y="77"/>
                  <a:pt x="601" y="96"/>
                  <a:pt x="605" y="108"/>
                </a:cubicBezTo>
                <a:cubicBezTo>
                  <a:pt x="616" y="143"/>
                  <a:pt x="614" y="182"/>
                  <a:pt x="593" y="193"/>
                </a:cubicBezTo>
                <a:cubicBezTo>
                  <a:pt x="582" y="198"/>
                  <a:pt x="571" y="194"/>
                  <a:pt x="570" y="193"/>
                </a:cubicBezTo>
                <a:cubicBezTo>
                  <a:pt x="572" y="194"/>
                  <a:pt x="594" y="197"/>
                  <a:pt x="604" y="172"/>
                </a:cubicBezTo>
                <a:cubicBezTo>
                  <a:pt x="613" y="153"/>
                  <a:pt x="611" y="116"/>
                  <a:pt x="590" y="77"/>
                </a:cubicBezTo>
                <a:close/>
                <a:moveTo>
                  <a:pt x="548" y="57"/>
                </a:moveTo>
                <a:cubicBezTo>
                  <a:pt x="548" y="56"/>
                  <a:pt x="547" y="57"/>
                  <a:pt x="546" y="56"/>
                </a:cubicBezTo>
                <a:cubicBezTo>
                  <a:pt x="546" y="56"/>
                  <a:pt x="546" y="56"/>
                  <a:pt x="546" y="55"/>
                </a:cubicBezTo>
                <a:cubicBezTo>
                  <a:pt x="546" y="55"/>
                  <a:pt x="545" y="55"/>
                  <a:pt x="544" y="55"/>
                </a:cubicBezTo>
                <a:cubicBezTo>
                  <a:pt x="544" y="54"/>
                  <a:pt x="544" y="53"/>
                  <a:pt x="544" y="53"/>
                </a:cubicBezTo>
                <a:cubicBezTo>
                  <a:pt x="543" y="53"/>
                  <a:pt x="543" y="53"/>
                  <a:pt x="543" y="53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1" y="50"/>
                  <a:pt x="538" y="49"/>
                  <a:pt x="537" y="47"/>
                </a:cubicBezTo>
                <a:cubicBezTo>
                  <a:pt x="537" y="47"/>
                  <a:pt x="539" y="48"/>
                  <a:pt x="540" y="48"/>
                </a:cubicBezTo>
                <a:cubicBezTo>
                  <a:pt x="540" y="49"/>
                  <a:pt x="541" y="49"/>
                  <a:pt x="541" y="49"/>
                </a:cubicBezTo>
                <a:cubicBezTo>
                  <a:pt x="541" y="50"/>
                  <a:pt x="542" y="49"/>
                  <a:pt x="542" y="50"/>
                </a:cubicBezTo>
                <a:cubicBezTo>
                  <a:pt x="542" y="50"/>
                  <a:pt x="542" y="51"/>
                  <a:pt x="542" y="51"/>
                </a:cubicBezTo>
                <a:cubicBezTo>
                  <a:pt x="543" y="51"/>
                  <a:pt x="544" y="51"/>
                  <a:pt x="545" y="51"/>
                </a:cubicBezTo>
                <a:cubicBezTo>
                  <a:pt x="545" y="52"/>
                  <a:pt x="544" y="52"/>
                  <a:pt x="544" y="52"/>
                </a:cubicBezTo>
                <a:cubicBezTo>
                  <a:pt x="544" y="53"/>
                  <a:pt x="544" y="53"/>
                  <a:pt x="545" y="53"/>
                </a:cubicBezTo>
                <a:cubicBezTo>
                  <a:pt x="545" y="53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5"/>
                  <a:pt x="548" y="55"/>
                  <a:pt x="548" y="57"/>
                </a:cubicBezTo>
                <a:close/>
                <a:moveTo>
                  <a:pt x="547" y="52"/>
                </a:moveTo>
                <a:cubicBezTo>
                  <a:pt x="547" y="51"/>
                  <a:pt x="548" y="52"/>
                  <a:pt x="549" y="52"/>
                </a:cubicBezTo>
                <a:cubicBezTo>
                  <a:pt x="549" y="53"/>
                  <a:pt x="551" y="54"/>
                  <a:pt x="551" y="55"/>
                </a:cubicBezTo>
                <a:cubicBezTo>
                  <a:pt x="550" y="56"/>
                  <a:pt x="550" y="54"/>
                  <a:pt x="549" y="54"/>
                </a:cubicBezTo>
                <a:cubicBezTo>
                  <a:pt x="549" y="53"/>
                  <a:pt x="548" y="54"/>
                  <a:pt x="548" y="52"/>
                </a:cubicBezTo>
                <a:cubicBezTo>
                  <a:pt x="547" y="53"/>
                  <a:pt x="547" y="52"/>
                  <a:pt x="547" y="52"/>
                </a:cubicBezTo>
                <a:close/>
                <a:moveTo>
                  <a:pt x="556" y="67"/>
                </a:moveTo>
                <a:cubicBezTo>
                  <a:pt x="555" y="67"/>
                  <a:pt x="555" y="65"/>
                  <a:pt x="555" y="64"/>
                </a:cubicBezTo>
                <a:cubicBezTo>
                  <a:pt x="553" y="64"/>
                  <a:pt x="553" y="62"/>
                  <a:pt x="552" y="60"/>
                </a:cubicBezTo>
                <a:cubicBezTo>
                  <a:pt x="550" y="61"/>
                  <a:pt x="551" y="59"/>
                  <a:pt x="549" y="59"/>
                </a:cubicBezTo>
                <a:cubicBezTo>
                  <a:pt x="549" y="58"/>
                  <a:pt x="549" y="57"/>
                  <a:pt x="548" y="57"/>
                </a:cubicBezTo>
                <a:cubicBezTo>
                  <a:pt x="549" y="56"/>
                  <a:pt x="550" y="58"/>
                  <a:pt x="551" y="59"/>
                </a:cubicBezTo>
                <a:cubicBezTo>
                  <a:pt x="552" y="59"/>
                  <a:pt x="551" y="57"/>
                  <a:pt x="551" y="57"/>
                </a:cubicBezTo>
                <a:cubicBezTo>
                  <a:pt x="552" y="57"/>
                  <a:pt x="552" y="56"/>
                  <a:pt x="553" y="56"/>
                </a:cubicBezTo>
                <a:cubicBezTo>
                  <a:pt x="552" y="59"/>
                  <a:pt x="554" y="59"/>
                  <a:pt x="553" y="62"/>
                </a:cubicBezTo>
                <a:cubicBezTo>
                  <a:pt x="553" y="62"/>
                  <a:pt x="554" y="61"/>
                  <a:pt x="554" y="61"/>
                </a:cubicBezTo>
                <a:cubicBezTo>
                  <a:pt x="556" y="62"/>
                  <a:pt x="556" y="64"/>
                  <a:pt x="557" y="65"/>
                </a:cubicBezTo>
                <a:cubicBezTo>
                  <a:pt x="557" y="65"/>
                  <a:pt x="556" y="65"/>
                  <a:pt x="556" y="67"/>
                </a:cubicBezTo>
                <a:close/>
                <a:moveTo>
                  <a:pt x="556" y="60"/>
                </a:moveTo>
                <a:cubicBezTo>
                  <a:pt x="557" y="60"/>
                  <a:pt x="557" y="61"/>
                  <a:pt x="558" y="61"/>
                </a:cubicBezTo>
                <a:cubicBezTo>
                  <a:pt x="557" y="62"/>
                  <a:pt x="556" y="61"/>
                  <a:pt x="556" y="60"/>
                </a:cubicBezTo>
                <a:close/>
                <a:moveTo>
                  <a:pt x="564" y="73"/>
                </a:moveTo>
                <a:cubicBezTo>
                  <a:pt x="563" y="73"/>
                  <a:pt x="563" y="73"/>
                  <a:pt x="563" y="72"/>
                </a:cubicBezTo>
                <a:cubicBezTo>
                  <a:pt x="562" y="72"/>
                  <a:pt x="561" y="72"/>
                  <a:pt x="561" y="71"/>
                </a:cubicBezTo>
                <a:cubicBezTo>
                  <a:pt x="562" y="70"/>
                  <a:pt x="563" y="73"/>
                  <a:pt x="565" y="72"/>
                </a:cubicBezTo>
                <a:cubicBezTo>
                  <a:pt x="564" y="72"/>
                  <a:pt x="564" y="73"/>
                  <a:pt x="565" y="73"/>
                </a:cubicBezTo>
                <a:cubicBezTo>
                  <a:pt x="565" y="74"/>
                  <a:pt x="564" y="74"/>
                  <a:pt x="564" y="73"/>
                </a:cubicBezTo>
                <a:close/>
                <a:moveTo>
                  <a:pt x="574" y="82"/>
                </a:moveTo>
                <a:cubicBezTo>
                  <a:pt x="574" y="83"/>
                  <a:pt x="575" y="84"/>
                  <a:pt x="575" y="85"/>
                </a:cubicBezTo>
                <a:cubicBezTo>
                  <a:pt x="576" y="86"/>
                  <a:pt x="577" y="86"/>
                  <a:pt x="577" y="87"/>
                </a:cubicBezTo>
                <a:cubicBezTo>
                  <a:pt x="576" y="87"/>
                  <a:pt x="575" y="86"/>
                  <a:pt x="575" y="85"/>
                </a:cubicBezTo>
                <a:cubicBezTo>
                  <a:pt x="573" y="85"/>
                  <a:pt x="573" y="83"/>
                  <a:pt x="571" y="83"/>
                </a:cubicBezTo>
                <a:cubicBezTo>
                  <a:pt x="572" y="82"/>
                  <a:pt x="571" y="82"/>
                  <a:pt x="570" y="81"/>
                </a:cubicBezTo>
                <a:cubicBezTo>
                  <a:pt x="570" y="81"/>
                  <a:pt x="570" y="80"/>
                  <a:pt x="570" y="80"/>
                </a:cubicBezTo>
                <a:cubicBezTo>
                  <a:pt x="569" y="79"/>
                  <a:pt x="568" y="79"/>
                  <a:pt x="568" y="77"/>
                </a:cubicBezTo>
                <a:cubicBezTo>
                  <a:pt x="567" y="77"/>
                  <a:pt x="567" y="78"/>
                  <a:pt x="566" y="77"/>
                </a:cubicBezTo>
                <a:cubicBezTo>
                  <a:pt x="566" y="75"/>
                  <a:pt x="567" y="75"/>
                  <a:pt x="567" y="74"/>
                </a:cubicBezTo>
                <a:cubicBezTo>
                  <a:pt x="567" y="74"/>
                  <a:pt x="567" y="74"/>
                  <a:pt x="567" y="74"/>
                </a:cubicBezTo>
                <a:cubicBezTo>
                  <a:pt x="568" y="74"/>
                  <a:pt x="569" y="76"/>
                  <a:pt x="569" y="77"/>
                </a:cubicBezTo>
                <a:cubicBezTo>
                  <a:pt x="570" y="78"/>
                  <a:pt x="570" y="78"/>
                  <a:pt x="570" y="78"/>
                </a:cubicBezTo>
                <a:cubicBezTo>
                  <a:pt x="571" y="80"/>
                  <a:pt x="572" y="82"/>
                  <a:pt x="574" y="82"/>
                </a:cubicBezTo>
                <a:close/>
                <a:moveTo>
                  <a:pt x="533" y="33"/>
                </a:moveTo>
                <a:cubicBezTo>
                  <a:pt x="533" y="34"/>
                  <a:pt x="534" y="34"/>
                  <a:pt x="534" y="35"/>
                </a:cubicBezTo>
                <a:cubicBezTo>
                  <a:pt x="535" y="35"/>
                  <a:pt x="535" y="35"/>
                  <a:pt x="535" y="36"/>
                </a:cubicBezTo>
                <a:cubicBezTo>
                  <a:pt x="536" y="36"/>
                  <a:pt x="536" y="35"/>
                  <a:pt x="537" y="35"/>
                </a:cubicBezTo>
                <a:cubicBezTo>
                  <a:pt x="537" y="36"/>
                  <a:pt x="539" y="36"/>
                  <a:pt x="539" y="37"/>
                </a:cubicBezTo>
                <a:cubicBezTo>
                  <a:pt x="540" y="37"/>
                  <a:pt x="540" y="37"/>
                  <a:pt x="540" y="37"/>
                </a:cubicBezTo>
                <a:cubicBezTo>
                  <a:pt x="541" y="38"/>
                  <a:pt x="540" y="38"/>
                  <a:pt x="542" y="38"/>
                </a:cubicBezTo>
                <a:cubicBezTo>
                  <a:pt x="542" y="39"/>
                  <a:pt x="543" y="39"/>
                  <a:pt x="543" y="40"/>
                </a:cubicBezTo>
                <a:cubicBezTo>
                  <a:pt x="544" y="40"/>
                  <a:pt x="543" y="40"/>
                  <a:pt x="544" y="40"/>
                </a:cubicBezTo>
                <a:cubicBezTo>
                  <a:pt x="545" y="42"/>
                  <a:pt x="548" y="43"/>
                  <a:pt x="549" y="45"/>
                </a:cubicBezTo>
                <a:cubicBezTo>
                  <a:pt x="550" y="46"/>
                  <a:pt x="551" y="46"/>
                  <a:pt x="551" y="47"/>
                </a:cubicBezTo>
                <a:cubicBezTo>
                  <a:pt x="553" y="48"/>
                  <a:pt x="553" y="48"/>
                  <a:pt x="553" y="48"/>
                </a:cubicBezTo>
                <a:cubicBezTo>
                  <a:pt x="554" y="49"/>
                  <a:pt x="556" y="49"/>
                  <a:pt x="556" y="51"/>
                </a:cubicBezTo>
                <a:cubicBezTo>
                  <a:pt x="558" y="51"/>
                  <a:pt x="558" y="51"/>
                  <a:pt x="558" y="51"/>
                </a:cubicBezTo>
                <a:cubicBezTo>
                  <a:pt x="558" y="53"/>
                  <a:pt x="560" y="53"/>
                  <a:pt x="560" y="54"/>
                </a:cubicBezTo>
                <a:cubicBezTo>
                  <a:pt x="561" y="54"/>
                  <a:pt x="560" y="54"/>
                  <a:pt x="561" y="54"/>
                </a:cubicBezTo>
                <a:cubicBezTo>
                  <a:pt x="561" y="54"/>
                  <a:pt x="561" y="55"/>
                  <a:pt x="562" y="55"/>
                </a:cubicBezTo>
                <a:cubicBezTo>
                  <a:pt x="563" y="55"/>
                  <a:pt x="563" y="56"/>
                  <a:pt x="563" y="56"/>
                </a:cubicBezTo>
                <a:cubicBezTo>
                  <a:pt x="563" y="57"/>
                  <a:pt x="564" y="57"/>
                  <a:pt x="564" y="57"/>
                </a:cubicBezTo>
                <a:cubicBezTo>
                  <a:pt x="565" y="57"/>
                  <a:pt x="565" y="58"/>
                  <a:pt x="566" y="58"/>
                </a:cubicBezTo>
                <a:cubicBezTo>
                  <a:pt x="567" y="61"/>
                  <a:pt x="570" y="62"/>
                  <a:pt x="572" y="63"/>
                </a:cubicBezTo>
                <a:cubicBezTo>
                  <a:pt x="572" y="65"/>
                  <a:pt x="570" y="63"/>
                  <a:pt x="569" y="63"/>
                </a:cubicBezTo>
                <a:cubicBezTo>
                  <a:pt x="569" y="63"/>
                  <a:pt x="568" y="62"/>
                  <a:pt x="568" y="61"/>
                </a:cubicBezTo>
                <a:cubicBezTo>
                  <a:pt x="565" y="61"/>
                  <a:pt x="565" y="57"/>
                  <a:pt x="561" y="57"/>
                </a:cubicBezTo>
                <a:cubicBezTo>
                  <a:pt x="561" y="56"/>
                  <a:pt x="560" y="56"/>
                  <a:pt x="560" y="55"/>
                </a:cubicBezTo>
                <a:cubicBezTo>
                  <a:pt x="559" y="55"/>
                  <a:pt x="559" y="53"/>
                  <a:pt x="558" y="53"/>
                </a:cubicBezTo>
                <a:cubicBezTo>
                  <a:pt x="558" y="52"/>
                  <a:pt x="556" y="53"/>
                  <a:pt x="557" y="51"/>
                </a:cubicBezTo>
                <a:cubicBezTo>
                  <a:pt x="556" y="52"/>
                  <a:pt x="555" y="51"/>
                  <a:pt x="555" y="52"/>
                </a:cubicBezTo>
                <a:cubicBezTo>
                  <a:pt x="555" y="51"/>
                  <a:pt x="554" y="51"/>
                  <a:pt x="554" y="50"/>
                </a:cubicBezTo>
                <a:cubicBezTo>
                  <a:pt x="554" y="49"/>
                  <a:pt x="553" y="49"/>
                  <a:pt x="553" y="49"/>
                </a:cubicBezTo>
                <a:cubicBezTo>
                  <a:pt x="553" y="48"/>
                  <a:pt x="553" y="48"/>
                  <a:pt x="552" y="48"/>
                </a:cubicBezTo>
                <a:cubicBezTo>
                  <a:pt x="552" y="48"/>
                  <a:pt x="552" y="49"/>
                  <a:pt x="552" y="49"/>
                </a:cubicBezTo>
                <a:cubicBezTo>
                  <a:pt x="551" y="48"/>
                  <a:pt x="551" y="49"/>
                  <a:pt x="550" y="48"/>
                </a:cubicBezTo>
                <a:cubicBezTo>
                  <a:pt x="550" y="48"/>
                  <a:pt x="550" y="47"/>
                  <a:pt x="550" y="47"/>
                </a:cubicBezTo>
                <a:cubicBezTo>
                  <a:pt x="549" y="47"/>
                  <a:pt x="548" y="46"/>
                  <a:pt x="547" y="45"/>
                </a:cubicBezTo>
                <a:cubicBezTo>
                  <a:pt x="547" y="45"/>
                  <a:pt x="545" y="44"/>
                  <a:pt x="544" y="43"/>
                </a:cubicBezTo>
                <a:cubicBezTo>
                  <a:pt x="544" y="43"/>
                  <a:pt x="544" y="43"/>
                  <a:pt x="543" y="42"/>
                </a:cubicBezTo>
                <a:cubicBezTo>
                  <a:pt x="543" y="42"/>
                  <a:pt x="543" y="42"/>
                  <a:pt x="542" y="42"/>
                </a:cubicBezTo>
                <a:cubicBezTo>
                  <a:pt x="542" y="41"/>
                  <a:pt x="542" y="41"/>
                  <a:pt x="542" y="41"/>
                </a:cubicBezTo>
                <a:cubicBezTo>
                  <a:pt x="542" y="40"/>
                  <a:pt x="541" y="40"/>
                  <a:pt x="541" y="40"/>
                </a:cubicBezTo>
                <a:cubicBezTo>
                  <a:pt x="540" y="40"/>
                  <a:pt x="540" y="39"/>
                  <a:pt x="539" y="39"/>
                </a:cubicBezTo>
                <a:cubicBezTo>
                  <a:pt x="539" y="37"/>
                  <a:pt x="536" y="38"/>
                  <a:pt x="537" y="36"/>
                </a:cubicBezTo>
                <a:cubicBezTo>
                  <a:pt x="535" y="36"/>
                  <a:pt x="536" y="37"/>
                  <a:pt x="535" y="37"/>
                </a:cubicBezTo>
                <a:cubicBezTo>
                  <a:pt x="534" y="36"/>
                  <a:pt x="534" y="36"/>
                  <a:pt x="534" y="35"/>
                </a:cubicBezTo>
                <a:cubicBezTo>
                  <a:pt x="533" y="36"/>
                  <a:pt x="533" y="34"/>
                  <a:pt x="531" y="33"/>
                </a:cubicBezTo>
                <a:cubicBezTo>
                  <a:pt x="531" y="32"/>
                  <a:pt x="532" y="33"/>
                  <a:pt x="533" y="33"/>
                </a:cubicBezTo>
                <a:close/>
                <a:moveTo>
                  <a:pt x="520" y="33"/>
                </a:moveTo>
                <a:cubicBezTo>
                  <a:pt x="522" y="33"/>
                  <a:pt x="523" y="35"/>
                  <a:pt x="525" y="35"/>
                </a:cubicBezTo>
                <a:cubicBezTo>
                  <a:pt x="525" y="36"/>
                  <a:pt x="526" y="36"/>
                  <a:pt x="526" y="36"/>
                </a:cubicBezTo>
                <a:cubicBezTo>
                  <a:pt x="527" y="37"/>
                  <a:pt x="528" y="37"/>
                  <a:pt x="529" y="38"/>
                </a:cubicBezTo>
                <a:cubicBezTo>
                  <a:pt x="529" y="40"/>
                  <a:pt x="528" y="39"/>
                  <a:pt x="528" y="38"/>
                </a:cubicBezTo>
                <a:cubicBezTo>
                  <a:pt x="527" y="38"/>
                  <a:pt x="526" y="37"/>
                  <a:pt x="525" y="37"/>
                </a:cubicBezTo>
                <a:cubicBezTo>
                  <a:pt x="524" y="36"/>
                  <a:pt x="524" y="36"/>
                  <a:pt x="523" y="35"/>
                </a:cubicBezTo>
                <a:cubicBezTo>
                  <a:pt x="522" y="35"/>
                  <a:pt x="521" y="34"/>
                  <a:pt x="520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20" y="33"/>
                  <a:pt x="520" y="33"/>
                  <a:pt x="520" y="33"/>
                </a:cubicBezTo>
                <a:close/>
                <a:moveTo>
                  <a:pt x="269" y="357"/>
                </a:moveTo>
                <a:cubicBezTo>
                  <a:pt x="271" y="358"/>
                  <a:pt x="272" y="358"/>
                  <a:pt x="274" y="358"/>
                </a:cubicBezTo>
                <a:cubicBezTo>
                  <a:pt x="274" y="356"/>
                  <a:pt x="273" y="356"/>
                  <a:pt x="273" y="356"/>
                </a:cubicBezTo>
                <a:cubicBezTo>
                  <a:pt x="271" y="356"/>
                  <a:pt x="269" y="355"/>
                  <a:pt x="269" y="357"/>
                </a:cubicBezTo>
                <a:close/>
                <a:moveTo>
                  <a:pt x="270" y="353"/>
                </a:moveTo>
                <a:cubicBezTo>
                  <a:pt x="270" y="354"/>
                  <a:pt x="270" y="354"/>
                  <a:pt x="270" y="354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71" y="354"/>
                  <a:pt x="271" y="353"/>
                  <a:pt x="270" y="353"/>
                </a:cubicBezTo>
                <a:close/>
                <a:moveTo>
                  <a:pt x="271" y="353"/>
                </a:moveTo>
                <a:cubicBezTo>
                  <a:pt x="271" y="354"/>
                  <a:pt x="271" y="354"/>
                  <a:pt x="271" y="354"/>
                </a:cubicBezTo>
                <a:cubicBezTo>
                  <a:pt x="272" y="354"/>
                  <a:pt x="272" y="354"/>
                  <a:pt x="272" y="354"/>
                </a:cubicBezTo>
                <a:cubicBezTo>
                  <a:pt x="273" y="353"/>
                  <a:pt x="272" y="353"/>
                  <a:pt x="271" y="353"/>
                </a:cubicBezTo>
                <a:close/>
                <a:moveTo>
                  <a:pt x="268" y="352"/>
                </a:moveTo>
                <a:cubicBezTo>
                  <a:pt x="268" y="352"/>
                  <a:pt x="268" y="352"/>
                  <a:pt x="268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9" y="352"/>
                  <a:pt x="269" y="352"/>
                  <a:pt x="268" y="352"/>
                </a:cubicBezTo>
                <a:close/>
                <a:moveTo>
                  <a:pt x="288" y="352"/>
                </a:moveTo>
                <a:cubicBezTo>
                  <a:pt x="286" y="352"/>
                  <a:pt x="286" y="352"/>
                  <a:pt x="286" y="352"/>
                </a:cubicBezTo>
                <a:cubicBezTo>
                  <a:pt x="286" y="353"/>
                  <a:pt x="287" y="353"/>
                  <a:pt x="287" y="354"/>
                </a:cubicBezTo>
                <a:cubicBezTo>
                  <a:pt x="289" y="355"/>
                  <a:pt x="288" y="354"/>
                  <a:pt x="288" y="352"/>
                </a:cubicBezTo>
                <a:close/>
                <a:moveTo>
                  <a:pt x="291" y="351"/>
                </a:moveTo>
                <a:cubicBezTo>
                  <a:pt x="291" y="352"/>
                  <a:pt x="291" y="352"/>
                  <a:pt x="290" y="352"/>
                </a:cubicBezTo>
                <a:cubicBezTo>
                  <a:pt x="290" y="352"/>
                  <a:pt x="290" y="352"/>
                  <a:pt x="289" y="352"/>
                </a:cubicBezTo>
                <a:cubicBezTo>
                  <a:pt x="289" y="354"/>
                  <a:pt x="293" y="352"/>
                  <a:pt x="291" y="351"/>
                </a:cubicBezTo>
                <a:close/>
                <a:moveTo>
                  <a:pt x="275" y="356"/>
                </a:moveTo>
                <a:cubicBezTo>
                  <a:pt x="276" y="357"/>
                  <a:pt x="278" y="356"/>
                  <a:pt x="278" y="355"/>
                </a:cubicBezTo>
                <a:cubicBezTo>
                  <a:pt x="277" y="354"/>
                  <a:pt x="276" y="354"/>
                  <a:pt x="276" y="353"/>
                </a:cubicBezTo>
                <a:cubicBezTo>
                  <a:pt x="276" y="353"/>
                  <a:pt x="275" y="352"/>
                  <a:pt x="275" y="353"/>
                </a:cubicBezTo>
                <a:cubicBezTo>
                  <a:pt x="276" y="353"/>
                  <a:pt x="276" y="355"/>
                  <a:pt x="276" y="355"/>
                </a:cubicBezTo>
                <a:cubicBezTo>
                  <a:pt x="276" y="355"/>
                  <a:pt x="275" y="355"/>
                  <a:pt x="275" y="356"/>
                </a:cubicBezTo>
                <a:close/>
                <a:moveTo>
                  <a:pt x="267" y="354"/>
                </a:moveTo>
                <a:cubicBezTo>
                  <a:pt x="267" y="355"/>
                  <a:pt x="268" y="355"/>
                  <a:pt x="268" y="355"/>
                </a:cubicBezTo>
                <a:cubicBezTo>
                  <a:pt x="269" y="354"/>
                  <a:pt x="268" y="354"/>
                  <a:pt x="267" y="354"/>
                </a:cubicBezTo>
                <a:close/>
                <a:moveTo>
                  <a:pt x="281" y="352"/>
                </a:moveTo>
                <a:cubicBezTo>
                  <a:pt x="281" y="353"/>
                  <a:pt x="282" y="353"/>
                  <a:pt x="282" y="353"/>
                </a:cubicBezTo>
                <a:cubicBezTo>
                  <a:pt x="283" y="354"/>
                  <a:pt x="282" y="354"/>
                  <a:pt x="283" y="355"/>
                </a:cubicBezTo>
                <a:cubicBezTo>
                  <a:pt x="283" y="355"/>
                  <a:pt x="284" y="355"/>
                  <a:pt x="284" y="355"/>
                </a:cubicBezTo>
                <a:cubicBezTo>
                  <a:pt x="285" y="354"/>
                  <a:pt x="284" y="353"/>
                  <a:pt x="286" y="353"/>
                </a:cubicBezTo>
                <a:cubicBezTo>
                  <a:pt x="286" y="352"/>
                  <a:pt x="286" y="350"/>
                  <a:pt x="285" y="350"/>
                </a:cubicBezTo>
                <a:cubicBezTo>
                  <a:pt x="284" y="352"/>
                  <a:pt x="283" y="353"/>
                  <a:pt x="281" y="352"/>
                </a:cubicBezTo>
                <a:close/>
                <a:moveTo>
                  <a:pt x="279" y="355"/>
                </a:moveTo>
                <a:cubicBezTo>
                  <a:pt x="280" y="355"/>
                  <a:pt x="279" y="353"/>
                  <a:pt x="278" y="353"/>
                </a:cubicBezTo>
                <a:cubicBezTo>
                  <a:pt x="278" y="355"/>
                  <a:pt x="279" y="355"/>
                  <a:pt x="279" y="355"/>
                </a:cubicBezTo>
                <a:close/>
                <a:moveTo>
                  <a:pt x="176" y="418"/>
                </a:moveTo>
                <a:cubicBezTo>
                  <a:pt x="178" y="419"/>
                  <a:pt x="179" y="417"/>
                  <a:pt x="179" y="415"/>
                </a:cubicBezTo>
                <a:cubicBezTo>
                  <a:pt x="178" y="415"/>
                  <a:pt x="178" y="415"/>
                  <a:pt x="178" y="415"/>
                </a:cubicBezTo>
                <a:cubicBezTo>
                  <a:pt x="178" y="417"/>
                  <a:pt x="176" y="416"/>
                  <a:pt x="176" y="418"/>
                </a:cubicBezTo>
                <a:close/>
                <a:moveTo>
                  <a:pt x="166" y="436"/>
                </a:moveTo>
                <a:cubicBezTo>
                  <a:pt x="166" y="437"/>
                  <a:pt x="167" y="437"/>
                  <a:pt x="167" y="437"/>
                </a:cubicBezTo>
                <a:cubicBezTo>
                  <a:pt x="167" y="437"/>
                  <a:pt x="167" y="436"/>
                  <a:pt x="166" y="436"/>
                </a:cubicBezTo>
                <a:close/>
                <a:moveTo>
                  <a:pt x="196" y="397"/>
                </a:moveTo>
                <a:cubicBezTo>
                  <a:pt x="196" y="395"/>
                  <a:pt x="196" y="395"/>
                  <a:pt x="197" y="395"/>
                </a:cubicBezTo>
                <a:cubicBezTo>
                  <a:pt x="197" y="395"/>
                  <a:pt x="197" y="395"/>
                  <a:pt x="197" y="394"/>
                </a:cubicBezTo>
                <a:cubicBezTo>
                  <a:pt x="197" y="394"/>
                  <a:pt x="197" y="395"/>
                  <a:pt x="197" y="395"/>
                </a:cubicBezTo>
                <a:cubicBezTo>
                  <a:pt x="198" y="394"/>
                  <a:pt x="198" y="393"/>
                  <a:pt x="198" y="393"/>
                </a:cubicBezTo>
                <a:cubicBezTo>
                  <a:pt x="197" y="392"/>
                  <a:pt x="197" y="393"/>
                  <a:pt x="196" y="394"/>
                </a:cubicBezTo>
                <a:cubicBezTo>
                  <a:pt x="196" y="394"/>
                  <a:pt x="196" y="394"/>
                  <a:pt x="195" y="394"/>
                </a:cubicBezTo>
                <a:cubicBezTo>
                  <a:pt x="195" y="395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5" y="396"/>
                  <a:pt x="195" y="397"/>
                  <a:pt x="194" y="397"/>
                </a:cubicBezTo>
                <a:cubicBezTo>
                  <a:pt x="194" y="397"/>
                  <a:pt x="194" y="397"/>
                  <a:pt x="194" y="397"/>
                </a:cubicBezTo>
                <a:cubicBezTo>
                  <a:pt x="194" y="397"/>
                  <a:pt x="194" y="398"/>
                  <a:pt x="194" y="399"/>
                </a:cubicBezTo>
                <a:cubicBezTo>
                  <a:pt x="194" y="399"/>
                  <a:pt x="193" y="399"/>
                  <a:pt x="193" y="399"/>
                </a:cubicBezTo>
                <a:cubicBezTo>
                  <a:pt x="193" y="399"/>
                  <a:pt x="193" y="400"/>
                  <a:pt x="193" y="400"/>
                </a:cubicBezTo>
                <a:cubicBezTo>
                  <a:pt x="194" y="401"/>
                  <a:pt x="194" y="399"/>
                  <a:pt x="194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6" y="398"/>
                  <a:pt x="196" y="398"/>
                </a:cubicBezTo>
                <a:cubicBezTo>
                  <a:pt x="196" y="398"/>
                  <a:pt x="196" y="397"/>
                  <a:pt x="196" y="397"/>
                </a:cubicBezTo>
                <a:close/>
                <a:moveTo>
                  <a:pt x="265" y="356"/>
                </a:move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6" y="356"/>
                  <a:pt x="266" y="356"/>
                </a:cubicBezTo>
                <a:cubicBezTo>
                  <a:pt x="266" y="356"/>
                  <a:pt x="266" y="355"/>
                  <a:pt x="266" y="355"/>
                </a:cubicBezTo>
                <a:cubicBezTo>
                  <a:pt x="266" y="355"/>
                  <a:pt x="266" y="355"/>
                  <a:pt x="266" y="355"/>
                </a:cubicBezTo>
                <a:cubicBezTo>
                  <a:pt x="266" y="355"/>
                  <a:pt x="265" y="355"/>
                  <a:pt x="265" y="355"/>
                </a:cubicBezTo>
                <a:cubicBezTo>
                  <a:pt x="265" y="355"/>
                  <a:pt x="265" y="355"/>
                  <a:pt x="265" y="355"/>
                </a:cubicBezTo>
                <a:cubicBezTo>
                  <a:pt x="264" y="355"/>
                  <a:pt x="264" y="355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3" y="356"/>
                  <a:pt x="262" y="356"/>
                  <a:pt x="262" y="356"/>
                </a:cubicBezTo>
                <a:cubicBezTo>
                  <a:pt x="262" y="356"/>
                  <a:pt x="261" y="356"/>
                  <a:pt x="261" y="357"/>
                </a:cubicBezTo>
                <a:cubicBezTo>
                  <a:pt x="262" y="357"/>
                  <a:pt x="262" y="357"/>
                  <a:pt x="263" y="357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5" y="356"/>
                </a:cubicBezTo>
                <a:close/>
                <a:moveTo>
                  <a:pt x="168" y="431"/>
                </a:moveTo>
                <a:cubicBezTo>
                  <a:pt x="168" y="431"/>
                  <a:pt x="168" y="431"/>
                  <a:pt x="168" y="431"/>
                </a:cubicBezTo>
                <a:cubicBezTo>
                  <a:pt x="168" y="430"/>
                  <a:pt x="168" y="430"/>
                  <a:pt x="168" y="430"/>
                </a:cubicBezTo>
                <a:cubicBezTo>
                  <a:pt x="169" y="430"/>
                  <a:pt x="169" y="430"/>
                  <a:pt x="169" y="430"/>
                </a:cubicBezTo>
                <a:cubicBezTo>
                  <a:pt x="169" y="430"/>
                  <a:pt x="169" y="429"/>
                  <a:pt x="169" y="429"/>
                </a:cubicBezTo>
                <a:cubicBezTo>
                  <a:pt x="170" y="429"/>
                  <a:pt x="169" y="428"/>
                  <a:pt x="169" y="428"/>
                </a:cubicBezTo>
                <a:cubicBezTo>
                  <a:pt x="169" y="429"/>
                  <a:pt x="168" y="428"/>
                  <a:pt x="168" y="429"/>
                </a:cubicBezTo>
                <a:cubicBezTo>
                  <a:pt x="167" y="429"/>
                  <a:pt x="167" y="431"/>
                  <a:pt x="168" y="431"/>
                </a:cubicBezTo>
                <a:close/>
                <a:moveTo>
                  <a:pt x="170" y="427"/>
                </a:moveTo>
                <a:cubicBezTo>
                  <a:pt x="169" y="427"/>
                  <a:pt x="170" y="428"/>
                  <a:pt x="170" y="428"/>
                </a:cubicBezTo>
                <a:cubicBezTo>
                  <a:pt x="170" y="427"/>
                  <a:pt x="170" y="428"/>
                  <a:pt x="171" y="427"/>
                </a:cubicBezTo>
                <a:cubicBezTo>
                  <a:pt x="171" y="427"/>
                  <a:pt x="171" y="426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4"/>
                </a:cubicBezTo>
                <a:cubicBezTo>
                  <a:pt x="173" y="424"/>
                  <a:pt x="173" y="423"/>
                  <a:pt x="172" y="423"/>
                </a:cubicBezTo>
                <a:cubicBezTo>
                  <a:pt x="172" y="424"/>
                  <a:pt x="171" y="424"/>
                  <a:pt x="170" y="425"/>
                </a:cubicBezTo>
                <a:cubicBezTo>
                  <a:pt x="170" y="425"/>
                  <a:pt x="170" y="426"/>
                  <a:pt x="170" y="426"/>
                </a:cubicBezTo>
                <a:cubicBezTo>
                  <a:pt x="170" y="427"/>
                  <a:pt x="170" y="427"/>
                  <a:pt x="170" y="427"/>
                </a:cubicBezTo>
                <a:close/>
                <a:moveTo>
                  <a:pt x="242" y="364"/>
                </a:moveTo>
                <a:cubicBezTo>
                  <a:pt x="242" y="364"/>
                  <a:pt x="243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3"/>
                  <a:pt x="243" y="362"/>
                  <a:pt x="243" y="361"/>
                </a:cubicBezTo>
                <a:cubicBezTo>
                  <a:pt x="243" y="361"/>
                  <a:pt x="242" y="361"/>
                  <a:pt x="242" y="362"/>
                </a:cubicBezTo>
                <a:cubicBezTo>
                  <a:pt x="243" y="362"/>
                  <a:pt x="241" y="363"/>
                  <a:pt x="242" y="364"/>
                </a:cubicBezTo>
                <a:close/>
                <a:moveTo>
                  <a:pt x="186" y="408"/>
                </a:moveTo>
                <a:cubicBezTo>
                  <a:pt x="185" y="408"/>
                  <a:pt x="184" y="408"/>
                  <a:pt x="183" y="408"/>
                </a:cubicBezTo>
                <a:cubicBezTo>
                  <a:pt x="183" y="409"/>
                  <a:pt x="183" y="410"/>
                  <a:pt x="182" y="410"/>
                </a:cubicBezTo>
                <a:cubicBezTo>
                  <a:pt x="182" y="411"/>
                  <a:pt x="181" y="411"/>
                  <a:pt x="181" y="413"/>
                </a:cubicBezTo>
                <a:cubicBezTo>
                  <a:pt x="182" y="413"/>
                  <a:pt x="182" y="411"/>
                  <a:pt x="183" y="411"/>
                </a:cubicBezTo>
                <a:cubicBezTo>
                  <a:pt x="184" y="411"/>
                  <a:pt x="184" y="410"/>
                  <a:pt x="184" y="410"/>
                </a:cubicBezTo>
                <a:cubicBezTo>
                  <a:pt x="185" y="410"/>
                  <a:pt x="185" y="410"/>
                  <a:pt x="186" y="410"/>
                </a:cubicBezTo>
                <a:cubicBezTo>
                  <a:pt x="186" y="408"/>
                  <a:pt x="189" y="409"/>
                  <a:pt x="188" y="406"/>
                </a:cubicBezTo>
                <a:cubicBezTo>
                  <a:pt x="187" y="406"/>
                  <a:pt x="187" y="406"/>
                  <a:pt x="187" y="406"/>
                </a:cubicBezTo>
                <a:cubicBezTo>
                  <a:pt x="187" y="407"/>
                  <a:pt x="186" y="407"/>
                  <a:pt x="186" y="408"/>
                </a:cubicBezTo>
                <a:close/>
                <a:moveTo>
                  <a:pt x="734" y="573"/>
                </a:moveTo>
                <a:cubicBezTo>
                  <a:pt x="734" y="573"/>
                  <a:pt x="734" y="574"/>
                  <a:pt x="733" y="575"/>
                </a:cubicBezTo>
                <a:cubicBezTo>
                  <a:pt x="733" y="575"/>
                  <a:pt x="732" y="576"/>
                  <a:pt x="732" y="577"/>
                </a:cubicBezTo>
                <a:cubicBezTo>
                  <a:pt x="732" y="577"/>
                  <a:pt x="731" y="577"/>
                  <a:pt x="731" y="577"/>
                </a:cubicBezTo>
                <a:cubicBezTo>
                  <a:pt x="731" y="577"/>
                  <a:pt x="731" y="577"/>
                  <a:pt x="731" y="577"/>
                </a:cubicBezTo>
                <a:cubicBezTo>
                  <a:pt x="731" y="577"/>
                  <a:pt x="732" y="576"/>
                  <a:pt x="732" y="576"/>
                </a:cubicBezTo>
                <a:cubicBezTo>
                  <a:pt x="732" y="576"/>
                  <a:pt x="732" y="576"/>
                  <a:pt x="732" y="575"/>
                </a:cubicBezTo>
                <a:cubicBezTo>
                  <a:pt x="732" y="575"/>
                  <a:pt x="732" y="575"/>
                  <a:pt x="732" y="575"/>
                </a:cubicBezTo>
                <a:cubicBezTo>
                  <a:pt x="732" y="574"/>
                  <a:pt x="733" y="574"/>
                  <a:pt x="733" y="574"/>
                </a:cubicBezTo>
                <a:cubicBezTo>
                  <a:pt x="733" y="574"/>
                  <a:pt x="732" y="574"/>
                  <a:pt x="732" y="573"/>
                </a:cubicBezTo>
                <a:cubicBezTo>
                  <a:pt x="730" y="573"/>
                  <a:pt x="731" y="575"/>
                  <a:pt x="730" y="575"/>
                </a:cubicBezTo>
                <a:cubicBezTo>
                  <a:pt x="730" y="575"/>
                  <a:pt x="730" y="576"/>
                  <a:pt x="729" y="576"/>
                </a:cubicBezTo>
                <a:cubicBezTo>
                  <a:pt x="729" y="576"/>
                  <a:pt x="729" y="577"/>
                  <a:pt x="729" y="577"/>
                </a:cubicBezTo>
                <a:cubicBezTo>
                  <a:pt x="728" y="577"/>
                  <a:pt x="728" y="578"/>
                  <a:pt x="727" y="578"/>
                </a:cubicBezTo>
                <a:cubicBezTo>
                  <a:pt x="727" y="578"/>
                  <a:pt x="727" y="578"/>
                  <a:pt x="727" y="578"/>
                </a:cubicBezTo>
                <a:cubicBezTo>
                  <a:pt x="727" y="578"/>
                  <a:pt x="727" y="579"/>
                  <a:pt x="727" y="579"/>
                </a:cubicBezTo>
                <a:cubicBezTo>
                  <a:pt x="726" y="579"/>
                  <a:pt x="726" y="579"/>
                  <a:pt x="726" y="579"/>
                </a:cubicBezTo>
                <a:cubicBezTo>
                  <a:pt x="726" y="579"/>
                  <a:pt x="725" y="580"/>
                  <a:pt x="725" y="580"/>
                </a:cubicBezTo>
                <a:cubicBezTo>
                  <a:pt x="724" y="580"/>
                  <a:pt x="724" y="580"/>
                  <a:pt x="724" y="581"/>
                </a:cubicBezTo>
                <a:cubicBezTo>
                  <a:pt x="724" y="581"/>
                  <a:pt x="723" y="581"/>
                  <a:pt x="723" y="581"/>
                </a:cubicBezTo>
                <a:cubicBezTo>
                  <a:pt x="723" y="582"/>
                  <a:pt x="723" y="582"/>
                  <a:pt x="722" y="582"/>
                </a:cubicBezTo>
                <a:cubicBezTo>
                  <a:pt x="722" y="583"/>
                  <a:pt x="721" y="584"/>
                  <a:pt x="721" y="584"/>
                </a:cubicBezTo>
                <a:cubicBezTo>
                  <a:pt x="720" y="584"/>
                  <a:pt x="720" y="584"/>
                  <a:pt x="719" y="585"/>
                </a:cubicBezTo>
                <a:cubicBezTo>
                  <a:pt x="719" y="585"/>
                  <a:pt x="720" y="585"/>
                  <a:pt x="719" y="585"/>
                </a:cubicBezTo>
                <a:cubicBezTo>
                  <a:pt x="719" y="585"/>
                  <a:pt x="718" y="586"/>
                  <a:pt x="718" y="586"/>
                </a:cubicBezTo>
                <a:cubicBezTo>
                  <a:pt x="718" y="586"/>
                  <a:pt x="718" y="587"/>
                  <a:pt x="717" y="587"/>
                </a:cubicBezTo>
                <a:cubicBezTo>
                  <a:pt x="717" y="587"/>
                  <a:pt x="716" y="587"/>
                  <a:pt x="716" y="588"/>
                </a:cubicBezTo>
                <a:cubicBezTo>
                  <a:pt x="716" y="588"/>
                  <a:pt x="716" y="588"/>
                  <a:pt x="715" y="589"/>
                </a:cubicBezTo>
                <a:cubicBezTo>
                  <a:pt x="715" y="589"/>
                  <a:pt x="715" y="589"/>
                  <a:pt x="715" y="589"/>
                </a:cubicBezTo>
                <a:cubicBezTo>
                  <a:pt x="715" y="589"/>
                  <a:pt x="714" y="589"/>
                  <a:pt x="714" y="589"/>
                </a:cubicBezTo>
                <a:cubicBezTo>
                  <a:pt x="714" y="589"/>
                  <a:pt x="713" y="590"/>
                  <a:pt x="713" y="590"/>
                </a:cubicBezTo>
                <a:cubicBezTo>
                  <a:pt x="713" y="590"/>
                  <a:pt x="713" y="590"/>
                  <a:pt x="713" y="590"/>
                </a:cubicBezTo>
                <a:cubicBezTo>
                  <a:pt x="713" y="591"/>
                  <a:pt x="712" y="591"/>
                  <a:pt x="712" y="591"/>
                </a:cubicBezTo>
                <a:cubicBezTo>
                  <a:pt x="712" y="591"/>
                  <a:pt x="712" y="592"/>
                  <a:pt x="711" y="592"/>
                </a:cubicBezTo>
                <a:cubicBezTo>
                  <a:pt x="711" y="592"/>
                  <a:pt x="710" y="592"/>
                  <a:pt x="710" y="593"/>
                </a:cubicBezTo>
                <a:cubicBezTo>
                  <a:pt x="709" y="593"/>
                  <a:pt x="709" y="594"/>
                  <a:pt x="709" y="594"/>
                </a:cubicBezTo>
                <a:cubicBezTo>
                  <a:pt x="709" y="594"/>
                  <a:pt x="708" y="594"/>
                  <a:pt x="708" y="594"/>
                </a:cubicBezTo>
                <a:cubicBezTo>
                  <a:pt x="708" y="594"/>
                  <a:pt x="708" y="595"/>
                  <a:pt x="708" y="595"/>
                </a:cubicBezTo>
                <a:cubicBezTo>
                  <a:pt x="708" y="595"/>
                  <a:pt x="708" y="595"/>
                  <a:pt x="708" y="595"/>
                </a:cubicBezTo>
                <a:cubicBezTo>
                  <a:pt x="707" y="595"/>
                  <a:pt x="708" y="595"/>
                  <a:pt x="708" y="595"/>
                </a:cubicBezTo>
                <a:cubicBezTo>
                  <a:pt x="707" y="595"/>
                  <a:pt x="707" y="595"/>
                  <a:pt x="707" y="595"/>
                </a:cubicBezTo>
                <a:cubicBezTo>
                  <a:pt x="707" y="595"/>
                  <a:pt x="707" y="596"/>
                  <a:pt x="707" y="596"/>
                </a:cubicBezTo>
                <a:cubicBezTo>
                  <a:pt x="706" y="596"/>
                  <a:pt x="706" y="596"/>
                  <a:pt x="706" y="596"/>
                </a:cubicBezTo>
                <a:cubicBezTo>
                  <a:pt x="706" y="596"/>
                  <a:pt x="705" y="597"/>
                  <a:pt x="705" y="597"/>
                </a:cubicBezTo>
                <a:cubicBezTo>
                  <a:pt x="705" y="597"/>
                  <a:pt x="705" y="597"/>
                  <a:pt x="705" y="597"/>
                </a:cubicBezTo>
                <a:cubicBezTo>
                  <a:pt x="704" y="597"/>
                  <a:pt x="705" y="597"/>
                  <a:pt x="704" y="597"/>
                </a:cubicBezTo>
                <a:cubicBezTo>
                  <a:pt x="704" y="597"/>
                  <a:pt x="704" y="597"/>
                  <a:pt x="704" y="598"/>
                </a:cubicBezTo>
                <a:cubicBezTo>
                  <a:pt x="702" y="599"/>
                  <a:pt x="701" y="600"/>
                  <a:pt x="698" y="601"/>
                </a:cubicBezTo>
                <a:cubicBezTo>
                  <a:pt x="699" y="602"/>
                  <a:pt x="697" y="602"/>
                  <a:pt x="697" y="603"/>
                </a:cubicBezTo>
                <a:cubicBezTo>
                  <a:pt x="697" y="603"/>
                  <a:pt x="696" y="603"/>
                  <a:pt x="696" y="603"/>
                </a:cubicBezTo>
                <a:cubicBezTo>
                  <a:pt x="695" y="604"/>
                  <a:pt x="695" y="604"/>
                  <a:pt x="695" y="604"/>
                </a:cubicBezTo>
                <a:cubicBezTo>
                  <a:pt x="695" y="604"/>
                  <a:pt x="694" y="604"/>
                  <a:pt x="694" y="604"/>
                </a:cubicBezTo>
                <a:cubicBezTo>
                  <a:pt x="694" y="604"/>
                  <a:pt x="694" y="604"/>
                  <a:pt x="693" y="605"/>
                </a:cubicBezTo>
                <a:cubicBezTo>
                  <a:pt x="693" y="605"/>
                  <a:pt x="692" y="605"/>
                  <a:pt x="692" y="605"/>
                </a:cubicBezTo>
                <a:cubicBezTo>
                  <a:pt x="692" y="605"/>
                  <a:pt x="692" y="606"/>
                  <a:pt x="692" y="606"/>
                </a:cubicBezTo>
                <a:cubicBezTo>
                  <a:pt x="692" y="606"/>
                  <a:pt x="691" y="606"/>
                  <a:pt x="691" y="606"/>
                </a:cubicBezTo>
                <a:cubicBezTo>
                  <a:pt x="691" y="606"/>
                  <a:pt x="690" y="606"/>
                  <a:pt x="689" y="607"/>
                </a:cubicBezTo>
                <a:cubicBezTo>
                  <a:pt x="689" y="607"/>
                  <a:pt x="690" y="607"/>
                  <a:pt x="689" y="607"/>
                </a:cubicBezTo>
                <a:cubicBezTo>
                  <a:pt x="689" y="607"/>
                  <a:pt x="689" y="607"/>
                  <a:pt x="689" y="607"/>
                </a:cubicBezTo>
                <a:cubicBezTo>
                  <a:pt x="689" y="607"/>
                  <a:pt x="689" y="608"/>
                  <a:pt x="688" y="608"/>
                </a:cubicBezTo>
                <a:cubicBezTo>
                  <a:pt x="688" y="608"/>
                  <a:pt x="688" y="608"/>
                  <a:pt x="687" y="608"/>
                </a:cubicBezTo>
                <a:cubicBezTo>
                  <a:pt x="687" y="608"/>
                  <a:pt x="687" y="608"/>
                  <a:pt x="687" y="608"/>
                </a:cubicBezTo>
                <a:cubicBezTo>
                  <a:pt x="686" y="609"/>
                  <a:pt x="686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10"/>
                  <a:pt x="684" y="609"/>
                  <a:pt x="684" y="610"/>
                </a:cubicBezTo>
                <a:cubicBezTo>
                  <a:pt x="684" y="610"/>
                  <a:pt x="684" y="610"/>
                  <a:pt x="684" y="610"/>
                </a:cubicBezTo>
                <a:cubicBezTo>
                  <a:pt x="684" y="610"/>
                  <a:pt x="684" y="610"/>
                  <a:pt x="683" y="610"/>
                </a:cubicBezTo>
                <a:cubicBezTo>
                  <a:pt x="683" y="610"/>
                  <a:pt x="683" y="610"/>
                  <a:pt x="683" y="610"/>
                </a:cubicBezTo>
                <a:cubicBezTo>
                  <a:pt x="682" y="611"/>
                  <a:pt x="682" y="611"/>
                  <a:pt x="681" y="611"/>
                </a:cubicBezTo>
                <a:cubicBezTo>
                  <a:pt x="681" y="611"/>
                  <a:pt x="682" y="611"/>
                  <a:pt x="682" y="611"/>
                </a:cubicBezTo>
                <a:cubicBezTo>
                  <a:pt x="681" y="612"/>
                  <a:pt x="681" y="611"/>
                  <a:pt x="681" y="612"/>
                </a:cubicBezTo>
                <a:cubicBezTo>
                  <a:pt x="681" y="612"/>
                  <a:pt x="681" y="612"/>
                  <a:pt x="680" y="612"/>
                </a:cubicBezTo>
                <a:cubicBezTo>
                  <a:pt x="680" y="612"/>
                  <a:pt x="679" y="612"/>
                  <a:pt x="679" y="613"/>
                </a:cubicBezTo>
                <a:cubicBezTo>
                  <a:pt x="679" y="613"/>
                  <a:pt x="679" y="613"/>
                  <a:pt x="679" y="613"/>
                </a:cubicBezTo>
                <a:cubicBezTo>
                  <a:pt x="679" y="613"/>
                  <a:pt x="677" y="613"/>
                  <a:pt x="677" y="613"/>
                </a:cubicBezTo>
                <a:cubicBezTo>
                  <a:pt x="677" y="614"/>
                  <a:pt x="676" y="614"/>
                  <a:pt x="676" y="614"/>
                </a:cubicBezTo>
                <a:cubicBezTo>
                  <a:pt x="676" y="614"/>
                  <a:pt x="675" y="615"/>
                  <a:pt x="675" y="615"/>
                </a:cubicBezTo>
                <a:cubicBezTo>
                  <a:pt x="674" y="615"/>
                  <a:pt x="673" y="616"/>
                  <a:pt x="672" y="616"/>
                </a:cubicBezTo>
                <a:cubicBezTo>
                  <a:pt x="671" y="616"/>
                  <a:pt x="671" y="616"/>
                  <a:pt x="670" y="616"/>
                </a:cubicBezTo>
                <a:cubicBezTo>
                  <a:pt x="670" y="617"/>
                  <a:pt x="670" y="616"/>
                  <a:pt x="670" y="617"/>
                </a:cubicBezTo>
                <a:cubicBezTo>
                  <a:pt x="669" y="617"/>
                  <a:pt x="669" y="617"/>
                  <a:pt x="669" y="617"/>
                </a:cubicBezTo>
                <a:cubicBezTo>
                  <a:pt x="669" y="617"/>
                  <a:pt x="668" y="617"/>
                  <a:pt x="668" y="617"/>
                </a:cubicBezTo>
                <a:cubicBezTo>
                  <a:pt x="668" y="617"/>
                  <a:pt x="668" y="618"/>
                  <a:pt x="668" y="618"/>
                </a:cubicBezTo>
                <a:cubicBezTo>
                  <a:pt x="667" y="618"/>
                  <a:pt x="666" y="618"/>
                  <a:pt x="665" y="618"/>
                </a:cubicBezTo>
                <a:cubicBezTo>
                  <a:pt x="665" y="619"/>
                  <a:pt x="664" y="619"/>
                  <a:pt x="664" y="619"/>
                </a:cubicBezTo>
                <a:cubicBezTo>
                  <a:pt x="664" y="619"/>
                  <a:pt x="664" y="619"/>
                  <a:pt x="664" y="619"/>
                </a:cubicBezTo>
                <a:cubicBezTo>
                  <a:pt x="663" y="619"/>
                  <a:pt x="663" y="619"/>
                  <a:pt x="663" y="620"/>
                </a:cubicBezTo>
                <a:cubicBezTo>
                  <a:pt x="662" y="620"/>
                  <a:pt x="661" y="620"/>
                  <a:pt x="661" y="621"/>
                </a:cubicBezTo>
                <a:cubicBezTo>
                  <a:pt x="660" y="621"/>
                  <a:pt x="660" y="621"/>
                  <a:pt x="659" y="621"/>
                </a:cubicBezTo>
                <a:cubicBezTo>
                  <a:pt x="659" y="621"/>
                  <a:pt x="659" y="621"/>
                  <a:pt x="658" y="622"/>
                </a:cubicBezTo>
                <a:cubicBezTo>
                  <a:pt x="658" y="622"/>
                  <a:pt x="657" y="622"/>
                  <a:pt x="657" y="622"/>
                </a:cubicBezTo>
                <a:cubicBezTo>
                  <a:pt x="657" y="622"/>
                  <a:pt x="657" y="622"/>
                  <a:pt x="656" y="622"/>
                </a:cubicBezTo>
                <a:cubicBezTo>
                  <a:pt x="655" y="622"/>
                  <a:pt x="655" y="622"/>
                  <a:pt x="654" y="623"/>
                </a:cubicBezTo>
                <a:cubicBezTo>
                  <a:pt x="653" y="623"/>
                  <a:pt x="652" y="623"/>
                  <a:pt x="651" y="624"/>
                </a:cubicBezTo>
                <a:cubicBezTo>
                  <a:pt x="651" y="624"/>
                  <a:pt x="650" y="624"/>
                  <a:pt x="650" y="624"/>
                </a:cubicBezTo>
                <a:cubicBezTo>
                  <a:pt x="647" y="624"/>
                  <a:pt x="644" y="626"/>
                  <a:pt x="641" y="626"/>
                </a:cubicBezTo>
                <a:cubicBezTo>
                  <a:pt x="641" y="626"/>
                  <a:pt x="639" y="626"/>
                  <a:pt x="639" y="626"/>
                </a:cubicBezTo>
                <a:cubicBezTo>
                  <a:pt x="639" y="627"/>
                  <a:pt x="639" y="627"/>
                  <a:pt x="639" y="627"/>
                </a:cubicBezTo>
                <a:cubicBezTo>
                  <a:pt x="605" y="634"/>
                  <a:pt x="566" y="633"/>
                  <a:pt x="542" y="625"/>
                </a:cubicBezTo>
                <a:cubicBezTo>
                  <a:pt x="529" y="621"/>
                  <a:pt x="516" y="617"/>
                  <a:pt x="505" y="610"/>
                </a:cubicBezTo>
                <a:cubicBezTo>
                  <a:pt x="496" y="604"/>
                  <a:pt x="488" y="593"/>
                  <a:pt x="487" y="581"/>
                </a:cubicBezTo>
                <a:cubicBezTo>
                  <a:pt x="487" y="571"/>
                  <a:pt x="493" y="559"/>
                  <a:pt x="502" y="555"/>
                </a:cubicBezTo>
                <a:cubicBezTo>
                  <a:pt x="507" y="553"/>
                  <a:pt x="513" y="553"/>
                  <a:pt x="518" y="555"/>
                </a:cubicBezTo>
                <a:cubicBezTo>
                  <a:pt x="520" y="556"/>
                  <a:pt x="522" y="557"/>
                  <a:pt x="524" y="560"/>
                </a:cubicBezTo>
                <a:cubicBezTo>
                  <a:pt x="524" y="561"/>
                  <a:pt x="524" y="565"/>
                  <a:pt x="524" y="565"/>
                </a:cubicBezTo>
                <a:cubicBezTo>
                  <a:pt x="524" y="565"/>
                  <a:pt x="523" y="563"/>
                  <a:pt x="519" y="563"/>
                </a:cubicBezTo>
                <a:cubicBezTo>
                  <a:pt x="514" y="562"/>
                  <a:pt x="512" y="562"/>
                  <a:pt x="510" y="563"/>
                </a:cubicBezTo>
                <a:cubicBezTo>
                  <a:pt x="506" y="565"/>
                  <a:pt x="505" y="566"/>
                  <a:pt x="503" y="570"/>
                </a:cubicBezTo>
                <a:cubicBezTo>
                  <a:pt x="499" y="582"/>
                  <a:pt x="505" y="591"/>
                  <a:pt x="515" y="595"/>
                </a:cubicBezTo>
                <a:cubicBezTo>
                  <a:pt x="534" y="604"/>
                  <a:pt x="555" y="586"/>
                  <a:pt x="559" y="567"/>
                </a:cubicBezTo>
                <a:cubicBezTo>
                  <a:pt x="560" y="559"/>
                  <a:pt x="561" y="550"/>
                  <a:pt x="558" y="542"/>
                </a:cubicBezTo>
                <a:cubicBezTo>
                  <a:pt x="555" y="531"/>
                  <a:pt x="548" y="519"/>
                  <a:pt x="537" y="514"/>
                </a:cubicBezTo>
                <a:cubicBezTo>
                  <a:pt x="526" y="508"/>
                  <a:pt x="514" y="507"/>
                  <a:pt x="504" y="515"/>
                </a:cubicBezTo>
                <a:cubicBezTo>
                  <a:pt x="506" y="514"/>
                  <a:pt x="504" y="506"/>
                  <a:pt x="503" y="505"/>
                </a:cubicBezTo>
                <a:cubicBezTo>
                  <a:pt x="489" y="483"/>
                  <a:pt x="453" y="482"/>
                  <a:pt x="435" y="498"/>
                </a:cubicBezTo>
                <a:cubicBezTo>
                  <a:pt x="422" y="510"/>
                  <a:pt x="415" y="527"/>
                  <a:pt x="420" y="545"/>
                </a:cubicBezTo>
                <a:cubicBezTo>
                  <a:pt x="420" y="548"/>
                  <a:pt x="418" y="547"/>
                  <a:pt x="411" y="552"/>
                </a:cubicBezTo>
                <a:cubicBezTo>
                  <a:pt x="396" y="563"/>
                  <a:pt x="400" y="585"/>
                  <a:pt x="407" y="599"/>
                </a:cubicBezTo>
                <a:cubicBezTo>
                  <a:pt x="414" y="612"/>
                  <a:pt x="426" y="623"/>
                  <a:pt x="439" y="630"/>
                </a:cubicBezTo>
                <a:cubicBezTo>
                  <a:pt x="467" y="645"/>
                  <a:pt x="498" y="651"/>
                  <a:pt x="529" y="656"/>
                </a:cubicBezTo>
                <a:cubicBezTo>
                  <a:pt x="551" y="659"/>
                  <a:pt x="573" y="659"/>
                  <a:pt x="595" y="656"/>
                </a:cubicBezTo>
                <a:cubicBezTo>
                  <a:pt x="603" y="655"/>
                  <a:pt x="611" y="654"/>
                  <a:pt x="619" y="652"/>
                </a:cubicBezTo>
                <a:cubicBezTo>
                  <a:pt x="628" y="649"/>
                  <a:pt x="638" y="646"/>
                  <a:pt x="647" y="643"/>
                </a:cubicBezTo>
                <a:cubicBezTo>
                  <a:pt x="648" y="643"/>
                  <a:pt x="649" y="643"/>
                  <a:pt x="650" y="642"/>
                </a:cubicBezTo>
                <a:cubicBezTo>
                  <a:pt x="650" y="642"/>
                  <a:pt x="650" y="642"/>
                  <a:pt x="651" y="642"/>
                </a:cubicBezTo>
                <a:cubicBezTo>
                  <a:pt x="650" y="642"/>
                  <a:pt x="650" y="643"/>
                  <a:pt x="649" y="643"/>
                </a:cubicBezTo>
                <a:cubicBezTo>
                  <a:pt x="649" y="643"/>
                  <a:pt x="648" y="643"/>
                  <a:pt x="648" y="643"/>
                </a:cubicBezTo>
                <a:cubicBezTo>
                  <a:pt x="648" y="643"/>
                  <a:pt x="648" y="644"/>
                  <a:pt x="647" y="644"/>
                </a:cubicBezTo>
                <a:cubicBezTo>
                  <a:pt x="646" y="644"/>
                  <a:pt x="646" y="644"/>
                  <a:pt x="645" y="645"/>
                </a:cubicBezTo>
                <a:cubicBezTo>
                  <a:pt x="645" y="645"/>
                  <a:pt x="644" y="645"/>
                  <a:pt x="644" y="645"/>
                </a:cubicBezTo>
                <a:cubicBezTo>
                  <a:pt x="643" y="645"/>
                  <a:pt x="642" y="646"/>
                  <a:pt x="642" y="646"/>
                </a:cubicBezTo>
                <a:cubicBezTo>
                  <a:pt x="641" y="646"/>
                  <a:pt x="640" y="647"/>
                  <a:pt x="639" y="647"/>
                </a:cubicBezTo>
                <a:cubicBezTo>
                  <a:pt x="639" y="647"/>
                  <a:pt x="639" y="647"/>
                  <a:pt x="638" y="647"/>
                </a:cubicBezTo>
                <a:cubicBezTo>
                  <a:pt x="638" y="648"/>
                  <a:pt x="638" y="647"/>
                  <a:pt x="637" y="648"/>
                </a:cubicBezTo>
                <a:cubicBezTo>
                  <a:pt x="637" y="648"/>
                  <a:pt x="637" y="648"/>
                  <a:pt x="636" y="648"/>
                </a:cubicBezTo>
                <a:cubicBezTo>
                  <a:pt x="636" y="648"/>
                  <a:pt x="635" y="648"/>
                  <a:pt x="635" y="648"/>
                </a:cubicBezTo>
                <a:cubicBezTo>
                  <a:pt x="635" y="649"/>
                  <a:pt x="634" y="649"/>
                  <a:pt x="634" y="649"/>
                </a:cubicBezTo>
                <a:cubicBezTo>
                  <a:pt x="634" y="649"/>
                  <a:pt x="633" y="649"/>
                  <a:pt x="633" y="649"/>
                </a:cubicBezTo>
                <a:cubicBezTo>
                  <a:pt x="632" y="649"/>
                  <a:pt x="632" y="650"/>
                  <a:pt x="632" y="650"/>
                </a:cubicBezTo>
                <a:cubicBezTo>
                  <a:pt x="631" y="650"/>
                  <a:pt x="631" y="650"/>
                  <a:pt x="630" y="650"/>
                </a:cubicBezTo>
                <a:cubicBezTo>
                  <a:pt x="630" y="650"/>
                  <a:pt x="630" y="651"/>
                  <a:pt x="630" y="651"/>
                </a:cubicBezTo>
                <a:cubicBezTo>
                  <a:pt x="629" y="651"/>
                  <a:pt x="629" y="651"/>
                  <a:pt x="628" y="651"/>
                </a:cubicBezTo>
                <a:cubicBezTo>
                  <a:pt x="628" y="651"/>
                  <a:pt x="628" y="651"/>
                  <a:pt x="627" y="652"/>
                </a:cubicBezTo>
                <a:cubicBezTo>
                  <a:pt x="627" y="652"/>
                  <a:pt x="626" y="652"/>
                  <a:pt x="626" y="652"/>
                </a:cubicBezTo>
                <a:cubicBezTo>
                  <a:pt x="626" y="652"/>
                  <a:pt x="625" y="652"/>
                  <a:pt x="625" y="652"/>
                </a:cubicBezTo>
                <a:cubicBezTo>
                  <a:pt x="625" y="653"/>
                  <a:pt x="624" y="652"/>
                  <a:pt x="624" y="653"/>
                </a:cubicBezTo>
                <a:cubicBezTo>
                  <a:pt x="624" y="653"/>
                  <a:pt x="623" y="653"/>
                  <a:pt x="623" y="653"/>
                </a:cubicBezTo>
                <a:cubicBezTo>
                  <a:pt x="622" y="653"/>
                  <a:pt x="621" y="653"/>
                  <a:pt x="620" y="654"/>
                </a:cubicBezTo>
                <a:cubicBezTo>
                  <a:pt x="620" y="654"/>
                  <a:pt x="620" y="654"/>
                  <a:pt x="619" y="654"/>
                </a:cubicBezTo>
                <a:cubicBezTo>
                  <a:pt x="619" y="654"/>
                  <a:pt x="618" y="654"/>
                  <a:pt x="618" y="655"/>
                </a:cubicBezTo>
                <a:cubicBezTo>
                  <a:pt x="617" y="655"/>
                  <a:pt x="617" y="655"/>
                  <a:pt x="616" y="655"/>
                </a:cubicBezTo>
                <a:cubicBezTo>
                  <a:pt x="615" y="655"/>
                  <a:pt x="615" y="655"/>
                  <a:pt x="615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2" y="657"/>
                  <a:pt x="611" y="657"/>
                  <a:pt x="610" y="657"/>
                </a:cubicBezTo>
                <a:cubicBezTo>
                  <a:pt x="609" y="657"/>
                  <a:pt x="609" y="657"/>
                  <a:pt x="609" y="657"/>
                </a:cubicBezTo>
                <a:cubicBezTo>
                  <a:pt x="608" y="658"/>
                  <a:pt x="607" y="658"/>
                  <a:pt x="606" y="658"/>
                </a:cubicBezTo>
                <a:cubicBezTo>
                  <a:pt x="606" y="658"/>
                  <a:pt x="605" y="658"/>
                  <a:pt x="605" y="659"/>
                </a:cubicBezTo>
                <a:cubicBezTo>
                  <a:pt x="605" y="659"/>
                  <a:pt x="605" y="658"/>
                  <a:pt x="604" y="658"/>
                </a:cubicBezTo>
                <a:cubicBezTo>
                  <a:pt x="604" y="659"/>
                  <a:pt x="604" y="659"/>
                  <a:pt x="604" y="659"/>
                </a:cubicBezTo>
                <a:cubicBezTo>
                  <a:pt x="603" y="659"/>
                  <a:pt x="602" y="659"/>
                  <a:pt x="601" y="659"/>
                </a:cubicBezTo>
                <a:cubicBezTo>
                  <a:pt x="601" y="659"/>
                  <a:pt x="601" y="660"/>
                  <a:pt x="600" y="660"/>
                </a:cubicBezTo>
                <a:cubicBezTo>
                  <a:pt x="600" y="660"/>
                  <a:pt x="600" y="660"/>
                  <a:pt x="600" y="660"/>
                </a:cubicBezTo>
                <a:cubicBezTo>
                  <a:pt x="599" y="660"/>
                  <a:pt x="599" y="660"/>
                  <a:pt x="599" y="660"/>
                </a:cubicBezTo>
                <a:cubicBezTo>
                  <a:pt x="596" y="661"/>
                  <a:pt x="592" y="660"/>
                  <a:pt x="589" y="661"/>
                </a:cubicBezTo>
                <a:cubicBezTo>
                  <a:pt x="589" y="661"/>
                  <a:pt x="589" y="661"/>
                  <a:pt x="589" y="661"/>
                </a:cubicBezTo>
                <a:cubicBezTo>
                  <a:pt x="588" y="661"/>
                  <a:pt x="588" y="661"/>
                  <a:pt x="588" y="661"/>
                </a:cubicBezTo>
                <a:cubicBezTo>
                  <a:pt x="588" y="661"/>
                  <a:pt x="587" y="662"/>
                  <a:pt x="587" y="662"/>
                </a:cubicBezTo>
                <a:cubicBezTo>
                  <a:pt x="587" y="662"/>
                  <a:pt x="586" y="662"/>
                  <a:pt x="586" y="662"/>
                </a:cubicBezTo>
                <a:cubicBezTo>
                  <a:pt x="586" y="662"/>
                  <a:pt x="586" y="662"/>
                  <a:pt x="586" y="662"/>
                </a:cubicBezTo>
                <a:cubicBezTo>
                  <a:pt x="583" y="662"/>
                  <a:pt x="581" y="663"/>
                  <a:pt x="579" y="663"/>
                </a:cubicBezTo>
                <a:cubicBezTo>
                  <a:pt x="576" y="664"/>
                  <a:pt x="539" y="662"/>
                  <a:pt x="512" y="660"/>
                </a:cubicBezTo>
                <a:cubicBezTo>
                  <a:pt x="486" y="657"/>
                  <a:pt x="444" y="646"/>
                  <a:pt x="443" y="645"/>
                </a:cubicBezTo>
                <a:cubicBezTo>
                  <a:pt x="443" y="645"/>
                  <a:pt x="442" y="645"/>
                  <a:pt x="442" y="645"/>
                </a:cubicBezTo>
                <a:cubicBezTo>
                  <a:pt x="440" y="644"/>
                  <a:pt x="439" y="644"/>
                  <a:pt x="438" y="644"/>
                </a:cubicBezTo>
                <a:cubicBezTo>
                  <a:pt x="438" y="644"/>
                  <a:pt x="435" y="644"/>
                  <a:pt x="434" y="643"/>
                </a:cubicBezTo>
                <a:cubicBezTo>
                  <a:pt x="434" y="643"/>
                  <a:pt x="434" y="644"/>
                  <a:pt x="433" y="644"/>
                </a:cubicBezTo>
                <a:cubicBezTo>
                  <a:pt x="433" y="644"/>
                  <a:pt x="433" y="643"/>
                  <a:pt x="433" y="643"/>
                </a:cubicBezTo>
                <a:cubicBezTo>
                  <a:pt x="432" y="643"/>
                  <a:pt x="431" y="643"/>
                  <a:pt x="431" y="643"/>
                </a:cubicBezTo>
                <a:cubicBezTo>
                  <a:pt x="430" y="643"/>
                  <a:pt x="430" y="643"/>
                  <a:pt x="429" y="642"/>
                </a:cubicBezTo>
                <a:cubicBezTo>
                  <a:pt x="429" y="642"/>
                  <a:pt x="428" y="642"/>
                  <a:pt x="427" y="642"/>
                </a:cubicBezTo>
                <a:cubicBezTo>
                  <a:pt x="426" y="642"/>
                  <a:pt x="425" y="642"/>
                  <a:pt x="424" y="642"/>
                </a:cubicBezTo>
                <a:cubicBezTo>
                  <a:pt x="424" y="642"/>
                  <a:pt x="423" y="642"/>
                  <a:pt x="423" y="642"/>
                </a:cubicBezTo>
                <a:cubicBezTo>
                  <a:pt x="422" y="642"/>
                  <a:pt x="422" y="642"/>
                  <a:pt x="421" y="642"/>
                </a:cubicBezTo>
                <a:cubicBezTo>
                  <a:pt x="421" y="642"/>
                  <a:pt x="421" y="641"/>
                  <a:pt x="420" y="641"/>
                </a:cubicBezTo>
                <a:cubicBezTo>
                  <a:pt x="417" y="640"/>
                  <a:pt x="418" y="641"/>
                  <a:pt x="416" y="640"/>
                </a:cubicBezTo>
                <a:cubicBezTo>
                  <a:pt x="415" y="640"/>
                  <a:pt x="414" y="640"/>
                  <a:pt x="413" y="639"/>
                </a:cubicBezTo>
                <a:cubicBezTo>
                  <a:pt x="412" y="640"/>
                  <a:pt x="409" y="640"/>
                  <a:pt x="408" y="639"/>
                </a:cubicBezTo>
                <a:cubicBezTo>
                  <a:pt x="407" y="639"/>
                  <a:pt x="405" y="639"/>
                  <a:pt x="404" y="639"/>
                </a:cubicBezTo>
                <a:cubicBezTo>
                  <a:pt x="403" y="639"/>
                  <a:pt x="403" y="638"/>
                  <a:pt x="401" y="638"/>
                </a:cubicBezTo>
                <a:cubicBezTo>
                  <a:pt x="400" y="638"/>
                  <a:pt x="400" y="640"/>
                  <a:pt x="399" y="639"/>
                </a:cubicBezTo>
                <a:cubicBezTo>
                  <a:pt x="397" y="638"/>
                  <a:pt x="393" y="638"/>
                  <a:pt x="392" y="638"/>
                </a:cubicBezTo>
                <a:cubicBezTo>
                  <a:pt x="392" y="638"/>
                  <a:pt x="392" y="638"/>
                  <a:pt x="391" y="638"/>
                </a:cubicBezTo>
                <a:cubicBezTo>
                  <a:pt x="390" y="638"/>
                  <a:pt x="390" y="639"/>
                  <a:pt x="389" y="639"/>
                </a:cubicBezTo>
                <a:cubicBezTo>
                  <a:pt x="389" y="638"/>
                  <a:pt x="389" y="639"/>
                  <a:pt x="389" y="639"/>
                </a:cubicBezTo>
                <a:cubicBezTo>
                  <a:pt x="388" y="639"/>
                  <a:pt x="386" y="639"/>
                  <a:pt x="386" y="639"/>
                </a:cubicBezTo>
                <a:cubicBezTo>
                  <a:pt x="385" y="639"/>
                  <a:pt x="384" y="639"/>
                  <a:pt x="383" y="639"/>
                </a:cubicBezTo>
                <a:cubicBezTo>
                  <a:pt x="382" y="639"/>
                  <a:pt x="382" y="641"/>
                  <a:pt x="381" y="640"/>
                </a:cubicBezTo>
                <a:cubicBezTo>
                  <a:pt x="380" y="642"/>
                  <a:pt x="382" y="642"/>
                  <a:pt x="381" y="642"/>
                </a:cubicBezTo>
                <a:cubicBezTo>
                  <a:pt x="380" y="642"/>
                  <a:pt x="378" y="642"/>
                  <a:pt x="378" y="642"/>
                </a:cubicBezTo>
                <a:cubicBezTo>
                  <a:pt x="376" y="643"/>
                  <a:pt x="374" y="643"/>
                  <a:pt x="373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1" y="643"/>
                  <a:pt x="371" y="644"/>
                  <a:pt x="371" y="644"/>
                </a:cubicBezTo>
                <a:cubicBezTo>
                  <a:pt x="370" y="644"/>
                  <a:pt x="370" y="643"/>
                  <a:pt x="369" y="643"/>
                </a:cubicBezTo>
                <a:cubicBezTo>
                  <a:pt x="369" y="643"/>
                  <a:pt x="369" y="644"/>
                  <a:pt x="369" y="644"/>
                </a:cubicBezTo>
                <a:cubicBezTo>
                  <a:pt x="368" y="644"/>
                  <a:pt x="367" y="643"/>
                  <a:pt x="367" y="644"/>
                </a:cubicBezTo>
                <a:cubicBezTo>
                  <a:pt x="366" y="644"/>
                  <a:pt x="365" y="645"/>
                  <a:pt x="364" y="645"/>
                </a:cubicBezTo>
                <a:cubicBezTo>
                  <a:pt x="361" y="646"/>
                  <a:pt x="359" y="647"/>
                  <a:pt x="357" y="648"/>
                </a:cubicBezTo>
                <a:cubicBezTo>
                  <a:pt x="356" y="648"/>
                  <a:pt x="355" y="649"/>
                  <a:pt x="353" y="649"/>
                </a:cubicBezTo>
                <a:cubicBezTo>
                  <a:pt x="353" y="651"/>
                  <a:pt x="351" y="652"/>
                  <a:pt x="350" y="652"/>
                </a:cubicBezTo>
                <a:cubicBezTo>
                  <a:pt x="350" y="653"/>
                  <a:pt x="349" y="653"/>
                  <a:pt x="348" y="654"/>
                </a:cubicBezTo>
                <a:cubicBezTo>
                  <a:pt x="347" y="654"/>
                  <a:pt x="346" y="655"/>
                  <a:pt x="345" y="654"/>
                </a:cubicBezTo>
                <a:cubicBezTo>
                  <a:pt x="345" y="653"/>
                  <a:pt x="347" y="653"/>
                  <a:pt x="347" y="652"/>
                </a:cubicBezTo>
                <a:cubicBezTo>
                  <a:pt x="347" y="651"/>
                  <a:pt x="348" y="651"/>
                  <a:pt x="348" y="650"/>
                </a:cubicBezTo>
                <a:cubicBezTo>
                  <a:pt x="350" y="650"/>
                  <a:pt x="351" y="649"/>
                  <a:pt x="352" y="648"/>
                </a:cubicBezTo>
                <a:cubicBezTo>
                  <a:pt x="352" y="648"/>
                  <a:pt x="353" y="648"/>
                  <a:pt x="353" y="648"/>
                </a:cubicBezTo>
                <a:cubicBezTo>
                  <a:pt x="353" y="648"/>
                  <a:pt x="354" y="647"/>
                  <a:pt x="354" y="647"/>
                </a:cubicBezTo>
                <a:cubicBezTo>
                  <a:pt x="355" y="646"/>
                  <a:pt x="357" y="646"/>
                  <a:pt x="358" y="645"/>
                </a:cubicBezTo>
                <a:cubicBezTo>
                  <a:pt x="359" y="646"/>
                  <a:pt x="359" y="645"/>
                  <a:pt x="360" y="645"/>
                </a:cubicBezTo>
                <a:cubicBezTo>
                  <a:pt x="361" y="644"/>
                  <a:pt x="361" y="644"/>
                  <a:pt x="363" y="643"/>
                </a:cubicBezTo>
                <a:cubicBezTo>
                  <a:pt x="363" y="643"/>
                  <a:pt x="364" y="644"/>
                  <a:pt x="364" y="643"/>
                </a:cubicBezTo>
                <a:cubicBezTo>
                  <a:pt x="364" y="643"/>
                  <a:pt x="364" y="643"/>
                  <a:pt x="365" y="643"/>
                </a:cubicBezTo>
                <a:cubicBezTo>
                  <a:pt x="365" y="643"/>
                  <a:pt x="365" y="643"/>
                  <a:pt x="366" y="643"/>
                </a:cubicBezTo>
                <a:cubicBezTo>
                  <a:pt x="366" y="643"/>
                  <a:pt x="366" y="642"/>
                  <a:pt x="367" y="642"/>
                </a:cubicBezTo>
                <a:cubicBezTo>
                  <a:pt x="367" y="642"/>
                  <a:pt x="368" y="642"/>
                  <a:pt x="368" y="642"/>
                </a:cubicBezTo>
                <a:cubicBezTo>
                  <a:pt x="368" y="642"/>
                  <a:pt x="369" y="642"/>
                  <a:pt x="369" y="642"/>
                </a:cubicBezTo>
                <a:cubicBezTo>
                  <a:pt x="370" y="642"/>
                  <a:pt x="370" y="642"/>
                  <a:pt x="370" y="642"/>
                </a:cubicBezTo>
                <a:cubicBezTo>
                  <a:pt x="371" y="642"/>
                  <a:pt x="371" y="641"/>
                  <a:pt x="372" y="641"/>
                </a:cubicBezTo>
                <a:cubicBezTo>
                  <a:pt x="372" y="641"/>
                  <a:pt x="373" y="642"/>
                  <a:pt x="373" y="642"/>
                </a:cubicBezTo>
                <a:cubicBezTo>
                  <a:pt x="374" y="641"/>
                  <a:pt x="374" y="640"/>
                  <a:pt x="375" y="640"/>
                </a:cubicBezTo>
                <a:cubicBezTo>
                  <a:pt x="377" y="641"/>
                  <a:pt x="378" y="641"/>
                  <a:pt x="378" y="640"/>
                </a:cubicBezTo>
                <a:cubicBezTo>
                  <a:pt x="378" y="639"/>
                  <a:pt x="377" y="640"/>
                  <a:pt x="377" y="640"/>
                </a:cubicBezTo>
                <a:cubicBezTo>
                  <a:pt x="376" y="640"/>
                  <a:pt x="375" y="640"/>
                  <a:pt x="374" y="640"/>
                </a:cubicBezTo>
                <a:cubicBezTo>
                  <a:pt x="374" y="640"/>
                  <a:pt x="374" y="640"/>
                  <a:pt x="373" y="640"/>
                </a:cubicBezTo>
                <a:cubicBezTo>
                  <a:pt x="373" y="640"/>
                  <a:pt x="373" y="640"/>
                  <a:pt x="372" y="640"/>
                </a:cubicBezTo>
                <a:cubicBezTo>
                  <a:pt x="371" y="640"/>
                  <a:pt x="371" y="640"/>
                  <a:pt x="370" y="641"/>
                </a:cubicBezTo>
                <a:cubicBezTo>
                  <a:pt x="369" y="641"/>
                  <a:pt x="369" y="640"/>
                  <a:pt x="368" y="640"/>
                </a:cubicBezTo>
                <a:cubicBezTo>
                  <a:pt x="367" y="641"/>
                  <a:pt x="366" y="641"/>
                  <a:pt x="365" y="642"/>
                </a:cubicBezTo>
                <a:cubicBezTo>
                  <a:pt x="364" y="641"/>
                  <a:pt x="363" y="642"/>
                  <a:pt x="361" y="642"/>
                </a:cubicBezTo>
                <a:cubicBezTo>
                  <a:pt x="361" y="642"/>
                  <a:pt x="360" y="644"/>
                  <a:pt x="359" y="644"/>
                </a:cubicBezTo>
                <a:cubicBezTo>
                  <a:pt x="358" y="643"/>
                  <a:pt x="357" y="644"/>
                  <a:pt x="355" y="644"/>
                </a:cubicBezTo>
                <a:cubicBezTo>
                  <a:pt x="355" y="645"/>
                  <a:pt x="354" y="645"/>
                  <a:pt x="353" y="646"/>
                </a:cubicBezTo>
                <a:cubicBezTo>
                  <a:pt x="353" y="646"/>
                  <a:pt x="353" y="646"/>
                  <a:pt x="352" y="646"/>
                </a:cubicBezTo>
                <a:cubicBezTo>
                  <a:pt x="352" y="646"/>
                  <a:pt x="351" y="647"/>
                  <a:pt x="350" y="646"/>
                </a:cubicBezTo>
                <a:cubicBezTo>
                  <a:pt x="349" y="648"/>
                  <a:pt x="347" y="649"/>
                  <a:pt x="345" y="649"/>
                </a:cubicBezTo>
                <a:cubicBezTo>
                  <a:pt x="345" y="650"/>
                  <a:pt x="344" y="650"/>
                  <a:pt x="344" y="651"/>
                </a:cubicBezTo>
                <a:cubicBezTo>
                  <a:pt x="343" y="651"/>
                  <a:pt x="342" y="652"/>
                  <a:pt x="341" y="652"/>
                </a:cubicBezTo>
                <a:cubicBezTo>
                  <a:pt x="340" y="655"/>
                  <a:pt x="339" y="655"/>
                  <a:pt x="339" y="656"/>
                </a:cubicBezTo>
                <a:cubicBezTo>
                  <a:pt x="338" y="656"/>
                  <a:pt x="337" y="657"/>
                  <a:pt x="337" y="657"/>
                </a:cubicBezTo>
                <a:cubicBezTo>
                  <a:pt x="336" y="659"/>
                  <a:pt x="335" y="659"/>
                  <a:pt x="334" y="660"/>
                </a:cubicBezTo>
                <a:cubicBezTo>
                  <a:pt x="330" y="664"/>
                  <a:pt x="329" y="671"/>
                  <a:pt x="330" y="672"/>
                </a:cubicBezTo>
                <a:cubicBezTo>
                  <a:pt x="329" y="672"/>
                  <a:pt x="329" y="674"/>
                  <a:pt x="329" y="675"/>
                </a:cubicBezTo>
                <a:cubicBezTo>
                  <a:pt x="330" y="675"/>
                  <a:pt x="330" y="676"/>
                  <a:pt x="330" y="676"/>
                </a:cubicBezTo>
                <a:cubicBezTo>
                  <a:pt x="329" y="677"/>
                  <a:pt x="330" y="679"/>
                  <a:pt x="330" y="679"/>
                </a:cubicBezTo>
                <a:cubicBezTo>
                  <a:pt x="332" y="683"/>
                  <a:pt x="332" y="683"/>
                  <a:pt x="332" y="683"/>
                </a:cubicBezTo>
                <a:cubicBezTo>
                  <a:pt x="311" y="686"/>
                  <a:pt x="293" y="704"/>
                  <a:pt x="301" y="737"/>
                </a:cubicBezTo>
                <a:cubicBezTo>
                  <a:pt x="310" y="776"/>
                  <a:pt x="347" y="767"/>
                  <a:pt x="347" y="767"/>
                </a:cubicBezTo>
                <a:cubicBezTo>
                  <a:pt x="347" y="767"/>
                  <a:pt x="348" y="772"/>
                  <a:pt x="348" y="773"/>
                </a:cubicBezTo>
                <a:cubicBezTo>
                  <a:pt x="349" y="777"/>
                  <a:pt x="351" y="781"/>
                  <a:pt x="353" y="784"/>
                </a:cubicBezTo>
                <a:cubicBezTo>
                  <a:pt x="361" y="796"/>
                  <a:pt x="376" y="800"/>
                  <a:pt x="389" y="800"/>
                </a:cubicBezTo>
                <a:cubicBezTo>
                  <a:pt x="396" y="800"/>
                  <a:pt x="403" y="800"/>
                  <a:pt x="410" y="798"/>
                </a:cubicBezTo>
                <a:cubicBezTo>
                  <a:pt x="426" y="795"/>
                  <a:pt x="442" y="784"/>
                  <a:pt x="448" y="767"/>
                </a:cubicBezTo>
                <a:cubicBezTo>
                  <a:pt x="455" y="751"/>
                  <a:pt x="451" y="729"/>
                  <a:pt x="434" y="720"/>
                </a:cubicBezTo>
                <a:cubicBezTo>
                  <a:pt x="431" y="719"/>
                  <a:pt x="428" y="718"/>
                  <a:pt x="424" y="718"/>
                </a:cubicBezTo>
                <a:cubicBezTo>
                  <a:pt x="414" y="717"/>
                  <a:pt x="400" y="725"/>
                  <a:pt x="396" y="735"/>
                </a:cubicBezTo>
                <a:cubicBezTo>
                  <a:pt x="394" y="740"/>
                  <a:pt x="394" y="747"/>
                  <a:pt x="398" y="751"/>
                </a:cubicBezTo>
                <a:cubicBezTo>
                  <a:pt x="401" y="753"/>
                  <a:pt x="404" y="755"/>
                  <a:pt x="407" y="754"/>
                </a:cubicBezTo>
                <a:cubicBezTo>
                  <a:pt x="410" y="754"/>
                  <a:pt x="417" y="753"/>
                  <a:pt x="418" y="752"/>
                </a:cubicBezTo>
                <a:cubicBezTo>
                  <a:pt x="419" y="751"/>
                  <a:pt x="419" y="750"/>
                  <a:pt x="419" y="751"/>
                </a:cubicBezTo>
                <a:cubicBezTo>
                  <a:pt x="420" y="756"/>
                  <a:pt x="416" y="762"/>
                  <a:pt x="412" y="764"/>
                </a:cubicBezTo>
                <a:cubicBezTo>
                  <a:pt x="407" y="768"/>
                  <a:pt x="399" y="768"/>
                  <a:pt x="393" y="766"/>
                </a:cubicBezTo>
                <a:cubicBezTo>
                  <a:pt x="390" y="765"/>
                  <a:pt x="386" y="763"/>
                  <a:pt x="384" y="760"/>
                </a:cubicBezTo>
                <a:cubicBezTo>
                  <a:pt x="380" y="756"/>
                  <a:pt x="378" y="749"/>
                  <a:pt x="378" y="743"/>
                </a:cubicBezTo>
                <a:cubicBezTo>
                  <a:pt x="377" y="736"/>
                  <a:pt x="379" y="729"/>
                  <a:pt x="381" y="722"/>
                </a:cubicBezTo>
                <a:cubicBezTo>
                  <a:pt x="385" y="709"/>
                  <a:pt x="396" y="703"/>
                  <a:pt x="407" y="699"/>
                </a:cubicBezTo>
                <a:cubicBezTo>
                  <a:pt x="417" y="695"/>
                  <a:pt x="427" y="695"/>
                  <a:pt x="436" y="694"/>
                </a:cubicBezTo>
                <a:cubicBezTo>
                  <a:pt x="442" y="694"/>
                  <a:pt x="447" y="694"/>
                  <a:pt x="453" y="694"/>
                </a:cubicBezTo>
                <a:cubicBezTo>
                  <a:pt x="462" y="694"/>
                  <a:pt x="471" y="694"/>
                  <a:pt x="480" y="695"/>
                </a:cubicBezTo>
                <a:cubicBezTo>
                  <a:pt x="488" y="695"/>
                  <a:pt x="495" y="696"/>
                  <a:pt x="503" y="696"/>
                </a:cubicBezTo>
                <a:cubicBezTo>
                  <a:pt x="516" y="696"/>
                  <a:pt x="530" y="696"/>
                  <a:pt x="543" y="694"/>
                </a:cubicBezTo>
                <a:cubicBezTo>
                  <a:pt x="554" y="693"/>
                  <a:pt x="566" y="691"/>
                  <a:pt x="578" y="688"/>
                </a:cubicBezTo>
                <a:cubicBezTo>
                  <a:pt x="589" y="686"/>
                  <a:pt x="600" y="683"/>
                  <a:pt x="611" y="678"/>
                </a:cubicBezTo>
                <a:cubicBezTo>
                  <a:pt x="611" y="678"/>
                  <a:pt x="612" y="678"/>
                  <a:pt x="612" y="678"/>
                </a:cubicBezTo>
                <a:cubicBezTo>
                  <a:pt x="612" y="678"/>
                  <a:pt x="613" y="677"/>
                  <a:pt x="613" y="677"/>
                </a:cubicBezTo>
                <a:cubicBezTo>
                  <a:pt x="614" y="677"/>
                  <a:pt x="613" y="677"/>
                  <a:pt x="614" y="677"/>
                </a:cubicBezTo>
                <a:cubicBezTo>
                  <a:pt x="615" y="676"/>
                  <a:pt x="618" y="676"/>
                  <a:pt x="618" y="676"/>
                </a:cubicBezTo>
                <a:cubicBezTo>
                  <a:pt x="619" y="675"/>
                  <a:pt x="619" y="675"/>
                  <a:pt x="620" y="674"/>
                </a:cubicBezTo>
                <a:cubicBezTo>
                  <a:pt x="620" y="674"/>
                  <a:pt x="620" y="674"/>
                  <a:pt x="621" y="674"/>
                </a:cubicBezTo>
                <a:cubicBezTo>
                  <a:pt x="622" y="674"/>
                  <a:pt x="622" y="672"/>
                  <a:pt x="623" y="673"/>
                </a:cubicBezTo>
                <a:cubicBezTo>
                  <a:pt x="623" y="673"/>
                  <a:pt x="622" y="674"/>
                  <a:pt x="623" y="674"/>
                </a:cubicBezTo>
                <a:cubicBezTo>
                  <a:pt x="623" y="673"/>
                  <a:pt x="625" y="673"/>
                  <a:pt x="625" y="673"/>
                </a:cubicBezTo>
                <a:cubicBezTo>
                  <a:pt x="625" y="673"/>
                  <a:pt x="625" y="673"/>
                  <a:pt x="625" y="672"/>
                </a:cubicBezTo>
                <a:cubicBezTo>
                  <a:pt x="626" y="672"/>
                  <a:pt x="627" y="672"/>
                  <a:pt x="628" y="671"/>
                </a:cubicBezTo>
                <a:cubicBezTo>
                  <a:pt x="629" y="671"/>
                  <a:pt x="629" y="671"/>
                  <a:pt x="630" y="671"/>
                </a:cubicBezTo>
                <a:cubicBezTo>
                  <a:pt x="631" y="670"/>
                  <a:pt x="632" y="670"/>
                  <a:pt x="633" y="669"/>
                </a:cubicBezTo>
                <a:cubicBezTo>
                  <a:pt x="634" y="668"/>
                  <a:pt x="635" y="668"/>
                  <a:pt x="636" y="667"/>
                </a:cubicBezTo>
                <a:cubicBezTo>
                  <a:pt x="638" y="666"/>
                  <a:pt x="640" y="666"/>
                  <a:pt x="641" y="665"/>
                </a:cubicBezTo>
                <a:cubicBezTo>
                  <a:pt x="642" y="665"/>
                  <a:pt x="643" y="664"/>
                  <a:pt x="644" y="664"/>
                </a:cubicBezTo>
                <a:cubicBezTo>
                  <a:pt x="645" y="663"/>
                  <a:pt x="647" y="662"/>
                  <a:pt x="647" y="662"/>
                </a:cubicBezTo>
                <a:cubicBezTo>
                  <a:pt x="648" y="662"/>
                  <a:pt x="648" y="662"/>
                  <a:pt x="648" y="662"/>
                </a:cubicBezTo>
                <a:cubicBezTo>
                  <a:pt x="648" y="662"/>
                  <a:pt x="649" y="661"/>
                  <a:pt x="649" y="661"/>
                </a:cubicBezTo>
                <a:cubicBezTo>
                  <a:pt x="649" y="661"/>
                  <a:pt x="649" y="661"/>
                  <a:pt x="650" y="661"/>
                </a:cubicBezTo>
                <a:cubicBezTo>
                  <a:pt x="650" y="661"/>
                  <a:pt x="650" y="660"/>
                  <a:pt x="651" y="660"/>
                </a:cubicBezTo>
                <a:cubicBezTo>
                  <a:pt x="651" y="660"/>
                  <a:pt x="651" y="659"/>
                  <a:pt x="652" y="659"/>
                </a:cubicBezTo>
                <a:cubicBezTo>
                  <a:pt x="653" y="659"/>
                  <a:pt x="654" y="658"/>
                  <a:pt x="655" y="658"/>
                </a:cubicBezTo>
                <a:cubicBezTo>
                  <a:pt x="656" y="657"/>
                  <a:pt x="656" y="657"/>
                  <a:pt x="656" y="657"/>
                </a:cubicBezTo>
                <a:cubicBezTo>
                  <a:pt x="656" y="656"/>
                  <a:pt x="657" y="657"/>
                  <a:pt x="657" y="657"/>
                </a:cubicBezTo>
                <a:cubicBezTo>
                  <a:pt x="660" y="655"/>
                  <a:pt x="659" y="654"/>
                  <a:pt x="662" y="653"/>
                </a:cubicBezTo>
                <a:cubicBezTo>
                  <a:pt x="663" y="652"/>
                  <a:pt x="664" y="651"/>
                  <a:pt x="665" y="651"/>
                </a:cubicBezTo>
                <a:cubicBezTo>
                  <a:pt x="668" y="648"/>
                  <a:pt x="671" y="649"/>
                  <a:pt x="675" y="647"/>
                </a:cubicBezTo>
                <a:cubicBezTo>
                  <a:pt x="678" y="644"/>
                  <a:pt x="681" y="641"/>
                  <a:pt x="684" y="639"/>
                </a:cubicBezTo>
                <a:cubicBezTo>
                  <a:pt x="687" y="637"/>
                  <a:pt x="690" y="634"/>
                  <a:pt x="692" y="632"/>
                </a:cubicBezTo>
                <a:cubicBezTo>
                  <a:pt x="693" y="631"/>
                  <a:pt x="693" y="631"/>
                  <a:pt x="693" y="631"/>
                </a:cubicBezTo>
                <a:cubicBezTo>
                  <a:pt x="694" y="630"/>
                  <a:pt x="695" y="629"/>
                  <a:pt x="695" y="629"/>
                </a:cubicBezTo>
                <a:cubicBezTo>
                  <a:pt x="695" y="629"/>
                  <a:pt x="696" y="629"/>
                  <a:pt x="696" y="628"/>
                </a:cubicBezTo>
                <a:cubicBezTo>
                  <a:pt x="697" y="628"/>
                  <a:pt x="697" y="628"/>
                  <a:pt x="698" y="627"/>
                </a:cubicBezTo>
                <a:cubicBezTo>
                  <a:pt x="698" y="627"/>
                  <a:pt x="699" y="626"/>
                  <a:pt x="699" y="625"/>
                </a:cubicBezTo>
                <a:cubicBezTo>
                  <a:pt x="699" y="625"/>
                  <a:pt x="700" y="624"/>
                  <a:pt x="700" y="624"/>
                </a:cubicBezTo>
                <a:cubicBezTo>
                  <a:pt x="700" y="624"/>
                  <a:pt x="700" y="623"/>
                  <a:pt x="700" y="623"/>
                </a:cubicBezTo>
                <a:cubicBezTo>
                  <a:pt x="701" y="623"/>
                  <a:pt x="701" y="623"/>
                  <a:pt x="701" y="623"/>
                </a:cubicBezTo>
                <a:cubicBezTo>
                  <a:pt x="702" y="622"/>
                  <a:pt x="703" y="622"/>
                  <a:pt x="703" y="622"/>
                </a:cubicBezTo>
                <a:cubicBezTo>
                  <a:pt x="704" y="621"/>
                  <a:pt x="704" y="620"/>
                  <a:pt x="704" y="620"/>
                </a:cubicBezTo>
                <a:cubicBezTo>
                  <a:pt x="704" y="620"/>
                  <a:pt x="704" y="619"/>
                  <a:pt x="704" y="619"/>
                </a:cubicBezTo>
                <a:cubicBezTo>
                  <a:pt x="705" y="619"/>
                  <a:pt x="705" y="619"/>
                  <a:pt x="705" y="619"/>
                </a:cubicBezTo>
                <a:cubicBezTo>
                  <a:pt x="706" y="618"/>
                  <a:pt x="707" y="617"/>
                  <a:pt x="708" y="616"/>
                </a:cubicBezTo>
                <a:cubicBezTo>
                  <a:pt x="709" y="616"/>
                  <a:pt x="709" y="615"/>
                  <a:pt x="709" y="614"/>
                </a:cubicBezTo>
                <a:cubicBezTo>
                  <a:pt x="710" y="613"/>
                  <a:pt x="710" y="612"/>
                  <a:pt x="711" y="611"/>
                </a:cubicBezTo>
                <a:cubicBezTo>
                  <a:pt x="712" y="611"/>
                  <a:pt x="713" y="610"/>
                  <a:pt x="713" y="609"/>
                </a:cubicBezTo>
                <a:cubicBezTo>
                  <a:pt x="715" y="607"/>
                  <a:pt x="716" y="603"/>
                  <a:pt x="718" y="601"/>
                </a:cubicBezTo>
                <a:cubicBezTo>
                  <a:pt x="718" y="601"/>
                  <a:pt x="718" y="600"/>
                  <a:pt x="719" y="600"/>
                </a:cubicBezTo>
                <a:cubicBezTo>
                  <a:pt x="719" y="599"/>
                  <a:pt x="721" y="597"/>
                  <a:pt x="721" y="596"/>
                </a:cubicBezTo>
                <a:cubicBezTo>
                  <a:pt x="721" y="596"/>
                  <a:pt x="722" y="596"/>
                  <a:pt x="722" y="596"/>
                </a:cubicBezTo>
                <a:cubicBezTo>
                  <a:pt x="722" y="595"/>
                  <a:pt x="723" y="594"/>
                  <a:pt x="723" y="593"/>
                </a:cubicBezTo>
                <a:cubicBezTo>
                  <a:pt x="723" y="593"/>
                  <a:pt x="724" y="593"/>
                  <a:pt x="724" y="593"/>
                </a:cubicBezTo>
                <a:cubicBezTo>
                  <a:pt x="724" y="592"/>
                  <a:pt x="724" y="592"/>
                  <a:pt x="724" y="591"/>
                </a:cubicBezTo>
                <a:cubicBezTo>
                  <a:pt x="725" y="591"/>
                  <a:pt x="725" y="591"/>
                  <a:pt x="725" y="591"/>
                </a:cubicBezTo>
                <a:cubicBezTo>
                  <a:pt x="724" y="593"/>
                  <a:pt x="723" y="595"/>
                  <a:pt x="722" y="597"/>
                </a:cubicBezTo>
                <a:cubicBezTo>
                  <a:pt x="718" y="606"/>
                  <a:pt x="712" y="614"/>
                  <a:pt x="706" y="622"/>
                </a:cubicBezTo>
                <a:cubicBezTo>
                  <a:pt x="700" y="629"/>
                  <a:pt x="693" y="634"/>
                  <a:pt x="687" y="641"/>
                </a:cubicBezTo>
                <a:cubicBezTo>
                  <a:pt x="684" y="644"/>
                  <a:pt x="680" y="648"/>
                  <a:pt x="677" y="651"/>
                </a:cubicBezTo>
                <a:cubicBezTo>
                  <a:pt x="650" y="673"/>
                  <a:pt x="617" y="686"/>
                  <a:pt x="583" y="692"/>
                </a:cubicBezTo>
                <a:cubicBezTo>
                  <a:pt x="579" y="693"/>
                  <a:pt x="575" y="694"/>
                  <a:pt x="571" y="694"/>
                </a:cubicBezTo>
                <a:cubicBezTo>
                  <a:pt x="558" y="696"/>
                  <a:pt x="544" y="697"/>
                  <a:pt x="530" y="699"/>
                </a:cubicBezTo>
                <a:cubicBezTo>
                  <a:pt x="524" y="700"/>
                  <a:pt x="518" y="700"/>
                  <a:pt x="512" y="702"/>
                </a:cubicBezTo>
                <a:cubicBezTo>
                  <a:pt x="505" y="703"/>
                  <a:pt x="498" y="706"/>
                  <a:pt x="493" y="711"/>
                </a:cubicBezTo>
                <a:cubicBezTo>
                  <a:pt x="487" y="716"/>
                  <a:pt x="487" y="724"/>
                  <a:pt x="491" y="731"/>
                </a:cubicBezTo>
                <a:cubicBezTo>
                  <a:pt x="491" y="732"/>
                  <a:pt x="492" y="732"/>
                  <a:pt x="492" y="733"/>
                </a:cubicBezTo>
                <a:cubicBezTo>
                  <a:pt x="492" y="733"/>
                  <a:pt x="472" y="742"/>
                  <a:pt x="480" y="763"/>
                </a:cubicBezTo>
                <a:cubicBezTo>
                  <a:pt x="488" y="785"/>
                  <a:pt x="508" y="778"/>
                  <a:pt x="515" y="774"/>
                </a:cubicBezTo>
                <a:cubicBezTo>
                  <a:pt x="515" y="774"/>
                  <a:pt x="524" y="801"/>
                  <a:pt x="560" y="783"/>
                </a:cubicBezTo>
                <a:cubicBezTo>
                  <a:pt x="564" y="781"/>
                  <a:pt x="568" y="779"/>
                  <a:pt x="571" y="776"/>
                </a:cubicBezTo>
                <a:cubicBezTo>
                  <a:pt x="583" y="766"/>
                  <a:pt x="589" y="745"/>
                  <a:pt x="575" y="733"/>
                </a:cubicBezTo>
                <a:cubicBezTo>
                  <a:pt x="565" y="725"/>
                  <a:pt x="546" y="730"/>
                  <a:pt x="543" y="743"/>
                </a:cubicBezTo>
                <a:cubicBezTo>
                  <a:pt x="541" y="748"/>
                  <a:pt x="542" y="755"/>
                  <a:pt x="547" y="758"/>
                </a:cubicBezTo>
                <a:cubicBezTo>
                  <a:pt x="552" y="760"/>
                  <a:pt x="555" y="760"/>
                  <a:pt x="559" y="758"/>
                </a:cubicBezTo>
                <a:cubicBezTo>
                  <a:pt x="559" y="758"/>
                  <a:pt x="543" y="775"/>
                  <a:pt x="530" y="760"/>
                </a:cubicBezTo>
                <a:cubicBezTo>
                  <a:pt x="525" y="754"/>
                  <a:pt x="526" y="746"/>
                  <a:pt x="530" y="740"/>
                </a:cubicBezTo>
                <a:cubicBezTo>
                  <a:pt x="537" y="728"/>
                  <a:pt x="550" y="722"/>
                  <a:pt x="563" y="718"/>
                </a:cubicBezTo>
                <a:cubicBezTo>
                  <a:pt x="574" y="715"/>
                  <a:pt x="586" y="713"/>
                  <a:pt x="597" y="709"/>
                </a:cubicBezTo>
                <a:cubicBezTo>
                  <a:pt x="605" y="707"/>
                  <a:pt x="613" y="704"/>
                  <a:pt x="620" y="701"/>
                </a:cubicBezTo>
                <a:cubicBezTo>
                  <a:pt x="643" y="690"/>
                  <a:pt x="665" y="676"/>
                  <a:pt x="683" y="659"/>
                </a:cubicBezTo>
                <a:cubicBezTo>
                  <a:pt x="689" y="653"/>
                  <a:pt x="695" y="647"/>
                  <a:pt x="700" y="640"/>
                </a:cubicBezTo>
                <a:cubicBezTo>
                  <a:pt x="705" y="633"/>
                  <a:pt x="709" y="626"/>
                  <a:pt x="714" y="618"/>
                </a:cubicBezTo>
                <a:cubicBezTo>
                  <a:pt x="718" y="610"/>
                  <a:pt x="722" y="602"/>
                  <a:pt x="725" y="594"/>
                </a:cubicBezTo>
                <a:cubicBezTo>
                  <a:pt x="726" y="591"/>
                  <a:pt x="727" y="589"/>
                  <a:pt x="728" y="587"/>
                </a:cubicBezTo>
                <a:cubicBezTo>
                  <a:pt x="728" y="587"/>
                  <a:pt x="728" y="587"/>
                  <a:pt x="728" y="587"/>
                </a:cubicBezTo>
                <a:cubicBezTo>
                  <a:pt x="728" y="587"/>
                  <a:pt x="728" y="586"/>
                  <a:pt x="728" y="586"/>
                </a:cubicBezTo>
                <a:cubicBezTo>
                  <a:pt x="728" y="586"/>
                  <a:pt x="728" y="586"/>
                  <a:pt x="728" y="586"/>
                </a:cubicBezTo>
                <a:cubicBezTo>
                  <a:pt x="728" y="585"/>
                  <a:pt x="728" y="585"/>
                  <a:pt x="729" y="584"/>
                </a:cubicBezTo>
                <a:cubicBezTo>
                  <a:pt x="729" y="584"/>
                  <a:pt x="729" y="584"/>
                  <a:pt x="729" y="584"/>
                </a:cubicBezTo>
                <a:cubicBezTo>
                  <a:pt x="730" y="583"/>
                  <a:pt x="730" y="582"/>
                  <a:pt x="730" y="582"/>
                </a:cubicBezTo>
                <a:cubicBezTo>
                  <a:pt x="730" y="581"/>
                  <a:pt x="731" y="581"/>
                  <a:pt x="731" y="581"/>
                </a:cubicBezTo>
                <a:cubicBezTo>
                  <a:pt x="733" y="578"/>
                  <a:pt x="734" y="574"/>
                  <a:pt x="736" y="571"/>
                </a:cubicBezTo>
                <a:cubicBezTo>
                  <a:pt x="735" y="571"/>
                  <a:pt x="735" y="572"/>
                  <a:pt x="734" y="573"/>
                </a:cubicBezTo>
                <a:close/>
                <a:moveTo>
                  <a:pt x="482" y="492"/>
                </a:moveTo>
                <a:cubicBezTo>
                  <a:pt x="482" y="492"/>
                  <a:pt x="482" y="492"/>
                  <a:pt x="482" y="492"/>
                </a:cubicBezTo>
                <a:cubicBezTo>
                  <a:pt x="483" y="492"/>
                  <a:pt x="483" y="492"/>
                  <a:pt x="483" y="492"/>
                </a:cubicBezTo>
                <a:cubicBezTo>
                  <a:pt x="484" y="492"/>
                  <a:pt x="485" y="492"/>
                  <a:pt x="485" y="492"/>
                </a:cubicBezTo>
                <a:cubicBezTo>
                  <a:pt x="485" y="492"/>
                  <a:pt x="486" y="493"/>
                  <a:pt x="486" y="493"/>
                </a:cubicBezTo>
                <a:cubicBezTo>
                  <a:pt x="485" y="494"/>
                  <a:pt x="484" y="494"/>
                  <a:pt x="484" y="494"/>
                </a:cubicBezTo>
                <a:cubicBezTo>
                  <a:pt x="484" y="494"/>
                  <a:pt x="481" y="493"/>
                  <a:pt x="481" y="492"/>
                </a:cubicBezTo>
                <a:cubicBezTo>
                  <a:pt x="481" y="492"/>
                  <a:pt x="481" y="492"/>
                  <a:pt x="482" y="492"/>
                </a:cubicBezTo>
                <a:close/>
                <a:moveTo>
                  <a:pt x="483" y="495"/>
                </a:moveTo>
                <a:cubicBezTo>
                  <a:pt x="484" y="495"/>
                  <a:pt x="484" y="495"/>
                  <a:pt x="484" y="495"/>
                </a:cubicBezTo>
                <a:cubicBezTo>
                  <a:pt x="484" y="495"/>
                  <a:pt x="485" y="496"/>
                  <a:pt x="486" y="496"/>
                </a:cubicBezTo>
                <a:cubicBezTo>
                  <a:pt x="488" y="496"/>
                  <a:pt x="491" y="496"/>
                  <a:pt x="492" y="497"/>
                </a:cubicBezTo>
                <a:cubicBezTo>
                  <a:pt x="493" y="498"/>
                  <a:pt x="494" y="499"/>
                  <a:pt x="495" y="500"/>
                </a:cubicBezTo>
                <a:cubicBezTo>
                  <a:pt x="496" y="500"/>
                  <a:pt x="496" y="500"/>
                  <a:pt x="497" y="500"/>
                </a:cubicBezTo>
                <a:cubicBezTo>
                  <a:pt x="497" y="502"/>
                  <a:pt x="500" y="502"/>
                  <a:pt x="500" y="503"/>
                </a:cubicBezTo>
                <a:cubicBezTo>
                  <a:pt x="500" y="503"/>
                  <a:pt x="500" y="504"/>
                  <a:pt x="500" y="504"/>
                </a:cubicBezTo>
                <a:cubicBezTo>
                  <a:pt x="500" y="505"/>
                  <a:pt x="502" y="507"/>
                  <a:pt x="502" y="508"/>
                </a:cubicBezTo>
                <a:cubicBezTo>
                  <a:pt x="502" y="508"/>
                  <a:pt x="500" y="506"/>
                  <a:pt x="499" y="504"/>
                </a:cubicBezTo>
                <a:cubicBezTo>
                  <a:pt x="499" y="504"/>
                  <a:pt x="498" y="504"/>
                  <a:pt x="497" y="504"/>
                </a:cubicBezTo>
                <a:cubicBezTo>
                  <a:pt x="497" y="503"/>
                  <a:pt x="497" y="502"/>
                  <a:pt x="497" y="502"/>
                </a:cubicBezTo>
                <a:cubicBezTo>
                  <a:pt x="497" y="502"/>
                  <a:pt x="493" y="501"/>
                  <a:pt x="492" y="500"/>
                </a:cubicBezTo>
                <a:cubicBezTo>
                  <a:pt x="492" y="500"/>
                  <a:pt x="489" y="497"/>
                  <a:pt x="489" y="497"/>
                </a:cubicBezTo>
                <a:cubicBezTo>
                  <a:pt x="489" y="497"/>
                  <a:pt x="488" y="497"/>
                  <a:pt x="488" y="497"/>
                </a:cubicBezTo>
                <a:cubicBezTo>
                  <a:pt x="487" y="497"/>
                  <a:pt x="486" y="497"/>
                  <a:pt x="486" y="497"/>
                </a:cubicBezTo>
                <a:cubicBezTo>
                  <a:pt x="485" y="497"/>
                  <a:pt x="484" y="496"/>
                  <a:pt x="484" y="496"/>
                </a:cubicBezTo>
                <a:cubicBezTo>
                  <a:pt x="482" y="496"/>
                  <a:pt x="480" y="495"/>
                  <a:pt x="480" y="495"/>
                </a:cubicBezTo>
                <a:cubicBezTo>
                  <a:pt x="479" y="494"/>
                  <a:pt x="480" y="494"/>
                  <a:pt x="481" y="494"/>
                </a:cubicBezTo>
                <a:cubicBezTo>
                  <a:pt x="482" y="494"/>
                  <a:pt x="482" y="495"/>
                  <a:pt x="483" y="495"/>
                </a:cubicBezTo>
                <a:close/>
                <a:moveTo>
                  <a:pt x="470" y="488"/>
                </a:moveTo>
                <a:cubicBezTo>
                  <a:pt x="470" y="488"/>
                  <a:pt x="470" y="489"/>
                  <a:pt x="471" y="489"/>
                </a:cubicBezTo>
                <a:cubicBezTo>
                  <a:pt x="471" y="489"/>
                  <a:pt x="471" y="489"/>
                  <a:pt x="471" y="489"/>
                </a:cubicBezTo>
                <a:cubicBezTo>
                  <a:pt x="471" y="489"/>
                  <a:pt x="472" y="489"/>
                  <a:pt x="472" y="489"/>
                </a:cubicBezTo>
                <a:cubicBezTo>
                  <a:pt x="472" y="489"/>
                  <a:pt x="473" y="490"/>
                  <a:pt x="474" y="490"/>
                </a:cubicBezTo>
                <a:cubicBezTo>
                  <a:pt x="474" y="490"/>
                  <a:pt x="474" y="490"/>
                  <a:pt x="474" y="490"/>
                </a:cubicBezTo>
                <a:cubicBezTo>
                  <a:pt x="474" y="490"/>
                  <a:pt x="475" y="490"/>
                  <a:pt x="475" y="490"/>
                </a:cubicBezTo>
                <a:cubicBezTo>
                  <a:pt x="475" y="490"/>
                  <a:pt x="476" y="490"/>
                  <a:pt x="477" y="490"/>
                </a:cubicBezTo>
                <a:cubicBezTo>
                  <a:pt x="477" y="490"/>
                  <a:pt x="478" y="491"/>
                  <a:pt x="478" y="492"/>
                </a:cubicBezTo>
                <a:cubicBezTo>
                  <a:pt x="479" y="492"/>
                  <a:pt x="478" y="491"/>
                  <a:pt x="478" y="491"/>
                </a:cubicBezTo>
                <a:cubicBezTo>
                  <a:pt x="479" y="491"/>
                  <a:pt x="479" y="491"/>
                  <a:pt x="479" y="491"/>
                </a:cubicBezTo>
                <a:cubicBezTo>
                  <a:pt x="479" y="491"/>
                  <a:pt x="479" y="492"/>
                  <a:pt x="479" y="492"/>
                </a:cubicBezTo>
                <a:cubicBezTo>
                  <a:pt x="479" y="492"/>
                  <a:pt x="480" y="492"/>
                  <a:pt x="480" y="492"/>
                </a:cubicBezTo>
                <a:cubicBezTo>
                  <a:pt x="480" y="493"/>
                  <a:pt x="479" y="493"/>
                  <a:pt x="479" y="493"/>
                </a:cubicBezTo>
                <a:cubicBezTo>
                  <a:pt x="479" y="493"/>
                  <a:pt x="478" y="492"/>
                  <a:pt x="478" y="491"/>
                </a:cubicBezTo>
                <a:cubicBezTo>
                  <a:pt x="477" y="491"/>
                  <a:pt x="475" y="491"/>
                  <a:pt x="474" y="491"/>
                </a:cubicBezTo>
                <a:cubicBezTo>
                  <a:pt x="473" y="490"/>
                  <a:pt x="473" y="491"/>
                  <a:pt x="473" y="490"/>
                </a:cubicBezTo>
                <a:cubicBezTo>
                  <a:pt x="472" y="490"/>
                  <a:pt x="472" y="490"/>
                  <a:pt x="471" y="490"/>
                </a:cubicBezTo>
                <a:cubicBezTo>
                  <a:pt x="471" y="490"/>
                  <a:pt x="470" y="489"/>
                  <a:pt x="470" y="489"/>
                </a:cubicBezTo>
                <a:cubicBezTo>
                  <a:pt x="469" y="489"/>
                  <a:pt x="469" y="489"/>
                  <a:pt x="469" y="489"/>
                </a:cubicBezTo>
                <a:cubicBezTo>
                  <a:pt x="469" y="489"/>
                  <a:pt x="469" y="488"/>
                  <a:pt x="470" y="488"/>
                </a:cubicBezTo>
                <a:close/>
                <a:moveTo>
                  <a:pt x="436" y="502"/>
                </a:moveTo>
                <a:cubicBezTo>
                  <a:pt x="436" y="502"/>
                  <a:pt x="435" y="503"/>
                  <a:pt x="435" y="503"/>
                </a:cubicBezTo>
                <a:cubicBezTo>
                  <a:pt x="434" y="503"/>
                  <a:pt x="434" y="503"/>
                  <a:pt x="434" y="503"/>
                </a:cubicBezTo>
                <a:cubicBezTo>
                  <a:pt x="434" y="503"/>
                  <a:pt x="433" y="504"/>
                  <a:pt x="432" y="504"/>
                </a:cubicBezTo>
                <a:cubicBezTo>
                  <a:pt x="432" y="504"/>
                  <a:pt x="432" y="504"/>
                  <a:pt x="432" y="505"/>
                </a:cubicBezTo>
                <a:cubicBezTo>
                  <a:pt x="432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5"/>
                </a:cubicBezTo>
                <a:cubicBezTo>
                  <a:pt x="430" y="506"/>
                  <a:pt x="429" y="507"/>
                  <a:pt x="429" y="507"/>
                </a:cubicBezTo>
                <a:cubicBezTo>
                  <a:pt x="429" y="507"/>
                  <a:pt x="428" y="507"/>
                  <a:pt x="428" y="508"/>
                </a:cubicBezTo>
                <a:cubicBezTo>
                  <a:pt x="428" y="508"/>
                  <a:pt x="427" y="509"/>
                  <a:pt x="427" y="508"/>
                </a:cubicBezTo>
                <a:cubicBezTo>
                  <a:pt x="427" y="508"/>
                  <a:pt x="428" y="507"/>
                  <a:pt x="428" y="507"/>
                </a:cubicBezTo>
                <a:cubicBezTo>
                  <a:pt x="428" y="507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30" y="506"/>
                  <a:pt x="430" y="505"/>
                </a:cubicBezTo>
                <a:cubicBezTo>
                  <a:pt x="430" y="505"/>
                  <a:pt x="430" y="506"/>
                  <a:pt x="430" y="506"/>
                </a:cubicBezTo>
                <a:cubicBezTo>
                  <a:pt x="430" y="505"/>
                  <a:pt x="430" y="505"/>
                  <a:pt x="430" y="505"/>
                </a:cubicBezTo>
                <a:cubicBezTo>
                  <a:pt x="430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4"/>
                </a:cubicBezTo>
                <a:cubicBezTo>
                  <a:pt x="431" y="504"/>
                  <a:pt x="432" y="504"/>
                  <a:pt x="432" y="504"/>
                </a:cubicBezTo>
                <a:cubicBezTo>
                  <a:pt x="432" y="504"/>
                  <a:pt x="432" y="504"/>
                  <a:pt x="433" y="503"/>
                </a:cubicBezTo>
                <a:cubicBezTo>
                  <a:pt x="433" y="503"/>
                  <a:pt x="434" y="501"/>
                  <a:pt x="434" y="501"/>
                </a:cubicBezTo>
                <a:cubicBezTo>
                  <a:pt x="434" y="501"/>
                  <a:pt x="436" y="500"/>
                  <a:pt x="436" y="500"/>
                </a:cubicBezTo>
                <a:cubicBezTo>
                  <a:pt x="437" y="500"/>
                  <a:pt x="439" y="498"/>
                  <a:pt x="440" y="497"/>
                </a:cubicBezTo>
                <a:cubicBezTo>
                  <a:pt x="440" y="497"/>
                  <a:pt x="440" y="497"/>
                  <a:pt x="441" y="497"/>
                </a:cubicBezTo>
                <a:cubicBezTo>
                  <a:pt x="439" y="498"/>
                  <a:pt x="437" y="502"/>
                  <a:pt x="436" y="502"/>
                </a:cubicBezTo>
                <a:close/>
                <a:moveTo>
                  <a:pt x="454" y="492"/>
                </a:moveTo>
                <a:cubicBezTo>
                  <a:pt x="454" y="492"/>
                  <a:pt x="453" y="492"/>
                  <a:pt x="453" y="493"/>
                </a:cubicBezTo>
                <a:cubicBezTo>
                  <a:pt x="453" y="493"/>
                  <a:pt x="453" y="493"/>
                  <a:pt x="452" y="493"/>
                </a:cubicBezTo>
                <a:cubicBezTo>
                  <a:pt x="452" y="493"/>
                  <a:pt x="452" y="493"/>
                  <a:pt x="451" y="494"/>
                </a:cubicBezTo>
                <a:cubicBezTo>
                  <a:pt x="451" y="494"/>
                  <a:pt x="451" y="494"/>
                  <a:pt x="450" y="494"/>
                </a:cubicBezTo>
                <a:cubicBezTo>
                  <a:pt x="450" y="494"/>
                  <a:pt x="449" y="494"/>
                  <a:pt x="449" y="494"/>
                </a:cubicBezTo>
                <a:cubicBezTo>
                  <a:pt x="449" y="494"/>
                  <a:pt x="448" y="495"/>
                  <a:pt x="448" y="495"/>
                </a:cubicBezTo>
                <a:cubicBezTo>
                  <a:pt x="448" y="495"/>
                  <a:pt x="448" y="495"/>
                  <a:pt x="448" y="495"/>
                </a:cubicBezTo>
                <a:cubicBezTo>
                  <a:pt x="447" y="495"/>
                  <a:pt x="447" y="496"/>
                  <a:pt x="446" y="496"/>
                </a:cubicBezTo>
                <a:cubicBezTo>
                  <a:pt x="446" y="495"/>
                  <a:pt x="445" y="496"/>
                  <a:pt x="445" y="496"/>
                </a:cubicBezTo>
                <a:cubicBezTo>
                  <a:pt x="445" y="495"/>
                  <a:pt x="445" y="495"/>
                  <a:pt x="446" y="495"/>
                </a:cubicBezTo>
                <a:cubicBezTo>
                  <a:pt x="446" y="495"/>
                  <a:pt x="446" y="495"/>
                  <a:pt x="446" y="495"/>
                </a:cubicBezTo>
                <a:cubicBezTo>
                  <a:pt x="446" y="495"/>
                  <a:pt x="446" y="495"/>
                  <a:pt x="447" y="495"/>
                </a:cubicBezTo>
                <a:cubicBezTo>
                  <a:pt x="447" y="495"/>
                  <a:pt x="448" y="494"/>
                  <a:pt x="448" y="494"/>
                </a:cubicBezTo>
                <a:cubicBezTo>
                  <a:pt x="448" y="494"/>
                  <a:pt x="448" y="493"/>
                  <a:pt x="448" y="493"/>
                </a:cubicBezTo>
                <a:cubicBezTo>
                  <a:pt x="448" y="493"/>
                  <a:pt x="449" y="493"/>
                  <a:pt x="450" y="493"/>
                </a:cubicBezTo>
                <a:cubicBezTo>
                  <a:pt x="450" y="492"/>
                  <a:pt x="450" y="493"/>
                  <a:pt x="451" y="493"/>
                </a:cubicBezTo>
                <a:cubicBezTo>
                  <a:pt x="451" y="493"/>
                  <a:pt x="452" y="492"/>
                  <a:pt x="453" y="492"/>
                </a:cubicBezTo>
                <a:cubicBezTo>
                  <a:pt x="453" y="492"/>
                  <a:pt x="453" y="492"/>
                  <a:pt x="453" y="491"/>
                </a:cubicBezTo>
                <a:cubicBezTo>
                  <a:pt x="453" y="491"/>
                  <a:pt x="454" y="491"/>
                  <a:pt x="454" y="491"/>
                </a:cubicBezTo>
                <a:cubicBezTo>
                  <a:pt x="454" y="491"/>
                  <a:pt x="455" y="490"/>
                  <a:pt x="456" y="491"/>
                </a:cubicBezTo>
                <a:cubicBezTo>
                  <a:pt x="455" y="492"/>
                  <a:pt x="455" y="491"/>
                  <a:pt x="454" y="492"/>
                </a:cubicBezTo>
                <a:close/>
                <a:moveTo>
                  <a:pt x="462" y="491"/>
                </a:moveTo>
                <a:cubicBezTo>
                  <a:pt x="462" y="491"/>
                  <a:pt x="462" y="491"/>
                  <a:pt x="462" y="491"/>
                </a:cubicBezTo>
                <a:cubicBezTo>
                  <a:pt x="462" y="491"/>
                  <a:pt x="461" y="491"/>
                  <a:pt x="461" y="491"/>
                </a:cubicBezTo>
                <a:cubicBezTo>
                  <a:pt x="461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59" y="491"/>
                  <a:pt x="459" y="491"/>
                  <a:pt x="459" y="491"/>
                </a:cubicBezTo>
                <a:cubicBezTo>
                  <a:pt x="458" y="491"/>
                  <a:pt x="458" y="491"/>
                  <a:pt x="458" y="491"/>
                </a:cubicBezTo>
                <a:cubicBezTo>
                  <a:pt x="458" y="491"/>
                  <a:pt x="457" y="492"/>
                  <a:pt x="456" y="492"/>
                </a:cubicBezTo>
                <a:cubicBezTo>
                  <a:pt x="456" y="491"/>
                  <a:pt x="458" y="491"/>
                  <a:pt x="458" y="491"/>
                </a:cubicBezTo>
                <a:cubicBezTo>
                  <a:pt x="459" y="491"/>
                  <a:pt x="460" y="490"/>
                  <a:pt x="461" y="489"/>
                </a:cubicBezTo>
                <a:cubicBezTo>
                  <a:pt x="461" y="489"/>
                  <a:pt x="461" y="490"/>
                  <a:pt x="461" y="490"/>
                </a:cubicBezTo>
                <a:cubicBezTo>
                  <a:pt x="461" y="490"/>
                  <a:pt x="461" y="489"/>
                  <a:pt x="462" y="489"/>
                </a:cubicBezTo>
                <a:cubicBezTo>
                  <a:pt x="462" y="489"/>
                  <a:pt x="462" y="489"/>
                  <a:pt x="463" y="489"/>
                </a:cubicBezTo>
                <a:cubicBezTo>
                  <a:pt x="463" y="489"/>
                  <a:pt x="464" y="489"/>
                  <a:pt x="464" y="489"/>
                </a:cubicBezTo>
                <a:cubicBezTo>
                  <a:pt x="464" y="489"/>
                  <a:pt x="466" y="489"/>
                  <a:pt x="467" y="490"/>
                </a:cubicBezTo>
                <a:cubicBezTo>
                  <a:pt x="467" y="490"/>
                  <a:pt x="467" y="490"/>
                  <a:pt x="467" y="490"/>
                </a:cubicBezTo>
                <a:cubicBezTo>
                  <a:pt x="466" y="490"/>
                  <a:pt x="465" y="490"/>
                  <a:pt x="464" y="490"/>
                </a:cubicBezTo>
                <a:cubicBezTo>
                  <a:pt x="464" y="490"/>
                  <a:pt x="464" y="490"/>
                  <a:pt x="463" y="490"/>
                </a:cubicBezTo>
                <a:cubicBezTo>
                  <a:pt x="463" y="490"/>
                  <a:pt x="463" y="490"/>
                  <a:pt x="462" y="491"/>
                </a:cubicBezTo>
                <a:close/>
                <a:moveTo>
                  <a:pt x="464" y="577"/>
                </a:moveTo>
                <a:cubicBezTo>
                  <a:pt x="464" y="577"/>
                  <a:pt x="462" y="550"/>
                  <a:pt x="483" y="543"/>
                </a:cubicBezTo>
                <a:cubicBezTo>
                  <a:pt x="489" y="541"/>
                  <a:pt x="495" y="545"/>
                  <a:pt x="495" y="545"/>
                </a:cubicBezTo>
                <a:cubicBezTo>
                  <a:pt x="482" y="544"/>
                  <a:pt x="474" y="560"/>
                  <a:pt x="474" y="560"/>
                </a:cubicBezTo>
                <a:cubicBezTo>
                  <a:pt x="461" y="588"/>
                  <a:pt x="493" y="636"/>
                  <a:pt x="546" y="643"/>
                </a:cubicBezTo>
                <a:cubicBezTo>
                  <a:pt x="546" y="643"/>
                  <a:pt x="471" y="637"/>
                  <a:pt x="464" y="577"/>
                </a:cubicBezTo>
                <a:close/>
                <a:moveTo>
                  <a:pt x="337" y="674"/>
                </a:moveTo>
                <a:cubicBezTo>
                  <a:pt x="336" y="673"/>
                  <a:pt x="335" y="672"/>
                  <a:pt x="336" y="671"/>
                </a:cubicBezTo>
                <a:cubicBezTo>
                  <a:pt x="338" y="672"/>
                  <a:pt x="336" y="672"/>
                  <a:pt x="337" y="674"/>
                </a:cubicBezTo>
                <a:close/>
                <a:moveTo>
                  <a:pt x="341" y="672"/>
                </a:moveTo>
                <a:cubicBezTo>
                  <a:pt x="341" y="673"/>
                  <a:pt x="341" y="674"/>
                  <a:pt x="341" y="675"/>
                </a:cubicBezTo>
                <a:cubicBezTo>
                  <a:pt x="341" y="676"/>
                  <a:pt x="341" y="677"/>
                  <a:pt x="340" y="677"/>
                </a:cubicBezTo>
                <a:cubicBezTo>
                  <a:pt x="339" y="676"/>
                  <a:pt x="340" y="678"/>
                  <a:pt x="339" y="678"/>
                </a:cubicBezTo>
                <a:cubicBezTo>
                  <a:pt x="337" y="677"/>
                  <a:pt x="340" y="676"/>
                  <a:pt x="339" y="675"/>
                </a:cubicBezTo>
                <a:cubicBezTo>
                  <a:pt x="339" y="675"/>
                  <a:pt x="340" y="675"/>
                  <a:pt x="340" y="674"/>
                </a:cubicBezTo>
                <a:cubicBezTo>
                  <a:pt x="340" y="674"/>
                  <a:pt x="339" y="674"/>
                  <a:pt x="339" y="674"/>
                </a:cubicBezTo>
                <a:cubicBezTo>
                  <a:pt x="339" y="673"/>
                  <a:pt x="340" y="673"/>
                  <a:pt x="340" y="673"/>
                </a:cubicBezTo>
                <a:cubicBezTo>
                  <a:pt x="340" y="672"/>
                  <a:pt x="340" y="671"/>
                  <a:pt x="341" y="671"/>
                </a:cubicBezTo>
                <a:cubicBezTo>
                  <a:pt x="342" y="671"/>
                  <a:pt x="342" y="671"/>
                  <a:pt x="342" y="671"/>
                </a:cubicBezTo>
                <a:cubicBezTo>
                  <a:pt x="342" y="672"/>
                  <a:pt x="342" y="672"/>
                  <a:pt x="341" y="672"/>
                </a:cubicBezTo>
                <a:close/>
                <a:moveTo>
                  <a:pt x="344" y="659"/>
                </a:moveTo>
                <a:cubicBezTo>
                  <a:pt x="342" y="659"/>
                  <a:pt x="342" y="661"/>
                  <a:pt x="341" y="661"/>
                </a:cubicBezTo>
                <a:cubicBezTo>
                  <a:pt x="340" y="662"/>
                  <a:pt x="342" y="662"/>
                  <a:pt x="342" y="663"/>
                </a:cubicBezTo>
                <a:cubicBezTo>
                  <a:pt x="342" y="663"/>
                  <a:pt x="342" y="663"/>
                  <a:pt x="342" y="664"/>
                </a:cubicBezTo>
                <a:cubicBezTo>
                  <a:pt x="341" y="664"/>
                  <a:pt x="341" y="665"/>
                  <a:pt x="340" y="666"/>
                </a:cubicBezTo>
                <a:cubicBezTo>
                  <a:pt x="341" y="667"/>
                  <a:pt x="342" y="666"/>
                  <a:pt x="342" y="666"/>
                </a:cubicBezTo>
                <a:cubicBezTo>
                  <a:pt x="343" y="666"/>
                  <a:pt x="343" y="665"/>
                  <a:pt x="344" y="665"/>
                </a:cubicBezTo>
                <a:cubicBezTo>
                  <a:pt x="344" y="666"/>
                  <a:pt x="345" y="667"/>
                  <a:pt x="343" y="666"/>
                </a:cubicBezTo>
                <a:cubicBezTo>
                  <a:pt x="343" y="667"/>
                  <a:pt x="344" y="667"/>
                  <a:pt x="343" y="668"/>
                </a:cubicBezTo>
                <a:cubicBezTo>
                  <a:pt x="342" y="668"/>
                  <a:pt x="342" y="668"/>
                  <a:pt x="341" y="667"/>
                </a:cubicBezTo>
                <a:cubicBezTo>
                  <a:pt x="340" y="667"/>
                  <a:pt x="340" y="668"/>
                  <a:pt x="340" y="669"/>
                </a:cubicBezTo>
                <a:cubicBezTo>
                  <a:pt x="340" y="669"/>
                  <a:pt x="339" y="669"/>
                  <a:pt x="339" y="669"/>
                </a:cubicBezTo>
                <a:cubicBezTo>
                  <a:pt x="338" y="670"/>
                  <a:pt x="339" y="670"/>
                  <a:pt x="338" y="671"/>
                </a:cubicBezTo>
                <a:cubicBezTo>
                  <a:pt x="337" y="671"/>
                  <a:pt x="337" y="669"/>
                  <a:pt x="336" y="670"/>
                </a:cubicBezTo>
                <a:cubicBezTo>
                  <a:pt x="335" y="670"/>
                  <a:pt x="336" y="669"/>
                  <a:pt x="336" y="669"/>
                </a:cubicBezTo>
                <a:cubicBezTo>
                  <a:pt x="336" y="668"/>
                  <a:pt x="336" y="668"/>
                  <a:pt x="337" y="667"/>
                </a:cubicBezTo>
                <a:cubicBezTo>
                  <a:pt x="337" y="666"/>
                  <a:pt x="336" y="667"/>
                  <a:pt x="334" y="667"/>
                </a:cubicBezTo>
                <a:cubicBezTo>
                  <a:pt x="336" y="666"/>
                  <a:pt x="339" y="664"/>
                  <a:pt x="338" y="662"/>
                </a:cubicBezTo>
                <a:cubicBezTo>
                  <a:pt x="339" y="661"/>
                  <a:pt x="340" y="661"/>
                  <a:pt x="341" y="660"/>
                </a:cubicBezTo>
                <a:cubicBezTo>
                  <a:pt x="342" y="659"/>
                  <a:pt x="341" y="658"/>
                  <a:pt x="342" y="658"/>
                </a:cubicBezTo>
                <a:cubicBezTo>
                  <a:pt x="342" y="658"/>
                  <a:pt x="342" y="657"/>
                  <a:pt x="342" y="657"/>
                </a:cubicBezTo>
                <a:cubicBezTo>
                  <a:pt x="343" y="657"/>
                  <a:pt x="342" y="656"/>
                  <a:pt x="343" y="656"/>
                </a:cubicBezTo>
                <a:cubicBezTo>
                  <a:pt x="344" y="655"/>
                  <a:pt x="344" y="656"/>
                  <a:pt x="345" y="656"/>
                </a:cubicBezTo>
                <a:cubicBezTo>
                  <a:pt x="345" y="658"/>
                  <a:pt x="344" y="658"/>
                  <a:pt x="344" y="659"/>
                </a:cubicBezTo>
                <a:close/>
                <a:moveTo>
                  <a:pt x="596" y="666"/>
                </a:moveTo>
                <a:cubicBezTo>
                  <a:pt x="598" y="667"/>
                  <a:pt x="600" y="665"/>
                  <a:pt x="601" y="666"/>
                </a:cubicBezTo>
                <a:cubicBezTo>
                  <a:pt x="600" y="667"/>
                  <a:pt x="597" y="666"/>
                  <a:pt x="596" y="667"/>
                </a:cubicBezTo>
                <a:cubicBezTo>
                  <a:pt x="595" y="667"/>
                  <a:pt x="596" y="666"/>
                  <a:pt x="596" y="666"/>
                </a:cubicBezTo>
                <a:close/>
                <a:moveTo>
                  <a:pt x="591" y="668"/>
                </a:moveTo>
                <a:cubicBezTo>
                  <a:pt x="591" y="669"/>
                  <a:pt x="590" y="669"/>
                  <a:pt x="590" y="669"/>
                </a:cubicBezTo>
                <a:cubicBezTo>
                  <a:pt x="589" y="669"/>
                  <a:pt x="590" y="668"/>
                  <a:pt x="591" y="668"/>
                </a:cubicBezTo>
                <a:close/>
                <a:moveTo>
                  <a:pt x="560" y="664"/>
                </a:moveTo>
                <a:cubicBezTo>
                  <a:pt x="560" y="664"/>
                  <a:pt x="561" y="665"/>
                  <a:pt x="561" y="665"/>
                </a:cubicBezTo>
                <a:cubicBezTo>
                  <a:pt x="561" y="665"/>
                  <a:pt x="562" y="664"/>
                  <a:pt x="562" y="664"/>
                </a:cubicBezTo>
                <a:cubicBezTo>
                  <a:pt x="562" y="664"/>
                  <a:pt x="562" y="665"/>
                  <a:pt x="562" y="665"/>
                </a:cubicBezTo>
                <a:cubicBezTo>
                  <a:pt x="562" y="665"/>
                  <a:pt x="563" y="665"/>
                  <a:pt x="563" y="665"/>
                </a:cubicBezTo>
                <a:cubicBezTo>
                  <a:pt x="563" y="665"/>
                  <a:pt x="564" y="665"/>
                  <a:pt x="564" y="665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7" y="665"/>
                  <a:pt x="567" y="666"/>
                </a:cubicBezTo>
                <a:cubicBezTo>
                  <a:pt x="568" y="666"/>
                  <a:pt x="568" y="665"/>
                  <a:pt x="569" y="665"/>
                </a:cubicBezTo>
                <a:cubicBezTo>
                  <a:pt x="569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2" y="666"/>
                  <a:pt x="571" y="666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4"/>
                  <a:pt x="572" y="664"/>
                  <a:pt x="573" y="664"/>
                </a:cubicBezTo>
                <a:cubicBezTo>
                  <a:pt x="573" y="664"/>
                  <a:pt x="573" y="664"/>
                  <a:pt x="573" y="664"/>
                </a:cubicBezTo>
                <a:cubicBezTo>
                  <a:pt x="574" y="664"/>
                  <a:pt x="576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8" y="664"/>
                  <a:pt x="578" y="664"/>
                  <a:pt x="579" y="664"/>
                </a:cubicBezTo>
                <a:cubicBezTo>
                  <a:pt x="580" y="664"/>
                  <a:pt x="580" y="664"/>
                  <a:pt x="580" y="665"/>
                </a:cubicBezTo>
                <a:cubicBezTo>
                  <a:pt x="580" y="665"/>
                  <a:pt x="580" y="666"/>
                  <a:pt x="579" y="665"/>
                </a:cubicBezTo>
                <a:cubicBezTo>
                  <a:pt x="579" y="665"/>
                  <a:pt x="579" y="665"/>
                  <a:pt x="579" y="665"/>
                </a:cubicBezTo>
                <a:cubicBezTo>
                  <a:pt x="578" y="666"/>
                  <a:pt x="579" y="665"/>
                  <a:pt x="578" y="665"/>
                </a:cubicBezTo>
                <a:cubicBezTo>
                  <a:pt x="578" y="665"/>
                  <a:pt x="577" y="665"/>
                  <a:pt x="577" y="665"/>
                </a:cubicBezTo>
                <a:cubicBezTo>
                  <a:pt x="577" y="665"/>
                  <a:pt x="577" y="665"/>
                  <a:pt x="576" y="665"/>
                </a:cubicBezTo>
                <a:cubicBezTo>
                  <a:pt x="576" y="665"/>
                  <a:pt x="575" y="665"/>
                  <a:pt x="575" y="665"/>
                </a:cubicBezTo>
                <a:cubicBezTo>
                  <a:pt x="575" y="665"/>
                  <a:pt x="574" y="665"/>
                  <a:pt x="574" y="665"/>
                </a:cubicBezTo>
                <a:cubicBezTo>
                  <a:pt x="573" y="665"/>
                  <a:pt x="573" y="665"/>
                  <a:pt x="572" y="665"/>
                </a:cubicBezTo>
                <a:cubicBezTo>
                  <a:pt x="572" y="665"/>
                  <a:pt x="572" y="665"/>
                  <a:pt x="573" y="665"/>
                </a:cubicBezTo>
                <a:cubicBezTo>
                  <a:pt x="573" y="665"/>
                  <a:pt x="573" y="666"/>
                  <a:pt x="573" y="666"/>
                </a:cubicBezTo>
                <a:cubicBezTo>
                  <a:pt x="573" y="666"/>
                  <a:pt x="573" y="666"/>
                  <a:pt x="573" y="666"/>
                </a:cubicBezTo>
                <a:cubicBezTo>
                  <a:pt x="572" y="666"/>
                  <a:pt x="572" y="667"/>
                  <a:pt x="572" y="667"/>
                </a:cubicBezTo>
                <a:cubicBezTo>
                  <a:pt x="572" y="667"/>
                  <a:pt x="572" y="667"/>
                  <a:pt x="571" y="667"/>
                </a:cubicBezTo>
                <a:cubicBezTo>
                  <a:pt x="571" y="667"/>
                  <a:pt x="571" y="667"/>
                  <a:pt x="571" y="667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0" y="666"/>
                  <a:pt x="570" y="667"/>
                  <a:pt x="570" y="667"/>
                </a:cubicBezTo>
                <a:cubicBezTo>
                  <a:pt x="569" y="667"/>
                  <a:pt x="569" y="666"/>
                  <a:pt x="568" y="666"/>
                </a:cubicBezTo>
                <a:cubicBezTo>
                  <a:pt x="568" y="666"/>
                  <a:pt x="568" y="666"/>
                  <a:pt x="567" y="666"/>
                </a:cubicBezTo>
                <a:cubicBezTo>
                  <a:pt x="567" y="666"/>
                  <a:pt x="567" y="666"/>
                  <a:pt x="567" y="666"/>
                </a:cubicBezTo>
                <a:cubicBezTo>
                  <a:pt x="566" y="666"/>
                  <a:pt x="566" y="666"/>
                  <a:pt x="566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5"/>
                  <a:pt x="563" y="666"/>
                </a:cubicBezTo>
                <a:cubicBezTo>
                  <a:pt x="563" y="666"/>
                  <a:pt x="562" y="666"/>
                  <a:pt x="562" y="666"/>
                </a:cubicBezTo>
                <a:cubicBezTo>
                  <a:pt x="562" y="666"/>
                  <a:pt x="562" y="665"/>
                  <a:pt x="562" y="665"/>
                </a:cubicBezTo>
                <a:cubicBezTo>
                  <a:pt x="562" y="665"/>
                  <a:pt x="561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59" y="665"/>
                </a:cubicBezTo>
                <a:cubicBezTo>
                  <a:pt x="559" y="665"/>
                  <a:pt x="559" y="664"/>
                  <a:pt x="560" y="664"/>
                </a:cubicBezTo>
                <a:close/>
                <a:moveTo>
                  <a:pt x="412" y="644"/>
                </a:moveTo>
                <a:cubicBezTo>
                  <a:pt x="411" y="645"/>
                  <a:pt x="410" y="645"/>
                  <a:pt x="410" y="646"/>
                </a:cubicBezTo>
                <a:cubicBezTo>
                  <a:pt x="409" y="646"/>
                  <a:pt x="409" y="646"/>
                  <a:pt x="408" y="646"/>
                </a:cubicBezTo>
                <a:cubicBezTo>
                  <a:pt x="406" y="646"/>
                  <a:pt x="407" y="646"/>
                  <a:pt x="405" y="646"/>
                </a:cubicBezTo>
                <a:cubicBezTo>
                  <a:pt x="405" y="646"/>
                  <a:pt x="404" y="645"/>
                  <a:pt x="404" y="644"/>
                </a:cubicBezTo>
                <a:cubicBezTo>
                  <a:pt x="406" y="644"/>
                  <a:pt x="406" y="645"/>
                  <a:pt x="407" y="645"/>
                </a:cubicBezTo>
                <a:cubicBezTo>
                  <a:pt x="409" y="645"/>
                  <a:pt x="410" y="645"/>
                  <a:pt x="411" y="644"/>
                </a:cubicBezTo>
                <a:cubicBezTo>
                  <a:pt x="411" y="644"/>
                  <a:pt x="411" y="644"/>
                  <a:pt x="412" y="644"/>
                </a:cubicBezTo>
                <a:close/>
                <a:moveTo>
                  <a:pt x="397" y="640"/>
                </a:moveTo>
                <a:cubicBezTo>
                  <a:pt x="398" y="640"/>
                  <a:pt x="398" y="640"/>
                  <a:pt x="398" y="641"/>
                </a:cubicBezTo>
                <a:cubicBezTo>
                  <a:pt x="398" y="642"/>
                  <a:pt x="399" y="642"/>
                  <a:pt x="398" y="642"/>
                </a:cubicBezTo>
                <a:cubicBezTo>
                  <a:pt x="400" y="643"/>
                  <a:pt x="400" y="641"/>
                  <a:pt x="401" y="641"/>
                </a:cubicBezTo>
                <a:cubicBezTo>
                  <a:pt x="402" y="641"/>
                  <a:pt x="401" y="641"/>
                  <a:pt x="402" y="642"/>
                </a:cubicBezTo>
                <a:cubicBezTo>
                  <a:pt x="402" y="642"/>
                  <a:pt x="402" y="642"/>
                  <a:pt x="403" y="642"/>
                </a:cubicBezTo>
                <a:cubicBezTo>
                  <a:pt x="403" y="642"/>
                  <a:pt x="404" y="642"/>
                  <a:pt x="404" y="642"/>
                </a:cubicBezTo>
                <a:cubicBezTo>
                  <a:pt x="404" y="642"/>
                  <a:pt x="404" y="642"/>
                  <a:pt x="405" y="642"/>
                </a:cubicBezTo>
                <a:cubicBezTo>
                  <a:pt x="406" y="642"/>
                  <a:pt x="407" y="642"/>
                  <a:pt x="409" y="643"/>
                </a:cubicBezTo>
                <a:cubicBezTo>
                  <a:pt x="408" y="644"/>
                  <a:pt x="405" y="642"/>
                  <a:pt x="404" y="644"/>
                </a:cubicBezTo>
                <a:cubicBezTo>
                  <a:pt x="404" y="644"/>
                  <a:pt x="404" y="643"/>
                  <a:pt x="403" y="643"/>
                </a:cubicBezTo>
                <a:cubicBezTo>
                  <a:pt x="403" y="643"/>
                  <a:pt x="402" y="643"/>
                  <a:pt x="402" y="643"/>
                </a:cubicBezTo>
                <a:cubicBezTo>
                  <a:pt x="402" y="643"/>
                  <a:pt x="401" y="644"/>
                  <a:pt x="401" y="644"/>
                </a:cubicBezTo>
                <a:cubicBezTo>
                  <a:pt x="400" y="644"/>
                  <a:pt x="399" y="643"/>
                  <a:pt x="398" y="644"/>
                </a:cubicBezTo>
                <a:cubicBezTo>
                  <a:pt x="397" y="644"/>
                  <a:pt x="397" y="643"/>
                  <a:pt x="397" y="642"/>
                </a:cubicBezTo>
                <a:cubicBezTo>
                  <a:pt x="397" y="642"/>
                  <a:pt x="396" y="642"/>
                  <a:pt x="396" y="642"/>
                </a:cubicBezTo>
                <a:cubicBezTo>
                  <a:pt x="396" y="642"/>
                  <a:pt x="396" y="641"/>
                  <a:pt x="396" y="641"/>
                </a:cubicBezTo>
                <a:cubicBezTo>
                  <a:pt x="396" y="641"/>
                  <a:pt x="397" y="640"/>
                  <a:pt x="397" y="640"/>
                </a:cubicBezTo>
                <a:close/>
                <a:moveTo>
                  <a:pt x="393" y="640"/>
                </a:moveTo>
                <a:cubicBezTo>
                  <a:pt x="394" y="640"/>
                  <a:pt x="394" y="641"/>
                  <a:pt x="393" y="643"/>
                </a:cubicBezTo>
                <a:cubicBezTo>
                  <a:pt x="393" y="643"/>
                  <a:pt x="394" y="644"/>
                  <a:pt x="393" y="644"/>
                </a:cubicBezTo>
                <a:cubicBezTo>
                  <a:pt x="392" y="643"/>
                  <a:pt x="392" y="644"/>
                  <a:pt x="390" y="644"/>
                </a:cubicBezTo>
                <a:cubicBezTo>
                  <a:pt x="391" y="643"/>
                  <a:pt x="392" y="642"/>
                  <a:pt x="392" y="641"/>
                </a:cubicBezTo>
                <a:cubicBezTo>
                  <a:pt x="393" y="641"/>
                  <a:pt x="392" y="641"/>
                  <a:pt x="392" y="641"/>
                </a:cubicBezTo>
                <a:cubicBezTo>
                  <a:pt x="392" y="640"/>
                  <a:pt x="393" y="640"/>
                  <a:pt x="393" y="640"/>
                </a:cubicBezTo>
                <a:close/>
                <a:moveTo>
                  <a:pt x="392" y="640"/>
                </a:moveTo>
                <a:cubicBezTo>
                  <a:pt x="391" y="641"/>
                  <a:pt x="391" y="641"/>
                  <a:pt x="389" y="641"/>
                </a:cubicBezTo>
                <a:cubicBezTo>
                  <a:pt x="390" y="641"/>
                  <a:pt x="390" y="639"/>
                  <a:pt x="392" y="640"/>
                </a:cubicBezTo>
                <a:close/>
                <a:moveTo>
                  <a:pt x="388" y="641"/>
                </a:moveTo>
                <a:cubicBezTo>
                  <a:pt x="388" y="642"/>
                  <a:pt x="387" y="641"/>
                  <a:pt x="387" y="642"/>
                </a:cubicBezTo>
                <a:cubicBezTo>
                  <a:pt x="386" y="641"/>
                  <a:pt x="387" y="640"/>
                  <a:pt x="388" y="641"/>
                </a:cubicBezTo>
                <a:close/>
                <a:moveTo>
                  <a:pt x="364" y="650"/>
                </a:moveTo>
                <a:cubicBezTo>
                  <a:pt x="363" y="650"/>
                  <a:pt x="363" y="652"/>
                  <a:pt x="362" y="652"/>
                </a:cubicBezTo>
                <a:cubicBezTo>
                  <a:pt x="362" y="652"/>
                  <a:pt x="362" y="651"/>
                  <a:pt x="362" y="651"/>
                </a:cubicBezTo>
                <a:cubicBezTo>
                  <a:pt x="360" y="651"/>
                  <a:pt x="359" y="652"/>
                  <a:pt x="359" y="654"/>
                </a:cubicBezTo>
                <a:cubicBezTo>
                  <a:pt x="359" y="654"/>
                  <a:pt x="359" y="653"/>
                  <a:pt x="358" y="653"/>
                </a:cubicBezTo>
                <a:cubicBezTo>
                  <a:pt x="358" y="655"/>
                  <a:pt x="358" y="654"/>
                  <a:pt x="358" y="656"/>
                </a:cubicBezTo>
                <a:cubicBezTo>
                  <a:pt x="358" y="657"/>
                  <a:pt x="359" y="657"/>
                  <a:pt x="359" y="658"/>
                </a:cubicBezTo>
                <a:cubicBezTo>
                  <a:pt x="358" y="658"/>
                  <a:pt x="358" y="659"/>
                  <a:pt x="358" y="659"/>
                </a:cubicBezTo>
                <a:cubicBezTo>
                  <a:pt x="357" y="659"/>
                  <a:pt x="356" y="659"/>
                  <a:pt x="356" y="659"/>
                </a:cubicBezTo>
                <a:cubicBezTo>
                  <a:pt x="356" y="659"/>
                  <a:pt x="355" y="659"/>
                  <a:pt x="355" y="659"/>
                </a:cubicBezTo>
                <a:cubicBezTo>
                  <a:pt x="354" y="659"/>
                  <a:pt x="353" y="658"/>
                  <a:pt x="352" y="659"/>
                </a:cubicBezTo>
                <a:cubicBezTo>
                  <a:pt x="352" y="659"/>
                  <a:pt x="352" y="658"/>
                  <a:pt x="350" y="658"/>
                </a:cubicBezTo>
                <a:cubicBezTo>
                  <a:pt x="349" y="659"/>
                  <a:pt x="352" y="659"/>
                  <a:pt x="352" y="660"/>
                </a:cubicBezTo>
                <a:cubicBezTo>
                  <a:pt x="350" y="660"/>
                  <a:pt x="348" y="659"/>
                  <a:pt x="348" y="661"/>
                </a:cubicBezTo>
                <a:cubicBezTo>
                  <a:pt x="348" y="661"/>
                  <a:pt x="347" y="661"/>
                  <a:pt x="347" y="662"/>
                </a:cubicBezTo>
                <a:cubicBezTo>
                  <a:pt x="346" y="661"/>
                  <a:pt x="347" y="659"/>
                  <a:pt x="348" y="660"/>
                </a:cubicBezTo>
                <a:cubicBezTo>
                  <a:pt x="349" y="659"/>
                  <a:pt x="348" y="659"/>
                  <a:pt x="348" y="658"/>
                </a:cubicBezTo>
                <a:cubicBezTo>
                  <a:pt x="350" y="657"/>
                  <a:pt x="351" y="657"/>
                  <a:pt x="352" y="655"/>
                </a:cubicBezTo>
                <a:cubicBezTo>
                  <a:pt x="353" y="656"/>
                  <a:pt x="352" y="657"/>
                  <a:pt x="353" y="657"/>
                </a:cubicBezTo>
                <a:cubicBezTo>
                  <a:pt x="354" y="657"/>
                  <a:pt x="355" y="656"/>
                  <a:pt x="355" y="656"/>
                </a:cubicBezTo>
                <a:cubicBezTo>
                  <a:pt x="355" y="654"/>
                  <a:pt x="356" y="654"/>
                  <a:pt x="357" y="652"/>
                </a:cubicBezTo>
                <a:cubicBezTo>
                  <a:pt x="358" y="653"/>
                  <a:pt x="359" y="652"/>
                  <a:pt x="360" y="651"/>
                </a:cubicBezTo>
                <a:cubicBezTo>
                  <a:pt x="361" y="650"/>
                  <a:pt x="362" y="650"/>
                  <a:pt x="363" y="650"/>
                </a:cubicBezTo>
                <a:cubicBezTo>
                  <a:pt x="364" y="650"/>
                  <a:pt x="364" y="650"/>
                  <a:pt x="365" y="650"/>
                </a:cubicBezTo>
                <a:cubicBezTo>
                  <a:pt x="366" y="650"/>
                  <a:pt x="367" y="649"/>
                  <a:pt x="368" y="648"/>
                </a:cubicBezTo>
                <a:cubicBezTo>
                  <a:pt x="369" y="649"/>
                  <a:pt x="369" y="648"/>
                  <a:pt x="370" y="648"/>
                </a:cubicBezTo>
                <a:cubicBezTo>
                  <a:pt x="371" y="649"/>
                  <a:pt x="372" y="648"/>
                  <a:pt x="373" y="648"/>
                </a:cubicBezTo>
                <a:cubicBezTo>
                  <a:pt x="374" y="648"/>
                  <a:pt x="374" y="648"/>
                  <a:pt x="375" y="648"/>
                </a:cubicBezTo>
                <a:cubicBezTo>
                  <a:pt x="376" y="648"/>
                  <a:pt x="374" y="647"/>
                  <a:pt x="375" y="647"/>
                </a:cubicBezTo>
                <a:cubicBezTo>
                  <a:pt x="376" y="647"/>
                  <a:pt x="378" y="647"/>
                  <a:pt x="379" y="646"/>
                </a:cubicBezTo>
                <a:cubicBezTo>
                  <a:pt x="379" y="646"/>
                  <a:pt x="379" y="647"/>
                  <a:pt x="379" y="647"/>
                </a:cubicBezTo>
                <a:cubicBezTo>
                  <a:pt x="380" y="647"/>
                  <a:pt x="380" y="646"/>
                  <a:pt x="381" y="646"/>
                </a:cubicBezTo>
                <a:cubicBezTo>
                  <a:pt x="381" y="646"/>
                  <a:pt x="382" y="646"/>
                  <a:pt x="382" y="646"/>
                </a:cubicBezTo>
                <a:cubicBezTo>
                  <a:pt x="382" y="647"/>
                  <a:pt x="383" y="646"/>
                  <a:pt x="384" y="647"/>
                </a:cubicBezTo>
                <a:cubicBezTo>
                  <a:pt x="384" y="647"/>
                  <a:pt x="384" y="648"/>
                  <a:pt x="384" y="649"/>
                </a:cubicBezTo>
                <a:cubicBezTo>
                  <a:pt x="382" y="648"/>
                  <a:pt x="382" y="649"/>
                  <a:pt x="381" y="649"/>
                </a:cubicBezTo>
                <a:cubicBezTo>
                  <a:pt x="380" y="650"/>
                  <a:pt x="382" y="650"/>
                  <a:pt x="381" y="651"/>
                </a:cubicBezTo>
                <a:cubicBezTo>
                  <a:pt x="380" y="651"/>
                  <a:pt x="380" y="648"/>
                  <a:pt x="379" y="650"/>
                </a:cubicBezTo>
                <a:cubicBezTo>
                  <a:pt x="378" y="650"/>
                  <a:pt x="379" y="649"/>
                  <a:pt x="378" y="649"/>
                </a:cubicBezTo>
                <a:cubicBezTo>
                  <a:pt x="377" y="648"/>
                  <a:pt x="377" y="649"/>
                  <a:pt x="377" y="650"/>
                </a:cubicBezTo>
                <a:cubicBezTo>
                  <a:pt x="375" y="649"/>
                  <a:pt x="374" y="649"/>
                  <a:pt x="374" y="650"/>
                </a:cubicBezTo>
                <a:cubicBezTo>
                  <a:pt x="373" y="650"/>
                  <a:pt x="372" y="650"/>
                  <a:pt x="372" y="650"/>
                </a:cubicBezTo>
                <a:cubicBezTo>
                  <a:pt x="371" y="651"/>
                  <a:pt x="371" y="651"/>
                  <a:pt x="372" y="651"/>
                </a:cubicBezTo>
                <a:cubicBezTo>
                  <a:pt x="372" y="652"/>
                  <a:pt x="371" y="651"/>
                  <a:pt x="371" y="652"/>
                </a:cubicBezTo>
                <a:cubicBezTo>
                  <a:pt x="370" y="652"/>
                  <a:pt x="370" y="651"/>
                  <a:pt x="370" y="650"/>
                </a:cubicBezTo>
                <a:cubicBezTo>
                  <a:pt x="369" y="651"/>
                  <a:pt x="368" y="650"/>
                  <a:pt x="368" y="650"/>
                </a:cubicBezTo>
                <a:cubicBezTo>
                  <a:pt x="367" y="650"/>
                  <a:pt x="366" y="650"/>
                  <a:pt x="365" y="651"/>
                </a:cubicBezTo>
                <a:cubicBezTo>
                  <a:pt x="365" y="651"/>
                  <a:pt x="364" y="651"/>
                  <a:pt x="364" y="650"/>
                </a:cubicBezTo>
                <a:close/>
                <a:moveTo>
                  <a:pt x="370" y="732"/>
                </a:moveTo>
                <a:cubicBezTo>
                  <a:pt x="370" y="732"/>
                  <a:pt x="334" y="663"/>
                  <a:pt x="447" y="667"/>
                </a:cubicBezTo>
                <a:cubicBezTo>
                  <a:pt x="467" y="668"/>
                  <a:pt x="495" y="674"/>
                  <a:pt x="515" y="678"/>
                </a:cubicBezTo>
                <a:cubicBezTo>
                  <a:pt x="351" y="655"/>
                  <a:pt x="369" y="723"/>
                  <a:pt x="370" y="732"/>
                </a:cubicBezTo>
                <a:close/>
                <a:moveTo>
                  <a:pt x="586" y="673"/>
                </a:moveTo>
                <a:cubicBezTo>
                  <a:pt x="586" y="673"/>
                  <a:pt x="585" y="673"/>
                  <a:pt x="585" y="673"/>
                </a:cubicBezTo>
                <a:cubicBezTo>
                  <a:pt x="585" y="674"/>
                  <a:pt x="584" y="674"/>
                  <a:pt x="584" y="674"/>
                </a:cubicBezTo>
                <a:cubicBezTo>
                  <a:pt x="583" y="674"/>
                  <a:pt x="583" y="674"/>
                  <a:pt x="583" y="674"/>
                </a:cubicBezTo>
                <a:cubicBezTo>
                  <a:pt x="583" y="674"/>
                  <a:pt x="581" y="674"/>
                  <a:pt x="581" y="675"/>
                </a:cubicBezTo>
                <a:cubicBezTo>
                  <a:pt x="581" y="675"/>
                  <a:pt x="580" y="675"/>
                  <a:pt x="579" y="675"/>
                </a:cubicBezTo>
                <a:cubicBezTo>
                  <a:pt x="578" y="675"/>
                  <a:pt x="578" y="675"/>
                  <a:pt x="577" y="675"/>
                </a:cubicBezTo>
                <a:cubicBezTo>
                  <a:pt x="577" y="675"/>
                  <a:pt x="577" y="675"/>
                  <a:pt x="577" y="676"/>
                </a:cubicBezTo>
                <a:cubicBezTo>
                  <a:pt x="576" y="676"/>
                  <a:pt x="576" y="676"/>
                  <a:pt x="575" y="676"/>
                </a:cubicBezTo>
                <a:cubicBezTo>
                  <a:pt x="575" y="676"/>
                  <a:pt x="575" y="676"/>
                  <a:pt x="574" y="676"/>
                </a:cubicBezTo>
                <a:cubicBezTo>
                  <a:pt x="574" y="676"/>
                  <a:pt x="573" y="676"/>
                  <a:pt x="572" y="676"/>
                </a:cubicBezTo>
                <a:cubicBezTo>
                  <a:pt x="571" y="677"/>
                  <a:pt x="570" y="677"/>
                  <a:pt x="570" y="677"/>
                </a:cubicBezTo>
                <a:cubicBezTo>
                  <a:pt x="570" y="677"/>
                  <a:pt x="570" y="677"/>
                  <a:pt x="570" y="677"/>
                </a:cubicBezTo>
                <a:cubicBezTo>
                  <a:pt x="571" y="677"/>
                  <a:pt x="572" y="677"/>
                  <a:pt x="573" y="678"/>
                </a:cubicBezTo>
                <a:cubicBezTo>
                  <a:pt x="572" y="679"/>
                  <a:pt x="571" y="680"/>
                  <a:pt x="570" y="679"/>
                </a:cubicBezTo>
                <a:cubicBezTo>
                  <a:pt x="570" y="678"/>
                  <a:pt x="569" y="678"/>
                  <a:pt x="569" y="679"/>
                </a:cubicBezTo>
                <a:cubicBezTo>
                  <a:pt x="568" y="680"/>
                  <a:pt x="569" y="679"/>
                  <a:pt x="566" y="679"/>
                </a:cubicBezTo>
                <a:cubicBezTo>
                  <a:pt x="566" y="679"/>
                  <a:pt x="566" y="679"/>
                  <a:pt x="565" y="679"/>
                </a:cubicBezTo>
                <a:cubicBezTo>
                  <a:pt x="565" y="679"/>
                  <a:pt x="564" y="679"/>
                  <a:pt x="563" y="679"/>
                </a:cubicBezTo>
                <a:cubicBezTo>
                  <a:pt x="562" y="679"/>
                  <a:pt x="561" y="679"/>
                  <a:pt x="559" y="679"/>
                </a:cubicBezTo>
                <a:cubicBezTo>
                  <a:pt x="559" y="678"/>
                  <a:pt x="558" y="678"/>
                  <a:pt x="557" y="678"/>
                </a:cubicBezTo>
                <a:cubicBezTo>
                  <a:pt x="556" y="678"/>
                  <a:pt x="555" y="678"/>
                  <a:pt x="554" y="678"/>
                </a:cubicBezTo>
                <a:cubicBezTo>
                  <a:pt x="554" y="678"/>
                  <a:pt x="554" y="679"/>
                  <a:pt x="554" y="679"/>
                </a:cubicBezTo>
                <a:cubicBezTo>
                  <a:pt x="554" y="679"/>
                  <a:pt x="554" y="679"/>
                  <a:pt x="555" y="679"/>
                </a:cubicBezTo>
                <a:cubicBezTo>
                  <a:pt x="555" y="679"/>
                  <a:pt x="555" y="680"/>
                  <a:pt x="554" y="680"/>
                </a:cubicBezTo>
                <a:cubicBezTo>
                  <a:pt x="555" y="680"/>
                  <a:pt x="556" y="681"/>
                  <a:pt x="555" y="681"/>
                </a:cubicBezTo>
                <a:cubicBezTo>
                  <a:pt x="555" y="681"/>
                  <a:pt x="554" y="682"/>
                  <a:pt x="554" y="682"/>
                </a:cubicBezTo>
                <a:cubicBezTo>
                  <a:pt x="554" y="681"/>
                  <a:pt x="554" y="683"/>
                  <a:pt x="553" y="683"/>
                </a:cubicBezTo>
                <a:cubicBezTo>
                  <a:pt x="553" y="683"/>
                  <a:pt x="552" y="683"/>
                  <a:pt x="551" y="683"/>
                </a:cubicBezTo>
                <a:cubicBezTo>
                  <a:pt x="551" y="683"/>
                  <a:pt x="551" y="683"/>
                  <a:pt x="550" y="683"/>
                </a:cubicBezTo>
                <a:cubicBezTo>
                  <a:pt x="550" y="683"/>
                  <a:pt x="550" y="682"/>
                  <a:pt x="550" y="682"/>
                </a:cubicBezTo>
                <a:cubicBezTo>
                  <a:pt x="549" y="682"/>
                  <a:pt x="549" y="683"/>
                  <a:pt x="548" y="683"/>
                </a:cubicBezTo>
                <a:cubicBezTo>
                  <a:pt x="547" y="683"/>
                  <a:pt x="545" y="683"/>
                  <a:pt x="544" y="683"/>
                </a:cubicBezTo>
                <a:cubicBezTo>
                  <a:pt x="543" y="682"/>
                  <a:pt x="543" y="683"/>
                  <a:pt x="542" y="682"/>
                </a:cubicBezTo>
                <a:cubicBezTo>
                  <a:pt x="541" y="682"/>
                  <a:pt x="541" y="682"/>
                  <a:pt x="540" y="682"/>
                </a:cubicBezTo>
                <a:cubicBezTo>
                  <a:pt x="539" y="682"/>
                  <a:pt x="538" y="682"/>
                  <a:pt x="537" y="682"/>
                </a:cubicBezTo>
                <a:cubicBezTo>
                  <a:pt x="537" y="682"/>
                  <a:pt x="536" y="682"/>
                  <a:pt x="536" y="682"/>
                </a:cubicBezTo>
                <a:cubicBezTo>
                  <a:pt x="536" y="682"/>
                  <a:pt x="535" y="681"/>
                  <a:pt x="535" y="681"/>
                </a:cubicBezTo>
                <a:cubicBezTo>
                  <a:pt x="535" y="681"/>
                  <a:pt x="533" y="681"/>
                  <a:pt x="533" y="681"/>
                </a:cubicBezTo>
                <a:cubicBezTo>
                  <a:pt x="533" y="681"/>
                  <a:pt x="532" y="681"/>
                  <a:pt x="532" y="681"/>
                </a:cubicBezTo>
                <a:cubicBezTo>
                  <a:pt x="532" y="681"/>
                  <a:pt x="531" y="681"/>
                  <a:pt x="531" y="681"/>
                </a:cubicBezTo>
                <a:cubicBezTo>
                  <a:pt x="531" y="681"/>
                  <a:pt x="531" y="681"/>
                  <a:pt x="531" y="681"/>
                </a:cubicBezTo>
                <a:cubicBezTo>
                  <a:pt x="530" y="681"/>
                  <a:pt x="530" y="681"/>
                  <a:pt x="529" y="681"/>
                </a:cubicBezTo>
                <a:cubicBezTo>
                  <a:pt x="529" y="681"/>
                  <a:pt x="529" y="681"/>
                  <a:pt x="529" y="681"/>
                </a:cubicBezTo>
                <a:cubicBezTo>
                  <a:pt x="528" y="681"/>
                  <a:pt x="526" y="680"/>
                  <a:pt x="525" y="681"/>
                </a:cubicBezTo>
                <a:cubicBezTo>
                  <a:pt x="525" y="681"/>
                  <a:pt x="524" y="681"/>
                  <a:pt x="524" y="681"/>
                </a:cubicBezTo>
                <a:cubicBezTo>
                  <a:pt x="524" y="680"/>
                  <a:pt x="523" y="680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4" y="678"/>
                  <a:pt x="525" y="679"/>
                  <a:pt x="526" y="679"/>
                </a:cubicBezTo>
                <a:cubicBezTo>
                  <a:pt x="527" y="679"/>
                  <a:pt x="528" y="678"/>
                  <a:pt x="529" y="678"/>
                </a:cubicBezTo>
                <a:cubicBezTo>
                  <a:pt x="529" y="678"/>
                  <a:pt x="529" y="679"/>
                  <a:pt x="529" y="679"/>
                </a:cubicBezTo>
                <a:cubicBezTo>
                  <a:pt x="529" y="679"/>
                  <a:pt x="531" y="679"/>
                  <a:pt x="531" y="679"/>
                </a:cubicBezTo>
                <a:cubicBezTo>
                  <a:pt x="532" y="679"/>
                  <a:pt x="533" y="679"/>
                  <a:pt x="535" y="679"/>
                </a:cubicBezTo>
                <a:cubicBezTo>
                  <a:pt x="536" y="679"/>
                  <a:pt x="537" y="679"/>
                  <a:pt x="538" y="679"/>
                </a:cubicBezTo>
                <a:cubicBezTo>
                  <a:pt x="538" y="680"/>
                  <a:pt x="540" y="679"/>
                  <a:pt x="540" y="680"/>
                </a:cubicBezTo>
                <a:cubicBezTo>
                  <a:pt x="541" y="680"/>
                  <a:pt x="542" y="680"/>
                  <a:pt x="543" y="679"/>
                </a:cubicBezTo>
                <a:cubicBezTo>
                  <a:pt x="544" y="680"/>
                  <a:pt x="544" y="680"/>
                  <a:pt x="544" y="680"/>
                </a:cubicBezTo>
                <a:cubicBezTo>
                  <a:pt x="545" y="680"/>
                  <a:pt x="545" y="679"/>
                  <a:pt x="546" y="679"/>
                </a:cubicBezTo>
                <a:cubicBezTo>
                  <a:pt x="546" y="680"/>
                  <a:pt x="547" y="680"/>
                  <a:pt x="547" y="680"/>
                </a:cubicBezTo>
                <a:cubicBezTo>
                  <a:pt x="548" y="680"/>
                  <a:pt x="547" y="680"/>
                  <a:pt x="548" y="680"/>
                </a:cubicBezTo>
                <a:cubicBezTo>
                  <a:pt x="548" y="680"/>
                  <a:pt x="549" y="680"/>
                  <a:pt x="549" y="680"/>
                </a:cubicBezTo>
                <a:cubicBezTo>
                  <a:pt x="550" y="681"/>
                  <a:pt x="550" y="681"/>
                  <a:pt x="552" y="682"/>
                </a:cubicBezTo>
                <a:cubicBezTo>
                  <a:pt x="553" y="681"/>
                  <a:pt x="551" y="680"/>
                  <a:pt x="552" y="680"/>
                </a:cubicBezTo>
                <a:cubicBezTo>
                  <a:pt x="552" y="680"/>
                  <a:pt x="552" y="680"/>
                  <a:pt x="552" y="680"/>
                </a:cubicBezTo>
                <a:cubicBezTo>
                  <a:pt x="551" y="680"/>
                  <a:pt x="546" y="679"/>
                  <a:pt x="546" y="679"/>
                </a:cubicBezTo>
                <a:cubicBezTo>
                  <a:pt x="546" y="678"/>
                  <a:pt x="551" y="679"/>
                  <a:pt x="552" y="679"/>
                </a:cubicBezTo>
                <a:cubicBezTo>
                  <a:pt x="552" y="679"/>
                  <a:pt x="552" y="679"/>
                  <a:pt x="553" y="679"/>
                </a:cubicBezTo>
                <a:cubicBezTo>
                  <a:pt x="553" y="679"/>
                  <a:pt x="553" y="678"/>
                  <a:pt x="553" y="678"/>
                </a:cubicBezTo>
                <a:cubicBezTo>
                  <a:pt x="553" y="678"/>
                  <a:pt x="552" y="678"/>
                  <a:pt x="552" y="678"/>
                </a:cubicBezTo>
                <a:cubicBezTo>
                  <a:pt x="552" y="677"/>
                  <a:pt x="554" y="676"/>
                  <a:pt x="554" y="676"/>
                </a:cubicBezTo>
                <a:cubicBezTo>
                  <a:pt x="555" y="677"/>
                  <a:pt x="555" y="677"/>
                  <a:pt x="556" y="677"/>
                </a:cubicBezTo>
                <a:cubicBezTo>
                  <a:pt x="558" y="677"/>
                  <a:pt x="561" y="676"/>
                  <a:pt x="564" y="676"/>
                </a:cubicBezTo>
                <a:cubicBezTo>
                  <a:pt x="564" y="676"/>
                  <a:pt x="564" y="676"/>
                  <a:pt x="564" y="676"/>
                </a:cubicBezTo>
                <a:cubicBezTo>
                  <a:pt x="565" y="676"/>
                  <a:pt x="565" y="676"/>
                  <a:pt x="565" y="677"/>
                </a:cubicBezTo>
                <a:cubicBezTo>
                  <a:pt x="565" y="676"/>
                  <a:pt x="566" y="676"/>
                  <a:pt x="566" y="676"/>
                </a:cubicBezTo>
                <a:cubicBezTo>
                  <a:pt x="568" y="676"/>
                  <a:pt x="568" y="676"/>
                  <a:pt x="570" y="676"/>
                </a:cubicBezTo>
                <a:cubicBezTo>
                  <a:pt x="570" y="675"/>
                  <a:pt x="572" y="675"/>
                  <a:pt x="573" y="675"/>
                </a:cubicBezTo>
                <a:cubicBezTo>
                  <a:pt x="573" y="675"/>
                  <a:pt x="574" y="675"/>
                  <a:pt x="575" y="674"/>
                </a:cubicBezTo>
                <a:cubicBezTo>
                  <a:pt x="576" y="674"/>
                  <a:pt x="576" y="675"/>
                  <a:pt x="577" y="675"/>
                </a:cubicBezTo>
                <a:cubicBezTo>
                  <a:pt x="579" y="674"/>
                  <a:pt x="580" y="674"/>
                  <a:pt x="581" y="673"/>
                </a:cubicBezTo>
                <a:cubicBezTo>
                  <a:pt x="582" y="673"/>
                  <a:pt x="582" y="673"/>
                  <a:pt x="583" y="673"/>
                </a:cubicBezTo>
                <a:cubicBezTo>
                  <a:pt x="584" y="673"/>
                  <a:pt x="585" y="673"/>
                  <a:pt x="586" y="673"/>
                </a:cubicBezTo>
                <a:cubicBezTo>
                  <a:pt x="586" y="671"/>
                  <a:pt x="588" y="672"/>
                  <a:pt x="589" y="672"/>
                </a:cubicBezTo>
                <a:cubicBezTo>
                  <a:pt x="589" y="673"/>
                  <a:pt x="587" y="673"/>
                  <a:pt x="586" y="673"/>
                </a:cubicBezTo>
                <a:close/>
                <a:moveTo>
                  <a:pt x="592" y="672"/>
                </a:moveTo>
                <a:cubicBezTo>
                  <a:pt x="590" y="672"/>
                  <a:pt x="590" y="672"/>
                  <a:pt x="590" y="672"/>
                </a:cubicBezTo>
                <a:cubicBezTo>
                  <a:pt x="591" y="672"/>
                  <a:pt x="591" y="672"/>
                  <a:pt x="591" y="672"/>
                </a:cubicBezTo>
                <a:cubicBezTo>
                  <a:pt x="592" y="672"/>
                  <a:pt x="592" y="672"/>
                  <a:pt x="592" y="672"/>
                </a:cubicBezTo>
                <a:close/>
                <a:moveTo>
                  <a:pt x="593" y="671"/>
                </a:moveTo>
                <a:cubicBezTo>
                  <a:pt x="593" y="671"/>
                  <a:pt x="594" y="671"/>
                  <a:pt x="594" y="670"/>
                </a:cubicBezTo>
                <a:cubicBezTo>
                  <a:pt x="595" y="671"/>
                  <a:pt x="593" y="672"/>
                  <a:pt x="593" y="671"/>
                </a:cubicBezTo>
                <a:close/>
                <a:moveTo>
                  <a:pt x="596" y="671"/>
                </a:moveTo>
                <a:cubicBezTo>
                  <a:pt x="597" y="670"/>
                  <a:pt x="599" y="669"/>
                  <a:pt x="601" y="669"/>
                </a:cubicBezTo>
                <a:cubicBezTo>
                  <a:pt x="599" y="670"/>
                  <a:pt x="598" y="670"/>
                  <a:pt x="596" y="671"/>
                </a:cubicBezTo>
                <a:close/>
                <a:moveTo>
                  <a:pt x="600" y="668"/>
                </a:moveTo>
                <a:cubicBezTo>
                  <a:pt x="598" y="669"/>
                  <a:pt x="595" y="669"/>
                  <a:pt x="592" y="671"/>
                </a:cubicBezTo>
                <a:cubicBezTo>
                  <a:pt x="592" y="671"/>
                  <a:pt x="590" y="670"/>
                  <a:pt x="589" y="670"/>
                </a:cubicBezTo>
                <a:cubicBezTo>
                  <a:pt x="589" y="670"/>
                  <a:pt x="589" y="671"/>
                  <a:pt x="589" y="671"/>
                </a:cubicBezTo>
                <a:cubicBezTo>
                  <a:pt x="589" y="671"/>
                  <a:pt x="588" y="671"/>
                  <a:pt x="588" y="671"/>
                </a:cubicBezTo>
                <a:cubicBezTo>
                  <a:pt x="588" y="671"/>
                  <a:pt x="586" y="671"/>
                  <a:pt x="585" y="671"/>
                </a:cubicBezTo>
                <a:cubicBezTo>
                  <a:pt x="585" y="671"/>
                  <a:pt x="586" y="671"/>
                  <a:pt x="586" y="670"/>
                </a:cubicBezTo>
                <a:cubicBezTo>
                  <a:pt x="587" y="671"/>
                  <a:pt x="589" y="670"/>
                  <a:pt x="590" y="670"/>
                </a:cubicBezTo>
                <a:cubicBezTo>
                  <a:pt x="591" y="670"/>
                  <a:pt x="591" y="669"/>
                  <a:pt x="592" y="669"/>
                </a:cubicBezTo>
                <a:cubicBezTo>
                  <a:pt x="592" y="669"/>
                  <a:pt x="593" y="669"/>
                  <a:pt x="593" y="669"/>
                </a:cubicBezTo>
                <a:cubicBezTo>
                  <a:pt x="594" y="669"/>
                  <a:pt x="594" y="668"/>
                  <a:pt x="594" y="668"/>
                </a:cubicBezTo>
                <a:cubicBezTo>
                  <a:pt x="595" y="668"/>
                  <a:pt x="596" y="668"/>
                  <a:pt x="597" y="668"/>
                </a:cubicBezTo>
                <a:cubicBezTo>
                  <a:pt x="599" y="668"/>
                  <a:pt x="600" y="667"/>
                  <a:pt x="602" y="667"/>
                </a:cubicBezTo>
                <a:cubicBezTo>
                  <a:pt x="602" y="668"/>
                  <a:pt x="601" y="668"/>
                  <a:pt x="600" y="668"/>
                </a:cubicBezTo>
                <a:close/>
                <a:moveTo>
                  <a:pt x="604" y="667"/>
                </a:moveTo>
                <a:cubicBezTo>
                  <a:pt x="605" y="664"/>
                  <a:pt x="609" y="666"/>
                  <a:pt x="609" y="665"/>
                </a:cubicBezTo>
                <a:cubicBezTo>
                  <a:pt x="611" y="667"/>
                  <a:pt x="604" y="667"/>
                  <a:pt x="604" y="667"/>
                </a:cubicBezTo>
                <a:close/>
                <a:moveTo>
                  <a:pt x="617" y="662"/>
                </a:moveTo>
                <a:cubicBezTo>
                  <a:pt x="616" y="662"/>
                  <a:pt x="616" y="662"/>
                  <a:pt x="615" y="662"/>
                </a:cubicBezTo>
                <a:cubicBezTo>
                  <a:pt x="615" y="662"/>
                  <a:pt x="616" y="662"/>
                  <a:pt x="615" y="663"/>
                </a:cubicBezTo>
                <a:cubicBezTo>
                  <a:pt x="615" y="663"/>
                  <a:pt x="614" y="663"/>
                  <a:pt x="614" y="663"/>
                </a:cubicBezTo>
                <a:cubicBezTo>
                  <a:pt x="614" y="663"/>
                  <a:pt x="614" y="663"/>
                  <a:pt x="614" y="663"/>
                </a:cubicBezTo>
                <a:cubicBezTo>
                  <a:pt x="614" y="663"/>
                  <a:pt x="614" y="663"/>
                  <a:pt x="613" y="663"/>
                </a:cubicBezTo>
                <a:cubicBezTo>
                  <a:pt x="613" y="663"/>
                  <a:pt x="613" y="664"/>
                  <a:pt x="612" y="663"/>
                </a:cubicBezTo>
                <a:cubicBezTo>
                  <a:pt x="612" y="662"/>
                  <a:pt x="614" y="662"/>
                  <a:pt x="615" y="661"/>
                </a:cubicBezTo>
                <a:cubicBezTo>
                  <a:pt x="616" y="662"/>
                  <a:pt x="618" y="661"/>
                  <a:pt x="617" y="662"/>
                </a:cubicBezTo>
                <a:close/>
                <a:moveTo>
                  <a:pt x="624" y="672"/>
                </a:moveTo>
                <a:cubicBezTo>
                  <a:pt x="625" y="672"/>
                  <a:pt x="625" y="671"/>
                  <a:pt x="626" y="672"/>
                </a:cubicBezTo>
                <a:cubicBezTo>
                  <a:pt x="625" y="672"/>
                  <a:pt x="625" y="673"/>
                  <a:pt x="624" y="672"/>
                </a:cubicBezTo>
                <a:close/>
                <a:moveTo>
                  <a:pt x="627" y="671"/>
                </a:moveTo>
                <a:cubicBezTo>
                  <a:pt x="626" y="671"/>
                  <a:pt x="628" y="671"/>
                  <a:pt x="628" y="670"/>
                </a:cubicBezTo>
                <a:cubicBezTo>
                  <a:pt x="630" y="671"/>
                  <a:pt x="627" y="671"/>
                  <a:pt x="627" y="671"/>
                </a:cubicBezTo>
                <a:close/>
                <a:moveTo>
                  <a:pt x="630" y="669"/>
                </a:moveTo>
                <a:cubicBezTo>
                  <a:pt x="630" y="669"/>
                  <a:pt x="630" y="669"/>
                  <a:pt x="631" y="669"/>
                </a:cubicBezTo>
                <a:cubicBezTo>
                  <a:pt x="632" y="669"/>
                  <a:pt x="632" y="667"/>
                  <a:pt x="633" y="668"/>
                </a:cubicBezTo>
                <a:cubicBezTo>
                  <a:pt x="632" y="668"/>
                  <a:pt x="632" y="670"/>
                  <a:pt x="630" y="669"/>
                </a:cubicBezTo>
                <a:close/>
                <a:moveTo>
                  <a:pt x="633" y="653"/>
                </a:moveTo>
                <a:cubicBezTo>
                  <a:pt x="632" y="653"/>
                  <a:pt x="632" y="653"/>
                  <a:pt x="632" y="653"/>
                </a:cubicBezTo>
                <a:cubicBezTo>
                  <a:pt x="631" y="654"/>
                  <a:pt x="632" y="654"/>
                  <a:pt x="630" y="654"/>
                </a:cubicBezTo>
                <a:cubicBezTo>
                  <a:pt x="630" y="654"/>
                  <a:pt x="629" y="654"/>
                  <a:pt x="629" y="655"/>
                </a:cubicBezTo>
                <a:cubicBezTo>
                  <a:pt x="629" y="655"/>
                  <a:pt x="628" y="655"/>
                  <a:pt x="627" y="655"/>
                </a:cubicBezTo>
                <a:cubicBezTo>
                  <a:pt x="627" y="655"/>
                  <a:pt x="626" y="655"/>
                  <a:pt x="624" y="656"/>
                </a:cubicBezTo>
                <a:cubicBezTo>
                  <a:pt x="624" y="655"/>
                  <a:pt x="623" y="655"/>
                  <a:pt x="623" y="655"/>
                </a:cubicBezTo>
                <a:cubicBezTo>
                  <a:pt x="622" y="655"/>
                  <a:pt x="621" y="656"/>
                  <a:pt x="620" y="656"/>
                </a:cubicBezTo>
                <a:cubicBezTo>
                  <a:pt x="620" y="656"/>
                  <a:pt x="620" y="657"/>
                  <a:pt x="621" y="657"/>
                </a:cubicBezTo>
                <a:cubicBezTo>
                  <a:pt x="621" y="657"/>
                  <a:pt x="622" y="658"/>
                  <a:pt x="622" y="658"/>
                </a:cubicBezTo>
                <a:cubicBezTo>
                  <a:pt x="622" y="658"/>
                  <a:pt x="621" y="659"/>
                  <a:pt x="621" y="659"/>
                </a:cubicBezTo>
                <a:cubicBezTo>
                  <a:pt x="621" y="659"/>
                  <a:pt x="621" y="659"/>
                  <a:pt x="621" y="660"/>
                </a:cubicBezTo>
                <a:cubicBezTo>
                  <a:pt x="621" y="660"/>
                  <a:pt x="620" y="660"/>
                  <a:pt x="619" y="660"/>
                </a:cubicBezTo>
                <a:cubicBezTo>
                  <a:pt x="619" y="660"/>
                  <a:pt x="619" y="660"/>
                  <a:pt x="618" y="660"/>
                </a:cubicBezTo>
                <a:cubicBezTo>
                  <a:pt x="618" y="660"/>
                  <a:pt x="618" y="660"/>
                  <a:pt x="618" y="660"/>
                </a:cubicBezTo>
                <a:cubicBezTo>
                  <a:pt x="617" y="660"/>
                  <a:pt x="617" y="661"/>
                  <a:pt x="617" y="661"/>
                </a:cubicBezTo>
                <a:cubicBezTo>
                  <a:pt x="616" y="661"/>
                  <a:pt x="615" y="661"/>
                  <a:pt x="613" y="661"/>
                </a:cubicBezTo>
                <a:cubicBezTo>
                  <a:pt x="613" y="661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0" y="662"/>
                  <a:pt x="609" y="662"/>
                  <a:pt x="608" y="663"/>
                </a:cubicBezTo>
                <a:cubicBezTo>
                  <a:pt x="608" y="662"/>
                  <a:pt x="608" y="663"/>
                  <a:pt x="607" y="662"/>
                </a:cubicBezTo>
                <a:cubicBezTo>
                  <a:pt x="607" y="662"/>
                  <a:pt x="607" y="662"/>
                  <a:pt x="606" y="662"/>
                </a:cubicBezTo>
                <a:cubicBezTo>
                  <a:pt x="606" y="662"/>
                  <a:pt x="605" y="663"/>
                  <a:pt x="605" y="663"/>
                </a:cubicBezTo>
                <a:cubicBezTo>
                  <a:pt x="604" y="663"/>
                  <a:pt x="604" y="663"/>
                  <a:pt x="604" y="663"/>
                </a:cubicBezTo>
                <a:cubicBezTo>
                  <a:pt x="604" y="663"/>
                  <a:pt x="604" y="663"/>
                  <a:pt x="603" y="663"/>
                </a:cubicBezTo>
                <a:cubicBezTo>
                  <a:pt x="603" y="663"/>
                  <a:pt x="603" y="663"/>
                  <a:pt x="603" y="663"/>
                </a:cubicBezTo>
                <a:cubicBezTo>
                  <a:pt x="603" y="663"/>
                  <a:pt x="602" y="663"/>
                  <a:pt x="602" y="663"/>
                </a:cubicBezTo>
                <a:cubicBezTo>
                  <a:pt x="602" y="663"/>
                  <a:pt x="602" y="663"/>
                  <a:pt x="602" y="663"/>
                </a:cubicBezTo>
                <a:cubicBezTo>
                  <a:pt x="601" y="663"/>
                  <a:pt x="600" y="663"/>
                  <a:pt x="599" y="664"/>
                </a:cubicBezTo>
                <a:cubicBezTo>
                  <a:pt x="599" y="664"/>
                  <a:pt x="598" y="664"/>
                  <a:pt x="598" y="664"/>
                </a:cubicBezTo>
                <a:cubicBezTo>
                  <a:pt x="598" y="664"/>
                  <a:pt x="597" y="663"/>
                  <a:pt x="597" y="663"/>
                </a:cubicBezTo>
                <a:cubicBezTo>
                  <a:pt x="596" y="663"/>
                  <a:pt x="596" y="663"/>
                  <a:pt x="597" y="663"/>
                </a:cubicBezTo>
                <a:cubicBezTo>
                  <a:pt x="597" y="662"/>
                  <a:pt x="598" y="662"/>
                  <a:pt x="599" y="662"/>
                </a:cubicBezTo>
                <a:cubicBezTo>
                  <a:pt x="600" y="662"/>
                  <a:pt x="600" y="661"/>
                  <a:pt x="601" y="661"/>
                </a:cubicBezTo>
                <a:cubicBezTo>
                  <a:pt x="601" y="661"/>
                  <a:pt x="601" y="662"/>
                  <a:pt x="601" y="661"/>
                </a:cubicBezTo>
                <a:cubicBezTo>
                  <a:pt x="602" y="661"/>
                  <a:pt x="603" y="661"/>
                  <a:pt x="603" y="661"/>
                </a:cubicBezTo>
                <a:cubicBezTo>
                  <a:pt x="603" y="662"/>
                  <a:pt x="605" y="661"/>
                  <a:pt x="606" y="660"/>
                </a:cubicBezTo>
                <a:cubicBezTo>
                  <a:pt x="606" y="660"/>
                  <a:pt x="607" y="660"/>
                  <a:pt x="608" y="660"/>
                </a:cubicBezTo>
                <a:cubicBezTo>
                  <a:pt x="609" y="661"/>
                  <a:pt x="610" y="659"/>
                  <a:pt x="611" y="661"/>
                </a:cubicBezTo>
                <a:cubicBezTo>
                  <a:pt x="612" y="660"/>
                  <a:pt x="613" y="659"/>
                  <a:pt x="614" y="659"/>
                </a:cubicBezTo>
                <a:cubicBezTo>
                  <a:pt x="615" y="659"/>
                  <a:pt x="615" y="659"/>
                  <a:pt x="616" y="659"/>
                </a:cubicBezTo>
                <a:cubicBezTo>
                  <a:pt x="616" y="659"/>
                  <a:pt x="616" y="659"/>
                  <a:pt x="616" y="659"/>
                </a:cubicBezTo>
                <a:cubicBezTo>
                  <a:pt x="616" y="659"/>
                  <a:pt x="616" y="659"/>
                  <a:pt x="617" y="658"/>
                </a:cubicBezTo>
                <a:cubicBezTo>
                  <a:pt x="617" y="659"/>
                  <a:pt x="618" y="659"/>
                  <a:pt x="619" y="659"/>
                </a:cubicBezTo>
                <a:cubicBezTo>
                  <a:pt x="620" y="659"/>
                  <a:pt x="618" y="658"/>
                  <a:pt x="619" y="658"/>
                </a:cubicBezTo>
                <a:cubicBezTo>
                  <a:pt x="619" y="658"/>
                  <a:pt x="620" y="657"/>
                  <a:pt x="620" y="656"/>
                </a:cubicBezTo>
                <a:cubicBezTo>
                  <a:pt x="619" y="656"/>
                  <a:pt x="619" y="657"/>
                  <a:pt x="619" y="657"/>
                </a:cubicBezTo>
                <a:cubicBezTo>
                  <a:pt x="618" y="656"/>
                  <a:pt x="620" y="655"/>
                  <a:pt x="620" y="655"/>
                </a:cubicBezTo>
                <a:cubicBezTo>
                  <a:pt x="620" y="655"/>
                  <a:pt x="621" y="655"/>
                  <a:pt x="622" y="655"/>
                </a:cubicBezTo>
                <a:cubicBezTo>
                  <a:pt x="623" y="654"/>
                  <a:pt x="625" y="653"/>
                  <a:pt x="627" y="653"/>
                </a:cubicBezTo>
                <a:cubicBezTo>
                  <a:pt x="627" y="653"/>
                  <a:pt x="628" y="652"/>
                  <a:pt x="628" y="652"/>
                </a:cubicBezTo>
                <a:cubicBezTo>
                  <a:pt x="628" y="652"/>
                  <a:pt x="628" y="653"/>
                  <a:pt x="629" y="653"/>
                </a:cubicBezTo>
                <a:cubicBezTo>
                  <a:pt x="630" y="652"/>
                  <a:pt x="631" y="652"/>
                  <a:pt x="632" y="652"/>
                </a:cubicBezTo>
                <a:cubicBezTo>
                  <a:pt x="633" y="652"/>
                  <a:pt x="634" y="651"/>
                  <a:pt x="635" y="652"/>
                </a:cubicBezTo>
                <a:cubicBezTo>
                  <a:pt x="634" y="653"/>
                  <a:pt x="634" y="654"/>
                  <a:pt x="633" y="653"/>
                </a:cubicBezTo>
                <a:close/>
                <a:moveTo>
                  <a:pt x="655" y="641"/>
                </a:moveTo>
                <a:cubicBezTo>
                  <a:pt x="655" y="641"/>
                  <a:pt x="655" y="641"/>
                  <a:pt x="654" y="641"/>
                </a:cubicBezTo>
                <a:cubicBezTo>
                  <a:pt x="654" y="641"/>
                  <a:pt x="654" y="641"/>
                  <a:pt x="654" y="641"/>
                </a:cubicBezTo>
                <a:cubicBezTo>
                  <a:pt x="655" y="641"/>
                  <a:pt x="656" y="640"/>
                  <a:pt x="656" y="640"/>
                </a:cubicBezTo>
                <a:cubicBezTo>
                  <a:pt x="656" y="641"/>
                  <a:pt x="656" y="641"/>
                  <a:pt x="655" y="641"/>
                </a:cubicBezTo>
                <a:close/>
                <a:moveTo>
                  <a:pt x="660" y="639"/>
                </a:moveTo>
                <a:cubicBezTo>
                  <a:pt x="660" y="640"/>
                  <a:pt x="659" y="640"/>
                  <a:pt x="658" y="640"/>
                </a:cubicBezTo>
                <a:cubicBezTo>
                  <a:pt x="658" y="640"/>
                  <a:pt x="658" y="639"/>
                  <a:pt x="659" y="639"/>
                </a:cubicBezTo>
                <a:cubicBezTo>
                  <a:pt x="660" y="639"/>
                  <a:pt x="661" y="639"/>
                  <a:pt x="661" y="639"/>
                </a:cubicBezTo>
                <a:cubicBezTo>
                  <a:pt x="661" y="639"/>
                  <a:pt x="661" y="639"/>
                  <a:pt x="661" y="639"/>
                </a:cubicBezTo>
                <a:cubicBezTo>
                  <a:pt x="661" y="639"/>
                  <a:pt x="661" y="638"/>
                  <a:pt x="661" y="638"/>
                </a:cubicBezTo>
                <a:cubicBezTo>
                  <a:pt x="661" y="638"/>
                  <a:pt x="662" y="638"/>
                  <a:pt x="662" y="638"/>
                </a:cubicBezTo>
                <a:cubicBezTo>
                  <a:pt x="661" y="639"/>
                  <a:pt x="661" y="639"/>
                  <a:pt x="660" y="639"/>
                </a:cubicBezTo>
                <a:close/>
                <a:moveTo>
                  <a:pt x="663" y="638"/>
                </a:moveTo>
                <a:cubicBezTo>
                  <a:pt x="663" y="638"/>
                  <a:pt x="663" y="638"/>
                  <a:pt x="663" y="638"/>
                </a:cubicBezTo>
                <a:cubicBezTo>
                  <a:pt x="663" y="638"/>
                  <a:pt x="663" y="638"/>
                  <a:pt x="663" y="638"/>
                </a:cubicBezTo>
                <a:close/>
                <a:moveTo>
                  <a:pt x="668" y="635"/>
                </a:moveTo>
                <a:cubicBezTo>
                  <a:pt x="667" y="635"/>
                  <a:pt x="667" y="636"/>
                  <a:pt x="666" y="636"/>
                </a:cubicBezTo>
                <a:cubicBezTo>
                  <a:pt x="666" y="636"/>
                  <a:pt x="666" y="636"/>
                  <a:pt x="666" y="636"/>
                </a:cubicBezTo>
                <a:cubicBezTo>
                  <a:pt x="667" y="635"/>
                  <a:pt x="668" y="635"/>
                  <a:pt x="669" y="634"/>
                </a:cubicBezTo>
                <a:cubicBezTo>
                  <a:pt x="669" y="635"/>
                  <a:pt x="669" y="635"/>
                  <a:pt x="668" y="635"/>
                </a:cubicBezTo>
                <a:close/>
                <a:moveTo>
                  <a:pt x="670" y="632"/>
                </a:moveTo>
                <a:cubicBezTo>
                  <a:pt x="670" y="632"/>
                  <a:pt x="669" y="632"/>
                  <a:pt x="669" y="632"/>
                </a:cubicBezTo>
                <a:cubicBezTo>
                  <a:pt x="669" y="632"/>
                  <a:pt x="669" y="633"/>
                  <a:pt x="669" y="633"/>
                </a:cubicBezTo>
                <a:cubicBezTo>
                  <a:pt x="668" y="633"/>
                  <a:pt x="668" y="633"/>
                  <a:pt x="667" y="633"/>
                </a:cubicBezTo>
                <a:cubicBezTo>
                  <a:pt x="667" y="633"/>
                  <a:pt x="667" y="634"/>
                  <a:pt x="667" y="634"/>
                </a:cubicBezTo>
                <a:cubicBezTo>
                  <a:pt x="666" y="634"/>
                  <a:pt x="666" y="634"/>
                  <a:pt x="666" y="634"/>
                </a:cubicBezTo>
                <a:cubicBezTo>
                  <a:pt x="665" y="634"/>
                  <a:pt x="663" y="635"/>
                  <a:pt x="662" y="635"/>
                </a:cubicBezTo>
                <a:cubicBezTo>
                  <a:pt x="661" y="635"/>
                  <a:pt x="661" y="635"/>
                  <a:pt x="660" y="635"/>
                </a:cubicBezTo>
                <a:cubicBezTo>
                  <a:pt x="660" y="635"/>
                  <a:pt x="659" y="635"/>
                  <a:pt x="659" y="635"/>
                </a:cubicBezTo>
                <a:cubicBezTo>
                  <a:pt x="658" y="636"/>
                  <a:pt x="657" y="637"/>
                  <a:pt x="656" y="637"/>
                </a:cubicBezTo>
                <a:cubicBezTo>
                  <a:pt x="655" y="637"/>
                  <a:pt x="654" y="637"/>
                  <a:pt x="654" y="637"/>
                </a:cubicBezTo>
                <a:cubicBezTo>
                  <a:pt x="655" y="637"/>
                  <a:pt x="655" y="636"/>
                  <a:pt x="656" y="636"/>
                </a:cubicBezTo>
                <a:cubicBezTo>
                  <a:pt x="656" y="636"/>
                  <a:pt x="656" y="636"/>
                  <a:pt x="656" y="635"/>
                </a:cubicBezTo>
                <a:cubicBezTo>
                  <a:pt x="657" y="635"/>
                  <a:pt x="658" y="635"/>
                  <a:pt x="658" y="635"/>
                </a:cubicBezTo>
                <a:cubicBezTo>
                  <a:pt x="658" y="634"/>
                  <a:pt x="658" y="635"/>
                  <a:pt x="659" y="635"/>
                </a:cubicBezTo>
                <a:cubicBezTo>
                  <a:pt x="660" y="634"/>
                  <a:pt x="660" y="634"/>
                  <a:pt x="660" y="633"/>
                </a:cubicBezTo>
                <a:cubicBezTo>
                  <a:pt x="661" y="633"/>
                  <a:pt x="662" y="633"/>
                  <a:pt x="662" y="634"/>
                </a:cubicBezTo>
                <a:cubicBezTo>
                  <a:pt x="664" y="633"/>
                  <a:pt x="665" y="633"/>
                  <a:pt x="667" y="633"/>
                </a:cubicBezTo>
                <a:cubicBezTo>
                  <a:pt x="668" y="633"/>
                  <a:pt x="668" y="632"/>
                  <a:pt x="668" y="632"/>
                </a:cubicBezTo>
                <a:cubicBezTo>
                  <a:pt x="669" y="632"/>
                  <a:pt x="669" y="630"/>
                  <a:pt x="671" y="631"/>
                </a:cubicBezTo>
                <a:cubicBezTo>
                  <a:pt x="670" y="631"/>
                  <a:pt x="670" y="631"/>
                  <a:pt x="670" y="632"/>
                </a:cubicBezTo>
                <a:close/>
                <a:moveTo>
                  <a:pt x="669" y="622"/>
                </a:moveTo>
                <a:cubicBezTo>
                  <a:pt x="668" y="623"/>
                  <a:pt x="668" y="623"/>
                  <a:pt x="668" y="624"/>
                </a:cubicBezTo>
                <a:cubicBezTo>
                  <a:pt x="666" y="623"/>
                  <a:pt x="665" y="624"/>
                  <a:pt x="664" y="625"/>
                </a:cubicBezTo>
                <a:cubicBezTo>
                  <a:pt x="663" y="625"/>
                  <a:pt x="662" y="625"/>
                  <a:pt x="661" y="626"/>
                </a:cubicBezTo>
                <a:cubicBezTo>
                  <a:pt x="660" y="626"/>
                  <a:pt x="662" y="625"/>
                  <a:pt x="662" y="625"/>
                </a:cubicBezTo>
                <a:cubicBezTo>
                  <a:pt x="663" y="624"/>
                  <a:pt x="663" y="624"/>
                  <a:pt x="664" y="623"/>
                </a:cubicBezTo>
                <a:cubicBezTo>
                  <a:pt x="665" y="623"/>
                  <a:pt x="664" y="624"/>
                  <a:pt x="665" y="623"/>
                </a:cubicBezTo>
                <a:cubicBezTo>
                  <a:pt x="666" y="623"/>
                  <a:pt x="665" y="623"/>
                  <a:pt x="665" y="623"/>
                </a:cubicBezTo>
                <a:cubicBezTo>
                  <a:pt x="667" y="623"/>
                  <a:pt x="667" y="622"/>
                  <a:pt x="668" y="622"/>
                </a:cubicBezTo>
                <a:cubicBezTo>
                  <a:pt x="669" y="622"/>
                  <a:pt x="669" y="621"/>
                  <a:pt x="669" y="621"/>
                </a:cubicBezTo>
                <a:cubicBezTo>
                  <a:pt x="670" y="621"/>
                  <a:pt x="671" y="621"/>
                  <a:pt x="671" y="622"/>
                </a:cubicBezTo>
                <a:cubicBezTo>
                  <a:pt x="670" y="622"/>
                  <a:pt x="669" y="623"/>
                  <a:pt x="669" y="622"/>
                </a:cubicBezTo>
                <a:close/>
                <a:moveTo>
                  <a:pt x="672" y="619"/>
                </a:moveTo>
                <a:cubicBezTo>
                  <a:pt x="673" y="619"/>
                  <a:pt x="672" y="619"/>
                  <a:pt x="673" y="619"/>
                </a:cubicBezTo>
                <a:cubicBezTo>
                  <a:pt x="673" y="619"/>
                  <a:pt x="674" y="619"/>
                  <a:pt x="673" y="618"/>
                </a:cubicBezTo>
                <a:cubicBezTo>
                  <a:pt x="674" y="618"/>
                  <a:pt x="674" y="618"/>
                  <a:pt x="674" y="618"/>
                </a:cubicBezTo>
                <a:cubicBezTo>
                  <a:pt x="675" y="619"/>
                  <a:pt x="674" y="619"/>
                  <a:pt x="674" y="619"/>
                </a:cubicBezTo>
                <a:cubicBezTo>
                  <a:pt x="674" y="619"/>
                  <a:pt x="673" y="620"/>
                  <a:pt x="673" y="620"/>
                </a:cubicBezTo>
                <a:cubicBezTo>
                  <a:pt x="672" y="621"/>
                  <a:pt x="672" y="620"/>
                  <a:pt x="671" y="620"/>
                </a:cubicBezTo>
                <a:cubicBezTo>
                  <a:pt x="671" y="620"/>
                  <a:pt x="672" y="620"/>
                  <a:pt x="672" y="619"/>
                </a:cubicBezTo>
                <a:close/>
                <a:moveTo>
                  <a:pt x="675" y="629"/>
                </a:moveTo>
                <a:cubicBezTo>
                  <a:pt x="674" y="630"/>
                  <a:pt x="674" y="630"/>
                  <a:pt x="672" y="631"/>
                </a:cubicBezTo>
                <a:cubicBezTo>
                  <a:pt x="672" y="630"/>
                  <a:pt x="672" y="630"/>
                  <a:pt x="671" y="630"/>
                </a:cubicBezTo>
                <a:cubicBezTo>
                  <a:pt x="671" y="629"/>
                  <a:pt x="674" y="630"/>
                  <a:pt x="673" y="629"/>
                </a:cubicBezTo>
                <a:cubicBezTo>
                  <a:pt x="673" y="629"/>
                  <a:pt x="674" y="628"/>
                  <a:pt x="674" y="628"/>
                </a:cubicBezTo>
                <a:cubicBezTo>
                  <a:pt x="675" y="629"/>
                  <a:pt x="676" y="629"/>
                  <a:pt x="677" y="628"/>
                </a:cubicBezTo>
                <a:cubicBezTo>
                  <a:pt x="677" y="629"/>
                  <a:pt x="676" y="629"/>
                  <a:pt x="675" y="629"/>
                </a:cubicBezTo>
                <a:close/>
                <a:moveTo>
                  <a:pt x="699" y="603"/>
                </a:moveTo>
                <a:cubicBezTo>
                  <a:pt x="700" y="602"/>
                  <a:pt x="701" y="602"/>
                  <a:pt x="701" y="601"/>
                </a:cubicBezTo>
                <a:cubicBezTo>
                  <a:pt x="703" y="601"/>
                  <a:pt x="703" y="600"/>
                  <a:pt x="704" y="599"/>
                </a:cubicBezTo>
                <a:cubicBezTo>
                  <a:pt x="704" y="599"/>
                  <a:pt x="704" y="599"/>
                  <a:pt x="704" y="599"/>
                </a:cubicBezTo>
                <a:cubicBezTo>
                  <a:pt x="704" y="599"/>
                  <a:pt x="704" y="599"/>
                  <a:pt x="705" y="599"/>
                </a:cubicBezTo>
                <a:cubicBezTo>
                  <a:pt x="705" y="598"/>
                  <a:pt x="706" y="598"/>
                  <a:pt x="707" y="597"/>
                </a:cubicBezTo>
                <a:cubicBezTo>
                  <a:pt x="708" y="598"/>
                  <a:pt x="705" y="598"/>
                  <a:pt x="705" y="599"/>
                </a:cubicBezTo>
                <a:cubicBezTo>
                  <a:pt x="704" y="599"/>
                  <a:pt x="704" y="600"/>
                  <a:pt x="704" y="600"/>
                </a:cubicBezTo>
                <a:cubicBezTo>
                  <a:pt x="703" y="600"/>
                  <a:pt x="703" y="601"/>
                  <a:pt x="703" y="601"/>
                </a:cubicBezTo>
                <a:cubicBezTo>
                  <a:pt x="703" y="601"/>
                  <a:pt x="701" y="602"/>
                  <a:pt x="702" y="602"/>
                </a:cubicBezTo>
                <a:cubicBezTo>
                  <a:pt x="701" y="602"/>
                  <a:pt x="701" y="602"/>
                  <a:pt x="701" y="603"/>
                </a:cubicBezTo>
                <a:cubicBezTo>
                  <a:pt x="700" y="603"/>
                  <a:pt x="700" y="603"/>
                  <a:pt x="700" y="603"/>
                </a:cubicBezTo>
                <a:cubicBezTo>
                  <a:pt x="700" y="603"/>
                  <a:pt x="699" y="604"/>
                  <a:pt x="699" y="604"/>
                </a:cubicBezTo>
                <a:cubicBezTo>
                  <a:pt x="699" y="604"/>
                  <a:pt x="699" y="604"/>
                  <a:pt x="699" y="604"/>
                </a:cubicBezTo>
                <a:cubicBezTo>
                  <a:pt x="699" y="604"/>
                  <a:pt x="698" y="604"/>
                  <a:pt x="698" y="605"/>
                </a:cubicBezTo>
                <a:cubicBezTo>
                  <a:pt x="698" y="604"/>
                  <a:pt x="698" y="604"/>
                  <a:pt x="697" y="605"/>
                </a:cubicBezTo>
                <a:cubicBezTo>
                  <a:pt x="697" y="604"/>
                  <a:pt x="698" y="603"/>
                  <a:pt x="699" y="603"/>
                </a:cubicBezTo>
                <a:close/>
                <a:moveTo>
                  <a:pt x="694" y="609"/>
                </a:moveTo>
                <a:cubicBezTo>
                  <a:pt x="694" y="610"/>
                  <a:pt x="694" y="610"/>
                  <a:pt x="693" y="610"/>
                </a:cubicBezTo>
                <a:cubicBezTo>
                  <a:pt x="693" y="610"/>
                  <a:pt x="693" y="610"/>
                  <a:pt x="693" y="610"/>
                </a:cubicBezTo>
                <a:cubicBezTo>
                  <a:pt x="693" y="609"/>
                  <a:pt x="694" y="609"/>
                  <a:pt x="694" y="609"/>
                </a:cubicBezTo>
                <a:close/>
                <a:moveTo>
                  <a:pt x="680" y="615"/>
                </a:moveTo>
                <a:cubicBezTo>
                  <a:pt x="680" y="615"/>
                  <a:pt x="680" y="615"/>
                  <a:pt x="681" y="614"/>
                </a:cubicBezTo>
                <a:cubicBezTo>
                  <a:pt x="681" y="614"/>
                  <a:pt x="683" y="614"/>
                  <a:pt x="683" y="614"/>
                </a:cubicBezTo>
                <a:cubicBezTo>
                  <a:pt x="683" y="614"/>
                  <a:pt x="683" y="613"/>
                  <a:pt x="683" y="613"/>
                </a:cubicBezTo>
                <a:cubicBezTo>
                  <a:pt x="683" y="613"/>
                  <a:pt x="684" y="613"/>
                  <a:pt x="684" y="613"/>
                </a:cubicBezTo>
                <a:cubicBezTo>
                  <a:pt x="684" y="613"/>
                  <a:pt x="685" y="612"/>
                  <a:pt x="685" y="612"/>
                </a:cubicBezTo>
                <a:cubicBezTo>
                  <a:pt x="685" y="612"/>
                  <a:pt x="686" y="612"/>
                  <a:pt x="686" y="612"/>
                </a:cubicBezTo>
                <a:cubicBezTo>
                  <a:pt x="687" y="611"/>
                  <a:pt x="686" y="611"/>
                  <a:pt x="687" y="611"/>
                </a:cubicBezTo>
                <a:cubicBezTo>
                  <a:pt x="688" y="610"/>
                  <a:pt x="688" y="610"/>
                  <a:pt x="688" y="609"/>
                </a:cubicBezTo>
                <a:cubicBezTo>
                  <a:pt x="689" y="609"/>
                  <a:pt x="690" y="609"/>
                  <a:pt x="690" y="609"/>
                </a:cubicBezTo>
                <a:cubicBezTo>
                  <a:pt x="692" y="608"/>
                  <a:pt x="690" y="609"/>
                  <a:pt x="690" y="609"/>
                </a:cubicBezTo>
                <a:cubicBezTo>
                  <a:pt x="690" y="610"/>
                  <a:pt x="690" y="610"/>
                  <a:pt x="689" y="611"/>
                </a:cubicBezTo>
                <a:cubicBezTo>
                  <a:pt x="689" y="611"/>
                  <a:pt x="688" y="611"/>
                  <a:pt x="688" y="611"/>
                </a:cubicBezTo>
                <a:cubicBezTo>
                  <a:pt x="688" y="611"/>
                  <a:pt x="687" y="612"/>
                  <a:pt x="687" y="612"/>
                </a:cubicBezTo>
                <a:cubicBezTo>
                  <a:pt x="686" y="612"/>
                  <a:pt x="685" y="613"/>
                  <a:pt x="684" y="613"/>
                </a:cubicBezTo>
                <a:cubicBezTo>
                  <a:pt x="685" y="614"/>
                  <a:pt x="686" y="614"/>
                  <a:pt x="686" y="615"/>
                </a:cubicBezTo>
                <a:cubicBezTo>
                  <a:pt x="686" y="615"/>
                  <a:pt x="685" y="615"/>
                  <a:pt x="685" y="615"/>
                </a:cubicBezTo>
                <a:cubicBezTo>
                  <a:pt x="685" y="615"/>
                  <a:pt x="684" y="615"/>
                  <a:pt x="683" y="615"/>
                </a:cubicBezTo>
                <a:cubicBezTo>
                  <a:pt x="683" y="615"/>
                  <a:pt x="683" y="615"/>
                  <a:pt x="683" y="615"/>
                </a:cubicBezTo>
                <a:cubicBezTo>
                  <a:pt x="683" y="615"/>
                  <a:pt x="682" y="614"/>
                  <a:pt x="682" y="614"/>
                </a:cubicBezTo>
                <a:cubicBezTo>
                  <a:pt x="681" y="615"/>
                  <a:pt x="682" y="615"/>
                  <a:pt x="682" y="616"/>
                </a:cubicBezTo>
                <a:cubicBezTo>
                  <a:pt x="681" y="616"/>
                  <a:pt x="680" y="617"/>
                  <a:pt x="680" y="617"/>
                </a:cubicBezTo>
                <a:cubicBezTo>
                  <a:pt x="679" y="617"/>
                  <a:pt x="679" y="616"/>
                  <a:pt x="678" y="616"/>
                </a:cubicBezTo>
                <a:cubicBezTo>
                  <a:pt x="678" y="615"/>
                  <a:pt x="679" y="615"/>
                  <a:pt x="680" y="615"/>
                </a:cubicBezTo>
                <a:close/>
                <a:moveTo>
                  <a:pt x="689" y="614"/>
                </a:moveTo>
                <a:cubicBezTo>
                  <a:pt x="688" y="614"/>
                  <a:pt x="687" y="614"/>
                  <a:pt x="687" y="614"/>
                </a:cubicBezTo>
                <a:cubicBezTo>
                  <a:pt x="687" y="614"/>
                  <a:pt x="688" y="614"/>
                  <a:pt x="688" y="613"/>
                </a:cubicBezTo>
                <a:cubicBezTo>
                  <a:pt x="690" y="613"/>
                  <a:pt x="690" y="612"/>
                  <a:pt x="691" y="612"/>
                </a:cubicBezTo>
                <a:cubicBezTo>
                  <a:pt x="691" y="613"/>
                  <a:pt x="690" y="612"/>
                  <a:pt x="690" y="613"/>
                </a:cubicBezTo>
                <a:cubicBezTo>
                  <a:pt x="689" y="613"/>
                  <a:pt x="688" y="613"/>
                  <a:pt x="689" y="614"/>
                </a:cubicBezTo>
                <a:close/>
                <a:moveTo>
                  <a:pt x="683" y="617"/>
                </a:moveTo>
                <a:cubicBezTo>
                  <a:pt x="683" y="618"/>
                  <a:pt x="682" y="618"/>
                  <a:pt x="681" y="618"/>
                </a:cubicBezTo>
                <a:cubicBezTo>
                  <a:pt x="681" y="617"/>
                  <a:pt x="682" y="617"/>
                  <a:pt x="683" y="617"/>
                </a:cubicBezTo>
                <a:close/>
                <a:moveTo>
                  <a:pt x="700" y="610"/>
                </a:moveTo>
                <a:cubicBezTo>
                  <a:pt x="701" y="611"/>
                  <a:pt x="700" y="611"/>
                  <a:pt x="700" y="611"/>
                </a:cubicBezTo>
                <a:cubicBezTo>
                  <a:pt x="700" y="612"/>
                  <a:pt x="700" y="612"/>
                  <a:pt x="700" y="612"/>
                </a:cubicBezTo>
                <a:cubicBezTo>
                  <a:pt x="699" y="612"/>
                  <a:pt x="699" y="613"/>
                  <a:pt x="698" y="613"/>
                </a:cubicBezTo>
                <a:cubicBezTo>
                  <a:pt x="698" y="613"/>
                  <a:pt x="698" y="613"/>
                  <a:pt x="697" y="613"/>
                </a:cubicBezTo>
                <a:cubicBezTo>
                  <a:pt x="697" y="614"/>
                  <a:pt x="697" y="614"/>
                  <a:pt x="696" y="614"/>
                </a:cubicBezTo>
                <a:cubicBezTo>
                  <a:pt x="696" y="614"/>
                  <a:pt x="696" y="614"/>
                  <a:pt x="696" y="614"/>
                </a:cubicBezTo>
                <a:cubicBezTo>
                  <a:pt x="695" y="614"/>
                  <a:pt x="695" y="615"/>
                  <a:pt x="695" y="615"/>
                </a:cubicBezTo>
                <a:cubicBezTo>
                  <a:pt x="695" y="615"/>
                  <a:pt x="695" y="616"/>
                  <a:pt x="695" y="616"/>
                </a:cubicBezTo>
                <a:cubicBezTo>
                  <a:pt x="694" y="616"/>
                  <a:pt x="694" y="616"/>
                  <a:pt x="693" y="617"/>
                </a:cubicBezTo>
                <a:cubicBezTo>
                  <a:pt x="693" y="617"/>
                  <a:pt x="693" y="617"/>
                  <a:pt x="693" y="617"/>
                </a:cubicBezTo>
                <a:cubicBezTo>
                  <a:pt x="693" y="617"/>
                  <a:pt x="693" y="617"/>
                  <a:pt x="692" y="617"/>
                </a:cubicBezTo>
                <a:cubicBezTo>
                  <a:pt x="692" y="617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1" y="618"/>
                  <a:pt x="691" y="618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0" y="619"/>
                  <a:pt x="690" y="619"/>
                </a:cubicBezTo>
                <a:cubicBezTo>
                  <a:pt x="690" y="619"/>
                  <a:pt x="689" y="619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7" y="621"/>
                  <a:pt x="686" y="622"/>
                  <a:pt x="685" y="623"/>
                </a:cubicBezTo>
                <a:cubicBezTo>
                  <a:pt x="685" y="623"/>
                  <a:pt x="685" y="623"/>
                  <a:pt x="684" y="623"/>
                </a:cubicBezTo>
                <a:cubicBezTo>
                  <a:pt x="683" y="623"/>
                  <a:pt x="684" y="624"/>
                  <a:pt x="683" y="624"/>
                </a:cubicBezTo>
                <a:cubicBezTo>
                  <a:pt x="683" y="624"/>
                  <a:pt x="683" y="625"/>
                  <a:pt x="683" y="625"/>
                </a:cubicBezTo>
                <a:cubicBezTo>
                  <a:pt x="682" y="625"/>
                  <a:pt x="682" y="625"/>
                  <a:pt x="681" y="625"/>
                </a:cubicBezTo>
                <a:cubicBezTo>
                  <a:pt x="681" y="625"/>
                  <a:pt x="681" y="625"/>
                  <a:pt x="681" y="625"/>
                </a:cubicBezTo>
                <a:cubicBezTo>
                  <a:pt x="681" y="625"/>
                  <a:pt x="681" y="626"/>
                  <a:pt x="680" y="626"/>
                </a:cubicBezTo>
                <a:cubicBezTo>
                  <a:pt x="680" y="626"/>
                  <a:pt x="680" y="626"/>
                  <a:pt x="680" y="626"/>
                </a:cubicBezTo>
                <a:cubicBezTo>
                  <a:pt x="679" y="627"/>
                  <a:pt x="679" y="627"/>
                  <a:pt x="678" y="628"/>
                </a:cubicBezTo>
                <a:cubicBezTo>
                  <a:pt x="677" y="628"/>
                  <a:pt x="678" y="627"/>
                  <a:pt x="678" y="626"/>
                </a:cubicBezTo>
                <a:cubicBezTo>
                  <a:pt x="679" y="626"/>
                  <a:pt x="679" y="625"/>
                  <a:pt x="680" y="625"/>
                </a:cubicBezTo>
                <a:cubicBezTo>
                  <a:pt x="680" y="625"/>
                  <a:pt x="680" y="625"/>
                  <a:pt x="680" y="624"/>
                </a:cubicBezTo>
                <a:cubicBezTo>
                  <a:pt x="681" y="624"/>
                  <a:pt x="682" y="624"/>
                  <a:pt x="682" y="624"/>
                </a:cubicBezTo>
                <a:cubicBezTo>
                  <a:pt x="682" y="624"/>
                  <a:pt x="683" y="623"/>
                  <a:pt x="683" y="623"/>
                </a:cubicBezTo>
                <a:cubicBezTo>
                  <a:pt x="684" y="622"/>
                  <a:pt x="684" y="622"/>
                  <a:pt x="685" y="621"/>
                </a:cubicBezTo>
                <a:cubicBezTo>
                  <a:pt x="687" y="621"/>
                  <a:pt x="687" y="620"/>
                  <a:pt x="688" y="620"/>
                </a:cubicBezTo>
                <a:cubicBezTo>
                  <a:pt x="688" y="619"/>
                  <a:pt x="688" y="619"/>
                  <a:pt x="688" y="619"/>
                </a:cubicBezTo>
                <a:cubicBezTo>
                  <a:pt x="688" y="619"/>
                  <a:pt x="688" y="619"/>
                  <a:pt x="689" y="619"/>
                </a:cubicBezTo>
                <a:cubicBezTo>
                  <a:pt x="689" y="619"/>
                  <a:pt x="689" y="618"/>
                  <a:pt x="690" y="618"/>
                </a:cubicBezTo>
                <a:cubicBezTo>
                  <a:pt x="691" y="618"/>
                  <a:pt x="691" y="617"/>
                  <a:pt x="692" y="617"/>
                </a:cubicBezTo>
                <a:cubicBezTo>
                  <a:pt x="693" y="617"/>
                  <a:pt x="692" y="616"/>
                  <a:pt x="692" y="616"/>
                </a:cubicBezTo>
                <a:cubicBezTo>
                  <a:pt x="692" y="616"/>
                  <a:pt x="693" y="616"/>
                  <a:pt x="692" y="615"/>
                </a:cubicBezTo>
                <a:cubicBezTo>
                  <a:pt x="693" y="615"/>
                  <a:pt x="694" y="615"/>
                  <a:pt x="695" y="615"/>
                </a:cubicBezTo>
                <a:cubicBezTo>
                  <a:pt x="695" y="614"/>
                  <a:pt x="693" y="614"/>
                  <a:pt x="694" y="614"/>
                </a:cubicBezTo>
                <a:cubicBezTo>
                  <a:pt x="695" y="614"/>
                  <a:pt x="695" y="613"/>
                  <a:pt x="696" y="613"/>
                </a:cubicBezTo>
                <a:cubicBezTo>
                  <a:pt x="697" y="613"/>
                  <a:pt x="697" y="612"/>
                  <a:pt x="697" y="612"/>
                </a:cubicBezTo>
                <a:cubicBezTo>
                  <a:pt x="698" y="612"/>
                  <a:pt x="699" y="611"/>
                  <a:pt x="700" y="611"/>
                </a:cubicBezTo>
                <a:cubicBezTo>
                  <a:pt x="700" y="610"/>
                  <a:pt x="700" y="610"/>
                  <a:pt x="700" y="609"/>
                </a:cubicBezTo>
                <a:cubicBezTo>
                  <a:pt x="700" y="609"/>
                  <a:pt x="701" y="610"/>
                  <a:pt x="701" y="609"/>
                </a:cubicBezTo>
                <a:cubicBezTo>
                  <a:pt x="701" y="609"/>
                  <a:pt x="701" y="609"/>
                  <a:pt x="702" y="609"/>
                </a:cubicBezTo>
                <a:cubicBezTo>
                  <a:pt x="703" y="609"/>
                  <a:pt x="702" y="607"/>
                  <a:pt x="703" y="608"/>
                </a:cubicBezTo>
                <a:cubicBezTo>
                  <a:pt x="703" y="609"/>
                  <a:pt x="702" y="609"/>
                  <a:pt x="700" y="610"/>
                </a:cubicBezTo>
                <a:close/>
                <a:moveTo>
                  <a:pt x="707" y="605"/>
                </a:moveTo>
                <a:cubicBezTo>
                  <a:pt x="706" y="604"/>
                  <a:pt x="705" y="608"/>
                  <a:pt x="703" y="607"/>
                </a:cubicBezTo>
                <a:cubicBezTo>
                  <a:pt x="703" y="606"/>
                  <a:pt x="704" y="606"/>
                  <a:pt x="705" y="606"/>
                </a:cubicBezTo>
                <a:cubicBezTo>
                  <a:pt x="705" y="605"/>
                  <a:pt x="706" y="605"/>
                  <a:pt x="706" y="605"/>
                </a:cubicBezTo>
                <a:cubicBezTo>
                  <a:pt x="707" y="605"/>
                  <a:pt x="707" y="605"/>
                  <a:pt x="707" y="605"/>
                </a:cubicBezTo>
                <a:cubicBezTo>
                  <a:pt x="707" y="605"/>
                  <a:pt x="707" y="605"/>
                  <a:pt x="707" y="605"/>
                </a:cubicBezTo>
                <a:close/>
                <a:moveTo>
                  <a:pt x="723" y="588"/>
                </a:move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lose/>
                <a:moveTo>
                  <a:pt x="724" y="587"/>
                </a:move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lose/>
                <a:moveTo>
                  <a:pt x="727" y="584"/>
                </a:moveTo>
                <a:cubicBezTo>
                  <a:pt x="727" y="584"/>
                  <a:pt x="726" y="584"/>
                  <a:pt x="726" y="584"/>
                </a:cubicBezTo>
                <a:cubicBezTo>
                  <a:pt x="726" y="584"/>
                  <a:pt x="726" y="583"/>
                  <a:pt x="727" y="583"/>
                </a:cubicBezTo>
                <a:cubicBezTo>
                  <a:pt x="727" y="583"/>
                  <a:pt x="727" y="583"/>
                  <a:pt x="727" y="583"/>
                </a:cubicBezTo>
                <a:lnTo>
                  <a:pt x="727" y="584"/>
                </a:lnTo>
                <a:close/>
                <a:moveTo>
                  <a:pt x="729" y="581"/>
                </a:moveTo>
                <a:cubicBezTo>
                  <a:pt x="729" y="581"/>
                  <a:pt x="729" y="581"/>
                  <a:pt x="729" y="581"/>
                </a:cubicBezTo>
                <a:cubicBezTo>
                  <a:pt x="729" y="581"/>
                  <a:pt x="729" y="581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1"/>
                  <a:pt x="729" y="581"/>
                </a:cubicBezTo>
                <a:close/>
                <a:moveTo>
                  <a:pt x="730" y="580"/>
                </a:move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lose/>
                <a:moveTo>
                  <a:pt x="730" y="579"/>
                </a:move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lose/>
                <a:moveTo>
                  <a:pt x="88" y="594"/>
                </a:moveTo>
                <a:cubicBezTo>
                  <a:pt x="79" y="568"/>
                  <a:pt x="73" y="541"/>
                  <a:pt x="74" y="513"/>
                </a:cubicBezTo>
                <a:cubicBezTo>
                  <a:pt x="74" y="506"/>
                  <a:pt x="75" y="498"/>
                  <a:pt x="76" y="490"/>
                </a:cubicBezTo>
                <a:cubicBezTo>
                  <a:pt x="76" y="488"/>
                  <a:pt x="77" y="487"/>
                  <a:pt x="77" y="485"/>
                </a:cubicBezTo>
                <a:cubicBezTo>
                  <a:pt x="78" y="478"/>
                  <a:pt x="79" y="473"/>
                  <a:pt x="81" y="467"/>
                </a:cubicBezTo>
                <a:cubicBezTo>
                  <a:pt x="84" y="459"/>
                  <a:pt x="88" y="455"/>
                  <a:pt x="88" y="447"/>
                </a:cubicBezTo>
                <a:cubicBezTo>
                  <a:pt x="88" y="443"/>
                  <a:pt x="87" y="439"/>
                  <a:pt x="84" y="435"/>
                </a:cubicBezTo>
                <a:cubicBezTo>
                  <a:pt x="79" y="429"/>
                  <a:pt x="71" y="431"/>
                  <a:pt x="70" y="431"/>
                </a:cubicBezTo>
                <a:cubicBezTo>
                  <a:pt x="71" y="430"/>
                  <a:pt x="72" y="428"/>
                  <a:pt x="73" y="423"/>
                </a:cubicBezTo>
                <a:cubicBezTo>
                  <a:pt x="76" y="401"/>
                  <a:pt x="49" y="399"/>
                  <a:pt x="37" y="411"/>
                </a:cubicBezTo>
                <a:cubicBezTo>
                  <a:pt x="34" y="413"/>
                  <a:pt x="32" y="416"/>
                  <a:pt x="31" y="419"/>
                </a:cubicBezTo>
                <a:cubicBezTo>
                  <a:pt x="30" y="421"/>
                  <a:pt x="30" y="427"/>
                  <a:pt x="31" y="429"/>
                </a:cubicBezTo>
                <a:cubicBezTo>
                  <a:pt x="26" y="426"/>
                  <a:pt x="21" y="429"/>
                  <a:pt x="18" y="431"/>
                </a:cubicBezTo>
                <a:cubicBezTo>
                  <a:pt x="0" y="441"/>
                  <a:pt x="5" y="476"/>
                  <a:pt x="22" y="485"/>
                </a:cubicBezTo>
                <a:cubicBezTo>
                  <a:pt x="53" y="503"/>
                  <a:pt x="67" y="446"/>
                  <a:pt x="36" y="453"/>
                </a:cubicBezTo>
                <a:cubicBezTo>
                  <a:pt x="31" y="454"/>
                  <a:pt x="29" y="460"/>
                  <a:pt x="30" y="466"/>
                </a:cubicBezTo>
                <a:cubicBezTo>
                  <a:pt x="29" y="465"/>
                  <a:pt x="26" y="460"/>
                  <a:pt x="28" y="454"/>
                </a:cubicBezTo>
                <a:cubicBezTo>
                  <a:pt x="30" y="446"/>
                  <a:pt x="38" y="443"/>
                  <a:pt x="45" y="445"/>
                </a:cubicBezTo>
                <a:cubicBezTo>
                  <a:pt x="60" y="448"/>
                  <a:pt x="58" y="463"/>
                  <a:pt x="57" y="475"/>
                </a:cubicBezTo>
                <a:cubicBezTo>
                  <a:pt x="54" y="495"/>
                  <a:pt x="52" y="516"/>
                  <a:pt x="56" y="537"/>
                </a:cubicBezTo>
                <a:cubicBezTo>
                  <a:pt x="60" y="564"/>
                  <a:pt x="70" y="590"/>
                  <a:pt x="83" y="614"/>
                </a:cubicBezTo>
                <a:cubicBezTo>
                  <a:pt x="90" y="627"/>
                  <a:pt x="97" y="641"/>
                  <a:pt x="105" y="653"/>
                </a:cubicBezTo>
                <a:cubicBezTo>
                  <a:pt x="110" y="661"/>
                  <a:pt x="114" y="668"/>
                  <a:pt x="119" y="675"/>
                </a:cubicBezTo>
                <a:cubicBezTo>
                  <a:pt x="125" y="683"/>
                  <a:pt x="130" y="685"/>
                  <a:pt x="136" y="693"/>
                </a:cubicBezTo>
                <a:cubicBezTo>
                  <a:pt x="145" y="700"/>
                  <a:pt x="145" y="700"/>
                  <a:pt x="145" y="700"/>
                </a:cubicBezTo>
                <a:cubicBezTo>
                  <a:pt x="132" y="681"/>
                  <a:pt x="120" y="663"/>
                  <a:pt x="110" y="644"/>
                </a:cubicBezTo>
                <a:cubicBezTo>
                  <a:pt x="101" y="628"/>
                  <a:pt x="94" y="611"/>
                  <a:pt x="88" y="594"/>
                </a:cubicBezTo>
                <a:close/>
                <a:moveTo>
                  <a:pt x="103" y="645"/>
                </a:moveTo>
                <a:cubicBezTo>
                  <a:pt x="102" y="645"/>
                  <a:pt x="102" y="645"/>
                  <a:pt x="102" y="645"/>
                </a:cubicBezTo>
                <a:cubicBezTo>
                  <a:pt x="102" y="645"/>
                  <a:pt x="102" y="645"/>
                  <a:pt x="102" y="645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3"/>
                  <a:pt x="101" y="643"/>
                </a:cubicBezTo>
                <a:cubicBezTo>
                  <a:pt x="101" y="643"/>
                  <a:pt x="101" y="642"/>
                  <a:pt x="101" y="642"/>
                </a:cubicBezTo>
                <a:cubicBezTo>
                  <a:pt x="101" y="642"/>
                  <a:pt x="101" y="642"/>
                  <a:pt x="100" y="641"/>
                </a:cubicBezTo>
                <a:cubicBezTo>
                  <a:pt x="100" y="641"/>
                  <a:pt x="100" y="640"/>
                  <a:pt x="100" y="640"/>
                </a:cubicBezTo>
                <a:cubicBezTo>
                  <a:pt x="100" y="640"/>
                  <a:pt x="100" y="640"/>
                  <a:pt x="99" y="639"/>
                </a:cubicBezTo>
                <a:cubicBezTo>
                  <a:pt x="99" y="639"/>
                  <a:pt x="99" y="638"/>
                  <a:pt x="99" y="638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7"/>
                  <a:pt x="98" y="637"/>
                  <a:pt x="98" y="637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7" y="635"/>
                  <a:pt x="97" y="635"/>
                  <a:pt x="97" y="634"/>
                </a:cubicBezTo>
                <a:cubicBezTo>
                  <a:pt x="97" y="634"/>
                  <a:pt x="97" y="634"/>
                  <a:pt x="97" y="633"/>
                </a:cubicBezTo>
                <a:cubicBezTo>
                  <a:pt x="97" y="633"/>
                  <a:pt x="97" y="632"/>
                  <a:pt x="96" y="632"/>
                </a:cubicBezTo>
                <a:cubicBezTo>
                  <a:pt x="96" y="632"/>
                  <a:pt x="96" y="632"/>
                  <a:pt x="96" y="631"/>
                </a:cubicBezTo>
                <a:cubicBezTo>
                  <a:pt x="96" y="631"/>
                  <a:pt x="96" y="630"/>
                  <a:pt x="95" y="630"/>
                </a:cubicBezTo>
                <a:cubicBezTo>
                  <a:pt x="95" y="630"/>
                  <a:pt x="95" y="630"/>
                  <a:pt x="95" y="629"/>
                </a:cubicBezTo>
                <a:cubicBezTo>
                  <a:pt x="94" y="629"/>
                  <a:pt x="94" y="628"/>
                  <a:pt x="94" y="628"/>
                </a:cubicBezTo>
                <a:cubicBezTo>
                  <a:pt x="94" y="628"/>
                  <a:pt x="94" y="627"/>
                  <a:pt x="94" y="627"/>
                </a:cubicBezTo>
                <a:cubicBezTo>
                  <a:pt x="93" y="626"/>
                  <a:pt x="93" y="626"/>
                  <a:pt x="93" y="625"/>
                </a:cubicBezTo>
                <a:cubicBezTo>
                  <a:pt x="93" y="625"/>
                  <a:pt x="93" y="625"/>
                  <a:pt x="93" y="624"/>
                </a:cubicBezTo>
                <a:cubicBezTo>
                  <a:pt x="93" y="624"/>
                  <a:pt x="93" y="623"/>
                  <a:pt x="93" y="623"/>
                </a:cubicBezTo>
                <a:cubicBezTo>
                  <a:pt x="93" y="623"/>
                  <a:pt x="93" y="623"/>
                  <a:pt x="92" y="622"/>
                </a:cubicBezTo>
                <a:cubicBezTo>
                  <a:pt x="92" y="622"/>
                  <a:pt x="92" y="622"/>
                  <a:pt x="92" y="622"/>
                </a:cubicBezTo>
                <a:cubicBezTo>
                  <a:pt x="92" y="621"/>
                  <a:pt x="92" y="621"/>
                  <a:pt x="92" y="620"/>
                </a:cubicBezTo>
                <a:cubicBezTo>
                  <a:pt x="92" y="620"/>
                  <a:pt x="92" y="620"/>
                  <a:pt x="92" y="620"/>
                </a:cubicBezTo>
                <a:cubicBezTo>
                  <a:pt x="92" y="620"/>
                  <a:pt x="91" y="620"/>
                  <a:pt x="91" y="619"/>
                </a:cubicBezTo>
                <a:cubicBezTo>
                  <a:pt x="91" y="618"/>
                  <a:pt x="91" y="619"/>
                  <a:pt x="91" y="618"/>
                </a:cubicBezTo>
                <a:cubicBezTo>
                  <a:pt x="91" y="618"/>
                  <a:pt x="92" y="618"/>
                  <a:pt x="92" y="619"/>
                </a:cubicBezTo>
                <a:cubicBezTo>
                  <a:pt x="92" y="619"/>
                  <a:pt x="93" y="620"/>
                  <a:pt x="92" y="620"/>
                </a:cubicBezTo>
                <a:cubicBezTo>
                  <a:pt x="93" y="620"/>
                  <a:pt x="93" y="621"/>
                  <a:pt x="93" y="621"/>
                </a:cubicBezTo>
                <a:cubicBezTo>
                  <a:pt x="93" y="621"/>
                  <a:pt x="93" y="622"/>
                  <a:pt x="93" y="622"/>
                </a:cubicBezTo>
                <a:cubicBezTo>
                  <a:pt x="93" y="622"/>
                  <a:pt x="93" y="622"/>
                  <a:pt x="93" y="622"/>
                </a:cubicBezTo>
                <a:cubicBezTo>
                  <a:pt x="93" y="623"/>
                  <a:pt x="93" y="623"/>
                  <a:pt x="93" y="623"/>
                </a:cubicBezTo>
                <a:cubicBezTo>
                  <a:pt x="94" y="623"/>
                  <a:pt x="94" y="623"/>
                  <a:pt x="94" y="623"/>
                </a:cubicBezTo>
                <a:cubicBezTo>
                  <a:pt x="94" y="623"/>
                  <a:pt x="94" y="623"/>
                  <a:pt x="94" y="624"/>
                </a:cubicBezTo>
                <a:cubicBezTo>
                  <a:pt x="94" y="624"/>
                  <a:pt x="94" y="624"/>
                  <a:pt x="94" y="624"/>
                </a:cubicBezTo>
                <a:cubicBezTo>
                  <a:pt x="94" y="624"/>
                  <a:pt x="94" y="624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6"/>
                  <a:pt x="95" y="626"/>
                  <a:pt x="95" y="626"/>
                </a:cubicBezTo>
                <a:cubicBezTo>
                  <a:pt x="95" y="626"/>
                  <a:pt x="95" y="626"/>
                  <a:pt x="95" y="627"/>
                </a:cubicBezTo>
                <a:cubicBezTo>
                  <a:pt x="95" y="627"/>
                  <a:pt x="96" y="627"/>
                  <a:pt x="96" y="627"/>
                </a:cubicBezTo>
                <a:cubicBezTo>
                  <a:pt x="96" y="628"/>
                  <a:pt x="95" y="628"/>
                  <a:pt x="96" y="628"/>
                </a:cubicBezTo>
                <a:cubicBezTo>
                  <a:pt x="96" y="628"/>
                  <a:pt x="96" y="628"/>
                  <a:pt x="96" y="628"/>
                </a:cubicBezTo>
                <a:cubicBezTo>
                  <a:pt x="96" y="629"/>
                  <a:pt x="96" y="629"/>
                  <a:pt x="96" y="629"/>
                </a:cubicBezTo>
                <a:cubicBezTo>
                  <a:pt x="96" y="629"/>
                  <a:pt x="96" y="629"/>
                  <a:pt x="96" y="630"/>
                </a:cubicBezTo>
                <a:cubicBezTo>
                  <a:pt x="96" y="630"/>
                  <a:pt x="96" y="630"/>
                  <a:pt x="96" y="631"/>
                </a:cubicBezTo>
                <a:cubicBezTo>
                  <a:pt x="96" y="631"/>
                  <a:pt x="97" y="632"/>
                  <a:pt x="97" y="631"/>
                </a:cubicBezTo>
                <a:cubicBezTo>
                  <a:pt x="97" y="631"/>
                  <a:pt x="97" y="631"/>
                  <a:pt x="97" y="631"/>
                </a:cubicBezTo>
                <a:cubicBezTo>
                  <a:pt x="97" y="630"/>
                  <a:pt x="97" y="630"/>
                  <a:pt x="97" y="631"/>
                </a:cubicBezTo>
                <a:cubicBezTo>
                  <a:pt x="97" y="630"/>
                  <a:pt x="97" y="630"/>
                  <a:pt x="97" y="630"/>
                </a:cubicBezTo>
                <a:cubicBezTo>
                  <a:pt x="97" y="630"/>
                  <a:pt x="97" y="631"/>
                  <a:pt x="97" y="631"/>
                </a:cubicBezTo>
                <a:cubicBezTo>
                  <a:pt x="98" y="631"/>
                  <a:pt x="98" y="631"/>
                  <a:pt x="98" y="632"/>
                </a:cubicBezTo>
                <a:cubicBezTo>
                  <a:pt x="98" y="632"/>
                  <a:pt x="98" y="632"/>
                  <a:pt x="98" y="632"/>
                </a:cubicBezTo>
                <a:cubicBezTo>
                  <a:pt x="98" y="632"/>
                  <a:pt x="98" y="632"/>
                  <a:pt x="98" y="633"/>
                </a:cubicBezTo>
                <a:cubicBezTo>
                  <a:pt x="97" y="633"/>
                  <a:pt x="98" y="633"/>
                  <a:pt x="98" y="633"/>
                </a:cubicBezTo>
                <a:cubicBezTo>
                  <a:pt x="98" y="633"/>
                  <a:pt x="98" y="634"/>
                  <a:pt x="98" y="634"/>
                </a:cubicBezTo>
                <a:cubicBezTo>
                  <a:pt x="98" y="634"/>
                  <a:pt x="98" y="635"/>
                  <a:pt x="98" y="635"/>
                </a:cubicBezTo>
                <a:cubicBezTo>
                  <a:pt x="98" y="635"/>
                  <a:pt x="99" y="636"/>
                  <a:pt x="99" y="636"/>
                </a:cubicBezTo>
                <a:cubicBezTo>
                  <a:pt x="99" y="636"/>
                  <a:pt x="99" y="637"/>
                  <a:pt x="99" y="637"/>
                </a:cubicBezTo>
                <a:cubicBezTo>
                  <a:pt x="99" y="637"/>
                  <a:pt x="99" y="637"/>
                  <a:pt x="100" y="638"/>
                </a:cubicBezTo>
                <a:cubicBezTo>
                  <a:pt x="100" y="638"/>
                  <a:pt x="100" y="639"/>
                  <a:pt x="100" y="639"/>
                </a:cubicBezTo>
                <a:cubicBezTo>
                  <a:pt x="100" y="639"/>
                  <a:pt x="101" y="640"/>
                  <a:pt x="101" y="640"/>
                </a:cubicBezTo>
                <a:cubicBezTo>
                  <a:pt x="101" y="640"/>
                  <a:pt x="101" y="641"/>
                  <a:pt x="101" y="641"/>
                </a:cubicBezTo>
                <a:cubicBezTo>
                  <a:pt x="101" y="641"/>
                  <a:pt x="101" y="642"/>
                  <a:pt x="102" y="642"/>
                </a:cubicBezTo>
                <a:cubicBezTo>
                  <a:pt x="102" y="642"/>
                  <a:pt x="102" y="643"/>
                  <a:pt x="102" y="643"/>
                </a:cubicBezTo>
                <a:cubicBezTo>
                  <a:pt x="102" y="643"/>
                  <a:pt x="102" y="644"/>
                  <a:pt x="102" y="644"/>
                </a:cubicBezTo>
                <a:cubicBezTo>
                  <a:pt x="102" y="644"/>
                  <a:pt x="103" y="644"/>
                  <a:pt x="103" y="645"/>
                </a:cubicBezTo>
                <a:cubicBezTo>
                  <a:pt x="103" y="645"/>
                  <a:pt x="103" y="645"/>
                  <a:pt x="103" y="645"/>
                </a:cubicBezTo>
                <a:cubicBezTo>
                  <a:pt x="103" y="645"/>
                  <a:pt x="103" y="646"/>
                  <a:pt x="103" y="645"/>
                </a:cubicBezTo>
                <a:close/>
                <a:moveTo>
                  <a:pt x="105" y="650"/>
                </a:moveTo>
                <a:cubicBezTo>
                  <a:pt x="105" y="650"/>
                  <a:pt x="104" y="650"/>
                  <a:pt x="104" y="650"/>
                </a:cubicBezTo>
                <a:cubicBezTo>
                  <a:pt x="104" y="649"/>
                  <a:pt x="104" y="648"/>
                  <a:pt x="104" y="648"/>
                </a:cubicBezTo>
                <a:cubicBezTo>
                  <a:pt x="104" y="647"/>
                  <a:pt x="103" y="647"/>
                  <a:pt x="103" y="646"/>
                </a:cubicBezTo>
                <a:cubicBezTo>
                  <a:pt x="103" y="646"/>
                  <a:pt x="104" y="646"/>
                  <a:pt x="104" y="646"/>
                </a:cubicBezTo>
                <a:cubicBezTo>
                  <a:pt x="104" y="647"/>
                  <a:pt x="104" y="648"/>
                  <a:pt x="105" y="648"/>
                </a:cubicBezTo>
                <a:cubicBezTo>
                  <a:pt x="105" y="649"/>
                  <a:pt x="105" y="649"/>
                  <a:pt x="105" y="649"/>
                </a:cubicBezTo>
                <a:cubicBezTo>
                  <a:pt x="105" y="650"/>
                  <a:pt x="106" y="650"/>
                  <a:pt x="106" y="651"/>
                </a:cubicBezTo>
                <a:cubicBezTo>
                  <a:pt x="105" y="651"/>
                  <a:pt x="105" y="650"/>
                  <a:pt x="105" y="650"/>
                </a:cubicBezTo>
                <a:close/>
                <a:moveTo>
                  <a:pt x="109" y="656"/>
                </a:moveTo>
                <a:cubicBezTo>
                  <a:pt x="108" y="656"/>
                  <a:pt x="108" y="655"/>
                  <a:pt x="107" y="654"/>
                </a:cubicBezTo>
                <a:cubicBezTo>
                  <a:pt x="107" y="654"/>
                  <a:pt x="106" y="653"/>
                  <a:pt x="107" y="653"/>
                </a:cubicBezTo>
                <a:cubicBezTo>
                  <a:pt x="107" y="653"/>
                  <a:pt x="107" y="653"/>
                  <a:pt x="107" y="653"/>
                </a:cubicBezTo>
                <a:cubicBezTo>
                  <a:pt x="108" y="654"/>
                  <a:pt x="109" y="655"/>
                  <a:pt x="109" y="656"/>
                </a:cubicBezTo>
                <a:close/>
                <a:moveTo>
                  <a:pt x="124" y="674"/>
                </a:moveTo>
                <a:cubicBezTo>
                  <a:pt x="124" y="675"/>
                  <a:pt x="124" y="675"/>
                  <a:pt x="124" y="675"/>
                </a:cubicBezTo>
                <a:cubicBezTo>
                  <a:pt x="125" y="676"/>
                  <a:pt x="125" y="676"/>
                  <a:pt x="125" y="676"/>
                </a:cubicBezTo>
                <a:cubicBezTo>
                  <a:pt x="126" y="676"/>
                  <a:pt x="126" y="677"/>
                  <a:pt x="126" y="677"/>
                </a:cubicBezTo>
                <a:cubicBezTo>
                  <a:pt x="126" y="677"/>
                  <a:pt x="126" y="677"/>
                  <a:pt x="126" y="677"/>
                </a:cubicBezTo>
                <a:cubicBezTo>
                  <a:pt x="127" y="677"/>
                  <a:pt x="127" y="678"/>
                  <a:pt x="127" y="677"/>
                </a:cubicBezTo>
                <a:cubicBezTo>
                  <a:pt x="127" y="678"/>
                  <a:pt x="127" y="678"/>
                  <a:pt x="128" y="679"/>
                </a:cubicBezTo>
                <a:cubicBezTo>
                  <a:pt x="129" y="680"/>
                  <a:pt x="130" y="681"/>
                  <a:pt x="130" y="682"/>
                </a:cubicBezTo>
                <a:cubicBezTo>
                  <a:pt x="131" y="683"/>
                  <a:pt x="131" y="683"/>
                  <a:pt x="131" y="683"/>
                </a:cubicBezTo>
                <a:cubicBezTo>
                  <a:pt x="131" y="682"/>
                  <a:pt x="130" y="682"/>
                  <a:pt x="130" y="682"/>
                </a:cubicBezTo>
                <a:cubicBezTo>
                  <a:pt x="131" y="682"/>
                  <a:pt x="131" y="682"/>
                  <a:pt x="131" y="682"/>
                </a:cubicBezTo>
                <a:cubicBezTo>
                  <a:pt x="131" y="683"/>
                  <a:pt x="131" y="683"/>
                  <a:pt x="132" y="683"/>
                </a:cubicBezTo>
                <a:cubicBezTo>
                  <a:pt x="132" y="684"/>
                  <a:pt x="132" y="684"/>
                  <a:pt x="132" y="684"/>
                </a:cubicBezTo>
                <a:cubicBezTo>
                  <a:pt x="133" y="685"/>
                  <a:pt x="133" y="685"/>
                  <a:pt x="133" y="685"/>
                </a:cubicBezTo>
                <a:cubicBezTo>
                  <a:pt x="133" y="685"/>
                  <a:pt x="133" y="686"/>
                  <a:pt x="134" y="686"/>
                </a:cubicBezTo>
                <a:cubicBezTo>
                  <a:pt x="134" y="686"/>
                  <a:pt x="135" y="687"/>
                  <a:pt x="135" y="687"/>
                </a:cubicBezTo>
                <a:cubicBezTo>
                  <a:pt x="136" y="688"/>
                  <a:pt x="136" y="688"/>
                  <a:pt x="137" y="689"/>
                </a:cubicBezTo>
                <a:cubicBezTo>
                  <a:pt x="137" y="689"/>
                  <a:pt x="138" y="690"/>
                  <a:pt x="138" y="691"/>
                </a:cubicBezTo>
                <a:cubicBezTo>
                  <a:pt x="138" y="691"/>
                  <a:pt x="139" y="692"/>
                  <a:pt x="139" y="692"/>
                </a:cubicBezTo>
                <a:cubicBezTo>
                  <a:pt x="138" y="691"/>
                  <a:pt x="138" y="690"/>
                  <a:pt x="137" y="690"/>
                </a:cubicBezTo>
                <a:cubicBezTo>
                  <a:pt x="136" y="689"/>
                  <a:pt x="136" y="688"/>
                  <a:pt x="135" y="688"/>
                </a:cubicBezTo>
                <a:cubicBezTo>
                  <a:pt x="135" y="687"/>
                  <a:pt x="134" y="687"/>
                  <a:pt x="133" y="686"/>
                </a:cubicBezTo>
                <a:cubicBezTo>
                  <a:pt x="133" y="686"/>
                  <a:pt x="133" y="685"/>
                  <a:pt x="132" y="685"/>
                </a:cubicBezTo>
                <a:cubicBezTo>
                  <a:pt x="132" y="685"/>
                  <a:pt x="132" y="684"/>
                  <a:pt x="131" y="684"/>
                </a:cubicBezTo>
                <a:cubicBezTo>
                  <a:pt x="131" y="684"/>
                  <a:pt x="131" y="684"/>
                  <a:pt x="131" y="683"/>
                </a:cubicBezTo>
                <a:cubicBezTo>
                  <a:pt x="130" y="683"/>
                  <a:pt x="130" y="683"/>
                  <a:pt x="130" y="682"/>
                </a:cubicBezTo>
                <a:cubicBezTo>
                  <a:pt x="129" y="682"/>
                  <a:pt x="129" y="681"/>
                  <a:pt x="129" y="681"/>
                </a:cubicBezTo>
                <a:cubicBezTo>
                  <a:pt x="127" y="679"/>
                  <a:pt x="127" y="679"/>
                  <a:pt x="127" y="679"/>
                </a:cubicBezTo>
                <a:cubicBezTo>
                  <a:pt x="127" y="679"/>
                  <a:pt x="126" y="678"/>
                  <a:pt x="126" y="678"/>
                </a:cubicBezTo>
                <a:cubicBezTo>
                  <a:pt x="126" y="679"/>
                  <a:pt x="126" y="678"/>
                  <a:pt x="126" y="678"/>
                </a:cubicBezTo>
                <a:cubicBezTo>
                  <a:pt x="126" y="677"/>
                  <a:pt x="125" y="677"/>
                  <a:pt x="125" y="677"/>
                </a:cubicBezTo>
                <a:cubicBezTo>
                  <a:pt x="125" y="677"/>
                  <a:pt x="125" y="676"/>
                  <a:pt x="125" y="676"/>
                </a:cubicBezTo>
                <a:cubicBezTo>
                  <a:pt x="125" y="676"/>
                  <a:pt x="124" y="676"/>
                  <a:pt x="124" y="676"/>
                </a:cubicBezTo>
                <a:cubicBezTo>
                  <a:pt x="124" y="675"/>
                  <a:pt x="124" y="675"/>
                  <a:pt x="123" y="674"/>
                </a:cubicBezTo>
                <a:cubicBezTo>
                  <a:pt x="123" y="674"/>
                  <a:pt x="123" y="674"/>
                  <a:pt x="124" y="674"/>
                </a:cubicBezTo>
                <a:close/>
                <a:moveTo>
                  <a:pt x="116" y="664"/>
                </a:moveTo>
                <a:cubicBezTo>
                  <a:pt x="116" y="664"/>
                  <a:pt x="117" y="664"/>
                  <a:pt x="117" y="664"/>
                </a:cubicBezTo>
                <a:cubicBezTo>
                  <a:pt x="117" y="665"/>
                  <a:pt x="119" y="666"/>
                  <a:pt x="118" y="667"/>
                </a:cubicBezTo>
                <a:cubicBezTo>
                  <a:pt x="117" y="667"/>
                  <a:pt x="117" y="666"/>
                  <a:pt x="117" y="666"/>
                </a:cubicBezTo>
                <a:cubicBezTo>
                  <a:pt x="117" y="665"/>
                  <a:pt x="116" y="665"/>
                  <a:pt x="116" y="664"/>
                </a:cubicBezTo>
                <a:close/>
                <a:moveTo>
                  <a:pt x="113" y="658"/>
                </a:moveTo>
                <a:cubicBezTo>
                  <a:pt x="113" y="659"/>
                  <a:pt x="114" y="659"/>
                  <a:pt x="114" y="660"/>
                </a:cubicBezTo>
                <a:cubicBezTo>
                  <a:pt x="114" y="660"/>
                  <a:pt x="114" y="661"/>
                  <a:pt x="114" y="661"/>
                </a:cubicBezTo>
                <a:cubicBezTo>
                  <a:pt x="115" y="662"/>
                  <a:pt x="115" y="662"/>
                  <a:pt x="116" y="663"/>
                </a:cubicBezTo>
                <a:cubicBezTo>
                  <a:pt x="115" y="663"/>
                  <a:pt x="115" y="662"/>
                  <a:pt x="114" y="662"/>
                </a:cubicBezTo>
                <a:cubicBezTo>
                  <a:pt x="114" y="662"/>
                  <a:pt x="114" y="662"/>
                  <a:pt x="114" y="662"/>
                </a:cubicBezTo>
                <a:cubicBezTo>
                  <a:pt x="113" y="661"/>
                  <a:pt x="113" y="660"/>
                  <a:pt x="113" y="660"/>
                </a:cubicBezTo>
                <a:cubicBezTo>
                  <a:pt x="113" y="659"/>
                  <a:pt x="112" y="659"/>
                  <a:pt x="112" y="658"/>
                </a:cubicBezTo>
                <a:cubicBezTo>
                  <a:pt x="113" y="658"/>
                  <a:pt x="113" y="658"/>
                  <a:pt x="113" y="658"/>
                </a:cubicBezTo>
                <a:close/>
                <a:moveTo>
                  <a:pt x="114" y="663"/>
                </a:moveTo>
                <a:cubicBezTo>
                  <a:pt x="114" y="664"/>
                  <a:pt x="114" y="664"/>
                  <a:pt x="114" y="664"/>
                </a:cubicBezTo>
                <a:cubicBezTo>
                  <a:pt x="114" y="665"/>
                  <a:pt x="115" y="665"/>
                  <a:pt x="115" y="665"/>
                </a:cubicBezTo>
                <a:cubicBezTo>
                  <a:pt x="115" y="665"/>
                  <a:pt x="115" y="666"/>
                  <a:pt x="116" y="667"/>
                </a:cubicBezTo>
                <a:cubicBezTo>
                  <a:pt x="116" y="666"/>
                  <a:pt x="116" y="666"/>
                  <a:pt x="116" y="666"/>
                </a:cubicBezTo>
                <a:cubicBezTo>
                  <a:pt x="116" y="666"/>
                  <a:pt x="116" y="667"/>
                  <a:pt x="117" y="667"/>
                </a:cubicBezTo>
                <a:cubicBezTo>
                  <a:pt x="117" y="667"/>
                  <a:pt x="117" y="668"/>
                  <a:pt x="118" y="668"/>
                </a:cubicBezTo>
                <a:cubicBezTo>
                  <a:pt x="119" y="669"/>
                  <a:pt x="119" y="671"/>
                  <a:pt x="120" y="672"/>
                </a:cubicBezTo>
                <a:cubicBezTo>
                  <a:pt x="120" y="672"/>
                  <a:pt x="120" y="673"/>
                  <a:pt x="120" y="672"/>
                </a:cubicBezTo>
                <a:cubicBezTo>
                  <a:pt x="120" y="672"/>
                  <a:pt x="120" y="672"/>
                  <a:pt x="120" y="671"/>
                </a:cubicBezTo>
                <a:cubicBezTo>
                  <a:pt x="120" y="671"/>
                  <a:pt x="120" y="672"/>
                  <a:pt x="120" y="672"/>
                </a:cubicBezTo>
                <a:cubicBezTo>
                  <a:pt x="121" y="672"/>
                  <a:pt x="121" y="672"/>
                  <a:pt x="121" y="673"/>
                </a:cubicBezTo>
                <a:cubicBezTo>
                  <a:pt x="121" y="673"/>
                  <a:pt x="121" y="674"/>
                  <a:pt x="122" y="674"/>
                </a:cubicBezTo>
                <a:cubicBezTo>
                  <a:pt x="122" y="674"/>
                  <a:pt x="122" y="675"/>
                  <a:pt x="122" y="675"/>
                </a:cubicBezTo>
                <a:cubicBezTo>
                  <a:pt x="123" y="675"/>
                  <a:pt x="123" y="676"/>
                  <a:pt x="123" y="676"/>
                </a:cubicBezTo>
                <a:cubicBezTo>
                  <a:pt x="123" y="676"/>
                  <a:pt x="124" y="677"/>
                  <a:pt x="124" y="677"/>
                </a:cubicBezTo>
                <a:cubicBezTo>
                  <a:pt x="125" y="678"/>
                  <a:pt x="125" y="678"/>
                  <a:pt x="126" y="679"/>
                </a:cubicBezTo>
                <a:cubicBezTo>
                  <a:pt x="126" y="680"/>
                  <a:pt x="127" y="680"/>
                  <a:pt x="126" y="680"/>
                </a:cubicBezTo>
                <a:cubicBezTo>
                  <a:pt x="125" y="679"/>
                  <a:pt x="125" y="679"/>
                  <a:pt x="124" y="678"/>
                </a:cubicBezTo>
                <a:cubicBezTo>
                  <a:pt x="124" y="677"/>
                  <a:pt x="123" y="677"/>
                  <a:pt x="123" y="676"/>
                </a:cubicBezTo>
                <a:cubicBezTo>
                  <a:pt x="122" y="676"/>
                  <a:pt x="122" y="675"/>
                  <a:pt x="122" y="675"/>
                </a:cubicBezTo>
                <a:cubicBezTo>
                  <a:pt x="121" y="674"/>
                  <a:pt x="121" y="674"/>
                  <a:pt x="121" y="673"/>
                </a:cubicBezTo>
                <a:cubicBezTo>
                  <a:pt x="121" y="674"/>
                  <a:pt x="120" y="673"/>
                  <a:pt x="120" y="673"/>
                </a:cubicBezTo>
                <a:cubicBezTo>
                  <a:pt x="120" y="672"/>
                  <a:pt x="119" y="672"/>
                  <a:pt x="119" y="672"/>
                </a:cubicBezTo>
                <a:cubicBezTo>
                  <a:pt x="119" y="671"/>
                  <a:pt x="119" y="671"/>
                  <a:pt x="118" y="670"/>
                </a:cubicBezTo>
                <a:cubicBezTo>
                  <a:pt x="117" y="668"/>
                  <a:pt x="117" y="668"/>
                  <a:pt x="117" y="668"/>
                </a:cubicBezTo>
                <a:cubicBezTo>
                  <a:pt x="116" y="668"/>
                  <a:pt x="116" y="667"/>
                  <a:pt x="116" y="667"/>
                </a:cubicBezTo>
                <a:cubicBezTo>
                  <a:pt x="116" y="668"/>
                  <a:pt x="116" y="667"/>
                  <a:pt x="115" y="667"/>
                </a:cubicBezTo>
                <a:cubicBezTo>
                  <a:pt x="115" y="667"/>
                  <a:pt x="115" y="666"/>
                  <a:pt x="115" y="666"/>
                </a:cubicBezTo>
                <a:cubicBezTo>
                  <a:pt x="115" y="666"/>
                  <a:pt x="115" y="665"/>
                  <a:pt x="115" y="665"/>
                </a:cubicBezTo>
                <a:cubicBezTo>
                  <a:pt x="114" y="665"/>
                  <a:pt x="114" y="665"/>
                  <a:pt x="114" y="665"/>
                </a:cubicBezTo>
                <a:cubicBezTo>
                  <a:pt x="114" y="664"/>
                  <a:pt x="114" y="664"/>
                  <a:pt x="113" y="663"/>
                </a:cubicBezTo>
                <a:cubicBezTo>
                  <a:pt x="113" y="663"/>
                  <a:pt x="112" y="663"/>
                  <a:pt x="112" y="662"/>
                </a:cubicBezTo>
                <a:cubicBezTo>
                  <a:pt x="112" y="662"/>
                  <a:pt x="111" y="661"/>
                  <a:pt x="111" y="661"/>
                </a:cubicBezTo>
                <a:cubicBezTo>
                  <a:pt x="111" y="661"/>
                  <a:pt x="111" y="660"/>
                  <a:pt x="111" y="660"/>
                </a:cubicBezTo>
                <a:cubicBezTo>
                  <a:pt x="112" y="660"/>
                  <a:pt x="112" y="661"/>
                  <a:pt x="112" y="662"/>
                </a:cubicBezTo>
                <a:cubicBezTo>
                  <a:pt x="113" y="662"/>
                  <a:pt x="113" y="663"/>
                  <a:pt x="114" y="663"/>
                </a:cubicBezTo>
                <a:close/>
                <a:moveTo>
                  <a:pt x="110" y="654"/>
                </a:moveTo>
                <a:cubicBezTo>
                  <a:pt x="111" y="654"/>
                  <a:pt x="111" y="655"/>
                  <a:pt x="111" y="655"/>
                </a:cubicBezTo>
                <a:cubicBezTo>
                  <a:pt x="111" y="655"/>
                  <a:pt x="111" y="656"/>
                  <a:pt x="111" y="656"/>
                </a:cubicBezTo>
                <a:cubicBezTo>
                  <a:pt x="112" y="656"/>
                  <a:pt x="112" y="656"/>
                  <a:pt x="112" y="657"/>
                </a:cubicBezTo>
                <a:cubicBezTo>
                  <a:pt x="112" y="657"/>
                  <a:pt x="112" y="657"/>
                  <a:pt x="112" y="657"/>
                </a:cubicBezTo>
                <a:cubicBezTo>
                  <a:pt x="112" y="657"/>
                  <a:pt x="112" y="658"/>
                  <a:pt x="112" y="658"/>
                </a:cubicBezTo>
                <a:cubicBezTo>
                  <a:pt x="111" y="658"/>
                  <a:pt x="111" y="657"/>
                  <a:pt x="111" y="657"/>
                </a:cubicBezTo>
                <a:cubicBezTo>
                  <a:pt x="111" y="657"/>
                  <a:pt x="111" y="657"/>
                  <a:pt x="111" y="657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5"/>
                  <a:pt x="110" y="655"/>
                </a:cubicBezTo>
                <a:cubicBezTo>
                  <a:pt x="110" y="655"/>
                  <a:pt x="110" y="655"/>
                  <a:pt x="110" y="654"/>
                </a:cubicBezTo>
                <a:cubicBezTo>
                  <a:pt x="110" y="654"/>
                  <a:pt x="110" y="654"/>
                  <a:pt x="109" y="654"/>
                </a:cubicBezTo>
                <a:cubicBezTo>
                  <a:pt x="109" y="653"/>
                  <a:pt x="109" y="653"/>
                  <a:pt x="109" y="652"/>
                </a:cubicBezTo>
                <a:cubicBezTo>
                  <a:pt x="109" y="652"/>
                  <a:pt x="108" y="652"/>
                  <a:pt x="108" y="652"/>
                </a:cubicBezTo>
                <a:cubicBezTo>
                  <a:pt x="108" y="651"/>
                  <a:pt x="108" y="651"/>
                  <a:pt x="108" y="651"/>
                </a:cubicBezTo>
                <a:cubicBezTo>
                  <a:pt x="108" y="650"/>
                  <a:pt x="108" y="650"/>
                  <a:pt x="108" y="650"/>
                </a:cubicBezTo>
                <a:cubicBezTo>
                  <a:pt x="107" y="650"/>
                  <a:pt x="107" y="649"/>
                  <a:pt x="107" y="649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7" y="649"/>
                  <a:pt x="106" y="648"/>
                  <a:pt x="106" y="648"/>
                </a:cubicBezTo>
                <a:cubicBezTo>
                  <a:pt x="106" y="648"/>
                  <a:pt x="106" y="647"/>
                  <a:pt x="106" y="647"/>
                </a:cubicBezTo>
                <a:cubicBezTo>
                  <a:pt x="106" y="646"/>
                  <a:pt x="105" y="646"/>
                  <a:pt x="105" y="646"/>
                </a:cubicBezTo>
                <a:cubicBezTo>
                  <a:pt x="105" y="645"/>
                  <a:pt x="105" y="645"/>
                  <a:pt x="105" y="645"/>
                </a:cubicBezTo>
                <a:cubicBezTo>
                  <a:pt x="104" y="645"/>
                  <a:pt x="104" y="644"/>
                  <a:pt x="104" y="644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03" y="643"/>
                  <a:pt x="103" y="642"/>
                  <a:pt x="103" y="642"/>
                </a:cubicBezTo>
                <a:cubicBezTo>
                  <a:pt x="103" y="642"/>
                  <a:pt x="102" y="641"/>
                  <a:pt x="102" y="641"/>
                </a:cubicBezTo>
                <a:cubicBezTo>
                  <a:pt x="102" y="640"/>
                  <a:pt x="102" y="640"/>
                  <a:pt x="102" y="640"/>
                </a:cubicBezTo>
                <a:cubicBezTo>
                  <a:pt x="101" y="639"/>
                  <a:pt x="101" y="639"/>
                  <a:pt x="101" y="638"/>
                </a:cubicBezTo>
                <a:cubicBezTo>
                  <a:pt x="101" y="638"/>
                  <a:pt x="101" y="638"/>
                  <a:pt x="101" y="637"/>
                </a:cubicBezTo>
                <a:cubicBezTo>
                  <a:pt x="101" y="637"/>
                  <a:pt x="101" y="636"/>
                  <a:pt x="101" y="636"/>
                </a:cubicBezTo>
                <a:cubicBezTo>
                  <a:pt x="101" y="636"/>
                  <a:pt x="100" y="636"/>
                  <a:pt x="100" y="635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100" y="634"/>
                  <a:pt x="100" y="634"/>
                  <a:pt x="100" y="633"/>
                </a:cubicBezTo>
                <a:cubicBezTo>
                  <a:pt x="100" y="633"/>
                  <a:pt x="100" y="633"/>
                  <a:pt x="99" y="633"/>
                </a:cubicBezTo>
                <a:cubicBezTo>
                  <a:pt x="99" y="633"/>
                  <a:pt x="99" y="633"/>
                  <a:pt x="99" y="633"/>
                </a:cubicBezTo>
                <a:cubicBezTo>
                  <a:pt x="99" y="631"/>
                  <a:pt x="99" y="632"/>
                  <a:pt x="99" y="631"/>
                </a:cubicBezTo>
                <a:cubicBezTo>
                  <a:pt x="99" y="631"/>
                  <a:pt x="99" y="631"/>
                  <a:pt x="100" y="632"/>
                </a:cubicBezTo>
                <a:cubicBezTo>
                  <a:pt x="100" y="632"/>
                  <a:pt x="100" y="633"/>
                  <a:pt x="100" y="633"/>
                </a:cubicBezTo>
                <a:cubicBezTo>
                  <a:pt x="100" y="633"/>
                  <a:pt x="101" y="633"/>
                  <a:pt x="101" y="634"/>
                </a:cubicBezTo>
                <a:cubicBezTo>
                  <a:pt x="101" y="634"/>
                  <a:pt x="101" y="634"/>
                  <a:pt x="101" y="635"/>
                </a:cubicBezTo>
                <a:cubicBezTo>
                  <a:pt x="101" y="635"/>
                  <a:pt x="101" y="635"/>
                  <a:pt x="101" y="635"/>
                </a:cubicBezTo>
                <a:cubicBezTo>
                  <a:pt x="101" y="636"/>
                  <a:pt x="101" y="636"/>
                  <a:pt x="101" y="636"/>
                </a:cubicBezTo>
                <a:cubicBezTo>
                  <a:pt x="101" y="636"/>
                  <a:pt x="101" y="636"/>
                  <a:pt x="102" y="636"/>
                </a:cubicBezTo>
                <a:cubicBezTo>
                  <a:pt x="102" y="636"/>
                  <a:pt x="102" y="636"/>
                  <a:pt x="102" y="636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3" y="638"/>
                  <a:pt x="103" y="638"/>
                </a:cubicBezTo>
                <a:cubicBezTo>
                  <a:pt x="103" y="639"/>
                  <a:pt x="103" y="639"/>
                  <a:pt x="103" y="639"/>
                </a:cubicBezTo>
                <a:cubicBezTo>
                  <a:pt x="103" y="640"/>
                  <a:pt x="104" y="640"/>
                  <a:pt x="104" y="640"/>
                </a:cubicBezTo>
                <a:cubicBezTo>
                  <a:pt x="104" y="640"/>
                  <a:pt x="104" y="640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2"/>
                  <a:pt x="104" y="642"/>
                </a:cubicBezTo>
                <a:cubicBezTo>
                  <a:pt x="105" y="643"/>
                  <a:pt x="105" y="643"/>
                  <a:pt x="105" y="644"/>
                </a:cubicBezTo>
                <a:cubicBezTo>
                  <a:pt x="105" y="644"/>
                  <a:pt x="105" y="644"/>
                  <a:pt x="105" y="644"/>
                </a:cubicBezTo>
                <a:cubicBezTo>
                  <a:pt x="105" y="644"/>
                  <a:pt x="105" y="644"/>
                  <a:pt x="105" y="643"/>
                </a:cubicBezTo>
                <a:cubicBezTo>
                  <a:pt x="105" y="643"/>
                  <a:pt x="105" y="643"/>
                  <a:pt x="105" y="643"/>
                </a:cubicBezTo>
                <a:cubicBezTo>
                  <a:pt x="105" y="643"/>
                  <a:pt x="106" y="643"/>
                  <a:pt x="106" y="643"/>
                </a:cubicBezTo>
                <a:cubicBezTo>
                  <a:pt x="106" y="643"/>
                  <a:pt x="106" y="643"/>
                  <a:pt x="106" y="644"/>
                </a:cubicBezTo>
                <a:cubicBezTo>
                  <a:pt x="106" y="644"/>
                  <a:pt x="106" y="644"/>
                  <a:pt x="106" y="644"/>
                </a:cubicBezTo>
                <a:cubicBezTo>
                  <a:pt x="106" y="644"/>
                  <a:pt x="106" y="645"/>
                  <a:pt x="106" y="645"/>
                </a:cubicBezTo>
                <a:cubicBezTo>
                  <a:pt x="106" y="645"/>
                  <a:pt x="106" y="645"/>
                  <a:pt x="106" y="645"/>
                </a:cubicBezTo>
                <a:cubicBezTo>
                  <a:pt x="106" y="645"/>
                  <a:pt x="106" y="646"/>
                  <a:pt x="106" y="646"/>
                </a:cubicBezTo>
                <a:cubicBezTo>
                  <a:pt x="106" y="646"/>
                  <a:pt x="106" y="646"/>
                  <a:pt x="106" y="647"/>
                </a:cubicBezTo>
                <a:cubicBezTo>
                  <a:pt x="106" y="647"/>
                  <a:pt x="107" y="647"/>
                  <a:pt x="107" y="647"/>
                </a:cubicBezTo>
                <a:cubicBezTo>
                  <a:pt x="107" y="648"/>
                  <a:pt x="107" y="648"/>
                  <a:pt x="107" y="648"/>
                </a:cubicBezTo>
                <a:cubicBezTo>
                  <a:pt x="107" y="649"/>
                  <a:pt x="108" y="649"/>
                  <a:pt x="108" y="649"/>
                </a:cubicBezTo>
                <a:cubicBezTo>
                  <a:pt x="108" y="649"/>
                  <a:pt x="108" y="650"/>
                  <a:pt x="108" y="650"/>
                </a:cubicBezTo>
                <a:cubicBezTo>
                  <a:pt x="108" y="650"/>
                  <a:pt x="109" y="651"/>
                  <a:pt x="109" y="651"/>
                </a:cubicBezTo>
                <a:cubicBezTo>
                  <a:pt x="109" y="652"/>
                  <a:pt x="109" y="652"/>
                  <a:pt x="109" y="652"/>
                </a:cubicBezTo>
                <a:cubicBezTo>
                  <a:pt x="110" y="653"/>
                  <a:pt x="110" y="653"/>
                  <a:pt x="110" y="653"/>
                </a:cubicBezTo>
                <a:cubicBezTo>
                  <a:pt x="110" y="654"/>
                  <a:pt x="110" y="654"/>
                  <a:pt x="110" y="654"/>
                </a:cubicBezTo>
                <a:close/>
                <a:moveTo>
                  <a:pt x="130" y="137"/>
                </a:moveTo>
                <a:cubicBezTo>
                  <a:pt x="130" y="137"/>
                  <a:pt x="130" y="137"/>
                  <a:pt x="130" y="137"/>
                </a:cubicBezTo>
                <a:cubicBezTo>
                  <a:pt x="130" y="138"/>
                  <a:pt x="129" y="139"/>
                  <a:pt x="130" y="139"/>
                </a:cubicBezTo>
                <a:cubicBezTo>
                  <a:pt x="130" y="139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1" y="139"/>
                  <a:pt x="131" y="139"/>
                  <a:pt x="132" y="139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1"/>
                  <a:pt x="130" y="142"/>
                  <a:pt x="129" y="141"/>
                </a:cubicBezTo>
                <a:cubicBezTo>
                  <a:pt x="130" y="143"/>
                  <a:pt x="129" y="143"/>
                  <a:pt x="129" y="144"/>
                </a:cubicBezTo>
                <a:cubicBezTo>
                  <a:pt x="128" y="144"/>
                  <a:pt x="129" y="145"/>
                  <a:pt x="129" y="145"/>
                </a:cubicBezTo>
                <a:cubicBezTo>
                  <a:pt x="130" y="146"/>
                  <a:pt x="128" y="144"/>
                  <a:pt x="128" y="146"/>
                </a:cubicBezTo>
                <a:cubicBezTo>
                  <a:pt x="127" y="146"/>
                  <a:pt x="127" y="146"/>
                  <a:pt x="127" y="147"/>
                </a:cubicBezTo>
                <a:cubicBezTo>
                  <a:pt x="127" y="148"/>
                  <a:pt x="127" y="148"/>
                  <a:pt x="128" y="149"/>
                </a:cubicBezTo>
                <a:cubicBezTo>
                  <a:pt x="126" y="149"/>
                  <a:pt x="126" y="151"/>
                  <a:pt x="125" y="151"/>
                </a:cubicBezTo>
                <a:cubicBezTo>
                  <a:pt x="125" y="152"/>
                  <a:pt x="125" y="153"/>
                  <a:pt x="125" y="155"/>
                </a:cubicBezTo>
                <a:cubicBezTo>
                  <a:pt x="124" y="154"/>
                  <a:pt x="124" y="156"/>
                  <a:pt x="124" y="156"/>
                </a:cubicBezTo>
                <a:cubicBezTo>
                  <a:pt x="124" y="156"/>
                  <a:pt x="123" y="157"/>
                  <a:pt x="123" y="157"/>
                </a:cubicBezTo>
                <a:cubicBezTo>
                  <a:pt x="123" y="158"/>
                  <a:pt x="124" y="158"/>
                  <a:pt x="124" y="159"/>
                </a:cubicBezTo>
                <a:cubicBezTo>
                  <a:pt x="122" y="160"/>
                  <a:pt x="123" y="161"/>
                  <a:pt x="122" y="161"/>
                </a:cubicBezTo>
                <a:cubicBezTo>
                  <a:pt x="122" y="163"/>
                  <a:pt x="121" y="163"/>
                  <a:pt x="121" y="165"/>
                </a:cubicBezTo>
                <a:cubicBezTo>
                  <a:pt x="120" y="165"/>
                  <a:pt x="120" y="166"/>
                  <a:pt x="120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9" y="166"/>
                  <a:pt x="120" y="167"/>
                  <a:pt x="120" y="167"/>
                </a:cubicBezTo>
                <a:cubicBezTo>
                  <a:pt x="119" y="169"/>
                  <a:pt x="121" y="168"/>
                  <a:pt x="121" y="170"/>
                </a:cubicBezTo>
                <a:cubicBezTo>
                  <a:pt x="119" y="169"/>
                  <a:pt x="120" y="171"/>
                  <a:pt x="119" y="171"/>
                </a:cubicBezTo>
                <a:cubicBezTo>
                  <a:pt x="118" y="173"/>
                  <a:pt x="119" y="173"/>
                  <a:pt x="119" y="174"/>
                </a:cubicBezTo>
                <a:cubicBezTo>
                  <a:pt x="119" y="174"/>
                  <a:pt x="118" y="174"/>
                  <a:pt x="118" y="174"/>
                </a:cubicBezTo>
                <a:cubicBezTo>
                  <a:pt x="118" y="175"/>
                  <a:pt x="119" y="175"/>
                  <a:pt x="119" y="176"/>
                </a:cubicBezTo>
                <a:cubicBezTo>
                  <a:pt x="118" y="176"/>
                  <a:pt x="119" y="176"/>
                  <a:pt x="118" y="176"/>
                </a:cubicBezTo>
                <a:cubicBezTo>
                  <a:pt x="118" y="177"/>
                  <a:pt x="117" y="178"/>
                  <a:pt x="117" y="178"/>
                </a:cubicBezTo>
                <a:cubicBezTo>
                  <a:pt x="117" y="178"/>
                  <a:pt x="117" y="179"/>
                  <a:pt x="116" y="179"/>
                </a:cubicBezTo>
                <a:cubicBezTo>
                  <a:pt x="116" y="181"/>
                  <a:pt x="116" y="181"/>
                  <a:pt x="116" y="184"/>
                </a:cubicBezTo>
                <a:cubicBezTo>
                  <a:pt x="116" y="184"/>
                  <a:pt x="115" y="184"/>
                  <a:pt x="115" y="185"/>
                </a:cubicBezTo>
                <a:cubicBezTo>
                  <a:pt x="115" y="185"/>
                  <a:pt x="115" y="185"/>
                  <a:pt x="115" y="185"/>
                </a:cubicBezTo>
                <a:cubicBezTo>
                  <a:pt x="115" y="185"/>
                  <a:pt x="115" y="186"/>
                  <a:pt x="114" y="186"/>
                </a:cubicBezTo>
                <a:cubicBezTo>
                  <a:pt x="114" y="187"/>
                  <a:pt x="114" y="188"/>
                  <a:pt x="114" y="189"/>
                </a:cubicBezTo>
                <a:cubicBezTo>
                  <a:pt x="113" y="189"/>
                  <a:pt x="114" y="191"/>
                  <a:pt x="113" y="191"/>
                </a:cubicBezTo>
                <a:cubicBezTo>
                  <a:pt x="112" y="188"/>
                  <a:pt x="114" y="185"/>
                  <a:pt x="114" y="182"/>
                </a:cubicBezTo>
                <a:cubicBezTo>
                  <a:pt x="114" y="181"/>
                  <a:pt x="115" y="181"/>
                  <a:pt x="115" y="180"/>
                </a:cubicBezTo>
                <a:cubicBezTo>
                  <a:pt x="115" y="178"/>
                  <a:pt x="117" y="177"/>
                  <a:pt x="117" y="176"/>
                </a:cubicBezTo>
                <a:cubicBezTo>
                  <a:pt x="117" y="175"/>
                  <a:pt x="116" y="175"/>
                  <a:pt x="116" y="174"/>
                </a:cubicBezTo>
                <a:cubicBezTo>
                  <a:pt x="117" y="174"/>
                  <a:pt x="117" y="173"/>
                  <a:pt x="118" y="173"/>
                </a:cubicBezTo>
                <a:cubicBezTo>
                  <a:pt x="118" y="170"/>
                  <a:pt x="119" y="167"/>
                  <a:pt x="119" y="164"/>
                </a:cubicBezTo>
                <a:cubicBezTo>
                  <a:pt x="120" y="163"/>
                  <a:pt x="120" y="163"/>
                  <a:pt x="120" y="162"/>
                </a:cubicBezTo>
                <a:cubicBezTo>
                  <a:pt x="121" y="162"/>
                  <a:pt x="121" y="162"/>
                  <a:pt x="122" y="161"/>
                </a:cubicBezTo>
                <a:cubicBezTo>
                  <a:pt x="122" y="160"/>
                  <a:pt x="121" y="160"/>
                  <a:pt x="121" y="160"/>
                </a:cubicBezTo>
                <a:cubicBezTo>
                  <a:pt x="121" y="160"/>
                  <a:pt x="122" y="159"/>
                  <a:pt x="122" y="158"/>
                </a:cubicBezTo>
                <a:cubicBezTo>
                  <a:pt x="122" y="158"/>
                  <a:pt x="122" y="157"/>
                  <a:pt x="123" y="157"/>
                </a:cubicBezTo>
                <a:cubicBezTo>
                  <a:pt x="123" y="155"/>
                  <a:pt x="125" y="153"/>
                  <a:pt x="124" y="151"/>
                </a:cubicBezTo>
                <a:cubicBezTo>
                  <a:pt x="125" y="151"/>
                  <a:pt x="125" y="149"/>
                  <a:pt x="125" y="149"/>
                </a:cubicBezTo>
                <a:cubicBezTo>
                  <a:pt x="125" y="148"/>
                  <a:pt x="125" y="148"/>
                  <a:pt x="126" y="147"/>
                </a:cubicBezTo>
                <a:cubicBezTo>
                  <a:pt x="126" y="147"/>
                  <a:pt x="126" y="146"/>
                  <a:pt x="126" y="146"/>
                </a:cubicBezTo>
                <a:cubicBezTo>
                  <a:pt x="127" y="145"/>
                  <a:pt x="127" y="145"/>
                  <a:pt x="127" y="144"/>
                </a:cubicBezTo>
                <a:cubicBezTo>
                  <a:pt x="127" y="144"/>
                  <a:pt x="128" y="144"/>
                  <a:pt x="128" y="143"/>
                </a:cubicBezTo>
                <a:cubicBezTo>
                  <a:pt x="127" y="142"/>
                  <a:pt x="126" y="144"/>
                  <a:pt x="126" y="145"/>
                </a:cubicBezTo>
                <a:cubicBezTo>
                  <a:pt x="125" y="145"/>
                  <a:pt x="126" y="146"/>
                  <a:pt x="126" y="146"/>
                </a:cubicBezTo>
                <a:cubicBezTo>
                  <a:pt x="125" y="147"/>
                  <a:pt x="125" y="147"/>
                  <a:pt x="124" y="147"/>
                </a:cubicBezTo>
                <a:cubicBezTo>
                  <a:pt x="124" y="148"/>
                  <a:pt x="124" y="149"/>
                  <a:pt x="124" y="149"/>
                </a:cubicBezTo>
                <a:cubicBezTo>
                  <a:pt x="123" y="149"/>
                  <a:pt x="124" y="150"/>
                  <a:pt x="123" y="150"/>
                </a:cubicBezTo>
                <a:cubicBezTo>
                  <a:pt x="123" y="152"/>
                  <a:pt x="123" y="151"/>
                  <a:pt x="122" y="152"/>
                </a:cubicBezTo>
                <a:cubicBezTo>
                  <a:pt x="122" y="153"/>
                  <a:pt x="122" y="154"/>
                  <a:pt x="122" y="154"/>
                </a:cubicBezTo>
                <a:cubicBezTo>
                  <a:pt x="122" y="154"/>
                  <a:pt x="121" y="154"/>
                  <a:pt x="121" y="154"/>
                </a:cubicBezTo>
                <a:cubicBezTo>
                  <a:pt x="121" y="154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6"/>
                </a:cubicBezTo>
                <a:cubicBezTo>
                  <a:pt x="121" y="156"/>
                  <a:pt x="120" y="157"/>
                  <a:pt x="120" y="157"/>
                </a:cubicBezTo>
                <a:cubicBezTo>
                  <a:pt x="120" y="158"/>
                  <a:pt x="121" y="159"/>
                  <a:pt x="121" y="159"/>
                </a:cubicBezTo>
                <a:cubicBezTo>
                  <a:pt x="121" y="159"/>
                  <a:pt x="120" y="160"/>
                  <a:pt x="120" y="160"/>
                </a:cubicBezTo>
                <a:cubicBezTo>
                  <a:pt x="120" y="160"/>
                  <a:pt x="120" y="161"/>
                  <a:pt x="120" y="162"/>
                </a:cubicBezTo>
                <a:cubicBezTo>
                  <a:pt x="119" y="162"/>
                  <a:pt x="119" y="163"/>
                  <a:pt x="119" y="164"/>
                </a:cubicBezTo>
                <a:cubicBezTo>
                  <a:pt x="119" y="165"/>
                  <a:pt x="119" y="166"/>
                  <a:pt x="118" y="166"/>
                </a:cubicBezTo>
                <a:cubicBezTo>
                  <a:pt x="118" y="166"/>
                  <a:pt x="118" y="165"/>
                  <a:pt x="117" y="165"/>
                </a:cubicBezTo>
                <a:cubicBezTo>
                  <a:pt x="117" y="166"/>
                  <a:pt x="117" y="167"/>
                  <a:pt x="117" y="167"/>
                </a:cubicBezTo>
                <a:cubicBezTo>
                  <a:pt x="117" y="168"/>
                  <a:pt x="115" y="169"/>
                  <a:pt x="116" y="170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7" y="169"/>
                  <a:pt x="117" y="168"/>
                  <a:pt x="117" y="168"/>
                </a:cubicBezTo>
                <a:cubicBezTo>
                  <a:pt x="117" y="167"/>
                  <a:pt x="118" y="167"/>
                  <a:pt x="118" y="167"/>
                </a:cubicBezTo>
                <a:cubicBezTo>
                  <a:pt x="118" y="168"/>
                  <a:pt x="118" y="167"/>
                  <a:pt x="118" y="168"/>
                </a:cubicBezTo>
                <a:cubicBezTo>
                  <a:pt x="117" y="168"/>
                  <a:pt x="118" y="169"/>
                  <a:pt x="118" y="169"/>
                </a:cubicBezTo>
                <a:cubicBezTo>
                  <a:pt x="117" y="170"/>
                  <a:pt x="117" y="172"/>
                  <a:pt x="117" y="173"/>
                </a:cubicBezTo>
                <a:cubicBezTo>
                  <a:pt x="116" y="173"/>
                  <a:pt x="116" y="174"/>
                  <a:pt x="116" y="174"/>
                </a:cubicBezTo>
                <a:cubicBezTo>
                  <a:pt x="116" y="175"/>
                  <a:pt x="115" y="175"/>
                  <a:pt x="115" y="176"/>
                </a:cubicBezTo>
                <a:cubicBezTo>
                  <a:pt x="114" y="177"/>
                  <a:pt x="116" y="176"/>
                  <a:pt x="115" y="177"/>
                </a:cubicBezTo>
                <a:cubicBezTo>
                  <a:pt x="115" y="177"/>
                  <a:pt x="114" y="178"/>
                  <a:pt x="114" y="179"/>
                </a:cubicBezTo>
                <a:cubicBezTo>
                  <a:pt x="114" y="179"/>
                  <a:pt x="114" y="179"/>
                  <a:pt x="114" y="180"/>
                </a:cubicBezTo>
                <a:cubicBezTo>
                  <a:pt x="113" y="180"/>
                  <a:pt x="113" y="179"/>
                  <a:pt x="113" y="180"/>
                </a:cubicBezTo>
                <a:cubicBezTo>
                  <a:pt x="113" y="180"/>
                  <a:pt x="113" y="180"/>
                  <a:pt x="113" y="180"/>
                </a:cubicBezTo>
                <a:cubicBezTo>
                  <a:pt x="112" y="181"/>
                  <a:pt x="113" y="181"/>
                  <a:pt x="113" y="182"/>
                </a:cubicBezTo>
                <a:cubicBezTo>
                  <a:pt x="112" y="183"/>
                  <a:pt x="113" y="184"/>
                  <a:pt x="112" y="185"/>
                </a:cubicBezTo>
                <a:cubicBezTo>
                  <a:pt x="112" y="186"/>
                  <a:pt x="112" y="187"/>
                  <a:pt x="112" y="188"/>
                </a:cubicBezTo>
                <a:cubicBezTo>
                  <a:pt x="112" y="189"/>
                  <a:pt x="112" y="190"/>
                  <a:pt x="112" y="191"/>
                </a:cubicBezTo>
                <a:cubicBezTo>
                  <a:pt x="112" y="191"/>
                  <a:pt x="111" y="192"/>
                  <a:pt x="111" y="192"/>
                </a:cubicBezTo>
                <a:cubicBezTo>
                  <a:pt x="111" y="193"/>
                  <a:pt x="111" y="193"/>
                  <a:pt x="111" y="194"/>
                </a:cubicBezTo>
                <a:cubicBezTo>
                  <a:pt x="110" y="196"/>
                  <a:pt x="110" y="198"/>
                  <a:pt x="110" y="201"/>
                </a:cubicBezTo>
                <a:cubicBezTo>
                  <a:pt x="110" y="201"/>
                  <a:pt x="110" y="202"/>
                  <a:pt x="110" y="202"/>
                </a:cubicBezTo>
                <a:cubicBezTo>
                  <a:pt x="110" y="203"/>
                  <a:pt x="110" y="204"/>
                  <a:pt x="110" y="204"/>
                </a:cubicBezTo>
                <a:cubicBezTo>
                  <a:pt x="110" y="205"/>
                  <a:pt x="109" y="205"/>
                  <a:pt x="109" y="205"/>
                </a:cubicBezTo>
                <a:cubicBezTo>
                  <a:pt x="109" y="205"/>
                  <a:pt x="109" y="205"/>
                  <a:pt x="109" y="206"/>
                </a:cubicBezTo>
                <a:cubicBezTo>
                  <a:pt x="109" y="206"/>
                  <a:pt x="109" y="206"/>
                  <a:pt x="109" y="205"/>
                </a:cubicBezTo>
                <a:cubicBezTo>
                  <a:pt x="109" y="206"/>
                  <a:pt x="108" y="207"/>
                  <a:pt x="109" y="207"/>
                </a:cubicBezTo>
                <a:cubicBezTo>
                  <a:pt x="109" y="208"/>
                  <a:pt x="110" y="208"/>
                  <a:pt x="110" y="209"/>
                </a:cubicBezTo>
                <a:cubicBezTo>
                  <a:pt x="110" y="210"/>
                  <a:pt x="110" y="212"/>
                  <a:pt x="110" y="214"/>
                </a:cubicBezTo>
                <a:cubicBezTo>
                  <a:pt x="110" y="214"/>
                  <a:pt x="109" y="215"/>
                  <a:pt x="109" y="215"/>
                </a:cubicBezTo>
                <a:cubicBezTo>
                  <a:pt x="109" y="216"/>
                  <a:pt x="110" y="216"/>
                  <a:pt x="110" y="217"/>
                </a:cubicBezTo>
                <a:cubicBezTo>
                  <a:pt x="110" y="218"/>
                  <a:pt x="109" y="219"/>
                  <a:pt x="110" y="221"/>
                </a:cubicBezTo>
                <a:cubicBezTo>
                  <a:pt x="110" y="222"/>
                  <a:pt x="110" y="223"/>
                  <a:pt x="110" y="225"/>
                </a:cubicBezTo>
                <a:cubicBezTo>
                  <a:pt x="113" y="247"/>
                  <a:pt x="124" y="265"/>
                  <a:pt x="143" y="277"/>
                </a:cubicBezTo>
                <a:cubicBezTo>
                  <a:pt x="162" y="290"/>
                  <a:pt x="187" y="290"/>
                  <a:pt x="207" y="279"/>
                </a:cubicBezTo>
                <a:cubicBezTo>
                  <a:pt x="220" y="273"/>
                  <a:pt x="230" y="264"/>
                  <a:pt x="238" y="252"/>
                </a:cubicBezTo>
                <a:cubicBezTo>
                  <a:pt x="244" y="242"/>
                  <a:pt x="251" y="228"/>
                  <a:pt x="248" y="216"/>
                </a:cubicBezTo>
                <a:cubicBezTo>
                  <a:pt x="246" y="210"/>
                  <a:pt x="243" y="204"/>
                  <a:pt x="238" y="202"/>
                </a:cubicBezTo>
                <a:cubicBezTo>
                  <a:pt x="236" y="201"/>
                  <a:pt x="235" y="201"/>
                  <a:pt x="233" y="200"/>
                </a:cubicBezTo>
                <a:cubicBezTo>
                  <a:pt x="240" y="191"/>
                  <a:pt x="238" y="179"/>
                  <a:pt x="231" y="171"/>
                </a:cubicBezTo>
                <a:cubicBezTo>
                  <a:pt x="222" y="162"/>
                  <a:pt x="209" y="159"/>
                  <a:pt x="198" y="166"/>
                </a:cubicBezTo>
                <a:cubicBezTo>
                  <a:pt x="198" y="167"/>
                  <a:pt x="191" y="173"/>
                  <a:pt x="191" y="173"/>
                </a:cubicBezTo>
                <a:cubicBezTo>
                  <a:pt x="183" y="167"/>
                  <a:pt x="171" y="172"/>
                  <a:pt x="165" y="179"/>
                </a:cubicBezTo>
                <a:cubicBezTo>
                  <a:pt x="160" y="187"/>
                  <a:pt x="157" y="198"/>
                  <a:pt x="159" y="208"/>
                </a:cubicBezTo>
                <a:cubicBezTo>
                  <a:pt x="161" y="219"/>
                  <a:pt x="168" y="228"/>
                  <a:pt x="180" y="228"/>
                </a:cubicBezTo>
                <a:cubicBezTo>
                  <a:pt x="190" y="228"/>
                  <a:pt x="200" y="211"/>
                  <a:pt x="190" y="204"/>
                </a:cubicBezTo>
                <a:cubicBezTo>
                  <a:pt x="185" y="200"/>
                  <a:pt x="181" y="204"/>
                  <a:pt x="181" y="204"/>
                </a:cubicBezTo>
                <a:cubicBezTo>
                  <a:pt x="182" y="198"/>
                  <a:pt x="191" y="199"/>
                  <a:pt x="191" y="199"/>
                </a:cubicBezTo>
                <a:cubicBezTo>
                  <a:pt x="213" y="201"/>
                  <a:pt x="200" y="228"/>
                  <a:pt x="200" y="228"/>
                </a:cubicBezTo>
                <a:cubicBezTo>
                  <a:pt x="200" y="229"/>
                  <a:pt x="199" y="230"/>
                  <a:pt x="199" y="231"/>
                </a:cubicBezTo>
                <a:cubicBezTo>
                  <a:pt x="199" y="231"/>
                  <a:pt x="198" y="231"/>
                  <a:pt x="198" y="232"/>
                </a:cubicBezTo>
                <a:cubicBezTo>
                  <a:pt x="198" y="232"/>
                  <a:pt x="198" y="233"/>
                  <a:pt x="198" y="233"/>
                </a:cubicBezTo>
                <a:cubicBezTo>
                  <a:pt x="198" y="233"/>
                  <a:pt x="197" y="233"/>
                  <a:pt x="197" y="234"/>
                </a:cubicBezTo>
                <a:cubicBezTo>
                  <a:pt x="196" y="235"/>
                  <a:pt x="196" y="236"/>
                  <a:pt x="195" y="237"/>
                </a:cubicBezTo>
                <a:cubicBezTo>
                  <a:pt x="195" y="237"/>
                  <a:pt x="194" y="236"/>
                  <a:pt x="194" y="237"/>
                </a:cubicBezTo>
                <a:cubicBezTo>
                  <a:pt x="193" y="237"/>
                  <a:pt x="193" y="239"/>
                  <a:pt x="192" y="239"/>
                </a:cubicBezTo>
                <a:cubicBezTo>
                  <a:pt x="192" y="239"/>
                  <a:pt x="192" y="238"/>
                  <a:pt x="192" y="238"/>
                </a:cubicBezTo>
                <a:cubicBezTo>
                  <a:pt x="191" y="239"/>
                  <a:pt x="191" y="239"/>
                  <a:pt x="191" y="239"/>
                </a:cubicBezTo>
                <a:cubicBezTo>
                  <a:pt x="191" y="239"/>
                  <a:pt x="190" y="240"/>
                  <a:pt x="190" y="240"/>
                </a:cubicBezTo>
                <a:cubicBezTo>
                  <a:pt x="190" y="240"/>
                  <a:pt x="190" y="240"/>
                  <a:pt x="189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9" y="241"/>
                  <a:pt x="189" y="241"/>
                  <a:pt x="188" y="241"/>
                </a:cubicBezTo>
                <a:cubicBezTo>
                  <a:pt x="188" y="241"/>
                  <a:pt x="188" y="241"/>
                  <a:pt x="188" y="241"/>
                </a:cubicBezTo>
                <a:cubicBezTo>
                  <a:pt x="187" y="242"/>
                  <a:pt x="187" y="242"/>
                  <a:pt x="186" y="242"/>
                </a:cubicBezTo>
                <a:cubicBezTo>
                  <a:pt x="186" y="242"/>
                  <a:pt x="186" y="242"/>
                  <a:pt x="186" y="242"/>
                </a:cubicBezTo>
                <a:cubicBezTo>
                  <a:pt x="185" y="243"/>
                  <a:pt x="185" y="243"/>
                  <a:pt x="184" y="243"/>
                </a:cubicBezTo>
                <a:cubicBezTo>
                  <a:pt x="184" y="243"/>
                  <a:pt x="183" y="243"/>
                  <a:pt x="183" y="244"/>
                </a:cubicBezTo>
                <a:cubicBezTo>
                  <a:pt x="182" y="244"/>
                  <a:pt x="183" y="244"/>
                  <a:pt x="182" y="244"/>
                </a:cubicBezTo>
                <a:cubicBezTo>
                  <a:pt x="182" y="244"/>
                  <a:pt x="181" y="244"/>
                  <a:pt x="180" y="244"/>
                </a:cubicBezTo>
                <a:cubicBezTo>
                  <a:pt x="179" y="244"/>
                  <a:pt x="178" y="245"/>
                  <a:pt x="177" y="245"/>
                </a:cubicBezTo>
                <a:cubicBezTo>
                  <a:pt x="174" y="245"/>
                  <a:pt x="171" y="245"/>
                  <a:pt x="169" y="244"/>
                </a:cubicBezTo>
                <a:cubicBezTo>
                  <a:pt x="169" y="244"/>
                  <a:pt x="168" y="245"/>
                  <a:pt x="168" y="244"/>
                </a:cubicBezTo>
                <a:cubicBezTo>
                  <a:pt x="167" y="244"/>
                  <a:pt x="165" y="244"/>
                  <a:pt x="164" y="243"/>
                </a:cubicBezTo>
                <a:cubicBezTo>
                  <a:pt x="143" y="237"/>
                  <a:pt x="136" y="214"/>
                  <a:pt x="137" y="194"/>
                </a:cubicBezTo>
                <a:cubicBezTo>
                  <a:pt x="138" y="162"/>
                  <a:pt x="153" y="128"/>
                  <a:pt x="174" y="105"/>
                </a:cubicBezTo>
                <a:cubicBezTo>
                  <a:pt x="176" y="104"/>
                  <a:pt x="178" y="101"/>
                  <a:pt x="180" y="100"/>
                </a:cubicBezTo>
                <a:cubicBezTo>
                  <a:pt x="180" y="99"/>
                  <a:pt x="181" y="99"/>
                  <a:pt x="181" y="99"/>
                </a:cubicBezTo>
                <a:cubicBezTo>
                  <a:pt x="181" y="98"/>
                  <a:pt x="181" y="98"/>
                  <a:pt x="182" y="97"/>
                </a:cubicBezTo>
                <a:cubicBezTo>
                  <a:pt x="182" y="97"/>
                  <a:pt x="183" y="97"/>
                  <a:pt x="183" y="96"/>
                </a:cubicBezTo>
                <a:cubicBezTo>
                  <a:pt x="182" y="96"/>
                  <a:pt x="181" y="96"/>
                  <a:pt x="181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3" y="95"/>
                  <a:pt x="183" y="94"/>
                  <a:pt x="183" y="94"/>
                </a:cubicBezTo>
                <a:cubicBezTo>
                  <a:pt x="184" y="94"/>
                  <a:pt x="185" y="93"/>
                  <a:pt x="185" y="92"/>
                </a:cubicBezTo>
                <a:cubicBezTo>
                  <a:pt x="185" y="92"/>
                  <a:pt x="186" y="93"/>
                  <a:pt x="186" y="92"/>
                </a:cubicBezTo>
                <a:cubicBezTo>
                  <a:pt x="186" y="92"/>
                  <a:pt x="186" y="91"/>
                  <a:pt x="186" y="91"/>
                </a:cubicBezTo>
                <a:cubicBezTo>
                  <a:pt x="188" y="91"/>
                  <a:pt x="188" y="89"/>
                  <a:pt x="190" y="89"/>
                </a:cubicBezTo>
                <a:cubicBezTo>
                  <a:pt x="189" y="87"/>
                  <a:pt x="190" y="87"/>
                  <a:pt x="191" y="86"/>
                </a:cubicBezTo>
                <a:cubicBezTo>
                  <a:pt x="191" y="86"/>
                  <a:pt x="190" y="85"/>
                  <a:pt x="191" y="85"/>
                </a:cubicBezTo>
                <a:cubicBezTo>
                  <a:pt x="191" y="85"/>
                  <a:pt x="192" y="85"/>
                  <a:pt x="192" y="84"/>
                </a:cubicBezTo>
                <a:cubicBezTo>
                  <a:pt x="193" y="84"/>
                  <a:pt x="194" y="83"/>
                  <a:pt x="195" y="83"/>
                </a:cubicBezTo>
                <a:cubicBezTo>
                  <a:pt x="195" y="82"/>
                  <a:pt x="196" y="82"/>
                  <a:pt x="196" y="81"/>
                </a:cubicBezTo>
                <a:cubicBezTo>
                  <a:pt x="194" y="81"/>
                  <a:pt x="194" y="81"/>
                  <a:pt x="193" y="81"/>
                </a:cubicBezTo>
                <a:cubicBezTo>
                  <a:pt x="193" y="82"/>
                  <a:pt x="193" y="81"/>
                  <a:pt x="193" y="81"/>
                </a:cubicBezTo>
                <a:cubicBezTo>
                  <a:pt x="192" y="82"/>
                  <a:pt x="193" y="82"/>
                  <a:pt x="193" y="82"/>
                </a:cubicBezTo>
                <a:cubicBezTo>
                  <a:pt x="192" y="83"/>
                  <a:pt x="191" y="83"/>
                  <a:pt x="191" y="84"/>
                </a:cubicBezTo>
                <a:cubicBezTo>
                  <a:pt x="191" y="85"/>
                  <a:pt x="190" y="85"/>
                  <a:pt x="190" y="85"/>
                </a:cubicBezTo>
                <a:cubicBezTo>
                  <a:pt x="189" y="85"/>
                  <a:pt x="189" y="86"/>
                  <a:pt x="188" y="86"/>
                </a:cubicBezTo>
                <a:cubicBezTo>
                  <a:pt x="187" y="87"/>
                  <a:pt x="187" y="88"/>
                  <a:pt x="187" y="89"/>
                </a:cubicBezTo>
                <a:cubicBezTo>
                  <a:pt x="186" y="90"/>
                  <a:pt x="185" y="90"/>
                  <a:pt x="184" y="91"/>
                </a:cubicBezTo>
                <a:cubicBezTo>
                  <a:pt x="183" y="91"/>
                  <a:pt x="183" y="92"/>
                  <a:pt x="183" y="91"/>
                </a:cubicBezTo>
                <a:cubicBezTo>
                  <a:pt x="184" y="90"/>
                  <a:pt x="185" y="90"/>
                  <a:pt x="186" y="88"/>
                </a:cubicBezTo>
                <a:cubicBezTo>
                  <a:pt x="186" y="88"/>
                  <a:pt x="186" y="88"/>
                  <a:pt x="186" y="87"/>
                </a:cubicBezTo>
                <a:cubicBezTo>
                  <a:pt x="187" y="87"/>
                  <a:pt x="188" y="86"/>
                  <a:pt x="188" y="85"/>
                </a:cubicBezTo>
                <a:cubicBezTo>
                  <a:pt x="188" y="85"/>
                  <a:pt x="188" y="85"/>
                  <a:pt x="188" y="85"/>
                </a:cubicBezTo>
                <a:cubicBezTo>
                  <a:pt x="188" y="84"/>
                  <a:pt x="189" y="84"/>
                  <a:pt x="189" y="84"/>
                </a:cubicBezTo>
                <a:cubicBezTo>
                  <a:pt x="190" y="84"/>
                  <a:pt x="189" y="83"/>
                  <a:pt x="190" y="83"/>
                </a:cubicBezTo>
                <a:cubicBezTo>
                  <a:pt x="191" y="81"/>
                  <a:pt x="192" y="80"/>
                  <a:pt x="194" y="79"/>
                </a:cubicBezTo>
                <a:cubicBezTo>
                  <a:pt x="195" y="80"/>
                  <a:pt x="195" y="80"/>
                  <a:pt x="196" y="80"/>
                </a:cubicBezTo>
                <a:cubicBezTo>
                  <a:pt x="197" y="80"/>
                  <a:pt x="197" y="79"/>
                  <a:pt x="198" y="79"/>
                </a:cubicBezTo>
                <a:cubicBezTo>
                  <a:pt x="198" y="78"/>
                  <a:pt x="198" y="78"/>
                  <a:pt x="199" y="78"/>
                </a:cubicBezTo>
                <a:cubicBezTo>
                  <a:pt x="199" y="78"/>
                  <a:pt x="199" y="77"/>
                  <a:pt x="199" y="77"/>
                </a:cubicBezTo>
                <a:cubicBezTo>
                  <a:pt x="198" y="77"/>
                  <a:pt x="197" y="78"/>
                  <a:pt x="197" y="76"/>
                </a:cubicBezTo>
                <a:cubicBezTo>
                  <a:pt x="197" y="75"/>
                  <a:pt x="199" y="76"/>
                  <a:pt x="199" y="75"/>
                </a:cubicBezTo>
                <a:cubicBezTo>
                  <a:pt x="198" y="75"/>
                  <a:pt x="199" y="74"/>
                  <a:pt x="199" y="73"/>
                </a:cubicBezTo>
                <a:cubicBezTo>
                  <a:pt x="200" y="73"/>
                  <a:pt x="200" y="73"/>
                  <a:pt x="201" y="72"/>
                </a:cubicBezTo>
                <a:cubicBezTo>
                  <a:pt x="201" y="71"/>
                  <a:pt x="203" y="71"/>
                  <a:pt x="203" y="72"/>
                </a:cubicBezTo>
                <a:cubicBezTo>
                  <a:pt x="203" y="72"/>
                  <a:pt x="203" y="73"/>
                  <a:pt x="203" y="73"/>
                </a:cubicBezTo>
                <a:cubicBezTo>
                  <a:pt x="202" y="73"/>
                  <a:pt x="202" y="73"/>
                  <a:pt x="202" y="73"/>
                </a:cubicBezTo>
                <a:cubicBezTo>
                  <a:pt x="201" y="73"/>
                  <a:pt x="201" y="74"/>
                  <a:pt x="201" y="74"/>
                </a:cubicBezTo>
                <a:cubicBezTo>
                  <a:pt x="201" y="74"/>
                  <a:pt x="200" y="74"/>
                  <a:pt x="200" y="75"/>
                </a:cubicBezTo>
                <a:cubicBezTo>
                  <a:pt x="202" y="76"/>
                  <a:pt x="202" y="74"/>
                  <a:pt x="203" y="73"/>
                </a:cubicBezTo>
                <a:cubicBezTo>
                  <a:pt x="204" y="73"/>
                  <a:pt x="205" y="71"/>
                  <a:pt x="205" y="70"/>
                </a:cubicBezTo>
                <a:cubicBezTo>
                  <a:pt x="205" y="70"/>
                  <a:pt x="204" y="70"/>
                  <a:pt x="204" y="70"/>
                </a:cubicBezTo>
                <a:cubicBezTo>
                  <a:pt x="204" y="69"/>
                  <a:pt x="205" y="68"/>
                  <a:pt x="205" y="70"/>
                </a:cubicBezTo>
                <a:cubicBezTo>
                  <a:pt x="206" y="70"/>
                  <a:pt x="206" y="69"/>
                  <a:pt x="206" y="69"/>
                </a:cubicBezTo>
                <a:cubicBezTo>
                  <a:pt x="206" y="69"/>
                  <a:pt x="205" y="69"/>
                  <a:pt x="205" y="68"/>
                </a:cubicBezTo>
                <a:cubicBezTo>
                  <a:pt x="206" y="67"/>
                  <a:pt x="207" y="67"/>
                  <a:pt x="209" y="66"/>
                </a:cubicBezTo>
                <a:cubicBezTo>
                  <a:pt x="209" y="66"/>
                  <a:pt x="209" y="65"/>
                  <a:pt x="209" y="65"/>
                </a:cubicBezTo>
                <a:cubicBezTo>
                  <a:pt x="210" y="64"/>
                  <a:pt x="210" y="64"/>
                  <a:pt x="211" y="63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2" y="63"/>
                  <a:pt x="212" y="62"/>
                  <a:pt x="212" y="62"/>
                </a:cubicBezTo>
                <a:cubicBezTo>
                  <a:pt x="214" y="62"/>
                  <a:pt x="214" y="61"/>
                  <a:pt x="215" y="60"/>
                </a:cubicBezTo>
                <a:cubicBezTo>
                  <a:pt x="216" y="59"/>
                  <a:pt x="217" y="59"/>
                  <a:pt x="217" y="58"/>
                </a:cubicBezTo>
                <a:cubicBezTo>
                  <a:pt x="217" y="58"/>
                  <a:pt x="217" y="58"/>
                  <a:pt x="217" y="58"/>
                </a:cubicBezTo>
                <a:cubicBezTo>
                  <a:pt x="218" y="58"/>
                  <a:pt x="218" y="58"/>
                  <a:pt x="219" y="58"/>
                </a:cubicBezTo>
                <a:cubicBezTo>
                  <a:pt x="219" y="57"/>
                  <a:pt x="220" y="56"/>
                  <a:pt x="220" y="55"/>
                </a:cubicBezTo>
                <a:cubicBezTo>
                  <a:pt x="220" y="55"/>
                  <a:pt x="221" y="55"/>
                  <a:pt x="221" y="55"/>
                </a:cubicBezTo>
                <a:cubicBezTo>
                  <a:pt x="221" y="55"/>
                  <a:pt x="221" y="55"/>
                  <a:pt x="221" y="54"/>
                </a:cubicBezTo>
                <a:cubicBezTo>
                  <a:pt x="221" y="54"/>
                  <a:pt x="222" y="55"/>
                  <a:pt x="222" y="54"/>
                </a:cubicBezTo>
                <a:cubicBezTo>
                  <a:pt x="222" y="54"/>
                  <a:pt x="222" y="54"/>
                  <a:pt x="223" y="53"/>
                </a:cubicBezTo>
                <a:cubicBezTo>
                  <a:pt x="223" y="53"/>
                  <a:pt x="224" y="53"/>
                  <a:pt x="224" y="53"/>
                </a:cubicBezTo>
                <a:cubicBezTo>
                  <a:pt x="224" y="53"/>
                  <a:pt x="224" y="53"/>
                  <a:pt x="225" y="52"/>
                </a:cubicBezTo>
                <a:cubicBezTo>
                  <a:pt x="226" y="52"/>
                  <a:pt x="226" y="52"/>
                  <a:pt x="226" y="51"/>
                </a:cubicBezTo>
                <a:cubicBezTo>
                  <a:pt x="227" y="51"/>
                  <a:pt x="228" y="50"/>
                  <a:pt x="228" y="50"/>
                </a:cubicBezTo>
                <a:cubicBezTo>
                  <a:pt x="228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31" y="47"/>
                  <a:pt x="233" y="47"/>
                  <a:pt x="234" y="46"/>
                </a:cubicBezTo>
                <a:cubicBezTo>
                  <a:pt x="235" y="46"/>
                  <a:pt x="236" y="44"/>
                  <a:pt x="238" y="44"/>
                </a:cubicBezTo>
                <a:cubicBezTo>
                  <a:pt x="238" y="43"/>
                  <a:pt x="239" y="43"/>
                  <a:pt x="240" y="43"/>
                </a:cubicBezTo>
                <a:cubicBezTo>
                  <a:pt x="240" y="42"/>
                  <a:pt x="240" y="42"/>
                  <a:pt x="240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2" y="41"/>
                  <a:pt x="242" y="41"/>
                  <a:pt x="243" y="41"/>
                </a:cubicBezTo>
                <a:cubicBezTo>
                  <a:pt x="243" y="41"/>
                  <a:pt x="243" y="40"/>
                  <a:pt x="244" y="40"/>
                </a:cubicBezTo>
                <a:cubicBezTo>
                  <a:pt x="246" y="38"/>
                  <a:pt x="248" y="38"/>
                  <a:pt x="250" y="36"/>
                </a:cubicBezTo>
                <a:cubicBezTo>
                  <a:pt x="251" y="36"/>
                  <a:pt x="251" y="35"/>
                  <a:pt x="252" y="35"/>
                </a:cubicBezTo>
                <a:cubicBezTo>
                  <a:pt x="252" y="34"/>
                  <a:pt x="253" y="34"/>
                  <a:pt x="253" y="33"/>
                </a:cubicBezTo>
                <a:cubicBezTo>
                  <a:pt x="250" y="33"/>
                  <a:pt x="249" y="35"/>
                  <a:pt x="246" y="36"/>
                </a:cubicBezTo>
                <a:cubicBezTo>
                  <a:pt x="246" y="36"/>
                  <a:pt x="248" y="35"/>
                  <a:pt x="247" y="35"/>
                </a:cubicBezTo>
                <a:cubicBezTo>
                  <a:pt x="246" y="36"/>
                  <a:pt x="245" y="35"/>
                  <a:pt x="245" y="37"/>
                </a:cubicBezTo>
                <a:cubicBezTo>
                  <a:pt x="245" y="37"/>
                  <a:pt x="246" y="36"/>
                  <a:pt x="246" y="37"/>
                </a:cubicBezTo>
                <a:cubicBezTo>
                  <a:pt x="245" y="37"/>
                  <a:pt x="245" y="38"/>
                  <a:pt x="244" y="37"/>
                </a:cubicBezTo>
                <a:cubicBezTo>
                  <a:pt x="243" y="36"/>
                  <a:pt x="245" y="36"/>
                  <a:pt x="245" y="35"/>
                </a:cubicBezTo>
                <a:cubicBezTo>
                  <a:pt x="243" y="34"/>
                  <a:pt x="244" y="35"/>
                  <a:pt x="243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6"/>
                  <a:pt x="242" y="36"/>
                  <a:pt x="241" y="36"/>
                </a:cubicBezTo>
                <a:cubicBezTo>
                  <a:pt x="241" y="36"/>
                  <a:pt x="241" y="37"/>
                  <a:pt x="241" y="37"/>
                </a:cubicBezTo>
                <a:cubicBezTo>
                  <a:pt x="240" y="37"/>
                  <a:pt x="239" y="37"/>
                  <a:pt x="239" y="38"/>
                </a:cubicBezTo>
                <a:cubicBezTo>
                  <a:pt x="241" y="38"/>
                  <a:pt x="239" y="39"/>
                  <a:pt x="240" y="40"/>
                </a:cubicBezTo>
                <a:cubicBezTo>
                  <a:pt x="239" y="40"/>
                  <a:pt x="239" y="40"/>
                  <a:pt x="239" y="40"/>
                </a:cubicBezTo>
                <a:cubicBezTo>
                  <a:pt x="238" y="41"/>
                  <a:pt x="238" y="42"/>
                  <a:pt x="236" y="42"/>
                </a:cubicBezTo>
                <a:cubicBezTo>
                  <a:pt x="236" y="42"/>
                  <a:pt x="236" y="41"/>
                  <a:pt x="236" y="41"/>
                </a:cubicBezTo>
                <a:cubicBezTo>
                  <a:pt x="235" y="42"/>
                  <a:pt x="234" y="41"/>
                  <a:pt x="234" y="41"/>
                </a:cubicBezTo>
                <a:cubicBezTo>
                  <a:pt x="233" y="42"/>
                  <a:pt x="233" y="42"/>
                  <a:pt x="232" y="42"/>
                </a:cubicBezTo>
                <a:cubicBezTo>
                  <a:pt x="231" y="42"/>
                  <a:pt x="232" y="43"/>
                  <a:pt x="231" y="43"/>
                </a:cubicBezTo>
                <a:cubicBezTo>
                  <a:pt x="231" y="43"/>
                  <a:pt x="230" y="43"/>
                  <a:pt x="230" y="43"/>
                </a:cubicBezTo>
                <a:cubicBezTo>
                  <a:pt x="230" y="43"/>
                  <a:pt x="229" y="44"/>
                  <a:pt x="229" y="44"/>
                </a:cubicBezTo>
                <a:cubicBezTo>
                  <a:pt x="229" y="44"/>
                  <a:pt x="228" y="45"/>
                  <a:pt x="228" y="45"/>
                </a:cubicBezTo>
                <a:cubicBezTo>
                  <a:pt x="227" y="45"/>
                  <a:pt x="227" y="45"/>
                  <a:pt x="226" y="46"/>
                </a:cubicBezTo>
                <a:cubicBezTo>
                  <a:pt x="226" y="47"/>
                  <a:pt x="225" y="46"/>
                  <a:pt x="225" y="47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22" y="49"/>
                  <a:pt x="224" y="49"/>
                  <a:pt x="223" y="48"/>
                </a:cubicBezTo>
                <a:cubicBezTo>
                  <a:pt x="222" y="48"/>
                  <a:pt x="221" y="49"/>
                  <a:pt x="221" y="49"/>
                </a:cubicBezTo>
                <a:cubicBezTo>
                  <a:pt x="221" y="49"/>
                  <a:pt x="220" y="49"/>
                  <a:pt x="220" y="49"/>
                </a:cubicBezTo>
                <a:cubicBezTo>
                  <a:pt x="220" y="50"/>
                  <a:pt x="219" y="50"/>
                  <a:pt x="219" y="50"/>
                </a:cubicBezTo>
                <a:cubicBezTo>
                  <a:pt x="219" y="50"/>
                  <a:pt x="218" y="51"/>
                  <a:pt x="218" y="51"/>
                </a:cubicBezTo>
                <a:cubicBezTo>
                  <a:pt x="218" y="51"/>
                  <a:pt x="217" y="51"/>
                  <a:pt x="217" y="51"/>
                </a:cubicBezTo>
                <a:cubicBezTo>
                  <a:pt x="217" y="51"/>
                  <a:pt x="217" y="51"/>
                  <a:pt x="217" y="52"/>
                </a:cubicBezTo>
                <a:cubicBezTo>
                  <a:pt x="216" y="52"/>
                  <a:pt x="216" y="52"/>
                  <a:pt x="216" y="52"/>
                </a:cubicBezTo>
                <a:cubicBezTo>
                  <a:pt x="215" y="53"/>
                  <a:pt x="214" y="53"/>
                  <a:pt x="214" y="54"/>
                </a:cubicBezTo>
                <a:cubicBezTo>
                  <a:pt x="212" y="54"/>
                  <a:pt x="212" y="55"/>
                  <a:pt x="211" y="55"/>
                </a:cubicBezTo>
                <a:cubicBezTo>
                  <a:pt x="209" y="57"/>
                  <a:pt x="207" y="58"/>
                  <a:pt x="205" y="60"/>
                </a:cubicBezTo>
                <a:cubicBezTo>
                  <a:pt x="204" y="60"/>
                  <a:pt x="204" y="60"/>
                  <a:pt x="203" y="60"/>
                </a:cubicBezTo>
                <a:cubicBezTo>
                  <a:pt x="203" y="60"/>
                  <a:pt x="202" y="61"/>
                  <a:pt x="202" y="61"/>
                </a:cubicBezTo>
                <a:cubicBezTo>
                  <a:pt x="202" y="62"/>
                  <a:pt x="202" y="62"/>
                  <a:pt x="201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00" y="63"/>
                  <a:pt x="200" y="63"/>
                  <a:pt x="200" y="63"/>
                </a:cubicBezTo>
                <a:cubicBezTo>
                  <a:pt x="200" y="64"/>
                  <a:pt x="199" y="64"/>
                  <a:pt x="199" y="64"/>
                </a:cubicBezTo>
                <a:cubicBezTo>
                  <a:pt x="199" y="64"/>
                  <a:pt x="198" y="64"/>
                  <a:pt x="198" y="65"/>
                </a:cubicBezTo>
                <a:cubicBezTo>
                  <a:pt x="197" y="65"/>
                  <a:pt x="197" y="66"/>
                  <a:pt x="196" y="66"/>
                </a:cubicBezTo>
                <a:cubicBezTo>
                  <a:pt x="196" y="67"/>
                  <a:pt x="196" y="66"/>
                  <a:pt x="195" y="67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8"/>
                  <a:pt x="194" y="68"/>
                  <a:pt x="193" y="69"/>
                </a:cubicBezTo>
                <a:cubicBezTo>
                  <a:pt x="192" y="69"/>
                  <a:pt x="192" y="70"/>
                  <a:pt x="191" y="69"/>
                </a:cubicBezTo>
                <a:cubicBezTo>
                  <a:pt x="190" y="70"/>
                  <a:pt x="190" y="71"/>
                  <a:pt x="188" y="71"/>
                </a:cubicBezTo>
                <a:cubicBezTo>
                  <a:pt x="187" y="72"/>
                  <a:pt x="189" y="72"/>
                  <a:pt x="187" y="73"/>
                </a:cubicBezTo>
                <a:cubicBezTo>
                  <a:pt x="187" y="72"/>
                  <a:pt x="186" y="73"/>
                  <a:pt x="186" y="74"/>
                </a:cubicBezTo>
                <a:cubicBezTo>
                  <a:pt x="185" y="74"/>
                  <a:pt x="185" y="74"/>
                  <a:pt x="185" y="74"/>
                </a:cubicBezTo>
                <a:cubicBezTo>
                  <a:pt x="184" y="74"/>
                  <a:pt x="185" y="75"/>
                  <a:pt x="184" y="75"/>
                </a:cubicBezTo>
                <a:cubicBezTo>
                  <a:pt x="184" y="75"/>
                  <a:pt x="183" y="74"/>
                  <a:pt x="183" y="74"/>
                </a:cubicBezTo>
                <a:cubicBezTo>
                  <a:pt x="183" y="76"/>
                  <a:pt x="182" y="76"/>
                  <a:pt x="182" y="76"/>
                </a:cubicBezTo>
                <a:cubicBezTo>
                  <a:pt x="182" y="76"/>
                  <a:pt x="182" y="77"/>
                  <a:pt x="181" y="77"/>
                </a:cubicBezTo>
                <a:cubicBezTo>
                  <a:pt x="181" y="77"/>
                  <a:pt x="180" y="78"/>
                  <a:pt x="179" y="78"/>
                </a:cubicBezTo>
                <a:cubicBezTo>
                  <a:pt x="180" y="79"/>
                  <a:pt x="179" y="80"/>
                  <a:pt x="178" y="80"/>
                </a:cubicBezTo>
                <a:cubicBezTo>
                  <a:pt x="178" y="80"/>
                  <a:pt x="178" y="80"/>
                  <a:pt x="177" y="80"/>
                </a:cubicBezTo>
                <a:cubicBezTo>
                  <a:pt x="177" y="81"/>
                  <a:pt x="177" y="81"/>
                  <a:pt x="177" y="81"/>
                </a:cubicBezTo>
                <a:cubicBezTo>
                  <a:pt x="176" y="81"/>
                  <a:pt x="176" y="82"/>
                  <a:pt x="176" y="82"/>
                </a:cubicBezTo>
                <a:cubicBezTo>
                  <a:pt x="176" y="82"/>
                  <a:pt x="176" y="81"/>
                  <a:pt x="175" y="81"/>
                </a:cubicBezTo>
                <a:cubicBezTo>
                  <a:pt x="176" y="82"/>
                  <a:pt x="175" y="83"/>
                  <a:pt x="174" y="83"/>
                </a:cubicBezTo>
                <a:cubicBezTo>
                  <a:pt x="174" y="84"/>
                  <a:pt x="173" y="85"/>
                  <a:pt x="172" y="84"/>
                </a:cubicBezTo>
                <a:cubicBezTo>
                  <a:pt x="172" y="86"/>
                  <a:pt x="171" y="86"/>
                  <a:pt x="171" y="87"/>
                </a:cubicBezTo>
                <a:cubicBezTo>
                  <a:pt x="170" y="87"/>
                  <a:pt x="170" y="87"/>
                  <a:pt x="169" y="87"/>
                </a:cubicBezTo>
                <a:cubicBezTo>
                  <a:pt x="169" y="88"/>
                  <a:pt x="170" y="88"/>
                  <a:pt x="169" y="89"/>
                </a:cubicBezTo>
                <a:cubicBezTo>
                  <a:pt x="169" y="89"/>
                  <a:pt x="169" y="89"/>
                  <a:pt x="168" y="89"/>
                </a:cubicBezTo>
                <a:cubicBezTo>
                  <a:pt x="168" y="89"/>
                  <a:pt x="168" y="89"/>
                  <a:pt x="167" y="89"/>
                </a:cubicBezTo>
                <a:cubicBezTo>
                  <a:pt x="167" y="90"/>
                  <a:pt x="167" y="90"/>
                  <a:pt x="167" y="91"/>
                </a:cubicBezTo>
                <a:cubicBezTo>
                  <a:pt x="167" y="92"/>
                  <a:pt x="166" y="92"/>
                  <a:pt x="166" y="93"/>
                </a:cubicBezTo>
                <a:cubicBezTo>
                  <a:pt x="165" y="92"/>
                  <a:pt x="166" y="91"/>
                  <a:pt x="165" y="91"/>
                </a:cubicBezTo>
                <a:cubicBezTo>
                  <a:pt x="165" y="91"/>
                  <a:pt x="165" y="92"/>
                  <a:pt x="165" y="92"/>
                </a:cubicBezTo>
                <a:cubicBezTo>
                  <a:pt x="164" y="93"/>
                  <a:pt x="164" y="94"/>
                  <a:pt x="163" y="94"/>
                </a:cubicBezTo>
                <a:cubicBezTo>
                  <a:pt x="162" y="95"/>
                  <a:pt x="161" y="95"/>
                  <a:pt x="161" y="96"/>
                </a:cubicBezTo>
                <a:cubicBezTo>
                  <a:pt x="160" y="96"/>
                  <a:pt x="160" y="97"/>
                  <a:pt x="160" y="97"/>
                </a:cubicBezTo>
                <a:cubicBezTo>
                  <a:pt x="160" y="98"/>
                  <a:pt x="159" y="98"/>
                  <a:pt x="160" y="99"/>
                </a:cubicBezTo>
                <a:cubicBezTo>
                  <a:pt x="162" y="98"/>
                  <a:pt x="162" y="95"/>
                  <a:pt x="164" y="95"/>
                </a:cubicBezTo>
                <a:cubicBezTo>
                  <a:pt x="165" y="95"/>
                  <a:pt x="165" y="94"/>
                  <a:pt x="166" y="94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67" y="93"/>
                  <a:pt x="168" y="92"/>
                  <a:pt x="168" y="92"/>
                </a:cubicBezTo>
                <a:cubicBezTo>
                  <a:pt x="168" y="92"/>
                  <a:pt x="169" y="92"/>
                  <a:pt x="169" y="92"/>
                </a:cubicBezTo>
                <a:cubicBezTo>
                  <a:pt x="169" y="91"/>
                  <a:pt x="169" y="91"/>
                  <a:pt x="169" y="90"/>
                </a:cubicBezTo>
                <a:cubicBezTo>
                  <a:pt x="170" y="90"/>
                  <a:pt x="170" y="89"/>
                  <a:pt x="170" y="89"/>
                </a:cubicBezTo>
                <a:cubicBezTo>
                  <a:pt x="170" y="89"/>
                  <a:pt x="170" y="89"/>
                  <a:pt x="170" y="88"/>
                </a:cubicBezTo>
                <a:cubicBezTo>
                  <a:pt x="171" y="88"/>
                  <a:pt x="170" y="88"/>
                  <a:pt x="171" y="88"/>
                </a:cubicBezTo>
                <a:cubicBezTo>
                  <a:pt x="171" y="88"/>
                  <a:pt x="172" y="88"/>
                  <a:pt x="172" y="88"/>
                </a:cubicBezTo>
                <a:cubicBezTo>
                  <a:pt x="173" y="87"/>
                  <a:pt x="174" y="86"/>
                  <a:pt x="175" y="85"/>
                </a:cubicBezTo>
                <a:cubicBezTo>
                  <a:pt x="175" y="84"/>
                  <a:pt x="176" y="83"/>
                  <a:pt x="177" y="82"/>
                </a:cubicBezTo>
                <a:cubicBezTo>
                  <a:pt x="178" y="81"/>
                  <a:pt x="178" y="82"/>
                  <a:pt x="178" y="81"/>
                </a:cubicBezTo>
                <a:cubicBezTo>
                  <a:pt x="179" y="81"/>
                  <a:pt x="179" y="81"/>
                  <a:pt x="179" y="81"/>
                </a:cubicBezTo>
                <a:cubicBezTo>
                  <a:pt x="180" y="80"/>
                  <a:pt x="181" y="79"/>
                  <a:pt x="181" y="79"/>
                </a:cubicBezTo>
                <a:cubicBezTo>
                  <a:pt x="182" y="78"/>
                  <a:pt x="183" y="78"/>
                  <a:pt x="183" y="77"/>
                </a:cubicBezTo>
                <a:cubicBezTo>
                  <a:pt x="183" y="77"/>
                  <a:pt x="184" y="77"/>
                  <a:pt x="184" y="76"/>
                </a:cubicBezTo>
                <a:cubicBezTo>
                  <a:pt x="185" y="77"/>
                  <a:pt x="185" y="76"/>
                  <a:pt x="185" y="76"/>
                </a:cubicBezTo>
                <a:cubicBezTo>
                  <a:pt x="185" y="79"/>
                  <a:pt x="183" y="78"/>
                  <a:pt x="182" y="79"/>
                </a:cubicBezTo>
                <a:cubicBezTo>
                  <a:pt x="182" y="80"/>
                  <a:pt x="182" y="80"/>
                  <a:pt x="182" y="80"/>
                </a:cubicBezTo>
                <a:cubicBezTo>
                  <a:pt x="181" y="81"/>
                  <a:pt x="182" y="81"/>
                  <a:pt x="181" y="82"/>
                </a:cubicBezTo>
                <a:cubicBezTo>
                  <a:pt x="180" y="83"/>
                  <a:pt x="179" y="85"/>
                  <a:pt x="177" y="85"/>
                </a:cubicBezTo>
                <a:cubicBezTo>
                  <a:pt x="176" y="86"/>
                  <a:pt x="175" y="87"/>
                  <a:pt x="174" y="88"/>
                </a:cubicBezTo>
                <a:cubicBezTo>
                  <a:pt x="174" y="88"/>
                  <a:pt x="174" y="88"/>
                  <a:pt x="173" y="88"/>
                </a:cubicBezTo>
                <a:cubicBezTo>
                  <a:pt x="173" y="90"/>
                  <a:pt x="172" y="90"/>
                  <a:pt x="172" y="91"/>
                </a:cubicBezTo>
                <a:cubicBezTo>
                  <a:pt x="170" y="90"/>
                  <a:pt x="171" y="93"/>
                  <a:pt x="169" y="93"/>
                </a:cubicBezTo>
                <a:cubicBezTo>
                  <a:pt x="169" y="94"/>
                  <a:pt x="168" y="94"/>
                  <a:pt x="167" y="95"/>
                </a:cubicBezTo>
                <a:cubicBezTo>
                  <a:pt x="167" y="95"/>
                  <a:pt x="167" y="96"/>
                  <a:pt x="166" y="96"/>
                </a:cubicBezTo>
                <a:cubicBezTo>
                  <a:pt x="165" y="97"/>
                  <a:pt x="164" y="98"/>
                  <a:pt x="163" y="99"/>
                </a:cubicBezTo>
                <a:cubicBezTo>
                  <a:pt x="162" y="100"/>
                  <a:pt x="161" y="101"/>
                  <a:pt x="161" y="101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3"/>
                  <a:pt x="158" y="103"/>
                  <a:pt x="159" y="104"/>
                </a:cubicBezTo>
                <a:cubicBezTo>
                  <a:pt x="159" y="104"/>
                  <a:pt x="158" y="104"/>
                  <a:pt x="158" y="105"/>
                </a:cubicBezTo>
                <a:cubicBezTo>
                  <a:pt x="158" y="106"/>
                  <a:pt x="159" y="104"/>
                  <a:pt x="159" y="106"/>
                </a:cubicBezTo>
                <a:cubicBezTo>
                  <a:pt x="158" y="106"/>
                  <a:pt x="159" y="107"/>
                  <a:pt x="158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7" y="107"/>
                  <a:pt x="158" y="108"/>
                  <a:pt x="157" y="108"/>
                </a:cubicBezTo>
                <a:cubicBezTo>
                  <a:pt x="157" y="107"/>
                  <a:pt x="156" y="107"/>
                  <a:pt x="156" y="107"/>
                </a:cubicBezTo>
                <a:cubicBezTo>
                  <a:pt x="155" y="109"/>
                  <a:pt x="157" y="107"/>
                  <a:pt x="157" y="10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155" y="110"/>
                  <a:pt x="155" y="109"/>
                  <a:pt x="154" y="109"/>
                </a:cubicBezTo>
                <a:cubicBezTo>
                  <a:pt x="153" y="110"/>
                  <a:pt x="151" y="111"/>
                  <a:pt x="152" y="113"/>
                </a:cubicBezTo>
                <a:cubicBezTo>
                  <a:pt x="153" y="113"/>
                  <a:pt x="152" y="114"/>
                  <a:pt x="152" y="114"/>
                </a:cubicBezTo>
                <a:cubicBezTo>
                  <a:pt x="151" y="113"/>
                  <a:pt x="152" y="113"/>
                  <a:pt x="151" y="112"/>
                </a:cubicBezTo>
                <a:cubicBezTo>
                  <a:pt x="151" y="113"/>
                  <a:pt x="150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5"/>
                  <a:pt x="149" y="115"/>
                  <a:pt x="149" y="115"/>
                </a:cubicBezTo>
                <a:cubicBezTo>
                  <a:pt x="149" y="116"/>
                  <a:pt x="148" y="117"/>
                  <a:pt x="147" y="118"/>
                </a:cubicBezTo>
                <a:cubicBezTo>
                  <a:pt x="147" y="118"/>
                  <a:pt x="146" y="118"/>
                  <a:pt x="146" y="118"/>
                </a:cubicBezTo>
                <a:cubicBezTo>
                  <a:pt x="146" y="119"/>
                  <a:pt x="145" y="120"/>
                  <a:pt x="145" y="121"/>
                </a:cubicBezTo>
                <a:cubicBezTo>
                  <a:pt x="144" y="121"/>
                  <a:pt x="144" y="121"/>
                  <a:pt x="145" y="122"/>
                </a:cubicBezTo>
                <a:cubicBezTo>
                  <a:pt x="145" y="123"/>
                  <a:pt x="143" y="122"/>
                  <a:pt x="143" y="122"/>
                </a:cubicBezTo>
                <a:cubicBezTo>
                  <a:pt x="143" y="123"/>
                  <a:pt x="144" y="124"/>
                  <a:pt x="144" y="124"/>
                </a:cubicBezTo>
                <a:cubicBezTo>
                  <a:pt x="143" y="124"/>
                  <a:pt x="143" y="123"/>
                  <a:pt x="143" y="123"/>
                </a:cubicBezTo>
                <a:cubicBezTo>
                  <a:pt x="143" y="124"/>
                  <a:pt x="143" y="125"/>
                  <a:pt x="143" y="126"/>
                </a:cubicBezTo>
                <a:cubicBezTo>
                  <a:pt x="142" y="126"/>
                  <a:pt x="142" y="126"/>
                  <a:pt x="141" y="126"/>
                </a:cubicBezTo>
                <a:cubicBezTo>
                  <a:pt x="141" y="126"/>
                  <a:pt x="141" y="126"/>
                  <a:pt x="140" y="126"/>
                </a:cubicBezTo>
                <a:cubicBezTo>
                  <a:pt x="141" y="125"/>
                  <a:pt x="140" y="125"/>
                  <a:pt x="141" y="124"/>
                </a:cubicBezTo>
                <a:cubicBezTo>
                  <a:pt x="141" y="123"/>
                  <a:pt x="142" y="123"/>
                  <a:pt x="142" y="121"/>
                </a:cubicBezTo>
                <a:cubicBezTo>
                  <a:pt x="141" y="121"/>
                  <a:pt x="140" y="122"/>
                  <a:pt x="140" y="122"/>
                </a:cubicBezTo>
                <a:cubicBezTo>
                  <a:pt x="140" y="123"/>
                  <a:pt x="139" y="124"/>
                  <a:pt x="139" y="124"/>
                </a:cubicBezTo>
                <a:cubicBezTo>
                  <a:pt x="139" y="125"/>
                  <a:pt x="139" y="124"/>
                  <a:pt x="139" y="125"/>
                </a:cubicBezTo>
                <a:cubicBezTo>
                  <a:pt x="138" y="125"/>
                  <a:pt x="139" y="126"/>
                  <a:pt x="138" y="127"/>
                </a:cubicBezTo>
                <a:cubicBezTo>
                  <a:pt x="139" y="126"/>
                  <a:pt x="140" y="127"/>
                  <a:pt x="140" y="128"/>
                </a:cubicBezTo>
                <a:cubicBezTo>
                  <a:pt x="140" y="128"/>
                  <a:pt x="139" y="128"/>
                  <a:pt x="139" y="129"/>
                </a:cubicBezTo>
                <a:cubicBezTo>
                  <a:pt x="139" y="129"/>
                  <a:pt x="140" y="129"/>
                  <a:pt x="140" y="130"/>
                </a:cubicBezTo>
                <a:cubicBezTo>
                  <a:pt x="139" y="130"/>
                  <a:pt x="139" y="129"/>
                  <a:pt x="139" y="130"/>
                </a:cubicBezTo>
                <a:cubicBezTo>
                  <a:pt x="139" y="130"/>
                  <a:pt x="138" y="130"/>
                  <a:pt x="138" y="130"/>
                </a:cubicBezTo>
                <a:cubicBezTo>
                  <a:pt x="137" y="129"/>
                  <a:pt x="139" y="127"/>
                  <a:pt x="137" y="127"/>
                </a:cubicBezTo>
                <a:cubicBezTo>
                  <a:pt x="137" y="127"/>
                  <a:pt x="137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5" y="129"/>
                  <a:pt x="135" y="130"/>
                  <a:pt x="134" y="130"/>
                </a:cubicBezTo>
                <a:cubicBezTo>
                  <a:pt x="134" y="131"/>
                  <a:pt x="134" y="131"/>
                  <a:pt x="135" y="131"/>
                </a:cubicBezTo>
                <a:cubicBezTo>
                  <a:pt x="134" y="131"/>
                  <a:pt x="134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6"/>
                  <a:pt x="132" y="136"/>
                  <a:pt x="132" y="137"/>
                </a:cubicBezTo>
                <a:cubicBezTo>
                  <a:pt x="132" y="137"/>
                  <a:pt x="132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2" y="135"/>
                  <a:pt x="131" y="135"/>
                </a:cubicBezTo>
                <a:cubicBezTo>
                  <a:pt x="131" y="135"/>
                  <a:pt x="130" y="136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lose/>
                <a:moveTo>
                  <a:pt x="112" y="193"/>
                </a:moveTo>
                <a:cubicBezTo>
                  <a:pt x="112" y="193"/>
                  <a:pt x="112" y="194"/>
                  <a:pt x="113" y="194"/>
                </a:cubicBezTo>
                <a:cubicBezTo>
                  <a:pt x="113" y="195"/>
                  <a:pt x="112" y="195"/>
                  <a:pt x="112" y="195"/>
                </a:cubicBezTo>
                <a:cubicBezTo>
                  <a:pt x="112" y="195"/>
                  <a:pt x="112" y="194"/>
                  <a:pt x="112" y="193"/>
                </a:cubicBezTo>
                <a:close/>
                <a:moveTo>
                  <a:pt x="112" y="219"/>
                </a:moveTo>
                <a:cubicBezTo>
                  <a:pt x="110" y="217"/>
                  <a:pt x="111" y="214"/>
                  <a:pt x="111" y="212"/>
                </a:cubicBezTo>
                <a:cubicBezTo>
                  <a:pt x="111" y="213"/>
                  <a:pt x="112" y="213"/>
                  <a:pt x="112" y="212"/>
                </a:cubicBezTo>
                <a:cubicBezTo>
                  <a:pt x="113" y="212"/>
                  <a:pt x="112" y="213"/>
                  <a:pt x="112" y="214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6"/>
                  <a:pt x="112" y="216"/>
                  <a:pt x="112" y="219"/>
                </a:cubicBezTo>
                <a:close/>
                <a:moveTo>
                  <a:pt x="112" y="216"/>
                </a:moveTo>
                <a:cubicBezTo>
                  <a:pt x="113" y="216"/>
                  <a:pt x="112" y="218"/>
                  <a:pt x="113" y="217"/>
                </a:cubicBezTo>
                <a:cubicBezTo>
                  <a:pt x="112" y="219"/>
                  <a:pt x="113" y="220"/>
                  <a:pt x="113" y="222"/>
                </a:cubicBezTo>
                <a:cubicBezTo>
                  <a:pt x="112" y="221"/>
                  <a:pt x="112" y="218"/>
                  <a:pt x="112" y="216"/>
                </a:cubicBezTo>
                <a:close/>
                <a:moveTo>
                  <a:pt x="113" y="228"/>
                </a:moveTo>
                <a:cubicBezTo>
                  <a:pt x="113" y="229"/>
                  <a:pt x="113" y="227"/>
                  <a:pt x="113" y="226"/>
                </a:cubicBezTo>
                <a:cubicBezTo>
                  <a:pt x="114" y="225"/>
                  <a:pt x="113" y="227"/>
                  <a:pt x="113" y="228"/>
                </a:cubicBezTo>
                <a:close/>
                <a:moveTo>
                  <a:pt x="113" y="225"/>
                </a:moveTo>
                <a:cubicBezTo>
                  <a:pt x="112" y="226"/>
                  <a:pt x="113" y="224"/>
                  <a:pt x="113" y="224"/>
                </a:cubicBezTo>
                <a:cubicBezTo>
                  <a:pt x="113" y="224"/>
                  <a:pt x="114" y="224"/>
                  <a:pt x="113" y="225"/>
                </a:cubicBezTo>
                <a:close/>
                <a:moveTo>
                  <a:pt x="114" y="203"/>
                </a:moveTo>
                <a:cubicBezTo>
                  <a:pt x="113" y="203"/>
                  <a:pt x="114" y="202"/>
                  <a:pt x="113" y="202"/>
                </a:cubicBezTo>
                <a:cubicBezTo>
                  <a:pt x="112" y="202"/>
                  <a:pt x="113" y="203"/>
                  <a:pt x="113" y="204"/>
                </a:cubicBezTo>
                <a:cubicBezTo>
                  <a:pt x="112" y="204"/>
                  <a:pt x="113" y="209"/>
                  <a:pt x="112" y="210"/>
                </a:cubicBezTo>
                <a:cubicBezTo>
                  <a:pt x="110" y="211"/>
                  <a:pt x="111" y="209"/>
                  <a:pt x="111" y="208"/>
                </a:cubicBezTo>
                <a:cubicBezTo>
                  <a:pt x="111" y="206"/>
                  <a:pt x="111" y="204"/>
                  <a:pt x="112" y="202"/>
                </a:cubicBezTo>
                <a:cubicBezTo>
                  <a:pt x="112" y="202"/>
                  <a:pt x="113" y="201"/>
                  <a:pt x="113" y="200"/>
                </a:cubicBezTo>
                <a:cubicBezTo>
                  <a:pt x="113" y="200"/>
                  <a:pt x="112" y="200"/>
                  <a:pt x="112" y="200"/>
                </a:cubicBezTo>
                <a:cubicBezTo>
                  <a:pt x="112" y="200"/>
                  <a:pt x="113" y="200"/>
                  <a:pt x="113" y="199"/>
                </a:cubicBezTo>
                <a:cubicBezTo>
                  <a:pt x="114" y="200"/>
                  <a:pt x="114" y="201"/>
                  <a:pt x="114" y="203"/>
                </a:cubicBezTo>
                <a:close/>
                <a:moveTo>
                  <a:pt x="116" y="188"/>
                </a:moveTo>
                <a:cubicBezTo>
                  <a:pt x="116" y="188"/>
                  <a:pt x="117" y="189"/>
                  <a:pt x="116" y="190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5" y="190"/>
                  <a:pt x="116" y="189"/>
                  <a:pt x="116" y="188"/>
                </a:cubicBezTo>
                <a:cubicBezTo>
                  <a:pt x="116" y="187"/>
                  <a:pt x="116" y="187"/>
                  <a:pt x="116" y="186"/>
                </a:cubicBezTo>
                <a:cubicBezTo>
                  <a:pt x="117" y="186"/>
                  <a:pt x="117" y="187"/>
                  <a:pt x="117" y="187"/>
                </a:cubicBezTo>
                <a:cubicBezTo>
                  <a:pt x="118" y="188"/>
                  <a:pt x="117" y="188"/>
                  <a:pt x="116" y="188"/>
                </a:cubicBezTo>
                <a:close/>
                <a:moveTo>
                  <a:pt x="243" y="38"/>
                </a:moveTo>
                <a:cubicBezTo>
                  <a:pt x="243" y="39"/>
                  <a:pt x="242" y="39"/>
                  <a:pt x="241" y="39"/>
                </a:cubicBezTo>
                <a:cubicBezTo>
                  <a:pt x="241" y="38"/>
                  <a:pt x="242" y="38"/>
                  <a:pt x="243" y="38"/>
                </a:cubicBezTo>
                <a:close/>
                <a:moveTo>
                  <a:pt x="230" y="46"/>
                </a:moveTo>
                <a:cubicBezTo>
                  <a:pt x="230" y="46"/>
                  <a:pt x="230" y="46"/>
                  <a:pt x="230" y="46"/>
                </a:cubicBezTo>
                <a:cubicBezTo>
                  <a:pt x="231" y="45"/>
                  <a:pt x="231" y="46"/>
                  <a:pt x="231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3" y="44"/>
                  <a:pt x="234" y="43"/>
                  <a:pt x="234" y="43"/>
                </a:cubicBezTo>
                <a:cubicBezTo>
                  <a:pt x="235" y="42"/>
                  <a:pt x="235" y="43"/>
                  <a:pt x="235" y="43"/>
                </a:cubicBezTo>
                <a:cubicBezTo>
                  <a:pt x="235" y="45"/>
                  <a:pt x="233" y="44"/>
                  <a:pt x="232" y="45"/>
                </a:cubicBezTo>
                <a:cubicBezTo>
                  <a:pt x="232" y="46"/>
                  <a:pt x="231" y="46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29" y="47"/>
                  <a:pt x="230" y="47"/>
                  <a:pt x="230" y="46"/>
                </a:cubicBezTo>
                <a:close/>
                <a:moveTo>
                  <a:pt x="229" y="47"/>
                </a:moveTo>
                <a:cubicBezTo>
                  <a:pt x="229" y="48"/>
                  <a:pt x="228" y="47"/>
                  <a:pt x="228" y="48"/>
                </a:cubicBezTo>
                <a:cubicBezTo>
                  <a:pt x="227" y="48"/>
                  <a:pt x="227" y="49"/>
                  <a:pt x="226" y="49"/>
                </a:cubicBezTo>
                <a:cubicBezTo>
                  <a:pt x="227" y="48"/>
                  <a:pt x="227" y="46"/>
                  <a:pt x="229" y="47"/>
                </a:cubicBezTo>
                <a:close/>
                <a:moveTo>
                  <a:pt x="219" y="51"/>
                </a:moveTo>
                <a:cubicBezTo>
                  <a:pt x="219" y="51"/>
                  <a:pt x="219" y="51"/>
                  <a:pt x="219" y="51"/>
                </a:cubicBezTo>
                <a:cubicBezTo>
                  <a:pt x="220" y="51"/>
                  <a:pt x="221" y="51"/>
                  <a:pt x="220" y="52"/>
                </a:cubicBezTo>
                <a:cubicBezTo>
                  <a:pt x="220" y="53"/>
                  <a:pt x="218" y="52"/>
                  <a:pt x="219" y="51"/>
                </a:cubicBezTo>
                <a:close/>
                <a:moveTo>
                  <a:pt x="200" y="65"/>
                </a:moveTo>
                <a:cubicBezTo>
                  <a:pt x="200" y="66"/>
                  <a:pt x="199" y="68"/>
                  <a:pt x="198" y="67"/>
                </a:cubicBezTo>
                <a:cubicBezTo>
                  <a:pt x="197" y="67"/>
                  <a:pt x="199" y="66"/>
                  <a:pt x="200" y="65"/>
                </a:cubicBezTo>
                <a:close/>
                <a:moveTo>
                  <a:pt x="198" y="68"/>
                </a:moveTo>
                <a:cubicBezTo>
                  <a:pt x="198" y="68"/>
                  <a:pt x="195" y="69"/>
                  <a:pt x="195" y="69"/>
                </a:cubicBezTo>
                <a:cubicBezTo>
                  <a:pt x="195" y="67"/>
                  <a:pt x="197" y="67"/>
                  <a:pt x="198" y="68"/>
                </a:cubicBezTo>
                <a:close/>
                <a:moveTo>
                  <a:pt x="193" y="69"/>
                </a:moveTo>
                <a:cubicBezTo>
                  <a:pt x="193" y="70"/>
                  <a:pt x="194" y="69"/>
                  <a:pt x="194" y="69"/>
                </a:cubicBezTo>
                <a:cubicBezTo>
                  <a:pt x="194" y="69"/>
                  <a:pt x="194" y="70"/>
                  <a:pt x="195" y="70"/>
                </a:cubicBezTo>
                <a:cubicBezTo>
                  <a:pt x="195" y="71"/>
                  <a:pt x="193" y="71"/>
                  <a:pt x="193" y="69"/>
                </a:cubicBezTo>
                <a:close/>
                <a:moveTo>
                  <a:pt x="171" y="94"/>
                </a:moveTo>
                <a:cubicBezTo>
                  <a:pt x="172" y="94"/>
                  <a:pt x="169" y="98"/>
                  <a:pt x="168" y="97"/>
                </a:cubicBezTo>
                <a:cubicBezTo>
                  <a:pt x="168" y="97"/>
                  <a:pt x="170" y="93"/>
                  <a:pt x="171" y="94"/>
                </a:cubicBezTo>
                <a:close/>
                <a:moveTo>
                  <a:pt x="167" y="98"/>
                </a:moveTo>
                <a:cubicBezTo>
                  <a:pt x="167" y="99"/>
                  <a:pt x="167" y="99"/>
                  <a:pt x="167" y="99"/>
                </a:cubicBezTo>
                <a:cubicBezTo>
                  <a:pt x="159" y="105"/>
                  <a:pt x="166" y="96"/>
                  <a:pt x="167" y="98"/>
                </a:cubicBezTo>
                <a:close/>
                <a:moveTo>
                  <a:pt x="161" y="102"/>
                </a:moveTo>
                <a:cubicBezTo>
                  <a:pt x="162" y="102"/>
                  <a:pt x="163" y="102"/>
                  <a:pt x="163" y="103"/>
                </a:cubicBezTo>
                <a:cubicBezTo>
                  <a:pt x="164" y="102"/>
                  <a:pt x="162" y="104"/>
                  <a:pt x="160" y="104"/>
                </a:cubicBezTo>
                <a:cubicBezTo>
                  <a:pt x="160" y="103"/>
                  <a:pt x="161" y="103"/>
                  <a:pt x="161" y="102"/>
                </a:cubicBezTo>
                <a:close/>
                <a:moveTo>
                  <a:pt x="161" y="105"/>
                </a:moveTo>
                <a:cubicBezTo>
                  <a:pt x="161" y="106"/>
                  <a:pt x="159" y="110"/>
                  <a:pt x="158" y="109"/>
                </a:cubicBezTo>
                <a:cubicBezTo>
                  <a:pt x="158" y="108"/>
                  <a:pt x="160" y="106"/>
                  <a:pt x="161" y="105"/>
                </a:cubicBezTo>
                <a:close/>
                <a:moveTo>
                  <a:pt x="126" y="158"/>
                </a:moveTo>
                <a:cubicBezTo>
                  <a:pt x="126" y="159"/>
                  <a:pt x="125" y="160"/>
                  <a:pt x="125" y="160"/>
                </a:cubicBezTo>
                <a:cubicBezTo>
                  <a:pt x="124" y="160"/>
                  <a:pt x="125" y="157"/>
                  <a:pt x="126" y="157"/>
                </a:cubicBezTo>
                <a:cubicBezTo>
                  <a:pt x="127" y="156"/>
                  <a:pt x="126" y="158"/>
                  <a:pt x="126" y="158"/>
                </a:cubicBezTo>
                <a:close/>
                <a:moveTo>
                  <a:pt x="128" y="154"/>
                </a:moveTo>
                <a:cubicBezTo>
                  <a:pt x="128" y="154"/>
                  <a:pt x="127" y="154"/>
                  <a:pt x="127" y="155"/>
                </a:cubicBezTo>
                <a:cubicBezTo>
                  <a:pt x="127" y="155"/>
                  <a:pt x="127" y="157"/>
                  <a:pt x="126" y="156"/>
                </a:cubicBezTo>
                <a:cubicBezTo>
                  <a:pt x="126" y="155"/>
                  <a:pt x="127" y="155"/>
                  <a:pt x="127" y="154"/>
                </a:cubicBezTo>
                <a:cubicBezTo>
                  <a:pt x="127" y="154"/>
                  <a:pt x="127" y="152"/>
                  <a:pt x="128" y="152"/>
                </a:cubicBezTo>
                <a:cubicBezTo>
                  <a:pt x="128" y="153"/>
                  <a:pt x="128" y="153"/>
                  <a:pt x="128" y="154"/>
                </a:cubicBezTo>
                <a:close/>
                <a:moveTo>
                  <a:pt x="136" y="131"/>
                </a:moveTo>
                <a:cubicBezTo>
                  <a:pt x="137" y="131"/>
                  <a:pt x="137" y="133"/>
                  <a:pt x="136" y="134"/>
                </a:cubicBezTo>
                <a:cubicBezTo>
                  <a:pt x="135" y="133"/>
                  <a:pt x="136" y="133"/>
                  <a:pt x="136" y="131"/>
                </a:cubicBezTo>
                <a:close/>
                <a:moveTo>
                  <a:pt x="133" y="139"/>
                </a:moveTo>
                <a:cubicBezTo>
                  <a:pt x="132" y="137"/>
                  <a:pt x="133" y="137"/>
                  <a:pt x="134" y="136"/>
                </a:cubicBezTo>
                <a:cubicBezTo>
                  <a:pt x="134" y="136"/>
                  <a:pt x="135" y="135"/>
                  <a:pt x="135" y="134"/>
                </a:cubicBezTo>
                <a:cubicBezTo>
                  <a:pt x="135" y="134"/>
                  <a:pt x="135" y="135"/>
                  <a:pt x="135" y="136"/>
                </a:cubicBezTo>
                <a:cubicBezTo>
                  <a:pt x="135" y="137"/>
                  <a:pt x="134" y="137"/>
                  <a:pt x="134" y="137"/>
                </a:cubicBezTo>
                <a:cubicBezTo>
                  <a:pt x="134" y="137"/>
                  <a:pt x="133" y="138"/>
                  <a:pt x="133" y="138"/>
                </a:cubicBezTo>
                <a:cubicBezTo>
                  <a:pt x="133" y="139"/>
                  <a:pt x="134" y="139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1"/>
                  <a:pt x="132" y="141"/>
                </a:cubicBezTo>
                <a:cubicBezTo>
                  <a:pt x="132" y="140"/>
                  <a:pt x="133" y="140"/>
                  <a:pt x="133" y="139"/>
                </a:cubicBezTo>
                <a:close/>
                <a:moveTo>
                  <a:pt x="132" y="142"/>
                </a:moveTo>
                <a:cubicBezTo>
                  <a:pt x="132" y="142"/>
                  <a:pt x="132" y="143"/>
                  <a:pt x="132" y="143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1" y="145"/>
                  <a:pt x="131" y="146"/>
                  <a:pt x="130" y="146"/>
                </a:cubicBezTo>
                <a:cubicBezTo>
                  <a:pt x="130" y="147"/>
                  <a:pt x="130" y="147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0"/>
                  <a:pt x="130" y="152"/>
                  <a:pt x="128" y="152"/>
                </a:cubicBezTo>
                <a:cubicBezTo>
                  <a:pt x="128" y="151"/>
                  <a:pt x="130" y="149"/>
                  <a:pt x="129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5"/>
                  <a:pt x="131" y="145"/>
                  <a:pt x="131" y="143"/>
                </a:cubicBezTo>
                <a:cubicBezTo>
                  <a:pt x="131" y="143"/>
                  <a:pt x="132" y="143"/>
                  <a:pt x="132" y="142"/>
                </a:cubicBezTo>
                <a:close/>
                <a:moveTo>
                  <a:pt x="114" y="175"/>
                </a:moveTo>
                <a:cubicBezTo>
                  <a:pt x="114" y="174"/>
                  <a:pt x="115" y="174"/>
                  <a:pt x="115" y="173"/>
                </a:cubicBezTo>
                <a:cubicBezTo>
                  <a:pt x="114" y="173"/>
                  <a:pt x="114" y="173"/>
                  <a:pt x="114" y="173"/>
                </a:cubicBezTo>
                <a:cubicBezTo>
                  <a:pt x="114" y="174"/>
                  <a:pt x="113" y="175"/>
                  <a:pt x="114" y="175"/>
                </a:cubicBezTo>
                <a:close/>
              </a:path>
            </a:pathLst>
          </a:custGeom>
          <a:solidFill>
            <a:schemeClr val="bg1">
              <a:alpha val="3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2" name="弧形 51">
            <a:extLst>
              <a:ext uri="{FF2B5EF4-FFF2-40B4-BE49-F238E27FC236}">
                <a16:creationId xmlns:a16="http://schemas.microsoft.com/office/drawing/2014/main" id="{E1E03810-F63D-440B-8F23-445A0F5C58E6}"/>
              </a:ext>
            </a:extLst>
          </p:cNvPr>
          <p:cNvSpPr/>
          <p:nvPr/>
        </p:nvSpPr>
        <p:spPr>
          <a:xfrm>
            <a:off x="3910155" y="1711532"/>
            <a:ext cx="1435685" cy="1435685"/>
          </a:xfrm>
          <a:prstGeom prst="arc">
            <a:avLst>
              <a:gd name="adj1" fmla="val 16200000"/>
              <a:gd name="adj2" fmla="val 7339316"/>
            </a:avLst>
          </a:prstGeom>
          <a:ln w="79375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BC9DEEEA-A703-47DE-B933-F11DBBB9C487}"/>
              </a:ext>
            </a:extLst>
          </p:cNvPr>
          <p:cNvSpPr txBox="1"/>
          <p:nvPr/>
        </p:nvSpPr>
        <p:spPr>
          <a:xfrm>
            <a:off x="3615225" y="3462694"/>
            <a:ext cx="2098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业绩概述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0C214894-8571-40E8-ABBD-533BD405CDBC}"/>
              </a:ext>
            </a:extLst>
          </p:cNvPr>
          <p:cNvSpPr txBox="1"/>
          <p:nvPr/>
        </p:nvSpPr>
        <p:spPr>
          <a:xfrm>
            <a:off x="3437224" y="4134384"/>
            <a:ext cx="2454104" cy="1346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在此输入有关此类产品介绍的说明，以便于观众更好的理解，输入文字时可以直接复制粘贴时请选择右键</a:t>
            </a:r>
          </a:p>
        </p:txBody>
      </p:sp>
      <p:sp>
        <p:nvSpPr>
          <p:cNvPr id="58" name="矩形 3">
            <a:extLst>
              <a:ext uri="{FF2B5EF4-FFF2-40B4-BE49-F238E27FC236}">
                <a16:creationId xmlns:a16="http://schemas.microsoft.com/office/drawing/2014/main" id="{FCC65CFA-DE03-40E6-BB0F-05345F0D91C8}"/>
              </a:ext>
            </a:extLst>
          </p:cNvPr>
          <p:cNvSpPr/>
          <p:nvPr/>
        </p:nvSpPr>
        <p:spPr>
          <a:xfrm>
            <a:off x="3937696" y="2013891"/>
            <a:ext cx="1453159" cy="830966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48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59</a:t>
            </a:r>
            <a:r>
              <a:rPr lang="en-US" altLang="zh-CN" sz="16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%</a:t>
            </a:r>
            <a:endParaRPr lang="zh-CN" altLang="en-US" sz="2400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9" name="椭圆 58">
            <a:extLst>
              <a:ext uri="{FF2B5EF4-FFF2-40B4-BE49-F238E27FC236}">
                <a16:creationId xmlns:a16="http://schemas.microsoft.com/office/drawing/2014/main" id="{52C756FE-4438-4B71-9806-363C771D6659}"/>
              </a:ext>
            </a:extLst>
          </p:cNvPr>
          <p:cNvSpPr/>
          <p:nvPr/>
        </p:nvSpPr>
        <p:spPr>
          <a:xfrm>
            <a:off x="6675186" y="1606079"/>
            <a:ext cx="1646590" cy="1646590"/>
          </a:xfrm>
          <a:prstGeom prst="ellipse">
            <a:avLst/>
          </a:prstGeom>
          <a:noFill/>
          <a:ln w="9525">
            <a:solidFill>
              <a:schemeClr val="accent1">
                <a:shade val="50000"/>
                <a:alpha val="43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0" name="椭圆 59">
            <a:extLst>
              <a:ext uri="{FF2B5EF4-FFF2-40B4-BE49-F238E27FC236}">
                <a16:creationId xmlns:a16="http://schemas.microsoft.com/office/drawing/2014/main" id="{A578E088-AB17-48AA-8CD0-78DE0D5C8126}"/>
              </a:ext>
            </a:extLst>
          </p:cNvPr>
          <p:cNvSpPr/>
          <p:nvPr/>
        </p:nvSpPr>
        <p:spPr>
          <a:xfrm>
            <a:off x="6780639" y="1711532"/>
            <a:ext cx="1435685" cy="1435685"/>
          </a:xfrm>
          <a:prstGeom prst="ellipse">
            <a:avLst/>
          </a:prstGeom>
          <a:solidFill>
            <a:schemeClr val="accent1">
              <a:alpha val="6000"/>
            </a:schemeClr>
          </a:solidFill>
          <a:ln w="9525">
            <a:solidFill>
              <a:schemeClr val="accent1">
                <a:shade val="50000"/>
                <a:alpha val="79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1" name="Freeform 5">
            <a:extLst>
              <a:ext uri="{FF2B5EF4-FFF2-40B4-BE49-F238E27FC236}">
                <a16:creationId xmlns:a16="http://schemas.microsoft.com/office/drawing/2014/main" id="{FD93E6A1-0C4A-4A9F-AEE8-41F533D71886}"/>
              </a:ext>
            </a:extLst>
          </p:cNvPr>
          <p:cNvSpPr>
            <a:spLocks noEditPoints="1"/>
          </p:cNvSpPr>
          <p:nvPr/>
        </p:nvSpPr>
        <p:spPr bwMode="auto">
          <a:xfrm>
            <a:off x="6919636" y="1846207"/>
            <a:ext cx="1143621" cy="1166335"/>
          </a:xfrm>
          <a:custGeom>
            <a:avLst/>
            <a:gdLst>
              <a:gd name="T0" fmla="*/ 363 w 786"/>
              <a:gd name="T1" fmla="*/ 284 h 801"/>
              <a:gd name="T2" fmla="*/ 626 w 786"/>
              <a:gd name="T3" fmla="*/ 134 h 801"/>
              <a:gd name="T4" fmla="*/ 682 w 786"/>
              <a:gd name="T5" fmla="*/ 349 h 801"/>
              <a:gd name="T6" fmla="*/ 783 w 786"/>
              <a:gd name="T7" fmla="*/ 364 h 801"/>
              <a:gd name="T8" fmla="*/ 755 w 786"/>
              <a:gd name="T9" fmla="*/ 486 h 801"/>
              <a:gd name="T10" fmla="*/ 672 w 786"/>
              <a:gd name="T11" fmla="*/ 431 h 801"/>
              <a:gd name="T12" fmla="*/ 701 w 786"/>
              <a:gd name="T13" fmla="*/ 535 h 801"/>
              <a:gd name="T14" fmla="*/ 403 w 786"/>
              <a:gd name="T15" fmla="*/ 326 h 801"/>
              <a:gd name="T16" fmla="*/ 578 w 786"/>
              <a:gd name="T17" fmla="*/ 516 h 801"/>
              <a:gd name="T18" fmla="*/ 671 w 786"/>
              <a:gd name="T19" fmla="*/ 565 h 801"/>
              <a:gd name="T20" fmla="*/ 608 w 786"/>
              <a:gd name="T21" fmla="*/ 488 h 801"/>
              <a:gd name="T22" fmla="*/ 662 w 786"/>
              <a:gd name="T23" fmla="*/ 523 h 801"/>
              <a:gd name="T24" fmla="*/ 431 w 786"/>
              <a:gd name="T25" fmla="*/ 280 h 801"/>
              <a:gd name="T26" fmla="*/ 578 w 786"/>
              <a:gd name="T27" fmla="*/ 486 h 801"/>
              <a:gd name="T28" fmla="*/ 620 w 786"/>
              <a:gd name="T29" fmla="*/ 536 h 801"/>
              <a:gd name="T30" fmla="*/ 666 w 786"/>
              <a:gd name="T31" fmla="*/ 549 h 801"/>
              <a:gd name="T32" fmla="*/ 225 w 786"/>
              <a:gd name="T33" fmla="*/ 648 h 801"/>
              <a:gd name="T34" fmla="*/ 179 w 786"/>
              <a:gd name="T35" fmla="*/ 491 h 801"/>
              <a:gd name="T36" fmla="*/ 301 w 786"/>
              <a:gd name="T37" fmla="*/ 440 h 801"/>
              <a:gd name="T38" fmla="*/ 242 w 786"/>
              <a:gd name="T39" fmla="*/ 369 h 801"/>
              <a:gd name="T40" fmla="*/ 167 w 786"/>
              <a:gd name="T41" fmla="*/ 436 h 801"/>
              <a:gd name="T42" fmla="*/ 148 w 786"/>
              <a:gd name="T43" fmla="*/ 665 h 801"/>
              <a:gd name="T44" fmla="*/ 145 w 786"/>
              <a:gd name="T45" fmla="*/ 433 h 801"/>
              <a:gd name="T46" fmla="*/ 405 w 786"/>
              <a:gd name="T47" fmla="*/ 261 h 801"/>
              <a:gd name="T48" fmla="*/ 323 w 786"/>
              <a:gd name="T49" fmla="*/ 106 h 801"/>
              <a:gd name="T50" fmla="*/ 235 w 786"/>
              <a:gd name="T51" fmla="*/ 281 h 801"/>
              <a:gd name="T52" fmla="*/ 121 w 786"/>
              <a:gd name="T53" fmla="*/ 394 h 801"/>
              <a:gd name="T54" fmla="*/ 91 w 786"/>
              <a:gd name="T55" fmla="*/ 557 h 801"/>
              <a:gd name="T56" fmla="*/ 212 w 786"/>
              <a:gd name="T57" fmla="*/ 743 h 801"/>
              <a:gd name="T58" fmla="*/ 293 w 786"/>
              <a:gd name="T59" fmla="*/ 785 h 801"/>
              <a:gd name="T60" fmla="*/ 251 w 786"/>
              <a:gd name="T61" fmla="*/ 366 h 801"/>
              <a:gd name="T62" fmla="*/ 173 w 786"/>
              <a:gd name="T63" fmla="*/ 436 h 801"/>
              <a:gd name="T64" fmla="*/ 289 w 786"/>
              <a:gd name="T65" fmla="*/ 291 h 801"/>
              <a:gd name="T66" fmla="*/ 142 w 786"/>
              <a:gd name="T67" fmla="*/ 394 h 801"/>
              <a:gd name="T68" fmla="*/ 158 w 786"/>
              <a:gd name="T69" fmla="*/ 370 h 801"/>
              <a:gd name="T70" fmla="*/ 127 w 786"/>
              <a:gd name="T71" fmla="*/ 418 h 801"/>
              <a:gd name="T72" fmla="*/ 146 w 786"/>
              <a:gd name="T73" fmla="*/ 545 h 801"/>
              <a:gd name="T74" fmla="*/ 151 w 786"/>
              <a:gd name="T75" fmla="*/ 534 h 801"/>
              <a:gd name="T76" fmla="*/ 234 w 786"/>
              <a:gd name="T77" fmla="*/ 738 h 801"/>
              <a:gd name="T78" fmla="*/ 92 w 786"/>
              <a:gd name="T79" fmla="*/ 213 h 801"/>
              <a:gd name="T80" fmla="*/ 76 w 786"/>
              <a:gd name="T81" fmla="*/ 291 h 801"/>
              <a:gd name="T82" fmla="*/ 75 w 786"/>
              <a:gd name="T83" fmla="*/ 237 h 801"/>
              <a:gd name="T84" fmla="*/ 644 w 786"/>
              <a:gd name="T85" fmla="*/ 118 h 801"/>
              <a:gd name="T86" fmla="*/ 664 w 786"/>
              <a:gd name="T87" fmla="*/ 139 h 801"/>
              <a:gd name="T88" fmla="*/ 578 w 786"/>
              <a:gd name="T89" fmla="*/ 526 h 801"/>
              <a:gd name="T90" fmla="*/ 562 w 786"/>
              <a:gd name="T91" fmla="*/ 256 h 801"/>
              <a:gd name="T92" fmla="*/ 556 w 786"/>
              <a:gd name="T93" fmla="*/ 67 h 801"/>
              <a:gd name="T94" fmla="*/ 178 w 786"/>
              <a:gd name="T95" fmla="*/ 415 h 801"/>
              <a:gd name="T96" fmla="*/ 704 w 786"/>
              <a:gd name="T97" fmla="*/ 598 h 801"/>
              <a:gd name="T98" fmla="*/ 579 w 786"/>
              <a:gd name="T99" fmla="*/ 663 h 801"/>
              <a:gd name="T100" fmla="*/ 633 w 786"/>
              <a:gd name="T101" fmla="*/ 669 h 801"/>
              <a:gd name="T102" fmla="*/ 471 w 786"/>
              <a:gd name="T103" fmla="*/ 490 h 801"/>
              <a:gd name="T104" fmla="*/ 561 w 786"/>
              <a:gd name="T105" fmla="*/ 665 h 801"/>
              <a:gd name="T106" fmla="*/ 382 w 786"/>
              <a:gd name="T107" fmla="*/ 646 h 801"/>
              <a:gd name="T108" fmla="*/ 593 w 786"/>
              <a:gd name="T109" fmla="*/ 669 h 801"/>
              <a:gd name="T110" fmla="*/ 668 w 786"/>
              <a:gd name="T111" fmla="*/ 624 h 801"/>
              <a:gd name="T112" fmla="*/ 694 w 786"/>
              <a:gd name="T113" fmla="*/ 614 h 801"/>
              <a:gd name="T114" fmla="*/ 97 w 786"/>
              <a:gd name="T115" fmla="*/ 631 h 801"/>
              <a:gd name="T116" fmla="*/ 112 w 786"/>
              <a:gd name="T117" fmla="*/ 657 h 801"/>
              <a:gd name="T118" fmla="*/ 126 w 786"/>
              <a:gd name="T119" fmla="*/ 145 h 801"/>
              <a:gd name="T120" fmla="*/ 194 w 786"/>
              <a:gd name="T121" fmla="*/ 79 h 801"/>
              <a:gd name="T122" fmla="*/ 160 w 786"/>
              <a:gd name="T123" fmla="*/ 97 h 801"/>
              <a:gd name="T124" fmla="*/ 243 w 786"/>
              <a:gd name="T125" fmla="*/ 38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86" h="801">
                <a:moveTo>
                  <a:pt x="214" y="292"/>
                </a:moveTo>
                <a:cubicBezTo>
                  <a:pt x="214" y="291"/>
                  <a:pt x="216" y="292"/>
                  <a:pt x="216" y="290"/>
                </a:cubicBezTo>
                <a:cubicBezTo>
                  <a:pt x="214" y="289"/>
                  <a:pt x="213" y="291"/>
                  <a:pt x="214" y="292"/>
                </a:cubicBezTo>
                <a:close/>
                <a:moveTo>
                  <a:pt x="209" y="293"/>
                </a:moveTo>
                <a:cubicBezTo>
                  <a:pt x="210" y="293"/>
                  <a:pt x="211" y="293"/>
                  <a:pt x="211" y="292"/>
                </a:cubicBezTo>
                <a:cubicBezTo>
                  <a:pt x="210" y="292"/>
                  <a:pt x="208" y="292"/>
                  <a:pt x="209" y="293"/>
                </a:cubicBezTo>
                <a:close/>
                <a:moveTo>
                  <a:pt x="196" y="302"/>
                </a:moveTo>
                <a:cubicBezTo>
                  <a:pt x="197" y="302"/>
                  <a:pt x="198" y="302"/>
                  <a:pt x="198" y="301"/>
                </a:cubicBezTo>
                <a:cubicBezTo>
                  <a:pt x="197" y="300"/>
                  <a:pt x="197" y="301"/>
                  <a:pt x="196" y="302"/>
                </a:cubicBezTo>
                <a:close/>
                <a:moveTo>
                  <a:pt x="221" y="285"/>
                </a:moveTo>
                <a:cubicBezTo>
                  <a:pt x="222" y="285"/>
                  <a:pt x="222" y="285"/>
                  <a:pt x="222" y="285"/>
                </a:cubicBezTo>
                <a:cubicBezTo>
                  <a:pt x="223" y="285"/>
                  <a:pt x="223" y="284"/>
                  <a:pt x="222" y="283"/>
                </a:cubicBezTo>
                <a:cubicBezTo>
                  <a:pt x="222" y="284"/>
                  <a:pt x="221" y="284"/>
                  <a:pt x="221" y="285"/>
                </a:cubicBezTo>
                <a:close/>
                <a:moveTo>
                  <a:pt x="206" y="295"/>
                </a:moveTo>
                <a:cubicBezTo>
                  <a:pt x="205" y="294"/>
                  <a:pt x="205" y="295"/>
                  <a:pt x="204" y="295"/>
                </a:cubicBezTo>
                <a:cubicBezTo>
                  <a:pt x="205" y="297"/>
                  <a:pt x="207" y="295"/>
                  <a:pt x="207" y="295"/>
                </a:cubicBezTo>
                <a:cubicBezTo>
                  <a:pt x="208" y="295"/>
                  <a:pt x="208" y="295"/>
                  <a:pt x="209" y="294"/>
                </a:cubicBezTo>
                <a:cubicBezTo>
                  <a:pt x="209" y="294"/>
                  <a:pt x="208" y="293"/>
                  <a:pt x="208" y="293"/>
                </a:cubicBezTo>
                <a:cubicBezTo>
                  <a:pt x="207" y="294"/>
                  <a:pt x="207" y="294"/>
                  <a:pt x="206" y="295"/>
                </a:cubicBezTo>
                <a:close/>
                <a:moveTo>
                  <a:pt x="195" y="303"/>
                </a:moveTo>
                <a:cubicBezTo>
                  <a:pt x="196" y="303"/>
                  <a:pt x="196" y="303"/>
                  <a:pt x="196" y="302"/>
                </a:cubicBezTo>
                <a:cubicBezTo>
                  <a:pt x="196" y="302"/>
                  <a:pt x="196" y="302"/>
                  <a:pt x="196" y="302"/>
                </a:cubicBezTo>
                <a:cubicBezTo>
                  <a:pt x="195" y="302"/>
                  <a:pt x="196" y="303"/>
                  <a:pt x="195" y="303"/>
                </a:cubicBezTo>
                <a:close/>
                <a:moveTo>
                  <a:pt x="200" y="297"/>
                </a:moveTo>
                <a:cubicBezTo>
                  <a:pt x="200" y="298"/>
                  <a:pt x="200" y="299"/>
                  <a:pt x="200" y="299"/>
                </a:cubicBezTo>
                <a:cubicBezTo>
                  <a:pt x="200" y="299"/>
                  <a:pt x="198" y="299"/>
                  <a:pt x="199" y="300"/>
                </a:cubicBezTo>
                <a:cubicBezTo>
                  <a:pt x="199" y="301"/>
                  <a:pt x="200" y="299"/>
                  <a:pt x="201" y="299"/>
                </a:cubicBezTo>
                <a:cubicBezTo>
                  <a:pt x="201" y="299"/>
                  <a:pt x="202" y="299"/>
                  <a:pt x="202" y="299"/>
                </a:cubicBezTo>
                <a:cubicBezTo>
                  <a:pt x="202" y="299"/>
                  <a:pt x="202" y="298"/>
                  <a:pt x="203" y="298"/>
                </a:cubicBezTo>
                <a:cubicBezTo>
                  <a:pt x="203" y="298"/>
                  <a:pt x="204" y="298"/>
                  <a:pt x="204" y="297"/>
                </a:cubicBezTo>
                <a:cubicBezTo>
                  <a:pt x="202" y="296"/>
                  <a:pt x="202" y="297"/>
                  <a:pt x="202" y="297"/>
                </a:cubicBezTo>
                <a:cubicBezTo>
                  <a:pt x="201" y="297"/>
                  <a:pt x="201" y="297"/>
                  <a:pt x="200" y="297"/>
                </a:cubicBezTo>
                <a:close/>
                <a:moveTo>
                  <a:pt x="217" y="288"/>
                </a:moveTo>
                <a:cubicBezTo>
                  <a:pt x="219" y="290"/>
                  <a:pt x="220" y="287"/>
                  <a:pt x="221" y="286"/>
                </a:cubicBezTo>
                <a:cubicBezTo>
                  <a:pt x="220" y="285"/>
                  <a:pt x="220" y="284"/>
                  <a:pt x="218" y="284"/>
                </a:cubicBezTo>
                <a:cubicBezTo>
                  <a:pt x="218" y="285"/>
                  <a:pt x="219" y="286"/>
                  <a:pt x="219" y="287"/>
                </a:cubicBezTo>
                <a:cubicBezTo>
                  <a:pt x="218" y="287"/>
                  <a:pt x="217" y="287"/>
                  <a:pt x="217" y="288"/>
                </a:cubicBezTo>
                <a:close/>
                <a:moveTo>
                  <a:pt x="245" y="272"/>
                </a:moveTo>
                <a:cubicBezTo>
                  <a:pt x="245" y="273"/>
                  <a:pt x="246" y="272"/>
                  <a:pt x="246" y="272"/>
                </a:cubicBezTo>
                <a:cubicBezTo>
                  <a:pt x="247" y="272"/>
                  <a:pt x="246" y="271"/>
                  <a:pt x="245" y="271"/>
                </a:cubicBezTo>
                <a:cubicBezTo>
                  <a:pt x="245" y="272"/>
                  <a:pt x="245" y="272"/>
                  <a:pt x="245" y="272"/>
                </a:cubicBezTo>
                <a:close/>
                <a:moveTo>
                  <a:pt x="247" y="271"/>
                </a:moveTo>
                <a:cubicBezTo>
                  <a:pt x="248" y="271"/>
                  <a:pt x="249" y="270"/>
                  <a:pt x="250" y="270"/>
                </a:cubicBezTo>
                <a:cubicBezTo>
                  <a:pt x="250" y="270"/>
                  <a:pt x="250" y="271"/>
                  <a:pt x="250" y="271"/>
                </a:cubicBezTo>
                <a:cubicBezTo>
                  <a:pt x="251" y="270"/>
                  <a:pt x="251" y="269"/>
                  <a:pt x="253" y="268"/>
                </a:cubicBezTo>
                <a:cubicBezTo>
                  <a:pt x="251" y="267"/>
                  <a:pt x="250" y="269"/>
                  <a:pt x="249" y="268"/>
                </a:cubicBezTo>
                <a:cubicBezTo>
                  <a:pt x="249" y="271"/>
                  <a:pt x="247" y="269"/>
                  <a:pt x="247" y="271"/>
                </a:cubicBezTo>
                <a:close/>
                <a:moveTo>
                  <a:pt x="243" y="272"/>
                </a:move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4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4" y="273"/>
                  <a:pt x="244" y="272"/>
                  <a:pt x="243" y="272"/>
                </a:cubicBezTo>
                <a:close/>
                <a:moveTo>
                  <a:pt x="237" y="277"/>
                </a:moveTo>
                <a:cubicBezTo>
                  <a:pt x="238" y="277"/>
                  <a:pt x="238" y="277"/>
                  <a:pt x="238" y="277"/>
                </a:cubicBezTo>
                <a:cubicBezTo>
                  <a:pt x="238" y="277"/>
                  <a:pt x="238" y="277"/>
                  <a:pt x="238" y="276"/>
                </a:cubicBezTo>
                <a:cubicBezTo>
                  <a:pt x="238" y="276"/>
                  <a:pt x="238" y="276"/>
                  <a:pt x="238" y="276"/>
                </a:cubicBezTo>
                <a:cubicBezTo>
                  <a:pt x="238" y="276"/>
                  <a:pt x="237" y="276"/>
                  <a:pt x="237" y="277"/>
                </a:cubicBezTo>
                <a:close/>
                <a:moveTo>
                  <a:pt x="232" y="280"/>
                </a:moveTo>
                <a:cubicBezTo>
                  <a:pt x="233" y="279"/>
                  <a:pt x="235" y="280"/>
                  <a:pt x="235" y="278"/>
                </a:cubicBezTo>
                <a:cubicBezTo>
                  <a:pt x="234" y="278"/>
                  <a:pt x="234" y="278"/>
                  <a:pt x="234" y="278"/>
                </a:cubicBezTo>
                <a:cubicBezTo>
                  <a:pt x="233" y="279"/>
                  <a:pt x="231" y="280"/>
                  <a:pt x="232" y="280"/>
                </a:cubicBezTo>
                <a:close/>
                <a:moveTo>
                  <a:pt x="239" y="276"/>
                </a:moveTo>
                <a:cubicBezTo>
                  <a:pt x="239" y="275"/>
                  <a:pt x="240" y="276"/>
                  <a:pt x="240" y="275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76"/>
                  <a:pt x="239" y="276"/>
                  <a:pt x="239" y="276"/>
                </a:cubicBezTo>
                <a:close/>
                <a:moveTo>
                  <a:pt x="231" y="278"/>
                </a:moveTo>
                <a:cubicBezTo>
                  <a:pt x="231" y="278"/>
                  <a:pt x="228" y="279"/>
                  <a:pt x="227" y="280"/>
                </a:cubicBezTo>
                <a:cubicBezTo>
                  <a:pt x="226" y="280"/>
                  <a:pt x="225" y="280"/>
                  <a:pt x="225" y="281"/>
                </a:cubicBezTo>
                <a:cubicBezTo>
                  <a:pt x="225" y="281"/>
                  <a:pt x="225" y="282"/>
                  <a:pt x="225" y="282"/>
                </a:cubicBezTo>
                <a:cubicBezTo>
                  <a:pt x="225" y="282"/>
                  <a:pt x="226" y="282"/>
                  <a:pt x="226" y="282"/>
                </a:cubicBezTo>
                <a:cubicBezTo>
                  <a:pt x="226" y="282"/>
                  <a:pt x="226" y="283"/>
                  <a:pt x="227" y="283"/>
                </a:cubicBezTo>
                <a:cubicBezTo>
                  <a:pt x="228" y="282"/>
                  <a:pt x="229" y="281"/>
                  <a:pt x="229" y="280"/>
                </a:cubicBezTo>
                <a:cubicBezTo>
                  <a:pt x="229" y="279"/>
                  <a:pt x="230" y="280"/>
                  <a:pt x="231" y="279"/>
                </a:cubicBezTo>
                <a:cubicBezTo>
                  <a:pt x="230" y="279"/>
                  <a:pt x="231" y="278"/>
                  <a:pt x="231" y="278"/>
                </a:cubicBezTo>
                <a:close/>
                <a:moveTo>
                  <a:pt x="442" y="246"/>
                </a:moveTo>
                <a:cubicBezTo>
                  <a:pt x="441" y="246"/>
                  <a:pt x="442" y="248"/>
                  <a:pt x="442" y="248"/>
                </a:cubicBezTo>
                <a:cubicBezTo>
                  <a:pt x="443" y="249"/>
                  <a:pt x="443" y="247"/>
                  <a:pt x="444" y="247"/>
                </a:cubicBezTo>
                <a:cubicBezTo>
                  <a:pt x="445" y="247"/>
                  <a:pt x="445" y="248"/>
                  <a:pt x="446" y="248"/>
                </a:cubicBezTo>
                <a:cubicBezTo>
                  <a:pt x="446" y="246"/>
                  <a:pt x="444" y="246"/>
                  <a:pt x="444" y="245"/>
                </a:cubicBezTo>
                <a:cubicBezTo>
                  <a:pt x="443" y="245"/>
                  <a:pt x="443" y="245"/>
                  <a:pt x="443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6"/>
                  <a:pt x="443" y="246"/>
                  <a:pt x="442" y="246"/>
                </a:cubicBezTo>
                <a:close/>
                <a:moveTo>
                  <a:pt x="192" y="305"/>
                </a:moveTo>
                <a:cubicBezTo>
                  <a:pt x="191" y="305"/>
                  <a:pt x="191" y="305"/>
                  <a:pt x="191" y="306"/>
                </a:cubicBezTo>
                <a:cubicBezTo>
                  <a:pt x="192" y="307"/>
                  <a:pt x="193" y="305"/>
                  <a:pt x="192" y="305"/>
                </a:cubicBezTo>
                <a:close/>
                <a:moveTo>
                  <a:pt x="429" y="259"/>
                </a:moveTo>
                <a:cubicBezTo>
                  <a:pt x="429" y="258"/>
                  <a:pt x="431" y="257"/>
                  <a:pt x="430" y="255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8" y="255"/>
                  <a:pt x="427" y="257"/>
                  <a:pt x="425" y="257"/>
                </a:cubicBezTo>
                <a:cubicBezTo>
                  <a:pt x="424" y="259"/>
                  <a:pt x="424" y="259"/>
                  <a:pt x="424" y="259"/>
                </a:cubicBezTo>
                <a:cubicBezTo>
                  <a:pt x="423" y="259"/>
                  <a:pt x="422" y="259"/>
                  <a:pt x="421" y="260"/>
                </a:cubicBezTo>
                <a:cubicBezTo>
                  <a:pt x="421" y="259"/>
                  <a:pt x="419" y="259"/>
                  <a:pt x="418" y="258"/>
                </a:cubicBezTo>
                <a:cubicBezTo>
                  <a:pt x="418" y="260"/>
                  <a:pt x="419" y="260"/>
                  <a:pt x="418" y="262"/>
                </a:cubicBezTo>
                <a:cubicBezTo>
                  <a:pt x="418" y="262"/>
                  <a:pt x="417" y="262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2"/>
                  <a:pt x="415" y="262"/>
                  <a:pt x="415" y="262"/>
                </a:cubicBezTo>
                <a:cubicBezTo>
                  <a:pt x="414" y="263"/>
                  <a:pt x="413" y="263"/>
                  <a:pt x="412" y="263"/>
                </a:cubicBezTo>
                <a:cubicBezTo>
                  <a:pt x="412" y="263"/>
                  <a:pt x="412" y="263"/>
                  <a:pt x="411" y="263"/>
                </a:cubicBezTo>
                <a:cubicBezTo>
                  <a:pt x="411" y="263"/>
                  <a:pt x="410" y="263"/>
                  <a:pt x="410" y="263"/>
                </a:cubicBezTo>
                <a:cubicBezTo>
                  <a:pt x="409" y="264"/>
                  <a:pt x="409" y="264"/>
                  <a:pt x="408" y="264"/>
                </a:cubicBezTo>
                <a:cubicBezTo>
                  <a:pt x="408" y="264"/>
                  <a:pt x="407" y="264"/>
                  <a:pt x="407" y="264"/>
                </a:cubicBezTo>
                <a:cubicBezTo>
                  <a:pt x="407" y="265"/>
                  <a:pt x="406" y="265"/>
                  <a:pt x="406" y="265"/>
                </a:cubicBezTo>
                <a:cubicBezTo>
                  <a:pt x="405" y="265"/>
                  <a:pt x="404" y="266"/>
                  <a:pt x="403" y="267"/>
                </a:cubicBezTo>
                <a:cubicBezTo>
                  <a:pt x="401" y="267"/>
                  <a:pt x="399" y="268"/>
                  <a:pt x="399" y="268"/>
                </a:cubicBezTo>
                <a:cubicBezTo>
                  <a:pt x="399" y="268"/>
                  <a:pt x="400" y="269"/>
                  <a:pt x="400" y="269"/>
                </a:cubicBezTo>
                <a:cubicBezTo>
                  <a:pt x="400" y="270"/>
                  <a:pt x="401" y="270"/>
                  <a:pt x="400" y="271"/>
                </a:cubicBezTo>
                <a:cubicBezTo>
                  <a:pt x="399" y="270"/>
                  <a:pt x="398" y="272"/>
                  <a:pt x="397" y="271"/>
                </a:cubicBezTo>
                <a:cubicBezTo>
                  <a:pt x="396" y="272"/>
                  <a:pt x="396" y="274"/>
                  <a:pt x="394" y="273"/>
                </a:cubicBezTo>
                <a:cubicBezTo>
                  <a:pt x="393" y="273"/>
                  <a:pt x="396" y="271"/>
                  <a:pt x="394" y="271"/>
                </a:cubicBezTo>
                <a:cubicBezTo>
                  <a:pt x="394" y="270"/>
                  <a:pt x="393" y="271"/>
                  <a:pt x="393" y="271"/>
                </a:cubicBezTo>
                <a:cubicBezTo>
                  <a:pt x="392" y="272"/>
                  <a:pt x="391" y="271"/>
                  <a:pt x="391" y="272"/>
                </a:cubicBezTo>
                <a:cubicBezTo>
                  <a:pt x="390" y="273"/>
                  <a:pt x="391" y="273"/>
                  <a:pt x="391" y="274"/>
                </a:cubicBezTo>
                <a:cubicBezTo>
                  <a:pt x="390" y="274"/>
                  <a:pt x="390" y="275"/>
                  <a:pt x="390" y="275"/>
                </a:cubicBezTo>
                <a:cubicBezTo>
                  <a:pt x="390" y="275"/>
                  <a:pt x="389" y="275"/>
                  <a:pt x="389" y="275"/>
                </a:cubicBezTo>
                <a:cubicBezTo>
                  <a:pt x="388" y="276"/>
                  <a:pt x="388" y="276"/>
                  <a:pt x="387" y="277"/>
                </a:cubicBezTo>
                <a:cubicBezTo>
                  <a:pt x="386" y="276"/>
                  <a:pt x="386" y="276"/>
                  <a:pt x="385" y="276"/>
                </a:cubicBezTo>
                <a:cubicBezTo>
                  <a:pt x="385" y="277"/>
                  <a:pt x="384" y="277"/>
                  <a:pt x="384" y="278"/>
                </a:cubicBezTo>
                <a:cubicBezTo>
                  <a:pt x="383" y="277"/>
                  <a:pt x="382" y="278"/>
                  <a:pt x="381" y="278"/>
                </a:cubicBezTo>
                <a:cubicBezTo>
                  <a:pt x="380" y="278"/>
                  <a:pt x="380" y="278"/>
                  <a:pt x="379" y="279"/>
                </a:cubicBezTo>
                <a:cubicBezTo>
                  <a:pt x="377" y="279"/>
                  <a:pt x="376" y="280"/>
                  <a:pt x="374" y="280"/>
                </a:cubicBezTo>
                <a:cubicBezTo>
                  <a:pt x="373" y="281"/>
                  <a:pt x="372" y="281"/>
                  <a:pt x="371" y="282"/>
                </a:cubicBezTo>
                <a:cubicBezTo>
                  <a:pt x="370" y="281"/>
                  <a:pt x="370" y="282"/>
                  <a:pt x="369" y="282"/>
                </a:cubicBezTo>
                <a:cubicBezTo>
                  <a:pt x="368" y="282"/>
                  <a:pt x="367" y="282"/>
                  <a:pt x="367" y="282"/>
                </a:cubicBezTo>
                <a:cubicBezTo>
                  <a:pt x="366" y="283"/>
                  <a:pt x="365" y="283"/>
                  <a:pt x="364" y="284"/>
                </a:cubicBezTo>
                <a:cubicBezTo>
                  <a:pt x="364" y="284"/>
                  <a:pt x="364" y="284"/>
                  <a:pt x="363" y="284"/>
                </a:cubicBezTo>
                <a:cubicBezTo>
                  <a:pt x="363" y="284"/>
                  <a:pt x="363" y="285"/>
                  <a:pt x="363" y="285"/>
                </a:cubicBezTo>
                <a:cubicBezTo>
                  <a:pt x="363" y="285"/>
                  <a:pt x="362" y="285"/>
                  <a:pt x="362" y="286"/>
                </a:cubicBezTo>
                <a:cubicBezTo>
                  <a:pt x="363" y="287"/>
                  <a:pt x="364" y="286"/>
                  <a:pt x="365" y="287"/>
                </a:cubicBezTo>
                <a:cubicBezTo>
                  <a:pt x="365" y="285"/>
                  <a:pt x="365" y="286"/>
                  <a:pt x="366" y="285"/>
                </a:cubicBezTo>
                <a:cubicBezTo>
                  <a:pt x="367" y="285"/>
                  <a:pt x="368" y="284"/>
                  <a:pt x="369" y="284"/>
                </a:cubicBezTo>
                <a:cubicBezTo>
                  <a:pt x="370" y="284"/>
                  <a:pt x="371" y="283"/>
                  <a:pt x="372" y="283"/>
                </a:cubicBezTo>
                <a:cubicBezTo>
                  <a:pt x="374" y="282"/>
                  <a:pt x="375" y="282"/>
                  <a:pt x="377" y="282"/>
                </a:cubicBezTo>
                <a:cubicBezTo>
                  <a:pt x="378" y="281"/>
                  <a:pt x="380" y="280"/>
                  <a:pt x="381" y="280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382" y="280"/>
                  <a:pt x="382" y="280"/>
                  <a:pt x="383" y="280"/>
                </a:cubicBezTo>
                <a:cubicBezTo>
                  <a:pt x="384" y="280"/>
                  <a:pt x="385" y="278"/>
                  <a:pt x="386" y="279"/>
                </a:cubicBezTo>
                <a:cubicBezTo>
                  <a:pt x="388" y="278"/>
                  <a:pt x="389" y="277"/>
                  <a:pt x="391" y="277"/>
                </a:cubicBezTo>
                <a:cubicBezTo>
                  <a:pt x="391" y="276"/>
                  <a:pt x="392" y="275"/>
                  <a:pt x="393" y="275"/>
                </a:cubicBezTo>
                <a:cubicBezTo>
                  <a:pt x="394" y="276"/>
                  <a:pt x="394" y="275"/>
                  <a:pt x="395" y="275"/>
                </a:cubicBezTo>
                <a:cubicBezTo>
                  <a:pt x="396" y="275"/>
                  <a:pt x="397" y="274"/>
                  <a:pt x="398" y="274"/>
                </a:cubicBezTo>
                <a:cubicBezTo>
                  <a:pt x="399" y="274"/>
                  <a:pt x="400" y="274"/>
                  <a:pt x="402" y="274"/>
                </a:cubicBezTo>
                <a:cubicBezTo>
                  <a:pt x="403" y="274"/>
                  <a:pt x="404" y="273"/>
                  <a:pt x="405" y="272"/>
                </a:cubicBezTo>
                <a:cubicBezTo>
                  <a:pt x="406" y="273"/>
                  <a:pt x="406" y="272"/>
                  <a:pt x="407" y="272"/>
                </a:cubicBezTo>
                <a:cubicBezTo>
                  <a:pt x="408" y="271"/>
                  <a:pt x="409" y="271"/>
                  <a:pt x="410" y="270"/>
                </a:cubicBezTo>
                <a:cubicBezTo>
                  <a:pt x="411" y="270"/>
                  <a:pt x="411" y="269"/>
                  <a:pt x="412" y="269"/>
                </a:cubicBezTo>
                <a:cubicBezTo>
                  <a:pt x="413" y="268"/>
                  <a:pt x="413" y="267"/>
                  <a:pt x="414" y="266"/>
                </a:cubicBezTo>
                <a:cubicBezTo>
                  <a:pt x="414" y="267"/>
                  <a:pt x="415" y="267"/>
                  <a:pt x="416" y="268"/>
                </a:cubicBezTo>
                <a:cubicBezTo>
                  <a:pt x="416" y="267"/>
                  <a:pt x="417" y="266"/>
                  <a:pt x="417" y="265"/>
                </a:cubicBezTo>
                <a:cubicBezTo>
                  <a:pt x="419" y="265"/>
                  <a:pt x="421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3" y="263"/>
                  <a:pt x="424" y="262"/>
                  <a:pt x="423" y="261"/>
                </a:cubicBezTo>
                <a:cubicBezTo>
                  <a:pt x="423" y="261"/>
                  <a:pt x="423" y="261"/>
                  <a:pt x="423" y="261"/>
                </a:cubicBezTo>
                <a:cubicBezTo>
                  <a:pt x="426" y="261"/>
                  <a:pt x="427" y="259"/>
                  <a:pt x="429" y="259"/>
                </a:cubicBezTo>
                <a:close/>
                <a:moveTo>
                  <a:pt x="276" y="253"/>
                </a:moveTo>
                <a:cubicBezTo>
                  <a:pt x="276" y="255"/>
                  <a:pt x="274" y="254"/>
                  <a:pt x="275" y="256"/>
                </a:cubicBezTo>
                <a:cubicBezTo>
                  <a:pt x="276" y="255"/>
                  <a:pt x="276" y="255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5"/>
                  <a:pt x="277" y="253"/>
                  <a:pt x="276" y="253"/>
                </a:cubicBezTo>
                <a:close/>
                <a:moveTo>
                  <a:pt x="149" y="348"/>
                </a:moveTo>
                <a:cubicBezTo>
                  <a:pt x="149" y="347"/>
                  <a:pt x="148" y="346"/>
                  <a:pt x="147" y="346"/>
                </a:cubicBezTo>
                <a:cubicBezTo>
                  <a:pt x="147" y="348"/>
                  <a:pt x="149" y="348"/>
                  <a:pt x="148" y="350"/>
                </a:cubicBezTo>
                <a:cubicBezTo>
                  <a:pt x="149" y="351"/>
                  <a:pt x="147" y="347"/>
                  <a:pt x="149" y="348"/>
                </a:cubicBezTo>
                <a:close/>
                <a:moveTo>
                  <a:pt x="356" y="285"/>
                </a:moveTo>
                <a:cubicBezTo>
                  <a:pt x="356" y="286"/>
                  <a:pt x="355" y="286"/>
                  <a:pt x="353" y="287"/>
                </a:cubicBezTo>
                <a:cubicBezTo>
                  <a:pt x="353" y="288"/>
                  <a:pt x="352" y="288"/>
                  <a:pt x="352" y="289"/>
                </a:cubicBezTo>
                <a:cubicBezTo>
                  <a:pt x="351" y="290"/>
                  <a:pt x="348" y="290"/>
                  <a:pt x="348" y="292"/>
                </a:cubicBezTo>
                <a:cubicBezTo>
                  <a:pt x="350" y="293"/>
                  <a:pt x="350" y="291"/>
                  <a:pt x="352" y="291"/>
                </a:cubicBezTo>
                <a:cubicBezTo>
                  <a:pt x="353" y="291"/>
                  <a:pt x="353" y="291"/>
                  <a:pt x="354" y="291"/>
                </a:cubicBezTo>
                <a:cubicBezTo>
                  <a:pt x="355" y="290"/>
                  <a:pt x="355" y="289"/>
                  <a:pt x="356" y="287"/>
                </a:cubicBezTo>
                <a:cubicBezTo>
                  <a:pt x="357" y="287"/>
                  <a:pt x="359" y="287"/>
                  <a:pt x="359" y="285"/>
                </a:cubicBezTo>
                <a:cubicBezTo>
                  <a:pt x="359" y="284"/>
                  <a:pt x="358" y="285"/>
                  <a:pt x="356" y="285"/>
                </a:cubicBezTo>
                <a:close/>
                <a:moveTo>
                  <a:pt x="163" y="330"/>
                </a:move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1" y="331"/>
                  <a:pt x="160" y="331"/>
                  <a:pt x="161" y="332"/>
                </a:cubicBezTo>
                <a:cubicBezTo>
                  <a:pt x="161" y="332"/>
                  <a:pt x="162" y="331"/>
                  <a:pt x="162" y="331"/>
                </a:cubicBezTo>
                <a:cubicBezTo>
                  <a:pt x="162" y="331"/>
                  <a:pt x="163" y="331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lose/>
                <a:moveTo>
                  <a:pt x="324" y="300"/>
                </a:moveTo>
                <a:cubicBezTo>
                  <a:pt x="324" y="300"/>
                  <a:pt x="323" y="299"/>
                  <a:pt x="322" y="300"/>
                </a:cubicBezTo>
                <a:cubicBezTo>
                  <a:pt x="322" y="300"/>
                  <a:pt x="321" y="300"/>
                  <a:pt x="322" y="301"/>
                </a:cubicBezTo>
                <a:cubicBezTo>
                  <a:pt x="323" y="302"/>
                  <a:pt x="323" y="301"/>
                  <a:pt x="324" y="301"/>
                </a:cubicBezTo>
                <a:cubicBezTo>
                  <a:pt x="326" y="301"/>
                  <a:pt x="327" y="300"/>
                  <a:pt x="328" y="300"/>
                </a:cubicBezTo>
                <a:cubicBezTo>
                  <a:pt x="328" y="300"/>
                  <a:pt x="329" y="300"/>
                  <a:pt x="329" y="299"/>
                </a:cubicBezTo>
                <a:cubicBezTo>
                  <a:pt x="329" y="299"/>
                  <a:pt x="328" y="298"/>
                  <a:pt x="328" y="298"/>
                </a:cubicBezTo>
                <a:cubicBezTo>
                  <a:pt x="327" y="299"/>
                  <a:pt x="326" y="299"/>
                  <a:pt x="324" y="300"/>
                </a:cubicBezTo>
                <a:close/>
                <a:moveTo>
                  <a:pt x="338" y="296"/>
                </a:moveTo>
                <a:cubicBezTo>
                  <a:pt x="340" y="296"/>
                  <a:pt x="340" y="295"/>
                  <a:pt x="342" y="295"/>
                </a:cubicBezTo>
                <a:cubicBezTo>
                  <a:pt x="342" y="294"/>
                  <a:pt x="343" y="295"/>
                  <a:pt x="344" y="294"/>
                </a:cubicBezTo>
                <a:cubicBezTo>
                  <a:pt x="343" y="293"/>
                  <a:pt x="343" y="293"/>
                  <a:pt x="342" y="293"/>
                </a:cubicBezTo>
                <a:cubicBezTo>
                  <a:pt x="341" y="294"/>
                  <a:pt x="338" y="294"/>
                  <a:pt x="338" y="296"/>
                </a:cubicBezTo>
                <a:close/>
                <a:moveTo>
                  <a:pt x="146" y="387"/>
                </a:moveTo>
                <a:cubicBezTo>
                  <a:pt x="146" y="387"/>
                  <a:pt x="146" y="386"/>
                  <a:pt x="146" y="386"/>
                </a:cubicBezTo>
                <a:cubicBezTo>
                  <a:pt x="146" y="386"/>
                  <a:pt x="147" y="386"/>
                  <a:pt x="147" y="386"/>
                </a:cubicBezTo>
                <a:cubicBezTo>
                  <a:pt x="147" y="386"/>
                  <a:pt x="147" y="385"/>
                  <a:pt x="148" y="385"/>
                </a:cubicBezTo>
                <a:cubicBezTo>
                  <a:pt x="146" y="384"/>
                  <a:pt x="146" y="385"/>
                  <a:pt x="146" y="386"/>
                </a:cubicBezTo>
                <a:cubicBezTo>
                  <a:pt x="146" y="386"/>
                  <a:pt x="146" y="386"/>
                  <a:pt x="145" y="386"/>
                </a:cubicBezTo>
                <a:cubicBezTo>
                  <a:pt x="146" y="386"/>
                  <a:pt x="145" y="386"/>
                  <a:pt x="145" y="386"/>
                </a:cubicBezTo>
                <a:cubicBezTo>
                  <a:pt x="145" y="387"/>
                  <a:pt x="145" y="387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9"/>
                  <a:pt x="143" y="388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4" y="389"/>
                  <a:pt x="144" y="389"/>
                  <a:pt x="145" y="388"/>
                </a:cubicBezTo>
                <a:cubicBezTo>
                  <a:pt x="145" y="387"/>
                  <a:pt x="146" y="387"/>
                  <a:pt x="146" y="387"/>
                </a:cubicBezTo>
                <a:close/>
                <a:moveTo>
                  <a:pt x="187" y="312"/>
                </a:moveTo>
                <a:cubicBezTo>
                  <a:pt x="188" y="311"/>
                  <a:pt x="189" y="309"/>
                  <a:pt x="187" y="309"/>
                </a:cubicBezTo>
                <a:cubicBezTo>
                  <a:pt x="186" y="310"/>
                  <a:pt x="186" y="311"/>
                  <a:pt x="187" y="312"/>
                </a:cubicBezTo>
                <a:close/>
                <a:moveTo>
                  <a:pt x="190" y="308"/>
                </a:moveTo>
                <a:cubicBezTo>
                  <a:pt x="190" y="308"/>
                  <a:pt x="191" y="307"/>
                  <a:pt x="191" y="307"/>
                </a:cubicBezTo>
                <a:cubicBezTo>
                  <a:pt x="189" y="306"/>
                  <a:pt x="189" y="308"/>
                  <a:pt x="190" y="308"/>
                </a:cubicBezTo>
                <a:close/>
                <a:moveTo>
                  <a:pt x="186" y="311"/>
                </a:moveTo>
                <a:cubicBezTo>
                  <a:pt x="185" y="310"/>
                  <a:pt x="186" y="309"/>
                  <a:pt x="185" y="309"/>
                </a:cubicBezTo>
                <a:cubicBezTo>
                  <a:pt x="184" y="310"/>
                  <a:pt x="183" y="310"/>
                  <a:pt x="183" y="312"/>
                </a:cubicBezTo>
                <a:cubicBezTo>
                  <a:pt x="182" y="313"/>
                  <a:pt x="181" y="312"/>
                  <a:pt x="181" y="314"/>
                </a:cubicBezTo>
                <a:cubicBezTo>
                  <a:pt x="181" y="314"/>
                  <a:pt x="182" y="315"/>
                  <a:pt x="183" y="315"/>
                </a:cubicBezTo>
                <a:cubicBezTo>
                  <a:pt x="183" y="314"/>
                  <a:pt x="184" y="314"/>
                  <a:pt x="184" y="314"/>
                </a:cubicBezTo>
                <a:cubicBezTo>
                  <a:pt x="185" y="313"/>
                  <a:pt x="184" y="313"/>
                  <a:pt x="184" y="312"/>
                </a:cubicBezTo>
                <a:cubicBezTo>
                  <a:pt x="185" y="311"/>
                  <a:pt x="186" y="312"/>
                  <a:pt x="186" y="311"/>
                </a:cubicBezTo>
                <a:close/>
                <a:moveTo>
                  <a:pt x="165" y="328"/>
                </a:moveTo>
                <a:cubicBezTo>
                  <a:pt x="164" y="328"/>
                  <a:pt x="163" y="329"/>
                  <a:pt x="163" y="330"/>
                </a:cubicBezTo>
                <a:cubicBezTo>
                  <a:pt x="164" y="330"/>
                  <a:pt x="164" y="329"/>
                  <a:pt x="165" y="328"/>
                </a:cubicBezTo>
                <a:close/>
                <a:moveTo>
                  <a:pt x="177" y="318"/>
                </a:moveTo>
                <a:cubicBezTo>
                  <a:pt x="179" y="319"/>
                  <a:pt x="180" y="317"/>
                  <a:pt x="178" y="317"/>
                </a:cubicBezTo>
                <a:lnTo>
                  <a:pt x="177" y="318"/>
                </a:lnTo>
                <a:close/>
                <a:moveTo>
                  <a:pt x="170" y="323"/>
                </a:moveTo>
                <a:cubicBezTo>
                  <a:pt x="170" y="322"/>
                  <a:pt x="169" y="322"/>
                  <a:pt x="168" y="323"/>
                </a:cubicBezTo>
                <a:cubicBezTo>
                  <a:pt x="169" y="324"/>
                  <a:pt x="170" y="324"/>
                  <a:pt x="170" y="323"/>
                </a:cubicBezTo>
                <a:close/>
                <a:moveTo>
                  <a:pt x="166" y="325"/>
                </a:moveTo>
                <a:cubicBezTo>
                  <a:pt x="166" y="326"/>
                  <a:pt x="166" y="326"/>
                  <a:pt x="166" y="327"/>
                </a:cubicBezTo>
                <a:cubicBezTo>
                  <a:pt x="167" y="326"/>
                  <a:pt x="168" y="326"/>
                  <a:pt x="168" y="325"/>
                </a:cubicBezTo>
                <a:cubicBezTo>
                  <a:pt x="167" y="325"/>
                  <a:pt x="167" y="325"/>
                  <a:pt x="166" y="325"/>
                </a:cubicBezTo>
                <a:close/>
                <a:moveTo>
                  <a:pt x="168" y="327"/>
                </a:moveTo>
                <a:cubicBezTo>
                  <a:pt x="170" y="328"/>
                  <a:pt x="170" y="327"/>
                  <a:pt x="171" y="326"/>
                </a:cubicBezTo>
                <a:cubicBezTo>
                  <a:pt x="172" y="326"/>
                  <a:pt x="173" y="325"/>
                  <a:pt x="173" y="324"/>
                </a:cubicBezTo>
                <a:cubicBezTo>
                  <a:pt x="173" y="324"/>
                  <a:pt x="173" y="324"/>
                  <a:pt x="172" y="323"/>
                </a:cubicBezTo>
                <a:cubicBezTo>
                  <a:pt x="172" y="324"/>
                  <a:pt x="172" y="324"/>
                  <a:pt x="171" y="323"/>
                </a:cubicBezTo>
                <a:cubicBezTo>
                  <a:pt x="170" y="325"/>
                  <a:pt x="168" y="326"/>
                  <a:pt x="168" y="327"/>
                </a:cubicBezTo>
                <a:close/>
                <a:moveTo>
                  <a:pt x="174" y="322"/>
                </a:moveTo>
                <a:cubicBezTo>
                  <a:pt x="175" y="323"/>
                  <a:pt x="175" y="322"/>
                  <a:pt x="176" y="321"/>
                </a:cubicBezTo>
                <a:cubicBezTo>
                  <a:pt x="176" y="321"/>
                  <a:pt x="177" y="320"/>
                  <a:pt x="177" y="319"/>
                </a:cubicBezTo>
                <a:cubicBezTo>
                  <a:pt x="176" y="319"/>
                  <a:pt x="176" y="318"/>
                  <a:pt x="175" y="317"/>
                </a:cubicBezTo>
                <a:cubicBezTo>
                  <a:pt x="174" y="319"/>
                  <a:pt x="175" y="319"/>
                  <a:pt x="175" y="320"/>
                </a:cubicBezTo>
                <a:cubicBezTo>
                  <a:pt x="175" y="321"/>
                  <a:pt x="173" y="321"/>
                  <a:pt x="174" y="322"/>
                </a:cubicBezTo>
                <a:close/>
                <a:moveTo>
                  <a:pt x="612" y="103"/>
                </a:moveTo>
                <a:cubicBezTo>
                  <a:pt x="618" y="113"/>
                  <a:pt x="623" y="123"/>
                  <a:pt x="626" y="134"/>
                </a:cubicBezTo>
                <a:cubicBezTo>
                  <a:pt x="627" y="136"/>
                  <a:pt x="627" y="139"/>
                  <a:pt x="628" y="141"/>
                </a:cubicBezTo>
                <a:cubicBezTo>
                  <a:pt x="628" y="141"/>
                  <a:pt x="628" y="141"/>
                  <a:pt x="628" y="141"/>
                </a:cubicBezTo>
                <a:cubicBezTo>
                  <a:pt x="627" y="141"/>
                  <a:pt x="628" y="142"/>
                  <a:pt x="628" y="143"/>
                </a:cubicBezTo>
                <a:cubicBezTo>
                  <a:pt x="628" y="144"/>
                  <a:pt x="628" y="144"/>
                  <a:pt x="628" y="145"/>
                </a:cubicBezTo>
                <a:cubicBezTo>
                  <a:pt x="628" y="146"/>
                  <a:pt x="630" y="147"/>
                  <a:pt x="630" y="149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30" y="150"/>
                  <a:pt x="630" y="150"/>
                  <a:pt x="630" y="150"/>
                </a:cubicBezTo>
                <a:cubicBezTo>
                  <a:pt x="630" y="151"/>
                  <a:pt x="630" y="151"/>
                  <a:pt x="630" y="152"/>
                </a:cubicBezTo>
                <a:cubicBezTo>
                  <a:pt x="631" y="152"/>
                  <a:pt x="630" y="152"/>
                  <a:pt x="630" y="152"/>
                </a:cubicBezTo>
                <a:cubicBezTo>
                  <a:pt x="631" y="154"/>
                  <a:pt x="631" y="155"/>
                  <a:pt x="631" y="156"/>
                </a:cubicBezTo>
                <a:cubicBezTo>
                  <a:pt x="630" y="156"/>
                  <a:pt x="631" y="157"/>
                  <a:pt x="630" y="158"/>
                </a:cubicBezTo>
                <a:cubicBezTo>
                  <a:pt x="630" y="159"/>
                  <a:pt x="631" y="160"/>
                  <a:pt x="630" y="161"/>
                </a:cubicBezTo>
                <a:cubicBezTo>
                  <a:pt x="632" y="164"/>
                  <a:pt x="632" y="167"/>
                  <a:pt x="633" y="171"/>
                </a:cubicBezTo>
                <a:cubicBezTo>
                  <a:pt x="632" y="173"/>
                  <a:pt x="634" y="175"/>
                  <a:pt x="634" y="177"/>
                </a:cubicBezTo>
                <a:cubicBezTo>
                  <a:pt x="634" y="178"/>
                  <a:pt x="633" y="179"/>
                  <a:pt x="633" y="179"/>
                </a:cubicBezTo>
                <a:cubicBezTo>
                  <a:pt x="633" y="180"/>
                  <a:pt x="634" y="180"/>
                  <a:pt x="633" y="180"/>
                </a:cubicBezTo>
                <a:cubicBezTo>
                  <a:pt x="633" y="180"/>
                  <a:pt x="633" y="181"/>
                  <a:pt x="633" y="181"/>
                </a:cubicBezTo>
                <a:cubicBezTo>
                  <a:pt x="633" y="182"/>
                  <a:pt x="633" y="182"/>
                  <a:pt x="633" y="183"/>
                </a:cubicBezTo>
                <a:cubicBezTo>
                  <a:pt x="633" y="184"/>
                  <a:pt x="634" y="184"/>
                  <a:pt x="634" y="185"/>
                </a:cubicBezTo>
                <a:cubicBezTo>
                  <a:pt x="635" y="186"/>
                  <a:pt x="633" y="188"/>
                  <a:pt x="633" y="189"/>
                </a:cubicBezTo>
                <a:cubicBezTo>
                  <a:pt x="633" y="189"/>
                  <a:pt x="633" y="190"/>
                  <a:pt x="633" y="190"/>
                </a:cubicBezTo>
                <a:cubicBezTo>
                  <a:pt x="633" y="192"/>
                  <a:pt x="632" y="194"/>
                  <a:pt x="632" y="195"/>
                </a:cubicBezTo>
                <a:cubicBezTo>
                  <a:pt x="633" y="197"/>
                  <a:pt x="632" y="200"/>
                  <a:pt x="632" y="203"/>
                </a:cubicBezTo>
                <a:cubicBezTo>
                  <a:pt x="632" y="204"/>
                  <a:pt x="632" y="205"/>
                  <a:pt x="631" y="205"/>
                </a:cubicBezTo>
                <a:cubicBezTo>
                  <a:pt x="632" y="205"/>
                  <a:pt x="632" y="205"/>
                  <a:pt x="632" y="205"/>
                </a:cubicBezTo>
                <a:cubicBezTo>
                  <a:pt x="631" y="207"/>
                  <a:pt x="632" y="209"/>
                  <a:pt x="631" y="211"/>
                </a:cubicBezTo>
                <a:cubicBezTo>
                  <a:pt x="631" y="212"/>
                  <a:pt x="631" y="213"/>
                  <a:pt x="631" y="214"/>
                </a:cubicBezTo>
                <a:cubicBezTo>
                  <a:pt x="631" y="214"/>
                  <a:pt x="631" y="214"/>
                  <a:pt x="630" y="215"/>
                </a:cubicBezTo>
                <a:cubicBezTo>
                  <a:pt x="630" y="215"/>
                  <a:pt x="630" y="215"/>
                  <a:pt x="630" y="215"/>
                </a:cubicBezTo>
                <a:cubicBezTo>
                  <a:pt x="630" y="216"/>
                  <a:pt x="630" y="217"/>
                  <a:pt x="630" y="218"/>
                </a:cubicBezTo>
                <a:cubicBezTo>
                  <a:pt x="630" y="218"/>
                  <a:pt x="630" y="219"/>
                  <a:pt x="630" y="219"/>
                </a:cubicBezTo>
                <a:cubicBezTo>
                  <a:pt x="631" y="221"/>
                  <a:pt x="628" y="222"/>
                  <a:pt x="629" y="223"/>
                </a:cubicBezTo>
                <a:cubicBezTo>
                  <a:pt x="629" y="223"/>
                  <a:pt x="628" y="224"/>
                  <a:pt x="628" y="224"/>
                </a:cubicBezTo>
                <a:cubicBezTo>
                  <a:pt x="628" y="226"/>
                  <a:pt x="627" y="227"/>
                  <a:pt x="626" y="229"/>
                </a:cubicBezTo>
                <a:cubicBezTo>
                  <a:pt x="627" y="231"/>
                  <a:pt x="626" y="234"/>
                  <a:pt x="625" y="236"/>
                </a:cubicBezTo>
                <a:cubicBezTo>
                  <a:pt x="625" y="237"/>
                  <a:pt x="625" y="238"/>
                  <a:pt x="624" y="238"/>
                </a:cubicBezTo>
                <a:cubicBezTo>
                  <a:pt x="625" y="239"/>
                  <a:pt x="625" y="239"/>
                  <a:pt x="625" y="240"/>
                </a:cubicBezTo>
                <a:cubicBezTo>
                  <a:pt x="625" y="240"/>
                  <a:pt x="625" y="239"/>
                  <a:pt x="625" y="239"/>
                </a:cubicBezTo>
                <a:cubicBezTo>
                  <a:pt x="625" y="240"/>
                  <a:pt x="625" y="240"/>
                  <a:pt x="625" y="241"/>
                </a:cubicBezTo>
                <a:cubicBezTo>
                  <a:pt x="625" y="241"/>
                  <a:pt x="625" y="242"/>
                  <a:pt x="625" y="242"/>
                </a:cubicBezTo>
                <a:cubicBezTo>
                  <a:pt x="625" y="242"/>
                  <a:pt x="624" y="243"/>
                  <a:pt x="624" y="243"/>
                </a:cubicBezTo>
                <a:cubicBezTo>
                  <a:pt x="624" y="244"/>
                  <a:pt x="624" y="245"/>
                  <a:pt x="624" y="245"/>
                </a:cubicBezTo>
                <a:cubicBezTo>
                  <a:pt x="624" y="246"/>
                  <a:pt x="624" y="246"/>
                  <a:pt x="624" y="247"/>
                </a:cubicBezTo>
                <a:cubicBezTo>
                  <a:pt x="624" y="247"/>
                  <a:pt x="624" y="247"/>
                  <a:pt x="624" y="247"/>
                </a:cubicBezTo>
                <a:cubicBezTo>
                  <a:pt x="623" y="247"/>
                  <a:pt x="624" y="248"/>
                  <a:pt x="624" y="248"/>
                </a:cubicBezTo>
                <a:cubicBezTo>
                  <a:pt x="624" y="248"/>
                  <a:pt x="623" y="248"/>
                  <a:pt x="623" y="248"/>
                </a:cubicBezTo>
                <a:cubicBezTo>
                  <a:pt x="623" y="249"/>
                  <a:pt x="624" y="251"/>
                  <a:pt x="624" y="251"/>
                </a:cubicBezTo>
                <a:cubicBezTo>
                  <a:pt x="624" y="250"/>
                  <a:pt x="624" y="251"/>
                  <a:pt x="625" y="251"/>
                </a:cubicBezTo>
                <a:cubicBezTo>
                  <a:pt x="624" y="253"/>
                  <a:pt x="624" y="254"/>
                  <a:pt x="624" y="256"/>
                </a:cubicBezTo>
                <a:cubicBezTo>
                  <a:pt x="624" y="256"/>
                  <a:pt x="624" y="257"/>
                  <a:pt x="624" y="257"/>
                </a:cubicBezTo>
                <a:cubicBezTo>
                  <a:pt x="623" y="258"/>
                  <a:pt x="623" y="256"/>
                  <a:pt x="623" y="255"/>
                </a:cubicBezTo>
                <a:cubicBezTo>
                  <a:pt x="623" y="255"/>
                  <a:pt x="624" y="251"/>
                  <a:pt x="622" y="252"/>
                </a:cubicBezTo>
                <a:cubicBezTo>
                  <a:pt x="623" y="254"/>
                  <a:pt x="622" y="255"/>
                  <a:pt x="622" y="255"/>
                </a:cubicBezTo>
                <a:cubicBezTo>
                  <a:pt x="622" y="256"/>
                  <a:pt x="622" y="257"/>
                  <a:pt x="621" y="257"/>
                </a:cubicBezTo>
                <a:cubicBezTo>
                  <a:pt x="621" y="258"/>
                  <a:pt x="621" y="260"/>
                  <a:pt x="621" y="261"/>
                </a:cubicBezTo>
                <a:cubicBezTo>
                  <a:pt x="620" y="262"/>
                  <a:pt x="621" y="262"/>
                  <a:pt x="621" y="264"/>
                </a:cubicBezTo>
                <a:cubicBezTo>
                  <a:pt x="621" y="265"/>
                  <a:pt x="620" y="264"/>
                  <a:pt x="621" y="266"/>
                </a:cubicBezTo>
                <a:cubicBezTo>
                  <a:pt x="621" y="266"/>
                  <a:pt x="621" y="267"/>
                  <a:pt x="621" y="267"/>
                </a:cubicBezTo>
                <a:cubicBezTo>
                  <a:pt x="621" y="266"/>
                  <a:pt x="623" y="263"/>
                  <a:pt x="623" y="262"/>
                </a:cubicBezTo>
                <a:cubicBezTo>
                  <a:pt x="623" y="262"/>
                  <a:pt x="623" y="261"/>
                  <a:pt x="624" y="260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623" y="265"/>
                  <a:pt x="624" y="272"/>
                  <a:pt x="622" y="276"/>
                </a:cubicBezTo>
                <a:cubicBezTo>
                  <a:pt x="622" y="276"/>
                  <a:pt x="622" y="276"/>
                  <a:pt x="622" y="276"/>
                </a:cubicBezTo>
                <a:cubicBezTo>
                  <a:pt x="621" y="277"/>
                  <a:pt x="622" y="273"/>
                  <a:pt x="621" y="273"/>
                </a:cubicBezTo>
                <a:cubicBezTo>
                  <a:pt x="620" y="273"/>
                  <a:pt x="621" y="274"/>
                  <a:pt x="621" y="275"/>
                </a:cubicBezTo>
                <a:cubicBezTo>
                  <a:pt x="621" y="277"/>
                  <a:pt x="621" y="280"/>
                  <a:pt x="621" y="282"/>
                </a:cubicBezTo>
                <a:cubicBezTo>
                  <a:pt x="621" y="283"/>
                  <a:pt x="620" y="284"/>
                  <a:pt x="621" y="284"/>
                </a:cubicBezTo>
                <a:cubicBezTo>
                  <a:pt x="621" y="284"/>
                  <a:pt x="621" y="289"/>
                  <a:pt x="621" y="289"/>
                </a:cubicBezTo>
                <a:cubicBezTo>
                  <a:pt x="621" y="289"/>
                  <a:pt x="621" y="290"/>
                  <a:pt x="621" y="290"/>
                </a:cubicBezTo>
                <a:cubicBezTo>
                  <a:pt x="621" y="291"/>
                  <a:pt x="622" y="291"/>
                  <a:pt x="622" y="292"/>
                </a:cubicBezTo>
                <a:cubicBezTo>
                  <a:pt x="621" y="293"/>
                  <a:pt x="622" y="295"/>
                  <a:pt x="622" y="297"/>
                </a:cubicBezTo>
                <a:cubicBezTo>
                  <a:pt x="622" y="298"/>
                  <a:pt x="622" y="299"/>
                  <a:pt x="622" y="300"/>
                </a:cubicBezTo>
                <a:cubicBezTo>
                  <a:pt x="622" y="301"/>
                  <a:pt x="623" y="301"/>
                  <a:pt x="623" y="302"/>
                </a:cubicBezTo>
                <a:cubicBezTo>
                  <a:pt x="624" y="305"/>
                  <a:pt x="624" y="308"/>
                  <a:pt x="626" y="309"/>
                </a:cubicBezTo>
                <a:cubicBezTo>
                  <a:pt x="625" y="309"/>
                  <a:pt x="625" y="309"/>
                  <a:pt x="624" y="309"/>
                </a:cubicBezTo>
                <a:cubicBezTo>
                  <a:pt x="625" y="311"/>
                  <a:pt x="625" y="312"/>
                  <a:pt x="626" y="313"/>
                </a:cubicBezTo>
                <a:cubicBezTo>
                  <a:pt x="625" y="315"/>
                  <a:pt x="628" y="317"/>
                  <a:pt x="627" y="319"/>
                </a:cubicBezTo>
                <a:cubicBezTo>
                  <a:pt x="628" y="319"/>
                  <a:pt x="628" y="319"/>
                  <a:pt x="629" y="320"/>
                </a:cubicBezTo>
                <a:cubicBezTo>
                  <a:pt x="629" y="321"/>
                  <a:pt x="628" y="321"/>
                  <a:pt x="628" y="321"/>
                </a:cubicBezTo>
                <a:cubicBezTo>
                  <a:pt x="628" y="322"/>
                  <a:pt x="629" y="322"/>
                  <a:pt x="630" y="322"/>
                </a:cubicBezTo>
                <a:cubicBezTo>
                  <a:pt x="630" y="323"/>
                  <a:pt x="631" y="324"/>
                  <a:pt x="631" y="325"/>
                </a:cubicBezTo>
                <a:cubicBezTo>
                  <a:pt x="632" y="327"/>
                  <a:pt x="634" y="329"/>
                  <a:pt x="635" y="331"/>
                </a:cubicBezTo>
                <a:cubicBezTo>
                  <a:pt x="635" y="331"/>
                  <a:pt x="635" y="332"/>
                  <a:pt x="635" y="332"/>
                </a:cubicBezTo>
                <a:cubicBezTo>
                  <a:pt x="636" y="334"/>
                  <a:pt x="638" y="335"/>
                  <a:pt x="637" y="337"/>
                </a:cubicBezTo>
                <a:cubicBezTo>
                  <a:pt x="639" y="337"/>
                  <a:pt x="639" y="339"/>
                  <a:pt x="641" y="340"/>
                </a:cubicBezTo>
                <a:cubicBezTo>
                  <a:pt x="641" y="337"/>
                  <a:pt x="638" y="336"/>
                  <a:pt x="637" y="334"/>
                </a:cubicBezTo>
                <a:cubicBezTo>
                  <a:pt x="637" y="334"/>
                  <a:pt x="637" y="332"/>
                  <a:pt x="636" y="332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8" y="333"/>
                  <a:pt x="639" y="335"/>
                  <a:pt x="640" y="336"/>
                </a:cubicBezTo>
                <a:cubicBezTo>
                  <a:pt x="641" y="337"/>
                  <a:pt x="642" y="338"/>
                  <a:pt x="643" y="339"/>
                </a:cubicBezTo>
                <a:cubicBezTo>
                  <a:pt x="642" y="339"/>
                  <a:pt x="642" y="339"/>
                  <a:pt x="642" y="340"/>
                </a:cubicBezTo>
                <a:cubicBezTo>
                  <a:pt x="642" y="340"/>
                  <a:pt x="643" y="340"/>
                  <a:pt x="643" y="341"/>
                </a:cubicBezTo>
                <a:cubicBezTo>
                  <a:pt x="643" y="341"/>
                  <a:pt x="643" y="342"/>
                  <a:pt x="643" y="342"/>
                </a:cubicBezTo>
                <a:cubicBezTo>
                  <a:pt x="643" y="342"/>
                  <a:pt x="644" y="342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5" y="343"/>
                  <a:pt x="645" y="343"/>
                </a:cubicBezTo>
                <a:cubicBezTo>
                  <a:pt x="645" y="344"/>
                  <a:pt x="645" y="344"/>
                  <a:pt x="646" y="344"/>
                </a:cubicBezTo>
                <a:cubicBezTo>
                  <a:pt x="646" y="344"/>
                  <a:pt x="646" y="345"/>
                  <a:pt x="646" y="345"/>
                </a:cubicBezTo>
                <a:cubicBezTo>
                  <a:pt x="648" y="346"/>
                  <a:pt x="649" y="347"/>
                  <a:pt x="650" y="348"/>
                </a:cubicBezTo>
                <a:cubicBezTo>
                  <a:pt x="651" y="348"/>
                  <a:pt x="651" y="348"/>
                  <a:pt x="651" y="348"/>
                </a:cubicBezTo>
                <a:cubicBezTo>
                  <a:pt x="651" y="348"/>
                  <a:pt x="652" y="349"/>
                  <a:pt x="652" y="349"/>
                </a:cubicBezTo>
                <a:cubicBezTo>
                  <a:pt x="653" y="349"/>
                  <a:pt x="654" y="350"/>
                  <a:pt x="654" y="350"/>
                </a:cubicBezTo>
                <a:cubicBezTo>
                  <a:pt x="656" y="351"/>
                  <a:pt x="657" y="352"/>
                  <a:pt x="659" y="352"/>
                </a:cubicBezTo>
                <a:cubicBezTo>
                  <a:pt x="659" y="352"/>
                  <a:pt x="659" y="353"/>
                  <a:pt x="660" y="353"/>
                </a:cubicBezTo>
                <a:cubicBezTo>
                  <a:pt x="660" y="353"/>
                  <a:pt x="660" y="352"/>
                  <a:pt x="660" y="353"/>
                </a:cubicBezTo>
                <a:cubicBezTo>
                  <a:pt x="661" y="353"/>
                  <a:pt x="661" y="353"/>
                  <a:pt x="661" y="353"/>
                </a:cubicBezTo>
                <a:cubicBezTo>
                  <a:pt x="662" y="353"/>
                  <a:pt x="662" y="353"/>
                  <a:pt x="663" y="353"/>
                </a:cubicBezTo>
                <a:cubicBezTo>
                  <a:pt x="663" y="353"/>
                  <a:pt x="663" y="353"/>
                  <a:pt x="663" y="354"/>
                </a:cubicBezTo>
                <a:cubicBezTo>
                  <a:pt x="664" y="354"/>
                  <a:pt x="665" y="353"/>
                  <a:pt x="666" y="353"/>
                </a:cubicBezTo>
                <a:cubicBezTo>
                  <a:pt x="666" y="353"/>
                  <a:pt x="666" y="354"/>
                  <a:pt x="666" y="354"/>
                </a:cubicBezTo>
                <a:cubicBezTo>
                  <a:pt x="667" y="354"/>
                  <a:pt x="667" y="353"/>
                  <a:pt x="667" y="354"/>
                </a:cubicBezTo>
                <a:cubicBezTo>
                  <a:pt x="668" y="354"/>
                  <a:pt x="669" y="354"/>
                  <a:pt x="669" y="354"/>
                </a:cubicBezTo>
                <a:cubicBezTo>
                  <a:pt x="670" y="354"/>
                  <a:pt x="670" y="354"/>
                  <a:pt x="670" y="353"/>
                </a:cubicBezTo>
                <a:cubicBezTo>
                  <a:pt x="671" y="353"/>
                  <a:pt x="671" y="354"/>
                  <a:pt x="672" y="353"/>
                </a:cubicBezTo>
                <a:cubicBezTo>
                  <a:pt x="672" y="353"/>
                  <a:pt x="672" y="353"/>
                  <a:pt x="672" y="353"/>
                </a:cubicBezTo>
                <a:cubicBezTo>
                  <a:pt x="673" y="353"/>
                  <a:pt x="673" y="353"/>
                  <a:pt x="673" y="353"/>
                </a:cubicBezTo>
                <a:cubicBezTo>
                  <a:pt x="674" y="353"/>
                  <a:pt x="674" y="352"/>
                  <a:pt x="676" y="353"/>
                </a:cubicBezTo>
                <a:cubicBezTo>
                  <a:pt x="676" y="352"/>
                  <a:pt x="676" y="352"/>
                  <a:pt x="677" y="352"/>
                </a:cubicBezTo>
                <a:cubicBezTo>
                  <a:pt x="677" y="352"/>
                  <a:pt x="677" y="352"/>
                  <a:pt x="677" y="352"/>
                </a:cubicBezTo>
                <a:cubicBezTo>
                  <a:pt x="678" y="351"/>
                  <a:pt x="679" y="351"/>
                  <a:pt x="680" y="351"/>
                </a:cubicBezTo>
                <a:cubicBezTo>
                  <a:pt x="680" y="351"/>
                  <a:pt x="680" y="350"/>
                  <a:pt x="680" y="350"/>
                </a:cubicBezTo>
                <a:cubicBezTo>
                  <a:pt x="680" y="350"/>
                  <a:pt x="681" y="350"/>
                  <a:pt x="681" y="350"/>
                </a:cubicBezTo>
                <a:cubicBezTo>
                  <a:pt x="681" y="350"/>
                  <a:pt x="681" y="350"/>
                  <a:pt x="681" y="350"/>
                </a:cubicBezTo>
                <a:cubicBezTo>
                  <a:pt x="682" y="350"/>
                  <a:pt x="682" y="350"/>
                  <a:pt x="682" y="349"/>
                </a:cubicBezTo>
                <a:cubicBezTo>
                  <a:pt x="683" y="349"/>
                  <a:pt x="683" y="349"/>
                  <a:pt x="684" y="349"/>
                </a:cubicBezTo>
                <a:cubicBezTo>
                  <a:pt x="684" y="349"/>
                  <a:pt x="685" y="348"/>
                  <a:pt x="685" y="348"/>
                </a:cubicBezTo>
                <a:cubicBezTo>
                  <a:pt x="685" y="348"/>
                  <a:pt x="687" y="347"/>
                  <a:pt x="688" y="345"/>
                </a:cubicBezTo>
                <a:cubicBezTo>
                  <a:pt x="688" y="346"/>
                  <a:pt x="688" y="346"/>
                  <a:pt x="688" y="346"/>
                </a:cubicBezTo>
                <a:cubicBezTo>
                  <a:pt x="688" y="345"/>
                  <a:pt x="689" y="345"/>
                  <a:pt x="690" y="344"/>
                </a:cubicBezTo>
                <a:cubicBezTo>
                  <a:pt x="690" y="344"/>
                  <a:pt x="690" y="344"/>
                  <a:pt x="690" y="344"/>
                </a:cubicBezTo>
                <a:cubicBezTo>
                  <a:pt x="690" y="344"/>
                  <a:pt x="690" y="344"/>
                  <a:pt x="691" y="343"/>
                </a:cubicBezTo>
                <a:cubicBezTo>
                  <a:pt x="691" y="343"/>
                  <a:pt x="692" y="342"/>
                  <a:pt x="692" y="341"/>
                </a:cubicBezTo>
                <a:cubicBezTo>
                  <a:pt x="693" y="340"/>
                  <a:pt x="695" y="337"/>
                  <a:pt x="694" y="338"/>
                </a:cubicBezTo>
                <a:cubicBezTo>
                  <a:pt x="693" y="339"/>
                  <a:pt x="693" y="339"/>
                  <a:pt x="693" y="339"/>
                </a:cubicBezTo>
                <a:cubicBezTo>
                  <a:pt x="692" y="340"/>
                  <a:pt x="690" y="342"/>
                  <a:pt x="690" y="343"/>
                </a:cubicBezTo>
                <a:cubicBezTo>
                  <a:pt x="689" y="343"/>
                  <a:pt x="689" y="343"/>
                  <a:pt x="689" y="344"/>
                </a:cubicBezTo>
                <a:cubicBezTo>
                  <a:pt x="689" y="344"/>
                  <a:pt x="689" y="344"/>
                  <a:pt x="689" y="344"/>
                </a:cubicBezTo>
                <a:cubicBezTo>
                  <a:pt x="689" y="343"/>
                  <a:pt x="689" y="343"/>
                  <a:pt x="689" y="343"/>
                </a:cubicBezTo>
                <a:cubicBezTo>
                  <a:pt x="688" y="344"/>
                  <a:pt x="687" y="346"/>
                  <a:pt x="687" y="346"/>
                </a:cubicBezTo>
                <a:cubicBezTo>
                  <a:pt x="685" y="347"/>
                  <a:pt x="684" y="348"/>
                  <a:pt x="683" y="349"/>
                </a:cubicBezTo>
                <a:cubicBezTo>
                  <a:pt x="681" y="348"/>
                  <a:pt x="681" y="350"/>
                  <a:pt x="680" y="349"/>
                </a:cubicBezTo>
                <a:cubicBezTo>
                  <a:pt x="686" y="346"/>
                  <a:pt x="692" y="340"/>
                  <a:pt x="695" y="335"/>
                </a:cubicBezTo>
                <a:cubicBezTo>
                  <a:pt x="697" y="339"/>
                  <a:pt x="700" y="339"/>
                  <a:pt x="703" y="343"/>
                </a:cubicBezTo>
                <a:cubicBezTo>
                  <a:pt x="708" y="349"/>
                  <a:pt x="715" y="351"/>
                  <a:pt x="723" y="352"/>
                </a:cubicBezTo>
                <a:cubicBezTo>
                  <a:pt x="732" y="353"/>
                  <a:pt x="742" y="348"/>
                  <a:pt x="749" y="340"/>
                </a:cubicBezTo>
                <a:cubicBezTo>
                  <a:pt x="754" y="332"/>
                  <a:pt x="757" y="323"/>
                  <a:pt x="758" y="312"/>
                </a:cubicBezTo>
                <a:cubicBezTo>
                  <a:pt x="758" y="281"/>
                  <a:pt x="735" y="282"/>
                  <a:pt x="735" y="282"/>
                </a:cubicBezTo>
                <a:cubicBezTo>
                  <a:pt x="736" y="282"/>
                  <a:pt x="750" y="252"/>
                  <a:pt x="731" y="233"/>
                </a:cubicBezTo>
                <a:cubicBezTo>
                  <a:pt x="727" y="229"/>
                  <a:pt x="720" y="226"/>
                  <a:pt x="714" y="225"/>
                </a:cubicBezTo>
                <a:cubicBezTo>
                  <a:pt x="685" y="218"/>
                  <a:pt x="672" y="245"/>
                  <a:pt x="670" y="252"/>
                </a:cubicBezTo>
                <a:cubicBezTo>
                  <a:pt x="663" y="289"/>
                  <a:pt x="703" y="294"/>
                  <a:pt x="712" y="277"/>
                </a:cubicBezTo>
                <a:cubicBezTo>
                  <a:pt x="705" y="306"/>
                  <a:pt x="676" y="293"/>
                  <a:pt x="668" y="281"/>
                </a:cubicBezTo>
                <a:cubicBezTo>
                  <a:pt x="662" y="271"/>
                  <a:pt x="661" y="257"/>
                  <a:pt x="658" y="244"/>
                </a:cubicBezTo>
                <a:cubicBezTo>
                  <a:pt x="654" y="223"/>
                  <a:pt x="656" y="200"/>
                  <a:pt x="652" y="179"/>
                </a:cubicBezTo>
                <a:cubicBezTo>
                  <a:pt x="647" y="150"/>
                  <a:pt x="637" y="122"/>
                  <a:pt x="620" y="98"/>
                </a:cubicBezTo>
                <a:cubicBezTo>
                  <a:pt x="609" y="82"/>
                  <a:pt x="594" y="70"/>
                  <a:pt x="580" y="57"/>
                </a:cubicBezTo>
                <a:cubicBezTo>
                  <a:pt x="588" y="64"/>
                  <a:pt x="612" y="103"/>
                  <a:pt x="612" y="103"/>
                </a:cubicBezTo>
                <a:close/>
                <a:moveTo>
                  <a:pt x="626" y="238"/>
                </a:moveTo>
                <a:cubicBezTo>
                  <a:pt x="627" y="237"/>
                  <a:pt x="627" y="236"/>
                  <a:pt x="626" y="235"/>
                </a:cubicBezTo>
                <a:cubicBezTo>
                  <a:pt x="626" y="234"/>
                  <a:pt x="628" y="234"/>
                  <a:pt x="628" y="234"/>
                </a:cubicBezTo>
                <a:cubicBezTo>
                  <a:pt x="628" y="233"/>
                  <a:pt x="627" y="237"/>
                  <a:pt x="627" y="239"/>
                </a:cubicBezTo>
                <a:cubicBezTo>
                  <a:pt x="627" y="239"/>
                  <a:pt x="626" y="239"/>
                  <a:pt x="626" y="238"/>
                </a:cubicBezTo>
                <a:close/>
                <a:moveTo>
                  <a:pt x="629" y="316"/>
                </a:moveTo>
                <a:cubicBezTo>
                  <a:pt x="628" y="314"/>
                  <a:pt x="627" y="313"/>
                  <a:pt x="627" y="311"/>
                </a:cubicBezTo>
                <a:cubicBezTo>
                  <a:pt x="626" y="310"/>
                  <a:pt x="625" y="310"/>
                  <a:pt x="626" y="309"/>
                </a:cubicBezTo>
                <a:cubicBezTo>
                  <a:pt x="626" y="309"/>
                  <a:pt x="626" y="309"/>
                  <a:pt x="626" y="309"/>
                </a:cubicBezTo>
                <a:cubicBezTo>
                  <a:pt x="626" y="308"/>
                  <a:pt x="625" y="306"/>
                  <a:pt x="625" y="305"/>
                </a:cubicBezTo>
                <a:cubicBezTo>
                  <a:pt x="625" y="304"/>
                  <a:pt x="625" y="304"/>
                  <a:pt x="625" y="304"/>
                </a:cubicBezTo>
                <a:cubicBezTo>
                  <a:pt x="628" y="308"/>
                  <a:pt x="629" y="316"/>
                  <a:pt x="629" y="316"/>
                </a:cubicBezTo>
                <a:close/>
                <a:moveTo>
                  <a:pt x="676" y="351"/>
                </a:moveTo>
                <a:cubicBezTo>
                  <a:pt x="676" y="351"/>
                  <a:pt x="676" y="352"/>
                  <a:pt x="675" y="352"/>
                </a:cubicBezTo>
                <a:cubicBezTo>
                  <a:pt x="675" y="352"/>
                  <a:pt x="674" y="352"/>
                  <a:pt x="673" y="352"/>
                </a:cubicBezTo>
                <a:cubicBezTo>
                  <a:pt x="673" y="352"/>
                  <a:pt x="672" y="352"/>
                  <a:pt x="671" y="352"/>
                </a:cubicBezTo>
                <a:cubicBezTo>
                  <a:pt x="671" y="352"/>
                  <a:pt x="671" y="352"/>
                  <a:pt x="671" y="352"/>
                </a:cubicBezTo>
                <a:cubicBezTo>
                  <a:pt x="671" y="351"/>
                  <a:pt x="677" y="351"/>
                  <a:pt x="676" y="351"/>
                </a:cubicBezTo>
                <a:close/>
                <a:moveTo>
                  <a:pt x="667" y="353"/>
                </a:moveTo>
                <a:cubicBezTo>
                  <a:pt x="667" y="353"/>
                  <a:pt x="667" y="353"/>
                  <a:pt x="667" y="353"/>
                </a:cubicBezTo>
                <a:cubicBezTo>
                  <a:pt x="667" y="353"/>
                  <a:pt x="663" y="353"/>
                  <a:pt x="662" y="352"/>
                </a:cubicBezTo>
                <a:cubicBezTo>
                  <a:pt x="661" y="352"/>
                  <a:pt x="661" y="352"/>
                  <a:pt x="660" y="352"/>
                </a:cubicBezTo>
                <a:cubicBezTo>
                  <a:pt x="660" y="352"/>
                  <a:pt x="660" y="351"/>
                  <a:pt x="660" y="351"/>
                </a:cubicBezTo>
                <a:cubicBezTo>
                  <a:pt x="659" y="351"/>
                  <a:pt x="658" y="351"/>
                  <a:pt x="657" y="351"/>
                </a:cubicBezTo>
                <a:cubicBezTo>
                  <a:pt x="656" y="350"/>
                  <a:pt x="655" y="350"/>
                  <a:pt x="655" y="349"/>
                </a:cubicBezTo>
                <a:cubicBezTo>
                  <a:pt x="654" y="349"/>
                  <a:pt x="654" y="349"/>
                  <a:pt x="654" y="348"/>
                </a:cubicBezTo>
                <a:cubicBezTo>
                  <a:pt x="656" y="347"/>
                  <a:pt x="662" y="352"/>
                  <a:pt x="667" y="353"/>
                </a:cubicBezTo>
                <a:close/>
                <a:moveTo>
                  <a:pt x="653" y="348"/>
                </a:moveTo>
                <a:cubicBezTo>
                  <a:pt x="653" y="348"/>
                  <a:pt x="653" y="347"/>
                  <a:pt x="652" y="348"/>
                </a:cubicBezTo>
                <a:cubicBezTo>
                  <a:pt x="651" y="347"/>
                  <a:pt x="650" y="346"/>
                  <a:pt x="649" y="346"/>
                </a:cubicBezTo>
                <a:cubicBezTo>
                  <a:pt x="649" y="345"/>
                  <a:pt x="648" y="345"/>
                  <a:pt x="648" y="344"/>
                </a:cubicBezTo>
                <a:cubicBezTo>
                  <a:pt x="649" y="343"/>
                  <a:pt x="651" y="347"/>
                  <a:pt x="653" y="348"/>
                </a:cubicBezTo>
                <a:close/>
                <a:moveTo>
                  <a:pt x="635" y="330"/>
                </a:moveTo>
                <a:cubicBezTo>
                  <a:pt x="635" y="330"/>
                  <a:pt x="635" y="329"/>
                  <a:pt x="635" y="328"/>
                </a:cubicBezTo>
                <a:cubicBezTo>
                  <a:pt x="634" y="328"/>
                  <a:pt x="634" y="328"/>
                  <a:pt x="633" y="327"/>
                </a:cubicBezTo>
                <a:cubicBezTo>
                  <a:pt x="632" y="327"/>
                  <a:pt x="632" y="324"/>
                  <a:pt x="632" y="324"/>
                </a:cubicBezTo>
                <a:cubicBezTo>
                  <a:pt x="635" y="325"/>
                  <a:pt x="635" y="329"/>
                  <a:pt x="636" y="331"/>
                </a:cubicBezTo>
                <a:cubicBezTo>
                  <a:pt x="636" y="330"/>
                  <a:pt x="635" y="330"/>
                  <a:pt x="635" y="330"/>
                </a:cubicBezTo>
                <a:close/>
                <a:moveTo>
                  <a:pt x="621" y="268"/>
                </a:moveTo>
                <a:cubicBezTo>
                  <a:pt x="621" y="270"/>
                  <a:pt x="621" y="270"/>
                  <a:pt x="622" y="270"/>
                </a:cubicBezTo>
                <a:cubicBezTo>
                  <a:pt x="622" y="269"/>
                  <a:pt x="622" y="267"/>
                  <a:pt x="621" y="268"/>
                </a:cubicBezTo>
                <a:close/>
                <a:moveTo>
                  <a:pt x="622" y="273"/>
                </a:moveTo>
                <a:cubicBezTo>
                  <a:pt x="623" y="270"/>
                  <a:pt x="620" y="271"/>
                  <a:pt x="622" y="273"/>
                </a:cubicBezTo>
                <a:close/>
                <a:moveTo>
                  <a:pt x="597" y="456"/>
                </a:moveTo>
                <a:cubicBezTo>
                  <a:pt x="597" y="456"/>
                  <a:pt x="597" y="455"/>
                  <a:pt x="597" y="455"/>
                </a:cubicBezTo>
                <a:cubicBezTo>
                  <a:pt x="596" y="456"/>
                  <a:pt x="596" y="456"/>
                  <a:pt x="596" y="456"/>
                </a:cubicBezTo>
                <a:cubicBezTo>
                  <a:pt x="596" y="457"/>
                  <a:pt x="596" y="457"/>
                  <a:pt x="596" y="458"/>
                </a:cubicBezTo>
                <a:cubicBezTo>
                  <a:pt x="596" y="458"/>
                  <a:pt x="596" y="459"/>
                  <a:pt x="596" y="459"/>
                </a:cubicBezTo>
                <a:cubicBezTo>
                  <a:pt x="596" y="460"/>
                  <a:pt x="596" y="460"/>
                  <a:pt x="596" y="460"/>
                </a:cubicBezTo>
                <a:cubicBezTo>
                  <a:pt x="596" y="461"/>
                  <a:pt x="596" y="462"/>
                  <a:pt x="596" y="463"/>
                </a:cubicBezTo>
                <a:cubicBezTo>
                  <a:pt x="596" y="464"/>
                  <a:pt x="597" y="466"/>
                  <a:pt x="596" y="467"/>
                </a:cubicBezTo>
                <a:cubicBezTo>
                  <a:pt x="597" y="468"/>
                  <a:pt x="597" y="469"/>
                  <a:pt x="598" y="470"/>
                </a:cubicBezTo>
                <a:cubicBezTo>
                  <a:pt x="598" y="471"/>
                  <a:pt x="598" y="472"/>
                  <a:pt x="599" y="473"/>
                </a:cubicBezTo>
                <a:cubicBezTo>
                  <a:pt x="600" y="472"/>
                  <a:pt x="598" y="471"/>
                  <a:pt x="599" y="470"/>
                </a:cubicBezTo>
                <a:cubicBezTo>
                  <a:pt x="599" y="469"/>
                  <a:pt x="598" y="468"/>
                  <a:pt x="599" y="468"/>
                </a:cubicBezTo>
                <a:cubicBezTo>
                  <a:pt x="599" y="467"/>
                  <a:pt x="599" y="466"/>
                  <a:pt x="599" y="465"/>
                </a:cubicBezTo>
                <a:cubicBezTo>
                  <a:pt x="598" y="465"/>
                  <a:pt x="597" y="464"/>
                  <a:pt x="597" y="463"/>
                </a:cubicBezTo>
                <a:cubicBezTo>
                  <a:pt x="598" y="462"/>
                  <a:pt x="598" y="462"/>
                  <a:pt x="599" y="460"/>
                </a:cubicBezTo>
                <a:cubicBezTo>
                  <a:pt x="598" y="459"/>
                  <a:pt x="598" y="460"/>
                  <a:pt x="597" y="460"/>
                </a:cubicBezTo>
                <a:cubicBezTo>
                  <a:pt x="597" y="459"/>
                  <a:pt x="597" y="458"/>
                  <a:pt x="597" y="458"/>
                </a:cubicBezTo>
                <a:cubicBezTo>
                  <a:pt x="597" y="457"/>
                  <a:pt x="596" y="457"/>
                  <a:pt x="596" y="456"/>
                </a:cubicBezTo>
                <a:cubicBezTo>
                  <a:pt x="596" y="456"/>
                  <a:pt x="597" y="456"/>
                  <a:pt x="597" y="456"/>
                </a:cubicBezTo>
                <a:close/>
                <a:moveTo>
                  <a:pt x="785" y="422"/>
                </a:moveTo>
                <a:cubicBezTo>
                  <a:pt x="785" y="421"/>
                  <a:pt x="785" y="420"/>
                  <a:pt x="786" y="419"/>
                </a:cubicBezTo>
                <a:cubicBezTo>
                  <a:pt x="784" y="418"/>
                  <a:pt x="785" y="416"/>
                  <a:pt x="785" y="415"/>
                </a:cubicBezTo>
                <a:cubicBezTo>
                  <a:pt x="785" y="413"/>
                  <a:pt x="785" y="412"/>
                  <a:pt x="785" y="410"/>
                </a:cubicBezTo>
                <a:cubicBezTo>
                  <a:pt x="785" y="410"/>
                  <a:pt x="785" y="410"/>
                  <a:pt x="785" y="410"/>
                </a:cubicBezTo>
                <a:cubicBezTo>
                  <a:pt x="785" y="409"/>
                  <a:pt x="785" y="409"/>
                  <a:pt x="785" y="409"/>
                </a:cubicBezTo>
                <a:cubicBezTo>
                  <a:pt x="785" y="408"/>
                  <a:pt x="785" y="408"/>
                  <a:pt x="785" y="408"/>
                </a:cubicBezTo>
                <a:cubicBezTo>
                  <a:pt x="785" y="408"/>
                  <a:pt x="785" y="407"/>
                  <a:pt x="785" y="407"/>
                </a:cubicBezTo>
                <a:cubicBezTo>
                  <a:pt x="785" y="407"/>
                  <a:pt x="785" y="406"/>
                  <a:pt x="785" y="406"/>
                </a:cubicBezTo>
                <a:cubicBezTo>
                  <a:pt x="785" y="406"/>
                  <a:pt x="785" y="406"/>
                  <a:pt x="785" y="406"/>
                </a:cubicBezTo>
                <a:cubicBezTo>
                  <a:pt x="785" y="405"/>
                  <a:pt x="785" y="404"/>
                  <a:pt x="785" y="403"/>
                </a:cubicBezTo>
                <a:cubicBezTo>
                  <a:pt x="785" y="403"/>
                  <a:pt x="785" y="402"/>
                  <a:pt x="785" y="401"/>
                </a:cubicBezTo>
                <a:cubicBezTo>
                  <a:pt x="785" y="400"/>
                  <a:pt x="785" y="399"/>
                  <a:pt x="785" y="399"/>
                </a:cubicBezTo>
                <a:cubicBezTo>
                  <a:pt x="785" y="398"/>
                  <a:pt x="785" y="397"/>
                  <a:pt x="785" y="396"/>
                </a:cubicBezTo>
                <a:cubicBezTo>
                  <a:pt x="785" y="396"/>
                  <a:pt x="785" y="396"/>
                  <a:pt x="785" y="396"/>
                </a:cubicBezTo>
                <a:cubicBezTo>
                  <a:pt x="785" y="395"/>
                  <a:pt x="785" y="395"/>
                  <a:pt x="785" y="395"/>
                </a:cubicBezTo>
                <a:cubicBezTo>
                  <a:pt x="785" y="395"/>
                  <a:pt x="785" y="394"/>
                  <a:pt x="785" y="394"/>
                </a:cubicBezTo>
                <a:cubicBezTo>
                  <a:pt x="785" y="394"/>
                  <a:pt x="785" y="393"/>
                  <a:pt x="785" y="393"/>
                </a:cubicBezTo>
                <a:cubicBezTo>
                  <a:pt x="784" y="392"/>
                  <a:pt x="785" y="390"/>
                  <a:pt x="785" y="389"/>
                </a:cubicBezTo>
                <a:cubicBezTo>
                  <a:pt x="784" y="389"/>
                  <a:pt x="785" y="388"/>
                  <a:pt x="785" y="388"/>
                </a:cubicBezTo>
                <a:cubicBezTo>
                  <a:pt x="784" y="387"/>
                  <a:pt x="784" y="386"/>
                  <a:pt x="785" y="385"/>
                </a:cubicBezTo>
                <a:cubicBezTo>
                  <a:pt x="784" y="383"/>
                  <a:pt x="786" y="379"/>
                  <a:pt x="783" y="376"/>
                </a:cubicBezTo>
                <a:cubicBezTo>
                  <a:pt x="783" y="377"/>
                  <a:pt x="784" y="378"/>
                  <a:pt x="783" y="378"/>
                </a:cubicBezTo>
                <a:cubicBezTo>
                  <a:pt x="782" y="376"/>
                  <a:pt x="784" y="377"/>
                  <a:pt x="784" y="375"/>
                </a:cubicBezTo>
                <a:cubicBezTo>
                  <a:pt x="784" y="374"/>
                  <a:pt x="784" y="373"/>
                  <a:pt x="783" y="372"/>
                </a:cubicBezTo>
                <a:cubicBezTo>
                  <a:pt x="784" y="371"/>
                  <a:pt x="783" y="370"/>
                  <a:pt x="783" y="369"/>
                </a:cubicBezTo>
                <a:cubicBezTo>
                  <a:pt x="783" y="368"/>
                  <a:pt x="783" y="368"/>
                  <a:pt x="783" y="367"/>
                </a:cubicBezTo>
                <a:cubicBezTo>
                  <a:pt x="783" y="367"/>
                  <a:pt x="783" y="367"/>
                  <a:pt x="783" y="366"/>
                </a:cubicBezTo>
                <a:cubicBezTo>
                  <a:pt x="783" y="366"/>
                  <a:pt x="783" y="366"/>
                  <a:pt x="783" y="365"/>
                </a:cubicBezTo>
                <a:cubicBezTo>
                  <a:pt x="783" y="365"/>
                  <a:pt x="783" y="364"/>
                  <a:pt x="783" y="364"/>
                </a:cubicBezTo>
                <a:cubicBezTo>
                  <a:pt x="783" y="363"/>
                  <a:pt x="783" y="363"/>
                  <a:pt x="783" y="362"/>
                </a:cubicBezTo>
                <a:cubicBezTo>
                  <a:pt x="783" y="362"/>
                  <a:pt x="783" y="362"/>
                  <a:pt x="782" y="362"/>
                </a:cubicBezTo>
                <a:cubicBezTo>
                  <a:pt x="782" y="361"/>
                  <a:pt x="783" y="359"/>
                  <a:pt x="783" y="358"/>
                </a:cubicBezTo>
                <a:cubicBezTo>
                  <a:pt x="782" y="356"/>
                  <a:pt x="782" y="356"/>
                  <a:pt x="782" y="357"/>
                </a:cubicBezTo>
                <a:cubicBezTo>
                  <a:pt x="781" y="358"/>
                  <a:pt x="782" y="359"/>
                  <a:pt x="781" y="360"/>
                </a:cubicBezTo>
                <a:cubicBezTo>
                  <a:pt x="781" y="359"/>
                  <a:pt x="780" y="359"/>
                  <a:pt x="781" y="359"/>
                </a:cubicBezTo>
                <a:cubicBezTo>
                  <a:pt x="781" y="359"/>
                  <a:pt x="780" y="356"/>
                  <a:pt x="780" y="355"/>
                </a:cubicBezTo>
                <a:cubicBezTo>
                  <a:pt x="780" y="355"/>
                  <a:pt x="780" y="354"/>
                  <a:pt x="780" y="354"/>
                </a:cubicBezTo>
                <a:cubicBezTo>
                  <a:pt x="781" y="354"/>
                  <a:pt x="780" y="352"/>
                  <a:pt x="779" y="352"/>
                </a:cubicBezTo>
                <a:cubicBezTo>
                  <a:pt x="779" y="353"/>
                  <a:pt x="780" y="354"/>
                  <a:pt x="778" y="354"/>
                </a:cubicBezTo>
                <a:cubicBezTo>
                  <a:pt x="779" y="354"/>
                  <a:pt x="779" y="353"/>
                  <a:pt x="779" y="353"/>
                </a:cubicBezTo>
                <a:cubicBezTo>
                  <a:pt x="778" y="352"/>
                  <a:pt x="779" y="352"/>
                  <a:pt x="779" y="351"/>
                </a:cubicBezTo>
                <a:cubicBezTo>
                  <a:pt x="779" y="351"/>
                  <a:pt x="778" y="350"/>
                  <a:pt x="779" y="350"/>
                </a:cubicBezTo>
                <a:cubicBezTo>
                  <a:pt x="779" y="349"/>
                  <a:pt x="779" y="348"/>
                  <a:pt x="779" y="347"/>
                </a:cubicBezTo>
                <a:cubicBezTo>
                  <a:pt x="778" y="346"/>
                  <a:pt x="778" y="346"/>
                  <a:pt x="778" y="345"/>
                </a:cubicBezTo>
                <a:cubicBezTo>
                  <a:pt x="778" y="345"/>
                  <a:pt x="778" y="345"/>
                  <a:pt x="778" y="345"/>
                </a:cubicBezTo>
                <a:cubicBezTo>
                  <a:pt x="778" y="345"/>
                  <a:pt x="778" y="344"/>
                  <a:pt x="778" y="343"/>
                </a:cubicBezTo>
                <a:cubicBezTo>
                  <a:pt x="778" y="343"/>
                  <a:pt x="777" y="342"/>
                  <a:pt x="777" y="342"/>
                </a:cubicBezTo>
                <a:cubicBezTo>
                  <a:pt x="777" y="342"/>
                  <a:pt x="777" y="341"/>
                  <a:pt x="777" y="341"/>
                </a:cubicBezTo>
                <a:cubicBezTo>
                  <a:pt x="777" y="341"/>
                  <a:pt x="777" y="340"/>
                  <a:pt x="777" y="340"/>
                </a:cubicBezTo>
                <a:cubicBezTo>
                  <a:pt x="777" y="340"/>
                  <a:pt x="777" y="339"/>
                  <a:pt x="776" y="339"/>
                </a:cubicBezTo>
                <a:cubicBezTo>
                  <a:pt x="775" y="338"/>
                  <a:pt x="776" y="337"/>
                  <a:pt x="774" y="337"/>
                </a:cubicBezTo>
                <a:cubicBezTo>
                  <a:pt x="774" y="336"/>
                  <a:pt x="773" y="335"/>
                  <a:pt x="773" y="333"/>
                </a:cubicBezTo>
                <a:cubicBezTo>
                  <a:pt x="773" y="333"/>
                  <a:pt x="774" y="332"/>
                  <a:pt x="774" y="332"/>
                </a:cubicBezTo>
                <a:cubicBezTo>
                  <a:pt x="774" y="331"/>
                  <a:pt x="773" y="331"/>
                  <a:pt x="774" y="330"/>
                </a:cubicBezTo>
                <a:cubicBezTo>
                  <a:pt x="774" y="331"/>
                  <a:pt x="774" y="332"/>
                  <a:pt x="775" y="332"/>
                </a:cubicBezTo>
                <a:cubicBezTo>
                  <a:pt x="775" y="331"/>
                  <a:pt x="774" y="331"/>
                  <a:pt x="774" y="330"/>
                </a:cubicBezTo>
                <a:cubicBezTo>
                  <a:pt x="774" y="330"/>
                  <a:pt x="774" y="329"/>
                  <a:pt x="774" y="328"/>
                </a:cubicBezTo>
                <a:cubicBezTo>
                  <a:pt x="774" y="328"/>
                  <a:pt x="774" y="328"/>
                  <a:pt x="774" y="328"/>
                </a:cubicBezTo>
                <a:cubicBezTo>
                  <a:pt x="774" y="327"/>
                  <a:pt x="774" y="327"/>
                  <a:pt x="774" y="327"/>
                </a:cubicBezTo>
                <a:cubicBezTo>
                  <a:pt x="774" y="326"/>
                  <a:pt x="774" y="326"/>
                  <a:pt x="773" y="326"/>
                </a:cubicBezTo>
                <a:cubicBezTo>
                  <a:pt x="773" y="326"/>
                  <a:pt x="774" y="325"/>
                  <a:pt x="773" y="325"/>
                </a:cubicBezTo>
                <a:cubicBezTo>
                  <a:pt x="773" y="326"/>
                  <a:pt x="774" y="327"/>
                  <a:pt x="772" y="327"/>
                </a:cubicBezTo>
                <a:cubicBezTo>
                  <a:pt x="771" y="327"/>
                  <a:pt x="771" y="327"/>
                  <a:pt x="771" y="326"/>
                </a:cubicBezTo>
                <a:cubicBezTo>
                  <a:pt x="772" y="326"/>
                  <a:pt x="771" y="327"/>
                  <a:pt x="772" y="327"/>
                </a:cubicBezTo>
                <a:cubicBezTo>
                  <a:pt x="772" y="327"/>
                  <a:pt x="771" y="327"/>
                  <a:pt x="772" y="326"/>
                </a:cubicBezTo>
                <a:cubicBezTo>
                  <a:pt x="772" y="325"/>
                  <a:pt x="772" y="324"/>
                  <a:pt x="771" y="323"/>
                </a:cubicBezTo>
                <a:cubicBezTo>
                  <a:pt x="771" y="324"/>
                  <a:pt x="771" y="323"/>
                  <a:pt x="771" y="323"/>
                </a:cubicBezTo>
                <a:cubicBezTo>
                  <a:pt x="771" y="322"/>
                  <a:pt x="770" y="321"/>
                  <a:pt x="771" y="321"/>
                </a:cubicBezTo>
                <a:cubicBezTo>
                  <a:pt x="770" y="320"/>
                  <a:pt x="770" y="319"/>
                  <a:pt x="770" y="319"/>
                </a:cubicBezTo>
                <a:cubicBezTo>
                  <a:pt x="769" y="320"/>
                  <a:pt x="769" y="318"/>
                  <a:pt x="768" y="317"/>
                </a:cubicBezTo>
                <a:cubicBezTo>
                  <a:pt x="769" y="317"/>
                  <a:pt x="769" y="316"/>
                  <a:pt x="769" y="316"/>
                </a:cubicBezTo>
                <a:cubicBezTo>
                  <a:pt x="764" y="312"/>
                  <a:pt x="767" y="318"/>
                  <a:pt x="767" y="318"/>
                </a:cubicBezTo>
                <a:cubicBezTo>
                  <a:pt x="767" y="319"/>
                  <a:pt x="768" y="320"/>
                  <a:pt x="767" y="321"/>
                </a:cubicBezTo>
                <a:cubicBezTo>
                  <a:pt x="768" y="323"/>
                  <a:pt x="769" y="326"/>
                  <a:pt x="769" y="329"/>
                </a:cubicBezTo>
                <a:cubicBezTo>
                  <a:pt x="770" y="330"/>
                  <a:pt x="770" y="331"/>
                  <a:pt x="770" y="332"/>
                </a:cubicBezTo>
                <a:cubicBezTo>
                  <a:pt x="771" y="334"/>
                  <a:pt x="772" y="336"/>
                  <a:pt x="771" y="337"/>
                </a:cubicBezTo>
                <a:cubicBezTo>
                  <a:pt x="772" y="338"/>
                  <a:pt x="772" y="339"/>
                  <a:pt x="772" y="340"/>
                </a:cubicBezTo>
                <a:cubicBezTo>
                  <a:pt x="772" y="340"/>
                  <a:pt x="773" y="341"/>
                  <a:pt x="773" y="342"/>
                </a:cubicBezTo>
                <a:cubicBezTo>
                  <a:pt x="773" y="342"/>
                  <a:pt x="773" y="342"/>
                  <a:pt x="773" y="342"/>
                </a:cubicBezTo>
                <a:cubicBezTo>
                  <a:pt x="773" y="343"/>
                  <a:pt x="773" y="343"/>
                  <a:pt x="773" y="343"/>
                </a:cubicBezTo>
                <a:cubicBezTo>
                  <a:pt x="773" y="343"/>
                  <a:pt x="773" y="344"/>
                  <a:pt x="773" y="344"/>
                </a:cubicBezTo>
                <a:cubicBezTo>
                  <a:pt x="774" y="344"/>
                  <a:pt x="773" y="344"/>
                  <a:pt x="773" y="344"/>
                </a:cubicBezTo>
                <a:cubicBezTo>
                  <a:pt x="774" y="345"/>
                  <a:pt x="774" y="346"/>
                  <a:pt x="774" y="346"/>
                </a:cubicBezTo>
                <a:cubicBezTo>
                  <a:pt x="773" y="347"/>
                  <a:pt x="774" y="347"/>
                  <a:pt x="774" y="348"/>
                </a:cubicBezTo>
                <a:cubicBezTo>
                  <a:pt x="774" y="348"/>
                  <a:pt x="774" y="349"/>
                  <a:pt x="774" y="349"/>
                </a:cubicBezTo>
                <a:cubicBezTo>
                  <a:pt x="774" y="350"/>
                  <a:pt x="774" y="349"/>
                  <a:pt x="774" y="350"/>
                </a:cubicBezTo>
                <a:cubicBezTo>
                  <a:pt x="775" y="351"/>
                  <a:pt x="774" y="351"/>
                  <a:pt x="774" y="352"/>
                </a:cubicBezTo>
                <a:cubicBezTo>
                  <a:pt x="775" y="353"/>
                  <a:pt x="775" y="353"/>
                  <a:pt x="775" y="354"/>
                </a:cubicBezTo>
                <a:cubicBezTo>
                  <a:pt x="775" y="354"/>
                  <a:pt x="775" y="355"/>
                  <a:pt x="775" y="355"/>
                </a:cubicBezTo>
                <a:cubicBezTo>
                  <a:pt x="775" y="356"/>
                  <a:pt x="775" y="356"/>
                  <a:pt x="775" y="357"/>
                </a:cubicBezTo>
                <a:cubicBezTo>
                  <a:pt x="776" y="357"/>
                  <a:pt x="776" y="358"/>
                  <a:pt x="776" y="358"/>
                </a:cubicBezTo>
                <a:cubicBezTo>
                  <a:pt x="776" y="359"/>
                  <a:pt x="776" y="360"/>
                  <a:pt x="776" y="360"/>
                </a:cubicBezTo>
                <a:cubicBezTo>
                  <a:pt x="775" y="361"/>
                  <a:pt x="776" y="362"/>
                  <a:pt x="775" y="363"/>
                </a:cubicBezTo>
                <a:cubicBezTo>
                  <a:pt x="776" y="363"/>
                  <a:pt x="776" y="364"/>
                  <a:pt x="776" y="365"/>
                </a:cubicBezTo>
                <a:cubicBezTo>
                  <a:pt x="776" y="365"/>
                  <a:pt x="776" y="365"/>
                  <a:pt x="776" y="366"/>
                </a:cubicBezTo>
                <a:cubicBezTo>
                  <a:pt x="776" y="367"/>
                  <a:pt x="776" y="368"/>
                  <a:pt x="776" y="369"/>
                </a:cubicBezTo>
                <a:cubicBezTo>
                  <a:pt x="776" y="369"/>
                  <a:pt x="777" y="369"/>
                  <a:pt x="777" y="369"/>
                </a:cubicBezTo>
                <a:cubicBezTo>
                  <a:pt x="777" y="369"/>
                  <a:pt x="776" y="370"/>
                  <a:pt x="776" y="370"/>
                </a:cubicBezTo>
                <a:cubicBezTo>
                  <a:pt x="776" y="370"/>
                  <a:pt x="777" y="370"/>
                  <a:pt x="777" y="371"/>
                </a:cubicBezTo>
                <a:cubicBezTo>
                  <a:pt x="777" y="371"/>
                  <a:pt x="777" y="371"/>
                  <a:pt x="777" y="371"/>
                </a:cubicBezTo>
                <a:cubicBezTo>
                  <a:pt x="777" y="372"/>
                  <a:pt x="777" y="372"/>
                  <a:pt x="777" y="372"/>
                </a:cubicBezTo>
                <a:cubicBezTo>
                  <a:pt x="778" y="374"/>
                  <a:pt x="777" y="375"/>
                  <a:pt x="776" y="377"/>
                </a:cubicBezTo>
                <a:cubicBezTo>
                  <a:pt x="777" y="379"/>
                  <a:pt x="778" y="379"/>
                  <a:pt x="777" y="382"/>
                </a:cubicBezTo>
                <a:cubicBezTo>
                  <a:pt x="777" y="381"/>
                  <a:pt x="777" y="380"/>
                  <a:pt x="776" y="381"/>
                </a:cubicBezTo>
                <a:cubicBezTo>
                  <a:pt x="775" y="382"/>
                  <a:pt x="776" y="384"/>
                  <a:pt x="776" y="385"/>
                </a:cubicBezTo>
                <a:cubicBezTo>
                  <a:pt x="775" y="387"/>
                  <a:pt x="774" y="389"/>
                  <a:pt x="776" y="389"/>
                </a:cubicBezTo>
                <a:cubicBezTo>
                  <a:pt x="778" y="389"/>
                  <a:pt x="777" y="386"/>
                  <a:pt x="777" y="385"/>
                </a:cubicBezTo>
                <a:cubicBezTo>
                  <a:pt x="778" y="386"/>
                  <a:pt x="777" y="387"/>
                  <a:pt x="777" y="388"/>
                </a:cubicBezTo>
                <a:cubicBezTo>
                  <a:pt x="777" y="388"/>
                  <a:pt x="777" y="389"/>
                  <a:pt x="778" y="389"/>
                </a:cubicBezTo>
                <a:cubicBezTo>
                  <a:pt x="778" y="390"/>
                  <a:pt x="777" y="390"/>
                  <a:pt x="777" y="391"/>
                </a:cubicBezTo>
                <a:cubicBezTo>
                  <a:pt x="777" y="392"/>
                  <a:pt x="778" y="392"/>
                  <a:pt x="777" y="393"/>
                </a:cubicBezTo>
                <a:cubicBezTo>
                  <a:pt x="776" y="392"/>
                  <a:pt x="777" y="392"/>
                  <a:pt x="776" y="392"/>
                </a:cubicBezTo>
                <a:cubicBezTo>
                  <a:pt x="775" y="393"/>
                  <a:pt x="775" y="395"/>
                  <a:pt x="775" y="396"/>
                </a:cubicBezTo>
                <a:cubicBezTo>
                  <a:pt x="776" y="395"/>
                  <a:pt x="776" y="397"/>
                  <a:pt x="776" y="397"/>
                </a:cubicBezTo>
                <a:cubicBezTo>
                  <a:pt x="775" y="399"/>
                  <a:pt x="777" y="398"/>
                  <a:pt x="776" y="401"/>
                </a:cubicBezTo>
                <a:cubicBezTo>
                  <a:pt x="777" y="403"/>
                  <a:pt x="776" y="405"/>
                  <a:pt x="776" y="406"/>
                </a:cubicBezTo>
                <a:cubicBezTo>
                  <a:pt x="776" y="407"/>
                  <a:pt x="776" y="408"/>
                  <a:pt x="776" y="409"/>
                </a:cubicBezTo>
                <a:cubicBezTo>
                  <a:pt x="776" y="409"/>
                  <a:pt x="776" y="409"/>
                  <a:pt x="776" y="410"/>
                </a:cubicBezTo>
                <a:cubicBezTo>
                  <a:pt x="776" y="411"/>
                  <a:pt x="776" y="412"/>
                  <a:pt x="775" y="413"/>
                </a:cubicBezTo>
                <a:cubicBezTo>
                  <a:pt x="775" y="414"/>
                  <a:pt x="775" y="415"/>
                  <a:pt x="775" y="416"/>
                </a:cubicBezTo>
                <a:cubicBezTo>
                  <a:pt x="775" y="416"/>
                  <a:pt x="775" y="416"/>
                  <a:pt x="775" y="417"/>
                </a:cubicBezTo>
                <a:cubicBezTo>
                  <a:pt x="775" y="417"/>
                  <a:pt x="775" y="418"/>
                  <a:pt x="775" y="418"/>
                </a:cubicBezTo>
                <a:cubicBezTo>
                  <a:pt x="775" y="419"/>
                  <a:pt x="775" y="419"/>
                  <a:pt x="774" y="420"/>
                </a:cubicBezTo>
                <a:cubicBezTo>
                  <a:pt x="774" y="421"/>
                  <a:pt x="775" y="421"/>
                  <a:pt x="775" y="421"/>
                </a:cubicBezTo>
                <a:cubicBezTo>
                  <a:pt x="775" y="422"/>
                  <a:pt x="774" y="422"/>
                  <a:pt x="774" y="422"/>
                </a:cubicBezTo>
                <a:cubicBezTo>
                  <a:pt x="774" y="423"/>
                  <a:pt x="775" y="423"/>
                  <a:pt x="775" y="423"/>
                </a:cubicBezTo>
                <a:cubicBezTo>
                  <a:pt x="775" y="425"/>
                  <a:pt x="774" y="426"/>
                  <a:pt x="773" y="428"/>
                </a:cubicBezTo>
                <a:cubicBezTo>
                  <a:pt x="773" y="429"/>
                  <a:pt x="773" y="430"/>
                  <a:pt x="773" y="431"/>
                </a:cubicBezTo>
                <a:cubicBezTo>
                  <a:pt x="771" y="433"/>
                  <a:pt x="772" y="436"/>
                  <a:pt x="772" y="439"/>
                </a:cubicBezTo>
                <a:cubicBezTo>
                  <a:pt x="771" y="440"/>
                  <a:pt x="771" y="441"/>
                  <a:pt x="770" y="442"/>
                </a:cubicBezTo>
                <a:cubicBezTo>
                  <a:pt x="770" y="442"/>
                  <a:pt x="771" y="443"/>
                  <a:pt x="770" y="443"/>
                </a:cubicBezTo>
                <a:cubicBezTo>
                  <a:pt x="770" y="446"/>
                  <a:pt x="769" y="448"/>
                  <a:pt x="768" y="450"/>
                </a:cubicBezTo>
                <a:cubicBezTo>
                  <a:pt x="768" y="451"/>
                  <a:pt x="768" y="451"/>
                  <a:pt x="768" y="451"/>
                </a:cubicBezTo>
                <a:cubicBezTo>
                  <a:pt x="767" y="454"/>
                  <a:pt x="766" y="457"/>
                  <a:pt x="765" y="459"/>
                </a:cubicBezTo>
                <a:cubicBezTo>
                  <a:pt x="765" y="460"/>
                  <a:pt x="765" y="460"/>
                  <a:pt x="765" y="460"/>
                </a:cubicBezTo>
                <a:cubicBezTo>
                  <a:pt x="764" y="460"/>
                  <a:pt x="764" y="462"/>
                  <a:pt x="764" y="462"/>
                </a:cubicBezTo>
                <a:cubicBezTo>
                  <a:pt x="763" y="463"/>
                  <a:pt x="763" y="463"/>
                  <a:pt x="762" y="464"/>
                </a:cubicBezTo>
                <a:cubicBezTo>
                  <a:pt x="762" y="464"/>
                  <a:pt x="762" y="464"/>
                  <a:pt x="762" y="465"/>
                </a:cubicBezTo>
                <a:cubicBezTo>
                  <a:pt x="762" y="465"/>
                  <a:pt x="762" y="465"/>
                  <a:pt x="762" y="466"/>
                </a:cubicBezTo>
                <a:cubicBezTo>
                  <a:pt x="761" y="467"/>
                  <a:pt x="761" y="469"/>
                  <a:pt x="760" y="470"/>
                </a:cubicBezTo>
                <a:cubicBezTo>
                  <a:pt x="762" y="470"/>
                  <a:pt x="762" y="468"/>
                  <a:pt x="763" y="469"/>
                </a:cubicBezTo>
                <a:cubicBezTo>
                  <a:pt x="764" y="468"/>
                  <a:pt x="764" y="467"/>
                  <a:pt x="765" y="467"/>
                </a:cubicBezTo>
                <a:cubicBezTo>
                  <a:pt x="765" y="467"/>
                  <a:pt x="765" y="469"/>
                  <a:pt x="765" y="470"/>
                </a:cubicBezTo>
                <a:cubicBezTo>
                  <a:pt x="765" y="470"/>
                  <a:pt x="764" y="470"/>
                  <a:pt x="764" y="470"/>
                </a:cubicBezTo>
                <a:cubicBezTo>
                  <a:pt x="763" y="472"/>
                  <a:pt x="763" y="472"/>
                  <a:pt x="762" y="472"/>
                </a:cubicBezTo>
                <a:cubicBezTo>
                  <a:pt x="761" y="472"/>
                  <a:pt x="763" y="470"/>
                  <a:pt x="762" y="470"/>
                </a:cubicBezTo>
                <a:cubicBezTo>
                  <a:pt x="761" y="471"/>
                  <a:pt x="760" y="472"/>
                  <a:pt x="760" y="473"/>
                </a:cubicBezTo>
                <a:cubicBezTo>
                  <a:pt x="760" y="473"/>
                  <a:pt x="760" y="474"/>
                  <a:pt x="760" y="474"/>
                </a:cubicBezTo>
                <a:cubicBezTo>
                  <a:pt x="760" y="475"/>
                  <a:pt x="762" y="475"/>
                  <a:pt x="761" y="476"/>
                </a:cubicBezTo>
                <a:cubicBezTo>
                  <a:pt x="761" y="477"/>
                  <a:pt x="760" y="478"/>
                  <a:pt x="759" y="480"/>
                </a:cubicBezTo>
                <a:cubicBezTo>
                  <a:pt x="759" y="480"/>
                  <a:pt x="759" y="481"/>
                  <a:pt x="758" y="482"/>
                </a:cubicBezTo>
                <a:cubicBezTo>
                  <a:pt x="758" y="482"/>
                  <a:pt x="757" y="483"/>
                  <a:pt x="757" y="484"/>
                </a:cubicBezTo>
                <a:cubicBezTo>
                  <a:pt x="756" y="484"/>
                  <a:pt x="756" y="484"/>
                  <a:pt x="756" y="484"/>
                </a:cubicBezTo>
                <a:cubicBezTo>
                  <a:pt x="755" y="485"/>
                  <a:pt x="756" y="485"/>
                  <a:pt x="755" y="486"/>
                </a:cubicBezTo>
                <a:cubicBezTo>
                  <a:pt x="755" y="486"/>
                  <a:pt x="755" y="487"/>
                  <a:pt x="755" y="487"/>
                </a:cubicBezTo>
                <a:cubicBezTo>
                  <a:pt x="754" y="486"/>
                  <a:pt x="755" y="485"/>
                  <a:pt x="754" y="485"/>
                </a:cubicBezTo>
                <a:cubicBezTo>
                  <a:pt x="756" y="485"/>
                  <a:pt x="755" y="483"/>
                  <a:pt x="756" y="482"/>
                </a:cubicBezTo>
                <a:cubicBezTo>
                  <a:pt x="756" y="482"/>
                  <a:pt x="757" y="482"/>
                  <a:pt x="757" y="481"/>
                </a:cubicBezTo>
                <a:cubicBezTo>
                  <a:pt x="758" y="481"/>
                  <a:pt x="757" y="480"/>
                  <a:pt x="758" y="479"/>
                </a:cubicBezTo>
                <a:cubicBezTo>
                  <a:pt x="758" y="479"/>
                  <a:pt x="758" y="479"/>
                  <a:pt x="758" y="479"/>
                </a:cubicBezTo>
                <a:cubicBezTo>
                  <a:pt x="758" y="479"/>
                  <a:pt x="758" y="478"/>
                  <a:pt x="759" y="478"/>
                </a:cubicBezTo>
                <a:cubicBezTo>
                  <a:pt x="760" y="476"/>
                  <a:pt x="761" y="475"/>
                  <a:pt x="759" y="474"/>
                </a:cubicBezTo>
                <a:cubicBezTo>
                  <a:pt x="757" y="475"/>
                  <a:pt x="758" y="477"/>
                  <a:pt x="757" y="479"/>
                </a:cubicBezTo>
                <a:cubicBezTo>
                  <a:pt x="756" y="479"/>
                  <a:pt x="756" y="481"/>
                  <a:pt x="755" y="480"/>
                </a:cubicBezTo>
                <a:cubicBezTo>
                  <a:pt x="755" y="482"/>
                  <a:pt x="754" y="482"/>
                  <a:pt x="753" y="484"/>
                </a:cubicBezTo>
                <a:cubicBezTo>
                  <a:pt x="752" y="484"/>
                  <a:pt x="752" y="486"/>
                  <a:pt x="751" y="485"/>
                </a:cubicBezTo>
                <a:cubicBezTo>
                  <a:pt x="750" y="488"/>
                  <a:pt x="748" y="488"/>
                  <a:pt x="747" y="491"/>
                </a:cubicBezTo>
                <a:cubicBezTo>
                  <a:pt x="747" y="491"/>
                  <a:pt x="747" y="491"/>
                  <a:pt x="746" y="491"/>
                </a:cubicBezTo>
                <a:cubicBezTo>
                  <a:pt x="746" y="493"/>
                  <a:pt x="744" y="493"/>
                  <a:pt x="744" y="494"/>
                </a:cubicBezTo>
                <a:cubicBezTo>
                  <a:pt x="743" y="494"/>
                  <a:pt x="743" y="494"/>
                  <a:pt x="743" y="494"/>
                </a:cubicBezTo>
                <a:cubicBezTo>
                  <a:pt x="742" y="495"/>
                  <a:pt x="741" y="495"/>
                  <a:pt x="741" y="496"/>
                </a:cubicBezTo>
                <a:cubicBezTo>
                  <a:pt x="741" y="496"/>
                  <a:pt x="740" y="496"/>
                  <a:pt x="740" y="497"/>
                </a:cubicBezTo>
                <a:cubicBezTo>
                  <a:pt x="739" y="497"/>
                  <a:pt x="739" y="497"/>
                  <a:pt x="739" y="497"/>
                </a:cubicBezTo>
                <a:cubicBezTo>
                  <a:pt x="739" y="497"/>
                  <a:pt x="739" y="497"/>
                  <a:pt x="738" y="498"/>
                </a:cubicBezTo>
                <a:cubicBezTo>
                  <a:pt x="738" y="498"/>
                  <a:pt x="738" y="498"/>
                  <a:pt x="738" y="498"/>
                </a:cubicBezTo>
                <a:cubicBezTo>
                  <a:pt x="737" y="498"/>
                  <a:pt x="737" y="499"/>
                  <a:pt x="737" y="499"/>
                </a:cubicBezTo>
                <a:cubicBezTo>
                  <a:pt x="736" y="499"/>
                  <a:pt x="736" y="499"/>
                  <a:pt x="736" y="499"/>
                </a:cubicBezTo>
                <a:cubicBezTo>
                  <a:pt x="736" y="499"/>
                  <a:pt x="736" y="500"/>
                  <a:pt x="735" y="500"/>
                </a:cubicBezTo>
                <a:cubicBezTo>
                  <a:pt x="735" y="500"/>
                  <a:pt x="735" y="500"/>
                  <a:pt x="734" y="500"/>
                </a:cubicBezTo>
                <a:cubicBezTo>
                  <a:pt x="734" y="500"/>
                  <a:pt x="734" y="501"/>
                  <a:pt x="734" y="501"/>
                </a:cubicBezTo>
                <a:cubicBezTo>
                  <a:pt x="734" y="501"/>
                  <a:pt x="733" y="501"/>
                  <a:pt x="733" y="501"/>
                </a:cubicBezTo>
                <a:cubicBezTo>
                  <a:pt x="733" y="501"/>
                  <a:pt x="732" y="502"/>
                  <a:pt x="732" y="502"/>
                </a:cubicBezTo>
                <a:cubicBezTo>
                  <a:pt x="732" y="502"/>
                  <a:pt x="732" y="502"/>
                  <a:pt x="732" y="502"/>
                </a:cubicBezTo>
                <a:cubicBezTo>
                  <a:pt x="732" y="502"/>
                  <a:pt x="732" y="503"/>
                  <a:pt x="732" y="503"/>
                </a:cubicBezTo>
                <a:cubicBezTo>
                  <a:pt x="731" y="503"/>
                  <a:pt x="730" y="503"/>
                  <a:pt x="730" y="503"/>
                </a:cubicBezTo>
                <a:cubicBezTo>
                  <a:pt x="729" y="503"/>
                  <a:pt x="729" y="504"/>
                  <a:pt x="729" y="504"/>
                </a:cubicBezTo>
                <a:cubicBezTo>
                  <a:pt x="729" y="504"/>
                  <a:pt x="728" y="504"/>
                  <a:pt x="728" y="504"/>
                </a:cubicBezTo>
                <a:cubicBezTo>
                  <a:pt x="728" y="504"/>
                  <a:pt x="728" y="505"/>
                  <a:pt x="727" y="505"/>
                </a:cubicBezTo>
                <a:cubicBezTo>
                  <a:pt x="727" y="506"/>
                  <a:pt x="725" y="506"/>
                  <a:pt x="725" y="506"/>
                </a:cubicBezTo>
                <a:cubicBezTo>
                  <a:pt x="725" y="507"/>
                  <a:pt x="724" y="506"/>
                  <a:pt x="724" y="507"/>
                </a:cubicBezTo>
                <a:cubicBezTo>
                  <a:pt x="721" y="508"/>
                  <a:pt x="717" y="510"/>
                  <a:pt x="714" y="511"/>
                </a:cubicBezTo>
                <a:cubicBezTo>
                  <a:pt x="713" y="511"/>
                  <a:pt x="711" y="512"/>
                  <a:pt x="710" y="512"/>
                </a:cubicBezTo>
                <a:cubicBezTo>
                  <a:pt x="710" y="512"/>
                  <a:pt x="710" y="512"/>
                  <a:pt x="710" y="512"/>
                </a:cubicBezTo>
                <a:cubicBezTo>
                  <a:pt x="709" y="512"/>
                  <a:pt x="709" y="512"/>
                  <a:pt x="709" y="512"/>
                </a:cubicBezTo>
                <a:cubicBezTo>
                  <a:pt x="708" y="512"/>
                  <a:pt x="708" y="512"/>
                  <a:pt x="708" y="512"/>
                </a:cubicBezTo>
                <a:cubicBezTo>
                  <a:pt x="707" y="513"/>
                  <a:pt x="707" y="513"/>
                  <a:pt x="707" y="513"/>
                </a:cubicBezTo>
                <a:cubicBezTo>
                  <a:pt x="706" y="513"/>
                  <a:pt x="704" y="513"/>
                  <a:pt x="703" y="513"/>
                </a:cubicBezTo>
                <a:cubicBezTo>
                  <a:pt x="703" y="514"/>
                  <a:pt x="703" y="514"/>
                  <a:pt x="703" y="514"/>
                </a:cubicBezTo>
                <a:cubicBezTo>
                  <a:pt x="703" y="514"/>
                  <a:pt x="702" y="514"/>
                  <a:pt x="702" y="514"/>
                </a:cubicBezTo>
                <a:cubicBezTo>
                  <a:pt x="702" y="514"/>
                  <a:pt x="701" y="514"/>
                  <a:pt x="701" y="514"/>
                </a:cubicBezTo>
                <a:cubicBezTo>
                  <a:pt x="701" y="514"/>
                  <a:pt x="700" y="514"/>
                  <a:pt x="699" y="514"/>
                </a:cubicBezTo>
                <a:cubicBezTo>
                  <a:pt x="697" y="514"/>
                  <a:pt x="694" y="514"/>
                  <a:pt x="692" y="514"/>
                </a:cubicBezTo>
                <a:cubicBezTo>
                  <a:pt x="692" y="514"/>
                  <a:pt x="692" y="514"/>
                  <a:pt x="691" y="514"/>
                </a:cubicBezTo>
                <a:cubicBezTo>
                  <a:pt x="691" y="514"/>
                  <a:pt x="690" y="515"/>
                  <a:pt x="690" y="515"/>
                </a:cubicBezTo>
                <a:cubicBezTo>
                  <a:pt x="690" y="515"/>
                  <a:pt x="689" y="515"/>
                  <a:pt x="689" y="515"/>
                </a:cubicBezTo>
                <a:cubicBezTo>
                  <a:pt x="689" y="515"/>
                  <a:pt x="689" y="515"/>
                  <a:pt x="689" y="515"/>
                </a:cubicBezTo>
                <a:cubicBezTo>
                  <a:pt x="688" y="515"/>
                  <a:pt x="687" y="515"/>
                  <a:pt x="686" y="515"/>
                </a:cubicBezTo>
                <a:cubicBezTo>
                  <a:pt x="685" y="515"/>
                  <a:pt x="685" y="515"/>
                  <a:pt x="685" y="515"/>
                </a:cubicBezTo>
                <a:cubicBezTo>
                  <a:pt x="684" y="515"/>
                  <a:pt x="684" y="515"/>
                  <a:pt x="684" y="515"/>
                </a:cubicBezTo>
                <a:cubicBezTo>
                  <a:pt x="684" y="515"/>
                  <a:pt x="683" y="515"/>
                  <a:pt x="682" y="515"/>
                </a:cubicBezTo>
                <a:cubicBezTo>
                  <a:pt x="682" y="515"/>
                  <a:pt x="682" y="515"/>
                  <a:pt x="682" y="515"/>
                </a:cubicBezTo>
                <a:cubicBezTo>
                  <a:pt x="681" y="515"/>
                  <a:pt x="681" y="515"/>
                  <a:pt x="680" y="515"/>
                </a:cubicBezTo>
                <a:cubicBezTo>
                  <a:pt x="680" y="515"/>
                  <a:pt x="678" y="515"/>
                  <a:pt x="678" y="515"/>
                </a:cubicBezTo>
                <a:cubicBezTo>
                  <a:pt x="677" y="516"/>
                  <a:pt x="677" y="516"/>
                  <a:pt x="676" y="516"/>
                </a:cubicBezTo>
                <a:cubicBezTo>
                  <a:pt x="675" y="516"/>
                  <a:pt x="673" y="515"/>
                  <a:pt x="672" y="515"/>
                </a:cubicBezTo>
                <a:cubicBezTo>
                  <a:pt x="670" y="515"/>
                  <a:pt x="669" y="515"/>
                  <a:pt x="668" y="514"/>
                </a:cubicBezTo>
                <a:cubicBezTo>
                  <a:pt x="668" y="514"/>
                  <a:pt x="667" y="514"/>
                  <a:pt x="667" y="513"/>
                </a:cubicBezTo>
                <a:cubicBezTo>
                  <a:pt x="666" y="513"/>
                  <a:pt x="665" y="513"/>
                  <a:pt x="664" y="512"/>
                </a:cubicBezTo>
                <a:cubicBezTo>
                  <a:pt x="664" y="512"/>
                  <a:pt x="663" y="512"/>
                  <a:pt x="663" y="512"/>
                </a:cubicBezTo>
                <a:cubicBezTo>
                  <a:pt x="662" y="512"/>
                  <a:pt x="662" y="511"/>
                  <a:pt x="661" y="511"/>
                </a:cubicBezTo>
                <a:cubicBezTo>
                  <a:pt x="660" y="510"/>
                  <a:pt x="658" y="510"/>
                  <a:pt x="659" y="508"/>
                </a:cubicBezTo>
                <a:cubicBezTo>
                  <a:pt x="660" y="508"/>
                  <a:pt x="661" y="509"/>
                  <a:pt x="662" y="509"/>
                </a:cubicBezTo>
                <a:cubicBezTo>
                  <a:pt x="662" y="509"/>
                  <a:pt x="663" y="509"/>
                  <a:pt x="663" y="510"/>
                </a:cubicBezTo>
                <a:cubicBezTo>
                  <a:pt x="663" y="510"/>
                  <a:pt x="662" y="511"/>
                  <a:pt x="664" y="511"/>
                </a:cubicBezTo>
                <a:cubicBezTo>
                  <a:pt x="665" y="512"/>
                  <a:pt x="665" y="511"/>
                  <a:pt x="666" y="511"/>
                </a:cubicBezTo>
                <a:cubicBezTo>
                  <a:pt x="666" y="512"/>
                  <a:pt x="667" y="511"/>
                  <a:pt x="667" y="512"/>
                </a:cubicBezTo>
                <a:cubicBezTo>
                  <a:pt x="669" y="512"/>
                  <a:pt x="668" y="513"/>
                  <a:pt x="669" y="513"/>
                </a:cubicBezTo>
                <a:cubicBezTo>
                  <a:pt x="670" y="513"/>
                  <a:pt x="671" y="513"/>
                  <a:pt x="672" y="514"/>
                </a:cubicBezTo>
                <a:cubicBezTo>
                  <a:pt x="672" y="514"/>
                  <a:pt x="672" y="513"/>
                  <a:pt x="673" y="514"/>
                </a:cubicBezTo>
                <a:cubicBezTo>
                  <a:pt x="674" y="514"/>
                  <a:pt x="674" y="514"/>
                  <a:pt x="675" y="514"/>
                </a:cubicBezTo>
                <a:cubicBezTo>
                  <a:pt x="675" y="514"/>
                  <a:pt x="675" y="514"/>
                  <a:pt x="676" y="514"/>
                </a:cubicBezTo>
                <a:cubicBezTo>
                  <a:pt x="676" y="514"/>
                  <a:pt x="677" y="513"/>
                  <a:pt x="677" y="513"/>
                </a:cubicBezTo>
                <a:cubicBezTo>
                  <a:pt x="679" y="514"/>
                  <a:pt x="679" y="513"/>
                  <a:pt x="681" y="514"/>
                </a:cubicBezTo>
                <a:cubicBezTo>
                  <a:pt x="682" y="513"/>
                  <a:pt x="685" y="514"/>
                  <a:pt x="687" y="514"/>
                </a:cubicBezTo>
                <a:cubicBezTo>
                  <a:pt x="687" y="514"/>
                  <a:pt x="689" y="514"/>
                  <a:pt x="689" y="514"/>
                </a:cubicBezTo>
                <a:cubicBezTo>
                  <a:pt x="687" y="513"/>
                  <a:pt x="685" y="513"/>
                  <a:pt x="683" y="512"/>
                </a:cubicBezTo>
                <a:cubicBezTo>
                  <a:pt x="683" y="512"/>
                  <a:pt x="682" y="512"/>
                  <a:pt x="682" y="512"/>
                </a:cubicBezTo>
                <a:cubicBezTo>
                  <a:pt x="680" y="511"/>
                  <a:pt x="679" y="512"/>
                  <a:pt x="677" y="511"/>
                </a:cubicBezTo>
                <a:cubicBezTo>
                  <a:pt x="677" y="511"/>
                  <a:pt x="676" y="510"/>
                  <a:pt x="675" y="510"/>
                </a:cubicBezTo>
                <a:cubicBezTo>
                  <a:pt x="674" y="509"/>
                  <a:pt x="674" y="509"/>
                  <a:pt x="674" y="509"/>
                </a:cubicBezTo>
                <a:cubicBezTo>
                  <a:pt x="673" y="509"/>
                  <a:pt x="673" y="509"/>
                  <a:pt x="672" y="509"/>
                </a:cubicBezTo>
                <a:cubicBezTo>
                  <a:pt x="672" y="509"/>
                  <a:pt x="672" y="509"/>
                  <a:pt x="672" y="509"/>
                </a:cubicBezTo>
                <a:cubicBezTo>
                  <a:pt x="671" y="508"/>
                  <a:pt x="669" y="507"/>
                  <a:pt x="669" y="507"/>
                </a:cubicBezTo>
                <a:cubicBezTo>
                  <a:pt x="668" y="506"/>
                  <a:pt x="667" y="506"/>
                  <a:pt x="667" y="506"/>
                </a:cubicBezTo>
                <a:cubicBezTo>
                  <a:pt x="664" y="506"/>
                  <a:pt x="666" y="504"/>
                  <a:pt x="664" y="504"/>
                </a:cubicBezTo>
                <a:cubicBezTo>
                  <a:pt x="663" y="504"/>
                  <a:pt x="663" y="503"/>
                  <a:pt x="662" y="502"/>
                </a:cubicBezTo>
                <a:cubicBezTo>
                  <a:pt x="662" y="503"/>
                  <a:pt x="661" y="502"/>
                  <a:pt x="660" y="502"/>
                </a:cubicBezTo>
                <a:cubicBezTo>
                  <a:pt x="659" y="501"/>
                  <a:pt x="658" y="500"/>
                  <a:pt x="657" y="499"/>
                </a:cubicBezTo>
                <a:cubicBezTo>
                  <a:pt x="656" y="498"/>
                  <a:pt x="656" y="498"/>
                  <a:pt x="656" y="498"/>
                </a:cubicBezTo>
                <a:cubicBezTo>
                  <a:pt x="655" y="498"/>
                  <a:pt x="655" y="498"/>
                  <a:pt x="654" y="498"/>
                </a:cubicBezTo>
                <a:cubicBezTo>
                  <a:pt x="654" y="497"/>
                  <a:pt x="653" y="497"/>
                  <a:pt x="653" y="497"/>
                </a:cubicBezTo>
                <a:cubicBezTo>
                  <a:pt x="653" y="495"/>
                  <a:pt x="652" y="495"/>
                  <a:pt x="652" y="494"/>
                </a:cubicBezTo>
                <a:cubicBezTo>
                  <a:pt x="652" y="494"/>
                  <a:pt x="650" y="494"/>
                  <a:pt x="650" y="493"/>
                </a:cubicBezTo>
                <a:cubicBezTo>
                  <a:pt x="649" y="493"/>
                  <a:pt x="649" y="494"/>
                  <a:pt x="648" y="494"/>
                </a:cubicBezTo>
                <a:cubicBezTo>
                  <a:pt x="648" y="493"/>
                  <a:pt x="647" y="493"/>
                  <a:pt x="647" y="492"/>
                </a:cubicBezTo>
                <a:cubicBezTo>
                  <a:pt x="647" y="492"/>
                  <a:pt x="646" y="491"/>
                  <a:pt x="646" y="491"/>
                </a:cubicBezTo>
                <a:cubicBezTo>
                  <a:pt x="646" y="491"/>
                  <a:pt x="646" y="491"/>
                  <a:pt x="646" y="491"/>
                </a:cubicBezTo>
                <a:cubicBezTo>
                  <a:pt x="646" y="491"/>
                  <a:pt x="646" y="491"/>
                  <a:pt x="646" y="490"/>
                </a:cubicBezTo>
                <a:cubicBezTo>
                  <a:pt x="645" y="490"/>
                  <a:pt x="644" y="489"/>
                  <a:pt x="645" y="488"/>
                </a:cubicBezTo>
                <a:cubicBezTo>
                  <a:pt x="645" y="489"/>
                  <a:pt x="646" y="489"/>
                  <a:pt x="646" y="489"/>
                </a:cubicBezTo>
                <a:cubicBezTo>
                  <a:pt x="647" y="490"/>
                  <a:pt x="646" y="490"/>
                  <a:pt x="647" y="490"/>
                </a:cubicBezTo>
                <a:cubicBezTo>
                  <a:pt x="647" y="491"/>
                  <a:pt x="648" y="491"/>
                  <a:pt x="649" y="491"/>
                </a:cubicBezTo>
                <a:cubicBezTo>
                  <a:pt x="649" y="492"/>
                  <a:pt x="650" y="492"/>
                  <a:pt x="650" y="492"/>
                </a:cubicBezTo>
                <a:cubicBezTo>
                  <a:pt x="650" y="490"/>
                  <a:pt x="648" y="489"/>
                  <a:pt x="648" y="488"/>
                </a:cubicBezTo>
                <a:cubicBezTo>
                  <a:pt x="646" y="487"/>
                  <a:pt x="646" y="486"/>
                  <a:pt x="645" y="486"/>
                </a:cubicBezTo>
                <a:cubicBezTo>
                  <a:pt x="645" y="485"/>
                  <a:pt x="644" y="484"/>
                  <a:pt x="644" y="483"/>
                </a:cubicBezTo>
                <a:cubicBezTo>
                  <a:pt x="644" y="482"/>
                  <a:pt x="642" y="481"/>
                  <a:pt x="642" y="480"/>
                </a:cubicBezTo>
                <a:cubicBezTo>
                  <a:pt x="642" y="480"/>
                  <a:pt x="642" y="480"/>
                  <a:pt x="642" y="479"/>
                </a:cubicBezTo>
                <a:cubicBezTo>
                  <a:pt x="642" y="479"/>
                  <a:pt x="642" y="479"/>
                  <a:pt x="642" y="478"/>
                </a:cubicBezTo>
                <a:cubicBezTo>
                  <a:pt x="641" y="478"/>
                  <a:pt x="642" y="477"/>
                  <a:pt x="641" y="477"/>
                </a:cubicBezTo>
                <a:cubicBezTo>
                  <a:pt x="641" y="477"/>
                  <a:pt x="640" y="477"/>
                  <a:pt x="640" y="476"/>
                </a:cubicBezTo>
                <a:cubicBezTo>
                  <a:pt x="640" y="475"/>
                  <a:pt x="640" y="474"/>
                  <a:pt x="640" y="474"/>
                </a:cubicBezTo>
                <a:cubicBezTo>
                  <a:pt x="640" y="473"/>
                  <a:pt x="640" y="473"/>
                  <a:pt x="639" y="473"/>
                </a:cubicBezTo>
                <a:cubicBezTo>
                  <a:pt x="639" y="473"/>
                  <a:pt x="639" y="472"/>
                  <a:pt x="639" y="472"/>
                </a:cubicBezTo>
                <a:cubicBezTo>
                  <a:pt x="640" y="472"/>
                  <a:pt x="639" y="472"/>
                  <a:pt x="639" y="471"/>
                </a:cubicBezTo>
                <a:cubicBezTo>
                  <a:pt x="639" y="471"/>
                  <a:pt x="639" y="470"/>
                  <a:pt x="639" y="469"/>
                </a:cubicBezTo>
                <a:cubicBezTo>
                  <a:pt x="638" y="467"/>
                  <a:pt x="638" y="464"/>
                  <a:pt x="639" y="462"/>
                </a:cubicBezTo>
                <a:cubicBezTo>
                  <a:pt x="640" y="453"/>
                  <a:pt x="645" y="445"/>
                  <a:pt x="652" y="439"/>
                </a:cubicBezTo>
                <a:cubicBezTo>
                  <a:pt x="657" y="434"/>
                  <a:pt x="665" y="431"/>
                  <a:pt x="672" y="431"/>
                </a:cubicBezTo>
                <a:cubicBezTo>
                  <a:pt x="676" y="431"/>
                  <a:pt x="679" y="431"/>
                  <a:pt x="683" y="432"/>
                </a:cubicBezTo>
                <a:cubicBezTo>
                  <a:pt x="686" y="434"/>
                  <a:pt x="691" y="436"/>
                  <a:pt x="693" y="439"/>
                </a:cubicBezTo>
                <a:cubicBezTo>
                  <a:pt x="695" y="441"/>
                  <a:pt x="696" y="442"/>
                  <a:pt x="697" y="445"/>
                </a:cubicBezTo>
                <a:cubicBezTo>
                  <a:pt x="697" y="445"/>
                  <a:pt x="697" y="446"/>
                  <a:pt x="695" y="445"/>
                </a:cubicBezTo>
                <a:cubicBezTo>
                  <a:pt x="693" y="442"/>
                  <a:pt x="681" y="435"/>
                  <a:pt x="671" y="445"/>
                </a:cubicBezTo>
                <a:cubicBezTo>
                  <a:pt x="661" y="456"/>
                  <a:pt x="664" y="492"/>
                  <a:pt x="700" y="496"/>
                </a:cubicBezTo>
                <a:cubicBezTo>
                  <a:pt x="735" y="500"/>
                  <a:pt x="748" y="461"/>
                  <a:pt x="749" y="449"/>
                </a:cubicBezTo>
                <a:cubicBezTo>
                  <a:pt x="750" y="437"/>
                  <a:pt x="748" y="400"/>
                  <a:pt x="718" y="399"/>
                </a:cubicBezTo>
                <a:cubicBezTo>
                  <a:pt x="718" y="399"/>
                  <a:pt x="719" y="378"/>
                  <a:pt x="695" y="366"/>
                </a:cubicBezTo>
                <a:cubicBezTo>
                  <a:pt x="695" y="366"/>
                  <a:pt x="679" y="359"/>
                  <a:pt x="658" y="363"/>
                </a:cubicBezTo>
                <a:cubicBezTo>
                  <a:pt x="639" y="367"/>
                  <a:pt x="629" y="382"/>
                  <a:pt x="637" y="393"/>
                </a:cubicBezTo>
                <a:cubicBezTo>
                  <a:pt x="633" y="389"/>
                  <a:pt x="623" y="392"/>
                  <a:pt x="620" y="394"/>
                </a:cubicBezTo>
                <a:cubicBezTo>
                  <a:pt x="601" y="403"/>
                  <a:pt x="596" y="430"/>
                  <a:pt x="597" y="449"/>
                </a:cubicBezTo>
                <a:cubicBezTo>
                  <a:pt x="597" y="449"/>
                  <a:pt x="597" y="453"/>
                  <a:pt x="597" y="453"/>
                </a:cubicBezTo>
                <a:cubicBezTo>
                  <a:pt x="597" y="455"/>
                  <a:pt x="596" y="458"/>
                  <a:pt x="599" y="459"/>
                </a:cubicBezTo>
                <a:cubicBezTo>
                  <a:pt x="600" y="460"/>
                  <a:pt x="600" y="457"/>
                  <a:pt x="601" y="458"/>
                </a:cubicBezTo>
                <a:cubicBezTo>
                  <a:pt x="600" y="460"/>
                  <a:pt x="600" y="460"/>
                  <a:pt x="599" y="461"/>
                </a:cubicBezTo>
                <a:cubicBezTo>
                  <a:pt x="599" y="462"/>
                  <a:pt x="599" y="462"/>
                  <a:pt x="599" y="463"/>
                </a:cubicBezTo>
                <a:cubicBezTo>
                  <a:pt x="599" y="464"/>
                  <a:pt x="600" y="465"/>
                  <a:pt x="599" y="466"/>
                </a:cubicBezTo>
                <a:cubicBezTo>
                  <a:pt x="600" y="467"/>
                  <a:pt x="601" y="467"/>
                  <a:pt x="601" y="467"/>
                </a:cubicBezTo>
                <a:cubicBezTo>
                  <a:pt x="600" y="468"/>
                  <a:pt x="600" y="469"/>
                  <a:pt x="600" y="470"/>
                </a:cubicBezTo>
                <a:cubicBezTo>
                  <a:pt x="601" y="470"/>
                  <a:pt x="600" y="471"/>
                  <a:pt x="600" y="472"/>
                </a:cubicBezTo>
                <a:cubicBezTo>
                  <a:pt x="600" y="473"/>
                  <a:pt x="601" y="473"/>
                  <a:pt x="601" y="474"/>
                </a:cubicBezTo>
                <a:cubicBezTo>
                  <a:pt x="602" y="476"/>
                  <a:pt x="603" y="477"/>
                  <a:pt x="602" y="478"/>
                </a:cubicBezTo>
                <a:cubicBezTo>
                  <a:pt x="602" y="479"/>
                  <a:pt x="602" y="480"/>
                  <a:pt x="603" y="480"/>
                </a:cubicBezTo>
                <a:cubicBezTo>
                  <a:pt x="603" y="482"/>
                  <a:pt x="604" y="483"/>
                  <a:pt x="605" y="484"/>
                </a:cubicBezTo>
                <a:cubicBezTo>
                  <a:pt x="605" y="483"/>
                  <a:pt x="606" y="483"/>
                  <a:pt x="605" y="484"/>
                </a:cubicBezTo>
                <a:cubicBezTo>
                  <a:pt x="605" y="485"/>
                  <a:pt x="607" y="487"/>
                  <a:pt x="606" y="487"/>
                </a:cubicBezTo>
                <a:cubicBezTo>
                  <a:pt x="606" y="488"/>
                  <a:pt x="606" y="488"/>
                  <a:pt x="606" y="488"/>
                </a:cubicBezTo>
                <a:cubicBezTo>
                  <a:pt x="605" y="488"/>
                  <a:pt x="606" y="486"/>
                  <a:pt x="605" y="486"/>
                </a:cubicBezTo>
                <a:cubicBezTo>
                  <a:pt x="604" y="485"/>
                  <a:pt x="604" y="484"/>
                  <a:pt x="602" y="483"/>
                </a:cubicBezTo>
                <a:cubicBezTo>
                  <a:pt x="601" y="481"/>
                  <a:pt x="601" y="479"/>
                  <a:pt x="601" y="477"/>
                </a:cubicBezTo>
                <a:cubicBezTo>
                  <a:pt x="600" y="476"/>
                  <a:pt x="600" y="475"/>
                  <a:pt x="599" y="474"/>
                </a:cubicBezTo>
                <a:cubicBezTo>
                  <a:pt x="598" y="476"/>
                  <a:pt x="599" y="476"/>
                  <a:pt x="599" y="477"/>
                </a:cubicBezTo>
                <a:cubicBezTo>
                  <a:pt x="599" y="477"/>
                  <a:pt x="599" y="477"/>
                  <a:pt x="599" y="478"/>
                </a:cubicBezTo>
                <a:cubicBezTo>
                  <a:pt x="599" y="478"/>
                  <a:pt x="599" y="479"/>
                  <a:pt x="599" y="480"/>
                </a:cubicBezTo>
                <a:cubicBezTo>
                  <a:pt x="600" y="481"/>
                  <a:pt x="601" y="483"/>
                  <a:pt x="602" y="484"/>
                </a:cubicBezTo>
                <a:cubicBezTo>
                  <a:pt x="602" y="485"/>
                  <a:pt x="602" y="485"/>
                  <a:pt x="603" y="485"/>
                </a:cubicBezTo>
                <a:cubicBezTo>
                  <a:pt x="603" y="485"/>
                  <a:pt x="602" y="485"/>
                  <a:pt x="602" y="486"/>
                </a:cubicBezTo>
                <a:cubicBezTo>
                  <a:pt x="602" y="486"/>
                  <a:pt x="603" y="486"/>
                  <a:pt x="603" y="486"/>
                </a:cubicBezTo>
                <a:cubicBezTo>
                  <a:pt x="603" y="486"/>
                  <a:pt x="603" y="487"/>
                  <a:pt x="604" y="487"/>
                </a:cubicBezTo>
                <a:cubicBezTo>
                  <a:pt x="604" y="488"/>
                  <a:pt x="604" y="488"/>
                  <a:pt x="604" y="489"/>
                </a:cubicBezTo>
                <a:cubicBezTo>
                  <a:pt x="605" y="489"/>
                  <a:pt x="604" y="490"/>
                  <a:pt x="606" y="490"/>
                </a:cubicBezTo>
                <a:cubicBezTo>
                  <a:pt x="605" y="491"/>
                  <a:pt x="606" y="492"/>
                  <a:pt x="606" y="492"/>
                </a:cubicBezTo>
                <a:cubicBezTo>
                  <a:pt x="606" y="493"/>
                  <a:pt x="607" y="494"/>
                  <a:pt x="607" y="494"/>
                </a:cubicBezTo>
                <a:cubicBezTo>
                  <a:pt x="607" y="495"/>
                  <a:pt x="607" y="494"/>
                  <a:pt x="607" y="495"/>
                </a:cubicBezTo>
                <a:cubicBezTo>
                  <a:pt x="608" y="496"/>
                  <a:pt x="609" y="497"/>
                  <a:pt x="609" y="498"/>
                </a:cubicBezTo>
                <a:cubicBezTo>
                  <a:pt x="610" y="499"/>
                  <a:pt x="610" y="499"/>
                  <a:pt x="610" y="499"/>
                </a:cubicBezTo>
                <a:cubicBezTo>
                  <a:pt x="610" y="500"/>
                  <a:pt x="610" y="500"/>
                  <a:pt x="611" y="500"/>
                </a:cubicBezTo>
                <a:cubicBezTo>
                  <a:pt x="611" y="501"/>
                  <a:pt x="611" y="501"/>
                  <a:pt x="612" y="501"/>
                </a:cubicBezTo>
                <a:cubicBezTo>
                  <a:pt x="612" y="499"/>
                  <a:pt x="611" y="498"/>
                  <a:pt x="609" y="497"/>
                </a:cubicBezTo>
                <a:cubicBezTo>
                  <a:pt x="609" y="496"/>
                  <a:pt x="609" y="496"/>
                  <a:pt x="609" y="495"/>
                </a:cubicBezTo>
                <a:cubicBezTo>
                  <a:pt x="608" y="495"/>
                  <a:pt x="607" y="494"/>
                  <a:pt x="608" y="493"/>
                </a:cubicBezTo>
                <a:cubicBezTo>
                  <a:pt x="609" y="493"/>
                  <a:pt x="609" y="494"/>
                  <a:pt x="609" y="495"/>
                </a:cubicBezTo>
                <a:cubicBezTo>
                  <a:pt x="609" y="495"/>
                  <a:pt x="610" y="495"/>
                  <a:pt x="610" y="495"/>
                </a:cubicBezTo>
                <a:cubicBezTo>
                  <a:pt x="610" y="495"/>
                  <a:pt x="610" y="495"/>
                  <a:pt x="610" y="495"/>
                </a:cubicBezTo>
                <a:cubicBezTo>
                  <a:pt x="610" y="495"/>
                  <a:pt x="611" y="495"/>
                  <a:pt x="611" y="495"/>
                </a:cubicBezTo>
                <a:cubicBezTo>
                  <a:pt x="611" y="496"/>
                  <a:pt x="611" y="496"/>
                  <a:pt x="611" y="496"/>
                </a:cubicBezTo>
                <a:cubicBezTo>
                  <a:pt x="611" y="497"/>
                  <a:pt x="611" y="497"/>
                  <a:pt x="611" y="498"/>
                </a:cubicBezTo>
                <a:cubicBezTo>
                  <a:pt x="611" y="498"/>
                  <a:pt x="612" y="498"/>
                  <a:pt x="612" y="498"/>
                </a:cubicBezTo>
                <a:cubicBezTo>
                  <a:pt x="612" y="499"/>
                  <a:pt x="613" y="500"/>
                  <a:pt x="613" y="501"/>
                </a:cubicBezTo>
                <a:cubicBezTo>
                  <a:pt x="614" y="502"/>
                  <a:pt x="615" y="504"/>
                  <a:pt x="616" y="504"/>
                </a:cubicBezTo>
                <a:cubicBezTo>
                  <a:pt x="616" y="507"/>
                  <a:pt x="619" y="508"/>
                  <a:pt x="620" y="510"/>
                </a:cubicBezTo>
                <a:cubicBezTo>
                  <a:pt x="621" y="511"/>
                  <a:pt x="622" y="511"/>
                  <a:pt x="622" y="511"/>
                </a:cubicBezTo>
                <a:cubicBezTo>
                  <a:pt x="622" y="512"/>
                  <a:pt x="622" y="512"/>
                  <a:pt x="623" y="512"/>
                </a:cubicBezTo>
                <a:cubicBezTo>
                  <a:pt x="623" y="512"/>
                  <a:pt x="623" y="512"/>
                  <a:pt x="623" y="513"/>
                </a:cubicBezTo>
                <a:cubicBezTo>
                  <a:pt x="624" y="514"/>
                  <a:pt x="624" y="514"/>
                  <a:pt x="625" y="515"/>
                </a:cubicBezTo>
                <a:cubicBezTo>
                  <a:pt x="626" y="516"/>
                  <a:pt x="626" y="516"/>
                  <a:pt x="626" y="516"/>
                </a:cubicBezTo>
                <a:cubicBezTo>
                  <a:pt x="627" y="516"/>
                  <a:pt x="626" y="516"/>
                  <a:pt x="627" y="516"/>
                </a:cubicBezTo>
                <a:cubicBezTo>
                  <a:pt x="627" y="517"/>
                  <a:pt x="629" y="517"/>
                  <a:pt x="630" y="518"/>
                </a:cubicBezTo>
                <a:cubicBezTo>
                  <a:pt x="631" y="519"/>
                  <a:pt x="631" y="519"/>
                  <a:pt x="631" y="519"/>
                </a:cubicBezTo>
                <a:cubicBezTo>
                  <a:pt x="632" y="520"/>
                  <a:pt x="633" y="520"/>
                  <a:pt x="633" y="520"/>
                </a:cubicBezTo>
                <a:cubicBezTo>
                  <a:pt x="633" y="520"/>
                  <a:pt x="634" y="521"/>
                  <a:pt x="634" y="521"/>
                </a:cubicBezTo>
                <a:cubicBezTo>
                  <a:pt x="636" y="523"/>
                  <a:pt x="639" y="525"/>
                  <a:pt x="641" y="526"/>
                </a:cubicBezTo>
                <a:cubicBezTo>
                  <a:pt x="643" y="528"/>
                  <a:pt x="646" y="528"/>
                  <a:pt x="648" y="529"/>
                </a:cubicBezTo>
                <a:cubicBezTo>
                  <a:pt x="649" y="530"/>
                  <a:pt x="649" y="530"/>
                  <a:pt x="649" y="531"/>
                </a:cubicBezTo>
                <a:cubicBezTo>
                  <a:pt x="650" y="530"/>
                  <a:pt x="651" y="532"/>
                  <a:pt x="652" y="532"/>
                </a:cubicBezTo>
                <a:cubicBezTo>
                  <a:pt x="653" y="532"/>
                  <a:pt x="654" y="532"/>
                  <a:pt x="655" y="533"/>
                </a:cubicBezTo>
                <a:cubicBezTo>
                  <a:pt x="656" y="533"/>
                  <a:pt x="657" y="534"/>
                  <a:pt x="657" y="534"/>
                </a:cubicBezTo>
                <a:cubicBezTo>
                  <a:pt x="658" y="534"/>
                  <a:pt x="660" y="534"/>
                  <a:pt x="661" y="534"/>
                </a:cubicBezTo>
                <a:cubicBezTo>
                  <a:pt x="662" y="535"/>
                  <a:pt x="663" y="535"/>
                  <a:pt x="663" y="535"/>
                </a:cubicBezTo>
                <a:cubicBezTo>
                  <a:pt x="664" y="535"/>
                  <a:pt x="665" y="535"/>
                  <a:pt x="665" y="536"/>
                </a:cubicBezTo>
                <a:cubicBezTo>
                  <a:pt x="665" y="536"/>
                  <a:pt x="666" y="536"/>
                  <a:pt x="666" y="536"/>
                </a:cubicBezTo>
                <a:cubicBezTo>
                  <a:pt x="666" y="536"/>
                  <a:pt x="667" y="535"/>
                  <a:pt x="667" y="535"/>
                </a:cubicBezTo>
                <a:cubicBezTo>
                  <a:pt x="667" y="535"/>
                  <a:pt x="668" y="535"/>
                  <a:pt x="668" y="535"/>
                </a:cubicBezTo>
                <a:cubicBezTo>
                  <a:pt x="671" y="536"/>
                  <a:pt x="673" y="537"/>
                  <a:pt x="676" y="538"/>
                </a:cubicBezTo>
                <a:cubicBezTo>
                  <a:pt x="678" y="538"/>
                  <a:pt x="679" y="537"/>
                  <a:pt x="682" y="538"/>
                </a:cubicBezTo>
                <a:cubicBezTo>
                  <a:pt x="683" y="538"/>
                  <a:pt x="684" y="539"/>
                  <a:pt x="686" y="539"/>
                </a:cubicBezTo>
                <a:cubicBezTo>
                  <a:pt x="686" y="539"/>
                  <a:pt x="686" y="538"/>
                  <a:pt x="687" y="538"/>
                </a:cubicBezTo>
                <a:cubicBezTo>
                  <a:pt x="687" y="538"/>
                  <a:pt x="688" y="539"/>
                  <a:pt x="688" y="539"/>
                </a:cubicBezTo>
                <a:cubicBezTo>
                  <a:pt x="689" y="539"/>
                  <a:pt x="690" y="539"/>
                  <a:pt x="691" y="538"/>
                </a:cubicBezTo>
                <a:cubicBezTo>
                  <a:pt x="690" y="538"/>
                  <a:pt x="689" y="537"/>
                  <a:pt x="688" y="537"/>
                </a:cubicBezTo>
                <a:cubicBezTo>
                  <a:pt x="688" y="537"/>
                  <a:pt x="688" y="537"/>
                  <a:pt x="687" y="537"/>
                </a:cubicBezTo>
                <a:cubicBezTo>
                  <a:pt x="687" y="537"/>
                  <a:pt x="687" y="537"/>
                  <a:pt x="686" y="537"/>
                </a:cubicBezTo>
                <a:cubicBezTo>
                  <a:pt x="685" y="537"/>
                  <a:pt x="685" y="537"/>
                  <a:pt x="684" y="537"/>
                </a:cubicBezTo>
                <a:cubicBezTo>
                  <a:pt x="684" y="537"/>
                  <a:pt x="683" y="537"/>
                  <a:pt x="683" y="537"/>
                </a:cubicBezTo>
                <a:cubicBezTo>
                  <a:pt x="683" y="537"/>
                  <a:pt x="682" y="537"/>
                  <a:pt x="682" y="536"/>
                </a:cubicBezTo>
                <a:cubicBezTo>
                  <a:pt x="681" y="536"/>
                  <a:pt x="680" y="537"/>
                  <a:pt x="680" y="536"/>
                </a:cubicBezTo>
                <a:cubicBezTo>
                  <a:pt x="681" y="536"/>
                  <a:pt x="682" y="535"/>
                  <a:pt x="683" y="536"/>
                </a:cubicBezTo>
                <a:cubicBezTo>
                  <a:pt x="684" y="536"/>
                  <a:pt x="684" y="536"/>
                  <a:pt x="685" y="536"/>
                </a:cubicBezTo>
                <a:cubicBezTo>
                  <a:pt x="685" y="536"/>
                  <a:pt x="686" y="537"/>
                  <a:pt x="686" y="537"/>
                </a:cubicBezTo>
                <a:cubicBezTo>
                  <a:pt x="686" y="537"/>
                  <a:pt x="687" y="536"/>
                  <a:pt x="687" y="536"/>
                </a:cubicBezTo>
                <a:cubicBezTo>
                  <a:pt x="688" y="536"/>
                  <a:pt x="690" y="537"/>
                  <a:pt x="691" y="537"/>
                </a:cubicBezTo>
                <a:cubicBezTo>
                  <a:pt x="692" y="537"/>
                  <a:pt x="692" y="538"/>
                  <a:pt x="693" y="539"/>
                </a:cubicBezTo>
                <a:cubicBezTo>
                  <a:pt x="693" y="538"/>
                  <a:pt x="694" y="538"/>
                  <a:pt x="694" y="538"/>
                </a:cubicBezTo>
                <a:cubicBezTo>
                  <a:pt x="694" y="538"/>
                  <a:pt x="695" y="538"/>
                  <a:pt x="695" y="538"/>
                </a:cubicBezTo>
                <a:cubicBezTo>
                  <a:pt x="695" y="538"/>
                  <a:pt x="695" y="537"/>
                  <a:pt x="696" y="537"/>
                </a:cubicBezTo>
                <a:cubicBezTo>
                  <a:pt x="697" y="537"/>
                  <a:pt x="697" y="538"/>
                  <a:pt x="698" y="538"/>
                </a:cubicBezTo>
                <a:cubicBezTo>
                  <a:pt x="699" y="538"/>
                  <a:pt x="699" y="538"/>
                  <a:pt x="700" y="538"/>
                </a:cubicBezTo>
                <a:cubicBezTo>
                  <a:pt x="700" y="538"/>
                  <a:pt x="701" y="538"/>
                  <a:pt x="701" y="538"/>
                </a:cubicBezTo>
                <a:cubicBezTo>
                  <a:pt x="701" y="538"/>
                  <a:pt x="701" y="538"/>
                  <a:pt x="701" y="538"/>
                </a:cubicBezTo>
                <a:cubicBezTo>
                  <a:pt x="701" y="537"/>
                  <a:pt x="701" y="538"/>
                  <a:pt x="702" y="538"/>
                </a:cubicBezTo>
                <a:cubicBezTo>
                  <a:pt x="702" y="538"/>
                  <a:pt x="702" y="537"/>
                  <a:pt x="702" y="537"/>
                </a:cubicBezTo>
                <a:cubicBezTo>
                  <a:pt x="702" y="537"/>
                  <a:pt x="702" y="538"/>
                  <a:pt x="702" y="538"/>
                </a:cubicBezTo>
                <a:cubicBezTo>
                  <a:pt x="703" y="538"/>
                  <a:pt x="703" y="537"/>
                  <a:pt x="704" y="537"/>
                </a:cubicBezTo>
                <a:cubicBezTo>
                  <a:pt x="704" y="537"/>
                  <a:pt x="704" y="537"/>
                  <a:pt x="705" y="537"/>
                </a:cubicBezTo>
                <a:cubicBezTo>
                  <a:pt x="705" y="537"/>
                  <a:pt x="706" y="537"/>
                  <a:pt x="706" y="537"/>
                </a:cubicBezTo>
                <a:cubicBezTo>
                  <a:pt x="706" y="537"/>
                  <a:pt x="707" y="537"/>
                  <a:pt x="708" y="537"/>
                </a:cubicBezTo>
                <a:cubicBezTo>
                  <a:pt x="709" y="537"/>
                  <a:pt x="709" y="536"/>
                  <a:pt x="711" y="536"/>
                </a:cubicBezTo>
                <a:cubicBezTo>
                  <a:pt x="712" y="536"/>
                  <a:pt x="714" y="535"/>
                  <a:pt x="715" y="535"/>
                </a:cubicBezTo>
                <a:cubicBezTo>
                  <a:pt x="713" y="534"/>
                  <a:pt x="712" y="536"/>
                  <a:pt x="709" y="535"/>
                </a:cubicBezTo>
                <a:cubicBezTo>
                  <a:pt x="709" y="535"/>
                  <a:pt x="708" y="536"/>
                  <a:pt x="708" y="536"/>
                </a:cubicBezTo>
                <a:cubicBezTo>
                  <a:pt x="706" y="535"/>
                  <a:pt x="704" y="536"/>
                  <a:pt x="703" y="536"/>
                </a:cubicBezTo>
                <a:cubicBezTo>
                  <a:pt x="703" y="536"/>
                  <a:pt x="703" y="536"/>
                  <a:pt x="703" y="536"/>
                </a:cubicBezTo>
                <a:cubicBezTo>
                  <a:pt x="703" y="536"/>
                  <a:pt x="700" y="536"/>
                  <a:pt x="701" y="535"/>
                </a:cubicBezTo>
                <a:cubicBezTo>
                  <a:pt x="701" y="535"/>
                  <a:pt x="701" y="535"/>
                  <a:pt x="702" y="535"/>
                </a:cubicBezTo>
                <a:cubicBezTo>
                  <a:pt x="702" y="535"/>
                  <a:pt x="702" y="535"/>
                  <a:pt x="703" y="535"/>
                </a:cubicBezTo>
                <a:cubicBezTo>
                  <a:pt x="703" y="534"/>
                  <a:pt x="703" y="534"/>
                  <a:pt x="704" y="534"/>
                </a:cubicBezTo>
                <a:cubicBezTo>
                  <a:pt x="705" y="535"/>
                  <a:pt x="707" y="534"/>
                  <a:pt x="708" y="534"/>
                </a:cubicBezTo>
                <a:cubicBezTo>
                  <a:pt x="708" y="534"/>
                  <a:pt x="708" y="534"/>
                  <a:pt x="708" y="534"/>
                </a:cubicBezTo>
                <a:cubicBezTo>
                  <a:pt x="709" y="534"/>
                  <a:pt x="709" y="534"/>
                  <a:pt x="710" y="534"/>
                </a:cubicBezTo>
                <a:cubicBezTo>
                  <a:pt x="710" y="534"/>
                  <a:pt x="710" y="533"/>
                  <a:pt x="710" y="533"/>
                </a:cubicBezTo>
                <a:cubicBezTo>
                  <a:pt x="710" y="533"/>
                  <a:pt x="711" y="534"/>
                  <a:pt x="711" y="534"/>
                </a:cubicBezTo>
                <a:cubicBezTo>
                  <a:pt x="711" y="534"/>
                  <a:pt x="712" y="533"/>
                  <a:pt x="712" y="533"/>
                </a:cubicBezTo>
                <a:cubicBezTo>
                  <a:pt x="712" y="533"/>
                  <a:pt x="712" y="532"/>
                  <a:pt x="713" y="532"/>
                </a:cubicBezTo>
                <a:cubicBezTo>
                  <a:pt x="713" y="533"/>
                  <a:pt x="713" y="532"/>
                  <a:pt x="714" y="532"/>
                </a:cubicBezTo>
                <a:cubicBezTo>
                  <a:pt x="715" y="532"/>
                  <a:pt x="714" y="533"/>
                  <a:pt x="715" y="534"/>
                </a:cubicBezTo>
                <a:cubicBezTo>
                  <a:pt x="715" y="533"/>
                  <a:pt x="716" y="533"/>
                  <a:pt x="717" y="532"/>
                </a:cubicBezTo>
                <a:cubicBezTo>
                  <a:pt x="717" y="532"/>
                  <a:pt x="717" y="532"/>
                  <a:pt x="717" y="532"/>
                </a:cubicBezTo>
                <a:cubicBezTo>
                  <a:pt x="718" y="532"/>
                  <a:pt x="718" y="531"/>
                  <a:pt x="719" y="531"/>
                </a:cubicBezTo>
                <a:cubicBezTo>
                  <a:pt x="719" y="531"/>
                  <a:pt x="720" y="530"/>
                  <a:pt x="721" y="531"/>
                </a:cubicBezTo>
                <a:cubicBezTo>
                  <a:pt x="721" y="531"/>
                  <a:pt x="720" y="533"/>
                  <a:pt x="719" y="533"/>
                </a:cubicBezTo>
                <a:cubicBezTo>
                  <a:pt x="719" y="533"/>
                  <a:pt x="717" y="533"/>
                  <a:pt x="718" y="534"/>
                </a:cubicBezTo>
                <a:cubicBezTo>
                  <a:pt x="719" y="533"/>
                  <a:pt x="720" y="533"/>
                  <a:pt x="721" y="533"/>
                </a:cubicBezTo>
                <a:cubicBezTo>
                  <a:pt x="721" y="533"/>
                  <a:pt x="722" y="532"/>
                  <a:pt x="723" y="532"/>
                </a:cubicBezTo>
                <a:cubicBezTo>
                  <a:pt x="724" y="531"/>
                  <a:pt x="724" y="531"/>
                  <a:pt x="725" y="531"/>
                </a:cubicBezTo>
                <a:cubicBezTo>
                  <a:pt x="725" y="531"/>
                  <a:pt x="725" y="531"/>
                  <a:pt x="725" y="531"/>
                </a:cubicBezTo>
                <a:cubicBezTo>
                  <a:pt x="724" y="531"/>
                  <a:pt x="725" y="531"/>
                  <a:pt x="724" y="532"/>
                </a:cubicBezTo>
                <a:cubicBezTo>
                  <a:pt x="724" y="532"/>
                  <a:pt x="722" y="534"/>
                  <a:pt x="721" y="534"/>
                </a:cubicBezTo>
                <a:cubicBezTo>
                  <a:pt x="720" y="534"/>
                  <a:pt x="712" y="538"/>
                  <a:pt x="712" y="538"/>
                </a:cubicBezTo>
                <a:cubicBezTo>
                  <a:pt x="711" y="539"/>
                  <a:pt x="711" y="538"/>
                  <a:pt x="710" y="539"/>
                </a:cubicBezTo>
                <a:cubicBezTo>
                  <a:pt x="710" y="539"/>
                  <a:pt x="710" y="539"/>
                  <a:pt x="709" y="539"/>
                </a:cubicBezTo>
                <a:cubicBezTo>
                  <a:pt x="709" y="539"/>
                  <a:pt x="708" y="539"/>
                  <a:pt x="708" y="539"/>
                </a:cubicBezTo>
                <a:cubicBezTo>
                  <a:pt x="708" y="539"/>
                  <a:pt x="708" y="540"/>
                  <a:pt x="708" y="540"/>
                </a:cubicBezTo>
                <a:cubicBezTo>
                  <a:pt x="707" y="540"/>
                  <a:pt x="706" y="540"/>
                  <a:pt x="705" y="540"/>
                </a:cubicBezTo>
                <a:cubicBezTo>
                  <a:pt x="704" y="540"/>
                  <a:pt x="703" y="540"/>
                  <a:pt x="703" y="540"/>
                </a:cubicBezTo>
                <a:cubicBezTo>
                  <a:pt x="703" y="540"/>
                  <a:pt x="702" y="540"/>
                  <a:pt x="702" y="540"/>
                </a:cubicBezTo>
                <a:cubicBezTo>
                  <a:pt x="702" y="540"/>
                  <a:pt x="701" y="541"/>
                  <a:pt x="700" y="541"/>
                </a:cubicBezTo>
                <a:cubicBezTo>
                  <a:pt x="700" y="542"/>
                  <a:pt x="699" y="541"/>
                  <a:pt x="698" y="542"/>
                </a:cubicBezTo>
                <a:cubicBezTo>
                  <a:pt x="698" y="542"/>
                  <a:pt x="698" y="542"/>
                  <a:pt x="697" y="542"/>
                </a:cubicBezTo>
                <a:cubicBezTo>
                  <a:pt x="696" y="542"/>
                  <a:pt x="695" y="543"/>
                  <a:pt x="694" y="542"/>
                </a:cubicBezTo>
                <a:cubicBezTo>
                  <a:pt x="693" y="542"/>
                  <a:pt x="693" y="542"/>
                  <a:pt x="693" y="543"/>
                </a:cubicBezTo>
                <a:cubicBezTo>
                  <a:pt x="692" y="543"/>
                  <a:pt x="690" y="543"/>
                  <a:pt x="689" y="543"/>
                </a:cubicBezTo>
                <a:cubicBezTo>
                  <a:pt x="689" y="543"/>
                  <a:pt x="689" y="542"/>
                  <a:pt x="689" y="542"/>
                </a:cubicBezTo>
                <a:cubicBezTo>
                  <a:pt x="688" y="543"/>
                  <a:pt x="685" y="542"/>
                  <a:pt x="685" y="542"/>
                </a:cubicBezTo>
                <a:cubicBezTo>
                  <a:pt x="684" y="542"/>
                  <a:pt x="684" y="542"/>
                  <a:pt x="684" y="542"/>
                </a:cubicBezTo>
                <a:cubicBezTo>
                  <a:pt x="684" y="542"/>
                  <a:pt x="683" y="542"/>
                  <a:pt x="683" y="542"/>
                </a:cubicBezTo>
                <a:cubicBezTo>
                  <a:pt x="682" y="542"/>
                  <a:pt x="682" y="543"/>
                  <a:pt x="682" y="543"/>
                </a:cubicBezTo>
                <a:cubicBezTo>
                  <a:pt x="682" y="543"/>
                  <a:pt x="682" y="542"/>
                  <a:pt x="681" y="542"/>
                </a:cubicBezTo>
                <a:cubicBezTo>
                  <a:pt x="682" y="542"/>
                  <a:pt x="681" y="542"/>
                  <a:pt x="681" y="542"/>
                </a:cubicBezTo>
                <a:cubicBezTo>
                  <a:pt x="680" y="543"/>
                  <a:pt x="675" y="542"/>
                  <a:pt x="675" y="542"/>
                </a:cubicBezTo>
                <a:cubicBezTo>
                  <a:pt x="674" y="542"/>
                  <a:pt x="668" y="541"/>
                  <a:pt x="667" y="541"/>
                </a:cubicBezTo>
                <a:cubicBezTo>
                  <a:pt x="667" y="541"/>
                  <a:pt x="667" y="541"/>
                  <a:pt x="667" y="541"/>
                </a:cubicBezTo>
                <a:cubicBezTo>
                  <a:pt x="666" y="542"/>
                  <a:pt x="666" y="541"/>
                  <a:pt x="665" y="541"/>
                </a:cubicBezTo>
                <a:cubicBezTo>
                  <a:pt x="665" y="541"/>
                  <a:pt x="664" y="541"/>
                  <a:pt x="664" y="541"/>
                </a:cubicBezTo>
                <a:cubicBezTo>
                  <a:pt x="663" y="540"/>
                  <a:pt x="662" y="540"/>
                  <a:pt x="661" y="540"/>
                </a:cubicBezTo>
                <a:cubicBezTo>
                  <a:pt x="658" y="541"/>
                  <a:pt x="657" y="538"/>
                  <a:pt x="653" y="539"/>
                </a:cubicBezTo>
                <a:cubicBezTo>
                  <a:pt x="652" y="538"/>
                  <a:pt x="652" y="538"/>
                  <a:pt x="651" y="538"/>
                </a:cubicBezTo>
                <a:cubicBezTo>
                  <a:pt x="651" y="538"/>
                  <a:pt x="651" y="537"/>
                  <a:pt x="651" y="537"/>
                </a:cubicBezTo>
                <a:cubicBezTo>
                  <a:pt x="651" y="537"/>
                  <a:pt x="651" y="537"/>
                  <a:pt x="651" y="537"/>
                </a:cubicBezTo>
                <a:cubicBezTo>
                  <a:pt x="650" y="537"/>
                  <a:pt x="650" y="537"/>
                  <a:pt x="650" y="537"/>
                </a:cubicBezTo>
                <a:cubicBezTo>
                  <a:pt x="650" y="537"/>
                  <a:pt x="648" y="536"/>
                  <a:pt x="647" y="536"/>
                </a:cubicBezTo>
                <a:cubicBezTo>
                  <a:pt x="647" y="536"/>
                  <a:pt x="647" y="536"/>
                  <a:pt x="647" y="536"/>
                </a:cubicBezTo>
                <a:cubicBezTo>
                  <a:pt x="646" y="536"/>
                  <a:pt x="645" y="536"/>
                  <a:pt x="645" y="536"/>
                </a:cubicBezTo>
                <a:cubicBezTo>
                  <a:pt x="644" y="536"/>
                  <a:pt x="644" y="535"/>
                  <a:pt x="644" y="535"/>
                </a:cubicBezTo>
                <a:cubicBezTo>
                  <a:pt x="644" y="535"/>
                  <a:pt x="643" y="535"/>
                  <a:pt x="643" y="535"/>
                </a:cubicBezTo>
                <a:cubicBezTo>
                  <a:pt x="642" y="535"/>
                  <a:pt x="642" y="534"/>
                  <a:pt x="641" y="534"/>
                </a:cubicBezTo>
                <a:cubicBezTo>
                  <a:pt x="640" y="533"/>
                  <a:pt x="638" y="532"/>
                  <a:pt x="638" y="531"/>
                </a:cubicBezTo>
                <a:cubicBezTo>
                  <a:pt x="635" y="531"/>
                  <a:pt x="635" y="531"/>
                  <a:pt x="635" y="531"/>
                </a:cubicBezTo>
                <a:cubicBezTo>
                  <a:pt x="635" y="530"/>
                  <a:pt x="634" y="530"/>
                  <a:pt x="634" y="529"/>
                </a:cubicBezTo>
                <a:cubicBezTo>
                  <a:pt x="634" y="529"/>
                  <a:pt x="633" y="529"/>
                  <a:pt x="633" y="530"/>
                </a:cubicBezTo>
                <a:cubicBezTo>
                  <a:pt x="632" y="529"/>
                  <a:pt x="631" y="529"/>
                  <a:pt x="631" y="528"/>
                </a:cubicBezTo>
                <a:cubicBezTo>
                  <a:pt x="630" y="528"/>
                  <a:pt x="630" y="527"/>
                  <a:pt x="629" y="527"/>
                </a:cubicBezTo>
                <a:cubicBezTo>
                  <a:pt x="629" y="527"/>
                  <a:pt x="629" y="526"/>
                  <a:pt x="629" y="526"/>
                </a:cubicBezTo>
                <a:cubicBezTo>
                  <a:pt x="627" y="526"/>
                  <a:pt x="627" y="526"/>
                  <a:pt x="627" y="526"/>
                </a:cubicBezTo>
                <a:cubicBezTo>
                  <a:pt x="626" y="525"/>
                  <a:pt x="626" y="524"/>
                  <a:pt x="625" y="524"/>
                </a:cubicBezTo>
                <a:cubicBezTo>
                  <a:pt x="625" y="523"/>
                  <a:pt x="625" y="524"/>
                  <a:pt x="624" y="524"/>
                </a:cubicBezTo>
                <a:cubicBezTo>
                  <a:pt x="624" y="523"/>
                  <a:pt x="623" y="523"/>
                  <a:pt x="623" y="522"/>
                </a:cubicBezTo>
                <a:cubicBezTo>
                  <a:pt x="622" y="522"/>
                  <a:pt x="621" y="521"/>
                  <a:pt x="620" y="521"/>
                </a:cubicBezTo>
                <a:cubicBezTo>
                  <a:pt x="619" y="519"/>
                  <a:pt x="618" y="517"/>
                  <a:pt x="616" y="515"/>
                </a:cubicBezTo>
                <a:cubicBezTo>
                  <a:pt x="615" y="515"/>
                  <a:pt x="615" y="515"/>
                  <a:pt x="614" y="515"/>
                </a:cubicBezTo>
                <a:cubicBezTo>
                  <a:pt x="614" y="514"/>
                  <a:pt x="613" y="513"/>
                  <a:pt x="612" y="512"/>
                </a:cubicBezTo>
                <a:cubicBezTo>
                  <a:pt x="611" y="512"/>
                  <a:pt x="610" y="511"/>
                  <a:pt x="610" y="511"/>
                </a:cubicBezTo>
                <a:cubicBezTo>
                  <a:pt x="610" y="510"/>
                  <a:pt x="609" y="510"/>
                  <a:pt x="610" y="509"/>
                </a:cubicBezTo>
                <a:cubicBezTo>
                  <a:pt x="609" y="508"/>
                  <a:pt x="609" y="508"/>
                  <a:pt x="608" y="508"/>
                </a:cubicBezTo>
                <a:cubicBezTo>
                  <a:pt x="608" y="506"/>
                  <a:pt x="606" y="505"/>
                  <a:pt x="605" y="503"/>
                </a:cubicBezTo>
                <a:cubicBezTo>
                  <a:pt x="605" y="503"/>
                  <a:pt x="605" y="503"/>
                  <a:pt x="604" y="503"/>
                </a:cubicBezTo>
                <a:cubicBezTo>
                  <a:pt x="603" y="501"/>
                  <a:pt x="602" y="500"/>
                  <a:pt x="601" y="499"/>
                </a:cubicBezTo>
                <a:cubicBezTo>
                  <a:pt x="601" y="499"/>
                  <a:pt x="601" y="498"/>
                  <a:pt x="601" y="498"/>
                </a:cubicBezTo>
                <a:cubicBezTo>
                  <a:pt x="601" y="498"/>
                  <a:pt x="600" y="498"/>
                  <a:pt x="600" y="498"/>
                </a:cubicBezTo>
                <a:cubicBezTo>
                  <a:pt x="600" y="498"/>
                  <a:pt x="600" y="497"/>
                  <a:pt x="600" y="497"/>
                </a:cubicBezTo>
                <a:cubicBezTo>
                  <a:pt x="599" y="496"/>
                  <a:pt x="599" y="496"/>
                  <a:pt x="599" y="496"/>
                </a:cubicBezTo>
                <a:cubicBezTo>
                  <a:pt x="599" y="495"/>
                  <a:pt x="597" y="495"/>
                  <a:pt x="598" y="495"/>
                </a:cubicBezTo>
                <a:cubicBezTo>
                  <a:pt x="598" y="494"/>
                  <a:pt x="598" y="494"/>
                  <a:pt x="598" y="494"/>
                </a:cubicBezTo>
                <a:cubicBezTo>
                  <a:pt x="598" y="493"/>
                  <a:pt x="597" y="492"/>
                  <a:pt x="597" y="491"/>
                </a:cubicBezTo>
                <a:cubicBezTo>
                  <a:pt x="597" y="491"/>
                  <a:pt x="597" y="491"/>
                  <a:pt x="597" y="491"/>
                </a:cubicBezTo>
                <a:cubicBezTo>
                  <a:pt x="597" y="491"/>
                  <a:pt x="596" y="491"/>
                  <a:pt x="596" y="490"/>
                </a:cubicBezTo>
                <a:cubicBezTo>
                  <a:pt x="596" y="490"/>
                  <a:pt x="596" y="489"/>
                  <a:pt x="596" y="489"/>
                </a:cubicBezTo>
                <a:cubicBezTo>
                  <a:pt x="596" y="488"/>
                  <a:pt x="595" y="488"/>
                  <a:pt x="595" y="488"/>
                </a:cubicBezTo>
                <a:cubicBezTo>
                  <a:pt x="595" y="487"/>
                  <a:pt x="595" y="487"/>
                  <a:pt x="595" y="486"/>
                </a:cubicBezTo>
                <a:cubicBezTo>
                  <a:pt x="595" y="486"/>
                  <a:pt x="594" y="486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4"/>
                  <a:pt x="594" y="484"/>
                </a:cubicBezTo>
                <a:cubicBezTo>
                  <a:pt x="593" y="483"/>
                  <a:pt x="594" y="483"/>
                  <a:pt x="594" y="482"/>
                </a:cubicBezTo>
                <a:cubicBezTo>
                  <a:pt x="593" y="481"/>
                  <a:pt x="592" y="480"/>
                  <a:pt x="592" y="479"/>
                </a:cubicBezTo>
                <a:cubicBezTo>
                  <a:pt x="592" y="479"/>
                  <a:pt x="592" y="478"/>
                  <a:pt x="592" y="477"/>
                </a:cubicBezTo>
                <a:cubicBezTo>
                  <a:pt x="592" y="476"/>
                  <a:pt x="591" y="476"/>
                  <a:pt x="591" y="476"/>
                </a:cubicBezTo>
                <a:cubicBezTo>
                  <a:pt x="591" y="476"/>
                  <a:pt x="591" y="476"/>
                  <a:pt x="591" y="475"/>
                </a:cubicBezTo>
                <a:cubicBezTo>
                  <a:pt x="591" y="475"/>
                  <a:pt x="590" y="474"/>
                  <a:pt x="590" y="473"/>
                </a:cubicBezTo>
                <a:cubicBezTo>
                  <a:pt x="589" y="473"/>
                  <a:pt x="589" y="471"/>
                  <a:pt x="588" y="471"/>
                </a:cubicBezTo>
                <a:cubicBezTo>
                  <a:pt x="588" y="470"/>
                  <a:pt x="588" y="470"/>
                  <a:pt x="588" y="469"/>
                </a:cubicBezTo>
                <a:cubicBezTo>
                  <a:pt x="588" y="469"/>
                  <a:pt x="588" y="468"/>
                  <a:pt x="588" y="468"/>
                </a:cubicBezTo>
                <a:cubicBezTo>
                  <a:pt x="587" y="466"/>
                  <a:pt x="587" y="466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4"/>
                  <a:pt x="587" y="464"/>
                </a:cubicBezTo>
                <a:cubicBezTo>
                  <a:pt x="586" y="462"/>
                  <a:pt x="586" y="460"/>
                  <a:pt x="586" y="459"/>
                </a:cubicBezTo>
                <a:cubicBezTo>
                  <a:pt x="585" y="458"/>
                  <a:pt x="586" y="457"/>
                  <a:pt x="586" y="457"/>
                </a:cubicBezTo>
                <a:cubicBezTo>
                  <a:pt x="586" y="456"/>
                  <a:pt x="585" y="456"/>
                  <a:pt x="585" y="456"/>
                </a:cubicBezTo>
                <a:cubicBezTo>
                  <a:pt x="585" y="455"/>
                  <a:pt x="585" y="454"/>
                  <a:pt x="585" y="454"/>
                </a:cubicBezTo>
                <a:cubicBezTo>
                  <a:pt x="585" y="453"/>
                  <a:pt x="585" y="452"/>
                  <a:pt x="585" y="452"/>
                </a:cubicBezTo>
                <a:cubicBezTo>
                  <a:pt x="584" y="442"/>
                  <a:pt x="584" y="442"/>
                  <a:pt x="584" y="442"/>
                </a:cubicBezTo>
                <a:cubicBezTo>
                  <a:pt x="583" y="421"/>
                  <a:pt x="582" y="418"/>
                  <a:pt x="583" y="396"/>
                </a:cubicBezTo>
                <a:cubicBezTo>
                  <a:pt x="585" y="367"/>
                  <a:pt x="588" y="334"/>
                  <a:pt x="571" y="308"/>
                </a:cubicBezTo>
                <a:cubicBezTo>
                  <a:pt x="547" y="273"/>
                  <a:pt x="513" y="290"/>
                  <a:pt x="513" y="290"/>
                </a:cubicBezTo>
                <a:cubicBezTo>
                  <a:pt x="513" y="290"/>
                  <a:pt x="509" y="285"/>
                  <a:pt x="508" y="284"/>
                </a:cubicBezTo>
                <a:cubicBezTo>
                  <a:pt x="505" y="280"/>
                  <a:pt x="502" y="277"/>
                  <a:pt x="496" y="274"/>
                </a:cubicBezTo>
                <a:cubicBezTo>
                  <a:pt x="491" y="271"/>
                  <a:pt x="488" y="270"/>
                  <a:pt x="483" y="269"/>
                </a:cubicBezTo>
                <a:cubicBezTo>
                  <a:pt x="452" y="261"/>
                  <a:pt x="407" y="281"/>
                  <a:pt x="403" y="326"/>
                </a:cubicBezTo>
                <a:cubicBezTo>
                  <a:pt x="402" y="335"/>
                  <a:pt x="404" y="348"/>
                  <a:pt x="413" y="352"/>
                </a:cubicBezTo>
                <a:cubicBezTo>
                  <a:pt x="398" y="362"/>
                  <a:pt x="393" y="387"/>
                  <a:pt x="395" y="402"/>
                </a:cubicBezTo>
                <a:cubicBezTo>
                  <a:pt x="399" y="435"/>
                  <a:pt x="456" y="481"/>
                  <a:pt x="506" y="441"/>
                </a:cubicBezTo>
                <a:cubicBezTo>
                  <a:pt x="539" y="415"/>
                  <a:pt x="524" y="355"/>
                  <a:pt x="479" y="369"/>
                </a:cubicBezTo>
                <a:cubicBezTo>
                  <a:pt x="468" y="374"/>
                  <a:pt x="463" y="383"/>
                  <a:pt x="465" y="389"/>
                </a:cubicBezTo>
                <a:cubicBezTo>
                  <a:pt x="467" y="397"/>
                  <a:pt x="476" y="399"/>
                  <a:pt x="479" y="399"/>
                </a:cubicBezTo>
                <a:cubicBezTo>
                  <a:pt x="478" y="401"/>
                  <a:pt x="452" y="406"/>
                  <a:pt x="454" y="379"/>
                </a:cubicBezTo>
                <a:cubicBezTo>
                  <a:pt x="455" y="367"/>
                  <a:pt x="468" y="357"/>
                  <a:pt x="478" y="355"/>
                </a:cubicBezTo>
                <a:cubicBezTo>
                  <a:pt x="490" y="352"/>
                  <a:pt x="502" y="353"/>
                  <a:pt x="511" y="359"/>
                </a:cubicBezTo>
                <a:cubicBezTo>
                  <a:pt x="539" y="376"/>
                  <a:pt x="538" y="412"/>
                  <a:pt x="543" y="434"/>
                </a:cubicBezTo>
                <a:cubicBezTo>
                  <a:pt x="543" y="434"/>
                  <a:pt x="542" y="433"/>
                  <a:pt x="543" y="434"/>
                </a:cubicBezTo>
                <a:cubicBezTo>
                  <a:pt x="543" y="434"/>
                  <a:pt x="543" y="434"/>
                  <a:pt x="544" y="435"/>
                </a:cubicBezTo>
                <a:cubicBezTo>
                  <a:pt x="544" y="435"/>
                  <a:pt x="544" y="435"/>
                  <a:pt x="544" y="436"/>
                </a:cubicBezTo>
                <a:cubicBezTo>
                  <a:pt x="544" y="436"/>
                  <a:pt x="544" y="436"/>
                  <a:pt x="544" y="436"/>
                </a:cubicBezTo>
                <a:cubicBezTo>
                  <a:pt x="544" y="437"/>
                  <a:pt x="543" y="436"/>
                  <a:pt x="544" y="437"/>
                </a:cubicBezTo>
                <a:cubicBezTo>
                  <a:pt x="544" y="437"/>
                  <a:pt x="544" y="437"/>
                  <a:pt x="544" y="438"/>
                </a:cubicBezTo>
                <a:cubicBezTo>
                  <a:pt x="544" y="438"/>
                  <a:pt x="544" y="439"/>
                  <a:pt x="544" y="439"/>
                </a:cubicBezTo>
                <a:cubicBezTo>
                  <a:pt x="544" y="439"/>
                  <a:pt x="544" y="440"/>
                  <a:pt x="544" y="440"/>
                </a:cubicBezTo>
                <a:cubicBezTo>
                  <a:pt x="544" y="440"/>
                  <a:pt x="544" y="441"/>
                  <a:pt x="544" y="441"/>
                </a:cubicBezTo>
                <a:cubicBezTo>
                  <a:pt x="545" y="441"/>
                  <a:pt x="545" y="442"/>
                  <a:pt x="545" y="443"/>
                </a:cubicBezTo>
                <a:cubicBezTo>
                  <a:pt x="545" y="443"/>
                  <a:pt x="545" y="444"/>
                  <a:pt x="545" y="445"/>
                </a:cubicBezTo>
                <a:cubicBezTo>
                  <a:pt x="545" y="445"/>
                  <a:pt x="545" y="445"/>
                  <a:pt x="545" y="445"/>
                </a:cubicBezTo>
                <a:cubicBezTo>
                  <a:pt x="545" y="446"/>
                  <a:pt x="545" y="446"/>
                  <a:pt x="546" y="446"/>
                </a:cubicBezTo>
                <a:cubicBezTo>
                  <a:pt x="546" y="446"/>
                  <a:pt x="546" y="447"/>
                  <a:pt x="546" y="447"/>
                </a:cubicBezTo>
                <a:cubicBezTo>
                  <a:pt x="546" y="447"/>
                  <a:pt x="546" y="453"/>
                  <a:pt x="546" y="453"/>
                </a:cubicBezTo>
                <a:cubicBezTo>
                  <a:pt x="546" y="454"/>
                  <a:pt x="546" y="454"/>
                  <a:pt x="546" y="454"/>
                </a:cubicBezTo>
                <a:cubicBezTo>
                  <a:pt x="547" y="455"/>
                  <a:pt x="546" y="455"/>
                  <a:pt x="547" y="456"/>
                </a:cubicBezTo>
                <a:cubicBezTo>
                  <a:pt x="547" y="456"/>
                  <a:pt x="546" y="457"/>
                  <a:pt x="546" y="457"/>
                </a:cubicBezTo>
                <a:cubicBezTo>
                  <a:pt x="546" y="458"/>
                  <a:pt x="547" y="459"/>
                  <a:pt x="547" y="460"/>
                </a:cubicBezTo>
                <a:cubicBezTo>
                  <a:pt x="548" y="460"/>
                  <a:pt x="546" y="460"/>
                  <a:pt x="546" y="460"/>
                </a:cubicBezTo>
                <a:cubicBezTo>
                  <a:pt x="547" y="461"/>
                  <a:pt x="547" y="461"/>
                  <a:pt x="547" y="462"/>
                </a:cubicBezTo>
                <a:cubicBezTo>
                  <a:pt x="547" y="462"/>
                  <a:pt x="547" y="462"/>
                  <a:pt x="547" y="462"/>
                </a:cubicBezTo>
                <a:cubicBezTo>
                  <a:pt x="548" y="463"/>
                  <a:pt x="548" y="464"/>
                  <a:pt x="549" y="464"/>
                </a:cubicBezTo>
                <a:cubicBezTo>
                  <a:pt x="549" y="464"/>
                  <a:pt x="548" y="464"/>
                  <a:pt x="548" y="464"/>
                </a:cubicBezTo>
                <a:cubicBezTo>
                  <a:pt x="548" y="464"/>
                  <a:pt x="547" y="466"/>
                  <a:pt x="548" y="466"/>
                </a:cubicBezTo>
                <a:cubicBezTo>
                  <a:pt x="548" y="466"/>
                  <a:pt x="548" y="466"/>
                  <a:pt x="548" y="467"/>
                </a:cubicBezTo>
                <a:cubicBezTo>
                  <a:pt x="548" y="467"/>
                  <a:pt x="548" y="468"/>
                  <a:pt x="549" y="469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9" y="469"/>
                  <a:pt x="549" y="470"/>
                </a:cubicBezTo>
                <a:cubicBezTo>
                  <a:pt x="549" y="470"/>
                  <a:pt x="549" y="470"/>
                  <a:pt x="549" y="470"/>
                </a:cubicBezTo>
                <a:cubicBezTo>
                  <a:pt x="550" y="471"/>
                  <a:pt x="550" y="472"/>
                  <a:pt x="550" y="472"/>
                </a:cubicBezTo>
                <a:cubicBezTo>
                  <a:pt x="550" y="473"/>
                  <a:pt x="551" y="474"/>
                  <a:pt x="551" y="476"/>
                </a:cubicBezTo>
                <a:cubicBezTo>
                  <a:pt x="551" y="476"/>
                  <a:pt x="551" y="477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9"/>
                  <a:pt x="552" y="479"/>
                  <a:pt x="552" y="479"/>
                </a:cubicBezTo>
                <a:cubicBezTo>
                  <a:pt x="552" y="479"/>
                  <a:pt x="552" y="480"/>
                  <a:pt x="552" y="480"/>
                </a:cubicBezTo>
                <a:cubicBezTo>
                  <a:pt x="552" y="480"/>
                  <a:pt x="553" y="481"/>
                  <a:pt x="553" y="481"/>
                </a:cubicBezTo>
                <a:cubicBezTo>
                  <a:pt x="553" y="482"/>
                  <a:pt x="553" y="482"/>
                  <a:pt x="553" y="483"/>
                </a:cubicBezTo>
                <a:cubicBezTo>
                  <a:pt x="553" y="483"/>
                  <a:pt x="554" y="485"/>
                  <a:pt x="554" y="485"/>
                </a:cubicBezTo>
                <a:cubicBezTo>
                  <a:pt x="554" y="485"/>
                  <a:pt x="554" y="485"/>
                  <a:pt x="555" y="486"/>
                </a:cubicBezTo>
                <a:cubicBezTo>
                  <a:pt x="555" y="486"/>
                  <a:pt x="555" y="486"/>
                  <a:pt x="555" y="486"/>
                </a:cubicBezTo>
                <a:cubicBezTo>
                  <a:pt x="556" y="486"/>
                  <a:pt x="555" y="486"/>
                  <a:pt x="556" y="486"/>
                </a:cubicBezTo>
                <a:cubicBezTo>
                  <a:pt x="556" y="487"/>
                  <a:pt x="557" y="489"/>
                  <a:pt x="556" y="489"/>
                </a:cubicBezTo>
                <a:cubicBezTo>
                  <a:pt x="557" y="490"/>
                  <a:pt x="558" y="489"/>
                  <a:pt x="558" y="489"/>
                </a:cubicBezTo>
                <a:cubicBezTo>
                  <a:pt x="558" y="491"/>
                  <a:pt x="559" y="490"/>
                  <a:pt x="559" y="491"/>
                </a:cubicBezTo>
                <a:cubicBezTo>
                  <a:pt x="558" y="491"/>
                  <a:pt x="559" y="491"/>
                  <a:pt x="559" y="492"/>
                </a:cubicBezTo>
                <a:cubicBezTo>
                  <a:pt x="560" y="492"/>
                  <a:pt x="560" y="492"/>
                  <a:pt x="560" y="493"/>
                </a:cubicBezTo>
                <a:cubicBezTo>
                  <a:pt x="560" y="495"/>
                  <a:pt x="561" y="495"/>
                  <a:pt x="561" y="496"/>
                </a:cubicBezTo>
                <a:cubicBezTo>
                  <a:pt x="561" y="496"/>
                  <a:pt x="561" y="497"/>
                  <a:pt x="562" y="497"/>
                </a:cubicBezTo>
                <a:cubicBezTo>
                  <a:pt x="562" y="499"/>
                  <a:pt x="563" y="500"/>
                  <a:pt x="564" y="501"/>
                </a:cubicBezTo>
                <a:cubicBezTo>
                  <a:pt x="564" y="501"/>
                  <a:pt x="563" y="502"/>
                  <a:pt x="564" y="503"/>
                </a:cubicBezTo>
                <a:cubicBezTo>
                  <a:pt x="565" y="503"/>
                  <a:pt x="565" y="502"/>
                  <a:pt x="565" y="503"/>
                </a:cubicBezTo>
                <a:cubicBezTo>
                  <a:pt x="566" y="504"/>
                  <a:pt x="564" y="505"/>
                  <a:pt x="565" y="505"/>
                </a:cubicBezTo>
                <a:cubicBezTo>
                  <a:pt x="565" y="505"/>
                  <a:pt x="566" y="505"/>
                  <a:pt x="566" y="505"/>
                </a:cubicBezTo>
                <a:cubicBezTo>
                  <a:pt x="566" y="506"/>
                  <a:pt x="567" y="506"/>
                  <a:pt x="567" y="507"/>
                </a:cubicBezTo>
                <a:cubicBezTo>
                  <a:pt x="566" y="506"/>
                  <a:pt x="566" y="507"/>
                  <a:pt x="566" y="507"/>
                </a:cubicBezTo>
                <a:cubicBezTo>
                  <a:pt x="566" y="508"/>
                  <a:pt x="567" y="507"/>
                  <a:pt x="567" y="507"/>
                </a:cubicBezTo>
                <a:cubicBezTo>
                  <a:pt x="567" y="508"/>
                  <a:pt x="568" y="508"/>
                  <a:pt x="568" y="509"/>
                </a:cubicBezTo>
                <a:cubicBezTo>
                  <a:pt x="568" y="510"/>
                  <a:pt x="568" y="510"/>
                  <a:pt x="568" y="511"/>
                </a:cubicBezTo>
                <a:cubicBezTo>
                  <a:pt x="568" y="511"/>
                  <a:pt x="569" y="511"/>
                  <a:pt x="569" y="512"/>
                </a:cubicBezTo>
                <a:cubicBezTo>
                  <a:pt x="569" y="512"/>
                  <a:pt x="570" y="513"/>
                  <a:pt x="571" y="513"/>
                </a:cubicBezTo>
                <a:cubicBezTo>
                  <a:pt x="571" y="514"/>
                  <a:pt x="571" y="515"/>
                  <a:pt x="572" y="515"/>
                </a:cubicBezTo>
                <a:cubicBezTo>
                  <a:pt x="572" y="514"/>
                  <a:pt x="571" y="513"/>
                  <a:pt x="571" y="513"/>
                </a:cubicBezTo>
                <a:cubicBezTo>
                  <a:pt x="570" y="512"/>
                  <a:pt x="571" y="512"/>
                  <a:pt x="571" y="512"/>
                </a:cubicBezTo>
                <a:cubicBezTo>
                  <a:pt x="570" y="512"/>
                  <a:pt x="570" y="512"/>
                  <a:pt x="570" y="511"/>
                </a:cubicBezTo>
                <a:cubicBezTo>
                  <a:pt x="570" y="511"/>
                  <a:pt x="570" y="511"/>
                  <a:pt x="569" y="510"/>
                </a:cubicBezTo>
                <a:cubicBezTo>
                  <a:pt x="569" y="510"/>
                  <a:pt x="569" y="510"/>
                  <a:pt x="569" y="510"/>
                </a:cubicBezTo>
                <a:cubicBezTo>
                  <a:pt x="569" y="509"/>
                  <a:pt x="568" y="508"/>
                  <a:pt x="568" y="507"/>
                </a:cubicBezTo>
                <a:cubicBezTo>
                  <a:pt x="568" y="506"/>
                  <a:pt x="568" y="506"/>
                  <a:pt x="568" y="505"/>
                </a:cubicBezTo>
                <a:cubicBezTo>
                  <a:pt x="567" y="505"/>
                  <a:pt x="567" y="504"/>
                  <a:pt x="567" y="503"/>
                </a:cubicBezTo>
                <a:cubicBezTo>
                  <a:pt x="566" y="502"/>
                  <a:pt x="565" y="502"/>
                  <a:pt x="565" y="501"/>
                </a:cubicBezTo>
                <a:cubicBezTo>
                  <a:pt x="565" y="501"/>
                  <a:pt x="564" y="500"/>
                  <a:pt x="565" y="499"/>
                </a:cubicBezTo>
                <a:cubicBezTo>
                  <a:pt x="564" y="499"/>
                  <a:pt x="563" y="498"/>
                  <a:pt x="564" y="497"/>
                </a:cubicBezTo>
                <a:cubicBezTo>
                  <a:pt x="563" y="497"/>
                  <a:pt x="563" y="496"/>
                  <a:pt x="562" y="496"/>
                </a:cubicBezTo>
                <a:cubicBezTo>
                  <a:pt x="562" y="496"/>
                  <a:pt x="563" y="495"/>
                  <a:pt x="562" y="495"/>
                </a:cubicBezTo>
                <a:cubicBezTo>
                  <a:pt x="562" y="495"/>
                  <a:pt x="562" y="495"/>
                  <a:pt x="562" y="495"/>
                </a:cubicBezTo>
                <a:cubicBezTo>
                  <a:pt x="561" y="494"/>
                  <a:pt x="561" y="494"/>
                  <a:pt x="561" y="493"/>
                </a:cubicBezTo>
                <a:cubicBezTo>
                  <a:pt x="561" y="493"/>
                  <a:pt x="561" y="493"/>
                  <a:pt x="561" y="493"/>
                </a:cubicBezTo>
                <a:cubicBezTo>
                  <a:pt x="561" y="492"/>
                  <a:pt x="561" y="492"/>
                  <a:pt x="560" y="491"/>
                </a:cubicBezTo>
                <a:cubicBezTo>
                  <a:pt x="560" y="491"/>
                  <a:pt x="560" y="491"/>
                  <a:pt x="560" y="490"/>
                </a:cubicBezTo>
                <a:cubicBezTo>
                  <a:pt x="560" y="490"/>
                  <a:pt x="559" y="489"/>
                  <a:pt x="559" y="489"/>
                </a:cubicBezTo>
                <a:cubicBezTo>
                  <a:pt x="559" y="488"/>
                  <a:pt x="558" y="487"/>
                  <a:pt x="559" y="486"/>
                </a:cubicBezTo>
                <a:cubicBezTo>
                  <a:pt x="558" y="486"/>
                  <a:pt x="558" y="485"/>
                  <a:pt x="557" y="485"/>
                </a:cubicBezTo>
                <a:cubicBezTo>
                  <a:pt x="558" y="485"/>
                  <a:pt x="557" y="483"/>
                  <a:pt x="558" y="483"/>
                </a:cubicBezTo>
                <a:cubicBezTo>
                  <a:pt x="558" y="485"/>
                  <a:pt x="559" y="484"/>
                  <a:pt x="559" y="485"/>
                </a:cubicBezTo>
                <a:cubicBezTo>
                  <a:pt x="560" y="485"/>
                  <a:pt x="560" y="486"/>
                  <a:pt x="560" y="486"/>
                </a:cubicBezTo>
                <a:cubicBezTo>
                  <a:pt x="561" y="487"/>
                  <a:pt x="561" y="487"/>
                  <a:pt x="561" y="488"/>
                </a:cubicBezTo>
                <a:cubicBezTo>
                  <a:pt x="561" y="488"/>
                  <a:pt x="561" y="489"/>
                  <a:pt x="561" y="489"/>
                </a:cubicBezTo>
                <a:cubicBezTo>
                  <a:pt x="562" y="489"/>
                  <a:pt x="562" y="490"/>
                  <a:pt x="562" y="490"/>
                </a:cubicBezTo>
                <a:cubicBezTo>
                  <a:pt x="562" y="491"/>
                  <a:pt x="564" y="491"/>
                  <a:pt x="563" y="491"/>
                </a:cubicBezTo>
                <a:cubicBezTo>
                  <a:pt x="563" y="492"/>
                  <a:pt x="564" y="492"/>
                  <a:pt x="564" y="492"/>
                </a:cubicBezTo>
                <a:cubicBezTo>
                  <a:pt x="563" y="493"/>
                  <a:pt x="564" y="493"/>
                  <a:pt x="564" y="494"/>
                </a:cubicBezTo>
                <a:cubicBezTo>
                  <a:pt x="564" y="494"/>
                  <a:pt x="564" y="495"/>
                  <a:pt x="564" y="495"/>
                </a:cubicBezTo>
                <a:cubicBezTo>
                  <a:pt x="564" y="495"/>
                  <a:pt x="565" y="496"/>
                  <a:pt x="565" y="496"/>
                </a:cubicBezTo>
                <a:cubicBezTo>
                  <a:pt x="565" y="496"/>
                  <a:pt x="565" y="496"/>
                  <a:pt x="565" y="496"/>
                </a:cubicBezTo>
                <a:cubicBezTo>
                  <a:pt x="565" y="497"/>
                  <a:pt x="566" y="497"/>
                  <a:pt x="566" y="497"/>
                </a:cubicBezTo>
                <a:cubicBezTo>
                  <a:pt x="566" y="498"/>
                  <a:pt x="567" y="499"/>
                  <a:pt x="567" y="499"/>
                </a:cubicBezTo>
                <a:cubicBezTo>
                  <a:pt x="567" y="500"/>
                  <a:pt x="567" y="501"/>
                  <a:pt x="567" y="501"/>
                </a:cubicBezTo>
                <a:cubicBezTo>
                  <a:pt x="567" y="502"/>
                  <a:pt x="568" y="502"/>
                  <a:pt x="568" y="503"/>
                </a:cubicBezTo>
                <a:cubicBezTo>
                  <a:pt x="569" y="504"/>
                  <a:pt x="570" y="505"/>
                  <a:pt x="570" y="507"/>
                </a:cubicBezTo>
                <a:cubicBezTo>
                  <a:pt x="570" y="507"/>
                  <a:pt x="571" y="507"/>
                  <a:pt x="571" y="508"/>
                </a:cubicBezTo>
                <a:cubicBezTo>
                  <a:pt x="571" y="508"/>
                  <a:pt x="571" y="509"/>
                  <a:pt x="571" y="509"/>
                </a:cubicBezTo>
                <a:cubicBezTo>
                  <a:pt x="571" y="509"/>
                  <a:pt x="571" y="509"/>
                  <a:pt x="571" y="509"/>
                </a:cubicBezTo>
                <a:cubicBezTo>
                  <a:pt x="572" y="509"/>
                  <a:pt x="572" y="510"/>
                  <a:pt x="572" y="510"/>
                </a:cubicBezTo>
                <a:cubicBezTo>
                  <a:pt x="572" y="510"/>
                  <a:pt x="572" y="510"/>
                  <a:pt x="572" y="511"/>
                </a:cubicBezTo>
                <a:cubicBezTo>
                  <a:pt x="572" y="511"/>
                  <a:pt x="572" y="511"/>
                  <a:pt x="573" y="512"/>
                </a:cubicBezTo>
                <a:cubicBezTo>
                  <a:pt x="573" y="512"/>
                  <a:pt x="573" y="512"/>
                  <a:pt x="573" y="512"/>
                </a:cubicBezTo>
                <a:cubicBezTo>
                  <a:pt x="573" y="512"/>
                  <a:pt x="573" y="513"/>
                  <a:pt x="573" y="513"/>
                </a:cubicBezTo>
                <a:cubicBezTo>
                  <a:pt x="574" y="513"/>
                  <a:pt x="573" y="513"/>
                  <a:pt x="574" y="513"/>
                </a:cubicBezTo>
                <a:cubicBezTo>
                  <a:pt x="574" y="514"/>
                  <a:pt x="575" y="514"/>
                  <a:pt x="575" y="514"/>
                </a:cubicBezTo>
                <a:cubicBezTo>
                  <a:pt x="575" y="515"/>
                  <a:pt x="575" y="515"/>
                  <a:pt x="576" y="515"/>
                </a:cubicBezTo>
                <a:cubicBezTo>
                  <a:pt x="576" y="515"/>
                  <a:pt x="576" y="514"/>
                  <a:pt x="576" y="514"/>
                </a:cubicBezTo>
                <a:cubicBezTo>
                  <a:pt x="576" y="515"/>
                  <a:pt x="577" y="515"/>
                  <a:pt x="577" y="516"/>
                </a:cubicBezTo>
                <a:cubicBezTo>
                  <a:pt x="577" y="516"/>
                  <a:pt x="578" y="516"/>
                  <a:pt x="578" y="516"/>
                </a:cubicBezTo>
                <a:cubicBezTo>
                  <a:pt x="578" y="517"/>
                  <a:pt x="577" y="517"/>
                  <a:pt x="577" y="518"/>
                </a:cubicBezTo>
                <a:cubicBezTo>
                  <a:pt x="577" y="517"/>
                  <a:pt x="578" y="517"/>
                  <a:pt x="578" y="517"/>
                </a:cubicBezTo>
                <a:cubicBezTo>
                  <a:pt x="578" y="518"/>
                  <a:pt x="579" y="518"/>
                  <a:pt x="579" y="519"/>
                </a:cubicBezTo>
                <a:cubicBezTo>
                  <a:pt x="579" y="519"/>
                  <a:pt x="578" y="519"/>
                  <a:pt x="578" y="519"/>
                </a:cubicBezTo>
                <a:cubicBezTo>
                  <a:pt x="578" y="519"/>
                  <a:pt x="578" y="519"/>
                  <a:pt x="578" y="520"/>
                </a:cubicBezTo>
                <a:cubicBezTo>
                  <a:pt x="579" y="520"/>
                  <a:pt x="579" y="521"/>
                  <a:pt x="580" y="522"/>
                </a:cubicBezTo>
                <a:cubicBezTo>
                  <a:pt x="580" y="522"/>
                  <a:pt x="580" y="522"/>
                  <a:pt x="580" y="522"/>
                </a:cubicBezTo>
                <a:cubicBezTo>
                  <a:pt x="581" y="522"/>
                  <a:pt x="581" y="521"/>
                  <a:pt x="582" y="522"/>
                </a:cubicBezTo>
                <a:cubicBezTo>
                  <a:pt x="582" y="523"/>
                  <a:pt x="580" y="522"/>
                  <a:pt x="580" y="523"/>
                </a:cubicBezTo>
                <a:cubicBezTo>
                  <a:pt x="581" y="524"/>
                  <a:pt x="581" y="524"/>
                  <a:pt x="582" y="524"/>
                </a:cubicBezTo>
                <a:cubicBezTo>
                  <a:pt x="582" y="525"/>
                  <a:pt x="582" y="525"/>
                  <a:pt x="582" y="526"/>
                </a:cubicBezTo>
                <a:cubicBezTo>
                  <a:pt x="583" y="526"/>
                  <a:pt x="583" y="526"/>
                  <a:pt x="583" y="526"/>
                </a:cubicBezTo>
                <a:cubicBezTo>
                  <a:pt x="583" y="527"/>
                  <a:pt x="584" y="527"/>
                  <a:pt x="584" y="527"/>
                </a:cubicBezTo>
                <a:cubicBezTo>
                  <a:pt x="584" y="527"/>
                  <a:pt x="584" y="528"/>
                  <a:pt x="584" y="529"/>
                </a:cubicBezTo>
                <a:cubicBezTo>
                  <a:pt x="585" y="529"/>
                  <a:pt x="585" y="529"/>
                  <a:pt x="586" y="530"/>
                </a:cubicBezTo>
                <a:cubicBezTo>
                  <a:pt x="586" y="531"/>
                  <a:pt x="587" y="531"/>
                  <a:pt x="587" y="531"/>
                </a:cubicBezTo>
                <a:cubicBezTo>
                  <a:pt x="587" y="531"/>
                  <a:pt x="587" y="532"/>
                  <a:pt x="587" y="532"/>
                </a:cubicBezTo>
                <a:cubicBezTo>
                  <a:pt x="587" y="532"/>
                  <a:pt x="588" y="532"/>
                  <a:pt x="588" y="533"/>
                </a:cubicBezTo>
                <a:cubicBezTo>
                  <a:pt x="588" y="533"/>
                  <a:pt x="588" y="533"/>
                  <a:pt x="589" y="533"/>
                </a:cubicBezTo>
                <a:cubicBezTo>
                  <a:pt x="588" y="535"/>
                  <a:pt x="587" y="533"/>
                  <a:pt x="586" y="534"/>
                </a:cubicBezTo>
                <a:cubicBezTo>
                  <a:pt x="586" y="535"/>
                  <a:pt x="586" y="535"/>
                  <a:pt x="587" y="536"/>
                </a:cubicBezTo>
                <a:cubicBezTo>
                  <a:pt x="587" y="537"/>
                  <a:pt x="588" y="537"/>
                  <a:pt x="588" y="537"/>
                </a:cubicBezTo>
                <a:cubicBezTo>
                  <a:pt x="589" y="538"/>
                  <a:pt x="590" y="537"/>
                  <a:pt x="590" y="537"/>
                </a:cubicBezTo>
                <a:cubicBezTo>
                  <a:pt x="591" y="538"/>
                  <a:pt x="591" y="538"/>
                  <a:pt x="591" y="540"/>
                </a:cubicBezTo>
                <a:cubicBezTo>
                  <a:pt x="592" y="540"/>
                  <a:pt x="591" y="539"/>
                  <a:pt x="592" y="539"/>
                </a:cubicBezTo>
                <a:cubicBezTo>
                  <a:pt x="592" y="539"/>
                  <a:pt x="593" y="539"/>
                  <a:pt x="593" y="540"/>
                </a:cubicBezTo>
                <a:cubicBezTo>
                  <a:pt x="593" y="540"/>
                  <a:pt x="594" y="540"/>
                  <a:pt x="594" y="540"/>
                </a:cubicBezTo>
                <a:cubicBezTo>
                  <a:pt x="594" y="541"/>
                  <a:pt x="593" y="541"/>
                  <a:pt x="593" y="542"/>
                </a:cubicBezTo>
                <a:cubicBezTo>
                  <a:pt x="594" y="542"/>
                  <a:pt x="594" y="541"/>
                  <a:pt x="595" y="540"/>
                </a:cubicBezTo>
                <a:cubicBezTo>
                  <a:pt x="595" y="540"/>
                  <a:pt x="595" y="541"/>
                  <a:pt x="596" y="541"/>
                </a:cubicBezTo>
                <a:cubicBezTo>
                  <a:pt x="596" y="541"/>
                  <a:pt x="596" y="541"/>
                  <a:pt x="596" y="542"/>
                </a:cubicBezTo>
                <a:cubicBezTo>
                  <a:pt x="596" y="542"/>
                  <a:pt x="596" y="542"/>
                  <a:pt x="596" y="542"/>
                </a:cubicBezTo>
                <a:cubicBezTo>
                  <a:pt x="597" y="543"/>
                  <a:pt x="597" y="542"/>
                  <a:pt x="597" y="542"/>
                </a:cubicBezTo>
                <a:cubicBezTo>
                  <a:pt x="598" y="543"/>
                  <a:pt x="599" y="543"/>
                  <a:pt x="600" y="543"/>
                </a:cubicBezTo>
                <a:cubicBezTo>
                  <a:pt x="600" y="544"/>
                  <a:pt x="601" y="544"/>
                  <a:pt x="600" y="545"/>
                </a:cubicBezTo>
                <a:cubicBezTo>
                  <a:pt x="601" y="545"/>
                  <a:pt x="601" y="544"/>
                  <a:pt x="602" y="544"/>
                </a:cubicBezTo>
                <a:cubicBezTo>
                  <a:pt x="602" y="545"/>
                  <a:pt x="604" y="546"/>
                  <a:pt x="605" y="547"/>
                </a:cubicBezTo>
                <a:cubicBezTo>
                  <a:pt x="605" y="546"/>
                  <a:pt x="605" y="546"/>
                  <a:pt x="605" y="546"/>
                </a:cubicBezTo>
                <a:cubicBezTo>
                  <a:pt x="605" y="546"/>
                  <a:pt x="606" y="546"/>
                  <a:pt x="606" y="546"/>
                </a:cubicBezTo>
                <a:cubicBezTo>
                  <a:pt x="606" y="547"/>
                  <a:pt x="607" y="547"/>
                  <a:pt x="607" y="547"/>
                </a:cubicBezTo>
                <a:cubicBezTo>
                  <a:pt x="607" y="547"/>
                  <a:pt x="608" y="548"/>
                  <a:pt x="608" y="548"/>
                </a:cubicBezTo>
                <a:cubicBezTo>
                  <a:pt x="609" y="548"/>
                  <a:pt x="609" y="548"/>
                  <a:pt x="610" y="548"/>
                </a:cubicBezTo>
                <a:cubicBezTo>
                  <a:pt x="611" y="549"/>
                  <a:pt x="612" y="550"/>
                  <a:pt x="614" y="551"/>
                </a:cubicBezTo>
                <a:cubicBezTo>
                  <a:pt x="614" y="551"/>
                  <a:pt x="615" y="552"/>
                  <a:pt x="616" y="552"/>
                </a:cubicBezTo>
                <a:cubicBezTo>
                  <a:pt x="616" y="552"/>
                  <a:pt x="617" y="552"/>
                  <a:pt x="617" y="551"/>
                </a:cubicBezTo>
                <a:cubicBezTo>
                  <a:pt x="618" y="552"/>
                  <a:pt x="617" y="550"/>
                  <a:pt x="618" y="550"/>
                </a:cubicBezTo>
                <a:cubicBezTo>
                  <a:pt x="618" y="550"/>
                  <a:pt x="618" y="551"/>
                  <a:pt x="618" y="552"/>
                </a:cubicBezTo>
                <a:cubicBezTo>
                  <a:pt x="618" y="552"/>
                  <a:pt x="619" y="552"/>
                  <a:pt x="619" y="552"/>
                </a:cubicBezTo>
                <a:cubicBezTo>
                  <a:pt x="619" y="553"/>
                  <a:pt x="619" y="553"/>
                  <a:pt x="620" y="553"/>
                </a:cubicBezTo>
                <a:cubicBezTo>
                  <a:pt x="620" y="554"/>
                  <a:pt x="620" y="553"/>
                  <a:pt x="621" y="553"/>
                </a:cubicBezTo>
                <a:cubicBezTo>
                  <a:pt x="621" y="553"/>
                  <a:pt x="621" y="553"/>
                  <a:pt x="622" y="553"/>
                </a:cubicBezTo>
                <a:cubicBezTo>
                  <a:pt x="622" y="553"/>
                  <a:pt x="622" y="553"/>
                  <a:pt x="622" y="553"/>
                </a:cubicBezTo>
                <a:cubicBezTo>
                  <a:pt x="623" y="553"/>
                  <a:pt x="623" y="552"/>
                  <a:pt x="623" y="552"/>
                </a:cubicBezTo>
                <a:cubicBezTo>
                  <a:pt x="623" y="554"/>
                  <a:pt x="624" y="554"/>
                  <a:pt x="624" y="555"/>
                </a:cubicBezTo>
                <a:cubicBezTo>
                  <a:pt x="626" y="555"/>
                  <a:pt x="628" y="556"/>
                  <a:pt x="630" y="556"/>
                </a:cubicBezTo>
                <a:cubicBezTo>
                  <a:pt x="630" y="556"/>
                  <a:pt x="631" y="557"/>
                  <a:pt x="631" y="557"/>
                </a:cubicBezTo>
                <a:cubicBezTo>
                  <a:pt x="633" y="557"/>
                  <a:pt x="635" y="558"/>
                  <a:pt x="635" y="558"/>
                </a:cubicBezTo>
                <a:cubicBezTo>
                  <a:pt x="635" y="558"/>
                  <a:pt x="636" y="558"/>
                  <a:pt x="636" y="559"/>
                </a:cubicBezTo>
                <a:cubicBezTo>
                  <a:pt x="635" y="559"/>
                  <a:pt x="635" y="560"/>
                  <a:pt x="634" y="560"/>
                </a:cubicBezTo>
                <a:cubicBezTo>
                  <a:pt x="634" y="559"/>
                  <a:pt x="634" y="558"/>
                  <a:pt x="634" y="559"/>
                </a:cubicBezTo>
                <a:cubicBezTo>
                  <a:pt x="633" y="560"/>
                  <a:pt x="632" y="559"/>
                  <a:pt x="632" y="559"/>
                </a:cubicBezTo>
                <a:cubicBezTo>
                  <a:pt x="631" y="559"/>
                  <a:pt x="631" y="559"/>
                  <a:pt x="631" y="559"/>
                </a:cubicBezTo>
                <a:cubicBezTo>
                  <a:pt x="631" y="559"/>
                  <a:pt x="630" y="559"/>
                  <a:pt x="630" y="559"/>
                </a:cubicBezTo>
                <a:cubicBezTo>
                  <a:pt x="630" y="558"/>
                  <a:pt x="630" y="559"/>
                  <a:pt x="629" y="558"/>
                </a:cubicBezTo>
                <a:cubicBezTo>
                  <a:pt x="629" y="558"/>
                  <a:pt x="629" y="558"/>
                  <a:pt x="629" y="558"/>
                </a:cubicBezTo>
                <a:cubicBezTo>
                  <a:pt x="629" y="558"/>
                  <a:pt x="628" y="559"/>
                  <a:pt x="628" y="558"/>
                </a:cubicBezTo>
                <a:cubicBezTo>
                  <a:pt x="628" y="558"/>
                  <a:pt x="627" y="557"/>
                  <a:pt x="627" y="557"/>
                </a:cubicBezTo>
                <a:cubicBezTo>
                  <a:pt x="625" y="556"/>
                  <a:pt x="624" y="555"/>
                  <a:pt x="623" y="554"/>
                </a:cubicBezTo>
                <a:cubicBezTo>
                  <a:pt x="622" y="555"/>
                  <a:pt x="622" y="556"/>
                  <a:pt x="622" y="556"/>
                </a:cubicBezTo>
                <a:cubicBezTo>
                  <a:pt x="622" y="555"/>
                  <a:pt x="621" y="555"/>
                  <a:pt x="620" y="554"/>
                </a:cubicBezTo>
                <a:cubicBezTo>
                  <a:pt x="617" y="554"/>
                  <a:pt x="615" y="553"/>
                  <a:pt x="613" y="552"/>
                </a:cubicBezTo>
                <a:cubicBezTo>
                  <a:pt x="612" y="551"/>
                  <a:pt x="612" y="550"/>
                  <a:pt x="611" y="550"/>
                </a:cubicBezTo>
                <a:cubicBezTo>
                  <a:pt x="610" y="550"/>
                  <a:pt x="611" y="551"/>
                  <a:pt x="610" y="551"/>
                </a:cubicBezTo>
                <a:cubicBezTo>
                  <a:pt x="610" y="550"/>
                  <a:pt x="608" y="550"/>
                  <a:pt x="608" y="549"/>
                </a:cubicBezTo>
                <a:cubicBezTo>
                  <a:pt x="607" y="549"/>
                  <a:pt x="606" y="547"/>
                  <a:pt x="605" y="547"/>
                </a:cubicBezTo>
                <a:cubicBezTo>
                  <a:pt x="604" y="547"/>
                  <a:pt x="604" y="548"/>
                  <a:pt x="603" y="547"/>
                </a:cubicBezTo>
                <a:cubicBezTo>
                  <a:pt x="603" y="547"/>
                  <a:pt x="602" y="547"/>
                  <a:pt x="602" y="546"/>
                </a:cubicBezTo>
                <a:cubicBezTo>
                  <a:pt x="602" y="546"/>
                  <a:pt x="601" y="546"/>
                  <a:pt x="601" y="546"/>
                </a:cubicBezTo>
                <a:cubicBezTo>
                  <a:pt x="601" y="546"/>
                  <a:pt x="601" y="546"/>
                  <a:pt x="601" y="546"/>
                </a:cubicBezTo>
                <a:cubicBezTo>
                  <a:pt x="600" y="545"/>
                  <a:pt x="600" y="545"/>
                  <a:pt x="599" y="545"/>
                </a:cubicBezTo>
                <a:cubicBezTo>
                  <a:pt x="599" y="545"/>
                  <a:pt x="599" y="544"/>
                  <a:pt x="599" y="544"/>
                </a:cubicBezTo>
                <a:cubicBezTo>
                  <a:pt x="598" y="544"/>
                  <a:pt x="598" y="544"/>
                  <a:pt x="598" y="544"/>
                </a:cubicBezTo>
                <a:cubicBezTo>
                  <a:pt x="598" y="545"/>
                  <a:pt x="598" y="546"/>
                  <a:pt x="600" y="546"/>
                </a:cubicBezTo>
                <a:cubicBezTo>
                  <a:pt x="600" y="547"/>
                  <a:pt x="601" y="547"/>
                  <a:pt x="600" y="547"/>
                </a:cubicBezTo>
                <a:cubicBezTo>
                  <a:pt x="602" y="547"/>
                  <a:pt x="602" y="547"/>
                  <a:pt x="602" y="547"/>
                </a:cubicBezTo>
                <a:cubicBezTo>
                  <a:pt x="602" y="548"/>
                  <a:pt x="603" y="549"/>
                  <a:pt x="604" y="549"/>
                </a:cubicBezTo>
                <a:cubicBezTo>
                  <a:pt x="604" y="549"/>
                  <a:pt x="604" y="549"/>
                  <a:pt x="604" y="549"/>
                </a:cubicBezTo>
                <a:cubicBezTo>
                  <a:pt x="604" y="549"/>
                  <a:pt x="605" y="550"/>
                  <a:pt x="605" y="550"/>
                </a:cubicBezTo>
                <a:cubicBezTo>
                  <a:pt x="606" y="550"/>
                  <a:pt x="606" y="551"/>
                  <a:pt x="607" y="551"/>
                </a:cubicBezTo>
                <a:cubicBezTo>
                  <a:pt x="607" y="551"/>
                  <a:pt x="607" y="551"/>
                  <a:pt x="607" y="551"/>
                </a:cubicBezTo>
                <a:cubicBezTo>
                  <a:pt x="608" y="551"/>
                  <a:pt x="607" y="551"/>
                  <a:pt x="608" y="551"/>
                </a:cubicBezTo>
                <a:cubicBezTo>
                  <a:pt x="609" y="552"/>
                  <a:pt x="610" y="552"/>
                  <a:pt x="612" y="552"/>
                </a:cubicBezTo>
                <a:cubicBezTo>
                  <a:pt x="612" y="553"/>
                  <a:pt x="614" y="553"/>
                  <a:pt x="616" y="554"/>
                </a:cubicBezTo>
                <a:cubicBezTo>
                  <a:pt x="616" y="554"/>
                  <a:pt x="616" y="554"/>
                  <a:pt x="616" y="554"/>
                </a:cubicBezTo>
                <a:cubicBezTo>
                  <a:pt x="617" y="554"/>
                  <a:pt x="616" y="554"/>
                  <a:pt x="617" y="554"/>
                </a:cubicBezTo>
                <a:cubicBezTo>
                  <a:pt x="617" y="555"/>
                  <a:pt x="619" y="555"/>
                  <a:pt x="620" y="555"/>
                </a:cubicBezTo>
                <a:cubicBezTo>
                  <a:pt x="620" y="555"/>
                  <a:pt x="620" y="555"/>
                  <a:pt x="620" y="555"/>
                </a:cubicBezTo>
                <a:cubicBezTo>
                  <a:pt x="620" y="555"/>
                  <a:pt x="621" y="556"/>
                  <a:pt x="621" y="556"/>
                </a:cubicBezTo>
                <a:cubicBezTo>
                  <a:pt x="621" y="556"/>
                  <a:pt x="621" y="556"/>
                  <a:pt x="622" y="556"/>
                </a:cubicBezTo>
                <a:cubicBezTo>
                  <a:pt x="622" y="557"/>
                  <a:pt x="623" y="557"/>
                  <a:pt x="624" y="558"/>
                </a:cubicBezTo>
                <a:cubicBezTo>
                  <a:pt x="624" y="557"/>
                  <a:pt x="624" y="557"/>
                  <a:pt x="624" y="556"/>
                </a:cubicBezTo>
                <a:cubicBezTo>
                  <a:pt x="625" y="557"/>
                  <a:pt x="625" y="558"/>
                  <a:pt x="625" y="558"/>
                </a:cubicBezTo>
                <a:cubicBezTo>
                  <a:pt x="626" y="559"/>
                  <a:pt x="627" y="560"/>
                  <a:pt x="628" y="560"/>
                </a:cubicBezTo>
                <a:cubicBezTo>
                  <a:pt x="628" y="560"/>
                  <a:pt x="628" y="559"/>
                  <a:pt x="629" y="559"/>
                </a:cubicBezTo>
                <a:cubicBezTo>
                  <a:pt x="630" y="560"/>
                  <a:pt x="631" y="560"/>
                  <a:pt x="632" y="560"/>
                </a:cubicBezTo>
                <a:cubicBezTo>
                  <a:pt x="633" y="561"/>
                  <a:pt x="635" y="561"/>
                  <a:pt x="636" y="561"/>
                </a:cubicBezTo>
                <a:cubicBezTo>
                  <a:pt x="638" y="562"/>
                  <a:pt x="640" y="562"/>
                  <a:pt x="643" y="562"/>
                </a:cubicBezTo>
                <a:cubicBezTo>
                  <a:pt x="644" y="563"/>
                  <a:pt x="644" y="563"/>
                  <a:pt x="644" y="563"/>
                </a:cubicBezTo>
                <a:cubicBezTo>
                  <a:pt x="646" y="562"/>
                  <a:pt x="646" y="563"/>
                  <a:pt x="647" y="563"/>
                </a:cubicBezTo>
                <a:cubicBezTo>
                  <a:pt x="648" y="563"/>
                  <a:pt x="650" y="564"/>
                  <a:pt x="651" y="564"/>
                </a:cubicBezTo>
                <a:cubicBezTo>
                  <a:pt x="651" y="564"/>
                  <a:pt x="651" y="563"/>
                  <a:pt x="652" y="563"/>
                </a:cubicBezTo>
                <a:cubicBezTo>
                  <a:pt x="652" y="563"/>
                  <a:pt x="654" y="564"/>
                  <a:pt x="654" y="564"/>
                </a:cubicBezTo>
                <a:cubicBezTo>
                  <a:pt x="655" y="564"/>
                  <a:pt x="655" y="564"/>
                  <a:pt x="655" y="564"/>
                </a:cubicBezTo>
                <a:cubicBezTo>
                  <a:pt x="656" y="564"/>
                  <a:pt x="656" y="564"/>
                  <a:pt x="656" y="564"/>
                </a:cubicBezTo>
                <a:cubicBezTo>
                  <a:pt x="657" y="564"/>
                  <a:pt x="658" y="565"/>
                  <a:pt x="658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59" y="565"/>
                  <a:pt x="659" y="565"/>
                  <a:pt x="660" y="565"/>
                </a:cubicBezTo>
                <a:cubicBezTo>
                  <a:pt x="660" y="565"/>
                  <a:pt x="660" y="564"/>
                  <a:pt x="660" y="563"/>
                </a:cubicBezTo>
                <a:cubicBezTo>
                  <a:pt x="660" y="563"/>
                  <a:pt x="661" y="565"/>
                  <a:pt x="661" y="565"/>
                </a:cubicBezTo>
                <a:cubicBezTo>
                  <a:pt x="661" y="565"/>
                  <a:pt x="662" y="565"/>
                  <a:pt x="662" y="565"/>
                </a:cubicBezTo>
                <a:cubicBezTo>
                  <a:pt x="662" y="565"/>
                  <a:pt x="663" y="565"/>
                  <a:pt x="663" y="565"/>
                </a:cubicBezTo>
                <a:cubicBezTo>
                  <a:pt x="664" y="565"/>
                  <a:pt x="665" y="566"/>
                  <a:pt x="665" y="566"/>
                </a:cubicBezTo>
                <a:cubicBezTo>
                  <a:pt x="666" y="566"/>
                  <a:pt x="666" y="565"/>
                  <a:pt x="667" y="565"/>
                </a:cubicBezTo>
                <a:cubicBezTo>
                  <a:pt x="668" y="565"/>
                  <a:pt x="670" y="566"/>
                  <a:pt x="671" y="566"/>
                </a:cubicBezTo>
                <a:cubicBezTo>
                  <a:pt x="671" y="566"/>
                  <a:pt x="671" y="565"/>
                  <a:pt x="671" y="565"/>
                </a:cubicBezTo>
                <a:cubicBezTo>
                  <a:pt x="672" y="565"/>
                  <a:pt x="673" y="566"/>
                  <a:pt x="673" y="566"/>
                </a:cubicBezTo>
                <a:cubicBezTo>
                  <a:pt x="673" y="566"/>
                  <a:pt x="673" y="565"/>
                  <a:pt x="673" y="565"/>
                </a:cubicBezTo>
                <a:cubicBezTo>
                  <a:pt x="673" y="565"/>
                  <a:pt x="674" y="566"/>
                  <a:pt x="675" y="566"/>
                </a:cubicBezTo>
                <a:cubicBezTo>
                  <a:pt x="675" y="566"/>
                  <a:pt x="675" y="566"/>
                  <a:pt x="676" y="566"/>
                </a:cubicBezTo>
                <a:cubicBezTo>
                  <a:pt x="676" y="566"/>
                  <a:pt x="676" y="565"/>
                  <a:pt x="677" y="565"/>
                </a:cubicBezTo>
                <a:cubicBezTo>
                  <a:pt x="677" y="565"/>
                  <a:pt x="677" y="565"/>
                  <a:pt x="677" y="564"/>
                </a:cubicBezTo>
                <a:cubicBezTo>
                  <a:pt x="677" y="564"/>
                  <a:pt x="677" y="565"/>
                  <a:pt x="677" y="565"/>
                </a:cubicBezTo>
                <a:cubicBezTo>
                  <a:pt x="678" y="564"/>
                  <a:pt x="678" y="565"/>
                  <a:pt x="679" y="565"/>
                </a:cubicBezTo>
                <a:cubicBezTo>
                  <a:pt x="680" y="565"/>
                  <a:pt x="682" y="565"/>
                  <a:pt x="683" y="565"/>
                </a:cubicBezTo>
                <a:cubicBezTo>
                  <a:pt x="683" y="565"/>
                  <a:pt x="683" y="565"/>
                  <a:pt x="684" y="565"/>
                </a:cubicBezTo>
                <a:cubicBezTo>
                  <a:pt x="684" y="565"/>
                  <a:pt x="684" y="565"/>
                  <a:pt x="685" y="564"/>
                </a:cubicBezTo>
                <a:cubicBezTo>
                  <a:pt x="685" y="564"/>
                  <a:pt x="687" y="564"/>
                  <a:pt x="687" y="564"/>
                </a:cubicBezTo>
                <a:cubicBezTo>
                  <a:pt x="688" y="564"/>
                  <a:pt x="689" y="564"/>
                  <a:pt x="689" y="564"/>
                </a:cubicBezTo>
                <a:cubicBezTo>
                  <a:pt x="689" y="564"/>
                  <a:pt x="690" y="564"/>
                  <a:pt x="690" y="564"/>
                </a:cubicBezTo>
                <a:cubicBezTo>
                  <a:pt x="690" y="564"/>
                  <a:pt x="690" y="564"/>
                  <a:pt x="691" y="564"/>
                </a:cubicBezTo>
                <a:cubicBezTo>
                  <a:pt x="692" y="563"/>
                  <a:pt x="693" y="563"/>
                  <a:pt x="693" y="563"/>
                </a:cubicBezTo>
                <a:cubicBezTo>
                  <a:pt x="694" y="563"/>
                  <a:pt x="694" y="563"/>
                  <a:pt x="694" y="562"/>
                </a:cubicBezTo>
                <a:cubicBezTo>
                  <a:pt x="695" y="562"/>
                  <a:pt x="696" y="563"/>
                  <a:pt x="696" y="563"/>
                </a:cubicBezTo>
                <a:cubicBezTo>
                  <a:pt x="697" y="563"/>
                  <a:pt x="697" y="563"/>
                  <a:pt x="697" y="562"/>
                </a:cubicBezTo>
                <a:cubicBezTo>
                  <a:pt x="697" y="562"/>
                  <a:pt x="698" y="562"/>
                  <a:pt x="698" y="562"/>
                </a:cubicBezTo>
                <a:cubicBezTo>
                  <a:pt x="698" y="562"/>
                  <a:pt x="699" y="562"/>
                  <a:pt x="699" y="562"/>
                </a:cubicBezTo>
                <a:cubicBezTo>
                  <a:pt x="699" y="561"/>
                  <a:pt x="700" y="561"/>
                  <a:pt x="700" y="561"/>
                </a:cubicBezTo>
                <a:cubicBezTo>
                  <a:pt x="701" y="561"/>
                  <a:pt x="702" y="562"/>
                  <a:pt x="702" y="561"/>
                </a:cubicBezTo>
                <a:cubicBezTo>
                  <a:pt x="702" y="561"/>
                  <a:pt x="703" y="560"/>
                  <a:pt x="703" y="559"/>
                </a:cubicBezTo>
                <a:cubicBezTo>
                  <a:pt x="703" y="559"/>
                  <a:pt x="704" y="560"/>
                  <a:pt x="704" y="560"/>
                </a:cubicBezTo>
                <a:cubicBezTo>
                  <a:pt x="704" y="560"/>
                  <a:pt x="705" y="560"/>
                  <a:pt x="705" y="560"/>
                </a:cubicBezTo>
                <a:cubicBezTo>
                  <a:pt x="705" y="560"/>
                  <a:pt x="706" y="560"/>
                  <a:pt x="706" y="559"/>
                </a:cubicBezTo>
                <a:cubicBezTo>
                  <a:pt x="707" y="559"/>
                  <a:pt x="707" y="559"/>
                  <a:pt x="708" y="559"/>
                </a:cubicBezTo>
                <a:cubicBezTo>
                  <a:pt x="708" y="559"/>
                  <a:pt x="732" y="550"/>
                  <a:pt x="735" y="544"/>
                </a:cubicBezTo>
                <a:cubicBezTo>
                  <a:pt x="735" y="543"/>
                  <a:pt x="736" y="543"/>
                  <a:pt x="736" y="543"/>
                </a:cubicBezTo>
                <a:cubicBezTo>
                  <a:pt x="742" y="541"/>
                  <a:pt x="750" y="531"/>
                  <a:pt x="750" y="531"/>
                </a:cubicBezTo>
                <a:cubicBezTo>
                  <a:pt x="750" y="530"/>
                  <a:pt x="751" y="530"/>
                  <a:pt x="751" y="530"/>
                </a:cubicBezTo>
                <a:cubicBezTo>
                  <a:pt x="751" y="529"/>
                  <a:pt x="751" y="529"/>
                  <a:pt x="751" y="529"/>
                </a:cubicBezTo>
                <a:cubicBezTo>
                  <a:pt x="751" y="529"/>
                  <a:pt x="751" y="529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9"/>
                  <a:pt x="751" y="529"/>
                  <a:pt x="752" y="530"/>
                </a:cubicBezTo>
                <a:cubicBezTo>
                  <a:pt x="752" y="530"/>
                  <a:pt x="752" y="530"/>
                  <a:pt x="752" y="530"/>
                </a:cubicBezTo>
                <a:cubicBezTo>
                  <a:pt x="753" y="529"/>
                  <a:pt x="753" y="529"/>
                  <a:pt x="754" y="528"/>
                </a:cubicBezTo>
                <a:cubicBezTo>
                  <a:pt x="754" y="527"/>
                  <a:pt x="754" y="527"/>
                  <a:pt x="755" y="527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4" y="526"/>
                  <a:pt x="753" y="526"/>
                  <a:pt x="753" y="526"/>
                </a:cubicBezTo>
                <a:cubicBezTo>
                  <a:pt x="754" y="525"/>
                  <a:pt x="755" y="524"/>
                  <a:pt x="755" y="523"/>
                </a:cubicBezTo>
                <a:cubicBezTo>
                  <a:pt x="756" y="522"/>
                  <a:pt x="757" y="522"/>
                  <a:pt x="758" y="521"/>
                </a:cubicBezTo>
                <a:cubicBezTo>
                  <a:pt x="757" y="521"/>
                  <a:pt x="757" y="521"/>
                  <a:pt x="757" y="520"/>
                </a:cubicBezTo>
                <a:cubicBezTo>
                  <a:pt x="757" y="520"/>
                  <a:pt x="757" y="518"/>
                  <a:pt x="758" y="518"/>
                </a:cubicBezTo>
                <a:cubicBezTo>
                  <a:pt x="758" y="518"/>
                  <a:pt x="758" y="518"/>
                  <a:pt x="758" y="517"/>
                </a:cubicBezTo>
                <a:cubicBezTo>
                  <a:pt x="758" y="517"/>
                  <a:pt x="758" y="517"/>
                  <a:pt x="758" y="517"/>
                </a:cubicBezTo>
                <a:cubicBezTo>
                  <a:pt x="758" y="517"/>
                  <a:pt x="759" y="516"/>
                  <a:pt x="759" y="516"/>
                </a:cubicBezTo>
                <a:cubicBezTo>
                  <a:pt x="759" y="516"/>
                  <a:pt x="759" y="516"/>
                  <a:pt x="759" y="516"/>
                </a:cubicBezTo>
                <a:cubicBezTo>
                  <a:pt x="759" y="516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4"/>
                  <a:pt x="760" y="514"/>
                  <a:pt x="760" y="514"/>
                </a:cubicBezTo>
                <a:cubicBezTo>
                  <a:pt x="760" y="514"/>
                  <a:pt x="759" y="513"/>
                  <a:pt x="760" y="512"/>
                </a:cubicBezTo>
                <a:cubicBezTo>
                  <a:pt x="760" y="512"/>
                  <a:pt x="760" y="512"/>
                  <a:pt x="760" y="511"/>
                </a:cubicBezTo>
                <a:cubicBezTo>
                  <a:pt x="760" y="511"/>
                  <a:pt x="761" y="511"/>
                  <a:pt x="761" y="510"/>
                </a:cubicBezTo>
                <a:cubicBezTo>
                  <a:pt x="761" y="510"/>
                  <a:pt x="761" y="509"/>
                  <a:pt x="761" y="509"/>
                </a:cubicBezTo>
                <a:cubicBezTo>
                  <a:pt x="762" y="508"/>
                  <a:pt x="761" y="507"/>
                  <a:pt x="762" y="506"/>
                </a:cubicBezTo>
                <a:cubicBezTo>
                  <a:pt x="762" y="505"/>
                  <a:pt x="762" y="505"/>
                  <a:pt x="762" y="505"/>
                </a:cubicBezTo>
                <a:cubicBezTo>
                  <a:pt x="762" y="505"/>
                  <a:pt x="762" y="504"/>
                  <a:pt x="762" y="504"/>
                </a:cubicBezTo>
                <a:cubicBezTo>
                  <a:pt x="763" y="503"/>
                  <a:pt x="761" y="503"/>
                  <a:pt x="762" y="502"/>
                </a:cubicBezTo>
                <a:cubicBezTo>
                  <a:pt x="762" y="501"/>
                  <a:pt x="762" y="501"/>
                  <a:pt x="761" y="500"/>
                </a:cubicBezTo>
                <a:cubicBezTo>
                  <a:pt x="763" y="500"/>
                  <a:pt x="763" y="498"/>
                  <a:pt x="763" y="496"/>
                </a:cubicBezTo>
                <a:cubicBezTo>
                  <a:pt x="763" y="496"/>
                  <a:pt x="764" y="496"/>
                  <a:pt x="764" y="495"/>
                </a:cubicBezTo>
                <a:cubicBezTo>
                  <a:pt x="764" y="495"/>
                  <a:pt x="765" y="495"/>
                  <a:pt x="765" y="495"/>
                </a:cubicBezTo>
                <a:cubicBezTo>
                  <a:pt x="764" y="496"/>
                  <a:pt x="764" y="496"/>
                  <a:pt x="764" y="497"/>
                </a:cubicBezTo>
                <a:cubicBezTo>
                  <a:pt x="764" y="498"/>
                  <a:pt x="763" y="499"/>
                  <a:pt x="764" y="500"/>
                </a:cubicBezTo>
                <a:cubicBezTo>
                  <a:pt x="763" y="498"/>
                  <a:pt x="765" y="498"/>
                  <a:pt x="764" y="497"/>
                </a:cubicBezTo>
                <a:cubicBezTo>
                  <a:pt x="765" y="496"/>
                  <a:pt x="764" y="495"/>
                  <a:pt x="765" y="494"/>
                </a:cubicBezTo>
                <a:cubicBezTo>
                  <a:pt x="765" y="494"/>
                  <a:pt x="765" y="494"/>
                  <a:pt x="765" y="493"/>
                </a:cubicBezTo>
                <a:cubicBezTo>
                  <a:pt x="765" y="493"/>
                  <a:pt x="764" y="493"/>
                  <a:pt x="764" y="493"/>
                </a:cubicBezTo>
                <a:cubicBezTo>
                  <a:pt x="764" y="492"/>
                  <a:pt x="764" y="492"/>
                  <a:pt x="764" y="492"/>
                </a:cubicBezTo>
                <a:cubicBezTo>
                  <a:pt x="764" y="491"/>
                  <a:pt x="764" y="491"/>
                  <a:pt x="764" y="491"/>
                </a:cubicBezTo>
                <a:cubicBezTo>
                  <a:pt x="765" y="489"/>
                  <a:pt x="765" y="488"/>
                  <a:pt x="766" y="487"/>
                </a:cubicBezTo>
                <a:cubicBezTo>
                  <a:pt x="766" y="486"/>
                  <a:pt x="767" y="486"/>
                  <a:pt x="768" y="485"/>
                </a:cubicBezTo>
                <a:cubicBezTo>
                  <a:pt x="768" y="485"/>
                  <a:pt x="767" y="484"/>
                  <a:pt x="767" y="484"/>
                </a:cubicBezTo>
                <a:cubicBezTo>
                  <a:pt x="768" y="483"/>
                  <a:pt x="768" y="483"/>
                  <a:pt x="769" y="482"/>
                </a:cubicBezTo>
                <a:cubicBezTo>
                  <a:pt x="769" y="481"/>
                  <a:pt x="770" y="479"/>
                  <a:pt x="771" y="477"/>
                </a:cubicBezTo>
                <a:cubicBezTo>
                  <a:pt x="771" y="477"/>
                  <a:pt x="771" y="477"/>
                  <a:pt x="771" y="476"/>
                </a:cubicBezTo>
                <a:cubicBezTo>
                  <a:pt x="772" y="475"/>
                  <a:pt x="772" y="473"/>
                  <a:pt x="773" y="472"/>
                </a:cubicBezTo>
                <a:cubicBezTo>
                  <a:pt x="773" y="472"/>
                  <a:pt x="774" y="472"/>
                  <a:pt x="774" y="471"/>
                </a:cubicBezTo>
                <a:cubicBezTo>
                  <a:pt x="774" y="470"/>
                  <a:pt x="774" y="470"/>
                  <a:pt x="774" y="469"/>
                </a:cubicBezTo>
                <a:cubicBezTo>
                  <a:pt x="775" y="466"/>
                  <a:pt x="777" y="462"/>
                  <a:pt x="778" y="459"/>
                </a:cubicBezTo>
                <a:cubicBezTo>
                  <a:pt x="778" y="459"/>
                  <a:pt x="778" y="459"/>
                  <a:pt x="778" y="458"/>
                </a:cubicBezTo>
                <a:cubicBezTo>
                  <a:pt x="779" y="456"/>
                  <a:pt x="780" y="455"/>
                  <a:pt x="780" y="454"/>
                </a:cubicBezTo>
                <a:cubicBezTo>
                  <a:pt x="781" y="453"/>
                  <a:pt x="781" y="452"/>
                  <a:pt x="781" y="451"/>
                </a:cubicBezTo>
                <a:cubicBezTo>
                  <a:pt x="781" y="450"/>
                  <a:pt x="781" y="450"/>
                  <a:pt x="781" y="449"/>
                </a:cubicBezTo>
                <a:cubicBezTo>
                  <a:pt x="781" y="449"/>
                  <a:pt x="781" y="449"/>
                  <a:pt x="781" y="449"/>
                </a:cubicBezTo>
                <a:cubicBezTo>
                  <a:pt x="781" y="448"/>
                  <a:pt x="781" y="447"/>
                  <a:pt x="781" y="446"/>
                </a:cubicBezTo>
                <a:cubicBezTo>
                  <a:pt x="782" y="445"/>
                  <a:pt x="782" y="445"/>
                  <a:pt x="782" y="445"/>
                </a:cubicBezTo>
                <a:cubicBezTo>
                  <a:pt x="782" y="444"/>
                  <a:pt x="783" y="443"/>
                  <a:pt x="782" y="443"/>
                </a:cubicBezTo>
                <a:cubicBezTo>
                  <a:pt x="781" y="445"/>
                  <a:pt x="781" y="445"/>
                  <a:pt x="781" y="445"/>
                </a:cubicBezTo>
                <a:cubicBezTo>
                  <a:pt x="781" y="446"/>
                  <a:pt x="781" y="447"/>
                  <a:pt x="780" y="448"/>
                </a:cubicBezTo>
                <a:cubicBezTo>
                  <a:pt x="780" y="449"/>
                  <a:pt x="780" y="449"/>
                  <a:pt x="780" y="449"/>
                </a:cubicBezTo>
                <a:cubicBezTo>
                  <a:pt x="780" y="450"/>
                  <a:pt x="780" y="452"/>
                  <a:pt x="779" y="452"/>
                </a:cubicBezTo>
                <a:cubicBezTo>
                  <a:pt x="779" y="452"/>
                  <a:pt x="779" y="452"/>
                  <a:pt x="779" y="451"/>
                </a:cubicBezTo>
                <a:cubicBezTo>
                  <a:pt x="779" y="451"/>
                  <a:pt x="779" y="451"/>
                  <a:pt x="779" y="451"/>
                </a:cubicBezTo>
                <a:cubicBezTo>
                  <a:pt x="779" y="449"/>
                  <a:pt x="780" y="449"/>
                  <a:pt x="780" y="447"/>
                </a:cubicBezTo>
                <a:cubicBezTo>
                  <a:pt x="780" y="447"/>
                  <a:pt x="780" y="447"/>
                  <a:pt x="780" y="446"/>
                </a:cubicBezTo>
                <a:cubicBezTo>
                  <a:pt x="780" y="445"/>
                  <a:pt x="781" y="444"/>
                  <a:pt x="782" y="442"/>
                </a:cubicBezTo>
                <a:cubicBezTo>
                  <a:pt x="782" y="443"/>
                  <a:pt x="783" y="443"/>
                  <a:pt x="783" y="442"/>
                </a:cubicBezTo>
                <a:cubicBezTo>
                  <a:pt x="783" y="440"/>
                  <a:pt x="784" y="437"/>
                  <a:pt x="784" y="435"/>
                </a:cubicBezTo>
                <a:cubicBezTo>
                  <a:pt x="784" y="434"/>
                  <a:pt x="784" y="433"/>
                  <a:pt x="784" y="432"/>
                </a:cubicBezTo>
                <a:cubicBezTo>
                  <a:pt x="785" y="432"/>
                  <a:pt x="784" y="431"/>
                  <a:pt x="784" y="430"/>
                </a:cubicBezTo>
                <a:cubicBezTo>
                  <a:pt x="785" y="430"/>
                  <a:pt x="784" y="430"/>
                  <a:pt x="784" y="430"/>
                </a:cubicBezTo>
                <a:cubicBezTo>
                  <a:pt x="784" y="429"/>
                  <a:pt x="785" y="429"/>
                  <a:pt x="785" y="428"/>
                </a:cubicBezTo>
                <a:cubicBezTo>
                  <a:pt x="785" y="427"/>
                  <a:pt x="785" y="426"/>
                  <a:pt x="785" y="426"/>
                </a:cubicBezTo>
                <a:cubicBezTo>
                  <a:pt x="785" y="426"/>
                  <a:pt x="784" y="426"/>
                  <a:pt x="784" y="426"/>
                </a:cubicBezTo>
                <a:cubicBezTo>
                  <a:pt x="785" y="424"/>
                  <a:pt x="785" y="424"/>
                  <a:pt x="785" y="424"/>
                </a:cubicBezTo>
                <a:cubicBezTo>
                  <a:pt x="785" y="423"/>
                  <a:pt x="784" y="423"/>
                  <a:pt x="785" y="422"/>
                </a:cubicBezTo>
                <a:close/>
                <a:moveTo>
                  <a:pt x="772" y="331"/>
                </a:moveTo>
                <a:cubicBezTo>
                  <a:pt x="771" y="331"/>
                  <a:pt x="772" y="330"/>
                  <a:pt x="771" y="329"/>
                </a:cubicBezTo>
                <a:cubicBezTo>
                  <a:pt x="772" y="328"/>
                  <a:pt x="773" y="330"/>
                  <a:pt x="772" y="331"/>
                </a:cubicBezTo>
                <a:close/>
                <a:moveTo>
                  <a:pt x="601" y="472"/>
                </a:moveTo>
                <a:cubicBezTo>
                  <a:pt x="601" y="471"/>
                  <a:pt x="602" y="472"/>
                  <a:pt x="602" y="471"/>
                </a:cubicBezTo>
                <a:cubicBezTo>
                  <a:pt x="602" y="471"/>
                  <a:pt x="603" y="472"/>
                  <a:pt x="603" y="472"/>
                </a:cubicBezTo>
                <a:cubicBezTo>
                  <a:pt x="604" y="476"/>
                  <a:pt x="602" y="472"/>
                  <a:pt x="601" y="472"/>
                </a:cubicBezTo>
                <a:close/>
                <a:moveTo>
                  <a:pt x="607" y="491"/>
                </a:moveTo>
                <a:cubicBezTo>
                  <a:pt x="607" y="492"/>
                  <a:pt x="608" y="492"/>
                  <a:pt x="607" y="493"/>
                </a:cubicBezTo>
                <a:cubicBezTo>
                  <a:pt x="607" y="492"/>
                  <a:pt x="606" y="490"/>
                  <a:pt x="606" y="489"/>
                </a:cubicBezTo>
                <a:cubicBezTo>
                  <a:pt x="607" y="489"/>
                  <a:pt x="607" y="489"/>
                  <a:pt x="608" y="488"/>
                </a:cubicBezTo>
                <a:cubicBezTo>
                  <a:pt x="608" y="489"/>
                  <a:pt x="608" y="490"/>
                  <a:pt x="607" y="491"/>
                </a:cubicBezTo>
                <a:close/>
                <a:moveTo>
                  <a:pt x="635" y="505"/>
                </a:moveTo>
                <a:cubicBezTo>
                  <a:pt x="635" y="505"/>
                  <a:pt x="635" y="505"/>
                  <a:pt x="635" y="505"/>
                </a:cubicBezTo>
                <a:cubicBezTo>
                  <a:pt x="634" y="505"/>
                  <a:pt x="634" y="504"/>
                  <a:pt x="633" y="504"/>
                </a:cubicBezTo>
                <a:cubicBezTo>
                  <a:pt x="633" y="504"/>
                  <a:pt x="633" y="504"/>
                  <a:pt x="633" y="504"/>
                </a:cubicBezTo>
                <a:cubicBezTo>
                  <a:pt x="633" y="503"/>
                  <a:pt x="631" y="502"/>
                  <a:pt x="631" y="501"/>
                </a:cubicBezTo>
                <a:cubicBezTo>
                  <a:pt x="631" y="501"/>
                  <a:pt x="631" y="501"/>
                  <a:pt x="631" y="501"/>
                </a:cubicBezTo>
                <a:cubicBezTo>
                  <a:pt x="630" y="501"/>
                  <a:pt x="631" y="500"/>
                  <a:pt x="631" y="500"/>
                </a:cubicBezTo>
                <a:cubicBezTo>
                  <a:pt x="630" y="500"/>
                  <a:pt x="630" y="500"/>
                  <a:pt x="630" y="500"/>
                </a:cubicBezTo>
                <a:cubicBezTo>
                  <a:pt x="629" y="498"/>
                  <a:pt x="629" y="496"/>
                  <a:pt x="628" y="494"/>
                </a:cubicBezTo>
                <a:cubicBezTo>
                  <a:pt x="628" y="494"/>
                  <a:pt x="628" y="494"/>
                  <a:pt x="629" y="493"/>
                </a:cubicBezTo>
                <a:cubicBezTo>
                  <a:pt x="629" y="493"/>
                  <a:pt x="629" y="494"/>
                  <a:pt x="629" y="494"/>
                </a:cubicBezTo>
                <a:cubicBezTo>
                  <a:pt x="629" y="495"/>
                  <a:pt x="630" y="494"/>
                  <a:pt x="631" y="495"/>
                </a:cubicBezTo>
                <a:cubicBezTo>
                  <a:pt x="631" y="495"/>
                  <a:pt x="630" y="496"/>
                  <a:pt x="630" y="496"/>
                </a:cubicBezTo>
                <a:cubicBezTo>
                  <a:pt x="631" y="496"/>
                  <a:pt x="631" y="497"/>
                  <a:pt x="631" y="498"/>
                </a:cubicBezTo>
                <a:cubicBezTo>
                  <a:pt x="632" y="499"/>
                  <a:pt x="632" y="499"/>
                  <a:pt x="633" y="500"/>
                </a:cubicBezTo>
                <a:cubicBezTo>
                  <a:pt x="633" y="500"/>
                  <a:pt x="633" y="500"/>
                  <a:pt x="633" y="501"/>
                </a:cubicBezTo>
                <a:cubicBezTo>
                  <a:pt x="634" y="501"/>
                  <a:pt x="633" y="502"/>
                  <a:pt x="634" y="502"/>
                </a:cubicBezTo>
                <a:cubicBezTo>
                  <a:pt x="634" y="502"/>
                  <a:pt x="635" y="503"/>
                  <a:pt x="635" y="503"/>
                </a:cubicBezTo>
                <a:cubicBezTo>
                  <a:pt x="635" y="503"/>
                  <a:pt x="636" y="504"/>
                  <a:pt x="635" y="505"/>
                </a:cubicBezTo>
                <a:close/>
                <a:moveTo>
                  <a:pt x="649" y="496"/>
                </a:moveTo>
                <a:cubicBezTo>
                  <a:pt x="650" y="496"/>
                  <a:pt x="650" y="496"/>
                  <a:pt x="651" y="496"/>
                </a:cubicBezTo>
                <a:cubicBezTo>
                  <a:pt x="654" y="500"/>
                  <a:pt x="654" y="500"/>
                  <a:pt x="654" y="500"/>
                </a:cubicBezTo>
                <a:cubicBezTo>
                  <a:pt x="651" y="501"/>
                  <a:pt x="649" y="497"/>
                  <a:pt x="649" y="496"/>
                </a:cubicBezTo>
                <a:close/>
                <a:moveTo>
                  <a:pt x="644" y="491"/>
                </a:moveTo>
                <a:cubicBezTo>
                  <a:pt x="643" y="490"/>
                  <a:pt x="642" y="489"/>
                  <a:pt x="642" y="487"/>
                </a:cubicBezTo>
                <a:cubicBezTo>
                  <a:pt x="643" y="488"/>
                  <a:pt x="645" y="489"/>
                  <a:pt x="644" y="491"/>
                </a:cubicBezTo>
                <a:close/>
                <a:moveTo>
                  <a:pt x="643" y="485"/>
                </a:moveTo>
                <a:cubicBezTo>
                  <a:pt x="641" y="485"/>
                  <a:pt x="642" y="483"/>
                  <a:pt x="641" y="482"/>
                </a:cubicBezTo>
                <a:cubicBezTo>
                  <a:pt x="641" y="482"/>
                  <a:pt x="642" y="484"/>
                  <a:pt x="643" y="485"/>
                </a:cubicBezTo>
                <a:close/>
                <a:moveTo>
                  <a:pt x="645" y="519"/>
                </a:moveTo>
                <a:cubicBezTo>
                  <a:pt x="644" y="519"/>
                  <a:pt x="646" y="518"/>
                  <a:pt x="644" y="518"/>
                </a:cubicBezTo>
                <a:cubicBezTo>
                  <a:pt x="644" y="518"/>
                  <a:pt x="644" y="518"/>
                  <a:pt x="643" y="518"/>
                </a:cubicBezTo>
                <a:cubicBezTo>
                  <a:pt x="643" y="517"/>
                  <a:pt x="643" y="517"/>
                  <a:pt x="643" y="517"/>
                </a:cubicBezTo>
                <a:cubicBezTo>
                  <a:pt x="643" y="517"/>
                  <a:pt x="642" y="516"/>
                  <a:pt x="642" y="516"/>
                </a:cubicBezTo>
                <a:cubicBezTo>
                  <a:pt x="642" y="515"/>
                  <a:pt x="642" y="516"/>
                  <a:pt x="642" y="516"/>
                </a:cubicBezTo>
                <a:cubicBezTo>
                  <a:pt x="643" y="516"/>
                  <a:pt x="643" y="517"/>
                  <a:pt x="644" y="517"/>
                </a:cubicBezTo>
                <a:cubicBezTo>
                  <a:pt x="645" y="518"/>
                  <a:pt x="647" y="518"/>
                  <a:pt x="647" y="519"/>
                </a:cubicBezTo>
                <a:cubicBezTo>
                  <a:pt x="647" y="520"/>
                  <a:pt x="646" y="519"/>
                  <a:pt x="645" y="519"/>
                </a:cubicBezTo>
                <a:close/>
                <a:moveTo>
                  <a:pt x="649" y="519"/>
                </a:moveTo>
                <a:cubicBezTo>
                  <a:pt x="648" y="518"/>
                  <a:pt x="648" y="518"/>
                  <a:pt x="647" y="517"/>
                </a:cubicBezTo>
                <a:cubicBezTo>
                  <a:pt x="647" y="517"/>
                  <a:pt x="647" y="516"/>
                  <a:pt x="646" y="516"/>
                </a:cubicBezTo>
                <a:cubicBezTo>
                  <a:pt x="645" y="515"/>
                  <a:pt x="644" y="515"/>
                  <a:pt x="643" y="514"/>
                </a:cubicBezTo>
                <a:cubicBezTo>
                  <a:pt x="643" y="514"/>
                  <a:pt x="645" y="514"/>
                  <a:pt x="646" y="514"/>
                </a:cubicBezTo>
                <a:cubicBezTo>
                  <a:pt x="646" y="515"/>
                  <a:pt x="646" y="515"/>
                  <a:pt x="647" y="515"/>
                </a:cubicBezTo>
                <a:cubicBezTo>
                  <a:pt x="647" y="515"/>
                  <a:pt x="648" y="515"/>
                  <a:pt x="648" y="516"/>
                </a:cubicBezTo>
                <a:cubicBezTo>
                  <a:pt x="649" y="516"/>
                  <a:pt x="649" y="516"/>
                  <a:pt x="649" y="517"/>
                </a:cubicBezTo>
                <a:cubicBezTo>
                  <a:pt x="649" y="517"/>
                  <a:pt x="651" y="517"/>
                  <a:pt x="651" y="518"/>
                </a:cubicBezTo>
                <a:cubicBezTo>
                  <a:pt x="651" y="518"/>
                  <a:pt x="651" y="518"/>
                  <a:pt x="651" y="518"/>
                </a:cubicBezTo>
                <a:cubicBezTo>
                  <a:pt x="651" y="519"/>
                  <a:pt x="653" y="519"/>
                  <a:pt x="653" y="520"/>
                </a:cubicBezTo>
                <a:cubicBezTo>
                  <a:pt x="653" y="521"/>
                  <a:pt x="651" y="520"/>
                  <a:pt x="651" y="520"/>
                </a:cubicBezTo>
                <a:cubicBezTo>
                  <a:pt x="650" y="520"/>
                  <a:pt x="650" y="519"/>
                  <a:pt x="649" y="519"/>
                </a:cubicBezTo>
                <a:close/>
                <a:moveTo>
                  <a:pt x="652" y="524"/>
                </a:moveTo>
                <a:cubicBezTo>
                  <a:pt x="651" y="523"/>
                  <a:pt x="651" y="522"/>
                  <a:pt x="650" y="522"/>
                </a:cubicBezTo>
                <a:cubicBezTo>
                  <a:pt x="650" y="521"/>
                  <a:pt x="650" y="522"/>
                  <a:pt x="650" y="522"/>
                </a:cubicBezTo>
                <a:cubicBezTo>
                  <a:pt x="651" y="522"/>
                  <a:pt x="651" y="522"/>
                  <a:pt x="652" y="522"/>
                </a:cubicBezTo>
                <a:cubicBezTo>
                  <a:pt x="653" y="522"/>
                  <a:pt x="653" y="523"/>
                  <a:pt x="655" y="524"/>
                </a:cubicBezTo>
                <a:cubicBezTo>
                  <a:pt x="654" y="525"/>
                  <a:pt x="653" y="524"/>
                  <a:pt x="652" y="524"/>
                </a:cubicBezTo>
                <a:close/>
                <a:moveTo>
                  <a:pt x="654" y="516"/>
                </a:moveTo>
                <a:cubicBezTo>
                  <a:pt x="651" y="514"/>
                  <a:pt x="649" y="512"/>
                  <a:pt x="647" y="510"/>
                </a:cubicBezTo>
                <a:cubicBezTo>
                  <a:pt x="647" y="509"/>
                  <a:pt x="646" y="509"/>
                  <a:pt x="647" y="508"/>
                </a:cubicBezTo>
                <a:cubicBezTo>
                  <a:pt x="646" y="508"/>
                  <a:pt x="646" y="508"/>
                  <a:pt x="646" y="508"/>
                </a:cubicBezTo>
                <a:cubicBezTo>
                  <a:pt x="645" y="507"/>
                  <a:pt x="645" y="507"/>
                  <a:pt x="644" y="507"/>
                </a:cubicBezTo>
                <a:cubicBezTo>
                  <a:pt x="644" y="507"/>
                  <a:pt x="644" y="506"/>
                  <a:pt x="644" y="506"/>
                </a:cubicBezTo>
                <a:cubicBezTo>
                  <a:pt x="644" y="506"/>
                  <a:pt x="643" y="506"/>
                  <a:pt x="643" y="505"/>
                </a:cubicBezTo>
                <a:cubicBezTo>
                  <a:pt x="643" y="505"/>
                  <a:pt x="643" y="505"/>
                  <a:pt x="643" y="505"/>
                </a:cubicBezTo>
                <a:cubicBezTo>
                  <a:pt x="642" y="505"/>
                  <a:pt x="642" y="504"/>
                  <a:pt x="642" y="504"/>
                </a:cubicBezTo>
                <a:cubicBezTo>
                  <a:pt x="641" y="503"/>
                  <a:pt x="641" y="503"/>
                  <a:pt x="640" y="502"/>
                </a:cubicBezTo>
                <a:cubicBezTo>
                  <a:pt x="640" y="502"/>
                  <a:pt x="640" y="502"/>
                  <a:pt x="640" y="502"/>
                </a:cubicBezTo>
                <a:cubicBezTo>
                  <a:pt x="639" y="501"/>
                  <a:pt x="639" y="501"/>
                  <a:pt x="638" y="500"/>
                </a:cubicBezTo>
                <a:cubicBezTo>
                  <a:pt x="639" y="499"/>
                  <a:pt x="639" y="500"/>
                  <a:pt x="639" y="499"/>
                </a:cubicBezTo>
                <a:cubicBezTo>
                  <a:pt x="640" y="499"/>
                  <a:pt x="640" y="499"/>
                  <a:pt x="641" y="500"/>
                </a:cubicBezTo>
                <a:cubicBezTo>
                  <a:pt x="641" y="500"/>
                  <a:pt x="641" y="501"/>
                  <a:pt x="641" y="502"/>
                </a:cubicBezTo>
                <a:cubicBezTo>
                  <a:pt x="642" y="503"/>
                  <a:pt x="642" y="504"/>
                  <a:pt x="644" y="505"/>
                </a:cubicBezTo>
                <a:cubicBezTo>
                  <a:pt x="645" y="505"/>
                  <a:pt x="643" y="504"/>
                  <a:pt x="644" y="503"/>
                </a:cubicBezTo>
                <a:cubicBezTo>
                  <a:pt x="645" y="504"/>
                  <a:pt x="645" y="505"/>
                  <a:pt x="646" y="506"/>
                </a:cubicBezTo>
                <a:cubicBezTo>
                  <a:pt x="647" y="505"/>
                  <a:pt x="647" y="506"/>
                  <a:pt x="648" y="507"/>
                </a:cubicBezTo>
                <a:cubicBezTo>
                  <a:pt x="648" y="508"/>
                  <a:pt x="649" y="508"/>
                  <a:pt x="650" y="509"/>
                </a:cubicBezTo>
                <a:cubicBezTo>
                  <a:pt x="650" y="509"/>
                  <a:pt x="650" y="509"/>
                  <a:pt x="651" y="509"/>
                </a:cubicBezTo>
                <a:cubicBezTo>
                  <a:pt x="651" y="509"/>
                  <a:pt x="652" y="509"/>
                  <a:pt x="652" y="510"/>
                </a:cubicBezTo>
                <a:cubicBezTo>
                  <a:pt x="652" y="510"/>
                  <a:pt x="652" y="510"/>
                  <a:pt x="652" y="510"/>
                </a:cubicBezTo>
                <a:cubicBezTo>
                  <a:pt x="653" y="510"/>
                  <a:pt x="653" y="510"/>
                  <a:pt x="653" y="511"/>
                </a:cubicBezTo>
                <a:cubicBezTo>
                  <a:pt x="654" y="512"/>
                  <a:pt x="653" y="510"/>
                  <a:pt x="654" y="511"/>
                </a:cubicBezTo>
                <a:cubicBezTo>
                  <a:pt x="654" y="511"/>
                  <a:pt x="656" y="511"/>
                  <a:pt x="655" y="512"/>
                </a:cubicBezTo>
                <a:cubicBezTo>
                  <a:pt x="657" y="512"/>
                  <a:pt x="657" y="513"/>
                  <a:pt x="659" y="514"/>
                </a:cubicBezTo>
                <a:cubicBezTo>
                  <a:pt x="659" y="515"/>
                  <a:pt x="660" y="515"/>
                  <a:pt x="660" y="516"/>
                </a:cubicBezTo>
                <a:cubicBezTo>
                  <a:pt x="662" y="516"/>
                  <a:pt x="664" y="515"/>
                  <a:pt x="667" y="517"/>
                </a:cubicBezTo>
                <a:cubicBezTo>
                  <a:pt x="667" y="517"/>
                  <a:pt x="668" y="518"/>
                  <a:pt x="669" y="518"/>
                </a:cubicBezTo>
                <a:cubicBezTo>
                  <a:pt x="670" y="519"/>
                  <a:pt x="670" y="519"/>
                  <a:pt x="671" y="519"/>
                </a:cubicBezTo>
                <a:cubicBezTo>
                  <a:pt x="671" y="519"/>
                  <a:pt x="671" y="519"/>
                  <a:pt x="671" y="519"/>
                </a:cubicBezTo>
                <a:cubicBezTo>
                  <a:pt x="672" y="519"/>
                  <a:pt x="674" y="519"/>
                  <a:pt x="675" y="519"/>
                </a:cubicBezTo>
                <a:cubicBezTo>
                  <a:pt x="675" y="519"/>
                  <a:pt x="676" y="519"/>
                  <a:pt x="676" y="519"/>
                </a:cubicBezTo>
                <a:cubicBezTo>
                  <a:pt x="677" y="519"/>
                  <a:pt x="676" y="519"/>
                  <a:pt x="676" y="519"/>
                </a:cubicBezTo>
                <a:cubicBezTo>
                  <a:pt x="677" y="520"/>
                  <a:pt x="677" y="519"/>
                  <a:pt x="677" y="519"/>
                </a:cubicBezTo>
                <a:cubicBezTo>
                  <a:pt x="678" y="520"/>
                  <a:pt x="677" y="520"/>
                  <a:pt x="678" y="520"/>
                </a:cubicBezTo>
                <a:cubicBezTo>
                  <a:pt x="679" y="521"/>
                  <a:pt x="679" y="519"/>
                  <a:pt x="680" y="520"/>
                </a:cubicBezTo>
                <a:cubicBezTo>
                  <a:pt x="680" y="522"/>
                  <a:pt x="679" y="522"/>
                  <a:pt x="677" y="522"/>
                </a:cubicBezTo>
                <a:cubicBezTo>
                  <a:pt x="676" y="522"/>
                  <a:pt x="676" y="522"/>
                  <a:pt x="675" y="522"/>
                </a:cubicBezTo>
                <a:cubicBezTo>
                  <a:pt x="675" y="522"/>
                  <a:pt x="674" y="522"/>
                  <a:pt x="674" y="522"/>
                </a:cubicBezTo>
                <a:cubicBezTo>
                  <a:pt x="671" y="521"/>
                  <a:pt x="669" y="521"/>
                  <a:pt x="666" y="520"/>
                </a:cubicBezTo>
                <a:cubicBezTo>
                  <a:pt x="665" y="519"/>
                  <a:pt x="665" y="521"/>
                  <a:pt x="664" y="520"/>
                </a:cubicBezTo>
                <a:cubicBezTo>
                  <a:pt x="663" y="519"/>
                  <a:pt x="661" y="519"/>
                  <a:pt x="660" y="519"/>
                </a:cubicBezTo>
                <a:cubicBezTo>
                  <a:pt x="659" y="518"/>
                  <a:pt x="659" y="518"/>
                  <a:pt x="658" y="517"/>
                </a:cubicBezTo>
                <a:cubicBezTo>
                  <a:pt x="658" y="517"/>
                  <a:pt x="657" y="517"/>
                  <a:pt x="657" y="516"/>
                </a:cubicBezTo>
                <a:cubicBezTo>
                  <a:pt x="656" y="515"/>
                  <a:pt x="655" y="516"/>
                  <a:pt x="654" y="516"/>
                </a:cubicBezTo>
                <a:close/>
                <a:moveTo>
                  <a:pt x="678" y="525"/>
                </a:moveTo>
                <a:cubicBezTo>
                  <a:pt x="677" y="525"/>
                  <a:pt x="675" y="525"/>
                  <a:pt x="674" y="525"/>
                </a:cubicBezTo>
                <a:cubicBezTo>
                  <a:pt x="674" y="525"/>
                  <a:pt x="674" y="525"/>
                  <a:pt x="673" y="525"/>
                </a:cubicBezTo>
                <a:cubicBezTo>
                  <a:pt x="672" y="526"/>
                  <a:pt x="673" y="524"/>
                  <a:pt x="672" y="524"/>
                </a:cubicBezTo>
                <a:cubicBezTo>
                  <a:pt x="671" y="525"/>
                  <a:pt x="671" y="525"/>
                  <a:pt x="671" y="525"/>
                </a:cubicBezTo>
                <a:cubicBezTo>
                  <a:pt x="670" y="525"/>
                  <a:pt x="669" y="524"/>
                  <a:pt x="668" y="524"/>
                </a:cubicBezTo>
                <a:cubicBezTo>
                  <a:pt x="669" y="524"/>
                  <a:pt x="669" y="523"/>
                  <a:pt x="669" y="523"/>
                </a:cubicBezTo>
                <a:cubicBezTo>
                  <a:pt x="670" y="523"/>
                  <a:pt x="670" y="524"/>
                  <a:pt x="671" y="524"/>
                </a:cubicBezTo>
                <a:cubicBezTo>
                  <a:pt x="671" y="524"/>
                  <a:pt x="671" y="524"/>
                  <a:pt x="672" y="524"/>
                </a:cubicBezTo>
                <a:cubicBezTo>
                  <a:pt x="672" y="524"/>
                  <a:pt x="672" y="524"/>
                  <a:pt x="672" y="524"/>
                </a:cubicBezTo>
                <a:cubicBezTo>
                  <a:pt x="673" y="523"/>
                  <a:pt x="674" y="524"/>
                  <a:pt x="675" y="524"/>
                </a:cubicBezTo>
                <a:cubicBezTo>
                  <a:pt x="675" y="524"/>
                  <a:pt x="676" y="524"/>
                  <a:pt x="676" y="524"/>
                </a:cubicBezTo>
                <a:cubicBezTo>
                  <a:pt x="677" y="524"/>
                  <a:pt x="678" y="524"/>
                  <a:pt x="678" y="524"/>
                </a:cubicBezTo>
                <a:cubicBezTo>
                  <a:pt x="678" y="524"/>
                  <a:pt x="678" y="524"/>
                  <a:pt x="678" y="525"/>
                </a:cubicBezTo>
                <a:close/>
                <a:moveTo>
                  <a:pt x="657" y="520"/>
                </a:moveTo>
                <a:cubicBezTo>
                  <a:pt x="660" y="521"/>
                  <a:pt x="664" y="521"/>
                  <a:pt x="665" y="523"/>
                </a:cubicBezTo>
                <a:cubicBezTo>
                  <a:pt x="665" y="524"/>
                  <a:pt x="664" y="523"/>
                  <a:pt x="664" y="523"/>
                </a:cubicBezTo>
                <a:cubicBezTo>
                  <a:pt x="663" y="524"/>
                  <a:pt x="664" y="524"/>
                  <a:pt x="664" y="525"/>
                </a:cubicBezTo>
                <a:cubicBezTo>
                  <a:pt x="662" y="525"/>
                  <a:pt x="660" y="525"/>
                  <a:pt x="658" y="524"/>
                </a:cubicBezTo>
                <a:cubicBezTo>
                  <a:pt x="659" y="523"/>
                  <a:pt x="662" y="525"/>
                  <a:pt x="662" y="523"/>
                </a:cubicBezTo>
                <a:cubicBezTo>
                  <a:pt x="661" y="521"/>
                  <a:pt x="656" y="522"/>
                  <a:pt x="657" y="520"/>
                </a:cubicBezTo>
                <a:close/>
                <a:moveTo>
                  <a:pt x="676" y="535"/>
                </a:moveTo>
                <a:cubicBezTo>
                  <a:pt x="675" y="535"/>
                  <a:pt x="674" y="535"/>
                  <a:pt x="673" y="535"/>
                </a:cubicBezTo>
                <a:cubicBezTo>
                  <a:pt x="672" y="535"/>
                  <a:pt x="672" y="535"/>
                  <a:pt x="671" y="535"/>
                </a:cubicBezTo>
                <a:cubicBezTo>
                  <a:pt x="671" y="535"/>
                  <a:pt x="671" y="535"/>
                  <a:pt x="670" y="535"/>
                </a:cubicBezTo>
                <a:cubicBezTo>
                  <a:pt x="670" y="535"/>
                  <a:pt x="670" y="534"/>
                  <a:pt x="670" y="534"/>
                </a:cubicBezTo>
                <a:cubicBezTo>
                  <a:pt x="669" y="534"/>
                  <a:pt x="669" y="534"/>
                  <a:pt x="668" y="534"/>
                </a:cubicBezTo>
                <a:cubicBezTo>
                  <a:pt x="667" y="533"/>
                  <a:pt x="667" y="533"/>
                  <a:pt x="665" y="533"/>
                </a:cubicBezTo>
                <a:cubicBezTo>
                  <a:pt x="665" y="533"/>
                  <a:pt x="665" y="533"/>
                  <a:pt x="665" y="533"/>
                </a:cubicBezTo>
                <a:cubicBezTo>
                  <a:pt x="664" y="533"/>
                  <a:pt x="664" y="533"/>
                  <a:pt x="664" y="533"/>
                </a:cubicBezTo>
                <a:cubicBezTo>
                  <a:pt x="663" y="533"/>
                  <a:pt x="663" y="533"/>
                  <a:pt x="662" y="533"/>
                </a:cubicBezTo>
                <a:cubicBezTo>
                  <a:pt x="662" y="533"/>
                  <a:pt x="661" y="532"/>
                  <a:pt x="661" y="532"/>
                </a:cubicBezTo>
                <a:cubicBezTo>
                  <a:pt x="661" y="532"/>
                  <a:pt x="661" y="532"/>
                  <a:pt x="660" y="532"/>
                </a:cubicBezTo>
                <a:cubicBezTo>
                  <a:pt x="660" y="532"/>
                  <a:pt x="659" y="532"/>
                  <a:pt x="659" y="531"/>
                </a:cubicBezTo>
                <a:cubicBezTo>
                  <a:pt x="658" y="531"/>
                  <a:pt x="656" y="531"/>
                  <a:pt x="657" y="530"/>
                </a:cubicBezTo>
                <a:cubicBezTo>
                  <a:pt x="659" y="531"/>
                  <a:pt x="660" y="532"/>
                  <a:pt x="662" y="531"/>
                </a:cubicBezTo>
                <a:cubicBezTo>
                  <a:pt x="663" y="532"/>
                  <a:pt x="666" y="533"/>
                  <a:pt x="667" y="532"/>
                </a:cubicBezTo>
                <a:cubicBezTo>
                  <a:pt x="667" y="532"/>
                  <a:pt x="668" y="532"/>
                  <a:pt x="669" y="533"/>
                </a:cubicBezTo>
                <a:cubicBezTo>
                  <a:pt x="669" y="533"/>
                  <a:pt x="669" y="533"/>
                  <a:pt x="669" y="533"/>
                </a:cubicBezTo>
                <a:cubicBezTo>
                  <a:pt x="670" y="534"/>
                  <a:pt x="670" y="533"/>
                  <a:pt x="671" y="533"/>
                </a:cubicBezTo>
                <a:cubicBezTo>
                  <a:pt x="672" y="533"/>
                  <a:pt x="672" y="534"/>
                  <a:pt x="672" y="534"/>
                </a:cubicBezTo>
                <a:cubicBezTo>
                  <a:pt x="672" y="534"/>
                  <a:pt x="673" y="534"/>
                  <a:pt x="673" y="535"/>
                </a:cubicBezTo>
                <a:cubicBezTo>
                  <a:pt x="674" y="534"/>
                  <a:pt x="676" y="535"/>
                  <a:pt x="678" y="535"/>
                </a:cubicBezTo>
                <a:cubicBezTo>
                  <a:pt x="679" y="535"/>
                  <a:pt x="679" y="536"/>
                  <a:pt x="679" y="536"/>
                </a:cubicBezTo>
                <a:cubicBezTo>
                  <a:pt x="679" y="537"/>
                  <a:pt x="677" y="536"/>
                  <a:pt x="676" y="535"/>
                </a:cubicBezTo>
                <a:close/>
                <a:moveTo>
                  <a:pt x="681" y="534"/>
                </a:moveTo>
                <a:cubicBezTo>
                  <a:pt x="681" y="534"/>
                  <a:pt x="680" y="534"/>
                  <a:pt x="680" y="534"/>
                </a:cubicBezTo>
                <a:cubicBezTo>
                  <a:pt x="678" y="534"/>
                  <a:pt x="678" y="534"/>
                  <a:pt x="678" y="534"/>
                </a:cubicBezTo>
                <a:cubicBezTo>
                  <a:pt x="678" y="533"/>
                  <a:pt x="679" y="534"/>
                  <a:pt x="679" y="534"/>
                </a:cubicBezTo>
                <a:cubicBezTo>
                  <a:pt x="681" y="534"/>
                  <a:pt x="682" y="533"/>
                  <a:pt x="683" y="534"/>
                </a:cubicBezTo>
                <a:cubicBezTo>
                  <a:pt x="682" y="535"/>
                  <a:pt x="682" y="534"/>
                  <a:pt x="681" y="534"/>
                </a:cubicBezTo>
                <a:close/>
                <a:moveTo>
                  <a:pt x="683" y="522"/>
                </a:moveTo>
                <a:cubicBezTo>
                  <a:pt x="684" y="521"/>
                  <a:pt x="684" y="521"/>
                  <a:pt x="685" y="522"/>
                </a:cubicBezTo>
                <a:cubicBezTo>
                  <a:pt x="685" y="522"/>
                  <a:pt x="684" y="522"/>
                  <a:pt x="683" y="522"/>
                </a:cubicBezTo>
                <a:close/>
                <a:moveTo>
                  <a:pt x="688" y="535"/>
                </a:moveTo>
                <a:cubicBezTo>
                  <a:pt x="688" y="535"/>
                  <a:pt x="686" y="536"/>
                  <a:pt x="686" y="535"/>
                </a:cubicBezTo>
                <a:cubicBezTo>
                  <a:pt x="686" y="534"/>
                  <a:pt x="686" y="535"/>
                  <a:pt x="687" y="535"/>
                </a:cubicBezTo>
                <a:cubicBezTo>
                  <a:pt x="687" y="535"/>
                  <a:pt x="688" y="535"/>
                  <a:pt x="688" y="535"/>
                </a:cubicBezTo>
                <a:cubicBezTo>
                  <a:pt x="688" y="535"/>
                  <a:pt x="689" y="535"/>
                  <a:pt x="689" y="535"/>
                </a:cubicBezTo>
                <a:cubicBezTo>
                  <a:pt x="690" y="536"/>
                  <a:pt x="689" y="535"/>
                  <a:pt x="688" y="535"/>
                </a:cubicBezTo>
                <a:close/>
                <a:moveTo>
                  <a:pt x="692" y="536"/>
                </a:moveTo>
                <a:cubicBezTo>
                  <a:pt x="692" y="535"/>
                  <a:pt x="692" y="536"/>
                  <a:pt x="693" y="536"/>
                </a:cubicBezTo>
                <a:cubicBezTo>
                  <a:pt x="694" y="536"/>
                  <a:pt x="694" y="535"/>
                  <a:pt x="695" y="536"/>
                </a:cubicBezTo>
                <a:cubicBezTo>
                  <a:pt x="694" y="537"/>
                  <a:pt x="693" y="536"/>
                  <a:pt x="692" y="536"/>
                </a:cubicBezTo>
                <a:close/>
                <a:moveTo>
                  <a:pt x="694" y="523"/>
                </a:moveTo>
                <a:cubicBezTo>
                  <a:pt x="691" y="522"/>
                  <a:pt x="688" y="523"/>
                  <a:pt x="686" y="522"/>
                </a:cubicBezTo>
                <a:cubicBezTo>
                  <a:pt x="686" y="521"/>
                  <a:pt x="687" y="521"/>
                  <a:pt x="688" y="521"/>
                </a:cubicBezTo>
                <a:cubicBezTo>
                  <a:pt x="688" y="521"/>
                  <a:pt x="688" y="522"/>
                  <a:pt x="689" y="522"/>
                </a:cubicBezTo>
                <a:cubicBezTo>
                  <a:pt x="689" y="522"/>
                  <a:pt x="689" y="521"/>
                  <a:pt x="689" y="521"/>
                </a:cubicBezTo>
                <a:cubicBezTo>
                  <a:pt x="690" y="521"/>
                  <a:pt x="691" y="522"/>
                  <a:pt x="691" y="522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4" y="521"/>
                  <a:pt x="695" y="521"/>
                </a:cubicBezTo>
                <a:cubicBezTo>
                  <a:pt x="695" y="521"/>
                  <a:pt x="696" y="522"/>
                  <a:pt x="697" y="520"/>
                </a:cubicBezTo>
                <a:cubicBezTo>
                  <a:pt x="697" y="521"/>
                  <a:pt x="698" y="521"/>
                  <a:pt x="699" y="521"/>
                </a:cubicBezTo>
                <a:cubicBezTo>
                  <a:pt x="699" y="521"/>
                  <a:pt x="699" y="520"/>
                  <a:pt x="700" y="520"/>
                </a:cubicBezTo>
                <a:cubicBezTo>
                  <a:pt x="701" y="520"/>
                  <a:pt x="702" y="520"/>
                  <a:pt x="703" y="519"/>
                </a:cubicBezTo>
                <a:cubicBezTo>
                  <a:pt x="703" y="520"/>
                  <a:pt x="703" y="520"/>
                  <a:pt x="703" y="521"/>
                </a:cubicBezTo>
                <a:cubicBezTo>
                  <a:pt x="703" y="520"/>
                  <a:pt x="704" y="521"/>
                  <a:pt x="705" y="521"/>
                </a:cubicBezTo>
                <a:cubicBezTo>
                  <a:pt x="706" y="521"/>
                  <a:pt x="706" y="520"/>
                  <a:pt x="707" y="520"/>
                </a:cubicBezTo>
                <a:cubicBezTo>
                  <a:pt x="708" y="520"/>
                  <a:pt x="708" y="520"/>
                  <a:pt x="709" y="520"/>
                </a:cubicBezTo>
                <a:cubicBezTo>
                  <a:pt x="709" y="520"/>
                  <a:pt x="710" y="519"/>
                  <a:pt x="710" y="519"/>
                </a:cubicBezTo>
                <a:cubicBezTo>
                  <a:pt x="711" y="519"/>
                  <a:pt x="711" y="520"/>
                  <a:pt x="711" y="519"/>
                </a:cubicBezTo>
                <a:cubicBezTo>
                  <a:pt x="712" y="519"/>
                  <a:pt x="712" y="519"/>
                  <a:pt x="712" y="519"/>
                </a:cubicBezTo>
                <a:cubicBezTo>
                  <a:pt x="713" y="519"/>
                  <a:pt x="713" y="518"/>
                  <a:pt x="715" y="519"/>
                </a:cubicBezTo>
                <a:cubicBezTo>
                  <a:pt x="715" y="519"/>
                  <a:pt x="715" y="519"/>
                  <a:pt x="716" y="518"/>
                </a:cubicBezTo>
                <a:cubicBezTo>
                  <a:pt x="716" y="520"/>
                  <a:pt x="715" y="519"/>
                  <a:pt x="714" y="519"/>
                </a:cubicBezTo>
                <a:cubicBezTo>
                  <a:pt x="714" y="519"/>
                  <a:pt x="713" y="520"/>
                  <a:pt x="713" y="520"/>
                </a:cubicBezTo>
                <a:cubicBezTo>
                  <a:pt x="713" y="520"/>
                  <a:pt x="712" y="520"/>
                  <a:pt x="712" y="520"/>
                </a:cubicBezTo>
                <a:cubicBezTo>
                  <a:pt x="712" y="520"/>
                  <a:pt x="711" y="521"/>
                  <a:pt x="711" y="521"/>
                </a:cubicBezTo>
                <a:cubicBezTo>
                  <a:pt x="711" y="521"/>
                  <a:pt x="710" y="521"/>
                  <a:pt x="710" y="521"/>
                </a:cubicBezTo>
                <a:cubicBezTo>
                  <a:pt x="709" y="521"/>
                  <a:pt x="709" y="521"/>
                  <a:pt x="709" y="521"/>
                </a:cubicBezTo>
                <a:cubicBezTo>
                  <a:pt x="708" y="521"/>
                  <a:pt x="708" y="522"/>
                  <a:pt x="708" y="522"/>
                </a:cubicBezTo>
                <a:cubicBezTo>
                  <a:pt x="707" y="522"/>
                  <a:pt x="706" y="521"/>
                  <a:pt x="705" y="522"/>
                </a:cubicBezTo>
                <a:cubicBezTo>
                  <a:pt x="705" y="522"/>
                  <a:pt x="705" y="522"/>
                  <a:pt x="704" y="522"/>
                </a:cubicBezTo>
                <a:cubicBezTo>
                  <a:pt x="703" y="522"/>
                  <a:pt x="701" y="522"/>
                  <a:pt x="700" y="523"/>
                </a:cubicBezTo>
                <a:cubicBezTo>
                  <a:pt x="697" y="522"/>
                  <a:pt x="695" y="522"/>
                  <a:pt x="694" y="523"/>
                </a:cubicBezTo>
                <a:close/>
                <a:moveTo>
                  <a:pt x="698" y="535"/>
                </a:moveTo>
                <a:cubicBezTo>
                  <a:pt x="698" y="534"/>
                  <a:pt x="700" y="536"/>
                  <a:pt x="700" y="536"/>
                </a:cubicBezTo>
                <a:cubicBezTo>
                  <a:pt x="700" y="537"/>
                  <a:pt x="698" y="536"/>
                  <a:pt x="698" y="535"/>
                </a:cubicBezTo>
                <a:close/>
                <a:moveTo>
                  <a:pt x="716" y="527"/>
                </a:moveTo>
                <a:cubicBezTo>
                  <a:pt x="715" y="527"/>
                  <a:pt x="715" y="527"/>
                  <a:pt x="715" y="527"/>
                </a:cubicBezTo>
                <a:cubicBezTo>
                  <a:pt x="714" y="527"/>
                  <a:pt x="714" y="526"/>
                  <a:pt x="714" y="527"/>
                </a:cubicBezTo>
                <a:cubicBezTo>
                  <a:pt x="713" y="527"/>
                  <a:pt x="712" y="527"/>
                  <a:pt x="712" y="527"/>
                </a:cubicBezTo>
                <a:cubicBezTo>
                  <a:pt x="712" y="528"/>
                  <a:pt x="711" y="527"/>
                  <a:pt x="711" y="528"/>
                </a:cubicBezTo>
                <a:cubicBezTo>
                  <a:pt x="709" y="527"/>
                  <a:pt x="708" y="529"/>
                  <a:pt x="706" y="528"/>
                </a:cubicBezTo>
                <a:cubicBezTo>
                  <a:pt x="705" y="528"/>
                  <a:pt x="705" y="529"/>
                  <a:pt x="705" y="529"/>
                </a:cubicBezTo>
                <a:cubicBezTo>
                  <a:pt x="704" y="529"/>
                  <a:pt x="703" y="530"/>
                  <a:pt x="703" y="530"/>
                </a:cubicBezTo>
                <a:cubicBezTo>
                  <a:pt x="702" y="530"/>
                  <a:pt x="702" y="529"/>
                  <a:pt x="702" y="529"/>
                </a:cubicBezTo>
                <a:cubicBezTo>
                  <a:pt x="702" y="529"/>
                  <a:pt x="701" y="530"/>
                  <a:pt x="701" y="530"/>
                </a:cubicBezTo>
                <a:cubicBezTo>
                  <a:pt x="701" y="530"/>
                  <a:pt x="700" y="530"/>
                  <a:pt x="699" y="530"/>
                </a:cubicBezTo>
                <a:cubicBezTo>
                  <a:pt x="698" y="530"/>
                  <a:pt x="698" y="530"/>
                  <a:pt x="698" y="530"/>
                </a:cubicBezTo>
                <a:cubicBezTo>
                  <a:pt x="698" y="529"/>
                  <a:pt x="698" y="529"/>
                  <a:pt x="699" y="530"/>
                </a:cubicBezTo>
                <a:cubicBezTo>
                  <a:pt x="700" y="530"/>
                  <a:pt x="700" y="529"/>
                  <a:pt x="700" y="529"/>
                </a:cubicBezTo>
                <a:cubicBezTo>
                  <a:pt x="701" y="528"/>
                  <a:pt x="701" y="529"/>
                  <a:pt x="701" y="529"/>
                </a:cubicBezTo>
                <a:cubicBezTo>
                  <a:pt x="701" y="529"/>
                  <a:pt x="702" y="528"/>
                  <a:pt x="702" y="528"/>
                </a:cubicBezTo>
                <a:cubicBezTo>
                  <a:pt x="702" y="528"/>
                  <a:pt x="702" y="529"/>
                  <a:pt x="702" y="529"/>
                </a:cubicBezTo>
                <a:cubicBezTo>
                  <a:pt x="703" y="528"/>
                  <a:pt x="703" y="528"/>
                  <a:pt x="703" y="528"/>
                </a:cubicBezTo>
                <a:cubicBezTo>
                  <a:pt x="704" y="528"/>
                  <a:pt x="705" y="528"/>
                  <a:pt x="706" y="527"/>
                </a:cubicBezTo>
                <a:cubicBezTo>
                  <a:pt x="707" y="527"/>
                  <a:pt x="709" y="527"/>
                  <a:pt x="710" y="527"/>
                </a:cubicBezTo>
                <a:cubicBezTo>
                  <a:pt x="711" y="526"/>
                  <a:pt x="713" y="526"/>
                  <a:pt x="714" y="526"/>
                </a:cubicBezTo>
                <a:cubicBezTo>
                  <a:pt x="715" y="526"/>
                  <a:pt x="714" y="526"/>
                  <a:pt x="714" y="527"/>
                </a:cubicBezTo>
                <a:cubicBezTo>
                  <a:pt x="715" y="527"/>
                  <a:pt x="715" y="526"/>
                  <a:pt x="716" y="526"/>
                </a:cubicBezTo>
                <a:cubicBezTo>
                  <a:pt x="716" y="526"/>
                  <a:pt x="716" y="526"/>
                  <a:pt x="717" y="526"/>
                </a:cubicBezTo>
                <a:cubicBezTo>
                  <a:pt x="718" y="527"/>
                  <a:pt x="716" y="527"/>
                  <a:pt x="716" y="527"/>
                </a:cubicBezTo>
                <a:close/>
                <a:moveTo>
                  <a:pt x="484" y="270"/>
                </a:moveTo>
                <a:cubicBezTo>
                  <a:pt x="484" y="270"/>
                  <a:pt x="484" y="271"/>
                  <a:pt x="484" y="271"/>
                </a:cubicBezTo>
                <a:cubicBezTo>
                  <a:pt x="485" y="271"/>
                  <a:pt x="485" y="270"/>
                  <a:pt x="485" y="270"/>
                </a:cubicBezTo>
                <a:cubicBezTo>
                  <a:pt x="486" y="270"/>
                  <a:pt x="487" y="271"/>
                  <a:pt x="487" y="270"/>
                </a:cubicBezTo>
                <a:cubicBezTo>
                  <a:pt x="488" y="271"/>
                  <a:pt x="488" y="271"/>
                  <a:pt x="488" y="272"/>
                </a:cubicBezTo>
                <a:cubicBezTo>
                  <a:pt x="488" y="272"/>
                  <a:pt x="487" y="272"/>
                  <a:pt x="486" y="272"/>
                </a:cubicBezTo>
                <a:cubicBezTo>
                  <a:pt x="485" y="271"/>
                  <a:pt x="484" y="272"/>
                  <a:pt x="483" y="271"/>
                </a:cubicBezTo>
                <a:cubicBezTo>
                  <a:pt x="483" y="270"/>
                  <a:pt x="484" y="271"/>
                  <a:pt x="484" y="270"/>
                </a:cubicBezTo>
                <a:close/>
                <a:moveTo>
                  <a:pt x="438" y="278"/>
                </a:moveTo>
                <a:cubicBezTo>
                  <a:pt x="438" y="278"/>
                  <a:pt x="437" y="278"/>
                  <a:pt x="437" y="278"/>
                </a:cubicBezTo>
                <a:cubicBezTo>
                  <a:pt x="436" y="278"/>
                  <a:pt x="436" y="278"/>
                  <a:pt x="436" y="278"/>
                </a:cubicBezTo>
                <a:cubicBezTo>
                  <a:pt x="435" y="278"/>
                  <a:pt x="435" y="278"/>
                  <a:pt x="434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80"/>
                  <a:pt x="432" y="281"/>
                  <a:pt x="431" y="281"/>
                </a:cubicBezTo>
                <a:cubicBezTo>
                  <a:pt x="431" y="281"/>
                  <a:pt x="430" y="281"/>
                  <a:pt x="430" y="281"/>
                </a:cubicBezTo>
                <a:cubicBezTo>
                  <a:pt x="430" y="281"/>
                  <a:pt x="429" y="282"/>
                  <a:pt x="429" y="282"/>
                </a:cubicBezTo>
                <a:cubicBezTo>
                  <a:pt x="429" y="281"/>
                  <a:pt x="430" y="281"/>
                  <a:pt x="430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2" y="280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8"/>
                </a:cubicBezTo>
                <a:cubicBezTo>
                  <a:pt x="433" y="278"/>
                  <a:pt x="434" y="279"/>
                  <a:pt x="434" y="278"/>
                </a:cubicBezTo>
                <a:cubicBezTo>
                  <a:pt x="434" y="278"/>
                  <a:pt x="434" y="278"/>
                  <a:pt x="435" y="278"/>
                </a:cubicBezTo>
                <a:cubicBezTo>
                  <a:pt x="435" y="278"/>
                  <a:pt x="436" y="278"/>
                  <a:pt x="436" y="277"/>
                </a:cubicBezTo>
                <a:cubicBezTo>
                  <a:pt x="437" y="277"/>
                  <a:pt x="438" y="276"/>
                  <a:pt x="438" y="276"/>
                </a:cubicBezTo>
                <a:cubicBezTo>
                  <a:pt x="439" y="275"/>
                  <a:pt x="441" y="275"/>
                  <a:pt x="442" y="275"/>
                </a:cubicBezTo>
                <a:cubicBezTo>
                  <a:pt x="442" y="275"/>
                  <a:pt x="442" y="275"/>
                  <a:pt x="443" y="275"/>
                </a:cubicBezTo>
                <a:cubicBezTo>
                  <a:pt x="441" y="276"/>
                  <a:pt x="440" y="276"/>
                  <a:pt x="438" y="278"/>
                </a:cubicBezTo>
                <a:close/>
                <a:moveTo>
                  <a:pt x="456" y="271"/>
                </a:moveTo>
                <a:cubicBezTo>
                  <a:pt x="456" y="271"/>
                  <a:pt x="455" y="272"/>
                  <a:pt x="455" y="272"/>
                </a:cubicBezTo>
                <a:cubicBezTo>
                  <a:pt x="455" y="272"/>
                  <a:pt x="454" y="272"/>
                  <a:pt x="454" y="272"/>
                </a:cubicBezTo>
                <a:cubicBezTo>
                  <a:pt x="454" y="272"/>
                  <a:pt x="453" y="272"/>
                  <a:pt x="453" y="272"/>
                </a:cubicBezTo>
                <a:cubicBezTo>
                  <a:pt x="453" y="273"/>
                  <a:pt x="452" y="272"/>
                  <a:pt x="452" y="272"/>
                </a:cubicBezTo>
                <a:cubicBezTo>
                  <a:pt x="451" y="273"/>
                  <a:pt x="451" y="273"/>
                  <a:pt x="451" y="273"/>
                </a:cubicBezTo>
                <a:cubicBezTo>
                  <a:pt x="450" y="273"/>
                  <a:pt x="450" y="273"/>
                  <a:pt x="450" y="274"/>
                </a:cubicBezTo>
                <a:cubicBezTo>
                  <a:pt x="450" y="274"/>
                  <a:pt x="449" y="273"/>
                  <a:pt x="449" y="273"/>
                </a:cubicBezTo>
                <a:cubicBezTo>
                  <a:pt x="449" y="273"/>
                  <a:pt x="449" y="274"/>
                  <a:pt x="448" y="274"/>
                </a:cubicBezTo>
                <a:cubicBezTo>
                  <a:pt x="447" y="274"/>
                  <a:pt x="447" y="274"/>
                  <a:pt x="447" y="274"/>
                </a:cubicBezTo>
                <a:cubicBezTo>
                  <a:pt x="447" y="273"/>
                  <a:pt x="447" y="274"/>
                  <a:pt x="447" y="274"/>
                </a:cubicBezTo>
                <a:cubicBezTo>
                  <a:pt x="447" y="274"/>
                  <a:pt x="447" y="273"/>
                  <a:pt x="448" y="273"/>
                </a:cubicBezTo>
                <a:cubicBezTo>
                  <a:pt x="448" y="273"/>
                  <a:pt x="448" y="273"/>
                  <a:pt x="448" y="273"/>
                </a:cubicBezTo>
                <a:cubicBezTo>
                  <a:pt x="449" y="273"/>
                  <a:pt x="449" y="273"/>
                  <a:pt x="450" y="273"/>
                </a:cubicBezTo>
                <a:cubicBezTo>
                  <a:pt x="450" y="272"/>
                  <a:pt x="450" y="272"/>
                  <a:pt x="450" y="272"/>
                </a:cubicBezTo>
                <a:cubicBezTo>
                  <a:pt x="451" y="273"/>
                  <a:pt x="451" y="271"/>
                  <a:pt x="452" y="271"/>
                </a:cubicBezTo>
                <a:cubicBezTo>
                  <a:pt x="452" y="271"/>
                  <a:pt x="452" y="271"/>
                  <a:pt x="453" y="271"/>
                </a:cubicBezTo>
                <a:cubicBezTo>
                  <a:pt x="453" y="271"/>
                  <a:pt x="454" y="271"/>
                  <a:pt x="454" y="271"/>
                </a:cubicBezTo>
                <a:cubicBezTo>
                  <a:pt x="455" y="271"/>
                  <a:pt x="454" y="271"/>
                  <a:pt x="455" y="271"/>
                </a:cubicBezTo>
                <a:cubicBezTo>
                  <a:pt x="455" y="270"/>
                  <a:pt x="456" y="271"/>
                  <a:pt x="456" y="270"/>
                </a:cubicBezTo>
                <a:cubicBezTo>
                  <a:pt x="457" y="271"/>
                  <a:pt x="457" y="270"/>
                  <a:pt x="457" y="271"/>
                </a:cubicBezTo>
                <a:cubicBezTo>
                  <a:pt x="457" y="271"/>
                  <a:pt x="456" y="271"/>
                  <a:pt x="456" y="271"/>
                </a:cubicBezTo>
                <a:close/>
                <a:moveTo>
                  <a:pt x="469" y="271"/>
                </a:moveTo>
                <a:cubicBezTo>
                  <a:pt x="468" y="271"/>
                  <a:pt x="467" y="271"/>
                  <a:pt x="467" y="271"/>
                </a:cubicBezTo>
                <a:cubicBezTo>
                  <a:pt x="466" y="271"/>
                  <a:pt x="466" y="271"/>
                  <a:pt x="466" y="271"/>
                </a:cubicBezTo>
                <a:cubicBezTo>
                  <a:pt x="465" y="271"/>
                  <a:pt x="465" y="271"/>
                  <a:pt x="464" y="271"/>
                </a:cubicBezTo>
                <a:cubicBezTo>
                  <a:pt x="464" y="271"/>
                  <a:pt x="464" y="271"/>
                  <a:pt x="464" y="271"/>
                </a:cubicBezTo>
                <a:cubicBezTo>
                  <a:pt x="464" y="271"/>
                  <a:pt x="463" y="271"/>
                  <a:pt x="463" y="271"/>
                </a:cubicBezTo>
                <a:cubicBezTo>
                  <a:pt x="463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1" y="271"/>
                  <a:pt x="461" y="271"/>
                  <a:pt x="461" y="271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0" y="271"/>
                  <a:pt x="459" y="272"/>
                  <a:pt x="458" y="271"/>
                </a:cubicBezTo>
                <a:cubicBezTo>
                  <a:pt x="459" y="271"/>
                  <a:pt x="460" y="271"/>
                  <a:pt x="460" y="271"/>
                </a:cubicBezTo>
                <a:cubicBezTo>
                  <a:pt x="461" y="271"/>
                  <a:pt x="462" y="271"/>
                  <a:pt x="463" y="270"/>
                </a:cubicBezTo>
                <a:cubicBezTo>
                  <a:pt x="463" y="270"/>
                  <a:pt x="463" y="270"/>
                  <a:pt x="463" y="270"/>
                </a:cubicBezTo>
                <a:cubicBezTo>
                  <a:pt x="463" y="270"/>
                  <a:pt x="464" y="270"/>
                  <a:pt x="464" y="270"/>
                </a:cubicBezTo>
                <a:cubicBezTo>
                  <a:pt x="464" y="270"/>
                  <a:pt x="464" y="270"/>
                  <a:pt x="465" y="270"/>
                </a:cubicBezTo>
                <a:cubicBezTo>
                  <a:pt x="465" y="270"/>
                  <a:pt x="465" y="270"/>
                  <a:pt x="466" y="269"/>
                </a:cubicBezTo>
                <a:cubicBezTo>
                  <a:pt x="467" y="270"/>
                  <a:pt x="468" y="270"/>
                  <a:pt x="470" y="271"/>
                </a:cubicBezTo>
                <a:cubicBezTo>
                  <a:pt x="469" y="271"/>
                  <a:pt x="469" y="271"/>
                  <a:pt x="469" y="271"/>
                </a:cubicBezTo>
                <a:close/>
                <a:moveTo>
                  <a:pt x="481" y="272"/>
                </a:moveTo>
                <a:cubicBezTo>
                  <a:pt x="481" y="271"/>
                  <a:pt x="480" y="271"/>
                  <a:pt x="480" y="271"/>
                </a:cubicBezTo>
                <a:cubicBezTo>
                  <a:pt x="478" y="271"/>
                  <a:pt x="477" y="271"/>
                  <a:pt x="476" y="270"/>
                </a:cubicBezTo>
                <a:cubicBezTo>
                  <a:pt x="475" y="270"/>
                  <a:pt x="475" y="271"/>
                  <a:pt x="475" y="270"/>
                </a:cubicBezTo>
                <a:cubicBezTo>
                  <a:pt x="475" y="270"/>
                  <a:pt x="474" y="270"/>
                  <a:pt x="473" y="270"/>
                </a:cubicBezTo>
                <a:cubicBezTo>
                  <a:pt x="473" y="270"/>
                  <a:pt x="472" y="270"/>
                  <a:pt x="472" y="270"/>
                </a:cubicBezTo>
                <a:cubicBezTo>
                  <a:pt x="471" y="270"/>
                  <a:pt x="471" y="270"/>
                  <a:pt x="471" y="270"/>
                </a:cubicBezTo>
                <a:cubicBezTo>
                  <a:pt x="471" y="269"/>
                  <a:pt x="472" y="269"/>
                  <a:pt x="472" y="269"/>
                </a:cubicBezTo>
                <a:cubicBezTo>
                  <a:pt x="472" y="269"/>
                  <a:pt x="472" y="269"/>
                  <a:pt x="473" y="269"/>
                </a:cubicBezTo>
                <a:cubicBezTo>
                  <a:pt x="473" y="269"/>
                  <a:pt x="473" y="270"/>
                  <a:pt x="474" y="269"/>
                </a:cubicBezTo>
                <a:cubicBezTo>
                  <a:pt x="474" y="269"/>
                  <a:pt x="474" y="269"/>
                  <a:pt x="474" y="269"/>
                </a:cubicBezTo>
                <a:cubicBezTo>
                  <a:pt x="475" y="269"/>
                  <a:pt x="475" y="270"/>
                  <a:pt x="476" y="270"/>
                </a:cubicBezTo>
                <a:cubicBezTo>
                  <a:pt x="476" y="270"/>
                  <a:pt x="476" y="269"/>
                  <a:pt x="476" y="269"/>
                </a:cubicBezTo>
                <a:cubicBezTo>
                  <a:pt x="477" y="269"/>
                  <a:pt x="477" y="270"/>
                  <a:pt x="477" y="270"/>
                </a:cubicBezTo>
                <a:cubicBezTo>
                  <a:pt x="478" y="270"/>
                  <a:pt x="478" y="270"/>
                  <a:pt x="479" y="270"/>
                </a:cubicBezTo>
                <a:cubicBezTo>
                  <a:pt x="479" y="270"/>
                  <a:pt x="480" y="270"/>
                  <a:pt x="480" y="271"/>
                </a:cubicBezTo>
                <a:cubicBezTo>
                  <a:pt x="481" y="271"/>
                  <a:pt x="480" y="270"/>
                  <a:pt x="480" y="270"/>
                </a:cubicBezTo>
                <a:cubicBezTo>
                  <a:pt x="480" y="270"/>
                  <a:pt x="481" y="270"/>
                  <a:pt x="481" y="270"/>
                </a:cubicBezTo>
                <a:cubicBezTo>
                  <a:pt x="481" y="270"/>
                  <a:pt x="481" y="271"/>
                  <a:pt x="481" y="271"/>
                </a:cubicBezTo>
                <a:cubicBezTo>
                  <a:pt x="481" y="271"/>
                  <a:pt x="482" y="271"/>
                  <a:pt x="483" y="271"/>
                </a:cubicBezTo>
                <a:cubicBezTo>
                  <a:pt x="482" y="272"/>
                  <a:pt x="482" y="271"/>
                  <a:pt x="481" y="272"/>
                </a:cubicBezTo>
                <a:close/>
                <a:moveTo>
                  <a:pt x="495" y="278"/>
                </a:moveTo>
                <a:cubicBezTo>
                  <a:pt x="494" y="276"/>
                  <a:pt x="492" y="276"/>
                  <a:pt x="491" y="275"/>
                </a:cubicBezTo>
                <a:cubicBezTo>
                  <a:pt x="490" y="275"/>
                  <a:pt x="490" y="275"/>
                  <a:pt x="490" y="275"/>
                </a:cubicBezTo>
                <a:cubicBezTo>
                  <a:pt x="488" y="275"/>
                  <a:pt x="488" y="275"/>
                  <a:pt x="488" y="275"/>
                </a:cubicBezTo>
                <a:cubicBezTo>
                  <a:pt x="487" y="275"/>
                  <a:pt x="486" y="275"/>
                  <a:pt x="486" y="274"/>
                </a:cubicBezTo>
                <a:cubicBezTo>
                  <a:pt x="484" y="274"/>
                  <a:pt x="483" y="274"/>
                  <a:pt x="482" y="273"/>
                </a:cubicBezTo>
                <a:cubicBezTo>
                  <a:pt x="482" y="273"/>
                  <a:pt x="482" y="273"/>
                  <a:pt x="483" y="273"/>
                </a:cubicBezTo>
                <a:cubicBezTo>
                  <a:pt x="484" y="272"/>
                  <a:pt x="485" y="273"/>
                  <a:pt x="486" y="273"/>
                </a:cubicBezTo>
                <a:cubicBezTo>
                  <a:pt x="486" y="273"/>
                  <a:pt x="486" y="273"/>
                  <a:pt x="486" y="273"/>
                </a:cubicBezTo>
                <a:cubicBezTo>
                  <a:pt x="487" y="273"/>
                  <a:pt x="487" y="274"/>
                  <a:pt x="488" y="274"/>
                </a:cubicBezTo>
                <a:cubicBezTo>
                  <a:pt x="491" y="274"/>
                  <a:pt x="492" y="274"/>
                  <a:pt x="494" y="275"/>
                </a:cubicBezTo>
                <a:cubicBezTo>
                  <a:pt x="495" y="276"/>
                  <a:pt x="496" y="276"/>
                  <a:pt x="497" y="277"/>
                </a:cubicBezTo>
                <a:cubicBezTo>
                  <a:pt x="499" y="277"/>
                  <a:pt x="499" y="277"/>
                  <a:pt x="499" y="277"/>
                </a:cubicBezTo>
                <a:cubicBezTo>
                  <a:pt x="500" y="278"/>
                  <a:pt x="501" y="278"/>
                  <a:pt x="502" y="279"/>
                </a:cubicBezTo>
                <a:cubicBezTo>
                  <a:pt x="503" y="280"/>
                  <a:pt x="503" y="280"/>
                  <a:pt x="503" y="280"/>
                </a:cubicBezTo>
                <a:cubicBezTo>
                  <a:pt x="504" y="281"/>
                  <a:pt x="504" y="282"/>
                  <a:pt x="504" y="283"/>
                </a:cubicBezTo>
                <a:cubicBezTo>
                  <a:pt x="503" y="283"/>
                  <a:pt x="502" y="282"/>
                  <a:pt x="502" y="281"/>
                </a:cubicBezTo>
                <a:cubicBezTo>
                  <a:pt x="501" y="280"/>
                  <a:pt x="500" y="281"/>
                  <a:pt x="500" y="280"/>
                </a:cubicBezTo>
                <a:cubicBezTo>
                  <a:pt x="500" y="279"/>
                  <a:pt x="499" y="279"/>
                  <a:pt x="499" y="278"/>
                </a:cubicBezTo>
                <a:cubicBezTo>
                  <a:pt x="497" y="279"/>
                  <a:pt x="497" y="276"/>
                  <a:pt x="495" y="278"/>
                </a:cubicBezTo>
                <a:close/>
                <a:moveTo>
                  <a:pt x="557" y="414"/>
                </a:moveTo>
                <a:cubicBezTo>
                  <a:pt x="553" y="387"/>
                  <a:pt x="555" y="351"/>
                  <a:pt x="531" y="332"/>
                </a:cubicBezTo>
                <a:cubicBezTo>
                  <a:pt x="524" y="327"/>
                  <a:pt x="518" y="323"/>
                  <a:pt x="510" y="323"/>
                </a:cubicBezTo>
                <a:cubicBezTo>
                  <a:pt x="503" y="323"/>
                  <a:pt x="502" y="323"/>
                  <a:pt x="496" y="324"/>
                </a:cubicBezTo>
                <a:cubicBezTo>
                  <a:pt x="496" y="324"/>
                  <a:pt x="504" y="322"/>
                  <a:pt x="510" y="322"/>
                </a:cubicBezTo>
                <a:cubicBezTo>
                  <a:pt x="529" y="321"/>
                  <a:pt x="549" y="333"/>
                  <a:pt x="555" y="366"/>
                </a:cubicBezTo>
                <a:cubicBezTo>
                  <a:pt x="558" y="383"/>
                  <a:pt x="559" y="400"/>
                  <a:pt x="561" y="414"/>
                </a:cubicBezTo>
                <a:cubicBezTo>
                  <a:pt x="562" y="422"/>
                  <a:pt x="563" y="433"/>
                  <a:pt x="566" y="441"/>
                </a:cubicBezTo>
                <a:cubicBezTo>
                  <a:pt x="569" y="452"/>
                  <a:pt x="571" y="460"/>
                  <a:pt x="575" y="471"/>
                </a:cubicBezTo>
                <a:cubicBezTo>
                  <a:pt x="566" y="454"/>
                  <a:pt x="561" y="437"/>
                  <a:pt x="557" y="414"/>
                </a:cubicBezTo>
                <a:close/>
                <a:moveTo>
                  <a:pt x="575" y="513"/>
                </a:moveTo>
                <a:cubicBezTo>
                  <a:pt x="574" y="512"/>
                  <a:pt x="574" y="512"/>
                  <a:pt x="574" y="511"/>
                </a:cubicBezTo>
                <a:cubicBezTo>
                  <a:pt x="575" y="511"/>
                  <a:pt x="576" y="512"/>
                  <a:pt x="575" y="513"/>
                </a:cubicBezTo>
                <a:close/>
                <a:moveTo>
                  <a:pt x="577" y="491"/>
                </a:moveTo>
                <a:cubicBezTo>
                  <a:pt x="579" y="491"/>
                  <a:pt x="579" y="491"/>
                  <a:pt x="579" y="491"/>
                </a:cubicBezTo>
                <a:cubicBezTo>
                  <a:pt x="578" y="492"/>
                  <a:pt x="579" y="493"/>
                  <a:pt x="579" y="494"/>
                </a:cubicBezTo>
                <a:cubicBezTo>
                  <a:pt x="579" y="495"/>
                  <a:pt x="579" y="494"/>
                  <a:pt x="579" y="494"/>
                </a:cubicBezTo>
                <a:cubicBezTo>
                  <a:pt x="578" y="493"/>
                  <a:pt x="577" y="492"/>
                  <a:pt x="577" y="491"/>
                </a:cubicBezTo>
                <a:close/>
                <a:moveTo>
                  <a:pt x="579" y="495"/>
                </a:moveTo>
                <a:cubicBezTo>
                  <a:pt x="579" y="494"/>
                  <a:pt x="581" y="495"/>
                  <a:pt x="580" y="496"/>
                </a:cubicBezTo>
                <a:cubicBezTo>
                  <a:pt x="579" y="496"/>
                  <a:pt x="579" y="495"/>
                  <a:pt x="579" y="495"/>
                </a:cubicBezTo>
                <a:close/>
                <a:moveTo>
                  <a:pt x="581" y="493"/>
                </a:moveTo>
                <a:cubicBezTo>
                  <a:pt x="581" y="493"/>
                  <a:pt x="581" y="493"/>
                  <a:pt x="580" y="493"/>
                </a:cubicBezTo>
                <a:cubicBezTo>
                  <a:pt x="580" y="492"/>
                  <a:pt x="580" y="492"/>
                  <a:pt x="580" y="491"/>
                </a:cubicBezTo>
                <a:cubicBezTo>
                  <a:pt x="580" y="491"/>
                  <a:pt x="580" y="490"/>
                  <a:pt x="579" y="490"/>
                </a:cubicBezTo>
                <a:cubicBezTo>
                  <a:pt x="579" y="490"/>
                  <a:pt x="579" y="489"/>
                  <a:pt x="579" y="489"/>
                </a:cubicBezTo>
                <a:cubicBezTo>
                  <a:pt x="578" y="488"/>
                  <a:pt x="579" y="488"/>
                  <a:pt x="578" y="487"/>
                </a:cubicBezTo>
                <a:cubicBezTo>
                  <a:pt x="578" y="487"/>
                  <a:pt x="578" y="486"/>
                  <a:pt x="578" y="486"/>
                </a:cubicBezTo>
                <a:cubicBezTo>
                  <a:pt x="578" y="486"/>
                  <a:pt x="578" y="486"/>
                  <a:pt x="578" y="485"/>
                </a:cubicBezTo>
                <a:cubicBezTo>
                  <a:pt x="578" y="484"/>
                  <a:pt x="576" y="483"/>
                  <a:pt x="576" y="482"/>
                </a:cubicBezTo>
                <a:cubicBezTo>
                  <a:pt x="576" y="481"/>
                  <a:pt x="576" y="481"/>
                  <a:pt x="575" y="481"/>
                </a:cubicBezTo>
                <a:cubicBezTo>
                  <a:pt x="576" y="480"/>
                  <a:pt x="575" y="480"/>
                  <a:pt x="575" y="479"/>
                </a:cubicBezTo>
                <a:cubicBezTo>
                  <a:pt x="576" y="479"/>
                  <a:pt x="576" y="479"/>
                  <a:pt x="576" y="479"/>
                </a:cubicBezTo>
                <a:cubicBezTo>
                  <a:pt x="576" y="480"/>
                  <a:pt x="577" y="481"/>
                  <a:pt x="577" y="482"/>
                </a:cubicBezTo>
                <a:cubicBezTo>
                  <a:pt x="577" y="483"/>
                  <a:pt x="578" y="483"/>
                  <a:pt x="578" y="483"/>
                </a:cubicBezTo>
                <a:cubicBezTo>
                  <a:pt x="578" y="485"/>
                  <a:pt x="578" y="487"/>
                  <a:pt x="580" y="487"/>
                </a:cubicBezTo>
                <a:cubicBezTo>
                  <a:pt x="580" y="489"/>
                  <a:pt x="580" y="490"/>
                  <a:pt x="582" y="490"/>
                </a:cubicBezTo>
                <a:cubicBezTo>
                  <a:pt x="582" y="491"/>
                  <a:pt x="581" y="491"/>
                  <a:pt x="581" y="492"/>
                </a:cubicBezTo>
                <a:cubicBezTo>
                  <a:pt x="581" y="493"/>
                  <a:pt x="583" y="494"/>
                  <a:pt x="582" y="495"/>
                </a:cubicBezTo>
                <a:cubicBezTo>
                  <a:pt x="582" y="495"/>
                  <a:pt x="582" y="494"/>
                  <a:pt x="582" y="494"/>
                </a:cubicBezTo>
                <a:cubicBezTo>
                  <a:pt x="581" y="494"/>
                  <a:pt x="581" y="494"/>
                  <a:pt x="581" y="493"/>
                </a:cubicBezTo>
                <a:close/>
                <a:moveTo>
                  <a:pt x="582" y="501"/>
                </a:moveTo>
                <a:cubicBezTo>
                  <a:pt x="582" y="501"/>
                  <a:pt x="582" y="500"/>
                  <a:pt x="582" y="500"/>
                </a:cubicBezTo>
                <a:cubicBezTo>
                  <a:pt x="582" y="500"/>
                  <a:pt x="581" y="499"/>
                  <a:pt x="581" y="499"/>
                </a:cubicBezTo>
                <a:cubicBezTo>
                  <a:pt x="581" y="499"/>
                  <a:pt x="582" y="499"/>
                  <a:pt x="582" y="499"/>
                </a:cubicBezTo>
                <a:cubicBezTo>
                  <a:pt x="582" y="500"/>
                  <a:pt x="582" y="500"/>
                  <a:pt x="583" y="500"/>
                </a:cubicBezTo>
                <a:cubicBezTo>
                  <a:pt x="583" y="501"/>
                  <a:pt x="583" y="501"/>
                  <a:pt x="583" y="502"/>
                </a:cubicBezTo>
                <a:cubicBezTo>
                  <a:pt x="583" y="502"/>
                  <a:pt x="584" y="502"/>
                  <a:pt x="584" y="502"/>
                </a:cubicBezTo>
                <a:cubicBezTo>
                  <a:pt x="584" y="502"/>
                  <a:pt x="584" y="502"/>
                  <a:pt x="584" y="502"/>
                </a:cubicBezTo>
                <a:cubicBezTo>
                  <a:pt x="583" y="503"/>
                  <a:pt x="582" y="502"/>
                  <a:pt x="582" y="501"/>
                </a:cubicBezTo>
                <a:close/>
                <a:moveTo>
                  <a:pt x="588" y="505"/>
                </a:moveTo>
                <a:cubicBezTo>
                  <a:pt x="587" y="505"/>
                  <a:pt x="586" y="503"/>
                  <a:pt x="586" y="502"/>
                </a:cubicBezTo>
                <a:cubicBezTo>
                  <a:pt x="585" y="501"/>
                  <a:pt x="583" y="498"/>
                  <a:pt x="583" y="497"/>
                </a:cubicBezTo>
                <a:cubicBezTo>
                  <a:pt x="586" y="498"/>
                  <a:pt x="586" y="498"/>
                  <a:pt x="586" y="498"/>
                </a:cubicBezTo>
                <a:cubicBezTo>
                  <a:pt x="586" y="499"/>
                  <a:pt x="586" y="501"/>
                  <a:pt x="586" y="502"/>
                </a:cubicBezTo>
                <a:cubicBezTo>
                  <a:pt x="587" y="501"/>
                  <a:pt x="588" y="504"/>
                  <a:pt x="588" y="505"/>
                </a:cubicBezTo>
                <a:close/>
                <a:moveTo>
                  <a:pt x="589" y="536"/>
                </a:moveTo>
                <a:cubicBezTo>
                  <a:pt x="589" y="535"/>
                  <a:pt x="591" y="535"/>
                  <a:pt x="591" y="535"/>
                </a:cubicBezTo>
                <a:cubicBezTo>
                  <a:pt x="591" y="536"/>
                  <a:pt x="590" y="536"/>
                  <a:pt x="589" y="536"/>
                </a:cubicBezTo>
                <a:close/>
                <a:moveTo>
                  <a:pt x="595" y="538"/>
                </a:moveTo>
                <a:cubicBezTo>
                  <a:pt x="594" y="538"/>
                  <a:pt x="594" y="539"/>
                  <a:pt x="594" y="539"/>
                </a:cubicBezTo>
                <a:cubicBezTo>
                  <a:pt x="593" y="539"/>
                  <a:pt x="593" y="538"/>
                  <a:pt x="592" y="538"/>
                </a:cubicBezTo>
                <a:cubicBezTo>
                  <a:pt x="592" y="537"/>
                  <a:pt x="591" y="537"/>
                  <a:pt x="591" y="536"/>
                </a:cubicBezTo>
                <a:cubicBezTo>
                  <a:pt x="593" y="536"/>
                  <a:pt x="593" y="536"/>
                  <a:pt x="593" y="536"/>
                </a:cubicBezTo>
                <a:cubicBezTo>
                  <a:pt x="592" y="538"/>
                  <a:pt x="594" y="537"/>
                  <a:pt x="594" y="538"/>
                </a:cubicBezTo>
                <a:cubicBezTo>
                  <a:pt x="594" y="538"/>
                  <a:pt x="595" y="538"/>
                  <a:pt x="595" y="537"/>
                </a:cubicBezTo>
                <a:cubicBezTo>
                  <a:pt x="595" y="538"/>
                  <a:pt x="596" y="538"/>
                  <a:pt x="596" y="538"/>
                </a:cubicBezTo>
                <a:cubicBezTo>
                  <a:pt x="596" y="540"/>
                  <a:pt x="595" y="539"/>
                  <a:pt x="595" y="538"/>
                </a:cubicBezTo>
                <a:close/>
                <a:moveTo>
                  <a:pt x="601" y="542"/>
                </a:moveTo>
                <a:cubicBezTo>
                  <a:pt x="600" y="541"/>
                  <a:pt x="599" y="541"/>
                  <a:pt x="597" y="540"/>
                </a:cubicBezTo>
                <a:cubicBezTo>
                  <a:pt x="597" y="540"/>
                  <a:pt x="597" y="539"/>
                  <a:pt x="597" y="539"/>
                </a:cubicBezTo>
                <a:cubicBezTo>
                  <a:pt x="598" y="539"/>
                  <a:pt x="598" y="540"/>
                  <a:pt x="600" y="540"/>
                </a:cubicBezTo>
                <a:cubicBezTo>
                  <a:pt x="600" y="541"/>
                  <a:pt x="601" y="542"/>
                  <a:pt x="603" y="541"/>
                </a:cubicBezTo>
                <a:cubicBezTo>
                  <a:pt x="603" y="542"/>
                  <a:pt x="604" y="542"/>
                  <a:pt x="604" y="543"/>
                </a:cubicBezTo>
                <a:cubicBezTo>
                  <a:pt x="604" y="544"/>
                  <a:pt x="602" y="542"/>
                  <a:pt x="601" y="542"/>
                </a:cubicBezTo>
                <a:close/>
                <a:moveTo>
                  <a:pt x="601" y="525"/>
                </a:moveTo>
                <a:cubicBezTo>
                  <a:pt x="601" y="526"/>
                  <a:pt x="601" y="526"/>
                  <a:pt x="601" y="526"/>
                </a:cubicBezTo>
                <a:cubicBezTo>
                  <a:pt x="600" y="526"/>
                  <a:pt x="600" y="525"/>
                  <a:pt x="599" y="525"/>
                </a:cubicBezTo>
                <a:cubicBezTo>
                  <a:pt x="600" y="524"/>
                  <a:pt x="599" y="524"/>
                  <a:pt x="599" y="523"/>
                </a:cubicBezTo>
                <a:cubicBezTo>
                  <a:pt x="600" y="523"/>
                  <a:pt x="600" y="524"/>
                  <a:pt x="600" y="524"/>
                </a:cubicBezTo>
                <a:cubicBezTo>
                  <a:pt x="600" y="525"/>
                  <a:pt x="601" y="525"/>
                  <a:pt x="601" y="525"/>
                </a:cubicBezTo>
                <a:close/>
                <a:moveTo>
                  <a:pt x="610" y="547"/>
                </a:moveTo>
                <a:cubicBezTo>
                  <a:pt x="609" y="547"/>
                  <a:pt x="609" y="546"/>
                  <a:pt x="608" y="546"/>
                </a:cubicBezTo>
                <a:cubicBezTo>
                  <a:pt x="608" y="544"/>
                  <a:pt x="604" y="545"/>
                  <a:pt x="604" y="543"/>
                </a:cubicBezTo>
                <a:cubicBezTo>
                  <a:pt x="605" y="543"/>
                  <a:pt x="605" y="543"/>
                  <a:pt x="606" y="544"/>
                </a:cubicBezTo>
                <a:cubicBezTo>
                  <a:pt x="606" y="544"/>
                  <a:pt x="607" y="544"/>
                  <a:pt x="607" y="545"/>
                </a:cubicBezTo>
                <a:cubicBezTo>
                  <a:pt x="608" y="545"/>
                  <a:pt x="608" y="545"/>
                  <a:pt x="608" y="545"/>
                </a:cubicBezTo>
                <a:cubicBezTo>
                  <a:pt x="609" y="545"/>
                  <a:pt x="609" y="545"/>
                  <a:pt x="609" y="545"/>
                </a:cubicBezTo>
                <a:cubicBezTo>
                  <a:pt x="609" y="546"/>
                  <a:pt x="611" y="545"/>
                  <a:pt x="610" y="547"/>
                </a:cubicBezTo>
                <a:close/>
                <a:moveTo>
                  <a:pt x="616" y="534"/>
                </a:moveTo>
                <a:cubicBezTo>
                  <a:pt x="615" y="534"/>
                  <a:pt x="614" y="533"/>
                  <a:pt x="613" y="533"/>
                </a:cubicBezTo>
                <a:cubicBezTo>
                  <a:pt x="612" y="532"/>
                  <a:pt x="611" y="531"/>
                  <a:pt x="609" y="530"/>
                </a:cubicBezTo>
                <a:cubicBezTo>
                  <a:pt x="609" y="529"/>
                  <a:pt x="608" y="530"/>
                  <a:pt x="608" y="529"/>
                </a:cubicBezTo>
                <a:cubicBezTo>
                  <a:pt x="607" y="529"/>
                  <a:pt x="607" y="528"/>
                  <a:pt x="606" y="527"/>
                </a:cubicBezTo>
                <a:cubicBezTo>
                  <a:pt x="606" y="527"/>
                  <a:pt x="606" y="527"/>
                  <a:pt x="605" y="527"/>
                </a:cubicBezTo>
                <a:cubicBezTo>
                  <a:pt x="605" y="527"/>
                  <a:pt x="605" y="526"/>
                  <a:pt x="605" y="526"/>
                </a:cubicBezTo>
                <a:cubicBezTo>
                  <a:pt x="605" y="526"/>
                  <a:pt x="604" y="526"/>
                  <a:pt x="604" y="526"/>
                </a:cubicBezTo>
                <a:cubicBezTo>
                  <a:pt x="604" y="525"/>
                  <a:pt x="604" y="524"/>
                  <a:pt x="603" y="524"/>
                </a:cubicBezTo>
                <a:cubicBezTo>
                  <a:pt x="602" y="523"/>
                  <a:pt x="602" y="523"/>
                  <a:pt x="601" y="522"/>
                </a:cubicBezTo>
                <a:cubicBezTo>
                  <a:pt x="601" y="522"/>
                  <a:pt x="600" y="521"/>
                  <a:pt x="600" y="521"/>
                </a:cubicBezTo>
                <a:cubicBezTo>
                  <a:pt x="600" y="521"/>
                  <a:pt x="599" y="520"/>
                  <a:pt x="599" y="520"/>
                </a:cubicBezTo>
                <a:cubicBezTo>
                  <a:pt x="598" y="520"/>
                  <a:pt x="599" y="519"/>
                  <a:pt x="598" y="519"/>
                </a:cubicBezTo>
                <a:cubicBezTo>
                  <a:pt x="598" y="518"/>
                  <a:pt x="597" y="517"/>
                  <a:pt x="596" y="517"/>
                </a:cubicBezTo>
                <a:cubicBezTo>
                  <a:pt x="596" y="516"/>
                  <a:pt x="594" y="516"/>
                  <a:pt x="595" y="514"/>
                </a:cubicBezTo>
                <a:cubicBezTo>
                  <a:pt x="595" y="514"/>
                  <a:pt x="594" y="514"/>
                  <a:pt x="594" y="514"/>
                </a:cubicBezTo>
                <a:cubicBezTo>
                  <a:pt x="594" y="512"/>
                  <a:pt x="592" y="511"/>
                  <a:pt x="591" y="510"/>
                </a:cubicBezTo>
                <a:cubicBezTo>
                  <a:pt x="590" y="509"/>
                  <a:pt x="590" y="509"/>
                  <a:pt x="589" y="508"/>
                </a:cubicBezTo>
                <a:cubicBezTo>
                  <a:pt x="589" y="507"/>
                  <a:pt x="589" y="507"/>
                  <a:pt x="589" y="507"/>
                </a:cubicBezTo>
                <a:cubicBezTo>
                  <a:pt x="590" y="507"/>
                  <a:pt x="590" y="507"/>
                  <a:pt x="590" y="507"/>
                </a:cubicBezTo>
                <a:cubicBezTo>
                  <a:pt x="591" y="508"/>
                  <a:pt x="591" y="509"/>
                  <a:pt x="592" y="510"/>
                </a:cubicBezTo>
                <a:cubicBezTo>
                  <a:pt x="593" y="511"/>
                  <a:pt x="593" y="512"/>
                  <a:pt x="594" y="512"/>
                </a:cubicBezTo>
                <a:cubicBezTo>
                  <a:pt x="594" y="513"/>
                  <a:pt x="595" y="514"/>
                  <a:pt x="595" y="515"/>
                </a:cubicBezTo>
                <a:cubicBezTo>
                  <a:pt x="596" y="515"/>
                  <a:pt x="596" y="514"/>
                  <a:pt x="596" y="514"/>
                </a:cubicBezTo>
                <a:cubicBezTo>
                  <a:pt x="597" y="514"/>
                  <a:pt x="597" y="514"/>
                  <a:pt x="597" y="515"/>
                </a:cubicBezTo>
                <a:cubicBezTo>
                  <a:pt x="597" y="515"/>
                  <a:pt x="597" y="515"/>
                  <a:pt x="597" y="515"/>
                </a:cubicBezTo>
                <a:cubicBezTo>
                  <a:pt x="597" y="516"/>
                  <a:pt x="597" y="516"/>
                  <a:pt x="597" y="517"/>
                </a:cubicBezTo>
                <a:cubicBezTo>
                  <a:pt x="597" y="517"/>
                  <a:pt x="597" y="517"/>
                  <a:pt x="597" y="517"/>
                </a:cubicBezTo>
                <a:cubicBezTo>
                  <a:pt x="597" y="518"/>
                  <a:pt x="599" y="518"/>
                  <a:pt x="599" y="519"/>
                </a:cubicBezTo>
                <a:cubicBezTo>
                  <a:pt x="600" y="519"/>
                  <a:pt x="600" y="520"/>
                  <a:pt x="600" y="519"/>
                </a:cubicBezTo>
                <a:cubicBezTo>
                  <a:pt x="601" y="520"/>
                  <a:pt x="600" y="521"/>
                  <a:pt x="602" y="521"/>
                </a:cubicBezTo>
                <a:cubicBezTo>
                  <a:pt x="601" y="521"/>
                  <a:pt x="602" y="521"/>
                  <a:pt x="602" y="522"/>
                </a:cubicBezTo>
                <a:cubicBezTo>
                  <a:pt x="603" y="522"/>
                  <a:pt x="603" y="523"/>
                  <a:pt x="604" y="523"/>
                </a:cubicBezTo>
                <a:cubicBezTo>
                  <a:pt x="603" y="524"/>
                  <a:pt x="604" y="524"/>
                  <a:pt x="605" y="525"/>
                </a:cubicBezTo>
                <a:cubicBezTo>
                  <a:pt x="606" y="525"/>
                  <a:pt x="606" y="526"/>
                  <a:pt x="608" y="526"/>
                </a:cubicBezTo>
                <a:cubicBezTo>
                  <a:pt x="608" y="528"/>
                  <a:pt x="610" y="528"/>
                  <a:pt x="610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30"/>
                  <a:pt x="612" y="530"/>
                  <a:pt x="612" y="530"/>
                </a:cubicBezTo>
                <a:cubicBezTo>
                  <a:pt x="612" y="531"/>
                  <a:pt x="613" y="531"/>
                  <a:pt x="613" y="531"/>
                </a:cubicBezTo>
                <a:cubicBezTo>
                  <a:pt x="614" y="531"/>
                  <a:pt x="614" y="532"/>
                  <a:pt x="614" y="532"/>
                </a:cubicBezTo>
                <a:cubicBezTo>
                  <a:pt x="615" y="532"/>
                  <a:pt x="615" y="532"/>
                  <a:pt x="615" y="532"/>
                </a:cubicBezTo>
                <a:cubicBezTo>
                  <a:pt x="615" y="532"/>
                  <a:pt x="615" y="533"/>
                  <a:pt x="615" y="533"/>
                </a:cubicBezTo>
                <a:cubicBezTo>
                  <a:pt x="616" y="533"/>
                  <a:pt x="617" y="533"/>
                  <a:pt x="617" y="534"/>
                </a:cubicBezTo>
                <a:cubicBezTo>
                  <a:pt x="616" y="534"/>
                  <a:pt x="616" y="535"/>
                  <a:pt x="616" y="534"/>
                </a:cubicBezTo>
                <a:close/>
                <a:moveTo>
                  <a:pt x="628" y="555"/>
                </a:moveTo>
                <a:cubicBezTo>
                  <a:pt x="627" y="555"/>
                  <a:pt x="627" y="555"/>
                  <a:pt x="627" y="555"/>
                </a:cubicBezTo>
                <a:cubicBezTo>
                  <a:pt x="627" y="554"/>
                  <a:pt x="627" y="554"/>
                  <a:pt x="627" y="554"/>
                </a:cubicBezTo>
                <a:cubicBezTo>
                  <a:pt x="628" y="554"/>
                  <a:pt x="628" y="554"/>
                  <a:pt x="628" y="554"/>
                </a:cubicBezTo>
                <a:cubicBezTo>
                  <a:pt x="628" y="554"/>
                  <a:pt x="628" y="554"/>
                  <a:pt x="628" y="555"/>
                </a:cubicBezTo>
                <a:close/>
                <a:moveTo>
                  <a:pt x="630" y="542"/>
                </a:moveTo>
                <a:cubicBezTo>
                  <a:pt x="628" y="542"/>
                  <a:pt x="628" y="542"/>
                  <a:pt x="628" y="542"/>
                </a:cubicBezTo>
                <a:cubicBezTo>
                  <a:pt x="628" y="542"/>
                  <a:pt x="628" y="541"/>
                  <a:pt x="628" y="541"/>
                </a:cubicBezTo>
                <a:cubicBezTo>
                  <a:pt x="626" y="541"/>
                  <a:pt x="624" y="540"/>
                  <a:pt x="623" y="539"/>
                </a:cubicBezTo>
                <a:cubicBezTo>
                  <a:pt x="622" y="539"/>
                  <a:pt x="622" y="538"/>
                  <a:pt x="621" y="538"/>
                </a:cubicBezTo>
                <a:cubicBezTo>
                  <a:pt x="621" y="538"/>
                  <a:pt x="620" y="538"/>
                  <a:pt x="620" y="537"/>
                </a:cubicBezTo>
                <a:cubicBezTo>
                  <a:pt x="620" y="537"/>
                  <a:pt x="620" y="537"/>
                  <a:pt x="619" y="537"/>
                </a:cubicBezTo>
                <a:cubicBezTo>
                  <a:pt x="619" y="536"/>
                  <a:pt x="618" y="537"/>
                  <a:pt x="618" y="536"/>
                </a:cubicBezTo>
                <a:cubicBezTo>
                  <a:pt x="618" y="536"/>
                  <a:pt x="618" y="536"/>
                  <a:pt x="618" y="536"/>
                </a:cubicBezTo>
                <a:cubicBezTo>
                  <a:pt x="618" y="535"/>
                  <a:pt x="617" y="535"/>
                  <a:pt x="617" y="535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4"/>
                  <a:pt x="617" y="534"/>
                  <a:pt x="617" y="534"/>
                </a:cubicBezTo>
                <a:cubicBezTo>
                  <a:pt x="618" y="534"/>
                  <a:pt x="617" y="535"/>
                  <a:pt x="618" y="535"/>
                </a:cubicBezTo>
                <a:cubicBezTo>
                  <a:pt x="618" y="535"/>
                  <a:pt x="619" y="535"/>
                  <a:pt x="619" y="535"/>
                </a:cubicBezTo>
                <a:cubicBezTo>
                  <a:pt x="619" y="536"/>
                  <a:pt x="619" y="536"/>
                  <a:pt x="620" y="536"/>
                </a:cubicBezTo>
                <a:cubicBezTo>
                  <a:pt x="620" y="536"/>
                  <a:pt x="620" y="535"/>
                  <a:pt x="620" y="535"/>
                </a:cubicBezTo>
                <a:cubicBezTo>
                  <a:pt x="621" y="535"/>
                  <a:pt x="621" y="536"/>
                  <a:pt x="621" y="537"/>
                </a:cubicBezTo>
                <a:cubicBezTo>
                  <a:pt x="622" y="537"/>
                  <a:pt x="622" y="537"/>
                  <a:pt x="622" y="537"/>
                </a:cubicBezTo>
                <a:cubicBezTo>
                  <a:pt x="623" y="538"/>
                  <a:pt x="623" y="538"/>
                  <a:pt x="624" y="539"/>
                </a:cubicBezTo>
                <a:cubicBezTo>
                  <a:pt x="625" y="539"/>
                  <a:pt x="625" y="538"/>
                  <a:pt x="625" y="538"/>
                </a:cubicBezTo>
                <a:cubicBezTo>
                  <a:pt x="625" y="539"/>
                  <a:pt x="626" y="539"/>
                  <a:pt x="626" y="539"/>
                </a:cubicBezTo>
                <a:cubicBezTo>
                  <a:pt x="626" y="540"/>
                  <a:pt x="627" y="539"/>
                  <a:pt x="627" y="540"/>
                </a:cubicBezTo>
                <a:cubicBezTo>
                  <a:pt x="627" y="540"/>
                  <a:pt x="627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9" y="540"/>
                  <a:pt x="630" y="540"/>
                  <a:pt x="630" y="541"/>
                </a:cubicBezTo>
                <a:cubicBezTo>
                  <a:pt x="630" y="541"/>
                  <a:pt x="631" y="541"/>
                  <a:pt x="631" y="541"/>
                </a:cubicBezTo>
                <a:cubicBezTo>
                  <a:pt x="632" y="541"/>
                  <a:pt x="631" y="543"/>
                  <a:pt x="633" y="543"/>
                </a:cubicBezTo>
                <a:cubicBezTo>
                  <a:pt x="633" y="544"/>
                  <a:pt x="632" y="543"/>
                  <a:pt x="631" y="543"/>
                </a:cubicBezTo>
                <a:cubicBezTo>
                  <a:pt x="631" y="543"/>
                  <a:pt x="630" y="542"/>
                  <a:pt x="630" y="542"/>
                </a:cubicBezTo>
                <a:close/>
                <a:moveTo>
                  <a:pt x="634" y="555"/>
                </a:moveTo>
                <a:cubicBezTo>
                  <a:pt x="633" y="555"/>
                  <a:pt x="631" y="556"/>
                  <a:pt x="632" y="555"/>
                </a:cubicBezTo>
                <a:cubicBezTo>
                  <a:pt x="633" y="555"/>
                  <a:pt x="635" y="555"/>
                  <a:pt x="635" y="556"/>
                </a:cubicBezTo>
                <a:cubicBezTo>
                  <a:pt x="635" y="557"/>
                  <a:pt x="634" y="556"/>
                  <a:pt x="634" y="555"/>
                </a:cubicBezTo>
                <a:close/>
                <a:moveTo>
                  <a:pt x="640" y="561"/>
                </a:moveTo>
                <a:cubicBezTo>
                  <a:pt x="640" y="561"/>
                  <a:pt x="640" y="560"/>
                  <a:pt x="640" y="560"/>
                </a:cubicBezTo>
                <a:cubicBezTo>
                  <a:pt x="639" y="560"/>
                  <a:pt x="638" y="560"/>
                  <a:pt x="638" y="560"/>
                </a:cubicBezTo>
                <a:cubicBezTo>
                  <a:pt x="638" y="559"/>
                  <a:pt x="640" y="560"/>
                  <a:pt x="641" y="560"/>
                </a:cubicBezTo>
                <a:cubicBezTo>
                  <a:pt x="641" y="560"/>
                  <a:pt x="641" y="561"/>
                  <a:pt x="640" y="561"/>
                </a:cubicBezTo>
                <a:close/>
                <a:moveTo>
                  <a:pt x="654" y="561"/>
                </a:moveTo>
                <a:cubicBezTo>
                  <a:pt x="653" y="561"/>
                  <a:pt x="652" y="561"/>
                  <a:pt x="651" y="561"/>
                </a:cubicBezTo>
                <a:cubicBezTo>
                  <a:pt x="650" y="561"/>
                  <a:pt x="650" y="561"/>
                  <a:pt x="649" y="561"/>
                </a:cubicBezTo>
                <a:cubicBezTo>
                  <a:pt x="649" y="561"/>
                  <a:pt x="649" y="561"/>
                  <a:pt x="649" y="560"/>
                </a:cubicBezTo>
                <a:cubicBezTo>
                  <a:pt x="647" y="560"/>
                  <a:pt x="647" y="560"/>
                  <a:pt x="646" y="560"/>
                </a:cubicBezTo>
                <a:cubicBezTo>
                  <a:pt x="646" y="560"/>
                  <a:pt x="645" y="559"/>
                  <a:pt x="645" y="559"/>
                </a:cubicBezTo>
                <a:cubicBezTo>
                  <a:pt x="645" y="559"/>
                  <a:pt x="644" y="560"/>
                  <a:pt x="644" y="559"/>
                </a:cubicBezTo>
                <a:cubicBezTo>
                  <a:pt x="644" y="558"/>
                  <a:pt x="645" y="558"/>
                  <a:pt x="647" y="558"/>
                </a:cubicBezTo>
                <a:cubicBezTo>
                  <a:pt x="647" y="558"/>
                  <a:pt x="646" y="559"/>
                  <a:pt x="646" y="559"/>
                </a:cubicBezTo>
                <a:cubicBezTo>
                  <a:pt x="646" y="560"/>
                  <a:pt x="647" y="559"/>
                  <a:pt x="647" y="558"/>
                </a:cubicBezTo>
                <a:cubicBezTo>
                  <a:pt x="648" y="559"/>
                  <a:pt x="648" y="559"/>
                  <a:pt x="648" y="559"/>
                </a:cubicBezTo>
                <a:cubicBezTo>
                  <a:pt x="649" y="560"/>
                  <a:pt x="649" y="559"/>
                  <a:pt x="649" y="560"/>
                </a:cubicBezTo>
                <a:cubicBezTo>
                  <a:pt x="649" y="560"/>
                  <a:pt x="651" y="560"/>
                  <a:pt x="651" y="559"/>
                </a:cubicBezTo>
                <a:cubicBezTo>
                  <a:pt x="651" y="559"/>
                  <a:pt x="651" y="559"/>
                  <a:pt x="651" y="559"/>
                </a:cubicBezTo>
                <a:cubicBezTo>
                  <a:pt x="652" y="559"/>
                  <a:pt x="653" y="560"/>
                  <a:pt x="654" y="560"/>
                </a:cubicBezTo>
                <a:cubicBezTo>
                  <a:pt x="653" y="560"/>
                  <a:pt x="654" y="561"/>
                  <a:pt x="654" y="561"/>
                </a:cubicBezTo>
                <a:close/>
                <a:moveTo>
                  <a:pt x="655" y="548"/>
                </a:moveTo>
                <a:cubicBezTo>
                  <a:pt x="655" y="548"/>
                  <a:pt x="654" y="549"/>
                  <a:pt x="654" y="549"/>
                </a:cubicBezTo>
                <a:cubicBezTo>
                  <a:pt x="654" y="549"/>
                  <a:pt x="654" y="548"/>
                  <a:pt x="654" y="548"/>
                </a:cubicBezTo>
                <a:cubicBezTo>
                  <a:pt x="653" y="548"/>
                  <a:pt x="652" y="548"/>
                  <a:pt x="651" y="548"/>
                </a:cubicBezTo>
                <a:cubicBezTo>
                  <a:pt x="650" y="548"/>
                  <a:pt x="648" y="547"/>
                  <a:pt x="647" y="547"/>
                </a:cubicBezTo>
                <a:cubicBezTo>
                  <a:pt x="646" y="547"/>
                  <a:pt x="645" y="547"/>
                  <a:pt x="643" y="546"/>
                </a:cubicBezTo>
                <a:cubicBezTo>
                  <a:pt x="643" y="546"/>
                  <a:pt x="643" y="546"/>
                  <a:pt x="642" y="546"/>
                </a:cubicBezTo>
                <a:cubicBezTo>
                  <a:pt x="642" y="546"/>
                  <a:pt x="640" y="546"/>
                  <a:pt x="640" y="546"/>
                </a:cubicBezTo>
                <a:cubicBezTo>
                  <a:pt x="640" y="546"/>
                  <a:pt x="640" y="545"/>
                  <a:pt x="640" y="545"/>
                </a:cubicBezTo>
                <a:cubicBezTo>
                  <a:pt x="640" y="545"/>
                  <a:pt x="640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8" y="545"/>
                  <a:pt x="638" y="545"/>
                  <a:pt x="638" y="545"/>
                </a:cubicBezTo>
                <a:cubicBezTo>
                  <a:pt x="637" y="545"/>
                  <a:pt x="636" y="545"/>
                  <a:pt x="636" y="545"/>
                </a:cubicBezTo>
                <a:cubicBezTo>
                  <a:pt x="635" y="545"/>
                  <a:pt x="635" y="544"/>
                  <a:pt x="635" y="544"/>
                </a:cubicBezTo>
                <a:cubicBezTo>
                  <a:pt x="635" y="544"/>
                  <a:pt x="635" y="544"/>
                  <a:pt x="635" y="544"/>
                </a:cubicBezTo>
                <a:cubicBezTo>
                  <a:pt x="635" y="544"/>
                  <a:pt x="634" y="544"/>
                  <a:pt x="634" y="544"/>
                </a:cubicBezTo>
                <a:cubicBezTo>
                  <a:pt x="634" y="544"/>
                  <a:pt x="633" y="543"/>
                  <a:pt x="633" y="543"/>
                </a:cubicBezTo>
                <a:cubicBezTo>
                  <a:pt x="633" y="543"/>
                  <a:pt x="634" y="543"/>
                  <a:pt x="634" y="543"/>
                </a:cubicBezTo>
                <a:cubicBezTo>
                  <a:pt x="634" y="543"/>
                  <a:pt x="635" y="543"/>
                  <a:pt x="635" y="543"/>
                </a:cubicBezTo>
                <a:cubicBezTo>
                  <a:pt x="635" y="543"/>
                  <a:pt x="635" y="543"/>
                  <a:pt x="635" y="543"/>
                </a:cubicBezTo>
                <a:cubicBezTo>
                  <a:pt x="636" y="543"/>
                  <a:pt x="636" y="543"/>
                  <a:pt x="636" y="543"/>
                </a:cubicBezTo>
                <a:cubicBezTo>
                  <a:pt x="636" y="543"/>
                  <a:pt x="637" y="543"/>
                  <a:pt x="637" y="543"/>
                </a:cubicBezTo>
                <a:cubicBezTo>
                  <a:pt x="637" y="543"/>
                  <a:pt x="637" y="544"/>
                  <a:pt x="637" y="544"/>
                </a:cubicBezTo>
                <a:cubicBezTo>
                  <a:pt x="637" y="544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9" y="543"/>
                  <a:pt x="639" y="544"/>
                  <a:pt x="639" y="544"/>
                </a:cubicBezTo>
                <a:cubicBezTo>
                  <a:pt x="639" y="544"/>
                  <a:pt x="639" y="544"/>
                  <a:pt x="639" y="544"/>
                </a:cubicBezTo>
                <a:cubicBezTo>
                  <a:pt x="639" y="544"/>
                  <a:pt x="640" y="543"/>
                  <a:pt x="640" y="543"/>
                </a:cubicBezTo>
                <a:cubicBezTo>
                  <a:pt x="640" y="543"/>
                  <a:pt x="640" y="544"/>
                  <a:pt x="640" y="544"/>
                </a:cubicBezTo>
                <a:cubicBezTo>
                  <a:pt x="640" y="544"/>
                  <a:pt x="640" y="544"/>
                  <a:pt x="640" y="544"/>
                </a:cubicBezTo>
                <a:cubicBezTo>
                  <a:pt x="640" y="544"/>
                  <a:pt x="641" y="544"/>
                  <a:pt x="641" y="545"/>
                </a:cubicBezTo>
                <a:cubicBezTo>
                  <a:pt x="641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3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3" y="544"/>
                  <a:pt x="644" y="544"/>
                  <a:pt x="644" y="545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5" y="546"/>
                  <a:pt x="645" y="546"/>
                  <a:pt x="645" y="546"/>
                </a:cubicBezTo>
                <a:cubicBezTo>
                  <a:pt x="645" y="546"/>
                  <a:pt x="646" y="546"/>
                  <a:pt x="646" y="546"/>
                </a:cubicBezTo>
                <a:cubicBezTo>
                  <a:pt x="646" y="546"/>
                  <a:pt x="647" y="546"/>
                  <a:pt x="647" y="546"/>
                </a:cubicBezTo>
                <a:cubicBezTo>
                  <a:pt x="647" y="546"/>
                  <a:pt x="648" y="546"/>
                  <a:pt x="648" y="546"/>
                </a:cubicBezTo>
                <a:cubicBezTo>
                  <a:pt x="648" y="547"/>
                  <a:pt x="648" y="547"/>
                  <a:pt x="648" y="547"/>
                </a:cubicBezTo>
                <a:cubicBezTo>
                  <a:pt x="648" y="547"/>
                  <a:pt x="648" y="547"/>
                  <a:pt x="648" y="546"/>
                </a:cubicBezTo>
                <a:cubicBezTo>
                  <a:pt x="648" y="546"/>
                  <a:pt x="648" y="546"/>
                  <a:pt x="648" y="546"/>
                </a:cubicBezTo>
                <a:cubicBezTo>
                  <a:pt x="649" y="546"/>
                  <a:pt x="650" y="546"/>
                  <a:pt x="651" y="547"/>
                </a:cubicBezTo>
                <a:cubicBezTo>
                  <a:pt x="651" y="547"/>
                  <a:pt x="651" y="547"/>
                  <a:pt x="651" y="547"/>
                </a:cubicBezTo>
                <a:cubicBezTo>
                  <a:pt x="652" y="547"/>
                  <a:pt x="652" y="546"/>
                  <a:pt x="653" y="546"/>
                </a:cubicBezTo>
                <a:cubicBezTo>
                  <a:pt x="653" y="548"/>
                  <a:pt x="655" y="547"/>
                  <a:pt x="656" y="548"/>
                </a:cubicBezTo>
                <a:cubicBezTo>
                  <a:pt x="656" y="548"/>
                  <a:pt x="657" y="547"/>
                  <a:pt x="657" y="547"/>
                </a:cubicBezTo>
                <a:cubicBezTo>
                  <a:pt x="658" y="548"/>
                  <a:pt x="658" y="547"/>
                  <a:pt x="659" y="547"/>
                </a:cubicBezTo>
                <a:cubicBezTo>
                  <a:pt x="660" y="547"/>
                  <a:pt x="660" y="548"/>
                  <a:pt x="660" y="548"/>
                </a:cubicBezTo>
                <a:cubicBezTo>
                  <a:pt x="660" y="548"/>
                  <a:pt x="662" y="547"/>
                  <a:pt x="663" y="548"/>
                </a:cubicBezTo>
                <a:cubicBezTo>
                  <a:pt x="662" y="549"/>
                  <a:pt x="661" y="548"/>
                  <a:pt x="660" y="548"/>
                </a:cubicBezTo>
                <a:cubicBezTo>
                  <a:pt x="659" y="548"/>
                  <a:pt x="658" y="548"/>
                  <a:pt x="657" y="548"/>
                </a:cubicBezTo>
                <a:cubicBezTo>
                  <a:pt x="657" y="549"/>
                  <a:pt x="656" y="548"/>
                  <a:pt x="655" y="548"/>
                </a:cubicBezTo>
                <a:close/>
                <a:moveTo>
                  <a:pt x="664" y="561"/>
                </a:moveTo>
                <a:cubicBezTo>
                  <a:pt x="663" y="561"/>
                  <a:pt x="663" y="561"/>
                  <a:pt x="662" y="561"/>
                </a:cubicBezTo>
                <a:cubicBezTo>
                  <a:pt x="661" y="561"/>
                  <a:pt x="660" y="560"/>
                  <a:pt x="659" y="560"/>
                </a:cubicBezTo>
                <a:cubicBezTo>
                  <a:pt x="659" y="560"/>
                  <a:pt x="659" y="560"/>
                  <a:pt x="658" y="560"/>
                </a:cubicBezTo>
                <a:cubicBezTo>
                  <a:pt x="658" y="560"/>
                  <a:pt x="658" y="560"/>
                  <a:pt x="658" y="560"/>
                </a:cubicBezTo>
                <a:cubicBezTo>
                  <a:pt x="658" y="560"/>
                  <a:pt x="657" y="560"/>
                  <a:pt x="657" y="560"/>
                </a:cubicBezTo>
                <a:cubicBezTo>
                  <a:pt x="656" y="561"/>
                  <a:pt x="657" y="561"/>
                  <a:pt x="657" y="561"/>
                </a:cubicBezTo>
                <a:cubicBezTo>
                  <a:pt x="658" y="561"/>
                  <a:pt x="658" y="561"/>
                  <a:pt x="659" y="561"/>
                </a:cubicBezTo>
                <a:cubicBezTo>
                  <a:pt x="660" y="562"/>
                  <a:pt x="661" y="561"/>
                  <a:pt x="662" y="562"/>
                </a:cubicBezTo>
                <a:cubicBezTo>
                  <a:pt x="661" y="563"/>
                  <a:pt x="660" y="562"/>
                  <a:pt x="660" y="562"/>
                </a:cubicBezTo>
                <a:cubicBezTo>
                  <a:pt x="658" y="562"/>
                  <a:pt x="658" y="562"/>
                  <a:pt x="658" y="562"/>
                </a:cubicBezTo>
                <a:cubicBezTo>
                  <a:pt x="657" y="561"/>
                  <a:pt x="657" y="562"/>
                  <a:pt x="656" y="561"/>
                </a:cubicBezTo>
                <a:cubicBezTo>
                  <a:pt x="656" y="561"/>
                  <a:pt x="656" y="560"/>
                  <a:pt x="656" y="560"/>
                </a:cubicBezTo>
                <a:cubicBezTo>
                  <a:pt x="656" y="559"/>
                  <a:pt x="656" y="560"/>
                  <a:pt x="657" y="560"/>
                </a:cubicBezTo>
                <a:cubicBezTo>
                  <a:pt x="657" y="560"/>
                  <a:pt x="658" y="560"/>
                  <a:pt x="658" y="560"/>
                </a:cubicBezTo>
                <a:cubicBezTo>
                  <a:pt x="658" y="560"/>
                  <a:pt x="659" y="560"/>
                  <a:pt x="660" y="560"/>
                </a:cubicBezTo>
                <a:cubicBezTo>
                  <a:pt x="660" y="560"/>
                  <a:pt x="661" y="560"/>
                  <a:pt x="661" y="560"/>
                </a:cubicBezTo>
                <a:cubicBezTo>
                  <a:pt x="662" y="560"/>
                  <a:pt x="662" y="561"/>
                  <a:pt x="662" y="561"/>
                </a:cubicBezTo>
                <a:cubicBezTo>
                  <a:pt x="664" y="561"/>
                  <a:pt x="665" y="560"/>
                  <a:pt x="666" y="561"/>
                </a:cubicBezTo>
                <a:cubicBezTo>
                  <a:pt x="666" y="562"/>
                  <a:pt x="665" y="561"/>
                  <a:pt x="664" y="561"/>
                </a:cubicBezTo>
                <a:close/>
                <a:moveTo>
                  <a:pt x="666" y="550"/>
                </a:moveTo>
                <a:cubicBezTo>
                  <a:pt x="665" y="550"/>
                  <a:pt x="665" y="549"/>
                  <a:pt x="663" y="549"/>
                </a:cubicBezTo>
                <a:cubicBezTo>
                  <a:pt x="664" y="549"/>
                  <a:pt x="665" y="549"/>
                  <a:pt x="666" y="549"/>
                </a:cubicBezTo>
                <a:cubicBezTo>
                  <a:pt x="667" y="549"/>
                  <a:pt x="667" y="549"/>
                  <a:pt x="667" y="549"/>
                </a:cubicBezTo>
                <a:cubicBezTo>
                  <a:pt x="668" y="549"/>
                  <a:pt x="668" y="549"/>
                  <a:pt x="669" y="549"/>
                </a:cubicBezTo>
                <a:cubicBezTo>
                  <a:pt x="670" y="549"/>
                  <a:pt x="670" y="548"/>
                  <a:pt x="671" y="549"/>
                </a:cubicBezTo>
                <a:cubicBezTo>
                  <a:pt x="670" y="550"/>
                  <a:pt x="668" y="550"/>
                  <a:pt x="666" y="550"/>
                </a:cubicBezTo>
                <a:close/>
                <a:moveTo>
                  <a:pt x="670" y="562"/>
                </a:moveTo>
                <a:cubicBezTo>
                  <a:pt x="669" y="562"/>
                  <a:pt x="668" y="562"/>
                  <a:pt x="667" y="561"/>
                </a:cubicBezTo>
                <a:cubicBezTo>
                  <a:pt x="667" y="560"/>
                  <a:pt x="668" y="561"/>
                  <a:pt x="669" y="561"/>
                </a:cubicBezTo>
                <a:cubicBezTo>
                  <a:pt x="670" y="561"/>
                  <a:pt x="671" y="561"/>
                  <a:pt x="672" y="562"/>
                </a:cubicBezTo>
                <a:cubicBezTo>
                  <a:pt x="672" y="563"/>
                  <a:pt x="671" y="562"/>
                  <a:pt x="670" y="562"/>
                </a:cubicBezTo>
                <a:close/>
                <a:moveTo>
                  <a:pt x="727" y="527"/>
                </a:moveTo>
                <a:cubicBezTo>
                  <a:pt x="727" y="528"/>
                  <a:pt x="727" y="528"/>
                  <a:pt x="726" y="528"/>
                </a:cubicBezTo>
                <a:cubicBezTo>
                  <a:pt x="726" y="528"/>
                  <a:pt x="726" y="528"/>
                  <a:pt x="726" y="528"/>
                </a:cubicBezTo>
                <a:cubicBezTo>
                  <a:pt x="726" y="528"/>
                  <a:pt x="725" y="529"/>
                  <a:pt x="725" y="529"/>
                </a:cubicBezTo>
                <a:cubicBezTo>
                  <a:pt x="725" y="529"/>
                  <a:pt x="725" y="529"/>
                  <a:pt x="724" y="529"/>
                </a:cubicBezTo>
                <a:cubicBezTo>
                  <a:pt x="724" y="529"/>
                  <a:pt x="724" y="529"/>
                  <a:pt x="723" y="530"/>
                </a:cubicBezTo>
                <a:cubicBezTo>
                  <a:pt x="722" y="529"/>
                  <a:pt x="724" y="529"/>
                  <a:pt x="725" y="528"/>
                </a:cubicBezTo>
                <a:cubicBezTo>
                  <a:pt x="726" y="528"/>
                  <a:pt x="727" y="528"/>
                  <a:pt x="727" y="527"/>
                </a:cubicBezTo>
                <a:cubicBezTo>
                  <a:pt x="728" y="527"/>
                  <a:pt x="727" y="528"/>
                  <a:pt x="727" y="527"/>
                </a:cubicBezTo>
                <a:close/>
                <a:moveTo>
                  <a:pt x="753" y="501"/>
                </a:moveTo>
                <a:cubicBezTo>
                  <a:pt x="753" y="501"/>
                  <a:pt x="752" y="501"/>
                  <a:pt x="752" y="501"/>
                </a:cubicBezTo>
                <a:cubicBezTo>
                  <a:pt x="751" y="503"/>
                  <a:pt x="752" y="503"/>
                  <a:pt x="751" y="504"/>
                </a:cubicBezTo>
                <a:cubicBezTo>
                  <a:pt x="750" y="506"/>
                  <a:pt x="748" y="507"/>
                  <a:pt x="748" y="507"/>
                </a:cubicBezTo>
                <a:cubicBezTo>
                  <a:pt x="746" y="507"/>
                  <a:pt x="749" y="505"/>
                  <a:pt x="750" y="502"/>
                </a:cubicBezTo>
                <a:cubicBezTo>
                  <a:pt x="750" y="503"/>
                  <a:pt x="751" y="500"/>
                  <a:pt x="752" y="501"/>
                </a:cubicBezTo>
                <a:cubicBezTo>
                  <a:pt x="752" y="500"/>
                  <a:pt x="754" y="500"/>
                  <a:pt x="753" y="500"/>
                </a:cubicBezTo>
                <a:cubicBezTo>
                  <a:pt x="754" y="499"/>
                  <a:pt x="754" y="500"/>
                  <a:pt x="753" y="501"/>
                </a:cubicBezTo>
                <a:close/>
                <a:moveTo>
                  <a:pt x="756" y="520"/>
                </a:move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2"/>
                  <a:pt x="756" y="522"/>
                  <a:pt x="756" y="522"/>
                </a:cubicBezTo>
                <a:cubicBezTo>
                  <a:pt x="755" y="522"/>
                  <a:pt x="755" y="522"/>
                  <a:pt x="755" y="521"/>
                </a:cubicBezTo>
                <a:cubicBezTo>
                  <a:pt x="755" y="521"/>
                  <a:pt x="755" y="521"/>
                  <a:pt x="755" y="521"/>
                </a:cubicBezTo>
                <a:cubicBezTo>
                  <a:pt x="755" y="521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lose/>
                <a:moveTo>
                  <a:pt x="757" y="517"/>
                </a:moveTo>
                <a:cubicBezTo>
                  <a:pt x="756" y="517"/>
                  <a:pt x="759" y="516"/>
                  <a:pt x="759" y="515"/>
                </a:cubicBezTo>
                <a:cubicBezTo>
                  <a:pt x="760" y="515"/>
                  <a:pt x="757" y="517"/>
                  <a:pt x="757" y="517"/>
                </a:cubicBezTo>
                <a:close/>
                <a:moveTo>
                  <a:pt x="759" y="512"/>
                </a:moveTo>
                <a:cubicBezTo>
                  <a:pt x="758" y="512"/>
                  <a:pt x="759" y="511"/>
                  <a:pt x="759" y="510"/>
                </a:cubicBezTo>
                <a:cubicBezTo>
                  <a:pt x="760" y="511"/>
                  <a:pt x="759" y="511"/>
                  <a:pt x="759" y="512"/>
                </a:cubicBezTo>
                <a:close/>
                <a:moveTo>
                  <a:pt x="760" y="510"/>
                </a:moveTo>
                <a:cubicBezTo>
                  <a:pt x="759" y="510"/>
                  <a:pt x="759" y="508"/>
                  <a:pt x="759" y="507"/>
                </a:cubicBezTo>
                <a:cubicBezTo>
                  <a:pt x="760" y="508"/>
                  <a:pt x="760" y="509"/>
                  <a:pt x="760" y="510"/>
                </a:cubicBezTo>
                <a:close/>
                <a:moveTo>
                  <a:pt x="760" y="507"/>
                </a:moveTo>
                <a:cubicBezTo>
                  <a:pt x="759" y="507"/>
                  <a:pt x="760" y="506"/>
                  <a:pt x="761" y="505"/>
                </a:cubicBezTo>
                <a:cubicBezTo>
                  <a:pt x="761" y="506"/>
                  <a:pt x="760" y="507"/>
                  <a:pt x="760" y="507"/>
                </a:cubicBezTo>
                <a:close/>
                <a:moveTo>
                  <a:pt x="321" y="795"/>
                </a:moveTo>
                <a:cubicBezTo>
                  <a:pt x="320" y="795"/>
                  <a:pt x="320" y="793"/>
                  <a:pt x="319" y="793"/>
                </a:cubicBezTo>
                <a:cubicBezTo>
                  <a:pt x="318" y="793"/>
                  <a:pt x="318" y="793"/>
                  <a:pt x="317" y="792"/>
                </a:cubicBezTo>
                <a:cubicBezTo>
                  <a:pt x="316" y="792"/>
                  <a:pt x="314" y="790"/>
                  <a:pt x="313" y="790"/>
                </a:cubicBezTo>
                <a:cubicBezTo>
                  <a:pt x="312" y="790"/>
                  <a:pt x="311" y="788"/>
                  <a:pt x="311" y="788"/>
                </a:cubicBezTo>
                <a:cubicBezTo>
                  <a:pt x="311" y="788"/>
                  <a:pt x="310" y="788"/>
                  <a:pt x="310" y="788"/>
                </a:cubicBezTo>
                <a:cubicBezTo>
                  <a:pt x="309" y="787"/>
                  <a:pt x="308" y="787"/>
                  <a:pt x="308" y="786"/>
                </a:cubicBezTo>
                <a:cubicBezTo>
                  <a:pt x="308" y="786"/>
                  <a:pt x="308" y="786"/>
                  <a:pt x="308" y="786"/>
                </a:cubicBezTo>
                <a:cubicBezTo>
                  <a:pt x="308" y="785"/>
                  <a:pt x="306" y="785"/>
                  <a:pt x="304" y="784"/>
                </a:cubicBezTo>
                <a:cubicBezTo>
                  <a:pt x="303" y="783"/>
                  <a:pt x="301" y="781"/>
                  <a:pt x="300" y="781"/>
                </a:cubicBezTo>
                <a:cubicBezTo>
                  <a:pt x="299" y="781"/>
                  <a:pt x="296" y="778"/>
                  <a:pt x="296" y="778"/>
                </a:cubicBezTo>
                <a:cubicBezTo>
                  <a:pt x="296" y="778"/>
                  <a:pt x="295" y="778"/>
                  <a:pt x="295" y="778"/>
                </a:cubicBezTo>
                <a:cubicBezTo>
                  <a:pt x="295" y="778"/>
                  <a:pt x="294" y="777"/>
                  <a:pt x="294" y="777"/>
                </a:cubicBezTo>
                <a:cubicBezTo>
                  <a:pt x="294" y="777"/>
                  <a:pt x="294" y="777"/>
                  <a:pt x="293" y="776"/>
                </a:cubicBezTo>
                <a:cubicBezTo>
                  <a:pt x="292" y="776"/>
                  <a:pt x="291" y="775"/>
                  <a:pt x="289" y="774"/>
                </a:cubicBezTo>
                <a:cubicBezTo>
                  <a:pt x="289" y="773"/>
                  <a:pt x="289" y="773"/>
                  <a:pt x="288" y="772"/>
                </a:cubicBezTo>
                <a:cubicBezTo>
                  <a:pt x="288" y="772"/>
                  <a:pt x="287" y="771"/>
                  <a:pt x="287" y="771"/>
                </a:cubicBezTo>
                <a:cubicBezTo>
                  <a:pt x="286" y="771"/>
                  <a:pt x="285" y="770"/>
                  <a:pt x="285" y="770"/>
                </a:cubicBezTo>
                <a:cubicBezTo>
                  <a:pt x="284" y="769"/>
                  <a:pt x="284" y="769"/>
                  <a:pt x="283" y="768"/>
                </a:cubicBezTo>
                <a:cubicBezTo>
                  <a:pt x="283" y="768"/>
                  <a:pt x="282" y="768"/>
                  <a:pt x="281" y="767"/>
                </a:cubicBezTo>
                <a:cubicBezTo>
                  <a:pt x="280" y="767"/>
                  <a:pt x="280" y="766"/>
                  <a:pt x="279" y="766"/>
                </a:cubicBezTo>
                <a:cubicBezTo>
                  <a:pt x="279" y="765"/>
                  <a:pt x="278" y="765"/>
                  <a:pt x="278" y="764"/>
                </a:cubicBezTo>
                <a:cubicBezTo>
                  <a:pt x="277" y="764"/>
                  <a:pt x="277" y="764"/>
                  <a:pt x="277" y="763"/>
                </a:cubicBezTo>
                <a:cubicBezTo>
                  <a:pt x="276" y="762"/>
                  <a:pt x="274" y="761"/>
                  <a:pt x="274" y="761"/>
                </a:cubicBezTo>
                <a:cubicBezTo>
                  <a:pt x="273" y="760"/>
                  <a:pt x="272" y="759"/>
                  <a:pt x="272" y="759"/>
                </a:cubicBezTo>
                <a:cubicBezTo>
                  <a:pt x="271" y="759"/>
                  <a:pt x="272" y="758"/>
                  <a:pt x="271" y="758"/>
                </a:cubicBezTo>
                <a:cubicBezTo>
                  <a:pt x="271" y="758"/>
                  <a:pt x="271" y="758"/>
                  <a:pt x="270" y="758"/>
                </a:cubicBezTo>
                <a:cubicBezTo>
                  <a:pt x="270" y="757"/>
                  <a:pt x="270" y="757"/>
                  <a:pt x="270" y="756"/>
                </a:cubicBezTo>
                <a:cubicBezTo>
                  <a:pt x="269" y="756"/>
                  <a:pt x="269" y="755"/>
                  <a:pt x="268" y="755"/>
                </a:cubicBezTo>
                <a:cubicBezTo>
                  <a:pt x="268" y="755"/>
                  <a:pt x="267" y="754"/>
                  <a:pt x="266" y="753"/>
                </a:cubicBezTo>
                <a:cubicBezTo>
                  <a:pt x="265" y="752"/>
                  <a:pt x="264" y="751"/>
                  <a:pt x="264" y="750"/>
                </a:cubicBezTo>
                <a:cubicBezTo>
                  <a:pt x="262" y="750"/>
                  <a:pt x="262" y="749"/>
                  <a:pt x="261" y="749"/>
                </a:cubicBezTo>
                <a:cubicBezTo>
                  <a:pt x="261" y="748"/>
                  <a:pt x="260" y="748"/>
                  <a:pt x="259" y="747"/>
                </a:cubicBezTo>
                <a:cubicBezTo>
                  <a:pt x="260" y="746"/>
                  <a:pt x="258" y="746"/>
                  <a:pt x="258" y="746"/>
                </a:cubicBezTo>
                <a:cubicBezTo>
                  <a:pt x="258" y="745"/>
                  <a:pt x="258" y="745"/>
                  <a:pt x="258" y="744"/>
                </a:cubicBezTo>
                <a:cubicBezTo>
                  <a:pt x="258" y="744"/>
                  <a:pt x="257" y="744"/>
                  <a:pt x="257" y="744"/>
                </a:cubicBezTo>
                <a:cubicBezTo>
                  <a:pt x="257" y="743"/>
                  <a:pt x="256" y="743"/>
                  <a:pt x="256" y="743"/>
                </a:cubicBezTo>
                <a:cubicBezTo>
                  <a:pt x="256" y="743"/>
                  <a:pt x="256" y="742"/>
                  <a:pt x="256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1"/>
                  <a:pt x="254" y="741"/>
                  <a:pt x="254" y="740"/>
                </a:cubicBezTo>
                <a:cubicBezTo>
                  <a:pt x="253" y="740"/>
                  <a:pt x="251" y="738"/>
                  <a:pt x="251" y="738"/>
                </a:cubicBezTo>
                <a:cubicBezTo>
                  <a:pt x="250" y="737"/>
                  <a:pt x="250" y="737"/>
                  <a:pt x="250" y="737"/>
                </a:cubicBezTo>
                <a:cubicBezTo>
                  <a:pt x="250" y="737"/>
                  <a:pt x="250" y="736"/>
                  <a:pt x="250" y="736"/>
                </a:cubicBezTo>
                <a:cubicBezTo>
                  <a:pt x="249" y="735"/>
                  <a:pt x="248" y="734"/>
                  <a:pt x="247" y="733"/>
                </a:cubicBezTo>
                <a:cubicBezTo>
                  <a:pt x="247" y="732"/>
                  <a:pt x="246" y="731"/>
                  <a:pt x="246" y="730"/>
                </a:cubicBezTo>
                <a:cubicBezTo>
                  <a:pt x="246" y="730"/>
                  <a:pt x="245" y="729"/>
                  <a:pt x="245" y="729"/>
                </a:cubicBezTo>
                <a:cubicBezTo>
                  <a:pt x="244" y="729"/>
                  <a:pt x="244" y="728"/>
                  <a:pt x="244" y="728"/>
                </a:cubicBezTo>
                <a:cubicBezTo>
                  <a:pt x="243" y="727"/>
                  <a:pt x="242" y="725"/>
                  <a:pt x="241" y="724"/>
                </a:cubicBezTo>
                <a:cubicBezTo>
                  <a:pt x="241" y="724"/>
                  <a:pt x="241" y="723"/>
                  <a:pt x="241" y="723"/>
                </a:cubicBezTo>
                <a:cubicBezTo>
                  <a:pt x="241" y="723"/>
                  <a:pt x="240" y="723"/>
                  <a:pt x="240" y="723"/>
                </a:cubicBezTo>
                <a:cubicBezTo>
                  <a:pt x="240" y="722"/>
                  <a:pt x="239" y="720"/>
                  <a:pt x="239" y="720"/>
                </a:cubicBezTo>
                <a:cubicBezTo>
                  <a:pt x="239" y="720"/>
                  <a:pt x="239" y="719"/>
                  <a:pt x="238" y="719"/>
                </a:cubicBezTo>
                <a:cubicBezTo>
                  <a:pt x="238" y="718"/>
                  <a:pt x="237" y="717"/>
                  <a:pt x="237" y="717"/>
                </a:cubicBezTo>
                <a:cubicBezTo>
                  <a:pt x="237" y="716"/>
                  <a:pt x="236" y="715"/>
                  <a:pt x="236" y="714"/>
                </a:cubicBezTo>
                <a:cubicBezTo>
                  <a:pt x="235" y="713"/>
                  <a:pt x="235" y="712"/>
                  <a:pt x="235" y="712"/>
                </a:cubicBezTo>
                <a:cubicBezTo>
                  <a:pt x="235" y="712"/>
                  <a:pt x="235" y="712"/>
                  <a:pt x="235" y="712"/>
                </a:cubicBezTo>
                <a:cubicBezTo>
                  <a:pt x="235" y="711"/>
                  <a:pt x="234" y="711"/>
                  <a:pt x="234" y="711"/>
                </a:cubicBezTo>
                <a:cubicBezTo>
                  <a:pt x="234" y="710"/>
                  <a:pt x="233" y="708"/>
                  <a:pt x="233" y="707"/>
                </a:cubicBezTo>
                <a:cubicBezTo>
                  <a:pt x="233" y="707"/>
                  <a:pt x="232" y="707"/>
                  <a:pt x="232" y="707"/>
                </a:cubicBezTo>
                <a:cubicBezTo>
                  <a:pt x="232" y="706"/>
                  <a:pt x="232" y="705"/>
                  <a:pt x="232" y="705"/>
                </a:cubicBezTo>
                <a:cubicBezTo>
                  <a:pt x="232" y="705"/>
                  <a:pt x="232" y="705"/>
                  <a:pt x="232" y="704"/>
                </a:cubicBezTo>
                <a:cubicBezTo>
                  <a:pt x="232" y="704"/>
                  <a:pt x="231" y="704"/>
                  <a:pt x="231" y="704"/>
                </a:cubicBezTo>
                <a:cubicBezTo>
                  <a:pt x="230" y="703"/>
                  <a:pt x="230" y="702"/>
                  <a:pt x="230" y="701"/>
                </a:cubicBezTo>
                <a:cubicBezTo>
                  <a:pt x="230" y="701"/>
                  <a:pt x="230" y="701"/>
                  <a:pt x="230" y="701"/>
                </a:cubicBezTo>
                <a:cubicBezTo>
                  <a:pt x="229" y="699"/>
                  <a:pt x="229" y="698"/>
                  <a:pt x="229" y="696"/>
                </a:cubicBezTo>
                <a:cubicBezTo>
                  <a:pt x="229" y="696"/>
                  <a:pt x="228" y="697"/>
                  <a:pt x="228" y="696"/>
                </a:cubicBezTo>
                <a:cubicBezTo>
                  <a:pt x="228" y="696"/>
                  <a:pt x="228" y="695"/>
                  <a:pt x="228" y="695"/>
                </a:cubicBezTo>
                <a:cubicBezTo>
                  <a:pt x="227" y="695"/>
                  <a:pt x="228" y="693"/>
                  <a:pt x="228" y="692"/>
                </a:cubicBezTo>
                <a:cubicBezTo>
                  <a:pt x="227" y="691"/>
                  <a:pt x="226" y="695"/>
                  <a:pt x="226" y="694"/>
                </a:cubicBezTo>
                <a:cubicBezTo>
                  <a:pt x="224" y="685"/>
                  <a:pt x="222" y="673"/>
                  <a:pt x="223" y="665"/>
                </a:cubicBezTo>
                <a:cubicBezTo>
                  <a:pt x="223" y="664"/>
                  <a:pt x="223" y="663"/>
                  <a:pt x="223" y="663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23" y="662"/>
                  <a:pt x="223" y="661"/>
                  <a:pt x="223" y="660"/>
                </a:cubicBezTo>
                <a:cubicBezTo>
                  <a:pt x="223" y="660"/>
                  <a:pt x="224" y="660"/>
                  <a:pt x="224" y="660"/>
                </a:cubicBezTo>
                <a:cubicBezTo>
                  <a:pt x="224" y="658"/>
                  <a:pt x="224" y="650"/>
                  <a:pt x="225" y="649"/>
                </a:cubicBezTo>
                <a:cubicBezTo>
                  <a:pt x="225" y="649"/>
                  <a:pt x="225" y="649"/>
                  <a:pt x="225" y="648"/>
                </a:cubicBezTo>
                <a:cubicBezTo>
                  <a:pt x="225" y="648"/>
                  <a:pt x="226" y="648"/>
                  <a:pt x="226" y="648"/>
                </a:cubicBezTo>
                <a:cubicBezTo>
                  <a:pt x="226" y="648"/>
                  <a:pt x="225" y="648"/>
                  <a:pt x="226" y="647"/>
                </a:cubicBezTo>
                <a:cubicBezTo>
                  <a:pt x="226" y="646"/>
                  <a:pt x="227" y="645"/>
                  <a:pt x="227" y="644"/>
                </a:cubicBezTo>
                <a:cubicBezTo>
                  <a:pt x="227" y="643"/>
                  <a:pt x="228" y="643"/>
                  <a:pt x="228" y="642"/>
                </a:cubicBezTo>
                <a:cubicBezTo>
                  <a:pt x="228" y="642"/>
                  <a:pt x="228" y="642"/>
                  <a:pt x="228" y="642"/>
                </a:cubicBezTo>
                <a:cubicBezTo>
                  <a:pt x="229" y="640"/>
                  <a:pt x="229" y="639"/>
                  <a:pt x="230" y="639"/>
                </a:cubicBezTo>
                <a:cubicBezTo>
                  <a:pt x="230" y="639"/>
                  <a:pt x="230" y="638"/>
                  <a:pt x="230" y="638"/>
                </a:cubicBezTo>
                <a:cubicBezTo>
                  <a:pt x="230" y="637"/>
                  <a:pt x="231" y="637"/>
                  <a:pt x="231" y="636"/>
                </a:cubicBezTo>
                <a:cubicBezTo>
                  <a:pt x="233" y="635"/>
                  <a:pt x="234" y="633"/>
                  <a:pt x="236" y="632"/>
                </a:cubicBezTo>
                <a:cubicBezTo>
                  <a:pt x="243" y="626"/>
                  <a:pt x="251" y="621"/>
                  <a:pt x="260" y="623"/>
                </a:cubicBezTo>
                <a:cubicBezTo>
                  <a:pt x="266" y="623"/>
                  <a:pt x="273" y="626"/>
                  <a:pt x="277" y="630"/>
                </a:cubicBezTo>
                <a:cubicBezTo>
                  <a:pt x="281" y="635"/>
                  <a:pt x="280" y="641"/>
                  <a:pt x="278" y="646"/>
                </a:cubicBezTo>
                <a:cubicBezTo>
                  <a:pt x="278" y="647"/>
                  <a:pt x="276" y="648"/>
                  <a:pt x="276" y="647"/>
                </a:cubicBezTo>
                <a:cubicBezTo>
                  <a:pt x="276" y="646"/>
                  <a:pt x="276" y="645"/>
                  <a:pt x="276" y="644"/>
                </a:cubicBezTo>
                <a:cubicBezTo>
                  <a:pt x="276" y="642"/>
                  <a:pt x="274" y="639"/>
                  <a:pt x="272" y="638"/>
                </a:cubicBezTo>
                <a:cubicBezTo>
                  <a:pt x="268" y="634"/>
                  <a:pt x="262" y="634"/>
                  <a:pt x="258" y="637"/>
                </a:cubicBezTo>
                <a:cubicBezTo>
                  <a:pt x="254" y="639"/>
                  <a:pt x="250" y="644"/>
                  <a:pt x="251" y="653"/>
                </a:cubicBezTo>
                <a:cubicBezTo>
                  <a:pt x="251" y="660"/>
                  <a:pt x="256" y="667"/>
                  <a:pt x="261" y="671"/>
                </a:cubicBezTo>
                <a:cubicBezTo>
                  <a:pt x="268" y="675"/>
                  <a:pt x="277" y="676"/>
                  <a:pt x="284" y="674"/>
                </a:cubicBezTo>
                <a:cubicBezTo>
                  <a:pt x="293" y="672"/>
                  <a:pt x="303" y="667"/>
                  <a:pt x="309" y="656"/>
                </a:cubicBezTo>
                <a:cubicBezTo>
                  <a:pt x="314" y="646"/>
                  <a:pt x="318" y="633"/>
                  <a:pt x="315" y="622"/>
                </a:cubicBezTo>
                <a:cubicBezTo>
                  <a:pt x="312" y="614"/>
                  <a:pt x="305" y="605"/>
                  <a:pt x="295" y="609"/>
                </a:cubicBezTo>
                <a:cubicBezTo>
                  <a:pt x="298" y="600"/>
                  <a:pt x="296" y="591"/>
                  <a:pt x="288" y="585"/>
                </a:cubicBezTo>
                <a:cubicBezTo>
                  <a:pt x="282" y="579"/>
                  <a:pt x="275" y="578"/>
                  <a:pt x="267" y="577"/>
                </a:cubicBezTo>
                <a:cubicBezTo>
                  <a:pt x="243" y="577"/>
                  <a:pt x="240" y="595"/>
                  <a:pt x="239" y="596"/>
                </a:cubicBezTo>
                <a:cubicBezTo>
                  <a:pt x="233" y="589"/>
                  <a:pt x="227" y="589"/>
                  <a:pt x="220" y="590"/>
                </a:cubicBezTo>
                <a:cubicBezTo>
                  <a:pt x="213" y="591"/>
                  <a:pt x="208" y="596"/>
                  <a:pt x="203" y="601"/>
                </a:cubicBezTo>
                <a:cubicBezTo>
                  <a:pt x="184" y="619"/>
                  <a:pt x="183" y="654"/>
                  <a:pt x="190" y="678"/>
                </a:cubicBezTo>
                <a:cubicBezTo>
                  <a:pt x="192" y="686"/>
                  <a:pt x="196" y="693"/>
                  <a:pt x="199" y="701"/>
                </a:cubicBezTo>
                <a:cubicBezTo>
                  <a:pt x="199" y="702"/>
                  <a:pt x="199" y="702"/>
                  <a:pt x="200" y="702"/>
                </a:cubicBezTo>
                <a:cubicBezTo>
                  <a:pt x="200" y="702"/>
                  <a:pt x="200" y="702"/>
                  <a:pt x="200" y="703"/>
                </a:cubicBezTo>
                <a:cubicBezTo>
                  <a:pt x="200" y="703"/>
                  <a:pt x="199" y="703"/>
                  <a:pt x="199" y="702"/>
                </a:cubicBezTo>
                <a:cubicBezTo>
                  <a:pt x="198" y="701"/>
                  <a:pt x="197" y="699"/>
                  <a:pt x="196" y="698"/>
                </a:cubicBezTo>
                <a:cubicBezTo>
                  <a:pt x="195" y="697"/>
                  <a:pt x="194" y="696"/>
                  <a:pt x="194" y="695"/>
                </a:cubicBezTo>
                <a:cubicBezTo>
                  <a:pt x="194" y="695"/>
                  <a:pt x="193" y="695"/>
                  <a:pt x="193" y="695"/>
                </a:cubicBezTo>
                <a:cubicBezTo>
                  <a:pt x="193" y="694"/>
                  <a:pt x="193" y="694"/>
                  <a:pt x="193" y="694"/>
                </a:cubicBezTo>
                <a:cubicBezTo>
                  <a:pt x="192" y="693"/>
                  <a:pt x="192" y="693"/>
                  <a:pt x="192" y="692"/>
                </a:cubicBezTo>
                <a:cubicBezTo>
                  <a:pt x="192" y="692"/>
                  <a:pt x="192" y="692"/>
                  <a:pt x="192" y="692"/>
                </a:cubicBezTo>
                <a:cubicBezTo>
                  <a:pt x="191" y="692"/>
                  <a:pt x="192" y="692"/>
                  <a:pt x="192" y="691"/>
                </a:cubicBezTo>
                <a:cubicBezTo>
                  <a:pt x="192" y="691"/>
                  <a:pt x="191" y="691"/>
                  <a:pt x="191" y="690"/>
                </a:cubicBezTo>
                <a:cubicBezTo>
                  <a:pt x="190" y="690"/>
                  <a:pt x="190" y="689"/>
                  <a:pt x="189" y="688"/>
                </a:cubicBezTo>
                <a:cubicBezTo>
                  <a:pt x="188" y="687"/>
                  <a:pt x="188" y="685"/>
                  <a:pt x="187" y="685"/>
                </a:cubicBezTo>
                <a:cubicBezTo>
                  <a:pt x="187" y="684"/>
                  <a:pt x="187" y="684"/>
                  <a:pt x="187" y="684"/>
                </a:cubicBezTo>
                <a:cubicBezTo>
                  <a:pt x="186" y="683"/>
                  <a:pt x="186" y="683"/>
                  <a:pt x="186" y="683"/>
                </a:cubicBezTo>
                <a:cubicBezTo>
                  <a:pt x="186" y="682"/>
                  <a:pt x="185" y="681"/>
                  <a:pt x="185" y="681"/>
                </a:cubicBezTo>
                <a:cubicBezTo>
                  <a:pt x="185" y="681"/>
                  <a:pt x="185" y="681"/>
                  <a:pt x="185" y="681"/>
                </a:cubicBezTo>
                <a:cubicBezTo>
                  <a:pt x="185" y="680"/>
                  <a:pt x="185" y="680"/>
                  <a:pt x="184" y="679"/>
                </a:cubicBezTo>
                <a:cubicBezTo>
                  <a:pt x="184" y="678"/>
                  <a:pt x="183" y="678"/>
                  <a:pt x="183" y="677"/>
                </a:cubicBezTo>
                <a:cubicBezTo>
                  <a:pt x="182" y="676"/>
                  <a:pt x="182" y="676"/>
                  <a:pt x="182" y="675"/>
                </a:cubicBezTo>
                <a:cubicBezTo>
                  <a:pt x="182" y="674"/>
                  <a:pt x="182" y="674"/>
                  <a:pt x="181" y="674"/>
                </a:cubicBezTo>
                <a:cubicBezTo>
                  <a:pt x="181" y="674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2"/>
                  <a:pt x="181" y="673"/>
                  <a:pt x="180" y="673"/>
                </a:cubicBezTo>
                <a:cubicBezTo>
                  <a:pt x="180" y="672"/>
                  <a:pt x="181" y="672"/>
                  <a:pt x="181" y="672"/>
                </a:cubicBezTo>
                <a:cubicBezTo>
                  <a:pt x="180" y="672"/>
                  <a:pt x="180" y="672"/>
                  <a:pt x="180" y="671"/>
                </a:cubicBezTo>
                <a:cubicBezTo>
                  <a:pt x="180" y="671"/>
                  <a:pt x="180" y="670"/>
                  <a:pt x="179" y="670"/>
                </a:cubicBezTo>
                <a:cubicBezTo>
                  <a:pt x="179" y="669"/>
                  <a:pt x="178" y="667"/>
                  <a:pt x="178" y="667"/>
                </a:cubicBezTo>
                <a:cubicBezTo>
                  <a:pt x="178" y="666"/>
                  <a:pt x="178" y="666"/>
                  <a:pt x="178" y="666"/>
                </a:cubicBezTo>
                <a:cubicBezTo>
                  <a:pt x="178" y="666"/>
                  <a:pt x="177" y="666"/>
                  <a:pt x="177" y="666"/>
                </a:cubicBezTo>
                <a:cubicBezTo>
                  <a:pt x="177" y="666"/>
                  <a:pt x="178" y="665"/>
                  <a:pt x="177" y="665"/>
                </a:cubicBezTo>
                <a:cubicBezTo>
                  <a:pt x="177" y="665"/>
                  <a:pt x="177" y="665"/>
                  <a:pt x="177" y="665"/>
                </a:cubicBezTo>
                <a:cubicBezTo>
                  <a:pt x="177" y="665"/>
                  <a:pt x="177" y="664"/>
                  <a:pt x="177" y="664"/>
                </a:cubicBezTo>
                <a:cubicBezTo>
                  <a:pt x="177" y="664"/>
                  <a:pt x="177" y="664"/>
                  <a:pt x="176" y="663"/>
                </a:cubicBezTo>
                <a:cubicBezTo>
                  <a:pt x="176" y="663"/>
                  <a:pt x="176" y="662"/>
                  <a:pt x="176" y="661"/>
                </a:cubicBezTo>
                <a:cubicBezTo>
                  <a:pt x="175" y="660"/>
                  <a:pt x="175" y="660"/>
                  <a:pt x="175" y="659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8"/>
                  <a:pt x="174" y="658"/>
                  <a:pt x="174" y="658"/>
                </a:cubicBezTo>
                <a:cubicBezTo>
                  <a:pt x="174" y="656"/>
                  <a:pt x="173" y="654"/>
                  <a:pt x="173" y="653"/>
                </a:cubicBezTo>
                <a:cubicBezTo>
                  <a:pt x="173" y="652"/>
                  <a:pt x="173" y="652"/>
                  <a:pt x="172" y="652"/>
                </a:cubicBezTo>
                <a:cubicBezTo>
                  <a:pt x="172" y="651"/>
                  <a:pt x="172" y="650"/>
                  <a:pt x="172" y="650"/>
                </a:cubicBezTo>
                <a:cubicBezTo>
                  <a:pt x="172" y="650"/>
                  <a:pt x="172" y="650"/>
                  <a:pt x="172" y="650"/>
                </a:cubicBezTo>
                <a:cubicBezTo>
                  <a:pt x="172" y="650"/>
                  <a:pt x="172" y="649"/>
                  <a:pt x="172" y="649"/>
                </a:cubicBezTo>
                <a:cubicBezTo>
                  <a:pt x="172" y="649"/>
                  <a:pt x="171" y="648"/>
                  <a:pt x="171" y="648"/>
                </a:cubicBezTo>
                <a:cubicBezTo>
                  <a:pt x="171" y="647"/>
                  <a:pt x="170" y="645"/>
                  <a:pt x="170" y="644"/>
                </a:cubicBezTo>
                <a:cubicBezTo>
                  <a:pt x="170" y="643"/>
                  <a:pt x="169" y="643"/>
                  <a:pt x="169" y="642"/>
                </a:cubicBezTo>
                <a:cubicBezTo>
                  <a:pt x="169" y="641"/>
                  <a:pt x="169" y="641"/>
                  <a:pt x="169" y="641"/>
                </a:cubicBezTo>
                <a:cubicBezTo>
                  <a:pt x="168" y="639"/>
                  <a:pt x="168" y="637"/>
                  <a:pt x="168" y="636"/>
                </a:cubicBezTo>
                <a:cubicBezTo>
                  <a:pt x="168" y="636"/>
                  <a:pt x="167" y="635"/>
                  <a:pt x="167" y="635"/>
                </a:cubicBezTo>
                <a:cubicBezTo>
                  <a:pt x="167" y="634"/>
                  <a:pt x="167" y="635"/>
                  <a:pt x="167" y="635"/>
                </a:cubicBezTo>
                <a:cubicBezTo>
                  <a:pt x="167" y="634"/>
                  <a:pt x="167" y="634"/>
                  <a:pt x="167" y="633"/>
                </a:cubicBezTo>
                <a:cubicBezTo>
                  <a:pt x="167" y="633"/>
                  <a:pt x="166" y="633"/>
                  <a:pt x="166" y="633"/>
                </a:cubicBezTo>
                <a:cubicBezTo>
                  <a:pt x="166" y="631"/>
                  <a:pt x="166" y="631"/>
                  <a:pt x="166" y="630"/>
                </a:cubicBezTo>
                <a:cubicBezTo>
                  <a:pt x="166" y="630"/>
                  <a:pt x="166" y="630"/>
                  <a:pt x="166" y="630"/>
                </a:cubicBezTo>
                <a:cubicBezTo>
                  <a:pt x="165" y="628"/>
                  <a:pt x="165" y="626"/>
                  <a:pt x="165" y="625"/>
                </a:cubicBezTo>
                <a:cubicBezTo>
                  <a:pt x="165" y="623"/>
                  <a:pt x="165" y="621"/>
                  <a:pt x="165" y="621"/>
                </a:cubicBezTo>
                <a:cubicBezTo>
                  <a:pt x="164" y="620"/>
                  <a:pt x="165" y="619"/>
                  <a:pt x="164" y="619"/>
                </a:cubicBezTo>
                <a:cubicBezTo>
                  <a:pt x="164" y="618"/>
                  <a:pt x="164" y="616"/>
                  <a:pt x="164" y="615"/>
                </a:cubicBezTo>
                <a:cubicBezTo>
                  <a:pt x="163" y="613"/>
                  <a:pt x="163" y="612"/>
                  <a:pt x="163" y="611"/>
                </a:cubicBezTo>
                <a:cubicBezTo>
                  <a:pt x="163" y="608"/>
                  <a:pt x="162" y="604"/>
                  <a:pt x="162" y="602"/>
                </a:cubicBezTo>
                <a:cubicBezTo>
                  <a:pt x="162" y="601"/>
                  <a:pt x="162" y="600"/>
                  <a:pt x="162" y="599"/>
                </a:cubicBezTo>
                <a:cubicBezTo>
                  <a:pt x="162" y="597"/>
                  <a:pt x="162" y="596"/>
                  <a:pt x="162" y="595"/>
                </a:cubicBezTo>
                <a:cubicBezTo>
                  <a:pt x="162" y="594"/>
                  <a:pt x="162" y="594"/>
                  <a:pt x="162" y="594"/>
                </a:cubicBezTo>
                <a:cubicBezTo>
                  <a:pt x="162" y="592"/>
                  <a:pt x="162" y="590"/>
                  <a:pt x="162" y="588"/>
                </a:cubicBezTo>
                <a:cubicBezTo>
                  <a:pt x="162" y="588"/>
                  <a:pt x="162" y="587"/>
                  <a:pt x="162" y="587"/>
                </a:cubicBezTo>
                <a:cubicBezTo>
                  <a:pt x="161" y="584"/>
                  <a:pt x="162" y="581"/>
                  <a:pt x="162" y="578"/>
                </a:cubicBezTo>
                <a:cubicBezTo>
                  <a:pt x="162" y="575"/>
                  <a:pt x="162" y="572"/>
                  <a:pt x="162" y="569"/>
                </a:cubicBezTo>
                <a:cubicBezTo>
                  <a:pt x="162" y="569"/>
                  <a:pt x="162" y="569"/>
                  <a:pt x="162" y="568"/>
                </a:cubicBezTo>
                <a:cubicBezTo>
                  <a:pt x="163" y="566"/>
                  <a:pt x="162" y="565"/>
                  <a:pt x="163" y="563"/>
                </a:cubicBezTo>
                <a:cubicBezTo>
                  <a:pt x="163" y="562"/>
                  <a:pt x="163" y="562"/>
                  <a:pt x="163" y="561"/>
                </a:cubicBezTo>
                <a:cubicBezTo>
                  <a:pt x="163" y="560"/>
                  <a:pt x="163" y="558"/>
                  <a:pt x="164" y="558"/>
                </a:cubicBezTo>
                <a:cubicBezTo>
                  <a:pt x="164" y="556"/>
                  <a:pt x="164" y="554"/>
                  <a:pt x="164" y="553"/>
                </a:cubicBezTo>
                <a:cubicBezTo>
                  <a:pt x="164" y="552"/>
                  <a:pt x="164" y="550"/>
                  <a:pt x="165" y="550"/>
                </a:cubicBezTo>
                <a:cubicBezTo>
                  <a:pt x="165" y="548"/>
                  <a:pt x="165" y="547"/>
                  <a:pt x="165" y="546"/>
                </a:cubicBezTo>
                <a:cubicBezTo>
                  <a:pt x="165" y="545"/>
                  <a:pt x="165" y="545"/>
                  <a:pt x="165" y="544"/>
                </a:cubicBezTo>
                <a:cubicBezTo>
                  <a:pt x="166" y="544"/>
                  <a:pt x="165" y="543"/>
                  <a:pt x="165" y="543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1"/>
                  <a:pt x="166" y="541"/>
                  <a:pt x="166" y="540"/>
                </a:cubicBezTo>
                <a:cubicBezTo>
                  <a:pt x="166" y="538"/>
                  <a:pt x="167" y="537"/>
                  <a:pt x="167" y="535"/>
                </a:cubicBezTo>
                <a:cubicBezTo>
                  <a:pt x="168" y="532"/>
                  <a:pt x="168" y="530"/>
                  <a:pt x="169" y="527"/>
                </a:cubicBezTo>
                <a:cubicBezTo>
                  <a:pt x="169" y="525"/>
                  <a:pt x="170" y="524"/>
                  <a:pt x="170" y="522"/>
                </a:cubicBezTo>
                <a:cubicBezTo>
                  <a:pt x="170" y="521"/>
                  <a:pt x="171" y="521"/>
                  <a:pt x="171" y="520"/>
                </a:cubicBezTo>
                <a:cubicBezTo>
                  <a:pt x="171" y="519"/>
                  <a:pt x="171" y="518"/>
                  <a:pt x="171" y="518"/>
                </a:cubicBezTo>
                <a:cubicBezTo>
                  <a:pt x="172" y="517"/>
                  <a:pt x="172" y="515"/>
                  <a:pt x="173" y="514"/>
                </a:cubicBezTo>
                <a:cubicBezTo>
                  <a:pt x="173" y="514"/>
                  <a:pt x="173" y="513"/>
                  <a:pt x="173" y="513"/>
                </a:cubicBezTo>
                <a:cubicBezTo>
                  <a:pt x="173" y="512"/>
                  <a:pt x="173" y="512"/>
                  <a:pt x="173" y="512"/>
                </a:cubicBezTo>
                <a:cubicBezTo>
                  <a:pt x="174" y="511"/>
                  <a:pt x="173" y="511"/>
                  <a:pt x="174" y="510"/>
                </a:cubicBezTo>
                <a:cubicBezTo>
                  <a:pt x="175" y="507"/>
                  <a:pt x="175" y="505"/>
                  <a:pt x="176" y="503"/>
                </a:cubicBezTo>
                <a:cubicBezTo>
                  <a:pt x="176" y="502"/>
                  <a:pt x="177" y="502"/>
                  <a:pt x="177" y="501"/>
                </a:cubicBezTo>
                <a:cubicBezTo>
                  <a:pt x="177" y="501"/>
                  <a:pt x="177" y="500"/>
                  <a:pt x="177" y="500"/>
                </a:cubicBezTo>
                <a:cubicBezTo>
                  <a:pt x="177" y="500"/>
                  <a:pt x="177" y="499"/>
                  <a:pt x="177" y="499"/>
                </a:cubicBezTo>
                <a:cubicBezTo>
                  <a:pt x="177" y="499"/>
                  <a:pt x="178" y="499"/>
                  <a:pt x="178" y="498"/>
                </a:cubicBezTo>
                <a:cubicBezTo>
                  <a:pt x="178" y="498"/>
                  <a:pt x="178" y="497"/>
                  <a:pt x="179" y="496"/>
                </a:cubicBezTo>
                <a:cubicBezTo>
                  <a:pt x="179" y="495"/>
                  <a:pt x="178" y="495"/>
                  <a:pt x="178" y="493"/>
                </a:cubicBezTo>
                <a:cubicBezTo>
                  <a:pt x="178" y="492"/>
                  <a:pt x="179" y="492"/>
                  <a:pt x="179" y="491"/>
                </a:cubicBezTo>
                <a:cubicBezTo>
                  <a:pt x="179" y="491"/>
                  <a:pt x="180" y="491"/>
                  <a:pt x="180" y="491"/>
                </a:cubicBezTo>
                <a:cubicBezTo>
                  <a:pt x="180" y="491"/>
                  <a:pt x="181" y="491"/>
                  <a:pt x="181" y="490"/>
                </a:cubicBezTo>
                <a:cubicBezTo>
                  <a:pt x="181" y="490"/>
                  <a:pt x="181" y="489"/>
                  <a:pt x="181" y="489"/>
                </a:cubicBezTo>
                <a:cubicBezTo>
                  <a:pt x="181" y="488"/>
                  <a:pt x="181" y="487"/>
                  <a:pt x="182" y="487"/>
                </a:cubicBezTo>
                <a:cubicBezTo>
                  <a:pt x="182" y="487"/>
                  <a:pt x="183" y="487"/>
                  <a:pt x="183" y="486"/>
                </a:cubicBezTo>
                <a:cubicBezTo>
                  <a:pt x="183" y="485"/>
                  <a:pt x="183" y="485"/>
                  <a:pt x="184" y="484"/>
                </a:cubicBezTo>
                <a:cubicBezTo>
                  <a:pt x="184" y="484"/>
                  <a:pt x="184" y="483"/>
                  <a:pt x="184" y="483"/>
                </a:cubicBezTo>
                <a:cubicBezTo>
                  <a:pt x="185" y="483"/>
                  <a:pt x="185" y="483"/>
                  <a:pt x="185" y="482"/>
                </a:cubicBezTo>
                <a:cubicBezTo>
                  <a:pt x="185" y="482"/>
                  <a:pt x="186" y="482"/>
                  <a:pt x="186" y="482"/>
                </a:cubicBezTo>
                <a:cubicBezTo>
                  <a:pt x="186" y="480"/>
                  <a:pt x="188" y="478"/>
                  <a:pt x="189" y="477"/>
                </a:cubicBezTo>
                <a:cubicBezTo>
                  <a:pt x="189" y="476"/>
                  <a:pt x="189" y="476"/>
                  <a:pt x="189" y="476"/>
                </a:cubicBezTo>
                <a:cubicBezTo>
                  <a:pt x="190" y="476"/>
                  <a:pt x="190" y="476"/>
                  <a:pt x="190" y="476"/>
                </a:cubicBezTo>
                <a:cubicBezTo>
                  <a:pt x="191" y="475"/>
                  <a:pt x="191" y="475"/>
                  <a:pt x="191" y="475"/>
                </a:cubicBezTo>
                <a:cubicBezTo>
                  <a:pt x="191" y="475"/>
                  <a:pt x="191" y="474"/>
                  <a:pt x="192" y="474"/>
                </a:cubicBezTo>
                <a:cubicBezTo>
                  <a:pt x="192" y="473"/>
                  <a:pt x="192" y="472"/>
                  <a:pt x="192" y="472"/>
                </a:cubicBezTo>
                <a:cubicBezTo>
                  <a:pt x="192" y="472"/>
                  <a:pt x="193" y="471"/>
                  <a:pt x="193" y="471"/>
                </a:cubicBezTo>
                <a:cubicBezTo>
                  <a:pt x="193" y="470"/>
                  <a:pt x="192" y="470"/>
                  <a:pt x="192" y="470"/>
                </a:cubicBezTo>
                <a:cubicBezTo>
                  <a:pt x="193" y="469"/>
                  <a:pt x="193" y="470"/>
                  <a:pt x="194" y="470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9"/>
                  <a:pt x="194" y="468"/>
                  <a:pt x="194" y="468"/>
                </a:cubicBezTo>
                <a:cubicBezTo>
                  <a:pt x="194" y="468"/>
                  <a:pt x="195" y="467"/>
                  <a:pt x="195" y="467"/>
                </a:cubicBezTo>
                <a:cubicBezTo>
                  <a:pt x="195" y="467"/>
                  <a:pt x="196" y="462"/>
                  <a:pt x="196" y="462"/>
                </a:cubicBezTo>
                <a:cubicBezTo>
                  <a:pt x="197" y="462"/>
                  <a:pt x="197" y="461"/>
                  <a:pt x="197" y="461"/>
                </a:cubicBezTo>
                <a:cubicBezTo>
                  <a:pt x="197" y="460"/>
                  <a:pt x="197" y="459"/>
                  <a:pt x="197" y="459"/>
                </a:cubicBezTo>
                <a:cubicBezTo>
                  <a:pt x="198" y="458"/>
                  <a:pt x="199" y="459"/>
                  <a:pt x="199" y="458"/>
                </a:cubicBezTo>
                <a:cubicBezTo>
                  <a:pt x="199" y="458"/>
                  <a:pt x="199" y="458"/>
                  <a:pt x="199" y="458"/>
                </a:cubicBezTo>
                <a:cubicBezTo>
                  <a:pt x="199" y="457"/>
                  <a:pt x="200" y="457"/>
                  <a:pt x="201" y="457"/>
                </a:cubicBezTo>
                <a:cubicBezTo>
                  <a:pt x="201" y="455"/>
                  <a:pt x="203" y="454"/>
                  <a:pt x="203" y="452"/>
                </a:cubicBezTo>
                <a:cubicBezTo>
                  <a:pt x="205" y="452"/>
                  <a:pt x="206" y="449"/>
                  <a:pt x="207" y="448"/>
                </a:cubicBezTo>
                <a:cubicBezTo>
                  <a:pt x="208" y="448"/>
                  <a:pt x="209" y="448"/>
                  <a:pt x="209" y="447"/>
                </a:cubicBezTo>
                <a:cubicBezTo>
                  <a:pt x="210" y="446"/>
                  <a:pt x="211" y="445"/>
                  <a:pt x="212" y="444"/>
                </a:cubicBezTo>
                <a:cubicBezTo>
                  <a:pt x="212" y="444"/>
                  <a:pt x="213" y="444"/>
                  <a:pt x="213" y="443"/>
                </a:cubicBezTo>
                <a:cubicBezTo>
                  <a:pt x="214" y="443"/>
                  <a:pt x="215" y="442"/>
                  <a:pt x="215" y="442"/>
                </a:cubicBezTo>
                <a:cubicBezTo>
                  <a:pt x="216" y="442"/>
                  <a:pt x="215" y="439"/>
                  <a:pt x="216" y="439"/>
                </a:cubicBezTo>
                <a:cubicBezTo>
                  <a:pt x="216" y="439"/>
                  <a:pt x="217" y="438"/>
                  <a:pt x="218" y="438"/>
                </a:cubicBezTo>
                <a:cubicBezTo>
                  <a:pt x="219" y="438"/>
                  <a:pt x="218" y="438"/>
                  <a:pt x="218" y="438"/>
                </a:cubicBezTo>
                <a:cubicBezTo>
                  <a:pt x="219" y="437"/>
                  <a:pt x="219" y="435"/>
                  <a:pt x="219" y="434"/>
                </a:cubicBezTo>
                <a:cubicBezTo>
                  <a:pt x="219" y="434"/>
                  <a:pt x="219" y="434"/>
                  <a:pt x="220" y="434"/>
                </a:cubicBezTo>
                <a:cubicBezTo>
                  <a:pt x="220" y="433"/>
                  <a:pt x="220" y="435"/>
                  <a:pt x="221" y="434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2" y="433"/>
                  <a:pt x="222" y="433"/>
                  <a:pt x="222" y="433"/>
                </a:cubicBezTo>
                <a:cubicBezTo>
                  <a:pt x="222" y="433"/>
                  <a:pt x="223" y="433"/>
                  <a:pt x="223" y="433"/>
                </a:cubicBezTo>
                <a:cubicBezTo>
                  <a:pt x="224" y="432"/>
                  <a:pt x="223" y="432"/>
                  <a:pt x="224" y="432"/>
                </a:cubicBezTo>
                <a:cubicBezTo>
                  <a:pt x="225" y="432"/>
                  <a:pt x="225" y="433"/>
                  <a:pt x="226" y="432"/>
                </a:cubicBezTo>
                <a:cubicBezTo>
                  <a:pt x="226" y="432"/>
                  <a:pt x="226" y="431"/>
                  <a:pt x="226" y="430"/>
                </a:cubicBezTo>
                <a:cubicBezTo>
                  <a:pt x="226" y="430"/>
                  <a:pt x="226" y="431"/>
                  <a:pt x="226" y="430"/>
                </a:cubicBezTo>
                <a:cubicBezTo>
                  <a:pt x="226" y="430"/>
                  <a:pt x="227" y="430"/>
                  <a:pt x="227" y="430"/>
                </a:cubicBezTo>
                <a:cubicBezTo>
                  <a:pt x="228" y="429"/>
                  <a:pt x="228" y="428"/>
                  <a:pt x="229" y="427"/>
                </a:cubicBezTo>
                <a:cubicBezTo>
                  <a:pt x="229" y="427"/>
                  <a:pt x="230" y="426"/>
                  <a:pt x="230" y="425"/>
                </a:cubicBezTo>
                <a:cubicBezTo>
                  <a:pt x="230" y="425"/>
                  <a:pt x="231" y="425"/>
                  <a:pt x="231" y="425"/>
                </a:cubicBezTo>
                <a:cubicBezTo>
                  <a:pt x="232" y="424"/>
                  <a:pt x="232" y="424"/>
                  <a:pt x="232" y="424"/>
                </a:cubicBezTo>
                <a:cubicBezTo>
                  <a:pt x="233" y="423"/>
                  <a:pt x="234" y="422"/>
                  <a:pt x="235" y="422"/>
                </a:cubicBezTo>
                <a:cubicBezTo>
                  <a:pt x="236" y="421"/>
                  <a:pt x="237" y="422"/>
                  <a:pt x="238" y="421"/>
                </a:cubicBezTo>
                <a:cubicBezTo>
                  <a:pt x="239" y="421"/>
                  <a:pt x="239" y="420"/>
                  <a:pt x="239" y="421"/>
                </a:cubicBezTo>
                <a:cubicBezTo>
                  <a:pt x="240" y="421"/>
                  <a:pt x="240" y="423"/>
                  <a:pt x="240" y="423"/>
                </a:cubicBezTo>
                <a:cubicBezTo>
                  <a:pt x="240" y="423"/>
                  <a:pt x="241" y="423"/>
                  <a:pt x="241" y="423"/>
                </a:cubicBezTo>
                <a:cubicBezTo>
                  <a:pt x="241" y="423"/>
                  <a:pt x="242" y="424"/>
                  <a:pt x="242" y="423"/>
                </a:cubicBezTo>
                <a:cubicBezTo>
                  <a:pt x="243" y="423"/>
                  <a:pt x="243" y="423"/>
                  <a:pt x="243" y="422"/>
                </a:cubicBezTo>
                <a:cubicBezTo>
                  <a:pt x="243" y="422"/>
                  <a:pt x="244" y="422"/>
                  <a:pt x="244" y="422"/>
                </a:cubicBezTo>
                <a:cubicBezTo>
                  <a:pt x="245" y="422"/>
                  <a:pt x="245" y="422"/>
                  <a:pt x="246" y="421"/>
                </a:cubicBezTo>
                <a:cubicBezTo>
                  <a:pt x="246" y="421"/>
                  <a:pt x="247" y="421"/>
                  <a:pt x="247" y="421"/>
                </a:cubicBezTo>
                <a:cubicBezTo>
                  <a:pt x="247" y="421"/>
                  <a:pt x="247" y="421"/>
                  <a:pt x="247" y="420"/>
                </a:cubicBezTo>
                <a:cubicBezTo>
                  <a:pt x="248" y="420"/>
                  <a:pt x="248" y="420"/>
                  <a:pt x="249" y="420"/>
                </a:cubicBezTo>
                <a:cubicBezTo>
                  <a:pt x="249" y="420"/>
                  <a:pt x="250" y="420"/>
                  <a:pt x="250" y="419"/>
                </a:cubicBezTo>
                <a:cubicBezTo>
                  <a:pt x="250" y="419"/>
                  <a:pt x="251" y="419"/>
                  <a:pt x="251" y="419"/>
                </a:cubicBezTo>
                <a:cubicBezTo>
                  <a:pt x="251" y="419"/>
                  <a:pt x="251" y="419"/>
                  <a:pt x="252" y="419"/>
                </a:cubicBezTo>
                <a:cubicBezTo>
                  <a:pt x="252" y="419"/>
                  <a:pt x="252" y="419"/>
                  <a:pt x="252" y="419"/>
                </a:cubicBezTo>
                <a:cubicBezTo>
                  <a:pt x="252" y="419"/>
                  <a:pt x="253" y="418"/>
                  <a:pt x="253" y="418"/>
                </a:cubicBezTo>
                <a:cubicBezTo>
                  <a:pt x="254" y="418"/>
                  <a:pt x="254" y="418"/>
                  <a:pt x="254" y="418"/>
                </a:cubicBezTo>
                <a:cubicBezTo>
                  <a:pt x="255" y="417"/>
                  <a:pt x="255" y="418"/>
                  <a:pt x="256" y="418"/>
                </a:cubicBezTo>
                <a:cubicBezTo>
                  <a:pt x="256" y="418"/>
                  <a:pt x="256" y="418"/>
                  <a:pt x="257" y="418"/>
                </a:cubicBezTo>
                <a:cubicBezTo>
                  <a:pt x="258" y="417"/>
                  <a:pt x="258" y="417"/>
                  <a:pt x="258" y="417"/>
                </a:cubicBezTo>
                <a:cubicBezTo>
                  <a:pt x="259" y="417"/>
                  <a:pt x="259" y="418"/>
                  <a:pt x="260" y="417"/>
                </a:cubicBezTo>
                <a:cubicBezTo>
                  <a:pt x="260" y="417"/>
                  <a:pt x="261" y="417"/>
                  <a:pt x="261" y="417"/>
                </a:cubicBezTo>
                <a:cubicBezTo>
                  <a:pt x="261" y="417"/>
                  <a:pt x="262" y="418"/>
                  <a:pt x="263" y="418"/>
                </a:cubicBezTo>
                <a:cubicBezTo>
                  <a:pt x="264" y="417"/>
                  <a:pt x="265" y="418"/>
                  <a:pt x="267" y="418"/>
                </a:cubicBezTo>
                <a:cubicBezTo>
                  <a:pt x="267" y="418"/>
                  <a:pt x="268" y="418"/>
                  <a:pt x="268" y="417"/>
                </a:cubicBezTo>
                <a:cubicBezTo>
                  <a:pt x="269" y="417"/>
                  <a:pt x="270" y="417"/>
                  <a:pt x="270" y="417"/>
                </a:cubicBezTo>
                <a:cubicBezTo>
                  <a:pt x="270" y="417"/>
                  <a:pt x="271" y="417"/>
                  <a:pt x="271" y="417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72" y="416"/>
                  <a:pt x="271" y="416"/>
                  <a:pt x="271" y="416"/>
                </a:cubicBezTo>
                <a:cubicBezTo>
                  <a:pt x="271" y="416"/>
                  <a:pt x="271" y="415"/>
                  <a:pt x="271" y="415"/>
                </a:cubicBezTo>
                <a:cubicBezTo>
                  <a:pt x="271" y="415"/>
                  <a:pt x="271" y="415"/>
                  <a:pt x="271" y="415"/>
                </a:cubicBezTo>
                <a:cubicBezTo>
                  <a:pt x="274" y="415"/>
                  <a:pt x="274" y="415"/>
                  <a:pt x="274" y="415"/>
                </a:cubicBezTo>
                <a:cubicBezTo>
                  <a:pt x="275" y="415"/>
                  <a:pt x="275" y="416"/>
                  <a:pt x="276" y="416"/>
                </a:cubicBezTo>
                <a:cubicBezTo>
                  <a:pt x="277" y="416"/>
                  <a:pt x="278" y="416"/>
                  <a:pt x="278" y="417"/>
                </a:cubicBezTo>
                <a:cubicBezTo>
                  <a:pt x="278" y="417"/>
                  <a:pt x="278" y="416"/>
                  <a:pt x="279" y="416"/>
                </a:cubicBezTo>
                <a:cubicBezTo>
                  <a:pt x="279" y="417"/>
                  <a:pt x="281" y="416"/>
                  <a:pt x="282" y="416"/>
                </a:cubicBezTo>
                <a:cubicBezTo>
                  <a:pt x="282" y="417"/>
                  <a:pt x="283" y="417"/>
                  <a:pt x="283" y="417"/>
                </a:cubicBezTo>
                <a:cubicBezTo>
                  <a:pt x="283" y="418"/>
                  <a:pt x="284" y="418"/>
                  <a:pt x="284" y="419"/>
                </a:cubicBezTo>
                <a:cubicBezTo>
                  <a:pt x="284" y="420"/>
                  <a:pt x="285" y="419"/>
                  <a:pt x="285" y="420"/>
                </a:cubicBezTo>
                <a:cubicBezTo>
                  <a:pt x="283" y="420"/>
                  <a:pt x="282" y="419"/>
                  <a:pt x="282" y="418"/>
                </a:cubicBezTo>
                <a:cubicBezTo>
                  <a:pt x="281" y="418"/>
                  <a:pt x="281" y="419"/>
                  <a:pt x="280" y="419"/>
                </a:cubicBezTo>
                <a:cubicBezTo>
                  <a:pt x="280" y="418"/>
                  <a:pt x="280" y="418"/>
                  <a:pt x="280" y="418"/>
                </a:cubicBezTo>
                <a:cubicBezTo>
                  <a:pt x="278" y="417"/>
                  <a:pt x="276" y="418"/>
                  <a:pt x="275" y="417"/>
                </a:cubicBezTo>
                <a:cubicBezTo>
                  <a:pt x="274" y="417"/>
                  <a:pt x="274" y="417"/>
                  <a:pt x="273" y="417"/>
                </a:cubicBezTo>
                <a:cubicBezTo>
                  <a:pt x="273" y="417"/>
                  <a:pt x="272" y="418"/>
                  <a:pt x="272" y="418"/>
                </a:cubicBezTo>
                <a:cubicBezTo>
                  <a:pt x="272" y="418"/>
                  <a:pt x="272" y="418"/>
                  <a:pt x="272" y="418"/>
                </a:cubicBezTo>
                <a:cubicBezTo>
                  <a:pt x="272" y="418"/>
                  <a:pt x="273" y="419"/>
                  <a:pt x="273" y="419"/>
                </a:cubicBezTo>
                <a:cubicBezTo>
                  <a:pt x="273" y="419"/>
                  <a:pt x="274" y="420"/>
                  <a:pt x="274" y="420"/>
                </a:cubicBezTo>
                <a:cubicBezTo>
                  <a:pt x="275" y="420"/>
                  <a:pt x="275" y="420"/>
                  <a:pt x="276" y="420"/>
                </a:cubicBezTo>
                <a:cubicBezTo>
                  <a:pt x="276" y="420"/>
                  <a:pt x="277" y="420"/>
                  <a:pt x="277" y="420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78" y="421"/>
                  <a:pt x="279" y="421"/>
                  <a:pt x="279" y="421"/>
                </a:cubicBezTo>
                <a:cubicBezTo>
                  <a:pt x="280" y="422"/>
                  <a:pt x="280" y="421"/>
                  <a:pt x="281" y="421"/>
                </a:cubicBezTo>
                <a:cubicBezTo>
                  <a:pt x="282" y="421"/>
                  <a:pt x="283" y="422"/>
                  <a:pt x="283" y="422"/>
                </a:cubicBezTo>
                <a:cubicBezTo>
                  <a:pt x="284" y="422"/>
                  <a:pt x="284" y="422"/>
                  <a:pt x="284" y="422"/>
                </a:cubicBezTo>
                <a:cubicBezTo>
                  <a:pt x="284" y="422"/>
                  <a:pt x="285" y="422"/>
                  <a:pt x="285" y="422"/>
                </a:cubicBezTo>
                <a:cubicBezTo>
                  <a:pt x="285" y="423"/>
                  <a:pt x="285" y="423"/>
                  <a:pt x="286" y="423"/>
                </a:cubicBezTo>
                <a:cubicBezTo>
                  <a:pt x="286" y="423"/>
                  <a:pt x="283" y="424"/>
                  <a:pt x="283" y="424"/>
                </a:cubicBezTo>
                <a:cubicBezTo>
                  <a:pt x="284" y="424"/>
                  <a:pt x="284" y="424"/>
                  <a:pt x="285" y="424"/>
                </a:cubicBezTo>
                <a:cubicBezTo>
                  <a:pt x="285" y="424"/>
                  <a:pt x="285" y="424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7" y="425"/>
                  <a:pt x="287" y="425"/>
                </a:cubicBezTo>
                <a:cubicBezTo>
                  <a:pt x="287" y="425"/>
                  <a:pt x="288" y="426"/>
                  <a:pt x="288" y="426"/>
                </a:cubicBezTo>
                <a:cubicBezTo>
                  <a:pt x="289" y="426"/>
                  <a:pt x="289" y="427"/>
                  <a:pt x="290" y="428"/>
                </a:cubicBezTo>
                <a:cubicBezTo>
                  <a:pt x="290" y="428"/>
                  <a:pt x="290" y="428"/>
                  <a:pt x="290" y="428"/>
                </a:cubicBezTo>
                <a:cubicBezTo>
                  <a:pt x="291" y="428"/>
                  <a:pt x="291" y="428"/>
                  <a:pt x="291" y="428"/>
                </a:cubicBezTo>
                <a:cubicBezTo>
                  <a:pt x="294" y="430"/>
                  <a:pt x="297" y="435"/>
                  <a:pt x="297" y="435"/>
                </a:cubicBezTo>
                <a:cubicBezTo>
                  <a:pt x="297" y="436"/>
                  <a:pt x="298" y="436"/>
                  <a:pt x="298" y="436"/>
                </a:cubicBezTo>
                <a:cubicBezTo>
                  <a:pt x="298" y="436"/>
                  <a:pt x="299" y="436"/>
                  <a:pt x="299" y="437"/>
                </a:cubicBezTo>
                <a:cubicBezTo>
                  <a:pt x="300" y="437"/>
                  <a:pt x="299" y="439"/>
                  <a:pt x="300" y="439"/>
                </a:cubicBezTo>
                <a:cubicBezTo>
                  <a:pt x="300" y="439"/>
                  <a:pt x="299" y="439"/>
                  <a:pt x="300" y="440"/>
                </a:cubicBezTo>
                <a:cubicBezTo>
                  <a:pt x="301" y="440"/>
                  <a:pt x="301" y="440"/>
                  <a:pt x="301" y="440"/>
                </a:cubicBezTo>
                <a:cubicBezTo>
                  <a:pt x="301" y="441"/>
                  <a:pt x="302" y="440"/>
                  <a:pt x="302" y="440"/>
                </a:cubicBezTo>
                <a:cubicBezTo>
                  <a:pt x="302" y="441"/>
                  <a:pt x="302" y="444"/>
                  <a:pt x="303" y="444"/>
                </a:cubicBezTo>
                <a:cubicBezTo>
                  <a:pt x="304" y="444"/>
                  <a:pt x="305" y="450"/>
                  <a:pt x="305" y="451"/>
                </a:cubicBezTo>
                <a:cubicBezTo>
                  <a:pt x="307" y="456"/>
                  <a:pt x="308" y="461"/>
                  <a:pt x="308" y="467"/>
                </a:cubicBezTo>
                <a:cubicBezTo>
                  <a:pt x="308" y="476"/>
                  <a:pt x="305" y="485"/>
                  <a:pt x="299" y="493"/>
                </a:cubicBezTo>
                <a:cubicBezTo>
                  <a:pt x="293" y="499"/>
                  <a:pt x="286" y="501"/>
                  <a:pt x="278" y="501"/>
                </a:cubicBezTo>
                <a:cubicBezTo>
                  <a:pt x="277" y="501"/>
                  <a:pt x="267" y="498"/>
                  <a:pt x="270" y="498"/>
                </a:cubicBezTo>
                <a:cubicBezTo>
                  <a:pt x="282" y="495"/>
                  <a:pt x="286" y="491"/>
                  <a:pt x="287" y="483"/>
                </a:cubicBezTo>
                <a:cubicBezTo>
                  <a:pt x="288" y="480"/>
                  <a:pt x="287" y="467"/>
                  <a:pt x="277" y="458"/>
                </a:cubicBezTo>
                <a:cubicBezTo>
                  <a:pt x="258" y="439"/>
                  <a:pt x="222" y="449"/>
                  <a:pt x="211" y="479"/>
                </a:cubicBezTo>
                <a:cubicBezTo>
                  <a:pt x="202" y="505"/>
                  <a:pt x="210" y="544"/>
                  <a:pt x="253" y="556"/>
                </a:cubicBezTo>
                <a:cubicBezTo>
                  <a:pt x="315" y="573"/>
                  <a:pt x="339" y="545"/>
                  <a:pt x="340" y="525"/>
                </a:cubicBezTo>
                <a:cubicBezTo>
                  <a:pt x="341" y="525"/>
                  <a:pt x="350" y="529"/>
                  <a:pt x="363" y="523"/>
                </a:cubicBezTo>
                <a:cubicBezTo>
                  <a:pt x="377" y="517"/>
                  <a:pt x="387" y="505"/>
                  <a:pt x="393" y="492"/>
                </a:cubicBezTo>
                <a:cubicBezTo>
                  <a:pt x="396" y="485"/>
                  <a:pt x="397" y="477"/>
                  <a:pt x="398" y="470"/>
                </a:cubicBezTo>
                <a:cubicBezTo>
                  <a:pt x="399" y="454"/>
                  <a:pt x="395" y="431"/>
                  <a:pt x="379" y="424"/>
                </a:cubicBezTo>
                <a:cubicBezTo>
                  <a:pt x="378" y="423"/>
                  <a:pt x="368" y="419"/>
                  <a:pt x="367" y="421"/>
                </a:cubicBezTo>
                <a:cubicBezTo>
                  <a:pt x="367" y="421"/>
                  <a:pt x="390" y="387"/>
                  <a:pt x="336" y="359"/>
                </a:cubicBezTo>
                <a:cubicBezTo>
                  <a:pt x="336" y="359"/>
                  <a:pt x="334" y="358"/>
                  <a:pt x="331" y="356"/>
                </a:cubicBezTo>
                <a:cubicBezTo>
                  <a:pt x="330" y="356"/>
                  <a:pt x="329" y="356"/>
                  <a:pt x="328" y="356"/>
                </a:cubicBezTo>
                <a:cubicBezTo>
                  <a:pt x="327" y="355"/>
                  <a:pt x="328" y="355"/>
                  <a:pt x="327" y="355"/>
                </a:cubicBezTo>
                <a:cubicBezTo>
                  <a:pt x="326" y="355"/>
                  <a:pt x="326" y="355"/>
                  <a:pt x="326" y="354"/>
                </a:cubicBezTo>
                <a:cubicBezTo>
                  <a:pt x="326" y="354"/>
                  <a:pt x="325" y="354"/>
                  <a:pt x="325" y="354"/>
                </a:cubicBezTo>
                <a:cubicBezTo>
                  <a:pt x="325" y="354"/>
                  <a:pt x="324" y="354"/>
                  <a:pt x="324" y="354"/>
                </a:cubicBezTo>
                <a:cubicBezTo>
                  <a:pt x="322" y="354"/>
                  <a:pt x="322" y="354"/>
                  <a:pt x="321" y="354"/>
                </a:cubicBezTo>
                <a:cubicBezTo>
                  <a:pt x="321" y="353"/>
                  <a:pt x="321" y="354"/>
                  <a:pt x="321" y="354"/>
                </a:cubicBezTo>
                <a:cubicBezTo>
                  <a:pt x="321" y="354"/>
                  <a:pt x="320" y="353"/>
                  <a:pt x="320" y="353"/>
                </a:cubicBezTo>
                <a:cubicBezTo>
                  <a:pt x="319" y="353"/>
                  <a:pt x="319" y="353"/>
                  <a:pt x="318" y="353"/>
                </a:cubicBezTo>
                <a:cubicBezTo>
                  <a:pt x="318" y="353"/>
                  <a:pt x="317" y="352"/>
                  <a:pt x="317" y="352"/>
                </a:cubicBezTo>
                <a:cubicBezTo>
                  <a:pt x="317" y="352"/>
                  <a:pt x="316" y="352"/>
                  <a:pt x="316" y="353"/>
                </a:cubicBezTo>
                <a:cubicBezTo>
                  <a:pt x="316" y="353"/>
                  <a:pt x="316" y="352"/>
                  <a:pt x="316" y="352"/>
                </a:cubicBezTo>
                <a:cubicBezTo>
                  <a:pt x="314" y="352"/>
                  <a:pt x="313" y="351"/>
                  <a:pt x="313" y="351"/>
                </a:cubicBezTo>
                <a:cubicBezTo>
                  <a:pt x="310" y="352"/>
                  <a:pt x="307" y="351"/>
                  <a:pt x="305" y="351"/>
                </a:cubicBezTo>
                <a:cubicBezTo>
                  <a:pt x="305" y="351"/>
                  <a:pt x="305" y="351"/>
                  <a:pt x="304" y="351"/>
                </a:cubicBezTo>
                <a:cubicBezTo>
                  <a:pt x="304" y="352"/>
                  <a:pt x="304" y="351"/>
                  <a:pt x="303" y="352"/>
                </a:cubicBezTo>
                <a:cubicBezTo>
                  <a:pt x="302" y="352"/>
                  <a:pt x="300" y="351"/>
                  <a:pt x="300" y="351"/>
                </a:cubicBezTo>
                <a:cubicBezTo>
                  <a:pt x="300" y="351"/>
                  <a:pt x="300" y="352"/>
                  <a:pt x="299" y="352"/>
                </a:cubicBezTo>
                <a:cubicBezTo>
                  <a:pt x="299" y="351"/>
                  <a:pt x="297" y="352"/>
                  <a:pt x="296" y="351"/>
                </a:cubicBezTo>
                <a:cubicBezTo>
                  <a:pt x="296" y="352"/>
                  <a:pt x="294" y="352"/>
                  <a:pt x="293" y="352"/>
                </a:cubicBezTo>
                <a:cubicBezTo>
                  <a:pt x="293" y="352"/>
                  <a:pt x="293" y="352"/>
                  <a:pt x="293" y="353"/>
                </a:cubicBezTo>
                <a:cubicBezTo>
                  <a:pt x="293" y="353"/>
                  <a:pt x="293" y="352"/>
                  <a:pt x="292" y="352"/>
                </a:cubicBezTo>
                <a:cubicBezTo>
                  <a:pt x="292" y="353"/>
                  <a:pt x="293" y="353"/>
                  <a:pt x="293" y="353"/>
                </a:cubicBezTo>
                <a:cubicBezTo>
                  <a:pt x="294" y="353"/>
                  <a:pt x="294" y="353"/>
                  <a:pt x="296" y="353"/>
                </a:cubicBezTo>
                <a:cubicBezTo>
                  <a:pt x="296" y="353"/>
                  <a:pt x="297" y="353"/>
                  <a:pt x="297" y="353"/>
                </a:cubicBezTo>
                <a:cubicBezTo>
                  <a:pt x="298" y="353"/>
                  <a:pt x="299" y="353"/>
                  <a:pt x="300" y="352"/>
                </a:cubicBezTo>
                <a:cubicBezTo>
                  <a:pt x="301" y="353"/>
                  <a:pt x="302" y="353"/>
                  <a:pt x="303" y="353"/>
                </a:cubicBezTo>
                <a:cubicBezTo>
                  <a:pt x="303" y="353"/>
                  <a:pt x="303" y="353"/>
                  <a:pt x="303" y="353"/>
                </a:cubicBezTo>
                <a:cubicBezTo>
                  <a:pt x="304" y="353"/>
                  <a:pt x="304" y="354"/>
                  <a:pt x="304" y="354"/>
                </a:cubicBezTo>
                <a:cubicBezTo>
                  <a:pt x="304" y="354"/>
                  <a:pt x="304" y="354"/>
                  <a:pt x="305" y="354"/>
                </a:cubicBezTo>
                <a:cubicBezTo>
                  <a:pt x="306" y="353"/>
                  <a:pt x="307" y="354"/>
                  <a:pt x="307" y="354"/>
                </a:cubicBezTo>
                <a:cubicBezTo>
                  <a:pt x="309" y="354"/>
                  <a:pt x="310" y="354"/>
                  <a:pt x="310" y="354"/>
                </a:cubicBezTo>
                <a:cubicBezTo>
                  <a:pt x="310" y="355"/>
                  <a:pt x="311" y="354"/>
                  <a:pt x="312" y="354"/>
                </a:cubicBezTo>
                <a:cubicBezTo>
                  <a:pt x="313" y="355"/>
                  <a:pt x="313" y="355"/>
                  <a:pt x="314" y="355"/>
                </a:cubicBezTo>
                <a:cubicBezTo>
                  <a:pt x="315" y="356"/>
                  <a:pt x="315" y="355"/>
                  <a:pt x="316" y="356"/>
                </a:cubicBezTo>
                <a:cubicBezTo>
                  <a:pt x="318" y="356"/>
                  <a:pt x="317" y="357"/>
                  <a:pt x="319" y="356"/>
                </a:cubicBezTo>
                <a:cubicBezTo>
                  <a:pt x="323" y="357"/>
                  <a:pt x="323" y="355"/>
                  <a:pt x="325" y="357"/>
                </a:cubicBezTo>
                <a:cubicBezTo>
                  <a:pt x="326" y="357"/>
                  <a:pt x="330" y="359"/>
                  <a:pt x="330" y="359"/>
                </a:cubicBezTo>
                <a:cubicBezTo>
                  <a:pt x="330" y="360"/>
                  <a:pt x="330" y="360"/>
                  <a:pt x="330" y="360"/>
                </a:cubicBezTo>
                <a:cubicBezTo>
                  <a:pt x="329" y="359"/>
                  <a:pt x="327" y="359"/>
                  <a:pt x="325" y="359"/>
                </a:cubicBezTo>
                <a:cubicBezTo>
                  <a:pt x="325" y="359"/>
                  <a:pt x="323" y="358"/>
                  <a:pt x="323" y="358"/>
                </a:cubicBezTo>
                <a:cubicBezTo>
                  <a:pt x="322" y="358"/>
                  <a:pt x="322" y="357"/>
                  <a:pt x="321" y="357"/>
                </a:cubicBezTo>
                <a:cubicBezTo>
                  <a:pt x="320" y="357"/>
                  <a:pt x="318" y="358"/>
                  <a:pt x="316" y="357"/>
                </a:cubicBezTo>
                <a:cubicBezTo>
                  <a:pt x="316" y="357"/>
                  <a:pt x="315" y="358"/>
                  <a:pt x="314" y="357"/>
                </a:cubicBezTo>
                <a:cubicBezTo>
                  <a:pt x="313" y="357"/>
                  <a:pt x="312" y="357"/>
                  <a:pt x="310" y="357"/>
                </a:cubicBezTo>
                <a:cubicBezTo>
                  <a:pt x="309" y="357"/>
                  <a:pt x="309" y="356"/>
                  <a:pt x="308" y="356"/>
                </a:cubicBezTo>
                <a:cubicBezTo>
                  <a:pt x="306" y="357"/>
                  <a:pt x="304" y="357"/>
                  <a:pt x="302" y="357"/>
                </a:cubicBezTo>
                <a:cubicBezTo>
                  <a:pt x="302" y="357"/>
                  <a:pt x="301" y="357"/>
                  <a:pt x="301" y="357"/>
                </a:cubicBezTo>
                <a:cubicBezTo>
                  <a:pt x="301" y="357"/>
                  <a:pt x="301" y="358"/>
                  <a:pt x="300" y="358"/>
                </a:cubicBezTo>
                <a:cubicBezTo>
                  <a:pt x="298" y="358"/>
                  <a:pt x="298" y="358"/>
                  <a:pt x="298" y="358"/>
                </a:cubicBezTo>
                <a:cubicBezTo>
                  <a:pt x="297" y="359"/>
                  <a:pt x="299" y="358"/>
                  <a:pt x="299" y="359"/>
                </a:cubicBezTo>
                <a:cubicBezTo>
                  <a:pt x="299" y="359"/>
                  <a:pt x="301" y="360"/>
                  <a:pt x="300" y="360"/>
                </a:cubicBezTo>
                <a:cubicBezTo>
                  <a:pt x="299" y="360"/>
                  <a:pt x="299" y="361"/>
                  <a:pt x="298" y="361"/>
                </a:cubicBezTo>
                <a:cubicBezTo>
                  <a:pt x="298" y="360"/>
                  <a:pt x="298" y="360"/>
                  <a:pt x="297" y="360"/>
                </a:cubicBezTo>
                <a:cubicBezTo>
                  <a:pt x="297" y="360"/>
                  <a:pt x="297" y="361"/>
                  <a:pt x="297" y="361"/>
                </a:cubicBezTo>
                <a:cubicBezTo>
                  <a:pt x="295" y="360"/>
                  <a:pt x="295" y="359"/>
                  <a:pt x="294" y="359"/>
                </a:cubicBezTo>
                <a:cubicBezTo>
                  <a:pt x="294" y="360"/>
                  <a:pt x="295" y="359"/>
                  <a:pt x="295" y="361"/>
                </a:cubicBezTo>
                <a:cubicBezTo>
                  <a:pt x="294" y="361"/>
                  <a:pt x="293" y="361"/>
                  <a:pt x="292" y="361"/>
                </a:cubicBezTo>
                <a:cubicBezTo>
                  <a:pt x="292" y="360"/>
                  <a:pt x="292" y="359"/>
                  <a:pt x="291" y="358"/>
                </a:cubicBezTo>
                <a:cubicBezTo>
                  <a:pt x="288" y="358"/>
                  <a:pt x="288" y="358"/>
                  <a:pt x="288" y="358"/>
                </a:cubicBezTo>
                <a:cubicBezTo>
                  <a:pt x="287" y="359"/>
                  <a:pt x="287" y="359"/>
                  <a:pt x="287" y="360"/>
                </a:cubicBezTo>
                <a:cubicBezTo>
                  <a:pt x="287" y="360"/>
                  <a:pt x="287" y="361"/>
                  <a:pt x="287" y="362"/>
                </a:cubicBezTo>
                <a:cubicBezTo>
                  <a:pt x="287" y="362"/>
                  <a:pt x="286" y="362"/>
                  <a:pt x="286" y="362"/>
                </a:cubicBezTo>
                <a:cubicBezTo>
                  <a:pt x="285" y="360"/>
                  <a:pt x="287" y="360"/>
                  <a:pt x="286" y="359"/>
                </a:cubicBezTo>
                <a:cubicBezTo>
                  <a:pt x="284" y="359"/>
                  <a:pt x="285" y="360"/>
                  <a:pt x="283" y="360"/>
                </a:cubicBezTo>
                <a:cubicBezTo>
                  <a:pt x="283" y="360"/>
                  <a:pt x="282" y="360"/>
                  <a:pt x="281" y="360"/>
                </a:cubicBezTo>
                <a:cubicBezTo>
                  <a:pt x="281" y="360"/>
                  <a:pt x="281" y="361"/>
                  <a:pt x="280" y="361"/>
                </a:cubicBezTo>
                <a:cubicBezTo>
                  <a:pt x="280" y="361"/>
                  <a:pt x="279" y="360"/>
                  <a:pt x="279" y="361"/>
                </a:cubicBezTo>
                <a:cubicBezTo>
                  <a:pt x="279" y="360"/>
                  <a:pt x="279" y="361"/>
                  <a:pt x="279" y="361"/>
                </a:cubicBezTo>
                <a:cubicBezTo>
                  <a:pt x="277" y="361"/>
                  <a:pt x="276" y="360"/>
                  <a:pt x="275" y="360"/>
                </a:cubicBezTo>
                <a:cubicBezTo>
                  <a:pt x="274" y="361"/>
                  <a:pt x="274" y="362"/>
                  <a:pt x="272" y="363"/>
                </a:cubicBezTo>
                <a:cubicBezTo>
                  <a:pt x="270" y="363"/>
                  <a:pt x="269" y="364"/>
                  <a:pt x="267" y="363"/>
                </a:cubicBezTo>
                <a:cubicBezTo>
                  <a:pt x="267" y="364"/>
                  <a:pt x="267" y="365"/>
                  <a:pt x="266" y="365"/>
                </a:cubicBezTo>
                <a:cubicBezTo>
                  <a:pt x="266" y="364"/>
                  <a:pt x="264" y="364"/>
                  <a:pt x="264" y="364"/>
                </a:cubicBezTo>
                <a:cubicBezTo>
                  <a:pt x="263" y="363"/>
                  <a:pt x="264" y="365"/>
                  <a:pt x="263" y="364"/>
                </a:cubicBezTo>
                <a:cubicBezTo>
                  <a:pt x="263" y="364"/>
                  <a:pt x="262" y="364"/>
                  <a:pt x="262" y="363"/>
                </a:cubicBezTo>
                <a:cubicBezTo>
                  <a:pt x="262" y="363"/>
                  <a:pt x="263" y="363"/>
                  <a:pt x="263" y="363"/>
                </a:cubicBezTo>
                <a:cubicBezTo>
                  <a:pt x="263" y="363"/>
                  <a:pt x="263" y="362"/>
                  <a:pt x="263" y="362"/>
                </a:cubicBezTo>
                <a:cubicBezTo>
                  <a:pt x="264" y="361"/>
                  <a:pt x="265" y="360"/>
                  <a:pt x="266" y="360"/>
                </a:cubicBezTo>
                <a:cubicBezTo>
                  <a:pt x="266" y="359"/>
                  <a:pt x="267" y="359"/>
                  <a:pt x="267" y="358"/>
                </a:cubicBezTo>
                <a:cubicBezTo>
                  <a:pt x="265" y="357"/>
                  <a:pt x="264" y="360"/>
                  <a:pt x="262" y="359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62" y="359"/>
                  <a:pt x="261" y="359"/>
                  <a:pt x="261" y="360"/>
                </a:cubicBezTo>
                <a:cubicBezTo>
                  <a:pt x="261" y="360"/>
                  <a:pt x="261" y="361"/>
                  <a:pt x="260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8" y="363"/>
                  <a:pt x="260" y="362"/>
                  <a:pt x="261" y="363"/>
                </a:cubicBezTo>
                <a:cubicBezTo>
                  <a:pt x="261" y="363"/>
                  <a:pt x="261" y="365"/>
                  <a:pt x="261" y="365"/>
                </a:cubicBezTo>
                <a:cubicBezTo>
                  <a:pt x="261" y="365"/>
                  <a:pt x="261" y="366"/>
                  <a:pt x="261" y="366"/>
                </a:cubicBezTo>
                <a:cubicBezTo>
                  <a:pt x="260" y="366"/>
                  <a:pt x="260" y="366"/>
                  <a:pt x="260" y="366"/>
                </a:cubicBezTo>
                <a:cubicBezTo>
                  <a:pt x="259" y="367"/>
                  <a:pt x="260" y="367"/>
                  <a:pt x="259" y="367"/>
                </a:cubicBezTo>
                <a:cubicBezTo>
                  <a:pt x="258" y="367"/>
                  <a:pt x="258" y="367"/>
                  <a:pt x="258" y="367"/>
                </a:cubicBezTo>
                <a:cubicBezTo>
                  <a:pt x="257" y="366"/>
                  <a:pt x="256" y="365"/>
                  <a:pt x="256" y="364"/>
                </a:cubicBezTo>
                <a:cubicBezTo>
                  <a:pt x="257" y="364"/>
                  <a:pt x="257" y="363"/>
                  <a:pt x="258" y="363"/>
                </a:cubicBezTo>
                <a:cubicBezTo>
                  <a:pt x="258" y="363"/>
                  <a:pt x="258" y="363"/>
                  <a:pt x="259" y="362"/>
                </a:cubicBezTo>
                <a:cubicBezTo>
                  <a:pt x="259" y="361"/>
                  <a:pt x="258" y="361"/>
                  <a:pt x="258" y="360"/>
                </a:cubicBezTo>
                <a:cubicBezTo>
                  <a:pt x="257" y="360"/>
                  <a:pt x="257" y="361"/>
                  <a:pt x="256" y="361"/>
                </a:cubicBezTo>
                <a:cubicBezTo>
                  <a:pt x="254" y="361"/>
                  <a:pt x="253" y="362"/>
                  <a:pt x="251" y="361"/>
                </a:cubicBezTo>
                <a:cubicBezTo>
                  <a:pt x="250" y="362"/>
                  <a:pt x="250" y="363"/>
                  <a:pt x="250" y="364"/>
                </a:cubicBezTo>
                <a:cubicBezTo>
                  <a:pt x="250" y="364"/>
                  <a:pt x="249" y="365"/>
                  <a:pt x="248" y="365"/>
                </a:cubicBezTo>
                <a:cubicBezTo>
                  <a:pt x="247" y="364"/>
                  <a:pt x="247" y="362"/>
                  <a:pt x="245" y="362"/>
                </a:cubicBezTo>
                <a:cubicBezTo>
                  <a:pt x="245" y="364"/>
                  <a:pt x="246" y="364"/>
                  <a:pt x="246" y="365"/>
                </a:cubicBezTo>
                <a:cubicBezTo>
                  <a:pt x="246" y="366"/>
                  <a:pt x="246" y="366"/>
                  <a:pt x="246" y="366"/>
                </a:cubicBezTo>
                <a:cubicBezTo>
                  <a:pt x="245" y="366"/>
                  <a:pt x="245" y="366"/>
                  <a:pt x="245" y="366"/>
                </a:cubicBezTo>
                <a:cubicBezTo>
                  <a:pt x="245" y="366"/>
                  <a:pt x="244" y="366"/>
                  <a:pt x="243" y="366"/>
                </a:cubicBezTo>
                <a:cubicBezTo>
                  <a:pt x="243" y="367"/>
                  <a:pt x="243" y="367"/>
                  <a:pt x="243" y="367"/>
                </a:cubicBezTo>
                <a:cubicBezTo>
                  <a:pt x="242" y="367"/>
                  <a:pt x="242" y="369"/>
                  <a:pt x="242" y="369"/>
                </a:cubicBezTo>
                <a:cubicBezTo>
                  <a:pt x="242" y="368"/>
                  <a:pt x="241" y="368"/>
                  <a:pt x="241" y="367"/>
                </a:cubicBezTo>
                <a:cubicBezTo>
                  <a:pt x="242" y="365"/>
                  <a:pt x="241" y="364"/>
                  <a:pt x="240" y="364"/>
                </a:cubicBezTo>
                <a:cubicBezTo>
                  <a:pt x="240" y="365"/>
                  <a:pt x="240" y="367"/>
                  <a:pt x="240" y="369"/>
                </a:cubicBezTo>
                <a:cubicBezTo>
                  <a:pt x="241" y="369"/>
                  <a:pt x="242" y="370"/>
                  <a:pt x="241" y="371"/>
                </a:cubicBezTo>
                <a:cubicBezTo>
                  <a:pt x="240" y="371"/>
                  <a:pt x="240" y="370"/>
                  <a:pt x="239" y="370"/>
                </a:cubicBezTo>
                <a:cubicBezTo>
                  <a:pt x="238" y="370"/>
                  <a:pt x="238" y="372"/>
                  <a:pt x="237" y="372"/>
                </a:cubicBezTo>
                <a:cubicBezTo>
                  <a:pt x="237" y="371"/>
                  <a:pt x="237" y="370"/>
                  <a:pt x="236" y="370"/>
                </a:cubicBezTo>
                <a:cubicBezTo>
                  <a:pt x="235" y="371"/>
                  <a:pt x="236" y="371"/>
                  <a:pt x="236" y="372"/>
                </a:cubicBezTo>
                <a:cubicBezTo>
                  <a:pt x="235" y="372"/>
                  <a:pt x="234" y="373"/>
                  <a:pt x="233" y="373"/>
                </a:cubicBezTo>
                <a:cubicBezTo>
                  <a:pt x="233" y="374"/>
                  <a:pt x="233" y="375"/>
                  <a:pt x="233" y="375"/>
                </a:cubicBezTo>
                <a:cubicBezTo>
                  <a:pt x="233" y="375"/>
                  <a:pt x="232" y="374"/>
                  <a:pt x="232" y="374"/>
                </a:cubicBezTo>
                <a:cubicBezTo>
                  <a:pt x="231" y="375"/>
                  <a:pt x="232" y="376"/>
                  <a:pt x="231" y="376"/>
                </a:cubicBezTo>
                <a:cubicBezTo>
                  <a:pt x="230" y="375"/>
                  <a:pt x="230" y="374"/>
                  <a:pt x="228" y="375"/>
                </a:cubicBezTo>
                <a:cubicBezTo>
                  <a:pt x="228" y="376"/>
                  <a:pt x="229" y="378"/>
                  <a:pt x="228" y="379"/>
                </a:cubicBezTo>
                <a:cubicBezTo>
                  <a:pt x="227" y="378"/>
                  <a:pt x="227" y="378"/>
                  <a:pt x="225" y="378"/>
                </a:cubicBezTo>
                <a:cubicBezTo>
                  <a:pt x="225" y="378"/>
                  <a:pt x="225" y="379"/>
                  <a:pt x="224" y="379"/>
                </a:cubicBezTo>
                <a:cubicBezTo>
                  <a:pt x="224" y="379"/>
                  <a:pt x="224" y="380"/>
                  <a:pt x="224" y="380"/>
                </a:cubicBezTo>
                <a:cubicBezTo>
                  <a:pt x="223" y="380"/>
                  <a:pt x="222" y="380"/>
                  <a:pt x="221" y="381"/>
                </a:cubicBezTo>
                <a:cubicBezTo>
                  <a:pt x="221" y="382"/>
                  <a:pt x="222" y="382"/>
                  <a:pt x="222" y="384"/>
                </a:cubicBezTo>
                <a:cubicBezTo>
                  <a:pt x="221" y="384"/>
                  <a:pt x="221" y="383"/>
                  <a:pt x="220" y="383"/>
                </a:cubicBezTo>
                <a:cubicBezTo>
                  <a:pt x="219" y="384"/>
                  <a:pt x="218" y="384"/>
                  <a:pt x="218" y="385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8" y="383"/>
                  <a:pt x="219" y="382"/>
                  <a:pt x="220" y="383"/>
                </a:cubicBezTo>
                <a:cubicBezTo>
                  <a:pt x="220" y="381"/>
                  <a:pt x="222" y="381"/>
                  <a:pt x="222" y="380"/>
                </a:cubicBezTo>
                <a:cubicBezTo>
                  <a:pt x="223" y="379"/>
                  <a:pt x="221" y="379"/>
                  <a:pt x="221" y="377"/>
                </a:cubicBezTo>
                <a:cubicBezTo>
                  <a:pt x="224" y="378"/>
                  <a:pt x="224" y="378"/>
                  <a:pt x="224" y="378"/>
                </a:cubicBezTo>
                <a:cubicBezTo>
                  <a:pt x="224" y="377"/>
                  <a:pt x="224" y="376"/>
                  <a:pt x="225" y="376"/>
                </a:cubicBezTo>
                <a:cubicBezTo>
                  <a:pt x="226" y="376"/>
                  <a:pt x="226" y="376"/>
                  <a:pt x="226" y="376"/>
                </a:cubicBezTo>
                <a:cubicBezTo>
                  <a:pt x="227" y="374"/>
                  <a:pt x="229" y="374"/>
                  <a:pt x="229" y="373"/>
                </a:cubicBezTo>
                <a:cubicBezTo>
                  <a:pt x="231" y="373"/>
                  <a:pt x="231" y="372"/>
                  <a:pt x="231" y="372"/>
                </a:cubicBezTo>
                <a:cubicBezTo>
                  <a:pt x="231" y="372"/>
                  <a:pt x="233" y="372"/>
                  <a:pt x="233" y="372"/>
                </a:cubicBezTo>
                <a:cubicBezTo>
                  <a:pt x="233" y="372"/>
                  <a:pt x="233" y="371"/>
                  <a:pt x="234" y="370"/>
                </a:cubicBezTo>
                <a:cubicBezTo>
                  <a:pt x="231" y="369"/>
                  <a:pt x="229" y="370"/>
                  <a:pt x="228" y="372"/>
                </a:cubicBezTo>
                <a:cubicBezTo>
                  <a:pt x="227" y="372"/>
                  <a:pt x="227" y="373"/>
                  <a:pt x="226" y="372"/>
                </a:cubicBezTo>
                <a:cubicBezTo>
                  <a:pt x="226" y="372"/>
                  <a:pt x="226" y="372"/>
                  <a:pt x="225" y="372"/>
                </a:cubicBezTo>
                <a:cubicBezTo>
                  <a:pt x="224" y="373"/>
                  <a:pt x="225" y="375"/>
                  <a:pt x="224" y="375"/>
                </a:cubicBezTo>
                <a:cubicBezTo>
                  <a:pt x="222" y="375"/>
                  <a:pt x="222" y="376"/>
                  <a:pt x="220" y="375"/>
                </a:cubicBezTo>
                <a:cubicBezTo>
                  <a:pt x="220" y="376"/>
                  <a:pt x="221" y="377"/>
                  <a:pt x="220" y="377"/>
                </a:cubicBezTo>
                <a:cubicBezTo>
                  <a:pt x="217" y="377"/>
                  <a:pt x="217" y="379"/>
                  <a:pt x="214" y="379"/>
                </a:cubicBezTo>
                <a:cubicBezTo>
                  <a:pt x="214" y="380"/>
                  <a:pt x="214" y="381"/>
                  <a:pt x="213" y="381"/>
                </a:cubicBezTo>
                <a:cubicBezTo>
                  <a:pt x="212" y="381"/>
                  <a:pt x="212" y="382"/>
                  <a:pt x="211" y="382"/>
                </a:cubicBezTo>
                <a:cubicBezTo>
                  <a:pt x="211" y="383"/>
                  <a:pt x="210" y="383"/>
                  <a:pt x="210" y="384"/>
                </a:cubicBezTo>
                <a:cubicBezTo>
                  <a:pt x="209" y="385"/>
                  <a:pt x="208" y="387"/>
                  <a:pt x="207" y="388"/>
                </a:cubicBezTo>
                <a:cubicBezTo>
                  <a:pt x="205" y="388"/>
                  <a:pt x="205" y="390"/>
                  <a:pt x="203" y="390"/>
                </a:cubicBezTo>
                <a:cubicBezTo>
                  <a:pt x="203" y="391"/>
                  <a:pt x="203" y="392"/>
                  <a:pt x="202" y="392"/>
                </a:cubicBezTo>
                <a:cubicBezTo>
                  <a:pt x="201" y="393"/>
                  <a:pt x="201" y="394"/>
                  <a:pt x="200" y="395"/>
                </a:cubicBezTo>
                <a:cubicBezTo>
                  <a:pt x="199" y="395"/>
                  <a:pt x="199" y="395"/>
                  <a:pt x="198" y="395"/>
                </a:cubicBezTo>
                <a:cubicBezTo>
                  <a:pt x="198" y="397"/>
                  <a:pt x="197" y="397"/>
                  <a:pt x="196" y="398"/>
                </a:cubicBezTo>
                <a:cubicBezTo>
                  <a:pt x="196" y="398"/>
                  <a:pt x="195" y="399"/>
                  <a:pt x="195" y="399"/>
                </a:cubicBezTo>
                <a:cubicBezTo>
                  <a:pt x="195" y="399"/>
                  <a:pt x="194" y="400"/>
                  <a:pt x="194" y="401"/>
                </a:cubicBezTo>
                <a:cubicBezTo>
                  <a:pt x="193" y="400"/>
                  <a:pt x="193" y="402"/>
                  <a:pt x="192" y="402"/>
                </a:cubicBezTo>
                <a:cubicBezTo>
                  <a:pt x="192" y="402"/>
                  <a:pt x="192" y="402"/>
                  <a:pt x="192" y="402"/>
                </a:cubicBezTo>
                <a:cubicBezTo>
                  <a:pt x="191" y="401"/>
                  <a:pt x="190" y="403"/>
                  <a:pt x="191" y="404"/>
                </a:cubicBezTo>
                <a:cubicBezTo>
                  <a:pt x="191" y="403"/>
                  <a:pt x="191" y="404"/>
                  <a:pt x="191" y="404"/>
                </a:cubicBezTo>
                <a:cubicBezTo>
                  <a:pt x="191" y="404"/>
                  <a:pt x="192" y="404"/>
                  <a:pt x="192" y="404"/>
                </a:cubicBezTo>
                <a:cubicBezTo>
                  <a:pt x="193" y="403"/>
                  <a:pt x="193" y="403"/>
                  <a:pt x="193" y="402"/>
                </a:cubicBezTo>
                <a:cubicBezTo>
                  <a:pt x="194" y="402"/>
                  <a:pt x="194" y="402"/>
                  <a:pt x="195" y="402"/>
                </a:cubicBezTo>
                <a:cubicBezTo>
                  <a:pt x="195" y="402"/>
                  <a:pt x="195" y="402"/>
                  <a:pt x="195" y="401"/>
                </a:cubicBezTo>
                <a:cubicBezTo>
                  <a:pt x="195" y="401"/>
                  <a:pt x="195" y="401"/>
                  <a:pt x="196" y="401"/>
                </a:cubicBezTo>
                <a:cubicBezTo>
                  <a:pt x="196" y="400"/>
                  <a:pt x="197" y="399"/>
                  <a:pt x="197" y="399"/>
                </a:cubicBezTo>
                <a:cubicBezTo>
                  <a:pt x="197" y="399"/>
                  <a:pt x="198" y="399"/>
                  <a:pt x="198" y="398"/>
                </a:cubicBezTo>
                <a:cubicBezTo>
                  <a:pt x="199" y="398"/>
                  <a:pt x="199" y="397"/>
                  <a:pt x="199" y="397"/>
                </a:cubicBezTo>
                <a:cubicBezTo>
                  <a:pt x="201" y="396"/>
                  <a:pt x="201" y="395"/>
                  <a:pt x="202" y="394"/>
                </a:cubicBezTo>
                <a:cubicBezTo>
                  <a:pt x="204" y="394"/>
                  <a:pt x="203" y="392"/>
                  <a:pt x="204" y="392"/>
                </a:cubicBezTo>
                <a:cubicBezTo>
                  <a:pt x="205" y="392"/>
                  <a:pt x="205" y="391"/>
                  <a:pt x="205" y="391"/>
                </a:cubicBezTo>
                <a:cubicBezTo>
                  <a:pt x="206" y="391"/>
                  <a:pt x="207" y="389"/>
                  <a:pt x="208" y="389"/>
                </a:cubicBezTo>
                <a:cubicBezTo>
                  <a:pt x="209" y="389"/>
                  <a:pt x="209" y="391"/>
                  <a:pt x="210" y="390"/>
                </a:cubicBezTo>
                <a:cubicBezTo>
                  <a:pt x="210" y="389"/>
                  <a:pt x="212" y="389"/>
                  <a:pt x="211" y="388"/>
                </a:cubicBezTo>
                <a:cubicBezTo>
                  <a:pt x="211" y="387"/>
                  <a:pt x="210" y="389"/>
                  <a:pt x="210" y="387"/>
                </a:cubicBezTo>
                <a:cubicBezTo>
                  <a:pt x="210" y="386"/>
                  <a:pt x="210" y="386"/>
                  <a:pt x="212" y="386"/>
                </a:cubicBezTo>
                <a:cubicBezTo>
                  <a:pt x="212" y="385"/>
                  <a:pt x="213" y="385"/>
                  <a:pt x="213" y="385"/>
                </a:cubicBezTo>
                <a:cubicBezTo>
                  <a:pt x="213" y="385"/>
                  <a:pt x="213" y="384"/>
                  <a:pt x="213" y="384"/>
                </a:cubicBezTo>
                <a:cubicBezTo>
                  <a:pt x="214" y="385"/>
                  <a:pt x="214" y="386"/>
                  <a:pt x="215" y="386"/>
                </a:cubicBezTo>
                <a:cubicBezTo>
                  <a:pt x="215" y="385"/>
                  <a:pt x="215" y="385"/>
                  <a:pt x="215" y="385"/>
                </a:cubicBezTo>
                <a:cubicBezTo>
                  <a:pt x="215" y="386"/>
                  <a:pt x="215" y="388"/>
                  <a:pt x="214" y="389"/>
                </a:cubicBezTo>
                <a:cubicBezTo>
                  <a:pt x="212" y="389"/>
                  <a:pt x="212" y="389"/>
                  <a:pt x="212" y="389"/>
                </a:cubicBezTo>
                <a:cubicBezTo>
                  <a:pt x="210" y="391"/>
                  <a:pt x="207" y="392"/>
                  <a:pt x="205" y="394"/>
                </a:cubicBezTo>
                <a:cubicBezTo>
                  <a:pt x="204" y="395"/>
                  <a:pt x="202" y="394"/>
                  <a:pt x="202" y="395"/>
                </a:cubicBezTo>
                <a:cubicBezTo>
                  <a:pt x="202" y="395"/>
                  <a:pt x="202" y="396"/>
                  <a:pt x="201" y="396"/>
                </a:cubicBezTo>
                <a:cubicBezTo>
                  <a:pt x="201" y="397"/>
                  <a:pt x="202" y="399"/>
                  <a:pt x="202" y="399"/>
                </a:cubicBezTo>
                <a:cubicBezTo>
                  <a:pt x="203" y="400"/>
                  <a:pt x="203" y="400"/>
                  <a:pt x="203" y="401"/>
                </a:cubicBezTo>
                <a:cubicBezTo>
                  <a:pt x="202" y="402"/>
                  <a:pt x="202" y="401"/>
                  <a:pt x="200" y="401"/>
                </a:cubicBezTo>
                <a:cubicBezTo>
                  <a:pt x="200" y="401"/>
                  <a:pt x="199" y="402"/>
                  <a:pt x="199" y="402"/>
                </a:cubicBezTo>
                <a:cubicBezTo>
                  <a:pt x="198" y="402"/>
                  <a:pt x="197" y="401"/>
                  <a:pt x="196" y="401"/>
                </a:cubicBezTo>
                <a:cubicBezTo>
                  <a:pt x="195" y="402"/>
                  <a:pt x="196" y="403"/>
                  <a:pt x="196" y="405"/>
                </a:cubicBezTo>
                <a:cubicBezTo>
                  <a:pt x="195" y="405"/>
                  <a:pt x="195" y="404"/>
                  <a:pt x="194" y="405"/>
                </a:cubicBezTo>
                <a:cubicBezTo>
                  <a:pt x="194" y="405"/>
                  <a:pt x="195" y="406"/>
                  <a:pt x="194" y="407"/>
                </a:cubicBezTo>
                <a:cubicBezTo>
                  <a:pt x="194" y="408"/>
                  <a:pt x="193" y="408"/>
                  <a:pt x="193" y="408"/>
                </a:cubicBezTo>
                <a:cubicBezTo>
                  <a:pt x="192" y="409"/>
                  <a:pt x="193" y="410"/>
                  <a:pt x="192" y="410"/>
                </a:cubicBezTo>
                <a:cubicBezTo>
                  <a:pt x="191" y="409"/>
                  <a:pt x="190" y="409"/>
                  <a:pt x="188" y="409"/>
                </a:cubicBezTo>
                <a:cubicBezTo>
                  <a:pt x="188" y="411"/>
                  <a:pt x="187" y="411"/>
                  <a:pt x="187" y="412"/>
                </a:cubicBezTo>
                <a:cubicBezTo>
                  <a:pt x="186" y="413"/>
                  <a:pt x="185" y="413"/>
                  <a:pt x="184" y="414"/>
                </a:cubicBezTo>
                <a:cubicBezTo>
                  <a:pt x="184" y="414"/>
                  <a:pt x="184" y="415"/>
                  <a:pt x="183" y="415"/>
                </a:cubicBezTo>
                <a:cubicBezTo>
                  <a:pt x="183" y="417"/>
                  <a:pt x="183" y="416"/>
                  <a:pt x="183" y="417"/>
                </a:cubicBezTo>
                <a:cubicBezTo>
                  <a:pt x="181" y="418"/>
                  <a:pt x="181" y="420"/>
                  <a:pt x="179" y="420"/>
                </a:cubicBezTo>
                <a:cubicBezTo>
                  <a:pt x="179" y="422"/>
                  <a:pt x="178" y="423"/>
                  <a:pt x="177" y="424"/>
                </a:cubicBezTo>
                <a:cubicBezTo>
                  <a:pt x="177" y="424"/>
                  <a:pt x="177" y="424"/>
                  <a:pt x="177" y="425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26"/>
                  <a:pt x="177" y="427"/>
                  <a:pt x="176" y="427"/>
                </a:cubicBezTo>
                <a:cubicBezTo>
                  <a:pt x="175" y="427"/>
                  <a:pt x="175" y="425"/>
                  <a:pt x="175" y="425"/>
                </a:cubicBezTo>
                <a:cubicBezTo>
                  <a:pt x="175" y="425"/>
                  <a:pt x="175" y="425"/>
                  <a:pt x="174" y="425"/>
                </a:cubicBezTo>
                <a:cubicBezTo>
                  <a:pt x="174" y="427"/>
                  <a:pt x="176" y="428"/>
                  <a:pt x="175" y="430"/>
                </a:cubicBezTo>
                <a:cubicBezTo>
                  <a:pt x="174" y="429"/>
                  <a:pt x="174" y="430"/>
                  <a:pt x="173" y="430"/>
                </a:cubicBezTo>
                <a:cubicBezTo>
                  <a:pt x="173" y="431"/>
                  <a:pt x="174" y="432"/>
                  <a:pt x="173" y="432"/>
                </a:cubicBezTo>
                <a:cubicBezTo>
                  <a:pt x="172" y="432"/>
                  <a:pt x="173" y="430"/>
                  <a:pt x="171" y="430"/>
                </a:cubicBezTo>
                <a:cubicBezTo>
                  <a:pt x="171" y="430"/>
                  <a:pt x="171" y="430"/>
                  <a:pt x="171" y="430"/>
                </a:cubicBezTo>
                <a:cubicBezTo>
                  <a:pt x="171" y="432"/>
                  <a:pt x="172" y="432"/>
                  <a:pt x="172" y="433"/>
                </a:cubicBezTo>
                <a:cubicBezTo>
                  <a:pt x="171" y="434"/>
                  <a:pt x="170" y="435"/>
                  <a:pt x="170" y="437"/>
                </a:cubicBezTo>
                <a:cubicBezTo>
                  <a:pt x="170" y="437"/>
                  <a:pt x="170" y="437"/>
                  <a:pt x="169" y="437"/>
                </a:cubicBezTo>
                <a:cubicBezTo>
                  <a:pt x="169" y="438"/>
                  <a:pt x="170" y="439"/>
                  <a:pt x="169" y="439"/>
                </a:cubicBezTo>
                <a:cubicBezTo>
                  <a:pt x="168" y="439"/>
                  <a:pt x="167" y="438"/>
                  <a:pt x="166" y="439"/>
                </a:cubicBezTo>
                <a:cubicBezTo>
                  <a:pt x="166" y="441"/>
                  <a:pt x="167" y="442"/>
                  <a:pt x="167" y="443"/>
                </a:cubicBezTo>
                <a:cubicBezTo>
                  <a:pt x="166" y="443"/>
                  <a:pt x="166" y="444"/>
                  <a:pt x="164" y="444"/>
                </a:cubicBezTo>
                <a:cubicBezTo>
                  <a:pt x="164" y="446"/>
                  <a:pt x="163" y="446"/>
                  <a:pt x="163" y="446"/>
                </a:cubicBezTo>
                <a:cubicBezTo>
                  <a:pt x="162" y="447"/>
                  <a:pt x="163" y="448"/>
                  <a:pt x="162" y="448"/>
                </a:cubicBezTo>
                <a:cubicBezTo>
                  <a:pt x="162" y="449"/>
                  <a:pt x="160" y="449"/>
                  <a:pt x="160" y="449"/>
                </a:cubicBezTo>
                <a:cubicBezTo>
                  <a:pt x="161" y="448"/>
                  <a:pt x="161" y="447"/>
                  <a:pt x="161" y="446"/>
                </a:cubicBezTo>
                <a:cubicBezTo>
                  <a:pt x="161" y="445"/>
                  <a:pt x="160" y="445"/>
                  <a:pt x="160" y="443"/>
                </a:cubicBezTo>
                <a:cubicBezTo>
                  <a:pt x="161" y="444"/>
                  <a:pt x="161" y="444"/>
                  <a:pt x="162" y="443"/>
                </a:cubicBezTo>
                <a:cubicBezTo>
                  <a:pt x="162" y="442"/>
                  <a:pt x="163" y="442"/>
                  <a:pt x="163" y="441"/>
                </a:cubicBezTo>
                <a:cubicBezTo>
                  <a:pt x="163" y="441"/>
                  <a:pt x="164" y="441"/>
                  <a:pt x="164" y="440"/>
                </a:cubicBezTo>
                <a:cubicBezTo>
                  <a:pt x="164" y="438"/>
                  <a:pt x="165" y="438"/>
                  <a:pt x="165" y="437"/>
                </a:cubicBezTo>
                <a:cubicBezTo>
                  <a:pt x="166" y="437"/>
                  <a:pt x="166" y="436"/>
                  <a:pt x="166" y="436"/>
                </a:cubicBezTo>
                <a:cubicBezTo>
                  <a:pt x="166" y="436"/>
                  <a:pt x="167" y="436"/>
                  <a:pt x="167" y="436"/>
                </a:cubicBezTo>
                <a:cubicBezTo>
                  <a:pt x="167" y="436"/>
                  <a:pt x="167" y="435"/>
                  <a:pt x="167" y="435"/>
                </a:cubicBezTo>
                <a:cubicBezTo>
                  <a:pt x="168" y="434"/>
                  <a:pt x="169" y="434"/>
                  <a:pt x="169" y="433"/>
                </a:cubicBezTo>
                <a:cubicBezTo>
                  <a:pt x="169" y="432"/>
                  <a:pt x="169" y="432"/>
                  <a:pt x="168" y="431"/>
                </a:cubicBezTo>
                <a:cubicBezTo>
                  <a:pt x="166" y="432"/>
                  <a:pt x="165" y="433"/>
                  <a:pt x="165" y="436"/>
                </a:cubicBezTo>
                <a:cubicBezTo>
                  <a:pt x="164" y="436"/>
                  <a:pt x="163" y="437"/>
                  <a:pt x="162" y="437"/>
                </a:cubicBezTo>
                <a:cubicBezTo>
                  <a:pt x="162" y="437"/>
                  <a:pt x="162" y="438"/>
                  <a:pt x="162" y="438"/>
                </a:cubicBezTo>
                <a:cubicBezTo>
                  <a:pt x="162" y="439"/>
                  <a:pt x="163" y="439"/>
                  <a:pt x="162" y="440"/>
                </a:cubicBezTo>
                <a:cubicBezTo>
                  <a:pt x="161" y="440"/>
                  <a:pt x="160" y="441"/>
                  <a:pt x="159" y="442"/>
                </a:cubicBezTo>
                <a:cubicBezTo>
                  <a:pt x="159" y="442"/>
                  <a:pt x="159" y="443"/>
                  <a:pt x="159" y="443"/>
                </a:cubicBezTo>
                <a:cubicBezTo>
                  <a:pt x="158" y="442"/>
                  <a:pt x="159" y="444"/>
                  <a:pt x="158" y="444"/>
                </a:cubicBezTo>
                <a:cubicBezTo>
                  <a:pt x="158" y="446"/>
                  <a:pt x="158" y="446"/>
                  <a:pt x="158" y="446"/>
                </a:cubicBezTo>
                <a:cubicBezTo>
                  <a:pt x="158" y="446"/>
                  <a:pt x="157" y="446"/>
                  <a:pt x="157" y="447"/>
                </a:cubicBezTo>
                <a:cubicBezTo>
                  <a:pt x="157" y="447"/>
                  <a:pt x="156" y="447"/>
                  <a:pt x="156" y="447"/>
                </a:cubicBezTo>
                <a:cubicBezTo>
                  <a:pt x="156" y="448"/>
                  <a:pt x="155" y="448"/>
                  <a:pt x="155" y="449"/>
                </a:cubicBezTo>
                <a:cubicBezTo>
                  <a:pt x="155" y="449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4" y="450"/>
                  <a:pt x="154" y="450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3"/>
                  <a:pt x="153" y="453"/>
                  <a:pt x="153" y="453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5"/>
                  <a:pt x="154" y="455"/>
                  <a:pt x="154" y="455"/>
                </a:cubicBezTo>
                <a:cubicBezTo>
                  <a:pt x="153" y="456"/>
                  <a:pt x="152" y="457"/>
                  <a:pt x="152" y="459"/>
                </a:cubicBezTo>
                <a:cubicBezTo>
                  <a:pt x="151" y="460"/>
                  <a:pt x="151" y="459"/>
                  <a:pt x="150" y="460"/>
                </a:cubicBezTo>
                <a:cubicBezTo>
                  <a:pt x="150" y="461"/>
                  <a:pt x="149" y="460"/>
                  <a:pt x="149" y="462"/>
                </a:cubicBezTo>
                <a:cubicBezTo>
                  <a:pt x="150" y="462"/>
                  <a:pt x="148" y="462"/>
                  <a:pt x="148" y="463"/>
                </a:cubicBezTo>
                <a:cubicBezTo>
                  <a:pt x="147" y="464"/>
                  <a:pt x="150" y="463"/>
                  <a:pt x="150" y="464"/>
                </a:cubicBezTo>
                <a:cubicBezTo>
                  <a:pt x="150" y="464"/>
                  <a:pt x="150" y="464"/>
                  <a:pt x="150" y="464"/>
                </a:cubicBezTo>
                <a:cubicBezTo>
                  <a:pt x="150" y="464"/>
                  <a:pt x="151" y="464"/>
                  <a:pt x="151" y="464"/>
                </a:cubicBezTo>
                <a:cubicBezTo>
                  <a:pt x="151" y="466"/>
                  <a:pt x="150" y="466"/>
                  <a:pt x="148" y="466"/>
                </a:cubicBezTo>
                <a:cubicBezTo>
                  <a:pt x="148" y="467"/>
                  <a:pt x="148" y="467"/>
                  <a:pt x="147" y="468"/>
                </a:cubicBezTo>
                <a:cubicBezTo>
                  <a:pt x="147" y="468"/>
                  <a:pt x="147" y="468"/>
                  <a:pt x="147" y="468"/>
                </a:cubicBezTo>
                <a:cubicBezTo>
                  <a:pt x="146" y="469"/>
                  <a:pt x="146" y="471"/>
                  <a:pt x="146" y="473"/>
                </a:cubicBezTo>
                <a:cubicBezTo>
                  <a:pt x="145" y="473"/>
                  <a:pt x="145" y="474"/>
                  <a:pt x="144" y="475"/>
                </a:cubicBezTo>
                <a:cubicBezTo>
                  <a:pt x="144" y="475"/>
                  <a:pt x="142" y="482"/>
                  <a:pt x="142" y="487"/>
                </a:cubicBezTo>
                <a:cubicBezTo>
                  <a:pt x="141" y="489"/>
                  <a:pt x="139" y="490"/>
                  <a:pt x="139" y="492"/>
                </a:cubicBezTo>
                <a:cubicBezTo>
                  <a:pt x="138" y="493"/>
                  <a:pt x="138" y="495"/>
                  <a:pt x="138" y="497"/>
                </a:cubicBezTo>
                <a:cubicBezTo>
                  <a:pt x="138" y="498"/>
                  <a:pt x="137" y="498"/>
                  <a:pt x="137" y="499"/>
                </a:cubicBezTo>
                <a:cubicBezTo>
                  <a:pt x="137" y="500"/>
                  <a:pt x="137" y="500"/>
                  <a:pt x="136" y="501"/>
                </a:cubicBezTo>
                <a:cubicBezTo>
                  <a:pt x="136" y="503"/>
                  <a:pt x="137" y="503"/>
                  <a:pt x="136" y="503"/>
                </a:cubicBezTo>
                <a:cubicBezTo>
                  <a:pt x="136" y="503"/>
                  <a:pt x="136" y="505"/>
                  <a:pt x="136" y="505"/>
                </a:cubicBezTo>
                <a:cubicBezTo>
                  <a:pt x="136" y="505"/>
                  <a:pt x="136" y="505"/>
                  <a:pt x="136" y="506"/>
                </a:cubicBezTo>
                <a:cubicBezTo>
                  <a:pt x="135" y="506"/>
                  <a:pt x="136" y="507"/>
                  <a:pt x="135" y="507"/>
                </a:cubicBezTo>
                <a:cubicBezTo>
                  <a:pt x="135" y="510"/>
                  <a:pt x="133" y="513"/>
                  <a:pt x="135" y="516"/>
                </a:cubicBezTo>
                <a:cubicBezTo>
                  <a:pt x="133" y="517"/>
                  <a:pt x="135" y="519"/>
                  <a:pt x="134" y="520"/>
                </a:cubicBezTo>
                <a:cubicBezTo>
                  <a:pt x="134" y="521"/>
                  <a:pt x="134" y="522"/>
                  <a:pt x="134" y="522"/>
                </a:cubicBezTo>
                <a:cubicBezTo>
                  <a:pt x="133" y="523"/>
                  <a:pt x="134" y="524"/>
                  <a:pt x="134" y="524"/>
                </a:cubicBezTo>
                <a:cubicBezTo>
                  <a:pt x="133" y="525"/>
                  <a:pt x="133" y="525"/>
                  <a:pt x="133" y="525"/>
                </a:cubicBezTo>
                <a:cubicBezTo>
                  <a:pt x="133" y="526"/>
                  <a:pt x="133" y="527"/>
                  <a:pt x="133" y="528"/>
                </a:cubicBezTo>
                <a:cubicBezTo>
                  <a:pt x="133" y="529"/>
                  <a:pt x="133" y="529"/>
                  <a:pt x="133" y="530"/>
                </a:cubicBezTo>
                <a:cubicBezTo>
                  <a:pt x="133" y="531"/>
                  <a:pt x="133" y="531"/>
                  <a:pt x="133" y="531"/>
                </a:cubicBezTo>
                <a:cubicBezTo>
                  <a:pt x="132" y="533"/>
                  <a:pt x="132" y="534"/>
                  <a:pt x="132" y="536"/>
                </a:cubicBezTo>
                <a:cubicBezTo>
                  <a:pt x="133" y="538"/>
                  <a:pt x="132" y="542"/>
                  <a:pt x="132" y="543"/>
                </a:cubicBezTo>
                <a:cubicBezTo>
                  <a:pt x="132" y="543"/>
                  <a:pt x="132" y="543"/>
                  <a:pt x="131" y="544"/>
                </a:cubicBezTo>
                <a:cubicBezTo>
                  <a:pt x="131" y="545"/>
                  <a:pt x="132" y="545"/>
                  <a:pt x="132" y="546"/>
                </a:cubicBezTo>
                <a:cubicBezTo>
                  <a:pt x="132" y="546"/>
                  <a:pt x="131" y="546"/>
                  <a:pt x="131" y="546"/>
                </a:cubicBezTo>
                <a:cubicBezTo>
                  <a:pt x="131" y="546"/>
                  <a:pt x="131" y="547"/>
                  <a:pt x="131" y="547"/>
                </a:cubicBezTo>
                <a:cubicBezTo>
                  <a:pt x="131" y="548"/>
                  <a:pt x="132" y="549"/>
                  <a:pt x="132" y="550"/>
                </a:cubicBezTo>
                <a:cubicBezTo>
                  <a:pt x="132" y="551"/>
                  <a:pt x="131" y="552"/>
                  <a:pt x="131" y="553"/>
                </a:cubicBezTo>
                <a:cubicBezTo>
                  <a:pt x="131" y="555"/>
                  <a:pt x="131" y="557"/>
                  <a:pt x="131" y="559"/>
                </a:cubicBezTo>
                <a:cubicBezTo>
                  <a:pt x="131" y="561"/>
                  <a:pt x="131" y="561"/>
                  <a:pt x="131" y="561"/>
                </a:cubicBezTo>
                <a:cubicBezTo>
                  <a:pt x="130" y="564"/>
                  <a:pt x="131" y="567"/>
                  <a:pt x="131" y="569"/>
                </a:cubicBezTo>
                <a:cubicBezTo>
                  <a:pt x="131" y="571"/>
                  <a:pt x="130" y="570"/>
                  <a:pt x="131" y="571"/>
                </a:cubicBezTo>
                <a:cubicBezTo>
                  <a:pt x="131" y="571"/>
                  <a:pt x="131" y="572"/>
                  <a:pt x="131" y="572"/>
                </a:cubicBezTo>
                <a:cubicBezTo>
                  <a:pt x="131" y="573"/>
                  <a:pt x="131" y="574"/>
                  <a:pt x="131" y="576"/>
                </a:cubicBezTo>
                <a:cubicBezTo>
                  <a:pt x="131" y="577"/>
                  <a:pt x="131" y="577"/>
                  <a:pt x="131" y="578"/>
                </a:cubicBezTo>
                <a:cubicBezTo>
                  <a:pt x="131" y="578"/>
                  <a:pt x="131" y="579"/>
                  <a:pt x="131" y="579"/>
                </a:cubicBezTo>
                <a:cubicBezTo>
                  <a:pt x="131" y="580"/>
                  <a:pt x="131" y="581"/>
                  <a:pt x="131" y="582"/>
                </a:cubicBezTo>
                <a:cubicBezTo>
                  <a:pt x="131" y="583"/>
                  <a:pt x="131" y="584"/>
                  <a:pt x="131" y="584"/>
                </a:cubicBezTo>
                <a:cubicBezTo>
                  <a:pt x="131" y="585"/>
                  <a:pt x="132" y="586"/>
                  <a:pt x="132" y="586"/>
                </a:cubicBezTo>
                <a:cubicBezTo>
                  <a:pt x="132" y="587"/>
                  <a:pt x="132" y="587"/>
                  <a:pt x="132" y="587"/>
                </a:cubicBezTo>
                <a:cubicBezTo>
                  <a:pt x="132" y="588"/>
                  <a:pt x="133" y="588"/>
                  <a:pt x="133" y="589"/>
                </a:cubicBezTo>
                <a:cubicBezTo>
                  <a:pt x="133" y="590"/>
                  <a:pt x="132" y="590"/>
                  <a:pt x="132" y="591"/>
                </a:cubicBezTo>
                <a:cubicBezTo>
                  <a:pt x="132" y="591"/>
                  <a:pt x="132" y="592"/>
                  <a:pt x="132" y="592"/>
                </a:cubicBezTo>
                <a:cubicBezTo>
                  <a:pt x="132" y="593"/>
                  <a:pt x="133" y="594"/>
                  <a:pt x="133" y="595"/>
                </a:cubicBezTo>
                <a:cubicBezTo>
                  <a:pt x="134" y="598"/>
                  <a:pt x="133" y="602"/>
                  <a:pt x="134" y="604"/>
                </a:cubicBezTo>
                <a:cubicBezTo>
                  <a:pt x="134" y="605"/>
                  <a:pt x="134" y="607"/>
                  <a:pt x="134" y="607"/>
                </a:cubicBezTo>
                <a:cubicBezTo>
                  <a:pt x="134" y="608"/>
                  <a:pt x="134" y="608"/>
                  <a:pt x="135" y="609"/>
                </a:cubicBezTo>
                <a:cubicBezTo>
                  <a:pt x="135" y="609"/>
                  <a:pt x="135" y="609"/>
                  <a:pt x="135" y="609"/>
                </a:cubicBezTo>
                <a:cubicBezTo>
                  <a:pt x="135" y="610"/>
                  <a:pt x="135" y="609"/>
                  <a:pt x="135" y="609"/>
                </a:cubicBezTo>
                <a:cubicBezTo>
                  <a:pt x="136" y="610"/>
                  <a:pt x="135" y="613"/>
                  <a:pt x="135" y="614"/>
                </a:cubicBezTo>
                <a:cubicBezTo>
                  <a:pt x="136" y="615"/>
                  <a:pt x="137" y="616"/>
                  <a:pt x="137" y="617"/>
                </a:cubicBezTo>
                <a:cubicBezTo>
                  <a:pt x="137" y="619"/>
                  <a:pt x="137" y="620"/>
                  <a:pt x="137" y="621"/>
                </a:cubicBezTo>
                <a:cubicBezTo>
                  <a:pt x="137" y="621"/>
                  <a:pt x="137" y="621"/>
                  <a:pt x="137" y="622"/>
                </a:cubicBezTo>
                <a:cubicBezTo>
                  <a:pt x="137" y="622"/>
                  <a:pt x="138" y="622"/>
                  <a:pt x="138" y="622"/>
                </a:cubicBezTo>
                <a:cubicBezTo>
                  <a:pt x="138" y="623"/>
                  <a:pt x="138" y="623"/>
                  <a:pt x="138" y="624"/>
                </a:cubicBezTo>
                <a:cubicBezTo>
                  <a:pt x="138" y="624"/>
                  <a:pt x="138" y="624"/>
                  <a:pt x="139" y="625"/>
                </a:cubicBezTo>
                <a:cubicBezTo>
                  <a:pt x="139" y="626"/>
                  <a:pt x="139" y="626"/>
                  <a:pt x="139" y="627"/>
                </a:cubicBezTo>
                <a:cubicBezTo>
                  <a:pt x="139" y="627"/>
                  <a:pt x="139" y="628"/>
                  <a:pt x="140" y="628"/>
                </a:cubicBezTo>
                <a:cubicBezTo>
                  <a:pt x="140" y="628"/>
                  <a:pt x="140" y="629"/>
                  <a:pt x="140" y="630"/>
                </a:cubicBezTo>
                <a:cubicBezTo>
                  <a:pt x="141" y="631"/>
                  <a:pt x="140" y="632"/>
                  <a:pt x="140" y="633"/>
                </a:cubicBezTo>
                <a:cubicBezTo>
                  <a:pt x="141" y="635"/>
                  <a:pt x="142" y="636"/>
                  <a:pt x="142" y="638"/>
                </a:cubicBezTo>
                <a:cubicBezTo>
                  <a:pt x="144" y="640"/>
                  <a:pt x="143" y="642"/>
                  <a:pt x="143" y="643"/>
                </a:cubicBezTo>
                <a:cubicBezTo>
                  <a:pt x="143" y="644"/>
                  <a:pt x="144" y="643"/>
                  <a:pt x="144" y="644"/>
                </a:cubicBezTo>
                <a:cubicBezTo>
                  <a:pt x="144" y="645"/>
                  <a:pt x="144" y="645"/>
                  <a:pt x="144" y="645"/>
                </a:cubicBezTo>
                <a:cubicBezTo>
                  <a:pt x="145" y="646"/>
                  <a:pt x="145" y="646"/>
                  <a:pt x="145" y="647"/>
                </a:cubicBezTo>
                <a:cubicBezTo>
                  <a:pt x="145" y="647"/>
                  <a:pt x="145" y="647"/>
                  <a:pt x="145" y="647"/>
                </a:cubicBezTo>
                <a:cubicBezTo>
                  <a:pt x="146" y="648"/>
                  <a:pt x="146" y="648"/>
                  <a:pt x="146" y="649"/>
                </a:cubicBezTo>
                <a:cubicBezTo>
                  <a:pt x="146" y="649"/>
                  <a:pt x="146" y="650"/>
                  <a:pt x="147" y="650"/>
                </a:cubicBezTo>
                <a:cubicBezTo>
                  <a:pt x="147" y="650"/>
                  <a:pt x="146" y="650"/>
                  <a:pt x="146" y="651"/>
                </a:cubicBezTo>
                <a:cubicBezTo>
                  <a:pt x="147" y="651"/>
                  <a:pt x="147" y="653"/>
                  <a:pt x="147" y="653"/>
                </a:cubicBezTo>
                <a:cubicBezTo>
                  <a:pt x="147" y="653"/>
                  <a:pt x="147" y="654"/>
                  <a:pt x="147" y="654"/>
                </a:cubicBezTo>
                <a:cubicBezTo>
                  <a:pt x="147" y="654"/>
                  <a:pt x="147" y="654"/>
                  <a:pt x="147" y="655"/>
                </a:cubicBezTo>
                <a:cubicBezTo>
                  <a:pt x="147" y="655"/>
                  <a:pt x="148" y="655"/>
                  <a:pt x="148" y="656"/>
                </a:cubicBezTo>
                <a:cubicBezTo>
                  <a:pt x="148" y="656"/>
                  <a:pt x="148" y="657"/>
                  <a:pt x="148" y="657"/>
                </a:cubicBezTo>
                <a:cubicBezTo>
                  <a:pt x="149" y="658"/>
                  <a:pt x="149" y="659"/>
                  <a:pt x="149" y="660"/>
                </a:cubicBezTo>
                <a:cubicBezTo>
                  <a:pt x="149" y="660"/>
                  <a:pt x="150" y="661"/>
                  <a:pt x="150" y="661"/>
                </a:cubicBezTo>
                <a:cubicBezTo>
                  <a:pt x="150" y="661"/>
                  <a:pt x="150" y="662"/>
                  <a:pt x="150" y="662"/>
                </a:cubicBezTo>
                <a:cubicBezTo>
                  <a:pt x="150" y="662"/>
                  <a:pt x="150" y="663"/>
                  <a:pt x="150" y="663"/>
                </a:cubicBezTo>
                <a:cubicBezTo>
                  <a:pt x="151" y="664"/>
                  <a:pt x="151" y="665"/>
                  <a:pt x="152" y="665"/>
                </a:cubicBezTo>
                <a:cubicBezTo>
                  <a:pt x="152" y="665"/>
                  <a:pt x="151" y="666"/>
                  <a:pt x="151" y="666"/>
                </a:cubicBezTo>
                <a:cubicBezTo>
                  <a:pt x="152" y="666"/>
                  <a:pt x="152" y="666"/>
                  <a:pt x="152" y="667"/>
                </a:cubicBezTo>
                <a:cubicBezTo>
                  <a:pt x="153" y="667"/>
                  <a:pt x="153" y="668"/>
                  <a:pt x="153" y="669"/>
                </a:cubicBezTo>
                <a:cubicBezTo>
                  <a:pt x="153" y="669"/>
                  <a:pt x="153" y="670"/>
                  <a:pt x="154" y="670"/>
                </a:cubicBezTo>
                <a:cubicBezTo>
                  <a:pt x="154" y="670"/>
                  <a:pt x="153" y="670"/>
                  <a:pt x="154" y="671"/>
                </a:cubicBezTo>
                <a:cubicBezTo>
                  <a:pt x="154" y="671"/>
                  <a:pt x="154" y="671"/>
                  <a:pt x="154" y="671"/>
                </a:cubicBezTo>
                <a:cubicBezTo>
                  <a:pt x="154" y="671"/>
                  <a:pt x="154" y="672"/>
                  <a:pt x="154" y="672"/>
                </a:cubicBezTo>
                <a:cubicBezTo>
                  <a:pt x="154" y="671"/>
                  <a:pt x="153" y="671"/>
                  <a:pt x="153" y="670"/>
                </a:cubicBezTo>
                <a:cubicBezTo>
                  <a:pt x="153" y="670"/>
                  <a:pt x="153" y="670"/>
                  <a:pt x="153" y="670"/>
                </a:cubicBezTo>
                <a:cubicBezTo>
                  <a:pt x="152" y="669"/>
                  <a:pt x="150" y="667"/>
                  <a:pt x="150" y="666"/>
                </a:cubicBezTo>
                <a:cubicBezTo>
                  <a:pt x="149" y="666"/>
                  <a:pt x="149" y="665"/>
                  <a:pt x="148" y="665"/>
                </a:cubicBezTo>
                <a:cubicBezTo>
                  <a:pt x="148" y="663"/>
                  <a:pt x="146" y="662"/>
                  <a:pt x="146" y="661"/>
                </a:cubicBezTo>
                <a:cubicBezTo>
                  <a:pt x="146" y="661"/>
                  <a:pt x="146" y="660"/>
                  <a:pt x="146" y="660"/>
                </a:cubicBezTo>
                <a:cubicBezTo>
                  <a:pt x="146" y="660"/>
                  <a:pt x="145" y="660"/>
                  <a:pt x="145" y="660"/>
                </a:cubicBezTo>
                <a:cubicBezTo>
                  <a:pt x="145" y="659"/>
                  <a:pt x="144" y="658"/>
                  <a:pt x="144" y="658"/>
                </a:cubicBezTo>
                <a:cubicBezTo>
                  <a:pt x="145" y="658"/>
                  <a:pt x="145" y="658"/>
                  <a:pt x="146" y="658"/>
                </a:cubicBezTo>
                <a:cubicBezTo>
                  <a:pt x="146" y="658"/>
                  <a:pt x="146" y="659"/>
                  <a:pt x="146" y="660"/>
                </a:cubicBezTo>
                <a:cubicBezTo>
                  <a:pt x="146" y="660"/>
                  <a:pt x="146" y="662"/>
                  <a:pt x="147" y="662"/>
                </a:cubicBezTo>
                <a:cubicBezTo>
                  <a:pt x="148" y="662"/>
                  <a:pt x="147" y="663"/>
                  <a:pt x="148" y="663"/>
                </a:cubicBezTo>
                <a:cubicBezTo>
                  <a:pt x="148" y="660"/>
                  <a:pt x="146" y="658"/>
                  <a:pt x="146" y="655"/>
                </a:cubicBezTo>
                <a:cubicBezTo>
                  <a:pt x="145" y="653"/>
                  <a:pt x="145" y="650"/>
                  <a:pt x="142" y="650"/>
                </a:cubicBezTo>
                <a:cubicBezTo>
                  <a:pt x="142" y="653"/>
                  <a:pt x="145" y="654"/>
                  <a:pt x="144" y="656"/>
                </a:cubicBezTo>
                <a:cubicBezTo>
                  <a:pt x="142" y="656"/>
                  <a:pt x="142" y="655"/>
                  <a:pt x="142" y="654"/>
                </a:cubicBezTo>
                <a:cubicBezTo>
                  <a:pt x="141" y="653"/>
                  <a:pt x="140" y="653"/>
                  <a:pt x="140" y="652"/>
                </a:cubicBezTo>
                <a:cubicBezTo>
                  <a:pt x="141" y="649"/>
                  <a:pt x="141" y="649"/>
                  <a:pt x="141" y="649"/>
                </a:cubicBezTo>
                <a:cubicBezTo>
                  <a:pt x="140" y="649"/>
                  <a:pt x="139" y="649"/>
                  <a:pt x="139" y="648"/>
                </a:cubicBezTo>
                <a:cubicBezTo>
                  <a:pt x="140" y="648"/>
                  <a:pt x="139" y="646"/>
                  <a:pt x="140" y="647"/>
                </a:cubicBezTo>
                <a:cubicBezTo>
                  <a:pt x="140" y="647"/>
                  <a:pt x="141" y="648"/>
                  <a:pt x="141" y="648"/>
                </a:cubicBezTo>
                <a:cubicBezTo>
                  <a:pt x="142" y="646"/>
                  <a:pt x="142" y="646"/>
                  <a:pt x="142" y="646"/>
                </a:cubicBezTo>
                <a:cubicBezTo>
                  <a:pt x="142" y="645"/>
                  <a:pt x="141" y="645"/>
                  <a:pt x="141" y="644"/>
                </a:cubicBezTo>
                <a:cubicBezTo>
                  <a:pt x="141" y="644"/>
                  <a:pt x="140" y="643"/>
                  <a:pt x="139" y="643"/>
                </a:cubicBezTo>
                <a:cubicBezTo>
                  <a:pt x="138" y="642"/>
                  <a:pt x="138" y="643"/>
                  <a:pt x="138" y="643"/>
                </a:cubicBezTo>
                <a:cubicBezTo>
                  <a:pt x="138" y="643"/>
                  <a:pt x="138" y="643"/>
                  <a:pt x="138" y="643"/>
                </a:cubicBezTo>
                <a:cubicBezTo>
                  <a:pt x="137" y="642"/>
                  <a:pt x="137" y="642"/>
                  <a:pt x="137" y="642"/>
                </a:cubicBezTo>
                <a:cubicBezTo>
                  <a:pt x="136" y="640"/>
                  <a:pt x="135" y="639"/>
                  <a:pt x="135" y="637"/>
                </a:cubicBezTo>
                <a:cubicBezTo>
                  <a:pt x="135" y="636"/>
                  <a:pt x="133" y="636"/>
                  <a:pt x="134" y="634"/>
                </a:cubicBezTo>
                <a:cubicBezTo>
                  <a:pt x="133" y="634"/>
                  <a:pt x="133" y="633"/>
                  <a:pt x="133" y="632"/>
                </a:cubicBezTo>
                <a:cubicBezTo>
                  <a:pt x="133" y="632"/>
                  <a:pt x="133" y="631"/>
                  <a:pt x="133" y="630"/>
                </a:cubicBezTo>
                <a:cubicBezTo>
                  <a:pt x="132" y="630"/>
                  <a:pt x="132" y="628"/>
                  <a:pt x="132" y="627"/>
                </a:cubicBezTo>
                <a:cubicBezTo>
                  <a:pt x="132" y="627"/>
                  <a:pt x="131" y="627"/>
                  <a:pt x="131" y="627"/>
                </a:cubicBezTo>
                <a:cubicBezTo>
                  <a:pt x="133" y="630"/>
                  <a:pt x="127" y="625"/>
                  <a:pt x="131" y="624"/>
                </a:cubicBezTo>
                <a:cubicBezTo>
                  <a:pt x="132" y="625"/>
                  <a:pt x="132" y="628"/>
                  <a:pt x="133" y="629"/>
                </a:cubicBezTo>
                <a:cubicBezTo>
                  <a:pt x="133" y="631"/>
                  <a:pt x="134" y="631"/>
                  <a:pt x="134" y="632"/>
                </a:cubicBezTo>
                <a:cubicBezTo>
                  <a:pt x="134" y="633"/>
                  <a:pt x="134" y="633"/>
                  <a:pt x="134" y="634"/>
                </a:cubicBezTo>
                <a:cubicBezTo>
                  <a:pt x="135" y="634"/>
                  <a:pt x="135" y="634"/>
                  <a:pt x="135" y="635"/>
                </a:cubicBezTo>
                <a:cubicBezTo>
                  <a:pt x="135" y="635"/>
                  <a:pt x="136" y="635"/>
                  <a:pt x="136" y="636"/>
                </a:cubicBezTo>
                <a:cubicBezTo>
                  <a:pt x="136" y="636"/>
                  <a:pt x="136" y="636"/>
                  <a:pt x="136" y="636"/>
                </a:cubicBezTo>
                <a:cubicBezTo>
                  <a:pt x="136" y="637"/>
                  <a:pt x="136" y="637"/>
                  <a:pt x="136" y="637"/>
                </a:cubicBezTo>
                <a:cubicBezTo>
                  <a:pt x="137" y="638"/>
                  <a:pt x="137" y="639"/>
                  <a:pt x="137" y="640"/>
                </a:cubicBezTo>
                <a:cubicBezTo>
                  <a:pt x="137" y="640"/>
                  <a:pt x="138" y="641"/>
                  <a:pt x="138" y="641"/>
                </a:cubicBezTo>
                <a:cubicBezTo>
                  <a:pt x="139" y="641"/>
                  <a:pt x="140" y="643"/>
                  <a:pt x="140" y="641"/>
                </a:cubicBezTo>
                <a:cubicBezTo>
                  <a:pt x="139" y="639"/>
                  <a:pt x="138" y="636"/>
                  <a:pt x="137" y="635"/>
                </a:cubicBezTo>
                <a:cubicBezTo>
                  <a:pt x="136" y="635"/>
                  <a:pt x="137" y="634"/>
                  <a:pt x="137" y="634"/>
                </a:cubicBezTo>
                <a:cubicBezTo>
                  <a:pt x="137" y="634"/>
                  <a:pt x="136" y="634"/>
                  <a:pt x="136" y="634"/>
                </a:cubicBezTo>
                <a:cubicBezTo>
                  <a:pt x="136" y="634"/>
                  <a:pt x="136" y="633"/>
                  <a:pt x="136" y="633"/>
                </a:cubicBezTo>
                <a:cubicBezTo>
                  <a:pt x="136" y="633"/>
                  <a:pt x="136" y="633"/>
                  <a:pt x="136" y="633"/>
                </a:cubicBezTo>
                <a:cubicBezTo>
                  <a:pt x="136" y="633"/>
                  <a:pt x="136" y="632"/>
                  <a:pt x="136" y="632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32"/>
                  <a:pt x="136" y="631"/>
                  <a:pt x="136" y="631"/>
                </a:cubicBezTo>
                <a:cubicBezTo>
                  <a:pt x="136" y="631"/>
                  <a:pt x="135" y="631"/>
                  <a:pt x="135" y="631"/>
                </a:cubicBezTo>
                <a:cubicBezTo>
                  <a:pt x="135" y="631"/>
                  <a:pt x="136" y="631"/>
                  <a:pt x="135" y="630"/>
                </a:cubicBezTo>
                <a:cubicBezTo>
                  <a:pt x="135" y="630"/>
                  <a:pt x="135" y="630"/>
                  <a:pt x="135" y="630"/>
                </a:cubicBezTo>
                <a:cubicBezTo>
                  <a:pt x="134" y="629"/>
                  <a:pt x="134" y="628"/>
                  <a:pt x="134" y="627"/>
                </a:cubicBezTo>
                <a:cubicBezTo>
                  <a:pt x="133" y="625"/>
                  <a:pt x="132" y="624"/>
                  <a:pt x="133" y="621"/>
                </a:cubicBezTo>
                <a:cubicBezTo>
                  <a:pt x="132" y="621"/>
                  <a:pt x="131" y="621"/>
                  <a:pt x="131" y="620"/>
                </a:cubicBezTo>
                <a:cubicBezTo>
                  <a:pt x="132" y="618"/>
                  <a:pt x="130" y="618"/>
                  <a:pt x="131" y="617"/>
                </a:cubicBezTo>
                <a:cubicBezTo>
                  <a:pt x="129" y="615"/>
                  <a:pt x="129" y="611"/>
                  <a:pt x="128" y="608"/>
                </a:cubicBezTo>
                <a:cubicBezTo>
                  <a:pt x="128" y="607"/>
                  <a:pt x="127" y="605"/>
                  <a:pt x="127" y="605"/>
                </a:cubicBezTo>
                <a:cubicBezTo>
                  <a:pt x="127" y="605"/>
                  <a:pt x="127" y="604"/>
                  <a:pt x="127" y="604"/>
                </a:cubicBezTo>
                <a:cubicBezTo>
                  <a:pt x="127" y="603"/>
                  <a:pt x="127" y="604"/>
                  <a:pt x="127" y="603"/>
                </a:cubicBezTo>
                <a:cubicBezTo>
                  <a:pt x="126" y="602"/>
                  <a:pt x="127" y="601"/>
                  <a:pt x="126" y="601"/>
                </a:cubicBezTo>
                <a:cubicBezTo>
                  <a:pt x="126" y="601"/>
                  <a:pt x="126" y="600"/>
                  <a:pt x="126" y="600"/>
                </a:cubicBezTo>
                <a:cubicBezTo>
                  <a:pt x="126" y="600"/>
                  <a:pt x="126" y="599"/>
                  <a:pt x="126" y="599"/>
                </a:cubicBezTo>
                <a:cubicBezTo>
                  <a:pt x="125" y="598"/>
                  <a:pt x="125" y="597"/>
                  <a:pt x="125" y="596"/>
                </a:cubicBezTo>
                <a:cubicBezTo>
                  <a:pt x="125" y="596"/>
                  <a:pt x="125" y="596"/>
                  <a:pt x="125" y="596"/>
                </a:cubicBezTo>
                <a:cubicBezTo>
                  <a:pt x="125" y="596"/>
                  <a:pt x="125" y="595"/>
                  <a:pt x="125" y="595"/>
                </a:cubicBezTo>
                <a:cubicBezTo>
                  <a:pt x="125" y="595"/>
                  <a:pt x="125" y="595"/>
                  <a:pt x="125" y="595"/>
                </a:cubicBezTo>
                <a:cubicBezTo>
                  <a:pt x="125" y="594"/>
                  <a:pt x="125" y="594"/>
                  <a:pt x="125" y="593"/>
                </a:cubicBezTo>
                <a:cubicBezTo>
                  <a:pt x="125" y="593"/>
                  <a:pt x="124" y="592"/>
                  <a:pt x="124" y="592"/>
                </a:cubicBezTo>
                <a:cubicBezTo>
                  <a:pt x="124" y="592"/>
                  <a:pt x="124" y="590"/>
                  <a:pt x="124" y="590"/>
                </a:cubicBezTo>
                <a:cubicBezTo>
                  <a:pt x="123" y="588"/>
                  <a:pt x="122" y="586"/>
                  <a:pt x="123" y="584"/>
                </a:cubicBezTo>
                <a:cubicBezTo>
                  <a:pt x="122" y="584"/>
                  <a:pt x="122" y="583"/>
                  <a:pt x="122" y="582"/>
                </a:cubicBezTo>
                <a:cubicBezTo>
                  <a:pt x="122" y="581"/>
                  <a:pt x="122" y="580"/>
                  <a:pt x="122" y="580"/>
                </a:cubicBezTo>
                <a:cubicBezTo>
                  <a:pt x="122" y="579"/>
                  <a:pt x="122" y="579"/>
                  <a:pt x="122" y="579"/>
                </a:cubicBezTo>
                <a:cubicBezTo>
                  <a:pt x="121" y="578"/>
                  <a:pt x="122" y="576"/>
                  <a:pt x="121" y="575"/>
                </a:cubicBezTo>
                <a:cubicBezTo>
                  <a:pt x="121" y="575"/>
                  <a:pt x="121" y="575"/>
                  <a:pt x="121" y="575"/>
                </a:cubicBezTo>
                <a:cubicBezTo>
                  <a:pt x="121" y="573"/>
                  <a:pt x="120" y="573"/>
                  <a:pt x="120" y="571"/>
                </a:cubicBezTo>
                <a:cubicBezTo>
                  <a:pt x="120" y="571"/>
                  <a:pt x="120" y="571"/>
                  <a:pt x="120" y="570"/>
                </a:cubicBezTo>
                <a:cubicBezTo>
                  <a:pt x="121" y="569"/>
                  <a:pt x="120" y="569"/>
                  <a:pt x="120" y="568"/>
                </a:cubicBezTo>
                <a:cubicBezTo>
                  <a:pt x="120" y="568"/>
                  <a:pt x="120" y="567"/>
                  <a:pt x="120" y="567"/>
                </a:cubicBezTo>
                <a:cubicBezTo>
                  <a:pt x="120" y="566"/>
                  <a:pt x="120" y="566"/>
                  <a:pt x="120" y="566"/>
                </a:cubicBezTo>
                <a:cubicBezTo>
                  <a:pt x="120" y="565"/>
                  <a:pt x="120" y="565"/>
                  <a:pt x="120" y="564"/>
                </a:cubicBezTo>
                <a:cubicBezTo>
                  <a:pt x="120" y="564"/>
                  <a:pt x="120" y="563"/>
                  <a:pt x="120" y="563"/>
                </a:cubicBezTo>
                <a:cubicBezTo>
                  <a:pt x="120" y="563"/>
                  <a:pt x="119" y="563"/>
                  <a:pt x="119" y="563"/>
                </a:cubicBezTo>
                <a:cubicBezTo>
                  <a:pt x="119" y="563"/>
                  <a:pt x="120" y="563"/>
                  <a:pt x="120" y="562"/>
                </a:cubicBezTo>
                <a:cubicBezTo>
                  <a:pt x="119" y="562"/>
                  <a:pt x="120" y="561"/>
                  <a:pt x="119" y="561"/>
                </a:cubicBezTo>
                <a:cubicBezTo>
                  <a:pt x="119" y="559"/>
                  <a:pt x="119" y="557"/>
                  <a:pt x="119" y="555"/>
                </a:cubicBezTo>
                <a:cubicBezTo>
                  <a:pt x="119" y="554"/>
                  <a:pt x="119" y="553"/>
                  <a:pt x="119" y="553"/>
                </a:cubicBezTo>
                <a:cubicBezTo>
                  <a:pt x="119" y="552"/>
                  <a:pt x="119" y="551"/>
                  <a:pt x="119" y="550"/>
                </a:cubicBezTo>
                <a:cubicBezTo>
                  <a:pt x="119" y="550"/>
                  <a:pt x="119" y="550"/>
                  <a:pt x="119" y="549"/>
                </a:cubicBezTo>
                <a:cubicBezTo>
                  <a:pt x="119" y="549"/>
                  <a:pt x="119" y="548"/>
                  <a:pt x="118" y="548"/>
                </a:cubicBezTo>
                <a:cubicBezTo>
                  <a:pt x="118" y="546"/>
                  <a:pt x="118" y="543"/>
                  <a:pt x="118" y="541"/>
                </a:cubicBezTo>
                <a:cubicBezTo>
                  <a:pt x="119" y="539"/>
                  <a:pt x="118" y="539"/>
                  <a:pt x="118" y="537"/>
                </a:cubicBezTo>
                <a:cubicBezTo>
                  <a:pt x="118" y="537"/>
                  <a:pt x="118" y="536"/>
                  <a:pt x="118" y="536"/>
                </a:cubicBezTo>
                <a:cubicBezTo>
                  <a:pt x="118" y="536"/>
                  <a:pt x="118" y="536"/>
                  <a:pt x="118" y="535"/>
                </a:cubicBezTo>
                <a:cubicBezTo>
                  <a:pt x="118" y="535"/>
                  <a:pt x="118" y="535"/>
                  <a:pt x="118" y="535"/>
                </a:cubicBezTo>
                <a:cubicBezTo>
                  <a:pt x="118" y="533"/>
                  <a:pt x="118" y="533"/>
                  <a:pt x="118" y="532"/>
                </a:cubicBezTo>
                <a:cubicBezTo>
                  <a:pt x="118" y="529"/>
                  <a:pt x="119" y="526"/>
                  <a:pt x="119" y="524"/>
                </a:cubicBezTo>
                <a:cubicBezTo>
                  <a:pt x="119" y="524"/>
                  <a:pt x="119" y="519"/>
                  <a:pt x="119" y="519"/>
                </a:cubicBezTo>
                <a:cubicBezTo>
                  <a:pt x="120" y="517"/>
                  <a:pt x="120" y="517"/>
                  <a:pt x="120" y="516"/>
                </a:cubicBezTo>
                <a:cubicBezTo>
                  <a:pt x="120" y="513"/>
                  <a:pt x="120" y="508"/>
                  <a:pt x="121" y="506"/>
                </a:cubicBezTo>
                <a:cubicBezTo>
                  <a:pt x="121" y="505"/>
                  <a:pt x="121" y="505"/>
                  <a:pt x="121" y="504"/>
                </a:cubicBezTo>
                <a:cubicBezTo>
                  <a:pt x="121" y="503"/>
                  <a:pt x="121" y="503"/>
                  <a:pt x="121" y="503"/>
                </a:cubicBezTo>
                <a:cubicBezTo>
                  <a:pt x="122" y="498"/>
                  <a:pt x="123" y="493"/>
                  <a:pt x="123" y="488"/>
                </a:cubicBezTo>
                <a:cubicBezTo>
                  <a:pt x="124" y="487"/>
                  <a:pt x="124" y="487"/>
                  <a:pt x="124" y="486"/>
                </a:cubicBezTo>
                <a:cubicBezTo>
                  <a:pt x="125" y="484"/>
                  <a:pt x="125" y="480"/>
                  <a:pt x="126" y="478"/>
                </a:cubicBezTo>
                <a:cubicBezTo>
                  <a:pt x="127" y="478"/>
                  <a:pt x="128" y="477"/>
                  <a:pt x="128" y="476"/>
                </a:cubicBezTo>
                <a:cubicBezTo>
                  <a:pt x="128" y="476"/>
                  <a:pt x="127" y="475"/>
                  <a:pt x="127" y="474"/>
                </a:cubicBezTo>
                <a:cubicBezTo>
                  <a:pt x="127" y="473"/>
                  <a:pt x="127" y="470"/>
                  <a:pt x="128" y="469"/>
                </a:cubicBezTo>
                <a:cubicBezTo>
                  <a:pt x="129" y="468"/>
                  <a:pt x="128" y="468"/>
                  <a:pt x="128" y="467"/>
                </a:cubicBezTo>
                <a:cubicBezTo>
                  <a:pt x="129" y="467"/>
                  <a:pt x="130" y="466"/>
                  <a:pt x="130" y="465"/>
                </a:cubicBezTo>
                <a:cubicBezTo>
                  <a:pt x="131" y="463"/>
                  <a:pt x="131" y="461"/>
                  <a:pt x="131" y="460"/>
                </a:cubicBezTo>
                <a:cubicBezTo>
                  <a:pt x="131" y="460"/>
                  <a:pt x="132" y="460"/>
                  <a:pt x="132" y="460"/>
                </a:cubicBezTo>
                <a:cubicBezTo>
                  <a:pt x="133" y="459"/>
                  <a:pt x="133" y="459"/>
                  <a:pt x="133" y="459"/>
                </a:cubicBezTo>
                <a:cubicBezTo>
                  <a:pt x="133" y="458"/>
                  <a:pt x="133" y="458"/>
                  <a:pt x="133" y="457"/>
                </a:cubicBezTo>
                <a:cubicBezTo>
                  <a:pt x="134" y="457"/>
                  <a:pt x="133" y="455"/>
                  <a:pt x="134" y="455"/>
                </a:cubicBezTo>
                <a:cubicBezTo>
                  <a:pt x="135" y="453"/>
                  <a:pt x="135" y="452"/>
                  <a:pt x="136" y="450"/>
                </a:cubicBezTo>
                <a:cubicBezTo>
                  <a:pt x="136" y="449"/>
                  <a:pt x="137" y="448"/>
                  <a:pt x="138" y="447"/>
                </a:cubicBezTo>
                <a:cubicBezTo>
                  <a:pt x="139" y="446"/>
                  <a:pt x="140" y="444"/>
                  <a:pt x="140" y="442"/>
                </a:cubicBezTo>
                <a:cubicBezTo>
                  <a:pt x="141" y="441"/>
                  <a:pt x="142" y="441"/>
                  <a:pt x="142" y="441"/>
                </a:cubicBezTo>
                <a:cubicBezTo>
                  <a:pt x="142" y="440"/>
                  <a:pt x="142" y="441"/>
                  <a:pt x="142" y="440"/>
                </a:cubicBezTo>
                <a:cubicBezTo>
                  <a:pt x="143" y="440"/>
                  <a:pt x="143" y="439"/>
                  <a:pt x="143" y="439"/>
                </a:cubicBezTo>
                <a:cubicBezTo>
                  <a:pt x="143" y="438"/>
                  <a:pt x="144" y="438"/>
                  <a:pt x="144" y="438"/>
                </a:cubicBezTo>
                <a:cubicBezTo>
                  <a:pt x="144" y="438"/>
                  <a:pt x="143" y="436"/>
                  <a:pt x="143" y="435"/>
                </a:cubicBezTo>
                <a:cubicBezTo>
                  <a:pt x="143" y="435"/>
                  <a:pt x="144" y="435"/>
                  <a:pt x="144" y="435"/>
                </a:cubicBezTo>
                <a:cubicBezTo>
                  <a:pt x="145" y="434"/>
                  <a:pt x="145" y="434"/>
                  <a:pt x="145" y="433"/>
                </a:cubicBezTo>
                <a:cubicBezTo>
                  <a:pt x="145" y="432"/>
                  <a:pt x="146" y="431"/>
                  <a:pt x="146" y="430"/>
                </a:cubicBezTo>
                <a:cubicBezTo>
                  <a:pt x="147" y="430"/>
                  <a:pt x="148" y="429"/>
                  <a:pt x="149" y="429"/>
                </a:cubicBezTo>
                <a:cubicBezTo>
                  <a:pt x="149" y="427"/>
                  <a:pt x="151" y="427"/>
                  <a:pt x="151" y="426"/>
                </a:cubicBezTo>
                <a:cubicBezTo>
                  <a:pt x="152" y="421"/>
                  <a:pt x="152" y="421"/>
                  <a:pt x="152" y="421"/>
                </a:cubicBezTo>
                <a:cubicBezTo>
                  <a:pt x="153" y="421"/>
                  <a:pt x="154" y="420"/>
                  <a:pt x="154" y="420"/>
                </a:cubicBezTo>
                <a:cubicBezTo>
                  <a:pt x="155" y="418"/>
                  <a:pt x="156" y="416"/>
                  <a:pt x="157" y="415"/>
                </a:cubicBezTo>
                <a:cubicBezTo>
                  <a:pt x="157" y="414"/>
                  <a:pt x="157" y="414"/>
                  <a:pt x="158" y="414"/>
                </a:cubicBezTo>
                <a:cubicBezTo>
                  <a:pt x="158" y="413"/>
                  <a:pt x="159" y="412"/>
                  <a:pt x="160" y="411"/>
                </a:cubicBezTo>
                <a:cubicBezTo>
                  <a:pt x="159" y="409"/>
                  <a:pt x="161" y="408"/>
                  <a:pt x="163" y="408"/>
                </a:cubicBezTo>
                <a:cubicBezTo>
                  <a:pt x="163" y="406"/>
                  <a:pt x="164" y="406"/>
                  <a:pt x="165" y="405"/>
                </a:cubicBezTo>
                <a:cubicBezTo>
                  <a:pt x="166" y="403"/>
                  <a:pt x="167" y="403"/>
                  <a:pt x="167" y="402"/>
                </a:cubicBezTo>
                <a:cubicBezTo>
                  <a:pt x="168" y="401"/>
                  <a:pt x="168" y="400"/>
                  <a:pt x="170" y="400"/>
                </a:cubicBezTo>
                <a:cubicBezTo>
                  <a:pt x="170" y="398"/>
                  <a:pt x="170" y="398"/>
                  <a:pt x="171" y="397"/>
                </a:cubicBezTo>
                <a:cubicBezTo>
                  <a:pt x="171" y="397"/>
                  <a:pt x="172" y="396"/>
                  <a:pt x="173" y="396"/>
                </a:cubicBezTo>
                <a:cubicBezTo>
                  <a:pt x="173" y="395"/>
                  <a:pt x="174" y="394"/>
                  <a:pt x="175" y="392"/>
                </a:cubicBezTo>
                <a:cubicBezTo>
                  <a:pt x="175" y="392"/>
                  <a:pt x="176" y="391"/>
                  <a:pt x="177" y="390"/>
                </a:cubicBezTo>
                <a:cubicBezTo>
                  <a:pt x="177" y="390"/>
                  <a:pt x="177" y="390"/>
                  <a:pt x="177" y="389"/>
                </a:cubicBezTo>
                <a:cubicBezTo>
                  <a:pt x="178" y="388"/>
                  <a:pt x="178" y="389"/>
                  <a:pt x="178" y="388"/>
                </a:cubicBezTo>
                <a:cubicBezTo>
                  <a:pt x="179" y="388"/>
                  <a:pt x="179" y="387"/>
                  <a:pt x="179" y="387"/>
                </a:cubicBezTo>
                <a:cubicBezTo>
                  <a:pt x="179" y="387"/>
                  <a:pt x="180" y="387"/>
                  <a:pt x="180" y="386"/>
                </a:cubicBezTo>
                <a:cubicBezTo>
                  <a:pt x="180" y="386"/>
                  <a:pt x="180" y="386"/>
                  <a:pt x="181" y="385"/>
                </a:cubicBezTo>
                <a:cubicBezTo>
                  <a:pt x="182" y="385"/>
                  <a:pt x="183" y="385"/>
                  <a:pt x="184" y="384"/>
                </a:cubicBezTo>
                <a:cubicBezTo>
                  <a:pt x="184" y="384"/>
                  <a:pt x="184" y="383"/>
                  <a:pt x="185" y="383"/>
                </a:cubicBezTo>
                <a:cubicBezTo>
                  <a:pt x="185" y="383"/>
                  <a:pt x="184" y="382"/>
                  <a:pt x="184" y="382"/>
                </a:cubicBezTo>
                <a:cubicBezTo>
                  <a:pt x="185" y="381"/>
                  <a:pt x="185" y="380"/>
                  <a:pt x="185" y="380"/>
                </a:cubicBezTo>
                <a:cubicBezTo>
                  <a:pt x="186" y="379"/>
                  <a:pt x="186" y="379"/>
                  <a:pt x="186" y="379"/>
                </a:cubicBezTo>
                <a:cubicBezTo>
                  <a:pt x="187" y="379"/>
                  <a:pt x="189" y="378"/>
                  <a:pt x="189" y="377"/>
                </a:cubicBezTo>
                <a:cubicBezTo>
                  <a:pt x="189" y="377"/>
                  <a:pt x="189" y="377"/>
                  <a:pt x="189" y="377"/>
                </a:cubicBezTo>
                <a:cubicBezTo>
                  <a:pt x="190" y="377"/>
                  <a:pt x="190" y="376"/>
                  <a:pt x="190" y="376"/>
                </a:cubicBezTo>
                <a:cubicBezTo>
                  <a:pt x="190" y="376"/>
                  <a:pt x="191" y="376"/>
                  <a:pt x="191" y="375"/>
                </a:cubicBezTo>
                <a:cubicBezTo>
                  <a:pt x="191" y="375"/>
                  <a:pt x="192" y="374"/>
                  <a:pt x="192" y="374"/>
                </a:cubicBezTo>
                <a:cubicBezTo>
                  <a:pt x="193" y="373"/>
                  <a:pt x="194" y="373"/>
                  <a:pt x="194" y="373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95" y="371"/>
                  <a:pt x="196" y="371"/>
                  <a:pt x="196" y="371"/>
                </a:cubicBezTo>
                <a:cubicBezTo>
                  <a:pt x="197" y="371"/>
                  <a:pt x="197" y="370"/>
                  <a:pt x="197" y="370"/>
                </a:cubicBezTo>
                <a:cubicBezTo>
                  <a:pt x="197" y="370"/>
                  <a:pt x="198" y="369"/>
                  <a:pt x="198" y="369"/>
                </a:cubicBezTo>
                <a:cubicBezTo>
                  <a:pt x="198" y="369"/>
                  <a:pt x="198" y="369"/>
                  <a:pt x="199" y="368"/>
                </a:cubicBezTo>
                <a:cubicBezTo>
                  <a:pt x="199" y="368"/>
                  <a:pt x="199" y="368"/>
                  <a:pt x="200" y="368"/>
                </a:cubicBezTo>
                <a:cubicBezTo>
                  <a:pt x="200" y="368"/>
                  <a:pt x="200" y="367"/>
                  <a:pt x="200" y="367"/>
                </a:cubicBezTo>
                <a:cubicBezTo>
                  <a:pt x="200" y="367"/>
                  <a:pt x="200" y="367"/>
                  <a:pt x="200" y="367"/>
                </a:cubicBezTo>
                <a:cubicBezTo>
                  <a:pt x="200" y="367"/>
                  <a:pt x="198" y="366"/>
                  <a:pt x="198" y="366"/>
                </a:cubicBezTo>
                <a:cubicBezTo>
                  <a:pt x="200" y="365"/>
                  <a:pt x="203" y="364"/>
                  <a:pt x="203" y="362"/>
                </a:cubicBezTo>
                <a:cubicBezTo>
                  <a:pt x="203" y="362"/>
                  <a:pt x="204" y="362"/>
                  <a:pt x="204" y="362"/>
                </a:cubicBezTo>
                <a:cubicBezTo>
                  <a:pt x="204" y="362"/>
                  <a:pt x="205" y="361"/>
                  <a:pt x="206" y="360"/>
                </a:cubicBezTo>
                <a:cubicBezTo>
                  <a:pt x="206" y="359"/>
                  <a:pt x="206" y="360"/>
                  <a:pt x="206" y="360"/>
                </a:cubicBezTo>
                <a:cubicBezTo>
                  <a:pt x="207" y="359"/>
                  <a:pt x="207" y="358"/>
                  <a:pt x="207" y="357"/>
                </a:cubicBezTo>
                <a:cubicBezTo>
                  <a:pt x="208" y="357"/>
                  <a:pt x="209" y="357"/>
                  <a:pt x="209" y="356"/>
                </a:cubicBezTo>
                <a:cubicBezTo>
                  <a:pt x="212" y="354"/>
                  <a:pt x="215" y="353"/>
                  <a:pt x="217" y="350"/>
                </a:cubicBezTo>
                <a:cubicBezTo>
                  <a:pt x="219" y="350"/>
                  <a:pt x="219" y="350"/>
                  <a:pt x="219" y="350"/>
                </a:cubicBezTo>
                <a:cubicBezTo>
                  <a:pt x="219" y="349"/>
                  <a:pt x="220" y="349"/>
                  <a:pt x="220" y="348"/>
                </a:cubicBezTo>
                <a:cubicBezTo>
                  <a:pt x="221" y="348"/>
                  <a:pt x="222" y="348"/>
                  <a:pt x="222" y="347"/>
                </a:cubicBezTo>
                <a:cubicBezTo>
                  <a:pt x="222" y="347"/>
                  <a:pt x="222" y="348"/>
                  <a:pt x="222" y="348"/>
                </a:cubicBezTo>
                <a:cubicBezTo>
                  <a:pt x="223" y="348"/>
                  <a:pt x="222" y="347"/>
                  <a:pt x="223" y="347"/>
                </a:cubicBezTo>
                <a:cubicBezTo>
                  <a:pt x="223" y="347"/>
                  <a:pt x="223" y="347"/>
                  <a:pt x="224" y="347"/>
                </a:cubicBezTo>
                <a:cubicBezTo>
                  <a:pt x="225" y="346"/>
                  <a:pt x="226" y="345"/>
                  <a:pt x="227" y="345"/>
                </a:cubicBezTo>
                <a:cubicBezTo>
                  <a:pt x="228" y="345"/>
                  <a:pt x="228" y="344"/>
                  <a:pt x="229" y="345"/>
                </a:cubicBezTo>
                <a:cubicBezTo>
                  <a:pt x="232" y="341"/>
                  <a:pt x="236" y="338"/>
                  <a:pt x="241" y="337"/>
                </a:cubicBezTo>
                <a:cubicBezTo>
                  <a:pt x="242" y="336"/>
                  <a:pt x="242" y="335"/>
                  <a:pt x="243" y="335"/>
                </a:cubicBezTo>
                <a:cubicBezTo>
                  <a:pt x="244" y="335"/>
                  <a:pt x="243" y="336"/>
                  <a:pt x="244" y="336"/>
                </a:cubicBezTo>
                <a:cubicBezTo>
                  <a:pt x="246" y="334"/>
                  <a:pt x="249" y="334"/>
                  <a:pt x="249" y="331"/>
                </a:cubicBezTo>
                <a:cubicBezTo>
                  <a:pt x="250" y="331"/>
                  <a:pt x="250" y="330"/>
                  <a:pt x="251" y="330"/>
                </a:cubicBezTo>
                <a:cubicBezTo>
                  <a:pt x="252" y="330"/>
                  <a:pt x="253" y="330"/>
                  <a:pt x="253" y="329"/>
                </a:cubicBezTo>
                <a:cubicBezTo>
                  <a:pt x="255" y="328"/>
                  <a:pt x="256" y="327"/>
                  <a:pt x="258" y="326"/>
                </a:cubicBezTo>
                <a:cubicBezTo>
                  <a:pt x="258" y="326"/>
                  <a:pt x="259" y="326"/>
                  <a:pt x="259" y="326"/>
                </a:cubicBezTo>
                <a:cubicBezTo>
                  <a:pt x="261" y="325"/>
                  <a:pt x="262" y="324"/>
                  <a:pt x="263" y="323"/>
                </a:cubicBezTo>
                <a:cubicBezTo>
                  <a:pt x="264" y="323"/>
                  <a:pt x="264" y="323"/>
                  <a:pt x="265" y="323"/>
                </a:cubicBezTo>
                <a:cubicBezTo>
                  <a:pt x="266" y="323"/>
                  <a:pt x="268" y="320"/>
                  <a:pt x="269" y="321"/>
                </a:cubicBezTo>
                <a:cubicBezTo>
                  <a:pt x="269" y="321"/>
                  <a:pt x="269" y="320"/>
                  <a:pt x="269" y="320"/>
                </a:cubicBezTo>
                <a:cubicBezTo>
                  <a:pt x="271" y="320"/>
                  <a:pt x="272" y="319"/>
                  <a:pt x="273" y="318"/>
                </a:cubicBezTo>
                <a:cubicBezTo>
                  <a:pt x="273" y="318"/>
                  <a:pt x="273" y="319"/>
                  <a:pt x="274" y="319"/>
                </a:cubicBezTo>
                <a:cubicBezTo>
                  <a:pt x="274" y="318"/>
                  <a:pt x="275" y="318"/>
                  <a:pt x="275" y="317"/>
                </a:cubicBezTo>
                <a:cubicBezTo>
                  <a:pt x="276" y="317"/>
                  <a:pt x="277" y="317"/>
                  <a:pt x="277" y="316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82" y="314"/>
                  <a:pt x="285" y="313"/>
                  <a:pt x="288" y="311"/>
                </a:cubicBezTo>
                <a:cubicBezTo>
                  <a:pt x="289" y="310"/>
                  <a:pt x="290" y="310"/>
                  <a:pt x="291" y="309"/>
                </a:cubicBezTo>
                <a:cubicBezTo>
                  <a:pt x="292" y="309"/>
                  <a:pt x="293" y="309"/>
                  <a:pt x="294" y="308"/>
                </a:cubicBezTo>
                <a:cubicBezTo>
                  <a:pt x="295" y="308"/>
                  <a:pt x="295" y="308"/>
                  <a:pt x="296" y="307"/>
                </a:cubicBezTo>
                <a:cubicBezTo>
                  <a:pt x="296" y="307"/>
                  <a:pt x="296" y="308"/>
                  <a:pt x="296" y="307"/>
                </a:cubicBezTo>
                <a:cubicBezTo>
                  <a:pt x="297" y="307"/>
                  <a:pt x="298" y="306"/>
                  <a:pt x="299" y="306"/>
                </a:cubicBezTo>
                <a:cubicBezTo>
                  <a:pt x="299" y="306"/>
                  <a:pt x="299" y="306"/>
                  <a:pt x="300" y="306"/>
                </a:cubicBezTo>
                <a:cubicBezTo>
                  <a:pt x="300" y="306"/>
                  <a:pt x="300" y="305"/>
                  <a:pt x="300" y="305"/>
                </a:cubicBezTo>
                <a:cubicBezTo>
                  <a:pt x="301" y="305"/>
                  <a:pt x="301" y="305"/>
                  <a:pt x="301" y="305"/>
                </a:cubicBezTo>
                <a:cubicBezTo>
                  <a:pt x="302" y="305"/>
                  <a:pt x="302" y="304"/>
                  <a:pt x="303" y="304"/>
                </a:cubicBezTo>
                <a:cubicBezTo>
                  <a:pt x="304" y="304"/>
                  <a:pt x="307" y="304"/>
                  <a:pt x="308" y="303"/>
                </a:cubicBezTo>
                <a:cubicBezTo>
                  <a:pt x="309" y="303"/>
                  <a:pt x="309" y="303"/>
                  <a:pt x="310" y="303"/>
                </a:cubicBezTo>
                <a:cubicBezTo>
                  <a:pt x="311" y="302"/>
                  <a:pt x="311" y="302"/>
                  <a:pt x="312" y="302"/>
                </a:cubicBezTo>
                <a:cubicBezTo>
                  <a:pt x="313" y="302"/>
                  <a:pt x="313" y="301"/>
                  <a:pt x="314" y="301"/>
                </a:cubicBezTo>
                <a:cubicBezTo>
                  <a:pt x="314" y="301"/>
                  <a:pt x="315" y="301"/>
                  <a:pt x="315" y="300"/>
                </a:cubicBezTo>
                <a:cubicBezTo>
                  <a:pt x="315" y="300"/>
                  <a:pt x="316" y="301"/>
                  <a:pt x="316" y="300"/>
                </a:cubicBezTo>
                <a:cubicBezTo>
                  <a:pt x="316" y="300"/>
                  <a:pt x="316" y="300"/>
                  <a:pt x="317" y="300"/>
                </a:cubicBezTo>
                <a:cubicBezTo>
                  <a:pt x="318" y="299"/>
                  <a:pt x="320" y="298"/>
                  <a:pt x="321" y="298"/>
                </a:cubicBezTo>
                <a:cubicBezTo>
                  <a:pt x="321" y="298"/>
                  <a:pt x="322" y="298"/>
                  <a:pt x="322" y="298"/>
                </a:cubicBezTo>
                <a:cubicBezTo>
                  <a:pt x="322" y="298"/>
                  <a:pt x="322" y="298"/>
                  <a:pt x="322" y="298"/>
                </a:cubicBezTo>
                <a:cubicBezTo>
                  <a:pt x="322" y="297"/>
                  <a:pt x="322" y="298"/>
                  <a:pt x="323" y="298"/>
                </a:cubicBezTo>
                <a:cubicBezTo>
                  <a:pt x="323" y="297"/>
                  <a:pt x="324" y="297"/>
                  <a:pt x="325" y="297"/>
                </a:cubicBezTo>
                <a:cubicBezTo>
                  <a:pt x="326" y="296"/>
                  <a:pt x="329" y="295"/>
                  <a:pt x="331" y="295"/>
                </a:cubicBezTo>
                <a:cubicBezTo>
                  <a:pt x="333" y="294"/>
                  <a:pt x="336" y="293"/>
                  <a:pt x="337" y="291"/>
                </a:cubicBezTo>
                <a:cubicBezTo>
                  <a:pt x="338" y="290"/>
                  <a:pt x="339" y="289"/>
                  <a:pt x="342" y="290"/>
                </a:cubicBezTo>
                <a:cubicBezTo>
                  <a:pt x="342" y="289"/>
                  <a:pt x="342" y="289"/>
                  <a:pt x="343" y="289"/>
                </a:cubicBezTo>
                <a:cubicBezTo>
                  <a:pt x="343" y="289"/>
                  <a:pt x="345" y="289"/>
                  <a:pt x="345" y="289"/>
                </a:cubicBezTo>
                <a:cubicBezTo>
                  <a:pt x="345" y="288"/>
                  <a:pt x="346" y="287"/>
                  <a:pt x="346" y="287"/>
                </a:cubicBezTo>
                <a:cubicBezTo>
                  <a:pt x="348" y="287"/>
                  <a:pt x="350" y="286"/>
                  <a:pt x="352" y="285"/>
                </a:cubicBezTo>
                <a:cubicBezTo>
                  <a:pt x="353" y="283"/>
                  <a:pt x="353" y="283"/>
                  <a:pt x="353" y="280"/>
                </a:cubicBezTo>
                <a:cubicBezTo>
                  <a:pt x="353" y="280"/>
                  <a:pt x="354" y="280"/>
                  <a:pt x="355" y="281"/>
                </a:cubicBezTo>
                <a:cubicBezTo>
                  <a:pt x="356" y="280"/>
                  <a:pt x="357" y="279"/>
                  <a:pt x="358" y="279"/>
                </a:cubicBezTo>
                <a:cubicBezTo>
                  <a:pt x="360" y="279"/>
                  <a:pt x="359" y="281"/>
                  <a:pt x="360" y="280"/>
                </a:cubicBezTo>
                <a:cubicBezTo>
                  <a:pt x="362" y="280"/>
                  <a:pt x="360" y="278"/>
                  <a:pt x="362" y="278"/>
                </a:cubicBezTo>
                <a:cubicBezTo>
                  <a:pt x="362" y="279"/>
                  <a:pt x="364" y="279"/>
                  <a:pt x="365" y="279"/>
                </a:cubicBezTo>
                <a:cubicBezTo>
                  <a:pt x="366" y="279"/>
                  <a:pt x="366" y="279"/>
                  <a:pt x="366" y="280"/>
                </a:cubicBezTo>
                <a:cubicBezTo>
                  <a:pt x="368" y="279"/>
                  <a:pt x="368" y="276"/>
                  <a:pt x="371" y="276"/>
                </a:cubicBezTo>
                <a:cubicBezTo>
                  <a:pt x="372" y="278"/>
                  <a:pt x="376" y="277"/>
                  <a:pt x="378" y="276"/>
                </a:cubicBezTo>
                <a:cubicBezTo>
                  <a:pt x="378" y="274"/>
                  <a:pt x="379" y="274"/>
                  <a:pt x="379" y="273"/>
                </a:cubicBezTo>
                <a:cubicBezTo>
                  <a:pt x="381" y="272"/>
                  <a:pt x="384" y="274"/>
                  <a:pt x="385" y="273"/>
                </a:cubicBezTo>
                <a:cubicBezTo>
                  <a:pt x="386" y="272"/>
                  <a:pt x="387" y="271"/>
                  <a:pt x="388" y="271"/>
                </a:cubicBezTo>
                <a:cubicBezTo>
                  <a:pt x="388" y="270"/>
                  <a:pt x="388" y="270"/>
                  <a:pt x="388" y="270"/>
                </a:cubicBezTo>
                <a:cubicBezTo>
                  <a:pt x="388" y="270"/>
                  <a:pt x="389" y="270"/>
                  <a:pt x="389" y="270"/>
                </a:cubicBezTo>
                <a:cubicBezTo>
                  <a:pt x="389" y="270"/>
                  <a:pt x="389" y="269"/>
                  <a:pt x="390" y="269"/>
                </a:cubicBezTo>
                <a:cubicBezTo>
                  <a:pt x="390" y="269"/>
                  <a:pt x="390" y="269"/>
                  <a:pt x="390" y="269"/>
                </a:cubicBezTo>
                <a:cubicBezTo>
                  <a:pt x="391" y="269"/>
                  <a:pt x="391" y="268"/>
                  <a:pt x="391" y="268"/>
                </a:cubicBezTo>
                <a:cubicBezTo>
                  <a:pt x="392" y="266"/>
                  <a:pt x="392" y="266"/>
                  <a:pt x="392" y="266"/>
                </a:cubicBezTo>
                <a:cubicBezTo>
                  <a:pt x="394" y="265"/>
                  <a:pt x="398" y="267"/>
                  <a:pt x="399" y="266"/>
                </a:cubicBezTo>
                <a:cubicBezTo>
                  <a:pt x="400" y="265"/>
                  <a:pt x="399" y="265"/>
                  <a:pt x="399" y="264"/>
                </a:cubicBezTo>
                <a:cubicBezTo>
                  <a:pt x="401" y="263"/>
                  <a:pt x="401" y="263"/>
                  <a:pt x="402" y="262"/>
                </a:cubicBezTo>
                <a:cubicBezTo>
                  <a:pt x="403" y="261"/>
                  <a:pt x="402" y="259"/>
                  <a:pt x="403" y="259"/>
                </a:cubicBezTo>
                <a:cubicBezTo>
                  <a:pt x="405" y="260"/>
                  <a:pt x="403" y="261"/>
                  <a:pt x="405" y="261"/>
                </a:cubicBezTo>
                <a:cubicBezTo>
                  <a:pt x="405" y="260"/>
                  <a:pt x="405" y="259"/>
                  <a:pt x="406" y="259"/>
                </a:cubicBezTo>
                <a:cubicBezTo>
                  <a:pt x="406" y="257"/>
                  <a:pt x="408" y="257"/>
                  <a:pt x="410" y="256"/>
                </a:cubicBezTo>
                <a:cubicBezTo>
                  <a:pt x="410" y="255"/>
                  <a:pt x="413" y="257"/>
                  <a:pt x="414" y="256"/>
                </a:cubicBezTo>
                <a:cubicBezTo>
                  <a:pt x="416" y="257"/>
                  <a:pt x="417" y="257"/>
                  <a:pt x="418" y="257"/>
                </a:cubicBezTo>
                <a:cubicBezTo>
                  <a:pt x="418" y="257"/>
                  <a:pt x="418" y="257"/>
                  <a:pt x="418" y="256"/>
                </a:cubicBezTo>
                <a:cubicBezTo>
                  <a:pt x="419" y="256"/>
                  <a:pt x="419" y="256"/>
                  <a:pt x="420" y="256"/>
                </a:cubicBezTo>
                <a:cubicBezTo>
                  <a:pt x="421" y="255"/>
                  <a:pt x="419" y="254"/>
                  <a:pt x="420" y="254"/>
                </a:cubicBezTo>
                <a:cubicBezTo>
                  <a:pt x="422" y="255"/>
                  <a:pt x="422" y="255"/>
                  <a:pt x="422" y="255"/>
                </a:cubicBezTo>
                <a:cubicBezTo>
                  <a:pt x="424" y="254"/>
                  <a:pt x="424" y="252"/>
                  <a:pt x="426" y="252"/>
                </a:cubicBezTo>
                <a:cubicBezTo>
                  <a:pt x="426" y="252"/>
                  <a:pt x="428" y="253"/>
                  <a:pt x="429" y="253"/>
                </a:cubicBezTo>
                <a:cubicBezTo>
                  <a:pt x="428" y="253"/>
                  <a:pt x="429" y="252"/>
                  <a:pt x="428" y="252"/>
                </a:cubicBezTo>
                <a:cubicBezTo>
                  <a:pt x="428" y="252"/>
                  <a:pt x="428" y="252"/>
                  <a:pt x="427" y="252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1"/>
                  <a:pt x="426" y="251"/>
                  <a:pt x="426" y="250"/>
                </a:cubicBezTo>
                <a:cubicBezTo>
                  <a:pt x="427" y="250"/>
                  <a:pt x="428" y="250"/>
                  <a:pt x="429" y="250"/>
                </a:cubicBezTo>
                <a:cubicBezTo>
                  <a:pt x="429" y="247"/>
                  <a:pt x="429" y="246"/>
                  <a:pt x="431" y="246"/>
                </a:cubicBezTo>
                <a:cubicBezTo>
                  <a:pt x="430" y="246"/>
                  <a:pt x="432" y="248"/>
                  <a:pt x="432" y="249"/>
                </a:cubicBezTo>
                <a:cubicBezTo>
                  <a:pt x="432" y="249"/>
                  <a:pt x="433" y="249"/>
                  <a:pt x="433" y="249"/>
                </a:cubicBezTo>
                <a:cubicBezTo>
                  <a:pt x="434" y="250"/>
                  <a:pt x="431" y="252"/>
                  <a:pt x="432" y="252"/>
                </a:cubicBezTo>
                <a:cubicBezTo>
                  <a:pt x="433" y="251"/>
                  <a:pt x="441" y="249"/>
                  <a:pt x="442" y="248"/>
                </a:cubicBezTo>
                <a:cubicBezTo>
                  <a:pt x="440" y="247"/>
                  <a:pt x="440" y="248"/>
                  <a:pt x="438" y="248"/>
                </a:cubicBezTo>
                <a:cubicBezTo>
                  <a:pt x="438" y="247"/>
                  <a:pt x="437" y="247"/>
                  <a:pt x="437" y="246"/>
                </a:cubicBezTo>
                <a:cubicBezTo>
                  <a:pt x="439" y="246"/>
                  <a:pt x="439" y="244"/>
                  <a:pt x="440" y="245"/>
                </a:cubicBezTo>
                <a:cubicBezTo>
                  <a:pt x="441" y="244"/>
                  <a:pt x="442" y="243"/>
                  <a:pt x="443" y="242"/>
                </a:cubicBezTo>
                <a:cubicBezTo>
                  <a:pt x="444" y="242"/>
                  <a:pt x="445" y="244"/>
                  <a:pt x="446" y="244"/>
                </a:cubicBezTo>
                <a:cubicBezTo>
                  <a:pt x="447" y="241"/>
                  <a:pt x="444" y="241"/>
                  <a:pt x="445" y="239"/>
                </a:cubicBezTo>
                <a:cubicBezTo>
                  <a:pt x="445" y="238"/>
                  <a:pt x="446" y="238"/>
                  <a:pt x="446" y="238"/>
                </a:cubicBezTo>
                <a:cubicBezTo>
                  <a:pt x="446" y="237"/>
                  <a:pt x="446" y="237"/>
                  <a:pt x="447" y="237"/>
                </a:cubicBezTo>
                <a:cubicBezTo>
                  <a:pt x="454" y="237"/>
                  <a:pt x="454" y="237"/>
                  <a:pt x="454" y="237"/>
                </a:cubicBezTo>
                <a:cubicBezTo>
                  <a:pt x="455" y="236"/>
                  <a:pt x="455" y="234"/>
                  <a:pt x="455" y="233"/>
                </a:cubicBezTo>
                <a:cubicBezTo>
                  <a:pt x="455" y="233"/>
                  <a:pt x="455" y="232"/>
                  <a:pt x="456" y="232"/>
                </a:cubicBezTo>
                <a:cubicBezTo>
                  <a:pt x="456" y="231"/>
                  <a:pt x="458" y="231"/>
                  <a:pt x="457" y="230"/>
                </a:cubicBezTo>
                <a:cubicBezTo>
                  <a:pt x="458" y="230"/>
                  <a:pt x="459" y="230"/>
                  <a:pt x="460" y="229"/>
                </a:cubicBezTo>
                <a:cubicBezTo>
                  <a:pt x="459" y="229"/>
                  <a:pt x="459" y="228"/>
                  <a:pt x="459" y="228"/>
                </a:cubicBezTo>
                <a:cubicBezTo>
                  <a:pt x="460" y="228"/>
                  <a:pt x="459" y="227"/>
                  <a:pt x="460" y="227"/>
                </a:cubicBezTo>
                <a:cubicBezTo>
                  <a:pt x="460" y="227"/>
                  <a:pt x="460" y="227"/>
                  <a:pt x="461" y="227"/>
                </a:cubicBezTo>
                <a:cubicBezTo>
                  <a:pt x="461" y="226"/>
                  <a:pt x="461" y="226"/>
                  <a:pt x="461" y="226"/>
                </a:cubicBezTo>
                <a:cubicBezTo>
                  <a:pt x="461" y="226"/>
                  <a:pt x="462" y="225"/>
                  <a:pt x="462" y="225"/>
                </a:cubicBezTo>
                <a:cubicBezTo>
                  <a:pt x="463" y="225"/>
                  <a:pt x="464" y="225"/>
                  <a:pt x="464" y="224"/>
                </a:cubicBezTo>
                <a:cubicBezTo>
                  <a:pt x="464" y="224"/>
                  <a:pt x="465" y="223"/>
                  <a:pt x="465" y="223"/>
                </a:cubicBezTo>
                <a:cubicBezTo>
                  <a:pt x="465" y="223"/>
                  <a:pt x="465" y="223"/>
                  <a:pt x="465" y="223"/>
                </a:cubicBezTo>
                <a:cubicBezTo>
                  <a:pt x="466" y="222"/>
                  <a:pt x="466" y="221"/>
                  <a:pt x="466" y="221"/>
                </a:cubicBezTo>
                <a:cubicBezTo>
                  <a:pt x="467" y="221"/>
                  <a:pt x="467" y="219"/>
                  <a:pt x="468" y="219"/>
                </a:cubicBezTo>
                <a:cubicBezTo>
                  <a:pt x="468" y="218"/>
                  <a:pt x="469" y="218"/>
                  <a:pt x="469" y="218"/>
                </a:cubicBezTo>
                <a:cubicBezTo>
                  <a:pt x="469" y="218"/>
                  <a:pt x="470" y="217"/>
                  <a:pt x="470" y="218"/>
                </a:cubicBezTo>
                <a:cubicBezTo>
                  <a:pt x="470" y="218"/>
                  <a:pt x="470" y="219"/>
                  <a:pt x="470" y="219"/>
                </a:cubicBezTo>
                <a:cubicBezTo>
                  <a:pt x="470" y="220"/>
                  <a:pt x="470" y="219"/>
                  <a:pt x="470" y="220"/>
                </a:cubicBezTo>
                <a:cubicBezTo>
                  <a:pt x="469" y="220"/>
                  <a:pt x="469" y="221"/>
                  <a:pt x="469" y="221"/>
                </a:cubicBezTo>
                <a:cubicBezTo>
                  <a:pt x="469" y="221"/>
                  <a:pt x="468" y="222"/>
                  <a:pt x="468" y="222"/>
                </a:cubicBezTo>
                <a:cubicBezTo>
                  <a:pt x="468" y="222"/>
                  <a:pt x="468" y="222"/>
                  <a:pt x="468" y="222"/>
                </a:cubicBezTo>
                <a:cubicBezTo>
                  <a:pt x="467" y="223"/>
                  <a:pt x="465" y="223"/>
                  <a:pt x="465" y="225"/>
                </a:cubicBezTo>
                <a:cubicBezTo>
                  <a:pt x="464" y="225"/>
                  <a:pt x="463" y="228"/>
                  <a:pt x="462" y="228"/>
                </a:cubicBezTo>
                <a:cubicBezTo>
                  <a:pt x="461" y="230"/>
                  <a:pt x="459" y="230"/>
                  <a:pt x="458" y="232"/>
                </a:cubicBezTo>
                <a:cubicBezTo>
                  <a:pt x="461" y="232"/>
                  <a:pt x="461" y="229"/>
                  <a:pt x="463" y="229"/>
                </a:cubicBezTo>
                <a:cubicBezTo>
                  <a:pt x="463" y="228"/>
                  <a:pt x="464" y="228"/>
                  <a:pt x="464" y="227"/>
                </a:cubicBezTo>
                <a:cubicBezTo>
                  <a:pt x="466" y="226"/>
                  <a:pt x="468" y="224"/>
                  <a:pt x="469" y="222"/>
                </a:cubicBezTo>
                <a:cubicBezTo>
                  <a:pt x="471" y="222"/>
                  <a:pt x="472" y="221"/>
                  <a:pt x="473" y="218"/>
                </a:cubicBezTo>
                <a:cubicBezTo>
                  <a:pt x="473" y="218"/>
                  <a:pt x="474" y="217"/>
                  <a:pt x="474" y="217"/>
                </a:cubicBezTo>
                <a:cubicBezTo>
                  <a:pt x="474" y="215"/>
                  <a:pt x="475" y="214"/>
                  <a:pt x="475" y="214"/>
                </a:cubicBezTo>
                <a:cubicBezTo>
                  <a:pt x="476" y="214"/>
                  <a:pt x="476" y="214"/>
                  <a:pt x="476" y="214"/>
                </a:cubicBezTo>
                <a:cubicBezTo>
                  <a:pt x="476" y="213"/>
                  <a:pt x="477" y="212"/>
                  <a:pt x="477" y="212"/>
                </a:cubicBezTo>
                <a:cubicBezTo>
                  <a:pt x="477" y="212"/>
                  <a:pt x="477" y="212"/>
                  <a:pt x="477" y="211"/>
                </a:cubicBezTo>
                <a:cubicBezTo>
                  <a:pt x="477" y="211"/>
                  <a:pt x="478" y="211"/>
                  <a:pt x="478" y="211"/>
                </a:cubicBezTo>
                <a:cubicBezTo>
                  <a:pt x="478" y="211"/>
                  <a:pt x="478" y="210"/>
                  <a:pt x="479" y="210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9"/>
                  <a:pt x="480" y="209"/>
                  <a:pt x="480" y="208"/>
                </a:cubicBezTo>
                <a:cubicBezTo>
                  <a:pt x="480" y="208"/>
                  <a:pt x="480" y="208"/>
                  <a:pt x="480" y="208"/>
                </a:cubicBezTo>
                <a:cubicBezTo>
                  <a:pt x="481" y="207"/>
                  <a:pt x="481" y="206"/>
                  <a:pt x="481" y="206"/>
                </a:cubicBezTo>
                <a:cubicBezTo>
                  <a:pt x="482" y="205"/>
                  <a:pt x="484" y="205"/>
                  <a:pt x="484" y="204"/>
                </a:cubicBezTo>
                <a:cubicBezTo>
                  <a:pt x="484" y="204"/>
                  <a:pt x="484" y="204"/>
                  <a:pt x="484" y="204"/>
                </a:cubicBezTo>
                <a:cubicBezTo>
                  <a:pt x="486" y="203"/>
                  <a:pt x="485" y="200"/>
                  <a:pt x="486" y="200"/>
                </a:cubicBezTo>
                <a:cubicBezTo>
                  <a:pt x="486" y="200"/>
                  <a:pt x="486" y="199"/>
                  <a:pt x="486" y="199"/>
                </a:cubicBezTo>
                <a:cubicBezTo>
                  <a:pt x="487" y="198"/>
                  <a:pt x="487" y="197"/>
                  <a:pt x="488" y="197"/>
                </a:cubicBezTo>
                <a:cubicBezTo>
                  <a:pt x="488" y="196"/>
                  <a:pt x="488" y="195"/>
                  <a:pt x="489" y="194"/>
                </a:cubicBezTo>
                <a:cubicBezTo>
                  <a:pt x="489" y="194"/>
                  <a:pt x="489" y="194"/>
                  <a:pt x="489" y="194"/>
                </a:cubicBezTo>
                <a:cubicBezTo>
                  <a:pt x="490" y="192"/>
                  <a:pt x="491" y="190"/>
                  <a:pt x="491" y="188"/>
                </a:cubicBezTo>
                <a:cubicBezTo>
                  <a:pt x="492" y="188"/>
                  <a:pt x="492" y="187"/>
                  <a:pt x="492" y="187"/>
                </a:cubicBezTo>
                <a:cubicBezTo>
                  <a:pt x="492" y="187"/>
                  <a:pt x="492" y="186"/>
                  <a:pt x="492" y="186"/>
                </a:cubicBezTo>
                <a:cubicBezTo>
                  <a:pt x="492" y="185"/>
                  <a:pt x="493" y="186"/>
                  <a:pt x="493" y="185"/>
                </a:cubicBezTo>
                <a:cubicBezTo>
                  <a:pt x="494" y="183"/>
                  <a:pt x="494" y="181"/>
                  <a:pt x="495" y="179"/>
                </a:cubicBezTo>
                <a:cubicBezTo>
                  <a:pt x="495" y="179"/>
                  <a:pt x="495" y="179"/>
                  <a:pt x="495" y="178"/>
                </a:cubicBezTo>
                <a:cubicBezTo>
                  <a:pt x="495" y="178"/>
                  <a:pt x="495" y="178"/>
                  <a:pt x="495" y="178"/>
                </a:cubicBezTo>
                <a:cubicBezTo>
                  <a:pt x="495" y="178"/>
                  <a:pt x="496" y="178"/>
                  <a:pt x="496" y="178"/>
                </a:cubicBezTo>
                <a:cubicBezTo>
                  <a:pt x="496" y="178"/>
                  <a:pt x="496" y="177"/>
                  <a:pt x="496" y="177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6" y="177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7" y="175"/>
                  <a:pt x="496" y="174"/>
                  <a:pt x="497" y="173"/>
                </a:cubicBezTo>
                <a:cubicBezTo>
                  <a:pt x="497" y="173"/>
                  <a:pt x="497" y="173"/>
                  <a:pt x="497" y="173"/>
                </a:cubicBezTo>
                <a:cubicBezTo>
                  <a:pt x="499" y="169"/>
                  <a:pt x="499" y="165"/>
                  <a:pt x="500" y="161"/>
                </a:cubicBezTo>
                <a:cubicBezTo>
                  <a:pt x="500" y="161"/>
                  <a:pt x="500" y="160"/>
                  <a:pt x="500" y="160"/>
                </a:cubicBezTo>
                <a:cubicBezTo>
                  <a:pt x="500" y="160"/>
                  <a:pt x="500" y="160"/>
                  <a:pt x="500" y="160"/>
                </a:cubicBezTo>
                <a:cubicBezTo>
                  <a:pt x="500" y="159"/>
                  <a:pt x="500" y="159"/>
                  <a:pt x="500" y="159"/>
                </a:cubicBezTo>
                <a:cubicBezTo>
                  <a:pt x="500" y="158"/>
                  <a:pt x="501" y="158"/>
                  <a:pt x="501" y="158"/>
                </a:cubicBezTo>
                <a:cubicBezTo>
                  <a:pt x="500" y="157"/>
                  <a:pt x="500" y="157"/>
                  <a:pt x="500" y="157"/>
                </a:cubicBezTo>
                <a:cubicBezTo>
                  <a:pt x="500" y="157"/>
                  <a:pt x="501" y="157"/>
                  <a:pt x="501" y="156"/>
                </a:cubicBezTo>
                <a:cubicBezTo>
                  <a:pt x="501" y="156"/>
                  <a:pt x="501" y="156"/>
                  <a:pt x="501" y="155"/>
                </a:cubicBezTo>
                <a:cubicBezTo>
                  <a:pt x="501" y="155"/>
                  <a:pt x="501" y="154"/>
                  <a:pt x="501" y="153"/>
                </a:cubicBezTo>
                <a:cubicBezTo>
                  <a:pt x="501" y="153"/>
                  <a:pt x="501" y="152"/>
                  <a:pt x="501" y="151"/>
                </a:cubicBezTo>
                <a:cubicBezTo>
                  <a:pt x="501" y="151"/>
                  <a:pt x="501" y="150"/>
                  <a:pt x="501" y="150"/>
                </a:cubicBezTo>
                <a:cubicBezTo>
                  <a:pt x="502" y="135"/>
                  <a:pt x="491" y="126"/>
                  <a:pt x="480" y="119"/>
                </a:cubicBezTo>
                <a:cubicBezTo>
                  <a:pt x="480" y="119"/>
                  <a:pt x="486" y="109"/>
                  <a:pt x="487" y="109"/>
                </a:cubicBezTo>
                <a:cubicBezTo>
                  <a:pt x="490" y="102"/>
                  <a:pt x="493" y="95"/>
                  <a:pt x="495" y="88"/>
                </a:cubicBezTo>
                <a:cubicBezTo>
                  <a:pt x="496" y="82"/>
                  <a:pt x="497" y="77"/>
                  <a:pt x="497" y="71"/>
                </a:cubicBezTo>
                <a:cubicBezTo>
                  <a:pt x="497" y="57"/>
                  <a:pt x="493" y="40"/>
                  <a:pt x="483" y="29"/>
                </a:cubicBezTo>
                <a:cubicBezTo>
                  <a:pt x="481" y="27"/>
                  <a:pt x="478" y="24"/>
                  <a:pt x="475" y="22"/>
                </a:cubicBezTo>
                <a:cubicBezTo>
                  <a:pt x="465" y="13"/>
                  <a:pt x="453" y="7"/>
                  <a:pt x="439" y="3"/>
                </a:cubicBezTo>
                <a:cubicBezTo>
                  <a:pt x="434" y="2"/>
                  <a:pt x="429" y="1"/>
                  <a:pt x="424" y="1"/>
                </a:cubicBezTo>
                <a:cubicBezTo>
                  <a:pt x="406" y="0"/>
                  <a:pt x="386" y="5"/>
                  <a:pt x="374" y="19"/>
                </a:cubicBezTo>
                <a:cubicBezTo>
                  <a:pt x="372" y="20"/>
                  <a:pt x="368" y="26"/>
                  <a:pt x="369" y="28"/>
                </a:cubicBezTo>
                <a:cubicBezTo>
                  <a:pt x="357" y="8"/>
                  <a:pt x="325" y="13"/>
                  <a:pt x="307" y="19"/>
                </a:cubicBezTo>
                <a:cubicBezTo>
                  <a:pt x="297" y="22"/>
                  <a:pt x="289" y="27"/>
                  <a:pt x="280" y="32"/>
                </a:cubicBezTo>
                <a:cubicBezTo>
                  <a:pt x="266" y="42"/>
                  <a:pt x="254" y="57"/>
                  <a:pt x="246" y="73"/>
                </a:cubicBezTo>
                <a:cubicBezTo>
                  <a:pt x="234" y="98"/>
                  <a:pt x="230" y="128"/>
                  <a:pt x="234" y="156"/>
                </a:cubicBezTo>
                <a:cubicBezTo>
                  <a:pt x="236" y="164"/>
                  <a:pt x="240" y="174"/>
                  <a:pt x="245" y="181"/>
                </a:cubicBezTo>
                <a:cubicBezTo>
                  <a:pt x="253" y="195"/>
                  <a:pt x="267" y="205"/>
                  <a:pt x="282" y="208"/>
                </a:cubicBezTo>
                <a:cubicBezTo>
                  <a:pt x="293" y="211"/>
                  <a:pt x="305" y="211"/>
                  <a:pt x="316" y="209"/>
                </a:cubicBezTo>
                <a:cubicBezTo>
                  <a:pt x="329" y="206"/>
                  <a:pt x="342" y="200"/>
                  <a:pt x="352" y="191"/>
                </a:cubicBezTo>
                <a:cubicBezTo>
                  <a:pt x="360" y="184"/>
                  <a:pt x="365" y="174"/>
                  <a:pt x="367" y="163"/>
                </a:cubicBezTo>
                <a:cubicBezTo>
                  <a:pt x="371" y="149"/>
                  <a:pt x="368" y="132"/>
                  <a:pt x="355" y="123"/>
                </a:cubicBezTo>
                <a:cubicBezTo>
                  <a:pt x="346" y="117"/>
                  <a:pt x="331" y="118"/>
                  <a:pt x="323" y="125"/>
                </a:cubicBezTo>
                <a:cubicBezTo>
                  <a:pt x="320" y="128"/>
                  <a:pt x="317" y="132"/>
                  <a:pt x="316" y="136"/>
                </a:cubicBezTo>
                <a:cubicBezTo>
                  <a:pt x="315" y="138"/>
                  <a:pt x="311" y="148"/>
                  <a:pt x="312" y="149"/>
                </a:cubicBezTo>
                <a:cubicBezTo>
                  <a:pt x="311" y="148"/>
                  <a:pt x="304" y="122"/>
                  <a:pt x="323" y="106"/>
                </a:cubicBezTo>
                <a:cubicBezTo>
                  <a:pt x="328" y="101"/>
                  <a:pt x="334" y="99"/>
                  <a:pt x="340" y="97"/>
                </a:cubicBezTo>
                <a:cubicBezTo>
                  <a:pt x="350" y="94"/>
                  <a:pt x="362" y="95"/>
                  <a:pt x="371" y="98"/>
                </a:cubicBezTo>
                <a:cubicBezTo>
                  <a:pt x="375" y="99"/>
                  <a:pt x="379" y="102"/>
                  <a:pt x="382" y="104"/>
                </a:cubicBezTo>
                <a:cubicBezTo>
                  <a:pt x="388" y="109"/>
                  <a:pt x="393" y="115"/>
                  <a:pt x="397" y="122"/>
                </a:cubicBezTo>
                <a:cubicBezTo>
                  <a:pt x="400" y="129"/>
                  <a:pt x="401" y="136"/>
                  <a:pt x="400" y="143"/>
                </a:cubicBezTo>
                <a:cubicBezTo>
                  <a:pt x="399" y="161"/>
                  <a:pt x="391" y="182"/>
                  <a:pt x="378" y="195"/>
                </a:cubicBezTo>
                <a:cubicBezTo>
                  <a:pt x="375" y="197"/>
                  <a:pt x="374" y="199"/>
                  <a:pt x="372" y="202"/>
                </a:cubicBezTo>
                <a:cubicBezTo>
                  <a:pt x="370" y="204"/>
                  <a:pt x="368" y="206"/>
                  <a:pt x="365" y="208"/>
                </a:cubicBezTo>
                <a:cubicBezTo>
                  <a:pt x="363" y="208"/>
                  <a:pt x="363" y="208"/>
                  <a:pt x="362" y="209"/>
                </a:cubicBezTo>
                <a:cubicBezTo>
                  <a:pt x="362" y="210"/>
                  <a:pt x="360" y="211"/>
                  <a:pt x="360" y="212"/>
                </a:cubicBezTo>
                <a:cubicBezTo>
                  <a:pt x="360" y="212"/>
                  <a:pt x="359" y="212"/>
                  <a:pt x="359" y="212"/>
                </a:cubicBezTo>
                <a:cubicBezTo>
                  <a:pt x="359" y="212"/>
                  <a:pt x="359" y="212"/>
                  <a:pt x="358" y="212"/>
                </a:cubicBezTo>
                <a:cubicBezTo>
                  <a:pt x="358" y="213"/>
                  <a:pt x="357" y="214"/>
                  <a:pt x="356" y="215"/>
                </a:cubicBezTo>
                <a:cubicBezTo>
                  <a:pt x="356" y="215"/>
                  <a:pt x="356" y="216"/>
                  <a:pt x="355" y="215"/>
                </a:cubicBezTo>
                <a:cubicBezTo>
                  <a:pt x="355" y="215"/>
                  <a:pt x="354" y="214"/>
                  <a:pt x="354" y="215"/>
                </a:cubicBezTo>
                <a:cubicBezTo>
                  <a:pt x="354" y="215"/>
                  <a:pt x="353" y="215"/>
                  <a:pt x="353" y="215"/>
                </a:cubicBezTo>
                <a:cubicBezTo>
                  <a:pt x="353" y="215"/>
                  <a:pt x="353" y="216"/>
                  <a:pt x="353" y="216"/>
                </a:cubicBezTo>
                <a:cubicBezTo>
                  <a:pt x="352" y="216"/>
                  <a:pt x="352" y="216"/>
                  <a:pt x="352" y="216"/>
                </a:cubicBezTo>
                <a:cubicBezTo>
                  <a:pt x="352" y="217"/>
                  <a:pt x="351" y="217"/>
                  <a:pt x="351" y="217"/>
                </a:cubicBezTo>
                <a:cubicBezTo>
                  <a:pt x="351" y="218"/>
                  <a:pt x="350" y="217"/>
                  <a:pt x="350" y="217"/>
                </a:cubicBezTo>
                <a:cubicBezTo>
                  <a:pt x="350" y="218"/>
                  <a:pt x="350" y="218"/>
                  <a:pt x="350" y="219"/>
                </a:cubicBezTo>
                <a:cubicBezTo>
                  <a:pt x="349" y="219"/>
                  <a:pt x="348" y="218"/>
                  <a:pt x="348" y="218"/>
                </a:cubicBezTo>
                <a:cubicBezTo>
                  <a:pt x="347" y="219"/>
                  <a:pt x="346" y="219"/>
                  <a:pt x="346" y="219"/>
                </a:cubicBezTo>
                <a:cubicBezTo>
                  <a:pt x="345" y="220"/>
                  <a:pt x="345" y="220"/>
                  <a:pt x="345" y="220"/>
                </a:cubicBezTo>
                <a:cubicBezTo>
                  <a:pt x="345" y="221"/>
                  <a:pt x="344" y="221"/>
                  <a:pt x="344" y="221"/>
                </a:cubicBezTo>
                <a:cubicBezTo>
                  <a:pt x="344" y="221"/>
                  <a:pt x="344" y="221"/>
                  <a:pt x="344" y="222"/>
                </a:cubicBezTo>
                <a:cubicBezTo>
                  <a:pt x="343" y="222"/>
                  <a:pt x="342" y="223"/>
                  <a:pt x="341" y="223"/>
                </a:cubicBezTo>
                <a:cubicBezTo>
                  <a:pt x="340" y="224"/>
                  <a:pt x="339" y="224"/>
                  <a:pt x="339" y="225"/>
                </a:cubicBezTo>
                <a:cubicBezTo>
                  <a:pt x="338" y="225"/>
                  <a:pt x="337" y="225"/>
                  <a:pt x="336" y="225"/>
                </a:cubicBezTo>
                <a:cubicBezTo>
                  <a:pt x="336" y="225"/>
                  <a:pt x="336" y="226"/>
                  <a:pt x="336" y="226"/>
                </a:cubicBezTo>
                <a:cubicBezTo>
                  <a:pt x="335" y="226"/>
                  <a:pt x="332" y="227"/>
                  <a:pt x="331" y="228"/>
                </a:cubicBezTo>
                <a:cubicBezTo>
                  <a:pt x="330" y="228"/>
                  <a:pt x="329" y="229"/>
                  <a:pt x="328" y="230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327" y="230"/>
                  <a:pt x="327" y="230"/>
                  <a:pt x="327" y="230"/>
                </a:cubicBezTo>
                <a:cubicBezTo>
                  <a:pt x="326" y="230"/>
                  <a:pt x="326" y="230"/>
                  <a:pt x="325" y="231"/>
                </a:cubicBezTo>
                <a:cubicBezTo>
                  <a:pt x="324" y="233"/>
                  <a:pt x="323" y="232"/>
                  <a:pt x="321" y="233"/>
                </a:cubicBezTo>
                <a:cubicBezTo>
                  <a:pt x="317" y="235"/>
                  <a:pt x="313" y="239"/>
                  <a:pt x="308" y="240"/>
                </a:cubicBezTo>
                <a:cubicBezTo>
                  <a:pt x="307" y="242"/>
                  <a:pt x="304" y="242"/>
                  <a:pt x="303" y="243"/>
                </a:cubicBezTo>
                <a:cubicBezTo>
                  <a:pt x="302" y="243"/>
                  <a:pt x="301" y="244"/>
                  <a:pt x="300" y="243"/>
                </a:cubicBezTo>
                <a:cubicBezTo>
                  <a:pt x="300" y="244"/>
                  <a:pt x="300" y="245"/>
                  <a:pt x="299" y="245"/>
                </a:cubicBezTo>
                <a:cubicBezTo>
                  <a:pt x="298" y="245"/>
                  <a:pt x="297" y="246"/>
                  <a:pt x="295" y="246"/>
                </a:cubicBezTo>
                <a:cubicBezTo>
                  <a:pt x="295" y="247"/>
                  <a:pt x="294" y="247"/>
                  <a:pt x="292" y="247"/>
                </a:cubicBezTo>
                <a:cubicBezTo>
                  <a:pt x="291" y="248"/>
                  <a:pt x="290" y="250"/>
                  <a:pt x="288" y="249"/>
                </a:cubicBezTo>
                <a:cubicBezTo>
                  <a:pt x="287" y="250"/>
                  <a:pt x="287" y="250"/>
                  <a:pt x="287" y="250"/>
                </a:cubicBezTo>
                <a:cubicBezTo>
                  <a:pt x="286" y="249"/>
                  <a:pt x="284" y="250"/>
                  <a:pt x="283" y="251"/>
                </a:cubicBezTo>
                <a:cubicBezTo>
                  <a:pt x="284" y="251"/>
                  <a:pt x="283" y="252"/>
                  <a:pt x="283" y="253"/>
                </a:cubicBezTo>
                <a:cubicBezTo>
                  <a:pt x="282" y="253"/>
                  <a:pt x="281" y="253"/>
                  <a:pt x="280" y="254"/>
                </a:cubicBezTo>
                <a:cubicBezTo>
                  <a:pt x="280" y="253"/>
                  <a:pt x="280" y="252"/>
                  <a:pt x="279" y="252"/>
                </a:cubicBezTo>
                <a:cubicBezTo>
                  <a:pt x="278" y="253"/>
                  <a:pt x="278" y="253"/>
                  <a:pt x="278" y="253"/>
                </a:cubicBezTo>
                <a:cubicBezTo>
                  <a:pt x="278" y="254"/>
                  <a:pt x="278" y="254"/>
                  <a:pt x="278" y="255"/>
                </a:cubicBezTo>
                <a:cubicBezTo>
                  <a:pt x="278" y="255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7"/>
                  <a:pt x="277" y="257"/>
                </a:cubicBezTo>
                <a:cubicBezTo>
                  <a:pt x="276" y="257"/>
                  <a:pt x="276" y="257"/>
                  <a:pt x="275" y="257"/>
                </a:cubicBezTo>
                <a:cubicBezTo>
                  <a:pt x="274" y="257"/>
                  <a:pt x="274" y="258"/>
                  <a:pt x="273" y="257"/>
                </a:cubicBezTo>
                <a:cubicBezTo>
                  <a:pt x="273" y="257"/>
                  <a:pt x="274" y="257"/>
                  <a:pt x="274" y="256"/>
                </a:cubicBezTo>
                <a:cubicBezTo>
                  <a:pt x="274" y="255"/>
                  <a:pt x="273" y="255"/>
                  <a:pt x="273" y="255"/>
                </a:cubicBezTo>
                <a:cubicBezTo>
                  <a:pt x="272" y="255"/>
                  <a:pt x="273" y="256"/>
                  <a:pt x="273" y="257"/>
                </a:cubicBezTo>
                <a:cubicBezTo>
                  <a:pt x="271" y="258"/>
                  <a:pt x="270" y="258"/>
                  <a:pt x="269" y="259"/>
                </a:cubicBezTo>
                <a:cubicBezTo>
                  <a:pt x="268" y="259"/>
                  <a:pt x="266" y="259"/>
                  <a:pt x="265" y="260"/>
                </a:cubicBezTo>
                <a:cubicBezTo>
                  <a:pt x="264" y="260"/>
                  <a:pt x="264" y="261"/>
                  <a:pt x="262" y="260"/>
                </a:cubicBezTo>
                <a:cubicBezTo>
                  <a:pt x="261" y="262"/>
                  <a:pt x="259" y="263"/>
                  <a:pt x="258" y="265"/>
                </a:cubicBezTo>
                <a:cubicBezTo>
                  <a:pt x="256" y="264"/>
                  <a:pt x="256" y="265"/>
                  <a:pt x="255" y="266"/>
                </a:cubicBezTo>
                <a:cubicBezTo>
                  <a:pt x="255" y="266"/>
                  <a:pt x="254" y="265"/>
                  <a:pt x="254" y="265"/>
                </a:cubicBezTo>
                <a:cubicBezTo>
                  <a:pt x="254" y="266"/>
                  <a:pt x="253" y="266"/>
                  <a:pt x="253" y="266"/>
                </a:cubicBezTo>
                <a:cubicBezTo>
                  <a:pt x="255" y="267"/>
                  <a:pt x="256" y="266"/>
                  <a:pt x="256" y="266"/>
                </a:cubicBezTo>
                <a:cubicBezTo>
                  <a:pt x="256" y="266"/>
                  <a:pt x="257" y="266"/>
                  <a:pt x="257" y="266"/>
                </a:cubicBezTo>
                <a:cubicBezTo>
                  <a:pt x="257" y="266"/>
                  <a:pt x="258" y="265"/>
                  <a:pt x="258" y="265"/>
                </a:cubicBezTo>
                <a:cubicBezTo>
                  <a:pt x="259" y="265"/>
                  <a:pt x="259" y="265"/>
                  <a:pt x="260" y="265"/>
                </a:cubicBezTo>
                <a:cubicBezTo>
                  <a:pt x="260" y="265"/>
                  <a:pt x="261" y="265"/>
                  <a:pt x="261" y="264"/>
                </a:cubicBezTo>
                <a:cubicBezTo>
                  <a:pt x="261" y="264"/>
                  <a:pt x="261" y="264"/>
                  <a:pt x="262" y="264"/>
                </a:cubicBezTo>
                <a:cubicBezTo>
                  <a:pt x="262" y="263"/>
                  <a:pt x="263" y="263"/>
                  <a:pt x="263" y="263"/>
                </a:cubicBezTo>
                <a:cubicBezTo>
                  <a:pt x="266" y="261"/>
                  <a:pt x="269" y="261"/>
                  <a:pt x="272" y="259"/>
                </a:cubicBezTo>
                <a:cubicBezTo>
                  <a:pt x="273" y="259"/>
                  <a:pt x="273" y="259"/>
                  <a:pt x="274" y="260"/>
                </a:cubicBezTo>
                <a:cubicBezTo>
                  <a:pt x="275" y="259"/>
                  <a:pt x="277" y="258"/>
                  <a:pt x="279" y="258"/>
                </a:cubicBezTo>
                <a:cubicBezTo>
                  <a:pt x="280" y="257"/>
                  <a:pt x="281" y="257"/>
                  <a:pt x="281" y="256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3" y="255"/>
                  <a:pt x="284" y="254"/>
                  <a:pt x="285" y="254"/>
                </a:cubicBezTo>
                <a:cubicBezTo>
                  <a:pt x="285" y="253"/>
                  <a:pt x="285" y="251"/>
                  <a:pt x="286" y="252"/>
                </a:cubicBezTo>
                <a:cubicBezTo>
                  <a:pt x="287" y="252"/>
                  <a:pt x="286" y="253"/>
                  <a:pt x="288" y="253"/>
                </a:cubicBezTo>
                <a:cubicBezTo>
                  <a:pt x="288" y="252"/>
                  <a:pt x="289" y="252"/>
                  <a:pt x="290" y="252"/>
                </a:cubicBezTo>
                <a:cubicBezTo>
                  <a:pt x="291" y="251"/>
                  <a:pt x="292" y="250"/>
                  <a:pt x="294" y="250"/>
                </a:cubicBezTo>
                <a:cubicBezTo>
                  <a:pt x="295" y="250"/>
                  <a:pt x="295" y="249"/>
                  <a:pt x="297" y="250"/>
                </a:cubicBezTo>
                <a:cubicBezTo>
                  <a:pt x="297" y="248"/>
                  <a:pt x="298" y="248"/>
                  <a:pt x="298" y="247"/>
                </a:cubicBezTo>
                <a:cubicBezTo>
                  <a:pt x="299" y="248"/>
                  <a:pt x="300" y="247"/>
                  <a:pt x="301" y="247"/>
                </a:cubicBezTo>
                <a:cubicBezTo>
                  <a:pt x="302" y="246"/>
                  <a:pt x="302" y="244"/>
                  <a:pt x="304" y="245"/>
                </a:cubicBezTo>
                <a:cubicBezTo>
                  <a:pt x="304" y="247"/>
                  <a:pt x="303" y="246"/>
                  <a:pt x="303" y="247"/>
                </a:cubicBezTo>
                <a:cubicBezTo>
                  <a:pt x="302" y="247"/>
                  <a:pt x="302" y="248"/>
                  <a:pt x="301" y="248"/>
                </a:cubicBezTo>
                <a:cubicBezTo>
                  <a:pt x="301" y="248"/>
                  <a:pt x="301" y="249"/>
                  <a:pt x="300" y="249"/>
                </a:cubicBezTo>
                <a:cubicBezTo>
                  <a:pt x="300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8" y="249"/>
                  <a:pt x="298" y="249"/>
                  <a:pt x="297" y="249"/>
                </a:cubicBezTo>
                <a:cubicBezTo>
                  <a:pt x="297" y="249"/>
                  <a:pt x="297" y="250"/>
                  <a:pt x="297" y="250"/>
                </a:cubicBezTo>
                <a:cubicBezTo>
                  <a:pt x="296" y="250"/>
                  <a:pt x="295" y="251"/>
                  <a:pt x="295" y="251"/>
                </a:cubicBezTo>
                <a:cubicBezTo>
                  <a:pt x="295" y="251"/>
                  <a:pt x="294" y="251"/>
                  <a:pt x="294" y="251"/>
                </a:cubicBezTo>
                <a:cubicBezTo>
                  <a:pt x="293" y="252"/>
                  <a:pt x="292" y="252"/>
                  <a:pt x="292" y="252"/>
                </a:cubicBezTo>
                <a:cubicBezTo>
                  <a:pt x="291" y="253"/>
                  <a:pt x="291" y="253"/>
                  <a:pt x="291" y="254"/>
                </a:cubicBezTo>
                <a:cubicBezTo>
                  <a:pt x="290" y="254"/>
                  <a:pt x="289" y="255"/>
                  <a:pt x="287" y="255"/>
                </a:cubicBezTo>
                <a:cubicBezTo>
                  <a:pt x="287" y="256"/>
                  <a:pt x="286" y="256"/>
                  <a:pt x="287" y="257"/>
                </a:cubicBezTo>
                <a:cubicBezTo>
                  <a:pt x="286" y="258"/>
                  <a:pt x="284" y="258"/>
                  <a:pt x="283" y="258"/>
                </a:cubicBezTo>
                <a:cubicBezTo>
                  <a:pt x="283" y="259"/>
                  <a:pt x="283" y="260"/>
                  <a:pt x="282" y="260"/>
                </a:cubicBezTo>
                <a:cubicBezTo>
                  <a:pt x="280" y="259"/>
                  <a:pt x="280" y="261"/>
                  <a:pt x="278" y="260"/>
                </a:cubicBezTo>
                <a:cubicBezTo>
                  <a:pt x="278" y="261"/>
                  <a:pt x="278" y="261"/>
                  <a:pt x="277" y="263"/>
                </a:cubicBezTo>
                <a:cubicBezTo>
                  <a:pt x="276" y="263"/>
                  <a:pt x="274" y="263"/>
                  <a:pt x="272" y="264"/>
                </a:cubicBezTo>
                <a:cubicBezTo>
                  <a:pt x="271" y="263"/>
                  <a:pt x="271" y="265"/>
                  <a:pt x="270" y="264"/>
                </a:cubicBezTo>
                <a:cubicBezTo>
                  <a:pt x="269" y="265"/>
                  <a:pt x="269" y="266"/>
                  <a:pt x="268" y="266"/>
                </a:cubicBezTo>
                <a:cubicBezTo>
                  <a:pt x="265" y="266"/>
                  <a:pt x="263" y="269"/>
                  <a:pt x="259" y="269"/>
                </a:cubicBezTo>
                <a:cubicBezTo>
                  <a:pt x="259" y="270"/>
                  <a:pt x="258" y="271"/>
                  <a:pt x="257" y="271"/>
                </a:cubicBezTo>
                <a:cubicBezTo>
                  <a:pt x="257" y="271"/>
                  <a:pt x="257" y="271"/>
                  <a:pt x="256" y="271"/>
                </a:cubicBezTo>
                <a:cubicBezTo>
                  <a:pt x="255" y="271"/>
                  <a:pt x="255" y="272"/>
                  <a:pt x="254" y="272"/>
                </a:cubicBezTo>
                <a:cubicBezTo>
                  <a:pt x="253" y="274"/>
                  <a:pt x="253" y="274"/>
                  <a:pt x="253" y="274"/>
                </a:cubicBezTo>
                <a:cubicBezTo>
                  <a:pt x="253" y="274"/>
                  <a:pt x="252" y="273"/>
                  <a:pt x="252" y="274"/>
                </a:cubicBezTo>
                <a:cubicBezTo>
                  <a:pt x="252" y="274"/>
                  <a:pt x="252" y="274"/>
                  <a:pt x="252" y="274"/>
                </a:cubicBezTo>
                <a:cubicBezTo>
                  <a:pt x="251" y="275"/>
                  <a:pt x="250" y="275"/>
                  <a:pt x="250" y="276"/>
                </a:cubicBezTo>
                <a:cubicBezTo>
                  <a:pt x="251" y="276"/>
                  <a:pt x="252" y="275"/>
                  <a:pt x="252" y="276"/>
                </a:cubicBezTo>
                <a:cubicBezTo>
                  <a:pt x="252" y="277"/>
                  <a:pt x="250" y="277"/>
                  <a:pt x="250" y="278"/>
                </a:cubicBezTo>
                <a:cubicBezTo>
                  <a:pt x="248" y="278"/>
                  <a:pt x="248" y="278"/>
                  <a:pt x="248" y="278"/>
                </a:cubicBezTo>
                <a:cubicBezTo>
                  <a:pt x="248" y="279"/>
                  <a:pt x="248" y="280"/>
                  <a:pt x="247" y="279"/>
                </a:cubicBezTo>
                <a:cubicBezTo>
                  <a:pt x="246" y="279"/>
                  <a:pt x="246" y="278"/>
                  <a:pt x="245" y="278"/>
                </a:cubicBezTo>
                <a:cubicBezTo>
                  <a:pt x="244" y="280"/>
                  <a:pt x="246" y="278"/>
                  <a:pt x="246" y="280"/>
                </a:cubicBezTo>
                <a:cubicBezTo>
                  <a:pt x="246" y="280"/>
                  <a:pt x="245" y="280"/>
                  <a:pt x="245" y="281"/>
                </a:cubicBezTo>
                <a:cubicBezTo>
                  <a:pt x="244" y="281"/>
                  <a:pt x="241" y="281"/>
                  <a:pt x="240" y="281"/>
                </a:cubicBezTo>
                <a:cubicBezTo>
                  <a:pt x="240" y="280"/>
                  <a:pt x="242" y="280"/>
                  <a:pt x="242" y="280"/>
                </a:cubicBezTo>
                <a:cubicBezTo>
                  <a:pt x="240" y="279"/>
                  <a:pt x="237" y="281"/>
                  <a:pt x="235" y="281"/>
                </a:cubicBezTo>
                <a:cubicBezTo>
                  <a:pt x="234" y="282"/>
                  <a:pt x="233" y="284"/>
                  <a:pt x="233" y="285"/>
                </a:cubicBezTo>
                <a:cubicBezTo>
                  <a:pt x="233" y="285"/>
                  <a:pt x="233" y="286"/>
                  <a:pt x="232" y="286"/>
                </a:cubicBezTo>
                <a:cubicBezTo>
                  <a:pt x="232" y="285"/>
                  <a:pt x="233" y="285"/>
                  <a:pt x="233" y="283"/>
                </a:cubicBezTo>
                <a:cubicBezTo>
                  <a:pt x="231" y="282"/>
                  <a:pt x="230" y="284"/>
                  <a:pt x="230" y="284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29" y="286"/>
                  <a:pt x="228" y="286"/>
                  <a:pt x="226" y="286"/>
                </a:cubicBezTo>
                <a:cubicBezTo>
                  <a:pt x="226" y="287"/>
                  <a:pt x="226" y="288"/>
                  <a:pt x="225" y="288"/>
                </a:cubicBezTo>
                <a:cubicBezTo>
                  <a:pt x="225" y="288"/>
                  <a:pt x="225" y="287"/>
                  <a:pt x="224" y="288"/>
                </a:cubicBezTo>
                <a:cubicBezTo>
                  <a:pt x="224" y="290"/>
                  <a:pt x="221" y="289"/>
                  <a:pt x="220" y="290"/>
                </a:cubicBezTo>
                <a:cubicBezTo>
                  <a:pt x="219" y="291"/>
                  <a:pt x="218" y="291"/>
                  <a:pt x="218" y="293"/>
                </a:cubicBezTo>
                <a:cubicBezTo>
                  <a:pt x="217" y="293"/>
                  <a:pt x="216" y="293"/>
                  <a:pt x="216" y="294"/>
                </a:cubicBezTo>
                <a:cubicBezTo>
                  <a:pt x="215" y="294"/>
                  <a:pt x="215" y="294"/>
                  <a:pt x="215" y="294"/>
                </a:cubicBezTo>
                <a:cubicBezTo>
                  <a:pt x="214" y="295"/>
                  <a:pt x="214" y="295"/>
                  <a:pt x="214" y="295"/>
                </a:cubicBezTo>
                <a:cubicBezTo>
                  <a:pt x="213" y="296"/>
                  <a:pt x="212" y="295"/>
                  <a:pt x="212" y="296"/>
                </a:cubicBezTo>
                <a:cubicBezTo>
                  <a:pt x="212" y="297"/>
                  <a:pt x="211" y="296"/>
                  <a:pt x="211" y="297"/>
                </a:cubicBezTo>
                <a:cubicBezTo>
                  <a:pt x="211" y="298"/>
                  <a:pt x="210" y="297"/>
                  <a:pt x="210" y="298"/>
                </a:cubicBezTo>
                <a:cubicBezTo>
                  <a:pt x="208" y="299"/>
                  <a:pt x="205" y="300"/>
                  <a:pt x="206" y="302"/>
                </a:cubicBezTo>
                <a:cubicBezTo>
                  <a:pt x="204" y="302"/>
                  <a:pt x="204" y="303"/>
                  <a:pt x="204" y="303"/>
                </a:cubicBezTo>
                <a:cubicBezTo>
                  <a:pt x="203" y="303"/>
                  <a:pt x="203" y="303"/>
                  <a:pt x="202" y="303"/>
                </a:cubicBezTo>
                <a:cubicBezTo>
                  <a:pt x="202" y="305"/>
                  <a:pt x="202" y="305"/>
                  <a:pt x="202" y="305"/>
                </a:cubicBezTo>
                <a:cubicBezTo>
                  <a:pt x="200" y="305"/>
                  <a:pt x="200" y="308"/>
                  <a:pt x="198" y="307"/>
                </a:cubicBezTo>
                <a:cubicBezTo>
                  <a:pt x="198" y="308"/>
                  <a:pt x="197" y="309"/>
                  <a:pt x="196" y="308"/>
                </a:cubicBezTo>
                <a:cubicBezTo>
                  <a:pt x="196" y="309"/>
                  <a:pt x="196" y="310"/>
                  <a:pt x="195" y="310"/>
                </a:cubicBezTo>
                <a:cubicBezTo>
                  <a:pt x="193" y="309"/>
                  <a:pt x="192" y="312"/>
                  <a:pt x="190" y="312"/>
                </a:cubicBezTo>
                <a:cubicBezTo>
                  <a:pt x="190" y="314"/>
                  <a:pt x="189" y="315"/>
                  <a:pt x="189" y="316"/>
                </a:cubicBezTo>
                <a:cubicBezTo>
                  <a:pt x="188" y="315"/>
                  <a:pt x="188" y="314"/>
                  <a:pt x="187" y="315"/>
                </a:cubicBezTo>
                <a:cubicBezTo>
                  <a:pt x="187" y="316"/>
                  <a:pt x="186" y="316"/>
                  <a:pt x="186" y="318"/>
                </a:cubicBezTo>
                <a:cubicBezTo>
                  <a:pt x="185" y="318"/>
                  <a:pt x="185" y="318"/>
                  <a:pt x="184" y="319"/>
                </a:cubicBezTo>
                <a:cubicBezTo>
                  <a:pt x="184" y="319"/>
                  <a:pt x="183" y="319"/>
                  <a:pt x="183" y="319"/>
                </a:cubicBezTo>
                <a:cubicBezTo>
                  <a:pt x="182" y="319"/>
                  <a:pt x="183" y="320"/>
                  <a:pt x="182" y="321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81" y="322"/>
                  <a:pt x="179" y="322"/>
                  <a:pt x="179" y="323"/>
                </a:cubicBezTo>
                <a:cubicBezTo>
                  <a:pt x="178" y="323"/>
                  <a:pt x="177" y="323"/>
                  <a:pt x="176" y="323"/>
                </a:cubicBezTo>
                <a:cubicBezTo>
                  <a:pt x="176" y="325"/>
                  <a:pt x="174" y="326"/>
                  <a:pt x="174" y="328"/>
                </a:cubicBezTo>
                <a:cubicBezTo>
                  <a:pt x="172" y="327"/>
                  <a:pt x="173" y="331"/>
                  <a:pt x="170" y="330"/>
                </a:cubicBezTo>
                <a:cubicBezTo>
                  <a:pt x="170" y="331"/>
                  <a:pt x="171" y="331"/>
                  <a:pt x="170" y="332"/>
                </a:cubicBezTo>
                <a:cubicBezTo>
                  <a:pt x="169" y="332"/>
                  <a:pt x="170" y="331"/>
                  <a:pt x="169" y="330"/>
                </a:cubicBezTo>
                <a:cubicBezTo>
                  <a:pt x="168" y="331"/>
                  <a:pt x="169" y="333"/>
                  <a:pt x="168" y="335"/>
                </a:cubicBezTo>
                <a:cubicBezTo>
                  <a:pt x="167" y="335"/>
                  <a:pt x="167" y="335"/>
                  <a:pt x="165" y="334"/>
                </a:cubicBezTo>
                <a:cubicBezTo>
                  <a:pt x="165" y="335"/>
                  <a:pt x="165" y="336"/>
                  <a:pt x="164" y="335"/>
                </a:cubicBezTo>
                <a:cubicBezTo>
                  <a:pt x="164" y="334"/>
                  <a:pt x="164" y="334"/>
                  <a:pt x="165" y="333"/>
                </a:cubicBezTo>
                <a:cubicBezTo>
                  <a:pt x="165" y="333"/>
                  <a:pt x="165" y="333"/>
                  <a:pt x="165" y="333"/>
                </a:cubicBezTo>
                <a:cubicBezTo>
                  <a:pt x="165" y="332"/>
                  <a:pt x="166" y="332"/>
                  <a:pt x="166" y="331"/>
                </a:cubicBezTo>
                <a:cubicBezTo>
                  <a:pt x="167" y="331"/>
                  <a:pt x="169" y="328"/>
                  <a:pt x="167" y="327"/>
                </a:cubicBezTo>
                <a:cubicBezTo>
                  <a:pt x="166" y="327"/>
                  <a:pt x="166" y="328"/>
                  <a:pt x="165" y="329"/>
                </a:cubicBezTo>
                <a:cubicBezTo>
                  <a:pt x="164" y="330"/>
                  <a:pt x="164" y="331"/>
                  <a:pt x="163" y="331"/>
                </a:cubicBezTo>
                <a:cubicBezTo>
                  <a:pt x="162" y="333"/>
                  <a:pt x="161" y="334"/>
                  <a:pt x="160" y="335"/>
                </a:cubicBezTo>
                <a:cubicBezTo>
                  <a:pt x="163" y="335"/>
                  <a:pt x="163" y="337"/>
                  <a:pt x="163" y="339"/>
                </a:cubicBezTo>
                <a:cubicBezTo>
                  <a:pt x="162" y="339"/>
                  <a:pt x="162" y="339"/>
                  <a:pt x="162" y="339"/>
                </a:cubicBezTo>
                <a:cubicBezTo>
                  <a:pt x="161" y="340"/>
                  <a:pt x="164" y="341"/>
                  <a:pt x="163" y="342"/>
                </a:cubicBezTo>
                <a:cubicBezTo>
                  <a:pt x="162" y="342"/>
                  <a:pt x="162" y="342"/>
                  <a:pt x="161" y="342"/>
                </a:cubicBezTo>
                <a:cubicBezTo>
                  <a:pt x="159" y="342"/>
                  <a:pt x="159" y="338"/>
                  <a:pt x="160" y="337"/>
                </a:cubicBezTo>
                <a:cubicBezTo>
                  <a:pt x="160" y="337"/>
                  <a:pt x="159" y="337"/>
                  <a:pt x="160" y="336"/>
                </a:cubicBezTo>
                <a:cubicBezTo>
                  <a:pt x="160" y="336"/>
                  <a:pt x="159" y="335"/>
                  <a:pt x="159" y="335"/>
                </a:cubicBezTo>
                <a:cubicBezTo>
                  <a:pt x="158" y="337"/>
                  <a:pt x="158" y="338"/>
                  <a:pt x="158" y="340"/>
                </a:cubicBezTo>
                <a:cubicBezTo>
                  <a:pt x="157" y="340"/>
                  <a:pt x="156" y="341"/>
                  <a:pt x="155" y="340"/>
                </a:cubicBezTo>
                <a:cubicBezTo>
                  <a:pt x="154" y="341"/>
                  <a:pt x="155" y="342"/>
                  <a:pt x="155" y="344"/>
                </a:cubicBezTo>
                <a:cubicBezTo>
                  <a:pt x="154" y="345"/>
                  <a:pt x="152" y="345"/>
                  <a:pt x="151" y="345"/>
                </a:cubicBezTo>
                <a:cubicBezTo>
                  <a:pt x="150" y="344"/>
                  <a:pt x="150" y="343"/>
                  <a:pt x="149" y="344"/>
                </a:cubicBezTo>
                <a:cubicBezTo>
                  <a:pt x="148" y="345"/>
                  <a:pt x="150" y="346"/>
                  <a:pt x="149" y="348"/>
                </a:cubicBezTo>
                <a:cubicBezTo>
                  <a:pt x="149" y="348"/>
                  <a:pt x="150" y="349"/>
                  <a:pt x="150" y="350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8" y="352"/>
                  <a:pt x="149" y="353"/>
                  <a:pt x="148" y="353"/>
                </a:cubicBezTo>
                <a:cubicBezTo>
                  <a:pt x="146" y="352"/>
                  <a:pt x="148" y="349"/>
                  <a:pt x="146" y="350"/>
                </a:cubicBezTo>
                <a:cubicBezTo>
                  <a:pt x="145" y="350"/>
                  <a:pt x="147" y="352"/>
                  <a:pt x="147" y="352"/>
                </a:cubicBezTo>
                <a:cubicBezTo>
                  <a:pt x="147" y="353"/>
                  <a:pt x="147" y="353"/>
                  <a:pt x="147" y="353"/>
                </a:cubicBezTo>
                <a:cubicBezTo>
                  <a:pt x="147" y="354"/>
                  <a:pt x="148" y="354"/>
                  <a:pt x="148" y="355"/>
                </a:cubicBezTo>
                <a:cubicBezTo>
                  <a:pt x="147" y="356"/>
                  <a:pt x="145" y="356"/>
                  <a:pt x="145" y="358"/>
                </a:cubicBezTo>
                <a:cubicBezTo>
                  <a:pt x="144" y="358"/>
                  <a:pt x="144" y="357"/>
                  <a:pt x="143" y="357"/>
                </a:cubicBezTo>
                <a:cubicBezTo>
                  <a:pt x="143" y="358"/>
                  <a:pt x="144" y="358"/>
                  <a:pt x="144" y="359"/>
                </a:cubicBezTo>
                <a:cubicBezTo>
                  <a:pt x="143" y="359"/>
                  <a:pt x="143" y="361"/>
                  <a:pt x="141" y="361"/>
                </a:cubicBezTo>
                <a:cubicBezTo>
                  <a:pt x="141" y="362"/>
                  <a:pt x="142" y="362"/>
                  <a:pt x="142" y="363"/>
                </a:cubicBezTo>
                <a:cubicBezTo>
                  <a:pt x="140" y="363"/>
                  <a:pt x="141" y="364"/>
                  <a:pt x="140" y="365"/>
                </a:cubicBezTo>
                <a:cubicBezTo>
                  <a:pt x="140" y="365"/>
                  <a:pt x="138" y="365"/>
                  <a:pt x="138" y="365"/>
                </a:cubicBezTo>
                <a:cubicBezTo>
                  <a:pt x="137" y="367"/>
                  <a:pt x="140" y="368"/>
                  <a:pt x="140" y="369"/>
                </a:cubicBezTo>
                <a:cubicBezTo>
                  <a:pt x="139" y="370"/>
                  <a:pt x="137" y="370"/>
                  <a:pt x="137" y="371"/>
                </a:cubicBezTo>
                <a:cubicBezTo>
                  <a:pt x="136" y="371"/>
                  <a:pt x="136" y="372"/>
                  <a:pt x="136" y="372"/>
                </a:cubicBezTo>
                <a:cubicBezTo>
                  <a:pt x="136" y="372"/>
                  <a:pt x="136" y="372"/>
                  <a:pt x="136" y="372"/>
                </a:cubicBezTo>
                <a:cubicBezTo>
                  <a:pt x="135" y="372"/>
                  <a:pt x="135" y="374"/>
                  <a:pt x="135" y="374"/>
                </a:cubicBezTo>
                <a:cubicBezTo>
                  <a:pt x="135" y="374"/>
                  <a:pt x="134" y="375"/>
                  <a:pt x="134" y="375"/>
                </a:cubicBezTo>
                <a:cubicBezTo>
                  <a:pt x="134" y="376"/>
                  <a:pt x="135" y="376"/>
                  <a:pt x="135" y="377"/>
                </a:cubicBezTo>
                <a:cubicBezTo>
                  <a:pt x="135" y="377"/>
                  <a:pt x="133" y="377"/>
                  <a:pt x="133" y="377"/>
                </a:cubicBezTo>
                <a:cubicBezTo>
                  <a:pt x="133" y="377"/>
                  <a:pt x="133" y="378"/>
                  <a:pt x="133" y="378"/>
                </a:cubicBezTo>
                <a:cubicBezTo>
                  <a:pt x="132" y="379"/>
                  <a:pt x="131" y="379"/>
                  <a:pt x="131" y="380"/>
                </a:cubicBezTo>
                <a:cubicBezTo>
                  <a:pt x="130" y="382"/>
                  <a:pt x="131" y="382"/>
                  <a:pt x="131" y="383"/>
                </a:cubicBezTo>
                <a:cubicBezTo>
                  <a:pt x="130" y="384"/>
                  <a:pt x="128" y="385"/>
                  <a:pt x="128" y="386"/>
                </a:cubicBezTo>
                <a:cubicBezTo>
                  <a:pt x="128" y="387"/>
                  <a:pt x="128" y="387"/>
                  <a:pt x="127" y="387"/>
                </a:cubicBezTo>
                <a:cubicBezTo>
                  <a:pt x="127" y="387"/>
                  <a:pt x="127" y="388"/>
                  <a:pt x="126" y="388"/>
                </a:cubicBezTo>
                <a:cubicBezTo>
                  <a:pt x="126" y="389"/>
                  <a:pt x="126" y="390"/>
                  <a:pt x="125" y="391"/>
                </a:cubicBezTo>
                <a:cubicBezTo>
                  <a:pt x="125" y="391"/>
                  <a:pt x="124" y="391"/>
                  <a:pt x="124" y="391"/>
                </a:cubicBezTo>
                <a:cubicBezTo>
                  <a:pt x="124" y="392"/>
                  <a:pt x="124" y="392"/>
                  <a:pt x="123" y="392"/>
                </a:cubicBezTo>
                <a:cubicBezTo>
                  <a:pt x="123" y="392"/>
                  <a:pt x="123" y="393"/>
                  <a:pt x="122" y="393"/>
                </a:cubicBezTo>
                <a:cubicBezTo>
                  <a:pt x="120" y="395"/>
                  <a:pt x="123" y="396"/>
                  <a:pt x="123" y="399"/>
                </a:cubicBezTo>
                <a:cubicBezTo>
                  <a:pt x="122" y="398"/>
                  <a:pt x="122" y="399"/>
                  <a:pt x="121" y="399"/>
                </a:cubicBezTo>
                <a:cubicBezTo>
                  <a:pt x="121" y="401"/>
                  <a:pt x="118" y="401"/>
                  <a:pt x="119" y="403"/>
                </a:cubicBezTo>
                <a:cubicBezTo>
                  <a:pt x="119" y="404"/>
                  <a:pt x="118" y="403"/>
                  <a:pt x="118" y="404"/>
                </a:cubicBezTo>
                <a:cubicBezTo>
                  <a:pt x="119" y="405"/>
                  <a:pt x="118" y="407"/>
                  <a:pt x="119" y="408"/>
                </a:cubicBezTo>
                <a:cubicBezTo>
                  <a:pt x="118" y="408"/>
                  <a:pt x="117" y="409"/>
                  <a:pt x="116" y="409"/>
                </a:cubicBezTo>
                <a:cubicBezTo>
                  <a:pt x="115" y="410"/>
                  <a:pt x="114" y="411"/>
                  <a:pt x="114" y="412"/>
                </a:cubicBezTo>
                <a:cubicBezTo>
                  <a:pt x="113" y="413"/>
                  <a:pt x="113" y="414"/>
                  <a:pt x="113" y="414"/>
                </a:cubicBezTo>
                <a:cubicBezTo>
                  <a:pt x="113" y="415"/>
                  <a:pt x="113" y="415"/>
                  <a:pt x="112" y="415"/>
                </a:cubicBezTo>
                <a:cubicBezTo>
                  <a:pt x="112" y="416"/>
                  <a:pt x="112" y="416"/>
                  <a:pt x="112" y="416"/>
                </a:cubicBezTo>
                <a:cubicBezTo>
                  <a:pt x="112" y="416"/>
                  <a:pt x="112" y="417"/>
                  <a:pt x="112" y="418"/>
                </a:cubicBezTo>
                <a:cubicBezTo>
                  <a:pt x="112" y="418"/>
                  <a:pt x="111" y="418"/>
                  <a:pt x="111" y="419"/>
                </a:cubicBezTo>
                <a:cubicBezTo>
                  <a:pt x="111" y="419"/>
                  <a:pt x="111" y="420"/>
                  <a:pt x="110" y="420"/>
                </a:cubicBezTo>
                <a:cubicBezTo>
                  <a:pt x="110" y="420"/>
                  <a:pt x="110" y="421"/>
                  <a:pt x="110" y="421"/>
                </a:cubicBezTo>
                <a:cubicBezTo>
                  <a:pt x="110" y="422"/>
                  <a:pt x="110" y="421"/>
                  <a:pt x="110" y="422"/>
                </a:cubicBezTo>
                <a:cubicBezTo>
                  <a:pt x="110" y="422"/>
                  <a:pt x="109" y="422"/>
                  <a:pt x="109" y="423"/>
                </a:cubicBezTo>
                <a:cubicBezTo>
                  <a:pt x="110" y="422"/>
                  <a:pt x="111" y="422"/>
                  <a:pt x="112" y="421"/>
                </a:cubicBezTo>
                <a:cubicBezTo>
                  <a:pt x="113" y="422"/>
                  <a:pt x="113" y="422"/>
                  <a:pt x="113" y="424"/>
                </a:cubicBezTo>
                <a:cubicBezTo>
                  <a:pt x="111" y="423"/>
                  <a:pt x="113" y="427"/>
                  <a:pt x="111" y="428"/>
                </a:cubicBezTo>
                <a:cubicBezTo>
                  <a:pt x="111" y="428"/>
                  <a:pt x="110" y="429"/>
                  <a:pt x="109" y="428"/>
                </a:cubicBezTo>
                <a:cubicBezTo>
                  <a:pt x="109" y="429"/>
                  <a:pt x="109" y="426"/>
                  <a:pt x="108" y="426"/>
                </a:cubicBezTo>
                <a:cubicBezTo>
                  <a:pt x="108" y="422"/>
                  <a:pt x="109" y="419"/>
                  <a:pt x="110" y="414"/>
                </a:cubicBezTo>
                <a:cubicBezTo>
                  <a:pt x="110" y="414"/>
                  <a:pt x="111" y="413"/>
                  <a:pt x="112" y="413"/>
                </a:cubicBezTo>
                <a:cubicBezTo>
                  <a:pt x="112" y="413"/>
                  <a:pt x="112" y="412"/>
                  <a:pt x="113" y="412"/>
                </a:cubicBezTo>
                <a:cubicBezTo>
                  <a:pt x="114" y="409"/>
                  <a:pt x="115" y="408"/>
                  <a:pt x="117" y="406"/>
                </a:cubicBezTo>
                <a:cubicBezTo>
                  <a:pt x="116" y="406"/>
                  <a:pt x="115" y="405"/>
                  <a:pt x="115" y="404"/>
                </a:cubicBezTo>
                <a:cubicBezTo>
                  <a:pt x="116" y="404"/>
                  <a:pt x="116" y="403"/>
                  <a:pt x="117" y="402"/>
                </a:cubicBezTo>
                <a:cubicBezTo>
                  <a:pt x="117" y="401"/>
                  <a:pt x="117" y="402"/>
                  <a:pt x="117" y="402"/>
                </a:cubicBezTo>
                <a:cubicBezTo>
                  <a:pt x="118" y="400"/>
                  <a:pt x="118" y="400"/>
                  <a:pt x="118" y="399"/>
                </a:cubicBezTo>
                <a:cubicBezTo>
                  <a:pt x="118" y="399"/>
                  <a:pt x="119" y="399"/>
                  <a:pt x="119" y="399"/>
                </a:cubicBezTo>
                <a:cubicBezTo>
                  <a:pt x="119" y="398"/>
                  <a:pt x="119" y="397"/>
                  <a:pt x="120" y="396"/>
                </a:cubicBezTo>
                <a:cubicBezTo>
                  <a:pt x="120" y="396"/>
                  <a:pt x="120" y="396"/>
                  <a:pt x="120" y="396"/>
                </a:cubicBezTo>
                <a:cubicBezTo>
                  <a:pt x="121" y="395"/>
                  <a:pt x="120" y="394"/>
                  <a:pt x="121" y="394"/>
                </a:cubicBezTo>
                <a:cubicBezTo>
                  <a:pt x="121" y="394"/>
                  <a:pt x="121" y="393"/>
                  <a:pt x="121" y="393"/>
                </a:cubicBezTo>
                <a:cubicBezTo>
                  <a:pt x="121" y="393"/>
                  <a:pt x="122" y="393"/>
                  <a:pt x="122" y="393"/>
                </a:cubicBezTo>
                <a:cubicBezTo>
                  <a:pt x="122" y="391"/>
                  <a:pt x="123" y="389"/>
                  <a:pt x="123" y="389"/>
                </a:cubicBezTo>
                <a:cubicBezTo>
                  <a:pt x="124" y="388"/>
                  <a:pt x="124" y="387"/>
                  <a:pt x="124" y="387"/>
                </a:cubicBezTo>
                <a:cubicBezTo>
                  <a:pt x="125" y="387"/>
                  <a:pt x="125" y="387"/>
                  <a:pt x="126" y="387"/>
                </a:cubicBezTo>
                <a:cubicBezTo>
                  <a:pt x="126" y="386"/>
                  <a:pt x="126" y="386"/>
                  <a:pt x="127" y="386"/>
                </a:cubicBezTo>
                <a:cubicBezTo>
                  <a:pt x="128" y="385"/>
                  <a:pt x="126" y="385"/>
                  <a:pt x="126" y="384"/>
                </a:cubicBezTo>
                <a:cubicBezTo>
                  <a:pt x="127" y="382"/>
                  <a:pt x="128" y="381"/>
                  <a:pt x="130" y="381"/>
                </a:cubicBezTo>
                <a:cubicBezTo>
                  <a:pt x="130" y="379"/>
                  <a:pt x="132" y="377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4" y="375"/>
                  <a:pt x="133" y="374"/>
                  <a:pt x="134" y="373"/>
                </a:cubicBezTo>
                <a:cubicBezTo>
                  <a:pt x="134" y="372"/>
                  <a:pt x="134" y="372"/>
                  <a:pt x="133" y="371"/>
                </a:cubicBezTo>
                <a:cubicBezTo>
                  <a:pt x="133" y="370"/>
                  <a:pt x="135" y="371"/>
                  <a:pt x="135" y="370"/>
                </a:cubicBezTo>
                <a:cubicBezTo>
                  <a:pt x="137" y="366"/>
                  <a:pt x="139" y="364"/>
                  <a:pt x="140" y="359"/>
                </a:cubicBezTo>
                <a:cubicBezTo>
                  <a:pt x="139" y="358"/>
                  <a:pt x="139" y="360"/>
                  <a:pt x="138" y="360"/>
                </a:cubicBezTo>
                <a:cubicBezTo>
                  <a:pt x="137" y="361"/>
                  <a:pt x="137" y="361"/>
                  <a:pt x="136" y="362"/>
                </a:cubicBezTo>
                <a:cubicBezTo>
                  <a:pt x="136" y="362"/>
                  <a:pt x="136" y="362"/>
                  <a:pt x="136" y="363"/>
                </a:cubicBezTo>
                <a:cubicBezTo>
                  <a:pt x="136" y="363"/>
                  <a:pt x="135" y="363"/>
                  <a:pt x="135" y="363"/>
                </a:cubicBezTo>
                <a:cubicBezTo>
                  <a:pt x="135" y="364"/>
                  <a:pt x="136" y="367"/>
                  <a:pt x="135" y="367"/>
                </a:cubicBezTo>
                <a:cubicBezTo>
                  <a:pt x="135" y="367"/>
                  <a:pt x="135" y="368"/>
                  <a:pt x="135" y="368"/>
                </a:cubicBezTo>
                <a:cubicBezTo>
                  <a:pt x="135" y="368"/>
                  <a:pt x="135" y="368"/>
                  <a:pt x="135" y="368"/>
                </a:cubicBezTo>
                <a:cubicBezTo>
                  <a:pt x="135" y="368"/>
                  <a:pt x="135" y="368"/>
                  <a:pt x="134" y="368"/>
                </a:cubicBezTo>
                <a:cubicBezTo>
                  <a:pt x="134" y="368"/>
                  <a:pt x="134" y="368"/>
                  <a:pt x="134" y="368"/>
                </a:cubicBezTo>
                <a:cubicBezTo>
                  <a:pt x="134" y="368"/>
                  <a:pt x="134" y="369"/>
                  <a:pt x="134" y="369"/>
                </a:cubicBezTo>
                <a:cubicBezTo>
                  <a:pt x="134" y="369"/>
                  <a:pt x="133" y="369"/>
                  <a:pt x="133" y="370"/>
                </a:cubicBezTo>
                <a:cubicBezTo>
                  <a:pt x="132" y="371"/>
                  <a:pt x="132" y="371"/>
                  <a:pt x="132" y="371"/>
                </a:cubicBezTo>
                <a:cubicBezTo>
                  <a:pt x="132" y="371"/>
                  <a:pt x="131" y="372"/>
                  <a:pt x="131" y="372"/>
                </a:cubicBezTo>
                <a:cubicBezTo>
                  <a:pt x="131" y="373"/>
                  <a:pt x="131" y="373"/>
                  <a:pt x="130" y="373"/>
                </a:cubicBezTo>
                <a:cubicBezTo>
                  <a:pt x="130" y="373"/>
                  <a:pt x="130" y="374"/>
                  <a:pt x="130" y="374"/>
                </a:cubicBezTo>
                <a:cubicBezTo>
                  <a:pt x="130" y="374"/>
                  <a:pt x="130" y="374"/>
                  <a:pt x="130" y="374"/>
                </a:cubicBezTo>
                <a:cubicBezTo>
                  <a:pt x="130" y="374"/>
                  <a:pt x="130" y="374"/>
                  <a:pt x="130" y="375"/>
                </a:cubicBezTo>
                <a:cubicBezTo>
                  <a:pt x="128" y="377"/>
                  <a:pt x="126" y="379"/>
                  <a:pt x="126" y="382"/>
                </a:cubicBezTo>
                <a:cubicBezTo>
                  <a:pt x="125" y="382"/>
                  <a:pt x="126" y="384"/>
                  <a:pt x="125" y="384"/>
                </a:cubicBezTo>
                <a:cubicBezTo>
                  <a:pt x="124" y="385"/>
                  <a:pt x="125" y="385"/>
                  <a:pt x="125" y="386"/>
                </a:cubicBezTo>
                <a:cubicBezTo>
                  <a:pt x="124" y="386"/>
                  <a:pt x="123" y="387"/>
                  <a:pt x="123" y="387"/>
                </a:cubicBezTo>
                <a:cubicBezTo>
                  <a:pt x="123" y="388"/>
                  <a:pt x="123" y="387"/>
                  <a:pt x="122" y="388"/>
                </a:cubicBezTo>
                <a:cubicBezTo>
                  <a:pt x="122" y="389"/>
                  <a:pt x="122" y="390"/>
                  <a:pt x="121" y="391"/>
                </a:cubicBezTo>
                <a:cubicBezTo>
                  <a:pt x="121" y="391"/>
                  <a:pt x="121" y="391"/>
                  <a:pt x="121" y="392"/>
                </a:cubicBezTo>
                <a:cubicBezTo>
                  <a:pt x="120" y="393"/>
                  <a:pt x="120" y="394"/>
                  <a:pt x="120" y="395"/>
                </a:cubicBezTo>
                <a:cubicBezTo>
                  <a:pt x="120" y="395"/>
                  <a:pt x="119" y="394"/>
                  <a:pt x="119" y="394"/>
                </a:cubicBezTo>
                <a:cubicBezTo>
                  <a:pt x="119" y="394"/>
                  <a:pt x="119" y="395"/>
                  <a:pt x="119" y="395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9" y="396"/>
                  <a:pt x="118" y="397"/>
                  <a:pt x="118" y="397"/>
                </a:cubicBezTo>
                <a:cubicBezTo>
                  <a:pt x="118" y="397"/>
                  <a:pt x="118" y="397"/>
                  <a:pt x="118" y="397"/>
                </a:cubicBezTo>
                <a:cubicBezTo>
                  <a:pt x="117" y="399"/>
                  <a:pt x="117" y="401"/>
                  <a:pt x="116" y="401"/>
                </a:cubicBezTo>
                <a:cubicBezTo>
                  <a:pt x="116" y="401"/>
                  <a:pt x="116" y="402"/>
                  <a:pt x="116" y="402"/>
                </a:cubicBezTo>
                <a:cubicBezTo>
                  <a:pt x="115" y="403"/>
                  <a:pt x="113" y="405"/>
                  <a:pt x="113" y="406"/>
                </a:cubicBezTo>
                <a:cubicBezTo>
                  <a:pt x="113" y="407"/>
                  <a:pt x="115" y="407"/>
                  <a:pt x="114" y="408"/>
                </a:cubicBezTo>
                <a:cubicBezTo>
                  <a:pt x="113" y="409"/>
                  <a:pt x="112" y="408"/>
                  <a:pt x="111" y="409"/>
                </a:cubicBezTo>
                <a:cubicBezTo>
                  <a:pt x="111" y="410"/>
                  <a:pt x="109" y="411"/>
                  <a:pt x="108" y="412"/>
                </a:cubicBezTo>
                <a:cubicBezTo>
                  <a:pt x="108" y="413"/>
                  <a:pt x="109" y="413"/>
                  <a:pt x="109" y="414"/>
                </a:cubicBezTo>
                <a:cubicBezTo>
                  <a:pt x="107" y="416"/>
                  <a:pt x="107" y="418"/>
                  <a:pt x="106" y="420"/>
                </a:cubicBezTo>
                <a:cubicBezTo>
                  <a:pt x="106" y="421"/>
                  <a:pt x="106" y="421"/>
                  <a:pt x="106" y="421"/>
                </a:cubicBezTo>
                <a:cubicBezTo>
                  <a:pt x="105" y="423"/>
                  <a:pt x="107" y="423"/>
                  <a:pt x="107" y="424"/>
                </a:cubicBezTo>
                <a:cubicBezTo>
                  <a:pt x="107" y="425"/>
                  <a:pt x="106" y="426"/>
                  <a:pt x="106" y="426"/>
                </a:cubicBezTo>
                <a:cubicBezTo>
                  <a:pt x="106" y="427"/>
                  <a:pt x="105" y="428"/>
                  <a:pt x="105" y="428"/>
                </a:cubicBezTo>
                <a:cubicBezTo>
                  <a:pt x="105" y="428"/>
                  <a:pt x="105" y="428"/>
                  <a:pt x="104" y="428"/>
                </a:cubicBezTo>
                <a:cubicBezTo>
                  <a:pt x="104" y="430"/>
                  <a:pt x="104" y="430"/>
                  <a:pt x="103" y="432"/>
                </a:cubicBezTo>
                <a:cubicBezTo>
                  <a:pt x="103" y="432"/>
                  <a:pt x="103" y="432"/>
                  <a:pt x="103" y="433"/>
                </a:cubicBezTo>
                <a:cubicBezTo>
                  <a:pt x="102" y="434"/>
                  <a:pt x="102" y="435"/>
                  <a:pt x="102" y="435"/>
                </a:cubicBezTo>
                <a:cubicBezTo>
                  <a:pt x="101" y="436"/>
                  <a:pt x="101" y="436"/>
                  <a:pt x="101" y="437"/>
                </a:cubicBezTo>
                <a:cubicBezTo>
                  <a:pt x="101" y="438"/>
                  <a:pt x="100" y="438"/>
                  <a:pt x="101" y="438"/>
                </a:cubicBezTo>
                <a:cubicBezTo>
                  <a:pt x="101" y="439"/>
                  <a:pt x="100" y="442"/>
                  <a:pt x="100" y="442"/>
                </a:cubicBezTo>
                <a:cubicBezTo>
                  <a:pt x="100" y="443"/>
                  <a:pt x="99" y="442"/>
                  <a:pt x="99" y="443"/>
                </a:cubicBezTo>
                <a:cubicBezTo>
                  <a:pt x="100" y="444"/>
                  <a:pt x="98" y="447"/>
                  <a:pt x="98" y="447"/>
                </a:cubicBezTo>
                <a:cubicBezTo>
                  <a:pt x="97" y="449"/>
                  <a:pt x="98" y="450"/>
                  <a:pt x="98" y="451"/>
                </a:cubicBezTo>
                <a:cubicBezTo>
                  <a:pt x="98" y="451"/>
                  <a:pt x="97" y="451"/>
                  <a:pt x="97" y="451"/>
                </a:cubicBezTo>
                <a:cubicBezTo>
                  <a:pt x="97" y="453"/>
                  <a:pt x="97" y="453"/>
                  <a:pt x="97" y="454"/>
                </a:cubicBezTo>
                <a:cubicBezTo>
                  <a:pt x="97" y="455"/>
                  <a:pt x="96" y="455"/>
                  <a:pt x="96" y="456"/>
                </a:cubicBezTo>
                <a:cubicBezTo>
                  <a:pt x="96" y="456"/>
                  <a:pt x="96" y="456"/>
                  <a:pt x="95" y="456"/>
                </a:cubicBezTo>
                <a:cubicBezTo>
                  <a:pt x="95" y="456"/>
                  <a:pt x="95" y="455"/>
                  <a:pt x="95" y="456"/>
                </a:cubicBezTo>
                <a:cubicBezTo>
                  <a:pt x="95" y="456"/>
                  <a:pt x="95" y="456"/>
                  <a:pt x="95" y="456"/>
                </a:cubicBezTo>
                <a:cubicBezTo>
                  <a:pt x="94" y="456"/>
                  <a:pt x="94" y="457"/>
                  <a:pt x="94" y="457"/>
                </a:cubicBezTo>
                <a:cubicBezTo>
                  <a:pt x="94" y="458"/>
                  <a:pt x="93" y="458"/>
                  <a:pt x="93" y="459"/>
                </a:cubicBezTo>
                <a:cubicBezTo>
                  <a:pt x="93" y="460"/>
                  <a:pt x="93" y="460"/>
                  <a:pt x="93" y="461"/>
                </a:cubicBezTo>
                <a:cubicBezTo>
                  <a:pt x="93" y="462"/>
                  <a:pt x="94" y="465"/>
                  <a:pt x="94" y="466"/>
                </a:cubicBezTo>
                <a:cubicBezTo>
                  <a:pt x="94" y="466"/>
                  <a:pt x="94" y="467"/>
                  <a:pt x="93" y="468"/>
                </a:cubicBezTo>
                <a:cubicBezTo>
                  <a:pt x="93" y="470"/>
                  <a:pt x="94" y="472"/>
                  <a:pt x="94" y="473"/>
                </a:cubicBezTo>
                <a:cubicBezTo>
                  <a:pt x="93" y="475"/>
                  <a:pt x="92" y="476"/>
                  <a:pt x="92" y="477"/>
                </a:cubicBezTo>
                <a:cubicBezTo>
                  <a:pt x="92" y="478"/>
                  <a:pt x="93" y="480"/>
                  <a:pt x="93" y="481"/>
                </a:cubicBezTo>
                <a:cubicBezTo>
                  <a:pt x="93" y="481"/>
                  <a:pt x="92" y="481"/>
                  <a:pt x="92" y="482"/>
                </a:cubicBezTo>
                <a:cubicBezTo>
                  <a:pt x="92" y="483"/>
                  <a:pt x="93" y="484"/>
                  <a:pt x="93" y="485"/>
                </a:cubicBezTo>
                <a:cubicBezTo>
                  <a:pt x="93" y="486"/>
                  <a:pt x="93" y="487"/>
                  <a:pt x="93" y="488"/>
                </a:cubicBezTo>
                <a:cubicBezTo>
                  <a:pt x="93" y="490"/>
                  <a:pt x="92" y="491"/>
                  <a:pt x="93" y="492"/>
                </a:cubicBezTo>
                <a:cubicBezTo>
                  <a:pt x="93" y="492"/>
                  <a:pt x="93" y="493"/>
                  <a:pt x="93" y="493"/>
                </a:cubicBezTo>
                <a:cubicBezTo>
                  <a:pt x="92" y="493"/>
                  <a:pt x="92" y="491"/>
                  <a:pt x="92" y="490"/>
                </a:cubicBezTo>
                <a:cubicBezTo>
                  <a:pt x="92" y="489"/>
                  <a:pt x="93" y="487"/>
                  <a:pt x="93" y="485"/>
                </a:cubicBezTo>
                <a:cubicBezTo>
                  <a:pt x="92" y="485"/>
                  <a:pt x="93" y="484"/>
                  <a:pt x="92" y="484"/>
                </a:cubicBezTo>
                <a:cubicBezTo>
                  <a:pt x="91" y="485"/>
                  <a:pt x="92" y="486"/>
                  <a:pt x="92" y="487"/>
                </a:cubicBezTo>
                <a:cubicBezTo>
                  <a:pt x="92" y="489"/>
                  <a:pt x="90" y="492"/>
                  <a:pt x="90" y="495"/>
                </a:cubicBezTo>
                <a:cubicBezTo>
                  <a:pt x="90" y="496"/>
                  <a:pt x="90" y="497"/>
                  <a:pt x="90" y="497"/>
                </a:cubicBezTo>
                <a:cubicBezTo>
                  <a:pt x="90" y="498"/>
                  <a:pt x="90" y="499"/>
                  <a:pt x="90" y="499"/>
                </a:cubicBezTo>
                <a:cubicBezTo>
                  <a:pt x="90" y="500"/>
                  <a:pt x="90" y="500"/>
                  <a:pt x="90" y="500"/>
                </a:cubicBezTo>
                <a:cubicBezTo>
                  <a:pt x="90" y="502"/>
                  <a:pt x="90" y="503"/>
                  <a:pt x="90" y="505"/>
                </a:cubicBezTo>
                <a:cubicBezTo>
                  <a:pt x="90" y="505"/>
                  <a:pt x="91" y="510"/>
                  <a:pt x="91" y="510"/>
                </a:cubicBezTo>
                <a:cubicBezTo>
                  <a:pt x="90" y="510"/>
                  <a:pt x="91" y="510"/>
                  <a:pt x="90" y="511"/>
                </a:cubicBezTo>
                <a:cubicBezTo>
                  <a:pt x="90" y="520"/>
                  <a:pt x="90" y="520"/>
                  <a:pt x="90" y="520"/>
                </a:cubicBezTo>
                <a:cubicBezTo>
                  <a:pt x="90" y="522"/>
                  <a:pt x="90" y="523"/>
                  <a:pt x="90" y="526"/>
                </a:cubicBezTo>
                <a:cubicBezTo>
                  <a:pt x="90" y="527"/>
                  <a:pt x="90" y="527"/>
                  <a:pt x="90" y="527"/>
                </a:cubicBezTo>
                <a:cubicBezTo>
                  <a:pt x="90" y="528"/>
                  <a:pt x="89" y="529"/>
                  <a:pt x="89" y="529"/>
                </a:cubicBezTo>
                <a:cubicBezTo>
                  <a:pt x="90" y="528"/>
                  <a:pt x="89" y="531"/>
                  <a:pt x="89" y="530"/>
                </a:cubicBezTo>
                <a:cubicBezTo>
                  <a:pt x="89" y="531"/>
                  <a:pt x="90" y="532"/>
                  <a:pt x="89" y="533"/>
                </a:cubicBezTo>
                <a:cubicBezTo>
                  <a:pt x="91" y="534"/>
                  <a:pt x="90" y="536"/>
                  <a:pt x="90" y="537"/>
                </a:cubicBezTo>
                <a:cubicBezTo>
                  <a:pt x="90" y="538"/>
                  <a:pt x="90" y="538"/>
                  <a:pt x="90" y="538"/>
                </a:cubicBezTo>
                <a:cubicBezTo>
                  <a:pt x="90" y="539"/>
                  <a:pt x="90" y="539"/>
                  <a:pt x="90" y="539"/>
                </a:cubicBezTo>
                <a:cubicBezTo>
                  <a:pt x="90" y="539"/>
                  <a:pt x="90" y="540"/>
                  <a:pt x="90" y="540"/>
                </a:cubicBezTo>
                <a:cubicBezTo>
                  <a:pt x="90" y="541"/>
                  <a:pt x="89" y="542"/>
                  <a:pt x="90" y="543"/>
                </a:cubicBezTo>
                <a:cubicBezTo>
                  <a:pt x="91" y="541"/>
                  <a:pt x="91" y="539"/>
                  <a:pt x="91" y="537"/>
                </a:cubicBezTo>
                <a:cubicBezTo>
                  <a:pt x="91" y="536"/>
                  <a:pt x="91" y="533"/>
                  <a:pt x="91" y="532"/>
                </a:cubicBezTo>
                <a:cubicBezTo>
                  <a:pt x="92" y="533"/>
                  <a:pt x="91" y="529"/>
                  <a:pt x="92" y="530"/>
                </a:cubicBezTo>
                <a:cubicBezTo>
                  <a:pt x="92" y="532"/>
                  <a:pt x="93" y="534"/>
                  <a:pt x="93" y="536"/>
                </a:cubicBezTo>
                <a:cubicBezTo>
                  <a:pt x="93" y="537"/>
                  <a:pt x="92" y="537"/>
                  <a:pt x="92" y="538"/>
                </a:cubicBezTo>
                <a:cubicBezTo>
                  <a:pt x="92" y="539"/>
                  <a:pt x="93" y="538"/>
                  <a:pt x="93" y="540"/>
                </a:cubicBezTo>
                <a:cubicBezTo>
                  <a:pt x="92" y="542"/>
                  <a:pt x="92" y="542"/>
                  <a:pt x="92" y="544"/>
                </a:cubicBezTo>
                <a:cubicBezTo>
                  <a:pt x="91" y="545"/>
                  <a:pt x="91" y="544"/>
                  <a:pt x="90" y="544"/>
                </a:cubicBezTo>
                <a:cubicBezTo>
                  <a:pt x="90" y="545"/>
                  <a:pt x="90" y="546"/>
                  <a:pt x="90" y="546"/>
                </a:cubicBezTo>
                <a:cubicBezTo>
                  <a:pt x="90" y="548"/>
                  <a:pt x="90" y="549"/>
                  <a:pt x="90" y="550"/>
                </a:cubicBezTo>
                <a:cubicBezTo>
                  <a:pt x="90" y="551"/>
                  <a:pt x="89" y="552"/>
                  <a:pt x="90" y="552"/>
                </a:cubicBezTo>
                <a:cubicBezTo>
                  <a:pt x="90" y="552"/>
                  <a:pt x="91" y="552"/>
                  <a:pt x="91" y="552"/>
                </a:cubicBezTo>
                <a:cubicBezTo>
                  <a:pt x="91" y="551"/>
                  <a:pt x="91" y="551"/>
                  <a:pt x="92" y="551"/>
                </a:cubicBezTo>
                <a:cubicBezTo>
                  <a:pt x="92" y="552"/>
                  <a:pt x="92" y="552"/>
                  <a:pt x="92" y="553"/>
                </a:cubicBezTo>
                <a:cubicBezTo>
                  <a:pt x="92" y="554"/>
                  <a:pt x="92" y="554"/>
                  <a:pt x="92" y="555"/>
                </a:cubicBezTo>
                <a:cubicBezTo>
                  <a:pt x="91" y="555"/>
                  <a:pt x="91" y="555"/>
                  <a:pt x="91" y="556"/>
                </a:cubicBezTo>
                <a:cubicBezTo>
                  <a:pt x="91" y="556"/>
                  <a:pt x="91" y="556"/>
                  <a:pt x="91" y="557"/>
                </a:cubicBezTo>
                <a:cubicBezTo>
                  <a:pt x="91" y="557"/>
                  <a:pt x="91" y="556"/>
                  <a:pt x="92" y="557"/>
                </a:cubicBezTo>
                <a:cubicBezTo>
                  <a:pt x="92" y="557"/>
                  <a:pt x="93" y="557"/>
                  <a:pt x="93" y="558"/>
                </a:cubicBezTo>
                <a:cubicBezTo>
                  <a:pt x="93" y="558"/>
                  <a:pt x="93" y="559"/>
                  <a:pt x="93" y="559"/>
                </a:cubicBezTo>
                <a:cubicBezTo>
                  <a:pt x="92" y="559"/>
                  <a:pt x="92" y="559"/>
                  <a:pt x="91" y="559"/>
                </a:cubicBezTo>
                <a:cubicBezTo>
                  <a:pt x="91" y="559"/>
                  <a:pt x="91" y="560"/>
                  <a:pt x="91" y="560"/>
                </a:cubicBezTo>
                <a:cubicBezTo>
                  <a:pt x="91" y="560"/>
                  <a:pt x="92" y="561"/>
                  <a:pt x="92" y="561"/>
                </a:cubicBezTo>
                <a:cubicBezTo>
                  <a:pt x="92" y="562"/>
                  <a:pt x="91" y="564"/>
                  <a:pt x="91" y="565"/>
                </a:cubicBezTo>
                <a:cubicBezTo>
                  <a:pt x="91" y="565"/>
                  <a:pt x="92" y="565"/>
                  <a:pt x="92" y="565"/>
                </a:cubicBezTo>
                <a:cubicBezTo>
                  <a:pt x="92" y="566"/>
                  <a:pt x="91" y="567"/>
                  <a:pt x="91" y="568"/>
                </a:cubicBezTo>
                <a:cubicBezTo>
                  <a:pt x="92" y="568"/>
                  <a:pt x="91" y="568"/>
                  <a:pt x="91" y="569"/>
                </a:cubicBezTo>
                <a:cubicBezTo>
                  <a:pt x="92" y="568"/>
                  <a:pt x="91" y="570"/>
                  <a:pt x="92" y="570"/>
                </a:cubicBezTo>
                <a:cubicBezTo>
                  <a:pt x="92" y="571"/>
                  <a:pt x="93" y="571"/>
                  <a:pt x="93" y="571"/>
                </a:cubicBezTo>
                <a:cubicBezTo>
                  <a:pt x="93" y="572"/>
                  <a:pt x="92" y="574"/>
                  <a:pt x="93" y="573"/>
                </a:cubicBezTo>
                <a:cubicBezTo>
                  <a:pt x="95" y="573"/>
                  <a:pt x="93" y="570"/>
                  <a:pt x="95" y="569"/>
                </a:cubicBezTo>
                <a:cubicBezTo>
                  <a:pt x="95" y="569"/>
                  <a:pt x="95" y="571"/>
                  <a:pt x="95" y="572"/>
                </a:cubicBezTo>
                <a:cubicBezTo>
                  <a:pt x="96" y="573"/>
                  <a:pt x="97" y="574"/>
                  <a:pt x="97" y="575"/>
                </a:cubicBezTo>
                <a:cubicBezTo>
                  <a:pt x="96" y="578"/>
                  <a:pt x="97" y="579"/>
                  <a:pt x="97" y="581"/>
                </a:cubicBezTo>
                <a:cubicBezTo>
                  <a:pt x="98" y="581"/>
                  <a:pt x="98" y="583"/>
                  <a:pt x="98" y="583"/>
                </a:cubicBezTo>
                <a:cubicBezTo>
                  <a:pt x="98" y="584"/>
                  <a:pt x="98" y="584"/>
                  <a:pt x="99" y="585"/>
                </a:cubicBezTo>
                <a:cubicBezTo>
                  <a:pt x="99" y="586"/>
                  <a:pt x="99" y="587"/>
                  <a:pt x="99" y="588"/>
                </a:cubicBezTo>
                <a:cubicBezTo>
                  <a:pt x="99" y="589"/>
                  <a:pt x="99" y="590"/>
                  <a:pt x="99" y="591"/>
                </a:cubicBezTo>
                <a:cubicBezTo>
                  <a:pt x="100" y="591"/>
                  <a:pt x="100" y="592"/>
                  <a:pt x="100" y="593"/>
                </a:cubicBezTo>
                <a:cubicBezTo>
                  <a:pt x="100" y="594"/>
                  <a:pt x="101" y="594"/>
                  <a:pt x="100" y="595"/>
                </a:cubicBezTo>
                <a:cubicBezTo>
                  <a:pt x="100" y="596"/>
                  <a:pt x="101" y="595"/>
                  <a:pt x="101" y="596"/>
                </a:cubicBezTo>
                <a:cubicBezTo>
                  <a:pt x="101" y="597"/>
                  <a:pt x="101" y="598"/>
                  <a:pt x="102" y="599"/>
                </a:cubicBezTo>
                <a:cubicBezTo>
                  <a:pt x="102" y="599"/>
                  <a:pt x="102" y="600"/>
                  <a:pt x="102" y="600"/>
                </a:cubicBezTo>
                <a:cubicBezTo>
                  <a:pt x="102" y="601"/>
                  <a:pt x="102" y="601"/>
                  <a:pt x="102" y="601"/>
                </a:cubicBezTo>
                <a:cubicBezTo>
                  <a:pt x="102" y="601"/>
                  <a:pt x="101" y="602"/>
                  <a:pt x="101" y="602"/>
                </a:cubicBezTo>
                <a:cubicBezTo>
                  <a:pt x="100" y="602"/>
                  <a:pt x="101" y="602"/>
                  <a:pt x="101" y="603"/>
                </a:cubicBezTo>
                <a:cubicBezTo>
                  <a:pt x="101" y="603"/>
                  <a:pt x="101" y="604"/>
                  <a:pt x="101" y="604"/>
                </a:cubicBezTo>
                <a:cubicBezTo>
                  <a:pt x="101" y="605"/>
                  <a:pt x="101" y="606"/>
                  <a:pt x="102" y="606"/>
                </a:cubicBezTo>
                <a:cubicBezTo>
                  <a:pt x="102" y="606"/>
                  <a:pt x="102" y="607"/>
                  <a:pt x="102" y="607"/>
                </a:cubicBezTo>
                <a:cubicBezTo>
                  <a:pt x="102" y="608"/>
                  <a:pt x="103" y="608"/>
                  <a:pt x="103" y="609"/>
                </a:cubicBezTo>
                <a:cubicBezTo>
                  <a:pt x="103" y="610"/>
                  <a:pt x="103" y="610"/>
                  <a:pt x="104" y="611"/>
                </a:cubicBezTo>
                <a:cubicBezTo>
                  <a:pt x="102" y="610"/>
                  <a:pt x="102" y="608"/>
                  <a:pt x="101" y="606"/>
                </a:cubicBezTo>
                <a:cubicBezTo>
                  <a:pt x="101" y="606"/>
                  <a:pt x="101" y="605"/>
                  <a:pt x="101" y="605"/>
                </a:cubicBezTo>
                <a:cubicBezTo>
                  <a:pt x="101" y="604"/>
                  <a:pt x="100" y="604"/>
                  <a:pt x="100" y="604"/>
                </a:cubicBezTo>
                <a:cubicBezTo>
                  <a:pt x="100" y="603"/>
                  <a:pt x="100" y="602"/>
                  <a:pt x="100" y="602"/>
                </a:cubicBezTo>
                <a:cubicBezTo>
                  <a:pt x="100" y="602"/>
                  <a:pt x="99" y="602"/>
                  <a:pt x="99" y="602"/>
                </a:cubicBezTo>
                <a:cubicBezTo>
                  <a:pt x="98" y="602"/>
                  <a:pt x="99" y="603"/>
                  <a:pt x="99" y="603"/>
                </a:cubicBezTo>
                <a:cubicBezTo>
                  <a:pt x="99" y="604"/>
                  <a:pt x="99" y="604"/>
                  <a:pt x="100" y="605"/>
                </a:cubicBezTo>
                <a:cubicBezTo>
                  <a:pt x="99" y="606"/>
                  <a:pt x="101" y="609"/>
                  <a:pt x="101" y="610"/>
                </a:cubicBezTo>
                <a:cubicBezTo>
                  <a:pt x="102" y="613"/>
                  <a:pt x="104" y="620"/>
                  <a:pt x="104" y="621"/>
                </a:cubicBezTo>
                <a:cubicBezTo>
                  <a:pt x="105" y="621"/>
                  <a:pt x="105" y="622"/>
                  <a:pt x="105" y="623"/>
                </a:cubicBezTo>
                <a:cubicBezTo>
                  <a:pt x="106" y="623"/>
                  <a:pt x="107" y="621"/>
                  <a:pt x="107" y="623"/>
                </a:cubicBezTo>
                <a:cubicBezTo>
                  <a:pt x="107" y="623"/>
                  <a:pt x="107" y="623"/>
                  <a:pt x="107" y="623"/>
                </a:cubicBezTo>
                <a:cubicBezTo>
                  <a:pt x="107" y="625"/>
                  <a:pt x="106" y="624"/>
                  <a:pt x="106" y="626"/>
                </a:cubicBezTo>
                <a:cubicBezTo>
                  <a:pt x="107" y="627"/>
                  <a:pt x="108" y="627"/>
                  <a:pt x="108" y="629"/>
                </a:cubicBezTo>
                <a:cubicBezTo>
                  <a:pt x="108" y="630"/>
                  <a:pt x="109" y="631"/>
                  <a:pt x="109" y="631"/>
                </a:cubicBezTo>
                <a:cubicBezTo>
                  <a:pt x="109" y="631"/>
                  <a:pt x="109" y="632"/>
                  <a:pt x="109" y="632"/>
                </a:cubicBezTo>
                <a:cubicBezTo>
                  <a:pt x="110" y="633"/>
                  <a:pt x="110" y="634"/>
                  <a:pt x="110" y="634"/>
                </a:cubicBezTo>
                <a:cubicBezTo>
                  <a:pt x="111" y="636"/>
                  <a:pt x="113" y="637"/>
                  <a:pt x="112" y="640"/>
                </a:cubicBezTo>
                <a:cubicBezTo>
                  <a:pt x="114" y="640"/>
                  <a:pt x="114" y="642"/>
                  <a:pt x="114" y="643"/>
                </a:cubicBezTo>
                <a:cubicBezTo>
                  <a:pt x="114" y="643"/>
                  <a:pt x="115" y="643"/>
                  <a:pt x="115" y="644"/>
                </a:cubicBezTo>
                <a:cubicBezTo>
                  <a:pt x="115" y="645"/>
                  <a:pt x="117" y="648"/>
                  <a:pt x="116" y="648"/>
                </a:cubicBezTo>
                <a:cubicBezTo>
                  <a:pt x="117" y="648"/>
                  <a:pt x="118" y="650"/>
                  <a:pt x="118" y="651"/>
                </a:cubicBezTo>
                <a:cubicBezTo>
                  <a:pt x="118" y="652"/>
                  <a:pt x="119" y="652"/>
                  <a:pt x="119" y="653"/>
                </a:cubicBezTo>
                <a:cubicBezTo>
                  <a:pt x="121" y="654"/>
                  <a:pt x="121" y="655"/>
                  <a:pt x="122" y="656"/>
                </a:cubicBezTo>
                <a:cubicBezTo>
                  <a:pt x="122" y="655"/>
                  <a:pt x="122" y="655"/>
                  <a:pt x="122" y="655"/>
                </a:cubicBezTo>
                <a:cubicBezTo>
                  <a:pt x="122" y="655"/>
                  <a:pt x="121" y="655"/>
                  <a:pt x="121" y="655"/>
                </a:cubicBezTo>
                <a:cubicBezTo>
                  <a:pt x="121" y="655"/>
                  <a:pt x="121" y="655"/>
                  <a:pt x="121" y="654"/>
                </a:cubicBezTo>
                <a:cubicBezTo>
                  <a:pt x="121" y="654"/>
                  <a:pt x="121" y="654"/>
                  <a:pt x="121" y="654"/>
                </a:cubicBezTo>
                <a:cubicBezTo>
                  <a:pt x="120" y="653"/>
                  <a:pt x="120" y="652"/>
                  <a:pt x="120" y="652"/>
                </a:cubicBezTo>
                <a:cubicBezTo>
                  <a:pt x="119" y="650"/>
                  <a:pt x="118" y="650"/>
                  <a:pt x="118" y="648"/>
                </a:cubicBezTo>
                <a:cubicBezTo>
                  <a:pt x="120" y="649"/>
                  <a:pt x="121" y="650"/>
                  <a:pt x="121" y="653"/>
                </a:cubicBezTo>
                <a:cubicBezTo>
                  <a:pt x="122" y="654"/>
                  <a:pt x="121" y="654"/>
                  <a:pt x="121" y="654"/>
                </a:cubicBezTo>
                <a:cubicBezTo>
                  <a:pt x="122" y="654"/>
                  <a:pt x="122" y="655"/>
                  <a:pt x="122" y="655"/>
                </a:cubicBezTo>
                <a:cubicBezTo>
                  <a:pt x="122" y="655"/>
                  <a:pt x="123" y="654"/>
                  <a:pt x="123" y="654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6"/>
                  <a:pt x="123" y="656"/>
                  <a:pt x="123" y="656"/>
                </a:cubicBezTo>
                <a:cubicBezTo>
                  <a:pt x="123" y="657"/>
                  <a:pt x="124" y="657"/>
                  <a:pt x="124" y="658"/>
                </a:cubicBezTo>
                <a:cubicBezTo>
                  <a:pt x="124" y="658"/>
                  <a:pt x="125" y="659"/>
                  <a:pt x="125" y="660"/>
                </a:cubicBezTo>
                <a:cubicBezTo>
                  <a:pt x="125" y="660"/>
                  <a:pt x="125" y="661"/>
                  <a:pt x="125" y="662"/>
                </a:cubicBezTo>
                <a:cubicBezTo>
                  <a:pt x="125" y="662"/>
                  <a:pt x="126" y="662"/>
                  <a:pt x="126" y="662"/>
                </a:cubicBezTo>
                <a:cubicBezTo>
                  <a:pt x="126" y="663"/>
                  <a:pt x="126" y="663"/>
                  <a:pt x="126" y="663"/>
                </a:cubicBezTo>
                <a:cubicBezTo>
                  <a:pt x="126" y="664"/>
                  <a:pt x="126" y="664"/>
                  <a:pt x="126" y="664"/>
                </a:cubicBezTo>
                <a:cubicBezTo>
                  <a:pt x="126" y="664"/>
                  <a:pt x="126" y="665"/>
                  <a:pt x="126" y="665"/>
                </a:cubicBezTo>
                <a:cubicBezTo>
                  <a:pt x="126" y="665"/>
                  <a:pt x="127" y="665"/>
                  <a:pt x="127" y="665"/>
                </a:cubicBezTo>
                <a:cubicBezTo>
                  <a:pt x="127" y="665"/>
                  <a:pt x="127" y="666"/>
                  <a:pt x="127" y="666"/>
                </a:cubicBezTo>
                <a:cubicBezTo>
                  <a:pt x="127" y="667"/>
                  <a:pt x="128" y="667"/>
                  <a:pt x="127" y="668"/>
                </a:cubicBezTo>
                <a:cubicBezTo>
                  <a:pt x="128" y="669"/>
                  <a:pt x="130" y="671"/>
                  <a:pt x="130" y="672"/>
                </a:cubicBezTo>
                <a:cubicBezTo>
                  <a:pt x="131" y="673"/>
                  <a:pt x="133" y="674"/>
                  <a:pt x="133" y="674"/>
                </a:cubicBezTo>
                <a:cubicBezTo>
                  <a:pt x="134" y="675"/>
                  <a:pt x="133" y="676"/>
                  <a:pt x="134" y="676"/>
                </a:cubicBezTo>
                <a:cubicBezTo>
                  <a:pt x="134" y="676"/>
                  <a:pt x="134" y="677"/>
                  <a:pt x="134" y="677"/>
                </a:cubicBezTo>
                <a:cubicBezTo>
                  <a:pt x="135" y="678"/>
                  <a:pt x="136" y="679"/>
                  <a:pt x="137" y="680"/>
                </a:cubicBezTo>
                <a:cubicBezTo>
                  <a:pt x="137" y="681"/>
                  <a:pt x="138" y="681"/>
                  <a:pt x="138" y="681"/>
                </a:cubicBezTo>
                <a:cubicBezTo>
                  <a:pt x="138" y="682"/>
                  <a:pt x="138" y="682"/>
                  <a:pt x="138" y="682"/>
                </a:cubicBezTo>
                <a:cubicBezTo>
                  <a:pt x="138" y="683"/>
                  <a:pt x="139" y="683"/>
                  <a:pt x="139" y="683"/>
                </a:cubicBezTo>
                <a:cubicBezTo>
                  <a:pt x="140" y="685"/>
                  <a:pt x="140" y="685"/>
                  <a:pt x="141" y="686"/>
                </a:cubicBezTo>
                <a:cubicBezTo>
                  <a:pt x="141" y="687"/>
                  <a:pt x="143" y="687"/>
                  <a:pt x="143" y="687"/>
                </a:cubicBezTo>
                <a:cubicBezTo>
                  <a:pt x="144" y="689"/>
                  <a:pt x="144" y="687"/>
                  <a:pt x="144" y="689"/>
                </a:cubicBezTo>
                <a:cubicBezTo>
                  <a:pt x="146" y="689"/>
                  <a:pt x="146" y="691"/>
                  <a:pt x="147" y="692"/>
                </a:cubicBezTo>
                <a:cubicBezTo>
                  <a:pt x="147" y="692"/>
                  <a:pt x="148" y="692"/>
                  <a:pt x="148" y="693"/>
                </a:cubicBezTo>
                <a:cubicBezTo>
                  <a:pt x="148" y="695"/>
                  <a:pt x="149" y="696"/>
                  <a:pt x="151" y="697"/>
                </a:cubicBezTo>
                <a:cubicBezTo>
                  <a:pt x="151" y="698"/>
                  <a:pt x="152" y="699"/>
                  <a:pt x="152" y="700"/>
                </a:cubicBezTo>
                <a:cubicBezTo>
                  <a:pt x="154" y="701"/>
                  <a:pt x="158" y="704"/>
                  <a:pt x="158" y="706"/>
                </a:cubicBezTo>
                <a:cubicBezTo>
                  <a:pt x="160" y="706"/>
                  <a:pt x="161" y="707"/>
                  <a:pt x="161" y="709"/>
                </a:cubicBezTo>
                <a:cubicBezTo>
                  <a:pt x="163" y="709"/>
                  <a:pt x="162" y="710"/>
                  <a:pt x="164" y="711"/>
                </a:cubicBezTo>
                <a:cubicBezTo>
                  <a:pt x="164" y="712"/>
                  <a:pt x="165" y="712"/>
                  <a:pt x="165" y="713"/>
                </a:cubicBezTo>
                <a:cubicBezTo>
                  <a:pt x="167" y="713"/>
                  <a:pt x="168" y="715"/>
                  <a:pt x="169" y="716"/>
                </a:cubicBezTo>
                <a:cubicBezTo>
                  <a:pt x="169" y="716"/>
                  <a:pt x="169" y="715"/>
                  <a:pt x="169" y="716"/>
                </a:cubicBezTo>
                <a:cubicBezTo>
                  <a:pt x="170" y="716"/>
                  <a:pt x="170" y="717"/>
                  <a:pt x="170" y="717"/>
                </a:cubicBezTo>
                <a:cubicBezTo>
                  <a:pt x="171" y="717"/>
                  <a:pt x="171" y="718"/>
                  <a:pt x="172" y="718"/>
                </a:cubicBezTo>
                <a:cubicBezTo>
                  <a:pt x="173" y="720"/>
                  <a:pt x="174" y="720"/>
                  <a:pt x="174" y="721"/>
                </a:cubicBezTo>
                <a:cubicBezTo>
                  <a:pt x="176" y="721"/>
                  <a:pt x="176" y="723"/>
                  <a:pt x="177" y="723"/>
                </a:cubicBezTo>
                <a:cubicBezTo>
                  <a:pt x="178" y="723"/>
                  <a:pt x="178" y="724"/>
                  <a:pt x="178" y="724"/>
                </a:cubicBezTo>
                <a:cubicBezTo>
                  <a:pt x="179" y="724"/>
                  <a:pt x="179" y="724"/>
                  <a:pt x="179" y="725"/>
                </a:cubicBezTo>
                <a:cubicBezTo>
                  <a:pt x="180" y="726"/>
                  <a:pt x="180" y="726"/>
                  <a:pt x="182" y="726"/>
                </a:cubicBezTo>
                <a:cubicBezTo>
                  <a:pt x="182" y="727"/>
                  <a:pt x="183" y="727"/>
                  <a:pt x="184" y="728"/>
                </a:cubicBezTo>
                <a:cubicBezTo>
                  <a:pt x="184" y="728"/>
                  <a:pt x="184" y="728"/>
                  <a:pt x="184" y="728"/>
                </a:cubicBezTo>
                <a:cubicBezTo>
                  <a:pt x="184" y="729"/>
                  <a:pt x="185" y="728"/>
                  <a:pt x="185" y="728"/>
                </a:cubicBezTo>
                <a:cubicBezTo>
                  <a:pt x="185" y="729"/>
                  <a:pt x="185" y="729"/>
                  <a:pt x="185" y="729"/>
                </a:cubicBezTo>
                <a:cubicBezTo>
                  <a:pt x="185" y="730"/>
                  <a:pt x="186" y="729"/>
                  <a:pt x="186" y="729"/>
                </a:cubicBezTo>
                <a:cubicBezTo>
                  <a:pt x="186" y="729"/>
                  <a:pt x="186" y="730"/>
                  <a:pt x="186" y="730"/>
                </a:cubicBezTo>
                <a:cubicBezTo>
                  <a:pt x="186" y="730"/>
                  <a:pt x="187" y="730"/>
                  <a:pt x="187" y="730"/>
                </a:cubicBezTo>
                <a:cubicBezTo>
                  <a:pt x="187" y="730"/>
                  <a:pt x="187" y="731"/>
                  <a:pt x="188" y="731"/>
                </a:cubicBezTo>
                <a:cubicBezTo>
                  <a:pt x="189" y="732"/>
                  <a:pt x="190" y="732"/>
                  <a:pt x="191" y="733"/>
                </a:cubicBezTo>
                <a:cubicBezTo>
                  <a:pt x="191" y="733"/>
                  <a:pt x="192" y="733"/>
                  <a:pt x="192" y="734"/>
                </a:cubicBezTo>
                <a:cubicBezTo>
                  <a:pt x="193" y="734"/>
                  <a:pt x="193" y="734"/>
                  <a:pt x="194" y="735"/>
                </a:cubicBezTo>
                <a:cubicBezTo>
                  <a:pt x="196" y="736"/>
                  <a:pt x="198" y="737"/>
                  <a:pt x="201" y="738"/>
                </a:cubicBezTo>
                <a:cubicBezTo>
                  <a:pt x="204" y="740"/>
                  <a:pt x="207" y="741"/>
                  <a:pt x="210" y="743"/>
                </a:cubicBezTo>
                <a:cubicBezTo>
                  <a:pt x="211" y="744"/>
                  <a:pt x="213" y="744"/>
                  <a:pt x="214" y="745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4" y="744"/>
                  <a:pt x="213" y="743"/>
                  <a:pt x="212" y="743"/>
                </a:cubicBezTo>
                <a:cubicBezTo>
                  <a:pt x="212" y="743"/>
                  <a:pt x="212" y="742"/>
                  <a:pt x="211" y="742"/>
                </a:cubicBezTo>
                <a:cubicBezTo>
                  <a:pt x="211" y="741"/>
                  <a:pt x="211" y="741"/>
                  <a:pt x="210" y="741"/>
                </a:cubicBezTo>
                <a:cubicBezTo>
                  <a:pt x="208" y="740"/>
                  <a:pt x="206" y="738"/>
                  <a:pt x="205" y="737"/>
                </a:cubicBezTo>
                <a:cubicBezTo>
                  <a:pt x="203" y="736"/>
                  <a:pt x="201" y="736"/>
                  <a:pt x="200" y="734"/>
                </a:cubicBezTo>
                <a:cubicBezTo>
                  <a:pt x="200" y="734"/>
                  <a:pt x="200" y="733"/>
                  <a:pt x="200" y="733"/>
                </a:cubicBezTo>
                <a:cubicBezTo>
                  <a:pt x="199" y="733"/>
                  <a:pt x="198" y="733"/>
                  <a:pt x="197" y="733"/>
                </a:cubicBezTo>
                <a:cubicBezTo>
                  <a:pt x="197" y="731"/>
                  <a:pt x="197" y="731"/>
                  <a:pt x="196" y="730"/>
                </a:cubicBezTo>
                <a:cubicBezTo>
                  <a:pt x="196" y="730"/>
                  <a:pt x="196" y="730"/>
                  <a:pt x="196" y="730"/>
                </a:cubicBezTo>
                <a:cubicBezTo>
                  <a:pt x="196" y="730"/>
                  <a:pt x="192" y="726"/>
                  <a:pt x="192" y="726"/>
                </a:cubicBezTo>
                <a:cubicBezTo>
                  <a:pt x="191" y="726"/>
                  <a:pt x="191" y="726"/>
                  <a:pt x="191" y="726"/>
                </a:cubicBezTo>
                <a:cubicBezTo>
                  <a:pt x="190" y="725"/>
                  <a:pt x="190" y="724"/>
                  <a:pt x="189" y="724"/>
                </a:cubicBezTo>
                <a:cubicBezTo>
                  <a:pt x="189" y="724"/>
                  <a:pt x="189" y="723"/>
                  <a:pt x="189" y="723"/>
                </a:cubicBezTo>
                <a:cubicBezTo>
                  <a:pt x="189" y="723"/>
                  <a:pt x="189" y="723"/>
                  <a:pt x="190" y="724"/>
                </a:cubicBezTo>
                <a:cubicBezTo>
                  <a:pt x="190" y="724"/>
                  <a:pt x="190" y="724"/>
                  <a:pt x="190" y="725"/>
                </a:cubicBezTo>
                <a:cubicBezTo>
                  <a:pt x="191" y="725"/>
                  <a:pt x="191" y="725"/>
                  <a:pt x="191" y="726"/>
                </a:cubicBezTo>
                <a:cubicBezTo>
                  <a:pt x="191" y="726"/>
                  <a:pt x="191" y="726"/>
                  <a:pt x="192" y="726"/>
                </a:cubicBezTo>
                <a:cubicBezTo>
                  <a:pt x="192" y="726"/>
                  <a:pt x="192" y="726"/>
                  <a:pt x="193" y="726"/>
                </a:cubicBezTo>
                <a:cubicBezTo>
                  <a:pt x="193" y="726"/>
                  <a:pt x="193" y="726"/>
                  <a:pt x="193" y="726"/>
                </a:cubicBezTo>
                <a:cubicBezTo>
                  <a:pt x="194" y="727"/>
                  <a:pt x="195" y="728"/>
                  <a:pt x="196" y="729"/>
                </a:cubicBezTo>
                <a:cubicBezTo>
                  <a:pt x="196" y="730"/>
                  <a:pt x="197" y="730"/>
                  <a:pt x="197" y="731"/>
                </a:cubicBezTo>
                <a:cubicBezTo>
                  <a:pt x="198" y="731"/>
                  <a:pt x="198" y="731"/>
                  <a:pt x="198" y="732"/>
                </a:cubicBezTo>
                <a:cubicBezTo>
                  <a:pt x="198" y="732"/>
                  <a:pt x="198" y="732"/>
                  <a:pt x="198" y="732"/>
                </a:cubicBezTo>
                <a:cubicBezTo>
                  <a:pt x="199" y="732"/>
                  <a:pt x="199" y="732"/>
                  <a:pt x="199" y="732"/>
                </a:cubicBezTo>
                <a:cubicBezTo>
                  <a:pt x="199" y="732"/>
                  <a:pt x="200" y="731"/>
                  <a:pt x="200" y="731"/>
                </a:cubicBezTo>
                <a:cubicBezTo>
                  <a:pt x="200" y="731"/>
                  <a:pt x="201" y="732"/>
                  <a:pt x="201" y="732"/>
                </a:cubicBezTo>
                <a:cubicBezTo>
                  <a:pt x="201" y="733"/>
                  <a:pt x="201" y="734"/>
                  <a:pt x="201" y="734"/>
                </a:cubicBezTo>
                <a:cubicBezTo>
                  <a:pt x="201" y="734"/>
                  <a:pt x="202" y="734"/>
                  <a:pt x="202" y="734"/>
                </a:cubicBezTo>
                <a:cubicBezTo>
                  <a:pt x="202" y="734"/>
                  <a:pt x="203" y="734"/>
                  <a:pt x="203" y="734"/>
                </a:cubicBezTo>
                <a:cubicBezTo>
                  <a:pt x="204" y="735"/>
                  <a:pt x="205" y="735"/>
                  <a:pt x="206" y="736"/>
                </a:cubicBezTo>
                <a:cubicBezTo>
                  <a:pt x="206" y="737"/>
                  <a:pt x="207" y="737"/>
                  <a:pt x="207" y="737"/>
                </a:cubicBezTo>
                <a:cubicBezTo>
                  <a:pt x="207" y="737"/>
                  <a:pt x="207" y="737"/>
                  <a:pt x="207" y="737"/>
                </a:cubicBezTo>
                <a:cubicBezTo>
                  <a:pt x="208" y="737"/>
                  <a:pt x="208" y="737"/>
                  <a:pt x="208" y="737"/>
                </a:cubicBezTo>
                <a:cubicBezTo>
                  <a:pt x="209" y="738"/>
                  <a:pt x="209" y="738"/>
                  <a:pt x="209" y="739"/>
                </a:cubicBezTo>
                <a:cubicBezTo>
                  <a:pt x="209" y="739"/>
                  <a:pt x="209" y="740"/>
                  <a:pt x="209" y="740"/>
                </a:cubicBezTo>
                <a:cubicBezTo>
                  <a:pt x="210" y="740"/>
                  <a:pt x="211" y="740"/>
                  <a:pt x="211" y="740"/>
                </a:cubicBezTo>
                <a:cubicBezTo>
                  <a:pt x="211" y="740"/>
                  <a:pt x="211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3" y="740"/>
                  <a:pt x="213" y="741"/>
                </a:cubicBezTo>
                <a:cubicBezTo>
                  <a:pt x="213" y="741"/>
                  <a:pt x="213" y="741"/>
                  <a:pt x="213" y="741"/>
                </a:cubicBezTo>
                <a:cubicBezTo>
                  <a:pt x="213" y="742"/>
                  <a:pt x="213" y="742"/>
                  <a:pt x="214" y="743"/>
                </a:cubicBezTo>
                <a:cubicBezTo>
                  <a:pt x="214" y="743"/>
                  <a:pt x="214" y="743"/>
                  <a:pt x="214" y="743"/>
                </a:cubicBezTo>
                <a:cubicBezTo>
                  <a:pt x="214" y="744"/>
                  <a:pt x="215" y="745"/>
                  <a:pt x="215" y="745"/>
                </a:cubicBezTo>
                <a:cubicBezTo>
                  <a:pt x="215" y="745"/>
                  <a:pt x="215" y="746"/>
                  <a:pt x="216" y="746"/>
                </a:cubicBezTo>
                <a:cubicBezTo>
                  <a:pt x="216" y="746"/>
                  <a:pt x="216" y="746"/>
                  <a:pt x="216" y="746"/>
                </a:cubicBezTo>
                <a:cubicBezTo>
                  <a:pt x="217" y="746"/>
                  <a:pt x="217" y="746"/>
                  <a:pt x="217" y="746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0" y="748"/>
                  <a:pt x="220" y="749"/>
                  <a:pt x="221" y="749"/>
                </a:cubicBezTo>
                <a:cubicBezTo>
                  <a:pt x="221" y="749"/>
                  <a:pt x="221" y="749"/>
                  <a:pt x="221" y="748"/>
                </a:cubicBezTo>
                <a:cubicBezTo>
                  <a:pt x="222" y="748"/>
                  <a:pt x="222" y="748"/>
                  <a:pt x="222" y="749"/>
                </a:cubicBezTo>
                <a:cubicBezTo>
                  <a:pt x="222" y="749"/>
                  <a:pt x="221" y="750"/>
                  <a:pt x="221" y="750"/>
                </a:cubicBezTo>
                <a:cubicBezTo>
                  <a:pt x="222" y="751"/>
                  <a:pt x="222" y="750"/>
                  <a:pt x="223" y="751"/>
                </a:cubicBezTo>
                <a:cubicBezTo>
                  <a:pt x="223" y="751"/>
                  <a:pt x="223" y="751"/>
                  <a:pt x="223" y="751"/>
                </a:cubicBezTo>
                <a:cubicBezTo>
                  <a:pt x="223" y="751"/>
                  <a:pt x="224" y="752"/>
                  <a:pt x="224" y="752"/>
                </a:cubicBezTo>
                <a:cubicBezTo>
                  <a:pt x="224" y="752"/>
                  <a:pt x="224" y="753"/>
                  <a:pt x="224" y="753"/>
                </a:cubicBezTo>
                <a:cubicBezTo>
                  <a:pt x="225" y="753"/>
                  <a:pt x="225" y="754"/>
                  <a:pt x="225" y="754"/>
                </a:cubicBezTo>
                <a:cubicBezTo>
                  <a:pt x="225" y="754"/>
                  <a:pt x="226" y="754"/>
                  <a:pt x="226" y="754"/>
                </a:cubicBezTo>
                <a:cubicBezTo>
                  <a:pt x="226" y="754"/>
                  <a:pt x="226" y="755"/>
                  <a:pt x="227" y="755"/>
                </a:cubicBezTo>
                <a:cubicBezTo>
                  <a:pt x="227" y="756"/>
                  <a:pt x="228" y="755"/>
                  <a:pt x="228" y="756"/>
                </a:cubicBezTo>
                <a:cubicBezTo>
                  <a:pt x="228" y="756"/>
                  <a:pt x="228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30" y="757"/>
                  <a:pt x="230" y="757"/>
                  <a:pt x="230" y="757"/>
                </a:cubicBezTo>
                <a:cubicBezTo>
                  <a:pt x="230" y="757"/>
                  <a:pt x="231" y="757"/>
                  <a:pt x="231" y="758"/>
                </a:cubicBezTo>
                <a:cubicBezTo>
                  <a:pt x="231" y="758"/>
                  <a:pt x="232" y="758"/>
                  <a:pt x="232" y="758"/>
                </a:cubicBezTo>
                <a:cubicBezTo>
                  <a:pt x="232" y="759"/>
                  <a:pt x="233" y="759"/>
                  <a:pt x="233" y="759"/>
                </a:cubicBezTo>
                <a:cubicBezTo>
                  <a:pt x="233" y="760"/>
                  <a:pt x="233" y="760"/>
                  <a:pt x="234" y="760"/>
                </a:cubicBezTo>
                <a:cubicBezTo>
                  <a:pt x="234" y="760"/>
                  <a:pt x="234" y="760"/>
                  <a:pt x="234" y="760"/>
                </a:cubicBezTo>
                <a:cubicBezTo>
                  <a:pt x="234" y="760"/>
                  <a:pt x="234" y="760"/>
                  <a:pt x="235" y="760"/>
                </a:cubicBezTo>
                <a:cubicBezTo>
                  <a:pt x="235" y="761"/>
                  <a:pt x="236" y="761"/>
                  <a:pt x="236" y="761"/>
                </a:cubicBezTo>
                <a:cubicBezTo>
                  <a:pt x="236" y="761"/>
                  <a:pt x="236" y="761"/>
                  <a:pt x="237" y="761"/>
                </a:cubicBezTo>
                <a:cubicBezTo>
                  <a:pt x="237" y="761"/>
                  <a:pt x="237" y="761"/>
                  <a:pt x="237" y="761"/>
                </a:cubicBezTo>
                <a:cubicBezTo>
                  <a:pt x="237" y="762"/>
                  <a:pt x="238" y="762"/>
                  <a:pt x="239" y="763"/>
                </a:cubicBezTo>
                <a:cubicBezTo>
                  <a:pt x="240" y="763"/>
                  <a:pt x="240" y="763"/>
                  <a:pt x="241" y="764"/>
                </a:cubicBezTo>
                <a:cubicBezTo>
                  <a:pt x="241" y="764"/>
                  <a:pt x="241" y="764"/>
                  <a:pt x="241" y="764"/>
                </a:cubicBezTo>
                <a:cubicBezTo>
                  <a:pt x="241" y="764"/>
                  <a:pt x="241" y="764"/>
                  <a:pt x="242" y="764"/>
                </a:cubicBezTo>
                <a:cubicBezTo>
                  <a:pt x="242" y="764"/>
                  <a:pt x="242" y="764"/>
                  <a:pt x="242" y="764"/>
                </a:cubicBezTo>
                <a:cubicBezTo>
                  <a:pt x="242" y="764"/>
                  <a:pt x="243" y="764"/>
                  <a:pt x="243" y="764"/>
                </a:cubicBezTo>
                <a:cubicBezTo>
                  <a:pt x="243" y="764"/>
                  <a:pt x="243" y="765"/>
                  <a:pt x="243" y="765"/>
                </a:cubicBezTo>
                <a:cubicBezTo>
                  <a:pt x="244" y="765"/>
                  <a:pt x="244" y="766"/>
                  <a:pt x="244" y="766"/>
                </a:cubicBezTo>
                <a:cubicBezTo>
                  <a:pt x="244" y="766"/>
                  <a:pt x="245" y="766"/>
                  <a:pt x="246" y="766"/>
                </a:cubicBezTo>
                <a:cubicBezTo>
                  <a:pt x="247" y="767"/>
                  <a:pt x="248" y="767"/>
                  <a:pt x="248" y="767"/>
                </a:cubicBezTo>
                <a:cubicBezTo>
                  <a:pt x="249" y="767"/>
                  <a:pt x="249" y="768"/>
                  <a:pt x="249" y="768"/>
                </a:cubicBezTo>
                <a:cubicBezTo>
                  <a:pt x="248" y="768"/>
                  <a:pt x="250" y="769"/>
                  <a:pt x="250" y="769"/>
                </a:cubicBezTo>
                <a:cubicBezTo>
                  <a:pt x="251" y="769"/>
                  <a:pt x="251" y="770"/>
                  <a:pt x="252" y="770"/>
                </a:cubicBezTo>
                <a:cubicBezTo>
                  <a:pt x="253" y="770"/>
                  <a:pt x="252" y="770"/>
                  <a:pt x="253" y="770"/>
                </a:cubicBezTo>
                <a:cubicBezTo>
                  <a:pt x="253" y="770"/>
                  <a:pt x="254" y="770"/>
                  <a:pt x="254" y="770"/>
                </a:cubicBezTo>
                <a:cubicBezTo>
                  <a:pt x="254" y="770"/>
                  <a:pt x="255" y="771"/>
                  <a:pt x="255" y="771"/>
                </a:cubicBezTo>
                <a:cubicBezTo>
                  <a:pt x="255" y="772"/>
                  <a:pt x="255" y="772"/>
                  <a:pt x="256" y="772"/>
                </a:cubicBezTo>
                <a:cubicBezTo>
                  <a:pt x="257" y="773"/>
                  <a:pt x="258" y="772"/>
                  <a:pt x="259" y="774"/>
                </a:cubicBezTo>
                <a:cubicBezTo>
                  <a:pt x="259" y="774"/>
                  <a:pt x="259" y="775"/>
                  <a:pt x="259" y="775"/>
                </a:cubicBezTo>
                <a:cubicBezTo>
                  <a:pt x="260" y="775"/>
                  <a:pt x="260" y="774"/>
                  <a:pt x="261" y="774"/>
                </a:cubicBezTo>
                <a:cubicBezTo>
                  <a:pt x="261" y="774"/>
                  <a:pt x="261" y="774"/>
                  <a:pt x="262" y="775"/>
                </a:cubicBezTo>
                <a:cubicBezTo>
                  <a:pt x="262" y="775"/>
                  <a:pt x="263" y="775"/>
                  <a:pt x="263" y="775"/>
                </a:cubicBezTo>
                <a:cubicBezTo>
                  <a:pt x="265" y="775"/>
                  <a:pt x="265" y="776"/>
                  <a:pt x="267" y="777"/>
                </a:cubicBezTo>
                <a:cubicBezTo>
                  <a:pt x="267" y="777"/>
                  <a:pt x="267" y="776"/>
                  <a:pt x="268" y="776"/>
                </a:cubicBezTo>
                <a:cubicBezTo>
                  <a:pt x="269" y="777"/>
                  <a:pt x="271" y="778"/>
                  <a:pt x="271" y="778"/>
                </a:cubicBezTo>
                <a:cubicBezTo>
                  <a:pt x="271" y="778"/>
                  <a:pt x="272" y="779"/>
                  <a:pt x="272" y="779"/>
                </a:cubicBezTo>
                <a:cubicBezTo>
                  <a:pt x="272" y="779"/>
                  <a:pt x="273" y="779"/>
                  <a:pt x="273" y="779"/>
                </a:cubicBezTo>
                <a:cubicBezTo>
                  <a:pt x="273" y="779"/>
                  <a:pt x="273" y="779"/>
                  <a:pt x="273" y="779"/>
                </a:cubicBezTo>
                <a:cubicBezTo>
                  <a:pt x="274" y="779"/>
                  <a:pt x="274" y="779"/>
                  <a:pt x="274" y="779"/>
                </a:cubicBezTo>
                <a:cubicBezTo>
                  <a:pt x="275" y="779"/>
                  <a:pt x="275" y="779"/>
                  <a:pt x="275" y="779"/>
                </a:cubicBezTo>
                <a:cubicBezTo>
                  <a:pt x="275" y="780"/>
                  <a:pt x="276" y="780"/>
                  <a:pt x="276" y="780"/>
                </a:cubicBezTo>
                <a:cubicBezTo>
                  <a:pt x="276" y="780"/>
                  <a:pt x="277" y="780"/>
                  <a:pt x="278" y="780"/>
                </a:cubicBezTo>
                <a:cubicBezTo>
                  <a:pt x="278" y="780"/>
                  <a:pt x="278" y="780"/>
                  <a:pt x="279" y="781"/>
                </a:cubicBezTo>
                <a:cubicBezTo>
                  <a:pt x="279" y="781"/>
                  <a:pt x="279" y="781"/>
                  <a:pt x="279" y="781"/>
                </a:cubicBezTo>
                <a:cubicBezTo>
                  <a:pt x="279" y="781"/>
                  <a:pt x="279" y="781"/>
                  <a:pt x="280" y="781"/>
                </a:cubicBezTo>
                <a:cubicBezTo>
                  <a:pt x="280" y="781"/>
                  <a:pt x="281" y="781"/>
                  <a:pt x="281" y="782"/>
                </a:cubicBezTo>
                <a:cubicBezTo>
                  <a:pt x="281" y="782"/>
                  <a:pt x="282" y="782"/>
                  <a:pt x="282" y="782"/>
                </a:cubicBezTo>
                <a:cubicBezTo>
                  <a:pt x="282" y="782"/>
                  <a:pt x="282" y="782"/>
                  <a:pt x="282" y="782"/>
                </a:cubicBezTo>
                <a:cubicBezTo>
                  <a:pt x="282" y="782"/>
                  <a:pt x="283" y="782"/>
                  <a:pt x="283" y="782"/>
                </a:cubicBezTo>
                <a:cubicBezTo>
                  <a:pt x="284" y="782"/>
                  <a:pt x="285" y="782"/>
                  <a:pt x="285" y="783"/>
                </a:cubicBezTo>
                <a:cubicBezTo>
                  <a:pt x="285" y="783"/>
                  <a:pt x="286" y="783"/>
                  <a:pt x="286" y="783"/>
                </a:cubicBezTo>
                <a:cubicBezTo>
                  <a:pt x="286" y="783"/>
                  <a:pt x="287" y="783"/>
                  <a:pt x="287" y="784"/>
                </a:cubicBezTo>
                <a:cubicBezTo>
                  <a:pt x="288" y="784"/>
                  <a:pt x="288" y="784"/>
                  <a:pt x="289" y="784"/>
                </a:cubicBezTo>
                <a:cubicBezTo>
                  <a:pt x="290" y="784"/>
                  <a:pt x="290" y="783"/>
                  <a:pt x="290" y="783"/>
                </a:cubicBezTo>
                <a:cubicBezTo>
                  <a:pt x="290" y="783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2" y="784"/>
                  <a:pt x="292" y="785"/>
                </a:cubicBezTo>
                <a:cubicBezTo>
                  <a:pt x="292" y="785"/>
                  <a:pt x="293" y="785"/>
                  <a:pt x="293" y="785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3" y="785"/>
                  <a:pt x="294" y="785"/>
                  <a:pt x="294" y="785"/>
                </a:cubicBezTo>
                <a:cubicBezTo>
                  <a:pt x="294" y="785"/>
                  <a:pt x="294" y="785"/>
                  <a:pt x="294" y="785"/>
                </a:cubicBezTo>
                <a:cubicBezTo>
                  <a:pt x="294" y="785"/>
                  <a:pt x="295" y="785"/>
                  <a:pt x="295" y="785"/>
                </a:cubicBezTo>
                <a:cubicBezTo>
                  <a:pt x="295" y="785"/>
                  <a:pt x="295" y="785"/>
                  <a:pt x="295" y="785"/>
                </a:cubicBezTo>
                <a:cubicBezTo>
                  <a:pt x="295" y="786"/>
                  <a:pt x="295" y="786"/>
                  <a:pt x="296" y="786"/>
                </a:cubicBezTo>
                <a:cubicBezTo>
                  <a:pt x="296" y="786"/>
                  <a:pt x="296" y="786"/>
                  <a:pt x="296" y="786"/>
                </a:cubicBezTo>
                <a:cubicBezTo>
                  <a:pt x="297" y="787"/>
                  <a:pt x="299" y="787"/>
                  <a:pt x="300" y="788"/>
                </a:cubicBezTo>
                <a:cubicBezTo>
                  <a:pt x="300" y="788"/>
                  <a:pt x="300" y="788"/>
                  <a:pt x="300" y="788"/>
                </a:cubicBezTo>
                <a:cubicBezTo>
                  <a:pt x="300" y="788"/>
                  <a:pt x="301" y="788"/>
                  <a:pt x="301" y="788"/>
                </a:cubicBezTo>
                <a:cubicBezTo>
                  <a:pt x="302" y="788"/>
                  <a:pt x="303" y="789"/>
                  <a:pt x="303" y="789"/>
                </a:cubicBezTo>
                <a:cubicBezTo>
                  <a:pt x="303" y="790"/>
                  <a:pt x="304" y="789"/>
                  <a:pt x="304" y="789"/>
                </a:cubicBezTo>
                <a:cubicBezTo>
                  <a:pt x="304" y="789"/>
                  <a:pt x="304" y="790"/>
                  <a:pt x="304" y="790"/>
                </a:cubicBezTo>
                <a:cubicBezTo>
                  <a:pt x="304" y="790"/>
                  <a:pt x="305" y="790"/>
                  <a:pt x="305" y="790"/>
                </a:cubicBezTo>
                <a:cubicBezTo>
                  <a:pt x="305" y="790"/>
                  <a:pt x="305" y="790"/>
                  <a:pt x="305" y="790"/>
                </a:cubicBezTo>
                <a:cubicBezTo>
                  <a:pt x="305" y="790"/>
                  <a:pt x="306" y="790"/>
                  <a:pt x="306" y="790"/>
                </a:cubicBezTo>
                <a:cubicBezTo>
                  <a:pt x="307" y="790"/>
                  <a:pt x="307" y="791"/>
                  <a:pt x="308" y="791"/>
                </a:cubicBezTo>
                <a:cubicBezTo>
                  <a:pt x="309" y="792"/>
                  <a:pt x="309" y="792"/>
                  <a:pt x="310" y="793"/>
                </a:cubicBezTo>
                <a:cubicBezTo>
                  <a:pt x="311" y="792"/>
                  <a:pt x="312" y="793"/>
                  <a:pt x="313" y="793"/>
                </a:cubicBezTo>
                <a:cubicBezTo>
                  <a:pt x="313" y="793"/>
                  <a:pt x="313" y="794"/>
                  <a:pt x="314" y="794"/>
                </a:cubicBezTo>
                <a:cubicBezTo>
                  <a:pt x="315" y="794"/>
                  <a:pt x="315" y="794"/>
                  <a:pt x="316" y="794"/>
                </a:cubicBezTo>
                <a:cubicBezTo>
                  <a:pt x="316" y="794"/>
                  <a:pt x="317" y="795"/>
                  <a:pt x="317" y="795"/>
                </a:cubicBezTo>
                <a:cubicBezTo>
                  <a:pt x="319" y="796"/>
                  <a:pt x="320" y="797"/>
                  <a:pt x="322" y="797"/>
                </a:cubicBezTo>
                <a:cubicBezTo>
                  <a:pt x="322" y="798"/>
                  <a:pt x="324" y="797"/>
                  <a:pt x="323" y="796"/>
                </a:cubicBezTo>
                <a:cubicBezTo>
                  <a:pt x="323" y="796"/>
                  <a:pt x="323" y="797"/>
                  <a:pt x="322" y="797"/>
                </a:cubicBezTo>
                <a:cubicBezTo>
                  <a:pt x="323" y="795"/>
                  <a:pt x="321" y="796"/>
                  <a:pt x="321" y="795"/>
                </a:cubicBezTo>
                <a:close/>
                <a:moveTo>
                  <a:pt x="250" y="413"/>
                </a:moveTo>
                <a:cubicBezTo>
                  <a:pt x="250" y="414"/>
                  <a:pt x="248" y="414"/>
                  <a:pt x="248" y="415"/>
                </a:cubicBezTo>
                <a:cubicBezTo>
                  <a:pt x="247" y="415"/>
                  <a:pt x="247" y="415"/>
                  <a:pt x="246" y="415"/>
                </a:cubicBezTo>
                <a:cubicBezTo>
                  <a:pt x="245" y="415"/>
                  <a:pt x="245" y="415"/>
                  <a:pt x="244" y="416"/>
                </a:cubicBezTo>
                <a:cubicBezTo>
                  <a:pt x="244" y="416"/>
                  <a:pt x="243" y="416"/>
                  <a:pt x="243" y="416"/>
                </a:cubicBezTo>
                <a:cubicBezTo>
                  <a:pt x="242" y="416"/>
                  <a:pt x="242" y="416"/>
                  <a:pt x="241" y="416"/>
                </a:cubicBezTo>
                <a:cubicBezTo>
                  <a:pt x="240" y="416"/>
                  <a:pt x="240" y="418"/>
                  <a:pt x="240" y="418"/>
                </a:cubicBezTo>
                <a:cubicBezTo>
                  <a:pt x="238" y="418"/>
                  <a:pt x="238" y="419"/>
                  <a:pt x="237" y="418"/>
                </a:cubicBezTo>
                <a:cubicBezTo>
                  <a:pt x="237" y="419"/>
                  <a:pt x="236" y="419"/>
                  <a:pt x="236" y="420"/>
                </a:cubicBezTo>
                <a:cubicBezTo>
                  <a:pt x="235" y="419"/>
                  <a:pt x="235" y="420"/>
                  <a:pt x="234" y="420"/>
                </a:cubicBezTo>
                <a:cubicBezTo>
                  <a:pt x="234" y="419"/>
                  <a:pt x="236" y="419"/>
                  <a:pt x="236" y="418"/>
                </a:cubicBezTo>
                <a:cubicBezTo>
                  <a:pt x="236" y="418"/>
                  <a:pt x="235" y="418"/>
                  <a:pt x="235" y="417"/>
                </a:cubicBezTo>
                <a:cubicBezTo>
                  <a:pt x="236" y="415"/>
                  <a:pt x="236" y="414"/>
                  <a:pt x="238" y="413"/>
                </a:cubicBezTo>
                <a:cubicBezTo>
                  <a:pt x="239" y="412"/>
                  <a:pt x="239" y="413"/>
                  <a:pt x="239" y="413"/>
                </a:cubicBezTo>
                <a:cubicBezTo>
                  <a:pt x="240" y="412"/>
                  <a:pt x="241" y="412"/>
                  <a:pt x="242" y="411"/>
                </a:cubicBezTo>
                <a:cubicBezTo>
                  <a:pt x="242" y="410"/>
                  <a:pt x="243" y="411"/>
                  <a:pt x="244" y="410"/>
                </a:cubicBezTo>
                <a:cubicBezTo>
                  <a:pt x="245" y="410"/>
                  <a:pt x="244" y="411"/>
                  <a:pt x="243" y="412"/>
                </a:cubicBezTo>
                <a:cubicBezTo>
                  <a:pt x="243" y="412"/>
                  <a:pt x="242" y="413"/>
                  <a:pt x="242" y="413"/>
                </a:cubicBezTo>
                <a:cubicBezTo>
                  <a:pt x="241" y="414"/>
                  <a:pt x="241" y="413"/>
                  <a:pt x="241" y="413"/>
                </a:cubicBezTo>
                <a:cubicBezTo>
                  <a:pt x="241" y="413"/>
                  <a:pt x="240" y="413"/>
                  <a:pt x="240" y="413"/>
                </a:cubicBezTo>
                <a:cubicBezTo>
                  <a:pt x="240" y="414"/>
                  <a:pt x="239" y="414"/>
                  <a:pt x="239" y="415"/>
                </a:cubicBezTo>
                <a:cubicBezTo>
                  <a:pt x="238" y="414"/>
                  <a:pt x="238" y="415"/>
                  <a:pt x="237" y="415"/>
                </a:cubicBezTo>
                <a:cubicBezTo>
                  <a:pt x="237" y="416"/>
                  <a:pt x="237" y="416"/>
                  <a:pt x="237" y="417"/>
                </a:cubicBezTo>
                <a:cubicBezTo>
                  <a:pt x="238" y="417"/>
                  <a:pt x="239" y="416"/>
                  <a:pt x="240" y="415"/>
                </a:cubicBezTo>
                <a:cubicBezTo>
                  <a:pt x="241" y="415"/>
                  <a:pt x="242" y="415"/>
                  <a:pt x="243" y="415"/>
                </a:cubicBezTo>
                <a:cubicBezTo>
                  <a:pt x="244" y="414"/>
                  <a:pt x="244" y="414"/>
                  <a:pt x="245" y="414"/>
                </a:cubicBezTo>
                <a:cubicBezTo>
                  <a:pt x="245" y="414"/>
                  <a:pt x="246" y="413"/>
                  <a:pt x="247" y="412"/>
                </a:cubicBezTo>
                <a:cubicBezTo>
                  <a:pt x="249" y="412"/>
                  <a:pt x="249" y="412"/>
                  <a:pt x="249" y="412"/>
                </a:cubicBezTo>
                <a:cubicBezTo>
                  <a:pt x="251" y="412"/>
                  <a:pt x="251" y="411"/>
                  <a:pt x="253" y="411"/>
                </a:cubicBezTo>
                <a:cubicBezTo>
                  <a:pt x="254" y="413"/>
                  <a:pt x="252" y="412"/>
                  <a:pt x="250" y="413"/>
                </a:cubicBezTo>
                <a:close/>
                <a:moveTo>
                  <a:pt x="247" y="410"/>
                </a:moveTo>
                <a:cubicBezTo>
                  <a:pt x="247" y="409"/>
                  <a:pt x="247" y="409"/>
                  <a:pt x="247" y="409"/>
                </a:cubicBezTo>
                <a:cubicBezTo>
                  <a:pt x="248" y="409"/>
                  <a:pt x="248" y="409"/>
                  <a:pt x="248" y="409"/>
                </a:cubicBezTo>
                <a:cubicBezTo>
                  <a:pt x="248" y="410"/>
                  <a:pt x="248" y="410"/>
                  <a:pt x="248" y="410"/>
                </a:cubicBezTo>
                <a:lnTo>
                  <a:pt x="247" y="410"/>
                </a:lnTo>
                <a:close/>
                <a:moveTo>
                  <a:pt x="249" y="408"/>
                </a:moveTo>
                <a:cubicBezTo>
                  <a:pt x="250" y="408"/>
                  <a:pt x="250" y="408"/>
                  <a:pt x="250" y="408"/>
                </a:cubicBezTo>
                <a:cubicBezTo>
                  <a:pt x="251" y="408"/>
                  <a:pt x="251" y="408"/>
                  <a:pt x="252" y="407"/>
                </a:cubicBezTo>
                <a:cubicBezTo>
                  <a:pt x="252" y="407"/>
                  <a:pt x="253" y="407"/>
                  <a:pt x="253" y="408"/>
                </a:cubicBezTo>
                <a:cubicBezTo>
                  <a:pt x="252" y="408"/>
                  <a:pt x="252" y="409"/>
                  <a:pt x="252" y="409"/>
                </a:cubicBezTo>
                <a:cubicBezTo>
                  <a:pt x="251" y="409"/>
                  <a:pt x="251" y="410"/>
                  <a:pt x="250" y="409"/>
                </a:cubicBezTo>
                <a:cubicBezTo>
                  <a:pt x="249" y="409"/>
                  <a:pt x="249" y="409"/>
                  <a:pt x="249" y="408"/>
                </a:cubicBezTo>
                <a:close/>
                <a:moveTo>
                  <a:pt x="271" y="409"/>
                </a:moveTo>
                <a:cubicBezTo>
                  <a:pt x="270" y="409"/>
                  <a:pt x="270" y="410"/>
                  <a:pt x="269" y="410"/>
                </a:cubicBezTo>
                <a:cubicBezTo>
                  <a:pt x="268" y="410"/>
                  <a:pt x="269" y="409"/>
                  <a:pt x="267" y="409"/>
                </a:cubicBezTo>
                <a:cubicBezTo>
                  <a:pt x="266" y="410"/>
                  <a:pt x="265" y="410"/>
                  <a:pt x="265" y="411"/>
                </a:cubicBezTo>
                <a:cubicBezTo>
                  <a:pt x="264" y="411"/>
                  <a:pt x="263" y="412"/>
                  <a:pt x="262" y="410"/>
                </a:cubicBezTo>
                <a:cubicBezTo>
                  <a:pt x="262" y="410"/>
                  <a:pt x="262" y="411"/>
                  <a:pt x="262" y="411"/>
                </a:cubicBezTo>
                <a:cubicBezTo>
                  <a:pt x="261" y="411"/>
                  <a:pt x="261" y="411"/>
                  <a:pt x="260" y="411"/>
                </a:cubicBezTo>
                <a:cubicBezTo>
                  <a:pt x="260" y="411"/>
                  <a:pt x="260" y="411"/>
                  <a:pt x="259" y="412"/>
                </a:cubicBezTo>
                <a:cubicBezTo>
                  <a:pt x="259" y="412"/>
                  <a:pt x="258" y="412"/>
                  <a:pt x="258" y="412"/>
                </a:cubicBezTo>
                <a:cubicBezTo>
                  <a:pt x="257" y="412"/>
                  <a:pt x="256" y="412"/>
                  <a:pt x="255" y="412"/>
                </a:cubicBezTo>
                <a:cubicBezTo>
                  <a:pt x="255" y="411"/>
                  <a:pt x="256" y="411"/>
                  <a:pt x="256" y="411"/>
                </a:cubicBezTo>
                <a:cubicBezTo>
                  <a:pt x="256" y="411"/>
                  <a:pt x="256" y="410"/>
                  <a:pt x="256" y="410"/>
                </a:cubicBezTo>
                <a:cubicBezTo>
                  <a:pt x="257" y="410"/>
                  <a:pt x="257" y="410"/>
                  <a:pt x="257" y="410"/>
                </a:cubicBezTo>
                <a:cubicBezTo>
                  <a:pt x="258" y="410"/>
                  <a:pt x="258" y="409"/>
                  <a:pt x="259" y="409"/>
                </a:cubicBezTo>
                <a:cubicBezTo>
                  <a:pt x="260" y="409"/>
                  <a:pt x="259" y="410"/>
                  <a:pt x="260" y="410"/>
                </a:cubicBezTo>
                <a:cubicBezTo>
                  <a:pt x="260" y="410"/>
                  <a:pt x="261" y="409"/>
                  <a:pt x="262" y="410"/>
                </a:cubicBezTo>
                <a:cubicBezTo>
                  <a:pt x="263" y="410"/>
                  <a:pt x="263" y="409"/>
                  <a:pt x="263" y="408"/>
                </a:cubicBezTo>
                <a:cubicBezTo>
                  <a:pt x="263" y="408"/>
                  <a:pt x="264" y="407"/>
                  <a:pt x="264" y="407"/>
                </a:cubicBezTo>
                <a:cubicBezTo>
                  <a:pt x="266" y="407"/>
                  <a:pt x="268" y="408"/>
                  <a:pt x="270" y="407"/>
                </a:cubicBezTo>
                <a:cubicBezTo>
                  <a:pt x="270" y="407"/>
                  <a:pt x="271" y="407"/>
                  <a:pt x="272" y="407"/>
                </a:cubicBezTo>
                <a:cubicBezTo>
                  <a:pt x="273" y="407"/>
                  <a:pt x="273" y="406"/>
                  <a:pt x="274" y="406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2" y="408"/>
                  <a:pt x="271" y="409"/>
                </a:cubicBezTo>
                <a:close/>
                <a:moveTo>
                  <a:pt x="258" y="406"/>
                </a:moveTo>
                <a:cubicBezTo>
                  <a:pt x="259" y="406"/>
                  <a:pt x="258" y="408"/>
                  <a:pt x="256" y="408"/>
                </a:cubicBezTo>
                <a:cubicBezTo>
                  <a:pt x="256" y="406"/>
                  <a:pt x="257" y="407"/>
                  <a:pt x="258" y="406"/>
                </a:cubicBezTo>
                <a:close/>
                <a:moveTo>
                  <a:pt x="259" y="407"/>
                </a:moveTo>
                <a:cubicBezTo>
                  <a:pt x="259" y="407"/>
                  <a:pt x="259" y="406"/>
                  <a:pt x="259" y="406"/>
                </a:cubicBezTo>
                <a:cubicBezTo>
                  <a:pt x="260" y="406"/>
                  <a:pt x="260" y="406"/>
                  <a:pt x="260" y="406"/>
                </a:cubicBezTo>
                <a:cubicBezTo>
                  <a:pt x="261" y="407"/>
                  <a:pt x="260" y="407"/>
                  <a:pt x="259" y="407"/>
                </a:cubicBezTo>
                <a:close/>
                <a:moveTo>
                  <a:pt x="291" y="419"/>
                </a:moveTo>
                <a:cubicBezTo>
                  <a:pt x="291" y="419"/>
                  <a:pt x="291" y="420"/>
                  <a:pt x="290" y="420"/>
                </a:cubicBezTo>
                <a:cubicBezTo>
                  <a:pt x="290" y="420"/>
                  <a:pt x="290" y="419"/>
                  <a:pt x="290" y="419"/>
                </a:cubicBezTo>
                <a:cubicBezTo>
                  <a:pt x="289" y="419"/>
                  <a:pt x="288" y="419"/>
                  <a:pt x="288" y="419"/>
                </a:cubicBezTo>
                <a:cubicBezTo>
                  <a:pt x="287" y="419"/>
                  <a:pt x="287" y="418"/>
                  <a:pt x="287" y="418"/>
                </a:cubicBezTo>
                <a:cubicBezTo>
                  <a:pt x="287" y="417"/>
                  <a:pt x="286" y="418"/>
                  <a:pt x="286" y="418"/>
                </a:cubicBezTo>
                <a:cubicBezTo>
                  <a:pt x="286" y="417"/>
                  <a:pt x="286" y="417"/>
                  <a:pt x="285" y="417"/>
                </a:cubicBezTo>
                <a:cubicBezTo>
                  <a:pt x="285" y="417"/>
                  <a:pt x="285" y="417"/>
                  <a:pt x="284" y="417"/>
                </a:cubicBezTo>
                <a:cubicBezTo>
                  <a:pt x="284" y="416"/>
                  <a:pt x="284" y="416"/>
                  <a:pt x="285" y="416"/>
                </a:cubicBezTo>
                <a:cubicBezTo>
                  <a:pt x="286" y="415"/>
                  <a:pt x="286" y="415"/>
                  <a:pt x="288" y="416"/>
                </a:cubicBezTo>
                <a:cubicBezTo>
                  <a:pt x="288" y="416"/>
                  <a:pt x="288" y="416"/>
                  <a:pt x="288" y="416"/>
                </a:cubicBezTo>
                <a:cubicBezTo>
                  <a:pt x="289" y="416"/>
                  <a:pt x="289" y="417"/>
                  <a:pt x="290" y="417"/>
                </a:cubicBezTo>
                <a:cubicBezTo>
                  <a:pt x="290" y="417"/>
                  <a:pt x="292" y="418"/>
                  <a:pt x="291" y="419"/>
                </a:cubicBezTo>
                <a:close/>
                <a:moveTo>
                  <a:pt x="305" y="359"/>
                </a:moveTo>
                <a:cubicBezTo>
                  <a:pt x="305" y="360"/>
                  <a:pt x="305" y="360"/>
                  <a:pt x="305" y="360"/>
                </a:cubicBezTo>
                <a:cubicBezTo>
                  <a:pt x="303" y="360"/>
                  <a:pt x="302" y="361"/>
                  <a:pt x="302" y="358"/>
                </a:cubicBezTo>
                <a:cubicBezTo>
                  <a:pt x="303" y="359"/>
                  <a:pt x="304" y="358"/>
                  <a:pt x="305" y="359"/>
                </a:cubicBezTo>
                <a:close/>
                <a:moveTo>
                  <a:pt x="254" y="363"/>
                </a:moveTo>
                <a:cubicBezTo>
                  <a:pt x="255" y="363"/>
                  <a:pt x="255" y="365"/>
                  <a:pt x="255" y="366"/>
                </a:cubicBezTo>
                <a:cubicBezTo>
                  <a:pt x="254" y="366"/>
                  <a:pt x="254" y="367"/>
                  <a:pt x="253" y="367"/>
                </a:cubicBezTo>
                <a:cubicBezTo>
                  <a:pt x="253" y="366"/>
                  <a:pt x="253" y="366"/>
                  <a:pt x="252" y="366"/>
                </a:cubicBezTo>
                <a:cubicBezTo>
                  <a:pt x="252" y="364"/>
                  <a:pt x="254" y="364"/>
                  <a:pt x="254" y="363"/>
                </a:cubicBezTo>
                <a:close/>
                <a:moveTo>
                  <a:pt x="243" y="371"/>
                </a:moveTo>
                <a:cubicBezTo>
                  <a:pt x="243" y="370"/>
                  <a:pt x="245" y="370"/>
                  <a:pt x="245" y="370"/>
                </a:cubicBezTo>
                <a:cubicBezTo>
                  <a:pt x="245" y="368"/>
                  <a:pt x="245" y="368"/>
                  <a:pt x="246" y="366"/>
                </a:cubicBezTo>
                <a:cubicBezTo>
                  <a:pt x="248" y="367"/>
                  <a:pt x="249" y="366"/>
                  <a:pt x="250" y="365"/>
                </a:cubicBezTo>
                <a:cubicBezTo>
                  <a:pt x="251" y="365"/>
                  <a:pt x="251" y="366"/>
                  <a:pt x="251" y="366"/>
                </a:cubicBezTo>
                <a:cubicBezTo>
                  <a:pt x="252" y="368"/>
                  <a:pt x="250" y="367"/>
                  <a:pt x="250" y="369"/>
                </a:cubicBezTo>
                <a:cubicBezTo>
                  <a:pt x="250" y="369"/>
                  <a:pt x="249" y="368"/>
                  <a:pt x="249" y="368"/>
                </a:cubicBezTo>
                <a:cubicBezTo>
                  <a:pt x="247" y="368"/>
                  <a:pt x="247" y="369"/>
                  <a:pt x="246" y="369"/>
                </a:cubicBezTo>
                <a:cubicBezTo>
                  <a:pt x="245" y="370"/>
                  <a:pt x="247" y="370"/>
                  <a:pt x="247" y="371"/>
                </a:cubicBezTo>
                <a:cubicBezTo>
                  <a:pt x="246" y="371"/>
                  <a:pt x="246" y="371"/>
                  <a:pt x="246" y="371"/>
                </a:cubicBezTo>
                <a:cubicBezTo>
                  <a:pt x="245" y="371"/>
                  <a:pt x="245" y="372"/>
                  <a:pt x="245" y="372"/>
                </a:cubicBezTo>
                <a:cubicBezTo>
                  <a:pt x="244" y="373"/>
                  <a:pt x="244" y="372"/>
                  <a:pt x="243" y="372"/>
                </a:cubicBezTo>
                <a:lnTo>
                  <a:pt x="243" y="371"/>
                </a:lnTo>
                <a:close/>
                <a:moveTo>
                  <a:pt x="225" y="382"/>
                </a:moveTo>
                <a:cubicBezTo>
                  <a:pt x="226" y="382"/>
                  <a:pt x="227" y="381"/>
                  <a:pt x="227" y="381"/>
                </a:cubicBezTo>
                <a:cubicBezTo>
                  <a:pt x="228" y="381"/>
                  <a:pt x="229" y="381"/>
                  <a:pt x="229" y="381"/>
                </a:cubicBezTo>
                <a:cubicBezTo>
                  <a:pt x="229" y="381"/>
                  <a:pt x="229" y="380"/>
                  <a:pt x="229" y="380"/>
                </a:cubicBezTo>
                <a:cubicBezTo>
                  <a:pt x="229" y="379"/>
                  <a:pt x="230" y="380"/>
                  <a:pt x="231" y="379"/>
                </a:cubicBezTo>
                <a:cubicBezTo>
                  <a:pt x="231" y="378"/>
                  <a:pt x="231" y="378"/>
                  <a:pt x="232" y="378"/>
                </a:cubicBezTo>
                <a:cubicBezTo>
                  <a:pt x="232" y="376"/>
                  <a:pt x="234" y="377"/>
                  <a:pt x="234" y="375"/>
                </a:cubicBezTo>
                <a:cubicBezTo>
                  <a:pt x="235" y="375"/>
                  <a:pt x="236" y="375"/>
                  <a:pt x="236" y="375"/>
                </a:cubicBezTo>
                <a:cubicBezTo>
                  <a:pt x="237" y="374"/>
                  <a:pt x="237" y="374"/>
                  <a:pt x="238" y="374"/>
                </a:cubicBezTo>
                <a:cubicBezTo>
                  <a:pt x="239" y="374"/>
                  <a:pt x="239" y="373"/>
                  <a:pt x="239" y="373"/>
                </a:cubicBezTo>
                <a:cubicBezTo>
                  <a:pt x="239" y="373"/>
                  <a:pt x="239" y="372"/>
                  <a:pt x="239" y="372"/>
                </a:cubicBezTo>
                <a:cubicBezTo>
                  <a:pt x="243" y="372"/>
                  <a:pt x="243" y="372"/>
                  <a:pt x="243" y="372"/>
                </a:cubicBezTo>
                <a:cubicBezTo>
                  <a:pt x="243" y="374"/>
                  <a:pt x="241" y="374"/>
                  <a:pt x="240" y="375"/>
                </a:cubicBezTo>
                <a:cubicBezTo>
                  <a:pt x="239" y="375"/>
                  <a:pt x="239" y="375"/>
                  <a:pt x="239" y="376"/>
                </a:cubicBezTo>
                <a:cubicBezTo>
                  <a:pt x="239" y="376"/>
                  <a:pt x="238" y="376"/>
                  <a:pt x="238" y="376"/>
                </a:cubicBezTo>
                <a:cubicBezTo>
                  <a:pt x="237" y="376"/>
                  <a:pt x="237" y="376"/>
                  <a:pt x="237" y="376"/>
                </a:cubicBezTo>
                <a:cubicBezTo>
                  <a:pt x="237" y="376"/>
                  <a:pt x="236" y="377"/>
                  <a:pt x="236" y="377"/>
                </a:cubicBezTo>
                <a:cubicBezTo>
                  <a:pt x="236" y="377"/>
                  <a:pt x="236" y="376"/>
                  <a:pt x="236" y="377"/>
                </a:cubicBezTo>
                <a:cubicBezTo>
                  <a:pt x="235" y="377"/>
                  <a:pt x="235" y="377"/>
                  <a:pt x="235" y="378"/>
                </a:cubicBezTo>
                <a:cubicBezTo>
                  <a:pt x="235" y="378"/>
                  <a:pt x="234" y="378"/>
                  <a:pt x="234" y="378"/>
                </a:cubicBezTo>
                <a:cubicBezTo>
                  <a:pt x="233" y="378"/>
                  <a:pt x="234" y="379"/>
                  <a:pt x="234" y="380"/>
                </a:cubicBezTo>
                <a:cubicBezTo>
                  <a:pt x="232" y="380"/>
                  <a:pt x="231" y="381"/>
                  <a:pt x="230" y="382"/>
                </a:cubicBezTo>
                <a:cubicBezTo>
                  <a:pt x="230" y="382"/>
                  <a:pt x="230" y="382"/>
                  <a:pt x="229" y="382"/>
                </a:cubicBezTo>
                <a:cubicBezTo>
                  <a:pt x="229" y="382"/>
                  <a:pt x="229" y="383"/>
                  <a:pt x="229" y="384"/>
                </a:cubicBezTo>
                <a:cubicBezTo>
                  <a:pt x="227" y="382"/>
                  <a:pt x="226" y="385"/>
                  <a:pt x="224" y="386"/>
                </a:cubicBezTo>
                <a:cubicBezTo>
                  <a:pt x="223" y="386"/>
                  <a:pt x="223" y="385"/>
                  <a:pt x="223" y="384"/>
                </a:cubicBezTo>
                <a:cubicBezTo>
                  <a:pt x="224" y="383"/>
                  <a:pt x="225" y="383"/>
                  <a:pt x="225" y="382"/>
                </a:cubicBezTo>
                <a:close/>
                <a:moveTo>
                  <a:pt x="217" y="388"/>
                </a:moveTo>
                <a:cubicBezTo>
                  <a:pt x="217" y="388"/>
                  <a:pt x="218" y="388"/>
                  <a:pt x="218" y="388"/>
                </a:cubicBezTo>
                <a:cubicBezTo>
                  <a:pt x="218" y="388"/>
                  <a:pt x="218" y="388"/>
                  <a:pt x="219" y="387"/>
                </a:cubicBezTo>
                <a:cubicBezTo>
                  <a:pt x="219" y="387"/>
                  <a:pt x="219" y="387"/>
                  <a:pt x="220" y="386"/>
                </a:cubicBezTo>
                <a:cubicBezTo>
                  <a:pt x="220" y="386"/>
                  <a:pt x="220" y="386"/>
                  <a:pt x="220" y="386"/>
                </a:cubicBezTo>
                <a:cubicBezTo>
                  <a:pt x="221" y="386"/>
                  <a:pt x="221" y="386"/>
                  <a:pt x="221" y="385"/>
                </a:cubicBezTo>
                <a:cubicBezTo>
                  <a:pt x="222" y="385"/>
                  <a:pt x="222" y="385"/>
                  <a:pt x="222" y="385"/>
                </a:cubicBezTo>
                <a:cubicBezTo>
                  <a:pt x="222" y="386"/>
                  <a:pt x="223" y="386"/>
                  <a:pt x="223" y="387"/>
                </a:cubicBezTo>
                <a:cubicBezTo>
                  <a:pt x="222" y="388"/>
                  <a:pt x="222" y="387"/>
                  <a:pt x="221" y="388"/>
                </a:cubicBezTo>
                <a:cubicBezTo>
                  <a:pt x="221" y="388"/>
                  <a:pt x="221" y="389"/>
                  <a:pt x="220" y="389"/>
                </a:cubicBezTo>
                <a:cubicBezTo>
                  <a:pt x="220" y="389"/>
                  <a:pt x="220" y="389"/>
                  <a:pt x="219" y="389"/>
                </a:cubicBezTo>
                <a:cubicBezTo>
                  <a:pt x="219" y="389"/>
                  <a:pt x="218" y="391"/>
                  <a:pt x="217" y="390"/>
                </a:cubicBezTo>
                <a:cubicBezTo>
                  <a:pt x="217" y="389"/>
                  <a:pt x="217" y="390"/>
                  <a:pt x="217" y="388"/>
                </a:cubicBezTo>
                <a:close/>
                <a:moveTo>
                  <a:pt x="206" y="398"/>
                </a:moveTo>
                <a:cubicBezTo>
                  <a:pt x="207" y="396"/>
                  <a:pt x="207" y="395"/>
                  <a:pt x="208" y="393"/>
                </a:cubicBezTo>
                <a:cubicBezTo>
                  <a:pt x="209" y="394"/>
                  <a:pt x="210" y="393"/>
                  <a:pt x="210" y="394"/>
                </a:cubicBezTo>
                <a:cubicBezTo>
                  <a:pt x="211" y="393"/>
                  <a:pt x="212" y="392"/>
                  <a:pt x="213" y="391"/>
                </a:cubicBezTo>
                <a:cubicBezTo>
                  <a:pt x="213" y="391"/>
                  <a:pt x="214" y="391"/>
                  <a:pt x="215" y="391"/>
                </a:cubicBezTo>
                <a:cubicBezTo>
                  <a:pt x="214" y="390"/>
                  <a:pt x="215" y="390"/>
                  <a:pt x="215" y="389"/>
                </a:cubicBezTo>
                <a:cubicBezTo>
                  <a:pt x="216" y="389"/>
                  <a:pt x="217" y="389"/>
                  <a:pt x="217" y="390"/>
                </a:cubicBezTo>
                <a:cubicBezTo>
                  <a:pt x="217" y="391"/>
                  <a:pt x="216" y="391"/>
                  <a:pt x="216" y="392"/>
                </a:cubicBezTo>
                <a:cubicBezTo>
                  <a:pt x="216" y="392"/>
                  <a:pt x="215" y="392"/>
                  <a:pt x="215" y="392"/>
                </a:cubicBezTo>
                <a:cubicBezTo>
                  <a:pt x="215" y="392"/>
                  <a:pt x="215" y="393"/>
                  <a:pt x="214" y="393"/>
                </a:cubicBezTo>
                <a:cubicBezTo>
                  <a:pt x="213" y="394"/>
                  <a:pt x="212" y="394"/>
                  <a:pt x="211" y="396"/>
                </a:cubicBezTo>
                <a:cubicBezTo>
                  <a:pt x="210" y="395"/>
                  <a:pt x="210" y="395"/>
                  <a:pt x="210" y="395"/>
                </a:cubicBezTo>
                <a:cubicBezTo>
                  <a:pt x="209" y="396"/>
                  <a:pt x="209" y="397"/>
                  <a:pt x="208" y="398"/>
                </a:cubicBezTo>
                <a:cubicBezTo>
                  <a:pt x="207" y="397"/>
                  <a:pt x="208" y="399"/>
                  <a:pt x="207" y="398"/>
                </a:cubicBezTo>
                <a:cubicBezTo>
                  <a:pt x="206" y="399"/>
                  <a:pt x="206" y="400"/>
                  <a:pt x="204" y="400"/>
                </a:cubicBezTo>
                <a:cubicBezTo>
                  <a:pt x="204" y="399"/>
                  <a:pt x="204" y="399"/>
                  <a:pt x="204" y="399"/>
                </a:cubicBezTo>
                <a:cubicBezTo>
                  <a:pt x="204" y="398"/>
                  <a:pt x="205" y="396"/>
                  <a:pt x="206" y="398"/>
                </a:cubicBezTo>
                <a:close/>
                <a:moveTo>
                  <a:pt x="199" y="421"/>
                </a:moveTo>
                <a:cubicBezTo>
                  <a:pt x="199" y="420"/>
                  <a:pt x="199" y="419"/>
                  <a:pt x="199" y="419"/>
                </a:cubicBezTo>
                <a:cubicBezTo>
                  <a:pt x="200" y="419"/>
                  <a:pt x="200" y="418"/>
                  <a:pt x="200" y="418"/>
                </a:cubicBezTo>
                <a:cubicBezTo>
                  <a:pt x="200" y="418"/>
                  <a:pt x="201" y="418"/>
                  <a:pt x="201" y="418"/>
                </a:cubicBezTo>
                <a:cubicBezTo>
                  <a:pt x="201" y="418"/>
                  <a:pt x="201" y="417"/>
                  <a:pt x="201" y="417"/>
                </a:cubicBezTo>
                <a:cubicBezTo>
                  <a:pt x="201" y="416"/>
                  <a:pt x="202" y="417"/>
                  <a:pt x="202" y="416"/>
                </a:cubicBezTo>
                <a:cubicBezTo>
                  <a:pt x="202" y="416"/>
                  <a:pt x="202" y="416"/>
                  <a:pt x="202" y="416"/>
                </a:cubicBezTo>
                <a:cubicBezTo>
                  <a:pt x="203" y="415"/>
                  <a:pt x="204" y="416"/>
                  <a:pt x="204" y="415"/>
                </a:cubicBezTo>
                <a:cubicBezTo>
                  <a:pt x="205" y="414"/>
                  <a:pt x="204" y="414"/>
                  <a:pt x="204" y="413"/>
                </a:cubicBezTo>
                <a:cubicBezTo>
                  <a:pt x="205" y="413"/>
                  <a:pt x="205" y="414"/>
                  <a:pt x="206" y="414"/>
                </a:cubicBezTo>
                <a:cubicBezTo>
                  <a:pt x="207" y="413"/>
                  <a:pt x="207" y="411"/>
                  <a:pt x="208" y="411"/>
                </a:cubicBezTo>
                <a:cubicBezTo>
                  <a:pt x="208" y="409"/>
                  <a:pt x="210" y="409"/>
                  <a:pt x="211" y="410"/>
                </a:cubicBezTo>
                <a:cubicBezTo>
                  <a:pt x="211" y="411"/>
                  <a:pt x="211" y="411"/>
                  <a:pt x="210" y="411"/>
                </a:cubicBezTo>
                <a:cubicBezTo>
                  <a:pt x="210" y="411"/>
                  <a:pt x="210" y="412"/>
                  <a:pt x="210" y="412"/>
                </a:cubicBezTo>
                <a:cubicBezTo>
                  <a:pt x="210" y="412"/>
                  <a:pt x="209" y="412"/>
                  <a:pt x="209" y="412"/>
                </a:cubicBezTo>
                <a:cubicBezTo>
                  <a:pt x="209" y="413"/>
                  <a:pt x="209" y="413"/>
                  <a:pt x="209" y="413"/>
                </a:cubicBezTo>
                <a:cubicBezTo>
                  <a:pt x="209" y="414"/>
                  <a:pt x="211" y="414"/>
                  <a:pt x="211" y="415"/>
                </a:cubicBezTo>
                <a:cubicBezTo>
                  <a:pt x="210" y="414"/>
                  <a:pt x="210" y="415"/>
                  <a:pt x="209" y="416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8" y="416"/>
                  <a:pt x="208" y="415"/>
                  <a:pt x="208" y="415"/>
                </a:cubicBezTo>
                <a:cubicBezTo>
                  <a:pt x="207" y="416"/>
                  <a:pt x="207" y="416"/>
                  <a:pt x="206" y="417"/>
                </a:cubicBezTo>
                <a:cubicBezTo>
                  <a:pt x="207" y="418"/>
                  <a:pt x="206" y="418"/>
                  <a:pt x="206" y="419"/>
                </a:cubicBezTo>
                <a:cubicBezTo>
                  <a:pt x="205" y="419"/>
                  <a:pt x="205" y="419"/>
                  <a:pt x="205" y="418"/>
                </a:cubicBezTo>
                <a:cubicBezTo>
                  <a:pt x="204" y="418"/>
                  <a:pt x="205" y="419"/>
                  <a:pt x="204" y="419"/>
                </a:cubicBezTo>
                <a:cubicBezTo>
                  <a:pt x="204" y="419"/>
                  <a:pt x="203" y="419"/>
                  <a:pt x="203" y="419"/>
                </a:cubicBezTo>
                <a:cubicBezTo>
                  <a:pt x="202" y="419"/>
                  <a:pt x="203" y="420"/>
                  <a:pt x="203" y="421"/>
                </a:cubicBezTo>
                <a:cubicBezTo>
                  <a:pt x="202" y="420"/>
                  <a:pt x="203" y="420"/>
                  <a:pt x="202" y="420"/>
                </a:cubicBezTo>
                <a:cubicBezTo>
                  <a:pt x="202" y="420"/>
                  <a:pt x="202" y="421"/>
                  <a:pt x="202" y="421"/>
                </a:cubicBezTo>
                <a:cubicBezTo>
                  <a:pt x="202" y="421"/>
                  <a:pt x="202" y="422"/>
                  <a:pt x="202" y="422"/>
                </a:cubicBezTo>
                <a:cubicBezTo>
                  <a:pt x="201" y="422"/>
                  <a:pt x="199" y="420"/>
                  <a:pt x="199" y="422"/>
                </a:cubicBezTo>
                <a:cubicBezTo>
                  <a:pt x="199" y="422"/>
                  <a:pt x="199" y="422"/>
                  <a:pt x="198" y="422"/>
                </a:cubicBezTo>
                <a:cubicBezTo>
                  <a:pt x="198" y="421"/>
                  <a:pt x="198" y="421"/>
                  <a:pt x="199" y="421"/>
                </a:cubicBezTo>
                <a:close/>
                <a:moveTo>
                  <a:pt x="190" y="411"/>
                </a:moveTo>
                <a:cubicBezTo>
                  <a:pt x="192" y="411"/>
                  <a:pt x="192" y="413"/>
                  <a:pt x="190" y="413"/>
                </a:cubicBezTo>
                <a:cubicBezTo>
                  <a:pt x="190" y="412"/>
                  <a:pt x="190" y="412"/>
                  <a:pt x="190" y="411"/>
                </a:cubicBezTo>
                <a:close/>
                <a:moveTo>
                  <a:pt x="181" y="419"/>
                </a:moveTo>
                <a:cubicBezTo>
                  <a:pt x="183" y="419"/>
                  <a:pt x="183" y="417"/>
                  <a:pt x="185" y="417"/>
                </a:cubicBezTo>
                <a:cubicBezTo>
                  <a:pt x="186" y="417"/>
                  <a:pt x="185" y="416"/>
                  <a:pt x="185" y="415"/>
                </a:cubicBezTo>
                <a:cubicBezTo>
                  <a:pt x="186" y="415"/>
                  <a:pt x="187" y="415"/>
                  <a:pt x="187" y="414"/>
                </a:cubicBezTo>
                <a:cubicBezTo>
                  <a:pt x="188" y="413"/>
                  <a:pt x="189" y="414"/>
                  <a:pt x="189" y="414"/>
                </a:cubicBezTo>
                <a:cubicBezTo>
                  <a:pt x="189" y="416"/>
                  <a:pt x="187" y="415"/>
                  <a:pt x="187" y="417"/>
                </a:cubicBezTo>
                <a:cubicBezTo>
                  <a:pt x="186" y="417"/>
                  <a:pt x="186" y="417"/>
                  <a:pt x="186" y="417"/>
                </a:cubicBezTo>
                <a:cubicBezTo>
                  <a:pt x="185" y="418"/>
                  <a:pt x="186" y="418"/>
                  <a:pt x="186" y="419"/>
                </a:cubicBezTo>
                <a:cubicBezTo>
                  <a:pt x="185" y="419"/>
                  <a:pt x="185" y="419"/>
                  <a:pt x="185" y="419"/>
                </a:cubicBezTo>
                <a:cubicBezTo>
                  <a:pt x="184" y="420"/>
                  <a:pt x="184" y="421"/>
                  <a:pt x="183" y="420"/>
                </a:cubicBezTo>
                <a:cubicBezTo>
                  <a:pt x="183" y="422"/>
                  <a:pt x="183" y="423"/>
                  <a:pt x="182" y="425"/>
                </a:cubicBezTo>
                <a:cubicBezTo>
                  <a:pt x="181" y="424"/>
                  <a:pt x="181" y="423"/>
                  <a:pt x="181" y="423"/>
                </a:cubicBezTo>
                <a:cubicBezTo>
                  <a:pt x="180" y="421"/>
                  <a:pt x="182" y="421"/>
                  <a:pt x="181" y="419"/>
                </a:cubicBezTo>
                <a:close/>
                <a:moveTo>
                  <a:pt x="176" y="427"/>
                </a:moveTo>
                <a:cubicBezTo>
                  <a:pt x="178" y="427"/>
                  <a:pt x="179" y="426"/>
                  <a:pt x="180" y="424"/>
                </a:cubicBezTo>
                <a:cubicBezTo>
                  <a:pt x="181" y="424"/>
                  <a:pt x="181" y="425"/>
                  <a:pt x="181" y="427"/>
                </a:cubicBezTo>
                <a:cubicBezTo>
                  <a:pt x="180" y="427"/>
                  <a:pt x="180" y="428"/>
                  <a:pt x="178" y="428"/>
                </a:cubicBezTo>
                <a:cubicBezTo>
                  <a:pt x="177" y="427"/>
                  <a:pt x="177" y="429"/>
                  <a:pt x="177" y="429"/>
                </a:cubicBezTo>
                <a:cubicBezTo>
                  <a:pt x="175" y="429"/>
                  <a:pt x="177" y="428"/>
                  <a:pt x="176" y="427"/>
                </a:cubicBezTo>
                <a:close/>
                <a:moveTo>
                  <a:pt x="174" y="432"/>
                </a:moveTo>
                <a:cubicBezTo>
                  <a:pt x="175" y="432"/>
                  <a:pt x="175" y="434"/>
                  <a:pt x="174" y="434"/>
                </a:cubicBezTo>
                <a:cubicBezTo>
                  <a:pt x="174" y="433"/>
                  <a:pt x="174" y="433"/>
                  <a:pt x="174" y="432"/>
                </a:cubicBezTo>
                <a:close/>
                <a:moveTo>
                  <a:pt x="173" y="436"/>
                </a:moveTo>
                <a:cubicBezTo>
                  <a:pt x="172" y="437"/>
                  <a:pt x="172" y="438"/>
                  <a:pt x="170" y="438"/>
                </a:cubicBezTo>
                <a:cubicBezTo>
                  <a:pt x="170" y="437"/>
                  <a:pt x="172" y="436"/>
                  <a:pt x="173" y="436"/>
                </a:cubicBezTo>
                <a:close/>
                <a:moveTo>
                  <a:pt x="168" y="441"/>
                </a:moveTo>
                <a:cubicBezTo>
                  <a:pt x="168" y="441"/>
                  <a:pt x="170" y="441"/>
                  <a:pt x="169" y="440"/>
                </a:cubicBezTo>
                <a:cubicBezTo>
                  <a:pt x="170" y="440"/>
                  <a:pt x="170" y="440"/>
                  <a:pt x="170" y="440"/>
                </a:cubicBezTo>
                <a:cubicBezTo>
                  <a:pt x="170" y="442"/>
                  <a:pt x="169" y="441"/>
                  <a:pt x="168" y="442"/>
                </a:cubicBezTo>
                <a:cubicBezTo>
                  <a:pt x="168" y="443"/>
                  <a:pt x="168" y="445"/>
                  <a:pt x="167" y="445"/>
                </a:cubicBezTo>
                <a:cubicBezTo>
                  <a:pt x="167" y="444"/>
                  <a:pt x="167" y="442"/>
                  <a:pt x="168" y="442"/>
                </a:cubicBezTo>
                <a:cubicBezTo>
                  <a:pt x="168" y="441"/>
                  <a:pt x="168" y="441"/>
                  <a:pt x="168" y="441"/>
                </a:cubicBezTo>
                <a:close/>
                <a:moveTo>
                  <a:pt x="247" y="396"/>
                </a:moveTo>
                <a:cubicBezTo>
                  <a:pt x="247" y="396"/>
                  <a:pt x="297" y="379"/>
                  <a:pt x="325" y="419"/>
                </a:cubicBezTo>
                <a:cubicBezTo>
                  <a:pt x="325" y="419"/>
                  <a:pt x="335" y="433"/>
                  <a:pt x="331" y="454"/>
                </a:cubicBezTo>
                <a:cubicBezTo>
                  <a:pt x="331" y="454"/>
                  <a:pt x="336" y="425"/>
                  <a:pt x="300" y="405"/>
                </a:cubicBezTo>
                <a:cubicBezTo>
                  <a:pt x="285" y="396"/>
                  <a:pt x="265" y="396"/>
                  <a:pt x="249" y="401"/>
                </a:cubicBezTo>
                <a:cubicBezTo>
                  <a:pt x="235" y="405"/>
                  <a:pt x="223" y="411"/>
                  <a:pt x="211" y="420"/>
                </a:cubicBezTo>
                <a:cubicBezTo>
                  <a:pt x="200" y="430"/>
                  <a:pt x="190" y="443"/>
                  <a:pt x="183" y="456"/>
                </a:cubicBezTo>
                <a:cubicBezTo>
                  <a:pt x="180" y="462"/>
                  <a:pt x="177" y="467"/>
                  <a:pt x="174" y="473"/>
                </a:cubicBezTo>
                <a:cubicBezTo>
                  <a:pt x="171" y="479"/>
                  <a:pt x="167" y="486"/>
                  <a:pt x="165" y="492"/>
                </a:cubicBezTo>
                <a:cubicBezTo>
                  <a:pt x="165" y="492"/>
                  <a:pt x="182" y="417"/>
                  <a:pt x="247" y="396"/>
                </a:cubicBezTo>
                <a:close/>
                <a:moveTo>
                  <a:pt x="165" y="449"/>
                </a:moveTo>
                <a:cubicBezTo>
                  <a:pt x="165" y="448"/>
                  <a:pt x="165" y="447"/>
                  <a:pt x="165" y="447"/>
                </a:cubicBezTo>
                <a:cubicBezTo>
                  <a:pt x="165" y="447"/>
                  <a:pt x="166" y="447"/>
                  <a:pt x="166" y="445"/>
                </a:cubicBezTo>
                <a:cubicBezTo>
                  <a:pt x="167" y="445"/>
                  <a:pt x="166" y="447"/>
                  <a:pt x="167" y="448"/>
                </a:cubicBezTo>
                <a:cubicBezTo>
                  <a:pt x="166" y="448"/>
                  <a:pt x="165" y="449"/>
                  <a:pt x="165" y="450"/>
                </a:cubicBezTo>
                <a:cubicBezTo>
                  <a:pt x="165" y="450"/>
                  <a:pt x="164" y="450"/>
                  <a:pt x="165" y="449"/>
                </a:cubicBezTo>
                <a:cubicBezTo>
                  <a:pt x="165" y="449"/>
                  <a:pt x="165" y="449"/>
                  <a:pt x="165" y="449"/>
                </a:cubicBezTo>
                <a:close/>
                <a:moveTo>
                  <a:pt x="137" y="502"/>
                </a:moveTo>
                <a:cubicBezTo>
                  <a:pt x="138" y="502"/>
                  <a:pt x="138" y="505"/>
                  <a:pt x="138" y="506"/>
                </a:cubicBezTo>
                <a:cubicBezTo>
                  <a:pt x="137" y="507"/>
                  <a:pt x="137" y="503"/>
                  <a:pt x="137" y="502"/>
                </a:cubicBezTo>
                <a:close/>
                <a:moveTo>
                  <a:pt x="135" y="525"/>
                </a:moveTo>
                <a:cubicBezTo>
                  <a:pt x="135" y="526"/>
                  <a:pt x="135" y="527"/>
                  <a:pt x="135" y="528"/>
                </a:cubicBezTo>
                <a:cubicBezTo>
                  <a:pt x="133" y="528"/>
                  <a:pt x="134" y="525"/>
                  <a:pt x="135" y="525"/>
                </a:cubicBezTo>
                <a:close/>
                <a:moveTo>
                  <a:pt x="135" y="537"/>
                </a:moveTo>
                <a:cubicBezTo>
                  <a:pt x="133" y="538"/>
                  <a:pt x="135" y="530"/>
                  <a:pt x="135" y="530"/>
                </a:cubicBezTo>
                <a:cubicBezTo>
                  <a:pt x="137" y="530"/>
                  <a:pt x="135" y="537"/>
                  <a:pt x="135" y="537"/>
                </a:cubicBezTo>
                <a:close/>
                <a:moveTo>
                  <a:pt x="136" y="544"/>
                </a:moveTo>
                <a:cubicBezTo>
                  <a:pt x="134" y="544"/>
                  <a:pt x="135" y="543"/>
                  <a:pt x="135" y="541"/>
                </a:cubicBezTo>
                <a:cubicBezTo>
                  <a:pt x="135" y="541"/>
                  <a:pt x="135" y="539"/>
                  <a:pt x="135" y="539"/>
                </a:cubicBezTo>
                <a:cubicBezTo>
                  <a:pt x="136" y="539"/>
                  <a:pt x="136" y="539"/>
                  <a:pt x="136" y="539"/>
                </a:cubicBezTo>
                <a:cubicBezTo>
                  <a:pt x="136" y="540"/>
                  <a:pt x="136" y="540"/>
                  <a:pt x="136" y="541"/>
                </a:cubicBezTo>
                <a:cubicBezTo>
                  <a:pt x="136" y="542"/>
                  <a:pt x="137" y="543"/>
                  <a:pt x="136" y="544"/>
                </a:cubicBezTo>
                <a:close/>
                <a:moveTo>
                  <a:pt x="138" y="513"/>
                </a:moveTo>
                <a:cubicBezTo>
                  <a:pt x="138" y="515"/>
                  <a:pt x="137" y="517"/>
                  <a:pt x="136" y="518"/>
                </a:cubicBezTo>
                <a:cubicBezTo>
                  <a:pt x="136" y="519"/>
                  <a:pt x="136" y="520"/>
                  <a:pt x="136" y="522"/>
                </a:cubicBezTo>
                <a:cubicBezTo>
                  <a:pt x="135" y="522"/>
                  <a:pt x="135" y="521"/>
                  <a:pt x="135" y="520"/>
                </a:cubicBezTo>
                <a:cubicBezTo>
                  <a:pt x="135" y="520"/>
                  <a:pt x="135" y="519"/>
                  <a:pt x="136" y="519"/>
                </a:cubicBezTo>
                <a:cubicBezTo>
                  <a:pt x="136" y="518"/>
                  <a:pt x="135" y="516"/>
                  <a:pt x="136" y="516"/>
                </a:cubicBezTo>
                <a:cubicBezTo>
                  <a:pt x="136" y="515"/>
                  <a:pt x="136" y="515"/>
                  <a:pt x="136" y="514"/>
                </a:cubicBezTo>
                <a:cubicBezTo>
                  <a:pt x="136" y="512"/>
                  <a:pt x="137" y="513"/>
                  <a:pt x="137" y="512"/>
                </a:cubicBezTo>
                <a:cubicBezTo>
                  <a:pt x="137" y="510"/>
                  <a:pt x="138" y="509"/>
                  <a:pt x="139" y="507"/>
                </a:cubicBezTo>
                <a:cubicBezTo>
                  <a:pt x="139" y="507"/>
                  <a:pt x="139" y="508"/>
                  <a:pt x="139" y="508"/>
                </a:cubicBezTo>
                <a:cubicBezTo>
                  <a:pt x="139" y="510"/>
                  <a:pt x="138" y="511"/>
                  <a:pt x="138" y="513"/>
                </a:cubicBezTo>
                <a:close/>
                <a:moveTo>
                  <a:pt x="139" y="506"/>
                </a:moveTo>
                <a:cubicBezTo>
                  <a:pt x="139" y="503"/>
                  <a:pt x="139" y="503"/>
                  <a:pt x="139" y="503"/>
                </a:cubicBezTo>
                <a:cubicBezTo>
                  <a:pt x="140" y="502"/>
                  <a:pt x="140" y="507"/>
                  <a:pt x="139" y="506"/>
                </a:cubicBezTo>
                <a:close/>
                <a:moveTo>
                  <a:pt x="140" y="498"/>
                </a:moveTo>
                <a:cubicBezTo>
                  <a:pt x="139" y="498"/>
                  <a:pt x="139" y="497"/>
                  <a:pt x="139" y="497"/>
                </a:cubicBezTo>
                <a:cubicBezTo>
                  <a:pt x="138" y="496"/>
                  <a:pt x="140" y="496"/>
                  <a:pt x="140" y="496"/>
                </a:cubicBezTo>
                <a:cubicBezTo>
                  <a:pt x="140" y="494"/>
                  <a:pt x="139" y="494"/>
                  <a:pt x="139" y="493"/>
                </a:cubicBezTo>
                <a:cubicBezTo>
                  <a:pt x="139" y="493"/>
                  <a:pt x="140" y="493"/>
                  <a:pt x="140" y="493"/>
                </a:cubicBezTo>
                <a:cubicBezTo>
                  <a:pt x="141" y="494"/>
                  <a:pt x="140" y="495"/>
                  <a:pt x="141" y="495"/>
                </a:cubicBezTo>
                <a:cubicBezTo>
                  <a:pt x="141" y="496"/>
                  <a:pt x="139" y="496"/>
                  <a:pt x="140" y="498"/>
                </a:cubicBezTo>
                <a:close/>
                <a:moveTo>
                  <a:pt x="289" y="273"/>
                </a:moveTo>
                <a:cubicBezTo>
                  <a:pt x="289" y="273"/>
                  <a:pt x="289" y="273"/>
                  <a:pt x="289" y="273"/>
                </a:cubicBezTo>
                <a:cubicBezTo>
                  <a:pt x="290" y="273"/>
                  <a:pt x="290" y="273"/>
                  <a:pt x="291" y="273"/>
                </a:cubicBezTo>
                <a:cubicBezTo>
                  <a:pt x="292" y="272"/>
                  <a:pt x="292" y="272"/>
                  <a:pt x="292" y="271"/>
                </a:cubicBezTo>
                <a:cubicBezTo>
                  <a:pt x="293" y="271"/>
                  <a:pt x="295" y="271"/>
                  <a:pt x="295" y="271"/>
                </a:cubicBezTo>
                <a:cubicBezTo>
                  <a:pt x="295" y="271"/>
                  <a:pt x="295" y="271"/>
                  <a:pt x="296" y="271"/>
                </a:cubicBezTo>
                <a:cubicBezTo>
                  <a:pt x="296" y="271"/>
                  <a:pt x="296" y="270"/>
                  <a:pt x="297" y="271"/>
                </a:cubicBezTo>
                <a:cubicBezTo>
                  <a:pt x="297" y="270"/>
                  <a:pt x="298" y="270"/>
                  <a:pt x="298" y="270"/>
                </a:cubicBezTo>
                <a:cubicBezTo>
                  <a:pt x="298" y="270"/>
                  <a:pt x="299" y="270"/>
                  <a:pt x="299" y="270"/>
                </a:cubicBezTo>
                <a:cubicBezTo>
                  <a:pt x="299" y="270"/>
                  <a:pt x="300" y="270"/>
                  <a:pt x="300" y="270"/>
                </a:cubicBezTo>
                <a:cubicBezTo>
                  <a:pt x="300" y="270"/>
                  <a:pt x="301" y="270"/>
                  <a:pt x="301" y="270"/>
                </a:cubicBezTo>
                <a:cubicBezTo>
                  <a:pt x="301" y="270"/>
                  <a:pt x="302" y="270"/>
                  <a:pt x="302" y="269"/>
                </a:cubicBezTo>
                <a:cubicBezTo>
                  <a:pt x="302" y="269"/>
                  <a:pt x="302" y="269"/>
                  <a:pt x="302" y="269"/>
                </a:cubicBezTo>
                <a:cubicBezTo>
                  <a:pt x="302" y="268"/>
                  <a:pt x="302" y="267"/>
                  <a:pt x="302" y="266"/>
                </a:cubicBezTo>
                <a:cubicBezTo>
                  <a:pt x="303" y="267"/>
                  <a:pt x="303" y="267"/>
                  <a:pt x="304" y="267"/>
                </a:cubicBezTo>
                <a:cubicBezTo>
                  <a:pt x="305" y="266"/>
                  <a:pt x="306" y="264"/>
                  <a:pt x="308" y="263"/>
                </a:cubicBezTo>
                <a:cubicBezTo>
                  <a:pt x="308" y="263"/>
                  <a:pt x="308" y="263"/>
                  <a:pt x="308" y="262"/>
                </a:cubicBezTo>
                <a:cubicBezTo>
                  <a:pt x="308" y="263"/>
                  <a:pt x="309" y="263"/>
                  <a:pt x="309" y="263"/>
                </a:cubicBezTo>
                <a:cubicBezTo>
                  <a:pt x="311" y="261"/>
                  <a:pt x="314" y="260"/>
                  <a:pt x="317" y="258"/>
                </a:cubicBezTo>
                <a:cubicBezTo>
                  <a:pt x="317" y="257"/>
                  <a:pt x="317" y="257"/>
                  <a:pt x="317" y="256"/>
                </a:cubicBezTo>
                <a:cubicBezTo>
                  <a:pt x="319" y="258"/>
                  <a:pt x="319" y="255"/>
                  <a:pt x="320" y="255"/>
                </a:cubicBezTo>
                <a:cubicBezTo>
                  <a:pt x="320" y="255"/>
                  <a:pt x="320" y="255"/>
                  <a:pt x="321" y="256"/>
                </a:cubicBezTo>
                <a:cubicBezTo>
                  <a:pt x="322" y="255"/>
                  <a:pt x="323" y="254"/>
                  <a:pt x="325" y="253"/>
                </a:cubicBezTo>
                <a:cubicBezTo>
                  <a:pt x="328" y="251"/>
                  <a:pt x="446" y="200"/>
                  <a:pt x="428" y="131"/>
                </a:cubicBezTo>
                <a:cubicBezTo>
                  <a:pt x="425" y="123"/>
                  <a:pt x="412" y="99"/>
                  <a:pt x="400" y="93"/>
                </a:cubicBezTo>
                <a:cubicBezTo>
                  <a:pt x="413" y="98"/>
                  <a:pt x="429" y="115"/>
                  <a:pt x="435" y="135"/>
                </a:cubicBezTo>
                <a:cubicBezTo>
                  <a:pt x="445" y="168"/>
                  <a:pt x="419" y="195"/>
                  <a:pt x="403" y="209"/>
                </a:cubicBezTo>
                <a:cubicBezTo>
                  <a:pt x="387" y="222"/>
                  <a:pt x="357" y="240"/>
                  <a:pt x="339" y="250"/>
                </a:cubicBezTo>
                <a:cubicBezTo>
                  <a:pt x="329" y="255"/>
                  <a:pt x="324" y="258"/>
                  <a:pt x="319" y="260"/>
                </a:cubicBezTo>
                <a:cubicBezTo>
                  <a:pt x="318" y="261"/>
                  <a:pt x="317" y="262"/>
                  <a:pt x="316" y="263"/>
                </a:cubicBezTo>
                <a:cubicBezTo>
                  <a:pt x="316" y="264"/>
                  <a:pt x="315" y="263"/>
                  <a:pt x="314" y="263"/>
                </a:cubicBezTo>
                <a:cubicBezTo>
                  <a:pt x="313" y="264"/>
                  <a:pt x="311" y="265"/>
                  <a:pt x="309" y="266"/>
                </a:cubicBezTo>
                <a:cubicBezTo>
                  <a:pt x="309" y="266"/>
                  <a:pt x="309" y="267"/>
                  <a:pt x="309" y="267"/>
                </a:cubicBezTo>
                <a:cubicBezTo>
                  <a:pt x="309" y="267"/>
                  <a:pt x="308" y="267"/>
                  <a:pt x="308" y="267"/>
                </a:cubicBezTo>
                <a:cubicBezTo>
                  <a:pt x="307" y="268"/>
                  <a:pt x="307" y="267"/>
                  <a:pt x="307" y="267"/>
                </a:cubicBezTo>
                <a:cubicBezTo>
                  <a:pt x="306" y="268"/>
                  <a:pt x="306" y="268"/>
                  <a:pt x="306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02" y="270"/>
                  <a:pt x="303" y="270"/>
                  <a:pt x="302" y="270"/>
                </a:cubicBezTo>
                <a:cubicBezTo>
                  <a:pt x="302" y="270"/>
                  <a:pt x="302" y="270"/>
                  <a:pt x="302" y="270"/>
                </a:cubicBezTo>
                <a:cubicBezTo>
                  <a:pt x="301" y="270"/>
                  <a:pt x="301" y="270"/>
                  <a:pt x="301" y="270"/>
                </a:cubicBezTo>
                <a:cubicBezTo>
                  <a:pt x="300" y="271"/>
                  <a:pt x="299" y="272"/>
                  <a:pt x="299" y="272"/>
                </a:cubicBezTo>
                <a:cubicBezTo>
                  <a:pt x="298" y="272"/>
                  <a:pt x="298" y="272"/>
                  <a:pt x="298" y="272"/>
                </a:cubicBezTo>
                <a:cubicBezTo>
                  <a:pt x="297" y="272"/>
                  <a:pt x="297" y="272"/>
                  <a:pt x="297" y="272"/>
                </a:cubicBezTo>
                <a:cubicBezTo>
                  <a:pt x="296" y="272"/>
                  <a:pt x="296" y="272"/>
                  <a:pt x="295" y="272"/>
                </a:cubicBezTo>
                <a:cubicBezTo>
                  <a:pt x="295" y="272"/>
                  <a:pt x="296" y="273"/>
                  <a:pt x="295" y="273"/>
                </a:cubicBezTo>
                <a:cubicBezTo>
                  <a:pt x="294" y="274"/>
                  <a:pt x="293" y="274"/>
                  <a:pt x="292" y="273"/>
                </a:cubicBezTo>
                <a:cubicBezTo>
                  <a:pt x="291" y="274"/>
                  <a:pt x="289" y="274"/>
                  <a:pt x="289" y="274"/>
                </a:cubicBezTo>
                <a:cubicBezTo>
                  <a:pt x="289" y="274"/>
                  <a:pt x="288" y="274"/>
                  <a:pt x="288" y="275"/>
                </a:cubicBezTo>
                <a:cubicBezTo>
                  <a:pt x="288" y="275"/>
                  <a:pt x="288" y="274"/>
                  <a:pt x="288" y="274"/>
                </a:cubicBezTo>
                <a:cubicBezTo>
                  <a:pt x="287" y="273"/>
                  <a:pt x="287" y="273"/>
                  <a:pt x="287" y="273"/>
                </a:cubicBezTo>
                <a:cubicBezTo>
                  <a:pt x="287" y="273"/>
                  <a:pt x="289" y="273"/>
                  <a:pt x="289" y="273"/>
                </a:cubicBezTo>
                <a:close/>
                <a:moveTo>
                  <a:pt x="284" y="292"/>
                </a:moveTo>
                <a:cubicBezTo>
                  <a:pt x="284" y="291"/>
                  <a:pt x="285" y="292"/>
                  <a:pt x="285" y="292"/>
                </a:cubicBezTo>
                <a:cubicBezTo>
                  <a:pt x="285" y="292"/>
                  <a:pt x="285" y="291"/>
                  <a:pt x="286" y="291"/>
                </a:cubicBezTo>
                <a:cubicBezTo>
                  <a:pt x="286" y="291"/>
                  <a:pt x="286" y="291"/>
                  <a:pt x="287" y="291"/>
                </a:cubicBezTo>
                <a:cubicBezTo>
                  <a:pt x="287" y="291"/>
                  <a:pt x="287" y="290"/>
                  <a:pt x="287" y="290"/>
                </a:cubicBezTo>
                <a:cubicBezTo>
                  <a:pt x="287" y="290"/>
                  <a:pt x="287" y="290"/>
                  <a:pt x="287" y="290"/>
                </a:cubicBezTo>
                <a:cubicBezTo>
                  <a:pt x="288" y="290"/>
                  <a:pt x="288" y="290"/>
                  <a:pt x="289" y="289"/>
                </a:cubicBezTo>
                <a:cubicBezTo>
                  <a:pt x="289" y="289"/>
                  <a:pt x="289" y="290"/>
                  <a:pt x="290" y="290"/>
                </a:cubicBezTo>
                <a:cubicBezTo>
                  <a:pt x="290" y="289"/>
                  <a:pt x="291" y="289"/>
                  <a:pt x="292" y="290"/>
                </a:cubicBezTo>
                <a:cubicBezTo>
                  <a:pt x="291" y="290"/>
                  <a:pt x="291" y="291"/>
                  <a:pt x="290" y="291"/>
                </a:cubicBezTo>
                <a:cubicBezTo>
                  <a:pt x="290" y="291"/>
                  <a:pt x="290" y="290"/>
                  <a:pt x="290" y="290"/>
                </a:cubicBezTo>
                <a:cubicBezTo>
                  <a:pt x="290" y="290"/>
                  <a:pt x="289" y="291"/>
                  <a:pt x="289" y="291"/>
                </a:cubicBezTo>
                <a:cubicBezTo>
                  <a:pt x="289" y="291"/>
                  <a:pt x="288" y="290"/>
                  <a:pt x="287" y="292"/>
                </a:cubicBezTo>
                <a:cubicBezTo>
                  <a:pt x="287" y="292"/>
                  <a:pt x="287" y="293"/>
                  <a:pt x="286" y="293"/>
                </a:cubicBezTo>
                <a:cubicBezTo>
                  <a:pt x="286" y="293"/>
                  <a:pt x="285" y="293"/>
                  <a:pt x="285" y="293"/>
                </a:cubicBezTo>
                <a:cubicBezTo>
                  <a:pt x="285" y="293"/>
                  <a:pt x="284" y="293"/>
                  <a:pt x="283" y="292"/>
                </a:cubicBezTo>
                <a:cubicBezTo>
                  <a:pt x="284" y="292"/>
                  <a:pt x="283" y="292"/>
                  <a:pt x="284" y="292"/>
                </a:cubicBezTo>
                <a:close/>
                <a:moveTo>
                  <a:pt x="282" y="292"/>
                </a:moveTo>
                <a:cubicBezTo>
                  <a:pt x="283" y="293"/>
                  <a:pt x="283" y="294"/>
                  <a:pt x="284" y="295"/>
                </a:cubicBezTo>
                <a:cubicBezTo>
                  <a:pt x="283" y="296"/>
                  <a:pt x="283" y="294"/>
                  <a:pt x="282" y="294"/>
                </a:cubicBezTo>
                <a:cubicBezTo>
                  <a:pt x="281" y="294"/>
                  <a:pt x="280" y="294"/>
                  <a:pt x="278" y="295"/>
                </a:cubicBezTo>
                <a:cubicBezTo>
                  <a:pt x="278" y="292"/>
                  <a:pt x="281" y="293"/>
                  <a:pt x="282" y="292"/>
                </a:cubicBezTo>
                <a:close/>
                <a:moveTo>
                  <a:pt x="282" y="279"/>
                </a:moveTo>
                <a:cubicBezTo>
                  <a:pt x="282" y="279"/>
                  <a:pt x="281" y="280"/>
                  <a:pt x="282" y="280"/>
                </a:cubicBezTo>
                <a:cubicBezTo>
                  <a:pt x="281" y="281"/>
                  <a:pt x="280" y="280"/>
                  <a:pt x="280" y="281"/>
                </a:cubicBezTo>
                <a:cubicBezTo>
                  <a:pt x="279" y="281"/>
                  <a:pt x="277" y="283"/>
                  <a:pt x="276" y="282"/>
                </a:cubicBezTo>
                <a:cubicBezTo>
                  <a:pt x="278" y="281"/>
                  <a:pt x="280" y="279"/>
                  <a:pt x="282" y="279"/>
                </a:cubicBezTo>
                <a:close/>
                <a:moveTo>
                  <a:pt x="256" y="274"/>
                </a:moveTo>
                <a:cubicBezTo>
                  <a:pt x="257" y="274"/>
                  <a:pt x="257" y="274"/>
                  <a:pt x="258" y="273"/>
                </a:cubicBezTo>
                <a:cubicBezTo>
                  <a:pt x="259" y="273"/>
                  <a:pt x="259" y="274"/>
                  <a:pt x="259" y="275"/>
                </a:cubicBezTo>
                <a:cubicBezTo>
                  <a:pt x="258" y="275"/>
                  <a:pt x="257" y="275"/>
                  <a:pt x="256" y="276"/>
                </a:cubicBezTo>
                <a:cubicBezTo>
                  <a:pt x="256" y="275"/>
                  <a:pt x="256" y="275"/>
                  <a:pt x="256" y="274"/>
                </a:cubicBezTo>
                <a:close/>
                <a:moveTo>
                  <a:pt x="249" y="294"/>
                </a:moveTo>
                <a:cubicBezTo>
                  <a:pt x="252" y="293"/>
                  <a:pt x="252" y="293"/>
                  <a:pt x="252" y="293"/>
                </a:cubicBezTo>
                <a:cubicBezTo>
                  <a:pt x="252" y="294"/>
                  <a:pt x="247" y="297"/>
                  <a:pt x="246" y="297"/>
                </a:cubicBezTo>
                <a:cubicBezTo>
                  <a:pt x="246" y="296"/>
                  <a:pt x="248" y="294"/>
                  <a:pt x="249" y="294"/>
                </a:cubicBezTo>
                <a:close/>
                <a:moveTo>
                  <a:pt x="238" y="326"/>
                </a:moveTo>
                <a:cubicBezTo>
                  <a:pt x="238" y="327"/>
                  <a:pt x="237" y="325"/>
                  <a:pt x="236" y="326"/>
                </a:cubicBezTo>
                <a:cubicBezTo>
                  <a:pt x="235" y="327"/>
                  <a:pt x="234" y="329"/>
                  <a:pt x="233" y="327"/>
                </a:cubicBezTo>
                <a:cubicBezTo>
                  <a:pt x="234" y="326"/>
                  <a:pt x="235" y="326"/>
                  <a:pt x="236" y="326"/>
                </a:cubicBezTo>
                <a:cubicBezTo>
                  <a:pt x="237" y="325"/>
                  <a:pt x="238" y="324"/>
                  <a:pt x="239" y="324"/>
                </a:cubicBezTo>
                <a:cubicBezTo>
                  <a:pt x="239" y="325"/>
                  <a:pt x="239" y="325"/>
                  <a:pt x="238" y="326"/>
                </a:cubicBezTo>
                <a:close/>
                <a:moveTo>
                  <a:pt x="243" y="313"/>
                </a:moveTo>
                <a:cubicBezTo>
                  <a:pt x="243" y="315"/>
                  <a:pt x="241" y="314"/>
                  <a:pt x="241" y="314"/>
                </a:cubicBezTo>
                <a:cubicBezTo>
                  <a:pt x="240" y="312"/>
                  <a:pt x="242" y="314"/>
                  <a:pt x="243" y="313"/>
                </a:cubicBezTo>
                <a:close/>
                <a:moveTo>
                  <a:pt x="240" y="314"/>
                </a:moveTo>
                <a:cubicBezTo>
                  <a:pt x="240" y="315"/>
                  <a:pt x="240" y="315"/>
                  <a:pt x="240" y="316"/>
                </a:cubicBezTo>
                <a:cubicBezTo>
                  <a:pt x="240" y="316"/>
                  <a:pt x="239" y="317"/>
                  <a:pt x="239" y="317"/>
                </a:cubicBezTo>
                <a:cubicBezTo>
                  <a:pt x="238" y="316"/>
                  <a:pt x="239" y="315"/>
                  <a:pt x="240" y="314"/>
                </a:cubicBezTo>
                <a:close/>
                <a:moveTo>
                  <a:pt x="237" y="317"/>
                </a:moveTo>
                <a:cubicBezTo>
                  <a:pt x="238" y="318"/>
                  <a:pt x="236" y="318"/>
                  <a:pt x="235" y="319"/>
                </a:cubicBezTo>
                <a:cubicBezTo>
                  <a:pt x="234" y="320"/>
                  <a:pt x="233" y="321"/>
                  <a:pt x="232" y="321"/>
                </a:cubicBezTo>
                <a:cubicBezTo>
                  <a:pt x="232" y="319"/>
                  <a:pt x="236" y="318"/>
                  <a:pt x="237" y="317"/>
                </a:cubicBezTo>
                <a:close/>
                <a:moveTo>
                  <a:pt x="231" y="303"/>
                </a:moveTo>
                <a:cubicBezTo>
                  <a:pt x="234" y="302"/>
                  <a:pt x="231" y="306"/>
                  <a:pt x="230" y="306"/>
                </a:cubicBezTo>
                <a:cubicBezTo>
                  <a:pt x="229" y="305"/>
                  <a:pt x="230" y="304"/>
                  <a:pt x="231" y="303"/>
                </a:cubicBezTo>
                <a:close/>
                <a:moveTo>
                  <a:pt x="218" y="338"/>
                </a:moveTo>
                <a:cubicBezTo>
                  <a:pt x="218" y="338"/>
                  <a:pt x="217" y="338"/>
                  <a:pt x="216" y="337"/>
                </a:cubicBezTo>
                <a:cubicBezTo>
                  <a:pt x="217" y="336"/>
                  <a:pt x="218" y="338"/>
                  <a:pt x="219" y="337"/>
                </a:cubicBezTo>
                <a:cubicBezTo>
                  <a:pt x="219" y="336"/>
                  <a:pt x="218" y="336"/>
                  <a:pt x="218" y="336"/>
                </a:cubicBezTo>
                <a:cubicBezTo>
                  <a:pt x="218" y="335"/>
                  <a:pt x="220" y="333"/>
                  <a:pt x="221" y="333"/>
                </a:cubicBezTo>
                <a:cubicBezTo>
                  <a:pt x="222" y="335"/>
                  <a:pt x="220" y="336"/>
                  <a:pt x="218" y="338"/>
                </a:cubicBezTo>
                <a:close/>
                <a:moveTo>
                  <a:pt x="229" y="305"/>
                </a:moveTo>
                <a:cubicBezTo>
                  <a:pt x="229" y="306"/>
                  <a:pt x="225" y="310"/>
                  <a:pt x="224" y="310"/>
                </a:cubicBezTo>
                <a:cubicBezTo>
                  <a:pt x="224" y="310"/>
                  <a:pt x="228" y="305"/>
                  <a:pt x="229" y="305"/>
                </a:cubicBezTo>
                <a:close/>
                <a:moveTo>
                  <a:pt x="213" y="319"/>
                </a:moveTo>
                <a:cubicBezTo>
                  <a:pt x="213" y="318"/>
                  <a:pt x="214" y="318"/>
                  <a:pt x="214" y="318"/>
                </a:cubicBezTo>
                <a:cubicBezTo>
                  <a:pt x="215" y="317"/>
                  <a:pt x="217" y="316"/>
                  <a:pt x="217" y="315"/>
                </a:cubicBezTo>
                <a:cubicBezTo>
                  <a:pt x="217" y="315"/>
                  <a:pt x="217" y="315"/>
                  <a:pt x="217" y="315"/>
                </a:cubicBezTo>
                <a:cubicBezTo>
                  <a:pt x="218" y="314"/>
                  <a:pt x="218" y="314"/>
                  <a:pt x="219" y="314"/>
                </a:cubicBezTo>
                <a:cubicBezTo>
                  <a:pt x="220" y="314"/>
                  <a:pt x="220" y="313"/>
                  <a:pt x="221" y="313"/>
                </a:cubicBezTo>
                <a:cubicBezTo>
                  <a:pt x="221" y="312"/>
                  <a:pt x="221" y="313"/>
                  <a:pt x="221" y="313"/>
                </a:cubicBezTo>
                <a:cubicBezTo>
                  <a:pt x="222" y="312"/>
                  <a:pt x="224" y="311"/>
                  <a:pt x="225" y="311"/>
                </a:cubicBezTo>
                <a:cubicBezTo>
                  <a:pt x="225" y="312"/>
                  <a:pt x="223" y="315"/>
                  <a:pt x="222" y="315"/>
                </a:cubicBezTo>
                <a:cubicBezTo>
                  <a:pt x="222" y="314"/>
                  <a:pt x="222" y="314"/>
                  <a:pt x="223" y="313"/>
                </a:cubicBezTo>
                <a:cubicBezTo>
                  <a:pt x="222" y="312"/>
                  <a:pt x="221" y="314"/>
                  <a:pt x="221" y="315"/>
                </a:cubicBezTo>
                <a:cubicBezTo>
                  <a:pt x="220" y="316"/>
                  <a:pt x="220" y="315"/>
                  <a:pt x="219" y="315"/>
                </a:cubicBezTo>
                <a:cubicBezTo>
                  <a:pt x="219" y="316"/>
                  <a:pt x="218" y="316"/>
                  <a:pt x="217" y="317"/>
                </a:cubicBezTo>
                <a:cubicBezTo>
                  <a:pt x="217" y="317"/>
                  <a:pt x="216" y="318"/>
                  <a:pt x="216" y="319"/>
                </a:cubicBezTo>
                <a:cubicBezTo>
                  <a:pt x="215" y="319"/>
                  <a:pt x="215" y="319"/>
                  <a:pt x="214" y="319"/>
                </a:cubicBezTo>
                <a:cubicBezTo>
                  <a:pt x="214" y="320"/>
                  <a:pt x="214" y="321"/>
                  <a:pt x="213" y="320"/>
                </a:cubicBezTo>
                <a:cubicBezTo>
                  <a:pt x="213" y="320"/>
                  <a:pt x="213" y="319"/>
                  <a:pt x="213" y="319"/>
                </a:cubicBezTo>
                <a:close/>
                <a:moveTo>
                  <a:pt x="210" y="321"/>
                </a:moveTo>
                <a:cubicBezTo>
                  <a:pt x="211" y="322"/>
                  <a:pt x="211" y="322"/>
                  <a:pt x="211" y="322"/>
                </a:cubicBezTo>
                <a:cubicBezTo>
                  <a:pt x="211" y="323"/>
                  <a:pt x="211" y="324"/>
                  <a:pt x="210" y="324"/>
                </a:cubicBezTo>
                <a:cubicBezTo>
                  <a:pt x="210" y="322"/>
                  <a:pt x="209" y="322"/>
                  <a:pt x="209" y="324"/>
                </a:cubicBezTo>
                <a:cubicBezTo>
                  <a:pt x="208" y="323"/>
                  <a:pt x="210" y="322"/>
                  <a:pt x="210" y="321"/>
                </a:cubicBezTo>
                <a:close/>
                <a:moveTo>
                  <a:pt x="93" y="498"/>
                </a:moveTo>
                <a:cubicBezTo>
                  <a:pt x="92" y="499"/>
                  <a:pt x="93" y="500"/>
                  <a:pt x="92" y="502"/>
                </a:cubicBezTo>
                <a:cubicBezTo>
                  <a:pt x="92" y="502"/>
                  <a:pt x="92" y="501"/>
                  <a:pt x="92" y="501"/>
                </a:cubicBezTo>
                <a:cubicBezTo>
                  <a:pt x="92" y="500"/>
                  <a:pt x="92" y="498"/>
                  <a:pt x="92" y="496"/>
                </a:cubicBezTo>
                <a:cubicBezTo>
                  <a:pt x="94" y="497"/>
                  <a:pt x="93" y="498"/>
                  <a:pt x="93" y="498"/>
                </a:cubicBezTo>
                <a:close/>
                <a:moveTo>
                  <a:pt x="100" y="460"/>
                </a:moveTo>
                <a:cubicBezTo>
                  <a:pt x="99" y="460"/>
                  <a:pt x="98" y="459"/>
                  <a:pt x="98" y="460"/>
                </a:cubicBezTo>
                <a:cubicBezTo>
                  <a:pt x="98" y="460"/>
                  <a:pt x="98" y="461"/>
                  <a:pt x="98" y="461"/>
                </a:cubicBezTo>
                <a:cubicBezTo>
                  <a:pt x="98" y="461"/>
                  <a:pt x="98" y="461"/>
                  <a:pt x="98" y="461"/>
                </a:cubicBezTo>
                <a:cubicBezTo>
                  <a:pt x="98" y="460"/>
                  <a:pt x="98" y="460"/>
                  <a:pt x="98" y="459"/>
                </a:cubicBezTo>
                <a:cubicBezTo>
                  <a:pt x="98" y="459"/>
                  <a:pt x="98" y="458"/>
                  <a:pt x="98" y="458"/>
                </a:cubicBezTo>
                <a:cubicBezTo>
                  <a:pt x="98" y="458"/>
                  <a:pt x="98" y="458"/>
                  <a:pt x="99" y="458"/>
                </a:cubicBezTo>
                <a:cubicBezTo>
                  <a:pt x="99" y="458"/>
                  <a:pt x="99" y="458"/>
                  <a:pt x="99" y="458"/>
                </a:cubicBezTo>
                <a:cubicBezTo>
                  <a:pt x="99" y="458"/>
                  <a:pt x="99" y="459"/>
                  <a:pt x="99" y="459"/>
                </a:cubicBezTo>
                <a:cubicBezTo>
                  <a:pt x="99" y="459"/>
                  <a:pt x="100" y="459"/>
                  <a:pt x="100" y="459"/>
                </a:cubicBezTo>
                <a:cubicBezTo>
                  <a:pt x="100" y="459"/>
                  <a:pt x="100" y="460"/>
                  <a:pt x="100" y="460"/>
                </a:cubicBezTo>
                <a:cubicBezTo>
                  <a:pt x="100" y="460"/>
                  <a:pt x="100" y="460"/>
                  <a:pt x="100" y="460"/>
                </a:cubicBezTo>
                <a:close/>
                <a:moveTo>
                  <a:pt x="104" y="446"/>
                </a:moveTo>
                <a:cubicBezTo>
                  <a:pt x="104" y="446"/>
                  <a:pt x="104" y="445"/>
                  <a:pt x="104" y="444"/>
                </a:cubicBezTo>
                <a:cubicBezTo>
                  <a:pt x="103" y="444"/>
                  <a:pt x="103" y="446"/>
                  <a:pt x="103" y="447"/>
                </a:cubicBezTo>
                <a:cubicBezTo>
                  <a:pt x="104" y="448"/>
                  <a:pt x="103" y="447"/>
                  <a:pt x="102" y="448"/>
                </a:cubicBezTo>
                <a:cubicBezTo>
                  <a:pt x="103" y="449"/>
                  <a:pt x="102" y="450"/>
                  <a:pt x="101" y="451"/>
                </a:cubicBezTo>
                <a:cubicBezTo>
                  <a:pt x="101" y="451"/>
                  <a:pt x="101" y="452"/>
                  <a:pt x="101" y="453"/>
                </a:cubicBezTo>
                <a:cubicBezTo>
                  <a:pt x="101" y="454"/>
                  <a:pt x="101" y="454"/>
                  <a:pt x="101" y="454"/>
                </a:cubicBezTo>
                <a:cubicBezTo>
                  <a:pt x="100" y="455"/>
                  <a:pt x="100" y="456"/>
                  <a:pt x="100" y="456"/>
                </a:cubicBezTo>
                <a:cubicBezTo>
                  <a:pt x="99" y="455"/>
                  <a:pt x="99" y="455"/>
                  <a:pt x="99" y="455"/>
                </a:cubicBezTo>
                <a:cubicBezTo>
                  <a:pt x="99" y="454"/>
                  <a:pt x="99" y="454"/>
                  <a:pt x="100" y="453"/>
                </a:cubicBezTo>
                <a:cubicBezTo>
                  <a:pt x="100" y="452"/>
                  <a:pt x="101" y="450"/>
                  <a:pt x="100" y="449"/>
                </a:cubicBezTo>
                <a:cubicBezTo>
                  <a:pt x="100" y="449"/>
                  <a:pt x="100" y="449"/>
                  <a:pt x="100" y="449"/>
                </a:cubicBezTo>
                <a:cubicBezTo>
                  <a:pt x="100" y="448"/>
                  <a:pt x="101" y="448"/>
                  <a:pt x="101" y="447"/>
                </a:cubicBezTo>
                <a:cubicBezTo>
                  <a:pt x="102" y="446"/>
                  <a:pt x="102" y="445"/>
                  <a:pt x="102" y="445"/>
                </a:cubicBezTo>
                <a:cubicBezTo>
                  <a:pt x="102" y="445"/>
                  <a:pt x="102" y="445"/>
                  <a:pt x="102" y="445"/>
                </a:cubicBezTo>
                <a:cubicBezTo>
                  <a:pt x="103" y="444"/>
                  <a:pt x="104" y="442"/>
                  <a:pt x="104" y="441"/>
                </a:cubicBezTo>
                <a:cubicBezTo>
                  <a:pt x="106" y="442"/>
                  <a:pt x="105" y="445"/>
                  <a:pt x="104" y="446"/>
                </a:cubicBezTo>
                <a:close/>
                <a:moveTo>
                  <a:pt x="104" y="439"/>
                </a:moveTo>
                <a:cubicBezTo>
                  <a:pt x="103" y="439"/>
                  <a:pt x="104" y="435"/>
                  <a:pt x="104" y="434"/>
                </a:cubicBezTo>
                <a:cubicBezTo>
                  <a:pt x="108" y="438"/>
                  <a:pt x="104" y="439"/>
                  <a:pt x="104" y="439"/>
                </a:cubicBezTo>
                <a:close/>
                <a:moveTo>
                  <a:pt x="105" y="434"/>
                </a:moveTo>
                <a:cubicBezTo>
                  <a:pt x="105" y="433"/>
                  <a:pt x="106" y="430"/>
                  <a:pt x="108" y="429"/>
                </a:cubicBezTo>
                <a:cubicBezTo>
                  <a:pt x="108" y="429"/>
                  <a:pt x="106" y="433"/>
                  <a:pt x="105" y="434"/>
                </a:cubicBezTo>
                <a:close/>
                <a:moveTo>
                  <a:pt x="124" y="446"/>
                </a:moveTo>
                <a:cubicBezTo>
                  <a:pt x="124" y="447"/>
                  <a:pt x="122" y="446"/>
                  <a:pt x="122" y="447"/>
                </a:cubicBezTo>
                <a:cubicBezTo>
                  <a:pt x="122" y="449"/>
                  <a:pt x="122" y="450"/>
                  <a:pt x="120" y="450"/>
                </a:cubicBezTo>
                <a:cubicBezTo>
                  <a:pt x="120" y="448"/>
                  <a:pt x="121" y="447"/>
                  <a:pt x="121" y="447"/>
                </a:cubicBezTo>
                <a:cubicBezTo>
                  <a:pt x="122" y="446"/>
                  <a:pt x="122" y="444"/>
                  <a:pt x="123" y="444"/>
                </a:cubicBezTo>
                <a:cubicBezTo>
                  <a:pt x="124" y="444"/>
                  <a:pt x="124" y="445"/>
                  <a:pt x="124" y="446"/>
                </a:cubicBezTo>
                <a:close/>
                <a:moveTo>
                  <a:pt x="126" y="439"/>
                </a:moveTo>
                <a:cubicBezTo>
                  <a:pt x="124" y="439"/>
                  <a:pt x="124" y="438"/>
                  <a:pt x="125" y="437"/>
                </a:cubicBezTo>
                <a:cubicBezTo>
                  <a:pt x="126" y="437"/>
                  <a:pt x="126" y="438"/>
                  <a:pt x="126" y="439"/>
                </a:cubicBezTo>
                <a:close/>
                <a:moveTo>
                  <a:pt x="142" y="394"/>
                </a:moveTo>
                <a:cubicBezTo>
                  <a:pt x="141" y="394"/>
                  <a:pt x="140" y="395"/>
                  <a:pt x="139" y="396"/>
                </a:cubicBezTo>
                <a:cubicBezTo>
                  <a:pt x="138" y="395"/>
                  <a:pt x="141" y="394"/>
                  <a:pt x="141" y="392"/>
                </a:cubicBezTo>
                <a:cubicBezTo>
                  <a:pt x="142" y="393"/>
                  <a:pt x="143" y="393"/>
                  <a:pt x="144" y="393"/>
                </a:cubicBezTo>
                <a:cubicBezTo>
                  <a:pt x="144" y="395"/>
                  <a:pt x="143" y="393"/>
                  <a:pt x="142" y="394"/>
                </a:cubicBezTo>
                <a:close/>
                <a:moveTo>
                  <a:pt x="191" y="374"/>
                </a:moveTo>
                <a:cubicBezTo>
                  <a:pt x="190" y="375"/>
                  <a:pt x="185" y="377"/>
                  <a:pt x="188" y="374"/>
                </a:cubicBezTo>
                <a:cubicBezTo>
                  <a:pt x="189" y="372"/>
                  <a:pt x="192" y="372"/>
                  <a:pt x="191" y="374"/>
                </a:cubicBezTo>
                <a:close/>
                <a:moveTo>
                  <a:pt x="196" y="370"/>
                </a:moveTo>
                <a:cubicBezTo>
                  <a:pt x="195" y="369"/>
                  <a:pt x="195" y="370"/>
                  <a:pt x="193" y="370"/>
                </a:cubicBezTo>
                <a:cubicBezTo>
                  <a:pt x="194" y="368"/>
                  <a:pt x="195" y="367"/>
                  <a:pt x="197" y="367"/>
                </a:cubicBezTo>
                <a:cubicBezTo>
                  <a:pt x="197" y="366"/>
                  <a:pt x="196" y="364"/>
                  <a:pt x="197" y="364"/>
                </a:cubicBezTo>
                <a:cubicBezTo>
                  <a:pt x="199" y="364"/>
                  <a:pt x="198" y="365"/>
                  <a:pt x="198" y="365"/>
                </a:cubicBezTo>
                <a:cubicBezTo>
                  <a:pt x="197" y="367"/>
                  <a:pt x="198" y="369"/>
                  <a:pt x="196" y="370"/>
                </a:cubicBezTo>
                <a:close/>
                <a:moveTo>
                  <a:pt x="179" y="354"/>
                </a:moveTo>
                <a:cubicBezTo>
                  <a:pt x="179" y="354"/>
                  <a:pt x="180" y="354"/>
                  <a:pt x="181" y="354"/>
                </a:cubicBezTo>
                <a:cubicBezTo>
                  <a:pt x="182" y="353"/>
                  <a:pt x="183" y="352"/>
                  <a:pt x="183" y="351"/>
                </a:cubicBezTo>
                <a:cubicBezTo>
                  <a:pt x="183" y="351"/>
                  <a:pt x="183" y="350"/>
                  <a:pt x="182" y="350"/>
                </a:cubicBezTo>
                <a:cubicBezTo>
                  <a:pt x="182" y="350"/>
                  <a:pt x="180" y="350"/>
                  <a:pt x="180" y="350"/>
                </a:cubicBezTo>
                <a:cubicBezTo>
                  <a:pt x="181" y="349"/>
                  <a:pt x="181" y="349"/>
                  <a:pt x="181" y="349"/>
                </a:cubicBezTo>
                <a:cubicBezTo>
                  <a:pt x="181" y="348"/>
                  <a:pt x="179" y="345"/>
                  <a:pt x="179" y="345"/>
                </a:cubicBezTo>
                <a:cubicBezTo>
                  <a:pt x="180" y="345"/>
                  <a:pt x="182" y="346"/>
                  <a:pt x="182" y="346"/>
                </a:cubicBezTo>
                <a:cubicBezTo>
                  <a:pt x="182" y="346"/>
                  <a:pt x="183" y="346"/>
                  <a:pt x="183" y="345"/>
                </a:cubicBezTo>
                <a:cubicBezTo>
                  <a:pt x="183" y="345"/>
                  <a:pt x="184" y="345"/>
                  <a:pt x="184" y="345"/>
                </a:cubicBezTo>
                <a:cubicBezTo>
                  <a:pt x="184" y="345"/>
                  <a:pt x="184" y="344"/>
                  <a:pt x="185" y="343"/>
                </a:cubicBezTo>
                <a:cubicBezTo>
                  <a:pt x="186" y="343"/>
                  <a:pt x="187" y="342"/>
                  <a:pt x="188" y="341"/>
                </a:cubicBezTo>
                <a:cubicBezTo>
                  <a:pt x="188" y="341"/>
                  <a:pt x="189" y="340"/>
                  <a:pt x="189" y="340"/>
                </a:cubicBezTo>
                <a:cubicBezTo>
                  <a:pt x="190" y="339"/>
                  <a:pt x="191" y="340"/>
                  <a:pt x="191" y="339"/>
                </a:cubicBezTo>
                <a:cubicBezTo>
                  <a:pt x="192" y="339"/>
                  <a:pt x="192" y="337"/>
                  <a:pt x="193" y="337"/>
                </a:cubicBezTo>
                <a:cubicBezTo>
                  <a:pt x="193" y="337"/>
                  <a:pt x="194" y="336"/>
                  <a:pt x="194" y="336"/>
                </a:cubicBezTo>
                <a:cubicBezTo>
                  <a:pt x="194" y="336"/>
                  <a:pt x="195" y="336"/>
                  <a:pt x="195" y="336"/>
                </a:cubicBezTo>
                <a:cubicBezTo>
                  <a:pt x="196" y="336"/>
                  <a:pt x="196" y="335"/>
                  <a:pt x="197" y="335"/>
                </a:cubicBezTo>
                <a:cubicBezTo>
                  <a:pt x="197" y="335"/>
                  <a:pt x="197" y="334"/>
                  <a:pt x="197" y="334"/>
                </a:cubicBezTo>
                <a:cubicBezTo>
                  <a:pt x="198" y="334"/>
                  <a:pt x="198" y="334"/>
                  <a:pt x="198" y="333"/>
                </a:cubicBezTo>
                <a:cubicBezTo>
                  <a:pt x="198" y="333"/>
                  <a:pt x="198" y="334"/>
                  <a:pt x="199" y="333"/>
                </a:cubicBezTo>
                <a:cubicBezTo>
                  <a:pt x="199" y="333"/>
                  <a:pt x="199" y="332"/>
                  <a:pt x="200" y="332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201" y="332"/>
                  <a:pt x="202" y="331"/>
                  <a:pt x="203" y="329"/>
                </a:cubicBezTo>
                <a:cubicBezTo>
                  <a:pt x="203" y="330"/>
                  <a:pt x="203" y="329"/>
                  <a:pt x="204" y="329"/>
                </a:cubicBezTo>
                <a:cubicBezTo>
                  <a:pt x="204" y="329"/>
                  <a:pt x="205" y="329"/>
                  <a:pt x="206" y="329"/>
                </a:cubicBezTo>
                <a:cubicBezTo>
                  <a:pt x="206" y="329"/>
                  <a:pt x="206" y="330"/>
                  <a:pt x="206" y="330"/>
                </a:cubicBezTo>
                <a:cubicBezTo>
                  <a:pt x="206" y="331"/>
                  <a:pt x="204" y="331"/>
                  <a:pt x="203" y="332"/>
                </a:cubicBezTo>
                <a:cubicBezTo>
                  <a:pt x="203" y="333"/>
                  <a:pt x="202" y="334"/>
                  <a:pt x="202" y="334"/>
                </a:cubicBezTo>
                <a:cubicBezTo>
                  <a:pt x="202" y="334"/>
                  <a:pt x="202" y="334"/>
                  <a:pt x="201" y="334"/>
                </a:cubicBezTo>
                <a:cubicBezTo>
                  <a:pt x="201" y="334"/>
                  <a:pt x="200" y="335"/>
                  <a:pt x="199" y="335"/>
                </a:cubicBezTo>
                <a:cubicBezTo>
                  <a:pt x="199" y="335"/>
                  <a:pt x="198" y="337"/>
                  <a:pt x="197" y="338"/>
                </a:cubicBezTo>
                <a:cubicBezTo>
                  <a:pt x="197" y="338"/>
                  <a:pt x="195" y="339"/>
                  <a:pt x="195" y="340"/>
                </a:cubicBezTo>
                <a:cubicBezTo>
                  <a:pt x="194" y="339"/>
                  <a:pt x="193" y="341"/>
                  <a:pt x="191" y="340"/>
                </a:cubicBezTo>
                <a:cubicBezTo>
                  <a:pt x="190" y="342"/>
                  <a:pt x="189" y="343"/>
                  <a:pt x="189" y="345"/>
                </a:cubicBezTo>
                <a:cubicBezTo>
                  <a:pt x="188" y="345"/>
                  <a:pt x="187" y="345"/>
                  <a:pt x="187" y="345"/>
                </a:cubicBezTo>
                <a:cubicBezTo>
                  <a:pt x="187" y="346"/>
                  <a:pt x="187" y="345"/>
                  <a:pt x="187" y="345"/>
                </a:cubicBezTo>
                <a:cubicBezTo>
                  <a:pt x="186" y="346"/>
                  <a:pt x="186" y="346"/>
                  <a:pt x="186" y="346"/>
                </a:cubicBezTo>
                <a:cubicBezTo>
                  <a:pt x="185" y="346"/>
                  <a:pt x="184" y="346"/>
                  <a:pt x="183" y="347"/>
                </a:cubicBezTo>
                <a:cubicBezTo>
                  <a:pt x="182" y="348"/>
                  <a:pt x="184" y="348"/>
                  <a:pt x="184" y="349"/>
                </a:cubicBezTo>
                <a:cubicBezTo>
                  <a:pt x="183" y="349"/>
                  <a:pt x="184" y="350"/>
                  <a:pt x="184" y="351"/>
                </a:cubicBezTo>
                <a:cubicBezTo>
                  <a:pt x="184" y="350"/>
                  <a:pt x="184" y="350"/>
                  <a:pt x="185" y="350"/>
                </a:cubicBezTo>
                <a:cubicBezTo>
                  <a:pt x="186" y="350"/>
                  <a:pt x="185" y="352"/>
                  <a:pt x="184" y="353"/>
                </a:cubicBezTo>
                <a:cubicBezTo>
                  <a:pt x="184" y="353"/>
                  <a:pt x="183" y="353"/>
                  <a:pt x="182" y="353"/>
                </a:cubicBezTo>
                <a:cubicBezTo>
                  <a:pt x="181" y="355"/>
                  <a:pt x="179" y="358"/>
                  <a:pt x="177" y="359"/>
                </a:cubicBezTo>
                <a:cubicBezTo>
                  <a:pt x="177" y="359"/>
                  <a:pt x="177" y="360"/>
                  <a:pt x="177" y="360"/>
                </a:cubicBezTo>
                <a:cubicBezTo>
                  <a:pt x="176" y="360"/>
                  <a:pt x="176" y="360"/>
                  <a:pt x="176" y="360"/>
                </a:cubicBezTo>
                <a:cubicBezTo>
                  <a:pt x="175" y="361"/>
                  <a:pt x="174" y="362"/>
                  <a:pt x="173" y="363"/>
                </a:cubicBezTo>
                <a:cubicBezTo>
                  <a:pt x="172" y="363"/>
                  <a:pt x="170" y="364"/>
                  <a:pt x="169" y="364"/>
                </a:cubicBezTo>
                <a:cubicBezTo>
                  <a:pt x="169" y="362"/>
                  <a:pt x="169" y="362"/>
                  <a:pt x="171" y="361"/>
                </a:cubicBezTo>
                <a:cubicBezTo>
                  <a:pt x="171" y="361"/>
                  <a:pt x="172" y="362"/>
                  <a:pt x="172" y="361"/>
                </a:cubicBezTo>
                <a:cubicBezTo>
                  <a:pt x="172" y="359"/>
                  <a:pt x="172" y="360"/>
                  <a:pt x="173" y="359"/>
                </a:cubicBezTo>
                <a:cubicBezTo>
                  <a:pt x="174" y="359"/>
                  <a:pt x="174" y="358"/>
                  <a:pt x="174" y="358"/>
                </a:cubicBezTo>
                <a:cubicBezTo>
                  <a:pt x="175" y="358"/>
                  <a:pt x="175" y="357"/>
                  <a:pt x="176" y="356"/>
                </a:cubicBezTo>
                <a:cubicBezTo>
                  <a:pt x="176" y="356"/>
                  <a:pt x="178" y="355"/>
                  <a:pt x="179" y="354"/>
                </a:cubicBezTo>
                <a:close/>
                <a:moveTo>
                  <a:pt x="158" y="344"/>
                </a:moveTo>
                <a:cubicBezTo>
                  <a:pt x="158" y="344"/>
                  <a:pt x="159" y="345"/>
                  <a:pt x="158" y="346"/>
                </a:cubicBezTo>
                <a:cubicBezTo>
                  <a:pt x="158" y="347"/>
                  <a:pt x="157" y="348"/>
                  <a:pt x="156" y="347"/>
                </a:cubicBezTo>
                <a:cubicBezTo>
                  <a:pt x="156" y="346"/>
                  <a:pt x="157" y="345"/>
                  <a:pt x="158" y="344"/>
                </a:cubicBezTo>
                <a:close/>
                <a:moveTo>
                  <a:pt x="150" y="357"/>
                </a:moveTo>
                <a:cubicBezTo>
                  <a:pt x="151" y="356"/>
                  <a:pt x="150" y="356"/>
                  <a:pt x="150" y="355"/>
                </a:cubicBezTo>
                <a:cubicBezTo>
                  <a:pt x="150" y="355"/>
                  <a:pt x="150" y="355"/>
                  <a:pt x="150" y="355"/>
                </a:cubicBezTo>
                <a:cubicBezTo>
                  <a:pt x="150" y="354"/>
                  <a:pt x="150" y="354"/>
                  <a:pt x="150" y="354"/>
                </a:cubicBezTo>
                <a:cubicBezTo>
                  <a:pt x="151" y="353"/>
                  <a:pt x="150" y="353"/>
                  <a:pt x="150" y="352"/>
                </a:cubicBezTo>
                <a:cubicBezTo>
                  <a:pt x="151" y="352"/>
                  <a:pt x="150" y="350"/>
                  <a:pt x="151" y="350"/>
                </a:cubicBezTo>
                <a:cubicBezTo>
                  <a:pt x="151" y="349"/>
                  <a:pt x="152" y="349"/>
                  <a:pt x="152" y="348"/>
                </a:cubicBezTo>
                <a:cubicBezTo>
                  <a:pt x="154" y="348"/>
                  <a:pt x="155" y="350"/>
                  <a:pt x="155" y="352"/>
                </a:cubicBezTo>
                <a:cubicBezTo>
                  <a:pt x="154" y="352"/>
                  <a:pt x="153" y="352"/>
                  <a:pt x="152" y="352"/>
                </a:cubicBezTo>
                <a:cubicBezTo>
                  <a:pt x="152" y="354"/>
                  <a:pt x="151" y="354"/>
                  <a:pt x="151" y="354"/>
                </a:cubicBezTo>
                <a:cubicBezTo>
                  <a:pt x="150" y="356"/>
                  <a:pt x="152" y="355"/>
                  <a:pt x="151" y="357"/>
                </a:cubicBezTo>
                <a:cubicBezTo>
                  <a:pt x="151" y="357"/>
                  <a:pt x="151" y="357"/>
                  <a:pt x="150" y="357"/>
                </a:cubicBezTo>
                <a:cubicBezTo>
                  <a:pt x="151" y="358"/>
                  <a:pt x="149" y="358"/>
                  <a:pt x="149" y="359"/>
                </a:cubicBezTo>
                <a:cubicBezTo>
                  <a:pt x="148" y="358"/>
                  <a:pt x="149" y="357"/>
                  <a:pt x="150" y="357"/>
                </a:cubicBezTo>
                <a:close/>
                <a:moveTo>
                  <a:pt x="149" y="381"/>
                </a:moveTo>
                <a:cubicBezTo>
                  <a:pt x="150" y="380"/>
                  <a:pt x="151" y="380"/>
                  <a:pt x="152" y="378"/>
                </a:cubicBezTo>
                <a:cubicBezTo>
                  <a:pt x="152" y="378"/>
                  <a:pt x="153" y="378"/>
                  <a:pt x="154" y="378"/>
                </a:cubicBezTo>
                <a:cubicBezTo>
                  <a:pt x="155" y="377"/>
                  <a:pt x="155" y="376"/>
                  <a:pt x="156" y="375"/>
                </a:cubicBezTo>
                <a:cubicBezTo>
                  <a:pt x="156" y="375"/>
                  <a:pt x="155" y="374"/>
                  <a:pt x="155" y="374"/>
                </a:cubicBezTo>
                <a:cubicBezTo>
                  <a:pt x="154" y="374"/>
                  <a:pt x="153" y="375"/>
                  <a:pt x="153" y="374"/>
                </a:cubicBezTo>
                <a:cubicBezTo>
                  <a:pt x="153" y="374"/>
                  <a:pt x="153" y="373"/>
                  <a:pt x="154" y="373"/>
                </a:cubicBezTo>
                <a:cubicBezTo>
                  <a:pt x="154" y="373"/>
                  <a:pt x="151" y="370"/>
                  <a:pt x="152" y="369"/>
                </a:cubicBezTo>
                <a:cubicBezTo>
                  <a:pt x="152" y="369"/>
                  <a:pt x="154" y="370"/>
                  <a:pt x="155" y="370"/>
                </a:cubicBezTo>
                <a:cubicBezTo>
                  <a:pt x="155" y="370"/>
                  <a:pt x="155" y="370"/>
                  <a:pt x="156" y="369"/>
                </a:cubicBezTo>
                <a:cubicBezTo>
                  <a:pt x="156" y="369"/>
                  <a:pt x="156" y="369"/>
                  <a:pt x="156" y="369"/>
                </a:cubicBezTo>
                <a:cubicBezTo>
                  <a:pt x="156" y="369"/>
                  <a:pt x="156" y="368"/>
                  <a:pt x="157" y="367"/>
                </a:cubicBezTo>
                <a:cubicBezTo>
                  <a:pt x="158" y="366"/>
                  <a:pt x="159" y="366"/>
                  <a:pt x="160" y="365"/>
                </a:cubicBezTo>
                <a:cubicBezTo>
                  <a:pt x="160" y="364"/>
                  <a:pt x="161" y="364"/>
                  <a:pt x="161" y="363"/>
                </a:cubicBezTo>
                <a:cubicBezTo>
                  <a:pt x="162" y="363"/>
                  <a:pt x="162" y="363"/>
                  <a:pt x="163" y="363"/>
                </a:cubicBezTo>
                <a:cubicBezTo>
                  <a:pt x="164" y="362"/>
                  <a:pt x="164" y="361"/>
                  <a:pt x="165" y="360"/>
                </a:cubicBezTo>
                <a:cubicBezTo>
                  <a:pt x="165" y="360"/>
                  <a:pt x="166" y="360"/>
                  <a:pt x="166" y="360"/>
                </a:cubicBezTo>
                <a:cubicBezTo>
                  <a:pt x="166" y="359"/>
                  <a:pt x="167" y="359"/>
                  <a:pt x="167" y="359"/>
                </a:cubicBezTo>
                <a:cubicBezTo>
                  <a:pt x="168" y="359"/>
                  <a:pt x="168" y="358"/>
                  <a:pt x="169" y="358"/>
                </a:cubicBezTo>
                <a:cubicBezTo>
                  <a:pt x="169" y="358"/>
                  <a:pt x="169" y="357"/>
                  <a:pt x="169" y="357"/>
                </a:cubicBezTo>
                <a:cubicBezTo>
                  <a:pt x="169" y="357"/>
                  <a:pt x="169" y="357"/>
                  <a:pt x="170" y="356"/>
                </a:cubicBezTo>
                <a:cubicBezTo>
                  <a:pt x="170" y="356"/>
                  <a:pt x="170" y="357"/>
                  <a:pt x="170" y="356"/>
                </a:cubicBezTo>
                <a:cubicBezTo>
                  <a:pt x="171" y="356"/>
                  <a:pt x="171" y="355"/>
                  <a:pt x="171" y="355"/>
                </a:cubicBezTo>
                <a:cubicBezTo>
                  <a:pt x="171" y="355"/>
                  <a:pt x="171" y="355"/>
                  <a:pt x="172" y="355"/>
                </a:cubicBezTo>
                <a:cubicBezTo>
                  <a:pt x="172" y="354"/>
                  <a:pt x="173" y="354"/>
                  <a:pt x="174" y="352"/>
                </a:cubicBezTo>
                <a:cubicBezTo>
                  <a:pt x="174" y="352"/>
                  <a:pt x="175" y="352"/>
                  <a:pt x="175" y="352"/>
                </a:cubicBezTo>
                <a:cubicBezTo>
                  <a:pt x="176" y="352"/>
                  <a:pt x="176" y="352"/>
                  <a:pt x="177" y="352"/>
                </a:cubicBezTo>
                <a:cubicBezTo>
                  <a:pt x="177" y="352"/>
                  <a:pt x="177" y="352"/>
                  <a:pt x="177" y="352"/>
                </a:cubicBezTo>
                <a:cubicBezTo>
                  <a:pt x="177" y="354"/>
                  <a:pt x="176" y="354"/>
                  <a:pt x="175" y="355"/>
                </a:cubicBezTo>
                <a:cubicBezTo>
                  <a:pt x="174" y="355"/>
                  <a:pt x="174" y="356"/>
                  <a:pt x="173" y="357"/>
                </a:cubicBezTo>
                <a:cubicBezTo>
                  <a:pt x="173" y="357"/>
                  <a:pt x="173" y="356"/>
                  <a:pt x="173" y="357"/>
                </a:cubicBezTo>
                <a:cubicBezTo>
                  <a:pt x="173" y="357"/>
                  <a:pt x="172" y="358"/>
                  <a:pt x="171" y="358"/>
                </a:cubicBezTo>
                <a:cubicBezTo>
                  <a:pt x="171" y="358"/>
                  <a:pt x="170" y="360"/>
                  <a:pt x="169" y="361"/>
                </a:cubicBezTo>
                <a:cubicBezTo>
                  <a:pt x="168" y="361"/>
                  <a:pt x="167" y="362"/>
                  <a:pt x="167" y="363"/>
                </a:cubicBezTo>
                <a:cubicBezTo>
                  <a:pt x="166" y="363"/>
                  <a:pt x="165" y="365"/>
                  <a:pt x="163" y="363"/>
                </a:cubicBezTo>
                <a:cubicBezTo>
                  <a:pt x="162" y="365"/>
                  <a:pt x="162" y="367"/>
                  <a:pt x="161" y="368"/>
                </a:cubicBezTo>
                <a:cubicBezTo>
                  <a:pt x="160" y="368"/>
                  <a:pt x="160" y="369"/>
                  <a:pt x="159" y="369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58" y="370"/>
                  <a:pt x="158" y="370"/>
                </a:cubicBezTo>
                <a:cubicBezTo>
                  <a:pt x="157" y="370"/>
                  <a:pt x="156" y="370"/>
                  <a:pt x="155" y="371"/>
                </a:cubicBezTo>
                <a:cubicBezTo>
                  <a:pt x="155" y="372"/>
                  <a:pt x="156" y="371"/>
                  <a:pt x="156" y="373"/>
                </a:cubicBezTo>
                <a:cubicBezTo>
                  <a:pt x="156" y="373"/>
                  <a:pt x="156" y="374"/>
                  <a:pt x="156" y="375"/>
                </a:cubicBezTo>
                <a:cubicBezTo>
                  <a:pt x="157" y="374"/>
                  <a:pt x="157" y="374"/>
                  <a:pt x="157" y="373"/>
                </a:cubicBezTo>
                <a:cubicBezTo>
                  <a:pt x="158" y="374"/>
                  <a:pt x="157" y="376"/>
                  <a:pt x="157" y="377"/>
                </a:cubicBezTo>
                <a:cubicBezTo>
                  <a:pt x="157" y="377"/>
                  <a:pt x="156" y="377"/>
                  <a:pt x="155" y="377"/>
                </a:cubicBezTo>
                <a:cubicBezTo>
                  <a:pt x="154" y="379"/>
                  <a:pt x="152" y="382"/>
                  <a:pt x="151" y="384"/>
                </a:cubicBezTo>
                <a:cubicBezTo>
                  <a:pt x="151" y="384"/>
                  <a:pt x="150" y="384"/>
                  <a:pt x="150" y="384"/>
                </a:cubicBezTo>
                <a:cubicBezTo>
                  <a:pt x="150" y="384"/>
                  <a:pt x="150" y="384"/>
                  <a:pt x="149" y="384"/>
                </a:cubicBezTo>
                <a:cubicBezTo>
                  <a:pt x="148" y="385"/>
                  <a:pt x="147" y="387"/>
                  <a:pt x="146" y="387"/>
                </a:cubicBezTo>
                <a:cubicBezTo>
                  <a:pt x="146" y="388"/>
                  <a:pt x="145" y="388"/>
                  <a:pt x="145" y="388"/>
                </a:cubicBezTo>
                <a:cubicBezTo>
                  <a:pt x="145" y="388"/>
                  <a:pt x="145" y="388"/>
                  <a:pt x="145" y="389"/>
                </a:cubicBezTo>
                <a:cubicBezTo>
                  <a:pt x="145" y="389"/>
                  <a:pt x="145" y="390"/>
                  <a:pt x="145" y="390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3" y="391"/>
                  <a:pt x="143" y="392"/>
                  <a:pt x="142" y="392"/>
                </a:cubicBezTo>
                <a:cubicBezTo>
                  <a:pt x="142" y="391"/>
                  <a:pt x="142" y="391"/>
                  <a:pt x="142" y="391"/>
                </a:cubicBezTo>
                <a:cubicBezTo>
                  <a:pt x="142" y="391"/>
                  <a:pt x="143" y="391"/>
                  <a:pt x="143" y="390"/>
                </a:cubicBezTo>
                <a:cubicBezTo>
                  <a:pt x="143" y="390"/>
                  <a:pt x="143" y="389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7"/>
                  <a:pt x="143" y="386"/>
                  <a:pt x="144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4"/>
                  <a:pt x="145" y="385"/>
                  <a:pt x="147" y="384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8" y="382"/>
                  <a:pt x="148" y="382"/>
                  <a:pt x="149" y="381"/>
                </a:cubicBezTo>
                <a:close/>
                <a:moveTo>
                  <a:pt x="140" y="374"/>
                </a:moveTo>
                <a:cubicBezTo>
                  <a:pt x="140" y="374"/>
                  <a:pt x="140" y="374"/>
                  <a:pt x="140" y="374"/>
                </a:cubicBezTo>
                <a:cubicBezTo>
                  <a:pt x="141" y="373"/>
                  <a:pt x="141" y="372"/>
                  <a:pt x="141" y="372"/>
                </a:cubicBezTo>
                <a:cubicBezTo>
                  <a:pt x="141" y="372"/>
                  <a:pt x="141" y="371"/>
                  <a:pt x="142" y="370"/>
                </a:cubicBezTo>
                <a:cubicBezTo>
                  <a:pt x="142" y="369"/>
                  <a:pt x="141" y="368"/>
                  <a:pt x="141" y="367"/>
                </a:cubicBezTo>
                <a:cubicBezTo>
                  <a:pt x="141" y="367"/>
                  <a:pt x="142" y="367"/>
                  <a:pt x="142" y="367"/>
                </a:cubicBezTo>
                <a:cubicBezTo>
                  <a:pt x="142" y="366"/>
                  <a:pt x="143" y="366"/>
                  <a:pt x="143" y="366"/>
                </a:cubicBezTo>
                <a:cubicBezTo>
                  <a:pt x="143" y="366"/>
                  <a:pt x="143" y="365"/>
                  <a:pt x="143" y="365"/>
                </a:cubicBezTo>
                <a:cubicBezTo>
                  <a:pt x="144" y="365"/>
                  <a:pt x="143" y="364"/>
                  <a:pt x="145" y="364"/>
                </a:cubicBezTo>
                <a:cubicBezTo>
                  <a:pt x="145" y="363"/>
                  <a:pt x="144" y="363"/>
                  <a:pt x="145" y="362"/>
                </a:cubicBezTo>
                <a:cubicBezTo>
                  <a:pt x="145" y="362"/>
                  <a:pt x="145" y="361"/>
                  <a:pt x="146" y="361"/>
                </a:cubicBezTo>
                <a:cubicBezTo>
                  <a:pt x="146" y="361"/>
                  <a:pt x="147" y="361"/>
                  <a:pt x="147" y="360"/>
                </a:cubicBezTo>
                <a:cubicBezTo>
                  <a:pt x="148" y="360"/>
                  <a:pt x="148" y="361"/>
                  <a:pt x="148" y="361"/>
                </a:cubicBezTo>
                <a:cubicBezTo>
                  <a:pt x="147" y="363"/>
                  <a:pt x="145" y="363"/>
                  <a:pt x="145" y="366"/>
                </a:cubicBezTo>
                <a:cubicBezTo>
                  <a:pt x="143" y="366"/>
                  <a:pt x="143" y="366"/>
                  <a:pt x="143" y="366"/>
                </a:cubicBezTo>
                <a:cubicBezTo>
                  <a:pt x="143" y="367"/>
                  <a:pt x="143" y="368"/>
                  <a:pt x="142" y="368"/>
                </a:cubicBezTo>
                <a:cubicBezTo>
                  <a:pt x="142" y="369"/>
                  <a:pt x="142" y="370"/>
                  <a:pt x="143" y="372"/>
                </a:cubicBezTo>
                <a:cubicBezTo>
                  <a:pt x="142" y="372"/>
                  <a:pt x="142" y="373"/>
                  <a:pt x="142" y="373"/>
                </a:cubicBezTo>
                <a:cubicBezTo>
                  <a:pt x="142" y="373"/>
                  <a:pt x="141" y="373"/>
                  <a:pt x="141" y="373"/>
                </a:cubicBezTo>
                <a:cubicBezTo>
                  <a:pt x="141" y="374"/>
                  <a:pt x="141" y="376"/>
                  <a:pt x="140" y="375"/>
                </a:cubicBezTo>
                <a:cubicBezTo>
                  <a:pt x="140" y="375"/>
                  <a:pt x="139" y="374"/>
                  <a:pt x="140" y="374"/>
                </a:cubicBezTo>
                <a:close/>
                <a:moveTo>
                  <a:pt x="139" y="376"/>
                </a:moveTo>
                <a:cubicBezTo>
                  <a:pt x="139" y="376"/>
                  <a:pt x="139" y="376"/>
                  <a:pt x="140" y="376"/>
                </a:cubicBezTo>
                <a:cubicBezTo>
                  <a:pt x="139" y="377"/>
                  <a:pt x="139" y="378"/>
                  <a:pt x="138" y="378"/>
                </a:cubicBezTo>
                <a:cubicBezTo>
                  <a:pt x="138" y="380"/>
                  <a:pt x="137" y="381"/>
                  <a:pt x="136" y="382"/>
                </a:cubicBezTo>
                <a:cubicBezTo>
                  <a:pt x="135" y="380"/>
                  <a:pt x="137" y="377"/>
                  <a:pt x="139" y="376"/>
                </a:cubicBezTo>
                <a:close/>
                <a:moveTo>
                  <a:pt x="135" y="381"/>
                </a:moveTo>
                <a:cubicBezTo>
                  <a:pt x="135" y="381"/>
                  <a:pt x="135" y="382"/>
                  <a:pt x="135" y="382"/>
                </a:cubicBezTo>
                <a:cubicBezTo>
                  <a:pt x="135" y="383"/>
                  <a:pt x="134" y="383"/>
                  <a:pt x="134" y="384"/>
                </a:cubicBezTo>
                <a:cubicBezTo>
                  <a:pt x="133" y="385"/>
                  <a:pt x="133" y="387"/>
                  <a:pt x="132" y="386"/>
                </a:cubicBezTo>
                <a:cubicBezTo>
                  <a:pt x="133" y="385"/>
                  <a:pt x="133" y="382"/>
                  <a:pt x="135" y="381"/>
                </a:cubicBezTo>
                <a:close/>
                <a:moveTo>
                  <a:pt x="113" y="421"/>
                </a:moveTo>
                <a:cubicBezTo>
                  <a:pt x="112" y="421"/>
                  <a:pt x="114" y="416"/>
                  <a:pt x="114" y="415"/>
                </a:cubicBezTo>
                <a:cubicBezTo>
                  <a:pt x="115" y="415"/>
                  <a:pt x="115" y="415"/>
                  <a:pt x="115" y="415"/>
                </a:cubicBezTo>
                <a:cubicBezTo>
                  <a:pt x="116" y="411"/>
                  <a:pt x="126" y="410"/>
                  <a:pt x="113" y="421"/>
                </a:cubicBezTo>
                <a:close/>
                <a:moveTo>
                  <a:pt x="120" y="436"/>
                </a:moveTo>
                <a:cubicBezTo>
                  <a:pt x="119" y="436"/>
                  <a:pt x="119" y="437"/>
                  <a:pt x="119" y="438"/>
                </a:cubicBezTo>
                <a:cubicBezTo>
                  <a:pt x="118" y="437"/>
                  <a:pt x="118" y="436"/>
                  <a:pt x="119" y="435"/>
                </a:cubicBezTo>
                <a:cubicBezTo>
                  <a:pt x="119" y="435"/>
                  <a:pt x="120" y="436"/>
                  <a:pt x="120" y="436"/>
                </a:cubicBezTo>
                <a:close/>
                <a:moveTo>
                  <a:pt x="121" y="432"/>
                </a:moveTo>
                <a:cubicBezTo>
                  <a:pt x="122" y="433"/>
                  <a:pt x="120" y="434"/>
                  <a:pt x="119" y="435"/>
                </a:cubicBezTo>
                <a:cubicBezTo>
                  <a:pt x="118" y="433"/>
                  <a:pt x="121" y="433"/>
                  <a:pt x="121" y="432"/>
                </a:cubicBezTo>
                <a:close/>
                <a:moveTo>
                  <a:pt x="117" y="442"/>
                </a:moveTo>
                <a:cubicBezTo>
                  <a:pt x="116" y="443"/>
                  <a:pt x="116" y="444"/>
                  <a:pt x="116" y="445"/>
                </a:cubicBezTo>
                <a:cubicBezTo>
                  <a:pt x="114" y="443"/>
                  <a:pt x="117" y="440"/>
                  <a:pt x="118" y="439"/>
                </a:cubicBezTo>
                <a:cubicBezTo>
                  <a:pt x="120" y="439"/>
                  <a:pt x="117" y="441"/>
                  <a:pt x="117" y="442"/>
                </a:cubicBezTo>
                <a:close/>
                <a:moveTo>
                  <a:pt x="114" y="467"/>
                </a:moveTo>
                <a:cubicBezTo>
                  <a:pt x="113" y="467"/>
                  <a:pt x="113" y="468"/>
                  <a:pt x="112" y="468"/>
                </a:cubicBezTo>
                <a:cubicBezTo>
                  <a:pt x="112" y="466"/>
                  <a:pt x="114" y="467"/>
                  <a:pt x="114" y="466"/>
                </a:cubicBezTo>
                <a:cubicBezTo>
                  <a:pt x="114" y="465"/>
                  <a:pt x="113" y="466"/>
                  <a:pt x="113" y="466"/>
                </a:cubicBezTo>
                <a:cubicBezTo>
                  <a:pt x="112" y="465"/>
                  <a:pt x="113" y="462"/>
                  <a:pt x="113" y="461"/>
                </a:cubicBezTo>
                <a:cubicBezTo>
                  <a:pt x="115" y="463"/>
                  <a:pt x="114" y="465"/>
                  <a:pt x="114" y="467"/>
                </a:cubicBezTo>
                <a:close/>
                <a:moveTo>
                  <a:pt x="114" y="458"/>
                </a:moveTo>
                <a:cubicBezTo>
                  <a:pt x="114" y="459"/>
                  <a:pt x="113" y="455"/>
                  <a:pt x="114" y="455"/>
                </a:cubicBezTo>
                <a:cubicBezTo>
                  <a:pt x="115" y="456"/>
                  <a:pt x="114" y="458"/>
                  <a:pt x="114" y="458"/>
                </a:cubicBezTo>
                <a:close/>
                <a:moveTo>
                  <a:pt x="115" y="455"/>
                </a:moveTo>
                <a:cubicBezTo>
                  <a:pt x="113" y="455"/>
                  <a:pt x="116" y="450"/>
                  <a:pt x="116" y="450"/>
                </a:cubicBezTo>
                <a:cubicBezTo>
                  <a:pt x="117" y="450"/>
                  <a:pt x="118" y="456"/>
                  <a:pt x="115" y="455"/>
                </a:cubicBezTo>
                <a:close/>
                <a:moveTo>
                  <a:pt x="117" y="449"/>
                </a:moveTo>
                <a:cubicBezTo>
                  <a:pt x="116" y="448"/>
                  <a:pt x="116" y="447"/>
                  <a:pt x="117" y="446"/>
                </a:cubicBezTo>
                <a:cubicBezTo>
                  <a:pt x="118" y="446"/>
                  <a:pt x="118" y="446"/>
                  <a:pt x="118" y="445"/>
                </a:cubicBezTo>
                <a:cubicBezTo>
                  <a:pt x="117" y="444"/>
                  <a:pt x="117" y="445"/>
                  <a:pt x="118" y="443"/>
                </a:cubicBezTo>
                <a:cubicBezTo>
                  <a:pt x="119" y="443"/>
                  <a:pt x="118" y="442"/>
                  <a:pt x="119" y="442"/>
                </a:cubicBezTo>
                <a:cubicBezTo>
                  <a:pt x="119" y="441"/>
                  <a:pt x="119" y="441"/>
                  <a:pt x="120" y="440"/>
                </a:cubicBezTo>
                <a:cubicBezTo>
                  <a:pt x="120" y="439"/>
                  <a:pt x="121" y="438"/>
                  <a:pt x="121" y="436"/>
                </a:cubicBezTo>
                <a:cubicBezTo>
                  <a:pt x="122" y="436"/>
                  <a:pt x="122" y="435"/>
                  <a:pt x="123" y="435"/>
                </a:cubicBezTo>
                <a:cubicBezTo>
                  <a:pt x="124" y="433"/>
                  <a:pt x="124" y="432"/>
                  <a:pt x="124" y="431"/>
                </a:cubicBezTo>
                <a:cubicBezTo>
                  <a:pt x="124" y="432"/>
                  <a:pt x="123" y="431"/>
                  <a:pt x="123" y="431"/>
                </a:cubicBezTo>
                <a:cubicBezTo>
                  <a:pt x="122" y="431"/>
                  <a:pt x="121" y="432"/>
                  <a:pt x="121" y="431"/>
                </a:cubicBezTo>
                <a:cubicBezTo>
                  <a:pt x="121" y="431"/>
                  <a:pt x="121" y="431"/>
                  <a:pt x="121" y="430"/>
                </a:cubicBezTo>
                <a:cubicBezTo>
                  <a:pt x="121" y="430"/>
                  <a:pt x="118" y="428"/>
                  <a:pt x="118" y="428"/>
                </a:cubicBezTo>
                <a:cubicBezTo>
                  <a:pt x="118" y="428"/>
                  <a:pt x="121" y="428"/>
                  <a:pt x="121" y="427"/>
                </a:cubicBezTo>
                <a:cubicBezTo>
                  <a:pt x="121" y="427"/>
                  <a:pt x="121" y="427"/>
                  <a:pt x="122" y="426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122" y="425"/>
                  <a:pt x="122" y="425"/>
                  <a:pt x="122" y="424"/>
                </a:cubicBezTo>
                <a:cubicBezTo>
                  <a:pt x="123" y="423"/>
                  <a:pt x="123" y="422"/>
                  <a:pt x="124" y="420"/>
                </a:cubicBezTo>
                <a:cubicBezTo>
                  <a:pt x="124" y="420"/>
                  <a:pt x="125" y="419"/>
                  <a:pt x="125" y="419"/>
                </a:cubicBezTo>
                <a:cubicBezTo>
                  <a:pt x="125" y="418"/>
                  <a:pt x="126" y="418"/>
                  <a:pt x="126" y="417"/>
                </a:cubicBezTo>
                <a:cubicBezTo>
                  <a:pt x="126" y="416"/>
                  <a:pt x="126" y="415"/>
                  <a:pt x="127" y="414"/>
                </a:cubicBezTo>
                <a:cubicBezTo>
                  <a:pt x="127" y="414"/>
                  <a:pt x="128" y="414"/>
                  <a:pt x="128" y="413"/>
                </a:cubicBezTo>
                <a:cubicBezTo>
                  <a:pt x="128" y="413"/>
                  <a:pt x="129" y="413"/>
                  <a:pt x="129" y="413"/>
                </a:cubicBezTo>
                <a:cubicBezTo>
                  <a:pt x="129" y="412"/>
                  <a:pt x="129" y="411"/>
                  <a:pt x="130" y="411"/>
                </a:cubicBezTo>
                <a:cubicBezTo>
                  <a:pt x="130" y="410"/>
                  <a:pt x="130" y="410"/>
                  <a:pt x="130" y="410"/>
                </a:cubicBezTo>
                <a:cubicBezTo>
                  <a:pt x="130" y="410"/>
                  <a:pt x="130" y="409"/>
                  <a:pt x="130" y="409"/>
                </a:cubicBezTo>
                <a:cubicBezTo>
                  <a:pt x="130" y="409"/>
                  <a:pt x="131" y="409"/>
                  <a:pt x="131" y="409"/>
                </a:cubicBezTo>
                <a:cubicBezTo>
                  <a:pt x="131" y="408"/>
                  <a:pt x="131" y="408"/>
                  <a:pt x="131" y="407"/>
                </a:cubicBezTo>
                <a:cubicBezTo>
                  <a:pt x="131" y="407"/>
                  <a:pt x="131" y="407"/>
                  <a:pt x="132" y="407"/>
                </a:cubicBezTo>
                <a:cubicBezTo>
                  <a:pt x="132" y="406"/>
                  <a:pt x="133" y="405"/>
                  <a:pt x="133" y="403"/>
                </a:cubicBezTo>
                <a:cubicBezTo>
                  <a:pt x="133" y="403"/>
                  <a:pt x="133" y="403"/>
                  <a:pt x="133" y="403"/>
                </a:cubicBezTo>
                <a:cubicBezTo>
                  <a:pt x="134" y="402"/>
                  <a:pt x="135" y="402"/>
                  <a:pt x="135" y="402"/>
                </a:cubicBezTo>
                <a:cubicBezTo>
                  <a:pt x="136" y="402"/>
                  <a:pt x="136" y="402"/>
                  <a:pt x="136" y="402"/>
                </a:cubicBezTo>
                <a:cubicBezTo>
                  <a:pt x="136" y="404"/>
                  <a:pt x="135" y="404"/>
                  <a:pt x="134" y="406"/>
                </a:cubicBezTo>
                <a:cubicBezTo>
                  <a:pt x="134" y="406"/>
                  <a:pt x="134" y="407"/>
                  <a:pt x="134" y="408"/>
                </a:cubicBezTo>
                <a:cubicBezTo>
                  <a:pt x="134" y="408"/>
                  <a:pt x="133" y="408"/>
                  <a:pt x="133" y="408"/>
                </a:cubicBezTo>
                <a:cubicBezTo>
                  <a:pt x="133" y="409"/>
                  <a:pt x="133" y="409"/>
                  <a:pt x="132" y="410"/>
                </a:cubicBezTo>
                <a:cubicBezTo>
                  <a:pt x="132" y="410"/>
                  <a:pt x="132" y="412"/>
                  <a:pt x="131" y="413"/>
                </a:cubicBezTo>
                <a:cubicBezTo>
                  <a:pt x="131" y="414"/>
                  <a:pt x="130" y="415"/>
                  <a:pt x="130" y="416"/>
                </a:cubicBezTo>
                <a:cubicBezTo>
                  <a:pt x="129" y="416"/>
                  <a:pt x="129" y="419"/>
                  <a:pt x="127" y="418"/>
                </a:cubicBezTo>
                <a:cubicBezTo>
                  <a:pt x="126" y="420"/>
                  <a:pt x="126" y="422"/>
                  <a:pt x="126" y="423"/>
                </a:cubicBezTo>
                <a:cubicBezTo>
                  <a:pt x="126" y="424"/>
                  <a:pt x="125" y="424"/>
                  <a:pt x="125" y="425"/>
                </a:cubicBezTo>
                <a:cubicBezTo>
                  <a:pt x="125" y="425"/>
                  <a:pt x="125" y="425"/>
                  <a:pt x="125" y="425"/>
                </a:cubicBezTo>
                <a:cubicBezTo>
                  <a:pt x="125" y="425"/>
                  <a:pt x="124" y="426"/>
                  <a:pt x="124" y="426"/>
                </a:cubicBezTo>
                <a:cubicBezTo>
                  <a:pt x="123" y="426"/>
                  <a:pt x="123" y="427"/>
                  <a:pt x="122" y="428"/>
                </a:cubicBezTo>
                <a:cubicBezTo>
                  <a:pt x="122" y="429"/>
                  <a:pt x="123" y="428"/>
                  <a:pt x="123" y="429"/>
                </a:cubicBezTo>
                <a:cubicBezTo>
                  <a:pt x="123" y="429"/>
                  <a:pt x="124" y="430"/>
                  <a:pt x="125" y="431"/>
                </a:cubicBezTo>
                <a:cubicBezTo>
                  <a:pt x="125" y="430"/>
                  <a:pt x="125" y="430"/>
                  <a:pt x="125" y="429"/>
                </a:cubicBezTo>
                <a:cubicBezTo>
                  <a:pt x="126" y="430"/>
                  <a:pt x="126" y="432"/>
                  <a:pt x="125" y="433"/>
                </a:cubicBezTo>
                <a:cubicBezTo>
                  <a:pt x="125" y="433"/>
                  <a:pt x="124" y="433"/>
                  <a:pt x="124" y="434"/>
                </a:cubicBezTo>
                <a:cubicBezTo>
                  <a:pt x="123" y="436"/>
                  <a:pt x="123" y="439"/>
                  <a:pt x="122" y="441"/>
                </a:cubicBezTo>
                <a:cubicBezTo>
                  <a:pt x="122" y="442"/>
                  <a:pt x="122" y="442"/>
                  <a:pt x="122" y="442"/>
                </a:cubicBezTo>
                <a:cubicBezTo>
                  <a:pt x="121" y="442"/>
                  <a:pt x="121" y="442"/>
                  <a:pt x="121" y="443"/>
                </a:cubicBezTo>
                <a:cubicBezTo>
                  <a:pt x="120" y="444"/>
                  <a:pt x="120" y="445"/>
                  <a:pt x="119" y="447"/>
                </a:cubicBezTo>
                <a:cubicBezTo>
                  <a:pt x="118" y="448"/>
                  <a:pt x="118" y="449"/>
                  <a:pt x="117" y="449"/>
                </a:cubicBezTo>
                <a:close/>
                <a:moveTo>
                  <a:pt x="125" y="427"/>
                </a:moveTo>
                <a:cubicBezTo>
                  <a:pt x="124" y="427"/>
                  <a:pt x="125" y="426"/>
                  <a:pt x="125" y="426"/>
                </a:cubicBezTo>
                <a:cubicBezTo>
                  <a:pt x="126" y="426"/>
                  <a:pt x="125" y="427"/>
                  <a:pt x="125" y="427"/>
                </a:cubicBezTo>
                <a:close/>
                <a:moveTo>
                  <a:pt x="142" y="487"/>
                </a:moveTo>
                <a:cubicBezTo>
                  <a:pt x="142" y="486"/>
                  <a:pt x="143" y="486"/>
                  <a:pt x="143" y="485"/>
                </a:cubicBezTo>
                <a:cubicBezTo>
                  <a:pt x="143" y="484"/>
                  <a:pt x="142" y="485"/>
                  <a:pt x="143" y="483"/>
                </a:cubicBezTo>
                <a:cubicBezTo>
                  <a:pt x="142" y="483"/>
                  <a:pt x="143" y="483"/>
                  <a:pt x="143" y="482"/>
                </a:cubicBezTo>
                <a:cubicBezTo>
                  <a:pt x="143" y="482"/>
                  <a:pt x="143" y="481"/>
                  <a:pt x="144" y="481"/>
                </a:cubicBezTo>
                <a:cubicBezTo>
                  <a:pt x="144" y="479"/>
                  <a:pt x="144" y="477"/>
                  <a:pt x="145" y="476"/>
                </a:cubicBezTo>
                <a:cubicBezTo>
                  <a:pt x="145" y="474"/>
                  <a:pt x="145" y="474"/>
                  <a:pt x="145" y="474"/>
                </a:cubicBezTo>
                <a:cubicBezTo>
                  <a:pt x="146" y="473"/>
                  <a:pt x="146" y="473"/>
                  <a:pt x="147" y="473"/>
                </a:cubicBezTo>
                <a:cubicBezTo>
                  <a:pt x="147" y="473"/>
                  <a:pt x="148" y="473"/>
                  <a:pt x="148" y="472"/>
                </a:cubicBezTo>
                <a:cubicBezTo>
                  <a:pt x="148" y="472"/>
                  <a:pt x="149" y="471"/>
                  <a:pt x="149" y="469"/>
                </a:cubicBezTo>
                <a:cubicBezTo>
                  <a:pt x="150" y="468"/>
                  <a:pt x="150" y="466"/>
                  <a:pt x="151" y="467"/>
                </a:cubicBezTo>
                <a:cubicBezTo>
                  <a:pt x="152" y="467"/>
                  <a:pt x="153" y="468"/>
                  <a:pt x="154" y="468"/>
                </a:cubicBezTo>
                <a:cubicBezTo>
                  <a:pt x="154" y="470"/>
                  <a:pt x="152" y="468"/>
                  <a:pt x="152" y="469"/>
                </a:cubicBezTo>
                <a:cubicBezTo>
                  <a:pt x="151" y="469"/>
                  <a:pt x="151" y="470"/>
                  <a:pt x="151" y="470"/>
                </a:cubicBezTo>
                <a:cubicBezTo>
                  <a:pt x="150" y="470"/>
                  <a:pt x="150" y="471"/>
                  <a:pt x="150" y="471"/>
                </a:cubicBezTo>
                <a:cubicBezTo>
                  <a:pt x="149" y="471"/>
                  <a:pt x="150" y="472"/>
                  <a:pt x="149" y="472"/>
                </a:cubicBezTo>
                <a:cubicBezTo>
                  <a:pt x="149" y="472"/>
                  <a:pt x="149" y="472"/>
                  <a:pt x="149" y="472"/>
                </a:cubicBezTo>
                <a:cubicBezTo>
                  <a:pt x="149" y="472"/>
                  <a:pt x="149" y="473"/>
                  <a:pt x="149" y="473"/>
                </a:cubicBezTo>
                <a:cubicBezTo>
                  <a:pt x="149" y="473"/>
                  <a:pt x="149" y="473"/>
                  <a:pt x="149" y="475"/>
                </a:cubicBezTo>
                <a:cubicBezTo>
                  <a:pt x="149" y="475"/>
                  <a:pt x="149" y="476"/>
                  <a:pt x="149" y="476"/>
                </a:cubicBezTo>
                <a:cubicBezTo>
                  <a:pt x="149" y="476"/>
                  <a:pt x="148" y="476"/>
                  <a:pt x="148" y="476"/>
                </a:cubicBezTo>
                <a:cubicBezTo>
                  <a:pt x="148" y="476"/>
                  <a:pt x="148" y="476"/>
                  <a:pt x="148" y="476"/>
                </a:cubicBezTo>
                <a:cubicBezTo>
                  <a:pt x="148" y="477"/>
                  <a:pt x="148" y="477"/>
                  <a:pt x="148" y="478"/>
                </a:cubicBezTo>
                <a:cubicBezTo>
                  <a:pt x="148" y="478"/>
                  <a:pt x="147" y="479"/>
                  <a:pt x="148" y="480"/>
                </a:cubicBezTo>
                <a:cubicBezTo>
                  <a:pt x="147" y="481"/>
                  <a:pt x="147" y="481"/>
                  <a:pt x="146" y="481"/>
                </a:cubicBezTo>
                <a:cubicBezTo>
                  <a:pt x="145" y="484"/>
                  <a:pt x="145" y="487"/>
                  <a:pt x="143" y="489"/>
                </a:cubicBezTo>
                <a:cubicBezTo>
                  <a:pt x="142" y="489"/>
                  <a:pt x="142" y="488"/>
                  <a:pt x="142" y="487"/>
                </a:cubicBezTo>
                <a:close/>
                <a:moveTo>
                  <a:pt x="151" y="477"/>
                </a:moveTo>
                <a:cubicBezTo>
                  <a:pt x="150" y="477"/>
                  <a:pt x="150" y="476"/>
                  <a:pt x="150" y="474"/>
                </a:cubicBezTo>
                <a:cubicBezTo>
                  <a:pt x="152" y="474"/>
                  <a:pt x="151" y="476"/>
                  <a:pt x="151" y="477"/>
                </a:cubicBezTo>
                <a:close/>
                <a:moveTo>
                  <a:pt x="148" y="594"/>
                </a:moveTo>
                <a:cubicBezTo>
                  <a:pt x="148" y="594"/>
                  <a:pt x="148" y="594"/>
                  <a:pt x="148" y="595"/>
                </a:cubicBezTo>
                <a:cubicBezTo>
                  <a:pt x="148" y="595"/>
                  <a:pt x="148" y="595"/>
                  <a:pt x="148" y="596"/>
                </a:cubicBezTo>
                <a:cubicBezTo>
                  <a:pt x="148" y="596"/>
                  <a:pt x="148" y="597"/>
                  <a:pt x="148" y="598"/>
                </a:cubicBezTo>
                <a:cubicBezTo>
                  <a:pt x="148" y="598"/>
                  <a:pt x="148" y="599"/>
                  <a:pt x="148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7" y="600"/>
                  <a:pt x="147" y="599"/>
                  <a:pt x="147" y="599"/>
                </a:cubicBezTo>
                <a:cubicBezTo>
                  <a:pt x="146" y="599"/>
                  <a:pt x="147" y="598"/>
                  <a:pt x="147" y="598"/>
                </a:cubicBezTo>
                <a:cubicBezTo>
                  <a:pt x="147" y="597"/>
                  <a:pt x="147" y="597"/>
                  <a:pt x="147" y="597"/>
                </a:cubicBezTo>
                <a:cubicBezTo>
                  <a:pt x="146" y="597"/>
                  <a:pt x="146" y="597"/>
                  <a:pt x="146" y="596"/>
                </a:cubicBezTo>
                <a:cubicBezTo>
                  <a:pt x="146" y="596"/>
                  <a:pt x="146" y="595"/>
                  <a:pt x="146" y="595"/>
                </a:cubicBezTo>
                <a:cubicBezTo>
                  <a:pt x="146" y="593"/>
                  <a:pt x="146" y="592"/>
                  <a:pt x="146" y="591"/>
                </a:cubicBezTo>
                <a:cubicBezTo>
                  <a:pt x="146" y="590"/>
                  <a:pt x="145" y="590"/>
                  <a:pt x="146" y="590"/>
                </a:cubicBezTo>
                <a:cubicBezTo>
                  <a:pt x="146" y="590"/>
                  <a:pt x="147" y="589"/>
                  <a:pt x="147" y="589"/>
                </a:cubicBezTo>
                <a:cubicBezTo>
                  <a:pt x="147" y="589"/>
                  <a:pt x="147" y="588"/>
                  <a:pt x="147" y="588"/>
                </a:cubicBezTo>
                <a:cubicBezTo>
                  <a:pt x="147" y="587"/>
                  <a:pt x="146" y="586"/>
                  <a:pt x="146" y="585"/>
                </a:cubicBezTo>
                <a:cubicBezTo>
                  <a:pt x="146" y="586"/>
                  <a:pt x="146" y="586"/>
                  <a:pt x="146" y="586"/>
                </a:cubicBezTo>
                <a:cubicBezTo>
                  <a:pt x="145" y="586"/>
                  <a:pt x="145" y="587"/>
                  <a:pt x="145" y="587"/>
                </a:cubicBezTo>
                <a:cubicBezTo>
                  <a:pt x="144" y="587"/>
                  <a:pt x="144" y="586"/>
                  <a:pt x="144" y="586"/>
                </a:cubicBezTo>
                <a:cubicBezTo>
                  <a:pt x="144" y="586"/>
                  <a:pt x="142" y="586"/>
                  <a:pt x="142" y="585"/>
                </a:cubicBezTo>
                <a:cubicBezTo>
                  <a:pt x="142" y="585"/>
                  <a:pt x="143" y="584"/>
                  <a:pt x="143" y="584"/>
                </a:cubicBezTo>
                <a:cubicBezTo>
                  <a:pt x="143" y="584"/>
                  <a:pt x="143" y="583"/>
                  <a:pt x="143" y="583"/>
                </a:cubicBezTo>
                <a:cubicBezTo>
                  <a:pt x="143" y="583"/>
                  <a:pt x="143" y="583"/>
                  <a:pt x="143" y="583"/>
                </a:cubicBezTo>
                <a:cubicBezTo>
                  <a:pt x="143" y="582"/>
                  <a:pt x="143" y="582"/>
                  <a:pt x="143" y="581"/>
                </a:cubicBezTo>
                <a:cubicBezTo>
                  <a:pt x="143" y="580"/>
                  <a:pt x="143" y="579"/>
                  <a:pt x="143" y="578"/>
                </a:cubicBezTo>
                <a:cubicBezTo>
                  <a:pt x="143" y="578"/>
                  <a:pt x="143" y="577"/>
                  <a:pt x="143" y="577"/>
                </a:cubicBezTo>
                <a:cubicBezTo>
                  <a:pt x="143" y="576"/>
                  <a:pt x="143" y="576"/>
                  <a:pt x="143" y="575"/>
                </a:cubicBezTo>
                <a:cubicBezTo>
                  <a:pt x="143" y="575"/>
                  <a:pt x="143" y="574"/>
                  <a:pt x="143" y="573"/>
                </a:cubicBezTo>
                <a:cubicBezTo>
                  <a:pt x="143" y="573"/>
                  <a:pt x="143" y="573"/>
                  <a:pt x="143" y="572"/>
                </a:cubicBezTo>
                <a:cubicBezTo>
                  <a:pt x="143" y="572"/>
                  <a:pt x="144" y="572"/>
                  <a:pt x="144" y="571"/>
                </a:cubicBezTo>
                <a:cubicBezTo>
                  <a:pt x="144" y="571"/>
                  <a:pt x="143" y="570"/>
                  <a:pt x="144" y="570"/>
                </a:cubicBezTo>
                <a:cubicBezTo>
                  <a:pt x="144" y="570"/>
                  <a:pt x="144" y="569"/>
                  <a:pt x="144" y="569"/>
                </a:cubicBezTo>
                <a:cubicBezTo>
                  <a:pt x="144" y="569"/>
                  <a:pt x="143" y="569"/>
                  <a:pt x="143" y="568"/>
                </a:cubicBezTo>
                <a:cubicBezTo>
                  <a:pt x="143" y="568"/>
                  <a:pt x="144" y="568"/>
                  <a:pt x="144" y="568"/>
                </a:cubicBezTo>
                <a:cubicBezTo>
                  <a:pt x="144" y="568"/>
                  <a:pt x="143" y="567"/>
                  <a:pt x="143" y="567"/>
                </a:cubicBezTo>
                <a:cubicBezTo>
                  <a:pt x="143" y="567"/>
                  <a:pt x="144" y="567"/>
                  <a:pt x="144" y="567"/>
                </a:cubicBezTo>
                <a:cubicBezTo>
                  <a:pt x="143" y="566"/>
                  <a:pt x="144" y="565"/>
                  <a:pt x="143" y="564"/>
                </a:cubicBezTo>
                <a:cubicBezTo>
                  <a:pt x="143" y="564"/>
                  <a:pt x="143" y="563"/>
                  <a:pt x="143" y="563"/>
                </a:cubicBezTo>
                <a:cubicBezTo>
                  <a:pt x="144" y="563"/>
                  <a:pt x="144" y="562"/>
                  <a:pt x="144" y="562"/>
                </a:cubicBezTo>
                <a:cubicBezTo>
                  <a:pt x="145" y="562"/>
                  <a:pt x="145" y="562"/>
                  <a:pt x="145" y="562"/>
                </a:cubicBezTo>
                <a:cubicBezTo>
                  <a:pt x="146" y="563"/>
                  <a:pt x="145" y="564"/>
                  <a:pt x="145" y="565"/>
                </a:cubicBezTo>
                <a:cubicBezTo>
                  <a:pt x="145" y="565"/>
                  <a:pt x="145" y="566"/>
                  <a:pt x="145" y="567"/>
                </a:cubicBezTo>
                <a:cubicBezTo>
                  <a:pt x="145" y="567"/>
                  <a:pt x="145" y="567"/>
                  <a:pt x="145" y="567"/>
                </a:cubicBezTo>
                <a:cubicBezTo>
                  <a:pt x="145" y="567"/>
                  <a:pt x="145" y="568"/>
                  <a:pt x="145" y="568"/>
                </a:cubicBezTo>
                <a:cubicBezTo>
                  <a:pt x="145" y="569"/>
                  <a:pt x="145" y="570"/>
                  <a:pt x="145" y="571"/>
                </a:cubicBezTo>
                <a:cubicBezTo>
                  <a:pt x="145" y="572"/>
                  <a:pt x="145" y="573"/>
                  <a:pt x="146" y="573"/>
                </a:cubicBezTo>
                <a:cubicBezTo>
                  <a:pt x="145" y="574"/>
                  <a:pt x="145" y="575"/>
                  <a:pt x="144" y="576"/>
                </a:cubicBezTo>
                <a:cubicBezTo>
                  <a:pt x="144" y="577"/>
                  <a:pt x="145" y="578"/>
                  <a:pt x="145" y="579"/>
                </a:cubicBezTo>
                <a:cubicBezTo>
                  <a:pt x="145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5" y="582"/>
                </a:cubicBezTo>
                <a:cubicBezTo>
                  <a:pt x="144" y="582"/>
                  <a:pt x="144" y="583"/>
                  <a:pt x="144" y="584"/>
                </a:cubicBezTo>
                <a:cubicBezTo>
                  <a:pt x="144" y="585"/>
                  <a:pt x="145" y="584"/>
                  <a:pt x="145" y="584"/>
                </a:cubicBezTo>
                <a:cubicBezTo>
                  <a:pt x="145" y="585"/>
                  <a:pt x="146" y="585"/>
                  <a:pt x="146" y="585"/>
                </a:cubicBezTo>
                <a:cubicBezTo>
                  <a:pt x="146" y="585"/>
                  <a:pt x="146" y="584"/>
                  <a:pt x="146" y="584"/>
                </a:cubicBezTo>
                <a:cubicBezTo>
                  <a:pt x="147" y="584"/>
                  <a:pt x="148" y="585"/>
                  <a:pt x="148" y="586"/>
                </a:cubicBezTo>
                <a:cubicBezTo>
                  <a:pt x="148" y="586"/>
                  <a:pt x="147" y="587"/>
                  <a:pt x="147" y="587"/>
                </a:cubicBezTo>
                <a:cubicBezTo>
                  <a:pt x="147" y="589"/>
                  <a:pt x="149" y="591"/>
                  <a:pt x="148" y="593"/>
                </a:cubicBezTo>
                <a:cubicBezTo>
                  <a:pt x="148" y="593"/>
                  <a:pt x="149" y="593"/>
                  <a:pt x="148" y="594"/>
                </a:cubicBezTo>
                <a:close/>
                <a:moveTo>
                  <a:pt x="149" y="557"/>
                </a:moveTo>
                <a:cubicBezTo>
                  <a:pt x="148" y="558"/>
                  <a:pt x="149" y="560"/>
                  <a:pt x="148" y="561"/>
                </a:cubicBezTo>
                <a:cubicBezTo>
                  <a:pt x="148" y="562"/>
                  <a:pt x="148" y="563"/>
                  <a:pt x="147" y="563"/>
                </a:cubicBezTo>
                <a:cubicBezTo>
                  <a:pt x="146" y="562"/>
                  <a:pt x="146" y="562"/>
                  <a:pt x="147" y="561"/>
                </a:cubicBezTo>
                <a:cubicBezTo>
                  <a:pt x="147" y="561"/>
                  <a:pt x="148" y="560"/>
                  <a:pt x="147" y="560"/>
                </a:cubicBezTo>
                <a:cubicBezTo>
                  <a:pt x="146" y="559"/>
                  <a:pt x="147" y="560"/>
                  <a:pt x="147" y="558"/>
                </a:cubicBezTo>
                <a:cubicBezTo>
                  <a:pt x="147" y="558"/>
                  <a:pt x="147" y="558"/>
                  <a:pt x="147" y="557"/>
                </a:cubicBezTo>
                <a:cubicBezTo>
                  <a:pt x="147" y="557"/>
                  <a:pt x="147" y="556"/>
                  <a:pt x="147" y="556"/>
                </a:cubicBezTo>
                <a:cubicBezTo>
                  <a:pt x="147" y="555"/>
                  <a:pt x="147" y="554"/>
                  <a:pt x="147" y="553"/>
                </a:cubicBezTo>
                <a:cubicBezTo>
                  <a:pt x="148" y="552"/>
                  <a:pt x="148" y="552"/>
                  <a:pt x="149" y="551"/>
                </a:cubicBezTo>
                <a:cubicBezTo>
                  <a:pt x="148" y="550"/>
                  <a:pt x="148" y="549"/>
                  <a:pt x="148" y="548"/>
                </a:cubicBezTo>
                <a:cubicBezTo>
                  <a:pt x="148" y="549"/>
                  <a:pt x="148" y="549"/>
                  <a:pt x="147" y="549"/>
                </a:cubicBezTo>
                <a:cubicBezTo>
                  <a:pt x="147" y="549"/>
                  <a:pt x="146" y="550"/>
                  <a:pt x="146" y="549"/>
                </a:cubicBezTo>
                <a:cubicBezTo>
                  <a:pt x="146" y="549"/>
                  <a:pt x="146" y="549"/>
                  <a:pt x="146" y="549"/>
                </a:cubicBezTo>
                <a:cubicBezTo>
                  <a:pt x="146" y="548"/>
                  <a:pt x="144" y="548"/>
                  <a:pt x="144" y="548"/>
                </a:cubicBezTo>
                <a:cubicBezTo>
                  <a:pt x="144" y="547"/>
                  <a:pt x="145" y="547"/>
                  <a:pt x="145" y="546"/>
                </a:cubicBezTo>
                <a:cubicBezTo>
                  <a:pt x="145" y="546"/>
                  <a:pt x="145" y="546"/>
                  <a:pt x="145" y="546"/>
                </a:cubicBezTo>
                <a:cubicBezTo>
                  <a:pt x="146" y="545"/>
                  <a:pt x="146" y="545"/>
                  <a:pt x="146" y="545"/>
                </a:cubicBezTo>
                <a:cubicBezTo>
                  <a:pt x="146" y="545"/>
                  <a:pt x="145" y="544"/>
                  <a:pt x="145" y="544"/>
                </a:cubicBezTo>
                <a:cubicBezTo>
                  <a:pt x="146" y="543"/>
                  <a:pt x="146" y="542"/>
                  <a:pt x="146" y="541"/>
                </a:cubicBezTo>
                <a:cubicBezTo>
                  <a:pt x="146" y="540"/>
                  <a:pt x="146" y="540"/>
                  <a:pt x="146" y="539"/>
                </a:cubicBezTo>
                <a:cubicBezTo>
                  <a:pt x="146" y="539"/>
                  <a:pt x="147" y="539"/>
                  <a:pt x="147" y="538"/>
                </a:cubicBezTo>
                <a:cubicBezTo>
                  <a:pt x="147" y="537"/>
                  <a:pt x="147" y="537"/>
                  <a:pt x="147" y="536"/>
                </a:cubicBezTo>
                <a:cubicBezTo>
                  <a:pt x="147" y="536"/>
                  <a:pt x="147" y="535"/>
                  <a:pt x="147" y="535"/>
                </a:cubicBezTo>
                <a:cubicBezTo>
                  <a:pt x="147" y="535"/>
                  <a:pt x="148" y="534"/>
                  <a:pt x="148" y="534"/>
                </a:cubicBezTo>
                <a:cubicBezTo>
                  <a:pt x="148" y="534"/>
                  <a:pt x="148" y="533"/>
                  <a:pt x="148" y="532"/>
                </a:cubicBezTo>
                <a:cubicBezTo>
                  <a:pt x="148" y="532"/>
                  <a:pt x="148" y="532"/>
                  <a:pt x="148" y="532"/>
                </a:cubicBezTo>
                <a:cubicBezTo>
                  <a:pt x="148" y="532"/>
                  <a:pt x="148" y="532"/>
                  <a:pt x="148" y="531"/>
                </a:cubicBezTo>
                <a:cubicBezTo>
                  <a:pt x="148" y="531"/>
                  <a:pt x="148" y="531"/>
                  <a:pt x="148" y="531"/>
                </a:cubicBezTo>
                <a:cubicBezTo>
                  <a:pt x="148" y="531"/>
                  <a:pt x="148" y="530"/>
                  <a:pt x="148" y="530"/>
                </a:cubicBezTo>
                <a:cubicBezTo>
                  <a:pt x="148" y="530"/>
                  <a:pt x="149" y="530"/>
                  <a:pt x="149" y="529"/>
                </a:cubicBezTo>
                <a:cubicBezTo>
                  <a:pt x="149" y="529"/>
                  <a:pt x="149" y="528"/>
                  <a:pt x="149" y="527"/>
                </a:cubicBezTo>
                <a:cubicBezTo>
                  <a:pt x="149" y="527"/>
                  <a:pt x="149" y="526"/>
                  <a:pt x="149" y="526"/>
                </a:cubicBezTo>
                <a:cubicBezTo>
                  <a:pt x="149" y="526"/>
                  <a:pt x="150" y="525"/>
                  <a:pt x="150" y="525"/>
                </a:cubicBezTo>
                <a:cubicBezTo>
                  <a:pt x="150" y="525"/>
                  <a:pt x="151" y="525"/>
                  <a:pt x="151" y="525"/>
                </a:cubicBezTo>
                <a:cubicBezTo>
                  <a:pt x="151" y="526"/>
                  <a:pt x="150" y="527"/>
                  <a:pt x="150" y="528"/>
                </a:cubicBezTo>
                <a:cubicBezTo>
                  <a:pt x="150" y="528"/>
                  <a:pt x="150" y="529"/>
                  <a:pt x="150" y="530"/>
                </a:cubicBezTo>
                <a:cubicBezTo>
                  <a:pt x="150" y="530"/>
                  <a:pt x="150" y="530"/>
                  <a:pt x="150" y="530"/>
                </a:cubicBezTo>
                <a:cubicBezTo>
                  <a:pt x="150" y="530"/>
                  <a:pt x="150" y="531"/>
                  <a:pt x="150" y="531"/>
                </a:cubicBezTo>
                <a:cubicBezTo>
                  <a:pt x="149" y="532"/>
                  <a:pt x="150" y="533"/>
                  <a:pt x="150" y="534"/>
                </a:cubicBezTo>
                <a:cubicBezTo>
                  <a:pt x="149" y="535"/>
                  <a:pt x="149" y="536"/>
                  <a:pt x="149" y="537"/>
                </a:cubicBezTo>
                <a:cubicBezTo>
                  <a:pt x="148" y="537"/>
                  <a:pt x="149" y="538"/>
                  <a:pt x="147" y="538"/>
                </a:cubicBezTo>
                <a:cubicBezTo>
                  <a:pt x="147" y="540"/>
                  <a:pt x="148" y="541"/>
                  <a:pt x="148" y="542"/>
                </a:cubicBezTo>
                <a:cubicBezTo>
                  <a:pt x="148" y="543"/>
                  <a:pt x="148" y="543"/>
                  <a:pt x="148" y="544"/>
                </a:cubicBezTo>
                <a:cubicBezTo>
                  <a:pt x="148" y="544"/>
                  <a:pt x="147" y="544"/>
                  <a:pt x="147" y="544"/>
                </a:cubicBezTo>
                <a:cubicBezTo>
                  <a:pt x="147" y="544"/>
                  <a:pt x="148" y="545"/>
                  <a:pt x="148" y="545"/>
                </a:cubicBezTo>
                <a:cubicBezTo>
                  <a:pt x="147" y="545"/>
                  <a:pt x="146" y="546"/>
                  <a:pt x="146" y="547"/>
                </a:cubicBezTo>
                <a:cubicBezTo>
                  <a:pt x="146" y="548"/>
                  <a:pt x="147" y="546"/>
                  <a:pt x="147" y="547"/>
                </a:cubicBezTo>
                <a:cubicBezTo>
                  <a:pt x="147" y="547"/>
                  <a:pt x="148" y="548"/>
                  <a:pt x="148" y="548"/>
                </a:cubicBezTo>
                <a:cubicBezTo>
                  <a:pt x="148" y="548"/>
                  <a:pt x="148" y="547"/>
                  <a:pt x="149" y="547"/>
                </a:cubicBezTo>
                <a:cubicBezTo>
                  <a:pt x="149" y="547"/>
                  <a:pt x="150" y="549"/>
                  <a:pt x="150" y="549"/>
                </a:cubicBezTo>
                <a:cubicBezTo>
                  <a:pt x="150" y="549"/>
                  <a:pt x="149" y="550"/>
                  <a:pt x="149" y="550"/>
                </a:cubicBezTo>
                <a:cubicBezTo>
                  <a:pt x="149" y="552"/>
                  <a:pt x="150" y="555"/>
                  <a:pt x="149" y="556"/>
                </a:cubicBezTo>
                <a:cubicBezTo>
                  <a:pt x="149" y="556"/>
                  <a:pt x="149" y="557"/>
                  <a:pt x="149" y="557"/>
                </a:cubicBezTo>
                <a:cubicBezTo>
                  <a:pt x="149" y="557"/>
                  <a:pt x="149" y="557"/>
                  <a:pt x="149" y="557"/>
                </a:cubicBezTo>
                <a:close/>
                <a:moveTo>
                  <a:pt x="154" y="631"/>
                </a:moveTo>
                <a:cubicBezTo>
                  <a:pt x="154" y="630"/>
                  <a:pt x="154" y="630"/>
                  <a:pt x="154" y="629"/>
                </a:cubicBezTo>
                <a:cubicBezTo>
                  <a:pt x="154" y="629"/>
                  <a:pt x="154" y="629"/>
                  <a:pt x="154" y="629"/>
                </a:cubicBezTo>
                <a:cubicBezTo>
                  <a:pt x="153" y="628"/>
                  <a:pt x="154" y="629"/>
                  <a:pt x="154" y="628"/>
                </a:cubicBezTo>
                <a:cubicBezTo>
                  <a:pt x="154" y="627"/>
                  <a:pt x="153" y="627"/>
                  <a:pt x="153" y="627"/>
                </a:cubicBezTo>
                <a:cubicBezTo>
                  <a:pt x="153" y="627"/>
                  <a:pt x="153" y="626"/>
                  <a:pt x="153" y="626"/>
                </a:cubicBezTo>
                <a:cubicBezTo>
                  <a:pt x="153" y="625"/>
                  <a:pt x="153" y="625"/>
                  <a:pt x="153" y="624"/>
                </a:cubicBezTo>
                <a:cubicBezTo>
                  <a:pt x="153" y="624"/>
                  <a:pt x="153" y="623"/>
                  <a:pt x="153" y="623"/>
                </a:cubicBezTo>
                <a:cubicBezTo>
                  <a:pt x="153" y="622"/>
                  <a:pt x="153" y="621"/>
                  <a:pt x="153" y="621"/>
                </a:cubicBezTo>
                <a:cubicBezTo>
                  <a:pt x="153" y="621"/>
                  <a:pt x="152" y="621"/>
                  <a:pt x="152" y="621"/>
                </a:cubicBezTo>
                <a:cubicBezTo>
                  <a:pt x="152" y="622"/>
                  <a:pt x="152" y="622"/>
                  <a:pt x="151" y="622"/>
                </a:cubicBezTo>
                <a:cubicBezTo>
                  <a:pt x="151" y="622"/>
                  <a:pt x="151" y="622"/>
                  <a:pt x="151" y="621"/>
                </a:cubicBezTo>
                <a:cubicBezTo>
                  <a:pt x="151" y="621"/>
                  <a:pt x="150" y="622"/>
                  <a:pt x="150" y="621"/>
                </a:cubicBezTo>
                <a:cubicBezTo>
                  <a:pt x="150" y="621"/>
                  <a:pt x="150" y="621"/>
                  <a:pt x="150" y="620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0" y="619"/>
                  <a:pt x="150" y="619"/>
                  <a:pt x="150" y="619"/>
                </a:cubicBezTo>
                <a:cubicBezTo>
                  <a:pt x="150" y="619"/>
                  <a:pt x="150" y="619"/>
                  <a:pt x="150" y="618"/>
                </a:cubicBezTo>
                <a:cubicBezTo>
                  <a:pt x="150" y="618"/>
                  <a:pt x="150" y="617"/>
                  <a:pt x="150" y="616"/>
                </a:cubicBezTo>
                <a:cubicBezTo>
                  <a:pt x="150" y="616"/>
                  <a:pt x="150" y="616"/>
                  <a:pt x="150" y="615"/>
                </a:cubicBezTo>
                <a:cubicBezTo>
                  <a:pt x="150" y="615"/>
                  <a:pt x="150" y="615"/>
                  <a:pt x="150" y="614"/>
                </a:cubicBezTo>
                <a:cubicBezTo>
                  <a:pt x="150" y="614"/>
                  <a:pt x="149" y="613"/>
                  <a:pt x="149" y="613"/>
                </a:cubicBezTo>
                <a:cubicBezTo>
                  <a:pt x="149" y="613"/>
                  <a:pt x="149" y="612"/>
                  <a:pt x="150" y="612"/>
                </a:cubicBezTo>
                <a:cubicBezTo>
                  <a:pt x="150" y="612"/>
                  <a:pt x="150" y="612"/>
                  <a:pt x="150" y="612"/>
                </a:cubicBezTo>
                <a:cubicBezTo>
                  <a:pt x="150" y="611"/>
                  <a:pt x="150" y="611"/>
                  <a:pt x="150" y="611"/>
                </a:cubicBezTo>
                <a:cubicBezTo>
                  <a:pt x="150" y="610"/>
                  <a:pt x="150" y="610"/>
                  <a:pt x="150" y="610"/>
                </a:cubicBezTo>
                <a:cubicBezTo>
                  <a:pt x="150" y="610"/>
                  <a:pt x="149" y="610"/>
                  <a:pt x="149" y="610"/>
                </a:cubicBezTo>
                <a:cubicBezTo>
                  <a:pt x="149" y="610"/>
                  <a:pt x="150" y="610"/>
                  <a:pt x="149" y="609"/>
                </a:cubicBezTo>
                <a:cubicBezTo>
                  <a:pt x="149" y="609"/>
                  <a:pt x="149" y="609"/>
                  <a:pt x="149" y="609"/>
                </a:cubicBezTo>
                <a:cubicBezTo>
                  <a:pt x="149" y="609"/>
                  <a:pt x="149" y="609"/>
                  <a:pt x="149" y="608"/>
                </a:cubicBezTo>
                <a:cubicBezTo>
                  <a:pt x="149" y="608"/>
                  <a:pt x="149" y="607"/>
                  <a:pt x="149" y="606"/>
                </a:cubicBezTo>
                <a:cubicBezTo>
                  <a:pt x="149" y="606"/>
                  <a:pt x="149" y="606"/>
                  <a:pt x="149" y="606"/>
                </a:cubicBezTo>
                <a:cubicBezTo>
                  <a:pt x="149" y="606"/>
                  <a:pt x="149" y="606"/>
                  <a:pt x="150" y="605"/>
                </a:cubicBezTo>
                <a:cubicBezTo>
                  <a:pt x="150" y="605"/>
                  <a:pt x="150" y="605"/>
                  <a:pt x="150" y="605"/>
                </a:cubicBezTo>
                <a:cubicBezTo>
                  <a:pt x="150" y="606"/>
                  <a:pt x="150" y="606"/>
                  <a:pt x="150" y="607"/>
                </a:cubicBezTo>
                <a:cubicBezTo>
                  <a:pt x="150" y="607"/>
                  <a:pt x="151" y="608"/>
                  <a:pt x="151" y="608"/>
                </a:cubicBezTo>
                <a:cubicBezTo>
                  <a:pt x="151" y="608"/>
                  <a:pt x="150" y="608"/>
                  <a:pt x="150" y="608"/>
                </a:cubicBezTo>
                <a:cubicBezTo>
                  <a:pt x="150" y="609"/>
                  <a:pt x="150" y="609"/>
                  <a:pt x="150" y="610"/>
                </a:cubicBezTo>
                <a:cubicBezTo>
                  <a:pt x="150" y="610"/>
                  <a:pt x="151" y="611"/>
                  <a:pt x="151" y="611"/>
                </a:cubicBezTo>
                <a:cubicBezTo>
                  <a:pt x="151" y="612"/>
                  <a:pt x="151" y="612"/>
                  <a:pt x="151" y="613"/>
                </a:cubicBezTo>
                <a:cubicBezTo>
                  <a:pt x="151" y="613"/>
                  <a:pt x="151" y="614"/>
                  <a:pt x="150" y="614"/>
                </a:cubicBezTo>
                <a:cubicBezTo>
                  <a:pt x="151" y="616"/>
                  <a:pt x="151" y="616"/>
                  <a:pt x="152" y="617"/>
                </a:cubicBezTo>
                <a:cubicBezTo>
                  <a:pt x="151" y="617"/>
                  <a:pt x="151" y="618"/>
                  <a:pt x="151" y="618"/>
                </a:cubicBezTo>
                <a:cubicBezTo>
                  <a:pt x="151" y="618"/>
                  <a:pt x="151" y="618"/>
                  <a:pt x="151" y="618"/>
                </a:cubicBezTo>
                <a:cubicBezTo>
                  <a:pt x="151" y="618"/>
                  <a:pt x="151" y="619"/>
                  <a:pt x="152" y="619"/>
                </a:cubicBezTo>
                <a:cubicBezTo>
                  <a:pt x="151" y="619"/>
                  <a:pt x="151" y="620"/>
                  <a:pt x="151" y="620"/>
                </a:cubicBezTo>
                <a:cubicBezTo>
                  <a:pt x="151" y="621"/>
                  <a:pt x="151" y="620"/>
                  <a:pt x="152" y="620"/>
                </a:cubicBezTo>
                <a:cubicBezTo>
                  <a:pt x="152" y="620"/>
                  <a:pt x="152" y="621"/>
                  <a:pt x="153" y="621"/>
                </a:cubicBezTo>
                <a:cubicBezTo>
                  <a:pt x="153" y="621"/>
                  <a:pt x="153" y="620"/>
                  <a:pt x="153" y="620"/>
                </a:cubicBezTo>
                <a:cubicBezTo>
                  <a:pt x="153" y="620"/>
                  <a:pt x="154" y="621"/>
                  <a:pt x="154" y="621"/>
                </a:cubicBezTo>
                <a:cubicBezTo>
                  <a:pt x="154" y="621"/>
                  <a:pt x="154" y="622"/>
                  <a:pt x="154" y="622"/>
                </a:cubicBezTo>
                <a:cubicBezTo>
                  <a:pt x="154" y="623"/>
                  <a:pt x="155" y="625"/>
                  <a:pt x="155" y="626"/>
                </a:cubicBezTo>
                <a:cubicBezTo>
                  <a:pt x="155" y="626"/>
                  <a:pt x="155" y="626"/>
                  <a:pt x="155" y="626"/>
                </a:cubicBezTo>
                <a:cubicBezTo>
                  <a:pt x="155" y="626"/>
                  <a:pt x="155" y="627"/>
                  <a:pt x="155" y="627"/>
                </a:cubicBezTo>
                <a:cubicBezTo>
                  <a:pt x="155" y="627"/>
                  <a:pt x="155" y="628"/>
                  <a:pt x="155" y="629"/>
                </a:cubicBezTo>
                <a:cubicBezTo>
                  <a:pt x="155" y="630"/>
                  <a:pt x="155" y="630"/>
                  <a:pt x="154" y="631"/>
                </a:cubicBezTo>
                <a:close/>
                <a:moveTo>
                  <a:pt x="157" y="678"/>
                </a:moveTo>
                <a:cubicBezTo>
                  <a:pt x="156" y="678"/>
                  <a:pt x="156" y="677"/>
                  <a:pt x="155" y="676"/>
                </a:cubicBezTo>
                <a:cubicBezTo>
                  <a:pt x="155" y="675"/>
                  <a:pt x="155" y="675"/>
                  <a:pt x="155" y="674"/>
                </a:cubicBezTo>
                <a:cubicBezTo>
                  <a:pt x="156" y="675"/>
                  <a:pt x="156" y="675"/>
                  <a:pt x="156" y="675"/>
                </a:cubicBezTo>
                <a:cubicBezTo>
                  <a:pt x="156" y="676"/>
                  <a:pt x="156" y="677"/>
                  <a:pt x="157" y="677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678"/>
                </a:move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501"/>
                </a:moveTo>
                <a:cubicBezTo>
                  <a:pt x="157" y="502"/>
                  <a:pt x="157" y="502"/>
                  <a:pt x="157" y="503"/>
                </a:cubicBezTo>
                <a:cubicBezTo>
                  <a:pt x="157" y="503"/>
                  <a:pt x="156" y="503"/>
                  <a:pt x="156" y="503"/>
                </a:cubicBezTo>
                <a:cubicBezTo>
                  <a:pt x="156" y="503"/>
                  <a:pt x="156" y="504"/>
                  <a:pt x="156" y="505"/>
                </a:cubicBezTo>
                <a:cubicBezTo>
                  <a:pt x="156" y="505"/>
                  <a:pt x="156" y="506"/>
                  <a:pt x="156" y="507"/>
                </a:cubicBezTo>
                <a:cubicBezTo>
                  <a:pt x="156" y="508"/>
                  <a:pt x="155" y="509"/>
                  <a:pt x="155" y="510"/>
                </a:cubicBezTo>
                <a:cubicBezTo>
                  <a:pt x="154" y="510"/>
                  <a:pt x="155" y="511"/>
                  <a:pt x="153" y="511"/>
                </a:cubicBezTo>
                <a:cubicBezTo>
                  <a:pt x="153" y="513"/>
                  <a:pt x="154" y="514"/>
                  <a:pt x="154" y="515"/>
                </a:cubicBezTo>
                <a:cubicBezTo>
                  <a:pt x="154" y="516"/>
                  <a:pt x="153" y="516"/>
                  <a:pt x="153" y="517"/>
                </a:cubicBezTo>
                <a:cubicBezTo>
                  <a:pt x="153" y="517"/>
                  <a:pt x="153" y="517"/>
                  <a:pt x="153" y="517"/>
                </a:cubicBezTo>
                <a:cubicBezTo>
                  <a:pt x="153" y="517"/>
                  <a:pt x="153" y="517"/>
                  <a:pt x="153" y="518"/>
                </a:cubicBezTo>
                <a:cubicBezTo>
                  <a:pt x="152" y="518"/>
                  <a:pt x="152" y="519"/>
                  <a:pt x="151" y="519"/>
                </a:cubicBezTo>
                <a:cubicBezTo>
                  <a:pt x="152" y="521"/>
                  <a:pt x="152" y="519"/>
                  <a:pt x="153" y="520"/>
                </a:cubicBezTo>
                <a:cubicBezTo>
                  <a:pt x="152" y="520"/>
                  <a:pt x="153" y="521"/>
                  <a:pt x="154" y="521"/>
                </a:cubicBezTo>
                <a:cubicBezTo>
                  <a:pt x="154" y="521"/>
                  <a:pt x="154" y="520"/>
                  <a:pt x="154" y="520"/>
                </a:cubicBezTo>
                <a:cubicBezTo>
                  <a:pt x="154" y="520"/>
                  <a:pt x="155" y="522"/>
                  <a:pt x="155" y="522"/>
                </a:cubicBezTo>
                <a:cubicBezTo>
                  <a:pt x="155" y="522"/>
                  <a:pt x="154" y="523"/>
                  <a:pt x="154" y="523"/>
                </a:cubicBezTo>
                <a:cubicBezTo>
                  <a:pt x="154" y="525"/>
                  <a:pt x="154" y="528"/>
                  <a:pt x="154" y="529"/>
                </a:cubicBezTo>
                <a:cubicBezTo>
                  <a:pt x="154" y="529"/>
                  <a:pt x="154" y="530"/>
                  <a:pt x="154" y="530"/>
                </a:cubicBezTo>
                <a:cubicBezTo>
                  <a:pt x="153" y="530"/>
                  <a:pt x="153" y="530"/>
                  <a:pt x="153" y="530"/>
                </a:cubicBezTo>
                <a:cubicBezTo>
                  <a:pt x="153" y="531"/>
                  <a:pt x="153" y="533"/>
                  <a:pt x="153" y="534"/>
                </a:cubicBezTo>
                <a:cubicBezTo>
                  <a:pt x="152" y="534"/>
                  <a:pt x="152" y="536"/>
                  <a:pt x="151" y="536"/>
                </a:cubicBezTo>
                <a:cubicBezTo>
                  <a:pt x="151" y="535"/>
                  <a:pt x="150" y="534"/>
                  <a:pt x="151" y="534"/>
                </a:cubicBezTo>
                <a:cubicBezTo>
                  <a:pt x="151" y="533"/>
                  <a:pt x="152" y="533"/>
                  <a:pt x="151" y="533"/>
                </a:cubicBezTo>
                <a:cubicBezTo>
                  <a:pt x="151" y="532"/>
                  <a:pt x="151" y="533"/>
                  <a:pt x="151" y="531"/>
                </a:cubicBezTo>
                <a:cubicBezTo>
                  <a:pt x="151" y="531"/>
                  <a:pt x="151" y="530"/>
                  <a:pt x="151" y="530"/>
                </a:cubicBezTo>
                <a:cubicBezTo>
                  <a:pt x="151" y="530"/>
                  <a:pt x="152" y="529"/>
                  <a:pt x="152" y="528"/>
                </a:cubicBezTo>
                <a:cubicBezTo>
                  <a:pt x="152" y="528"/>
                  <a:pt x="152" y="527"/>
                  <a:pt x="152" y="525"/>
                </a:cubicBezTo>
                <a:cubicBezTo>
                  <a:pt x="153" y="525"/>
                  <a:pt x="153" y="525"/>
                  <a:pt x="154" y="524"/>
                </a:cubicBezTo>
                <a:cubicBezTo>
                  <a:pt x="154" y="523"/>
                  <a:pt x="153" y="522"/>
                  <a:pt x="154" y="521"/>
                </a:cubicBezTo>
                <a:cubicBezTo>
                  <a:pt x="153" y="522"/>
                  <a:pt x="153" y="521"/>
                  <a:pt x="153" y="522"/>
                </a:cubicBezTo>
                <a:cubicBezTo>
                  <a:pt x="152" y="522"/>
                  <a:pt x="152" y="523"/>
                  <a:pt x="151" y="522"/>
                </a:cubicBezTo>
                <a:cubicBezTo>
                  <a:pt x="151" y="522"/>
                  <a:pt x="151" y="522"/>
                  <a:pt x="151" y="521"/>
                </a:cubicBezTo>
                <a:cubicBezTo>
                  <a:pt x="151" y="521"/>
                  <a:pt x="148" y="521"/>
                  <a:pt x="149" y="520"/>
                </a:cubicBezTo>
                <a:cubicBezTo>
                  <a:pt x="149" y="520"/>
                  <a:pt x="150" y="520"/>
                  <a:pt x="151" y="519"/>
                </a:cubicBezTo>
                <a:cubicBezTo>
                  <a:pt x="151" y="519"/>
                  <a:pt x="151" y="519"/>
                  <a:pt x="151" y="518"/>
                </a:cubicBezTo>
                <a:cubicBezTo>
                  <a:pt x="151" y="518"/>
                  <a:pt x="151" y="518"/>
                  <a:pt x="151" y="518"/>
                </a:cubicBezTo>
                <a:cubicBezTo>
                  <a:pt x="151" y="518"/>
                  <a:pt x="151" y="517"/>
                  <a:pt x="151" y="517"/>
                </a:cubicBezTo>
                <a:cubicBezTo>
                  <a:pt x="151" y="516"/>
                  <a:pt x="151" y="515"/>
                  <a:pt x="152" y="514"/>
                </a:cubicBezTo>
                <a:cubicBezTo>
                  <a:pt x="152" y="513"/>
                  <a:pt x="152" y="513"/>
                  <a:pt x="152" y="512"/>
                </a:cubicBezTo>
                <a:cubicBezTo>
                  <a:pt x="152" y="512"/>
                  <a:pt x="153" y="511"/>
                  <a:pt x="153" y="511"/>
                </a:cubicBezTo>
                <a:cubicBezTo>
                  <a:pt x="153" y="510"/>
                  <a:pt x="153" y="509"/>
                  <a:pt x="153" y="509"/>
                </a:cubicBezTo>
                <a:cubicBezTo>
                  <a:pt x="153" y="508"/>
                  <a:pt x="153" y="508"/>
                  <a:pt x="153" y="508"/>
                </a:cubicBezTo>
                <a:cubicBezTo>
                  <a:pt x="153" y="508"/>
                  <a:pt x="154" y="507"/>
                  <a:pt x="154" y="507"/>
                </a:cubicBezTo>
                <a:cubicBezTo>
                  <a:pt x="154" y="507"/>
                  <a:pt x="154" y="506"/>
                  <a:pt x="154" y="505"/>
                </a:cubicBezTo>
                <a:cubicBezTo>
                  <a:pt x="154" y="505"/>
                  <a:pt x="154" y="505"/>
                  <a:pt x="154" y="505"/>
                </a:cubicBezTo>
                <a:cubicBezTo>
                  <a:pt x="154" y="505"/>
                  <a:pt x="154" y="504"/>
                  <a:pt x="154" y="504"/>
                </a:cubicBezTo>
                <a:cubicBezTo>
                  <a:pt x="154" y="504"/>
                  <a:pt x="155" y="504"/>
                  <a:pt x="155" y="504"/>
                </a:cubicBezTo>
                <a:cubicBezTo>
                  <a:pt x="155" y="504"/>
                  <a:pt x="155" y="503"/>
                  <a:pt x="155" y="503"/>
                </a:cubicBezTo>
                <a:cubicBezTo>
                  <a:pt x="155" y="503"/>
                  <a:pt x="155" y="503"/>
                  <a:pt x="155" y="502"/>
                </a:cubicBezTo>
                <a:cubicBezTo>
                  <a:pt x="155" y="502"/>
                  <a:pt x="156" y="501"/>
                  <a:pt x="155" y="500"/>
                </a:cubicBezTo>
                <a:cubicBezTo>
                  <a:pt x="156" y="500"/>
                  <a:pt x="156" y="499"/>
                  <a:pt x="156" y="499"/>
                </a:cubicBezTo>
                <a:cubicBezTo>
                  <a:pt x="156" y="499"/>
                  <a:pt x="157" y="499"/>
                  <a:pt x="157" y="498"/>
                </a:cubicBezTo>
                <a:cubicBezTo>
                  <a:pt x="157" y="498"/>
                  <a:pt x="157" y="498"/>
                  <a:pt x="157" y="498"/>
                </a:cubicBezTo>
                <a:cubicBezTo>
                  <a:pt x="158" y="499"/>
                  <a:pt x="157" y="500"/>
                  <a:pt x="157" y="501"/>
                </a:cubicBezTo>
                <a:close/>
                <a:moveTo>
                  <a:pt x="158" y="454"/>
                </a:moveTo>
                <a:cubicBezTo>
                  <a:pt x="157" y="455"/>
                  <a:pt x="157" y="454"/>
                  <a:pt x="157" y="454"/>
                </a:cubicBezTo>
                <a:cubicBezTo>
                  <a:pt x="157" y="454"/>
                  <a:pt x="157" y="454"/>
                  <a:pt x="157" y="455"/>
                </a:cubicBezTo>
                <a:cubicBezTo>
                  <a:pt x="157" y="455"/>
                  <a:pt x="156" y="455"/>
                  <a:pt x="156" y="455"/>
                </a:cubicBezTo>
                <a:cubicBezTo>
                  <a:pt x="156" y="455"/>
                  <a:pt x="156" y="456"/>
                  <a:pt x="156" y="456"/>
                </a:cubicBezTo>
                <a:cubicBezTo>
                  <a:pt x="156" y="457"/>
                  <a:pt x="156" y="457"/>
                  <a:pt x="156" y="458"/>
                </a:cubicBezTo>
                <a:cubicBezTo>
                  <a:pt x="156" y="458"/>
                  <a:pt x="156" y="458"/>
                  <a:pt x="156" y="458"/>
                </a:cubicBezTo>
                <a:cubicBezTo>
                  <a:pt x="156" y="459"/>
                  <a:pt x="156" y="459"/>
                  <a:pt x="156" y="459"/>
                </a:cubicBezTo>
                <a:cubicBezTo>
                  <a:pt x="156" y="459"/>
                  <a:pt x="155" y="459"/>
                  <a:pt x="155" y="459"/>
                </a:cubicBezTo>
                <a:cubicBezTo>
                  <a:pt x="155" y="459"/>
                  <a:pt x="155" y="459"/>
                  <a:pt x="155" y="459"/>
                </a:cubicBezTo>
                <a:cubicBezTo>
                  <a:pt x="155" y="460"/>
                  <a:pt x="155" y="460"/>
                  <a:pt x="155" y="460"/>
                </a:cubicBezTo>
                <a:cubicBezTo>
                  <a:pt x="155" y="460"/>
                  <a:pt x="155" y="461"/>
                  <a:pt x="155" y="461"/>
                </a:cubicBezTo>
                <a:cubicBezTo>
                  <a:pt x="154" y="461"/>
                  <a:pt x="154" y="461"/>
                  <a:pt x="154" y="461"/>
                </a:cubicBezTo>
                <a:cubicBezTo>
                  <a:pt x="153" y="461"/>
                  <a:pt x="153" y="461"/>
                  <a:pt x="153" y="462"/>
                </a:cubicBezTo>
                <a:cubicBezTo>
                  <a:pt x="153" y="462"/>
                  <a:pt x="153" y="462"/>
                  <a:pt x="153" y="463"/>
                </a:cubicBezTo>
                <a:cubicBezTo>
                  <a:pt x="153" y="463"/>
                  <a:pt x="153" y="464"/>
                  <a:pt x="152" y="464"/>
                </a:cubicBezTo>
                <a:cubicBezTo>
                  <a:pt x="152" y="463"/>
                  <a:pt x="150" y="464"/>
                  <a:pt x="150" y="463"/>
                </a:cubicBezTo>
                <a:cubicBezTo>
                  <a:pt x="150" y="462"/>
                  <a:pt x="149" y="463"/>
                  <a:pt x="149" y="463"/>
                </a:cubicBezTo>
                <a:cubicBezTo>
                  <a:pt x="148" y="462"/>
                  <a:pt x="151" y="462"/>
                  <a:pt x="152" y="463"/>
                </a:cubicBezTo>
                <a:cubicBezTo>
                  <a:pt x="152" y="462"/>
                  <a:pt x="152" y="461"/>
                  <a:pt x="153" y="460"/>
                </a:cubicBezTo>
                <a:cubicBezTo>
                  <a:pt x="153" y="459"/>
                  <a:pt x="152" y="460"/>
                  <a:pt x="152" y="459"/>
                </a:cubicBezTo>
                <a:cubicBezTo>
                  <a:pt x="152" y="459"/>
                  <a:pt x="152" y="458"/>
                  <a:pt x="152" y="458"/>
                </a:cubicBezTo>
                <a:cubicBezTo>
                  <a:pt x="153" y="458"/>
                  <a:pt x="153" y="458"/>
                  <a:pt x="153" y="457"/>
                </a:cubicBezTo>
                <a:cubicBezTo>
                  <a:pt x="153" y="457"/>
                  <a:pt x="153" y="456"/>
                  <a:pt x="153" y="456"/>
                </a:cubicBezTo>
                <a:cubicBezTo>
                  <a:pt x="153" y="456"/>
                  <a:pt x="154" y="456"/>
                  <a:pt x="154" y="456"/>
                </a:cubicBezTo>
                <a:cubicBezTo>
                  <a:pt x="154" y="456"/>
                  <a:pt x="155" y="456"/>
                  <a:pt x="155" y="455"/>
                </a:cubicBezTo>
                <a:cubicBezTo>
                  <a:pt x="155" y="455"/>
                  <a:pt x="155" y="455"/>
                  <a:pt x="155" y="454"/>
                </a:cubicBezTo>
                <a:cubicBezTo>
                  <a:pt x="155" y="454"/>
                  <a:pt x="156" y="454"/>
                  <a:pt x="156" y="454"/>
                </a:cubicBezTo>
                <a:cubicBezTo>
                  <a:pt x="156" y="453"/>
                  <a:pt x="156" y="452"/>
                  <a:pt x="157" y="452"/>
                </a:cubicBezTo>
                <a:cubicBezTo>
                  <a:pt x="157" y="451"/>
                  <a:pt x="158" y="451"/>
                  <a:pt x="158" y="451"/>
                </a:cubicBezTo>
                <a:cubicBezTo>
                  <a:pt x="158" y="451"/>
                  <a:pt x="158" y="452"/>
                  <a:pt x="158" y="453"/>
                </a:cubicBezTo>
                <a:cubicBezTo>
                  <a:pt x="158" y="453"/>
                  <a:pt x="158" y="454"/>
                  <a:pt x="158" y="454"/>
                </a:cubicBezTo>
                <a:close/>
                <a:moveTo>
                  <a:pt x="159" y="682"/>
                </a:moveTo>
                <a:cubicBezTo>
                  <a:pt x="160" y="682"/>
                  <a:pt x="160" y="682"/>
                  <a:pt x="160" y="683"/>
                </a:cubicBezTo>
                <a:cubicBezTo>
                  <a:pt x="160" y="683"/>
                  <a:pt x="160" y="683"/>
                  <a:pt x="160" y="683"/>
                </a:cubicBezTo>
                <a:cubicBezTo>
                  <a:pt x="160" y="683"/>
                  <a:pt x="159" y="684"/>
                  <a:pt x="159" y="682"/>
                </a:cubicBezTo>
                <a:close/>
                <a:moveTo>
                  <a:pt x="170" y="661"/>
                </a:moveTo>
                <a:cubicBezTo>
                  <a:pt x="170" y="662"/>
                  <a:pt x="172" y="665"/>
                  <a:pt x="171" y="666"/>
                </a:cubicBezTo>
                <a:cubicBezTo>
                  <a:pt x="170" y="666"/>
                  <a:pt x="168" y="660"/>
                  <a:pt x="170" y="661"/>
                </a:cubicBezTo>
                <a:close/>
                <a:moveTo>
                  <a:pt x="173" y="673"/>
                </a:moveTo>
                <a:cubicBezTo>
                  <a:pt x="173" y="670"/>
                  <a:pt x="171" y="670"/>
                  <a:pt x="171" y="667"/>
                </a:cubicBezTo>
                <a:cubicBezTo>
                  <a:pt x="172" y="667"/>
                  <a:pt x="172" y="667"/>
                  <a:pt x="172" y="667"/>
                </a:cubicBezTo>
                <a:cubicBezTo>
                  <a:pt x="171" y="668"/>
                  <a:pt x="173" y="668"/>
                  <a:pt x="173" y="668"/>
                </a:cubicBezTo>
                <a:cubicBezTo>
                  <a:pt x="173" y="669"/>
                  <a:pt x="173" y="669"/>
                  <a:pt x="173" y="670"/>
                </a:cubicBezTo>
                <a:cubicBezTo>
                  <a:pt x="174" y="670"/>
                  <a:pt x="174" y="671"/>
                  <a:pt x="174" y="673"/>
                </a:cubicBezTo>
                <a:cubicBezTo>
                  <a:pt x="175" y="674"/>
                  <a:pt x="176" y="675"/>
                  <a:pt x="176" y="677"/>
                </a:cubicBezTo>
                <a:cubicBezTo>
                  <a:pt x="175" y="676"/>
                  <a:pt x="175" y="673"/>
                  <a:pt x="173" y="673"/>
                </a:cubicBezTo>
                <a:close/>
                <a:moveTo>
                  <a:pt x="183" y="715"/>
                </a:moveTo>
                <a:cubicBezTo>
                  <a:pt x="183" y="715"/>
                  <a:pt x="183" y="715"/>
                  <a:pt x="183" y="716"/>
                </a:cubicBezTo>
                <a:cubicBezTo>
                  <a:pt x="184" y="716"/>
                  <a:pt x="184" y="717"/>
                  <a:pt x="184" y="717"/>
                </a:cubicBezTo>
                <a:cubicBezTo>
                  <a:pt x="184" y="717"/>
                  <a:pt x="184" y="717"/>
                  <a:pt x="184" y="717"/>
                </a:cubicBezTo>
                <a:cubicBezTo>
                  <a:pt x="184" y="717"/>
                  <a:pt x="183" y="716"/>
                  <a:pt x="183" y="715"/>
                </a:cubicBezTo>
                <a:close/>
                <a:moveTo>
                  <a:pt x="187" y="721"/>
                </a:moveTo>
                <a:cubicBezTo>
                  <a:pt x="187" y="721"/>
                  <a:pt x="187" y="721"/>
                  <a:pt x="188" y="721"/>
                </a:cubicBezTo>
                <a:cubicBezTo>
                  <a:pt x="187" y="721"/>
                  <a:pt x="187" y="721"/>
                  <a:pt x="187" y="721"/>
                </a:cubicBezTo>
                <a:close/>
                <a:moveTo>
                  <a:pt x="200" y="706"/>
                </a:moveTo>
                <a:cubicBezTo>
                  <a:pt x="199" y="706"/>
                  <a:pt x="199" y="706"/>
                  <a:pt x="199" y="705"/>
                </a:cubicBezTo>
                <a:cubicBezTo>
                  <a:pt x="200" y="705"/>
                  <a:pt x="201" y="705"/>
                  <a:pt x="200" y="706"/>
                </a:cubicBezTo>
                <a:close/>
                <a:moveTo>
                  <a:pt x="200" y="704"/>
                </a:moveTo>
                <a:cubicBezTo>
                  <a:pt x="200" y="704"/>
                  <a:pt x="200" y="704"/>
                  <a:pt x="200" y="703"/>
                </a:cubicBezTo>
                <a:cubicBezTo>
                  <a:pt x="200" y="703"/>
                  <a:pt x="200" y="703"/>
                  <a:pt x="200" y="703"/>
                </a:cubicBezTo>
                <a:cubicBezTo>
                  <a:pt x="200" y="704"/>
                  <a:pt x="200" y="704"/>
                  <a:pt x="201" y="704"/>
                </a:cubicBezTo>
                <a:cubicBezTo>
                  <a:pt x="201" y="704"/>
                  <a:pt x="201" y="704"/>
                  <a:pt x="201" y="704"/>
                </a:cubicBezTo>
                <a:cubicBezTo>
                  <a:pt x="201" y="704"/>
                  <a:pt x="200" y="704"/>
                  <a:pt x="200" y="704"/>
                </a:cubicBezTo>
                <a:close/>
                <a:moveTo>
                  <a:pt x="202" y="708"/>
                </a:moveTo>
                <a:cubicBezTo>
                  <a:pt x="202" y="707"/>
                  <a:pt x="202" y="707"/>
                  <a:pt x="202" y="706"/>
                </a:cubicBezTo>
                <a:cubicBezTo>
                  <a:pt x="202" y="707"/>
                  <a:pt x="202" y="707"/>
                  <a:pt x="203" y="708"/>
                </a:cubicBezTo>
                <a:cubicBezTo>
                  <a:pt x="202" y="708"/>
                  <a:pt x="202" y="709"/>
                  <a:pt x="202" y="708"/>
                </a:cubicBezTo>
                <a:close/>
                <a:moveTo>
                  <a:pt x="206" y="713"/>
                </a:moveTo>
                <a:cubicBezTo>
                  <a:pt x="205" y="713"/>
                  <a:pt x="205" y="712"/>
                  <a:pt x="205" y="711"/>
                </a:cubicBezTo>
                <a:cubicBezTo>
                  <a:pt x="205" y="711"/>
                  <a:pt x="205" y="711"/>
                  <a:pt x="205" y="711"/>
                </a:cubicBezTo>
                <a:cubicBezTo>
                  <a:pt x="205" y="712"/>
                  <a:pt x="206" y="712"/>
                  <a:pt x="206" y="713"/>
                </a:cubicBezTo>
                <a:cubicBezTo>
                  <a:pt x="206" y="713"/>
                  <a:pt x="206" y="713"/>
                  <a:pt x="206" y="713"/>
                </a:cubicBezTo>
                <a:close/>
                <a:moveTo>
                  <a:pt x="234" y="739"/>
                </a:moveTo>
                <a:cubicBezTo>
                  <a:pt x="233" y="739"/>
                  <a:pt x="233" y="737"/>
                  <a:pt x="232" y="736"/>
                </a:cubicBezTo>
                <a:cubicBezTo>
                  <a:pt x="232" y="736"/>
                  <a:pt x="232" y="736"/>
                  <a:pt x="231" y="737"/>
                </a:cubicBezTo>
                <a:cubicBezTo>
                  <a:pt x="231" y="736"/>
                  <a:pt x="231" y="736"/>
                  <a:pt x="230" y="736"/>
                </a:cubicBezTo>
                <a:cubicBezTo>
                  <a:pt x="230" y="735"/>
                  <a:pt x="230" y="735"/>
                  <a:pt x="230" y="734"/>
                </a:cubicBezTo>
                <a:cubicBezTo>
                  <a:pt x="230" y="734"/>
                  <a:pt x="230" y="734"/>
                  <a:pt x="229" y="734"/>
                </a:cubicBezTo>
                <a:cubicBezTo>
                  <a:pt x="229" y="734"/>
                  <a:pt x="229" y="734"/>
                  <a:pt x="229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7" y="732"/>
                  <a:pt x="226" y="732"/>
                  <a:pt x="226" y="731"/>
                </a:cubicBezTo>
                <a:cubicBezTo>
                  <a:pt x="226" y="731"/>
                  <a:pt x="226" y="731"/>
                  <a:pt x="226" y="731"/>
                </a:cubicBezTo>
                <a:cubicBezTo>
                  <a:pt x="226" y="731"/>
                  <a:pt x="225" y="731"/>
                  <a:pt x="225" y="730"/>
                </a:cubicBezTo>
                <a:cubicBezTo>
                  <a:pt x="225" y="729"/>
                  <a:pt x="225" y="729"/>
                  <a:pt x="224" y="728"/>
                </a:cubicBezTo>
                <a:cubicBezTo>
                  <a:pt x="225" y="728"/>
                  <a:pt x="226" y="728"/>
                  <a:pt x="226" y="729"/>
                </a:cubicBezTo>
                <a:cubicBezTo>
                  <a:pt x="227" y="730"/>
                  <a:pt x="228" y="730"/>
                  <a:pt x="229" y="731"/>
                </a:cubicBezTo>
                <a:cubicBezTo>
                  <a:pt x="229" y="732"/>
                  <a:pt x="231" y="732"/>
                  <a:pt x="230" y="734"/>
                </a:cubicBezTo>
                <a:cubicBezTo>
                  <a:pt x="231" y="734"/>
                  <a:pt x="231" y="734"/>
                  <a:pt x="232" y="735"/>
                </a:cubicBezTo>
                <a:cubicBezTo>
                  <a:pt x="232" y="735"/>
                  <a:pt x="233" y="735"/>
                  <a:pt x="233" y="736"/>
                </a:cubicBezTo>
                <a:cubicBezTo>
                  <a:pt x="234" y="736"/>
                  <a:pt x="234" y="737"/>
                  <a:pt x="234" y="738"/>
                </a:cubicBezTo>
                <a:cubicBezTo>
                  <a:pt x="234" y="738"/>
                  <a:pt x="234" y="739"/>
                  <a:pt x="234" y="739"/>
                </a:cubicBezTo>
                <a:close/>
                <a:moveTo>
                  <a:pt x="254" y="745"/>
                </a:moveTo>
                <a:cubicBezTo>
                  <a:pt x="253" y="745"/>
                  <a:pt x="253" y="743"/>
                  <a:pt x="252" y="743"/>
                </a:cubicBezTo>
                <a:cubicBezTo>
                  <a:pt x="252" y="742"/>
                  <a:pt x="254" y="744"/>
                  <a:pt x="254" y="745"/>
                </a:cubicBezTo>
                <a:close/>
                <a:moveTo>
                  <a:pt x="253" y="751"/>
                </a:moveTo>
                <a:cubicBezTo>
                  <a:pt x="253" y="751"/>
                  <a:pt x="252" y="751"/>
                  <a:pt x="252" y="751"/>
                </a:cubicBezTo>
                <a:cubicBezTo>
                  <a:pt x="252" y="749"/>
                  <a:pt x="251" y="749"/>
                  <a:pt x="250" y="747"/>
                </a:cubicBezTo>
                <a:cubicBezTo>
                  <a:pt x="250" y="747"/>
                  <a:pt x="249" y="746"/>
                  <a:pt x="249" y="746"/>
                </a:cubicBezTo>
                <a:cubicBezTo>
                  <a:pt x="248" y="744"/>
                  <a:pt x="247" y="743"/>
                  <a:pt x="245" y="742"/>
                </a:cubicBezTo>
                <a:cubicBezTo>
                  <a:pt x="245" y="740"/>
                  <a:pt x="243" y="739"/>
                  <a:pt x="242" y="738"/>
                </a:cubicBezTo>
                <a:cubicBezTo>
                  <a:pt x="242" y="737"/>
                  <a:pt x="244" y="738"/>
                  <a:pt x="244" y="739"/>
                </a:cubicBezTo>
                <a:cubicBezTo>
                  <a:pt x="246" y="739"/>
                  <a:pt x="246" y="741"/>
                  <a:pt x="248" y="741"/>
                </a:cubicBezTo>
                <a:cubicBezTo>
                  <a:pt x="248" y="741"/>
                  <a:pt x="248" y="742"/>
                  <a:pt x="249" y="742"/>
                </a:cubicBezTo>
                <a:cubicBezTo>
                  <a:pt x="249" y="742"/>
                  <a:pt x="250" y="743"/>
                  <a:pt x="250" y="743"/>
                </a:cubicBezTo>
                <a:cubicBezTo>
                  <a:pt x="250" y="743"/>
                  <a:pt x="249" y="744"/>
                  <a:pt x="250" y="744"/>
                </a:cubicBezTo>
                <a:cubicBezTo>
                  <a:pt x="250" y="745"/>
                  <a:pt x="251" y="745"/>
                  <a:pt x="251" y="745"/>
                </a:cubicBezTo>
                <a:cubicBezTo>
                  <a:pt x="251" y="746"/>
                  <a:pt x="251" y="748"/>
                  <a:pt x="253" y="747"/>
                </a:cubicBezTo>
                <a:cubicBezTo>
                  <a:pt x="255" y="748"/>
                  <a:pt x="253" y="749"/>
                  <a:pt x="253" y="751"/>
                </a:cubicBezTo>
                <a:close/>
                <a:moveTo>
                  <a:pt x="257" y="754"/>
                </a:moveTo>
                <a:cubicBezTo>
                  <a:pt x="255" y="753"/>
                  <a:pt x="256" y="751"/>
                  <a:pt x="257" y="750"/>
                </a:cubicBezTo>
                <a:cubicBezTo>
                  <a:pt x="258" y="751"/>
                  <a:pt x="261" y="752"/>
                  <a:pt x="261" y="754"/>
                </a:cubicBezTo>
                <a:cubicBezTo>
                  <a:pt x="260" y="754"/>
                  <a:pt x="260" y="753"/>
                  <a:pt x="260" y="752"/>
                </a:cubicBezTo>
                <a:cubicBezTo>
                  <a:pt x="258" y="753"/>
                  <a:pt x="259" y="754"/>
                  <a:pt x="257" y="754"/>
                </a:cubicBezTo>
                <a:close/>
                <a:moveTo>
                  <a:pt x="260" y="758"/>
                </a:moveTo>
                <a:cubicBezTo>
                  <a:pt x="260" y="757"/>
                  <a:pt x="259" y="757"/>
                  <a:pt x="258" y="756"/>
                </a:cubicBezTo>
                <a:cubicBezTo>
                  <a:pt x="259" y="755"/>
                  <a:pt x="262" y="757"/>
                  <a:pt x="262" y="759"/>
                </a:cubicBezTo>
                <a:cubicBezTo>
                  <a:pt x="261" y="759"/>
                  <a:pt x="260" y="758"/>
                  <a:pt x="260" y="758"/>
                </a:cubicBezTo>
                <a:close/>
                <a:moveTo>
                  <a:pt x="261" y="755"/>
                </a:moveTo>
                <a:cubicBezTo>
                  <a:pt x="261" y="755"/>
                  <a:pt x="263" y="754"/>
                  <a:pt x="263" y="754"/>
                </a:cubicBezTo>
                <a:cubicBezTo>
                  <a:pt x="264" y="755"/>
                  <a:pt x="264" y="756"/>
                  <a:pt x="264" y="756"/>
                </a:cubicBezTo>
                <a:cubicBezTo>
                  <a:pt x="265" y="756"/>
                  <a:pt x="266" y="756"/>
                  <a:pt x="267" y="757"/>
                </a:cubicBezTo>
                <a:cubicBezTo>
                  <a:pt x="267" y="757"/>
                  <a:pt x="267" y="758"/>
                  <a:pt x="267" y="758"/>
                </a:cubicBezTo>
                <a:cubicBezTo>
                  <a:pt x="268" y="759"/>
                  <a:pt x="268" y="759"/>
                  <a:pt x="268" y="760"/>
                </a:cubicBezTo>
                <a:cubicBezTo>
                  <a:pt x="265" y="759"/>
                  <a:pt x="264" y="756"/>
                  <a:pt x="261" y="755"/>
                </a:cubicBezTo>
                <a:close/>
                <a:moveTo>
                  <a:pt x="287" y="774"/>
                </a:moveTo>
                <a:cubicBezTo>
                  <a:pt x="286" y="774"/>
                  <a:pt x="286" y="774"/>
                  <a:pt x="286" y="774"/>
                </a:cubicBezTo>
                <a:cubicBezTo>
                  <a:pt x="285" y="774"/>
                  <a:pt x="284" y="773"/>
                  <a:pt x="284" y="773"/>
                </a:cubicBezTo>
                <a:cubicBezTo>
                  <a:pt x="283" y="772"/>
                  <a:pt x="283" y="772"/>
                  <a:pt x="283" y="772"/>
                </a:cubicBezTo>
                <a:cubicBezTo>
                  <a:pt x="283" y="772"/>
                  <a:pt x="282" y="772"/>
                  <a:pt x="282" y="772"/>
                </a:cubicBezTo>
                <a:cubicBezTo>
                  <a:pt x="282" y="771"/>
                  <a:pt x="282" y="771"/>
                  <a:pt x="281" y="771"/>
                </a:cubicBezTo>
                <a:cubicBezTo>
                  <a:pt x="281" y="770"/>
                  <a:pt x="279" y="770"/>
                  <a:pt x="279" y="769"/>
                </a:cubicBezTo>
                <a:cubicBezTo>
                  <a:pt x="278" y="768"/>
                  <a:pt x="276" y="768"/>
                  <a:pt x="277" y="767"/>
                </a:cubicBezTo>
                <a:cubicBezTo>
                  <a:pt x="277" y="767"/>
                  <a:pt x="278" y="767"/>
                  <a:pt x="279" y="767"/>
                </a:cubicBezTo>
                <a:cubicBezTo>
                  <a:pt x="279" y="768"/>
                  <a:pt x="279" y="768"/>
                  <a:pt x="279" y="768"/>
                </a:cubicBezTo>
                <a:cubicBezTo>
                  <a:pt x="279" y="769"/>
                  <a:pt x="280" y="768"/>
                  <a:pt x="280" y="768"/>
                </a:cubicBezTo>
                <a:cubicBezTo>
                  <a:pt x="280" y="768"/>
                  <a:pt x="280" y="769"/>
                  <a:pt x="280" y="769"/>
                </a:cubicBezTo>
                <a:cubicBezTo>
                  <a:pt x="280" y="769"/>
                  <a:pt x="281" y="769"/>
                  <a:pt x="281" y="769"/>
                </a:cubicBezTo>
                <a:cubicBezTo>
                  <a:pt x="282" y="769"/>
                  <a:pt x="282" y="770"/>
                  <a:pt x="282" y="770"/>
                </a:cubicBezTo>
                <a:cubicBezTo>
                  <a:pt x="283" y="770"/>
                  <a:pt x="283" y="771"/>
                  <a:pt x="283" y="772"/>
                </a:cubicBezTo>
                <a:cubicBezTo>
                  <a:pt x="284" y="772"/>
                  <a:pt x="285" y="773"/>
                  <a:pt x="285" y="773"/>
                </a:cubicBezTo>
                <a:cubicBezTo>
                  <a:pt x="285" y="773"/>
                  <a:pt x="286" y="773"/>
                  <a:pt x="286" y="773"/>
                </a:cubicBezTo>
                <a:cubicBezTo>
                  <a:pt x="286" y="773"/>
                  <a:pt x="286" y="774"/>
                  <a:pt x="287" y="774"/>
                </a:cubicBezTo>
                <a:close/>
                <a:moveTo>
                  <a:pt x="41" y="386"/>
                </a:moveTo>
                <a:cubicBezTo>
                  <a:pt x="48" y="388"/>
                  <a:pt x="55" y="386"/>
                  <a:pt x="61" y="382"/>
                </a:cubicBezTo>
                <a:cubicBezTo>
                  <a:pt x="60" y="382"/>
                  <a:pt x="63" y="388"/>
                  <a:pt x="63" y="389"/>
                </a:cubicBezTo>
                <a:cubicBezTo>
                  <a:pt x="68" y="395"/>
                  <a:pt x="70" y="398"/>
                  <a:pt x="78" y="400"/>
                </a:cubicBezTo>
                <a:cubicBezTo>
                  <a:pt x="91" y="403"/>
                  <a:pt x="105" y="391"/>
                  <a:pt x="113" y="379"/>
                </a:cubicBezTo>
                <a:cubicBezTo>
                  <a:pt x="121" y="366"/>
                  <a:pt x="114" y="355"/>
                  <a:pt x="114" y="355"/>
                </a:cubicBezTo>
                <a:cubicBezTo>
                  <a:pt x="125" y="349"/>
                  <a:pt x="126" y="340"/>
                  <a:pt x="126" y="340"/>
                </a:cubicBezTo>
                <a:cubicBezTo>
                  <a:pt x="127" y="338"/>
                  <a:pt x="127" y="338"/>
                  <a:pt x="127" y="337"/>
                </a:cubicBezTo>
                <a:cubicBezTo>
                  <a:pt x="128" y="334"/>
                  <a:pt x="128" y="331"/>
                  <a:pt x="128" y="330"/>
                </a:cubicBezTo>
                <a:cubicBezTo>
                  <a:pt x="128" y="329"/>
                  <a:pt x="128" y="329"/>
                  <a:pt x="128" y="329"/>
                </a:cubicBezTo>
                <a:cubicBezTo>
                  <a:pt x="128" y="328"/>
                  <a:pt x="128" y="327"/>
                  <a:pt x="128" y="326"/>
                </a:cubicBezTo>
                <a:cubicBezTo>
                  <a:pt x="128" y="326"/>
                  <a:pt x="128" y="326"/>
                  <a:pt x="128" y="326"/>
                </a:cubicBezTo>
                <a:cubicBezTo>
                  <a:pt x="128" y="325"/>
                  <a:pt x="128" y="325"/>
                  <a:pt x="128" y="324"/>
                </a:cubicBezTo>
                <a:cubicBezTo>
                  <a:pt x="127" y="323"/>
                  <a:pt x="127" y="322"/>
                  <a:pt x="127" y="320"/>
                </a:cubicBezTo>
                <a:cubicBezTo>
                  <a:pt x="127" y="320"/>
                  <a:pt x="127" y="319"/>
                  <a:pt x="127" y="318"/>
                </a:cubicBezTo>
                <a:cubicBezTo>
                  <a:pt x="127" y="318"/>
                  <a:pt x="126" y="316"/>
                  <a:pt x="126" y="316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25" y="314"/>
                  <a:pt x="125" y="313"/>
                  <a:pt x="125" y="312"/>
                </a:cubicBezTo>
                <a:cubicBezTo>
                  <a:pt x="125" y="311"/>
                  <a:pt x="124" y="311"/>
                  <a:pt x="125" y="309"/>
                </a:cubicBezTo>
                <a:cubicBezTo>
                  <a:pt x="124" y="308"/>
                  <a:pt x="124" y="306"/>
                  <a:pt x="123" y="305"/>
                </a:cubicBezTo>
                <a:cubicBezTo>
                  <a:pt x="122" y="304"/>
                  <a:pt x="122" y="302"/>
                  <a:pt x="121" y="301"/>
                </a:cubicBezTo>
                <a:cubicBezTo>
                  <a:pt x="121" y="301"/>
                  <a:pt x="120" y="300"/>
                  <a:pt x="120" y="300"/>
                </a:cubicBezTo>
                <a:cubicBezTo>
                  <a:pt x="120" y="300"/>
                  <a:pt x="121" y="299"/>
                  <a:pt x="120" y="299"/>
                </a:cubicBezTo>
                <a:cubicBezTo>
                  <a:pt x="120" y="299"/>
                  <a:pt x="119" y="298"/>
                  <a:pt x="119" y="298"/>
                </a:cubicBezTo>
                <a:cubicBezTo>
                  <a:pt x="119" y="297"/>
                  <a:pt x="119" y="297"/>
                  <a:pt x="119" y="296"/>
                </a:cubicBezTo>
                <a:cubicBezTo>
                  <a:pt x="118" y="295"/>
                  <a:pt x="118" y="294"/>
                  <a:pt x="118" y="292"/>
                </a:cubicBezTo>
                <a:cubicBezTo>
                  <a:pt x="116" y="292"/>
                  <a:pt x="115" y="290"/>
                  <a:pt x="115" y="290"/>
                </a:cubicBezTo>
                <a:cubicBezTo>
                  <a:pt x="114" y="289"/>
                  <a:pt x="114" y="288"/>
                  <a:pt x="114" y="288"/>
                </a:cubicBezTo>
                <a:cubicBezTo>
                  <a:pt x="113" y="287"/>
                  <a:pt x="113" y="287"/>
                  <a:pt x="113" y="287"/>
                </a:cubicBezTo>
                <a:cubicBezTo>
                  <a:pt x="113" y="286"/>
                  <a:pt x="113" y="284"/>
                  <a:pt x="112" y="284"/>
                </a:cubicBezTo>
                <a:cubicBezTo>
                  <a:pt x="112" y="283"/>
                  <a:pt x="112" y="283"/>
                  <a:pt x="112" y="282"/>
                </a:cubicBezTo>
                <a:cubicBezTo>
                  <a:pt x="112" y="282"/>
                  <a:pt x="111" y="282"/>
                  <a:pt x="111" y="281"/>
                </a:cubicBezTo>
                <a:cubicBezTo>
                  <a:pt x="111" y="281"/>
                  <a:pt x="111" y="281"/>
                  <a:pt x="111" y="281"/>
                </a:cubicBezTo>
                <a:cubicBezTo>
                  <a:pt x="111" y="280"/>
                  <a:pt x="110" y="279"/>
                  <a:pt x="110" y="279"/>
                </a:cubicBezTo>
                <a:cubicBezTo>
                  <a:pt x="109" y="277"/>
                  <a:pt x="109" y="274"/>
                  <a:pt x="108" y="273"/>
                </a:cubicBezTo>
                <a:cubicBezTo>
                  <a:pt x="108" y="272"/>
                  <a:pt x="107" y="272"/>
                  <a:pt x="107" y="271"/>
                </a:cubicBezTo>
                <a:cubicBezTo>
                  <a:pt x="106" y="270"/>
                  <a:pt x="105" y="268"/>
                  <a:pt x="105" y="267"/>
                </a:cubicBezTo>
                <a:cubicBezTo>
                  <a:pt x="105" y="266"/>
                  <a:pt x="105" y="266"/>
                  <a:pt x="105" y="266"/>
                </a:cubicBezTo>
                <a:cubicBezTo>
                  <a:pt x="104" y="265"/>
                  <a:pt x="104" y="265"/>
                  <a:pt x="104" y="265"/>
                </a:cubicBezTo>
                <a:cubicBezTo>
                  <a:pt x="103" y="264"/>
                  <a:pt x="104" y="264"/>
                  <a:pt x="103" y="263"/>
                </a:cubicBezTo>
                <a:cubicBezTo>
                  <a:pt x="103" y="262"/>
                  <a:pt x="102" y="263"/>
                  <a:pt x="102" y="262"/>
                </a:cubicBezTo>
                <a:cubicBezTo>
                  <a:pt x="102" y="262"/>
                  <a:pt x="102" y="262"/>
                  <a:pt x="102" y="262"/>
                </a:cubicBezTo>
                <a:cubicBezTo>
                  <a:pt x="102" y="261"/>
                  <a:pt x="103" y="260"/>
                  <a:pt x="103" y="259"/>
                </a:cubicBezTo>
                <a:cubicBezTo>
                  <a:pt x="103" y="259"/>
                  <a:pt x="102" y="258"/>
                  <a:pt x="102" y="258"/>
                </a:cubicBezTo>
                <a:cubicBezTo>
                  <a:pt x="102" y="257"/>
                  <a:pt x="102" y="257"/>
                  <a:pt x="102" y="256"/>
                </a:cubicBezTo>
                <a:cubicBezTo>
                  <a:pt x="100" y="253"/>
                  <a:pt x="100" y="250"/>
                  <a:pt x="98" y="247"/>
                </a:cubicBezTo>
                <a:cubicBezTo>
                  <a:pt x="98" y="246"/>
                  <a:pt x="98" y="245"/>
                  <a:pt x="98" y="244"/>
                </a:cubicBezTo>
                <a:cubicBezTo>
                  <a:pt x="98" y="243"/>
                  <a:pt x="97" y="243"/>
                  <a:pt x="97" y="242"/>
                </a:cubicBezTo>
                <a:cubicBezTo>
                  <a:pt x="97" y="242"/>
                  <a:pt x="97" y="241"/>
                  <a:pt x="97" y="241"/>
                </a:cubicBezTo>
                <a:cubicBezTo>
                  <a:pt x="97" y="240"/>
                  <a:pt x="97" y="240"/>
                  <a:pt x="97" y="240"/>
                </a:cubicBezTo>
                <a:cubicBezTo>
                  <a:pt x="97" y="240"/>
                  <a:pt x="97" y="239"/>
                  <a:pt x="97" y="239"/>
                </a:cubicBezTo>
                <a:cubicBezTo>
                  <a:pt x="97" y="239"/>
                  <a:pt x="96" y="238"/>
                  <a:pt x="96" y="238"/>
                </a:cubicBezTo>
                <a:cubicBezTo>
                  <a:pt x="96" y="237"/>
                  <a:pt x="96" y="236"/>
                  <a:pt x="96" y="236"/>
                </a:cubicBezTo>
                <a:cubicBezTo>
                  <a:pt x="96" y="235"/>
                  <a:pt x="96" y="235"/>
                  <a:pt x="95" y="235"/>
                </a:cubicBezTo>
                <a:cubicBezTo>
                  <a:pt x="95" y="235"/>
                  <a:pt x="96" y="234"/>
                  <a:pt x="96" y="234"/>
                </a:cubicBezTo>
                <a:cubicBezTo>
                  <a:pt x="96" y="234"/>
                  <a:pt x="95" y="234"/>
                  <a:pt x="95" y="234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5" y="232"/>
                  <a:pt x="95" y="232"/>
                  <a:pt x="95" y="231"/>
                </a:cubicBezTo>
                <a:cubicBezTo>
                  <a:pt x="95" y="231"/>
                  <a:pt x="95" y="230"/>
                  <a:pt x="95" y="230"/>
                </a:cubicBezTo>
                <a:cubicBezTo>
                  <a:pt x="95" y="229"/>
                  <a:pt x="94" y="229"/>
                  <a:pt x="94" y="229"/>
                </a:cubicBezTo>
                <a:cubicBezTo>
                  <a:pt x="94" y="228"/>
                  <a:pt x="94" y="228"/>
                  <a:pt x="94" y="228"/>
                </a:cubicBezTo>
                <a:cubicBezTo>
                  <a:pt x="94" y="228"/>
                  <a:pt x="94" y="227"/>
                  <a:pt x="94" y="227"/>
                </a:cubicBezTo>
                <a:cubicBezTo>
                  <a:pt x="94" y="226"/>
                  <a:pt x="94" y="226"/>
                  <a:pt x="94" y="226"/>
                </a:cubicBezTo>
                <a:cubicBezTo>
                  <a:pt x="94" y="225"/>
                  <a:pt x="93" y="224"/>
                  <a:pt x="94" y="224"/>
                </a:cubicBezTo>
                <a:cubicBezTo>
                  <a:pt x="94" y="223"/>
                  <a:pt x="93" y="223"/>
                  <a:pt x="93" y="222"/>
                </a:cubicBezTo>
                <a:cubicBezTo>
                  <a:pt x="94" y="222"/>
                  <a:pt x="93" y="222"/>
                  <a:pt x="93" y="222"/>
                </a:cubicBezTo>
                <a:cubicBezTo>
                  <a:pt x="93" y="220"/>
                  <a:pt x="93" y="222"/>
                  <a:pt x="93" y="220"/>
                </a:cubicBezTo>
                <a:cubicBezTo>
                  <a:pt x="93" y="220"/>
                  <a:pt x="93" y="220"/>
                  <a:pt x="93" y="220"/>
                </a:cubicBezTo>
                <a:cubicBezTo>
                  <a:pt x="93" y="220"/>
                  <a:pt x="93" y="219"/>
                  <a:pt x="93" y="219"/>
                </a:cubicBezTo>
                <a:cubicBezTo>
                  <a:pt x="93" y="218"/>
                  <a:pt x="93" y="218"/>
                  <a:pt x="93" y="218"/>
                </a:cubicBezTo>
                <a:cubicBezTo>
                  <a:pt x="92" y="218"/>
                  <a:pt x="93" y="216"/>
                  <a:pt x="93" y="215"/>
                </a:cubicBezTo>
                <a:cubicBezTo>
                  <a:pt x="93" y="215"/>
                  <a:pt x="93" y="215"/>
                  <a:pt x="92" y="215"/>
                </a:cubicBezTo>
                <a:cubicBezTo>
                  <a:pt x="92" y="214"/>
                  <a:pt x="92" y="214"/>
                  <a:pt x="92" y="213"/>
                </a:cubicBezTo>
                <a:cubicBezTo>
                  <a:pt x="93" y="212"/>
                  <a:pt x="92" y="212"/>
                  <a:pt x="92" y="212"/>
                </a:cubicBezTo>
                <a:cubicBezTo>
                  <a:pt x="92" y="211"/>
                  <a:pt x="92" y="210"/>
                  <a:pt x="92" y="210"/>
                </a:cubicBezTo>
                <a:cubicBezTo>
                  <a:pt x="92" y="209"/>
                  <a:pt x="92" y="208"/>
                  <a:pt x="92" y="207"/>
                </a:cubicBezTo>
                <a:cubicBezTo>
                  <a:pt x="92" y="207"/>
                  <a:pt x="92" y="206"/>
                  <a:pt x="92" y="206"/>
                </a:cubicBezTo>
                <a:cubicBezTo>
                  <a:pt x="92" y="206"/>
                  <a:pt x="92" y="206"/>
                  <a:pt x="92" y="206"/>
                </a:cubicBezTo>
                <a:cubicBezTo>
                  <a:pt x="92" y="206"/>
                  <a:pt x="92" y="205"/>
                  <a:pt x="92" y="205"/>
                </a:cubicBezTo>
                <a:cubicBezTo>
                  <a:pt x="92" y="204"/>
                  <a:pt x="92" y="203"/>
                  <a:pt x="92" y="202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92" y="199"/>
                  <a:pt x="92" y="199"/>
                  <a:pt x="92" y="198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5"/>
                  <a:pt x="92" y="194"/>
                  <a:pt x="92" y="192"/>
                </a:cubicBezTo>
                <a:cubicBezTo>
                  <a:pt x="92" y="191"/>
                  <a:pt x="93" y="189"/>
                  <a:pt x="92" y="189"/>
                </a:cubicBezTo>
                <a:cubicBezTo>
                  <a:pt x="91" y="189"/>
                  <a:pt x="91" y="191"/>
                  <a:pt x="91" y="192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90" y="195"/>
                  <a:pt x="90" y="196"/>
                  <a:pt x="90" y="197"/>
                </a:cubicBezTo>
                <a:cubicBezTo>
                  <a:pt x="90" y="198"/>
                  <a:pt x="90" y="200"/>
                  <a:pt x="89" y="200"/>
                </a:cubicBezTo>
                <a:cubicBezTo>
                  <a:pt x="88" y="199"/>
                  <a:pt x="89" y="198"/>
                  <a:pt x="89" y="198"/>
                </a:cubicBezTo>
                <a:cubicBezTo>
                  <a:pt x="89" y="197"/>
                  <a:pt x="89" y="197"/>
                  <a:pt x="89" y="197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5"/>
                  <a:pt x="90" y="193"/>
                  <a:pt x="90" y="192"/>
                </a:cubicBezTo>
                <a:cubicBezTo>
                  <a:pt x="90" y="190"/>
                  <a:pt x="90" y="189"/>
                  <a:pt x="91" y="188"/>
                </a:cubicBezTo>
                <a:cubicBezTo>
                  <a:pt x="91" y="188"/>
                  <a:pt x="92" y="188"/>
                  <a:pt x="92" y="189"/>
                </a:cubicBezTo>
                <a:cubicBezTo>
                  <a:pt x="92" y="189"/>
                  <a:pt x="92" y="188"/>
                  <a:pt x="92" y="188"/>
                </a:cubicBezTo>
                <a:cubicBezTo>
                  <a:pt x="93" y="187"/>
                  <a:pt x="93" y="187"/>
                  <a:pt x="93" y="186"/>
                </a:cubicBezTo>
                <a:cubicBezTo>
                  <a:pt x="93" y="185"/>
                  <a:pt x="91" y="186"/>
                  <a:pt x="92" y="185"/>
                </a:cubicBezTo>
                <a:cubicBezTo>
                  <a:pt x="92" y="185"/>
                  <a:pt x="92" y="185"/>
                  <a:pt x="92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3"/>
                  <a:pt x="93" y="182"/>
                  <a:pt x="93" y="181"/>
                </a:cubicBezTo>
                <a:cubicBezTo>
                  <a:pt x="93" y="181"/>
                  <a:pt x="92" y="181"/>
                  <a:pt x="93" y="180"/>
                </a:cubicBezTo>
                <a:cubicBezTo>
                  <a:pt x="93" y="180"/>
                  <a:pt x="92" y="180"/>
                  <a:pt x="93" y="180"/>
                </a:cubicBezTo>
                <a:cubicBezTo>
                  <a:pt x="93" y="180"/>
                  <a:pt x="94" y="180"/>
                  <a:pt x="93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8"/>
                  <a:pt x="94" y="178"/>
                  <a:pt x="95" y="178"/>
                </a:cubicBezTo>
                <a:cubicBezTo>
                  <a:pt x="95" y="177"/>
                  <a:pt x="96" y="177"/>
                  <a:pt x="96" y="175"/>
                </a:cubicBezTo>
                <a:cubicBezTo>
                  <a:pt x="96" y="175"/>
                  <a:pt x="96" y="174"/>
                  <a:pt x="96" y="174"/>
                </a:cubicBezTo>
                <a:cubicBezTo>
                  <a:pt x="96" y="172"/>
                  <a:pt x="97" y="171"/>
                  <a:pt x="98" y="169"/>
                </a:cubicBezTo>
                <a:cubicBezTo>
                  <a:pt x="99" y="167"/>
                  <a:pt x="100" y="166"/>
                  <a:pt x="100" y="164"/>
                </a:cubicBezTo>
                <a:cubicBezTo>
                  <a:pt x="101" y="163"/>
                  <a:pt x="101" y="160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3" y="158"/>
                  <a:pt x="103" y="158"/>
                  <a:pt x="104" y="157"/>
                </a:cubicBezTo>
                <a:cubicBezTo>
                  <a:pt x="104" y="156"/>
                  <a:pt x="104" y="155"/>
                  <a:pt x="105" y="155"/>
                </a:cubicBezTo>
                <a:cubicBezTo>
                  <a:pt x="106" y="153"/>
                  <a:pt x="107" y="152"/>
                  <a:pt x="108" y="150"/>
                </a:cubicBezTo>
                <a:cubicBezTo>
                  <a:pt x="108" y="149"/>
                  <a:pt x="109" y="149"/>
                  <a:pt x="109" y="148"/>
                </a:cubicBezTo>
                <a:cubicBezTo>
                  <a:pt x="109" y="148"/>
                  <a:pt x="110" y="148"/>
                  <a:pt x="110" y="147"/>
                </a:cubicBezTo>
                <a:cubicBezTo>
                  <a:pt x="110" y="146"/>
                  <a:pt x="111" y="146"/>
                  <a:pt x="112" y="145"/>
                </a:cubicBezTo>
                <a:cubicBezTo>
                  <a:pt x="112" y="144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8" y="138"/>
                  <a:pt x="118" y="137"/>
                </a:cubicBezTo>
                <a:cubicBezTo>
                  <a:pt x="119" y="136"/>
                  <a:pt x="121" y="135"/>
                  <a:pt x="121" y="134"/>
                </a:cubicBezTo>
                <a:cubicBezTo>
                  <a:pt x="123" y="131"/>
                  <a:pt x="129" y="128"/>
                  <a:pt x="130" y="125"/>
                </a:cubicBezTo>
                <a:cubicBezTo>
                  <a:pt x="129" y="125"/>
                  <a:pt x="129" y="126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7" y="127"/>
                  <a:pt x="125" y="128"/>
                  <a:pt x="124" y="129"/>
                </a:cubicBezTo>
                <a:cubicBezTo>
                  <a:pt x="123" y="130"/>
                  <a:pt x="118" y="133"/>
                  <a:pt x="116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4" y="135"/>
                  <a:pt x="115" y="136"/>
                  <a:pt x="114" y="136"/>
                </a:cubicBezTo>
                <a:cubicBezTo>
                  <a:pt x="114" y="136"/>
                  <a:pt x="113" y="138"/>
                  <a:pt x="113" y="138"/>
                </a:cubicBezTo>
                <a:cubicBezTo>
                  <a:pt x="113" y="139"/>
                  <a:pt x="111" y="139"/>
                  <a:pt x="110" y="140"/>
                </a:cubicBezTo>
                <a:cubicBezTo>
                  <a:pt x="110" y="141"/>
                  <a:pt x="109" y="142"/>
                  <a:pt x="109" y="143"/>
                </a:cubicBezTo>
                <a:cubicBezTo>
                  <a:pt x="108" y="143"/>
                  <a:pt x="108" y="145"/>
                  <a:pt x="107" y="145"/>
                </a:cubicBezTo>
                <a:cubicBezTo>
                  <a:pt x="106" y="145"/>
                  <a:pt x="107" y="143"/>
                  <a:pt x="106" y="143"/>
                </a:cubicBezTo>
                <a:cubicBezTo>
                  <a:pt x="105" y="145"/>
                  <a:pt x="104" y="146"/>
                  <a:pt x="103" y="147"/>
                </a:cubicBezTo>
                <a:cubicBezTo>
                  <a:pt x="104" y="147"/>
                  <a:pt x="104" y="148"/>
                  <a:pt x="104" y="149"/>
                </a:cubicBezTo>
                <a:cubicBezTo>
                  <a:pt x="104" y="150"/>
                  <a:pt x="103" y="149"/>
                  <a:pt x="103" y="150"/>
                </a:cubicBezTo>
                <a:cubicBezTo>
                  <a:pt x="102" y="150"/>
                  <a:pt x="102" y="151"/>
                  <a:pt x="101" y="151"/>
                </a:cubicBezTo>
                <a:cubicBezTo>
                  <a:pt x="100" y="153"/>
                  <a:pt x="98" y="154"/>
                  <a:pt x="97" y="156"/>
                </a:cubicBezTo>
                <a:cubicBezTo>
                  <a:pt x="98" y="156"/>
                  <a:pt x="98" y="157"/>
                  <a:pt x="98" y="156"/>
                </a:cubicBezTo>
                <a:cubicBezTo>
                  <a:pt x="99" y="156"/>
                  <a:pt x="99" y="156"/>
                  <a:pt x="99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97" y="158"/>
                  <a:pt x="97" y="159"/>
                  <a:pt x="97" y="159"/>
                </a:cubicBezTo>
                <a:cubicBezTo>
                  <a:pt x="96" y="159"/>
                  <a:pt x="97" y="158"/>
                  <a:pt x="96" y="158"/>
                </a:cubicBezTo>
                <a:cubicBezTo>
                  <a:pt x="96" y="158"/>
                  <a:pt x="94" y="160"/>
                  <a:pt x="94" y="160"/>
                </a:cubicBezTo>
                <a:cubicBezTo>
                  <a:pt x="92" y="162"/>
                  <a:pt x="92" y="164"/>
                  <a:pt x="91" y="167"/>
                </a:cubicBezTo>
                <a:cubicBezTo>
                  <a:pt x="91" y="167"/>
                  <a:pt x="90" y="167"/>
                  <a:pt x="90" y="168"/>
                </a:cubicBezTo>
                <a:cubicBezTo>
                  <a:pt x="90" y="168"/>
                  <a:pt x="89" y="168"/>
                  <a:pt x="89" y="169"/>
                </a:cubicBezTo>
                <a:cubicBezTo>
                  <a:pt x="88" y="170"/>
                  <a:pt x="87" y="171"/>
                  <a:pt x="87" y="172"/>
                </a:cubicBezTo>
                <a:cubicBezTo>
                  <a:pt x="87" y="173"/>
                  <a:pt x="86" y="173"/>
                  <a:pt x="86" y="174"/>
                </a:cubicBezTo>
                <a:cubicBezTo>
                  <a:pt x="85" y="175"/>
                  <a:pt x="84" y="176"/>
                  <a:pt x="84" y="177"/>
                </a:cubicBezTo>
                <a:cubicBezTo>
                  <a:pt x="85" y="178"/>
                  <a:pt x="86" y="176"/>
                  <a:pt x="86" y="177"/>
                </a:cubicBezTo>
                <a:cubicBezTo>
                  <a:pt x="86" y="179"/>
                  <a:pt x="84" y="177"/>
                  <a:pt x="84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4" y="180"/>
                  <a:pt x="83" y="180"/>
                  <a:pt x="83" y="180"/>
                </a:cubicBezTo>
                <a:cubicBezTo>
                  <a:pt x="83" y="181"/>
                  <a:pt x="82" y="182"/>
                  <a:pt x="82" y="183"/>
                </a:cubicBezTo>
                <a:cubicBezTo>
                  <a:pt x="81" y="184"/>
                  <a:pt x="80" y="186"/>
                  <a:pt x="80" y="187"/>
                </a:cubicBezTo>
                <a:cubicBezTo>
                  <a:pt x="80" y="188"/>
                  <a:pt x="80" y="189"/>
                  <a:pt x="80" y="189"/>
                </a:cubicBezTo>
                <a:cubicBezTo>
                  <a:pt x="80" y="190"/>
                  <a:pt x="79" y="190"/>
                  <a:pt x="80" y="191"/>
                </a:cubicBezTo>
                <a:cubicBezTo>
                  <a:pt x="80" y="191"/>
                  <a:pt x="79" y="192"/>
                  <a:pt x="79" y="192"/>
                </a:cubicBezTo>
                <a:cubicBezTo>
                  <a:pt x="79" y="194"/>
                  <a:pt x="78" y="196"/>
                  <a:pt x="78" y="198"/>
                </a:cubicBezTo>
                <a:cubicBezTo>
                  <a:pt x="78" y="199"/>
                  <a:pt x="78" y="199"/>
                  <a:pt x="78" y="200"/>
                </a:cubicBezTo>
                <a:cubicBezTo>
                  <a:pt x="78" y="200"/>
                  <a:pt x="77" y="200"/>
                  <a:pt x="77" y="200"/>
                </a:cubicBezTo>
                <a:cubicBezTo>
                  <a:pt x="77" y="203"/>
                  <a:pt x="76" y="205"/>
                  <a:pt x="76" y="207"/>
                </a:cubicBezTo>
                <a:cubicBezTo>
                  <a:pt x="76" y="210"/>
                  <a:pt x="74" y="211"/>
                  <a:pt x="75" y="213"/>
                </a:cubicBezTo>
                <a:cubicBezTo>
                  <a:pt x="75" y="214"/>
                  <a:pt x="75" y="214"/>
                  <a:pt x="75" y="215"/>
                </a:cubicBezTo>
                <a:cubicBezTo>
                  <a:pt x="75" y="216"/>
                  <a:pt x="75" y="216"/>
                  <a:pt x="74" y="217"/>
                </a:cubicBezTo>
                <a:cubicBezTo>
                  <a:pt x="74" y="218"/>
                  <a:pt x="74" y="219"/>
                  <a:pt x="74" y="220"/>
                </a:cubicBezTo>
                <a:cubicBezTo>
                  <a:pt x="74" y="221"/>
                  <a:pt x="74" y="222"/>
                  <a:pt x="73" y="223"/>
                </a:cubicBezTo>
                <a:cubicBezTo>
                  <a:pt x="73" y="224"/>
                  <a:pt x="73" y="225"/>
                  <a:pt x="73" y="226"/>
                </a:cubicBezTo>
                <a:cubicBezTo>
                  <a:pt x="73" y="226"/>
                  <a:pt x="73" y="227"/>
                  <a:pt x="73" y="228"/>
                </a:cubicBezTo>
                <a:cubicBezTo>
                  <a:pt x="73" y="229"/>
                  <a:pt x="73" y="229"/>
                  <a:pt x="73" y="230"/>
                </a:cubicBezTo>
                <a:cubicBezTo>
                  <a:pt x="74" y="230"/>
                  <a:pt x="73" y="231"/>
                  <a:pt x="73" y="232"/>
                </a:cubicBezTo>
                <a:cubicBezTo>
                  <a:pt x="73" y="232"/>
                  <a:pt x="73" y="232"/>
                  <a:pt x="73" y="233"/>
                </a:cubicBezTo>
                <a:cubicBezTo>
                  <a:pt x="73" y="233"/>
                  <a:pt x="73" y="234"/>
                  <a:pt x="73" y="235"/>
                </a:cubicBezTo>
                <a:cubicBezTo>
                  <a:pt x="73" y="235"/>
                  <a:pt x="73" y="236"/>
                  <a:pt x="73" y="236"/>
                </a:cubicBezTo>
                <a:cubicBezTo>
                  <a:pt x="73" y="239"/>
                  <a:pt x="73" y="242"/>
                  <a:pt x="73" y="244"/>
                </a:cubicBezTo>
                <a:cubicBezTo>
                  <a:pt x="73" y="246"/>
                  <a:pt x="73" y="247"/>
                  <a:pt x="73" y="248"/>
                </a:cubicBezTo>
                <a:cubicBezTo>
                  <a:pt x="73" y="249"/>
                  <a:pt x="73" y="249"/>
                  <a:pt x="73" y="250"/>
                </a:cubicBezTo>
                <a:cubicBezTo>
                  <a:pt x="73" y="250"/>
                  <a:pt x="73" y="250"/>
                  <a:pt x="73" y="251"/>
                </a:cubicBezTo>
                <a:cubicBezTo>
                  <a:pt x="73" y="252"/>
                  <a:pt x="73" y="252"/>
                  <a:pt x="73" y="253"/>
                </a:cubicBezTo>
                <a:cubicBezTo>
                  <a:pt x="73" y="254"/>
                  <a:pt x="73" y="255"/>
                  <a:pt x="72" y="256"/>
                </a:cubicBezTo>
                <a:cubicBezTo>
                  <a:pt x="72" y="257"/>
                  <a:pt x="73" y="257"/>
                  <a:pt x="73" y="258"/>
                </a:cubicBezTo>
                <a:cubicBezTo>
                  <a:pt x="73" y="259"/>
                  <a:pt x="73" y="261"/>
                  <a:pt x="73" y="263"/>
                </a:cubicBezTo>
                <a:cubicBezTo>
                  <a:pt x="74" y="263"/>
                  <a:pt x="74" y="263"/>
                  <a:pt x="74" y="264"/>
                </a:cubicBezTo>
                <a:cubicBezTo>
                  <a:pt x="74" y="265"/>
                  <a:pt x="74" y="266"/>
                  <a:pt x="74" y="267"/>
                </a:cubicBezTo>
                <a:cubicBezTo>
                  <a:pt x="73" y="268"/>
                  <a:pt x="74" y="269"/>
                  <a:pt x="74" y="270"/>
                </a:cubicBezTo>
                <a:cubicBezTo>
                  <a:pt x="74" y="271"/>
                  <a:pt x="74" y="273"/>
                  <a:pt x="74" y="274"/>
                </a:cubicBezTo>
                <a:cubicBezTo>
                  <a:pt x="74" y="275"/>
                  <a:pt x="74" y="276"/>
                  <a:pt x="74" y="276"/>
                </a:cubicBezTo>
                <a:cubicBezTo>
                  <a:pt x="74" y="277"/>
                  <a:pt x="75" y="279"/>
                  <a:pt x="75" y="279"/>
                </a:cubicBezTo>
                <a:cubicBezTo>
                  <a:pt x="75" y="280"/>
                  <a:pt x="74" y="281"/>
                  <a:pt x="74" y="282"/>
                </a:cubicBezTo>
                <a:cubicBezTo>
                  <a:pt x="75" y="282"/>
                  <a:pt x="75" y="283"/>
                  <a:pt x="75" y="283"/>
                </a:cubicBezTo>
                <a:cubicBezTo>
                  <a:pt x="75" y="284"/>
                  <a:pt x="75" y="284"/>
                  <a:pt x="75" y="285"/>
                </a:cubicBezTo>
                <a:cubicBezTo>
                  <a:pt x="76" y="286"/>
                  <a:pt x="76" y="287"/>
                  <a:pt x="76" y="288"/>
                </a:cubicBezTo>
                <a:cubicBezTo>
                  <a:pt x="76" y="289"/>
                  <a:pt x="76" y="290"/>
                  <a:pt x="76" y="291"/>
                </a:cubicBezTo>
                <a:cubicBezTo>
                  <a:pt x="76" y="292"/>
                  <a:pt x="76" y="293"/>
                  <a:pt x="76" y="294"/>
                </a:cubicBezTo>
                <a:cubicBezTo>
                  <a:pt x="76" y="298"/>
                  <a:pt x="77" y="302"/>
                  <a:pt x="77" y="305"/>
                </a:cubicBezTo>
                <a:cubicBezTo>
                  <a:pt x="78" y="314"/>
                  <a:pt x="79" y="323"/>
                  <a:pt x="77" y="332"/>
                </a:cubicBezTo>
                <a:cubicBezTo>
                  <a:pt x="76" y="337"/>
                  <a:pt x="74" y="343"/>
                  <a:pt x="71" y="346"/>
                </a:cubicBezTo>
                <a:cubicBezTo>
                  <a:pt x="70" y="347"/>
                  <a:pt x="69" y="348"/>
                  <a:pt x="67" y="349"/>
                </a:cubicBezTo>
                <a:cubicBezTo>
                  <a:pt x="66" y="350"/>
                  <a:pt x="65" y="350"/>
                  <a:pt x="64" y="350"/>
                </a:cubicBezTo>
                <a:cubicBezTo>
                  <a:pt x="62" y="351"/>
                  <a:pt x="60" y="351"/>
                  <a:pt x="59" y="350"/>
                </a:cubicBezTo>
                <a:cubicBezTo>
                  <a:pt x="58" y="350"/>
                  <a:pt x="57" y="349"/>
                  <a:pt x="56" y="349"/>
                </a:cubicBezTo>
                <a:cubicBezTo>
                  <a:pt x="55" y="348"/>
                  <a:pt x="54" y="348"/>
                  <a:pt x="53" y="347"/>
                </a:cubicBezTo>
                <a:cubicBezTo>
                  <a:pt x="50" y="344"/>
                  <a:pt x="48" y="340"/>
                  <a:pt x="49" y="336"/>
                </a:cubicBezTo>
                <a:cubicBezTo>
                  <a:pt x="52" y="343"/>
                  <a:pt x="63" y="342"/>
                  <a:pt x="68" y="335"/>
                </a:cubicBezTo>
                <a:cubicBezTo>
                  <a:pt x="69" y="333"/>
                  <a:pt x="71" y="330"/>
                  <a:pt x="71" y="327"/>
                </a:cubicBezTo>
                <a:cubicBezTo>
                  <a:pt x="72" y="305"/>
                  <a:pt x="42" y="296"/>
                  <a:pt x="27" y="308"/>
                </a:cubicBezTo>
                <a:cubicBezTo>
                  <a:pt x="22" y="312"/>
                  <a:pt x="17" y="319"/>
                  <a:pt x="16" y="325"/>
                </a:cubicBezTo>
                <a:cubicBezTo>
                  <a:pt x="9" y="345"/>
                  <a:pt x="18" y="378"/>
                  <a:pt x="41" y="386"/>
                </a:cubicBezTo>
                <a:close/>
                <a:moveTo>
                  <a:pt x="125" y="331"/>
                </a:moveTo>
                <a:cubicBezTo>
                  <a:pt x="124" y="331"/>
                  <a:pt x="123" y="332"/>
                  <a:pt x="122" y="332"/>
                </a:cubicBezTo>
                <a:cubicBezTo>
                  <a:pt x="124" y="331"/>
                  <a:pt x="122" y="330"/>
                  <a:pt x="122" y="329"/>
                </a:cubicBezTo>
                <a:cubicBezTo>
                  <a:pt x="123" y="329"/>
                  <a:pt x="123" y="328"/>
                  <a:pt x="124" y="329"/>
                </a:cubicBezTo>
                <a:cubicBezTo>
                  <a:pt x="125" y="328"/>
                  <a:pt x="124" y="328"/>
                  <a:pt x="124" y="327"/>
                </a:cubicBezTo>
                <a:cubicBezTo>
                  <a:pt x="124" y="326"/>
                  <a:pt x="125" y="326"/>
                  <a:pt x="125" y="325"/>
                </a:cubicBezTo>
                <a:cubicBezTo>
                  <a:pt x="126" y="325"/>
                  <a:pt x="126" y="326"/>
                  <a:pt x="126" y="326"/>
                </a:cubicBezTo>
                <a:cubicBezTo>
                  <a:pt x="125" y="328"/>
                  <a:pt x="126" y="329"/>
                  <a:pt x="125" y="331"/>
                </a:cubicBezTo>
                <a:close/>
                <a:moveTo>
                  <a:pt x="125" y="317"/>
                </a:moveTo>
                <a:cubicBezTo>
                  <a:pt x="127" y="318"/>
                  <a:pt x="125" y="321"/>
                  <a:pt x="127" y="322"/>
                </a:cubicBezTo>
                <a:cubicBezTo>
                  <a:pt x="126" y="325"/>
                  <a:pt x="126" y="325"/>
                  <a:pt x="126" y="325"/>
                </a:cubicBezTo>
                <a:cubicBezTo>
                  <a:pt x="125" y="325"/>
                  <a:pt x="125" y="324"/>
                  <a:pt x="126" y="324"/>
                </a:cubicBezTo>
                <a:cubicBezTo>
                  <a:pt x="126" y="323"/>
                  <a:pt x="125" y="324"/>
                  <a:pt x="124" y="323"/>
                </a:cubicBezTo>
                <a:cubicBezTo>
                  <a:pt x="127" y="322"/>
                  <a:pt x="124" y="319"/>
                  <a:pt x="125" y="317"/>
                </a:cubicBezTo>
                <a:close/>
                <a:moveTo>
                  <a:pt x="125" y="320"/>
                </a:moveTo>
                <a:cubicBezTo>
                  <a:pt x="125" y="321"/>
                  <a:pt x="125" y="322"/>
                  <a:pt x="124" y="322"/>
                </a:cubicBezTo>
                <a:cubicBezTo>
                  <a:pt x="124" y="322"/>
                  <a:pt x="123" y="321"/>
                  <a:pt x="124" y="320"/>
                </a:cubicBezTo>
                <a:cubicBezTo>
                  <a:pt x="124" y="320"/>
                  <a:pt x="124" y="320"/>
                  <a:pt x="125" y="320"/>
                </a:cubicBezTo>
                <a:close/>
                <a:moveTo>
                  <a:pt x="123" y="314"/>
                </a:moveTo>
                <a:cubicBezTo>
                  <a:pt x="123" y="313"/>
                  <a:pt x="123" y="314"/>
                  <a:pt x="124" y="314"/>
                </a:cubicBezTo>
                <a:cubicBezTo>
                  <a:pt x="123" y="316"/>
                  <a:pt x="125" y="318"/>
                  <a:pt x="123" y="320"/>
                </a:cubicBezTo>
                <a:cubicBezTo>
                  <a:pt x="123" y="319"/>
                  <a:pt x="123" y="318"/>
                  <a:pt x="123" y="316"/>
                </a:cubicBezTo>
                <a:cubicBezTo>
                  <a:pt x="123" y="316"/>
                  <a:pt x="123" y="315"/>
                  <a:pt x="122" y="315"/>
                </a:cubicBezTo>
                <a:cubicBezTo>
                  <a:pt x="122" y="314"/>
                  <a:pt x="123" y="314"/>
                  <a:pt x="123" y="314"/>
                </a:cubicBezTo>
                <a:close/>
                <a:moveTo>
                  <a:pt x="123" y="313"/>
                </a:moveTo>
                <a:cubicBezTo>
                  <a:pt x="122" y="313"/>
                  <a:pt x="122" y="312"/>
                  <a:pt x="121" y="312"/>
                </a:cubicBezTo>
                <a:cubicBezTo>
                  <a:pt x="122" y="310"/>
                  <a:pt x="122" y="312"/>
                  <a:pt x="123" y="313"/>
                </a:cubicBezTo>
                <a:close/>
                <a:moveTo>
                  <a:pt x="120" y="308"/>
                </a:moveTo>
                <a:cubicBezTo>
                  <a:pt x="119" y="310"/>
                  <a:pt x="121" y="310"/>
                  <a:pt x="120" y="311"/>
                </a:cubicBezTo>
                <a:cubicBezTo>
                  <a:pt x="120" y="310"/>
                  <a:pt x="119" y="309"/>
                  <a:pt x="119" y="308"/>
                </a:cubicBezTo>
                <a:cubicBezTo>
                  <a:pt x="119" y="308"/>
                  <a:pt x="120" y="308"/>
                  <a:pt x="120" y="308"/>
                </a:cubicBezTo>
                <a:close/>
                <a:moveTo>
                  <a:pt x="117" y="298"/>
                </a:moveTo>
                <a:cubicBezTo>
                  <a:pt x="117" y="298"/>
                  <a:pt x="117" y="297"/>
                  <a:pt x="117" y="297"/>
                </a:cubicBezTo>
                <a:cubicBezTo>
                  <a:pt x="118" y="296"/>
                  <a:pt x="118" y="298"/>
                  <a:pt x="117" y="298"/>
                </a:cubicBezTo>
                <a:close/>
                <a:moveTo>
                  <a:pt x="117" y="300"/>
                </a:moveTo>
                <a:cubicBezTo>
                  <a:pt x="118" y="300"/>
                  <a:pt x="118" y="302"/>
                  <a:pt x="119" y="302"/>
                </a:cubicBezTo>
                <a:cubicBezTo>
                  <a:pt x="119" y="303"/>
                  <a:pt x="117" y="304"/>
                  <a:pt x="118" y="304"/>
                </a:cubicBezTo>
                <a:cubicBezTo>
                  <a:pt x="117" y="305"/>
                  <a:pt x="117" y="303"/>
                  <a:pt x="118" y="303"/>
                </a:cubicBezTo>
                <a:cubicBezTo>
                  <a:pt x="117" y="303"/>
                  <a:pt x="117" y="302"/>
                  <a:pt x="116" y="302"/>
                </a:cubicBezTo>
                <a:cubicBezTo>
                  <a:pt x="117" y="301"/>
                  <a:pt x="117" y="301"/>
                  <a:pt x="117" y="300"/>
                </a:cubicBezTo>
                <a:close/>
                <a:moveTo>
                  <a:pt x="115" y="295"/>
                </a:moveTo>
                <a:cubicBezTo>
                  <a:pt x="116" y="296"/>
                  <a:pt x="116" y="297"/>
                  <a:pt x="116" y="297"/>
                </a:cubicBezTo>
                <a:cubicBezTo>
                  <a:pt x="116" y="298"/>
                  <a:pt x="115" y="297"/>
                  <a:pt x="114" y="297"/>
                </a:cubicBezTo>
                <a:cubicBezTo>
                  <a:pt x="115" y="296"/>
                  <a:pt x="115" y="296"/>
                  <a:pt x="115" y="295"/>
                </a:cubicBezTo>
                <a:close/>
                <a:moveTo>
                  <a:pt x="102" y="152"/>
                </a:moveTo>
                <a:cubicBezTo>
                  <a:pt x="104" y="151"/>
                  <a:pt x="101" y="156"/>
                  <a:pt x="100" y="155"/>
                </a:cubicBezTo>
                <a:cubicBezTo>
                  <a:pt x="98" y="155"/>
                  <a:pt x="102" y="151"/>
                  <a:pt x="102" y="152"/>
                </a:cubicBezTo>
                <a:close/>
                <a:moveTo>
                  <a:pt x="93" y="166"/>
                </a:moveTo>
                <a:cubicBezTo>
                  <a:pt x="93" y="165"/>
                  <a:pt x="94" y="163"/>
                  <a:pt x="93" y="163"/>
                </a:cubicBezTo>
                <a:cubicBezTo>
                  <a:pt x="94" y="163"/>
                  <a:pt x="94" y="162"/>
                  <a:pt x="94" y="161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2"/>
                  <a:pt x="95" y="162"/>
                  <a:pt x="94" y="163"/>
                </a:cubicBezTo>
                <a:cubicBezTo>
                  <a:pt x="94" y="163"/>
                  <a:pt x="95" y="163"/>
                  <a:pt x="94" y="164"/>
                </a:cubicBezTo>
                <a:cubicBezTo>
                  <a:pt x="94" y="166"/>
                  <a:pt x="93" y="168"/>
                  <a:pt x="91" y="167"/>
                </a:cubicBezTo>
                <a:cubicBezTo>
                  <a:pt x="92" y="167"/>
                  <a:pt x="92" y="166"/>
                  <a:pt x="93" y="166"/>
                </a:cubicBezTo>
                <a:close/>
                <a:moveTo>
                  <a:pt x="97" y="252"/>
                </a:moveTo>
                <a:cubicBezTo>
                  <a:pt x="98" y="253"/>
                  <a:pt x="97" y="255"/>
                  <a:pt x="98" y="256"/>
                </a:cubicBezTo>
                <a:cubicBezTo>
                  <a:pt x="98" y="257"/>
                  <a:pt x="99" y="258"/>
                  <a:pt x="98" y="261"/>
                </a:cubicBezTo>
                <a:cubicBezTo>
                  <a:pt x="98" y="260"/>
                  <a:pt x="98" y="260"/>
                  <a:pt x="98" y="259"/>
                </a:cubicBezTo>
                <a:cubicBezTo>
                  <a:pt x="98" y="259"/>
                  <a:pt x="97" y="258"/>
                  <a:pt x="97" y="256"/>
                </a:cubicBezTo>
                <a:cubicBezTo>
                  <a:pt x="97" y="256"/>
                  <a:pt x="97" y="256"/>
                  <a:pt x="97" y="255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7" y="254"/>
                  <a:pt x="96" y="253"/>
                  <a:pt x="97" y="252"/>
                </a:cubicBezTo>
                <a:close/>
                <a:moveTo>
                  <a:pt x="89" y="202"/>
                </a:moveTo>
                <a:cubicBezTo>
                  <a:pt x="90" y="202"/>
                  <a:pt x="89" y="204"/>
                  <a:pt x="89" y="205"/>
                </a:cubicBezTo>
                <a:cubicBezTo>
                  <a:pt x="88" y="204"/>
                  <a:pt x="89" y="203"/>
                  <a:pt x="89" y="202"/>
                </a:cubicBezTo>
                <a:close/>
                <a:moveTo>
                  <a:pt x="88" y="206"/>
                </a:moveTo>
                <a:cubicBezTo>
                  <a:pt x="91" y="209"/>
                  <a:pt x="86" y="208"/>
                  <a:pt x="88" y="206"/>
                </a:cubicBezTo>
                <a:close/>
                <a:moveTo>
                  <a:pt x="87" y="212"/>
                </a:moveTo>
                <a:cubicBezTo>
                  <a:pt x="87" y="211"/>
                  <a:pt x="87" y="210"/>
                  <a:pt x="87" y="208"/>
                </a:cubicBezTo>
                <a:cubicBezTo>
                  <a:pt x="87" y="209"/>
                  <a:pt x="88" y="209"/>
                  <a:pt x="88" y="209"/>
                </a:cubicBezTo>
                <a:cubicBezTo>
                  <a:pt x="88" y="210"/>
                  <a:pt x="87" y="210"/>
                  <a:pt x="88" y="210"/>
                </a:cubicBezTo>
                <a:cubicBezTo>
                  <a:pt x="88" y="211"/>
                  <a:pt x="87" y="212"/>
                  <a:pt x="87" y="213"/>
                </a:cubicBezTo>
                <a:cubicBezTo>
                  <a:pt x="87" y="213"/>
                  <a:pt x="87" y="214"/>
                  <a:pt x="87" y="214"/>
                </a:cubicBezTo>
                <a:cubicBezTo>
                  <a:pt x="87" y="214"/>
                  <a:pt x="87" y="215"/>
                  <a:pt x="87" y="216"/>
                </a:cubicBezTo>
                <a:cubicBezTo>
                  <a:pt x="86" y="216"/>
                  <a:pt x="87" y="218"/>
                  <a:pt x="86" y="217"/>
                </a:cubicBezTo>
                <a:cubicBezTo>
                  <a:pt x="86" y="215"/>
                  <a:pt x="86" y="214"/>
                  <a:pt x="87" y="212"/>
                </a:cubicBezTo>
                <a:close/>
                <a:moveTo>
                  <a:pt x="85" y="183"/>
                </a:moveTo>
                <a:cubicBezTo>
                  <a:pt x="87" y="184"/>
                  <a:pt x="81" y="190"/>
                  <a:pt x="80" y="190"/>
                </a:cubicBezTo>
                <a:cubicBezTo>
                  <a:pt x="81" y="190"/>
                  <a:pt x="83" y="182"/>
                  <a:pt x="85" y="183"/>
                </a:cubicBezTo>
                <a:close/>
                <a:moveTo>
                  <a:pt x="80" y="192"/>
                </a:moveTo>
                <a:cubicBezTo>
                  <a:pt x="81" y="191"/>
                  <a:pt x="82" y="191"/>
                  <a:pt x="82" y="191"/>
                </a:cubicBezTo>
                <a:cubicBezTo>
                  <a:pt x="83" y="192"/>
                  <a:pt x="80" y="197"/>
                  <a:pt x="80" y="192"/>
                </a:cubicBezTo>
                <a:close/>
                <a:moveTo>
                  <a:pt x="80" y="195"/>
                </a:moveTo>
                <a:cubicBezTo>
                  <a:pt x="81" y="195"/>
                  <a:pt x="81" y="196"/>
                  <a:pt x="80" y="197"/>
                </a:cubicBezTo>
                <a:cubicBezTo>
                  <a:pt x="79" y="197"/>
                  <a:pt x="79" y="196"/>
                  <a:pt x="80" y="195"/>
                </a:cubicBezTo>
                <a:close/>
                <a:moveTo>
                  <a:pt x="80" y="198"/>
                </a:moveTo>
                <a:cubicBezTo>
                  <a:pt x="81" y="198"/>
                  <a:pt x="80" y="199"/>
                  <a:pt x="80" y="199"/>
                </a:cubicBezTo>
                <a:cubicBezTo>
                  <a:pt x="80" y="199"/>
                  <a:pt x="80" y="200"/>
                  <a:pt x="80" y="201"/>
                </a:cubicBezTo>
                <a:cubicBezTo>
                  <a:pt x="78" y="201"/>
                  <a:pt x="80" y="198"/>
                  <a:pt x="80" y="198"/>
                </a:cubicBezTo>
                <a:close/>
                <a:moveTo>
                  <a:pt x="78" y="209"/>
                </a:moveTo>
                <a:cubicBezTo>
                  <a:pt x="78" y="208"/>
                  <a:pt x="78" y="208"/>
                  <a:pt x="79" y="207"/>
                </a:cubicBezTo>
                <a:cubicBezTo>
                  <a:pt x="79" y="206"/>
                  <a:pt x="78" y="205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79" y="206"/>
                  <a:pt x="79" y="206"/>
                  <a:pt x="79" y="206"/>
                </a:cubicBezTo>
                <a:cubicBezTo>
                  <a:pt x="79" y="207"/>
                  <a:pt x="79" y="208"/>
                  <a:pt x="79" y="209"/>
                </a:cubicBezTo>
                <a:cubicBezTo>
                  <a:pt x="79" y="209"/>
                  <a:pt x="79" y="209"/>
                  <a:pt x="79" y="209"/>
                </a:cubicBezTo>
                <a:cubicBezTo>
                  <a:pt x="79" y="210"/>
                  <a:pt x="78" y="211"/>
                  <a:pt x="79" y="212"/>
                </a:cubicBezTo>
                <a:cubicBezTo>
                  <a:pt x="78" y="213"/>
                  <a:pt x="78" y="211"/>
                  <a:pt x="78" y="210"/>
                </a:cubicBezTo>
                <a:cubicBezTo>
                  <a:pt x="78" y="210"/>
                  <a:pt x="78" y="209"/>
                  <a:pt x="78" y="209"/>
                </a:cubicBezTo>
                <a:close/>
                <a:moveTo>
                  <a:pt x="76" y="227"/>
                </a:moveTo>
                <a:cubicBezTo>
                  <a:pt x="76" y="227"/>
                  <a:pt x="76" y="227"/>
                  <a:pt x="76" y="226"/>
                </a:cubicBezTo>
                <a:cubicBezTo>
                  <a:pt x="76" y="226"/>
                  <a:pt x="76" y="225"/>
                  <a:pt x="76" y="224"/>
                </a:cubicBezTo>
                <a:cubicBezTo>
                  <a:pt x="77" y="225"/>
                  <a:pt x="76" y="226"/>
                  <a:pt x="76" y="228"/>
                </a:cubicBezTo>
                <a:cubicBezTo>
                  <a:pt x="76" y="229"/>
                  <a:pt x="77" y="230"/>
                  <a:pt x="76" y="233"/>
                </a:cubicBezTo>
                <a:cubicBezTo>
                  <a:pt x="76" y="232"/>
                  <a:pt x="76" y="232"/>
                  <a:pt x="76" y="231"/>
                </a:cubicBezTo>
                <a:cubicBezTo>
                  <a:pt x="76" y="231"/>
                  <a:pt x="76" y="229"/>
                  <a:pt x="76" y="228"/>
                </a:cubicBezTo>
                <a:cubicBezTo>
                  <a:pt x="76" y="227"/>
                  <a:pt x="76" y="227"/>
                  <a:pt x="76" y="227"/>
                </a:cubicBezTo>
                <a:close/>
                <a:moveTo>
                  <a:pt x="75" y="234"/>
                </a:moveTo>
                <a:cubicBezTo>
                  <a:pt x="76" y="235"/>
                  <a:pt x="75" y="236"/>
                  <a:pt x="75" y="237"/>
                </a:cubicBezTo>
                <a:cubicBezTo>
                  <a:pt x="75" y="239"/>
                  <a:pt x="76" y="240"/>
                  <a:pt x="75" y="242"/>
                </a:cubicBezTo>
                <a:cubicBezTo>
                  <a:pt x="74" y="240"/>
                  <a:pt x="74" y="237"/>
                  <a:pt x="75" y="234"/>
                </a:cubicBezTo>
                <a:close/>
                <a:moveTo>
                  <a:pt x="75" y="253"/>
                </a:moveTo>
                <a:cubicBezTo>
                  <a:pt x="74" y="252"/>
                  <a:pt x="74" y="251"/>
                  <a:pt x="74" y="249"/>
                </a:cubicBezTo>
                <a:cubicBezTo>
                  <a:pt x="75" y="249"/>
                  <a:pt x="74" y="250"/>
                  <a:pt x="75" y="251"/>
                </a:cubicBezTo>
                <a:cubicBezTo>
                  <a:pt x="75" y="251"/>
                  <a:pt x="75" y="251"/>
                  <a:pt x="75" y="252"/>
                </a:cubicBezTo>
                <a:cubicBezTo>
                  <a:pt x="75" y="252"/>
                  <a:pt x="75" y="253"/>
                  <a:pt x="75" y="253"/>
                </a:cubicBezTo>
                <a:cubicBezTo>
                  <a:pt x="75" y="253"/>
                  <a:pt x="75" y="253"/>
                  <a:pt x="75" y="253"/>
                </a:cubicBezTo>
                <a:cubicBezTo>
                  <a:pt x="75" y="255"/>
                  <a:pt x="75" y="256"/>
                  <a:pt x="75" y="257"/>
                </a:cubicBezTo>
                <a:cubicBezTo>
                  <a:pt x="74" y="257"/>
                  <a:pt x="75" y="255"/>
                  <a:pt x="75" y="253"/>
                </a:cubicBezTo>
                <a:close/>
                <a:moveTo>
                  <a:pt x="75" y="258"/>
                </a:moveTo>
                <a:cubicBezTo>
                  <a:pt x="76" y="258"/>
                  <a:pt x="75" y="260"/>
                  <a:pt x="76" y="260"/>
                </a:cubicBezTo>
                <a:cubicBezTo>
                  <a:pt x="76" y="261"/>
                  <a:pt x="77" y="261"/>
                  <a:pt x="77" y="262"/>
                </a:cubicBezTo>
                <a:cubicBezTo>
                  <a:pt x="75" y="261"/>
                  <a:pt x="75" y="260"/>
                  <a:pt x="75" y="258"/>
                </a:cubicBezTo>
                <a:close/>
                <a:moveTo>
                  <a:pt x="76" y="264"/>
                </a:moveTo>
                <a:cubicBezTo>
                  <a:pt x="77" y="264"/>
                  <a:pt x="76" y="265"/>
                  <a:pt x="77" y="267"/>
                </a:cubicBezTo>
                <a:cubicBezTo>
                  <a:pt x="77" y="268"/>
                  <a:pt x="77" y="269"/>
                  <a:pt x="77" y="269"/>
                </a:cubicBezTo>
                <a:cubicBezTo>
                  <a:pt x="77" y="270"/>
                  <a:pt x="77" y="271"/>
                  <a:pt x="77" y="273"/>
                </a:cubicBezTo>
                <a:cubicBezTo>
                  <a:pt x="76" y="271"/>
                  <a:pt x="76" y="267"/>
                  <a:pt x="76" y="264"/>
                </a:cubicBezTo>
                <a:close/>
                <a:moveTo>
                  <a:pt x="78" y="280"/>
                </a:moveTo>
                <a:cubicBezTo>
                  <a:pt x="78" y="280"/>
                  <a:pt x="78" y="279"/>
                  <a:pt x="77" y="278"/>
                </a:cubicBezTo>
                <a:cubicBezTo>
                  <a:pt x="78" y="277"/>
                  <a:pt x="77" y="275"/>
                  <a:pt x="77" y="274"/>
                </a:cubicBezTo>
                <a:cubicBezTo>
                  <a:pt x="78" y="274"/>
                  <a:pt x="77" y="275"/>
                  <a:pt x="78" y="275"/>
                </a:cubicBezTo>
                <a:cubicBezTo>
                  <a:pt x="78" y="276"/>
                  <a:pt x="79" y="276"/>
                  <a:pt x="79" y="277"/>
                </a:cubicBezTo>
                <a:cubicBezTo>
                  <a:pt x="79" y="278"/>
                  <a:pt x="78" y="279"/>
                  <a:pt x="78" y="280"/>
                </a:cubicBezTo>
                <a:cubicBezTo>
                  <a:pt x="79" y="281"/>
                  <a:pt x="79" y="282"/>
                  <a:pt x="80" y="283"/>
                </a:cubicBezTo>
                <a:cubicBezTo>
                  <a:pt x="80" y="283"/>
                  <a:pt x="80" y="283"/>
                  <a:pt x="80" y="284"/>
                </a:cubicBezTo>
                <a:cubicBezTo>
                  <a:pt x="79" y="284"/>
                  <a:pt x="79" y="285"/>
                  <a:pt x="79" y="285"/>
                </a:cubicBezTo>
                <a:cubicBezTo>
                  <a:pt x="80" y="288"/>
                  <a:pt x="81" y="290"/>
                  <a:pt x="81" y="294"/>
                </a:cubicBezTo>
                <a:cubicBezTo>
                  <a:pt x="79" y="294"/>
                  <a:pt x="80" y="292"/>
                  <a:pt x="80" y="291"/>
                </a:cubicBezTo>
                <a:cubicBezTo>
                  <a:pt x="80" y="290"/>
                  <a:pt x="80" y="290"/>
                  <a:pt x="79" y="289"/>
                </a:cubicBezTo>
                <a:cubicBezTo>
                  <a:pt x="79" y="289"/>
                  <a:pt x="80" y="288"/>
                  <a:pt x="79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7"/>
                  <a:pt x="79" y="287"/>
                </a:cubicBezTo>
                <a:cubicBezTo>
                  <a:pt x="79" y="287"/>
                  <a:pt x="79" y="286"/>
                  <a:pt x="78" y="285"/>
                </a:cubicBezTo>
                <a:cubicBezTo>
                  <a:pt x="78" y="284"/>
                  <a:pt x="78" y="282"/>
                  <a:pt x="78" y="280"/>
                </a:cubicBezTo>
                <a:close/>
                <a:moveTo>
                  <a:pt x="88" y="356"/>
                </a:moveTo>
                <a:cubicBezTo>
                  <a:pt x="108" y="336"/>
                  <a:pt x="102" y="306"/>
                  <a:pt x="97" y="281"/>
                </a:cubicBezTo>
                <a:cubicBezTo>
                  <a:pt x="94" y="269"/>
                  <a:pt x="88" y="249"/>
                  <a:pt x="88" y="237"/>
                </a:cubicBezTo>
                <a:cubicBezTo>
                  <a:pt x="87" y="223"/>
                  <a:pt x="87" y="216"/>
                  <a:pt x="92" y="203"/>
                </a:cubicBezTo>
                <a:cubicBezTo>
                  <a:pt x="82" y="236"/>
                  <a:pt x="104" y="274"/>
                  <a:pt x="106" y="308"/>
                </a:cubicBezTo>
                <a:cubicBezTo>
                  <a:pt x="107" y="318"/>
                  <a:pt x="108" y="327"/>
                  <a:pt x="105" y="336"/>
                </a:cubicBezTo>
                <a:cubicBezTo>
                  <a:pt x="103" y="346"/>
                  <a:pt x="98" y="356"/>
                  <a:pt x="90" y="361"/>
                </a:cubicBezTo>
                <a:cubicBezTo>
                  <a:pt x="81" y="367"/>
                  <a:pt x="69" y="368"/>
                  <a:pt x="62" y="362"/>
                </a:cubicBezTo>
                <a:cubicBezTo>
                  <a:pt x="71" y="364"/>
                  <a:pt x="82" y="363"/>
                  <a:pt x="88" y="356"/>
                </a:cubicBezTo>
                <a:close/>
                <a:moveTo>
                  <a:pt x="642" y="115"/>
                </a:moveTo>
                <a:cubicBezTo>
                  <a:pt x="642" y="115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5"/>
                  <a:pt x="642" y="115"/>
                  <a:pt x="642" y="115"/>
                </a:cubicBezTo>
                <a:close/>
                <a:moveTo>
                  <a:pt x="641" y="113"/>
                </a:moveTo>
                <a:cubicBezTo>
                  <a:pt x="640" y="113"/>
                  <a:pt x="640" y="113"/>
                  <a:pt x="640" y="113"/>
                </a:cubicBezTo>
                <a:cubicBezTo>
                  <a:pt x="641" y="112"/>
                  <a:pt x="640" y="112"/>
                  <a:pt x="640" y="111"/>
                </a:cubicBezTo>
                <a:cubicBezTo>
                  <a:pt x="639" y="111"/>
                  <a:pt x="639" y="110"/>
                  <a:pt x="639" y="110"/>
                </a:cubicBezTo>
                <a:cubicBezTo>
                  <a:pt x="638" y="110"/>
                  <a:pt x="638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8" y="110"/>
                  <a:pt x="640" y="111"/>
                  <a:pt x="640" y="112"/>
                </a:cubicBezTo>
                <a:cubicBezTo>
                  <a:pt x="640" y="113"/>
                  <a:pt x="640" y="113"/>
                  <a:pt x="640" y="113"/>
                </a:cubicBezTo>
                <a:cubicBezTo>
                  <a:pt x="641" y="113"/>
                  <a:pt x="641" y="113"/>
                  <a:pt x="641" y="114"/>
                </a:cubicBezTo>
                <a:cubicBezTo>
                  <a:pt x="641" y="114"/>
                  <a:pt x="641" y="115"/>
                  <a:pt x="641" y="115"/>
                </a:cubicBezTo>
                <a:cubicBezTo>
                  <a:pt x="641" y="115"/>
                  <a:pt x="642" y="115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1" y="114"/>
                  <a:pt x="641" y="114"/>
                  <a:pt x="641" y="113"/>
                </a:cubicBezTo>
                <a:close/>
                <a:moveTo>
                  <a:pt x="606" y="75"/>
                </a:moveTo>
                <a:cubicBezTo>
                  <a:pt x="606" y="75"/>
                  <a:pt x="606" y="75"/>
                  <a:pt x="606" y="75"/>
                </a:cubicBezTo>
                <a:cubicBezTo>
                  <a:pt x="607" y="76"/>
                  <a:pt x="608" y="76"/>
                  <a:pt x="608" y="77"/>
                </a:cubicBezTo>
                <a:cubicBezTo>
                  <a:pt x="608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8"/>
                  <a:pt x="609" y="78"/>
                  <a:pt x="609" y="78"/>
                </a:cubicBezTo>
                <a:cubicBezTo>
                  <a:pt x="609" y="78"/>
                  <a:pt x="610" y="78"/>
                  <a:pt x="610" y="78"/>
                </a:cubicBezTo>
                <a:cubicBezTo>
                  <a:pt x="610" y="78"/>
                  <a:pt x="610" y="78"/>
                  <a:pt x="610" y="78"/>
                </a:cubicBezTo>
                <a:cubicBezTo>
                  <a:pt x="610" y="79"/>
                  <a:pt x="611" y="79"/>
                  <a:pt x="612" y="79"/>
                </a:cubicBezTo>
                <a:cubicBezTo>
                  <a:pt x="612" y="79"/>
                  <a:pt x="612" y="79"/>
                  <a:pt x="612" y="79"/>
                </a:cubicBezTo>
                <a:cubicBezTo>
                  <a:pt x="612" y="80"/>
                  <a:pt x="613" y="81"/>
                  <a:pt x="613" y="81"/>
                </a:cubicBezTo>
                <a:cubicBezTo>
                  <a:pt x="613" y="81"/>
                  <a:pt x="613" y="80"/>
                  <a:pt x="613" y="80"/>
                </a:cubicBezTo>
                <a:cubicBezTo>
                  <a:pt x="614" y="81"/>
                  <a:pt x="614" y="82"/>
                  <a:pt x="614" y="82"/>
                </a:cubicBezTo>
                <a:cubicBezTo>
                  <a:pt x="615" y="82"/>
                  <a:pt x="615" y="82"/>
                  <a:pt x="615" y="82"/>
                </a:cubicBezTo>
                <a:cubicBezTo>
                  <a:pt x="615" y="83"/>
                  <a:pt x="616" y="83"/>
                  <a:pt x="616" y="83"/>
                </a:cubicBezTo>
                <a:cubicBezTo>
                  <a:pt x="616" y="83"/>
                  <a:pt x="616" y="83"/>
                  <a:pt x="616" y="84"/>
                </a:cubicBezTo>
                <a:cubicBezTo>
                  <a:pt x="616" y="84"/>
                  <a:pt x="617" y="84"/>
                  <a:pt x="617" y="84"/>
                </a:cubicBezTo>
                <a:cubicBezTo>
                  <a:pt x="617" y="85"/>
                  <a:pt x="618" y="84"/>
                  <a:pt x="618" y="84"/>
                </a:cubicBezTo>
                <a:cubicBezTo>
                  <a:pt x="619" y="85"/>
                  <a:pt x="620" y="87"/>
                  <a:pt x="620" y="87"/>
                </a:cubicBezTo>
                <a:cubicBezTo>
                  <a:pt x="620" y="88"/>
                  <a:pt x="621" y="88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1" y="88"/>
                  <a:pt x="621" y="89"/>
                  <a:pt x="621" y="89"/>
                </a:cubicBezTo>
                <a:cubicBezTo>
                  <a:pt x="621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3" y="90"/>
                  <a:pt x="624" y="91"/>
                  <a:pt x="624" y="92"/>
                </a:cubicBezTo>
                <a:cubicBezTo>
                  <a:pt x="625" y="92"/>
                  <a:pt x="626" y="93"/>
                  <a:pt x="626" y="93"/>
                </a:cubicBezTo>
                <a:cubicBezTo>
                  <a:pt x="626" y="93"/>
                  <a:pt x="626" y="94"/>
                  <a:pt x="626" y="94"/>
                </a:cubicBezTo>
                <a:cubicBezTo>
                  <a:pt x="627" y="94"/>
                  <a:pt x="627" y="94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8" y="95"/>
                  <a:pt x="628" y="96"/>
                  <a:pt x="628" y="96"/>
                </a:cubicBezTo>
                <a:cubicBezTo>
                  <a:pt x="628" y="96"/>
                  <a:pt x="629" y="97"/>
                  <a:pt x="629" y="97"/>
                </a:cubicBezTo>
                <a:cubicBezTo>
                  <a:pt x="629" y="98"/>
                  <a:pt x="630" y="98"/>
                  <a:pt x="630" y="99"/>
                </a:cubicBezTo>
                <a:cubicBezTo>
                  <a:pt x="631" y="99"/>
                  <a:pt x="631" y="100"/>
                  <a:pt x="632" y="100"/>
                </a:cubicBezTo>
                <a:cubicBezTo>
                  <a:pt x="632" y="100"/>
                  <a:pt x="632" y="101"/>
                  <a:pt x="632" y="101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2"/>
                  <a:pt x="633" y="103"/>
                  <a:pt x="634" y="103"/>
                </a:cubicBezTo>
                <a:cubicBezTo>
                  <a:pt x="634" y="103"/>
                  <a:pt x="634" y="104"/>
                  <a:pt x="634" y="104"/>
                </a:cubicBezTo>
                <a:cubicBezTo>
                  <a:pt x="634" y="104"/>
                  <a:pt x="634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6"/>
                  <a:pt x="636" y="106"/>
                  <a:pt x="636" y="106"/>
                </a:cubicBezTo>
                <a:cubicBezTo>
                  <a:pt x="636" y="106"/>
                  <a:pt x="636" y="107"/>
                  <a:pt x="636" y="107"/>
                </a:cubicBezTo>
                <a:cubicBezTo>
                  <a:pt x="636" y="107"/>
                  <a:pt x="636" y="107"/>
                  <a:pt x="637" y="107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9"/>
                  <a:pt x="637" y="109"/>
                </a:cubicBezTo>
                <a:cubicBezTo>
                  <a:pt x="638" y="109"/>
                  <a:pt x="639" y="110"/>
                  <a:pt x="639" y="110"/>
                </a:cubicBezTo>
                <a:cubicBezTo>
                  <a:pt x="639" y="110"/>
                  <a:pt x="640" y="110"/>
                  <a:pt x="640" y="111"/>
                </a:cubicBezTo>
                <a:cubicBezTo>
                  <a:pt x="640" y="111"/>
                  <a:pt x="640" y="111"/>
                  <a:pt x="640" y="111"/>
                </a:cubicBezTo>
                <a:cubicBezTo>
                  <a:pt x="640" y="111"/>
                  <a:pt x="640" y="112"/>
                  <a:pt x="640" y="112"/>
                </a:cubicBezTo>
                <a:cubicBezTo>
                  <a:pt x="641" y="112"/>
                  <a:pt x="641" y="113"/>
                  <a:pt x="642" y="113"/>
                </a:cubicBezTo>
                <a:cubicBezTo>
                  <a:pt x="642" y="113"/>
                  <a:pt x="641" y="113"/>
                  <a:pt x="641" y="113"/>
                </a:cubicBezTo>
                <a:cubicBezTo>
                  <a:pt x="641" y="114"/>
                  <a:pt x="641" y="113"/>
                  <a:pt x="642" y="114"/>
                </a:cubicBezTo>
                <a:cubicBezTo>
                  <a:pt x="642" y="114"/>
                  <a:pt x="642" y="114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3" y="116"/>
                  <a:pt x="643" y="116"/>
                  <a:pt x="643" y="117"/>
                </a:cubicBezTo>
                <a:cubicBezTo>
                  <a:pt x="643" y="117"/>
                  <a:pt x="643" y="117"/>
                  <a:pt x="643" y="117"/>
                </a:cubicBezTo>
                <a:cubicBezTo>
                  <a:pt x="643" y="117"/>
                  <a:pt x="643" y="117"/>
                  <a:pt x="644" y="118"/>
                </a:cubicBezTo>
                <a:cubicBezTo>
                  <a:pt x="644" y="118"/>
                  <a:pt x="644" y="118"/>
                  <a:pt x="644" y="118"/>
                </a:cubicBezTo>
                <a:cubicBezTo>
                  <a:pt x="645" y="118"/>
                  <a:pt x="644" y="120"/>
                  <a:pt x="645" y="120"/>
                </a:cubicBezTo>
                <a:cubicBezTo>
                  <a:pt x="645" y="120"/>
                  <a:pt x="645" y="120"/>
                  <a:pt x="645" y="120"/>
                </a:cubicBezTo>
                <a:cubicBezTo>
                  <a:pt x="645" y="121"/>
                  <a:pt x="646" y="121"/>
                  <a:pt x="646" y="122"/>
                </a:cubicBezTo>
                <a:cubicBezTo>
                  <a:pt x="646" y="122"/>
                  <a:pt x="646" y="122"/>
                  <a:pt x="646" y="122"/>
                </a:cubicBezTo>
                <a:cubicBezTo>
                  <a:pt x="646" y="122"/>
                  <a:pt x="646" y="123"/>
                  <a:pt x="647" y="123"/>
                </a:cubicBezTo>
                <a:cubicBezTo>
                  <a:pt x="646" y="124"/>
                  <a:pt x="647" y="124"/>
                  <a:pt x="647" y="125"/>
                </a:cubicBezTo>
                <a:cubicBezTo>
                  <a:pt x="647" y="124"/>
                  <a:pt x="647" y="124"/>
                  <a:pt x="647" y="124"/>
                </a:cubicBezTo>
                <a:cubicBezTo>
                  <a:pt x="648" y="124"/>
                  <a:pt x="648" y="124"/>
                  <a:pt x="648" y="124"/>
                </a:cubicBezTo>
                <a:cubicBezTo>
                  <a:pt x="648" y="126"/>
                  <a:pt x="648" y="126"/>
                  <a:pt x="649" y="127"/>
                </a:cubicBezTo>
                <a:cubicBezTo>
                  <a:pt x="649" y="127"/>
                  <a:pt x="649" y="128"/>
                  <a:pt x="649" y="129"/>
                </a:cubicBezTo>
                <a:cubicBezTo>
                  <a:pt x="650" y="130"/>
                  <a:pt x="650" y="131"/>
                  <a:pt x="651" y="132"/>
                </a:cubicBezTo>
                <a:cubicBezTo>
                  <a:pt x="651" y="133"/>
                  <a:pt x="651" y="133"/>
                  <a:pt x="651" y="134"/>
                </a:cubicBezTo>
                <a:cubicBezTo>
                  <a:pt x="652" y="134"/>
                  <a:pt x="651" y="135"/>
                  <a:pt x="652" y="135"/>
                </a:cubicBezTo>
                <a:cubicBezTo>
                  <a:pt x="652" y="136"/>
                  <a:pt x="652" y="137"/>
                  <a:pt x="652" y="137"/>
                </a:cubicBezTo>
                <a:cubicBezTo>
                  <a:pt x="653" y="138"/>
                  <a:pt x="653" y="139"/>
                  <a:pt x="654" y="139"/>
                </a:cubicBezTo>
                <a:cubicBezTo>
                  <a:pt x="653" y="140"/>
                  <a:pt x="654" y="140"/>
                  <a:pt x="654" y="141"/>
                </a:cubicBezTo>
                <a:cubicBezTo>
                  <a:pt x="654" y="141"/>
                  <a:pt x="655" y="142"/>
                  <a:pt x="655" y="142"/>
                </a:cubicBezTo>
                <a:cubicBezTo>
                  <a:pt x="655" y="143"/>
                  <a:pt x="655" y="144"/>
                  <a:pt x="655" y="145"/>
                </a:cubicBezTo>
                <a:cubicBezTo>
                  <a:pt x="655" y="145"/>
                  <a:pt x="655" y="145"/>
                  <a:pt x="655" y="146"/>
                </a:cubicBezTo>
                <a:cubicBezTo>
                  <a:pt x="655" y="145"/>
                  <a:pt x="657" y="149"/>
                  <a:pt x="657" y="149"/>
                </a:cubicBezTo>
                <a:cubicBezTo>
                  <a:pt x="661" y="166"/>
                  <a:pt x="658" y="183"/>
                  <a:pt x="666" y="200"/>
                </a:cubicBezTo>
                <a:cubicBezTo>
                  <a:pt x="669" y="205"/>
                  <a:pt x="678" y="215"/>
                  <a:pt x="690" y="210"/>
                </a:cubicBezTo>
                <a:cubicBezTo>
                  <a:pt x="692" y="210"/>
                  <a:pt x="695" y="208"/>
                  <a:pt x="696" y="207"/>
                </a:cubicBezTo>
                <a:cubicBezTo>
                  <a:pt x="696" y="207"/>
                  <a:pt x="700" y="211"/>
                  <a:pt x="707" y="211"/>
                </a:cubicBezTo>
                <a:cubicBezTo>
                  <a:pt x="723" y="213"/>
                  <a:pt x="737" y="192"/>
                  <a:pt x="735" y="179"/>
                </a:cubicBezTo>
                <a:cubicBezTo>
                  <a:pt x="734" y="172"/>
                  <a:pt x="728" y="169"/>
                  <a:pt x="728" y="169"/>
                </a:cubicBezTo>
                <a:cubicBezTo>
                  <a:pt x="729" y="169"/>
                  <a:pt x="737" y="165"/>
                  <a:pt x="736" y="152"/>
                </a:cubicBezTo>
                <a:cubicBezTo>
                  <a:pt x="735" y="141"/>
                  <a:pt x="726" y="137"/>
                  <a:pt x="721" y="135"/>
                </a:cubicBezTo>
                <a:cubicBezTo>
                  <a:pt x="712" y="130"/>
                  <a:pt x="699" y="131"/>
                  <a:pt x="691" y="136"/>
                </a:cubicBezTo>
                <a:cubicBezTo>
                  <a:pt x="683" y="142"/>
                  <a:pt x="679" y="149"/>
                  <a:pt x="681" y="158"/>
                </a:cubicBezTo>
                <a:cubicBezTo>
                  <a:pt x="682" y="166"/>
                  <a:pt x="689" y="176"/>
                  <a:pt x="699" y="174"/>
                </a:cubicBezTo>
                <a:cubicBezTo>
                  <a:pt x="712" y="171"/>
                  <a:pt x="702" y="153"/>
                  <a:pt x="696" y="162"/>
                </a:cubicBezTo>
                <a:cubicBezTo>
                  <a:pt x="695" y="155"/>
                  <a:pt x="702" y="154"/>
                  <a:pt x="706" y="154"/>
                </a:cubicBezTo>
                <a:cubicBezTo>
                  <a:pt x="719" y="156"/>
                  <a:pt x="719" y="177"/>
                  <a:pt x="709" y="183"/>
                </a:cubicBezTo>
                <a:cubicBezTo>
                  <a:pt x="705" y="185"/>
                  <a:pt x="700" y="185"/>
                  <a:pt x="697" y="184"/>
                </a:cubicBezTo>
                <a:cubicBezTo>
                  <a:pt x="693" y="183"/>
                  <a:pt x="689" y="180"/>
                  <a:pt x="686" y="177"/>
                </a:cubicBezTo>
                <a:cubicBezTo>
                  <a:pt x="683" y="173"/>
                  <a:pt x="680" y="169"/>
                  <a:pt x="678" y="164"/>
                </a:cubicBezTo>
                <a:cubicBezTo>
                  <a:pt x="677" y="161"/>
                  <a:pt x="676" y="158"/>
                  <a:pt x="675" y="155"/>
                </a:cubicBezTo>
                <a:cubicBezTo>
                  <a:pt x="675" y="153"/>
                  <a:pt x="675" y="152"/>
                  <a:pt x="674" y="151"/>
                </a:cubicBezTo>
                <a:cubicBezTo>
                  <a:pt x="674" y="150"/>
                  <a:pt x="673" y="150"/>
                  <a:pt x="673" y="149"/>
                </a:cubicBezTo>
                <a:cubicBezTo>
                  <a:pt x="673" y="148"/>
                  <a:pt x="673" y="150"/>
                  <a:pt x="673" y="149"/>
                </a:cubicBezTo>
                <a:cubicBezTo>
                  <a:pt x="673" y="149"/>
                  <a:pt x="673" y="149"/>
                  <a:pt x="673" y="148"/>
                </a:cubicBezTo>
                <a:cubicBezTo>
                  <a:pt x="673" y="148"/>
                  <a:pt x="673" y="148"/>
                  <a:pt x="673" y="147"/>
                </a:cubicBezTo>
                <a:cubicBezTo>
                  <a:pt x="672" y="147"/>
                  <a:pt x="672" y="146"/>
                  <a:pt x="672" y="146"/>
                </a:cubicBezTo>
                <a:cubicBezTo>
                  <a:pt x="672" y="146"/>
                  <a:pt x="672" y="145"/>
                  <a:pt x="672" y="145"/>
                </a:cubicBezTo>
                <a:cubicBezTo>
                  <a:pt x="671" y="145"/>
                  <a:pt x="672" y="144"/>
                  <a:pt x="671" y="143"/>
                </a:cubicBezTo>
                <a:cubicBezTo>
                  <a:pt x="671" y="142"/>
                  <a:pt x="671" y="141"/>
                  <a:pt x="671" y="140"/>
                </a:cubicBezTo>
                <a:cubicBezTo>
                  <a:pt x="670" y="139"/>
                  <a:pt x="668" y="137"/>
                  <a:pt x="669" y="136"/>
                </a:cubicBezTo>
                <a:cubicBezTo>
                  <a:pt x="668" y="136"/>
                  <a:pt x="668" y="135"/>
                  <a:pt x="668" y="135"/>
                </a:cubicBezTo>
                <a:cubicBezTo>
                  <a:pt x="668" y="135"/>
                  <a:pt x="667" y="135"/>
                  <a:pt x="667" y="135"/>
                </a:cubicBezTo>
                <a:cubicBezTo>
                  <a:pt x="666" y="133"/>
                  <a:pt x="666" y="133"/>
                  <a:pt x="665" y="132"/>
                </a:cubicBezTo>
                <a:cubicBezTo>
                  <a:pt x="665" y="132"/>
                  <a:pt x="666" y="131"/>
                  <a:pt x="665" y="131"/>
                </a:cubicBezTo>
                <a:cubicBezTo>
                  <a:pt x="665" y="130"/>
                  <a:pt x="664" y="130"/>
                  <a:pt x="665" y="129"/>
                </a:cubicBezTo>
                <a:cubicBezTo>
                  <a:pt x="664" y="129"/>
                  <a:pt x="664" y="130"/>
                  <a:pt x="664" y="129"/>
                </a:cubicBezTo>
                <a:cubicBezTo>
                  <a:pt x="664" y="129"/>
                  <a:pt x="663" y="128"/>
                  <a:pt x="663" y="127"/>
                </a:cubicBezTo>
                <a:cubicBezTo>
                  <a:pt x="662" y="126"/>
                  <a:pt x="662" y="125"/>
                  <a:pt x="662" y="125"/>
                </a:cubicBezTo>
                <a:cubicBezTo>
                  <a:pt x="662" y="124"/>
                  <a:pt x="661" y="124"/>
                  <a:pt x="661" y="124"/>
                </a:cubicBezTo>
                <a:cubicBezTo>
                  <a:pt x="661" y="123"/>
                  <a:pt x="661" y="123"/>
                  <a:pt x="660" y="123"/>
                </a:cubicBezTo>
                <a:cubicBezTo>
                  <a:pt x="660" y="122"/>
                  <a:pt x="660" y="122"/>
                  <a:pt x="659" y="122"/>
                </a:cubicBezTo>
                <a:cubicBezTo>
                  <a:pt x="659" y="121"/>
                  <a:pt x="659" y="121"/>
                  <a:pt x="659" y="120"/>
                </a:cubicBezTo>
                <a:cubicBezTo>
                  <a:pt x="658" y="120"/>
                  <a:pt x="658" y="119"/>
                  <a:pt x="658" y="119"/>
                </a:cubicBezTo>
                <a:cubicBezTo>
                  <a:pt x="658" y="119"/>
                  <a:pt x="658" y="119"/>
                  <a:pt x="658" y="119"/>
                </a:cubicBezTo>
                <a:cubicBezTo>
                  <a:pt x="657" y="119"/>
                  <a:pt x="657" y="118"/>
                  <a:pt x="657" y="118"/>
                </a:cubicBezTo>
                <a:cubicBezTo>
                  <a:pt x="657" y="117"/>
                  <a:pt x="656" y="117"/>
                  <a:pt x="656" y="116"/>
                </a:cubicBezTo>
                <a:cubicBezTo>
                  <a:pt x="656" y="116"/>
                  <a:pt x="656" y="116"/>
                  <a:pt x="656" y="116"/>
                </a:cubicBezTo>
                <a:cubicBezTo>
                  <a:pt x="656" y="116"/>
                  <a:pt x="655" y="116"/>
                  <a:pt x="655" y="116"/>
                </a:cubicBezTo>
                <a:cubicBezTo>
                  <a:pt x="654" y="115"/>
                  <a:pt x="654" y="114"/>
                  <a:pt x="654" y="113"/>
                </a:cubicBezTo>
                <a:cubicBezTo>
                  <a:pt x="652" y="112"/>
                  <a:pt x="652" y="110"/>
                  <a:pt x="650" y="110"/>
                </a:cubicBezTo>
                <a:cubicBezTo>
                  <a:pt x="650" y="109"/>
                  <a:pt x="650" y="109"/>
                  <a:pt x="649" y="108"/>
                </a:cubicBezTo>
                <a:cubicBezTo>
                  <a:pt x="649" y="107"/>
                  <a:pt x="648" y="107"/>
                  <a:pt x="649" y="106"/>
                </a:cubicBezTo>
                <a:cubicBezTo>
                  <a:pt x="648" y="106"/>
                  <a:pt x="648" y="106"/>
                  <a:pt x="647" y="106"/>
                </a:cubicBezTo>
                <a:cubicBezTo>
                  <a:pt x="647" y="103"/>
                  <a:pt x="645" y="102"/>
                  <a:pt x="643" y="100"/>
                </a:cubicBezTo>
                <a:cubicBezTo>
                  <a:pt x="642" y="99"/>
                  <a:pt x="641" y="97"/>
                  <a:pt x="639" y="97"/>
                </a:cubicBezTo>
                <a:cubicBezTo>
                  <a:pt x="639" y="96"/>
                  <a:pt x="638" y="96"/>
                  <a:pt x="638" y="95"/>
                </a:cubicBezTo>
                <a:cubicBezTo>
                  <a:pt x="638" y="95"/>
                  <a:pt x="636" y="94"/>
                  <a:pt x="637" y="96"/>
                </a:cubicBezTo>
                <a:cubicBezTo>
                  <a:pt x="636" y="95"/>
                  <a:pt x="635" y="93"/>
                  <a:pt x="635" y="92"/>
                </a:cubicBezTo>
                <a:cubicBezTo>
                  <a:pt x="634" y="92"/>
                  <a:pt x="634" y="93"/>
                  <a:pt x="634" y="92"/>
                </a:cubicBezTo>
                <a:cubicBezTo>
                  <a:pt x="634" y="92"/>
                  <a:pt x="633" y="91"/>
                  <a:pt x="633" y="91"/>
                </a:cubicBezTo>
                <a:cubicBezTo>
                  <a:pt x="632" y="91"/>
                  <a:pt x="632" y="91"/>
                  <a:pt x="632" y="91"/>
                </a:cubicBezTo>
                <a:cubicBezTo>
                  <a:pt x="632" y="91"/>
                  <a:pt x="632" y="90"/>
                  <a:pt x="632" y="90"/>
                </a:cubicBezTo>
                <a:cubicBezTo>
                  <a:pt x="631" y="90"/>
                  <a:pt x="631" y="90"/>
                  <a:pt x="631" y="89"/>
                </a:cubicBezTo>
                <a:cubicBezTo>
                  <a:pt x="631" y="89"/>
                  <a:pt x="630" y="89"/>
                  <a:pt x="630" y="89"/>
                </a:cubicBezTo>
                <a:cubicBezTo>
                  <a:pt x="630" y="89"/>
                  <a:pt x="631" y="89"/>
                  <a:pt x="631" y="89"/>
                </a:cubicBezTo>
                <a:cubicBezTo>
                  <a:pt x="630" y="89"/>
                  <a:pt x="629" y="88"/>
                  <a:pt x="629" y="87"/>
                </a:cubicBezTo>
                <a:cubicBezTo>
                  <a:pt x="629" y="87"/>
                  <a:pt x="628" y="87"/>
                  <a:pt x="628" y="87"/>
                </a:cubicBezTo>
                <a:cubicBezTo>
                  <a:pt x="628" y="87"/>
                  <a:pt x="628" y="87"/>
                  <a:pt x="628" y="87"/>
                </a:cubicBezTo>
                <a:cubicBezTo>
                  <a:pt x="627" y="87"/>
                  <a:pt x="627" y="87"/>
                  <a:pt x="627" y="87"/>
                </a:cubicBezTo>
                <a:cubicBezTo>
                  <a:pt x="627" y="86"/>
                  <a:pt x="627" y="87"/>
                  <a:pt x="627" y="87"/>
                </a:cubicBezTo>
                <a:cubicBezTo>
                  <a:pt x="627" y="87"/>
                  <a:pt x="627" y="86"/>
                  <a:pt x="626" y="86"/>
                </a:cubicBezTo>
                <a:cubicBezTo>
                  <a:pt x="625" y="85"/>
                  <a:pt x="625" y="85"/>
                  <a:pt x="624" y="85"/>
                </a:cubicBezTo>
                <a:cubicBezTo>
                  <a:pt x="624" y="85"/>
                  <a:pt x="624" y="85"/>
                  <a:pt x="623" y="84"/>
                </a:cubicBezTo>
                <a:cubicBezTo>
                  <a:pt x="623" y="84"/>
                  <a:pt x="624" y="84"/>
                  <a:pt x="624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3"/>
                  <a:pt x="623" y="83"/>
                  <a:pt x="623" y="83"/>
                </a:cubicBezTo>
                <a:cubicBezTo>
                  <a:pt x="622" y="83"/>
                  <a:pt x="622" y="83"/>
                  <a:pt x="621" y="82"/>
                </a:cubicBezTo>
                <a:cubicBezTo>
                  <a:pt x="621" y="82"/>
                  <a:pt x="621" y="83"/>
                  <a:pt x="621" y="82"/>
                </a:cubicBezTo>
                <a:cubicBezTo>
                  <a:pt x="620" y="82"/>
                  <a:pt x="620" y="82"/>
                  <a:pt x="620" y="82"/>
                </a:cubicBezTo>
                <a:cubicBezTo>
                  <a:pt x="619" y="81"/>
                  <a:pt x="619" y="81"/>
                  <a:pt x="618" y="81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6" y="79"/>
                  <a:pt x="615" y="79"/>
                  <a:pt x="614" y="78"/>
                </a:cubicBezTo>
                <a:cubicBezTo>
                  <a:pt x="614" y="78"/>
                  <a:pt x="614" y="78"/>
                  <a:pt x="614" y="78"/>
                </a:cubicBezTo>
                <a:cubicBezTo>
                  <a:pt x="613" y="78"/>
                  <a:pt x="614" y="77"/>
                  <a:pt x="614" y="77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2" y="77"/>
                  <a:pt x="612" y="76"/>
                  <a:pt x="611" y="76"/>
                </a:cubicBezTo>
                <a:cubicBezTo>
                  <a:pt x="611" y="76"/>
                  <a:pt x="610" y="76"/>
                  <a:pt x="610" y="75"/>
                </a:cubicBezTo>
                <a:cubicBezTo>
                  <a:pt x="610" y="75"/>
                  <a:pt x="611" y="76"/>
                  <a:pt x="611" y="76"/>
                </a:cubicBezTo>
                <a:cubicBezTo>
                  <a:pt x="610" y="75"/>
                  <a:pt x="607" y="74"/>
                  <a:pt x="607" y="74"/>
                </a:cubicBezTo>
                <a:cubicBezTo>
                  <a:pt x="607" y="74"/>
                  <a:pt x="607" y="74"/>
                  <a:pt x="607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3"/>
                  <a:pt x="605" y="74"/>
                  <a:pt x="605" y="73"/>
                </a:cubicBezTo>
                <a:cubicBezTo>
                  <a:pt x="605" y="74"/>
                  <a:pt x="605" y="74"/>
                  <a:pt x="605" y="74"/>
                </a:cubicBezTo>
                <a:cubicBezTo>
                  <a:pt x="606" y="75"/>
                  <a:pt x="606" y="74"/>
                  <a:pt x="606" y="75"/>
                </a:cubicBezTo>
                <a:close/>
                <a:moveTo>
                  <a:pt x="661" y="133"/>
                </a:moveTo>
                <a:cubicBezTo>
                  <a:pt x="663" y="135"/>
                  <a:pt x="664" y="138"/>
                  <a:pt x="665" y="140"/>
                </a:cubicBezTo>
                <a:cubicBezTo>
                  <a:pt x="665" y="141"/>
                  <a:pt x="665" y="141"/>
                  <a:pt x="665" y="142"/>
                </a:cubicBezTo>
                <a:cubicBezTo>
                  <a:pt x="665" y="142"/>
                  <a:pt x="666" y="142"/>
                  <a:pt x="666" y="143"/>
                </a:cubicBezTo>
                <a:cubicBezTo>
                  <a:pt x="666" y="144"/>
                  <a:pt x="667" y="144"/>
                  <a:pt x="667" y="145"/>
                </a:cubicBezTo>
                <a:cubicBezTo>
                  <a:pt x="668" y="145"/>
                  <a:pt x="667" y="146"/>
                  <a:pt x="668" y="147"/>
                </a:cubicBezTo>
                <a:cubicBezTo>
                  <a:pt x="668" y="147"/>
                  <a:pt x="668" y="148"/>
                  <a:pt x="668" y="148"/>
                </a:cubicBezTo>
                <a:cubicBezTo>
                  <a:pt x="668" y="148"/>
                  <a:pt x="668" y="149"/>
                  <a:pt x="668" y="149"/>
                </a:cubicBezTo>
                <a:cubicBezTo>
                  <a:pt x="667" y="148"/>
                  <a:pt x="668" y="148"/>
                  <a:pt x="667" y="147"/>
                </a:cubicBezTo>
                <a:cubicBezTo>
                  <a:pt x="665" y="146"/>
                  <a:pt x="666" y="143"/>
                  <a:pt x="664" y="142"/>
                </a:cubicBezTo>
                <a:cubicBezTo>
                  <a:pt x="664" y="141"/>
                  <a:pt x="664" y="140"/>
                  <a:pt x="664" y="139"/>
                </a:cubicBezTo>
                <a:cubicBezTo>
                  <a:pt x="664" y="139"/>
                  <a:pt x="663" y="138"/>
                  <a:pt x="663" y="138"/>
                </a:cubicBezTo>
                <a:cubicBezTo>
                  <a:pt x="663" y="137"/>
                  <a:pt x="663" y="137"/>
                  <a:pt x="663" y="136"/>
                </a:cubicBezTo>
                <a:cubicBezTo>
                  <a:pt x="662" y="135"/>
                  <a:pt x="662" y="135"/>
                  <a:pt x="662" y="135"/>
                </a:cubicBezTo>
                <a:cubicBezTo>
                  <a:pt x="662" y="135"/>
                  <a:pt x="662" y="135"/>
                  <a:pt x="661" y="134"/>
                </a:cubicBezTo>
                <a:cubicBezTo>
                  <a:pt x="661" y="134"/>
                  <a:pt x="660" y="133"/>
                  <a:pt x="661" y="133"/>
                </a:cubicBezTo>
                <a:close/>
                <a:moveTo>
                  <a:pt x="658" y="127"/>
                </a:moveTo>
                <a:cubicBezTo>
                  <a:pt x="659" y="128"/>
                  <a:pt x="659" y="129"/>
                  <a:pt x="660" y="130"/>
                </a:cubicBezTo>
                <a:cubicBezTo>
                  <a:pt x="660" y="132"/>
                  <a:pt x="660" y="132"/>
                  <a:pt x="660" y="132"/>
                </a:cubicBezTo>
                <a:cubicBezTo>
                  <a:pt x="659" y="131"/>
                  <a:pt x="660" y="130"/>
                  <a:pt x="658" y="130"/>
                </a:cubicBezTo>
                <a:cubicBezTo>
                  <a:pt x="659" y="128"/>
                  <a:pt x="658" y="128"/>
                  <a:pt x="658" y="127"/>
                </a:cubicBezTo>
                <a:close/>
                <a:moveTo>
                  <a:pt x="644" y="116"/>
                </a:moveTo>
                <a:cubicBezTo>
                  <a:pt x="644" y="115"/>
                  <a:pt x="643" y="115"/>
                  <a:pt x="644" y="114"/>
                </a:cubicBezTo>
                <a:cubicBezTo>
                  <a:pt x="643" y="114"/>
                  <a:pt x="643" y="114"/>
                  <a:pt x="643" y="113"/>
                </a:cubicBezTo>
                <a:cubicBezTo>
                  <a:pt x="643" y="113"/>
                  <a:pt x="644" y="114"/>
                  <a:pt x="644" y="114"/>
                </a:cubicBezTo>
                <a:cubicBezTo>
                  <a:pt x="644" y="115"/>
                  <a:pt x="645" y="116"/>
                  <a:pt x="645" y="116"/>
                </a:cubicBezTo>
                <a:cubicBezTo>
                  <a:pt x="645" y="117"/>
                  <a:pt x="645" y="115"/>
                  <a:pt x="644" y="116"/>
                </a:cubicBezTo>
                <a:close/>
                <a:moveTo>
                  <a:pt x="646" y="121"/>
                </a:move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lose/>
                <a:moveTo>
                  <a:pt x="636" y="99"/>
                </a:moveTo>
                <a:cubicBezTo>
                  <a:pt x="637" y="100"/>
                  <a:pt x="637" y="100"/>
                  <a:pt x="637" y="101"/>
                </a:cubicBezTo>
                <a:cubicBezTo>
                  <a:pt x="637" y="101"/>
                  <a:pt x="638" y="101"/>
                  <a:pt x="638" y="101"/>
                </a:cubicBezTo>
                <a:cubicBezTo>
                  <a:pt x="638" y="102"/>
                  <a:pt x="638" y="101"/>
                  <a:pt x="639" y="101"/>
                </a:cubicBezTo>
                <a:cubicBezTo>
                  <a:pt x="639" y="102"/>
                  <a:pt x="640" y="102"/>
                  <a:pt x="640" y="103"/>
                </a:cubicBezTo>
                <a:cubicBezTo>
                  <a:pt x="640" y="103"/>
                  <a:pt x="640" y="103"/>
                  <a:pt x="640" y="103"/>
                </a:cubicBezTo>
                <a:cubicBezTo>
                  <a:pt x="641" y="103"/>
                  <a:pt x="641" y="104"/>
                  <a:pt x="641" y="104"/>
                </a:cubicBezTo>
                <a:cubicBezTo>
                  <a:pt x="642" y="104"/>
                  <a:pt x="642" y="105"/>
                  <a:pt x="642" y="105"/>
                </a:cubicBezTo>
                <a:cubicBezTo>
                  <a:pt x="643" y="105"/>
                  <a:pt x="642" y="105"/>
                  <a:pt x="643" y="106"/>
                </a:cubicBezTo>
                <a:cubicBezTo>
                  <a:pt x="643" y="107"/>
                  <a:pt x="645" y="108"/>
                  <a:pt x="645" y="110"/>
                </a:cubicBezTo>
                <a:cubicBezTo>
                  <a:pt x="646" y="110"/>
                  <a:pt x="646" y="111"/>
                  <a:pt x="646" y="112"/>
                </a:cubicBezTo>
                <a:cubicBezTo>
                  <a:pt x="648" y="112"/>
                  <a:pt x="648" y="112"/>
                  <a:pt x="648" y="112"/>
                </a:cubicBezTo>
                <a:cubicBezTo>
                  <a:pt x="648" y="113"/>
                  <a:pt x="649" y="114"/>
                  <a:pt x="649" y="115"/>
                </a:cubicBezTo>
                <a:cubicBezTo>
                  <a:pt x="650" y="115"/>
                  <a:pt x="650" y="115"/>
                  <a:pt x="650" y="115"/>
                </a:cubicBezTo>
                <a:cubicBezTo>
                  <a:pt x="650" y="116"/>
                  <a:pt x="651" y="117"/>
                  <a:pt x="651" y="118"/>
                </a:cubicBezTo>
                <a:cubicBezTo>
                  <a:pt x="651" y="118"/>
                  <a:pt x="651" y="118"/>
                  <a:pt x="651" y="118"/>
                </a:cubicBezTo>
                <a:cubicBezTo>
                  <a:pt x="652" y="118"/>
                  <a:pt x="652" y="119"/>
                  <a:pt x="652" y="119"/>
                </a:cubicBezTo>
                <a:cubicBezTo>
                  <a:pt x="652" y="119"/>
                  <a:pt x="652" y="119"/>
                  <a:pt x="652" y="120"/>
                </a:cubicBezTo>
                <a:cubicBezTo>
                  <a:pt x="653" y="120"/>
                  <a:pt x="653" y="120"/>
                  <a:pt x="653" y="120"/>
                </a:cubicBezTo>
                <a:cubicBezTo>
                  <a:pt x="654" y="121"/>
                  <a:pt x="654" y="121"/>
                  <a:pt x="654" y="122"/>
                </a:cubicBezTo>
                <a:cubicBezTo>
                  <a:pt x="655" y="123"/>
                  <a:pt x="656" y="125"/>
                  <a:pt x="657" y="126"/>
                </a:cubicBezTo>
                <a:cubicBezTo>
                  <a:pt x="657" y="127"/>
                  <a:pt x="656" y="125"/>
                  <a:pt x="656" y="125"/>
                </a:cubicBezTo>
                <a:cubicBezTo>
                  <a:pt x="655" y="125"/>
                  <a:pt x="655" y="124"/>
                  <a:pt x="655" y="124"/>
                </a:cubicBezTo>
                <a:cubicBezTo>
                  <a:pt x="653" y="123"/>
                  <a:pt x="653" y="120"/>
                  <a:pt x="651" y="119"/>
                </a:cubicBezTo>
                <a:cubicBezTo>
                  <a:pt x="651" y="119"/>
                  <a:pt x="651" y="119"/>
                  <a:pt x="651" y="118"/>
                </a:cubicBezTo>
                <a:cubicBezTo>
                  <a:pt x="650" y="118"/>
                  <a:pt x="650" y="117"/>
                  <a:pt x="650" y="117"/>
                </a:cubicBezTo>
                <a:cubicBezTo>
                  <a:pt x="650" y="116"/>
                  <a:pt x="649" y="116"/>
                  <a:pt x="649" y="115"/>
                </a:cubicBezTo>
                <a:cubicBezTo>
                  <a:pt x="649" y="115"/>
                  <a:pt x="649" y="115"/>
                  <a:pt x="648" y="115"/>
                </a:cubicBezTo>
                <a:cubicBezTo>
                  <a:pt x="648" y="115"/>
                  <a:pt x="648" y="114"/>
                  <a:pt x="648" y="114"/>
                </a:cubicBezTo>
                <a:cubicBezTo>
                  <a:pt x="648" y="113"/>
                  <a:pt x="647" y="113"/>
                  <a:pt x="647" y="113"/>
                </a:cubicBezTo>
                <a:cubicBezTo>
                  <a:pt x="647" y="113"/>
                  <a:pt x="647" y="112"/>
                  <a:pt x="647" y="112"/>
                </a:cubicBezTo>
                <a:cubicBezTo>
                  <a:pt x="647" y="112"/>
                  <a:pt x="646" y="113"/>
                  <a:pt x="646" y="113"/>
                </a:cubicBezTo>
                <a:cubicBezTo>
                  <a:pt x="646" y="112"/>
                  <a:pt x="646" y="113"/>
                  <a:pt x="645" y="112"/>
                </a:cubicBezTo>
                <a:cubicBezTo>
                  <a:pt x="646" y="112"/>
                  <a:pt x="646" y="111"/>
                  <a:pt x="646" y="111"/>
                </a:cubicBezTo>
                <a:cubicBezTo>
                  <a:pt x="645" y="111"/>
                  <a:pt x="645" y="110"/>
                  <a:pt x="644" y="110"/>
                </a:cubicBezTo>
                <a:cubicBezTo>
                  <a:pt x="644" y="109"/>
                  <a:pt x="643" y="108"/>
                  <a:pt x="642" y="108"/>
                </a:cubicBezTo>
                <a:cubicBezTo>
                  <a:pt x="642" y="108"/>
                  <a:pt x="642" y="107"/>
                  <a:pt x="642" y="107"/>
                </a:cubicBezTo>
                <a:cubicBezTo>
                  <a:pt x="642" y="107"/>
                  <a:pt x="642" y="107"/>
                  <a:pt x="642" y="106"/>
                </a:cubicBezTo>
                <a:cubicBezTo>
                  <a:pt x="641" y="106"/>
                  <a:pt x="641" y="106"/>
                  <a:pt x="641" y="106"/>
                </a:cubicBezTo>
                <a:cubicBezTo>
                  <a:pt x="641" y="105"/>
                  <a:pt x="641" y="105"/>
                  <a:pt x="641" y="105"/>
                </a:cubicBezTo>
                <a:cubicBezTo>
                  <a:pt x="640" y="105"/>
                  <a:pt x="640" y="104"/>
                  <a:pt x="639" y="104"/>
                </a:cubicBezTo>
                <a:cubicBezTo>
                  <a:pt x="640" y="103"/>
                  <a:pt x="638" y="103"/>
                  <a:pt x="639" y="102"/>
                </a:cubicBezTo>
                <a:cubicBezTo>
                  <a:pt x="638" y="101"/>
                  <a:pt x="638" y="102"/>
                  <a:pt x="637" y="102"/>
                </a:cubicBezTo>
                <a:cubicBezTo>
                  <a:pt x="637" y="102"/>
                  <a:pt x="637" y="101"/>
                  <a:pt x="637" y="101"/>
                </a:cubicBezTo>
                <a:cubicBezTo>
                  <a:pt x="636" y="101"/>
                  <a:pt x="636" y="99"/>
                  <a:pt x="635" y="99"/>
                </a:cubicBezTo>
                <a:cubicBezTo>
                  <a:pt x="635" y="98"/>
                  <a:pt x="636" y="99"/>
                  <a:pt x="636" y="99"/>
                </a:cubicBezTo>
                <a:close/>
                <a:moveTo>
                  <a:pt x="642" y="116"/>
                </a:move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3" y="116"/>
                  <a:pt x="643" y="117"/>
                </a:cubicBezTo>
                <a:cubicBezTo>
                  <a:pt x="643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lose/>
                <a:moveTo>
                  <a:pt x="587" y="538"/>
                </a:moveTo>
                <a:cubicBezTo>
                  <a:pt x="587" y="538"/>
                  <a:pt x="587" y="538"/>
                  <a:pt x="587" y="538"/>
                </a:cubicBezTo>
                <a:cubicBezTo>
                  <a:pt x="587" y="538"/>
                  <a:pt x="587" y="539"/>
                  <a:pt x="588" y="538"/>
                </a:cubicBezTo>
                <a:cubicBezTo>
                  <a:pt x="588" y="537"/>
                  <a:pt x="587" y="536"/>
                  <a:pt x="586" y="536"/>
                </a:cubicBezTo>
                <a:cubicBezTo>
                  <a:pt x="586" y="537"/>
                  <a:pt x="586" y="537"/>
                  <a:pt x="587" y="537"/>
                </a:cubicBezTo>
                <a:cubicBezTo>
                  <a:pt x="587" y="537"/>
                  <a:pt x="587" y="538"/>
                  <a:pt x="587" y="538"/>
                </a:cubicBezTo>
                <a:close/>
                <a:moveTo>
                  <a:pt x="577" y="523"/>
                </a:moveTo>
                <a:cubicBezTo>
                  <a:pt x="577" y="522"/>
                  <a:pt x="576" y="522"/>
                  <a:pt x="576" y="521"/>
                </a:cubicBezTo>
                <a:cubicBezTo>
                  <a:pt x="576" y="522"/>
                  <a:pt x="576" y="522"/>
                  <a:pt x="576" y="522"/>
                </a:cubicBezTo>
                <a:cubicBezTo>
                  <a:pt x="576" y="522"/>
                  <a:pt x="576" y="523"/>
                  <a:pt x="577" y="523"/>
                </a:cubicBezTo>
                <a:close/>
                <a:moveTo>
                  <a:pt x="559" y="493"/>
                </a:moveTo>
                <a:cubicBezTo>
                  <a:pt x="559" y="494"/>
                  <a:pt x="559" y="494"/>
                  <a:pt x="559" y="494"/>
                </a:cubicBezTo>
                <a:cubicBezTo>
                  <a:pt x="560" y="494"/>
                  <a:pt x="560" y="493"/>
                  <a:pt x="559" y="493"/>
                </a:cubicBezTo>
                <a:close/>
                <a:moveTo>
                  <a:pt x="763" y="503"/>
                </a:moveTo>
                <a:cubicBezTo>
                  <a:pt x="762" y="503"/>
                  <a:pt x="764" y="504"/>
                  <a:pt x="762" y="505"/>
                </a:cubicBezTo>
                <a:cubicBezTo>
                  <a:pt x="763" y="506"/>
                  <a:pt x="763" y="506"/>
                  <a:pt x="763" y="506"/>
                </a:cubicBezTo>
                <a:cubicBezTo>
                  <a:pt x="762" y="507"/>
                  <a:pt x="762" y="509"/>
                  <a:pt x="762" y="509"/>
                </a:cubicBezTo>
                <a:cubicBezTo>
                  <a:pt x="762" y="509"/>
                  <a:pt x="761" y="510"/>
                  <a:pt x="761" y="510"/>
                </a:cubicBezTo>
                <a:cubicBezTo>
                  <a:pt x="761" y="511"/>
                  <a:pt x="761" y="511"/>
                  <a:pt x="761" y="511"/>
                </a:cubicBezTo>
                <a:cubicBezTo>
                  <a:pt x="761" y="512"/>
                  <a:pt x="761" y="512"/>
                  <a:pt x="760" y="512"/>
                </a:cubicBezTo>
                <a:cubicBezTo>
                  <a:pt x="760" y="512"/>
                  <a:pt x="760" y="513"/>
                  <a:pt x="760" y="513"/>
                </a:cubicBezTo>
                <a:cubicBezTo>
                  <a:pt x="760" y="513"/>
                  <a:pt x="760" y="513"/>
                  <a:pt x="760" y="514"/>
                </a:cubicBezTo>
                <a:cubicBezTo>
                  <a:pt x="760" y="514"/>
                  <a:pt x="760" y="514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4"/>
                </a:cubicBezTo>
                <a:cubicBezTo>
                  <a:pt x="761" y="514"/>
                  <a:pt x="760" y="513"/>
                  <a:pt x="761" y="513"/>
                </a:cubicBezTo>
                <a:cubicBezTo>
                  <a:pt x="761" y="513"/>
                  <a:pt x="761" y="512"/>
                  <a:pt x="761" y="512"/>
                </a:cubicBezTo>
                <a:cubicBezTo>
                  <a:pt x="761" y="512"/>
                  <a:pt x="762" y="511"/>
                  <a:pt x="762" y="511"/>
                </a:cubicBezTo>
                <a:cubicBezTo>
                  <a:pt x="762" y="510"/>
                  <a:pt x="763" y="510"/>
                  <a:pt x="763" y="509"/>
                </a:cubicBezTo>
                <a:cubicBezTo>
                  <a:pt x="763" y="508"/>
                  <a:pt x="763" y="507"/>
                  <a:pt x="763" y="506"/>
                </a:cubicBezTo>
                <a:cubicBezTo>
                  <a:pt x="763" y="505"/>
                  <a:pt x="763" y="505"/>
                  <a:pt x="764" y="505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3" y="503"/>
                  <a:pt x="763" y="503"/>
                </a:cubicBezTo>
                <a:close/>
                <a:moveTo>
                  <a:pt x="578" y="523"/>
                </a:moveTo>
                <a:cubicBezTo>
                  <a:pt x="578" y="523"/>
                  <a:pt x="578" y="524"/>
                  <a:pt x="577" y="523"/>
                </a:cubicBezTo>
                <a:cubicBezTo>
                  <a:pt x="577" y="524"/>
                  <a:pt x="577" y="525"/>
                  <a:pt x="577" y="525"/>
                </a:cubicBezTo>
                <a:cubicBezTo>
                  <a:pt x="578" y="524"/>
                  <a:pt x="579" y="524"/>
                  <a:pt x="578" y="523"/>
                </a:cubicBezTo>
                <a:close/>
                <a:moveTo>
                  <a:pt x="575" y="519"/>
                </a:moveTo>
                <a:cubicBezTo>
                  <a:pt x="574" y="519"/>
                  <a:pt x="575" y="518"/>
                  <a:pt x="574" y="518"/>
                </a:cubicBezTo>
                <a:cubicBezTo>
                  <a:pt x="573" y="519"/>
                  <a:pt x="574" y="520"/>
                  <a:pt x="575" y="519"/>
                </a:cubicBezTo>
                <a:close/>
                <a:moveTo>
                  <a:pt x="566" y="505"/>
                </a:moveTo>
                <a:cubicBezTo>
                  <a:pt x="565" y="505"/>
                  <a:pt x="565" y="506"/>
                  <a:pt x="565" y="506"/>
                </a:cubicBezTo>
                <a:cubicBezTo>
                  <a:pt x="566" y="507"/>
                  <a:pt x="566" y="506"/>
                  <a:pt x="566" y="505"/>
                </a:cubicBezTo>
                <a:close/>
                <a:moveTo>
                  <a:pt x="573" y="516"/>
                </a:moveTo>
                <a:cubicBezTo>
                  <a:pt x="573" y="516"/>
                  <a:pt x="572" y="516"/>
                  <a:pt x="572" y="516"/>
                </a:cubicBezTo>
                <a:cubicBezTo>
                  <a:pt x="572" y="517"/>
                  <a:pt x="573" y="518"/>
                  <a:pt x="573" y="518"/>
                </a:cubicBezTo>
                <a:cubicBezTo>
                  <a:pt x="574" y="518"/>
                  <a:pt x="573" y="517"/>
                  <a:pt x="573" y="516"/>
                </a:cubicBezTo>
                <a:close/>
                <a:moveTo>
                  <a:pt x="578" y="526"/>
                </a:moveTo>
                <a:cubicBezTo>
                  <a:pt x="579" y="526"/>
                  <a:pt x="579" y="527"/>
                  <a:pt x="579" y="528"/>
                </a:cubicBezTo>
                <a:cubicBezTo>
                  <a:pt x="580" y="527"/>
                  <a:pt x="580" y="527"/>
                  <a:pt x="580" y="526"/>
                </a:cubicBezTo>
                <a:cubicBezTo>
                  <a:pt x="579" y="526"/>
                  <a:pt x="578" y="525"/>
                  <a:pt x="578" y="525"/>
                </a:cubicBezTo>
                <a:cubicBezTo>
                  <a:pt x="578" y="525"/>
                  <a:pt x="578" y="525"/>
                  <a:pt x="577" y="525"/>
                </a:cubicBezTo>
                <a:cubicBezTo>
                  <a:pt x="577" y="526"/>
                  <a:pt x="577" y="526"/>
                  <a:pt x="578" y="526"/>
                </a:cubicBezTo>
                <a:close/>
                <a:moveTo>
                  <a:pt x="593" y="541"/>
                </a:moveTo>
                <a:cubicBezTo>
                  <a:pt x="593" y="540"/>
                  <a:pt x="592" y="540"/>
                  <a:pt x="592" y="540"/>
                </a:cubicBezTo>
                <a:cubicBezTo>
                  <a:pt x="592" y="540"/>
                  <a:pt x="591" y="541"/>
                  <a:pt x="592" y="541"/>
                </a:cubicBezTo>
                <a:cubicBezTo>
                  <a:pt x="592" y="541"/>
                  <a:pt x="592" y="541"/>
                  <a:pt x="593" y="541"/>
                </a:cubicBezTo>
                <a:close/>
                <a:moveTo>
                  <a:pt x="752" y="531"/>
                </a:moveTo>
                <a:cubicBezTo>
                  <a:pt x="751" y="531"/>
                  <a:pt x="751" y="531"/>
                  <a:pt x="751" y="531"/>
                </a:cubicBezTo>
                <a:cubicBezTo>
                  <a:pt x="751" y="531"/>
                  <a:pt x="752" y="531"/>
                  <a:pt x="752" y="531"/>
                </a:cubicBezTo>
                <a:close/>
                <a:moveTo>
                  <a:pt x="759" y="517"/>
                </a:moveTo>
                <a:cubicBezTo>
                  <a:pt x="761" y="517"/>
                  <a:pt x="761" y="516"/>
                  <a:pt x="760" y="516"/>
                </a:cubicBezTo>
                <a:cubicBezTo>
                  <a:pt x="760" y="516"/>
                  <a:pt x="759" y="516"/>
                  <a:pt x="759" y="517"/>
                </a:cubicBezTo>
                <a:close/>
                <a:moveTo>
                  <a:pt x="584" y="535"/>
                </a:moveTo>
                <a:cubicBezTo>
                  <a:pt x="584" y="536"/>
                  <a:pt x="586" y="535"/>
                  <a:pt x="585" y="535"/>
                </a:cubicBezTo>
                <a:cubicBezTo>
                  <a:pt x="585" y="534"/>
                  <a:pt x="584" y="535"/>
                  <a:pt x="584" y="535"/>
                </a:cubicBezTo>
                <a:close/>
                <a:moveTo>
                  <a:pt x="582" y="530"/>
                </a:moveTo>
                <a:cubicBezTo>
                  <a:pt x="582" y="530"/>
                  <a:pt x="583" y="531"/>
                  <a:pt x="583" y="531"/>
                </a:cubicBezTo>
                <a:cubicBezTo>
                  <a:pt x="583" y="531"/>
                  <a:pt x="584" y="530"/>
                  <a:pt x="584" y="530"/>
                </a:cubicBezTo>
                <a:cubicBezTo>
                  <a:pt x="583" y="530"/>
                  <a:pt x="583" y="529"/>
                  <a:pt x="582" y="529"/>
                </a:cubicBezTo>
                <a:cubicBezTo>
                  <a:pt x="582" y="530"/>
                  <a:pt x="581" y="530"/>
                  <a:pt x="581" y="531"/>
                </a:cubicBezTo>
                <a:cubicBezTo>
                  <a:pt x="582" y="531"/>
                  <a:pt x="582" y="530"/>
                  <a:pt x="582" y="530"/>
                </a:cubicBezTo>
                <a:close/>
                <a:moveTo>
                  <a:pt x="584" y="531"/>
                </a:moveTo>
                <a:cubicBezTo>
                  <a:pt x="584" y="533"/>
                  <a:pt x="584" y="533"/>
                  <a:pt x="584" y="533"/>
                </a:cubicBezTo>
                <a:cubicBezTo>
                  <a:pt x="585" y="533"/>
                  <a:pt x="584" y="534"/>
                  <a:pt x="586" y="534"/>
                </a:cubicBezTo>
                <a:cubicBezTo>
                  <a:pt x="585" y="533"/>
                  <a:pt x="585" y="531"/>
                  <a:pt x="584" y="531"/>
                </a:cubicBezTo>
                <a:close/>
                <a:moveTo>
                  <a:pt x="581" y="529"/>
                </a:moveTo>
                <a:cubicBezTo>
                  <a:pt x="581" y="529"/>
                  <a:pt x="581" y="529"/>
                  <a:pt x="581" y="529"/>
                </a:cubicBezTo>
                <a:cubicBezTo>
                  <a:pt x="581" y="529"/>
                  <a:pt x="582" y="529"/>
                  <a:pt x="582" y="528"/>
                </a:cubicBezTo>
                <a:cubicBezTo>
                  <a:pt x="581" y="528"/>
                  <a:pt x="581" y="528"/>
                  <a:pt x="581" y="528"/>
                </a:cubicBezTo>
                <a:lnTo>
                  <a:pt x="581" y="529"/>
                </a:lnTo>
                <a:close/>
                <a:moveTo>
                  <a:pt x="479" y="13"/>
                </a:moveTo>
                <a:cubicBezTo>
                  <a:pt x="480" y="14"/>
                  <a:pt x="479" y="13"/>
                  <a:pt x="480" y="14"/>
                </a:cubicBezTo>
                <a:cubicBezTo>
                  <a:pt x="480" y="14"/>
                  <a:pt x="480" y="14"/>
                  <a:pt x="480" y="14"/>
                </a:cubicBezTo>
                <a:cubicBezTo>
                  <a:pt x="482" y="15"/>
                  <a:pt x="484" y="15"/>
                  <a:pt x="484" y="16"/>
                </a:cubicBezTo>
                <a:cubicBezTo>
                  <a:pt x="484" y="16"/>
                  <a:pt x="485" y="16"/>
                  <a:pt x="485" y="16"/>
                </a:cubicBezTo>
                <a:cubicBezTo>
                  <a:pt x="485" y="16"/>
                  <a:pt x="485" y="17"/>
                  <a:pt x="485" y="17"/>
                </a:cubicBezTo>
                <a:cubicBezTo>
                  <a:pt x="485" y="17"/>
                  <a:pt x="486" y="17"/>
                  <a:pt x="486" y="17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6" y="17"/>
                  <a:pt x="487" y="17"/>
                  <a:pt x="487" y="17"/>
                </a:cubicBezTo>
                <a:cubicBezTo>
                  <a:pt x="488" y="18"/>
                  <a:pt x="489" y="17"/>
                  <a:pt x="489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1" y="19"/>
                  <a:pt x="492" y="19"/>
                  <a:pt x="492" y="19"/>
                </a:cubicBezTo>
                <a:cubicBezTo>
                  <a:pt x="493" y="20"/>
                  <a:pt x="492" y="18"/>
                  <a:pt x="493" y="19"/>
                </a:cubicBezTo>
                <a:cubicBezTo>
                  <a:pt x="493" y="19"/>
                  <a:pt x="494" y="20"/>
                  <a:pt x="495" y="20"/>
                </a:cubicBezTo>
                <a:cubicBezTo>
                  <a:pt x="495" y="21"/>
                  <a:pt x="495" y="21"/>
                  <a:pt x="495" y="21"/>
                </a:cubicBezTo>
                <a:cubicBezTo>
                  <a:pt x="496" y="21"/>
                  <a:pt x="497" y="21"/>
                  <a:pt x="497" y="21"/>
                </a:cubicBezTo>
                <a:cubicBezTo>
                  <a:pt x="497" y="21"/>
                  <a:pt x="497" y="22"/>
                  <a:pt x="498" y="22"/>
                </a:cubicBezTo>
                <a:cubicBezTo>
                  <a:pt x="498" y="23"/>
                  <a:pt x="499" y="23"/>
                  <a:pt x="499" y="23"/>
                </a:cubicBezTo>
                <a:cubicBezTo>
                  <a:pt x="500" y="23"/>
                  <a:pt x="500" y="22"/>
                  <a:pt x="501" y="22"/>
                </a:cubicBezTo>
                <a:cubicBezTo>
                  <a:pt x="502" y="23"/>
                  <a:pt x="504" y="25"/>
                  <a:pt x="504" y="26"/>
                </a:cubicBezTo>
                <a:cubicBezTo>
                  <a:pt x="505" y="26"/>
                  <a:pt x="506" y="26"/>
                  <a:pt x="506" y="27"/>
                </a:cubicBezTo>
                <a:cubicBezTo>
                  <a:pt x="506" y="27"/>
                  <a:pt x="507" y="27"/>
                  <a:pt x="507" y="27"/>
                </a:cubicBezTo>
                <a:cubicBezTo>
                  <a:pt x="507" y="27"/>
                  <a:pt x="507" y="27"/>
                  <a:pt x="507" y="27"/>
                </a:cubicBezTo>
                <a:cubicBezTo>
                  <a:pt x="507" y="27"/>
                  <a:pt x="508" y="27"/>
                  <a:pt x="508" y="27"/>
                </a:cubicBezTo>
                <a:cubicBezTo>
                  <a:pt x="508" y="27"/>
                  <a:pt x="508" y="28"/>
                  <a:pt x="508" y="28"/>
                </a:cubicBezTo>
                <a:cubicBezTo>
                  <a:pt x="508" y="28"/>
                  <a:pt x="508" y="28"/>
                  <a:pt x="508" y="28"/>
                </a:cubicBezTo>
                <a:cubicBezTo>
                  <a:pt x="510" y="29"/>
                  <a:pt x="512" y="30"/>
                  <a:pt x="513" y="30"/>
                </a:cubicBezTo>
                <a:cubicBezTo>
                  <a:pt x="514" y="31"/>
                  <a:pt x="515" y="31"/>
                  <a:pt x="516" y="32"/>
                </a:cubicBezTo>
                <a:cubicBezTo>
                  <a:pt x="516" y="32"/>
                  <a:pt x="516" y="32"/>
                  <a:pt x="516" y="33"/>
                </a:cubicBezTo>
                <a:cubicBezTo>
                  <a:pt x="517" y="33"/>
                  <a:pt x="517" y="33"/>
                  <a:pt x="518" y="34"/>
                </a:cubicBezTo>
                <a:cubicBezTo>
                  <a:pt x="518" y="34"/>
                  <a:pt x="518" y="34"/>
                  <a:pt x="518" y="34"/>
                </a:cubicBezTo>
                <a:cubicBezTo>
                  <a:pt x="518" y="34"/>
                  <a:pt x="519" y="35"/>
                  <a:pt x="519" y="35"/>
                </a:cubicBezTo>
                <a:cubicBezTo>
                  <a:pt x="520" y="36"/>
                  <a:pt x="521" y="36"/>
                  <a:pt x="521" y="36"/>
                </a:cubicBezTo>
                <a:cubicBezTo>
                  <a:pt x="522" y="38"/>
                  <a:pt x="523" y="37"/>
                  <a:pt x="523" y="39"/>
                </a:cubicBezTo>
                <a:cubicBezTo>
                  <a:pt x="524" y="39"/>
                  <a:pt x="526" y="39"/>
                  <a:pt x="526" y="40"/>
                </a:cubicBezTo>
                <a:cubicBezTo>
                  <a:pt x="527" y="40"/>
                  <a:pt x="527" y="41"/>
                  <a:pt x="527" y="41"/>
                </a:cubicBezTo>
                <a:cubicBezTo>
                  <a:pt x="528" y="41"/>
                  <a:pt x="529" y="41"/>
                  <a:pt x="529" y="42"/>
                </a:cubicBezTo>
                <a:cubicBezTo>
                  <a:pt x="529" y="42"/>
                  <a:pt x="529" y="43"/>
                  <a:pt x="530" y="43"/>
                </a:cubicBezTo>
                <a:cubicBezTo>
                  <a:pt x="530" y="43"/>
                  <a:pt x="531" y="44"/>
                  <a:pt x="531" y="44"/>
                </a:cubicBezTo>
                <a:cubicBezTo>
                  <a:pt x="531" y="44"/>
                  <a:pt x="531" y="45"/>
                  <a:pt x="532" y="45"/>
                </a:cubicBezTo>
                <a:cubicBezTo>
                  <a:pt x="532" y="45"/>
                  <a:pt x="532" y="45"/>
                  <a:pt x="532" y="45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3" y="46"/>
                  <a:pt x="533" y="46"/>
                  <a:pt x="534" y="46"/>
                </a:cubicBezTo>
                <a:cubicBezTo>
                  <a:pt x="534" y="47"/>
                  <a:pt x="534" y="47"/>
                  <a:pt x="534" y="48"/>
                </a:cubicBezTo>
                <a:cubicBezTo>
                  <a:pt x="535" y="48"/>
                  <a:pt x="535" y="48"/>
                  <a:pt x="536" y="48"/>
                </a:cubicBezTo>
                <a:cubicBezTo>
                  <a:pt x="536" y="48"/>
                  <a:pt x="536" y="49"/>
                  <a:pt x="536" y="49"/>
                </a:cubicBezTo>
                <a:cubicBezTo>
                  <a:pt x="536" y="49"/>
                  <a:pt x="537" y="49"/>
                  <a:pt x="537" y="49"/>
                </a:cubicBezTo>
                <a:cubicBezTo>
                  <a:pt x="537" y="49"/>
                  <a:pt x="537" y="50"/>
                  <a:pt x="537" y="50"/>
                </a:cubicBezTo>
                <a:cubicBezTo>
                  <a:pt x="538" y="50"/>
                  <a:pt x="539" y="51"/>
                  <a:pt x="539" y="51"/>
                </a:cubicBezTo>
                <a:cubicBezTo>
                  <a:pt x="540" y="51"/>
                  <a:pt x="541" y="52"/>
                  <a:pt x="542" y="52"/>
                </a:cubicBezTo>
                <a:cubicBezTo>
                  <a:pt x="542" y="54"/>
                  <a:pt x="543" y="54"/>
                  <a:pt x="543" y="54"/>
                </a:cubicBezTo>
                <a:cubicBezTo>
                  <a:pt x="543" y="55"/>
                  <a:pt x="543" y="55"/>
                  <a:pt x="543" y="55"/>
                </a:cubicBezTo>
                <a:cubicBezTo>
                  <a:pt x="544" y="56"/>
                  <a:pt x="545" y="56"/>
                  <a:pt x="546" y="57"/>
                </a:cubicBezTo>
                <a:cubicBezTo>
                  <a:pt x="546" y="57"/>
                  <a:pt x="546" y="58"/>
                  <a:pt x="546" y="58"/>
                </a:cubicBezTo>
                <a:cubicBezTo>
                  <a:pt x="546" y="58"/>
                  <a:pt x="547" y="58"/>
                  <a:pt x="547" y="58"/>
                </a:cubicBezTo>
                <a:cubicBezTo>
                  <a:pt x="548" y="59"/>
                  <a:pt x="549" y="60"/>
                  <a:pt x="550" y="61"/>
                </a:cubicBezTo>
                <a:cubicBezTo>
                  <a:pt x="551" y="61"/>
                  <a:pt x="551" y="62"/>
                  <a:pt x="552" y="63"/>
                </a:cubicBezTo>
                <a:cubicBezTo>
                  <a:pt x="552" y="64"/>
                  <a:pt x="553" y="64"/>
                  <a:pt x="553" y="64"/>
                </a:cubicBezTo>
                <a:cubicBezTo>
                  <a:pt x="554" y="65"/>
                  <a:pt x="554" y="65"/>
                  <a:pt x="554" y="66"/>
                </a:cubicBezTo>
                <a:cubicBezTo>
                  <a:pt x="556" y="67"/>
                  <a:pt x="556" y="68"/>
                  <a:pt x="558" y="68"/>
                </a:cubicBezTo>
                <a:cubicBezTo>
                  <a:pt x="558" y="71"/>
                  <a:pt x="559" y="71"/>
                  <a:pt x="560" y="71"/>
                </a:cubicBezTo>
                <a:cubicBezTo>
                  <a:pt x="560" y="73"/>
                  <a:pt x="560" y="73"/>
                  <a:pt x="561" y="74"/>
                </a:cubicBezTo>
                <a:cubicBezTo>
                  <a:pt x="562" y="75"/>
                  <a:pt x="563" y="78"/>
                  <a:pt x="565" y="79"/>
                </a:cubicBezTo>
                <a:cubicBezTo>
                  <a:pt x="565" y="80"/>
                  <a:pt x="565" y="80"/>
                  <a:pt x="565" y="81"/>
                </a:cubicBezTo>
                <a:cubicBezTo>
                  <a:pt x="566" y="81"/>
                  <a:pt x="566" y="82"/>
                  <a:pt x="567" y="82"/>
                </a:cubicBezTo>
                <a:cubicBezTo>
                  <a:pt x="567" y="84"/>
                  <a:pt x="568" y="85"/>
                  <a:pt x="568" y="86"/>
                </a:cubicBezTo>
                <a:cubicBezTo>
                  <a:pt x="569" y="86"/>
                  <a:pt x="570" y="88"/>
                  <a:pt x="571" y="88"/>
                </a:cubicBezTo>
                <a:cubicBezTo>
                  <a:pt x="570" y="89"/>
                  <a:pt x="572" y="89"/>
                  <a:pt x="572" y="90"/>
                </a:cubicBezTo>
                <a:cubicBezTo>
                  <a:pt x="572" y="91"/>
                  <a:pt x="573" y="91"/>
                  <a:pt x="574" y="92"/>
                </a:cubicBezTo>
                <a:cubicBezTo>
                  <a:pt x="573" y="94"/>
                  <a:pt x="574" y="95"/>
                  <a:pt x="574" y="96"/>
                </a:cubicBezTo>
                <a:cubicBezTo>
                  <a:pt x="574" y="97"/>
                  <a:pt x="575" y="97"/>
                  <a:pt x="574" y="97"/>
                </a:cubicBezTo>
                <a:cubicBezTo>
                  <a:pt x="576" y="98"/>
                  <a:pt x="576" y="99"/>
                  <a:pt x="577" y="99"/>
                </a:cubicBezTo>
                <a:cubicBezTo>
                  <a:pt x="577" y="99"/>
                  <a:pt x="577" y="101"/>
                  <a:pt x="577" y="101"/>
                </a:cubicBezTo>
                <a:cubicBezTo>
                  <a:pt x="577" y="101"/>
                  <a:pt x="578" y="101"/>
                  <a:pt x="578" y="101"/>
                </a:cubicBezTo>
                <a:cubicBezTo>
                  <a:pt x="577" y="102"/>
                  <a:pt x="577" y="102"/>
                  <a:pt x="577" y="102"/>
                </a:cubicBezTo>
                <a:cubicBezTo>
                  <a:pt x="577" y="103"/>
                  <a:pt x="578" y="103"/>
                  <a:pt x="578" y="104"/>
                </a:cubicBezTo>
                <a:cubicBezTo>
                  <a:pt x="579" y="104"/>
                  <a:pt x="579" y="105"/>
                  <a:pt x="579" y="106"/>
                </a:cubicBezTo>
                <a:cubicBezTo>
                  <a:pt x="579" y="108"/>
                  <a:pt x="580" y="109"/>
                  <a:pt x="580" y="111"/>
                </a:cubicBezTo>
                <a:cubicBezTo>
                  <a:pt x="583" y="120"/>
                  <a:pt x="586" y="129"/>
                  <a:pt x="587" y="139"/>
                </a:cubicBezTo>
                <a:cubicBezTo>
                  <a:pt x="587" y="142"/>
                  <a:pt x="587" y="144"/>
                  <a:pt x="587" y="147"/>
                </a:cubicBezTo>
                <a:cubicBezTo>
                  <a:pt x="587" y="155"/>
                  <a:pt x="587" y="163"/>
                  <a:pt x="583" y="171"/>
                </a:cubicBezTo>
                <a:cubicBezTo>
                  <a:pt x="582" y="172"/>
                  <a:pt x="581" y="175"/>
                  <a:pt x="580" y="176"/>
                </a:cubicBezTo>
                <a:cubicBezTo>
                  <a:pt x="577" y="179"/>
                  <a:pt x="575" y="181"/>
                  <a:pt x="571" y="183"/>
                </a:cubicBezTo>
                <a:cubicBezTo>
                  <a:pt x="565" y="185"/>
                  <a:pt x="557" y="185"/>
                  <a:pt x="552" y="180"/>
                </a:cubicBezTo>
                <a:cubicBezTo>
                  <a:pt x="550" y="179"/>
                  <a:pt x="549" y="178"/>
                  <a:pt x="548" y="177"/>
                </a:cubicBezTo>
                <a:cubicBezTo>
                  <a:pt x="547" y="175"/>
                  <a:pt x="547" y="174"/>
                  <a:pt x="546" y="172"/>
                </a:cubicBezTo>
                <a:cubicBezTo>
                  <a:pt x="546" y="170"/>
                  <a:pt x="546" y="168"/>
                  <a:pt x="546" y="167"/>
                </a:cubicBezTo>
                <a:cubicBezTo>
                  <a:pt x="548" y="172"/>
                  <a:pt x="556" y="172"/>
                  <a:pt x="560" y="171"/>
                </a:cubicBezTo>
                <a:cubicBezTo>
                  <a:pt x="565" y="169"/>
                  <a:pt x="569" y="166"/>
                  <a:pt x="571" y="161"/>
                </a:cubicBezTo>
                <a:cubicBezTo>
                  <a:pt x="576" y="148"/>
                  <a:pt x="570" y="133"/>
                  <a:pt x="559" y="127"/>
                </a:cubicBezTo>
                <a:cubicBezTo>
                  <a:pt x="550" y="122"/>
                  <a:pt x="537" y="121"/>
                  <a:pt x="528" y="126"/>
                </a:cubicBezTo>
                <a:cubicBezTo>
                  <a:pt x="523" y="128"/>
                  <a:pt x="518" y="132"/>
                  <a:pt x="515" y="137"/>
                </a:cubicBezTo>
                <a:cubicBezTo>
                  <a:pt x="504" y="154"/>
                  <a:pt x="503" y="179"/>
                  <a:pt x="518" y="194"/>
                </a:cubicBezTo>
                <a:cubicBezTo>
                  <a:pt x="521" y="198"/>
                  <a:pt x="526" y="201"/>
                  <a:pt x="531" y="203"/>
                </a:cubicBezTo>
                <a:cubicBezTo>
                  <a:pt x="531" y="203"/>
                  <a:pt x="531" y="203"/>
                  <a:pt x="531" y="203"/>
                </a:cubicBezTo>
                <a:cubicBezTo>
                  <a:pt x="526" y="211"/>
                  <a:pt x="521" y="220"/>
                  <a:pt x="525" y="230"/>
                </a:cubicBezTo>
                <a:cubicBezTo>
                  <a:pt x="531" y="248"/>
                  <a:pt x="545" y="255"/>
                  <a:pt x="562" y="256"/>
                </a:cubicBezTo>
                <a:cubicBezTo>
                  <a:pt x="572" y="256"/>
                  <a:pt x="582" y="249"/>
                  <a:pt x="586" y="243"/>
                </a:cubicBezTo>
                <a:cubicBezTo>
                  <a:pt x="592" y="233"/>
                  <a:pt x="589" y="232"/>
                  <a:pt x="588" y="231"/>
                </a:cubicBezTo>
                <a:cubicBezTo>
                  <a:pt x="595" y="231"/>
                  <a:pt x="603" y="230"/>
                  <a:pt x="608" y="226"/>
                </a:cubicBezTo>
                <a:cubicBezTo>
                  <a:pt x="621" y="217"/>
                  <a:pt x="623" y="201"/>
                  <a:pt x="625" y="180"/>
                </a:cubicBezTo>
                <a:cubicBezTo>
                  <a:pt x="626" y="165"/>
                  <a:pt x="625" y="150"/>
                  <a:pt x="621" y="135"/>
                </a:cubicBezTo>
                <a:cubicBezTo>
                  <a:pt x="619" y="130"/>
                  <a:pt x="617" y="124"/>
                  <a:pt x="615" y="119"/>
                </a:cubicBezTo>
                <a:cubicBezTo>
                  <a:pt x="615" y="118"/>
                  <a:pt x="615" y="118"/>
                  <a:pt x="614" y="117"/>
                </a:cubicBezTo>
                <a:cubicBezTo>
                  <a:pt x="612" y="112"/>
                  <a:pt x="610" y="106"/>
                  <a:pt x="607" y="101"/>
                </a:cubicBezTo>
                <a:cubicBezTo>
                  <a:pt x="606" y="100"/>
                  <a:pt x="606" y="97"/>
                  <a:pt x="605" y="95"/>
                </a:cubicBezTo>
                <a:cubicBezTo>
                  <a:pt x="604" y="94"/>
                  <a:pt x="604" y="94"/>
                  <a:pt x="603" y="93"/>
                </a:cubicBezTo>
                <a:cubicBezTo>
                  <a:pt x="602" y="92"/>
                  <a:pt x="603" y="94"/>
                  <a:pt x="603" y="93"/>
                </a:cubicBezTo>
                <a:cubicBezTo>
                  <a:pt x="603" y="93"/>
                  <a:pt x="603" y="92"/>
                  <a:pt x="603" y="92"/>
                </a:cubicBezTo>
                <a:cubicBezTo>
                  <a:pt x="603" y="92"/>
                  <a:pt x="602" y="91"/>
                  <a:pt x="602" y="91"/>
                </a:cubicBezTo>
                <a:cubicBezTo>
                  <a:pt x="601" y="91"/>
                  <a:pt x="601" y="89"/>
                  <a:pt x="600" y="89"/>
                </a:cubicBezTo>
                <a:cubicBezTo>
                  <a:pt x="600" y="89"/>
                  <a:pt x="600" y="88"/>
                  <a:pt x="600" y="87"/>
                </a:cubicBezTo>
                <a:cubicBezTo>
                  <a:pt x="598" y="88"/>
                  <a:pt x="599" y="86"/>
                  <a:pt x="598" y="86"/>
                </a:cubicBezTo>
                <a:cubicBezTo>
                  <a:pt x="597" y="84"/>
                  <a:pt x="598" y="83"/>
                  <a:pt x="597" y="81"/>
                </a:cubicBezTo>
                <a:cubicBezTo>
                  <a:pt x="596" y="80"/>
                  <a:pt x="592" y="78"/>
                  <a:pt x="593" y="76"/>
                </a:cubicBezTo>
                <a:cubicBezTo>
                  <a:pt x="592" y="76"/>
                  <a:pt x="591" y="75"/>
                  <a:pt x="591" y="75"/>
                </a:cubicBezTo>
                <a:cubicBezTo>
                  <a:pt x="590" y="74"/>
                  <a:pt x="590" y="75"/>
                  <a:pt x="589" y="75"/>
                </a:cubicBezTo>
                <a:cubicBezTo>
                  <a:pt x="587" y="72"/>
                  <a:pt x="588" y="73"/>
                  <a:pt x="586" y="71"/>
                </a:cubicBezTo>
                <a:cubicBezTo>
                  <a:pt x="586" y="71"/>
                  <a:pt x="586" y="70"/>
                  <a:pt x="585" y="69"/>
                </a:cubicBezTo>
                <a:cubicBezTo>
                  <a:pt x="586" y="68"/>
                  <a:pt x="584" y="69"/>
                  <a:pt x="584" y="67"/>
                </a:cubicBezTo>
                <a:cubicBezTo>
                  <a:pt x="584" y="67"/>
                  <a:pt x="584" y="68"/>
                  <a:pt x="583" y="68"/>
                </a:cubicBezTo>
                <a:cubicBezTo>
                  <a:pt x="582" y="67"/>
                  <a:pt x="582" y="65"/>
                  <a:pt x="582" y="64"/>
                </a:cubicBezTo>
                <a:cubicBezTo>
                  <a:pt x="580" y="64"/>
                  <a:pt x="580" y="62"/>
                  <a:pt x="578" y="62"/>
                </a:cubicBezTo>
                <a:cubicBezTo>
                  <a:pt x="578" y="61"/>
                  <a:pt x="577" y="61"/>
                  <a:pt x="577" y="61"/>
                </a:cubicBezTo>
                <a:cubicBezTo>
                  <a:pt x="576" y="60"/>
                  <a:pt x="576" y="60"/>
                  <a:pt x="576" y="60"/>
                </a:cubicBezTo>
                <a:cubicBezTo>
                  <a:pt x="575" y="59"/>
                  <a:pt x="575" y="58"/>
                  <a:pt x="574" y="59"/>
                </a:cubicBezTo>
                <a:cubicBezTo>
                  <a:pt x="573" y="58"/>
                  <a:pt x="573" y="57"/>
                  <a:pt x="572" y="56"/>
                </a:cubicBezTo>
                <a:cubicBezTo>
                  <a:pt x="572" y="56"/>
                  <a:pt x="571" y="56"/>
                  <a:pt x="571" y="56"/>
                </a:cubicBezTo>
                <a:cubicBezTo>
                  <a:pt x="571" y="55"/>
                  <a:pt x="571" y="55"/>
                  <a:pt x="571" y="55"/>
                </a:cubicBezTo>
                <a:cubicBezTo>
                  <a:pt x="570" y="55"/>
                  <a:pt x="570" y="55"/>
                  <a:pt x="569" y="54"/>
                </a:cubicBezTo>
                <a:cubicBezTo>
                  <a:pt x="569" y="53"/>
                  <a:pt x="568" y="53"/>
                  <a:pt x="567" y="52"/>
                </a:cubicBezTo>
                <a:cubicBezTo>
                  <a:pt x="567" y="52"/>
                  <a:pt x="567" y="52"/>
                  <a:pt x="567" y="52"/>
                </a:cubicBezTo>
                <a:cubicBezTo>
                  <a:pt x="567" y="51"/>
                  <a:pt x="565" y="52"/>
                  <a:pt x="565" y="51"/>
                </a:cubicBezTo>
                <a:cubicBezTo>
                  <a:pt x="564" y="50"/>
                  <a:pt x="564" y="49"/>
                  <a:pt x="563" y="48"/>
                </a:cubicBezTo>
                <a:cubicBezTo>
                  <a:pt x="560" y="48"/>
                  <a:pt x="560" y="45"/>
                  <a:pt x="557" y="45"/>
                </a:cubicBezTo>
                <a:cubicBezTo>
                  <a:pt x="557" y="44"/>
                  <a:pt x="556" y="43"/>
                  <a:pt x="554" y="43"/>
                </a:cubicBezTo>
                <a:cubicBezTo>
                  <a:pt x="555" y="42"/>
                  <a:pt x="553" y="42"/>
                  <a:pt x="553" y="41"/>
                </a:cubicBezTo>
                <a:cubicBezTo>
                  <a:pt x="552" y="41"/>
                  <a:pt x="552" y="40"/>
                  <a:pt x="551" y="40"/>
                </a:cubicBezTo>
                <a:cubicBezTo>
                  <a:pt x="549" y="37"/>
                  <a:pt x="546" y="35"/>
                  <a:pt x="543" y="34"/>
                </a:cubicBezTo>
                <a:cubicBezTo>
                  <a:pt x="541" y="32"/>
                  <a:pt x="538" y="30"/>
                  <a:pt x="536" y="31"/>
                </a:cubicBezTo>
                <a:cubicBezTo>
                  <a:pt x="535" y="30"/>
                  <a:pt x="534" y="30"/>
                  <a:pt x="534" y="29"/>
                </a:cubicBezTo>
                <a:cubicBezTo>
                  <a:pt x="533" y="29"/>
                  <a:pt x="531" y="27"/>
                  <a:pt x="532" y="30"/>
                </a:cubicBezTo>
                <a:cubicBezTo>
                  <a:pt x="531" y="29"/>
                  <a:pt x="530" y="27"/>
                  <a:pt x="529" y="26"/>
                </a:cubicBezTo>
                <a:cubicBezTo>
                  <a:pt x="527" y="25"/>
                  <a:pt x="528" y="27"/>
                  <a:pt x="527" y="26"/>
                </a:cubicBezTo>
                <a:cubicBezTo>
                  <a:pt x="527" y="25"/>
                  <a:pt x="526" y="25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3" y="25"/>
                  <a:pt x="524" y="24"/>
                  <a:pt x="523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4"/>
                  <a:pt x="521" y="24"/>
                  <a:pt x="521" y="24"/>
                </a:cubicBezTo>
                <a:cubicBezTo>
                  <a:pt x="521" y="24"/>
                  <a:pt x="521" y="23"/>
                  <a:pt x="521" y="23"/>
                </a:cubicBezTo>
                <a:cubicBezTo>
                  <a:pt x="521" y="23"/>
                  <a:pt x="519" y="22"/>
                  <a:pt x="518" y="21"/>
                </a:cubicBezTo>
                <a:cubicBezTo>
                  <a:pt x="518" y="21"/>
                  <a:pt x="516" y="22"/>
                  <a:pt x="516" y="22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5" y="21"/>
                  <a:pt x="516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2" y="20"/>
                  <a:pt x="512" y="20"/>
                  <a:pt x="510" y="20"/>
                </a:cubicBezTo>
                <a:cubicBezTo>
                  <a:pt x="510" y="19"/>
                  <a:pt x="509" y="20"/>
                  <a:pt x="509" y="20"/>
                </a:cubicBezTo>
                <a:cubicBezTo>
                  <a:pt x="509" y="20"/>
                  <a:pt x="509" y="19"/>
                  <a:pt x="509" y="19"/>
                </a:cubicBezTo>
                <a:cubicBezTo>
                  <a:pt x="509" y="19"/>
                  <a:pt x="508" y="19"/>
                  <a:pt x="508" y="19"/>
                </a:cubicBezTo>
                <a:cubicBezTo>
                  <a:pt x="508" y="19"/>
                  <a:pt x="508" y="19"/>
                  <a:pt x="508" y="19"/>
                </a:cubicBezTo>
                <a:cubicBezTo>
                  <a:pt x="508" y="18"/>
                  <a:pt x="508" y="19"/>
                  <a:pt x="508" y="18"/>
                </a:cubicBezTo>
                <a:cubicBezTo>
                  <a:pt x="506" y="18"/>
                  <a:pt x="506" y="18"/>
                  <a:pt x="505" y="18"/>
                </a:cubicBezTo>
                <a:cubicBezTo>
                  <a:pt x="505" y="17"/>
                  <a:pt x="505" y="18"/>
                  <a:pt x="504" y="18"/>
                </a:cubicBezTo>
                <a:cubicBezTo>
                  <a:pt x="504" y="18"/>
                  <a:pt x="503" y="18"/>
                  <a:pt x="503" y="18"/>
                </a:cubicBezTo>
                <a:cubicBezTo>
                  <a:pt x="502" y="17"/>
                  <a:pt x="501" y="17"/>
                  <a:pt x="499" y="17"/>
                </a:cubicBezTo>
                <a:cubicBezTo>
                  <a:pt x="499" y="16"/>
                  <a:pt x="498" y="16"/>
                  <a:pt x="498" y="15"/>
                </a:cubicBezTo>
                <a:cubicBezTo>
                  <a:pt x="496" y="15"/>
                  <a:pt x="495" y="15"/>
                  <a:pt x="493" y="15"/>
                </a:cubicBezTo>
                <a:cubicBezTo>
                  <a:pt x="493" y="15"/>
                  <a:pt x="493" y="14"/>
                  <a:pt x="492" y="14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1" y="14"/>
                  <a:pt x="491" y="14"/>
                  <a:pt x="490" y="14"/>
                </a:cubicBezTo>
                <a:cubicBezTo>
                  <a:pt x="490" y="14"/>
                  <a:pt x="489" y="13"/>
                  <a:pt x="488" y="13"/>
                </a:cubicBezTo>
                <a:cubicBezTo>
                  <a:pt x="487" y="13"/>
                  <a:pt x="487" y="13"/>
                  <a:pt x="486" y="13"/>
                </a:cubicBezTo>
                <a:cubicBezTo>
                  <a:pt x="485" y="12"/>
                  <a:pt x="488" y="14"/>
                  <a:pt x="487" y="14"/>
                </a:cubicBezTo>
                <a:cubicBezTo>
                  <a:pt x="486" y="13"/>
                  <a:pt x="482" y="13"/>
                  <a:pt x="481" y="12"/>
                </a:cubicBezTo>
                <a:cubicBezTo>
                  <a:pt x="481" y="12"/>
                  <a:pt x="481" y="12"/>
                  <a:pt x="480" y="12"/>
                </a:cubicBezTo>
                <a:cubicBezTo>
                  <a:pt x="480" y="12"/>
                  <a:pt x="480" y="13"/>
                  <a:pt x="480" y="13"/>
                </a:cubicBezTo>
                <a:cubicBezTo>
                  <a:pt x="480" y="13"/>
                  <a:pt x="480" y="12"/>
                  <a:pt x="479" y="12"/>
                </a:cubicBezTo>
                <a:cubicBezTo>
                  <a:pt x="479" y="12"/>
                  <a:pt x="478" y="12"/>
                  <a:pt x="478" y="12"/>
                </a:cubicBezTo>
                <a:cubicBezTo>
                  <a:pt x="478" y="13"/>
                  <a:pt x="478" y="13"/>
                  <a:pt x="479" y="13"/>
                </a:cubicBezTo>
                <a:close/>
                <a:moveTo>
                  <a:pt x="590" y="77"/>
                </a:moveTo>
                <a:cubicBezTo>
                  <a:pt x="590" y="77"/>
                  <a:pt x="601" y="96"/>
                  <a:pt x="605" y="108"/>
                </a:cubicBezTo>
                <a:cubicBezTo>
                  <a:pt x="616" y="143"/>
                  <a:pt x="614" y="182"/>
                  <a:pt x="593" y="193"/>
                </a:cubicBezTo>
                <a:cubicBezTo>
                  <a:pt x="582" y="198"/>
                  <a:pt x="571" y="194"/>
                  <a:pt x="570" y="193"/>
                </a:cubicBezTo>
                <a:cubicBezTo>
                  <a:pt x="572" y="194"/>
                  <a:pt x="594" y="197"/>
                  <a:pt x="604" y="172"/>
                </a:cubicBezTo>
                <a:cubicBezTo>
                  <a:pt x="613" y="153"/>
                  <a:pt x="611" y="116"/>
                  <a:pt x="590" y="77"/>
                </a:cubicBezTo>
                <a:close/>
                <a:moveTo>
                  <a:pt x="548" y="57"/>
                </a:moveTo>
                <a:cubicBezTo>
                  <a:pt x="548" y="56"/>
                  <a:pt x="547" y="57"/>
                  <a:pt x="546" y="56"/>
                </a:cubicBezTo>
                <a:cubicBezTo>
                  <a:pt x="546" y="56"/>
                  <a:pt x="546" y="56"/>
                  <a:pt x="546" y="55"/>
                </a:cubicBezTo>
                <a:cubicBezTo>
                  <a:pt x="546" y="55"/>
                  <a:pt x="545" y="55"/>
                  <a:pt x="544" y="55"/>
                </a:cubicBezTo>
                <a:cubicBezTo>
                  <a:pt x="544" y="54"/>
                  <a:pt x="544" y="53"/>
                  <a:pt x="544" y="53"/>
                </a:cubicBezTo>
                <a:cubicBezTo>
                  <a:pt x="543" y="53"/>
                  <a:pt x="543" y="53"/>
                  <a:pt x="543" y="53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1" y="50"/>
                  <a:pt x="538" y="49"/>
                  <a:pt x="537" y="47"/>
                </a:cubicBezTo>
                <a:cubicBezTo>
                  <a:pt x="537" y="47"/>
                  <a:pt x="539" y="48"/>
                  <a:pt x="540" y="48"/>
                </a:cubicBezTo>
                <a:cubicBezTo>
                  <a:pt x="540" y="49"/>
                  <a:pt x="541" y="49"/>
                  <a:pt x="541" y="49"/>
                </a:cubicBezTo>
                <a:cubicBezTo>
                  <a:pt x="541" y="50"/>
                  <a:pt x="542" y="49"/>
                  <a:pt x="542" y="50"/>
                </a:cubicBezTo>
                <a:cubicBezTo>
                  <a:pt x="542" y="50"/>
                  <a:pt x="542" y="51"/>
                  <a:pt x="542" y="51"/>
                </a:cubicBezTo>
                <a:cubicBezTo>
                  <a:pt x="543" y="51"/>
                  <a:pt x="544" y="51"/>
                  <a:pt x="545" y="51"/>
                </a:cubicBezTo>
                <a:cubicBezTo>
                  <a:pt x="545" y="52"/>
                  <a:pt x="544" y="52"/>
                  <a:pt x="544" y="52"/>
                </a:cubicBezTo>
                <a:cubicBezTo>
                  <a:pt x="544" y="53"/>
                  <a:pt x="544" y="53"/>
                  <a:pt x="545" y="53"/>
                </a:cubicBezTo>
                <a:cubicBezTo>
                  <a:pt x="545" y="53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5"/>
                  <a:pt x="548" y="55"/>
                  <a:pt x="548" y="57"/>
                </a:cubicBezTo>
                <a:close/>
                <a:moveTo>
                  <a:pt x="547" y="52"/>
                </a:moveTo>
                <a:cubicBezTo>
                  <a:pt x="547" y="51"/>
                  <a:pt x="548" y="52"/>
                  <a:pt x="549" y="52"/>
                </a:cubicBezTo>
                <a:cubicBezTo>
                  <a:pt x="549" y="53"/>
                  <a:pt x="551" y="54"/>
                  <a:pt x="551" y="55"/>
                </a:cubicBezTo>
                <a:cubicBezTo>
                  <a:pt x="550" y="56"/>
                  <a:pt x="550" y="54"/>
                  <a:pt x="549" y="54"/>
                </a:cubicBezTo>
                <a:cubicBezTo>
                  <a:pt x="549" y="53"/>
                  <a:pt x="548" y="54"/>
                  <a:pt x="548" y="52"/>
                </a:cubicBezTo>
                <a:cubicBezTo>
                  <a:pt x="547" y="53"/>
                  <a:pt x="547" y="52"/>
                  <a:pt x="547" y="52"/>
                </a:cubicBezTo>
                <a:close/>
                <a:moveTo>
                  <a:pt x="556" y="67"/>
                </a:moveTo>
                <a:cubicBezTo>
                  <a:pt x="555" y="67"/>
                  <a:pt x="555" y="65"/>
                  <a:pt x="555" y="64"/>
                </a:cubicBezTo>
                <a:cubicBezTo>
                  <a:pt x="553" y="64"/>
                  <a:pt x="553" y="62"/>
                  <a:pt x="552" y="60"/>
                </a:cubicBezTo>
                <a:cubicBezTo>
                  <a:pt x="550" y="61"/>
                  <a:pt x="551" y="59"/>
                  <a:pt x="549" y="59"/>
                </a:cubicBezTo>
                <a:cubicBezTo>
                  <a:pt x="549" y="58"/>
                  <a:pt x="549" y="57"/>
                  <a:pt x="548" y="57"/>
                </a:cubicBezTo>
                <a:cubicBezTo>
                  <a:pt x="549" y="56"/>
                  <a:pt x="550" y="58"/>
                  <a:pt x="551" y="59"/>
                </a:cubicBezTo>
                <a:cubicBezTo>
                  <a:pt x="552" y="59"/>
                  <a:pt x="551" y="57"/>
                  <a:pt x="551" y="57"/>
                </a:cubicBezTo>
                <a:cubicBezTo>
                  <a:pt x="552" y="57"/>
                  <a:pt x="552" y="56"/>
                  <a:pt x="553" y="56"/>
                </a:cubicBezTo>
                <a:cubicBezTo>
                  <a:pt x="552" y="59"/>
                  <a:pt x="554" y="59"/>
                  <a:pt x="553" y="62"/>
                </a:cubicBezTo>
                <a:cubicBezTo>
                  <a:pt x="553" y="62"/>
                  <a:pt x="554" y="61"/>
                  <a:pt x="554" y="61"/>
                </a:cubicBezTo>
                <a:cubicBezTo>
                  <a:pt x="556" y="62"/>
                  <a:pt x="556" y="64"/>
                  <a:pt x="557" y="65"/>
                </a:cubicBezTo>
                <a:cubicBezTo>
                  <a:pt x="557" y="65"/>
                  <a:pt x="556" y="65"/>
                  <a:pt x="556" y="67"/>
                </a:cubicBezTo>
                <a:close/>
                <a:moveTo>
                  <a:pt x="556" y="60"/>
                </a:moveTo>
                <a:cubicBezTo>
                  <a:pt x="557" y="60"/>
                  <a:pt x="557" y="61"/>
                  <a:pt x="558" y="61"/>
                </a:cubicBezTo>
                <a:cubicBezTo>
                  <a:pt x="557" y="62"/>
                  <a:pt x="556" y="61"/>
                  <a:pt x="556" y="60"/>
                </a:cubicBezTo>
                <a:close/>
                <a:moveTo>
                  <a:pt x="564" y="73"/>
                </a:moveTo>
                <a:cubicBezTo>
                  <a:pt x="563" y="73"/>
                  <a:pt x="563" y="73"/>
                  <a:pt x="563" y="72"/>
                </a:cubicBezTo>
                <a:cubicBezTo>
                  <a:pt x="562" y="72"/>
                  <a:pt x="561" y="72"/>
                  <a:pt x="561" y="71"/>
                </a:cubicBezTo>
                <a:cubicBezTo>
                  <a:pt x="562" y="70"/>
                  <a:pt x="563" y="73"/>
                  <a:pt x="565" y="72"/>
                </a:cubicBezTo>
                <a:cubicBezTo>
                  <a:pt x="564" y="72"/>
                  <a:pt x="564" y="73"/>
                  <a:pt x="565" y="73"/>
                </a:cubicBezTo>
                <a:cubicBezTo>
                  <a:pt x="565" y="74"/>
                  <a:pt x="564" y="74"/>
                  <a:pt x="564" y="73"/>
                </a:cubicBezTo>
                <a:close/>
                <a:moveTo>
                  <a:pt x="574" y="82"/>
                </a:moveTo>
                <a:cubicBezTo>
                  <a:pt x="574" y="83"/>
                  <a:pt x="575" y="84"/>
                  <a:pt x="575" y="85"/>
                </a:cubicBezTo>
                <a:cubicBezTo>
                  <a:pt x="576" y="86"/>
                  <a:pt x="577" y="86"/>
                  <a:pt x="577" y="87"/>
                </a:cubicBezTo>
                <a:cubicBezTo>
                  <a:pt x="576" y="87"/>
                  <a:pt x="575" y="86"/>
                  <a:pt x="575" y="85"/>
                </a:cubicBezTo>
                <a:cubicBezTo>
                  <a:pt x="573" y="85"/>
                  <a:pt x="573" y="83"/>
                  <a:pt x="571" y="83"/>
                </a:cubicBezTo>
                <a:cubicBezTo>
                  <a:pt x="572" y="82"/>
                  <a:pt x="571" y="82"/>
                  <a:pt x="570" y="81"/>
                </a:cubicBezTo>
                <a:cubicBezTo>
                  <a:pt x="570" y="81"/>
                  <a:pt x="570" y="80"/>
                  <a:pt x="570" y="80"/>
                </a:cubicBezTo>
                <a:cubicBezTo>
                  <a:pt x="569" y="79"/>
                  <a:pt x="568" y="79"/>
                  <a:pt x="568" y="77"/>
                </a:cubicBezTo>
                <a:cubicBezTo>
                  <a:pt x="567" y="77"/>
                  <a:pt x="567" y="78"/>
                  <a:pt x="566" y="77"/>
                </a:cubicBezTo>
                <a:cubicBezTo>
                  <a:pt x="566" y="75"/>
                  <a:pt x="567" y="75"/>
                  <a:pt x="567" y="74"/>
                </a:cubicBezTo>
                <a:cubicBezTo>
                  <a:pt x="567" y="74"/>
                  <a:pt x="567" y="74"/>
                  <a:pt x="567" y="74"/>
                </a:cubicBezTo>
                <a:cubicBezTo>
                  <a:pt x="568" y="74"/>
                  <a:pt x="569" y="76"/>
                  <a:pt x="569" y="77"/>
                </a:cubicBezTo>
                <a:cubicBezTo>
                  <a:pt x="570" y="78"/>
                  <a:pt x="570" y="78"/>
                  <a:pt x="570" y="78"/>
                </a:cubicBezTo>
                <a:cubicBezTo>
                  <a:pt x="571" y="80"/>
                  <a:pt x="572" y="82"/>
                  <a:pt x="574" y="82"/>
                </a:cubicBezTo>
                <a:close/>
                <a:moveTo>
                  <a:pt x="533" y="33"/>
                </a:moveTo>
                <a:cubicBezTo>
                  <a:pt x="533" y="34"/>
                  <a:pt x="534" y="34"/>
                  <a:pt x="534" y="35"/>
                </a:cubicBezTo>
                <a:cubicBezTo>
                  <a:pt x="535" y="35"/>
                  <a:pt x="535" y="35"/>
                  <a:pt x="535" y="36"/>
                </a:cubicBezTo>
                <a:cubicBezTo>
                  <a:pt x="536" y="36"/>
                  <a:pt x="536" y="35"/>
                  <a:pt x="537" y="35"/>
                </a:cubicBezTo>
                <a:cubicBezTo>
                  <a:pt x="537" y="36"/>
                  <a:pt x="539" y="36"/>
                  <a:pt x="539" y="37"/>
                </a:cubicBezTo>
                <a:cubicBezTo>
                  <a:pt x="540" y="37"/>
                  <a:pt x="540" y="37"/>
                  <a:pt x="540" y="37"/>
                </a:cubicBezTo>
                <a:cubicBezTo>
                  <a:pt x="541" y="38"/>
                  <a:pt x="540" y="38"/>
                  <a:pt x="542" y="38"/>
                </a:cubicBezTo>
                <a:cubicBezTo>
                  <a:pt x="542" y="39"/>
                  <a:pt x="543" y="39"/>
                  <a:pt x="543" y="40"/>
                </a:cubicBezTo>
                <a:cubicBezTo>
                  <a:pt x="544" y="40"/>
                  <a:pt x="543" y="40"/>
                  <a:pt x="544" y="40"/>
                </a:cubicBezTo>
                <a:cubicBezTo>
                  <a:pt x="545" y="42"/>
                  <a:pt x="548" y="43"/>
                  <a:pt x="549" y="45"/>
                </a:cubicBezTo>
                <a:cubicBezTo>
                  <a:pt x="550" y="46"/>
                  <a:pt x="551" y="46"/>
                  <a:pt x="551" y="47"/>
                </a:cubicBezTo>
                <a:cubicBezTo>
                  <a:pt x="553" y="48"/>
                  <a:pt x="553" y="48"/>
                  <a:pt x="553" y="48"/>
                </a:cubicBezTo>
                <a:cubicBezTo>
                  <a:pt x="554" y="49"/>
                  <a:pt x="556" y="49"/>
                  <a:pt x="556" y="51"/>
                </a:cubicBezTo>
                <a:cubicBezTo>
                  <a:pt x="558" y="51"/>
                  <a:pt x="558" y="51"/>
                  <a:pt x="558" y="51"/>
                </a:cubicBezTo>
                <a:cubicBezTo>
                  <a:pt x="558" y="53"/>
                  <a:pt x="560" y="53"/>
                  <a:pt x="560" y="54"/>
                </a:cubicBezTo>
                <a:cubicBezTo>
                  <a:pt x="561" y="54"/>
                  <a:pt x="560" y="54"/>
                  <a:pt x="561" y="54"/>
                </a:cubicBezTo>
                <a:cubicBezTo>
                  <a:pt x="561" y="54"/>
                  <a:pt x="561" y="55"/>
                  <a:pt x="562" y="55"/>
                </a:cubicBezTo>
                <a:cubicBezTo>
                  <a:pt x="563" y="55"/>
                  <a:pt x="563" y="56"/>
                  <a:pt x="563" y="56"/>
                </a:cubicBezTo>
                <a:cubicBezTo>
                  <a:pt x="563" y="57"/>
                  <a:pt x="564" y="57"/>
                  <a:pt x="564" y="57"/>
                </a:cubicBezTo>
                <a:cubicBezTo>
                  <a:pt x="565" y="57"/>
                  <a:pt x="565" y="58"/>
                  <a:pt x="566" y="58"/>
                </a:cubicBezTo>
                <a:cubicBezTo>
                  <a:pt x="567" y="61"/>
                  <a:pt x="570" y="62"/>
                  <a:pt x="572" y="63"/>
                </a:cubicBezTo>
                <a:cubicBezTo>
                  <a:pt x="572" y="65"/>
                  <a:pt x="570" y="63"/>
                  <a:pt x="569" y="63"/>
                </a:cubicBezTo>
                <a:cubicBezTo>
                  <a:pt x="569" y="63"/>
                  <a:pt x="568" y="62"/>
                  <a:pt x="568" y="61"/>
                </a:cubicBezTo>
                <a:cubicBezTo>
                  <a:pt x="565" y="61"/>
                  <a:pt x="565" y="57"/>
                  <a:pt x="561" y="57"/>
                </a:cubicBezTo>
                <a:cubicBezTo>
                  <a:pt x="561" y="56"/>
                  <a:pt x="560" y="56"/>
                  <a:pt x="560" y="55"/>
                </a:cubicBezTo>
                <a:cubicBezTo>
                  <a:pt x="559" y="55"/>
                  <a:pt x="559" y="53"/>
                  <a:pt x="558" y="53"/>
                </a:cubicBezTo>
                <a:cubicBezTo>
                  <a:pt x="558" y="52"/>
                  <a:pt x="556" y="53"/>
                  <a:pt x="557" y="51"/>
                </a:cubicBezTo>
                <a:cubicBezTo>
                  <a:pt x="556" y="52"/>
                  <a:pt x="555" y="51"/>
                  <a:pt x="555" y="52"/>
                </a:cubicBezTo>
                <a:cubicBezTo>
                  <a:pt x="555" y="51"/>
                  <a:pt x="554" y="51"/>
                  <a:pt x="554" y="50"/>
                </a:cubicBezTo>
                <a:cubicBezTo>
                  <a:pt x="554" y="49"/>
                  <a:pt x="553" y="49"/>
                  <a:pt x="553" y="49"/>
                </a:cubicBezTo>
                <a:cubicBezTo>
                  <a:pt x="553" y="48"/>
                  <a:pt x="553" y="48"/>
                  <a:pt x="552" y="48"/>
                </a:cubicBezTo>
                <a:cubicBezTo>
                  <a:pt x="552" y="48"/>
                  <a:pt x="552" y="49"/>
                  <a:pt x="552" y="49"/>
                </a:cubicBezTo>
                <a:cubicBezTo>
                  <a:pt x="551" y="48"/>
                  <a:pt x="551" y="49"/>
                  <a:pt x="550" y="48"/>
                </a:cubicBezTo>
                <a:cubicBezTo>
                  <a:pt x="550" y="48"/>
                  <a:pt x="550" y="47"/>
                  <a:pt x="550" y="47"/>
                </a:cubicBezTo>
                <a:cubicBezTo>
                  <a:pt x="549" y="47"/>
                  <a:pt x="548" y="46"/>
                  <a:pt x="547" y="45"/>
                </a:cubicBezTo>
                <a:cubicBezTo>
                  <a:pt x="547" y="45"/>
                  <a:pt x="545" y="44"/>
                  <a:pt x="544" y="43"/>
                </a:cubicBezTo>
                <a:cubicBezTo>
                  <a:pt x="544" y="43"/>
                  <a:pt x="544" y="43"/>
                  <a:pt x="543" y="42"/>
                </a:cubicBezTo>
                <a:cubicBezTo>
                  <a:pt x="543" y="42"/>
                  <a:pt x="543" y="42"/>
                  <a:pt x="542" y="42"/>
                </a:cubicBezTo>
                <a:cubicBezTo>
                  <a:pt x="542" y="41"/>
                  <a:pt x="542" y="41"/>
                  <a:pt x="542" y="41"/>
                </a:cubicBezTo>
                <a:cubicBezTo>
                  <a:pt x="542" y="40"/>
                  <a:pt x="541" y="40"/>
                  <a:pt x="541" y="40"/>
                </a:cubicBezTo>
                <a:cubicBezTo>
                  <a:pt x="540" y="40"/>
                  <a:pt x="540" y="39"/>
                  <a:pt x="539" y="39"/>
                </a:cubicBezTo>
                <a:cubicBezTo>
                  <a:pt x="539" y="37"/>
                  <a:pt x="536" y="38"/>
                  <a:pt x="537" y="36"/>
                </a:cubicBezTo>
                <a:cubicBezTo>
                  <a:pt x="535" y="36"/>
                  <a:pt x="536" y="37"/>
                  <a:pt x="535" y="37"/>
                </a:cubicBezTo>
                <a:cubicBezTo>
                  <a:pt x="534" y="36"/>
                  <a:pt x="534" y="36"/>
                  <a:pt x="534" y="35"/>
                </a:cubicBezTo>
                <a:cubicBezTo>
                  <a:pt x="533" y="36"/>
                  <a:pt x="533" y="34"/>
                  <a:pt x="531" y="33"/>
                </a:cubicBezTo>
                <a:cubicBezTo>
                  <a:pt x="531" y="32"/>
                  <a:pt x="532" y="33"/>
                  <a:pt x="533" y="33"/>
                </a:cubicBezTo>
                <a:close/>
                <a:moveTo>
                  <a:pt x="520" y="33"/>
                </a:moveTo>
                <a:cubicBezTo>
                  <a:pt x="522" y="33"/>
                  <a:pt x="523" y="35"/>
                  <a:pt x="525" y="35"/>
                </a:cubicBezTo>
                <a:cubicBezTo>
                  <a:pt x="525" y="36"/>
                  <a:pt x="526" y="36"/>
                  <a:pt x="526" y="36"/>
                </a:cubicBezTo>
                <a:cubicBezTo>
                  <a:pt x="527" y="37"/>
                  <a:pt x="528" y="37"/>
                  <a:pt x="529" y="38"/>
                </a:cubicBezTo>
                <a:cubicBezTo>
                  <a:pt x="529" y="40"/>
                  <a:pt x="528" y="39"/>
                  <a:pt x="528" y="38"/>
                </a:cubicBezTo>
                <a:cubicBezTo>
                  <a:pt x="527" y="38"/>
                  <a:pt x="526" y="37"/>
                  <a:pt x="525" y="37"/>
                </a:cubicBezTo>
                <a:cubicBezTo>
                  <a:pt x="524" y="36"/>
                  <a:pt x="524" y="36"/>
                  <a:pt x="523" y="35"/>
                </a:cubicBezTo>
                <a:cubicBezTo>
                  <a:pt x="522" y="35"/>
                  <a:pt x="521" y="34"/>
                  <a:pt x="520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20" y="33"/>
                  <a:pt x="520" y="33"/>
                  <a:pt x="520" y="33"/>
                </a:cubicBezTo>
                <a:close/>
                <a:moveTo>
                  <a:pt x="269" y="357"/>
                </a:moveTo>
                <a:cubicBezTo>
                  <a:pt x="271" y="358"/>
                  <a:pt x="272" y="358"/>
                  <a:pt x="274" y="358"/>
                </a:cubicBezTo>
                <a:cubicBezTo>
                  <a:pt x="274" y="356"/>
                  <a:pt x="273" y="356"/>
                  <a:pt x="273" y="356"/>
                </a:cubicBezTo>
                <a:cubicBezTo>
                  <a:pt x="271" y="356"/>
                  <a:pt x="269" y="355"/>
                  <a:pt x="269" y="357"/>
                </a:cubicBezTo>
                <a:close/>
                <a:moveTo>
                  <a:pt x="270" y="353"/>
                </a:moveTo>
                <a:cubicBezTo>
                  <a:pt x="270" y="354"/>
                  <a:pt x="270" y="354"/>
                  <a:pt x="270" y="354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71" y="354"/>
                  <a:pt x="271" y="353"/>
                  <a:pt x="270" y="353"/>
                </a:cubicBezTo>
                <a:close/>
                <a:moveTo>
                  <a:pt x="271" y="353"/>
                </a:moveTo>
                <a:cubicBezTo>
                  <a:pt x="271" y="354"/>
                  <a:pt x="271" y="354"/>
                  <a:pt x="271" y="354"/>
                </a:cubicBezTo>
                <a:cubicBezTo>
                  <a:pt x="272" y="354"/>
                  <a:pt x="272" y="354"/>
                  <a:pt x="272" y="354"/>
                </a:cubicBezTo>
                <a:cubicBezTo>
                  <a:pt x="273" y="353"/>
                  <a:pt x="272" y="353"/>
                  <a:pt x="271" y="353"/>
                </a:cubicBezTo>
                <a:close/>
                <a:moveTo>
                  <a:pt x="268" y="352"/>
                </a:moveTo>
                <a:cubicBezTo>
                  <a:pt x="268" y="352"/>
                  <a:pt x="268" y="352"/>
                  <a:pt x="268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9" y="352"/>
                  <a:pt x="269" y="352"/>
                  <a:pt x="268" y="352"/>
                </a:cubicBezTo>
                <a:close/>
                <a:moveTo>
                  <a:pt x="288" y="352"/>
                </a:moveTo>
                <a:cubicBezTo>
                  <a:pt x="286" y="352"/>
                  <a:pt x="286" y="352"/>
                  <a:pt x="286" y="352"/>
                </a:cubicBezTo>
                <a:cubicBezTo>
                  <a:pt x="286" y="353"/>
                  <a:pt x="287" y="353"/>
                  <a:pt x="287" y="354"/>
                </a:cubicBezTo>
                <a:cubicBezTo>
                  <a:pt x="289" y="355"/>
                  <a:pt x="288" y="354"/>
                  <a:pt x="288" y="352"/>
                </a:cubicBezTo>
                <a:close/>
                <a:moveTo>
                  <a:pt x="291" y="351"/>
                </a:moveTo>
                <a:cubicBezTo>
                  <a:pt x="291" y="352"/>
                  <a:pt x="291" y="352"/>
                  <a:pt x="290" y="352"/>
                </a:cubicBezTo>
                <a:cubicBezTo>
                  <a:pt x="290" y="352"/>
                  <a:pt x="290" y="352"/>
                  <a:pt x="289" y="352"/>
                </a:cubicBezTo>
                <a:cubicBezTo>
                  <a:pt x="289" y="354"/>
                  <a:pt x="293" y="352"/>
                  <a:pt x="291" y="351"/>
                </a:cubicBezTo>
                <a:close/>
                <a:moveTo>
                  <a:pt x="275" y="356"/>
                </a:moveTo>
                <a:cubicBezTo>
                  <a:pt x="276" y="357"/>
                  <a:pt x="278" y="356"/>
                  <a:pt x="278" y="355"/>
                </a:cubicBezTo>
                <a:cubicBezTo>
                  <a:pt x="277" y="354"/>
                  <a:pt x="276" y="354"/>
                  <a:pt x="276" y="353"/>
                </a:cubicBezTo>
                <a:cubicBezTo>
                  <a:pt x="276" y="353"/>
                  <a:pt x="275" y="352"/>
                  <a:pt x="275" y="353"/>
                </a:cubicBezTo>
                <a:cubicBezTo>
                  <a:pt x="276" y="353"/>
                  <a:pt x="276" y="355"/>
                  <a:pt x="276" y="355"/>
                </a:cubicBezTo>
                <a:cubicBezTo>
                  <a:pt x="276" y="355"/>
                  <a:pt x="275" y="355"/>
                  <a:pt x="275" y="356"/>
                </a:cubicBezTo>
                <a:close/>
                <a:moveTo>
                  <a:pt x="267" y="354"/>
                </a:moveTo>
                <a:cubicBezTo>
                  <a:pt x="267" y="355"/>
                  <a:pt x="268" y="355"/>
                  <a:pt x="268" y="355"/>
                </a:cubicBezTo>
                <a:cubicBezTo>
                  <a:pt x="269" y="354"/>
                  <a:pt x="268" y="354"/>
                  <a:pt x="267" y="354"/>
                </a:cubicBezTo>
                <a:close/>
                <a:moveTo>
                  <a:pt x="281" y="352"/>
                </a:moveTo>
                <a:cubicBezTo>
                  <a:pt x="281" y="353"/>
                  <a:pt x="282" y="353"/>
                  <a:pt x="282" y="353"/>
                </a:cubicBezTo>
                <a:cubicBezTo>
                  <a:pt x="283" y="354"/>
                  <a:pt x="282" y="354"/>
                  <a:pt x="283" y="355"/>
                </a:cubicBezTo>
                <a:cubicBezTo>
                  <a:pt x="283" y="355"/>
                  <a:pt x="284" y="355"/>
                  <a:pt x="284" y="355"/>
                </a:cubicBezTo>
                <a:cubicBezTo>
                  <a:pt x="285" y="354"/>
                  <a:pt x="284" y="353"/>
                  <a:pt x="286" y="353"/>
                </a:cubicBezTo>
                <a:cubicBezTo>
                  <a:pt x="286" y="352"/>
                  <a:pt x="286" y="350"/>
                  <a:pt x="285" y="350"/>
                </a:cubicBezTo>
                <a:cubicBezTo>
                  <a:pt x="284" y="352"/>
                  <a:pt x="283" y="353"/>
                  <a:pt x="281" y="352"/>
                </a:cubicBezTo>
                <a:close/>
                <a:moveTo>
                  <a:pt x="279" y="355"/>
                </a:moveTo>
                <a:cubicBezTo>
                  <a:pt x="280" y="355"/>
                  <a:pt x="279" y="353"/>
                  <a:pt x="278" y="353"/>
                </a:cubicBezTo>
                <a:cubicBezTo>
                  <a:pt x="278" y="355"/>
                  <a:pt x="279" y="355"/>
                  <a:pt x="279" y="355"/>
                </a:cubicBezTo>
                <a:close/>
                <a:moveTo>
                  <a:pt x="176" y="418"/>
                </a:moveTo>
                <a:cubicBezTo>
                  <a:pt x="178" y="419"/>
                  <a:pt x="179" y="417"/>
                  <a:pt x="179" y="415"/>
                </a:cubicBezTo>
                <a:cubicBezTo>
                  <a:pt x="178" y="415"/>
                  <a:pt x="178" y="415"/>
                  <a:pt x="178" y="415"/>
                </a:cubicBezTo>
                <a:cubicBezTo>
                  <a:pt x="178" y="417"/>
                  <a:pt x="176" y="416"/>
                  <a:pt x="176" y="418"/>
                </a:cubicBezTo>
                <a:close/>
                <a:moveTo>
                  <a:pt x="166" y="436"/>
                </a:moveTo>
                <a:cubicBezTo>
                  <a:pt x="166" y="437"/>
                  <a:pt x="167" y="437"/>
                  <a:pt x="167" y="437"/>
                </a:cubicBezTo>
                <a:cubicBezTo>
                  <a:pt x="167" y="437"/>
                  <a:pt x="167" y="436"/>
                  <a:pt x="166" y="436"/>
                </a:cubicBezTo>
                <a:close/>
                <a:moveTo>
                  <a:pt x="196" y="397"/>
                </a:moveTo>
                <a:cubicBezTo>
                  <a:pt x="196" y="395"/>
                  <a:pt x="196" y="395"/>
                  <a:pt x="197" y="395"/>
                </a:cubicBezTo>
                <a:cubicBezTo>
                  <a:pt x="197" y="395"/>
                  <a:pt x="197" y="395"/>
                  <a:pt x="197" y="394"/>
                </a:cubicBezTo>
                <a:cubicBezTo>
                  <a:pt x="197" y="394"/>
                  <a:pt x="197" y="395"/>
                  <a:pt x="197" y="395"/>
                </a:cubicBezTo>
                <a:cubicBezTo>
                  <a:pt x="198" y="394"/>
                  <a:pt x="198" y="393"/>
                  <a:pt x="198" y="393"/>
                </a:cubicBezTo>
                <a:cubicBezTo>
                  <a:pt x="197" y="392"/>
                  <a:pt x="197" y="393"/>
                  <a:pt x="196" y="394"/>
                </a:cubicBezTo>
                <a:cubicBezTo>
                  <a:pt x="196" y="394"/>
                  <a:pt x="196" y="394"/>
                  <a:pt x="195" y="394"/>
                </a:cubicBezTo>
                <a:cubicBezTo>
                  <a:pt x="195" y="395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5" y="396"/>
                  <a:pt x="195" y="397"/>
                  <a:pt x="194" y="397"/>
                </a:cubicBezTo>
                <a:cubicBezTo>
                  <a:pt x="194" y="397"/>
                  <a:pt x="194" y="397"/>
                  <a:pt x="194" y="397"/>
                </a:cubicBezTo>
                <a:cubicBezTo>
                  <a:pt x="194" y="397"/>
                  <a:pt x="194" y="398"/>
                  <a:pt x="194" y="399"/>
                </a:cubicBezTo>
                <a:cubicBezTo>
                  <a:pt x="194" y="399"/>
                  <a:pt x="193" y="399"/>
                  <a:pt x="193" y="399"/>
                </a:cubicBezTo>
                <a:cubicBezTo>
                  <a:pt x="193" y="399"/>
                  <a:pt x="193" y="400"/>
                  <a:pt x="193" y="400"/>
                </a:cubicBezTo>
                <a:cubicBezTo>
                  <a:pt x="194" y="401"/>
                  <a:pt x="194" y="399"/>
                  <a:pt x="194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6" y="398"/>
                  <a:pt x="196" y="398"/>
                </a:cubicBezTo>
                <a:cubicBezTo>
                  <a:pt x="196" y="398"/>
                  <a:pt x="196" y="397"/>
                  <a:pt x="196" y="397"/>
                </a:cubicBezTo>
                <a:close/>
                <a:moveTo>
                  <a:pt x="265" y="356"/>
                </a:move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6" y="356"/>
                  <a:pt x="266" y="356"/>
                </a:cubicBezTo>
                <a:cubicBezTo>
                  <a:pt x="266" y="356"/>
                  <a:pt x="266" y="355"/>
                  <a:pt x="266" y="355"/>
                </a:cubicBezTo>
                <a:cubicBezTo>
                  <a:pt x="266" y="355"/>
                  <a:pt x="266" y="355"/>
                  <a:pt x="266" y="355"/>
                </a:cubicBezTo>
                <a:cubicBezTo>
                  <a:pt x="266" y="355"/>
                  <a:pt x="265" y="355"/>
                  <a:pt x="265" y="355"/>
                </a:cubicBezTo>
                <a:cubicBezTo>
                  <a:pt x="265" y="355"/>
                  <a:pt x="265" y="355"/>
                  <a:pt x="265" y="355"/>
                </a:cubicBezTo>
                <a:cubicBezTo>
                  <a:pt x="264" y="355"/>
                  <a:pt x="264" y="355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3" y="356"/>
                  <a:pt x="262" y="356"/>
                  <a:pt x="262" y="356"/>
                </a:cubicBezTo>
                <a:cubicBezTo>
                  <a:pt x="262" y="356"/>
                  <a:pt x="261" y="356"/>
                  <a:pt x="261" y="357"/>
                </a:cubicBezTo>
                <a:cubicBezTo>
                  <a:pt x="262" y="357"/>
                  <a:pt x="262" y="357"/>
                  <a:pt x="263" y="357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5" y="356"/>
                </a:cubicBezTo>
                <a:close/>
                <a:moveTo>
                  <a:pt x="168" y="431"/>
                </a:moveTo>
                <a:cubicBezTo>
                  <a:pt x="168" y="431"/>
                  <a:pt x="168" y="431"/>
                  <a:pt x="168" y="431"/>
                </a:cubicBezTo>
                <a:cubicBezTo>
                  <a:pt x="168" y="430"/>
                  <a:pt x="168" y="430"/>
                  <a:pt x="168" y="430"/>
                </a:cubicBezTo>
                <a:cubicBezTo>
                  <a:pt x="169" y="430"/>
                  <a:pt x="169" y="430"/>
                  <a:pt x="169" y="430"/>
                </a:cubicBezTo>
                <a:cubicBezTo>
                  <a:pt x="169" y="430"/>
                  <a:pt x="169" y="429"/>
                  <a:pt x="169" y="429"/>
                </a:cubicBezTo>
                <a:cubicBezTo>
                  <a:pt x="170" y="429"/>
                  <a:pt x="169" y="428"/>
                  <a:pt x="169" y="428"/>
                </a:cubicBezTo>
                <a:cubicBezTo>
                  <a:pt x="169" y="429"/>
                  <a:pt x="168" y="428"/>
                  <a:pt x="168" y="429"/>
                </a:cubicBezTo>
                <a:cubicBezTo>
                  <a:pt x="167" y="429"/>
                  <a:pt x="167" y="431"/>
                  <a:pt x="168" y="431"/>
                </a:cubicBezTo>
                <a:close/>
                <a:moveTo>
                  <a:pt x="170" y="427"/>
                </a:moveTo>
                <a:cubicBezTo>
                  <a:pt x="169" y="427"/>
                  <a:pt x="170" y="428"/>
                  <a:pt x="170" y="428"/>
                </a:cubicBezTo>
                <a:cubicBezTo>
                  <a:pt x="170" y="427"/>
                  <a:pt x="170" y="428"/>
                  <a:pt x="171" y="427"/>
                </a:cubicBezTo>
                <a:cubicBezTo>
                  <a:pt x="171" y="427"/>
                  <a:pt x="171" y="426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4"/>
                </a:cubicBezTo>
                <a:cubicBezTo>
                  <a:pt x="173" y="424"/>
                  <a:pt x="173" y="423"/>
                  <a:pt x="172" y="423"/>
                </a:cubicBezTo>
                <a:cubicBezTo>
                  <a:pt x="172" y="424"/>
                  <a:pt x="171" y="424"/>
                  <a:pt x="170" y="425"/>
                </a:cubicBezTo>
                <a:cubicBezTo>
                  <a:pt x="170" y="425"/>
                  <a:pt x="170" y="426"/>
                  <a:pt x="170" y="426"/>
                </a:cubicBezTo>
                <a:cubicBezTo>
                  <a:pt x="170" y="427"/>
                  <a:pt x="170" y="427"/>
                  <a:pt x="170" y="427"/>
                </a:cubicBezTo>
                <a:close/>
                <a:moveTo>
                  <a:pt x="242" y="364"/>
                </a:moveTo>
                <a:cubicBezTo>
                  <a:pt x="242" y="364"/>
                  <a:pt x="243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3"/>
                  <a:pt x="243" y="362"/>
                  <a:pt x="243" y="361"/>
                </a:cubicBezTo>
                <a:cubicBezTo>
                  <a:pt x="243" y="361"/>
                  <a:pt x="242" y="361"/>
                  <a:pt x="242" y="362"/>
                </a:cubicBezTo>
                <a:cubicBezTo>
                  <a:pt x="243" y="362"/>
                  <a:pt x="241" y="363"/>
                  <a:pt x="242" y="364"/>
                </a:cubicBezTo>
                <a:close/>
                <a:moveTo>
                  <a:pt x="186" y="408"/>
                </a:moveTo>
                <a:cubicBezTo>
                  <a:pt x="185" y="408"/>
                  <a:pt x="184" y="408"/>
                  <a:pt x="183" y="408"/>
                </a:cubicBezTo>
                <a:cubicBezTo>
                  <a:pt x="183" y="409"/>
                  <a:pt x="183" y="410"/>
                  <a:pt x="182" y="410"/>
                </a:cubicBezTo>
                <a:cubicBezTo>
                  <a:pt x="182" y="411"/>
                  <a:pt x="181" y="411"/>
                  <a:pt x="181" y="413"/>
                </a:cubicBezTo>
                <a:cubicBezTo>
                  <a:pt x="182" y="413"/>
                  <a:pt x="182" y="411"/>
                  <a:pt x="183" y="411"/>
                </a:cubicBezTo>
                <a:cubicBezTo>
                  <a:pt x="184" y="411"/>
                  <a:pt x="184" y="410"/>
                  <a:pt x="184" y="410"/>
                </a:cubicBezTo>
                <a:cubicBezTo>
                  <a:pt x="185" y="410"/>
                  <a:pt x="185" y="410"/>
                  <a:pt x="186" y="410"/>
                </a:cubicBezTo>
                <a:cubicBezTo>
                  <a:pt x="186" y="408"/>
                  <a:pt x="189" y="409"/>
                  <a:pt x="188" y="406"/>
                </a:cubicBezTo>
                <a:cubicBezTo>
                  <a:pt x="187" y="406"/>
                  <a:pt x="187" y="406"/>
                  <a:pt x="187" y="406"/>
                </a:cubicBezTo>
                <a:cubicBezTo>
                  <a:pt x="187" y="407"/>
                  <a:pt x="186" y="407"/>
                  <a:pt x="186" y="408"/>
                </a:cubicBezTo>
                <a:close/>
                <a:moveTo>
                  <a:pt x="734" y="573"/>
                </a:moveTo>
                <a:cubicBezTo>
                  <a:pt x="734" y="573"/>
                  <a:pt x="734" y="574"/>
                  <a:pt x="733" y="575"/>
                </a:cubicBezTo>
                <a:cubicBezTo>
                  <a:pt x="733" y="575"/>
                  <a:pt x="732" y="576"/>
                  <a:pt x="732" y="577"/>
                </a:cubicBezTo>
                <a:cubicBezTo>
                  <a:pt x="732" y="577"/>
                  <a:pt x="731" y="577"/>
                  <a:pt x="731" y="577"/>
                </a:cubicBezTo>
                <a:cubicBezTo>
                  <a:pt x="731" y="577"/>
                  <a:pt x="731" y="577"/>
                  <a:pt x="731" y="577"/>
                </a:cubicBezTo>
                <a:cubicBezTo>
                  <a:pt x="731" y="577"/>
                  <a:pt x="732" y="576"/>
                  <a:pt x="732" y="576"/>
                </a:cubicBezTo>
                <a:cubicBezTo>
                  <a:pt x="732" y="576"/>
                  <a:pt x="732" y="576"/>
                  <a:pt x="732" y="575"/>
                </a:cubicBezTo>
                <a:cubicBezTo>
                  <a:pt x="732" y="575"/>
                  <a:pt x="732" y="575"/>
                  <a:pt x="732" y="575"/>
                </a:cubicBezTo>
                <a:cubicBezTo>
                  <a:pt x="732" y="574"/>
                  <a:pt x="733" y="574"/>
                  <a:pt x="733" y="574"/>
                </a:cubicBezTo>
                <a:cubicBezTo>
                  <a:pt x="733" y="574"/>
                  <a:pt x="732" y="574"/>
                  <a:pt x="732" y="573"/>
                </a:cubicBezTo>
                <a:cubicBezTo>
                  <a:pt x="730" y="573"/>
                  <a:pt x="731" y="575"/>
                  <a:pt x="730" y="575"/>
                </a:cubicBezTo>
                <a:cubicBezTo>
                  <a:pt x="730" y="575"/>
                  <a:pt x="730" y="576"/>
                  <a:pt x="729" y="576"/>
                </a:cubicBezTo>
                <a:cubicBezTo>
                  <a:pt x="729" y="576"/>
                  <a:pt x="729" y="577"/>
                  <a:pt x="729" y="577"/>
                </a:cubicBezTo>
                <a:cubicBezTo>
                  <a:pt x="728" y="577"/>
                  <a:pt x="728" y="578"/>
                  <a:pt x="727" y="578"/>
                </a:cubicBezTo>
                <a:cubicBezTo>
                  <a:pt x="727" y="578"/>
                  <a:pt x="727" y="578"/>
                  <a:pt x="727" y="578"/>
                </a:cubicBezTo>
                <a:cubicBezTo>
                  <a:pt x="727" y="578"/>
                  <a:pt x="727" y="579"/>
                  <a:pt x="727" y="579"/>
                </a:cubicBezTo>
                <a:cubicBezTo>
                  <a:pt x="726" y="579"/>
                  <a:pt x="726" y="579"/>
                  <a:pt x="726" y="579"/>
                </a:cubicBezTo>
                <a:cubicBezTo>
                  <a:pt x="726" y="579"/>
                  <a:pt x="725" y="580"/>
                  <a:pt x="725" y="580"/>
                </a:cubicBezTo>
                <a:cubicBezTo>
                  <a:pt x="724" y="580"/>
                  <a:pt x="724" y="580"/>
                  <a:pt x="724" y="581"/>
                </a:cubicBezTo>
                <a:cubicBezTo>
                  <a:pt x="724" y="581"/>
                  <a:pt x="723" y="581"/>
                  <a:pt x="723" y="581"/>
                </a:cubicBezTo>
                <a:cubicBezTo>
                  <a:pt x="723" y="582"/>
                  <a:pt x="723" y="582"/>
                  <a:pt x="722" y="582"/>
                </a:cubicBezTo>
                <a:cubicBezTo>
                  <a:pt x="722" y="583"/>
                  <a:pt x="721" y="584"/>
                  <a:pt x="721" y="584"/>
                </a:cubicBezTo>
                <a:cubicBezTo>
                  <a:pt x="720" y="584"/>
                  <a:pt x="720" y="584"/>
                  <a:pt x="719" y="585"/>
                </a:cubicBezTo>
                <a:cubicBezTo>
                  <a:pt x="719" y="585"/>
                  <a:pt x="720" y="585"/>
                  <a:pt x="719" y="585"/>
                </a:cubicBezTo>
                <a:cubicBezTo>
                  <a:pt x="719" y="585"/>
                  <a:pt x="718" y="586"/>
                  <a:pt x="718" y="586"/>
                </a:cubicBezTo>
                <a:cubicBezTo>
                  <a:pt x="718" y="586"/>
                  <a:pt x="718" y="587"/>
                  <a:pt x="717" y="587"/>
                </a:cubicBezTo>
                <a:cubicBezTo>
                  <a:pt x="717" y="587"/>
                  <a:pt x="716" y="587"/>
                  <a:pt x="716" y="588"/>
                </a:cubicBezTo>
                <a:cubicBezTo>
                  <a:pt x="716" y="588"/>
                  <a:pt x="716" y="588"/>
                  <a:pt x="715" y="589"/>
                </a:cubicBezTo>
                <a:cubicBezTo>
                  <a:pt x="715" y="589"/>
                  <a:pt x="715" y="589"/>
                  <a:pt x="715" y="589"/>
                </a:cubicBezTo>
                <a:cubicBezTo>
                  <a:pt x="715" y="589"/>
                  <a:pt x="714" y="589"/>
                  <a:pt x="714" y="589"/>
                </a:cubicBezTo>
                <a:cubicBezTo>
                  <a:pt x="714" y="589"/>
                  <a:pt x="713" y="590"/>
                  <a:pt x="713" y="590"/>
                </a:cubicBezTo>
                <a:cubicBezTo>
                  <a:pt x="713" y="590"/>
                  <a:pt x="713" y="590"/>
                  <a:pt x="713" y="590"/>
                </a:cubicBezTo>
                <a:cubicBezTo>
                  <a:pt x="713" y="591"/>
                  <a:pt x="712" y="591"/>
                  <a:pt x="712" y="591"/>
                </a:cubicBezTo>
                <a:cubicBezTo>
                  <a:pt x="712" y="591"/>
                  <a:pt x="712" y="592"/>
                  <a:pt x="711" y="592"/>
                </a:cubicBezTo>
                <a:cubicBezTo>
                  <a:pt x="711" y="592"/>
                  <a:pt x="710" y="592"/>
                  <a:pt x="710" y="593"/>
                </a:cubicBezTo>
                <a:cubicBezTo>
                  <a:pt x="709" y="593"/>
                  <a:pt x="709" y="594"/>
                  <a:pt x="709" y="594"/>
                </a:cubicBezTo>
                <a:cubicBezTo>
                  <a:pt x="709" y="594"/>
                  <a:pt x="708" y="594"/>
                  <a:pt x="708" y="594"/>
                </a:cubicBezTo>
                <a:cubicBezTo>
                  <a:pt x="708" y="594"/>
                  <a:pt x="708" y="595"/>
                  <a:pt x="708" y="595"/>
                </a:cubicBezTo>
                <a:cubicBezTo>
                  <a:pt x="708" y="595"/>
                  <a:pt x="708" y="595"/>
                  <a:pt x="708" y="595"/>
                </a:cubicBezTo>
                <a:cubicBezTo>
                  <a:pt x="707" y="595"/>
                  <a:pt x="708" y="595"/>
                  <a:pt x="708" y="595"/>
                </a:cubicBezTo>
                <a:cubicBezTo>
                  <a:pt x="707" y="595"/>
                  <a:pt x="707" y="595"/>
                  <a:pt x="707" y="595"/>
                </a:cubicBezTo>
                <a:cubicBezTo>
                  <a:pt x="707" y="595"/>
                  <a:pt x="707" y="596"/>
                  <a:pt x="707" y="596"/>
                </a:cubicBezTo>
                <a:cubicBezTo>
                  <a:pt x="706" y="596"/>
                  <a:pt x="706" y="596"/>
                  <a:pt x="706" y="596"/>
                </a:cubicBezTo>
                <a:cubicBezTo>
                  <a:pt x="706" y="596"/>
                  <a:pt x="705" y="597"/>
                  <a:pt x="705" y="597"/>
                </a:cubicBezTo>
                <a:cubicBezTo>
                  <a:pt x="705" y="597"/>
                  <a:pt x="705" y="597"/>
                  <a:pt x="705" y="597"/>
                </a:cubicBezTo>
                <a:cubicBezTo>
                  <a:pt x="704" y="597"/>
                  <a:pt x="705" y="597"/>
                  <a:pt x="704" y="597"/>
                </a:cubicBezTo>
                <a:cubicBezTo>
                  <a:pt x="704" y="597"/>
                  <a:pt x="704" y="597"/>
                  <a:pt x="704" y="598"/>
                </a:cubicBezTo>
                <a:cubicBezTo>
                  <a:pt x="702" y="599"/>
                  <a:pt x="701" y="600"/>
                  <a:pt x="698" y="601"/>
                </a:cubicBezTo>
                <a:cubicBezTo>
                  <a:pt x="699" y="602"/>
                  <a:pt x="697" y="602"/>
                  <a:pt x="697" y="603"/>
                </a:cubicBezTo>
                <a:cubicBezTo>
                  <a:pt x="697" y="603"/>
                  <a:pt x="696" y="603"/>
                  <a:pt x="696" y="603"/>
                </a:cubicBezTo>
                <a:cubicBezTo>
                  <a:pt x="695" y="604"/>
                  <a:pt x="695" y="604"/>
                  <a:pt x="695" y="604"/>
                </a:cubicBezTo>
                <a:cubicBezTo>
                  <a:pt x="695" y="604"/>
                  <a:pt x="694" y="604"/>
                  <a:pt x="694" y="604"/>
                </a:cubicBezTo>
                <a:cubicBezTo>
                  <a:pt x="694" y="604"/>
                  <a:pt x="694" y="604"/>
                  <a:pt x="693" y="605"/>
                </a:cubicBezTo>
                <a:cubicBezTo>
                  <a:pt x="693" y="605"/>
                  <a:pt x="692" y="605"/>
                  <a:pt x="692" y="605"/>
                </a:cubicBezTo>
                <a:cubicBezTo>
                  <a:pt x="692" y="605"/>
                  <a:pt x="692" y="606"/>
                  <a:pt x="692" y="606"/>
                </a:cubicBezTo>
                <a:cubicBezTo>
                  <a:pt x="692" y="606"/>
                  <a:pt x="691" y="606"/>
                  <a:pt x="691" y="606"/>
                </a:cubicBezTo>
                <a:cubicBezTo>
                  <a:pt x="691" y="606"/>
                  <a:pt x="690" y="606"/>
                  <a:pt x="689" y="607"/>
                </a:cubicBezTo>
                <a:cubicBezTo>
                  <a:pt x="689" y="607"/>
                  <a:pt x="690" y="607"/>
                  <a:pt x="689" y="607"/>
                </a:cubicBezTo>
                <a:cubicBezTo>
                  <a:pt x="689" y="607"/>
                  <a:pt x="689" y="607"/>
                  <a:pt x="689" y="607"/>
                </a:cubicBezTo>
                <a:cubicBezTo>
                  <a:pt x="689" y="607"/>
                  <a:pt x="689" y="608"/>
                  <a:pt x="688" y="608"/>
                </a:cubicBezTo>
                <a:cubicBezTo>
                  <a:pt x="688" y="608"/>
                  <a:pt x="688" y="608"/>
                  <a:pt x="687" y="608"/>
                </a:cubicBezTo>
                <a:cubicBezTo>
                  <a:pt x="687" y="608"/>
                  <a:pt x="687" y="608"/>
                  <a:pt x="687" y="608"/>
                </a:cubicBezTo>
                <a:cubicBezTo>
                  <a:pt x="686" y="609"/>
                  <a:pt x="686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10"/>
                  <a:pt x="684" y="609"/>
                  <a:pt x="684" y="610"/>
                </a:cubicBezTo>
                <a:cubicBezTo>
                  <a:pt x="684" y="610"/>
                  <a:pt x="684" y="610"/>
                  <a:pt x="684" y="610"/>
                </a:cubicBezTo>
                <a:cubicBezTo>
                  <a:pt x="684" y="610"/>
                  <a:pt x="684" y="610"/>
                  <a:pt x="683" y="610"/>
                </a:cubicBezTo>
                <a:cubicBezTo>
                  <a:pt x="683" y="610"/>
                  <a:pt x="683" y="610"/>
                  <a:pt x="683" y="610"/>
                </a:cubicBezTo>
                <a:cubicBezTo>
                  <a:pt x="682" y="611"/>
                  <a:pt x="682" y="611"/>
                  <a:pt x="681" y="611"/>
                </a:cubicBezTo>
                <a:cubicBezTo>
                  <a:pt x="681" y="611"/>
                  <a:pt x="682" y="611"/>
                  <a:pt x="682" y="611"/>
                </a:cubicBezTo>
                <a:cubicBezTo>
                  <a:pt x="681" y="612"/>
                  <a:pt x="681" y="611"/>
                  <a:pt x="681" y="612"/>
                </a:cubicBezTo>
                <a:cubicBezTo>
                  <a:pt x="681" y="612"/>
                  <a:pt x="681" y="612"/>
                  <a:pt x="680" y="612"/>
                </a:cubicBezTo>
                <a:cubicBezTo>
                  <a:pt x="680" y="612"/>
                  <a:pt x="679" y="612"/>
                  <a:pt x="679" y="613"/>
                </a:cubicBezTo>
                <a:cubicBezTo>
                  <a:pt x="679" y="613"/>
                  <a:pt x="679" y="613"/>
                  <a:pt x="679" y="613"/>
                </a:cubicBezTo>
                <a:cubicBezTo>
                  <a:pt x="679" y="613"/>
                  <a:pt x="677" y="613"/>
                  <a:pt x="677" y="613"/>
                </a:cubicBezTo>
                <a:cubicBezTo>
                  <a:pt x="677" y="614"/>
                  <a:pt x="676" y="614"/>
                  <a:pt x="676" y="614"/>
                </a:cubicBezTo>
                <a:cubicBezTo>
                  <a:pt x="676" y="614"/>
                  <a:pt x="675" y="615"/>
                  <a:pt x="675" y="615"/>
                </a:cubicBezTo>
                <a:cubicBezTo>
                  <a:pt x="674" y="615"/>
                  <a:pt x="673" y="616"/>
                  <a:pt x="672" y="616"/>
                </a:cubicBezTo>
                <a:cubicBezTo>
                  <a:pt x="671" y="616"/>
                  <a:pt x="671" y="616"/>
                  <a:pt x="670" y="616"/>
                </a:cubicBezTo>
                <a:cubicBezTo>
                  <a:pt x="670" y="617"/>
                  <a:pt x="670" y="616"/>
                  <a:pt x="670" y="617"/>
                </a:cubicBezTo>
                <a:cubicBezTo>
                  <a:pt x="669" y="617"/>
                  <a:pt x="669" y="617"/>
                  <a:pt x="669" y="617"/>
                </a:cubicBezTo>
                <a:cubicBezTo>
                  <a:pt x="669" y="617"/>
                  <a:pt x="668" y="617"/>
                  <a:pt x="668" y="617"/>
                </a:cubicBezTo>
                <a:cubicBezTo>
                  <a:pt x="668" y="617"/>
                  <a:pt x="668" y="618"/>
                  <a:pt x="668" y="618"/>
                </a:cubicBezTo>
                <a:cubicBezTo>
                  <a:pt x="667" y="618"/>
                  <a:pt x="666" y="618"/>
                  <a:pt x="665" y="618"/>
                </a:cubicBezTo>
                <a:cubicBezTo>
                  <a:pt x="665" y="619"/>
                  <a:pt x="664" y="619"/>
                  <a:pt x="664" y="619"/>
                </a:cubicBezTo>
                <a:cubicBezTo>
                  <a:pt x="664" y="619"/>
                  <a:pt x="664" y="619"/>
                  <a:pt x="664" y="619"/>
                </a:cubicBezTo>
                <a:cubicBezTo>
                  <a:pt x="663" y="619"/>
                  <a:pt x="663" y="619"/>
                  <a:pt x="663" y="620"/>
                </a:cubicBezTo>
                <a:cubicBezTo>
                  <a:pt x="662" y="620"/>
                  <a:pt x="661" y="620"/>
                  <a:pt x="661" y="621"/>
                </a:cubicBezTo>
                <a:cubicBezTo>
                  <a:pt x="660" y="621"/>
                  <a:pt x="660" y="621"/>
                  <a:pt x="659" y="621"/>
                </a:cubicBezTo>
                <a:cubicBezTo>
                  <a:pt x="659" y="621"/>
                  <a:pt x="659" y="621"/>
                  <a:pt x="658" y="622"/>
                </a:cubicBezTo>
                <a:cubicBezTo>
                  <a:pt x="658" y="622"/>
                  <a:pt x="657" y="622"/>
                  <a:pt x="657" y="622"/>
                </a:cubicBezTo>
                <a:cubicBezTo>
                  <a:pt x="657" y="622"/>
                  <a:pt x="657" y="622"/>
                  <a:pt x="656" y="622"/>
                </a:cubicBezTo>
                <a:cubicBezTo>
                  <a:pt x="655" y="622"/>
                  <a:pt x="655" y="622"/>
                  <a:pt x="654" y="623"/>
                </a:cubicBezTo>
                <a:cubicBezTo>
                  <a:pt x="653" y="623"/>
                  <a:pt x="652" y="623"/>
                  <a:pt x="651" y="624"/>
                </a:cubicBezTo>
                <a:cubicBezTo>
                  <a:pt x="651" y="624"/>
                  <a:pt x="650" y="624"/>
                  <a:pt x="650" y="624"/>
                </a:cubicBezTo>
                <a:cubicBezTo>
                  <a:pt x="647" y="624"/>
                  <a:pt x="644" y="626"/>
                  <a:pt x="641" y="626"/>
                </a:cubicBezTo>
                <a:cubicBezTo>
                  <a:pt x="641" y="626"/>
                  <a:pt x="639" y="626"/>
                  <a:pt x="639" y="626"/>
                </a:cubicBezTo>
                <a:cubicBezTo>
                  <a:pt x="639" y="627"/>
                  <a:pt x="639" y="627"/>
                  <a:pt x="639" y="627"/>
                </a:cubicBezTo>
                <a:cubicBezTo>
                  <a:pt x="605" y="634"/>
                  <a:pt x="566" y="633"/>
                  <a:pt x="542" y="625"/>
                </a:cubicBezTo>
                <a:cubicBezTo>
                  <a:pt x="529" y="621"/>
                  <a:pt x="516" y="617"/>
                  <a:pt x="505" y="610"/>
                </a:cubicBezTo>
                <a:cubicBezTo>
                  <a:pt x="496" y="604"/>
                  <a:pt x="488" y="593"/>
                  <a:pt x="487" y="581"/>
                </a:cubicBezTo>
                <a:cubicBezTo>
                  <a:pt x="487" y="571"/>
                  <a:pt x="493" y="559"/>
                  <a:pt x="502" y="555"/>
                </a:cubicBezTo>
                <a:cubicBezTo>
                  <a:pt x="507" y="553"/>
                  <a:pt x="513" y="553"/>
                  <a:pt x="518" y="555"/>
                </a:cubicBezTo>
                <a:cubicBezTo>
                  <a:pt x="520" y="556"/>
                  <a:pt x="522" y="557"/>
                  <a:pt x="524" y="560"/>
                </a:cubicBezTo>
                <a:cubicBezTo>
                  <a:pt x="524" y="561"/>
                  <a:pt x="524" y="565"/>
                  <a:pt x="524" y="565"/>
                </a:cubicBezTo>
                <a:cubicBezTo>
                  <a:pt x="524" y="565"/>
                  <a:pt x="523" y="563"/>
                  <a:pt x="519" y="563"/>
                </a:cubicBezTo>
                <a:cubicBezTo>
                  <a:pt x="514" y="562"/>
                  <a:pt x="512" y="562"/>
                  <a:pt x="510" y="563"/>
                </a:cubicBezTo>
                <a:cubicBezTo>
                  <a:pt x="506" y="565"/>
                  <a:pt x="505" y="566"/>
                  <a:pt x="503" y="570"/>
                </a:cubicBezTo>
                <a:cubicBezTo>
                  <a:pt x="499" y="582"/>
                  <a:pt x="505" y="591"/>
                  <a:pt x="515" y="595"/>
                </a:cubicBezTo>
                <a:cubicBezTo>
                  <a:pt x="534" y="604"/>
                  <a:pt x="555" y="586"/>
                  <a:pt x="559" y="567"/>
                </a:cubicBezTo>
                <a:cubicBezTo>
                  <a:pt x="560" y="559"/>
                  <a:pt x="561" y="550"/>
                  <a:pt x="558" y="542"/>
                </a:cubicBezTo>
                <a:cubicBezTo>
                  <a:pt x="555" y="531"/>
                  <a:pt x="548" y="519"/>
                  <a:pt x="537" y="514"/>
                </a:cubicBezTo>
                <a:cubicBezTo>
                  <a:pt x="526" y="508"/>
                  <a:pt x="514" y="507"/>
                  <a:pt x="504" y="515"/>
                </a:cubicBezTo>
                <a:cubicBezTo>
                  <a:pt x="506" y="514"/>
                  <a:pt x="504" y="506"/>
                  <a:pt x="503" y="505"/>
                </a:cubicBezTo>
                <a:cubicBezTo>
                  <a:pt x="489" y="483"/>
                  <a:pt x="453" y="482"/>
                  <a:pt x="435" y="498"/>
                </a:cubicBezTo>
                <a:cubicBezTo>
                  <a:pt x="422" y="510"/>
                  <a:pt x="415" y="527"/>
                  <a:pt x="420" y="545"/>
                </a:cubicBezTo>
                <a:cubicBezTo>
                  <a:pt x="420" y="548"/>
                  <a:pt x="418" y="547"/>
                  <a:pt x="411" y="552"/>
                </a:cubicBezTo>
                <a:cubicBezTo>
                  <a:pt x="396" y="563"/>
                  <a:pt x="400" y="585"/>
                  <a:pt x="407" y="599"/>
                </a:cubicBezTo>
                <a:cubicBezTo>
                  <a:pt x="414" y="612"/>
                  <a:pt x="426" y="623"/>
                  <a:pt x="439" y="630"/>
                </a:cubicBezTo>
                <a:cubicBezTo>
                  <a:pt x="467" y="645"/>
                  <a:pt x="498" y="651"/>
                  <a:pt x="529" y="656"/>
                </a:cubicBezTo>
                <a:cubicBezTo>
                  <a:pt x="551" y="659"/>
                  <a:pt x="573" y="659"/>
                  <a:pt x="595" y="656"/>
                </a:cubicBezTo>
                <a:cubicBezTo>
                  <a:pt x="603" y="655"/>
                  <a:pt x="611" y="654"/>
                  <a:pt x="619" y="652"/>
                </a:cubicBezTo>
                <a:cubicBezTo>
                  <a:pt x="628" y="649"/>
                  <a:pt x="638" y="646"/>
                  <a:pt x="647" y="643"/>
                </a:cubicBezTo>
                <a:cubicBezTo>
                  <a:pt x="648" y="643"/>
                  <a:pt x="649" y="643"/>
                  <a:pt x="650" y="642"/>
                </a:cubicBezTo>
                <a:cubicBezTo>
                  <a:pt x="650" y="642"/>
                  <a:pt x="650" y="642"/>
                  <a:pt x="651" y="642"/>
                </a:cubicBezTo>
                <a:cubicBezTo>
                  <a:pt x="650" y="642"/>
                  <a:pt x="650" y="643"/>
                  <a:pt x="649" y="643"/>
                </a:cubicBezTo>
                <a:cubicBezTo>
                  <a:pt x="649" y="643"/>
                  <a:pt x="648" y="643"/>
                  <a:pt x="648" y="643"/>
                </a:cubicBezTo>
                <a:cubicBezTo>
                  <a:pt x="648" y="643"/>
                  <a:pt x="648" y="644"/>
                  <a:pt x="647" y="644"/>
                </a:cubicBezTo>
                <a:cubicBezTo>
                  <a:pt x="646" y="644"/>
                  <a:pt x="646" y="644"/>
                  <a:pt x="645" y="645"/>
                </a:cubicBezTo>
                <a:cubicBezTo>
                  <a:pt x="645" y="645"/>
                  <a:pt x="644" y="645"/>
                  <a:pt x="644" y="645"/>
                </a:cubicBezTo>
                <a:cubicBezTo>
                  <a:pt x="643" y="645"/>
                  <a:pt x="642" y="646"/>
                  <a:pt x="642" y="646"/>
                </a:cubicBezTo>
                <a:cubicBezTo>
                  <a:pt x="641" y="646"/>
                  <a:pt x="640" y="647"/>
                  <a:pt x="639" y="647"/>
                </a:cubicBezTo>
                <a:cubicBezTo>
                  <a:pt x="639" y="647"/>
                  <a:pt x="639" y="647"/>
                  <a:pt x="638" y="647"/>
                </a:cubicBezTo>
                <a:cubicBezTo>
                  <a:pt x="638" y="648"/>
                  <a:pt x="638" y="647"/>
                  <a:pt x="637" y="648"/>
                </a:cubicBezTo>
                <a:cubicBezTo>
                  <a:pt x="637" y="648"/>
                  <a:pt x="637" y="648"/>
                  <a:pt x="636" y="648"/>
                </a:cubicBezTo>
                <a:cubicBezTo>
                  <a:pt x="636" y="648"/>
                  <a:pt x="635" y="648"/>
                  <a:pt x="635" y="648"/>
                </a:cubicBezTo>
                <a:cubicBezTo>
                  <a:pt x="635" y="649"/>
                  <a:pt x="634" y="649"/>
                  <a:pt x="634" y="649"/>
                </a:cubicBezTo>
                <a:cubicBezTo>
                  <a:pt x="634" y="649"/>
                  <a:pt x="633" y="649"/>
                  <a:pt x="633" y="649"/>
                </a:cubicBezTo>
                <a:cubicBezTo>
                  <a:pt x="632" y="649"/>
                  <a:pt x="632" y="650"/>
                  <a:pt x="632" y="650"/>
                </a:cubicBezTo>
                <a:cubicBezTo>
                  <a:pt x="631" y="650"/>
                  <a:pt x="631" y="650"/>
                  <a:pt x="630" y="650"/>
                </a:cubicBezTo>
                <a:cubicBezTo>
                  <a:pt x="630" y="650"/>
                  <a:pt x="630" y="651"/>
                  <a:pt x="630" y="651"/>
                </a:cubicBezTo>
                <a:cubicBezTo>
                  <a:pt x="629" y="651"/>
                  <a:pt x="629" y="651"/>
                  <a:pt x="628" y="651"/>
                </a:cubicBezTo>
                <a:cubicBezTo>
                  <a:pt x="628" y="651"/>
                  <a:pt x="628" y="651"/>
                  <a:pt x="627" y="652"/>
                </a:cubicBezTo>
                <a:cubicBezTo>
                  <a:pt x="627" y="652"/>
                  <a:pt x="626" y="652"/>
                  <a:pt x="626" y="652"/>
                </a:cubicBezTo>
                <a:cubicBezTo>
                  <a:pt x="626" y="652"/>
                  <a:pt x="625" y="652"/>
                  <a:pt x="625" y="652"/>
                </a:cubicBezTo>
                <a:cubicBezTo>
                  <a:pt x="625" y="653"/>
                  <a:pt x="624" y="652"/>
                  <a:pt x="624" y="653"/>
                </a:cubicBezTo>
                <a:cubicBezTo>
                  <a:pt x="624" y="653"/>
                  <a:pt x="623" y="653"/>
                  <a:pt x="623" y="653"/>
                </a:cubicBezTo>
                <a:cubicBezTo>
                  <a:pt x="622" y="653"/>
                  <a:pt x="621" y="653"/>
                  <a:pt x="620" y="654"/>
                </a:cubicBezTo>
                <a:cubicBezTo>
                  <a:pt x="620" y="654"/>
                  <a:pt x="620" y="654"/>
                  <a:pt x="619" y="654"/>
                </a:cubicBezTo>
                <a:cubicBezTo>
                  <a:pt x="619" y="654"/>
                  <a:pt x="618" y="654"/>
                  <a:pt x="618" y="655"/>
                </a:cubicBezTo>
                <a:cubicBezTo>
                  <a:pt x="617" y="655"/>
                  <a:pt x="617" y="655"/>
                  <a:pt x="616" y="655"/>
                </a:cubicBezTo>
                <a:cubicBezTo>
                  <a:pt x="615" y="655"/>
                  <a:pt x="615" y="655"/>
                  <a:pt x="615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2" y="657"/>
                  <a:pt x="611" y="657"/>
                  <a:pt x="610" y="657"/>
                </a:cubicBezTo>
                <a:cubicBezTo>
                  <a:pt x="609" y="657"/>
                  <a:pt x="609" y="657"/>
                  <a:pt x="609" y="657"/>
                </a:cubicBezTo>
                <a:cubicBezTo>
                  <a:pt x="608" y="658"/>
                  <a:pt x="607" y="658"/>
                  <a:pt x="606" y="658"/>
                </a:cubicBezTo>
                <a:cubicBezTo>
                  <a:pt x="606" y="658"/>
                  <a:pt x="605" y="658"/>
                  <a:pt x="605" y="659"/>
                </a:cubicBezTo>
                <a:cubicBezTo>
                  <a:pt x="605" y="659"/>
                  <a:pt x="605" y="658"/>
                  <a:pt x="604" y="658"/>
                </a:cubicBezTo>
                <a:cubicBezTo>
                  <a:pt x="604" y="659"/>
                  <a:pt x="604" y="659"/>
                  <a:pt x="604" y="659"/>
                </a:cubicBezTo>
                <a:cubicBezTo>
                  <a:pt x="603" y="659"/>
                  <a:pt x="602" y="659"/>
                  <a:pt x="601" y="659"/>
                </a:cubicBezTo>
                <a:cubicBezTo>
                  <a:pt x="601" y="659"/>
                  <a:pt x="601" y="660"/>
                  <a:pt x="600" y="660"/>
                </a:cubicBezTo>
                <a:cubicBezTo>
                  <a:pt x="600" y="660"/>
                  <a:pt x="600" y="660"/>
                  <a:pt x="600" y="660"/>
                </a:cubicBezTo>
                <a:cubicBezTo>
                  <a:pt x="599" y="660"/>
                  <a:pt x="599" y="660"/>
                  <a:pt x="599" y="660"/>
                </a:cubicBezTo>
                <a:cubicBezTo>
                  <a:pt x="596" y="661"/>
                  <a:pt x="592" y="660"/>
                  <a:pt x="589" y="661"/>
                </a:cubicBezTo>
                <a:cubicBezTo>
                  <a:pt x="589" y="661"/>
                  <a:pt x="589" y="661"/>
                  <a:pt x="589" y="661"/>
                </a:cubicBezTo>
                <a:cubicBezTo>
                  <a:pt x="588" y="661"/>
                  <a:pt x="588" y="661"/>
                  <a:pt x="588" y="661"/>
                </a:cubicBezTo>
                <a:cubicBezTo>
                  <a:pt x="588" y="661"/>
                  <a:pt x="587" y="662"/>
                  <a:pt x="587" y="662"/>
                </a:cubicBezTo>
                <a:cubicBezTo>
                  <a:pt x="587" y="662"/>
                  <a:pt x="586" y="662"/>
                  <a:pt x="586" y="662"/>
                </a:cubicBezTo>
                <a:cubicBezTo>
                  <a:pt x="586" y="662"/>
                  <a:pt x="586" y="662"/>
                  <a:pt x="586" y="662"/>
                </a:cubicBezTo>
                <a:cubicBezTo>
                  <a:pt x="583" y="662"/>
                  <a:pt x="581" y="663"/>
                  <a:pt x="579" y="663"/>
                </a:cubicBezTo>
                <a:cubicBezTo>
                  <a:pt x="576" y="664"/>
                  <a:pt x="539" y="662"/>
                  <a:pt x="512" y="660"/>
                </a:cubicBezTo>
                <a:cubicBezTo>
                  <a:pt x="486" y="657"/>
                  <a:pt x="444" y="646"/>
                  <a:pt x="443" y="645"/>
                </a:cubicBezTo>
                <a:cubicBezTo>
                  <a:pt x="443" y="645"/>
                  <a:pt x="442" y="645"/>
                  <a:pt x="442" y="645"/>
                </a:cubicBezTo>
                <a:cubicBezTo>
                  <a:pt x="440" y="644"/>
                  <a:pt x="439" y="644"/>
                  <a:pt x="438" y="644"/>
                </a:cubicBezTo>
                <a:cubicBezTo>
                  <a:pt x="438" y="644"/>
                  <a:pt x="435" y="644"/>
                  <a:pt x="434" y="643"/>
                </a:cubicBezTo>
                <a:cubicBezTo>
                  <a:pt x="434" y="643"/>
                  <a:pt x="434" y="644"/>
                  <a:pt x="433" y="644"/>
                </a:cubicBezTo>
                <a:cubicBezTo>
                  <a:pt x="433" y="644"/>
                  <a:pt x="433" y="643"/>
                  <a:pt x="433" y="643"/>
                </a:cubicBezTo>
                <a:cubicBezTo>
                  <a:pt x="432" y="643"/>
                  <a:pt x="431" y="643"/>
                  <a:pt x="431" y="643"/>
                </a:cubicBezTo>
                <a:cubicBezTo>
                  <a:pt x="430" y="643"/>
                  <a:pt x="430" y="643"/>
                  <a:pt x="429" y="642"/>
                </a:cubicBezTo>
                <a:cubicBezTo>
                  <a:pt x="429" y="642"/>
                  <a:pt x="428" y="642"/>
                  <a:pt x="427" y="642"/>
                </a:cubicBezTo>
                <a:cubicBezTo>
                  <a:pt x="426" y="642"/>
                  <a:pt x="425" y="642"/>
                  <a:pt x="424" y="642"/>
                </a:cubicBezTo>
                <a:cubicBezTo>
                  <a:pt x="424" y="642"/>
                  <a:pt x="423" y="642"/>
                  <a:pt x="423" y="642"/>
                </a:cubicBezTo>
                <a:cubicBezTo>
                  <a:pt x="422" y="642"/>
                  <a:pt x="422" y="642"/>
                  <a:pt x="421" y="642"/>
                </a:cubicBezTo>
                <a:cubicBezTo>
                  <a:pt x="421" y="642"/>
                  <a:pt x="421" y="641"/>
                  <a:pt x="420" y="641"/>
                </a:cubicBezTo>
                <a:cubicBezTo>
                  <a:pt x="417" y="640"/>
                  <a:pt x="418" y="641"/>
                  <a:pt x="416" y="640"/>
                </a:cubicBezTo>
                <a:cubicBezTo>
                  <a:pt x="415" y="640"/>
                  <a:pt x="414" y="640"/>
                  <a:pt x="413" y="639"/>
                </a:cubicBezTo>
                <a:cubicBezTo>
                  <a:pt x="412" y="640"/>
                  <a:pt x="409" y="640"/>
                  <a:pt x="408" y="639"/>
                </a:cubicBezTo>
                <a:cubicBezTo>
                  <a:pt x="407" y="639"/>
                  <a:pt x="405" y="639"/>
                  <a:pt x="404" y="639"/>
                </a:cubicBezTo>
                <a:cubicBezTo>
                  <a:pt x="403" y="639"/>
                  <a:pt x="403" y="638"/>
                  <a:pt x="401" y="638"/>
                </a:cubicBezTo>
                <a:cubicBezTo>
                  <a:pt x="400" y="638"/>
                  <a:pt x="400" y="640"/>
                  <a:pt x="399" y="639"/>
                </a:cubicBezTo>
                <a:cubicBezTo>
                  <a:pt x="397" y="638"/>
                  <a:pt x="393" y="638"/>
                  <a:pt x="392" y="638"/>
                </a:cubicBezTo>
                <a:cubicBezTo>
                  <a:pt x="392" y="638"/>
                  <a:pt x="392" y="638"/>
                  <a:pt x="391" y="638"/>
                </a:cubicBezTo>
                <a:cubicBezTo>
                  <a:pt x="390" y="638"/>
                  <a:pt x="390" y="639"/>
                  <a:pt x="389" y="639"/>
                </a:cubicBezTo>
                <a:cubicBezTo>
                  <a:pt x="389" y="638"/>
                  <a:pt x="389" y="639"/>
                  <a:pt x="389" y="639"/>
                </a:cubicBezTo>
                <a:cubicBezTo>
                  <a:pt x="388" y="639"/>
                  <a:pt x="386" y="639"/>
                  <a:pt x="386" y="639"/>
                </a:cubicBezTo>
                <a:cubicBezTo>
                  <a:pt x="385" y="639"/>
                  <a:pt x="384" y="639"/>
                  <a:pt x="383" y="639"/>
                </a:cubicBezTo>
                <a:cubicBezTo>
                  <a:pt x="382" y="639"/>
                  <a:pt x="382" y="641"/>
                  <a:pt x="381" y="640"/>
                </a:cubicBezTo>
                <a:cubicBezTo>
                  <a:pt x="380" y="642"/>
                  <a:pt x="382" y="642"/>
                  <a:pt x="381" y="642"/>
                </a:cubicBezTo>
                <a:cubicBezTo>
                  <a:pt x="380" y="642"/>
                  <a:pt x="378" y="642"/>
                  <a:pt x="378" y="642"/>
                </a:cubicBezTo>
                <a:cubicBezTo>
                  <a:pt x="376" y="643"/>
                  <a:pt x="374" y="643"/>
                  <a:pt x="373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1" y="643"/>
                  <a:pt x="371" y="644"/>
                  <a:pt x="371" y="644"/>
                </a:cubicBezTo>
                <a:cubicBezTo>
                  <a:pt x="370" y="644"/>
                  <a:pt x="370" y="643"/>
                  <a:pt x="369" y="643"/>
                </a:cubicBezTo>
                <a:cubicBezTo>
                  <a:pt x="369" y="643"/>
                  <a:pt x="369" y="644"/>
                  <a:pt x="369" y="644"/>
                </a:cubicBezTo>
                <a:cubicBezTo>
                  <a:pt x="368" y="644"/>
                  <a:pt x="367" y="643"/>
                  <a:pt x="367" y="644"/>
                </a:cubicBezTo>
                <a:cubicBezTo>
                  <a:pt x="366" y="644"/>
                  <a:pt x="365" y="645"/>
                  <a:pt x="364" y="645"/>
                </a:cubicBezTo>
                <a:cubicBezTo>
                  <a:pt x="361" y="646"/>
                  <a:pt x="359" y="647"/>
                  <a:pt x="357" y="648"/>
                </a:cubicBezTo>
                <a:cubicBezTo>
                  <a:pt x="356" y="648"/>
                  <a:pt x="355" y="649"/>
                  <a:pt x="353" y="649"/>
                </a:cubicBezTo>
                <a:cubicBezTo>
                  <a:pt x="353" y="651"/>
                  <a:pt x="351" y="652"/>
                  <a:pt x="350" y="652"/>
                </a:cubicBezTo>
                <a:cubicBezTo>
                  <a:pt x="350" y="653"/>
                  <a:pt x="349" y="653"/>
                  <a:pt x="348" y="654"/>
                </a:cubicBezTo>
                <a:cubicBezTo>
                  <a:pt x="347" y="654"/>
                  <a:pt x="346" y="655"/>
                  <a:pt x="345" y="654"/>
                </a:cubicBezTo>
                <a:cubicBezTo>
                  <a:pt x="345" y="653"/>
                  <a:pt x="347" y="653"/>
                  <a:pt x="347" y="652"/>
                </a:cubicBezTo>
                <a:cubicBezTo>
                  <a:pt x="347" y="651"/>
                  <a:pt x="348" y="651"/>
                  <a:pt x="348" y="650"/>
                </a:cubicBezTo>
                <a:cubicBezTo>
                  <a:pt x="350" y="650"/>
                  <a:pt x="351" y="649"/>
                  <a:pt x="352" y="648"/>
                </a:cubicBezTo>
                <a:cubicBezTo>
                  <a:pt x="352" y="648"/>
                  <a:pt x="353" y="648"/>
                  <a:pt x="353" y="648"/>
                </a:cubicBezTo>
                <a:cubicBezTo>
                  <a:pt x="353" y="648"/>
                  <a:pt x="354" y="647"/>
                  <a:pt x="354" y="647"/>
                </a:cubicBezTo>
                <a:cubicBezTo>
                  <a:pt x="355" y="646"/>
                  <a:pt x="357" y="646"/>
                  <a:pt x="358" y="645"/>
                </a:cubicBezTo>
                <a:cubicBezTo>
                  <a:pt x="359" y="646"/>
                  <a:pt x="359" y="645"/>
                  <a:pt x="360" y="645"/>
                </a:cubicBezTo>
                <a:cubicBezTo>
                  <a:pt x="361" y="644"/>
                  <a:pt x="361" y="644"/>
                  <a:pt x="363" y="643"/>
                </a:cubicBezTo>
                <a:cubicBezTo>
                  <a:pt x="363" y="643"/>
                  <a:pt x="364" y="644"/>
                  <a:pt x="364" y="643"/>
                </a:cubicBezTo>
                <a:cubicBezTo>
                  <a:pt x="364" y="643"/>
                  <a:pt x="364" y="643"/>
                  <a:pt x="365" y="643"/>
                </a:cubicBezTo>
                <a:cubicBezTo>
                  <a:pt x="365" y="643"/>
                  <a:pt x="365" y="643"/>
                  <a:pt x="366" y="643"/>
                </a:cubicBezTo>
                <a:cubicBezTo>
                  <a:pt x="366" y="643"/>
                  <a:pt x="366" y="642"/>
                  <a:pt x="367" y="642"/>
                </a:cubicBezTo>
                <a:cubicBezTo>
                  <a:pt x="367" y="642"/>
                  <a:pt x="368" y="642"/>
                  <a:pt x="368" y="642"/>
                </a:cubicBezTo>
                <a:cubicBezTo>
                  <a:pt x="368" y="642"/>
                  <a:pt x="369" y="642"/>
                  <a:pt x="369" y="642"/>
                </a:cubicBezTo>
                <a:cubicBezTo>
                  <a:pt x="370" y="642"/>
                  <a:pt x="370" y="642"/>
                  <a:pt x="370" y="642"/>
                </a:cubicBezTo>
                <a:cubicBezTo>
                  <a:pt x="371" y="642"/>
                  <a:pt x="371" y="641"/>
                  <a:pt x="372" y="641"/>
                </a:cubicBezTo>
                <a:cubicBezTo>
                  <a:pt x="372" y="641"/>
                  <a:pt x="373" y="642"/>
                  <a:pt x="373" y="642"/>
                </a:cubicBezTo>
                <a:cubicBezTo>
                  <a:pt x="374" y="641"/>
                  <a:pt x="374" y="640"/>
                  <a:pt x="375" y="640"/>
                </a:cubicBezTo>
                <a:cubicBezTo>
                  <a:pt x="377" y="641"/>
                  <a:pt x="378" y="641"/>
                  <a:pt x="378" y="640"/>
                </a:cubicBezTo>
                <a:cubicBezTo>
                  <a:pt x="378" y="639"/>
                  <a:pt x="377" y="640"/>
                  <a:pt x="377" y="640"/>
                </a:cubicBezTo>
                <a:cubicBezTo>
                  <a:pt x="376" y="640"/>
                  <a:pt x="375" y="640"/>
                  <a:pt x="374" y="640"/>
                </a:cubicBezTo>
                <a:cubicBezTo>
                  <a:pt x="374" y="640"/>
                  <a:pt x="374" y="640"/>
                  <a:pt x="373" y="640"/>
                </a:cubicBezTo>
                <a:cubicBezTo>
                  <a:pt x="373" y="640"/>
                  <a:pt x="373" y="640"/>
                  <a:pt x="372" y="640"/>
                </a:cubicBezTo>
                <a:cubicBezTo>
                  <a:pt x="371" y="640"/>
                  <a:pt x="371" y="640"/>
                  <a:pt x="370" y="641"/>
                </a:cubicBezTo>
                <a:cubicBezTo>
                  <a:pt x="369" y="641"/>
                  <a:pt x="369" y="640"/>
                  <a:pt x="368" y="640"/>
                </a:cubicBezTo>
                <a:cubicBezTo>
                  <a:pt x="367" y="641"/>
                  <a:pt x="366" y="641"/>
                  <a:pt x="365" y="642"/>
                </a:cubicBezTo>
                <a:cubicBezTo>
                  <a:pt x="364" y="641"/>
                  <a:pt x="363" y="642"/>
                  <a:pt x="361" y="642"/>
                </a:cubicBezTo>
                <a:cubicBezTo>
                  <a:pt x="361" y="642"/>
                  <a:pt x="360" y="644"/>
                  <a:pt x="359" y="644"/>
                </a:cubicBezTo>
                <a:cubicBezTo>
                  <a:pt x="358" y="643"/>
                  <a:pt x="357" y="644"/>
                  <a:pt x="355" y="644"/>
                </a:cubicBezTo>
                <a:cubicBezTo>
                  <a:pt x="355" y="645"/>
                  <a:pt x="354" y="645"/>
                  <a:pt x="353" y="646"/>
                </a:cubicBezTo>
                <a:cubicBezTo>
                  <a:pt x="353" y="646"/>
                  <a:pt x="353" y="646"/>
                  <a:pt x="352" y="646"/>
                </a:cubicBezTo>
                <a:cubicBezTo>
                  <a:pt x="352" y="646"/>
                  <a:pt x="351" y="647"/>
                  <a:pt x="350" y="646"/>
                </a:cubicBezTo>
                <a:cubicBezTo>
                  <a:pt x="349" y="648"/>
                  <a:pt x="347" y="649"/>
                  <a:pt x="345" y="649"/>
                </a:cubicBezTo>
                <a:cubicBezTo>
                  <a:pt x="345" y="650"/>
                  <a:pt x="344" y="650"/>
                  <a:pt x="344" y="651"/>
                </a:cubicBezTo>
                <a:cubicBezTo>
                  <a:pt x="343" y="651"/>
                  <a:pt x="342" y="652"/>
                  <a:pt x="341" y="652"/>
                </a:cubicBezTo>
                <a:cubicBezTo>
                  <a:pt x="340" y="655"/>
                  <a:pt x="339" y="655"/>
                  <a:pt x="339" y="656"/>
                </a:cubicBezTo>
                <a:cubicBezTo>
                  <a:pt x="338" y="656"/>
                  <a:pt x="337" y="657"/>
                  <a:pt x="337" y="657"/>
                </a:cubicBezTo>
                <a:cubicBezTo>
                  <a:pt x="336" y="659"/>
                  <a:pt x="335" y="659"/>
                  <a:pt x="334" y="660"/>
                </a:cubicBezTo>
                <a:cubicBezTo>
                  <a:pt x="330" y="664"/>
                  <a:pt x="329" y="671"/>
                  <a:pt x="330" y="672"/>
                </a:cubicBezTo>
                <a:cubicBezTo>
                  <a:pt x="329" y="672"/>
                  <a:pt x="329" y="674"/>
                  <a:pt x="329" y="675"/>
                </a:cubicBezTo>
                <a:cubicBezTo>
                  <a:pt x="330" y="675"/>
                  <a:pt x="330" y="676"/>
                  <a:pt x="330" y="676"/>
                </a:cubicBezTo>
                <a:cubicBezTo>
                  <a:pt x="329" y="677"/>
                  <a:pt x="330" y="679"/>
                  <a:pt x="330" y="679"/>
                </a:cubicBezTo>
                <a:cubicBezTo>
                  <a:pt x="332" y="683"/>
                  <a:pt x="332" y="683"/>
                  <a:pt x="332" y="683"/>
                </a:cubicBezTo>
                <a:cubicBezTo>
                  <a:pt x="311" y="686"/>
                  <a:pt x="293" y="704"/>
                  <a:pt x="301" y="737"/>
                </a:cubicBezTo>
                <a:cubicBezTo>
                  <a:pt x="310" y="776"/>
                  <a:pt x="347" y="767"/>
                  <a:pt x="347" y="767"/>
                </a:cubicBezTo>
                <a:cubicBezTo>
                  <a:pt x="347" y="767"/>
                  <a:pt x="348" y="772"/>
                  <a:pt x="348" y="773"/>
                </a:cubicBezTo>
                <a:cubicBezTo>
                  <a:pt x="349" y="777"/>
                  <a:pt x="351" y="781"/>
                  <a:pt x="353" y="784"/>
                </a:cubicBezTo>
                <a:cubicBezTo>
                  <a:pt x="361" y="796"/>
                  <a:pt x="376" y="800"/>
                  <a:pt x="389" y="800"/>
                </a:cubicBezTo>
                <a:cubicBezTo>
                  <a:pt x="396" y="800"/>
                  <a:pt x="403" y="800"/>
                  <a:pt x="410" y="798"/>
                </a:cubicBezTo>
                <a:cubicBezTo>
                  <a:pt x="426" y="795"/>
                  <a:pt x="442" y="784"/>
                  <a:pt x="448" y="767"/>
                </a:cubicBezTo>
                <a:cubicBezTo>
                  <a:pt x="455" y="751"/>
                  <a:pt x="451" y="729"/>
                  <a:pt x="434" y="720"/>
                </a:cubicBezTo>
                <a:cubicBezTo>
                  <a:pt x="431" y="719"/>
                  <a:pt x="428" y="718"/>
                  <a:pt x="424" y="718"/>
                </a:cubicBezTo>
                <a:cubicBezTo>
                  <a:pt x="414" y="717"/>
                  <a:pt x="400" y="725"/>
                  <a:pt x="396" y="735"/>
                </a:cubicBezTo>
                <a:cubicBezTo>
                  <a:pt x="394" y="740"/>
                  <a:pt x="394" y="747"/>
                  <a:pt x="398" y="751"/>
                </a:cubicBezTo>
                <a:cubicBezTo>
                  <a:pt x="401" y="753"/>
                  <a:pt x="404" y="755"/>
                  <a:pt x="407" y="754"/>
                </a:cubicBezTo>
                <a:cubicBezTo>
                  <a:pt x="410" y="754"/>
                  <a:pt x="417" y="753"/>
                  <a:pt x="418" y="752"/>
                </a:cubicBezTo>
                <a:cubicBezTo>
                  <a:pt x="419" y="751"/>
                  <a:pt x="419" y="750"/>
                  <a:pt x="419" y="751"/>
                </a:cubicBezTo>
                <a:cubicBezTo>
                  <a:pt x="420" y="756"/>
                  <a:pt x="416" y="762"/>
                  <a:pt x="412" y="764"/>
                </a:cubicBezTo>
                <a:cubicBezTo>
                  <a:pt x="407" y="768"/>
                  <a:pt x="399" y="768"/>
                  <a:pt x="393" y="766"/>
                </a:cubicBezTo>
                <a:cubicBezTo>
                  <a:pt x="390" y="765"/>
                  <a:pt x="386" y="763"/>
                  <a:pt x="384" y="760"/>
                </a:cubicBezTo>
                <a:cubicBezTo>
                  <a:pt x="380" y="756"/>
                  <a:pt x="378" y="749"/>
                  <a:pt x="378" y="743"/>
                </a:cubicBezTo>
                <a:cubicBezTo>
                  <a:pt x="377" y="736"/>
                  <a:pt x="379" y="729"/>
                  <a:pt x="381" y="722"/>
                </a:cubicBezTo>
                <a:cubicBezTo>
                  <a:pt x="385" y="709"/>
                  <a:pt x="396" y="703"/>
                  <a:pt x="407" y="699"/>
                </a:cubicBezTo>
                <a:cubicBezTo>
                  <a:pt x="417" y="695"/>
                  <a:pt x="427" y="695"/>
                  <a:pt x="436" y="694"/>
                </a:cubicBezTo>
                <a:cubicBezTo>
                  <a:pt x="442" y="694"/>
                  <a:pt x="447" y="694"/>
                  <a:pt x="453" y="694"/>
                </a:cubicBezTo>
                <a:cubicBezTo>
                  <a:pt x="462" y="694"/>
                  <a:pt x="471" y="694"/>
                  <a:pt x="480" y="695"/>
                </a:cubicBezTo>
                <a:cubicBezTo>
                  <a:pt x="488" y="695"/>
                  <a:pt x="495" y="696"/>
                  <a:pt x="503" y="696"/>
                </a:cubicBezTo>
                <a:cubicBezTo>
                  <a:pt x="516" y="696"/>
                  <a:pt x="530" y="696"/>
                  <a:pt x="543" y="694"/>
                </a:cubicBezTo>
                <a:cubicBezTo>
                  <a:pt x="554" y="693"/>
                  <a:pt x="566" y="691"/>
                  <a:pt x="578" y="688"/>
                </a:cubicBezTo>
                <a:cubicBezTo>
                  <a:pt x="589" y="686"/>
                  <a:pt x="600" y="683"/>
                  <a:pt x="611" y="678"/>
                </a:cubicBezTo>
                <a:cubicBezTo>
                  <a:pt x="611" y="678"/>
                  <a:pt x="612" y="678"/>
                  <a:pt x="612" y="678"/>
                </a:cubicBezTo>
                <a:cubicBezTo>
                  <a:pt x="612" y="678"/>
                  <a:pt x="613" y="677"/>
                  <a:pt x="613" y="677"/>
                </a:cubicBezTo>
                <a:cubicBezTo>
                  <a:pt x="614" y="677"/>
                  <a:pt x="613" y="677"/>
                  <a:pt x="614" y="677"/>
                </a:cubicBezTo>
                <a:cubicBezTo>
                  <a:pt x="615" y="676"/>
                  <a:pt x="618" y="676"/>
                  <a:pt x="618" y="676"/>
                </a:cubicBezTo>
                <a:cubicBezTo>
                  <a:pt x="619" y="675"/>
                  <a:pt x="619" y="675"/>
                  <a:pt x="620" y="674"/>
                </a:cubicBezTo>
                <a:cubicBezTo>
                  <a:pt x="620" y="674"/>
                  <a:pt x="620" y="674"/>
                  <a:pt x="621" y="674"/>
                </a:cubicBezTo>
                <a:cubicBezTo>
                  <a:pt x="622" y="674"/>
                  <a:pt x="622" y="672"/>
                  <a:pt x="623" y="673"/>
                </a:cubicBezTo>
                <a:cubicBezTo>
                  <a:pt x="623" y="673"/>
                  <a:pt x="622" y="674"/>
                  <a:pt x="623" y="674"/>
                </a:cubicBezTo>
                <a:cubicBezTo>
                  <a:pt x="623" y="673"/>
                  <a:pt x="625" y="673"/>
                  <a:pt x="625" y="673"/>
                </a:cubicBezTo>
                <a:cubicBezTo>
                  <a:pt x="625" y="673"/>
                  <a:pt x="625" y="673"/>
                  <a:pt x="625" y="672"/>
                </a:cubicBezTo>
                <a:cubicBezTo>
                  <a:pt x="626" y="672"/>
                  <a:pt x="627" y="672"/>
                  <a:pt x="628" y="671"/>
                </a:cubicBezTo>
                <a:cubicBezTo>
                  <a:pt x="629" y="671"/>
                  <a:pt x="629" y="671"/>
                  <a:pt x="630" y="671"/>
                </a:cubicBezTo>
                <a:cubicBezTo>
                  <a:pt x="631" y="670"/>
                  <a:pt x="632" y="670"/>
                  <a:pt x="633" y="669"/>
                </a:cubicBezTo>
                <a:cubicBezTo>
                  <a:pt x="634" y="668"/>
                  <a:pt x="635" y="668"/>
                  <a:pt x="636" y="667"/>
                </a:cubicBezTo>
                <a:cubicBezTo>
                  <a:pt x="638" y="666"/>
                  <a:pt x="640" y="666"/>
                  <a:pt x="641" y="665"/>
                </a:cubicBezTo>
                <a:cubicBezTo>
                  <a:pt x="642" y="665"/>
                  <a:pt x="643" y="664"/>
                  <a:pt x="644" y="664"/>
                </a:cubicBezTo>
                <a:cubicBezTo>
                  <a:pt x="645" y="663"/>
                  <a:pt x="647" y="662"/>
                  <a:pt x="647" y="662"/>
                </a:cubicBezTo>
                <a:cubicBezTo>
                  <a:pt x="648" y="662"/>
                  <a:pt x="648" y="662"/>
                  <a:pt x="648" y="662"/>
                </a:cubicBezTo>
                <a:cubicBezTo>
                  <a:pt x="648" y="662"/>
                  <a:pt x="649" y="661"/>
                  <a:pt x="649" y="661"/>
                </a:cubicBezTo>
                <a:cubicBezTo>
                  <a:pt x="649" y="661"/>
                  <a:pt x="649" y="661"/>
                  <a:pt x="650" y="661"/>
                </a:cubicBezTo>
                <a:cubicBezTo>
                  <a:pt x="650" y="661"/>
                  <a:pt x="650" y="660"/>
                  <a:pt x="651" y="660"/>
                </a:cubicBezTo>
                <a:cubicBezTo>
                  <a:pt x="651" y="660"/>
                  <a:pt x="651" y="659"/>
                  <a:pt x="652" y="659"/>
                </a:cubicBezTo>
                <a:cubicBezTo>
                  <a:pt x="653" y="659"/>
                  <a:pt x="654" y="658"/>
                  <a:pt x="655" y="658"/>
                </a:cubicBezTo>
                <a:cubicBezTo>
                  <a:pt x="656" y="657"/>
                  <a:pt x="656" y="657"/>
                  <a:pt x="656" y="657"/>
                </a:cubicBezTo>
                <a:cubicBezTo>
                  <a:pt x="656" y="656"/>
                  <a:pt x="657" y="657"/>
                  <a:pt x="657" y="657"/>
                </a:cubicBezTo>
                <a:cubicBezTo>
                  <a:pt x="660" y="655"/>
                  <a:pt x="659" y="654"/>
                  <a:pt x="662" y="653"/>
                </a:cubicBezTo>
                <a:cubicBezTo>
                  <a:pt x="663" y="652"/>
                  <a:pt x="664" y="651"/>
                  <a:pt x="665" y="651"/>
                </a:cubicBezTo>
                <a:cubicBezTo>
                  <a:pt x="668" y="648"/>
                  <a:pt x="671" y="649"/>
                  <a:pt x="675" y="647"/>
                </a:cubicBezTo>
                <a:cubicBezTo>
                  <a:pt x="678" y="644"/>
                  <a:pt x="681" y="641"/>
                  <a:pt x="684" y="639"/>
                </a:cubicBezTo>
                <a:cubicBezTo>
                  <a:pt x="687" y="637"/>
                  <a:pt x="690" y="634"/>
                  <a:pt x="692" y="632"/>
                </a:cubicBezTo>
                <a:cubicBezTo>
                  <a:pt x="693" y="631"/>
                  <a:pt x="693" y="631"/>
                  <a:pt x="693" y="631"/>
                </a:cubicBezTo>
                <a:cubicBezTo>
                  <a:pt x="694" y="630"/>
                  <a:pt x="695" y="629"/>
                  <a:pt x="695" y="629"/>
                </a:cubicBezTo>
                <a:cubicBezTo>
                  <a:pt x="695" y="629"/>
                  <a:pt x="696" y="629"/>
                  <a:pt x="696" y="628"/>
                </a:cubicBezTo>
                <a:cubicBezTo>
                  <a:pt x="697" y="628"/>
                  <a:pt x="697" y="628"/>
                  <a:pt x="698" y="627"/>
                </a:cubicBezTo>
                <a:cubicBezTo>
                  <a:pt x="698" y="627"/>
                  <a:pt x="699" y="626"/>
                  <a:pt x="699" y="625"/>
                </a:cubicBezTo>
                <a:cubicBezTo>
                  <a:pt x="699" y="625"/>
                  <a:pt x="700" y="624"/>
                  <a:pt x="700" y="624"/>
                </a:cubicBezTo>
                <a:cubicBezTo>
                  <a:pt x="700" y="624"/>
                  <a:pt x="700" y="623"/>
                  <a:pt x="700" y="623"/>
                </a:cubicBezTo>
                <a:cubicBezTo>
                  <a:pt x="701" y="623"/>
                  <a:pt x="701" y="623"/>
                  <a:pt x="701" y="623"/>
                </a:cubicBezTo>
                <a:cubicBezTo>
                  <a:pt x="702" y="622"/>
                  <a:pt x="703" y="622"/>
                  <a:pt x="703" y="622"/>
                </a:cubicBezTo>
                <a:cubicBezTo>
                  <a:pt x="704" y="621"/>
                  <a:pt x="704" y="620"/>
                  <a:pt x="704" y="620"/>
                </a:cubicBezTo>
                <a:cubicBezTo>
                  <a:pt x="704" y="620"/>
                  <a:pt x="704" y="619"/>
                  <a:pt x="704" y="619"/>
                </a:cubicBezTo>
                <a:cubicBezTo>
                  <a:pt x="705" y="619"/>
                  <a:pt x="705" y="619"/>
                  <a:pt x="705" y="619"/>
                </a:cubicBezTo>
                <a:cubicBezTo>
                  <a:pt x="706" y="618"/>
                  <a:pt x="707" y="617"/>
                  <a:pt x="708" y="616"/>
                </a:cubicBezTo>
                <a:cubicBezTo>
                  <a:pt x="709" y="616"/>
                  <a:pt x="709" y="615"/>
                  <a:pt x="709" y="614"/>
                </a:cubicBezTo>
                <a:cubicBezTo>
                  <a:pt x="710" y="613"/>
                  <a:pt x="710" y="612"/>
                  <a:pt x="711" y="611"/>
                </a:cubicBezTo>
                <a:cubicBezTo>
                  <a:pt x="712" y="611"/>
                  <a:pt x="713" y="610"/>
                  <a:pt x="713" y="609"/>
                </a:cubicBezTo>
                <a:cubicBezTo>
                  <a:pt x="715" y="607"/>
                  <a:pt x="716" y="603"/>
                  <a:pt x="718" y="601"/>
                </a:cubicBezTo>
                <a:cubicBezTo>
                  <a:pt x="718" y="601"/>
                  <a:pt x="718" y="600"/>
                  <a:pt x="719" y="600"/>
                </a:cubicBezTo>
                <a:cubicBezTo>
                  <a:pt x="719" y="599"/>
                  <a:pt x="721" y="597"/>
                  <a:pt x="721" y="596"/>
                </a:cubicBezTo>
                <a:cubicBezTo>
                  <a:pt x="721" y="596"/>
                  <a:pt x="722" y="596"/>
                  <a:pt x="722" y="596"/>
                </a:cubicBezTo>
                <a:cubicBezTo>
                  <a:pt x="722" y="595"/>
                  <a:pt x="723" y="594"/>
                  <a:pt x="723" y="593"/>
                </a:cubicBezTo>
                <a:cubicBezTo>
                  <a:pt x="723" y="593"/>
                  <a:pt x="724" y="593"/>
                  <a:pt x="724" y="593"/>
                </a:cubicBezTo>
                <a:cubicBezTo>
                  <a:pt x="724" y="592"/>
                  <a:pt x="724" y="592"/>
                  <a:pt x="724" y="591"/>
                </a:cubicBezTo>
                <a:cubicBezTo>
                  <a:pt x="725" y="591"/>
                  <a:pt x="725" y="591"/>
                  <a:pt x="725" y="591"/>
                </a:cubicBezTo>
                <a:cubicBezTo>
                  <a:pt x="724" y="593"/>
                  <a:pt x="723" y="595"/>
                  <a:pt x="722" y="597"/>
                </a:cubicBezTo>
                <a:cubicBezTo>
                  <a:pt x="718" y="606"/>
                  <a:pt x="712" y="614"/>
                  <a:pt x="706" y="622"/>
                </a:cubicBezTo>
                <a:cubicBezTo>
                  <a:pt x="700" y="629"/>
                  <a:pt x="693" y="634"/>
                  <a:pt x="687" y="641"/>
                </a:cubicBezTo>
                <a:cubicBezTo>
                  <a:pt x="684" y="644"/>
                  <a:pt x="680" y="648"/>
                  <a:pt x="677" y="651"/>
                </a:cubicBezTo>
                <a:cubicBezTo>
                  <a:pt x="650" y="673"/>
                  <a:pt x="617" y="686"/>
                  <a:pt x="583" y="692"/>
                </a:cubicBezTo>
                <a:cubicBezTo>
                  <a:pt x="579" y="693"/>
                  <a:pt x="575" y="694"/>
                  <a:pt x="571" y="694"/>
                </a:cubicBezTo>
                <a:cubicBezTo>
                  <a:pt x="558" y="696"/>
                  <a:pt x="544" y="697"/>
                  <a:pt x="530" y="699"/>
                </a:cubicBezTo>
                <a:cubicBezTo>
                  <a:pt x="524" y="700"/>
                  <a:pt x="518" y="700"/>
                  <a:pt x="512" y="702"/>
                </a:cubicBezTo>
                <a:cubicBezTo>
                  <a:pt x="505" y="703"/>
                  <a:pt x="498" y="706"/>
                  <a:pt x="493" y="711"/>
                </a:cubicBezTo>
                <a:cubicBezTo>
                  <a:pt x="487" y="716"/>
                  <a:pt x="487" y="724"/>
                  <a:pt x="491" y="731"/>
                </a:cubicBezTo>
                <a:cubicBezTo>
                  <a:pt x="491" y="732"/>
                  <a:pt x="492" y="732"/>
                  <a:pt x="492" y="733"/>
                </a:cubicBezTo>
                <a:cubicBezTo>
                  <a:pt x="492" y="733"/>
                  <a:pt x="472" y="742"/>
                  <a:pt x="480" y="763"/>
                </a:cubicBezTo>
                <a:cubicBezTo>
                  <a:pt x="488" y="785"/>
                  <a:pt x="508" y="778"/>
                  <a:pt x="515" y="774"/>
                </a:cubicBezTo>
                <a:cubicBezTo>
                  <a:pt x="515" y="774"/>
                  <a:pt x="524" y="801"/>
                  <a:pt x="560" y="783"/>
                </a:cubicBezTo>
                <a:cubicBezTo>
                  <a:pt x="564" y="781"/>
                  <a:pt x="568" y="779"/>
                  <a:pt x="571" y="776"/>
                </a:cubicBezTo>
                <a:cubicBezTo>
                  <a:pt x="583" y="766"/>
                  <a:pt x="589" y="745"/>
                  <a:pt x="575" y="733"/>
                </a:cubicBezTo>
                <a:cubicBezTo>
                  <a:pt x="565" y="725"/>
                  <a:pt x="546" y="730"/>
                  <a:pt x="543" y="743"/>
                </a:cubicBezTo>
                <a:cubicBezTo>
                  <a:pt x="541" y="748"/>
                  <a:pt x="542" y="755"/>
                  <a:pt x="547" y="758"/>
                </a:cubicBezTo>
                <a:cubicBezTo>
                  <a:pt x="552" y="760"/>
                  <a:pt x="555" y="760"/>
                  <a:pt x="559" y="758"/>
                </a:cubicBezTo>
                <a:cubicBezTo>
                  <a:pt x="559" y="758"/>
                  <a:pt x="543" y="775"/>
                  <a:pt x="530" y="760"/>
                </a:cubicBezTo>
                <a:cubicBezTo>
                  <a:pt x="525" y="754"/>
                  <a:pt x="526" y="746"/>
                  <a:pt x="530" y="740"/>
                </a:cubicBezTo>
                <a:cubicBezTo>
                  <a:pt x="537" y="728"/>
                  <a:pt x="550" y="722"/>
                  <a:pt x="563" y="718"/>
                </a:cubicBezTo>
                <a:cubicBezTo>
                  <a:pt x="574" y="715"/>
                  <a:pt x="586" y="713"/>
                  <a:pt x="597" y="709"/>
                </a:cubicBezTo>
                <a:cubicBezTo>
                  <a:pt x="605" y="707"/>
                  <a:pt x="613" y="704"/>
                  <a:pt x="620" y="701"/>
                </a:cubicBezTo>
                <a:cubicBezTo>
                  <a:pt x="643" y="690"/>
                  <a:pt x="665" y="676"/>
                  <a:pt x="683" y="659"/>
                </a:cubicBezTo>
                <a:cubicBezTo>
                  <a:pt x="689" y="653"/>
                  <a:pt x="695" y="647"/>
                  <a:pt x="700" y="640"/>
                </a:cubicBezTo>
                <a:cubicBezTo>
                  <a:pt x="705" y="633"/>
                  <a:pt x="709" y="626"/>
                  <a:pt x="714" y="618"/>
                </a:cubicBezTo>
                <a:cubicBezTo>
                  <a:pt x="718" y="610"/>
                  <a:pt x="722" y="602"/>
                  <a:pt x="725" y="594"/>
                </a:cubicBezTo>
                <a:cubicBezTo>
                  <a:pt x="726" y="591"/>
                  <a:pt x="727" y="589"/>
                  <a:pt x="728" y="587"/>
                </a:cubicBezTo>
                <a:cubicBezTo>
                  <a:pt x="728" y="587"/>
                  <a:pt x="728" y="587"/>
                  <a:pt x="728" y="587"/>
                </a:cubicBezTo>
                <a:cubicBezTo>
                  <a:pt x="728" y="587"/>
                  <a:pt x="728" y="586"/>
                  <a:pt x="728" y="586"/>
                </a:cubicBezTo>
                <a:cubicBezTo>
                  <a:pt x="728" y="586"/>
                  <a:pt x="728" y="586"/>
                  <a:pt x="728" y="586"/>
                </a:cubicBezTo>
                <a:cubicBezTo>
                  <a:pt x="728" y="585"/>
                  <a:pt x="728" y="585"/>
                  <a:pt x="729" y="584"/>
                </a:cubicBezTo>
                <a:cubicBezTo>
                  <a:pt x="729" y="584"/>
                  <a:pt x="729" y="584"/>
                  <a:pt x="729" y="584"/>
                </a:cubicBezTo>
                <a:cubicBezTo>
                  <a:pt x="730" y="583"/>
                  <a:pt x="730" y="582"/>
                  <a:pt x="730" y="582"/>
                </a:cubicBezTo>
                <a:cubicBezTo>
                  <a:pt x="730" y="581"/>
                  <a:pt x="731" y="581"/>
                  <a:pt x="731" y="581"/>
                </a:cubicBezTo>
                <a:cubicBezTo>
                  <a:pt x="733" y="578"/>
                  <a:pt x="734" y="574"/>
                  <a:pt x="736" y="571"/>
                </a:cubicBezTo>
                <a:cubicBezTo>
                  <a:pt x="735" y="571"/>
                  <a:pt x="735" y="572"/>
                  <a:pt x="734" y="573"/>
                </a:cubicBezTo>
                <a:close/>
                <a:moveTo>
                  <a:pt x="482" y="492"/>
                </a:moveTo>
                <a:cubicBezTo>
                  <a:pt x="482" y="492"/>
                  <a:pt x="482" y="492"/>
                  <a:pt x="482" y="492"/>
                </a:cubicBezTo>
                <a:cubicBezTo>
                  <a:pt x="483" y="492"/>
                  <a:pt x="483" y="492"/>
                  <a:pt x="483" y="492"/>
                </a:cubicBezTo>
                <a:cubicBezTo>
                  <a:pt x="484" y="492"/>
                  <a:pt x="485" y="492"/>
                  <a:pt x="485" y="492"/>
                </a:cubicBezTo>
                <a:cubicBezTo>
                  <a:pt x="485" y="492"/>
                  <a:pt x="486" y="493"/>
                  <a:pt x="486" y="493"/>
                </a:cubicBezTo>
                <a:cubicBezTo>
                  <a:pt x="485" y="494"/>
                  <a:pt x="484" y="494"/>
                  <a:pt x="484" y="494"/>
                </a:cubicBezTo>
                <a:cubicBezTo>
                  <a:pt x="484" y="494"/>
                  <a:pt x="481" y="493"/>
                  <a:pt x="481" y="492"/>
                </a:cubicBezTo>
                <a:cubicBezTo>
                  <a:pt x="481" y="492"/>
                  <a:pt x="481" y="492"/>
                  <a:pt x="482" y="492"/>
                </a:cubicBezTo>
                <a:close/>
                <a:moveTo>
                  <a:pt x="483" y="495"/>
                </a:moveTo>
                <a:cubicBezTo>
                  <a:pt x="484" y="495"/>
                  <a:pt x="484" y="495"/>
                  <a:pt x="484" y="495"/>
                </a:cubicBezTo>
                <a:cubicBezTo>
                  <a:pt x="484" y="495"/>
                  <a:pt x="485" y="496"/>
                  <a:pt x="486" y="496"/>
                </a:cubicBezTo>
                <a:cubicBezTo>
                  <a:pt x="488" y="496"/>
                  <a:pt x="491" y="496"/>
                  <a:pt x="492" y="497"/>
                </a:cubicBezTo>
                <a:cubicBezTo>
                  <a:pt x="493" y="498"/>
                  <a:pt x="494" y="499"/>
                  <a:pt x="495" y="500"/>
                </a:cubicBezTo>
                <a:cubicBezTo>
                  <a:pt x="496" y="500"/>
                  <a:pt x="496" y="500"/>
                  <a:pt x="497" y="500"/>
                </a:cubicBezTo>
                <a:cubicBezTo>
                  <a:pt x="497" y="502"/>
                  <a:pt x="500" y="502"/>
                  <a:pt x="500" y="503"/>
                </a:cubicBezTo>
                <a:cubicBezTo>
                  <a:pt x="500" y="503"/>
                  <a:pt x="500" y="504"/>
                  <a:pt x="500" y="504"/>
                </a:cubicBezTo>
                <a:cubicBezTo>
                  <a:pt x="500" y="505"/>
                  <a:pt x="502" y="507"/>
                  <a:pt x="502" y="508"/>
                </a:cubicBezTo>
                <a:cubicBezTo>
                  <a:pt x="502" y="508"/>
                  <a:pt x="500" y="506"/>
                  <a:pt x="499" y="504"/>
                </a:cubicBezTo>
                <a:cubicBezTo>
                  <a:pt x="499" y="504"/>
                  <a:pt x="498" y="504"/>
                  <a:pt x="497" y="504"/>
                </a:cubicBezTo>
                <a:cubicBezTo>
                  <a:pt x="497" y="503"/>
                  <a:pt x="497" y="502"/>
                  <a:pt x="497" y="502"/>
                </a:cubicBezTo>
                <a:cubicBezTo>
                  <a:pt x="497" y="502"/>
                  <a:pt x="493" y="501"/>
                  <a:pt x="492" y="500"/>
                </a:cubicBezTo>
                <a:cubicBezTo>
                  <a:pt x="492" y="500"/>
                  <a:pt x="489" y="497"/>
                  <a:pt x="489" y="497"/>
                </a:cubicBezTo>
                <a:cubicBezTo>
                  <a:pt x="489" y="497"/>
                  <a:pt x="488" y="497"/>
                  <a:pt x="488" y="497"/>
                </a:cubicBezTo>
                <a:cubicBezTo>
                  <a:pt x="487" y="497"/>
                  <a:pt x="486" y="497"/>
                  <a:pt x="486" y="497"/>
                </a:cubicBezTo>
                <a:cubicBezTo>
                  <a:pt x="485" y="497"/>
                  <a:pt x="484" y="496"/>
                  <a:pt x="484" y="496"/>
                </a:cubicBezTo>
                <a:cubicBezTo>
                  <a:pt x="482" y="496"/>
                  <a:pt x="480" y="495"/>
                  <a:pt x="480" y="495"/>
                </a:cubicBezTo>
                <a:cubicBezTo>
                  <a:pt x="479" y="494"/>
                  <a:pt x="480" y="494"/>
                  <a:pt x="481" y="494"/>
                </a:cubicBezTo>
                <a:cubicBezTo>
                  <a:pt x="482" y="494"/>
                  <a:pt x="482" y="495"/>
                  <a:pt x="483" y="495"/>
                </a:cubicBezTo>
                <a:close/>
                <a:moveTo>
                  <a:pt x="470" y="488"/>
                </a:moveTo>
                <a:cubicBezTo>
                  <a:pt x="470" y="488"/>
                  <a:pt x="470" y="489"/>
                  <a:pt x="471" y="489"/>
                </a:cubicBezTo>
                <a:cubicBezTo>
                  <a:pt x="471" y="489"/>
                  <a:pt x="471" y="489"/>
                  <a:pt x="471" y="489"/>
                </a:cubicBezTo>
                <a:cubicBezTo>
                  <a:pt x="471" y="489"/>
                  <a:pt x="472" y="489"/>
                  <a:pt x="472" y="489"/>
                </a:cubicBezTo>
                <a:cubicBezTo>
                  <a:pt x="472" y="489"/>
                  <a:pt x="473" y="490"/>
                  <a:pt x="474" y="490"/>
                </a:cubicBezTo>
                <a:cubicBezTo>
                  <a:pt x="474" y="490"/>
                  <a:pt x="474" y="490"/>
                  <a:pt x="474" y="490"/>
                </a:cubicBezTo>
                <a:cubicBezTo>
                  <a:pt x="474" y="490"/>
                  <a:pt x="475" y="490"/>
                  <a:pt x="475" y="490"/>
                </a:cubicBezTo>
                <a:cubicBezTo>
                  <a:pt x="475" y="490"/>
                  <a:pt x="476" y="490"/>
                  <a:pt x="477" y="490"/>
                </a:cubicBezTo>
                <a:cubicBezTo>
                  <a:pt x="477" y="490"/>
                  <a:pt x="478" y="491"/>
                  <a:pt x="478" y="492"/>
                </a:cubicBezTo>
                <a:cubicBezTo>
                  <a:pt x="479" y="492"/>
                  <a:pt x="478" y="491"/>
                  <a:pt x="478" y="491"/>
                </a:cubicBezTo>
                <a:cubicBezTo>
                  <a:pt x="479" y="491"/>
                  <a:pt x="479" y="491"/>
                  <a:pt x="479" y="491"/>
                </a:cubicBezTo>
                <a:cubicBezTo>
                  <a:pt x="479" y="491"/>
                  <a:pt x="479" y="492"/>
                  <a:pt x="479" y="492"/>
                </a:cubicBezTo>
                <a:cubicBezTo>
                  <a:pt x="479" y="492"/>
                  <a:pt x="480" y="492"/>
                  <a:pt x="480" y="492"/>
                </a:cubicBezTo>
                <a:cubicBezTo>
                  <a:pt x="480" y="493"/>
                  <a:pt x="479" y="493"/>
                  <a:pt x="479" y="493"/>
                </a:cubicBezTo>
                <a:cubicBezTo>
                  <a:pt x="479" y="493"/>
                  <a:pt x="478" y="492"/>
                  <a:pt x="478" y="491"/>
                </a:cubicBezTo>
                <a:cubicBezTo>
                  <a:pt x="477" y="491"/>
                  <a:pt x="475" y="491"/>
                  <a:pt x="474" y="491"/>
                </a:cubicBezTo>
                <a:cubicBezTo>
                  <a:pt x="473" y="490"/>
                  <a:pt x="473" y="491"/>
                  <a:pt x="473" y="490"/>
                </a:cubicBezTo>
                <a:cubicBezTo>
                  <a:pt x="472" y="490"/>
                  <a:pt x="472" y="490"/>
                  <a:pt x="471" y="490"/>
                </a:cubicBezTo>
                <a:cubicBezTo>
                  <a:pt x="471" y="490"/>
                  <a:pt x="470" y="489"/>
                  <a:pt x="470" y="489"/>
                </a:cubicBezTo>
                <a:cubicBezTo>
                  <a:pt x="469" y="489"/>
                  <a:pt x="469" y="489"/>
                  <a:pt x="469" y="489"/>
                </a:cubicBezTo>
                <a:cubicBezTo>
                  <a:pt x="469" y="489"/>
                  <a:pt x="469" y="488"/>
                  <a:pt x="470" y="488"/>
                </a:cubicBezTo>
                <a:close/>
                <a:moveTo>
                  <a:pt x="436" y="502"/>
                </a:moveTo>
                <a:cubicBezTo>
                  <a:pt x="436" y="502"/>
                  <a:pt x="435" y="503"/>
                  <a:pt x="435" y="503"/>
                </a:cubicBezTo>
                <a:cubicBezTo>
                  <a:pt x="434" y="503"/>
                  <a:pt x="434" y="503"/>
                  <a:pt x="434" y="503"/>
                </a:cubicBezTo>
                <a:cubicBezTo>
                  <a:pt x="434" y="503"/>
                  <a:pt x="433" y="504"/>
                  <a:pt x="432" y="504"/>
                </a:cubicBezTo>
                <a:cubicBezTo>
                  <a:pt x="432" y="504"/>
                  <a:pt x="432" y="504"/>
                  <a:pt x="432" y="505"/>
                </a:cubicBezTo>
                <a:cubicBezTo>
                  <a:pt x="432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5"/>
                </a:cubicBezTo>
                <a:cubicBezTo>
                  <a:pt x="430" y="506"/>
                  <a:pt x="429" y="507"/>
                  <a:pt x="429" y="507"/>
                </a:cubicBezTo>
                <a:cubicBezTo>
                  <a:pt x="429" y="507"/>
                  <a:pt x="428" y="507"/>
                  <a:pt x="428" y="508"/>
                </a:cubicBezTo>
                <a:cubicBezTo>
                  <a:pt x="428" y="508"/>
                  <a:pt x="427" y="509"/>
                  <a:pt x="427" y="508"/>
                </a:cubicBezTo>
                <a:cubicBezTo>
                  <a:pt x="427" y="508"/>
                  <a:pt x="428" y="507"/>
                  <a:pt x="428" y="507"/>
                </a:cubicBezTo>
                <a:cubicBezTo>
                  <a:pt x="428" y="507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30" y="506"/>
                  <a:pt x="430" y="505"/>
                </a:cubicBezTo>
                <a:cubicBezTo>
                  <a:pt x="430" y="505"/>
                  <a:pt x="430" y="506"/>
                  <a:pt x="430" y="506"/>
                </a:cubicBezTo>
                <a:cubicBezTo>
                  <a:pt x="430" y="505"/>
                  <a:pt x="430" y="505"/>
                  <a:pt x="430" y="505"/>
                </a:cubicBezTo>
                <a:cubicBezTo>
                  <a:pt x="430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4"/>
                </a:cubicBezTo>
                <a:cubicBezTo>
                  <a:pt x="431" y="504"/>
                  <a:pt x="432" y="504"/>
                  <a:pt x="432" y="504"/>
                </a:cubicBezTo>
                <a:cubicBezTo>
                  <a:pt x="432" y="504"/>
                  <a:pt x="432" y="504"/>
                  <a:pt x="433" y="503"/>
                </a:cubicBezTo>
                <a:cubicBezTo>
                  <a:pt x="433" y="503"/>
                  <a:pt x="434" y="501"/>
                  <a:pt x="434" y="501"/>
                </a:cubicBezTo>
                <a:cubicBezTo>
                  <a:pt x="434" y="501"/>
                  <a:pt x="436" y="500"/>
                  <a:pt x="436" y="500"/>
                </a:cubicBezTo>
                <a:cubicBezTo>
                  <a:pt x="437" y="500"/>
                  <a:pt x="439" y="498"/>
                  <a:pt x="440" y="497"/>
                </a:cubicBezTo>
                <a:cubicBezTo>
                  <a:pt x="440" y="497"/>
                  <a:pt x="440" y="497"/>
                  <a:pt x="441" y="497"/>
                </a:cubicBezTo>
                <a:cubicBezTo>
                  <a:pt x="439" y="498"/>
                  <a:pt x="437" y="502"/>
                  <a:pt x="436" y="502"/>
                </a:cubicBezTo>
                <a:close/>
                <a:moveTo>
                  <a:pt x="454" y="492"/>
                </a:moveTo>
                <a:cubicBezTo>
                  <a:pt x="454" y="492"/>
                  <a:pt x="453" y="492"/>
                  <a:pt x="453" y="493"/>
                </a:cubicBezTo>
                <a:cubicBezTo>
                  <a:pt x="453" y="493"/>
                  <a:pt x="453" y="493"/>
                  <a:pt x="452" y="493"/>
                </a:cubicBezTo>
                <a:cubicBezTo>
                  <a:pt x="452" y="493"/>
                  <a:pt x="452" y="493"/>
                  <a:pt x="451" y="494"/>
                </a:cubicBezTo>
                <a:cubicBezTo>
                  <a:pt x="451" y="494"/>
                  <a:pt x="451" y="494"/>
                  <a:pt x="450" y="494"/>
                </a:cubicBezTo>
                <a:cubicBezTo>
                  <a:pt x="450" y="494"/>
                  <a:pt x="449" y="494"/>
                  <a:pt x="449" y="494"/>
                </a:cubicBezTo>
                <a:cubicBezTo>
                  <a:pt x="449" y="494"/>
                  <a:pt x="448" y="495"/>
                  <a:pt x="448" y="495"/>
                </a:cubicBezTo>
                <a:cubicBezTo>
                  <a:pt x="448" y="495"/>
                  <a:pt x="448" y="495"/>
                  <a:pt x="448" y="495"/>
                </a:cubicBezTo>
                <a:cubicBezTo>
                  <a:pt x="447" y="495"/>
                  <a:pt x="447" y="496"/>
                  <a:pt x="446" y="496"/>
                </a:cubicBezTo>
                <a:cubicBezTo>
                  <a:pt x="446" y="495"/>
                  <a:pt x="445" y="496"/>
                  <a:pt x="445" y="496"/>
                </a:cubicBezTo>
                <a:cubicBezTo>
                  <a:pt x="445" y="495"/>
                  <a:pt x="445" y="495"/>
                  <a:pt x="446" y="495"/>
                </a:cubicBezTo>
                <a:cubicBezTo>
                  <a:pt x="446" y="495"/>
                  <a:pt x="446" y="495"/>
                  <a:pt x="446" y="495"/>
                </a:cubicBezTo>
                <a:cubicBezTo>
                  <a:pt x="446" y="495"/>
                  <a:pt x="446" y="495"/>
                  <a:pt x="447" y="495"/>
                </a:cubicBezTo>
                <a:cubicBezTo>
                  <a:pt x="447" y="495"/>
                  <a:pt x="448" y="494"/>
                  <a:pt x="448" y="494"/>
                </a:cubicBezTo>
                <a:cubicBezTo>
                  <a:pt x="448" y="494"/>
                  <a:pt x="448" y="493"/>
                  <a:pt x="448" y="493"/>
                </a:cubicBezTo>
                <a:cubicBezTo>
                  <a:pt x="448" y="493"/>
                  <a:pt x="449" y="493"/>
                  <a:pt x="450" y="493"/>
                </a:cubicBezTo>
                <a:cubicBezTo>
                  <a:pt x="450" y="492"/>
                  <a:pt x="450" y="493"/>
                  <a:pt x="451" y="493"/>
                </a:cubicBezTo>
                <a:cubicBezTo>
                  <a:pt x="451" y="493"/>
                  <a:pt x="452" y="492"/>
                  <a:pt x="453" y="492"/>
                </a:cubicBezTo>
                <a:cubicBezTo>
                  <a:pt x="453" y="492"/>
                  <a:pt x="453" y="492"/>
                  <a:pt x="453" y="491"/>
                </a:cubicBezTo>
                <a:cubicBezTo>
                  <a:pt x="453" y="491"/>
                  <a:pt x="454" y="491"/>
                  <a:pt x="454" y="491"/>
                </a:cubicBezTo>
                <a:cubicBezTo>
                  <a:pt x="454" y="491"/>
                  <a:pt x="455" y="490"/>
                  <a:pt x="456" y="491"/>
                </a:cubicBezTo>
                <a:cubicBezTo>
                  <a:pt x="455" y="492"/>
                  <a:pt x="455" y="491"/>
                  <a:pt x="454" y="492"/>
                </a:cubicBezTo>
                <a:close/>
                <a:moveTo>
                  <a:pt x="462" y="491"/>
                </a:moveTo>
                <a:cubicBezTo>
                  <a:pt x="462" y="491"/>
                  <a:pt x="462" y="491"/>
                  <a:pt x="462" y="491"/>
                </a:cubicBezTo>
                <a:cubicBezTo>
                  <a:pt x="462" y="491"/>
                  <a:pt x="461" y="491"/>
                  <a:pt x="461" y="491"/>
                </a:cubicBezTo>
                <a:cubicBezTo>
                  <a:pt x="461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59" y="491"/>
                  <a:pt x="459" y="491"/>
                  <a:pt x="459" y="491"/>
                </a:cubicBezTo>
                <a:cubicBezTo>
                  <a:pt x="458" y="491"/>
                  <a:pt x="458" y="491"/>
                  <a:pt x="458" y="491"/>
                </a:cubicBezTo>
                <a:cubicBezTo>
                  <a:pt x="458" y="491"/>
                  <a:pt x="457" y="492"/>
                  <a:pt x="456" y="492"/>
                </a:cubicBezTo>
                <a:cubicBezTo>
                  <a:pt x="456" y="491"/>
                  <a:pt x="458" y="491"/>
                  <a:pt x="458" y="491"/>
                </a:cubicBezTo>
                <a:cubicBezTo>
                  <a:pt x="459" y="491"/>
                  <a:pt x="460" y="490"/>
                  <a:pt x="461" y="489"/>
                </a:cubicBezTo>
                <a:cubicBezTo>
                  <a:pt x="461" y="489"/>
                  <a:pt x="461" y="490"/>
                  <a:pt x="461" y="490"/>
                </a:cubicBezTo>
                <a:cubicBezTo>
                  <a:pt x="461" y="490"/>
                  <a:pt x="461" y="489"/>
                  <a:pt x="462" y="489"/>
                </a:cubicBezTo>
                <a:cubicBezTo>
                  <a:pt x="462" y="489"/>
                  <a:pt x="462" y="489"/>
                  <a:pt x="463" y="489"/>
                </a:cubicBezTo>
                <a:cubicBezTo>
                  <a:pt x="463" y="489"/>
                  <a:pt x="464" y="489"/>
                  <a:pt x="464" y="489"/>
                </a:cubicBezTo>
                <a:cubicBezTo>
                  <a:pt x="464" y="489"/>
                  <a:pt x="466" y="489"/>
                  <a:pt x="467" y="490"/>
                </a:cubicBezTo>
                <a:cubicBezTo>
                  <a:pt x="467" y="490"/>
                  <a:pt x="467" y="490"/>
                  <a:pt x="467" y="490"/>
                </a:cubicBezTo>
                <a:cubicBezTo>
                  <a:pt x="466" y="490"/>
                  <a:pt x="465" y="490"/>
                  <a:pt x="464" y="490"/>
                </a:cubicBezTo>
                <a:cubicBezTo>
                  <a:pt x="464" y="490"/>
                  <a:pt x="464" y="490"/>
                  <a:pt x="463" y="490"/>
                </a:cubicBezTo>
                <a:cubicBezTo>
                  <a:pt x="463" y="490"/>
                  <a:pt x="463" y="490"/>
                  <a:pt x="462" y="491"/>
                </a:cubicBezTo>
                <a:close/>
                <a:moveTo>
                  <a:pt x="464" y="577"/>
                </a:moveTo>
                <a:cubicBezTo>
                  <a:pt x="464" y="577"/>
                  <a:pt x="462" y="550"/>
                  <a:pt x="483" y="543"/>
                </a:cubicBezTo>
                <a:cubicBezTo>
                  <a:pt x="489" y="541"/>
                  <a:pt x="495" y="545"/>
                  <a:pt x="495" y="545"/>
                </a:cubicBezTo>
                <a:cubicBezTo>
                  <a:pt x="482" y="544"/>
                  <a:pt x="474" y="560"/>
                  <a:pt x="474" y="560"/>
                </a:cubicBezTo>
                <a:cubicBezTo>
                  <a:pt x="461" y="588"/>
                  <a:pt x="493" y="636"/>
                  <a:pt x="546" y="643"/>
                </a:cubicBezTo>
                <a:cubicBezTo>
                  <a:pt x="546" y="643"/>
                  <a:pt x="471" y="637"/>
                  <a:pt x="464" y="577"/>
                </a:cubicBezTo>
                <a:close/>
                <a:moveTo>
                  <a:pt x="337" y="674"/>
                </a:moveTo>
                <a:cubicBezTo>
                  <a:pt x="336" y="673"/>
                  <a:pt x="335" y="672"/>
                  <a:pt x="336" y="671"/>
                </a:cubicBezTo>
                <a:cubicBezTo>
                  <a:pt x="338" y="672"/>
                  <a:pt x="336" y="672"/>
                  <a:pt x="337" y="674"/>
                </a:cubicBezTo>
                <a:close/>
                <a:moveTo>
                  <a:pt x="341" y="672"/>
                </a:moveTo>
                <a:cubicBezTo>
                  <a:pt x="341" y="673"/>
                  <a:pt x="341" y="674"/>
                  <a:pt x="341" y="675"/>
                </a:cubicBezTo>
                <a:cubicBezTo>
                  <a:pt x="341" y="676"/>
                  <a:pt x="341" y="677"/>
                  <a:pt x="340" y="677"/>
                </a:cubicBezTo>
                <a:cubicBezTo>
                  <a:pt x="339" y="676"/>
                  <a:pt x="340" y="678"/>
                  <a:pt x="339" y="678"/>
                </a:cubicBezTo>
                <a:cubicBezTo>
                  <a:pt x="337" y="677"/>
                  <a:pt x="340" y="676"/>
                  <a:pt x="339" y="675"/>
                </a:cubicBezTo>
                <a:cubicBezTo>
                  <a:pt x="339" y="675"/>
                  <a:pt x="340" y="675"/>
                  <a:pt x="340" y="674"/>
                </a:cubicBezTo>
                <a:cubicBezTo>
                  <a:pt x="340" y="674"/>
                  <a:pt x="339" y="674"/>
                  <a:pt x="339" y="674"/>
                </a:cubicBezTo>
                <a:cubicBezTo>
                  <a:pt x="339" y="673"/>
                  <a:pt x="340" y="673"/>
                  <a:pt x="340" y="673"/>
                </a:cubicBezTo>
                <a:cubicBezTo>
                  <a:pt x="340" y="672"/>
                  <a:pt x="340" y="671"/>
                  <a:pt x="341" y="671"/>
                </a:cubicBezTo>
                <a:cubicBezTo>
                  <a:pt x="342" y="671"/>
                  <a:pt x="342" y="671"/>
                  <a:pt x="342" y="671"/>
                </a:cubicBezTo>
                <a:cubicBezTo>
                  <a:pt x="342" y="672"/>
                  <a:pt x="342" y="672"/>
                  <a:pt x="341" y="672"/>
                </a:cubicBezTo>
                <a:close/>
                <a:moveTo>
                  <a:pt x="344" y="659"/>
                </a:moveTo>
                <a:cubicBezTo>
                  <a:pt x="342" y="659"/>
                  <a:pt x="342" y="661"/>
                  <a:pt x="341" y="661"/>
                </a:cubicBezTo>
                <a:cubicBezTo>
                  <a:pt x="340" y="662"/>
                  <a:pt x="342" y="662"/>
                  <a:pt x="342" y="663"/>
                </a:cubicBezTo>
                <a:cubicBezTo>
                  <a:pt x="342" y="663"/>
                  <a:pt x="342" y="663"/>
                  <a:pt x="342" y="664"/>
                </a:cubicBezTo>
                <a:cubicBezTo>
                  <a:pt x="341" y="664"/>
                  <a:pt x="341" y="665"/>
                  <a:pt x="340" y="666"/>
                </a:cubicBezTo>
                <a:cubicBezTo>
                  <a:pt x="341" y="667"/>
                  <a:pt x="342" y="666"/>
                  <a:pt x="342" y="666"/>
                </a:cubicBezTo>
                <a:cubicBezTo>
                  <a:pt x="343" y="666"/>
                  <a:pt x="343" y="665"/>
                  <a:pt x="344" y="665"/>
                </a:cubicBezTo>
                <a:cubicBezTo>
                  <a:pt x="344" y="666"/>
                  <a:pt x="345" y="667"/>
                  <a:pt x="343" y="666"/>
                </a:cubicBezTo>
                <a:cubicBezTo>
                  <a:pt x="343" y="667"/>
                  <a:pt x="344" y="667"/>
                  <a:pt x="343" y="668"/>
                </a:cubicBezTo>
                <a:cubicBezTo>
                  <a:pt x="342" y="668"/>
                  <a:pt x="342" y="668"/>
                  <a:pt x="341" y="667"/>
                </a:cubicBezTo>
                <a:cubicBezTo>
                  <a:pt x="340" y="667"/>
                  <a:pt x="340" y="668"/>
                  <a:pt x="340" y="669"/>
                </a:cubicBezTo>
                <a:cubicBezTo>
                  <a:pt x="340" y="669"/>
                  <a:pt x="339" y="669"/>
                  <a:pt x="339" y="669"/>
                </a:cubicBezTo>
                <a:cubicBezTo>
                  <a:pt x="338" y="670"/>
                  <a:pt x="339" y="670"/>
                  <a:pt x="338" y="671"/>
                </a:cubicBezTo>
                <a:cubicBezTo>
                  <a:pt x="337" y="671"/>
                  <a:pt x="337" y="669"/>
                  <a:pt x="336" y="670"/>
                </a:cubicBezTo>
                <a:cubicBezTo>
                  <a:pt x="335" y="670"/>
                  <a:pt x="336" y="669"/>
                  <a:pt x="336" y="669"/>
                </a:cubicBezTo>
                <a:cubicBezTo>
                  <a:pt x="336" y="668"/>
                  <a:pt x="336" y="668"/>
                  <a:pt x="337" y="667"/>
                </a:cubicBezTo>
                <a:cubicBezTo>
                  <a:pt x="337" y="666"/>
                  <a:pt x="336" y="667"/>
                  <a:pt x="334" y="667"/>
                </a:cubicBezTo>
                <a:cubicBezTo>
                  <a:pt x="336" y="666"/>
                  <a:pt x="339" y="664"/>
                  <a:pt x="338" y="662"/>
                </a:cubicBezTo>
                <a:cubicBezTo>
                  <a:pt x="339" y="661"/>
                  <a:pt x="340" y="661"/>
                  <a:pt x="341" y="660"/>
                </a:cubicBezTo>
                <a:cubicBezTo>
                  <a:pt x="342" y="659"/>
                  <a:pt x="341" y="658"/>
                  <a:pt x="342" y="658"/>
                </a:cubicBezTo>
                <a:cubicBezTo>
                  <a:pt x="342" y="658"/>
                  <a:pt x="342" y="657"/>
                  <a:pt x="342" y="657"/>
                </a:cubicBezTo>
                <a:cubicBezTo>
                  <a:pt x="343" y="657"/>
                  <a:pt x="342" y="656"/>
                  <a:pt x="343" y="656"/>
                </a:cubicBezTo>
                <a:cubicBezTo>
                  <a:pt x="344" y="655"/>
                  <a:pt x="344" y="656"/>
                  <a:pt x="345" y="656"/>
                </a:cubicBezTo>
                <a:cubicBezTo>
                  <a:pt x="345" y="658"/>
                  <a:pt x="344" y="658"/>
                  <a:pt x="344" y="659"/>
                </a:cubicBezTo>
                <a:close/>
                <a:moveTo>
                  <a:pt x="596" y="666"/>
                </a:moveTo>
                <a:cubicBezTo>
                  <a:pt x="598" y="667"/>
                  <a:pt x="600" y="665"/>
                  <a:pt x="601" y="666"/>
                </a:cubicBezTo>
                <a:cubicBezTo>
                  <a:pt x="600" y="667"/>
                  <a:pt x="597" y="666"/>
                  <a:pt x="596" y="667"/>
                </a:cubicBezTo>
                <a:cubicBezTo>
                  <a:pt x="595" y="667"/>
                  <a:pt x="596" y="666"/>
                  <a:pt x="596" y="666"/>
                </a:cubicBezTo>
                <a:close/>
                <a:moveTo>
                  <a:pt x="591" y="668"/>
                </a:moveTo>
                <a:cubicBezTo>
                  <a:pt x="591" y="669"/>
                  <a:pt x="590" y="669"/>
                  <a:pt x="590" y="669"/>
                </a:cubicBezTo>
                <a:cubicBezTo>
                  <a:pt x="589" y="669"/>
                  <a:pt x="590" y="668"/>
                  <a:pt x="591" y="668"/>
                </a:cubicBezTo>
                <a:close/>
                <a:moveTo>
                  <a:pt x="560" y="664"/>
                </a:moveTo>
                <a:cubicBezTo>
                  <a:pt x="560" y="664"/>
                  <a:pt x="561" y="665"/>
                  <a:pt x="561" y="665"/>
                </a:cubicBezTo>
                <a:cubicBezTo>
                  <a:pt x="561" y="665"/>
                  <a:pt x="562" y="664"/>
                  <a:pt x="562" y="664"/>
                </a:cubicBezTo>
                <a:cubicBezTo>
                  <a:pt x="562" y="664"/>
                  <a:pt x="562" y="665"/>
                  <a:pt x="562" y="665"/>
                </a:cubicBezTo>
                <a:cubicBezTo>
                  <a:pt x="562" y="665"/>
                  <a:pt x="563" y="665"/>
                  <a:pt x="563" y="665"/>
                </a:cubicBezTo>
                <a:cubicBezTo>
                  <a:pt x="563" y="665"/>
                  <a:pt x="564" y="665"/>
                  <a:pt x="564" y="665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7" y="665"/>
                  <a:pt x="567" y="666"/>
                </a:cubicBezTo>
                <a:cubicBezTo>
                  <a:pt x="568" y="666"/>
                  <a:pt x="568" y="665"/>
                  <a:pt x="569" y="665"/>
                </a:cubicBezTo>
                <a:cubicBezTo>
                  <a:pt x="569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2" y="666"/>
                  <a:pt x="571" y="666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4"/>
                  <a:pt x="572" y="664"/>
                  <a:pt x="573" y="664"/>
                </a:cubicBezTo>
                <a:cubicBezTo>
                  <a:pt x="573" y="664"/>
                  <a:pt x="573" y="664"/>
                  <a:pt x="573" y="664"/>
                </a:cubicBezTo>
                <a:cubicBezTo>
                  <a:pt x="574" y="664"/>
                  <a:pt x="576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8" y="664"/>
                  <a:pt x="578" y="664"/>
                  <a:pt x="579" y="664"/>
                </a:cubicBezTo>
                <a:cubicBezTo>
                  <a:pt x="580" y="664"/>
                  <a:pt x="580" y="664"/>
                  <a:pt x="580" y="665"/>
                </a:cubicBezTo>
                <a:cubicBezTo>
                  <a:pt x="580" y="665"/>
                  <a:pt x="580" y="666"/>
                  <a:pt x="579" y="665"/>
                </a:cubicBezTo>
                <a:cubicBezTo>
                  <a:pt x="579" y="665"/>
                  <a:pt x="579" y="665"/>
                  <a:pt x="579" y="665"/>
                </a:cubicBezTo>
                <a:cubicBezTo>
                  <a:pt x="578" y="666"/>
                  <a:pt x="579" y="665"/>
                  <a:pt x="578" y="665"/>
                </a:cubicBezTo>
                <a:cubicBezTo>
                  <a:pt x="578" y="665"/>
                  <a:pt x="577" y="665"/>
                  <a:pt x="577" y="665"/>
                </a:cubicBezTo>
                <a:cubicBezTo>
                  <a:pt x="577" y="665"/>
                  <a:pt x="577" y="665"/>
                  <a:pt x="576" y="665"/>
                </a:cubicBezTo>
                <a:cubicBezTo>
                  <a:pt x="576" y="665"/>
                  <a:pt x="575" y="665"/>
                  <a:pt x="575" y="665"/>
                </a:cubicBezTo>
                <a:cubicBezTo>
                  <a:pt x="575" y="665"/>
                  <a:pt x="574" y="665"/>
                  <a:pt x="574" y="665"/>
                </a:cubicBezTo>
                <a:cubicBezTo>
                  <a:pt x="573" y="665"/>
                  <a:pt x="573" y="665"/>
                  <a:pt x="572" y="665"/>
                </a:cubicBezTo>
                <a:cubicBezTo>
                  <a:pt x="572" y="665"/>
                  <a:pt x="572" y="665"/>
                  <a:pt x="573" y="665"/>
                </a:cubicBezTo>
                <a:cubicBezTo>
                  <a:pt x="573" y="665"/>
                  <a:pt x="573" y="666"/>
                  <a:pt x="573" y="666"/>
                </a:cubicBezTo>
                <a:cubicBezTo>
                  <a:pt x="573" y="666"/>
                  <a:pt x="573" y="666"/>
                  <a:pt x="573" y="666"/>
                </a:cubicBezTo>
                <a:cubicBezTo>
                  <a:pt x="572" y="666"/>
                  <a:pt x="572" y="667"/>
                  <a:pt x="572" y="667"/>
                </a:cubicBezTo>
                <a:cubicBezTo>
                  <a:pt x="572" y="667"/>
                  <a:pt x="572" y="667"/>
                  <a:pt x="571" y="667"/>
                </a:cubicBezTo>
                <a:cubicBezTo>
                  <a:pt x="571" y="667"/>
                  <a:pt x="571" y="667"/>
                  <a:pt x="571" y="667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0" y="666"/>
                  <a:pt x="570" y="667"/>
                  <a:pt x="570" y="667"/>
                </a:cubicBezTo>
                <a:cubicBezTo>
                  <a:pt x="569" y="667"/>
                  <a:pt x="569" y="666"/>
                  <a:pt x="568" y="666"/>
                </a:cubicBezTo>
                <a:cubicBezTo>
                  <a:pt x="568" y="666"/>
                  <a:pt x="568" y="666"/>
                  <a:pt x="567" y="666"/>
                </a:cubicBezTo>
                <a:cubicBezTo>
                  <a:pt x="567" y="666"/>
                  <a:pt x="567" y="666"/>
                  <a:pt x="567" y="666"/>
                </a:cubicBezTo>
                <a:cubicBezTo>
                  <a:pt x="566" y="666"/>
                  <a:pt x="566" y="666"/>
                  <a:pt x="566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5"/>
                  <a:pt x="563" y="666"/>
                </a:cubicBezTo>
                <a:cubicBezTo>
                  <a:pt x="563" y="666"/>
                  <a:pt x="562" y="666"/>
                  <a:pt x="562" y="666"/>
                </a:cubicBezTo>
                <a:cubicBezTo>
                  <a:pt x="562" y="666"/>
                  <a:pt x="562" y="665"/>
                  <a:pt x="562" y="665"/>
                </a:cubicBezTo>
                <a:cubicBezTo>
                  <a:pt x="562" y="665"/>
                  <a:pt x="561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59" y="665"/>
                </a:cubicBezTo>
                <a:cubicBezTo>
                  <a:pt x="559" y="665"/>
                  <a:pt x="559" y="664"/>
                  <a:pt x="560" y="664"/>
                </a:cubicBezTo>
                <a:close/>
                <a:moveTo>
                  <a:pt x="412" y="644"/>
                </a:moveTo>
                <a:cubicBezTo>
                  <a:pt x="411" y="645"/>
                  <a:pt x="410" y="645"/>
                  <a:pt x="410" y="646"/>
                </a:cubicBezTo>
                <a:cubicBezTo>
                  <a:pt x="409" y="646"/>
                  <a:pt x="409" y="646"/>
                  <a:pt x="408" y="646"/>
                </a:cubicBezTo>
                <a:cubicBezTo>
                  <a:pt x="406" y="646"/>
                  <a:pt x="407" y="646"/>
                  <a:pt x="405" y="646"/>
                </a:cubicBezTo>
                <a:cubicBezTo>
                  <a:pt x="405" y="646"/>
                  <a:pt x="404" y="645"/>
                  <a:pt x="404" y="644"/>
                </a:cubicBezTo>
                <a:cubicBezTo>
                  <a:pt x="406" y="644"/>
                  <a:pt x="406" y="645"/>
                  <a:pt x="407" y="645"/>
                </a:cubicBezTo>
                <a:cubicBezTo>
                  <a:pt x="409" y="645"/>
                  <a:pt x="410" y="645"/>
                  <a:pt x="411" y="644"/>
                </a:cubicBezTo>
                <a:cubicBezTo>
                  <a:pt x="411" y="644"/>
                  <a:pt x="411" y="644"/>
                  <a:pt x="412" y="644"/>
                </a:cubicBezTo>
                <a:close/>
                <a:moveTo>
                  <a:pt x="397" y="640"/>
                </a:moveTo>
                <a:cubicBezTo>
                  <a:pt x="398" y="640"/>
                  <a:pt x="398" y="640"/>
                  <a:pt x="398" y="641"/>
                </a:cubicBezTo>
                <a:cubicBezTo>
                  <a:pt x="398" y="642"/>
                  <a:pt x="399" y="642"/>
                  <a:pt x="398" y="642"/>
                </a:cubicBezTo>
                <a:cubicBezTo>
                  <a:pt x="400" y="643"/>
                  <a:pt x="400" y="641"/>
                  <a:pt x="401" y="641"/>
                </a:cubicBezTo>
                <a:cubicBezTo>
                  <a:pt x="402" y="641"/>
                  <a:pt x="401" y="641"/>
                  <a:pt x="402" y="642"/>
                </a:cubicBezTo>
                <a:cubicBezTo>
                  <a:pt x="402" y="642"/>
                  <a:pt x="402" y="642"/>
                  <a:pt x="403" y="642"/>
                </a:cubicBezTo>
                <a:cubicBezTo>
                  <a:pt x="403" y="642"/>
                  <a:pt x="404" y="642"/>
                  <a:pt x="404" y="642"/>
                </a:cubicBezTo>
                <a:cubicBezTo>
                  <a:pt x="404" y="642"/>
                  <a:pt x="404" y="642"/>
                  <a:pt x="405" y="642"/>
                </a:cubicBezTo>
                <a:cubicBezTo>
                  <a:pt x="406" y="642"/>
                  <a:pt x="407" y="642"/>
                  <a:pt x="409" y="643"/>
                </a:cubicBezTo>
                <a:cubicBezTo>
                  <a:pt x="408" y="644"/>
                  <a:pt x="405" y="642"/>
                  <a:pt x="404" y="644"/>
                </a:cubicBezTo>
                <a:cubicBezTo>
                  <a:pt x="404" y="644"/>
                  <a:pt x="404" y="643"/>
                  <a:pt x="403" y="643"/>
                </a:cubicBezTo>
                <a:cubicBezTo>
                  <a:pt x="403" y="643"/>
                  <a:pt x="402" y="643"/>
                  <a:pt x="402" y="643"/>
                </a:cubicBezTo>
                <a:cubicBezTo>
                  <a:pt x="402" y="643"/>
                  <a:pt x="401" y="644"/>
                  <a:pt x="401" y="644"/>
                </a:cubicBezTo>
                <a:cubicBezTo>
                  <a:pt x="400" y="644"/>
                  <a:pt x="399" y="643"/>
                  <a:pt x="398" y="644"/>
                </a:cubicBezTo>
                <a:cubicBezTo>
                  <a:pt x="397" y="644"/>
                  <a:pt x="397" y="643"/>
                  <a:pt x="397" y="642"/>
                </a:cubicBezTo>
                <a:cubicBezTo>
                  <a:pt x="397" y="642"/>
                  <a:pt x="396" y="642"/>
                  <a:pt x="396" y="642"/>
                </a:cubicBezTo>
                <a:cubicBezTo>
                  <a:pt x="396" y="642"/>
                  <a:pt x="396" y="641"/>
                  <a:pt x="396" y="641"/>
                </a:cubicBezTo>
                <a:cubicBezTo>
                  <a:pt x="396" y="641"/>
                  <a:pt x="397" y="640"/>
                  <a:pt x="397" y="640"/>
                </a:cubicBezTo>
                <a:close/>
                <a:moveTo>
                  <a:pt x="393" y="640"/>
                </a:moveTo>
                <a:cubicBezTo>
                  <a:pt x="394" y="640"/>
                  <a:pt x="394" y="641"/>
                  <a:pt x="393" y="643"/>
                </a:cubicBezTo>
                <a:cubicBezTo>
                  <a:pt x="393" y="643"/>
                  <a:pt x="394" y="644"/>
                  <a:pt x="393" y="644"/>
                </a:cubicBezTo>
                <a:cubicBezTo>
                  <a:pt x="392" y="643"/>
                  <a:pt x="392" y="644"/>
                  <a:pt x="390" y="644"/>
                </a:cubicBezTo>
                <a:cubicBezTo>
                  <a:pt x="391" y="643"/>
                  <a:pt x="392" y="642"/>
                  <a:pt x="392" y="641"/>
                </a:cubicBezTo>
                <a:cubicBezTo>
                  <a:pt x="393" y="641"/>
                  <a:pt x="392" y="641"/>
                  <a:pt x="392" y="641"/>
                </a:cubicBezTo>
                <a:cubicBezTo>
                  <a:pt x="392" y="640"/>
                  <a:pt x="393" y="640"/>
                  <a:pt x="393" y="640"/>
                </a:cubicBezTo>
                <a:close/>
                <a:moveTo>
                  <a:pt x="392" y="640"/>
                </a:moveTo>
                <a:cubicBezTo>
                  <a:pt x="391" y="641"/>
                  <a:pt x="391" y="641"/>
                  <a:pt x="389" y="641"/>
                </a:cubicBezTo>
                <a:cubicBezTo>
                  <a:pt x="390" y="641"/>
                  <a:pt x="390" y="639"/>
                  <a:pt x="392" y="640"/>
                </a:cubicBezTo>
                <a:close/>
                <a:moveTo>
                  <a:pt x="388" y="641"/>
                </a:moveTo>
                <a:cubicBezTo>
                  <a:pt x="388" y="642"/>
                  <a:pt x="387" y="641"/>
                  <a:pt x="387" y="642"/>
                </a:cubicBezTo>
                <a:cubicBezTo>
                  <a:pt x="386" y="641"/>
                  <a:pt x="387" y="640"/>
                  <a:pt x="388" y="641"/>
                </a:cubicBezTo>
                <a:close/>
                <a:moveTo>
                  <a:pt x="364" y="650"/>
                </a:moveTo>
                <a:cubicBezTo>
                  <a:pt x="363" y="650"/>
                  <a:pt x="363" y="652"/>
                  <a:pt x="362" y="652"/>
                </a:cubicBezTo>
                <a:cubicBezTo>
                  <a:pt x="362" y="652"/>
                  <a:pt x="362" y="651"/>
                  <a:pt x="362" y="651"/>
                </a:cubicBezTo>
                <a:cubicBezTo>
                  <a:pt x="360" y="651"/>
                  <a:pt x="359" y="652"/>
                  <a:pt x="359" y="654"/>
                </a:cubicBezTo>
                <a:cubicBezTo>
                  <a:pt x="359" y="654"/>
                  <a:pt x="359" y="653"/>
                  <a:pt x="358" y="653"/>
                </a:cubicBezTo>
                <a:cubicBezTo>
                  <a:pt x="358" y="655"/>
                  <a:pt x="358" y="654"/>
                  <a:pt x="358" y="656"/>
                </a:cubicBezTo>
                <a:cubicBezTo>
                  <a:pt x="358" y="657"/>
                  <a:pt x="359" y="657"/>
                  <a:pt x="359" y="658"/>
                </a:cubicBezTo>
                <a:cubicBezTo>
                  <a:pt x="358" y="658"/>
                  <a:pt x="358" y="659"/>
                  <a:pt x="358" y="659"/>
                </a:cubicBezTo>
                <a:cubicBezTo>
                  <a:pt x="357" y="659"/>
                  <a:pt x="356" y="659"/>
                  <a:pt x="356" y="659"/>
                </a:cubicBezTo>
                <a:cubicBezTo>
                  <a:pt x="356" y="659"/>
                  <a:pt x="355" y="659"/>
                  <a:pt x="355" y="659"/>
                </a:cubicBezTo>
                <a:cubicBezTo>
                  <a:pt x="354" y="659"/>
                  <a:pt x="353" y="658"/>
                  <a:pt x="352" y="659"/>
                </a:cubicBezTo>
                <a:cubicBezTo>
                  <a:pt x="352" y="659"/>
                  <a:pt x="352" y="658"/>
                  <a:pt x="350" y="658"/>
                </a:cubicBezTo>
                <a:cubicBezTo>
                  <a:pt x="349" y="659"/>
                  <a:pt x="352" y="659"/>
                  <a:pt x="352" y="660"/>
                </a:cubicBezTo>
                <a:cubicBezTo>
                  <a:pt x="350" y="660"/>
                  <a:pt x="348" y="659"/>
                  <a:pt x="348" y="661"/>
                </a:cubicBezTo>
                <a:cubicBezTo>
                  <a:pt x="348" y="661"/>
                  <a:pt x="347" y="661"/>
                  <a:pt x="347" y="662"/>
                </a:cubicBezTo>
                <a:cubicBezTo>
                  <a:pt x="346" y="661"/>
                  <a:pt x="347" y="659"/>
                  <a:pt x="348" y="660"/>
                </a:cubicBezTo>
                <a:cubicBezTo>
                  <a:pt x="349" y="659"/>
                  <a:pt x="348" y="659"/>
                  <a:pt x="348" y="658"/>
                </a:cubicBezTo>
                <a:cubicBezTo>
                  <a:pt x="350" y="657"/>
                  <a:pt x="351" y="657"/>
                  <a:pt x="352" y="655"/>
                </a:cubicBezTo>
                <a:cubicBezTo>
                  <a:pt x="353" y="656"/>
                  <a:pt x="352" y="657"/>
                  <a:pt x="353" y="657"/>
                </a:cubicBezTo>
                <a:cubicBezTo>
                  <a:pt x="354" y="657"/>
                  <a:pt x="355" y="656"/>
                  <a:pt x="355" y="656"/>
                </a:cubicBezTo>
                <a:cubicBezTo>
                  <a:pt x="355" y="654"/>
                  <a:pt x="356" y="654"/>
                  <a:pt x="357" y="652"/>
                </a:cubicBezTo>
                <a:cubicBezTo>
                  <a:pt x="358" y="653"/>
                  <a:pt x="359" y="652"/>
                  <a:pt x="360" y="651"/>
                </a:cubicBezTo>
                <a:cubicBezTo>
                  <a:pt x="361" y="650"/>
                  <a:pt x="362" y="650"/>
                  <a:pt x="363" y="650"/>
                </a:cubicBezTo>
                <a:cubicBezTo>
                  <a:pt x="364" y="650"/>
                  <a:pt x="364" y="650"/>
                  <a:pt x="365" y="650"/>
                </a:cubicBezTo>
                <a:cubicBezTo>
                  <a:pt x="366" y="650"/>
                  <a:pt x="367" y="649"/>
                  <a:pt x="368" y="648"/>
                </a:cubicBezTo>
                <a:cubicBezTo>
                  <a:pt x="369" y="649"/>
                  <a:pt x="369" y="648"/>
                  <a:pt x="370" y="648"/>
                </a:cubicBezTo>
                <a:cubicBezTo>
                  <a:pt x="371" y="649"/>
                  <a:pt x="372" y="648"/>
                  <a:pt x="373" y="648"/>
                </a:cubicBezTo>
                <a:cubicBezTo>
                  <a:pt x="374" y="648"/>
                  <a:pt x="374" y="648"/>
                  <a:pt x="375" y="648"/>
                </a:cubicBezTo>
                <a:cubicBezTo>
                  <a:pt x="376" y="648"/>
                  <a:pt x="374" y="647"/>
                  <a:pt x="375" y="647"/>
                </a:cubicBezTo>
                <a:cubicBezTo>
                  <a:pt x="376" y="647"/>
                  <a:pt x="378" y="647"/>
                  <a:pt x="379" y="646"/>
                </a:cubicBezTo>
                <a:cubicBezTo>
                  <a:pt x="379" y="646"/>
                  <a:pt x="379" y="647"/>
                  <a:pt x="379" y="647"/>
                </a:cubicBezTo>
                <a:cubicBezTo>
                  <a:pt x="380" y="647"/>
                  <a:pt x="380" y="646"/>
                  <a:pt x="381" y="646"/>
                </a:cubicBezTo>
                <a:cubicBezTo>
                  <a:pt x="381" y="646"/>
                  <a:pt x="382" y="646"/>
                  <a:pt x="382" y="646"/>
                </a:cubicBezTo>
                <a:cubicBezTo>
                  <a:pt x="382" y="647"/>
                  <a:pt x="383" y="646"/>
                  <a:pt x="384" y="647"/>
                </a:cubicBezTo>
                <a:cubicBezTo>
                  <a:pt x="384" y="647"/>
                  <a:pt x="384" y="648"/>
                  <a:pt x="384" y="649"/>
                </a:cubicBezTo>
                <a:cubicBezTo>
                  <a:pt x="382" y="648"/>
                  <a:pt x="382" y="649"/>
                  <a:pt x="381" y="649"/>
                </a:cubicBezTo>
                <a:cubicBezTo>
                  <a:pt x="380" y="650"/>
                  <a:pt x="382" y="650"/>
                  <a:pt x="381" y="651"/>
                </a:cubicBezTo>
                <a:cubicBezTo>
                  <a:pt x="380" y="651"/>
                  <a:pt x="380" y="648"/>
                  <a:pt x="379" y="650"/>
                </a:cubicBezTo>
                <a:cubicBezTo>
                  <a:pt x="378" y="650"/>
                  <a:pt x="379" y="649"/>
                  <a:pt x="378" y="649"/>
                </a:cubicBezTo>
                <a:cubicBezTo>
                  <a:pt x="377" y="648"/>
                  <a:pt x="377" y="649"/>
                  <a:pt x="377" y="650"/>
                </a:cubicBezTo>
                <a:cubicBezTo>
                  <a:pt x="375" y="649"/>
                  <a:pt x="374" y="649"/>
                  <a:pt x="374" y="650"/>
                </a:cubicBezTo>
                <a:cubicBezTo>
                  <a:pt x="373" y="650"/>
                  <a:pt x="372" y="650"/>
                  <a:pt x="372" y="650"/>
                </a:cubicBezTo>
                <a:cubicBezTo>
                  <a:pt x="371" y="651"/>
                  <a:pt x="371" y="651"/>
                  <a:pt x="372" y="651"/>
                </a:cubicBezTo>
                <a:cubicBezTo>
                  <a:pt x="372" y="652"/>
                  <a:pt x="371" y="651"/>
                  <a:pt x="371" y="652"/>
                </a:cubicBezTo>
                <a:cubicBezTo>
                  <a:pt x="370" y="652"/>
                  <a:pt x="370" y="651"/>
                  <a:pt x="370" y="650"/>
                </a:cubicBezTo>
                <a:cubicBezTo>
                  <a:pt x="369" y="651"/>
                  <a:pt x="368" y="650"/>
                  <a:pt x="368" y="650"/>
                </a:cubicBezTo>
                <a:cubicBezTo>
                  <a:pt x="367" y="650"/>
                  <a:pt x="366" y="650"/>
                  <a:pt x="365" y="651"/>
                </a:cubicBezTo>
                <a:cubicBezTo>
                  <a:pt x="365" y="651"/>
                  <a:pt x="364" y="651"/>
                  <a:pt x="364" y="650"/>
                </a:cubicBezTo>
                <a:close/>
                <a:moveTo>
                  <a:pt x="370" y="732"/>
                </a:moveTo>
                <a:cubicBezTo>
                  <a:pt x="370" y="732"/>
                  <a:pt x="334" y="663"/>
                  <a:pt x="447" y="667"/>
                </a:cubicBezTo>
                <a:cubicBezTo>
                  <a:pt x="467" y="668"/>
                  <a:pt x="495" y="674"/>
                  <a:pt x="515" y="678"/>
                </a:cubicBezTo>
                <a:cubicBezTo>
                  <a:pt x="351" y="655"/>
                  <a:pt x="369" y="723"/>
                  <a:pt x="370" y="732"/>
                </a:cubicBezTo>
                <a:close/>
                <a:moveTo>
                  <a:pt x="586" y="673"/>
                </a:moveTo>
                <a:cubicBezTo>
                  <a:pt x="586" y="673"/>
                  <a:pt x="585" y="673"/>
                  <a:pt x="585" y="673"/>
                </a:cubicBezTo>
                <a:cubicBezTo>
                  <a:pt x="585" y="674"/>
                  <a:pt x="584" y="674"/>
                  <a:pt x="584" y="674"/>
                </a:cubicBezTo>
                <a:cubicBezTo>
                  <a:pt x="583" y="674"/>
                  <a:pt x="583" y="674"/>
                  <a:pt x="583" y="674"/>
                </a:cubicBezTo>
                <a:cubicBezTo>
                  <a:pt x="583" y="674"/>
                  <a:pt x="581" y="674"/>
                  <a:pt x="581" y="675"/>
                </a:cubicBezTo>
                <a:cubicBezTo>
                  <a:pt x="581" y="675"/>
                  <a:pt x="580" y="675"/>
                  <a:pt x="579" y="675"/>
                </a:cubicBezTo>
                <a:cubicBezTo>
                  <a:pt x="578" y="675"/>
                  <a:pt x="578" y="675"/>
                  <a:pt x="577" y="675"/>
                </a:cubicBezTo>
                <a:cubicBezTo>
                  <a:pt x="577" y="675"/>
                  <a:pt x="577" y="675"/>
                  <a:pt x="577" y="676"/>
                </a:cubicBezTo>
                <a:cubicBezTo>
                  <a:pt x="576" y="676"/>
                  <a:pt x="576" y="676"/>
                  <a:pt x="575" y="676"/>
                </a:cubicBezTo>
                <a:cubicBezTo>
                  <a:pt x="575" y="676"/>
                  <a:pt x="575" y="676"/>
                  <a:pt x="574" y="676"/>
                </a:cubicBezTo>
                <a:cubicBezTo>
                  <a:pt x="574" y="676"/>
                  <a:pt x="573" y="676"/>
                  <a:pt x="572" y="676"/>
                </a:cubicBezTo>
                <a:cubicBezTo>
                  <a:pt x="571" y="677"/>
                  <a:pt x="570" y="677"/>
                  <a:pt x="570" y="677"/>
                </a:cubicBezTo>
                <a:cubicBezTo>
                  <a:pt x="570" y="677"/>
                  <a:pt x="570" y="677"/>
                  <a:pt x="570" y="677"/>
                </a:cubicBezTo>
                <a:cubicBezTo>
                  <a:pt x="571" y="677"/>
                  <a:pt x="572" y="677"/>
                  <a:pt x="573" y="678"/>
                </a:cubicBezTo>
                <a:cubicBezTo>
                  <a:pt x="572" y="679"/>
                  <a:pt x="571" y="680"/>
                  <a:pt x="570" y="679"/>
                </a:cubicBezTo>
                <a:cubicBezTo>
                  <a:pt x="570" y="678"/>
                  <a:pt x="569" y="678"/>
                  <a:pt x="569" y="679"/>
                </a:cubicBezTo>
                <a:cubicBezTo>
                  <a:pt x="568" y="680"/>
                  <a:pt x="569" y="679"/>
                  <a:pt x="566" y="679"/>
                </a:cubicBezTo>
                <a:cubicBezTo>
                  <a:pt x="566" y="679"/>
                  <a:pt x="566" y="679"/>
                  <a:pt x="565" y="679"/>
                </a:cubicBezTo>
                <a:cubicBezTo>
                  <a:pt x="565" y="679"/>
                  <a:pt x="564" y="679"/>
                  <a:pt x="563" y="679"/>
                </a:cubicBezTo>
                <a:cubicBezTo>
                  <a:pt x="562" y="679"/>
                  <a:pt x="561" y="679"/>
                  <a:pt x="559" y="679"/>
                </a:cubicBezTo>
                <a:cubicBezTo>
                  <a:pt x="559" y="678"/>
                  <a:pt x="558" y="678"/>
                  <a:pt x="557" y="678"/>
                </a:cubicBezTo>
                <a:cubicBezTo>
                  <a:pt x="556" y="678"/>
                  <a:pt x="555" y="678"/>
                  <a:pt x="554" y="678"/>
                </a:cubicBezTo>
                <a:cubicBezTo>
                  <a:pt x="554" y="678"/>
                  <a:pt x="554" y="679"/>
                  <a:pt x="554" y="679"/>
                </a:cubicBezTo>
                <a:cubicBezTo>
                  <a:pt x="554" y="679"/>
                  <a:pt x="554" y="679"/>
                  <a:pt x="555" y="679"/>
                </a:cubicBezTo>
                <a:cubicBezTo>
                  <a:pt x="555" y="679"/>
                  <a:pt x="555" y="680"/>
                  <a:pt x="554" y="680"/>
                </a:cubicBezTo>
                <a:cubicBezTo>
                  <a:pt x="555" y="680"/>
                  <a:pt x="556" y="681"/>
                  <a:pt x="555" y="681"/>
                </a:cubicBezTo>
                <a:cubicBezTo>
                  <a:pt x="555" y="681"/>
                  <a:pt x="554" y="682"/>
                  <a:pt x="554" y="682"/>
                </a:cubicBezTo>
                <a:cubicBezTo>
                  <a:pt x="554" y="681"/>
                  <a:pt x="554" y="683"/>
                  <a:pt x="553" y="683"/>
                </a:cubicBezTo>
                <a:cubicBezTo>
                  <a:pt x="553" y="683"/>
                  <a:pt x="552" y="683"/>
                  <a:pt x="551" y="683"/>
                </a:cubicBezTo>
                <a:cubicBezTo>
                  <a:pt x="551" y="683"/>
                  <a:pt x="551" y="683"/>
                  <a:pt x="550" y="683"/>
                </a:cubicBezTo>
                <a:cubicBezTo>
                  <a:pt x="550" y="683"/>
                  <a:pt x="550" y="682"/>
                  <a:pt x="550" y="682"/>
                </a:cubicBezTo>
                <a:cubicBezTo>
                  <a:pt x="549" y="682"/>
                  <a:pt x="549" y="683"/>
                  <a:pt x="548" y="683"/>
                </a:cubicBezTo>
                <a:cubicBezTo>
                  <a:pt x="547" y="683"/>
                  <a:pt x="545" y="683"/>
                  <a:pt x="544" y="683"/>
                </a:cubicBezTo>
                <a:cubicBezTo>
                  <a:pt x="543" y="682"/>
                  <a:pt x="543" y="683"/>
                  <a:pt x="542" y="682"/>
                </a:cubicBezTo>
                <a:cubicBezTo>
                  <a:pt x="541" y="682"/>
                  <a:pt x="541" y="682"/>
                  <a:pt x="540" y="682"/>
                </a:cubicBezTo>
                <a:cubicBezTo>
                  <a:pt x="539" y="682"/>
                  <a:pt x="538" y="682"/>
                  <a:pt x="537" y="682"/>
                </a:cubicBezTo>
                <a:cubicBezTo>
                  <a:pt x="537" y="682"/>
                  <a:pt x="536" y="682"/>
                  <a:pt x="536" y="682"/>
                </a:cubicBezTo>
                <a:cubicBezTo>
                  <a:pt x="536" y="682"/>
                  <a:pt x="535" y="681"/>
                  <a:pt x="535" y="681"/>
                </a:cubicBezTo>
                <a:cubicBezTo>
                  <a:pt x="535" y="681"/>
                  <a:pt x="533" y="681"/>
                  <a:pt x="533" y="681"/>
                </a:cubicBezTo>
                <a:cubicBezTo>
                  <a:pt x="533" y="681"/>
                  <a:pt x="532" y="681"/>
                  <a:pt x="532" y="681"/>
                </a:cubicBezTo>
                <a:cubicBezTo>
                  <a:pt x="532" y="681"/>
                  <a:pt x="531" y="681"/>
                  <a:pt x="531" y="681"/>
                </a:cubicBezTo>
                <a:cubicBezTo>
                  <a:pt x="531" y="681"/>
                  <a:pt x="531" y="681"/>
                  <a:pt x="531" y="681"/>
                </a:cubicBezTo>
                <a:cubicBezTo>
                  <a:pt x="530" y="681"/>
                  <a:pt x="530" y="681"/>
                  <a:pt x="529" y="681"/>
                </a:cubicBezTo>
                <a:cubicBezTo>
                  <a:pt x="529" y="681"/>
                  <a:pt x="529" y="681"/>
                  <a:pt x="529" y="681"/>
                </a:cubicBezTo>
                <a:cubicBezTo>
                  <a:pt x="528" y="681"/>
                  <a:pt x="526" y="680"/>
                  <a:pt x="525" y="681"/>
                </a:cubicBezTo>
                <a:cubicBezTo>
                  <a:pt x="525" y="681"/>
                  <a:pt x="524" y="681"/>
                  <a:pt x="524" y="681"/>
                </a:cubicBezTo>
                <a:cubicBezTo>
                  <a:pt x="524" y="680"/>
                  <a:pt x="523" y="680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4" y="678"/>
                  <a:pt x="525" y="679"/>
                  <a:pt x="526" y="679"/>
                </a:cubicBezTo>
                <a:cubicBezTo>
                  <a:pt x="527" y="679"/>
                  <a:pt x="528" y="678"/>
                  <a:pt x="529" y="678"/>
                </a:cubicBezTo>
                <a:cubicBezTo>
                  <a:pt x="529" y="678"/>
                  <a:pt x="529" y="679"/>
                  <a:pt x="529" y="679"/>
                </a:cubicBezTo>
                <a:cubicBezTo>
                  <a:pt x="529" y="679"/>
                  <a:pt x="531" y="679"/>
                  <a:pt x="531" y="679"/>
                </a:cubicBezTo>
                <a:cubicBezTo>
                  <a:pt x="532" y="679"/>
                  <a:pt x="533" y="679"/>
                  <a:pt x="535" y="679"/>
                </a:cubicBezTo>
                <a:cubicBezTo>
                  <a:pt x="536" y="679"/>
                  <a:pt x="537" y="679"/>
                  <a:pt x="538" y="679"/>
                </a:cubicBezTo>
                <a:cubicBezTo>
                  <a:pt x="538" y="680"/>
                  <a:pt x="540" y="679"/>
                  <a:pt x="540" y="680"/>
                </a:cubicBezTo>
                <a:cubicBezTo>
                  <a:pt x="541" y="680"/>
                  <a:pt x="542" y="680"/>
                  <a:pt x="543" y="679"/>
                </a:cubicBezTo>
                <a:cubicBezTo>
                  <a:pt x="544" y="680"/>
                  <a:pt x="544" y="680"/>
                  <a:pt x="544" y="680"/>
                </a:cubicBezTo>
                <a:cubicBezTo>
                  <a:pt x="545" y="680"/>
                  <a:pt x="545" y="679"/>
                  <a:pt x="546" y="679"/>
                </a:cubicBezTo>
                <a:cubicBezTo>
                  <a:pt x="546" y="680"/>
                  <a:pt x="547" y="680"/>
                  <a:pt x="547" y="680"/>
                </a:cubicBezTo>
                <a:cubicBezTo>
                  <a:pt x="548" y="680"/>
                  <a:pt x="547" y="680"/>
                  <a:pt x="548" y="680"/>
                </a:cubicBezTo>
                <a:cubicBezTo>
                  <a:pt x="548" y="680"/>
                  <a:pt x="549" y="680"/>
                  <a:pt x="549" y="680"/>
                </a:cubicBezTo>
                <a:cubicBezTo>
                  <a:pt x="550" y="681"/>
                  <a:pt x="550" y="681"/>
                  <a:pt x="552" y="682"/>
                </a:cubicBezTo>
                <a:cubicBezTo>
                  <a:pt x="553" y="681"/>
                  <a:pt x="551" y="680"/>
                  <a:pt x="552" y="680"/>
                </a:cubicBezTo>
                <a:cubicBezTo>
                  <a:pt x="552" y="680"/>
                  <a:pt x="552" y="680"/>
                  <a:pt x="552" y="680"/>
                </a:cubicBezTo>
                <a:cubicBezTo>
                  <a:pt x="551" y="680"/>
                  <a:pt x="546" y="679"/>
                  <a:pt x="546" y="679"/>
                </a:cubicBezTo>
                <a:cubicBezTo>
                  <a:pt x="546" y="678"/>
                  <a:pt x="551" y="679"/>
                  <a:pt x="552" y="679"/>
                </a:cubicBezTo>
                <a:cubicBezTo>
                  <a:pt x="552" y="679"/>
                  <a:pt x="552" y="679"/>
                  <a:pt x="553" y="679"/>
                </a:cubicBezTo>
                <a:cubicBezTo>
                  <a:pt x="553" y="679"/>
                  <a:pt x="553" y="678"/>
                  <a:pt x="553" y="678"/>
                </a:cubicBezTo>
                <a:cubicBezTo>
                  <a:pt x="553" y="678"/>
                  <a:pt x="552" y="678"/>
                  <a:pt x="552" y="678"/>
                </a:cubicBezTo>
                <a:cubicBezTo>
                  <a:pt x="552" y="677"/>
                  <a:pt x="554" y="676"/>
                  <a:pt x="554" y="676"/>
                </a:cubicBezTo>
                <a:cubicBezTo>
                  <a:pt x="555" y="677"/>
                  <a:pt x="555" y="677"/>
                  <a:pt x="556" y="677"/>
                </a:cubicBezTo>
                <a:cubicBezTo>
                  <a:pt x="558" y="677"/>
                  <a:pt x="561" y="676"/>
                  <a:pt x="564" y="676"/>
                </a:cubicBezTo>
                <a:cubicBezTo>
                  <a:pt x="564" y="676"/>
                  <a:pt x="564" y="676"/>
                  <a:pt x="564" y="676"/>
                </a:cubicBezTo>
                <a:cubicBezTo>
                  <a:pt x="565" y="676"/>
                  <a:pt x="565" y="676"/>
                  <a:pt x="565" y="677"/>
                </a:cubicBezTo>
                <a:cubicBezTo>
                  <a:pt x="565" y="676"/>
                  <a:pt x="566" y="676"/>
                  <a:pt x="566" y="676"/>
                </a:cubicBezTo>
                <a:cubicBezTo>
                  <a:pt x="568" y="676"/>
                  <a:pt x="568" y="676"/>
                  <a:pt x="570" y="676"/>
                </a:cubicBezTo>
                <a:cubicBezTo>
                  <a:pt x="570" y="675"/>
                  <a:pt x="572" y="675"/>
                  <a:pt x="573" y="675"/>
                </a:cubicBezTo>
                <a:cubicBezTo>
                  <a:pt x="573" y="675"/>
                  <a:pt x="574" y="675"/>
                  <a:pt x="575" y="674"/>
                </a:cubicBezTo>
                <a:cubicBezTo>
                  <a:pt x="576" y="674"/>
                  <a:pt x="576" y="675"/>
                  <a:pt x="577" y="675"/>
                </a:cubicBezTo>
                <a:cubicBezTo>
                  <a:pt x="579" y="674"/>
                  <a:pt x="580" y="674"/>
                  <a:pt x="581" y="673"/>
                </a:cubicBezTo>
                <a:cubicBezTo>
                  <a:pt x="582" y="673"/>
                  <a:pt x="582" y="673"/>
                  <a:pt x="583" y="673"/>
                </a:cubicBezTo>
                <a:cubicBezTo>
                  <a:pt x="584" y="673"/>
                  <a:pt x="585" y="673"/>
                  <a:pt x="586" y="673"/>
                </a:cubicBezTo>
                <a:cubicBezTo>
                  <a:pt x="586" y="671"/>
                  <a:pt x="588" y="672"/>
                  <a:pt x="589" y="672"/>
                </a:cubicBezTo>
                <a:cubicBezTo>
                  <a:pt x="589" y="673"/>
                  <a:pt x="587" y="673"/>
                  <a:pt x="586" y="673"/>
                </a:cubicBezTo>
                <a:close/>
                <a:moveTo>
                  <a:pt x="592" y="672"/>
                </a:moveTo>
                <a:cubicBezTo>
                  <a:pt x="590" y="672"/>
                  <a:pt x="590" y="672"/>
                  <a:pt x="590" y="672"/>
                </a:cubicBezTo>
                <a:cubicBezTo>
                  <a:pt x="591" y="672"/>
                  <a:pt x="591" y="672"/>
                  <a:pt x="591" y="672"/>
                </a:cubicBezTo>
                <a:cubicBezTo>
                  <a:pt x="592" y="672"/>
                  <a:pt x="592" y="672"/>
                  <a:pt x="592" y="672"/>
                </a:cubicBezTo>
                <a:close/>
                <a:moveTo>
                  <a:pt x="593" y="671"/>
                </a:moveTo>
                <a:cubicBezTo>
                  <a:pt x="593" y="671"/>
                  <a:pt x="594" y="671"/>
                  <a:pt x="594" y="670"/>
                </a:cubicBezTo>
                <a:cubicBezTo>
                  <a:pt x="595" y="671"/>
                  <a:pt x="593" y="672"/>
                  <a:pt x="593" y="671"/>
                </a:cubicBezTo>
                <a:close/>
                <a:moveTo>
                  <a:pt x="596" y="671"/>
                </a:moveTo>
                <a:cubicBezTo>
                  <a:pt x="597" y="670"/>
                  <a:pt x="599" y="669"/>
                  <a:pt x="601" y="669"/>
                </a:cubicBezTo>
                <a:cubicBezTo>
                  <a:pt x="599" y="670"/>
                  <a:pt x="598" y="670"/>
                  <a:pt x="596" y="671"/>
                </a:cubicBezTo>
                <a:close/>
                <a:moveTo>
                  <a:pt x="600" y="668"/>
                </a:moveTo>
                <a:cubicBezTo>
                  <a:pt x="598" y="669"/>
                  <a:pt x="595" y="669"/>
                  <a:pt x="592" y="671"/>
                </a:cubicBezTo>
                <a:cubicBezTo>
                  <a:pt x="592" y="671"/>
                  <a:pt x="590" y="670"/>
                  <a:pt x="589" y="670"/>
                </a:cubicBezTo>
                <a:cubicBezTo>
                  <a:pt x="589" y="670"/>
                  <a:pt x="589" y="671"/>
                  <a:pt x="589" y="671"/>
                </a:cubicBezTo>
                <a:cubicBezTo>
                  <a:pt x="589" y="671"/>
                  <a:pt x="588" y="671"/>
                  <a:pt x="588" y="671"/>
                </a:cubicBezTo>
                <a:cubicBezTo>
                  <a:pt x="588" y="671"/>
                  <a:pt x="586" y="671"/>
                  <a:pt x="585" y="671"/>
                </a:cubicBezTo>
                <a:cubicBezTo>
                  <a:pt x="585" y="671"/>
                  <a:pt x="586" y="671"/>
                  <a:pt x="586" y="670"/>
                </a:cubicBezTo>
                <a:cubicBezTo>
                  <a:pt x="587" y="671"/>
                  <a:pt x="589" y="670"/>
                  <a:pt x="590" y="670"/>
                </a:cubicBezTo>
                <a:cubicBezTo>
                  <a:pt x="591" y="670"/>
                  <a:pt x="591" y="669"/>
                  <a:pt x="592" y="669"/>
                </a:cubicBezTo>
                <a:cubicBezTo>
                  <a:pt x="592" y="669"/>
                  <a:pt x="593" y="669"/>
                  <a:pt x="593" y="669"/>
                </a:cubicBezTo>
                <a:cubicBezTo>
                  <a:pt x="594" y="669"/>
                  <a:pt x="594" y="668"/>
                  <a:pt x="594" y="668"/>
                </a:cubicBezTo>
                <a:cubicBezTo>
                  <a:pt x="595" y="668"/>
                  <a:pt x="596" y="668"/>
                  <a:pt x="597" y="668"/>
                </a:cubicBezTo>
                <a:cubicBezTo>
                  <a:pt x="599" y="668"/>
                  <a:pt x="600" y="667"/>
                  <a:pt x="602" y="667"/>
                </a:cubicBezTo>
                <a:cubicBezTo>
                  <a:pt x="602" y="668"/>
                  <a:pt x="601" y="668"/>
                  <a:pt x="600" y="668"/>
                </a:cubicBezTo>
                <a:close/>
                <a:moveTo>
                  <a:pt x="604" y="667"/>
                </a:moveTo>
                <a:cubicBezTo>
                  <a:pt x="605" y="664"/>
                  <a:pt x="609" y="666"/>
                  <a:pt x="609" y="665"/>
                </a:cubicBezTo>
                <a:cubicBezTo>
                  <a:pt x="611" y="667"/>
                  <a:pt x="604" y="667"/>
                  <a:pt x="604" y="667"/>
                </a:cubicBezTo>
                <a:close/>
                <a:moveTo>
                  <a:pt x="617" y="662"/>
                </a:moveTo>
                <a:cubicBezTo>
                  <a:pt x="616" y="662"/>
                  <a:pt x="616" y="662"/>
                  <a:pt x="615" y="662"/>
                </a:cubicBezTo>
                <a:cubicBezTo>
                  <a:pt x="615" y="662"/>
                  <a:pt x="616" y="662"/>
                  <a:pt x="615" y="663"/>
                </a:cubicBezTo>
                <a:cubicBezTo>
                  <a:pt x="615" y="663"/>
                  <a:pt x="614" y="663"/>
                  <a:pt x="614" y="663"/>
                </a:cubicBezTo>
                <a:cubicBezTo>
                  <a:pt x="614" y="663"/>
                  <a:pt x="614" y="663"/>
                  <a:pt x="614" y="663"/>
                </a:cubicBezTo>
                <a:cubicBezTo>
                  <a:pt x="614" y="663"/>
                  <a:pt x="614" y="663"/>
                  <a:pt x="613" y="663"/>
                </a:cubicBezTo>
                <a:cubicBezTo>
                  <a:pt x="613" y="663"/>
                  <a:pt x="613" y="664"/>
                  <a:pt x="612" y="663"/>
                </a:cubicBezTo>
                <a:cubicBezTo>
                  <a:pt x="612" y="662"/>
                  <a:pt x="614" y="662"/>
                  <a:pt x="615" y="661"/>
                </a:cubicBezTo>
                <a:cubicBezTo>
                  <a:pt x="616" y="662"/>
                  <a:pt x="618" y="661"/>
                  <a:pt x="617" y="662"/>
                </a:cubicBezTo>
                <a:close/>
                <a:moveTo>
                  <a:pt x="624" y="672"/>
                </a:moveTo>
                <a:cubicBezTo>
                  <a:pt x="625" y="672"/>
                  <a:pt x="625" y="671"/>
                  <a:pt x="626" y="672"/>
                </a:cubicBezTo>
                <a:cubicBezTo>
                  <a:pt x="625" y="672"/>
                  <a:pt x="625" y="673"/>
                  <a:pt x="624" y="672"/>
                </a:cubicBezTo>
                <a:close/>
                <a:moveTo>
                  <a:pt x="627" y="671"/>
                </a:moveTo>
                <a:cubicBezTo>
                  <a:pt x="626" y="671"/>
                  <a:pt x="628" y="671"/>
                  <a:pt x="628" y="670"/>
                </a:cubicBezTo>
                <a:cubicBezTo>
                  <a:pt x="630" y="671"/>
                  <a:pt x="627" y="671"/>
                  <a:pt x="627" y="671"/>
                </a:cubicBezTo>
                <a:close/>
                <a:moveTo>
                  <a:pt x="630" y="669"/>
                </a:moveTo>
                <a:cubicBezTo>
                  <a:pt x="630" y="669"/>
                  <a:pt x="630" y="669"/>
                  <a:pt x="631" y="669"/>
                </a:cubicBezTo>
                <a:cubicBezTo>
                  <a:pt x="632" y="669"/>
                  <a:pt x="632" y="667"/>
                  <a:pt x="633" y="668"/>
                </a:cubicBezTo>
                <a:cubicBezTo>
                  <a:pt x="632" y="668"/>
                  <a:pt x="632" y="670"/>
                  <a:pt x="630" y="669"/>
                </a:cubicBezTo>
                <a:close/>
                <a:moveTo>
                  <a:pt x="633" y="653"/>
                </a:moveTo>
                <a:cubicBezTo>
                  <a:pt x="632" y="653"/>
                  <a:pt x="632" y="653"/>
                  <a:pt x="632" y="653"/>
                </a:cubicBezTo>
                <a:cubicBezTo>
                  <a:pt x="631" y="654"/>
                  <a:pt x="632" y="654"/>
                  <a:pt x="630" y="654"/>
                </a:cubicBezTo>
                <a:cubicBezTo>
                  <a:pt x="630" y="654"/>
                  <a:pt x="629" y="654"/>
                  <a:pt x="629" y="655"/>
                </a:cubicBezTo>
                <a:cubicBezTo>
                  <a:pt x="629" y="655"/>
                  <a:pt x="628" y="655"/>
                  <a:pt x="627" y="655"/>
                </a:cubicBezTo>
                <a:cubicBezTo>
                  <a:pt x="627" y="655"/>
                  <a:pt x="626" y="655"/>
                  <a:pt x="624" y="656"/>
                </a:cubicBezTo>
                <a:cubicBezTo>
                  <a:pt x="624" y="655"/>
                  <a:pt x="623" y="655"/>
                  <a:pt x="623" y="655"/>
                </a:cubicBezTo>
                <a:cubicBezTo>
                  <a:pt x="622" y="655"/>
                  <a:pt x="621" y="656"/>
                  <a:pt x="620" y="656"/>
                </a:cubicBezTo>
                <a:cubicBezTo>
                  <a:pt x="620" y="656"/>
                  <a:pt x="620" y="657"/>
                  <a:pt x="621" y="657"/>
                </a:cubicBezTo>
                <a:cubicBezTo>
                  <a:pt x="621" y="657"/>
                  <a:pt x="622" y="658"/>
                  <a:pt x="622" y="658"/>
                </a:cubicBezTo>
                <a:cubicBezTo>
                  <a:pt x="622" y="658"/>
                  <a:pt x="621" y="659"/>
                  <a:pt x="621" y="659"/>
                </a:cubicBezTo>
                <a:cubicBezTo>
                  <a:pt x="621" y="659"/>
                  <a:pt x="621" y="659"/>
                  <a:pt x="621" y="660"/>
                </a:cubicBezTo>
                <a:cubicBezTo>
                  <a:pt x="621" y="660"/>
                  <a:pt x="620" y="660"/>
                  <a:pt x="619" y="660"/>
                </a:cubicBezTo>
                <a:cubicBezTo>
                  <a:pt x="619" y="660"/>
                  <a:pt x="619" y="660"/>
                  <a:pt x="618" y="660"/>
                </a:cubicBezTo>
                <a:cubicBezTo>
                  <a:pt x="618" y="660"/>
                  <a:pt x="618" y="660"/>
                  <a:pt x="618" y="660"/>
                </a:cubicBezTo>
                <a:cubicBezTo>
                  <a:pt x="617" y="660"/>
                  <a:pt x="617" y="661"/>
                  <a:pt x="617" y="661"/>
                </a:cubicBezTo>
                <a:cubicBezTo>
                  <a:pt x="616" y="661"/>
                  <a:pt x="615" y="661"/>
                  <a:pt x="613" y="661"/>
                </a:cubicBezTo>
                <a:cubicBezTo>
                  <a:pt x="613" y="661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0" y="662"/>
                  <a:pt x="609" y="662"/>
                  <a:pt x="608" y="663"/>
                </a:cubicBezTo>
                <a:cubicBezTo>
                  <a:pt x="608" y="662"/>
                  <a:pt x="608" y="663"/>
                  <a:pt x="607" y="662"/>
                </a:cubicBezTo>
                <a:cubicBezTo>
                  <a:pt x="607" y="662"/>
                  <a:pt x="607" y="662"/>
                  <a:pt x="606" y="662"/>
                </a:cubicBezTo>
                <a:cubicBezTo>
                  <a:pt x="606" y="662"/>
                  <a:pt x="605" y="663"/>
                  <a:pt x="605" y="663"/>
                </a:cubicBezTo>
                <a:cubicBezTo>
                  <a:pt x="604" y="663"/>
                  <a:pt x="604" y="663"/>
                  <a:pt x="604" y="663"/>
                </a:cubicBezTo>
                <a:cubicBezTo>
                  <a:pt x="604" y="663"/>
                  <a:pt x="604" y="663"/>
                  <a:pt x="603" y="663"/>
                </a:cubicBezTo>
                <a:cubicBezTo>
                  <a:pt x="603" y="663"/>
                  <a:pt x="603" y="663"/>
                  <a:pt x="603" y="663"/>
                </a:cubicBezTo>
                <a:cubicBezTo>
                  <a:pt x="603" y="663"/>
                  <a:pt x="602" y="663"/>
                  <a:pt x="602" y="663"/>
                </a:cubicBezTo>
                <a:cubicBezTo>
                  <a:pt x="602" y="663"/>
                  <a:pt x="602" y="663"/>
                  <a:pt x="602" y="663"/>
                </a:cubicBezTo>
                <a:cubicBezTo>
                  <a:pt x="601" y="663"/>
                  <a:pt x="600" y="663"/>
                  <a:pt x="599" y="664"/>
                </a:cubicBezTo>
                <a:cubicBezTo>
                  <a:pt x="599" y="664"/>
                  <a:pt x="598" y="664"/>
                  <a:pt x="598" y="664"/>
                </a:cubicBezTo>
                <a:cubicBezTo>
                  <a:pt x="598" y="664"/>
                  <a:pt x="597" y="663"/>
                  <a:pt x="597" y="663"/>
                </a:cubicBezTo>
                <a:cubicBezTo>
                  <a:pt x="596" y="663"/>
                  <a:pt x="596" y="663"/>
                  <a:pt x="597" y="663"/>
                </a:cubicBezTo>
                <a:cubicBezTo>
                  <a:pt x="597" y="662"/>
                  <a:pt x="598" y="662"/>
                  <a:pt x="599" y="662"/>
                </a:cubicBezTo>
                <a:cubicBezTo>
                  <a:pt x="600" y="662"/>
                  <a:pt x="600" y="661"/>
                  <a:pt x="601" y="661"/>
                </a:cubicBezTo>
                <a:cubicBezTo>
                  <a:pt x="601" y="661"/>
                  <a:pt x="601" y="662"/>
                  <a:pt x="601" y="661"/>
                </a:cubicBezTo>
                <a:cubicBezTo>
                  <a:pt x="602" y="661"/>
                  <a:pt x="603" y="661"/>
                  <a:pt x="603" y="661"/>
                </a:cubicBezTo>
                <a:cubicBezTo>
                  <a:pt x="603" y="662"/>
                  <a:pt x="605" y="661"/>
                  <a:pt x="606" y="660"/>
                </a:cubicBezTo>
                <a:cubicBezTo>
                  <a:pt x="606" y="660"/>
                  <a:pt x="607" y="660"/>
                  <a:pt x="608" y="660"/>
                </a:cubicBezTo>
                <a:cubicBezTo>
                  <a:pt x="609" y="661"/>
                  <a:pt x="610" y="659"/>
                  <a:pt x="611" y="661"/>
                </a:cubicBezTo>
                <a:cubicBezTo>
                  <a:pt x="612" y="660"/>
                  <a:pt x="613" y="659"/>
                  <a:pt x="614" y="659"/>
                </a:cubicBezTo>
                <a:cubicBezTo>
                  <a:pt x="615" y="659"/>
                  <a:pt x="615" y="659"/>
                  <a:pt x="616" y="659"/>
                </a:cubicBezTo>
                <a:cubicBezTo>
                  <a:pt x="616" y="659"/>
                  <a:pt x="616" y="659"/>
                  <a:pt x="616" y="659"/>
                </a:cubicBezTo>
                <a:cubicBezTo>
                  <a:pt x="616" y="659"/>
                  <a:pt x="616" y="659"/>
                  <a:pt x="617" y="658"/>
                </a:cubicBezTo>
                <a:cubicBezTo>
                  <a:pt x="617" y="659"/>
                  <a:pt x="618" y="659"/>
                  <a:pt x="619" y="659"/>
                </a:cubicBezTo>
                <a:cubicBezTo>
                  <a:pt x="620" y="659"/>
                  <a:pt x="618" y="658"/>
                  <a:pt x="619" y="658"/>
                </a:cubicBezTo>
                <a:cubicBezTo>
                  <a:pt x="619" y="658"/>
                  <a:pt x="620" y="657"/>
                  <a:pt x="620" y="656"/>
                </a:cubicBezTo>
                <a:cubicBezTo>
                  <a:pt x="619" y="656"/>
                  <a:pt x="619" y="657"/>
                  <a:pt x="619" y="657"/>
                </a:cubicBezTo>
                <a:cubicBezTo>
                  <a:pt x="618" y="656"/>
                  <a:pt x="620" y="655"/>
                  <a:pt x="620" y="655"/>
                </a:cubicBezTo>
                <a:cubicBezTo>
                  <a:pt x="620" y="655"/>
                  <a:pt x="621" y="655"/>
                  <a:pt x="622" y="655"/>
                </a:cubicBezTo>
                <a:cubicBezTo>
                  <a:pt x="623" y="654"/>
                  <a:pt x="625" y="653"/>
                  <a:pt x="627" y="653"/>
                </a:cubicBezTo>
                <a:cubicBezTo>
                  <a:pt x="627" y="653"/>
                  <a:pt x="628" y="652"/>
                  <a:pt x="628" y="652"/>
                </a:cubicBezTo>
                <a:cubicBezTo>
                  <a:pt x="628" y="652"/>
                  <a:pt x="628" y="653"/>
                  <a:pt x="629" y="653"/>
                </a:cubicBezTo>
                <a:cubicBezTo>
                  <a:pt x="630" y="652"/>
                  <a:pt x="631" y="652"/>
                  <a:pt x="632" y="652"/>
                </a:cubicBezTo>
                <a:cubicBezTo>
                  <a:pt x="633" y="652"/>
                  <a:pt x="634" y="651"/>
                  <a:pt x="635" y="652"/>
                </a:cubicBezTo>
                <a:cubicBezTo>
                  <a:pt x="634" y="653"/>
                  <a:pt x="634" y="654"/>
                  <a:pt x="633" y="653"/>
                </a:cubicBezTo>
                <a:close/>
                <a:moveTo>
                  <a:pt x="655" y="641"/>
                </a:moveTo>
                <a:cubicBezTo>
                  <a:pt x="655" y="641"/>
                  <a:pt x="655" y="641"/>
                  <a:pt x="654" y="641"/>
                </a:cubicBezTo>
                <a:cubicBezTo>
                  <a:pt x="654" y="641"/>
                  <a:pt x="654" y="641"/>
                  <a:pt x="654" y="641"/>
                </a:cubicBezTo>
                <a:cubicBezTo>
                  <a:pt x="655" y="641"/>
                  <a:pt x="656" y="640"/>
                  <a:pt x="656" y="640"/>
                </a:cubicBezTo>
                <a:cubicBezTo>
                  <a:pt x="656" y="641"/>
                  <a:pt x="656" y="641"/>
                  <a:pt x="655" y="641"/>
                </a:cubicBezTo>
                <a:close/>
                <a:moveTo>
                  <a:pt x="660" y="639"/>
                </a:moveTo>
                <a:cubicBezTo>
                  <a:pt x="660" y="640"/>
                  <a:pt x="659" y="640"/>
                  <a:pt x="658" y="640"/>
                </a:cubicBezTo>
                <a:cubicBezTo>
                  <a:pt x="658" y="640"/>
                  <a:pt x="658" y="639"/>
                  <a:pt x="659" y="639"/>
                </a:cubicBezTo>
                <a:cubicBezTo>
                  <a:pt x="660" y="639"/>
                  <a:pt x="661" y="639"/>
                  <a:pt x="661" y="639"/>
                </a:cubicBezTo>
                <a:cubicBezTo>
                  <a:pt x="661" y="639"/>
                  <a:pt x="661" y="639"/>
                  <a:pt x="661" y="639"/>
                </a:cubicBezTo>
                <a:cubicBezTo>
                  <a:pt x="661" y="639"/>
                  <a:pt x="661" y="638"/>
                  <a:pt x="661" y="638"/>
                </a:cubicBezTo>
                <a:cubicBezTo>
                  <a:pt x="661" y="638"/>
                  <a:pt x="662" y="638"/>
                  <a:pt x="662" y="638"/>
                </a:cubicBezTo>
                <a:cubicBezTo>
                  <a:pt x="661" y="639"/>
                  <a:pt x="661" y="639"/>
                  <a:pt x="660" y="639"/>
                </a:cubicBezTo>
                <a:close/>
                <a:moveTo>
                  <a:pt x="663" y="638"/>
                </a:moveTo>
                <a:cubicBezTo>
                  <a:pt x="663" y="638"/>
                  <a:pt x="663" y="638"/>
                  <a:pt x="663" y="638"/>
                </a:cubicBezTo>
                <a:cubicBezTo>
                  <a:pt x="663" y="638"/>
                  <a:pt x="663" y="638"/>
                  <a:pt x="663" y="638"/>
                </a:cubicBezTo>
                <a:close/>
                <a:moveTo>
                  <a:pt x="668" y="635"/>
                </a:moveTo>
                <a:cubicBezTo>
                  <a:pt x="667" y="635"/>
                  <a:pt x="667" y="636"/>
                  <a:pt x="666" y="636"/>
                </a:cubicBezTo>
                <a:cubicBezTo>
                  <a:pt x="666" y="636"/>
                  <a:pt x="666" y="636"/>
                  <a:pt x="666" y="636"/>
                </a:cubicBezTo>
                <a:cubicBezTo>
                  <a:pt x="667" y="635"/>
                  <a:pt x="668" y="635"/>
                  <a:pt x="669" y="634"/>
                </a:cubicBezTo>
                <a:cubicBezTo>
                  <a:pt x="669" y="635"/>
                  <a:pt x="669" y="635"/>
                  <a:pt x="668" y="635"/>
                </a:cubicBezTo>
                <a:close/>
                <a:moveTo>
                  <a:pt x="670" y="632"/>
                </a:moveTo>
                <a:cubicBezTo>
                  <a:pt x="670" y="632"/>
                  <a:pt x="669" y="632"/>
                  <a:pt x="669" y="632"/>
                </a:cubicBezTo>
                <a:cubicBezTo>
                  <a:pt x="669" y="632"/>
                  <a:pt x="669" y="633"/>
                  <a:pt x="669" y="633"/>
                </a:cubicBezTo>
                <a:cubicBezTo>
                  <a:pt x="668" y="633"/>
                  <a:pt x="668" y="633"/>
                  <a:pt x="667" y="633"/>
                </a:cubicBezTo>
                <a:cubicBezTo>
                  <a:pt x="667" y="633"/>
                  <a:pt x="667" y="634"/>
                  <a:pt x="667" y="634"/>
                </a:cubicBezTo>
                <a:cubicBezTo>
                  <a:pt x="666" y="634"/>
                  <a:pt x="666" y="634"/>
                  <a:pt x="666" y="634"/>
                </a:cubicBezTo>
                <a:cubicBezTo>
                  <a:pt x="665" y="634"/>
                  <a:pt x="663" y="635"/>
                  <a:pt x="662" y="635"/>
                </a:cubicBezTo>
                <a:cubicBezTo>
                  <a:pt x="661" y="635"/>
                  <a:pt x="661" y="635"/>
                  <a:pt x="660" y="635"/>
                </a:cubicBezTo>
                <a:cubicBezTo>
                  <a:pt x="660" y="635"/>
                  <a:pt x="659" y="635"/>
                  <a:pt x="659" y="635"/>
                </a:cubicBezTo>
                <a:cubicBezTo>
                  <a:pt x="658" y="636"/>
                  <a:pt x="657" y="637"/>
                  <a:pt x="656" y="637"/>
                </a:cubicBezTo>
                <a:cubicBezTo>
                  <a:pt x="655" y="637"/>
                  <a:pt x="654" y="637"/>
                  <a:pt x="654" y="637"/>
                </a:cubicBezTo>
                <a:cubicBezTo>
                  <a:pt x="655" y="637"/>
                  <a:pt x="655" y="636"/>
                  <a:pt x="656" y="636"/>
                </a:cubicBezTo>
                <a:cubicBezTo>
                  <a:pt x="656" y="636"/>
                  <a:pt x="656" y="636"/>
                  <a:pt x="656" y="635"/>
                </a:cubicBezTo>
                <a:cubicBezTo>
                  <a:pt x="657" y="635"/>
                  <a:pt x="658" y="635"/>
                  <a:pt x="658" y="635"/>
                </a:cubicBezTo>
                <a:cubicBezTo>
                  <a:pt x="658" y="634"/>
                  <a:pt x="658" y="635"/>
                  <a:pt x="659" y="635"/>
                </a:cubicBezTo>
                <a:cubicBezTo>
                  <a:pt x="660" y="634"/>
                  <a:pt x="660" y="634"/>
                  <a:pt x="660" y="633"/>
                </a:cubicBezTo>
                <a:cubicBezTo>
                  <a:pt x="661" y="633"/>
                  <a:pt x="662" y="633"/>
                  <a:pt x="662" y="634"/>
                </a:cubicBezTo>
                <a:cubicBezTo>
                  <a:pt x="664" y="633"/>
                  <a:pt x="665" y="633"/>
                  <a:pt x="667" y="633"/>
                </a:cubicBezTo>
                <a:cubicBezTo>
                  <a:pt x="668" y="633"/>
                  <a:pt x="668" y="632"/>
                  <a:pt x="668" y="632"/>
                </a:cubicBezTo>
                <a:cubicBezTo>
                  <a:pt x="669" y="632"/>
                  <a:pt x="669" y="630"/>
                  <a:pt x="671" y="631"/>
                </a:cubicBezTo>
                <a:cubicBezTo>
                  <a:pt x="670" y="631"/>
                  <a:pt x="670" y="631"/>
                  <a:pt x="670" y="632"/>
                </a:cubicBezTo>
                <a:close/>
                <a:moveTo>
                  <a:pt x="669" y="622"/>
                </a:moveTo>
                <a:cubicBezTo>
                  <a:pt x="668" y="623"/>
                  <a:pt x="668" y="623"/>
                  <a:pt x="668" y="624"/>
                </a:cubicBezTo>
                <a:cubicBezTo>
                  <a:pt x="666" y="623"/>
                  <a:pt x="665" y="624"/>
                  <a:pt x="664" y="625"/>
                </a:cubicBezTo>
                <a:cubicBezTo>
                  <a:pt x="663" y="625"/>
                  <a:pt x="662" y="625"/>
                  <a:pt x="661" y="626"/>
                </a:cubicBezTo>
                <a:cubicBezTo>
                  <a:pt x="660" y="626"/>
                  <a:pt x="662" y="625"/>
                  <a:pt x="662" y="625"/>
                </a:cubicBezTo>
                <a:cubicBezTo>
                  <a:pt x="663" y="624"/>
                  <a:pt x="663" y="624"/>
                  <a:pt x="664" y="623"/>
                </a:cubicBezTo>
                <a:cubicBezTo>
                  <a:pt x="665" y="623"/>
                  <a:pt x="664" y="624"/>
                  <a:pt x="665" y="623"/>
                </a:cubicBezTo>
                <a:cubicBezTo>
                  <a:pt x="666" y="623"/>
                  <a:pt x="665" y="623"/>
                  <a:pt x="665" y="623"/>
                </a:cubicBezTo>
                <a:cubicBezTo>
                  <a:pt x="667" y="623"/>
                  <a:pt x="667" y="622"/>
                  <a:pt x="668" y="622"/>
                </a:cubicBezTo>
                <a:cubicBezTo>
                  <a:pt x="669" y="622"/>
                  <a:pt x="669" y="621"/>
                  <a:pt x="669" y="621"/>
                </a:cubicBezTo>
                <a:cubicBezTo>
                  <a:pt x="670" y="621"/>
                  <a:pt x="671" y="621"/>
                  <a:pt x="671" y="622"/>
                </a:cubicBezTo>
                <a:cubicBezTo>
                  <a:pt x="670" y="622"/>
                  <a:pt x="669" y="623"/>
                  <a:pt x="669" y="622"/>
                </a:cubicBezTo>
                <a:close/>
                <a:moveTo>
                  <a:pt x="672" y="619"/>
                </a:moveTo>
                <a:cubicBezTo>
                  <a:pt x="673" y="619"/>
                  <a:pt x="672" y="619"/>
                  <a:pt x="673" y="619"/>
                </a:cubicBezTo>
                <a:cubicBezTo>
                  <a:pt x="673" y="619"/>
                  <a:pt x="674" y="619"/>
                  <a:pt x="673" y="618"/>
                </a:cubicBezTo>
                <a:cubicBezTo>
                  <a:pt x="674" y="618"/>
                  <a:pt x="674" y="618"/>
                  <a:pt x="674" y="618"/>
                </a:cubicBezTo>
                <a:cubicBezTo>
                  <a:pt x="675" y="619"/>
                  <a:pt x="674" y="619"/>
                  <a:pt x="674" y="619"/>
                </a:cubicBezTo>
                <a:cubicBezTo>
                  <a:pt x="674" y="619"/>
                  <a:pt x="673" y="620"/>
                  <a:pt x="673" y="620"/>
                </a:cubicBezTo>
                <a:cubicBezTo>
                  <a:pt x="672" y="621"/>
                  <a:pt x="672" y="620"/>
                  <a:pt x="671" y="620"/>
                </a:cubicBezTo>
                <a:cubicBezTo>
                  <a:pt x="671" y="620"/>
                  <a:pt x="672" y="620"/>
                  <a:pt x="672" y="619"/>
                </a:cubicBezTo>
                <a:close/>
                <a:moveTo>
                  <a:pt x="675" y="629"/>
                </a:moveTo>
                <a:cubicBezTo>
                  <a:pt x="674" y="630"/>
                  <a:pt x="674" y="630"/>
                  <a:pt x="672" y="631"/>
                </a:cubicBezTo>
                <a:cubicBezTo>
                  <a:pt x="672" y="630"/>
                  <a:pt x="672" y="630"/>
                  <a:pt x="671" y="630"/>
                </a:cubicBezTo>
                <a:cubicBezTo>
                  <a:pt x="671" y="629"/>
                  <a:pt x="674" y="630"/>
                  <a:pt x="673" y="629"/>
                </a:cubicBezTo>
                <a:cubicBezTo>
                  <a:pt x="673" y="629"/>
                  <a:pt x="674" y="628"/>
                  <a:pt x="674" y="628"/>
                </a:cubicBezTo>
                <a:cubicBezTo>
                  <a:pt x="675" y="629"/>
                  <a:pt x="676" y="629"/>
                  <a:pt x="677" y="628"/>
                </a:cubicBezTo>
                <a:cubicBezTo>
                  <a:pt x="677" y="629"/>
                  <a:pt x="676" y="629"/>
                  <a:pt x="675" y="629"/>
                </a:cubicBezTo>
                <a:close/>
                <a:moveTo>
                  <a:pt x="699" y="603"/>
                </a:moveTo>
                <a:cubicBezTo>
                  <a:pt x="700" y="602"/>
                  <a:pt x="701" y="602"/>
                  <a:pt x="701" y="601"/>
                </a:cubicBezTo>
                <a:cubicBezTo>
                  <a:pt x="703" y="601"/>
                  <a:pt x="703" y="600"/>
                  <a:pt x="704" y="599"/>
                </a:cubicBezTo>
                <a:cubicBezTo>
                  <a:pt x="704" y="599"/>
                  <a:pt x="704" y="599"/>
                  <a:pt x="704" y="599"/>
                </a:cubicBezTo>
                <a:cubicBezTo>
                  <a:pt x="704" y="599"/>
                  <a:pt x="704" y="599"/>
                  <a:pt x="705" y="599"/>
                </a:cubicBezTo>
                <a:cubicBezTo>
                  <a:pt x="705" y="598"/>
                  <a:pt x="706" y="598"/>
                  <a:pt x="707" y="597"/>
                </a:cubicBezTo>
                <a:cubicBezTo>
                  <a:pt x="708" y="598"/>
                  <a:pt x="705" y="598"/>
                  <a:pt x="705" y="599"/>
                </a:cubicBezTo>
                <a:cubicBezTo>
                  <a:pt x="704" y="599"/>
                  <a:pt x="704" y="600"/>
                  <a:pt x="704" y="600"/>
                </a:cubicBezTo>
                <a:cubicBezTo>
                  <a:pt x="703" y="600"/>
                  <a:pt x="703" y="601"/>
                  <a:pt x="703" y="601"/>
                </a:cubicBezTo>
                <a:cubicBezTo>
                  <a:pt x="703" y="601"/>
                  <a:pt x="701" y="602"/>
                  <a:pt x="702" y="602"/>
                </a:cubicBezTo>
                <a:cubicBezTo>
                  <a:pt x="701" y="602"/>
                  <a:pt x="701" y="602"/>
                  <a:pt x="701" y="603"/>
                </a:cubicBezTo>
                <a:cubicBezTo>
                  <a:pt x="700" y="603"/>
                  <a:pt x="700" y="603"/>
                  <a:pt x="700" y="603"/>
                </a:cubicBezTo>
                <a:cubicBezTo>
                  <a:pt x="700" y="603"/>
                  <a:pt x="699" y="604"/>
                  <a:pt x="699" y="604"/>
                </a:cubicBezTo>
                <a:cubicBezTo>
                  <a:pt x="699" y="604"/>
                  <a:pt x="699" y="604"/>
                  <a:pt x="699" y="604"/>
                </a:cubicBezTo>
                <a:cubicBezTo>
                  <a:pt x="699" y="604"/>
                  <a:pt x="698" y="604"/>
                  <a:pt x="698" y="605"/>
                </a:cubicBezTo>
                <a:cubicBezTo>
                  <a:pt x="698" y="604"/>
                  <a:pt x="698" y="604"/>
                  <a:pt x="697" y="605"/>
                </a:cubicBezTo>
                <a:cubicBezTo>
                  <a:pt x="697" y="604"/>
                  <a:pt x="698" y="603"/>
                  <a:pt x="699" y="603"/>
                </a:cubicBezTo>
                <a:close/>
                <a:moveTo>
                  <a:pt x="694" y="609"/>
                </a:moveTo>
                <a:cubicBezTo>
                  <a:pt x="694" y="610"/>
                  <a:pt x="694" y="610"/>
                  <a:pt x="693" y="610"/>
                </a:cubicBezTo>
                <a:cubicBezTo>
                  <a:pt x="693" y="610"/>
                  <a:pt x="693" y="610"/>
                  <a:pt x="693" y="610"/>
                </a:cubicBezTo>
                <a:cubicBezTo>
                  <a:pt x="693" y="609"/>
                  <a:pt x="694" y="609"/>
                  <a:pt x="694" y="609"/>
                </a:cubicBezTo>
                <a:close/>
                <a:moveTo>
                  <a:pt x="680" y="615"/>
                </a:moveTo>
                <a:cubicBezTo>
                  <a:pt x="680" y="615"/>
                  <a:pt x="680" y="615"/>
                  <a:pt x="681" y="614"/>
                </a:cubicBezTo>
                <a:cubicBezTo>
                  <a:pt x="681" y="614"/>
                  <a:pt x="683" y="614"/>
                  <a:pt x="683" y="614"/>
                </a:cubicBezTo>
                <a:cubicBezTo>
                  <a:pt x="683" y="614"/>
                  <a:pt x="683" y="613"/>
                  <a:pt x="683" y="613"/>
                </a:cubicBezTo>
                <a:cubicBezTo>
                  <a:pt x="683" y="613"/>
                  <a:pt x="684" y="613"/>
                  <a:pt x="684" y="613"/>
                </a:cubicBezTo>
                <a:cubicBezTo>
                  <a:pt x="684" y="613"/>
                  <a:pt x="685" y="612"/>
                  <a:pt x="685" y="612"/>
                </a:cubicBezTo>
                <a:cubicBezTo>
                  <a:pt x="685" y="612"/>
                  <a:pt x="686" y="612"/>
                  <a:pt x="686" y="612"/>
                </a:cubicBezTo>
                <a:cubicBezTo>
                  <a:pt x="687" y="611"/>
                  <a:pt x="686" y="611"/>
                  <a:pt x="687" y="611"/>
                </a:cubicBezTo>
                <a:cubicBezTo>
                  <a:pt x="688" y="610"/>
                  <a:pt x="688" y="610"/>
                  <a:pt x="688" y="609"/>
                </a:cubicBezTo>
                <a:cubicBezTo>
                  <a:pt x="689" y="609"/>
                  <a:pt x="690" y="609"/>
                  <a:pt x="690" y="609"/>
                </a:cubicBezTo>
                <a:cubicBezTo>
                  <a:pt x="692" y="608"/>
                  <a:pt x="690" y="609"/>
                  <a:pt x="690" y="609"/>
                </a:cubicBezTo>
                <a:cubicBezTo>
                  <a:pt x="690" y="610"/>
                  <a:pt x="690" y="610"/>
                  <a:pt x="689" y="611"/>
                </a:cubicBezTo>
                <a:cubicBezTo>
                  <a:pt x="689" y="611"/>
                  <a:pt x="688" y="611"/>
                  <a:pt x="688" y="611"/>
                </a:cubicBezTo>
                <a:cubicBezTo>
                  <a:pt x="688" y="611"/>
                  <a:pt x="687" y="612"/>
                  <a:pt x="687" y="612"/>
                </a:cubicBezTo>
                <a:cubicBezTo>
                  <a:pt x="686" y="612"/>
                  <a:pt x="685" y="613"/>
                  <a:pt x="684" y="613"/>
                </a:cubicBezTo>
                <a:cubicBezTo>
                  <a:pt x="685" y="614"/>
                  <a:pt x="686" y="614"/>
                  <a:pt x="686" y="615"/>
                </a:cubicBezTo>
                <a:cubicBezTo>
                  <a:pt x="686" y="615"/>
                  <a:pt x="685" y="615"/>
                  <a:pt x="685" y="615"/>
                </a:cubicBezTo>
                <a:cubicBezTo>
                  <a:pt x="685" y="615"/>
                  <a:pt x="684" y="615"/>
                  <a:pt x="683" y="615"/>
                </a:cubicBezTo>
                <a:cubicBezTo>
                  <a:pt x="683" y="615"/>
                  <a:pt x="683" y="615"/>
                  <a:pt x="683" y="615"/>
                </a:cubicBezTo>
                <a:cubicBezTo>
                  <a:pt x="683" y="615"/>
                  <a:pt x="682" y="614"/>
                  <a:pt x="682" y="614"/>
                </a:cubicBezTo>
                <a:cubicBezTo>
                  <a:pt x="681" y="615"/>
                  <a:pt x="682" y="615"/>
                  <a:pt x="682" y="616"/>
                </a:cubicBezTo>
                <a:cubicBezTo>
                  <a:pt x="681" y="616"/>
                  <a:pt x="680" y="617"/>
                  <a:pt x="680" y="617"/>
                </a:cubicBezTo>
                <a:cubicBezTo>
                  <a:pt x="679" y="617"/>
                  <a:pt x="679" y="616"/>
                  <a:pt x="678" y="616"/>
                </a:cubicBezTo>
                <a:cubicBezTo>
                  <a:pt x="678" y="615"/>
                  <a:pt x="679" y="615"/>
                  <a:pt x="680" y="615"/>
                </a:cubicBezTo>
                <a:close/>
                <a:moveTo>
                  <a:pt x="689" y="614"/>
                </a:moveTo>
                <a:cubicBezTo>
                  <a:pt x="688" y="614"/>
                  <a:pt x="687" y="614"/>
                  <a:pt x="687" y="614"/>
                </a:cubicBezTo>
                <a:cubicBezTo>
                  <a:pt x="687" y="614"/>
                  <a:pt x="688" y="614"/>
                  <a:pt x="688" y="613"/>
                </a:cubicBezTo>
                <a:cubicBezTo>
                  <a:pt x="690" y="613"/>
                  <a:pt x="690" y="612"/>
                  <a:pt x="691" y="612"/>
                </a:cubicBezTo>
                <a:cubicBezTo>
                  <a:pt x="691" y="613"/>
                  <a:pt x="690" y="612"/>
                  <a:pt x="690" y="613"/>
                </a:cubicBezTo>
                <a:cubicBezTo>
                  <a:pt x="689" y="613"/>
                  <a:pt x="688" y="613"/>
                  <a:pt x="689" y="614"/>
                </a:cubicBezTo>
                <a:close/>
                <a:moveTo>
                  <a:pt x="683" y="617"/>
                </a:moveTo>
                <a:cubicBezTo>
                  <a:pt x="683" y="618"/>
                  <a:pt x="682" y="618"/>
                  <a:pt x="681" y="618"/>
                </a:cubicBezTo>
                <a:cubicBezTo>
                  <a:pt x="681" y="617"/>
                  <a:pt x="682" y="617"/>
                  <a:pt x="683" y="617"/>
                </a:cubicBezTo>
                <a:close/>
                <a:moveTo>
                  <a:pt x="700" y="610"/>
                </a:moveTo>
                <a:cubicBezTo>
                  <a:pt x="701" y="611"/>
                  <a:pt x="700" y="611"/>
                  <a:pt x="700" y="611"/>
                </a:cubicBezTo>
                <a:cubicBezTo>
                  <a:pt x="700" y="612"/>
                  <a:pt x="700" y="612"/>
                  <a:pt x="700" y="612"/>
                </a:cubicBezTo>
                <a:cubicBezTo>
                  <a:pt x="699" y="612"/>
                  <a:pt x="699" y="613"/>
                  <a:pt x="698" y="613"/>
                </a:cubicBezTo>
                <a:cubicBezTo>
                  <a:pt x="698" y="613"/>
                  <a:pt x="698" y="613"/>
                  <a:pt x="697" y="613"/>
                </a:cubicBezTo>
                <a:cubicBezTo>
                  <a:pt x="697" y="614"/>
                  <a:pt x="697" y="614"/>
                  <a:pt x="696" y="614"/>
                </a:cubicBezTo>
                <a:cubicBezTo>
                  <a:pt x="696" y="614"/>
                  <a:pt x="696" y="614"/>
                  <a:pt x="696" y="614"/>
                </a:cubicBezTo>
                <a:cubicBezTo>
                  <a:pt x="695" y="614"/>
                  <a:pt x="695" y="615"/>
                  <a:pt x="695" y="615"/>
                </a:cubicBezTo>
                <a:cubicBezTo>
                  <a:pt x="695" y="615"/>
                  <a:pt x="695" y="616"/>
                  <a:pt x="695" y="616"/>
                </a:cubicBezTo>
                <a:cubicBezTo>
                  <a:pt x="694" y="616"/>
                  <a:pt x="694" y="616"/>
                  <a:pt x="693" y="617"/>
                </a:cubicBezTo>
                <a:cubicBezTo>
                  <a:pt x="693" y="617"/>
                  <a:pt x="693" y="617"/>
                  <a:pt x="693" y="617"/>
                </a:cubicBezTo>
                <a:cubicBezTo>
                  <a:pt x="693" y="617"/>
                  <a:pt x="693" y="617"/>
                  <a:pt x="692" y="617"/>
                </a:cubicBezTo>
                <a:cubicBezTo>
                  <a:pt x="692" y="617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1" y="618"/>
                  <a:pt x="691" y="618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0" y="619"/>
                  <a:pt x="690" y="619"/>
                </a:cubicBezTo>
                <a:cubicBezTo>
                  <a:pt x="690" y="619"/>
                  <a:pt x="689" y="619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7" y="621"/>
                  <a:pt x="686" y="622"/>
                  <a:pt x="685" y="623"/>
                </a:cubicBezTo>
                <a:cubicBezTo>
                  <a:pt x="685" y="623"/>
                  <a:pt x="685" y="623"/>
                  <a:pt x="684" y="623"/>
                </a:cubicBezTo>
                <a:cubicBezTo>
                  <a:pt x="683" y="623"/>
                  <a:pt x="684" y="624"/>
                  <a:pt x="683" y="624"/>
                </a:cubicBezTo>
                <a:cubicBezTo>
                  <a:pt x="683" y="624"/>
                  <a:pt x="683" y="625"/>
                  <a:pt x="683" y="625"/>
                </a:cubicBezTo>
                <a:cubicBezTo>
                  <a:pt x="682" y="625"/>
                  <a:pt x="682" y="625"/>
                  <a:pt x="681" y="625"/>
                </a:cubicBezTo>
                <a:cubicBezTo>
                  <a:pt x="681" y="625"/>
                  <a:pt x="681" y="625"/>
                  <a:pt x="681" y="625"/>
                </a:cubicBezTo>
                <a:cubicBezTo>
                  <a:pt x="681" y="625"/>
                  <a:pt x="681" y="626"/>
                  <a:pt x="680" y="626"/>
                </a:cubicBezTo>
                <a:cubicBezTo>
                  <a:pt x="680" y="626"/>
                  <a:pt x="680" y="626"/>
                  <a:pt x="680" y="626"/>
                </a:cubicBezTo>
                <a:cubicBezTo>
                  <a:pt x="679" y="627"/>
                  <a:pt x="679" y="627"/>
                  <a:pt x="678" y="628"/>
                </a:cubicBezTo>
                <a:cubicBezTo>
                  <a:pt x="677" y="628"/>
                  <a:pt x="678" y="627"/>
                  <a:pt x="678" y="626"/>
                </a:cubicBezTo>
                <a:cubicBezTo>
                  <a:pt x="679" y="626"/>
                  <a:pt x="679" y="625"/>
                  <a:pt x="680" y="625"/>
                </a:cubicBezTo>
                <a:cubicBezTo>
                  <a:pt x="680" y="625"/>
                  <a:pt x="680" y="625"/>
                  <a:pt x="680" y="624"/>
                </a:cubicBezTo>
                <a:cubicBezTo>
                  <a:pt x="681" y="624"/>
                  <a:pt x="682" y="624"/>
                  <a:pt x="682" y="624"/>
                </a:cubicBezTo>
                <a:cubicBezTo>
                  <a:pt x="682" y="624"/>
                  <a:pt x="683" y="623"/>
                  <a:pt x="683" y="623"/>
                </a:cubicBezTo>
                <a:cubicBezTo>
                  <a:pt x="684" y="622"/>
                  <a:pt x="684" y="622"/>
                  <a:pt x="685" y="621"/>
                </a:cubicBezTo>
                <a:cubicBezTo>
                  <a:pt x="687" y="621"/>
                  <a:pt x="687" y="620"/>
                  <a:pt x="688" y="620"/>
                </a:cubicBezTo>
                <a:cubicBezTo>
                  <a:pt x="688" y="619"/>
                  <a:pt x="688" y="619"/>
                  <a:pt x="688" y="619"/>
                </a:cubicBezTo>
                <a:cubicBezTo>
                  <a:pt x="688" y="619"/>
                  <a:pt x="688" y="619"/>
                  <a:pt x="689" y="619"/>
                </a:cubicBezTo>
                <a:cubicBezTo>
                  <a:pt x="689" y="619"/>
                  <a:pt x="689" y="618"/>
                  <a:pt x="690" y="618"/>
                </a:cubicBezTo>
                <a:cubicBezTo>
                  <a:pt x="691" y="618"/>
                  <a:pt x="691" y="617"/>
                  <a:pt x="692" y="617"/>
                </a:cubicBezTo>
                <a:cubicBezTo>
                  <a:pt x="693" y="617"/>
                  <a:pt x="692" y="616"/>
                  <a:pt x="692" y="616"/>
                </a:cubicBezTo>
                <a:cubicBezTo>
                  <a:pt x="692" y="616"/>
                  <a:pt x="693" y="616"/>
                  <a:pt x="692" y="615"/>
                </a:cubicBezTo>
                <a:cubicBezTo>
                  <a:pt x="693" y="615"/>
                  <a:pt x="694" y="615"/>
                  <a:pt x="695" y="615"/>
                </a:cubicBezTo>
                <a:cubicBezTo>
                  <a:pt x="695" y="614"/>
                  <a:pt x="693" y="614"/>
                  <a:pt x="694" y="614"/>
                </a:cubicBezTo>
                <a:cubicBezTo>
                  <a:pt x="695" y="614"/>
                  <a:pt x="695" y="613"/>
                  <a:pt x="696" y="613"/>
                </a:cubicBezTo>
                <a:cubicBezTo>
                  <a:pt x="697" y="613"/>
                  <a:pt x="697" y="612"/>
                  <a:pt x="697" y="612"/>
                </a:cubicBezTo>
                <a:cubicBezTo>
                  <a:pt x="698" y="612"/>
                  <a:pt x="699" y="611"/>
                  <a:pt x="700" y="611"/>
                </a:cubicBezTo>
                <a:cubicBezTo>
                  <a:pt x="700" y="610"/>
                  <a:pt x="700" y="610"/>
                  <a:pt x="700" y="609"/>
                </a:cubicBezTo>
                <a:cubicBezTo>
                  <a:pt x="700" y="609"/>
                  <a:pt x="701" y="610"/>
                  <a:pt x="701" y="609"/>
                </a:cubicBezTo>
                <a:cubicBezTo>
                  <a:pt x="701" y="609"/>
                  <a:pt x="701" y="609"/>
                  <a:pt x="702" y="609"/>
                </a:cubicBezTo>
                <a:cubicBezTo>
                  <a:pt x="703" y="609"/>
                  <a:pt x="702" y="607"/>
                  <a:pt x="703" y="608"/>
                </a:cubicBezTo>
                <a:cubicBezTo>
                  <a:pt x="703" y="609"/>
                  <a:pt x="702" y="609"/>
                  <a:pt x="700" y="610"/>
                </a:cubicBezTo>
                <a:close/>
                <a:moveTo>
                  <a:pt x="707" y="605"/>
                </a:moveTo>
                <a:cubicBezTo>
                  <a:pt x="706" y="604"/>
                  <a:pt x="705" y="608"/>
                  <a:pt x="703" y="607"/>
                </a:cubicBezTo>
                <a:cubicBezTo>
                  <a:pt x="703" y="606"/>
                  <a:pt x="704" y="606"/>
                  <a:pt x="705" y="606"/>
                </a:cubicBezTo>
                <a:cubicBezTo>
                  <a:pt x="705" y="605"/>
                  <a:pt x="706" y="605"/>
                  <a:pt x="706" y="605"/>
                </a:cubicBezTo>
                <a:cubicBezTo>
                  <a:pt x="707" y="605"/>
                  <a:pt x="707" y="605"/>
                  <a:pt x="707" y="605"/>
                </a:cubicBezTo>
                <a:cubicBezTo>
                  <a:pt x="707" y="605"/>
                  <a:pt x="707" y="605"/>
                  <a:pt x="707" y="605"/>
                </a:cubicBezTo>
                <a:close/>
                <a:moveTo>
                  <a:pt x="723" y="588"/>
                </a:move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lose/>
                <a:moveTo>
                  <a:pt x="724" y="587"/>
                </a:move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lose/>
                <a:moveTo>
                  <a:pt x="727" y="584"/>
                </a:moveTo>
                <a:cubicBezTo>
                  <a:pt x="727" y="584"/>
                  <a:pt x="726" y="584"/>
                  <a:pt x="726" y="584"/>
                </a:cubicBezTo>
                <a:cubicBezTo>
                  <a:pt x="726" y="584"/>
                  <a:pt x="726" y="583"/>
                  <a:pt x="727" y="583"/>
                </a:cubicBezTo>
                <a:cubicBezTo>
                  <a:pt x="727" y="583"/>
                  <a:pt x="727" y="583"/>
                  <a:pt x="727" y="583"/>
                </a:cubicBezTo>
                <a:lnTo>
                  <a:pt x="727" y="584"/>
                </a:lnTo>
                <a:close/>
                <a:moveTo>
                  <a:pt x="729" y="581"/>
                </a:moveTo>
                <a:cubicBezTo>
                  <a:pt x="729" y="581"/>
                  <a:pt x="729" y="581"/>
                  <a:pt x="729" y="581"/>
                </a:cubicBezTo>
                <a:cubicBezTo>
                  <a:pt x="729" y="581"/>
                  <a:pt x="729" y="581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1"/>
                  <a:pt x="729" y="581"/>
                </a:cubicBezTo>
                <a:close/>
                <a:moveTo>
                  <a:pt x="730" y="580"/>
                </a:move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lose/>
                <a:moveTo>
                  <a:pt x="730" y="579"/>
                </a:move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lose/>
                <a:moveTo>
                  <a:pt x="88" y="594"/>
                </a:moveTo>
                <a:cubicBezTo>
                  <a:pt x="79" y="568"/>
                  <a:pt x="73" y="541"/>
                  <a:pt x="74" y="513"/>
                </a:cubicBezTo>
                <a:cubicBezTo>
                  <a:pt x="74" y="506"/>
                  <a:pt x="75" y="498"/>
                  <a:pt x="76" y="490"/>
                </a:cubicBezTo>
                <a:cubicBezTo>
                  <a:pt x="76" y="488"/>
                  <a:pt x="77" y="487"/>
                  <a:pt x="77" y="485"/>
                </a:cubicBezTo>
                <a:cubicBezTo>
                  <a:pt x="78" y="478"/>
                  <a:pt x="79" y="473"/>
                  <a:pt x="81" y="467"/>
                </a:cubicBezTo>
                <a:cubicBezTo>
                  <a:pt x="84" y="459"/>
                  <a:pt x="88" y="455"/>
                  <a:pt x="88" y="447"/>
                </a:cubicBezTo>
                <a:cubicBezTo>
                  <a:pt x="88" y="443"/>
                  <a:pt x="87" y="439"/>
                  <a:pt x="84" y="435"/>
                </a:cubicBezTo>
                <a:cubicBezTo>
                  <a:pt x="79" y="429"/>
                  <a:pt x="71" y="431"/>
                  <a:pt x="70" y="431"/>
                </a:cubicBezTo>
                <a:cubicBezTo>
                  <a:pt x="71" y="430"/>
                  <a:pt x="72" y="428"/>
                  <a:pt x="73" y="423"/>
                </a:cubicBezTo>
                <a:cubicBezTo>
                  <a:pt x="76" y="401"/>
                  <a:pt x="49" y="399"/>
                  <a:pt x="37" y="411"/>
                </a:cubicBezTo>
                <a:cubicBezTo>
                  <a:pt x="34" y="413"/>
                  <a:pt x="32" y="416"/>
                  <a:pt x="31" y="419"/>
                </a:cubicBezTo>
                <a:cubicBezTo>
                  <a:pt x="30" y="421"/>
                  <a:pt x="30" y="427"/>
                  <a:pt x="31" y="429"/>
                </a:cubicBezTo>
                <a:cubicBezTo>
                  <a:pt x="26" y="426"/>
                  <a:pt x="21" y="429"/>
                  <a:pt x="18" y="431"/>
                </a:cubicBezTo>
                <a:cubicBezTo>
                  <a:pt x="0" y="441"/>
                  <a:pt x="5" y="476"/>
                  <a:pt x="22" y="485"/>
                </a:cubicBezTo>
                <a:cubicBezTo>
                  <a:pt x="53" y="503"/>
                  <a:pt x="67" y="446"/>
                  <a:pt x="36" y="453"/>
                </a:cubicBezTo>
                <a:cubicBezTo>
                  <a:pt x="31" y="454"/>
                  <a:pt x="29" y="460"/>
                  <a:pt x="30" y="466"/>
                </a:cubicBezTo>
                <a:cubicBezTo>
                  <a:pt x="29" y="465"/>
                  <a:pt x="26" y="460"/>
                  <a:pt x="28" y="454"/>
                </a:cubicBezTo>
                <a:cubicBezTo>
                  <a:pt x="30" y="446"/>
                  <a:pt x="38" y="443"/>
                  <a:pt x="45" y="445"/>
                </a:cubicBezTo>
                <a:cubicBezTo>
                  <a:pt x="60" y="448"/>
                  <a:pt x="58" y="463"/>
                  <a:pt x="57" y="475"/>
                </a:cubicBezTo>
                <a:cubicBezTo>
                  <a:pt x="54" y="495"/>
                  <a:pt x="52" y="516"/>
                  <a:pt x="56" y="537"/>
                </a:cubicBezTo>
                <a:cubicBezTo>
                  <a:pt x="60" y="564"/>
                  <a:pt x="70" y="590"/>
                  <a:pt x="83" y="614"/>
                </a:cubicBezTo>
                <a:cubicBezTo>
                  <a:pt x="90" y="627"/>
                  <a:pt x="97" y="641"/>
                  <a:pt x="105" y="653"/>
                </a:cubicBezTo>
                <a:cubicBezTo>
                  <a:pt x="110" y="661"/>
                  <a:pt x="114" y="668"/>
                  <a:pt x="119" y="675"/>
                </a:cubicBezTo>
                <a:cubicBezTo>
                  <a:pt x="125" y="683"/>
                  <a:pt x="130" y="685"/>
                  <a:pt x="136" y="693"/>
                </a:cubicBezTo>
                <a:cubicBezTo>
                  <a:pt x="145" y="700"/>
                  <a:pt x="145" y="700"/>
                  <a:pt x="145" y="700"/>
                </a:cubicBezTo>
                <a:cubicBezTo>
                  <a:pt x="132" y="681"/>
                  <a:pt x="120" y="663"/>
                  <a:pt x="110" y="644"/>
                </a:cubicBezTo>
                <a:cubicBezTo>
                  <a:pt x="101" y="628"/>
                  <a:pt x="94" y="611"/>
                  <a:pt x="88" y="594"/>
                </a:cubicBezTo>
                <a:close/>
                <a:moveTo>
                  <a:pt x="103" y="645"/>
                </a:moveTo>
                <a:cubicBezTo>
                  <a:pt x="102" y="645"/>
                  <a:pt x="102" y="645"/>
                  <a:pt x="102" y="645"/>
                </a:cubicBezTo>
                <a:cubicBezTo>
                  <a:pt x="102" y="645"/>
                  <a:pt x="102" y="645"/>
                  <a:pt x="102" y="645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3"/>
                  <a:pt x="101" y="643"/>
                </a:cubicBezTo>
                <a:cubicBezTo>
                  <a:pt x="101" y="643"/>
                  <a:pt x="101" y="642"/>
                  <a:pt x="101" y="642"/>
                </a:cubicBezTo>
                <a:cubicBezTo>
                  <a:pt x="101" y="642"/>
                  <a:pt x="101" y="642"/>
                  <a:pt x="100" y="641"/>
                </a:cubicBezTo>
                <a:cubicBezTo>
                  <a:pt x="100" y="641"/>
                  <a:pt x="100" y="640"/>
                  <a:pt x="100" y="640"/>
                </a:cubicBezTo>
                <a:cubicBezTo>
                  <a:pt x="100" y="640"/>
                  <a:pt x="100" y="640"/>
                  <a:pt x="99" y="639"/>
                </a:cubicBezTo>
                <a:cubicBezTo>
                  <a:pt x="99" y="639"/>
                  <a:pt x="99" y="638"/>
                  <a:pt x="99" y="638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7"/>
                  <a:pt x="98" y="637"/>
                  <a:pt x="98" y="637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7" y="635"/>
                  <a:pt x="97" y="635"/>
                  <a:pt x="97" y="634"/>
                </a:cubicBezTo>
                <a:cubicBezTo>
                  <a:pt x="97" y="634"/>
                  <a:pt x="97" y="634"/>
                  <a:pt x="97" y="633"/>
                </a:cubicBezTo>
                <a:cubicBezTo>
                  <a:pt x="97" y="633"/>
                  <a:pt x="97" y="632"/>
                  <a:pt x="96" y="632"/>
                </a:cubicBezTo>
                <a:cubicBezTo>
                  <a:pt x="96" y="632"/>
                  <a:pt x="96" y="632"/>
                  <a:pt x="96" y="631"/>
                </a:cubicBezTo>
                <a:cubicBezTo>
                  <a:pt x="96" y="631"/>
                  <a:pt x="96" y="630"/>
                  <a:pt x="95" y="630"/>
                </a:cubicBezTo>
                <a:cubicBezTo>
                  <a:pt x="95" y="630"/>
                  <a:pt x="95" y="630"/>
                  <a:pt x="95" y="629"/>
                </a:cubicBezTo>
                <a:cubicBezTo>
                  <a:pt x="94" y="629"/>
                  <a:pt x="94" y="628"/>
                  <a:pt x="94" y="628"/>
                </a:cubicBezTo>
                <a:cubicBezTo>
                  <a:pt x="94" y="628"/>
                  <a:pt x="94" y="627"/>
                  <a:pt x="94" y="627"/>
                </a:cubicBezTo>
                <a:cubicBezTo>
                  <a:pt x="93" y="626"/>
                  <a:pt x="93" y="626"/>
                  <a:pt x="93" y="625"/>
                </a:cubicBezTo>
                <a:cubicBezTo>
                  <a:pt x="93" y="625"/>
                  <a:pt x="93" y="625"/>
                  <a:pt x="93" y="624"/>
                </a:cubicBezTo>
                <a:cubicBezTo>
                  <a:pt x="93" y="624"/>
                  <a:pt x="93" y="623"/>
                  <a:pt x="93" y="623"/>
                </a:cubicBezTo>
                <a:cubicBezTo>
                  <a:pt x="93" y="623"/>
                  <a:pt x="93" y="623"/>
                  <a:pt x="92" y="622"/>
                </a:cubicBezTo>
                <a:cubicBezTo>
                  <a:pt x="92" y="622"/>
                  <a:pt x="92" y="622"/>
                  <a:pt x="92" y="622"/>
                </a:cubicBezTo>
                <a:cubicBezTo>
                  <a:pt x="92" y="621"/>
                  <a:pt x="92" y="621"/>
                  <a:pt x="92" y="620"/>
                </a:cubicBezTo>
                <a:cubicBezTo>
                  <a:pt x="92" y="620"/>
                  <a:pt x="92" y="620"/>
                  <a:pt x="92" y="620"/>
                </a:cubicBezTo>
                <a:cubicBezTo>
                  <a:pt x="92" y="620"/>
                  <a:pt x="91" y="620"/>
                  <a:pt x="91" y="619"/>
                </a:cubicBezTo>
                <a:cubicBezTo>
                  <a:pt x="91" y="618"/>
                  <a:pt x="91" y="619"/>
                  <a:pt x="91" y="618"/>
                </a:cubicBezTo>
                <a:cubicBezTo>
                  <a:pt x="91" y="618"/>
                  <a:pt x="92" y="618"/>
                  <a:pt x="92" y="619"/>
                </a:cubicBezTo>
                <a:cubicBezTo>
                  <a:pt x="92" y="619"/>
                  <a:pt x="93" y="620"/>
                  <a:pt x="92" y="620"/>
                </a:cubicBezTo>
                <a:cubicBezTo>
                  <a:pt x="93" y="620"/>
                  <a:pt x="93" y="621"/>
                  <a:pt x="93" y="621"/>
                </a:cubicBezTo>
                <a:cubicBezTo>
                  <a:pt x="93" y="621"/>
                  <a:pt x="93" y="622"/>
                  <a:pt x="93" y="622"/>
                </a:cubicBezTo>
                <a:cubicBezTo>
                  <a:pt x="93" y="622"/>
                  <a:pt x="93" y="622"/>
                  <a:pt x="93" y="622"/>
                </a:cubicBezTo>
                <a:cubicBezTo>
                  <a:pt x="93" y="623"/>
                  <a:pt x="93" y="623"/>
                  <a:pt x="93" y="623"/>
                </a:cubicBezTo>
                <a:cubicBezTo>
                  <a:pt x="94" y="623"/>
                  <a:pt x="94" y="623"/>
                  <a:pt x="94" y="623"/>
                </a:cubicBezTo>
                <a:cubicBezTo>
                  <a:pt x="94" y="623"/>
                  <a:pt x="94" y="623"/>
                  <a:pt x="94" y="624"/>
                </a:cubicBezTo>
                <a:cubicBezTo>
                  <a:pt x="94" y="624"/>
                  <a:pt x="94" y="624"/>
                  <a:pt x="94" y="624"/>
                </a:cubicBezTo>
                <a:cubicBezTo>
                  <a:pt x="94" y="624"/>
                  <a:pt x="94" y="624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6"/>
                  <a:pt x="95" y="626"/>
                  <a:pt x="95" y="626"/>
                </a:cubicBezTo>
                <a:cubicBezTo>
                  <a:pt x="95" y="626"/>
                  <a:pt x="95" y="626"/>
                  <a:pt x="95" y="627"/>
                </a:cubicBezTo>
                <a:cubicBezTo>
                  <a:pt x="95" y="627"/>
                  <a:pt x="96" y="627"/>
                  <a:pt x="96" y="627"/>
                </a:cubicBezTo>
                <a:cubicBezTo>
                  <a:pt x="96" y="628"/>
                  <a:pt x="95" y="628"/>
                  <a:pt x="96" y="628"/>
                </a:cubicBezTo>
                <a:cubicBezTo>
                  <a:pt x="96" y="628"/>
                  <a:pt x="96" y="628"/>
                  <a:pt x="96" y="628"/>
                </a:cubicBezTo>
                <a:cubicBezTo>
                  <a:pt x="96" y="629"/>
                  <a:pt x="96" y="629"/>
                  <a:pt x="96" y="629"/>
                </a:cubicBezTo>
                <a:cubicBezTo>
                  <a:pt x="96" y="629"/>
                  <a:pt x="96" y="629"/>
                  <a:pt x="96" y="630"/>
                </a:cubicBezTo>
                <a:cubicBezTo>
                  <a:pt x="96" y="630"/>
                  <a:pt x="96" y="630"/>
                  <a:pt x="96" y="631"/>
                </a:cubicBezTo>
                <a:cubicBezTo>
                  <a:pt x="96" y="631"/>
                  <a:pt x="97" y="632"/>
                  <a:pt x="97" y="631"/>
                </a:cubicBezTo>
                <a:cubicBezTo>
                  <a:pt x="97" y="631"/>
                  <a:pt x="97" y="631"/>
                  <a:pt x="97" y="631"/>
                </a:cubicBezTo>
                <a:cubicBezTo>
                  <a:pt x="97" y="630"/>
                  <a:pt x="97" y="630"/>
                  <a:pt x="97" y="631"/>
                </a:cubicBezTo>
                <a:cubicBezTo>
                  <a:pt x="97" y="630"/>
                  <a:pt x="97" y="630"/>
                  <a:pt x="97" y="630"/>
                </a:cubicBezTo>
                <a:cubicBezTo>
                  <a:pt x="97" y="630"/>
                  <a:pt x="97" y="631"/>
                  <a:pt x="97" y="631"/>
                </a:cubicBezTo>
                <a:cubicBezTo>
                  <a:pt x="98" y="631"/>
                  <a:pt x="98" y="631"/>
                  <a:pt x="98" y="632"/>
                </a:cubicBezTo>
                <a:cubicBezTo>
                  <a:pt x="98" y="632"/>
                  <a:pt x="98" y="632"/>
                  <a:pt x="98" y="632"/>
                </a:cubicBezTo>
                <a:cubicBezTo>
                  <a:pt x="98" y="632"/>
                  <a:pt x="98" y="632"/>
                  <a:pt x="98" y="633"/>
                </a:cubicBezTo>
                <a:cubicBezTo>
                  <a:pt x="97" y="633"/>
                  <a:pt x="98" y="633"/>
                  <a:pt x="98" y="633"/>
                </a:cubicBezTo>
                <a:cubicBezTo>
                  <a:pt x="98" y="633"/>
                  <a:pt x="98" y="634"/>
                  <a:pt x="98" y="634"/>
                </a:cubicBezTo>
                <a:cubicBezTo>
                  <a:pt x="98" y="634"/>
                  <a:pt x="98" y="635"/>
                  <a:pt x="98" y="635"/>
                </a:cubicBezTo>
                <a:cubicBezTo>
                  <a:pt x="98" y="635"/>
                  <a:pt x="99" y="636"/>
                  <a:pt x="99" y="636"/>
                </a:cubicBezTo>
                <a:cubicBezTo>
                  <a:pt x="99" y="636"/>
                  <a:pt x="99" y="637"/>
                  <a:pt x="99" y="637"/>
                </a:cubicBezTo>
                <a:cubicBezTo>
                  <a:pt x="99" y="637"/>
                  <a:pt x="99" y="637"/>
                  <a:pt x="100" y="638"/>
                </a:cubicBezTo>
                <a:cubicBezTo>
                  <a:pt x="100" y="638"/>
                  <a:pt x="100" y="639"/>
                  <a:pt x="100" y="639"/>
                </a:cubicBezTo>
                <a:cubicBezTo>
                  <a:pt x="100" y="639"/>
                  <a:pt x="101" y="640"/>
                  <a:pt x="101" y="640"/>
                </a:cubicBezTo>
                <a:cubicBezTo>
                  <a:pt x="101" y="640"/>
                  <a:pt x="101" y="641"/>
                  <a:pt x="101" y="641"/>
                </a:cubicBezTo>
                <a:cubicBezTo>
                  <a:pt x="101" y="641"/>
                  <a:pt x="101" y="642"/>
                  <a:pt x="102" y="642"/>
                </a:cubicBezTo>
                <a:cubicBezTo>
                  <a:pt x="102" y="642"/>
                  <a:pt x="102" y="643"/>
                  <a:pt x="102" y="643"/>
                </a:cubicBezTo>
                <a:cubicBezTo>
                  <a:pt x="102" y="643"/>
                  <a:pt x="102" y="644"/>
                  <a:pt x="102" y="644"/>
                </a:cubicBezTo>
                <a:cubicBezTo>
                  <a:pt x="102" y="644"/>
                  <a:pt x="103" y="644"/>
                  <a:pt x="103" y="645"/>
                </a:cubicBezTo>
                <a:cubicBezTo>
                  <a:pt x="103" y="645"/>
                  <a:pt x="103" y="645"/>
                  <a:pt x="103" y="645"/>
                </a:cubicBezTo>
                <a:cubicBezTo>
                  <a:pt x="103" y="645"/>
                  <a:pt x="103" y="646"/>
                  <a:pt x="103" y="645"/>
                </a:cubicBezTo>
                <a:close/>
                <a:moveTo>
                  <a:pt x="105" y="650"/>
                </a:moveTo>
                <a:cubicBezTo>
                  <a:pt x="105" y="650"/>
                  <a:pt x="104" y="650"/>
                  <a:pt x="104" y="650"/>
                </a:cubicBezTo>
                <a:cubicBezTo>
                  <a:pt x="104" y="649"/>
                  <a:pt x="104" y="648"/>
                  <a:pt x="104" y="648"/>
                </a:cubicBezTo>
                <a:cubicBezTo>
                  <a:pt x="104" y="647"/>
                  <a:pt x="103" y="647"/>
                  <a:pt x="103" y="646"/>
                </a:cubicBezTo>
                <a:cubicBezTo>
                  <a:pt x="103" y="646"/>
                  <a:pt x="104" y="646"/>
                  <a:pt x="104" y="646"/>
                </a:cubicBezTo>
                <a:cubicBezTo>
                  <a:pt x="104" y="647"/>
                  <a:pt x="104" y="648"/>
                  <a:pt x="105" y="648"/>
                </a:cubicBezTo>
                <a:cubicBezTo>
                  <a:pt x="105" y="649"/>
                  <a:pt x="105" y="649"/>
                  <a:pt x="105" y="649"/>
                </a:cubicBezTo>
                <a:cubicBezTo>
                  <a:pt x="105" y="650"/>
                  <a:pt x="106" y="650"/>
                  <a:pt x="106" y="651"/>
                </a:cubicBezTo>
                <a:cubicBezTo>
                  <a:pt x="105" y="651"/>
                  <a:pt x="105" y="650"/>
                  <a:pt x="105" y="650"/>
                </a:cubicBezTo>
                <a:close/>
                <a:moveTo>
                  <a:pt x="109" y="656"/>
                </a:moveTo>
                <a:cubicBezTo>
                  <a:pt x="108" y="656"/>
                  <a:pt x="108" y="655"/>
                  <a:pt x="107" y="654"/>
                </a:cubicBezTo>
                <a:cubicBezTo>
                  <a:pt x="107" y="654"/>
                  <a:pt x="106" y="653"/>
                  <a:pt x="107" y="653"/>
                </a:cubicBezTo>
                <a:cubicBezTo>
                  <a:pt x="107" y="653"/>
                  <a:pt x="107" y="653"/>
                  <a:pt x="107" y="653"/>
                </a:cubicBezTo>
                <a:cubicBezTo>
                  <a:pt x="108" y="654"/>
                  <a:pt x="109" y="655"/>
                  <a:pt x="109" y="656"/>
                </a:cubicBezTo>
                <a:close/>
                <a:moveTo>
                  <a:pt x="124" y="674"/>
                </a:moveTo>
                <a:cubicBezTo>
                  <a:pt x="124" y="675"/>
                  <a:pt x="124" y="675"/>
                  <a:pt x="124" y="675"/>
                </a:cubicBezTo>
                <a:cubicBezTo>
                  <a:pt x="125" y="676"/>
                  <a:pt x="125" y="676"/>
                  <a:pt x="125" y="676"/>
                </a:cubicBezTo>
                <a:cubicBezTo>
                  <a:pt x="126" y="676"/>
                  <a:pt x="126" y="677"/>
                  <a:pt x="126" y="677"/>
                </a:cubicBezTo>
                <a:cubicBezTo>
                  <a:pt x="126" y="677"/>
                  <a:pt x="126" y="677"/>
                  <a:pt x="126" y="677"/>
                </a:cubicBezTo>
                <a:cubicBezTo>
                  <a:pt x="127" y="677"/>
                  <a:pt x="127" y="678"/>
                  <a:pt x="127" y="677"/>
                </a:cubicBezTo>
                <a:cubicBezTo>
                  <a:pt x="127" y="678"/>
                  <a:pt x="127" y="678"/>
                  <a:pt x="128" y="679"/>
                </a:cubicBezTo>
                <a:cubicBezTo>
                  <a:pt x="129" y="680"/>
                  <a:pt x="130" y="681"/>
                  <a:pt x="130" y="682"/>
                </a:cubicBezTo>
                <a:cubicBezTo>
                  <a:pt x="131" y="683"/>
                  <a:pt x="131" y="683"/>
                  <a:pt x="131" y="683"/>
                </a:cubicBezTo>
                <a:cubicBezTo>
                  <a:pt x="131" y="682"/>
                  <a:pt x="130" y="682"/>
                  <a:pt x="130" y="682"/>
                </a:cubicBezTo>
                <a:cubicBezTo>
                  <a:pt x="131" y="682"/>
                  <a:pt x="131" y="682"/>
                  <a:pt x="131" y="682"/>
                </a:cubicBezTo>
                <a:cubicBezTo>
                  <a:pt x="131" y="683"/>
                  <a:pt x="131" y="683"/>
                  <a:pt x="132" y="683"/>
                </a:cubicBezTo>
                <a:cubicBezTo>
                  <a:pt x="132" y="684"/>
                  <a:pt x="132" y="684"/>
                  <a:pt x="132" y="684"/>
                </a:cubicBezTo>
                <a:cubicBezTo>
                  <a:pt x="133" y="685"/>
                  <a:pt x="133" y="685"/>
                  <a:pt x="133" y="685"/>
                </a:cubicBezTo>
                <a:cubicBezTo>
                  <a:pt x="133" y="685"/>
                  <a:pt x="133" y="686"/>
                  <a:pt x="134" y="686"/>
                </a:cubicBezTo>
                <a:cubicBezTo>
                  <a:pt x="134" y="686"/>
                  <a:pt x="135" y="687"/>
                  <a:pt x="135" y="687"/>
                </a:cubicBezTo>
                <a:cubicBezTo>
                  <a:pt x="136" y="688"/>
                  <a:pt x="136" y="688"/>
                  <a:pt x="137" y="689"/>
                </a:cubicBezTo>
                <a:cubicBezTo>
                  <a:pt x="137" y="689"/>
                  <a:pt x="138" y="690"/>
                  <a:pt x="138" y="691"/>
                </a:cubicBezTo>
                <a:cubicBezTo>
                  <a:pt x="138" y="691"/>
                  <a:pt x="139" y="692"/>
                  <a:pt x="139" y="692"/>
                </a:cubicBezTo>
                <a:cubicBezTo>
                  <a:pt x="138" y="691"/>
                  <a:pt x="138" y="690"/>
                  <a:pt x="137" y="690"/>
                </a:cubicBezTo>
                <a:cubicBezTo>
                  <a:pt x="136" y="689"/>
                  <a:pt x="136" y="688"/>
                  <a:pt x="135" y="688"/>
                </a:cubicBezTo>
                <a:cubicBezTo>
                  <a:pt x="135" y="687"/>
                  <a:pt x="134" y="687"/>
                  <a:pt x="133" y="686"/>
                </a:cubicBezTo>
                <a:cubicBezTo>
                  <a:pt x="133" y="686"/>
                  <a:pt x="133" y="685"/>
                  <a:pt x="132" y="685"/>
                </a:cubicBezTo>
                <a:cubicBezTo>
                  <a:pt x="132" y="685"/>
                  <a:pt x="132" y="684"/>
                  <a:pt x="131" y="684"/>
                </a:cubicBezTo>
                <a:cubicBezTo>
                  <a:pt x="131" y="684"/>
                  <a:pt x="131" y="684"/>
                  <a:pt x="131" y="683"/>
                </a:cubicBezTo>
                <a:cubicBezTo>
                  <a:pt x="130" y="683"/>
                  <a:pt x="130" y="683"/>
                  <a:pt x="130" y="682"/>
                </a:cubicBezTo>
                <a:cubicBezTo>
                  <a:pt x="129" y="682"/>
                  <a:pt x="129" y="681"/>
                  <a:pt x="129" y="681"/>
                </a:cubicBezTo>
                <a:cubicBezTo>
                  <a:pt x="127" y="679"/>
                  <a:pt x="127" y="679"/>
                  <a:pt x="127" y="679"/>
                </a:cubicBezTo>
                <a:cubicBezTo>
                  <a:pt x="127" y="679"/>
                  <a:pt x="126" y="678"/>
                  <a:pt x="126" y="678"/>
                </a:cubicBezTo>
                <a:cubicBezTo>
                  <a:pt x="126" y="679"/>
                  <a:pt x="126" y="678"/>
                  <a:pt x="126" y="678"/>
                </a:cubicBezTo>
                <a:cubicBezTo>
                  <a:pt x="126" y="677"/>
                  <a:pt x="125" y="677"/>
                  <a:pt x="125" y="677"/>
                </a:cubicBezTo>
                <a:cubicBezTo>
                  <a:pt x="125" y="677"/>
                  <a:pt x="125" y="676"/>
                  <a:pt x="125" y="676"/>
                </a:cubicBezTo>
                <a:cubicBezTo>
                  <a:pt x="125" y="676"/>
                  <a:pt x="124" y="676"/>
                  <a:pt x="124" y="676"/>
                </a:cubicBezTo>
                <a:cubicBezTo>
                  <a:pt x="124" y="675"/>
                  <a:pt x="124" y="675"/>
                  <a:pt x="123" y="674"/>
                </a:cubicBezTo>
                <a:cubicBezTo>
                  <a:pt x="123" y="674"/>
                  <a:pt x="123" y="674"/>
                  <a:pt x="124" y="674"/>
                </a:cubicBezTo>
                <a:close/>
                <a:moveTo>
                  <a:pt x="116" y="664"/>
                </a:moveTo>
                <a:cubicBezTo>
                  <a:pt x="116" y="664"/>
                  <a:pt x="117" y="664"/>
                  <a:pt x="117" y="664"/>
                </a:cubicBezTo>
                <a:cubicBezTo>
                  <a:pt x="117" y="665"/>
                  <a:pt x="119" y="666"/>
                  <a:pt x="118" y="667"/>
                </a:cubicBezTo>
                <a:cubicBezTo>
                  <a:pt x="117" y="667"/>
                  <a:pt x="117" y="666"/>
                  <a:pt x="117" y="666"/>
                </a:cubicBezTo>
                <a:cubicBezTo>
                  <a:pt x="117" y="665"/>
                  <a:pt x="116" y="665"/>
                  <a:pt x="116" y="664"/>
                </a:cubicBezTo>
                <a:close/>
                <a:moveTo>
                  <a:pt x="113" y="658"/>
                </a:moveTo>
                <a:cubicBezTo>
                  <a:pt x="113" y="659"/>
                  <a:pt x="114" y="659"/>
                  <a:pt x="114" y="660"/>
                </a:cubicBezTo>
                <a:cubicBezTo>
                  <a:pt x="114" y="660"/>
                  <a:pt x="114" y="661"/>
                  <a:pt x="114" y="661"/>
                </a:cubicBezTo>
                <a:cubicBezTo>
                  <a:pt x="115" y="662"/>
                  <a:pt x="115" y="662"/>
                  <a:pt x="116" y="663"/>
                </a:cubicBezTo>
                <a:cubicBezTo>
                  <a:pt x="115" y="663"/>
                  <a:pt x="115" y="662"/>
                  <a:pt x="114" y="662"/>
                </a:cubicBezTo>
                <a:cubicBezTo>
                  <a:pt x="114" y="662"/>
                  <a:pt x="114" y="662"/>
                  <a:pt x="114" y="662"/>
                </a:cubicBezTo>
                <a:cubicBezTo>
                  <a:pt x="113" y="661"/>
                  <a:pt x="113" y="660"/>
                  <a:pt x="113" y="660"/>
                </a:cubicBezTo>
                <a:cubicBezTo>
                  <a:pt x="113" y="659"/>
                  <a:pt x="112" y="659"/>
                  <a:pt x="112" y="658"/>
                </a:cubicBezTo>
                <a:cubicBezTo>
                  <a:pt x="113" y="658"/>
                  <a:pt x="113" y="658"/>
                  <a:pt x="113" y="658"/>
                </a:cubicBezTo>
                <a:close/>
                <a:moveTo>
                  <a:pt x="114" y="663"/>
                </a:moveTo>
                <a:cubicBezTo>
                  <a:pt x="114" y="664"/>
                  <a:pt x="114" y="664"/>
                  <a:pt x="114" y="664"/>
                </a:cubicBezTo>
                <a:cubicBezTo>
                  <a:pt x="114" y="665"/>
                  <a:pt x="115" y="665"/>
                  <a:pt x="115" y="665"/>
                </a:cubicBezTo>
                <a:cubicBezTo>
                  <a:pt x="115" y="665"/>
                  <a:pt x="115" y="666"/>
                  <a:pt x="116" y="667"/>
                </a:cubicBezTo>
                <a:cubicBezTo>
                  <a:pt x="116" y="666"/>
                  <a:pt x="116" y="666"/>
                  <a:pt x="116" y="666"/>
                </a:cubicBezTo>
                <a:cubicBezTo>
                  <a:pt x="116" y="666"/>
                  <a:pt x="116" y="667"/>
                  <a:pt x="117" y="667"/>
                </a:cubicBezTo>
                <a:cubicBezTo>
                  <a:pt x="117" y="667"/>
                  <a:pt x="117" y="668"/>
                  <a:pt x="118" y="668"/>
                </a:cubicBezTo>
                <a:cubicBezTo>
                  <a:pt x="119" y="669"/>
                  <a:pt x="119" y="671"/>
                  <a:pt x="120" y="672"/>
                </a:cubicBezTo>
                <a:cubicBezTo>
                  <a:pt x="120" y="672"/>
                  <a:pt x="120" y="673"/>
                  <a:pt x="120" y="672"/>
                </a:cubicBezTo>
                <a:cubicBezTo>
                  <a:pt x="120" y="672"/>
                  <a:pt x="120" y="672"/>
                  <a:pt x="120" y="671"/>
                </a:cubicBezTo>
                <a:cubicBezTo>
                  <a:pt x="120" y="671"/>
                  <a:pt x="120" y="672"/>
                  <a:pt x="120" y="672"/>
                </a:cubicBezTo>
                <a:cubicBezTo>
                  <a:pt x="121" y="672"/>
                  <a:pt x="121" y="672"/>
                  <a:pt x="121" y="673"/>
                </a:cubicBezTo>
                <a:cubicBezTo>
                  <a:pt x="121" y="673"/>
                  <a:pt x="121" y="674"/>
                  <a:pt x="122" y="674"/>
                </a:cubicBezTo>
                <a:cubicBezTo>
                  <a:pt x="122" y="674"/>
                  <a:pt x="122" y="675"/>
                  <a:pt x="122" y="675"/>
                </a:cubicBezTo>
                <a:cubicBezTo>
                  <a:pt x="123" y="675"/>
                  <a:pt x="123" y="676"/>
                  <a:pt x="123" y="676"/>
                </a:cubicBezTo>
                <a:cubicBezTo>
                  <a:pt x="123" y="676"/>
                  <a:pt x="124" y="677"/>
                  <a:pt x="124" y="677"/>
                </a:cubicBezTo>
                <a:cubicBezTo>
                  <a:pt x="125" y="678"/>
                  <a:pt x="125" y="678"/>
                  <a:pt x="126" y="679"/>
                </a:cubicBezTo>
                <a:cubicBezTo>
                  <a:pt x="126" y="680"/>
                  <a:pt x="127" y="680"/>
                  <a:pt x="126" y="680"/>
                </a:cubicBezTo>
                <a:cubicBezTo>
                  <a:pt x="125" y="679"/>
                  <a:pt x="125" y="679"/>
                  <a:pt x="124" y="678"/>
                </a:cubicBezTo>
                <a:cubicBezTo>
                  <a:pt x="124" y="677"/>
                  <a:pt x="123" y="677"/>
                  <a:pt x="123" y="676"/>
                </a:cubicBezTo>
                <a:cubicBezTo>
                  <a:pt x="122" y="676"/>
                  <a:pt x="122" y="675"/>
                  <a:pt x="122" y="675"/>
                </a:cubicBezTo>
                <a:cubicBezTo>
                  <a:pt x="121" y="674"/>
                  <a:pt x="121" y="674"/>
                  <a:pt x="121" y="673"/>
                </a:cubicBezTo>
                <a:cubicBezTo>
                  <a:pt x="121" y="674"/>
                  <a:pt x="120" y="673"/>
                  <a:pt x="120" y="673"/>
                </a:cubicBezTo>
                <a:cubicBezTo>
                  <a:pt x="120" y="672"/>
                  <a:pt x="119" y="672"/>
                  <a:pt x="119" y="672"/>
                </a:cubicBezTo>
                <a:cubicBezTo>
                  <a:pt x="119" y="671"/>
                  <a:pt x="119" y="671"/>
                  <a:pt x="118" y="670"/>
                </a:cubicBezTo>
                <a:cubicBezTo>
                  <a:pt x="117" y="668"/>
                  <a:pt x="117" y="668"/>
                  <a:pt x="117" y="668"/>
                </a:cubicBezTo>
                <a:cubicBezTo>
                  <a:pt x="116" y="668"/>
                  <a:pt x="116" y="667"/>
                  <a:pt x="116" y="667"/>
                </a:cubicBezTo>
                <a:cubicBezTo>
                  <a:pt x="116" y="668"/>
                  <a:pt x="116" y="667"/>
                  <a:pt x="115" y="667"/>
                </a:cubicBezTo>
                <a:cubicBezTo>
                  <a:pt x="115" y="667"/>
                  <a:pt x="115" y="666"/>
                  <a:pt x="115" y="666"/>
                </a:cubicBezTo>
                <a:cubicBezTo>
                  <a:pt x="115" y="666"/>
                  <a:pt x="115" y="665"/>
                  <a:pt x="115" y="665"/>
                </a:cubicBezTo>
                <a:cubicBezTo>
                  <a:pt x="114" y="665"/>
                  <a:pt x="114" y="665"/>
                  <a:pt x="114" y="665"/>
                </a:cubicBezTo>
                <a:cubicBezTo>
                  <a:pt x="114" y="664"/>
                  <a:pt x="114" y="664"/>
                  <a:pt x="113" y="663"/>
                </a:cubicBezTo>
                <a:cubicBezTo>
                  <a:pt x="113" y="663"/>
                  <a:pt x="112" y="663"/>
                  <a:pt x="112" y="662"/>
                </a:cubicBezTo>
                <a:cubicBezTo>
                  <a:pt x="112" y="662"/>
                  <a:pt x="111" y="661"/>
                  <a:pt x="111" y="661"/>
                </a:cubicBezTo>
                <a:cubicBezTo>
                  <a:pt x="111" y="661"/>
                  <a:pt x="111" y="660"/>
                  <a:pt x="111" y="660"/>
                </a:cubicBezTo>
                <a:cubicBezTo>
                  <a:pt x="112" y="660"/>
                  <a:pt x="112" y="661"/>
                  <a:pt x="112" y="662"/>
                </a:cubicBezTo>
                <a:cubicBezTo>
                  <a:pt x="113" y="662"/>
                  <a:pt x="113" y="663"/>
                  <a:pt x="114" y="663"/>
                </a:cubicBezTo>
                <a:close/>
                <a:moveTo>
                  <a:pt x="110" y="654"/>
                </a:moveTo>
                <a:cubicBezTo>
                  <a:pt x="111" y="654"/>
                  <a:pt x="111" y="655"/>
                  <a:pt x="111" y="655"/>
                </a:cubicBezTo>
                <a:cubicBezTo>
                  <a:pt x="111" y="655"/>
                  <a:pt x="111" y="656"/>
                  <a:pt x="111" y="656"/>
                </a:cubicBezTo>
                <a:cubicBezTo>
                  <a:pt x="112" y="656"/>
                  <a:pt x="112" y="656"/>
                  <a:pt x="112" y="657"/>
                </a:cubicBezTo>
                <a:cubicBezTo>
                  <a:pt x="112" y="657"/>
                  <a:pt x="112" y="657"/>
                  <a:pt x="112" y="657"/>
                </a:cubicBezTo>
                <a:cubicBezTo>
                  <a:pt x="112" y="657"/>
                  <a:pt x="112" y="658"/>
                  <a:pt x="112" y="658"/>
                </a:cubicBezTo>
                <a:cubicBezTo>
                  <a:pt x="111" y="658"/>
                  <a:pt x="111" y="657"/>
                  <a:pt x="111" y="657"/>
                </a:cubicBezTo>
                <a:cubicBezTo>
                  <a:pt x="111" y="657"/>
                  <a:pt x="111" y="657"/>
                  <a:pt x="111" y="657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5"/>
                  <a:pt x="110" y="655"/>
                </a:cubicBezTo>
                <a:cubicBezTo>
                  <a:pt x="110" y="655"/>
                  <a:pt x="110" y="655"/>
                  <a:pt x="110" y="654"/>
                </a:cubicBezTo>
                <a:cubicBezTo>
                  <a:pt x="110" y="654"/>
                  <a:pt x="110" y="654"/>
                  <a:pt x="109" y="654"/>
                </a:cubicBezTo>
                <a:cubicBezTo>
                  <a:pt x="109" y="653"/>
                  <a:pt x="109" y="653"/>
                  <a:pt x="109" y="652"/>
                </a:cubicBezTo>
                <a:cubicBezTo>
                  <a:pt x="109" y="652"/>
                  <a:pt x="108" y="652"/>
                  <a:pt x="108" y="652"/>
                </a:cubicBezTo>
                <a:cubicBezTo>
                  <a:pt x="108" y="651"/>
                  <a:pt x="108" y="651"/>
                  <a:pt x="108" y="651"/>
                </a:cubicBezTo>
                <a:cubicBezTo>
                  <a:pt x="108" y="650"/>
                  <a:pt x="108" y="650"/>
                  <a:pt x="108" y="650"/>
                </a:cubicBezTo>
                <a:cubicBezTo>
                  <a:pt x="107" y="650"/>
                  <a:pt x="107" y="649"/>
                  <a:pt x="107" y="649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7" y="649"/>
                  <a:pt x="106" y="648"/>
                  <a:pt x="106" y="648"/>
                </a:cubicBezTo>
                <a:cubicBezTo>
                  <a:pt x="106" y="648"/>
                  <a:pt x="106" y="647"/>
                  <a:pt x="106" y="647"/>
                </a:cubicBezTo>
                <a:cubicBezTo>
                  <a:pt x="106" y="646"/>
                  <a:pt x="105" y="646"/>
                  <a:pt x="105" y="646"/>
                </a:cubicBezTo>
                <a:cubicBezTo>
                  <a:pt x="105" y="645"/>
                  <a:pt x="105" y="645"/>
                  <a:pt x="105" y="645"/>
                </a:cubicBezTo>
                <a:cubicBezTo>
                  <a:pt x="104" y="645"/>
                  <a:pt x="104" y="644"/>
                  <a:pt x="104" y="644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03" y="643"/>
                  <a:pt x="103" y="642"/>
                  <a:pt x="103" y="642"/>
                </a:cubicBezTo>
                <a:cubicBezTo>
                  <a:pt x="103" y="642"/>
                  <a:pt x="102" y="641"/>
                  <a:pt x="102" y="641"/>
                </a:cubicBezTo>
                <a:cubicBezTo>
                  <a:pt x="102" y="640"/>
                  <a:pt x="102" y="640"/>
                  <a:pt x="102" y="640"/>
                </a:cubicBezTo>
                <a:cubicBezTo>
                  <a:pt x="101" y="639"/>
                  <a:pt x="101" y="639"/>
                  <a:pt x="101" y="638"/>
                </a:cubicBezTo>
                <a:cubicBezTo>
                  <a:pt x="101" y="638"/>
                  <a:pt x="101" y="638"/>
                  <a:pt x="101" y="637"/>
                </a:cubicBezTo>
                <a:cubicBezTo>
                  <a:pt x="101" y="637"/>
                  <a:pt x="101" y="636"/>
                  <a:pt x="101" y="636"/>
                </a:cubicBezTo>
                <a:cubicBezTo>
                  <a:pt x="101" y="636"/>
                  <a:pt x="100" y="636"/>
                  <a:pt x="100" y="635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100" y="634"/>
                  <a:pt x="100" y="634"/>
                  <a:pt x="100" y="633"/>
                </a:cubicBezTo>
                <a:cubicBezTo>
                  <a:pt x="100" y="633"/>
                  <a:pt x="100" y="633"/>
                  <a:pt x="99" y="633"/>
                </a:cubicBezTo>
                <a:cubicBezTo>
                  <a:pt x="99" y="633"/>
                  <a:pt x="99" y="633"/>
                  <a:pt x="99" y="633"/>
                </a:cubicBezTo>
                <a:cubicBezTo>
                  <a:pt x="99" y="631"/>
                  <a:pt x="99" y="632"/>
                  <a:pt x="99" y="631"/>
                </a:cubicBezTo>
                <a:cubicBezTo>
                  <a:pt x="99" y="631"/>
                  <a:pt x="99" y="631"/>
                  <a:pt x="100" y="632"/>
                </a:cubicBezTo>
                <a:cubicBezTo>
                  <a:pt x="100" y="632"/>
                  <a:pt x="100" y="633"/>
                  <a:pt x="100" y="633"/>
                </a:cubicBezTo>
                <a:cubicBezTo>
                  <a:pt x="100" y="633"/>
                  <a:pt x="101" y="633"/>
                  <a:pt x="101" y="634"/>
                </a:cubicBezTo>
                <a:cubicBezTo>
                  <a:pt x="101" y="634"/>
                  <a:pt x="101" y="634"/>
                  <a:pt x="101" y="635"/>
                </a:cubicBezTo>
                <a:cubicBezTo>
                  <a:pt x="101" y="635"/>
                  <a:pt x="101" y="635"/>
                  <a:pt x="101" y="635"/>
                </a:cubicBezTo>
                <a:cubicBezTo>
                  <a:pt x="101" y="636"/>
                  <a:pt x="101" y="636"/>
                  <a:pt x="101" y="636"/>
                </a:cubicBezTo>
                <a:cubicBezTo>
                  <a:pt x="101" y="636"/>
                  <a:pt x="101" y="636"/>
                  <a:pt x="102" y="636"/>
                </a:cubicBezTo>
                <a:cubicBezTo>
                  <a:pt x="102" y="636"/>
                  <a:pt x="102" y="636"/>
                  <a:pt x="102" y="636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3" y="638"/>
                  <a:pt x="103" y="638"/>
                </a:cubicBezTo>
                <a:cubicBezTo>
                  <a:pt x="103" y="639"/>
                  <a:pt x="103" y="639"/>
                  <a:pt x="103" y="639"/>
                </a:cubicBezTo>
                <a:cubicBezTo>
                  <a:pt x="103" y="640"/>
                  <a:pt x="104" y="640"/>
                  <a:pt x="104" y="640"/>
                </a:cubicBezTo>
                <a:cubicBezTo>
                  <a:pt x="104" y="640"/>
                  <a:pt x="104" y="640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2"/>
                  <a:pt x="104" y="642"/>
                </a:cubicBezTo>
                <a:cubicBezTo>
                  <a:pt x="105" y="643"/>
                  <a:pt x="105" y="643"/>
                  <a:pt x="105" y="644"/>
                </a:cubicBezTo>
                <a:cubicBezTo>
                  <a:pt x="105" y="644"/>
                  <a:pt x="105" y="644"/>
                  <a:pt x="105" y="644"/>
                </a:cubicBezTo>
                <a:cubicBezTo>
                  <a:pt x="105" y="644"/>
                  <a:pt x="105" y="644"/>
                  <a:pt x="105" y="643"/>
                </a:cubicBezTo>
                <a:cubicBezTo>
                  <a:pt x="105" y="643"/>
                  <a:pt x="105" y="643"/>
                  <a:pt x="105" y="643"/>
                </a:cubicBezTo>
                <a:cubicBezTo>
                  <a:pt x="105" y="643"/>
                  <a:pt x="106" y="643"/>
                  <a:pt x="106" y="643"/>
                </a:cubicBezTo>
                <a:cubicBezTo>
                  <a:pt x="106" y="643"/>
                  <a:pt x="106" y="643"/>
                  <a:pt x="106" y="644"/>
                </a:cubicBezTo>
                <a:cubicBezTo>
                  <a:pt x="106" y="644"/>
                  <a:pt x="106" y="644"/>
                  <a:pt x="106" y="644"/>
                </a:cubicBezTo>
                <a:cubicBezTo>
                  <a:pt x="106" y="644"/>
                  <a:pt x="106" y="645"/>
                  <a:pt x="106" y="645"/>
                </a:cubicBezTo>
                <a:cubicBezTo>
                  <a:pt x="106" y="645"/>
                  <a:pt x="106" y="645"/>
                  <a:pt x="106" y="645"/>
                </a:cubicBezTo>
                <a:cubicBezTo>
                  <a:pt x="106" y="645"/>
                  <a:pt x="106" y="646"/>
                  <a:pt x="106" y="646"/>
                </a:cubicBezTo>
                <a:cubicBezTo>
                  <a:pt x="106" y="646"/>
                  <a:pt x="106" y="646"/>
                  <a:pt x="106" y="647"/>
                </a:cubicBezTo>
                <a:cubicBezTo>
                  <a:pt x="106" y="647"/>
                  <a:pt x="107" y="647"/>
                  <a:pt x="107" y="647"/>
                </a:cubicBezTo>
                <a:cubicBezTo>
                  <a:pt x="107" y="648"/>
                  <a:pt x="107" y="648"/>
                  <a:pt x="107" y="648"/>
                </a:cubicBezTo>
                <a:cubicBezTo>
                  <a:pt x="107" y="649"/>
                  <a:pt x="108" y="649"/>
                  <a:pt x="108" y="649"/>
                </a:cubicBezTo>
                <a:cubicBezTo>
                  <a:pt x="108" y="649"/>
                  <a:pt x="108" y="650"/>
                  <a:pt x="108" y="650"/>
                </a:cubicBezTo>
                <a:cubicBezTo>
                  <a:pt x="108" y="650"/>
                  <a:pt x="109" y="651"/>
                  <a:pt x="109" y="651"/>
                </a:cubicBezTo>
                <a:cubicBezTo>
                  <a:pt x="109" y="652"/>
                  <a:pt x="109" y="652"/>
                  <a:pt x="109" y="652"/>
                </a:cubicBezTo>
                <a:cubicBezTo>
                  <a:pt x="110" y="653"/>
                  <a:pt x="110" y="653"/>
                  <a:pt x="110" y="653"/>
                </a:cubicBezTo>
                <a:cubicBezTo>
                  <a:pt x="110" y="654"/>
                  <a:pt x="110" y="654"/>
                  <a:pt x="110" y="654"/>
                </a:cubicBezTo>
                <a:close/>
                <a:moveTo>
                  <a:pt x="130" y="137"/>
                </a:moveTo>
                <a:cubicBezTo>
                  <a:pt x="130" y="137"/>
                  <a:pt x="130" y="137"/>
                  <a:pt x="130" y="137"/>
                </a:cubicBezTo>
                <a:cubicBezTo>
                  <a:pt x="130" y="138"/>
                  <a:pt x="129" y="139"/>
                  <a:pt x="130" y="139"/>
                </a:cubicBezTo>
                <a:cubicBezTo>
                  <a:pt x="130" y="139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1" y="139"/>
                  <a:pt x="131" y="139"/>
                  <a:pt x="132" y="139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1"/>
                  <a:pt x="130" y="142"/>
                  <a:pt x="129" y="141"/>
                </a:cubicBezTo>
                <a:cubicBezTo>
                  <a:pt x="130" y="143"/>
                  <a:pt x="129" y="143"/>
                  <a:pt x="129" y="144"/>
                </a:cubicBezTo>
                <a:cubicBezTo>
                  <a:pt x="128" y="144"/>
                  <a:pt x="129" y="145"/>
                  <a:pt x="129" y="145"/>
                </a:cubicBezTo>
                <a:cubicBezTo>
                  <a:pt x="130" y="146"/>
                  <a:pt x="128" y="144"/>
                  <a:pt x="128" y="146"/>
                </a:cubicBezTo>
                <a:cubicBezTo>
                  <a:pt x="127" y="146"/>
                  <a:pt x="127" y="146"/>
                  <a:pt x="127" y="147"/>
                </a:cubicBezTo>
                <a:cubicBezTo>
                  <a:pt x="127" y="148"/>
                  <a:pt x="127" y="148"/>
                  <a:pt x="128" y="149"/>
                </a:cubicBezTo>
                <a:cubicBezTo>
                  <a:pt x="126" y="149"/>
                  <a:pt x="126" y="151"/>
                  <a:pt x="125" y="151"/>
                </a:cubicBezTo>
                <a:cubicBezTo>
                  <a:pt x="125" y="152"/>
                  <a:pt x="125" y="153"/>
                  <a:pt x="125" y="155"/>
                </a:cubicBezTo>
                <a:cubicBezTo>
                  <a:pt x="124" y="154"/>
                  <a:pt x="124" y="156"/>
                  <a:pt x="124" y="156"/>
                </a:cubicBezTo>
                <a:cubicBezTo>
                  <a:pt x="124" y="156"/>
                  <a:pt x="123" y="157"/>
                  <a:pt x="123" y="157"/>
                </a:cubicBezTo>
                <a:cubicBezTo>
                  <a:pt x="123" y="158"/>
                  <a:pt x="124" y="158"/>
                  <a:pt x="124" y="159"/>
                </a:cubicBezTo>
                <a:cubicBezTo>
                  <a:pt x="122" y="160"/>
                  <a:pt x="123" y="161"/>
                  <a:pt x="122" y="161"/>
                </a:cubicBezTo>
                <a:cubicBezTo>
                  <a:pt x="122" y="163"/>
                  <a:pt x="121" y="163"/>
                  <a:pt x="121" y="165"/>
                </a:cubicBezTo>
                <a:cubicBezTo>
                  <a:pt x="120" y="165"/>
                  <a:pt x="120" y="166"/>
                  <a:pt x="120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9" y="166"/>
                  <a:pt x="120" y="167"/>
                  <a:pt x="120" y="167"/>
                </a:cubicBezTo>
                <a:cubicBezTo>
                  <a:pt x="119" y="169"/>
                  <a:pt x="121" y="168"/>
                  <a:pt x="121" y="170"/>
                </a:cubicBezTo>
                <a:cubicBezTo>
                  <a:pt x="119" y="169"/>
                  <a:pt x="120" y="171"/>
                  <a:pt x="119" y="171"/>
                </a:cubicBezTo>
                <a:cubicBezTo>
                  <a:pt x="118" y="173"/>
                  <a:pt x="119" y="173"/>
                  <a:pt x="119" y="174"/>
                </a:cubicBezTo>
                <a:cubicBezTo>
                  <a:pt x="119" y="174"/>
                  <a:pt x="118" y="174"/>
                  <a:pt x="118" y="174"/>
                </a:cubicBezTo>
                <a:cubicBezTo>
                  <a:pt x="118" y="175"/>
                  <a:pt x="119" y="175"/>
                  <a:pt x="119" y="176"/>
                </a:cubicBezTo>
                <a:cubicBezTo>
                  <a:pt x="118" y="176"/>
                  <a:pt x="119" y="176"/>
                  <a:pt x="118" y="176"/>
                </a:cubicBezTo>
                <a:cubicBezTo>
                  <a:pt x="118" y="177"/>
                  <a:pt x="117" y="178"/>
                  <a:pt x="117" y="178"/>
                </a:cubicBezTo>
                <a:cubicBezTo>
                  <a:pt x="117" y="178"/>
                  <a:pt x="117" y="179"/>
                  <a:pt x="116" y="179"/>
                </a:cubicBezTo>
                <a:cubicBezTo>
                  <a:pt x="116" y="181"/>
                  <a:pt x="116" y="181"/>
                  <a:pt x="116" y="184"/>
                </a:cubicBezTo>
                <a:cubicBezTo>
                  <a:pt x="116" y="184"/>
                  <a:pt x="115" y="184"/>
                  <a:pt x="115" y="185"/>
                </a:cubicBezTo>
                <a:cubicBezTo>
                  <a:pt x="115" y="185"/>
                  <a:pt x="115" y="185"/>
                  <a:pt x="115" y="185"/>
                </a:cubicBezTo>
                <a:cubicBezTo>
                  <a:pt x="115" y="185"/>
                  <a:pt x="115" y="186"/>
                  <a:pt x="114" y="186"/>
                </a:cubicBezTo>
                <a:cubicBezTo>
                  <a:pt x="114" y="187"/>
                  <a:pt x="114" y="188"/>
                  <a:pt x="114" y="189"/>
                </a:cubicBezTo>
                <a:cubicBezTo>
                  <a:pt x="113" y="189"/>
                  <a:pt x="114" y="191"/>
                  <a:pt x="113" y="191"/>
                </a:cubicBezTo>
                <a:cubicBezTo>
                  <a:pt x="112" y="188"/>
                  <a:pt x="114" y="185"/>
                  <a:pt x="114" y="182"/>
                </a:cubicBezTo>
                <a:cubicBezTo>
                  <a:pt x="114" y="181"/>
                  <a:pt x="115" y="181"/>
                  <a:pt x="115" y="180"/>
                </a:cubicBezTo>
                <a:cubicBezTo>
                  <a:pt x="115" y="178"/>
                  <a:pt x="117" y="177"/>
                  <a:pt x="117" y="176"/>
                </a:cubicBezTo>
                <a:cubicBezTo>
                  <a:pt x="117" y="175"/>
                  <a:pt x="116" y="175"/>
                  <a:pt x="116" y="174"/>
                </a:cubicBezTo>
                <a:cubicBezTo>
                  <a:pt x="117" y="174"/>
                  <a:pt x="117" y="173"/>
                  <a:pt x="118" y="173"/>
                </a:cubicBezTo>
                <a:cubicBezTo>
                  <a:pt x="118" y="170"/>
                  <a:pt x="119" y="167"/>
                  <a:pt x="119" y="164"/>
                </a:cubicBezTo>
                <a:cubicBezTo>
                  <a:pt x="120" y="163"/>
                  <a:pt x="120" y="163"/>
                  <a:pt x="120" y="162"/>
                </a:cubicBezTo>
                <a:cubicBezTo>
                  <a:pt x="121" y="162"/>
                  <a:pt x="121" y="162"/>
                  <a:pt x="122" y="161"/>
                </a:cubicBezTo>
                <a:cubicBezTo>
                  <a:pt x="122" y="160"/>
                  <a:pt x="121" y="160"/>
                  <a:pt x="121" y="160"/>
                </a:cubicBezTo>
                <a:cubicBezTo>
                  <a:pt x="121" y="160"/>
                  <a:pt x="122" y="159"/>
                  <a:pt x="122" y="158"/>
                </a:cubicBezTo>
                <a:cubicBezTo>
                  <a:pt x="122" y="158"/>
                  <a:pt x="122" y="157"/>
                  <a:pt x="123" y="157"/>
                </a:cubicBezTo>
                <a:cubicBezTo>
                  <a:pt x="123" y="155"/>
                  <a:pt x="125" y="153"/>
                  <a:pt x="124" y="151"/>
                </a:cubicBezTo>
                <a:cubicBezTo>
                  <a:pt x="125" y="151"/>
                  <a:pt x="125" y="149"/>
                  <a:pt x="125" y="149"/>
                </a:cubicBezTo>
                <a:cubicBezTo>
                  <a:pt x="125" y="148"/>
                  <a:pt x="125" y="148"/>
                  <a:pt x="126" y="147"/>
                </a:cubicBezTo>
                <a:cubicBezTo>
                  <a:pt x="126" y="147"/>
                  <a:pt x="126" y="146"/>
                  <a:pt x="126" y="146"/>
                </a:cubicBezTo>
                <a:cubicBezTo>
                  <a:pt x="127" y="145"/>
                  <a:pt x="127" y="145"/>
                  <a:pt x="127" y="144"/>
                </a:cubicBezTo>
                <a:cubicBezTo>
                  <a:pt x="127" y="144"/>
                  <a:pt x="128" y="144"/>
                  <a:pt x="128" y="143"/>
                </a:cubicBezTo>
                <a:cubicBezTo>
                  <a:pt x="127" y="142"/>
                  <a:pt x="126" y="144"/>
                  <a:pt x="126" y="145"/>
                </a:cubicBezTo>
                <a:cubicBezTo>
                  <a:pt x="125" y="145"/>
                  <a:pt x="126" y="146"/>
                  <a:pt x="126" y="146"/>
                </a:cubicBezTo>
                <a:cubicBezTo>
                  <a:pt x="125" y="147"/>
                  <a:pt x="125" y="147"/>
                  <a:pt x="124" y="147"/>
                </a:cubicBezTo>
                <a:cubicBezTo>
                  <a:pt x="124" y="148"/>
                  <a:pt x="124" y="149"/>
                  <a:pt x="124" y="149"/>
                </a:cubicBezTo>
                <a:cubicBezTo>
                  <a:pt x="123" y="149"/>
                  <a:pt x="124" y="150"/>
                  <a:pt x="123" y="150"/>
                </a:cubicBezTo>
                <a:cubicBezTo>
                  <a:pt x="123" y="152"/>
                  <a:pt x="123" y="151"/>
                  <a:pt x="122" y="152"/>
                </a:cubicBezTo>
                <a:cubicBezTo>
                  <a:pt x="122" y="153"/>
                  <a:pt x="122" y="154"/>
                  <a:pt x="122" y="154"/>
                </a:cubicBezTo>
                <a:cubicBezTo>
                  <a:pt x="122" y="154"/>
                  <a:pt x="121" y="154"/>
                  <a:pt x="121" y="154"/>
                </a:cubicBezTo>
                <a:cubicBezTo>
                  <a:pt x="121" y="154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6"/>
                </a:cubicBezTo>
                <a:cubicBezTo>
                  <a:pt x="121" y="156"/>
                  <a:pt x="120" y="157"/>
                  <a:pt x="120" y="157"/>
                </a:cubicBezTo>
                <a:cubicBezTo>
                  <a:pt x="120" y="158"/>
                  <a:pt x="121" y="159"/>
                  <a:pt x="121" y="159"/>
                </a:cubicBezTo>
                <a:cubicBezTo>
                  <a:pt x="121" y="159"/>
                  <a:pt x="120" y="160"/>
                  <a:pt x="120" y="160"/>
                </a:cubicBezTo>
                <a:cubicBezTo>
                  <a:pt x="120" y="160"/>
                  <a:pt x="120" y="161"/>
                  <a:pt x="120" y="162"/>
                </a:cubicBezTo>
                <a:cubicBezTo>
                  <a:pt x="119" y="162"/>
                  <a:pt x="119" y="163"/>
                  <a:pt x="119" y="164"/>
                </a:cubicBezTo>
                <a:cubicBezTo>
                  <a:pt x="119" y="165"/>
                  <a:pt x="119" y="166"/>
                  <a:pt x="118" y="166"/>
                </a:cubicBezTo>
                <a:cubicBezTo>
                  <a:pt x="118" y="166"/>
                  <a:pt x="118" y="165"/>
                  <a:pt x="117" y="165"/>
                </a:cubicBezTo>
                <a:cubicBezTo>
                  <a:pt x="117" y="166"/>
                  <a:pt x="117" y="167"/>
                  <a:pt x="117" y="167"/>
                </a:cubicBezTo>
                <a:cubicBezTo>
                  <a:pt x="117" y="168"/>
                  <a:pt x="115" y="169"/>
                  <a:pt x="116" y="170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7" y="169"/>
                  <a:pt x="117" y="168"/>
                  <a:pt x="117" y="168"/>
                </a:cubicBezTo>
                <a:cubicBezTo>
                  <a:pt x="117" y="167"/>
                  <a:pt x="118" y="167"/>
                  <a:pt x="118" y="167"/>
                </a:cubicBezTo>
                <a:cubicBezTo>
                  <a:pt x="118" y="168"/>
                  <a:pt x="118" y="167"/>
                  <a:pt x="118" y="168"/>
                </a:cubicBezTo>
                <a:cubicBezTo>
                  <a:pt x="117" y="168"/>
                  <a:pt x="118" y="169"/>
                  <a:pt x="118" y="169"/>
                </a:cubicBezTo>
                <a:cubicBezTo>
                  <a:pt x="117" y="170"/>
                  <a:pt x="117" y="172"/>
                  <a:pt x="117" y="173"/>
                </a:cubicBezTo>
                <a:cubicBezTo>
                  <a:pt x="116" y="173"/>
                  <a:pt x="116" y="174"/>
                  <a:pt x="116" y="174"/>
                </a:cubicBezTo>
                <a:cubicBezTo>
                  <a:pt x="116" y="175"/>
                  <a:pt x="115" y="175"/>
                  <a:pt x="115" y="176"/>
                </a:cubicBezTo>
                <a:cubicBezTo>
                  <a:pt x="114" y="177"/>
                  <a:pt x="116" y="176"/>
                  <a:pt x="115" y="177"/>
                </a:cubicBezTo>
                <a:cubicBezTo>
                  <a:pt x="115" y="177"/>
                  <a:pt x="114" y="178"/>
                  <a:pt x="114" y="179"/>
                </a:cubicBezTo>
                <a:cubicBezTo>
                  <a:pt x="114" y="179"/>
                  <a:pt x="114" y="179"/>
                  <a:pt x="114" y="180"/>
                </a:cubicBezTo>
                <a:cubicBezTo>
                  <a:pt x="113" y="180"/>
                  <a:pt x="113" y="179"/>
                  <a:pt x="113" y="180"/>
                </a:cubicBezTo>
                <a:cubicBezTo>
                  <a:pt x="113" y="180"/>
                  <a:pt x="113" y="180"/>
                  <a:pt x="113" y="180"/>
                </a:cubicBezTo>
                <a:cubicBezTo>
                  <a:pt x="112" y="181"/>
                  <a:pt x="113" y="181"/>
                  <a:pt x="113" y="182"/>
                </a:cubicBezTo>
                <a:cubicBezTo>
                  <a:pt x="112" y="183"/>
                  <a:pt x="113" y="184"/>
                  <a:pt x="112" y="185"/>
                </a:cubicBezTo>
                <a:cubicBezTo>
                  <a:pt x="112" y="186"/>
                  <a:pt x="112" y="187"/>
                  <a:pt x="112" y="188"/>
                </a:cubicBezTo>
                <a:cubicBezTo>
                  <a:pt x="112" y="189"/>
                  <a:pt x="112" y="190"/>
                  <a:pt x="112" y="191"/>
                </a:cubicBezTo>
                <a:cubicBezTo>
                  <a:pt x="112" y="191"/>
                  <a:pt x="111" y="192"/>
                  <a:pt x="111" y="192"/>
                </a:cubicBezTo>
                <a:cubicBezTo>
                  <a:pt x="111" y="193"/>
                  <a:pt x="111" y="193"/>
                  <a:pt x="111" y="194"/>
                </a:cubicBezTo>
                <a:cubicBezTo>
                  <a:pt x="110" y="196"/>
                  <a:pt x="110" y="198"/>
                  <a:pt x="110" y="201"/>
                </a:cubicBezTo>
                <a:cubicBezTo>
                  <a:pt x="110" y="201"/>
                  <a:pt x="110" y="202"/>
                  <a:pt x="110" y="202"/>
                </a:cubicBezTo>
                <a:cubicBezTo>
                  <a:pt x="110" y="203"/>
                  <a:pt x="110" y="204"/>
                  <a:pt x="110" y="204"/>
                </a:cubicBezTo>
                <a:cubicBezTo>
                  <a:pt x="110" y="205"/>
                  <a:pt x="109" y="205"/>
                  <a:pt x="109" y="205"/>
                </a:cubicBezTo>
                <a:cubicBezTo>
                  <a:pt x="109" y="205"/>
                  <a:pt x="109" y="205"/>
                  <a:pt x="109" y="206"/>
                </a:cubicBezTo>
                <a:cubicBezTo>
                  <a:pt x="109" y="206"/>
                  <a:pt x="109" y="206"/>
                  <a:pt x="109" y="205"/>
                </a:cubicBezTo>
                <a:cubicBezTo>
                  <a:pt x="109" y="206"/>
                  <a:pt x="108" y="207"/>
                  <a:pt x="109" y="207"/>
                </a:cubicBezTo>
                <a:cubicBezTo>
                  <a:pt x="109" y="208"/>
                  <a:pt x="110" y="208"/>
                  <a:pt x="110" y="209"/>
                </a:cubicBezTo>
                <a:cubicBezTo>
                  <a:pt x="110" y="210"/>
                  <a:pt x="110" y="212"/>
                  <a:pt x="110" y="214"/>
                </a:cubicBezTo>
                <a:cubicBezTo>
                  <a:pt x="110" y="214"/>
                  <a:pt x="109" y="215"/>
                  <a:pt x="109" y="215"/>
                </a:cubicBezTo>
                <a:cubicBezTo>
                  <a:pt x="109" y="216"/>
                  <a:pt x="110" y="216"/>
                  <a:pt x="110" y="217"/>
                </a:cubicBezTo>
                <a:cubicBezTo>
                  <a:pt x="110" y="218"/>
                  <a:pt x="109" y="219"/>
                  <a:pt x="110" y="221"/>
                </a:cubicBezTo>
                <a:cubicBezTo>
                  <a:pt x="110" y="222"/>
                  <a:pt x="110" y="223"/>
                  <a:pt x="110" y="225"/>
                </a:cubicBezTo>
                <a:cubicBezTo>
                  <a:pt x="113" y="247"/>
                  <a:pt x="124" y="265"/>
                  <a:pt x="143" y="277"/>
                </a:cubicBezTo>
                <a:cubicBezTo>
                  <a:pt x="162" y="290"/>
                  <a:pt x="187" y="290"/>
                  <a:pt x="207" y="279"/>
                </a:cubicBezTo>
                <a:cubicBezTo>
                  <a:pt x="220" y="273"/>
                  <a:pt x="230" y="264"/>
                  <a:pt x="238" y="252"/>
                </a:cubicBezTo>
                <a:cubicBezTo>
                  <a:pt x="244" y="242"/>
                  <a:pt x="251" y="228"/>
                  <a:pt x="248" y="216"/>
                </a:cubicBezTo>
                <a:cubicBezTo>
                  <a:pt x="246" y="210"/>
                  <a:pt x="243" y="204"/>
                  <a:pt x="238" y="202"/>
                </a:cubicBezTo>
                <a:cubicBezTo>
                  <a:pt x="236" y="201"/>
                  <a:pt x="235" y="201"/>
                  <a:pt x="233" y="200"/>
                </a:cubicBezTo>
                <a:cubicBezTo>
                  <a:pt x="240" y="191"/>
                  <a:pt x="238" y="179"/>
                  <a:pt x="231" y="171"/>
                </a:cubicBezTo>
                <a:cubicBezTo>
                  <a:pt x="222" y="162"/>
                  <a:pt x="209" y="159"/>
                  <a:pt x="198" y="166"/>
                </a:cubicBezTo>
                <a:cubicBezTo>
                  <a:pt x="198" y="167"/>
                  <a:pt x="191" y="173"/>
                  <a:pt x="191" y="173"/>
                </a:cubicBezTo>
                <a:cubicBezTo>
                  <a:pt x="183" y="167"/>
                  <a:pt x="171" y="172"/>
                  <a:pt x="165" y="179"/>
                </a:cubicBezTo>
                <a:cubicBezTo>
                  <a:pt x="160" y="187"/>
                  <a:pt x="157" y="198"/>
                  <a:pt x="159" y="208"/>
                </a:cubicBezTo>
                <a:cubicBezTo>
                  <a:pt x="161" y="219"/>
                  <a:pt x="168" y="228"/>
                  <a:pt x="180" y="228"/>
                </a:cubicBezTo>
                <a:cubicBezTo>
                  <a:pt x="190" y="228"/>
                  <a:pt x="200" y="211"/>
                  <a:pt x="190" y="204"/>
                </a:cubicBezTo>
                <a:cubicBezTo>
                  <a:pt x="185" y="200"/>
                  <a:pt x="181" y="204"/>
                  <a:pt x="181" y="204"/>
                </a:cubicBezTo>
                <a:cubicBezTo>
                  <a:pt x="182" y="198"/>
                  <a:pt x="191" y="199"/>
                  <a:pt x="191" y="199"/>
                </a:cubicBezTo>
                <a:cubicBezTo>
                  <a:pt x="213" y="201"/>
                  <a:pt x="200" y="228"/>
                  <a:pt x="200" y="228"/>
                </a:cubicBezTo>
                <a:cubicBezTo>
                  <a:pt x="200" y="229"/>
                  <a:pt x="199" y="230"/>
                  <a:pt x="199" y="231"/>
                </a:cubicBezTo>
                <a:cubicBezTo>
                  <a:pt x="199" y="231"/>
                  <a:pt x="198" y="231"/>
                  <a:pt x="198" y="232"/>
                </a:cubicBezTo>
                <a:cubicBezTo>
                  <a:pt x="198" y="232"/>
                  <a:pt x="198" y="233"/>
                  <a:pt x="198" y="233"/>
                </a:cubicBezTo>
                <a:cubicBezTo>
                  <a:pt x="198" y="233"/>
                  <a:pt x="197" y="233"/>
                  <a:pt x="197" y="234"/>
                </a:cubicBezTo>
                <a:cubicBezTo>
                  <a:pt x="196" y="235"/>
                  <a:pt x="196" y="236"/>
                  <a:pt x="195" y="237"/>
                </a:cubicBezTo>
                <a:cubicBezTo>
                  <a:pt x="195" y="237"/>
                  <a:pt x="194" y="236"/>
                  <a:pt x="194" y="237"/>
                </a:cubicBezTo>
                <a:cubicBezTo>
                  <a:pt x="193" y="237"/>
                  <a:pt x="193" y="239"/>
                  <a:pt x="192" y="239"/>
                </a:cubicBezTo>
                <a:cubicBezTo>
                  <a:pt x="192" y="239"/>
                  <a:pt x="192" y="238"/>
                  <a:pt x="192" y="238"/>
                </a:cubicBezTo>
                <a:cubicBezTo>
                  <a:pt x="191" y="239"/>
                  <a:pt x="191" y="239"/>
                  <a:pt x="191" y="239"/>
                </a:cubicBezTo>
                <a:cubicBezTo>
                  <a:pt x="191" y="239"/>
                  <a:pt x="190" y="240"/>
                  <a:pt x="190" y="240"/>
                </a:cubicBezTo>
                <a:cubicBezTo>
                  <a:pt x="190" y="240"/>
                  <a:pt x="190" y="240"/>
                  <a:pt x="189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9" y="241"/>
                  <a:pt x="189" y="241"/>
                  <a:pt x="188" y="241"/>
                </a:cubicBezTo>
                <a:cubicBezTo>
                  <a:pt x="188" y="241"/>
                  <a:pt x="188" y="241"/>
                  <a:pt x="188" y="241"/>
                </a:cubicBezTo>
                <a:cubicBezTo>
                  <a:pt x="187" y="242"/>
                  <a:pt x="187" y="242"/>
                  <a:pt x="186" y="242"/>
                </a:cubicBezTo>
                <a:cubicBezTo>
                  <a:pt x="186" y="242"/>
                  <a:pt x="186" y="242"/>
                  <a:pt x="186" y="242"/>
                </a:cubicBezTo>
                <a:cubicBezTo>
                  <a:pt x="185" y="243"/>
                  <a:pt x="185" y="243"/>
                  <a:pt x="184" y="243"/>
                </a:cubicBezTo>
                <a:cubicBezTo>
                  <a:pt x="184" y="243"/>
                  <a:pt x="183" y="243"/>
                  <a:pt x="183" y="244"/>
                </a:cubicBezTo>
                <a:cubicBezTo>
                  <a:pt x="182" y="244"/>
                  <a:pt x="183" y="244"/>
                  <a:pt x="182" y="244"/>
                </a:cubicBezTo>
                <a:cubicBezTo>
                  <a:pt x="182" y="244"/>
                  <a:pt x="181" y="244"/>
                  <a:pt x="180" y="244"/>
                </a:cubicBezTo>
                <a:cubicBezTo>
                  <a:pt x="179" y="244"/>
                  <a:pt x="178" y="245"/>
                  <a:pt x="177" y="245"/>
                </a:cubicBezTo>
                <a:cubicBezTo>
                  <a:pt x="174" y="245"/>
                  <a:pt x="171" y="245"/>
                  <a:pt x="169" y="244"/>
                </a:cubicBezTo>
                <a:cubicBezTo>
                  <a:pt x="169" y="244"/>
                  <a:pt x="168" y="245"/>
                  <a:pt x="168" y="244"/>
                </a:cubicBezTo>
                <a:cubicBezTo>
                  <a:pt x="167" y="244"/>
                  <a:pt x="165" y="244"/>
                  <a:pt x="164" y="243"/>
                </a:cubicBezTo>
                <a:cubicBezTo>
                  <a:pt x="143" y="237"/>
                  <a:pt x="136" y="214"/>
                  <a:pt x="137" y="194"/>
                </a:cubicBezTo>
                <a:cubicBezTo>
                  <a:pt x="138" y="162"/>
                  <a:pt x="153" y="128"/>
                  <a:pt x="174" y="105"/>
                </a:cubicBezTo>
                <a:cubicBezTo>
                  <a:pt x="176" y="104"/>
                  <a:pt x="178" y="101"/>
                  <a:pt x="180" y="100"/>
                </a:cubicBezTo>
                <a:cubicBezTo>
                  <a:pt x="180" y="99"/>
                  <a:pt x="181" y="99"/>
                  <a:pt x="181" y="99"/>
                </a:cubicBezTo>
                <a:cubicBezTo>
                  <a:pt x="181" y="98"/>
                  <a:pt x="181" y="98"/>
                  <a:pt x="182" y="97"/>
                </a:cubicBezTo>
                <a:cubicBezTo>
                  <a:pt x="182" y="97"/>
                  <a:pt x="183" y="97"/>
                  <a:pt x="183" y="96"/>
                </a:cubicBezTo>
                <a:cubicBezTo>
                  <a:pt x="182" y="96"/>
                  <a:pt x="181" y="96"/>
                  <a:pt x="181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3" y="95"/>
                  <a:pt x="183" y="94"/>
                  <a:pt x="183" y="94"/>
                </a:cubicBezTo>
                <a:cubicBezTo>
                  <a:pt x="184" y="94"/>
                  <a:pt x="185" y="93"/>
                  <a:pt x="185" y="92"/>
                </a:cubicBezTo>
                <a:cubicBezTo>
                  <a:pt x="185" y="92"/>
                  <a:pt x="186" y="93"/>
                  <a:pt x="186" y="92"/>
                </a:cubicBezTo>
                <a:cubicBezTo>
                  <a:pt x="186" y="92"/>
                  <a:pt x="186" y="91"/>
                  <a:pt x="186" y="91"/>
                </a:cubicBezTo>
                <a:cubicBezTo>
                  <a:pt x="188" y="91"/>
                  <a:pt x="188" y="89"/>
                  <a:pt x="190" y="89"/>
                </a:cubicBezTo>
                <a:cubicBezTo>
                  <a:pt x="189" y="87"/>
                  <a:pt x="190" y="87"/>
                  <a:pt x="191" y="86"/>
                </a:cubicBezTo>
                <a:cubicBezTo>
                  <a:pt x="191" y="86"/>
                  <a:pt x="190" y="85"/>
                  <a:pt x="191" y="85"/>
                </a:cubicBezTo>
                <a:cubicBezTo>
                  <a:pt x="191" y="85"/>
                  <a:pt x="192" y="85"/>
                  <a:pt x="192" y="84"/>
                </a:cubicBezTo>
                <a:cubicBezTo>
                  <a:pt x="193" y="84"/>
                  <a:pt x="194" y="83"/>
                  <a:pt x="195" y="83"/>
                </a:cubicBezTo>
                <a:cubicBezTo>
                  <a:pt x="195" y="82"/>
                  <a:pt x="196" y="82"/>
                  <a:pt x="196" y="81"/>
                </a:cubicBezTo>
                <a:cubicBezTo>
                  <a:pt x="194" y="81"/>
                  <a:pt x="194" y="81"/>
                  <a:pt x="193" y="81"/>
                </a:cubicBezTo>
                <a:cubicBezTo>
                  <a:pt x="193" y="82"/>
                  <a:pt x="193" y="81"/>
                  <a:pt x="193" y="81"/>
                </a:cubicBezTo>
                <a:cubicBezTo>
                  <a:pt x="192" y="82"/>
                  <a:pt x="193" y="82"/>
                  <a:pt x="193" y="82"/>
                </a:cubicBezTo>
                <a:cubicBezTo>
                  <a:pt x="192" y="83"/>
                  <a:pt x="191" y="83"/>
                  <a:pt x="191" y="84"/>
                </a:cubicBezTo>
                <a:cubicBezTo>
                  <a:pt x="191" y="85"/>
                  <a:pt x="190" y="85"/>
                  <a:pt x="190" y="85"/>
                </a:cubicBezTo>
                <a:cubicBezTo>
                  <a:pt x="189" y="85"/>
                  <a:pt x="189" y="86"/>
                  <a:pt x="188" y="86"/>
                </a:cubicBezTo>
                <a:cubicBezTo>
                  <a:pt x="187" y="87"/>
                  <a:pt x="187" y="88"/>
                  <a:pt x="187" y="89"/>
                </a:cubicBezTo>
                <a:cubicBezTo>
                  <a:pt x="186" y="90"/>
                  <a:pt x="185" y="90"/>
                  <a:pt x="184" y="91"/>
                </a:cubicBezTo>
                <a:cubicBezTo>
                  <a:pt x="183" y="91"/>
                  <a:pt x="183" y="92"/>
                  <a:pt x="183" y="91"/>
                </a:cubicBezTo>
                <a:cubicBezTo>
                  <a:pt x="184" y="90"/>
                  <a:pt x="185" y="90"/>
                  <a:pt x="186" y="88"/>
                </a:cubicBezTo>
                <a:cubicBezTo>
                  <a:pt x="186" y="88"/>
                  <a:pt x="186" y="88"/>
                  <a:pt x="186" y="87"/>
                </a:cubicBezTo>
                <a:cubicBezTo>
                  <a:pt x="187" y="87"/>
                  <a:pt x="188" y="86"/>
                  <a:pt x="188" y="85"/>
                </a:cubicBezTo>
                <a:cubicBezTo>
                  <a:pt x="188" y="85"/>
                  <a:pt x="188" y="85"/>
                  <a:pt x="188" y="85"/>
                </a:cubicBezTo>
                <a:cubicBezTo>
                  <a:pt x="188" y="84"/>
                  <a:pt x="189" y="84"/>
                  <a:pt x="189" y="84"/>
                </a:cubicBezTo>
                <a:cubicBezTo>
                  <a:pt x="190" y="84"/>
                  <a:pt x="189" y="83"/>
                  <a:pt x="190" y="83"/>
                </a:cubicBezTo>
                <a:cubicBezTo>
                  <a:pt x="191" y="81"/>
                  <a:pt x="192" y="80"/>
                  <a:pt x="194" y="79"/>
                </a:cubicBezTo>
                <a:cubicBezTo>
                  <a:pt x="195" y="80"/>
                  <a:pt x="195" y="80"/>
                  <a:pt x="196" y="80"/>
                </a:cubicBezTo>
                <a:cubicBezTo>
                  <a:pt x="197" y="80"/>
                  <a:pt x="197" y="79"/>
                  <a:pt x="198" y="79"/>
                </a:cubicBezTo>
                <a:cubicBezTo>
                  <a:pt x="198" y="78"/>
                  <a:pt x="198" y="78"/>
                  <a:pt x="199" y="78"/>
                </a:cubicBezTo>
                <a:cubicBezTo>
                  <a:pt x="199" y="78"/>
                  <a:pt x="199" y="77"/>
                  <a:pt x="199" y="77"/>
                </a:cubicBezTo>
                <a:cubicBezTo>
                  <a:pt x="198" y="77"/>
                  <a:pt x="197" y="78"/>
                  <a:pt x="197" y="76"/>
                </a:cubicBezTo>
                <a:cubicBezTo>
                  <a:pt x="197" y="75"/>
                  <a:pt x="199" y="76"/>
                  <a:pt x="199" y="75"/>
                </a:cubicBezTo>
                <a:cubicBezTo>
                  <a:pt x="198" y="75"/>
                  <a:pt x="199" y="74"/>
                  <a:pt x="199" y="73"/>
                </a:cubicBezTo>
                <a:cubicBezTo>
                  <a:pt x="200" y="73"/>
                  <a:pt x="200" y="73"/>
                  <a:pt x="201" y="72"/>
                </a:cubicBezTo>
                <a:cubicBezTo>
                  <a:pt x="201" y="71"/>
                  <a:pt x="203" y="71"/>
                  <a:pt x="203" y="72"/>
                </a:cubicBezTo>
                <a:cubicBezTo>
                  <a:pt x="203" y="72"/>
                  <a:pt x="203" y="73"/>
                  <a:pt x="203" y="73"/>
                </a:cubicBezTo>
                <a:cubicBezTo>
                  <a:pt x="202" y="73"/>
                  <a:pt x="202" y="73"/>
                  <a:pt x="202" y="73"/>
                </a:cubicBezTo>
                <a:cubicBezTo>
                  <a:pt x="201" y="73"/>
                  <a:pt x="201" y="74"/>
                  <a:pt x="201" y="74"/>
                </a:cubicBezTo>
                <a:cubicBezTo>
                  <a:pt x="201" y="74"/>
                  <a:pt x="200" y="74"/>
                  <a:pt x="200" y="75"/>
                </a:cubicBezTo>
                <a:cubicBezTo>
                  <a:pt x="202" y="76"/>
                  <a:pt x="202" y="74"/>
                  <a:pt x="203" y="73"/>
                </a:cubicBezTo>
                <a:cubicBezTo>
                  <a:pt x="204" y="73"/>
                  <a:pt x="205" y="71"/>
                  <a:pt x="205" y="70"/>
                </a:cubicBezTo>
                <a:cubicBezTo>
                  <a:pt x="205" y="70"/>
                  <a:pt x="204" y="70"/>
                  <a:pt x="204" y="70"/>
                </a:cubicBezTo>
                <a:cubicBezTo>
                  <a:pt x="204" y="69"/>
                  <a:pt x="205" y="68"/>
                  <a:pt x="205" y="70"/>
                </a:cubicBezTo>
                <a:cubicBezTo>
                  <a:pt x="206" y="70"/>
                  <a:pt x="206" y="69"/>
                  <a:pt x="206" y="69"/>
                </a:cubicBezTo>
                <a:cubicBezTo>
                  <a:pt x="206" y="69"/>
                  <a:pt x="205" y="69"/>
                  <a:pt x="205" y="68"/>
                </a:cubicBezTo>
                <a:cubicBezTo>
                  <a:pt x="206" y="67"/>
                  <a:pt x="207" y="67"/>
                  <a:pt x="209" y="66"/>
                </a:cubicBezTo>
                <a:cubicBezTo>
                  <a:pt x="209" y="66"/>
                  <a:pt x="209" y="65"/>
                  <a:pt x="209" y="65"/>
                </a:cubicBezTo>
                <a:cubicBezTo>
                  <a:pt x="210" y="64"/>
                  <a:pt x="210" y="64"/>
                  <a:pt x="211" y="63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2" y="63"/>
                  <a:pt x="212" y="62"/>
                  <a:pt x="212" y="62"/>
                </a:cubicBezTo>
                <a:cubicBezTo>
                  <a:pt x="214" y="62"/>
                  <a:pt x="214" y="61"/>
                  <a:pt x="215" y="60"/>
                </a:cubicBezTo>
                <a:cubicBezTo>
                  <a:pt x="216" y="59"/>
                  <a:pt x="217" y="59"/>
                  <a:pt x="217" y="58"/>
                </a:cubicBezTo>
                <a:cubicBezTo>
                  <a:pt x="217" y="58"/>
                  <a:pt x="217" y="58"/>
                  <a:pt x="217" y="58"/>
                </a:cubicBezTo>
                <a:cubicBezTo>
                  <a:pt x="218" y="58"/>
                  <a:pt x="218" y="58"/>
                  <a:pt x="219" y="58"/>
                </a:cubicBezTo>
                <a:cubicBezTo>
                  <a:pt x="219" y="57"/>
                  <a:pt x="220" y="56"/>
                  <a:pt x="220" y="55"/>
                </a:cubicBezTo>
                <a:cubicBezTo>
                  <a:pt x="220" y="55"/>
                  <a:pt x="221" y="55"/>
                  <a:pt x="221" y="55"/>
                </a:cubicBezTo>
                <a:cubicBezTo>
                  <a:pt x="221" y="55"/>
                  <a:pt x="221" y="55"/>
                  <a:pt x="221" y="54"/>
                </a:cubicBezTo>
                <a:cubicBezTo>
                  <a:pt x="221" y="54"/>
                  <a:pt x="222" y="55"/>
                  <a:pt x="222" y="54"/>
                </a:cubicBezTo>
                <a:cubicBezTo>
                  <a:pt x="222" y="54"/>
                  <a:pt x="222" y="54"/>
                  <a:pt x="223" y="53"/>
                </a:cubicBezTo>
                <a:cubicBezTo>
                  <a:pt x="223" y="53"/>
                  <a:pt x="224" y="53"/>
                  <a:pt x="224" y="53"/>
                </a:cubicBezTo>
                <a:cubicBezTo>
                  <a:pt x="224" y="53"/>
                  <a:pt x="224" y="53"/>
                  <a:pt x="225" y="52"/>
                </a:cubicBezTo>
                <a:cubicBezTo>
                  <a:pt x="226" y="52"/>
                  <a:pt x="226" y="52"/>
                  <a:pt x="226" y="51"/>
                </a:cubicBezTo>
                <a:cubicBezTo>
                  <a:pt x="227" y="51"/>
                  <a:pt x="228" y="50"/>
                  <a:pt x="228" y="50"/>
                </a:cubicBezTo>
                <a:cubicBezTo>
                  <a:pt x="228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31" y="47"/>
                  <a:pt x="233" y="47"/>
                  <a:pt x="234" y="46"/>
                </a:cubicBezTo>
                <a:cubicBezTo>
                  <a:pt x="235" y="46"/>
                  <a:pt x="236" y="44"/>
                  <a:pt x="238" y="44"/>
                </a:cubicBezTo>
                <a:cubicBezTo>
                  <a:pt x="238" y="43"/>
                  <a:pt x="239" y="43"/>
                  <a:pt x="240" y="43"/>
                </a:cubicBezTo>
                <a:cubicBezTo>
                  <a:pt x="240" y="42"/>
                  <a:pt x="240" y="42"/>
                  <a:pt x="240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2" y="41"/>
                  <a:pt x="242" y="41"/>
                  <a:pt x="243" y="41"/>
                </a:cubicBezTo>
                <a:cubicBezTo>
                  <a:pt x="243" y="41"/>
                  <a:pt x="243" y="40"/>
                  <a:pt x="244" y="40"/>
                </a:cubicBezTo>
                <a:cubicBezTo>
                  <a:pt x="246" y="38"/>
                  <a:pt x="248" y="38"/>
                  <a:pt x="250" y="36"/>
                </a:cubicBezTo>
                <a:cubicBezTo>
                  <a:pt x="251" y="36"/>
                  <a:pt x="251" y="35"/>
                  <a:pt x="252" y="35"/>
                </a:cubicBezTo>
                <a:cubicBezTo>
                  <a:pt x="252" y="34"/>
                  <a:pt x="253" y="34"/>
                  <a:pt x="253" y="33"/>
                </a:cubicBezTo>
                <a:cubicBezTo>
                  <a:pt x="250" y="33"/>
                  <a:pt x="249" y="35"/>
                  <a:pt x="246" y="36"/>
                </a:cubicBezTo>
                <a:cubicBezTo>
                  <a:pt x="246" y="36"/>
                  <a:pt x="248" y="35"/>
                  <a:pt x="247" y="35"/>
                </a:cubicBezTo>
                <a:cubicBezTo>
                  <a:pt x="246" y="36"/>
                  <a:pt x="245" y="35"/>
                  <a:pt x="245" y="37"/>
                </a:cubicBezTo>
                <a:cubicBezTo>
                  <a:pt x="245" y="37"/>
                  <a:pt x="246" y="36"/>
                  <a:pt x="246" y="37"/>
                </a:cubicBezTo>
                <a:cubicBezTo>
                  <a:pt x="245" y="37"/>
                  <a:pt x="245" y="38"/>
                  <a:pt x="244" y="37"/>
                </a:cubicBezTo>
                <a:cubicBezTo>
                  <a:pt x="243" y="36"/>
                  <a:pt x="245" y="36"/>
                  <a:pt x="245" y="35"/>
                </a:cubicBezTo>
                <a:cubicBezTo>
                  <a:pt x="243" y="34"/>
                  <a:pt x="244" y="35"/>
                  <a:pt x="243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6"/>
                  <a:pt x="242" y="36"/>
                  <a:pt x="241" y="36"/>
                </a:cubicBezTo>
                <a:cubicBezTo>
                  <a:pt x="241" y="36"/>
                  <a:pt x="241" y="37"/>
                  <a:pt x="241" y="37"/>
                </a:cubicBezTo>
                <a:cubicBezTo>
                  <a:pt x="240" y="37"/>
                  <a:pt x="239" y="37"/>
                  <a:pt x="239" y="38"/>
                </a:cubicBezTo>
                <a:cubicBezTo>
                  <a:pt x="241" y="38"/>
                  <a:pt x="239" y="39"/>
                  <a:pt x="240" y="40"/>
                </a:cubicBezTo>
                <a:cubicBezTo>
                  <a:pt x="239" y="40"/>
                  <a:pt x="239" y="40"/>
                  <a:pt x="239" y="40"/>
                </a:cubicBezTo>
                <a:cubicBezTo>
                  <a:pt x="238" y="41"/>
                  <a:pt x="238" y="42"/>
                  <a:pt x="236" y="42"/>
                </a:cubicBezTo>
                <a:cubicBezTo>
                  <a:pt x="236" y="42"/>
                  <a:pt x="236" y="41"/>
                  <a:pt x="236" y="41"/>
                </a:cubicBezTo>
                <a:cubicBezTo>
                  <a:pt x="235" y="42"/>
                  <a:pt x="234" y="41"/>
                  <a:pt x="234" y="41"/>
                </a:cubicBezTo>
                <a:cubicBezTo>
                  <a:pt x="233" y="42"/>
                  <a:pt x="233" y="42"/>
                  <a:pt x="232" y="42"/>
                </a:cubicBezTo>
                <a:cubicBezTo>
                  <a:pt x="231" y="42"/>
                  <a:pt x="232" y="43"/>
                  <a:pt x="231" y="43"/>
                </a:cubicBezTo>
                <a:cubicBezTo>
                  <a:pt x="231" y="43"/>
                  <a:pt x="230" y="43"/>
                  <a:pt x="230" y="43"/>
                </a:cubicBezTo>
                <a:cubicBezTo>
                  <a:pt x="230" y="43"/>
                  <a:pt x="229" y="44"/>
                  <a:pt x="229" y="44"/>
                </a:cubicBezTo>
                <a:cubicBezTo>
                  <a:pt x="229" y="44"/>
                  <a:pt x="228" y="45"/>
                  <a:pt x="228" y="45"/>
                </a:cubicBezTo>
                <a:cubicBezTo>
                  <a:pt x="227" y="45"/>
                  <a:pt x="227" y="45"/>
                  <a:pt x="226" y="46"/>
                </a:cubicBezTo>
                <a:cubicBezTo>
                  <a:pt x="226" y="47"/>
                  <a:pt x="225" y="46"/>
                  <a:pt x="225" y="47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22" y="49"/>
                  <a:pt x="224" y="49"/>
                  <a:pt x="223" y="48"/>
                </a:cubicBezTo>
                <a:cubicBezTo>
                  <a:pt x="222" y="48"/>
                  <a:pt x="221" y="49"/>
                  <a:pt x="221" y="49"/>
                </a:cubicBezTo>
                <a:cubicBezTo>
                  <a:pt x="221" y="49"/>
                  <a:pt x="220" y="49"/>
                  <a:pt x="220" y="49"/>
                </a:cubicBezTo>
                <a:cubicBezTo>
                  <a:pt x="220" y="50"/>
                  <a:pt x="219" y="50"/>
                  <a:pt x="219" y="50"/>
                </a:cubicBezTo>
                <a:cubicBezTo>
                  <a:pt x="219" y="50"/>
                  <a:pt x="218" y="51"/>
                  <a:pt x="218" y="51"/>
                </a:cubicBezTo>
                <a:cubicBezTo>
                  <a:pt x="218" y="51"/>
                  <a:pt x="217" y="51"/>
                  <a:pt x="217" y="51"/>
                </a:cubicBezTo>
                <a:cubicBezTo>
                  <a:pt x="217" y="51"/>
                  <a:pt x="217" y="51"/>
                  <a:pt x="217" y="52"/>
                </a:cubicBezTo>
                <a:cubicBezTo>
                  <a:pt x="216" y="52"/>
                  <a:pt x="216" y="52"/>
                  <a:pt x="216" y="52"/>
                </a:cubicBezTo>
                <a:cubicBezTo>
                  <a:pt x="215" y="53"/>
                  <a:pt x="214" y="53"/>
                  <a:pt x="214" y="54"/>
                </a:cubicBezTo>
                <a:cubicBezTo>
                  <a:pt x="212" y="54"/>
                  <a:pt x="212" y="55"/>
                  <a:pt x="211" y="55"/>
                </a:cubicBezTo>
                <a:cubicBezTo>
                  <a:pt x="209" y="57"/>
                  <a:pt x="207" y="58"/>
                  <a:pt x="205" y="60"/>
                </a:cubicBezTo>
                <a:cubicBezTo>
                  <a:pt x="204" y="60"/>
                  <a:pt x="204" y="60"/>
                  <a:pt x="203" y="60"/>
                </a:cubicBezTo>
                <a:cubicBezTo>
                  <a:pt x="203" y="60"/>
                  <a:pt x="202" y="61"/>
                  <a:pt x="202" y="61"/>
                </a:cubicBezTo>
                <a:cubicBezTo>
                  <a:pt x="202" y="62"/>
                  <a:pt x="202" y="62"/>
                  <a:pt x="201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00" y="63"/>
                  <a:pt x="200" y="63"/>
                  <a:pt x="200" y="63"/>
                </a:cubicBezTo>
                <a:cubicBezTo>
                  <a:pt x="200" y="64"/>
                  <a:pt x="199" y="64"/>
                  <a:pt x="199" y="64"/>
                </a:cubicBezTo>
                <a:cubicBezTo>
                  <a:pt x="199" y="64"/>
                  <a:pt x="198" y="64"/>
                  <a:pt x="198" y="65"/>
                </a:cubicBezTo>
                <a:cubicBezTo>
                  <a:pt x="197" y="65"/>
                  <a:pt x="197" y="66"/>
                  <a:pt x="196" y="66"/>
                </a:cubicBezTo>
                <a:cubicBezTo>
                  <a:pt x="196" y="67"/>
                  <a:pt x="196" y="66"/>
                  <a:pt x="195" y="67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8"/>
                  <a:pt x="194" y="68"/>
                  <a:pt x="193" y="69"/>
                </a:cubicBezTo>
                <a:cubicBezTo>
                  <a:pt x="192" y="69"/>
                  <a:pt x="192" y="70"/>
                  <a:pt x="191" y="69"/>
                </a:cubicBezTo>
                <a:cubicBezTo>
                  <a:pt x="190" y="70"/>
                  <a:pt x="190" y="71"/>
                  <a:pt x="188" y="71"/>
                </a:cubicBezTo>
                <a:cubicBezTo>
                  <a:pt x="187" y="72"/>
                  <a:pt x="189" y="72"/>
                  <a:pt x="187" y="73"/>
                </a:cubicBezTo>
                <a:cubicBezTo>
                  <a:pt x="187" y="72"/>
                  <a:pt x="186" y="73"/>
                  <a:pt x="186" y="74"/>
                </a:cubicBezTo>
                <a:cubicBezTo>
                  <a:pt x="185" y="74"/>
                  <a:pt x="185" y="74"/>
                  <a:pt x="185" y="74"/>
                </a:cubicBezTo>
                <a:cubicBezTo>
                  <a:pt x="184" y="74"/>
                  <a:pt x="185" y="75"/>
                  <a:pt x="184" y="75"/>
                </a:cubicBezTo>
                <a:cubicBezTo>
                  <a:pt x="184" y="75"/>
                  <a:pt x="183" y="74"/>
                  <a:pt x="183" y="74"/>
                </a:cubicBezTo>
                <a:cubicBezTo>
                  <a:pt x="183" y="76"/>
                  <a:pt x="182" y="76"/>
                  <a:pt x="182" y="76"/>
                </a:cubicBezTo>
                <a:cubicBezTo>
                  <a:pt x="182" y="76"/>
                  <a:pt x="182" y="77"/>
                  <a:pt x="181" y="77"/>
                </a:cubicBezTo>
                <a:cubicBezTo>
                  <a:pt x="181" y="77"/>
                  <a:pt x="180" y="78"/>
                  <a:pt x="179" y="78"/>
                </a:cubicBezTo>
                <a:cubicBezTo>
                  <a:pt x="180" y="79"/>
                  <a:pt x="179" y="80"/>
                  <a:pt x="178" y="80"/>
                </a:cubicBezTo>
                <a:cubicBezTo>
                  <a:pt x="178" y="80"/>
                  <a:pt x="178" y="80"/>
                  <a:pt x="177" y="80"/>
                </a:cubicBezTo>
                <a:cubicBezTo>
                  <a:pt x="177" y="81"/>
                  <a:pt x="177" y="81"/>
                  <a:pt x="177" y="81"/>
                </a:cubicBezTo>
                <a:cubicBezTo>
                  <a:pt x="176" y="81"/>
                  <a:pt x="176" y="82"/>
                  <a:pt x="176" y="82"/>
                </a:cubicBezTo>
                <a:cubicBezTo>
                  <a:pt x="176" y="82"/>
                  <a:pt x="176" y="81"/>
                  <a:pt x="175" y="81"/>
                </a:cubicBezTo>
                <a:cubicBezTo>
                  <a:pt x="176" y="82"/>
                  <a:pt x="175" y="83"/>
                  <a:pt x="174" y="83"/>
                </a:cubicBezTo>
                <a:cubicBezTo>
                  <a:pt x="174" y="84"/>
                  <a:pt x="173" y="85"/>
                  <a:pt x="172" y="84"/>
                </a:cubicBezTo>
                <a:cubicBezTo>
                  <a:pt x="172" y="86"/>
                  <a:pt x="171" y="86"/>
                  <a:pt x="171" y="87"/>
                </a:cubicBezTo>
                <a:cubicBezTo>
                  <a:pt x="170" y="87"/>
                  <a:pt x="170" y="87"/>
                  <a:pt x="169" y="87"/>
                </a:cubicBezTo>
                <a:cubicBezTo>
                  <a:pt x="169" y="88"/>
                  <a:pt x="170" y="88"/>
                  <a:pt x="169" y="89"/>
                </a:cubicBezTo>
                <a:cubicBezTo>
                  <a:pt x="169" y="89"/>
                  <a:pt x="169" y="89"/>
                  <a:pt x="168" y="89"/>
                </a:cubicBezTo>
                <a:cubicBezTo>
                  <a:pt x="168" y="89"/>
                  <a:pt x="168" y="89"/>
                  <a:pt x="167" y="89"/>
                </a:cubicBezTo>
                <a:cubicBezTo>
                  <a:pt x="167" y="90"/>
                  <a:pt x="167" y="90"/>
                  <a:pt x="167" y="91"/>
                </a:cubicBezTo>
                <a:cubicBezTo>
                  <a:pt x="167" y="92"/>
                  <a:pt x="166" y="92"/>
                  <a:pt x="166" y="93"/>
                </a:cubicBezTo>
                <a:cubicBezTo>
                  <a:pt x="165" y="92"/>
                  <a:pt x="166" y="91"/>
                  <a:pt x="165" y="91"/>
                </a:cubicBezTo>
                <a:cubicBezTo>
                  <a:pt x="165" y="91"/>
                  <a:pt x="165" y="92"/>
                  <a:pt x="165" y="92"/>
                </a:cubicBezTo>
                <a:cubicBezTo>
                  <a:pt x="164" y="93"/>
                  <a:pt x="164" y="94"/>
                  <a:pt x="163" y="94"/>
                </a:cubicBezTo>
                <a:cubicBezTo>
                  <a:pt x="162" y="95"/>
                  <a:pt x="161" y="95"/>
                  <a:pt x="161" y="96"/>
                </a:cubicBezTo>
                <a:cubicBezTo>
                  <a:pt x="160" y="96"/>
                  <a:pt x="160" y="97"/>
                  <a:pt x="160" y="97"/>
                </a:cubicBezTo>
                <a:cubicBezTo>
                  <a:pt x="160" y="98"/>
                  <a:pt x="159" y="98"/>
                  <a:pt x="160" y="99"/>
                </a:cubicBezTo>
                <a:cubicBezTo>
                  <a:pt x="162" y="98"/>
                  <a:pt x="162" y="95"/>
                  <a:pt x="164" y="95"/>
                </a:cubicBezTo>
                <a:cubicBezTo>
                  <a:pt x="165" y="95"/>
                  <a:pt x="165" y="94"/>
                  <a:pt x="166" y="94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67" y="93"/>
                  <a:pt x="168" y="92"/>
                  <a:pt x="168" y="92"/>
                </a:cubicBezTo>
                <a:cubicBezTo>
                  <a:pt x="168" y="92"/>
                  <a:pt x="169" y="92"/>
                  <a:pt x="169" y="92"/>
                </a:cubicBezTo>
                <a:cubicBezTo>
                  <a:pt x="169" y="91"/>
                  <a:pt x="169" y="91"/>
                  <a:pt x="169" y="90"/>
                </a:cubicBezTo>
                <a:cubicBezTo>
                  <a:pt x="170" y="90"/>
                  <a:pt x="170" y="89"/>
                  <a:pt x="170" y="89"/>
                </a:cubicBezTo>
                <a:cubicBezTo>
                  <a:pt x="170" y="89"/>
                  <a:pt x="170" y="89"/>
                  <a:pt x="170" y="88"/>
                </a:cubicBezTo>
                <a:cubicBezTo>
                  <a:pt x="171" y="88"/>
                  <a:pt x="170" y="88"/>
                  <a:pt x="171" y="88"/>
                </a:cubicBezTo>
                <a:cubicBezTo>
                  <a:pt x="171" y="88"/>
                  <a:pt x="172" y="88"/>
                  <a:pt x="172" y="88"/>
                </a:cubicBezTo>
                <a:cubicBezTo>
                  <a:pt x="173" y="87"/>
                  <a:pt x="174" y="86"/>
                  <a:pt x="175" y="85"/>
                </a:cubicBezTo>
                <a:cubicBezTo>
                  <a:pt x="175" y="84"/>
                  <a:pt x="176" y="83"/>
                  <a:pt x="177" y="82"/>
                </a:cubicBezTo>
                <a:cubicBezTo>
                  <a:pt x="178" y="81"/>
                  <a:pt x="178" y="82"/>
                  <a:pt x="178" y="81"/>
                </a:cubicBezTo>
                <a:cubicBezTo>
                  <a:pt x="179" y="81"/>
                  <a:pt x="179" y="81"/>
                  <a:pt x="179" y="81"/>
                </a:cubicBezTo>
                <a:cubicBezTo>
                  <a:pt x="180" y="80"/>
                  <a:pt x="181" y="79"/>
                  <a:pt x="181" y="79"/>
                </a:cubicBezTo>
                <a:cubicBezTo>
                  <a:pt x="182" y="78"/>
                  <a:pt x="183" y="78"/>
                  <a:pt x="183" y="77"/>
                </a:cubicBezTo>
                <a:cubicBezTo>
                  <a:pt x="183" y="77"/>
                  <a:pt x="184" y="77"/>
                  <a:pt x="184" y="76"/>
                </a:cubicBezTo>
                <a:cubicBezTo>
                  <a:pt x="185" y="77"/>
                  <a:pt x="185" y="76"/>
                  <a:pt x="185" y="76"/>
                </a:cubicBezTo>
                <a:cubicBezTo>
                  <a:pt x="185" y="79"/>
                  <a:pt x="183" y="78"/>
                  <a:pt x="182" y="79"/>
                </a:cubicBezTo>
                <a:cubicBezTo>
                  <a:pt x="182" y="80"/>
                  <a:pt x="182" y="80"/>
                  <a:pt x="182" y="80"/>
                </a:cubicBezTo>
                <a:cubicBezTo>
                  <a:pt x="181" y="81"/>
                  <a:pt x="182" y="81"/>
                  <a:pt x="181" y="82"/>
                </a:cubicBezTo>
                <a:cubicBezTo>
                  <a:pt x="180" y="83"/>
                  <a:pt x="179" y="85"/>
                  <a:pt x="177" y="85"/>
                </a:cubicBezTo>
                <a:cubicBezTo>
                  <a:pt x="176" y="86"/>
                  <a:pt x="175" y="87"/>
                  <a:pt x="174" y="88"/>
                </a:cubicBezTo>
                <a:cubicBezTo>
                  <a:pt x="174" y="88"/>
                  <a:pt x="174" y="88"/>
                  <a:pt x="173" y="88"/>
                </a:cubicBezTo>
                <a:cubicBezTo>
                  <a:pt x="173" y="90"/>
                  <a:pt x="172" y="90"/>
                  <a:pt x="172" y="91"/>
                </a:cubicBezTo>
                <a:cubicBezTo>
                  <a:pt x="170" y="90"/>
                  <a:pt x="171" y="93"/>
                  <a:pt x="169" y="93"/>
                </a:cubicBezTo>
                <a:cubicBezTo>
                  <a:pt x="169" y="94"/>
                  <a:pt x="168" y="94"/>
                  <a:pt x="167" y="95"/>
                </a:cubicBezTo>
                <a:cubicBezTo>
                  <a:pt x="167" y="95"/>
                  <a:pt x="167" y="96"/>
                  <a:pt x="166" y="96"/>
                </a:cubicBezTo>
                <a:cubicBezTo>
                  <a:pt x="165" y="97"/>
                  <a:pt x="164" y="98"/>
                  <a:pt x="163" y="99"/>
                </a:cubicBezTo>
                <a:cubicBezTo>
                  <a:pt x="162" y="100"/>
                  <a:pt x="161" y="101"/>
                  <a:pt x="161" y="101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3"/>
                  <a:pt x="158" y="103"/>
                  <a:pt x="159" y="104"/>
                </a:cubicBezTo>
                <a:cubicBezTo>
                  <a:pt x="159" y="104"/>
                  <a:pt x="158" y="104"/>
                  <a:pt x="158" y="105"/>
                </a:cubicBezTo>
                <a:cubicBezTo>
                  <a:pt x="158" y="106"/>
                  <a:pt x="159" y="104"/>
                  <a:pt x="159" y="106"/>
                </a:cubicBezTo>
                <a:cubicBezTo>
                  <a:pt x="158" y="106"/>
                  <a:pt x="159" y="107"/>
                  <a:pt x="158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7" y="107"/>
                  <a:pt x="158" y="108"/>
                  <a:pt x="157" y="108"/>
                </a:cubicBezTo>
                <a:cubicBezTo>
                  <a:pt x="157" y="107"/>
                  <a:pt x="156" y="107"/>
                  <a:pt x="156" y="107"/>
                </a:cubicBezTo>
                <a:cubicBezTo>
                  <a:pt x="155" y="109"/>
                  <a:pt x="157" y="107"/>
                  <a:pt x="157" y="10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155" y="110"/>
                  <a:pt x="155" y="109"/>
                  <a:pt x="154" y="109"/>
                </a:cubicBezTo>
                <a:cubicBezTo>
                  <a:pt x="153" y="110"/>
                  <a:pt x="151" y="111"/>
                  <a:pt x="152" y="113"/>
                </a:cubicBezTo>
                <a:cubicBezTo>
                  <a:pt x="153" y="113"/>
                  <a:pt x="152" y="114"/>
                  <a:pt x="152" y="114"/>
                </a:cubicBezTo>
                <a:cubicBezTo>
                  <a:pt x="151" y="113"/>
                  <a:pt x="152" y="113"/>
                  <a:pt x="151" y="112"/>
                </a:cubicBezTo>
                <a:cubicBezTo>
                  <a:pt x="151" y="113"/>
                  <a:pt x="150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5"/>
                  <a:pt x="149" y="115"/>
                  <a:pt x="149" y="115"/>
                </a:cubicBezTo>
                <a:cubicBezTo>
                  <a:pt x="149" y="116"/>
                  <a:pt x="148" y="117"/>
                  <a:pt x="147" y="118"/>
                </a:cubicBezTo>
                <a:cubicBezTo>
                  <a:pt x="147" y="118"/>
                  <a:pt x="146" y="118"/>
                  <a:pt x="146" y="118"/>
                </a:cubicBezTo>
                <a:cubicBezTo>
                  <a:pt x="146" y="119"/>
                  <a:pt x="145" y="120"/>
                  <a:pt x="145" y="121"/>
                </a:cubicBezTo>
                <a:cubicBezTo>
                  <a:pt x="144" y="121"/>
                  <a:pt x="144" y="121"/>
                  <a:pt x="145" y="122"/>
                </a:cubicBezTo>
                <a:cubicBezTo>
                  <a:pt x="145" y="123"/>
                  <a:pt x="143" y="122"/>
                  <a:pt x="143" y="122"/>
                </a:cubicBezTo>
                <a:cubicBezTo>
                  <a:pt x="143" y="123"/>
                  <a:pt x="144" y="124"/>
                  <a:pt x="144" y="124"/>
                </a:cubicBezTo>
                <a:cubicBezTo>
                  <a:pt x="143" y="124"/>
                  <a:pt x="143" y="123"/>
                  <a:pt x="143" y="123"/>
                </a:cubicBezTo>
                <a:cubicBezTo>
                  <a:pt x="143" y="124"/>
                  <a:pt x="143" y="125"/>
                  <a:pt x="143" y="126"/>
                </a:cubicBezTo>
                <a:cubicBezTo>
                  <a:pt x="142" y="126"/>
                  <a:pt x="142" y="126"/>
                  <a:pt x="141" y="126"/>
                </a:cubicBezTo>
                <a:cubicBezTo>
                  <a:pt x="141" y="126"/>
                  <a:pt x="141" y="126"/>
                  <a:pt x="140" y="126"/>
                </a:cubicBezTo>
                <a:cubicBezTo>
                  <a:pt x="141" y="125"/>
                  <a:pt x="140" y="125"/>
                  <a:pt x="141" y="124"/>
                </a:cubicBezTo>
                <a:cubicBezTo>
                  <a:pt x="141" y="123"/>
                  <a:pt x="142" y="123"/>
                  <a:pt x="142" y="121"/>
                </a:cubicBezTo>
                <a:cubicBezTo>
                  <a:pt x="141" y="121"/>
                  <a:pt x="140" y="122"/>
                  <a:pt x="140" y="122"/>
                </a:cubicBezTo>
                <a:cubicBezTo>
                  <a:pt x="140" y="123"/>
                  <a:pt x="139" y="124"/>
                  <a:pt x="139" y="124"/>
                </a:cubicBezTo>
                <a:cubicBezTo>
                  <a:pt x="139" y="125"/>
                  <a:pt x="139" y="124"/>
                  <a:pt x="139" y="125"/>
                </a:cubicBezTo>
                <a:cubicBezTo>
                  <a:pt x="138" y="125"/>
                  <a:pt x="139" y="126"/>
                  <a:pt x="138" y="127"/>
                </a:cubicBezTo>
                <a:cubicBezTo>
                  <a:pt x="139" y="126"/>
                  <a:pt x="140" y="127"/>
                  <a:pt x="140" y="128"/>
                </a:cubicBezTo>
                <a:cubicBezTo>
                  <a:pt x="140" y="128"/>
                  <a:pt x="139" y="128"/>
                  <a:pt x="139" y="129"/>
                </a:cubicBezTo>
                <a:cubicBezTo>
                  <a:pt x="139" y="129"/>
                  <a:pt x="140" y="129"/>
                  <a:pt x="140" y="130"/>
                </a:cubicBezTo>
                <a:cubicBezTo>
                  <a:pt x="139" y="130"/>
                  <a:pt x="139" y="129"/>
                  <a:pt x="139" y="130"/>
                </a:cubicBezTo>
                <a:cubicBezTo>
                  <a:pt x="139" y="130"/>
                  <a:pt x="138" y="130"/>
                  <a:pt x="138" y="130"/>
                </a:cubicBezTo>
                <a:cubicBezTo>
                  <a:pt x="137" y="129"/>
                  <a:pt x="139" y="127"/>
                  <a:pt x="137" y="127"/>
                </a:cubicBezTo>
                <a:cubicBezTo>
                  <a:pt x="137" y="127"/>
                  <a:pt x="137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5" y="129"/>
                  <a:pt x="135" y="130"/>
                  <a:pt x="134" y="130"/>
                </a:cubicBezTo>
                <a:cubicBezTo>
                  <a:pt x="134" y="131"/>
                  <a:pt x="134" y="131"/>
                  <a:pt x="135" y="131"/>
                </a:cubicBezTo>
                <a:cubicBezTo>
                  <a:pt x="134" y="131"/>
                  <a:pt x="134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6"/>
                  <a:pt x="132" y="136"/>
                  <a:pt x="132" y="137"/>
                </a:cubicBezTo>
                <a:cubicBezTo>
                  <a:pt x="132" y="137"/>
                  <a:pt x="132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2" y="135"/>
                  <a:pt x="131" y="135"/>
                </a:cubicBezTo>
                <a:cubicBezTo>
                  <a:pt x="131" y="135"/>
                  <a:pt x="130" y="136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lose/>
                <a:moveTo>
                  <a:pt x="112" y="193"/>
                </a:moveTo>
                <a:cubicBezTo>
                  <a:pt x="112" y="193"/>
                  <a:pt x="112" y="194"/>
                  <a:pt x="113" y="194"/>
                </a:cubicBezTo>
                <a:cubicBezTo>
                  <a:pt x="113" y="195"/>
                  <a:pt x="112" y="195"/>
                  <a:pt x="112" y="195"/>
                </a:cubicBezTo>
                <a:cubicBezTo>
                  <a:pt x="112" y="195"/>
                  <a:pt x="112" y="194"/>
                  <a:pt x="112" y="193"/>
                </a:cubicBezTo>
                <a:close/>
                <a:moveTo>
                  <a:pt x="112" y="219"/>
                </a:moveTo>
                <a:cubicBezTo>
                  <a:pt x="110" y="217"/>
                  <a:pt x="111" y="214"/>
                  <a:pt x="111" y="212"/>
                </a:cubicBezTo>
                <a:cubicBezTo>
                  <a:pt x="111" y="213"/>
                  <a:pt x="112" y="213"/>
                  <a:pt x="112" y="212"/>
                </a:cubicBezTo>
                <a:cubicBezTo>
                  <a:pt x="113" y="212"/>
                  <a:pt x="112" y="213"/>
                  <a:pt x="112" y="214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6"/>
                  <a:pt x="112" y="216"/>
                  <a:pt x="112" y="219"/>
                </a:cubicBezTo>
                <a:close/>
                <a:moveTo>
                  <a:pt x="112" y="216"/>
                </a:moveTo>
                <a:cubicBezTo>
                  <a:pt x="113" y="216"/>
                  <a:pt x="112" y="218"/>
                  <a:pt x="113" y="217"/>
                </a:cubicBezTo>
                <a:cubicBezTo>
                  <a:pt x="112" y="219"/>
                  <a:pt x="113" y="220"/>
                  <a:pt x="113" y="222"/>
                </a:cubicBezTo>
                <a:cubicBezTo>
                  <a:pt x="112" y="221"/>
                  <a:pt x="112" y="218"/>
                  <a:pt x="112" y="216"/>
                </a:cubicBezTo>
                <a:close/>
                <a:moveTo>
                  <a:pt x="113" y="228"/>
                </a:moveTo>
                <a:cubicBezTo>
                  <a:pt x="113" y="229"/>
                  <a:pt x="113" y="227"/>
                  <a:pt x="113" y="226"/>
                </a:cubicBezTo>
                <a:cubicBezTo>
                  <a:pt x="114" y="225"/>
                  <a:pt x="113" y="227"/>
                  <a:pt x="113" y="228"/>
                </a:cubicBezTo>
                <a:close/>
                <a:moveTo>
                  <a:pt x="113" y="225"/>
                </a:moveTo>
                <a:cubicBezTo>
                  <a:pt x="112" y="226"/>
                  <a:pt x="113" y="224"/>
                  <a:pt x="113" y="224"/>
                </a:cubicBezTo>
                <a:cubicBezTo>
                  <a:pt x="113" y="224"/>
                  <a:pt x="114" y="224"/>
                  <a:pt x="113" y="225"/>
                </a:cubicBezTo>
                <a:close/>
                <a:moveTo>
                  <a:pt x="114" y="203"/>
                </a:moveTo>
                <a:cubicBezTo>
                  <a:pt x="113" y="203"/>
                  <a:pt x="114" y="202"/>
                  <a:pt x="113" y="202"/>
                </a:cubicBezTo>
                <a:cubicBezTo>
                  <a:pt x="112" y="202"/>
                  <a:pt x="113" y="203"/>
                  <a:pt x="113" y="204"/>
                </a:cubicBezTo>
                <a:cubicBezTo>
                  <a:pt x="112" y="204"/>
                  <a:pt x="113" y="209"/>
                  <a:pt x="112" y="210"/>
                </a:cubicBezTo>
                <a:cubicBezTo>
                  <a:pt x="110" y="211"/>
                  <a:pt x="111" y="209"/>
                  <a:pt x="111" y="208"/>
                </a:cubicBezTo>
                <a:cubicBezTo>
                  <a:pt x="111" y="206"/>
                  <a:pt x="111" y="204"/>
                  <a:pt x="112" y="202"/>
                </a:cubicBezTo>
                <a:cubicBezTo>
                  <a:pt x="112" y="202"/>
                  <a:pt x="113" y="201"/>
                  <a:pt x="113" y="200"/>
                </a:cubicBezTo>
                <a:cubicBezTo>
                  <a:pt x="113" y="200"/>
                  <a:pt x="112" y="200"/>
                  <a:pt x="112" y="200"/>
                </a:cubicBezTo>
                <a:cubicBezTo>
                  <a:pt x="112" y="200"/>
                  <a:pt x="113" y="200"/>
                  <a:pt x="113" y="199"/>
                </a:cubicBezTo>
                <a:cubicBezTo>
                  <a:pt x="114" y="200"/>
                  <a:pt x="114" y="201"/>
                  <a:pt x="114" y="203"/>
                </a:cubicBezTo>
                <a:close/>
                <a:moveTo>
                  <a:pt x="116" y="188"/>
                </a:moveTo>
                <a:cubicBezTo>
                  <a:pt x="116" y="188"/>
                  <a:pt x="117" y="189"/>
                  <a:pt x="116" y="190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5" y="190"/>
                  <a:pt x="116" y="189"/>
                  <a:pt x="116" y="188"/>
                </a:cubicBezTo>
                <a:cubicBezTo>
                  <a:pt x="116" y="187"/>
                  <a:pt x="116" y="187"/>
                  <a:pt x="116" y="186"/>
                </a:cubicBezTo>
                <a:cubicBezTo>
                  <a:pt x="117" y="186"/>
                  <a:pt x="117" y="187"/>
                  <a:pt x="117" y="187"/>
                </a:cubicBezTo>
                <a:cubicBezTo>
                  <a:pt x="118" y="188"/>
                  <a:pt x="117" y="188"/>
                  <a:pt x="116" y="188"/>
                </a:cubicBezTo>
                <a:close/>
                <a:moveTo>
                  <a:pt x="243" y="38"/>
                </a:moveTo>
                <a:cubicBezTo>
                  <a:pt x="243" y="39"/>
                  <a:pt x="242" y="39"/>
                  <a:pt x="241" y="39"/>
                </a:cubicBezTo>
                <a:cubicBezTo>
                  <a:pt x="241" y="38"/>
                  <a:pt x="242" y="38"/>
                  <a:pt x="243" y="38"/>
                </a:cubicBezTo>
                <a:close/>
                <a:moveTo>
                  <a:pt x="230" y="46"/>
                </a:moveTo>
                <a:cubicBezTo>
                  <a:pt x="230" y="46"/>
                  <a:pt x="230" y="46"/>
                  <a:pt x="230" y="46"/>
                </a:cubicBezTo>
                <a:cubicBezTo>
                  <a:pt x="231" y="45"/>
                  <a:pt x="231" y="46"/>
                  <a:pt x="231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3" y="44"/>
                  <a:pt x="234" y="43"/>
                  <a:pt x="234" y="43"/>
                </a:cubicBezTo>
                <a:cubicBezTo>
                  <a:pt x="235" y="42"/>
                  <a:pt x="235" y="43"/>
                  <a:pt x="235" y="43"/>
                </a:cubicBezTo>
                <a:cubicBezTo>
                  <a:pt x="235" y="45"/>
                  <a:pt x="233" y="44"/>
                  <a:pt x="232" y="45"/>
                </a:cubicBezTo>
                <a:cubicBezTo>
                  <a:pt x="232" y="46"/>
                  <a:pt x="231" y="46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29" y="47"/>
                  <a:pt x="230" y="47"/>
                  <a:pt x="230" y="46"/>
                </a:cubicBezTo>
                <a:close/>
                <a:moveTo>
                  <a:pt x="229" y="47"/>
                </a:moveTo>
                <a:cubicBezTo>
                  <a:pt x="229" y="48"/>
                  <a:pt x="228" y="47"/>
                  <a:pt x="228" y="48"/>
                </a:cubicBezTo>
                <a:cubicBezTo>
                  <a:pt x="227" y="48"/>
                  <a:pt x="227" y="49"/>
                  <a:pt x="226" y="49"/>
                </a:cubicBezTo>
                <a:cubicBezTo>
                  <a:pt x="227" y="48"/>
                  <a:pt x="227" y="46"/>
                  <a:pt x="229" y="47"/>
                </a:cubicBezTo>
                <a:close/>
                <a:moveTo>
                  <a:pt x="219" y="51"/>
                </a:moveTo>
                <a:cubicBezTo>
                  <a:pt x="219" y="51"/>
                  <a:pt x="219" y="51"/>
                  <a:pt x="219" y="51"/>
                </a:cubicBezTo>
                <a:cubicBezTo>
                  <a:pt x="220" y="51"/>
                  <a:pt x="221" y="51"/>
                  <a:pt x="220" y="52"/>
                </a:cubicBezTo>
                <a:cubicBezTo>
                  <a:pt x="220" y="53"/>
                  <a:pt x="218" y="52"/>
                  <a:pt x="219" y="51"/>
                </a:cubicBezTo>
                <a:close/>
                <a:moveTo>
                  <a:pt x="200" y="65"/>
                </a:moveTo>
                <a:cubicBezTo>
                  <a:pt x="200" y="66"/>
                  <a:pt x="199" y="68"/>
                  <a:pt x="198" y="67"/>
                </a:cubicBezTo>
                <a:cubicBezTo>
                  <a:pt x="197" y="67"/>
                  <a:pt x="199" y="66"/>
                  <a:pt x="200" y="65"/>
                </a:cubicBezTo>
                <a:close/>
                <a:moveTo>
                  <a:pt x="198" y="68"/>
                </a:moveTo>
                <a:cubicBezTo>
                  <a:pt x="198" y="68"/>
                  <a:pt x="195" y="69"/>
                  <a:pt x="195" y="69"/>
                </a:cubicBezTo>
                <a:cubicBezTo>
                  <a:pt x="195" y="67"/>
                  <a:pt x="197" y="67"/>
                  <a:pt x="198" y="68"/>
                </a:cubicBezTo>
                <a:close/>
                <a:moveTo>
                  <a:pt x="193" y="69"/>
                </a:moveTo>
                <a:cubicBezTo>
                  <a:pt x="193" y="70"/>
                  <a:pt x="194" y="69"/>
                  <a:pt x="194" y="69"/>
                </a:cubicBezTo>
                <a:cubicBezTo>
                  <a:pt x="194" y="69"/>
                  <a:pt x="194" y="70"/>
                  <a:pt x="195" y="70"/>
                </a:cubicBezTo>
                <a:cubicBezTo>
                  <a:pt x="195" y="71"/>
                  <a:pt x="193" y="71"/>
                  <a:pt x="193" y="69"/>
                </a:cubicBezTo>
                <a:close/>
                <a:moveTo>
                  <a:pt x="171" y="94"/>
                </a:moveTo>
                <a:cubicBezTo>
                  <a:pt x="172" y="94"/>
                  <a:pt x="169" y="98"/>
                  <a:pt x="168" y="97"/>
                </a:cubicBezTo>
                <a:cubicBezTo>
                  <a:pt x="168" y="97"/>
                  <a:pt x="170" y="93"/>
                  <a:pt x="171" y="94"/>
                </a:cubicBezTo>
                <a:close/>
                <a:moveTo>
                  <a:pt x="167" y="98"/>
                </a:moveTo>
                <a:cubicBezTo>
                  <a:pt x="167" y="99"/>
                  <a:pt x="167" y="99"/>
                  <a:pt x="167" y="99"/>
                </a:cubicBezTo>
                <a:cubicBezTo>
                  <a:pt x="159" y="105"/>
                  <a:pt x="166" y="96"/>
                  <a:pt x="167" y="98"/>
                </a:cubicBezTo>
                <a:close/>
                <a:moveTo>
                  <a:pt x="161" y="102"/>
                </a:moveTo>
                <a:cubicBezTo>
                  <a:pt x="162" y="102"/>
                  <a:pt x="163" y="102"/>
                  <a:pt x="163" y="103"/>
                </a:cubicBezTo>
                <a:cubicBezTo>
                  <a:pt x="164" y="102"/>
                  <a:pt x="162" y="104"/>
                  <a:pt x="160" y="104"/>
                </a:cubicBezTo>
                <a:cubicBezTo>
                  <a:pt x="160" y="103"/>
                  <a:pt x="161" y="103"/>
                  <a:pt x="161" y="102"/>
                </a:cubicBezTo>
                <a:close/>
                <a:moveTo>
                  <a:pt x="161" y="105"/>
                </a:moveTo>
                <a:cubicBezTo>
                  <a:pt x="161" y="106"/>
                  <a:pt x="159" y="110"/>
                  <a:pt x="158" y="109"/>
                </a:cubicBezTo>
                <a:cubicBezTo>
                  <a:pt x="158" y="108"/>
                  <a:pt x="160" y="106"/>
                  <a:pt x="161" y="105"/>
                </a:cubicBezTo>
                <a:close/>
                <a:moveTo>
                  <a:pt x="126" y="158"/>
                </a:moveTo>
                <a:cubicBezTo>
                  <a:pt x="126" y="159"/>
                  <a:pt x="125" y="160"/>
                  <a:pt x="125" y="160"/>
                </a:cubicBezTo>
                <a:cubicBezTo>
                  <a:pt x="124" y="160"/>
                  <a:pt x="125" y="157"/>
                  <a:pt x="126" y="157"/>
                </a:cubicBezTo>
                <a:cubicBezTo>
                  <a:pt x="127" y="156"/>
                  <a:pt x="126" y="158"/>
                  <a:pt x="126" y="158"/>
                </a:cubicBezTo>
                <a:close/>
                <a:moveTo>
                  <a:pt x="128" y="154"/>
                </a:moveTo>
                <a:cubicBezTo>
                  <a:pt x="128" y="154"/>
                  <a:pt x="127" y="154"/>
                  <a:pt x="127" y="155"/>
                </a:cubicBezTo>
                <a:cubicBezTo>
                  <a:pt x="127" y="155"/>
                  <a:pt x="127" y="157"/>
                  <a:pt x="126" y="156"/>
                </a:cubicBezTo>
                <a:cubicBezTo>
                  <a:pt x="126" y="155"/>
                  <a:pt x="127" y="155"/>
                  <a:pt x="127" y="154"/>
                </a:cubicBezTo>
                <a:cubicBezTo>
                  <a:pt x="127" y="154"/>
                  <a:pt x="127" y="152"/>
                  <a:pt x="128" y="152"/>
                </a:cubicBezTo>
                <a:cubicBezTo>
                  <a:pt x="128" y="153"/>
                  <a:pt x="128" y="153"/>
                  <a:pt x="128" y="154"/>
                </a:cubicBezTo>
                <a:close/>
                <a:moveTo>
                  <a:pt x="136" y="131"/>
                </a:moveTo>
                <a:cubicBezTo>
                  <a:pt x="137" y="131"/>
                  <a:pt x="137" y="133"/>
                  <a:pt x="136" y="134"/>
                </a:cubicBezTo>
                <a:cubicBezTo>
                  <a:pt x="135" y="133"/>
                  <a:pt x="136" y="133"/>
                  <a:pt x="136" y="131"/>
                </a:cubicBezTo>
                <a:close/>
                <a:moveTo>
                  <a:pt x="133" y="139"/>
                </a:moveTo>
                <a:cubicBezTo>
                  <a:pt x="132" y="137"/>
                  <a:pt x="133" y="137"/>
                  <a:pt x="134" y="136"/>
                </a:cubicBezTo>
                <a:cubicBezTo>
                  <a:pt x="134" y="136"/>
                  <a:pt x="135" y="135"/>
                  <a:pt x="135" y="134"/>
                </a:cubicBezTo>
                <a:cubicBezTo>
                  <a:pt x="135" y="134"/>
                  <a:pt x="135" y="135"/>
                  <a:pt x="135" y="136"/>
                </a:cubicBezTo>
                <a:cubicBezTo>
                  <a:pt x="135" y="137"/>
                  <a:pt x="134" y="137"/>
                  <a:pt x="134" y="137"/>
                </a:cubicBezTo>
                <a:cubicBezTo>
                  <a:pt x="134" y="137"/>
                  <a:pt x="133" y="138"/>
                  <a:pt x="133" y="138"/>
                </a:cubicBezTo>
                <a:cubicBezTo>
                  <a:pt x="133" y="139"/>
                  <a:pt x="134" y="139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1"/>
                  <a:pt x="132" y="141"/>
                </a:cubicBezTo>
                <a:cubicBezTo>
                  <a:pt x="132" y="140"/>
                  <a:pt x="133" y="140"/>
                  <a:pt x="133" y="139"/>
                </a:cubicBezTo>
                <a:close/>
                <a:moveTo>
                  <a:pt x="132" y="142"/>
                </a:moveTo>
                <a:cubicBezTo>
                  <a:pt x="132" y="142"/>
                  <a:pt x="132" y="143"/>
                  <a:pt x="132" y="143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1" y="145"/>
                  <a:pt x="131" y="146"/>
                  <a:pt x="130" y="146"/>
                </a:cubicBezTo>
                <a:cubicBezTo>
                  <a:pt x="130" y="147"/>
                  <a:pt x="130" y="147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0"/>
                  <a:pt x="130" y="152"/>
                  <a:pt x="128" y="152"/>
                </a:cubicBezTo>
                <a:cubicBezTo>
                  <a:pt x="128" y="151"/>
                  <a:pt x="130" y="149"/>
                  <a:pt x="129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5"/>
                  <a:pt x="131" y="145"/>
                  <a:pt x="131" y="143"/>
                </a:cubicBezTo>
                <a:cubicBezTo>
                  <a:pt x="131" y="143"/>
                  <a:pt x="132" y="143"/>
                  <a:pt x="132" y="142"/>
                </a:cubicBezTo>
                <a:close/>
                <a:moveTo>
                  <a:pt x="114" y="175"/>
                </a:moveTo>
                <a:cubicBezTo>
                  <a:pt x="114" y="174"/>
                  <a:pt x="115" y="174"/>
                  <a:pt x="115" y="173"/>
                </a:cubicBezTo>
                <a:cubicBezTo>
                  <a:pt x="114" y="173"/>
                  <a:pt x="114" y="173"/>
                  <a:pt x="114" y="173"/>
                </a:cubicBezTo>
                <a:cubicBezTo>
                  <a:pt x="114" y="174"/>
                  <a:pt x="113" y="175"/>
                  <a:pt x="114" y="175"/>
                </a:cubicBezTo>
                <a:close/>
              </a:path>
            </a:pathLst>
          </a:custGeom>
          <a:solidFill>
            <a:schemeClr val="bg1">
              <a:alpha val="3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62" name="弧形 61">
            <a:extLst>
              <a:ext uri="{FF2B5EF4-FFF2-40B4-BE49-F238E27FC236}">
                <a16:creationId xmlns:a16="http://schemas.microsoft.com/office/drawing/2014/main" id="{2190B632-786F-447E-B685-E488D13CAC21}"/>
              </a:ext>
            </a:extLst>
          </p:cNvPr>
          <p:cNvSpPr/>
          <p:nvPr/>
        </p:nvSpPr>
        <p:spPr>
          <a:xfrm>
            <a:off x="6773603" y="1711532"/>
            <a:ext cx="1435685" cy="1435685"/>
          </a:xfrm>
          <a:prstGeom prst="arc">
            <a:avLst>
              <a:gd name="adj1" fmla="val 16200000"/>
              <a:gd name="adj2" fmla="val 9622798"/>
            </a:avLst>
          </a:prstGeom>
          <a:ln w="79375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381CB145-7254-41A2-995E-A74042166B9E}"/>
              </a:ext>
            </a:extLst>
          </p:cNvPr>
          <p:cNvSpPr txBox="1"/>
          <p:nvPr/>
        </p:nvSpPr>
        <p:spPr>
          <a:xfrm>
            <a:off x="6478673" y="3462694"/>
            <a:ext cx="2098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业绩概述</a:t>
            </a: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B02DEFF6-3C1A-469E-B5A2-2229C71BC87E}"/>
              </a:ext>
            </a:extLst>
          </p:cNvPr>
          <p:cNvSpPr txBox="1"/>
          <p:nvPr/>
        </p:nvSpPr>
        <p:spPr>
          <a:xfrm>
            <a:off x="6300672" y="4134384"/>
            <a:ext cx="2454104" cy="1346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在此输入有关此类产品介绍的说明，以便于观众更好的理解，输入文字时可以直接复制粘贴时请选择右键</a:t>
            </a:r>
          </a:p>
        </p:txBody>
      </p:sp>
      <p:sp>
        <p:nvSpPr>
          <p:cNvPr id="65" name="矩形 3">
            <a:extLst>
              <a:ext uri="{FF2B5EF4-FFF2-40B4-BE49-F238E27FC236}">
                <a16:creationId xmlns:a16="http://schemas.microsoft.com/office/drawing/2014/main" id="{580AB0BE-5B17-4F3A-AD4B-9BD0AAEE6FD8}"/>
              </a:ext>
            </a:extLst>
          </p:cNvPr>
          <p:cNvSpPr/>
          <p:nvPr/>
        </p:nvSpPr>
        <p:spPr>
          <a:xfrm>
            <a:off x="6801144" y="2013891"/>
            <a:ext cx="1453159" cy="830966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48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76</a:t>
            </a:r>
            <a:r>
              <a:rPr lang="en-US" altLang="zh-CN" sz="16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%</a:t>
            </a:r>
            <a:endParaRPr lang="zh-CN" altLang="en-US" sz="2400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6" name="椭圆 65">
            <a:extLst>
              <a:ext uri="{FF2B5EF4-FFF2-40B4-BE49-F238E27FC236}">
                <a16:creationId xmlns:a16="http://schemas.microsoft.com/office/drawing/2014/main" id="{349E250B-0CEA-4EA2-ADF8-CBAC285589A9}"/>
              </a:ext>
            </a:extLst>
          </p:cNvPr>
          <p:cNvSpPr/>
          <p:nvPr/>
        </p:nvSpPr>
        <p:spPr>
          <a:xfrm>
            <a:off x="9538634" y="1606079"/>
            <a:ext cx="1646590" cy="1646590"/>
          </a:xfrm>
          <a:prstGeom prst="ellipse">
            <a:avLst/>
          </a:prstGeom>
          <a:noFill/>
          <a:ln w="9525">
            <a:solidFill>
              <a:schemeClr val="accent1">
                <a:shade val="50000"/>
                <a:alpha val="43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7" name="椭圆 66">
            <a:extLst>
              <a:ext uri="{FF2B5EF4-FFF2-40B4-BE49-F238E27FC236}">
                <a16:creationId xmlns:a16="http://schemas.microsoft.com/office/drawing/2014/main" id="{B5C7C31A-CC1E-4FD4-BB54-26E305B566D9}"/>
              </a:ext>
            </a:extLst>
          </p:cNvPr>
          <p:cNvSpPr/>
          <p:nvPr/>
        </p:nvSpPr>
        <p:spPr>
          <a:xfrm>
            <a:off x="9644087" y="1711532"/>
            <a:ext cx="1435685" cy="1435685"/>
          </a:xfrm>
          <a:prstGeom prst="ellipse">
            <a:avLst/>
          </a:prstGeom>
          <a:solidFill>
            <a:schemeClr val="accent1">
              <a:alpha val="6000"/>
            </a:schemeClr>
          </a:solidFill>
          <a:ln w="9525">
            <a:solidFill>
              <a:schemeClr val="accent1">
                <a:shade val="50000"/>
                <a:alpha val="79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8" name="Freeform 5">
            <a:extLst>
              <a:ext uri="{FF2B5EF4-FFF2-40B4-BE49-F238E27FC236}">
                <a16:creationId xmlns:a16="http://schemas.microsoft.com/office/drawing/2014/main" id="{2B05859D-11B4-442C-85C4-2A3BE6CBCBE9}"/>
              </a:ext>
            </a:extLst>
          </p:cNvPr>
          <p:cNvSpPr>
            <a:spLocks noEditPoints="1"/>
          </p:cNvSpPr>
          <p:nvPr/>
        </p:nvSpPr>
        <p:spPr bwMode="auto">
          <a:xfrm>
            <a:off x="9783084" y="1846207"/>
            <a:ext cx="1143621" cy="1166335"/>
          </a:xfrm>
          <a:custGeom>
            <a:avLst/>
            <a:gdLst>
              <a:gd name="T0" fmla="*/ 363 w 786"/>
              <a:gd name="T1" fmla="*/ 284 h 801"/>
              <a:gd name="T2" fmla="*/ 626 w 786"/>
              <a:gd name="T3" fmla="*/ 134 h 801"/>
              <a:gd name="T4" fmla="*/ 682 w 786"/>
              <a:gd name="T5" fmla="*/ 349 h 801"/>
              <a:gd name="T6" fmla="*/ 783 w 786"/>
              <a:gd name="T7" fmla="*/ 364 h 801"/>
              <a:gd name="T8" fmla="*/ 755 w 786"/>
              <a:gd name="T9" fmla="*/ 486 h 801"/>
              <a:gd name="T10" fmla="*/ 672 w 786"/>
              <a:gd name="T11" fmla="*/ 431 h 801"/>
              <a:gd name="T12" fmla="*/ 701 w 786"/>
              <a:gd name="T13" fmla="*/ 535 h 801"/>
              <a:gd name="T14" fmla="*/ 403 w 786"/>
              <a:gd name="T15" fmla="*/ 326 h 801"/>
              <a:gd name="T16" fmla="*/ 578 w 786"/>
              <a:gd name="T17" fmla="*/ 516 h 801"/>
              <a:gd name="T18" fmla="*/ 671 w 786"/>
              <a:gd name="T19" fmla="*/ 565 h 801"/>
              <a:gd name="T20" fmla="*/ 608 w 786"/>
              <a:gd name="T21" fmla="*/ 488 h 801"/>
              <a:gd name="T22" fmla="*/ 662 w 786"/>
              <a:gd name="T23" fmla="*/ 523 h 801"/>
              <a:gd name="T24" fmla="*/ 431 w 786"/>
              <a:gd name="T25" fmla="*/ 280 h 801"/>
              <a:gd name="T26" fmla="*/ 578 w 786"/>
              <a:gd name="T27" fmla="*/ 486 h 801"/>
              <a:gd name="T28" fmla="*/ 620 w 786"/>
              <a:gd name="T29" fmla="*/ 536 h 801"/>
              <a:gd name="T30" fmla="*/ 666 w 786"/>
              <a:gd name="T31" fmla="*/ 549 h 801"/>
              <a:gd name="T32" fmla="*/ 225 w 786"/>
              <a:gd name="T33" fmla="*/ 648 h 801"/>
              <a:gd name="T34" fmla="*/ 179 w 786"/>
              <a:gd name="T35" fmla="*/ 491 h 801"/>
              <a:gd name="T36" fmla="*/ 301 w 786"/>
              <a:gd name="T37" fmla="*/ 440 h 801"/>
              <a:gd name="T38" fmla="*/ 242 w 786"/>
              <a:gd name="T39" fmla="*/ 369 h 801"/>
              <a:gd name="T40" fmla="*/ 167 w 786"/>
              <a:gd name="T41" fmla="*/ 436 h 801"/>
              <a:gd name="T42" fmla="*/ 148 w 786"/>
              <a:gd name="T43" fmla="*/ 665 h 801"/>
              <a:gd name="T44" fmla="*/ 145 w 786"/>
              <a:gd name="T45" fmla="*/ 433 h 801"/>
              <a:gd name="T46" fmla="*/ 405 w 786"/>
              <a:gd name="T47" fmla="*/ 261 h 801"/>
              <a:gd name="T48" fmla="*/ 323 w 786"/>
              <a:gd name="T49" fmla="*/ 106 h 801"/>
              <a:gd name="T50" fmla="*/ 235 w 786"/>
              <a:gd name="T51" fmla="*/ 281 h 801"/>
              <a:gd name="T52" fmla="*/ 121 w 786"/>
              <a:gd name="T53" fmla="*/ 394 h 801"/>
              <a:gd name="T54" fmla="*/ 91 w 786"/>
              <a:gd name="T55" fmla="*/ 557 h 801"/>
              <a:gd name="T56" fmla="*/ 212 w 786"/>
              <a:gd name="T57" fmla="*/ 743 h 801"/>
              <a:gd name="T58" fmla="*/ 293 w 786"/>
              <a:gd name="T59" fmla="*/ 785 h 801"/>
              <a:gd name="T60" fmla="*/ 251 w 786"/>
              <a:gd name="T61" fmla="*/ 366 h 801"/>
              <a:gd name="T62" fmla="*/ 173 w 786"/>
              <a:gd name="T63" fmla="*/ 436 h 801"/>
              <a:gd name="T64" fmla="*/ 289 w 786"/>
              <a:gd name="T65" fmla="*/ 291 h 801"/>
              <a:gd name="T66" fmla="*/ 142 w 786"/>
              <a:gd name="T67" fmla="*/ 394 h 801"/>
              <a:gd name="T68" fmla="*/ 158 w 786"/>
              <a:gd name="T69" fmla="*/ 370 h 801"/>
              <a:gd name="T70" fmla="*/ 127 w 786"/>
              <a:gd name="T71" fmla="*/ 418 h 801"/>
              <a:gd name="T72" fmla="*/ 146 w 786"/>
              <a:gd name="T73" fmla="*/ 545 h 801"/>
              <a:gd name="T74" fmla="*/ 151 w 786"/>
              <a:gd name="T75" fmla="*/ 534 h 801"/>
              <a:gd name="T76" fmla="*/ 234 w 786"/>
              <a:gd name="T77" fmla="*/ 738 h 801"/>
              <a:gd name="T78" fmla="*/ 92 w 786"/>
              <a:gd name="T79" fmla="*/ 213 h 801"/>
              <a:gd name="T80" fmla="*/ 76 w 786"/>
              <a:gd name="T81" fmla="*/ 291 h 801"/>
              <a:gd name="T82" fmla="*/ 75 w 786"/>
              <a:gd name="T83" fmla="*/ 237 h 801"/>
              <a:gd name="T84" fmla="*/ 644 w 786"/>
              <a:gd name="T85" fmla="*/ 118 h 801"/>
              <a:gd name="T86" fmla="*/ 664 w 786"/>
              <a:gd name="T87" fmla="*/ 139 h 801"/>
              <a:gd name="T88" fmla="*/ 578 w 786"/>
              <a:gd name="T89" fmla="*/ 526 h 801"/>
              <a:gd name="T90" fmla="*/ 562 w 786"/>
              <a:gd name="T91" fmla="*/ 256 h 801"/>
              <a:gd name="T92" fmla="*/ 556 w 786"/>
              <a:gd name="T93" fmla="*/ 67 h 801"/>
              <a:gd name="T94" fmla="*/ 178 w 786"/>
              <a:gd name="T95" fmla="*/ 415 h 801"/>
              <a:gd name="T96" fmla="*/ 704 w 786"/>
              <a:gd name="T97" fmla="*/ 598 h 801"/>
              <a:gd name="T98" fmla="*/ 579 w 786"/>
              <a:gd name="T99" fmla="*/ 663 h 801"/>
              <a:gd name="T100" fmla="*/ 633 w 786"/>
              <a:gd name="T101" fmla="*/ 669 h 801"/>
              <a:gd name="T102" fmla="*/ 471 w 786"/>
              <a:gd name="T103" fmla="*/ 490 h 801"/>
              <a:gd name="T104" fmla="*/ 561 w 786"/>
              <a:gd name="T105" fmla="*/ 665 h 801"/>
              <a:gd name="T106" fmla="*/ 382 w 786"/>
              <a:gd name="T107" fmla="*/ 646 h 801"/>
              <a:gd name="T108" fmla="*/ 593 w 786"/>
              <a:gd name="T109" fmla="*/ 669 h 801"/>
              <a:gd name="T110" fmla="*/ 668 w 786"/>
              <a:gd name="T111" fmla="*/ 624 h 801"/>
              <a:gd name="T112" fmla="*/ 694 w 786"/>
              <a:gd name="T113" fmla="*/ 614 h 801"/>
              <a:gd name="T114" fmla="*/ 97 w 786"/>
              <a:gd name="T115" fmla="*/ 631 h 801"/>
              <a:gd name="T116" fmla="*/ 112 w 786"/>
              <a:gd name="T117" fmla="*/ 657 h 801"/>
              <a:gd name="T118" fmla="*/ 126 w 786"/>
              <a:gd name="T119" fmla="*/ 145 h 801"/>
              <a:gd name="T120" fmla="*/ 194 w 786"/>
              <a:gd name="T121" fmla="*/ 79 h 801"/>
              <a:gd name="T122" fmla="*/ 160 w 786"/>
              <a:gd name="T123" fmla="*/ 97 h 801"/>
              <a:gd name="T124" fmla="*/ 243 w 786"/>
              <a:gd name="T125" fmla="*/ 38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86" h="801">
                <a:moveTo>
                  <a:pt x="214" y="292"/>
                </a:moveTo>
                <a:cubicBezTo>
                  <a:pt x="214" y="291"/>
                  <a:pt x="216" y="292"/>
                  <a:pt x="216" y="290"/>
                </a:cubicBezTo>
                <a:cubicBezTo>
                  <a:pt x="214" y="289"/>
                  <a:pt x="213" y="291"/>
                  <a:pt x="214" y="292"/>
                </a:cubicBezTo>
                <a:close/>
                <a:moveTo>
                  <a:pt x="209" y="293"/>
                </a:moveTo>
                <a:cubicBezTo>
                  <a:pt x="210" y="293"/>
                  <a:pt x="211" y="293"/>
                  <a:pt x="211" y="292"/>
                </a:cubicBezTo>
                <a:cubicBezTo>
                  <a:pt x="210" y="292"/>
                  <a:pt x="208" y="292"/>
                  <a:pt x="209" y="293"/>
                </a:cubicBezTo>
                <a:close/>
                <a:moveTo>
                  <a:pt x="196" y="302"/>
                </a:moveTo>
                <a:cubicBezTo>
                  <a:pt x="197" y="302"/>
                  <a:pt x="198" y="302"/>
                  <a:pt x="198" y="301"/>
                </a:cubicBezTo>
                <a:cubicBezTo>
                  <a:pt x="197" y="300"/>
                  <a:pt x="197" y="301"/>
                  <a:pt x="196" y="302"/>
                </a:cubicBezTo>
                <a:close/>
                <a:moveTo>
                  <a:pt x="221" y="285"/>
                </a:moveTo>
                <a:cubicBezTo>
                  <a:pt x="222" y="285"/>
                  <a:pt x="222" y="285"/>
                  <a:pt x="222" y="285"/>
                </a:cubicBezTo>
                <a:cubicBezTo>
                  <a:pt x="223" y="285"/>
                  <a:pt x="223" y="284"/>
                  <a:pt x="222" y="283"/>
                </a:cubicBezTo>
                <a:cubicBezTo>
                  <a:pt x="222" y="284"/>
                  <a:pt x="221" y="284"/>
                  <a:pt x="221" y="285"/>
                </a:cubicBezTo>
                <a:close/>
                <a:moveTo>
                  <a:pt x="206" y="295"/>
                </a:moveTo>
                <a:cubicBezTo>
                  <a:pt x="205" y="294"/>
                  <a:pt x="205" y="295"/>
                  <a:pt x="204" y="295"/>
                </a:cubicBezTo>
                <a:cubicBezTo>
                  <a:pt x="205" y="297"/>
                  <a:pt x="207" y="295"/>
                  <a:pt x="207" y="295"/>
                </a:cubicBezTo>
                <a:cubicBezTo>
                  <a:pt x="208" y="295"/>
                  <a:pt x="208" y="295"/>
                  <a:pt x="209" y="294"/>
                </a:cubicBezTo>
                <a:cubicBezTo>
                  <a:pt x="209" y="294"/>
                  <a:pt x="208" y="293"/>
                  <a:pt x="208" y="293"/>
                </a:cubicBezTo>
                <a:cubicBezTo>
                  <a:pt x="207" y="294"/>
                  <a:pt x="207" y="294"/>
                  <a:pt x="206" y="295"/>
                </a:cubicBezTo>
                <a:close/>
                <a:moveTo>
                  <a:pt x="195" y="303"/>
                </a:moveTo>
                <a:cubicBezTo>
                  <a:pt x="196" y="303"/>
                  <a:pt x="196" y="303"/>
                  <a:pt x="196" y="302"/>
                </a:cubicBezTo>
                <a:cubicBezTo>
                  <a:pt x="196" y="302"/>
                  <a:pt x="196" y="302"/>
                  <a:pt x="196" y="302"/>
                </a:cubicBezTo>
                <a:cubicBezTo>
                  <a:pt x="195" y="302"/>
                  <a:pt x="196" y="303"/>
                  <a:pt x="195" y="303"/>
                </a:cubicBezTo>
                <a:close/>
                <a:moveTo>
                  <a:pt x="200" y="297"/>
                </a:moveTo>
                <a:cubicBezTo>
                  <a:pt x="200" y="298"/>
                  <a:pt x="200" y="299"/>
                  <a:pt x="200" y="299"/>
                </a:cubicBezTo>
                <a:cubicBezTo>
                  <a:pt x="200" y="299"/>
                  <a:pt x="198" y="299"/>
                  <a:pt x="199" y="300"/>
                </a:cubicBezTo>
                <a:cubicBezTo>
                  <a:pt x="199" y="301"/>
                  <a:pt x="200" y="299"/>
                  <a:pt x="201" y="299"/>
                </a:cubicBezTo>
                <a:cubicBezTo>
                  <a:pt x="201" y="299"/>
                  <a:pt x="202" y="299"/>
                  <a:pt x="202" y="299"/>
                </a:cubicBezTo>
                <a:cubicBezTo>
                  <a:pt x="202" y="299"/>
                  <a:pt x="202" y="298"/>
                  <a:pt x="203" y="298"/>
                </a:cubicBezTo>
                <a:cubicBezTo>
                  <a:pt x="203" y="298"/>
                  <a:pt x="204" y="298"/>
                  <a:pt x="204" y="297"/>
                </a:cubicBezTo>
                <a:cubicBezTo>
                  <a:pt x="202" y="296"/>
                  <a:pt x="202" y="297"/>
                  <a:pt x="202" y="297"/>
                </a:cubicBezTo>
                <a:cubicBezTo>
                  <a:pt x="201" y="297"/>
                  <a:pt x="201" y="297"/>
                  <a:pt x="200" y="297"/>
                </a:cubicBezTo>
                <a:close/>
                <a:moveTo>
                  <a:pt x="217" y="288"/>
                </a:moveTo>
                <a:cubicBezTo>
                  <a:pt x="219" y="290"/>
                  <a:pt x="220" y="287"/>
                  <a:pt x="221" y="286"/>
                </a:cubicBezTo>
                <a:cubicBezTo>
                  <a:pt x="220" y="285"/>
                  <a:pt x="220" y="284"/>
                  <a:pt x="218" y="284"/>
                </a:cubicBezTo>
                <a:cubicBezTo>
                  <a:pt x="218" y="285"/>
                  <a:pt x="219" y="286"/>
                  <a:pt x="219" y="287"/>
                </a:cubicBezTo>
                <a:cubicBezTo>
                  <a:pt x="218" y="287"/>
                  <a:pt x="217" y="287"/>
                  <a:pt x="217" y="288"/>
                </a:cubicBezTo>
                <a:close/>
                <a:moveTo>
                  <a:pt x="245" y="272"/>
                </a:moveTo>
                <a:cubicBezTo>
                  <a:pt x="245" y="273"/>
                  <a:pt x="246" y="272"/>
                  <a:pt x="246" y="272"/>
                </a:cubicBezTo>
                <a:cubicBezTo>
                  <a:pt x="247" y="272"/>
                  <a:pt x="246" y="271"/>
                  <a:pt x="245" y="271"/>
                </a:cubicBezTo>
                <a:cubicBezTo>
                  <a:pt x="245" y="272"/>
                  <a:pt x="245" y="272"/>
                  <a:pt x="245" y="272"/>
                </a:cubicBezTo>
                <a:close/>
                <a:moveTo>
                  <a:pt x="247" y="271"/>
                </a:moveTo>
                <a:cubicBezTo>
                  <a:pt x="248" y="271"/>
                  <a:pt x="249" y="270"/>
                  <a:pt x="250" y="270"/>
                </a:cubicBezTo>
                <a:cubicBezTo>
                  <a:pt x="250" y="270"/>
                  <a:pt x="250" y="271"/>
                  <a:pt x="250" y="271"/>
                </a:cubicBezTo>
                <a:cubicBezTo>
                  <a:pt x="251" y="270"/>
                  <a:pt x="251" y="269"/>
                  <a:pt x="253" y="268"/>
                </a:cubicBezTo>
                <a:cubicBezTo>
                  <a:pt x="251" y="267"/>
                  <a:pt x="250" y="269"/>
                  <a:pt x="249" y="268"/>
                </a:cubicBezTo>
                <a:cubicBezTo>
                  <a:pt x="249" y="271"/>
                  <a:pt x="247" y="269"/>
                  <a:pt x="247" y="271"/>
                </a:cubicBezTo>
                <a:close/>
                <a:moveTo>
                  <a:pt x="243" y="272"/>
                </a:move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4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4" y="273"/>
                  <a:pt x="244" y="272"/>
                  <a:pt x="243" y="272"/>
                </a:cubicBezTo>
                <a:close/>
                <a:moveTo>
                  <a:pt x="237" y="277"/>
                </a:moveTo>
                <a:cubicBezTo>
                  <a:pt x="238" y="277"/>
                  <a:pt x="238" y="277"/>
                  <a:pt x="238" y="277"/>
                </a:cubicBezTo>
                <a:cubicBezTo>
                  <a:pt x="238" y="277"/>
                  <a:pt x="238" y="277"/>
                  <a:pt x="238" y="276"/>
                </a:cubicBezTo>
                <a:cubicBezTo>
                  <a:pt x="238" y="276"/>
                  <a:pt x="238" y="276"/>
                  <a:pt x="238" y="276"/>
                </a:cubicBezTo>
                <a:cubicBezTo>
                  <a:pt x="238" y="276"/>
                  <a:pt x="237" y="276"/>
                  <a:pt x="237" y="277"/>
                </a:cubicBezTo>
                <a:close/>
                <a:moveTo>
                  <a:pt x="232" y="280"/>
                </a:moveTo>
                <a:cubicBezTo>
                  <a:pt x="233" y="279"/>
                  <a:pt x="235" y="280"/>
                  <a:pt x="235" y="278"/>
                </a:cubicBezTo>
                <a:cubicBezTo>
                  <a:pt x="234" y="278"/>
                  <a:pt x="234" y="278"/>
                  <a:pt x="234" y="278"/>
                </a:cubicBezTo>
                <a:cubicBezTo>
                  <a:pt x="233" y="279"/>
                  <a:pt x="231" y="280"/>
                  <a:pt x="232" y="280"/>
                </a:cubicBezTo>
                <a:close/>
                <a:moveTo>
                  <a:pt x="239" y="276"/>
                </a:moveTo>
                <a:cubicBezTo>
                  <a:pt x="239" y="275"/>
                  <a:pt x="240" y="276"/>
                  <a:pt x="240" y="275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76"/>
                  <a:pt x="239" y="276"/>
                  <a:pt x="239" y="276"/>
                </a:cubicBezTo>
                <a:close/>
                <a:moveTo>
                  <a:pt x="231" y="278"/>
                </a:moveTo>
                <a:cubicBezTo>
                  <a:pt x="231" y="278"/>
                  <a:pt x="228" y="279"/>
                  <a:pt x="227" y="280"/>
                </a:cubicBezTo>
                <a:cubicBezTo>
                  <a:pt x="226" y="280"/>
                  <a:pt x="225" y="280"/>
                  <a:pt x="225" y="281"/>
                </a:cubicBezTo>
                <a:cubicBezTo>
                  <a:pt x="225" y="281"/>
                  <a:pt x="225" y="282"/>
                  <a:pt x="225" y="282"/>
                </a:cubicBezTo>
                <a:cubicBezTo>
                  <a:pt x="225" y="282"/>
                  <a:pt x="226" y="282"/>
                  <a:pt x="226" y="282"/>
                </a:cubicBezTo>
                <a:cubicBezTo>
                  <a:pt x="226" y="282"/>
                  <a:pt x="226" y="283"/>
                  <a:pt x="227" y="283"/>
                </a:cubicBezTo>
                <a:cubicBezTo>
                  <a:pt x="228" y="282"/>
                  <a:pt x="229" y="281"/>
                  <a:pt x="229" y="280"/>
                </a:cubicBezTo>
                <a:cubicBezTo>
                  <a:pt x="229" y="279"/>
                  <a:pt x="230" y="280"/>
                  <a:pt x="231" y="279"/>
                </a:cubicBezTo>
                <a:cubicBezTo>
                  <a:pt x="230" y="279"/>
                  <a:pt x="231" y="278"/>
                  <a:pt x="231" y="278"/>
                </a:cubicBezTo>
                <a:close/>
                <a:moveTo>
                  <a:pt x="442" y="246"/>
                </a:moveTo>
                <a:cubicBezTo>
                  <a:pt x="441" y="246"/>
                  <a:pt x="442" y="248"/>
                  <a:pt x="442" y="248"/>
                </a:cubicBezTo>
                <a:cubicBezTo>
                  <a:pt x="443" y="249"/>
                  <a:pt x="443" y="247"/>
                  <a:pt x="444" y="247"/>
                </a:cubicBezTo>
                <a:cubicBezTo>
                  <a:pt x="445" y="247"/>
                  <a:pt x="445" y="248"/>
                  <a:pt x="446" y="248"/>
                </a:cubicBezTo>
                <a:cubicBezTo>
                  <a:pt x="446" y="246"/>
                  <a:pt x="444" y="246"/>
                  <a:pt x="444" y="245"/>
                </a:cubicBezTo>
                <a:cubicBezTo>
                  <a:pt x="443" y="245"/>
                  <a:pt x="443" y="245"/>
                  <a:pt x="443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6"/>
                  <a:pt x="443" y="246"/>
                  <a:pt x="442" y="246"/>
                </a:cubicBezTo>
                <a:close/>
                <a:moveTo>
                  <a:pt x="192" y="305"/>
                </a:moveTo>
                <a:cubicBezTo>
                  <a:pt x="191" y="305"/>
                  <a:pt x="191" y="305"/>
                  <a:pt x="191" y="306"/>
                </a:cubicBezTo>
                <a:cubicBezTo>
                  <a:pt x="192" y="307"/>
                  <a:pt x="193" y="305"/>
                  <a:pt x="192" y="305"/>
                </a:cubicBezTo>
                <a:close/>
                <a:moveTo>
                  <a:pt x="429" y="259"/>
                </a:moveTo>
                <a:cubicBezTo>
                  <a:pt x="429" y="258"/>
                  <a:pt x="431" y="257"/>
                  <a:pt x="430" y="255"/>
                </a:cubicBezTo>
                <a:cubicBezTo>
                  <a:pt x="429" y="255"/>
                  <a:pt x="429" y="255"/>
                  <a:pt x="429" y="255"/>
                </a:cubicBezTo>
                <a:cubicBezTo>
                  <a:pt x="428" y="255"/>
                  <a:pt x="427" y="257"/>
                  <a:pt x="425" y="257"/>
                </a:cubicBezTo>
                <a:cubicBezTo>
                  <a:pt x="424" y="259"/>
                  <a:pt x="424" y="259"/>
                  <a:pt x="424" y="259"/>
                </a:cubicBezTo>
                <a:cubicBezTo>
                  <a:pt x="423" y="259"/>
                  <a:pt x="422" y="259"/>
                  <a:pt x="421" y="260"/>
                </a:cubicBezTo>
                <a:cubicBezTo>
                  <a:pt x="421" y="259"/>
                  <a:pt x="419" y="259"/>
                  <a:pt x="418" y="258"/>
                </a:cubicBezTo>
                <a:cubicBezTo>
                  <a:pt x="418" y="260"/>
                  <a:pt x="419" y="260"/>
                  <a:pt x="418" y="262"/>
                </a:cubicBezTo>
                <a:cubicBezTo>
                  <a:pt x="418" y="262"/>
                  <a:pt x="417" y="262"/>
                  <a:pt x="417" y="262"/>
                </a:cubicBezTo>
                <a:cubicBezTo>
                  <a:pt x="416" y="262"/>
                  <a:pt x="416" y="262"/>
                  <a:pt x="416" y="262"/>
                </a:cubicBezTo>
                <a:cubicBezTo>
                  <a:pt x="416" y="262"/>
                  <a:pt x="415" y="262"/>
                  <a:pt x="415" y="262"/>
                </a:cubicBezTo>
                <a:cubicBezTo>
                  <a:pt x="414" y="263"/>
                  <a:pt x="413" y="263"/>
                  <a:pt x="412" y="263"/>
                </a:cubicBezTo>
                <a:cubicBezTo>
                  <a:pt x="412" y="263"/>
                  <a:pt x="412" y="263"/>
                  <a:pt x="411" y="263"/>
                </a:cubicBezTo>
                <a:cubicBezTo>
                  <a:pt x="411" y="263"/>
                  <a:pt x="410" y="263"/>
                  <a:pt x="410" y="263"/>
                </a:cubicBezTo>
                <a:cubicBezTo>
                  <a:pt x="409" y="264"/>
                  <a:pt x="409" y="264"/>
                  <a:pt x="408" y="264"/>
                </a:cubicBezTo>
                <a:cubicBezTo>
                  <a:pt x="408" y="264"/>
                  <a:pt x="407" y="264"/>
                  <a:pt x="407" y="264"/>
                </a:cubicBezTo>
                <a:cubicBezTo>
                  <a:pt x="407" y="265"/>
                  <a:pt x="406" y="265"/>
                  <a:pt x="406" y="265"/>
                </a:cubicBezTo>
                <a:cubicBezTo>
                  <a:pt x="405" y="265"/>
                  <a:pt x="404" y="266"/>
                  <a:pt x="403" y="267"/>
                </a:cubicBezTo>
                <a:cubicBezTo>
                  <a:pt x="401" y="267"/>
                  <a:pt x="399" y="268"/>
                  <a:pt x="399" y="268"/>
                </a:cubicBezTo>
                <a:cubicBezTo>
                  <a:pt x="399" y="268"/>
                  <a:pt x="400" y="269"/>
                  <a:pt x="400" y="269"/>
                </a:cubicBezTo>
                <a:cubicBezTo>
                  <a:pt x="400" y="270"/>
                  <a:pt x="401" y="270"/>
                  <a:pt x="400" y="271"/>
                </a:cubicBezTo>
                <a:cubicBezTo>
                  <a:pt x="399" y="270"/>
                  <a:pt x="398" y="272"/>
                  <a:pt x="397" y="271"/>
                </a:cubicBezTo>
                <a:cubicBezTo>
                  <a:pt x="396" y="272"/>
                  <a:pt x="396" y="274"/>
                  <a:pt x="394" y="273"/>
                </a:cubicBezTo>
                <a:cubicBezTo>
                  <a:pt x="393" y="273"/>
                  <a:pt x="396" y="271"/>
                  <a:pt x="394" y="271"/>
                </a:cubicBezTo>
                <a:cubicBezTo>
                  <a:pt x="394" y="270"/>
                  <a:pt x="393" y="271"/>
                  <a:pt x="393" y="271"/>
                </a:cubicBezTo>
                <a:cubicBezTo>
                  <a:pt x="392" y="272"/>
                  <a:pt x="391" y="271"/>
                  <a:pt x="391" y="272"/>
                </a:cubicBezTo>
                <a:cubicBezTo>
                  <a:pt x="390" y="273"/>
                  <a:pt x="391" y="273"/>
                  <a:pt x="391" y="274"/>
                </a:cubicBezTo>
                <a:cubicBezTo>
                  <a:pt x="390" y="274"/>
                  <a:pt x="390" y="275"/>
                  <a:pt x="390" y="275"/>
                </a:cubicBezTo>
                <a:cubicBezTo>
                  <a:pt x="390" y="275"/>
                  <a:pt x="389" y="275"/>
                  <a:pt x="389" y="275"/>
                </a:cubicBezTo>
                <a:cubicBezTo>
                  <a:pt x="388" y="276"/>
                  <a:pt x="388" y="276"/>
                  <a:pt x="387" y="277"/>
                </a:cubicBezTo>
                <a:cubicBezTo>
                  <a:pt x="386" y="276"/>
                  <a:pt x="386" y="276"/>
                  <a:pt x="385" y="276"/>
                </a:cubicBezTo>
                <a:cubicBezTo>
                  <a:pt x="385" y="277"/>
                  <a:pt x="384" y="277"/>
                  <a:pt x="384" y="278"/>
                </a:cubicBezTo>
                <a:cubicBezTo>
                  <a:pt x="383" y="277"/>
                  <a:pt x="382" y="278"/>
                  <a:pt x="381" y="278"/>
                </a:cubicBezTo>
                <a:cubicBezTo>
                  <a:pt x="380" y="278"/>
                  <a:pt x="380" y="278"/>
                  <a:pt x="379" y="279"/>
                </a:cubicBezTo>
                <a:cubicBezTo>
                  <a:pt x="377" y="279"/>
                  <a:pt x="376" y="280"/>
                  <a:pt x="374" y="280"/>
                </a:cubicBezTo>
                <a:cubicBezTo>
                  <a:pt x="373" y="281"/>
                  <a:pt x="372" y="281"/>
                  <a:pt x="371" y="282"/>
                </a:cubicBezTo>
                <a:cubicBezTo>
                  <a:pt x="370" y="281"/>
                  <a:pt x="370" y="282"/>
                  <a:pt x="369" y="282"/>
                </a:cubicBezTo>
                <a:cubicBezTo>
                  <a:pt x="368" y="282"/>
                  <a:pt x="367" y="282"/>
                  <a:pt x="367" y="282"/>
                </a:cubicBezTo>
                <a:cubicBezTo>
                  <a:pt x="366" y="283"/>
                  <a:pt x="365" y="283"/>
                  <a:pt x="364" y="284"/>
                </a:cubicBezTo>
                <a:cubicBezTo>
                  <a:pt x="364" y="284"/>
                  <a:pt x="364" y="284"/>
                  <a:pt x="363" y="284"/>
                </a:cubicBezTo>
                <a:cubicBezTo>
                  <a:pt x="363" y="284"/>
                  <a:pt x="363" y="285"/>
                  <a:pt x="363" y="285"/>
                </a:cubicBezTo>
                <a:cubicBezTo>
                  <a:pt x="363" y="285"/>
                  <a:pt x="362" y="285"/>
                  <a:pt x="362" y="286"/>
                </a:cubicBezTo>
                <a:cubicBezTo>
                  <a:pt x="363" y="287"/>
                  <a:pt x="364" y="286"/>
                  <a:pt x="365" y="287"/>
                </a:cubicBezTo>
                <a:cubicBezTo>
                  <a:pt x="365" y="285"/>
                  <a:pt x="365" y="286"/>
                  <a:pt x="366" y="285"/>
                </a:cubicBezTo>
                <a:cubicBezTo>
                  <a:pt x="367" y="285"/>
                  <a:pt x="368" y="284"/>
                  <a:pt x="369" y="284"/>
                </a:cubicBezTo>
                <a:cubicBezTo>
                  <a:pt x="370" y="284"/>
                  <a:pt x="371" y="283"/>
                  <a:pt x="372" y="283"/>
                </a:cubicBezTo>
                <a:cubicBezTo>
                  <a:pt x="374" y="282"/>
                  <a:pt x="375" y="282"/>
                  <a:pt x="377" y="282"/>
                </a:cubicBezTo>
                <a:cubicBezTo>
                  <a:pt x="378" y="281"/>
                  <a:pt x="380" y="280"/>
                  <a:pt x="381" y="280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382" y="280"/>
                  <a:pt x="382" y="280"/>
                  <a:pt x="383" y="280"/>
                </a:cubicBezTo>
                <a:cubicBezTo>
                  <a:pt x="384" y="280"/>
                  <a:pt x="385" y="278"/>
                  <a:pt x="386" y="279"/>
                </a:cubicBezTo>
                <a:cubicBezTo>
                  <a:pt x="388" y="278"/>
                  <a:pt x="389" y="277"/>
                  <a:pt x="391" y="277"/>
                </a:cubicBezTo>
                <a:cubicBezTo>
                  <a:pt x="391" y="276"/>
                  <a:pt x="392" y="275"/>
                  <a:pt x="393" y="275"/>
                </a:cubicBezTo>
                <a:cubicBezTo>
                  <a:pt x="394" y="276"/>
                  <a:pt x="394" y="275"/>
                  <a:pt x="395" y="275"/>
                </a:cubicBezTo>
                <a:cubicBezTo>
                  <a:pt x="396" y="275"/>
                  <a:pt x="397" y="274"/>
                  <a:pt x="398" y="274"/>
                </a:cubicBezTo>
                <a:cubicBezTo>
                  <a:pt x="399" y="274"/>
                  <a:pt x="400" y="274"/>
                  <a:pt x="402" y="274"/>
                </a:cubicBezTo>
                <a:cubicBezTo>
                  <a:pt x="403" y="274"/>
                  <a:pt x="404" y="273"/>
                  <a:pt x="405" y="272"/>
                </a:cubicBezTo>
                <a:cubicBezTo>
                  <a:pt x="406" y="273"/>
                  <a:pt x="406" y="272"/>
                  <a:pt x="407" y="272"/>
                </a:cubicBezTo>
                <a:cubicBezTo>
                  <a:pt x="408" y="271"/>
                  <a:pt x="409" y="271"/>
                  <a:pt x="410" y="270"/>
                </a:cubicBezTo>
                <a:cubicBezTo>
                  <a:pt x="411" y="270"/>
                  <a:pt x="411" y="269"/>
                  <a:pt x="412" y="269"/>
                </a:cubicBezTo>
                <a:cubicBezTo>
                  <a:pt x="413" y="268"/>
                  <a:pt x="413" y="267"/>
                  <a:pt x="414" y="266"/>
                </a:cubicBezTo>
                <a:cubicBezTo>
                  <a:pt x="414" y="267"/>
                  <a:pt x="415" y="267"/>
                  <a:pt x="416" y="268"/>
                </a:cubicBezTo>
                <a:cubicBezTo>
                  <a:pt x="416" y="267"/>
                  <a:pt x="417" y="266"/>
                  <a:pt x="417" y="265"/>
                </a:cubicBezTo>
                <a:cubicBezTo>
                  <a:pt x="419" y="265"/>
                  <a:pt x="421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2" y="264"/>
                  <a:pt x="422" y="264"/>
                  <a:pt x="422" y="264"/>
                </a:cubicBezTo>
                <a:cubicBezTo>
                  <a:pt x="423" y="263"/>
                  <a:pt x="424" y="262"/>
                  <a:pt x="423" y="261"/>
                </a:cubicBezTo>
                <a:cubicBezTo>
                  <a:pt x="423" y="261"/>
                  <a:pt x="423" y="261"/>
                  <a:pt x="423" y="261"/>
                </a:cubicBezTo>
                <a:cubicBezTo>
                  <a:pt x="426" y="261"/>
                  <a:pt x="427" y="259"/>
                  <a:pt x="429" y="259"/>
                </a:cubicBezTo>
                <a:close/>
                <a:moveTo>
                  <a:pt x="276" y="253"/>
                </a:moveTo>
                <a:cubicBezTo>
                  <a:pt x="276" y="255"/>
                  <a:pt x="274" y="254"/>
                  <a:pt x="275" y="256"/>
                </a:cubicBezTo>
                <a:cubicBezTo>
                  <a:pt x="276" y="255"/>
                  <a:pt x="276" y="255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5"/>
                  <a:pt x="277" y="253"/>
                  <a:pt x="276" y="253"/>
                </a:cubicBezTo>
                <a:close/>
                <a:moveTo>
                  <a:pt x="149" y="348"/>
                </a:moveTo>
                <a:cubicBezTo>
                  <a:pt x="149" y="347"/>
                  <a:pt x="148" y="346"/>
                  <a:pt x="147" y="346"/>
                </a:cubicBezTo>
                <a:cubicBezTo>
                  <a:pt x="147" y="348"/>
                  <a:pt x="149" y="348"/>
                  <a:pt x="148" y="350"/>
                </a:cubicBezTo>
                <a:cubicBezTo>
                  <a:pt x="149" y="351"/>
                  <a:pt x="147" y="347"/>
                  <a:pt x="149" y="348"/>
                </a:cubicBezTo>
                <a:close/>
                <a:moveTo>
                  <a:pt x="356" y="285"/>
                </a:moveTo>
                <a:cubicBezTo>
                  <a:pt x="356" y="286"/>
                  <a:pt x="355" y="286"/>
                  <a:pt x="353" y="287"/>
                </a:cubicBezTo>
                <a:cubicBezTo>
                  <a:pt x="353" y="288"/>
                  <a:pt x="352" y="288"/>
                  <a:pt x="352" y="289"/>
                </a:cubicBezTo>
                <a:cubicBezTo>
                  <a:pt x="351" y="290"/>
                  <a:pt x="348" y="290"/>
                  <a:pt x="348" y="292"/>
                </a:cubicBezTo>
                <a:cubicBezTo>
                  <a:pt x="350" y="293"/>
                  <a:pt x="350" y="291"/>
                  <a:pt x="352" y="291"/>
                </a:cubicBezTo>
                <a:cubicBezTo>
                  <a:pt x="353" y="291"/>
                  <a:pt x="353" y="291"/>
                  <a:pt x="354" y="291"/>
                </a:cubicBezTo>
                <a:cubicBezTo>
                  <a:pt x="355" y="290"/>
                  <a:pt x="355" y="289"/>
                  <a:pt x="356" y="287"/>
                </a:cubicBezTo>
                <a:cubicBezTo>
                  <a:pt x="357" y="287"/>
                  <a:pt x="359" y="287"/>
                  <a:pt x="359" y="285"/>
                </a:cubicBezTo>
                <a:cubicBezTo>
                  <a:pt x="359" y="284"/>
                  <a:pt x="358" y="285"/>
                  <a:pt x="356" y="285"/>
                </a:cubicBezTo>
                <a:close/>
                <a:moveTo>
                  <a:pt x="163" y="330"/>
                </a:move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1" y="331"/>
                  <a:pt x="160" y="331"/>
                  <a:pt x="161" y="332"/>
                </a:cubicBezTo>
                <a:cubicBezTo>
                  <a:pt x="161" y="332"/>
                  <a:pt x="162" y="331"/>
                  <a:pt x="162" y="331"/>
                </a:cubicBezTo>
                <a:cubicBezTo>
                  <a:pt x="162" y="331"/>
                  <a:pt x="163" y="331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ubicBezTo>
                  <a:pt x="163" y="330"/>
                  <a:pt x="163" y="330"/>
                  <a:pt x="163" y="330"/>
                </a:cubicBezTo>
                <a:close/>
                <a:moveTo>
                  <a:pt x="324" y="300"/>
                </a:moveTo>
                <a:cubicBezTo>
                  <a:pt x="324" y="300"/>
                  <a:pt x="323" y="299"/>
                  <a:pt x="322" y="300"/>
                </a:cubicBezTo>
                <a:cubicBezTo>
                  <a:pt x="322" y="300"/>
                  <a:pt x="321" y="300"/>
                  <a:pt x="322" y="301"/>
                </a:cubicBezTo>
                <a:cubicBezTo>
                  <a:pt x="323" y="302"/>
                  <a:pt x="323" y="301"/>
                  <a:pt x="324" y="301"/>
                </a:cubicBezTo>
                <a:cubicBezTo>
                  <a:pt x="326" y="301"/>
                  <a:pt x="327" y="300"/>
                  <a:pt x="328" y="300"/>
                </a:cubicBezTo>
                <a:cubicBezTo>
                  <a:pt x="328" y="300"/>
                  <a:pt x="329" y="300"/>
                  <a:pt x="329" y="299"/>
                </a:cubicBezTo>
                <a:cubicBezTo>
                  <a:pt x="329" y="299"/>
                  <a:pt x="328" y="298"/>
                  <a:pt x="328" y="298"/>
                </a:cubicBezTo>
                <a:cubicBezTo>
                  <a:pt x="327" y="299"/>
                  <a:pt x="326" y="299"/>
                  <a:pt x="324" y="300"/>
                </a:cubicBezTo>
                <a:close/>
                <a:moveTo>
                  <a:pt x="338" y="296"/>
                </a:moveTo>
                <a:cubicBezTo>
                  <a:pt x="340" y="296"/>
                  <a:pt x="340" y="295"/>
                  <a:pt x="342" y="295"/>
                </a:cubicBezTo>
                <a:cubicBezTo>
                  <a:pt x="342" y="294"/>
                  <a:pt x="343" y="295"/>
                  <a:pt x="344" y="294"/>
                </a:cubicBezTo>
                <a:cubicBezTo>
                  <a:pt x="343" y="293"/>
                  <a:pt x="343" y="293"/>
                  <a:pt x="342" y="293"/>
                </a:cubicBezTo>
                <a:cubicBezTo>
                  <a:pt x="341" y="294"/>
                  <a:pt x="338" y="294"/>
                  <a:pt x="338" y="296"/>
                </a:cubicBezTo>
                <a:close/>
                <a:moveTo>
                  <a:pt x="146" y="387"/>
                </a:moveTo>
                <a:cubicBezTo>
                  <a:pt x="146" y="387"/>
                  <a:pt x="146" y="386"/>
                  <a:pt x="146" y="386"/>
                </a:cubicBezTo>
                <a:cubicBezTo>
                  <a:pt x="146" y="386"/>
                  <a:pt x="147" y="386"/>
                  <a:pt x="147" y="386"/>
                </a:cubicBezTo>
                <a:cubicBezTo>
                  <a:pt x="147" y="386"/>
                  <a:pt x="147" y="385"/>
                  <a:pt x="148" y="385"/>
                </a:cubicBezTo>
                <a:cubicBezTo>
                  <a:pt x="146" y="384"/>
                  <a:pt x="146" y="385"/>
                  <a:pt x="146" y="386"/>
                </a:cubicBezTo>
                <a:cubicBezTo>
                  <a:pt x="146" y="386"/>
                  <a:pt x="146" y="386"/>
                  <a:pt x="145" y="386"/>
                </a:cubicBezTo>
                <a:cubicBezTo>
                  <a:pt x="146" y="386"/>
                  <a:pt x="145" y="386"/>
                  <a:pt x="145" y="386"/>
                </a:cubicBezTo>
                <a:cubicBezTo>
                  <a:pt x="145" y="387"/>
                  <a:pt x="145" y="387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8"/>
                  <a:pt x="144" y="388"/>
                  <a:pt x="144" y="388"/>
                </a:cubicBezTo>
                <a:cubicBezTo>
                  <a:pt x="144" y="389"/>
                  <a:pt x="143" y="388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4" y="389"/>
                  <a:pt x="144" y="389"/>
                  <a:pt x="145" y="388"/>
                </a:cubicBezTo>
                <a:cubicBezTo>
                  <a:pt x="145" y="387"/>
                  <a:pt x="146" y="387"/>
                  <a:pt x="146" y="387"/>
                </a:cubicBezTo>
                <a:close/>
                <a:moveTo>
                  <a:pt x="187" y="312"/>
                </a:moveTo>
                <a:cubicBezTo>
                  <a:pt x="188" y="311"/>
                  <a:pt x="189" y="309"/>
                  <a:pt x="187" y="309"/>
                </a:cubicBezTo>
                <a:cubicBezTo>
                  <a:pt x="186" y="310"/>
                  <a:pt x="186" y="311"/>
                  <a:pt x="187" y="312"/>
                </a:cubicBezTo>
                <a:close/>
                <a:moveTo>
                  <a:pt x="190" y="308"/>
                </a:moveTo>
                <a:cubicBezTo>
                  <a:pt x="190" y="308"/>
                  <a:pt x="191" y="307"/>
                  <a:pt x="191" y="307"/>
                </a:cubicBezTo>
                <a:cubicBezTo>
                  <a:pt x="189" y="306"/>
                  <a:pt x="189" y="308"/>
                  <a:pt x="190" y="308"/>
                </a:cubicBezTo>
                <a:close/>
                <a:moveTo>
                  <a:pt x="186" y="311"/>
                </a:moveTo>
                <a:cubicBezTo>
                  <a:pt x="185" y="310"/>
                  <a:pt x="186" y="309"/>
                  <a:pt x="185" y="309"/>
                </a:cubicBezTo>
                <a:cubicBezTo>
                  <a:pt x="184" y="310"/>
                  <a:pt x="183" y="310"/>
                  <a:pt x="183" y="312"/>
                </a:cubicBezTo>
                <a:cubicBezTo>
                  <a:pt x="182" y="313"/>
                  <a:pt x="181" y="312"/>
                  <a:pt x="181" y="314"/>
                </a:cubicBezTo>
                <a:cubicBezTo>
                  <a:pt x="181" y="314"/>
                  <a:pt x="182" y="315"/>
                  <a:pt x="183" y="315"/>
                </a:cubicBezTo>
                <a:cubicBezTo>
                  <a:pt x="183" y="314"/>
                  <a:pt x="184" y="314"/>
                  <a:pt x="184" y="314"/>
                </a:cubicBezTo>
                <a:cubicBezTo>
                  <a:pt x="185" y="313"/>
                  <a:pt x="184" y="313"/>
                  <a:pt x="184" y="312"/>
                </a:cubicBezTo>
                <a:cubicBezTo>
                  <a:pt x="185" y="311"/>
                  <a:pt x="186" y="312"/>
                  <a:pt x="186" y="311"/>
                </a:cubicBezTo>
                <a:close/>
                <a:moveTo>
                  <a:pt x="165" y="328"/>
                </a:moveTo>
                <a:cubicBezTo>
                  <a:pt x="164" y="328"/>
                  <a:pt x="163" y="329"/>
                  <a:pt x="163" y="330"/>
                </a:cubicBezTo>
                <a:cubicBezTo>
                  <a:pt x="164" y="330"/>
                  <a:pt x="164" y="329"/>
                  <a:pt x="165" y="328"/>
                </a:cubicBezTo>
                <a:close/>
                <a:moveTo>
                  <a:pt x="177" y="318"/>
                </a:moveTo>
                <a:cubicBezTo>
                  <a:pt x="179" y="319"/>
                  <a:pt x="180" y="317"/>
                  <a:pt x="178" y="317"/>
                </a:cubicBezTo>
                <a:lnTo>
                  <a:pt x="177" y="318"/>
                </a:lnTo>
                <a:close/>
                <a:moveTo>
                  <a:pt x="170" y="323"/>
                </a:moveTo>
                <a:cubicBezTo>
                  <a:pt x="170" y="322"/>
                  <a:pt x="169" y="322"/>
                  <a:pt x="168" y="323"/>
                </a:cubicBezTo>
                <a:cubicBezTo>
                  <a:pt x="169" y="324"/>
                  <a:pt x="170" y="324"/>
                  <a:pt x="170" y="323"/>
                </a:cubicBezTo>
                <a:close/>
                <a:moveTo>
                  <a:pt x="166" y="325"/>
                </a:moveTo>
                <a:cubicBezTo>
                  <a:pt x="166" y="326"/>
                  <a:pt x="166" y="326"/>
                  <a:pt x="166" y="327"/>
                </a:cubicBezTo>
                <a:cubicBezTo>
                  <a:pt x="167" y="326"/>
                  <a:pt x="168" y="326"/>
                  <a:pt x="168" y="325"/>
                </a:cubicBezTo>
                <a:cubicBezTo>
                  <a:pt x="167" y="325"/>
                  <a:pt x="167" y="325"/>
                  <a:pt x="166" y="325"/>
                </a:cubicBezTo>
                <a:close/>
                <a:moveTo>
                  <a:pt x="168" y="327"/>
                </a:moveTo>
                <a:cubicBezTo>
                  <a:pt x="170" y="328"/>
                  <a:pt x="170" y="327"/>
                  <a:pt x="171" y="326"/>
                </a:cubicBezTo>
                <a:cubicBezTo>
                  <a:pt x="172" y="326"/>
                  <a:pt x="173" y="325"/>
                  <a:pt x="173" y="324"/>
                </a:cubicBezTo>
                <a:cubicBezTo>
                  <a:pt x="173" y="324"/>
                  <a:pt x="173" y="324"/>
                  <a:pt x="172" y="323"/>
                </a:cubicBezTo>
                <a:cubicBezTo>
                  <a:pt x="172" y="324"/>
                  <a:pt x="172" y="324"/>
                  <a:pt x="171" y="323"/>
                </a:cubicBezTo>
                <a:cubicBezTo>
                  <a:pt x="170" y="325"/>
                  <a:pt x="168" y="326"/>
                  <a:pt x="168" y="327"/>
                </a:cubicBezTo>
                <a:close/>
                <a:moveTo>
                  <a:pt x="174" y="322"/>
                </a:moveTo>
                <a:cubicBezTo>
                  <a:pt x="175" y="323"/>
                  <a:pt x="175" y="322"/>
                  <a:pt x="176" y="321"/>
                </a:cubicBezTo>
                <a:cubicBezTo>
                  <a:pt x="176" y="321"/>
                  <a:pt x="177" y="320"/>
                  <a:pt x="177" y="319"/>
                </a:cubicBezTo>
                <a:cubicBezTo>
                  <a:pt x="176" y="319"/>
                  <a:pt x="176" y="318"/>
                  <a:pt x="175" y="317"/>
                </a:cubicBezTo>
                <a:cubicBezTo>
                  <a:pt x="174" y="319"/>
                  <a:pt x="175" y="319"/>
                  <a:pt x="175" y="320"/>
                </a:cubicBezTo>
                <a:cubicBezTo>
                  <a:pt x="175" y="321"/>
                  <a:pt x="173" y="321"/>
                  <a:pt x="174" y="322"/>
                </a:cubicBezTo>
                <a:close/>
                <a:moveTo>
                  <a:pt x="612" y="103"/>
                </a:moveTo>
                <a:cubicBezTo>
                  <a:pt x="618" y="113"/>
                  <a:pt x="623" y="123"/>
                  <a:pt x="626" y="134"/>
                </a:cubicBezTo>
                <a:cubicBezTo>
                  <a:pt x="627" y="136"/>
                  <a:pt x="627" y="139"/>
                  <a:pt x="628" y="141"/>
                </a:cubicBezTo>
                <a:cubicBezTo>
                  <a:pt x="628" y="141"/>
                  <a:pt x="628" y="141"/>
                  <a:pt x="628" y="141"/>
                </a:cubicBezTo>
                <a:cubicBezTo>
                  <a:pt x="627" y="141"/>
                  <a:pt x="628" y="142"/>
                  <a:pt x="628" y="143"/>
                </a:cubicBezTo>
                <a:cubicBezTo>
                  <a:pt x="628" y="144"/>
                  <a:pt x="628" y="144"/>
                  <a:pt x="628" y="145"/>
                </a:cubicBezTo>
                <a:cubicBezTo>
                  <a:pt x="628" y="146"/>
                  <a:pt x="630" y="147"/>
                  <a:pt x="630" y="149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30" y="150"/>
                  <a:pt x="630" y="150"/>
                  <a:pt x="630" y="150"/>
                </a:cubicBezTo>
                <a:cubicBezTo>
                  <a:pt x="630" y="151"/>
                  <a:pt x="630" y="151"/>
                  <a:pt x="630" y="152"/>
                </a:cubicBezTo>
                <a:cubicBezTo>
                  <a:pt x="631" y="152"/>
                  <a:pt x="630" y="152"/>
                  <a:pt x="630" y="152"/>
                </a:cubicBezTo>
                <a:cubicBezTo>
                  <a:pt x="631" y="154"/>
                  <a:pt x="631" y="155"/>
                  <a:pt x="631" y="156"/>
                </a:cubicBezTo>
                <a:cubicBezTo>
                  <a:pt x="630" y="156"/>
                  <a:pt x="631" y="157"/>
                  <a:pt x="630" y="158"/>
                </a:cubicBezTo>
                <a:cubicBezTo>
                  <a:pt x="630" y="159"/>
                  <a:pt x="631" y="160"/>
                  <a:pt x="630" y="161"/>
                </a:cubicBezTo>
                <a:cubicBezTo>
                  <a:pt x="632" y="164"/>
                  <a:pt x="632" y="167"/>
                  <a:pt x="633" y="171"/>
                </a:cubicBezTo>
                <a:cubicBezTo>
                  <a:pt x="632" y="173"/>
                  <a:pt x="634" y="175"/>
                  <a:pt x="634" y="177"/>
                </a:cubicBezTo>
                <a:cubicBezTo>
                  <a:pt x="634" y="178"/>
                  <a:pt x="633" y="179"/>
                  <a:pt x="633" y="179"/>
                </a:cubicBezTo>
                <a:cubicBezTo>
                  <a:pt x="633" y="180"/>
                  <a:pt x="634" y="180"/>
                  <a:pt x="633" y="180"/>
                </a:cubicBezTo>
                <a:cubicBezTo>
                  <a:pt x="633" y="180"/>
                  <a:pt x="633" y="181"/>
                  <a:pt x="633" y="181"/>
                </a:cubicBezTo>
                <a:cubicBezTo>
                  <a:pt x="633" y="182"/>
                  <a:pt x="633" y="182"/>
                  <a:pt x="633" y="183"/>
                </a:cubicBezTo>
                <a:cubicBezTo>
                  <a:pt x="633" y="184"/>
                  <a:pt x="634" y="184"/>
                  <a:pt x="634" y="185"/>
                </a:cubicBezTo>
                <a:cubicBezTo>
                  <a:pt x="635" y="186"/>
                  <a:pt x="633" y="188"/>
                  <a:pt x="633" y="189"/>
                </a:cubicBezTo>
                <a:cubicBezTo>
                  <a:pt x="633" y="189"/>
                  <a:pt x="633" y="190"/>
                  <a:pt x="633" y="190"/>
                </a:cubicBezTo>
                <a:cubicBezTo>
                  <a:pt x="633" y="192"/>
                  <a:pt x="632" y="194"/>
                  <a:pt x="632" y="195"/>
                </a:cubicBezTo>
                <a:cubicBezTo>
                  <a:pt x="633" y="197"/>
                  <a:pt x="632" y="200"/>
                  <a:pt x="632" y="203"/>
                </a:cubicBezTo>
                <a:cubicBezTo>
                  <a:pt x="632" y="204"/>
                  <a:pt x="632" y="205"/>
                  <a:pt x="631" y="205"/>
                </a:cubicBezTo>
                <a:cubicBezTo>
                  <a:pt x="632" y="205"/>
                  <a:pt x="632" y="205"/>
                  <a:pt x="632" y="205"/>
                </a:cubicBezTo>
                <a:cubicBezTo>
                  <a:pt x="631" y="207"/>
                  <a:pt x="632" y="209"/>
                  <a:pt x="631" y="211"/>
                </a:cubicBezTo>
                <a:cubicBezTo>
                  <a:pt x="631" y="212"/>
                  <a:pt x="631" y="213"/>
                  <a:pt x="631" y="214"/>
                </a:cubicBezTo>
                <a:cubicBezTo>
                  <a:pt x="631" y="214"/>
                  <a:pt x="631" y="214"/>
                  <a:pt x="630" y="215"/>
                </a:cubicBezTo>
                <a:cubicBezTo>
                  <a:pt x="630" y="215"/>
                  <a:pt x="630" y="215"/>
                  <a:pt x="630" y="215"/>
                </a:cubicBezTo>
                <a:cubicBezTo>
                  <a:pt x="630" y="216"/>
                  <a:pt x="630" y="217"/>
                  <a:pt x="630" y="218"/>
                </a:cubicBezTo>
                <a:cubicBezTo>
                  <a:pt x="630" y="218"/>
                  <a:pt x="630" y="219"/>
                  <a:pt x="630" y="219"/>
                </a:cubicBezTo>
                <a:cubicBezTo>
                  <a:pt x="631" y="221"/>
                  <a:pt x="628" y="222"/>
                  <a:pt x="629" y="223"/>
                </a:cubicBezTo>
                <a:cubicBezTo>
                  <a:pt x="629" y="223"/>
                  <a:pt x="628" y="224"/>
                  <a:pt x="628" y="224"/>
                </a:cubicBezTo>
                <a:cubicBezTo>
                  <a:pt x="628" y="226"/>
                  <a:pt x="627" y="227"/>
                  <a:pt x="626" y="229"/>
                </a:cubicBezTo>
                <a:cubicBezTo>
                  <a:pt x="627" y="231"/>
                  <a:pt x="626" y="234"/>
                  <a:pt x="625" y="236"/>
                </a:cubicBezTo>
                <a:cubicBezTo>
                  <a:pt x="625" y="237"/>
                  <a:pt x="625" y="238"/>
                  <a:pt x="624" y="238"/>
                </a:cubicBezTo>
                <a:cubicBezTo>
                  <a:pt x="625" y="239"/>
                  <a:pt x="625" y="239"/>
                  <a:pt x="625" y="240"/>
                </a:cubicBezTo>
                <a:cubicBezTo>
                  <a:pt x="625" y="240"/>
                  <a:pt x="625" y="239"/>
                  <a:pt x="625" y="239"/>
                </a:cubicBezTo>
                <a:cubicBezTo>
                  <a:pt x="625" y="240"/>
                  <a:pt x="625" y="240"/>
                  <a:pt x="625" y="241"/>
                </a:cubicBezTo>
                <a:cubicBezTo>
                  <a:pt x="625" y="241"/>
                  <a:pt x="625" y="242"/>
                  <a:pt x="625" y="242"/>
                </a:cubicBezTo>
                <a:cubicBezTo>
                  <a:pt x="625" y="242"/>
                  <a:pt x="624" y="243"/>
                  <a:pt x="624" y="243"/>
                </a:cubicBezTo>
                <a:cubicBezTo>
                  <a:pt x="624" y="244"/>
                  <a:pt x="624" y="245"/>
                  <a:pt x="624" y="245"/>
                </a:cubicBezTo>
                <a:cubicBezTo>
                  <a:pt x="624" y="246"/>
                  <a:pt x="624" y="246"/>
                  <a:pt x="624" y="247"/>
                </a:cubicBezTo>
                <a:cubicBezTo>
                  <a:pt x="624" y="247"/>
                  <a:pt x="624" y="247"/>
                  <a:pt x="624" y="247"/>
                </a:cubicBezTo>
                <a:cubicBezTo>
                  <a:pt x="623" y="247"/>
                  <a:pt x="624" y="248"/>
                  <a:pt x="624" y="248"/>
                </a:cubicBezTo>
                <a:cubicBezTo>
                  <a:pt x="624" y="248"/>
                  <a:pt x="623" y="248"/>
                  <a:pt x="623" y="248"/>
                </a:cubicBezTo>
                <a:cubicBezTo>
                  <a:pt x="623" y="249"/>
                  <a:pt x="624" y="251"/>
                  <a:pt x="624" y="251"/>
                </a:cubicBezTo>
                <a:cubicBezTo>
                  <a:pt x="624" y="250"/>
                  <a:pt x="624" y="251"/>
                  <a:pt x="625" y="251"/>
                </a:cubicBezTo>
                <a:cubicBezTo>
                  <a:pt x="624" y="253"/>
                  <a:pt x="624" y="254"/>
                  <a:pt x="624" y="256"/>
                </a:cubicBezTo>
                <a:cubicBezTo>
                  <a:pt x="624" y="256"/>
                  <a:pt x="624" y="257"/>
                  <a:pt x="624" y="257"/>
                </a:cubicBezTo>
                <a:cubicBezTo>
                  <a:pt x="623" y="258"/>
                  <a:pt x="623" y="256"/>
                  <a:pt x="623" y="255"/>
                </a:cubicBezTo>
                <a:cubicBezTo>
                  <a:pt x="623" y="255"/>
                  <a:pt x="624" y="251"/>
                  <a:pt x="622" y="252"/>
                </a:cubicBezTo>
                <a:cubicBezTo>
                  <a:pt x="623" y="254"/>
                  <a:pt x="622" y="255"/>
                  <a:pt x="622" y="255"/>
                </a:cubicBezTo>
                <a:cubicBezTo>
                  <a:pt x="622" y="256"/>
                  <a:pt x="622" y="257"/>
                  <a:pt x="621" y="257"/>
                </a:cubicBezTo>
                <a:cubicBezTo>
                  <a:pt x="621" y="258"/>
                  <a:pt x="621" y="260"/>
                  <a:pt x="621" y="261"/>
                </a:cubicBezTo>
                <a:cubicBezTo>
                  <a:pt x="620" y="262"/>
                  <a:pt x="621" y="262"/>
                  <a:pt x="621" y="264"/>
                </a:cubicBezTo>
                <a:cubicBezTo>
                  <a:pt x="621" y="265"/>
                  <a:pt x="620" y="264"/>
                  <a:pt x="621" y="266"/>
                </a:cubicBezTo>
                <a:cubicBezTo>
                  <a:pt x="621" y="266"/>
                  <a:pt x="621" y="267"/>
                  <a:pt x="621" y="267"/>
                </a:cubicBezTo>
                <a:cubicBezTo>
                  <a:pt x="621" y="266"/>
                  <a:pt x="623" y="263"/>
                  <a:pt x="623" y="262"/>
                </a:cubicBezTo>
                <a:cubicBezTo>
                  <a:pt x="623" y="262"/>
                  <a:pt x="623" y="261"/>
                  <a:pt x="624" y="260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623" y="265"/>
                  <a:pt x="624" y="272"/>
                  <a:pt x="622" y="276"/>
                </a:cubicBezTo>
                <a:cubicBezTo>
                  <a:pt x="622" y="276"/>
                  <a:pt x="622" y="276"/>
                  <a:pt x="622" y="276"/>
                </a:cubicBezTo>
                <a:cubicBezTo>
                  <a:pt x="621" y="277"/>
                  <a:pt x="622" y="273"/>
                  <a:pt x="621" y="273"/>
                </a:cubicBezTo>
                <a:cubicBezTo>
                  <a:pt x="620" y="273"/>
                  <a:pt x="621" y="274"/>
                  <a:pt x="621" y="275"/>
                </a:cubicBezTo>
                <a:cubicBezTo>
                  <a:pt x="621" y="277"/>
                  <a:pt x="621" y="280"/>
                  <a:pt x="621" y="282"/>
                </a:cubicBezTo>
                <a:cubicBezTo>
                  <a:pt x="621" y="283"/>
                  <a:pt x="620" y="284"/>
                  <a:pt x="621" y="284"/>
                </a:cubicBezTo>
                <a:cubicBezTo>
                  <a:pt x="621" y="284"/>
                  <a:pt x="621" y="289"/>
                  <a:pt x="621" y="289"/>
                </a:cubicBezTo>
                <a:cubicBezTo>
                  <a:pt x="621" y="289"/>
                  <a:pt x="621" y="290"/>
                  <a:pt x="621" y="290"/>
                </a:cubicBezTo>
                <a:cubicBezTo>
                  <a:pt x="621" y="291"/>
                  <a:pt x="622" y="291"/>
                  <a:pt x="622" y="292"/>
                </a:cubicBezTo>
                <a:cubicBezTo>
                  <a:pt x="621" y="293"/>
                  <a:pt x="622" y="295"/>
                  <a:pt x="622" y="297"/>
                </a:cubicBezTo>
                <a:cubicBezTo>
                  <a:pt x="622" y="298"/>
                  <a:pt x="622" y="299"/>
                  <a:pt x="622" y="300"/>
                </a:cubicBezTo>
                <a:cubicBezTo>
                  <a:pt x="622" y="301"/>
                  <a:pt x="623" y="301"/>
                  <a:pt x="623" y="302"/>
                </a:cubicBezTo>
                <a:cubicBezTo>
                  <a:pt x="624" y="305"/>
                  <a:pt x="624" y="308"/>
                  <a:pt x="626" y="309"/>
                </a:cubicBezTo>
                <a:cubicBezTo>
                  <a:pt x="625" y="309"/>
                  <a:pt x="625" y="309"/>
                  <a:pt x="624" y="309"/>
                </a:cubicBezTo>
                <a:cubicBezTo>
                  <a:pt x="625" y="311"/>
                  <a:pt x="625" y="312"/>
                  <a:pt x="626" y="313"/>
                </a:cubicBezTo>
                <a:cubicBezTo>
                  <a:pt x="625" y="315"/>
                  <a:pt x="628" y="317"/>
                  <a:pt x="627" y="319"/>
                </a:cubicBezTo>
                <a:cubicBezTo>
                  <a:pt x="628" y="319"/>
                  <a:pt x="628" y="319"/>
                  <a:pt x="629" y="320"/>
                </a:cubicBezTo>
                <a:cubicBezTo>
                  <a:pt x="629" y="321"/>
                  <a:pt x="628" y="321"/>
                  <a:pt x="628" y="321"/>
                </a:cubicBezTo>
                <a:cubicBezTo>
                  <a:pt x="628" y="322"/>
                  <a:pt x="629" y="322"/>
                  <a:pt x="630" y="322"/>
                </a:cubicBezTo>
                <a:cubicBezTo>
                  <a:pt x="630" y="323"/>
                  <a:pt x="631" y="324"/>
                  <a:pt x="631" y="325"/>
                </a:cubicBezTo>
                <a:cubicBezTo>
                  <a:pt x="632" y="327"/>
                  <a:pt x="634" y="329"/>
                  <a:pt x="635" y="331"/>
                </a:cubicBezTo>
                <a:cubicBezTo>
                  <a:pt x="635" y="331"/>
                  <a:pt x="635" y="332"/>
                  <a:pt x="635" y="332"/>
                </a:cubicBezTo>
                <a:cubicBezTo>
                  <a:pt x="636" y="334"/>
                  <a:pt x="638" y="335"/>
                  <a:pt x="637" y="337"/>
                </a:cubicBezTo>
                <a:cubicBezTo>
                  <a:pt x="639" y="337"/>
                  <a:pt x="639" y="339"/>
                  <a:pt x="641" y="340"/>
                </a:cubicBezTo>
                <a:cubicBezTo>
                  <a:pt x="641" y="337"/>
                  <a:pt x="638" y="336"/>
                  <a:pt x="637" y="334"/>
                </a:cubicBezTo>
                <a:cubicBezTo>
                  <a:pt x="637" y="334"/>
                  <a:pt x="637" y="332"/>
                  <a:pt x="636" y="332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6" y="331"/>
                  <a:pt x="636" y="331"/>
                  <a:pt x="636" y="331"/>
                </a:cubicBezTo>
                <a:cubicBezTo>
                  <a:pt x="638" y="333"/>
                  <a:pt x="639" y="335"/>
                  <a:pt x="640" y="336"/>
                </a:cubicBezTo>
                <a:cubicBezTo>
                  <a:pt x="641" y="337"/>
                  <a:pt x="642" y="338"/>
                  <a:pt x="643" y="339"/>
                </a:cubicBezTo>
                <a:cubicBezTo>
                  <a:pt x="642" y="339"/>
                  <a:pt x="642" y="339"/>
                  <a:pt x="642" y="340"/>
                </a:cubicBezTo>
                <a:cubicBezTo>
                  <a:pt x="642" y="340"/>
                  <a:pt x="643" y="340"/>
                  <a:pt x="643" y="341"/>
                </a:cubicBezTo>
                <a:cubicBezTo>
                  <a:pt x="643" y="341"/>
                  <a:pt x="643" y="342"/>
                  <a:pt x="643" y="342"/>
                </a:cubicBezTo>
                <a:cubicBezTo>
                  <a:pt x="643" y="342"/>
                  <a:pt x="644" y="342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5" y="343"/>
                  <a:pt x="645" y="343"/>
                </a:cubicBezTo>
                <a:cubicBezTo>
                  <a:pt x="645" y="344"/>
                  <a:pt x="645" y="344"/>
                  <a:pt x="646" y="344"/>
                </a:cubicBezTo>
                <a:cubicBezTo>
                  <a:pt x="646" y="344"/>
                  <a:pt x="646" y="345"/>
                  <a:pt x="646" y="345"/>
                </a:cubicBezTo>
                <a:cubicBezTo>
                  <a:pt x="648" y="346"/>
                  <a:pt x="649" y="347"/>
                  <a:pt x="650" y="348"/>
                </a:cubicBezTo>
                <a:cubicBezTo>
                  <a:pt x="651" y="348"/>
                  <a:pt x="651" y="348"/>
                  <a:pt x="651" y="348"/>
                </a:cubicBezTo>
                <a:cubicBezTo>
                  <a:pt x="651" y="348"/>
                  <a:pt x="652" y="349"/>
                  <a:pt x="652" y="349"/>
                </a:cubicBezTo>
                <a:cubicBezTo>
                  <a:pt x="653" y="349"/>
                  <a:pt x="654" y="350"/>
                  <a:pt x="654" y="350"/>
                </a:cubicBezTo>
                <a:cubicBezTo>
                  <a:pt x="656" y="351"/>
                  <a:pt x="657" y="352"/>
                  <a:pt x="659" y="352"/>
                </a:cubicBezTo>
                <a:cubicBezTo>
                  <a:pt x="659" y="352"/>
                  <a:pt x="659" y="353"/>
                  <a:pt x="660" y="353"/>
                </a:cubicBezTo>
                <a:cubicBezTo>
                  <a:pt x="660" y="353"/>
                  <a:pt x="660" y="352"/>
                  <a:pt x="660" y="353"/>
                </a:cubicBezTo>
                <a:cubicBezTo>
                  <a:pt x="661" y="353"/>
                  <a:pt x="661" y="353"/>
                  <a:pt x="661" y="353"/>
                </a:cubicBezTo>
                <a:cubicBezTo>
                  <a:pt x="662" y="353"/>
                  <a:pt x="662" y="353"/>
                  <a:pt x="663" y="353"/>
                </a:cubicBezTo>
                <a:cubicBezTo>
                  <a:pt x="663" y="353"/>
                  <a:pt x="663" y="353"/>
                  <a:pt x="663" y="354"/>
                </a:cubicBezTo>
                <a:cubicBezTo>
                  <a:pt x="664" y="354"/>
                  <a:pt x="665" y="353"/>
                  <a:pt x="666" y="353"/>
                </a:cubicBezTo>
                <a:cubicBezTo>
                  <a:pt x="666" y="353"/>
                  <a:pt x="666" y="354"/>
                  <a:pt x="666" y="354"/>
                </a:cubicBezTo>
                <a:cubicBezTo>
                  <a:pt x="667" y="354"/>
                  <a:pt x="667" y="353"/>
                  <a:pt x="667" y="354"/>
                </a:cubicBezTo>
                <a:cubicBezTo>
                  <a:pt x="668" y="354"/>
                  <a:pt x="669" y="354"/>
                  <a:pt x="669" y="354"/>
                </a:cubicBezTo>
                <a:cubicBezTo>
                  <a:pt x="670" y="354"/>
                  <a:pt x="670" y="354"/>
                  <a:pt x="670" y="353"/>
                </a:cubicBezTo>
                <a:cubicBezTo>
                  <a:pt x="671" y="353"/>
                  <a:pt x="671" y="354"/>
                  <a:pt x="672" y="353"/>
                </a:cubicBezTo>
                <a:cubicBezTo>
                  <a:pt x="672" y="353"/>
                  <a:pt x="672" y="353"/>
                  <a:pt x="672" y="353"/>
                </a:cubicBezTo>
                <a:cubicBezTo>
                  <a:pt x="673" y="353"/>
                  <a:pt x="673" y="353"/>
                  <a:pt x="673" y="353"/>
                </a:cubicBezTo>
                <a:cubicBezTo>
                  <a:pt x="674" y="353"/>
                  <a:pt x="674" y="352"/>
                  <a:pt x="676" y="353"/>
                </a:cubicBezTo>
                <a:cubicBezTo>
                  <a:pt x="676" y="352"/>
                  <a:pt x="676" y="352"/>
                  <a:pt x="677" y="352"/>
                </a:cubicBezTo>
                <a:cubicBezTo>
                  <a:pt x="677" y="352"/>
                  <a:pt x="677" y="352"/>
                  <a:pt x="677" y="352"/>
                </a:cubicBezTo>
                <a:cubicBezTo>
                  <a:pt x="678" y="351"/>
                  <a:pt x="679" y="351"/>
                  <a:pt x="680" y="351"/>
                </a:cubicBezTo>
                <a:cubicBezTo>
                  <a:pt x="680" y="351"/>
                  <a:pt x="680" y="350"/>
                  <a:pt x="680" y="350"/>
                </a:cubicBezTo>
                <a:cubicBezTo>
                  <a:pt x="680" y="350"/>
                  <a:pt x="681" y="350"/>
                  <a:pt x="681" y="350"/>
                </a:cubicBezTo>
                <a:cubicBezTo>
                  <a:pt x="681" y="350"/>
                  <a:pt x="681" y="350"/>
                  <a:pt x="681" y="350"/>
                </a:cubicBezTo>
                <a:cubicBezTo>
                  <a:pt x="682" y="350"/>
                  <a:pt x="682" y="350"/>
                  <a:pt x="682" y="349"/>
                </a:cubicBezTo>
                <a:cubicBezTo>
                  <a:pt x="683" y="349"/>
                  <a:pt x="683" y="349"/>
                  <a:pt x="684" y="349"/>
                </a:cubicBezTo>
                <a:cubicBezTo>
                  <a:pt x="684" y="349"/>
                  <a:pt x="685" y="348"/>
                  <a:pt x="685" y="348"/>
                </a:cubicBezTo>
                <a:cubicBezTo>
                  <a:pt x="685" y="348"/>
                  <a:pt x="687" y="347"/>
                  <a:pt x="688" y="345"/>
                </a:cubicBezTo>
                <a:cubicBezTo>
                  <a:pt x="688" y="346"/>
                  <a:pt x="688" y="346"/>
                  <a:pt x="688" y="346"/>
                </a:cubicBezTo>
                <a:cubicBezTo>
                  <a:pt x="688" y="345"/>
                  <a:pt x="689" y="345"/>
                  <a:pt x="690" y="344"/>
                </a:cubicBezTo>
                <a:cubicBezTo>
                  <a:pt x="690" y="344"/>
                  <a:pt x="690" y="344"/>
                  <a:pt x="690" y="344"/>
                </a:cubicBezTo>
                <a:cubicBezTo>
                  <a:pt x="690" y="344"/>
                  <a:pt x="690" y="344"/>
                  <a:pt x="691" y="343"/>
                </a:cubicBezTo>
                <a:cubicBezTo>
                  <a:pt x="691" y="343"/>
                  <a:pt x="692" y="342"/>
                  <a:pt x="692" y="341"/>
                </a:cubicBezTo>
                <a:cubicBezTo>
                  <a:pt x="693" y="340"/>
                  <a:pt x="695" y="337"/>
                  <a:pt x="694" y="338"/>
                </a:cubicBezTo>
                <a:cubicBezTo>
                  <a:pt x="693" y="339"/>
                  <a:pt x="693" y="339"/>
                  <a:pt x="693" y="339"/>
                </a:cubicBezTo>
                <a:cubicBezTo>
                  <a:pt x="692" y="340"/>
                  <a:pt x="690" y="342"/>
                  <a:pt x="690" y="343"/>
                </a:cubicBezTo>
                <a:cubicBezTo>
                  <a:pt x="689" y="343"/>
                  <a:pt x="689" y="343"/>
                  <a:pt x="689" y="344"/>
                </a:cubicBezTo>
                <a:cubicBezTo>
                  <a:pt x="689" y="344"/>
                  <a:pt x="689" y="344"/>
                  <a:pt x="689" y="344"/>
                </a:cubicBezTo>
                <a:cubicBezTo>
                  <a:pt x="689" y="343"/>
                  <a:pt x="689" y="343"/>
                  <a:pt x="689" y="343"/>
                </a:cubicBezTo>
                <a:cubicBezTo>
                  <a:pt x="688" y="344"/>
                  <a:pt x="687" y="346"/>
                  <a:pt x="687" y="346"/>
                </a:cubicBezTo>
                <a:cubicBezTo>
                  <a:pt x="685" y="347"/>
                  <a:pt x="684" y="348"/>
                  <a:pt x="683" y="349"/>
                </a:cubicBezTo>
                <a:cubicBezTo>
                  <a:pt x="681" y="348"/>
                  <a:pt x="681" y="350"/>
                  <a:pt x="680" y="349"/>
                </a:cubicBezTo>
                <a:cubicBezTo>
                  <a:pt x="686" y="346"/>
                  <a:pt x="692" y="340"/>
                  <a:pt x="695" y="335"/>
                </a:cubicBezTo>
                <a:cubicBezTo>
                  <a:pt x="697" y="339"/>
                  <a:pt x="700" y="339"/>
                  <a:pt x="703" y="343"/>
                </a:cubicBezTo>
                <a:cubicBezTo>
                  <a:pt x="708" y="349"/>
                  <a:pt x="715" y="351"/>
                  <a:pt x="723" y="352"/>
                </a:cubicBezTo>
                <a:cubicBezTo>
                  <a:pt x="732" y="353"/>
                  <a:pt x="742" y="348"/>
                  <a:pt x="749" y="340"/>
                </a:cubicBezTo>
                <a:cubicBezTo>
                  <a:pt x="754" y="332"/>
                  <a:pt x="757" y="323"/>
                  <a:pt x="758" y="312"/>
                </a:cubicBezTo>
                <a:cubicBezTo>
                  <a:pt x="758" y="281"/>
                  <a:pt x="735" y="282"/>
                  <a:pt x="735" y="282"/>
                </a:cubicBezTo>
                <a:cubicBezTo>
                  <a:pt x="736" y="282"/>
                  <a:pt x="750" y="252"/>
                  <a:pt x="731" y="233"/>
                </a:cubicBezTo>
                <a:cubicBezTo>
                  <a:pt x="727" y="229"/>
                  <a:pt x="720" y="226"/>
                  <a:pt x="714" y="225"/>
                </a:cubicBezTo>
                <a:cubicBezTo>
                  <a:pt x="685" y="218"/>
                  <a:pt x="672" y="245"/>
                  <a:pt x="670" y="252"/>
                </a:cubicBezTo>
                <a:cubicBezTo>
                  <a:pt x="663" y="289"/>
                  <a:pt x="703" y="294"/>
                  <a:pt x="712" y="277"/>
                </a:cubicBezTo>
                <a:cubicBezTo>
                  <a:pt x="705" y="306"/>
                  <a:pt x="676" y="293"/>
                  <a:pt x="668" y="281"/>
                </a:cubicBezTo>
                <a:cubicBezTo>
                  <a:pt x="662" y="271"/>
                  <a:pt x="661" y="257"/>
                  <a:pt x="658" y="244"/>
                </a:cubicBezTo>
                <a:cubicBezTo>
                  <a:pt x="654" y="223"/>
                  <a:pt x="656" y="200"/>
                  <a:pt x="652" y="179"/>
                </a:cubicBezTo>
                <a:cubicBezTo>
                  <a:pt x="647" y="150"/>
                  <a:pt x="637" y="122"/>
                  <a:pt x="620" y="98"/>
                </a:cubicBezTo>
                <a:cubicBezTo>
                  <a:pt x="609" y="82"/>
                  <a:pt x="594" y="70"/>
                  <a:pt x="580" y="57"/>
                </a:cubicBezTo>
                <a:cubicBezTo>
                  <a:pt x="588" y="64"/>
                  <a:pt x="612" y="103"/>
                  <a:pt x="612" y="103"/>
                </a:cubicBezTo>
                <a:close/>
                <a:moveTo>
                  <a:pt x="626" y="238"/>
                </a:moveTo>
                <a:cubicBezTo>
                  <a:pt x="627" y="237"/>
                  <a:pt x="627" y="236"/>
                  <a:pt x="626" y="235"/>
                </a:cubicBezTo>
                <a:cubicBezTo>
                  <a:pt x="626" y="234"/>
                  <a:pt x="628" y="234"/>
                  <a:pt x="628" y="234"/>
                </a:cubicBezTo>
                <a:cubicBezTo>
                  <a:pt x="628" y="233"/>
                  <a:pt x="627" y="237"/>
                  <a:pt x="627" y="239"/>
                </a:cubicBezTo>
                <a:cubicBezTo>
                  <a:pt x="627" y="239"/>
                  <a:pt x="626" y="239"/>
                  <a:pt x="626" y="238"/>
                </a:cubicBezTo>
                <a:close/>
                <a:moveTo>
                  <a:pt x="629" y="316"/>
                </a:moveTo>
                <a:cubicBezTo>
                  <a:pt x="628" y="314"/>
                  <a:pt x="627" y="313"/>
                  <a:pt x="627" y="311"/>
                </a:cubicBezTo>
                <a:cubicBezTo>
                  <a:pt x="626" y="310"/>
                  <a:pt x="625" y="310"/>
                  <a:pt x="626" y="309"/>
                </a:cubicBezTo>
                <a:cubicBezTo>
                  <a:pt x="626" y="309"/>
                  <a:pt x="626" y="309"/>
                  <a:pt x="626" y="309"/>
                </a:cubicBezTo>
                <a:cubicBezTo>
                  <a:pt x="626" y="308"/>
                  <a:pt x="625" y="306"/>
                  <a:pt x="625" y="305"/>
                </a:cubicBezTo>
                <a:cubicBezTo>
                  <a:pt x="625" y="304"/>
                  <a:pt x="625" y="304"/>
                  <a:pt x="625" y="304"/>
                </a:cubicBezTo>
                <a:cubicBezTo>
                  <a:pt x="628" y="308"/>
                  <a:pt x="629" y="316"/>
                  <a:pt x="629" y="316"/>
                </a:cubicBezTo>
                <a:close/>
                <a:moveTo>
                  <a:pt x="676" y="351"/>
                </a:moveTo>
                <a:cubicBezTo>
                  <a:pt x="676" y="351"/>
                  <a:pt x="676" y="352"/>
                  <a:pt x="675" y="352"/>
                </a:cubicBezTo>
                <a:cubicBezTo>
                  <a:pt x="675" y="352"/>
                  <a:pt x="674" y="352"/>
                  <a:pt x="673" y="352"/>
                </a:cubicBezTo>
                <a:cubicBezTo>
                  <a:pt x="673" y="352"/>
                  <a:pt x="672" y="352"/>
                  <a:pt x="671" y="352"/>
                </a:cubicBezTo>
                <a:cubicBezTo>
                  <a:pt x="671" y="352"/>
                  <a:pt x="671" y="352"/>
                  <a:pt x="671" y="352"/>
                </a:cubicBezTo>
                <a:cubicBezTo>
                  <a:pt x="671" y="351"/>
                  <a:pt x="677" y="351"/>
                  <a:pt x="676" y="351"/>
                </a:cubicBezTo>
                <a:close/>
                <a:moveTo>
                  <a:pt x="667" y="353"/>
                </a:moveTo>
                <a:cubicBezTo>
                  <a:pt x="667" y="353"/>
                  <a:pt x="667" y="353"/>
                  <a:pt x="667" y="353"/>
                </a:cubicBezTo>
                <a:cubicBezTo>
                  <a:pt x="667" y="353"/>
                  <a:pt x="663" y="353"/>
                  <a:pt x="662" y="352"/>
                </a:cubicBezTo>
                <a:cubicBezTo>
                  <a:pt x="661" y="352"/>
                  <a:pt x="661" y="352"/>
                  <a:pt x="660" y="352"/>
                </a:cubicBezTo>
                <a:cubicBezTo>
                  <a:pt x="660" y="352"/>
                  <a:pt x="660" y="351"/>
                  <a:pt x="660" y="351"/>
                </a:cubicBezTo>
                <a:cubicBezTo>
                  <a:pt x="659" y="351"/>
                  <a:pt x="658" y="351"/>
                  <a:pt x="657" y="351"/>
                </a:cubicBezTo>
                <a:cubicBezTo>
                  <a:pt x="656" y="350"/>
                  <a:pt x="655" y="350"/>
                  <a:pt x="655" y="349"/>
                </a:cubicBezTo>
                <a:cubicBezTo>
                  <a:pt x="654" y="349"/>
                  <a:pt x="654" y="349"/>
                  <a:pt x="654" y="348"/>
                </a:cubicBezTo>
                <a:cubicBezTo>
                  <a:pt x="656" y="347"/>
                  <a:pt x="662" y="352"/>
                  <a:pt x="667" y="353"/>
                </a:cubicBezTo>
                <a:close/>
                <a:moveTo>
                  <a:pt x="653" y="348"/>
                </a:moveTo>
                <a:cubicBezTo>
                  <a:pt x="653" y="348"/>
                  <a:pt x="653" y="347"/>
                  <a:pt x="652" y="348"/>
                </a:cubicBezTo>
                <a:cubicBezTo>
                  <a:pt x="651" y="347"/>
                  <a:pt x="650" y="346"/>
                  <a:pt x="649" y="346"/>
                </a:cubicBezTo>
                <a:cubicBezTo>
                  <a:pt x="649" y="345"/>
                  <a:pt x="648" y="345"/>
                  <a:pt x="648" y="344"/>
                </a:cubicBezTo>
                <a:cubicBezTo>
                  <a:pt x="649" y="343"/>
                  <a:pt x="651" y="347"/>
                  <a:pt x="653" y="348"/>
                </a:cubicBezTo>
                <a:close/>
                <a:moveTo>
                  <a:pt x="635" y="330"/>
                </a:moveTo>
                <a:cubicBezTo>
                  <a:pt x="635" y="330"/>
                  <a:pt x="635" y="329"/>
                  <a:pt x="635" y="328"/>
                </a:cubicBezTo>
                <a:cubicBezTo>
                  <a:pt x="634" y="328"/>
                  <a:pt x="634" y="328"/>
                  <a:pt x="633" y="327"/>
                </a:cubicBezTo>
                <a:cubicBezTo>
                  <a:pt x="632" y="327"/>
                  <a:pt x="632" y="324"/>
                  <a:pt x="632" y="324"/>
                </a:cubicBezTo>
                <a:cubicBezTo>
                  <a:pt x="635" y="325"/>
                  <a:pt x="635" y="329"/>
                  <a:pt x="636" y="331"/>
                </a:cubicBezTo>
                <a:cubicBezTo>
                  <a:pt x="636" y="330"/>
                  <a:pt x="635" y="330"/>
                  <a:pt x="635" y="330"/>
                </a:cubicBezTo>
                <a:close/>
                <a:moveTo>
                  <a:pt x="621" y="268"/>
                </a:moveTo>
                <a:cubicBezTo>
                  <a:pt x="621" y="270"/>
                  <a:pt x="621" y="270"/>
                  <a:pt x="622" y="270"/>
                </a:cubicBezTo>
                <a:cubicBezTo>
                  <a:pt x="622" y="269"/>
                  <a:pt x="622" y="267"/>
                  <a:pt x="621" y="268"/>
                </a:cubicBezTo>
                <a:close/>
                <a:moveTo>
                  <a:pt x="622" y="273"/>
                </a:moveTo>
                <a:cubicBezTo>
                  <a:pt x="623" y="270"/>
                  <a:pt x="620" y="271"/>
                  <a:pt x="622" y="273"/>
                </a:cubicBezTo>
                <a:close/>
                <a:moveTo>
                  <a:pt x="597" y="456"/>
                </a:moveTo>
                <a:cubicBezTo>
                  <a:pt x="597" y="456"/>
                  <a:pt x="597" y="455"/>
                  <a:pt x="597" y="455"/>
                </a:cubicBezTo>
                <a:cubicBezTo>
                  <a:pt x="596" y="456"/>
                  <a:pt x="596" y="456"/>
                  <a:pt x="596" y="456"/>
                </a:cubicBezTo>
                <a:cubicBezTo>
                  <a:pt x="596" y="457"/>
                  <a:pt x="596" y="457"/>
                  <a:pt x="596" y="458"/>
                </a:cubicBezTo>
                <a:cubicBezTo>
                  <a:pt x="596" y="458"/>
                  <a:pt x="596" y="459"/>
                  <a:pt x="596" y="459"/>
                </a:cubicBezTo>
                <a:cubicBezTo>
                  <a:pt x="596" y="460"/>
                  <a:pt x="596" y="460"/>
                  <a:pt x="596" y="460"/>
                </a:cubicBezTo>
                <a:cubicBezTo>
                  <a:pt x="596" y="461"/>
                  <a:pt x="596" y="462"/>
                  <a:pt x="596" y="463"/>
                </a:cubicBezTo>
                <a:cubicBezTo>
                  <a:pt x="596" y="464"/>
                  <a:pt x="597" y="466"/>
                  <a:pt x="596" y="467"/>
                </a:cubicBezTo>
                <a:cubicBezTo>
                  <a:pt x="597" y="468"/>
                  <a:pt x="597" y="469"/>
                  <a:pt x="598" y="470"/>
                </a:cubicBezTo>
                <a:cubicBezTo>
                  <a:pt x="598" y="471"/>
                  <a:pt x="598" y="472"/>
                  <a:pt x="599" y="473"/>
                </a:cubicBezTo>
                <a:cubicBezTo>
                  <a:pt x="600" y="472"/>
                  <a:pt x="598" y="471"/>
                  <a:pt x="599" y="470"/>
                </a:cubicBezTo>
                <a:cubicBezTo>
                  <a:pt x="599" y="469"/>
                  <a:pt x="598" y="468"/>
                  <a:pt x="599" y="468"/>
                </a:cubicBezTo>
                <a:cubicBezTo>
                  <a:pt x="599" y="467"/>
                  <a:pt x="599" y="466"/>
                  <a:pt x="599" y="465"/>
                </a:cubicBezTo>
                <a:cubicBezTo>
                  <a:pt x="598" y="465"/>
                  <a:pt x="597" y="464"/>
                  <a:pt x="597" y="463"/>
                </a:cubicBezTo>
                <a:cubicBezTo>
                  <a:pt x="598" y="462"/>
                  <a:pt x="598" y="462"/>
                  <a:pt x="599" y="460"/>
                </a:cubicBezTo>
                <a:cubicBezTo>
                  <a:pt x="598" y="459"/>
                  <a:pt x="598" y="460"/>
                  <a:pt x="597" y="460"/>
                </a:cubicBezTo>
                <a:cubicBezTo>
                  <a:pt x="597" y="459"/>
                  <a:pt x="597" y="458"/>
                  <a:pt x="597" y="458"/>
                </a:cubicBezTo>
                <a:cubicBezTo>
                  <a:pt x="597" y="457"/>
                  <a:pt x="596" y="457"/>
                  <a:pt x="596" y="456"/>
                </a:cubicBezTo>
                <a:cubicBezTo>
                  <a:pt x="596" y="456"/>
                  <a:pt x="597" y="456"/>
                  <a:pt x="597" y="456"/>
                </a:cubicBezTo>
                <a:close/>
                <a:moveTo>
                  <a:pt x="785" y="422"/>
                </a:moveTo>
                <a:cubicBezTo>
                  <a:pt x="785" y="421"/>
                  <a:pt x="785" y="420"/>
                  <a:pt x="786" y="419"/>
                </a:cubicBezTo>
                <a:cubicBezTo>
                  <a:pt x="784" y="418"/>
                  <a:pt x="785" y="416"/>
                  <a:pt x="785" y="415"/>
                </a:cubicBezTo>
                <a:cubicBezTo>
                  <a:pt x="785" y="413"/>
                  <a:pt x="785" y="412"/>
                  <a:pt x="785" y="410"/>
                </a:cubicBezTo>
                <a:cubicBezTo>
                  <a:pt x="785" y="410"/>
                  <a:pt x="785" y="410"/>
                  <a:pt x="785" y="410"/>
                </a:cubicBezTo>
                <a:cubicBezTo>
                  <a:pt x="785" y="409"/>
                  <a:pt x="785" y="409"/>
                  <a:pt x="785" y="409"/>
                </a:cubicBezTo>
                <a:cubicBezTo>
                  <a:pt x="785" y="408"/>
                  <a:pt x="785" y="408"/>
                  <a:pt x="785" y="408"/>
                </a:cubicBezTo>
                <a:cubicBezTo>
                  <a:pt x="785" y="408"/>
                  <a:pt x="785" y="407"/>
                  <a:pt x="785" y="407"/>
                </a:cubicBezTo>
                <a:cubicBezTo>
                  <a:pt x="785" y="407"/>
                  <a:pt x="785" y="406"/>
                  <a:pt x="785" y="406"/>
                </a:cubicBezTo>
                <a:cubicBezTo>
                  <a:pt x="785" y="406"/>
                  <a:pt x="785" y="406"/>
                  <a:pt x="785" y="406"/>
                </a:cubicBezTo>
                <a:cubicBezTo>
                  <a:pt x="785" y="405"/>
                  <a:pt x="785" y="404"/>
                  <a:pt x="785" y="403"/>
                </a:cubicBezTo>
                <a:cubicBezTo>
                  <a:pt x="785" y="403"/>
                  <a:pt x="785" y="402"/>
                  <a:pt x="785" y="401"/>
                </a:cubicBezTo>
                <a:cubicBezTo>
                  <a:pt x="785" y="400"/>
                  <a:pt x="785" y="399"/>
                  <a:pt x="785" y="399"/>
                </a:cubicBezTo>
                <a:cubicBezTo>
                  <a:pt x="785" y="398"/>
                  <a:pt x="785" y="397"/>
                  <a:pt x="785" y="396"/>
                </a:cubicBezTo>
                <a:cubicBezTo>
                  <a:pt x="785" y="396"/>
                  <a:pt x="785" y="396"/>
                  <a:pt x="785" y="396"/>
                </a:cubicBezTo>
                <a:cubicBezTo>
                  <a:pt x="785" y="395"/>
                  <a:pt x="785" y="395"/>
                  <a:pt x="785" y="395"/>
                </a:cubicBezTo>
                <a:cubicBezTo>
                  <a:pt x="785" y="395"/>
                  <a:pt x="785" y="394"/>
                  <a:pt x="785" y="394"/>
                </a:cubicBezTo>
                <a:cubicBezTo>
                  <a:pt x="785" y="394"/>
                  <a:pt x="785" y="393"/>
                  <a:pt x="785" y="393"/>
                </a:cubicBezTo>
                <a:cubicBezTo>
                  <a:pt x="784" y="392"/>
                  <a:pt x="785" y="390"/>
                  <a:pt x="785" y="389"/>
                </a:cubicBezTo>
                <a:cubicBezTo>
                  <a:pt x="784" y="389"/>
                  <a:pt x="785" y="388"/>
                  <a:pt x="785" y="388"/>
                </a:cubicBezTo>
                <a:cubicBezTo>
                  <a:pt x="784" y="387"/>
                  <a:pt x="784" y="386"/>
                  <a:pt x="785" y="385"/>
                </a:cubicBezTo>
                <a:cubicBezTo>
                  <a:pt x="784" y="383"/>
                  <a:pt x="786" y="379"/>
                  <a:pt x="783" y="376"/>
                </a:cubicBezTo>
                <a:cubicBezTo>
                  <a:pt x="783" y="377"/>
                  <a:pt x="784" y="378"/>
                  <a:pt x="783" y="378"/>
                </a:cubicBezTo>
                <a:cubicBezTo>
                  <a:pt x="782" y="376"/>
                  <a:pt x="784" y="377"/>
                  <a:pt x="784" y="375"/>
                </a:cubicBezTo>
                <a:cubicBezTo>
                  <a:pt x="784" y="374"/>
                  <a:pt x="784" y="373"/>
                  <a:pt x="783" y="372"/>
                </a:cubicBezTo>
                <a:cubicBezTo>
                  <a:pt x="784" y="371"/>
                  <a:pt x="783" y="370"/>
                  <a:pt x="783" y="369"/>
                </a:cubicBezTo>
                <a:cubicBezTo>
                  <a:pt x="783" y="368"/>
                  <a:pt x="783" y="368"/>
                  <a:pt x="783" y="367"/>
                </a:cubicBezTo>
                <a:cubicBezTo>
                  <a:pt x="783" y="367"/>
                  <a:pt x="783" y="367"/>
                  <a:pt x="783" y="366"/>
                </a:cubicBezTo>
                <a:cubicBezTo>
                  <a:pt x="783" y="366"/>
                  <a:pt x="783" y="366"/>
                  <a:pt x="783" y="365"/>
                </a:cubicBezTo>
                <a:cubicBezTo>
                  <a:pt x="783" y="365"/>
                  <a:pt x="783" y="364"/>
                  <a:pt x="783" y="364"/>
                </a:cubicBezTo>
                <a:cubicBezTo>
                  <a:pt x="783" y="363"/>
                  <a:pt x="783" y="363"/>
                  <a:pt x="783" y="362"/>
                </a:cubicBezTo>
                <a:cubicBezTo>
                  <a:pt x="783" y="362"/>
                  <a:pt x="783" y="362"/>
                  <a:pt x="782" y="362"/>
                </a:cubicBezTo>
                <a:cubicBezTo>
                  <a:pt x="782" y="361"/>
                  <a:pt x="783" y="359"/>
                  <a:pt x="783" y="358"/>
                </a:cubicBezTo>
                <a:cubicBezTo>
                  <a:pt x="782" y="356"/>
                  <a:pt x="782" y="356"/>
                  <a:pt x="782" y="357"/>
                </a:cubicBezTo>
                <a:cubicBezTo>
                  <a:pt x="781" y="358"/>
                  <a:pt x="782" y="359"/>
                  <a:pt x="781" y="360"/>
                </a:cubicBezTo>
                <a:cubicBezTo>
                  <a:pt x="781" y="359"/>
                  <a:pt x="780" y="359"/>
                  <a:pt x="781" y="359"/>
                </a:cubicBezTo>
                <a:cubicBezTo>
                  <a:pt x="781" y="359"/>
                  <a:pt x="780" y="356"/>
                  <a:pt x="780" y="355"/>
                </a:cubicBezTo>
                <a:cubicBezTo>
                  <a:pt x="780" y="355"/>
                  <a:pt x="780" y="354"/>
                  <a:pt x="780" y="354"/>
                </a:cubicBezTo>
                <a:cubicBezTo>
                  <a:pt x="781" y="354"/>
                  <a:pt x="780" y="352"/>
                  <a:pt x="779" y="352"/>
                </a:cubicBezTo>
                <a:cubicBezTo>
                  <a:pt x="779" y="353"/>
                  <a:pt x="780" y="354"/>
                  <a:pt x="778" y="354"/>
                </a:cubicBezTo>
                <a:cubicBezTo>
                  <a:pt x="779" y="354"/>
                  <a:pt x="779" y="353"/>
                  <a:pt x="779" y="353"/>
                </a:cubicBezTo>
                <a:cubicBezTo>
                  <a:pt x="778" y="352"/>
                  <a:pt x="779" y="352"/>
                  <a:pt x="779" y="351"/>
                </a:cubicBezTo>
                <a:cubicBezTo>
                  <a:pt x="779" y="351"/>
                  <a:pt x="778" y="350"/>
                  <a:pt x="779" y="350"/>
                </a:cubicBezTo>
                <a:cubicBezTo>
                  <a:pt x="779" y="349"/>
                  <a:pt x="779" y="348"/>
                  <a:pt x="779" y="347"/>
                </a:cubicBezTo>
                <a:cubicBezTo>
                  <a:pt x="778" y="346"/>
                  <a:pt x="778" y="346"/>
                  <a:pt x="778" y="345"/>
                </a:cubicBezTo>
                <a:cubicBezTo>
                  <a:pt x="778" y="345"/>
                  <a:pt x="778" y="345"/>
                  <a:pt x="778" y="345"/>
                </a:cubicBezTo>
                <a:cubicBezTo>
                  <a:pt x="778" y="345"/>
                  <a:pt x="778" y="344"/>
                  <a:pt x="778" y="343"/>
                </a:cubicBezTo>
                <a:cubicBezTo>
                  <a:pt x="778" y="343"/>
                  <a:pt x="777" y="342"/>
                  <a:pt x="777" y="342"/>
                </a:cubicBezTo>
                <a:cubicBezTo>
                  <a:pt x="777" y="342"/>
                  <a:pt x="777" y="341"/>
                  <a:pt x="777" y="341"/>
                </a:cubicBezTo>
                <a:cubicBezTo>
                  <a:pt x="777" y="341"/>
                  <a:pt x="777" y="340"/>
                  <a:pt x="777" y="340"/>
                </a:cubicBezTo>
                <a:cubicBezTo>
                  <a:pt x="777" y="340"/>
                  <a:pt x="777" y="339"/>
                  <a:pt x="776" y="339"/>
                </a:cubicBezTo>
                <a:cubicBezTo>
                  <a:pt x="775" y="338"/>
                  <a:pt x="776" y="337"/>
                  <a:pt x="774" y="337"/>
                </a:cubicBezTo>
                <a:cubicBezTo>
                  <a:pt x="774" y="336"/>
                  <a:pt x="773" y="335"/>
                  <a:pt x="773" y="333"/>
                </a:cubicBezTo>
                <a:cubicBezTo>
                  <a:pt x="773" y="333"/>
                  <a:pt x="774" y="332"/>
                  <a:pt x="774" y="332"/>
                </a:cubicBezTo>
                <a:cubicBezTo>
                  <a:pt x="774" y="331"/>
                  <a:pt x="773" y="331"/>
                  <a:pt x="774" y="330"/>
                </a:cubicBezTo>
                <a:cubicBezTo>
                  <a:pt x="774" y="331"/>
                  <a:pt x="774" y="332"/>
                  <a:pt x="775" y="332"/>
                </a:cubicBezTo>
                <a:cubicBezTo>
                  <a:pt x="775" y="331"/>
                  <a:pt x="774" y="331"/>
                  <a:pt x="774" y="330"/>
                </a:cubicBezTo>
                <a:cubicBezTo>
                  <a:pt x="774" y="330"/>
                  <a:pt x="774" y="329"/>
                  <a:pt x="774" y="328"/>
                </a:cubicBezTo>
                <a:cubicBezTo>
                  <a:pt x="774" y="328"/>
                  <a:pt x="774" y="328"/>
                  <a:pt x="774" y="328"/>
                </a:cubicBezTo>
                <a:cubicBezTo>
                  <a:pt x="774" y="327"/>
                  <a:pt x="774" y="327"/>
                  <a:pt x="774" y="327"/>
                </a:cubicBezTo>
                <a:cubicBezTo>
                  <a:pt x="774" y="326"/>
                  <a:pt x="774" y="326"/>
                  <a:pt x="773" y="326"/>
                </a:cubicBezTo>
                <a:cubicBezTo>
                  <a:pt x="773" y="326"/>
                  <a:pt x="774" y="325"/>
                  <a:pt x="773" y="325"/>
                </a:cubicBezTo>
                <a:cubicBezTo>
                  <a:pt x="773" y="326"/>
                  <a:pt x="774" y="327"/>
                  <a:pt x="772" y="327"/>
                </a:cubicBezTo>
                <a:cubicBezTo>
                  <a:pt x="771" y="327"/>
                  <a:pt x="771" y="327"/>
                  <a:pt x="771" y="326"/>
                </a:cubicBezTo>
                <a:cubicBezTo>
                  <a:pt x="772" y="326"/>
                  <a:pt x="771" y="327"/>
                  <a:pt x="772" y="327"/>
                </a:cubicBezTo>
                <a:cubicBezTo>
                  <a:pt x="772" y="327"/>
                  <a:pt x="771" y="327"/>
                  <a:pt x="772" y="326"/>
                </a:cubicBezTo>
                <a:cubicBezTo>
                  <a:pt x="772" y="325"/>
                  <a:pt x="772" y="324"/>
                  <a:pt x="771" y="323"/>
                </a:cubicBezTo>
                <a:cubicBezTo>
                  <a:pt x="771" y="324"/>
                  <a:pt x="771" y="323"/>
                  <a:pt x="771" y="323"/>
                </a:cubicBezTo>
                <a:cubicBezTo>
                  <a:pt x="771" y="322"/>
                  <a:pt x="770" y="321"/>
                  <a:pt x="771" y="321"/>
                </a:cubicBezTo>
                <a:cubicBezTo>
                  <a:pt x="770" y="320"/>
                  <a:pt x="770" y="319"/>
                  <a:pt x="770" y="319"/>
                </a:cubicBezTo>
                <a:cubicBezTo>
                  <a:pt x="769" y="320"/>
                  <a:pt x="769" y="318"/>
                  <a:pt x="768" y="317"/>
                </a:cubicBezTo>
                <a:cubicBezTo>
                  <a:pt x="769" y="317"/>
                  <a:pt x="769" y="316"/>
                  <a:pt x="769" y="316"/>
                </a:cubicBezTo>
                <a:cubicBezTo>
                  <a:pt x="764" y="312"/>
                  <a:pt x="767" y="318"/>
                  <a:pt x="767" y="318"/>
                </a:cubicBezTo>
                <a:cubicBezTo>
                  <a:pt x="767" y="319"/>
                  <a:pt x="768" y="320"/>
                  <a:pt x="767" y="321"/>
                </a:cubicBezTo>
                <a:cubicBezTo>
                  <a:pt x="768" y="323"/>
                  <a:pt x="769" y="326"/>
                  <a:pt x="769" y="329"/>
                </a:cubicBezTo>
                <a:cubicBezTo>
                  <a:pt x="770" y="330"/>
                  <a:pt x="770" y="331"/>
                  <a:pt x="770" y="332"/>
                </a:cubicBezTo>
                <a:cubicBezTo>
                  <a:pt x="771" y="334"/>
                  <a:pt x="772" y="336"/>
                  <a:pt x="771" y="337"/>
                </a:cubicBezTo>
                <a:cubicBezTo>
                  <a:pt x="772" y="338"/>
                  <a:pt x="772" y="339"/>
                  <a:pt x="772" y="340"/>
                </a:cubicBezTo>
                <a:cubicBezTo>
                  <a:pt x="772" y="340"/>
                  <a:pt x="773" y="341"/>
                  <a:pt x="773" y="342"/>
                </a:cubicBezTo>
                <a:cubicBezTo>
                  <a:pt x="773" y="342"/>
                  <a:pt x="773" y="342"/>
                  <a:pt x="773" y="342"/>
                </a:cubicBezTo>
                <a:cubicBezTo>
                  <a:pt x="773" y="343"/>
                  <a:pt x="773" y="343"/>
                  <a:pt x="773" y="343"/>
                </a:cubicBezTo>
                <a:cubicBezTo>
                  <a:pt x="773" y="343"/>
                  <a:pt x="773" y="344"/>
                  <a:pt x="773" y="344"/>
                </a:cubicBezTo>
                <a:cubicBezTo>
                  <a:pt x="774" y="344"/>
                  <a:pt x="773" y="344"/>
                  <a:pt x="773" y="344"/>
                </a:cubicBezTo>
                <a:cubicBezTo>
                  <a:pt x="774" y="345"/>
                  <a:pt x="774" y="346"/>
                  <a:pt x="774" y="346"/>
                </a:cubicBezTo>
                <a:cubicBezTo>
                  <a:pt x="773" y="347"/>
                  <a:pt x="774" y="347"/>
                  <a:pt x="774" y="348"/>
                </a:cubicBezTo>
                <a:cubicBezTo>
                  <a:pt x="774" y="348"/>
                  <a:pt x="774" y="349"/>
                  <a:pt x="774" y="349"/>
                </a:cubicBezTo>
                <a:cubicBezTo>
                  <a:pt x="774" y="350"/>
                  <a:pt x="774" y="349"/>
                  <a:pt x="774" y="350"/>
                </a:cubicBezTo>
                <a:cubicBezTo>
                  <a:pt x="775" y="351"/>
                  <a:pt x="774" y="351"/>
                  <a:pt x="774" y="352"/>
                </a:cubicBezTo>
                <a:cubicBezTo>
                  <a:pt x="775" y="353"/>
                  <a:pt x="775" y="353"/>
                  <a:pt x="775" y="354"/>
                </a:cubicBezTo>
                <a:cubicBezTo>
                  <a:pt x="775" y="354"/>
                  <a:pt x="775" y="355"/>
                  <a:pt x="775" y="355"/>
                </a:cubicBezTo>
                <a:cubicBezTo>
                  <a:pt x="775" y="356"/>
                  <a:pt x="775" y="356"/>
                  <a:pt x="775" y="357"/>
                </a:cubicBezTo>
                <a:cubicBezTo>
                  <a:pt x="776" y="357"/>
                  <a:pt x="776" y="358"/>
                  <a:pt x="776" y="358"/>
                </a:cubicBezTo>
                <a:cubicBezTo>
                  <a:pt x="776" y="359"/>
                  <a:pt x="776" y="360"/>
                  <a:pt x="776" y="360"/>
                </a:cubicBezTo>
                <a:cubicBezTo>
                  <a:pt x="775" y="361"/>
                  <a:pt x="776" y="362"/>
                  <a:pt x="775" y="363"/>
                </a:cubicBezTo>
                <a:cubicBezTo>
                  <a:pt x="776" y="363"/>
                  <a:pt x="776" y="364"/>
                  <a:pt x="776" y="365"/>
                </a:cubicBezTo>
                <a:cubicBezTo>
                  <a:pt x="776" y="365"/>
                  <a:pt x="776" y="365"/>
                  <a:pt x="776" y="366"/>
                </a:cubicBezTo>
                <a:cubicBezTo>
                  <a:pt x="776" y="367"/>
                  <a:pt x="776" y="368"/>
                  <a:pt x="776" y="369"/>
                </a:cubicBezTo>
                <a:cubicBezTo>
                  <a:pt x="776" y="369"/>
                  <a:pt x="777" y="369"/>
                  <a:pt x="777" y="369"/>
                </a:cubicBezTo>
                <a:cubicBezTo>
                  <a:pt x="777" y="369"/>
                  <a:pt x="776" y="370"/>
                  <a:pt x="776" y="370"/>
                </a:cubicBezTo>
                <a:cubicBezTo>
                  <a:pt x="776" y="370"/>
                  <a:pt x="777" y="370"/>
                  <a:pt x="777" y="371"/>
                </a:cubicBezTo>
                <a:cubicBezTo>
                  <a:pt x="777" y="371"/>
                  <a:pt x="777" y="371"/>
                  <a:pt x="777" y="371"/>
                </a:cubicBezTo>
                <a:cubicBezTo>
                  <a:pt x="777" y="372"/>
                  <a:pt x="777" y="372"/>
                  <a:pt x="777" y="372"/>
                </a:cubicBezTo>
                <a:cubicBezTo>
                  <a:pt x="778" y="374"/>
                  <a:pt x="777" y="375"/>
                  <a:pt x="776" y="377"/>
                </a:cubicBezTo>
                <a:cubicBezTo>
                  <a:pt x="777" y="379"/>
                  <a:pt x="778" y="379"/>
                  <a:pt x="777" y="382"/>
                </a:cubicBezTo>
                <a:cubicBezTo>
                  <a:pt x="777" y="381"/>
                  <a:pt x="777" y="380"/>
                  <a:pt x="776" y="381"/>
                </a:cubicBezTo>
                <a:cubicBezTo>
                  <a:pt x="775" y="382"/>
                  <a:pt x="776" y="384"/>
                  <a:pt x="776" y="385"/>
                </a:cubicBezTo>
                <a:cubicBezTo>
                  <a:pt x="775" y="387"/>
                  <a:pt x="774" y="389"/>
                  <a:pt x="776" y="389"/>
                </a:cubicBezTo>
                <a:cubicBezTo>
                  <a:pt x="778" y="389"/>
                  <a:pt x="777" y="386"/>
                  <a:pt x="777" y="385"/>
                </a:cubicBezTo>
                <a:cubicBezTo>
                  <a:pt x="778" y="386"/>
                  <a:pt x="777" y="387"/>
                  <a:pt x="777" y="388"/>
                </a:cubicBezTo>
                <a:cubicBezTo>
                  <a:pt x="777" y="388"/>
                  <a:pt x="777" y="389"/>
                  <a:pt x="778" y="389"/>
                </a:cubicBezTo>
                <a:cubicBezTo>
                  <a:pt x="778" y="390"/>
                  <a:pt x="777" y="390"/>
                  <a:pt x="777" y="391"/>
                </a:cubicBezTo>
                <a:cubicBezTo>
                  <a:pt x="777" y="392"/>
                  <a:pt x="778" y="392"/>
                  <a:pt x="777" y="393"/>
                </a:cubicBezTo>
                <a:cubicBezTo>
                  <a:pt x="776" y="392"/>
                  <a:pt x="777" y="392"/>
                  <a:pt x="776" y="392"/>
                </a:cubicBezTo>
                <a:cubicBezTo>
                  <a:pt x="775" y="393"/>
                  <a:pt x="775" y="395"/>
                  <a:pt x="775" y="396"/>
                </a:cubicBezTo>
                <a:cubicBezTo>
                  <a:pt x="776" y="395"/>
                  <a:pt x="776" y="397"/>
                  <a:pt x="776" y="397"/>
                </a:cubicBezTo>
                <a:cubicBezTo>
                  <a:pt x="775" y="399"/>
                  <a:pt x="777" y="398"/>
                  <a:pt x="776" y="401"/>
                </a:cubicBezTo>
                <a:cubicBezTo>
                  <a:pt x="777" y="403"/>
                  <a:pt x="776" y="405"/>
                  <a:pt x="776" y="406"/>
                </a:cubicBezTo>
                <a:cubicBezTo>
                  <a:pt x="776" y="407"/>
                  <a:pt x="776" y="408"/>
                  <a:pt x="776" y="409"/>
                </a:cubicBezTo>
                <a:cubicBezTo>
                  <a:pt x="776" y="409"/>
                  <a:pt x="776" y="409"/>
                  <a:pt x="776" y="410"/>
                </a:cubicBezTo>
                <a:cubicBezTo>
                  <a:pt x="776" y="411"/>
                  <a:pt x="776" y="412"/>
                  <a:pt x="775" y="413"/>
                </a:cubicBezTo>
                <a:cubicBezTo>
                  <a:pt x="775" y="414"/>
                  <a:pt x="775" y="415"/>
                  <a:pt x="775" y="416"/>
                </a:cubicBezTo>
                <a:cubicBezTo>
                  <a:pt x="775" y="416"/>
                  <a:pt x="775" y="416"/>
                  <a:pt x="775" y="417"/>
                </a:cubicBezTo>
                <a:cubicBezTo>
                  <a:pt x="775" y="417"/>
                  <a:pt x="775" y="418"/>
                  <a:pt x="775" y="418"/>
                </a:cubicBezTo>
                <a:cubicBezTo>
                  <a:pt x="775" y="419"/>
                  <a:pt x="775" y="419"/>
                  <a:pt x="774" y="420"/>
                </a:cubicBezTo>
                <a:cubicBezTo>
                  <a:pt x="774" y="421"/>
                  <a:pt x="775" y="421"/>
                  <a:pt x="775" y="421"/>
                </a:cubicBezTo>
                <a:cubicBezTo>
                  <a:pt x="775" y="422"/>
                  <a:pt x="774" y="422"/>
                  <a:pt x="774" y="422"/>
                </a:cubicBezTo>
                <a:cubicBezTo>
                  <a:pt x="774" y="423"/>
                  <a:pt x="775" y="423"/>
                  <a:pt x="775" y="423"/>
                </a:cubicBezTo>
                <a:cubicBezTo>
                  <a:pt x="775" y="425"/>
                  <a:pt x="774" y="426"/>
                  <a:pt x="773" y="428"/>
                </a:cubicBezTo>
                <a:cubicBezTo>
                  <a:pt x="773" y="429"/>
                  <a:pt x="773" y="430"/>
                  <a:pt x="773" y="431"/>
                </a:cubicBezTo>
                <a:cubicBezTo>
                  <a:pt x="771" y="433"/>
                  <a:pt x="772" y="436"/>
                  <a:pt x="772" y="439"/>
                </a:cubicBezTo>
                <a:cubicBezTo>
                  <a:pt x="771" y="440"/>
                  <a:pt x="771" y="441"/>
                  <a:pt x="770" y="442"/>
                </a:cubicBezTo>
                <a:cubicBezTo>
                  <a:pt x="770" y="442"/>
                  <a:pt x="771" y="443"/>
                  <a:pt x="770" y="443"/>
                </a:cubicBezTo>
                <a:cubicBezTo>
                  <a:pt x="770" y="446"/>
                  <a:pt x="769" y="448"/>
                  <a:pt x="768" y="450"/>
                </a:cubicBezTo>
                <a:cubicBezTo>
                  <a:pt x="768" y="451"/>
                  <a:pt x="768" y="451"/>
                  <a:pt x="768" y="451"/>
                </a:cubicBezTo>
                <a:cubicBezTo>
                  <a:pt x="767" y="454"/>
                  <a:pt x="766" y="457"/>
                  <a:pt x="765" y="459"/>
                </a:cubicBezTo>
                <a:cubicBezTo>
                  <a:pt x="765" y="460"/>
                  <a:pt x="765" y="460"/>
                  <a:pt x="765" y="460"/>
                </a:cubicBezTo>
                <a:cubicBezTo>
                  <a:pt x="764" y="460"/>
                  <a:pt x="764" y="462"/>
                  <a:pt x="764" y="462"/>
                </a:cubicBezTo>
                <a:cubicBezTo>
                  <a:pt x="763" y="463"/>
                  <a:pt x="763" y="463"/>
                  <a:pt x="762" y="464"/>
                </a:cubicBezTo>
                <a:cubicBezTo>
                  <a:pt x="762" y="464"/>
                  <a:pt x="762" y="464"/>
                  <a:pt x="762" y="465"/>
                </a:cubicBezTo>
                <a:cubicBezTo>
                  <a:pt x="762" y="465"/>
                  <a:pt x="762" y="465"/>
                  <a:pt x="762" y="466"/>
                </a:cubicBezTo>
                <a:cubicBezTo>
                  <a:pt x="761" y="467"/>
                  <a:pt x="761" y="469"/>
                  <a:pt x="760" y="470"/>
                </a:cubicBezTo>
                <a:cubicBezTo>
                  <a:pt x="762" y="470"/>
                  <a:pt x="762" y="468"/>
                  <a:pt x="763" y="469"/>
                </a:cubicBezTo>
                <a:cubicBezTo>
                  <a:pt x="764" y="468"/>
                  <a:pt x="764" y="467"/>
                  <a:pt x="765" y="467"/>
                </a:cubicBezTo>
                <a:cubicBezTo>
                  <a:pt x="765" y="467"/>
                  <a:pt x="765" y="469"/>
                  <a:pt x="765" y="470"/>
                </a:cubicBezTo>
                <a:cubicBezTo>
                  <a:pt x="765" y="470"/>
                  <a:pt x="764" y="470"/>
                  <a:pt x="764" y="470"/>
                </a:cubicBezTo>
                <a:cubicBezTo>
                  <a:pt x="763" y="472"/>
                  <a:pt x="763" y="472"/>
                  <a:pt x="762" y="472"/>
                </a:cubicBezTo>
                <a:cubicBezTo>
                  <a:pt x="761" y="472"/>
                  <a:pt x="763" y="470"/>
                  <a:pt x="762" y="470"/>
                </a:cubicBezTo>
                <a:cubicBezTo>
                  <a:pt x="761" y="471"/>
                  <a:pt x="760" y="472"/>
                  <a:pt x="760" y="473"/>
                </a:cubicBezTo>
                <a:cubicBezTo>
                  <a:pt x="760" y="473"/>
                  <a:pt x="760" y="474"/>
                  <a:pt x="760" y="474"/>
                </a:cubicBezTo>
                <a:cubicBezTo>
                  <a:pt x="760" y="475"/>
                  <a:pt x="762" y="475"/>
                  <a:pt x="761" y="476"/>
                </a:cubicBezTo>
                <a:cubicBezTo>
                  <a:pt x="761" y="477"/>
                  <a:pt x="760" y="478"/>
                  <a:pt x="759" y="480"/>
                </a:cubicBezTo>
                <a:cubicBezTo>
                  <a:pt x="759" y="480"/>
                  <a:pt x="759" y="481"/>
                  <a:pt x="758" y="482"/>
                </a:cubicBezTo>
                <a:cubicBezTo>
                  <a:pt x="758" y="482"/>
                  <a:pt x="757" y="483"/>
                  <a:pt x="757" y="484"/>
                </a:cubicBezTo>
                <a:cubicBezTo>
                  <a:pt x="756" y="484"/>
                  <a:pt x="756" y="484"/>
                  <a:pt x="756" y="484"/>
                </a:cubicBezTo>
                <a:cubicBezTo>
                  <a:pt x="755" y="485"/>
                  <a:pt x="756" y="485"/>
                  <a:pt x="755" y="486"/>
                </a:cubicBezTo>
                <a:cubicBezTo>
                  <a:pt x="755" y="486"/>
                  <a:pt x="755" y="487"/>
                  <a:pt x="755" y="487"/>
                </a:cubicBezTo>
                <a:cubicBezTo>
                  <a:pt x="754" y="486"/>
                  <a:pt x="755" y="485"/>
                  <a:pt x="754" y="485"/>
                </a:cubicBezTo>
                <a:cubicBezTo>
                  <a:pt x="756" y="485"/>
                  <a:pt x="755" y="483"/>
                  <a:pt x="756" y="482"/>
                </a:cubicBezTo>
                <a:cubicBezTo>
                  <a:pt x="756" y="482"/>
                  <a:pt x="757" y="482"/>
                  <a:pt x="757" y="481"/>
                </a:cubicBezTo>
                <a:cubicBezTo>
                  <a:pt x="758" y="481"/>
                  <a:pt x="757" y="480"/>
                  <a:pt x="758" y="479"/>
                </a:cubicBezTo>
                <a:cubicBezTo>
                  <a:pt x="758" y="479"/>
                  <a:pt x="758" y="479"/>
                  <a:pt x="758" y="479"/>
                </a:cubicBezTo>
                <a:cubicBezTo>
                  <a:pt x="758" y="479"/>
                  <a:pt x="758" y="478"/>
                  <a:pt x="759" y="478"/>
                </a:cubicBezTo>
                <a:cubicBezTo>
                  <a:pt x="760" y="476"/>
                  <a:pt x="761" y="475"/>
                  <a:pt x="759" y="474"/>
                </a:cubicBezTo>
                <a:cubicBezTo>
                  <a:pt x="757" y="475"/>
                  <a:pt x="758" y="477"/>
                  <a:pt x="757" y="479"/>
                </a:cubicBezTo>
                <a:cubicBezTo>
                  <a:pt x="756" y="479"/>
                  <a:pt x="756" y="481"/>
                  <a:pt x="755" y="480"/>
                </a:cubicBezTo>
                <a:cubicBezTo>
                  <a:pt x="755" y="482"/>
                  <a:pt x="754" y="482"/>
                  <a:pt x="753" y="484"/>
                </a:cubicBezTo>
                <a:cubicBezTo>
                  <a:pt x="752" y="484"/>
                  <a:pt x="752" y="486"/>
                  <a:pt x="751" y="485"/>
                </a:cubicBezTo>
                <a:cubicBezTo>
                  <a:pt x="750" y="488"/>
                  <a:pt x="748" y="488"/>
                  <a:pt x="747" y="491"/>
                </a:cubicBezTo>
                <a:cubicBezTo>
                  <a:pt x="747" y="491"/>
                  <a:pt x="747" y="491"/>
                  <a:pt x="746" y="491"/>
                </a:cubicBezTo>
                <a:cubicBezTo>
                  <a:pt x="746" y="493"/>
                  <a:pt x="744" y="493"/>
                  <a:pt x="744" y="494"/>
                </a:cubicBezTo>
                <a:cubicBezTo>
                  <a:pt x="743" y="494"/>
                  <a:pt x="743" y="494"/>
                  <a:pt x="743" y="494"/>
                </a:cubicBezTo>
                <a:cubicBezTo>
                  <a:pt x="742" y="495"/>
                  <a:pt x="741" y="495"/>
                  <a:pt x="741" y="496"/>
                </a:cubicBezTo>
                <a:cubicBezTo>
                  <a:pt x="741" y="496"/>
                  <a:pt x="740" y="496"/>
                  <a:pt x="740" y="497"/>
                </a:cubicBezTo>
                <a:cubicBezTo>
                  <a:pt x="739" y="497"/>
                  <a:pt x="739" y="497"/>
                  <a:pt x="739" y="497"/>
                </a:cubicBezTo>
                <a:cubicBezTo>
                  <a:pt x="739" y="497"/>
                  <a:pt x="739" y="497"/>
                  <a:pt x="738" y="498"/>
                </a:cubicBezTo>
                <a:cubicBezTo>
                  <a:pt x="738" y="498"/>
                  <a:pt x="738" y="498"/>
                  <a:pt x="738" y="498"/>
                </a:cubicBezTo>
                <a:cubicBezTo>
                  <a:pt x="737" y="498"/>
                  <a:pt x="737" y="499"/>
                  <a:pt x="737" y="499"/>
                </a:cubicBezTo>
                <a:cubicBezTo>
                  <a:pt x="736" y="499"/>
                  <a:pt x="736" y="499"/>
                  <a:pt x="736" y="499"/>
                </a:cubicBezTo>
                <a:cubicBezTo>
                  <a:pt x="736" y="499"/>
                  <a:pt x="736" y="500"/>
                  <a:pt x="735" y="500"/>
                </a:cubicBezTo>
                <a:cubicBezTo>
                  <a:pt x="735" y="500"/>
                  <a:pt x="735" y="500"/>
                  <a:pt x="734" y="500"/>
                </a:cubicBezTo>
                <a:cubicBezTo>
                  <a:pt x="734" y="500"/>
                  <a:pt x="734" y="501"/>
                  <a:pt x="734" y="501"/>
                </a:cubicBezTo>
                <a:cubicBezTo>
                  <a:pt x="734" y="501"/>
                  <a:pt x="733" y="501"/>
                  <a:pt x="733" y="501"/>
                </a:cubicBezTo>
                <a:cubicBezTo>
                  <a:pt x="733" y="501"/>
                  <a:pt x="732" y="502"/>
                  <a:pt x="732" y="502"/>
                </a:cubicBezTo>
                <a:cubicBezTo>
                  <a:pt x="732" y="502"/>
                  <a:pt x="732" y="502"/>
                  <a:pt x="732" y="502"/>
                </a:cubicBezTo>
                <a:cubicBezTo>
                  <a:pt x="732" y="502"/>
                  <a:pt x="732" y="503"/>
                  <a:pt x="732" y="503"/>
                </a:cubicBezTo>
                <a:cubicBezTo>
                  <a:pt x="731" y="503"/>
                  <a:pt x="730" y="503"/>
                  <a:pt x="730" y="503"/>
                </a:cubicBezTo>
                <a:cubicBezTo>
                  <a:pt x="729" y="503"/>
                  <a:pt x="729" y="504"/>
                  <a:pt x="729" y="504"/>
                </a:cubicBezTo>
                <a:cubicBezTo>
                  <a:pt x="729" y="504"/>
                  <a:pt x="728" y="504"/>
                  <a:pt x="728" y="504"/>
                </a:cubicBezTo>
                <a:cubicBezTo>
                  <a:pt x="728" y="504"/>
                  <a:pt x="728" y="505"/>
                  <a:pt x="727" y="505"/>
                </a:cubicBezTo>
                <a:cubicBezTo>
                  <a:pt x="727" y="506"/>
                  <a:pt x="725" y="506"/>
                  <a:pt x="725" y="506"/>
                </a:cubicBezTo>
                <a:cubicBezTo>
                  <a:pt x="725" y="507"/>
                  <a:pt x="724" y="506"/>
                  <a:pt x="724" y="507"/>
                </a:cubicBezTo>
                <a:cubicBezTo>
                  <a:pt x="721" y="508"/>
                  <a:pt x="717" y="510"/>
                  <a:pt x="714" y="511"/>
                </a:cubicBezTo>
                <a:cubicBezTo>
                  <a:pt x="713" y="511"/>
                  <a:pt x="711" y="512"/>
                  <a:pt x="710" y="512"/>
                </a:cubicBezTo>
                <a:cubicBezTo>
                  <a:pt x="710" y="512"/>
                  <a:pt x="710" y="512"/>
                  <a:pt x="710" y="512"/>
                </a:cubicBezTo>
                <a:cubicBezTo>
                  <a:pt x="709" y="512"/>
                  <a:pt x="709" y="512"/>
                  <a:pt x="709" y="512"/>
                </a:cubicBezTo>
                <a:cubicBezTo>
                  <a:pt x="708" y="512"/>
                  <a:pt x="708" y="512"/>
                  <a:pt x="708" y="512"/>
                </a:cubicBezTo>
                <a:cubicBezTo>
                  <a:pt x="707" y="513"/>
                  <a:pt x="707" y="513"/>
                  <a:pt x="707" y="513"/>
                </a:cubicBezTo>
                <a:cubicBezTo>
                  <a:pt x="706" y="513"/>
                  <a:pt x="704" y="513"/>
                  <a:pt x="703" y="513"/>
                </a:cubicBezTo>
                <a:cubicBezTo>
                  <a:pt x="703" y="514"/>
                  <a:pt x="703" y="514"/>
                  <a:pt x="703" y="514"/>
                </a:cubicBezTo>
                <a:cubicBezTo>
                  <a:pt x="703" y="514"/>
                  <a:pt x="702" y="514"/>
                  <a:pt x="702" y="514"/>
                </a:cubicBezTo>
                <a:cubicBezTo>
                  <a:pt x="702" y="514"/>
                  <a:pt x="701" y="514"/>
                  <a:pt x="701" y="514"/>
                </a:cubicBezTo>
                <a:cubicBezTo>
                  <a:pt x="701" y="514"/>
                  <a:pt x="700" y="514"/>
                  <a:pt x="699" y="514"/>
                </a:cubicBezTo>
                <a:cubicBezTo>
                  <a:pt x="697" y="514"/>
                  <a:pt x="694" y="514"/>
                  <a:pt x="692" y="514"/>
                </a:cubicBezTo>
                <a:cubicBezTo>
                  <a:pt x="692" y="514"/>
                  <a:pt x="692" y="514"/>
                  <a:pt x="691" y="514"/>
                </a:cubicBezTo>
                <a:cubicBezTo>
                  <a:pt x="691" y="514"/>
                  <a:pt x="690" y="515"/>
                  <a:pt x="690" y="515"/>
                </a:cubicBezTo>
                <a:cubicBezTo>
                  <a:pt x="690" y="515"/>
                  <a:pt x="689" y="515"/>
                  <a:pt x="689" y="515"/>
                </a:cubicBezTo>
                <a:cubicBezTo>
                  <a:pt x="689" y="515"/>
                  <a:pt x="689" y="515"/>
                  <a:pt x="689" y="515"/>
                </a:cubicBezTo>
                <a:cubicBezTo>
                  <a:pt x="688" y="515"/>
                  <a:pt x="687" y="515"/>
                  <a:pt x="686" y="515"/>
                </a:cubicBezTo>
                <a:cubicBezTo>
                  <a:pt x="685" y="515"/>
                  <a:pt x="685" y="515"/>
                  <a:pt x="685" y="515"/>
                </a:cubicBezTo>
                <a:cubicBezTo>
                  <a:pt x="684" y="515"/>
                  <a:pt x="684" y="515"/>
                  <a:pt x="684" y="515"/>
                </a:cubicBezTo>
                <a:cubicBezTo>
                  <a:pt x="684" y="515"/>
                  <a:pt x="683" y="515"/>
                  <a:pt x="682" y="515"/>
                </a:cubicBezTo>
                <a:cubicBezTo>
                  <a:pt x="682" y="515"/>
                  <a:pt x="682" y="515"/>
                  <a:pt x="682" y="515"/>
                </a:cubicBezTo>
                <a:cubicBezTo>
                  <a:pt x="681" y="515"/>
                  <a:pt x="681" y="515"/>
                  <a:pt x="680" y="515"/>
                </a:cubicBezTo>
                <a:cubicBezTo>
                  <a:pt x="680" y="515"/>
                  <a:pt x="678" y="515"/>
                  <a:pt x="678" y="515"/>
                </a:cubicBezTo>
                <a:cubicBezTo>
                  <a:pt x="677" y="516"/>
                  <a:pt x="677" y="516"/>
                  <a:pt x="676" y="516"/>
                </a:cubicBezTo>
                <a:cubicBezTo>
                  <a:pt x="675" y="516"/>
                  <a:pt x="673" y="515"/>
                  <a:pt x="672" y="515"/>
                </a:cubicBezTo>
                <a:cubicBezTo>
                  <a:pt x="670" y="515"/>
                  <a:pt x="669" y="515"/>
                  <a:pt x="668" y="514"/>
                </a:cubicBezTo>
                <a:cubicBezTo>
                  <a:pt x="668" y="514"/>
                  <a:pt x="667" y="514"/>
                  <a:pt x="667" y="513"/>
                </a:cubicBezTo>
                <a:cubicBezTo>
                  <a:pt x="666" y="513"/>
                  <a:pt x="665" y="513"/>
                  <a:pt x="664" y="512"/>
                </a:cubicBezTo>
                <a:cubicBezTo>
                  <a:pt x="664" y="512"/>
                  <a:pt x="663" y="512"/>
                  <a:pt x="663" y="512"/>
                </a:cubicBezTo>
                <a:cubicBezTo>
                  <a:pt x="662" y="512"/>
                  <a:pt x="662" y="511"/>
                  <a:pt x="661" y="511"/>
                </a:cubicBezTo>
                <a:cubicBezTo>
                  <a:pt x="660" y="510"/>
                  <a:pt x="658" y="510"/>
                  <a:pt x="659" y="508"/>
                </a:cubicBezTo>
                <a:cubicBezTo>
                  <a:pt x="660" y="508"/>
                  <a:pt x="661" y="509"/>
                  <a:pt x="662" y="509"/>
                </a:cubicBezTo>
                <a:cubicBezTo>
                  <a:pt x="662" y="509"/>
                  <a:pt x="663" y="509"/>
                  <a:pt x="663" y="510"/>
                </a:cubicBezTo>
                <a:cubicBezTo>
                  <a:pt x="663" y="510"/>
                  <a:pt x="662" y="511"/>
                  <a:pt x="664" y="511"/>
                </a:cubicBezTo>
                <a:cubicBezTo>
                  <a:pt x="665" y="512"/>
                  <a:pt x="665" y="511"/>
                  <a:pt x="666" y="511"/>
                </a:cubicBezTo>
                <a:cubicBezTo>
                  <a:pt x="666" y="512"/>
                  <a:pt x="667" y="511"/>
                  <a:pt x="667" y="512"/>
                </a:cubicBezTo>
                <a:cubicBezTo>
                  <a:pt x="669" y="512"/>
                  <a:pt x="668" y="513"/>
                  <a:pt x="669" y="513"/>
                </a:cubicBezTo>
                <a:cubicBezTo>
                  <a:pt x="670" y="513"/>
                  <a:pt x="671" y="513"/>
                  <a:pt x="672" y="514"/>
                </a:cubicBezTo>
                <a:cubicBezTo>
                  <a:pt x="672" y="514"/>
                  <a:pt x="672" y="513"/>
                  <a:pt x="673" y="514"/>
                </a:cubicBezTo>
                <a:cubicBezTo>
                  <a:pt x="674" y="514"/>
                  <a:pt x="674" y="514"/>
                  <a:pt x="675" y="514"/>
                </a:cubicBezTo>
                <a:cubicBezTo>
                  <a:pt x="675" y="514"/>
                  <a:pt x="675" y="514"/>
                  <a:pt x="676" y="514"/>
                </a:cubicBezTo>
                <a:cubicBezTo>
                  <a:pt x="676" y="514"/>
                  <a:pt x="677" y="513"/>
                  <a:pt x="677" y="513"/>
                </a:cubicBezTo>
                <a:cubicBezTo>
                  <a:pt x="679" y="514"/>
                  <a:pt x="679" y="513"/>
                  <a:pt x="681" y="514"/>
                </a:cubicBezTo>
                <a:cubicBezTo>
                  <a:pt x="682" y="513"/>
                  <a:pt x="685" y="514"/>
                  <a:pt x="687" y="514"/>
                </a:cubicBezTo>
                <a:cubicBezTo>
                  <a:pt x="687" y="514"/>
                  <a:pt x="689" y="514"/>
                  <a:pt x="689" y="514"/>
                </a:cubicBezTo>
                <a:cubicBezTo>
                  <a:pt x="687" y="513"/>
                  <a:pt x="685" y="513"/>
                  <a:pt x="683" y="512"/>
                </a:cubicBezTo>
                <a:cubicBezTo>
                  <a:pt x="683" y="512"/>
                  <a:pt x="682" y="512"/>
                  <a:pt x="682" y="512"/>
                </a:cubicBezTo>
                <a:cubicBezTo>
                  <a:pt x="680" y="511"/>
                  <a:pt x="679" y="512"/>
                  <a:pt x="677" y="511"/>
                </a:cubicBezTo>
                <a:cubicBezTo>
                  <a:pt x="677" y="511"/>
                  <a:pt x="676" y="510"/>
                  <a:pt x="675" y="510"/>
                </a:cubicBezTo>
                <a:cubicBezTo>
                  <a:pt x="674" y="509"/>
                  <a:pt x="674" y="509"/>
                  <a:pt x="674" y="509"/>
                </a:cubicBezTo>
                <a:cubicBezTo>
                  <a:pt x="673" y="509"/>
                  <a:pt x="673" y="509"/>
                  <a:pt x="672" y="509"/>
                </a:cubicBezTo>
                <a:cubicBezTo>
                  <a:pt x="672" y="509"/>
                  <a:pt x="672" y="509"/>
                  <a:pt x="672" y="509"/>
                </a:cubicBezTo>
                <a:cubicBezTo>
                  <a:pt x="671" y="508"/>
                  <a:pt x="669" y="507"/>
                  <a:pt x="669" y="507"/>
                </a:cubicBezTo>
                <a:cubicBezTo>
                  <a:pt x="668" y="506"/>
                  <a:pt x="667" y="506"/>
                  <a:pt x="667" y="506"/>
                </a:cubicBezTo>
                <a:cubicBezTo>
                  <a:pt x="664" y="506"/>
                  <a:pt x="666" y="504"/>
                  <a:pt x="664" y="504"/>
                </a:cubicBezTo>
                <a:cubicBezTo>
                  <a:pt x="663" y="504"/>
                  <a:pt x="663" y="503"/>
                  <a:pt x="662" y="502"/>
                </a:cubicBezTo>
                <a:cubicBezTo>
                  <a:pt x="662" y="503"/>
                  <a:pt x="661" y="502"/>
                  <a:pt x="660" y="502"/>
                </a:cubicBezTo>
                <a:cubicBezTo>
                  <a:pt x="659" y="501"/>
                  <a:pt x="658" y="500"/>
                  <a:pt x="657" y="499"/>
                </a:cubicBezTo>
                <a:cubicBezTo>
                  <a:pt x="656" y="498"/>
                  <a:pt x="656" y="498"/>
                  <a:pt x="656" y="498"/>
                </a:cubicBezTo>
                <a:cubicBezTo>
                  <a:pt x="655" y="498"/>
                  <a:pt x="655" y="498"/>
                  <a:pt x="654" y="498"/>
                </a:cubicBezTo>
                <a:cubicBezTo>
                  <a:pt x="654" y="497"/>
                  <a:pt x="653" y="497"/>
                  <a:pt x="653" y="497"/>
                </a:cubicBezTo>
                <a:cubicBezTo>
                  <a:pt x="653" y="495"/>
                  <a:pt x="652" y="495"/>
                  <a:pt x="652" y="494"/>
                </a:cubicBezTo>
                <a:cubicBezTo>
                  <a:pt x="652" y="494"/>
                  <a:pt x="650" y="494"/>
                  <a:pt x="650" y="493"/>
                </a:cubicBezTo>
                <a:cubicBezTo>
                  <a:pt x="649" y="493"/>
                  <a:pt x="649" y="494"/>
                  <a:pt x="648" y="494"/>
                </a:cubicBezTo>
                <a:cubicBezTo>
                  <a:pt x="648" y="493"/>
                  <a:pt x="647" y="493"/>
                  <a:pt x="647" y="492"/>
                </a:cubicBezTo>
                <a:cubicBezTo>
                  <a:pt x="647" y="492"/>
                  <a:pt x="646" y="491"/>
                  <a:pt x="646" y="491"/>
                </a:cubicBezTo>
                <a:cubicBezTo>
                  <a:pt x="646" y="491"/>
                  <a:pt x="646" y="491"/>
                  <a:pt x="646" y="491"/>
                </a:cubicBezTo>
                <a:cubicBezTo>
                  <a:pt x="646" y="491"/>
                  <a:pt x="646" y="491"/>
                  <a:pt x="646" y="490"/>
                </a:cubicBezTo>
                <a:cubicBezTo>
                  <a:pt x="645" y="490"/>
                  <a:pt x="644" y="489"/>
                  <a:pt x="645" y="488"/>
                </a:cubicBezTo>
                <a:cubicBezTo>
                  <a:pt x="645" y="489"/>
                  <a:pt x="646" y="489"/>
                  <a:pt x="646" y="489"/>
                </a:cubicBezTo>
                <a:cubicBezTo>
                  <a:pt x="647" y="490"/>
                  <a:pt x="646" y="490"/>
                  <a:pt x="647" y="490"/>
                </a:cubicBezTo>
                <a:cubicBezTo>
                  <a:pt x="647" y="491"/>
                  <a:pt x="648" y="491"/>
                  <a:pt x="649" y="491"/>
                </a:cubicBezTo>
                <a:cubicBezTo>
                  <a:pt x="649" y="492"/>
                  <a:pt x="650" y="492"/>
                  <a:pt x="650" y="492"/>
                </a:cubicBezTo>
                <a:cubicBezTo>
                  <a:pt x="650" y="490"/>
                  <a:pt x="648" y="489"/>
                  <a:pt x="648" y="488"/>
                </a:cubicBezTo>
                <a:cubicBezTo>
                  <a:pt x="646" y="487"/>
                  <a:pt x="646" y="486"/>
                  <a:pt x="645" y="486"/>
                </a:cubicBezTo>
                <a:cubicBezTo>
                  <a:pt x="645" y="485"/>
                  <a:pt x="644" y="484"/>
                  <a:pt x="644" y="483"/>
                </a:cubicBezTo>
                <a:cubicBezTo>
                  <a:pt x="644" y="482"/>
                  <a:pt x="642" y="481"/>
                  <a:pt x="642" y="480"/>
                </a:cubicBezTo>
                <a:cubicBezTo>
                  <a:pt x="642" y="480"/>
                  <a:pt x="642" y="480"/>
                  <a:pt x="642" y="479"/>
                </a:cubicBezTo>
                <a:cubicBezTo>
                  <a:pt x="642" y="479"/>
                  <a:pt x="642" y="479"/>
                  <a:pt x="642" y="478"/>
                </a:cubicBezTo>
                <a:cubicBezTo>
                  <a:pt x="641" y="478"/>
                  <a:pt x="642" y="477"/>
                  <a:pt x="641" y="477"/>
                </a:cubicBezTo>
                <a:cubicBezTo>
                  <a:pt x="641" y="477"/>
                  <a:pt x="640" y="477"/>
                  <a:pt x="640" y="476"/>
                </a:cubicBezTo>
                <a:cubicBezTo>
                  <a:pt x="640" y="475"/>
                  <a:pt x="640" y="474"/>
                  <a:pt x="640" y="474"/>
                </a:cubicBezTo>
                <a:cubicBezTo>
                  <a:pt x="640" y="473"/>
                  <a:pt x="640" y="473"/>
                  <a:pt x="639" y="473"/>
                </a:cubicBezTo>
                <a:cubicBezTo>
                  <a:pt x="639" y="473"/>
                  <a:pt x="639" y="472"/>
                  <a:pt x="639" y="472"/>
                </a:cubicBezTo>
                <a:cubicBezTo>
                  <a:pt x="640" y="472"/>
                  <a:pt x="639" y="472"/>
                  <a:pt x="639" y="471"/>
                </a:cubicBezTo>
                <a:cubicBezTo>
                  <a:pt x="639" y="471"/>
                  <a:pt x="639" y="470"/>
                  <a:pt x="639" y="469"/>
                </a:cubicBezTo>
                <a:cubicBezTo>
                  <a:pt x="638" y="467"/>
                  <a:pt x="638" y="464"/>
                  <a:pt x="639" y="462"/>
                </a:cubicBezTo>
                <a:cubicBezTo>
                  <a:pt x="640" y="453"/>
                  <a:pt x="645" y="445"/>
                  <a:pt x="652" y="439"/>
                </a:cubicBezTo>
                <a:cubicBezTo>
                  <a:pt x="657" y="434"/>
                  <a:pt x="665" y="431"/>
                  <a:pt x="672" y="431"/>
                </a:cubicBezTo>
                <a:cubicBezTo>
                  <a:pt x="676" y="431"/>
                  <a:pt x="679" y="431"/>
                  <a:pt x="683" y="432"/>
                </a:cubicBezTo>
                <a:cubicBezTo>
                  <a:pt x="686" y="434"/>
                  <a:pt x="691" y="436"/>
                  <a:pt x="693" y="439"/>
                </a:cubicBezTo>
                <a:cubicBezTo>
                  <a:pt x="695" y="441"/>
                  <a:pt x="696" y="442"/>
                  <a:pt x="697" y="445"/>
                </a:cubicBezTo>
                <a:cubicBezTo>
                  <a:pt x="697" y="445"/>
                  <a:pt x="697" y="446"/>
                  <a:pt x="695" y="445"/>
                </a:cubicBezTo>
                <a:cubicBezTo>
                  <a:pt x="693" y="442"/>
                  <a:pt x="681" y="435"/>
                  <a:pt x="671" y="445"/>
                </a:cubicBezTo>
                <a:cubicBezTo>
                  <a:pt x="661" y="456"/>
                  <a:pt x="664" y="492"/>
                  <a:pt x="700" y="496"/>
                </a:cubicBezTo>
                <a:cubicBezTo>
                  <a:pt x="735" y="500"/>
                  <a:pt x="748" y="461"/>
                  <a:pt x="749" y="449"/>
                </a:cubicBezTo>
                <a:cubicBezTo>
                  <a:pt x="750" y="437"/>
                  <a:pt x="748" y="400"/>
                  <a:pt x="718" y="399"/>
                </a:cubicBezTo>
                <a:cubicBezTo>
                  <a:pt x="718" y="399"/>
                  <a:pt x="719" y="378"/>
                  <a:pt x="695" y="366"/>
                </a:cubicBezTo>
                <a:cubicBezTo>
                  <a:pt x="695" y="366"/>
                  <a:pt x="679" y="359"/>
                  <a:pt x="658" y="363"/>
                </a:cubicBezTo>
                <a:cubicBezTo>
                  <a:pt x="639" y="367"/>
                  <a:pt x="629" y="382"/>
                  <a:pt x="637" y="393"/>
                </a:cubicBezTo>
                <a:cubicBezTo>
                  <a:pt x="633" y="389"/>
                  <a:pt x="623" y="392"/>
                  <a:pt x="620" y="394"/>
                </a:cubicBezTo>
                <a:cubicBezTo>
                  <a:pt x="601" y="403"/>
                  <a:pt x="596" y="430"/>
                  <a:pt x="597" y="449"/>
                </a:cubicBezTo>
                <a:cubicBezTo>
                  <a:pt x="597" y="449"/>
                  <a:pt x="597" y="453"/>
                  <a:pt x="597" y="453"/>
                </a:cubicBezTo>
                <a:cubicBezTo>
                  <a:pt x="597" y="455"/>
                  <a:pt x="596" y="458"/>
                  <a:pt x="599" y="459"/>
                </a:cubicBezTo>
                <a:cubicBezTo>
                  <a:pt x="600" y="460"/>
                  <a:pt x="600" y="457"/>
                  <a:pt x="601" y="458"/>
                </a:cubicBezTo>
                <a:cubicBezTo>
                  <a:pt x="600" y="460"/>
                  <a:pt x="600" y="460"/>
                  <a:pt x="599" y="461"/>
                </a:cubicBezTo>
                <a:cubicBezTo>
                  <a:pt x="599" y="462"/>
                  <a:pt x="599" y="462"/>
                  <a:pt x="599" y="463"/>
                </a:cubicBezTo>
                <a:cubicBezTo>
                  <a:pt x="599" y="464"/>
                  <a:pt x="600" y="465"/>
                  <a:pt x="599" y="466"/>
                </a:cubicBezTo>
                <a:cubicBezTo>
                  <a:pt x="600" y="467"/>
                  <a:pt x="601" y="467"/>
                  <a:pt x="601" y="467"/>
                </a:cubicBezTo>
                <a:cubicBezTo>
                  <a:pt x="600" y="468"/>
                  <a:pt x="600" y="469"/>
                  <a:pt x="600" y="470"/>
                </a:cubicBezTo>
                <a:cubicBezTo>
                  <a:pt x="601" y="470"/>
                  <a:pt x="600" y="471"/>
                  <a:pt x="600" y="472"/>
                </a:cubicBezTo>
                <a:cubicBezTo>
                  <a:pt x="600" y="473"/>
                  <a:pt x="601" y="473"/>
                  <a:pt x="601" y="474"/>
                </a:cubicBezTo>
                <a:cubicBezTo>
                  <a:pt x="602" y="476"/>
                  <a:pt x="603" y="477"/>
                  <a:pt x="602" y="478"/>
                </a:cubicBezTo>
                <a:cubicBezTo>
                  <a:pt x="602" y="479"/>
                  <a:pt x="602" y="480"/>
                  <a:pt x="603" y="480"/>
                </a:cubicBezTo>
                <a:cubicBezTo>
                  <a:pt x="603" y="482"/>
                  <a:pt x="604" y="483"/>
                  <a:pt x="605" y="484"/>
                </a:cubicBezTo>
                <a:cubicBezTo>
                  <a:pt x="605" y="483"/>
                  <a:pt x="606" y="483"/>
                  <a:pt x="605" y="484"/>
                </a:cubicBezTo>
                <a:cubicBezTo>
                  <a:pt x="605" y="485"/>
                  <a:pt x="607" y="487"/>
                  <a:pt x="606" y="487"/>
                </a:cubicBezTo>
                <a:cubicBezTo>
                  <a:pt x="606" y="488"/>
                  <a:pt x="606" y="488"/>
                  <a:pt x="606" y="488"/>
                </a:cubicBezTo>
                <a:cubicBezTo>
                  <a:pt x="605" y="488"/>
                  <a:pt x="606" y="486"/>
                  <a:pt x="605" y="486"/>
                </a:cubicBezTo>
                <a:cubicBezTo>
                  <a:pt x="604" y="485"/>
                  <a:pt x="604" y="484"/>
                  <a:pt x="602" y="483"/>
                </a:cubicBezTo>
                <a:cubicBezTo>
                  <a:pt x="601" y="481"/>
                  <a:pt x="601" y="479"/>
                  <a:pt x="601" y="477"/>
                </a:cubicBezTo>
                <a:cubicBezTo>
                  <a:pt x="600" y="476"/>
                  <a:pt x="600" y="475"/>
                  <a:pt x="599" y="474"/>
                </a:cubicBezTo>
                <a:cubicBezTo>
                  <a:pt x="598" y="476"/>
                  <a:pt x="599" y="476"/>
                  <a:pt x="599" y="477"/>
                </a:cubicBezTo>
                <a:cubicBezTo>
                  <a:pt x="599" y="477"/>
                  <a:pt x="599" y="477"/>
                  <a:pt x="599" y="478"/>
                </a:cubicBezTo>
                <a:cubicBezTo>
                  <a:pt x="599" y="478"/>
                  <a:pt x="599" y="479"/>
                  <a:pt x="599" y="480"/>
                </a:cubicBezTo>
                <a:cubicBezTo>
                  <a:pt x="600" y="481"/>
                  <a:pt x="601" y="483"/>
                  <a:pt x="602" y="484"/>
                </a:cubicBezTo>
                <a:cubicBezTo>
                  <a:pt x="602" y="485"/>
                  <a:pt x="602" y="485"/>
                  <a:pt x="603" y="485"/>
                </a:cubicBezTo>
                <a:cubicBezTo>
                  <a:pt x="603" y="485"/>
                  <a:pt x="602" y="485"/>
                  <a:pt x="602" y="486"/>
                </a:cubicBezTo>
                <a:cubicBezTo>
                  <a:pt x="602" y="486"/>
                  <a:pt x="603" y="486"/>
                  <a:pt x="603" y="486"/>
                </a:cubicBezTo>
                <a:cubicBezTo>
                  <a:pt x="603" y="486"/>
                  <a:pt x="603" y="487"/>
                  <a:pt x="604" y="487"/>
                </a:cubicBezTo>
                <a:cubicBezTo>
                  <a:pt x="604" y="488"/>
                  <a:pt x="604" y="488"/>
                  <a:pt x="604" y="489"/>
                </a:cubicBezTo>
                <a:cubicBezTo>
                  <a:pt x="605" y="489"/>
                  <a:pt x="604" y="490"/>
                  <a:pt x="606" y="490"/>
                </a:cubicBezTo>
                <a:cubicBezTo>
                  <a:pt x="605" y="491"/>
                  <a:pt x="606" y="492"/>
                  <a:pt x="606" y="492"/>
                </a:cubicBezTo>
                <a:cubicBezTo>
                  <a:pt x="606" y="493"/>
                  <a:pt x="607" y="494"/>
                  <a:pt x="607" y="494"/>
                </a:cubicBezTo>
                <a:cubicBezTo>
                  <a:pt x="607" y="495"/>
                  <a:pt x="607" y="494"/>
                  <a:pt x="607" y="495"/>
                </a:cubicBezTo>
                <a:cubicBezTo>
                  <a:pt x="608" y="496"/>
                  <a:pt x="609" y="497"/>
                  <a:pt x="609" y="498"/>
                </a:cubicBezTo>
                <a:cubicBezTo>
                  <a:pt x="610" y="499"/>
                  <a:pt x="610" y="499"/>
                  <a:pt x="610" y="499"/>
                </a:cubicBezTo>
                <a:cubicBezTo>
                  <a:pt x="610" y="500"/>
                  <a:pt x="610" y="500"/>
                  <a:pt x="611" y="500"/>
                </a:cubicBezTo>
                <a:cubicBezTo>
                  <a:pt x="611" y="501"/>
                  <a:pt x="611" y="501"/>
                  <a:pt x="612" y="501"/>
                </a:cubicBezTo>
                <a:cubicBezTo>
                  <a:pt x="612" y="499"/>
                  <a:pt x="611" y="498"/>
                  <a:pt x="609" y="497"/>
                </a:cubicBezTo>
                <a:cubicBezTo>
                  <a:pt x="609" y="496"/>
                  <a:pt x="609" y="496"/>
                  <a:pt x="609" y="495"/>
                </a:cubicBezTo>
                <a:cubicBezTo>
                  <a:pt x="608" y="495"/>
                  <a:pt x="607" y="494"/>
                  <a:pt x="608" y="493"/>
                </a:cubicBezTo>
                <a:cubicBezTo>
                  <a:pt x="609" y="493"/>
                  <a:pt x="609" y="494"/>
                  <a:pt x="609" y="495"/>
                </a:cubicBezTo>
                <a:cubicBezTo>
                  <a:pt x="609" y="495"/>
                  <a:pt x="610" y="495"/>
                  <a:pt x="610" y="495"/>
                </a:cubicBezTo>
                <a:cubicBezTo>
                  <a:pt x="610" y="495"/>
                  <a:pt x="610" y="495"/>
                  <a:pt x="610" y="495"/>
                </a:cubicBezTo>
                <a:cubicBezTo>
                  <a:pt x="610" y="495"/>
                  <a:pt x="611" y="495"/>
                  <a:pt x="611" y="495"/>
                </a:cubicBezTo>
                <a:cubicBezTo>
                  <a:pt x="611" y="496"/>
                  <a:pt x="611" y="496"/>
                  <a:pt x="611" y="496"/>
                </a:cubicBezTo>
                <a:cubicBezTo>
                  <a:pt x="611" y="497"/>
                  <a:pt x="611" y="497"/>
                  <a:pt x="611" y="498"/>
                </a:cubicBezTo>
                <a:cubicBezTo>
                  <a:pt x="611" y="498"/>
                  <a:pt x="612" y="498"/>
                  <a:pt x="612" y="498"/>
                </a:cubicBezTo>
                <a:cubicBezTo>
                  <a:pt x="612" y="499"/>
                  <a:pt x="613" y="500"/>
                  <a:pt x="613" y="501"/>
                </a:cubicBezTo>
                <a:cubicBezTo>
                  <a:pt x="614" y="502"/>
                  <a:pt x="615" y="504"/>
                  <a:pt x="616" y="504"/>
                </a:cubicBezTo>
                <a:cubicBezTo>
                  <a:pt x="616" y="507"/>
                  <a:pt x="619" y="508"/>
                  <a:pt x="620" y="510"/>
                </a:cubicBezTo>
                <a:cubicBezTo>
                  <a:pt x="621" y="511"/>
                  <a:pt x="622" y="511"/>
                  <a:pt x="622" y="511"/>
                </a:cubicBezTo>
                <a:cubicBezTo>
                  <a:pt x="622" y="512"/>
                  <a:pt x="622" y="512"/>
                  <a:pt x="623" y="512"/>
                </a:cubicBezTo>
                <a:cubicBezTo>
                  <a:pt x="623" y="512"/>
                  <a:pt x="623" y="512"/>
                  <a:pt x="623" y="513"/>
                </a:cubicBezTo>
                <a:cubicBezTo>
                  <a:pt x="624" y="514"/>
                  <a:pt x="624" y="514"/>
                  <a:pt x="625" y="515"/>
                </a:cubicBezTo>
                <a:cubicBezTo>
                  <a:pt x="626" y="516"/>
                  <a:pt x="626" y="516"/>
                  <a:pt x="626" y="516"/>
                </a:cubicBezTo>
                <a:cubicBezTo>
                  <a:pt x="627" y="516"/>
                  <a:pt x="626" y="516"/>
                  <a:pt x="627" y="516"/>
                </a:cubicBezTo>
                <a:cubicBezTo>
                  <a:pt x="627" y="517"/>
                  <a:pt x="629" y="517"/>
                  <a:pt x="630" y="518"/>
                </a:cubicBezTo>
                <a:cubicBezTo>
                  <a:pt x="631" y="519"/>
                  <a:pt x="631" y="519"/>
                  <a:pt x="631" y="519"/>
                </a:cubicBezTo>
                <a:cubicBezTo>
                  <a:pt x="632" y="520"/>
                  <a:pt x="633" y="520"/>
                  <a:pt x="633" y="520"/>
                </a:cubicBezTo>
                <a:cubicBezTo>
                  <a:pt x="633" y="520"/>
                  <a:pt x="634" y="521"/>
                  <a:pt x="634" y="521"/>
                </a:cubicBezTo>
                <a:cubicBezTo>
                  <a:pt x="636" y="523"/>
                  <a:pt x="639" y="525"/>
                  <a:pt x="641" y="526"/>
                </a:cubicBezTo>
                <a:cubicBezTo>
                  <a:pt x="643" y="528"/>
                  <a:pt x="646" y="528"/>
                  <a:pt x="648" y="529"/>
                </a:cubicBezTo>
                <a:cubicBezTo>
                  <a:pt x="649" y="530"/>
                  <a:pt x="649" y="530"/>
                  <a:pt x="649" y="531"/>
                </a:cubicBezTo>
                <a:cubicBezTo>
                  <a:pt x="650" y="530"/>
                  <a:pt x="651" y="532"/>
                  <a:pt x="652" y="532"/>
                </a:cubicBezTo>
                <a:cubicBezTo>
                  <a:pt x="653" y="532"/>
                  <a:pt x="654" y="532"/>
                  <a:pt x="655" y="533"/>
                </a:cubicBezTo>
                <a:cubicBezTo>
                  <a:pt x="656" y="533"/>
                  <a:pt x="657" y="534"/>
                  <a:pt x="657" y="534"/>
                </a:cubicBezTo>
                <a:cubicBezTo>
                  <a:pt x="658" y="534"/>
                  <a:pt x="660" y="534"/>
                  <a:pt x="661" y="534"/>
                </a:cubicBezTo>
                <a:cubicBezTo>
                  <a:pt x="662" y="535"/>
                  <a:pt x="663" y="535"/>
                  <a:pt x="663" y="535"/>
                </a:cubicBezTo>
                <a:cubicBezTo>
                  <a:pt x="664" y="535"/>
                  <a:pt x="665" y="535"/>
                  <a:pt x="665" y="536"/>
                </a:cubicBezTo>
                <a:cubicBezTo>
                  <a:pt x="665" y="536"/>
                  <a:pt x="666" y="536"/>
                  <a:pt x="666" y="536"/>
                </a:cubicBezTo>
                <a:cubicBezTo>
                  <a:pt x="666" y="536"/>
                  <a:pt x="667" y="535"/>
                  <a:pt x="667" y="535"/>
                </a:cubicBezTo>
                <a:cubicBezTo>
                  <a:pt x="667" y="535"/>
                  <a:pt x="668" y="535"/>
                  <a:pt x="668" y="535"/>
                </a:cubicBezTo>
                <a:cubicBezTo>
                  <a:pt x="671" y="536"/>
                  <a:pt x="673" y="537"/>
                  <a:pt x="676" y="538"/>
                </a:cubicBezTo>
                <a:cubicBezTo>
                  <a:pt x="678" y="538"/>
                  <a:pt x="679" y="537"/>
                  <a:pt x="682" y="538"/>
                </a:cubicBezTo>
                <a:cubicBezTo>
                  <a:pt x="683" y="538"/>
                  <a:pt x="684" y="539"/>
                  <a:pt x="686" y="539"/>
                </a:cubicBezTo>
                <a:cubicBezTo>
                  <a:pt x="686" y="539"/>
                  <a:pt x="686" y="538"/>
                  <a:pt x="687" y="538"/>
                </a:cubicBezTo>
                <a:cubicBezTo>
                  <a:pt x="687" y="538"/>
                  <a:pt x="688" y="539"/>
                  <a:pt x="688" y="539"/>
                </a:cubicBezTo>
                <a:cubicBezTo>
                  <a:pt x="689" y="539"/>
                  <a:pt x="690" y="539"/>
                  <a:pt x="691" y="538"/>
                </a:cubicBezTo>
                <a:cubicBezTo>
                  <a:pt x="690" y="538"/>
                  <a:pt x="689" y="537"/>
                  <a:pt x="688" y="537"/>
                </a:cubicBezTo>
                <a:cubicBezTo>
                  <a:pt x="688" y="537"/>
                  <a:pt x="688" y="537"/>
                  <a:pt x="687" y="537"/>
                </a:cubicBezTo>
                <a:cubicBezTo>
                  <a:pt x="687" y="537"/>
                  <a:pt x="687" y="537"/>
                  <a:pt x="686" y="537"/>
                </a:cubicBezTo>
                <a:cubicBezTo>
                  <a:pt x="685" y="537"/>
                  <a:pt x="685" y="537"/>
                  <a:pt x="684" y="537"/>
                </a:cubicBezTo>
                <a:cubicBezTo>
                  <a:pt x="684" y="537"/>
                  <a:pt x="683" y="537"/>
                  <a:pt x="683" y="537"/>
                </a:cubicBezTo>
                <a:cubicBezTo>
                  <a:pt x="683" y="537"/>
                  <a:pt x="682" y="537"/>
                  <a:pt x="682" y="536"/>
                </a:cubicBezTo>
                <a:cubicBezTo>
                  <a:pt x="681" y="536"/>
                  <a:pt x="680" y="537"/>
                  <a:pt x="680" y="536"/>
                </a:cubicBezTo>
                <a:cubicBezTo>
                  <a:pt x="681" y="536"/>
                  <a:pt x="682" y="535"/>
                  <a:pt x="683" y="536"/>
                </a:cubicBezTo>
                <a:cubicBezTo>
                  <a:pt x="684" y="536"/>
                  <a:pt x="684" y="536"/>
                  <a:pt x="685" y="536"/>
                </a:cubicBezTo>
                <a:cubicBezTo>
                  <a:pt x="685" y="536"/>
                  <a:pt x="686" y="537"/>
                  <a:pt x="686" y="537"/>
                </a:cubicBezTo>
                <a:cubicBezTo>
                  <a:pt x="686" y="537"/>
                  <a:pt x="687" y="536"/>
                  <a:pt x="687" y="536"/>
                </a:cubicBezTo>
                <a:cubicBezTo>
                  <a:pt x="688" y="536"/>
                  <a:pt x="690" y="537"/>
                  <a:pt x="691" y="537"/>
                </a:cubicBezTo>
                <a:cubicBezTo>
                  <a:pt x="692" y="537"/>
                  <a:pt x="692" y="538"/>
                  <a:pt x="693" y="539"/>
                </a:cubicBezTo>
                <a:cubicBezTo>
                  <a:pt x="693" y="538"/>
                  <a:pt x="694" y="538"/>
                  <a:pt x="694" y="538"/>
                </a:cubicBezTo>
                <a:cubicBezTo>
                  <a:pt x="694" y="538"/>
                  <a:pt x="695" y="538"/>
                  <a:pt x="695" y="538"/>
                </a:cubicBezTo>
                <a:cubicBezTo>
                  <a:pt x="695" y="538"/>
                  <a:pt x="695" y="537"/>
                  <a:pt x="696" y="537"/>
                </a:cubicBezTo>
                <a:cubicBezTo>
                  <a:pt x="697" y="537"/>
                  <a:pt x="697" y="538"/>
                  <a:pt x="698" y="538"/>
                </a:cubicBezTo>
                <a:cubicBezTo>
                  <a:pt x="699" y="538"/>
                  <a:pt x="699" y="538"/>
                  <a:pt x="700" y="538"/>
                </a:cubicBezTo>
                <a:cubicBezTo>
                  <a:pt x="700" y="538"/>
                  <a:pt x="701" y="538"/>
                  <a:pt x="701" y="538"/>
                </a:cubicBezTo>
                <a:cubicBezTo>
                  <a:pt x="701" y="538"/>
                  <a:pt x="701" y="538"/>
                  <a:pt x="701" y="538"/>
                </a:cubicBezTo>
                <a:cubicBezTo>
                  <a:pt x="701" y="537"/>
                  <a:pt x="701" y="538"/>
                  <a:pt x="702" y="538"/>
                </a:cubicBezTo>
                <a:cubicBezTo>
                  <a:pt x="702" y="538"/>
                  <a:pt x="702" y="537"/>
                  <a:pt x="702" y="537"/>
                </a:cubicBezTo>
                <a:cubicBezTo>
                  <a:pt x="702" y="537"/>
                  <a:pt x="702" y="538"/>
                  <a:pt x="702" y="538"/>
                </a:cubicBezTo>
                <a:cubicBezTo>
                  <a:pt x="703" y="538"/>
                  <a:pt x="703" y="537"/>
                  <a:pt x="704" y="537"/>
                </a:cubicBezTo>
                <a:cubicBezTo>
                  <a:pt x="704" y="537"/>
                  <a:pt x="704" y="537"/>
                  <a:pt x="705" y="537"/>
                </a:cubicBezTo>
                <a:cubicBezTo>
                  <a:pt x="705" y="537"/>
                  <a:pt x="706" y="537"/>
                  <a:pt x="706" y="537"/>
                </a:cubicBezTo>
                <a:cubicBezTo>
                  <a:pt x="706" y="537"/>
                  <a:pt x="707" y="537"/>
                  <a:pt x="708" y="537"/>
                </a:cubicBezTo>
                <a:cubicBezTo>
                  <a:pt x="709" y="537"/>
                  <a:pt x="709" y="536"/>
                  <a:pt x="711" y="536"/>
                </a:cubicBezTo>
                <a:cubicBezTo>
                  <a:pt x="712" y="536"/>
                  <a:pt x="714" y="535"/>
                  <a:pt x="715" y="535"/>
                </a:cubicBezTo>
                <a:cubicBezTo>
                  <a:pt x="713" y="534"/>
                  <a:pt x="712" y="536"/>
                  <a:pt x="709" y="535"/>
                </a:cubicBezTo>
                <a:cubicBezTo>
                  <a:pt x="709" y="535"/>
                  <a:pt x="708" y="536"/>
                  <a:pt x="708" y="536"/>
                </a:cubicBezTo>
                <a:cubicBezTo>
                  <a:pt x="706" y="535"/>
                  <a:pt x="704" y="536"/>
                  <a:pt x="703" y="536"/>
                </a:cubicBezTo>
                <a:cubicBezTo>
                  <a:pt x="703" y="536"/>
                  <a:pt x="703" y="536"/>
                  <a:pt x="703" y="536"/>
                </a:cubicBezTo>
                <a:cubicBezTo>
                  <a:pt x="703" y="536"/>
                  <a:pt x="700" y="536"/>
                  <a:pt x="701" y="535"/>
                </a:cubicBezTo>
                <a:cubicBezTo>
                  <a:pt x="701" y="535"/>
                  <a:pt x="701" y="535"/>
                  <a:pt x="702" y="535"/>
                </a:cubicBezTo>
                <a:cubicBezTo>
                  <a:pt x="702" y="535"/>
                  <a:pt x="702" y="535"/>
                  <a:pt x="703" y="535"/>
                </a:cubicBezTo>
                <a:cubicBezTo>
                  <a:pt x="703" y="534"/>
                  <a:pt x="703" y="534"/>
                  <a:pt x="704" y="534"/>
                </a:cubicBezTo>
                <a:cubicBezTo>
                  <a:pt x="705" y="535"/>
                  <a:pt x="707" y="534"/>
                  <a:pt x="708" y="534"/>
                </a:cubicBezTo>
                <a:cubicBezTo>
                  <a:pt x="708" y="534"/>
                  <a:pt x="708" y="534"/>
                  <a:pt x="708" y="534"/>
                </a:cubicBezTo>
                <a:cubicBezTo>
                  <a:pt x="709" y="534"/>
                  <a:pt x="709" y="534"/>
                  <a:pt x="710" y="534"/>
                </a:cubicBezTo>
                <a:cubicBezTo>
                  <a:pt x="710" y="534"/>
                  <a:pt x="710" y="533"/>
                  <a:pt x="710" y="533"/>
                </a:cubicBezTo>
                <a:cubicBezTo>
                  <a:pt x="710" y="533"/>
                  <a:pt x="711" y="534"/>
                  <a:pt x="711" y="534"/>
                </a:cubicBezTo>
                <a:cubicBezTo>
                  <a:pt x="711" y="534"/>
                  <a:pt x="712" y="533"/>
                  <a:pt x="712" y="533"/>
                </a:cubicBezTo>
                <a:cubicBezTo>
                  <a:pt x="712" y="533"/>
                  <a:pt x="712" y="532"/>
                  <a:pt x="713" y="532"/>
                </a:cubicBezTo>
                <a:cubicBezTo>
                  <a:pt x="713" y="533"/>
                  <a:pt x="713" y="532"/>
                  <a:pt x="714" y="532"/>
                </a:cubicBezTo>
                <a:cubicBezTo>
                  <a:pt x="715" y="532"/>
                  <a:pt x="714" y="533"/>
                  <a:pt x="715" y="534"/>
                </a:cubicBezTo>
                <a:cubicBezTo>
                  <a:pt x="715" y="533"/>
                  <a:pt x="716" y="533"/>
                  <a:pt x="717" y="532"/>
                </a:cubicBezTo>
                <a:cubicBezTo>
                  <a:pt x="717" y="532"/>
                  <a:pt x="717" y="532"/>
                  <a:pt x="717" y="532"/>
                </a:cubicBezTo>
                <a:cubicBezTo>
                  <a:pt x="718" y="532"/>
                  <a:pt x="718" y="531"/>
                  <a:pt x="719" y="531"/>
                </a:cubicBezTo>
                <a:cubicBezTo>
                  <a:pt x="719" y="531"/>
                  <a:pt x="720" y="530"/>
                  <a:pt x="721" y="531"/>
                </a:cubicBezTo>
                <a:cubicBezTo>
                  <a:pt x="721" y="531"/>
                  <a:pt x="720" y="533"/>
                  <a:pt x="719" y="533"/>
                </a:cubicBezTo>
                <a:cubicBezTo>
                  <a:pt x="719" y="533"/>
                  <a:pt x="717" y="533"/>
                  <a:pt x="718" y="534"/>
                </a:cubicBezTo>
                <a:cubicBezTo>
                  <a:pt x="719" y="533"/>
                  <a:pt x="720" y="533"/>
                  <a:pt x="721" y="533"/>
                </a:cubicBezTo>
                <a:cubicBezTo>
                  <a:pt x="721" y="533"/>
                  <a:pt x="722" y="532"/>
                  <a:pt x="723" y="532"/>
                </a:cubicBezTo>
                <a:cubicBezTo>
                  <a:pt x="724" y="531"/>
                  <a:pt x="724" y="531"/>
                  <a:pt x="725" y="531"/>
                </a:cubicBezTo>
                <a:cubicBezTo>
                  <a:pt x="725" y="531"/>
                  <a:pt x="725" y="531"/>
                  <a:pt x="725" y="531"/>
                </a:cubicBezTo>
                <a:cubicBezTo>
                  <a:pt x="724" y="531"/>
                  <a:pt x="725" y="531"/>
                  <a:pt x="724" y="532"/>
                </a:cubicBezTo>
                <a:cubicBezTo>
                  <a:pt x="724" y="532"/>
                  <a:pt x="722" y="534"/>
                  <a:pt x="721" y="534"/>
                </a:cubicBezTo>
                <a:cubicBezTo>
                  <a:pt x="720" y="534"/>
                  <a:pt x="712" y="538"/>
                  <a:pt x="712" y="538"/>
                </a:cubicBezTo>
                <a:cubicBezTo>
                  <a:pt x="711" y="539"/>
                  <a:pt x="711" y="538"/>
                  <a:pt x="710" y="539"/>
                </a:cubicBezTo>
                <a:cubicBezTo>
                  <a:pt x="710" y="539"/>
                  <a:pt x="710" y="539"/>
                  <a:pt x="709" y="539"/>
                </a:cubicBezTo>
                <a:cubicBezTo>
                  <a:pt x="709" y="539"/>
                  <a:pt x="708" y="539"/>
                  <a:pt x="708" y="539"/>
                </a:cubicBezTo>
                <a:cubicBezTo>
                  <a:pt x="708" y="539"/>
                  <a:pt x="708" y="540"/>
                  <a:pt x="708" y="540"/>
                </a:cubicBezTo>
                <a:cubicBezTo>
                  <a:pt x="707" y="540"/>
                  <a:pt x="706" y="540"/>
                  <a:pt x="705" y="540"/>
                </a:cubicBezTo>
                <a:cubicBezTo>
                  <a:pt x="704" y="540"/>
                  <a:pt x="703" y="540"/>
                  <a:pt x="703" y="540"/>
                </a:cubicBezTo>
                <a:cubicBezTo>
                  <a:pt x="703" y="540"/>
                  <a:pt x="702" y="540"/>
                  <a:pt x="702" y="540"/>
                </a:cubicBezTo>
                <a:cubicBezTo>
                  <a:pt x="702" y="540"/>
                  <a:pt x="701" y="541"/>
                  <a:pt x="700" y="541"/>
                </a:cubicBezTo>
                <a:cubicBezTo>
                  <a:pt x="700" y="542"/>
                  <a:pt x="699" y="541"/>
                  <a:pt x="698" y="542"/>
                </a:cubicBezTo>
                <a:cubicBezTo>
                  <a:pt x="698" y="542"/>
                  <a:pt x="698" y="542"/>
                  <a:pt x="697" y="542"/>
                </a:cubicBezTo>
                <a:cubicBezTo>
                  <a:pt x="696" y="542"/>
                  <a:pt x="695" y="543"/>
                  <a:pt x="694" y="542"/>
                </a:cubicBezTo>
                <a:cubicBezTo>
                  <a:pt x="693" y="542"/>
                  <a:pt x="693" y="542"/>
                  <a:pt x="693" y="543"/>
                </a:cubicBezTo>
                <a:cubicBezTo>
                  <a:pt x="692" y="543"/>
                  <a:pt x="690" y="543"/>
                  <a:pt x="689" y="543"/>
                </a:cubicBezTo>
                <a:cubicBezTo>
                  <a:pt x="689" y="543"/>
                  <a:pt x="689" y="542"/>
                  <a:pt x="689" y="542"/>
                </a:cubicBezTo>
                <a:cubicBezTo>
                  <a:pt x="688" y="543"/>
                  <a:pt x="685" y="542"/>
                  <a:pt x="685" y="542"/>
                </a:cubicBezTo>
                <a:cubicBezTo>
                  <a:pt x="684" y="542"/>
                  <a:pt x="684" y="542"/>
                  <a:pt x="684" y="542"/>
                </a:cubicBezTo>
                <a:cubicBezTo>
                  <a:pt x="684" y="542"/>
                  <a:pt x="683" y="542"/>
                  <a:pt x="683" y="542"/>
                </a:cubicBezTo>
                <a:cubicBezTo>
                  <a:pt x="682" y="542"/>
                  <a:pt x="682" y="543"/>
                  <a:pt x="682" y="543"/>
                </a:cubicBezTo>
                <a:cubicBezTo>
                  <a:pt x="682" y="543"/>
                  <a:pt x="682" y="542"/>
                  <a:pt x="681" y="542"/>
                </a:cubicBezTo>
                <a:cubicBezTo>
                  <a:pt x="682" y="542"/>
                  <a:pt x="681" y="542"/>
                  <a:pt x="681" y="542"/>
                </a:cubicBezTo>
                <a:cubicBezTo>
                  <a:pt x="680" y="543"/>
                  <a:pt x="675" y="542"/>
                  <a:pt x="675" y="542"/>
                </a:cubicBezTo>
                <a:cubicBezTo>
                  <a:pt x="674" y="542"/>
                  <a:pt x="668" y="541"/>
                  <a:pt x="667" y="541"/>
                </a:cubicBezTo>
                <a:cubicBezTo>
                  <a:pt x="667" y="541"/>
                  <a:pt x="667" y="541"/>
                  <a:pt x="667" y="541"/>
                </a:cubicBezTo>
                <a:cubicBezTo>
                  <a:pt x="666" y="542"/>
                  <a:pt x="666" y="541"/>
                  <a:pt x="665" y="541"/>
                </a:cubicBezTo>
                <a:cubicBezTo>
                  <a:pt x="665" y="541"/>
                  <a:pt x="664" y="541"/>
                  <a:pt x="664" y="541"/>
                </a:cubicBezTo>
                <a:cubicBezTo>
                  <a:pt x="663" y="540"/>
                  <a:pt x="662" y="540"/>
                  <a:pt x="661" y="540"/>
                </a:cubicBezTo>
                <a:cubicBezTo>
                  <a:pt x="658" y="541"/>
                  <a:pt x="657" y="538"/>
                  <a:pt x="653" y="539"/>
                </a:cubicBezTo>
                <a:cubicBezTo>
                  <a:pt x="652" y="538"/>
                  <a:pt x="652" y="538"/>
                  <a:pt x="651" y="538"/>
                </a:cubicBezTo>
                <a:cubicBezTo>
                  <a:pt x="651" y="538"/>
                  <a:pt x="651" y="537"/>
                  <a:pt x="651" y="537"/>
                </a:cubicBezTo>
                <a:cubicBezTo>
                  <a:pt x="651" y="537"/>
                  <a:pt x="651" y="537"/>
                  <a:pt x="651" y="537"/>
                </a:cubicBezTo>
                <a:cubicBezTo>
                  <a:pt x="650" y="537"/>
                  <a:pt x="650" y="537"/>
                  <a:pt x="650" y="537"/>
                </a:cubicBezTo>
                <a:cubicBezTo>
                  <a:pt x="650" y="537"/>
                  <a:pt x="648" y="536"/>
                  <a:pt x="647" y="536"/>
                </a:cubicBezTo>
                <a:cubicBezTo>
                  <a:pt x="647" y="536"/>
                  <a:pt x="647" y="536"/>
                  <a:pt x="647" y="536"/>
                </a:cubicBezTo>
                <a:cubicBezTo>
                  <a:pt x="646" y="536"/>
                  <a:pt x="645" y="536"/>
                  <a:pt x="645" y="536"/>
                </a:cubicBezTo>
                <a:cubicBezTo>
                  <a:pt x="644" y="536"/>
                  <a:pt x="644" y="535"/>
                  <a:pt x="644" y="535"/>
                </a:cubicBezTo>
                <a:cubicBezTo>
                  <a:pt x="644" y="535"/>
                  <a:pt x="643" y="535"/>
                  <a:pt x="643" y="535"/>
                </a:cubicBezTo>
                <a:cubicBezTo>
                  <a:pt x="642" y="535"/>
                  <a:pt x="642" y="534"/>
                  <a:pt x="641" y="534"/>
                </a:cubicBezTo>
                <a:cubicBezTo>
                  <a:pt x="640" y="533"/>
                  <a:pt x="638" y="532"/>
                  <a:pt x="638" y="531"/>
                </a:cubicBezTo>
                <a:cubicBezTo>
                  <a:pt x="635" y="531"/>
                  <a:pt x="635" y="531"/>
                  <a:pt x="635" y="531"/>
                </a:cubicBezTo>
                <a:cubicBezTo>
                  <a:pt x="635" y="530"/>
                  <a:pt x="634" y="530"/>
                  <a:pt x="634" y="529"/>
                </a:cubicBezTo>
                <a:cubicBezTo>
                  <a:pt x="634" y="529"/>
                  <a:pt x="633" y="529"/>
                  <a:pt x="633" y="530"/>
                </a:cubicBezTo>
                <a:cubicBezTo>
                  <a:pt x="632" y="529"/>
                  <a:pt x="631" y="529"/>
                  <a:pt x="631" y="528"/>
                </a:cubicBezTo>
                <a:cubicBezTo>
                  <a:pt x="630" y="528"/>
                  <a:pt x="630" y="527"/>
                  <a:pt x="629" y="527"/>
                </a:cubicBezTo>
                <a:cubicBezTo>
                  <a:pt x="629" y="527"/>
                  <a:pt x="629" y="526"/>
                  <a:pt x="629" y="526"/>
                </a:cubicBezTo>
                <a:cubicBezTo>
                  <a:pt x="627" y="526"/>
                  <a:pt x="627" y="526"/>
                  <a:pt x="627" y="526"/>
                </a:cubicBezTo>
                <a:cubicBezTo>
                  <a:pt x="626" y="525"/>
                  <a:pt x="626" y="524"/>
                  <a:pt x="625" y="524"/>
                </a:cubicBezTo>
                <a:cubicBezTo>
                  <a:pt x="625" y="523"/>
                  <a:pt x="625" y="524"/>
                  <a:pt x="624" y="524"/>
                </a:cubicBezTo>
                <a:cubicBezTo>
                  <a:pt x="624" y="523"/>
                  <a:pt x="623" y="523"/>
                  <a:pt x="623" y="522"/>
                </a:cubicBezTo>
                <a:cubicBezTo>
                  <a:pt x="622" y="522"/>
                  <a:pt x="621" y="521"/>
                  <a:pt x="620" y="521"/>
                </a:cubicBezTo>
                <a:cubicBezTo>
                  <a:pt x="619" y="519"/>
                  <a:pt x="618" y="517"/>
                  <a:pt x="616" y="515"/>
                </a:cubicBezTo>
                <a:cubicBezTo>
                  <a:pt x="615" y="515"/>
                  <a:pt x="615" y="515"/>
                  <a:pt x="614" y="515"/>
                </a:cubicBezTo>
                <a:cubicBezTo>
                  <a:pt x="614" y="514"/>
                  <a:pt x="613" y="513"/>
                  <a:pt x="612" y="512"/>
                </a:cubicBezTo>
                <a:cubicBezTo>
                  <a:pt x="611" y="512"/>
                  <a:pt x="610" y="511"/>
                  <a:pt x="610" y="511"/>
                </a:cubicBezTo>
                <a:cubicBezTo>
                  <a:pt x="610" y="510"/>
                  <a:pt x="609" y="510"/>
                  <a:pt x="610" y="509"/>
                </a:cubicBezTo>
                <a:cubicBezTo>
                  <a:pt x="609" y="508"/>
                  <a:pt x="609" y="508"/>
                  <a:pt x="608" y="508"/>
                </a:cubicBezTo>
                <a:cubicBezTo>
                  <a:pt x="608" y="506"/>
                  <a:pt x="606" y="505"/>
                  <a:pt x="605" y="503"/>
                </a:cubicBezTo>
                <a:cubicBezTo>
                  <a:pt x="605" y="503"/>
                  <a:pt x="605" y="503"/>
                  <a:pt x="604" y="503"/>
                </a:cubicBezTo>
                <a:cubicBezTo>
                  <a:pt x="603" y="501"/>
                  <a:pt x="602" y="500"/>
                  <a:pt x="601" y="499"/>
                </a:cubicBezTo>
                <a:cubicBezTo>
                  <a:pt x="601" y="499"/>
                  <a:pt x="601" y="498"/>
                  <a:pt x="601" y="498"/>
                </a:cubicBezTo>
                <a:cubicBezTo>
                  <a:pt x="601" y="498"/>
                  <a:pt x="600" y="498"/>
                  <a:pt x="600" y="498"/>
                </a:cubicBezTo>
                <a:cubicBezTo>
                  <a:pt x="600" y="498"/>
                  <a:pt x="600" y="497"/>
                  <a:pt x="600" y="497"/>
                </a:cubicBezTo>
                <a:cubicBezTo>
                  <a:pt x="599" y="496"/>
                  <a:pt x="599" y="496"/>
                  <a:pt x="599" y="496"/>
                </a:cubicBezTo>
                <a:cubicBezTo>
                  <a:pt x="599" y="495"/>
                  <a:pt x="597" y="495"/>
                  <a:pt x="598" y="495"/>
                </a:cubicBezTo>
                <a:cubicBezTo>
                  <a:pt x="598" y="494"/>
                  <a:pt x="598" y="494"/>
                  <a:pt x="598" y="494"/>
                </a:cubicBezTo>
                <a:cubicBezTo>
                  <a:pt x="598" y="493"/>
                  <a:pt x="597" y="492"/>
                  <a:pt x="597" y="491"/>
                </a:cubicBezTo>
                <a:cubicBezTo>
                  <a:pt x="597" y="491"/>
                  <a:pt x="597" y="491"/>
                  <a:pt x="597" y="491"/>
                </a:cubicBezTo>
                <a:cubicBezTo>
                  <a:pt x="597" y="491"/>
                  <a:pt x="596" y="491"/>
                  <a:pt x="596" y="490"/>
                </a:cubicBezTo>
                <a:cubicBezTo>
                  <a:pt x="596" y="490"/>
                  <a:pt x="596" y="489"/>
                  <a:pt x="596" y="489"/>
                </a:cubicBezTo>
                <a:cubicBezTo>
                  <a:pt x="596" y="488"/>
                  <a:pt x="595" y="488"/>
                  <a:pt x="595" y="488"/>
                </a:cubicBezTo>
                <a:cubicBezTo>
                  <a:pt x="595" y="487"/>
                  <a:pt x="595" y="487"/>
                  <a:pt x="595" y="486"/>
                </a:cubicBezTo>
                <a:cubicBezTo>
                  <a:pt x="595" y="486"/>
                  <a:pt x="594" y="486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5"/>
                  <a:pt x="594" y="485"/>
                </a:cubicBezTo>
                <a:cubicBezTo>
                  <a:pt x="594" y="485"/>
                  <a:pt x="594" y="484"/>
                  <a:pt x="594" y="484"/>
                </a:cubicBezTo>
                <a:cubicBezTo>
                  <a:pt x="593" y="483"/>
                  <a:pt x="594" y="483"/>
                  <a:pt x="594" y="482"/>
                </a:cubicBezTo>
                <a:cubicBezTo>
                  <a:pt x="593" y="481"/>
                  <a:pt x="592" y="480"/>
                  <a:pt x="592" y="479"/>
                </a:cubicBezTo>
                <a:cubicBezTo>
                  <a:pt x="592" y="479"/>
                  <a:pt x="592" y="478"/>
                  <a:pt x="592" y="477"/>
                </a:cubicBezTo>
                <a:cubicBezTo>
                  <a:pt x="592" y="476"/>
                  <a:pt x="591" y="476"/>
                  <a:pt x="591" y="476"/>
                </a:cubicBezTo>
                <a:cubicBezTo>
                  <a:pt x="591" y="476"/>
                  <a:pt x="591" y="476"/>
                  <a:pt x="591" y="475"/>
                </a:cubicBezTo>
                <a:cubicBezTo>
                  <a:pt x="591" y="475"/>
                  <a:pt x="590" y="474"/>
                  <a:pt x="590" y="473"/>
                </a:cubicBezTo>
                <a:cubicBezTo>
                  <a:pt x="589" y="473"/>
                  <a:pt x="589" y="471"/>
                  <a:pt x="588" y="471"/>
                </a:cubicBezTo>
                <a:cubicBezTo>
                  <a:pt x="588" y="470"/>
                  <a:pt x="588" y="470"/>
                  <a:pt x="588" y="469"/>
                </a:cubicBezTo>
                <a:cubicBezTo>
                  <a:pt x="588" y="469"/>
                  <a:pt x="588" y="468"/>
                  <a:pt x="588" y="468"/>
                </a:cubicBezTo>
                <a:cubicBezTo>
                  <a:pt x="587" y="466"/>
                  <a:pt x="587" y="466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5"/>
                  <a:pt x="587" y="465"/>
                </a:cubicBezTo>
                <a:cubicBezTo>
                  <a:pt x="587" y="465"/>
                  <a:pt x="587" y="464"/>
                  <a:pt x="587" y="464"/>
                </a:cubicBezTo>
                <a:cubicBezTo>
                  <a:pt x="586" y="462"/>
                  <a:pt x="586" y="460"/>
                  <a:pt x="586" y="459"/>
                </a:cubicBezTo>
                <a:cubicBezTo>
                  <a:pt x="585" y="458"/>
                  <a:pt x="586" y="457"/>
                  <a:pt x="586" y="457"/>
                </a:cubicBezTo>
                <a:cubicBezTo>
                  <a:pt x="586" y="456"/>
                  <a:pt x="585" y="456"/>
                  <a:pt x="585" y="456"/>
                </a:cubicBezTo>
                <a:cubicBezTo>
                  <a:pt x="585" y="455"/>
                  <a:pt x="585" y="454"/>
                  <a:pt x="585" y="454"/>
                </a:cubicBezTo>
                <a:cubicBezTo>
                  <a:pt x="585" y="453"/>
                  <a:pt x="585" y="452"/>
                  <a:pt x="585" y="452"/>
                </a:cubicBezTo>
                <a:cubicBezTo>
                  <a:pt x="584" y="442"/>
                  <a:pt x="584" y="442"/>
                  <a:pt x="584" y="442"/>
                </a:cubicBezTo>
                <a:cubicBezTo>
                  <a:pt x="583" y="421"/>
                  <a:pt x="582" y="418"/>
                  <a:pt x="583" y="396"/>
                </a:cubicBezTo>
                <a:cubicBezTo>
                  <a:pt x="585" y="367"/>
                  <a:pt x="588" y="334"/>
                  <a:pt x="571" y="308"/>
                </a:cubicBezTo>
                <a:cubicBezTo>
                  <a:pt x="547" y="273"/>
                  <a:pt x="513" y="290"/>
                  <a:pt x="513" y="290"/>
                </a:cubicBezTo>
                <a:cubicBezTo>
                  <a:pt x="513" y="290"/>
                  <a:pt x="509" y="285"/>
                  <a:pt x="508" y="284"/>
                </a:cubicBezTo>
                <a:cubicBezTo>
                  <a:pt x="505" y="280"/>
                  <a:pt x="502" y="277"/>
                  <a:pt x="496" y="274"/>
                </a:cubicBezTo>
                <a:cubicBezTo>
                  <a:pt x="491" y="271"/>
                  <a:pt x="488" y="270"/>
                  <a:pt x="483" y="269"/>
                </a:cubicBezTo>
                <a:cubicBezTo>
                  <a:pt x="452" y="261"/>
                  <a:pt x="407" y="281"/>
                  <a:pt x="403" y="326"/>
                </a:cubicBezTo>
                <a:cubicBezTo>
                  <a:pt x="402" y="335"/>
                  <a:pt x="404" y="348"/>
                  <a:pt x="413" y="352"/>
                </a:cubicBezTo>
                <a:cubicBezTo>
                  <a:pt x="398" y="362"/>
                  <a:pt x="393" y="387"/>
                  <a:pt x="395" y="402"/>
                </a:cubicBezTo>
                <a:cubicBezTo>
                  <a:pt x="399" y="435"/>
                  <a:pt x="456" y="481"/>
                  <a:pt x="506" y="441"/>
                </a:cubicBezTo>
                <a:cubicBezTo>
                  <a:pt x="539" y="415"/>
                  <a:pt x="524" y="355"/>
                  <a:pt x="479" y="369"/>
                </a:cubicBezTo>
                <a:cubicBezTo>
                  <a:pt x="468" y="374"/>
                  <a:pt x="463" y="383"/>
                  <a:pt x="465" y="389"/>
                </a:cubicBezTo>
                <a:cubicBezTo>
                  <a:pt x="467" y="397"/>
                  <a:pt x="476" y="399"/>
                  <a:pt x="479" y="399"/>
                </a:cubicBezTo>
                <a:cubicBezTo>
                  <a:pt x="478" y="401"/>
                  <a:pt x="452" y="406"/>
                  <a:pt x="454" y="379"/>
                </a:cubicBezTo>
                <a:cubicBezTo>
                  <a:pt x="455" y="367"/>
                  <a:pt x="468" y="357"/>
                  <a:pt x="478" y="355"/>
                </a:cubicBezTo>
                <a:cubicBezTo>
                  <a:pt x="490" y="352"/>
                  <a:pt x="502" y="353"/>
                  <a:pt x="511" y="359"/>
                </a:cubicBezTo>
                <a:cubicBezTo>
                  <a:pt x="539" y="376"/>
                  <a:pt x="538" y="412"/>
                  <a:pt x="543" y="434"/>
                </a:cubicBezTo>
                <a:cubicBezTo>
                  <a:pt x="543" y="434"/>
                  <a:pt x="542" y="433"/>
                  <a:pt x="543" y="434"/>
                </a:cubicBezTo>
                <a:cubicBezTo>
                  <a:pt x="543" y="434"/>
                  <a:pt x="543" y="434"/>
                  <a:pt x="544" y="435"/>
                </a:cubicBezTo>
                <a:cubicBezTo>
                  <a:pt x="544" y="435"/>
                  <a:pt x="544" y="435"/>
                  <a:pt x="544" y="436"/>
                </a:cubicBezTo>
                <a:cubicBezTo>
                  <a:pt x="544" y="436"/>
                  <a:pt x="544" y="436"/>
                  <a:pt x="544" y="436"/>
                </a:cubicBezTo>
                <a:cubicBezTo>
                  <a:pt x="544" y="437"/>
                  <a:pt x="543" y="436"/>
                  <a:pt x="544" y="437"/>
                </a:cubicBezTo>
                <a:cubicBezTo>
                  <a:pt x="544" y="437"/>
                  <a:pt x="544" y="437"/>
                  <a:pt x="544" y="438"/>
                </a:cubicBezTo>
                <a:cubicBezTo>
                  <a:pt x="544" y="438"/>
                  <a:pt x="544" y="439"/>
                  <a:pt x="544" y="439"/>
                </a:cubicBezTo>
                <a:cubicBezTo>
                  <a:pt x="544" y="439"/>
                  <a:pt x="544" y="440"/>
                  <a:pt x="544" y="440"/>
                </a:cubicBezTo>
                <a:cubicBezTo>
                  <a:pt x="544" y="440"/>
                  <a:pt x="544" y="441"/>
                  <a:pt x="544" y="441"/>
                </a:cubicBezTo>
                <a:cubicBezTo>
                  <a:pt x="545" y="441"/>
                  <a:pt x="545" y="442"/>
                  <a:pt x="545" y="443"/>
                </a:cubicBezTo>
                <a:cubicBezTo>
                  <a:pt x="545" y="443"/>
                  <a:pt x="545" y="444"/>
                  <a:pt x="545" y="445"/>
                </a:cubicBezTo>
                <a:cubicBezTo>
                  <a:pt x="545" y="445"/>
                  <a:pt x="545" y="445"/>
                  <a:pt x="545" y="445"/>
                </a:cubicBezTo>
                <a:cubicBezTo>
                  <a:pt x="545" y="446"/>
                  <a:pt x="545" y="446"/>
                  <a:pt x="546" y="446"/>
                </a:cubicBezTo>
                <a:cubicBezTo>
                  <a:pt x="546" y="446"/>
                  <a:pt x="546" y="447"/>
                  <a:pt x="546" y="447"/>
                </a:cubicBezTo>
                <a:cubicBezTo>
                  <a:pt x="546" y="447"/>
                  <a:pt x="546" y="453"/>
                  <a:pt x="546" y="453"/>
                </a:cubicBezTo>
                <a:cubicBezTo>
                  <a:pt x="546" y="454"/>
                  <a:pt x="546" y="454"/>
                  <a:pt x="546" y="454"/>
                </a:cubicBezTo>
                <a:cubicBezTo>
                  <a:pt x="547" y="455"/>
                  <a:pt x="546" y="455"/>
                  <a:pt x="547" y="456"/>
                </a:cubicBezTo>
                <a:cubicBezTo>
                  <a:pt x="547" y="456"/>
                  <a:pt x="546" y="457"/>
                  <a:pt x="546" y="457"/>
                </a:cubicBezTo>
                <a:cubicBezTo>
                  <a:pt x="546" y="458"/>
                  <a:pt x="547" y="459"/>
                  <a:pt x="547" y="460"/>
                </a:cubicBezTo>
                <a:cubicBezTo>
                  <a:pt x="548" y="460"/>
                  <a:pt x="546" y="460"/>
                  <a:pt x="546" y="460"/>
                </a:cubicBezTo>
                <a:cubicBezTo>
                  <a:pt x="547" y="461"/>
                  <a:pt x="547" y="461"/>
                  <a:pt x="547" y="462"/>
                </a:cubicBezTo>
                <a:cubicBezTo>
                  <a:pt x="547" y="462"/>
                  <a:pt x="547" y="462"/>
                  <a:pt x="547" y="462"/>
                </a:cubicBezTo>
                <a:cubicBezTo>
                  <a:pt x="548" y="463"/>
                  <a:pt x="548" y="464"/>
                  <a:pt x="549" y="464"/>
                </a:cubicBezTo>
                <a:cubicBezTo>
                  <a:pt x="549" y="464"/>
                  <a:pt x="548" y="464"/>
                  <a:pt x="548" y="464"/>
                </a:cubicBezTo>
                <a:cubicBezTo>
                  <a:pt x="548" y="464"/>
                  <a:pt x="547" y="466"/>
                  <a:pt x="548" y="466"/>
                </a:cubicBezTo>
                <a:cubicBezTo>
                  <a:pt x="548" y="466"/>
                  <a:pt x="548" y="466"/>
                  <a:pt x="548" y="467"/>
                </a:cubicBezTo>
                <a:cubicBezTo>
                  <a:pt x="548" y="467"/>
                  <a:pt x="548" y="468"/>
                  <a:pt x="549" y="469"/>
                </a:cubicBezTo>
                <a:cubicBezTo>
                  <a:pt x="549" y="469"/>
                  <a:pt x="549" y="469"/>
                  <a:pt x="549" y="469"/>
                </a:cubicBezTo>
                <a:cubicBezTo>
                  <a:pt x="549" y="469"/>
                  <a:pt x="549" y="469"/>
                  <a:pt x="549" y="470"/>
                </a:cubicBezTo>
                <a:cubicBezTo>
                  <a:pt x="549" y="470"/>
                  <a:pt x="549" y="470"/>
                  <a:pt x="549" y="470"/>
                </a:cubicBezTo>
                <a:cubicBezTo>
                  <a:pt x="550" y="471"/>
                  <a:pt x="550" y="472"/>
                  <a:pt x="550" y="472"/>
                </a:cubicBezTo>
                <a:cubicBezTo>
                  <a:pt x="550" y="473"/>
                  <a:pt x="551" y="474"/>
                  <a:pt x="551" y="476"/>
                </a:cubicBezTo>
                <a:cubicBezTo>
                  <a:pt x="551" y="476"/>
                  <a:pt x="551" y="477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8"/>
                  <a:pt x="552" y="478"/>
                  <a:pt x="552" y="478"/>
                </a:cubicBezTo>
                <a:cubicBezTo>
                  <a:pt x="552" y="479"/>
                  <a:pt x="552" y="479"/>
                  <a:pt x="552" y="479"/>
                </a:cubicBezTo>
                <a:cubicBezTo>
                  <a:pt x="552" y="479"/>
                  <a:pt x="552" y="480"/>
                  <a:pt x="552" y="480"/>
                </a:cubicBezTo>
                <a:cubicBezTo>
                  <a:pt x="552" y="480"/>
                  <a:pt x="553" y="481"/>
                  <a:pt x="553" y="481"/>
                </a:cubicBezTo>
                <a:cubicBezTo>
                  <a:pt x="553" y="482"/>
                  <a:pt x="553" y="482"/>
                  <a:pt x="553" y="483"/>
                </a:cubicBezTo>
                <a:cubicBezTo>
                  <a:pt x="553" y="483"/>
                  <a:pt x="554" y="485"/>
                  <a:pt x="554" y="485"/>
                </a:cubicBezTo>
                <a:cubicBezTo>
                  <a:pt x="554" y="485"/>
                  <a:pt x="554" y="485"/>
                  <a:pt x="555" y="486"/>
                </a:cubicBezTo>
                <a:cubicBezTo>
                  <a:pt x="555" y="486"/>
                  <a:pt x="555" y="486"/>
                  <a:pt x="555" y="486"/>
                </a:cubicBezTo>
                <a:cubicBezTo>
                  <a:pt x="556" y="486"/>
                  <a:pt x="555" y="486"/>
                  <a:pt x="556" y="486"/>
                </a:cubicBezTo>
                <a:cubicBezTo>
                  <a:pt x="556" y="487"/>
                  <a:pt x="557" y="489"/>
                  <a:pt x="556" y="489"/>
                </a:cubicBezTo>
                <a:cubicBezTo>
                  <a:pt x="557" y="490"/>
                  <a:pt x="558" y="489"/>
                  <a:pt x="558" y="489"/>
                </a:cubicBezTo>
                <a:cubicBezTo>
                  <a:pt x="558" y="491"/>
                  <a:pt x="559" y="490"/>
                  <a:pt x="559" y="491"/>
                </a:cubicBezTo>
                <a:cubicBezTo>
                  <a:pt x="558" y="491"/>
                  <a:pt x="559" y="491"/>
                  <a:pt x="559" y="492"/>
                </a:cubicBezTo>
                <a:cubicBezTo>
                  <a:pt x="560" y="492"/>
                  <a:pt x="560" y="492"/>
                  <a:pt x="560" y="493"/>
                </a:cubicBezTo>
                <a:cubicBezTo>
                  <a:pt x="560" y="495"/>
                  <a:pt x="561" y="495"/>
                  <a:pt x="561" y="496"/>
                </a:cubicBezTo>
                <a:cubicBezTo>
                  <a:pt x="561" y="496"/>
                  <a:pt x="561" y="497"/>
                  <a:pt x="562" y="497"/>
                </a:cubicBezTo>
                <a:cubicBezTo>
                  <a:pt x="562" y="499"/>
                  <a:pt x="563" y="500"/>
                  <a:pt x="564" y="501"/>
                </a:cubicBezTo>
                <a:cubicBezTo>
                  <a:pt x="564" y="501"/>
                  <a:pt x="563" y="502"/>
                  <a:pt x="564" y="503"/>
                </a:cubicBezTo>
                <a:cubicBezTo>
                  <a:pt x="565" y="503"/>
                  <a:pt x="565" y="502"/>
                  <a:pt x="565" y="503"/>
                </a:cubicBezTo>
                <a:cubicBezTo>
                  <a:pt x="566" y="504"/>
                  <a:pt x="564" y="505"/>
                  <a:pt x="565" y="505"/>
                </a:cubicBezTo>
                <a:cubicBezTo>
                  <a:pt x="565" y="505"/>
                  <a:pt x="566" y="505"/>
                  <a:pt x="566" y="505"/>
                </a:cubicBezTo>
                <a:cubicBezTo>
                  <a:pt x="566" y="506"/>
                  <a:pt x="567" y="506"/>
                  <a:pt x="567" y="507"/>
                </a:cubicBezTo>
                <a:cubicBezTo>
                  <a:pt x="566" y="506"/>
                  <a:pt x="566" y="507"/>
                  <a:pt x="566" y="507"/>
                </a:cubicBezTo>
                <a:cubicBezTo>
                  <a:pt x="566" y="508"/>
                  <a:pt x="567" y="507"/>
                  <a:pt x="567" y="507"/>
                </a:cubicBezTo>
                <a:cubicBezTo>
                  <a:pt x="567" y="508"/>
                  <a:pt x="568" y="508"/>
                  <a:pt x="568" y="509"/>
                </a:cubicBezTo>
                <a:cubicBezTo>
                  <a:pt x="568" y="510"/>
                  <a:pt x="568" y="510"/>
                  <a:pt x="568" y="511"/>
                </a:cubicBezTo>
                <a:cubicBezTo>
                  <a:pt x="568" y="511"/>
                  <a:pt x="569" y="511"/>
                  <a:pt x="569" y="512"/>
                </a:cubicBezTo>
                <a:cubicBezTo>
                  <a:pt x="569" y="512"/>
                  <a:pt x="570" y="513"/>
                  <a:pt x="571" y="513"/>
                </a:cubicBezTo>
                <a:cubicBezTo>
                  <a:pt x="571" y="514"/>
                  <a:pt x="571" y="515"/>
                  <a:pt x="572" y="515"/>
                </a:cubicBezTo>
                <a:cubicBezTo>
                  <a:pt x="572" y="514"/>
                  <a:pt x="571" y="513"/>
                  <a:pt x="571" y="513"/>
                </a:cubicBezTo>
                <a:cubicBezTo>
                  <a:pt x="570" y="512"/>
                  <a:pt x="571" y="512"/>
                  <a:pt x="571" y="512"/>
                </a:cubicBezTo>
                <a:cubicBezTo>
                  <a:pt x="570" y="512"/>
                  <a:pt x="570" y="512"/>
                  <a:pt x="570" y="511"/>
                </a:cubicBezTo>
                <a:cubicBezTo>
                  <a:pt x="570" y="511"/>
                  <a:pt x="570" y="511"/>
                  <a:pt x="569" y="510"/>
                </a:cubicBezTo>
                <a:cubicBezTo>
                  <a:pt x="569" y="510"/>
                  <a:pt x="569" y="510"/>
                  <a:pt x="569" y="510"/>
                </a:cubicBezTo>
                <a:cubicBezTo>
                  <a:pt x="569" y="509"/>
                  <a:pt x="568" y="508"/>
                  <a:pt x="568" y="507"/>
                </a:cubicBezTo>
                <a:cubicBezTo>
                  <a:pt x="568" y="506"/>
                  <a:pt x="568" y="506"/>
                  <a:pt x="568" y="505"/>
                </a:cubicBezTo>
                <a:cubicBezTo>
                  <a:pt x="567" y="505"/>
                  <a:pt x="567" y="504"/>
                  <a:pt x="567" y="503"/>
                </a:cubicBezTo>
                <a:cubicBezTo>
                  <a:pt x="566" y="502"/>
                  <a:pt x="565" y="502"/>
                  <a:pt x="565" y="501"/>
                </a:cubicBezTo>
                <a:cubicBezTo>
                  <a:pt x="565" y="501"/>
                  <a:pt x="564" y="500"/>
                  <a:pt x="565" y="499"/>
                </a:cubicBezTo>
                <a:cubicBezTo>
                  <a:pt x="564" y="499"/>
                  <a:pt x="563" y="498"/>
                  <a:pt x="564" y="497"/>
                </a:cubicBezTo>
                <a:cubicBezTo>
                  <a:pt x="563" y="497"/>
                  <a:pt x="563" y="496"/>
                  <a:pt x="562" y="496"/>
                </a:cubicBezTo>
                <a:cubicBezTo>
                  <a:pt x="562" y="496"/>
                  <a:pt x="563" y="495"/>
                  <a:pt x="562" y="495"/>
                </a:cubicBezTo>
                <a:cubicBezTo>
                  <a:pt x="562" y="495"/>
                  <a:pt x="562" y="495"/>
                  <a:pt x="562" y="495"/>
                </a:cubicBezTo>
                <a:cubicBezTo>
                  <a:pt x="561" y="494"/>
                  <a:pt x="561" y="494"/>
                  <a:pt x="561" y="493"/>
                </a:cubicBezTo>
                <a:cubicBezTo>
                  <a:pt x="561" y="493"/>
                  <a:pt x="561" y="493"/>
                  <a:pt x="561" y="493"/>
                </a:cubicBezTo>
                <a:cubicBezTo>
                  <a:pt x="561" y="492"/>
                  <a:pt x="561" y="492"/>
                  <a:pt x="560" y="491"/>
                </a:cubicBezTo>
                <a:cubicBezTo>
                  <a:pt x="560" y="491"/>
                  <a:pt x="560" y="491"/>
                  <a:pt x="560" y="490"/>
                </a:cubicBezTo>
                <a:cubicBezTo>
                  <a:pt x="560" y="490"/>
                  <a:pt x="559" y="489"/>
                  <a:pt x="559" y="489"/>
                </a:cubicBezTo>
                <a:cubicBezTo>
                  <a:pt x="559" y="488"/>
                  <a:pt x="558" y="487"/>
                  <a:pt x="559" y="486"/>
                </a:cubicBezTo>
                <a:cubicBezTo>
                  <a:pt x="558" y="486"/>
                  <a:pt x="558" y="485"/>
                  <a:pt x="557" y="485"/>
                </a:cubicBezTo>
                <a:cubicBezTo>
                  <a:pt x="558" y="485"/>
                  <a:pt x="557" y="483"/>
                  <a:pt x="558" y="483"/>
                </a:cubicBezTo>
                <a:cubicBezTo>
                  <a:pt x="558" y="485"/>
                  <a:pt x="559" y="484"/>
                  <a:pt x="559" y="485"/>
                </a:cubicBezTo>
                <a:cubicBezTo>
                  <a:pt x="560" y="485"/>
                  <a:pt x="560" y="486"/>
                  <a:pt x="560" y="486"/>
                </a:cubicBezTo>
                <a:cubicBezTo>
                  <a:pt x="561" y="487"/>
                  <a:pt x="561" y="487"/>
                  <a:pt x="561" y="488"/>
                </a:cubicBezTo>
                <a:cubicBezTo>
                  <a:pt x="561" y="488"/>
                  <a:pt x="561" y="489"/>
                  <a:pt x="561" y="489"/>
                </a:cubicBezTo>
                <a:cubicBezTo>
                  <a:pt x="562" y="489"/>
                  <a:pt x="562" y="490"/>
                  <a:pt x="562" y="490"/>
                </a:cubicBezTo>
                <a:cubicBezTo>
                  <a:pt x="562" y="491"/>
                  <a:pt x="564" y="491"/>
                  <a:pt x="563" y="491"/>
                </a:cubicBezTo>
                <a:cubicBezTo>
                  <a:pt x="563" y="492"/>
                  <a:pt x="564" y="492"/>
                  <a:pt x="564" y="492"/>
                </a:cubicBezTo>
                <a:cubicBezTo>
                  <a:pt x="563" y="493"/>
                  <a:pt x="564" y="493"/>
                  <a:pt x="564" y="494"/>
                </a:cubicBezTo>
                <a:cubicBezTo>
                  <a:pt x="564" y="494"/>
                  <a:pt x="564" y="495"/>
                  <a:pt x="564" y="495"/>
                </a:cubicBezTo>
                <a:cubicBezTo>
                  <a:pt x="564" y="495"/>
                  <a:pt x="565" y="496"/>
                  <a:pt x="565" y="496"/>
                </a:cubicBezTo>
                <a:cubicBezTo>
                  <a:pt x="565" y="496"/>
                  <a:pt x="565" y="496"/>
                  <a:pt x="565" y="496"/>
                </a:cubicBezTo>
                <a:cubicBezTo>
                  <a:pt x="565" y="497"/>
                  <a:pt x="566" y="497"/>
                  <a:pt x="566" y="497"/>
                </a:cubicBezTo>
                <a:cubicBezTo>
                  <a:pt x="566" y="498"/>
                  <a:pt x="567" y="499"/>
                  <a:pt x="567" y="499"/>
                </a:cubicBezTo>
                <a:cubicBezTo>
                  <a:pt x="567" y="500"/>
                  <a:pt x="567" y="501"/>
                  <a:pt x="567" y="501"/>
                </a:cubicBezTo>
                <a:cubicBezTo>
                  <a:pt x="567" y="502"/>
                  <a:pt x="568" y="502"/>
                  <a:pt x="568" y="503"/>
                </a:cubicBezTo>
                <a:cubicBezTo>
                  <a:pt x="569" y="504"/>
                  <a:pt x="570" y="505"/>
                  <a:pt x="570" y="507"/>
                </a:cubicBezTo>
                <a:cubicBezTo>
                  <a:pt x="570" y="507"/>
                  <a:pt x="571" y="507"/>
                  <a:pt x="571" y="508"/>
                </a:cubicBezTo>
                <a:cubicBezTo>
                  <a:pt x="571" y="508"/>
                  <a:pt x="571" y="509"/>
                  <a:pt x="571" y="509"/>
                </a:cubicBezTo>
                <a:cubicBezTo>
                  <a:pt x="571" y="509"/>
                  <a:pt x="571" y="509"/>
                  <a:pt x="571" y="509"/>
                </a:cubicBezTo>
                <a:cubicBezTo>
                  <a:pt x="572" y="509"/>
                  <a:pt x="572" y="510"/>
                  <a:pt x="572" y="510"/>
                </a:cubicBezTo>
                <a:cubicBezTo>
                  <a:pt x="572" y="510"/>
                  <a:pt x="572" y="510"/>
                  <a:pt x="572" y="511"/>
                </a:cubicBezTo>
                <a:cubicBezTo>
                  <a:pt x="572" y="511"/>
                  <a:pt x="572" y="511"/>
                  <a:pt x="573" y="512"/>
                </a:cubicBezTo>
                <a:cubicBezTo>
                  <a:pt x="573" y="512"/>
                  <a:pt x="573" y="512"/>
                  <a:pt x="573" y="512"/>
                </a:cubicBezTo>
                <a:cubicBezTo>
                  <a:pt x="573" y="512"/>
                  <a:pt x="573" y="513"/>
                  <a:pt x="573" y="513"/>
                </a:cubicBezTo>
                <a:cubicBezTo>
                  <a:pt x="574" y="513"/>
                  <a:pt x="573" y="513"/>
                  <a:pt x="574" y="513"/>
                </a:cubicBezTo>
                <a:cubicBezTo>
                  <a:pt x="574" y="514"/>
                  <a:pt x="575" y="514"/>
                  <a:pt x="575" y="514"/>
                </a:cubicBezTo>
                <a:cubicBezTo>
                  <a:pt x="575" y="515"/>
                  <a:pt x="575" y="515"/>
                  <a:pt x="576" y="515"/>
                </a:cubicBezTo>
                <a:cubicBezTo>
                  <a:pt x="576" y="515"/>
                  <a:pt x="576" y="514"/>
                  <a:pt x="576" y="514"/>
                </a:cubicBezTo>
                <a:cubicBezTo>
                  <a:pt x="576" y="515"/>
                  <a:pt x="577" y="515"/>
                  <a:pt x="577" y="516"/>
                </a:cubicBezTo>
                <a:cubicBezTo>
                  <a:pt x="577" y="516"/>
                  <a:pt x="578" y="516"/>
                  <a:pt x="578" y="516"/>
                </a:cubicBezTo>
                <a:cubicBezTo>
                  <a:pt x="578" y="517"/>
                  <a:pt x="577" y="517"/>
                  <a:pt x="577" y="518"/>
                </a:cubicBezTo>
                <a:cubicBezTo>
                  <a:pt x="577" y="517"/>
                  <a:pt x="578" y="517"/>
                  <a:pt x="578" y="517"/>
                </a:cubicBezTo>
                <a:cubicBezTo>
                  <a:pt x="578" y="518"/>
                  <a:pt x="579" y="518"/>
                  <a:pt x="579" y="519"/>
                </a:cubicBezTo>
                <a:cubicBezTo>
                  <a:pt x="579" y="519"/>
                  <a:pt x="578" y="519"/>
                  <a:pt x="578" y="519"/>
                </a:cubicBezTo>
                <a:cubicBezTo>
                  <a:pt x="578" y="519"/>
                  <a:pt x="578" y="519"/>
                  <a:pt x="578" y="520"/>
                </a:cubicBezTo>
                <a:cubicBezTo>
                  <a:pt x="579" y="520"/>
                  <a:pt x="579" y="521"/>
                  <a:pt x="580" y="522"/>
                </a:cubicBezTo>
                <a:cubicBezTo>
                  <a:pt x="580" y="522"/>
                  <a:pt x="580" y="522"/>
                  <a:pt x="580" y="522"/>
                </a:cubicBezTo>
                <a:cubicBezTo>
                  <a:pt x="581" y="522"/>
                  <a:pt x="581" y="521"/>
                  <a:pt x="582" y="522"/>
                </a:cubicBezTo>
                <a:cubicBezTo>
                  <a:pt x="582" y="523"/>
                  <a:pt x="580" y="522"/>
                  <a:pt x="580" y="523"/>
                </a:cubicBezTo>
                <a:cubicBezTo>
                  <a:pt x="581" y="524"/>
                  <a:pt x="581" y="524"/>
                  <a:pt x="582" y="524"/>
                </a:cubicBezTo>
                <a:cubicBezTo>
                  <a:pt x="582" y="525"/>
                  <a:pt x="582" y="525"/>
                  <a:pt x="582" y="526"/>
                </a:cubicBezTo>
                <a:cubicBezTo>
                  <a:pt x="583" y="526"/>
                  <a:pt x="583" y="526"/>
                  <a:pt x="583" y="526"/>
                </a:cubicBezTo>
                <a:cubicBezTo>
                  <a:pt x="583" y="527"/>
                  <a:pt x="584" y="527"/>
                  <a:pt x="584" y="527"/>
                </a:cubicBezTo>
                <a:cubicBezTo>
                  <a:pt x="584" y="527"/>
                  <a:pt x="584" y="528"/>
                  <a:pt x="584" y="529"/>
                </a:cubicBezTo>
                <a:cubicBezTo>
                  <a:pt x="585" y="529"/>
                  <a:pt x="585" y="529"/>
                  <a:pt x="586" y="530"/>
                </a:cubicBezTo>
                <a:cubicBezTo>
                  <a:pt x="586" y="531"/>
                  <a:pt x="587" y="531"/>
                  <a:pt x="587" y="531"/>
                </a:cubicBezTo>
                <a:cubicBezTo>
                  <a:pt x="587" y="531"/>
                  <a:pt x="587" y="532"/>
                  <a:pt x="587" y="532"/>
                </a:cubicBezTo>
                <a:cubicBezTo>
                  <a:pt x="587" y="532"/>
                  <a:pt x="588" y="532"/>
                  <a:pt x="588" y="533"/>
                </a:cubicBezTo>
                <a:cubicBezTo>
                  <a:pt x="588" y="533"/>
                  <a:pt x="588" y="533"/>
                  <a:pt x="589" y="533"/>
                </a:cubicBezTo>
                <a:cubicBezTo>
                  <a:pt x="588" y="535"/>
                  <a:pt x="587" y="533"/>
                  <a:pt x="586" y="534"/>
                </a:cubicBezTo>
                <a:cubicBezTo>
                  <a:pt x="586" y="535"/>
                  <a:pt x="586" y="535"/>
                  <a:pt x="587" y="536"/>
                </a:cubicBezTo>
                <a:cubicBezTo>
                  <a:pt x="587" y="537"/>
                  <a:pt x="588" y="537"/>
                  <a:pt x="588" y="537"/>
                </a:cubicBezTo>
                <a:cubicBezTo>
                  <a:pt x="589" y="538"/>
                  <a:pt x="590" y="537"/>
                  <a:pt x="590" y="537"/>
                </a:cubicBezTo>
                <a:cubicBezTo>
                  <a:pt x="591" y="538"/>
                  <a:pt x="591" y="538"/>
                  <a:pt x="591" y="540"/>
                </a:cubicBezTo>
                <a:cubicBezTo>
                  <a:pt x="592" y="540"/>
                  <a:pt x="591" y="539"/>
                  <a:pt x="592" y="539"/>
                </a:cubicBezTo>
                <a:cubicBezTo>
                  <a:pt x="592" y="539"/>
                  <a:pt x="593" y="539"/>
                  <a:pt x="593" y="540"/>
                </a:cubicBezTo>
                <a:cubicBezTo>
                  <a:pt x="593" y="540"/>
                  <a:pt x="594" y="540"/>
                  <a:pt x="594" y="540"/>
                </a:cubicBezTo>
                <a:cubicBezTo>
                  <a:pt x="594" y="541"/>
                  <a:pt x="593" y="541"/>
                  <a:pt x="593" y="542"/>
                </a:cubicBezTo>
                <a:cubicBezTo>
                  <a:pt x="594" y="542"/>
                  <a:pt x="594" y="541"/>
                  <a:pt x="595" y="540"/>
                </a:cubicBezTo>
                <a:cubicBezTo>
                  <a:pt x="595" y="540"/>
                  <a:pt x="595" y="541"/>
                  <a:pt x="596" y="541"/>
                </a:cubicBezTo>
                <a:cubicBezTo>
                  <a:pt x="596" y="541"/>
                  <a:pt x="596" y="541"/>
                  <a:pt x="596" y="542"/>
                </a:cubicBezTo>
                <a:cubicBezTo>
                  <a:pt x="596" y="542"/>
                  <a:pt x="596" y="542"/>
                  <a:pt x="596" y="542"/>
                </a:cubicBezTo>
                <a:cubicBezTo>
                  <a:pt x="597" y="543"/>
                  <a:pt x="597" y="542"/>
                  <a:pt x="597" y="542"/>
                </a:cubicBezTo>
                <a:cubicBezTo>
                  <a:pt x="598" y="543"/>
                  <a:pt x="599" y="543"/>
                  <a:pt x="600" y="543"/>
                </a:cubicBezTo>
                <a:cubicBezTo>
                  <a:pt x="600" y="544"/>
                  <a:pt x="601" y="544"/>
                  <a:pt x="600" y="545"/>
                </a:cubicBezTo>
                <a:cubicBezTo>
                  <a:pt x="601" y="545"/>
                  <a:pt x="601" y="544"/>
                  <a:pt x="602" y="544"/>
                </a:cubicBezTo>
                <a:cubicBezTo>
                  <a:pt x="602" y="545"/>
                  <a:pt x="604" y="546"/>
                  <a:pt x="605" y="547"/>
                </a:cubicBezTo>
                <a:cubicBezTo>
                  <a:pt x="605" y="546"/>
                  <a:pt x="605" y="546"/>
                  <a:pt x="605" y="546"/>
                </a:cubicBezTo>
                <a:cubicBezTo>
                  <a:pt x="605" y="546"/>
                  <a:pt x="606" y="546"/>
                  <a:pt x="606" y="546"/>
                </a:cubicBezTo>
                <a:cubicBezTo>
                  <a:pt x="606" y="547"/>
                  <a:pt x="607" y="547"/>
                  <a:pt x="607" y="547"/>
                </a:cubicBezTo>
                <a:cubicBezTo>
                  <a:pt x="607" y="547"/>
                  <a:pt x="608" y="548"/>
                  <a:pt x="608" y="548"/>
                </a:cubicBezTo>
                <a:cubicBezTo>
                  <a:pt x="609" y="548"/>
                  <a:pt x="609" y="548"/>
                  <a:pt x="610" y="548"/>
                </a:cubicBezTo>
                <a:cubicBezTo>
                  <a:pt x="611" y="549"/>
                  <a:pt x="612" y="550"/>
                  <a:pt x="614" y="551"/>
                </a:cubicBezTo>
                <a:cubicBezTo>
                  <a:pt x="614" y="551"/>
                  <a:pt x="615" y="552"/>
                  <a:pt x="616" y="552"/>
                </a:cubicBezTo>
                <a:cubicBezTo>
                  <a:pt x="616" y="552"/>
                  <a:pt x="617" y="552"/>
                  <a:pt x="617" y="551"/>
                </a:cubicBezTo>
                <a:cubicBezTo>
                  <a:pt x="618" y="552"/>
                  <a:pt x="617" y="550"/>
                  <a:pt x="618" y="550"/>
                </a:cubicBezTo>
                <a:cubicBezTo>
                  <a:pt x="618" y="550"/>
                  <a:pt x="618" y="551"/>
                  <a:pt x="618" y="552"/>
                </a:cubicBezTo>
                <a:cubicBezTo>
                  <a:pt x="618" y="552"/>
                  <a:pt x="619" y="552"/>
                  <a:pt x="619" y="552"/>
                </a:cubicBezTo>
                <a:cubicBezTo>
                  <a:pt x="619" y="553"/>
                  <a:pt x="619" y="553"/>
                  <a:pt x="620" y="553"/>
                </a:cubicBezTo>
                <a:cubicBezTo>
                  <a:pt x="620" y="554"/>
                  <a:pt x="620" y="553"/>
                  <a:pt x="621" y="553"/>
                </a:cubicBezTo>
                <a:cubicBezTo>
                  <a:pt x="621" y="553"/>
                  <a:pt x="621" y="553"/>
                  <a:pt x="622" y="553"/>
                </a:cubicBezTo>
                <a:cubicBezTo>
                  <a:pt x="622" y="553"/>
                  <a:pt x="622" y="553"/>
                  <a:pt x="622" y="553"/>
                </a:cubicBezTo>
                <a:cubicBezTo>
                  <a:pt x="623" y="553"/>
                  <a:pt x="623" y="552"/>
                  <a:pt x="623" y="552"/>
                </a:cubicBezTo>
                <a:cubicBezTo>
                  <a:pt x="623" y="554"/>
                  <a:pt x="624" y="554"/>
                  <a:pt x="624" y="555"/>
                </a:cubicBezTo>
                <a:cubicBezTo>
                  <a:pt x="626" y="555"/>
                  <a:pt x="628" y="556"/>
                  <a:pt x="630" y="556"/>
                </a:cubicBezTo>
                <a:cubicBezTo>
                  <a:pt x="630" y="556"/>
                  <a:pt x="631" y="557"/>
                  <a:pt x="631" y="557"/>
                </a:cubicBezTo>
                <a:cubicBezTo>
                  <a:pt x="633" y="557"/>
                  <a:pt x="635" y="558"/>
                  <a:pt x="635" y="558"/>
                </a:cubicBezTo>
                <a:cubicBezTo>
                  <a:pt x="635" y="558"/>
                  <a:pt x="636" y="558"/>
                  <a:pt x="636" y="559"/>
                </a:cubicBezTo>
                <a:cubicBezTo>
                  <a:pt x="635" y="559"/>
                  <a:pt x="635" y="560"/>
                  <a:pt x="634" y="560"/>
                </a:cubicBezTo>
                <a:cubicBezTo>
                  <a:pt x="634" y="559"/>
                  <a:pt x="634" y="558"/>
                  <a:pt x="634" y="559"/>
                </a:cubicBezTo>
                <a:cubicBezTo>
                  <a:pt x="633" y="560"/>
                  <a:pt x="632" y="559"/>
                  <a:pt x="632" y="559"/>
                </a:cubicBezTo>
                <a:cubicBezTo>
                  <a:pt x="631" y="559"/>
                  <a:pt x="631" y="559"/>
                  <a:pt x="631" y="559"/>
                </a:cubicBezTo>
                <a:cubicBezTo>
                  <a:pt x="631" y="559"/>
                  <a:pt x="630" y="559"/>
                  <a:pt x="630" y="559"/>
                </a:cubicBezTo>
                <a:cubicBezTo>
                  <a:pt x="630" y="558"/>
                  <a:pt x="630" y="559"/>
                  <a:pt x="629" y="558"/>
                </a:cubicBezTo>
                <a:cubicBezTo>
                  <a:pt x="629" y="558"/>
                  <a:pt x="629" y="558"/>
                  <a:pt x="629" y="558"/>
                </a:cubicBezTo>
                <a:cubicBezTo>
                  <a:pt x="629" y="558"/>
                  <a:pt x="628" y="559"/>
                  <a:pt x="628" y="558"/>
                </a:cubicBezTo>
                <a:cubicBezTo>
                  <a:pt x="628" y="558"/>
                  <a:pt x="627" y="557"/>
                  <a:pt x="627" y="557"/>
                </a:cubicBezTo>
                <a:cubicBezTo>
                  <a:pt x="625" y="556"/>
                  <a:pt x="624" y="555"/>
                  <a:pt x="623" y="554"/>
                </a:cubicBezTo>
                <a:cubicBezTo>
                  <a:pt x="622" y="555"/>
                  <a:pt x="622" y="556"/>
                  <a:pt x="622" y="556"/>
                </a:cubicBezTo>
                <a:cubicBezTo>
                  <a:pt x="622" y="555"/>
                  <a:pt x="621" y="555"/>
                  <a:pt x="620" y="554"/>
                </a:cubicBezTo>
                <a:cubicBezTo>
                  <a:pt x="617" y="554"/>
                  <a:pt x="615" y="553"/>
                  <a:pt x="613" y="552"/>
                </a:cubicBezTo>
                <a:cubicBezTo>
                  <a:pt x="612" y="551"/>
                  <a:pt x="612" y="550"/>
                  <a:pt x="611" y="550"/>
                </a:cubicBezTo>
                <a:cubicBezTo>
                  <a:pt x="610" y="550"/>
                  <a:pt x="611" y="551"/>
                  <a:pt x="610" y="551"/>
                </a:cubicBezTo>
                <a:cubicBezTo>
                  <a:pt x="610" y="550"/>
                  <a:pt x="608" y="550"/>
                  <a:pt x="608" y="549"/>
                </a:cubicBezTo>
                <a:cubicBezTo>
                  <a:pt x="607" y="549"/>
                  <a:pt x="606" y="547"/>
                  <a:pt x="605" y="547"/>
                </a:cubicBezTo>
                <a:cubicBezTo>
                  <a:pt x="604" y="547"/>
                  <a:pt x="604" y="548"/>
                  <a:pt x="603" y="547"/>
                </a:cubicBezTo>
                <a:cubicBezTo>
                  <a:pt x="603" y="547"/>
                  <a:pt x="602" y="547"/>
                  <a:pt x="602" y="546"/>
                </a:cubicBezTo>
                <a:cubicBezTo>
                  <a:pt x="602" y="546"/>
                  <a:pt x="601" y="546"/>
                  <a:pt x="601" y="546"/>
                </a:cubicBezTo>
                <a:cubicBezTo>
                  <a:pt x="601" y="546"/>
                  <a:pt x="601" y="546"/>
                  <a:pt x="601" y="546"/>
                </a:cubicBezTo>
                <a:cubicBezTo>
                  <a:pt x="600" y="545"/>
                  <a:pt x="600" y="545"/>
                  <a:pt x="599" y="545"/>
                </a:cubicBezTo>
                <a:cubicBezTo>
                  <a:pt x="599" y="545"/>
                  <a:pt x="599" y="544"/>
                  <a:pt x="599" y="544"/>
                </a:cubicBezTo>
                <a:cubicBezTo>
                  <a:pt x="598" y="544"/>
                  <a:pt x="598" y="544"/>
                  <a:pt x="598" y="544"/>
                </a:cubicBezTo>
                <a:cubicBezTo>
                  <a:pt x="598" y="545"/>
                  <a:pt x="598" y="546"/>
                  <a:pt x="600" y="546"/>
                </a:cubicBezTo>
                <a:cubicBezTo>
                  <a:pt x="600" y="547"/>
                  <a:pt x="601" y="547"/>
                  <a:pt x="600" y="547"/>
                </a:cubicBezTo>
                <a:cubicBezTo>
                  <a:pt x="602" y="547"/>
                  <a:pt x="602" y="547"/>
                  <a:pt x="602" y="547"/>
                </a:cubicBezTo>
                <a:cubicBezTo>
                  <a:pt x="602" y="548"/>
                  <a:pt x="603" y="549"/>
                  <a:pt x="604" y="549"/>
                </a:cubicBezTo>
                <a:cubicBezTo>
                  <a:pt x="604" y="549"/>
                  <a:pt x="604" y="549"/>
                  <a:pt x="604" y="549"/>
                </a:cubicBezTo>
                <a:cubicBezTo>
                  <a:pt x="604" y="549"/>
                  <a:pt x="605" y="550"/>
                  <a:pt x="605" y="550"/>
                </a:cubicBezTo>
                <a:cubicBezTo>
                  <a:pt x="606" y="550"/>
                  <a:pt x="606" y="551"/>
                  <a:pt x="607" y="551"/>
                </a:cubicBezTo>
                <a:cubicBezTo>
                  <a:pt x="607" y="551"/>
                  <a:pt x="607" y="551"/>
                  <a:pt x="607" y="551"/>
                </a:cubicBezTo>
                <a:cubicBezTo>
                  <a:pt x="608" y="551"/>
                  <a:pt x="607" y="551"/>
                  <a:pt x="608" y="551"/>
                </a:cubicBezTo>
                <a:cubicBezTo>
                  <a:pt x="609" y="552"/>
                  <a:pt x="610" y="552"/>
                  <a:pt x="612" y="552"/>
                </a:cubicBezTo>
                <a:cubicBezTo>
                  <a:pt x="612" y="553"/>
                  <a:pt x="614" y="553"/>
                  <a:pt x="616" y="554"/>
                </a:cubicBezTo>
                <a:cubicBezTo>
                  <a:pt x="616" y="554"/>
                  <a:pt x="616" y="554"/>
                  <a:pt x="616" y="554"/>
                </a:cubicBezTo>
                <a:cubicBezTo>
                  <a:pt x="617" y="554"/>
                  <a:pt x="616" y="554"/>
                  <a:pt x="617" y="554"/>
                </a:cubicBezTo>
                <a:cubicBezTo>
                  <a:pt x="617" y="555"/>
                  <a:pt x="619" y="555"/>
                  <a:pt x="620" y="555"/>
                </a:cubicBezTo>
                <a:cubicBezTo>
                  <a:pt x="620" y="555"/>
                  <a:pt x="620" y="555"/>
                  <a:pt x="620" y="555"/>
                </a:cubicBezTo>
                <a:cubicBezTo>
                  <a:pt x="620" y="555"/>
                  <a:pt x="621" y="556"/>
                  <a:pt x="621" y="556"/>
                </a:cubicBezTo>
                <a:cubicBezTo>
                  <a:pt x="621" y="556"/>
                  <a:pt x="621" y="556"/>
                  <a:pt x="622" y="556"/>
                </a:cubicBezTo>
                <a:cubicBezTo>
                  <a:pt x="622" y="557"/>
                  <a:pt x="623" y="557"/>
                  <a:pt x="624" y="558"/>
                </a:cubicBezTo>
                <a:cubicBezTo>
                  <a:pt x="624" y="557"/>
                  <a:pt x="624" y="557"/>
                  <a:pt x="624" y="556"/>
                </a:cubicBezTo>
                <a:cubicBezTo>
                  <a:pt x="625" y="557"/>
                  <a:pt x="625" y="558"/>
                  <a:pt x="625" y="558"/>
                </a:cubicBezTo>
                <a:cubicBezTo>
                  <a:pt x="626" y="559"/>
                  <a:pt x="627" y="560"/>
                  <a:pt x="628" y="560"/>
                </a:cubicBezTo>
                <a:cubicBezTo>
                  <a:pt x="628" y="560"/>
                  <a:pt x="628" y="559"/>
                  <a:pt x="629" y="559"/>
                </a:cubicBezTo>
                <a:cubicBezTo>
                  <a:pt x="630" y="560"/>
                  <a:pt x="631" y="560"/>
                  <a:pt x="632" y="560"/>
                </a:cubicBezTo>
                <a:cubicBezTo>
                  <a:pt x="633" y="561"/>
                  <a:pt x="635" y="561"/>
                  <a:pt x="636" y="561"/>
                </a:cubicBezTo>
                <a:cubicBezTo>
                  <a:pt x="638" y="562"/>
                  <a:pt x="640" y="562"/>
                  <a:pt x="643" y="562"/>
                </a:cubicBezTo>
                <a:cubicBezTo>
                  <a:pt x="644" y="563"/>
                  <a:pt x="644" y="563"/>
                  <a:pt x="644" y="563"/>
                </a:cubicBezTo>
                <a:cubicBezTo>
                  <a:pt x="646" y="562"/>
                  <a:pt x="646" y="563"/>
                  <a:pt x="647" y="563"/>
                </a:cubicBezTo>
                <a:cubicBezTo>
                  <a:pt x="648" y="563"/>
                  <a:pt x="650" y="564"/>
                  <a:pt x="651" y="564"/>
                </a:cubicBezTo>
                <a:cubicBezTo>
                  <a:pt x="651" y="564"/>
                  <a:pt x="651" y="563"/>
                  <a:pt x="652" y="563"/>
                </a:cubicBezTo>
                <a:cubicBezTo>
                  <a:pt x="652" y="563"/>
                  <a:pt x="654" y="564"/>
                  <a:pt x="654" y="564"/>
                </a:cubicBezTo>
                <a:cubicBezTo>
                  <a:pt x="655" y="564"/>
                  <a:pt x="655" y="564"/>
                  <a:pt x="655" y="564"/>
                </a:cubicBezTo>
                <a:cubicBezTo>
                  <a:pt x="656" y="564"/>
                  <a:pt x="656" y="564"/>
                  <a:pt x="656" y="564"/>
                </a:cubicBezTo>
                <a:cubicBezTo>
                  <a:pt x="657" y="564"/>
                  <a:pt x="658" y="565"/>
                  <a:pt x="658" y="565"/>
                </a:cubicBezTo>
                <a:cubicBezTo>
                  <a:pt x="659" y="565"/>
                  <a:pt x="659" y="565"/>
                  <a:pt x="659" y="565"/>
                </a:cubicBezTo>
                <a:cubicBezTo>
                  <a:pt x="659" y="565"/>
                  <a:pt x="659" y="565"/>
                  <a:pt x="660" y="565"/>
                </a:cubicBezTo>
                <a:cubicBezTo>
                  <a:pt x="660" y="565"/>
                  <a:pt x="660" y="564"/>
                  <a:pt x="660" y="563"/>
                </a:cubicBezTo>
                <a:cubicBezTo>
                  <a:pt x="660" y="563"/>
                  <a:pt x="661" y="565"/>
                  <a:pt x="661" y="565"/>
                </a:cubicBezTo>
                <a:cubicBezTo>
                  <a:pt x="661" y="565"/>
                  <a:pt x="662" y="565"/>
                  <a:pt x="662" y="565"/>
                </a:cubicBezTo>
                <a:cubicBezTo>
                  <a:pt x="662" y="565"/>
                  <a:pt x="663" y="565"/>
                  <a:pt x="663" y="565"/>
                </a:cubicBezTo>
                <a:cubicBezTo>
                  <a:pt x="664" y="565"/>
                  <a:pt x="665" y="566"/>
                  <a:pt x="665" y="566"/>
                </a:cubicBezTo>
                <a:cubicBezTo>
                  <a:pt x="666" y="566"/>
                  <a:pt x="666" y="565"/>
                  <a:pt x="667" y="565"/>
                </a:cubicBezTo>
                <a:cubicBezTo>
                  <a:pt x="668" y="565"/>
                  <a:pt x="670" y="566"/>
                  <a:pt x="671" y="566"/>
                </a:cubicBezTo>
                <a:cubicBezTo>
                  <a:pt x="671" y="566"/>
                  <a:pt x="671" y="565"/>
                  <a:pt x="671" y="565"/>
                </a:cubicBezTo>
                <a:cubicBezTo>
                  <a:pt x="672" y="565"/>
                  <a:pt x="673" y="566"/>
                  <a:pt x="673" y="566"/>
                </a:cubicBezTo>
                <a:cubicBezTo>
                  <a:pt x="673" y="566"/>
                  <a:pt x="673" y="565"/>
                  <a:pt x="673" y="565"/>
                </a:cubicBezTo>
                <a:cubicBezTo>
                  <a:pt x="673" y="565"/>
                  <a:pt x="674" y="566"/>
                  <a:pt x="675" y="566"/>
                </a:cubicBezTo>
                <a:cubicBezTo>
                  <a:pt x="675" y="566"/>
                  <a:pt x="675" y="566"/>
                  <a:pt x="676" y="566"/>
                </a:cubicBezTo>
                <a:cubicBezTo>
                  <a:pt x="676" y="566"/>
                  <a:pt x="676" y="565"/>
                  <a:pt x="677" y="565"/>
                </a:cubicBezTo>
                <a:cubicBezTo>
                  <a:pt x="677" y="565"/>
                  <a:pt x="677" y="565"/>
                  <a:pt x="677" y="564"/>
                </a:cubicBezTo>
                <a:cubicBezTo>
                  <a:pt x="677" y="564"/>
                  <a:pt x="677" y="565"/>
                  <a:pt x="677" y="565"/>
                </a:cubicBezTo>
                <a:cubicBezTo>
                  <a:pt x="678" y="564"/>
                  <a:pt x="678" y="565"/>
                  <a:pt x="679" y="565"/>
                </a:cubicBezTo>
                <a:cubicBezTo>
                  <a:pt x="680" y="565"/>
                  <a:pt x="682" y="565"/>
                  <a:pt x="683" y="565"/>
                </a:cubicBezTo>
                <a:cubicBezTo>
                  <a:pt x="683" y="565"/>
                  <a:pt x="683" y="565"/>
                  <a:pt x="684" y="565"/>
                </a:cubicBezTo>
                <a:cubicBezTo>
                  <a:pt x="684" y="565"/>
                  <a:pt x="684" y="565"/>
                  <a:pt x="685" y="564"/>
                </a:cubicBezTo>
                <a:cubicBezTo>
                  <a:pt x="685" y="564"/>
                  <a:pt x="687" y="564"/>
                  <a:pt x="687" y="564"/>
                </a:cubicBezTo>
                <a:cubicBezTo>
                  <a:pt x="688" y="564"/>
                  <a:pt x="689" y="564"/>
                  <a:pt x="689" y="564"/>
                </a:cubicBezTo>
                <a:cubicBezTo>
                  <a:pt x="689" y="564"/>
                  <a:pt x="690" y="564"/>
                  <a:pt x="690" y="564"/>
                </a:cubicBezTo>
                <a:cubicBezTo>
                  <a:pt x="690" y="564"/>
                  <a:pt x="690" y="564"/>
                  <a:pt x="691" y="564"/>
                </a:cubicBezTo>
                <a:cubicBezTo>
                  <a:pt x="692" y="563"/>
                  <a:pt x="693" y="563"/>
                  <a:pt x="693" y="563"/>
                </a:cubicBezTo>
                <a:cubicBezTo>
                  <a:pt x="694" y="563"/>
                  <a:pt x="694" y="563"/>
                  <a:pt x="694" y="562"/>
                </a:cubicBezTo>
                <a:cubicBezTo>
                  <a:pt x="695" y="562"/>
                  <a:pt x="696" y="563"/>
                  <a:pt x="696" y="563"/>
                </a:cubicBezTo>
                <a:cubicBezTo>
                  <a:pt x="697" y="563"/>
                  <a:pt x="697" y="563"/>
                  <a:pt x="697" y="562"/>
                </a:cubicBezTo>
                <a:cubicBezTo>
                  <a:pt x="697" y="562"/>
                  <a:pt x="698" y="562"/>
                  <a:pt x="698" y="562"/>
                </a:cubicBezTo>
                <a:cubicBezTo>
                  <a:pt x="698" y="562"/>
                  <a:pt x="699" y="562"/>
                  <a:pt x="699" y="562"/>
                </a:cubicBezTo>
                <a:cubicBezTo>
                  <a:pt x="699" y="561"/>
                  <a:pt x="700" y="561"/>
                  <a:pt x="700" y="561"/>
                </a:cubicBezTo>
                <a:cubicBezTo>
                  <a:pt x="701" y="561"/>
                  <a:pt x="702" y="562"/>
                  <a:pt x="702" y="561"/>
                </a:cubicBezTo>
                <a:cubicBezTo>
                  <a:pt x="702" y="561"/>
                  <a:pt x="703" y="560"/>
                  <a:pt x="703" y="559"/>
                </a:cubicBezTo>
                <a:cubicBezTo>
                  <a:pt x="703" y="559"/>
                  <a:pt x="704" y="560"/>
                  <a:pt x="704" y="560"/>
                </a:cubicBezTo>
                <a:cubicBezTo>
                  <a:pt x="704" y="560"/>
                  <a:pt x="705" y="560"/>
                  <a:pt x="705" y="560"/>
                </a:cubicBezTo>
                <a:cubicBezTo>
                  <a:pt x="705" y="560"/>
                  <a:pt x="706" y="560"/>
                  <a:pt x="706" y="559"/>
                </a:cubicBezTo>
                <a:cubicBezTo>
                  <a:pt x="707" y="559"/>
                  <a:pt x="707" y="559"/>
                  <a:pt x="708" y="559"/>
                </a:cubicBezTo>
                <a:cubicBezTo>
                  <a:pt x="708" y="559"/>
                  <a:pt x="732" y="550"/>
                  <a:pt x="735" y="544"/>
                </a:cubicBezTo>
                <a:cubicBezTo>
                  <a:pt x="735" y="543"/>
                  <a:pt x="736" y="543"/>
                  <a:pt x="736" y="543"/>
                </a:cubicBezTo>
                <a:cubicBezTo>
                  <a:pt x="742" y="541"/>
                  <a:pt x="750" y="531"/>
                  <a:pt x="750" y="531"/>
                </a:cubicBezTo>
                <a:cubicBezTo>
                  <a:pt x="750" y="530"/>
                  <a:pt x="751" y="530"/>
                  <a:pt x="751" y="530"/>
                </a:cubicBezTo>
                <a:cubicBezTo>
                  <a:pt x="751" y="529"/>
                  <a:pt x="751" y="529"/>
                  <a:pt x="751" y="529"/>
                </a:cubicBezTo>
                <a:cubicBezTo>
                  <a:pt x="751" y="529"/>
                  <a:pt x="751" y="529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8"/>
                  <a:pt x="752" y="528"/>
                  <a:pt x="752" y="528"/>
                </a:cubicBezTo>
                <a:cubicBezTo>
                  <a:pt x="752" y="529"/>
                  <a:pt x="751" y="529"/>
                  <a:pt x="752" y="530"/>
                </a:cubicBezTo>
                <a:cubicBezTo>
                  <a:pt x="752" y="530"/>
                  <a:pt x="752" y="530"/>
                  <a:pt x="752" y="530"/>
                </a:cubicBezTo>
                <a:cubicBezTo>
                  <a:pt x="753" y="529"/>
                  <a:pt x="753" y="529"/>
                  <a:pt x="754" y="528"/>
                </a:cubicBezTo>
                <a:cubicBezTo>
                  <a:pt x="754" y="527"/>
                  <a:pt x="754" y="527"/>
                  <a:pt x="755" y="527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5" y="526"/>
                  <a:pt x="755" y="526"/>
                  <a:pt x="755" y="526"/>
                </a:cubicBezTo>
                <a:cubicBezTo>
                  <a:pt x="754" y="526"/>
                  <a:pt x="753" y="526"/>
                  <a:pt x="753" y="526"/>
                </a:cubicBezTo>
                <a:cubicBezTo>
                  <a:pt x="754" y="525"/>
                  <a:pt x="755" y="524"/>
                  <a:pt x="755" y="523"/>
                </a:cubicBezTo>
                <a:cubicBezTo>
                  <a:pt x="756" y="522"/>
                  <a:pt x="757" y="522"/>
                  <a:pt x="758" y="521"/>
                </a:cubicBezTo>
                <a:cubicBezTo>
                  <a:pt x="757" y="521"/>
                  <a:pt x="757" y="521"/>
                  <a:pt x="757" y="520"/>
                </a:cubicBezTo>
                <a:cubicBezTo>
                  <a:pt x="757" y="520"/>
                  <a:pt x="757" y="518"/>
                  <a:pt x="758" y="518"/>
                </a:cubicBezTo>
                <a:cubicBezTo>
                  <a:pt x="758" y="518"/>
                  <a:pt x="758" y="518"/>
                  <a:pt x="758" y="517"/>
                </a:cubicBezTo>
                <a:cubicBezTo>
                  <a:pt x="758" y="517"/>
                  <a:pt x="758" y="517"/>
                  <a:pt x="758" y="517"/>
                </a:cubicBezTo>
                <a:cubicBezTo>
                  <a:pt x="758" y="517"/>
                  <a:pt x="759" y="516"/>
                  <a:pt x="759" y="516"/>
                </a:cubicBezTo>
                <a:cubicBezTo>
                  <a:pt x="759" y="516"/>
                  <a:pt x="759" y="516"/>
                  <a:pt x="759" y="516"/>
                </a:cubicBezTo>
                <a:cubicBezTo>
                  <a:pt x="759" y="516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4"/>
                  <a:pt x="760" y="514"/>
                  <a:pt x="760" y="514"/>
                </a:cubicBezTo>
                <a:cubicBezTo>
                  <a:pt x="760" y="514"/>
                  <a:pt x="759" y="513"/>
                  <a:pt x="760" y="512"/>
                </a:cubicBezTo>
                <a:cubicBezTo>
                  <a:pt x="760" y="512"/>
                  <a:pt x="760" y="512"/>
                  <a:pt x="760" y="511"/>
                </a:cubicBezTo>
                <a:cubicBezTo>
                  <a:pt x="760" y="511"/>
                  <a:pt x="761" y="511"/>
                  <a:pt x="761" y="510"/>
                </a:cubicBezTo>
                <a:cubicBezTo>
                  <a:pt x="761" y="510"/>
                  <a:pt x="761" y="509"/>
                  <a:pt x="761" y="509"/>
                </a:cubicBezTo>
                <a:cubicBezTo>
                  <a:pt x="762" y="508"/>
                  <a:pt x="761" y="507"/>
                  <a:pt x="762" y="506"/>
                </a:cubicBezTo>
                <a:cubicBezTo>
                  <a:pt x="762" y="505"/>
                  <a:pt x="762" y="505"/>
                  <a:pt x="762" y="505"/>
                </a:cubicBezTo>
                <a:cubicBezTo>
                  <a:pt x="762" y="505"/>
                  <a:pt x="762" y="504"/>
                  <a:pt x="762" y="504"/>
                </a:cubicBezTo>
                <a:cubicBezTo>
                  <a:pt x="763" y="503"/>
                  <a:pt x="761" y="503"/>
                  <a:pt x="762" y="502"/>
                </a:cubicBezTo>
                <a:cubicBezTo>
                  <a:pt x="762" y="501"/>
                  <a:pt x="762" y="501"/>
                  <a:pt x="761" y="500"/>
                </a:cubicBezTo>
                <a:cubicBezTo>
                  <a:pt x="763" y="500"/>
                  <a:pt x="763" y="498"/>
                  <a:pt x="763" y="496"/>
                </a:cubicBezTo>
                <a:cubicBezTo>
                  <a:pt x="763" y="496"/>
                  <a:pt x="764" y="496"/>
                  <a:pt x="764" y="495"/>
                </a:cubicBezTo>
                <a:cubicBezTo>
                  <a:pt x="764" y="495"/>
                  <a:pt x="765" y="495"/>
                  <a:pt x="765" y="495"/>
                </a:cubicBezTo>
                <a:cubicBezTo>
                  <a:pt x="764" y="496"/>
                  <a:pt x="764" y="496"/>
                  <a:pt x="764" y="497"/>
                </a:cubicBezTo>
                <a:cubicBezTo>
                  <a:pt x="764" y="498"/>
                  <a:pt x="763" y="499"/>
                  <a:pt x="764" y="500"/>
                </a:cubicBezTo>
                <a:cubicBezTo>
                  <a:pt x="763" y="498"/>
                  <a:pt x="765" y="498"/>
                  <a:pt x="764" y="497"/>
                </a:cubicBezTo>
                <a:cubicBezTo>
                  <a:pt x="765" y="496"/>
                  <a:pt x="764" y="495"/>
                  <a:pt x="765" y="494"/>
                </a:cubicBezTo>
                <a:cubicBezTo>
                  <a:pt x="765" y="494"/>
                  <a:pt x="765" y="494"/>
                  <a:pt x="765" y="493"/>
                </a:cubicBezTo>
                <a:cubicBezTo>
                  <a:pt x="765" y="493"/>
                  <a:pt x="764" y="493"/>
                  <a:pt x="764" y="493"/>
                </a:cubicBezTo>
                <a:cubicBezTo>
                  <a:pt x="764" y="492"/>
                  <a:pt x="764" y="492"/>
                  <a:pt x="764" y="492"/>
                </a:cubicBezTo>
                <a:cubicBezTo>
                  <a:pt x="764" y="491"/>
                  <a:pt x="764" y="491"/>
                  <a:pt x="764" y="491"/>
                </a:cubicBezTo>
                <a:cubicBezTo>
                  <a:pt x="765" y="489"/>
                  <a:pt x="765" y="488"/>
                  <a:pt x="766" y="487"/>
                </a:cubicBezTo>
                <a:cubicBezTo>
                  <a:pt x="766" y="486"/>
                  <a:pt x="767" y="486"/>
                  <a:pt x="768" y="485"/>
                </a:cubicBezTo>
                <a:cubicBezTo>
                  <a:pt x="768" y="485"/>
                  <a:pt x="767" y="484"/>
                  <a:pt x="767" y="484"/>
                </a:cubicBezTo>
                <a:cubicBezTo>
                  <a:pt x="768" y="483"/>
                  <a:pt x="768" y="483"/>
                  <a:pt x="769" y="482"/>
                </a:cubicBezTo>
                <a:cubicBezTo>
                  <a:pt x="769" y="481"/>
                  <a:pt x="770" y="479"/>
                  <a:pt x="771" y="477"/>
                </a:cubicBezTo>
                <a:cubicBezTo>
                  <a:pt x="771" y="477"/>
                  <a:pt x="771" y="477"/>
                  <a:pt x="771" y="476"/>
                </a:cubicBezTo>
                <a:cubicBezTo>
                  <a:pt x="772" y="475"/>
                  <a:pt x="772" y="473"/>
                  <a:pt x="773" y="472"/>
                </a:cubicBezTo>
                <a:cubicBezTo>
                  <a:pt x="773" y="472"/>
                  <a:pt x="774" y="472"/>
                  <a:pt x="774" y="471"/>
                </a:cubicBezTo>
                <a:cubicBezTo>
                  <a:pt x="774" y="470"/>
                  <a:pt x="774" y="470"/>
                  <a:pt x="774" y="469"/>
                </a:cubicBezTo>
                <a:cubicBezTo>
                  <a:pt x="775" y="466"/>
                  <a:pt x="777" y="462"/>
                  <a:pt x="778" y="459"/>
                </a:cubicBezTo>
                <a:cubicBezTo>
                  <a:pt x="778" y="459"/>
                  <a:pt x="778" y="459"/>
                  <a:pt x="778" y="458"/>
                </a:cubicBezTo>
                <a:cubicBezTo>
                  <a:pt x="779" y="456"/>
                  <a:pt x="780" y="455"/>
                  <a:pt x="780" y="454"/>
                </a:cubicBezTo>
                <a:cubicBezTo>
                  <a:pt x="781" y="453"/>
                  <a:pt x="781" y="452"/>
                  <a:pt x="781" y="451"/>
                </a:cubicBezTo>
                <a:cubicBezTo>
                  <a:pt x="781" y="450"/>
                  <a:pt x="781" y="450"/>
                  <a:pt x="781" y="449"/>
                </a:cubicBezTo>
                <a:cubicBezTo>
                  <a:pt x="781" y="449"/>
                  <a:pt x="781" y="449"/>
                  <a:pt x="781" y="449"/>
                </a:cubicBezTo>
                <a:cubicBezTo>
                  <a:pt x="781" y="448"/>
                  <a:pt x="781" y="447"/>
                  <a:pt x="781" y="446"/>
                </a:cubicBezTo>
                <a:cubicBezTo>
                  <a:pt x="782" y="445"/>
                  <a:pt x="782" y="445"/>
                  <a:pt x="782" y="445"/>
                </a:cubicBezTo>
                <a:cubicBezTo>
                  <a:pt x="782" y="444"/>
                  <a:pt x="783" y="443"/>
                  <a:pt x="782" y="443"/>
                </a:cubicBezTo>
                <a:cubicBezTo>
                  <a:pt x="781" y="445"/>
                  <a:pt x="781" y="445"/>
                  <a:pt x="781" y="445"/>
                </a:cubicBezTo>
                <a:cubicBezTo>
                  <a:pt x="781" y="446"/>
                  <a:pt x="781" y="447"/>
                  <a:pt x="780" y="448"/>
                </a:cubicBezTo>
                <a:cubicBezTo>
                  <a:pt x="780" y="449"/>
                  <a:pt x="780" y="449"/>
                  <a:pt x="780" y="449"/>
                </a:cubicBezTo>
                <a:cubicBezTo>
                  <a:pt x="780" y="450"/>
                  <a:pt x="780" y="452"/>
                  <a:pt x="779" y="452"/>
                </a:cubicBezTo>
                <a:cubicBezTo>
                  <a:pt x="779" y="452"/>
                  <a:pt x="779" y="452"/>
                  <a:pt x="779" y="451"/>
                </a:cubicBezTo>
                <a:cubicBezTo>
                  <a:pt x="779" y="451"/>
                  <a:pt x="779" y="451"/>
                  <a:pt x="779" y="451"/>
                </a:cubicBezTo>
                <a:cubicBezTo>
                  <a:pt x="779" y="449"/>
                  <a:pt x="780" y="449"/>
                  <a:pt x="780" y="447"/>
                </a:cubicBezTo>
                <a:cubicBezTo>
                  <a:pt x="780" y="447"/>
                  <a:pt x="780" y="447"/>
                  <a:pt x="780" y="446"/>
                </a:cubicBezTo>
                <a:cubicBezTo>
                  <a:pt x="780" y="445"/>
                  <a:pt x="781" y="444"/>
                  <a:pt x="782" y="442"/>
                </a:cubicBezTo>
                <a:cubicBezTo>
                  <a:pt x="782" y="443"/>
                  <a:pt x="783" y="443"/>
                  <a:pt x="783" y="442"/>
                </a:cubicBezTo>
                <a:cubicBezTo>
                  <a:pt x="783" y="440"/>
                  <a:pt x="784" y="437"/>
                  <a:pt x="784" y="435"/>
                </a:cubicBezTo>
                <a:cubicBezTo>
                  <a:pt x="784" y="434"/>
                  <a:pt x="784" y="433"/>
                  <a:pt x="784" y="432"/>
                </a:cubicBezTo>
                <a:cubicBezTo>
                  <a:pt x="785" y="432"/>
                  <a:pt x="784" y="431"/>
                  <a:pt x="784" y="430"/>
                </a:cubicBezTo>
                <a:cubicBezTo>
                  <a:pt x="785" y="430"/>
                  <a:pt x="784" y="430"/>
                  <a:pt x="784" y="430"/>
                </a:cubicBezTo>
                <a:cubicBezTo>
                  <a:pt x="784" y="429"/>
                  <a:pt x="785" y="429"/>
                  <a:pt x="785" y="428"/>
                </a:cubicBezTo>
                <a:cubicBezTo>
                  <a:pt x="785" y="427"/>
                  <a:pt x="785" y="426"/>
                  <a:pt x="785" y="426"/>
                </a:cubicBezTo>
                <a:cubicBezTo>
                  <a:pt x="785" y="426"/>
                  <a:pt x="784" y="426"/>
                  <a:pt x="784" y="426"/>
                </a:cubicBezTo>
                <a:cubicBezTo>
                  <a:pt x="785" y="424"/>
                  <a:pt x="785" y="424"/>
                  <a:pt x="785" y="424"/>
                </a:cubicBezTo>
                <a:cubicBezTo>
                  <a:pt x="785" y="423"/>
                  <a:pt x="784" y="423"/>
                  <a:pt x="785" y="422"/>
                </a:cubicBezTo>
                <a:close/>
                <a:moveTo>
                  <a:pt x="772" y="331"/>
                </a:moveTo>
                <a:cubicBezTo>
                  <a:pt x="771" y="331"/>
                  <a:pt x="772" y="330"/>
                  <a:pt x="771" y="329"/>
                </a:cubicBezTo>
                <a:cubicBezTo>
                  <a:pt x="772" y="328"/>
                  <a:pt x="773" y="330"/>
                  <a:pt x="772" y="331"/>
                </a:cubicBezTo>
                <a:close/>
                <a:moveTo>
                  <a:pt x="601" y="472"/>
                </a:moveTo>
                <a:cubicBezTo>
                  <a:pt x="601" y="471"/>
                  <a:pt x="602" y="472"/>
                  <a:pt x="602" y="471"/>
                </a:cubicBezTo>
                <a:cubicBezTo>
                  <a:pt x="602" y="471"/>
                  <a:pt x="603" y="472"/>
                  <a:pt x="603" y="472"/>
                </a:cubicBezTo>
                <a:cubicBezTo>
                  <a:pt x="604" y="476"/>
                  <a:pt x="602" y="472"/>
                  <a:pt x="601" y="472"/>
                </a:cubicBezTo>
                <a:close/>
                <a:moveTo>
                  <a:pt x="607" y="491"/>
                </a:moveTo>
                <a:cubicBezTo>
                  <a:pt x="607" y="492"/>
                  <a:pt x="608" y="492"/>
                  <a:pt x="607" y="493"/>
                </a:cubicBezTo>
                <a:cubicBezTo>
                  <a:pt x="607" y="492"/>
                  <a:pt x="606" y="490"/>
                  <a:pt x="606" y="489"/>
                </a:cubicBezTo>
                <a:cubicBezTo>
                  <a:pt x="607" y="489"/>
                  <a:pt x="607" y="489"/>
                  <a:pt x="608" y="488"/>
                </a:cubicBezTo>
                <a:cubicBezTo>
                  <a:pt x="608" y="489"/>
                  <a:pt x="608" y="490"/>
                  <a:pt x="607" y="491"/>
                </a:cubicBezTo>
                <a:close/>
                <a:moveTo>
                  <a:pt x="635" y="505"/>
                </a:moveTo>
                <a:cubicBezTo>
                  <a:pt x="635" y="505"/>
                  <a:pt x="635" y="505"/>
                  <a:pt x="635" y="505"/>
                </a:cubicBezTo>
                <a:cubicBezTo>
                  <a:pt x="634" y="505"/>
                  <a:pt x="634" y="504"/>
                  <a:pt x="633" y="504"/>
                </a:cubicBezTo>
                <a:cubicBezTo>
                  <a:pt x="633" y="504"/>
                  <a:pt x="633" y="504"/>
                  <a:pt x="633" y="504"/>
                </a:cubicBezTo>
                <a:cubicBezTo>
                  <a:pt x="633" y="503"/>
                  <a:pt x="631" y="502"/>
                  <a:pt x="631" y="501"/>
                </a:cubicBezTo>
                <a:cubicBezTo>
                  <a:pt x="631" y="501"/>
                  <a:pt x="631" y="501"/>
                  <a:pt x="631" y="501"/>
                </a:cubicBezTo>
                <a:cubicBezTo>
                  <a:pt x="630" y="501"/>
                  <a:pt x="631" y="500"/>
                  <a:pt x="631" y="500"/>
                </a:cubicBezTo>
                <a:cubicBezTo>
                  <a:pt x="630" y="500"/>
                  <a:pt x="630" y="500"/>
                  <a:pt x="630" y="500"/>
                </a:cubicBezTo>
                <a:cubicBezTo>
                  <a:pt x="629" y="498"/>
                  <a:pt x="629" y="496"/>
                  <a:pt x="628" y="494"/>
                </a:cubicBezTo>
                <a:cubicBezTo>
                  <a:pt x="628" y="494"/>
                  <a:pt x="628" y="494"/>
                  <a:pt x="629" y="493"/>
                </a:cubicBezTo>
                <a:cubicBezTo>
                  <a:pt x="629" y="493"/>
                  <a:pt x="629" y="494"/>
                  <a:pt x="629" y="494"/>
                </a:cubicBezTo>
                <a:cubicBezTo>
                  <a:pt x="629" y="495"/>
                  <a:pt x="630" y="494"/>
                  <a:pt x="631" y="495"/>
                </a:cubicBezTo>
                <a:cubicBezTo>
                  <a:pt x="631" y="495"/>
                  <a:pt x="630" y="496"/>
                  <a:pt x="630" y="496"/>
                </a:cubicBezTo>
                <a:cubicBezTo>
                  <a:pt x="631" y="496"/>
                  <a:pt x="631" y="497"/>
                  <a:pt x="631" y="498"/>
                </a:cubicBezTo>
                <a:cubicBezTo>
                  <a:pt x="632" y="499"/>
                  <a:pt x="632" y="499"/>
                  <a:pt x="633" y="500"/>
                </a:cubicBezTo>
                <a:cubicBezTo>
                  <a:pt x="633" y="500"/>
                  <a:pt x="633" y="500"/>
                  <a:pt x="633" y="501"/>
                </a:cubicBezTo>
                <a:cubicBezTo>
                  <a:pt x="634" y="501"/>
                  <a:pt x="633" y="502"/>
                  <a:pt x="634" y="502"/>
                </a:cubicBezTo>
                <a:cubicBezTo>
                  <a:pt x="634" y="502"/>
                  <a:pt x="635" y="503"/>
                  <a:pt x="635" y="503"/>
                </a:cubicBezTo>
                <a:cubicBezTo>
                  <a:pt x="635" y="503"/>
                  <a:pt x="636" y="504"/>
                  <a:pt x="635" y="505"/>
                </a:cubicBezTo>
                <a:close/>
                <a:moveTo>
                  <a:pt x="649" y="496"/>
                </a:moveTo>
                <a:cubicBezTo>
                  <a:pt x="650" y="496"/>
                  <a:pt x="650" y="496"/>
                  <a:pt x="651" y="496"/>
                </a:cubicBezTo>
                <a:cubicBezTo>
                  <a:pt x="654" y="500"/>
                  <a:pt x="654" y="500"/>
                  <a:pt x="654" y="500"/>
                </a:cubicBezTo>
                <a:cubicBezTo>
                  <a:pt x="651" y="501"/>
                  <a:pt x="649" y="497"/>
                  <a:pt x="649" y="496"/>
                </a:cubicBezTo>
                <a:close/>
                <a:moveTo>
                  <a:pt x="644" y="491"/>
                </a:moveTo>
                <a:cubicBezTo>
                  <a:pt x="643" y="490"/>
                  <a:pt x="642" y="489"/>
                  <a:pt x="642" y="487"/>
                </a:cubicBezTo>
                <a:cubicBezTo>
                  <a:pt x="643" y="488"/>
                  <a:pt x="645" y="489"/>
                  <a:pt x="644" y="491"/>
                </a:cubicBezTo>
                <a:close/>
                <a:moveTo>
                  <a:pt x="643" y="485"/>
                </a:moveTo>
                <a:cubicBezTo>
                  <a:pt x="641" y="485"/>
                  <a:pt x="642" y="483"/>
                  <a:pt x="641" y="482"/>
                </a:cubicBezTo>
                <a:cubicBezTo>
                  <a:pt x="641" y="482"/>
                  <a:pt x="642" y="484"/>
                  <a:pt x="643" y="485"/>
                </a:cubicBezTo>
                <a:close/>
                <a:moveTo>
                  <a:pt x="645" y="519"/>
                </a:moveTo>
                <a:cubicBezTo>
                  <a:pt x="644" y="519"/>
                  <a:pt x="646" y="518"/>
                  <a:pt x="644" y="518"/>
                </a:cubicBezTo>
                <a:cubicBezTo>
                  <a:pt x="644" y="518"/>
                  <a:pt x="644" y="518"/>
                  <a:pt x="643" y="518"/>
                </a:cubicBezTo>
                <a:cubicBezTo>
                  <a:pt x="643" y="517"/>
                  <a:pt x="643" y="517"/>
                  <a:pt x="643" y="517"/>
                </a:cubicBezTo>
                <a:cubicBezTo>
                  <a:pt x="643" y="517"/>
                  <a:pt x="642" y="516"/>
                  <a:pt x="642" y="516"/>
                </a:cubicBezTo>
                <a:cubicBezTo>
                  <a:pt x="642" y="515"/>
                  <a:pt x="642" y="516"/>
                  <a:pt x="642" y="516"/>
                </a:cubicBezTo>
                <a:cubicBezTo>
                  <a:pt x="643" y="516"/>
                  <a:pt x="643" y="517"/>
                  <a:pt x="644" y="517"/>
                </a:cubicBezTo>
                <a:cubicBezTo>
                  <a:pt x="645" y="518"/>
                  <a:pt x="647" y="518"/>
                  <a:pt x="647" y="519"/>
                </a:cubicBezTo>
                <a:cubicBezTo>
                  <a:pt x="647" y="520"/>
                  <a:pt x="646" y="519"/>
                  <a:pt x="645" y="519"/>
                </a:cubicBezTo>
                <a:close/>
                <a:moveTo>
                  <a:pt x="649" y="519"/>
                </a:moveTo>
                <a:cubicBezTo>
                  <a:pt x="648" y="518"/>
                  <a:pt x="648" y="518"/>
                  <a:pt x="647" y="517"/>
                </a:cubicBezTo>
                <a:cubicBezTo>
                  <a:pt x="647" y="517"/>
                  <a:pt x="647" y="516"/>
                  <a:pt x="646" y="516"/>
                </a:cubicBezTo>
                <a:cubicBezTo>
                  <a:pt x="645" y="515"/>
                  <a:pt x="644" y="515"/>
                  <a:pt x="643" y="514"/>
                </a:cubicBezTo>
                <a:cubicBezTo>
                  <a:pt x="643" y="514"/>
                  <a:pt x="645" y="514"/>
                  <a:pt x="646" y="514"/>
                </a:cubicBezTo>
                <a:cubicBezTo>
                  <a:pt x="646" y="515"/>
                  <a:pt x="646" y="515"/>
                  <a:pt x="647" y="515"/>
                </a:cubicBezTo>
                <a:cubicBezTo>
                  <a:pt x="647" y="515"/>
                  <a:pt x="648" y="515"/>
                  <a:pt x="648" y="516"/>
                </a:cubicBezTo>
                <a:cubicBezTo>
                  <a:pt x="649" y="516"/>
                  <a:pt x="649" y="516"/>
                  <a:pt x="649" y="517"/>
                </a:cubicBezTo>
                <a:cubicBezTo>
                  <a:pt x="649" y="517"/>
                  <a:pt x="651" y="517"/>
                  <a:pt x="651" y="518"/>
                </a:cubicBezTo>
                <a:cubicBezTo>
                  <a:pt x="651" y="518"/>
                  <a:pt x="651" y="518"/>
                  <a:pt x="651" y="518"/>
                </a:cubicBezTo>
                <a:cubicBezTo>
                  <a:pt x="651" y="519"/>
                  <a:pt x="653" y="519"/>
                  <a:pt x="653" y="520"/>
                </a:cubicBezTo>
                <a:cubicBezTo>
                  <a:pt x="653" y="521"/>
                  <a:pt x="651" y="520"/>
                  <a:pt x="651" y="520"/>
                </a:cubicBezTo>
                <a:cubicBezTo>
                  <a:pt x="650" y="520"/>
                  <a:pt x="650" y="519"/>
                  <a:pt x="649" y="519"/>
                </a:cubicBezTo>
                <a:close/>
                <a:moveTo>
                  <a:pt x="652" y="524"/>
                </a:moveTo>
                <a:cubicBezTo>
                  <a:pt x="651" y="523"/>
                  <a:pt x="651" y="522"/>
                  <a:pt x="650" y="522"/>
                </a:cubicBezTo>
                <a:cubicBezTo>
                  <a:pt x="650" y="521"/>
                  <a:pt x="650" y="522"/>
                  <a:pt x="650" y="522"/>
                </a:cubicBezTo>
                <a:cubicBezTo>
                  <a:pt x="651" y="522"/>
                  <a:pt x="651" y="522"/>
                  <a:pt x="652" y="522"/>
                </a:cubicBezTo>
                <a:cubicBezTo>
                  <a:pt x="653" y="522"/>
                  <a:pt x="653" y="523"/>
                  <a:pt x="655" y="524"/>
                </a:cubicBezTo>
                <a:cubicBezTo>
                  <a:pt x="654" y="525"/>
                  <a:pt x="653" y="524"/>
                  <a:pt x="652" y="524"/>
                </a:cubicBezTo>
                <a:close/>
                <a:moveTo>
                  <a:pt x="654" y="516"/>
                </a:moveTo>
                <a:cubicBezTo>
                  <a:pt x="651" y="514"/>
                  <a:pt x="649" y="512"/>
                  <a:pt x="647" y="510"/>
                </a:cubicBezTo>
                <a:cubicBezTo>
                  <a:pt x="647" y="509"/>
                  <a:pt x="646" y="509"/>
                  <a:pt x="647" y="508"/>
                </a:cubicBezTo>
                <a:cubicBezTo>
                  <a:pt x="646" y="508"/>
                  <a:pt x="646" y="508"/>
                  <a:pt x="646" y="508"/>
                </a:cubicBezTo>
                <a:cubicBezTo>
                  <a:pt x="645" y="507"/>
                  <a:pt x="645" y="507"/>
                  <a:pt x="644" y="507"/>
                </a:cubicBezTo>
                <a:cubicBezTo>
                  <a:pt x="644" y="507"/>
                  <a:pt x="644" y="506"/>
                  <a:pt x="644" y="506"/>
                </a:cubicBezTo>
                <a:cubicBezTo>
                  <a:pt x="644" y="506"/>
                  <a:pt x="643" y="506"/>
                  <a:pt x="643" y="505"/>
                </a:cubicBezTo>
                <a:cubicBezTo>
                  <a:pt x="643" y="505"/>
                  <a:pt x="643" y="505"/>
                  <a:pt x="643" y="505"/>
                </a:cubicBezTo>
                <a:cubicBezTo>
                  <a:pt x="642" y="505"/>
                  <a:pt x="642" y="504"/>
                  <a:pt x="642" y="504"/>
                </a:cubicBezTo>
                <a:cubicBezTo>
                  <a:pt x="641" y="503"/>
                  <a:pt x="641" y="503"/>
                  <a:pt x="640" y="502"/>
                </a:cubicBezTo>
                <a:cubicBezTo>
                  <a:pt x="640" y="502"/>
                  <a:pt x="640" y="502"/>
                  <a:pt x="640" y="502"/>
                </a:cubicBezTo>
                <a:cubicBezTo>
                  <a:pt x="639" y="501"/>
                  <a:pt x="639" y="501"/>
                  <a:pt x="638" y="500"/>
                </a:cubicBezTo>
                <a:cubicBezTo>
                  <a:pt x="639" y="499"/>
                  <a:pt x="639" y="500"/>
                  <a:pt x="639" y="499"/>
                </a:cubicBezTo>
                <a:cubicBezTo>
                  <a:pt x="640" y="499"/>
                  <a:pt x="640" y="499"/>
                  <a:pt x="641" y="500"/>
                </a:cubicBezTo>
                <a:cubicBezTo>
                  <a:pt x="641" y="500"/>
                  <a:pt x="641" y="501"/>
                  <a:pt x="641" y="502"/>
                </a:cubicBezTo>
                <a:cubicBezTo>
                  <a:pt x="642" y="503"/>
                  <a:pt x="642" y="504"/>
                  <a:pt x="644" y="505"/>
                </a:cubicBezTo>
                <a:cubicBezTo>
                  <a:pt x="645" y="505"/>
                  <a:pt x="643" y="504"/>
                  <a:pt x="644" y="503"/>
                </a:cubicBezTo>
                <a:cubicBezTo>
                  <a:pt x="645" y="504"/>
                  <a:pt x="645" y="505"/>
                  <a:pt x="646" y="506"/>
                </a:cubicBezTo>
                <a:cubicBezTo>
                  <a:pt x="647" y="505"/>
                  <a:pt x="647" y="506"/>
                  <a:pt x="648" y="507"/>
                </a:cubicBezTo>
                <a:cubicBezTo>
                  <a:pt x="648" y="508"/>
                  <a:pt x="649" y="508"/>
                  <a:pt x="650" y="509"/>
                </a:cubicBezTo>
                <a:cubicBezTo>
                  <a:pt x="650" y="509"/>
                  <a:pt x="650" y="509"/>
                  <a:pt x="651" y="509"/>
                </a:cubicBezTo>
                <a:cubicBezTo>
                  <a:pt x="651" y="509"/>
                  <a:pt x="652" y="509"/>
                  <a:pt x="652" y="510"/>
                </a:cubicBezTo>
                <a:cubicBezTo>
                  <a:pt x="652" y="510"/>
                  <a:pt x="652" y="510"/>
                  <a:pt x="652" y="510"/>
                </a:cubicBezTo>
                <a:cubicBezTo>
                  <a:pt x="653" y="510"/>
                  <a:pt x="653" y="510"/>
                  <a:pt x="653" y="511"/>
                </a:cubicBezTo>
                <a:cubicBezTo>
                  <a:pt x="654" y="512"/>
                  <a:pt x="653" y="510"/>
                  <a:pt x="654" y="511"/>
                </a:cubicBezTo>
                <a:cubicBezTo>
                  <a:pt x="654" y="511"/>
                  <a:pt x="656" y="511"/>
                  <a:pt x="655" y="512"/>
                </a:cubicBezTo>
                <a:cubicBezTo>
                  <a:pt x="657" y="512"/>
                  <a:pt x="657" y="513"/>
                  <a:pt x="659" y="514"/>
                </a:cubicBezTo>
                <a:cubicBezTo>
                  <a:pt x="659" y="515"/>
                  <a:pt x="660" y="515"/>
                  <a:pt x="660" y="516"/>
                </a:cubicBezTo>
                <a:cubicBezTo>
                  <a:pt x="662" y="516"/>
                  <a:pt x="664" y="515"/>
                  <a:pt x="667" y="517"/>
                </a:cubicBezTo>
                <a:cubicBezTo>
                  <a:pt x="667" y="517"/>
                  <a:pt x="668" y="518"/>
                  <a:pt x="669" y="518"/>
                </a:cubicBezTo>
                <a:cubicBezTo>
                  <a:pt x="670" y="519"/>
                  <a:pt x="670" y="519"/>
                  <a:pt x="671" y="519"/>
                </a:cubicBezTo>
                <a:cubicBezTo>
                  <a:pt x="671" y="519"/>
                  <a:pt x="671" y="519"/>
                  <a:pt x="671" y="519"/>
                </a:cubicBezTo>
                <a:cubicBezTo>
                  <a:pt x="672" y="519"/>
                  <a:pt x="674" y="519"/>
                  <a:pt x="675" y="519"/>
                </a:cubicBezTo>
                <a:cubicBezTo>
                  <a:pt x="675" y="519"/>
                  <a:pt x="676" y="519"/>
                  <a:pt x="676" y="519"/>
                </a:cubicBezTo>
                <a:cubicBezTo>
                  <a:pt x="677" y="519"/>
                  <a:pt x="676" y="519"/>
                  <a:pt x="676" y="519"/>
                </a:cubicBezTo>
                <a:cubicBezTo>
                  <a:pt x="677" y="520"/>
                  <a:pt x="677" y="519"/>
                  <a:pt x="677" y="519"/>
                </a:cubicBezTo>
                <a:cubicBezTo>
                  <a:pt x="678" y="520"/>
                  <a:pt x="677" y="520"/>
                  <a:pt x="678" y="520"/>
                </a:cubicBezTo>
                <a:cubicBezTo>
                  <a:pt x="679" y="521"/>
                  <a:pt x="679" y="519"/>
                  <a:pt x="680" y="520"/>
                </a:cubicBezTo>
                <a:cubicBezTo>
                  <a:pt x="680" y="522"/>
                  <a:pt x="679" y="522"/>
                  <a:pt x="677" y="522"/>
                </a:cubicBezTo>
                <a:cubicBezTo>
                  <a:pt x="676" y="522"/>
                  <a:pt x="676" y="522"/>
                  <a:pt x="675" y="522"/>
                </a:cubicBezTo>
                <a:cubicBezTo>
                  <a:pt x="675" y="522"/>
                  <a:pt x="674" y="522"/>
                  <a:pt x="674" y="522"/>
                </a:cubicBezTo>
                <a:cubicBezTo>
                  <a:pt x="671" y="521"/>
                  <a:pt x="669" y="521"/>
                  <a:pt x="666" y="520"/>
                </a:cubicBezTo>
                <a:cubicBezTo>
                  <a:pt x="665" y="519"/>
                  <a:pt x="665" y="521"/>
                  <a:pt x="664" y="520"/>
                </a:cubicBezTo>
                <a:cubicBezTo>
                  <a:pt x="663" y="519"/>
                  <a:pt x="661" y="519"/>
                  <a:pt x="660" y="519"/>
                </a:cubicBezTo>
                <a:cubicBezTo>
                  <a:pt x="659" y="518"/>
                  <a:pt x="659" y="518"/>
                  <a:pt x="658" y="517"/>
                </a:cubicBezTo>
                <a:cubicBezTo>
                  <a:pt x="658" y="517"/>
                  <a:pt x="657" y="517"/>
                  <a:pt x="657" y="516"/>
                </a:cubicBezTo>
                <a:cubicBezTo>
                  <a:pt x="656" y="515"/>
                  <a:pt x="655" y="516"/>
                  <a:pt x="654" y="516"/>
                </a:cubicBezTo>
                <a:close/>
                <a:moveTo>
                  <a:pt x="678" y="525"/>
                </a:moveTo>
                <a:cubicBezTo>
                  <a:pt x="677" y="525"/>
                  <a:pt x="675" y="525"/>
                  <a:pt x="674" y="525"/>
                </a:cubicBezTo>
                <a:cubicBezTo>
                  <a:pt x="674" y="525"/>
                  <a:pt x="674" y="525"/>
                  <a:pt x="673" y="525"/>
                </a:cubicBezTo>
                <a:cubicBezTo>
                  <a:pt x="672" y="526"/>
                  <a:pt x="673" y="524"/>
                  <a:pt x="672" y="524"/>
                </a:cubicBezTo>
                <a:cubicBezTo>
                  <a:pt x="671" y="525"/>
                  <a:pt x="671" y="525"/>
                  <a:pt x="671" y="525"/>
                </a:cubicBezTo>
                <a:cubicBezTo>
                  <a:pt x="670" y="525"/>
                  <a:pt x="669" y="524"/>
                  <a:pt x="668" y="524"/>
                </a:cubicBezTo>
                <a:cubicBezTo>
                  <a:pt x="669" y="524"/>
                  <a:pt x="669" y="523"/>
                  <a:pt x="669" y="523"/>
                </a:cubicBezTo>
                <a:cubicBezTo>
                  <a:pt x="670" y="523"/>
                  <a:pt x="670" y="524"/>
                  <a:pt x="671" y="524"/>
                </a:cubicBezTo>
                <a:cubicBezTo>
                  <a:pt x="671" y="524"/>
                  <a:pt x="671" y="524"/>
                  <a:pt x="672" y="524"/>
                </a:cubicBezTo>
                <a:cubicBezTo>
                  <a:pt x="672" y="524"/>
                  <a:pt x="672" y="524"/>
                  <a:pt x="672" y="524"/>
                </a:cubicBezTo>
                <a:cubicBezTo>
                  <a:pt x="673" y="523"/>
                  <a:pt x="674" y="524"/>
                  <a:pt x="675" y="524"/>
                </a:cubicBezTo>
                <a:cubicBezTo>
                  <a:pt x="675" y="524"/>
                  <a:pt x="676" y="524"/>
                  <a:pt x="676" y="524"/>
                </a:cubicBezTo>
                <a:cubicBezTo>
                  <a:pt x="677" y="524"/>
                  <a:pt x="678" y="524"/>
                  <a:pt x="678" y="524"/>
                </a:cubicBezTo>
                <a:cubicBezTo>
                  <a:pt x="678" y="524"/>
                  <a:pt x="678" y="524"/>
                  <a:pt x="678" y="525"/>
                </a:cubicBezTo>
                <a:close/>
                <a:moveTo>
                  <a:pt x="657" y="520"/>
                </a:moveTo>
                <a:cubicBezTo>
                  <a:pt x="660" y="521"/>
                  <a:pt x="664" y="521"/>
                  <a:pt x="665" y="523"/>
                </a:cubicBezTo>
                <a:cubicBezTo>
                  <a:pt x="665" y="524"/>
                  <a:pt x="664" y="523"/>
                  <a:pt x="664" y="523"/>
                </a:cubicBezTo>
                <a:cubicBezTo>
                  <a:pt x="663" y="524"/>
                  <a:pt x="664" y="524"/>
                  <a:pt x="664" y="525"/>
                </a:cubicBezTo>
                <a:cubicBezTo>
                  <a:pt x="662" y="525"/>
                  <a:pt x="660" y="525"/>
                  <a:pt x="658" y="524"/>
                </a:cubicBezTo>
                <a:cubicBezTo>
                  <a:pt x="659" y="523"/>
                  <a:pt x="662" y="525"/>
                  <a:pt x="662" y="523"/>
                </a:cubicBezTo>
                <a:cubicBezTo>
                  <a:pt x="661" y="521"/>
                  <a:pt x="656" y="522"/>
                  <a:pt x="657" y="520"/>
                </a:cubicBezTo>
                <a:close/>
                <a:moveTo>
                  <a:pt x="676" y="535"/>
                </a:moveTo>
                <a:cubicBezTo>
                  <a:pt x="675" y="535"/>
                  <a:pt x="674" y="535"/>
                  <a:pt x="673" y="535"/>
                </a:cubicBezTo>
                <a:cubicBezTo>
                  <a:pt x="672" y="535"/>
                  <a:pt x="672" y="535"/>
                  <a:pt x="671" y="535"/>
                </a:cubicBezTo>
                <a:cubicBezTo>
                  <a:pt x="671" y="535"/>
                  <a:pt x="671" y="535"/>
                  <a:pt x="670" y="535"/>
                </a:cubicBezTo>
                <a:cubicBezTo>
                  <a:pt x="670" y="535"/>
                  <a:pt x="670" y="534"/>
                  <a:pt x="670" y="534"/>
                </a:cubicBezTo>
                <a:cubicBezTo>
                  <a:pt x="669" y="534"/>
                  <a:pt x="669" y="534"/>
                  <a:pt x="668" y="534"/>
                </a:cubicBezTo>
                <a:cubicBezTo>
                  <a:pt x="667" y="533"/>
                  <a:pt x="667" y="533"/>
                  <a:pt x="665" y="533"/>
                </a:cubicBezTo>
                <a:cubicBezTo>
                  <a:pt x="665" y="533"/>
                  <a:pt x="665" y="533"/>
                  <a:pt x="665" y="533"/>
                </a:cubicBezTo>
                <a:cubicBezTo>
                  <a:pt x="664" y="533"/>
                  <a:pt x="664" y="533"/>
                  <a:pt x="664" y="533"/>
                </a:cubicBezTo>
                <a:cubicBezTo>
                  <a:pt x="663" y="533"/>
                  <a:pt x="663" y="533"/>
                  <a:pt x="662" y="533"/>
                </a:cubicBezTo>
                <a:cubicBezTo>
                  <a:pt x="662" y="533"/>
                  <a:pt x="661" y="532"/>
                  <a:pt x="661" y="532"/>
                </a:cubicBezTo>
                <a:cubicBezTo>
                  <a:pt x="661" y="532"/>
                  <a:pt x="661" y="532"/>
                  <a:pt x="660" y="532"/>
                </a:cubicBezTo>
                <a:cubicBezTo>
                  <a:pt x="660" y="532"/>
                  <a:pt x="659" y="532"/>
                  <a:pt x="659" y="531"/>
                </a:cubicBezTo>
                <a:cubicBezTo>
                  <a:pt x="658" y="531"/>
                  <a:pt x="656" y="531"/>
                  <a:pt x="657" y="530"/>
                </a:cubicBezTo>
                <a:cubicBezTo>
                  <a:pt x="659" y="531"/>
                  <a:pt x="660" y="532"/>
                  <a:pt x="662" y="531"/>
                </a:cubicBezTo>
                <a:cubicBezTo>
                  <a:pt x="663" y="532"/>
                  <a:pt x="666" y="533"/>
                  <a:pt x="667" y="532"/>
                </a:cubicBezTo>
                <a:cubicBezTo>
                  <a:pt x="667" y="532"/>
                  <a:pt x="668" y="532"/>
                  <a:pt x="669" y="533"/>
                </a:cubicBezTo>
                <a:cubicBezTo>
                  <a:pt x="669" y="533"/>
                  <a:pt x="669" y="533"/>
                  <a:pt x="669" y="533"/>
                </a:cubicBezTo>
                <a:cubicBezTo>
                  <a:pt x="670" y="534"/>
                  <a:pt x="670" y="533"/>
                  <a:pt x="671" y="533"/>
                </a:cubicBezTo>
                <a:cubicBezTo>
                  <a:pt x="672" y="533"/>
                  <a:pt x="672" y="534"/>
                  <a:pt x="672" y="534"/>
                </a:cubicBezTo>
                <a:cubicBezTo>
                  <a:pt x="672" y="534"/>
                  <a:pt x="673" y="534"/>
                  <a:pt x="673" y="535"/>
                </a:cubicBezTo>
                <a:cubicBezTo>
                  <a:pt x="674" y="534"/>
                  <a:pt x="676" y="535"/>
                  <a:pt x="678" y="535"/>
                </a:cubicBezTo>
                <a:cubicBezTo>
                  <a:pt x="679" y="535"/>
                  <a:pt x="679" y="536"/>
                  <a:pt x="679" y="536"/>
                </a:cubicBezTo>
                <a:cubicBezTo>
                  <a:pt x="679" y="537"/>
                  <a:pt x="677" y="536"/>
                  <a:pt x="676" y="535"/>
                </a:cubicBezTo>
                <a:close/>
                <a:moveTo>
                  <a:pt x="681" y="534"/>
                </a:moveTo>
                <a:cubicBezTo>
                  <a:pt x="681" y="534"/>
                  <a:pt x="680" y="534"/>
                  <a:pt x="680" y="534"/>
                </a:cubicBezTo>
                <a:cubicBezTo>
                  <a:pt x="678" y="534"/>
                  <a:pt x="678" y="534"/>
                  <a:pt x="678" y="534"/>
                </a:cubicBezTo>
                <a:cubicBezTo>
                  <a:pt x="678" y="533"/>
                  <a:pt x="679" y="534"/>
                  <a:pt x="679" y="534"/>
                </a:cubicBezTo>
                <a:cubicBezTo>
                  <a:pt x="681" y="534"/>
                  <a:pt x="682" y="533"/>
                  <a:pt x="683" y="534"/>
                </a:cubicBezTo>
                <a:cubicBezTo>
                  <a:pt x="682" y="535"/>
                  <a:pt x="682" y="534"/>
                  <a:pt x="681" y="534"/>
                </a:cubicBezTo>
                <a:close/>
                <a:moveTo>
                  <a:pt x="683" y="522"/>
                </a:moveTo>
                <a:cubicBezTo>
                  <a:pt x="684" y="521"/>
                  <a:pt x="684" y="521"/>
                  <a:pt x="685" y="522"/>
                </a:cubicBezTo>
                <a:cubicBezTo>
                  <a:pt x="685" y="522"/>
                  <a:pt x="684" y="522"/>
                  <a:pt x="683" y="522"/>
                </a:cubicBezTo>
                <a:close/>
                <a:moveTo>
                  <a:pt x="688" y="535"/>
                </a:moveTo>
                <a:cubicBezTo>
                  <a:pt x="688" y="535"/>
                  <a:pt x="686" y="536"/>
                  <a:pt x="686" y="535"/>
                </a:cubicBezTo>
                <a:cubicBezTo>
                  <a:pt x="686" y="534"/>
                  <a:pt x="686" y="535"/>
                  <a:pt x="687" y="535"/>
                </a:cubicBezTo>
                <a:cubicBezTo>
                  <a:pt x="687" y="535"/>
                  <a:pt x="688" y="535"/>
                  <a:pt x="688" y="535"/>
                </a:cubicBezTo>
                <a:cubicBezTo>
                  <a:pt x="688" y="535"/>
                  <a:pt x="689" y="535"/>
                  <a:pt x="689" y="535"/>
                </a:cubicBezTo>
                <a:cubicBezTo>
                  <a:pt x="690" y="536"/>
                  <a:pt x="689" y="535"/>
                  <a:pt x="688" y="535"/>
                </a:cubicBezTo>
                <a:close/>
                <a:moveTo>
                  <a:pt x="692" y="536"/>
                </a:moveTo>
                <a:cubicBezTo>
                  <a:pt x="692" y="535"/>
                  <a:pt x="692" y="536"/>
                  <a:pt x="693" y="536"/>
                </a:cubicBezTo>
                <a:cubicBezTo>
                  <a:pt x="694" y="536"/>
                  <a:pt x="694" y="535"/>
                  <a:pt x="695" y="536"/>
                </a:cubicBezTo>
                <a:cubicBezTo>
                  <a:pt x="694" y="537"/>
                  <a:pt x="693" y="536"/>
                  <a:pt x="692" y="536"/>
                </a:cubicBezTo>
                <a:close/>
                <a:moveTo>
                  <a:pt x="694" y="523"/>
                </a:moveTo>
                <a:cubicBezTo>
                  <a:pt x="691" y="522"/>
                  <a:pt x="688" y="523"/>
                  <a:pt x="686" y="522"/>
                </a:cubicBezTo>
                <a:cubicBezTo>
                  <a:pt x="686" y="521"/>
                  <a:pt x="687" y="521"/>
                  <a:pt x="688" y="521"/>
                </a:cubicBezTo>
                <a:cubicBezTo>
                  <a:pt x="688" y="521"/>
                  <a:pt x="688" y="522"/>
                  <a:pt x="689" y="522"/>
                </a:cubicBezTo>
                <a:cubicBezTo>
                  <a:pt x="689" y="522"/>
                  <a:pt x="689" y="521"/>
                  <a:pt x="689" y="521"/>
                </a:cubicBezTo>
                <a:cubicBezTo>
                  <a:pt x="690" y="521"/>
                  <a:pt x="691" y="522"/>
                  <a:pt x="691" y="522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4" y="521"/>
                  <a:pt x="695" y="521"/>
                </a:cubicBezTo>
                <a:cubicBezTo>
                  <a:pt x="695" y="521"/>
                  <a:pt x="696" y="522"/>
                  <a:pt x="697" y="520"/>
                </a:cubicBezTo>
                <a:cubicBezTo>
                  <a:pt x="697" y="521"/>
                  <a:pt x="698" y="521"/>
                  <a:pt x="699" y="521"/>
                </a:cubicBezTo>
                <a:cubicBezTo>
                  <a:pt x="699" y="521"/>
                  <a:pt x="699" y="520"/>
                  <a:pt x="700" y="520"/>
                </a:cubicBezTo>
                <a:cubicBezTo>
                  <a:pt x="701" y="520"/>
                  <a:pt x="702" y="520"/>
                  <a:pt x="703" y="519"/>
                </a:cubicBezTo>
                <a:cubicBezTo>
                  <a:pt x="703" y="520"/>
                  <a:pt x="703" y="520"/>
                  <a:pt x="703" y="521"/>
                </a:cubicBezTo>
                <a:cubicBezTo>
                  <a:pt x="703" y="520"/>
                  <a:pt x="704" y="521"/>
                  <a:pt x="705" y="521"/>
                </a:cubicBezTo>
                <a:cubicBezTo>
                  <a:pt x="706" y="521"/>
                  <a:pt x="706" y="520"/>
                  <a:pt x="707" y="520"/>
                </a:cubicBezTo>
                <a:cubicBezTo>
                  <a:pt x="708" y="520"/>
                  <a:pt x="708" y="520"/>
                  <a:pt x="709" y="520"/>
                </a:cubicBezTo>
                <a:cubicBezTo>
                  <a:pt x="709" y="520"/>
                  <a:pt x="710" y="519"/>
                  <a:pt x="710" y="519"/>
                </a:cubicBezTo>
                <a:cubicBezTo>
                  <a:pt x="711" y="519"/>
                  <a:pt x="711" y="520"/>
                  <a:pt x="711" y="519"/>
                </a:cubicBezTo>
                <a:cubicBezTo>
                  <a:pt x="712" y="519"/>
                  <a:pt x="712" y="519"/>
                  <a:pt x="712" y="519"/>
                </a:cubicBezTo>
                <a:cubicBezTo>
                  <a:pt x="713" y="519"/>
                  <a:pt x="713" y="518"/>
                  <a:pt x="715" y="519"/>
                </a:cubicBezTo>
                <a:cubicBezTo>
                  <a:pt x="715" y="519"/>
                  <a:pt x="715" y="519"/>
                  <a:pt x="716" y="518"/>
                </a:cubicBezTo>
                <a:cubicBezTo>
                  <a:pt x="716" y="520"/>
                  <a:pt x="715" y="519"/>
                  <a:pt x="714" y="519"/>
                </a:cubicBezTo>
                <a:cubicBezTo>
                  <a:pt x="714" y="519"/>
                  <a:pt x="713" y="520"/>
                  <a:pt x="713" y="520"/>
                </a:cubicBezTo>
                <a:cubicBezTo>
                  <a:pt x="713" y="520"/>
                  <a:pt x="712" y="520"/>
                  <a:pt x="712" y="520"/>
                </a:cubicBezTo>
                <a:cubicBezTo>
                  <a:pt x="712" y="520"/>
                  <a:pt x="711" y="521"/>
                  <a:pt x="711" y="521"/>
                </a:cubicBezTo>
                <a:cubicBezTo>
                  <a:pt x="711" y="521"/>
                  <a:pt x="710" y="521"/>
                  <a:pt x="710" y="521"/>
                </a:cubicBezTo>
                <a:cubicBezTo>
                  <a:pt x="709" y="521"/>
                  <a:pt x="709" y="521"/>
                  <a:pt x="709" y="521"/>
                </a:cubicBezTo>
                <a:cubicBezTo>
                  <a:pt x="708" y="521"/>
                  <a:pt x="708" y="522"/>
                  <a:pt x="708" y="522"/>
                </a:cubicBezTo>
                <a:cubicBezTo>
                  <a:pt x="707" y="522"/>
                  <a:pt x="706" y="521"/>
                  <a:pt x="705" y="522"/>
                </a:cubicBezTo>
                <a:cubicBezTo>
                  <a:pt x="705" y="522"/>
                  <a:pt x="705" y="522"/>
                  <a:pt x="704" y="522"/>
                </a:cubicBezTo>
                <a:cubicBezTo>
                  <a:pt x="703" y="522"/>
                  <a:pt x="701" y="522"/>
                  <a:pt x="700" y="523"/>
                </a:cubicBezTo>
                <a:cubicBezTo>
                  <a:pt x="697" y="522"/>
                  <a:pt x="695" y="522"/>
                  <a:pt x="694" y="523"/>
                </a:cubicBezTo>
                <a:close/>
                <a:moveTo>
                  <a:pt x="698" y="535"/>
                </a:moveTo>
                <a:cubicBezTo>
                  <a:pt x="698" y="534"/>
                  <a:pt x="700" y="536"/>
                  <a:pt x="700" y="536"/>
                </a:cubicBezTo>
                <a:cubicBezTo>
                  <a:pt x="700" y="537"/>
                  <a:pt x="698" y="536"/>
                  <a:pt x="698" y="535"/>
                </a:cubicBezTo>
                <a:close/>
                <a:moveTo>
                  <a:pt x="716" y="527"/>
                </a:moveTo>
                <a:cubicBezTo>
                  <a:pt x="715" y="527"/>
                  <a:pt x="715" y="527"/>
                  <a:pt x="715" y="527"/>
                </a:cubicBezTo>
                <a:cubicBezTo>
                  <a:pt x="714" y="527"/>
                  <a:pt x="714" y="526"/>
                  <a:pt x="714" y="527"/>
                </a:cubicBezTo>
                <a:cubicBezTo>
                  <a:pt x="713" y="527"/>
                  <a:pt x="712" y="527"/>
                  <a:pt x="712" y="527"/>
                </a:cubicBezTo>
                <a:cubicBezTo>
                  <a:pt x="712" y="528"/>
                  <a:pt x="711" y="527"/>
                  <a:pt x="711" y="528"/>
                </a:cubicBezTo>
                <a:cubicBezTo>
                  <a:pt x="709" y="527"/>
                  <a:pt x="708" y="529"/>
                  <a:pt x="706" y="528"/>
                </a:cubicBezTo>
                <a:cubicBezTo>
                  <a:pt x="705" y="528"/>
                  <a:pt x="705" y="529"/>
                  <a:pt x="705" y="529"/>
                </a:cubicBezTo>
                <a:cubicBezTo>
                  <a:pt x="704" y="529"/>
                  <a:pt x="703" y="530"/>
                  <a:pt x="703" y="530"/>
                </a:cubicBezTo>
                <a:cubicBezTo>
                  <a:pt x="702" y="530"/>
                  <a:pt x="702" y="529"/>
                  <a:pt x="702" y="529"/>
                </a:cubicBezTo>
                <a:cubicBezTo>
                  <a:pt x="702" y="529"/>
                  <a:pt x="701" y="530"/>
                  <a:pt x="701" y="530"/>
                </a:cubicBezTo>
                <a:cubicBezTo>
                  <a:pt x="701" y="530"/>
                  <a:pt x="700" y="530"/>
                  <a:pt x="699" y="530"/>
                </a:cubicBezTo>
                <a:cubicBezTo>
                  <a:pt x="698" y="530"/>
                  <a:pt x="698" y="530"/>
                  <a:pt x="698" y="530"/>
                </a:cubicBezTo>
                <a:cubicBezTo>
                  <a:pt x="698" y="529"/>
                  <a:pt x="698" y="529"/>
                  <a:pt x="699" y="530"/>
                </a:cubicBezTo>
                <a:cubicBezTo>
                  <a:pt x="700" y="530"/>
                  <a:pt x="700" y="529"/>
                  <a:pt x="700" y="529"/>
                </a:cubicBezTo>
                <a:cubicBezTo>
                  <a:pt x="701" y="528"/>
                  <a:pt x="701" y="529"/>
                  <a:pt x="701" y="529"/>
                </a:cubicBezTo>
                <a:cubicBezTo>
                  <a:pt x="701" y="529"/>
                  <a:pt x="702" y="528"/>
                  <a:pt x="702" y="528"/>
                </a:cubicBezTo>
                <a:cubicBezTo>
                  <a:pt x="702" y="528"/>
                  <a:pt x="702" y="529"/>
                  <a:pt x="702" y="529"/>
                </a:cubicBezTo>
                <a:cubicBezTo>
                  <a:pt x="703" y="528"/>
                  <a:pt x="703" y="528"/>
                  <a:pt x="703" y="528"/>
                </a:cubicBezTo>
                <a:cubicBezTo>
                  <a:pt x="704" y="528"/>
                  <a:pt x="705" y="528"/>
                  <a:pt x="706" y="527"/>
                </a:cubicBezTo>
                <a:cubicBezTo>
                  <a:pt x="707" y="527"/>
                  <a:pt x="709" y="527"/>
                  <a:pt x="710" y="527"/>
                </a:cubicBezTo>
                <a:cubicBezTo>
                  <a:pt x="711" y="526"/>
                  <a:pt x="713" y="526"/>
                  <a:pt x="714" y="526"/>
                </a:cubicBezTo>
                <a:cubicBezTo>
                  <a:pt x="715" y="526"/>
                  <a:pt x="714" y="526"/>
                  <a:pt x="714" y="527"/>
                </a:cubicBezTo>
                <a:cubicBezTo>
                  <a:pt x="715" y="527"/>
                  <a:pt x="715" y="526"/>
                  <a:pt x="716" y="526"/>
                </a:cubicBezTo>
                <a:cubicBezTo>
                  <a:pt x="716" y="526"/>
                  <a:pt x="716" y="526"/>
                  <a:pt x="717" y="526"/>
                </a:cubicBezTo>
                <a:cubicBezTo>
                  <a:pt x="718" y="527"/>
                  <a:pt x="716" y="527"/>
                  <a:pt x="716" y="527"/>
                </a:cubicBezTo>
                <a:close/>
                <a:moveTo>
                  <a:pt x="484" y="270"/>
                </a:moveTo>
                <a:cubicBezTo>
                  <a:pt x="484" y="270"/>
                  <a:pt x="484" y="271"/>
                  <a:pt x="484" y="271"/>
                </a:cubicBezTo>
                <a:cubicBezTo>
                  <a:pt x="485" y="271"/>
                  <a:pt x="485" y="270"/>
                  <a:pt x="485" y="270"/>
                </a:cubicBezTo>
                <a:cubicBezTo>
                  <a:pt x="486" y="270"/>
                  <a:pt x="487" y="271"/>
                  <a:pt x="487" y="270"/>
                </a:cubicBezTo>
                <a:cubicBezTo>
                  <a:pt x="488" y="271"/>
                  <a:pt x="488" y="271"/>
                  <a:pt x="488" y="272"/>
                </a:cubicBezTo>
                <a:cubicBezTo>
                  <a:pt x="488" y="272"/>
                  <a:pt x="487" y="272"/>
                  <a:pt x="486" y="272"/>
                </a:cubicBezTo>
                <a:cubicBezTo>
                  <a:pt x="485" y="271"/>
                  <a:pt x="484" y="272"/>
                  <a:pt x="483" y="271"/>
                </a:cubicBezTo>
                <a:cubicBezTo>
                  <a:pt x="483" y="270"/>
                  <a:pt x="484" y="271"/>
                  <a:pt x="484" y="270"/>
                </a:cubicBezTo>
                <a:close/>
                <a:moveTo>
                  <a:pt x="438" y="278"/>
                </a:moveTo>
                <a:cubicBezTo>
                  <a:pt x="438" y="278"/>
                  <a:pt x="437" y="278"/>
                  <a:pt x="437" y="278"/>
                </a:cubicBezTo>
                <a:cubicBezTo>
                  <a:pt x="436" y="278"/>
                  <a:pt x="436" y="278"/>
                  <a:pt x="436" y="278"/>
                </a:cubicBezTo>
                <a:cubicBezTo>
                  <a:pt x="435" y="278"/>
                  <a:pt x="435" y="278"/>
                  <a:pt x="434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80"/>
                  <a:pt x="432" y="281"/>
                  <a:pt x="431" y="281"/>
                </a:cubicBezTo>
                <a:cubicBezTo>
                  <a:pt x="431" y="281"/>
                  <a:pt x="430" y="281"/>
                  <a:pt x="430" y="281"/>
                </a:cubicBezTo>
                <a:cubicBezTo>
                  <a:pt x="430" y="281"/>
                  <a:pt x="429" y="282"/>
                  <a:pt x="429" y="282"/>
                </a:cubicBezTo>
                <a:cubicBezTo>
                  <a:pt x="429" y="281"/>
                  <a:pt x="430" y="281"/>
                  <a:pt x="430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1" y="280"/>
                  <a:pt x="431" y="280"/>
                  <a:pt x="431" y="280"/>
                </a:cubicBezTo>
                <a:cubicBezTo>
                  <a:pt x="432" y="280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2" y="279"/>
                  <a:pt x="433" y="279"/>
                  <a:pt x="433" y="279"/>
                </a:cubicBezTo>
                <a:cubicBezTo>
                  <a:pt x="433" y="279"/>
                  <a:pt x="433" y="279"/>
                  <a:pt x="433" y="278"/>
                </a:cubicBezTo>
                <a:cubicBezTo>
                  <a:pt x="433" y="278"/>
                  <a:pt x="434" y="279"/>
                  <a:pt x="434" y="278"/>
                </a:cubicBezTo>
                <a:cubicBezTo>
                  <a:pt x="434" y="278"/>
                  <a:pt x="434" y="278"/>
                  <a:pt x="435" y="278"/>
                </a:cubicBezTo>
                <a:cubicBezTo>
                  <a:pt x="435" y="278"/>
                  <a:pt x="436" y="278"/>
                  <a:pt x="436" y="277"/>
                </a:cubicBezTo>
                <a:cubicBezTo>
                  <a:pt x="437" y="277"/>
                  <a:pt x="438" y="276"/>
                  <a:pt x="438" y="276"/>
                </a:cubicBezTo>
                <a:cubicBezTo>
                  <a:pt x="439" y="275"/>
                  <a:pt x="441" y="275"/>
                  <a:pt x="442" y="275"/>
                </a:cubicBezTo>
                <a:cubicBezTo>
                  <a:pt x="442" y="275"/>
                  <a:pt x="442" y="275"/>
                  <a:pt x="443" y="275"/>
                </a:cubicBezTo>
                <a:cubicBezTo>
                  <a:pt x="441" y="276"/>
                  <a:pt x="440" y="276"/>
                  <a:pt x="438" y="278"/>
                </a:cubicBezTo>
                <a:close/>
                <a:moveTo>
                  <a:pt x="456" y="271"/>
                </a:moveTo>
                <a:cubicBezTo>
                  <a:pt x="456" y="271"/>
                  <a:pt x="455" y="272"/>
                  <a:pt x="455" y="272"/>
                </a:cubicBezTo>
                <a:cubicBezTo>
                  <a:pt x="455" y="272"/>
                  <a:pt x="454" y="272"/>
                  <a:pt x="454" y="272"/>
                </a:cubicBezTo>
                <a:cubicBezTo>
                  <a:pt x="454" y="272"/>
                  <a:pt x="453" y="272"/>
                  <a:pt x="453" y="272"/>
                </a:cubicBezTo>
                <a:cubicBezTo>
                  <a:pt x="453" y="273"/>
                  <a:pt x="452" y="272"/>
                  <a:pt x="452" y="272"/>
                </a:cubicBezTo>
                <a:cubicBezTo>
                  <a:pt x="451" y="273"/>
                  <a:pt x="451" y="273"/>
                  <a:pt x="451" y="273"/>
                </a:cubicBezTo>
                <a:cubicBezTo>
                  <a:pt x="450" y="273"/>
                  <a:pt x="450" y="273"/>
                  <a:pt x="450" y="274"/>
                </a:cubicBezTo>
                <a:cubicBezTo>
                  <a:pt x="450" y="274"/>
                  <a:pt x="449" y="273"/>
                  <a:pt x="449" y="273"/>
                </a:cubicBezTo>
                <a:cubicBezTo>
                  <a:pt x="449" y="273"/>
                  <a:pt x="449" y="274"/>
                  <a:pt x="448" y="274"/>
                </a:cubicBezTo>
                <a:cubicBezTo>
                  <a:pt x="447" y="274"/>
                  <a:pt x="447" y="274"/>
                  <a:pt x="447" y="274"/>
                </a:cubicBezTo>
                <a:cubicBezTo>
                  <a:pt x="447" y="273"/>
                  <a:pt x="447" y="274"/>
                  <a:pt x="447" y="274"/>
                </a:cubicBezTo>
                <a:cubicBezTo>
                  <a:pt x="447" y="274"/>
                  <a:pt x="447" y="273"/>
                  <a:pt x="448" y="273"/>
                </a:cubicBezTo>
                <a:cubicBezTo>
                  <a:pt x="448" y="273"/>
                  <a:pt x="448" y="273"/>
                  <a:pt x="448" y="273"/>
                </a:cubicBezTo>
                <a:cubicBezTo>
                  <a:pt x="449" y="273"/>
                  <a:pt x="449" y="273"/>
                  <a:pt x="450" y="273"/>
                </a:cubicBezTo>
                <a:cubicBezTo>
                  <a:pt x="450" y="272"/>
                  <a:pt x="450" y="272"/>
                  <a:pt x="450" y="272"/>
                </a:cubicBezTo>
                <a:cubicBezTo>
                  <a:pt x="451" y="273"/>
                  <a:pt x="451" y="271"/>
                  <a:pt x="452" y="271"/>
                </a:cubicBezTo>
                <a:cubicBezTo>
                  <a:pt x="452" y="271"/>
                  <a:pt x="452" y="271"/>
                  <a:pt x="453" y="271"/>
                </a:cubicBezTo>
                <a:cubicBezTo>
                  <a:pt x="453" y="271"/>
                  <a:pt x="454" y="271"/>
                  <a:pt x="454" y="271"/>
                </a:cubicBezTo>
                <a:cubicBezTo>
                  <a:pt x="455" y="271"/>
                  <a:pt x="454" y="271"/>
                  <a:pt x="455" y="271"/>
                </a:cubicBezTo>
                <a:cubicBezTo>
                  <a:pt x="455" y="270"/>
                  <a:pt x="456" y="271"/>
                  <a:pt x="456" y="270"/>
                </a:cubicBezTo>
                <a:cubicBezTo>
                  <a:pt x="457" y="271"/>
                  <a:pt x="457" y="270"/>
                  <a:pt x="457" y="271"/>
                </a:cubicBezTo>
                <a:cubicBezTo>
                  <a:pt x="457" y="271"/>
                  <a:pt x="456" y="271"/>
                  <a:pt x="456" y="271"/>
                </a:cubicBezTo>
                <a:close/>
                <a:moveTo>
                  <a:pt x="469" y="271"/>
                </a:moveTo>
                <a:cubicBezTo>
                  <a:pt x="468" y="271"/>
                  <a:pt x="467" y="271"/>
                  <a:pt x="467" y="271"/>
                </a:cubicBezTo>
                <a:cubicBezTo>
                  <a:pt x="466" y="271"/>
                  <a:pt x="466" y="271"/>
                  <a:pt x="466" y="271"/>
                </a:cubicBezTo>
                <a:cubicBezTo>
                  <a:pt x="465" y="271"/>
                  <a:pt x="465" y="271"/>
                  <a:pt x="464" y="271"/>
                </a:cubicBezTo>
                <a:cubicBezTo>
                  <a:pt x="464" y="271"/>
                  <a:pt x="464" y="271"/>
                  <a:pt x="464" y="271"/>
                </a:cubicBezTo>
                <a:cubicBezTo>
                  <a:pt x="464" y="271"/>
                  <a:pt x="463" y="271"/>
                  <a:pt x="463" y="271"/>
                </a:cubicBezTo>
                <a:cubicBezTo>
                  <a:pt x="463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2" y="271"/>
                  <a:pt x="462" y="271"/>
                  <a:pt x="462" y="271"/>
                </a:cubicBezTo>
                <a:cubicBezTo>
                  <a:pt x="461" y="271"/>
                  <a:pt x="461" y="271"/>
                  <a:pt x="461" y="271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0" y="271"/>
                  <a:pt x="459" y="272"/>
                  <a:pt x="458" y="271"/>
                </a:cubicBezTo>
                <a:cubicBezTo>
                  <a:pt x="459" y="271"/>
                  <a:pt x="460" y="271"/>
                  <a:pt x="460" y="271"/>
                </a:cubicBezTo>
                <a:cubicBezTo>
                  <a:pt x="461" y="271"/>
                  <a:pt x="462" y="271"/>
                  <a:pt x="463" y="270"/>
                </a:cubicBezTo>
                <a:cubicBezTo>
                  <a:pt x="463" y="270"/>
                  <a:pt x="463" y="270"/>
                  <a:pt x="463" y="270"/>
                </a:cubicBezTo>
                <a:cubicBezTo>
                  <a:pt x="463" y="270"/>
                  <a:pt x="464" y="270"/>
                  <a:pt x="464" y="270"/>
                </a:cubicBezTo>
                <a:cubicBezTo>
                  <a:pt x="464" y="270"/>
                  <a:pt x="464" y="270"/>
                  <a:pt x="465" y="270"/>
                </a:cubicBezTo>
                <a:cubicBezTo>
                  <a:pt x="465" y="270"/>
                  <a:pt x="465" y="270"/>
                  <a:pt x="466" y="269"/>
                </a:cubicBezTo>
                <a:cubicBezTo>
                  <a:pt x="467" y="270"/>
                  <a:pt x="468" y="270"/>
                  <a:pt x="470" y="271"/>
                </a:cubicBezTo>
                <a:cubicBezTo>
                  <a:pt x="469" y="271"/>
                  <a:pt x="469" y="271"/>
                  <a:pt x="469" y="271"/>
                </a:cubicBezTo>
                <a:close/>
                <a:moveTo>
                  <a:pt x="481" y="272"/>
                </a:moveTo>
                <a:cubicBezTo>
                  <a:pt x="481" y="271"/>
                  <a:pt x="480" y="271"/>
                  <a:pt x="480" y="271"/>
                </a:cubicBezTo>
                <a:cubicBezTo>
                  <a:pt x="478" y="271"/>
                  <a:pt x="477" y="271"/>
                  <a:pt x="476" y="270"/>
                </a:cubicBezTo>
                <a:cubicBezTo>
                  <a:pt x="475" y="270"/>
                  <a:pt x="475" y="271"/>
                  <a:pt x="475" y="270"/>
                </a:cubicBezTo>
                <a:cubicBezTo>
                  <a:pt x="475" y="270"/>
                  <a:pt x="474" y="270"/>
                  <a:pt x="473" y="270"/>
                </a:cubicBezTo>
                <a:cubicBezTo>
                  <a:pt x="473" y="270"/>
                  <a:pt x="472" y="270"/>
                  <a:pt x="472" y="270"/>
                </a:cubicBezTo>
                <a:cubicBezTo>
                  <a:pt x="471" y="270"/>
                  <a:pt x="471" y="270"/>
                  <a:pt x="471" y="270"/>
                </a:cubicBezTo>
                <a:cubicBezTo>
                  <a:pt x="471" y="269"/>
                  <a:pt x="472" y="269"/>
                  <a:pt x="472" y="269"/>
                </a:cubicBezTo>
                <a:cubicBezTo>
                  <a:pt x="472" y="269"/>
                  <a:pt x="472" y="269"/>
                  <a:pt x="473" y="269"/>
                </a:cubicBezTo>
                <a:cubicBezTo>
                  <a:pt x="473" y="269"/>
                  <a:pt x="473" y="270"/>
                  <a:pt x="474" y="269"/>
                </a:cubicBezTo>
                <a:cubicBezTo>
                  <a:pt x="474" y="269"/>
                  <a:pt x="474" y="269"/>
                  <a:pt x="474" y="269"/>
                </a:cubicBezTo>
                <a:cubicBezTo>
                  <a:pt x="475" y="269"/>
                  <a:pt x="475" y="270"/>
                  <a:pt x="476" y="270"/>
                </a:cubicBezTo>
                <a:cubicBezTo>
                  <a:pt x="476" y="270"/>
                  <a:pt x="476" y="269"/>
                  <a:pt x="476" y="269"/>
                </a:cubicBezTo>
                <a:cubicBezTo>
                  <a:pt x="477" y="269"/>
                  <a:pt x="477" y="270"/>
                  <a:pt x="477" y="270"/>
                </a:cubicBezTo>
                <a:cubicBezTo>
                  <a:pt x="478" y="270"/>
                  <a:pt x="478" y="270"/>
                  <a:pt x="479" y="270"/>
                </a:cubicBezTo>
                <a:cubicBezTo>
                  <a:pt x="479" y="270"/>
                  <a:pt x="480" y="270"/>
                  <a:pt x="480" y="271"/>
                </a:cubicBezTo>
                <a:cubicBezTo>
                  <a:pt x="481" y="271"/>
                  <a:pt x="480" y="270"/>
                  <a:pt x="480" y="270"/>
                </a:cubicBezTo>
                <a:cubicBezTo>
                  <a:pt x="480" y="270"/>
                  <a:pt x="481" y="270"/>
                  <a:pt x="481" y="270"/>
                </a:cubicBezTo>
                <a:cubicBezTo>
                  <a:pt x="481" y="270"/>
                  <a:pt x="481" y="271"/>
                  <a:pt x="481" y="271"/>
                </a:cubicBezTo>
                <a:cubicBezTo>
                  <a:pt x="481" y="271"/>
                  <a:pt x="482" y="271"/>
                  <a:pt x="483" y="271"/>
                </a:cubicBezTo>
                <a:cubicBezTo>
                  <a:pt x="482" y="272"/>
                  <a:pt x="482" y="271"/>
                  <a:pt x="481" y="272"/>
                </a:cubicBezTo>
                <a:close/>
                <a:moveTo>
                  <a:pt x="495" y="278"/>
                </a:moveTo>
                <a:cubicBezTo>
                  <a:pt x="494" y="276"/>
                  <a:pt x="492" y="276"/>
                  <a:pt x="491" y="275"/>
                </a:cubicBezTo>
                <a:cubicBezTo>
                  <a:pt x="490" y="275"/>
                  <a:pt x="490" y="275"/>
                  <a:pt x="490" y="275"/>
                </a:cubicBezTo>
                <a:cubicBezTo>
                  <a:pt x="488" y="275"/>
                  <a:pt x="488" y="275"/>
                  <a:pt x="488" y="275"/>
                </a:cubicBezTo>
                <a:cubicBezTo>
                  <a:pt x="487" y="275"/>
                  <a:pt x="486" y="275"/>
                  <a:pt x="486" y="274"/>
                </a:cubicBezTo>
                <a:cubicBezTo>
                  <a:pt x="484" y="274"/>
                  <a:pt x="483" y="274"/>
                  <a:pt x="482" y="273"/>
                </a:cubicBezTo>
                <a:cubicBezTo>
                  <a:pt x="482" y="273"/>
                  <a:pt x="482" y="273"/>
                  <a:pt x="483" y="273"/>
                </a:cubicBezTo>
                <a:cubicBezTo>
                  <a:pt x="484" y="272"/>
                  <a:pt x="485" y="273"/>
                  <a:pt x="486" y="273"/>
                </a:cubicBezTo>
                <a:cubicBezTo>
                  <a:pt x="486" y="273"/>
                  <a:pt x="486" y="273"/>
                  <a:pt x="486" y="273"/>
                </a:cubicBezTo>
                <a:cubicBezTo>
                  <a:pt x="487" y="273"/>
                  <a:pt x="487" y="274"/>
                  <a:pt x="488" y="274"/>
                </a:cubicBezTo>
                <a:cubicBezTo>
                  <a:pt x="491" y="274"/>
                  <a:pt x="492" y="274"/>
                  <a:pt x="494" y="275"/>
                </a:cubicBezTo>
                <a:cubicBezTo>
                  <a:pt x="495" y="276"/>
                  <a:pt x="496" y="276"/>
                  <a:pt x="497" y="277"/>
                </a:cubicBezTo>
                <a:cubicBezTo>
                  <a:pt x="499" y="277"/>
                  <a:pt x="499" y="277"/>
                  <a:pt x="499" y="277"/>
                </a:cubicBezTo>
                <a:cubicBezTo>
                  <a:pt x="500" y="278"/>
                  <a:pt x="501" y="278"/>
                  <a:pt x="502" y="279"/>
                </a:cubicBezTo>
                <a:cubicBezTo>
                  <a:pt x="503" y="280"/>
                  <a:pt x="503" y="280"/>
                  <a:pt x="503" y="280"/>
                </a:cubicBezTo>
                <a:cubicBezTo>
                  <a:pt x="504" y="281"/>
                  <a:pt x="504" y="282"/>
                  <a:pt x="504" y="283"/>
                </a:cubicBezTo>
                <a:cubicBezTo>
                  <a:pt x="503" y="283"/>
                  <a:pt x="502" y="282"/>
                  <a:pt x="502" y="281"/>
                </a:cubicBezTo>
                <a:cubicBezTo>
                  <a:pt x="501" y="280"/>
                  <a:pt x="500" y="281"/>
                  <a:pt x="500" y="280"/>
                </a:cubicBezTo>
                <a:cubicBezTo>
                  <a:pt x="500" y="279"/>
                  <a:pt x="499" y="279"/>
                  <a:pt x="499" y="278"/>
                </a:cubicBezTo>
                <a:cubicBezTo>
                  <a:pt x="497" y="279"/>
                  <a:pt x="497" y="276"/>
                  <a:pt x="495" y="278"/>
                </a:cubicBezTo>
                <a:close/>
                <a:moveTo>
                  <a:pt x="557" y="414"/>
                </a:moveTo>
                <a:cubicBezTo>
                  <a:pt x="553" y="387"/>
                  <a:pt x="555" y="351"/>
                  <a:pt x="531" y="332"/>
                </a:cubicBezTo>
                <a:cubicBezTo>
                  <a:pt x="524" y="327"/>
                  <a:pt x="518" y="323"/>
                  <a:pt x="510" y="323"/>
                </a:cubicBezTo>
                <a:cubicBezTo>
                  <a:pt x="503" y="323"/>
                  <a:pt x="502" y="323"/>
                  <a:pt x="496" y="324"/>
                </a:cubicBezTo>
                <a:cubicBezTo>
                  <a:pt x="496" y="324"/>
                  <a:pt x="504" y="322"/>
                  <a:pt x="510" y="322"/>
                </a:cubicBezTo>
                <a:cubicBezTo>
                  <a:pt x="529" y="321"/>
                  <a:pt x="549" y="333"/>
                  <a:pt x="555" y="366"/>
                </a:cubicBezTo>
                <a:cubicBezTo>
                  <a:pt x="558" y="383"/>
                  <a:pt x="559" y="400"/>
                  <a:pt x="561" y="414"/>
                </a:cubicBezTo>
                <a:cubicBezTo>
                  <a:pt x="562" y="422"/>
                  <a:pt x="563" y="433"/>
                  <a:pt x="566" y="441"/>
                </a:cubicBezTo>
                <a:cubicBezTo>
                  <a:pt x="569" y="452"/>
                  <a:pt x="571" y="460"/>
                  <a:pt x="575" y="471"/>
                </a:cubicBezTo>
                <a:cubicBezTo>
                  <a:pt x="566" y="454"/>
                  <a:pt x="561" y="437"/>
                  <a:pt x="557" y="414"/>
                </a:cubicBezTo>
                <a:close/>
                <a:moveTo>
                  <a:pt x="575" y="513"/>
                </a:moveTo>
                <a:cubicBezTo>
                  <a:pt x="574" y="512"/>
                  <a:pt x="574" y="512"/>
                  <a:pt x="574" y="511"/>
                </a:cubicBezTo>
                <a:cubicBezTo>
                  <a:pt x="575" y="511"/>
                  <a:pt x="576" y="512"/>
                  <a:pt x="575" y="513"/>
                </a:cubicBezTo>
                <a:close/>
                <a:moveTo>
                  <a:pt x="577" y="491"/>
                </a:moveTo>
                <a:cubicBezTo>
                  <a:pt x="579" y="491"/>
                  <a:pt x="579" y="491"/>
                  <a:pt x="579" y="491"/>
                </a:cubicBezTo>
                <a:cubicBezTo>
                  <a:pt x="578" y="492"/>
                  <a:pt x="579" y="493"/>
                  <a:pt x="579" y="494"/>
                </a:cubicBezTo>
                <a:cubicBezTo>
                  <a:pt x="579" y="495"/>
                  <a:pt x="579" y="494"/>
                  <a:pt x="579" y="494"/>
                </a:cubicBezTo>
                <a:cubicBezTo>
                  <a:pt x="578" y="493"/>
                  <a:pt x="577" y="492"/>
                  <a:pt x="577" y="491"/>
                </a:cubicBezTo>
                <a:close/>
                <a:moveTo>
                  <a:pt x="579" y="495"/>
                </a:moveTo>
                <a:cubicBezTo>
                  <a:pt x="579" y="494"/>
                  <a:pt x="581" y="495"/>
                  <a:pt x="580" y="496"/>
                </a:cubicBezTo>
                <a:cubicBezTo>
                  <a:pt x="579" y="496"/>
                  <a:pt x="579" y="495"/>
                  <a:pt x="579" y="495"/>
                </a:cubicBezTo>
                <a:close/>
                <a:moveTo>
                  <a:pt x="581" y="493"/>
                </a:moveTo>
                <a:cubicBezTo>
                  <a:pt x="581" y="493"/>
                  <a:pt x="581" y="493"/>
                  <a:pt x="580" y="493"/>
                </a:cubicBezTo>
                <a:cubicBezTo>
                  <a:pt x="580" y="492"/>
                  <a:pt x="580" y="492"/>
                  <a:pt x="580" y="491"/>
                </a:cubicBezTo>
                <a:cubicBezTo>
                  <a:pt x="580" y="491"/>
                  <a:pt x="580" y="490"/>
                  <a:pt x="579" y="490"/>
                </a:cubicBezTo>
                <a:cubicBezTo>
                  <a:pt x="579" y="490"/>
                  <a:pt x="579" y="489"/>
                  <a:pt x="579" y="489"/>
                </a:cubicBezTo>
                <a:cubicBezTo>
                  <a:pt x="578" y="488"/>
                  <a:pt x="579" y="488"/>
                  <a:pt x="578" y="487"/>
                </a:cubicBezTo>
                <a:cubicBezTo>
                  <a:pt x="578" y="487"/>
                  <a:pt x="578" y="486"/>
                  <a:pt x="578" y="486"/>
                </a:cubicBezTo>
                <a:cubicBezTo>
                  <a:pt x="578" y="486"/>
                  <a:pt x="578" y="486"/>
                  <a:pt x="578" y="485"/>
                </a:cubicBezTo>
                <a:cubicBezTo>
                  <a:pt x="578" y="484"/>
                  <a:pt x="576" y="483"/>
                  <a:pt x="576" y="482"/>
                </a:cubicBezTo>
                <a:cubicBezTo>
                  <a:pt x="576" y="481"/>
                  <a:pt x="576" y="481"/>
                  <a:pt x="575" y="481"/>
                </a:cubicBezTo>
                <a:cubicBezTo>
                  <a:pt x="576" y="480"/>
                  <a:pt x="575" y="480"/>
                  <a:pt x="575" y="479"/>
                </a:cubicBezTo>
                <a:cubicBezTo>
                  <a:pt x="576" y="479"/>
                  <a:pt x="576" y="479"/>
                  <a:pt x="576" y="479"/>
                </a:cubicBezTo>
                <a:cubicBezTo>
                  <a:pt x="576" y="480"/>
                  <a:pt x="577" y="481"/>
                  <a:pt x="577" y="482"/>
                </a:cubicBezTo>
                <a:cubicBezTo>
                  <a:pt x="577" y="483"/>
                  <a:pt x="578" y="483"/>
                  <a:pt x="578" y="483"/>
                </a:cubicBezTo>
                <a:cubicBezTo>
                  <a:pt x="578" y="485"/>
                  <a:pt x="578" y="487"/>
                  <a:pt x="580" y="487"/>
                </a:cubicBezTo>
                <a:cubicBezTo>
                  <a:pt x="580" y="489"/>
                  <a:pt x="580" y="490"/>
                  <a:pt x="582" y="490"/>
                </a:cubicBezTo>
                <a:cubicBezTo>
                  <a:pt x="582" y="491"/>
                  <a:pt x="581" y="491"/>
                  <a:pt x="581" y="492"/>
                </a:cubicBezTo>
                <a:cubicBezTo>
                  <a:pt x="581" y="493"/>
                  <a:pt x="583" y="494"/>
                  <a:pt x="582" y="495"/>
                </a:cubicBezTo>
                <a:cubicBezTo>
                  <a:pt x="582" y="495"/>
                  <a:pt x="582" y="494"/>
                  <a:pt x="582" y="494"/>
                </a:cubicBezTo>
                <a:cubicBezTo>
                  <a:pt x="581" y="494"/>
                  <a:pt x="581" y="494"/>
                  <a:pt x="581" y="493"/>
                </a:cubicBezTo>
                <a:close/>
                <a:moveTo>
                  <a:pt x="582" y="501"/>
                </a:moveTo>
                <a:cubicBezTo>
                  <a:pt x="582" y="501"/>
                  <a:pt x="582" y="500"/>
                  <a:pt x="582" y="500"/>
                </a:cubicBezTo>
                <a:cubicBezTo>
                  <a:pt x="582" y="500"/>
                  <a:pt x="581" y="499"/>
                  <a:pt x="581" y="499"/>
                </a:cubicBezTo>
                <a:cubicBezTo>
                  <a:pt x="581" y="499"/>
                  <a:pt x="582" y="499"/>
                  <a:pt x="582" y="499"/>
                </a:cubicBezTo>
                <a:cubicBezTo>
                  <a:pt x="582" y="500"/>
                  <a:pt x="582" y="500"/>
                  <a:pt x="583" y="500"/>
                </a:cubicBezTo>
                <a:cubicBezTo>
                  <a:pt x="583" y="501"/>
                  <a:pt x="583" y="501"/>
                  <a:pt x="583" y="502"/>
                </a:cubicBezTo>
                <a:cubicBezTo>
                  <a:pt x="583" y="502"/>
                  <a:pt x="584" y="502"/>
                  <a:pt x="584" y="502"/>
                </a:cubicBezTo>
                <a:cubicBezTo>
                  <a:pt x="584" y="502"/>
                  <a:pt x="584" y="502"/>
                  <a:pt x="584" y="502"/>
                </a:cubicBezTo>
                <a:cubicBezTo>
                  <a:pt x="583" y="503"/>
                  <a:pt x="582" y="502"/>
                  <a:pt x="582" y="501"/>
                </a:cubicBezTo>
                <a:close/>
                <a:moveTo>
                  <a:pt x="588" y="505"/>
                </a:moveTo>
                <a:cubicBezTo>
                  <a:pt x="587" y="505"/>
                  <a:pt x="586" y="503"/>
                  <a:pt x="586" y="502"/>
                </a:cubicBezTo>
                <a:cubicBezTo>
                  <a:pt x="585" y="501"/>
                  <a:pt x="583" y="498"/>
                  <a:pt x="583" y="497"/>
                </a:cubicBezTo>
                <a:cubicBezTo>
                  <a:pt x="586" y="498"/>
                  <a:pt x="586" y="498"/>
                  <a:pt x="586" y="498"/>
                </a:cubicBezTo>
                <a:cubicBezTo>
                  <a:pt x="586" y="499"/>
                  <a:pt x="586" y="501"/>
                  <a:pt x="586" y="502"/>
                </a:cubicBezTo>
                <a:cubicBezTo>
                  <a:pt x="587" y="501"/>
                  <a:pt x="588" y="504"/>
                  <a:pt x="588" y="505"/>
                </a:cubicBezTo>
                <a:close/>
                <a:moveTo>
                  <a:pt x="589" y="536"/>
                </a:moveTo>
                <a:cubicBezTo>
                  <a:pt x="589" y="535"/>
                  <a:pt x="591" y="535"/>
                  <a:pt x="591" y="535"/>
                </a:cubicBezTo>
                <a:cubicBezTo>
                  <a:pt x="591" y="536"/>
                  <a:pt x="590" y="536"/>
                  <a:pt x="589" y="536"/>
                </a:cubicBezTo>
                <a:close/>
                <a:moveTo>
                  <a:pt x="595" y="538"/>
                </a:moveTo>
                <a:cubicBezTo>
                  <a:pt x="594" y="538"/>
                  <a:pt x="594" y="539"/>
                  <a:pt x="594" y="539"/>
                </a:cubicBezTo>
                <a:cubicBezTo>
                  <a:pt x="593" y="539"/>
                  <a:pt x="593" y="538"/>
                  <a:pt x="592" y="538"/>
                </a:cubicBezTo>
                <a:cubicBezTo>
                  <a:pt x="592" y="537"/>
                  <a:pt x="591" y="537"/>
                  <a:pt x="591" y="536"/>
                </a:cubicBezTo>
                <a:cubicBezTo>
                  <a:pt x="593" y="536"/>
                  <a:pt x="593" y="536"/>
                  <a:pt x="593" y="536"/>
                </a:cubicBezTo>
                <a:cubicBezTo>
                  <a:pt x="592" y="538"/>
                  <a:pt x="594" y="537"/>
                  <a:pt x="594" y="538"/>
                </a:cubicBezTo>
                <a:cubicBezTo>
                  <a:pt x="594" y="538"/>
                  <a:pt x="595" y="538"/>
                  <a:pt x="595" y="537"/>
                </a:cubicBezTo>
                <a:cubicBezTo>
                  <a:pt x="595" y="538"/>
                  <a:pt x="596" y="538"/>
                  <a:pt x="596" y="538"/>
                </a:cubicBezTo>
                <a:cubicBezTo>
                  <a:pt x="596" y="540"/>
                  <a:pt x="595" y="539"/>
                  <a:pt x="595" y="538"/>
                </a:cubicBezTo>
                <a:close/>
                <a:moveTo>
                  <a:pt x="601" y="542"/>
                </a:moveTo>
                <a:cubicBezTo>
                  <a:pt x="600" y="541"/>
                  <a:pt x="599" y="541"/>
                  <a:pt x="597" y="540"/>
                </a:cubicBezTo>
                <a:cubicBezTo>
                  <a:pt x="597" y="540"/>
                  <a:pt x="597" y="539"/>
                  <a:pt x="597" y="539"/>
                </a:cubicBezTo>
                <a:cubicBezTo>
                  <a:pt x="598" y="539"/>
                  <a:pt x="598" y="540"/>
                  <a:pt x="600" y="540"/>
                </a:cubicBezTo>
                <a:cubicBezTo>
                  <a:pt x="600" y="541"/>
                  <a:pt x="601" y="542"/>
                  <a:pt x="603" y="541"/>
                </a:cubicBezTo>
                <a:cubicBezTo>
                  <a:pt x="603" y="542"/>
                  <a:pt x="604" y="542"/>
                  <a:pt x="604" y="543"/>
                </a:cubicBezTo>
                <a:cubicBezTo>
                  <a:pt x="604" y="544"/>
                  <a:pt x="602" y="542"/>
                  <a:pt x="601" y="542"/>
                </a:cubicBezTo>
                <a:close/>
                <a:moveTo>
                  <a:pt x="601" y="525"/>
                </a:moveTo>
                <a:cubicBezTo>
                  <a:pt x="601" y="526"/>
                  <a:pt x="601" y="526"/>
                  <a:pt x="601" y="526"/>
                </a:cubicBezTo>
                <a:cubicBezTo>
                  <a:pt x="600" y="526"/>
                  <a:pt x="600" y="525"/>
                  <a:pt x="599" y="525"/>
                </a:cubicBezTo>
                <a:cubicBezTo>
                  <a:pt x="600" y="524"/>
                  <a:pt x="599" y="524"/>
                  <a:pt x="599" y="523"/>
                </a:cubicBezTo>
                <a:cubicBezTo>
                  <a:pt x="600" y="523"/>
                  <a:pt x="600" y="524"/>
                  <a:pt x="600" y="524"/>
                </a:cubicBezTo>
                <a:cubicBezTo>
                  <a:pt x="600" y="525"/>
                  <a:pt x="601" y="525"/>
                  <a:pt x="601" y="525"/>
                </a:cubicBezTo>
                <a:close/>
                <a:moveTo>
                  <a:pt x="610" y="547"/>
                </a:moveTo>
                <a:cubicBezTo>
                  <a:pt x="609" y="547"/>
                  <a:pt x="609" y="546"/>
                  <a:pt x="608" y="546"/>
                </a:cubicBezTo>
                <a:cubicBezTo>
                  <a:pt x="608" y="544"/>
                  <a:pt x="604" y="545"/>
                  <a:pt x="604" y="543"/>
                </a:cubicBezTo>
                <a:cubicBezTo>
                  <a:pt x="605" y="543"/>
                  <a:pt x="605" y="543"/>
                  <a:pt x="606" y="544"/>
                </a:cubicBezTo>
                <a:cubicBezTo>
                  <a:pt x="606" y="544"/>
                  <a:pt x="607" y="544"/>
                  <a:pt x="607" y="545"/>
                </a:cubicBezTo>
                <a:cubicBezTo>
                  <a:pt x="608" y="545"/>
                  <a:pt x="608" y="545"/>
                  <a:pt x="608" y="545"/>
                </a:cubicBezTo>
                <a:cubicBezTo>
                  <a:pt x="609" y="545"/>
                  <a:pt x="609" y="545"/>
                  <a:pt x="609" y="545"/>
                </a:cubicBezTo>
                <a:cubicBezTo>
                  <a:pt x="609" y="546"/>
                  <a:pt x="611" y="545"/>
                  <a:pt x="610" y="547"/>
                </a:cubicBezTo>
                <a:close/>
                <a:moveTo>
                  <a:pt x="616" y="534"/>
                </a:moveTo>
                <a:cubicBezTo>
                  <a:pt x="615" y="534"/>
                  <a:pt x="614" y="533"/>
                  <a:pt x="613" y="533"/>
                </a:cubicBezTo>
                <a:cubicBezTo>
                  <a:pt x="612" y="532"/>
                  <a:pt x="611" y="531"/>
                  <a:pt x="609" y="530"/>
                </a:cubicBezTo>
                <a:cubicBezTo>
                  <a:pt x="609" y="529"/>
                  <a:pt x="608" y="530"/>
                  <a:pt x="608" y="529"/>
                </a:cubicBezTo>
                <a:cubicBezTo>
                  <a:pt x="607" y="529"/>
                  <a:pt x="607" y="528"/>
                  <a:pt x="606" y="527"/>
                </a:cubicBezTo>
                <a:cubicBezTo>
                  <a:pt x="606" y="527"/>
                  <a:pt x="606" y="527"/>
                  <a:pt x="605" y="527"/>
                </a:cubicBezTo>
                <a:cubicBezTo>
                  <a:pt x="605" y="527"/>
                  <a:pt x="605" y="526"/>
                  <a:pt x="605" y="526"/>
                </a:cubicBezTo>
                <a:cubicBezTo>
                  <a:pt x="605" y="526"/>
                  <a:pt x="604" y="526"/>
                  <a:pt x="604" y="526"/>
                </a:cubicBezTo>
                <a:cubicBezTo>
                  <a:pt x="604" y="525"/>
                  <a:pt x="604" y="524"/>
                  <a:pt x="603" y="524"/>
                </a:cubicBezTo>
                <a:cubicBezTo>
                  <a:pt x="602" y="523"/>
                  <a:pt x="602" y="523"/>
                  <a:pt x="601" y="522"/>
                </a:cubicBezTo>
                <a:cubicBezTo>
                  <a:pt x="601" y="522"/>
                  <a:pt x="600" y="521"/>
                  <a:pt x="600" y="521"/>
                </a:cubicBezTo>
                <a:cubicBezTo>
                  <a:pt x="600" y="521"/>
                  <a:pt x="599" y="520"/>
                  <a:pt x="599" y="520"/>
                </a:cubicBezTo>
                <a:cubicBezTo>
                  <a:pt x="598" y="520"/>
                  <a:pt x="599" y="519"/>
                  <a:pt x="598" y="519"/>
                </a:cubicBezTo>
                <a:cubicBezTo>
                  <a:pt x="598" y="518"/>
                  <a:pt x="597" y="517"/>
                  <a:pt x="596" y="517"/>
                </a:cubicBezTo>
                <a:cubicBezTo>
                  <a:pt x="596" y="516"/>
                  <a:pt x="594" y="516"/>
                  <a:pt x="595" y="514"/>
                </a:cubicBezTo>
                <a:cubicBezTo>
                  <a:pt x="595" y="514"/>
                  <a:pt x="594" y="514"/>
                  <a:pt x="594" y="514"/>
                </a:cubicBezTo>
                <a:cubicBezTo>
                  <a:pt x="594" y="512"/>
                  <a:pt x="592" y="511"/>
                  <a:pt x="591" y="510"/>
                </a:cubicBezTo>
                <a:cubicBezTo>
                  <a:pt x="590" y="509"/>
                  <a:pt x="590" y="509"/>
                  <a:pt x="589" y="508"/>
                </a:cubicBezTo>
                <a:cubicBezTo>
                  <a:pt x="589" y="507"/>
                  <a:pt x="589" y="507"/>
                  <a:pt x="589" y="507"/>
                </a:cubicBezTo>
                <a:cubicBezTo>
                  <a:pt x="590" y="507"/>
                  <a:pt x="590" y="507"/>
                  <a:pt x="590" y="507"/>
                </a:cubicBezTo>
                <a:cubicBezTo>
                  <a:pt x="591" y="508"/>
                  <a:pt x="591" y="509"/>
                  <a:pt x="592" y="510"/>
                </a:cubicBezTo>
                <a:cubicBezTo>
                  <a:pt x="593" y="511"/>
                  <a:pt x="593" y="512"/>
                  <a:pt x="594" y="512"/>
                </a:cubicBezTo>
                <a:cubicBezTo>
                  <a:pt x="594" y="513"/>
                  <a:pt x="595" y="514"/>
                  <a:pt x="595" y="515"/>
                </a:cubicBezTo>
                <a:cubicBezTo>
                  <a:pt x="596" y="515"/>
                  <a:pt x="596" y="514"/>
                  <a:pt x="596" y="514"/>
                </a:cubicBezTo>
                <a:cubicBezTo>
                  <a:pt x="597" y="514"/>
                  <a:pt x="597" y="514"/>
                  <a:pt x="597" y="515"/>
                </a:cubicBezTo>
                <a:cubicBezTo>
                  <a:pt x="597" y="515"/>
                  <a:pt x="597" y="515"/>
                  <a:pt x="597" y="515"/>
                </a:cubicBezTo>
                <a:cubicBezTo>
                  <a:pt x="597" y="516"/>
                  <a:pt x="597" y="516"/>
                  <a:pt x="597" y="517"/>
                </a:cubicBezTo>
                <a:cubicBezTo>
                  <a:pt x="597" y="517"/>
                  <a:pt x="597" y="517"/>
                  <a:pt x="597" y="517"/>
                </a:cubicBezTo>
                <a:cubicBezTo>
                  <a:pt x="597" y="518"/>
                  <a:pt x="599" y="518"/>
                  <a:pt x="599" y="519"/>
                </a:cubicBezTo>
                <a:cubicBezTo>
                  <a:pt x="600" y="519"/>
                  <a:pt x="600" y="520"/>
                  <a:pt x="600" y="519"/>
                </a:cubicBezTo>
                <a:cubicBezTo>
                  <a:pt x="601" y="520"/>
                  <a:pt x="600" y="521"/>
                  <a:pt x="602" y="521"/>
                </a:cubicBezTo>
                <a:cubicBezTo>
                  <a:pt x="601" y="521"/>
                  <a:pt x="602" y="521"/>
                  <a:pt x="602" y="522"/>
                </a:cubicBezTo>
                <a:cubicBezTo>
                  <a:pt x="603" y="522"/>
                  <a:pt x="603" y="523"/>
                  <a:pt x="604" y="523"/>
                </a:cubicBezTo>
                <a:cubicBezTo>
                  <a:pt x="603" y="524"/>
                  <a:pt x="604" y="524"/>
                  <a:pt x="605" y="525"/>
                </a:cubicBezTo>
                <a:cubicBezTo>
                  <a:pt x="606" y="525"/>
                  <a:pt x="606" y="526"/>
                  <a:pt x="608" y="526"/>
                </a:cubicBezTo>
                <a:cubicBezTo>
                  <a:pt x="608" y="528"/>
                  <a:pt x="610" y="528"/>
                  <a:pt x="610" y="529"/>
                </a:cubicBezTo>
                <a:cubicBezTo>
                  <a:pt x="611" y="529"/>
                  <a:pt x="611" y="529"/>
                  <a:pt x="611" y="529"/>
                </a:cubicBezTo>
                <a:cubicBezTo>
                  <a:pt x="611" y="530"/>
                  <a:pt x="612" y="530"/>
                  <a:pt x="612" y="530"/>
                </a:cubicBezTo>
                <a:cubicBezTo>
                  <a:pt x="612" y="531"/>
                  <a:pt x="613" y="531"/>
                  <a:pt x="613" y="531"/>
                </a:cubicBezTo>
                <a:cubicBezTo>
                  <a:pt x="614" y="531"/>
                  <a:pt x="614" y="532"/>
                  <a:pt x="614" y="532"/>
                </a:cubicBezTo>
                <a:cubicBezTo>
                  <a:pt x="615" y="532"/>
                  <a:pt x="615" y="532"/>
                  <a:pt x="615" y="532"/>
                </a:cubicBezTo>
                <a:cubicBezTo>
                  <a:pt x="615" y="532"/>
                  <a:pt x="615" y="533"/>
                  <a:pt x="615" y="533"/>
                </a:cubicBezTo>
                <a:cubicBezTo>
                  <a:pt x="616" y="533"/>
                  <a:pt x="617" y="533"/>
                  <a:pt x="617" y="534"/>
                </a:cubicBezTo>
                <a:cubicBezTo>
                  <a:pt x="616" y="534"/>
                  <a:pt x="616" y="535"/>
                  <a:pt x="616" y="534"/>
                </a:cubicBezTo>
                <a:close/>
                <a:moveTo>
                  <a:pt x="628" y="555"/>
                </a:moveTo>
                <a:cubicBezTo>
                  <a:pt x="627" y="555"/>
                  <a:pt x="627" y="555"/>
                  <a:pt x="627" y="555"/>
                </a:cubicBezTo>
                <a:cubicBezTo>
                  <a:pt x="627" y="554"/>
                  <a:pt x="627" y="554"/>
                  <a:pt x="627" y="554"/>
                </a:cubicBezTo>
                <a:cubicBezTo>
                  <a:pt x="628" y="554"/>
                  <a:pt x="628" y="554"/>
                  <a:pt x="628" y="554"/>
                </a:cubicBezTo>
                <a:cubicBezTo>
                  <a:pt x="628" y="554"/>
                  <a:pt x="628" y="554"/>
                  <a:pt x="628" y="555"/>
                </a:cubicBezTo>
                <a:close/>
                <a:moveTo>
                  <a:pt x="630" y="542"/>
                </a:moveTo>
                <a:cubicBezTo>
                  <a:pt x="628" y="542"/>
                  <a:pt x="628" y="542"/>
                  <a:pt x="628" y="542"/>
                </a:cubicBezTo>
                <a:cubicBezTo>
                  <a:pt x="628" y="542"/>
                  <a:pt x="628" y="541"/>
                  <a:pt x="628" y="541"/>
                </a:cubicBezTo>
                <a:cubicBezTo>
                  <a:pt x="626" y="541"/>
                  <a:pt x="624" y="540"/>
                  <a:pt x="623" y="539"/>
                </a:cubicBezTo>
                <a:cubicBezTo>
                  <a:pt x="622" y="539"/>
                  <a:pt x="622" y="538"/>
                  <a:pt x="621" y="538"/>
                </a:cubicBezTo>
                <a:cubicBezTo>
                  <a:pt x="621" y="538"/>
                  <a:pt x="620" y="538"/>
                  <a:pt x="620" y="537"/>
                </a:cubicBezTo>
                <a:cubicBezTo>
                  <a:pt x="620" y="537"/>
                  <a:pt x="620" y="537"/>
                  <a:pt x="619" y="537"/>
                </a:cubicBezTo>
                <a:cubicBezTo>
                  <a:pt x="619" y="536"/>
                  <a:pt x="618" y="537"/>
                  <a:pt x="618" y="536"/>
                </a:cubicBezTo>
                <a:cubicBezTo>
                  <a:pt x="618" y="536"/>
                  <a:pt x="618" y="536"/>
                  <a:pt x="618" y="536"/>
                </a:cubicBezTo>
                <a:cubicBezTo>
                  <a:pt x="618" y="535"/>
                  <a:pt x="617" y="535"/>
                  <a:pt x="617" y="535"/>
                </a:cubicBezTo>
                <a:cubicBezTo>
                  <a:pt x="617" y="535"/>
                  <a:pt x="617" y="535"/>
                  <a:pt x="616" y="535"/>
                </a:cubicBezTo>
                <a:cubicBezTo>
                  <a:pt x="616" y="534"/>
                  <a:pt x="617" y="534"/>
                  <a:pt x="617" y="534"/>
                </a:cubicBezTo>
                <a:cubicBezTo>
                  <a:pt x="618" y="534"/>
                  <a:pt x="617" y="535"/>
                  <a:pt x="618" y="535"/>
                </a:cubicBezTo>
                <a:cubicBezTo>
                  <a:pt x="618" y="535"/>
                  <a:pt x="619" y="535"/>
                  <a:pt x="619" y="535"/>
                </a:cubicBezTo>
                <a:cubicBezTo>
                  <a:pt x="619" y="536"/>
                  <a:pt x="619" y="536"/>
                  <a:pt x="620" y="536"/>
                </a:cubicBezTo>
                <a:cubicBezTo>
                  <a:pt x="620" y="536"/>
                  <a:pt x="620" y="535"/>
                  <a:pt x="620" y="535"/>
                </a:cubicBezTo>
                <a:cubicBezTo>
                  <a:pt x="621" y="535"/>
                  <a:pt x="621" y="536"/>
                  <a:pt x="621" y="537"/>
                </a:cubicBezTo>
                <a:cubicBezTo>
                  <a:pt x="622" y="537"/>
                  <a:pt x="622" y="537"/>
                  <a:pt x="622" y="537"/>
                </a:cubicBezTo>
                <a:cubicBezTo>
                  <a:pt x="623" y="538"/>
                  <a:pt x="623" y="538"/>
                  <a:pt x="624" y="539"/>
                </a:cubicBezTo>
                <a:cubicBezTo>
                  <a:pt x="625" y="539"/>
                  <a:pt x="625" y="538"/>
                  <a:pt x="625" y="538"/>
                </a:cubicBezTo>
                <a:cubicBezTo>
                  <a:pt x="625" y="539"/>
                  <a:pt x="626" y="539"/>
                  <a:pt x="626" y="539"/>
                </a:cubicBezTo>
                <a:cubicBezTo>
                  <a:pt x="626" y="540"/>
                  <a:pt x="627" y="539"/>
                  <a:pt x="627" y="540"/>
                </a:cubicBezTo>
                <a:cubicBezTo>
                  <a:pt x="627" y="540"/>
                  <a:pt x="627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8" y="540"/>
                  <a:pt x="628" y="540"/>
                  <a:pt x="628" y="540"/>
                </a:cubicBezTo>
                <a:cubicBezTo>
                  <a:pt x="629" y="540"/>
                  <a:pt x="630" y="540"/>
                  <a:pt x="630" y="541"/>
                </a:cubicBezTo>
                <a:cubicBezTo>
                  <a:pt x="630" y="541"/>
                  <a:pt x="631" y="541"/>
                  <a:pt x="631" y="541"/>
                </a:cubicBezTo>
                <a:cubicBezTo>
                  <a:pt x="632" y="541"/>
                  <a:pt x="631" y="543"/>
                  <a:pt x="633" y="543"/>
                </a:cubicBezTo>
                <a:cubicBezTo>
                  <a:pt x="633" y="544"/>
                  <a:pt x="632" y="543"/>
                  <a:pt x="631" y="543"/>
                </a:cubicBezTo>
                <a:cubicBezTo>
                  <a:pt x="631" y="543"/>
                  <a:pt x="630" y="542"/>
                  <a:pt x="630" y="542"/>
                </a:cubicBezTo>
                <a:close/>
                <a:moveTo>
                  <a:pt x="634" y="555"/>
                </a:moveTo>
                <a:cubicBezTo>
                  <a:pt x="633" y="555"/>
                  <a:pt x="631" y="556"/>
                  <a:pt x="632" y="555"/>
                </a:cubicBezTo>
                <a:cubicBezTo>
                  <a:pt x="633" y="555"/>
                  <a:pt x="635" y="555"/>
                  <a:pt x="635" y="556"/>
                </a:cubicBezTo>
                <a:cubicBezTo>
                  <a:pt x="635" y="557"/>
                  <a:pt x="634" y="556"/>
                  <a:pt x="634" y="555"/>
                </a:cubicBezTo>
                <a:close/>
                <a:moveTo>
                  <a:pt x="640" y="561"/>
                </a:moveTo>
                <a:cubicBezTo>
                  <a:pt x="640" y="561"/>
                  <a:pt x="640" y="560"/>
                  <a:pt x="640" y="560"/>
                </a:cubicBezTo>
                <a:cubicBezTo>
                  <a:pt x="639" y="560"/>
                  <a:pt x="638" y="560"/>
                  <a:pt x="638" y="560"/>
                </a:cubicBezTo>
                <a:cubicBezTo>
                  <a:pt x="638" y="559"/>
                  <a:pt x="640" y="560"/>
                  <a:pt x="641" y="560"/>
                </a:cubicBezTo>
                <a:cubicBezTo>
                  <a:pt x="641" y="560"/>
                  <a:pt x="641" y="561"/>
                  <a:pt x="640" y="561"/>
                </a:cubicBezTo>
                <a:close/>
                <a:moveTo>
                  <a:pt x="654" y="561"/>
                </a:moveTo>
                <a:cubicBezTo>
                  <a:pt x="653" y="561"/>
                  <a:pt x="652" y="561"/>
                  <a:pt x="651" y="561"/>
                </a:cubicBezTo>
                <a:cubicBezTo>
                  <a:pt x="650" y="561"/>
                  <a:pt x="650" y="561"/>
                  <a:pt x="649" y="561"/>
                </a:cubicBezTo>
                <a:cubicBezTo>
                  <a:pt x="649" y="561"/>
                  <a:pt x="649" y="561"/>
                  <a:pt x="649" y="560"/>
                </a:cubicBezTo>
                <a:cubicBezTo>
                  <a:pt x="647" y="560"/>
                  <a:pt x="647" y="560"/>
                  <a:pt x="646" y="560"/>
                </a:cubicBezTo>
                <a:cubicBezTo>
                  <a:pt x="646" y="560"/>
                  <a:pt x="645" y="559"/>
                  <a:pt x="645" y="559"/>
                </a:cubicBezTo>
                <a:cubicBezTo>
                  <a:pt x="645" y="559"/>
                  <a:pt x="644" y="560"/>
                  <a:pt x="644" y="559"/>
                </a:cubicBezTo>
                <a:cubicBezTo>
                  <a:pt x="644" y="558"/>
                  <a:pt x="645" y="558"/>
                  <a:pt x="647" y="558"/>
                </a:cubicBezTo>
                <a:cubicBezTo>
                  <a:pt x="647" y="558"/>
                  <a:pt x="646" y="559"/>
                  <a:pt x="646" y="559"/>
                </a:cubicBezTo>
                <a:cubicBezTo>
                  <a:pt x="646" y="560"/>
                  <a:pt x="647" y="559"/>
                  <a:pt x="647" y="558"/>
                </a:cubicBezTo>
                <a:cubicBezTo>
                  <a:pt x="648" y="559"/>
                  <a:pt x="648" y="559"/>
                  <a:pt x="648" y="559"/>
                </a:cubicBezTo>
                <a:cubicBezTo>
                  <a:pt x="649" y="560"/>
                  <a:pt x="649" y="559"/>
                  <a:pt x="649" y="560"/>
                </a:cubicBezTo>
                <a:cubicBezTo>
                  <a:pt x="649" y="560"/>
                  <a:pt x="651" y="560"/>
                  <a:pt x="651" y="559"/>
                </a:cubicBezTo>
                <a:cubicBezTo>
                  <a:pt x="651" y="559"/>
                  <a:pt x="651" y="559"/>
                  <a:pt x="651" y="559"/>
                </a:cubicBezTo>
                <a:cubicBezTo>
                  <a:pt x="652" y="559"/>
                  <a:pt x="653" y="560"/>
                  <a:pt x="654" y="560"/>
                </a:cubicBezTo>
                <a:cubicBezTo>
                  <a:pt x="653" y="560"/>
                  <a:pt x="654" y="561"/>
                  <a:pt x="654" y="561"/>
                </a:cubicBezTo>
                <a:close/>
                <a:moveTo>
                  <a:pt x="655" y="548"/>
                </a:moveTo>
                <a:cubicBezTo>
                  <a:pt x="655" y="548"/>
                  <a:pt x="654" y="549"/>
                  <a:pt x="654" y="549"/>
                </a:cubicBezTo>
                <a:cubicBezTo>
                  <a:pt x="654" y="549"/>
                  <a:pt x="654" y="548"/>
                  <a:pt x="654" y="548"/>
                </a:cubicBezTo>
                <a:cubicBezTo>
                  <a:pt x="653" y="548"/>
                  <a:pt x="652" y="548"/>
                  <a:pt x="651" y="548"/>
                </a:cubicBezTo>
                <a:cubicBezTo>
                  <a:pt x="650" y="548"/>
                  <a:pt x="648" y="547"/>
                  <a:pt x="647" y="547"/>
                </a:cubicBezTo>
                <a:cubicBezTo>
                  <a:pt x="646" y="547"/>
                  <a:pt x="645" y="547"/>
                  <a:pt x="643" y="546"/>
                </a:cubicBezTo>
                <a:cubicBezTo>
                  <a:pt x="643" y="546"/>
                  <a:pt x="643" y="546"/>
                  <a:pt x="642" y="546"/>
                </a:cubicBezTo>
                <a:cubicBezTo>
                  <a:pt x="642" y="546"/>
                  <a:pt x="640" y="546"/>
                  <a:pt x="640" y="546"/>
                </a:cubicBezTo>
                <a:cubicBezTo>
                  <a:pt x="640" y="546"/>
                  <a:pt x="640" y="545"/>
                  <a:pt x="640" y="545"/>
                </a:cubicBezTo>
                <a:cubicBezTo>
                  <a:pt x="640" y="545"/>
                  <a:pt x="640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9" y="545"/>
                  <a:pt x="639" y="545"/>
                  <a:pt x="639" y="545"/>
                </a:cubicBezTo>
                <a:cubicBezTo>
                  <a:pt x="638" y="545"/>
                  <a:pt x="638" y="545"/>
                  <a:pt x="638" y="545"/>
                </a:cubicBezTo>
                <a:cubicBezTo>
                  <a:pt x="637" y="545"/>
                  <a:pt x="636" y="545"/>
                  <a:pt x="636" y="545"/>
                </a:cubicBezTo>
                <a:cubicBezTo>
                  <a:pt x="635" y="545"/>
                  <a:pt x="635" y="544"/>
                  <a:pt x="635" y="544"/>
                </a:cubicBezTo>
                <a:cubicBezTo>
                  <a:pt x="635" y="544"/>
                  <a:pt x="635" y="544"/>
                  <a:pt x="635" y="544"/>
                </a:cubicBezTo>
                <a:cubicBezTo>
                  <a:pt x="635" y="544"/>
                  <a:pt x="634" y="544"/>
                  <a:pt x="634" y="544"/>
                </a:cubicBezTo>
                <a:cubicBezTo>
                  <a:pt x="634" y="544"/>
                  <a:pt x="633" y="543"/>
                  <a:pt x="633" y="543"/>
                </a:cubicBezTo>
                <a:cubicBezTo>
                  <a:pt x="633" y="543"/>
                  <a:pt x="634" y="543"/>
                  <a:pt x="634" y="543"/>
                </a:cubicBezTo>
                <a:cubicBezTo>
                  <a:pt x="634" y="543"/>
                  <a:pt x="635" y="543"/>
                  <a:pt x="635" y="543"/>
                </a:cubicBezTo>
                <a:cubicBezTo>
                  <a:pt x="635" y="543"/>
                  <a:pt x="635" y="543"/>
                  <a:pt x="635" y="543"/>
                </a:cubicBezTo>
                <a:cubicBezTo>
                  <a:pt x="636" y="543"/>
                  <a:pt x="636" y="543"/>
                  <a:pt x="636" y="543"/>
                </a:cubicBezTo>
                <a:cubicBezTo>
                  <a:pt x="636" y="543"/>
                  <a:pt x="637" y="543"/>
                  <a:pt x="637" y="543"/>
                </a:cubicBezTo>
                <a:cubicBezTo>
                  <a:pt x="637" y="543"/>
                  <a:pt x="637" y="544"/>
                  <a:pt x="637" y="544"/>
                </a:cubicBezTo>
                <a:cubicBezTo>
                  <a:pt x="637" y="544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8" y="543"/>
                  <a:pt x="638" y="543"/>
                  <a:pt x="638" y="543"/>
                </a:cubicBezTo>
                <a:cubicBezTo>
                  <a:pt x="639" y="543"/>
                  <a:pt x="639" y="544"/>
                  <a:pt x="639" y="544"/>
                </a:cubicBezTo>
                <a:cubicBezTo>
                  <a:pt x="639" y="544"/>
                  <a:pt x="639" y="544"/>
                  <a:pt x="639" y="544"/>
                </a:cubicBezTo>
                <a:cubicBezTo>
                  <a:pt x="639" y="544"/>
                  <a:pt x="640" y="543"/>
                  <a:pt x="640" y="543"/>
                </a:cubicBezTo>
                <a:cubicBezTo>
                  <a:pt x="640" y="543"/>
                  <a:pt x="640" y="544"/>
                  <a:pt x="640" y="544"/>
                </a:cubicBezTo>
                <a:cubicBezTo>
                  <a:pt x="640" y="544"/>
                  <a:pt x="640" y="544"/>
                  <a:pt x="640" y="544"/>
                </a:cubicBezTo>
                <a:cubicBezTo>
                  <a:pt x="640" y="544"/>
                  <a:pt x="641" y="544"/>
                  <a:pt x="641" y="545"/>
                </a:cubicBezTo>
                <a:cubicBezTo>
                  <a:pt x="641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2" y="545"/>
                </a:cubicBezTo>
                <a:cubicBezTo>
                  <a:pt x="642" y="545"/>
                  <a:pt x="642" y="545"/>
                  <a:pt x="643" y="545"/>
                </a:cubicBezTo>
                <a:cubicBezTo>
                  <a:pt x="643" y="545"/>
                  <a:pt x="643" y="545"/>
                  <a:pt x="643" y="545"/>
                </a:cubicBezTo>
                <a:cubicBezTo>
                  <a:pt x="643" y="545"/>
                  <a:pt x="643" y="544"/>
                  <a:pt x="643" y="544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3" y="544"/>
                  <a:pt x="644" y="544"/>
                  <a:pt x="644" y="545"/>
                </a:cubicBezTo>
                <a:cubicBezTo>
                  <a:pt x="644" y="545"/>
                  <a:pt x="644" y="545"/>
                  <a:pt x="644" y="545"/>
                </a:cubicBezTo>
                <a:cubicBezTo>
                  <a:pt x="645" y="546"/>
                  <a:pt x="645" y="546"/>
                  <a:pt x="645" y="546"/>
                </a:cubicBezTo>
                <a:cubicBezTo>
                  <a:pt x="645" y="546"/>
                  <a:pt x="646" y="546"/>
                  <a:pt x="646" y="546"/>
                </a:cubicBezTo>
                <a:cubicBezTo>
                  <a:pt x="646" y="546"/>
                  <a:pt x="647" y="546"/>
                  <a:pt x="647" y="546"/>
                </a:cubicBezTo>
                <a:cubicBezTo>
                  <a:pt x="647" y="546"/>
                  <a:pt x="648" y="546"/>
                  <a:pt x="648" y="546"/>
                </a:cubicBezTo>
                <a:cubicBezTo>
                  <a:pt x="648" y="547"/>
                  <a:pt x="648" y="547"/>
                  <a:pt x="648" y="547"/>
                </a:cubicBezTo>
                <a:cubicBezTo>
                  <a:pt x="648" y="547"/>
                  <a:pt x="648" y="547"/>
                  <a:pt x="648" y="546"/>
                </a:cubicBezTo>
                <a:cubicBezTo>
                  <a:pt x="648" y="546"/>
                  <a:pt x="648" y="546"/>
                  <a:pt x="648" y="546"/>
                </a:cubicBezTo>
                <a:cubicBezTo>
                  <a:pt x="649" y="546"/>
                  <a:pt x="650" y="546"/>
                  <a:pt x="651" y="547"/>
                </a:cubicBezTo>
                <a:cubicBezTo>
                  <a:pt x="651" y="547"/>
                  <a:pt x="651" y="547"/>
                  <a:pt x="651" y="547"/>
                </a:cubicBezTo>
                <a:cubicBezTo>
                  <a:pt x="652" y="547"/>
                  <a:pt x="652" y="546"/>
                  <a:pt x="653" y="546"/>
                </a:cubicBezTo>
                <a:cubicBezTo>
                  <a:pt x="653" y="548"/>
                  <a:pt x="655" y="547"/>
                  <a:pt x="656" y="548"/>
                </a:cubicBezTo>
                <a:cubicBezTo>
                  <a:pt x="656" y="548"/>
                  <a:pt x="657" y="547"/>
                  <a:pt x="657" y="547"/>
                </a:cubicBezTo>
                <a:cubicBezTo>
                  <a:pt x="658" y="548"/>
                  <a:pt x="658" y="547"/>
                  <a:pt x="659" y="547"/>
                </a:cubicBezTo>
                <a:cubicBezTo>
                  <a:pt x="660" y="547"/>
                  <a:pt x="660" y="548"/>
                  <a:pt x="660" y="548"/>
                </a:cubicBezTo>
                <a:cubicBezTo>
                  <a:pt x="660" y="548"/>
                  <a:pt x="662" y="547"/>
                  <a:pt x="663" y="548"/>
                </a:cubicBezTo>
                <a:cubicBezTo>
                  <a:pt x="662" y="549"/>
                  <a:pt x="661" y="548"/>
                  <a:pt x="660" y="548"/>
                </a:cubicBezTo>
                <a:cubicBezTo>
                  <a:pt x="659" y="548"/>
                  <a:pt x="658" y="548"/>
                  <a:pt x="657" y="548"/>
                </a:cubicBezTo>
                <a:cubicBezTo>
                  <a:pt x="657" y="549"/>
                  <a:pt x="656" y="548"/>
                  <a:pt x="655" y="548"/>
                </a:cubicBezTo>
                <a:close/>
                <a:moveTo>
                  <a:pt x="664" y="561"/>
                </a:moveTo>
                <a:cubicBezTo>
                  <a:pt x="663" y="561"/>
                  <a:pt x="663" y="561"/>
                  <a:pt x="662" y="561"/>
                </a:cubicBezTo>
                <a:cubicBezTo>
                  <a:pt x="661" y="561"/>
                  <a:pt x="660" y="560"/>
                  <a:pt x="659" y="560"/>
                </a:cubicBezTo>
                <a:cubicBezTo>
                  <a:pt x="659" y="560"/>
                  <a:pt x="659" y="560"/>
                  <a:pt x="658" y="560"/>
                </a:cubicBezTo>
                <a:cubicBezTo>
                  <a:pt x="658" y="560"/>
                  <a:pt x="658" y="560"/>
                  <a:pt x="658" y="560"/>
                </a:cubicBezTo>
                <a:cubicBezTo>
                  <a:pt x="658" y="560"/>
                  <a:pt x="657" y="560"/>
                  <a:pt x="657" y="560"/>
                </a:cubicBezTo>
                <a:cubicBezTo>
                  <a:pt x="656" y="561"/>
                  <a:pt x="657" y="561"/>
                  <a:pt x="657" y="561"/>
                </a:cubicBezTo>
                <a:cubicBezTo>
                  <a:pt x="658" y="561"/>
                  <a:pt x="658" y="561"/>
                  <a:pt x="659" y="561"/>
                </a:cubicBezTo>
                <a:cubicBezTo>
                  <a:pt x="660" y="562"/>
                  <a:pt x="661" y="561"/>
                  <a:pt x="662" y="562"/>
                </a:cubicBezTo>
                <a:cubicBezTo>
                  <a:pt x="661" y="563"/>
                  <a:pt x="660" y="562"/>
                  <a:pt x="660" y="562"/>
                </a:cubicBezTo>
                <a:cubicBezTo>
                  <a:pt x="658" y="562"/>
                  <a:pt x="658" y="562"/>
                  <a:pt x="658" y="562"/>
                </a:cubicBezTo>
                <a:cubicBezTo>
                  <a:pt x="657" y="561"/>
                  <a:pt x="657" y="562"/>
                  <a:pt x="656" y="561"/>
                </a:cubicBezTo>
                <a:cubicBezTo>
                  <a:pt x="656" y="561"/>
                  <a:pt x="656" y="560"/>
                  <a:pt x="656" y="560"/>
                </a:cubicBezTo>
                <a:cubicBezTo>
                  <a:pt x="656" y="559"/>
                  <a:pt x="656" y="560"/>
                  <a:pt x="657" y="560"/>
                </a:cubicBezTo>
                <a:cubicBezTo>
                  <a:pt x="657" y="560"/>
                  <a:pt x="658" y="560"/>
                  <a:pt x="658" y="560"/>
                </a:cubicBezTo>
                <a:cubicBezTo>
                  <a:pt x="658" y="560"/>
                  <a:pt x="659" y="560"/>
                  <a:pt x="660" y="560"/>
                </a:cubicBezTo>
                <a:cubicBezTo>
                  <a:pt x="660" y="560"/>
                  <a:pt x="661" y="560"/>
                  <a:pt x="661" y="560"/>
                </a:cubicBezTo>
                <a:cubicBezTo>
                  <a:pt x="662" y="560"/>
                  <a:pt x="662" y="561"/>
                  <a:pt x="662" y="561"/>
                </a:cubicBezTo>
                <a:cubicBezTo>
                  <a:pt x="664" y="561"/>
                  <a:pt x="665" y="560"/>
                  <a:pt x="666" y="561"/>
                </a:cubicBezTo>
                <a:cubicBezTo>
                  <a:pt x="666" y="562"/>
                  <a:pt x="665" y="561"/>
                  <a:pt x="664" y="561"/>
                </a:cubicBezTo>
                <a:close/>
                <a:moveTo>
                  <a:pt x="666" y="550"/>
                </a:moveTo>
                <a:cubicBezTo>
                  <a:pt x="665" y="550"/>
                  <a:pt x="665" y="549"/>
                  <a:pt x="663" y="549"/>
                </a:cubicBezTo>
                <a:cubicBezTo>
                  <a:pt x="664" y="549"/>
                  <a:pt x="665" y="549"/>
                  <a:pt x="666" y="549"/>
                </a:cubicBezTo>
                <a:cubicBezTo>
                  <a:pt x="667" y="549"/>
                  <a:pt x="667" y="549"/>
                  <a:pt x="667" y="549"/>
                </a:cubicBezTo>
                <a:cubicBezTo>
                  <a:pt x="668" y="549"/>
                  <a:pt x="668" y="549"/>
                  <a:pt x="669" y="549"/>
                </a:cubicBezTo>
                <a:cubicBezTo>
                  <a:pt x="670" y="549"/>
                  <a:pt x="670" y="548"/>
                  <a:pt x="671" y="549"/>
                </a:cubicBezTo>
                <a:cubicBezTo>
                  <a:pt x="670" y="550"/>
                  <a:pt x="668" y="550"/>
                  <a:pt x="666" y="550"/>
                </a:cubicBezTo>
                <a:close/>
                <a:moveTo>
                  <a:pt x="670" y="562"/>
                </a:moveTo>
                <a:cubicBezTo>
                  <a:pt x="669" y="562"/>
                  <a:pt x="668" y="562"/>
                  <a:pt x="667" y="561"/>
                </a:cubicBezTo>
                <a:cubicBezTo>
                  <a:pt x="667" y="560"/>
                  <a:pt x="668" y="561"/>
                  <a:pt x="669" y="561"/>
                </a:cubicBezTo>
                <a:cubicBezTo>
                  <a:pt x="670" y="561"/>
                  <a:pt x="671" y="561"/>
                  <a:pt x="672" y="562"/>
                </a:cubicBezTo>
                <a:cubicBezTo>
                  <a:pt x="672" y="563"/>
                  <a:pt x="671" y="562"/>
                  <a:pt x="670" y="562"/>
                </a:cubicBezTo>
                <a:close/>
                <a:moveTo>
                  <a:pt x="727" y="527"/>
                </a:moveTo>
                <a:cubicBezTo>
                  <a:pt x="727" y="528"/>
                  <a:pt x="727" y="528"/>
                  <a:pt x="726" y="528"/>
                </a:cubicBezTo>
                <a:cubicBezTo>
                  <a:pt x="726" y="528"/>
                  <a:pt x="726" y="528"/>
                  <a:pt x="726" y="528"/>
                </a:cubicBezTo>
                <a:cubicBezTo>
                  <a:pt x="726" y="528"/>
                  <a:pt x="725" y="529"/>
                  <a:pt x="725" y="529"/>
                </a:cubicBezTo>
                <a:cubicBezTo>
                  <a:pt x="725" y="529"/>
                  <a:pt x="725" y="529"/>
                  <a:pt x="724" y="529"/>
                </a:cubicBezTo>
                <a:cubicBezTo>
                  <a:pt x="724" y="529"/>
                  <a:pt x="724" y="529"/>
                  <a:pt x="723" y="530"/>
                </a:cubicBezTo>
                <a:cubicBezTo>
                  <a:pt x="722" y="529"/>
                  <a:pt x="724" y="529"/>
                  <a:pt x="725" y="528"/>
                </a:cubicBezTo>
                <a:cubicBezTo>
                  <a:pt x="726" y="528"/>
                  <a:pt x="727" y="528"/>
                  <a:pt x="727" y="527"/>
                </a:cubicBezTo>
                <a:cubicBezTo>
                  <a:pt x="728" y="527"/>
                  <a:pt x="727" y="528"/>
                  <a:pt x="727" y="527"/>
                </a:cubicBezTo>
                <a:close/>
                <a:moveTo>
                  <a:pt x="753" y="501"/>
                </a:moveTo>
                <a:cubicBezTo>
                  <a:pt x="753" y="501"/>
                  <a:pt x="752" y="501"/>
                  <a:pt x="752" y="501"/>
                </a:cubicBezTo>
                <a:cubicBezTo>
                  <a:pt x="751" y="503"/>
                  <a:pt x="752" y="503"/>
                  <a:pt x="751" y="504"/>
                </a:cubicBezTo>
                <a:cubicBezTo>
                  <a:pt x="750" y="506"/>
                  <a:pt x="748" y="507"/>
                  <a:pt x="748" y="507"/>
                </a:cubicBezTo>
                <a:cubicBezTo>
                  <a:pt x="746" y="507"/>
                  <a:pt x="749" y="505"/>
                  <a:pt x="750" y="502"/>
                </a:cubicBezTo>
                <a:cubicBezTo>
                  <a:pt x="750" y="503"/>
                  <a:pt x="751" y="500"/>
                  <a:pt x="752" y="501"/>
                </a:cubicBezTo>
                <a:cubicBezTo>
                  <a:pt x="752" y="500"/>
                  <a:pt x="754" y="500"/>
                  <a:pt x="753" y="500"/>
                </a:cubicBezTo>
                <a:cubicBezTo>
                  <a:pt x="754" y="499"/>
                  <a:pt x="754" y="500"/>
                  <a:pt x="753" y="501"/>
                </a:cubicBezTo>
                <a:close/>
                <a:moveTo>
                  <a:pt x="756" y="520"/>
                </a:move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1"/>
                  <a:pt x="756" y="521"/>
                  <a:pt x="756" y="521"/>
                </a:cubicBezTo>
                <a:cubicBezTo>
                  <a:pt x="756" y="522"/>
                  <a:pt x="756" y="522"/>
                  <a:pt x="756" y="522"/>
                </a:cubicBezTo>
                <a:cubicBezTo>
                  <a:pt x="755" y="522"/>
                  <a:pt x="755" y="522"/>
                  <a:pt x="755" y="521"/>
                </a:cubicBezTo>
                <a:cubicBezTo>
                  <a:pt x="755" y="521"/>
                  <a:pt x="755" y="521"/>
                  <a:pt x="755" y="521"/>
                </a:cubicBezTo>
                <a:cubicBezTo>
                  <a:pt x="755" y="521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ubicBezTo>
                  <a:pt x="756" y="520"/>
                  <a:pt x="756" y="520"/>
                  <a:pt x="756" y="520"/>
                </a:cubicBezTo>
                <a:close/>
                <a:moveTo>
                  <a:pt x="757" y="517"/>
                </a:moveTo>
                <a:cubicBezTo>
                  <a:pt x="756" y="517"/>
                  <a:pt x="759" y="516"/>
                  <a:pt x="759" y="515"/>
                </a:cubicBezTo>
                <a:cubicBezTo>
                  <a:pt x="760" y="515"/>
                  <a:pt x="757" y="517"/>
                  <a:pt x="757" y="517"/>
                </a:cubicBezTo>
                <a:close/>
                <a:moveTo>
                  <a:pt x="759" y="512"/>
                </a:moveTo>
                <a:cubicBezTo>
                  <a:pt x="758" y="512"/>
                  <a:pt x="759" y="511"/>
                  <a:pt x="759" y="510"/>
                </a:cubicBezTo>
                <a:cubicBezTo>
                  <a:pt x="760" y="511"/>
                  <a:pt x="759" y="511"/>
                  <a:pt x="759" y="512"/>
                </a:cubicBezTo>
                <a:close/>
                <a:moveTo>
                  <a:pt x="760" y="510"/>
                </a:moveTo>
                <a:cubicBezTo>
                  <a:pt x="759" y="510"/>
                  <a:pt x="759" y="508"/>
                  <a:pt x="759" y="507"/>
                </a:cubicBezTo>
                <a:cubicBezTo>
                  <a:pt x="760" y="508"/>
                  <a:pt x="760" y="509"/>
                  <a:pt x="760" y="510"/>
                </a:cubicBezTo>
                <a:close/>
                <a:moveTo>
                  <a:pt x="760" y="507"/>
                </a:moveTo>
                <a:cubicBezTo>
                  <a:pt x="759" y="507"/>
                  <a:pt x="760" y="506"/>
                  <a:pt x="761" y="505"/>
                </a:cubicBezTo>
                <a:cubicBezTo>
                  <a:pt x="761" y="506"/>
                  <a:pt x="760" y="507"/>
                  <a:pt x="760" y="507"/>
                </a:cubicBezTo>
                <a:close/>
                <a:moveTo>
                  <a:pt x="321" y="795"/>
                </a:moveTo>
                <a:cubicBezTo>
                  <a:pt x="320" y="795"/>
                  <a:pt x="320" y="793"/>
                  <a:pt x="319" y="793"/>
                </a:cubicBezTo>
                <a:cubicBezTo>
                  <a:pt x="318" y="793"/>
                  <a:pt x="318" y="793"/>
                  <a:pt x="317" y="792"/>
                </a:cubicBezTo>
                <a:cubicBezTo>
                  <a:pt x="316" y="792"/>
                  <a:pt x="314" y="790"/>
                  <a:pt x="313" y="790"/>
                </a:cubicBezTo>
                <a:cubicBezTo>
                  <a:pt x="312" y="790"/>
                  <a:pt x="311" y="788"/>
                  <a:pt x="311" y="788"/>
                </a:cubicBezTo>
                <a:cubicBezTo>
                  <a:pt x="311" y="788"/>
                  <a:pt x="310" y="788"/>
                  <a:pt x="310" y="788"/>
                </a:cubicBezTo>
                <a:cubicBezTo>
                  <a:pt x="309" y="787"/>
                  <a:pt x="308" y="787"/>
                  <a:pt x="308" y="786"/>
                </a:cubicBezTo>
                <a:cubicBezTo>
                  <a:pt x="308" y="786"/>
                  <a:pt x="308" y="786"/>
                  <a:pt x="308" y="786"/>
                </a:cubicBezTo>
                <a:cubicBezTo>
                  <a:pt x="308" y="785"/>
                  <a:pt x="306" y="785"/>
                  <a:pt x="304" y="784"/>
                </a:cubicBezTo>
                <a:cubicBezTo>
                  <a:pt x="303" y="783"/>
                  <a:pt x="301" y="781"/>
                  <a:pt x="300" y="781"/>
                </a:cubicBezTo>
                <a:cubicBezTo>
                  <a:pt x="299" y="781"/>
                  <a:pt x="296" y="778"/>
                  <a:pt x="296" y="778"/>
                </a:cubicBezTo>
                <a:cubicBezTo>
                  <a:pt x="296" y="778"/>
                  <a:pt x="295" y="778"/>
                  <a:pt x="295" y="778"/>
                </a:cubicBezTo>
                <a:cubicBezTo>
                  <a:pt x="295" y="778"/>
                  <a:pt x="294" y="777"/>
                  <a:pt x="294" y="777"/>
                </a:cubicBezTo>
                <a:cubicBezTo>
                  <a:pt x="294" y="777"/>
                  <a:pt x="294" y="777"/>
                  <a:pt x="293" y="776"/>
                </a:cubicBezTo>
                <a:cubicBezTo>
                  <a:pt x="292" y="776"/>
                  <a:pt x="291" y="775"/>
                  <a:pt x="289" y="774"/>
                </a:cubicBezTo>
                <a:cubicBezTo>
                  <a:pt x="289" y="773"/>
                  <a:pt x="289" y="773"/>
                  <a:pt x="288" y="772"/>
                </a:cubicBezTo>
                <a:cubicBezTo>
                  <a:pt x="288" y="772"/>
                  <a:pt x="287" y="771"/>
                  <a:pt x="287" y="771"/>
                </a:cubicBezTo>
                <a:cubicBezTo>
                  <a:pt x="286" y="771"/>
                  <a:pt x="285" y="770"/>
                  <a:pt x="285" y="770"/>
                </a:cubicBezTo>
                <a:cubicBezTo>
                  <a:pt x="284" y="769"/>
                  <a:pt x="284" y="769"/>
                  <a:pt x="283" y="768"/>
                </a:cubicBezTo>
                <a:cubicBezTo>
                  <a:pt x="283" y="768"/>
                  <a:pt x="282" y="768"/>
                  <a:pt x="281" y="767"/>
                </a:cubicBezTo>
                <a:cubicBezTo>
                  <a:pt x="280" y="767"/>
                  <a:pt x="280" y="766"/>
                  <a:pt x="279" y="766"/>
                </a:cubicBezTo>
                <a:cubicBezTo>
                  <a:pt x="279" y="765"/>
                  <a:pt x="278" y="765"/>
                  <a:pt x="278" y="764"/>
                </a:cubicBezTo>
                <a:cubicBezTo>
                  <a:pt x="277" y="764"/>
                  <a:pt x="277" y="764"/>
                  <a:pt x="277" y="763"/>
                </a:cubicBezTo>
                <a:cubicBezTo>
                  <a:pt x="276" y="762"/>
                  <a:pt x="274" y="761"/>
                  <a:pt x="274" y="761"/>
                </a:cubicBezTo>
                <a:cubicBezTo>
                  <a:pt x="273" y="760"/>
                  <a:pt x="272" y="759"/>
                  <a:pt x="272" y="759"/>
                </a:cubicBezTo>
                <a:cubicBezTo>
                  <a:pt x="271" y="759"/>
                  <a:pt x="272" y="758"/>
                  <a:pt x="271" y="758"/>
                </a:cubicBezTo>
                <a:cubicBezTo>
                  <a:pt x="271" y="758"/>
                  <a:pt x="271" y="758"/>
                  <a:pt x="270" y="758"/>
                </a:cubicBezTo>
                <a:cubicBezTo>
                  <a:pt x="270" y="757"/>
                  <a:pt x="270" y="757"/>
                  <a:pt x="270" y="756"/>
                </a:cubicBezTo>
                <a:cubicBezTo>
                  <a:pt x="269" y="756"/>
                  <a:pt x="269" y="755"/>
                  <a:pt x="268" y="755"/>
                </a:cubicBezTo>
                <a:cubicBezTo>
                  <a:pt x="268" y="755"/>
                  <a:pt x="267" y="754"/>
                  <a:pt x="266" y="753"/>
                </a:cubicBezTo>
                <a:cubicBezTo>
                  <a:pt x="265" y="752"/>
                  <a:pt x="264" y="751"/>
                  <a:pt x="264" y="750"/>
                </a:cubicBezTo>
                <a:cubicBezTo>
                  <a:pt x="262" y="750"/>
                  <a:pt x="262" y="749"/>
                  <a:pt x="261" y="749"/>
                </a:cubicBezTo>
                <a:cubicBezTo>
                  <a:pt x="261" y="748"/>
                  <a:pt x="260" y="748"/>
                  <a:pt x="259" y="747"/>
                </a:cubicBezTo>
                <a:cubicBezTo>
                  <a:pt x="260" y="746"/>
                  <a:pt x="258" y="746"/>
                  <a:pt x="258" y="746"/>
                </a:cubicBezTo>
                <a:cubicBezTo>
                  <a:pt x="258" y="745"/>
                  <a:pt x="258" y="745"/>
                  <a:pt x="258" y="744"/>
                </a:cubicBezTo>
                <a:cubicBezTo>
                  <a:pt x="258" y="744"/>
                  <a:pt x="257" y="744"/>
                  <a:pt x="257" y="744"/>
                </a:cubicBezTo>
                <a:cubicBezTo>
                  <a:pt x="257" y="743"/>
                  <a:pt x="256" y="743"/>
                  <a:pt x="256" y="743"/>
                </a:cubicBezTo>
                <a:cubicBezTo>
                  <a:pt x="256" y="743"/>
                  <a:pt x="256" y="742"/>
                  <a:pt x="256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2"/>
                  <a:pt x="255" y="742"/>
                  <a:pt x="255" y="742"/>
                </a:cubicBezTo>
                <a:cubicBezTo>
                  <a:pt x="255" y="741"/>
                  <a:pt x="254" y="741"/>
                  <a:pt x="254" y="740"/>
                </a:cubicBezTo>
                <a:cubicBezTo>
                  <a:pt x="253" y="740"/>
                  <a:pt x="251" y="738"/>
                  <a:pt x="251" y="738"/>
                </a:cubicBezTo>
                <a:cubicBezTo>
                  <a:pt x="250" y="737"/>
                  <a:pt x="250" y="737"/>
                  <a:pt x="250" y="737"/>
                </a:cubicBezTo>
                <a:cubicBezTo>
                  <a:pt x="250" y="737"/>
                  <a:pt x="250" y="736"/>
                  <a:pt x="250" y="736"/>
                </a:cubicBezTo>
                <a:cubicBezTo>
                  <a:pt x="249" y="735"/>
                  <a:pt x="248" y="734"/>
                  <a:pt x="247" y="733"/>
                </a:cubicBezTo>
                <a:cubicBezTo>
                  <a:pt x="247" y="732"/>
                  <a:pt x="246" y="731"/>
                  <a:pt x="246" y="730"/>
                </a:cubicBezTo>
                <a:cubicBezTo>
                  <a:pt x="246" y="730"/>
                  <a:pt x="245" y="729"/>
                  <a:pt x="245" y="729"/>
                </a:cubicBezTo>
                <a:cubicBezTo>
                  <a:pt x="244" y="729"/>
                  <a:pt x="244" y="728"/>
                  <a:pt x="244" y="728"/>
                </a:cubicBezTo>
                <a:cubicBezTo>
                  <a:pt x="243" y="727"/>
                  <a:pt x="242" y="725"/>
                  <a:pt x="241" y="724"/>
                </a:cubicBezTo>
                <a:cubicBezTo>
                  <a:pt x="241" y="724"/>
                  <a:pt x="241" y="723"/>
                  <a:pt x="241" y="723"/>
                </a:cubicBezTo>
                <a:cubicBezTo>
                  <a:pt x="241" y="723"/>
                  <a:pt x="240" y="723"/>
                  <a:pt x="240" y="723"/>
                </a:cubicBezTo>
                <a:cubicBezTo>
                  <a:pt x="240" y="722"/>
                  <a:pt x="239" y="720"/>
                  <a:pt x="239" y="720"/>
                </a:cubicBezTo>
                <a:cubicBezTo>
                  <a:pt x="239" y="720"/>
                  <a:pt x="239" y="719"/>
                  <a:pt x="238" y="719"/>
                </a:cubicBezTo>
                <a:cubicBezTo>
                  <a:pt x="238" y="718"/>
                  <a:pt x="237" y="717"/>
                  <a:pt x="237" y="717"/>
                </a:cubicBezTo>
                <a:cubicBezTo>
                  <a:pt x="237" y="716"/>
                  <a:pt x="236" y="715"/>
                  <a:pt x="236" y="714"/>
                </a:cubicBezTo>
                <a:cubicBezTo>
                  <a:pt x="235" y="713"/>
                  <a:pt x="235" y="712"/>
                  <a:pt x="235" y="712"/>
                </a:cubicBezTo>
                <a:cubicBezTo>
                  <a:pt x="235" y="712"/>
                  <a:pt x="235" y="712"/>
                  <a:pt x="235" y="712"/>
                </a:cubicBezTo>
                <a:cubicBezTo>
                  <a:pt x="235" y="711"/>
                  <a:pt x="234" y="711"/>
                  <a:pt x="234" y="711"/>
                </a:cubicBezTo>
                <a:cubicBezTo>
                  <a:pt x="234" y="710"/>
                  <a:pt x="233" y="708"/>
                  <a:pt x="233" y="707"/>
                </a:cubicBezTo>
                <a:cubicBezTo>
                  <a:pt x="233" y="707"/>
                  <a:pt x="232" y="707"/>
                  <a:pt x="232" y="707"/>
                </a:cubicBezTo>
                <a:cubicBezTo>
                  <a:pt x="232" y="706"/>
                  <a:pt x="232" y="705"/>
                  <a:pt x="232" y="705"/>
                </a:cubicBezTo>
                <a:cubicBezTo>
                  <a:pt x="232" y="705"/>
                  <a:pt x="232" y="705"/>
                  <a:pt x="232" y="704"/>
                </a:cubicBezTo>
                <a:cubicBezTo>
                  <a:pt x="232" y="704"/>
                  <a:pt x="231" y="704"/>
                  <a:pt x="231" y="704"/>
                </a:cubicBezTo>
                <a:cubicBezTo>
                  <a:pt x="230" y="703"/>
                  <a:pt x="230" y="702"/>
                  <a:pt x="230" y="701"/>
                </a:cubicBezTo>
                <a:cubicBezTo>
                  <a:pt x="230" y="701"/>
                  <a:pt x="230" y="701"/>
                  <a:pt x="230" y="701"/>
                </a:cubicBezTo>
                <a:cubicBezTo>
                  <a:pt x="229" y="699"/>
                  <a:pt x="229" y="698"/>
                  <a:pt x="229" y="696"/>
                </a:cubicBezTo>
                <a:cubicBezTo>
                  <a:pt x="229" y="696"/>
                  <a:pt x="228" y="697"/>
                  <a:pt x="228" y="696"/>
                </a:cubicBezTo>
                <a:cubicBezTo>
                  <a:pt x="228" y="696"/>
                  <a:pt x="228" y="695"/>
                  <a:pt x="228" y="695"/>
                </a:cubicBezTo>
                <a:cubicBezTo>
                  <a:pt x="227" y="695"/>
                  <a:pt x="228" y="693"/>
                  <a:pt x="228" y="692"/>
                </a:cubicBezTo>
                <a:cubicBezTo>
                  <a:pt x="227" y="691"/>
                  <a:pt x="226" y="695"/>
                  <a:pt x="226" y="694"/>
                </a:cubicBezTo>
                <a:cubicBezTo>
                  <a:pt x="224" y="685"/>
                  <a:pt x="222" y="673"/>
                  <a:pt x="223" y="665"/>
                </a:cubicBezTo>
                <a:cubicBezTo>
                  <a:pt x="223" y="664"/>
                  <a:pt x="223" y="663"/>
                  <a:pt x="223" y="663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23" y="662"/>
                  <a:pt x="223" y="661"/>
                  <a:pt x="223" y="660"/>
                </a:cubicBezTo>
                <a:cubicBezTo>
                  <a:pt x="223" y="660"/>
                  <a:pt x="224" y="660"/>
                  <a:pt x="224" y="660"/>
                </a:cubicBezTo>
                <a:cubicBezTo>
                  <a:pt x="224" y="658"/>
                  <a:pt x="224" y="650"/>
                  <a:pt x="225" y="649"/>
                </a:cubicBezTo>
                <a:cubicBezTo>
                  <a:pt x="225" y="649"/>
                  <a:pt x="225" y="649"/>
                  <a:pt x="225" y="648"/>
                </a:cubicBezTo>
                <a:cubicBezTo>
                  <a:pt x="225" y="648"/>
                  <a:pt x="226" y="648"/>
                  <a:pt x="226" y="648"/>
                </a:cubicBezTo>
                <a:cubicBezTo>
                  <a:pt x="226" y="648"/>
                  <a:pt x="225" y="648"/>
                  <a:pt x="226" y="647"/>
                </a:cubicBezTo>
                <a:cubicBezTo>
                  <a:pt x="226" y="646"/>
                  <a:pt x="227" y="645"/>
                  <a:pt x="227" y="644"/>
                </a:cubicBezTo>
                <a:cubicBezTo>
                  <a:pt x="227" y="643"/>
                  <a:pt x="228" y="643"/>
                  <a:pt x="228" y="642"/>
                </a:cubicBezTo>
                <a:cubicBezTo>
                  <a:pt x="228" y="642"/>
                  <a:pt x="228" y="642"/>
                  <a:pt x="228" y="642"/>
                </a:cubicBezTo>
                <a:cubicBezTo>
                  <a:pt x="229" y="640"/>
                  <a:pt x="229" y="639"/>
                  <a:pt x="230" y="639"/>
                </a:cubicBezTo>
                <a:cubicBezTo>
                  <a:pt x="230" y="639"/>
                  <a:pt x="230" y="638"/>
                  <a:pt x="230" y="638"/>
                </a:cubicBezTo>
                <a:cubicBezTo>
                  <a:pt x="230" y="637"/>
                  <a:pt x="231" y="637"/>
                  <a:pt x="231" y="636"/>
                </a:cubicBezTo>
                <a:cubicBezTo>
                  <a:pt x="233" y="635"/>
                  <a:pt x="234" y="633"/>
                  <a:pt x="236" y="632"/>
                </a:cubicBezTo>
                <a:cubicBezTo>
                  <a:pt x="243" y="626"/>
                  <a:pt x="251" y="621"/>
                  <a:pt x="260" y="623"/>
                </a:cubicBezTo>
                <a:cubicBezTo>
                  <a:pt x="266" y="623"/>
                  <a:pt x="273" y="626"/>
                  <a:pt x="277" y="630"/>
                </a:cubicBezTo>
                <a:cubicBezTo>
                  <a:pt x="281" y="635"/>
                  <a:pt x="280" y="641"/>
                  <a:pt x="278" y="646"/>
                </a:cubicBezTo>
                <a:cubicBezTo>
                  <a:pt x="278" y="647"/>
                  <a:pt x="276" y="648"/>
                  <a:pt x="276" y="647"/>
                </a:cubicBezTo>
                <a:cubicBezTo>
                  <a:pt x="276" y="646"/>
                  <a:pt x="276" y="645"/>
                  <a:pt x="276" y="644"/>
                </a:cubicBezTo>
                <a:cubicBezTo>
                  <a:pt x="276" y="642"/>
                  <a:pt x="274" y="639"/>
                  <a:pt x="272" y="638"/>
                </a:cubicBezTo>
                <a:cubicBezTo>
                  <a:pt x="268" y="634"/>
                  <a:pt x="262" y="634"/>
                  <a:pt x="258" y="637"/>
                </a:cubicBezTo>
                <a:cubicBezTo>
                  <a:pt x="254" y="639"/>
                  <a:pt x="250" y="644"/>
                  <a:pt x="251" y="653"/>
                </a:cubicBezTo>
                <a:cubicBezTo>
                  <a:pt x="251" y="660"/>
                  <a:pt x="256" y="667"/>
                  <a:pt x="261" y="671"/>
                </a:cubicBezTo>
                <a:cubicBezTo>
                  <a:pt x="268" y="675"/>
                  <a:pt x="277" y="676"/>
                  <a:pt x="284" y="674"/>
                </a:cubicBezTo>
                <a:cubicBezTo>
                  <a:pt x="293" y="672"/>
                  <a:pt x="303" y="667"/>
                  <a:pt x="309" y="656"/>
                </a:cubicBezTo>
                <a:cubicBezTo>
                  <a:pt x="314" y="646"/>
                  <a:pt x="318" y="633"/>
                  <a:pt x="315" y="622"/>
                </a:cubicBezTo>
                <a:cubicBezTo>
                  <a:pt x="312" y="614"/>
                  <a:pt x="305" y="605"/>
                  <a:pt x="295" y="609"/>
                </a:cubicBezTo>
                <a:cubicBezTo>
                  <a:pt x="298" y="600"/>
                  <a:pt x="296" y="591"/>
                  <a:pt x="288" y="585"/>
                </a:cubicBezTo>
                <a:cubicBezTo>
                  <a:pt x="282" y="579"/>
                  <a:pt x="275" y="578"/>
                  <a:pt x="267" y="577"/>
                </a:cubicBezTo>
                <a:cubicBezTo>
                  <a:pt x="243" y="577"/>
                  <a:pt x="240" y="595"/>
                  <a:pt x="239" y="596"/>
                </a:cubicBezTo>
                <a:cubicBezTo>
                  <a:pt x="233" y="589"/>
                  <a:pt x="227" y="589"/>
                  <a:pt x="220" y="590"/>
                </a:cubicBezTo>
                <a:cubicBezTo>
                  <a:pt x="213" y="591"/>
                  <a:pt x="208" y="596"/>
                  <a:pt x="203" y="601"/>
                </a:cubicBezTo>
                <a:cubicBezTo>
                  <a:pt x="184" y="619"/>
                  <a:pt x="183" y="654"/>
                  <a:pt x="190" y="678"/>
                </a:cubicBezTo>
                <a:cubicBezTo>
                  <a:pt x="192" y="686"/>
                  <a:pt x="196" y="693"/>
                  <a:pt x="199" y="701"/>
                </a:cubicBezTo>
                <a:cubicBezTo>
                  <a:pt x="199" y="702"/>
                  <a:pt x="199" y="702"/>
                  <a:pt x="200" y="702"/>
                </a:cubicBezTo>
                <a:cubicBezTo>
                  <a:pt x="200" y="702"/>
                  <a:pt x="200" y="702"/>
                  <a:pt x="200" y="703"/>
                </a:cubicBezTo>
                <a:cubicBezTo>
                  <a:pt x="200" y="703"/>
                  <a:pt x="199" y="703"/>
                  <a:pt x="199" y="702"/>
                </a:cubicBezTo>
                <a:cubicBezTo>
                  <a:pt x="198" y="701"/>
                  <a:pt x="197" y="699"/>
                  <a:pt x="196" y="698"/>
                </a:cubicBezTo>
                <a:cubicBezTo>
                  <a:pt x="195" y="697"/>
                  <a:pt x="194" y="696"/>
                  <a:pt x="194" y="695"/>
                </a:cubicBezTo>
                <a:cubicBezTo>
                  <a:pt x="194" y="695"/>
                  <a:pt x="193" y="695"/>
                  <a:pt x="193" y="695"/>
                </a:cubicBezTo>
                <a:cubicBezTo>
                  <a:pt x="193" y="694"/>
                  <a:pt x="193" y="694"/>
                  <a:pt x="193" y="694"/>
                </a:cubicBezTo>
                <a:cubicBezTo>
                  <a:pt x="192" y="693"/>
                  <a:pt x="192" y="693"/>
                  <a:pt x="192" y="692"/>
                </a:cubicBezTo>
                <a:cubicBezTo>
                  <a:pt x="192" y="692"/>
                  <a:pt x="192" y="692"/>
                  <a:pt x="192" y="692"/>
                </a:cubicBezTo>
                <a:cubicBezTo>
                  <a:pt x="191" y="692"/>
                  <a:pt x="192" y="692"/>
                  <a:pt x="192" y="691"/>
                </a:cubicBezTo>
                <a:cubicBezTo>
                  <a:pt x="192" y="691"/>
                  <a:pt x="191" y="691"/>
                  <a:pt x="191" y="690"/>
                </a:cubicBezTo>
                <a:cubicBezTo>
                  <a:pt x="190" y="690"/>
                  <a:pt x="190" y="689"/>
                  <a:pt x="189" y="688"/>
                </a:cubicBezTo>
                <a:cubicBezTo>
                  <a:pt x="188" y="687"/>
                  <a:pt x="188" y="685"/>
                  <a:pt x="187" y="685"/>
                </a:cubicBezTo>
                <a:cubicBezTo>
                  <a:pt x="187" y="684"/>
                  <a:pt x="187" y="684"/>
                  <a:pt x="187" y="684"/>
                </a:cubicBezTo>
                <a:cubicBezTo>
                  <a:pt x="186" y="683"/>
                  <a:pt x="186" y="683"/>
                  <a:pt x="186" y="683"/>
                </a:cubicBezTo>
                <a:cubicBezTo>
                  <a:pt x="186" y="682"/>
                  <a:pt x="185" y="681"/>
                  <a:pt x="185" y="681"/>
                </a:cubicBezTo>
                <a:cubicBezTo>
                  <a:pt x="185" y="681"/>
                  <a:pt x="185" y="681"/>
                  <a:pt x="185" y="681"/>
                </a:cubicBezTo>
                <a:cubicBezTo>
                  <a:pt x="185" y="680"/>
                  <a:pt x="185" y="680"/>
                  <a:pt x="184" y="679"/>
                </a:cubicBezTo>
                <a:cubicBezTo>
                  <a:pt x="184" y="678"/>
                  <a:pt x="183" y="678"/>
                  <a:pt x="183" y="677"/>
                </a:cubicBezTo>
                <a:cubicBezTo>
                  <a:pt x="182" y="676"/>
                  <a:pt x="182" y="676"/>
                  <a:pt x="182" y="675"/>
                </a:cubicBezTo>
                <a:cubicBezTo>
                  <a:pt x="182" y="674"/>
                  <a:pt x="182" y="674"/>
                  <a:pt x="181" y="674"/>
                </a:cubicBezTo>
                <a:cubicBezTo>
                  <a:pt x="181" y="674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3"/>
                  <a:pt x="181" y="673"/>
                  <a:pt x="181" y="673"/>
                </a:cubicBezTo>
                <a:cubicBezTo>
                  <a:pt x="181" y="672"/>
                  <a:pt x="181" y="673"/>
                  <a:pt x="180" y="673"/>
                </a:cubicBezTo>
                <a:cubicBezTo>
                  <a:pt x="180" y="672"/>
                  <a:pt x="181" y="672"/>
                  <a:pt x="181" y="672"/>
                </a:cubicBezTo>
                <a:cubicBezTo>
                  <a:pt x="180" y="672"/>
                  <a:pt x="180" y="672"/>
                  <a:pt x="180" y="671"/>
                </a:cubicBezTo>
                <a:cubicBezTo>
                  <a:pt x="180" y="671"/>
                  <a:pt x="180" y="670"/>
                  <a:pt x="179" y="670"/>
                </a:cubicBezTo>
                <a:cubicBezTo>
                  <a:pt x="179" y="669"/>
                  <a:pt x="178" y="667"/>
                  <a:pt x="178" y="667"/>
                </a:cubicBezTo>
                <a:cubicBezTo>
                  <a:pt x="178" y="666"/>
                  <a:pt x="178" y="666"/>
                  <a:pt x="178" y="666"/>
                </a:cubicBezTo>
                <a:cubicBezTo>
                  <a:pt x="178" y="666"/>
                  <a:pt x="177" y="666"/>
                  <a:pt x="177" y="666"/>
                </a:cubicBezTo>
                <a:cubicBezTo>
                  <a:pt x="177" y="666"/>
                  <a:pt x="178" y="665"/>
                  <a:pt x="177" y="665"/>
                </a:cubicBezTo>
                <a:cubicBezTo>
                  <a:pt x="177" y="665"/>
                  <a:pt x="177" y="665"/>
                  <a:pt x="177" y="665"/>
                </a:cubicBezTo>
                <a:cubicBezTo>
                  <a:pt x="177" y="665"/>
                  <a:pt x="177" y="664"/>
                  <a:pt x="177" y="664"/>
                </a:cubicBezTo>
                <a:cubicBezTo>
                  <a:pt x="177" y="664"/>
                  <a:pt x="177" y="664"/>
                  <a:pt x="176" y="663"/>
                </a:cubicBezTo>
                <a:cubicBezTo>
                  <a:pt x="176" y="663"/>
                  <a:pt x="176" y="662"/>
                  <a:pt x="176" y="661"/>
                </a:cubicBezTo>
                <a:cubicBezTo>
                  <a:pt x="175" y="660"/>
                  <a:pt x="175" y="660"/>
                  <a:pt x="175" y="659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8"/>
                  <a:pt x="174" y="658"/>
                  <a:pt x="174" y="658"/>
                </a:cubicBezTo>
                <a:cubicBezTo>
                  <a:pt x="174" y="656"/>
                  <a:pt x="173" y="654"/>
                  <a:pt x="173" y="653"/>
                </a:cubicBezTo>
                <a:cubicBezTo>
                  <a:pt x="173" y="652"/>
                  <a:pt x="173" y="652"/>
                  <a:pt x="172" y="652"/>
                </a:cubicBezTo>
                <a:cubicBezTo>
                  <a:pt x="172" y="651"/>
                  <a:pt x="172" y="650"/>
                  <a:pt x="172" y="650"/>
                </a:cubicBezTo>
                <a:cubicBezTo>
                  <a:pt x="172" y="650"/>
                  <a:pt x="172" y="650"/>
                  <a:pt x="172" y="650"/>
                </a:cubicBezTo>
                <a:cubicBezTo>
                  <a:pt x="172" y="650"/>
                  <a:pt x="172" y="649"/>
                  <a:pt x="172" y="649"/>
                </a:cubicBezTo>
                <a:cubicBezTo>
                  <a:pt x="172" y="649"/>
                  <a:pt x="171" y="648"/>
                  <a:pt x="171" y="648"/>
                </a:cubicBezTo>
                <a:cubicBezTo>
                  <a:pt x="171" y="647"/>
                  <a:pt x="170" y="645"/>
                  <a:pt x="170" y="644"/>
                </a:cubicBezTo>
                <a:cubicBezTo>
                  <a:pt x="170" y="643"/>
                  <a:pt x="169" y="643"/>
                  <a:pt x="169" y="642"/>
                </a:cubicBezTo>
                <a:cubicBezTo>
                  <a:pt x="169" y="641"/>
                  <a:pt x="169" y="641"/>
                  <a:pt x="169" y="641"/>
                </a:cubicBezTo>
                <a:cubicBezTo>
                  <a:pt x="168" y="639"/>
                  <a:pt x="168" y="637"/>
                  <a:pt x="168" y="636"/>
                </a:cubicBezTo>
                <a:cubicBezTo>
                  <a:pt x="168" y="636"/>
                  <a:pt x="167" y="635"/>
                  <a:pt x="167" y="635"/>
                </a:cubicBezTo>
                <a:cubicBezTo>
                  <a:pt x="167" y="634"/>
                  <a:pt x="167" y="635"/>
                  <a:pt x="167" y="635"/>
                </a:cubicBezTo>
                <a:cubicBezTo>
                  <a:pt x="167" y="634"/>
                  <a:pt x="167" y="634"/>
                  <a:pt x="167" y="633"/>
                </a:cubicBezTo>
                <a:cubicBezTo>
                  <a:pt x="167" y="633"/>
                  <a:pt x="166" y="633"/>
                  <a:pt x="166" y="633"/>
                </a:cubicBezTo>
                <a:cubicBezTo>
                  <a:pt x="166" y="631"/>
                  <a:pt x="166" y="631"/>
                  <a:pt x="166" y="630"/>
                </a:cubicBezTo>
                <a:cubicBezTo>
                  <a:pt x="166" y="630"/>
                  <a:pt x="166" y="630"/>
                  <a:pt x="166" y="630"/>
                </a:cubicBezTo>
                <a:cubicBezTo>
                  <a:pt x="165" y="628"/>
                  <a:pt x="165" y="626"/>
                  <a:pt x="165" y="625"/>
                </a:cubicBezTo>
                <a:cubicBezTo>
                  <a:pt x="165" y="623"/>
                  <a:pt x="165" y="621"/>
                  <a:pt x="165" y="621"/>
                </a:cubicBezTo>
                <a:cubicBezTo>
                  <a:pt x="164" y="620"/>
                  <a:pt x="165" y="619"/>
                  <a:pt x="164" y="619"/>
                </a:cubicBezTo>
                <a:cubicBezTo>
                  <a:pt x="164" y="618"/>
                  <a:pt x="164" y="616"/>
                  <a:pt x="164" y="615"/>
                </a:cubicBezTo>
                <a:cubicBezTo>
                  <a:pt x="163" y="613"/>
                  <a:pt x="163" y="612"/>
                  <a:pt x="163" y="611"/>
                </a:cubicBezTo>
                <a:cubicBezTo>
                  <a:pt x="163" y="608"/>
                  <a:pt x="162" y="604"/>
                  <a:pt x="162" y="602"/>
                </a:cubicBezTo>
                <a:cubicBezTo>
                  <a:pt x="162" y="601"/>
                  <a:pt x="162" y="600"/>
                  <a:pt x="162" y="599"/>
                </a:cubicBezTo>
                <a:cubicBezTo>
                  <a:pt x="162" y="597"/>
                  <a:pt x="162" y="596"/>
                  <a:pt x="162" y="595"/>
                </a:cubicBezTo>
                <a:cubicBezTo>
                  <a:pt x="162" y="594"/>
                  <a:pt x="162" y="594"/>
                  <a:pt x="162" y="594"/>
                </a:cubicBezTo>
                <a:cubicBezTo>
                  <a:pt x="162" y="592"/>
                  <a:pt x="162" y="590"/>
                  <a:pt x="162" y="588"/>
                </a:cubicBezTo>
                <a:cubicBezTo>
                  <a:pt x="162" y="588"/>
                  <a:pt x="162" y="587"/>
                  <a:pt x="162" y="587"/>
                </a:cubicBezTo>
                <a:cubicBezTo>
                  <a:pt x="161" y="584"/>
                  <a:pt x="162" y="581"/>
                  <a:pt x="162" y="578"/>
                </a:cubicBezTo>
                <a:cubicBezTo>
                  <a:pt x="162" y="575"/>
                  <a:pt x="162" y="572"/>
                  <a:pt x="162" y="569"/>
                </a:cubicBezTo>
                <a:cubicBezTo>
                  <a:pt x="162" y="569"/>
                  <a:pt x="162" y="569"/>
                  <a:pt x="162" y="568"/>
                </a:cubicBezTo>
                <a:cubicBezTo>
                  <a:pt x="163" y="566"/>
                  <a:pt x="162" y="565"/>
                  <a:pt x="163" y="563"/>
                </a:cubicBezTo>
                <a:cubicBezTo>
                  <a:pt x="163" y="562"/>
                  <a:pt x="163" y="562"/>
                  <a:pt x="163" y="561"/>
                </a:cubicBezTo>
                <a:cubicBezTo>
                  <a:pt x="163" y="560"/>
                  <a:pt x="163" y="558"/>
                  <a:pt x="164" y="558"/>
                </a:cubicBezTo>
                <a:cubicBezTo>
                  <a:pt x="164" y="556"/>
                  <a:pt x="164" y="554"/>
                  <a:pt x="164" y="553"/>
                </a:cubicBezTo>
                <a:cubicBezTo>
                  <a:pt x="164" y="552"/>
                  <a:pt x="164" y="550"/>
                  <a:pt x="165" y="550"/>
                </a:cubicBezTo>
                <a:cubicBezTo>
                  <a:pt x="165" y="548"/>
                  <a:pt x="165" y="547"/>
                  <a:pt x="165" y="546"/>
                </a:cubicBezTo>
                <a:cubicBezTo>
                  <a:pt x="165" y="545"/>
                  <a:pt x="165" y="545"/>
                  <a:pt x="165" y="544"/>
                </a:cubicBezTo>
                <a:cubicBezTo>
                  <a:pt x="166" y="544"/>
                  <a:pt x="165" y="543"/>
                  <a:pt x="165" y="543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1"/>
                  <a:pt x="166" y="541"/>
                  <a:pt x="166" y="540"/>
                </a:cubicBezTo>
                <a:cubicBezTo>
                  <a:pt x="166" y="538"/>
                  <a:pt x="167" y="537"/>
                  <a:pt x="167" y="535"/>
                </a:cubicBezTo>
                <a:cubicBezTo>
                  <a:pt x="168" y="532"/>
                  <a:pt x="168" y="530"/>
                  <a:pt x="169" y="527"/>
                </a:cubicBezTo>
                <a:cubicBezTo>
                  <a:pt x="169" y="525"/>
                  <a:pt x="170" y="524"/>
                  <a:pt x="170" y="522"/>
                </a:cubicBezTo>
                <a:cubicBezTo>
                  <a:pt x="170" y="521"/>
                  <a:pt x="171" y="521"/>
                  <a:pt x="171" y="520"/>
                </a:cubicBezTo>
                <a:cubicBezTo>
                  <a:pt x="171" y="519"/>
                  <a:pt x="171" y="518"/>
                  <a:pt x="171" y="518"/>
                </a:cubicBezTo>
                <a:cubicBezTo>
                  <a:pt x="172" y="517"/>
                  <a:pt x="172" y="515"/>
                  <a:pt x="173" y="514"/>
                </a:cubicBezTo>
                <a:cubicBezTo>
                  <a:pt x="173" y="514"/>
                  <a:pt x="173" y="513"/>
                  <a:pt x="173" y="513"/>
                </a:cubicBezTo>
                <a:cubicBezTo>
                  <a:pt x="173" y="512"/>
                  <a:pt x="173" y="512"/>
                  <a:pt x="173" y="512"/>
                </a:cubicBezTo>
                <a:cubicBezTo>
                  <a:pt x="174" y="511"/>
                  <a:pt x="173" y="511"/>
                  <a:pt x="174" y="510"/>
                </a:cubicBezTo>
                <a:cubicBezTo>
                  <a:pt x="175" y="507"/>
                  <a:pt x="175" y="505"/>
                  <a:pt x="176" y="503"/>
                </a:cubicBezTo>
                <a:cubicBezTo>
                  <a:pt x="176" y="502"/>
                  <a:pt x="177" y="502"/>
                  <a:pt x="177" y="501"/>
                </a:cubicBezTo>
                <a:cubicBezTo>
                  <a:pt x="177" y="501"/>
                  <a:pt x="177" y="500"/>
                  <a:pt x="177" y="500"/>
                </a:cubicBezTo>
                <a:cubicBezTo>
                  <a:pt x="177" y="500"/>
                  <a:pt x="177" y="499"/>
                  <a:pt x="177" y="499"/>
                </a:cubicBezTo>
                <a:cubicBezTo>
                  <a:pt x="177" y="499"/>
                  <a:pt x="178" y="499"/>
                  <a:pt x="178" y="498"/>
                </a:cubicBezTo>
                <a:cubicBezTo>
                  <a:pt x="178" y="498"/>
                  <a:pt x="178" y="497"/>
                  <a:pt x="179" y="496"/>
                </a:cubicBezTo>
                <a:cubicBezTo>
                  <a:pt x="179" y="495"/>
                  <a:pt x="178" y="495"/>
                  <a:pt x="178" y="493"/>
                </a:cubicBezTo>
                <a:cubicBezTo>
                  <a:pt x="178" y="492"/>
                  <a:pt x="179" y="492"/>
                  <a:pt x="179" y="491"/>
                </a:cubicBezTo>
                <a:cubicBezTo>
                  <a:pt x="179" y="491"/>
                  <a:pt x="180" y="491"/>
                  <a:pt x="180" y="491"/>
                </a:cubicBezTo>
                <a:cubicBezTo>
                  <a:pt x="180" y="491"/>
                  <a:pt x="181" y="491"/>
                  <a:pt x="181" y="490"/>
                </a:cubicBezTo>
                <a:cubicBezTo>
                  <a:pt x="181" y="490"/>
                  <a:pt x="181" y="489"/>
                  <a:pt x="181" y="489"/>
                </a:cubicBezTo>
                <a:cubicBezTo>
                  <a:pt x="181" y="488"/>
                  <a:pt x="181" y="487"/>
                  <a:pt x="182" y="487"/>
                </a:cubicBezTo>
                <a:cubicBezTo>
                  <a:pt x="182" y="487"/>
                  <a:pt x="183" y="487"/>
                  <a:pt x="183" y="486"/>
                </a:cubicBezTo>
                <a:cubicBezTo>
                  <a:pt x="183" y="485"/>
                  <a:pt x="183" y="485"/>
                  <a:pt x="184" y="484"/>
                </a:cubicBezTo>
                <a:cubicBezTo>
                  <a:pt x="184" y="484"/>
                  <a:pt x="184" y="483"/>
                  <a:pt x="184" y="483"/>
                </a:cubicBezTo>
                <a:cubicBezTo>
                  <a:pt x="185" y="483"/>
                  <a:pt x="185" y="483"/>
                  <a:pt x="185" y="482"/>
                </a:cubicBezTo>
                <a:cubicBezTo>
                  <a:pt x="185" y="482"/>
                  <a:pt x="186" y="482"/>
                  <a:pt x="186" y="482"/>
                </a:cubicBezTo>
                <a:cubicBezTo>
                  <a:pt x="186" y="480"/>
                  <a:pt x="188" y="478"/>
                  <a:pt x="189" y="477"/>
                </a:cubicBezTo>
                <a:cubicBezTo>
                  <a:pt x="189" y="476"/>
                  <a:pt x="189" y="476"/>
                  <a:pt x="189" y="476"/>
                </a:cubicBezTo>
                <a:cubicBezTo>
                  <a:pt x="190" y="476"/>
                  <a:pt x="190" y="476"/>
                  <a:pt x="190" y="476"/>
                </a:cubicBezTo>
                <a:cubicBezTo>
                  <a:pt x="191" y="475"/>
                  <a:pt x="191" y="475"/>
                  <a:pt x="191" y="475"/>
                </a:cubicBezTo>
                <a:cubicBezTo>
                  <a:pt x="191" y="475"/>
                  <a:pt x="191" y="474"/>
                  <a:pt x="192" y="474"/>
                </a:cubicBezTo>
                <a:cubicBezTo>
                  <a:pt x="192" y="473"/>
                  <a:pt x="192" y="472"/>
                  <a:pt x="192" y="472"/>
                </a:cubicBezTo>
                <a:cubicBezTo>
                  <a:pt x="192" y="472"/>
                  <a:pt x="193" y="471"/>
                  <a:pt x="193" y="471"/>
                </a:cubicBezTo>
                <a:cubicBezTo>
                  <a:pt x="193" y="470"/>
                  <a:pt x="192" y="470"/>
                  <a:pt x="192" y="470"/>
                </a:cubicBezTo>
                <a:cubicBezTo>
                  <a:pt x="193" y="469"/>
                  <a:pt x="193" y="470"/>
                  <a:pt x="194" y="470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9"/>
                  <a:pt x="194" y="468"/>
                  <a:pt x="194" y="468"/>
                </a:cubicBezTo>
                <a:cubicBezTo>
                  <a:pt x="194" y="468"/>
                  <a:pt x="195" y="467"/>
                  <a:pt x="195" y="467"/>
                </a:cubicBezTo>
                <a:cubicBezTo>
                  <a:pt x="195" y="467"/>
                  <a:pt x="196" y="462"/>
                  <a:pt x="196" y="462"/>
                </a:cubicBezTo>
                <a:cubicBezTo>
                  <a:pt x="197" y="462"/>
                  <a:pt x="197" y="461"/>
                  <a:pt x="197" y="461"/>
                </a:cubicBezTo>
                <a:cubicBezTo>
                  <a:pt x="197" y="460"/>
                  <a:pt x="197" y="459"/>
                  <a:pt x="197" y="459"/>
                </a:cubicBezTo>
                <a:cubicBezTo>
                  <a:pt x="198" y="458"/>
                  <a:pt x="199" y="459"/>
                  <a:pt x="199" y="458"/>
                </a:cubicBezTo>
                <a:cubicBezTo>
                  <a:pt x="199" y="458"/>
                  <a:pt x="199" y="458"/>
                  <a:pt x="199" y="458"/>
                </a:cubicBezTo>
                <a:cubicBezTo>
                  <a:pt x="199" y="457"/>
                  <a:pt x="200" y="457"/>
                  <a:pt x="201" y="457"/>
                </a:cubicBezTo>
                <a:cubicBezTo>
                  <a:pt x="201" y="455"/>
                  <a:pt x="203" y="454"/>
                  <a:pt x="203" y="452"/>
                </a:cubicBezTo>
                <a:cubicBezTo>
                  <a:pt x="205" y="452"/>
                  <a:pt x="206" y="449"/>
                  <a:pt x="207" y="448"/>
                </a:cubicBezTo>
                <a:cubicBezTo>
                  <a:pt x="208" y="448"/>
                  <a:pt x="209" y="448"/>
                  <a:pt x="209" y="447"/>
                </a:cubicBezTo>
                <a:cubicBezTo>
                  <a:pt x="210" y="446"/>
                  <a:pt x="211" y="445"/>
                  <a:pt x="212" y="444"/>
                </a:cubicBezTo>
                <a:cubicBezTo>
                  <a:pt x="212" y="444"/>
                  <a:pt x="213" y="444"/>
                  <a:pt x="213" y="443"/>
                </a:cubicBezTo>
                <a:cubicBezTo>
                  <a:pt x="214" y="443"/>
                  <a:pt x="215" y="442"/>
                  <a:pt x="215" y="442"/>
                </a:cubicBezTo>
                <a:cubicBezTo>
                  <a:pt x="216" y="442"/>
                  <a:pt x="215" y="439"/>
                  <a:pt x="216" y="439"/>
                </a:cubicBezTo>
                <a:cubicBezTo>
                  <a:pt x="216" y="439"/>
                  <a:pt x="217" y="438"/>
                  <a:pt x="218" y="438"/>
                </a:cubicBezTo>
                <a:cubicBezTo>
                  <a:pt x="219" y="438"/>
                  <a:pt x="218" y="438"/>
                  <a:pt x="218" y="438"/>
                </a:cubicBezTo>
                <a:cubicBezTo>
                  <a:pt x="219" y="437"/>
                  <a:pt x="219" y="435"/>
                  <a:pt x="219" y="434"/>
                </a:cubicBezTo>
                <a:cubicBezTo>
                  <a:pt x="219" y="434"/>
                  <a:pt x="219" y="434"/>
                  <a:pt x="220" y="434"/>
                </a:cubicBezTo>
                <a:cubicBezTo>
                  <a:pt x="220" y="433"/>
                  <a:pt x="220" y="435"/>
                  <a:pt x="221" y="434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2" y="433"/>
                  <a:pt x="222" y="433"/>
                  <a:pt x="222" y="433"/>
                </a:cubicBezTo>
                <a:cubicBezTo>
                  <a:pt x="222" y="433"/>
                  <a:pt x="223" y="433"/>
                  <a:pt x="223" y="433"/>
                </a:cubicBezTo>
                <a:cubicBezTo>
                  <a:pt x="224" y="432"/>
                  <a:pt x="223" y="432"/>
                  <a:pt x="224" y="432"/>
                </a:cubicBezTo>
                <a:cubicBezTo>
                  <a:pt x="225" y="432"/>
                  <a:pt x="225" y="433"/>
                  <a:pt x="226" y="432"/>
                </a:cubicBezTo>
                <a:cubicBezTo>
                  <a:pt x="226" y="432"/>
                  <a:pt x="226" y="431"/>
                  <a:pt x="226" y="430"/>
                </a:cubicBezTo>
                <a:cubicBezTo>
                  <a:pt x="226" y="430"/>
                  <a:pt x="226" y="431"/>
                  <a:pt x="226" y="430"/>
                </a:cubicBezTo>
                <a:cubicBezTo>
                  <a:pt x="226" y="430"/>
                  <a:pt x="227" y="430"/>
                  <a:pt x="227" y="430"/>
                </a:cubicBezTo>
                <a:cubicBezTo>
                  <a:pt x="228" y="429"/>
                  <a:pt x="228" y="428"/>
                  <a:pt x="229" y="427"/>
                </a:cubicBezTo>
                <a:cubicBezTo>
                  <a:pt x="229" y="427"/>
                  <a:pt x="230" y="426"/>
                  <a:pt x="230" y="425"/>
                </a:cubicBezTo>
                <a:cubicBezTo>
                  <a:pt x="230" y="425"/>
                  <a:pt x="231" y="425"/>
                  <a:pt x="231" y="425"/>
                </a:cubicBezTo>
                <a:cubicBezTo>
                  <a:pt x="232" y="424"/>
                  <a:pt x="232" y="424"/>
                  <a:pt x="232" y="424"/>
                </a:cubicBezTo>
                <a:cubicBezTo>
                  <a:pt x="233" y="423"/>
                  <a:pt x="234" y="422"/>
                  <a:pt x="235" y="422"/>
                </a:cubicBezTo>
                <a:cubicBezTo>
                  <a:pt x="236" y="421"/>
                  <a:pt x="237" y="422"/>
                  <a:pt x="238" y="421"/>
                </a:cubicBezTo>
                <a:cubicBezTo>
                  <a:pt x="239" y="421"/>
                  <a:pt x="239" y="420"/>
                  <a:pt x="239" y="421"/>
                </a:cubicBezTo>
                <a:cubicBezTo>
                  <a:pt x="240" y="421"/>
                  <a:pt x="240" y="423"/>
                  <a:pt x="240" y="423"/>
                </a:cubicBezTo>
                <a:cubicBezTo>
                  <a:pt x="240" y="423"/>
                  <a:pt x="241" y="423"/>
                  <a:pt x="241" y="423"/>
                </a:cubicBezTo>
                <a:cubicBezTo>
                  <a:pt x="241" y="423"/>
                  <a:pt x="242" y="424"/>
                  <a:pt x="242" y="423"/>
                </a:cubicBezTo>
                <a:cubicBezTo>
                  <a:pt x="243" y="423"/>
                  <a:pt x="243" y="423"/>
                  <a:pt x="243" y="422"/>
                </a:cubicBezTo>
                <a:cubicBezTo>
                  <a:pt x="243" y="422"/>
                  <a:pt x="244" y="422"/>
                  <a:pt x="244" y="422"/>
                </a:cubicBezTo>
                <a:cubicBezTo>
                  <a:pt x="245" y="422"/>
                  <a:pt x="245" y="422"/>
                  <a:pt x="246" y="421"/>
                </a:cubicBezTo>
                <a:cubicBezTo>
                  <a:pt x="246" y="421"/>
                  <a:pt x="247" y="421"/>
                  <a:pt x="247" y="421"/>
                </a:cubicBezTo>
                <a:cubicBezTo>
                  <a:pt x="247" y="421"/>
                  <a:pt x="247" y="421"/>
                  <a:pt x="247" y="420"/>
                </a:cubicBezTo>
                <a:cubicBezTo>
                  <a:pt x="248" y="420"/>
                  <a:pt x="248" y="420"/>
                  <a:pt x="249" y="420"/>
                </a:cubicBezTo>
                <a:cubicBezTo>
                  <a:pt x="249" y="420"/>
                  <a:pt x="250" y="420"/>
                  <a:pt x="250" y="419"/>
                </a:cubicBezTo>
                <a:cubicBezTo>
                  <a:pt x="250" y="419"/>
                  <a:pt x="251" y="419"/>
                  <a:pt x="251" y="419"/>
                </a:cubicBezTo>
                <a:cubicBezTo>
                  <a:pt x="251" y="419"/>
                  <a:pt x="251" y="419"/>
                  <a:pt x="252" y="419"/>
                </a:cubicBezTo>
                <a:cubicBezTo>
                  <a:pt x="252" y="419"/>
                  <a:pt x="252" y="419"/>
                  <a:pt x="252" y="419"/>
                </a:cubicBezTo>
                <a:cubicBezTo>
                  <a:pt x="252" y="419"/>
                  <a:pt x="253" y="418"/>
                  <a:pt x="253" y="418"/>
                </a:cubicBezTo>
                <a:cubicBezTo>
                  <a:pt x="254" y="418"/>
                  <a:pt x="254" y="418"/>
                  <a:pt x="254" y="418"/>
                </a:cubicBezTo>
                <a:cubicBezTo>
                  <a:pt x="255" y="417"/>
                  <a:pt x="255" y="418"/>
                  <a:pt x="256" y="418"/>
                </a:cubicBezTo>
                <a:cubicBezTo>
                  <a:pt x="256" y="418"/>
                  <a:pt x="256" y="418"/>
                  <a:pt x="257" y="418"/>
                </a:cubicBezTo>
                <a:cubicBezTo>
                  <a:pt x="258" y="417"/>
                  <a:pt x="258" y="417"/>
                  <a:pt x="258" y="417"/>
                </a:cubicBezTo>
                <a:cubicBezTo>
                  <a:pt x="259" y="417"/>
                  <a:pt x="259" y="418"/>
                  <a:pt x="260" y="417"/>
                </a:cubicBezTo>
                <a:cubicBezTo>
                  <a:pt x="260" y="417"/>
                  <a:pt x="261" y="417"/>
                  <a:pt x="261" y="417"/>
                </a:cubicBezTo>
                <a:cubicBezTo>
                  <a:pt x="261" y="417"/>
                  <a:pt x="262" y="418"/>
                  <a:pt x="263" y="418"/>
                </a:cubicBezTo>
                <a:cubicBezTo>
                  <a:pt x="264" y="417"/>
                  <a:pt x="265" y="418"/>
                  <a:pt x="267" y="418"/>
                </a:cubicBezTo>
                <a:cubicBezTo>
                  <a:pt x="267" y="418"/>
                  <a:pt x="268" y="418"/>
                  <a:pt x="268" y="417"/>
                </a:cubicBezTo>
                <a:cubicBezTo>
                  <a:pt x="269" y="417"/>
                  <a:pt x="270" y="417"/>
                  <a:pt x="270" y="417"/>
                </a:cubicBezTo>
                <a:cubicBezTo>
                  <a:pt x="270" y="417"/>
                  <a:pt x="271" y="417"/>
                  <a:pt x="271" y="417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72" y="416"/>
                  <a:pt x="271" y="416"/>
                  <a:pt x="271" y="416"/>
                </a:cubicBezTo>
                <a:cubicBezTo>
                  <a:pt x="271" y="416"/>
                  <a:pt x="271" y="415"/>
                  <a:pt x="271" y="415"/>
                </a:cubicBezTo>
                <a:cubicBezTo>
                  <a:pt x="271" y="415"/>
                  <a:pt x="271" y="415"/>
                  <a:pt x="271" y="415"/>
                </a:cubicBezTo>
                <a:cubicBezTo>
                  <a:pt x="274" y="415"/>
                  <a:pt x="274" y="415"/>
                  <a:pt x="274" y="415"/>
                </a:cubicBezTo>
                <a:cubicBezTo>
                  <a:pt x="275" y="415"/>
                  <a:pt x="275" y="416"/>
                  <a:pt x="276" y="416"/>
                </a:cubicBezTo>
                <a:cubicBezTo>
                  <a:pt x="277" y="416"/>
                  <a:pt x="278" y="416"/>
                  <a:pt x="278" y="417"/>
                </a:cubicBezTo>
                <a:cubicBezTo>
                  <a:pt x="278" y="417"/>
                  <a:pt x="278" y="416"/>
                  <a:pt x="279" y="416"/>
                </a:cubicBezTo>
                <a:cubicBezTo>
                  <a:pt x="279" y="417"/>
                  <a:pt x="281" y="416"/>
                  <a:pt x="282" y="416"/>
                </a:cubicBezTo>
                <a:cubicBezTo>
                  <a:pt x="282" y="417"/>
                  <a:pt x="283" y="417"/>
                  <a:pt x="283" y="417"/>
                </a:cubicBezTo>
                <a:cubicBezTo>
                  <a:pt x="283" y="418"/>
                  <a:pt x="284" y="418"/>
                  <a:pt x="284" y="419"/>
                </a:cubicBezTo>
                <a:cubicBezTo>
                  <a:pt x="284" y="420"/>
                  <a:pt x="285" y="419"/>
                  <a:pt x="285" y="420"/>
                </a:cubicBezTo>
                <a:cubicBezTo>
                  <a:pt x="283" y="420"/>
                  <a:pt x="282" y="419"/>
                  <a:pt x="282" y="418"/>
                </a:cubicBezTo>
                <a:cubicBezTo>
                  <a:pt x="281" y="418"/>
                  <a:pt x="281" y="419"/>
                  <a:pt x="280" y="419"/>
                </a:cubicBezTo>
                <a:cubicBezTo>
                  <a:pt x="280" y="418"/>
                  <a:pt x="280" y="418"/>
                  <a:pt x="280" y="418"/>
                </a:cubicBezTo>
                <a:cubicBezTo>
                  <a:pt x="278" y="417"/>
                  <a:pt x="276" y="418"/>
                  <a:pt x="275" y="417"/>
                </a:cubicBezTo>
                <a:cubicBezTo>
                  <a:pt x="274" y="417"/>
                  <a:pt x="274" y="417"/>
                  <a:pt x="273" y="417"/>
                </a:cubicBezTo>
                <a:cubicBezTo>
                  <a:pt x="273" y="417"/>
                  <a:pt x="272" y="418"/>
                  <a:pt x="272" y="418"/>
                </a:cubicBezTo>
                <a:cubicBezTo>
                  <a:pt x="272" y="418"/>
                  <a:pt x="272" y="418"/>
                  <a:pt x="272" y="418"/>
                </a:cubicBezTo>
                <a:cubicBezTo>
                  <a:pt x="272" y="418"/>
                  <a:pt x="273" y="419"/>
                  <a:pt x="273" y="419"/>
                </a:cubicBezTo>
                <a:cubicBezTo>
                  <a:pt x="273" y="419"/>
                  <a:pt x="274" y="420"/>
                  <a:pt x="274" y="420"/>
                </a:cubicBezTo>
                <a:cubicBezTo>
                  <a:pt x="275" y="420"/>
                  <a:pt x="275" y="420"/>
                  <a:pt x="276" y="420"/>
                </a:cubicBezTo>
                <a:cubicBezTo>
                  <a:pt x="276" y="420"/>
                  <a:pt x="277" y="420"/>
                  <a:pt x="277" y="420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78" y="421"/>
                  <a:pt x="279" y="421"/>
                  <a:pt x="279" y="421"/>
                </a:cubicBezTo>
                <a:cubicBezTo>
                  <a:pt x="280" y="422"/>
                  <a:pt x="280" y="421"/>
                  <a:pt x="281" y="421"/>
                </a:cubicBezTo>
                <a:cubicBezTo>
                  <a:pt x="282" y="421"/>
                  <a:pt x="283" y="422"/>
                  <a:pt x="283" y="422"/>
                </a:cubicBezTo>
                <a:cubicBezTo>
                  <a:pt x="284" y="422"/>
                  <a:pt x="284" y="422"/>
                  <a:pt x="284" y="422"/>
                </a:cubicBezTo>
                <a:cubicBezTo>
                  <a:pt x="284" y="422"/>
                  <a:pt x="285" y="422"/>
                  <a:pt x="285" y="422"/>
                </a:cubicBezTo>
                <a:cubicBezTo>
                  <a:pt x="285" y="423"/>
                  <a:pt x="285" y="423"/>
                  <a:pt x="286" y="423"/>
                </a:cubicBezTo>
                <a:cubicBezTo>
                  <a:pt x="286" y="423"/>
                  <a:pt x="283" y="424"/>
                  <a:pt x="283" y="424"/>
                </a:cubicBezTo>
                <a:cubicBezTo>
                  <a:pt x="284" y="424"/>
                  <a:pt x="284" y="424"/>
                  <a:pt x="285" y="424"/>
                </a:cubicBezTo>
                <a:cubicBezTo>
                  <a:pt x="285" y="424"/>
                  <a:pt x="285" y="424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6" y="425"/>
                  <a:pt x="286" y="425"/>
                </a:cubicBezTo>
                <a:cubicBezTo>
                  <a:pt x="286" y="425"/>
                  <a:pt x="287" y="425"/>
                  <a:pt x="287" y="425"/>
                </a:cubicBezTo>
                <a:cubicBezTo>
                  <a:pt x="287" y="425"/>
                  <a:pt x="288" y="426"/>
                  <a:pt x="288" y="426"/>
                </a:cubicBezTo>
                <a:cubicBezTo>
                  <a:pt x="289" y="426"/>
                  <a:pt x="289" y="427"/>
                  <a:pt x="290" y="428"/>
                </a:cubicBezTo>
                <a:cubicBezTo>
                  <a:pt x="290" y="428"/>
                  <a:pt x="290" y="428"/>
                  <a:pt x="290" y="428"/>
                </a:cubicBezTo>
                <a:cubicBezTo>
                  <a:pt x="291" y="428"/>
                  <a:pt x="291" y="428"/>
                  <a:pt x="291" y="428"/>
                </a:cubicBezTo>
                <a:cubicBezTo>
                  <a:pt x="294" y="430"/>
                  <a:pt x="297" y="435"/>
                  <a:pt x="297" y="435"/>
                </a:cubicBezTo>
                <a:cubicBezTo>
                  <a:pt x="297" y="436"/>
                  <a:pt x="298" y="436"/>
                  <a:pt x="298" y="436"/>
                </a:cubicBezTo>
                <a:cubicBezTo>
                  <a:pt x="298" y="436"/>
                  <a:pt x="299" y="436"/>
                  <a:pt x="299" y="437"/>
                </a:cubicBezTo>
                <a:cubicBezTo>
                  <a:pt x="300" y="437"/>
                  <a:pt x="299" y="439"/>
                  <a:pt x="300" y="439"/>
                </a:cubicBezTo>
                <a:cubicBezTo>
                  <a:pt x="300" y="439"/>
                  <a:pt x="299" y="439"/>
                  <a:pt x="300" y="440"/>
                </a:cubicBezTo>
                <a:cubicBezTo>
                  <a:pt x="301" y="440"/>
                  <a:pt x="301" y="440"/>
                  <a:pt x="301" y="440"/>
                </a:cubicBezTo>
                <a:cubicBezTo>
                  <a:pt x="301" y="441"/>
                  <a:pt x="302" y="440"/>
                  <a:pt x="302" y="440"/>
                </a:cubicBezTo>
                <a:cubicBezTo>
                  <a:pt x="302" y="441"/>
                  <a:pt x="302" y="444"/>
                  <a:pt x="303" y="444"/>
                </a:cubicBezTo>
                <a:cubicBezTo>
                  <a:pt x="304" y="444"/>
                  <a:pt x="305" y="450"/>
                  <a:pt x="305" y="451"/>
                </a:cubicBezTo>
                <a:cubicBezTo>
                  <a:pt x="307" y="456"/>
                  <a:pt x="308" y="461"/>
                  <a:pt x="308" y="467"/>
                </a:cubicBezTo>
                <a:cubicBezTo>
                  <a:pt x="308" y="476"/>
                  <a:pt x="305" y="485"/>
                  <a:pt x="299" y="493"/>
                </a:cubicBezTo>
                <a:cubicBezTo>
                  <a:pt x="293" y="499"/>
                  <a:pt x="286" y="501"/>
                  <a:pt x="278" y="501"/>
                </a:cubicBezTo>
                <a:cubicBezTo>
                  <a:pt x="277" y="501"/>
                  <a:pt x="267" y="498"/>
                  <a:pt x="270" y="498"/>
                </a:cubicBezTo>
                <a:cubicBezTo>
                  <a:pt x="282" y="495"/>
                  <a:pt x="286" y="491"/>
                  <a:pt x="287" y="483"/>
                </a:cubicBezTo>
                <a:cubicBezTo>
                  <a:pt x="288" y="480"/>
                  <a:pt x="287" y="467"/>
                  <a:pt x="277" y="458"/>
                </a:cubicBezTo>
                <a:cubicBezTo>
                  <a:pt x="258" y="439"/>
                  <a:pt x="222" y="449"/>
                  <a:pt x="211" y="479"/>
                </a:cubicBezTo>
                <a:cubicBezTo>
                  <a:pt x="202" y="505"/>
                  <a:pt x="210" y="544"/>
                  <a:pt x="253" y="556"/>
                </a:cubicBezTo>
                <a:cubicBezTo>
                  <a:pt x="315" y="573"/>
                  <a:pt x="339" y="545"/>
                  <a:pt x="340" y="525"/>
                </a:cubicBezTo>
                <a:cubicBezTo>
                  <a:pt x="341" y="525"/>
                  <a:pt x="350" y="529"/>
                  <a:pt x="363" y="523"/>
                </a:cubicBezTo>
                <a:cubicBezTo>
                  <a:pt x="377" y="517"/>
                  <a:pt x="387" y="505"/>
                  <a:pt x="393" y="492"/>
                </a:cubicBezTo>
                <a:cubicBezTo>
                  <a:pt x="396" y="485"/>
                  <a:pt x="397" y="477"/>
                  <a:pt x="398" y="470"/>
                </a:cubicBezTo>
                <a:cubicBezTo>
                  <a:pt x="399" y="454"/>
                  <a:pt x="395" y="431"/>
                  <a:pt x="379" y="424"/>
                </a:cubicBezTo>
                <a:cubicBezTo>
                  <a:pt x="378" y="423"/>
                  <a:pt x="368" y="419"/>
                  <a:pt x="367" y="421"/>
                </a:cubicBezTo>
                <a:cubicBezTo>
                  <a:pt x="367" y="421"/>
                  <a:pt x="390" y="387"/>
                  <a:pt x="336" y="359"/>
                </a:cubicBezTo>
                <a:cubicBezTo>
                  <a:pt x="336" y="359"/>
                  <a:pt x="334" y="358"/>
                  <a:pt x="331" y="356"/>
                </a:cubicBezTo>
                <a:cubicBezTo>
                  <a:pt x="330" y="356"/>
                  <a:pt x="329" y="356"/>
                  <a:pt x="328" y="356"/>
                </a:cubicBezTo>
                <a:cubicBezTo>
                  <a:pt x="327" y="355"/>
                  <a:pt x="328" y="355"/>
                  <a:pt x="327" y="355"/>
                </a:cubicBezTo>
                <a:cubicBezTo>
                  <a:pt x="326" y="355"/>
                  <a:pt x="326" y="355"/>
                  <a:pt x="326" y="354"/>
                </a:cubicBezTo>
                <a:cubicBezTo>
                  <a:pt x="326" y="354"/>
                  <a:pt x="325" y="354"/>
                  <a:pt x="325" y="354"/>
                </a:cubicBezTo>
                <a:cubicBezTo>
                  <a:pt x="325" y="354"/>
                  <a:pt x="324" y="354"/>
                  <a:pt x="324" y="354"/>
                </a:cubicBezTo>
                <a:cubicBezTo>
                  <a:pt x="322" y="354"/>
                  <a:pt x="322" y="354"/>
                  <a:pt x="321" y="354"/>
                </a:cubicBezTo>
                <a:cubicBezTo>
                  <a:pt x="321" y="353"/>
                  <a:pt x="321" y="354"/>
                  <a:pt x="321" y="354"/>
                </a:cubicBezTo>
                <a:cubicBezTo>
                  <a:pt x="321" y="354"/>
                  <a:pt x="320" y="353"/>
                  <a:pt x="320" y="353"/>
                </a:cubicBezTo>
                <a:cubicBezTo>
                  <a:pt x="319" y="353"/>
                  <a:pt x="319" y="353"/>
                  <a:pt x="318" y="353"/>
                </a:cubicBezTo>
                <a:cubicBezTo>
                  <a:pt x="318" y="353"/>
                  <a:pt x="317" y="352"/>
                  <a:pt x="317" y="352"/>
                </a:cubicBezTo>
                <a:cubicBezTo>
                  <a:pt x="317" y="352"/>
                  <a:pt x="316" y="352"/>
                  <a:pt x="316" y="353"/>
                </a:cubicBezTo>
                <a:cubicBezTo>
                  <a:pt x="316" y="353"/>
                  <a:pt x="316" y="352"/>
                  <a:pt x="316" y="352"/>
                </a:cubicBezTo>
                <a:cubicBezTo>
                  <a:pt x="314" y="352"/>
                  <a:pt x="313" y="351"/>
                  <a:pt x="313" y="351"/>
                </a:cubicBezTo>
                <a:cubicBezTo>
                  <a:pt x="310" y="352"/>
                  <a:pt x="307" y="351"/>
                  <a:pt x="305" y="351"/>
                </a:cubicBezTo>
                <a:cubicBezTo>
                  <a:pt x="305" y="351"/>
                  <a:pt x="305" y="351"/>
                  <a:pt x="304" y="351"/>
                </a:cubicBezTo>
                <a:cubicBezTo>
                  <a:pt x="304" y="352"/>
                  <a:pt x="304" y="351"/>
                  <a:pt x="303" y="352"/>
                </a:cubicBezTo>
                <a:cubicBezTo>
                  <a:pt x="302" y="352"/>
                  <a:pt x="300" y="351"/>
                  <a:pt x="300" y="351"/>
                </a:cubicBezTo>
                <a:cubicBezTo>
                  <a:pt x="300" y="351"/>
                  <a:pt x="300" y="352"/>
                  <a:pt x="299" y="352"/>
                </a:cubicBezTo>
                <a:cubicBezTo>
                  <a:pt x="299" y="351"/>
                  <a:pt x="297" y="352"/>
                  <a:pt x="296" y="351"/>
                </a:cubicBezTo>
                <a:cubicBezTo>
                  <a:pt x="296" y="352"/>
                  <a:pt x="294" y="352"/>
                  <a:pt x="293" y="352"/>
                </a:cubicBezTo>
                <a:cubicBezTo>
                  <a:pt x="293" y="352"/>
                  <a:pt x="293" y="352"/>
                  <a:pt x="293" y="353"/>
                </a:cubicBezTo>
                <a:cubicBezTo>
                  <a:pt x="293" y="353"/>
                  <a:pt x="293" y="352"/>
                  <a:pt x="292" y="352"/>
                </a:cubicBezTo>
                <a:cubicBezTo>
                  <a:pt x="292" y="353"/>
                  <a:pt x="293" y="353"/>
                  <a:pt x="293" y="353"/>
                </a:cubicBezTo>
                <a:cubicBezTo>
                  <a:pt x="294" y="353"/>
                  <a:pt x="294" y="353"/>
                  <a:pt x="296" y="353"/>
                </a:cubicBezTo>
                <a:cubicBezTo>
                  <a:pt x="296" y="353"/>
                  <a:pt x="297" y="353"/>
                  <a:pt x="297" y="353"/>
                </a:cubicBezTo>
                <a:cubicBezTo>
                  <a:pt x="298" y="353"/>
                  <a:pt x="299" y="353"/>
                  <a:pt x="300" y="352"/>
                </a:cubicBezTo>
                <a:cubicBezTo>
                  <a:pt x="301" y="353"/>
                  <a:pt x="302" y="353"/>
                  <a:pt x="303" y="353"/>
                </a:cubicBezTo>
                <a:cubicBezTo>
                  <a:pt x="303" y="353"/>
                  <a:pt x="303" y="353"/>
                  <a:pt x="303" y="353"/>
                </a:cubicBezTo>
                <a:cubicBezTo>
                  <a:pt x="304" y="353"/>
                  <a:pt x="304" y="354"/>
                  <a:pt x="304" y="354"/>
                </a:cubicBezTo>
                <a:cubicBezTo>
                  <a:pt x="304" y="354"/>
                  <a:pt x="304" y="354"/>
                  <a:pt x="305" y="354"/>
                </a:cubicBezTo>
                <a:cubicBezTo>
                  <a:pt x="306" y="353"/>
                  <a:pt x="307" y="354"/>
                  <a:pt x="307" y="354"/>
                </a:cubicBezTo>
                <a:cubicBezTo>
                  <a:pt x="309" y="354"/>
                  <a:pt x="310" y="354"/>
                  <a:pt x="310" y="354"/>
                </a:cubicBezTo>
                <a:cubicBezTo>
                  <a:pt x="310" y="355"/>
                  <a:pt x="311" y="354"/>
                  <a:pt x="312" y="354"/>
                </a:cubicBezTo>
                <a:cubicBezTo>
                  <a:pt x="313" y="355"/>
                  <a:pt x="313" y="355"/>
                  <a:pt x="314" y="355"/>
                </a:cubicBezTo>
                <a:cubicBezTo>
                  <a:pt x="315" y="356"/>
                  <a:pt x="315" y="355"/>
                  <a:pt x="316" y="356"/>
                </a:cubicBezTo>
                <a:cubicBezTo>
                  <a:pt x="318" y="356"/>
                  <a:pt x="317" y="357"/>
                  <a:pt x="319" y="356"/>
                </a:cubicBezTo>
                <a:cubicBezTo>
                  <a:pt x="323" y="357"/>
                  <a:pt x="323" y="355"/>
                  <a:pt x="325" y="357"/>
                </a:cubicBezTo>
                <a:cubicBezTo>
                  <a:pt x="326" y="357"/>
                  <a:pt x="330" y="359"/>
                  <a:pt x="330" y="359"/>
                </a:cubicBezTo>
                <a:cubicBezTo>
                  <a:pt x="330" y="360"/>
                  <a:pt x="330" y="360"/>
                  <a:pt x="330" y="360"/>
                </a:cubicBezTo>
                <a:cubicBezTo>
                  <a:pt x="329" y="359"/>
                  <a:pt x="327" y="359"/>
                  <a:pt x="325" y="359"/>
                </a:cubicBezTo>
                <a:cubicBezTo>
                  <a:pt x="325" y="359"/>
                  <a:pt x="323" y="358"/>
                  <a:pt x="323" y="358"/>
                </a:cubicBezTo>
                <a:cubicBezTo>
                  <a:pt x="322" y="358"/>
                  <a:pt x="322" y="357"/>
                  <a:pt x="321" y="357"/>
                </a:cubicBezTo>
                <a:cubicBezTo>
                  <a:pt x="320" y="357"/>
                  <a:pt x="318" y="358"/>
                  <a:pt x="316" y="357"/>
                </a:cubicBezTo>
                <a:cubicBezTo>
                  <a:pt x="316" y="357"/>
                  <a:pt x="315" y="358"/>
                  <a:pt x="314" y="357"/>
                </a:cubicBezTo>
                <a:cubicBezTo>
                  <a:pt x="313" y="357"/>
                  <a:pt x="312" y="357"/>
                  <a:pt x="310" y="357"/>
                </a:cubicBezTo>
                <a:cubicBezTo>
                  <a:pt x="309" y="357"/>
                  <a:pt x="309" y="356"/>
                  <a:pt x="308" y="356"/>
                </a:cubicBezTo>
                <a:cubicBezTo>
                  <a:pt x="306" y="357"/>
                  <a:pt x="304" y="357"/>
                  <a:pt x="302" y="357"/>
                </a:cubicBezTo>
                <a:cubicBezTo>
                  <a:pt x="302" y="357"/>
                  <a:pt x="301" y="357"/>
                  <a:pt x="301" y="357"/>
                </a:cubicBezTo>
                <a:cubicBezTo>
                  <a:pt x="301" y="357"/>
                  <a:pt x="301" y="358"/>
                  <a:pt x="300" y="358"/>
                </a:cubicBezTo>
                <a:cubicBezTo>
                  <a:pt x="298" y="358"/>
                  <a:pt x="298" y="358"/>
                  <a:pt x="298" y="358"/>
                </a:cubicBezTo>
                <a:cubicBezTo>
                  <a:pt x="297" y="359"/>
                  <a:pt x="299" y="358"/>
                  <a:pt x="299" y="359"/>
                </a:cubicBezTo>
                <a:cubicBezTo>
                  <a:pt x="299" y="359"/>
                  <a:pt x="301" y="360"/>
                  <a:pt x="300" y="360"/>
                </a:cubicBezTo>
                <a:cubicBezTo>
                  <a:pt x="299" y="360"/>
                  <a:pt x="299" y="361"/>
                  <a:pt x="298" y="361"/>
                </a:cubicBezTo>
                <a:cubicBezTo>
                  <a:pt x="298" y="360"/>
                  <a:pt x="298" y="360"/>
                  <a:pt x="297" y="360"/>
                </a:cubicBezTo>
                <a:cubicBezTo>
                  <a:pt x="297" y="360"/>
                  <a:pt x="297" y="361"/>
                  <a:pt x="297" y="361"/>
                </a:cubicBezTo>
                <a:cubicBezTo>
                  <a:pt x="295" y="360"/>
                  <a:pt x="295" y="359"/>
                  <a:pt x="294" y="359"/>
                </a:cubicBezTo>
                <a:cubicBezTo>
                  <a:pt x="294" y="360"/>
                  <a:pt x="295" y="359"/>
                  <a:pt x="295" y="361"/>
                </a:cubicBezTo>
                <a:cubicBezTo>
                  <a:pt x="294" y="361"/>
                  <a:pt x="293" y="361"/>
                  <a:pt x="292" y="361"/>
                </a:cubicBezTo>
                <a:cubicBezTo>
                  <a:pt x="292" y="360"/>
                  <a:pt x="292" y="359"/>
                  <a:pt x="291" y="358"/>
                </a:cubicBezTo>
                <a:cubicBezTo>
                  <a:pt x="288" y="358"/>
                  <a:pt x="288" y="358"/>
                  <a:pt x="288" y="358"/>
                </a:cubicBezTo>
                <a:cubicBezTo>
                  <a:pt x="287" y="359"/>
                  <a:pt x="287" y="359"/>
                  <a:pt x="287" y="360"/>
                </a:cubicBezTo>
                <a:cubicBezTo>
                  <a:pt x="287" y="360"/>
                  <a:pt x="287" y="361"/>
                  <a:pt x="287" y="362"/>
                </a:cubicBezTo>
                <a:cubicBezTo>
                  <a:pt x="287" y="362"/>
                  <a:pt x="286" y="362"/>
                  <a:pt x="286" y="362"/>
                </a:cubicBezTo>
                <a:cubicBezTo>
                  <a:pt x="285" y="360"/>
                  <a:pt x="287" y="360"/>
                  <a:pt x="286" y="359"/>
                </a:cubicBezTo>
                <a:cubicBezTo>
                  <a:pt x="284" y="359"/>
                  <a:pt x="285" y="360"/>
                  <a:pt x="283" y="360"/>
                </a:cubicBezTo>
                <a:cubicBezTo>
                  <a:pt x="283" y="360"/>
                  <a:pt x="282" y="360"/>
                  <a:pt x="281" y="360"/>
                </a:cubicBezTo>
                <a:cubicBezTo>
                  <a:pt x="281" y="360"/>
                  <a:pt x="281" y="361"/>
                  <a:pt x="280" y="361"/>
                </a:cubicBezTo>
                <a:cubicBezTo>
                  <a:pt x="280" y="361"/>
                  <a:pt x="279" y="360"/>
                  <a:pt x="279" y="361"/>
                </a:cubicBezTo>
                <a:cubicBezTo>
                  <a:pt x="279" y="360"/>
                  <a:pt x="279" y="361"/>
                  <a:pt x="279" y="361"/>
                </a:cubicBezTo>
                <a:cubicBezTo>
                  <a:pt x="277" y="361"/>
                  <a:pt x="276" y="360"/>
                  <a:pt x="275" y="360"/>
                </a:cubicBezTo>
                <a:cubicBezTo>
                  <a:pt x="274" y="361"/>
                  <a:pt x="274" y="362"/>
                  <a:pt x="272" y="363"/>
                </a:cubicBezTo>
                <a:cubicBezTo>
                  <a:pt x="270" y="363"/>
                  <a:pt x="269" y="364"/>
                  <a:pt x="267" y="363"/>
                </a:cubicBezTo>
                <a:cubicBezTo>
                  <a:pt x="267" y="364"/>
                  <a:pt x="267" y="365"/>
                  <a:pt x="266" y="365"/>
                </a:cubicBezTo>
                <a:cubicBezTo>
                  <a:pt x="266" y="364"/>
                  <a:pt x="264" y="364"/>
                  <a:pt x="264" y="364"/>
                </a:cubicBezTo>
                <a:cubicBezTo>
                  <a:pt x="263" y="363"/>
                  <a:pt x="264" y="365"/>
                  <a:pt x="263" y="364"/>
                </a:cubicBezTo>
                <a:cubicBezTo>
                  <a:pt x="263" y="364"/>
                  <a:pt x="262" y="364"/>
                  <a:pt x="262" y="363"/>
                </a:cubicBezTo>
                <a:cubicBezTo>
                  <a:pt x="262" y="363"/>
                  <a:pt x="263" y="363"/>
                  <a:pt x="263" y="363"/>
                </a:cubicBezTo>
                <a:cubicBezTo>
                  <a:pt x="263" y="363"/>
                  <a:pt x="263" y="362"/>
                  <a:pt x="263" y="362"/>
                </a:cubicBezTo>
                <a:cubicBezTo>
                  <a:pt x="264" y="361"/>
                  <a:pt x="265" y="360"/>
                  <a:pt x="266" y="360"/>
                </a:cubicBezTo>
                <a:cubicBezTo>
                  <a:pt x="266" y="359"/>
                  <a:pt x="267" y="359"/>
                  <a:pt x="267" y="358"/>
                </a:cubicBezTo>
                <a:cubicBezTo>
                  <a:pt x="265" y="357"/>
                  <a:pt x="264" y="360"/>
                  <a:pt x="262" y="359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62" y="359"/>
                  <a:pt x="261" y="359"/>
                  <a:pt x="261" y="360"/>
                </a:cubicBezTo>
                <a:cubicBezTo>
                  <a:pt x="261" y="360"/>
                  <a:pt x="261" y="361"/>
                  <a:pt x="260" y="361"/>
                </a:cubicBezTo>
                <a:cubicBezTo>
                  <a:pt x="259" y="361"/>
                  <a:pt x="259" y="361"/>
                  <a:pt x="259" y="361"/>
                </a:cubicBezTo>
                <a:cubicBezTo>
                  <a:pt x="258" y="363"/>
                  <a:pt x="260" y="362"/>
                  <a:pt x="261" y="363"/>
                </a:cubicBezTo>
                <a:cubicBezTo>
                  <a:pt x="261" y="363"/>
                  <a:pt x="261" y="365"/>
                  <a:pt x="261" y="365"/>
                </a:cubicBezTo>
                <a:cubicBezTo>
                  <a:pt x="261" y="365"/>
                  <a:pt x="261" y="366"/>
                  <a:pt x="261" y="366"/>
                </a:cubicBezTo>
                <a:cubicBezTo>
                  <a:pt x="260" y="366"/>
                  <a:pt x="260" y="366"/>
                  <a:pt x="260" y="366"/>
                </a:cubicBezTo>
                <a:cubicBezTo>
                  <a:pt x="259" y="367"/>
                  <a:pt x="260" y="367"/>
                  <a:pt x="259" y="367"/>
                </a:cubicBezTo>
                <a:cubicBezTo>
                  <a:pt x="258" y="367"/>
                  <a:pt x="258" y="367"/>
                  <a:pt x="258" y="367"/>
                </a:cubicBezTo>
                <a:cubicBezTo>
                  <a:pt x="257" y="366"/>
                  <a:pt x="256" y="365"/>
                  <a:pt x="256" y="364"/>
                </a:cubicBezTo>
                <a:cubicBezTo>
                  <a:pt x="257" y="364"/>
                  <a:pt x="257" y="363"/>
                  <a:pt x="258" y="363"/>
                </a:cubicBezTo>
                <a:cubicBezTo>
                  <a:pt x="258" y="363"/>
                  <a:pt x="258" y="363"/>
                  <a:pt x="259" y="362"/>
                </a:cubicBezTo>
                <a:cubicBezTo>
                  <a:pt x="259" y="361"/>
                  <a:pt x="258" y="361"/>
                  <a:pt x="258" y="360"/>
                </a:cubicBezTo>
                <a:cubicBezTo>
                  <a:pt x="257" y="360"/>
                  <a:pt x="257" y="361"/>
                  <a:pt x="256" y="361"/>
                </a:cubicBezTo>
                <a:cubicBezTo>
                  <a:pt x="254" y="361"/>
                  <a:pt x="253" y="362"/>
                  <a:pt x="251" y="361"/>
                </a:cubicBezTo>
                <a:cubicBezTo>
                  <a:pt x="250" y="362"/>
                  <a:pt x="250" y="363"/>
                  <a:pt x="250" y="364"/>
                </a:cubicBezTo>
                <a:cubicBezTo>
                  <a:pt x="250" y="364"/>
                  <a:pt x="249" y="365"/>
                  <a:pt x="248" y="365"/>
                </a:cubicBezTo>
                <a:cubicBezTo>
                  <a:pt x="247" y="364"/>
                  <a:pt x="247" y="362"/>
                  <a:pt x="245" y="362"/>
                </a:cubicBezTo>
                <a:cubicBezTo>
                  <a:pt x="245" y="364"/>
                  <a:pt x="246" y="364"/>
                  <a:pt x="246" y="365"/>
                </a:cubicBezTo>
                <a:cubicBezTo>
                  <a:pt x="246" y="366"/>
                  <a:pt x="246" y="366"/>
                  <a:pt x="246" y="366"/>
                </a:cubicBezTo>
                <a:cubicBezTo>
                  <a:pt x="245" y="366"/>
                  <a:pt x="245" y="366"/>
                  <a:pt x="245" y="366"/>
                </a:cubicBezTo>
                <a:cubicBezTo>
                  <a:pt x="245" y="366"/>
                  <a:pt x="244" y="366"/>
                  <a:pt x="243" y="366"/>
                </a:cubicBezTo>
                <a:cubicBezTo>
                  <a:pt x="243" y="367"/>
                  <a:pt x="243" y="367"/>
                  <a:pt x="243" y="367"/>
                </a:cubicBezTo>
                <a:cubicBezTo>
                  <a:pt x="242" y="367"/>
                  <a:pt x="242" y="369"/>
                  <a:pt x="242" y="369"/>
                </a:cubicBezTo>
                <a:cubicBezTo>
                  <a:pt x="242" y="368"/>
                  <a:pt x="241" y="368"/>
                  <a:pt x="241" y="367"/>
                </a:cubicBezTo>
                <a:cubicBezTo>
                  <a:pt x="242" y="365"/>
                  <a:pt x="241" y="364"/>
                  <a:pt x="240" y="364"/>
                </a:cubicBezTo>
                <a:cubicBezTo>
                  <a:pt x="240" y="365"/>
                  <a:pt x="240" y="367"/>
                  <a:pt x="240" y="369"/>
                </a:cubicBezTo>
                <a:cubicBezTo>
                  <a:pt x="241" y="369"/>
                  <a:pt x="242" y="370"/>
                  <a:pt x="241" y="371"/>
                </a:cubicBezTo>
                <a:cubicBezTo>
                  <a:pt x="240" y="371"/>
                  <a:pt x="240" y="370"/>
                  <a:pt x="239" y="370"/>
                </a:cubicBezTo>
                <a:cubicBezTo>
                  <a:pt x="238" y="370"/>
                  <a:pt x="238" y="372"/>
                  <a:pt x="237" y="372"/>
                </a:cubicBezTo>
                <a:cubicBezTo>
                  <a:pt x="237" y="371"/>
                  <a:pt x="237" y="370"/>
                  <a:pt x="236" y="370"/>
                </a:cubicBezTo>
                <a:cubicBezTo>
                  <a:pt x="235" y="371"/>
                  <a:pt x="236" y="371"/>
                  <a:pt x="236" y="372"/>
                </a:cubicBezTo>
                <a:cubicBezTo>
                  <a:pt x="235" y="372"/>
                  <a:pt x="234" y="373"/>
                  <a:pt x="233" y="373"/>
                </a:cubicBezTo>
                <a:cubicBezTo>
                  <a:pt x="233" y="374"/>
                  <a:pt x="233" y="375"/>
                  <a:pt x="233" y="375"/>
                </a:cubicBezTo>
                <a:cubicBezTo>
                  <a:pt x="233" y="375"/>
                  <a:pt x="232" y="374"/>
                  <a:pt x="232" y="374"/>
                </a:cubicBezTo>
                <a:cubicBezTo>
                  <a:pt x="231" y="375"/>
                  <a:pt x="232" y="376"/>
                  <a:pt x="231" y="376"/>
                </a:cubicBezTo>
                <a:cubicBezTo>
                  <a:pt x="230" y="375"/>
                  <a:pt x="230" y="374"/>
                  <a:pt x="228" y="375"/>
                </a:cubicBezTo>
                <a:cubicBezTo>
                  <a:pt x="228" y="376"/>
                  <a:pt x="229" y="378"/>
                  <a:pt x="228" y="379"/>
                </a:cubicBezTo>
                <a:cubicBezTo>
                  <a:pt x="227" y="378"/>
                  <a:pt x="227" y="378"/>
                  <a:pt x="225" y="378"/>
                </a:cubicBezTo>
                <a:cubicBezTo>
                  <a:pt x="225" y="378"/>
                  <a:pt x="225" y="379"/>
                  <a:pt x="224" y="379"/>
                </a:cubicBezTo>
                <a:cubicBezTo>
                  <a:pt x="224" y="379"/>
                  <a:pt x="224" y="380"/>
                  <a:pt x="224" y="380"/>
                </a:cubicBezTo>
                <a:cubicBezTo>
                  <a:pt x="223" y="380"/>
                  <a:pt x="222" y="380"/>
                  <a:pt x="221" y="381"/>
                </a:cubicBezTo>
                <a:cubicBezTo>
                  <a:pt x="221" y="382"/>
                  <a:pt x="222" y="382"/>
                  <a:pt x="222" y="384"/>
                </a:cubicBezTo>
                <a:cubicBezTo>
                  <a:pt x="221" y="384"/>
                  <a:pt x="221" y="383"/>
                  <a:pt x="220" y="383"/>
                </a:cubicBezTo>
                <a:cubicBezTo>
                  <a:pt x="219" y="384"/>
                  <a:pt x="218" y="384"/>
                  <a:pt x="218" y="385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7" y="384"/>
                  <a:pt x="217" y="384"/>
                  <a:pt x="217" y="384"/>
                </a:cubicBezTo>
                <a:cubicBezTo>
                  <a:pt x="218" y="383"/>
                  <a:pt x="219" y="382"/>
                  <a:pt x="220" y="383"/>
                </a:cubicBezTo>
                <a:cubicBezTo>
                  <a:pt x="220" y="381"/>
                  <a:pt x="222" y="381"/>
                  <a:pt x="222" y="380"/>
                </a:cubicBezTo>
                <a:cubicBezTo>
                  <a:pt x="223" y="379"/>
                  <a:pt x="221" y="379"/>
                  <a:pt x="221" y="377"/>
                </a:cubicBezTo>
                <a:cubicBezTo>
                  <a:pt x="224" y="378"/>
                  <a:pt x="224" y="378"/>
                  <a:pt x="224" y="378"/>
                </a:cubicBezTo>
                <a:cubicBezTo>
                  <a:pt x="224" y="377"/>
                  <a:pt x="224" y="376"/>
                  <a:pt x="225" y="376"/>
                </a:cubicBezTo>
                <a:cubicBezTo>
                  <a:pt x="226" y="376"/>
                  <a:pt x="226" y="376"/>
                  <a:pt x="226" y="376"/>
                </a:cubicBezTo>
                <a:cubicBezTo>
                  <a:pt x="227" y="374"/>
                  <a:pt x="229" y="374"/>
                  <a:pt x="229" y="373"/>
                </a:cubicBezTo>
                <a:cubicBezTo>
                  <a:pt x="231" y="373"/>
                  <a:pt x="231" y="372"/>
                  <a:pt x="231" y="372"/>
                </a:cubicBezTo>
                <a:cubicBezTo>
                  <a:pt x="231" y="372"/>
                  <a:pt x="233" y="372"/>
                  <a:pt x="233" y="372"/>
                </a:cubicBezTo>
                <a:cubicBezTo>
                  <a:pt x="233" y="372"/>
                  <a:pt x="233" y="371"/>
                  <a:pt x="234" y="370"/>
                </a:cubicBezTo>
                <a:cubicBezTo>
                  <a:pt x="231" y="369"/>
                  <a:pt x="229" y="370"/>
                  <a:pt x="228" y="372"/>
                </a:cubicBezTo>
                <a:cubicBezTo>
                  <a:pt x="227" y="372"/>
                  <a:pt x="227" y="373"/>
                  <a:pt x="226" y="372"/>
                </a:cubicBezTo>
                <a:cubicBezTo>
                  <a:pt x="226" y="372"/>
                  <a:pt x="226" y="372"/>
                  <a:pt x="225" y="372"/>
                </a:cubicBezTo>
                <a:cubicBezTo>
                  <a:pt x="224" y="373"/>
                  <a:pt x="225" y="375"/>
                  <a:pt x="224" y="375"/>
                </a:cubicBezTo>
                <a:cubicBezTo>
                  <a:pt x="222" y="375"/>
                  <a:pt x="222" y="376"/>
                  <a:pt x="220" y="375"/>
                </a:cubicBezTo>
                <a:cubicBezTo>
                  <a:pt x="220" y="376"/>
                  <a:pt x="221" y="377"/>
                  <a:pt x="220" y="377"/>
                </a:cubicBezTo>
                <a:cubicBezTo>
                  <a:pt x="217" y="377"/>
                  <a:pt x="217" y="379"/>
                  <a:pt x="214" y="379"/>
                </a:cubicBezTo>
                <a:cubicBezTo>
                  <a:pt x="214" y="380"/>
                  <a:pt x="214" y="381"/>
                  <a:pt x="213" y="381"/>
                </a:cubicBezTo>
                <a:cubicBezTo>
                  <a:pt x="212" y="381"/>
                  <a:pt x="212" y="382"/>
                  <a:pt x="211" y="382"/>
                </a:cubicBezTo>
                <a:cubicBezTo>
                  <a:pt x="211" y="383"/>
                  <a:pt x="210" y="383"/>
                  <a:pt x="210" y="384"/>
                </a:cubicBezTo>
                <a:cubicBezTo>
                  <a:pt x="209" y="385"/>
                  <a:pt x="208" y="387"/>
                  <a:pt x="207" y="388"/>
                </a:cubicBezTo>
                <a:cubicBezTo>
                  <a:pt x="205" y="388"/>
                  <a:pt x="205" y="390"/>
                  <a:pt x="203" y="390"/>
                </a:cubicBezTo>
                <a:cubicBezTo>
                  <a:pt x="203" y="391"/>
                  <a:pt x="203" y="392"/>
                  <a:pt x="202" y="392"/>
                </a:cubicBezTo>
                <a:cubicBezTo>
                  <a:pt x="201" y="393"/>
                  <a:pt x="201" y="394"/>
                  <a:pt x="200" y="395"/>
                </a:cubicBezTo>
                <a:cubicBezTo>
                  <a:pt x="199" y="395"/>
                  <a:pt x="199" y="395"/>
                  <a:pt x="198" y="395"/>
                </a:cubicBezTo>
                <a:cubicBezTo>
                  <a:pt x="198" y="397"/>
                  <a:pt x="197" y="397"/>
                  <a:pt x="196" y="398"/>
                </a:cubicBezTo>
                <a:cubicBezTo>
                  <a:pt x="196" y="398"/>
                  <a:pt x="195" y="399"/>
                  <a:pt x="195" y="399"/>
                </a:cubicBezTo>
                <a:cubicBezTo>
                  <a:pt x="195" y="399"/>
                  <a:pt x="194" y="400"/>
                  <a:pt x="194" y="401"/>
                </a:cubicBezTo>
                <a:cubicBezTo>
                  <a:pt x="193" y="400"/>
                  <a:pt x="193" y="402"/>
                  <a:pt x="192" y="402"/>
                </a:cubicBezTo>
                <a:cubicBezTo>
                  <a:pt x="192" y="402"/>
                  <a:pt x="192" y="402"/>
                  <a:pt x="192" y="402"/>
                </a:cubicBezTo>
                <a:cubicBezTo>
                  <a:pt x="191" y="401"/>
                  <a:pt x="190" y="403"/>
                  <a:pt x="191" y="404"/>
                </a:cubicBezTo>
                <a:cubicBezTo>
                  <a:pt x="191" y="403"/>
                  <a:pt x="191" y="404"/>
                  <a:pt x="191" y="404"/>
                </a:cubicBezTo>
                <a:cubicBezTo>
                  <a:pt x="191" y="404"/>
                  <a:pt x="192" y="404"/>
                  <a:pt x="192" y="404"/>
                </a:cubicBezTo>
                <a:cubicBezTo>
                  <a:pt x="193" y="403"/>
                  <a:pt x="193" y="403"/>
                  <a:pt x="193" y="402"/>
                </a:cubicBezTo>
                <a:cubicBezTo>
                  <a:pt x="194" y="402"/>
                  <a:pt x="194" y="402"/>
                  <a:pt x="195" y="402"/>
                </a:cubicBezTo>
                <a:cubicBezTo>
                  <a:pt x="195" y="402"/>
                  <a:pt x="195" y="402"/>
                  <a:pt x="195" y="401"/>
                </a:cubicBezTo>
                <a:cubicBezTo>
                  <a:pt x="195" y="401"/>
                  <a:pt x="195" y="401"/>
                  <a:pt x="196" y="401"/>
                </a:cubicBezTo>
                <a:cubicBezTo>
                  <a:pt x="196" y="400"/>
                  <a:pt x="197" y="399"/>
                  <a:pt x="197" y="399"/>
                </a:cubicBezTo>
                <a:cubicBezTo>
                  <a:pt x="197" y="399"/>
                  <a:pt x="198" y="399"/>
                  <a:pt x="198" y="398"/>
                </a:cubicBezTo>
                <a:cubicBezTo>
                  <a:pt x="199" y="398"/>
                  <a:pt x="199" y="397"/>
                  <a:pt x="199" y="397"/>
                </a:cubicBezTo>
                <a:cubicBezTo>
                  <a:pt x="201" y="396"/>
                  <a:pt x="201" y="395"/>
                  <a:pt x="202" y="394"/>
                </a:cubicBezTo>
                <a:cubicBezTo>
                  <a:pt x="204" y="394"/>
                  <a:pt x="203" y="392"/>
                  <a:pt x="204" y="392"/>
                </a:cubicBezTo>
                <a:cubicBezTo>
                  <a:pt x="205" y="392"/>
                  <a:pt x="205" y="391"/>
                  <a:pt x="205" y="391"/>
                </a:cubicBezTo>
                <a:cubicBezTo>
                  <a:pt x="206" y="391"/>
                  <a:pt x="207" y="389"/>
                  <a:pt x="208" y="389"/>
                </a:cubicBezTo>
                <a:cubicBezTo>
                  <a:pt x="209" y="389"/>
                  <a:pt x="209" y="391"/>
                  <a:pt x="210" y="390"/>
                </a:cubicBezTo>
                <a:cubicBezTo>
                  <a:pt x="210" y="389"/>
                  <a:pt x="212" y="389"/>
                  <a:pt x="211" y="388"/>
                </a:cubicBezTo>
                <a:cubicBezTo>
                  <a:pt x="211" y="387"/>
                  <a:pt x="210" y="389"/>
                  <a:pt x="210" y="387"/>
                </a:cubicBezTo>
                <a:cubicBezTo>
                  <a:pt x="210" y="386"/>
                  <a:pt x="210" y="386"/>
                  <a:pt x="212" y="386"/>
                </a:cubicBezTo>
                <a:cubicBezTo>
                  <a:pt x="212" y="385"/>
                  <a:pt x="213" y="385"/>
                  <a:pt x="213" y="385"/>
                </a:cubicBezTo>
                <a:cubicBezTo>
                  <a:pt x="213" y="385"/>
                  <a:pt x="213" y="384"/>
                  <a:pt x="213" y="384"/>
                </a:cubicBezTo>
                <a:cubicBezTo>
                  <a:pt x="214" y="385"/>
                  <a:pt x="214" y="386"/>
                  <a:pt x="215" y="386"/>
                </a:cubicBezTo>
                <a:cubicBezTo>
                  <a:pt x="215" y="385"/>
                  <a:pt x="215" y="385"/>
                  <a:pt x="215" y="385"/>
                </a:cubicBezTo>
                <a:cubicBezTo>
                  <a:pt x="215" y="386"/>
                  <a:pt x="215" y="388"/>
                  <a:pt x="214" y="389"/>
                </a:cubicBezTo>
                <a:cubicBezTo>
                  <a:pt x="212" y="389"/>
                  <a:pt x="212" y="389"/>
                  <a:pt x="212" y="389"/>
                </a:cubicBezTo>
                <a:cubicBezTo>
                  <a:pt x="210" y="391"/>
                  <a:pt x="207" y="392"/>
                  <a:pt x="205" y="394"/>
                </a:cubicBezTo>
                <a:cubicBezTo>
                  <a:pt x="204" y="395"/>
                  <a:pt x="202" y="394"/>
                  <a:pt x="202" y="395"/>
                </a:cubicBezTo>
                <a:cubicBezTo>
                  <a:pt x="202" y="395"/>
                  <a:pt x="202" y="396"/>
                  <a:pt x="201" y="396"/>
                </a:cubicBezTo>
                <a:cubicBezTo>
                  <a:pt x="201" y="397"/>
                  <a:pt x="202" y="399"/>
                  <a:pt x="202" y="399"/>
                </a:cubicBezTo>
                <a:cubicBezTo>
                  <a:pt x="203" y="400"/>
                  <a:pt x="203" y="400"/>
                  <a:pt x="203" y="401"/>
                </a:cubicBezTo>
                <a:cubicBezTo>
                  <a:pt x="202" y="402"/>
                  <a:pt x="202" y="401"/>
                  <a:pt x="200" y="401"/>
                </a:cubicBezTo>
                <a:cubicBezTo>
                  <a:pt x="200" y="401"/>
                  <a:pt x="199" y="402"/>
                  <a:pt x="199" y="402"/>
                </a:cubicBezTo>
                <a:cubicBezTo>
                  <a:pt x="198" y="402"/>
                  <a:pt x="197" y="401"/>
                  <a:pt x="196" y="401"/>
                </a:cubicBezTo>
                <a:cubicBezTo>
                  <a:pt x="195" y="402"/>
                  <a:pt x="196" y="403"/>
                  <a:pt x="196" y="405"/>
                </a:cubicBezTo>
                <a:cubicBezTo>
                  <a:pt x="195" y="405"/>
                  <a:pt x="195" y="404"/>
                  <a:pt x="194" y="405"/>
                </a:cubicBezTo>
                <a:cubicBezTo>
                  <a:pt x="194" y="405"/>
                  <a:pt x="195" y="406"/>
                  <a:pt x="194" y="407"/>
                </a:cubicBezTo>
                <a:cubicBezTo>
                  <a:pt x="194" y="408"/>
                  <a:pt x="193" y="408"/>
                  <a:pt x="193" y="408"/>
                </a:cubicBezTo>
                <a:cubicBezTo>
                  <a:pt x="192" y="409"/>
                  <a:pt x="193" y="410"/>
                  <a:pt x="192" y="410"/>
                </a:cubicBezTo>
                <a:cubicBezTo>
                  <a:pt x="191" y="409"/>
                  <a:pt x="190" y="409"/>
                  <a:pt x="188" y="409"/>
                </a:cubicBezTo>
                <a:cubicBezTo>
                  <a:pt x="188" y="411"/>
                  <a:pt x="187" y="411"/>
                  <a:pt x="187" y="412"/>
                </a:cubicBezTo>
                <a:cubicBezTo>
                  <a:pt x="186" y="413"/>
                  <a:pt x="185" y="413"/>
                  <a:pt x="184" y="414"/>
                </a:cubicBezTo>
                <a:cubicBezTo>
                  <a:pt x="184" y="414"/>
                  <a:pt x="184" y="415"/>
                  <a:pt x="183" y="415"/>
                </a:cubicBezTo>
                <a:cubicBezTo>
                  <a:pt x="183" y="417"/>
                  <a:pt x="183" y="416"/>
                  <a:pt x="183" y="417"/>
                </a:cubicBezTo>
                <a:cubicBezTo>
                  <a:pt x="181" y="418"/>
                  <a:pt x="181" y="420"/>
                  <a:pt x="179" y="420"/>
                </a:cubicBezTo>
                <a:cubicBezTo>
                  <a:pt x="179" y="422"/>
                  <a:pt x="178" y="423"/>
                  <a:pt x="177" y="424"/>
                </a:cubicBezTo>
                <a:cubicBezTo>
                  <a:pt x="177" y="424"/>
                  <a:pt x="177" y="424"/>
                  <a:pt x="177" y="425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26"/>
                  <a:pt x="177" y="427"/>
                  <a:pt x="176" y="427"/>
                </a:cubicBezTo>
                <a:cubicBezTo>
                  <a:pt x="175" y="427"/>
                  <a:pt x="175" y="425"/>
                  <a:pt x="175" y="425"/>
                </a:cubicBezTo>
                <a:cubicBezTo>
                  <a:pt x="175" y="425"/>
                  <a:pt x="175" y="425"/>
                  <a:pt x="174" y="425"/>
                </a:cubicBezTo>
                <a:cubicBezTo>
                  <a:pt x="174" y="427"/>
                  <a:pt x="176" y="428"/>
                  <a:pt x="175" y="430"/>
                </a:cubicBezTo>
                <a:cubicBezTo>
                  <a:pt x="174" y="429"/>
                  <a:pt x="174" y="430"/>
                  <a:pt x="173" y="430"/>
                </a:cubicBezTo>
                <a:cubicBezTo>
                  <a:pt x="173" y="431"/>
                  <a:pt x="174" y="432"/>
                  <a:pt x="173" y="432"/>
                </a:cubicBezTo>
                <a:cubicBezTo>
                  <a:pt x="172" y="432"/>
                  <a:pt x="173" y="430"/>
                  <a:pt x="171" y="430"/>
                </a:cubicBezTo>
                <a:cubicBezTo>
                  <a:pt x="171" y="430"/>
                  <a:pt x="171" y="430"/>
                  <a:pt x="171" y="430"/>
                </a:cubicBezTo>
                <a:cubicBezTo>
                  <a:pt x="171" y="432"/>
                  <a:pt x="172" y="432"/>
                  <a:pt x="172" y="433"/>
                </a:cubicBezTo>
                <a:cubicBezTo>
                  <a:pt x="171" y="434"/>
                  <a:pt x="170" y="435"/>
                  <a:pt x="170" y="437"/>
                </a:cubicBezTo>
                <a:cubicBezTo>
                  <a:pt x="170" y="437"/>
                  <a:pt x="170" y="437"/>
                  <a:pt x="169" y="437"/>
                </a:cubicBezTo>
                <a:cubicBezTo>
                  <a:pt x="169" y="438"/>
                  <a:pt x="170" y="439"/>
                  <a:pt x="169" y="439"/>
                </a:cubicBezTo>
                <a:cubicBezTo>
                  <a:pt x="168" y="439"/>
                  <a:pt x="167" y="438"/>
                  <a:pt x="166" y="439"/>
                </a:cubicBezTo>
                <a:cubicBezTo>
                  <a:pt x="166" y="441"/>
                  <a:pt x="167" y="442"/>
                  <a:pt x="167" y="443"/>
                </a:cubicBezTo>
                <a:cubicBezTo>
                  <a:pt x="166" y="443"/>
                  <a:pt x="166" y="444"/>
                  <a:pt x="164" y="444"/>
                </a:cubicBezTo>
                <a:cubicBezTo>
                  <a:pt x="164" y="446"/>
                  <a:pt x="163" y="446"/>
                  <a:pt x="163" y="446"/>
                </a:cubicBezTo>
                <a:cubicBezTo>
                  <a:pt x="162" y="447"/>
                  <a:pt x="163" y="448"/>
                  <a:pt x="162" y="448"/>
                </a:cubicBezTo>
                <a:cubicBezTo>
                  <a:pt x="162" y="449"/>
                  <a:pt x="160" y="449"/>
                  <a:pt x="160" y="449"/>
                </a:cubicBezTo>
                <a:cubicBezTo>
                  <a:pt x="161" y="448"/>
                  <a:pt x="161" y="447"/>
                  <a:pt x="161" y="446"/>
                </a:cubicBezTo>
                <a:cubicBezTo>
                  <a:pt x="161" y="445"/>
                  <a:pt x="160" y="445"/>
                  <a:pt x="160" y="443"/>
                </a:cubicBezTo>
                <a:cubicBezTo>
                  <a:pt x="161" y="444"/>
                  <a:pt x="161" y="444"/>
                  <a:pt x="162" y="443"/>
                </a:cubicBezTo>
                <a:cubicBezTo>
                  <a:pt x="162" y="442"/>
                  <a:pt x="163" y="442"/>
                  <a:pt x="163" y="441"/>
                </a:cubicBezTo>
                <a:cubicBezTo>
                  <a:pt x="163" y="441"/>
                  <a:pt x="164" y="441"/>
                  <a:pt x="164" y="440"/>
                </a:cubicBezTo>
                <a:cubicBezTo>
                  <a:pt x="164" y="438"/>
                  <a:pt x="165" y="438"/>
                  <a:pt x="165" y="437"/>
                </a:cubicBezTo>
                <a:cubicBezTo>
                  <a:pt x="166" y="437"/>
                  <a:pt x="166" y="436"/>
                  <a:pt x="166" y="436"/>
                </a:cubicBezTo>
                <a:cubicBezTo>
                  <a:pt x="166" y="436"/>
                  <a:pt x="167" y="436"/>
                  <a:pt x="167" y="436"/>
                </a:cubicBezTo>
                <a:cubicBezTo>
                  <a:pt x="167" y="436"/>
                  <a:pt x="167" y="435"/>
                  <a:pt x="167" y="435"/>
                </a:cubicBezTo>
                <a:cubicBezTo>
                  <a:pt x="168" y="434"/>
                  <a:pt x="169" y="434"/>
                  <a:pt x="169" y="433"/>
                </a:cubicBezTo>
                <a:cubicBezTo>
                  <a:pt x="169" y="432"/>
                  <a:pt x="169" y="432"/>
                  <a:pt x="168" y="431"/>
                </a:cubicBezTo>
                <a:cubicBezTo>
                  <a:pt x="166" y="432"/>
                  <a:pt x="165" y="433"/>
                  <a:pt x="165" y="436"/>
                </a:cubicBezTo>
                <a:cubicBezTo>
                  <a:pt x="164" y="436"/>
                  <a:pt x="163" y="437"/>
                  <a:pt x="162" y="437"/>
                </a:cubicBezTo>
                <a:cubicBezTo>
                  <a:pt x="162" y="437"/>
                  <a:pt x="162" y="438"/>
                  <a:pt x="162" y="438"/>
                </a:cubicBezTo>
                <a:cubicBezTo>
                  <a:pt x="162" y="439"/>
                  <a:pt x="163" y="439"/>
                  <a:pt x="162" y="440"/>
                </a:cubicBezTo>
                <a:cubicBezTo>
                  <a:pt x="161" y="440"/>
                  <a:pt x="160" y="441"/>
                  <a:pt x="159" y="442"/>
                </a:cubicBezTo>
                <a:cubicBezTo>
                  <a:pt x="159" y="442"/>
                  <a:pt x="159" y="443"/>
                  <a:pt x="159" y="443"/>
                </a:cubicBezTo>
                <a:cubicBezTo>
                  <a:pt x="158" y="442"/>
                  <a:pt x="159" y="444"/>
                  <a:pt x="158" y="444"/>
                </a:cubicBezTo>
                <a:cubicBezTo>
                  <a:pt x="158" y="446"/>
                  <a:pt x="158" y="446"/>
                  <a:pt x="158" y="446"/>
                </a:cubicBezTo>
                <a:cubicBezTo>
                  <a:pt x="158" y="446"/>
                  <a:pt x="157" y="446"/>
                  <a:pt x="157" y="447"/>
                </a:cubicBezTo>
                <a:cubicBezTo>
                  <a:pt x="157" y="447"/>
                  <a:pt x="156" y="447"/>
                  <a:pt x="156" y="447"/>
                </a:cubicBezTo>
                <a:cubicBezTo>
                  <a:pt x="156" y="448"/>
                  <a:pt x="155" y="448"/>
                  <a:pt x="155" y="449"/>
                </a:cubicBezTo>
                <a:cubicBezTo>
                  <a:pt x="155" y="449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4" y="450"/>
                  <a:pt x="154" y="450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1"/>
                  <a:pt x="154" y="451"/>
                  <a:pt x="154" y="451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2"/>
                  <a:pt x="154" y="452"/>
                  <a:pt x="154" y="452"/>
                </a:cubicBezTo>
                <a:cubicBezTo>
                  <a:pt x="154" y="453"/>
                  <a:pt x="153" y="453"/>
                  <a:pt x="153" y="453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4"/>
                  <a:pt x="153" y="454"/>
                  <a:pt x="153" y="454"/>
                </a:cubicBezTo>
                <a:cubicBezTo>
                  <a:pt x="153" y="455"/>
                  <a:pt x="154" y="455"/>
                  <a:pt x="154" y="455"/>
                </a:cubicBezTo>
                <a:cubicBezTo>
                  <a:pt x="153" y="456"/>
                  <a:pt x="152" y="457"/>
                  <a:pt x="152" y="459"/>
                </a:cubicBezTo>
                <a:cubicBezTo>
                  <a:pt x="151" y="460"/>
                  <a:pt x="151" y="459"/>
                  <a:pt x="150" y="460"/>
                </a:cubicBezTo>
                <a:cubicBezTo>
                  <a:pt x="150" y="461"/>
                  <a:pt x="149" y="460"/>
                  <a:pt x="149" y="462"/>
                </a:cubicBezTo>
                <a:cubicBezTo>
                  <a:pt x="150" y="462"/>
                  <a:pt x="148" y="462"/>
                  <a:pt x="148" y="463"/>
                </a:cubicBezTo>
                <a:cubicBezTo>
                  <a:pt x="147" y="464"/>
                  <a:pt x="150" y="463"/>
                  <a:pt x="150" y="464"/>
                </a:cubicBezTo>
                <a:cubicBezTo>
                  <a:pt x="150" y="464"/>
                  <a:pt x="150" y="464"/>
                  <a:pt x="150" y="464"/>
                </a:cubicBezTo>
                <a:cubicBezTo>
                  <a:pt x="150" y="464"/>
                  <a:pt x="151" y="464"/>
                  <a:pt x="151" y="464"/>
                </a:cubicBezTo>
                <a:cubicBezTo>
                  <a:pt x="151" y="466"/>
                  <a:pt x="150" y="466"/>
                  <a:pt x="148" y="466"/>
                </a:cubicBezTo>
                <a:cubicBezTo>
                  <a:pt x="148" y="467"/>
                  <a:pt x="148" y="467"/>
                  <a:pt x="147" y="468"/>
                </a:cubicBezTo>
                <a:cubicBezTo>
                  <a:pt x="147" y="468"/>
                  <a:pt x="147" y="468"/>
                  <a:pt x="147" y="468"/>
                </a:cubicBezTo>
                <a:cubicBezTo>
                  <a:pt x="146" y="469"/>
                  <a:pt x="146" y="471"/>
                  <a:pt x="146" y="473"/>
                </a:cubicBezTo>
                <a:cubicBezTo>
                  <a:pt x="145" y="473"/>
                  <a:pt x="145" y="474"/>
                  <a:pt x="144" y="475"/>
                </a:cubicBezTo>
                <a:cubicBezTo>
                  <a:pt x="144" y="475"/>
                  <a:pt x="142" y="482"/>
                  <a:pt x="142" y="487"/>
                </a:cubicBezTo>
                <a:cubicBezTo>
                  <a:pt x="141" y="489"/>
                  <a:pt x="139" y="490"/>
                  <a:pt x="139" y="492"/>
                </a:cubicBezTo>
                <a:cubicBezTo>
                  <a:pt x="138" y="493"/>
                  <a:pt x="138" y="495"/>
                  <a:pt x="138" y="497"/>
                </a:cubicBezTo>
                <a:cubicBezTo>
                  <a:pt x="138" y="498"/>
                  <a:pt x="137" y="498"/>
                  <a:pt x="137" y="499"/>
                </a:cubicBezTo>
                <a:cubicBezTo>
                  <a:pt x="137" y="500"/>
                  <a:pt x="137" y="500"/>
                  <a:pt x="136" y="501"/>
                </a:cubicBezTo>
                <a:cubicBezTo>
                  <a:pt x="136" y="503"/>
                  <a:pt x="137" y="503"/>
                  <a:pt x="136" y="503"/>
                </a:cubicBezTo>
                <a:cubicBezTo>
                  <a:pt x="136" y="503"/>
                  <a:pt x="136" y="505"/>
                  <a:pt x="136" y="505"/>
                </a:cubicBezTo>
                <a:cubicBezTo>
                  <a:pt x="136" y="505"/>
                  <a:pt x="136" y="505"/>
                  <a:pt x="136" y="506"/>
                </a:cubicBezTo>
                <a:cubicBezTo>
                  <a:pt x="135" y="506"/>
                  <a:pt x="136" y="507"/>
                  <a:pt x="135" y="507"/>
                </a:cubicBezTo>
                <a:cubicBezTo>
                  <a:pt x="135" y="510"/>
                  <a:pt x="133" y="513"/>
                  <a:pt x="135" y="516"/>
                </a:cubicBezTo>
                <a:cubicBezTo>
                  <a:pt x="133" y="517"/>
                  <a:pt x="135" y="519"/>
                  <a:pt x="134" y="520"/>
                </a:cubicBezTo>
                <a:cubicBezTo>
                  <a:pt x="134" y="521"/>
                  <a:pt x="134" y="522"/>
                  <a:pt x="134" y="522"/>
                </a:cubicBezTo>
                <a:cubicBezTo>
                  <a:pt x="133" y="523"/>
                  <a:pt x="134" y="524"/>
                  <a:pt x="134" y="524"/>
                </a:cubicBezTo>
                <a:cubicBezTo>
                  <a:pt x="133" y="525"/>
                  <a:pt x="133" y="525"/>
                  <a:pt x="133" y="525"/>
                </a:cubicBezTo>
                <a:cubicBezTo>
                  <a:pt x="133" y="526"/>
                  <a:pt x="133" y="527"/>
                  <a:pt x="133" y="528"/>
                </a:cubicBezTo>
                <a:cubicBezTo>
                  <a:pt x="133" y="529"/>
                  <a:pt x="133" y="529"/>
                  <a:pt x="133" y="530"/>
                </a:cubicBezTo>
                <a:cubicBezTo>
                  <a:pt x="133" y="531"/>
                  <a:pt x="133" y="531"/>
                  <a:pt x="133" y="531"/>
                </a:cubicBezTo>
                <a:cubicBezTo>
                  <a:pt x="132" y="533"/>
                  <a:pt x="132" y="534"/>
                  <a:pt x="132" y="536"/>
                </a:cubicBezTo>
                <a:cubicBezTo>
                  <a:pt x="133" y="538"/>
                  <a:pt x="132" y="542"/>
                  <a:pt x="132" y="543"/>
                </a:cubicBezTo>
                <a:cubicBezTo>
                  <a:pt x="132" y="543"/>
                  <a:pt x="132" y="543"/>
                  <a:pt x="131" y="544"/>
                </a:cubicBezTo>
                <a:cubicBezTo>
                  <a:pt x="131" y="545"/>
                  <a:pt x="132" y="545"/>
                  <a:pt x="132" y="546"/>
                </a:cubicBezTo>
                <a:cubicBezTo>
                  <a:pt x="132" y="546"/>
                  <a:pt x="131" y="546"/>
                  <a:pt x="131" y="546"/>
                </a:cubicBezTo>
                <a:cubicBezTo>
                  <a:pt x="131" y="546"/>
                  <a:pt x="131" y="547"/>
                  <a:pt x="131" y="547"/>
                </a:cubicBezTo>
                <a:cubicBezTo>
                  <a:pt x="131" y="548"/>
                  <a:pt x="132" y="549"/>
                  <a:pt x="132" y="550"/>
                </a:cubicBezTo>
                <a:cubicBezTo>
                  <a:pt x="132" y="551"/>
                  <a:pt x="131" y="552"/>
                  <a:pt x="131" y="553"/>
                </a:cubicBezTo>
                <a:cubicBezTo>
                  <a:pt x="131" y="555"/>
                  <a:pt x="131" y="557"/>
                  <a:pt x="131" y="559"/>
                </a:cubicBezTo>
                <a:cubicBezTo>
                  <a:pt x="131" y="561"/>
                  <a:pt x="131" y="561"/>
                  <a:pt x="131" y="561"/>
                </a:cubicBezTo>
                <a:cubicBezTo>
                  <a:pt x="130" y="564"/>
                  <a:pt x="131" y="567"/>
                  <a:pt x="131" y="569"/>
                </a:cubicBezTo>
                <a:cubicBezTo>
                  <a:pt x="131" y="571"/>
                  <a:pt x="130" y="570"/>
                  <a:pt x="131" y="571"/>
                </a:cubicBezTo>
                <a:cubicBezTo>
                  <a:pt x="131" y="571"/>
                  <a:pt x="131" y="572"/>
                  <a:pt x="131" y="572"/>
                </a:cubicBezTo>
                <a:cubicBezTo>
                  <a:pt x="131" y="573"/>
                  <a:pt x="131" y="574"/>
                  <a:pt x="131" y="576"/>
                </a:cubicBezTo>
                <a:cubicBezTo>
                  <a:pt x="131" y="577"/>
                  <a:pt x="131" y="577"/>
                  <a:pt x="131" y="578"/>
                </a:cubicBezTo>
                <a:cubicBezTo>
                  <a:pt x="131" y="578"/>
                  <a:pt x="131" y="579"/>
                  <a:pt x="131" y="579"/>
                </a:cubicBezTo>
                <a:cubicBezTo>
                  <a:pt x="131" y="580"/>
                  <a:pt x="131" y="581"/>
                  <a:pt x="131" y="582"/>
                </a:cubicBezTo>
                <a:cubicBezTo>
                  <a:pt x="131" y="583"/>
                  <a:pt x="131" y="584"/>
                  <a:pt x="131" y="584"/>
                </a:cubicBezTo>
                <a:cubicBezTo>
                  <a:pt x="131" y="585"/>
                  <a:pt x="132" y="586"/>
                  <a:pt x="132" y="586"/>
                </a:cubicBezTo>
                <a:cubicBezTo>
                  <a:pt x="132" y="587"/>
                  <a:pt x="132" y="587"/>
                  <a:pt x="132" y="587"/>
                </a:cubicBezTo>
                <a:cubicBezTo>
                  <a:pt x="132" y="588"/>
                  <a:pt x="133" y="588"/>
                  <a:pt x="133" y="589"/>
                </a:cubicBezTo>
                <a:cubicBezTo>
                  <a:pt x="133" y="590"/>
                  <a:pt x="132" y="590"/>
                  <a:pt x="132" y="591"/>
                </a:cubicBezTo>
                <a:cubicBezTo>
                  <a:pt x="132" y="591"/>
                  <a:pt x="132" y="592"/>
                  <a:pt x="132" y="592"/>
                </a:cubicBezTo>
                <a:cubicBezTo>
                  <a:pt x="132" y="593"/>
                  <a:pt x="133" y="594"/>
                  <a:pt x="133" y="595"/>
                </a:cubicBezTo>
                <a:cubicBezTo>
                  <a:pt x="134" y="598"/>
                  <a:pt x="133" y="602"/>
                  <a:pt x="134" y="604"/>
                </a:cubicBezTo>
                <a:cubicBezTo>
                  <a:pt x="134" y="605"/>
                  <a:pt x="134" y="607"/>
                  <a:pt x="134" y="607"/>
                </a:cubicBezTo>
                <a:cubicBezTo>
                  <a:pt x="134" y="608"/>
                  <a:pt x="134" y="608"/>
                  <a:pt x="135" y="609"/>
                </a:cubicBezTo>
                <a:cubicBezTo>
                  <a:pt x="135" y="609"/>
                  <a:pt x="135" y="609"/>
                  <a:pt x="135" y="609"/>
                </a:cubicBezTo>
                <a:cubicBezTo>
                  <a:pt x="135" y="610"/>
                  <a:pt x="135" y="609"/>
                  <a:pt x="135" y="609"/>
                </a:cubicBezTo>
                <a:cubicBezTo>
                  <a:pt x="136" y="610"/>
                  <a:pt x="135" y="613"/>
                  <a:pt x="135" y="614"/>
                </a:cubicBezTo>
                <a:cubicBezTo>
                  <a:pt x="136" y="615"/>
                  <a:pt x="137" y="616"/>
                  <a:pt x="137" y="617"/>
                </a:cubicBezTo>
                <a:cubicBezTo>
                  <a:pt x="137" y="619"/>
                  <a:pt x="137" y="620"/>
                  <a:pt x="137" y="621"/>
                </a:cubicBezTo>
                <a:cubicBezTo>
                  <a:pt x="137" y="621"/>
                  <a:pt x="137" y="621"/>
                  <a:pt x="137" y="622"/>
                </a:cubicBezTo>
                <a:cubicBezTo>
                  <a:pt x="137" y="622"/>
                  <a:pt x="138" y="622"/>
                  <a:pt x="138" y="622"/>
                </a:cubicBezTo>
                <a:cubicBezTo>
                  <a:pt x="138" y="623"/>
                  <a:pt x="138" y="623"/>
                  <a:pt x="138" y="624"/>
                </a:cubicBezTo>
                <a:cubicBezTo>
                  <a:pt x="138" y="624"/>
                  <a:pt x="138" y="624"/>
                  <a:pt x="139" y="625"/>
                </a:cubicBezTo>
                <a:cubicBezTo>
                  <a:pt x="139" y="626"/>
                  <a:pt x="139" y="626"/>
                  <a:pt x="139" y="627"/>
                </a:cubicBezTo>
                <a:cubicBezTo>
                  <a:pt x="139" y="627"/>
                  <a:pt x="139" y="628"/>
                  <a:pt x="140" y="628"/>
                </a:cubicBezTo>
                <a:cubicBezTo>
                  <a:pt x="140" y="628"/>
                  <a:pt x="140" y="629"/>
                  <a:pt x="140" y="630"/>
                </a:cubicBezTo>
                <a:cubicBezTo>
                  <a:pt x="141" y="631"/>
                  <a:pt x="140" y="632"/>
                  <a:pt x="140" y="633"/>
                </a:cubicBezTo>
                <a:cubicBezTo>
                  <a:pt x="141" y="635"/>
                  <a:pt x="142" y="636"/>
                  <a:pt x="142" y="638"/>
                </a:cubicBezTo>
                <a:cubicBezTo>
                  <a:pt x="144" y="640"/>
                  <a:pt x="143" y="642"/>
                  <a:pt x="143" y="643"/>
                </a:cubicBezTo>
                <a:cubicBezTo>
                  <a:pt x="143" y="644"/>
                  <a:pt x="144" y="643"/>
                  <a:pt x="144" y="644"/>
                </a:cubicBezTo>
                <a:cubicBezTo>
                  <a:pt x="144" y="645"/>
                  <a:pt x="144" y="645"/>
                  <a:pt x="144" y="645"/>
                </a:cubicBezTo>
                <a:cubicBezTo>
                  <a:pt x="145" y="646"/>
                  <a:pt x="145" y="646"/>
                  <a:pt x="145" y="647"/>
                </a:cubicBezTo>
                <a:cubicBezTo>
                  <a:pt x="145" y="647"/>
                  <a:pt x="145" y="647"/>
                  <a:pt x="145" y="647"/>
                </a:cubicBezTo>
                <a:cubicBezTo>
                  <a:pt x="146" y="648"/>
                  <a:pt x="146" y="648"/>
                  <a:pt x="146" y="649"/>
                </a:cubicBezTo>
                <a:cubicBezTo>
                  <a:pt x="146" y="649"/>
                  <a:pt x="146" y="650"/>
                  <a:pt x="147" y="650"/>
                </a:cubicBezTo>
                <a:cubicBezTo>
                  <a:pt x="147" y="650"/>
                  <a:pt x="146" y="650"/>
                  <a:pt x="146" y="651"/>
                </a:cubicBezTo>
                <a:cubicBezTo>
                  <a:pt x="147" y="651"/>
                  <a:pt x="147" y="653"/>
                  <a:pt x="147" y="653"/>
                </a:cubicBezTo>
                <a:cubicBezTo>
                  <a:pt x="147" y="653"/>
                  <a:pt x="147" y="654"/>
                  <a:pt x="147" y="654"/>
                </a:cubicBezTo>
                <a:cubicBezTo>
                  <a:pt x="147" y="654"/>
                  <a:pt x="147" y="654"/>
                  <a:pt x="147" y="655"/>
                </a:cubicBezTo>
                <a:cubicBezTo>
                  <a:pt x="147" y="655"/>
                  <a:pt x="148" y="655"/>
                  <a:pt x="148" y="656"/>
                </a:cubicBezTo>
                <a:cubicBezTo>
                  <a:pt x="148" y="656"/>
                  <a:pt x="148" y="657"/>
                  <a:pt x="148" y="657"/>
                </a:cubicBezTo>
                <a:cubicBezTo>
                  <a:pt x="149" y="658"/>
                  <a:pt x="149" y="659"/>
                  <a:pt x="149" y="660"/>
                </a:cubicBezTo>
                <a:cubicBezTo>
                  <a:pt x="149" y="660"/>
                  <a:pt x="150" y="661"/>
                  <a:pt x="150" y="661"/>
                </a:cubicBezTo>
                <a:cubicBezTo>
                  <a:pt x="150" y="661"/>
                  <a:pt x="150" y="662"/>
                  <a:pt x="150" y="662"/>
                </a:cubicBezTo>
                <a:cubicBezTo>
                  <a:pt x="150" y="662"/>
                  <a:pt x="150" y="663"/>
                  <a:pt x="150" y="663"/>
                </a:cubicBezTo>
                <a:cubicBezTo>
                  <a:pt x="151" y="664"/>
                  <a:pt x="151" y="665"/>
                  <a:pt x="152" y="665"/>
                </a:cubicBezTo>
                <a:cubicBezTo>
                  <a:pt x="152" y="665"/>
                  <a:pt x="151" y="666"/>
                  <a:pt x="151" y="666"/>
                </a:cubicBezTo>
                <a:cubicBezTo>
                  <a:pt x="152" y="666"/>
                  <a:pt x="152" y="666"/>
                  <a:pt x="152" y="667"/>
                </a:cubicBezTo>
                <a:cubicBezTo>
                  <a:pt x="153" y="667"/>
                  <a:pt x="153" y="668"/>
                  <a:pt x="153" y="669"/>
                </a:cubicBezTo>
                <a:cubicBezTo>
                  <a:pt x="153" y="669"/>
                  <a:pt x="153" y="670"/>
                  <a:pt x="154" y="670"/>
                </a:cubicBezTo>
                <a:cubicBezTo>
                  <a:pt x="154" y="670"/>
                  <a:pt x="153" y="670"/>
                  <a:pt x="154" y="671"/>
                </a:cubicBezTo>
                <a:cubicBezTo>
                  <a:pt x="154" y="671"/>
                  <a:pt x="154" y="671"/>
                  <a:pt x="154" y="671"/>
                </a:cubicBezTo>
                <a:cubicBezTo>
                  <a:pt x="154" y="671"/>
                  <a:pt x="154" y="672"/>
                  <a:pt x="154" y="672"/>
                </a:cubicBezTo>
                <a:cubicBezTo>
                  <a:pt x="154" y="671"/>
                  <a:pt x="153" y="671"/>
                  <a:pt x="153" y="670"/>
                </a:cubicBezTo>
                <a:cubicBezTo>
                  <a:pt x="153" y="670"/>
                  <a:pt x="153" y="670"/>
                  <a:pt x="153" y="670"/>
                </a:cubicBezTo>
                <a:cubicBezTo>
                  <a:pt x="152" y="669"/>
                  <a:pt x="150" y="667"/>
                  <a:pt x="150" y="666"/>
                </a:cubicBezTo>
                <a:cubicBezTo>
                  <a:pt x="149" y="666"/>
                  <a:pt x="149" y="665"/>
                  <a:pt x="148" y="665"/>
                </a:cubicBezTo>
                <a:cubicBezTo>
                  <a:pt x="148" y="663"/>
                  <a:pt x="146" y="662"/>
                  <a:pt x="146" y="661"/>
                </a:cubicBezTo>
                <a:cubicBezTo>
                  <a:pt x="146" y="661"/>
                  <a:pt x="146" y="660"/>
                  <a:pt x="146" y="660"/>
                </a:cubicBezTo>
                <a:cubicBezTo>
                  <a:pt x="146" y="660"/>
                  <a:pt x="145" y="660"/>
                  <a:pt x="145" y="660"/>
                </a:cubicBezTo>
                <a:cubicBezTo>
                  <a:pt x="145" y="659"/>
                  <a:pt x="144" y="658"/>
                  <a:pt x="144" y="658"/>
                </a:cubicBezTo>
                <a:cubicBezTo>
                  <a:pt x="145" y="658"/>
                  <a:pt x="145" y="658"/>
                  <a:pt x="146" y="658"/>
                </a:cubicBezTo>
                <a:cubicBezTo>
                  <a:pt x="146" y="658"/>
                  <a:pt x="146" y="659"/>
                  <a:pt x="146" y="660"/>
                </a:cubicBezTo>
                <a:cubicBezTo>
                  <a:pt x="146" y="660"/>
                  <a:pt x="146" y="662"/>
                  <a:pt x="147" y="662"/>
                </a:cubicBezTo>
                <a:cubicBezTo>
                  <a:pt x="148" y="662"/>
                  <a:pt x="147" y="663"/>
                  <a:pt x="148" y="663"/>
                </a:cubicBezTo>
                <a:cubicBezTo>
                  <a:pt x="148" y="660"/>
                  <a:pt x="146" y="658"/>
                  <a:pt x="146" y="655"/>
                </a:cubicBezTo>
                <a:cubicBezTo>
                  <a:pt x="145" y="653"/>
                  <a:pt x="145" y="650"/>
                  <a:pt x="142" y="650"/>
                </a:cubicBezTo>
                <a:cubicBezTo>
                  <a:pt x="142" y="653"/>
                  <a:pt x="145" y="654"/>
                  <a:pt x="144" y="656"/>
                </a:cubicBezTo>
                <a:cubicBezTo>
                  <a:pt x="142" y="656"/>
                  <a:pt x="142" y="655"/>
                  <a:pt x="142" y="654"/>
                </a:cubicBezTo>
                <a:cubicBezTo>
                  <a:pt x="141" y="653"/>
                  <a:pt x="140" y="653"/>
                  <a:pt x="140" y="652"/>
                </a:cubicBezTo>
                <a:cubicBezTo>
                  <a:pt x="141" y="649"/>
                  <a:pt x="141" y="649"/>
                  <a:pt x="141" y="649"/>
                </a:cubicBezTo>
                <a:cubicBezTo>
                  <a:pt x="140" y="649"/>
                  <a:pt x="139" y="649"/>
                  <a:pt x="139" y="648"/>
                </a:cubicBezTo>
                <a:cubicBezTo>
                  <a:pt x="140" y="648"/>
                  <a:pt x="139" y="646"/>
                  <a:pt x="140" y="647"/>
                </a:cubicBezTo>
                <a:cubicBezTo>
                  <a:pt x="140" y="647"/>
                  <a:pt x="141" y="648"/>
                  <a:pt x="141" y="648"/>
                </a:cubicBezTo>
                <a:cubicBezTo>
                  <a:pt x="142" y="646"/>
                  <a:pt x="142" y="646"/>
                  <a:pt x="142" y="646"/>
                </a:cubicBezTo>
                <a:cubicBezTo>
                  <a:pt x="142" y="645"/>
                  <a:pt x="141" y="645"/>
                  <a:pt x="141" y="644"/>
                </a:cubicBezTo>
                <a:cubicBezTo>
                  <a:pt x="141" y="644"/>
                  <a:pt x="140" y="643"/>
                  <a:pt x="139" y="643"/>
                </a:cubicBezTo>
                <a:cubicBezTo>
                  <a:pt x="138" y="642"/>
                  <a:pt x="138" y="643"/>
                  <a:pt x="138" y="643"/>
                </a:cubicBezTo>
                <a:cubicBezTo>
                  <a:pt x="138" y="643"/>
                  <a:pt x="138" y="643"/>
                  <a:pt x="138" y="643"/>
                </a:cubicBezTo>
                <a:cubicBezTo>
                  <a:pt x="137" y="642"/>
                  <a:pt x="137" y="642"/>
                  <a:pt x="137" y="642"/>
                </a:cubicBezTo>
                <a:cubicBezTo>
                  <a:pt x="136" y="640"/>
                  <a:pt x="135" y="639"/>
                  <a:pt x="135" y="637"/>
                </a:cubicBezTo>
                <a:cubicBezTo>
                  <a:pt x="135" y="636"/>
                  <a:pt x="133" y="636"/>
                  <a:pt x="134" y="634"/>
                </a:cubicBezTo>
                <a:cubicBezTo>
                  <a:pt x="133" y="634"/>
                  <a:pt x="133" y="633"/>
                  <a:pt x="133" y="632"/>
                </a:cubicBezTo>
                <a:cubicBezTo>
                  <a:pt x="133" y="632"/>
                  <a:pt x="133" y="631"/>
                  <a:pt x="133" y="630"/>
                </a:cubicBezTo>
                <a:cubicBezTo>
                  <a:pt x="132" y="630"/>
                  <a:pt x="132" y="628"/>
                  <a:pt x="132" y="627"/>
                </a:cubicBezTo>
                <a:cubicBezTo>
                  <a:pt x="132" y="627"/>
                  <a:pt x="131" y="627"/>
                  <a:pt x="131" y="627"/>
                </a:cubicBezTo>
                <a:cubicBezTo>
                  <a:pt x="133" y="630"/>
                  <a:pt x="127" y="625"/>
                  <a:pt x="131" y="624"/>
                </a:cubicBezTo>
                <a:cubicBezTo>
                  <a:pt x="132" y="625"/>
                  <a:pt x="132" y="628"/>
                  <a:pt x="133" y="629"/>
                </a:cubicBezTo>
                <a:cubicBezTo>
                  <a:pt x="133" y="631"/>
                  <a:pt x="134" y="631"/>
                  <a:pt x="134" y="632"/>
                </a:cubicBezTo>
                <a:cubicBezTo>
                  <a:pt x="134" y="633"/>
                  <a:pt x="134" y="633"/>
                  <a:pt x="134" y="634"/>
                </a:cubicBezTo>
                <a:cubicBezTo>
                  <a:pt x="135" y="634"/>
                  <a:pt x="135" y="634"/>
                  <a:pt x="135" y="635"/>
                </a:cubicBezTo>
                <a:cubicBezTo>
                  <a:pt x="135" y="635"/>
                  <a:pt x="136" y="635"/>
                  <a:pt x="136" y="636"/>
                </a:cubicBezTo>
                <a:cubicBezTo>
                  <a:pt x="136" y="636"/>
                  <a:pt x="136" y="636"/>
                  <a:pt x="136" y="636"/>
                </a:cubicBezTo>
                <a:cubicBezTo>
                  <a:pt x="136" y="637"/>
                  <a:pt x="136" y="637"/>
                  <a:pt x="136" y="637"/>
                </a:cubicBezTo>
                <a:cubicBezTo>
                  <a:pt x="137" y="638"/>
                  <a:pt x="137" y="639"/>
                  <a:pt x="137" y="640"/>
                </a:cubicBezTo>
                <a:cubicBezTo>
                  <a:pt x="137" y="640"/>
                  <a:pt x="138" y="641"/>
                  <a:pt x="138" y="641"/>
                </a:cubicBezTo>
                <a:cubicBezTo>
                  <a:pt x="139" y="641"/>
                  <a:pt x="140" y="643"/>
                  <a:pt x="140" y="641"/>
                </a:cubicBezTo>
                <a:cubicBezTo>
                  <a:pt x="139" y="639"/>
                  <a:pt x="138" y="636"/>
                  <a:pt x="137" y="635"/>
                </a:cubicBezTo>
                <a:cubicBezTo>
                  <a:pt x="136" y="635"/>
                  <a:pt x="137" y="634"/>
                  <a:pt x="137" y="634"/>
                </a:cubicBezTo>
                <a:cubicBezTo>
                  <a:pt x="137" y="634"/>
                  <a:pt x="136" y="634"/>
                  <a:pt x="136" y="634"/>
                </a:cubicBezTo>
                <a:cubicBezTo>
                  <a:pt x="136" y="634"/>
                  <a:pt x="136" y="633"/>
                  <a:pt x="136" y="633"/>
                </a:cubicBezTo>
                <a:cubicBezTo>
                  <a:pt x="136" y="633"/>
                  <a:pt x="136" y="633"/>
                  <a:pt x="136" y="633"/>
                </a:cubicBezTo>
                <a:cubicBezTo>
                  <a:pt x="136" y="633"/>
                  <a:pt x="136" y="632"/>
                  <a:pt x="136" y="632"/>
                </a:cubicBezTo>
                <a:cubicBezTo>
                  <a:pt x="136" y="632"/>
                  <a:pt x="136" y="632"/>
                  <a:pt x="136" y="632"/>
                </a:cubicBezTo>
                <a:cubicBezTo>
                  <a:pt x="136" y="632"/>
                  <a:pt x="136" y="631"/>
                  <a:pt x="136" y="631"/>
                </a:cubicBezTo>
                <a:cubicBezTo>
                  <a:pt x="136" y="631"/>
                  <a:pt x="135" y="631"/>
                  <a:pt x="135" y="631"/>
                </a:cubicBezTo>
                <a:cubicBezTo>
                  <a:pt x="135" y="631"/>
                  <a:pt x="136" y="631"/>
                  <a:pt x="135" y="630"/>
                </a:cubicBezTo>
                <a:cubicBezTo>
                  <a:pt x="135" y="630"/>
                  <a:pt x="135" y="630"/>
                  <a:pt x="135" y="630"/>
                </a:cubicBezTo>
                <a:cubicBezTo>
                  <a:pt x="134" y="629"/>
                  <a:pt x="134" y="628"/>
                  <a:pt x="134" y="627"/>
                </a:cubicBezTo>
                <a:cubicBezTo>
                  <a:pt x="133" y="625"/>
                  <a:pt x="132" y="624"/>
                  <a:pt x="133" y="621"/>
                </a:cubicBezTo>
                <a:cubicBezTo>
                  <a:pt x="132" y="621"/>
                  <a:pt x="131" y="621"/>
                  <a:pt x="131" y="620"/>
                </a:cubicBezTo>
                <a:cubicBezTo>
                  <a:pt x="132" y="618"/>
                  <a:pt x="130" y="618"/>
                  <a:pt x="131" y="617"/>
                </a:cubicBezTo>
                <a:cubicBezTo>
                  <a:pt x="129" y="615"/>
                  <a:pt x="129" y="611"/>
                  <a:pt x="128" y="608"/>
                </a:cubicBezTo>
                <a:cubicBezTo>
                  <a:pt x="128" y="607"/>
                  <a:pt x="127" y="605"/>
                  <a:pt x="127" y="605"/>
                </a:cubicBezTo>
                <a:cubicBezTo>
                  <a:pt x="127" y="605"/>
                  <a:pt x="127" y="604"/>
                  <a:pt x="127" y="604"/>
                </a:cubicBezTo>
                <a:cubicBezTo>
                  <a:pt x="127" y="603"/>
                  <a:pt x="127" y="604"/>
                  <a:pt x="127" y="603"/>
                </a:cubicBezTo>
                <a:cubicBezTo>
                  <a:pt x="126" y="602"/>
                  <a:pt x="127" y="601"/>
                  <a:pt x="126" y="601"/>
                </a:cubicBezTo>
                <a:cubicBezTo>
                  <a:pt x="126" y="601"/>
                  <a:pt x="126" y="600"/>
                  <a:pt x="126" y="600"/>
                </a:cubicBezTo>
                <a:cubicBezTo>
                  <a:pt x="126" y="600"/>
                  <a:pt x="126" y="599"/>
                  <a:pt x="126" y="599"/>
                </a:cubicBezTo>
                <a:cubicBezTo>
                  <a:pt x="125" y="598"/>
                  <a:pt x="125" y="597"/>
                  <a:pt x="125" y="596"/>
                </a:cubicBezTo>
                <a:cubicBezTo>
                  <a:pt x="125" y="596"/>
                  <a:pt x="125" y="596"/>
                  <a:pt x="125" y="596"/>
                </a:cubicBezTo>
                <a:cubicBezTo>
                  <a:pt x="125" y="596"/>
                  <a:pt x="125" y="595"/>
                  <a:pt x="125" y="595"/>
                </a:cubicBezTo>
                <a:cubicBezTo>
                  <a:pt x="125" y="595"/>
                  <a:pt x="125" y="595"/>
                  <a:pt x="125" y="595"/>
                </a:cubicBezTo>
                <a:cubicBezTo>
                  <a:pt x="125" y="594"/>
                  <a:pt x="125" y="594"/>
                  <a:pt x="125" y="593"/>
                </a:cubicBezTo>
                <a:cubicBezTo>
                  <a:pt x="125" y="593"/>
                  <a:pt x="124" y="592"/>
                  <a:pt x="124" y="592"/>
                </a:cubicBezTo>
                <a:cubicBezTo>
                  <a:pt x="124" y="592"/>
                  <a:pt x="124" y="590"/>
                  <a:pt x="124" y="590"/>
                </a:cubicBezTo>
                <a:cubicBezTo>
                  <a:pt x="123" y="588"/>
                  <a:pt x="122" y="586"/>
                  <a:pt x="123" y="584"/>
                </a:cubicBezTo>
                <a:cubicBezTo>
                  <a:pt x="122" y="584"/>
                  <a:pt x="122" y="583"/>
                  <a:pt x="122" y="582"/>
                </a:cubicBezTo>
                <a:cubicBezTo>
                  <a:pt x="122" y="581"/>
                  <a:pt x="122" y="580"/>
                  <a:pt x="122" y="580"/>
                </a:cubicBezTo>
                <a:cubicBezTo>
                  <a:pt x="122" y="579"/>
                  <a:pt x="122" y="579"/>
                  <a:pt x="122" y="579"/>
                </a:cubicBezTo>
                <a:cubicBezTo>
                  <a:pt x="121" y="578"/>
                  <a:pt x="122" y="576"/>
                  <a:pt x="121" y="575"/>
                </a:cubicBezTo>
                <a:cubicBezTo>
                  <a:pt x="121" y="575"/>
                  <a:pt x="121" y="575"/>
                  <a:pt x="121" y="575"/>
                </a:cubicBezTo>
                <a:cubicBezTo>
                  <a:pt x="121" y="573"/>
                  <a:pt x="120" y="573"/>
                  <a:pt x="120" y="571"/>
                </a:cubicBezTo>
                <a:cubicBezTo>
                  <a:pt x="120" y="571"/>
                  <a:pt x="120" y="571"/>
                  <a:pt x="120" y="570"/>
                </a:cubicBezTo>
                <a:cubicBezTo>
                  <a:pt x="121" y="569"/>
                  <a:pt x="120" y="569"/>
                  <a:pt x="120" y="568"/>
                </a:cubicBezTo>
                <a:cubicBezTo>
                  <a:pt x="120" y="568"/>
                  <a:pt x="120" y="567"/>
                  <a:pt x="120" y="567"/>
                </a:cubicBezTo>
                <a:cubicBezTo>
                  <a:pt x="120" y="566"/>
                  <a:pt x="120" y="566"/>
                  <a:pt x="120" y="566"/>
                </a:cubicBezTo>
                <a:cubicBezTo>
                  <a:pt x="120" y="565"/>
                  <a:pt x="120" y="565"/>
                  <a:pt x="120" y="564"/>
                </a:cubicBezTo>
                <a:cubicBezTo>
                  <a:pt x="120" y="564"/>
                  <a:pt x="120" y="563"/>
                  <a:pt x="120" y="563"/>
                </a:cubicBezTo>
                <a:cubicBezTo>
                  <a:pt x="120" y="563"/>
                  <a:pt x="119" y="563"/>
                  <a:pt x="119" y="563"/>
                </a:cubicBezTo>
                <a:cubicBezTo>
                  <a:pt x="119" y="563"/>
                  <a:pt x="120" y="563"/>
                  <a:pt x="120" y="562"/>
                </a:cubicBezTo>
                <a:cubicBezTo>
                  <a:pt x="119" y="562"/>
                  <a:pt x="120" y="561"/>
                  <a:pt x="119" y="561"/>
                </a:cubicBezTo>
                <a:cubicBezTo>
                  <a:pt x="119" y="559"/>
                  <a:pt x="119" y="557"/>
                  <a:pt x="119" y="555"/>
                </a:cubicBezTo>
                <a:cubicBezTo>
                  <a:pt x="119" y="554"/>
                  <a:pt x="119" y="553"/>
                  <a:pt x="119" y="553"/>
                </a:cubicBezTo>
                <a:cubicBezTo>
                  <a:pt x="119" y="552"/>
                  <a:pt x="119" y="551"/>
                  <a:pt x="119" y="550"/>
                </a:cubicBezTo>
                <a:cubicBezTo>
                  <a:pt x="119" y="550"/>
                  <a:pt x="119" y="550"/>
                  <a:pt x="119" y="549"/>
                </a:cubicBezTo>
                <a:cubicBezTo>
                  <a:pt x="119" y="549"/>
                  <a:pt x="119" y="548"/>
                  <a:pt x="118" y="548"/>
                </a:cubicBezTo>
                <a:cubicBezTo>
                  <a:pt x="118" y="546"/>
                  <a:pt x="118" y="543"/>
                  <a:pt x="118" y="541"/>
                </a:cubicBezTo>
                <a:cubicBezTo>
                  <a:pt x="119" y="539"/>
                  <a:pt x="118" y="539"/>
                  <a:pt x="118" y="537"/>
                </a:cubicBezTo>
                <a:cubicBezTo>
                  <a:pt x="118" y="537"/>
                  <a:pt x="118" y="536"/>
                  <a:pt x="118" y="536"/>
                </a:cubicBezTo>
                <a:cubicBezTo>
                  <a:pt x="118" y="536"/>
                  <a:pt x="118" y="536"/>
                  <a:pt x="118" y="535"/>
                </a:cubicBezTo>
                <a:cubicBezTo>
                  <a:pt x="118" y="535"/>
                  <a:pt x="118" y="535"/>
                  <a:pt x="118" y="535"/>
                </a:cubicBezTo>
                <a:cubicBezTo>
                  <a:pt x="118" y="533"/>
                  <a:pt x="118" y="533"/>
                  <a:pt x="118" y="532"/>
                </a:cubicBezTo>
                <a:cubicBezTo>
                  <a:pt x="118" y="529"/>
                  <a:pt x="119" y="526"/>
                  <a:pt x="119" y="524"/>
                </a:cubicBezTo>
                <a:cubicBezTo>
                  <a:pt x="119" y="524"/>
                  <a:pt x="119" y="519"/>
                  <a:pt x="119" y="519"/>
                </a:cubicBezTo>
                <a:cubicBezTo>
                  <a:pt x="120" y="517"/>
                  <a:pt x="120" y="517"/>
                  <a:pt x="120" y="516"/>
                </a:cubicBezTo>
                <a:cubicBezTo>
                  <a:pt x="120" y="513"/>
                  <a:pt x="120" y="508"/>
                  <a:pt x="121" y="506"/>
                </a:cubicBezTo>
                <a:cubicBezTo>
                  <a:pt x="121" y="505"/>
                  <a:pt x="121" y="505"/>
                  <a:pt x="121" y="504"/>
                </a:cubicBezTo>
                <a:cubicBezTo>
                  <a:pt x="121" y="503"/>
                  <a:pt x="121" y="503"/>
                  <a:pt x="121" y="503"/>
                </a:cubicBezTo>
                <a:cubicBezTo>
                  <a:pt x="122" y="498"/>
                  <a:pt x="123" y="493"/>
                  <a:pt x="123" y="488"/>
                </a:cubicBezTo>
                <a:cubicBezTo>
                  <a:pt x="124" y="487"/>
                  <a:pt x="124" y="487"/>
                  <a:pt x="124" y="486"/>
                </a:cubicBezTo>
                <a:cubicBezTo>
                  <a:pt x="125" y="484"/>
                  <a:pt x="125" y="480"/>
                  <a:pt x="126" y="478"/>
                </a:cubicBezTo>
                <a:cubicBezTo>
                  <a:pt x="127" y="478"/>
                  <a:pt x="128" y="477"/>
                  <a:pt x="128" y="476"/>
                </a:cubicBezTo>
                <a:cubicBezTo>
                  <a:pt x="128" y="476"/>
                  <a:pt x="127" y="475"/>
                  <a:pt x="127" y="474"/>
                </a:cubicBezTo>
                <a:cubicBezTo>
                  <a:pt x="127" y="473"/>
                  <a:pt x="127" y="470"/>
                  <a:pt x="128" y="469"/>
                </a:cubicBezTo>
                <a:cubicBezTo>
                  <a:pt x="129" y="468"/>
                  <a:pt x="128" y="468"/>
                  <a:pt x="128" y="467"/>
                </a:cubicBezTo>
                <a:cubicBezTo>
                  <a:pt x="129" y="467"/>
                  <a:pt x="130" y="466"/>
                  <a:pt x="130" y="465"/>
                </a:cubicBezTo>
                <a:cubicBezTo>
                  <a:pt x="131" y="463"/>
                  <a:pt x="131" y="461"/>
                  <a:pt x="131" y="460"/>
                </a:cubicBezTo>
                <a:cubicBezTo>
                  <a:pt x="131" y="460"/>
                  <a:pt x="132" y="460"/>
                  <a:pt x="132" y="460"/>
                </a:cubicBezTo>
                <a:cubicBezTo>
                  <a:pt x="133" y="459"/>
                  <a:pt x="133" y="459"/>
                  <a:pt x="133" y="459"/>
                </a:cubicBezTo>
                <a:cubicBezTo>
                  <a:pt x="133" y="458"/>
                  <a:pt x="133" y="458"/>
                  <a:pt x="133" y="457"/>
                </a:cubicBezTo>
                <a:cubicBezTo>
                  <a:pt x="134" y="457"/>
                  <a:pt x="133" y="455"/>
                  <a:pt x="134" y="455"/>
                </a:cubicBezTo>
                <a:cubicBezTo>
                  <a:pt x="135" y="453"/>
                  <a:pt x="135" y="452"/>
                  <a:pt x="136" y="450"/>
                </a:cubicBezTo>
                <a:cubicBezTo>
                  <a:pt x="136" y="449"/>
                  <a:pt x="137" y="448"/>
                  <a:pt x="138" y="447"/>
                </a:cubicBezTo>
                <a:cubicBezTo>
                  <a:pt x="139" y="446"/>
                  <a:pt x="140" y="444"/>
                  <a:pt x="140" y="442"/>
                </a:cubicBezTo>
                <a:cubicBezTo>
                  <a:pt x="141" y="441"/>
                  <a:pt x="142" y="441"/>
                  <a:pt x="142" y="441"/>
                </a:cubicBezTo>
                <a:cubicBezTo>
                  <a:pt x="142" y="440"/>
                  <a:pt x="142" y="441"/>
                  <a:pt x="142" y="440"/>
                </a:cubicBezTo>
                <a:cubicBezTo>
                  <a:pt x="143" y="440"/>
                  <a:pt x="143" y="439"/>
                  <a:pt x="143" y="439"/>
                </a:cubicBezTo>
                <a:cubicBezTo>
                  <a:pt x="143" y="438"/>
                  <a:pt x="144" y="438"/>
                  <a:pt x="144" y="438"/>
                </a:cubicBezTo>
                <a:cubicBezTo>
                  <a:pt x="144" y="438"/>
                  <a:pt x="143" y="436"/>
                  <a:pt x="143" y="435"/>
                </a:cubicBezTo>
                <a:cubicBezTo>
                  <a:pt x="143" y="435"/>
                  <a:pt x="144" y="435"/>
                  <a:pt x="144" y="435"/>
                </a:cubicBezTo>
                <a:cubicBezTo>
                  <a:pt x="145" y="434"/>
                  <a:pt x="145" y="434"/>
                  <a:pt x="145" y="433"/>
                </a:cubicBezTo>
                <a:cubicBezTo>
                  <a:pt x="145" y="432"/>
                  <a:pt x="146" y="431"/>
                  <a:pt x="146" y="430"/>
                </a:cubicBezTo>
                <a:cubicBezTo>
                  <a:pt x="147" y="430"/>
                  <a:pt x="148" y="429"/>
                  <a:pt x="149" y="429"/>
                </a:cubicBezTo>
                <a:cubicBezTo>
                  <a:pt x="149" y="427"/>
                  <a:pt x="151" y="427"/>
                  <a:pt x="151" y="426"/>
                </a:cubicBezTo>
                <a:cubicBezTo>
                  <a:pt x="152" y="421"/>
                  <a:pt x="152" y="421"/>
                  <a:pt x="152" y="421"/>
                </a:cubicBezTo>
                <a:cubicBezTo>
                  <a:pt x="153" y="421"/>
                  <a:pt x="154" y="420"/>
                  <a:pt x="154" y="420"/>
                </a:cubicBezTo>
                <a:cubicBezTo>
                  <a:pt x="155" y="418"/>
                  <a:pt x="156" y="416"/>
                  <a:pt x="157" y="415"/>
                </a:cubicBezTo>
                <a:cubicBezTo>
                  <a:pt x="157" y="414"/>
                  <a:pt x="157" y="414"/>
                  <a:pt x="158" y="414"/>
                </a:cubicBezTo>
                <a:cubicBezTo>
                  <a:pt x="158" y="413"/>
                  <a:pt x="159" y="412"/>
                  <a:pt x="160" y="411"/>
                </a:cubicBezTo>
                <a:cubicBezTo>
                  <a:pt x="159" y="409"/>
                  <a:pt x="161" y="408"/>
                  <a:pt x="163" y="408"/>
                </a:cubicBezTo>
                <a:cubicBezTo>
                  <a:pt x="163" y="406"/>
                  <a:pt x="164" y="406"/>
                  <a:pt x="165" y="405"/>
                </a:cubicBezTo>
                <a:cubicBezTo>
                  <a:pt x="166" y="403"/>
                  <a:pt x="167" y="403"/>
                  <a:pt x="167" y="402"/>
                </a:cubicBezTo>
                <a:cubicBezTo>
                  <a:pt x="168" y="401"/>
                  <a:pt x="168" y="400"/>
                  <a:pt x="170" y="400"/>
                </a:cubicBezTo>
                <a:cubicBezTo>
                  <a:pt x="170" y="398"/>
                  <a:pt x="170" y="398"/>
                  <a:pt x="171" y="397"/>
                </a:cubicBezTo>
                <a:cubicBezTo>
                  <a:pt x="171" y="397"/>
                  <a:pt x="172" y="396"/>
                  <a:pt x="173" y="396"/>
                </a:cubicBezTo>
                <a:cubicBezTo>
                  <a:pt x="173" y="395"/>
                  <a:pt x="174" y="394"/>
                  <a:pt x="175" y="392"/>
                </a:cubicBezTo>
                <a:cubicBezTo>
                  <a:pt x="175" y="392"/>
                  <a:pt x="176" y="391"/>
                  <a:pt x="177" y="390"/>
                </a:cubicBezTo>
                <a:cubicBezTo>
                  <a:pt x="177" y="390"/>
                  <a:pt x="177" y="390"/>
                  <a:pt x="177" y="389"/>
                </a:cubicBezTo>
                <a:cubicBezTo>
                  <a:pt x="178" y="388"/>
                  <a:pt x="178" y="389"/>
                  <a:pt x="178" y="388"/>
                </a:cubicBezTo>
                <a:cubicBezTo>
                  <a:pt x="179" y="388"/>
                  <a:pt x="179" y="387"/>
                  <a:pt x="179" y="387"/>
                </a:cubicBezTo>
                <a:cubicBezTo>
                  <a:pt x="179" y="387"/>
                  <a:pt x="180" y="387"/>
                  <a:pt x="180" y="386"/>
                </a:cubicBezTo>
                <a:cubicBezTo>
                  <a:pt x="180" y="386"/>
                  <a:pt x="180" y="386"/>
                  <a:pt x="181" y="385"/>
                </a:cubicBezTo>
                <a:cubicBezTo>
                  <a:pt x="182" y="385"/>
                  <a:pt x="183" y="385"/>
                  <a:pt x="184" y="384"/>
                </a:cubicBezTo>
                <a:cubicBezTo>
                  <a:pt x="184" y="384"/>
                  <a:pt x="184" y="383"/>
                  <a:pt x="185" y="383"/>
                </a:cubicBezTo>
                <a:cubicBezTo>
                  <a:pt x="185" y="383"/>
                  <a:pt x="184" y="382"/>
                  <a:pt x="184" y="382"/>
                </a:cubicBezTo>
                <a:cubicBezTo>
                  <a:pt x="185" y="381"/>
                  <a:pt x="185" y="380"/>
                  <a:pt x="185" y="380"/>
                </a:cubicBezTo>
                <a:cubicBezTo>
                  <a:pt x="186" y="379"/>
                  <a:pt x="186" y="379"/>
                  <a:pt x="186" y="379"/>
                </a:cubicBezTo>
                <a:cubicBezTo>
                  <a:pt x="187" y="379"/>
                  <a:pt x="189" y="378"/>
                  <a:pt x="189" y="377"/>
                </a:cubicBezTo>
                <a:cubicBezTo>
                  <a:pt x="189" y="377"/>
                  <a:pt x="189" y="377"/>
                  <a:pt x="189" y="377"/>
                </a:cubicBezTo>
                <a:cubicBezTo>
                  <a:pt x="190" y="377"/>
                  <a:pt x="190" y="376"/>
                  <a:pt x="190" y="376"/>
                </a:cubicBezTo>
                <a:cubicBezTo>
                  <a:pt x="190" y="376"/>
                  <a:pt x="191" y="376"/>
                  <a:pt x="191" y="375"/>
                </a:cubicBezTo>
                <a:cubicBezTo>
                  <a:pt x="191" y="375"/>
                  <a:pt x="192" y="374"/>
                  <a:pt x="192" y="374"/>
                </a:cubicBezTo>
                <a:cubicBezTo>
                  <a:pt x="193" y="373"/>
                  <a:pt x="194" y="373"/>
                  <a:pt x="194" y="373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95" y="371"/>
                  <a:pt x="196" y="371"/>
                  <a:pt x="196" y="371"/>
                </a:cubicBezTo>
                <a:cubicBezTo>
                  <a:pt x="197" y="371"/>
                  <a:pt x="197" y="370"/>
                  <a:pt x="197" y="370"/>
                </a:cubicBezTo>
                <a:cubicBezTo>
                  <a:pt x="197" y="370"/>
                  <a:pt x="198" y="369"/>
                  <a:pt x="198" y="369"/>
                </a:cubicBezTo>
                <a:cubicBezTo>
                  <a:pt x="198" y="369"/>
                  <a:pt x="198" y="369"/>
                  <a:pt x="199" y="368"/>
                </a:cubicBezTo>
                <a:cubicBezTo>
                  <a:pt x="199" y="368"/>
                  <a:pt x="199" y="368"/>
                  <a:pt x="200" y="368"/>
                </a:cubicBezTo>
                <a:cubicBezTo>
                  <a:pt x="200" y="368"/>
                  <a:pt x="200" y="367"/>
                  <a:pt x="200" y="367"/>
                </a:cubicBezTo>
                <a:cubicBezTo>
                  <a:pt x="200" y="367"/>
                  <a:pt x="200" y="367"/>
                  <a:pt x="200" y="367"/>
                </a:cubicBezTo>
                <a:cubicBezTo>
                  <a:pt x="200" y="367"/>
                  <a:pt x="198" y="366"/>
                  <a:pt x="198" y="366"/>
                </a:cubicBezTo>
                <a:cubicBezTo>
                  <a:pt x="200" y="365"/>
                  <a:pt x="203" y="364"/>
                  <a:pt x="203" y="362"/>
                </a:cubicBezTo>
                <a:cubicBezTo>
                  <a:pt x="203" y="362"/>
                  <a:pt x="204" y="362"/>
                  <a:pt x="204" y="362"/>
                </a:cubicBezTo>
                <a:cubicBezTo>
                  <a:pt x="204" y="362"/>
                  <a:pt x="205" y="361"/>
                  <a:pt x="206" y="360"/>
                </a:cubicBezTo>
                <a:cubicBezTo>
                  <a:pt x="206" y="359"/>
                  <a:pt x="206" y="360"/>
                  <a:pt x="206" y="360"/>
                </a:cubicBezTo>
                <a:cubicBezTo>
                  <a:pt x="207" y="359"/>
                  <a:pt x="207" y="358"/>
                  <a:pt x="207" y="357"/>
                </a:cubicBezTo>
                <a:cubicBezTo>
                  <a:pt x="208" y="357"/>
                  <a:pt x="209" y="357"/>
                  <a:pt x="209" y="356"/>
                </a:cubicBezTo>
                <a:cubicBezTo>
                  <a:pt x="212" y="354"/>
                  <a:pt x="215" y="353"/>
                  <a:pt x="217" y="350"/>
                </a:cubicBezTo>
                <a:cubicBezTo>
                  <a:pt x="219" y="350"/>
                  <a:pt x="219" y="350"/>
                  <a:pt x="219" y="350"/>
                </a:cubicBezTo>
                <a:cubicBezTo>
                  <a:pt x="219" y="349"/>
                  <a:pt x="220" y="349"/>
                  <a:pt x="220" y="348"/>
                </a:cubicBezTo>
                <a:cubicBezTo>
                  <a:pt x="221" y="348"/>
                  <a:pt x="222" y="348"/>
                  <a:pt x="222" y="347"/>
                </a:cubicBezTo>
                <a:cubicBezTo>
                  <a:pt x="222" y="347"/>
                  <a:pt x="222" y="348"/>
                  <a:pt x="222" y="348"/>
                </a:cubicBezTo>
                <a:cubicBezTo>
                  <a:pt x="223" y="348"/>
                  <a:pt x="222" y="347"/>
                  <a:pt x="223" y="347"/>
                </a:cubicBezTo>
                <a:cubicBezTo>
                  <a:pt x="223" y="347"/>
                  <a:pt x="223" y="347"/>
                  <a:pt x="224" y="347"/>
                </a:cubicBezTo>
                <a:cubicBezTo>
                  <a:pt x="225" y="346"/>
                  <a:pt x="226" y="345"/>
                  <a:pt x="227" y="345"/>
                </a:cubicBezTo>
                <a:cubicBezTo>
                  <a:pt x="228" y="345"/>
                  <a:pt x="228" y="344"/>
                  <a:pt x="229" y="345"/>
                </a:cubicBezTo>
                <a:cubicBezTo>
                  <a:pt x="232" y="341"/>
                  <a:pt x="236" y="338"/>
                  <a:pt x="241" y="337"/>
                </a:cubicBezTo>
                <a:cubicBezTo>
                  <a:pt x="242" y="336"/>
                  <a:pt x="242" y="335"/>
                  <a:pt x="243" y="335"/>
                </a:cubicBezTo>
                <a:cubicBezTo>
                  <a:pt x="244" y="335"/>
                  <a:pt x="243" y="336"/>
                  <a:pt x="244" y="336"/>
                </a:cubicBezTo>
                <a:cubicBezTo>
                  <a:pt x="246" y="334"/>
                  <a:pt x="249" y="334"/>
                  <a:pt x="249" y="331"/>
                </a:cubicBezTo>
                <a:cubicBezTo>
                  <a:pt x="250" y="331"/>
                  <a:pt x="250" y="330"/>
                  <a:pt x="251" y="330"/>
                </a:cubicBezTo>
                <a:cubicBezTo>
                  <a:pt x="252" y="330"/>
                  <a:pt x="253" y="330"/>
                  <a:pt x="253" y="329"/>
                </a:cubicBezTo>
                <a:cubicBezTo>
                  <a:pt x="255" y="328"/>
                  <a:pt x="256" y="327"/>
                  <a:pt x="258" y="326"/>
                </a:cubicBezTo>
                <a:cubicBezTo>
                  <a:pt x="258" y="326"/>
                  <a:pt x="259" y="326"/>
                  <a:pt x="259" y="326"/>
                </a:cubicBezTo>
                <a:cubicBezTo>
                  <a:pt x="261" y="325"/>
                  <a:pt x="262" y="324"/>
                  <a:pt x="263" y="323"/>
                </a:cubicBezTo>
                <a:cubicBezTo>
                  <a:pt x="264" y="323"/>
                  <a:pt x="264" y="323"/>
                  <a:pt x="265" y="323"/>
                </a:cubicBezTo>
                <a:cubicBezTo>
                  <a:pt x="266" y="323"/>
                  <a:pt x="268" y="320"/>
                  <a:pt x="269" y="321"/>
                </a:cubicBezTo>
                <a:cubicBezTo>
                  <a:pt x="269" y="321"/>
                  <a:pt x="269" y="320"/>
                  <a:pt x="269" y="320"/>
                </a:cubicBezTo>
                <a:cubicBezTo>
                  <a:pt x="271" y="320"/>
                  <a:pt x="272" y="319"/>
                  <a:pt x="273" y="318"/>
                </a:cubicBezTo>
                <a:cubicBezTo>
                  <a:pt x="273" y="318"/>
                  <a:pt x="273" y="319"/>
                  <a:pt x="274" y="319"/>
                </a:cubicBezTo>
                <a:cubicBezTo>
                  <a:pt x="274" y="318"/>
                  <a:pt x="275" y="318"/>
                  <a:pt x="275" y="317"/>
                </a:cubicBezTo>
                <a:cubicBezTo>
                  <a:pt x="276" y="317"/>
                  <a:pt x="277" y="317"/>
                  <a:pt x="277" y="316"/>
                </a:cubicBezTo>
                <a:cubicBezTo>
                  <a:pt x="278" y="316"/>
                  <a:pt x="278" y="316"/>
                  <a:pt x="278" y="316"/>
                </a:cubicBezTo>
                <a:cubicBezTo>
                  <a:pt x="282" y="314"/>
                  <a:pt x="285" y="313"/>
                  <a:pt x="288" y="311"/>
                </a:cubicBezTo>
                <a:cubicBezTo>
                  <a:pt x="289" y="310"/>
                  <a:pt x="290" y="310"/>
                  <a:pt x="291" y="309"/>
                </a:cubicBezTo>
                <a:cubicBezTo>
                  <a:pt x="292" y="309"/>
                  <a:pt x="293" y="309"/>
                  <a:pt x="294" y="308"/>
                </a:cubicBezTo>
                <a:cubicBezTo>
                  <a:pt x="295" y="308"/>
                  <a:pt x="295" y="308"/>
                  <a:pt x="296" y="307"/>
                </a:cubicBezTo>
                <a:cubicBezTo>
                  <a:pt x="296" y="307"/>
                  <a:pt x="296" y="308"/>
                  <a:pt x="296" y="307"/>
                </a:cubicBezTo>
                <a:cubicBezTo>
                  <a:pt x="297" y="307"/>
                  <a:pt x="298" y="306"/>
                  <a:pt x="299" y="306"/>
                </a:cubicBezTo>
                <a:cubicBezTo>
                  <a:pt x="299" y="306"/>
                  <a:pt x="299" y="306"/>
                  <a:pt x="300" y="306"/>
                </a:cubicBezTo>
                <a:cubicBezTo>
                  <a:pt x="300" y="306"/>
                  <a:pt x="300" y="305"/>
                  <a:pt x="300" y="305"/>
                </a:cubicBezTo>
                <a:cubicBezTo>
                  <a:pt x="301" y="305"/>
                  <a:pt x="301" y="305"/>
                  <a:pt x="301" y="305"/>
                </a:cubicBezTo>
                <a:cubicBezTo>
                  <a:pt x="302" y="305"/>
                  <a:pt x="302" y="304"/>
                  <a:pt x="303" y="304"/>
                </a:cubicBezTo>
                <a:cubicBezTo>
                  <a:pt x="304" y="304"/>
                  <a:pt x="307" y="304"/>
                  <a:pt x="308" y="303"/>
                </a:cubicBezTo>
                <a:cubicBezTo>
                  <a:pt x="309" y="303"/>
                  <a:pt x="309" y="303"/>
                  <a:pt x="310" y="303"/>
                </a:cubicBezTo>
                <a:cubicBezTo>
                  <a:pt x="311" y="302"/>
                  <a:pt x="311" y="302"/>
                  <a:pt x="312" y="302"/>
                </a:cubicBezTo>
                <a:cubicBezTo>
                  <a:pt x="313" y="302"/>
                  <a:pt x="313" y="301"/>
                  <a:pt x="314" y="301"/>
                </a:cubicBezTo>
                <a:cubicBezTo>
                  <a:pt x="314" y="301"/>
                  <a:pt x="315" y="301"/>
                  <a:pt x="315" y="300"/>
                </a:cubicBezTo>
                <a:cubicBezTo>
                  <a:pt x="315" y="300"/>
                  <a:pt x="316" y="301"/>
                  <a:pt x="316" y="300"/>
                </a:cubicBezTo>
                <a:cubicBezTo>
                  <a:pt x="316" y="300"/>
                  <a:pt x="316" y="300"/>
                  <a:pt x="317" y="300"/>
                </a:cubicBezTo>
                <a:cubicBezTo>
                  <a:pt x="318" y="299"/>
                  <a:pt x="320" y="298"/>
                  <a:pt x="321" y="298"/>
                </a:cubicBezTo>
                <a:cubicBezTo>
                  <a:pt x="321" y="298"/>
                  <a:pt x="322" y="298"/>
                  <a:pt x="322" y="298"/>
                </a:cubicBezTo>
                <a:cubicBezTo>
                  <a:pt x="322" y="298"/>
                  <a:pt x="322" y="298"/>
                  <a:pt x="322" y="298"/>
                </a:cubicBezTo>
                <a:cubicBezTo>
                  <a:pt x="322" y="297"/>
                  <a:pt x="322" y="298"/>
                  <a:pt x="323" y="298"/>
                </a:cubicBezTo>
                <a:cubicBezTo>
                  <a:pt x="323" y="297"/>
                  <a:pt x="324" y="297"/>
                  <a:pt x="325" y="297"/>
                </a:cubicBezTo>
                <a:cubicBezTo>
                  <a:pt x="326" y="296"/>
                  <a:pt x="329" y="295"/>
                  <a:pt x="331" y="295"/>
                </a:cubicBezTo>
                <a:cubicBezTo>
                  <a:pt x="333" y="294"/>
                  <a:pt x="336" y="293"/>
                  <a:pt x="337" y="291"/>
                </a:cubicBezTo>
                <a:cubicBezTo>
                  <a:pt x="338" y="290"/>
                  <a:pt x="339" y="289"/>
                  <a:pt x="342" y="290"/>
                </a:cubicBezTo>
                <a:cubicBezTo>
                  <a:pt x="342" y="289"/>
                  <a:pt x="342" y="289"/>
                  <a:pt x="343" y="289"/>
                </a:cubicBezTo>
                <a:cubicBezTo>
                  <a:pt x="343" y="289"/>
                  <a:pt x="345" y="289"/>
                  <a:pt x="345" y="289"/>
                </a:cubicBezTo>
                <a:cubicBezTo>
                  <a:pt x="345" y="288"/>
                  <a:pt x="346" y="287"/>
                  <a:pt x="346" y="287"/>
                </a:cubicBezTo>
                <a:cubicBezTo>
                  <a:pt x="348" y="287"/>
                  <a:pt x="350" y="286"/>
                  <a:pt x="352" y="285"/>
                </a:cubicBezTo>
                <a:cubicBezTo>
                  <a:pt x="353" y="283"/>
                  <a:pt x="353" y="283"/>
                  <a:pt x="353" y="280"/>
                </a:cubicBezTo>
                <a:cubicBezTo>
                  <a:pt x="353" y="280"/>
                  <a:pt x="354" y="280"/>
                  <a:pt x="355" y="281"/>
                </a:cubicBezTo>
                <a:cubicBezTo>
                  <a:pt x="356" y="280"/>
                  <a:pt x="357" y="279"/>
                  <a:pt x="358" y="279"/>
                </a:cubicBezTo>
                <a:cubicBezTo>
                  <a:pt x="360" y="279"/>
                  <a:pt x="359" y="281"/>
                  <a:pt x="360" y="280"/>
                </a:cubicBezTo>
                <a:cubicBezTo>
                  <a:pt x="362" y="280"/>
                  <a:pt x="360" y="278"/>
                  <a:pt x="362" y="278"/>
                </a:cubicBezTo>
                <a:cubicBezTo>
                  <a:pt x="362" y="279"/>
                  <a:pt x="364" y="279"/>
                  <a:pt x="365" y="279"/>
                </a:cubicBezTo>
                <a:cubicBezTo>
                  <a:pt x="366" y="279"/>
                  <a:pt x="366" y="279"/>
                  <a:pt x="366" y="280"/>
                </a:cubicBezTo>
                <a:cubicBezTo>
                  <a:pt x="368" y="279"/>
                  <a:pt x="368" y="276"/>
                  <a:pt x="371" y="276"/>
                </a:cubicBezTo>
                <a:cubicBezTo>
                  <a:pt x="372" y="278"/>
                  <a:pt x="376" y="277"/>
                  <a:pt x="378" y="276"/>
                </a:cubicBezTo>
                <a:cubicBezTo>
                  <a:pt x="378" y="274"/>
                  <a:pt x="379" y="274"/>
                  <a:pt x="379" y="273"/>
                </a:cubicBezTo>
                <a:cubicBezTo>
                  <a:pt x="381" y="272"/>
                  <a:pt x="384" y="274"/>
                  <a:pt x="385" y="273"/>
                </a:cubicBezTo>
                <a:cubicBezTo>
                  <a:pt x="386" y="272"/>
                  <a:pt x="387" y="271"/>
                  <a:pt x="388" y="271"/>
                </a:cubicBezTo>
                <a:cubicBezTo>
                  <a:pt x="388" y="270"/>
                  <a:pt x="388" y="270"/>
                  <a:pt x="388" y="270"/>
                </a:cubicBezTo>
                <a:cubicBezTo>
                  <a:pt x="388" y="270"/>
                  <a:pt x="389" y="270"/>
                  <a:pt x="389" y="270"/>
                </a:cubicBezTo>
                <a:cubicBezTo>
                  <a:pt x="389" y="270"/>
                  <a:pt x="389" y="269"/>
                  <a:pt x="390" y="269"/>
                </a:cubicBezTo>
                <a:cubicBezTo>
                  <a:pt x="390" y="269"/>
                  <a:pt x="390" y="269"/>
                  <a:pt x="390" y="269"/>
                </a:cubicBezTo>
                <a:cubicBezTo>
                  <a:pt x="391" y="269"/>
                  <a:pt x="391" y="268"/>
                  <a:pt x="391" y="268"/>
                </a:cubicBezTo>
                <a:cubicBezTo>
                  <a:pt x="392" y="266"/>
                  <a:pt x="392" y="266"/>
                  <a:pt x="392" y="266"/>
                </a:cubicBezTo>
                <a:cubicBezTo>
                  <a:pt x="394" y="265"/>
                  <a:pt x="398" y="267"/>
                  <a:pt x="399" y="266"/>
                </a:cubicBezTo>
                <a:cubicBezTo>
                  <a:pt x="400" y="265"/>
                  <a:pt x="399" y="265"/>
                  <a:pt x="399" y="264"/>
                </a:cubicBezTo>
                <a:cubicBezTo>
                  <a:pt x="401" y="263"/>
                  <a:pt x="401" y="263"/>
                  <a:pt x="402" y="262"/>
                </a:cubicBezTo>
                <a:cubicBezTo>
                  <a:pt x="403" y="261"/>
                  <a:pt x="402" y="259"/>
                  <a:pt x="403" y="259"/>
                </a:cubicBezTo>
                <a:cubicBezTo>
                  <a:pt x="405" y="260"/>
                  <a:pt x="403" y="261"/>
                  <a:pt x="405" y="261"/>
                </a:cubicBezTo>
                <a:cubicBezTo>
                  <a:pt x="405" y="260"/>
                  <a:pt x="405" y="259"/>
                  <a:pt x="406" y="259"/>
                </a:cubicBezTo>
                <a:cubicBezTo>
                  <a:pt x="406" y="257"/>
                  <a:pt x="408" y="257"/>
                  <a:pt x="410" y="256"/>
                </a:cubicBezTo>
                <a:cubicBezTo>
                  <a:pt x="410" y="255"/>
                  <a:pt x="413" y="257"/>
                  <a:pt x="414" y="256"/>
                </a:cubicBezTo>
                <a:cubicBezTo>
                  <a:pt x="416" y="257"/>
                  <a:pt x="417" y="257"/>
                  <a:pt x="418" y="257"/>
                </a:cubicBezTo>
                <a:cubicBezTo>
                  <a:pt x="418" y="257"/>
                  <a:pt x="418" y="257"/>
                  <a:pt x="418" y="256"/>
                </a:cubicBezTo>
                <a:cubicBezTo>
                  <a:pt x="419" y="256"/>
                  <a:pt x="419" y="256"/>
                  <a:pt x="420" y="256"/>
                </a:cubicBezTo>
                <a:cubicBezTo>
                  <a:pt x="421" y="255"/>
                  <a:pt x="419" y="254"/>
                  <a:pt x="420" y="254"/>
                </a:cubicBezTo>
                <a:cubicBezTo>
                  <a:pt x="422" y="255"/>
                  <a:pt x="422" y="255"/>
                  <a:pt x="422" y="255"/>
                </a:cubicBezTo>
                <a:cubicBezTo>
                  <a:pt x="424" y="254"/>
                  <a:pt x="424" y="252"/>
                  <a:pt x="426" y="252"/>
                </a:cubicBezTo>
                <a:cubicBezTo>
                  <a:pt x="426" y="252"/>
                  <a:pt x="428" y="253"/>
                  <a:pt x="429" y="253"/>
                </a:cubicBezTo>
                <a:cubicBezTo>
                  <a:pt x="428" y="253"/>
                  <a:pt x="429" y="252"/>
                  <a:pt x="428" y="252"/>
                </a:cubicBezTo>
                <a:cubicBezTo>
                  <a:pt x="428" y="252"/>
                  <a:pt x="428" y="252"/>
                  <a:pt x="427" y="252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51"/>
                  <a:pt x="426" y="251"/>
                  <a:pt x="426" y="250"/>
                </a:cubicBezTo>
                <a:cubicBezTo>
                  <a:pt x="427" y="250"/>
                  <a:pt x="428" y="250"/>
                  <a:pt x="429" y="250"/>
                </a:cubicBezTo>
                <a:cubicBezTo>
                  <a:pt x="429" y="247"/>
                  <a:pt x="429" y="246"/>
                  <a:pt x="431" y="246"/>
                </a:cubicBezTo>
                <a:cubicBezTo>
                  <a:pt x="430" y="246"/>
                  <a:pt x="432" y="248"/>
                  <a:pt x="432" y="249"/>
                </a:cubicBezTo>
                <a:cubicBezTo>
                  <a:pt x="432" y="249"/>
                  <a:pt x="433" y="249"/>
                  <a:pt x="433" y="249"/>
                </a:cubicBezTo>
                <a:cubicBezTo>
                  <a:pt x="434" y="250"/>
                  <a:pt x="431" y="252"/>
                  <a:pt x="432" y="252"/>
                </a:cubicBezTo>
                <a:cubicBezTo>
                  <a:pt x="433" y="251"/>
                  <a:pt x="441" y="249"/>
                  <a:pt x="442" y="248"/>
                </a:cubicBezTo>
                <a:cubicBezTo>
                  <a:pt x="440" y="247"/>
                  <a:pt x="440" y="248"/>
                  <a:pt x="438" y="248"/>
                </a:cubicBezTo>
                <a:cubicBezTo>
                  <a:pt x="438" y="247"/>
                  <a:pt x="437" y="247"/>
                  <a:pt x="437" y="246"/>
                </a:cubicBezTo>
                <a:cubicBezTo>
                  <a:pt x="439" y="246"/>
                  <a:pt x="439" y="244"/>
                  <a:pt x="440" y="245"/>
                </a:cubicBezTo>
                <a:cubicBezTo>
                  <a:pt x="441" y="244"/>
                  <a:pt x="442" y="243"/>
                  <a:pt x="443" y="242"/>
                </a:cubicBezTo>
                <a:cubicBezTo>
                  <a:pt x="444" y="242"/>
                  <a:pt x="445" y="244"/>
                  <a:pt x="446" y="244"/>
                </a:cubicBezTo>
                <a:cubicBezTo>
                  <a:pt x="447" y="241"/>
                  <a:pt x="444" y="241"/>
                  <a:pt x="445" y="239"/>
                </a:cubicBezTo>
                <a:cubicBezTo>
                  <a:pt x="445" y="238"/>
                  <a:pt x="446" y="238"/>
                  <a:pt x="446" y="238"/>
                </a:cubicBezTo>
                <a:cubicBezTo>
                  <a:pt x="446" y="237"/>
                  <a:pt x="446" y="237"/>
                  <a:pt x="447" y="237"/>
                </a:cubicBezTo>
                <a:cubicBezTo>
                  <a:pt x="454" y="237"/>
                  <a:pt x="454" y="237"/>
                  <a:pt x="454" y="237"/>
                </a:cubicBezTo>
                <a:cubicBezTo>
                  <a:pt x="455" y="236"/>
                  <a:pt x="455" y="234"/>
                  <a:pt x="455" y="233"/>
                </a:cubicBezTo>
                <a:cubicBezTo>
                  <a:pt x="455" y="233"/>
                  <a:pt x="455" y="232"/>
                  <a:pt x="456" y="232"/>
                </a:cubicBezTo>
                <a:cubicBezTo>
                  <a:pt x="456" y="231"/>
                  <a:pt x="458" y="231"/>
                  <a:pt x="457" y="230"/>
                </a:cubicBezTo>
                <a:cubicBezTo>
                  <a:pt x="458" y="230"/>
                  <a:pt x="459" y="230"/>
                  <a:pt x="460" y="229"/>
                </a:cubicBezTo>
                <a:cubicBezTo>
                  <a:pt x="459" y="229"/>
                  <a:pt x="459" y="228"/>
                  <a:pt x="459" y="228"/>
                </a:cubicBezTo>
                <a:cubicBezTo>
                  <a:pt x="460" y="228"/>
                  <a:pt x="459" y="227"/>
                  <a:pt x="460" y="227"/>
                </a:cubicBezTo>
                <a:cubicBezTo>
                  <a:pt x="460" y="227"/>
                  <a:pt x="460" y="227"/>
                  <a:pt x="461" y="227"/>
                </a:cubicBezTo>
                <a:cubicBezTo>
                  <a:pt x="461" y="226"/>
                  <a:pt x="461" y="226"/>
                  <a:pt x="461" y="226"/>
                </a:cubicBezTo>
                <a:cubicBezTo>
                  <a:pt x="461" y="226"/>
                  <a:pt x="462" y="225"/>
                  <a:pt x="462" y="225"/>
                </a:cubicBezTo>
                <a:cubicBezTo>
                  <a:pt x="463" y="225"/>
                  <a:pt x="464" y="225"/>
                  <a:pt x="464" y="224"/>
                </a:cubicBezTo>
                <a:cubicBezTo>
                  <a:pt x="464" y="224"/>
                  <a:pt x="465" y="223"/>
                  <a:pt x="465" y="223"/>
                </a:cubicBezTo>
                <a:cubicBezTo>
                  <a:pt x="465" y="223"/>
                  <a:pt x="465" y="223"/>
                  <a:pt x="465" y="223"/>
                </a:cubicBezTo>
                <a:cubicBezTo>
                  <a:pt x="466" y="222"/>
                  <a:pt x="466" y="221"/>
                  <a:pt x="466" y="221"/>
                </a:cubicBezTo>
                <a:cubicBezTo>
                  <a:pt x="467" y="221"/>
                  <a:pt x="467" y="219"/>
                  <a:pt x="468" y="219"/>
                </a:cubicBezTo>
                <a:cubicBezTo>
                  <a:pt x="468" y="218"/>
                  <a:pt x="469" y="218"/>
                  <a:pt x="469" y="218"/>
                </a:cubicBezTo>
                <a:cubicBezTo>
                  <a:pt x="469" y="218"/>
                  <a:pt x="470" y="217"/>
                  <a:pt x="470" y="218"/>
                </a:cubicBezTo>
                <a:cubicBezTo>
                  <a:pt x="470" y="218"/>
                  <a:pt x="470" y="219"/>
                  <a:pt x="470" y="219"/>
                </a:cubicBezTo>
                <a:cubicBezTo>
                  <a:pt x="470" y="220"/>
                  <a:pt x="470" y="219"/>
                  <a:pt x="470" y="220"/>
                </a:cubicBezTo>
                <a:cubicBezTo>
                  <a:pt x="469" y="220"/>
                  <a:pt x="469" y="221"/>
                  <a:pt x="469" y="221"/>
                </a:cubicBezTo>
                <a:cubicBezTo>
                  <a:pt x="469" y="221"/>
                  <a:pt x="468" y="222"/>
                  <a:pt x="468" y="222"/>
                </a:cubicBezTo>
                <a:cubicBezTo>
                  <a:pt x="468" y="222"/>
                  <a:pt x="468" y="222"/>
                  <a:pt x="468" y="222"/>
                </a:cubicBezTo>
                <a:cubicBezTo>
                  <a:pt x="467" y="223"/>
                  <a:pt x="465" y="223"/>
                  <a:pt x="465" y="225"/>
                </a:cubicBezTo>
                <a:cubicBezTo>
                  <a:pt x="464" y="225"/>
                  <a:pt x="463" y="228"/>
                  <a:pt x="462" y="228"/>
                </a:cubicBezTo>
                <a:cubicBezTo>
                  <a:pt x="461" y="230"/>
                  <a:pt x="459" y="230"/>
                  <a:pt x="458" y="232"/>
                </a:cubicBezTo>
                <a:cubicBezTo>
                  <a:pt x="461" y="232"/>
                  <a:pt x="461" y="229"/>
                  <a:pt x="463" y="229"/>
                </a:cubicBezTo>
                <a:cubicBezTo>
                  <a:pt x="463" y="228"/>
                  <a:pt x="464" y="228"/>
                  <a:pt x="464" y="227"/>
                </a:cubicBezTo>
                <a:cubicBezTo>
                  <a:pt x="466" y="226"/>
                  <a:pt x="468" y="224"/>
                  <a:pt x="469" y="222"/>
                </a:cubicBezTo>
                <a:cubicBezTo>
                  <a:pt x="471" y="222"/>
                  <a:pt x="472" y="221"/>
                  <a:pt x="473" y="218"/>
                </a:cubicBezTo>
                <a:cubicBezTo>
                  <a:pt x="473" y="218"/>
                  <a:pt x="474" y="217"/>
                  <a:pt x="474" y="217"/>
                </a:cubicBezTo>
                <a:cubicBezTo>
                  <a:pt x="474" y="215"/>
                  <a:pt x="475" y="214"/>
                  <a:pt x="475" y="214"/>
                </a:cubicBezTo>
                <a:cubicBezTo>
                  <a:pt x="476" y="214"/>
                  <a:pt x="476" y="214"/>
                  <a:pt x="476" y="214"/>
                </a:cubicBezTo>
                <a:cubicBezTo>
                  <a:pt x="476" y="213"/>
                  <a:pt x="477" y="212"/>
                  <a:pt x="477" y="212"/>
                </a:cubicBezTo>
                <a:cubicBezTo>
                  <a:pt x="477" y="212"/>
                  <a:pt x="477" y="212"/>
                  <a:pt x="477" y="211"/>
                </a:cubicBezTo>
                <a:cubicBezTo>
                  <a:pt x="477" y="211"/>
                  <a:pt x="478" y="211"/>
                  <a:pt x="478" y="211"/>
                </a:cubicBezTo>
                <a:cubicBezTo>
                  <a:pt x="478" y="211"/>
                  <a:pt x="478" y="210"/>
                  <a:pt x="479" y="210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9"/>
                  <a:pt x="480" y="209"/>
                  <a:pt x="480" y="208"/>
                </a:cubicBezTo>
                <a:cubicBezTo>
                  <a:pt x="480" y="208"/>
                  <a:pt x="480" y="208"/>
                  <a:pt x="480" y="208"/>
                </a:cubicBezTo>
                <a:cubicBezTo>
                  <a:pt x="481" y="207"/>
                  <a:pt x="481" y="206"/>
                  <a:pt x="481" y="206"/>
                </a:cubicBezTo>
                <a:cubicBezTo>
                  <a:pt x="482" y="205"/>
                  <a:pt x="484" y="205"/>
                  <a:pt x="484" y="204"/>
                </a:cubicBezTo>
                <a:cubicBezTo>
                  <a:pt x="484" y="204"/>
                  <a:pt x="484" y="204"/>
                  <a:pt x="484" y="204"/>
                </a:cubicBezTo>
                <a:cubicBezTo>
                  <a:pt x="486" y="203"/>
                  <a:pt x="485" y="200"/>
                  <a:pt x="486" y="200"/>
                </a:cubicBezTo>
                <a:cubicBezTo>
                  <a:pt x="486" y="200"/>
                  <a:pt x="486" y="199"/>
                  <a:pt x="486" y="199"/>
                </a:cubicBezTo>
                <a:cubicBezTo>
                  <a:pt x="487" y="198"/>
                  <a:pt x="487" y="197"/>
                  <a:pt x="488" y="197"/>
                </a:cubicBezTo>
                <a:cubicBezTo>
                  <a:pt x="488" y="196"/>
                  <a:pt x="488" y="195"/>
                  <a:pt x="489" y="194"/>
                </a:cubicBezTo>
                <a:cubicBezTo>
                  <a:pt x="489" y="194"/>
                  <a:pt x="489" y="194"/>
                  <a:pt x="489" y="194"/>
                </a:cubicBezTo>
                <a:cubicBezTo>
                  <a:pt x="490" y="192"/>
                  <a:pt x="491" y="190"/>
                  <a:pt x="491" y="188"/>
                </a:cubicBezTo>
                <a:cubicBezTo>
                  <a:pt x="492" y="188"/>
                  <a:pt x="492" y="187"/>
                  <a:pt x="492" y="187"/>
                </a:cubicBezTo>
                <a:cubicBezTo>
                  <a:pt x="492" y="187"/>
                  <a:pt x="492" y="186"/>
                  <a:pt x="492" y="186"/>
                </a:cubicBezTo>
                <a:cubicBezTo>
                  <a:pt x="492" y="185"/>
                  <a:pt x="493" y="186"/>
                  <a:pt x="493" y="185"/>
                </a:cubicBezTo>
                <a:cubicBezTo>
                  <a:pt x="494" y="183"/>
                  <a:pt x="494" y="181"/>
                  <a:pt x="495" y="179"/>
                </a:cubicBezTo>
                <a:cubicBezTo>
                  <a:pt x="495" y="179"/>
                  <a:pt x="495" y="179"/>
                  <a:pt x="495" y="178"/>
                </a:cubicBezTo>
                <a:cubicBezTo>
                  <a:pt x="495" y="178"/>
                  <a:pt x="495" y="178"/>
                  <a:pt x="495" y="178"/>
                </a:cubicBezTo>
                <a:cubicBezTo>
                  <a:pt x="495" y="178"/>
                  <a:pt x="496" y="178"/>
                  <a:pt x="496" y="178"/>
                </a:cubicBezTo>
                <a:cubicBezTo>
                  <a:pt x="496" y="178"/>
                  <a:pt x="496" y="177"/>
                  <a:pt x="496" y="177"/>
                </a:cubicBezTo>
                <a:cubicBezTo>
                  <a:pt x="496" y="177"/>
                  <a:pt x="496" y="177"/>
                  <a:pt x="496" y="177"/>
                </a:cubicBezTo>
                <a:cubicBezTo>
                  <a:pt x="496" y="177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6" y="176"/>
                  <a:pt x="496" y="176"/>
                  <a:pt x="496" y="176"/>
                </a:cubicBezTo>
                <a:cubicBezTo>
                  <a:pt x="497" y="175"/>
                  <a:pt x="496" y="174"/>
                  <a:pt x="497" y="173"/>
                </a:cubicBezTo>
                <a:cubicBezTo>
                  <a:pt x="497" y="173"/>
                  <a:pt x="497" y="173"/>
                  <a:pt x="497" y="173"/>
                </a:cubicBezTo>
                <a:cubicBezTo>
                  <a:pt x="499" y="169"/>
                  <a:pt x="499" y="165"/>
                  <a:pt x="500" y="161"/>
                </a:cubicBezTo>
                <a:cubicBezTo>
                  <a:pt x="500" y="161"/>
                  <a:pt x="500" y="160"/>
                  <a:pt x="500" y="160"/>
                </a:cubicBezTo>
                <a:cubicBezTo>
                  <a:pt x="500" y="160"/>
                  <a:pt x="500" y="160"/>
                  <a:pt x="500" y="160"/>
                </a:cubicBezTo>
                <a:cubicBezTo>
                  <a:pt x="500" y="159"/>
                  <a:pt x="500" y="159"/>
                  <a:pt x="500" y="159"/>
                </a:cubicBezTo>
                <a:cubicBezTo>
                  <a:pt x="500" y="158"/>
                  <a:pt x="501" y="158"/>
                  <a:pt x="501" y="158"/>
                </a:cubicBezTo>
                <a:cubicBezTo>
                  <a:pt x="500" y="157"/>
                  <a:pt x="500" y="157"/>
                  <a:pt x="500" y="157"/>
                </a:cubicBezTo>
                <a:cubicBezTo>
                  <a:pt x="500" y="157"/>
                  <a:pt x="501" y="157"/>
                  <a:pt x="501" y="156"/>
                </a:cubicBezTo>
                <a:cubicBezTo>
                  <a:pt x="501" y="156"/>
                  <a:pt x="501" y="156"/>
                  <a:pt x="501" y="155"/>
                </a:cubicBezTo>
                <a:cubicBezTo>
                  <a:pt x="501" y="155"/>
                  <a:pt x="501" y="154"/>
                  <a:pt x="501" y="153"/>
                </a:cubicBezTo>
                <a:cubicBezTo>
                  <a:pt x="501" y="153"/>
                  <a:pt x="501" y="152"/>
                  <a:pt x="501" y="151"/>
                </a:cubicBezTo>
                <a:cubicBezTo>
                  <a:pt x="501" y="151"/>
                  <a:pt x="501" y="150"/>
                  <a:pt x="501" y="150"/>
                </a:cubicBezTo>
                <a:cubicBezTo>
                  <a:pt x="502" y="135"/>
                  <a:pt x="491" y="126"/>
                  <a:pt x="480" y="119"/>
                </a:cubicBezTo>
                <a:cubicBezTo>
                  <a:pt x="480" y="119"/>
                  <a:pt x="486" y="109"/>
                  <a:pt x="487" y="109"/>
                </a:cubicBezTo>
                <a:cubicBezTo>
                  <a:pt x="490" y="102"/>
                  <a:pt x="493" y="95"/>
                  <a:pt x="495" y="88"/>
                </a:cubicBezTo>
                <a:cubicBezTo>
                  <a:pt x="496" y="82"/>
                  <a:pt x="497" y="77"/>
                  <a:pt x="497" y="71"/>
                </a:cubicBezTo>
                <a:cubicBezTo>
                  <a:pt x="497" y="57"/>
                  <a:pt x="493" y="40"/>
                  <a:pt x="483" y="29"/>
                </a:cubicBezTo>
                <a:cubicBezTo>
                  <a:pt x="481" y="27"/>
                  <a:pt x="478" y="24"/>
                  <a:pt x="475" y="22"/>
                </a:cubicBezTo>
                <a:cubicBezTo>
                  <a:pt x="465" y="13"/>
                  <a:pt x="453" y="7"/>
                  <a:pt x="439" y="3"/>
                </a:cubicBezTo>
                <a:cubicBezTo>
                  <a:pt x="434" y="2"/>
                  <a:pt x="429" y="1"/>
                  <a:pt x="424" y="1"/>
                </a:cubicBezTo>
                <a:cubicBezTo>
                  <a:pt x="406" y="0"/>
                  <a:pt x="386" y="5"/>
                  <a:pt x="374" y="19"/>
                </a:cubicBezTo>
                <a:cubicBezTo>
                  <a:pt x="372" y="20"/>
                  <a:pt x="368" y="26"/>
                  <a:pt x="369" y="28"/>
                </a:cubicBezTo>
                <a:cubicBezTo>
                  <a:pt x="357" y="8"/>
                  <a:pt x="325" y="13"/>
                  <a:pt x="307" y="19"/>
                </a:cubicBezTo>
                <a:cubicBezTo>
                  <a:pt x="297" y="22"/>
                  <a:pt x="289" y="27"/>
                  <a:pt x="280" y="32"/>
                </a:cubicBezTo>
                <a:cubicBezTo>
                  <a:pt x="266" y="42"/>
                  <a:pt x="254" y="57"/>
                  <a:pt x="246" y="73"/>
                </a:cubicBezTo>
                <a:cubicBezTo>
                  <a:pt x="234" y="98"/>
                  <a:pt x="230" y="128"/>
                  <a:pt x="234" y="156"/>
                </a:cubicBezTo>
                <a:cubicBezTo>
                  <a:pt x="236" y="164"/>
                  <a:pt x="240" y="174"/>
                  <a:pt x="245" y="181"/>
                </a:cubicBezTo>
                <a:cubicBezTo>
                  <a:pt x="253" y="195"/>
                  <a:pt x="267" y="205"/>
                  <a:pt x="282" y="208"/>
                </a:cubicBezTo>
                <a:cubicBezTo>
                  <a:pt x="293" y="211"/>
                  <a:pt x="305" y="211"/>
                  <a:pt x="316" y="209"/>
                </a:cubicBezTo>
                <a:cubicBezTo>
                  <a:pt x="329" y="206"/>
                  <a:pt x="342" y="200"/>
                  <a:pt x="352" y="191"/>
                </a:cubicBezTo>
                <a:cubicBezTo>
                  <a:pt x="360" y="184"/>
                  <a:pt x="365" y="174"/>
                  <a:pt x="367" y="163"/>
                </a:cubicBezTo>
                <a:cubicBezTo>
                  <a:pt x="371" y="149"/>
                  <a:pt x="368" y="132"/>
                  <a:pt x="355" y="123"/>
                </a:cubicBezTo>
                <a:cubicBezTo>
                  <a:pt x="346" y="117"/>
                  <a:pt x="331" y="118"/>
                  <a:pt x="323" y="125"/>
                </a:cubicBezTo>
                <a:cubicBezTo>
                  <a:pt x="320" y="128"/>
                  <a:pt x="317" y="132"/>
                  <a:pt x="316" y="136"/>
                </a:cubicBezTo>
                <a:cubicBezTo>
                  <a:pt x="315" y="138"/>
                  <a:pt x="311" y="148"/>
                  <a:pt x="312" y="149"/>
                </a:cubicBezTo>
                <a:cubicBezTo>
                  <a:pt x="311" y="148"/>
                  <a:pt x="304" y="122"/>
                  <a:pt x="323" y="106"/>
                </a:cubicBezTo>
                <a:cubicBezTo>
                  <a:pt x="328" y="101"/>
                  <a:pt x="334" y="99"/>
                  <a:pt x="340" y="97"/>
                </a:cubicBezTo>
                <a:cubicBezTo>
                  <a:pt x="350" y="94"/>
                  <a:pt x="362" y="95"/>
                  <a:pt x="371" y="98"/>
                </a:cubicBezTo>
                <a:cubicBezTo>
                  <a:pt x="375" y="99"/>
                  <a:pt x="379" y="102"/>
                  <a:pt x="382" y="104"/>
                </a:cubicBezTo>
                <a:cubicBezTo>
                  <a:pt x="388" y="109"/>
                  <a:pt x="393" y="115"/>
                  <a:pt x="397" y="122"/>
                </a:cubicBezTo>
                <a:cubicBezTo>
                  <a:pt x="400" y="129"/>
                  <a:pt x="401" y="136"/>
                  <a:pt x="400" y="143"/>
                </a:cubicBezTo>
                <a:cubicBezTo>
                  <a:pt x="399" y="161"/>
                  <a:pt x="391" y="182"/>
                  <a:pt x="378" y="195"/>
                </a:cubicBezTo>
                <a:cubicBezTo>
                  <a:pt x="375" y="197"/>
                  <a:pt x="374" y="199"/>
                  <a:pt x="372" y="202"/>
                </a:cubicBezTo>
                <a:cubicBezTo>
                  <a:pt x="370" y="204"/>
                  <a:pt x="368" y="206"/>
                  <a:pt x="365" y="208"/>
                </a:cubicBezTo>
                <a:cubicBezTo>
                  <a:pt x="363" y="208"/>
                  <a:pt x="363" y="208"/>
                  <a:pt x="362" y="209"/>
                </a:cubicBezTo>
                <a:cubicBezTo>
                  <a:pt x="362" y="210"/>
                  <a:pt x="360" y="211"/>
                  <a:pt x="360" y="212"/>
                </a:cubicBezTo>
                <a:cubicBezTo>
                  <a:pt x="360" y="212"/>
                  <a:pt x="359" y="212"/>
                  <a:pt x="359" y="212"/>
                </a:cubicBezTo>
                <a:cubicBezTo>
                  <a:pt x="359" y="212"/>
                  <a:pt x="359" y="212"/>
                  <a:pt x="358" y="212"/>
                </a:cubicBezTo>
                <a:cubicBezTo>
                  <a:pt x="358" y="213"/>
                  <a:pt x="357" y="214"/>
                  <a:pt x="356" y="215"/>
                </a:cubicBezTo>
                <a:cubicBezTo>
                  <a:pt x="356" y="215"/>
                  <a:pt x="356" y="216"/>
                  <a:pt x="355" y="215"/>
                </a:cubicBezTo>
                <a:cubicBezTo>
                  <a:pt x="355" y="215"/>
                  <a:pt x="354" y="214"/>
                  <a:pt x="354" y="215"/>
                </a:cubicBezTo>
                <a:cubicBezTo>
                  <a:pt x="354" y="215"/>
                  <a:pt x="353" y="215"/>
                  <a:pt x="353" y="215"/>
                </a:cubicBezTo>
                <a:cubicBezTo>
                  <a:pt x="353" y="215"/>
                  <a:pt x="353" y="216"/>
                  <a:pt x="353" y="216"/>
                </a:cubicBezTo>
                <a:cubicBezTo>
                  <a:pt x="352" y="216"/>
                  <a:pt x="352" y="216"/>
                  <a:pt x="352" y="216"/>
                </a:cubicBezTo>
                <a:cubicBezTo>
                  <a:pt x="352" y="217"/>
                  <a:pt x="351" y="217"/>
                  <a:pt x="351" y="217"/>
                </a:cubicBezTo>
                <a:cubicBezTo>
                  <a:pt x="351" y="218"/>
                  <a:pt x="350" y="217"/>
                  <a:pt x="350" y="217"/>
                </a:cubicBezTo>
                <a:cubicBezTo>
                  <a:pt x="350" y="218"/>
                  <a:pt x="350" y="218"/>
                  <a:pt x="350" y="219"/>
                </a:cubicBezTo>
                <a:cubicBezTo>
                  <a:pt x="349" y="219"/>
                  <a:pt x="348" y="218"/>
                  <a:pt x="348" y="218"/>
                </a:cubicBezTo>
                <a:cubicBezTo>
                  <a:pt x="347" y="219"/>
                  <a:pt x="346" y="219"/>
                  <a:pt x="346" y="219"/>
                </a:cubicBezTo>
                <a:cubicBezTo>
                  <a:pt x="345" y="220"/>
                  <a:pt x="345" y="220"/>
                  <a:pt x="345" y="220"/>
                </a:cubicBezTo>
                <a:cubicBezTo>
                  <a:pt x="345" y="221"/>
                  <a:pt x="344" y="221"/>
                  <a:pt x="344" y="221"/>
                </a:cubicBezTo>
                <a:cubicBezTo>
                  <a:pt x="344" y="221"/>
                  <a:pt x="344" y="221"/>
                  <a:pt x="344" y="222"/>
                </a:cubicBezTo>
                <a:cubicBezTo>
                  <a:pt x="343" y="222"/>
                  <a:pt x="342" y="223"/>
                  <a:pt x="341" y="223"/>
                </a:cubicBezTo>
                <a:cubicBezTo>
                  <a:pt x="340" y="224"/>
                  <a:pt x="339" y="224"/>
                  <a:pt x="339" y="225"/>
                </a:cubicBezTo>
                <a:cubicBezTo>
                  <a:pt x="338" y="225"/>
                  <a:pt x="337" y="225"/>
                  <a:pt x="336" y="225"/>
                </a:cubicBezTo>
                <a:cubicBezTo>
                  <a:pt x="336" y="225"/>
                  <a:pt x="336" y="226"/>
                  <a:pt x="336" y="226"/>
                </a:cubicBezTo>
                <a:cubicBezTo>
                  <a:pt x="335" y="226"/>
                  <a:pt x="332" y="227"/>
                  <a:pt x="331" y="228"/>
                </a:cubicBezTo>
                <a:cubicBezTo>
                  <a:pt x="330" y="228"/>
                  <a:pt x="329" y="229"/>
                  <a:pt x="328" y="230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327" y="230"/>
                  <a:pt x="327" y="230"/>
                  <a:pt x="327" y="230"/>
                </a:cubicBezTo>
                <a:cubicBezTo>
                  <a:pt x="326" y="230"/>
                  <a:pt x="326" y="230"/>
                  <a:pt x="325" y="231"/>
                </a:cubicBezTo>
                <a:cubicBezTo>
                  <a:pt x="324" y="233"/>
                  <a:pt x="323" y="232"/>
                  <a:pt x="321" y="233"/>
                </a:cubicBezTo>
                <a:cubicBezTo>
                  <a:pt x="317" y="235"/>
                  <a:pt x="313" y="239"/>
                  <a:pt x="308" y="240"/>
                </a:cubicBezTo>
                <a:cubicBezTo>
                  <a:pt x="307" y="242"/>
                  <a:pt x="304" y="242"/>
                  <a:pt x="303" y="243"/>
                </a:cubicBezTo>
                <a:cubicBezTo>
                  <a:pt x="302" y="243"/>
                  <a:pt x="301" y="244"/>
                  <a:pt x="300" y="243"/>
                </a:cubicBezTo>
                <a:cubicBezTo>
                  <a:pt x="300" y="244"/>
                  <a:pt x="300" y="245"/>
                  <a:pt x="299" y="245"/>
                </a:cubicBezTo>
                <a:cubicBezTo>
                  <a:pt x="298" y="245"/>
                  <a:pt x="297" y="246"/>
                  <a:pt x="295" y="246"/>
                </a:cubicBezTo>
                <a:cubicBezTo>
                  <a:pt x="295" y="247"/>
                  <a:pt x="294" y="247"/>
                  <a:pt x="292" y="247"/>
                </a:cubicBezTo>
                <a:cubicBezTo>
                  <a:pt x="291" y="248"/>
                  <a:pt x="290" y="250"/>
                  <a:pt x="288" y="249"/>
                </a:cubicBezTo>
                <a:cubicBezTo>
                  <a:pt x="287" y="250"/>
                  <a:pt x="287" y="250"/>
                  <a:pt x="287" y="250"/>
                </a:cubicBezTo>
                <a:cubicBezTo>
                  <a:pt x="286" y="249"/>
                  <a:pt x="284" y="250"/>
                  <a:pt x="283" y="251"/>
                </a:cubicBezTo>
                <a:cubicBezTo>
                  <a:pt x="284" y="251"/>
                  <a:pt x="283" y="252"/>
                  <a:pt x="283" y="253"/>
                </a:cubicBezTo>
                <a:cubicBezTo>
                  <a:pt x="282" y="253"/>
                  <a:pt x="281" y="253"/>
                  <a:pt x="280" y="254"/>
                </a:cubicBezTo>
                <a:cubicBezTo>
                  <a:pt x="280" y="253"/>
                  <a:pt x="280" y="252"/>
                  <a:pt x="279" y="252"/>
                </a:cubicBezTo>
                <a:cubicBezTo>
                  <a:pt x="278" y="253"/>
                  <a:pt x="278" y="253"/>
                  <a:pt x="278" y="253"/>
                </a:cubicBezTo>
                <a:cubicBezTo>
                  <a:pt x="278" y="254"/>
                  <a:pt x="278" y="254"/>
                  <a:pt x="278" y="255"/>
                </a:cubicBezTo>
                <a:cubicBezTo>
                  <a:pt x="278" y="255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7" y="256"/>
                  <a:pt x="277" y="257"/>
                  <a:pt x="277" y="257"/>
                </a:cubicBezTo>
                <a:cubicBezTo>
                  <a:pt x="276" y="257"/>
                  <a:pt x="276" y="257"/>
                  <a:pt x="275" y="257"/>
                </a:cubicBezTo>
                <a:cubicBezTo>
                  <a:pt x="274" y="257"/>
                  <a:pt x="274" y="258"/>
                  <a:pt x="273" y="257"/>
                </a:cubicBezTo>
                <a:cubicBezTo>
                  <a:pt x="273" y="257"/>
                  <a:pt x="274" y="257"/>
                  <a:pt x="274" y="256"/>
                </a:cubicBezTo>
                <a:cubicBezTo>
                  <a:pt x="274" y="255"/>
                  <a:pt x="273" y="255"/>
                  <a:pt x="273" y="255"/>
                </a:cubicBezTo>
                <a:cubicBezTo>
                  <a:pt x="272" y="255"/>
                  <a:pt x="273" y="256"/>
                  <a:pt x="273" y="257"/>
                </a:cubicBezTo>
                <a:cubicBezTo>
                  <a:pt x="271" y="258"/>
                  <a:pt x="270" y="258"/>
                  <a:pt x="269" y="259"/>
                </a:cubicBezTo>
                <a:cubicBezTo>
                  <a:pt x="268" y="259"/>
                  <a:pt x="266" y="259"/>
                  <a:pt x="265" y="260"/>
                </a:cubicBezTo>
                <a:cubicBezTo>
                  <a:pt x="264" y="260"/>
                  <a:pt x="264" y="261"/>
                  <a:pt x="262" y="260"/>
                </a:cubicBezTo>
                <a:cubicBezTo>
                  <a:pt x="261" y="262"/>
                  <a:pt x="259" y="263"/>
                  <a:pt x="258" y="265"/>
                </a:cubicBezTo>
                <a:cubicBezTo>
                  <a:pt x="256" y="264"/>
                  <a:pt x="256" y="265"/>
                  <a:pt x="255" y="266"/>
                </a:cubicBezTo>
                <a:cubicBezTo>
                  <a:pt x="255" y="266"/>
                  <a:pt x="254" y="265"/>
                  <a:pt x="254" y="265"/>
                </a:cubicBezTo>
                <a:cubicBezTo>
                  <a:pt x="254" y="266"/>
                  <a:pt x="253" y="266"/>
                  <a:pt x="253" y="266"/>
                </a:cubicBezTo>
                <a:cubicBezTo>
                  <a:pt x="255" y="267"/>
                  <a:pt x="256" y="266"/>
                  <a:pt x="256" y="266"/>
                </a:cubicBezTo>
                <a:cubicBezTo>
                  <a:pt x="256" y="266"/>
                  <a:pt x="257" y="266"/>
                  <a:pt x="257" y="266"/>
                </a:cubicBezTo>
                <a:cubicBezTo>
                  <a:pt x="257" y="266"/>
                  <a:pt x="258" y="265"/>
                  <a:pt x="258" y="265"/>
                </a:cubicBezTo>
                <a:cubicBezTo>
                  <a:pt x="259" y="265"/>
                  <a:pt x="259" y="265"/>
                  <a:pt x="260" y="265"/>
                </a:cubicBezTo>
                <a:cubicBezTo>
                  <a:pt x="260" y="265"/>
                  <a:pt x="261" y="265"/>
                  <a:pt x="261" y="264"/>
                </a:cubicBezTo>
                <a:cubicBezTo>
                  <a:pt x="261" y="264"/>
                  <a:pt x="261" y="264"/>
                  <a:pt x="262" y="264"/>
                </a:cubicBezTo>
                <a:cubicBezTo>
                  <a:pt x="262" y="263"/>
                  <a:pt x="263" y="263"/>
                  <a:pt x="263" y="263"/>
                </a:cubicBezTo>
                <a:cubicBezTo>
                  <a:pt x="266" y="261"/>
                  <a:pt x="269" y="261"/>
                  <a:pt x="272" y="259"/>
                </a:cubicBezTo>
                <a:cubicBezTo>
                  <a:pt x="273" y="259"/>
                  <a:pt x="273" y="259"/>
                  <a:pt x="274" y="260"/>
                </a:cubicBezTo>
                <a:cubicBezTo>
                  <a:pt x="275" y="259"/>
                  <a:pt x="277" y="258"/>
                  <a:pt x="279" y="258"/>
                </a:cubicBezTo>
                <a:cubicBezTo>
                  <a:pt x="280" y="257"/>
                  <a:pt x="281" y="257"/>
                  <a:pt x="281" y="256"/>
                </a:cubicBezTo>
                <a:cubicBezTo>
                  <a:pt x="281" y="256"/>
                  <a:pt x="281" y="256"/>
                  <a:pt x="282" y="256"/>
                </a:cubicBezTo>
                <a:cubicBezTo>
                  <a:pt x="283" y="255"/>
                  <a:pt x="284" y="254"/>
                  <a:pt x="285" y="254"/>
                </a:cubicBezTo>
                <a:cubicBezTo>
                  <a:pt x="285" y="253"/>
                  <a:pt x="285" y="251"/>
                  <a:pt x="286" y="252"/>
                </a:cubicBezTo>
                <a:cubicBezTo>
                  <a:pt x="287" y="252"/>
                  <a:pt x="286" y="253"/>
                  <a:pt x="288" y="253"/>
                </a:cubicBezTo>
                <a:cubicBezTo>
                  <a:pt x="288" y="252"/>
                  <a:pt x="289" y="252"/>
                  <a:pt x="290" y="252"/>
                </a:cubicBezTo>
                <a:cubicBezTo>
                  <a:pt x="291" y="251"/>
                  <a:pt x="292" y="250"/>
                  <a:pt x="294" y="250"/>
                </a:cubicBezTo>
                <a:cubicBezTo>
                  <a:pt x="295" y="250"/>
                  <a:pt x="295" y="249"/>
                  <a:pt x="297" y="250"/>
                </a:cubicBezTo>
                <a:cubicBezTo>
                  <a:pt x="297" y="248"/>
                  <a:pt x="298" y="248"/>
                  <a:pt x="298" y="247"/>
                </a:cubicBezTo>
                <a:cubicBezTo>
                  <a:pt x="299" y="248"/>
                  <a:pt x="300" y="247"/>
                  <a:pt x="301" y="247"/>
                </a:cubicBezTo>
                <a:cubicBezTo>
                  <a:pt x="302" y="246"/>
                  <a:pt x="302" y="244"/>
                  <a:pt x="304" y="245"/>
                </a:cubicBezTo>
                <a:cubicBezTo>
                  <a:pt x="304" y="247"/>
                  <a:pt x="303" y="246"/>
                  <a:pt x="303" y="247"/>
                </a:cubicBezTo>
                <a:cubicBezTo>
                  <a:pt x="302" y="247"/>
                  <a:pt x="302" y="248"/>
                  <a:pt x="301" y="248"/>
                </a:cubicBezTo>
                <a:cubicBezTo>
                  <a:pt x="301" y="248"/>
                  <a:pt x="301" y="249"/>
                  <a:pt x="300" y="249"/>
                </a:cubicBezTo>
                <a:cubicBezTo>
                  <a:pt x="300" y="249"/>
                  <a:pt x="299" y="249"/>
                  <a:pt x="299" y="249"/>
                </a:cubicBezTo>
                <a:cubicBezTo>
                  <a:pt x="299" y="249"/>
                  <a:pt x="299" y="249"/>
                  <a:pt x="299" y="249"/>
                </a:cubicBezTo>
                <a:cubicBezTo>
                  <a:pt x="298" y="249"/>
                  <a:pt x="298" y="249"/>
                  <a:pt x="297" y="249"/>
                </a:cubicBezTo>
                <a:cubicBezTo>
                  <a:pt x="297" y="249"/>
                  <a:pt x="297" y="250"/>
                  <a:pt x="297" y="250"/>
                </a:cubicBezTo>
                <a:cubicBezTo>
                  <a:pt x="296" y="250"/>
                  <a:pt x="295" y="251"/>
                  <a:pt x="295" y="251"/>
                </a:cubicBezTo>
                <a:cubicBezTo>
                  <a:pt x="295" y="251"/>
                  <a:pt x="294" y="251"/>
                  <a:pt x="294" y="251"/>
                </a:cubicBezTo>
                <a:cubicBezTo>
                  <a:pt x="293" y="252"/>
                  <a:pt x="292" y="252"/>
                  <a:pt x="292" y="252"/>
                </a:cubicBezTo>
                <a:cubicBezTo>
                  <a:pt x="291" y="253"/>
                  <a:pt x="291" y="253"/>
                  <a:pt x="291" y="254"/>
                </a:cubicBezTo>
                <a:cubicBezTo>
                  <a:pt x="290" y="254"/>
                  <a:pt x="289" y="255"/>
                  <a:pt x="287" y="255"/>
                </a:cubicBezTo>
                <a:cubicBezTo>
                  <a:pt x="287" y="256"/>
                  <a:pt x="286" y="256"/>
                  <a:pt x="287" y="257"/>
                </a:cubicBezTo>
                <a:cubicBezTo>
                  <a:pt x="286" y="258"/>
                  <a:pt x="284" y="258"/>
                  <a:pt x="283" y="258"/>
                </a:cubicBezTo>
                <a:cubicBezTo>
                  <a:pt x="283" y="259"/>
                  <a:pt x="283" y="260"/>
                  <a:pt x="282" y="260"/>
                </a:cubicBezTo>
                <a:cubicBezTo>
                  <a:pt x="280" y="259"/>
                  <a:pt x="280" y="261"/>
                  <a:pt x="278" y="260"/>
                </a:cubicBezTo>
                <a:cubicBezTo>
                  <a:pt x="278" y="261"/>
                  <a:pt x="278" y="261"/>
                  <a:pt x="277" y="263"/>
                </a:cubicBezTo>
                <a:cubicBezTo>
                  <a:pt x="276" y="263"/>
                  <a:pt x="274" y="263"/>
                  <a:pt x="272" y="264"/>
                </a:cubicBezTo>
                <a:cubicBezTo>
                  <a:pt x="271" y="263"/>
                  <a:pt x="271" y="265"/>
                  <a:pt x="270" y="264"/>
                </a:cubicBezTo>
                <a:cubicBezTo>
                  <a:pt x="269" y="265"/>
                  <a:pt x="269" y="266"/>
                  <a:pt x="268" y="266"/>
                </a:cubicBezTo>
                <a:cubicBezTo>
                  <a:pt x="265" y="266"/>
                  <a:pt x="263" y="269"/>
                  <a:pt x="259" y="269"/>
                </a:cubicBezTo>
                <a:cubicBezTo>
                  <a:pt x="259" y="270"/>
                  <a:pt x="258" y="271"/>
                  <a:pt x="257" y="271"/>
                </a:cubicBezTo>
                <a:cubicBezTo>
                  <a:pt x="257" y="271"/>
                  <a:pt x="257" y="271"/>
                  <a:pt x="256" y="271"/>
                </a:cubicBezTo>
                <a:cubicBezTo>
                  <a:pt x="255" y="271"/>
                  <a:pt x="255" y="272"/>
                  <a:pt x="254" y="272"/>
                </a:cubicBezTo>
                <a:cubicBezTo>
                  <a:pt x="253" y="274"/>
                  <a:pt x="253" y="274"/>
                  <a:pt x="253" y="274"/>
                </a:cubicBezTo>
                <a:cubicBezTo>
                  <a:pt x="253" y="274"/>
                  <a:pt x="252" y="273"/>
                  <a:pt x="252" y="274"/>
                </a:cubicBezTo>
                <a:cubicBezTo>
                  <a:pt x="252" y="274"/>
                  <a:pt x="252" y="274"/>
                  <a:pt x="252" y="274"/>
                </a:cubicBezTo>
                <a:cubicBezTo>
                  <a:pt x="251" y="275"/>
                  <a:pt x="250" y="275"/>
                  <a:pt x="250" y="276"/>
                </a:cubicBezTo>
                <a:cubicBezTo>
                  <a:pt x="251" y="276"/>
                  <a:pt x="252" y="275"/>
                  <a:pt x="252" y="276"/>
                </a:cubicBezTo>
                <a:cubicBezTo>
                  <a:pt x="252" y="277"/>
                  <a:pt x="250" y="277"/>
                  <a:pt x="250" y="278"/>
                </a:cubicBezTo>
                <a:cubicBezTo>
                  <a:pt x="248" y="278"/>
                  <a:pt x="248" y="278"/>
                  <a:pt x="248" y="278"/>
                </a:cubicBezTo>
                <a:cubicBezTo>
                  <a:pt x="248" y="279"/>
                  <a:pt x="248" y="280"/>
                  <a:pt x="247" y="279"/>
                </a:cubicBezTo>
                <a:cubicBezTo>
                  <a:pt x="246" y="279"/>
                  <a:pt x="246" y="278"/>
                  <a:pt x="245" y="278"/>
                </a:cubicBezTo>
                <a:cubicBezTo>
                  <a:pt x="244" y="280"/>
                  <a:pt x="246" y="278"/>
                  <a:pt x="246" y="280"/>
                </a:cubicBezTo>
                <a:cubicBezTo>
                  <a:pt x="246" y="280"/>
                  <a:pt x="245" y="280"/>
                  <a:pt x="245" y="281"/>
                </a:cubicBezTo>
                <a:cubicBezTo>
                  <a:pt x="244" y="281"/>
                  <a:pt x="241" y="281"/>
                  <a:pt x="240" y="281"/>
                </a:cubicBezTo>
                <a:cubicBezTo>
                  <a:pt x="240" y="280"/>
                  <a:pt x="242" y="280"/>
                  <a:pt x="242" y="280"/>
                </a:cubicBezTo>
                <a:cubicBezTo>
                  <a:pt x="240" y="279"/>
                  <a:pt x="237" y="281"/>
                  <a:pt x="235" y="281"/>
                </a:cubicBezTo>
                <a:cubicBezTo>
                  <a:pt x="234" y="282"/>
                  <a:pt x="233" y="284"/>
                  <a:pt x="233" y="285"/>
                </a:cubicBezTo>
                <a:cubicBezTo>
                  <a:pt x="233" y="285"/>
                  <a:pt x="233" y="286"/>
                  <a:pt x="232" y="286"/>
                </a:cubicBezTo>
                <a:cubicBezTo>
                  <a:pt x="232" y="285"/>
                  <a:pt x="233" y="285"/>
                  <a:pt x="233" y="283"/>
                </a:cubicBezTo>
                <a:cubicBezTo>
                  <a:pt x="231" y="282"/>
                  <a:pt x="230" y="284"/>
                  <a:pt x="230" y="284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29" y="286"/>
                  <a:pt x="228" y="286"/>
                  <a:pt x="226" y="286"/>
                </a:cubicBezTo>
                <a:cubicBezTo>
                  <a:pt x="226" y="287"/>
                  <a:pt x="226" y="288"/>
                  <a:pt x="225" y="288"/>
                </a:cubicBezTo>
                <a:cubicBezTo>
                  <a:pt x="225" y="288"/>
                  <a:pt x="225" y="287"/>
                  <a:pt x="224" y="288"/>
                </a:cubicBezTo>
                <a:cubicBezTo>
                  <a:pt x="224" y="290"/>
                  <a:pt x="221" y="289"/>
                  <a:pt x="220" y="290"/>
                </a:cubicBezTo>
                <a:cubicBezTo>
                  <a:pt x="219" y="291"/>
                  <a:pt x="218" y="291"/>
                  <a:pt x="218" y="293"/>
                </a:cubicBezTo>
                <a:cubicBezTo>
                  <a:pt x="217" y="293"/>
                  <a:pt x="216" y="293"/>
                  <a:pt x="216" y="294"/>
                </a:cubicBezTo>
                <a:cubicBezTo>
                  <a:pt x="215" y="294"/>
                  <a:pt x="215" y="294"/>
                  <a:pt x="215" y="294"/>
                </a:cubicBezTo>
                <a:cubicBezTo>
                  <a:pt x="214" y="295"/>
                  <a:pt x="214" y="295"/>
                  <a:pt x="214" y="295"/>
                </a:cubicBezTo>
                <a:cubicBezTo>
                  <a:pt x="213" y="296"/>
                  <a:pt x="212" y="295"/>
                  <a:pt x="212" y="296"/>
                </a:cubicBezTo>
                <a:cubicBezTo>
                  <a:pt x="212" y="297"/>
                  <a:pt x="211" y="296"/>
                  <a:pt x="211" y="297"/>
                </a:cubicBezTo>
                <a:cubicBezTo>
                  <a:pt x="211" y="298"/>
                  <a:pt x="210" y="297"/>
                  <a:pt x="210" y="298"/>
                </a:cubicBezTo>
                <a:cubicBezTo>
                  <a:pt x="208" y="299"/>
                  <a:pt x="205" y="300"/>
                  <a:pt x="206" y="302"/>
                </a:cubicBezTo>
                <a:cubicBezTo>
                  <a:pt x="204" y="302"/>
                  <a:pt x="204" y="303"/>
                  <a:pt x="204" y="303"/>
                </a:cubicBezTo>
                <a:cubicBezTo>
                  <a:pt x="203" y="303"/>
                  <a:pt x="203" y="303"/>
                  <a:pt x="202" y="303"/>
                </a:cubicBezTo>
                <a:cubicBezTo>
                  <a:pt x="202" y="305"/>
                  <a:pt x="202" y="305"/>
                  <a:pt x="202" y="305"/>
                </a:cubicBezTo>
                <a:cubicBezTo>
                  <a:pt x="200" y="305"/>
                  <a:pt x="200" y="308"/>
                  <a:pt x="198" y="307"/>
                </a:cubicBezTo>
                <a:cubicBezTo>
                  <a:pt x="198" y="308"/>
                  <a:pt x="197" y="309"/>
                  <a:pt x="196" y="308"/>
                </a:cubicBezTo>
                <a:cubicBezTo>
                  <a:pt x="196" y="309"/>
                  <a:pt x="196" y="310"/>
                  <a:pt x="195" y="310"/>
                </a:cubicBezTo>
                <a:cubicBezTo>
                  <a:pt x="193" y="309"/>
                  <a:pt x="192" y="312"/>
                  <a:pt x="190" y="312"/>
                </a:cubicBezTo>
                <a:cubicBezTo>
                  <a:pt x="190" y="314"/>
                  <a:pt x="189" y="315"/>
                  <a:pt x="189" y="316"/>
                </a:cubicBezTo>
                <a:cubicBezTo>
                  <a:pt x="188" y="315"/>
                  <a:pt x="188" y="314"/>
                  <a:pt x="187" y="315"/>
                </a:cubicBezTo>
                <a:cubicBezTo>
                  <a:pt x="187" y="316"/>
                  <a:pt x="186" y="316"/>
                  <a:pt x="186" y="318"/>
                </a:cubicBezTo>
                <a:cubicBezTo>
                  <a:pt x="185" y="318"/>
                  <a:pt x="185" y="318"/>
                  <a:pt x="184" y="319"/>
                </a:cubicBezTo>
                <a:cubicBezTo>
                  <a:pt x="184" y="319"/>
                  <a:pt x="183" y="319"/>
                  <a:pt x="183" y="319"/>
                </a:cubicBezTo>
                <a:cubicBezTo>
                  <a:pt x="182" y="319"/>
                  <a:pt x="183" y="320"/>
                  <a:pt x="182" y="321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81" y="322"/>
                  <a:pt x="179" y="322"/>
                  <a:pt x="179" y="323"/>
                </a:cubicBezTo>
                <a:cubicBezTo>
                  <a:pt x="178" y="323"/>
                  <a:pt x="177" y="323"/>
                  <a:pt x="176" y="323"/>
                </a:cubicBezTo>
                <a:cubicBezTo>
                  <a:pt x="176" y="325"/>
                  <a:pt x="174" y="326"/>
                  <a:pt x="174" y="328"/>
                </a:cubicBezTo>
                <a:cubicBezTo>
                  <a:pt x="172" y="327"/>
                  <a:pt x="173" y="331"/>
                  <a:pt x="170" y="330"/>
                </a:cubicBezTo>
                <a:cubicBezTo>
                  <a:pt x="170" y="331"/>
                  <a:pt x="171" y="331"/>
                  <a:pt x="170" y="332"/>
                </a:cubicBezTo>
                <a:cubicBezTo>
                  <a:pt x="169" y="332"/>
                  <a:pt x="170" y="331"/>
                  <a:pt x="169" y="330"/>
                </a:cubicBezTo>
                <a:cubicBezTo>
                  <a:pt x="168" y="331"/>
                  <a:pt x="169" y="333"/>
                  <a:pt x="168" y="335"/>
                </a:cubicBezTo>
                <a:cubicBezTo>
                  <a:pt x="167" y="335"/>
                  <a:pt x="167" y="335"/>
                  <a:pt x="165" y="334"/>
                </a:cubicBezTo>
                <a:cubicBezTo>
                  <a:pt x="165" y="335"/>
                  <a:pt x="165" y="336"/>
                  <a:pt x="164" y="335"/>
                </a:cubicBezTo>
                <a:cubicBezTo>
                  <a:pt x="164" y="334"/>
                  <a:pt x="164" y="334"/>
                  <a:pt x="165" y="333"/>
                </a:cubicBezTo>
                <a:cubicBezTo>
                  <a:pt x="165" y="333"/>
                  <a:pt x="165" y="333"/>
                  <a:pt x="165" y="333"/>
                </a:cubicBezTo>
                <a:cubicBezTo>
                  <a:pt x="165" y="332"/>
                  <a:pt x="166" y="332"/>
                  <a:pt x="166" y="331"/>
                </a:cubicBezTo>
                <a:cubicBezTo>
                  <a:pt x="167" y="331"/>
                  <a:pt x="169" y="328"/>
                  <a:pt x="167" y="327"/>
                </a:cubicBezTo>
                <a:cubicBezTo>
                  <a:pt x="166" y="327"/>
                  <a:pt x="166" y="328"/>
                  <a:pt x="165" y="329"/>
                </a:cubicBezTo>
                <a:cubicBezTo>
                  <a:pt x="164" y="330"/>
                  <a:pt x="164" y="331"/>
                  <a:pt x="163" y="331"/>
                </a:cubicBezTo>
                <a:cubicBezTo>
                  <a:pt x="162" y="333"/>
                  <a:pt x="161" y="334"/>
                  <a:pt x="160" y="335"/>
                </a:cubicBezTo>
                <a:cubicBezTo>
                  <a:pt x="163" y="335"/>
                  <a:pt x="163" y="337"/>
                  <a:pt x="163" y="339"/>
                </a:cubicBezTo>
                <a:cubicBezTo>
                  <a:pt x="162" y="339"/>
                  <a:pt x="162" y="339"/>
                  <a:pt x="162" y="339"/>
                </a:cubicBezTo>
                <a:cubicBezTo>
                  <a:pt x="161" y="340"/>
                  <a:pt x="164" y="341"/>
                  <a:pt x="163" y="342"/>
                </a:cubicBezTo>
                <a:cubicBezTo>
                  <a:pt x="162" y="342"/>
                  <a:pt x="162" y="342"/>
                  <a:pt x="161" y="342"/>
                </a:cubicBezTo>
                <a:cubicBezTo>
                  <a:pt x="159" y="342"/>
                  <a:pt x="159" y="338"/>
                  <a:pt x="160" y="337"/>
                </a:cubicBezTo>
                <a:cubicBezTo>
                  <a:pt x="160" y="337"/>
                  <a:pt x="159" y="337"/>
                  <a:pt x="160" y="336"/>
                </a:cubicBezTo>
                <a:cubicBezTo>
                  <a:pt x="160" y="336"/>
                  <a:pt x="159" y="335"/>
                  <a:pt x="159" y="335"/>
                </a:cubicBezTo>
                <a:cubicBezTo>
                  <a:pt x="158" y="337"/>
                  <a:pt x="158" y="338"/>
                  <a:pt x="158" y="340"/>
                </a:cubicBezTo>
                <a:cubicBezTo>
                  <a:pt x="157" y="340"/>
                  <a:pt x="156" y="341"/>
                  <a:pt x="155" y="340"/>
                </a:cubicBezTo>
                <a:cubicBezTo>
                  <a:pt x="154" y="341"/>
                  <a:pt x="155" y="342"/>
                  <a:pt x="155" y="344"/>
                </a:cubicBezTo>
                <a:cubicBezTo>
                  <a:pt x="154" y="345"/>
                  <a:pt x="152" y="345"/>
                  <a:pt x="151" y="345"/>
                </a:cubicBezTo>
                <a:cubicBezTo>
                  <a:pt x="150" y="344"/>
                  <a:pt x="150" y="343"/>
                  <a:pt x="149" y="344"/>
                </a:cubicBezTo>
                <a:cubicBezTo>
                  <a:pt x="148" y="345"/>
                  <a:pt x="150" y="346"/>
                  <a:pt x="149" y="348"/>
                </a:cubicBezTo>
                <a:cubicBezTo>
                  <a:pt x="149" y="348"/>
                  <a:pt x="150" y="349"/>
                  <a:pt x="150" y="350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8" y="352"/>
                  <a:pt x="149" y="353"/>
                  <a:pt x="148" y="353"/>
                </a:cubicBezTo>
                <a:cubicBezTo>
                  <a:pt x="146" y="352"/>
                  <a:pt x="148" y="349"/>
                  <a:pt x="146" y="350"/>
                </a:cubicBezTo>
                <a:cubicBezTo>
                  <a:pt x="145" y="350"/>
                  <a:pt x="147" y="352"/>
                  <a:pt x="147" y="352"/>
                </a:cubicBezTo>
                <a:cubicBezTo>
                  <a:pt x="147" y="353"/>
                  <a:pt x="147" y="353"/>
                  <a:pt x="147" y="353"/>
                </a:cubicBezTo>
                <a:cubicBezTo>
                  <a:pt x="147" y="354"/>
                  <a:pt x="148" y="354"/>
                  <a:pt x="148" y="355"/>
                </a:cubicBezTo>
                <a:cubicBezTo>
                  <a:pt x="147" y="356"/>
                  <a:pt x="145" y="356"/>
                  <a:pt x="145" y="358"/>
                </a:cubicBezTo>
                <a:cubicBezTo>
                  <a:pt x="144" y="358"/>
                  <a:pt x="144" y="357"/>
                  <a:pt x="143" y="357"/>
                </a:cubicBezTo>
                <a:cubicBezTo>
                  <a:pt x="143" y="358"/>
                  <a:pt x="144" y="358"/>
                  <a:pt x="144" y="359"/>
                </a:cubicBezTo>
                <a:cubicBezTo>
                  <a:pt x="143" y="359"/>
                  <a:pt x="143" y="361"/>
                  <a:pt x="141" y="361"/>
                </a:cubicBezTo>
                <a:cubicBezTo>
                  <a:pt x="141" y="362"/>
                  <a:pt x="142" y="362"/>
                  <a:pt x="142" y="363"/>
                </a:cubicBezTo>
                <a:cubicBezTo>
                  <a:pt x="140" y="363"/>
                  <a:pt x="141" y="364"/>
                  <a:pt x="140" y="365"/>
                </a:cubicBezTo>
                <a:cubicBezTo>
                  <a:pt x="140" y="365"/>
                  <a:pt x="138" y="365"/>
                  <a:pt x="138" y="365"/>
                </a:cubicBezTo>
                <a:cubicBezTo>
                  <a:pt x="137" y="367"/>
                  <a:pt x="140" y="368"/>
                  <a:pt x="140" y="369"/>
                </a:cubicBezTo>
                <a:cubicBezTo>
                  <a:pt x="139" y="370"/>
                  <a:pt x="137" y="370"/>
                  <a:pt x="137" y="371"/>
                </a:cubicBezTo>
                <a:cubicBezTo>
                  <a:pt x="136" y="371"/>
                  <a:pt x="136" y="372"/>
                  <a:pt x="136" y="372"/>
                </a:cubicBezTo>
                <a:cubicBezTo>
                  <a:pt x="136" y="372"/>
                  <a:pt x="136" y="372"/>
                  <a:pt x="136" y="372"/>
                </a:cubicBezTo>
                <a:cubicBezTo>
                  <a:pt x="135" y="372"/>
                  <a:pt x="135" y="374"/>
                  <a:pt x="135" y="374"/>
                </a:cubicBezTo>
                <a:cubicBezTo>
                  <a:pt x="135" y="374"/>
                  <a:pt x="134" y="375"/>
                  <a:pt x="134" y="375"/>
                </a:cubicBezTo>
                <a:cubicBezTo>
                  <a:pt x="134" y="376"/>
                  <a:pt x="135" y="376"/>
                  <a:pt x="135" y="377"/>
                </a:cubicBezTo>
                <a:cubicBezTo>
                  <a:pt x="135" y="377"/>
                  <a:pt x="133" y="377"/>
                  <a:pt x="133" y="377"/>
                </a:cubicBezTo>
                <a:cubicBezTo>
                  <a:pt x="133" y="377"/>
                  <a:pt x="133" y="378"/>
                  <a:pt x="133" y="378"/>
                </a:cubicBezTo>
                <a:cubicBezTo>
                  <a:pt x="132" y="379"/>
                  <a:pt x="131" y="379"/>
                  <a:pt x="131" y="380"/>
                </a:cubicBezTo>
                <a:cubicBezTo>
                  <a:pt x="130" y="382"/>
                  <a:pt x="131" y="382"/>
                  <a:pt x="131" y="383"/>
                </a:cubicBezTo>
                <a:cubicBezTo>
                  <a:pt x="130" y="384"/>
                  <a:pt x="128" y="385"/>
                  <a:pt x="128" y="386"/>
                </a:cubicBezTo>
                <a:cubicBezTo>
                  <a:pt x="128" y="387"/>
                  <a:pt x="128" y="387"/>
                  <a:pt x="127" y="387"/>
                </a:cubicBezTo>
                <a:cubicBezTo>
                  <a:pt x="127" y="387"/>
                  <a:pt x="127" y="388"/>
                  <a:pt x="126" y="388"/>
                </a:cubicBezTo>
                <a:cubicBezTo>
                  <a:pt x="126" y="389"/>
                  <a:pt x="126" y="390"/>
                  <a:pt x="125" y="391"/>
                </a:cubicBezTo>
                <a:cubicBezTo>
                  <a:pt x="125" y="391"/>
                  <a:pt x="124" y="391"/>
                  <a:pt x="124" y="391"/>
                </a:cubicBezTo>
                <a:cubicBezTo>
                  <a:pt x="124" y="392"/>
                  <a:pt x="124" y="392"/>
                  <a:pt x="123" y="392"/>
                </a:cubicBezTo>
                <a:cubicBezTo>
                  <a:pt x="123" y="392"/>
                  <a:pt x="123" y="393"/>
                  <a:pt x="122" y="393"/>
                </a:cubicBezTo>
                <a:cubicBezTo>
                  <a:pt x="120" y="395"/>
                  <a:pt x="123" y="396"/>
                  <a:pt x="123" y="399"/>
                </a:cubicBezTo>
                <a:cubicBezTo>
                  <a:pt x="122" y="398"/>
                  <a:pt x="122" y="399"/>
                  <a:pt x="121" y="399"/>
                </a:cubicBezTo>
                <a:cubicBezTo>
                  <a:pt x="121" y="401"/>
                  <a:pt x="118" y="401"/>
                  <a:pt x="119" y="403"/>
                </a:cubicBezTo>
                <a:cubicBezTo>
                  <a:pt x="119" y="404"/>
                  <a:pt x="118" y="403"/>
                  <a:pt x="118" y="404"/>
                </a:cubicBezTo>
                <a:cubicBezTo>
                  <a:pt x="119" y="405"/>
                  <a:pt x="118" y="407"/>
                  <a:pt x="119" y="408"/>
                </a:cubicBezTo>
                <a:cubicBezTo>
                  <a:pt x="118" y="408"/>
                  <a:pt x="117" y="409"/>
                  <a:pt x="116" y="409"/>
                </a:cubicBezTo>
                <a:cubicBezTo>
                  <a:pt x="115" y="410"/>
                  <a:pt x="114" y="411"/>
                  <a:pt x="114" y="412"/>
                </a:cubicBezTo>
                <a:cubicBezTo>
                  <a:pt x="113" y="413"/>
                  <a:pt x="113" y="414"/>
                  <a:pt x="113" y="414"/>
                </a:cubicBezTo>
                <a:cubicBezTo>
                  <a:pt x="113" y="415"/>
                  <a:pt x="113" y="415"/>
                  <a:pt x="112" y="415"/>
                </a:cubicBezTo>
                <a:cubicBezTo>
                  <a:pt x="112" y="416"/>
                  <a:pt x="112" y="416"/>
                  <a:pt x="112" y="416"/>
                </a:cubicBezTo>
                <a:cubicBezTo>
                  <a:pt x="112" y="416"/>
                  <a:pt x="112" y="417"/>
                  <a:pt x="112" y="418"/>
                </a:cubicBezTo>
                <a:cubicBezTo>
                  <a:pt x="112" y="418"/>
                  <a:pt x="111" y="418"/>
                  <a:pt x="111" y="419"/>
                </a:cubicBezTo>
                <a:cubicBezTo>
                  <a:pt x="111" y="419"/>
                  <a:pt x="111" y="420"/>
                  <a:pt x="110" y="420"/>
                </a:cubicBezTo>
                <a:cubicBezTo>
                  <a:pt x="110" y="420"/>
                  <a:pt x="110" y="421"/>
                  <a:pt x="110" y="421"/>
                </a:cubicBezTo>
                <a:cubicBezTo>
                  <a:pt x="110" y="422"/>
                  <a:pt x="110" y="421"/>
                  <a:pt x="110" y="422"/>
                </a:cubicBezTo>
                <a:cubicBezTo>
                  <a:pt x="110" y="422"/>
                  <a:pt x="109" y="422"/>
                  <a:pt x="109" y="423"/>
                </a:cubicBezTo>
                <a:cubicBezTo>
                  <a:pt x="110" y="422"/>
                  <a:pt x="111" y="422"/>
                  <a:pt x="112" y="421"/>
                </a:cubicBezTo>
                <a:cubicBezTo>
                  <a:pt x="113" y="422"/>
                  <a:pt x="113" y="422"/>
                  <a:pt x="113" y="424"/>
                </a:cubicBezTo>
                <a:cubicBezTo>
                  <a:pt x="111" y="423"/>
                  <a:pt x="113" y="427"/>
                  <a:pt x="111" y="428"/>
                </a:cubicBezTo>
                <a:cubicBezTo>
                  <a:pt x="111" y="428"/>
                  <a:pt x="110" y="429"/>
                  <a:pt x="109" y="428"/>
                </a:cubicBezTo>
                <a:cubicBezTo>
                  <a:pt x="109" y="429"/>
                  <a:pt x="109" y="426"/>
                  <a:pt x="108" y="426"/>
                </a:cubicBezTo>
                <a:cubicBezTo>
                  <a:pt x="108" y="422"/>
                  <a:pt x="109" y="419"/>
                  <a:pt x="110" y="414"/>
                </a:cubicBezTo>
                <a:cubicBezTo>
                  <a:pt x="110" y="414"/>
                  <a:pt x="111" y="413"/>
                  <a:pt x="112" y="413"/>
                </a:cubicBezTo>
                <a:cubicBezTo>
                  <a:pt x="112" y="413"/>
                  <a:pt x="112" y="412"/>
                  <a:pt x="113" y="412"/>
                </a:cubicBezTo>
                <a:cubicBezTo>
                  <a:pt x="114" y="409"/>
                  <a:pt x="115" y="408"/>
                  <a:pt x="117" y="406"/>
                </a:cubicBezTo>
                <a:cubicBezTo>
                  <a:pt x="116" y="406"/>
                  <a:pt x="115" y="405"/>
                  <a:pt x="115" y="404"/>
                </a:cubicBezTo>
                <a:cubicBezTo>
                  <a:pt x="116" y="404"/>
                  <a:pt x="116" y="403"/>
                  <a:pt x="117" y="402"/>
                </a:cubicBezTo>
                <a:cubicBezTo>
                  <a:pt x="117" y="401"/>
                  <a:pt x="117" y="402"/>
                  <a:pt x="117" y="402"/>
                </a:cubicBezTo>
                <a:cubicBezTo>
                  <a:pt x="118" y="400"/>
                  <a:pt x="118" y="400"/>
                  <a:pt x="118" y="399"/>
                </a:cubicBezTo>
                <a:cubicBezTo>
                  <a:pt x="118" y="399"/>
                  <a:pt x="119" y="399"/>
                  <a:pt x="119" y="399"/>
                </a:cubicBezTo>
                <a:cubicBezTo>
                  <a:pt x="119" y="398"/>
                  <a:pt x="119" y="397"/>
                  <a:pt x="120" y="396"/>
                </a:cubicBezTo>
                <a:cubicBezTo>
                  <a:pt x="120" y="396"/>
                  <a:pt x="120" y="396"/>
                  <a:pt x="120" y="396"/>
                </a:cubicBezTo>
                <a:cubicBezTo>
                  <a:pt x="121" y="395"/>
                  <a:pt x="120" y="394"/>
                  <a:pt x="121" y="394"/>
                </a:cubicBezTo>
                <a:cubicBezTo>
                  <a:pt x="121" y="394"/>
                  <a:pt x="121" y="393"/>
                  <a:pt x="121" y="393"/>
                </a:cubicBezTo>
                <a:cubicBezTo>
                  <a:pt x="121" y="393"/>
                  <a:pt x="122" y="393"/>
                  <a:pt x="122" y="393"/>
                </a:cubicBezTo>
                <a:cubicBezTo>
                  <a:pt x="122" y="391"/>
                  <a:pt x="123" y="389"/>
                  <a:pt x="123" y="389"/>
                </a:cubicBezTo>
                <a:cubicBezTo>
                  <a:pt x="124" y="388"/>
                  <a:pt x="124" y="387"/>
                  <a:pt x="124" y="387"/>
                </a:cubicBezTo>
                <a:cubicBezTo>
                  <a:pt x="125" y="387"/>
                  <a:pt x="125" y="387"/>
                  <a:pt x="126" y="387"/>
                </a:cubicBezTo>
                <a:cubicBezTo>
                  <a:pt x="126" y="386"/>
                  <a:pt x="126" y="386"/>
                  <a:pt x="127" y="386"/>
                </a:cubicBezTo>
                <a:cubicBezTo>
                  <a:pt x="128" y="385"/>
                  <a:pt x="126" y="385"/>
                  <a:pt x="126" y="384"/>
                </a:cubicBezTo>
                <a:cubicBezTo>
                  <a:pt x="127" y="382"/>
                  <a:pt x="128" y="381"/>
                  <a:pt x="130" y="381"/>
                </a:cubicBezTo>
                <a:cubicBezTo>
                  <a:pt x="130" y="379"/>
                  <a:pt x="132" y="377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3" y="376"/>
                  <a:pt x="133" y="376"/>
                  <a:pt x="133" y="376"/>
                </a:cubicBezTo>
                <a:cubicBezTo>
                  <a:pt x="134" y="375"/>
                  <a:pt x="133" y="374"/>
                  <a:pt x="134" y="373"/>
                </a:cubicBezTo>
                <a:cubicBezTo>
                  <a:pt x="134" y="372"/>
                  <a:pt x="134" y="372"/>
                  <a:pt x="133" y="371"/>
                </a:cubicBezTo>
                <a:cubicBezTo>
                  <a:pt x="133" y="370"/>
                  <a:pt x="135" y="371"/>
                  <a:pt x="135" y="370"/>
                </a:cubicBezTo>
                <a:cubicBezTo>
                  <a:pt x="137" y="366"/>
                  <a:pt x="139" y="364"/>
                  <a:pt x="140" y="359"/>
                </a:cubicBezTo>
                <a:cubicBezTo>
                  <a:pt x="139" y="358"/>
                  <a:pt x="139" y="360"/>
                  <a:pt x="138" y="360"/>
                </a:cubicBezTo>
                <a:cubicBezTo>
                  <a:pt x="137" y="361"/>
                  <a:pt x="137" y="361"/>
                  <a:pt x="136" y="362"/>
                </a:cubicBezTo>
                <a:cubicBezTo>
                  <a:pt x="136" y="362"/>
                  <a:pt x="136" y="362"/>
                  <a:pt x="136" y="363"/>
                </a:cubicBezTo>
                <a:cubicBezTo>
                  <a:pt x="136" y="363"/>
                  <a:pt x="135" y="363"/>
                  <a:pt x="135" y="363"/>
                </a:cubicBezTo>
                <a:cubicBezTo>
                  <a:pt x="135" y="364"/>
                  <a:pt x="136" y="367"/>
                  <a:pt x="135" y="367"/>
                </a:cubicBezTo>
                <a:cubicBezTo>
                  <a:pt x="135" y="367"/>
                  <a:pt x="135" y="368"/>
                  <a:pt x="135" y="368"/>
                </a:cubicBezTo>
                <a:cubicBezTo>
                  <a:pt x="135" y="368"/>
                  <a:pt x="135" y="368"/>
                  <a:pt x="135" y="368"/>
                </a:cubicBezTo>
                <a:cubicBezTo>
                  <a:pt x="135" y="368"/>
                  <a:pt x="135" y="368"/>
                  <a:pt x="134" y="368"/>
                </a:cubicBezTo>
                <a:cubicBezTo>
                  <a:pt x="134" y="368"/>
                  <a:pt x="134" y="368"/>
                  <a:pt x="134" y="368"/>
                </a:cubicBezTo>
                <a:cubicBezTo>
                  <a:pt x="134" y="368"/>
                  <a:pt x="134" y="369"/>
                  <a:pt x="134" y="369"/>
                </a:cubicBezTo>
                <a:cubicBezTo>
                  <a:pt x="134" y="369"/>
                  <a:pt x="133" y="369"/>
                  <a:pt x="133" y="370"/>
                </a:cubicBezTo>
                <a:cubicBezTo>
                  <a:pt x="132" y="371"/>
                  <a:pt x="132" y="371"/>
                  <a:pt x="132" y="371"/>
                </a:cubicBezTo>
                <a:cubicBezTo>
                  <a:pt x="132" y="371"/>
                  <a:pt x="131" y="372"/>
                  <a:pt x="131" y="372"/>
                </a:cubicBezTo>
                <a:cubicBezTo>
                  <a:pt x="131" y="373"/>
                  <a:pt x="131" y="373"/>
                  <a:pt x="130" y="373"/>
                </a:cubicBezTo>
                <a:cubicBezTo>
                  <a:pt x="130" y="373"/>
                  <a:pt x="130" y="374"/>
                  <a:pt x="130" y="374"/>
                </a:cubicBezTo>
                <a:cubicBezTo>
                  <a:pt x="130" y="374"/>
                  <a:pt x="130" y="374"/>
                  <a:pt x="130" y="374"/>
                </a:cubicBezTo>
                <a:cubicBezTo>
                  <a:pt x="130" y="374"/>
                  <a:pt x="130" y="374"/>
                  <a:pt x="130" y="375"/>
                </a:cubicBezTo>
                <a:cubicBezTo>
                  <a:pt x="128" y="377"/>
                  <a:pt x="126" y="379"/>
                  <a:pt x="126" y="382"/>
                </a:cubicBezTo>
                <a:cubicBezTo>
                  <a:pt x="125" y="382"/>
                  <a:pt x="126" y="384"/>
                  <a:pt x="125" y="384"/>
                </a:cubicBezTo>
                <a:cubicBezTo>
                  <a:pt x="124" y="385"/>
                  <a:pt x="125" y="385"/>
                  <a:pt x="125" y="386"/>
                </a:cubicBezTo>
                <a:cubicBezTo>
                  <a:pt x="124" y="386"/>
                  <a:pt x="123" y="387"/>
                  <a:pt x="123" y="387"/>
                </a:cubicBezTo>
                <a:cubicBezTo>
                  <a:pt x="123" y="388"/>
                  <a:pt x="123" y="387"/>
                  <a:pt x="122" y="388"/>
                </a:cubicBezTo>
                <a:cubicBezTo>
                  <a:pt x="122" y="389"/>
                  <a:pt x="122" y="390"/>
                  <a:pt x="121" y="391"/>
                </a:cubicBezTo>
                <a:cubicBezTo>
                  <a:pt x="121" y="391"/>
                  <a:pt x="121" y="391"/>
                  <a:pt x="121" y="392"/>
                </a:cubicBezTo>
                <a:cubicBezTo>
                  <a:pt x="120" y="393"/>
                  <a:pt x="120" y="394"/>
                  <a:pt x="120" y="395"/>
                </a:cubicBezTo>
                <a:cubicBezTo>
                  <a:pt x="120" y="395"/>
                  <a:pt x="119" y="394"/>
                  <a:pt x="119" y="394"/>
                </a:cubicBezTo>
                <a:cubicBezTo>
                  <a:pt x="119" y="394"/>
                  <a:pt x="119" y="395"/>
                  <a:pt x="119" y="395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9" y="396"/>
                  <a:pt x="118" y="397"/>
                  <a:pt x="118" y="397"/>
                </a:cubicBezTo>
                <a:cubicBezTo>
                  <a:pt x="118" y="397"/>
                  <a:pt x="118" y="397"/>
                  <a:pt x="118" y="397"/>
                </a:cubicBezTo>
                <a:cubicBezTo>
                  <a:pt x="117" y="399"/>
                  <a:pt x="117" y="401"/>
                  <a:pt x="116" y="401"/>
                </a:cubicBezTo>
                <a:cubicBezTo>
                  <a:pt x="116" y="401"/>
                  <a:pt x="116" y="402"/>
                  <a:pt x="116" y="402"/>
                </a:cubicBezTo>
                <a:cubicBezTo>
                  <a:pt x="115" y="403"/>
                  <a:pt x="113" y="405"/>
                  <a:pt x="113" y="406"/>
                </a:cubicBezTo>
                <a:cubicBezTo>
                  <a:pt x="113" y="407"/>
                  <a:pt x="115" y="407"/>
                  <a:pt x="114" y="408"/>
                </a:cubicBezTo>
                <a:cubicBezTo>
                  <a:pt x="113" y="409"/>
                  <a:pt x="112" y="408"/>
                  <a:pt x="111" y="409"/>
                </a:cubicBezTo>
                <a:cubicBezTo>
                  <a:pt x="111" y="410"/>
                  <a:pt x="109" y="411"/>
                  <a:pt x="108" y="412"/>
                </a:cubicBezTo>
                <a:cubicBezTo>
                  <a:pt x="108" y="413"/>
                  <a:pt x="109" y="413"/>
                  <a:pt x="109" y="414"/>
                </a:cubicBezTo>
                <a:cubicBezTo>
                  <a:pt x="107" y="416"/>
                  <a:pt x="107" y="418"/>
                  <a:pt x="106" y="420"/>
                </a:cubicBezTo>
                <a:cubicBezTo>
                  <a:pt x="106" y="421"/>
                  <a:pt x="106" y="421"/>
                  <a:pt x="106" y="421"/>
                </a:cubicBezTo>
                <a:cubicBezTo>
                  <a:pt x="105" y="423"/>
                  <a:pt x="107" y="423"/>
                  <a:pt x="107" y="424"/>
                </a:cubicBezTo>
                <a:cubicBezTo>
                  <a:pt x="107" y="425"/>
                  <a:pt x="106" y="426"/>
                  <a:pt x="106" y="426"/>
                </a:cubicBezTo>
                <a:cubicBezTo>
                  <a:pt x="106" y="427"/>
                  <a:pt x="105" y="428"/>
                  <a:pt x="105" y="428"/>
                </a:cubicBezTo>
                <a:cubicBezTo>
                  <a:pt x="105" y="428"/>
                  <a:pt x="105" y="428"/>
                  <a:pt x="104" y="428"/>
                </a:cubicBezTo>
                <a:cubicBezTo>
                  <a:pt x="104" y="430"/>
                  <a:pt x="104" y="430"/>
                  <a:pt x="103" y="432"/>
                </a:cubicBezTo>
                <a:cubicBezTo>
                  <a:pt x="103" y="432"/>
                  <a:pt x="103" y="432"/>
                  <a:pt x="103" y="433"/>
                </a:cubicBezTo>
                <a:cubicBezTo>
                  <a:pt x="102" y="434"/>
                  <a:pt x="102" y="435"/>
                  <a:pt x="102" y="435"/>
                </a:cubicBezTo>
                <a:cubicBezTo>
                  <a:pt x="101" y="436"/>
                  <a:pt x="101" y="436"/>
                  <a:pt x="101" y="437"/>
                </a:cubicBezTo>
                <a:cubicBezTo>
                  <a:pt x="101" y="438"/>
                  <a:pt x="100" y="438"/>
                  <a:pt x="101" y="438"/>
                </a:cubicBezTo>
                <a:cubicBezTo>
                  <a:pt x="101" y="439"/>
                  <a:pt x="100" y="442"/>
                  <a:pt x="100" y="442"/>
                </a:cubicBezTo>
                <a:cubicBezTo>
                  <a:pt x="100" y="443"/>
                  <a:pt x="99" y="442"/>
                  <a:pt x="99" y="443"/>
                </a:cubicBezTo>
                <a:cubicBezTo>
                  <a:pt x="100" y="444"/>
                  <a:pt x="98" y="447"/>
                  <a:pt x="98" y="447"/>
                </a:cubicBezTo>
                <a:cubicBezTo>
                  <a:pt x="97" y="449"/>
                  <a:pt x="98" y="450"/>
                  <a:pt x="98" y="451"/>
                </a:cubicBezTo>
                <a:cubicBezTo>
                  <a:pt x="98" y="451"/>
                  <a:pt x="97" y="451"/>
                  <a:pt x="97" y="451"/>
                </a:cubicBezTo>
                <a:cubicBezTo>
                  <a:pt x="97" y="453"/>
                  <a:pt x="97" y="453"/>
                  <a:pt x="97" y="454"/>
                </a:cubicBezTo>
                <a:cubicBezTo>
                  <a:pt x="97" y="455"/>
                  <a:pt x="96" y="455"/>
                  <a:pt x="96" y="456"/>
                </a:cubicBezTo>
                <a:cubicBezTo>
                  <a:pt x="96" y="456"/>
                  <a:pt x="96" y="456"/>
                  <a:pt x="95" y="456"/>
                </a:cubicBezTo>
                <a:cubicBezTo>
                  <a:pt x="95" y="456"/>
                  <a:pt x="95" y="455"/>
                  <a:pt x="95" y="456"/>
                </a:cubicBezTo>
                <a:cubicBezTo>
                  <a:pt x="95" y="456"/>
                  <a:pt x="95" y="456"/>
                  <a:pt x="95" y="456"/>
                </a:cubicBezTo>
                <a:cubicBezTo>
                  <a:pt x="94" y="456"/>
                  <a:pt x="94" y="457"/>
                  <a:pt x="94" y="457"/>
                </a:cubicBezTo>
                <a:cubicBezTo>
                  <a:pt x="94" y="458"/>
                  <a:pt x="93" y="458"/>
                  <a:pt x="93" y="459"/>
                </a:cubicBezTo>
                <a:cubicBezTo>
                  <a:pt x="93" y="460"/>
                  <a:pt x="93" y="460"/>
                  <a:pt x="93" y="461"/>
                </a:cubicBezTo>
                <a:cubicBezTo>
                  <a:pt x="93" y="462"/>
                  <a:pt x="94" y="465"/>
                  <a:pt x="94" y="466"/>
                </a:cubicBezTo>
                <a:cubicBezTo>
                  <a:pt x="94" y="466"/>
                  <a:pt x="94" y="467"/>
                  <a:pt x="93" y="468"/>
                </a:cubicBezTo>
                <a:cubicBezTo>
                  <a:pt x="93" y="470"/>
                  <a:pt x="94" y="472"/>
                  <a:pt x="94" y="473"/>
                </a:cubicBezTo>
                <a:cubicBezTo>
                  <a:pt x="93" y="475"/>
                  <a:pt x="92" y="476"/>
                  <a:pt x="92" y="477"/>
                </a:cubicBezTo>
                <a:cubicBezTo>
                  <a:pt x="92" y="478"/>
                  <a:pt x="93" y="480"/>
                  <a:pt x="93" y="481"/>
                </a:cubicBezTo>
                <a:cubicBezTo>
                  <a:pt x="93" y="481"/>
                  <a:pt x="92" y="481"/>
                  <a:pt x="92" y="482"/>
                </a:cubicBezTo>
                <a:cubicBezTo>
                  <a:pt x="92" y="483"/>
                  <a:pt x="93" y="484"/>
                  <a:pt x="93" y="485"/>
                </a:cubicBezTo>
                <a:cubicBezTo>
                  <a:pt x="93" y="486"/>
                  <a:pt x="93" y="487"/>
                  <a:pt x="93" y="488"/>
                </a:cubicBezTo>
                <a:cubicBezTo>
                  <a:pt x="93" y="490"/>
                  <a:pt x="92" y="491"/>
                  <a:pt x="93" y="492"/>
                </a:cubicBezTo>
                <a:cubicBezTo>
                  <a:pt x="93" y="492"/>
                  <a:pt x="93" y="493"/>
                  <a:pt x="93" y="493"/>
                </a:cubicBezTo>
                <a:cubicBezTo>
                  <a:pt x="92" y="493"/>
                  <a:pt x="92" y="491"/>
                  <a:pt x="92" y="490"/>
                </a:cubicBezTo>
                <a:cubicBezTo>
                  <a:pt x="92" y="489"/>
                  <a:pt x="93" y="487"/>
                  <a:pt x="93" y="485"/>
                </a:cubicBezTo>
                <a:cubicBezTo>
                  <a:pt x="92" y="485"/>
                  <a:pt x="93" y="484"/>
                  <a:pt x="92" y="484"/>
                </a:cubicBezTo>
                <a:cubicBezTo>
                  <a:pt x="91" y="485"/>
                  <a:pt x="92" y="486"/>
                  <a:pt x="92" y="487"/>
                </a:cubicBezTo>
                <a:cubicBezTo>
                  <a:pt x="92" y="489"/>
                  <a:pt x="90" y="492"/>
                  <a:pt x="90" y="495"/>
                </a:cubicBezTo>
                <a:cubicBezTo>
                  <a:pt x="90" y="496"/>
                  <a:pt x="90" y="497"/>
                  <a:pt x="90" y="497"/>
                </a:cubicBezTo>
                <a:cubicBezTo>
                  <a:pt x="90" y="498"/>
                  <a:pt x="90" y="499"/>
                  <a:pt x="90" y="499"/>
                </a:cubicBezTo>
                <a:cubicBezTo>
                  <a:pt x="90" y="500"/>
                  <a:pt x="90" y="500"/>
                  <a:pt x="90" y="500"/>
                </a:cubicBezTo>
                <a:cubicBezTo>
                  <a:pt x="90" y="502"/>
                  <a:pt x="90" y="503"/>
                  <a:pt x="90" y="505"/>
                </a:cubicBezTo>
                <a:cubicBezTo>
                  <a:pt x="90" y="505"/>
                  <a:pt x="91" y="510"/>
                  <a:pt x="91" y="510"/>
                </a:cubicBezTo>
                <a:cubicBezTo>
                  <a:pt x="90" y="510"/>
                  <a:pt x="91" y="510"/>
                  <a:pt x="90" y="511"/>
                </a:cubicBezTo>
                <a:cubicBezTo>
                  <a:pt x="90" y="520"/>
                  <a:pt x="90" y="520"/>
                  <a:pt x="90" y="520"/>
                </a:cubicBezTo>
                <a:cubicBezTo>
                  <a:pt x="90" y="522"/>
                  <a:pt x="90" y="523"/>
                  <a:pt x="90" y="526"/>
                </a:cubicBezTo>
                <a:cubicBezTo>
                  <a:pt x="90" y="527"/>
                  <a:pt x="90" y="527"/>
                  <a:pt x="90" y="527"/>
                </a:cubicBezTo>
                <a:cubicBezTo>
                  <a:pt x="90" y="528"/>
                  <a:pt x="89" y="529"/>
                  <a:pt x="89" y="529"/>
                </a:cubicBezTo>
                <a:cubicBezTo>
                  <a:pt x="90" y="528"/>
                  <a:pt x="89" y="531"/>
                  <a:pt x="89" y="530"/>
                </a:cubicBezTo>
                <a:cubicBezTo>
                  <a:pt x="89" y="531"/>
                  <a:pt x="90" y="532"/>
                  <a:pt x="89" y="533"/>
                </a:cubicBezTo>
                <a:cubicBezTo>
                  <a:pt x="91" y="534"/>
                  <a:pt x="90" y="536"/>
                  <a:pt x="90" y="537"/>
                </a:cubicBezTo>
                <a:cubicBezTo>
                  <a:pt x="90" y="538"/>
                  <a:pt x="90" y="538"/>
                  <a:pt x="90" y="538"/>
                </a:cubicBezTo>
                <a:cubicBezTo>
                  <a:pt x="90" y="539"/>
                  <a:pt x="90" y="539"/>
                  <a:pt x="90" y="539"/>
                </a:cubicBezTo>
                <a:cubicBezTo>
                  <a:pt x="90" y="539"/>
                  <a:pt x="90" y="540"/>
                  <a:pt x="90" y="540"/>
                </a:cubicBezTo>
                <a:cubicBezTo>
                  <a:pt x="90" y="541"/>
                  <a:pt x="89" y="542"/>
                  <a:pt x="90" y="543"/>
                </a:cubicBezTo>
                <a:cubicBezTo>
                  <a:pt x="91" y="541"/>
                  <a:pt x="91" y="539"/>
                  <a:pt x="91" y="537"/>
                </a:cubicBezTo>
                <a:cubicBezTo>
                  <a:pt x="91" y="536"/>
                  <a:pt x="91" y="533"/>
                  <a:pt x="91" y="532"/>
                </a:cubicBezTo>
                <a:cubicBezTo>
                  <a:pt x="92" y="533"/>
                  <a:pt x="91" y="529"/>
                  <a:pt x="92" y="530"/>
                </a:cubicBezTo>
                <a:cubicBezTo>
                  <a:pt x="92" y="532"/>
                  <a:pt x="93" y="534"/>
                  <a:pt x="93" y="536"/>
                </a:cubicBezTo>
                <a:cubicBezTo>
                  <a:pt x="93" y="537"/>
                  <a:pt x="92" y="537"/>
                  <a:pt x="92" y="538"/>
                </a:cubicBezTo>
                <a:cubicBezTo>
                  <a:pt x="92" y="539"/>
                  <a:pt x="93" y="538"/>
                  <a:pt x="93" y="540"/>
                </a:cubicBezTo>
                <a:cubicBezTo>
                  <a:pt x="92" y="542"/>
                  <a:pt x="92" y="542"/>
                  <a:pt x="92" y="544"/>
                </a:cubicBezTo>
                <a:cubicBezTo>
                  <a:pt x="91" y="545"/>
                  <a:pt x="91" y="544"/>
                  <a:pt x="90" y="544"/>
                </a:cubicBezTo>
                <a:cubicBezTo>
                  <a:pt x="90" y="545"/>
                  <a:pt x="90" y="546"/>
                  <a:pt x="90" y="546"/>
                </a:cubicBezTo>
                <a:cubicBezTo>
                  <a:pt x="90" y="548"/>
                  <a:pt x="90" y="549"/>
                  <a:pt x="90" y="550"/>
                </a:cubicBezTo>
                <a:cubicBezTo>
                  <a:pt x="90" y="551"/>
                  <a:pt x="89" y="552"/>
                  <a:pt x="90" y="552"/>
                </a:cubicBezTo>
                <a:cubicBezTo>
                  <a:pt x="90" y="552"/>
                  <a:pt x="91" y="552"/>
                  <a:pt x="91" y="552"/>
                </a:cubicBezTo>
                <a:cubicBezTo>
                  <a:pt x="91" y="551"/>
                  <a:pt x="91" y="551"/>
                  <a:pt x="92" y="551"/>
                </a:cubicBezTo>
                <a:cubicBezTo>
                  <a:pt x="92" y="552"/>
                  <a:pt x="92" y="552"/>
                  <a:pt x="92" y="553"/>
                </a:cubicBezTo>
                <a:cubicBezTo>
                  <a:pt x="92" y="554"/>
                  <a:pt x="92" y="554"/>
                  <a:pt x="92" y="555"/>
                </a:cubicBezTo>
                <a:cubicBezTo>
                  <a:pt x="91" y="555"/>
                  <a:pt x="91" y="555"/>
                  <a:pt x="91" y="556"/>
                </a:cubicBezTo>
                <a:cubicBezTo>
                  <a:pt x="91" y="556"/>
                  <a:pt x="91" y="556"/>
                  <a:pt x="91" y="557"/>
                </a:cubicBezTo>
                <a:cubicBezTo>
                  <a:pt x="91" y="557"/>
                  <a:pt x="91" y="556"/>
                  <a:pt x="92" y="557"/>
                </a:cubicBezTo>
                <a:cubicBezTo>
                  <a:pt x="92" y="557"/>
                  <a:pt x="93" y="557"/>
                  <a:pt x="93" y="558"/>
                </a:cubicBezTo>
                <a:cubicBezTo>
                  <a:pt x="93" y="558"/>
                  <a:pt x="93" y="559"/>
                  <a:pt x="93" y="559"/>
                </a:cubicBezTo>
                <a:cubicBezTo>
                  <a:pt x="92" y="559"/>
                  <a:pt x="92" y="559"/>
                  <a:pt x="91" y="559"/>
                </a:cubicBezTo>
                <a:cubicBezTo>
                  <a:pt x="91" y="559"/>
                  <a:pt x="91" y="560"/>
                  <a:pt x="91" y="560"/>
                </a:cubicBezTo>
                <a:cubicBezTo>
                  <a:pt x="91" y="560"/>
                  <a:pt x="92" y="561"/>
                  <a:pt x="92" y="561"/>
                </a:cubicBezTo>
                <a:cubicBezTo>
                  <a:pt x="92" y="562"/>
                  <a:pt x="91" y="564"/>
                  <a:pt x="91" y="565"/>
                </a:cubicBezTo>
                <a:cubicBezTo>
                  <a:pt x="91" y="565"/>
                  <a:pt x="92" y="565"/>
                  <a:pt x="92" y="565"/>
                </a:cubicBezTo>
                <a:cubicBezTo>
                  <a:pt x="92" y="566"/>
                  <a:pt x="91" y="567"/>
                  <a:pt x="91" y="568"/>
                </a:cubicBezTo>
                <a:cubicBezTo>
                  <a:pt x="92" y="568"/>
                  <a:pt x="91" y="568"/>
                  <a:pt x="91" y="569"/>
                </a:cubicBezTo>
                <a:cubicBezTo>
                  <a:pt x="92" y="568"/>
                  <a:pt x="91" y="570"/>
                  <a:pt x="92" y="570"/>
                </a:cubicBezTo>
                <a:cubicBezTo>
                  <a:pt x="92" y="571"/>
                  <a:pt x="93" y="571"/>
                  <a:pt x="93" y="571"/>
                </a:cubicBezTo>
                <a:cubicBezTo>
                  <a:pt x="93" y="572"/>
                  <a:pt x="92" y="574"/>
                  <a:pt x="93" y="573"/>
                </a:cubicBezTo>
                <a:cubicBezTo>
                  <a:pt x="95" y="573"/>
                  <a:pt x="93" y="570"/>
                  <a:pt x="95" y="569"/>
                </a:cubicBezTo>
                <a:cubicBezTo>
                  <a:pt x="95" y="569"/>
                  <a:pt x="95" y="571"/>
                  <a:pt x="95" y="572"/>
                </a:cubicBezTo>
                <a:cubicBezTo>
                  <a:pt x="96" y="573"/>
                  <a:pt x="97" y="574"/>
                  <a:pt x="97" y="575"/>
                </a:cubicBezTo>
                <a:cubicBezTo>
                  <a:pt x="96" y="578"/>
                  <a:pt x="97" y="579"/>
                  <a:pt x="97" y="581"/>
                </a:cubicBezTo>
                <a:cubicBezTo>
                  <a:pt x="98" y="581"/>
                  <a:pt x="98" y="583"/>
                  <a:pt x="98" y="583"/>
                </a:cubicBezTo>
                <a:cubicBezTo>
                  <a:pt x="98" y="584"/>
                  <a:pt x="98" y="584"/>
                  <a:pt x="99" y="585"/>
                </a:cubicBezTo>
                <a:cubicBezTo>
                  <a:pt x="99" y="586"/>
                  <a:pt x="99" y="587"/>
                  <a:pt x="99" y="588"/>
                </a:cubicBezTo>
                <a:cubicBezTo>
                  <a:pt x="99" y="589"/>
                  <a:pt x="99" y="590"/>
                  <a:pt x="99" y="591"/>
                </a:cubicBezTo>
                <a:cubicBezTo>
                  <a:pt x="100" y="591"/>
                  <a:pt x="100" y="592"/>
                  <a:pt x="100" y="593"/>
                </a:cubicBezTo>
                <a:cubicBezTo>
                  <a:pt x="100" y="594"/>
                  <a:pt x="101" y="594"/>
                  <a:pt x="100" y="595"/>
                </a:cubicBezTo>
                <a:cubicBezTo>
                  <a:pt x="100" y="596"/>
                  <a:pt x="101" y="595"/>
                  <a:pt x="101" y="596"/>
                </a:cubicBezTo>
                <a:cubicBezTo>
                  <a:pt x="101" y="597"/>
                  <a:pt x="101" y="598"/>
                  <a:pt x="102" y="599"/>
                </a:cubicBezTo>
                <a:cubicBezTo>
                  <a:pt x="102" y="599"/>
                  <a:pt x="102" y="600"/>
                  <a:pt x="102" y="600"/>
                </a:cubicBezTo>
                <a:cubicBezTo>
                  <a:pt x="102" y="601"/>
                  <a:pt x="102" y="601"/>
                  <a:pt x="102" y="601"/>
                </a:cubicBezTo>
                <a:cubicBezTo>
                  <a:pt x="102" y="601"/>
                  <a:pt x="101" y="602"/>
                  <a:pt x="101" y="602"/>
                </a:cubicBezTo>
                <a:cubicBezTo>
                  <a:pt x="100" y="602"/>
                  <a:pt x="101" y="602"/>
                  <a:pt x="101" y="603"/>
                </a:cubicBezTo>
                <a:cubicBezTo>
                  <a:pt x="101" y="603"/>
                  <a:pt x="101" y="604"/>
                  <a:pt x="101" y="604"/>
                </a:cubicBezTo>
                <a:cubicBezTo>
                  <a:pt x="101" y="605"/>
                  <a:pt x="101" y="606"/>
                  <a:pt x="102" y="606"/>
                </a:cubicBezTo>
                <a:cubicBezTo>
                  <a:pt x="102" y="606"/>
                  <a:pt x="102" y="607"/>
                  <a:pt x="102" y="607"/>
                </a:cubicBezTo>
                <a:cubicBezTo>
                  <a:pt x="102" y="608"/>
                  <a:pt x="103" y="608"/>
                  <a:pt x="103" y="609"/>
                </a:cubicBezTo>
                <a:cubicBezTo>
                  <a:pt x="103" y="610"/>
                  <a:pt x="103" y="610"/>
                  <a:pt x="104" y="611"/>
                </a:cubicBezTo>
                <a:cubicBezTo>
                  <a:pt x="102" y="610"/>
                  <a:pt x="102" y="608"/>
                  <a:pt x="101" y="606"/>
                </a:cubicBezTo>
                <a:cubicBezTo>
                  <a:pt x="101" y="606"/>
                  <a:pt x="101" y="605"/>
                  <a:pt x="101" y="605"/>
                </a:cubicBezTo>
                <a:cubicBezTo>
                  <a:pt x="101" y="604"/>
                  <a:pt x="100" y="604"/>
                  <a:pt x="100" y="604"/>
                </a:cubicBezTo>
                <a:cubicBezTo>
                  <a:pt x="100" y="603"/>
                  <a:pt x="100" y="602"/>
                  <a:pt x="100" y="602"/>
                </a:cubicBezTo>
                <a:cubicBezTo>
                  <a:pt x="100" y="602"/>
                  <a:pt x="99" y="602"/>
                  <a:pt x="99" y="602"/>
                </a:cubicBezTo>
                <a:cubicBezTo>
                  <a:pt x="98" y="602"/>
                  <a:pt x="99" y="603"/>
                  <a:pt x="99" y="603"/>
                </a:cubicBezTo>
                <a:cubicBezTo>
                  <a:pt x="99" y="604"/>
                  <a:pt x="99" y="604"/>
                  <a:pt x="100" y="605"/>
                </a:cubicBezTo>
                <a:cubicBezTo>
                  <a:pt x="99" y="606"/>
                  <a:pt x="101" y="609"/>
                  <a:pt x="101" y="610"/>
                </a:cubicBezTo>
                <a:cubicBezTo>
                  <a:pt x="102" y="613"/>
                  <a:pt x="104" y="620"/>
                  <a:pt x="104" y="621"/>
                </a:cubicBezTo>
                <a:cubicBezTo>
                  <a:pt x="105" y="621"/>
                  <a:pt x="105" y="622"/>
                  <a:pt x="105" y="623"/>
                </a:cubicBezTo>
                <a:cubicBezTo>
                  <a:pt x="106" y="623"/>
                  <a:pt x="107" y="621"/>
                  <a:pt x="107" y="623"/>
                </a:cubicBezTo>
                <a:cubicBezTo>
                  <a:pt x="107" y="623"/>
                  <a:pt x="107" y="623"/>
                  <a:pt x="107" y="623"/>
                </a:cubicBezTo>
                <a:cubicBezTo>
                  <a:pt x="107" y="625"/>
                  <a:pt x="106" y="624"/>
                  <a:pt x="106" y="626"/>
                </a:cubicBezTo>
                <a:cubicBezTo>
                  <a:pt x="107" y="627"/>
                  <a:pt x="108" y="627"/>
                  <a:pt x="108" y="629"/>
                </a:cubicBezTo>
                <a:cubicBezTo>
                  <a:pt x="108" y="630"/>
                  <a:pt x="109" y="631"/>
                  <a:pt x="109" y="631"/>
                </a:cubicBezTo>
                <a:cubicBezTo>
                  <a:pt x="109" y="631"/>
                  <a:pt x="109" y="632"/>
                  <a:pt x="109" y="632"/>
                </a:cubicBezTo>
                <a:cubicBezTo>
                  <a:pt x="110" y="633"/>
                  <a:pt x="110" y="634"/>
                  <a:pt x="110" y="634"/>
                </a:cubicBezTo>
                <a:cubicBezTo>
                  <a:pt x="111" y="636"/>
                  <a:pt x="113" y="637"/>
                  <a:pt x="112" y="640"/>
                </a:cubicBezTo>
                <a:cubicBezTo>
                  <a:pt x="114" y="640"/>
                  <a:pt x="114" y="642"/>
                  <a:pt x="114" y="643"/>
                </a:cubicBezTo>
                <a:cubicBezTo>
                  <a:pt x="114" y="643"/>
                  <a:pt x="115" y="643"/>
                  <a:pt x="115" y="644"/>
                </a:cubicBezTo>
                <a:cubicBezTo>
                  <a:pt x="115" y="645"/>
                  <a:pt x="117" y="648"/>
                  <a:pt x="116" y="648"/>
                </a:cubicBezTo>
                <a:cubicBezTo>
                  <a:pt x="117" y="648"/>
                  <a:pt x="118" y="650"/>
                  <a:pt x="118" y="651"/>
                </a:cubicBezTo>
                <a:cubicBezTo>
                  <a:pt x="118" y="652"/>
                  <a:pt x="119" y="652"/>
                  <a:pt x="119" y="653"/>
                </a:cubicBezTo>
                <a:cubicBezTo>
                  <a:pt x="121" y="654"/>
                  <a:pt x="121" y="655"/>
                  <a:pt x="122" y="656"/>
                </a:cubicBezTo>
                <a:cubicBezTo>
                  <a:pt x="122" y="655"/>
                  <a:pt x="122" y="655"/>
                  <a:pt x="122" y="655"/>
                </a:cubicBezTo>
                <a:cubicBezTo>
                  <a:pt x="122" y="655"/>
                  <a:pt x="121" y="655"/>
                  <a:pt x="121" y="655"/>
                </a:cubicBezTo>
                <a:cubicBezTo>
                  <a:pt x="121" y="655"/>
                  <a:pt x="121" y="655"/>
                  <a:pt x="121" y="654"/>
                </a:cubicBezTo>
                <a:cubicBezTo>
                  <a:pt x="121" y="654"/>
                  <a:pt x="121" y="654"/>
                  <a:pt x="121" y="654"/>
                </a:cubicBezTo>
                <a:cubicBezTo>
                  <a:pt x="120" y="653"/>
                  <a:pt x="120" y="652"/>
                  <a:pt x="120" y="652"/>
                </a:cubicBezTo>
                <a:cubicBezTo>
                  <a:pt x="119" y="650"/>
                  <a:pt x="118" y="650"/>
                  <a:pt x="118" y="648"/>
                </a:cubicBezTo>
                <a:cubicBezTo>
                  <a:pt x="120" y="649"/>
                  <a:pt x="121" y="650"/>
                  <a:pt x="121" y="653"/>
                </a:cubicBezTo>
                <a:cubicBezTo>
                  <a:pt x="122" y="654"/>
                  <a:pt x="121" y="654"/>
                  <a:pt x="121" y="654"/>
                </a:cubicBezTo>
                <a:cubicBezTo>
                  <a:pt x="122" y="654"/>
                  <a:pt x="122" y="655"/>
                  <a:pt x="122" y="655"/>
                </a:cubicBezTo>
                <a:cubicBezTo>
                  <a:pt x="122" y="655"/>
                  <a:pt x="123" y="654"/>
                  <a:pt x="123" y="654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5"/>
                  <a:pt x="123" y="655"/>
                  <a:pt x="123" y="655"/>
                </a:cubicBezTo>
                <a:cubicBezTo>
                  <a:pt x="123" y="656"/>
                  <a:pt x="123" y="656"/>
                  <a:pt x="123" y="656"/>
                </a:cubicBezTo>
                <a:cubicBezTo>
                  <a:pt x="123" y="657"/>
                  <a:pt x="124" y="657"/>
                  <a:pt x="124" y="658"/>
                </a:cubicBezTo>
                <a:cubicBezTo>
                  <a:pt x="124" y="658"/>
                  <a:pt x="125" y="659"/>
                  <a:pt x="125" y="660"/>
                </a:cubicBezTo>
                <a:cubicBezTo>
                  <a:pt x="125" y="660"/>
                  <a:pt x="125" y="661"/>
                  <a:pt x="125" y="662"/>
                </a:cubicBezTo>
                <a:cubicBezTo>
                  <a:pt x="125" y="662"/>
                  <a:pt x="126" y="662"/>
                  <a:pt x="126" y="662"/>
                </a:cubicBezTo>
                <a:cubicBezTo>
                  <a:pt x="126" y="663"/>
                  <a:pt x="126" y="663"/>
                  <a:pt x="126" y="663"/>
                </a:cubicBezTo>
                <a:cubicBezTo>
                  <a:pt x="126" y="664"/>
                  <a:pt x="126" y="664"/>
                  <a:pt x="126" y="664"/>
                </a:cubicBezTo>
                <a:cubicBezTo>
                  <a:pt x="126" y="664"/>
                  <a:pt x="126" y="665"/>
                  <a:pt x="126" y="665"/>
                </a:cubicBezTo>
                <a:cubicBezTo>
                  <a:pt x="126" y="665"/>
                  <a:pt x="127" y="665"/>
                  <a:pt x="127" y="665"/>
                </a:cubicBezTo>
                <a:cubicBezTo>
                  <a:pt x="127" y="665"/>
                  <a:pt x="127" y="666"/>
                  <a:pt x="127" y="666"/>
                </a:cubicBezTo>
                <a:cubicBezTo>
                  <a:pt x="127" y="667"/>
                  <a:pt x="128" y="667"/>
                  <a:pt x="127" y="668"/>
                </a:cubicBezTo>
                <a:cubicBezTo>
                  <a:pt x="128" y="669"/>
                  <a:pt x="130" y="671"/>
                  <a:pt x="130" y="672"/>
                </a:cubicBezTo>
                <a:cubicBezTo>
                  <a:pt x="131" y="673"/>
                  <a:pt x="133" y="674"/>
                  <a:pt x="133" y="674"/>
                </a:cubicBezTo>
                <a:cubicBezTo>
                  <a:pt x="134" y="675"/>
                  <a:pt x="133" y="676"/>
                  <a:pt x="134" y="676"/>
                </a:cubicBezTo>
                <a:cubicBezTo>
                  <a:pt x="134" y="676"/>
                  <a:pt x="134" y="677"/>
                  <a:pt x="134" y="677"/>
                </a:cubicBezTo>
                <a:cubicBezTo>
                  <a:pt x="135" y="678"/>
                  <a:pt x="136" y="679"/>
                  <a:pt x="137" y="680"/>
                </a:cubicBezTo>
                <a:cubicBezTo>
                  <a:pt x="137" y="681"/>
                  <a:pt x="138" y="681"/>
                  <a:pt x="138" y="681"/>
                </a:cubicBezTo>
                <a:cubicBezTo>
                  <a:pt x="138" y="682"/>
                  <a:pt x="138" y="682"/>
                  <a:pt x="138" y="682"/>
                </a:cubicBezTo>
                <a:cubicBezTo>
                  <a:pt x="138" y="683"/>
                  <a:pt x="139" y="683"/>
                  <a:pt x="139" y="683"/>
                </a:cubicBezTo>
                <a:cubicBezTo>
                  <a:pt x="140" y="685"/>
                  <a:pt x="140" y="685"/>
                  <a:pt x="141" y="686"/>
                </a:cubicBezTo>
                <a:cubicBezTo>
                  <a:pt x="141" y="687"/>
                  <a:pt x="143" y="687"/>
                  <a:pt x="143" y="687"/>
                </a:cubicBezTo>
                <a:cubicBezTo>
                  <a:pt x="144" y="689"/>
                  <a:pt x="144" y="687"/>
                  <a:pt x="144" y="689"/>
                </a:cubicBezTo>
                <a:cubicBezTo>
                  <a:pt x="146" y="689"/>
                  <a:pt x="146" y="691"/>
                  <a:pt x="147" y="692"/>
                </a:cubicBezTo>
                <a:cubicBezTo>
                  <a:pt x="147" y="692"/>
                  <a:pt x="148" y="692"/>
                  <a:pt x="148" y="693"/>
                </a:cubicBezTo>
                <a:cubicBezTo>
                  <a:pt x="148" y="695"/>
                  <a:pt x="149" y="696"/>
                  <a:pt x="151" y="697"/>
                </a:cubicBezTo>
                <a:cubicBezTo>
                  <a:pt x="151" y="698"/>
                  <a:pt x="152" y="699"/>
                  <a:pt x="152" y="700"/>
                </a:cubicBezTo>
                <a:cubicBezTo>
                  <a:pt x="154" y="701"/>
                  <a:pt x="158" y="704"/>
                  <a:pt x="158" y="706"/>
                </a:cubicBezTo>
                <a:cubicBezTo>
                  <a:pt x="160" y="706"/>
                  <a:pt x="161" y="707"/>
                  <a:pt x="161" y="709"/>
                </a:cubicBezTo>
                <a:cubicBezTo>
                  <a:pt x="163" y="709"/>
                  <a:pt x="162" y="710"/>
                  <a:pt x="164" y="711"/>
                </a:cubicBezTo>
                <a:cubicBezTo>
                  <a:pt x="164" y="712"/>
                  <a:pt x="165" y="712"/>
                  <a:pt x="165" y="713"/>
                </a:cubicBezTo>
                <a:cubicBezTo>
                  <a:pt x="167" y="713"/>
                  <a:pt x="168" y="715"/>
                  <a:pt x="169" y="716"/>
                </a:cubicBezTo>
                <a:cubicBezTo>
                  <a:pt x="169" y="716"/>
                  <a:pt x="169" y="715"/>
                  <a:pt x="169" y="716"/>
                </a:cubicBezTo>
                <a:cubicBezTo>
                  <a:pt x="170" y="716"/>
                  <a:pt x="170" y="717"/>
                  <a:pt x="170" y="717"/>
                </a:cubicBezTo>
                <a:cubicBezTo>
                  <a:pt x="171" y="717"/>
                  <a:pt x="171" y="718"/>
                  <a:pt x="172" y="718"/>
                </a:cubicBezTo>
                <a:cubicBezTo>
                  <a:pt x="173" y="720"/>
                  <a:pt x="174" y="720"/>
                  <a:pt x="174" y="721"/>
                </a:cubicBezTo>
                <a:cubicBezTo>
                  <a:pt x="176" y="721"/>
                  <a:pt x="176" y="723"/>
                  <a:pt x="177" y="723"/>
                </a:cubicBezTo>
                <a:cubicBezTo>
                  <a:pt x="178" y="723"/>
                  <a:pt x="178" y="724"/>
                  <a:pt x="178" y="724"/>
                </a:cubicBezTo>
                <a:cubicBezTo>
                  <a:pt x="179" y="724"/>
                  <a:pt x="179" y="724"/>
                  <a:pt x="179" y="725"/>
                </a:cubicBezTo>
                <a:cubicBezTo>
                  <a:pt x="180" y="726"/>
                  <a:pt x="180" y="726"/>
                  <a:pt x="182" y="726"/>
                </a:cubicBezTo>
                <a:cubicBezTo>
                  <a:pt x="182" y="727"/>
                  <a:pt x="183" y="727"/>
                  <a:pt x="184" y="728"/>
                </a:cubicBezTo>
                <a:cubicBezTo>
                  <a:pt x="184" y="728"/>
                  <a:pt x="184" y="728"/>
                  <a:pt x="184" y="728"/>
                </a:cubicBezTo>
                <a:cubicBezTo>
                  <a:pt x="184" y="729"/>
                  <a:pt x="185" y="728"/>
                  <a:pt x="185" y="728"/>
                </a:cubicBezTo>
                <a:cubicBezTo>
                  <a:pt x="185" y="729"/>
                  <a:pt x="185" y="729"/>
                  <a:pt x="185" y="729"/>
                </a:cubicBezTo>
                <a:cubicBezTo>
                  <a:pt x="185" y="730"/>
                  <a:pt x="186" y="729"/>
                  <a:pt x="186" y="729"/>
                </a:cubicBezTo>
                <a:cubicBezTo>
                  <a:pt x="186" y="729"/>
                  <a:pt x="186" y="730"/>
                  <a:pt x="186" y="730"/>
                </a:cubicBezTo>
                <a:cubicBezTo>
                  <a:pt x="186" y="730"/>
                  <a:pt x="187" y="730"/>
                  <a:pt x="187" y="730"/>
                </a:cubicBezTo>
                <a:cubicBezTo>
                  <a:pt x="187" y="730"/>
                  <a:pt x="187" y="731"/>
                  <a:pt x="188" y="731"/>
                </a:cubicBezTo>
                <a:cubicBezTo>
                  <a:pt x="189" y="732"/>
                  <a:pt x="190" y="732"/>
                  <a:pt x="191" y="733"/>
                </a:cubicBezTo>
                <a:cubicBezTo>
                  <a:pt x="191" y="733"/>
                  <a:pt x="192" y="733"/>
                  <a:pt x="192" y="734"/>
                </a:cubicBezTo>
                <a:cubicBezTo>
                  <a:pt x="193" y="734"/>
                  <a:pt x="193" y="734"/>
                  <a:pt x="194" y="735"/>
                </a:cubicBezTo>
                <a:cubicBezTo>
                  <a:pt x="196" y="736"/>
                  <a:pt x="198" y="737"/>
                  <a:pt x="201" y="738"/>
                </a:cubicBezTo>
                <a:cubicBezTo>
                  <a:pt x="204" y="740"/>
                  <a:pt x="207" y="741"/>
                  <a:pt x="210" y="743"/>
                </a:cubicBezTo>
                <a:cubicBezTo>
                  <a:pt x="211" y="744"/>
                  <a:pt x="213" y="744"/>
                  <a:pt x="214" y="745"/>
                </a:cubicBezTo>
                <a:cubicBezTo>
                  <a:pt x="214" y="745"/>
                  <a:pt x="215" y="745"/>
                  <a:pt x="215" y="745"/>
                </a:cubicBezTo>
                <a:cubicBezTo>
                  <a:pt x="214" y="744"/>
                  <a:pt x="213" y="743"/>
                  <a:pt x="212" y="743"/>
                </a:cubicBezTo>
                <a:cubicBezTo>
                  <a:pt x="212" y="743"/>
                  <a:pt x="212" y="742"/>
                  <a:pt x="211" y="742"/>
                </a:cubicBezTo>
                <a:cubicBezTo>
                  <a:pt x="211" y="741"/>
                  <a:pt x="211" y="741"/>
                  <a:pt x="210" y="741"/>
                </a:cubicBezTo>
                <a:cubicBezTo>
                  <a:pt x="208" y="740"/>
                  <a:pt x="206" y="738"/>
                  <a:pt x="205" y="737"/>
                </a:cubicBezTo>
                <a:cubicBezTo>
                  <a:pt x="203" y="736"/>
                  <a:pt x="201" y="736"/>
                  <a:pt x="200" y="734"/>
                </a:cubicBezTo>
                <a:cubicBezTo>
                  <a:pt x="200" y="734"/>
                  <a:pt x="200" y="733"/>
                  <a:pt x="200" y="733"/>
                </a:cubicBezTo>
                <a:cubicBezTo>
                  <a:pt x="199" y="733"/>
                  <a:pt x="198" y="733"/>
                  <a:pt x="197" y="733"/>
                </a:cubicBezTo>
                <a:cubicBezTo>
                  <a:pt x="197" y="731"/>
                  <a:pt x="197" y="731"/>
                  <a:pt x="196" y="730"/>
                </a:cubicBezTo>
                <a:cubicBezTo>
                  <a:pt x="196" y="730"/>
                  <a:pt x="196" y="730"/>
                  <a:pt x="196" y="730"/>
                </a:cubicBezTo>
                <a:cubicBezTo>
                  <a:pt x="196" y="730"/>
                  <a:pt x="192" y="726"/>
                  <a:pt x="192" y="726"/>
                </a:cubicBezTo>
                <a:cubicBezTo>
                  <a:pt x="191" y="726"/>
                  <a:pt x="191" y="726"/>
                  <a:pt x="191" y="726"/>
                </a:cubicBezTo>
                <a:cubicBezTo>
                  <a:pt x="190" y="725"/>
                  <a:pt x="190" y="724"/>
                  <a:pt x="189" y="724"/>
                </a:cubicBezTo>
                <a:cubicBezTo>
                  <a:pt x="189" y="724"/>
                  <a:pt x="189" y="723"/>
                  <a:pt x="189" y="723"/>
                </a:cubicBezTo>
                <a:cubicBezTo>
                  <a:pt x="189" y="723"/>
                  <a:pt x="189" y="723"/>
                  <a:pt x="190" y="724"/>
                </a:cubicBezTo>
                <a:cubicBezTo>
                  <a:pt x="190" y="724"/>
                  <a:pt x="190" y="724"/>
                  <a:pt x="190" y="725"/>
                </a:cubicBezTo>
                <a:cubicBezTo>
                  <a:pt x="191" y="725"/>
                  <a:pt x="191" y="725"/>
                  <a:pt x="191" y="726"/>
                </a:cubicBezTo>
                <a:cubicBezTo>
                  <a:pt x="191" y="726"/>
                  <a:pt x="191" y="726"/>
                  <a:pt x="192" y="726"/>
                </a:cubicBezTo>
                <a:cubicBezTo>
                  <a:pt x="192" y="726"/>
                  <a:pt x="192" y="726"/>
                  <a:pt x="193" y="726"/>
                </a:cubicBezTo>
                <a:cubicBezTo>
                  <a:pt x="193" y="726"/>
                  <a:pt x="193" y="726"/>
                  <a:pt x="193" y="726"/>
                </a:cubicBezTo>
                <a:cubicBezTo>
                  <a:pt x="194" y="727"/>
                  <a:pt x="195" y="728"/>
                  <a:pt x="196" y="729"/>
                </a:cubicBezTo>
                <a:cubicBezTo>
                  <a:pt x="196" y="730"/>
                  <a:pt x="197" y="730"/>
                  <a:pt x="197" y="731"/>
                </a:cubicBezTo>
                <a:cubicBezTo>
                  <a:pt x="198" y="731"/>
                  <a:pt x="198" y="731"/>
                  <a:pt x="198" y="732"/>
                </a:cubicBezTo>
                <a:cubicBezTo>
                  <a:pt x="198" y="732"/>
                  <a:pt x="198" y="732"/>
                  <a:pt x="198" y="732"/>
                </a:cubicBezTo>
                <a:cubicBezTo>
                  <a:pt x="199" y="732"/>
                  <a:pt x="199" y="732"/>
                  <a:pt x="199" y="732"/>
                </a:cubicBezTo>
                <a:cubicBezTo>
                  <a:pt x="199" y="732"/>
                  <a:pt x="200" y="731"/>
                  <a:pt x="200" y="731"/>
                </a:cubicBezTo>
                <a:cubicBezTo>
                  <a:pt x="200" y="731"/>
                  <a:pt x="201" y="732"/>
                  <a:pt x="201" y="732"/>
                </a:cubicBezTo>
                <a:cubicBezTo>
                  <a:pt x="201" y="733"/>
                  <a:pt x="201" y="734"/>
                  <a:pt x="201" y="734"/>
                </a:cubicBezTo>
                <a:cubicBezTo>
                  <a:pt x="201" y="734"/>
                  <a:pt x="202" y="734"/>
                  <a:pt x="202" y="734"/>
                </a:cubicBezTo>
                <a:cubicBezTo>
                  <a:pt x="202" y="734"/>
                  <a:pt x="203" y="734"/>
                  <a:pt x="203" y="734"/>
                </a:cubicBezTo>
                <a:cubicBezTo>
                  <a:pt x="204" y="735"/>
                  <a:pt x="205" y="735"/>
                  <a:pt x="206" y="736"/>
                </a:cubicBezTo>
                <a:cubicBezTo>
                  <a:pt x="206" y="737"/>
                  <a:pt x="207" y="737"/>
                  <a:pt x="207" y="737"/>
                </a:cubicBezTo>
                <a:cubicBezTo>
                  <a:pt x="207" y="737"/>
                  <a:pt x="207" y="737"/>
                  <a:pt x="207" y="737"/>
                </a:cubicBezTo>
                <a:cubicBezTo>
                  <a:pt x="208" y="737"/>
                  <a:pt x="208" y="737"/>
                  <a:pt x="208" y="737"/>
                </a:cubicBezTo>
                <a:cubicBezTo>
                  <a:pt x="209" y="738"/>
                  <a:pt x="209" y="738"/>
                  <a:pt x="209" y="739"/>
                </a:cubicBezTo>
                <a:cubicBezTo>
                  <a:pt x="209" y="739"/>
                  <a:pt x="209" y="740"/>
                  <a:pt x="209" y="740"/>
                </a:cubicBezTo>
                <a:cubicBezTo>
                  <a:pt x="210" y="740"/>
                  <a:pt x="211" y="740"/>
                  <a:pt x="211" y="740"/>
                </a:cubicBezTo>
                <a:cubicBezTo>
                  <a:pt x="211" y="740"/>
                  <a:pt x="211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2" y="740"/>
                  <a:pt x="212" y="740"/>
                </a:cubicBezTo>
                <a:cubicBezTo>
                  <a:pt x="212" y="740"/>
                  <a:pt x="213" y="740"/>
                  <a:pt x="213" y="741"/>
                </a:cubicBezTo>
                <a:cubicBezTo>
                  <a:pt x="213" y="741"/>
                  <a:pt x="213" y="741"/>
                  <a:pt x="213" y="741"/>
                </a:cubicBezTo>
                <a:cubicBezTo>
                  <a:pt x="213" y="742"/>
                  <a:pt x="213" y="742"/>
                  <a:pt x="214" y="743"/>
                </a:cubicBezTo>
                <a:cubicBezTo>
                  <a:pt x="214" y="743"/>
                  <a:pt x="214" y="743"/>
                  <a:pt x="214" y="743"/>
                </a:cubicBezTo>
                <a:cubicBezTo>
                  <a:pt x="214" y="744"/>
                  <a:pt x="215" y="745"/>
                  <a:pt x="215" y="745"/>
                </a:cubicBezTo>
                <a:cubicBezTo>
                  <a:pt x="215" y="745"/>
                  <a:pt x="215" y="746"/>
                  <a:pt x="216" y="746"/>
                </a:cubicBezTo>
                <a:cubicBezTo>
                  <a:pt x="216" y="746"/>
                  <a:pt x="216" y="746"/>
                  <a:pt x="216" y="746"/>
                </a:cubicBezTo>
                <a:cubicBezTo>
                  <a:pt x="217" y="746"/>
                  <a:pt x="217" y="746"/>
                  <a:pt x="217" y="746"/>
                </a:cubicBezTo>
                <a:cubicBezTo>
                  <a:pt x="217" y="747"/>
                  <a:pt x="217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8" y="747"/>
                  <a:pt x="218" y="747"/>
                  <a:pt x="218" y="747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0" y="748"/>
                  <a:pt x="220" y="749"/>
                  <a:pt x="221" y="749"/>
                </a:cubicBezTo>
                <a:cubicBezTo>
                  <a:pt x="221" y="749"/>
                  <a:pt x="221" y="749"/>
                  <a:pt x="221" y="748"/>
                </a:cubicBezTo>
                <a:cubicBezTo>
                  <a:pt x="222" y="748"/>
                  <a:pt x="222" y="748"/>
                  <a:pt x="222" y="749"/>
                </a:cubicBezTo>
                <a:cubicBezTo>
                  <a:pt x="222" y="749"/>
                  <a:pt x="221" y="750"/>
                  <a:pt x="221" y="750"/>
                </a:cubicBezTo>
                <a:cubicBezTo>
                  <a:pt x="222" y="751"/>
                  <a:pt x="222" y="750"/>
                  <a:pt x="223" y="751"/>
                </a:cubicBezTo>
                <a:cubicBezTo>
                  <a:pt x="223" y="751"/>
                  <a:pt x="223" y="751"/>
                  <a:pt x="223" y="751"/>
                </a:cubicBezTo>
                <a:cubicBezTo>
                  <a:pt x="223" y="751"/>
                  <a:pt x="224" y="752"/>
                  <a:pt x="224" y="752"/>
                </a:cubicBezTo>
                <a:cubicBezTo>
                  <a:pt x="224" y="752"/>
                  <a:pt x="224" y="753"/>
                  <a:pt x="224" y="753"/>
                </a:cubicBezTo>
                <a:cubicBezTo>
                  <a:pt x="225" y="753"/>
                  <a:pt x="225" y="754"/>
                  <a:pt x="225" y="754"/>
                </a:cubicBezTo>
                <a:cubicBezTo>
                  <a:pt x="225" y="754"/>
                  <a:pt x="226" y="754"/>
                  <a:pt x="226" y="754"/>
                </a:cubicBezTo>
                <a:cubicBezTo>
                  <a:pt x="226" y="754"/>
                  <a:pt x="226" y="755"/>
                  <a:pt x="227" y="755"/>
                </a:cubicBezTo>
                <a:cubicBezTo>
                  <a:pt x="227" y="756"/>
                  <a:pt x="228" y="755"/>
                  <a:pt x="228" y="756"/>
                </a:cubicBezTo>
                <a:cubicBezTo>
                  <a:pt x="228" y="756"/>
                  <a:pt x="228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29" y="756"/>
                  <a:pt x="229" y="756"/>
                  <a:pt x="229" y="756"/>
                </a:cubicBezTo>
                <a:cubicBezTo>
                  <a:pt x="230" y="757"/>
                  <a:pt x="230" y="757"/>
                  <a:pt x="230" y="757"/>
                </a:cubicBezTo>
                <a:cubicBezTo>
                  <a:pt x="230" y="757"/>
                  <a:pt x="231" y="757"/>
                  <a:pt x="231" y="758"/>
                </a:cubicBezTo>
                <a:cubicBezTo>
                  <a:pt x="231" y="758"/>
                  <a:pt x="232" y="758"/>
                  <a:pt x="232" y="758"/>
                </a:cubicBezTo>
                <a:cubicBezTo>
                  <a:pt x="232" y="759"/>
                  <a:pt x="233" y="759"/>
                  <a:pt x="233" y="759"/>
                </a:cubicBezTo>
                <a:cubicBezTo>
                  <a:pt x="233" y="760"/>
                  <a:pt x="233" y="760"/>
                  <a:pt x="234" y="760"/>
                </a:cubicBezTo>
                <a:cubicBezTo>
                  <a:pt x="234" y="760"/>
                  <a:pt x="234" y="760"/>
                  <a:pt x="234" y="760"/>
                </a:cubicBezTo>
                <a:cubicBezTo>
                  <a:pt x="234" y="760"/>
                  <a:pt x="234" y="760"/>
                  <a:pt x="235" y="760"/>
                </a:cubicBezTo>
                <a:cubicBezTo>
                  <a:pt x="235" y="761"/>
                  <a:pt x="236" y="761"/>
                  <a:pt x="236" y="761"/>
                </a:cubicBezTo>
                <a:cubicBezTo>
                  <a:pt x="236" y="761"/>
                  <a:pt x="236" y="761"/>
                  <a:pt x="237" y="761"/>
                </a:cubicBezTo>
                <a:cubicBezTo>
                  <a:pt x="237" y="761"/>
                  <a:pt x="237" y="761"/>
                  <a:pt x="237" y="761"/>
                </a:cubicBezTo>
                <a:cubicBezTo>
                  <a:pt x="237" y="762"/>
                  <a:pt x="238" y="762"/>
                  <a:pt x="239" y="763"/>
                </a:cubicBezTo>
                <a:cubicBezTo>
                  <a:pt x="240" y="763"/>
                  <a:pt x="240" y="763"/>
                  <a:pt x="241" y="764"/>
                </a:cubicBezTo>
                <a:cubicBezTo>
                  <a:pt x="241" y="764"/>
                  <a:pt x="241" y="764"/>
                  <a:pt x="241" y="764"/>
                </a:cubicBezTo>
                <a:cubicBezTo>
                  <a:pt x="241" y="764"/>
                  <a:pt x="241" y="764"/>
                  <a:pt x="242" y="764"/>
                </a:cubicBezTo>
                <a:cubicBezTo>
                  <a:pt x="242" y="764"/>
                  <a:pt x="242" y="764"/>
                  <a:pt x="242" y="764"/>
                </a:cubicBezTo>
                <a:cubicBezTo>
                  <a:pt x="242" y="764"/>
                  <a:pt x="243" y="764"/>
                  <a:pt x="243" y="764"/>
                </a:cubicBezTo>
                <a:cubicBezTo>
                  <a:pt x="243" y="764"/>
                  <a:pt x="243" y="765"/>
                  <a:pt x="243" y="765"/>
                </a:cubicBezTo>
                <a:cubicBezTo>
                  <a:pt x="244" y="765"/>
                  <a:pt x="244" y="766"/>
                  <a:pt x="244" y="766"/>
                </a:cubicBezTo>
                <a:cubicBezTo>
                  <a:pt x="244" y="766"/>
                  <a:pt x="245" y="766"/>
                  <a:pt x="246" y="766"/>
                </a:cubicBezTo>
                <a:cubicBezTo>
                  <a:pt x="247" y="767"/>
                  <a:pt x="248" y="767"/>
                  <a:pt x="248" y="767"/>
                </a:cubicBezTo>
                <a:cubicBezTo>
                  <a:pt x="249" y="767"/>
                  <a:pt x="249" y="768"/>
                  <a:pt x="249" y="768"/>
                </a:cubicBezTo>
                <a:cubicBezTo>
                  <a:pt x="248" y="768"/>
                  <a:pt x="250" y="769"/>
                  <a:pt x="250" y="769"/>
                </a:cubicBezTo>
                <a:cubicBezTo>
                  <a:pt x="251" y="769"/>
                  <a:pt x="251" y="770"/>
                  <a:pt x="252" y="770"/>
                </a:cubicBezTo>
                <a:cubicBezTo>
                  <a:pt x="253" y="770"/>
                  <a:pt x="252" y="770"/>
                  <a:pt x="253" y="770"/>
                </a:cubicBezTo>
                <a:cubicBezTo>
                  <a:pt x="253" y="770"/>
                  <a:pt x="254" y="770"/>
                  <a:pt x="254" y="770"/>
                </a:cubicBezTo>
                <a:cubicBezTo>
                  <a:pt x="254" y="770"/>
                  <a:pt x="255" y="771"/>
                  <a:pt x="255" y="771"/>
                </a:cubicBezTo>
                <a:cubicBezTo>
                  <a:pt x="255" y="772"/>
                  <a:pt x="255" y="772"/>
                  <a:pt x="256" y="772"/>
                </a:cubicBezTo>
                <a:cubicBezTo>
                  <a:pt x="257" y="773"/>
                  <a:pt x="258" y="772"/>
                  <a:pt x="259" y="774"/>
                </a:cubicBezTo>
                <a:cubicBezTo>
                  <a:pt x="259" y="774"/>
                  <a:pt x="259" y="775"/>
                  <a:pt x="259" y="775"/>
                </a:cubicBezTo>
                <a:cubicBezTo>
                  <a:pt x="260" y="775"/>
                  <a:pt x="260" y="774"/>
                  <a:pt x="261" y="774"/>
                </a:cubicBezTo>
                <a:cubicBezTo>
                  <a:pt x="261" y="774"/>
                  <a:pt x="261" y="774"/>
                  <a:pt x="262" y="775"/>
                </a:cubicBezTo>
                <a:cubicBezTo>
                  <a:pt x="262" y="775"/>
                  <a:pt x="263" y="775"/>
                  <a:pt x="263" y="775"/>
                </a:cubicBezTo>
                <a:cubicBezTo>
                  <a:pt x="265" y="775"/>
                  <a:pt x="265" y="776"/>
                  <a:pt x="267" y="777"/>
                </a:cubicBezTo>
                <a:cubicBezTo>
                  <a:pt x="267" y="777"/>
                  <a:pt x="267" y="776"/>
                  <a:pt x="268" y="776"/>
                </a:cubicBezTo>
                <a:cubicBezTo>
                  <a:pt x="269" y="777"/>
                  <a:pt x="271" y="778"/>
                  <a:pt x="271" y="778"/>
                </a:cubicBezTo>
                <a:cubicBezTo>
                  <a:pt x="271" y="778"/>
                  <a:pt x="272" y="779"/>
                  <a:pt x="272" y="779"/>
                </a:cubicBezTo>
                <a:cubicBezTo>
                  <a:pt x="272" y="779"/>
                  <a:pt x="273" y="779"/>
                  <a:pt x="273" y="779"/>
                </a:cubicBezTo>
                <a:cubicBezTo>
                  <a:pt x="273" y="779"/>
                  <a:pt x="273" y="779"/>
                  <a:pt x="273" y="779"/>
                </a:cubicBezTo>
                <a:cubicBezTo>
                  <a:pt x="274" y="779"/>
                  <a:pt x="274" y="779"/>
                  <a:pt x="274" y="779"/>
                </a:cubicBezTo>
                <a:cubicBezTo>
                  <a:pt x="275" y="779"/>
                  <a:pt x="275" y="779"/>
                  <a:pt x="275" y="779"/>
                </a:cubicBezTo>
                <a:cubicBezTo>
                  <a:pt x="275" y="780"/>
                  <a:pt x="276" y="780"/>
                  <a:pt x="276" y="780"/>
                </a:cubicBezTo>
                <a:cubicBezTo>
                  <a:pt x="276" y="780"/>
                  <a:pt x="277" y="780"/>
                  <a:pt x="278" y="780"/>
                </a:cubicBezTo>
                <a:cubicBezTo>
                  <a:pt x="278" y="780"/>
                  <a:pt x="278" y="780"/>
                  <a:pt x="279" y="781"/>
                </a:cubicBezTo>
                <a:cubicBezTo>
                  <a:pt x="279" y="781"/>
                  <a:pt x="279" y="781"/>
                  <a:pt x="279" y="781"/>
                </a:cubicBezTo>
                <a:cubicBezTo>
                  <a:pt x="279" y="781"/>
                  <a:pt x="279" y="781"/>
                  <a:pt x="280" y="781"/>
                </a:cubicBezTo>
                <a:cubicBezTo>
                  <a:pt x="280" y="781"/>
                  <a:pt x="281" y="781"/>
                  <a:pt x="281" y="782"/>
                </a:cubicBezTo>
                <a:cubicBezTo>
                  <a:pt x="281" y="782"/>
                  <a:pt x="282" y="782"/>
                  <a:pt x="282" y="782"/>
                </a:cubicBezTo>
                <a:cubicBezTo>
                  <a:pt x="282" y="782"/>
                  <a:pt x="282" y="782"/>
                  <a:pt x="282" y="782"/>
                </a:cubicBezTo>
                <a:cubicBezTo>
                  <a:pt x="282" y="782"/>
                  <a:pt x="283" y="782"/>
                  <a:pt x="283" y="782"/>
                </a:cubicBezTo>
                <a:cubicBezTo>
                  <a:pt x="284" y="782"/>
                  <a:pt x="285" y="782"/>
                  <a:pt x="285" y="783"/>
                </a:cubicBezTo>
                <a:cubicBezTo>
                  <a:pt x="285" y="783"/>
                  <a:pt x="286" y="783"/>
                  <a:pt x="286" y="783"/>
                </a:cubicBezTo>
                <a:cubicBezTo>
                  <a:pt x="286" y="783"/>
                  <a:pt x="287" y="783"/>
                  <a:pt x="287" y="784"/>
                </a:cubicBezTo>
                <a:cubicBezTo>
                  <a:pt x="288" y="784"/>
                  <a:pt x="288" y="784"/>
                  <a:pt x="289" y="784"/>
                </a:cubicBezTo>
                <a:cubicBezTo>
                  <a:pt x="290" y="784"/>
                  <a:pt x="290" y="783"/>
                  <a:pt x="290" y="783"/>
                </a:cubicBezTo>
                <a:cubicBezTo>
                  <a:pt x="290" y="783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1" y="784"/>
                  <a:pt x="291" y="784"/>
                </a:cubicBezTo>
                <a:cubicBezTo>
                  <a:pt x="291" y="784"/>
                  <a:pt x="292" y="784"/>
                  <a:pt x="292" y="785"/>
                </a:cubicBezTo>
                <a:cubicBezTo>
                  <a:pt x="292" y="785"/>
                  <a:pt x="293" y="785"/>
                  <a:pt x="293" y="785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3" y="785"/>
                  <a:pt x="294" y="785"/>
                  <a:pt x="294" y="785"/>
                </a:cubicBezTo>
                <a:cubicBezTo>
                  <a:pt x="294" y="785"/>
                  <a:pt x="294" y="785"/>
                  <a:pt x="294" y="785"/>
                </a:cubicBezTo>
                <a:cubicBezTo>
                  <a:pt x="294" y="785"/>
                  <a:pt x="295" y="785"/>
                  <a:pt x="295" y="785"/>
                </a:cubicBezTo>
                <a:cubicBezTo>
                  <a:pt x="295" y="785"/>
                  <a:pt x="295" y="785"/>
                  <a:pt x="295" y="785"/>
                </a:cubicBezTo>
                <a:cubicBezTo>
                  <a:pt x="295" y="786"/>
                  <a:pt x="295" y="786"/>
                  <a:pt x="296" y="786"/>
                </a:cubicBezTo>
                <a:cubicBezTo>
                  <a:pt x="296" y="786"/>
                  <a:pt x="296" y="786"/>
                  <a:pt x="296" y="786"/>
                </a:cubicBezTo>
                <a:cubicBezTo>
                  <a:pt x="297" y="787"/>
                  <a:pt x="299" y="787"/>
                  <a:pt x="300" y="788"/>
                </a:cubicBezTo>
                <a:cubicBezTo>
                  <a:pt x="300" y="788"/>
                  <a:pt x="300" y="788"/>
                  <a:pt x="300" y="788"/>
                </a:cubicBezTo>
                <a:cubicBezTo>
                  <a:pt x="300" y="788"/>
                  <a:pt x="301" y="788"/>
                  <a:pt x="301" y="788"/>
                </a:cubicBezTo>
                <a:cubicBezTo>
                  <a:pt x="302" y="788"/>
                  <a:pt x="303" y="789"/>
                  <a:pt x="303" y="789"/>
                </a:cubicBezTo>
                <a:cubicBezTo>
                  <a:pt x="303" y="790"/>
                  <a:pt x="304" y="789"/>
                  <a:pt x="304" y="789"/>
                </a:cubicBezTo>
                <a:cubicBezTo>
                  <a:pt x="304" y="789"/>
                  <a:pt x="304" y="790"/>
                  <a:pt x="304" y="790"/>
                </a:cubicBezTo>
                <a:cubicBezTo>
                  <a:pt x="304" y="790"/>
                  <a:pt x="305" y="790"/>
                  <a:pt x="305" y="790"/>
                </a:cubicBezTo>
                <a:cubicBezTo>
                  <a:pt x="305" y="790"/>
                  <a:pt x="305" y="790"/>
                  <a:pt x="305" y="790"/>
                </a:cubicBezTo>
                <a:cubicBezTo>
                  <a:pt x="305" y="790"/>
                  <a:pt x="306" y="790"/>
                  <a:pt x="306" y="790"/>
                </a:cubicBezTo>
                <a:cubicBezTo>
                  <a:pt x="307" y="790"/>
                  <a:pt x="307" y="791"/>
                  <a:pt x="308" y="791"/>
                </a:cubicBezTo>
                <a:cubicBezTo>
                  <a:pt x="309" y="792"/>
                  <a:pt x="309" y="792"/>
                  <a:pt x="310" y="793"/>
                </a:cubicBezTo>
                <a:cubicBezTo>
                  <a:pt x="311" y="792"/>
                  <a:pt x="312" y="793"/>
                  <a:pt x="313" y="793"/>
                </a:cubicBezTo>
                <a:cubicBezTo>
                  <a:pt x="313" y="793"/>
                  <a:pt x="313" y="794"/>
                  <a:pt x="314" y="794"/>
                </a:cubicBezTo>
                <a:cubicBezTo>
                  <a:pt x="315" y="794"/>
                  <a:pt x="315" y="794"/>
                  <a:pt x="316" y="794"/>
                </a:cubicBezTo>
                <a:cubicBezTo>
                  <a:pt x="316" y="794"/>
                  <a:pt x="317" y="795"/>
                  <a:pt x="317" y="795"/>
                </a:cubicBezTo>
                <a:cubicBezTo>
                  <a:pt x="319" y="796"/>
                  <a:pt x="320" y="797"/>
                  <a:pt x="322" y="797"/>
                </a:cubicBezTo>
                <a:cubicBezTo>
                  <a:pt x="322" y="798"/>
                  <a:pt x="324" y="797"/>
                  <a:pt x="323" y="796"/>
                </a:cubicBezTo>
                <a:cubicBezTo>
                  <a:pt x="323" y="796"/>
                  <a:pt x="323" y="797"/>
                  <a:pt x="322" y="797"/>
                </a:cubicBezTo>
                <a:cubicBezTo>
                  <a:pt x="323" y="795"/>
                  <a:pt x="321" y="796"/>
                  <a:pt x="321" y="795"/>
                </a:cubicBezTo>
                <a:close/>
                <a:moveTo>
                  <a:pt x="250" y="413"/>
                </a:moveTo>
                <a:cubicBezTo>
                  <a:pt x="250" y="414"/>
                  <a:pt x="248" y="414"/>
                  <a:pt x="248" y="415"/>
                </a:cubicBezTo>
                <a:cubicBezTo>
                  <a:pt x="247" y="415"/>
                  <a:pt x="247" y="415"/>
                  <a:pt x="246" y="415"/>
                </a:cubicBezTo>
                <a:cubicBezTo>
                  <a:pt x="245" y="415"/>
                  <a:pt x="245" y="415"/>
                  <a:pt x="244" y="416"/>
                </a:cubicBezTo>
                <a:cubicBezTo>
                  <a:pt x="244" y="416"/>
                  <a:pt x="243" y="416"/>
                  <a:pt x="243" y="416"/>
                </a:cubicBezTo>
                <a:cubicBezTo>
                  <a:pt x="242" y="416"/>
                  <a:pt x="242" y="416"/>
                  <a:pt x="241" y="416"/>
                </a:cubicBezTo>
                <a:cubicBezTo>
                  <a:pt x="240" y="416"/>
                  <a:pt x="240" y="418"/>
                  <a:pt x="240" y="418"/>
                </a:cubicBezTo>
                <a:cubicBezTo>
                  <a:pt x="238" y="418"/>
                  <a:pt x="238" y="419"/>
                  <a:pt x="237" y="418"/>
                </a:cubicBezTo>
                <a:cubicBezTo>
                  <a:pt x="237" y="419"/>
                  <a:pt x="236" y="419"/>
                  <a:pt x="236" y="420"/>
                </a:cubicBezTo>
                <a:cubicBezTo>
                  <a:pt x="235" y="419"/>
                  <a:pt x="235" y="420"/>
                  <a:pt x="234" y="420"/>
                </a:cubicBezTo>
                <a:cubicBezTo>
                  <a:pt x="234" y="419"/>
                  <a:pt x="236" y="419"/>
                  <a:pt x="236" y="418"/>
                </a:cubicBezTo>
                <a:cubicBezTo>
                  <a:pt x="236" y="418"/>
                  <a:pt x="235" y="418"/>
                  <a:pt x="235" y="417"/>
                </a:cubicBezTo>
                <a:cubicBezTo>
                  <a:pt x="236" y="415"/>
                  <a:pt x="236" y="414"/>
                  <a:pt x="238" y="413"/>
                </a:cubicBezTo>
                <a:cubicBezTo>
                  <a:pt x="239" y="412"/>
                  <a:pt x="239" y="413"/>
                  <a:pt x="239" y="413"/>
                </a:cubicBezTo>
                <a:cubicBezTo>
                  <a:pt x="240" y="412"/>
                  <a:pt x="241" y="412"/>
                  <a:pt x="242" y="411"/>
                </a:cubicBezTo>
                <a:cubicBezTo>
                  <a:pt x="242" y="410"/>
                  <a:pt x="243" y="411"/>
                  <a:pt x="244" y="410"/>
                </a:cubicBezTo>
                <a:cubicBezTo>
                  <a:pt x="245" y="410"/>
                  <a:pt x="244" y="411"/>
                  <a:pt x="243" y="412"/>
                </a:cubicBezTo>
                <a:cubicBezTo>
                  <a:pt x="243" y="412"/>
                  <a:pt x="242" y="413"/>
                  <a:pt x="242" y="413"/>
                </a:cubicBezTo>
                <a:cubicBezTo>
                  <a:pt x="241" y="414"/>
                  <a:pt x="241" y="413"/>
                  <a:pt x="241" y="413"/>
                </a:cubicBezTo>
                <a:cubicBezTo>
                  <a:pt x="241" y="413"/>
                  <a:pt x="240" y="413"/>
                  <a:pt x="240" y="413"/>
                </a:cubicBezTo>
                <a:cubicBezTo>
                  <a:pt x="240" y="414"/>
                  <a:pt x="239" y="414"/>
                  <a:pt x="239" y="415"/>
                </a:cubicBezTo>
                <a:cubicBezTo>
                  <a:pt x="238" y="414"/>
                  <a:pt x="238" y="415"/>
                  <a:pt x="237" y="415"/>
                </a:cubicBezTo>
                <a:cubicBezTo>
                  <a:pt x="237" y="416"/>
                  <a:pt x="237" y="416"/>
                  <a:pt x="237" y="417"/>
                </a:cubicBezTo>
                <a:cubicBezTo>
                  <a:pt x="238" y="417"/>
                  <a:pt x="239" y="416"/>
                  <a:pt x="240" y="415"/>
                </a:cubicBezTo>
                <a:cubicBezTo>
                  <a:pt x="241" y="415"/>
                  <a:pt x="242" y="415"/>
                  <a:pt x="243" y="415"/>
                </a:cubicBezTo>
                <a:cubicBezTo>
                  <a:pt x="244" y="414"/>
                  <a:pt x="244" y="414"/>
                  <a:pt x="245" y="414"/>
                </a:cubicBezTo>
                <a:cubicBezTo>
                  <a:pt x="245" y="414"/>
                  <a:pt x="246" y="413"/>
                  <a:pt x="247" y="412"/>
                </a:cubicBezTo>
                <a:cubicBezTo>
                  <a:pt x="249" y="412"/>
                  <a:pt x="249" y="412"/>
                  <a:pt x="249" y="412"/>
                </a:cubicBezTo>
                <a:cubicBezTo>
                  <a:pt x="251" y="412"/>
                  <a:pt x="251" y="411"/>
                  <a:pt x="253" y="411"/>
                </a:cubicBezTo>
                <a:cubicBezTo>
                  <a:pt x="254" y="413"/>
                  <a:pt x="252" y="412"/>
                  <a:pt x="250" y="413"/>
                </a:cubicBezTo>
                <a:close/>
                <a:moveTo>
                  <a:pt x="247" y="410"/>
                </a:moveTo>
                <a:cubicBezTo>
                  <a:pt x="247" y="409"/>
                  <a:pt x="247" y="409"/>
                  <a:pt x="247" y="409"/>
                </a:cubicBezTo>
                <a:cubicBezTo>
                  <a:pt x="248" y="409"/>
                  <a:pt x="248" y="409"/>
                  <a:pt x="248" y="409"/>
                </a:cubicBezTo>
                <a:cubicBezTo>
                  <a:pt x="248" y="410"/>
                  <a:pt x="248" y="410"/>
                  <a:pt x="248" y="410"/>
                </a:cubicBezTo>
                <a:lnTo>
                  <a:pt x="247" y="410"/>
                </a:lnTo>
                <a:close/>
                <a:moveTo>
                  <a:pt x="249" y="408"/>
                </a:moveTo>
                <a:cubicBezTo>
                  <a:pt x="250" y="408"/>
                  <a:pt x="250" y="408"/>
                  <a:pt x="250" y="408"/>
                </a:cubicBezTo>
                <a:cubicBezTo>
                  <a:pt x="251" y="408"/>
                  <a:pt x="251" y="408"/>
                  <a:pt x="252" y="407"/>
                </a:cubicBezTo>
                <a:cubicBezTo>
                  <a:pt x="252" y="407"/>
                  <a:pt x="253" y="407"/>
                  <a:pt x="253" y="408"/>
                </a:cubicBezTo>
                <a:cubicBezTo>
                  <a:pt x="252" y="408"/>
                  <a:pt x="252" y="409"/>
                  <a:pt x="252" y="409"/>
                </a:cubicBezTo>
                <a:cubicBezTo>
                  <a:pt x="251" y="409"/>
                  <a:pt x="251" y="410"/>
                  <a:pt x="250" y="409"/>
                </a:cubicBezTo>
                <a:cubicBezTo>
                  <a:pt x="249" y="409"/>
                  <a:pt x="249" y="409"/>
                  <a:pt x="249" y="408"/>
                </a:cubicBezTo>
                <a:close/>
                <a:moveTo>
                  <a:pt x="271" y="409"/>
                </a:moveTo>
                <a:cubicBezTo>
                  <a:pt x="270" y="409"/>
                  <a:pt x="270" y="410"/>
                  <a:pt x="269" y="410"/>
                </a:cubicBezTo>
                <a:cubicBezTo>
                  <a:pt x="268" y="410"/>
                  <a:pt x="269" y="409"/>
                  <a:pt x="267" y="409"/>
                </a:cubicBezTo>
                <a:cubicBezTo>
                  <a:pt x="266" y="410"/>
                  <a:pt x="265" y="410"/>
                  <a:pt x="265" y="411"/>
                </a:cubicBezTo>
                <a:cubicBezTo>
                  <a:pt x="264" y="411"/>
                  <a:pt x="263" y="412"/>
                  <a:pt x="262" y="410"/>
                </a:cubicBezTo>
                <a:cubicBezTo>
                  <a:pt x="262" y="410"/>
                  <a:pt x="262" y="411"/>
                  <a:pt x="262" y="411"/>
                </a:cubicBezTo>
                <a:cubicBezTo>
                  <a:pt x="261" y="411"/>
                  <a:pt x="261" y="411"/>
                  <a:pt x="260" y="411"/>
                </a:cubicBezTo>
                <a:cubicBezTo>
                  <a:pt x="260" y="411"/>
                  <a:pt x="260" y="411"/>
                  <a:pt x="259" y="412"/>
                </a:cubicBezTo>
                <a:cubicBezTo>
                  <a:pt x="259" y="412"/>
                  <a:pt x="258" y="412"/>
                  <a:pt x="258" y="412"/>
                </a:cubicBezTo>
                <a:cubicBezTo>
                  <a:pt x="257" y="412"/>
                  <a:pt x="256" y="412"/>
                  <a:pt x="255" y="412"/>
                </a:cubicBezTo>
                <a:cubicBezTo>
                  <a:pt x="255" y="411"/>
                  <a:pt x="256" y="411"/>
                  <a:pt x="256" y="411"/>
                </a:cubicBezTo>
                <a:cubicBezTo>
                  <a:pt x="256" y="411"/>
                  <a:pt x="256" y="410"/>
                  <a:pt x="256" y="410"/>
                </a:cubicBezTo>
                <a:cubicBezTo>
                  <a:pt x="257" y="410"/>
                  <a:pt x="257" y="410"/>
                  <a:pt x="257" y="410"/>
                </a:cubicBezTo>
                <a:cubicBezTo>
                  <a:pt x="258" y="410"/>
                  <a:pt x="258" y="409"/>
                  <a:pt x="259" y="409"/>
                </a:cubicBezTo>
                <a:cubicBezTo>
                  <a:pt x="260" y="409"/>
                  <a:pt x="259" y="410"/>
                  <a:pt x="260" y="410"/>
                </a:cubicBezTo>
                <a:cubicBezTo>
                  <a:pt x="260" y="410"/>
                  <a:pt x="261" y="409"/>
                  <a:pt x="262" y="410"/>
                </a:cubicBezTo>
                <a:cubicBezTo>
                  <a:pt x="263" y="410"/>
                  <a:pt x="263" y="409"/>
                  <a:pt x="263" y="408"/>
                </a:cubicBezTo>
                <a:cubicBezTo>
                  <a:pt x="263" y="408"/>
                  <a:pt x="264" y="407"/>
                  <a:pt x="264" y="407"/>
                </a:cubicBezTo>
                <a:cubicBezTo>
                  <a:pt x="266" y="407"/>
                  <a:pt x="268" y="408"/>
                  <a:pt x="270" y="407"/>
                </a:cubicBezTo>
                <a:cubicBezTo>
                  <a:pt x="270" y="407"/>
                  <a:pt x="271" y="407"/>
                  <a:pt x="272" y="407"/>
                </a:cubicBezTo>
                <a:cubicBezTo>
                  <a:pt x="273" y="407"/>
                  <a:pt x="273" y="406"/>
                  <a:pt x="274" y="406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2" y="408"/>
                  <a:pt x="271" y="409"/>
                </a:cubicBezTo>
                <a:close/>
                <a:moveTo>
                  <a:pt x="258" y="406"/>
                </a:moveTo>
                <a:cubicBezTo>
                  <a:pt x="259" y="406"/>
                  <a:pt x="258" y="408"/>
                  <a:pt x="256" y="408"/>
                </a:cubicBezTo>
                <a:cubicBezTo>
                  <a:pt x="256" y="406"/>
                  <a:pt x="257" y="407"/>
                  <a:pt x="258" y="406"/>
                </a:cubicBezTo>
                <a:close/>
                <a:moveTo>
                  <a:pt x="259" y="407"/>
                </a:moveTo>
                <a:cubicBezTo>
                  <a:pt x="259" y="407"/>
                  <a:pt x="259" y="406"/>
                  <a:pt x="259" y="406"/>
                </a:cubicBezTo>
                <a:cubicBezTo>
                  <a:pt x="260" y="406"/>
                  <a:pt x="260" y="406"/>
                  <a:pt x="260" y="406"/>
                </a:cubicBezTo>
                <a:cubicBezTo>
                  <a:pt x="261" y="407"/>
                  <a:pt x="260" y="407"/>
                  <a:pt x="259" y="407"/>
                </a:cubicBezTo>
                <a:close/>
                <a:moveTo>
                  <a:pt x="291" y="419"/>
                </a:moveTo>
                <a:cubicBezTo>
                  <a:pt x="291" y="419"/>
                  <a:pt x="291" y="420"/>
                  <a:pt x="290" y="420"/>
                </a:cubicBezTo>
                <a:cubicBezTo>
                  <a:pt x="290" y="420"/>
                  <a:pt x="290" y="419"/>
                  <a:pt x="290" y="419"/>
                </a:cubicBezTo>
                <a:cubicBezTo>
                  <a:pt x="289" y="419"/>
                  <a:pt x="288" y="419"/>
                  <a:pt x="288" y="419"/>
                </a:cubicBezTo>
                <a:cubicBezTo>
                  <a:pt x="287" y="419"/>
                  <a:pt x="287" y="418"/>
                  <a:pt x="287" y="418"/>
                </a:cubicBezTo>
                <a:cubicBezTo>
                  <a:pt x="287" y="417"/>
                  <a:pt x="286" y="418"/>
                  <a:pt x="286" y="418"/>
                </a:cubicBezTo>
                <a:cubicBezTo>
                  <a:pt x="286" y="417"/>
                  <a:pt x="286" y="417"/>
                  <a:pt x="285" y="417"/>
                </a:cubicBezTo>
                <a:cubicBezTo>
                  <a:pt x="285" y="417"/>
                  <a:pt x="285" y="417"/>
                  <a:pt x="284" y="417"/>
                </a:cubicBezTo>
                <a:cubicBezTo>
                  <a:pt x="284" y="416"/>
                  <a:pt x="284" y="416"/>
                  <a:pt x="285" y="416"/>
                </a:cubicBezTo>
                <a:cubicBezTo>
                  <a:pt x="286" y="415"/>
                  <a:pt x="286" y="415"/>
                  <a:pt x="288" y="416"/>
                </a:cubicBezTo>
                <a:cubicBezTo>
                  <a:pt x="288" y="416"/>
                  <a:pt x="288" y="416"/>
                  <a:pt x="288" y="416"/>
                </a:cubicBezTo>
                <a:cubicBezTo>
                  <a:pt x="289" y="416"/>
                  <a:pt x="289" y="417"/>
                  <a:pt x="290" y="417"/>
                </a:cubicBezTo>
                <a:cubicBezTo>
                  <a:pt x="290" y="417"/>
                  <a:pt x="292" y="418"/>
                  <a:pt x="291" y="419"/>
                </a:cubicBezTo>
                <a:close/>
                <a:moveTo>
                  <a:pt x="305" y="359"/>
                </a:moveTo>
                <a:cubicBezTo>
                  <a:pt x="305" y="360"/>
                  <a:pt x="305" y="360"/>
                  <a:pt x="305" y="360"/>
                </a:cubicBezTo>
                <a:cubicBezTo>
                  <a:pt x="303" y="360"/>
                  <a:pt x="302" y="361"/>
                  <a:pt x="302" y="358"/>
                </a:cubicBezTo>
                <a:cubicBezTo>
                  <a:pt x="303" y="359"/>
                  <a:pt x="304" y="358"/>
                  <a:pt x="305" y="359"/>
                </a:cubicBezTo>
                <a:close/>
                <a:moveTo>
                  <a:pt x="254" y="363"/>
                </a:moveTo>
                <a:cubicBezTo>
                  <a:pt x="255" y="363"/>
                  <a:pt x="255" y="365"/>
                  <a:pt x="255" y="366"/>
                </a:cubicBezTo>
                <a:cubicBezTo>
                  <a:pt x="254" y="366"/>
                  <a:pt x="254" y="367"/>
                  <a:pt x="253" y="367"/>
                </a:cubicBezTo>
                <a:cubicBezTo>
                  <a:pt x="253" y="366"/>
                  <a:pt x="253" y="366"/>
                  <a:pt x="252" y="366"/>
                </a:cubicBezTo>
                <a:cubicBezTo>
                  <a:pt x="252" y="364"/>
                  <a:pt x="254" y="364"/>
                  <a:pt x="254" y="363"/>
                </a:cubicBezTo>
                <a:close/>
                <a:moveTo>
                  <a:pt x="243" y="371"/>
                </a:moveTo>
                <a:cubicBezTo>
                  <a:pt x="243" y="370"/>
                  <a:pt x="245" y="370"/>
                  <a:pt x="245" y="370"/>
                </a:cubicBezTo>
                <a:cubicBezTo>
                  <a:pt x="245" y="368"/>
                  <a:pt x="245" y="368"/>
                  <a:pt x="246" y="366"/>
                </a:cubicBezTo>
                <a:cubicBezTo>
                  <a:pt x="248" y="367"/>
                  <a:pt x="249" y="366"/>
                  <a:pt x="250" y="365"/>
                </a:cubicBezTo>
                <a:cubicBezTo>
                  <a:pt x="251" y="365"/>
                  <a:pt x="251" y="366"/>
                  <a:pt x="251" y="366"/>
                </a:cubicBezTo>
                <a:cubicBezTo>
                  <a:pt x="252" y="368"/>
                  <a:pt x="250" y="367"/>
                  <a:pt x="250" y="369"/>
                </a:cubicBezTo>
                <a:cubicBezTo>
                  <a:pt x="250" y="369"/>
                  <a:pt x="249" y="368"/>
                  <a:pt x="249" y="368"/>
                </a:cubicBezTo>
                <a:cubicBezTo>
                  <a:pt x="247" y="368"/>
                  <a:pt x="247" y="369"/>
                  <a:pt x="246" y="369"/>
                </a:cubicBezTo>
                <a:cubicBezTo>
                  <a:pt x="245" y="370"/>
                  <a:pt x="247" y="370"/>
                  <a:pt x="247" y="371"/>
                </a:cubicBezTo>
                <a:cubicBezTo>
                  <a:pt x="246" y="371"/>
                  <a:pt x="246" y="371"/>
                  <a:pt x="246" y="371"/>
                </a:cubicBezTo>
                <a:cubicBezTo>
                  <a:pt x="245" y="371"/>
                  <a:pt x="245" y="372"/>
                  <a:pt x="245" y="372"/>
                </a:cubicBezTo>
                <a:cubicBezTo>
                  <a:pt x="244" y="373"/>
                  <a:pt x="244" y="372"/>
                  <a:pt x="243" y="372"/>
                </a:cubicBezTo>
                <a:lnTo>
                  <a:pt x="243" y="371"/>
                </a:lnTo>
                <a:close/>
                <a:moveTo>
                  <a:pt x="225" y="382"/>
                </a:moveTo>
                <a:cubicBezTo>
                  <a:pt x="226" y="382"/>
                  <a:pt x="227" y="381"/>
                  <a:pt x="227" y="381"/>
                </a:cubicBezTo>
                <a:cubicBezTo>
                  <a:pt x="228" y="381"/>
                  <a:pt x="229" y="381"/>
                  <a:pt x="229" y="381"/>
                </a:cubicBezTo>
                <a:cubicBezTo>
                  <a:pt x="229" y="381"/>
                  <a:pt x="229" y="380"/>
                  <a:pt x="229" y="380"/>
                </a:cubicBezTo>
                <a:cubicBezTo>
                  <a:pt x="229" y="379"/>
                  <a:pt x="230" y="380"/>
                  <a:pt x="231" y="379"/>
                </a:cubicBezTo>
                <a:cubicBezTo>
                  <a:pt x="231" y="378"/>
                  <a:pt x="231" y="378"/>
                  <a:pt x="232" y="378"/>
                </a:cubicBezTo>
                <a:cubicBezTo>
                  <a:pt x="232" y="376"/>
                  <a:pt x="234" y="377"/>
                  <a:pt x="234" y="375"/>
                </a:cubicBezTo>
                <a:cubicBezTo>
                  <a:pt x="235" y="375"/>
                  <a:pt x="236" y="375"/>
                  <a:pt x="236" y="375"/>
                </a:cubicBezTo>
                <a:cubicBezTo>
                  <a:pt x="237" y="374"/>
                  <a:pt x="237" y="374"/>
                  <a:pt x="238" y="374"/>
                </a:cubicBezTo>
                <a:cubicBezTo>
                  <a:pt x="239" y="374"/>
                  <a:pt x="239" y="373"/>
                  <a:pt x="239" y="373"/>
                </a:cubicBezTo>
                <a:cubicBezTo>
                  <a:pt x="239" y="373"/>
                  <a:pt x="239" y="372"/>
                  <a:pt x="239" y="372"/>
                </a:cubicBezTo>
                <a:cubicBezTo>
                  <a:pt x="243" y="372"/>
                  <a:pt x="243" y="372"/>
                  <a:pt x="243" y="372"/>
                </a:cubicBezTo>
                <a:cubicBezTo>
                  <a:pt x="243" y="374"/>
                  <a:pt x="241" y="374"/>
                  <a:pt x="240" y="375"/>
                </a:cubicBezTo>
                <a:cubicBezTo>
                  <a:pt x="239" y="375"/>
                  <a:pt x="239" y="375"/>
                  <a:pt x="239" y="376"/>
                </a:cubicBezTo>
                <a:cubicBezTo>
                  <a:pt x="239" y="376"/>
                  <a:pt x="238" y="376"/>
                  <a:pt x="238" y="376"/>
                </a:cubicBezTo>
                <a:cubicBezTo>
                  <a:pt x="237" y="376"/>
                  <a:pt x="237" y="376"/>
                  <a:pt x="237" y="376"/>
                </a:cubicBezTo>
                <a:cubicBezTo>
                  <a:pt x="237" y="376"/>
                  <a:pt x="236" y="377"/>
                  <a:pt x="236" y="377"/>
                </a:cubicBezTo>
                <a:cubicBezTo>
                  <a:pt x="236" y="377"/>
                  <a:pt x="236" y="376"/>
                  <a:pt x="236" y="377"/>
                </a:cubicBezTo>
                <a:cubicBezTo>
                  <a:pt x="235" y="377"/>
                  <a:pt x="235" y="377"/>
                  <a:pt x="235" y="378"/>
                </a:cubicBezTo>
                <a:cubicBezTo>
                  <a:pt x="235" y="378"/>
                  <a:pt x="234" y="378"/>
                  <a:pt x="234" y="378"/>
                </a:cubicBezTo>
                <a:cubicBezTo>
                  <a:pt x="233" y="378"/>
                  <a:pt x="234" y="379"/>
                  <a:pt x="234" y="380"/>
                </a:cubicBezTo>
                <a:cubicBezTo>
                  <a:pt x="232" y="380"/>
                  <a:pt x="231" y="381"/>
                  <a:pt x="230" y="382"/>
                </a:cubicBezTo>
                <a:cubicBezTo>
                  <a:pt x="230" y="382"/>
                  <a:pt x="230" y="382"/>
                  <a:pt x="229" y="382"/>
                </a:cubicBezTo>
                <a:cubicBezTo>
                  <a:pt x="229" y="382"/>
                  <a:pt x="229" y="383"/>
                  <a:pt x="229" y="384"/>
                </a:cubicBezTo>
                <a:cubicBezTo>
                  <a:pt x="227" y="382"/>
                  <a:pt x="226" y="385"/>
                  <a:pt x="224" y="386"/>
                </a:cubicBezTo>
                <a:cubicBezTo>
                  <a:pt x="223" y="386"/>
                  <a:pt x="223" y="385"/>
                  <a:pt x="223" y="384"/>
                </a:cubicBezTo>
                <a:cubicBezTo>
                  <a:pt x="224" y="383"/>
                  <a:pt x="225" y="383"/>
                  <a:pt x="225" y="382"/>
                </a:cubicBezTo>
                <a:close/>
                <a:moveTo>
                  <a:pt x="217" y="388"/>
                </a:moveTo>
                <a:cubicBezTo>
                  <a:pt x="217" y="388"/>
                  <a:pt x="218" y="388"/>
                  <a:pt x="218" y="388"/>
                </a:cubicBezTo>
                <a:cubicBezTo>
                  <a:pt x="218" y="388"/>
                  <a:pt x="218" y="388"/>
                  <a:pt x="219" y="387"/>
                </a:cubicBezTo>
                <a:cubicBezTo>
                  <a:pt x="219" y="387"/>
                  <a:pt x="219" y="387"/>
                  <a:pt x="220" y="386"/>
                </a:cubicBezTo>
                <a:cubicBezTo>
                  <a:pt x="220" y="386"/>
                  <a:pt x="220" y="386"/>
                  <a:pt x="220" y="386"/>
                </a:cubicBezTo>
                <a:cubicBezTo>
                  <a:pt x="221" y="386"/>
                  <a:pt x="221" y="386"/>
                  <a:pt x="221" y="385"/>
                </a:cubicBezTo>
                <a:cubicBezTo>
                  <a:pt x="222" y="385"/>
                  <a:pt x="222" y="385"/>
                  <a:pt x="222" y="385"/>
                </a:cubicBezTo>
                <a:cubicBezTo>
                  <a:pt x="222" y="386"/>
                  <a:pt x="223" y="386"/>
                  <a:pt x="223" y="387"/>
                </a:cubicBezTo>
                <a:cubicBezTo>
                  <a:pt x="222" y="388"/>
                  <a:pt x="222" y="387"/>
                  <a:pt x="221" y="388"/>
                </a:cubicBezTo>
                <a:cubicBezTo>
                  <a:pt x="221" y="388"/>
                  <a:pt x="221" y="389"/>
                  <a:pt x="220" y="389"/>
                </a:cubicBezTo>
                <a:cubicBezTo>
                  <a:pt x="220" y="389"/>
                  <a:pt x="220" y="389"/>
                  <a:pt x="219" y="389"/>
                </a:cubicBezTo>
                <a:cubicBezTo>
                  <a:pt x="219" y="389"/>
                  <a:pt x="218" y="391"/>
                  <a:pt x="217" y="390"/>
                </a:cubicBezTo>
                <a:cubicBezTo>
                  <a:pt x="217" y="389"/>
                  <a:pt x="217" y="390"/>
                  <a:pt x="217" y="388"/>
                </a:cubicBezTo>
                <a:close/>
                <a:moveTo>
                  <a:pt x="206" y="398"/>
                </a:moveTo>
                <a:cubicBezTo>
                  <a:pt x="207" y="396"/>
                  <a:pt x="207" y="395"/>
                  <a:pt x="208" y="393"/>
                </a:cubicBezTo>
                <a:cubicBezTo>
                  <a:pt x="209" y="394"/>
                  <a:pt x="210" y="393"/>
                  <a:pt x="210" y="394"/>
                </a:cubicBezTo>
                <a:cubicBezTo>
                  <a:pt x="211" y="393"/>
                  <a:pt x="212" y="392"/>
                  <a:pt x="213" y="391"/>
                </a:cubicBezTo>
                <a:cubicBezTo>
                  <a:pt x="213" y="391"/>
                  <a:pt x="214" y="391"/>
                  <a:pt x="215" y="391"/>
                </a:cubicBezTo>
                <a:cubicBezTo>
                  <a:pt x="214" y="390"/>
                  <a:pt x="215" y="390"/>
                  <a:pt x="215" y="389"/>
                </a:cubicBezTo>
                <a:cubicBezTo>
                  <a:pt x="216" y="389"/>
                  <a:pt x="217" y="389"/>
                  <a:pt x="217" y="390"/>
                </a:cubicBezTo>
                <a:cubicBezTo>
                  <a:pt x="217" y="391"/>
                  <a:pt x="216" y="391"/>
                  <a:pt x="216" y="392"/>
                </a:cubicBezTo>
                <a:cubicBezTo>
                  <a:pt x="216" y="392"/>
                  <a:pt x="215" y="392"/>
                  <a:pt x="215" y="392"/>
                </a:cubicBezTo>
                <a:cubicBezTo>
                  <a:pt x="215" y="392"/>
                  <a:pt x="215" y="393"/>
                  <a:pt x="214" y="393"/>
                </a:cubicBezTo>
                <a:cubicBezTo>
                  <a:pt x="213" y="394"/>
                  <a:pt x="212" y="394"/>
                  <a:pt x="211" y="396"/>
                </a:cubicBezTo>
                <a:cubicBezTo>
                  <a:pt x="210" y="395"/>
                  <a:pt x="210" y="395"/>
                  <a:pt x="210" y="395"/>
                </a:cubicBezTo>
                <a:cubicBezTo>
                  <a:pt x="209" y="396"/>
                  <a:pt x="209" y="397"/>
                  <a:pt x="208" y="398"/>
                </a:cubicBezTo>
                <a:cubicBezTo>
                  <a:pt x="207" y="397"/>
                  <a:pt x="208" y="399"/>
                  <a:pt x="207" y="398"/>
                </a:cubicBezTo>
                <a:cubicBezTo>
                  <a:pt x="206" y="399"/>
                  <a:pt x="206" y="400"/>
                  <a:pt x="204" y="400"/>
                </a:cubicBezTo>
                <a:cubicBezTo>
                  <a:pt x="204" y="399"/>
                  <a:pt x="204" y="399"/>
                  <a:pt x="204" y="399"/>
                </a:cubicBezTo>
                <a:cubicBezTo>
                  <a:pt x="204" y="398"/>
                  <a:pt x="205" y="396"/>
                  <a:pt x="206" y="398"/>
                </a:cubicBezTo>
                <a:close/>
                <a:moveTo>
                  <a:pt x="199" y="421"/>
                </a:moveTo>
                <a:cubicBezTo>
                  <a:pt x="199" y="420"/>
                  <a:pt x="199" y="419"/>
                  <a:pt x="199" y="419"/>
                </a:cubicBezTo>
                <a:cubicBezTo>
                  <a:pt x="200" y="419"/>
                  <a:pt x="200" y="418"/>
                  <a:pt x="200" y="418"/>
                </a:cubicBezTo>
                <a:cubicBezTo>
                  <a:pt x="200" y="418"/>
                  <a:pt x="201" y="418"/>
                  <a:pt x="201" y="418"/>
                </a:cubicBezTo>
                <a:cubicBezTo>
                  <a:pt x="201" y="418"/>
                  <a:pt x="201" y="417"/>
                  <a:pt x="201" y="417"/>
                </a:cubicBezTo>
                <a:cubicBezTo>
                  <a:pt x="201" y="416"/>
                  <a:pt x="202" y="417"/>
                  <a:pt x="202" y="416"/>
                </a:cubicBezTo>
                <a:cubicBezTo>
                  <a:pt x="202" y="416"/>
                  <a:pt x="202" y="416"/>
                  <a:pt x="202" y="416"/>
                </a:cubicBezTo>
                <a:cubicBezTo>
                  <a:pt x="203" y="415"/>
                  <a:pt x="204" y="416"/>
                  <a:pt x="204" y="415"/>
                </a:cubicBezTo>
                <a:cubicBezTo>
                  <a:pt x="205" y="414"/>
                  <a:pt x="204" y="414"/>
                  <a:pt x="204" y="413"/>
                </a:cubicBezTo>
                <a:cubicBezTo>
                  <a:pt x="205" y="413"/>
                  <a:pt x="205" y="414"/>
                  <a:pt x="206" y="414"/>
                </a:cubicBezTo>
                <a:cubicBezTo>
                  <a:pt x="207" y="413"/>
                  <a:pt x="207" y="411"/>
                  <a:pt x="208" y="411"/>
                </a:cubicBezTo>
                <a:cubicBezTo>
                  <a:pt x="208" y="409"/>
                  <a:pt x="210" y="409"/>
                  <a:pt x="211" y="410"/>
                </a:cubicBezTo>
                <a:cubicBezTo>
                  <a:pt x="211" y="411"/>
                  <a:pt x="211" y="411"/>
                  <a:pt x="210" y="411"/>
                </a:cubicBezTo>
                <a:cubicBezTo>
                  <a:pt x="210" y="411"/>
                  <a:pt x="210" y="412"/>
                  <a:pt x="210" y="412"/>
                </a:cubicBezTo>
                <a:cubicBezTo>
                  <a:pt x="210" y="412"/>
                  <a:pt x="209" y="412"/>
                  <a:pt x="209" y="412"/>
                </a:cubicBezTo>
                <a:cubicBezTo>
                  <a:pt x="209" y="413"/>
                  <a:pt x="209" y="413"/>
                  <a:pt x="209" y="413"/>
                </a:cubicBezTo>
                <a:cubicBezTo>
                  <a:pt x="209" y="414"/>
                  <a:pt x="211" y="414"/>
                  <a:pt x="211" y="415"/>
                </a:cubicBezTo>
                <a:cubicBezTo>
                  <a:pt x="210" y="414"/>
                  <a:pt x="210" y="415"/>
                  <a:pt x="209" y="416"/>
                </a:cubicBezTo>
                <a:cubicBezTo>
                  <a:pt x="209" y="416"/>
                  <a:pt x="209" y="416"/>
                  <a:pt x="209" y="416"/>
                </a:cubicBezTo>
                <a:cubicBezTo>
                  <a:pt x="208" y="416"/>
                  <a:pt x="208" y="415"/>
                  <a:pt x="208" y="415"/>
                </a:cubicBezTo>
                <a:cubicBezTo>
                  <a:pt x="207" y="416"/>
                  <a:pt x="207" y="416"/>
                  <a:pt x="206" y="417"/>
                </a:cubicBezTo>
                <a:cubicBezTo>
                  <a:pt x="207" y="418"/>
                  <a:pt x="206" y="418"/>
                  <a:pt x="206" y="419"/>
                </a:cubicBezTo>
                <a:cubicBezTo>
                  <a:pt x="205" y="419"/>
                  <a:pt x="205" y="419"/>
                  <a:pt x="205" y="418"/>
                </a:cubicBezTo>
                <a:cubicBezTo>
                  <a:pt x="204" y="418"/>
                  <a:pt x="205" y="419"/>
                  <a:pt x="204" y="419"/>
                </a:cubicBezTo>
                <a:cubicBezTo>
                  <a:pt x="204" y="419"/>
                  <a:pt x="203" y="419"/>
                  <a:pt x="203" y="419"/>
                </a:cubicBezTo>
                <a:cubicBezTo>
                  <a:pt x="202" y="419"/>
                  <a:pt x="203" y="420"/>
                  <a:pt x="203" y="421"/>
                </a:cubicBezTo>
                <a:cubicBezTo>
                  <a:pt x="202" y="420"/>
                  <a:pt x="203" y="420"/>
                  <a:pt x="202" y="420"/>
                </a:cubicBezTo>
                <a:cubicBezTo>
                  <a:pt x="202" y="420"/>
                  <a:pt x="202" y="421"/>
                  <a:pt x="202" y="421"/>
                </a:cubicBezTo>
                <a:cubicBezTo>
                  <a:pt x="202" y="421"/>
                  <a:pt x="202" y="422"/>
                  <a:pt x="202" y="422"/>
                </a:cubicBezTo>
                <a:cubicBezTo>
                  <a:pt x="201" y="422"/>
                  <a:pt x="199" y="420"/>
                  <a:pt x="199" y="422"/>
                </a:cubicBezTo>
                <a:cubicBezTo>
                  <a:pt x="199" y="422"/>
                  <a:pt x="199" y="422"/>
                  <a:pt x="198" y="422"/>
                </a:cubicBezTo>
                <a:cubicBezTo>
                  <a:pt x="198" y="421"/>
                  <a:pt x="198" y="421"/>
                  <a:pt x="199" y="421"/>
                </a:cubicBezTo>
                <a:close/>
                <a:moveTo>
                  <a:pt x="190" y="411"/>
                </a:moveTo>
                <a:cubicBezTo>
                  <a:pt x="192" y="411"/>
                  <a:pt x="192" y="413"/>
                  <a:pt x="190" y="413"/>
                </a:cubicBezTo>
                <a:cubicBezTo>
                  <a:pt x="190" y="412"/>
                  <a:pt x="190" y="412"/>
                  <a:pt x="190" y="411"/>
                </a:cubicBezTo>
                <a:close/>
                <a:moveTo>
                  <a:pt x="181" y="419"/>
                </a:moveTo>
                <a:cubicBezTo>
                  <a:pt x="183" y="419"/>
                  <a:pt x="183" y="417"/>
                  <a:pt x="185" y="417"/>
                </a:cubicBezTo>
                <a:cubicBezTo>
                  <a:pt x="186" y="417"/>
                  <a:pt x="185" y="416"/>
                  <a:pt x="185" y="415"/>
                </a:cubicBezTo>
                <a:cubicBezTo>
                  <a:pt x="186" y="415"/>
                  <a:pt x="187" y="415"/>
                  <a:pt x="187" y="414"/>
                </a:cubicBezTo>
                <a:cubicBezTo>
                  <a:pt x="188" y="413"/>
                  <a:pt x="189" y="414"/>
                  <a:pt x="189" y="414"/>
                </a:cubicBezTo>
                <a:cubicBezTo>
                  <a:pt x="189" y="416"/>
                  <a:pt x="187" y="415"/>
                  <a:pt x="187" y="417"/>
                </a:cubicBezTo>
                <a:cubicBezTo>
                  <a:pt x="186" y="417"/>
                  <a:pt x="186" y="417"/>
                  <a:pt x="186" y="417"/>
                </a:cubicBezTo>
                <a:cubicBezTo>
                  <a:pt x="185" y="418"/>
                  <a:pt x="186" y="418"/>
                  <a:pt x="186" y="419"/>
                </a:cubicBezTo>
                <a:cubicBezTo>
                  <a:pt x="185" y="419"/>
                  <a:pt x="185" y="419"/>
                  <a:pt x="185" y="419"/>
                </a:cubicBezTo>
                <a:cubicBezTo>
                  <a:pt x="184" y="420"/>
                  <a:pt x="184" y="421"/>
                  <a:pt x="183" y="420"/>
                </a:cubicBezTo>
                <a:cubicBezTo>
                  <a:pt x="183" y="422"/>
                  <a:pt x="183" y="423"/>
                  <a:pt x="182" y="425"/>
                </a:cubicBezTo>
                <a:cubicBezTo>
                  <a:pt x="181" y="424"/>
                  <a:pt x="181" y="423"/>
                  <a:pt x="181" y="423"/>
                </a:cubicBezTo>
                <a:cubicBezTo>
                  <a:pt x="180" y="421"/>
                  <a:pt x="182" y="421"/>
                  <a:pt x="181" y="419"/>
                </a:cubicBezTo>
                <a:close/>
                <a:moveTo>
                  <a:pt x="176" y="427"/>
                </a:moveTo>
                <a:cubicBezTo>
                  <a:pt x="178" y="427"/>
                  <a:pt x="179" y="426"/>
                  <a:pt x="180" y="424"/>
                </a:cubicBezTo>
                <a:cubicBezTo>
                  <a:pt x="181" y="424"/>
                  <a:pt x="181" y="425"/>
                  <a:pt x="181" y="427"/>
                </a:cubicBezTo>
                <a:cubicBezTo>
                  <a:pt x="180" y="427"/>
                  <a:pt x="180" y="428"/>
                  <a:pt x="178" y="428"/>
                </a:cubicBezTo>
                <a:cubicBezTo>
                  <a:pt x="177" y="427"/>
                  <a:pt x="177" y="429"/>
                  <a:pt x="177" y="429"/>
                </a:cubicBezTo>
                <a:cubicBezTo>
                  <a:pt x="175" y="429"/>
                  <a:pt x="177" y="428"/>
                  <a:pt x="176" y="427"/>
                </a:cubicBezTo>
                <a:close/>
                <a:moveTo>
                  <a:pt x="174" y="432"/>
                </a:moveTo>
                <a:cubicBezTo>
                  <a:pt x="175" y="432"/>
                  <a:pt x="175" y="434"/>
                  <a:pt x="174" y="434"/>
                </a:cubicBezTo>
                <a:cubicBezTo>
                  <a:pt x="174" y="433"/>
                  <a:pt x="174" y="433"/>
                  <a:pt x="174" y="432"/>
                </a:cubicBezTo>
                <a:close/>
                <a:moveTo>
                  <a:pt x="173" y="436"/>
                </a:moveTo>
                <a:cubicBezTo>
                  <a:pt x="172" y="437"/>
                  <a:pt x="172" y="438"/>
                  <a:pt x="170" y="438"/>
                </a:cubicBezTo>
                <a:cubicBezTo>
                  <a:pt x="170" y="437"/>
                  <a:pt x="172" y="436"/>
                  <a:pt x="173" y="436"/>
                </a:cubicBezTo>
                <a:close/>
                <a:moveTo>
                  <a:pt x="168" y="441"/>
                </a:moveTo>
                <a:cubicBezTo>
                  <a:pt x="168" y="441"/>
                  <a:pt x="170" y="441"/>
                  <a:pt x="169" y="440"/>
                </a:cubicBezTo>
                <a:cubicBezTo>
                  <a:pt x="170" y="440"/>
                  <a:pt x="170" y="440"/>
                  <a:pt x="170" y="440"/>
                </a:cubicBezTo>
                <a:cubicBezTo>
                  <a:pt x="170" y="442"/>
                  <a:pt x="169" y="441"/>
                  <a:pt x="168" y="442"/>
                </a:cubicBezTo>
                <a:cubicBezTo>
                  <a:pt x="168" y="443"/>
                  <a:pt x="168" y="445"/>
                  <a:pt x="167" y="445"/>
                </a:cubicBezTo>
                <a:cubicBezTo>
                  <a:pt x="167" y="444"/>
                  <a:pt x="167" y="442"/>
                  <a:pt x="168" y="442"/>
                </a:cubicBezTo>
                <a:cubicBezTo>
                  <a:pt x="168" y="441"/>
                  <a:pt x="168" y="441"/>
                  <a:pt x="168" y="441"/>
                </a:cubicBezTo>
                <a:close/>
                <a:moveTo>
                  <a:pt x="247" y="396"/>
                </a:moveTo>
                <a:cubicBezTo>
                  <a:pt x="247" y="396"/>
                  <a:pt x="297" y="379"/>
                  <a:pt x="325" y="419"/>
                </a:cubicBezTo>
                <a:cubicBezTo>
                  <a:pt x="325" y="419"/>
                  <a:pt x="335" y="433"/>
                  <a:pt x="331" y="454"/>
                </a:cubicBezTo>
                <a:cubicBezTo>
                  <a:pt x="331" y="454"/>
                  <a:pt x="336" y="425"/>
                  <a:pt x="300" y="405"/>
                </a:cubicBezTo>
                <a:cubicBezTo>
                  <a:pt x="285" y="396"/>
                  <a:pt x="265" y="396"/>
                  <a:pt x="249" y="401"/>
                </a:cubicBezTo>
                <a:cubicBezTo>
                  <a:pt x="235" y="405"/>
                  <a:pt x="223" y="411"/>
                  <a:pt x="211" y="420"/>
                </a:cubicBezTo>
                <a:cubicBezTo>
                  <a:pt x="200" y="430"/>
                  <a:pt x="190" y="443"/>
                  <a:pt x="183" y="456"/>
                </a:cubicBezTo>
                <a:cubicBezTo>
                  <a:pt x="180" y="462"/>
                  <a:pt x="177" y="467"/>
                  <a:pt x="174" y="473"/>
                </a:cubicBezTo>
                <a:cubicBezTo>
                  <a:pt x="171" y="479"/>
                  <a:pt x="167" y="486"/>
                  <a:pt x="165" y="492"/>
                </a:cubicBezTo>
                <a:cubicBezTo>
                  <a:pt x="165" y="492"/>
                  <a:pt x="182" y="417"/>
                  <a:pt x="247" y="396"/>
                </a:cubicBezTo>
                <a:close/>
                <a:moveTo>
                  <a:pt x="165" y="449"/>
                </a:moveTo>
                <a:cubicBezTo>
                  <a:pt x="165" y="448"/>
                  <a:pt x="165" y="447"/>
                  <a:pt x="165" y="447"/>
                </a:cubicBezTo>
                <a:cubicBezTo>
                  <a:pt x="165" y="447"/>
                  <a:pt x="166" y="447"/>
                  <a:pt x="166" y="445"/>
                </a:cubicBezTo>
                <a:cubicBezTo>
                  <a:pt x="167" y="445"/>
                  <a:pt x="166" y="447"/>
                  <a:pt x="167" y="448"/>
                </a:cubicBezTo>
                <a:cubicBezTo>
                  <a:pt x="166" y="448"/>
                  <a:pt x="165" y="449"/>
                  <a:pt x="165" y="450"/>
                </a:cubicBezTo>
                <a:cubicBezTo>
                  <a:pt x="165" y="450"/>
                  <a:pt x="164" y="450"/>
                  <a:pt x="165" y="449"/>
                </a:cubicBezTo>
                <a:cubicBezTo>
                  <a:pt x="165" y="449"/>
                  <a:pt x="165" y="449"/>
                  <a:pt x="165" y="449"/>
                </a:cubicBezTo>
                <a:close/>
                <a:moveTo>
                  <a:pt x="137" y="502"/>
                </a:moveTo>
                <a:cubicBezTo>
                  <a:pt x="138" y="502"/>
                  <a:pt x="138" y="505"/>
                  <a:pt x="138" y="506"/>
                </a:cubicBezTo>
                <a:cubicBezTo>
                  <a:pt x="137" y="507"/>
                  <a:pt x="137" y="503"/>
                  <a:pt x="137" y="502"/>
                </a:cubicBezTo>
                <a:close/>
                <a:moveTo>
                  <a:pt x="135" y="525"/>
                </a:moveTo>
                <a:cubicBezTo>
                  <a:pt x="135" y="526"/>
                  <a:pt x="135" y="527"/>
                  <a:pt x="135" y="528"/>
                </a:cubicBezTo>
                <a:cubicBezTo>
                  <a:pt x="133" y="528"/>
                  <a:pt x="134" y="525"/>
                  <a:pt x="135" y="525"/>
                </a:cubicBezTo>
                <a:close/>
                <a:moveTo>
                  <a:pt x="135" y="537"/>
                </a:moveTo>
                <a:cubicBezTo>
                  <a:pt x="133" y="538"/>
                  <a:pt x="135" y="530"/>
                  <a:pt x="135" y="530"/>
                </a:cubicBezTo>
                <a:cubicBezTo>
                  <a:pt x="137" y="530"/>
                  <a:pt x="135" y="537"/>
                  <a:pt x="135" y="537"/>
                </a:cubicBezTo>
                <a:close/>
                <a:moveTo>
                  <a:pt x="136" y="544"/>
                </a:moveTo>
                <a:cubicBezTo>
                  <a:pt x="134" y="544"/>
                  <a:pt x="135" y="543"/>
                  <a:pt x="135" y="541"/>
                </a:cubicBezTo>
                <a:cubicBezTo>
                  <a:pt x="135" y="541"/>
                  <a:pt x="135" y="539"/>
                  <a:pt x="135" y="539"/>
                </a:cubicBezTo>
                <a:cubicBezTo>
                  <a:pt x="136" y="539"/>
                  <a:pt x="136" y="539"/>
                  <a:pt x="136" y="539"/>
                </a:cubicBezTo>
                <a:cubicBezTo>
                  <a:pt x="136" y="540"/>
                  <a:pt x="136" y="540"/>
                  <a:pt x="136" y="541"/>
                </a:cubicBezTo>
                <a:cubicBezTo>
                  <a:pt x="136" y="542"/>
                  <a:pt x="137" y="543"/>
                  <a:pt x="136" y="544"/>
                </a:cubicBezTo>
                <a:close/>
                <a:moveTo>
                  <a:pt x="138" y="513"/>
                </a:moveTo>
                <a:cubicBezTo>
                  <a:pt x="138" y="515"/>
                  <a:pt x="137" y="517"/>
                  <a:pt x="136" y="518"/>
                </a:cubicBezTo>
                <a:cubicBezTo>
                  <a:pt x="136" y="519"/>
                  <a:pt x="136" y="520"/>
                  <a:pt x="136" y="522"/>
                </a:cubicBezTo>
                <a:cubicBezTo>
                  <a:pt x="135" y="522"/>
                  <a:pt x="135" y="521"/>
                  <a:pt x="135" y="520"/>
                </a:cubicBezTo>
                <a:cubicBezTo>
                  <a:pt x="135" y="520"/>
                  <a:pt x="135" y="519"/>
                  <a:pt x="136" y="519"/>
                </a:cubicBezTo>
                <a:cubicBezTo>
                  <a:pt x="136" y="518"/>
                  <a:pt x="135" y="516"/>
                  <a:pt x="136" y="516"/>
                </a:cubicBezTo>
                <a:cubicBezTo>
                  <a:pt x="136" y="515"/>
                  <a:pt x="136" y="515"/>
                  <a:pt x="136" y="514"/>
                </a:cubicBezTo>
                <a:cubicBezTo>
                  <a:pt x="136" y="512"/>
                  <a:pt x="137" y="513"/>
                  <a:pt x="137" y="512"/>
                </a:cubicBezTo>
                <a:cubicBezTo>
                  <a:pt x="137" y="510"/>
                  <a:pt x="138" y="509"/>
                  <a:pt x="139" y="507"/>
                </a:cubicBezTo>
                <a:cubicBezTo>
                  <a:pt x="139" y="507"/>
                  <a:pt x="139" y="508"/>
                  <a:pt x="139" y="508"/>
                </a:cubicBezTo>
                <a:cubicBezTo>
                  <a:pt x="139" y="510"/>
                  <a:pt x="138" y="511"/>
                  <a:pt x="138" y="513"/>
                </a:cubicBezTo>
                <a:close/>
                <a:moveTo>
                  <a:pt x="139" y="506"/>
                </a:moveTo>
                <a:cubicBezTo>
                  <a:pt x="139" y="503"/>
                  <a:pt x="139" y="503"/>
                  <a:pt x="139" y="503"/>
                </a:cubicBezTo>
                <a:cubicBezTo>
                  <a:pt x="140" y="502"/>
                  <a:pt x="140" y="507"/>
                  <a:pt x="139" y="506"/>
                </a:cubicBezTo>
                <a:close/>
                <a:moveTo>
                  <a:pt x="140" y="498"/>
                </a:moveTo>
                <a:cubicBezTo>
                  <a:pt x="139" y="498"/>
                  <a:pt x="139" y="497"/>
                  <a:pt x="139" y="497"/>
                </a:cubicBezTo>
                <a:cubicBezTo>
                  <a:pt x="138" y="496"/>
                  <a:pt x="140" y="496"/>
                  <a:pt x="140" y="496"/>
                </a:cubicBezTo>
                <a:cubicBezTo>
                  <a:pt x="140" y="494"/>
                  <a:pt x="139" y="494"/>
                  <a:pt x="139" y="493"/>
                </a:cubicBezTo>
                <a:cubicBezTo>
                  <a:pt x="139" y="493"/>
                  <a:pt x="140" y="493"/>
                  <a:pt x="140" y="493"/>
                </a:cubicBezTo>
                <a:cubicBezTo>
                  <a:pt x="141" y="494"/>
                  <a:pt x="140" y="495"/>
                  <a:pt x="141" y="495"/>
                </a:cubicBezTo>
                <a:cubicBezTo>
                  <a:pt x="141" y="496"/>
                  <a:pt x="139" y="496"/>
                  <a:pt x="140" y="498"/>
                </a:cubicBezTo>
                <a:close/>
                <a:moveTo>
                  <a:pt x="289" y="273"/>
                </a:moveTo>
                <a:cubicBezTo>
                  <a:pt x="289" y="273"/>
                  <a:pt x="289" y="273"/>
                  <a:pt x="289" y="273"/>
                </a:cubicBezTo>
                <a:cubicBezTo>
                  <a:pt x="290" y="273"/>
                  <a:pt x="290" y="273"/>
                  <a:pt x="291" y="273"/>
                </a:cubicBezTo>
                <a:cubicBezTo>
                  <a:pt x="292" y="272"/>
                  <a:pt x="292" y="272"/>
                  <a:pt x="292" y="271"/>
                </a:cubicBezTo>
                <a:cubicBezTo>
                  <a:pt x="293" y="271"/>
                  <a:pt x="295" y="271"/>
                  <a:pt x="295" y="271"/>
                </a:cubicBezTo>
                <a:cubicBezTo>
                  <a:pt x="295" y="271"/>
                  <a:pt x="295" y="271"/>
                  <a:pt x="296" y="271"/>
                </a:cubicBezTo>
                <a:cubicBezTo>
                  <a:pt x="296" y="271"/>
                  <a:pt x="296" y="270"/>
                  <a:pt x="297" y="271"/>
                </a:cubicBezTo>
                <a:cubicBezTo>
                  <a:pt x="297" y="270"/>
                  <a:pt x="298" y="270"/>
                  <a:pt x="298" y="270"/>
                </a:cubicBezTo>
                <a:cubicBezTo>
                  <a:pt x="298" y="270"/>
                  <a:pt x="299" y="270"/>
                  <a:pt x="299" y="270"/>
                </a:cubicBezTo>
                <a:cubicBezTo>
                  <a:pt x="299" y="270"/>
                  <a:pt x="300" y="270"/>
                  <a:pt x="300" y="270"/>
                </a:cubicBezTo>
                <a:cubicBezTo>
                  <a:pt x="300" y="270"/>
                  <a:pt x="301" y="270"/>
                  <a:pt x="301" y="270"/>
                </a:cubicBezTo>
                <a:cubicBezTo>
                  <a:pt x="301" y="270"/>
                  <a:pt x="302" y="270"/>
                  <a:pt x="302" y="269"/>
                </a:cubicBezTo>
                <a:cubicBezTo>
                  <a:pt x="302" y="269"/>
                  <a:pt x="302" y="269"/>
                  <a:pt x="302" y="269"/>
                </a:cubicBezTo>
                <a:cubicBezTo>
                  <a:pt x="302" y="268"/>
                  <a:pt x="302" y="267"/>
                  <a:pt x="302" y="266"/>
                </a:cubicBezTo>
                <a:cubicBezTo>
                  <a:pt x="303" y="267"/>
                  <a:pt x="303" y="267"/>
                  <a:pt x="304" y="267"/>
                </a:cubicBezTo>
                <a:cubicBezTo>
                  <a:pt x="305" y="266"/>
                  <a:pt x="306" y="264"/>
                  <a:pt x="308" y="263"/>
                </a:cubicBezTo>
                <a:cubicBezTo>
                  <a:pt x="308" y="263"/>
                  <a:pt x="308" y="263"/>
                  <a:pt x="308" y="262"/>
                </a:cubicBezTo>
                <a:cubicBezTo>
                  <a:pt x="308" y="263"/>
                  <a:pt x="309" y="263"/>
                  <a:pt x="309" y="263"/>
                </a:cubicBezTo>
                <a:cubicBezTo>
                  <a:pt x="311" y="261"/>
                  <a:pt x="314" y="260"/>
                  <a:pt x="317" y="258"/>
                </a:cubicBezTo>
                <a:cubicBezTo>
                  <a:pt x="317" y="257"/>
                  <a:pt x="317" y="257"/>
                  <a:pt x="317" y="256"/>
                </a:cubicBezTo>
                <a:cubicBezTo>
                  <a:pt x="319" y="258"/>
                  <a:pt x="319" y="255"/>
                  <a:pt x="320" y="255"/>
                </a:cubicBezTo>
                <a:cubicBezTo>
                  <a:pt x="320" y="255"/>
                  <a:pt x="320" y="255"/>
                  <a:pt x="321" y="256"/>
                </a:cubicBezTo>
                <a:cubicBezTo>
                  <a:pt x="322" y="255"/>
                  <a:pt x="323" y="254"/>
                  <a:pt x="325" y="253"/>
                </a:cubicBezTo>
                <a:cubicBezTo>
                  <a:pt x="328" y="251"/>
                  <a:pt x="446" y="200"/>
                  <a:pt x="428" y="131"/>
                </a:cubicBezTo>
                <a:cubicBezTo>
                  <a:pt x="425" y="123"/>
                  <a:pt x="412" y="99"/>
                  <a:pt x="400" y="93"/>
                </a:cubicBezTo>
                <a:cubicBezTo>
                  <a:pt x="413" y="98"/>
                  <a:pt x="429" y="115"/>
                  <a:pt x="435" y="135"/>
                </a:cubicBezTo>
                <a:cubicBezTo>
                  <a:pt x="445" y="168"/>
                  <a:pt x="419" y="195"/>
                  <a:pt x="403" y="209"/>
                </a:cubicBezTo>
                <a:cubicBezTo>
                  <a:pt x="387" y="222"/>
                  <a:pt x="357" y="240"/>
                  <a:pt x="339" y="250"/>
                </a:cubicBezTo>
                <a:cubicBezTo>
                  <a:pt x="329" y="255"/>
                  <a:pt x="324" y="258"/>
                  <a:pt x="319" y="260"/>
                </a:cubicBezTo>
                <a:cubicBezTo>
                  <a:pt x="318" y="261"/>
                  <a:pt x="317" y="262"/>
                  <a:pt x="316" y="263"/>
                </a:cubicBezTo>
                <a:cubicBezTo>
                  <a:pt x="316" y="264"/>
                  <a:pt x="315" y="263"/>
                  <a:pt x="314" y="263"/>
                </a:cubicBezTo>
                <a:cubicBezTo>
                  <a:pt x="313" y="264"/>
                  <a:pt x="311" y="265"/>
                  <a:pt x="309" y="266"/>
                </a:cubicBezTo>
                <a:cubicBezTo>
                  <a:pt x="309" y="266"/>
                  <a:pt x="309" y="267"/>
                  <a:pt x="309" y="267"/>
                </a:cubicBezTo>
                <a:cubicBezTo>
                  <a:pt x="309" y="267"/>
                  <a:pt x="308" y="267"/>
                  <a:pt x="308" y="267"/>
                </a:cubicBezTo>
                <a:cubicBezTo>
                  <a:pt x="307" y="268"/>
                  <a:pt x="307" y="267"/>
                  <a:pt x="307" y="267"/>
                </a:cubicBezTo>
                <a:cubicBezTo>
                  <a:pt x="306" y="268"/>
                  <a:pt x="306" y="268"/>
                  <a:pt x="306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02" y="270"/>
                  <a:pt x="303" y="270"/>
                  <a:pt x="302" y="270"/>
                </a:cubicBezTo>
                <a:cubicBezTo>
                  <a:pt x="302" y="270"/>
                  <a:pt x="302" y="270"/>
                  <a:pt x="302" y="270"/>
                </a:cubicBezTo>
                <a:cubicBezTo>
                  <a:pt x="301" y="270"/>
                  <a:pt x="301" y="270"/>
                  <a:pt x="301" y="270"/>
                </a:cubicBezTo>
                <a:cubicBezTo>
                  <a:pt x="300" y="271"/>
                  <a:pt x="299" y="272"/>
                  <a:pt x="299" y="272"/>
                </a:cubicBezTo>
                <a:cubicBezTo>
                  <a:pt x="298" y="272"/>
                  <a:pt x="298" y="272"/>
                  <a:pt x="298" y="272"/>
                </a:cubicBezTo>
                <a:cubicBezTo>
                  <a:pt x="297" y="272"/>
                  <a:pt x="297" y="272"/>
                  <a:pt x="297" y="272"/>
                </a:cubicBezTo>
                <a:cubicBezTo>
                  <a:pt x="296" y="272"/>
                  <a:pt x="296" y="272"/>
                  <a:pt x="295" y="272"/>
                </a:cubicBezTo>
                <a:cubicBezTo>
                  <a:pt x="295" y="272"/>
                  <a:pt x="296" y="273"/>
                  <a:pt x="295" y="273"/>
                </a:cubicBezTo>
                <a:cubicBezTo>
                  <a:pt x="294" y="274"/>
                  <a:pt x="293" y="274"/>
                  <a:pt x="292" y="273"/>
                </a:cubicBezTo>
                <a:cubicBezTo>
                  <a:pt x="291" y="274"/>
                  <a:pt x="289" y="274"/>
                  <a:pt x="289" y="274"/>
                </a:cubicBezTo>
                <a:cubicBezTo>
                  <a:pt x="289" y="274"/>
                  <a:pt x="288" y="274"/>
                  <a:pt x="288" y="275"/>
                </a:cubicBezTo>
                <a:cubicBezTo>
                  <a:pt x="288" y="275"/>
                  <a:pt x="288" y="274"/>
                  <a:pt x="288" y="274"/>
                </a:cubicBezTo>
                <a:cubicBezTo>
                  <a:pt x="287" y="273"/>
                  <a:pt x="287" y="273"/>
                  <a:pt x="287" y="273"/>
                </a:cubicBezTo>
                <a:cubicBezTo>
                  <a:pt x="287" y="273"/>
                  <a:pt x="289" y="273"/>
                  <a:pt x="289" y="273"/>
                </a:cubicBezTo>
                <a:close/>
                <a:moveTo>
                  <a:pt x="284" y="292"/>
                </a:moveTo>
                <a:cubicBezTo>
                  <a:pt x="284" y="291"/>
                  <a:pt x="285" y="292"/>
                  <a:pt x="285" y="292"/>
                </a:cubicBezTo>
                <a:cubicBezTo>
                  <a:pt x="285" y="292"/>
                  <a:pt x="285" y="291"/>
                  <a:pt x="286" y="291"/>
                </a:cubicBezTo>
                <a:cubicBezTo>
                  <a:pt x="286" y="291"/>
                  <a:pt x="286" y="291"/>
                  <a:pt x="287" y="291"/>
                </a:cubicBezTo>
                <a:cubicBezTo>
                  <a:pt x="287" y="291"/>
                  <a:pt x="287" y="290"/>
                  <a:pt x="287" y="290"/>
                </a:cubicBezTo>
                <a:cubicBezTo>
                  <a:pt x="287" y="290"/>
                  <a:pt x="287" y="290"/>
                  <a:pt x="287" y="290"/>
                </a:cubicBezTo>
                <a:cubicBezTo>
                  <a:pt x="288" y="290"/>
                  <a:pt x="288" y="290"/>
                  <a:pt x="289" y="289"/>
                </a:cubicBezTo>
                <a:cubicBezTo>
                  <a:pt x="289" y="289"/>
                  <a:pt x="289" y="290"/>
                  <a:pt x="290" y="290"/>
                </a:cubicBezTo>
                <a:cubicBezTo>
                  <a:pt x="290" y="289"/>
                  <a:pt x="291" y="289"/>
                  <a:pt x="292" y="290"/>
                </a:cubicBezTo>
                <a:cubicBezTo>
                  <a:pt x="291" y="290"/>
                  <a:pt x="291" y="291"/>
                  <a:pt x="290" y="291"/>
                </a:cubicBezTo>
                <a:cubicBezTo>
                  <a:pt x="290" y="291"/>
                  <a:pt x="290" y="290"/>
                  <a:pt x="290" y="290"/>
                </a:cubicBezTo>
                <a:cubicBezTo>
                  <a:pt x="290" y="290"/>
                  <a:pt x="289" y="291"/>
                  <a:pt x="289" y="291"/>
                </a:cubicBezTo>
                <a:cubicBezTo>
                  <a:pt x="289" y="291"/>
                  <a:pt x="288" y="290"/>
                  <a:pt x="287" y="292"/>
                </a:cubicBezTo>
                <a:cubicBezTo>
                  <a:pt x="287" y="292"/>
                  <a:pt x="287" y="293"/>
                  <a:pt x="286" y="293"/>
                </a:cubicBezTo>
                <a:cubicBezTo>
                  <a:pt x="286" y="293"/>
                  <a:pt x="285" y="293"/>
                  <a:pt x="285" y="293"/>
                </a:cubicBezTo>
                <a:cubicBezTo>
                  <a:pt x="285" y="293"/>
                  <a:pt x="284" y="293"/>
                  <a:pt x="283" y="292"/>
                </a:cubicBezTo>
                <a:cubicBezTo>
                  <a:pt x="284" y="292"/>
                  <a:pt x="283" y="292"/>
                  <a:pt x="284" y="292"/>
                </a:cubicBezTo>
                <a:close/>
                <a:moveTo>
                  <a:pt x="282" y="292"/>
                </a:moveTo>
                <a:cubicBezTo>
                  <a:pt x="283" y="293"/>
                  <a:pt x="283" y="294"/>
                  <a:pt x="284" y="295"/>
                </a:cubicBezTo>
                <a:cubicBezTo>
                  <a:pt x="283" y="296"/>
                  <a:pt x="283" y="294"/>
                  <a:pt x="282" y="294"/>
                </a:cubicBezTo>
                <a:cubicBezTo>
                  <a:pt x="281" y="294"/>
                  <a:pt x="280" y="294"/>
                  <a:pt x="278" y="295"/>
                </a:cubicBezTo>
                <a:cubicBezTo>
                  <a:pt x="278" y="292"/>
                  <a:pt x="281" y="293"/>
                  <a:pt x="282" y="292"/>
                </a:cubicBezTo>
                <a:close/>
                <a:moveTo>
                  <a:pt x="282" y="279"/>
                </a:moveTo>
                <a:cubicBezTo>
                  <a:pt x="282" y="279"/>
                  <a:pt x="281" y="280"/>
                  <a:pt x="282" y="280"/>
                </a:cubicBezTo>
                <a:cubicBezTo>
                  <a:pt x="281" y="281"/>
                  <a:pt x="280" y="280"/>
                  <a:pt x="280" y="281"/>
                </a:cubicBezTo>
                <a:cubicBezTo>
                  <a:pt x="279" y="281"/>
                  <a:pt x="277" y="283"/>
                  <a:pt x="276" y="282"/>
                </a:cubicBezTo>
                <a:cubicBezTo>
                  <a:pt x="278" y="281"/>
                  <a:pt x="280" y="279"/>
                  <a:pt x="282" y="279"/>
                </a:cubicBezTo>
                <a:close/>
                <a:moveTo>
                  <a:pt x="256" y="274"/>
                </a:moveTo>
                <a:cubicBezTo>
                  <a:pt x="257" y="274"/>
                  <a:pt x="257" y="274"/>
                  <a:pt x="258" y="273"/>
                </a:cubicBezTo>
                <a:cubicBezTo>
                  <a:pt x="259" y="273"/>
                  <a:pt x="259" y="274"/>
                  <a:pt x="259" y="275"/>
                </a:cubicBezTo>
                <a:cubicBezTo>
                  <a:pt x="258" y="275"/>
                  <a:pt x="257" y="275"/>
                  <a:pt x="256" y="276"/>
                </a:cubicBezTo>
                <a:cubicBezTo>
                  <a:pt x="256" y="275"/>
                  <a:pt x="256" y="275"/>
                  <a:pt x="256" y="274"/>
                </a:cubicBezTo>
                <a:close/>
                <a:moveTo>
                  <a:pt x="249" y="294"/>
                </a:moveTo>
                <a:cubicBezTo>
                  <a:pt x="252" y="293"/>
                  <a:pt x="252" y="293"/>
                  <a:pt x="252" y="293"/>
                </a:cubicBezTo>
                <a:cubicBezTo>
                  <a:pt x="252" y="294"/>
                  <a:pt x="247" y="297"/>
                  <a:pt x="246" y="297"/>
                </a:cubicBezTo>
                <a:cubicBezTo>
                  <a:pt x="246" y="296"/>
                  <a:pt x="248" y="294"/>
                  <a:pt x="249" y="294"/>
                </a:cubicBezTo>
                <a:close/>
                <a:moveTo>
                  <a:pt x="238" y="326"/>
                </a:moveTo>
                <a:cubicBezTo>
                  <a:pt x="238" y="327"/>
                  <a:pt x="237" y="325"/>
                  <a:pt x="236" y="326"/>
                </a:cubicBezTo>
                <a:cubicBezTo>
                  <a:pt x="235" y="327"/>
                  <a:pt x="234" y="329"/>
                  <a:pt x="233" y="327"/>
                </a:cubicBezTo>
                <a:cubicBezTo>
                  <a:pt x="234" y="326"/>
                  <a:pt x="235" y="326"/>
                  <a:pt x="236" y="326"/>
                </a:cubicBezTo>
                <a:cubicBezTo>
                  <a:pt x="237" y="325"/>
                  <a:pt x="238" y="324"/>
                  <a:pt x="239" y="324"/>
                </a:cubicBezTo>
                <a:cubicBezTo>
                  <a:pt x="239" y="325"/>
                  <a:pt x="239" y="325"/>
                  <a:pt x="238" y="326"/>
                </a:cubicBezTo>
                <a:close/>
                <a:moveTo>
                  <a:pt x="243" y="313"/>
                </a:moveTo>
                <a:cubicBezTo>
                  <a:pt x="243" y="315"/>
                  <a:pt x="241" y="314"/>
                  <a:pt x="241" y="314"/>
                </a:cubicBezTo>
                <a:cubicBezTo>
                  <a:pt x="240" y="312"/>
                  <a:pt x="242" y="314"/>
                  <a:pt x="243" y="313"/>
                </a:cubicBezTo>
                <a:close/>
                <a:moveTo>
                  <a:pt x="240" y="314"/>
                </a:moveTo>
                <a:cubicBezTo>
                  <a:pt x="240" y="315"/>
                  <a:pt x="240" y="315"/>
                  <a:pt x="240" y="316"/>
                </a:cubicBezTo>
                <a:cubicBezTo>
                  <a:pt x="240" y="316"/>
                  <a:pt x="239" y="317"/>
                  <a:pt x="239" y="317"/>
                </a:cubicBezTo>
                <a:cubicBezTo>
                  <a:pt x="238" y="316"/>
                  <a:pt x="239" y="315"/>
                  <a:pt x="240" y="314"/>
                </a:cubicBezTo>
                <a:close/>
                <a:moveTo>
                  <a:pt x="237" y="317"/>
                </a:moveTo>
                <a:cubicBezTo>
                  <a:pt x="238" y="318"/>
                  <a:pt x="236" y="318"/>
                  <a:pt x="235" y="319"/>
                </a:cubicBezTo>
                <a:cubicBezTo>
                  <a:pt x="234" y="320"/>
                  <a:pt x="233" y="321"/>
                  <a:pt x="232" y="321"/>
                </a:cubicBezTo>
                <a:cubicBezTo>
                  <a:pt x="232" y="319"/>
                  <a:pt x="236" y="318"/>
                  <a:pt x="237" y="317"/>
                </a:cubicBezTo>
                <a:close/>
                <a:moveTo>
                  <a:pt x="231" y="303"/>
                </a:moveTo>
                <a:cubicBezTo>
                  <a:pt x="234" y="302"/>
                  <a:pt x="231" y="306"/>
                  <a:pt x="230" y="306"/>
                </a:cubicBezTo>
                <a:cubicBezTo>
                  <a:pt x="229" y="305"/>
                  <a:pt x="230" y="304"/>
                  <a:pt x="231" y="303"/>
                </a:cubicBezTo>
                <a:close/>
                <a:moveTo>
                  <a:pt x="218" y="338"/>
                </a:moveTo>
                <a:cubicBezTo>
                  <a:pt x="218" y="338"/>
                  <a:pt x="217" y="338"/>
                  <a:pt x="216" y="337"/>
                </a:cubicBezTo>
                <a:cubicBezTo>
                  <a:pt x="217" y="336"/>
                  <a:pt x="218" y="338"/>
                  <a:pt x="219" y="337"/>
                </a:cubicBezTo>
                <a:cubicBezTo>
                  <a:pt x="219" y="336"/>
                  <a:pt x="218" y="336"/>
                  <a:pt x="218" y="336"/>
                </a:cubicBezTo>
                <a:cubicBezTo>
                  <a:pt x="218" y="335"/>
                  <a:pt x="220" y="333"/>
                  <a:pt x="221" y="333"/>
                </a:cubicBezTo>
                <a:cubicBezTo>
                  <a:pt x="222" y="335"/>
                  <a:pt x="220" y="336"/>
                  <a:pt x="218" y="338"/>
                </a:cubicBezTo>
                <a:close/>
                <a:moveTo>
                  <a:pt x="229" y="305"/>
                </a:moveTo>
                <a:cubicBezTo>
                  <a:pt x="229" y="306"/>
                  <a:pt x="225" y="310"/>
                  <a:pt x="224" y="310"/>
                </a:cubicBezTo>
                <a:cubicBezTo>
                  <a:pt x="224" y="310"/>
                  <a:pt x="228" y="305"/>
                  <a:pt x="229" y="305"/>
                </a:cubicBezTo>
                <a:close/>
                <a:moveTo>
                  <a:pt x="213" y="319"/>
                </a:moveTo>
                <a:cubicBezTo>
                  <a:pt x="213" y="318"/>
                  <a:pt x="214" y="318"/>
                  <a:pt x="214" y="318"/>
                </a:cubicBezTo>
                <a:cubicBezTo>
                  <a:pt x="215" y="317"/>
                  <a:pt x="217" y="316"/>
                  <a:pt x="217" y="315"/>
                </a:cubicBezTo>
                <a:cubicBezTo>
                  <a:pt x="217" y="315"/>
                  <a:pt x="217" y="315"/>
                  <a:pt x="217" y="315"/>
                </a:cubicBezTo>
                <a:cubicBezTo>
                  <a:pt x="218" y="314"/>
                  <a:pt x="218" y="314"/>
                  <a:pt x="219" y="314"/>
                </a:cubicBezTo>
                <a:cubicBezTo>
                  <a:pt x="220" y="314"/>
                  <a:pt x="220" y="313"/>
                  <a:pt x="221" y="313"/>
                </a:cubicBezTo>
                <a:cubicBezTo>
                  <a:pt x="221" y="312"/>
                  <a:pt x="221" y="313"/>
                  <a:pt x="221" y="313"/>
                </a:cubicBezTo>
                <a:cubicBezTo>
                  <a:pt x="222" y="312"/>
                  <a:pt x="224" y="311"/>
                  <a:pt x="225" y="311"/>
                </a:cubicBezTo>
                <a:cubicBezTo>
                  <a:pt x="225" y="312"/>
                  <a:pt x="223" y="315"/>
                  <a:pt x="222" y="315"/>
                </a:cubicBezTo>
                <a:cubicBezTo>
                  <a:pt x="222" y="314"/>
                  <a:pt x="222" y="314"/>
                  <a:pt x="223" y="313"/>
                </a:cubicBezTo>
                <a:cubicBezTo>
                  <a:pt x="222" y="312"/>
                  <a:pt x="221" y="314"/>
                  <a:pt x="221" y="315"/>
                </a:cubicBezTo>
                <a:cubicBezTo>
                  <a:pt x="220" y="316"/>
                  <a:pt x="220" y="315"/>
                  <a:pt x="219" y="315"/>
                </a:cubicBezTo>
                <a:cubicBezTo>
                  <a:pt x="219" y="316"/>
                  <a:pt x="218" y="316"/>
                  <a:pt x="217" y="317"/>
                </a:cubicBezTo>
                <a:cubicBezTo>
                  <a:pt x="217" y="317"/>
                  <a:pt x="216" y="318"/>
                  <a:pt x="216" y="319"/>
                </a:cubicBezTo>
                <a:cubicBezTo>
                  <a:pt x="215" y="319"/>
                  <a:pt x="215" y="319"/>
                  <a:pt x="214" y="319"/>
                </a:cubicBezTo>
                <a:cubicBezTo>
                  <a:pt x="214" y="320"/>
                  <a:pt x="214" y="321"/>
                  <a:pt x="213" y="320"/>
                </a:cubicBezTo>
                <a:cubicBezTo>
                  <a:pt x="213" y="320"/>
                  <a:pt x="213" y="319"/>
                  <a:pt x="213" y="319"/>
                </a:cubicBezTo>
                <a:close/>
                <a:moveTo>
                  <a:pt x="210" y="321"/>
                </a:moveTo>
                <a:cubicBezTo>
                  <a:pt x="211" y="322"/>
                  <a:pt x="211" y="322"/>
                  <a:pt x="211" y="322"/>
                </a:cubicBezTo>
                <a:cubicBezTo>
                  <a:pt x="211" y="323"/>
                  <a:pt x="211" y="324"/>
                  <a:pt x="210" y="324"/>
                </a:cubicBezTo>
                <a:cubicBezTo>
                  <a:pt x="210" y="322"/>
                  <a:pt x="209" y="322"/>
                  <a:pt x="209" y="324"/>
                </a:cubicBezTo>
                <a:cubicBezTo>
                  <a:pt x="208" y="323"/>
                  <a:pt x="210" y="322"/>
                  <a:pt x="210" y="321"/>
                </a:cubicBezTo>
                <a:close/>
                <a:moveTo>
                  <a:pt x="93" y="498"/>
                </a:moveTo>
                <a:cubicBezTo>
                  <a:pt x="92" y="499"/>
                  <a:pt x="93" y="500"/>
                  <a:pt x="92" y="502"/>
                </a:cubicBezTo>
                <a:cubicBezTo>
                  <a:pt x="92" y="502"/>
                  <a:pt x="92" y="501"/>
                  <a:pt x="92" y="501"/>
                </a:cubicBezTo>
                <a:cubicBezTo>
                  <a:pt x="92" y="500"/>
                  <a:pt x="92" y="498"/>
                  <a:pt x="92" y="496"/>
                </a:cubicBezTo>
                <a:cubicBezTo>
                  <a:pt x="94" y="497"/>
                  <a:pt x="93" y="498"/>
                  <a:pt x="93" y="498"/>
                </a:cubicBezTo>
                <a:close/>
                <a:moveTo>
                  <a:pt x="100" y="460"/>
                </a:moveTo>
                <a:cubicBezTo>
                  <a:pt x="99" y="460"/>
                  <a:pt x="98" y="459"/>
                  <a:pt x="98" y="460"/>
                </a:cubicBezTo>
                <a:cubicBezTo>
                  <a:pt x="98" y="460"/>
                  <a:pt x="98" y="461"/>
                  <a:pt x="98" y="461"/>
                </a:cubicBezTo>
                <a:cubicBezTo>
                  <a:pt x="98" y="461"/>
                  <a:pt x="98" y="461"/>
                  <a:pt x="98" y="461"/>
                </a:cubicBezTo>
                <a:cubicBezTo>
                  <a:pt x="98" y="460"/>
                  <a:pt x="98" y="460"/>
                  <a:pt x="98" y="459"/>
                </a:cubicBezTo>
                <a:cubicBezTo>
                  <a:pt x="98" y="459"/>
                  <a:pt x="98" y="458"/>
                  <a:pt x="98" y="458"/>
                </a:cubicBezTo>
                <a:cubicBezTo>
                  <a:pt x="98" y="458"/>
                  <a:pt x="98" y="458"/>
                  <a:pt x="99" y="458"/>
                </a:cubicBezTo>
                <a:cubicBezTo>
                  <a:pt x="99" y="458"/>
                  <a:pt x="99" y="458"/>
                  <a:pt x="99" y="458"/>
                </a:cubicBezTo>
                <a:cubicBezTo>
                  <a:pt x="99" y="458"/>
                  <a:pt x="99" y="459"/>
                  <a:pt x="99" y="459"/>
                </a:cubicBezTo>
                <a:cubicBezTo>
                  <a:pt x="99" y="459"/>
                  <a:pt x="100" y="459"/>
                  <a:pt x="100" y="459"/>
                </a:cubicBezTo>
                <a:cubicBezTo>
                  <a:pt x="100" y="459"/>
                  <a:pt x="100" y="460"/>
                  <a:pt x="100" y="460"/>
                </a:cubicBezTo>
                <a:cubicBezTo>
                  <a:pt x="100" y="460"/>
                  <a:pt x="100" y="460"/>
                  <a:pt x="100" y="460"/>
                </a:cubicBezTo>
                <a:close/>
                <a:moveTo>
                  <a:pt x="104" y="446"/>
                </a:moveTo>
                <a:cubicBezTo>
                  <a:pt x="104" y="446"/>
                  <a:pt x="104" y="445"/>
                  <a:pt x="104" y="444"/>
                </a:cubicBezTo>
                <a:cubicBezTo>
                  <a:pt x="103" y="444"/>
                  <a:pt x="103" y="446"/>
                  <a:pt x="103" y="447"/>
                </a:cubicBezTo>
                <a:cubicBezTo>
                  <a:pt x="104" y="448"/>
                  <a:pt x="103" y="447"/>
                  <a:pt x="102" y="448"/>
                </a:cubicBezTo>
                <a:cubicBezTo>
                  <a:pt x="103" y="449"/>
                  <a:pt x="102" y="450"/>
                  <a:pt x="101" y="451"/>
                </a:cubicBezTo>
                <a:cubicBezTo>
                  <a:pt x="101" y="451"/>
                  <a:pt x="101" y="452"/>
                  <a:pt x="101" y="453"/>
                </a:cubicBezTo>
                <a:cubicBezTo>
                  <a:pt x="101" y="454"/>
                  <a:pt x="101" y="454"/>
                  <a:pt x="101" y="454"/>
                </a:cubicBezTo>
                <a:cubicBezTo>
                  <a:pt x="100" y="455"/>
                  <a:pt x="100" y="456"/>
                  <a:pt x="100" y="456"/>
                </a:cubicBezTo>
                <a:cubicBezTo>
                  <a:pt x="99" y="455"/>
                  <a:pt x="99" y="455"/>
                  <a:pt x="99" y="455"/>
                </a:cubicBezTo>
                <a:cubicBezTo>
                  <a:pt x="99" y="454"/>
                  <a:pt x="99" y="454"/>
                  <a:pt x="100" y="453"/>
                </a:cubicBezTo>
                <a:cubicBezTo>
                  <a:pt x="100" y="452"/>
                  <a:pt x="101" y="450"/>
                  <a:pt x="100" y="449"/>
                </a:cubicBezTo>
                <a:cubicBezTo>
                  <a:pt x="100" y="449"/>
                  <a:pt x="100" y="449"/>
                  <a:pt x="100" y="449"/>
                </a:cubicBezTo>
                <a:cubicBezTo>
                  <a:pt x="100" y="448"/>
                  <a:pt x="101" y="448"/>
                  <a:pt x="101" y="447"/>
                </a:cubicBezTo>
                <a:cubicBezTo>
                  <a:pt x="102" y="446"/>
                  <a:pt x="102" y="445"/>
                  <a:pt x="102" y="445"/>
                </a:cubicBezTo>
                <a:cubicBezTo>
                  <a:pt x="102" y="445"/>
                  <a:pt x="102" y="445"/>
                  <a:pt x="102" y="445"/>
                </a:cubicBezTo>
                <a:cubicBezTo>
                  <a:pt x="103" y="444"/>
                  <a:pt x="104" y="442"/>
                  <a:pt x="104" y="441"/>
                </a:cubicBezTo>
                <a:cubicBezTo>
                  <a:pt x="106" y="442"/>
                  <a:pt x="105" y="445"/>
                  <a:pt x="104" y="446"/>
                </a:cubicBezTo>
                <a:close/>
                <a:moveTo>
                  <a:pt x="104" y="439"/>
                </a:moveTo>
                <a:cubicBezTo>
                  <a:pt x="103" y="439"/>
                  <a:pt x="104" y="435"/>
                  <a:pt x="104" y="434"/>
                </a:cubicBezTo>
                <a:cubicBezTo>
                  <a:pt x="108" y="438"/>
                  <a:pt x="104" y="439"/>
                  <a:pt x="104" y="439"/>
                </a:cubicBezTo>
                <a:close/>
                <a:moveTo>
                  <a:pt x="105" y="434"/>
                </a:moveTo>
                <a:cubicBezTo>
                  <a:pt x="105" y="433"/>
                  <a:pt x="106" y="430"/>
                  <a:pt x="108" y="429"/>
                </a:cubicBezTo>
                <a:cubicBezTo>
                  <a:pt x="108" y="429"/>
                  <a:pt x="106" y="433"/>
                  <a:pt x="105" y="434"/>
                </a:cubicBezTo>
                <a:close/>
                <a:moveTo>
                  <a:pt x="124" y="446"/>
                </a:moveTo>
                <a:cubicBezTo>
                  <a:pt x="124" y="447"/>
                  <a:pt x="122" y="446"/>
                  <a:pt x="122" y="447"/>
                </a:cubicBezTo>
                <a:cubicBezTo>
                  <a:pt x="122" y="449"/>
                  <a:pt x="122" y="450"/>
                  <a:pt x="120" y="450"/>
                </a:cubicBezTo>
                <a:cubicBezTo>
                  <a:pt x="120" y="448"/>
                  <a:pt x="121" y="447"/>
                  <a:pt x="121" y="447"/>
                </a:cubicBezTo>
                <a:cubicBezTo>
                  <a:pt x="122" y="446"/>
                  <a:pt x="122" y="444"/>
                  <a:pt x="123" y="444"/>
                </a:cubicBezTo>
                <a:cubicBezTo>
                  <a:pt x="124" y="444"/>
                  <a:pt x="124" y="445"/>
                  <a:pt x="124" y="446"/>
                </a:cubicBezTo>
                <a:close/>
                <a:moveTo>
                  <a:pt x="126" y="439"/>
                </a:moveTo>
                <a:cubicBezTo>
                  <a:pt x="124" y="439"/>
                  <a:pt x="124" y="438"/>
                  <a:pt x="125" y="437"/>
                </a:cubicBezTo>
                <a:cubicBezTo>
                  <a:pt x="126" y="437"/>
                  <a:pt x="126" y="438"/>
                  <a:pt x="126" y="439"/>
                </a:cubicBezTo>
                <a:close/>
                <a:moveTo>
                  <a:pt x="142" y="394"/>
                </a:moveTo>
                <a:cubicBezTo>
                  <a:pt x="141" y="394"/>
                  <a:pt x="140" y="395"/>
                  <a:pt x="139" y="396"/>
                </a:cubicBezTo>
                <a:cubicBezTo>
                  <a:pt x="138" y="395"/>
                  <a:pt x="141" y="394"/>
                  <a:pt x="141" y="392"/>
                </a:cubicBezTo>
                <a:cubicBezTo>
                  <a:pt x="142" y="393"/>
                  <a:pt x="143" y="393"/>
                  <a:pt x="144" y="393"/>
                </a:cubicBezTo>
                <a:cubicBezTo>
                  <a:pt x="144" y="395"/>
                  <a:pt x="143" y="393"/>
                  <a:pt x="142" y="394"/>
                </a:cubicBezTo>
                <a:close/>
                <a:moveTo>
                  <a:pt x="191" y="374"/>
                </a:moveTo>
                <a:cubicBezTo>
                  <a:pt x="190" y="375"/>
                  <a:pt x="185" y="377"/>
                  <a:pt x="188" y="374"/>
                </a:cubicBezTo>
                <a:cubicBezTo>
                  <a:pt x="189" y="372"/>
                  <a:pt x="192" y="372"/>
                  <a:pt x="191" y="374"/>
                </a:cubicBezTo>
                <a:close/>
                <a:moveTo>
                  <a:pt x="196" y="370"/>
                </a:moveTo>
                <a:cubicBezTo>
                  <a:pt x="195" y="369"/>
                  <a:pt x="195" y="370"/>
                  <a:pt x="193" y="370"/>
                </a:cubicBezTo>
                <a:cubicBezTo>
                  <a:pt x="194" y="368"/>
                  <a:pt x="195" y="367"/>
                  <a:pt x="197" y="367"/>
                </a:cubicBezTo>
                <a:cubicBezTo>
                  <a:pt x="197" y="366"/>
                  <a:pt x="196" y="364"/>
                  <a:pt x="197" y="364"/>
                </a:cubicBezTo>
                <a:cubicBezTo>
                  <a:pt x="199" y="364"/>
                  <a:pt x="198" y="365"/>
                  <a:pt x="198" y="365"/>
                </a:cubicBezTo>
                <a:cubicBezTo>
                  <a:pt x="197" y="367"/>
                  <a:pt x="198" y="369"/>
                  <a:pt x="196" y="370"/>
                </a:cubicBezTo>
                <a:close/>
                <a:moveTo>
                  <a:pt x="179" y="354"/>
                </a:moveTo>
                <a:cubicBezTo>
                  <a:pt x="179" y="354"/>
                  <a:pt x="180" y="354"/>
                  <a:pt x="181" y="354"/>
                </a:cubicBezTo>
                <a:cubicBezTo>
                  <a:pt x="182" y="353"/>
                  <a:pt x="183" y="352"/>
                  <a:pt x="183" y="351"/>
                </a:cubicBezTo>
                <a:cubicBezTo>
                  <a:pt x="183" y="351"/>
                  <a:pt x="183" y="350"/>
                  <a:pt x="182" y="350"/>
                </a:cubicBezTo>
                <a:cubicBezTo>
                  <a:pt x="182" y="350"/>
                  <a:pt x="180" y="350"/>
                  <a:pt x="180" y="350"/>
                </a:cubicBezTo>
                <a:cubicBezTo>
                  <a:pt x="181" y="349"/>
                  <a:pt x="181" y="349"/>
                  <a:pt x="181" y="349"/>
                </a:cubicBezTo>
                <a:cubicBezTo>
                  <a:pt x="181" y="348"/>
                  <a:pt x="179" y="345"/>
                  <a:pt x="179" y="345"/>
                </a:cubicBezTo>
                <a:cubicBezTo>
                  <a:pt x="180" y="345"/>
                  <a:pt x="182" y="346"/>
                  <a:pt x="182" y="346"/>
                </a:cubicBezTo>
                <a:cubicBezTo>
                  <a:pt x="182" y="346"/>
                  <a:pt x="183" y="346"/>
                  <a:pt x="183" y="345"/>
                </a:cubicBezTo>
                <a:cubicBezTo>
                  <a:pt x="183" y="345"/>
                  <a:pt x="184" y="345"/>
                  <a:pt x="184" y="345"/>
                </a:cubicBezTo>
                <a:cubicBezTo>
                  <a:pt x="184" y="345"/>
                  <a:pt x="184" y="344"/>
                  <a:pt x="185" y="343"/>
                </a:cubicBezTo>
                <a:cubicBezTo>
                  <a:pt x="186" y="343"/>
                  <a:pt x="187" y="342"/>
                  <a:pt x="188" y="341"/>
                </a:cubicBezTo>
                <a:cubicBezTo>
                  <a:pt x="188" y="341"/>
                  <a:pt x="189" y="340"/>
                  <a:pt x="189" y="340"/>
                </a:cubicBezTo>
                <a:cubicBezTo>
                  <a:pt x="190" y="339"/>
                  <a:pt x="191" y="340"/>
                  <a:pt x="191" y="339"/>
                </a:cubicBezTo>
                <a:cubicBezTo>
                  <a:pt x="192" y="339"/>
                  <a:pt x="192" y="337"/>
                  <a:pt x="193" y="337"/>
                </a:cubicBezTo>
                <a:cubicBezTo>
                  <a:pt x="193" y="337"/>
                  <a:pt x="194" y="336"/>
                  <a:pt x="194" y="336"/>
                </a:cubicBezTo>
                <a:cubicBezTo>
                  <a:pt x="194" y="336"/>
                  <a:pt x="195" y="336"/>
                  <a:pt x="195" y="336"/>
                </a:cubicBezTo>
                <a:cubicBezTo>
                  <a:pt x="196" y="336"/>
                  <a:pt x="196" y="335"/>
                  <a:pt x="197" y="335"/>
                </a:cubicBezTo>
                <a:cubicBezTo>
                  <a:pt x="197" y="335"/>
                  <a:pt x="197" y="334"/>
                  <a:pt x="197" y="334"/>
                </a:cubicBezTo>
                <a:cubicBezTo>
                  <a:pt x="198" y="334"/>
                  <a:pt x="198" y="334"/>
                  <a:pt x="198" y="333"/>
                </a:cubicBezTo>
                <a:cubicBezTo>
                  <a:pt x="198" y="333"/>
                  <a:pt x="198" y="334"/>
                  <a:pt x="199" y="333"/>
                </a:cubicBezTo>
                <a:cubicBezTo>
                  <a:pt x="199" y="333"/>
                  <a:pt x="199" y="332"/>
                  <a:pt x="200" y="332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201" y="332"/>
                  <a:pt x="202" y="331"/>
                  <a:pt x="203" y="329"/>
                </a:cubicBezTo>
                <a:cubicBezTo>
                  <a:pt x="203" y="330"/>
                  <a:pt x="203" y="329"/>
                  <a:pt x="204" y="329"/>
                </a:cubicBezTo>
                <a:cubicBezTo>
                  <a:pt x="204" y="329"/>
                  <a:pt x="205" y="329"/>
                  <a:pt x="206" y="329"/>
                </a:cubicBezTo>
                <a:cubicBezTo>
                  <a:pt x="206" y="329"/>
                  <a:pt x="206" y="330"/>
                  <a:pt x="206" y="330"/>
                </a:cubicBezTo>
                <a:cubicBezTo>
                  <a:pt x="206" y="331"/>
                  <a:pt x="204" y="331"/>
                  <a:pt x="203" y="332"/>
                </a:cubicBezTo>
                <a:cubicBezTo>
                  <a:pt x="203" y="333"/>
                  <a:pt x="202" y="334"/>
                  <a:pt x="202" y="334"/>
                </a:cubicBezTo>
                <a:cubicBezTo>
                  <a:pt x="202" y="334"/>
                  <a:pt x="202" y="334"/>
                  <a:pt x="201" y="334"/>
                </a:cubicBezTo>
                <a:cubicBezTo>
                  <a:pt x="201" y="334"/>
                  <a:pt x="200" y="335"/>
                  <a:pt x="199" y="335"/>
                </a:cubicBezTo>
                <a:cubicBezTo>
                  <a:pt x="199" y="335"/>
                  <a:pt x="198" y="337"/>
                  <a:pt x="197" y="338"/>
                </a:cubicBezTo>
                <a:cubicBezTo>
                  <a:pt x="197" y="338"/>
                  <a:pt x="195" y="339"/>
                  <a:pt x="195" y="340"/>
                </a:cubicBezTo>
                <a:cubicBezTo>
                  <a:pt x="194" y="339"/>
                  <a:pt x="193" y="341"/>
                  <a:pt x="191" y="340"/>
                </a:cubicBezTo>
                <a:cubicBezTo>
                  <a:pt x="190" y="342"/>
                  <a:pt x="189" y="343"/>
                  <a:pt x="189" y="345"/>
                </a:cubicBezTo>
                <a:cubicBezTo>
                  <a:pt x="188" y="345"/>
                  <a:pt x="187" y="345"/>
                  <a:pt x="187" y="345"/>
                </a:cubicBezTo>
                <a:cubicBezTo>
                  <a:pt x="187" y="346"/>
                  <a:pt x="187" y="345"/>
                  <a:pt x="187" y="345"/>
                </a:cubicBezTo>
                <a:cubicBezTo>
                  <a:pt x="186" y="346"/>
                  <a:pt x="186" y="346"/>
                  <a:pt x="186" y="346"/>
                </a:cubicBezTo>
                <a:cubicBezTo>
                  <a:pt x="185" y="346"/>
                  <a:pt x="184" y="346"/>
                  <a:pt x="183" y="347"/>
                </a:cubicBezTo>
                <a:cubicBezTo>
                  <a:pt x="182" y="348"/>
                  <a:pt x="184" y="348"/>
                  <a:pt x="184" y="349"/>
                </a:cubicBezTo>
                <a:cubicBezTo>
                  <a:pt x="183" y="349"/>
                  <a:pt x="184" y="350"/>
                  <a:pt x="184" y="351"/>
                </a:cubicBezTo>
                <a:cubicBezTo>
                  <a:pt x="184" y="350"/>
                  <a:pt x="184" y="350"/>
                  <a:pt x="185" y="350"/>
                </a:cubicBezTo>
                <a:cubicBezTo>
                  <a:pt x="186" y="350"/>
                  <a:pt x="185" y="352"/>
                  <a:pt x="184" y="353"/>
                </a:cubicBezTo>
                <a:cubicBezTo>
                  <a:pt x="184" y="353"/>
                  <a:pt x="183" y="353"/>
                  <a:pt x="182" y="353"/>
                </a:cubicBezTo>
                <a:cubicBezTo>
                  <a:pt x="181" y="355"/>
                  <a:pt x="179" y="358"/>
                  <a:pt x="177" y="359"/>
                </a:cubicBezTo>
                <a:cubicBezTo>
                  <a:pt x="177" y="359"/>
                  <a:pt x="177" y="360"/>
                  <a:pt x="177" y="360"/>
                </a:cubicBezTo>
                <a:cubicBezTo>
                  <a:pt x="176" y="360"/>
                  <a:pt x="176" y="360"/>
                  <a:pt x="176" y="360"/>
                </a:cubicBezTo>
                <a:cubicBezTo>
                  <a:pt x="175" y="361"/>
                  <a:pt x="174" y="362"/>
                  <a:pt x="173" y="363"/>
                </a:cubicBezTo>
                <a:cubicBezTo>
                  <a:pt x="172" y="363"/>
                  <a:pt x="170" y="364"/>
                  <a:pt x="169" y="364"/>
                </a:cubicBezTo>
                <a:cubicBezTo>
                  <a:pt x="169" y="362"/>
                  <a:pt x="169" y="362"/>
                  <a:pt x="171" y="361"/>
                </a:cubicBezTo>
                <a:cubicBezTo>
                  <a:pt x="171" y="361"/>
                  <a:pt x="172" y="362"/>
                  <a:pt x="172" y="361"/>
                </a:cubicBezTo>
                <a:cubicBezTo>
                  <a:pt x="172" y="359"/>
                  <a:pt x="172" y="360"/>
                  <a:pt x="173" y="359"/>
                </a:cubicBezTo>
                <a:cubicBezTo>
                  <a:pt x="174" y="359"/>
                  <a:pt x="174" y="358"/>
                  <a:pt x="174" y="358"/>
                </a:cubicBezTo>
                <a:cubicBezTo>
                  <a:pt x="175" y="358"/>
                  <a:pt x="175" y="357"/>
                  <a:pt x="176" y="356"/>
                </a:cubicBezTo>
                <a:cubicBezTo>
                  <a:pt x="176" y="356"/>
                  <a:pt x="178" y="355"/>
                  <a:pt x="179" y="354"/>
                </a:cubicBezTo>
                <a:close/>
                <a:moveTo>
                  <a:pt x="158" y="344"/>
                </a:moveTo>
                <a:cubicBezTo>
                  <a:pt x="158" y="344"/>
                  <a:pt x="159" y="345"/>
                  <a:pt x="158" y="346"/>
                </a:cubicBezTo>
                <a:cubicBezTo>
                  <a:pt x="158" y="347"/>
                  <a:pt x="157" y="348"/>
                  <a:pt x="156" y="347"/>
                </a:cubicBezTo>
                <a:cubicBezTo>
                  <a:pt x="156" y="346"/>
                  <a:pt x="157" y="345"/>
                  <a:pt x="158" y="344"/>
                </a:cubicBezTo>
                <a:close/>
                <a:moveTo>
                  <a:pt x="150" y="357"/>
                </a:moveTo>
                <a:cubicBezTo>
                  <a:pt x="151" y="356"/>
                  <a:pt x="150" y="356"/>
                  <a:pt x="150" y="355"/>
                </a:cubicBezTo>
                <a:cubicBezTo>
                  <a:pt x="150" y="355"/>
                  <a:pt x="150" y="355"/>
                  <a:pt x="150" y="355"/>
                </a:cubicBezTo>
                <a:cubicBezTo>
                  <a:pt x="150" y="354"/>
                  <a:pt x="150" y="354"/>
                  <a:pt x="150" y="354"/>
                </a:cubicBezTo>
                <a:cubicBezTo>
                  <a:pt x="151" y="353"/>
                  <a:pt x="150" y="353"/>
                  <a:pt x="150" y="352"/>
                </a:cubicBezTo>
                <a:cubicBezTo>
                  <a:pt x="151" y="352"/>
                  <a:pt x="150" y="350"/>
                  <a:pt x="151" y="350"/>
                </a:cubicBezTo>
                <a:cubicBezTo>
                  <a:pt x="151" y="349"/>
                  <a:pt x="152" y="349"/>
                  <a:pt x="152" y="348"/>
                </a:cubicBezTo>
                <a:cubicBezTo>
                  <a:pt x="154" y="348"/>
                  <a:pt x="155" y="350"/>
                  <a:pt x="155" y="352"/>
                </a:cubicBezTo>
                <a:cubicBezTo>
                  <a:pt x="154" y="352"/>
                  <a:pt x="153" y="352"/>
                  <a:pt x="152" y="352"/>
                </a:cubicBezTo>
                <a:cubicBezTo>
                  <a:pt x="152" y="354"/>
                  <a:pt x="151" y="354"/>
                  <a:pt x="151" y="354"/>
                </a:cubicBezTo>
                <a:cubicBezTo>
                  <a:pt x="150" y="356"/>
                  <a:pt x="152" y="355"/>
                  <a:pt x="151" y="357"/>
                </a:cubicBezTo>
                <a:cubicBezTo>
                  <a:pt x="151" y="357"/>
                  <a:pt x="151" y="357"/>
                  <a:pt x="150" y="357"/>
                </a:cubicBezTo>
                <a:cubicBezTo>
                  <a:pt x="151" y="358"/>
                  <a:pt x="149" y="358"/>
                  <a:pt x="149" y="359"/>
                </a:cubicBezTo>
                <a:cubicBezTo>
                  <a:pt x="148" y="358"/>
                  <a:pt x="149" y="357"/>
                  <a:pt x="150" y="357"/>
                </a:cubicBezTo>
                <a:close/>
                <a:moveTo>
                  <a:pt x="149" y="381"/>
                </a:moveTo>
                <a:cubicBezTo>
                  <a:pt x="150" y="380"/>
                  <a:pt x="151" y="380"/>
                  <a:pt x="152" y="378"/>
                </a:cubicBezTo>
                <a:cubicBezTo>
                  <a:pt x="152" y="378"/>
                  <a:pt x="153" y="378"/>
                  <a:pt x="154" y="378"/>
                </a:cubicBezTo>
                <a:cubicBezTo>
                  <a:pt x="155" y="377"/>
                  <a:pt x="155" y="376"/>
                  <a:pt x="156" y="375"/>
                </a:cubicBezTo>
                <a:cubicBezTo>
                  <a:pt x="156" y="375"/>
                  <a:pt x="155" y="374"/>
                  <a:pt x="155" y="374"/>
                </a:cubicBezTo>
                <a:cubicBezTo>
                  <a:pt x="154" y="374"/>
                  <a:pt x="153" y="375"/>
                  <a:pt x="153" y="374"/>
                </a:cubicBezTo>
                <a:cubicBezTo>
                  <a:pt x="153" y="374"/>
                  <a:pt x="153" y="373"/>
                  <a:pt x="154" y="373"/>
                </a:cubicBezTo>
                <a:cubicBezTo>
                  <a:pt x="154" y="373"/>
                  <a:pt x="151" y="370"/>
                  <a:pt x="152" y="369"/>
                </a:cubicBezTo>
                <a:cubicBezTo>
                  <a:pt x="152" y="369"/>
                  <a:pt x="154" y="370"/>
                  <a:pt x="155" y="370"/>
                </a:cubicBezTo>
                <a:cubicBezTo>
                  <a:pt x="155" y="370"/>
                  <a:pt x="155" y="370"/>
                  <a:pt x="156" y="369"/>
                </a:cubicBezTo>
                <a:cubicBezTo>
                  <a:pt x="156" y="369"/>
                  <a:pt x="156" y="369"/>
                  <a:pt x="156" y="369"/>
                </a:cubicBezTo>
                <a:cubicBezTo>
                  <a:pt x="156" y="369"/>
                  <a:pt x="156" y="368"/>
                  <a:pt x="157" y="367"/>
                </a:cubicBezTo>
                <a:cubicBezTo>
                  <a:pt x="158" y="366"/>
                  <a:pt x="159" y="366"/>
                  <a:pt x="160" y="365"/>
                </a:cubicBezTo>
                <a:cubicBezTo>
                  <a:pt x="160" y="364"/>
                  <a:pt x="161" y="364"/>
                  <a:pt x="161" y="363"/>
                </a:cubicBezTo>
                <a:cubicBezTo>
                  <a:pt x="162" y="363"/>
                  <a:pt x="162" y="363"/>
                  <a:pt x="163" y="363"/>
                </a:cubicBezTo>
                <a:cubicBezTo>
                  <a:pt x="164" y="362"/>
                  <a:pt x="164" y="361"/>
                  <a:pt x="165" y="360"/>
                </a:cubicBezTo>
                <a:cubicBezTo>
                  <a:pt x="165" y="360"/>
                  <a:pt x="166" y="360"/>
                  <a:pt x="166" y="360"/>
                </a:cubicBezTo>
                <a:cubicBezTo>
                  <a:pt x="166" y="359"/>
                  <a:pt x="167" y="359"/>
                  <a:pt x="167" y="359"/>
                </a:cubicBezTo>
                <a:cubicBezTo>
                  <a:pt x="168" y="359"/>
                  <a:pt x="168" y="358"/>
                  <a:pt x="169" y="358"/>
                </a:cubicBezTo>
                <a:cubicBezTo>
                  <a:pt x="169" y="358"/>
                  <a:pt x="169" y="357"/>
                  <a:pt x="169" y="357"/>
                </a:cubicBezTo>
                <a:cubicBezTo>
                  <a:pt x="169" y="357"/>
                  <a:pt x="169" y="357"/>
                  <a:pt x="170" y="356"/>
                </a:cubicBezTo>
                <a:cubicBezTo>
                  <a:pt x="170" y="356"/>
                  <a:pt x="170" y="357"/>
                  <a:pt x="170" y="356"/>
                </a:cubicBezTo>
                <a:cubicBezTo>
                  <a:pt x="171" y="356"/>
                  <a:pt x="171" y="355"/>
                  <a:pt x="171" y="355"/>
                </a:cubicBezTo>
                <a:cubicBezTo>
                  <a:pt x="171" y="355"/>
                  <a:pt x="171" y="355"/>
                  <a:pt x="172" y="355"/>
                </a:cubicBezTo>
                <a:cubicBezTo>
                  <a:pt x="172" y="354"/>
                  <a:pt x="173" y="354"/>
                  <a:pt x="174" y="352"/>
                </a:cubicBezTo>
                <a:cubicBezTo>
                  <a:pt x="174" y="352"/>
                  <a:pt x="175" y="352"/>
                  <a:pt x="175" y="352"/>
                </a:cubicBezTo>
                <a:cubicBezTo>
                  <a:pt x="176" y="352"/>
                  <a:pt x="176" y="352"/>
                  <a:pt x="177" y="352"/>
                </a:cubicBezTo>
                <a:cubicBezTo>
                  <a:pt x="177" y="352"/>
                  <a:pt x="177" y="352"/>
                  <a:pt x="177" y="352"/>
                </a:cubicBezTo>
                <a:cubicBezTo>
                  <a:pt x="177" y="354"/>
                  <a:pt x="176" y="354"/>
                  <a:pt x="175" y="355"/>
                </a:cubicBezTo>
                <a:cubicBezTo>
                  <a:pt x="174" y="355"/>
                  <a:pt x="174" y="356"/>
                  <a:pt x="173" y="357"/>
                </a:cubicBezTo>
                <a:cubicBezTo>
                  <a:pt x="173" y="357"/>
                  <a:pt x="173" y="356"/>
                  <a:pt x="173" y="357"/>
                </a:cubicBezTo>
                <a:cubicBezTo>
                  <a:pt x="173" y="357"/>
                  <a:pt x="172" y="358"/>
                  <a:pt x="171" y="358"/>
                </a:cubicBezTo>
                <a:cubicBezTo>
                  <a:pt x="171" y="358"/>
                  <a:pt x="170" y="360"/>
                  <a:pt x="169" y="361"/>
                </a:cubicBezTo>
                <a:cubicBezTo>
                  <a:pt x="168" y="361"/>
                  <a:pt x="167" y="362"/>
                  <a:pt x="167" y="363"/>
                </a:cubicBezTo>
                <a:cubicBezTo>
                  <a:pt x="166" y="363"/>
                  <a:pt x="165" y="365"/>
                  <a:pt x="163" y="363"/>
                </a:cubicBezTo>
                <a:cubicBezTo>
                  <a:pt x="162" y="365"/>
                  <a:pt x="162" y="367"/>
                  <a:pt x="161" y="368"/>
                </a:cubicBezTo>
                <a:cubicBezTo>
                  <a:pt x="160" y="368"/>
                  <a:pt x="160" y="369"/>
                  <a:pt x="159" y="369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58" y="370"/>
                  <a:pt x="158" y="370"/>
                </a:cubicBezTo>
                <a:cubicBezTo>
                  <a:pt x="157" y="370"/>
                  <a:pt x="156" y="370"/>
                  <a:pt x="155" y="371"/>
                </a:cubicBezTo>
                <a:cubicBezTo>
                  <a:pt x="155" y="372"/>
                  <a:pt x="156" y="371"/>
                  <a:pt x="156" y="373"/>
                </a:cubicBezTo>
                <a:cubicBezTo>
                  <a:pt x="156" y="373"/>
                  <a:pt x="156" y="374"/>
                  <a:pt x="156" y="375"/>
                </a:cubicBezTo>
                <a:cubicBezTo>
                  <a:pt x="157" y="374"/>
                  <a:pt x="157" y="374"/>
                  <a:pt x="157" y="373"/>
                </a:cubicBezTo>
                <a:cubicBezTo>
                  <a:pt x="158" y="374"/>
                  <a:pt x="157" y="376"/>
                  <a:pt x="157" y="377"/>
                </a:cubicBezTo>
                <a:cubicBezTo>
                  <a:pt x="157" y="377"/>
                  <a:pt x="156" y="377"/>
                  <a:pt x="155" y="377"/>
                </a:cubicBezTo>
                <a:cubicBezTo>
                  <a:pt x="154" y="379"/>
                  <a:pt x="152" y="382"/>
                  <a:pt x="151" y="384"/>
                </a:cubicBezTo>
                <a:cubicBezTo>
                  <a:pt x="151" y="384"/>
                  <a:pt x="150" y="384"/>
                  <a:pt x="150" y="384"/>
                </a:cubicBezTo>
                <a:cubicBezTo>
                  <a:pt x="150" y="384"/>
                  <a:pt x="150" y="384"/>
                  <a:pt x="149" y="384"/>
                </a:cubicBezTo>
                <a:cubicBezTo>
                  <a:pt x="148" y="385"/>
                  <a:pt x="147" y="387"/>
                  <a:pt x="146" y="387"/>
                </a:cubicBezTo>
                <a:cubicBezTo>
                  <a:pt x="146" y="388"/>
                  <a:pt x="145" y="388"/>
                  <a:pt x="145" y="388"/>
                </a:cubicBezTo>
                <a:cubicBezTo>
                  <a:pt x="145" y="388"/>
                  <a:pt x="145" y="388"/>
                  <a:pt x="145" y="389"/>
                </a:cubicBezTo>
                <a:cubicBezTo>
                  <a:pt x="145" y="389"/>
                  <a:pt x="145" y="390"/>
                  <a:pt x="145" y="390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3" y="391"/>
                  <a:pt x="143" y="392"/>
                  <a:pt x="142" y="392"/>
                </a:cubicBezTo>
                <a:cubicBezTo>
                  <a:pt x="142" y="391"/>
                  <a:pt x="142" y="391"/>
                  <a:pt x="142" y="391"/>
                </a:cubicBezTo>
                <a:cubicBezTo>
                  <a:pt x="142" y="391"/>
                  <a:pt x="143" y="391"/>
                  <a:pt x="143" y="390"/>
                </a:cubicBezTo>
                <a:cubicBezTo>
                  <a:pt x="143" y="390"/>
                  <a:pt x="143" y="389"/>
                  <a:pt x="143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7"/>
                  <a:pt x="143" y="386"/>
                  <a:pt x="144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6"/>
                  <a:pt x="145" y="386"/>
                  <a:pt x="145" y="386"/>
                </a:cubicBezTo>
                <a:cubicBezTo>
                  <a:pt x="145" y="384"/>
                  <a:pt x="145" y="385"/>
                  <a:pt x="147" y="384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8" y="382"/>
                  <a:pt x="148" y="382"/>
                  <a:pt x="149" y="381"/>
                </a:cubicBezTo>
                <a:close/>
                <a:moveTo>
                  <a:pt x="140" y="374"/>
                </a:moveTo>
                <a:cubicBezTo>
                  <a:pt x="140" y="374"/>
                  <a:pt x="140" y="374"/>
                  <a:pt x="140" y="374"/>
                </a:cubicBezTo>
                <a:cubicBezTo>
                  <a:pt x="141" y="373"/>
                  <a:pt x="141" y="372"/>
                  <a:pt x="141" y="372"/>
                </a:cubicBezTo>
                <a:cubicBezTo>
                  <a:pt x="141" y="372"/>
                  <a:pt x="141" y="371"/>
                  <a:pt x="142" y="370"/>
                </a:cubicBezTo>
                <a:cubicBezTo>
                  <a:pt x="142" y="369"/>
                  <a:pt x="141" y="368"/>
                  <a:pt x="141" y="367"/>
                </a:cubicBezTo>
                <a:cubicBezTo>
                  <a:pt x="141" y="367"/>
                  <a:pt x="142" y="367"/>
                  <a:pt x="142" y="367"/>
                </a:cubicBezTo>
                <a:cubicBezTo>
                  <a:pt x="142" y="366"/>
                  <a:pt x="143" y="366"/>
                  <a:pt x="143" y="366"/>
                </a:cubicBezTo>
                <a:cubicBezTo>
                  <a:pt x="143" y="366"/>
                  <a:pt x="143" y="365"/>
                  <a:pt x="143" y="365"/>
                </a:cubicBezTo>
                <a:cubicBezTo>
                  <a:pt x="144" y="365"/>
                  <a:pt x="143" y="364"/>
                  <a:pt x="145" y="364"/>
                </a:cubicBezTo>
                <a:cubicBezTo>
                  <a:pt x="145" y="363"/>
                  <a:pt x="144" y="363"/>
                  <a:pt x="145" y="362"/>
                </a:cubicBezTo>
                <a:cubicBezTo>
                  <a:pt x="145" y="362"/>
                  <a:pt x="145" y="361"/>
                  <a:pt x="146" y="361"/>
                </a:cubicBezTo>
                <a:cubicBezTo>
                  <a:pt x="146" y="361"/>
                  <a:pt x="147" y="361"/>
                  <a:pt x="147" y="360"/>
                </a:cubicBezTo>
                <a:cubicBezTo>
                  <a:pt x="148" y="360"/>
                  <a:pt x="148" y="361"/>
                  <a:pt x="148" y="361"/>
                </a:cubicBezTo>
                <a:cubicBezTo>
                  <a:pt x="147" y="363"/>
                  <a:pt x="145" y="363"/>
                  <a:pt x="145" y="366"/>
                </a:cubicBezTo>
                <a:cubicBezTo>
                  <a:pt x="143" y="366"/>
                  <a:pt x="143" y="366"/>
                  <a:pt x="143" y="366"/>
                </a:cubicBezTo>
                <a:cubicBezTo>
                  <a:pt x="143" y="367"/>
                  <a:pt x="143" y="368"/>
                  <a:pt x="142" y="368"/>
                </a:cubicBezTo>
                <a:cubicBezTo>
                  <a:pt x="142" y="369"/>
                  <a:pt x="142" y="370"/>
                  <a:pt x="143" y="372"/>
                </a:cubicBezTo>
                <a:cubicBezTo>
                  <a:pt x="142" y="372"/>
                  <a:pt x="142" y="373"/>
                  <a:pt x="142" y="373"/>
                </a:cubicBezTo>
                <a:cubicBezTo>
                  <a:pt x="142" y="373"/>
                  <a:pt x="141" y="373"/>
                  <a:pt x="141" y="373"/>
                </a:cubicBezTo>
                <a:cubicBezTo>
                  <a:pt x="141" y="374"/>
                  <a:pt x="141" y="376"/>
                  <a:pt x="140" y="375"/>
                </a:cubicBezTo>
                <a:cubicBezTo>
                  <a:pt x="140" y="375"/>
                  <a:pt x="139" y="374"/>
                  <a:pt x="140" y="374"/>
                </a:cubicBezTo>
                <a:close/>
                <a:moveTo>
                  <a:pt x="139" y="376"/>
                </a:moveTo>
                <a:cubicBezTo>
                  <a:pt x="139" y="376"/>
                  <a:pt x="139" y="376"/>
                  <a:pt x="140" y="376"/>
                </a:cubicBezTo>
                <a:cubicBezTo>
                  <a:pt x="139" y="377"/>
                  <a:pt x="139" y="378"/>
                  <a:pt x="138" y="378"/>
                </a:cubicBezTo>
                <a:cubicBezTo>
                  <a:pt x="138" y="380"/>
                  <a:pt x="137" y="381"/>
                  <a:pt x="136" y="382"/>
                </a:cubicBezTo>
                <a:cubicBezTo>
                  <a:pt x="135" y="380"/>
                  <a:pt x="137" y="377"/>
                  <a:pt x="139" y="376"/>
                </a:cubicBezTo>
                <a:close/>
                <a:moveTo>
                  <a:pt x="135" y="381"/>
                </a:moveTo>
                <a:cubicBezTo>
                  <a:pt x="135" y="381"/>
                  <a:pt x="135" y="382"/>
                  <a:pt x="135" y="382"/>
                </a:cubicBezTo>
                <a:cubicBezTo>
                  <a:pt x="135" y="383"/>
                  <a:pt x="134" y="383"/>
                  <a:pt x="134" y="384"/>
                </a:cubicBezTo>
                <a:cubicBezTo>
                  <a:pt x="133" y="385"/>
                  <a:pt x="133" y="387"/>
                  <a:pt x="132" y="386"/>
                </a:cubicBezTo>
                <a:cubicBezTo>
                  <a:pt x="133" y="385"/>
                  <a:pt x="133" y="382"/>
                  <a:pt x="135" y="381"/>
                </a:cubicBezTo>
                <a:close/>
                <a:moveTo>
                  <a:pt x="113" y="421"/>
                </a:moveTo>
                <a:cubicBezTo>
                  <a:pt x="112" y="421"/>
                  <a:pt x="114" y="416"/>
                  <a:pt x="114" y="415"/>
                </a:cubicBezTo>
                <a:cubicBezTo>
                  <a:pt x="115" y="415"/>
                  <a:pt x="115" y="415"/>
                  <a:pt x="115" y="415"/>
                </a:cubicBezTo>
                <a:cubicBezTo>
                  <a:pt x="116" y="411"/>
                  <a:pt x="126" y="410"/>
                  <a:pt x="113" y="421"/>
                </a:cubicBezTo>
                <a:close/>
                <a:moveTo>
                  <a:pt x="120" y="436"/>
                </a:moveTo>
                <a:cubicBezTo>
                  <a:pt x="119" y="436"/>
                  <a:pt x="119" y="437"/>
                  <a:pt x="119" y="438"/>
                </a:cubicBezTo>
                <a:cubicBezTo>
                  <a:pt x="118" y="437"/>
                  <a:pt x="118" y="436"/>
                  <a:pt x="119" y="435"/>
                </a:cubicBezTo>
                <a:cubicBezTo>
                  <a:pt x="119" y="435"/>
                  <a:pt x="120" y="436"/>
                  <a:pt x="120" y="436"/>
                </a:cubicBezTo>
                <a:close/>
                <a:moveTo>
                  <a:pt x="121" y="432"/>
                </a:moveTo>
                <a:cubicBezTo>
                  <a:pt x="122" y="433"/>
                  <a:pt x="120" y="434"/>
                  <a:pt x="119" y="435"/>
                </a:cubicBezTo>
                <a:cubicBezTo>
                  <a:pt x="118" y="433"/>
                  <a:pt x="121" y="433"/>
                  <a:pt x="121" y="432"/>
                </a:cubicBezTo>
                <a:close/>
                <a:moveTo>
                  <a:pt x="117" y="442"/>
                </a:moveTo>
                <a:cubicBezTo>
                  <a:pt x="116" y="443"/>
                  <a:pt x="116" y="444"/>
                  <a:pt x="116" y="445"/>
                </a:cubicBezTo>
                <a:cubicBezTo>
                  <a:pt x="114" y="443"/>
                  <a:pt x="117" y="440"/>
                  <a:pt x="118" y="439"/>
                </a:cubicBezTo>
                <a:cubicBezTo>
                  <a:pt x="120" y="439"/>
                  <a:pt x="117" y="441"/>
                  <a:pt x="117" y="442"/>
                </a:cubicBezTo>
                <a:close/>
                <a:moveTo>
                  <a:pt x="114" y="467"/>
                </a:moveTo>
                <a:cubicBezTo>
                  <a:pt x="113" y="467"/>
                  <a:pt x="113" y="468"/>
                  <a:pt x="112" y="468"/>
                </a:cubicBezTo>
                <a:cubicBezTo>
                  <a:pt x="112" y="466"/>
                  <a:pt x="114" y="467"/>
                  <a:pt x="114" y="466"/>
                </a:cubicBezTo>
                <a:cubicBezTo>
                  <a:pt x="114" y="465"/>
                  <a:pt x="113" y="466"/>
                  <a:pt x="113" y="466"/>
                </a:cubicBezTo>
                <a:cubicBezTo>
                  <a:pt x="112" y="465"/>
                  <a:pt x="113" y="462"/>
                  <a:pt x="113" y="461"/>
                </a:cubicBezTo>
                <a:cubicBezTo>
                  <a:pt x="115" y="463"/>
                  <a:pt x="114" y="465"/>
                  <a:pt x="114" y="467"/>
                </a:cubicBezTo>
                <a:close/>
                <a:moveTo>
                  <a:pt x="114" y="458"/>
                </a:moveTo>
                <a:cubicBezTo>
                  <a:pt x="114" y="459"/>
                  <a:pt x="113" y="455"/>
                  <a:pt x="114" y="455"/>
                </a:cubicBezTo>
                <a:cubicBezTo>
                  <a:pt x="115" y="456"/>
                  <a:pt x="114" y="458"/>
                  <a:pt x="114" y="458"/>
                </a:cubicBezTo>
                <a:close/>
                <a:moveTo>
                  <a:pt x="115" y="455"/>
                </a:moveTo>
                <a:cubicBezTo>
                  <a:pt x="113" y="455"/>
                  <a:pt x="116" y="450"/>
                  <a:pt x="116" y="450"/>
                </a:cubicBezTo>
                <a:cubicBezTo>
                  <a:pt x="117" y="450"/>
                  <a:pt x="118" y="456"/>
                  <a:pt x="115" y="455"/>
                </a:cubicBezTo>
                <a:close/>
                <a:moveTo>
                  <a:pt x="117" y="449"/>
                </a:moveTo>
                <a:cubicBezTo>
                  <a:pt x="116" y="448"/>
                  <a:pt x="116" y="447"/>
                  <a:pt x="117" y="446"/>
                </a:cubicBezTo>
                <a:cubicBezTo>
                  <a:pt x="118" y="446"/>
                  <a:pt x="118" y="446"/>
                  <a:pt x="118" y="445"/>
                </a:cubicBezTo>
                <a:cubicBezTo>
                  <a:pt x="117" y="444"/>
                  <a:pt x="117" y="445"/>
                  <a:pt x="118" y="443"/>
                </a:cubicBezTo>
                <a:cubicBezTo>
                  <a:pt x="119" y="443"/>
                  <a:pt x="118" y="442"/>
                  <a:pt x="119" y="442"/>
                </a:cubicBezTo>
                <a:cubicBezTo>
                  <a:pt x="119" y="441"/>
                  <a:pt x="119" y="441"/>
                  <a:pt x="120" y="440"/>
                </a:cubicBezTo>
                <a:cubicBezTo>
                  <a:pt x="120" y="439"/>
                  <a:pt x="121" y="438"/>
                  <a:pt x="121" y="436"/>
                </a:cubicBezTo>
                <a:cubicBezTo>
                  <a:pt x="122" y="436"/>
                  <a:pt x="122" y="435"/>
                  <a:pt x="123" y="435"/>
                </a:cubicBezTo>
                <a:cubicBezTo>
                  <a:pt x="124" y="433"/>
                  <a:pt x="124" y="432"/>
                  <a:pt x="124" y="431"/>
                </a:cubicBezTo>
                <a:cubicBezTo>
                  <a:pt x="124" y="432"/>
                  <a:pt x="123" y="431"/>
                  <a:pt x="123" y="431"/>
                </a:cubicBezTo>
                <a:cubicBezTo>
                  <a:pt x="122" y="431"/>
                  <a:pt x="121" y="432"/>
                  <a:pt x="121" y="431"/>
                </a:cubicBezTo>
                <a:cubicBezTo>
                  <a:pt x="121" y="431"/>
                  <a:pt x="121" y="431"/>
                  <a:pt x="121" y="430"/>
                </a:cubicBezTo>
                <a:cubicBezTo>
                  <a:pt x="121" y="430"/>
                  <a:pt x="118" y="428"/>
                  <a:pt x="118" y="428"/>
                </a:cubicBezTo>
                <a:cubicBezTo>
                  <a:pt x="118" y="428"/>
                  <a:pt x="121" y="428"/>
                  <a:pt x="121" y="427"/>
                </a:cubicBezTo>
                <a:cubicBezTo>
                  <a:pt x="121" y="427"/>
                  <a:pt x="121" y="427"/>
                  <a:pt x="122" y="426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122" y="425"/>
                  <a:pt x="122" y="425"/>
                  <a:pt x="122" y="424"/>
                </a:cubicBezTo>
                <a:cubicBezTo>
                  <a:pt x="123" y="423"/>
                  <a:pt x="123" y="422"/>
                  <a:pt x="124" y="420"/>
                </a:cubicBezTo>
                <a:cubicBezTo>
                  <a:pt x="124" y="420"/>
                  <a:pt x="125" y="419"/>
                  <a:pt x="125" y="419"/>
                </a:cubicBezTo>
                <a:cubicBezTo>
                  <a:pt x="125" y="418"/>
                  <a:pt x="126" y="418"/>
                  <a:pt x="126" y="417"/>
                </a:cubicBezTo>
                <a:cubicBezTo>
                  <a:pt x="126" y="416"/>
                  <a:pt x="126" y="415"/>
                  <a:pt x="127" y="414"/>
                </a:cubicBezTo>
                <a:cubicBezTo>
                  <a:pt x="127" y="414"/>
                  <a:pt x="128" y="414"/>
                  <a:pt x="128" y="413"/>
                </a:cubicBezTo>
                <a:cubicBezTo>
                  <a:pt x="128" y="413"/>
                  <a:pt x="129" y="413"/>
                  <a:pt x="129" y="413"/>
                </a:cubicBezTo>
                <a:cubicBezTo>
                  <a:pt x="129" y="412"/>
                  <a:pt x="129" y="411"/>
                  <a:pt x="130" y="411"/>
                </a:cubicBezTo>
                <a:cubicBezTo>
                  <a:pt x="130" y="410"/>
                  <a:pt x="130" y="410"/>
                  <a:pt x="130" y="410"/>
                </a:cubicBezTo>
                <a:cubicBezTo>
                  <a:pt x="130" y="410"/>
                  <a:pt x="130" y="409"/>
                  <a:pt x="130" y="409"/>
                </a:cubicBezTo>
                <a:cubicBezTo>
                  <a:pt x="130" y="409"/>
                  <a:pt x="131" y="409"/>
                  <a:pt x="131" y="409"/>
                </a:cubicBezTo>
                <a:cubicBezTo>
                  <a:pt x="131" y="408"/>
                  <a:pt x="131" y="408"/>
                  <a:pt x="131" y="407"/>
                </a:cubicBezTo>
                <a:cubicBezTo>
                  <a:pt x="131" y="407"/>
                  <a:pt x="131" y="407"/>
                  <a:pt x="132" y="407"/>
                </a:cubicBezTo>
                <a:cubicBezTo>
                  <a:pt x="132" y="406"/>
                  <a:pt x="133" y="405"/>
                  <a:pt x="133" y="403"/>
                </a:cubicBezTo>
                <a:cubicBezTo>
                  <a:pt x="133" y="403"/>
                  <a:pt x="133" y="403"/>
                  <a:pt x="133" y="403"/>
                </a:cubicBezTo>
                <a:cubicBezTo>
                  <a:pt x="134" y="402"/>
                  <a:pt x="135" y="402"/>
                  <a:pt x="135" y="402"/>
                </a:cubicBezTo>
                <a:cubicBezTo>
                  <a:pt x="136" y="402"/>
                  <a:pt x="136" y="402"/>
                  <a:pt x="136" y="402"/>
                </a:cubicBezTo>
                <a:cubicBezTo>
                  <a:pt x="136" y="404"/>
                  <a:pt x="135" y="404"/>
                  <a:pt x="134" y="406"/>
                </a:cubicBezTo>
                <a:cubicBezTo>
                  <a:pt x="134" y="406"/>
                  <a:pt x="134" y="407"/>
                  <a:pt x="134" y="408"/>
                </a:cubicBezTo>
                <a:cubicBezTo>
                  <a:pt x="134" y="408"/>
                  <a:pt x="133" y="408"/>
                  <a:pt x="133" y="408"/>
                </a:cubicBezTo>
                <a:cubicBezTo>
                  <a:pt x="133" y="409"/>
                  <a:pt x="133" y="409"/>
                  <a:pt x="132" y="410"/>
                </a:cubicBezTo>
                <a:cubicBezTo>
                  <a:pt x="132" y="410"/>
                  <a:pt x="132" y="412"/>
                  <a:pt x="131" y="413"/>
                </a:cubicBezTo>
                <a:cubicBezTo>
                  <a:pt x="131" y="414"/>
                  <a:pt x="130" y="415"/>
                  <a:pt x="130" y="416"/>
                </a:cubicBezTo>
                <a:cubicBezTo>
                  <a:pt x="129" y="416"/>
                  <a:pt x="129" y="419"/>
                  <a:pt x="127" y="418"/>
                </a:cubicBezTo>
                <a:cubicBezTo>
                  <a:pt x="126" y="420"/>
                  <a:pt x="126" y="422"/>
                  <a:pt x="126" y="423"/>
                </a:cubicBezTo>
                <a:cubicBezTo>
                  <a:pt x="126" y="424"/>
                  <a:pt x="125" y="424"/>
                  <a:pt x="125" y="425"/>
                </a:cubicBezTo>
                <a:cubicBezTo>
                  <a:pt x="125" y="425"/>
                  <a:pt x="125" y="425"/>
                  <a:pt x="125" y="425"/>
                </a:cubicBezTo>
                <a:cubicBezTo>
                  <a:pt x="125" y="425"/>
                  <a:pt x="124" y="426"/>
                  <a:pt x="124" y="426"/>
                </a:cubicBezTo>
                <a:cubicBezTo>
                  <a:pt x="123" y="426"/>
                  <a:pt x="123" y="427"/>
                  <a:pt x="122" y="428"/>
                </a:cubicBezTo>
                <a:cubicBezTo>
                  <a:pt x="122" y="429"/>
                  <a:pt x="123" y="428"/>
                  <a:pt x="123" y="429"/>
                </a:cubicBezTo>
                <a:cubicBezTo>
                  <a:pt x="123" y="429"/>
                  <a:pt x="124" y="430"/>
                  <a:pt x="125" y="431"/>
                </a:cubicBezTo>
                <a:cubicBezTo>
                  <a:pt x="125" y="430"/>
                  <a:pt x="125" y="430"/>
                  <a:pt x="125" y="429"/>
                </a:cubicBezTo>
                <a:cubicBezTo>
                  <a:pt x="126" y="430"/>
                  <a:pt x="126" y="432"/>
                  <a:pt x="125" y="433"/>
                </a:cubicBezTo>
                <a:cubicBezTo>
                  <a:pt x="125" y="433"/>
                  <a:pt x="124" y="433"/>
                  <a:pt x="124" y="434"/>
                </a:cubicBezTo>
                <a:cubicBezTo>
                  <a:pt x="123" y="436"/>
                  <a:pt x="123" y="439"/>
                  <a:pt x="122" y="441"/>
                </a:cubicBezTo>
                <a:cubicBezTo>
                  <a:pt x="122" y="442"/>
                  <a:pt x="122" y="442"/>
                  <a:pt x="122" y="442"/>
                </a:cubicBezTo>
                <a:cubicBezTo>
                  <a:pt x="121" y="442"/>
                  <a:pt x="121" y="442"/>
                  <a:pt x="121" y="443"/>
                </a:cubicBezTo>
                <a:cubicBezTo>
                  <a:pt x="120" y="444"/>
                  <a:pt x="120" y="445"/>
                  <a:pt x="119" y="447"/>
                </a:cubicBezTo>
                <a:cubicBezTo>
                  <a:pt x="118" y="448"/>
                  <a:pt x="118" y="449"/>
                  <a:pt x="117" y="449"/>
                </a:cubicBezTo>
                <a:close/>
                <a:moveTo>
                  <a:pt x="125" y="427"/>
                </a:moveTo>
                <a:cubicBezTo>
                  <a:pt x="124" y="427"/>
                  <a:pt x="125" y="426"/>
                  <a:pt x="125" y="426"/>
                </a:cubicBezTo>
                <a:cubicBezTo>
                  <a:pt x="126" y="426"/>
                  <a:pt x="125" y="427"/>
                  <a:pt x="125" y="427"/>
                </a:cubicBezTo>
                <a:close/>
                <a:moveTo>
                  <a:pt x="142" y="487"/>
                </a:moveTo>
                <a:cubicBezTo>
                  <a:pt x="142" y="486"/>
                  <a:pt x="143" y="486"/>
                  <a:pt x="143" y="485"/>
                </a:cubicBezTo>
                <a:cubicBezTo>
                  <a:pt x="143" y="484"/>
                  <a:pt x="142" y="485"/>
                  <a:pt x="143" y="483"/>
                </a:cubicBezTo>
                <a:cubicBezTo>
                  <a:pt x="142" y="483"/>
                  <a:pt x="143" y="483"/>
                  <a:pt x="143" y="482"/>
                </a:cubicBezTo>
                <a:cubicBezTo>
                  <a:pt x="143" y="482"/>
                  <a:pt x="143" y="481"/>
                  <a:pt x="144" y="481"/>
                </a:cubicBezTo>
                <a:cubicBezTo>
                  <a:pt x="144" y="479"/>
                  <a:pt x="144" y="477"/>
                  <a:pt x="145" y="476"/>
                </a:cubicBezTo>
                <a:cubicBezTo>
                  <a:pt x="145" y="474"/>
                  <a:pt x="145" y="474"/>
                  <a:pt x="145" y="474"/>
                </a:cubicBezTo>
                <a:cubicBezTo>
                  <a:pt x="146" y="473"/>
                  <a:pt x="146" y="473"/>
                  <a:pt x="147" y="473"/>
                </a:cubicBezTo>
                <a:cubicBezTo>
                  <a:pt x="147" y="473"/>
                  <a:pt x="148" y="473"/>
                  <a:pt x="148" y="472"/>
                </a:cubicBezTo>
                <a:cubicBezTo>
                  <a:pt x="148" y="472"/>
                  <a:pt x="149" y="471"/>
                  <a:pt x="149" y="469"/>
                </a:cubicBezTo>
                <a:cubicBezTo>
                  <a:pt x="150" y="468"/>
                  <a:pt x="150" y="466"/>
                  <a:pt x="151" y="467"/>
                </a:cubicBezTo>
                <a:cubicBezTo>
                  <a:pt x="152" y="467"/>
                  <a:pt x="153" y="468"/>
                  <a:pt x="154" y="468"/>
                </a:cubicBezTo>
                <a:cubicBezTo>
                  <a:pt x="154" y="470"/>
                  <a:pt x="152" y="468"/>
                  <a:pt x="152" y="469"/>
                </a:cubicBezTo>
                <a:cubicBezTo>
                  <a:pt x="151" y="469"/>
                  <a:pt x="151" y="470"/>
                  <a:pt x="151" y="470"/>
                </a:cubicBezTo>
                <a:cubicBezTo>
                  <a:pt x="150" y="470"/>
                  <a:pt x="150" y="471"/>
                  <a:pt x="150" y="471"/>
                </a:cubicBezTo>
                <a:cubicBezTo>
                  <a:pt x="149" y="471"/>
                  <a:pt x="150" y="472"/>
                  <a:pt x="149" y="472"/>
                </a:cubicBezTo>
                <a:cubicBezTo>
                  <a:pt x="149" y="472"/>
                  <a:pt x="149" y="472"/>
                  <a:pt x="149" y="472"/>
                </a:cubicBezTo>
                <a:cubicBezTo>
                  <a:pt x="149" y="472"/>
                  <a:pt x="149" y="473"/>
                  <a:pt x="149" y="473"/>
                </a:cubicBezTo>
                <a:cubicBezTo>
                  <a:pt x="149" y="473"/>
                  <a:pt x="149" y="473"/>
                  <a:pt x="149" y="475"/>
                </a:cubicBezTo>
                <a:cubicBezTo>
                  <a:pt x="149" y="475"/>
                  <a:pt x="149" y="476"/>
                  <a:pt x="149" y="476"/>
                </a:cubicBezTo>
                <a:cubicBezTo>
                  <a:pt x="149" y="476"/>
                  <a:pt x="148" y="476"/>
                  <a:pt x="148" y="476"/>
                </a:cubicBezTo>
                <a:cubicBezTo>
                  <a:pt x="148" y="476"/>
                  <a:pt x="148" y="476"/>
                  <a:pt x="148" y="476"/>
                </a:cubicBezTo>
                <a:cubicBezTo>
                  <a:pt x="148" y="477"/>
                  <a:pt x="148" y="477"/>
                  <a:pt x="148" y="478"/>
                </a:cubicBezTo>
                <a:cubicBezTo>
                  <a:pt x="148" y="478"/>
                  <a:pt x="147" y="479"/>
                  <a:pt x="148" y="480"/>
                </a:cubicBezTo>
                <a:cubicBezTo>
                  <a:pt x="147" y="481"/>
                  <a:pt x="147" y="481"/>
                  <a:pt x="146" y="481"/>
                </a:cubicBezTo>
                <a:cubicBezTo>
                  <a:pt x="145" y="484"/>
                  <a:pt x="145" y="487"/>
                  <a:pt x="143" y="489"/>
                </a:cubicBezTo>
                <a:cubicBezTo>
                  <a:pt x="142" y="489"/>
                  <a:pt x="142" y="488"/>
                  <a:pt x="142" y="487"/>
                </a:cubicBezTo>
                <a:close/>
                <a:moveTo>
                  <a:pt x="151" y="477"/>
                </a:moveTo>
                <a:cubicBezTo>
                  <a:pt x="150" y="477"/>
                  <a:pt x="150" y="476"/>
                  <a:pt x="150" y="474"/>
                </a:cubicBezTo>
                <a:cubicBezTo>
                  <a:pt x="152" y="474"/>
                  <a:pt x="151" y="476"/>
                  <a:pt x="151" y="477"/>
                </a:cubicBezTo>
                <a:close/>
                <a:moveTo>
                  <a:pt x="148" y="594"/>
                </a:moveTo>
                <a:cubicBezTo>
                  <a:pt x="148" y="594"/>
                  <a:pt x="148" y="594"/>
                  <a:pt x="148" y="595"/>
                </a:cubicBezTo>
                <a:cubicBezTo>
                  <a:pt x="148" y="595"/>
                  <a:pt x="148" y="595"/>
                  <a:pt x="148" y="596"/>
                </a:cubicBezTo>
                <a:cubicBezTo>
                  <a:pt x="148" y="596"/>
                  <a:pt x="148" y="597"/>
                  <a:pt x="148" y="598"/>
                </a:cubicBezTo>
                <a:cubicBezTo>
                  <a:pt x="148" y="598"/>
                  <a:pt x="148" y="599"/>
                  <a:pt x="148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7" y="600"/>
                  <a:pt x="147" y="599"/>
                  <a:pt x="147" y="599"/>
                </a:cubicBezTo>
                <a:cubicBezTo>
                  <a:pt x="146" y="599"/>
                  <a:pt x="147" y="598"/>
                  <a:pt x="147" y="598"/>
                </a:cubicBezTo>
                <a:cubicBezTo>
                  <a:pt x="147" y="597"/>
                  <a:pt x="147" y="597"/>
                  <a:pt x="147" y="597"/>
                </a:cubicBezTo>
                <a:cubicBezTo>
                  <a:pt x="146" y="597"/>
                  <a:pt x="146" y="597"/>
                  <a:pt x="146" y="596"/>
                </a:cubicBezTo>
                <a:cubicBezTo>
                  <a:pt x="146" y="596"/>
                  <a:pt x="146" y="595"/>
                  <a:pt x="146" y="595"/>
                </a:cubicBezTo>
                <a:cubicBezTo>
                  <a:pt x="146" y="593"/>
                  <a:pt x="146" y="592"/>
                  <a:pt x="146" y="591"/>
                </a:cubicBezTo>
                <a:cubicBezTo>
                  <a:pt x="146" y="590"/>
                  <a:pt x="145" y="590"/>
                  <a:pt x="146" y="590"/>
                </a:cubicBezTo>
                <a:cubicBezTo>
                  <a:pt x="146" y="590"/>
                  <a:pt x="147" y="589"/>
                  <a:pt x="147" y="589"/>
                </a:cubicBezTo>
                <a:cubicBezTo>
                  <a:pt x="147" y="589"/>
                  <a:pt x="147" y="588"/>
                  <a:pt x="147" y="588"/>
                </a:cubicBezTo>
                <a:cubicBezTo>
                  <a:pt x="147" y="587"/>
                  <a:pt x="146" y="586"/>
                  <a:pt x="146" y="585"/>
                </a:cubicBezTo>
                <a:cubicBezTo>
                  <a:pt x="146" y="586"/>
                  <a:pt x="146" y="586"/>
                  <a:pt x="146" y="586"/>
                </a:cubicBezTo>
                <a:cubicBezTo>
                  <a:pt x="145" y="586"/>
                  <a:pt x="145" y="587"/>
                  <a:pt x="145" y="587"/>
                </a:cubicBezTo>
                <a:cubicBezTo>
                  <a:pt x="144" y="587"/>
                  <a:pt x="144" y="586"/>
                  <a:pt x="144" y="586"/>
                </a:cubicBezTo>
                <a:cubicBezTo>
                  <a:pt x="144" y="586"/>
                  <a:pt x="142" y="586"/>
                  <a:pt x="142" y="585"/>
                </a:cubicBezTo>
                <a:cubicBezTo>
                  <a:pt x="142" y="585"/>
                  <a:pt x="143" y="584"/>
                  <a:pt x="143" y="584"/>
                </a:cubicBezTo>
                <a:cubicBezTo>
                  <a:pt x="143" y="584"/>
                  <a:pt x="143" y="583"/>
                  <a:pt x="143" y="583"/>
                </a:cubicBezTo>
                <a:cubicBezTo>
                  <a:pt x="143" y="583"/>
                  <a:pt x="143" y="583"/>
                  <a:pt x="143" y="583"/>
                </a:cubicBezTo>
                <a:cubicBezTo>
                  <a:pt x="143" y="582"/>
                  <a:pt x="143" y="582"/>
                  <a:pt x="143" y="581"/>
                </a:cubicBezTo>
                <a:cubicBezTo>
                  <a:pt x="143" y="580"/>
                  <a:pt x="143" y="579"/>
                  <a:pt x="143" y="578"/>
                </a:cubicBezTo>
                <a:cubicBezTo>
                  <a:pt x="143" y="578"/>
                  <a:pt x="143" y="577"/>
                  <a:pt x="143" y="577"/>
                </a:cubicBezTo>
                <a:cubicBezTo>
                  <a:pt x="143" y="576"/>
                  <a:pt x="143" y="576"/>
                  <a:pt x="143" y="575"/>
                </a:cubicBezTo>
                <a:cubicBezTo>
                  <a:pt x="143" y="575"/>
                  <a:pt x="143" y="574"/>
                  <a:pt x="143" y="573"/>
                </a:cubicBezTo>
                <a:cubicBezTo>
                  <a:pt x="143" y="573"/>
                  <a:pt x="143" y="573"/>
                  <a:pt x="143" y="572"/>
                </a:cubicBezTo>
                <a:cubicBezTo>
                  <a:pt x="143" y="572"/>
                  <a:pt x="144" y="572"/>
                  <a:pt x="144" y="571"/>
                </a:cubicBezTo>
                <a:cubicBezTo>
                  <a:pt x="144" y="571"/>
                  <a:pt x="143" y="570"/>
                  <a:pt x="144" y="570"/>
                </a:cubicBezTo>
                <a:cubicBezTo>
                  <a:pt x="144" y="570"/>
                  <a:pt x="144" y="569"/>
                  <a:pt x="144" y="569"/>
                </a:cubicBezTo>
                <a:cubicBezTo>
                  <a:pt x="144" y="569"/>
                  <a:pt x="143" y="569"/>
                  <a:pt x="143" y="568"/>
                </a:cubicBezTo>
                <a:cubicBezTo>
                  <a:pt x="143" y="568"/>
                  <a:pt x="144" y="568"/>
                  <a:pt x="144" y="568"/>
                </a:cubicBezTo>
                <a:cubicBezTo>
                  <a:pt x="144" y="568"/>
                  <a:pt x="143" y="567"/>
                  <a:pt x="143" y="567"/>
                </a:cubicBezTo>
                <a:cubicBezTo>
                  <a:pt x="143" y="567"/>
                  <a:pt x="144" y="567"/>
                  <a:pt x="144" y="567"/>
                </a:cubicBezTo>
                <a:cubicBezTo>
                  <a:pt x="143" y="566"/>
                  <a:pt x="144" y="565"/>
                  <a:pt x="143" y="564"/>
                </a:cubicBezTo>
                <a:cubicBezTo>
                  <a:pt x="143" y="564"/>
                  <a:pt x="143" y="563"/>
                  <a:pt x="143" y="563"/>
                </a:cubicBezTo>
                <a:cubicBezTo>
                  <a:pt x="144" y="563"/>
                  <a:pt x="144" y="562"/>
                  <a:pt x="144" y="562"/>
                </a:cubicBezTo>
                <a:cubicBezTo>
                  <a:pt x="145" y="562"/>
                  <a:pt x="145" y="562"/>
                  <a:pt x="145" y="562"/>
                </a:cubicBezTo>
                <a:cubicBezTo>
                  <a:pt x="146" y="563"/>
                  <a:pt x="145" y="564"/>
                  <a:pt x="145" y="565"/>
                </a:cubicBezTo>
                <a:cubicBezTo>
                  <a:pt x="145" y="565"/>
                  <a:pt x="145" y="566"/>
                  <a:pt x="145" y="567"/>
                </a:cubicBezTo>
                <a:cubicBezTo>
                  <a:pt x="145" y="567"/>
                  <a:pt x="145" y="567"/>
                  <a:pt x="145" y="567"/>
                </a:cubicBezTo>
                <a:cubicBezTo>
                  <a:pt x="145" y="567"/>
                  <a:pt x="145" y="568"/>
                  <a:pt x="145" y="568"/>
                </a:cubicBezTo>
                <a:cubicBezTo>
                  <a:pt x="145" y="569"/>
                  <a:pt x="145" y="570"/>
                  <a:pt x="145" y="571"/>
                </a:cubicBezTo>
                <a:cubicBezTo>
                  <a:pt x="145" y="572"/>
                  <a:pt x="145" y="573"/>
                  <a:pt x="146" y="573"/>
                </a:cubicBezTo>
                <a:cubicBezTo>
                  <a:pt x="145" y="574"/>
                  <a:pt x="145" y="575"/>
                  <a:pt x="144" y="576"/>
                </a:cubicBezTo>
                <a:cubicBezTo>
                  <a:pt x="144" y="577"/>
                  <a:pt x="145" y="578"/>
                  <a:pt x="145" y="579"/>
                </a:cubicBezTo>
                <a:cubicBezTo>
                  <a:pt x="145" y="580"/>
                  <a:pt x="145" y="580"/>
                  <a:pt x="145" y="581"/>
                </a:cubicBezTo>
                <a:cubicBezTo>
                  <a:pt x="145" y="581"/>
                  <a:pt x="145" y="581"/>
                  <a:pt x="145" y="581"/>
                </a:cubicBezTo>
                <a:cubicBezTo>
                  <a:pt x="145" y="581"/>
                  <a:pt x="145" y="582"/>
                  <a:pt x="145" y="582"/>
                </a:cubicBezTo>
                <a:cubicBezTo>
                  <a:pt x="144" y="582"/>
                  <a:pt x="144" y="583"/>
                  <a:pt x="144" y="584"/>
                </a:cubicBezTo>
                <a:cubicBezTo>
                  <a:pt x="144" y="585"/>
                  <a:pt x="145" y="584"/>
                  <a:pt x="145" y="584"/>
                </a:cubicBezTo>
                <a:cubicBezTo>
                  <a:pt x="145" y="585"/>
                  <a:pt x="146" y="585"/>
                  <a:pt x="146" y="585"/>
                </a:cubicBezTo>
                <a:cubicBezTo>
                  <a:pt x="146" y="585"/>
                  <a:pt x="146" y="584"/>
                  <a:pt x="146" y="584"/>
                </a:cubicBezTo>
                <a:cubicBezTo>
                  <a:pt x="147" y="584"/>
                  <a:pt x="148" y="585"/>
                  <a:pt x="148" y="586"/>
                </a:cubicBezTo>
                <a:cubicBezTo>
                  <a:pt x="148" y="586"/>
                  <a:pt x="147" y="587"/>
                  <a:pt x="147" y="587"/>
                </a:cubicBezTo>
                <a:cubicBezTo>
                  <a:pt x="147" y="589"/>
                  <a:pt x="149" y="591"/>
                  <a:pt x="148" y="593"/>
                </a:cubicBezTo>
                <a:cubicBezTo>
                  <a:pt x="148" y="593"/>
                  <a:pt x="149" y="593"/>
                  <a:pt x="148" y="594"/>
                </a:cubicBezTo>
                <a:close/>
                <a:moveTo>
                  <a:pt x="149" y="557"/>
                </a:moveTo>
                <a:cubicBezTo>
                  <a:pt x="148" y="558"/>
                  <a:pt x="149" y="560"/>
                  <a:pt x="148" y="561"/>
                </a:cubicBezTo>
                <a:cubicBezTo>
                  <a:pt x="148" y="562"/>
                  <a:pt x="148" y="563"/>
                  <a:pt x="147" y="563"/>
                </a:cubicBezTo>
                <a:cubicBezTo>
                  <a:pt x="146" y="562"/>
                  <a:pt x="146" y="562"/>
                  <a:pt x="147" y="561"/>
                </a:cubicBezTo>
                <a:cubicBezTo>
                  <a:pt x="147" y="561"/>
                  <a:pt x="148" y="560"/>
                  <a:pt x="147" y="560"/>
                </a:cubicBezTo>
                <a:cubicBezTo>
                  <a:pt x="146" y="559"/>
                  <a:pt x="147" y="560"/>
                  <a:pt x="147" y="558"/>
                </a:cubicBezTo>
                <a:cubicBezTo>
                  <a:pt x="147" y="558"/>
                  <a:pt x="147" y="558"/>
                  <a:pt x="147" y="557"/>
                </a:cubicBezTo>
                <a:cubicBezTo>
                  <a:pt x="147" y="557"/>
                  <a:pt x="147" y="556"/>
                  <a:pt x="147" y="556"/>
                </a:cubicBezTo>
                <a:cubicBezTo>
                  <a:pt x="147" y="555"/>
                  <a:pt x="147" y="554"/>
                  <a:pt x="147" y="553"/>
                </a:cubicBezTo>
                <a:cubicBezTo>
                  <a:pt x="148" y="552"/>
                  <a:pt x="148" y="552"/>
                  <a:pt x="149" y="551"/>
                </a:cubicBezTo>
                <a:cubicBezTo>
                  <a:pt x="148" y="550"/>
                  <a:pt x="148" y="549"/>
                  <a:pt x="148" y="548"/>
                </a:cubicBezTo>
                <a:cubicBezTo>
                  <a:pt x="148" y="549"/>
                  <a:pt x="148" y="549"/>
                  <a:pt x="147" y="549"/>
                </a:cubicBezTo>
                <a:cubicBezTo>
                  <a:pt x="147" y="549"/>
                  <a:pt x="146" y="550"/>
                  <a:pt x="146" y="549"/>
                </a:cubicBezTo>
                <a:cubicBezTo>
                  <a:pt x="146" y="549"/>
                  <a:pt x="146" y="549"/>
                  <a:pt x="146" y="549"/>
                </a:cubicBezTo>
                <a:cubicBezTo>
                  <a:pt x="146" y="548"/>
                  <a:pt x="144" y="548"/>
                  <a:pt x="144" y="548"/>
                </a:cubicBezTo>
                <a:cubicBezTo>
                  <a:pt x="144" y="547"/>
                  <a:pt x="145" y="547"/>
                  <a:pt x="145" y="546"/>
                </a:cubicBezTo>
                <a:cubicBezTo>
                  <a:pt x="145" y="546"/>
                  <a:pt x="145" y="546"/>
                  <a:pt x="145" y="546"/>
                </a:cubicBezTo>
                <a:cubicBezTo>
                  <a:pt x="146" y="545"/>
                  <a:pt x="146" y="545"/>
                  <a:pt x="146" y="545"/>
                </a:cubicBezTo>
                <a:cubicBezTo>
                  <a:pt x="146" y="545"/>
                  <a:pt x="145" y="544"/>
                  <a:pt x="145" y="544"/>
                </a:cubicBezTo>
                <a:cubicBezTo>
                  <a:pt x="146" y="543"/>
                  <a:pt x="146" y="542"/>
                  <a:pt x="146" y="541"/>
                </a:cubicBezTo>
                <a:cubicBezTo>
                  <a:pt x="146" y="540"/>
                  <a:pt x="146" y="540"/>
                  <a:pt x="146" y="539"/>
                </a:cubicBezTo>
                <a:cubicBezTo>
                  <a:pt x="146" y="539"/>
                  <a:pt x="147" y="539"/>
                  <a:pt x="147" y="538"/>
                </a:cubicBezTo>
                <a:cubicBezTo>
                  <a:pt x="147" y="537"/>
                  <a:pt x="147" y="537"/>
                  <a:pt x="147" y="536"/>
                </a:cubicBezTo>
                <a:cubicBezTo>
                  <a:pt x="147" y="536"/>
                  <a:pt x="147" y="535"/>
                  <a:pt x="147" y="535"/>
                </a:cubicBezTo>
                <a:cubicBezTo>
                  <a:pt x="147" y="535"/>
                  <a:pt x="148" y="534"/>
                  <a:pt x="148" y="534"/>
                </a:cubicBezTo>
                <a:cubicBezTo>
                  <a:pt x="148" y="534"/>
                  <a:pt x="148" y="533"/>
                  <a:pt x="148" y="532"/>
                </a:cubicBezTo>
                <a:cubicBezTo>
                  <a:pt x="148" y="532"/>
                  <a:pt x="148" y="532"/>
                  <a:pt x="148" y="532"/>
                </a:cubicBezTo>
                <a:cubicBezTo>
                  <a:pt x="148" y="532"/>
                  <a:pt x="148" y="532"/>
                  <a:pt x="148" y="531"/>
                </a:cubicBezTo>
                <a:cubicBezTo>
                  <a:pt x="148" y="531"/>
                  <a:pt x="148" y="531"/>
                  <a:pt x="148" y="531"/>
                </a:cubicBezTo>
                <a:cubicBezTo>
                  <a:pt x="148" y="531"/>
                  <a:pt x="148" y="530"/>
                  <a:pt x="148" y="530"/>
                </a:cubicBezTo>
                <a:cubicBezTo>
                  <a:pt x="148" y="530"/>
                  <a:pt x="149" y="530"/>
                  <a:pt x="149" y="529"/>
                </a:cubicBezTo>
                <a:cubicBezTo>
                  <a:pt x="149" y="529"/>
                  <a:pt x="149" y="528"/>
                  <a:pt x="149" y="527"/>
                </a:cubicBezTo>
                <a:cubicBezTo>
                  <a:pt x="149" y="527"/>
                  <a:pt x="149" y="526"/>
                  <a:pt x="149" y="526"/>
                </a:cubicBezTo>
                <a:cubicBezTo>
                  <a:pt x="149" y="526"/>
                  <a:pt x="150" y="525"/>
                  <a:pt x="150" y="525"/>
                </a:cubicBezTo>
                <a:cubicBezTo>
                  <a:pt x="150" y="525"/>
                  <a:pt x="151" y="525"/>
                  <a:pt x="151" y="525"/>
                </a:cubicBezTo>
                <a:cubicBezTo>
                  <a:pt x="151" y="526"/>
                  <a:pt x="150" y="527"/>
                  <a:pt x="150" y="528"/>
                </a:cubicBezTo>
                <a:cubicBezTo>
                  <a:pt x="150" y="528"/>
                  <a:pt x="150" y="529"/>
                  <a:pt x="150" y="530"/>
                </a:cubicBezTo>
                <a:cubicBezTo>
                  <a:pt x="150" y="530"/>
                  <a:pt x="150" y="530"/>
                  <a:pt x="150" y="530"/>
                </a:cubicBezTo>
                <a:cubicBezTo>
                  <a:pt x="150" y="530"/>
                  <a:pt x="150" y="531"/>
                  <a:pt x="150" y="531"/>
                </a:cubicBezTo>
                <a:cubicBezTo>
                  <a:pt x="149" y="532"/>
                  <a:pt x="150" y="533"/>
                  <a:pt x="150" y="534"/>
                </a:cubicBezTo>
                <a:cubicBezTo>
                  <a:pt x="149" y="535"/>
                  <a:pt x="149" y="536"/>
                  <a:pt x="149" y="537"/>
                </a:cubicBezTo>
                <a:cubicBezTo>
                  <a:pt x="148" y="537"/>
                  <a:pt x="149" y="538"/>
                  <a:pt x="147" y="538"/>
                </a:cubicBezTo>
                <a:cubicBezTo>
                  <a:pt x="147" y="540"/>
                  <a:pt x="148" y="541"/>
                  <a:pt x="148" y="542"/>
                </a:cubicBezTo>
                <a:cubicBezTo>
                  <a:pt x="148" y="543"/>
                  <a:pt x="148" y="543"/>
                  <a:pt x="148" y="544"/>
                </a:cubicBezTo>
                <a:cubicBezTo>
                  <a:pt x="148" y="544"/>
                  <a:pt x="147" y="544"/>
                  <a:pt x="147" y="544"/>
                </a:cubicBezTo>
                <a:cubicBezTo>
                  <a:pt x="147" y="544"/>
                  <a:pt x="148" y="545"/>
                  <a:pt x="148" y="545"/>
                </a:cubicBezTo>
                <a:cubicBezTo>
                  <a:pt x="147" y="545"/>
                  <a:pt x="146" y="546"/>
                  <a:pt x="146" y="547"/>
                </a:cubicBezTo>
                <a:cubicBezTo>
                  <a:pt x="146" y="548"/>
                  <a:pt x="147" y="546"/>
                  <a:pt x="147" y="547"/>
                </a:cubicBezTo>
                <a:cubicBezTo>
                  <a:pt x="147" y="547"/>
                  <a:pt x="148" y="548"/>
                  <a:pt x="148" y="548"/>
                </a:cubicBezTo>
                <a:cubicBezTo>
                  <a:pt x="148" y="548"/>
                  <a:pt x="148" y="547"/>
                  <a:pt x="149" y="547"/>
                </a:cubicBezTo>
                <a:cubicBezTo>
                  <a:pt x="149" y="547"/>
                  <a:pt x="150" y="549"/>
                  <a:pt x="150" y="549"/>
                </a:cubicBezTo>
                <a:cubicBezTo>
                  <a:pt x="150" y="549"/>
                  <a:pt x="149" y="550"/>
                  <a:pt x="149" y="550"/>
                </a:cubicBezTo>
                <a:cubicBezTo>
                  <a:pt x="149" y="552"/>
                  <a:pt x="150" y="555"/>
                  <a:pt x="149" y="556"/>
                </a:cubicBezTo>
                <a:cubicBezTo>
                  <a:pt x="149" y="556"/>
                  <a:pt x="149" y="557"/>
                  <a:pt x="149" y="557"/>
                </a:cubicBezTo>
                <a:cubicBezTo>
                  <a:pt x="149" y="557"/>
                  <a:pt x="149" y="557"/>
                  <a:pt x="149" y="557"/>
                </a:cubicBezTo>
                <a:close/>
                <a:moveTo>
                  <a:pt x="154" y="631"/>
                </a:moveTo>
                <a:cubicBezTo>
                  <a:pt x="154" y="630"/>
                  <a:pt x="154" y="630"/>
                  <a:pt x="154" y="629"/>
                </a:cubicBezTo>
                <a:cubicBezTo>
                  <a:pt x="154" y="629"/>
                  <a:pt x="154" y="629"/>
                  <a:pt x="154" y="629"/>
                </a:cubicBezTo>
                <a:cubicBezTo>
                  <a:pt x="153" y="628"/>
                  <a:pt x="154" y="629"/>
                  <a:pt x="154" y="628"/>
                </a:cubicBezTo>
                <a:cubicBezTo>
                  <a:pt x="154" y="627"/>
                  <a:pt x="153" y="627"/>
                  <a:pt x="153" y="627"/>
                </a:cubicBezTo>
                <a:cubicBezTo>
                  <a:pt x="153" y="627"/>
                  <a:pt x="153" y="626"/>
                  <a:pt x="153" y="626"/>
                </a:cubicBezTo>
                <a:cubicBezTo>
                  <a:pt x="153" y="625"/>
                  <a:pt x="153" y="625"/>
                  <a:pt x="153" y="624"/>
                </a:cubicBezTo>
                <a:cubicBezTo>
                  <a:pt x="153" y="624"/>
                  <a:pt x="153" y="623"/>
                  <a:pt x="153" y="623"/>
                </a:cubicBezTo>
                <a:cubicBezTo>
                  <a:pt x="153" y="622"/>
                  <a:pt x="153" y="621"/>
                  <a:pt x="153" y="621"/>
                </a:cubicBezTo>
                <a:cubicBezTo>
                  <a:pt x="153" y="621"/>
                  <a:pt x="152" y="621"/>
                  <a:pt x="152" y="621"/>
                </a:cubicBezTo>
                <a:cubicBezTo>
                  <a:pt x="152" y="622"/>
                  <a:pt x="152" y="622"/>
                  <a:pt x="151" y="622"/>
                </a:cubicBezTo>
                <a:cubicBezTo>
                  <a:pt x="151" y="622"/>
                  <a:pt x="151" y="622"/>
                  <a:pt x="151" y="621"/>
                </a:cubicBezTo>
                <a:cubicBezTo>
                  <a:pt x="151" y="621"/>
                  <a:pt x="150" y="622"/>
                  <a:pt x="150" y="621"/>
                </a:cubicBezTo>
                <a:cubicBezTo>
                  <a:pt x="150" y="621"/>
                  <a:pt x="150" y="621"/>
                  <a:pt x="150" y="620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0" y="619"/>
                  <a:pt x="150" y="619"/>
                  <a:pt x="150" y="619"/>
                </a:cubicBezTo>
                <a:cubicBezTo>
                  <a:pt x="150" y="619"/>
                  <a:pt x="150" y="619"/>
                  <a:pt x="150" y="618"/>
                </a:cubicBezTo>
                <a:cubicBezTo>
                  <a:pt x="150" y="618"/>
                  <a:pt x="150" y="617"/>
                  <a:pt x="150" y="616"/>
                </a:cubicBezTo>
                <a:cubicBezTo>
                  <a:pt x="150" y="616"/>
                  <a:pt x="150" y="616"/>
                  <a:pt x="150" y="615"/>
                </a:cubicBezTo>
                <a:cubicBezTo>
                  <a:pt x="150" y="615"/>
                  <a:pt x="150" y="615"/>
                  <a:pt x="150" y="614"/>
                </a:cubicBezTo>
                <a:cubicBezTo>
                  <a:pt x="150" y="614"/>
                  <a:pt x="149" y="613"/>
                  <a:pt x="149" y="613"/>
                </a:cubicBezTo>
                <a:cubicBezTo>
                  <a:pt x="149" y="613"/>
                  <a:pt x="149" y="612"/>
                  <a:pt x="150" y="612"/>
                </a:cubicBezTo>
                <a:cubicBezTo>
                  <a:pt x="150" y="612"/>
                  <a:pt x="150" y="612"/>
                  <a:pt x="150" y="612"/>
                </a:cubicBezTo>
                <a:cubicBezTo>
                  <a:pt x="150" y="611"/>
                  <a:pt x="150" y="611"/>
                  <a:pt x="150" y="611"/>
                </a:cubicBezTo>
                <a:cubicBezTo>
                  <a:pt x="150" y="610"/>
                  <a:pt x="150" y="610"/>
                  <a:pt x="150" y="610"/>
                </a:cubicBezTo>
                <a:cubicBezTo>
                  <a:pt x="150" y="610"/>
                  <a:pt x="149" y="610"/>
                  <a:pt x="149" y="610"/>
                </a:cubicBezTo>
                <a:cubicBezTo>
                  <a:pt x="149" y="610"/>
                  <a:pt x="150" y="610"/>
                  <a:pt x="149" y="609"/>
                </a:cubicBezTo>
                <a:cubicBezTo>
                  <a:pt x="149" y="609"/>
                  <a:pt x="149" y="609"/>
                  <a:pt x="149" y="609"/>
                </a:cubicBezTo>
                <a:cubicBezTo>
                  <a:pt x="149" y="609"/>
                  <a:pt x="149" y="609"/>
                  <a:pt x="149" y="608"/>
                </a:cubicBezTo>
                <a:cubicBezTo>
                  <a:pt x="149" y="608"/>
                  <a:pt x="149" y="607"/>
                  <a:pt x="149" y="606"/>
                </a:cubicBezTo>
                <a:cubicBezTo>
                  <a:pt x="149" y="606"/>
                  <a:pt x="149" y="606"/>
                  <a:pt x="149" y="606"/>
                </a:cubicBezTo>
                <a:cubicBezTo>
                  <a:pt x="149" y="606"/>
                  <a:pt x="149" y="606"/>
                  <a:pt x="150" y="605"/>
                </a:cubicBezTo>
                <a:cubicBezTo>
                  <a:pt x="150" y="605"/>
                  <a:pt x="150" y="605"/>
                  <a:pt x="150" y="605"/>
                </a:cubicBezTo>
                <a:cubicBezTo>
                  <a:pt x="150" y="606"/>
                  <a:pt x="150" y="606"/>
                  <a:pt x="150" y="607"/>
                </a:cubicBezTo>
                <a:cubicBezTo>
                  <a:pt x="150" y="607"/>
                  <a:pt x="151" y="608"/>
                  <a:pt x="151" y="608"/>
                </a:cubicBezTo>
                <a:cubicBezTo>
                  <a:pt x="151" y="608"/>
                  <a:pt x="150" y="608"/>
                  <a:pt x="150" y="608"/>
                </a:cubicBezTo>
                <a:cubicBezTo>
                  <a:pt x="150" y="609"/>
                  <a:pt x="150" y="609"/>
                  <a:pt x="150" y="610"/>
                </a:cubicBezTo>
                <a:cubicBezTo>
                  <a:pt x="150" y="610"/>
                  <a:pt x="151" y="611"/>
                  <a:pt x="151" y="611"/>
                </a:cubicBezTo>
                <a:cubicBezTo>
                  <a:pt x="151" y="612"/>
                  <a:pt x="151" y="612"/>
                  <a:pt x="151" y="613"/>
                </a:cubicBezTo>
                <a:cubicBezTo>
                  <a:pt x="151" y="613"/>
                  <a:pt x="151" y="614"/>
                  <a:pt x="150" y="614"/>
                </a:cubicBezTo>
                <a:cubicBezTo>
                  <a:pt x="151" y="616"/>
                  <a:pt x="151" y="616"/>
                  <a:pt x="152" y="617"/>
                </a:cubicBezTo>
                <a:cubicBezTo>
                  <a:pt x="151" y="617"/>
                  <a:pt x="151" y="618"/>
                  <a:pt x="151" y="618"/>
                </a:cubicBezTo>
                <a:cubicBezTo>
                  <a:pt x="151" y="618"/>
                  <a:pt x="151" y="618"/>
                  <a:pt x="151" y="618"/>
                </a:cubicBezTo>
                <a:cubicBezTo>
                  <a:pt x="151" y="618"/>
                  <a:pt x="151" y="619"/>
                  <a:pt x="152" y="619"/>
                </a:cubicBezTo>
                <a:cubicBezTo>
                  <a:pt x="151" y="619"/>
                  <a:pt x="151" y="620"/>
                  <a:pt x="151" y="620"/>
                </a:cubicBezTo>
                <a:cubicBezTo>
                  <a:pt x="151" y="621"/>
                  <a:pt x="151" y="620"/>
                  <a:pt x="152" y="620"/>
                </a:cubicBezTo>
                <a:cubicBezTo>
                  <a:pt x="152" y="620"/>
                  <a:pt x="152" y="621"/>
                  <a:pt x="153" y="621"/>
                </a:cubicBezTo>
                <a:cubicBezTo>
                  <a:pt x="153" y="621"/>
                  <a:pt x="153" y="620"/>
                  <a:pt x="153" y="620"/>
                </a:cubicBezTo>
                <a:cubicBezTo>
                  <a:pt x="153" y="620"/>
                  <a:pt x="154" y="621"/>
                  <a:pt x="154" y="621"/>
                </a:cubicBezTo>
                <a:cubicBezTo>
                  <a:pt x="154" y="621"/>
                  <a:pt x="154" y="622"/>
                  <a:pt x="154" y="622"/>
                </a:cubicBezTo>
                <a:cubicBezTo>
                  <a:pt x="154" y="623"/>
                  <a:pt x="155" y="625"/>
                  <a:pt x="155" y="626"/>
                </a:cubicBezTo>
                <a:cubicBezTo>
                  <a:pt x="155" y="626"/>
                  <a:pt x="155" y="626"/>
                  <a:pt x="155" y="626"/>
                </a:cubicBezTo>
                <a:cubicBezTo>
                  <a:pt x="155" y="626"/>
                  <a:pt x="155" y="627"/>
                  <a:pt x="155" y="627"/>
                </a:cubicBezTo>
                <a:cubicBezTo>
                  <a:pt x="155" y="627"/>
                  <a:pt x="155" y="628"/>
                  <a:pt x="155" y="629"/>
                </a:cubicBezTo>
                <a:cubicBezTo>
                  <a:pt x="155" y="630"/>
                  <a:pt x="155" y="630"/>
                  <a:pt x="154" y="631"/>
                </a:cubicBezTo>
                <a:close/>
                <a:moveTo>
                  <a:pt x="157" y="678"/>
                </a:moveTo>
                <a:cubicBezTo>
                  <a:pt x="156" y="678"/>
                  <a:pt x="156" y="677"/>
                  <a:pt x="155" y="676"/>
                </a:cubicBezTo>
                <a:cubicBezTo>
                  <a:pt x="155" y="675"/>
                  <a:pt x="155" y="675"/>
                  <a:pt x="155" y="674"/>
                </a:cubicBezTo>
                <a:cubicBezTo>
                  <a:pt x="156" y="675"/>
                  <a:pt x="156" y="675"/>
                  <a:pt x="156" y="675"/>
                </a:cubicBezTo>
                <a:cubicBezTo>
                  <a:pt x="156" y="676"/>
                  <a:pt x="156" y="677"/>
                  <a:pt x="157" y="677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678"/>
                </a:move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ubicBezTo>
                  <a:pt x="157" y="678"/>
                  <a:pt x="157" y="678"/>
                  <a:pt x="157" y="678"/>
                </a:cubicBezTo>
                <a:close/>
                <a:moveTo>
                  <a:pt x="157" y="501"/>
                </a:moveTo>
                <a:cubicBezTo>
                  <a:pt x="157" y="502"/>
                  <a:pt x="157" y="502"/>
                  <a:pt x="157" y="503"/>
                </a:cubicBezTo>
                <a:cubicBezTo>
                  <a:pt x="157" y="503"/>
                  <a:pt x="156" y="503"/>
                  <a:pt x="156" y="503"/>
                </a:cubicBezTo>
                <a:cubicBezTo>
                  <a:pt x="156" y="503"/>
                  <a:pt x="156" y="504"/>
                  <a:pt x="156" y="505"/>
                </a:cubicBezTo>
                <a:cubicBezTo>
                  <a:pt x="156" y="505"/>
                  <a:pt x="156" y="506"/>
                  <a:pt x="156" y="507"/>
                </a:cubicBezTo>
                <a:cubicBezTo>
                  <a:pt x="156" y="508"/>
                  <a:pt x="155" y="509"/>
                  <a:pt x="155" y="510"/>
                </a:cubicBezTo>
                <a:cubicBezTo>
                  <a:pt x="154" y="510"/>
                  <a:pt x="155" y="511"/>
                  <a:pt x="153" y="511"/>
                </a:cubicBezTo>
                <a:cubicBezTo>
                  <a:pt x="153" y="513"/>
                  <a:pt x="154" y="514"/>
                  <a:pt x="154" y="515"/>
                </a:cubicBezTo>
                <a:cubicBezTo>
                  <a:pt x="154" y="516"/>
                  <a:pt x="153" y="516"/>
                  <a:pt x="153" y="517"/>
                </a:cubicBezTo>
                <a:cubicBezTo>
                  <a:pt x="153" y="517"/>
                  <a:pt x="153" y="517"/>
                  <a:pt x="153" y="517"/>
                </a:cubicBezTo>
                <a:cubicBezTo>
                  <a:pt x="153" y="517"/>
                  <a:pt x="153" y="517"/>
                  <a:pt x="153" y="518"/>
                </a:cubicBezTo>
                <a:cubicBezTo>
                  <a:pt x="152" y="518"/>
                  <a:pt x="152" y="519"/>
                  <a:pt x="151" y="519"/>
                </a:cubicBezTo>
                <a:cubicBezTo>
                  <a:pt x="152" y="521"/>
                  <a:pt x="152" y="519"/>
                  <a:pt x="153" y="520"/>
                </a:cubicBezTo>
                <a:cubicBezTo>
                  <a:pt x="152" y="520"/>
                  <a:pt x="153" y="521"/>
                  <a:pt x="154" y="521"/>
                </a:cubicBezTo>
                <a:cubicBezTo>
                  <a:pt x="154" y="521"/>
                  <a:pt x="154" y="520"/>
                  <a:pt x="154" y="520"/>
                </a:cubicBezTo>
                <a:cubicBezTo>
                  <a:pt x="154" y="520"/>
                  <a:pt x="155" y="522"/>
                  <a:pt x="155" y="522"/>
                </a:cubicBezTo>
                <a:cubicBezTo>
                  <a:pt x="155" y="522"/>
                  <a:pt x="154" y="523"/>
                  <a:pt x="154" y="523"/>
                </a:cubicBezTo>
                <a:cubicBezTo>
                  <a:pt x="154" y="525"/>
                  <a:pt x="154" y="528"/>
                  <a:pt x="154" y="529"/>
                </a:cubicBezTo>
                <a:cubicBezTo>
                  <a:pt x="154" y="529"/>
                  <a:pt x="154" y="530"/>
                  <a:pt x="154" y="530"/>
                </a:cubicBezTo>
                <a:cubicBezTo>
                  <a:pt x="153" y="530"/>
                  <a:pt x="153" y="530"/>
                  <a:pt x="153" y="530"/>
                </a:cubicBezTo>
                <a:cubicBezTo>
                  <a:pt x="153" y="531"/>
                  <a:pt x="153" y="533"/>
                  <a:pt x="153" y="534"/>
                </a:cubicBezTo>
                <a:cubicBezTo>
                  <a:pt x="152" y="534"/>
                  <a:pt x="152" y="536"/>
                  <a:pt x="151" y="536"/>
                </a:cubicBezTo>
                <a:cubicBezTo>
                  <a:pt x="151" y="535"/>
                  <a:pt x="150" y="534"/>
                  <a:pt x="151" y="534"/>
                </a:cubicBezTo>
                <a:cubicBezTo>
                  <a:pt x="151" y="533"/>
                  <a:pt x="152" y="533"/>
                  <a:pt x="151" y="533"/>
                </a:cubicBezTo>
                <a:cubicBezTo>
                  <a:pt x="151" y="532"/>
                  <a:pt x="151" y="533"/>
                  <a:pt x="151" y="531"/>
                </a:cubicBezTo>
                <a:cubicBezTo>
                  <a:pt x="151" y="531"/>
                  <a:pt x="151" y="530"/>
                  <a:pt x="151" y="530"/>
                </a:cubicBezTo>
                <a:cubicBezTo>
                  <a:pt x="151" y="530"/>
                  <a:pt x="152" y="529"/>
                  <a:pt x="152" y="528"/>
                </a:cubicBezTo>
                <a:cubicBezTo>
                  <a:pt x="152" y="528"/>
                  <a:pt x="152" y="527"/>
                  <a:pt x="152" y="525"/>
                </a:cubicBezTo>
                <a:cubicBezTo>
                  <a:pt x="153" y="525"/>
                  <a:pt x="153" y="525"/>
                  <a:pt x="154" y="524"/>
                </a:cubicBezTo>
                <a:cubicBezTo>
                  <a:pt x="154" y="523"/>
                  <a:pt x="153" y="522"/>
                  <a:pt x="154" y="521"/>
                </a:cubicBezTo>
                <a:cubicBezTo>
                  <a:pt x="153" y="522"/>
                  <a:pt x="153" y="521"/>
                  <a:pt x="153" y="522"/>
                </a:cubicBezTo>
                <a:cubicBezTo>
                  <a:pt x="152" y="522"/>
                  <a:pt x="152" y="523"/>
                  <a:pt x="151" y="522"/>
                </a:cubicBezTo>
                <a:cubicBezTo>
                  <a:pt x="151" y="522"/>
                  <a:pt x="151" y="522"/>
                  <a:pt x="151" y="521"/>
                </a:cubicBezTo>
                <a:cubicBezTo>
                  <a:pt x="151" y="521"/>
                  <a:pt x="148" y="521"/>
                  <a:pt x="149" y="520"/>
                </a:cubicBezTo>
                <a:cubicBezTo>
                  <a:pt x="149" y="520"/>
                  <a:pt x="150" y="520"/>
                  <a:pt x="151" y="519"/>
                </a:cubicBezTo>
                <a:cubicBezTo>
                  <a:pt x="151" y="519"/>
                  <a:pt x="151" y="519"/>
                  <a:pt x="151" y="518"/>
                </a:cubicBezTo>
                <a:cubicBezTo>
                  <a:pt x="151" y="518"/>
                  <a:pt x="151" y="518"/>
                  <a:pt x="151" y="518"/>
                </a:cubicBezTo>
                <a:cubicBezTo>
                  <a:pt x="151" y="518"/>
                  <a:pt x="151" y="517"/>
                  <a:pt x="151" y="517"/>
                </a:cubicBezTo>
                <a:cubicBezTo>
                  <a:pt x="151" y="516"/>
                  <a:pt x="151" y="515"/>
                  <a:pt x="152" y="514"/>
                </a:cubicBezTo>
                <a:cubicBezTo>
                  <a:pt x="152" y="513"/>
                  <a:pt x="152" y="513"/>
                  <a:pt x="152" y="512"/>
                </a:cubicBezTo>
                <a:cubicBezTo>
                  <a:pt x="152" y="512"/>
                  <a:pt x="153" y="511"/>
                  <a:pt x="153" y="511"/>
                </a:cubicBezTo>
                <a:cubicBezTo>
                  <a:pt x="153" y="510"/>
                  <a:pt x="153" y="509"/>
                  <a:pt x="153" y="509"/>
                </a:cubicBezTo>
                <a:cubicBezTo>
                  <a:pt x="153" y="508"/>
                  <a:pt x="153" y="508"/>
                  <a:pt x="153" y="508"/>
                </a:cubicBezTo>
                <a:cubicBezTo>
                  <a:pt x="153" y="508"/>
                  <a:pt x="154" y="507"/>
                  <a:pt x="154" y="507"/>
                </a:cubicBezTo>
                <a:cubicBezTo>
                  <a:pt x="154" y="507"/>
                  <a:pt x="154" y="506"/>
                  <a:pt x="154" y="505"/>
                </a:cubicBezTo>
                <a:cubicBezTo>
                  <a:pt x="154" y="505"/>
                  <a:pt x="154" y="505"/>
                  <a:pt x="154" y="505"/>
                </a:cubicBezTo>
                <a:cubicBezTo>
                  <a:pt x="154" y="505"/>
                  <a:pt x="154" y="504"/>
                  <a:pt x="154" y="504"/>
                </a:cubicBezTo>
                <a:cubicBezTo>
                  <a:pt x="154" y="504"/>
                  <a:pt x="155" y="504"/>
                  <a:pt x="155" y="504"/>
                </a:cubicBezTo>
                <a:cubicBezTo>
                  <a:pt x="155" y="504"/>
                  <a:pt x="155" y="503"/>
                  <a:pt x="155" y="503"/>
                </a:cubicBezTo>
                <a:cubicBezTo>
                  <a:pt x="155" y="503"/>
                  <a:pt x="155" y="503"/>
                  <a:pt x="155" y="502"/>
                </a:cubicBezTo>
                <a:cubicBezTo>
                  <a:pt x="155" y="502"/>
                  <a:pt x="156" y="501"/>
                  <a:pt x="155" y="500"/>
                </a:cubicBezTo>
                <a:cubicBezTo>
                  <a:pt x="156" y="500"/>
                  <a:pt x="156" y="499"/>
                  <a:pt x="156" y="499"/>
                </a:cubicBezTo>
                <a:cubicBezTo>
                  <a:pt x="156" y="499"/>
                  <a:pt x="157" y="499"/>
                  <a:pt x="157" y="498"/>
                </a:cubicBezTo>
                <a:cubicBezTo>
                  <a:pt x="157" y="498"/>
                  <a:pt x="157" y="498"/>
                  <a:pt x="157" y="498"/>
                </a:cubicBezTo>
                <a:cubicBezTo>
                  <a:pt x="158" y="499"/>
                  <a:pt x="157" y="500"/>
                  <a:pt x="157" y="501"/>
                </a:cubicBezTo>
                <a:close/>
                <a:moveTo>
                  <a:pt x="158" y="454"/>
                </a:moveTo>
                <a:cubicBezTo>
                  <a:pt x="157" y="455"/>
                  <a:pt x="157" y="454"/>
                  <a:pt x="157" y="454"/>
                </a:cubicBezTo>
                <a:cubicBezTo>
                  <a:pt x="157" y="454"/>
                  <a:pt x="157" y="454"/>
                  <a:pt x="157" y="455"/>
                </a:cubicBezTo>
                <a:cubicBezTo>
                  <a:pt x="157" y="455"/>
                  <a:pt x="156" y="455"/>
                  <a:pt x="156" y="455"/>
                </a:cubicBezTo>
                <a:cubicBezTo>
                  <a:pt x="156" y="455"/>
                  <a:pt x="156" y="456"/>
                  <a:pt x="156" y="456"/>
                </a:cubicBezTo>
                <a:cubicBezTo>
                  <a:pt x="156" y="457"/>
                  <a:pt x="156" y="457"/>
                  <a:pt x="156" y="458"/>
                </a:cubicBezTo>
                <a:cubicBezTo>
                  <a:pt x="156" y="458"/>
                  <a:pt x="156" y="458"/>
                  <a:pt x="156" y="458"/>
                </a:cubicBezTo>
                <a:cubicBezTo>
                  <a:pt x="156" y="459"/>
                  <a:pt x="156" y="459"/>
                  <a:pt x="156" y="459"/>
                </a:cubicBezTo>
                <a:cubicBezTo>
                  <a:pt x="156" y="459"/>
                  <a:pt x="155" y="459"/>
                  <a:pt x="155" y="459"/>
                </a:cubicBezTo>
                <a:cubicBezTo>
                  <a:pt x="155" y="459"/>
                  <a:pt x="155" y="459"/>
                  <a:pt x="155" y="459"/>
                </a:cubicBezTo>
                <a:cubicBezTo>
                  <a:pt x="155" y="460"/>
                  <a:pt x="155" y="460"/>
                  <a:pt x="155" y="460"/>
                </a:cubicBezTo>
                <a:cubicBezTo>
                  <a:pt x="155" y="460"/>
                  <a:pt x="155" y="461"/>
                  <a:pt x="155" y="461"/>
                </a:cubicBezTo>
                <a:cubicBezTo>
                  <a:pt x="154" y="461"/>
                  <a:pt x="154" y="461"/>
                  <a:pt x="154" y="461"/>
                </a:cubicBezTo>
                <a:cubicBezTo>
                  <a:pt x="153" y="461"/>
                  <a:pt x="153" y="461"/>
                  <a:pt x="153" y="462"/>
                </a:cubicBezTo>
                <a:cubicBezTo>
                  <a:pt x="153" y="462"/>
                  <a:pt x="153" y="462"/>
                  <a:pt x="153" y="463"/>
                </a:cubicBezTo>
                <a:cubicBezTo>
                  <a:pt x="153" y="463"/>
                  <a:pt x="153" y="464"/>
                  <a:pt x="152" y="464"/>
                </a:cubicBezTo>
                <a:cubicBezTo>
                  <a:pt x="152" y="463"/>
                  <a:pt x="150" y="464"/>
                  <a:pt x="150" y="463"/>
                </a:cubicBezTo>
                <a:cubicBezTo>
                  <a:pt x="150" y="462"/>
                  <a:pt x="149" y="463"/>
                  <a:pt x="149" y="463"/>
                </a:cubicBezTo>
                <a:cubicBezTo>
                  <a:pt x="148" y="462"/>
                  <a:pt x="151" y="462"/>
                  <a:pt x="152" y="463"/>
                </a:cubicBezTo>
                <a:cubicBezTo>
                  <a:pt x="152" y="462"/>
                  <a:pt x="152" y="461"/>
                  <a:pt x="153" y="460"/>
                </a:cubicBezTo>
                <a:cubicBezTo>
                  <a:pt x="153" y="459"/>
                  <a:pt x="152" y="460"/>
                  <a:pt x="152" y="459"/>
                </a:cubicBezTo>
                <a:cubicBezTo>
                  <a:pt x="152" y="459"/>
                  <a:pt x="152" y="458"/>
                  <a:pt x="152" y="458"/>
                </a:cubicBezTo>
                <a:cubicBezTo>
                  <a:pt x="153" y="458"/>
                  <a:pt x="153" y="458"/>
                  <a:pt x="153" y="457"/>
                </a:cubicBezTo>
                <a:cubicBezTo>
                  <a:pt x="153" y="457"/>
                  <a:pt x="153" y="456"/>
                  <a:pt x="153" y="456"/>
                </a:cubicBezTo>
                <a:cubicBezTo>
                  <a:pt x="153" y="456"/>
                  <a:pt x="154" y="456"/>
                  <a:pt x="154" y="456"/>
                </a:cubicBezTo>
                <a:cubicBezTo>
                  <a:pt x="154" y="456"/>
                  <a:pt x="155" y="456"/>
                  <a:pt x="155" y="455"/>
                </a:cubicBezTo>
                <a:cubicBezTo>
                  <a:pt x="155" y="455"/>
                  <a:pt x="155" y="455"/>
                  <a:pt x="155" y="454"/>
                </a:cubicBezTo>
                <a:cubicBezTo>
                  <a:pt x="155" y="454"/>
                  <a:pt x="156" y="454"/>
                  <a:pt x="156" y="454"/>
                </a:cubicBezTo>
                <a:cubicBezTo>
                  <a:pt x="156" y="453"/>
                  <a:pt x="156" y="452"/>
                  <a:pt x="157" y="452"/>
                </a:cubicBezTo>
                <a:cubicBezTo>
                  <a:pt x="157" y="451"/>
                  <a:pt x="158" y="451"/>
                  <a:pt x="158" y="451"/>
                </a:cubicBezTo>
                <a:cubicBezTo>
                  <a:pt x="158" y="451"/>
                  <a:pt x="158" y="452"/>
                  <a:pt x="158" y="453"/>
                </a:cubicBezTo>
                <a:cubicBezTo>
                  <a:pt x="158" y="453"/>
                  <a:pt x="158" y="454"/>
                  <a:pt x="158" y="454"/>
                </a:cubicBezTo>
                <a:close/>
                <a:moveTo>
                  <a:pt x="159" y="682"/>
                </a:moveTo>
                <a:cubicBezTo>
                  <a:pt x="160" y="682"/>
                  <a:pt x="160" y="682"/>
                  <a:pt x="160" y="683"/>
                </a:cubicBezTo>
                <a:cubicBezTo>
                  <a:pt x="160" y="683"/>
                  <a:pt x="160" y="683"/>
                  <a:pt x="160" y="683"/>
                </a:cubicBezTo>
                <a:cubicBezTo>
                  <a:pt x="160" y="683"/>
                  <a:pt x="159" y="684"/>
                  <a:pt x="159" y="682"/>
                </a:cubicBezTo>
                <a:close/>
                <a:moveTo>
                  <a:pt x="170" y="661"/>
                </a:moveTo>
                <a:cubicBezTo>
                  <a:pt x="170" y="662"/>
                  <a:pt x="172" y="665"/>
                  <a:pt x="171" y="666"/>
                </a:cubicBezTo>
                <a:cubicBezTo>
                  <a:pt x="170" y="666"/>
                  <a:pt x="168" y="660"/>
                  <a:pt x="170" y="661"/>
                </a:cubicBezTo>
                <a:close/>
                <a:moveTo>
                  <a:pt x="173" y="673"/>
                </a:moveTo>
                <a:cubicBezTo>
                  <a:pt x="173" y="670"/>
                  <a:pt x="171" y="670"/>
                  <a:pt x="171" y="667"/>
                </a:cubicBezTo>
                <a:cubicBezTo>
                  <a:pt x="172" y="667"/>
                  <a:pt x="172" y="667"/>
                  <a:pt x="172" y="667"/>
                </a:cubicBezTo>
                <a:cubicBezTo>
                  <a:pt x="171" y="668"/>
                  <a:pt x="173" y="668"/>
                  <a:pt x="173" y="668"/>
                </a:cubicBezTo>
                <a:cubicBezTo>
                  <a:pt x="173" y="669"/>
                  <a:pt x="173" y="669"/>
                  <a:pt x="173" y="670"/>
                </a:cubicBezTo>
                <a:cubicBezTo>
                  <a:pt x="174" y="670"/>
                  <a:pt x="174" y="671"/>
                  <a:pt x="174" y="673"/>
                </a:cubicBezTo>
                <a:cubicBezTo>
                  <a:pt x="175" y="674"/>
                  <a:pt x="176" y="675"/>
                  <a:pt x="176" y="677"/>
                </a:cubicBezTo>
                <a:cubicBezTo>
                  <a:pt x="175" y="676"/>
                  <a:pt x="175" y="673"/>
                  <a:pt x="173" y="673"/>
                </a:cubicBezTo>
                <a:close/>
                <a:moveTo>
                  <a:pt x="183" y="715"/>
                </a:moveTo>
                <a:cubicBezTo>
                  <a:pt x="183" y="715"/>
                  <a:pt x="183" y="715"/>
                  <a:pt x="183" y="716"/>
                </a:cubicBezTo>
                <a:cubicBezTo>
                  <a:pt x="184" y="716"/>
                  <a:pt x="184" y="717"/>
                  <a:pt x="184" y="717"/>
                </a:cubicBezTo>
                <a:cubicBezTo>
                  <a:pt x="184" y="717"/>
                  <a:pt x="184" y="717"/>
                  <a:pt x="184" y="717"/>
                </a:cubicBezTo>
                <a:cubicBezTo>
                  <a:pt x="184" y="717"/>
                  <a:pt x="183" y="716"/>
                  <a:pt x="183" y="715"/>
                </a:cubicBezTo>
                <a:close/>
                <a:moveTo>
                  <a:pt x="187" y="721"/>
                </a:moveTo>
                <a:cubicBezTo>
                  <a:pt x="187" y="721"/>
                  <a:pt x="187" y="721"/>
                  <a:pt x="188" y="721"/>
                </a:cubicBezTo>
                <a:cubicBezTo>
                  <a:pt x="187" y="721"/>
                  <a:pt x="187" y="721"/>
                  <a:pt x="187" y="721"/>
                </a:cubicBezTo>
                <a:close/>
                <a:moveTo>
                  <a:pt x="200" y="706"/>
                </a:moveTo>
                <a:cubicBezTo>
                  <a:pt x="199" y="706"/>
                  <a:pt x="199" y="706"/>
                  <a:pt x="199" y="705"/>
                </a:cubicBezTo>
                <a:cubicBezTo>
                  <a:pt x="200" y="705"/>
                  <a:pt x="201" y="705"/>
                  <a:pt x="200" y="706"/>
                </a:cubicBezTo>
                <a:close/>
                <a:moveTo>
                  <a:pt x="200" y="704"/>
                </a:moveTo>
                <a:cubicBezTo>
                  <a:pt x="200" y="704"/>
                  <a:pt x="200" y="704"/>
                  <a:pt x="200" y="703"/>
                </a:cubicBezTo>
                <a:cubicBezTo>
                  <a:pt x="200" y="703"/>
                  <a:pt x="200" y="703"/>
                  <a:pt x="200" y="703"/>
                </a:cubicBezTo>
                <a:cubicBezTo>
                  <a:pt x="200" y="704"/>
                  <a:pt x="200" y="704"/>
                  <a:pt x="201" y="704"/>
                </a:cubicBezTo>
                <a:cubicBezTo>
                  <a:pt x="201" y="704"/>
                  <a:pt x="201" y="704"/>
                  <a:pt x="201" y="704"/>
                </a:cubicBezTo>
                <a:cubicBezTo>
                  <a:pt x="201" y="704"/>
                  <a:pt x="200" y="704"/>
                  <a:pt x="200" y="704"/>
                </a:cubicBezTo>
                <a:close/>
                <a:moveTo>
                  <a:pt x="202" y="708"/>
                </a:moveTo>
                <a:cubicBezTo>
                  <a:pt x="202" y="707"/>
                  <a:pt x="202" y="707"/>
                  <a:pt x="202" y="706"/>
                </a:cubicBezTo>
                <a:cubicBezTo>
                  <a:pt x="202" y="707"/>
                  <a:pt x="202" y="707"/>
                  <a:pt x="203" y="708"/>
                </a:cubicBezTo>
                <a:cubicBezTo>
                  <a:pt x="202" y="708"/>
                  <a:pt x="202" y="709"/>
                  <a:pt x="202" y="708"/>
                </a:cubicBezTo>
                <a:close/>
                <a:moveTo>
                  <a:pt x="206" y="713"/>
                </a:moveTo>
                <a:cubicBezTo>
                  <a:pt x="205" y="713"/>
                  <a:pt x="205" y="712"/>
                  <a:pt x="205" y="711"/>
                </a:cubicBezTo>
                <a:cubicBezTo>
                  <a:pt x="205" y="711"/>
                  <a:pt x="205" y="711"/>
                  <a:pt x="205" y="711"/>
                </a:cubicBezTo>
                <a:cubicBezTo>
                  <a:pt x="205" y="712"/>
                  <a:pt x="206" y="712"/>
                  <a:pt x="206" y="713"/>
                </a:cubicBezTo>
                <a:cubicBezTo>
                  <a:pt x="206" y="713"/>
                  <a:pt x="206" y="713"/>
                  <a:pt x="206" y="713"/>
                </a:cubicBezTo>
                <a:close/>
                <a:moveTo>
                  <a:pt x="234" y="739"/>
                </a:moveTo>
                <a:cubicBezTo>
                  <a:pt x="233" y="739"/>
                  <a:pt x="233" y="737"/>
                  <a:pt x="232" y="736"/>
                </a:cubicBezTo>
                <a:cubicBezTo>
                  <a:pt x="232" y="736"/>
                  <a:pt x="232" y="736"/>
                  <a:pt x="231" y="737"/>
                </a:cubicBezTo>
                <a:cubicBezTo>
                  <a:pt x="231" y="736"/>
                  <a:pt x="231" y="736"/>
                  <a:pt x="230" y="736"/>
                </a:cubicBezTo>
                <a:cubicBezTo>
                  <a:pt x="230" y="735"/>
                  <a:pt x="230" y="735"/>
                  <a:pt x="230" y="734"/>
                </a:cubicBezTo>
                <a:cubicBezTo>
                  <a:pt x="230" y="734"/>
                  <a:pt x="230" y="734"/>
                  <a:pt x="229" y="734"/>
                </a:cubicBezTo>
                <a:cubicBezTo>
                  <a:pt x="229" y="734"/>
                  <a:pt x="229" y="734"/>
                  <a:pt x="229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8" y="733"/>
                  <a:pt x="228" y="733"/>
                  <a:pt x="228" y="733"/>
                </a:cubicBezTo>
                <a:cubicBezTo>
                  <a:pt x="227" y="732"/>
                  <a:pt x="226" y="732"/>
                  <a:pt x="226" y="731"/>
                </a:cubicBezTo>
                <a:cubicBezTo>
                  <a:pt x="226" y="731"/>
                  <a:pt x="226" y="731"/>
                  <a:pt x="226" y="731"/>
                </a:cubicBezTo>
                <a:cubicBezTo>
                  <a:pt x="226" y="731"/>
                  <a:pt x="225" y="731"/>
                  <a:pt x="225" y="730"/>
                </a:cubicBezTo>
                <a:cubicBezTo>
                  <a:pt x="225" y="729"/>
                  <a:pt x="225" y="729"/>
                  <a:pt x="224" y="728"/>
                </a:cubicBezTo>
                <a:cubicBezTo>
                  <a:pt x="225" y="728"/>
                  <a:pt x="226" y="728"/>
                  <a:pt x="226" y="729"/>
                </a:cubicBezTo>
                <a:cubicBezTo>
                  <a:pt x="227" y="730"/>
                  <a:pt x="228" y="730"/>
                  <a:pt x="229" y="731"/>
                </a:cubicBezTo>
                <a:cubicBezTo>
                  <a:pt x="229" y="732"/>
                  <a:pt x="231" y="732"/>
                  <a:pt x="230" y="734"/>
                </a:cubicBezTo>
                <a:cubicBezTo>
                  <a:pt x="231" y="734"/>
                  <a:pt x="231" y="734"/>
                  <a:pt x="232" y="735"/>
                </a:cubicBezTo>
                <a:cubicBezTo>
                  <a:pt x="232" y="735"/>
                  <a:pt x="233" y="735"/>
                  <a:pt x="233" y="736"/>
                </a:cubicBezTo>
                <a:cubicBezTo>
                  <a:pt x="234" y="736"/>
                  <a:pt x="234" y="737"/>
                  <a:pt x="234" y="738"/>
                </a:cubicBezTo>
                <a:cubicBezTo>
                  <a:pt x="234" y="738"/>
                  <a:pt x="234" y="739"/>
                  <a:pt x="234" y="739"/>
                </a:cubicBezTo>
                <a:close/>
                <a:moveTo>
                  <a:pt x="254" y="745"/>
                </a:moveTo>
                <a:cubicBezTo>
                  <a:pt x="253" y="745"/>
                  <a:pt x="253" y="743"/>
                  <a:pt x="252" y="743"/>
                </a:cubicBezTo>
                <a:cubicBezTo>
                  <a:pt x="252" y="742"/>
                  <a:pt x="254" y="744"/>
                  <a:pt x="254" y="745"/>
                </a:cubicBezTo>
                <a:close/>
                <a:moveTo>
                  <a:pt x="253" y="751"/>
                </a:moveTo>
                <a:cubicBezTo>
                  <a:pt x="253" y="751"/>
                  <a:pt x="252" y="751"/>
                  <a:pt x="252" y="751"/>
                </a:cubicBezTo>
                <a:cubicBezTo>
                  <a:pt x="252" y="749"/>
                  <a:pt x="251" y="749"/>
                  <a:pt x="250" y="747"/>
                </a:cubicBezTo>
                <a:cubicBezTo>
                  <a:pt x="250" y="747"/>
                  <a:pt x="249" y="746"/>
                  <a:pt x="249" y="746"/>
                </a:cubicBezTo>
                <a:cubicBezTo>
                  <a:pt x="248" y="744"/>
                  <a:pt x="247" y="743"/>
                  <a:pt x="245" y="742"/>
                </a:cubicBezTo>
                <a:cubicBezTo>
                  <a:pt x="245" y="740"/>
                  <a:pt x="243" y="739"/>
                  <a:pt x="242" y="738"/>
                </a:cubicBezTo>
                <a:cubicBezTo>
                  <a:pt x="242" y="737"/>
                  <a:pt x="244" y="738"/>
                  <a:pt x="244" y="739"/>
                </a:cubicBezTo>
                <a:cubicBezTo>
                  <a:pt x="246" y="739"/>
                  <a:pt x="246" y="741"/>
                  <a:pt x="248" y="741"/>
                </a:cubicBezTo>
                <a:cubicBezTo>
                  <a:pt x="248" y="741"/>
                  <a:pt x="248" y="742"/>
                  <a:pt x="249" y="742"/>
                </a:cubicBezTo>
                <a:cubicBezTo>
                  <a:pt x="249" y="742"/>
                  <a:pt x="250" y="743"/>
                  <a:pt x="250" y="743"/>
                </a:cubicBezTo>
                <a:cubicBezTo>
                  <a:pt x="250" y="743"/>
                  <a:pt x="249" y="744"/>
                  <a:pt x="250" y="744"/>
                </a:cubicBezTo>
                <a:cubicBezTo>
                  <a:pt x="250" y="745"/>
                  <a:pt x="251" y="745"/>
                  <a:pt x="251" y="745"/>
                </a:cubicBezTo>
                <a:cubicBezTo>
                  <a:pt x="251" y="746"/>
                  <a:pt x="251" y="748"/>
                  <a:pt x="253" y="747"/>
                </a:cubicBezTo>
                <a:cubicBezTo>
                  <a:pt x="255" y="748"/>
                  <a:pt x="253" y="749"/>
                  <a:pt x="253" y="751"/>
                </a:cubicBezTo>
                <a:close/>
                <a:moveTo>
                  <a:pt x="257" y="754"/>
                </a:moveTo>
                <a:cubicBezTo>
                  <a:pt x="255" y="753"/>
                  <a:pt x="256" y="751"/>
                  <a:pt x="257" y="750"/>
                </a:cubicBezTo>
                <a:cubicBezTo>
                  <a:pt x="258" y="751"/>
                  <a:pt x="261" y="752"/>
                  <a:pt x="261" y="754"/>
                </a:cubicBezTo>
                <a:cubicBezTo>
                  <a:pt x="260" y="754"/>
                  <a:pt x="260" y="753"/>
                  <a:pt x="260" y="752"/>
                </a:cubicBezTo>
                <a:cubicBezTo>
                  <a:pt x="258" y="753"/>
                  <a:pt x="259" y="754"/>
                  <a:pt x="257" y="754"/>
                </a:cubicBezTo>
                <a:close/>
                <a:moveTo>
                  <a:pt x="260" y="758"/>
                </a:moveTo>
                <a:cubicBezTo>
                  <a:pt x="260" y="757"/>
                  <a:pt x="259" y="757"/>
                  <a:pt x="258" y="756"/>
                </a:cubicBezTo>
                <a:cubicBezTo>
                  <a:pt x="259" y="755"/>
                  <a:pt x="262" y="757"/>
                  <a:pt x="262" y="759"/>
                </a:cubicBezTo>
                <a:cubicBezTo>
                  <a:pt x="261" y="759"/>
                  <a:pt x="260" y="758"/>
                  <a:pt x="260" y="758"/>
                </a:cubicBezTo>
                <a:close/>
                <a:moveTo>
                  <a:pt x="261" y="755"/>
                </a:moveTo>
                <a:cubicBezTo>
                  <a:pt x="261" y="755"/>
                  <a:pt x="263" y="754"/>
                  <a:pt x="263" y="754"/>
                </a:cubicBezTo>
                <a:cubicBezTo>
                  <a:pt x="264" y="755"/>
                  <a:pt x="264" y="756"/>
                  <a:pt x="264" y="756"/>
                </a:cubicBezTo>
                <a:cubicBezTo>
                  <a:pt x="265" y="756"/>
                  <a:pt x="266" y="756"/>
                  <a:pt x="267" y="757"/>
                </a:cubicBezTo>
                <a:cubicBezTo>
                  <a:pt x="267" y="757"/>
                  <a:pt x="267" y="758"/>
                  <a:pt x="267" y="758"/>
                </a:cubicBezTo>
                <a:cubicBezTo>
                  <a:pt x="268" y="759"/>
                  <a:pt x="268" y="759"/>
                  <a:pt x="268" y="760"/>
                </a:cubicBezTo>
                <a:cubicBezTo>
                  <a:pt x="265" y="759"/>
                  <a:pt x="264" y="756"/>
                  <a:pt x="261" y="755"/>
                </a:cubicBezTo>
                <a:close/>
                <a:moveTo>
                  <a:pt x="287" y="774"/>
                </a:moveTo>
                <a:cubicBezTo>
                  <a:pt x="286" y="774"/>
                  <a:pt x="286" y="774"/>
                  <a:pt x="286" y="774"/>
                </a:cubicBezTo>
                <a:cubicBezTo>
                  <a:pt x="285" y="774"/>
                  <a:pt x="284" y="773"/>
                  <a:pt x="284" y="773"/>
                </a:cubicBezTo>
                <a:cubicBezTo>
                  <a:pt x="283" y="772"/>
                  <a:pt x="283" y="772"/>
                  <a:pt x="283" y="772"/>
                </a:cubicBezTo>
                <a:cubicBezTo>
                  <a:pt x="283" y="772"/>
                  <a:pt x="282" y="772"/>
                  <a:pt x="282" y="772"/>
                </a:cubicBezTo>
                <a:cubicBezTo>
                  <a:pt x="282" y="771"/>
                  <a:pt x="282" y="771"/>
                  <a:pt x="281" y="771"/>
                </a:cubicBezTo>
                <a:cubicBezTo>
                  <a:pt x="281" y="770"/>
                  <a:pt x="279" y="770"/>
                  <a:pt x="279" y="769"/>
                </a:cubicBezTo>
                <a:cubicBezTo>
                  <a:pt x="278" y="768"/>
                  <a:pt x="276" y="768"/>
                  <a:pt x="277" y="767"/>
                </a:cubicBezTo>
                <a:cubicBezTo>
                  <a:pt x="277" y="767"/>
                  <a:pt x="278" y="767"/>
                  <a:pt x="279" y="767"/>
                </a:cubicBezTo>
                <a:cubicBezTo>
                  <a:pt x="279" y="768"/>
                  <a:pt x="279" y="768"/>
                  <a:pt x="279" y="768"/>
                </a:cubicBezTo>
                <a:cubicBezTo>
                  <a:pt x="279" y="769"/>
                  <a:pt x="280" y="768"/>
                  <a:pt x="280" y="768"/>
                </a:cubicBezTo>
                <a:cubicBezTo>
                  <a:pt x="280" y="768"/>
                  <a:pt x="280" y="769"/>
                  <a:pt x="280" y="769"/>
                </a:cubicBezTo>
                <a:cubicBezTo>
                  <a:pt x="280" y="769"/>
                  <a:pt x="281" y="769"/>
                  <a:pt x="281" y="769"/>
                </a:cubicBezTo>
                <a:cubicBezTo>
                  <a:pt x="282" y="769"/>
                  <a:pt x="282" y="770"/>
                  <a:pt x="282" y="770"/>
                </a:cubicBezTo>
                <a:cubicBezTo>
                  <a:pt x="283" y="770"/>
                  <a:pt x="283" y="771"/>
                  <a:pt x="283" y="772"/>
                </a:cubicBezTo>
                <a:cubicBezTo>
                  <a:pt x="284" y="772"/>
                  <a:pt x="285" y="773"/>
                  <a:pt x="285" y="773"/>
                </a:cubicBezTo>
                <a:cubicBezTo>
                  <a:pt x="285" y="773"/>
                  <a:pt x="286" y="773"/>
                  <a:pt x="286" y="773"/>
                </a:cubicBezTo>
                <a:cubicBezTo>
                  <a:pt x="286" y="773"/>
                  <a:pt x="286" y="774"/>
                  <a:pt x="287" y="774"/>
                </a:cubicBezTo>
                <a:close/>
                <a:moveTo>
                  <a:pt x="41" y="386"/>
                </a:moveTo>
                <a:cubicBezTo>
                  <a:pt x="48" y="388"/>
                  <a:pt x="55" y="386"/>
                  <a:pt x="61" y="382"/>
                </a:cubicBezTo>
                <a:cubicBezTo>
                  <a:pt x="60" y="382"/>
                  <a:pt x="63" y="388"/>
                  <a:pt x="63" y="389"/>
                </a:cubicBezTo>
                <a:cubicBezTo>
                  <a:pt x="68" y="395"/>
                  <a:pt x="70" y="398"/>
                  <a:pt x="78" y="400"/>
                </a:cubicBezTo>
                <a:cubicBezTo>
                  <a:pt x="91" y="403"/>
                  <a:pt x="105" y="391"/>
                  <a:pt x="113" y="379"/>
                </a:cubicBezTo>
                <a:cubicBezTo>
                  <a:pt x="121" y="366"/>
                  <a:pt x="114" y="355"/>
                  <a:pt x="114" y="355"/>
                </a:cubicBezTo>
                <a:cubicBezTo>
                  <a:pt x="125" y="349"/>
                  <a:pt x="126" y="340"/>
                  <a:pt x="126" y="340"/>
                </a:cubicBezTo>
                <a:cubicBezTo>
                  <a:pt x="127" y="338"/>
                  <a:pt x="127" y="338"/>
                  <a:pt x="127" y="337"/>
                </a:cubicBezTo>
                <a:cubicBezTo>
                  <a:pt x="128" y="334"/>
                  <a:pt x="128" y="331"/>
                  <a:pt x="128" y="330"/>
                </a:cubicBezTo>
                <a:cubicBezTo>
                  <a:pt x="128" y="329"/>
                  <a:pt x="128" y="329"/>
                  <a:pt x="128" y="329"/>
                </a:cubicBezTo>
                <a:cubicBezTo>
                  <a:pt x="128" y="328"/>
                  <a:pt x="128" y="327"/>
                  <a:pt x="128" y="326"/>
                </a:cubicBezTo>
                <a:cubicBezTo>
                  <a:pt x="128" y="326"/>
                  <a:pt x="128" y="326"/>
                  <a:pt x="128" y="326"/>
                </a:cubicBezTo>
                <a:cubicBezTo>
                  <a:pt x="128" y="325"/>
                  <a:pt x="128" y="325"/>
                  <a:pt x="128" y="324"/>
                </a:cubicBezTo>
                <a:cubicBezTo>
                  <a:pt x="127" y="323"/>
                  <a:pt x="127" y="322"/>
                  <a:pt x="127" y="320"/>
                </a:cubicBezTo>
                <a:cubicBezTo>
                  <a:pt x="127" y="320"/>
                  <a:pt x="127" y="319"/>
                  <a:pt x="127" y="318"/>
                </a:cubicBezTo>
                <a:cubicBezTo>
                  <a:pt x="127" y="318"/>
                  <a:pt x="126" y="316"/>
                  <a:pt x="126" y="316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25" y="314"/>
                  <a:pt x="125" y="313"/>
                  <a:pt x="125" y="312"/>
                </a:cubicBezTo>
                <a:cubicBezTo>
                  <a:pt x="125" y="311"/>
                  <a:pt x="124" y="311"/>
                  <a:pt x="125" y="309"/>
                </a:cubicBezTo>
                <a:cubicBezTo>
                  <a:pt x="124" y="308"/>
                  <a:pt x="124" y="306"/>
                  <a:pt x="123" y="305"/>
                </a:cubicBezTo>
                <a:cubicBezTo>
                  <a:pt x="122" y="304"/>
                  <a:pt x="122" y="302"/>
                  <a:pt x="121" y="301"/>
                </a:cubicBezTo>
                <a:cubicBezTo>
                  <a:pt x="121" y="301"/>
                  <a:pt x="120" y="300"/>
                  <a:pt x="120" y="300"/>
                </a:cubicBezTo>
                <a:cubicBezTo>
                  <a:pt x="120" y="300"/>
                  <a:pt x="121" y="299"/>
                  <a:pt x="120" y="299"/>
                </a:cubicBezTo>
                <a:cubicBezTo>
                  <a:pt x="120" y="299"/>
                  <a:pt x="119" y="298"/>
                  <a:pt x="119" y="298"/>
                </a:cubicBezTo>
                <a:cubicBezTo>
                  <a:pt x="119" y="297"/>
                  <a:pt x="119" y="297"/>
                  <a:pt x="119" y="296"/>
                </a:cubicBezTo>
                <a:cubicBezTo>
                  <a:pt x="118" y="295"/>
                  <a:pt x="118" y="294"/>
                  <a:pt x="118" y="292"/>
                </a:cubicBezTo>
                <a:cubicBezTo>
                  <a:pt x="116" y="292"/>
                  <a:pt x="115" y="290"/>
                  <a:pt x="115" y="290"/>
                </a:cubicBezTo>
                <a:cubicBezTo>
                  <a:pt x="114" y="289"/>
                  <a:pt x="114" y="288"/>
                  <a:pt x="114" y="288"/>
                </a:cubicBezTo>
                <a:cubicBezTo>
                  <a:pt x="113" y="287"/>
                  <a:pt x="113" y="287"/>
                  <a:pt x="113" y="287"/>
                </a:cubicBezTo>
                <a:cubicBezTo>
                  <a:pt x="113" y="286"/>
                  <a:pt x="113" y="284"/>
                  <a:pt x="112" y="284"/>
                </a:cubicBezTo>
                <a:cubicBezTo>
                  <a:pt x="112" y="283"/>
                  <a:pt x="112" y="283"/>
                  <a:pt x="112" y="282"/>
                </a:cubicBezTo>
                <a:cubicBezTo>
                  <a:pt x="112" y="282"/>
                  <a:pt x="111" y="282"/>
                  <a:pt x="111" y="281"/>
                </a:cubicBezTo>
                <a:cubicBezTo>
                  <a:pt x="111" y="281"/>
                  <a:pt x="111" y="281"/>
                  <a:pt x="111" y="281"/>
                </a:cubicBezTo>
                <a:cubicBezTo>
                  <a:pt x="111" y="280"/>
                  <a:pt x="110" y="279"/>
                  <a:pt x="110" y="279"/>
                </a:cubicBezTo>
                <a:cubicBezTo>
                  <a:pt x="109" y="277"/>
                  <a:pt x="109" y="274"/>
                  <a:pt x="108" y="273"/>
                </a:cubicBezTo>
                <a:cubicBezTo>
                  <a:pt x="108" y="272"/>
                  <a:pt x="107" y="272"/>
                  <a:pt x="107" y="271"/>
                </a:cubicBezTo>
                <a:cubicBezTo>
                  <a:pt x="106" y="270"/>
                  <a:pt x="105" y="268"/>
                  <a:pt x="105" y="267"/>
                </a:cubicBezTo>
                <a:cubicBezTo>
                  <a:pt x="105" y="266"/>
                  <a:pt x="105" y="266"/>
                  <a:pt x="105" y="266"/>
                </a:cubicBezTo>
                <a:cubicBezTo>
                  <a:pt x="104" y="265"/>
                  <a:pt x="104" y="265"/>
                  <a:pt x="104" y="265"/>
                </a:cubicBezTo>
                <a:cubicBezTo>
                  <a:pt x="103" y="264"/>
                  <a:pt x="104" y="264"/>
                  <a:pt x="103" y="263"/>
                </a:cubicBezTo>
                <a:cubicBezTo>
                  <a:pt x="103" y="262"/>
                  <a:pt x="102" y="263"/>
                  <a:pt x="102" y="262"/>
                </a:cubicBezTo>
                <a:cubicBezTo>
                  <a:pt x="102" y="262"/>
                  <a:pt x="102" y="262"/>
                  <a:pt x="102" y="262"/>
                </a:cubicBezTo>
                <a:cubicBezTo>
                  <a:pt x="102" y="261"/>
                  <a:pt x="103" y="260"/>
                  <a:pt x="103" y="259"/>
                </a:cubicBezTo>
                <a:cubicBezTo>
                  <a:pt x="103" y="259"/>
                  <a:pt x="102" y="258"/>
                  <a:pt x="102" y="258"/>
                </a:cubicBezTo>
                <a:cubicBezTo>
                  <a:pt x="102" y="257"/>
                  <a:pt x="102" y="257"/>
                  <a:pt x="102" y="256"/>
                </a:cubicBezTo>
                <a:cubicBezTo>
                  <a:pt x="100" y="253"/>
                  <a:pt x="100" y="250"/>
                  <a:pt x="98" y="247"/>
                </a:cubicBezTo>
                <a:cubicBezTo>
                  <a:pt x="98" y="246"/>
                  <a:pt x="98" y="245"/>
                  <a:pt x="98" y="244"/>
                </a:cubicBezTo>
                <a:cubicBezTo>
                  <a:pt x="98" y="243"/>
                  <a:pt x="97" y="243"/>
                  <a:pt x="97" y="242"/>
                </a:cubicBezTo>
                <a:cubicBezTo>
                  <a:pt x="97" y="242"/>
                  <a:pt x="97" y="241"/>
                  <a:pt x="97" y="241"/>
                </a:cubicBezTo>
                <a:cubicBezTo>
                  <a:pt x="97" y="240"/>
                  <a:pt x="97" y="240"/>
                  <a:pt x="97" y="240"/>
                </a:cubicBezTo>
                <a:cubicBezTo>
                  <a:pt x="97" y="240"/>
                  <a:pt x="97" y="239"/>
                  <a:pt x="97" y="239"/>
                </a:cubicBezTo>
                <a:cubicBezTo>
                  <a:pt x="97" y="239"/>
                  <a:pt x="96" y="238"/>
                  <a:pt x="96" y="238"/>
                </a:cubicBezTo>
                <a:cubicBezTo>
                  <a:pt x="96" y="237"/>
                  <a:pt x="96" y="236"/>
                  <a:pt x="96" y="236"/>
                </a:cubicBezTo>
                <a:cubicBezTo>
                  <a:pt x="96" y="235"/>
                  <a:pt x="96" y="235"/>
                  <a:pt x="95" y="235"/>
                </a:cubicBezTo>
                <a:cubicBezTo>
                  <a:pt x="95" y="235"/>
                  <a:pt x="96" y="234"/>
                  <a:pt x="96" y="234"/>
                </a:cubicBezTo>
                <a:cubicBezTo>
                  <a:pt x="96" y="234"/>
                  <a:pt x="95" y="234"/>
                  <a:pt x="95" y="234"/>
                </a:cubicBezTo>
                <a:cubicBezTo>
                  <a:pt x="95" y="233"/>
                  <a:pt x="95" y="233"/>
                  <a:pt x="95" y="233"/>
                </a:cubicBezTo>
                <a:cubicBezTo>
                  <a:pt x="95" y="232"/>
                  <a:pt x="95" y="232"/>
                  <a:pt x="95" y="231"/>
                </a:cubicBezTo>
                <a:cubicBezTo>
                  <a:pt x="95" y="231"/>
                  <a:pt x="95" y="230"/>
                  <a:pt x="95" y="230"/>
                </a:cubicBezTo>
                <a:cubicBezTo>
                  <a:pt x="95" y="229"/>
                  <a:pt x="94" y="229"/>
                  <a:pt x="94" y="229"/>
                </a:cubicBezTo>
                <a:cubicBezTo>
                  <a:pt x="94" y="228"/>
                  <a:pt x="94" y="228"/>
                  <a:pt x="94" y="228"/>
                </a:cubicBezTo>
                <a:cubicBezTo>
                  <a:pt x="94" y="228"/>
                  <a:pt x="94" y="227"/>
                  <a:pt x="94" y="227"/>
                </a:cubicBezTo>
                <a:cubicBezTo>
                  <a:pt x="94" y="226"/>
                  <a:pt x="94" y="226"/>
                  <a:pt x="94" y="226"/>
                </a:cubicBezTo>
                <a:cubicBezTo>
                  <a:pt x="94" y="225"/>
                  <a:pt x="93" y="224"/>
                  <a:pt x="94" y="224"/>
                </a:cubicBezTo>
                <a:cubicBezTo>
                  <a:pt x="94" y="223"/>
                  <a:pt x="93" y="223"/>
                  <a:pt x="93" y="222"/>
                </a:cubicBezTo>
                <a:cubicBezTo>
                  <a:pt x="94" y="222"/>
                  <a:pt x="93" y="222"/>
                  <a:pt x="93" y="222"/>
                </a:cubicBezTo>
                <a:cubicBezTo>
                  <a:pt x="93" y="220"/>
                  <a:pt x="93" y="222"/>
                  <a:pt x="93" y="220"/>
                </a:cubicBezTo>
                <a:cubicBezTo>
                  <a:pt x="93" y="220"/>
                  <a:pt x="93" y="220"/>
                  <a:pt x="93" y="220"/>
                </a:cubicBezTo>
                <a:cubicBezTo>
                  <a:pt x="93" y="220"/>
                  <a:pt x="93" y="219"/>
                  <a:pt x="93" y="219"/>
                </a:cubicBezTo>
                <a:cubicBezTo>
                  <a:pt x="93" y="218"/>
                  <a:pt x="93" y="218"/>
                  <a:pt x="93" y="218"/>
                </a:cubicBezTo>
                <a:cubicBezTo>
                  <a:pt x="92" y="218"/>
                  <a:pt x="93" y="216"/>
                  <a:pt x="93" y="215"/>
                </a:cubicBezTo>
                <a:cubicBezTo>
                  <a:pt x="93" y="215"/>
                  <a:pt x="93" y="215"/>
                  <a:pt x="92" y="215"/>
                </a:cubicBezTo>
                <a:cubicBezTo>
                  <a:pt x="92" y="214"/>
                  <a:pt x="92" y="214"/>
                  <a:pt x="92" y="213"/>
                </a:cubicBezTo>
                <a:cubicBezTo>
                  <a:pt x="93" y="212"/>
                  <a:pt x="92" y="212"/>
                  <a:pt x="92" y="212"/>
                </a:cubicBezTo>
                <a:cubicBezTo>
                  <a:pt x="92" y="211"/>
                  <a:pt x="92" y="210"/>
                  <a:pt x="92" y="210"/>
                </a:cubicBezTo>
                <a:cubicBezTo>
                  <a:pt x="92" y="209"/>
                  <a:pt x="92" y="208"/>
                  <a:pt x="92" y="207"/>
                </a:cubicBezTo>
                <a:cubicBezTo>
                  <a:pt x="92" y="207"/>
                  <a:pt x="92" y="206"/>
                  <a:pt x="92" y="206"/>
                </a:cubicBezTo>
                <a:cubicBezTo>
                  <a:pt x="92" y="206"/>
                  <a:pt x="92" y="206"/>
                  <a:pt x="92" y="206"/>
                </a:cubicBezTo>
                <a:cubicBezTo>
                  <a:pt x="92" y="206"/>
                  <a:pt x="92" y="205"/>
                  <a:pt x="92" y="205"/>
                </a:cubicBezTo>
                <a:cubicBezTo>
                  <a:pt x="92" y="204"/>
                  <a:pt x="92" y="203"/>
                  <a:pt x="92" y="202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92" y="199"/>
                  <a:pt x="92" y="199"/>
                  <a:pt x="92" y="198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5"/>
                  <a:pt x="92" y="194"/>
                  <a:pt x="92" y="192"/>
                </a:cubicBezTo>
                <a:cubicBezTo>
                  <a:pt x="92" y="191"/>
                  <a:pt x="93" y="189"/>
                  <a:pt x="92" y="189"/>
                </a:cubicBezTo>
                <a:cubicBezTo>
                  <a:pt x="91" y="189"/>
                  <a:pt x="91" y="191"/>
                  <a:pt x="91" y="192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90" y="195"/>
                  <a:pt x="90" y="196"/>
                  <a:pt x="90" y="197"/>
                </a:cubicBezTo>
                <a:cubicBezTo>
                  <a:pt x="90" y="198"/>
                  <a:pt x="90" y="200"/>
                  <a:pt x="89" y="200"/>
                </a:cubicBezTo>
                <a:cubicBezTo>
                  <a:pt x="88" y="199"/>
                  <a:pt x="89" y="198"/>
                  <a:pt x="89" y="198"/>
                </a:cubicBezTo>
                <a:cubicBezTo>
                  <a:pt x="89" y="197"/>
                  <a:pt x="89" y="197"/>
                  <a:pt x="89" y="197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5"/>
                  <a:pt x="90" y="193"/>
                  <a:pt x="90" y="192"/>
                </a:cubicBezTo>
                <a:cubicBezTo>
                  <a:pt x="90" y="190"/>
                  <a:pt x="90" y="189"/>
                  <a:pt x="91" y="188"/>
                </a:cubicBezTo>
                <a:cubicBezTo>
                  <a:pt x="91" y="188"/>
                  <a:pt x="92" y="188"/>
                  <a:pt x="92" y="189"/>
                </a:cubicBezTo>
                <a:cubicBezTo>
                  <a:pt x="92" y="189"/>
                  <a:pt x="92" y="188"/>
                  <a:pt x="92" y="188"/>
                </a:cubicBezTo>
                <a:cubicBezTo>
                  <a:pt x="93" y="187"/>
                  <a:pt x="93" y="187"/>
                  <a:pt x="93" y="186"/>
                </a:cubicBezTo>
                <a:cubicBezTo>
                  <a:pt x="93" y="185"/>
                  <a:pt x="91" y="186"/>
                  <a:pt x="92" y="185"/>
                </a:cubicBezTo>
                <a:cubicBezTo>
                  <a:pt x="92" y="185"/>
                  <a:pt x="92" y="185"/>
                  <a:pt x="92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3"/>
                  <a:pt x="93" y="182"/>
                  <a:pt x="93" y="181"/>
                </a:cubicBezTo>
                <a:cubicBezTo>
                  <a:pt x="93" y="181"/>
                  <a:pt x="92" y="181"/>
                  <a:pt x="93" y="180"/>
                </a:cubicBezTo>
                <a:cubicBezTo>
                  <a:pt x="93" y="180"/>
                  <a:pt x="92" y="180"/>
                  <a:pt x="93" y="180"/>
                </a:cubicBezTo>
                <a:cubicBezTo>
                  <a:pt x="93" y="180"/>
                  <a:pt x="94" y="180"/>
                  <a:pt x="93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8"/>
                  <a:pt x="94" y="178"/>
                  <a:pt x="95" y="178"/>
                </a:cubicBezTo>
                <a:cubicBezTo>
                  <a:pt x="95" y="177"/>
                  <a:pt x="96" y="177"/>
                  <a:pt x="96" y="175"/>
                </a:cubicBezTo>
                <a:cubicBezTo>
                  <a:pt x="96" y="175"/>
                  <a:pt x="96" y="174"/>
                  <a:pt x="96" y="174"/>
                </a:cubicBezTo>
                <a:cubicBezTo>
                  <a:pt x="96" y="172"/>
                  <a:pt x="97" y="171"/>
                  <a:pt x="98" y="169"/>
                </a:cubicBezTo>
                <a:cubicBezTo>
                  <a:pt x="99" y="167"/>
                  <a:pt x="100" y="166"/>
                  <a:pt x="100" y="164"/>
                </a:cubicBezTo>
                <a:cubicBezTo>
                  <a:pt x="101" y="163"/>
                  <a:pt x="101" y="160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3" y="158"/>
                  <a:pt x="103" y="158"/>
                  <a:pt x="104" y="157"/>
                </a:cubicBezTo>
                <a:cubicBezTo>
                  <a:pt x="104" y="156"/>
                  <a:pt x="104" y="155"/>
                  <a:pt x="105" y="155"/>
                </a:cubicBezTo>
                <a:cubicBezTo>
                  <a:pt x="106" y="153"/>
                  <a:pt x="107" y="152"/>
                  <a:pt x="108" y="150"/>
                </a:cubicBezTo>
                <a:cubicBezTo>
                  <a:pt x="108" y="149"/>
                  <a:pt x="109" y="149"/>
                  <a:pt x="109" y="148"/>
                </a:cubicBezTo>
                <a:cubicBezTo>
                  <a:pt x="109" y="148"/>
                  <a:pt x="110" y="148"/>
                  <a:pt x="110" y="147"/>
                </a:cubicBezTo>
                <a:cubicBezTo>
                  <a:pt x="110" y="146"/>
                  <a:pt x="111" y="146"/>
                  <a:pt x="112" y="145"/>
                </a:cubicBezTo>
                <a:cubicBezTo>
                  <a:pt x="112" y="144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8" y="138"/>
                  <a:pt x="118" y="137"/>
                </a:cubicBezTo>
                <a:cubicBezTo>
                  <a:pt x="119" y="136"/>
                  <a:pt x="121" y="135"/>
                  <a:pt x="121" y="134"/>
                </a:cubicBezTo>
                <a:cubicBezTo>
                  <a:pt x="123" y="131"/>
                  <a:pt x="129" y="128"/>
                  <a:pt x="130" y="125"/>
                </a:cubicBezTo>
                <a:cubicBezTo>
                  <a:pt x="129" y="125"/>
                  <a:pt x="129" y="126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7" y="127"/>
                  <a:pt x="125" y="128"/>
                  <a:pt x="124" y="129"/>
                </a:cubicBezTo>
                <a:cubicBezTo>
                  <a:pt x="123" y="130"/>
                  <a:pt x="118" y="133"/>
                  <a:pt x="116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4" y="135"/>
                  <a:pt x="115" y="136"/>
                  <a:pt x="114" y="136"/>
                </a:cubicBezTo>
                <a:cubicBezTo>
                  <a:pt x="114" y="136"/>
                  <a:pt x="113" y="138"/>
                  <a:pt x="113" y="138"/>
                </a:cubicBezTo>
                <a:cubicBezTo>
                  <a:pt x="113" y="139"/>
                  <a:pt x="111" y="139"/>
                  <a:pt x="110" y="140"/>
                </a:cubicBezTo>
                <a:cubicBezTo>
                  <a:pt x="110" y="141"/>
                  <a:pt x="109" y="142"/>
                  <a:pt x="109" y="143"/>
                </a:cubicBezTo>
                <a:cubicBezTo>
                  <a:pt x="108" y="143"/>
                  <a:pt x="108" y="145"/>
                  <a:pt x="107" y="145"/>
                </a:cubicBezTo>
                <a:cubicBezTo>
                  <a:pt x="106" y="145"/>
                  <a:pt x="107" y="143"/>
                  <a:pt x="106" y="143"/>
                </a:cubicBezTo>
                <a:cubicBezTo>
                  <a:pt x="105" y="145"/>
                  <a:pt x="104" y="146"/>
                  <a:pt x="103" y="147"/>
                </a:cubicBezTo>
                <a:cubicBezTo>
                  <a:pt x="104" y="147"/>
                  <a:pt x="104" y="148"/>
                  <a:pt x="104" y="149"/>
                </a:cubicBezTo>
                <a:cubicBezTo>
                  <a:pt x="104" y="150"/>
                  <a:pt x="103" y="149"/>
                  <a:pt x="103" y="150"/>
                </a:cubicBezTo>
                <a:cubicBezTo>
                  <a:pt x="102" y="150"/>
                  <a:pt x="102" y="151"/>
                  <a:pt x="101" y="151"/>
                </a:cubicBezTo>
                <a:cubicBezTo>
                  <a:pt x="100" y="153"/>
                  <a:pt x="98" y="154"/>
                  <a:pt x="97" y="156"/>
                </a:cubicBezTo>
                <a:cubicBezTo>
                  <a:pt x="98" y="156"/>
                  <a:pt x="98" y="157"/>
                  <a:pt x="98" y="156"/>
                </a:cubicBezTo>
                <a:cubicBezTo>
                  <a:pt x="99" y="156"/>
                  <a:pt x="99" y="156"/>
                  <a:pt x="99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97" y="158"/>
                  <a:pt x="97" y="159"/>
                  <a:pt x="97" y="159"/>
                </a:cubicBezTo>
                <a:cubicBezTo>
                  <a:pt x="96" y="159"/>
                  <a:pt x="97" y="158"/>
                  <a:pt x="96" y="158"/>
                </a:cubicBezTo>
                <a:cubicBezTo>
                  <a:pt x="96" y="158"/>
                  <a:pt x="94" y="160"/>
                  <a:pt x="94" y="160"/>
                </a:cubicBezTo>
                <a:cubicBezTo>
                  <a:pt x="92" y="162"/>
                  <a:pt x="92" y="164"/>
                  <a:pt x="91" y="167"/>
                </a:cubicBezTo>
                <a:cubicBezTo>
                  <a:pt x="91" y="167"/>
                  <a:pt x="90" y="167"/>
                  <a:pt x="90" y="168"/>
                </a:cubicBezTo>
                <a:cubicBezTo>
                  <a:pt x="90" y="168"/>
                  <a:pt x="89" y="168"/>
                  <a:pt x="89" y="169"/>
                </a:cubicBezTo>
                <a:cubicBezTo>
                  <a:pt x="88" y="170"/>
                  <a:pt x="87" y="171"/>
                  <a:pt x="87" y="172"/>
                </a:cubicBezTo>
                <a:cubicBezTo>
                  <a:pt x="87" y="173"/>
                  <a:pt x="86" y="173"/>
                  <a:pt x="86" y="174"/>
                </a:cubicBezTo>
                <a:cubicBezTo>
                  <a:pt x="85" y="175"/>
                  <a:pt x="84" y="176"/>
                  <a:pt x="84" y="177"/>
                </a:cubicBezTo>
                <a:cubicBezTo>
                  <a:pt x="85" y="178"/>
                  <a:pt x="86" y="176"/>
                  <a:pt x="86" y="177"/>
                </a:cubicBezTo>
                <a:cubicBezTo>
                  <a:pt x="86" y="179"/>
                  <a:pt x="84" y="177"/>
                  <a:pt x="84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4" y="180"/>
                  <a:pt x="83" y="180"/>
                  <a:pt x="83" y="180"/>
                </a:cubicBezTo>
                <a:cubicBezTo>
                  <a:pt x="83" y="181"/>
                  <a:pt x="82" y="182"/>
                  <a:pt x="82" y="183"/>
                </a:cubicBezTo>
                <a:cubicBezTo>
                  <a:pt x="81" y="184"/>
                  <a:pt x="80" y="186"/>
                  <a:pt x="80" y="187"/>
                </a:cubicBezTo>
                <a:cubicBezTo>
                  <a:pt x="80" y="188"/>
                  <a:pt x="80" y="189"/>
                  <a:pt x="80" y="189"/>
                </a:cubicBezTo>
                <a:cubicBezTo>
                  <a:pt x="80" y="190"/>
                  <a:pt x="79" y="190"/>
                  <a:pt x="80" y="191"/>
                </a:cubicBezTo>
                <a:cubicBezTo>
                  <a:pt x="80" y="191"/>
                  <a:pt x="79" y="192"/>
                  <a:pt x="79" y="192"/>
                </a:cubicBezTo>
                <a:cubicBezTo>
                  <a:pt x="79" y="194"/>
                  <a:pt x="78" y="196"/>
                  <a:pt x="78" y="198"/>
                </a:cubicBezTo>
                <a:cubicBezTo>
                  <a:pt x="78" y="199"/>
                  <a:pt x="78" y="199"/>
                  <a:pt x="78" y="200"/>
                </a:cubicBezTo>
                <a:cubicBezTo>
                  <a:pt x="78" y="200"/>
                  <a:pt x="77" y="200"/>
                  <a:pt x="77" y="200"/>
                </a:cubicBezTo>
                <a:cubicBezTo>
                  <a:pt x="77" y="203"/>
                  <a:pt x="76" y="205"/>
                  <a:pt x="76" y="207"/>
                </a:cubicBezTo>
                <a:cubicBezTo>
                  <a:pt x="76" y="210"/>
                  <a:pt x="74" y="211"/>
                  <a:pt x="75" y="213"/>
                </a:cubicBezTo>
                <a:cubicBezTo>
                  <a:pt x="75" y="214"/>
                  <a:pt x="75" y="214"/>
                  <a:pt x="75" y="215"/>
                </a:cubicBezTo>
                <a:cubicBezTo>
                  <a:pt x="75" y="216"/>
                  <a:pt x="75" y="216"/>
                  <a:pt x="74" y="217"/>
                </a:cubicBezTo>
                <a:cubicBezTo>
                  <a:pt x="74" y="218"/>
                  <a:pt x="74" y="219"/>
                  <a:pt x="74" y="220"/>
                </a:cubicBezTo>
                <a:cubicBezTo>
                  <a:pt x="74" y="221"/>
                  <a:pt x="74" y="222"/>
                  <a:pt x="73" y="223"/>
                </a:cubicBezTo>
                <a:cubicBezTo>
                  <a:pt x="73" y="224"/>
                  <a:pt x="73" y="225"/>
                  <a:pt x="73" y="226"/>
                </a:cubicBezTo>
                <a:cubicBezTo>
                  <a:pt x="73" y="226"/>
                  <a:pt x="73" y="227"/>
                  <a:pt x="73" y="228"/>
                </a:cubicBezTo>
                <a:cubicBezTo>
                  <a:pt x="73" y="229"/>
                  <a:pt x="73" y="229"/>
                  <a:pt x="73" y="230"/>
                </a:cubicBezTo>
                <a:cubicBezTo>
                  <a:pt x="74" y="230"/>
                  <a:pt x="73" y="231"/>
                  <a:pt x="73" y="232"/>
                </a:cubicBezTo>
                <a:cubicBezTo>
                  <a:pt x="73" y="232"/>
                  <a:pt x="73" y="232"/>
                  <a:pt x="73" y="233"/>
                </a:cubicBezTo>
                <a:cubicBezTo>
                  <a:pt x="73" y="233"/>
                  <a:pt x="73" y="234"/>
                  <a:pt x="73" y="235"/>
                </a:cubicBezTo>
                <a:cubicBezTo>
                  <a:pt x="73" y="235"/>
                  <a:pt x="73" y="236"/>
                  <a:pt x="73" y="236"/>
                </a:cubicBezTo>
                <a:cubicBezTo>
                  <a:pt x="73" y="239"/>
                  <a:pt x="73" y="242"/>
                  <a:pt x="73" y="244"/>
                </a:cubicBezTo>
                <a:cubicBezTo>
                  <a:pt x="73" y="246"/>
                  <a:pt x="73" y="247"/>
                  <a:pt x="73" y="248"/>
                </a:cubicBezTo>
                <a:cubicBezTo>
                  <a:pt x="73" y="249"/>
                  <a:pt x="73" y="249"/>
                  <a:pt x="73" y="250"/>
                </a:cubicBezTo>
                <a:cubicBezTo>
                  <a:pt x="73" y="250"/>
                  <a:pt x="73" y="250"/>
                  <a:pt x="73" y="251"/>
                </a:cubicBezTo>
                <a:cubicBezTo>
                  <a:pt x="73" y="252"/>
                  <a:pt x="73" y="252"/>
                  <a:pt x="73" y="253"/>
                </a:cubicBezTo>
                <a:cubicBezTo>
                  <a:pt x="73" y="254"/>
                  <a:pt x="73" y="255"/>
                  <a:pt x="72" y="256"/>
                </a:cubicBezTo>
                <a:cubicBezTo>
                  <a:pt x="72" y="257"/>
                  <a:pt x="73" y="257"/>
                  <a:pt x="73" y="258"/>
                </a:cubicBezTo>
                <a:cubicBezTo>
                  <a:pt x="73" y="259"/>
                  <a:pt x="73" y="261"/>
                  <a:pt x="73" y="263"/>
                </a:cubicBezTo>
                <a:cubicBezTo>
                  <a:pt x="74" y="263"/>
                  <a:pt x="74" y="263"/>
                  <a:pt x="74" y="264"/>
                </a:cubicBezTo>
                <a:cubicBezTo>
                  <a:pt x="74" y="265"/>
                  <a:pt x="74" y="266"/>
                  <a:pt x="74" y="267"/>
                </a:cubicBezTo>
                <a:cubicBezTo>
                  <a:pt x="73" y="268"/>
                  <a:pt x="74" y="269"/>
                  <a:pt x="74" y="270"/>
                </a:cubicBezTo>
                <a:cubicBezTo>
                  <a:pt x="74" y="271"/>
                  <a:pt x="74" y="273"/>
                  <a:pt x="74" y="274"/>
                </a:cubicBezTo>
                <a:cubicBezTo>
                  <a:pt x="74" y="275"/>
                  <a:pt x="74" y="276"/>
                  <a:pt x="74" y="276"/>
                </a:cubicBezTo>
                <a:cubicBezTo>
                  <a:pt x="74" y="277"/>
                  <a:pt x="75" y="279"/>
                  <a:pt x="75" y="279"/>
                </a:cubicBezTo>
                <a:cubicBezTo>
                  <a:pt x="75" y="280"/>
                  <a:pt x="74" y="281"/>
                  <a:pt x="74" y="282"/>
                </a:cubicBezTo>
                <a:cubicBezTo>
                  <a:pt x="75" y="282"/>
                  <a:pt x="75" y="283"/>
                  <a:pt x="75" y="283"/>
                </a:cubicBezTo>
                <a:cubicBezTo>
                  <a:pt x="75" y="284"/>
                  <a:pt x="75" y="284"/>
                  <a:pt x="75" y="285"/>
                </a:cubicBezTo>
                <a:cubicBezTo>
                  <a:pt x="76" y="286"/>
                  <a:pt x="76" y="287"/>
                  <a:pt x="76" y="288"/>
                </a:cubicBezTo>
                <a:cubicBezTo>
                  <a:pt x="76" y="289"/>
                  <a:pt x="76" y="290"/>
                  <a:pt x="76" y="291"/>
                </a:cubicBezTo>
                <a:cubicBezTo>
                  <a:pt x="76" y="292"/>
                  <a:pt x="76" y="293"/>
                  <a:pt x="76" y="294"/>
                </a:cubicBezTo>
                <a:cubicBezTo>
                  <a:pt x="76" y="298"/>
                  <a:pt x="77" y="302"/>
                  <a:pt x="77" y="305"/>
                </a:cubicBezTo>
                <a:cubicBezTo>
                  <a:pt x="78" y="314"/>
                  <a:pt x="79" y="323"/>
                  <a:pt x="77" y="332"/>
                </a:cubicBezTo>
                <a:cubicBezTo>
                  <a:pt x="76" y="337"/>
                  <a:pt x="74" y="343"/>
                  <a:pt x="71" y="346"/>
                </a:cubicBezTo>
                <a:cubicBezTo>
                  <a:pt x="70" y="347"/>
                  <a:pt x="69" y="348"/>
                  <a:pt x="67" y="349"/>
                </a:cubicBezTo>
                <a:cubicBezTo>
                  <a:pt x="66" y="350"/>
                  <a:pt x="65" y="350"/>
                  <a:pt x="64" y="350"/>
                </a:cubicBezTo>
                <a:cubicBezTo>
                  <a:pt x="62" y="351"/>
                  <a:pt x="60" y="351"/>
                  <a:pt x="59" y="350"/>
                </a:cubicBezTo>
                <a:cubicBezTo>
                  <a:pt x="58" y="350"/>
                  <a:pt x="57" y="349"/>
                  <a:pt x="56" y="349"/>
                </a:cubicBezTo>
                <a:cubicBezTo>
                  <a:pt x="55" y="348"/>
                  <a:pt x="54" y="348"/>
                  <a:pt x="53" y="347"/>
                </a:cubicBezTo>
                <a:cubicBezTo>
                  <a:pt x="50" y="344"/>
                  <a:pt x="48" y="340"/>
                  <a:pt x="49" y="336"/>
                </a:cubicBezTo>
                <a:cubicBezTo>
                  <a:pt x="52" y="343"/>
                  <a:pt x="63" y="342"/>
                  <a:pt x="68" y="335"/>
                </a:cubicBezTo>
                <a:cubicBezTo>
                  <a:pt x="69" y="333"/>
                  <a:pt x="71" y="330"/>
                  <a:pt x="71" y="327"/>
                </a:cubicBezTo>
                <a:cubicBezTo>
                  <a:pt x="72" y="305"/>
                  <a:pt x="42" y="296"/>
                  <a:pt x="27" y="308"/>
                </a:cubicBezTo>
                <a:cubicBezTo>
                  <a:pt x="22" y="312"/>
                  <a:pt x="17" y="319"/>
                  <a:pt x="16" y="325"/>
                </a:cubicBezTo>
                <a:cubicBezTo>
                  <a:pt x="9" y="345"/>
                  <a:pt x="18" y="378"/>
                  <a:pt x="41" y="386"/>
                </a:cubicBezTo>
                <a:close/>
                <a:moveTo>
                  <a:pt x="125" y="331"/>
                </a:moveTo>
                <a:cubicBezTo>
                  <a:pt x="124" y="331"/>
                  <a:pt x="123" y="332"/>
                  <a:pt x="122" y="332"/>
                </a:cubicBezTo>
                <a:cubicBezTo>
                  <a:pt x="124" y="331"/>
                  <a:pt x="122" y="330"/>
                  <a:pt x="122" y="329"/>
                </a:cubicBezTo>
                <a:cubicBezTo>
                  <a:pt x="123" y="329"/>
                  <a:pt x="123" y="328"/>
                  <a:pt x="124" y="329"/>
                </a:cubicBezTo>
                <a:cubicBezTo>
                  <a:pt x="125" y="328"/>
                  <a:pt x="124" y="328"/>
                  <a:pt x="124" y="327"/>
                </a:cubicBezTo>
                <a:cubicBezTo>
                  <a:pt x="124" y="326"/>
                  <a:pt x="125" y="326"/>
                  <a:pt x="125" y="325"/>
                </a:cubicBezTo>
                <a:cubicBezTo>
                  <a:pt x="126" y="325"/>
                  <a:pt x="126" y="326"/>
                  <a:pt x="126" y="326"/>
                </a:cubicBezTo>
                <a:cubicBezTo>
                  <a:pt x="125" y="328"/>
                  <a:pt x="126" y="329"/>
                  <a:pt x="125" y="331"/>
                </a:cubicBezTo>
                <a:close/>
                <a:moveTo>
                  <a:pt x="125" y="317"/>
                </a:moveTo>
                <a:cubicBezTo>
                  <a:pt x="127" y="318"/>
                  <a:pt x="125" y="321"/>
                  <a:pt x="127" y="322"/>
                </a:cubicBezTo>
                <a:cubicBezTo>
                  <a:pt x="126" y="325"/>
                  <a:pt x="126" y="325"/>
                  <a:pt x="126" y="325"/>
                </a:cubicBezTo>
                <a:cubicBezTo>
                  <a:pt x="125" y="325"/>
                  <a:pt x="125" y="324"/>
                  <a:pt x="126" y="324"/>
                </a:cubicBezTo>
                <a:cubicBezTo>
                  <a:pt x="126" y="323"/>
                  <a:pt x="125" y="324"/>
                  <a:pt x="124" y="323"/>
                </a:cubicBezTo>
                <a:cubicBezTo>
                  <a:pt x="127" y="322"/>
                  <a:pt x="124" y="319"/>
                  <a:pt x="125" y="317"/>
                </a:cubicBezTo>
                <a:close/>
                <a:moveTo>
                  <a:pt x="125" y="320"/>
                </a:moveTo>
                <a:cubicBezTo>
                  <a:pt x="125" y="321"/>
                  <a:pt x="125" y="322"/>
                  <a:pt x="124" y="322"/>
                </a:cubicBezTo>
                <a:cubicBezTo>
                  <a:pt x="124" y="322"/>
                  <a:pt x="123" y="321"/>
                  <a:pt x="124" y="320"/>
                </a:cubicBezTo>
                <a:cubicBezTo>
                  <a:pt x="124" y="320"/>
                  <a:pt x="124" y="320"/>
                  <a:pt x="125" y="320"/>
                </a:cubicBezTo>
                <a:close/>
                <a:moveTo>
                  <a:pt x="123" y="314"/>
                </a:moveTo>
                <a:cubicBezTo>
                  <a:pt x="123" y="313"/>
                  <a:pt x="123" y="314"/>
                  <a:pt x="124" y="314"/>
                </a:cubicBezTo>
                <a:cubicBezTo>
                  <a:pt x="123" y="316"/>
                  <a:pt x="125" y="318"/>
                  <a:pt x="123" y="320"/>
                </a:cubicBezTo>
                <a:cubicBezTo>
                  <a:pt x="123" y="319"/>
                  <a:pt x="123" y="318"/>
                  <a:pt x="123" y="316"/>
                </a:cubicBezTo>
                <a:cubicBezTo>
                  <a:pt x="123" y="316"/>
                  <a:pt x="123" y="315"/>
                  <a:pt x="122" y="315"/>
                </a:cubicBezTo>
                <a:cubicBezTo>
                  <a:pt x="122" y="314"/>
                  <a:pt x="123" y="314"/>
                  <a:pt x="123" y="314"/>
                </a:cubicBezTo>
                <a:close/>
                <a:moveTo>
                  <a:pt x="123" y="313"/>
                </a:moveTo>
                <a:cubicBezTo>
                  <a:pt x="122" y="313"/>
                  <a:pt x="122" y="312"/>
                  <a:pt x="121" y="312"/>
                </a:cubicBezTo>
                <a:cubicBezTo>
                  <a:pt x="122" y="310"/>
                  <a:pt x="122" y="312"/>
                  <a:pt x="123" y="313"/>
                </a:cubicBezTo>
                <a:close/>
                <a:moveTo>
                  <a:pt x="120" y="308"/>
                </a:moveTo>
                <a:cubicBezTo>
                  <a:pt x="119" y="310"/>
                  <a:pt x="121" y="310"/>
                  <a:pt x="120" y="311"/>
                </a:cubicBezTo>
                <a:cubicBezTo>
                  <a:pt x="120" y="310"/>
                  <a:pt x="119" y="309"/>
                  <a:pt x="119" y="308"/>
                </a:cubicBezTo>
                <a:cubicBezTo>
                  <a:pt x="119" y="308"/>
                  <a:pt x="120" y="308"/>
                  <a:pt x="120" y="308"/>
                </a:cubicBezTo>
                <a:close/>
                <a:moveTo>
                  <a:pt x="117" y="298"/>
                </a:moveTo>
                <a:cubicBezTo>
                  <a:pt x="117" y="298"/>
                  <a:pt x="117" y="297"/>
                  <a:pt x="117" y="297"/>
                </a:cubicBezTo>
                <a:cubicBezTo>
                  <a:pt x="118" y="296"/>
                  <a:pt x="118" y="298"/>
                  <a:pt x="117" y="298"/>
                </a:cubicBezTo>
                <a:close/>
                <a:moveTo>
                  <a:pt x="117" y="300"/>
                </a:moveTo>
                <a:cubicBezTo>
                  <a:pt x="118" y="300"/>
                  <a:pt x="118" y="302"/>
                  <a:pt x="119" y="302"/>
                </a:cubicBezTo>
                <a:cubicBezTo>
                  <a:pt x="119" y="303"/>
                  <a:pt x="117" y="304"/>
                  <a:pt x="118" y="304"/>
                </a:cubicBezTo>
                <a:cubicBezTo>
                  <a:pt x="117" y="305"/>
                  <a:pt x="117" y="303"/>
                  <a:pt x="118" y="303"/>
                </a:cubicBezTo>
                <a:cubicBezTo>
                  <a:pt x="117" y="303"/>
                  <a:pt x="117" y="302"/>
                  <a:pt x="116" y="302"/>
                </a:cubicBezTo>
                <a:cubicBezTo>
                  <a:pt x="117" y="301"/>
                  <a:pt x="117" y="301"/>
                  <a:pt x="117" y="300"/>
                </a:cubicBezTo>
                <a:close/>
                <a:moveTo>
                  <a:pt x="115" y="295"/>
                </a:moveTo>
                <a:cubicBezTo>
                  <a:pt x="116" y="296"/>
                  <a:pt x="116" y="297"/>
                  <a:pt x="116" y="297"/>
                </a:cubicBezTo>
                <a:cubicBezTo>
                  <a:pt x="116" y="298"/>
                  <a:pt x="115" y="297"/>
                  <a:pt x="114" y="297"/>
                </a:cubicBezTo>
                <a:cubicBezTo>
                  <a:pt x="115" y="296"/>
                  <a:pt x="115" y="296"/>
                  <a:pt x="115" y="295"/>
                </a:cubicBezTo>
                <a:close/>
                <a:moveTo>
                  <a:pt x="102" y="152"/>
                </a:moveTo>
                <a:cubicBezTo>
                  <a:pt x="104" y="151"/>
                  <a:pt x="101" y="156"/>
                  <a:pt x="100" y="155"/>
                </a:cubicBezTo>
                <a:cubicBezTo>
                  <a:pt x="98" y="155"/>
                  <a:pt x="102" y="151"/>
                  <a:pt x="102" y="152"/>
                </a:cubicBezTo>
                <a:close/>
                <a:moveTo>
                  <a:pt x="93" y="166"/>
                </a:moveTo>
                <a:cubicBezTo>
                  <a:pt x="93" y="165"/>
                  <a:pt x="94" y="163"/>
                  <a:pt x="93" y="163"/>
                </a:cubicBezTo>
                <a:cubicBezTo>
                  <a:pt x="94" y="163"/>
                  <a:pt x="94" y="162"/>
                  <a:pt x="94" y="161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2"/>
                  <a:pt x="95" y="162"/>
                  <a:pt x="94" y="163"/>
                </a:cubicBezTo>
                <a:cubicBezTo>
                  <a:pt x="94" y="163"/>
                  <a:pt x="95" y="163"/>
                  <a:pt x="94" y="164"/>
                </a:cubicBezTo>
                <a:cubicBezTo>
                  <a:pt x="94" y="166"/>
                  <a:pt x="93" y="168"/>
                  <a:pt x="91" y="167"/>
                </a:cubicBezTo>
                <a:cubicBezTo>
                  <a:pt x="92" y="167"/>
                  <a:pt x="92" y="166"/>
                  <a:pt x="93" y="166"/>
                </a:cubicBezTo>
                <a:close/>
                <a:moveTo>
                  <a:pt x="97" y="252"/>
                </a:moveTo>
                <a:cubicBezTo>
                  <a:pt x="98" y="253"/>
                  <a:pt x="97" y="255"/>
                  <a:pt x="98" y="256"/>
                </a:cubicBezTo>
                <a:cubicBezTo>
                  <a:pt x="98" y="257"/>
                  <a:pt x="99" y="258"/>
                  <a:pt x="98" y="261"/>
                </a:cubicBezTo>
                <a:cubicBezTo>
                  <a:pt x="98" y="260"/>
                  <a:pt x="98" y="260"/>
                  <a:pt x="98" y="259"/>
                </a:cubicBezTo>
                <a:cubicBezTo>
                  <a:pt x="98" y="259"/>
                  <a:pt x="97" y="258"/>
                  <a:pt x="97" y="256"/>
                </a:cubicBezTo>
                <a:cubicBezTo>
                  <a:pt x="97" y="256"/>
                  <a:pt x="97" y="256"/>
                  <a:pt x="97" y="255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7" y="254"/>
                  <a:pt x="96" y="253"/>
                  <a:pt x="97" y="252"/>
                </a:cubicBezTo>
                <a:close/>
                <a:moveTo>
                  <a:pt x="89" y="202"/>
                </a:moveTo>
                <a:cubicBezTo>
                  <a:pt x="90" y="202"/>
                  <a:pt x="89" y="204"/>
                  <a:pt x="89" y="205"/>
                </a:cubicBezTo>
                <a:cubicBezTo>
                  <a:pt x="88" y="204"/>
                  <a:pt x="89" y="203"/>
                  <a:pt x="89" y="202"/>
                </a:cubicBezTo>
                <a:close/>
                <a:moveTo>
                  <a:pt x="88" y="206"/>
                </a:moveTo>
                <a:cubicBezTo>
                  <a:pt x="91" y="209"/>
                  <a:pt x="86" y="208"/>
                  <a:pt x="88" y="206"/>
                </a:cubicBezTo>
                <a:close/>
                <a:moveTo>
                  <a:pt x="87" y="212"/>
                </a:moveTo>
                <a:cubicBezTo>
                  <a:pt x="87" y="211"/>
                  <a:pt x="87" y="210"/>
                  <a:pt x="87" y="208"/>
                </a:cubicBezTo>
                <a:cubicBezTo>
                  <a:pt x="87" y="209"/>
                  <a:pt x="88" y="209"/>
                  <a:pt x="88" y="209"/>
                </a:cubicBezTo>
                <a:cubicBezTo>
                  <a:pt x="88" y="210"/>
                  <a:pt x="87" y="210"/>
                  <a:pt x="88" y="210"/>
                </a:cubicBezTo>
                <a:cubicBezTo>
                  <a:pt x="88" y="211"/>
                  <a:pt x="87" y="212"/>
                  <a:pt x="87" y="213"/>
                </a:cubicBezTo>
                <a:cubicBezTo>
                  <a:pt x="87" y="213"/>
                  <a:pt x="87" y="214"/>
                  <a:pt x="87" y="214"/>
                </a:cubicBezTo>
                <a:cubicBezTo>
                  <a:pt x="87" y="214"/>
                  <a:pt x="87" y="215"/>
                  <a:pt x="87" y="216"/>
                </a:cubicBezTo>
                <a:cubicBezTo>
                  <a:pt x="86" y="216"/>
                  <a:pt x="87" y="218"/>
                  <a:pt x="86" y="217"/>
                </a:cubicBezTo>
                <a:cubicBezTo>
                  <a:pt x="86" y="215"/>
                  <a:pt x="86" y="214"/>
                  <a:pt x="87" y="212"/>
                </a:cubicBezTo>
                <a:close/>
                <a:moveTo>
                  <a:pt x="85" y="183"/>
                </a:moveTo>
                <a:cubicBezTo>
                  <a:pt x="87" y="184"/>
                  <a:pt x="81" y="190"/>
                  <a:pt x="80" y="190"/>
                </a:cubicBezTo>
                <a:cubicBezTo>
                  <a:pt x="81" y="190"/>
                  <a:pt x="83" y="182"/>
                  <a:pt x="85" y="183"/>
                </a:cubicBezTo>
                <a:close/>
                <a:moveTo>
                  <a:pt x="80" y="192"/>
                </a:moveTo>
                <a:cubicBezTo>
                  <a:pt x="81" y="191"/>
                  <a:pt x="82" y="191"/>
                  <a:pt x="82" y="191"/>
                </a:cubicBezTo>
                <a:cubicBezTo>
                  <a:pt x="83" y="192"/>
                  <a:pt x="80" y="197"/>
                  <a:pt x="80" y="192"/>
                </a:cubicBezTo>
                <a:close/>
                <a:moveTo>
                  <a:pt x="80" y="195"/>
                </a:moveTo>
                <a:cubicBezTo>
                  <a:pt x="81" y="195"/>
                  <a:pt x="81" y="196"/>
                  <a:pt x="80" y="197"/>
                </a:cubicBezTo>
                <a:cubicBezTo>
                  <a:pt x="79" y="197"/>
                  <a:pt x="79" y="196"/>
                  <a:pt x="80" y="195"/>
                </a:cubicBezTo>
                <a:close/>
                <a:moveTo>
                  <a:pt x="80" y="198"/>
                </a:moveTo>
                <a:cubicBezTo>
                  <a:pt x="81" y="198"/>
                  <a:pt x="80" y="199"/>
                  <a:pt x="80" y="199"/>
                </a:cubicBezTo>
                <a:cubicBezTo>
                  <a:pt x="80" y="199"/>
                  <a:pt x="80" y="200"/>
                  <a:pt x="80" y="201"/>
                </a:cubicBezTo>
                <a:cubicBezTo>
                  <a:pt x="78" y="201"/>
                  <a:pt x="80" y="198"/>
                  <a:pt x="80" y="198"/>
                </a:cubicBezTo>
                <a:close/>
                <a:moveTo>
                  <a:pt x="78" y="209"/>
                </a:moveTo>
                <a:cubicBezTo>
                  <a:pt x="78" y="208"/>
                  <a:pt x="78" y="208"/>
                  <a:pt x="79" y="207"/>
                </a:cubicBezTo>
                <a:cubicBezTo>
                  <a:pt x="79" y="206"/>
                  <a:pt x="78" y="205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79" y="206"/>
                  <a:pt x="79" y="206"/>
                  <a:pt x="79" y="206"/>
                </a:cubicBezTo>
                <a:cubicBezTo>
                  <a:pt x="79" y="207"/>
                  <a:pt x="79" y="208"/>
                  <a:pt x="79" y="209"/>
                </a:cubicBezTo>
                <a:cubicBezTo>
                  <a:pt x="79" y="209"/>
                  <a:pt x="79" y="209"/>
                  <a:pt x="79" y="209"/>
                </a:cubicBezTo>
                <a:cubicBezTo>
                  <a:pt x="79" y="210"/>
                  <a:pt x="78" y="211"/>
                  <a:pt x="79" y="212"/>
                </a:cubicBezTo>
                <a:cubicBezTo>
                  <a:pt x="78" y="213"/>
                  <a:pt x="78" y="211"/>
                  <a:pt x="78" y="210"/>
                </a:cubicBezTo>
                <a:cubicBezTo>
                  <a:pt x="78" y="210"/>
                  <a:pt x="78" y="209"/>
                  <a:pt x="78" y="209"/>
                </a:cubicBezTo>
                <a:close/>
                <a:moveTo>
                  <a:pt x="76" y="227"/>
                </a:moveTo>
                <a:cubicBezTo>
                  <a:pt x="76" y="227"/>
                  <a:pt x="76" y="227"/>
                  <a:pt x="76" y="226"/>
                </a:cubicBezTo>
                <a:cubicBezTo>
                  <a:pt x="76" y="226"/>
                  <a:pt x="76" y="225"/>
                  <a:pt x="76" y="224"/>
                </a:cubicBezTo>
                <a:cubicBezTo>
                  <a:pt x="77" y="225"/>
                  <a:pt x="76" y="226"/>
                  <a:pt x="76" y="228"/>
                </a:cubicBezTo>
                <a:cubicBezTo>
                  <a:pt x="76" y="229"/>
                  <a:pt x="77" y="230"/>
                  <a:pt x="76" y="233"/>
                </a:cubicBezTo>
                <a:cubicBezTo>
                  <a:pt x="76" y="232"/>
                  <a:pt x="76" y="232"/>
                  <a:pt x="76" y="231"/>
                </a:cubicBezTo>
                <a:cubicBezTo>
                  <a:pt x="76" y="231"/>
                  <a:pt x="76" y="229"/>
                  <a:pt x="76" y="228"/>
                </a:cubicBezTo>
                <a:cubicBezTo>
                  <a:pt x="76" y="227"/>
                  <a:pt x="76" y="227"/>
                  <a:pt x="76" y="227"/>
                </a:cubicBezTo>
                <a:close/>
                <a:moveTo>
                  <a:pt x="75" y="234"/>
                </a:moveTo>
                <a:cubicBezTo>
                  <a:pt x="76" y="235"/>
                  <a:pt x="75" y="236"/>
                  <a:pt x="75" y="237"/>
                </a:cubicBezTo>
                <a:cubicBezTo>
                  <a:pt x="75" y="239"/>
                  <a:pt x="76" y="240"/>
                  <a:pt x="75" y="242"/>
                </a:cubicBezTo>
                <a:cubicBezTo>
                  <a:pt x="74" y="240"/>
                  <a:pt x="74" y="237"/>
                  <a:pt x="75" y="234"/>
                </a:cubicBezTo>
                <a:close/>
                <a:moveTo>
                  <a:pt x="75" y="253"/>
                </a:moveTo>
                <a:cubicBezTo>
                  <a:pt x="74" y="252"/>
                  <a:pt x="74" y="251"/>
                  <a:pt x="74" y="249"/>
                </a:cubicBezTo>
                <a:cubicBezTo>
                  <a:pt x="75" y="249"/>
                  <a:pt x="74" y="250"/>
                  <a:pt x="75" y="251"/>
                </a:cubicBezTo>
                <a:cubicBezTo>
                  <a:pt x="75" y="251"/>
                  <a:pt x="75" y="251"/>
                  <a:pt x="75" y="252"/>
                </a:cubicBezTo>
                <a:cubicBezTo>
                  <a:pt x="75" y="252"/>
                  <a:pt x="75" y="253"/>
                  <a:pt x="75" y="253"/>
                </a:cubicBezTo>
                <a:cubicBezTo>
                  <a:pt x="75" y="253"/>
                  <a:pt x="75" y="253"/>
                  <a:pt x="75" y="253"/>
                </a:cubicBezTo>
                <a:cubicBezTo>
                  <a:pt x="75" y="255"/>
                  <a:pt x="75" y="256"/>
                  <a:pt x="75" y="257"/>
                </a:cubicBezTo>
                <a:cubicBezTo>
                  <a:pt x="74" y="257"/>
                  <a:pt x="75" y="255"/>
                  <a:pt x="75" y="253"/>
                </a:cubicBezTo>
                <a:close/>
                <a:moveTo>
                  <a:pt x="75" y="258"/>
                </a:moveTo>
                <a:cubicBezTo>
                  <a:pt x="76" y="258"/>
                  <a:pt x="75" y="260"/>
                  <a:pt x="76" y="260"/>
                </a:cubicBezTo>
                <a:cubicBezTo>
                  <a:pt x="76" y="261"/>
                  <a:pt x="77" y="261"/>
                  <a:pt x="77" y="262"/>
                </a:cubicBezTo>
                <a:cubicBezTo>
                  <a:pt x="75" y="261"/>
                  <a:pt x="75" y="260"/>
                  <a:pt x="75" y="258"/>
                </a:cubicBezTo>
                <a:close/>
                <a:moveTo>
                  <a:pt x="76" y="264"/>
                </a:moveTo>
                <a:cubicBezTo>
                  <a:pt x="77" y="264"/>
                  <a:pt x="76" y="265"/>
                  <a:pt x="77" y="267"/>
                </a:cubicBezTo>
                <a:cubicBezTo>
                  <a:pt x="77" y="268"/>
                  <a:pt x="77" y="269"/>
                  <a:pt x="77" y="269"/>
                </a:cubicBezTo>
                <a:cubicBezTo>
                  <a:pt x="77" y="270"/>
                  <a:pt x="77" y="271"/>
                  <a:pt x="77" y="273"/>
                </a:cubicBezTo>
                <a:cubicBezTo>
                  <a:pt x="76" y="271"/>
                  <a:pt x="76" y="267"/>
                  <a:pt x="76" y="264"/>
                </a:cubicBezTo>
                <a:close/>
                <a:moveTo>
                  <a:pt x="78" y="280"/>
                </a:moveTo>
                <a:cubicBezTo>
                  <a:pt x="78" y="280"/>
                  <a:pt x="78" y="279"/>
                  <a:pt x="77" y="278"/>
                </a:cubicBezTo>
                <a:cubicBezTo>
                  <a:pt x="78" y="277"/>
                  <a:pt x="77" y="275"/>
                  <a:pt x="77" y="274"/>
                </a:cubicBezTo>
                <a:cubicBezTo>
                  <a:pt x="78" y="274"/>
                  <a:pt x="77" y="275"/>
                  <a:pt x="78" y="275"/>
                </a:cubicBezTo>
                <a:cubicBezTo>
                  <a:pt x="78" y="276"/>
                  <a:pt x="79" y="276"/>
                  <a:pt x="79" y="277"/>
                </a:cubicBezTo>
                <a:cubicBezTo>
                  <a:pt x="79" y="278"/>
                  <a:pt x="78" y="279"/>
                  <a:pt x="78" y="280"/>
                </a:cubicBezTo>
                <a:cubicBezTo>
                  <a:pt x="79" y="281"/>
                  <a:pt x="79" y="282"/>
                  <a:pt x="80" y="283"/>
                </a:cubicBezTo>
                <a:cubicBezTo>
                  <a:pt x="80" y="283"/>
                  <a:pt x="80" y="283"/>
                  <a:pt x="80" y="284"/>
                </a:cubicBezTo>
                <a:cubicBezTo>
                  <a:pt x="79" y="284"/>
                  <a:pt x="79" y="285"/>
                  <a:pt x="79" y="285"/>
                </a:cubicBezTo>
                <a:cubicBezTo>
                  <a:pt x="80" y="288"/>
                  <a:pt x="81" y="290"/>
                  <a:pt x="81" y="294"/>
                </a:cubicBezTo>
                <a:cubicBezTo>
                  <a:pt x="79" y="294"/>
                  <a:pt x="80" y="292"/>
                  <a:pt x="80" y="291"/>
                </a:cubicBezTo>
                <a:cubicBezTo>
                  <a:pt x="80" y="290"/>
                  <a:pt x="80" y="290"/>
                  <a:pt x="79" y="289"/>
                </a:cubicBezTo>
                <a:cubicBezTo>
                  <a:pt x="79" y="289"/>
                  <a:pt x="80" y="288"/>
                  <a:pt x="79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7"/>
                  <a:pt x="79" y="287"/>
                </a:cubicBezTo>
                <a:cubicBezTo>
                  <a:pt x="79" y="287"/>
                  <a:pt x="79" y="286"/>
                  <a:pt x="78" y="285"/>
                </a:cubicBezTo>
                <a:cubicBezTo>
                  <a:pt x="78" y="284"/>
                  <a:pt x="78" y="282"/>
                  <a:pt x="78" y="280"/>
                </a:cubicBezTo>
                <a:close/>
                <a:moveTo>
                  <a:pt x="88" y="356"/>
                </a:moveTo>
                <a:cubicBezTo>
                  <a:pt x="108" y="336"/>
                  <a:pt x="102" y="306"/>
                  <a:pt x="97" y="281"/>
                </a:cubicBezTo>
                <a:cubicBezTo>
                  <a:pt x="94" y="269"/>
                  <a:pt x="88" y="249"/>
                  <a:pt x="88" y="237"/>
                </a:cubicBezTo>
                <a:cubicBezTo>
                  <a:pt x="87" y="223"/>
                  <a:pt x="87" y="216"/>
                  <a:pt x="92" y="203"/>
                </a:cubicBezTo>
                <a:cubicBezTo>
                  <a:pt x="82" y="236"/>
                  <a:pt x="104" y="274"/>
                  <a:pt x="106" y="308"/>
                </a:cubicBezTo>
                <a:cubicBezTo>
                  <a:pt x="107" y="318"/>
                  <a:pt x="108" y="327"/>
                  <a:pt x="105" y="336"/>
                </a:cubicBezTo>
                <a:cubicBezTo>
                  <a:pt x="103" y="346"/>
                  <a:pt x="98" y="356"/>
                  <a:pt x="90" y="361"/>
                </a:cubicBezTo>
                <a:cubicBezTo>
                  <a:pt x="81" y="367"/>
                  <a:pt x="69" y="368"/>
                  <a:pt x="62" y="362"/>
                </a:cubicBezTo>
                <a:cubicBezTo>
                  <a:pt x="71" y="364"/>
                  <a:pt x="82" y="363"/>
                  <a:pt x="88" y="356"/>
                </a:cubicBezTo>
                <a:close/>
                <a:moveTo>
                  <a:pt x="642" y="115"/>
                </a:moveTo>
                <a:cubicBezTo>
                  <a:pt x="642" y="115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ubicBezTo>
                  <a:pt x="642" y="115"/>
                  <a:pt x="642" y="115"/>
                  <a:pt x="642" y="115"/>
                </a:cubicBezTo>
                <a:close/>
                <a:moveTo>
                  <a:pt x="641" y="113"/>
                </a:moveTo>
                <a:cubicBezTo>
                  <a:pt x="640" y="113"/>
                  <a:pt x="640" y="113"/>
                  <a:pt x="640" y="113"/>
                </a:cubicBezTo>
                <a:cubicBezTo>
                  <a:pt x="641" y="112"/>
                  <a:pt x="640" y="112"/>
                  <a:pt x="640" y="111"/>
                </a:cubicBezTo>
                <a:cubicBezTo>
                  <a:pt x="639" y="111"/>
                  <a:pt x="639" y="110"/>
                  <a:pt x="639" y="110"/>
                </a:cubicBezTo>
                <a:cubicBezTo>
                  <a:pt x="638" y="110"/>
                  <a:pt x="638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7" y="109"/>
                  <a:pt x="637" y="109"/>
                  <a:pt x="637" y="109"/>
                </a:cubicBezTo>
                <a:cubicBezTo>
                  <a:pt x="638" y="110"/>
                  <a:pt x="640" y="111"/>
                  <a:pt x="640" y="112"/>
                </a:cubicBezTo>
                <a:cubicBezTo>
                  <a:pt x="640" y="113"/>
                  <a:pt x="640" y="113"/>
                  <a:pt x="640" y="113"/>
                </a:cubicBezTo>
                <a:cubicBezTo>
                  <a:pt x="641" y="113"/>
                  <a:pt x="641" y="113"/>
                  <a:pt x="641" y="114"/>
                </a:cubicBezTo>
                <a:cubicBezTo>
                  <a:pt x="641" y="114"/>
                  <a:pt x="641" y="115"/>
                  <a:pt x="641" y="115"/>
                </a:cubicBezTo>
                <a:cubicBezTo>
                  <a:pt x="641" y="115"/>
                  <a:pt x="642" y="115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1" y="114"/>
                  <a:pt x="641" y="114"/>
                  <a:pt x="641" y="113"/>
                </a:cubicBezTo>
                <a:close/>
                <a:moveTo>
                  <a:pt x="606" y="75"/>
                </a:moveTo>
                <a:cubicBezTo>
                  <a:pt x="606" y="75"/>
                  <a:pt x="606" y="75"/>
                  <a:pt x="606" y="75"/>
                </a:cubicBezTo>
                <a:cubicBezTo>
                  <a:pt x="607" y="76"/>
                  <a:pt x="608" y="76"/>
                  <a:pt x="608" y="77"/>
                </a:cubicBezTo>
                <a:cubicBezTo>
                  <a:pt x="608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8"/>
                  <a:pt x="609" y="78"/>
                  <a:pt x="609" y="78"/>
                </a:cubicBezTo>
                <a:cubicBezTo>
                  <a:pt x="609" y="78"/>
                  <a:pt x="610" y="78"/>
                  <a:pt x="610" y="78"/>
                </a:cubicBezTo>
                <a:cubicBezTo>
                  <a:pt x="610" y="78"/>
                  <a:pt x="610" y="78"/>
                  <a:pt x="610" y="78"/>
                </a:cubicBezTo>
                <a:cubicBezTo>
                  <a:pt x="610" y="79"/>
                  <a:pt x="611" y="79"/>
                  <a:pt x="612" y="79"/>
                </a:cubicBezTo>
                <a:cubicBezTo>
                  <a:pt x="612" y="79"/>
                  <a:pt x="612" y="79"/>
                  <a:pt x="612" y="79"/>
                </a:cubicBezTo>
                <a:cubicBezTo>
                  <a:pt x="612" y="80"/>
                  <a:pt x="613" y="81"/>
                  <a:pt x="613" y="81"/>
                </a:cubicBezTo>
                <a:cubicBezTo>
                  <a:pt x="613" y="81"/>
                  <a:pt x="613" y="80"/>
                  <a:pt x="613" y="80"/>
                </a:cubicBezTo>
                <a:cubicBezTo>
                  <a:pt x="614" y="81"/>
                  <a:pt x="614" y="82"/>
                  <a:pt x="614" y="82"/>
                </a:cubicBezTo>
                <a:cubicBezTo>
                  <a:pt x="615" y="82"/>
                  <a:pt x="615" y="82"/>
                  <a:pt x="615" y="82"/>
                </a:cubicBezTo>
                <a:cubicBezTo>
                  <a:pt x="615" y="83"/>
                  <a:pt x="616" y="83"/>
                  <a:pt x="616" y="83"/>
                </a:cubicBezTo>
                <a:cubicBezTo>
                  <a:pt x="616" y="83"/>
                  <a:pt x="616" y="83"/>
                  <a:pt x="616" y="84"/>
                </a:cubicBezTo>
                <a:cubicBezTo>
                  <a:pt x="616" y="84"/>
                  <a:pt x="617" y="84"/>
                  <a:pt x="617" y="84"/>
                </a:cubicBezTo>
                <a:cubicBezTo>
                  <a:pt x="617" y="85"/>
                  <a:pt x="618" y="84"/>
                  <a:pt x="618" y="84"/>
                </a:cubicBezTo>
                <a:cubicBezTo>
                  <a:pt x="619" y="85"/>
                  <a:pt x="620" y="87"/>
                  <a:pt x="620" y="87"/>
                </a:cubicBezTo>
                <a:cubicBezTo>
                  <a:pt x="620" y="88"/>
                  <a:pt x="621" y="88"/>
                  <a:pt x="621" y="88"/>
                </a:cubicBezTo>
                <a:cubicBezTo>
                  <a:pt x="621" y="88"/>
                  <a:pt x="621" y="88"/>
                  <a:pt x="621" y="88"/>
                </a:cubicBezTo>
                <a:cubicBezTo>
                  <a:pt x="621" y="88"/>
                  <a:pt x="621" y="89"/>
                  <a:pt x="621" y="89"/>
                </a:cubicBezTo>
                <a:cubicBezTo>
                  <a:pt x="621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2" y="89"/>
                  <a:pt x="622" y="89"/>
                  <a:pt x="622" y="89"/>
                </a:cubicBezTo>
                <a:cubicBezTo>
                  <a:pt x="623" y="90"/>
                  <a:pt x="624" y="91"/>
                  <a:pt x="624" y="92"/>
                </a:cubicBezTo>
                <a:cubicBezTo>
                  <a:pt x="625" y="92"/>
                  <a:pt x="626" y="93"/>
                  <a:pt x="626" y="93"/>
                </a:cubicBezTo>
                <a:cubicBezTo>
                  <a:pt x="626" y="93"/>
                  <a:pt x="626" y="94"/>
                  <a:pt x="626" y="94"/>
                </a:cubicBezTo>
                <a:cubicBezTo>
                  <a:pt x="627" y="94"/>
                  <a:pt x="627" y="94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7" y="95"/>
                  <a:pt x="627" y="95"/>
                  <a:pt x="627" y="95"/>
                </a:cubicBezTo>
                <a:cubicBezTo>
                  <a:pt x="628" y="95"/>
                  <a:pt x="628" y="96"/>
                  <a:pt x="628" y="96"/>
                </a:cubicBezTo>
                <a:cubicBezTo>
                  <a:pt x="628" y="96"/>
                  <a:pt x="629" y="97"/>
                  <a:pt x="629" y="97"/>
                </a:cubicBezTo>
                <a:cubicBezTo>
                  <a:pt x="629" y="98"/>
                  <a:pt x="630" y="98"/>
                  <a:pt x="630" y="99"/>
                </a:cubicBezTo>
                <a:cubicBezTo>
                  <a:pt x="631" y="99"/>
                  <a:pt x="631" y="100"/>
                  <a:pt x="632" y="100"/>
                </a:cubicBezTo>
                <a:cubicBezTo>
                  <a:pt x="632" y="100"/>
                  <a:pt x="632" y="101"/>
                  <a:pt x="632" y="101"/>
                </a:cubicBezTo>
                <a:cubicBezTo>
                  <a:pt x="633" y="102"/>
                  <a:pt x="633" y="102"/>
                  <a:pt x="633" y="102"/>
                </a:cubicBezTo>
                <a:cubicBezTo>
                  <a:pt x="633" y="102"/>
                  <a:pt x="633" y="103"/>
                  <a:pt x="634" y="103"/>
                </a:cubicBezTo>
                <a:cubicBezTo>
                  <a:pt x="634" y="103"/>
                  <a:pt x="634" y="104"/>
                  <a:pt x="634" y="104"/>
                </a:cubicBezTo>
                <a:cubicBezTo>
                  <a:pt x="634" y="104"/>
                  <a:pt x="634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6"/>
                  <a:pt x="636" y="106"/>
                  <a:pt x="636" y="106"/>
                </a:cubicBezTo>
                <a:cubicBezTo>
                  <a:pt x="636" y="106"/>
                  <a:pt x="636" y="107"/>
                  <a:pt x="636" y="107"/>
                </a:cubicBezTo>
                <a:cubicBezTo>
                  <a:pt x="636" y="107"/>
                  <a:pt x="636" y="107"/>
                  <a:pt x="637" y="107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8"/>
                  <a:pt x="637" y="108"/>
                </a:cubicBezTo>
                <a:cubicBezTo>
                  <a:pt x="637" y="108"/>
                  <a:pt x="637" y="109"/>
                  <a:pt x="637" y="109"/>
                </a:cubicBezTo>
                <a:cubicBezTo>
                  <a:pt x="638" y="109"/>
                  <a:pt x="639" y="110"/>
                  <a:pt x="639" y="110"/>
                </a:cubicBezTo>
                <a:cubicBezTo>
                  <a:pt x="639" y="110"/>
                  <a:pt x="640" y="110"/>
                  <a:pt x="640" y="111"/>
                </a:cubicBezTo>
                <a:cubicBezTo>
                  <a:pt x="640" y="111"/>
                  <a:pt x="640" y="111"/>
                  <a:pt x="640" y="111"/>
                </a:cubicBezTo>
                <a:cubicBezTo>
                  <a:pt x="640" y="111"/>
                  <a:pt x="640" y="112"/>
                  <a:pt x="640" y="112"/>
                </a:cubicBezTo>
                <a:cubicBezTo>
                  <a:pt x="641" y="112"/>
                  <a:pt x="641" y="113"/>
                  <a:pt x="642" y="113"/>
                </a:cubicBezTo>
                <a:cubicBezTo>
                  <a:pt x="642" y="113"/>
                  <a:pt x="641" y="113"/>
                  <a:pt x="641" y="113"/>
                </a:cubicBezTo>
                <a:cubicBezTo>
                  <a:pt x="641" y="114"/>
                  <a:pt x="641" y="113"/>
                  <a:pt x="642" y="114"/>
                </a:cubicBezTo>
                <a:cubicBezTo>
                  <a:pt x="642" y="114"/>
                  <a:pt x="642" y="114"/>
                  <a:pt x="642" y="115"/>
                </a:cubicBezTo>
                <a:cubicBezTo>
                  <a:pt x="642" y="115"/>
                  <a:pt x="642" y="115"/>
                  <a:pt x="642" y="115"/>
                </a:cubicBezTo>
                <a:cubicBezTo>
                  <a:pt x="643" y="116"/>
                  <a:pt x="643" y="116"/>
                  <a:pt x="643" y="117"/>
                </a:cubicBezTo>
                <a:cubicBezTo>
                  <a:pt x="643" y="117"/>
                  <a:pt x="643" y="117"/>
                  <a:pt x="643" y="117"/>
                </a:cubicBezTo>
                <a:cubicBezTo>
                  <a:pt x="643" y="117"/>
                  <a:pt x="643" y="117"/>
                  <a:pt x="644" y="118"/>
                </a:cubicBezTo>
                <a:cubicBezTo>
                  <a:pt x="644" y="118"/>
                  <a:pt x="644" y="118"/>
                  <a:pt x="644" y="118"/>
                </a:cubicBezTo>
                <a:cubicBezTo>
                  <a:pt x="645" y="118"/>
                  <a:pt x="644" y="120"/>
                  <a:pt x="645" y="120"/>
                </a:cubicBezTo>
                <a:cubicBezTo>
                  <a:pt x="645" y="120"/>
                  <a:pt x="645" y="120"/>
                  <a:pt x="645" y="120"/>
                </a:cubicBezTo>
                <a:cubicBezTo>
                  <a:pt x="645" y="121"/>
                  <a:pt x="646" y="121"/>
                  <a:pt x="646" y="122"/>
                </a:cubicBezTo>
                <a:cubicBezTo>
                  <a:pt x="646" y="122"/>
                  <a:pt x="646" y="122"/>
                  <a:pt x="646" y="122"/>
                </a:cubicBezTo>
                <a:cubicBezTo>
                  <a:pt x="646" y="122"/>
                  <a:pt x="646" y="123"/>
                  <a:pt x="647" y="123"/>
                </a:cubicBezTo>
                <a:cubicBezTo>
                  <a:pt x="646" y="124"/>
                  <a:pt x="647" y="124"/>
                  <a:pt x="647" y="125"/>
                </a:cubicBezTo>
                <a:cubicBezTo>
                  <a:pt x="647" y="124"/>
                  <a:pt x="647" y="124"/>
                  <a:pt x="647" y="124"/>
                </a:cubicBezTo>
                <a:cubicBezTo>
                  <a:pt x="648" y="124"/>
                  <a:pt x="648" y="124"/>
                  <a:pt x="648" y="124"/>
                </a:cubicBezTo>
                <a:cubicBezTo>
                  <a:pt x="648" y="126"/>
                  <a:pt x="648" y="126"/>
                  <a:pt x="649" y="127"/>
                </a:cubicBezTo>
                <a:cubicBezTo>
                  <a:pt x="649" y="127"/>
                  <a:pt x="649" y="128"/>
                  <a:pt x="649" y="129"/>
                </a:cubicBezTo>
                <a:cubicBezTo>
                  <a:pt x="650" y="130"/>
                  <a:pt x="650" y="131"/>
                  <a:pt x="651" y="132"/>
                </a:cubicBezTo>
                <a:cubicBezTo>
                  <a:pt x="651" y="133"/>
                  <a:pt x="651" y="133"/>
                  <a:pt x="651" y="134"/>
                </a:cubicBezTo>
                <a:cubicBezTo>
                  <a:pt x="652" y="134"/>
                  <a:pt x="651" y="135"/>
                  <a:pt x="652" y="135"/>
                </a:cubicBezTo>
                <a:cubicBezTo>
                  <a:pt x="652" y="136"/>
                  <a:pt x="652" y="137"/>
                  <a:pt x="652" y="137"/>
                </a:cubicBezTo>
                <a:cubicBezTo>
                  <a:pt x="653" y="138"/>
                  <a:pt x="653" y="139"/>
                  <a:pt x="654" y="139"/>
                </a:cubicBezTo>
                <a:cubicBezTo>
                  <a:pt x="653" y="140"/>
                  <a:pt x="654" y="140"/>
                  <a:pt x="654" y="141"/>
                </a:cubicBezTo>
                <a:cubicBezTo>
                  <a:pt x="654" y="141"/>
                  <a:pt x="655" y="142"/>
                  <a:pt x="655" y="142"/>
                </a:cubicBezTo>
                <a:cubicBezTo>
                  <a:pt x="655" y="143"/>
                  <a:pt x="655" y="144"/>
                  <a:pt x="655" y="145"/>
                </a:cubicBezTo>
                <a:cubicBezTo>
                  <a:pt x="655" y="145"/>
                  <a:pt x="655" y="145"/>
                  <a:pt x="655" y="146"/>
                </a:cubicBezTo>
                <a:cubicBezTo>
                  <a:pt x="655" y="145"/>
                  <a:pt x="657" y="149"/>
                  <a:pt x="657" y="149"/>
                </a:cubicBezTo>
                <a:cubicBezTo>
                  <a:pt x="661" y="166"/>
                  <a:pt x="658" y="183"/>
                  <a:pt x="666" y="200"/>
                </a:cubicBezTo>
                <a:cubicBezTo>
                  <a:pt x="669" y="205"/>
                  <a:pt x="678" y="215"/>
                  <a:pt x="690" y="210"/>
                </a:cubicBezTo>
                <a:cubicBezTo>
                  <a:pt x="692" y="210"/>
                  <a:pt x="695" y="208"/>
                  <a:pt x="696" y="207"/>
                </a:cubicBezTo>
                <a:cubicBezTo>
                  <a:pt x="696" y="207"/>
                  <a:pt x="700" y="211"/>
                  <a:pt x="707" y="211"/>
                </a:cubicBezTo>
                <a:cubicBezTo>
                  <a:pt x="723" y="213"/>
                  <a:pt x="737" y="192"/>
                  <a:pt x="735" y="179"/>
                </a:cubicBezTo>
                <a:cubicBezTo>
                  <a:pt x="734" y="172"/>
                  <a:pt x="728" y="169"/>
                  <a:pt x="728" y="169"/>
                </a:cubicBezTo>
                <a:cubicBezTo>
                  <a:pt x="729" y="169"/>
                  <a:pt x="737" y="165"/>
                  <a:pt x="736" y="152"/>
                </a:cubicBezTo>
                <a:cubicBezTo>
                  <a:pt x="735" y="141"/>
                  <a:pt x="726" y="137"/>
                  <a:pt x="721" y="135"/>
                </a:cubicBezTo>
                <a:cubicBezTo>
                  <a:pt x="712" y="130"/>
                  <a:pt x="699" y="131"/>
                  <a:pt x="691" y="136"/>
                </a:cubicBezTo>
                <a:cubicBezTo>
                  <a:pt x="683" y="142"/>
                  <a:pt x="679" y="149"/>
                  <a:pt x="681" y="158"/>
                </a:cubicBezTo>
                <a:cubicBezTo>
                  <a:pt x="682" y="166"/>
                  <a:pt x="689" y="176"/>
                  <a:pt x="699" y="174"/>
                </a:cubicBezTo>
                <a:cubicBezTo>
                  <a:pt x="712" y="171"/>
                  <a:pt x="702" y="153"/>
                  <a:pt x="696" y="162"/>
                </a:cubicBezTo>
                <a:cubicBezTo>
                  <a:pt x="695" y="155"/>
                  <a:pt x="702" y="154"/>
                  <a:pt x="706" y="154"/>
                </a:cubicBezTo>
                <a:cubicBezTo>
                  <a:pt x="719" y="156"/>
                  <a:pt x="719" y="177"/>
                  <a:pt x="709" y="183"/>
                </a:cubicBezTo>
                <a:cubicBezTo>
                  <a:pt x="705" y="185"/>
                  <a:pt x="700" y="185"/>
                  <a:pt x="697" y="184"/>
                </a:cubicBezTo>
                <a:cubicBezTo>
                  <a:pt x="693" y="183"/>
                  <a:pt x="689" y="180"/>
                  <a:pt x="686" y="177"/>
                </a:cubicBezTo>
                <a:cubicBezTo>
                  <a:pt x="683" y="173"/>
                  <a:pt x="680" y="169"/>
                  <a:pt x="678" y="164"/>
                </a:cubicBezTo>
                <a:cubicBezTo>
                  <a:pt x="677" y="161"/>
                  <a:pt x="676" y="158"/>
                  <a:pt x="675" y="155"/>
                </a:cubicBezTo>
                <a:cubicBezTo>
                  <a:pt x="675" y="153"/>
                  <a:pt x="675" y="152"/>
                  <a:pt x="674" y="151"/>
                </a:cubicBezTo>
                <a:cubicBezTo>
                  <a:pt x="674" y="150"/>
                  <a:pt x="673" y="150"/>
                  <a:pt x="673" y="149"/>
                </a:cubicBezTo>
                <a:cubicBezTo>
                  <a:pt x="673" y="148"/>
                  <a:pt x="673" y="150"/>
                  <a:pt x="673" y="149"/>
                </a:cubicBezTo>
                <a:cubicBezTo>
                  <a:pt x="673" y="149"/>
                  <a:pt x="673" y="149"/>
                  <a:pt x="673" y="148"/>
                </a:cubicBezTo>
                <a:cubicBezTo>
                  <a:pt x="673" y="148"/>
                  <a:pt x="673" y="148"/>
                  <a:pt x="673" y="147"/>
                </a:cubicBezTo>
                <a:cubicBezTo>
                  <a:pt x="672" y="147"/>
                  <a:pt x="672" y="146"/>
                  <a:pt x="672" y="146"/>
                </a:cubicBezTo>
                <a:cubicBezTo>
                  <a:pt x="672" y="146"/>
                  <a:pt x="672" y="145"/>
                  <a:pt x="672" y="145"/>
                </a:cubicBezTo>
                <a:cubicBezTo>
                  <a:pt x="671" y="145"/>
                  <a:pt x="672" y="144"/>
                  <a:pt x="671" y="143"/>
                </a:cubicBezTo>
                <a:cubicBezTo>
                  <a:pt x="671" y="142"/>
                  <a:pt x="671" y="141"/>
                  <a:pt x="671" y="140"/>
                </a:cubicBezTo>
                <a:cubicBezTo>
                  <a:pt x="670" y="139"/>
                  <a:pt x="668" y="137"/>
                  <a:pt x="669" y="136"/>
                </a:cubicBezTo>
                <a:cubicBezTo>
                  <a:pt x="668" y="136"/>
                  <a:pt x="668" y="135"/>
                  <a:pt x="668" y="135"/>
                </a:cubicBezTo>
                <a:cubicBezTo>
                  <a:pt x="668" y="135"/>
                  <a:pt x="667" y="135"/>
                  <a:pt x="667" y="135"/>
                </a:cubicBezTo>
                <a:cubicBezTo>
                  <a:pt x="666" y="133"/>
                  <a:pt x="666" y="133"/>
                  <a:pt x="665" y="132"/>
                </a:cubicBezTo>
                <a:cubicBezTo>
                  <a:pt x="665" y="132"/>
                  <a:pt x="666" y="131"/>
                  <a:pt x="665" y="131"/>
                </a:cubicBezTo>
                <a:cubicBezTo>
                  <a:pt x="665" y="130"/>
                  <a:pt x="664" y="130"/>
                  <a:pt x="665" y="129"/>
                </a:cubicBezTo>
                <a:cubicBezTo>
                  <a:pt x="664" y="129"/>
                  <a:pt x="664" y="130"/>
                  <a:pt x="664" y="129"/>
                </a:cubicBezTo>
                <a:cubicBezTo>
                  <a:pt x="664" y="129"/>
                  <a:pt x="663" y="128"/>
                  <a:pt x="663" y="127"/>
                </a:cubicBezTo>
                <a:cubicBezTo>
                  <a:pt x="662" y="126"/>
                  <a:pt x="662" y="125"/>
                  <a:pt x="662" y="125"/>
                </a:cubicBezTo>
                <a:cubicBezTo>
                  <a:pt x="662" y="124"/>
                  <a:pt x="661" y="124"/>
                  <a:pt x="661" y="124"/>
                </a:cubicBezTo>
                <a:cubicBezTo>
                  <a:pt x="661" y="123"/>
                  <a:pt x="661" y="123"/>
                  <a:pt x="660" y="123"/>
                </a:cubicBezTo>
                <a:cubicBezTo>
                  <a:pt x="660" y="122"/>
                  <a:pt x="660" y="122"/>
                  <a:pt x="659" y="122"/>
                </a:cubicBezTo>
                <a:cubicBezTo>
                  <a:pt x="659" y="121"/>
                  <a:pt x="659" y="121"/>
                  <a:pt x="659" y="120"/>
                </a:cubicBezTo>
                <a:cubicBezTo>
                  <a:pt x="658" y="120"/>
                  <a:pt x="658" y="119"/>
                  <a:pt x="658" y="119"/>
                </a:cubicBezTo>
                <a:cubicBezTo>
                  <a:pt x="658" y="119"/>
                  <a:pt x="658" y="119"/>
                  <a:pt x="658" y="119"/>
                </a:cubicBezTo>
                <a:cubicBezTo>
                  <a:pt x="657" y="119"/>
                  <a:pt x="657" y="118"/>
                  <a:pt x="657" y="118"/>
                </a:cubicBezTo>
                <a:cubicBezTo>
                  <a:pt x="657" y="117"/>
                  <a:pt x="656" y="117"/>
                  <a:pt x="656" y="116"/>
                </a:cubicBezTo>
                <a:cubicBezTo>
                  <a:pt x="656" y="116"/>
                  <a:pt x="656" y="116"/>
                  <a:pt x="656" y="116"/>
                </a:cubicBezTo>
                <a:cubicBezTo>
                  <a:pt x="656" y="116"/>
                  <a:pt x="655" y="116"/>
                  <a:pt x="655" y="116"/>
                </a:cubicBezTo>
                <a:cubicBezTo>
                  <a:pt x="654" y="115"/>
                  <a:pt x="654" y="114"/>
                  <a:pt x="654" y="113"/>
                </a:cubicBezTo>
                <a:cubicBezTo>
                  <a:pt x="652" y="112"/>
                  <a:pt x="652" y="110"/>
                  <a:pt x="650" y="110"/>
                </a:cubicBezTo>
                <a:cubicBezTo>
                  <a:pt x="650" y="109"/>
                  <a:pt x="650" y="109"/>
                  <a:pt x="649" y="108"/>
                </a:cubicBezTo>
                <a:cubicBezTo>
                  <a:pt x="649" y="107"/>
                  <a:pt x="648" y="107"/>
                  <a:pt x="649" y="106"/>
                </a:cubicBezTo>
                <a:cubicBezTo>
                  <a:pt x="648" y="106"/>
                  <a:pt x="648" y="106"/>
                  <a:pt x="647" y="106"/>
                </a:cubicBezTo>
                <a:cubicBezTo>
                  <a:pt x="647" y="103"/>
                  <a:pt x="645" y="102"/>
                  <a:pt x="643" y="100"/>
                </a:cubicBezTo>
                <a:cubicBezTo>
                  <a:pt x="642" y="99"/>
                  <a:pt x="641" y="97"/>
                  <a:pt x="639" y="97"/>
                </a:cubicBezTo>
                <a:cubicBezTo>
                  <a:pt x="639" y="96"/>
                  <a:pt x="638" y="96"/>
                  <a:pt x="638" y="95"/>
                </a:cubicBezTo>
                <a:cubicBezTo>
                  <a:pt x="638" y="95"/>
                  <a:pt x="636" y="94"/>
                  <a:pt x="637" y="96"/>
                </a:cubicBezTo>
                <a:cubicBezTo>
                  <a:pt x="636" y="95"/>
                  <a:pt x="635" y="93"/>
                  <a:pt x="635" y="92"/>
                </a:cubicBezTo>
                <a:cubicBezTo>
                  <a:pt x="634" y="92"/>
                  <a:pt x="634" y="93"/>
                  <a:pt x="634" y="92"/>
                </a:cubicBezTo>
                <a:cubicBezTo>
                  <a:pt x="634" y="92"/>
                  <a:pt x="633" y="91"/>
                  <a:pt x="633" y="91"/>
                </a:cubicBezTo>
                <a:cubicBezTo>
                  <a:pt x="632" y="91"/>
                  <a:pt x="632" y="91"/>
                  <a:pt x="632" y="91"/>
                </a:cubicBezTo>
                <a:cubicBezTo>
                  <a:pt x="632" y="91"/>
                  <a:pt x="632" y="90"/>
                  <a:pt x="632" y="90"/>
                </a:cubicBezTo>
                <a:cubicBezTo>
                  <a:pt x="631" y="90"/>
                  <a:pt x="631" y="90"/>
                  <a:pt x="631" y="89"/>
                </a:cubicBezTo>
                <a:cubicBezTo>
                  <a:pt x="631" y="89"/>
                  <a:pt x="630" y="89"/>
                  <a:pt x="630" y="89"/>
                </a:cubicBezTo>
                <a:cubicBezTo>
                  <a:pt x="630" y="89"/>
                  <a:pt x="631" y="89"/>
                  <a:pt x="631" y="89"/>
                </a:cubicBezTo>
                <a:cubicBezTo>
                  <a:pt x="630" y="89"/>
                  <a:pt x="629" y="88"/>
                  <a:pt x="629" y="87"/>
                </a:cubicBezTo>
                <a:cubicBezTo>
                  <a:pt x="629" y="87"/>
                  <a:pt x="628" y="87"/>
                  <a:pt x="628" y="87"/>
                </a:cubicBezTo>
                <a:cubicBezTo>
                  <a:pt x="628" y="87"/>
                  <a:pt x="628" y="87"/>
                  <a:pt x="628" y="87"/>
                </a:cubicBezTo>
                <a:cubicBezTo>
                  <a:pt x="627" y="87"/>
                  <a:pt x="627" y="87"/>
                  <a:pt x="627" y="87"/>
                </a:cubicBezTo>
                <a:cubicBezTo>
                  <a:pt x="627" y="86"/>
                  <a:pt x="627" y="87"/>
                  <a:pt x="627" y="87"/>
                </a:cubicBezTo>
                <a:cubicBezTo>
                  <a:pt x="627" y="87"/>
                  <a:pt x="627" y="86"/>
                  <a:pt x="626" y="86"/>
                </a:cubicBezTo>
                <a:cubicBezTo>
                  <a:pt x="625" y="85"/>
                  <a:pt x="625" y="85"/>
                  <a:pt x="624" y="85"/>
                </a:cubicBezTo>
                <a:cubicBezTo>
                  <a:pt x="624" y="85"/>
                  <a:pt x="624" y="85"/>
                  <a:pt x="623" y="84"/>
                </a:cubicBezTo>
                <a:cubicBezTo>
                  <a:pt x="623" y="84"/>
                  <a:pt x="624" y="84"/>
                  <a:pt x="624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4"/>
                  <a:pt x="623" y="84"/>
                  <a:pt x="623" y="84"/>
                </a:cubicBezTo>
                <a:cubicBezTo>
                  <a:pt x="623" y="83"/>
                  <a:pt x="623" y="83"/>
                  <a:pt x="623" y="83"/>
                </a:cubicBezTo>
                <a:cubicBezTo>
                  <a:pt x="622" y="83"/>
                  <a:pt x="622" y="83"/>
                  <a:pt x="621" y="82"/>
                </a:cubicBezTo>
                <a:cubicBezTo>
                  <a:pt x="621" y="82"/>
                  <a:pt x="621" y="83"/>
                  <a:pt x="621" y="82"/>
                </a:cubicBezTo>
                <a:cubicBezTo>
                  <a:pt x="620" y="82"/>
                  <a:pt x="620" y="82"/>
                  <a:pt x="620" y="82"/>
                </a:cubicBezTo>
                <a:cubicBezTo>
                  <a:pt x="619" y="81"/>
                  <a:pt x="619" y="81"/>
                  <a:pt x="618" y="81"/>
                </a:cubicBezTo>
                <a:cubicBezTo>
                  <a:pt x="617" y="80"/>
                  <a:pt x="617" y="80"/>
                  <a:pt x="617" y="80"/>
                </a:cubicBezTo>
                <a:cubicBezTo>
                  <a:pt x="616" y="79"/>
                  <a:pt x="615" y="79"/>
                  <a:pt x="614" y="78"/>
                </a:cubicBezTo>
                <a:cubicBezTo>
                  <a:pt x="614" y="78"/>
                  <a:pt x="614" y="78"/>
                  <a:pt x="614" y="78"/>
                </a:cubicBezTo>
                <a:cubicBezTo>
                  <a:pt x="613" y="78"/>
                  <a:pt x="614" y="77"/>
                  <a:pt x="614" y="77"/>
                </a:cubicBezTo>
                <a:cubicBezTo>
                  <a:pt x="613" y="77"/>
                  <a:pt x="613" y="77"/>
                  <a:pt x="613" y="77"/>
                </a:cubicBezTo>
                <a:cubicBezTo>
                  <a:pt x="612" y="77"/>
                  <a:pt x="612" y="76"/>
                  <a:pt x="611" y="76"/>
                </a:cubicBezTo>
                <a:cubicBezTo>
                  <a:pt x="611" y="76"/>
                  <a:pt x="610" y="76"/>
                  <a:pt x="610" y="75"/>
                </a:cubicBezTo>
                <a:cubicBezTo>
                  <a:pt x="610" y="75"/>
                  <a:pt x="611" y="76"/>
                  <a:pt x="611" y="76"/>
                </a:cubicBezTo>
                <a:cubicBezTo>
                  <a:pt x="610" y="75"/>
                  <a:pt x="607" y="74"/>
                  <a:pt x="607" y="74"/>
                </a:cubicBezTo>
                <a:cubicBezTo>
                  <a:pt x="607" y="74"/>
                  <a:pt x="607" y="74"/>
                  <a:pt x="607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4"/>
                  <a:pt x="606" y="74"/>
                  <a:pt x="606" y="74"/>
                </a:cubicBezTo>
                <a:cubicBezTo>
                  <a:pt x="606" y="73"/>
                  <a:pt x="605" y="74"/>
                  <a:pt x="605" y="73"/>
                </a:cubicBezTo>
                <a:cubicBezTo>
                  <a:pt x="605" y="74"/>
                  <a:pt x="605" y="74"/>
                  <a:pt x="605" y="74"/>
                </a:cubicBezTo>
                <a:cubicBezTo>
                  <a:pt x="606" y="75"/>
                  <a:pt x="606" y="74"/>
                  <a:pt x="606" y="75"/>
                </a:cubicBezTo>
                <a:close/>
                <a:moveTo>
                  <a:pt x="661" y="133"/>
                </a:moveTo>
                <a:cubicBezTo>
                  <a:pt x="663" y="135"/>
                  <a:pt x="664" y="138"/>
                  <a:pt x="665" y="140"/>
                </a:cubicBezTo>
                <a:cubicBezTo>
                  <a:pt x="665" y="141"/>
                  <a:pt x="665" y="141"/>
                  <a:pt x="665" y="142"/>
                </a:cubicBezTo>
                <a:cubicBezTo>
                  <a:pt x="665" y="142"/>
                  <a:pt x="666" y="142"/>
                  <a:pt x="666" y="143"/>
                </a:cubicBezTo>
                <a:cubicBezTo>
                  <a:pt x="666" y="144"/>
                  <a:pt x="667" y="144"/>
                  <a:pt x="667" y="145"/>
                </a:cubicBezTo>
                <a:cubicBezTo>
                  <a:pt x="668" y="145"/>
                  <a:pt x="667" y="146"/>
                  <a:pt x="668" y="147"/>
                </a:cubicBezTo>
                <a:cubicBezTo>
                  <a:pt x="668" y="147"/>
                  <a:pt x="668" y="148"/>
                  <a:pt x="668" y="148"/>
                </a:cubicBezTo>
                <a:cubicBezTo>
                  <a:pt x="668" y="148"/>
                  <a:pt x="668" y="149"/>
                  <a:pt x="668" y="149"/>
                </a:cubicBezTo>
                <a:cubicBezTo>
                  <a:pt x="667" y="148"/>
                  <a:pt x="668" y="148"/>
                  <a:pt x="667" y="147"/>
                </a:cubicBezTo>
                <a:cubicBezTo>
                  <a:pt x="665" y="146"/>
                  <a:pt x="666" y="143"/>
                  <a:pt x="664" y="142"/>
                </a:cubicBezTo>
                <a:cubicBezTo>
                  <a:pt x="664" y="141"/>
                  <a:pt x="664" y="140"/>
                  <a:pt x="664" y="139"/>
                </a:cubicBezTo>
                <a:cubicBezTo>
                  <a:pt x="664" y="139"/>
                  <a:pt x="663" y="138"/>
                  <a:pt x="663" y="138"/>
                </a:cubicBezTo>
                <a:cubicBezTo>
                  <a:pt x="663" y="137"/>
                  <a:pt x="663" y="137"/>
                  <a:pt x="663" y="136"/>
                </a:cubicBezTo>
                <a:cubicBezTo>
                  <a:pt x="662" y="135"/>
                  <a:pt x="662" y="135"/>
                  <a:pt x="662" y="135"/>
                </a:cubicBezTo>
                <a:cubicBezTo>
                  <a:pt x="662" y="135"/>
                  <a:pt x="662" y="135"/>
                  <a:pt x="661" y="134"/>
                </a:cubicBezTo>
                <a:cubicBezTo>
                  <a:pt x="661" y="134"/>
                  <a:pt x="660" y="133"/>
                  <a:pt x="661" y="133"/>
                </a:cubicBezTo>
                <a:close/>
                <a:moveTo>
                  <a:pt x="658" y="127"/>
                </a:moveTo>
                <a:cubicBezTo>
                  <a:pt x="659" y="128"/>
                  <a:pt x="659" y="129"/>
                  <a:pt x="660" y="130"/>
                </a:cubicBezTo>
                <a:cubicBezTo>
                  <a:pt x="660" y="132"/>
                  <a:pt x="660" y="132"/>
                  <a:pt x="660" y="132"/>
                </a:cubicBezTo>
                <a:cubicBezTo>
                  <a:pt x="659" y="131"/>
                  <a:pt x="660" y="130"/>
                  <a:pt x="658" y="130"/>
                </a:cubicBezTo>
                <a:cubicBezTo>
                  <a:pt x="659" y="128"/>
                  <a:pt x="658" y="128"/>
                  <a:pt x="658" y="127"/>
                </a:cubicBezTo>
                <a:close/>
                <a:moveTo>
                  <a:pt x="644" y="116"/>
                </a:moveTo>
                <a:cubicBezTo>
                  <a:pt x="644" y="115"/>
                  <a:pt x="643" y="115"/>
                  <a:pt x="644" y="114"/>
                </a:cubicBezTo>
                <a:cubicBezTo>
                  <a:pt x="643" y="114"/>
                  <a:pt x="643" y="114"/>
                  <a:pt x="643" y="113"/>
                </a:cubicBezTo>
                <a:cubicBezTo>
                  <a:pt x="643" y="113"/>
                  <a:pt x="644" y="114"/>
                  <a:pt x="644" y="114"/>
                </a:cubicBezTo>
                <a:cubicBezTo>
                  <a:pt x="644" y="115"/>
                  <a:pt x="645" y="116"/>
                  <a:pt x="645" y="116"/>
                </a:cubicBezTo>
                <a:cubicBezTo>
                  <a:pt x="645" y="117"/>
                  <a:pt x="645" y="115"/>
                  <a:pt x="644" y="116"/>
                </a:cubicBezTo>
                <a:close/>
                <a:moveTo>
                  <a:pt x="646" y="121"/>
                </a:move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ubicBezTo>
                  <a:pt x="646" y="121"/>
                  <a:pt x="646" y="121"/>
                  <a:pt x="646" y="121"/>
                </a:cubicBezTo>
                <a:close/>
                <a:moveTo>
                  <a:pt x="636" y="99"/>
                </a:moveTo>
                <a:cubicBezTo>
                  <a:pt x="637" y="100"/>
                  <a:pt x="637" y="100"/>
                  <a:pt x="637" y="101"/>
                </a:cubicBezTo>
                <a:cubicBezTo>
                  <a:pt x="637" y="101"/>
                  <a:pt x="638" y="101"/>
                  <a:pt x="638" y="101"/>
                </a:cubicBezTo>
                <a:cubicBezTo>
                  <a:pt x="638" y="102"/>
                  <a:pt x="638" y="101"/>
                  <a:pt x="639" y="101"/>
                </a:cubicBezTo>
                <a:cubicBezTo>
                  <a:pt x="639" y="102"/>
                  <a:pt x="640" y="102"/>
                  <a:pt x="640" y="103"/>
                </a:cubicBezTo>
                <a:cubicBezTo>
                  <a:pt x="640" y="103"/>
                  <a:pt x="640" y="103"/>
                  <a:pt x="640" y="103"/>
                </a:cubicBezTo>
                <a:cubicBezTo>
                  <a:pt x="641" y="103"/>
                  <a:pt x="641" y="104"/>
                  <a:pt x="641" y="104"/>
                </a:cubicBezTo>
                <a:cubicBezTo>
                  <a:pt x="642" y="104"/>
                  <a:pt x="642" y="105"/>
                  <a:pt x="642" y="105"/>
                </a:cubicBezTo>
                <a:cubicBezTo>
                  <a:pt x="643" y="105"/>
                  <a:pt x="642" y="105"/>
                  <a:pt x="643" y="106"/>
                </a:cubicBezTo>
                <a:cubicBezTo>
                  <a:pt x="643" y="107"/>
                  <a:pt x="645" y="108"/>
                  <a:pt x="645" y="110"/>
                </a:cubicBezTo>
                <a:cubicBezTo>
                  <a:pt x="646" y="110"/>
                  <a:pt x="646" y="111"/>
                  <a:pt x="646" y="112"/>
                </a:cubicBezTo>
                <a:cubicBezTo>
                  <a:pt x="648" y="112"/>
                  <a:pt x="648" y="112"/>
                  <a:pt x="648" y="112"/>
                </a:cubicBezTo>
                <a:cubicBezTo>
                  <a:pt x="648" y="113"/>
                  <a:pt x="649" y="114"/>
                  <a:pt x="649" y="115"/>
                </a:cubicBezTo>
                <a:cubicBezTo>
                  <a:pt x="650" y="115"/>
                  <a:pt x="650" y="115"/>
                  <a:pt x="650" y="115"/>
                </a:cubicBezTo>
                <a:cubicBezTo>
                  <a:pt x="650" y="116"/>
                  <a:pt x="651" y="117"/>
                  <a:pt x="651" y="118"/>
                </a:cubicBezTo>
                <a:cubicBezTo>
                  <a:pt x="651" y="118"/>
                  <a:pt x="651" y="118"/>
                  <a:pt x="651" y="118"/>
                </a:cubicBezTo>
                <a:cubicBezTo>
                  <a:pt x="652" y="118"/>
                  <a:pt x="652" y="119"/>
                  <a:pt x="652" y="119"/>
                </a:cubicBezTo>
                <a:cubicBezTo>
                  <a:pt x="652" y="119"/>
                  <a:pt x="652" y="119"/>
                  <a:pt x="652" y="120"/>
                </a:cubicBezTo>
                <a:cubicBezTo>
                  <a:pt x="653" y="120"/>
                  <a:pt x="653" y="120"/>
                  <a:pt x="653" y="120"/>
                </a:cubicBezTo>
                <a:cubicBezTo>
                  <a:pt x="654" y="121"/>
                  <a:pt x="654" y="121"/>
                  <a:pt x="654" y="122"/>
                </a:cubicBezTo>
                <a:cubicBezTo>
                  <a:pt x="655" y="123"/>
                  <a:pt x="656" y="125"/>
                  <a:pt x="657" y="126"/>
                </a:cubicBezTo>
                <a:cubicBezTo>
                  <a:pt x="657" y="127"/>
                  <a:pt x="656" y="125"/>
                  <a:pt x="656" y="125"/>
                </a:cubicBezTo>
                <a:cubicBezTo>
                  <a:pt x="655" y="125"/>
                  <a:pt x="655" y="124"/>
                  <a:pt x="655" y="124"/>
                </a:cubicBezTo>
                <a:cubicBezTo>
                  <a:pt x="653" y="123"/>
                  <a:pt x="653" y="120"/>
                  <a:pt x="651" y="119"/>
                </a:cubicBezTo>
                <a:cubicBezTo>
                  <a:pt x="651" y="119"/>
                  <a:pt x="651" y="119"/>
                  <a:pt x="651" y="118"/>
                </a:cubicBezTo>
                <a:cubicBezTo>
                  <a:pt x="650" y="118"/>
                  <a:pt x="650" y="117"/>
                  <a:pt x="650" y="117"/>
                </a:cubicBezTo>
                <a:cubicBezTo>
                  <a:pt x="650" y="116"/>
                  <a:pt x="649" y="116"/>
                  <a:pt x="649" y="115"/>
                </a:cubicBezTo>
                <a:cubicBezTo>
                  <a:pt x="649" y="115"/>
                  <a:pt x="649" y="115"/>
                  <a:pt x="648" y="115"/>
                </a:cubicBezTo>
                <a:cubicBezTo>
                  <a:pt x="648" y="115"/>
                  <a:pt x="648" y="114"/>
                  <a:pt x="648" y="114"/>
                </a:cubicBezTo>
                <a:cubicBezTo>
                  <a:pt x="648" y="113"/>
                  <a:pt x="647" y="113"/>
                  <a:pt x="647" y="113"/>
                </a:cubicBezTo>
                <a:cubicBezTo>
                  <a:pt x="647" y="113"/>
                  <a:pt x="647" y="112"/>
                  <a:pt x="647" y="112"/>
                </a:cubicBezTo>
                <a:cubicBezTo>
                  <a:pt x="647" y="112"/>
                  <a:pt x="646" y="113"/>
                  <a:pt x="646" y="113"/>
                </a:cubicBezTo>
                <a:cubicBezTo>
                  <a:pt x="646" y="112"/>
                  <a:pt x="646" y="113"/>
                  <a:pt x="645" y="112"/>
                </a:cubicBezTo>
                <a:cubicBezTo>
                  <a:pt x="646" y="112"/>
                  <a:pt x="646" y="111"/>
                  <a:pt x="646" y="111"/>
                </a:cubicBezTo>
                <a:cubicBezTo>
                  <a:pt x="645" y="111"/>
                  <a:pt x="645" y="110"/>
                  <a:pt x="644" y="110"/>
                </a:cubicBezTo>
                <a:cubicBezTo>
                  <a:pt x="644" y="109"/>
                  <a:pt x="643" y="108"/>
                  <a:pt x="642" y="108"/>
                </a:cubicBezTo>
                <a:cubicBezTo>
                  <a:pt x="642" y="108"/>
                  <a:pt x="642" y="107"/>
                  <a:pt x="642" y="107"/>
                </a:cubicBezTo>
                <a:cubicBezTo>
                  <a:pt x="642" y="107"/>
                  <a:pt x="642" y="107"/>
                  <a:pt x="642" y="106"/>
                </a:cubicBezTo>
                <a:cubicBezTo>
                  <a:pt x="641" y="106"/>
                  <a:pt x="641" y="106"/>
                  <a:pt x="641" y="106"/>
                </a:cubicBezTo>
                <a:cubicBezTo>
                  <a:pt x="641" y="105"/>
                  <a:pt x="641" y="105"/>
                  <a:pt x="641" y="105"/>
                </a:cubicBezTo>
                <a:cubicBezTo>
                  <a:pt x="640" y="105"/>
                  <a:pt x="640" y="104"/>
                  <a:pt x="639" y="104"/>
                </a:cubicBezTo>
                <a:cubicBezTo>
                  <a:pt x="640" y="103"/>
                  <a:pt x="638" y="103"/>
                  <a:pt x="639" y="102"/>
                </a:cubicBezTo>
                <a:cubicBezTo>
                  <a:pt x="638" y="101"/>
                  <a:pt x="638" y="102"/>
                  <a:pt x="637" y="102"/>
                </a:cubicBezTo>
                <a:cubicBezTo>
                  <a:pt x="637" y="102"/>
                  <a:pt x="637" y="101"/>
                  <a:pt x="637" y="101"/>
                </a:cubicBezTo>
                <a:cubicBezTo>
                  <a:pt x="636" y="101"/>
                  <a:pt x="636" y="99"/>
                  <a:pt x="635" y="99"/>
                </a:cubicBezTo>
                <a:cubicBezTo>
                  <a:pt x="635" y="98"/>
                  <a:pt x="636" y="99"/>
                  <a:pt x="636" y="99"/>
                </a:cubicBezTo>
                <a:close/>
                <a:moveTo>
                  <a:pt x="642" y="116"/>
                </a:moveTo>
                <a:cubicBezTo>
                  <a:pt x="642" y="116"/>
                  <a:pt x="642" y="116"/>
                  <a:pt x="642" y="116"/>
                </a:cubicBezTo>
                <a:cubicBezTo>
                  <a:pt x="642" y="116"/>
                  <a:pt x="643" y="116"/>
                  <a:pt x="643" y="117"/>
                </a:cubicBezTo>
                <a:cubicBezTo>
                  <a:pt x="643" y="116"/>
                  <a:pt x="642" y="116"/>
                  <a:pt x="642" y="116"/>
                </a:cubicBezTo>
                <a:cubicBezTo>
                  <a:pt x="642" y="116"/>
                  <a:pt x="642" y="116"/>
                  <a:pt x="642" y="116"/>
                </a:cubicBezTo>
                <a:close/>
                <a:moveTo>
                  <a:pt x="587" y="538"/>
                </a:moveTo>
                <a:cubicBezTo>
                  <a:pt x="587" y="538"/>
                  <a:pt x="587" y="538"/>
                  <a:pt x="587" y="538"/>
                </a:cubicBezTo>
                <a:cubicBezTo>
                  <a:pt x="587" y="538"/>
                  <a:pt x="587" y="539"/>
                  <a:pt x="588" y="538"/>
                </a:cubicBezTo>
                <a:cubicBezTo>
                  <a:pt x="588" y="537"/>
                  <a:pt x="587" y="536"/>
                  <a:pt x="586" y="536"/>
                </a:cubicBezTo>
                <a:cubicBezTo>
                  <a:pt x="586" y="537"/>
                  <a:pt x="586" y="537"/>
                  <a:pt x="587" y="537"/>
                </a:cubicBezTo>
                <a:cubicBezTo>
                  <a:pt x="587" y="537"/>
                  <a:pt x="587" y="538"/>
                  <a:pt x="587" y="538"/>
                </a:cubicBezTo>
                <a:close/>
                <a:moveTo>
                  <a:pt x="577" y="523"/>
                </a:moveTo>
                <a:cubicBezTo>
                  <a:pt x="577" y="522"/>
                  <a:pt x="576" y="522"/>
                  <a:pt x="576" y="521"/>
                </a:cubicBezTo>
                <a:cubicBezTo>
                  <a:pt x="576" y="522"/>
                  <a:pt x="576" y="522"/>
                  <a:pt x="576" y="522"/>
                </a:cubicBezTo>
                <a:cubicBezTo>
                  <a:pt x="576" y="522"/>
                  <a:pt x="576" y="523"/>
                  <a:pt x="577" y="523"/>
                </a:cubicBezTo>
                <a:close/>
                <a:moveTo>
                  <a:pt x="559" y="493"/>
                </a:moveTo>
                <a:cubicBezTo>
                  <a:pt x="559" y="494"/>
                  <a:pt x="559" y="494"/>
                  <a:pt x="559" y="494"/>
                </a:cubicBezTo>
                <a:cubicBezTo>
                  <a:pt x="560" y="494"/>
                  <a:pt x="560" y="493"/>
                  <a:pt x="559" y="493"/>
                </a:cubicBezTo>
                <a:close/>
                <a:moveTo>
                  <a:pt x="763" y="503"/>
                </a:moveTo>
                <a:cubicBezTo>
                  <a:pt x="762" y="503"/>
                  <a:pt x="764" y="504"/>
                  <a:pt x="762" y="505"/>
                </a:cubicBezTo>
                <a:cubicBezTo>
                  <a:pt x="763" y="506"/>
                  <a:pt x="763" y="506"/>
                  <a:pt x="763" y="506"/>
                </a:cubicBezTo>
                <a:cubicBezTo>
                  <a:pt x="762" y="507"/>
                  <a:pt x="762" y="509"/>
                  <a:pt x="762" y="509"/>
                </a:cubicBezTo>
                <a:cubicBezTo>
                  <a:pt x="762" y="509"/>
                  <a:pt x="761" y="510"/>
                  <a:pt x="761" y="510"/>
                </a:cubicBezTo>
                <a:cubicBezTo>
                  <a:pt x="761" y="511"/>
                  <a:pt x="761" y="511"/>
                  <a:pt x="761" y="511"/>
                </a:cubicBezTo>
                <a:cubicBezTo>
                  <a:pt x="761" y="512"/>
                  <a:pt x="761" y="512"/>
                  <a:pt x="760" y="512"/>
                </a:cubicBezTo>
                <a:cubicBezTo>
                  <a:pt x="760" y="512"/>
                  <a:pt x="760" y="513"/>
                  <a:pt x="760" y="513"/>
                </a:cubicBezTo>
                <a:cubicBezTo>
                  <a:pt x="760" y="513"/>
                  <a:pt x="760" y="513"/>
                  <a:pt x="760" y="514"/>
                </a:cubicBezTo>
                <a:cubicBezTo>
                  <a:pt x="760" y="514"/>
                  <a:pt x="760" y="514"/>
                  <a:pt x="760" y="515"/>
                </a:cubicBezTo>
                <a:cubicBezTo>
                  <a:pt x="760" y="515"/>
                  <a:pt x="760" y="515"/>
                  <a:pt x="760" y="515"/>
                </a:cubicBezTo>
                <a:cubicBezTo>
                  <a:pt x="760" y="515"/>
                  <a:pt x="760" y="515"/>
                  <a:pt x="760" y="514"/>
                </a:cubicBezTo>
                <a:cubicBezTo>
                  <a:pt x="761" y="514"/>
                  <a:pt x="760" y="513"/>
                  <a:pt x="761" y="513"/>
                </a:cubicBezTo>
                <a:cubicBezTo>
                  <a:pt x="761" y="513"/>
                  <a:pt x="761" y="512"/>
                  <a:pt x="761" y="512"/>
                </a:cubicBezTo>
                <a:cubicBezTo>
                  <a:pt x="761" y="512"/>
                  <a:pt x="762" y="511"/>
                  <a:pt x="762" y="511"/>
                </a:cubicBezTo>
                <a:cubicBezTo>
                  <a:pt x="762" y="510"/>
                  <a:pt x="763" y="510"/>
                  <a:pt x="763" y="509"/>
                </a:cubicBezTo>
                <a:cubicBezTo>
                  <a:pt x="763" y="508"/>
                  <a:pt x="763" y="507"/>
                  <a:pt x="763" y="506"/>
                </a:cubicBezTo>
                <a:cubicBezTo>
                  <a:pt x="763" y="505"/>
                  <a:pt x="763" y="505"/>
                  <a:pt x="764" y="505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4" y="504"/>
                  <a:pt x="764" y="504"/>
                </a:cubicBezTo>
                <a:cubicBezTo>
                  <a:pt x="764" y="504"/>
                  <a:pt x="763" y="503"/>
                  <a:pt x="763" y="503"/>
                </a:cubicBezTo>
                <a:close/>
                <a:moveTo>
                  <a:pt x="578" y="523"/>
                </a:moveTo>
                <a:cubicBezTo>
                  <a:pt x="578" y="523"/>
                  <a:pt x="578" y="524"/>
                  <a:pt x="577" y="523"/>
                </a:cubicBezTo>
                <a:cubicBezTo>
                  <a:pt x="577" y="524"/>
                  <a:pt x="577" y="525"/>
                  <a:pt x="577" y="525"/>
                </a:cubicBezTo>
                <a:cubicBezTo>
                  <a:pt x="578" y="524"/>
                  <a:pt x="579" y="524"/>
                  <a:pt x="578" y="523"/>
                </a:cubicBezTo>
                <a:close/>
                <a:moveTo>
                  <a:pt x="575" y="519"/>
                </a:moveTo>
                <a:cubicBezTo>
                  <a:pt x="574" y="519"/>
                  <a:pt x="575" y="518"/>
                  <a:pt x="574" y="518"/>
                </a:cubicBezTo>
                <a:cubicBezTo>
                  <a:pt x="573" y="519"/>
                  <a:pt x="574" y="520"/>
                  <a:pt x="575" y="519"/>
                </a:cubicBezTo>
                <a:close/>
                <a:moveTo>
                  <a:pt x="566" y="505"/>
                </a:moveTo>
                <a:cubicBezTo>
                  <a:pt x="565" y="505"/>
                  <a:pt x="565" y="506"/>
                  <a:pt x="565" y="506"/>
                </a:cubicBezTo>
                <a:cubicBezTo>
                  <a:pt x="566" y="507"/>
                  <a:pt x="566" y="506"/>
                  <a:pt x="566" y="505"/>
                </a:cubicBezTo>
                <a:close/>
                <a:moveTo>
                  <a:pt x="573" y="516"/>
                </a:moveTo>
                <a:cubicBezTo>
                  <a:pt x="573" y="516"/>
                  <a:pt x="572" y="516"/>
                  <a:pt x="572" y="516"/>
                </a:cubicBezTo>
                <a:cubicBezTo>
                  <a:pt x="572" y="517"/>
                  <a:pt x="573" y="518"/>
                  <a:pt x="573" y="518"/>
                </a:cubicBezTo>
                <a:cubicBezTo>
                  <a:pt x="574" y="518"/>
                  <a:pt x="573" y="517"/>
                  <a:pt x="573" y="516"/>
                </a:cubicBezTo>
                <a:close/>
                <a:moveTo>
                  <a:pt x="578" y="526"/>
                </a:moveTo>
                <a:cubicBezTo>
                  <a:pt x="579" y="526"/>
                  <a:pt x="579" y="527"/>
                  <a:pt x="579" y="528"/>
                </a:cubicBezTo>
                <a:cubicBezTo>
                  <a:pt x="580" y="527"/>
                  <a:pt x="580" y="527"/>
                  <a:pt x="580" y="526"/>
                </a:cubicBezTo>
                <a:cubicBezTo>
                  <a:pt x="579" y="526"/>
                  <a:pt x="578" y="525"/>
                  <a:pt x="578" y="525"/>
                </a:cubicBezTo>
                <a:cubicBezTo>
                  <a:pt x="578" y="525"/>
                  <a:pt x="578" y="525"/>
                  <a:pt x="577" y="525"/>
                </a:cubicBezTo>
                <a:cubicBezTo>
                  <a:pt x="577" y="526"/>
                  <a:pt x="577" y="526"/>
                  <a:pt x="578" y="526"/>
                </a:cubicBezTo>
                <a:close/>
                <a:moveTo>
                  <a:pt x="593" y="541"/>
                </a:moveTo>
                <a:cubicBezTo>
                  <a:pt x="593" y="540"/>
                  <a:pt x="592" y="540"/>
                  <a:pt x="592" y="540"/>
                </a:cubicBezTo>
                <a:cubicBezTo>
                  <a:pt x="592" y="540"/>
                  <a:pt x="591" y="541"/>
                  <a:pt x="592" y="541"/>
                </a:cubicBezTo>
                <a:cubicBezTo>
                  <a:pt x="592" y="541"/>
                  <a:pt x="592" y="541"/>
                  <a:pt x="593" y="541"/>
                </a:cubicBezTo>
                <a:close/>
                <a:moveTo>
                  <a:pt x="752" y="531"/>
                </a:moveTo>
                <a:cubicBezTo>
                  <a:pt x="751" y="531"/>
                  <a:pt x="751" y="531"/>
                  <a:pt x="751" y="531"/>
                </a:cubicBezTo>
                <a:cubicBezTo>
                  <a:pt x="751" y="531"/>
                  <a:pt x="752" y="531"/>
                  <a:pt x="752" y="531"/>
                </a:cubicBezTo>
                <a:close/>
                <a:moveTo>
                  <a:pt x="759" y="517"/>
                </a:moveTo>
                <a:cubicBezTo>
                  <a:pt x="761" y="517"/>
                  <a:pt x="761" y="516"/>
                  <a:pt x="760" y="516"/>
                </a:cubicBezTo>
                <a:cubicBezTo>
                  <a:pt x="760" y="516"/>
                  <a:pt x="759" y="516"/>
                  <a:pt x="759" y="517"/>
                </a:cubicBezTo>
                <a:close/>
                <a:moveTo>
                  <a:pt x="584" y="535"/>
                </a:moveTo>
                <a:cubicBezTo>
                  <a:pt x="584" y="536"/>
                  <a:pt x="586" y="535"/>
                  <a:pt x="585" y="535"/>
                </a:cubicBezTo>
                <a:cubicBezTo>
                  <a:pt x="585" y="534"/>
                  <a:pt x="584" y="535"/>
                  <a:pt x="584" y="535"/>
                </a:cubicBezTo>
                <a:close/>
                <a:moveTo>
                  <a:pt x="582" y="530"/>
                </a:moveTo>
                <a:cubicBezTo>
                  <a:pt x="582" y="530"/>
                  <a:pt x="583" y="531"/>
                  <a:pt x="583" y="531"/>
                </a:cubicBezTo>
                <a:cubicBezTo>
                  <a:pt x="583" y="531"/>
                  <a:pt x="584" y="530"/>
                  <a:pt x="584" y="530"/>
                </a:cubicBezTo>
                <a:cubicBezTo>
                  <a:pt x="583" y="530"/>
                  <a:pt x="583" y="529"/>
                  <a:pt x="582" y="529"/>
                </a:cubicBezTo>
                <a:cubicBezTo>
                  <a:pt x="582" y="530"/>
                  <a:pt x="581" y="530"/>
                  <a:pt x="581" y="531"/>
                </a:cubicBezTo>
                <a:cubicBezTo>
                  <a:pt x="582" y="531"/>
                  <a:pt x="582" y="530"/>
                  <a:pt x="582" y="530"/>
                </a:cubicBezTo>
                <a:close/>
                <a:moveTo>
                  <a:pt x="584" y="531"/>
                </a:moveTo>
                <a:cubicBezTo>
                  <a:pt x="584" y="533"/>
                  <a:pt x="584" y="533"/>
                  <a:pt x="584" y="533"/>
                </a:cubicBezTo>
                <a:cubicBezTo>
                  <a:pt x="585" y="533"/>
                  <a:pt x="584" y="534"/>
                  <a:pt x="586" y="534"/>
                </a:cubicBezTo>
                <a:cubicBezTo>
                  <a:pt x="585" y="533"/>
                  <a:pt x="585" y="531"/>
                  <a:pt x="584" y="531"/>
                </a:cubicBezTo>
                <a:close/>
                <a:moveTo>
                  <a:pt x="581" y="529"/>
                </a:moveTo>
                <a:cubicBezTo>
                  <a:pt x="581" y="529"/>
                  <a:pt x="581" y="529"/>
                  <a:pt x="581" y="529"/>
                </a:cubicBezTo>
                <a:cubicBezTo>
                  <a:pt x="581" y="529"/>
                  <a:pt x="582" y="529"/>
                  <a:pt x="582" y="528"/>
                </a:cubicBezTo>
                <a:cubicBezTo>
                  <a:pt x="581" y="528"/>
                  <a:pt x="581" y="528"/>
                  <a:pt x="581" y="528"/>
                </a:cubicBezTo>
                <a:lnTo>
                  <a:pt x="581" y="529"/>
                </a:lnTo>
                <a:close/>
                <a:moveTo>
                  <a:pt x="479" y="13"/>
                </a:moveTo>
                <a:cubicBezTo>
                  <a:pt x="480" y="14"/>
                  <a:pt x="479" y="13"/>
                  <a:pt x="480" y="14"/>
                </a:cubicBezTo>
                <a:cubicBezTo>
                  <a:pt x="480" y="14"/>
                  <a:pt x="480" y="14"/>
                  <a:pt x="480" y="14"/>
                </a:cubicBezTo>
                <a:cubicBezTo>
                  <a:pt x="482" y="15"/>
                  <a:pt x="484" y="15"/>
                  <a:pt x="484" y="16"/>
                </a:cubicBezTo>
                <a:cubicBezTo>
                  <a:pt x="484" y="16"/>
                  <a:pt x="485" y="16"/>
                  <a:pt x="485" y="16"/>
                </a:cubicBezTo>
                <a:cubicBezTo>
                  <a:pt x="485" y="16"/>
                  <a:pt x="485" y="17"/>
                  <a:pt x="485" y="17"/>
                </a:cubicBezTo>
                <a:cubicBezTo>
                  <a:pt x="485" y="17"/>
                  <a:pt x="486" y="17"/>
                  <a:pt x="486" y="17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6" y="17"/>
                  <a:pt x="487" y="17"/>
                  <a:pt x="487" y="17"/>
                </a:cubicBezTo>
                <a:cubicBezTo>
                  <a:pt x="488" y="18"/>
                  <a:pt x="489" y="17"/>
                  <a:pt x="489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1" y="19"/>
                  <a:pt x="492" y="19"/>
                  <a:pt x="492" y="19"/>
                </a:cubicBezTo>
                <a:cubicBezTo>
                  <a:pt x="493" y="20"/>
                  <a:pt x="492" y="18"/>
                  <a:pt x="493" y="19"/>
                </a:cubicBezTo>
                <a:cubicBezTo>
                  <a:pt x="493" y="19"/>
                  <a:pt x="494" y="20"/>
                  <a:pt x="495" y="20"/>
                </a:cubicBezTo>
                <a:cubicBezTo>
                  <a:pt x="495" y="21"/>
                  <a:pt x="495" y="21"/>
                  <a:pt x="495" y="21"/>
                </a:cubicBezTo>
                <a:cubicBezTo>
                  <a:pt x="496" y="21"/>
                  <a:pt x="497" y="21"/>
                  <a:pt x="497" y="21"/>
                </a:cubicBezTo>
                <a:cubicBezTo>
                  <a:pt x="497" y="21"/>
                  <a:pt x="497" y="22"/>
                  <a:pt x="498" y="22"/>
                </a:cubicBezTo>
                <a:cubicBezTo>
                  <a:pt x="498" y="23"/>
                  <a:pt x="499" y="23"/>
                  <a:pt x="499" y="23"/>
                </a:cubicBezTo>
                <a:cubicBezTo>
                  <a:pt x="500" y="23"/>
                  <a:pt x="500" y="22"/>
                  <a:pt x="501" y="22"/>
                </a:cubicBezTo>
                <a:cubicBezTo>
                  <a:pt x="502" y="23"/>
                  <a:pt x="504" y="25"/>
                  <a:pt x="504" y="26"/>
                </a:cubicBezTo>
                <a:cubicBezTo>
                  <a:pt x="505" y="26"/>
                  <a:pt x="506" y="26"/>
                  <a:pt x="506" y="27"/>
                </a:cubicBezTo>
                <a:cubicBezTo>
                  <a:pt x="506" y="27"/>
                  <a:pt x="507" y="27"/>
                  <a:pt x="507" y="27"/>
                </a:cubicBezTo>
                <a:cubicBezTo>
                  <a:pt x="507" y="27"/>
                  <a:pt x="507" y="27"/>
                  <a:pt x="507" y="27"/>
                </a:cubicBezTo>
                <a:cubicBezTo>
                  <a:pt x="507" y="27"/>
                  <a:pt x="508" y="27"/>
                  <a:pt x="508" y="27"/>
                </a:cubicBezTo>
                <a:cubicBezTo>
                  <a:pt x="508" y="27"/>
                  <a:pt x="508" y="28"/>
                  <a:pt x="508" y="28"/>
                </a:cubicBezTo>
                <a:cubicBezTo>
                  <a:pt x="508" y="28"/>
                  <a:pt x="508" y="28"/>
                  <a:pt x="508" y="28"/>
                </a:cubicBezTo>
                <a:cubicBezTo>
                  <a:pt x="510" y="29"/>
                  <a:pt x="512" y="30"/>
                  <a:pt x="513" y="30"/>
                </a:cubicBezTo>
                <a:cubicBezTo>
                  <a:pt x="514" y="31"/>
                  <a:pt x="515" y="31"/>
                  <a:pt x="516" y="32"/>
                </a:cubicBezTo>
                <a:cubicBezTo>
                  <a:pt x="516" y="32"/>
                  <a:pt x="516" y="32"/>
                  <a:pt x="516" y="33"/>
                </a:cubicBezTo>
                <a:cubicBezTo>
                  <a:pt x="517" y="33"/>
                  <a:pt x="517" y="33"/>
                  <a:pt x="518" y="34"/>
                </a:cubicBezTo>
                <a:cubicBezTo>
                  <a:pt x="518" y="34"/>
                  <a:pt x="518" y="34"/>
                  <a:pt x="518" y="34"/>
                </a:cubicBezTo>
                <a:cubicBezTo>
                  <a:pt x="518" y="34"/>
                  <a:pt x="519" y="35"/>
                  <a:pt x="519" y="35"/>
                </a:cubicBezTo>
                <a:cubicBezTo>
                  <a:pt x="520" y="36"/>
                  <a:pt x="521" y="36"/>
                  <a:pt x="521" y="36"/>
                </a:cubicBezTo>
                <a:cubicBezTo>
                  <a:pt x="522" y="38"/>
                  <a:pt x="523" y="37"/>
                  <a:pt x="523" y="39"/>
                </a:cubicBezTo>
                <a:cubicBezTo>
                  <a:pt x="524" y="39"/>
                  <a:pt x="526" y="39"/>
                  <a:pt x="526" y="40"/>
                </a:cubicBezTo>
                <a:cubicBezTo>
                  <a:pt x="527" y="40"/>
                  <a:pt x="527" y="41"/>
                  <a:pt x="527" y="41"/>
                </a:cubicBezTo>
                <a:cubicBezTo>
                  <a:pt x="528" y="41"/>
                  <a:pt x="529" y="41"/>
                  <a:pt x="529" y="42"/>
                </a:cubicBezTo>
                <a:cubicBezTo>
                  <a:pt x="529" y="42"/>
                  <a:pt x="529" y="43"/>
                  <a:pt x="530" y="43"/>
                </a:cubicBezTo>
                <a:cubicBezTo>
                  <a:pt x="530" y="43"/>
                  <a:pt x="531" y="44"/>
                  <a:pt x="531" y="44"/>
                </a:cubicBezTo>
                <a:cubicBezTo>
                  <a:pt x="531" y="44"/>
                  <a:pt x="531" y="45"/>
                  <a:pt x="532" y="45"/>
                </a:cubicBezTo>
                <a:cubicBezTo>
                  <a:pt x="532" y="45"/>
                  <a:pt x="532" y="45"/>
                  <a:pt x="532" y="45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3" y="46"/>
                  <a:pt x="533" y="46"/>
                  <a:pt x="534" y="46"/>
                </a:cubicBezTo>
                <a:cubicBezTo>
                  <a:pt x="534" y="47"/>
                  <a:pt x="534" y="47"/>
                  <a:pt x="534" y="48"/>
                </a:cubicBezTo>
                <a:cubicBezTo>
                  <a:pt x="535" y="48"/>
                  <a:pt x="535" y="48"/>
                  <a:pt x="536" y="48"/>
                </a:cubicBezTo>
                <a:cubicBezTo>
                  <a:pt x="536" y="48"/>
                  <a:pt x="536" y="49"/>
                  <a:pt x="536" y="49"/>
                </a:cubicBezTo>
                <a:cubicBezTo>
                  <a:pt x="536" y="49"/>
                  <a:pt x="537" y="49"/>
                  <a:pt x="537" y="49"/>
                </a:cubicBezTo>
                <a:cubicBezTo>
                  <a:pt x="537" y="49"/>
                  <a:pt x="537" y="50"/>
                  <a:pt x="537" y="50"/>
                </a:cubicBezTo>
                <a:cubicBezTo>
                  <a:pt x="538" y="50"/>
                  <a:pt x="539" y="51"/>
                  <a:pt x="539" y="51"/>
                </a:cubicBezTo>
                <a:cubicBezTo>
                  <a:pt x="540" y="51"/>
                  <a:pt x="541" y="52"/>
                  <a:pt x="542" y="52"/>
                </a:cubicBezTo>
                <a:cubicBezTo>
                  <a:pt x="542" y="54"/>
                  <a:pt x="543" y="54"/>
                  <a:pt x="543" y="54"/>
                </a:cubicBezTo>
                <a:cubicBezTo>
                  <a:pt x="543" y="55"/>
                  <a:pt x="543" y="55"/>
                  <a:pt x="543" y="55"/>
                </a:cubicBezTo>
                <a:cubicBezTo>
                  <a:pt x="544" y="56"/>
                  <a:pt x="545" y="56"/>
                  <a:pt x="546" y="57"/>
                </a:cubicBezTo>
                <a:cubicBezTo>
                  <a:pt x="546" y="57"/>
                  <a:pt x="546" y="58"/>
                  <a:pt x="546" y="58"/>
                </a:cubicBezTo>
                <a:cubicBezTo>
                  <a:pt x="546" y="58"/>
                  <a:pt x="547" y="58"/>
                  <a:pt x="547" y="58"/>
                </a:cubicBezTo>
                <a:cubicBezTo>
                  <a:pt x="548" y="59"/>
                  <a:pt x="549" y="60"/>
                  <a:pt x="550" y="61"/>
                </a:cubicBezTo>
                <a:cubicBezTo>
                  <a:pt x="551" y="61"/>
                  <a:pt x="551" y="62"/>
                  <a:pt x="552" y="63"/>
                </a:cubicBezTo>
                <a:cubicBezTo>
                  <a:pt x="552" y="64"/>
                  <a:pt x="553" y="64"/>
                  <a:pt x="553" y="64"/>
                </a:cubicBezTo>
                <a:cubicBezTo>
                  <a:pt x="554" y="65"/>
                  <a:pt x="554" y="65"/>
                  <a:pt x="554" y="66"/>
                </a:cubicBezTo>
                <a:cubicBezTo>
                  <a:pt x="556" y="67"/>
                  <a:pt x="556" y="68"/>
                  <a:pt x="558" y="68"/>
                </a:cubicBezTo>
                <a:cubicBezTo>
                  <a:pt x="558" y="71"/>
                  <a:pt x="559" y="71"/>
                  <a:pt x="560" y="71"/>
                </a:cubicBezTo>
                <a:cubicBezTo>
                  <a:pt x="560" y="73"/>
                  <a:pt x="560" y="73"/>
                  <a:pt x="561" y="74"/>
                </a:cubicBezTo>
                <a:cubicBezTo>
                  <a:pt x="562" y="75"/>
                  <a:pt x="563" y="78"/>
                  <a:pt x="565" y="79"/>
                </a:cubicBezTo>
                <a:cubicBezTo>
                  <a:pt x="565" y="80"/>
                  <a:pt x="565" y="80"/>
                  <a:pt x="565" y="81"/>
                </a:cubicBezTo>
                <a:cubicBezTo>
                  <a:pt x="566" y="81"/>
                  <a:pt x="566" y="82"/>
                  <a:pt x="567" y="82"/>
                </a:cubicBezTo>
                <a:cubicBezTo>
                  <a:pt x="567" y="84"/>
                  <a:pt x="568" y="85"/>
                  <a:pt x="568" y="86"/>
                </a:cubicBezTo>
                <a:cubicBezTo>
                  <a:pt x="569" y="86"/>
                  <a:pt x="570" y="88"/>
                  <a:pt x="571" y="88"/>
                </a:cubicBezTo>
                <a:cubicBezTo>
                  <a:pt x="570" y="89"/>
                  <a:pt x="572" y="89"/>
                  <a:pt x="572" y="90"/>
                </a:cubicBezTo>
                <a:cubicBezTo>
                  <a:pt x="572" y="91"/>
                  <a:pt x="573" y="91"/>
                  <a:pt x="574" y="92"/>
                </a:cubicBezTo>
                <a:cubicBezTo>
                  <a:pt x="573" y="94"/>
                  <a:pt x="574" y="95"/>
                  <a:pt x="574" y="96"/>
                </a:cubicBezTo>
                <a:cubicBezTo>
                  <a:pt x="574" y="97"/>
                  <a:pt x="575" y="97"/>
                  <a:pt x="574" y="97"/>
                </a:cubicBezTo>
                <a:cubicBezTo>
                  <a:pt x="576" y="98"/>
                  <a:pt x="576" y="99"/>
                  <a:pt x="577" y="99"/>
                </a:cubicBezTo>
                <a:cubicBezTo>
                  <a:pt x="577" y="99"/>
                  <a:pt x="577" y="101"/>
                  <a:pt x="577" y="101"/>
                </a:cubicBezTo>
                <a:cubicBezTo>
                  <a:pt x="577" y="101"/>
                  <a:pt x="578" y="101"/>
                  <a:pt x="578" y="101"/>
                </a:cubicBezTo>
                <a:cubicBezTo>
                  <a:pt x="577" y="102"/>
                  <a:pt x="577" y="102"/>
                  <a:pt x="577" y="102"/>
                </a:cubicBezTo>
                <a:cubicBezTo>
                  <a:pt x="577" y="103"/>
                  <a:pt x="578" y="103"/>
                  <a:pt x="578" y="104"/>
                </a:cubicBezTo>
                <a:cubicBezTo>
                  <a:pt x="579" y="104"/>
                  <a:pt x="579" y="105"/>
                  <a:pt x="579" y="106"/>
                </a:cubicBezTo>
                <a:cubicBezTo>
                  <a:pt x="579" y="108"/>
                  <a:pt x="580" y="109"/>
                  <a:pt x="580" y="111"/>
                </a:cubicBezTo>
                <a:cubicBezTo>
                  <a:pt x="583" y="120"/>
                  <a:pt x="586" y="129"/>
                  <a:pt x="587" y="139"/>
                </a:cubicBezTo>
                <a:cubicBezTo>
                  <a:pt x="587" y="142"/>
                  <a:pt x="587" y="144"/>
                  <a:pt x="587" y="147"/>
                </a:cubicBezTo>
                <a:cubicBezTo>
                  <a:pt x="587" y="155"/>
                  <a:pt x="587" y="163"/>
                  <a:pt x="583" y="171"/>
                </a:cubicBezTo>
                <a:cubicBezTo>
                  <a:pt x="582" y="172"/>
                  <a:pt x="581" y="175"/>
                  <a:pt x="580" y="176"/>
                </a:cubicBezTo>
                <a:cubicBezTo>
                  <a:pt x="577" y="179"/>
                  <a:pt x="575" y="181"/>
                  <a:pt x="571" y="183"/>
                </a:cubicBezTo>
                <a:cubicBezTo>
                  <a:pt x="565" y="185"/>
                  <a:pt x="557" y="185"/>
                  <a:pt x="552" y="180"/>
                </a:cubicBezTo>
                <a:cubicBezTo>
                  <a:pt x="550" y="179"/>
                  <a:pt x="549" y="178"/>
                  <a:pt x="548" y="177"/>
                </a:cubicBezTo>
                <a:cubicBezTo>
                  <a:pt x="547" y="175"/>
                  <a:pt x="547" y="174"/>
                  <a:pt x="546" y="172"/>
                </a:cubicBezTo>
                <a:cubicBezTo>
                  <a:pt x="546" y="170"/>
                  <a:pt x="546" y="168"/>
                  <a:pt x="546" y="167"/>
                </a:cubicBezTo>
                <a:cubicBezTo>
                  <a:pt x="548" y="172"/>
                  <a:pt x="556" y="172"/>
                  <a:pt x="560" y="171"/>
                </a:cubicBezTo>
                <a:cubicBezTo>
                  <a:pt x="565" y="169"/>
                  <a:pt x="569" y="166"/>
                  <a:pt x="571" y="161"/>
                </a:cubicBezTo>
                <a:cubicBezTo>
                  <a:pt x="576" y="148"/>
                  <a:pt x="570" y="133"/>
                  <a:pt x="559" y="127"/>
                </a:cubicBezTo>
                <a:cubicBezTo>
                  <a:pt x="550" y="122"/>
                  <a:pt x="537" y="121"/>
                  <a:pt x="528" y="126"/>
                </a:cubicBezTo>
                <a:cubicBezTo>
                  <a:pt x="523" y="128"/>
                  <a:pt x="518" y="132"/>
                  <a:pt x="515" y="137"/>
                </a:cubicBezTo>
                <a:cubicBezTo>
                  <a:pt x="504" y="154"/>
                  <a:pt x="503" y="179"/>
                  <a:pt x="518" y="194"/>
                </a:cubicBezTo>
                <a:cubicBezTo>
                  <a:pt x="521" y="198"/>
                  <a:pt x="526" y="201"/>
                  <a:pt x="531" y="203"/>
                </a:cubicBezTo>
                <a:cubicBezTo>
                  <a:pt x="531" y="203"/>
                  <a:pt x="531" y="203"/>
                  <a:pt x="531" y="203"/>
                </a:cubicBezTo>
                <a:cubicBezTo>
                  <a:pt x="526" y="211"/>
                  <a:pt x="521" y="220"/>
                  <a:pt x="525" y="230"/>
                </a:cubicBezTo>
                <a:cubicBezTo>
                  <a:pt x="531" y="248"/>
                  <a:pt x="545" y="255"/>
                  <a:pt x="562" y="256"/>
                </a:cubicBezTo>
                <a:cubicBezTo>
                  <a:pt x="572" y="256"/>
                  <a:pt x="582" y="249"/>
                  <a:pt x="586" y="243"/>
                </a:cubicBezTo>
                <a:cubicBezTo>
                  <a:pt x="592" y="233"/>
                  <a:pt x="589" y="232"/>
                  <a:pt x="588" y="231"/>
                </a:cubicBezTo>
                <a:cubicBezTo>
                  <a:pt x="595" y="231"/>
                  <a:pt x="603" y="230"/>
                  <a:pt x="608" y="226"/>
                </a:cubicBezTo>
                <a:cubicBezTo>
                  <a:pt x="621" y="217"/>
                  <a:pt x="623" y="201"/>
                  <a:pt x="625" y="180"/>
                </a:cubicBezTo>
                <a:cubicBezTo>
                  <a:pt x="626" y="165"/>
                  <a:pt x="625" y="150"/>
                  <a:pt x="621" y="135"/>
                </a:cubicBezTo>
                <a:cubicBezTo>
                  <a:pt x="619" y="130"/>
                  <a:pt x="617" y="124"/>
                  <a:pt x="615" y="119"/>
                </a:cubicBezTo>
                <a:cubicBezTo>
                  <a:pt x="615" y="118"/>
                  <a:pt x="615" y="118"/>
                  <a:pt x="614" y="117"/>
                </a:cubicBezTo>
                <a:cubicBezTo>
                  <a:pt x="612" y="112"/>
                  <a:pt x="610" y="106"/>
                  <a:pt x="607" y="101"/>
                </a:cubicBezTo>
                <a:cubicBezTo>
                  <a:pt x="606" y="100"/>
                  <a:pt x="606" y="97"/>
                  <a:pt x="605" y="95"/>
                </a:cubicBezTo>
                <a:cubicBezTo>
                  <a:pt x="604" y="94"/>
                  <a:pt x="604" y="94"/>
                  <a:pt x="603" y="93"/>
                </a:cubicBezTo>
                <a:cubicBezTo>
                  <a:pt x="602" y="92"/>
                  <a:pt x="603" y="94"/>
                  <a:pt x="603" y="93"/>
                </a:cubicBezTo>
                <a:cubicBezTo>
                  <a:pt x="603" y="93"/>
                  <a:pt x="603" y="92"/>
                  <a:pt x="603" y="92"/>
                </a:cubicBezTo>
                <a:cubicBezTo>
                  <a:pt x="603" y="92"/>
                  <a:pt x="602" y="91"/>
                  <a:pt x="602" y="91"/>
                </a:cubicBezTo>
                <a:cubicBezTo>
                  <a:pt x="601" y="91"/>
                  <a:pt x="601" y="89"/>
                  <a:pt x="600" y="89"/>
                </a:cubicBezTo>
                <a:cubicBezTo>
                  <a:pt x="600" y="89"/>
                  <a:pt x="600" y="88"/>
                  <a:pt x="600" y="87"/>
                </a:cubicBezTo>
                <a:cubicBezTo>
                  <a:pt x="598" y="88"/>
                  <a:pt x="599" y="86"/>
                  <a:pt x="598" y="86"/>
                </a:cubicBezTo>
                <a:cubicBezTo>
                  <a:pt x="597" y="84"/>
                  <a:pt x="598" y="83"/>
                  <a:pt x="597" y="81"/>
                </a:cubicBezTo>
                <a:cubicBezTo>
                  <a:pt x="596" y="80"/>
                  <a:pt x="592" y="78"/>
                  <a:pt x="593" y="76"/>
                </a:cubicBezTo>
                <a:cubicBezTo>
                  <a:pt x="592" y="76"/>
                  <a:pt x="591" y="75"/>
                  <a:pt x="591" y="75"/>
                </a:cubicBezTo>
                <a:cubicBezTo>
                  <a:pt x="590" y="74"/>
                  <a:pt x="590" y="75"/>
                  <a:pt x="589" y="75"/>
                </a:cubicBezTo>
                <a:cubicBezTo>
                  <a:pt x="587" y="72"/>
                  <a:pt x="588" y="73"/>
                  <a:pt x="586" y="71"/>
                </a:cubicBezTo>
                <a:cubicBezTo>
                  <a:pt x="586" y="71"/>
                  <a:pt x="586" y="70"/>
                  <a:pt x="585" y="69"/>
                </a:cubicBezTo>
                <a:cubicBezTo>
                  <a:pt x="586" y="68"/>
                  <a:pt x="584" y="69"/>
                  <a:pt x="584" y="67"/>
                </a:cubicBezTo>
                <a:cubicBezTo>
                  <a:pt x="584" y="67"/>
                  <a:pt x="584" y="68"/>
                  <a:pt x="583" y="68"/>
                </a:cubicBezTo>
                <a:cubicBezTo>
                  <a:pt x="582" y="67"/>
                  <a:pt x="582" y="65"/>
                  <a:pt x="582" y="64"/>
                </a:cubicBezTo>
                <a:cubicBezTo>
                  <a:pt x="580" y="64"/>
                  <a:pt x="580" y="62"/>
                  <a:pt x="578" y="62"/>
                </a:cubicBezTo>
                <a:cubicBezTo>
                  <a:pt x="578" y="61"/>
                  <a:pt x="577" y="61"/>
                  <a:pt x="577" y="61"/>
                </a:cubicBezTo>
                <a:cubicBezTo>
                  <a:pt x="576" y="60"/>
                  <a:pt x="576" y="60"/>
                  <a:pt x="576" y="60"/>
                </a:cubicBezTo>
                <a:cubicBezTo>
                  <a:pt x="575" y="59"/>
                  <a:pt x="575" y="58"/>
                  <a:pt x="574" y="59"/>
                </a:cubicBezTo>
                <a:cubicBezTo>
                  <a:pt x="573" y="58"/>
                  <a:pt x="573" y="57"/>
                  <a:pt x="572" y="56"/>
                </a:cubicBezTo>
                <a:cubicBezTo>
                  <a:pt x="572" y="56"/>
                  <a:pt x="571" y="56"/>
                  <a:pt x="571" y="56"/>
                </a:cubicBezTo>
                <a:cubicBezTo>
                  <a:pt x="571" y="55"/>
                  <a:pt x="571" y="55"/>
                  <a:pt x="571" y="55"/>
                </a:cubicBezTo>
                <a:cubicBezTo>
                  <a:pt x="570" y="55"/>
                  <a:pt x="570" y="55"/>
                  <a:pt x="569" y="54"/>
                </a:cubicBezTo>
                <a:cubicBezTo>
                  <a:pt x="569" y="53"/>
                  <a:pt x="568" y="53"/>
                  <a:pt x="567" y="52"/>
                </a:cubicBezTo>
                <a:cubicBezTo>
                  <a:pt x="567" y="52"/>
                  <a:pt x="567" y="52"/>
                  <a:pt x="567" y="52"/>
                </a:cubicBezTo>
                <a:cubicBezTo>
                  <a:pt x="567" y="51"/>
                  <a:pt x="565" y="52"/>
                  <a:pt x="565" y="51"/>
                </a:cubicBezTo>
                <a:cubicBezTo>
                  <a:pt x="564" y="50"/>
                  <a:pt x="564" y="49"/>
                  <a:pt x="563" y="48"/>
                </a:cubicBezTo>
                <a:cubicBezTo>
                  <a:pt x="560" y="48"/>
                  <a:pt x="560" y="45"/>
                  <a:pt x="557" y="45"/>
                </a:cubicBezTo>
                <a:cubicBezTo>
                  <a:pt x="557" y="44"/>
                  <a:pt x="556" y="43"/>
                  <a:pt x="554" y="43"/>
                </a:cubicBezTo>
                <a:cubicBezTo>
                  <a:pt x="555" y="42"/>
                  <a:pt x="553" y="42"/>
                  <a:pt x="553" y="41"/>
                </a:cubicBezTo>
                <a:cubicBezTo>
                  <a:pt x="552" y="41"/>
                  <a:pt x="552" y="40"/>
                  <a:pt x="551" y="40"/>
                </a:cubicBezTo>
                <a:cubicBezTo>
                  <a:pt x="549" y="37"/>
                  <a:pt x="546" y="35"/>
                  <a:pt x="543" y="34"/>
                </a:cubicBezTo>
                <a:cubicBezTo>
                  <a:pt x="541" y="32"/>
                  <a:pt x="538" y="30"/>
                  <a:pt x="536" y="31"/>
                </a:cubicBezTo>
                <a:cubicBezTo>
                  <a:pt x="535" y="30"/>
                  <a:pt x="534" y="30"/>
                  <a:pt x="534" y="29"/>
                </a:cubicBezTo>
                <a:cubicBezTo>
                  <a:pt x="533" y="29"/>
                  <a:pt x="531" y="27"/>
                  <a:pt x="532" y="30"/>
                </a:cubicBezTo>
                <a:cubicBezTo>
                  <a:pt x="531" y="29"/>
                  <a:pt x="530" y="27"/>
                  <a:pt x="529" y="26"/>
                </a:cubicBezTo>
                <a:cubicBezTo>
                  <a:pt x="527" y="25"/>
                  <a:pt x="528" y="27"/>
                  <a:pt x="527" y="26"/>
                </a:cubicBezTo>
                <a:cubicBezTo>
                  <a:pt x="527" y="25"/>
                  <a:pt x="526" y="25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3" y="25"/>
                  <a:pt x="524" y="24"/>
                  <a:pt x="523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4"/>
                  <a:pt x="521" y="24"/>
                  <a:pt x="521" y="24"/>
                </a:cubicBezTo>
                <a:cubicBezTo>
                  <a:pt x="521" y="24"/>
                  <a:pt x="521" y="23"/>
                  <a:pt x="521" y="23"/>
                </a:cubicBezTo>
                <a:cubicBezTo>
                  <a:pt x="521" y="23"/>
                  <a:pt x="519" y="22"/>
                  <a:pt x="518" y="21"/>
                </a:cubicBezTo>
                <a:cubicBezTo>
                  <a:pt x="518" y="21"/>
                  <a:pt x="516" y="22"/>
                  <a:pt x="516" y="22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5" y="21"/>
                  <a:pt x="516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2" y="20"/>
                  <a:pt x="512" y="20"/>
                  <a:pt x="510" y="20"/>
                </a:cubicBezTo>
                <a:cubicBezTo>
                  <a:pt x="510" y="19"/>
                  <a:pt x="509" y="20"/>
                  <a:pt x="509" y="20"/>
                </a:cubicBezTo>
                <a:cubicBezTo>
                  <a:pt x="509" y="20"/>
                  <a:pt x="509" y="19"/>
                  <a:pt x="509" y="19"/>
                </a:cubicBezTo>
                <a:cubicBezTo>
                  <a:pt x="509" y="19"/>
                  <a:pt x="508" y="19"/>
                  <a:pt x="508" y="19"/>
                </a:cubicBezTo>
                <a:cubicBezTo>
                  <a:pt x="508" y="19"/>
                  <a:pt x="508" y="19"/>
                  <a:pt x="508" y="19"/>
                </a:cubicBezTo>
                <a:cubicBezTo>
                  <a:pt x="508" y="18"/>
                  <a:pt x="508" y="19"/>
                  <a:pt x="508" y="18"/>
                </a:cubicBezTo>
                <a:cubicBezTo>
                  <a:pt x="506" y="18"/>
                  <a:pt x="506" y="18"/>
                  <a:pt x="505" y="18"/>
                </a:cubicBezTo>
                <a:cubicBezTo>
                  <a:pt x="505" y="17"/>
                  <a:pt x="505" y="18"/>
                  <a:pt x="504" y="18"/>
                </a:cubicBezTo>
                <a:cubicBezTo>
                  <a:pt x="504" y="18"/>
                  <a:pt x="503" y="18"/>
                  <a:pt x="503" y="18"/>
                </a:cubicBezTo>
                <a:cubicBezTo>
                  <a:pt x="502" y="17"/>
                  <a:pt x="501" y="17"/>
                  <a:pt x="499" y="17"/>
                </a:cubicBezTo>
                <a:cubicBezTo>
                  <a:pt x="499" y="16"/>
                  <a:pt x="498" y="16"/>
                  <a:pt x="498" y="15"/>
                </a:cubicBezTo>
                <a:cubicBezTo>
                  <a:pt x="496" y="15"/>
                  <a:pt x="495" y="15"/>
                  <a:pt x="493" y="15"/>
                </a:cubicBezTo>
                <a:cubicBezTo>
                  <a:pt x="493" y="15"/>
                  <a:pt x="493" y="14"/>
                  <a:pt x="492" y="14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1" y="14"/>
                  <a:pt x="491" y="14"/>
                  <a:pt x="490" y="14"/>
                </a:cubicBezTo>
                <a:cubicBezTo>
                  <a:pt x="490" y="14"/>
                  <a:pt x="489" y="13"/>
                  <a:pt x="488" y="13"/>
                </a:cubicBezTo>
                <a:cubicBezTo>
                  <a:pt x="487" y="13"/>
                  <a:pt x="487" y="13"/>
                  <a:pt x="486" y="13"/>
                </a:cubicBezTo>
                <a:cubicBezTo>
                  <a:pt x="485" y="12"/>
                  <a:pt x="488" y="14"/>
                  <a:pt x="487" y="14"/>
                </a:cubicBezTo>
                <a:cubicBezTo>
                  <a:pt x="486" y="13"/>
                  <a:pt x="482" y="13"/>
                  <a:pt x="481" y="12"/>
                </a:cubicBezTo>
                <a:cubicBezTo>
                  <a:pt x="481" y="12"/>
                  <a:pt x="481" y="12"/>
                  <a:pt x="480" y="12"/>
                </a:cubicBezTo>
                <a:cubicBezTo>
                  <a:pt x="480" y="12"/>
                  <a:pt x="480" y="13"/>
                  <a:pt x="480" y="13"/>
                </a:cubicBezTo>
                <a:cubicBezTo>
                  <a:pt x="480" y="13"/>
                  <a:pt x="480" y="12"/>
                  <a:pt x="479" y="12"/>
                </a:cubicBezTo>
                <a:cubicBezTo>
                  <a:pt x="479" y="12"/>
                  <a:pt x="478" y="12"/>
                  <a:pt x="478" y="12"/>
                </a:cubicBezTo>
                <a:cubicBezTo>
                  <a:pt x="478" y="13"/>
                  <a:pt x="478" y="13"/>
                  <a:pt x="479" y="13"/>
                </a:cubicBezTo>
                <a:close/>
                <a:moveTo>
                  <a:pt x="590" y="77"/>
                </a:moveTo>
                <a:cubicBezTo>
                  <a:pt x="590" y="77"/>
                  <a:pt x="601" y="96"/>
                  <a:pt x="605" y="108"/>
                </a:cubicBezTo>
                <a:cubicBezTo>
                  <a:pt x="616" y="143"/>
                  <a:pt x="614" y="182"/>
                  <a:pt x="593" y="193"/>
                </a:cubicBezTo>
                <a:cubicBezTo>
                  <a:pt x="582" y="198"/>
                  <a:pt x="571" y="194"/>
                  <a:pt x="570" y="193"/>
                </a:cubicBezTo>
                <a:cubicBezTo>
                  <a:pt x="572" y="194"/>
                  <a:pt x="594" y="197"/>
                  <a:pt x="604" y="172"/>
                </a:cubicBezTo>
                <a:cubicBezTo>
                  <a:pt x="613" y="153"/>
                  <a:pt x="611" y="116"/>
                  <a:pt x="590" y="77"/>
                </a:cubicBezTo>
                <a:close/>
                <a:moveTo>
                  <a:pt x="548" y="57"/>
                </a:moveTo>
                <a:cubicBezTo>
                  <a:pt x="548" y="56"/>
                  <a:pt x="547" y="57"/>
                  <a:pt x="546" y="56"/>
                </a:cubicBezTo>
                <a:cubicBezTo>
                  <a:pt x="546" y="56"/>
                  <a:pt x="546" y="56"/>
                  <a:pt x="546" y="55"/>
                </a:cubicBezTo>
                <a:cubicBezTo>
                  <a:pt x="546" y="55"/>
                  <a:pt x="545" y="55"/>
                  <a:pt x="544" y="55"/>
                </a:cubicBezTo>
                <a:cubicBezTo>
                  <a:pt x="544" y="54"/>
                  <a:pt x="544" y="53"/>
                  <a:pt x="544" y="53"/>
                </a:cubicBezTo>
                <a:cubicBezTo>
                  <a:pt x="543" y="53"/>
                  <a:pt x="543" y="53"/>
                  <a:pt x="543" y="53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1" y="50"/>
                  <a:pt x="538" y="49"/>
                  <a:pt x="537" y="47"/>
                </a:cubicBezTo>
                <a:cubicBezTo>
                  <a:pt x="537" y="47"/>
                  <a:pt x="539" y="48"/>
                  <a:pt x="540" y="48"/>
                </a:cubicBezTo>
                <a:cubicBezTo>
                  <a:pt x="540" y="49"/>
                  <a:pt x="541" y="49"/>
                  <a:pt x="541" y="49"/>
                </a:cubicBezTo>
                <a:cubicBezTo>
                  <a:pt x="541" y="50"/>
                  <a:pt x="542" y="49"/>
                  <a:pt x="542" y="50"/>
                </a:cubicBezTo>
                <a:cubicBezTo>
                  <a:pt x="542" y="50"/>
                  <a:pt x="542" y="51"/>
                  <a:pt x="542" y="51"/>
                </a:cubicBezTo>
                <a:cubicBezTo>
                  <a:pt x="543" y="51"/>
                  <a:pt x="544" y="51"/>
                  <a:pt x="545" y="51"/>
                </a:cubicBezTo>
                <a:cubicBezTo>
                  <a:pt x="545" y="52"/>
                  <a:pt x="544" y="52"/>
                  <a:pt x="544" y="52"/>
                </a:cubicBezTo>
                <a:cubicBezTo>
                  <a:pt x="544" y="53"/>
                  <a:pt x="544" y="53"/>
                  <a:pt x="545" y="53"/>
                </a:cubicBezTo>
                <a:cubicBezTo>
                  <a:pt x="545" y="53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5"/>
                  <a:pt x="548" y="55"/>
                  <a:pt x="548" y="57"/>
                </a:cubicBezTo>
                <a:close/>
                <a:moveTo>
                  <a:pt x="547" y="52"/>
                </a:moveTo>
                <a:cubicBezTo>
                  <a:pt x="547" y="51"/>
                  <a:pt x="548" y="52"/>
                  <a:pt x="549" y="52"/>
                </a:cubicBezTo>
                <a:cubicBezTo>
                  <a:pt x="549" y="53"/>
                  <a:pt x="551" y="54"/>
                  <a:pt x="551" y="55"/>
                </a:cubicBezTo>
                <a:cubicBezTo>
                  <a:pt x="550" y="56"/>
                  <a:pt x="550" y="54"/>
                  <a:pt x="549" y="54"/>
                </a:cubicBezTo>
                <a:cubicBezTo>
                  <a:pt x="549" y="53"/>
                  <a:pt x="548" y="54"/>
                  <a:pt x="548" y="52"/>
                </a:cubicBezTo>
                <a:cubicBezTo>
                  <a:pt x="547" y="53"/>
                  <a:pt x="547" y="52"/>
                  <a:pt x="547" y="52"/>
                </a:cubicBezTo>
                <a:close/>
                <a:moveTo>
                  <a:pt x="556" y="67"/>
                </a:moveTo>
                <a:cubicBezTo>
                  <a:pt x="555" y="67"/>
                  <a:pt x="555" y="65"/>
                  <a:pt x="555" y="64"/>
                </a:cubicBezTo>
                <a:cubicBezTo>
                  <a:pt x="553" y="64"/>
                  <a:pt x="553" y="62"/>
                  <a:pt x="552" y="60"/>
                </a:cubicBezTo>
                <a:cubicBezTo>
                  <a:pt x="550" y="61"/>
                  <a:pt x="551" y="59"/>
                  <a:pt x="549" y="59"/>
                </a:cubicBezTo>
                <a:cubicBezTo>
                  <a:pt x="549" y="58"/>
                  <a:pt x="549" y="57"/>
                  <a:pt x="548" y="57"/>
                </a:cubicBezTo>
                <a:cubicBezTo>
                  <a:pt x="549" y="56"/>
                  <a:pt x="550" y="58"/>
                  <a:pt x="551" y="59"/>
                </a:cubicBezTo>
                <a:cubicBezTo>
                  <a:pt x="552" y="59"/>
                  <a:pt x="551" y="57"/>
                  <a:pt x="551" y="57"/>
                </a:cubicBezTo>
                <a:cubicBezTo>
                  <a:pt x="552" y="57"/>
                  <a:pt x="552" y="56"/>
                  <a:pt x="553" y="56"/>
                </a:cubicBezTo>
                <a:cubicBezTo>
                  <a:pt x="552" y="59"/>
                  <a:pt x="554" y="59"/>
                  <a:pt x="553" y="62"/>
                </a:cubicBezTo>
                <a:cubicBezTo>
                  <a:pt x="553" y="62"/>
                  <a:pt x="554" y="61"/>
                  <a:pt x="554" y="61"/>
                </a:cubicBezTo>
                <a:cubicBezTo>
                  <a:pt x="556" y="62"/>
                  <a:pt x="556" y="64"/>
                  <a:pt x="557" y="65"/>
                </a:cubicBezTo>
                <a:cubicBezTo>
                  <a:pt x="557" y="65"/>
                  <a:pt x="556" y="65"/>
                  <a:pt x="556" y="67"/>
                </a:cubicBezTo>
                <a:close/>
                <a:moveTo>
                  <a:pt x="556" y="60"/>
                </a:moveTo>
                <a:cubicBezTo>
                  <a:pt x="557" y="60"/>
                  <a:pt x="557" y="61"/>
                  <a:pt x="558" y="61"/>
                </a:cubicBezTo>
                <a:cubicBezTo>
                  <a:pt x="557" y="62"/>
                  <a:pt x="556" y="61"/>
                  <a:pt x="556" y="60"/>
                </a:cubicBezTo>
                <a:close/>
                <a:moveTo>
                  <a:pt x="564" y="73"/>
                </a:moveTo>
                <a:cubicBezTo>
                  <a:pt x="563" y="73"/>
                  <a:pt x="563" y="73"/>
                  <a:pt x="563" y="72"/>
                </a:cubicBezTo>
                <a:cubicBezTo>
                  <a:pt x="562" y="72"/>
                  <a:pt x="561" y="72"/>
                  <a:pt x="561" y="71"/>
                </a:cubicBezTo>
                <a:cubicBezTo>
                  <a:pt x="562" y="70"/>
                  <a:pt x="563" y="73"/>
                  <a:pt x="565" y="72"/>
                </a:cubicBezTo>
                <a:cubicBezTo>
                  <a:pt x="564" y="72"/>
                  <a:pt x="564" y="73"/>
                  <a:pt x="565" y="73"/>
                </a:cubicBezTo>
                <a:cubicBezTo>
                  <a:pt x="565" y="74"/>
                  <a:pt x="564" y="74"/>
                  <a:pt x="564" y="73"/>
                </a:cubicBezTo>
                <a:close/>
                <a:moveTo>
                  <a:pt x="574" y="82"/>
                </a:moveTo>
                <a:cubicBezTo>
                  <a:pt x="574" y="83"/>
                  <a:pt x="575" y="84"/>
                  <a:pt x="575" y="85"/>
                </a:cubicBezTo>
                <a:cubicBezTo>
                  <a:pt x="576" y="86"/>
                  <a:pt x="577" y="86"/>
                  <a:pt x="577" y="87"/>
                </a:cubicBezTo>
                <a:cubicBezTo>
                  <a:pt x="576" y="87"/>
                  <a:pt x="575" y="86"/>
                  <a:pt x="575" y="85"/>
                </a:cubicBezTo>
                <a:cubicBezTo>
                  <a:pt x="573" y="85"/>
                  <a:pt x="573" y="83"/>
                  <a:pt x="571" y="83"/>
                </a:cubicBezTo>
                <a:cubicBezTo>
                  <a:pt x="572" y="82"/>
                  <a:pt x="571" y="82"/>
                  <a:pt x="570" y="81"/>
                </a:cubicBezTo>
                <a:cubicBezTo>
                  <a:pt x="570" y="81"/>
                  <a:pt x="570" y="80"/>
                  <a:pt x="570" y="80"/>
                </a:cubicBezTo>
                <a:cubicBezTo>
                  <a:pt x="569" y="79"/>
                  <a:pt x="568" y="79"/>
                  <a:pt x="568" y="77"/>
                </a:cubicBezTo>
                <a:cubicBezTo>
                  <a:pt x="567" y="77"/>
                  <a:pt x="567" y="78"/>
                  <a:pt x="566" y="77"/>
                </a:cubicBezTo>
                <a:cubicBezTo>
                  <a:pt x="566" y="75"/>
                  <a:pt x="567" y="75"/>
                  <a:pt x="567" y="74"/>
                </a:cubicBezTo>
                <a:cubicBezTo>
                  <a:pt x="567" y="74"/>
                  <a:pt x="567" y="74"/>
                  <a:pt x="567" y="74"/>
                </a:cubicBezTo>
                <a:cubicBezTo>
                  <a:pt x="568" y="74"/>
                  <a:pt x="569" y="76"/>
                  <a:pt x="569" y="77"/>
                </a:cubicBezTo>
                <a:cubicBezTo>
                  <a:pt x="570" y="78"/>
                  <a:pt x="570" y="78"/>
                  <a:pt x="570" y="78"/>
                </a:cubicBezTo>
                <a:cubicBezTo>
                  <a:pt x="571" y="80"/>
                  <a:pt x="572" y="82"/>
                  <a:pt x="574" y="82"/>
                </a:cubicBezTo>
                <a:close/>
                <a:moveTo>
                  <a:pt x="533" y="33"/>
                </a:moveTo>
                <a:cubicBezTo>
                  <a:pt x="533" y="34"/>
                  <a:pt x="534" y="34"/>
                  <a:pt x="534" y="35"/>
                </a:cubicBezTo>
                <a:cubicBezTo>
                  <a:pt x="535" y="35"/>
                  <a:pt x="535" y="35"/>
                  <a:pt x="535" y="36"/>
                </a:cubicBezTo>
                <a:cubicBezTo>
                  <a:pt x="536" y="36"/>
                  <a:pt x="536" y="35"/>
                  <a:pt x="537" y="35"/>
                </a:cubicBezTo>
                <a:cubicBezTo>
                  <a:pt x="537" y="36"/>
                  <a:pt x="539" y="36"/>
                  <a:pt x="539" y="37"/>
                </a:cubicBezTo>
                <a:cubicBezTo>
                  <a:pt x="540" y="37"/>
                  <a:pt x="540" y="37"/>
                  <a:pt x="540" y="37"/>
                </a:cubicBezTo>
                <a:cubicBezTo>
                  <a:pt x="541" y="38"/>
                  <a:pt x="540" y="38"/>
                  <a:pt x="542" y="38"/>
                </a:cubicBezTo>
                <a:cubicBezTo>
                  <a:pt x="542" y="39"/>
                  <a:pt x="543" y="39"/>
                  <a:pt x="543" y="40"/>
                </a:cubicBezTo>
                <a:cubicBezTo>
                  <a:pt x="544" y="40"/>
                  <a:pt x="543" y="40"/>
                  <a:pt x="544" y="40"/>
                </a:cubicBezTo>
                <a:cubicBezTo>
                  <a:pt x="545" y="42"/>
                  <a:pt x="548" y="43"/>
                  <a:pt x="549" y="45"/>
                </a:cubicBezTo>
                <a:cubicBezTo>
                  <a:pt x="550" y="46"/>
                  <a:pt x="551" y="46"/>
                  <a:pt x="551" y="47"/>
                </a:cubicBezTo>
                <a:cubicBezTo>
                  <a:pt x="553" y="48"/>
                  <a:pt x="553" y="48"/>
                  <a:pt x="553" y="48"/>
                </a:cubicBezTo>
                <a:cubicBezTo>
                  <a:pt x="554" y="49"/>
                  <a:pt x="556" y="49"/>
                  <a:pt x="556" y="51"/>
                </a:cubicBezTo>
                <a:cubicBezTo>
                  <a:pt x="558" y="51"/>
                  <a:pt x="558" y="51"/>
                  <a:pt x="558" y="51"/>
                </a:cubicBezTo>
                <a:cubicBezTo>
                  <a:pt x="558" y="53"/>
                  <a:pt x="560" y="53"/>
                  <a:pt x="560" y="54"/>
                </a:cubicBezTo>
                <a:cubicBezTo>
                  <a:pt x="561" y="54"/>
                  <a:pt x="560" y="54"/>
                  <a:pt x="561" y="54"/>
                </a:cubicBezTo>
                <a:cubicBezTo>
                  <a:pt x="561" y="54"/>
                  <a:pt x="561" y="55"/>
                  <a:pt x="562" y="55"/>
                </a:cubicBezTo>
                <a:cubicBezTo>
                  <a:pt x="563" y="55"/>
                  <a:pt x="563" y="56"/>
                  <a:pt x="563" y="56"/>
                </a:cubicBezTo>
                <a:cubicBezTo>
                  <a:pt x="563" y="57"/>
                  <a:pt x="564" y="57"/>
                  <a:pt x="564" y="57"/>
                </a:cubicBezTo>
                <a:cubicBezTo>
                  <a:pt x="565" y="57"/>
                  <a:pt x="565" y="58"/>
                  <a:pt x="566" y="58"/>
                </a:cubicBezTo>
                <a:cubicBezTo>
                  <a:pt x="567" y="61"/>
                  <a:pt x="570" y="62"/>
                  <a:pt x="572" y="63"/>
                </a:cubicBezTo>
                <a:cubicBezTo>
                  <a:pt x="572" y="65"/>
                  <a:pt x="570" y="63"/>
                  <a:pt x="569" y="63"/>
                </a:cubicBezTo>
                <a:cubicBezTo>
                  <a:pt x="569" y="63"/>
                  <a:pt x="568" y="62"/>
                  <a:pt x="568" y="61"/>
                </a:cubicBezTo>
                <a:cubicBezTo>
                  <a:pt x="565" y="61"/>
                  <a:pt x="565" y="57"/>
                  <a:pt x="561" y="57"/>
                </a:cubicBezTo>
                <a:cubicBezTo>
                  <a:pt x="561" y="56"/>
                  <a:pt x="560" y="56"/>
                  <a:pt x="560" y="55"/>
                </a:cubicBezTo>
                <a:cubicBezTo>
                  <a:pt x="559" y="55"/>
                  <a:pt x="559" y="53"/>
                  <a:pt x="558" y="53"/>
                </a:cubicBezTo>
                <a:cubicBezTo>
                  <a:pt x="558" y="52"/>
                  <a:pt x="556" y="53"/>
                  <a:pt x="557" y="51"/>
                </a:cubicBezTo>
                <a:cubicBezTo>
                  <a:pt x="556" y="52"/>
                  <a:pt x="555" y="51"/>
                  <a:pt x="555" y="52"/>
                </a:cubicBezTo>
                <a:cubicBezTo>
                  <a:pt x="555" y="51"/>
                  <a:pt x="554" y="51"/>
                  <a:pt x="554" y="50"/>
                </a:cubicBezTo>
                <a:cubicBezTo>
                  <a:pt x="554" y="49"/>
                  <a:pt x="553" y="49"/>
                  <a:pt x="553" y="49"/>
                </a:cubicBezTo>
                <a:cubicBezTo>
                  <a:pt x="553" y="48"/>
                  <a:pt x="553" y="48"/>
                  <a:pt x="552" y="48"/>
                </a:cubicBezTo>
                <a:cubicBezTo>
                  <a:pt x="552" y="48"/>
                  <a:pt x="552" y="49"/>
                  <a:pt x="552" y="49"/>
                </a:cubicBezTo>
                <a:cubicBezTo>
                  <a:pt x="551" y="48"/>
                  <a:pt x="551" y="49"/>
                  <a:pt x="550" y="48"/>
                </a:cubicBezTo>
                <a:cubicBezTo>
                  <a:pt x="550" y="48"/>
                  <a:pt x="550" y="47"/>
                  <a:pt x="550" y="47"/>
                </a:cubicBezTo>
                <a:cubicBezTo>
                  <a:pt x="549" y="47"/>
                  <a:pt x="548" y="46"/>
                  <a:pt x="547" y="45"/>
                </a:cubicBezTo>
                <a:cubicBezTo>
                  <a:pt x="547" y="45"/>
                  <a:pt x="545" y="44"/>
                  <a:pt x="544" y="43"/>
                </a:cubicBezTo>
                <a:cubicBezTo>
                  <a:pt x="544" y="43"/>
                  <a:pt x="544" y="43"/>
                  <a:pt x="543" y="42"/>
                </a:cubicBezTo>
                <a:cubicBezTo>
                  <a:pt x="543" y="42"/>
                  <a:pt x="543" y="42"/>
                  <a:pt x="542" y="42"/>
                </a:cubicBezTo>
                <a:cubicBezTo>
                  <a:pt x="542" y="41"/>
                  <a:pt x="542" y="41"/>
                  <a:pt x="542" y="41"/>
                </a:cubicBezTo>
                <a:cubicBezTo>
                  <a:pt x="542" y="40"/>
                  <a:pt x="541" y="40"/>
                  <a:pt x="541" y="40"/>
                </a:cubicBezTo>
                <a:cubicBezTo>
                  <a:pt x="540" y="40"/>
                  <a:pt x="540" y="39"/>
                  <a:pt x="539" y="39"/>
                </a:cubicBezTo>
                <a:cubicBezTo>
                  <a:pt x="539" y="37"/>
                  <a:pt x="536" y="38"/>
                  <a:pt x="537" y="36"/>
                </a:cubicBezTo>
                <a:cubicBezTo>
                  <a:pt x="535" y="36"/>
                  <a:pt x="536" y="37"/>
                  <a:pt x="535" y="37"/>
                </a:cubicBezTo>
                <a:cubicBezTo>
                  <a:pt x="534" y="36"/>
                  <a:pt x="534" y="36"/>
                  <a:pt x="534" y="35"/>
                </a:cubicBezTo>
                <a:cubicBezTo>
                  <a:pt x="533" y="36"/>
                  <a:pt x="533" y="34"/>
                  <a:pt x="531" y="33"/>
                </a:cubicBezTo>
                <a:cubicBezTo>
                  <a:pt x="531" y="32"/>
                  <a:pt x="532" y="33"/>
                  <a:pt x="533" y="33"/>
                </a:cubicBezTo>
                <a:close/>
                <a:moveTo>
                  <a:pt x="520" y="33"/>
                </a:moveTo>
                <a:cubicBezTo>
                  <a:pt x="522" y="33"/>
                  <a:pt x="523" y="35"/>
                  <a:pt x="525" y="35"/>
                </a:cubicBezTo>
                <a:cubicBezTo>
                  <a:pt x="525" y="36"/>
                  <a:pt x="526" y="36"/>
                  <a:pt x="526" y="36"/>
                </a:cubicBezTo>
                <a:cubicBezTo>
                  <a:pt x="527" y="37"/>
                  <a:pt x="528" y="37"/>
                  <a:pt x="529" y="38"/>
                </a:cubicBezTo>
                <a:cubicBezTo>
                  <a:pt x="529" y="40"/>
                  <a:pt x="528" y="39"/>
                  <a:pt x="528" y="38"/>
                </a:cubicBezTo>
                <a:cubicBezTo>
                  <a:pt x="527" y="38"/>
                  <a:pt x="526" y="37"/>
                  <a:pt x="525" y="37"/>
                </a:cubicBezTo>
                <a:cubicBezTo>
                  <a:pt x="524" y="36"/>
                  <a:pt x="524" y="36"/>
                  <a:pt x="523" y="35"/>
                </a:cubicBezTo>
                <a:cubicBezTo>
                  <a:pt x="522" y="35"/>
                  <a:pt x="521" y="34"/>
                  <a:pt x="520" y="33"/>
                </a:cubicBezTo>
                <a:cubicBezTo>
                  <a:pt x="519" y="33"/>
                  <a:pt x="519" y="33"/>
                  <a:pt x="519" y="33"/>
                </a:cubicBezTo>
                <a:cubicBezTo>
                  <a:pt x="520" y="33"/>
                  <a:pt x="520" y="33"/>
                  <a:pt x="520" y="33"/>
                </a:cubicBezTo>
                <a:close/>
                <a:moveTo>
                  <a:pt x="269" y="357"/>
                </a:moveTo>
                <a:cubicBezTo>
                  <a:pt x="271" y="358"/>
                  <a:pt x="272" y="358"/>
                  <a:pt x="274" y="358"/>
                </a:cubicBezTo>
                <a:cubicBezTo>
                  <a:pt x="274" y="356"/>
                  <a:pt x="273" y="356"/>
                  <a:pt x="273" y="356"/>
                </a:cubicBezTo>
                <a:cubicBezTo>
                  <a:pt x="271" y="356"/>
                  <a:pt x="269" y="355"/>
                  <a:pt x="269" y="357"/>
                </a:cubicBezTo>
                <a:close/>
                <a:moveTo>
                  <a:pt x="270" y="353"/>
                </a:moveTo>
                <a:cubicBezTo>
                  <a:pt x="270" y="354"/>
                  <a:pt x="270" y="354"/>
                  <a:pt x="270" y="354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71" y="354"/>
                  <a:pt x="271" y="353"/>
                  <a:pt x="270" y="353"/>
                </a:cubicBezTo>
                <a:close/>
                <a:moveTo>
                  <a:pt x="271" y="353"/>
                </a:moveTo>
                <a:cubicBezTo>
                  <a:pt x="271" y="354"/>
                  <a:pt x="271" y="354"/>
                  <a:pt x="271" y="354"/>
                </a:cubicBezTo>
                <a:cubicBezTo>
                  <a:pt x="272" y="354"/>
                  <a:pt x="272" y="354"/>
                  <a:pt x="272" y="354"/>
                </a:cubicBezTo>
                <a:cubicBezTo>
                  <a:pt x="273" y="353"/>
                  <a:pt x="272" y="353"/>
                  <a:pt x="271" y="353"/>
                </a:cubicBezTo>
                <a:close/>
                <a:moveTo>
                  <a:pt x="268" y="352"/>
                </a:moveTo>
                <a:cubicBezTo>
                  <a:pt x="268" y="352"/>
                  <a:pt x="268" y="352"/>
                  <a:pt x="268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9" y="352"/>
                  <a:pt x="269" y="352"/>
                  <a:pt x="268" y="352"/>
                </a:cubicBezTo>
                <a:close/>
                <a:moveTo>
                  <a:pt x="288" y="352"/>
                </a:moveTo>
                <a:cubicBezTo>
                  <a:pt x="286" y="352"/>
                  <a:pt x="286" y="352"/>
                  <a:pt x="286" y="352"/>
                </a:cubicBezTo>
                <a:cubicBezTo>
                  <a:pt x="286" y="353"/>
                  <a:pt x="287" y="353"/>
                  <a:pt x="287" y="354"/>
                </a:cubicBezTo>
                <a:cubicBezTo>
                  <a:pt x="289" y="355"/>
                  <a:pt x="288" y="354"/>
                  <a:pt x="288" y="352"/>
                </a:cubicBezTo>
                <a:close/>
                <a:moveTo>
                  <a:pt x="291" y="351"/>
                </a:moveTo>
                <a:cubicBezTo>
                  <a:pt x="291" y="352"/>
                  <a:pt x="291" y="352"/>
                  <a:pt x="290" y="352"/>
                </a:cubicBezTo>
                <a:cubicBezTo>
                  <a:pt x="290" y="352"/>
                  <a:pt x="290" y="352"/>
                  <a:pt x="289" y="352"/>
                </a:cubicBezTo>
                <a:cubicBezTo>
                  <a:pt x="289" y="354"/>
                  <a:pt x="293" y="352"/>
                  <a:pt x="291" y="351"/>
                </a:cubicBezTo>
                <a:close/>
                <a:moveTo>
                  <a:pt x="275" y="356"/>
                </a:moveTo>
                <a:cubicBezTo>
                  <a:pt x="276" y="357"/>
                  <a:pt x="278" y="356"/>
                  <a:pt x="278" y="355"/>
                </a:cubicBezTo>
                <a:cubicBezTo>
                  <a:pt x="277" y="354"/>
                  <a:pt x="276" y="354"/>
                  <a:pt x="276" y="353"/>
                </a:cubicBezTo>
                <a:cubicBezTo>
                  <a:pt x="276" y="353"/>
                  <a:pt x="275" y="352"/>
                  <a:pt x="275" y="353"/>
                </a:cubicBezTo>
                <a:cubicBezTo>
                  <a:pt x="276" y="353"/>
                  <a:pt x="276" y="355"/>
                  <a:pt x="276" y="355"/>
                </a:cubicBezTo>
                <a:cubicBezTo>
                  <a:pt x="276" y="355"/>
                  <a:pt x="275" y="355"/>
                  <a:pt x="275" y="356"/>
                </a:cubicBezTo>
                <a:close/>
                <a:moveTo>
                  <a:pt x="267" y="354"/>
                </a:moveTo>
                <a:cubicBezTo>
                  <a:pt x="267" y="355"/>
                  <a:pt x="268" y="355"/>
                  <a:pt x="268" y="355"/>
                </a:cubicBezTo>
                <a:cubicBezTo>
                  <a:pt x="269" y="354"/>
                  <a:pt x="268" y="354"/>
                  <a:pt x="267" y="354"/>
                </a:cubicBezTo>
                <a:close/>
                <a:moveTo>
                  <a:pt x="281" y="352"/>
                </a:moveTo>
                <a:cubicBezTo>
                  <a:pt x="281" y="353"/>
                  <a:pt x="282" y="353"/>
                  <a:pt x="282" y="353"/>
                </a:cubicBezTo>
                <a:cubicBezTo>
                  <a:pt x="283" y="354"/>
                  <a:pt x="282" y="354"/>
                  <a:pt x="283" y="355"/>
                </a:cubicBezTo>
                <a:cubicBezTo>
                  <a:pt x="283" y="355"/>
                  <a:pt x="284" y="355"/>
                  <a:pt x="284" y="355"/>
                </a:cubicBezTo>
                <a:cubicBezTo>
                  <a:pt x="285" y="354"/>
                  <a:pt x="284" y="353"/>
                  <a:pt x="286" y="353"/>
                </a:cubicBezTo>
                <a:cubicBezTo>
                  <a:pt x="286" y="352"/>
                  <a:pt x="286" y="350"/>
                  <a:pt x="285" y="350"/>
                </a:cubicBezTo>
                <a:cubicBezTo>
                  <a:pt x="284" y="352"/>
                  <a:pt x="283" y="353"/>
                  <a:pt x="281" y="352"/>
                </a:cubicBezTo>
                <a:close/>
                <a:moveTo>
                  <a:pt x="279" y="355"/>
                </a:moveTo>
                <a:cubicBezTo>
                  <a:pt x="280" y="355"/>
                  <a:pt x="279" y="353"/>
                  <a:pt x="278" y="353"/>
                </a:cubicBezTo>
                <a:cubicBezTo>
                  <a:pt x="278" y="355"/>
                  <a:pt x="279" y="355"/>
                  <a:pt x="279" y="355"/>
                </a:cubicBezTo>
                <a:close/>
                <a:moveTo>
                  <a:pt x="176" y="418"/>
                </a:moveTo>
                <a:cubicBezTo>
                  <a:pt x="178" y="419"/>
                  <a:pt x="179" y="417"/>
                  <a:pt x="179" y="415"/>
                </a:cubicBezTo>
                <a:cubicBezTo>
                  <a:pt x="178" y="415"/>
                  <a:pt x="178" y="415"/>
                  <a:pt x="178" y="415"/>
                </a:cubicBezTo>
                <a:cubicBezTo>
                  <a:pt x="178" y="417"/>
                  <a:pt x="176" y="416"/>
                  <a:pt x="176" y="418"/>
                </a:cubicBezTo>
                <a:close/>
                <a:moveTo>
                  <a:pt x="166" y="436"/>
                </a:moveTo>
                <a:cubicBezTo>
                  <a:pt x="166" y="437"/>
                  <a:pt x="167" y="437"/>
                  <a:pt x="167" y="437"/>
                </a:cubicBezTo>
                <a:cubicBezTo>
                  <a:pt x="167" y="437"/>
                  <a:pt x="167" y="436"/>
                  <a:pt x="166" y="436"/>
                </a:cubicBezTo>
                <a:close/>
                <a:moveTo>
                  <a:pt x="196" y="397"/>
                </a:moveTo>
                <a:cubicBezTo>
                  <a:pt x="196" y="395"/>
                  <a:pt x="196" y="395"/>
                  <a:pt x="197" y="395"/>
                </a:cubicBezTo>
                <a:cubicBezTo>
                  <a:pt x="197" y="395"/>
                  <a:pt x="197" y="395"/>
                  <a:pt x="197" y="394"/>
                </a:cubicBezTo>
                <a:cubicBezTo>
                  <a:pt x="197" y="394"/>
                  <a:pt x="197" y="395"/>
                  <a:pt x="197" y="395"/>
                </a:cubicBezTo>
                <a:cubicBezTo>
                  <a:pt x="198" y="394"/>
                  <a:pt x="198" y="393"/>
                  <a:pt x="198" y="393"/>
                </a:cubicBezTo>
                <a:cubicBezTo>
                  <a:pt x="197" y="392"/>
                  <a:pt x="197" y="393"/>
                  <a:pt x="196" y="394"/>
                </a:cubicBezTo>
                <a:cubicBezTo>
                  <a:pt x="196" y="394"/>
                  <a:pt x="196" y="394"/>
                  <a:pt x="195" y="394"/>
                </a:cubicBezTo>
                <a:cubicBezTo>
                  <a:pt x="195" y="395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5" y="396"/>
                  <a:pt x="195" y="397"/>
                  <a:pt x="194" y="397"/>
                </a:cubicBezTo>
                <a:cubicBezTo>
                  <a:pt x="194" y="397"/>
                  <a:pt x="194" y="397"/>
                  <a:pt x="194" y="397"/>
                </a:cubicBezTo>
                <a:cubicBezTo>
                  <a:pt x="194" y="397"/>
                  <a:pt x="194" y="398"/>
                  <a:pt x="194" y="399"/>
                </a:cubicBezTo>
                <a:cubicBezTo>
                  <a:pt x="194" y="399"/>
                  <a:pt x="193" y="399"/>
                  <a:pt x="193" y="399"/>
                </a:cubicBezTo>
                <a:cubicBezTo>
                  <a:pt x="193" y="399"/>
                  <a:pt x="193" y="400"/>
                  <a:pt x="193" y="400"/>
                </a:cubicBezTo>
                <a:cubicBezTo>
                  <a:pt x="194" y="401"/>
                  <a:pt x="194" y="399"/>
                  <a:pt x="194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5" y="399"/>
                  <a:pt x="195" y="399"/>
                </a:cubicBezTo>
                <a:cubicBezTo>
                  <a:pt x="195" y="399"/>
                  <a:pt x="196" y="398"/>
                  <a:pt x="196" y="398"/>
                </a:cubicBezTo>
                <a:cubicBezTo>
                  <a:pt x="196" y="398"/>
                  <a:pt x="196" y="397"/>
                  <a:pt x="196" y="397"/>
                </a:cubicBezTo>
                <a:close/>
                <a:moveTo>
                  <a:pt x="265" y="356"/>
                </a:move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265" y="356"/>
                  <a:pt x="266" y="356"/>
                  <a:pt x="266" y="356"/>
                </a:cubicBezTo>
                <a:cubicBezTo>
                  <a:pt x="266" y="356"/>
                  <a:pt x="266" y="355"/>
                  <a:pt x="266" y="355"/>
                </a:cubicBezTo>
                <a:cubicBezTo>
                  <a:pt x="266" y="355"/>
                  <a:pt x="266" y="355"/>
                  <a:pt x="266" y="355"/>
                </a:cubicBezTo>
                <a:cubicBezTo>
                  <a:pt x="266" y="355"/>
                  <a:pt x="265" y="355"/>
                  <a:pt x="265" y="355"/>
                </a:cubicBezTo>
                <a:cubicBezTo>
                  <a:pt x="265" y="355"/>
                  <a:pt x="265" y="355"/>
                  <a:pt x="265" y="355"/>
                </a:cubicBezTo>
                <a:cubicBezTo>
                  <a:pt x="264" y="355"/>
                  <a:pt x="264" y="355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3" y="356"/>
                  <a:pt x="262" y="356"/>
                  <a:pt x="262" y="356"/>
                </a:cubicBezTo>
                <a:cubicBezTo>
                  <a:pt x="262" y="356"/>
                  <a:pt x="261" y="356"/>
                  <a:pt x="261" y="357"/>
                </a:cubicBezTo>
                <a:cubicBezTo>
                  <a:pt x="262" y="357"/>
                  <a:pt x="262" y="357"/>
                  <a:pt x="263" y="357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4" y="356"/>
                  <a:pt x="264" y="356"/>
                  <a:pt x="264" y="356"/>
                </a:cubicBezTo>
                <a:cubicBezTo>
                  <a:pt x="264" y="356"/>
                  <a:pt x="264" y="356"/>
                  <a:pt x="265" y="356"/>
                </a:cubicBezTo>
                <a:close/>
                <a:moveTo>
                  <a:pt x="168" y="431"/>
                </a:moveTo>
                <a:cubicBezTo>
                  <a:pt x="168" y="431"/>
                  <a:pt x="168" y="431"/>
                  <a:pt x="168" y="431"/>
                </a:cubicBezTo>
                <a:cubicBezTo>
                  <a:pt x="168" y="430"/>
                  <a:pt x="168" y="430"/>
                  <a:pt x="168" y="430"/>
                </a:cubicBezTo>
                <a:cubicBezTo>
                  <a:pt x="169" y="430"/>
                  <a:pt x="169" y="430"/>
                  <a:pt x="169" y="430"/>
                </a:cubicBezTo>
                <a:cubicBezTo>
                  <a:pt x="169" y="430"/>
                  <a:pt x="169" y="429"/>
                  <a:pt x="169" y="429"/>
                </a:cubicBezTo>
                <a:cubicBezTo>
                  <a:pt x="170" y="429"/>
                  <a:pt x="169" y="428"/>
                  <a:pt x="169" y="428"/>
                </a:cubicBezTo>
                <a:cubicBezTo>
                  <a:pt x="169" y="429"/>
                  <a:pt x="168" y="428"/>
                  <a:pt x="168" y="429"/>
                </a:cubicBezTo>
                <a:cubicBezTo>
                  <a:pt x="167" y="429"/>
                  <a:pt x="167" y="431"/>
                  <a:pt x="168" y="431"/>
                </a:cubicBezTo>
                <a:close/>
                <a:moveTo>
                  <a:pt x="170" y="427"/>
                </a:moveTo>
                <a:cubicBezTo>
                  <a:pt x="169" y="427"/>
                  <a:pt x="170" y="428"/>
                  <a:pt x="170" y="428"/>
                </a:cubicBezTo>
                <a:cubicBezTo>
                  <a:pt x="170" y="427"/>
                  <a:pt x="170" y="428"/>
                  <a:pt x="171" y="427"/>
                </a:cubicBezTo>
                <a:cubicBezTo>
                  <a:pt x="171" y="427"/>
                  <a:pt x="171" y="426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5"/>
                </a:cubicBezTo>
                <a:cubicBezTo>
                  <a:pt x="172" y="425"/>
                  <a:pt x="172" y="425"/>
                  <a:pt x="172" y="424"/>
                </a:cubicBezTo>
                <a:cubicBezTo>
                  <a:pt x="173" y="424"/>
                  <a:pt x="173" y="423"/>
                  <a:pt x="172" y="423"/>
                </a:cubicBezTo>
                <a:cubicBezTo>
                  <a:pt x="172" y="424"/>
                  <a:pt x="171" y="424"/>
                  <a:pt x="170" y="425"/>
                </a:cubicBezTo>
                <a:cubicBezTo>
                  <a:pt x="170" y="425"/>
                  <a:pt x="170" y="426"/>
                  <a:pt x="170" y="426"/>
                </a:cubicBezTo>
                <a:cubicBezTo>
                  <a:pt x="170" y="427"/>
                  <a:pt x="170" y="427"/>
                  <a:pt x="170" y="427"/>
                </a:cubicBezTo>
                <a:close/>
                <a:moveTo>
                  <a:pt x="242" y="364"/>
                </a:moveTo>
                <a:cubicBezTo>
                  <a:pt x="242" y="364"/>
                  <a:pt x="243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4" y="363"/>
                  <a:pt x="243" y="362"/>
                  <a:pt x="243" y="361"/>
                </a:cubicBezTo>
                <a:cubicBezTo>
                  <a:pt x="243" y="361"/>
                  <a:pt x="242" y="361"/>
                  <a:pt x="242" y="362"/>
                </a:cubicBezTo>
                <a:cubicBezTo>
                  <a:pt x="243" y="362"/>
                  <a:pt x="241" y="363"/>
                  <a:pt x="242" y="364"/>
                </a:cubicBezTo>
                <a:close/>
                <a:moveTo>
                  <a:pt x="186" y="408"/>
                </a:moveTo>
                <a:cubicBezTo>
                  <a:pt x="185" y="408"/>
                  <a:pt x="184" y="408"/>
                  <a:pt x="183" y="408"/>
                </a:cubicBezTo>
                <a:cubicBezTo>
                  <a:pt x="183" y="409"/>
                  <a:pt x="183" y="410"/>
                  <a:pt x="182" y="410"/>
                </a:cubicBezTo>
                <a:cubicBezTo>
                  <a:pt x="182" y="411"/>
                  <a:pt x="181" y="411"/>
                  <a:pt x="181" y="413"/>
                </a:cubicBezTo>
                <a:cubicBezTo>
                  <a:pt x="182" y="413"/>
                  <a:pt x="182" y="411"/>
                  <a:pt x="183" y="411"/>
                </a:cubicBezTo>
                <a:cubicBezTo>
                  <a:pt x="184" y="411"/>
                  <a:pt x="184" y="410"/>
                  <a:pt x="184" y="410"/>
                </a:cubicBezTo>
                <a:cubicBezTo>
                  <a:pt x="185" y="410"/>
                  <a:pt x="185" y="410"/>
                  <a:pt x="186" y="410"/>
                </a:cubicBezTo>
                <a:cubicBezTo>
                  <a:pt x="186" y="408"/>
                  <a:pt x="189" y="409"/>
                  <a:pt x="188" y="406"/>
                </a:cubicBezTo>
                <a:cubicBezTo>
                  <a:pt x="187" y="406"/>
                  <a:pt x="187" y="406"/>
                  <a:pt x="187" y="406"/>
                </a:cubicBezTo>
                <a:cubicBezTo>
                  <a:pt x="187" y="407"/>
                  <a:pt x="186" y="407"/>
                  <a:pt x="186" y="408"/>
                </a:cubicBezTo>
                <a:close/>
                <a:moveTo>
                  <a:pt x="734" y="573"/>
                </a:moveTo>
                <a:cubicBezTo>
                  <a:pt x="734" y="573"/>
                  <a:pt x="734" y="574"/>
                  <a:pt x="733" y="575"/>
                </a:cubicBezTo>
                <a:cubicBezTo>
                  <a:pt x="733" y="575"/>
                  <a:pt x="732" y="576"/>
                  <a:pt x="732" y="577"/>
                </a:cubicBezTo>
                <a:cubicBezTo>
                  <a:pt x="732" y="577"/>
                  <a:pt x="731" y="577"/>
                  <a:pt x="731" y="577"/>
                </a:cubicBezTo>
                <a:cubicBezTo>
                  <a:pt x="731" y="577"/>
                  <a:pt x="731" y="577"/>
                  <a:pt x="731" y="577"/>
                </a:cubicBezTo>
                <a:cubicBezTo>
                  <a:pt x="731" y="577"/>
                  <a:pt x="732" y="576"/>
                  <a:pt x="732" y="576"/>
                </a:cubicBezTo>
                <a:cubicBezTo>
                  <a:pt x="732" y="576"/>
                  <a:pt x="732" y="576"/>
                  <a:pt x="732" y="575"/>
                </a:cubicBezTo>
                <a:cubicBezTo>
                  <a:pt x="732" y="575"/>
                  <a:pt x="732" y="575"/>
                  <a:pt x="732" y="575"/>
                </a:cubicBezTo>
                <a:cubicBezTo>
                  <a:pt x="732" y="574"/>
                  <a:pt x="733" y="574"/>
                  <a:pt x="733" y="574"/>
                </a:cubicBezTo>
                <a:cubicBezTo>
                  <a:pt x="733" y="574"/>
                  <a:pt x="732" y="574"/>
                  <a:pt x="732" y="573"/>
                </a:cubicBezTo>
                <a:cubicBezTo>
                  <a:pt x="730" y="573"/>
                  <a:pt x="731" y="575"/>
                  <a:pt x="730" y="575"/>
                </a:cubicBezTo>
                <a:cubicBezTo>
                  <a:pt x="730" y="575"/>
                  <a:pt x="730" y="576"/>
                  <a:pt x="729" y="576"/>
                </a:cubicBezTo>
                <a:cubicBezTo>
                  <a:pt x="729" y="576"/>
                  <a:pt x="729" y="577"/>
                  <a:pt x="729" y="577"/>
                </a:cubicBezTo>
                <a:cubicBezTo>
                  <a:pt x="728" y="577"/>
                  <a:pt x="728" y="578"/>
                  <a:pt x="727" y="578"/>
                </a:cubicBezTo>
                <a:cubicBezTo>
                  <a:pt x="727" y="578"/>
                  <a:pt x="727" y="578"/>
                  <a:pt x="727" y="578"/>
                </a:cubicBezTo>
                <a:cubicBezTo>
                  <a:pt x="727" y="578"/>
                  <a:pt x="727" y="579"/>
                  <a:pt x="727" y="579"/>
                </a:cubicBezTo>
                <a:cubicBezTo>
                  <a:pt x="726" y="579"/>
                  <a:pt x="726" y="579"/>
                  <a:pt x="726" y="579"/>
                </a:cubicBezTo>
                <a:cubicBezTo>
                  <a:pt x="726" y="579"/>
                  <a:pt x="725" y="580"/>
                  <a:pt x="725" y="580"/>
                </a:cubicBezTo>
                <a:cubicBezTo>
                  <a:pt x="724" y="580"/>
                  <a:pt x="724" y="580"/>
                  <a:pt x="724" y="581"/>
                </a:cubicBezTo>
                <a:cubicBezTo>
                  <a:pt x="724" y="581"/>
                  <a:pt x="723" y="581"/>
                  <a:pt x="723" y="581"/>
                </a:cubicBezTo>
                <a:cubicBezTo>
                  <a:pt x="723" y="582"/>
                  <a:pt x="723" y="582"/>
                  <a:pt x="722" y="582"/>
                </a:cubicBezTo>
                <a:cubicBezTo>
                  <a:pt x="722" y="583"/>
                  <a:pt x="721" y="584"/>
                  <a:pt x="721" y="584"/>
                </a:cubicBezTo>
                <a:cubicBezTo>
                  <a:pt x="720" y="584"/>
                  <a:pt x="720" y="584"/>
                  <a:pt x="719" y="585"/>
                </a:cubicBezTo>
                <a:cubicBezTo>
                  <a:pt x="719" y="585"/>
                  <a:pt x="720" y="585"/>
                  <a:pt x="719" y="585"/>
                </a:cubicBezTo>
                <a:cubicBezTo>
                  <a:pt x="719" y="585"/>
                  <a:pt x="718" y="586"/>
                  <a:pt x="718" y="586"/>
                </a:cubicBezTo>
                <a:cubicBezTo>
                  <a:pt x="718" y="586"/>
                  <a:pt x="718" y="587"/>
                  <a:pt x="717" y="587"/>
                </a:cubicBezTo>
                <a:cubicBezTo>
                  <a:pt x="717" y="587"/>
                  <a:pt x="716" y="587"/>
                  <a:pt x="716" y="588"/>
                </a:cubicBezTo>
                <a:cubicBezTo>
                  <a:pt x="716" y="588"/>
                  <a:pt x="716" y="588"/>
                  <a:pt x="715" y="589"/>
                </a:cubicBezTo>
                <a:cubicBezTo>
                  <a:pt x="715" y="589"/>
                  <a:pt x="715" y="589"/>
                  <a:pt x="715" y="589"/>
                </a:cubicBezTo>
                <a:cubicBezTo>
                  <a:pt x="715" y="589"/>
                  <a:pt x="714" y="589"/>
                  <a:pt x="714" y="589"/>
                </a:cubicBezTo>
                <a:cubicBezTo>
                  <a:pt x="714" y="589"/>
                  <a:pt x="713" y="590"/>
                  <a:pt x="713" y="590"/>
                </a:cubicBezTo>
                <a:cubicBezTo>
                  <a:pt x="713" y="590"/>
                  <a:pt x="713" y="590"/>
                  <a:pt x="713" y="590"/>
                </a:cubicBezTo>
                <a:cubicBezTo>
                  <a:pt x="713" y="591"/>
                  <a:pt x="712" y="591"/>
                  <a:pt x="712" y="591"/>
                </a:cubicBezTo>
                <a:cubicBezTo>
                  <a:pt x="712" y="591"/>
                  <a:pt x="712" y="592"/>
                  <a:pt x="711" y="592"/>
                </a:cubicBezTo>
                <a:cubicBezTo>
                  <a:pt x="711" y="592"/>
                  <a:pt x="710" y="592"/>
                  <a:pt x="710" y="593"/>
                </a:cubicBezTo>
                <a:cubicBezTo>
                  <a:pt x="709" y="593"/>
                  <a:pt x="709" y="594"/>
                  <a:pt x="709" y="594"/>
                </a:cubicBezTo>
                <a:cubicBezTo>
                  <a:pt x="709" y="594"/>
                  <a:pt x="708" y="594"/>
                  <a:pt x="708" y="594"/>
                </a:cubicBezTo>
                <a:cubicBezTo>
                  <a:pt x="708" y="594"/>
                  <a:pt x="708" y="595"/>
                  <a:pt x="708" y="595"/>
                </a:cubicBezTo>
                <a:cubicBezTo>
                  <a:pt x="708" y="595"/>
                  <a:pt x="708" y="595"/>
                  <a:pt x="708" y="595"/>
                </a:cubicBezTo>
                <a:cubicBezTo>
                  <a:pt x="707" y="595"/>
                  <a:pt x="708" y="595"/>
                  <a:pt x="708" y="595"/>
                </a:cubicBezTo>
                <a:cubicBezTo>
                  <a:pt x="707" y="595"/>
                  <a:pt x="707" y="595"/>
                  <a:pt x="707" y="595"/>
                </a:cubicBezTo>
                <a:cubicBezTo>
                  <a:pt x="707" y="595"/>
                  <a:pt x="707" y="596"/>
                  <a:pt x="707" y="596"/>
                </a:cubicBezTo>
                <a:cubicBezTo>
                  <a:pt x="706" y="596"/>
                  <a:pt x="706" y="596"/>
                  <a:pt x="706" y="596"/>
                </a:cubicBezTo>
                <a:cubicBezTo>
                  <a:pt x="706" y="596"/>
                  <a:pt x="705" y="597"/>
                  <a:pt x="705" y="597"/>
                </a:cubicBezTo>
                <a:cubicBezTo>
                  <a:pt x="705" y="597"/>
                  <a:pt x="705" y="597"/>
                  <a:pt x="705" y="597"/>
                </a:cubicBezTo>
                <a:cubicBezTo>
                  <a:pt x="704" y="597"/>
                  <a:pt x="705" y="597"/>
                  <a:pt x="704" y="597"/>
                </a:cubicBezTo>
                <a:cubicBezTo>
                  <a:pt x="704" y="597"/>
                  <a:pt x="704" y="597"/>
                  <a:pt x="704" y="598"/>
                </a:cubicBezTo>
                <a:cubicBezTo>
                  <a:pt x="702" y="599"/>
                  <a:pt x="701" y="600"/>
                  <a:pt x="698" y="601"/>
                </a:cubicBezTo>
                <a:cubicBezTo>
                  <a:pt x="699" y="602"/>
                  <a:pt x="697" y="602"/>
                  <a:pt x="697" y="603"/>
                </a:cubicBezTo>
                <a:cubicBezTo>
                  <a:pt x="697" y="603"/>
                  <a:pt x="696" y="603"/>
                  <a:pt x="696" y="603"/>
                </a:cubicBezTo>
                <a:cubicBezTo>
                  <a:pt x="695" y="604"/>
                  <a:pt x="695" y="604"/>
                  <a:pt x="695" y="604"/>
                </a:cubicBezTo>
                <a:cubicBezTo>
                  <a:pt x="695" y="604"/>
                  <a:pt x="694" y="604"/>
                  <a:pt x="694" y="604"/>
                </a:cubicBezTo>
                <a:cubicBezTo>
                  <a:pt x="694" y="604"/>
                  <a:pt x="694" y="604"/>
                  <a:pt x="693" y="605"/>
                </a:cubicBezTo>
                <a:cubicBezTo>
                  <a:pt x="693" y="605"/>
                  <a:pt x="692" y="605"/>
                  <a:pt x="692" y="605"/>
                </a:cubicBezTo>
                <a:cubicBezTo>
                  <a:pt x="692" y="605"/>
                  <a:pt x="692" y="606"/>
                  <a:pt x="692" y="606"/>
                </a:cubicBezTo>
                <a:cubicBezTo>
                  <a:pt x="692" y="606"/>
                  <a:pt x="691" y="606"/>
                  <a:pt x="691" y="606"/>
                </a:cubicBezTo>
                <a:cubicBezTo>
                  <a:pt x="691" y="606"/>
                  <a:pt x="690" y="606"/>
                  <a:pt x="689" y="607"/>
                </a:cubicBezTo>
                <a:cubicBezTo>
                  <a:pt x="689" y="607"/>
                  <a:pt x="690" y="607"/>
                  <a:pt x="689" y="607"/>
                </a:cubicBezTo>
                <a:cubicBezTo>
                  <a:pt x="689" y="607"/>
                  <a:pt x="689" y="607"/>
                  <a:pt x="689" y="607"/>
                </a:cubicBezTo>
                <a:cubicBezTo>
                  <a:pt x="689" y="607"/>
                  <a:pt x="689" y="608"/>
                  <a:pt x="688" y="608"/>
                </a:cubicBezTo>
                <a:cubicBezTo>
                  <a:pt x="688" y="608"/>
                  <a:pt x="688" y="608"/>
                  <a:pt x="687" y="608"/>
                </a:cubicBezTo>
                <a:cubicBezTo>
                  <a:pt x="687" y="608"/>
                  <a:pt x="687" y="608"/>
                  <a:pt x="687" y="608"/>
                </a:cubicBezTo>
                <a:cubicBezTo>
                  <a:pt x="686" y="609"/>
                  <a:pt x="686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09"/>
                  <a:pt x="685" y="609"/>
                  <a:pt x="685" y="609"/>
                </a:cubicBezTo>
                <a:cubicBezTo>
                  <a:pt x="685" y="610"/>
                  <a:pt x="684" y="609"/>
                  <a:pt x="684" y="610"/>
                </a:cubicBezTo>
                <a:cubicBezTo>
                  <a:pt x="684" y="610"/>
                  <a:pt x="684" y="610"/>
                  <a:pt x="684" y="610"/>
                </a:cubicBezTo>
                <a:cubicBezTo>
                  <a:pt x="684" y="610"/>
                  <a:pt x="684" y="610"/>
                  <a:pt x="683" y="610"/>
                </a:cubicBezTo>
                <a:cubicBezTo>
                  <a:pt x="683" y="610"/>
                  <a:pt x="683" y="610"/>
                  <a:pt x="683" y="610"/>
                </a:cubicBezTo>
                <a:cubicBezTo>
                  <a:pt x="682" y="611"/>
                  <a:pt x="682" y="611"/>
                  <a:pt x="681" y="611"/>
                </a:cubicBezTo>
                <a:cubicBezTo>
                  <a:pt x="681" y="611"/>
                  <a:pt x="682" y="611"/>
                  <a:pt x="682" y="611"/>
                </a:cubicBezTo>
                <a:cubicBezTo>
                  <a:pt x="681" y="612"/>
                  <a:pt x="681" y="611"/>
                  <a:pt x="681" y="612"/>
                </a:cubicBezTo>
                <a:cubicBezTo>
                  <a:pt x="681" y="612"/>
                  <a:pt x="681" y="612"/>
                  <a:pt x="680" y="612"/>
                </a:cubicBezTo>
                <a:cubicBezTo>
                  <a:pt x="680" y="612"/>
                  <a:pt x="679" y="612"/>
                  <a:pt x="679" y="613"/>
                </a:cubicBezTo>
                <a:cubicBezTo>
                  <a:pt x="679" y="613"/>
                  <a:pt x="679" y="613"/>
                  <a:pt x="679" y="613"/>
                </a:cubicBezTo>
                <a:cubicBezTo>
                  <a:pt x="679" y="613"/>
                  <a:pt x="677" y="613"/>
                  <a:pt x="677" y="613"/>
                </a:cubicBezTo>
                <a:cubicBezTo>
                  <a:pt x="677" y="614"/>
                  <a:pt x="676" y="614"/>
                  <a:pt x="676" y="614"/>
                </a:cubicBezTo>
                <a:cubicBezTo>
                  <a:pt x="676" y="614"/>
                  <a:pt x="675" y="615"/>
                  <a:pt x="675" y="615"/>
                </a:cubicBezTo>
                <a:cubicBezTo>
                  <a:pt x="674" y="615"/>
                  <a:pt x="673" y="616"/>
                  <a:pt x="672" y="616"/>
                </a:cubicBezTo>
                <a:cubicBezTo>
                  <a:pt x="671" y="616"/>
                  <a:pt x="671" y="616"/>
                  <a:pt x="670" y="616"/>
                </a:cubicBezTo>
                <a:cubicBezTo>
                  <a:pt x="670" y="617"/>
                  <a:pt x="670" y="616"/>
                  <a:pt x="670" y="617"/>
                </a:cubicBezTo>
                <a:cubicBezTo>
                  <a:pt x="669" y="617"/>
                  <a:pt x="669" y="617"/>
                  <a:pt x="669" y="617"/>
                </a:cubicBezTo>
                <a:cubicBezTo>
                  <a:pt x="669" y="617"/>
                  <a:pt x="668" y="617"/>
                  <a:pt x="668" y="617"/>
                </a:cubicBezTo>
                <a:cubicBezTo>
                  <a:pt x="668" y="617"/>
                  <a:pt x="668" y="618"/>
                  <a:pt x="668" y="618"/>
                </a:cubicBezTo>
                <a:cubicBezTo>
                  <a:pt x="667" y="618"/>
                  <a:pt x="666" y="618"/>
                  <a:pt x="665" y="618"/>
                </a:cubicBezTo>
                <a:cubicBezTo>
                  <a:pt x="665" y="619"/>
                  <a:pt x="664" y="619"/>
                  <a:pt x="664" y="619"/>
                </a:cubicBezTo>
                <a:cubicBezTo>
                  <a:pt x="664" y="619"/>
                  <a:pt x="664" y="619"/>
                  <a:pt x="664" y="619"/>
                </a:cubicBezTo>
                <a:cubicBezTo>
                  <a:pt x="663" y="619"/>
                  <a:pt x="663" y="619"/>
                  <a:pt x="663" y="620"/>
                </a:cubicBezTo>
                <a:cubicBezTo>
                  <a:pt x="662" y="620"/>
                  <a:pt x="661" y="620"/>
                  <a:pt x="661" y="621"/>
                </a:cubicBezTo>
                <a:cubicBezTo>
                  <a:pt x="660" y="621"/>
                  <a:pt x="660" y="621"/>
                  <a:pt x="659" y="621"/>
                </a:cubicBezTo>
                <a:cubicBezTo>
                  <a:pt x="659" y="621"/>
                  <a:pt x="659" y="621"/>
                  <a:pt x="658" y="622"/>
                </a:cubicBezTo>
                <a:cubicBezTo>
                  <a:pt x="658" y="622"/>
                  <a:pt x="657" y="622"/>
                  <a:pt x="657" y="622"/>
                </a:cubicBezTo>
                <a:cubicBezTo>
                  <a:pt x="657" y="622"/>
                  <a:pt x="657" y="622"/>
                  <a:pt x="656" y="622"/>
                </a:cubicBezTo>
                <a:cubicBezTo>
                  <a:pt x="655" y="622"/>
                  <a:pt x="655" y="622"/>
                  <a:pt x="654" y="623"/>
                </a:cubicBezTo>
                <a:cubicBezTo>
                  <a:pt x="653" y="623"/>
                  <a:pt x="652" y="623"/>
                  <a:pt x="651" y="624"/>
                </a:cubicBezTo>
                <a:cubicBezTo>
                  <a:pt x="651" y="624"/>
                  <a:pt x="650" y="624"/>
                  <a:pt x="650" y="624"/>
                </a:cubicBezTo>
                <a:cubicBezTo>
                  <a:pt x="647" y="624"/>
                  <a:pt x="644" y="626"/>
                  <a:pt x="641" y="626"/>
                </a:cubicBezTo>
                <a:cubicBezTo>
                  <a:pt x="641" y="626"/>
                  <a:pt x="639" y="626"/>
                  <a:pt x="639" y="626"/>
                </a:cubicBezTo>
                <a:cubicBezTo>
                  <a:pt x="639" y="627"/>
                  <a:pt x="639" y="627"/>
                  <a:pt x="639" y="627"/>
                </a:cubicBezTo>
                <a:cubicBezTo>
                  <a:pt x="605" y="634"/>
                  <a:pt x="566" y="633"/>
                  <a:pt x="542" y="625"/>
                </a:cubicBezTo>
                <a:cubicBezTo>
                  <a:pt x="529" y="621"/>
                  <a:pt x="516" y="617"/>
                  <a:pt x="505" y="610"/>
                </a:cubicBezTo>
                <a:cubicBezTo>
                  <a:pt x="496" y="604"/>
                  <a:pt x="488" y="593"/>
                  <a:pt x="487" y="581"/>
                </a:cubicBezTo>
                <a:cubicBezTo>
                  <a:pt x="487" y="571"/>
                  <a:pt x="493" y="559"/>
                  <a:pt x="502" y="555"/>
                </a:cubicBezTo>
                <a:cubicBezTo>
                  <a:pt x="507" y="553"/>
                  <a:pt x="513" y="553"/>
                  <a:pt x="518" y="555"/>
                </a:cubicBezTo>
                <a:cubicBezTo>
                  <a:pt x="520" y="556"/>
                  <a:pt x="522" y="557"/>
                  <a:pt x="524" y="560"/>
                </a:cubicBezTo>
                <a:cubicBezTo>
                  <a:pt x="524" y="561"/>
                  <a:pt x="524" y="565"/>
                  <a:pt x="524" y="565"/>
                </a:cubicBezTo>
                <a:cubicBezTo>
                  <a:pt x="524" y="565"/>
                  <a:pt x="523" y="563"/>
                  <a:pt x="519" y="563"/>
                </a:cubicBezTo>
                <a:cubicBezTo>
                  <a:pt x="514" y="562"/>
                  <a:pt x="512" y="562"/>
                  <a:pt x="510" y="563"/>
                </a:cubicBezTo>
                <a:cubicBezTo>
                  <a:pt x="506" y="565"/>
                  <a:pt x="505" y="566"/>
                  <a:pt x="503" y="570"/>
                </a:cubicBezTo>
                <a:cubicBezTo>
                  <a:pt x="499" y="582"/>
                  <a:pt x="505" y="591"/>
                  <a:pt x="515" y="595"/>
                </a:cubicBezTo>
                <a:cubicBezTo>
                  <a:pt x="534" y="604"/>
                  <a:pt x="555" y="586"/>
                  <a:pt x="559" y="567"/>
                </a:cubicBezTo>
                <a:cubicBezTo>
                  <a:pt x="560" y="559"/>
                  <a:pt x="561" y="550"/>
                  <a:pt x="558" y="542"/>
                </a:cubicBezTo>
                <a:cubicBezTo>
                  <a:pt x="555" y="531"/>
                  <a:pt x="548" y="519"/>
                  <a:pt x="537" y="514"/>
                </a:cubicBezTo>
                <a:cubicBezTo>
                  <a:pt x="526" y="508"/>
                  <a:pt x="514" y="507"/>
                  <a:pt x="504" y="515"/>
                </a:cubicBezTo>
                <a:cubicBezTo>
                  <a:pt x="506" y="514"/>
                  <a:pt x="504" y="506"/>
                  <a:pt x="503" y="505"/>
                </a:cubicBezTo>
                <a:cubicBezTo>
                  <a:pt x="489" y="483"/>
                  <a:pt x="453" y="482"/>
                  <a:pt x="435" y="498"/>
                </a:cubicBezTo>
                <a:cubicBezTo>
                  <a:pt x="422" y="510"/>
                  <a:pt x="415" y="527"/>
                  <a:pt x="420" y="545"/>
                </a:cubicBezTo>
                <a:cubicBezTo>
                  <a:pt x="420" y="548"/>
                  <a:pt x="418" y="547"/>
                  <a:pt x="411" y="552"/>
                </a:cubicBezTo>
                <a:cubicBezTo>
                  <a:pt x="396" y="563"/>
                  <a:pt x="400" y="585"/>
                  <a:pt x="407" y="599"/>
                </a:cubicBezTo>
                <a:cubicBezTo>
                  <a:pt x="414" y="612"/>
                  <a:pt x="426" y="623"/>
                  <a:pt x="439" y="630"/>
                </a:cubicBezTo>
                <a:cubicBezTo>
                  <a:pt x="467" y="645"/>
                  <a:pt x="498" y="651"/>
                  <a:pt x="529" y="656"/>
                </a:cubicBezTo>
                <a:cubicBezTo>
                  <a:pt x="551" y="659"/>
                  <a:pt x="573" y="659"/>
                  <a:pt x="595" y="656"/>
                </a:cubicBezTo>
                <a:cubicBezTo>
                  <a:pt x="603" y="655"/>
                  <a:pt x="611" y="654"/>
                  <a:pt x="619" y="652"/>
                </a:cubicBezTo>
                <a:cubicBezTo>
                  <a:pt x="628" y="649"/>
                  <a:pt x="638" y="646"/>
                  <a:pt x="647" y="643"/>
                </a:cubicBezTo>
                <a:cubicBezTo>
                  <a:pt x="648" y="643"/>
                  <a:pt x="649" y="643"/>
                  <a:pt x="650" y="642"/>
                </a:cubicBezTo>
                <a:cubicBezTo>
                  <a:pt x="650" y="642"/>
                  <a:pt x="650" y="642"/>
                  <a:pt x="651" y="642"/>
                </a:cubicBezTo>
                <a:cubicBezTo>
                  <a:pt x="650" y="642"/>
                  <a:pt x="650" y="643"/>
                  <a:pt x="649" y="643"/>
                </a:cubicBezTo>
                <a:cubicBezTo>
                  <a:pt x="649" y="643"/>
                  <a:pt x="648" y="643"/>
                  <a:pt x="648" y="643"/>
                </a:cubicBezTo>
                <a:cubicBezTo>
                  <a:pt x="648" y="643"/>
                  <a:pt x="648" y="644"/>
                  <a:pt x="647" y="644"/>
                </a:cubicBezTo>
                <a:cubicBezTo>
                  <a:pt x="646" y="644"/>
                  <a:pt x="646" y="644"/>
                  <a:pt x="645" y="645"/>
                </a:cubicBezTo>
                <a:cubicBezTo>
                  <a:pt x="645" y="645"/>
                  <a:pt x="644" y="645"/>
                  <a:pt x="644" y="645"/>
                </a:cubicBezTo>
                <a:cubicBezTo>
                  <a:pt x="643" y="645"/>
                  <a:pt x="642" y="646"/>
                  <a:pt x="642" y="646"/>
                </a:cubicBezTo>
                <a:cubicBezTo>
                  <a:pt x="641" y="646"/>
                  <a:pt x="640" y="647"/>
                  <a:pt x="639" y="647"/>
                </a:cubicBezTo>
                <a:cubicBezTo>
                  <a:pt x="639" y="647"/>
                  <a:pt x="639" y="647"/>
                  <a:pt x="638" y="647"/>
                </a:cubicBezTo>
                <a:cubicBezTo>
                  <a:pt x="638" y="648"/>
                  <a:pt x="638" y="647"/>
                  <a:pt x="637" y="648"/>
                </a:cubicBezTo>
                <a:cubicBezTo>
                  <a:pt x="637" y="648"/>
                  <a:pt x="637" y="648"/>
                  <a:pt x="636" y="648"/>
                </a:cubicBezTo>
                <a:cubicBezTo>
                  <a:pt x="636" y="648"/>
                  <a:pt x="635" y="648"/>
                  <a:pt x="635" y="648"/>
                </a:cubicBezTo>
                <a:cubicBezTo>
                  <a:pt x="635" y="649"/>
                  <a:pt x="634" y="649"/>
                  <a:pt x="634" y="649"/>
                </a:cubicBezTo>
                <a:cubicBezTo>
                  <a:pt x="634" y="649"/>
                  <a:pt x="633" y="649"/>
                  <a:pt x="633" y="649"/>
                </a:cubicBezTo>
                <a:cubicBezTo>
                  <a:pt x="632" y="649"/>
                  <a:pt x="632" y="650"/>
                  <a:pt x="632" y="650"/>
                </a:cubicBezTo>
                <a:cubicBezTo>
                  <a:pt x="631" y="650"/>
                  <a:pt x="631" y="650"/>
                  <a:pt x="630" y="650"/>
                </a:cubicBezTo>
                <a:cubicBezTo>
                  <a:pt x="630" y="650"/>
                  <a:pt x="630" y="651"/>
                  <a:pt x="630" y="651"/>
                </a:cubicBezTo>
                <a:cubicBezTo>
                  <a:pt x="629" y="651"/>
                  <a:pt x="629" y="651"/>
                  <a:pt x="628" y="651"/>
                </a:cubicBezTo>
                <a:cubicBezTo>
                  <a:pt x="628" y="651"/>
                  <a:pt x="628" y="651"/>
                  <a:pt x="627" y="652"/>
                </a:cubicBezTo>
                <a:cubicBezTo>
                  <a:pt x="627" y="652"/>
                  <a:pt x="626" y="652"/>
                  <a:pt x="626" y="652"/>
                </a:cubicBezTo>
                <a:cubicBezTo>
                  <a:pt x="626" y="652"/>
                  <a:pt x="625" y="652"/>
                  <a:pt x="625" y="652"/>
                </a:cubicBezTo>
                <a:cubicBezTo>
                  <a:pt x="625" y="653"/>
                  <a:pt x="624" y="652"/>
                  <a:pt x="624" y="653"/>
                </a:cubicBezTo>
                <a:cubicBezTo>
                  <a:pt x="624" y="653"/>
                  <a:pt x="623" y="653"/>
                  <a:pt x="623" y="653"/>
                </a:cubicBezTo>
                <a:cubicBezTo>
                  <a:pt x="622" y="653"/>
                  <a:pt x="621" y="653"/>
                  <a:pt x="620" y="654"/>
                </a:cubicBezTo>
                <a:cubicBezTo>
                  <a:pt x="620" y="654"/>
                  <a:pt x="620" y="654"/>
                  <a:pt x="619" y="654"/>
                </a:cubicBezTo>
                <a:cubicBezTo>
                  <a:pt x="619" y="654"/>
                  <a:pt x="618" y="654"/>
                  <a:pt x="618" y="655"/>
                </a:cubicBezTo>
                <a:cubicBezTo>
                  <a:pt x="617" y="655"/>
                  <a:pt x="617" y="655"/>
                  <a:pt x="616" y="655"/>
                </a:cubicBezTo>
                <a:cubicBezTo>
                  <a:pt x="615" y="655"/>
                  <a:pt x="615" y="655"/>
                  <a:pt x="615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2" y="657"/>
                  <a:pt x="611" y="657"/>
                  <a:pt x="610" y="657"/>
                </a:cubicBezTo>
                <a:cubicBezTo>
                  <a:pt x="609" y="657"/>
                  <a:pt x="609" y="657"/>
                  <a:pt x="609" y="657"/>
                </a:cubicBezTo>
                <a:cubicBezTo>
                  <a:pt x="608" y="658"/>
                  <a:pt x="607" y="658"/>
                  <a:pt x="606" y="658"/>
                </a:cubicBezTo>
                <a:cubicBezTo>
                  <a:pt x="606" y="658"/>
                  <a:pt x="605" y="658"/>
                  <a:pt x="605" y="659"/>
                </a:cubicBezTo>
                <a:cubicBezTo>
                  <a:pt x="605" y="659"/>
                  <a:pt x="605" y="658"/>
                  <a:pt x="604" y="658"/>
                </a:cubicBezTo>
                <a:cubicBezTo>
                  <a:pt x="604" y="659"/>
                  <a:pt x="604" y="659"/>
                  <a:pt x="604" y="659"/>
                </a:cubicBezTo>
                <a:cubicBezTo>
                  <a:pt x="603" y="659"/>
                  <a:pt x="602" y="659"/>
                  <a:pt x="601" y="659"/>
                </a:cubicBezTo>
                <a:cubicBezTo>
                  <a:pt x="601" y="659"/>
                  <a:pt x="601" y="660"/>
                  <a:pt x="600" y="660"/>
                </a:cubicBezTo>
                <a:cubicBezTo>
                  <a:pt x="600" y="660"/>
                  <a:pt x="600" y="660"/>
                  <a:pt x="600" y="660"/>
                </a:cubicBezTo>
                <a:cubicBezTo>
                  <a:pt x="599" y="660"/>
                  <a:pt x="599" y="660"/>
                  <a:pt x="599" y="660"/>
                </a:cubicBezTo>
                <a:cubicBezTo>
                  <a:pt x="596" y="661"/>
                  <a:pt x="592" y="660"/>
                  <a:pt x="589" y="661"/>
                </a:cubicBezTo>
                <a:cubicBezTo>
                  <a:pt x="589" y="661"/>
                  <a:pt x="589" y="661"/>
                  <a:pt x="589" y="661"/>
                </a:cubicBezTo>
                <a:cubicBezTo>
                  <a:pt x="588" y="661"/>
                  <a:pt x="588" y="661"/>
                  <a:pt x="588" y="661"/>
                </a:cubicBezTo>
                <a:cubicBezTo>
                  <a:pt x="588" y="661"/>
                  <a:pt x="587" y="662"/>
                  <a:pt x="587" y="662"/>
                </a:cubicBezTo>
                <a:cubicBezTo>
                  <a:pt x="587" y="662"/>
                  <a:pt x="586" y="662"/>
                  <a:pt x="586" y="662"/>
                </a:cubicBezTo>
                <a:cubicBezTo>
                  <a:pt x="586" y="662"/>
                  <a:pt x="586" y="662"/>
                  <a:pt x="586" y="662"/>
                </a:cubicBezTo>
                <a:cubicBezTo>
                  <a:pt x="583" y="662"/>
                  <a:pt x="581" y="663"/>
                  <a:pt x="579" y="663"/>
                </a:cubicBezTo>
                <a:cubicBezTo>
                  <a:pt x="576" y="664"/>
                  <a:pt x="539" y="662"/>
                  <a:pt x="512" y="660"/>
                </a:cubicBezTo>
                <a:cubicBezTo>
                  <a:pt x="486" y="657"/>
                  <a:pt x="444" y="646"/>
                  <a:pt x="443" y="645"/>
                </a:cubicBezTo>
                <a:cubicBezTo>
                  <a:pt x="443" y="645"/>
                  <a:pt x="442" y="645"/>
                  <a:pt x="442" y="645"/>
                </a:cubicBezTo>
                <a:cubicBezTo>
                  <a:pt x="440" y="644"/>
                  <a:pt x="439" y="644"/>
                  <a:pt x="438" y="644"/>
                </a:cubicBezTo>
                <a:cubicBezTo>
                  <a:pt x="438" y="644"/>
                  <a:pt x="435" y="644"/>
                  <a:pt x="434" y="643"/>
                </a:cubicBezTo>
                <a:cubicBezTo>
                  <a:pt x="434" y="643"/>
                  <a:pt x="434" y="644"/>
                  <a:pt x="433" y="644"/>
                </a:cubicBezTo>
                <a:cubicBezTo>
                  <a:pt x="433" y="644"/>
                  <a:pt x="433" y="643"/>
                  <a:pt x="433" y="643"/>
                </a:cubicBezTo>
                <a:cubicBezTo>
                  <a:pt x="432" y="643"/>
                  <a:pt x="431" y="643"/>
                  <a:pt x="431" y="643"/>
                </a:cubicBezTo>
                <a:cubicBezTo>
                  <a:pt x="430" y="643"/>
                  <a:pt x="430" y="643"/>
                  <a:pt x="429" y="642"/>
                </a:cubicBezTo>
                <a:cubicBezTo>
                  <a:pt x="429" y="642"/>
                  <a:pt x="428" y="642"/>
                  <a:pt x="427" y="642"/>
                </a:cubicBezTo>
                <a:cubicBezTo>
                  <a:pt x="426" y="642"/>
                  <a:pt x="425" y="642"/>
                  <a:pt x="424" y="642"/>
                </a:cubicBezTo>
                <a:cubicBezTo>
                  <a:pt x="424" y="642"/>
                  <a:pt x="423" y="642"/>
                  <a:pt x="423" y="642"/>
                </a:cubicBezTo>
                <a:cubicBezTo>
                  <a:pt x="422" y="642"/>
                  <a:pt x="422" y="642"/>
                  <a:pt x="421" y="642"/>
                </a:cubicBezTo>
                <a:cubicBezTo>
                  <a:pt x="421" y="642"/>
                  <a:pt x="421" y="641"/>
                  <a:pt x="420" y="641"/>
                </a:cubicBezTo>
                <a:cubicBezTo>
                  <a:pt x="417" y="640"/>
                  <a:pt x="418" y="641"/>
                  <a:pt x="416" y="640"/>
                </a:cubicBezTo>
                <a:cubicBezTo>
                  <a:pt x="415" y="640"/>
                  <a:pt x="414" y="640"/>
                  <a:pt x="413" y="639"/>
                </a:cubicBezTo>
                <a:cubicBezTo>
                  <a:pt x="412" y="640"/>
                  <a:pt x="409" y="640"/>
                  <a:pt x="408" y="639"/>
                </a:cubicBezTo>
                <a:cubicBezTo>
                  <a:pt x="407" y="639"/>
                  <a:pt x="405" y="639"/>
                  <a:pt x="404" y="639"/>
                </a:cubicBezTo>
                <a:cubicBezTo>
                  <a:pt x="403" y="639"/>
                  <a:pt x="403" y="638"/>
                  <a:pt x="401" y="638"/>
                </a:cubicBezTo>
                <a:cubicBezTo>
                  <a:pt x="400" y="638"/>
                  <a:pt x="400" y="640"/>
                  <a:pt x="399" y="639"/>
                </a:cubicBezTo>
                <a:cubicBezTo>
                  <a:pt x="397" y="638"/>
                  <a:pt x="393" y="638"/>
                  <a:pt x="392" y="638"/>
                </a:cubicBezTo>
                <a:cubicBezTo>
                  <a:pt x="392" y="638"/>
                  <a:pt x="392" y="638"/>
                  <a:pt x="391" y="638"/>
                </a:cubicBezTo>
                <a:cubicBezTo>
                  <a:pt x="390" y="638"/>
                  <a:pt x="390" y="639"/>
                  <a:pt x="389" y="639"/>
                </a:cubicBezTo>
                <a:cubicBezTo>
                  <a:pt x="389" y="638"/>
                  <a:pt x="389" y="639"/>
                  <a:pt x="389" y="639"/>
                </a:cubicBezTo>
                <a:cubicBezTo>
                  <a:pt x="388" y="639"/>
                  <a:pt x="386" y="639"/>
                  <a:pt x="386" y="639"/>
                </a:cubicBezTo>
                <a:cubicBezTo>
                  <a:pt x="385" y="639"/>
                  <a:pt x="384" y="639"/>
                  <a:pt x="383" y="639"/>
                </a:cubicBezTo>
                <a:cubicBezTo>
                  <a:pt x="382" y="639"/>
                  <a:pt x="382" y="641"/>
                  <a:pt x="381" y="640"/>
                </a:cubicBezTo>
                <a:cubicBezTo>
                  <a:pt x="380" y="642"/>
                  <a:pt x="382" y="642"/>
                  <a:pt x="381" y="642"/>
                </a:cubicBezTo>
                <a:cubicBezTo>
                  <a:pt x="380" y="642"/>
                  <a:pt x="378" y="642"/>
                  <a:pt x="378" y="642"/>
                </a:cubicBezTo>
                <a:cubicBezTo>
                  <a:pt x="376" y="643"/>
                  <a:pt x="374" y="643"/>
                  <a:pt x="373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2" y="643"/>
                  <a:pt x="372" y="643"/>
                  <a:pt x="372" y="643"/>
                </a:cubicBezTo>
                <a:cubicBezTo>
                  <a:pt x="371" y="643"/>
                  <a:pt x="371" y="644"/>
                  <a:pt x="371" y="644"/>
                </a:cubicBezTo>
                <a:cubicBezTo>
                  <a:pt x="370" y="644"/>
                  <a:pt x="370" y="643"/>
                  <a:pt x="369" y="643"/>
                </a:cubicBezTo>
                <a:cubicBezTo>
                  <a:pt x="369" y="643"/>
                  <a:pt x="369" y="644"/>
                  <a:pt x="369" y="644"/>
                </a:cubicBezTo>
                <a:cubicBezTo>
                  <a:pt x="368" y="644"/>
                  <a:pt x="367" y="643"/>
                  <a:pt x="367" y="644"/>
                </a:cubicBezTo>
                <a:cubicBezTo>
                  <a:pt x="366" y="644"/>
                  <a:pt x="365" y="645"/>
                  <a:pt x="364" y="645"/>
                </a:cubicBezTo>
                <a:cubicBezTo>
                  <a:pt x="361" y="646"/>
                  <a:pt x="359" y="647"/>
                  <a:pt x="357" y="648"/>
                </a:cubicBezTo>
                <a:cubicBezTo>
                  <a:pt x="356" y="648"/>
                  <a:pt x="355" y="649"/>
                  <a:pt x="353" y="649"/>
                </a:cubicBezTo>
                <a:cubicBezTo>
                  <a:pt x="353" y="651"/>
                  <a:pt x="351" y="652"/>
                  <a:pt x="350" y="652"/>
                </a:cubicBezTo>
                <a:cubicBezTo>
                  <a:pt x="350" y="653"/>
                  <a:pt x="349" y="653"/>
                  <a:pt x="348" y="654"/>
                </a:cubicBezTo>
                <a:cubicBezTo>
                  <a:pt x="347" y="654"/>
                  <a:pt x="346" y="655"/>
                  <a:pt x="345" y="654"/>
                </a:cubicBezTo>
                <a:cubicBezTo>
                  <a:pt x="345" y="653"/>
                  <a:pt x="347" y="653"/>
                  <a:pt x="347" y="652"/>
                </a:cubicBezTo>
                <a:cubicBezTo>
                  <a:pt x="347" y="651"/>
                  <a:pt x="348" y="651"/>
                  <a:pt x="348" y="650"/>
                </a:cubicBezTo>
                <a:cubicBezTo>
                  <a:pt x="350" y="650"/>
                  <a:pt x="351" y="649"/>
                  <a:pt x="352" y="648"/>
                </a:cubicBezTo>
                <a:cubicBezTo>
                  <a:pt x="352" y="648"/>
                  <a:pt x="353" y="648"/>
                  <a:pt x="353" y="648"/>
                </a:cubicBezTo>
                <a:cubicBezTo>
                  <a:pt x="353" y="648"/>
                  <a:pt x="354" y="647"/>
                  <a:pt x="354" y="647"/>
                </a:cubicBezTo>
                <a:cubicBezTo>
                  <a:pt x="355" y="646"/>
                  <a:pt x="357" y="646"/>
                  <a:pt x="358" y="645"/>
                </a:cubicBezTo>
                <a:cubicBezTo>
                  <a:pt x="359" y="646"/>
                  <a:pt x="359" y="645"/>
                  <a:pt x="360" y="645"/>
                </a:cubicBezTo>
                <a:cubicBezTo>
                  <a:pt x="361" y="644"/>
                  <a:pt x="361" y="644"/>
                  <a:pt x="363" y="643"/>
                </a:cubicBezTo>
                <a:cubicBezTo>
                  <a:pt x="363" y="643"/>
                  <a:pt x="364" y="644"/>
                  <a:pt x="364" y="643"/>
                </a:cubicBezTo>
                <a:cubicBezTo>
                  <a:pt x="364" y="643"/>
                  <a:pt x="364" y="643"/>
                  <a:pt x="365" y="643"/>
                </a:cubicBezTo>
                <a:cubicBezTo>
                  <a:pt x="365" y="643"/>
                  <a:pt x="365" y="643"/>
                  <a:pt x="366" y="643"/>
                </a:cubicBezTo>
                <a:cubicBezTo>
                  <a:pt x="366" y="643"/>
                  <a:pt x="366" y="642"/>
                  <a:pt x="367" y="642"/>
                </a:cubicBezTo>
                <a:cubicBezTo>
                  <a:pt x="367" y="642"/>
                  <a:pt x="368" y="642"/>
                  <a:pt x="368" y="642"/>
                </a:cubicBezTo>
                <a:cubicBezTo>
                  <a:pt x="368" y="642"/>
                  <a:pt x="369" y="642"/>
                  <a:pt x="369" y="642"/>
                </a:cubicBezTo>
                <a:cubicBezTo>
                  <a:pt x="370" y="642"/>
                  <a:pt x="370" y="642"/>
                  <a:pt x="370" y="642"/>
                </a:cubicBezTo>
                <a:cubicBezTo>
                  <a:pt x="371" y="642"/>
                  <a:pt x="371" y="641"/>
                  <a:pt x="372" y="641"/>
                </a:cubicBezTo>
                <a:cubicBezTo>
                  <a:pt x="372" y="641"/>
                  <a:pt x="373" y="642"/>
                  <a:pt x="373" y="642"/>
                </a:cubicBezTo>
                <a:cubicBezTo>
                  <a:pt x="374" y="641"/>
                  <a:pt x="374" y="640"/>
                  <a:pt x="375" y="640"/>
                </a:cubicBezTo>
                <a:cubicBezTo>
                  <a:pt x="377" y="641"/>
                  <a:pt x="378" y="641"/>
                  <a:pt x="378" y="640"/>
                </a:cubicBezTo>
                <a:cubicBezTo>
                  <a:pt x="378" y="639"/>
                  <a:pt x="377" y="640"/>
                  <a:pt x="377" y="640"/>
                </a:cubicBezTo>
                <a:cubicBezTo>
                  <a:pt x="376" y="640"/>
                  <a:pt x="375" y="640"/>
                  <a:pt x="374" y="640"/>
                </a:cubicBezTo>
                <a:cubicBezTo>
                  <a:pt x="374" y="640"/>
                  <a:pt x="374" y="640"/>
                  <a:pt x="373" y="640"/>
                </a:cubicBezTo>
                <a:cubicBezTo>
                  <a:pt x="373" y="640"/>
                  <a:pt x="373" y="640"/>
                  <a:pt x="372" y="640"/>
                </a:cubicBezTo>
                <a:cubicBezTo>
                  <a:pt x="371" y="640"/>
                  <a:pt x="371" y="640"/>
                  <a:pt x="370" y="641"/>
                </a:cubicBezTo>
                <a:cubicBezTo>
                  <a:pt x="369" y="641"/>
                  <a:pt x="369" y="640"/>
                  <a:pt x="368" y="640"/>
                </a:cubicBezTo>
                <a:cubicBezTo>
                  <a:pt x="367" y="641"/>
                  <a:pt x="366" y="641"/>
                  <a:pt x="365" y="642"/>
                </a:cubicBezTo>
                <a:cubicBezTo>
                  <a:pt x="364" y="641"/>
                  <a:pt x="363" y="642"/>
                  <a:pt x="361" y="642"/>
                </a:cubicBezTo>
                <a:cubicBezTo>
                  <a:pt x="361" y="642"/>
                  <a:pt x="360" y="644"/>
                  <a:pt x="359" y="644"/>
                </a:cubicBezTo>
                <a:cubicBezTo>
                  <a:pt x="358" y="643"/>
                  <a:pt x="357" y="644"/>
                  <a:pt x="355" y="644"/>
                </a:cubicBezTo>
                <a:cubicBezTo>
                  <a:pt x="355" y="645"/>
                  <a:pt x="354" y="645"/>
                  <a:pt x="353" y="646"/>
                </a:cubicBezTo>
                <a:cubicBezTo>
                  <a:pt x="353" y="646"/>
                  <a:pt x="353" y="646"/>
                  <a:pt x="352" y="646"/>
                </a:cubicBezTo>
                <a:cubicBezTo>
                  <a:pt x="352" y="646"/>
                  <a:pt x="351" y="647"/>
                  <a:pt x="350" y="646"/>
                </a:cubicBezTo>
                <a:cubicBezTo>
                  <a:pt x="349" y="648"/>
                  <a:pt x="347" y="649"/>
                  <a:pt x="345" y="649"/>
                </a:cubicBezTo>
                <a:cubicBezTo>
                  <a:pt x="345" y="650"/>
                  <a:pt x="344" y="650"/>
                  <a:pt x="344" y="651"/>
                </a:cubicBezTo>
                <a:cubicBezTo>
                  <a:pt x="343" y="651"/>
                  <a:pt x="342" y="652"/>
                  <a:pt x="341" y="652"/>
                </a:cubicBezTo>
                <a:cubicBezTo>
                  <a:pt x="340" y="655"/>
                  <a:pt x="339" y="655"/>
                  <a:pt x="339" y="656"/>
                </a:cubicBezTo>
                <a:cubicBezTo>
                  <a:pt x="338" y="656"/>
                  <a:pt x="337" y="657"/>
                  <a:pt x="337" y="657"/>
                </a:cubicBezTo>
                <a:cubicBezTo>
                  <a:pt x="336" y="659"/>
                  <a:pt x="335" y="659"/>
                  <a:pt x="334" y="660"/>
                </a:cubicBezTo>
                <a:cubicBezTo>
                  <a:pt x="330" y="664"/>
                  <a:pt x="329" y="671"/>
                  <a:pt x="330" y="672"/>
                </a:cubicBezTo>
                <a:cubicBezTo>
                  <a:pt x="329" y="672"/>
                  <a:pt x="329" y="674"/>
                  <a:pt x="329" y="675"/>
                </a:cubicBezTo>
                <a:cubicBezTo>
                  <a:pt x="330" y="675"/>
                  <a:pt x="330" y="676"/>
                  <a:pt x="330" y="676"/>
                </a:cubicBezTo>
                <a:cubicBezTo>
                  <a:pt x="329" y="677"/>
                  <a:pt x="330" y="679"/>
                  <a:pt x="330" y="679"/>
                </a:cubicBezTo>
                <a:cubicBezTo>
                  <a:pt x="332" y="683"/>
                  <a:pt x="332" y="683"/>
                  <a:pt x="332" y="683"/>
                </a:cubicBezTo>
                <a:cubicBezTo>
                  <a:pt x="311" y="686"/>
                  <a:pt x="293" y="704"/>
                  <a:pt x="301" y="737"/>
                </a:cubicBezTo>
                <a:cubicBezTo>
                  <a:pt x="310" y="776"/>
                  <a:pt x="347" y="767"/>
                  <a:pt x="347" y="767"/>
                </a:cubicBezTo>
                <a:cubicBezTo>
                  <a:pt x="347" y="767"/>
                  <a:pt x="348" y="772"/>
                  <a:pt x="348" y="773"/>
                </a:cubicBezTo>
                <a:cubicBezTo>
                  <a:pt x="349" y="777"/>
                  <a:pt x="351" y="781"/>
                  <a:pt x="353" y="784"/>
                </a:cubicBezTo>
                <a:cubicBezTo>
                  <a:pt x="361" y="796"/>
                  <a:pt x="376" y="800"/>
                  <a:pt x="389" y="800"/>
                </a:cubicBezTo>
                <a:cubicBezTo>
                  <a:pt x="396" y="800"/>
                  <a:pt x="403" y="800"/>
                  <a:pt x="410" y="798"/>
                </a:cubicBezTo>
                <a:cubicBezTo>
                  <a:pt x="426" y="795"/>
                  <a:pt x="442" y="784"/>
                  <a:pt x="448" y="767"/>
                </a:cubicBezTo>
                <a:cubicBezTo>
                  <a:pt x="455" y="751"/>
                  <a:pt x="451" y="729"/>
                  <a:pt x="434" y="720"/>
                </a:cubicBezTo>
                <a:cubicBezTo>
                  <a:pt x="431" y="719"/>
                  <a:pt x="428" y="718"/>
                  <a:pt x="424" y="718"/>
                </a:cubicBezTo>
                <a:cubicBezTo>
                  <a:pt x="414" y="717"/>
                  <a:pt x="400" y="725"/>
                  <a:pt x="396" y="735"/>
                </a:cubicBezTo>
                <a:cubicBezTo>
                  <a:pt x="394" y="740"/>
                  <a:pt x="394" y="747"/>
                  <a:pt x="398" y="751"/>
                </a:cubicBezTo>
                <a:cubicBezTo>
                  <a:pt x="401" y="753"/>
                  <a:pt x="404" y="755"/>
                  <a:pt x="407" y="754"/>
                </a:cubicBezTo>
                <a:cubicBezTo>
                  <a:pt x="410" y="754"/>
                  <a:pt x="417" y="753"/>
                  <a:pt x="418" y="752"/>
                </a:cubicBezTo>
                <a:cubicBezTo>
                  <a:pt x="419" y="751"/>
                  <a:pt x="419" y="750"/>
                  <a:pt x="419" y="751"/>
                </a:cubicBezTo>
                <a:cubicBezTo>
                  <a:pt x="420" y="756"/>
                  <a:pt x="416" y="762"/>
                  <a:pt x="412" y="764"/>
                </a:cubicBezTo>
                <a:cubicBezTo>
                  <a:pt x="407" y="768"/>
                  <a:pt x="399" y="768"/>
                  <a:pt x="393" y="766"/>
                </a:cubicBezTo>
                <a:cubicBezTo>
                  <a:pt x="390" y="765"/>
                  <a:pt x="386" y="763"/>
                  <a:pt x="384" y="760"/>
                </a:cubicBezTo>
                <a:cubicBezTo>
                  <a:pt x="380" y="756"/>
                  <a:pt x="378" y="749"/>
                  <a:pt x="378" y="743"/>
                </a:cubicBezTo>
                <a:cubicBezTo>
                  <a:pt x="377" y="736"/>
                  <a:pt x="379" y="729"/>
                  <a:pt x="381" y="722"/>
                </a:cubicBezTo>
                <a:cubicBezTo>
                  <a:pt x="385" y="709"/>
                  <a:pt x="396" y="703"/>
                  <a:pt x="407" y="699"/>
                </a:cubicBezTo>
                <a:cubicBezTo>
                  <a:pt x="417" y="695"/>
                  <a:pt x="427" y="695"/>
                  <a:pt x="436" y="694"/>
                </a:cubicBezTo>
                <a:cubicBezTo>
                  <a:pt x="442" y="694"/>
                  <a:pt x="447" y="694"/>
                  <a:pt x="453" y="694"/>
                </a:cubicBezTo>
                <a:cubicBezTo>
                  <a:pt x="462" y="694"/>
                  <a:pt x="471" y="694"/>
                  <a:pt x="480" y="695"/>
                </a:cubicBezTo>
                <a:cubicBezTo>
                  <a:pt x="488" y="695"/>
                  <a:pt x="495" y="696"/>
                  <a:pt x="503" y="696"/>
                </a:cubicBezTo>
                <a:cubicBezTo>
                  <a:pt x="516" y="696"/>
                  <a:pt x="530" y="696"/>
                  <a:pt x="543" y="694"/>
                </a:cubicBezTo>
                <a:cubicBezTo>
                  <a:pt x="554" y="693"/>
                  <a:pt x="566" y="691"/>
                  <a:pt x="578" y="688"/>
                </a:cubicBezTo>
                <a:cubicBezTo>
                  <a:pt x="589" y="686"/>
                  <a:pt x="600" y="683"/>
                  <a:pt x="611" y="678"/>
                </a:cubicBezTo>
                <a:cubicBezTo>
                  <a:pt x="611" y="678"/>
                  <a:pt x="612" y="678"/>
                  <a:pt x="612" y="678"/>
                </a:cubicBezTo>
                <a:cubicBezTo>
                  <a:pt x="612" y="678"/>
                  <a:pt x="613" y="677"/>
                  <a:pt x="613" y="677"/>
                </a:cubicBezTo>
                <a:cubicBezTo>
                  <a:pt x="614" y="677"/>
                  <a:pt x="613" y="677"/>
                  <a:pt x="614" y="677"/>
                </a:cubicBezTo>
                <a:cubicBezTo>
                  <a:pt x="615" y="676"/>
                  <a:pt x="618" y="676"/>
                  <a:pt x="618" y="676"/>
                </a:cubicBezTo>
                <a:cubicBezTo>
                  <a:pt x="619" y="675"/>
                  <a:pt x="619" y="675"/>
                  <a:pt x="620" y="674"/>
                </a:cubicBezTo>
                <a:cubicBezTo>
                  <a:pt x="620" y="674"/>
                  <a:pt x="620" y="674"/>
                  <a:pt x="621" y="674"/>
                </a:cubicBezTo>
                <a:cubicBezTo>
                  <a:pt x="622" y="674"/>
                  <a:pt x="622" y="672"/>
                  <a:pt x="623" y="673"/>
                </a:cubicBezTo>
                <a:cubicBezTo>
                  <a:pt x="623" y="673"/>
                  <a:pt x="622" y="674"/>
                  <a:pt x="623" y="674"/>
                </a:cubicBezTo>
                <a:cubicBezTo>
                  <a:pt x="623" y="673"/>
                  <a:pt x="625" y="673"/>
                  <a:pt x="625" y="673"/>
                </a:cubicBezTo>
                <a:cubicBezTo>
                  <a:pt x="625" y="673"/>
                  <a:pt x="625" y="673"/>
                  <a:pt x="625" y="672"/>
                </a:cubicBezTo>
                <a:cubicBezTo>
                  <a:pt x="626" y="672"/>
                  <a:pt x="627" y="672"/>
                  <a:pt x="628" y="671"/>
                </a:cubicBezTo>
                <a:cubicBezTo>
                  <a:pt x="629" y="671"/>
                  <a:pt x="629" y="671"/>
                  <a:pt x="630" y="671"/>
                </a:cubicBezTo>
                <a:cubicBezTo>
                  <a:pt x="631" y="670"/>
                  <a:pt x="632" y="670"/>
                  <a:pt x="633" y="669"/>
                </a:cubicBezTo>
                <a:cubicBezTo>
                  <a:pt x="634" y="668"/>
                  <a:pt x="635" y="668"/>
                  <a:pt x="636" y="667"/>
                </a:cubicBezTo>
                <a:cubicBezTo>
                  <a:pt x="638" y="666"/>
                  <a:pt x="640" y="666"/>
                  <a:pt x="641" y="665"/>
                </a:cubicBezTo>
                <a:cubicBezTo>
                  <a:pt x="642" y="665"/>
                  <a:pt x="643" y="664"/>
                  <a:pt x="644" y="664"/>
                </a:cubicBezTo>
                <a:cubicBezTo>
                  <a:pt x="645" y="663"/>
                  <a:pt x="647" y="662"/>
                  <a:pt x="647" y="662"/>
                </a:cubicBezTo>
                <a:cubicBezTo>
                  <a:pt x="648" y="662"/>
                  <a:pt x="648" y="662"/>
                  <a:pt x="648" y="662"/>
                </a:cubicBezTo>
                <a:cubicBezTo>
                  <a:pt x="648" y="662"/>
                  <a:pt x="649" y="661"/>
                  <a:pt x="649" y="661"/>
                </a:cubicBezTo>
                <a:cubicBezTo>
                  <a:pt x="649" y="661"/>
                  <a:pt x="649" y="661"/>
                  <a:pt x="650" y="661"/>
                </a:cubicBezTo>
                <a:cubicBezTo>
                  <a:pt x="650" y="661"/>
                  <a:pt x="650" y="660"/>
                  <a:pt x="651" y="660"/>
                </a:cubicBezTo>
                <a:cubicBezTo>
                  <a:pt x="651" y="660"/>
                  <a:pt x="651" y="659"/>
                  <a:pt x="652" y="659"/>
                </a:cubicBezTo>
                <a:cubicBezTo>
                  <a:pt x="653" y="659"/>
                  <a:pt x="654" y="658"/>
                  <a:pt x="655" y="658"/>
                </a:cubicBezTo>
                <a:cubicBezTo>
                  <a:pt x="656" y="657"/>
                  <a:pt x="656" y="657"/>
                  <a:pt x="656" y="657"/>
                </a:cubicBezTo>
                <a:cubicBezTo>
                  <a:pt x="656" y="656"/>
                  <a:pt x="657" y="657"/>
                  <a:pt x="657" y="657"/>
                </a:cubicBezTo>
                <a:cubicBezTo>
                  <a:pt x="660" y="655"/>
                  <a:pt x="659" y="654"/>
                  <a:pt x="662" y="653"/>
                </a:cubicBezTo>
                <a:cubicBezTo>
                  <a:pt x="663" y="652"/>
                  <a:pt x="664" y="651"/>
                  <a:pt x="665" y="651"/>
                </a:cubicBezTo>
                <a:cubicBezTo>
                  <a:pt x="668" y="648"/>
                  <a:pt x="671" y="649"/>
                  <a:pt x="675" y="647"/>
                </a:cubicBezTo>
                <a:cubicBezTo>
                  <a:pt x="678" y="644"/>
                  <a:pt x="681" y="641"/>
                  <a:pt x="684" y="639"/>
                </a:cubicBezTo>
                <a:cubicBezTo>
                  <a:pt x="687" y="637"/>
                  <a:pt x="690" y="634"/>
                  <a:pt x="692" y="632"/>
                </a:cubicBezTo>
                <a:cubicBezTo>
                  <a:pt x="693" y="631"/>
                  <a:pt x="693" y="631"/>
                  <a:pt x="693" y="631"/>
                </a:cubicBezTo>
                <a:cubicBezTo>
                  <a:pt x="694" y="630"/>
                  <a:pt x="695" y="629"/>
                  <a:pt x="695" y="629"/>
                </a:cubicBezTo>
                <a:cubicBezTo>
                  <a:pt x="695" y="629"/>
                  <a:pt x="696" y="629"/>
                  <a:pt x="696" y="628"/>
                </a:cubicBezTo>
                <a:cubicBezTo>
                  <a:pt x="697" y="628"/>
                  <a:pt x="697" y="628"/>
                  <a:pt x="698" y="627"/>
                </a:cubicBezTo>
                <a:cubicBezTo>
                  <a:pt x="698" y="627"/>
                  <a:pt x="699" y="626"/>
                  <a:pt x="699" y="625"/>
                </a:cubicBezTo>
                <a:cubicBezTo>
                  <a:pt x="699" y="625"/>
                  <a:pt x="700" y="624"/>
                  <a:pt x="700" y="624"/>
                </a:cubicBezTo>
                <a:cubicBezTo>
                  <a:pt x="700" y="624"/>
                  <a:pt x="700" y="623"/>
                  <a:pt x="700" y="623"/>
                </a:cubicBezTo>
                <a:cubicBezTo>
                  <a:pt x="701" y="623"/>
                  <a:pt x="701" y="623"/>
                  <a:pt x="701" y="623"/>
                </a:cubicBezTo>
                <a:cubicBezTo>
                  <a:pt x="702" y="622"/>
                  <a:pt x="703" y="622"/>
                  <a:pt x="703" y="622"/>
                </a:cubicBezTo>
                <a:cubicBezTo>
                  <a:pt x="704" y="621"/>
                  <a:pt x="704" y="620"/>
                  <a:pt x="704" y="620"/>
                </a:cubicBezTo>
                <a:cubicBezTo>
                  <a:pt x="704" y="620"/>
                  <a:pt x="704" y="619"/>
                  <a:pt x="704" y="619"/>
                </a:cubicBezTo>
                <a:cubicBezTo>
                  <a:pt x="705" y="619"/>
                  <a:pt x="705" y="619"/>
                  <a:pt x="705" y="619"/>
                </a:cubicBezTo>
                <a:cubicBezTo>
                  <a:pt x="706" y="618"/>
                  <a:pt x="707" y="617"/>
                  <a:pt x="708" y="616"/>
                </a:cubicBezTo>
                <a:cubicBezTo>
                  <a:pt x="709" y="616"/>
                  <a:pt x="709" y="615"/>
                  <a:pt x="709" y="614"/>
                </a:cubicBezTo>
                <a:cubicBezTo>
                  <a:pt x="710" y="613"/>
                  <a:pt x="710" y="612"/>
                  <a:pt x="711" y="611"/>
                </a:cubicBezTo>
                <a:cubicBezTo>
                  <a:pt x="712" y="611"/>
                  <a:pt x="713" y="610"/>
                  <a:pt x="713" y="609"/>
                </a:cubicBezTo>
                <a:cubicBezTo>
                  <a:pt x="715" y="607"/>
                  <a:pt x="716" y="603"/>
                  <a:pt x="718" y="601"/>
                </a:cubicBezTo>
                <a:cubicBezTo>
                  <a:pt x="718" y="601"/>
                  <a:pt x="718" y="600"/>
                  <a:pt x="719" y="600"/>
                </a:cubicBezTo>
                <a:cubicBezTo>
                  <a:pt x="719" y="599"/>
                  <a:pt x="721" y="597"/>
                  <a:pt x="721" y="596"/>
                </a:cubicBezTo>
                <a:cubicBezTo>
                  <a:pt x="721" y="596"/>
                  <a:pt x="722" y="596"/>
                  <a:pt x="722" y="596"/>
                </a:cubicBezTo>
                <a:cubicBezTo>
                  <a:pt x="722" y="595"/>
                  <a:pt x="723" y="594"/>
                  <a:pt x="723" y="593"/>
                </a:cubicBezTo>
                <a:cubicBezTo>
                  <a:pt x="723" y="593"/>
                  <a:pt x="724" y="593"/>
                  <a:pt x="724" y="593"/>
                </a:cubicBezTo>
                <a:cubicBezTo>
                  <a:pt x="724" y="592"/>
                  <a:pt x="724" y="592"/>
                  <a:pt x="724" y="591"/>
                </a:cubicBezTo>
                <a:cubicBezTo>
                  <a:pt x="725" y="591"/>
                  <a:pt x="725" y="591"/>
                  <a:pt x="725" y="591"/>
                </a:cubicBezTo>
                <a:cubicBezTo>
                  <a:pt x="724" y="593"/>
                  <a:pt x="723" y="595"/>
                  <a:pt x="722" y="597"/>
                </a:cubicBezTo>
                <a:cubicBezTo>
                  <a:pt x="718" y="606"/>
                  <a:pt x="712" y="614"/>
                  <a:pt x="706" y="622"/>
                </a:cubicBezTo>
                <a:cubicBezTo>
                  <a:pt x="700" y="629"/>
                  <a:pt x="693" y="634"/>
                  <a:pt x="687" y="641"/>
                </a:cubicBezTo>
                <a:cubicBezTo>
                  <a:pt x="684" y="644"/>
                  <a:pt x="680" y="648"/>
                  <a:pt x="677" y="651"/>
                </a:cubicBezTo>
                <a:cubicBezTo>
                  <a:pt x="650" y="673"/>
                  <a:pt x="617" y="686"/>
                  <a:pt x="583" y="692"/>
                </a:cubicBezTo>
                <a:cubicBezTo>
                  <a:pt x="579" y="693"/>
                  <a:pt x="575" y="694"/>
                  <a:pt x="571" y="694"/>
                </a:cubicBezTo>
                <a:cubicBezTo>
                  <a:pt x="558" y="696"/>
                  <a:pt x="544" y="697"/>
                  <a:pt x="530" y="699"/>
                </a:cubicBezTo>
                <a:cubicBezTo>
                  <a:pt x="524" y="700"/>
                  <a:pt x="518" y="700"/>
                  <a:pt x="512" y="702"/>
                </a:cubicBezTo>
                <a:cubicBezTo>
                  <a:pt x="505" y="703"/>
                  <a:pt x="498" y="706"/>
                  <a:pt x="493" y="711"/>
                </a:cubicBezTo>
                <a:cubicBezTo>
                  <a:pt x="487" y="716"/>
                  <a:pt x="487" y="724"/>
                  <a:pt x="491" y="731"/>
                </a:cubicBezTo>
                <a:cubicBezTo>
                  <a:pt x="491" y="732"/>
                  <a:pt x="492" y="732"/>
                  <a:pt x="492" y="733"/>
                </a:cubicBezTo>
                <a:cubicBezTo>
                  <a:pt x="492" y="733"/>
                  <a:pt x="472" y="742"/>
                  <a:pt x="480" y="763"/>
                </a:cubicBezTo>
                <a:cubicBezTo>
                  <a:pt x="488" y="785"/>
                  <a:pt x="508" y="778"/>
                  <a:pt x="515" y="774"/>
                </a:cubicBezTo>
                <a:cubicBezTo>
                  <a:pt x="515" y="774"/>
                  <a:pt x="524" y="801"/>
                  <a:pt x="560" y="783"/>
                </a:cubicBezTo>
                <a:cubicBezTo>
                  <a:pt x="564" y="781"/>
                  <a:pt x="568" y="779"/>
                  <a:pt x="571" y="776"/>
                </a:cubicBezTo>
                <a:cubicBezTo>
                  <a:pt x="583" y="766"/>
                  <a:pt x="589" y="745"/>
                  <a:pt x="575" y="733"/>
                </a:cubicBezTo>
                <a:cubicBezTo>
                  <a:pt x="565" y="725"/>
                  <a:pt x="546" y="730"/>
                  <a:pt x="543" y="743"/>
                </a:cubicBezTo>
                <a:cubicBezTo>
                  <a:pt x="541" y="748"/>
                  <a:pt x="542" y="755"/>
                  <a:pt x="547" y="758"/>
                </a:cubicBezTo>
                <a:cubicBezTo>
                  <a:pt x="552" y="760"/>
                  <a:pt x="555" y="760"/>
                  <a:pt x="559" y="758"/>
                </a:cubicBezTo>
                <a:cubicBezTo>
                  <a:pt x="559" y="758"/>
                  <a:pt x="543" y="775"/>
                  <a:pt x="530" y="760"/>
                </a:cubicBezTo>
                <a:cubicBezTo>
                  <a:pt x="525" y="754"/>
                  <a:pt x="526" y="746"/>
                  <a:pt x="530" y="740"/>
                </a:cubicBezTo>
                <a:cubicBezTo>
                  <a:pt x="537" y="728"/>
                  <a:pt x="550" y="722"/>
                  <a:pt x="563" y="718"/>
                </a:cubicBezTo>
                <a:cubicBezTo>
                  <a:pt x="574" y="715"/>
                  <a:pt x="586" y="713"/>
                  <a:pt x="597" y="709"/>
                </a:cubicBezTo>
                <a:cubicBezTo>
                  <a:pt x="605" y="707"/>
                  <a:pt x="613" y="704"/>
                  <a:pt x="620" y="701"/>
                </a:cubicBezTo>
                <a:cubicBezTo>
                  <a:pt x="643" y="690"/>
                  <a:pt x="665" y="676"/>
                  <a:pt x="683" y="659"/>
                </a:cubicBezTo>
                <a:cubicBezTo>
                  <a:pt x="689" y="653"/>
                  <a:pt x="695" y="647"/>
                  <a:pt x="700" y="640"/>
                </a:cubicBezTo>
                <a:cubicBezTo>
                  <a:pt x="705" y="633"/>
                  <a:pt x="709" y="626"/>
                  <a:pt x="714" y="618"/>
                </a:cubicBezTo>
                <a:cubicBezTo>
                  <a:pt x="718" y="610"/>
                  <a:pt x="722" y="602"/>
                  <a:pt x="725" y="594"/>
                </a:cubicBezTo>
                <a:cubicBezTo>
                  <a:pt x="726" y="591"/>
                  <a:pt x="727" y="589"/>
                  <a:pt x="728" y="587"/>
                </a:cubicBezTo>
                <a:cubicBezTo>
                  <a:pt x="728" y="587"/>
                  <a:pt x="728" y="587"/>
                  <a:pt x="728" y="587"/>
                </a:cubicBezTo>
                <a:cubicBezTo>
                  <a:pt x="728" y="587"/>
                  <a:pt x="728" y="586"/>
                  <a:pt x="728" y="586"/>
                </a:cubicBezTo>
                <a:cubicBezTo>
                  <a:pt x="728" y="586"/>
                  <a:pt x="728" y="586"/>
                  <a:pt x="728" y="586"/>
                </a:cubicBezTo>
                <a:cubicBezTo>
                  <a:pt x="728" y="585"/>
                  <a:pt x="728" y="585"/>
                  <a:pt x="729" y="584"/>
                </a:cubicBezTo>
                <a:cubicBezTo>
                  <a:pt x="729" y="584"/>
                  <a:pt x="729" y="584"/>
                  <a:pt x="729" y="584"/>
                </a:cubicBezTo>
                <a:cubicBezTo>
                  <a:pt x="730" y="583"/>
                  <a:pt x="730" y="582"/>
                  <a:pt x="730" y="582"/>
                </a:cubicBezTo>
                <a:cubicBezTo>
                  <a:pt x="730" y="581"/>
                  <a:pt x="731" y="581"/>
                  <a:pt x="731" y="581"/>
                </a:cubicBezTo>
                <a:cubicBezTo>
                  <a:pt x="733" y="578"/>
                  <a:pt x="734" y="574"/>
                  <a:pt x="736" y="571"/>
                </a:cubicBezTo>
                <a:cubicBezTo>
                  <a:pt x="735" y="571"/>
                  <a:pt x="735" y="572"/>
                  <a:pt x="734" y="573"/>
                </a:cubicBezTo>
                <a:close/>
                <a:moveTo>
                  <a:pt x="482" y="492"/>
                </a:moveTo>
                <a:cubicBezTo>
                  <a:pt x="482" y="492"/>
                  <a:pt x="482" y="492"/>
                  <a:pt x="482" y="492"/>
                </a:cubicBezTo>
                <a:cubicBezTo>
                  <a:pt x="483" y="492"/>
                  <a:pt x="483" y="492"/>
                  <a:pt x="483" y="492"/>
                </a:cubicBezTo>
                <a:cubicBezTo>
                  <a:pt x="484" y="492"/>
                  <a:pt x="485" y="492"/>
                  <a:pt x="485" y="492"/>
                </a:cubicBezTo>
                <a:cubicBezTo>
                  <a:pt x="485" y="492"/>
                  <a:pt x="486" y="493"/>
                  <a:pt x="486" y="493"/>
                </a:cubicBezTo>
                <a:cubicBezTo>
                  <a:pt x="485" y="494"/>
                  <a:pt x="484" y="494"/>
                  <a:pt x="484" y="494"/>
                </a:cubicBezTo>
                <a:cubicBezTo>
                  <a:pt x="484" y="494"/>
                  <a:pt x="481" y="493"/>
                  <a:pt x="481" y="492"/>
                </a:cubicBezTo>
                <a:cubicBezTo>
                  <a:pt x="481" y="492"/>
                  <a:pt x="481" y="492"/>
                  <a:pt x="482" y="492"/>
                </a:cubicBezTo>
                <a:close/>
                <a:moveTo>
                  <a:pt x="483" y="495"/>
                </a:moveTo>
                <a:cubicBezTo>
                  <a:pt x="484" y="495"/>
                  <a:pt x="484" y="495"/>
                  <a:pt x="484" y="495"/>
                </a:cubicBezTo>
                <a:cubicBezTo>
                  <a:pt x="484" y="495"/>
                  <a:pt x="485" y="496"/>
                  <a:pt x="486" y="496"/>
                </a:cubicBezTo>
                <a:cubicBezTo>
                  <a:pt x="488" y="496"/>
                  <a:pt x="491" y="496"/>
                  <a:pt x="492" y="497"/>
                </a:cubicBezTo>
                <a:cubicBezTo>
                  <a:pt x="493" y="498"/>
                  <a:pt x="494" y="499"/>
                  <a:pt x="495" y="500"/>
                </a:cubicBezTo>
                <a:cubicBezTo>
                  <a:pt x="496" y="500"/>
                  <a:pt x="496" y="500"/>
                  <a:pt x="497" y="500"/>
                </a:cubicBezTo>
                <a:cubicBezTo>
                  <a:pt x="497" y="502"/>
                  <a:pt x="500" y="502"/>
                  <a:pt x="500" y="503"/>
                </a:cubicBezTo>
                <a:cubicBezTo>
                  <a:pt x="500" y="503"/>
                  <a:pt x="500" y="504"/>
                  <a:pt x="500" y="504"/>
                </a:cubicBezTo>
                <a:cubicBezTo>
                  <a:pt x="500" y="505"/>
                  <a:pt x="502" y="507"/>
                  <a:pt x="502" y="508"/>
                </a:cubicBezTo>
                <a:cubicBezTo>
                  <a:pt x="502" y="508"/>
                  <a:pt x="500" y="506"/>
                  <a:pt x="499" y="504"/>
                </a:cubicBezTo>
                <a:cubicBezTo>
                  <a:pt x="499" y="504"/>
                  <a:pt x="498" y="504"/>
                  <a:pt x="497" y="504"/>
                </a:cubicBezTo>
                <a:cubicBezTo>
                  <a:pt x="497" y="503"/>
                  <a:pt x="497" y="502"/>
                  <a:pt x="497" y="502"/>
                </a:cubicBezTo>
                <a:cubicBezTo>
                  <a:pt x="497" y="502"/>
                  <a:pt x="493" y="501"/>
                  <a:pt x="492" y="500"/>
                </a:cubicBezTo>
                <a:cubicBezTo>
                  <a:pt x="492" y="500"/>
                  <a:pt x="489" y="497"/>
                  <a:pt x="489" y="497"/>
                </a:cubicBezTo>
                <a:cubicBezTo>
                  <a:pt x="489" y="497"/>
                  <a:pt x="488" y="497"/>
                  <a:pt x="488" y="497"/>
                </a:cubicBezTo>
                <a:cubicBezTo>
                  <a:pt x="487" y="497"/>
                  <a:pt x="486" y="497"/>
                  <a:pt x="486" y="497"/>
                </a:cubicBezTo>
                <a:cubicBezTo>
                  <a:pt x="485" y="497"/>
                  <a:pt x="484" y="496"/>
                  <a:pt x="484" y="496"/>
                </a:cubicBezTo>
                <a:cubicBezTo>
                  <a:pt x="482" y="496"/>
                  <a:pt x="480" y="495"/>
                  <a:pt x="480" y="495"/>
                </a:cubicBezTo>
                <a:cubicBezTo>
                  <a:pt x="479" y="494"/>
                  <a:pt x="480" y="494"/>
                  <a:pt x="481" y="494"/>
                </a:cubicBezTo>
                <a:cubicBezTo>
                  <a:pt x="482" y="494"/>
                  <a:pt x="482" y="495"/>
                  <a:pt x="483" y="495"/>
                </a:cubicBezTo>
                <a:close/>
                <a:moveTo>
                  <a:pt x="470" y="488"/>
                </a:moveTo>
                <a:cubicBezTo>
                  <a:pt x="470" y="488"/>
                  <a:pt x="470" y="489"/>
                  <a:pt x="471" y="489"/>
                </a:cubicBezTo>
                <a:cubicBezTo>
                  <a:pt x="471" y="489"/>
                  <a:pt x="471" y="489"/>
                  <a:pt x="471" y="489"/>
                </a:cubicBezTo>
                <a:cubicBezTo>
                  <a:pt x="471" y="489"/>
                  <a:pt x="472" y="489"/>
                  <a:pt x="472" y="489"/>
                </a:cubicBezTo>
                <a:cubicBezTo>
                  <a:pt x="472" y="489"/>
                  <a:pt x="473" y="490"/>
                  <a:pt x="474" y="490"/>
                </a:cubicBezTo>
                <a:cubicBezTo>
                  <a:pt x="474" y="490"/>
                  <a:pt x="474" y="490"/>
                  <a:pt x="474" y="490"/>
                </a:cubicBezTo>
                <a:cubicBezTo>
                  <a:pt x="474" y="490"/>
                  <a:pt x="475" y="490"/>
                  <a:pt x="475" y="490"/>
                </a:cubicBezTo>
                <a:cubicBezTo>
                  <a:pt x="475" y="490"/>
                  <a:pt x="476" y="490"/>
                  <a:pt x="477" y="490"/>
                </a:cubicBezTo>
                <a:cubicBezTo>
                  <a:pt x="477" y="490"/>
                  <a:pt x="478" y="491"/>
                  <a:pt x="478" y="492"/>
                </a:cubicBezTo>
                <a:cubicBezTo>
                  <a:pt x="479" y="492"/>
                  <a:pt x="478" y="491"/>
                  <a:pt x="478" y="491"/>
                </a:cubicBezTo>
                <a:cubicBezTo>
                  <a:pt x="479" y="491"/>
                  <a:pt x="479" y="491"/>
                  <a:pt x="479" y="491"/>
                </a:cubicBezTo>
                <a:cubicBezTo>
                  <a:pt x="479" y="491"/>
                  <a:pt x="479" y="492"/>
                  <a:pt x="479" y="492"/>
                </a:cubicBezTo>
                <a:cubicBezTo>
                  <a:pt x="479" y="492"/>
                  <a:pt x="480" y="492"/>
                  <a:pt x="480" y="492"/>
                </a:cubicBezTo>
                <a:cubicBezTo>
                  <a:pt x="480" y="493"/>
                  <a:pt x="479" y="493"/>
                  <a:pt x="479" y="493"/>
                </a:cubicBezTo>
                <a:cubicBezTo>
                  <a:pt x="479" y="493"/>
                  <a:pt x="478" y="492"/>
                  <a:pt x="478" y="491"/>
                </a:cubicBezTo>
                <a:cubicBezTo>
                  <a:pt x="477" y="491"/>
                  <a:pt x="475" y="491"/>
                  <a:pt x="474" y="491"/>
                </a:cubicBezTo>
                <a:cubicBezTo>
                  <a:pt x="473" y="490"/>
                  <a:pt x="473" y="491"/>
                  <a:pt x="473" y="490"/>
                </a:cubicBezTo>
                <a:cubicBezTo>
                  <a:pt x="472" y="490"/>
                  <a:pt x="472" y="490"/>
                  <a:pt x="471" y="490"/>
                </a:cubicBezTo>
                <a:cubicBezTo>
                  <a:pt x="471" y="490"/>
                  <a:pt x="470" y="489"/>
                  <a:pt x="470" y="489"/>
                </a:cubicBezTo>
                <a:cubicBezTo>
                  <a:pt x="469" y="489"/>
                  <a:pt x="469" y="489"/>
                  <a:pt x="469" y="489"/>
                </a:cubicBezTo>
                <a:cubicBezTo>
                  <a:pt x="469" y="489"/>
                  <a:pt x="469" y="488"/>
                  <a:pt x="470" y="488"/>
                </a:cubicBezTo>
                <a:close/>
                <a:moveTo>
                  <a:pt x="436" y="502"/>
                </a:moveTo>
                <a:cubicBezTo>
                  <a:pt x="436" y="502"/>
                  <a:pt x="435" y="503"/>
                  <a:pt x="435" y="503"/>
                </a:cubicBezTo>
                <a:cubicBezTo>
                  <a:pt x="434" y="503"/>
                  <a:pt x="434" y="503"/>
                  <a:pt x="434" y="503"/>
                </a:cubicBezTo>
                <a:cubicBezTo>
                  <a:pt x="434" y="503"/>
                  <a:pt x="433" y="504"/>
                  <a:pt x="432" y="504"/>
                </a:cubicBezTo>
                <a:cubicBezTo>
                  <a:pt x="432" y="504"/>
                  <a:pt x="432" y="504"/>
                  <a:pt x="432" y="505"/>
                </a:cubicBezTo>
                <a:cubicBezTo>
                  <a:pt x="432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5"/>
                </a:cubicBezTo>
                <a:cubicBezTo>
                  <a:pt x="430" y="506"/>
                  <a:pt x="429" y="507"/>
                  <a:pt x="429" y="507"/>
                </a:cubicBezTo>
                <a:cubicBezTo>
                  <a:pt x="429" y="507"/>
                  <a:pt x="428" y="507"/>
                  <a:pt x="428" y="508"/>
                </a:cubicBezTo>
                <a:cubicBezTo>
                  <a:pt x="428" y="508"/>
                  <a:pt x="427" y="509"/>
                  <a:pt x="427" y="508"/>
                </a:cubicBezTo>
                <a:cubicBezTo>
                  <a:pt x="427" y="508"/>
                  <a:pt x="428" y="507"/>
                  <a:pt x="428" y="507"/>
                </a:cubicBezTo>
                <a:cubicBezTo>
                  <a:pt x="428" y="507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29" y="506"/>
                  <a:pt x="429" y="506"/>
                </a:cubicBezTo>
                <a:cubicBezTo>
                  <a:pt x="429" y="506"/>
                  <a:pt x="430" y="506"/>
                  <a:pt x="430" y="505"/>
                </a:cubicBezTo>
                <a:cubicBezTo>
                  <a:pt x="430" y="505"/>
                  <a:pt x="430" y="506"/>
                  <a:pt x="430" y="506"/>
                </a:cubicBezTo>
                <a:cubicBezTo>
                  <a:pt x="430" y="505"/>
                  <a:pt x="430" y="505"/>
                  <a:pt x="430" y="505"/>
                </a:cubicBezTo>
                <a:cubicBezTo>
                  <a:pt x="430" y="505"/>
                  <a:pt x="431" y="505"/>
                  <a:pt x="431" y="505"/>
                </a:cubicBezTo>
                <a:cubicBezTo>
                  <a:pt x="431" y="505"/>
                  <a:pt x="431" y="505"/>
                  <a:pt x="431" y="504"/>
                </a:cubicBezTo>
                <a:cubicBezTo>
                  <a:pt x="431" y="504"/>
                  <a:pt x="432" y="504"/>
                  <a:pt x="432" y="504"/>
                </a:cubicBezTo>
                <a:cubicBezTo>
                  <a:pt x="432" y="504"/>
                  <a:pt x="432" y="504"/>
                  <a:pt x="433" y="503"/>
                </a:cubicBezTo>
                <a:cubicBezTo>
                  <a:pt x="433" y="503"/>
                  <a:pt x="434" y="501"/>
                  <a:pt x="434" y="501"/>
                </a:cubicBezTo>
                <a:cubicBezTo>
                  <a:pt x="434" y="501"/>
                  <a:pt x="436" y="500"/>
                  <a:pt x="436" y="500"/>
                </a:cubicBezTo>
                <a:cubicBezTo>
                  <a:pt x="437" y="500"/>
                  <a:pt x="439" y="498"/>
                  <a:pt x="440" y="497"/>
                </a:cubicBezTo>
                <a:cubicBezTo>
                  <a:pt x="440" y="497"/>
                  <a:pt x="440" y="497"/>
                  <a:pt x="441" y="497"/>
                </a:cubicBezTo>
                <a:cubicBezTo>
                  <a:pt x="439" y="498"/>
                  <a:pt x="437" y="502"/>
                  <a:pt x="436" y="502"/>
                </a:cubicBezTo>
                <a:close/>
                <a:moveTo>
                  <a:pt x="454" y="492"/>
                </a:moveTo>
                <a:cubicBezTo>
                  <a:pt x="454" y="492"/>
                  <a:pt x="453" y="492"/>
                  <a:pt x="453" y="493"/>
                </a:cubicBezTo>
                <a:cubicBezTo>
                  <a:pt x="453" y="493"/>
                  <a:pt x="453" y="493"/>
                  <a:pt x="452" y="493"/>
                </a:cubicBezTo>
                <a:cubicBezTo>
                  <a:pt x="452" y="493"/>
                  <a:pt x="452" y="493"/>
                  <a:pt x="451" y="494"/>
                </a:cubicBezTo>
                <a:cubicBezTo>
                  <a:pt x="451" y="494"/>
                  <a:pt x="451" y="494"/>
                  <a:pt x="450" y="494"/>
                </a:cubicBezTo>
                <a:cubicBezTo>
                  <a:pt x="450" y="494"/>
                  <a:pt x="449" y="494"/>
                  <a:pt x="449" y="494"/>
                </a:cubicBezTo>
                <a:cubicBezTo>
                  <a:pt x="449" y="494"/>
                  <a:pt x="448" y="495"/>
                  <a:pt x="448" y="495"/>
                </a:cubicBezTo>
                <a:cubicBezTo>
                  <a:pt x="448" y="495"/>
                  <a:pt x="448" y="495"/>
                  <a:pt x="448" y="495"/>
                </a:cubicBezTo>
                <a:cubicBezTo>
                  <a:pt x="447" y="495"/>
                  <a:pt x="447" y="496"/>
                  <a:pt x="446" y="496"/>
                </a:cubicBezTo>
                <a:cubicBezTo>
                  <a:pt x="446" y="495"/>
                  <a:pt x="445" y="496"/>
                  <a:pt x="445" y="496"/>
                </a:cubicBezTo>
                <a:cubicBezTo>
                  <a:pt x="445" y="495"/>
                  <a:pt x="445" y="495"/>
                  <a:pt x="446" y="495"/>
                </a:cubicBezTo>
                <a:cubicBezTo>
                  <a:pt x="446" y="495"/>
                  <a:pt x="446" y="495"/>
                  <a:pt x="446" y="495"/>
                </a:cubicBezTo>
                <a:cubicBezTo>
                  <a:pt x="446" y="495"/>
                  <a:pt x="446" y="495"/>
                  <a:pt x="447" y="495"/>
                </a:cubicBezTo>
                <a:cubicBezTo>
                  <a:pt x="447" y="495"/>
                  <a:pt x="448" y="494"/>
                  <a:pt x="448" y="494"/>
                </a:cubicBezTo>
                <a:cubicBezTo>
                  <a:pt x="448" y="494"/>
                  <a:pt x="448" y="493"/>
                  <a:pt x="448" y="493"/>
                </a:cubicBezTo>
                <a:cubicBezTo>
                  <a:pt x="448" y="493"/>
                  <a:pt x="449" y="493"/>
                  <a:pt x="450" y="493"/>
                </a:cubicBezTo>
                <a:cubicBezTo>
                  <a:pt x="450" y="492"/>
                  <a:pt x="450" y="493"/>
                  <a:pt x="451" y="493"/>
                </a:cubicBezTo>
                <a:cubicBezTo>
                  <a:pt x="451" y="493"/>
                  <a:pt x="452" y="492"/>
                  <a:pt x="453" y="492"/>
                </a:cubicBezTo>
                <a:cubicBezTo>
                  <a:pt x="453" y="492"/>
                  <a:pt x="453" y="492"/>
                  <a:pt x="453" y="491"/>
                </a:cubicBezTo>
                <a:cubicBezTo>
                  <a:pt x="453" y="491"/>
                  <a:pt x="454" y="491"/>
                  <a:pt x="454" y="491"/>
                </a:cubicBezTo>
                <a:cubicBezTo>
                  <a:pt x="454" y="491"/>
                  <a:pt x="455" y="490"/>
                  <a:pt x="456" y="491"/>
                </a:cubicBezTo>
                <a:cubicBezTo>
                  <a:pt x="455" y="492"/>
                  <a:pt x="455" y="491"/>
                  <a:pt x="454" y="492"/>
                </a:cubicBezTo>
                <a:close/>
                <a:moveTo>
                  <a:pt x="462" y="491"/>
                </a:moveTo>
                <a:cubicBezTo>
                  <a:pt x="462" y="491"/>
                  <a:pt x="462" y="491"/>
                  <a:pt x="462" y="491"/>
                </a:cubicBezTo>
                <a:cubicBezTo>
                  <a:pt x="462" y="491"/>
                  <a:pt x="461" y="491"/>
                  <a:pt x="461" y="491"/>
                </a:cubicBezTo>
                <a:cubicBezTo>
                  <a:pt x="461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60" y="491"/>
                  <a:pt x="460" y="491"/>
                  <a:pt x="460" y="491"/>
                </a:cubicBezTo>
                <a:cubicBezTo>
                  <a:pt x="459" y="491"/>
                  <a:pt x="459" y="491"/>
                  <a:pt x="459" y="491"/>
                </a:cubicBezTo>
                <a:cubicBezTo>
                  <a:pt x="458" y="491"/>
                  <a:pt x="458" y="491"/>
                  <a:pt x="458" y="491"/>
                </a:cubicBezTo>
                <a:cubicBezTo>
                  <a:pt x="458" y="491"/>
                  <a:pt x="457" y="492"/>
                  <a:pt x="456" y="492"/>
                </a:cubicBezTo>
                <a:cubicBezTo>
                  <a:pt x="456" y="491"/>
                  <a:pt x="458" y="491"/>
                  <a:pt x="458" y="491"/>
                </a:cubicBezTo>
                <a:cubicBezTo>
                  <a:pt x="459" y="491"/>
                  <a:pt x="460" y="490"/>
                  <a:pt x="461" y="489"/>
                </a:cubicBezTo>
                <a:cubicBezTo>
                  <a:pt x="461" y="489"/>
                  <a:pt x="461" y="490"/>
                  <a:pt x="461" y="490"/>
                </a:cubicBezTo>
                <a:cubicBezTo>
                  <a:pt x="461" y="490"/>
                  <a:pt x="461" y="489"/>
                  <a:pt x="462" y="489"/>
                </a:cubicBezTo>
                <a:cubicBezTo>
                  <a:pt x="462" y="489"/>
                  <a:pt x="462" y="489"/>
                  <a:pt x="463" y="489"/>
                </a:cubicBezTo>
                <a:cubicBezTo>
                  <a:pt x="463" y="489"/>
                  <a:pt x="464" y="489"/>
                  <a:pt x="464" y="489"/>
                </a:cubicBezTo>
                <a:cubicBezTo>
                  <a:pt x="464" y="489"/>
                  <a:pt x="466" y="489"/>
                  <a:pt x="467" y="490"/>
                </a:cubicBezTo>
                <a:cubicBezTo>
                  <a:pt x="467" y="490"/>
                  <a:pt x="467" y="490"/>
                  <a:pt x="467" y="490"/>
                </a:cubicBezTo>
                <a:cubicBezTo>
                  <a:pt x="466" y="490"/>
                  <a:pt x="465" y="490"/>
                  <a:pt x="464" y="490"/>
                </a:cubicBezTo>
                <a:cubicBezTo>
                  <a:pt x="464" y="490"/>
                  <a:pt x="464" y="490"/>
                  <a:pt x="463" y="490"/>
                </a:cubicBezTo>
                <a:cubicBezTo>
                  <a:pt x="463" y="490"/>
                  <a:pt x="463" y="490"/>
                  <a:pt x="462" y="491"/>
                </a:cubicBezTo>
                <a:close/>
                <a:moveTo>
                  <a:pt x="464" y="577"/>
                </a:moveTo>
                <a:cubicBezTo>
                  <a:pt x="464" y="577"/>
                  <a:pt x="462" y="550"/>
                  <a:pt x="483" y="543"/>
                </a:cubicBezTo>
                <a:cubicBezTo>
                  <a:pt x="489" y="541"/>
                  <a:pt x="495" y="545"/>
                  <a:pt x="495" y="545"/>
                </a:cubicBezTo>
                <a:cubicBezTo>
                  <a:pt x="482" y="544"/>
                  <a:pt x="474" y="560"/>
                  <a:pt x="474" y="560"/>
                </a:cubicBezTo>
                <a:cubicBezTo>
                  <a:pt x="461" y="588"/>
                  <a:pt x="493" y="636"/>
                  <a:pt x="546" y="643"/>
                </a:cubicBezTo>
                <a:cubicBezTo>
                  <a:pt x="546" y="643"/>
                  <a:pt x="471" y="637"/>
                  <a:pt x="464" y="577"/>
                </a:cubicBezTo>
                <a:close/>
                <a:moveTo>
                  <a:pt x="337" y="674"/>
                </a:moveTo>
                <a:cubicBezTo>
                  <a:pt x="336" y="673"/>
                  <a:pt x="335" y="672"/>
                  <a:pt x="336" y="671"/>
                </a:cubicBezTo>
                <a:cubicBezTo>
                  <a:pt x="338" y="672"/>
                  <a:pt x="336" y="672"/>
                  <a:pt x="337" y="674"/>
                </a:cubicBezTo>
                <a:close/>
                <a:moveTo>
                  <a:pt x="341" y="672"/>
                </a:moveTo>
                <a:cubicBezTo>
                  <a:pt x="341" y="673"/>
                  <a:pt x="341" y="674"/>
                  <a:pt x="341" y="675"/>
                </a:cubicBezTo>
                <a:cubicBezTo>
                  <a:pt x="341" y="676"/>
                  <a:pt x="341" y="677"/>
                  <a:pt x="340" y="677"/>
                </a:cubicBezTo>
                <a:cubicBezTo>
                  <a:pt x="339" y="676"/>
                  <a:pt x="340" y="678"/>
                  <a:pt x="339" y="678"/>
                </a:cubicBezTo>
                <a:cubicBezTo>
                  <a:pt x="337" y="677"/>
                  <a:pt x="340" y="676"/>
                  <a:pt x="339" y="675"/>
                </a:cubicBezTo>
                <a:cubicBezTo>
                  <a:pt x="339" y="675"/>
                  <a:pt x="340" y="675"/>
                  <a:pt x="340" y="674"/>
                </a:cubicBezTo>
                <a:cubicBezTo>
                  <a:pt x="340" y="674"/>
                  <a:pt x="339" y="674"/>
                  <a:pt x="339" y="674"/>
                </a:cubicBezTo>
                <a:cubicBezTo>
                  <a:pt x="339" y="673"/>
                  <a:pt x="340" y="673"/>
                  <a:pt x="340" y="673"/>
                </a:cubicBezTo>
                <a:cubicBezTo>
                  <a:pt x="340" y="672"/>
                  <a:pt x="340" y="671"/>
                  <a:pt x="341" y="671"/>
                </a:cubicBezTo>
                <a:cubicBezTo>
                  <a:pt x="342" y="671"/>
                  <a:pt x="342" y="671"/>
                  <a:pt x="342" y="671"/>
                </a:cubicBezTo>
                <a:cubicBezTo>
                  <a:pt x="342" y="672"/>
                  <a:pt x="342" y="672"/>
                  <a:pt x="341" y="672"/>
                </a:cubicBezTo>
                <a:close/>
                <a:moveTo>
                  <a:pt x="344" y="659"/>
                </a:moveTo>
                <a:cubicBezTo>
                  <a:pt x="342" y="659"/>
                  <a:pt x="342" y="661"/>
                  <a:pt x="341" y="661"/>
                </a:cubicBezTo>
                <a:cubicBezTo>
                  <a:pt x="340" y="662"/>
                  <a:pt x="342" y="662"/>
                  <a:pt x="342" y="663"/>
                </a:cubicBezTo>
                <a:cubicBezTo>
                  <a:pt x="342" y="663"/>
                  <a:pt x="342" y="663"/>
                  <a:pt x="342" y="664"/>
                </a:cubicBezTo>
                <a:cubicBezTo>
                  <a:pt x="341" y="664"/>
                  <a:pt x="341" y="665"/>
                  <a:pt x="340" y="666"/>
                </a:cubicBezTo>
                <a:cubicBezTo>
                  <a:pt x="341" y="667"/>
                  <a:pt x="342" y="666"/>
                  <a:pt x="342" y="666"/>
                </a:cubicBezTo>
                <a:cubicBezTo>
                  <a:pt x="343" y="666"/>
                  <a:pt x="343" y="665"/>
                  <a:pt x="344" y="665"/>
                </a:cubicBezTo>
                <a:cubicBezTo>
                  <a:pt x="344" y="666"/>
                  <a:pt x="345" y="667"/>
                  <a:pt x="343" y="666"/>
                </a:cubicBezTo>
                <a:cubicBezTo>
                  <a:pt x="343" y="667"/>
                  <a:pt x="344" y="667"/>
                  <a:pt x="343" y="668"/>
                </a:cubicBezTo>
                <a:cubicBezTo>
                  <a:pt x="342" y="668"/>
                  <a:pt x="342" y="668"/>
                  <a:pt x="341" y="667"/>
                </a:cubicBezTo>
                <a:cubicBezTo>
                  <a:pt x="340" y="667"/>
                  <a:pt x="340" y="668"/>
                  <a:pt x="340" y="669"/>
                </a:cubicBezTo>
                <a:cubicBezTo>
                  <a:pt x="340" y="669"/>
                  <a:pt x="339" y="669"/>
                  <a:pt x="339" y="669"/>
                </a:cubicBezTo>
                <a:cubicBezTo>
                  <a:pt x="338" y="670"/>
                  <a:pt x="339" y="670"/>
                  <a:pt x="338" y="671"/>
                </a:cubicBezTo>
                <a:cubicBezTo>
                  <a:pt x="337" y="671"/>
                  <a:pt x="337" y="669"/>
                  <a:pt x="336" y="670"/>
                </a:cubicBezTo>
                <a:cubicBezTo>
                  <a:pt x="335" y="670"/>
                  <a:pt x="336" y="669"/>
                  <a:pt x="336" y="669"/>
                </a:cubicBezTo>
                <a:cubicBezTo>
                  <a:pt x="336" y="668"/>
                  <a:pt x="336" y="668"/>
                  <a:pt x="337" y="667"/>
                </a:cubicBezTo>
                <a:cubicBezTo>
                  <a:pt x="337" y="666"/>
                  <a:pt x="336" y="667"/>
                  <a:pt x="334" y="667"/>
                </a:cubicBezTo>
                <a:cubicBezTo>
                  <a:pt x="336" y="666"/>
                  <a:pt x="339" y="664"/>
                  <a:pt x="338" y="662"/>
                </a:cubicBezTo>
                <a:cubicBezTo>
                  <a:pt x="339" y="661"/>
                  <a:pt x="340" y="661"/>
                  <a:pt x="341" y="660"/>
                </a:cubicBezTo>
                <a:cubicBezTo>
                  <a:pt x="342" y="659"/>
                  <a:pt x="341" y="658"/>
                  <a:pt x="342" y="658"/>
                </a:cubicBezTo>
                <a:cubicBezTo>
                  <a:pt x="342" y="658"/>
                  <a:pt x="342" y="657"/>
                  <a:pt x="342" y="657"/>
                </a:cubicBezTo>
                <a:cubicBezTo>
                  <a:pt x="343" y="657"/>
                  <a:pt x="342" y="656"/>
                  <a:pt x="343" y="656"/>
                </a:cubicBezTo>
                <a:cubicBezTo>
                  <a:pt x="344" y="655"/>
                  <a:pt x="344" y="656"/>
                  <a:pt x="345" y="656"/>
                </a:cubicBezTo>
                <a:cubicBezTo>
                  <a:pt x="345" y="658"/>
                  <a:pt x="344" y="658"/>
                  <a:pt x="344" y="659"/>
                </a:cubicBezTo>
                <a:close/>
                <a:moveTo>
                  <a:pt x="596" y="666"/>
                </a:moveTo>
                <a:cubicBezTo>
                  <a:pt x="598" y="667"/>
                  <a:pt x="600" y="665"/>
                  <a:pt x="601" y="666"/>
                </a:cubicBezTo>
                <a:cubicBezTo>
                  <a:pt x="600" y="667"/>
                  <a:pt x="597" y="666"/>
                  <a:pt x="596" y="667"/>
                </a:cubicBezTo>
                <a:cubicBezTo>
                  <a:pt x="595" y="667"/>
                  <a:pt x="596" y="666"/>
                  <a:pt x="596" y="666"/>
                </a:cubicBezTo>
                <a:close/>
                <a:moveTo>
                  <a:pt x="591" y="668"/>
                </a:moveTo>
                <a:cubicBezTo>
                  <a:pt x="591" y="669"/>
                  <a:pt x="590" y="669"/>
                  <a:pt x="590" y="669"/>
                </a:cubicBezTo>
                <a:cubicBezTo>
                  <a:pt x="589" y="669"/>
                  <a:pt x="590" y="668"/>
                  <a:pt x="591" y="668"/>
                </a:cubicBezTo>
                <a:close/>
                <a:moveTo>
                  <a:pt x="560" y="664"/>
                </a:moveTo>
                <a:cubicBezTo>
                  <a:pt x="560" y="664"/>
                  <a:pt x="561" y="665"/>
                  <a:pt x="561" y="665"/>
                </a:cubicBezTo>
                <a:cubicBezTo>
                  <a:pt x="561" y="665"/>
                  <a:pt x="562" y="664"/>
                  <a:pt x="562" y="664"/>
                </a:cubicBezTo>
                <a:cubicBezTo>
                  <a:pt x="562" y="664"/>
                  <a:pt x="562" y="665"/>
                  <a:pt x="562" y="665"/>
                </a:cubicBezTo>
                <a:cubicBezTo>
                  <a:pt x="562" y="665"/>
                  <a:pt x="563" y="665"/>
                  <a:pt x="563" y="665"/>
                </a:cubicBezTo>
                <a:cubicBezTo>
                  <a:pt x="563" y="665"/>
                  <a:pt x="564" y="665"/>
                  <a:pt x="564" y="665"/>
                </a:cubicBezTo>
                <a:cubicBezTo>
                  <a:pt x="565" y="665"/>
                  <a:pt x="565" y="665"/>
                  <a:pt x="566" y="665"/>
                </a:cubicBezTo>
                <a:cubicBezTo>
                  <a:pt x="566" y="665"/>
                  <a:pt x="567" y="665"/>
                  <a:pt x="567" y="666"/>
                </a:cubicBezTo>
                <a:cubicBezTo>
                  <a:pt x="568" y="666"/>
                  <a:pt x="568" y="665"/>
                  <a:pt x="569" y="665"/>
                </a:cubicBezTo>
                <a:cubicBezTo>
                  <a:pt x="569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0" y="665"/>
                  <a:pt x="570" y="665"/>
                  <a:pt x="570" y="665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2" y="666"/>
                  <a:pt x="571" y="666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5"/>
                  <a:pt x="572" y="665"/>
                  <a:pt x="572" y="665"/>
                </a:cubicBezTo>
                <a:cubicBezTo>
                  <a:pt x="572" y="664"/>
                  <a:pt x="572" y="664"/>
                  <a:pt x="573" y="664"/>
                </a:cubicBezTo>
                <a:cubicBezTo>
                  <a:pt x="573" y="664"/>
                  <a:pt x="573" y="664"/>
                  <a:pt x="573" y="664"/>
                </a:cubicBezTo>
                <a:cubicBezTo>
                  <a:pt x="574" y="664"/>
                  <a:pt x="576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7" y="664"/>
                  <a:pt x="577" y="664"/>
                  <a:pt x="577" y="664"/>
                </a:cubicBezTo>
                <a:cubicBezTo>
                  <a:pt x="578" y="664"/>
                  <a:pt x="578" y="664"/>
                  <a:pt x="579" y="664"/>
                </a:cubicBezTo>
                <a:cubicBezTo>
                  <a:pt x="580" y="664"/>
                  <a:pt x="580" y="664"/>
                  <a:pt x="580" y="665"/>
                </a:cubicBezTo>
                <a:cubicBezTo>
                  <a:pt x="580" y="665"/>
                  <a:pt x="580" y="666"/>
                  <a:pt x="579" y="665"/>
                </a:cubicBezTo>
                <a:cubicBezTo>
                  <a:pt x="579" y="665"/>
                  <a:pt x="579" y="665"/>
                  <a:pt x="579" y="665"/>
                </a:cubicBezTo>
                <a:cubicBezTo>
                  <a:pt x="578" y="666"/>
                  <a:pt x="579" y="665"/>
                  <a:pt x="578" y="665"/>
                </a:cubicBezTo>
                <a:cubicBezTo>
                  <a:pt x="578" y="665"/>
                  <a:pt x="577" y="665"/>
                  <a:pt x="577" y="665"/>
                </a:cubicBezTo>
                <a:cubicBezTo>
                  <a:pt x="577" y="665"/>
                  <a:pt x="577" y="665"/>
                  <a:pt x="576" y="665"/>
                </a:cubicBezTo>
                <a:cubicBezTo>
                  <a:pt x="576" y="665"/>
                  <a:pt x="575" y="665"/>
                  <a:pt x="575" y="665"/>
                </a:cubicBezTo>
                <a:cubicBezTo>
                  <a:pt x="575" y="665"/>
                  <a:pt x="574" y="665"/>
                  <a:pt x="574" y="665"/>
                </a:cubicBezTo>
                <a:cubicBezTo>
                  <a:pt x="573" y="665"/>
                  <a:pt x="573" y="665"/>
                  <a:pt x="572" y="665"/>
                </a:cubicBezTo>
                <a:cubicBezTo>
                  <a:pt x="572" y="665"/>
                  <a:pt x="572" y="665"/>
                  <a:pt x="573" y="665"/>
                </a:cubicBezTo>
                <a:cubicBezTo>
                  <a:pt x="573" y="665"/>
                  <a:pt x="573" y="666"/>
                  <a:pt x="573" y="666"/>
                </a:cubicBezTo>
                <a:cubicBezTo>
                  <a:pt x="573" y="666"/>
                  <a:pt x="573" y="666"/>
                  <a:pt x="573" y="666"/>
                </a:cubicBezTo>
                <a:cubicBezTo>
                  <a:pt x="572" y="666"/>
                  <a:pt x="572" y="667"/>
                  <a:pt x="572" y="667"/>
                </a:cubicBezTo>
                <a:cubicBezTo>
                  <a:pt x="572" y="667"/>
                  <a:pt x="572" y="667"/>
                  <a:pt x="571" y="667"/>
                </a:cubicBezTo>
                <a:cubicBezTo>
                  <a:pt x="571" y="667"/>
                  <a:pt x="571" y="667"/>
                  <a:pt x="571" y="667"/>
                </a:cubicBezTo>
                <a:cubicBezTo>
                  <a:pt x="571" y="666"/>
                  <a:pt x="571" y="666"/>
                  <a:pt x="571" y="666"/>
                </a:cubicBezTo>
                <a:cubicBezTo>
                  <a:pt x="570" y="666"/>
                  <a:pt x="570" y="667"/>
                  <a:pt x="570" y="667"/>
                </a:cubicBezTo>
                <a:cubicBezTo>
                  <a:pt x="569" y="667"/>
                  <a:pt x="569" y="666"/>
                  <a:pt x="568" y="666"/>
                </a:cubicBezTo>
                <a:cubicBezTo>
                  <a:pt x="568" y="666"/>
                  <a:pt x="568" y="666"/>
                  <a:pt x="567" y="666"/>
                </a:cubicBezTo>
                <a:cubicBezTo>
                  <a:pt x="567" y="666"/>
                  <a:pt x="567" y="666"/>
                  <a:pt x="567" y="666"/>
                </a:cubicBezTo>
                <a:cubicBezTo>
                  <a:pt x="566" y="666"/>
                  <a:pt x="566" y="666"/>
                  <a:pt x="566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5" y="666"/>
                  <a:pt x="565" y="666"/>
                  <a:pt x="565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5"/>
                  <a:pt x="563" y="666"/>
                </a:cubicBezTo>
                <a:cubicBezTo>
                  <a:pt x="563" y="666"/>
                  <a:pt x="562" y="666"/>
                  <a:pt x="562" y="666"/>
                </a:cubicBezTo>
                <a:cubicBezTo>
                  <a:pt x="562" y="666"/>
                  <a:pt x="562" y="665"/>
                  <a:pt x="562" y="665"/>
                </a:cubicBezTo>
                <a:cubicBezTo>
                  <a:pt x="562" y="665"/>
                  <a:pt x="561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59" y="665"/>
                </a:cubicBezTo>
                <a:cubicBezTo>
                  <a:pt x="559" y="665"/>
                  <a:pt x="559" y="664"/>
                  <a:pt x="560" y="664"/>
                </a:cubicBezTo>
                <a:close/>
                <a:moveTo>
                  <a:pt x="412" y="644"/>
                </a:moveTo>
                <a:cubicBezTo>
                  <a:pt x="411" y="645"/>
                  <a:pt x="410" y="645"/>
                  <a:pt x="410" y="646"/>
                </a:cubicBezTo>
                <a:cubicBezTo>
                  <a:pt x="409" y="646"/>
                  <a:pt x="409" y="646"/>
                  <a:pt x="408" y="646"/>
                </a:cubicBezTo>
                <a:cubicBezTo>
                  <a:pt x="406" y="646"/>
                  <a:pt x="407" y="646"/>
                  <a:pt x="405" y="646"/>
                </a:cubicBezTo>
                <a:cubicBezTo>
                  <a:pt x="405" y="646"/>
                  <a:pt x="404" y="645"/>
                  <a:pt x="404" y="644"/>
                </a:cubicBezTo>
                <a:cubicBezTo>
                  <a:pt x="406" y="644"/>
                  <a:pt x="406" y="645"/>
                  <a:pt x="407" y="645"/>
                </a:cubicBezTo>
                <a:cubicBezTo>
                  <a:pt x="409" y="645"/>
                  <a:pt x="410" y="645"/>
                  <a:pt x="411" y="644"/>
                </a:cubicBezTo>
                <a:cubicBezTo>
                  <a:pt x="411" y="644"/>
                  <a:pt x="411" y="644"/>
                  <a:pt x="412" y="644"/>
                </a:cubicBezTo>
                <a:close/>
                <a:moveTo>
                  <a:pt x="397" y="640"/>
                </a:moveTo>
                <a:cubicBezTo>
                  <a:pt x="398" y="640"/>
                  <a:pt x="398" y="640"/>
                  <a:pt x="398" y="641"/>
                </a:cubicBezTo>
                <a:cubicBezTo>
                  <a:pt x="398" y="642"/>
                  <a:pt x="399" y="642"/>
                  <a:pt x="398" y="642"/>
                </a:cubicBezTo>
                <a:cubicBezTo>
                  <a:pt x="400" y="643"/>
                  <a:pt x="400" y="641"/>
                  <a:pt x="401" y="641"/>
                </a:cubicBezTo>
                <a:cubicBezTo>
                  <a:pt x="402" y="641"/>
                  <a:pt x="401" y="641"/>
                  <a:pt x="402" y="642"/>
                </a:cubicBezTo>
                <a:cubicBezTo>
                  <a:pt x="402" y="642"/>
                  <a:pt x="402" y="642"/>
                  <a:pt x="403" y="642"/>
                </a:cubicBezTo>
                <a:cubicBezTo>
                  <a:pt x="403" y="642"/>
                  <a:pt x="404" y="642"/>
                  <a:pt x="404" y="642"/>
                </a:cubicBezTo>
                <a:cubicBezTo>
                  <a:pt x="404" y="642"/>
                  <a:pt x="404" y="642"/>
                  <a:pt x="405" y="642"/>
                </a:cubicBezTo>
                <a:cubicBezTo>
                  <a:pt x="406" y="642"/>
                  <a:pt x="407" y="642"/>
                  <a:pt x="409" y="643"/>
                </a:cubicBezTo>
                <a:cubicBezTo>
                  <a:pt x="408" y="644"/>
                  <a:pt x="405" y="642"/>
                  <a:pt x="404" y="644"/>
                </a:cubicBezTo>
                <a:cubicBezTo>
                  <a:pt x="404" y="644"/>
                  <a:pt x="404" y="643"/>
                  <a:pt x="403" y="643"/>
                </a:cubicBezTo>
                <a:cubicBezTo>
                  <a:pt x="403" y="643"/>
                  <a:pt x="402" y="643"/>
                  <a:pt x="402" y="643"/>
                </a:cubicBezTo>
                <a:cubicBezTo>
                  <a:pt x="402" y="643"/>
                  <a:pt x="401" y="644"/>
                  <a:pt x="401" y="644"/>
                </a:cubicBezTo>
                <a:cubicBezTo>
                  <a:pt x="400" y="644"/>
                  <a:pt x="399" y="643"/>
                  <a:pt x="398" y="644"/>
                </a:cubicBezTo>
                <a:cubicBezTo>
                  <a:pt x="397" y="644"/>
                  <a:pt x="397" y="643"/>
                  <a:pt x="397" y="642"/>
                </a:cubicBezTo>
                <a:cubicBezTo>
                  <a:pt x="397" y="642"/>
                  <a:pt x="396" y="642"/>
                  <a:pt x="396" y="642"/>
                </a:cubicBezTo>
                <a:cubicBezTo>
                  <a:pt x="396" y="642"/>
                  <a:pt x="396" y="641"/>
                  <a:pt x="396" y="641"/>
                </a:cubicBezTo>
                <a:cubicBezTo>
                  <a:pt x="396" y="641"/>
                  <a:pt x="397" y="640"/>
                  <a:pt x="397" y="640"/>
                </a:cubicBezTo>
                <a:close/>
                <a:moveTo>
                  <a:pt x="393" y="640"/>
                </a:moveTo>
                <a:cubicBezTo>
                  <a:pt x="394" y="640"/>
                  <a:pt x="394" y="641"/>
                  <a:pt x="393" y="643"/>
                </a:cubicBezTo>
                <a:cubicBezTo>
                  <a:pt x="393" y="643"/>
                  <a:pt x="394" y="644"/>
                  <a:pt x="393" y="644"/>
                </a:cubicBezTo>
                <a:cubicBezTo>
                  <a:pt x="392" y="643"/>
                  <a:pt x="392" y="644"/>
                  <a:pt x="390" y="644"/>
                </a:cubicBezTo>
                <a:cubicBezTo>
                  <a:pt x="391" y="643"/>
                  <a:pt x="392" y="642"/>
                  <a:pt x="392" y="641"/>
                </a:cubicBezTo>
                <a:cubicBezTo>
                  <a:pt x="393" y="641"/>
                  <a:pt x="392" y="641"/>
                  <a:pt x="392" y="641"/>
                </a:cubicBezTo>
                <a:cubicBezTo>
                  <a:pt x="392" y="640"/>
                  <a:pt x="393" y="640"/>
                  <a:pt x="393" y="640"/>
                </a:cubicBezTo>
                <a:close/>
                <a:moveTo>
                  <a:pt x="392" y="640"/>
                </a:moveTo>
                <a:cubicBezTo>
                  <a:pt x="391" y="641"/>
                  <a:pt x="391" y="641"/>
                  <a:pt x="389" y="641"/>
                </a:cubicBezTo>
                <a:cubicBezTo>
                  <a:pt x="390" y="641"/>
                  <a:pt x="390" y="639"/>
                  <a:pt x="392" y="640"/>
                </a:cubicBezTo>
                <a:close/>
                <a:moveTo>
                  <a:pt x="388" y="641"/>
                </a:moveTo>
                <a:cubicBezTo>
                  <a:pt x="388" y="642"/>
                  <a:pt x="387" y="641"/>
                  <a:pt x="387" y="642"/>
                </a:cubicBezTo>
                <a:cubicBezTo>
                  <a:pt x="386" y="641"/>
                  <a:pt x="387" y="640"/>
                  <a:pt x="388" y="641"/>
                </a:cubicBezTo>
                <a:close/>
                <a:moveTo>
                  <a:pt x="364" y="650"/>
                </a:moveTo>
                <a:cubicBezTo>
                  <a:pt x="363" y="650"/>
                  <a:pt x="363" y="652"/>
                  <a:pt x="362" y="652"/>
                </a:cubicBezTo>
                <a:cubicBezTo>
                  <a:pt x="362" y="652"/>
                  <a:pt x="362" y="651"/>
                  <a:pt x="362" y="651"/>
                </a:cubicBezTo>
                <a:cubicBezTo>
                  <a:pt x="360" y="651"/>
                  <a:pt x="359" y="652"/>
                  <a:pt x="359" y="654"/>
                </a:cubicBezTo>
                <a:cubicBezTo>
                  <a:pt x="359" y="654"/>
                  <a:pt x="359" y="653"/>
                  <a:pt x="358" y="653"/>
                </a:cubicBezTo>
                <a:cubicBezTo>
                  <a:pt x="358" y="655"/>
                  <a:pt x="358" y="654"/>
                  <a:pt x="358" y="656"/>
                </a:cubicBezTo>
                <a:cubicBezTo>
                  <a:pt x="358" y="657"/>
                  <a:pt x="359" y="657"/>
                  <a:pt x="359" y="658"/>
                </a:cubicBezTo>
                <a:cubicBezTo>
                  <a:pt x="358" y="658"/>
                  <a:pt x="358" y="659"/>
                  <a:pt x="358" y="659"/>
                </a:cubicBezTo>
                <a:cubicBezTo>
                  <a:pt x="357" y="659"/>
                  <a:pt x="356" y="659"/>
                  <a:pt x="356" y="659"/>
                </a:cubicBezTo>
                <a:cubicBezTo>
                  <a:pt x="356" y="659"/>
                  <a:pt x="355" y="659"/>
                  <a:pt x="355" y="659"/>
                </a:cubicBezTo>
                <a:cubicBezTo>
                  <a:pt x="354" y="659"/>
                  <a:pt x="353" y="658"/>
                  <a:pt x="352" y="659"/>
                </a:cubicBezTo>
                <a:cubicBezTo>
                  <a:pt x="352" y="659"/>
                  <a:pt x="352" y="658"/>
                  <a:pt x="350" y="658"/>
                </a:cubicBezTo>
                <a:cubicBezTo>
                  <a:pt x="349" y="659"/>
                  <a:pt x="352" y="659"/>
                  <a:pt x="352" y="660"/>
                </a:cubicBezTo>
                <a:cubicBezTo>
                  <a:pt x="350" y="660"/>
                  <a:pt x="348" y="659"/>
                  <a:pt x="348" y="661"/>
                </a:cubicBezTo>
                <a:cubicBezTo>
                  <a:pt x="348" y="661"/>
                  <a:pt x="347" y="661"/>
                  <a:pt x="347" y="662"/>
                </a:cubicBezTo>
                <a:cubicBezTo>
                  <a:pt x="346" y="661"/>
                  <a:pt x="347" y="659"/>
                  <a:pt x="348" y="660"/>
                </a:cubicBezTo>
                <a:cubicBezTo>
                  <a:pt x="349" y="659"/>
                  <a:pt x="348" y="659"/>
                  <a:pt x="348" y="658"/>
                </a:cubicBezTo>
                <a:cubicBezTo>
                  <a:pt x="350" y="657"/>
                  <a:pt x="351" y="657"/>
                  <a:pt x="352" y="655"/>
                </a:cubicBezTo>
                <a:cubicBezTo>
                  <a:pt x="353" y="656"/>
                  <a:pt x="352" y="657"/>
                  <a:pt x="353" y="657"/>
                </a:cubicBezTo>
                <a:cubicBezTo>
                  <a:pt x="354" y="657"/>
                  <a:pt x="355" y="656"/>
                  <a:pt x="355" y="656"/>
                </a:cubicBezTo>
                <a:cubicBezTo>
                  <a:pt x="355" y="654"/>
                  <a:pt x="356" y="654"/>
                  <a:pt x="357" y="652"/>
                </a:cubicBezTo>
                <a:cubicBezTo>
                  <a:pt x="358" y="653"/>
                  <a:pt x="359" y="652"/>
                  <a:pt x="360" y="651"/>
                </a:cubicBezTo>
                <a:cubicBezTo>
                  <a:pt x="361" y="650"/>
                  <a:pt x="362" y="650"/>
                  <a:pt x="363" y="650"/>
                </a:cubicBezTo>
                <a:cubicBezTo>
                  <a:pt x="364" y="650"/>
                  <a:pt x="364" y="650"/>
                  <a:pt x="365" y="650"/>
                </a:cubicBezTo>
                <a:cubicBezTo>
                  <a:pt x="366" y="650"/>
                  <a:pt x="367" y="649"/>
                  <a:pt x="368" y="648"/>
                </a:cubicBezTo>
                <a:cubicBezTo>
                  <a:pt x="369" y="649"/>
                  <a:pt x="369" y="648"/>
                  <a:pt x="370" y="648"/>
                </a:cubicBezTo>
                <a:cubicBezTo>
                  <a:pt x="371" y="649"/>
                  <a:pt x="372" y="648"/>
                  <a:pt x="373" y="648"/>
                </a:cubicBezTo>
                <a:cubicBezTo>
                  <a:pt x="374" y="648"/>
                  <a:pt x="374" y="648"/>
                  <a:pt x="375" y="648"/>
                </a:cubicBezTo>
                <a:cubicBezTo>
                  <a:pt x="376" y="648"/>
                  <a:pt x="374" y="647"/>
                  <a:pt x="375" y="647"/>
                </a:cubicBezTo>
                <a:cubicBezTo>
                  <a:pt x="376" y="647"/>
                  <a:pt x="378" y="647"/>
                  <a:pt x="379" y="646"/>
                </a:cubicBezTo>
                <a:cubicBezTo>
                  <a:pt x="379" y="646"/>
                  <a:pt x="379" y="647"/>
                  <a:pt x="379" y="647"/>
                </a:cubicBezTo>
                <a:cubicBezTo>
                  <a:pt x="380" y="647"/>
                  <a:pt x="380" y="646"/>
                  <a:pt x="381" y="646"/>
                </a:cubicBezTo>
                <a:cubicBezTo>
                  <a:pt x="381" y="646"/>
                  <a:pt x="382" y="646"/>
                  <a:pt x="382" y="646"/>
                </a:cubicBezTo>
                <a:cubicBezTo>
                  <a:pt x="382" y="647"/>
                  <a:pt x="383" y="646"/>
                  <a:pt x="384" y="647"/>
                </a:cubicBezTo>
                <a:cubicBezTo>
                  <a:pt x="384" y="647"/>
                  <a:pt x="384" y="648"/>
                  <a:pt x="384" y="649"/>
                </a:cubicBezTo>
                <a:cubicBezTo>
                  <a:pt x="382" y="648"/>
                  <a:pt x="382" y="649"/>
                  <a:pt x="381" y="649"/>
                </a:cubicBezTo>
                <a:cubicBezTo>
                  <a:pt x="380" y="650"/>
                  <a:pt x="382" y="650"/>
                  <a:pt x="381" y="651"/>
                </a:cubicBezTo>
                <a:cubicBezTo>
                  <a:pt x="380" y="651"/>
                  <a:pt x="380" y="648"/>
                  <a:pt x="379" y="650"/>
                </a:cubicBezTo>
                <a:cubicBezTo>
                  <a:pt x="378" y="650"/>
                  <a:pt x="379" y="649"/>
                  <a:pt x="378" y="649"/>
                </a:cubicBezTo>
                <a:cubicBezTo>
                  <a:pt x="377" y="648"/>
                  <a:pt x="377" y="649"/>
                  <a:pt x="377" y="650"/>
                </a:cubicBezTo>
                <a:cubicBezTo>
                  <a:pt x="375" y="649"/>
                  <a:pt x="374" y="649"/>
                  <a:pt x="374" y="650"/>
                </a:cubicBezTo>
                <a:cubicBezTo>
                  <a:pt x="373" y="650"/>
                  <a:pt x="372" y="650"/>
                  <a:pt x="372" y="650"/>
                </a:cubicBezTo>
                <a:cubicBezTo>
                  <a:pt x="371" y="651"/>
                  <a:pt x="371" y="651"/>
                  <a:pt x="372" y="651"/>
                </a:cubicBezTo>
                <a:cubicBezTo>
                  <a:pt x="372" y="652"/>
                  <a:pt x="371" y="651"/>
                  <a:pt x="371" y="652"/>
                </a:cubicBezTo>
                <a:cubicBezTo>
                  <a:pt x="370" y="652"/>
                  <a:pt x="370" y="651"/>
                  <a:pt x="370" y="650"/>
                </a:cubicBezTo>
                <a:cubicBezTo>
                  <a:pt x="369" y="651"/>
                  <a:pt x="368" y="650"/>
                  <a:pt x="368" y="650"/>
                </a:cubicBezTo>
                <a:cubicBezTo>
                  <a:pt x="367" y="650"/>
                  <a:pt x="366" y="650"/>
                  <a:pt x="365" y="651"/>
                </a:cubicBezTo>
                <a:cubicBezTo>
                  <a:pt x="365" y="651"/>
                  <a:pt x="364" y="651"/>
                  <a:pt x="364" y="650"/>
                </a:cubicBezTo>
                <a:close/>
                <a:moveTo>
                  <a:pt x="370" y="732"/>
                </a:moveTo>
                <a:cubicBezTo>
                  <a:pt x="370" y="732"/>
                  <a:pt x="334" y="663"/>
                  <a:pt x="447" y="667"/>
                </a:cubicBezTo>
                <a:cubicBezTo>
                  <a:pt x="467" y="668"/>
                  <a:pt x="495" y="674"/>
                  <a:pt x="515" y="678"/>
                </a:cubicBezTo>
                <a:cubicBezTo>
                  <a:pt x="351" y="655"/>
                  <a:pt x="369" y="723"/>
                  <a:pt x="370" y="732"/>
                </a:cubicBezTo>
                <a:close/>
                <a:moveTo>
                  <a:pt x="586" y="673"/>
                </a:moveTo>
                <a:cubicBezTo>
                  <a:pt x="586" y="673"/>
                  <a:pt x="585" y="673"/>
                  <a:pt x="585" y="673"/>
                </a:cubicBezTo>
                <a:cubicBezTo>
                  <a:pt x="585" y="674"/>
                  <a:pt x="584" y="674"/>
                  <a:pt x="584" y="674"/>
                </a:cubicBezTo>
                <a:cubicBezTo>
                  <a:pt x="583" y="674"/>
                  <a:pt x="583" y="674"/>
                  <a:pt x="583" y="674"/>
                </a:cubicBezTo>
                <a:cubicBezTo>
                  <a:pt x="583" y="674"/>
                  <a:pt x="581" y="674"/>
                  <a:pt x="581" y="675"/>
                </a:cubicBezTo>
                <a:cubicBezTo>
                  <a:pt x="581" y="675"/>
                  <a:pt x="580" y="675"/>
                  <a:pt x="579" y="675"/>
                </a:cubicBezTo>
                <a:cubicBezTo>
                  <a:pt x="578" y="675"/>
                  <a:pt x="578" y="675"/>
                  <a:pt x="577" y="675"/>
                </a:cubicBezTo>
                <a:cubicBezTo>
                  <a:pt x="577" y="675"/>
                  <a:pt x="577" y="675"/>
                  <a:pt x="577" y="676"/>
                </a:cubicBezTo>
                <a:cubicBezTo>
                  <a:pt x="576" y="676"/>
                  <a:pt x="576" y="676"/>
                  <a:pt x="575" y="676"/>
                </a:cubicBezTo>
                <a:cubicBezTo>
                  <a:pt x="575" y="676"/>
                  <a:pt x="575" y="676"/>
                  <a:pt x="574" y="676"/>
                </a:cubicBezTo>
                <a:cubicBezTo>
                  <a:pt x="574" y="676"/>
                  <a:pt x="573" y="676"/>
                  <a:pt x="572" y="676"/>
                </a:cubicBezTo>
                <a:cubicBezTo>
                  <a:pt x="571" y="677"/>
                  <a:pt x="570" y="677"/>
                  <a:pt x="570" y="677"/>
                </a:cubicBezTo>
                <a:cubicBezTo>
                  <a:pt x="570" y="677"/>
                  <a:pt x="570" y="677"/>
                  <a:pt x="570" y="677"/>
                </a:cubicBezTo>
                <a:cubicBezTo>
                  <a:pt x="571" y="677"/>
                  <a:pt x="572" y="677"/>
                  <a:pt x="573" y="678"/>
                </a:cubicBezTo>
                <a:cubicBezTo>
                  <a:pt x="572" y="679"/>
                  <a:pt x="571" y="680"/>
                  <a:pt x="570" y="679"/>
                </a:cubicBezTo>
                <a:cubicBezTo>
                  <a:pt x="570" y="678"/>
                  <a:pt x="569" y="678"/>
                  <a:pt x="569" y="679"/>
                </a:cubicBezTo>
                <a:cubicBezTo>
                  <a:pt x="568" y="680"/>
                  <a:pt x="569" y="679"/>
                  <a:pt x="566" y="679"/>
                </a:cubicBezTo>
                <a:cubicBezTo>
                  <a:pt x="566" y="679"/>
                  <a:pt x="566" y="679"/>
                  <a:pt x="565" y="679"/>
                </a:cubicBezTo>
                <a:cubicBezTo>
                  <a:pt x="565" y="679"/>
                  <a:pt x="564" y="679"/>
                  <a:pt x="563" y="679"/>
                </a:cubicBezTo>
                <a:cubicBezTo>
                  <a:pt x="562" y="679"/>
                  <a:pt x="561" y="679"/>
                  <a:pt x="559" y="679"/>
                </a:cubicBezTo>
                <a:cubicBezTo>
                  <a:pt x="559" y="678"/>
                  <a:pt x="558" y="678"/>
                  <a:pt x="557" y="678"/>
                </a:cubicBezTo>
                <a:cubicBezTo>
                  <a:pt x="556" y="678"/>
                  <a:pt x="555" y="678"/>
                  <a:pt x="554" y="678"/>
                </a:cubicBezTo>
                <a:cubicBezTo>
                  <a:pt x="554" y="678"/>
                  <a:pt x="554" y="679"/>
                  <a:pt x="554" y="679"/>
                </a:cubicBezTo>
                <a:cubicBezTo>
                  <a:pt x="554" y="679"/>
                  <a:pt x="554" y="679"/>
                  <a:pt x="555" y="679"/>
                </a:cubicBezTo>
                <a:cubicBezTo>
                  <a:pt x="555" y="679"/>
                  <a:pt x="555" y="680"/>
                  <a:pt x="554" y="680"/>
                </a:cubicBezTo>
                <a:cubicBezTo>
                  <a:pt x="555" y="680"/>
                  <a:pt x="556" y="681"/>
                  <a:pt x="555" y="681"/>
                </a:cubicBezTo>
                <a:cubicBezTo>
                  <a:pt x="555" y="681"/>
                  <a:pt x="554" y="682"/>
                  <a:pt x="554" y="682"/>
                </a:cubicBezTo>
                <a:cubicBezTo>
                  <a:pt x="554" y="681"/>
                  <a:pt x="554" y="683"/>
                  <a:pt x="553" y="683"/>
                </a:cubicBezTo>
                <a:cubicBezTo>
                  <a:pt x="553" y="683"/>
                  <a:pt x="552" y="683"/>
                  <a:pt x="551" y="683"/>
                </a:cubicBezTo>
                <a:cubicBezTo>
                  <a:pt x="551" y="683"/>
                  <a:pt x="551" y="683"/>
                  <a:pt x="550" y="683"/>
                </a:cubicBezTo>
                <a:cubicBezTo>
                  <a:pt x="550" y="683"/>
                  <a:pt x="550" y="682"/>
                  <a:pt x="550" y="682"/>
                </a:cubicBezTo>
                <a:cubicBezTo>
                  <a:pt x="549" y="682"/>
                  <a:pt x="549" y="683"/>
                  <a:pt x="548" y="683"/>
                </a:cubicBezTo>
                <a:cubicBezTo>
                  <a:pt x="547" y="683"/>
                  <a:pt x="545" y="683"/>
                  <a:pt x="544" y="683"/>
                </a:cubicBezTo>
                <a:cubicBezTo>
                  <a:pt x="543" y="682"/>
                  <a:pt x="543" y="683"/>
                  <a:pt x="542" y="682"/>
                </a:cubicBezTo>
                <a:cubicBezTo>
                  <a:pt x="541" y="682"/>
                  <a:pt x="541" y="682"/>
                  <a:pt x="540" y="682"/>
                </a:cubicBezTo>
                <a:cubicBezTo>
                  <a:pt x="539" y="682"/>
                  <a:pt x="538" y="682"/>
                  <a:pt x="537" y="682"/>
                </a:cubicBezTo>
                <a:cubicBezTo>
                  <a:pt x="537" y="682"/>
                  <a:pt x="536" y="682"/>
                  <a:pt x="536" y="682"/>
                </a:cubicBezTo>
                <a:cubicBezTo>
                  <a:pt x="536" y="682"/>
                  <a:pt x="535" y="681"/>
                  <a:pt x="535" y="681"/>
                </a:cubicBezTo>
                <a:cubicBezTo>
                  <a:pt x="535" y="681"/>
                  <a:pt x="533" y="681"/>
                  <a:pt x="533" y="681"/>
                </a:cubicBezTo>
                <a:cubicBezTo>
                  <a:pt x="533" y="681"/>
                  <a:pt x="532" y="681"/>
                  <a:pt x="532" y="681"/>
                </a:cubicBezTo>
                <a:cubicBezTo>
                  <a:pt x="532" y="681"/>
                  <a:pt x="531" y="681"/>
                  <a:pt x="531" y="681"/>
                </a:cubicBezTo>
                <a:cubicBezTo>
                  <a:pt x="531" y="681"/>
                  <a:pt x="531" y="681"/>
                  <a:pt x="531" y="681"/>
                </a:cubicBezTo>
                <a:cubicBezTo>
                  <a:pt x="530" y="681"/>
                  <a:pt x="530" y="681"/>
                  <a:pt x="529" y="681"/>
                </a:cubicBezTo>
                <a:cubicBezTo>
                  <a:pt x="529" y="681"/>
                  <a:pt x="529" y="681"/>
                  <a:pt x="529" y="681"/>
                </a:cubicBezTo>
                <a:cubicBezTo>
                  <a:pt x="528" y="681"/>
                  <a:pt x="526" y="680"/>
                  <a:pt x="525" y="681"/>
                </a:cubicBezTo>
                <a:cubicBezTo>
                  <a:pt x="525" y="681"/>
                  <a:pt x="524" y="681"/>
                  <a:pt x="524" y="681"/>
                </a:cubicBezTo>
                <a:cubicBezTo>
                  <a:pt x="524" y="680"/>
                  <a:pt x="523" y="680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3" y="679"/>
                  <a:pt x="523" y="679"/>
                  <a:pt x="523" y="679"/>
                </a:cubicBezTo>
                <a:cubicBezTo>
                  <a:pt x="524" y="678"/>
                  <a:pt x="525" y="679"/>
                  <a:pt x="526" y="679"/>
                </a:cubicBezTo>
                <a:cubicBezTo>
                  <a:pt x="527" y="679"/>
                  <a:pt x="528" y="678"/>
                  <a:pt x="529" y="678"/>
                </a:cubicBezTo>
                <a:cubicBezTo>
                  <a:pt x="529" y="678"/>
                  <a:pt x="529" y="679"/>
                  <a:pt x="529" y="679"/>
                </a:cubicBezTo>
                <a:cubicBezTo>
                  <a:pt x="529" y="679"/>
                  <a:pt x="531" y="679"/>
                  <a:pt x="531" y="679"/>
                </a:cubicBezTo>
                <a:cubicBezTo>
                  <a:pt x="532" y="679"/>
                  <a:pt x="533" y="679"/>
                  <a:pt x="535" y="679"/>
                </a:cubicBezTo>
                <a:cubicBezTo>
                  <a:pt x="536" y="679"/>
                  <a:pt x="537" y="679"/>
                  <a:pt x="538" y="679"/>
                </a:cubicBezTo>
                <a:cubicBezTo>
                  <a:pt x="538" y="680"/>
                  <a:pt x="540" y="679"/>
                  <a:pt x="540" y="680"/>
                </a:cubicBezTo>
                <a:cubicBezTo>
                  <a:pt x="541" y="680"/>
                  <a:pt x="542" y="680"/>
                  <a:pt x="543" y="679"/>
                </a:cubicBezTo>
                <a:cubicBezTo>
                  <a:pt x="544" y="680"/>
                  <a:pt x="544" y="680"/>
                  <a:pt x="544" y="680"/>
                </a:cubicBezTo>
                <a:cubicBezTo>
                  <a:pt x="545" y="680"/>
                  <a:pt x="545" y="679"/>
                  <a:pt x="546" y="679"/>
                </a:cubicBezTo>
                <a:cubicBezTo>
                  <a:pt x="546" y="680"/>
                  <a:pt x="547" y="680"/>
                  <a:pt x="547" y="680"/>
                </a:cubicBezTo>
                <a:cubicBezTo>
                  <a:pt x="548" y="680"/>
                  <a:pt x="547" y="680"/>
                  <a:pt x="548" y="680"/>
                </a:cubicBezTo>
                <a:cubicBezTo>
                  <a:pt x="548" y="680"/>
                  <a:pt x="549" y="680"/>
                  <a:pt x="549" y="680"/>
                </a:cubicBezTo>
                <a:cubicBezTo>
                  <a:pt x="550" y="681"/>
                  <a:pt x="550" y="681"/>
                  <a:pt x="552" y="682"/>
                </a:cubicBezTo>
                <a:cubicBezTo>
                  <a:pt x="553" y="681"/>
                  <a:pt x="551" y="680"/>
                  <a:pt x="552" y="680"/>
                </a:cubicBezTo>
                <a:cubicBezTo>
                  <a:pt x="552" y="680"/>
                  <a:pt x="552" y="680"/>
                  <a:pt x="552" y="680"/>
                </a:cubicBezTo>
                <a:cubicBezTo>
                  <a:pt x="551" y="680"/>
                  <a:pt x="546" y="679"/>
                  <a:pt x="546" y="679"/>
                </a:cubicBezTo>
                <a:cubicBezTo>
                  <a:pt x="546" y="678"/>
                  <a:pt x="551" y="679"/>
                  <a:pt x="552" y="679"/>
                </a:cubicBezTo>
                <a:cubicBezTo>
                  <a:pt x="552" y="679"/>
                  <a:pt x="552" y="679"/>
                  <a:pt x="553" y="679"/>
                </a:cubicBezTo>
                <a:cubicBezTo>
                  <a:pt x="553" y="679"/>
                  <a:pt x="553" y="678"/>
                  <a:pt x="553" y="678"/>
                </a:cubicBezTo>
                <a:cubicBezTo>
                  <a:pt x="553" y="678"/>
                  <a:pt x="552" y="678"/>
                  <a:pt x="552" y="678"/>
                </a:cubicBezTo>
                <a:cubicBezTo>
                  <a:pt x="552" y="677"/>
                  <a:pt x="554" y="676"/>
                  <a:pt x="554" y="676"/>
                </a:cubicBezTo>
                <a:cubicBezTo>
                  <a:pt x="555" y="677"/>
                  <a:pt x="555" y="677"/>
                  <a:pt x="556" y="677"/>
                </a:cubicBezTo>
                <a:cubicBezTo>
                  <a:pt x="558" y="677"/>
                  <a:pt x="561" y="676"/>
                  <a:pt x="564" y="676"/>
                </a:cubicBezTo>
                <a:cubicBezTo>
                  <a:pt x="564" y="676"/>
                  <a:pt x="564" y="676"/>
                  <a:pt x="564" y="676"/>
                </a:cubicBezTo>
                <a:cubicBezTo>
                  <a:pt x="565" y="676"/>
                  <a:pt x="565" y="676"/>
                  <a:pt x="565" y="677"/>
                </a:cubicBezTo>
                <a:cubicBezTo>
                  <a:pt x="565" y="676"/>
                  <a:pt x="566" y="676"/>
                  <a:pt x="566" y="676"/>
                </a:cubicBezTo>
                <a:cubicBezTo>
                  <a:pt x="568" y="676"/>
                  <a:pt x="568" y="676"/>
                  <a:pt x="570" y="676"/>
                </a:cubicBezTo>
                <a:cubicBezTo>
                  <a:pt x="570" y="675"/>
                  <a:pt x="572" y="675"/>
                  <a:pt x="573" y="675"/>
                </a:cubicBezTo>
                <a:cubicBezTo>
                  <a:pt x="573" y="675"/>
                  <a:pt x="574" y="675"/>
                  <a:pt x="575" y="674"/>
                </a:cubicBezTo>
                <a:cubicBezTo>
                  <a:pt x="576" y="674"/>
                  <a:pt x="576" y="675"/>
                  <a:pt x="577" y="675"/>
                </a:cubicBezTo>
                <a:cubicBezTo>
                  <a:pt x="579" y="674"/>
                  <a:pt x="580" y="674"/>
                  <a:pt x="581" y="673"/>
                </a:cubicBezTo>
                <a:cubicBezTo>
                  <a:pt x="582" y="673"/>
                  <a:pt x="582" y="673"/>
                  <a:pt x="583" y="673"/>
                </a:cubicBezTo>
                <a:cubicBezTo>
                  <a:pt x="584" y="673"/>
                  <a:pt x="585" y="673"/>
                  <a:pt x="586" y="673"/>
                </a:cubicBezTo>
                <a:cubicBezTo>
                  <a:pt x="586" y="671"/>
                  <a:pt x="588" y="672"/>
                  <a:pt x="589" y="672"/>
                </a:cubicBezTo>
                <a:cubicBezTo>
                  <a:pt x="589" y="673"/>
                  <a:pt x="587" y="673"/>
                  <a:pt x="586" y="673"/>
                </a:cubicBezTo>
                <a:close/>
                <a:moveTo>
                  <a:pt x="592" y="672"/>
                </a:moveTo>
                <a:cubicBezTo>
                  <a:pt x="590" y="672"/>
                  <a:pt x="590" y="672"/>
                  <a:pt x="590" y="672"/>
                </a:cubicBezTo>
                <a:cubicBezTo>
                  <a:pt x="591" y="672"/>
                  <a:pt x="591" y="672"/>
                  <a:pt x="591" y="672"/>
                </a:cubicBezTo>
                <a:cubicBezTo>
                  <a:pt x="592" y="672"/>
                  <a:pt x="592" y="672"/>
                  <a:pt x="592" y="672"/>
                </a:cubicBezTo>
                <a:close/>
                <a:moveTo>
                  <a:pt x="593" y="671"/>
                </a:moveTo>
                <a:cubicBezTo>
                  <a:pt x="593" y="671"/>
                  <a:pt x="594" y="671"/>
                  <a:pt x="594" y="670"/>
                </a:cubicBezTo>
                <a:cubicBezTo>
                  <a:pt x="595" y="671"/>
                  <a:pt x="593" y="672"/>
                  <a:pt x="593" y="671"/>
                </a:cubicBezTo>
                <a:close/>
                <a:moveTo>
                  <a:pt x="596" y="671"/>
                </a:moveTo>
                <a:cubicBezTo>
                  <a:pt x="597" y="670"/>
                  <a:pt x="599" y="669"/>
                  <a:pt x="601" y="669"/>
                </a:cubicBezTo>
                <a:cubicBezTo>
                  <a:pt x="599" y="670"/>
                  <a:pt x="598" y="670"/>
                  <a:pt x="596" y="671"/>
                </a:cubicBezTo>
                <a:close/>
                <a:moveTo>
                  <a:pt x="600" y="668"/>
                </a:moveTo>
                <a:cubicBezTo>
                  <a:pt x="598" y="669"/>
                  <a:pt x="595" y="669"/>
                  <a:pt x="592" y="671"/>
                </a:cubicBezTo>
                <a:cubicBezTo>
                  <a:pt x="592" y="671"/>
                  <a:pt x="590" y="670"/>
                  <a:pt x="589" y="670"/>
                </a:cubicBezTo>
                <a:cubicBezTo>
                  <a:pt x="589" y="670"/>
                  <a:pt x="589" y="671"/>
                  <a:pt x="589" y="671"/>
                </a:cubicBezTo>
                <a:cubicBezTo>
                  <a:pt x="589" y="671"/>
                  <a:pt x="588" y="671"/>
                  <a:pt x="588" y="671"/>
                </a:cubicBezTo>
                <a:cubicBezTo>
                  <a:pt x="588" y="671"/>
                  <a:pt x="586" y="671"/>
                  <a:pt x="585" y="671"/>
                </a:cubicBezTo>
                <a:cubicBezTo>
                  <a:pt x="585" y="671"/>
                  <a:pt x="586" y="671"/>
                  <a:pt x="586" y="670"/>
                </a:cubicBezTo>
                <a:cubicBezTo>
                  <a:pt x="587" y="671"/>
                  <a:pt x="589" y="670"/>
                  <a:pt x="590" y="670"/>
                </a:cubicBezTo>
                <a:cubicBezTo>
                  <a:pt x="591" y="670"/>
                  <a:pt x="591" y="669"/>
                  <a:pt x="592" y="669"/>
                </a:cubicBezTo>
                <a:cubicBezTo>
                  <a:pt x="592" y="669"/>
                  <a:pt x="593" y="669"/>
                  <a:pt x="593" y="669"/>
                </a:cubicBezTo>
                <a:cubicBezTo>
                  <a:pt x="594" y="669"/>
                  <a:pt x="594" y="668"/>
                  <a:pt x="594" y="668"/>
                </a:cubicBezTo>
                <a:cubicBezTo>
                  <a:pt x="595" y="668"/>
                  <a:pt x="596" y="668"/>
                  <a:pt x="597" y="668"/>
                </a:cubicBezTo>
                <a:cubicBezTo>
                  <a:pt x="599" y="668"/>
                  <a:pt x="600" y="667"/>
                  <a:pt x="602" y="667"/>
                </a:cubicBezTo>
                <a:cubicBezTo>
                  <a:pt x="602" y="668"/>
                  <a:pt x="601" y="668"/>
                  <a:pt x="600" y="668"/>
                </a:cubicBezTo>
                <a:close/>
                <a:moveTo>
                  <a:pt x="604" y="667"/>
                </a:moveTo>
                <a:cubicBezTo>
                  <a:pt x="605" y="664"/>
                  <a:pt x="609" y="666"/>
                  <a:pt x="609" y="665"/>
                </a:cubicBezTo>
                <a:cubicBezTo>
                  <a:pt x="611" y="667"/>
                  <a:pt x="604" y="667"/>
                  <a:pt x="604" y="667"/>
                </a:cubicBezTo>
                <a:close/>
                <a:moveTo>
                  <a:pt x="617" y="662"/>
                </a:moveTo>
                <a:cubicBezTo>
                  <a:pt x="616" y="662"/>
                  <a:pt x="616" y="662"/>
                  <a:pt x="615" y="662"/>
                </a:cubicBezTo>
                <a:cubicBezTo>
                  <a:pt x="615" y="662"/>
                  <a:pt x="616" y="662"/>
                  <a:pt x="615" y="663"/>
                </a:cubicBezTo>
                <a:cubicBezTo>
                  <a:pt x="615" y="663"/>
                  <a:pt x="614" y="663"/>
                  <a:pt x="614" y="663"/>
                </a:cubicBezTo>
                <a:cubicBezTo>
                  <a:pt x="614" y="663"/>
                  <a:pt x="614" y="663"/>
                  <a:pt x="614" y="663"/>
                </a:cubicBezTo>
                <a:cubicBezTo>
                  <a:pt x="614" y="663"/>
                  <a:pt x="614" y="663"/>
                  <a:pt x="613" y="663"/>
                </a:cubicBezTo>
                <a:cubicBezTo>
                  <a:pt x="613" y="663"/>
                  <a:pt x="613" y="664"/>
                  <a:pt x="612" y="663"/>
                </a:cubicBezTo>
                <a:cubicBezTo>
                  <a:pt x="612" y="662"/>
                  <a:pt x="614" y="662"/>
                  <a:pt x="615" y="661"/>
                </a:cubicBezTo>
                <a:cubicBezTo>
                  <a:pt x="616" y="662"/>
                  <a:pt x="618" y="661"/>
                  <a:pt x="617" y="662"/>
                </a:cubicBezTo>
                <a:close/>
                <a:moveTo>
                  <a:pt x="624" y="672"/>
                </a:moveTo>
                <a:cubicBezTo>
                  <a:pt x="625" y="672"/>
                  <a:pt x="625" y="671"/>
                  <a:pt x="626" y="672"/>
                </a:cubicBezTo>
                <a:cubicBezTo>
                  <a:pt x="625" y="672"/>
                  <a:pt x="625" y="673"/>
                  <a:pt x="624" y="672"/>
                </a:cubicBezTo>
                <a:close/>
                <a:moveTo>
                  <a:pt x="627" y="671"/>
                </a:moveTo>
                <a:cubicBezTo>
                  <a:pt x="626" y="671"/>
                  <a:pt x="628" y="671"/>
                  <a:pt x="628" y="670"/>
                </a:cubicBezTo>
                <a:cubicBezTo>
                  <a:pt x="630" y="671"/>
                  <a:pt x="627" y="671"/>
                  <a:pt x="627" y="671"/>
                </a:cubicBezTo>
                <a:close/>
                <a:moveTo>
                  <a:pt x="630" y="669"/>
                </a:moveTo>
                <a:cubicBezTo>
                  <a:pt x="630" y="669"/>
                  <a:pt x="630" y="669"/>
                  <a:pt x="631" y="669"/>
                </a:cubicBezTo>
                <a:cubicBezTo>
                  <a:pt x="632" y="669"/>
                  <a:pt x="632" y="667"/>
                  <a:pt x="633" y="668"/>
                </a:cubicBezTo>
                <a:cubicBezTo>
                  <a:pt x="632" y="668"/>
                  <a:pt x="632" y="670"/>
                  <a:pt x="630" y="669"/>
                </a:cubicBezTo>
                <a:close/>
                <a:moveTo>
                  <a:pt x="633" y="653"/>
                </a:moveTo>
                <a:cubicBezTo>
                  <a:pt x="632" y="653"/>
                  <a:pt x="632" y="653"/>
                  <a:pt x="632" y="653"/>
                </a:cubicBezTo>
                <a:cubicBezTo>
                  <a:pt x="631" y="654"/>
                  <a:pt x="632" y="654"/>
                  <a:pt x="630" y="654"/>
                </a:cubicBezTo>
                <a:cubicBezTo>
                  <a:pt x="630" y="654"/>
                  <a:pt x="629" y="654"/>
                  <a:pt x="629" y="655"/>
                </a:cubicBezTo>
                <a:cubicBezTo>
                  <a:pt x="629" y="655"/>
                  <a:pt x="628" y="655"/>
                  <a:pt x="627" y="655"/>
                </a:cubicBezTo>
                <a:cubicBezTo>
                  <a:pt x="627" y="655"/>
                  <a:pt x="626" y="655"/>
                  <a:pt x="624" y="656"/>
                </a:cubicBezTo>
                <a:cubicBezTo>
                  <a:pt x="624" y="655"/>
                  <a:pt x="623" y="655"/>
                  <a:pt x="623" y="655"/>
                </a:cubicBezTo>
                <a:cubicBezTo>
                  <a:pt x="622" y="655"/>
                  <a:pt x="621" y="656"/>
                  <a:pt x="620" y="656"/>
                </a:cubicBezTo>
                <a:cubicBezTo>
                  <a:pt x="620" y="656"/>
                  <a:pt x="620" y="657"/>
                  <a:pt x="621" y="657"/>
                </a:cubicBezTo>
                <a:cubicBezTo>
                  <a:pt x="621" y="657"/>
                  <a:pt x="622" y="658"/>
                  <a:pt x="622" y="658"/>
                </a:cubicBezTo>
                <a:cubicBezTo>
                  <a:pt x="622" y="658"/>
                  <a:pt x="621" y="659"/>
                  <a:pt x="621" y="659"/>
                </a:cubicBezTo>
                <a:cubicBezTo>
                  <a:pt x="621" y="659"/>
                  <a:pt x="621" y="659"/>
                  <a:pt x="621" y="660"/>
                </a:cubicBezTo>
                <a:cubicBezTo>
                  <a:pt x="621" y="660"/>
                  <a:pt x="620" y="660"/>
                  <a:pt x="619" y="660"/>
                </a:cubicBezTo>
                <a:cubicBezTo>
                  <a:pt x="619" y="660"/>
                  <a:pt x="619" y="660"/>
                  <a:pt x="618" y="660"/>
                </a:cubicBezTo>
                <a:cubicBezTo>
                  <a:pt x="618" y="660"/>
                  <a:pt x="618" y="660"/>
                  <a:pt x="618" y="660"/>
                </a:cubicBezTo>
                <a:cubicBezTo>
                  <a:pt x="617" y="660"/>
                  <a:pt x="617" y="661"/>
                  <a:pt x="617" y="661"/>
                </a:cubicBezTo>
                <a:cubicBezTo>
                  <a:pt x="616" y="661"/>
                  <a:pt x="615" y="661"/>
                  <a:pt x="613" y="661"/>
                </a:cubicBezTo>
                <a:cubicBezTo>
                  <a:pt x="613" y="661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0" y="662"/>
                  <a:pt x="609" y="662"/>
                  <a:pt x="608" y="663"/>
                </a:cubicBezTo>
                <a:cubicBezTo>
                  <a:pt x="608" y="662"/>
                  <a:pt x="608" y="663"/>
                  <a:pt x="607" y="662"/>
                </a:cubicBezTo>
                <a:cubicBezTo>
                  <a:pt x="607" y="662"/>
                  <a:pt x="607" y="662"/>
                  <a:pt x="606" y="662"/>
                </a:cubicBezTo>
                <a:cubicBezTo>
                  <a:pt x="606" y="662"/>
                  <a:pt x="605" y="663"/>
                  <a:pt x="605" y="663"/>
                </a:cubicBezTo>
                <a:cubicBezTo>
                  <a:pt x="604" y="663"/>
                  <a:pt x="604" y="663"/>
                  <a:pt x="604" y="663"/>
                </a:cubicBezTo>
                <a:cubicBezTo>
                  <a:pt x="604" y="663"/>
                  <a:pt x="604" y="663"/>
                  <a:pt x="603" y="663"/>
                </a:cubicBezTo>
                <a:cubicBezTo>
                  <a:pt x="603" y="663"/>
                  <a:pt x="603" y="663"/>
                  <a:pt x="603" y="663"/>
                </a:cubicBezTo>
                <a:cubicBezTo>
                  <a:pt x="603" y="663"/>
                  <a:pt x="602" y="663"/>
                  <a:pt x="602" y="663"/>
                </a:cubicBezTo>
                <a:cubicBezTo>
                  <a:pt x="602" y="663"/>
                  <a:pt x="602" y="663"/>
                  <a:pt x="602" y="663"/>
                </a:cubicBezTo>
                <a:cubicBezTo>
                  <a:pt x="601" y="663"/>
                  <a:pt x="600" y="663"/>
                  <a:pt x="599" y="664"/>
                </a:cubicBezTo>
                <a:cubicBezTo>
                  <a:pt x="599" y="664"/>
                  <a:pt x="598" y="664"/>
                  <a:pt x="598" y="664"/>
                </a:cubicBezTo>
                <a:cubicBezTo>
                  <a:pt x="598" y="664"/>
                  <a:pt x="597" y="663"/>
                  <a:pt x="597" y="663"/>
                </a:cubicBezTo>
                <a:cubicBezTo>
                  <a:pt x="596" y="663"/>
                  <a:pt x="596" y="663"/>
                  <a:pt x="597" y="663"/>
                </a:cubicBezTo>
                <a:cubicBezTo>
                  <a:pt x="597" y="662"/>
                  <a:pt x="598" y="662"/>
                  <a:pt x="599" y="662"/>
                </a:cubicBezTo>
                <a:cubicBezTo>
                  <a:pt x="600" y="662"/>
                  <a:pt x="600" y="661"/>
                  <a:pt x="601" y="661"/>
                </a:cubicBezTo>
                <a:cubicBezTo>
                  <a:pt x="601" y="661"/>
                  <a:pt x="601" y="662"/>
                  <a:pt x="601" y="661"/>
                </a:cubicBezTo>
                <a:cubicBezTo>
                  <a:pt x="602" y="661"/>
                  <a:pt x="603" y="661"/>
                  <a:pt x="603" y="661"/>
                </a:cubicBezTo>
                <a:cubicBezTo>
                  <a:pt x="603" y="662"/>
                  <a:pt x="605" y="661"/>
                  <a:pt x="606" y="660"/>
                </a:cubicBezTo>
                <a:cubicBezTo>
                  <a:pt x="606" y="660"/>
                  <a:pt x="607" y="660"/>
                  <a:pt x="608" y="660"/>
                </a:cubicBezTo>
                <a:cubicBezTo>
                  <a:pt x="609" y="661"/>
                  <a:pt x="610" y="659"/>
                  <a:pt x="611" y="661"/>
                </a:cubicBezTo>
                <a:cubicBezTo>
                  <a:pt x="612" y="660"/>
                  <a:pt x="613" y="659"/>
                  <a:pt x="614" y="659"/>
                </a:cubicBezTo>
                <a:cubicBezTo>
                  <a:pt x="615" y="659"/>
                  <a:pt x="615" y="659"/>
                  <a:pt x="616" y="659"/>
                </a:cubicBezTo>
                <a:cubicBezTo>
                  <a:pt x="616" y="659"/>
                  <a:pt x="616" y="659"/>
                  <a:pt x="616" y="659"/>
                </a:cubicBezTo>
                <a:cubicBezTo>
                  <a:pt x="616" y="659"/>
                  <a:pt x="616" y="659"/>
                  <a:pt x="617" y="658"/>
                </a:cubicBezTo>
                <a:cubicBezTo>
                  <a:pt x="617" y="659"/>
                  <a:pt x="618" y="659"/>
                  <a:pt x="619" y="659"/>
                </a:cubicBezTo>
                <a:cubicBezTo>
                  <a:pt x="620" y="659"/>
                  <a:pt x="618" y="658"/>
                  <a:pt x="619" y="658"/>
                </a:cubicBezTo>
                <a:cubicBezTo>
                  <a:pt x="619" y="658"/>
                  <a:pt x="620" y="657"/>
                  <a:pt x="620" y="656"/>
                </a:cubicBezTo>
                <a:cubicBezTo>
                  <a:pt x="619" y="656"/>
                  <a:pt x="619" y="657"/>
                  <a:pt x="619" y="657"/>
                </a:cubicBezTo>
                <a:cubicBezTo>
                  <a:pt x="618" y="656"/>
                  <a:pt x="620" y="655"/>
                  <a:pt x="620" y="655"/>
                </a:cubicBezTo>
                <a:cubicBezTo>
                  <a:pt x="620" y="655"/>
                  <a:pt x="621" y="655"/>
                  <a:pt x="622" y="655"/>
                </a:cubicBezTo>
                <a:cubicBezTo>
                  <a:pt x="623" y="654"/>
                  <a:pt x="625" y="653"/>
                  <a:pt x="627" y="653"/>
                </a:cubicBezTo>
                <a:cubicBezTo>
                  <a:pt x="627" y="653"/>
                  <a:pt x="628" y="652"/>
                  <a:pt x="628" y="652"/>
                </a:cubicBezTo>
                <a:cubicBezTo>
                  <a:pt x="628" y="652"/>
                  <a:pt x="628" y="653"/>
                  <a:pt x="629" y="653"/>
                </a:cubicBezTo>
                <a:cubicBezTo>
                  <a:pt x="630" y="652"/>
                  <a:pt x="631" y="652"/>
                  <a:pt x="632" y="652"/>
                </a:cubicBezTo>
                <a:cubicBezTo>
                  <a:pt x="633" y="652"/>
                  <a:pt x="634" y="651"/>
                  <a:pt x="635" y="652"/>
                </a:cubicBezTo>
                <a:cubicBezTo>
                  <a:pt x="634" y="653"/>
                  <a:pt x="634" y="654"/>
                  <a:pt x="633" y="653"/>
                </a:cubicBezTo>
                <a:close/>
                <a:moveTo>
                  <a:pt x="655" y="641"/>
                </a:moveTo>
                <a:cubicBezTo>
                  <a:pt x="655" y="641"/>
                  <a:pt x="655" y="641"/>
                  <a:pt x="654" y="641"/>
                </a:cubicBezTo>
                <a:cubicBezTo>
                  <a:pt x="654" y="641"/>
                  <a:pt x="654" y="641"/>
                  <a:pt x="654" y="641"/>
                </a:cubicBezTo>
                <a:cubicBezTo>
                  <a:pt x="655" y="641"/>
                  <a:pt x="656" y="640"/>
                  <a:pt x="656" y="640"/>
                </a:cubicBezTo>
                <a:cubicBezTo>
                  <a:pt x="656" y="641"/>
                  <a:pt x="656" y="641"/>
                  <a:pt x="655" y="641"/>
                </a:cubicBezTo>
                <a:close/>
                <a:moveTo>
                  <a:pt x="660" y="639"/>
                </a:moveTo>
                <a:cubicBezTo>
                  <a:pt x="660" y="640"/>
                  <a:pt x="659" y="640"/>
                  <a:pt x="658" y="640"/>
                </a:cubicBezTo>
                <a:cubicBezTo>
                  <a:pt x="658" y="640"/>
                  <a:pt x="658" y="639"/>
                  <a:pt x="659" y="639"/>
                </a:cubicBezTo>
                <a:cubicBezTo>
                  <a:pt x="660" y="639"/>
                  <a:pt x="661" y="639"/>
                  <a:pt x="661" y="639"/>
                </a:cubicBezTo>
                <a:cubicBezTo>
                  <a:pt x="661" y="639"/>
                  <a:pt x="661" y="639"/>
                  <a:pt x="661" y="639"/>
                </a:cubicBezTo>
                <a:cubicBezTo>
                  <a:pt x="661" y="639"/>
                  <a:pt x="661" y="638"/>
                  <a:pt x="661" y="638"/>
                </a:cubicBezTo>
                <a:cubicBezTo>
                  <a:pt x="661" y="638"/>
                  <a:pt x="662" y="638"/>
                  <a:pt x="662" y="638"/>
                </a:cubicBezTo>
                <a:cubicBezTo>
                  <a:pt x="661" y="639"/>
                  <a:pt x="661" y="639"/>
                  <a:pt x="660" y="639"/>
                </a:cubicBezTo>
                <a:close/>
                <a:moveTo>
                  <a:pt x="663" y="638"/>
                </a:moveTo>
                <a:cubicBezTo>
                  <a:pt x="663" y="638"/>
                  <a:pt x="663" y="638"/>
                  <a:pt x="663" y="638"/>
                </a:cubicBezTo>
                <a:cubicBezTo>
                  <a:pt x="663" y="638"/>
                  <a:pt x="663" y="638"/>
                  <a:pt x="663" y="638"/>
                </a:cubicBezTo>
                <a:close/>
                <a:moveTo>
                  <a:pt x="668" y="635"/>
                </a:moveTo>
                <a:cubicBezTo>
                  <a:pt x="667" y="635"/>
                  <a:pt x="667" y="636"/>
                  <a:pt x="666" y="636"/>
                </a:cubicBezTo>
                <a:cubicBezTo>
                  <a:pt x="666" y="636"/>
                  <a:pt x="666" y="636"/>
                  <a:pt x="666" y="636"/>
                </a:cubicBezTo>
                <a:cubicBezTo>
                  <a:pt x="667" y="635"/>
                  <a:pt x="668" y="635"/>
                  <a:pt x="669" y="634"/>
                </a:cubicBezTo>
                <a:cubicBezTo>
                  <a:pt x="669" y="635"/>
                  <a:pt x="669" y="635"/>
                  <a:pt x="668" y="635"/>
                </a:cubicBezTo>
                <a:close/>
                <a:moveTo>
                  <a:pt x="670" y="632"/>
                </a:moveTo>
                <a:cubicBezTo>
                  <a:pt x="670" y="632"/>
                  <a:pt x="669" y="632"/>
                  <a:pt x="669" y="632"/>
                </a:cubicBezTo>
                <a:cubicBezTo>
                  <a:pt x="669" y="632"/>
                  <a:pt x="669" y="633"/>
                  <a:pt x="669" y="633"/>
                </a:cubicBezTo>
                <a:cubicBezTo>
                  <a:pt x="668" y="633"/>
                  <a:pt x="668" y="633"/>
                  <a:pt x="667" y="633"/>
                </a:cubicBezTo>
                <a:cubicBezTo>
                  <a:pt x="667" y="633"/>
                  <a:pt x="667" y="634"/>
                  <a:pt x="667" y="634"/>
                </a:cubicBezTo>
                <a:cubicBezTo>
                  <a:pt x="666" y="634"/>
                  <a:pt x="666" y="634"/>
                  <a:pt x="666" y="634"/>
                </a:cubicBezTo>
                <a:cubicBezTo>
                  <a:pt x="665" y="634"/>
                  <a:pt x="663" y="635"/>
                  <a:pt x="662" y="635"/>
                </a:cubicBezTo>
                <a:cubicBezTo>
                  <a:pt x="661" y="635"/>
                  <a:pt x="661" y="635"/>
                  <a:pt x="660" y="635"/>
                </a:cubicBezTo>
                <a:cubicBezTo>
                  <a:pt x="660" y="635"/>
                  <a:pt x="659" y="635"/>
                  <a:pt x="659" y="635"/>
                </a:cubicBezTo>
                <a:cubicBezTo>
                  <a:pt x="658" y="636"/>
                  <a:pt x="657" y="637"/>
                  <a:pt x="656" y="637"/>
                </a:cubicBezTo>
                <a:cubicBezTo>
                  <a:pt x="655" y="637"/>
                  <a:pt x="654" y="637"/>
                  <a:pt x="654" y="637"/>
                </a:cubicBezTo>
                <a:cubicBezTo>
                  <a:pt x="655" y="637"/>
                  <a:pt x="655" y="636"/>
                  <a:pt x="656" y="636"/>
                </a:cubicBezTo>
                <a:cubicBezTo>
                  <a:pt x="656" y="636"/>
                  <a:pt x="656" y="636"/>
                  <a:pt x="656" y="635"/>
                </a:cubicBezTo>
                <a:cubicBezTo>
                  <a:pt x="657" y="635"/>
                  <a:pt x="658" y="635"/>
                  <a:pt x="658" y="635"/>
                </a:cubicBezTo>
                <a:cubicBezTo>
                  <a:pt x="658" y="634"/>
                  <a:pt x="658" y="635"/>
                  <a:pt x="659" y="635"/>
                </a:cubicBezTo>
                <a:cubicBezTo>
                  <a:pt x="660" y="634"/>
                  <a:pt x="660" y="634"/>
                  <a:pt x="660" y="633"/>
                </a:cubicBezTo>
                <a:cubicBezTo>
                  <a:pt x="661" y="633"/>
                  <a:pt x="662" y="633"/>
                  <a:pt x="662" y="634"/>
                </a:cubicBezTo>
                <a:cubicBezTo>
                  <a:pt x="664" y="633"/>
                  <a:pt x="665" y="633"/>
                  <a:pt x="667" y="633"/>
                </a:cubicBezTo>
                <a:cubicBezTo>
                  <a:pt x="668" y="633"/>
                  <a:pt x="668" y="632"/>
                  <a:pt x="668" y="632"/>
                </a:cubicBezTo>
                <a:cubicBezTo>
                  <a:pt x="669" y="632"/>
                  <a:pt x="669" y="630"/>
                  <a:pt x="671" y="631"/>
                </a:cubicBezTo>
                <a:cubicBezTo>
                  <a:pt x="670" y="631"/>
                  <a:pt x="670" y="631"/>
                  <a:pt x="670" y="632"/>
                </a:cubicBezTo>
                <a:close/>
                <a:moveTo>
                  <a:pt x="669" y="622"/>
                </a:moveTo>
                <a:cubicBezTo>
                  <a:pt x="668" y="623"/>
                  <a:pt x="668" y="623"/>
                  <a:pt x="668" y="624"/>
                </a:cubicBezTo>
                <a:cubicBezTo>
                  <a:pt x="666" y="623"/>
                  <a:pt x="665" y="624"/>
                  <a:pt x="664" y="625"/>
                </a:cubicBezTo>
                <a:cubicBezTo>
                  <a:pt x="663" y="625"/>
                  <a:pt x="662" y="625"/>
                  <a:pt x="661" y="626"/>
                </a:cubicBezTo>
                <a:cubicBezTo>
                  <a:pt x="660" y="626"/>
                  <a:pt x="662" y="625"/>
                  <a:pt x="662" y="625"/>
                </a:cubicBezTo>
                <a:cubicBezTo>
                  <a:pt x="663" y="624"/>
                  <a:pt x="663" y="624"/>
                  <a:pt x="664" y="623"/>
                </a:cubicBezTo>
                <a:cubicBezTo>
                  <a:pt x="665" y="623"/>
                  <a:pt x="664" y="624"/>
                  <a:pt x="665" y="623"/>
                </a:cubicBezTo>
                <a:cubicBezTo>
                  <a:pt x="666" y="623"/>
                  <a:pt x="665" y="623"/>
                  <a:pt x="665" y="623"/>
                </a:cubicBezTo>
                <a:cubicBezTo>
                  <a:pt x="667" y="623"/>
                  <a:pt x="667" y="622"/>
                  <a:pt x="668" y="622"/>
                </a:cubicBezTo>
                <a:cubicBezTo>
                  <a:pt x="669" y="622"/>
                  <a:pt x="669" y="621"/>
                  <a:pt x="669" y="621"/>
                </a:cubicBezTo>
                <a:cubicBezTo>
                  <a:pt x="670" y="621"/>
                  <a:pt x="671" y="621"/>
                  <a:pt x="671" y="622"/>
                </a:cubicBezTo>
                <a:cubicBezTo>
                  <a:pt x="670" y="622"/>
                  <a:pt x="669" y="623"/>
                  <a:pt x="669" y="622"/>
                </a:cubicBezTo>
                <a:close/>
                <a:moveTo>
                  <a:pt x="672" y="619"/>
                </a:moveTo>
                <a:cubicBezTo>
                  <a:pt x="673" y="619"/>
                  <a:pt x="672" y="619"/>
                  <a:pt x="673" y="619"/>
                </a:cubicBezTo>
                <a:cubicBezTo>
                  <a:pt x="673" y="619"/>
                  <a:pt x="674" y="619"/>
                  <a:pt x="673" y="618"/>
                </a:cubicBezTo>
                <a:cubicBezTo>
                  <a:pt x="674" y="618"/>
                  <a:pt x="674" y="618"/>
                  <a:pt x="674" y="618"/>
                </a:cubicBezTo>
                <a:cubicBezTo>
                  <a:pt x="675" y="619"/>
                  <a:pt x="674" y="619"/>
                  <a:pt x="674" y="619"/>
                </a:cubicBezTo>
                <a:cubicBezTo>
                  <a:pt x="674" y="619"/>
                  <a:pt x="673" y="620"/>
                  <a:pt x="673" y="620"/>
                </a:cubicBezTo>
                <a:cubicBezTo>
                  <a:pt x="672" y="621"/>
                  <a:pt x="672" y="620"/>
                  <a:pt x="671" y="620"/>
                </a:cubicBezTo>
                <a:cubicBezTo>
                  <a:pt x="671" y="620"/>
                  <a:pt x="672" y="620"/>
                  <a:pt x="672" y="619"/>
                </a:cubicBezTo>
                <a:close/>
                <a:moveTo>
                  <a:pt x="675" y="629"/>
                </a:moveTo>
                <a:cubicBezTo>
                  <a:pt x="674" y="630"/>
                  <a:pt x="674" y="630"/>
                  <a:pt x="672" y="631"/>
                </a:cubicBezTo>
                <a:cubicBezTo>
                  <a:pt x="672" y="630"/>
                  <a:pt x="672" y="630"/>
                  <a:pt x="671" y="630"/>
                </a:cubicBezTo>
                <a:cubicBezTo>
                  <a:pt x="671" y="629"/>
                  <a:pt x="674" y="630"/>
                  <a:pt x="673" y="629"/>
                </a:cubicBezTo>
                <a:cubicBezTo>
                  <a:pt x="673" y="629"/>
                  <a:pt x="674" y="628"/>
                  <a:pt x="674" y="628"/>
                </a:cubicBezTo>
                <a:cubicBezTo>
                  <a:pt x="675" y="629"/>
                  <a:pt x="676" y="629"/>
                  <a:pt x="677" y="628"/>
                </a:cubicBezTo>
                <a:cubicBezTo>
                  <a:pt x="677" y="629"/>
                  <a:pt x="676" y="629"/>
                  <a:pt x="675" y="629"/>
                </a:cubicBezTo>
                <a:close/>
                <a:moveTo>
                  <a:pt x="699" y="603"/>
                </a:moveTo>
                <a:cubicBezTo>
                  <a:pt x="700" y="602"/>
                  <a:pt x="701" y="602"/>
                  <a:pt x="701" y="601"/>
                </a:cubicBezTo>
                <a:cubicBezTo>
                  <a:pt x="703" y="601"/>
                  <a:pt x="703" y="600"/>
                  <a:pt x="704" y="599"/>
                </a:cubicBezTo>
                <a:cubicBezTo>
                  <a:pt x="704" y="599"/>
                  <a:pt x="704" y="599"/>
                  <a:pt x="704" y="599"/>
                </a:cubicBezTo>
                <a:cubicBezTo>
                  <a:pt x="704" y="599"/>
                  <a:pt x="704" y="599"/>
                  <a:pt x="705" y="599"/>
                </a:cubicBezTo>
                <a:cubicBezTo>
                  <a:pt x="705" y="598"/>
                  <a:pt x="706" y="598"/>
                  <a:pt x="707" y="597"/>
                </a:cubicBezTo>
                <a:cubicBezTo>
                  <a:pt x="708" y="598"/>
                  <a:pt x="705" y="598"/>
                  <a:pt x="705" y="599"/>
                </a:cubicBezTo>
                <a:cubicBezTo>
                  <a:pt x="704" y="599"/>
                  <a:pt x="704" y="600"/>
                  <a:pt x="704" y="600"/>
                </a:cubicBezTo>
                <a:cubicBezTo>
                  <a:pt x="703" y="600"/>
                  <a:pt x="703" y="601"/>
                  <a:pt x="703" y="601"/>
                </a:cubicBezTo>
                <a:cubicBezTo>
                  <a:pt x="703" y="601"/>
                  <a:pt x="701" y="602"/>
                  <a:pt x="702" y="602"/>
                </a:cubicBezTo>
                <a:cubicBezTo>
                  <a:pt x="701" y="602"/>
                  <a:pt x="701" y="602"/>
                  <a:pt x="701" y="603"/>
                </a:cubicBezTo>
                <a:cubicBezTo>
                  <a:pt x="700" y="603"/>
                  <a:pt x="700" y="603"/>
                  <a:pt x="700" y="603"/>
                </a:cubicBezTo>
                <a:cubicBezTo>
                  <a:pt x="700" y="603"/>
                  <a:pt x="699" y="604"/>
                  <a:pt x="699" y="604"/>
                </a:cubicBezTo>
                <a:cubicBezTo>
                  <a:pt x="699" y="604"/>
                  <a:pt x="699" y="604"/>
                  <a:pt x="699" y="604"/>
                </a:cubicBezTo>
                <a:cubicBezTo>
                  <a:pt x="699" y="604"/>
                  <a:pt x="698" y="604"/>
                  <a:pt x="698" y="605"/>
                </a:cubicBezTo>
                <a:cubicBezTo>
                  <a:pt x="698" y="604"/>
                  <a:pt x="698" y="604"/>
                  <a:pt x="697" y="605"/>
                </a:cubicBezTo>
                <a:cubicBezTo>
                  <a:pt x="697" y="604"/>
                  <a:pt x="698" y="603"/>
                  <a:pt x="699" y="603"/>
                </a:cubicBezTo>
                <a:close/>
                <a:moveTo>
                  <a:pt x="694" y="609"/>
                </a:moveTo>
                <a:cubicBezTo>
                  <a:pt x="694" y="610"/>
                  <a:pt x="694" y="610"/>
                  <a:pt x="693" y="610"/>
                </a:cubicBezTo>
                <a:cubicBezTo>
                  <a:pt x="693" y="610"/>
                  <a:pt x="693" y="610"/>
                  <a:pt x="693" y="610"/>
                </a:cubicBezTo>
                <a:cubicBezTo>
                  <a:pt x="693" y="609"/>
                  <a:pt x="694" y="609"/>
                  <a:pt x="694" y="609"/>
                </a:cubicBezTo>
                <a:close/>
                <a:moveTo>
                  <a:pt x="680" y="615"/>
                </a:moveTo>
                <a:cubicBezTo>
                  <a:pt x="680" y="615"/>
                  <a:pt x="680" y="615"/>
                  <a:pt x="681" y="614"/>
                </a:cubicBezTo>
                <a:cubicBezTo>
                  <a:pt x="681" y="614"/>
                  <a:pt x="683" y="614"/>
                  <a:pt x="683" y="614"/>
                </a:cubicBezTo>
                <a:cubicBezTo>
                  <a:pt x="683" y="614"/>
                  <a:pt x="683" y="613"/>
                  <a:pt x="683" y="613"/>
                </a:cubicBezTo>
                <a:cubicBezTo>
                  <a:pt x="683" y="613"/>
                  <a:pt x="684" y="613"/>
                  <a:pt x="684" y="613"/>
                </a:cubicBezTo>
                <a:cubicBezTo>
                  <a:pt x="684" y="613"/>
                  <a:pt x="685" y="612"/>
                  <a:pt x="685" y="612"/>
                </a:cubicBezTo>
                <a:cubicBezTo>
                  <a:pt x="685" y="612"/>
                  <a:pt x="686" y="612"/>
                  <a:pt x="686" y="612"/>
                </a:cubicBezTo>
                <a:cubicBezTo>
                  <a:pt x="687" y="611"/>
                  <a:pt x="686" y="611"/>
                  <a:pt x="687" y="611"/>
                </a:cubicBezTo>
                <a:cubicBezTo>
                  <a:pt x="688" y="610"/>
                  <a:pt x="688" y="610"/>
                  <a:pt x="688" y="609"/>
                </a:cubicBezTo>
                <a:cubicBezTo>
                  <a:pt x="689" y="609"/>
                  <a:pt x="690" y="609"/>
                  <a:pt x="690" y="609"/>
                </a:cubicBezTo>
                <a:cubicBezTo>
                  <a:pt x="692" y="608"/>
                  <a:pt x="690" y="609"/>
                  <a:pt x="690" y="609"/>
                </a:cubicBezTo>
                <a:cubicBezTo>
                  <a:pt x="690" y="610"/>
                  <a:pt x="690" y="610"/>
                  <a:pt x="689" y="611"/>
                </a:cubicBezTo>
                <a:cubicBezTo>
                  <a:pt x="689" y="611"/>
                  <a:pt x="688" y="611"/>
                  <a:pt x="688" y="611"/>
                </a:cubicBezTo>
                <a:cubicBezTo>
                  <a:pt x="688" y="611"/>
                  <a:pt x="687" y="612"/>
                  <a:pt x="687" y="612"/>
                </a:cubicBezTo>
                <a:cubicBezTo>
                  <a:pt x="686" y="612"/>
                  <a:pt x="685" y="613"/>
                  <a:pt x="684" y="613"/>
                </a:cubicBezTo>
                <a:cubicBezTo>
                  <a:pt x="685" y="614"/>
                  <a:pt x="686" y="614"/>
                  <a:pt x="686" y="615"/>
                </a:cubicBezTo>
                <a:cubicBezTo>
                  <a:pt x="686" y="615"/>
                  <a:pt x="685" y="615"/>
                  <a:pt x="685" y="615"/>
                </a:cubicBezTo>
                <a:cubicBezTo>
                  <a:pt x="685" y="615"/>
                  <a:pt x="684" y="615"/>
                  <a:pt x="683" y="615"/>
                </a:cubicBezTo>
                <a:cubicBezTo>
                  <a:pt x="683" y="615"/>
                  <a:pt x="683" y="615"/>
                  <a:pt x="683" y="615"/>
                </a:cubicBezTo>
                <a:cubicBezTo>
                  <a:pt x="683" y="615"/>
                  <a:pt x="682" y="614"/>
                  <a:pt x="682" y="614"/>
                </a:cubicBezTo>
                <a:cubicBezTo>
                  <a:pt x="681" y="615"/>
                  <a:pt x="682" y="615"/>
                  <a:pt x="682" y="616"/>
                </a:cubicBezTo>
                <a:cubicBezTo>
                  <a:pt x="681" y="616"/>
                  <a:pt x="680" y="617"/>
                  <a:pt x="680" y="617"/>
                </a:cubicBezTo>
                <a:cubicBezTo>
                  <a:pt x="679" y="617"/>
                  <a:pt x="679" y="616"/>
                  <a:pt x="678" y="616"/>
                </a:cubicBezTo>
                <a:cubicBezTo>
                  <a:pt x="678" y="615"/>
                  <a:pt x="679" y="615"/>
                  <a:pt x="680" y="615"/>
                </a:cubicBezTo>
                <a:close/>
                <a:moveTo>
                  <a:pt x="689" y="614"/>
                </a:moveTo>
                <a:cubicBezTo>
                  <a:pt x="688" y="614"/>
                  <a:pt x="687" y="614"/>
                  <a:pt x="687" y="614"/>
                </a:cubicBezTo>
                <a:cubicBezTo>
                  <a:pt x="687" y="614"/>
                  <a:pt x="688" y="614"/>
                  <a:pt x="688" y="613"/>
                </a:cubicBezTo>
                <a:cubicBezTo>
                  <a:pt x="690" y="613"/>
                  <a:pt x="690" y="612"/>
                  <a:pt x="691" y="612"/>
                </a:cubicBezTo>
                <a:cubicBezTo>
                  <a:pt x="691" y="613"/>
                  <a:pt x="690" y="612"/>
                  <a:pt x="690" y="613"/>
                </a:cubicBezTo>
                <a:cubicBezTo>
                  <a:pt x="689" y="613"/>
                  <a:pt x="688" y="613"/>
                  <a:pt x="689" y="614"/>
                </a:cubicBezTo>
                <a:close/>
                <a:moveTo>
                  <a:pt x="683" y="617"/>
                </a:moveTo>
                <a:cubicBezTo>
                  <a:pt x="683" y="618"/>
                  <a:pt x="682" y="618"/>
                  <a:pt x="681" y="618"/>
                </a:cubicBezTo>
                <a:cubicBezTo>
                  <a:pt x="681" y="617"/>
                  <a:pt x="682" y="617"/>
                  <a:pt x="683" y="617"/>
                </a:cubicBezTo>
                <a:close/>
                <a:moveTo>
                  <a:pt x="700" y="610"/>
                </a:moveTo>
                <a:cubicBezTo>
                  <a:pt x="701" y="611"/>
                  <a:pt x="700" y="611"/>
                  <a:pt x="700" y="611"/>
                </a:cubicBezTo>
                <a:cubicBezTo>
                  <a:pt x="700" y="612"/>
                  <a:pt x="700" y="612"/>
                  <a:pt x="700" y="612"/>
                </a:cubicBezTo>
                <a:cubicBezTo>
                  <a:pt x="699" y="612"/>
                  <a:pt x="699" y="613"/>
                  <a:pt x="698" y="613"/>
                </a:cubicBezTo>
                <a:cubicBezTo>
                  <a:pt x="698" y="613"/>
                  <a:pt x="698" y="613"/>
                  <a:pt x="697" y="613"/>
                </a:cubicBezTo>
                <a:cubicBezTo>
                  <a:pt x="697" y="614"/>
                  <a:pt x="697" y="614"/>
                  <a:pt x="696" y="614"/>
                </a:cubicBezTo>
                <a:cubicBezTo>
                  <a:pt x="696" y="614"/>
                  <a:pt x="696" y="614"/>
                  <a:pt x="696" y="614"/>
                </a:cubicBezTo>
                <a:cubicBezTo>
                  <a:pt x="695" y="614"/>
                  <a:pt x="695" y="615"/>
                  <a:pt x="695" y="615"/>
                </a:cubicBezTo>
                <a:cubicBezTo>
                  <a:pt x="695" y="615"/>
                  <a:pt x="695" y="616"/>
                  <a:pt x="695" y="616"/>
                </a:cubicBezTo>
                <a:cubicBezTo>
                  <a:pt x="694" y="616"/>
                  <a:pt x="694" y="616"/>
                  <a:pt x="693" y="617"/>
                </a:cubicBezTo>
                <a:cubicBezTo>
                  <a:pt x="693" y="617"/>
                  <a:pt x="693" y="617"/>
                  <a:pt x="693" y="617"/>
                </a:cubicBezTo>
                <a:cubicBezTo>
                  <a:pt x="693" y="617"/>
                  <a:pt x="693" y="617"/>
                  <a:pt x="692" y="617"/>
                </a:cubicBezTo>
                <a:cubicBezTo>
                  <a:pt x="692" y="617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2" y="618"/>
                  <a:pt x="692" y="618"/>
                </a:cubicBezTo>
                <a:cubicBezTo>
                  <a:pt x="692" y="618"/>
                  <a:pt x="691" y="618"/>
                  <a:pt x="691" y="618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1" y="619"/>
                  <a:pt x="691" y="619"/>
                </a:cubicBezTo>
                <a:cubicBezTo>
                  <a:pt x="691" y="619"/>
                  <a:pt x="690" y="619"/>
                  <a:pt x="690" y="619"/>
                </a:cubicBezTo>
                <a:cubicBezTo>
                  <a:pt x="690" y="619"/>
                  <a:pt x="689" y="619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9" y="620"/>
                  <a:pt x="689" y="620"/>
                  <a:pt x="689" y="620"/>
                </a:cubicBezTo>
                <a:cubicBezTo>
                  <a:pt x="687" y="621"/>
                  <a:pt x="686" y="622"/>
                  <a:pt x="685" y="623"/>
                </a:cubicBezTo>
                <a:cubicBezTo>
                  <a:pt x="685" y="623"/>
                  <a:pt x="685" y="623"/>
                  <a:pt x="684" y="623"/>
                </a:cubicBezTo>
                <a:cubicBezTo>
                  <a:pt x="683" y="623"/>
                  <a:pt x="684" y="624"/>
                  <a:pt x="683" y="624"/>
                </a:cubicBezTo>
                <a:cubicBezTo>
                  <a:pt x="683" y="624"/>
                  <a:pt x="683" y="625"/>
                  <a:pt x="683" y="625"/>
                </a:cubicBezTo>
                <a:cubicBezTo>
                  <a:pt x="682" y="625"/>
                  <a:pt x="682" y="625"/>
                  <a:pt x="681" y="625"/>
                </a:cubicBezTo>
                <a:cubicBezTo>
                  <a:pt x="681" y="625"/>
                  <a:pt x="681" y="625"/>
                  <a:pt x="681" y="625"/>
                </a:cubicBezTo>
                <a:cubicBezTo>
                  <a:pt x="681" y="625"/>
                  <a:pt x="681" y="626"/>
                  <a:pt x="680" y="626"/>
                </a:cubicBezTo>
                <a:cubicBezTo>
                  <a:pt x="680" y="626"/>
                  <a:pt x="680" y="626"/>
                  <a:pt x="680" y="626"/>
                </a:cubicBezTo>
                <a:cubicBezTo>
                  <a:pt x="679" y="627"/>
                  <a:pt x="679" y="627"/>
                  <a:pt x="678" y="628"/>
                </a:cubicBezTo>
                <a:cubicBezTo>
                  <a:pt x="677" y="628"/>
                  <a:pt x="678" y="627"/>
                  <a:pt x="678" y="626"/>
                </a:cubicBezTo>
                <a:cubicBezTo>
                  <a:pt x="679" y="626"/>
                  <a:pt x="679" y="625"/>
                  <a:pt x="680" y="625"/>
                </a:cubicBezTo>
                <a:cubicBezTo>
                  <a:pt x="680" y="625"/>
                  <a:pt x="680" y="625"/>
                  <a:pt x="680" y="624"/>
                </a:cubicBezTo>
                <a:cubicBezTo>
                  <a:pt x="681" y="624"/>
                  <a:pt x="682" y="624"/>
                  <a:pt x="682" y="624"/>
                </a:cubicBezTo>
                <a:cubicBezTo>
                  <a:pt x="682" y="624"/>
                  <a:pt x="683" y="623"/>
                  <a:pt x="683" y="623"/>
                </a:cubicBezTo>
                <a:cubicBezTo>
                  <a:pt x="684" y="622"/>
                  <a:pt x="684" y="622"/>
                  <a:pt x="685" y="621"/>
                </a:cubicBezTo>
                <a:cubicBezTo>
                  <a:pt x="687" y="621"/>
                  <a:pt x="687" y="620"/>
                  <a:pt x="688" y="620"/>
                </a:cubicBezTo>
                <a:cubicBezTo>
                  <a:pt x="688" y="619"/>
                  <a:pt x="688" y="619"/>
                  <a:pt x="688" y="619"/>
                </a:cubicBezTo>
                <a:cubicBezTo>
                  <a:pt x="688" y="619"/>
                  <a:pt x="688" y="619"/>
                  <a:pt x="689" y="619"/>
                </a:cubicBezTo>
                <a:cubicBezTo>
                  <a:pt x="689" y="619"/>
                  <a:pt x="689" y="618"/>
                  <a:pt x="690" y="618"/>
                </a:cubicBezTo>
                <a:cubicBezTo>
                  <a:pt x="691" y="618"/>
                  <a:pt x="691" y="617"/>
                  <a:pt x="692" y="617"/>
                </a:cubicBezTo>
                <a:cubicBezTo>
                  <a:pt x="693" y="617"/>
                  <a:pt x="692" y="616"/>
                  <a:pt x="692" y="616"/>
                </a:cubicBezTo>
                <a:cubicBezTo>
                  <a:pt x="692" y="616"/>
                  <a:pt x="693" y="616"/>
                  <a:pt x="692" y="615"/>
                </a:cubicBezTo>
                <a:cubicBezTo>
                  <a:pt x="693" y="615"/>
                  <a:pt x="694" y="615"/>
                  <a:pt x="695" y="615"/>
                </a:cubicBezTo>
                <a:cubicBezTo>
                  <a:pt x="695" y="614"/>
                  <a:pt x="693" y="614"/>
                  <a:pt x="694" y="614"/>
                </a:cubicBezTo>
                <a:cubicBezTo>
                  <a:pt x="695" y="614"/>
                  <a:pt x="695" y="613"/>
                  <a:pt x="696" y="613"/>
                </a:cubicBezTo>
                <a:cubicBezTo>
                  <a:pt x="697" y="613"/>
                  <a:pt x="697" y="612"/>
                  <a:pt x="697" y="612"/>
                </a:cubicBezTo>
                <a:cubicBezTo>
                  <a:pt x="698" y="612"/>
                  <a:pt x="699" y="611"/>
                  <a:pt x="700" y="611"/>
                </a:cubicBezTo>
                <a:cubicBezTo>
                  <a:pt x="700" y="610"/>
                  <a:pt x="700" y="610"/>
                  <a:pt x="700" y="609"/>
                </a:cubicBezTo>
                <a:cubicBezTo>
                  <a:pt x="700" y="609"/>
                  <a:pt x="701" y="610"/>
                  <a:pt x="701" y="609"/>
                </a:cubicBezTo>
                <a:cubicBezTo>
                  <a:pt x="701" y="609"/>
                  <a:pt x="701" y="609"/>
                  <a:pt x="702" y="609"/>
                </a:cubicBezTo>
                <a:cubicBezTo>
                  <a:pt x="703" y="609"/>
                  <a:pt x="702" y="607"/>
                  <a:pt x="703" y="608"/>
                </a:cubicBezTo>
                <a:cubicBezTo>
                  <a:pt x="703" y="609"/>
                  <a:pt x="702" y="609"/>
                  <a:pt x="700" y="610"/>
                </a:cubicBezTo>
                <a:close/>
                <a:moveTo>
                  <a:pt x="707" y="605"/>
                </a:moveTo>
                <a:cubicBezTo>
                  <a:pt x="706" y="604"/>
                  <a:pt x="705" y="608"/>
                  <a:pt x="703" y="607"/>
                </a:cubicBezTo>
                <a:cubicBezTo>
                  <a:pt x="703" y="606"/>
                  <a:pt x="704" y="606"/>
                  <a:pt x="705" y="606"/>
                </a:cubicBezTo>
                <a:cubicBezTo>
                  <a:pt x="705" y="605"/>
                  <a:pt x="706" y="605"/>
                  <a:pt x="706" y="605"/>
                </a:cubicBezTo>
                <a:cubicBezTo>
                  <a:pt x="707" y="605"/>
                  <a:pt x="707" y="605"/>
                  <a:pt x="707" y="605"/>
                </a:cubicBezTo>
                <a:cubicBezTo>
                  <a:pt x="707" y="605"/>
                  <a:pt x="707" y="605"/>
                  <a:pt x="707" y="605"/>
                </a:cubicBezTo>
                <a:close/>
                <a:moveTo>
                  <a:pt x="723" y="588"/>
                </a:move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ubicBezTo>
                  <a:pt x="723" y="588"/>
                  <a:pt x="723" y="588"/>
                  <a:pt x="723" y="588"/>
                </a:cubicBezTo>
                <a:close/>
                <a:moveTo>
                  <a:pt x="724" y="587"/>
                </a:move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ubicBezTo>
                  <a:pt x="724" y="587"/>
                  <a:pt x="724" y="587"/>
                  <a:pt x="724" y="587"/>
                </a:cubicBezTo>
                <a:close/>
                <a:moveTo>
                  <a:pt x="727" y="584"/>
                </a:moveTo>
                <a:cubicBezTo>
                  <a:pt x="727" y="584"/>
                  <a:pt x="726" y="584"/>
                  <a:pt x="726" y="584"/>
                </a:cubicBezTo>
                <a:cubicBezTo>
                  <a:pt x="726" y="584"/>
                  <a:pt x="726" y="583"/>
                  <a:pt x="727" y="583"/>
                </a:cubicBezTo>
                <a:cubicBezTo>
                  <a:pt x="727" y="583"/>
                  <a:pt x="727" y="583"/>
                  <a:pt x="727" y="583"/>
                </a:cubicBezTo>
                <a:lnTo>
                  <a:pt x="727" y="584"/>
                </a:lnTo>
                <a:close/>
                <a:moveTo>
                  <a:pt x="729" y="581"/>
                </a:moveTo>
                <a:cubicBezTo>
                  <a:pt x="729" y="581"/>
                  <a:pt x="729" y="581"/>
                  <a:pt x="729" y="581"/>
                </a:cubicBezTo>
                <a:cubicBezTo>
                  <a:pt x="729" y="581"/>
                  <a:pt x="729" y="581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0"/>
                  <a:pt x="729" y="580"/>
                </a:cubicBezTo>
                <a:cubicBezTo>
                  <a:pt x="729" y="580"/>
                  <a:pt x="729" y="581"/>
                  <a:pt x="729" y="581"/>
                </a:cubicBezTo>
                <a:close/>
                <a:moveTo>
                  <a:pt x="730" y="580"/>
                </a:move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ubicBezTo>
                  <a:pt x="730" y="580"/>
                  <a:pt x="730" y="580"/>
                  <a:pt x="730" y="580"/>
                </a:cubicBezTo>
                <a:close/>
                <a:moveTo>
                  <a:pt x="730" y="579"/>
                </a:move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ubicBezTo>
                  <a:pt x="730" y="579"/>
                  <a:pt x="730" y="579"/>
                  <a:pt x="730" y="579"/>
                </a:cubicBezTo>
                <a:close/>
                <a:moveTo>
                  <a:pt x="88" y="594"/>
                </a:moveTo>
                <a:cubicBezTo>
                  <a:pt x="79" y="568"/>
                  <a:pt x="73" y="541"/>
                  <a:pt x="74" y="513"/>
                </a:cubicBezTo>
                <a:cubicBezTo>
                  <a:pt x="74" y="506"/>
                  <a:pt x="75" y="498"/>
                  <a:pt x="76" y="490"/>
                </a:cubicBezTo>
                <a:cubicBezTo>
                  <a:pt x="76" y="488"/>
                  <a:pt x="77" y="487"/>
                  <a:pt x="77" y="485"/>
                </a:cubicBezTo>
                <a:cubicBezTo>
                  <a:pt x="78" y="478"/>
                  <a:pt x="79" y="473"/>
                  <a:pt x="81" y="467"/>
                </a:cubicBezTo>
                <a:cubicBezTo>
                  <a:pt x="84" y="459"/>
                  <a:pt x="88" y="455"/>
                  <a:pt x="88" y="447"/>
                </a:cubicBezTo>
                <a:cubicBezTo>
                  <a:pt x="88" y="443"/>
                  <a:pt x="87" y="439"/>
                  <a:pt x="84" y="435"/>
                </a:cubicBezTo>
                <a:cubicBezTo>
                  <a:pt x="79" y="429"/>
                  <a:pt x="71" y="431"/>
                  <a:pt x="70" y="431"/>
                </a:cubicBezTo>
                <a:cubicBezTo>
                  <a:pt x="71" y="430"/>
                  <a:pt x="72" y="428"/>
                  <a:pt x="73" y="423"/>
                </a:cubicBezTo>
                <a:cubicBezTo>
                  <a:pt x="76" y="401"/>
                  <a:pt x="49" y="399"/>
                  <a:pt x="37" y="411"/>
                </a:cubicBezTo>
                <a:cubicBezTo>
                  <a:pt x="34" y="413"/>
                  <a:pt x="32" y="416"/>
                  <a:pt x="31" y="419"/>
                </a:cubicBezTo>
                <a:cubicBezTo>
                  <a:pt x="30" y="421"/>
                  <a:pt x="30" y="427"/>
                  <a:pt x="31" y="429"/>
                </a:cubicBezTo>
                <a:cubicBezTo>
                  <a:pt x="26" y="426"/>
                  <a:pt x="21" y="429"/>
                  <a:pt x="18" y="431"/>
                </a:cubicBezTo>
                <a:cubicBezTo>
                  <a:pt x="0" y="441"/>
                  <a:pt x="5" y="476"/>
                  <a:pt x="22" y="485"/>
                </a:cubicBezTo>
                <a:cubicBezTo>
                  <a:pt x="53" y="503"/>
                  <a:pt x="67" y="446"/>
                  <a:pt x="36" y="453"/>
                </a:cubicBezTo>
                <a:cubicBezTo>
                  <a:pt x="31" y="454"/>
                  <a:pt x="29" y="460"/>
                  <a:pt x="30" y="466"/>
                </a:cubicBezTo>
                <a:cubicBezTo>
                  <a:pt x="29" y="465"/>
                  <a:pt x="26" y="460"/>
                  <a:pt x="28" y="454"/>
                </a:cubicBezTo>
                <a:cubicBezTo>
                  <a:pt x="30" y="446"/>
                  <a:pt x="38" y="443"/>
                  <a:pt x="45" y="445"/>
                </a:cubicBezTo>
                <a:cubicBezTo>
                  <a:pt x="60" y="448"/>
                  <a:pt x="58" y="463"/>
                  <a:pt x="57" y="475"/>
                </a:cubicBezTo>
                <a:cubicBezTo>
                  <a:pt x="54" y="495"/>
                  <a:pt x="52" y="516"/>
                  <a:pt x="56" y="537"/>
                </a:cubicBezTo>
                <a:cubicBezTo>
                  <a:pt x="60" y="564"/>
                  <a:pt x="70" y="590"/>
                  <a:pt x="83" y="614"/>
                </a:cubicBezTo>
                <a:cubicBezTo>
                  <a:pt x="90" y="627"/>
                  <a:pt x="97" y="641"/>
                  <a:pt x="105" y="653"/>
                </a:cubicBezTo>
                <a:cubicBezTo>
                  <a:pt x="110" y="661"/>
                  <a:pt x="114" y="668"/>
                  <a:pt x="119" y="675"/>
                </a:cubicBezTo>
                <a:cubicBezTo>
                  <a:pt x="125" y="683"/>
                  <a:pt x="130" y="685"/>
                  <a:pt x="136" y="693"/>
                </a:cubicBezTo>
                <a:cubicBezTo>
                  <a:pt x="145" y="700"/>
                  <a:pt x="145" y="700"/>
                  <a:pt x="145" y="700"/>
                </a:cubicBezTo>
                <a:cubicBezTo>
                  <a:pt x="132" y="681"/>
                  <a:pt x="120" y="663"/>
                  <a:pt x="110" y="644"/>
                </a:cubicBezTo>
                <a:cubicBezTo>
                  <a:pt x="101" y="628"/>
                  <a:pt x="94" y="611"/>
                  <a:pt x="88" y="594"/>
                </a:cubicBezTo>
                <a:close/>
                <a:moveTo>
                  <a:pt x="103" y="645"/>
                </a:moveTo>
                <a:cubicBezTo>
                  <a:pt x="102" y="645"/>
                  <a:pt x="102" y="645"/>
                  <a:pt x="102" y="645"/>
                </a:cubicBezTo>
                <a:cubicBezTo>
                  <a:pt x="102" y="645"/>
                  <a:pt x="102" y="645"/>
                  <a:pt x="102" y="645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4"/>
                  <a:pt x="102" y="644"/>
                </a:cubicBezTo>
                <a:cubicBezTo>
                  <a:pt x="102" y="644"/>
                  <a:pt x="102" y="643"/>
                  <a:pt x="101" y="643"/>
                </a:cubicBezTo>
                <a:cubicBezTo>
                  <a:pt x="101" y="643"/>
                  <a:pt x="101" y="642"/>
                  <a:pt x="101" y="642"/>
                </a:cubicBezTo>
                <a:cubicBezTo>
                  <a:pt x="101" y="642"/>
                  <a:pt x="101" y="642"/>
                  <a:pt x="100" y="641"/>
                </a:cubicBezTo>
                <a:cubicBezTo>
                  <a:pt x="100" y="641"/>
                  <a:pt x="100" y="640"/>
                  <a:pt x="100" y="640"/>
                </a:cubicBezTo>
                <a:cubicBezTo>
                  <a:pt x="100" y="640"/>
                  <a:pt x="100" y="640"/>
                  <a:pt x="99" y="639"/>
                </a:cubicBezTo>
                <a:cubicBezTo>
                  <a:pt x="99" y="639"/>
                  <a:pt x="99" y="638"/>
                  <a:pt x="99" y="638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7"/>
                  <a:pt x="98" y="637"/>
                  <a:pt x="98" y="637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8" y="636"/>
                  <a:pt x="98" y="636"/>
                  <a:pt x="98" y="636"/>
                </a:cubicBezTo>
                <a:cubicBezTo>
                  <a:pt x="97" y="635"/>
                  <a:pt x="97" y="635"/>
                  <a:pt x="97" y="634"/>
                </a:cubicBezTo>
                <a:cubicBezTo>
                  <a:pt x="97" y="634"/>
                  <a:pt x="97" y="634"/>
                  <a:pt x="97" y="633"/>
                </a:cubicBezTo>
                <a:cubicBezTo>
                  <a:pt x="97" y="633"/>
                  <a:pt x="97" y="632"/>
                  <a:pt x="96" y="632"/>
                </a:cubicBezTo>
                <a:cubicBezTo>
                  <a:pt x="96" y="632"/>
                  <a:pt x="96" y="632"/>
                  <a:pt x="96" y="631"/>
                </a:cubicBezTo>
                <a:cubicBezTo>
                  <a:pt x="96" y="631"/>
                  <a:pt x="96" y="630"/>
                  <a:pt x="95" y="630"/>
                </a:cubicBezTo>
                <a:cubicBezTo>
                  <a:pt x="95" y="630"/>
                  <a:pt x="95" y="630"/>
                  <a:pt x="95" y="629"/>
                </a:cubicBezTo>
                <a:cubicBezTo>
                  <a:pt x="94" y="629"/>
                  <a:pt x="94" y="628"/>
                  <a:pt x="94" y="628"/>
                </a:cubicBezTo>
                <a:cubicBezTo>
                  <a:pt x="94" y="628"/>
                  <a:pt x="94" y="627"/>
                  <a:pt x="94" y="627"/>
                </a:cubicBezTo>
                <a:cubicBezTo>
                  <a:pt x="93" y="626"/>
                  <a:pt x="93" y="626"/>
                  <a:pt x="93" y="625"/>
                </a:cubicBezTo>
                <a:cubicBezTo>
                  <a:pt x="93" y="625"/>
                  <a:pt x="93" y="625"/>
                  <a:pt x="93" y="624"/>
                </a:cubicBezTo>
                <a:cubicBezTo>
                  <a:pt x="93" y="624"/>
                  <a:pt x="93" y="623"/>
                  <a:pt x="93" y="623"/>
                </a:cubicBezTo>
                <a:cubicBezTo>
                  <a:pt x="93" y="623"/>
                  <a:pt x="93" y="623"/>
                  <a:pt x="92" y="622"/>
                </a:cubicBezTo>
                <a:cubicBezTo>
                  <a:pt x="92" y="622"/>
                  <a:pt x="92" y="622"/>
                  <a:pt x="92" y="622"/>
                </a:cubicBezTo>
                <a:cubicBezTo>
                  <a:pt x="92" y="621"/>
                  <a:pt x="92" y="621"/>
                  <a:pt x="92" y="620"/>
                </a:cubicBezTo>
                <a:cubicBezTo>
                  <a:pt x="92" y="620"/>
                  <a:pt x="92" y="620"/>
                  <a:pt x="92" y="620"/>
                </a:cubicBezTo>
                <a:cubicBezTo>
                  <a:pt x="92" y="620"/>
                  <a:pt x="91" y="620"/>
                  <a:pt x="91" y="619"/>
                </a:cubicBezTo>
                <a:cubicBezTo>
                  <a:pt x="91" y="618"/>
                  <a:pt x="91" y="619"/>
                  <a:pt x="91" y="618"/>
                </a:cubicBezTo>
                <a:cubicBezTo>
                  <a:pt x="91" y="618"/>
                  <a:pt x="92" y="618"/>
                  <a:pt x="92" y="619"/>
                </a:cubicBezTo>
                <a:cubicBezTo>
                  <a:pt x="92" y="619"/>
                  <a:pt x="93" y="620"/>
                  <a:pt x="92" y="620"/>
                </a:cubicBezTo>
                <a:cubicBezTo>
                  <a:pt x="93" y="620"/>
                  <a:pt x="93" y="621"/>
                  <a:pt x="93" y="621"/>
                </a:cubicBezTo>
                <a:cubicBezTo>
                  <a:pt x="93" y="621"/>
                  <a:pt x="93" y="622"/>
                  <a:pt x="93" y="622"/>
                </a:cubicBezTo>
                <a:cubicBezTo>
                  <a:pt x="93" y="622"/>
                  <a:pt x="93" y="622"/>
                  <a:pt x="93" y="622"/>
                </a:cubicBezTo>
                <a:cubicBezTo>
                  <a:pt x="93" y="623"/>
                  <a:pt x="93" y="623"/>
                  <a:pt x="93" y="623"/>
                </a:cubicBezTo>
                <a:cubicBezTo>
                  <a:pt x="94" y="623"/>
                  <a:pt x="94" y="623"/>
                  <a:pt x="94" y="623"/>
                </a:cubicBezTo>
                <a:cubicBezTo>
                  <a:pt x="94" y="623"/>
                  <a:pt x="94" y="623"/>
                  <a:pt x="94" y="624"/>
                </a:cubicBezTo>
                <a:cubicBezTo>
                  <a:pt x="94" y="624"/>
                  <a:pt x="94" y="624"/>
                  <a:pt x="94" y="624"/>
                </a:cubicBezTo>
                <a:cubicBezTo>
                  <a:pt x="94" y="624"/>
                  <a:pt x="94" y="624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5"/>
                  <a:pt x="94" y="625"/>
                  <a:pt x="94" y="625"/>
                </a:cubicBezTo>
                <a:cubicBezTo>
                  <a:pt x="94" y="626"/>
                  <a:pt x="95" y="626"/>
                  <a:pt x="95" y="626"/>
                </a:cubicBezTo>
                <a:cubicBezTo>
                  <a:pt x="95" y="626"/>
                  <a:pt x="95" y="626"/>
                  <a:pt x="95" y="627"/>
                </a:cubicBezTo>
                <a:cubicBezTo>
                  <a:pt x="95" y="627"/>
                  <a:pt x="96" y="627"/>
                  <a:pt x="96" y="627"/>
                </a:cubicBezTo>
                <a:cubicBezTo>
                  <a:pt x="96" y="628"/>
                  <a:pt x="95" y="628"/>
                  <a:pt x="96" y="628"/>
                </a:cubicBezTo>
                <a:cubicBezTo>
                  <a:pt x="96" y="628"/>
                  <a:pt x="96" y="628"/>
                  <a:pt x="96" y="628"/>
                </a:cubicBezTo>
                <a:cubicBezTo>
                  <a:pt x="96" y="629"/>
                  <a:pt x="96" y="629"/>
                  <a:pt x="96" y="629"/>
                </a:cubicBezTo>
                <a:cubicBezTo>
                  <a:pt x="96" y="629"/>
                  <a:pt x="96" y="629"/>
                  <a:pt x="96" y="630"/>
                </a:cubicBezTo>
                <a:cubicBezTo>
                  <a:pt x="96" y="630"/>
                  <a:pt x="96" y="630"/>
                  <a:pt x="96" y="631"/>
                </a:cubicBezTo>
                <a:cubicBezTo>
                  <a:pt x="96" y="631"/>
                  <a:pt x="97" y="632"/>
                  <a:pt x="97" y="631"/>
                </a:cubicBezTo>
                <a:cubicBezTo>
                  <a:pt x="97" y="631"/>
                  <a:pt x="97" y="631"/>
                  <a:pt x="97" y="631"/>
                </a:cubicBezTo>
                <a:cubicBezTo>
                  <a:pt x="97" y="630"/>
                  <a:pt x="97" y="630"/>
                  <a:pt x="97" y="631"/>
                </a:cubicBezTo>
                <a:cubicBezTo>
                  <a:pt x="97" y="630"/>
                  <a:pt x="97" y="630"/>
                  <a:pt x="97" y="630"/>
                </a:cubicBezTo>
                <a:cubicBezTo>
                  <a:pt x="97" y="630"/>
                  <a:pt x="97" y="631"/>
                  <a:pt x="97" y="631"/>
                </a:cubicBezTo>
                <a:cubicBezTo>
                  <a:pt x="98" y="631"/>
                  <a:pt x="98" y="631"/>
                  <a:pt x="98" y="632"/>
                </a:cubicBezTo>
                <a:cubicBezTo>
                  <a:pt x="98" y="632"/>
                  <a:pt x="98" y="632"/>
                  <a:pt x="98" y="632"/>
                </a:cubicBezTo>
                <a:cubicBezTo>
                  <a:pt x="98" y="632"/>
                  <a:pt x="98" y="632"/>
                  <a:pt x="98" y="633"/>
                </a:cubicBezTo>
                <a:cubicBezTo>
                  <a:pt x="97" y="633"/>
                  <a:pt x="98" y="633"/>
                  <a:pt x="98" y="633"/>
                </a:cubicBezTo>
                <a:cubicBezTo>
                  <a:pt x="98" y="633"/>
                  <a:pt x="98" y="634"/>
                  <a:pt x="98" y="634"/>
                </a:cubicBezTo>
                <a:cubicBezTo>
                  <a:pt x="98" y="634"/>
                  <a:pt x="98" y="635"/>
                  <a:pt x="98" y="635"/>
                </a:cubicBezTo>
                <a:cubicBezTo>
                  <a:pt x="98" y="635"/>
                  <a:pt x="99" y="636"/>
                  <a:pt x="99" y="636"/>
                </a:cubicBezTo>
                <a:cubicBezTo>
                  <a:pt x="99" y="636"/>
                  <a:pt x="99" y="637"/>
                  <a:pt x="99" y="637"/>
                </a:cubicBezTo>
                <a:cubicBezTo>
                  <a:pt x="99" y="637"/>
                  <a:pt x="99" y="637"/>
                  <a:pt x="100" y="638"/>
                </a:cubicBezTo>
                <a:cubicBezTo>
                  <a:pt x="100" y="638"/>
                  <a:pt x="100" y="639"/>
                  <a:pt x="100" y="639"/>
                </a:cubicBezTo>
                <a:cubicBezTo>
                  <a:pt x="100" y="639"/>
                  <a:pt x="101" y="640"/>
                  <a:pt x="101" y="640"/>
                </a:cubicBezTo>
                <a:cubicBezTo>
                  <a:pt x="101" y="640"/>
                  <a:pt x="101" y="641"/>
                  <a:pt x="101" y="641"/>
                </a:cubicBezTo>
                <a:cubicBezTo>
                  <a:pt x="101" y="641"/>
                  <a:pt x="101" y="642"/>
                  <a:pt x="102" y="642"/>
                </a:cubicBezTo>
                <a:cubicBezTo>
                  <a:pt x="102" y="642"/>
                  <a:pt x="102" y="643"/>
                  <a:pt x="102" y="643"/>
                </a:cubicBezTo>
                <a:cubicBezTo>
                  <a:pt x="102" y="643"/>
                  <a:pt x="102" y="644"/>
                  <a:pt x="102" y="644"/>
                </a:cubicBezTo>
                <a:cubicBezTo>
                  <a:pt x="102" y="644"/>
                  <a:pt x="103" y="644"/>
                  <a:pt x="103" y="645"/>
                </a:cubicBezTo>
                <a:cubicBezTo>
                  <a:pt x="103" y="645"/>
                  <a:pt x="103" y="645"/>
                  <a:pt x="103" y="645"/>
                </a:cubicBezTo>
                <a:cubicBezTo>
                  <a:pt x="103" y="645"/>
                  <a:pt x="103" y="646"/>
                  <a:pt x="103" y="645"/>
                </a:cubicBezTo>
                <a:close/>
                <a:moveTo>
                  <a:pt x="105" y="650"/>
                </a:moveTo>
                <a:cubicBezTo>
                  <a:pt x="105" y="650"/>
                  <a:pt x="104" y="650"/>
                  <a:pt x="104" y="650"/>
                </a:cubicBezTo>
                <a:cubicBezTo>
                  <a:pt x="104" y="649"/>
                  <a:pt x="104" y="648"/>
                  <a:pt x="104" y="648"/>
                </a:cubicBezTo>
                <a:cubicBezTo>
                  <a:pt x="104" y="647"/>
                  <a:pt x="103" y="647"/>
                  <a:pt x="103" y="646"/>
                </a:cubicBezTo>
                <a:cubicBezTo>
                  <a:pt x="103" y="646"/>
                  <a:pt x="104" y="646"/>
                  <a:pt x="104" y="646"/>
                </a:cubicBezTo>
                <a:cubicBezTo>
                  <a:pt x="104" y="647"/>
                  <a:pt x="104" y="648"/>
                  <a:pt x="105" y="648"/>
                </a:cubicBezTo>
                <a:cubicBezTo>
                  <a:pt x="105" y="649"/>
                  <a:pt x="105" y="649"/>
                  <a:pt x="105" y="649"/>
                </a:cubicBezTo>
                <a:cubicBezTo>
                  <a:pt x="105" y="650"/>
                  <a:pt x="106" y="650"/>
                  <a:pt x="106" y="651"/>
                </a:cubicBezTo>
                <a:cubicBezTo>
                  <a:pt x="105" y="651"/>
                  <a:pt x="105" y="650"/>
                  <a:pt x="105" y="650"/>
                </a:cubicBezTo>
                <a:close/>
                <a:moveTo>
                  <a:pt x="109" y="656"/>
                </a:moveTo>
                <a:cubicBezTo>
                  <a:pt x="108" y="656"/>
                  <a:pt x="108" y="655"/>
                  <a:pt x="107" y="654"/>
                </a:cubicBezTo>
                <a:cubicBezTo>
                  <a:pt x="107" y="654"/>
                  <a:pt x="106" y="653"/>
                  <a:pt x="107" y="653"/>
                </a:cubicBezTo>
                <a:cubicBezTo>
                  <a:pt x="107" y="653"/>
                  <a:pt x="107" y="653"/>
                  <a:pt x="107" y="653"/>
                </a:cubicBezTo>
                <a:cubicBezTo>
                  <a:pt x="108" y="654"/>
                  <a:pt x="109" y="655"/>
                  <a:pt x="109" y="656"/>
                </a:cubicBezTo>
                <a:close/>
                <a:moveTo>
                  <a:pt x="124" y="674"/>
                </a:moveTo>
                <a:cubicBezTo>
                  <a:pt x="124" y="675"/>
                  <a:pt x="124" y="675"/>
                  <a:pt x="124" y="675"/>
                </a:cubicBezTo>
                <a:cubicBezTo>
                  <a:pt x="125" y="676"/>
                  <a:pt x="125" y="676"/>
                  <a:pt x="125" y="676"/>
                </a:cubicBezTo>
                <a:cubicBezTo>
                  <a:pt x="126" y="676"/>
                  <a:pt x="126" y="677"/>
                  <a:pt x="126" y="677"/>
                </a:cubicBezTo>
                <a:cubicBezTo>
                  <a:pt x="126" y="677"/>
                  <a:pt x="126" y="677"/>
                  <a:pt x="126" y="677"/>
                </a:cubicBezTo>
                <a:cubicBezTo>
                  <a:pt x="127" y="677"/>
                  <a:pt x="127" y="678"/>
                  <a:pt x="127" y="677"/>
                </a:cubicBezTo>
                <a:cubicBezTo>
                  <a:pt x="127" y="678"/>
                  <a:pt x="127" y="678"/>
                  <a:pt x="128" y="679"/>
                </a:cubicBezTo>
                <a:cubicBezTo>
                  <a:pt x="129" y="680"/>
                  <a:pt x="130" y="681"/>
                  <a:pt x="130" y="682"/>
                </a:cubicBezTo>
                <a:cubicBezTo>
                  <a:pt x="131" y="683"/>
                  <a:pt x="131" y="683"/>
                  <a:pt x="131" y="683"/>
                </a:cubicBezTo>
                <a:cubicBezTo>
                  <a:pt x="131" y="682"/>
                  <a:pt x="130" y="682"/>
                  <a:pt x="130" y="682"/>
                </a:cubicBezTo>
                <a:cubicBezTo>
                  <a:pt x="131" y="682"/>
                  <a:pt x="131" y="682"/>
                  <a:pt x="131" y="682"/>
                </a:cubicBezTo>
                <a:cubicBezTo>
                  <a:pt x="131" y="683"/>
                  <a:pt x="131" y="683"/>
                  <a:pt x="132" y="683"/>
                </a:cubicBezTo>
                <a:cubicBezTo>
                  <a:pt x="132" y="684"/>
                  <a:pt x="132" y="684"/>
                  <a:pt x="132" y="684"/>
                </a:cubicBezTo>
                <a:cubicBezTo>
                  <a:pt x="133" y="685"/>
                  <a:pt x="133" y="685"/>
                  <a:pt x="133" y="685"/>
                </a:cubicBezTo>
                <a:cubicBezTo>
                  <a:pt x="133" y="685"/>
                  <a:pt x="133" y="686"/>
                  <a:pt x="134" y="686"/>
                </a:cubicBezTo>
                <a:cubicBezTo>
                  <a:pt x="134" y="686"/>
                  <a:pt x="135" y="687"/>
                  <a:pt x="135" y="687"/>
                </a:cubicBezTo>
                <a:cubicBezTo>
                  <a:pt x="136" y="688"/>
                  <a:pt x="136" y="688"/>
                  <a:pt x="137" y="689"/>
                </a:cubicBezTo>
                <a:cubicBezTo>
                  <a:pt x="137" y="689"/>
                  <a:pt x="138" y="690"/>
                  <a:pt x="138" y="691"/>
                </a:cubicBezTo>
                <a:cubicBezTo>
                  <a:pt x="138" y="691"/>
                  <a:pt x="139" y="692"/>
                  <a:pt x="139" y="692"/>
                </a:cubicBezTo>
                <a:cubicBezTo>
                  <a:pt x="138" y="691"/>
                  <a:pt x="138" y="690"/>
                  <a:pt x="137" y="690"/>
                </a:cubicBezTo>
                <a:cubicBezTo>
                  <a:pt x="136" y="689"/>
                  <a:pt x="136" y="688"/>
                  <a:pt x="135" y="688"/>
                </a:cubicBezTo>
                <a:cubicBezTo>
                  <a:pt x="135" y="687"/>
                  <a:pt x="134" y="687"/>
                  <a:pt x="133" y="686"/>
                </a:cubicBezTo>
                <a:cubicBezTo>
                  <a:pt x="133" y="686"/>
                  <a:pt x="133" y="685"/>
                  <a:pt x="132" y="685"/>
                </a:cubicBezTo>
                <a:cubicBezTo>
                  <a:pt x="132" y="685"/>
                  <a:pt x="132" y="684"/>
                  <a:pt x="131" y="684"/>
                </a:cubicBezTo>
                <a:cubicBezTo>
                  <a:pt x="131" y="684"/>
                  <a:pt x="131" y="684"/>
                  <a:pt x="131" y="683"/>
                </a:cubicBezTo>
                <a:cubicBezTo>
                  <a:pt x="130" y="683"/>
                  <a:pt x="130" y="683"/>
                  <a:pt x="130" y="682"/>
                </a:cubicBezTo>
                <a:cubicBezTo>
                  <a:pt x="129" y="682"/>
                  <a:pt x="129" y="681"/>
                  <a:pt x="129" y="681"/>
                </a:cubicBezTo>
                <a:cubicBezTo>
                  <a:pt x="127" y="679"/>
                  <a:pt x="127" y="679"/>
                  <a:pt x="127" y="679"/>
                </a:cubicBezTo>
                <a:cubicBezTo>
                  <a:pt x="127" y="679"/>
                  <a:pt x="126" y="678"/>
                  <a:pt x="126" y="678"/>
                </a:cubicBezTo>
                <a:cubicBezTo>
                  <a:pt x="126" y="679"/>
                  <a:pt x="126" y="678"/>
                  <a:pt x="126" y="678"/>
                </a:cubicBezTo>
                <a:cubicBezTo>
                  <a:pt x="126" y="677"/>
                  <a:pt x="125" y="677"/>
                  <a:pt x="125" y="677"/>
                </a:cubicBezTo>
                <a:cubicBezTo>
                  <a:pt x="125" y="677"/>
                  <a:pt x="125" y="676"/>
                  <a:pt x="125" y="676"/>
                </a:cubicBezTo>
                <a:cubicBezTo>
                  <a:pt x="125" y="676"/>
                  <a:pt x="124" y="676"/>
                  <a:pt x="124" y="676"/>
                </a:cubicBezTo>
                <a:cubicBezTo>
                  <a:pt x="124" y="675"/>
                  <a:pt x="124" y="675"/>
                  <a:pt x="123" y="674"/>
                </a:cubicBezTo>
                <a:cubicBezTo>
                  <a:pt x="123" y="674"/>
                  <a:pt x="123" y="674"/>
                  <a:pt x="124" y="674"/>
                </a:cubicBezTo>
                <a:close/>
                <a:moveTo>
                  <a:pt x="116" y="664"/>
                </a:moveTo>
                <a:cubicBezTo>
                  <a:pt x="116" y="664"/>
                  <a:pt x="117" y="664"/>
                  <a:pt x="117" y="664"/>
                </a:cubicBezTo>
                <a:cubicBezTo>
                  <a:pt x="117" y="665"/>
                  <a:pt x="119" y="666"/>
                  <a:pt x="118" y="667"/>
                </a:cubicBezTo>
                <a:cubicBezTo>
                  <a:pt x="117" y="667"/>
                  <a:pt x="117" y="666"/>
                  <a:pt x="117" y="666"/>
                </a:cubicBezTo>
                <a:cubicBezTo>
                  <a:pt x="117" y="665"/>
                  <a:pt x="116" y="665"/>
                  <a:pt x="116" y="664"/>
                </a:cubicBezTo>
                <a:close/>
                <a:moveTo>
                  <a:pt x="113" y="658"/>
                </a:moveTo>
                <a:cubicBezTo>
                  <a:pt x="113" y="659"/>
                  <a:pt x="114" y="659"/>
                  <a:pt x="114" y="660"/>
                </a:cubicBezTo>
                <a:cubicBezTo>
                  <a:pt x="114" y="660"/>
                  <a:pt x="114" y="661"/>
                  <a:pt x="114" y="661"/>
                </a:cubicBezTo>
                <a:cubicBezTo>
                  <a:pt x="115" y="662"/>
                  <a:pt x="115" y="662"/>
                  <a:pt x="116" y="663"/>
                </a:cubicBezTo>
                <a:cubicBezTo>
                  <a:pt x="115" y="663"/>
                  <a:pt x="115" y="662"/>
                  <a:pt x="114" y="662"/>
                </a:cubicBezTo>
                <a:cubicBezTo>
                  <a:pt x="114" y="662"/>
                  <a:pt x="114" y="662"/>
                  <a:pt x="114" y="662"/>
                </a:cubicBezTo>
                <a:cubicBezTo>
                  <a:pt x="113" y="661"/>
                  <a:pt x="113" y="660"/>
                  <a:pt x="113" y="660"/>
                </a:cubicBezTo>
                <a:cubicBezTo>
                  <a:pt x="113" y="659"/>
                  <a:pt x="112" y="659"/>
                  <a:pt x="112" y="658"/>
                </a:cubicBezTo>
                <a:cubicBezTo>
                  <a:pt x="113" y="658"/>
                  <a:pt x="113" y="658"/>
                  <a:pt x="113" y="658"/>
                </a:cubicBezTo>
                <a:close/>
                <a:moveTo>
                  <a:pt x="114" y="663"/>
                </a:moveTo>
                <a:cubicBezTo>
                  <a:pt x="114" y="664"/>
                  <a:pt x="114" y="664"/>
                  <a:pt x="114" y="664"/>
                </a:cubicBezTo>
                <a:cubicBezTo>
                  <a:pt x="114" y="665"/>
                  <a:pt x="115" y="665"/>
                  <a:pt x="115" y="665"/>
                </a:cubicBezTo>
                <a:cubicBezTo>
                  <a:pt x="115" y="665"/>
                  <a:pt x="115" y="666"/>
                  <a:pt x="116" y="667"/>
                </a:cubicBezTo>
                <a:cubicBezTo>
                  <a:pt x="116" y="666"/>
                  <a:pt x="116" y="666"/>
                  <a:pt x="116" y="666"/>
                </a:cubicBezTo>
                <a:cubicBezTo>
                  <a:pt x="116" y="666"/>
                  <a:pt x="116" y="667"/>
                  <a:pt x="117" y="667"/>
                </a:cubicBezTo>
                <a:cubicBezTo>
                  <a:pt x="117" y="667"/>
                  <a:pt x="117" y="668"/>
                  <a:pt x="118" y="668"/>
                </a:cubicBezTo>
                <a:cubicBezTo>
                  <a:pt x="119" y="669"/>
                  <a:pt x="119" y="671"/>
                  <a:pt x="120" y="672"/>
                </a:cubicBezTo>
                <a:cubicBezTo>
                  <a:pt x="120" y="672"/>
                  <a:pt x="120" y="673"/>
                  <a:pt x="120" y="672"/>
                </a:cubicBezTo>
                <a:cubicBezTo>
                  <a:pt x="120" y="672"/>
                  <a:pt x="120" y="672"/>
                  <a:pt x="120" y="671"/>
                </a:cubicBezTo>
                <a:cubicBezTo>
                  <a:pt x="120" y="671"/>
                  <a:pt x="120" y="672"/>
                  <a:pt x="120" y="672"/>
                </a:cubicBezTo>
                <a:cubicBezTo>
                  <a:pt x="121" y="672"/>
                  <a:pt x="121" y="672"/>
                  <a:pt x="121" y="673"/>
                </a:cubicBezTo>
                <a:cubicBezTo>
                  <a:pt x="121" y="673"/>
                  <a:pt x="121" y="674"/>
                  <a:pt x="122" y="674"/>
                </a:cubicBezTo>
                <a:cubicBezTo>
                  <a:pt x="122" y="674"/>
                  <a:pt x="122" y="675"/>
                  <a:pt x="122" y="675"/>
                </a:cubicBezTo>
                <a:cubicBezTo>
                  <a:pt x="123" y="675"/>
                  <a:pt x="123" y="676"/>
                  <a:pt x="123" y="676"/>
                </a:cubicBezTo>
                <a:cubicBezTo>
                  <a:pt x="123" y="676"/>
                  <a:pt x="124" y="677"/>
                  <a:pt x="124" y="677"/>
                </a:cubicBezTo>
                <a:cubicBezTo>
                  <a:pt x="125" y="678"/>
                  <a:pt x="125" y="678"/>
                  <a:pt x="126" y="679"/>
                </a:cubicBezTo>
                <a:cubicBezTo>
                  <a:pt x="126" y="680"/>
                  <a:pt x="127" y="680"/>
                  <a:pt x="126" y="680"/>
                </a:cubicBezTo>
                <a:cubicBezTo>
                  <a:pt x="125" y="679"/>
                  <a:pt x="125" y="679"/>
                  <a:pt x="124" y="678"/>
                </a:cubicBezTo>
                <a:cubicBezTo>
                  <a:pt x="124" y="677"/>
                  <a:pt x="123" y="677"/>
                  <a:pt x="123" y="676"/>
                </a:cubicBezTo>
                <a:cubicBezTo>
                  <a:pt x="122" y="676"/>
                  <a:pt x="122" y="675"/>
                  <a:pt x="122" y="675"/>
                </a:cubicBezTo>
                <a:cubicBezTo>
                  <a:pt x="121" y="674"/>
                  <a:pt x="121" y="674"/>
                  <a:pt x="121" y="673"/>
                </a:cubicBezTo>
                <a:cubicBezTo>
                  <a:pt x="121" y="674"/>
                  <a:pt x="120" y="673"/>
                  <a:pt x="120" y="673"/>
                </a:cubicBezTo>
                <a:cubicBezTo>
                  <a:pt x="120" y="672"/>
                  <a:pt x="119" y="672"/>
                  <a:pt x="119" y="672"/>
                </a:cubicBezTo>
                <a:cubicBezTo>
                  <a:pt x="119" y="671"/>
                  <a:pt x="119" y="671"/>
                  <a:pt x="118" y="670"/>
                </a:cubicBezTo>
                <a:cubicBezTo>
                  <a:pt x="117" y="668"/>
                  <a:pt x="117" y="668"/>
                  <a:pt x="117" y="668"/>
                </a:cubicBezTo>
                <a:cubicBezTo>
                  <a:pt x="116" y="668"/>
                  <a:pt x="116" y="667"/>
                  <a:pt x="116" y="667"/>
                </a:cubicBezTo>
                <a:cubicBezTo>
                  <a:pt x="116" y="668"/>
                  <a:pt x="116" y="667"/>
                  <a:pt x="115" y="667"/>
                </a:cubicBezTo>
                <a:cubicBezTo>
                  <a:pt x="115" y="667"/>
                  <a:pt x="115" y="666"/>
                  <a:pt x="115" y="666"/>
                </a:cubicBezTo>
                <a:cubicBezTo>
                  <a:pt x="115" y="666"/>
                  <a:pt x="115" y="665"/>
                  <a:pt x="115" y="665"/>
                </a:cubicBezTo>
                <a:cubicBezTo>
                  <a:pt x="114" y="665"/>
                  <a:pt x="114" y="665"/>
                  <a:pt x="114" y="665"/>
                </a:cubicBezTo>
                <a:cubicBezTo>
                  <a:pt x="114" y="664"/>
                  <a:pt x="114" y="664"/>
                  <a:pt x="113" y="663"/>
                </a:cubicBezTo>
                <a:cubicBezTo>
                  <a:pt x="113" y="663"/>
                  <a:pt x="112" y="663"/>
                  <a:pt x="112" y="662"/>
                </a:cubicBezTo>
                <a:cubicBezTo>
                  <a:pt x="112" y="662"/>
                  <a:pt x="111" y="661"/>
                  <a:pt x="111" y="661"/>
                </a:cubicBezTo>
                <a:cubicBezTo>
                  <a:pt x="111" y="661"/>
                  <a:pt x="111" y="660"/>
                  <a:pt x="111" y="660"/>
                </a:cubicBezTo>
                <a:cubicBezTo>
                  <a:pt x="112" y="660"/>
                  <a:pt x="112" y="661"/>
                  <a:pt x="112" y="662"/>
                </a:cubicBezTo>
                <a:cubicBezTo>
                  <a:pt x="113" y="662"/>
                  <a:pt x="113" y="663"/>
                  <a:pt x="114" y="663"/>
                </a:cubicBezTo>
                <a:close/>
                <a:moveTo>
                  <a:pt x="110" y="654"/>
                </a:moveTo>
                <a:cubicBezTo>
                  <a:pt x="111" y="654"/>
                  <a:pt x="111" y="655"/>
                  <a:pt x="111" y="655"/>
                </a:cubicBezTo>
                <a:cubicBezTo>
                  <a:pt x="111" y="655"/>
                  <a:pt x="111" y="656"/>
                  <a:pt x="111" y="656"/>
                </a:cubicBezTo>
                <a:cubicBezTo>
                  <a:pt x="112" y="656"/>
                  <a:pt x="112" y="656"/>
                  <a:pt x="112" y="657"/>
                </a:cubicBezTo>
                <a:cubicBezTo>
                  <a:pt x="112" y="657"/>
                  <a:pt x="112" y="657"/>
                  <a:pt x="112" y="657"/>
                </a:cubicBezTo>
                <a:cubicBezTo>
                  <a:pt x="112" y="657"/>
                  <a:pt x="112" y="658"/>
                  <a:pt x="112" y="658"/>
                </a:cubicBezTo>
                <a:cubicBezTo>
                  <a:pt x="111" y="658"/>
                  <a:pt x="111" y="657"/>
                  <a:pt x="111" y="657"/>
                </a:cubicBezTo>
                <a:cubicBezTo>
                  <a:pt x="111" y="657"/>
                  <a:pt x="111" y="657"/>
                  <a:pt x="111" y="657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6"/>
                  <a:pt x="111" y="656"/>
                </a:cubicBezTo>
                <a:cubicBezTo>
                  <a:pt x="111" y="656"/>
                  <a:pt x="111" y="655"/>
                  <a:pt x="110" y="655"/>
                </a:cubicBezTo>
                <a:cubicBezTo>
                  <a:pt x="110" y="655"/>
                  <a:pt x="110" y="655"/>
                  <a:pt x="110" y="654"/>
                </a:cubicBezTo>
                <a:cubicBezTo>
                  <a:pt x="110" y="654"/>
                  <a:pt x="110" y="654"/>
                  <a:pt x="109" y="654"/>
                </a:cubicBezTo>
                <a:cubicBezTo>
                  <a:pt x="109" y="653"/>
                  <a:pt x="109" y="653"/>
                  <a:pt x="109" y="652"/>
                </a:cubicBezTo>
                <a:cubicBezTo>
                  <a:pt x="109" y="652"/>
                  <a:pt x="108" y="652"/>
                  <a:pt x="108" y="652"/>
                </a:cubicBezTo>
                <a:cubicBezTo>
                  <a:pt x="108" y="651"/>
                  <a:pt x="108" y="651"/>
                  <a:pt x="108" y="651"/>
                </a:cubicBezTo>
                <a:cubicBezTo>
                  <a:pt x="108" y="650"/>
                  <a:pt x="108" y="650"/>
                  <a:pt x="108" y="650"/>
                </a:cubicBezTo>
                <a:cubicBezTo>
                  <a:pt x="107" y="650"/>
                  <a:pt x="107" y="649"/>
                  <a:pt x="107" y="649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7" y="649"/>
                  <a:pt x="106" y="648"/>
                  <a:pt x="106" y="648"/>
                </a:cubicBezTo>
                <a:cubicBezTo>
                  <a:pt x="106" y="648"/>
                  <a:pt x="106" y="647"/>
                  <a:pt x="106" y="647"/>
                </a:cubicBezTo>
                <a:cubicBezTo>
                  <a:pt x="106" y="646"/>
                  <a:pt x="105" y="646"/>
                  <a:pt x="105" y="646"/>
                </a:cubicBezTo>
                <a:cubicBezTo>
                  <a:pt x="105" y="645"/>
                  <a:pt x="105" y="645"/>
                  <a:pt x="105" y="645"/>
                </a:cubicBezTo>
                <a:cubicBezTo>
                  <a:pt x="104" y="645"/>
                  <a:pt x="104" y="644"/>
                  <a:pt x="104" y="644"/>
                </a:cubicBezTo>
                <a:cubicBezTo>
                  <a:pt x="104" y="643"/>
                  <a:pt x="104" y="643"/>
                  <a:pt x="104" y="643"/>
                </a:cubicBezTo>
                <a:cubicBezTo>
                  <a:pt x="103" y="643"/>
                  <a:pt x="103" y="642"/>
                  <a:pt x="103" y="642"/>
                </a:cubicBezTo>
                <a:cubicBezTo>
                  <a:pt x="103" y="642"/>
                  <a:pt x="102" y="641"/>
                  <a:pt x="102" y="641"/>
                </a:cubicBezTo>
                <a:cubicBezTo>
                  <a:pt x="102" y="640"/>
                  <a:pt x="102" y="640"/>
                  <a:pt x="102" y="640"/>
                </a:cubicBezTo>
                <a:cubicBezTo>
                  <a:pt x="101" y="639"/>
                  <a:pt x="101" y="639"/>
                  <a:pt x="101" y="638"/>
                </a:cubicBezTo>
                <a:cubicBezTo>
                  <a:pt x="101" y="638"/>
                  <a:pt x="101" y="638"/>
                  <a:pt x="101" y="637"/>
                </a:cubicBezTo>
                <a:cubicBezTo>
                  <a:pt x="101" y="637"/>
                  <a:pt x="101" y="636"/>
                  <a:pt x="101" y="636"/>
                </a:cubicBezTo>
                <a:cubicBezTo>
                  <a:pt x="101" y="636"/>
                  <a:pt x="100" y="636"/>
                  <a:pt x="100" y="635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100" y="634"/>
                  <a:pt x="100" y="634"/>
                  <a:pt x="100" y="633"/>
                </a:cubicBezTo>
                <a:cubicBezTo>
                  <a:pt x="100" y="633"/>
                  <a:pt x="100" y="633"/>
                  <a:pt x="99" y="633"/>
                </a:cubicBezTo>
                <a:cubicBezTo>
                  <a:pt x="99" y="633"/>
                  <a:pt x="99" y="633"/>
                  <a:pt x="99" y="633"/>
                </a:cubicBezTo>
                <a:cubicBezTo>
                  <a:pt x="99" y="631"/>
                  <a:pt x="99" y="632"/>
                  <a:pt x="99" y="631"/>
                </a:cubicBezTo>
                <a:cubicBezTo>
                  <a:pt x="99" y="631"/>
                  <a:pt x="99" y="631"/>
                  <a:pt x="100" y="632"/>
                </a:cubicBezTo>
                <a:cubicBezTo>
                  <a:pt x="100" y="632"/>
                  <a:pt x="100" y="633"/>
                  <a:pt x="100" y="633"/>
                </a:cubicBezTo>
                <a:cubicBezTo>
                  <a:pt x="100" y="633"/>
                  <a:pt x="101" y="633"/>
                  <a:pt x="101" y="634"/>
                </a:cubicBezTo>
                <a:cubicBezTo>
                  <a:pt x="101" y="634"/>
                  <a:pt x="101" y="634"/>
                  <a:pt x="101" y="635"/>
                </a:cubicBezTo>
                <a:cubicBezTo>
                  <a:pt x="101" y="635"/>
                  <a:pt x="101" y="635"/>
                  <a:pt x="101" y="635"/>
                </a:cubicBezTo>
                <a:cubicBezTo>
                  <a:pt x="101" y="636"/>
                  <a:pt x="101" y="636"/>
                  <a:pt x="101" y="636"/>
                </a:cubicBezTo>
                <a:cubicBezTo>
                  <a:pt x="101" y="636"/>
                  <a:pt x="101" y="636"/>
                  <a:pt x="102" y="636"/>
                </a:cubicBezTo>
                <a:cubicBezTo>
                  <a:pt x="102" y="636"/>
                  <a:pt x="102" y="636"/>
                  <a:pt x="102" y="636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7"/>
                  <a:pt x="102" y="637"/>
                  <a:pt x="102" y="637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3" y="638"/>
                  <a:pt x="103" y="638"/>
                </a:cubicBezTo>
                <a:cubicBezTo>
                  <a:pt x="103" y="639"/>
                  <a:pt x="103" y="639"/>
                  <a:pt x="103" y="639"/>
                </a:cubicBezTo>
                <a:cubicBezTo>
                  <a:pt x="103" y="640"/>
                  <a:pt x="104" y="640"/>
                  <a:pt x="104" y="640"/>
                </a:cubicBezTo>
                <a:cubicBezTo>
                  <a:pt x="104" y="640"/>
                  <a:pt x="104" y="640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2"/>
                  <a:pt x="104" y="642"/>
                </a:cubicBezTo>
                <a:cubicBezTo>
                  <a:pt x="105" y="643"/>
                  <a:pt x="105" y="643"/>
                  <a:pt x="105" y="644"/>
                </a:cubicBezTo>
                <a:cubicBezTo>
                  <a:pt x="105" y="644"/>
                  <a:pt x="105" y="644"/>
                  <a:pt x="105" y="644"/>
                </a:cubicBezTo>
                <a:cubicBezTo>
                  <a:pt x="105" y="644"/>
                  <a:pt x="105" y="644"/>
                  <a:pt x="105" y="643"/>
                </a:cubicBezTo>
                <a:cubicBezTo>
                  <a:pt x="105" y="643"/>
                  <a:pt x="105" y="643"/>
                  <a:pt x="105" y="643"/>
                </a:cubicBezTo>
                <a:cubicBezTo>
                  <a:pt x="105" y="643"/>
                  <a:pt x="106" y="643"/>
                  <a:pt x="106" y="643"/>
                </a:cubicBezTo>
                <a:cubicBezTo>
                  <a:pt x="106" y="643"/>
                  <a:pt x="106" y="643"/>
                  <a:pt x="106" y="644"/>
                </a:cubicBezTo>
                <a:cubicBezTo>
                  <a:pt x="106" y="644"/>
                  <a:pt x="106" y="644"/>
                  <a:pt x="106" y="644"/>
                </a:cubicBezTo>
                <a:cubicBezTo>
                  <a:pt x="106" y="644"/>
                  <a:pt x="106" y="645"/>
                  <a:pt x="106" y="645"/>
                </a:cubicBezTo>
                <a:cubicBezTo>
                  <a:pt x="106" y="645"/>
                  <a:pt x="106" y="645"/>
                  <a:pt x="106" y="645"/>
                </a:cubicBezTo>
                <a:cubicBezTo>
                  <a:pt x="106" y="645"/>
                  <a:pt x="106" y="646"/>
                  <a:pt x="106" y="646"/>
                </a:cubicBezTo>
                <a:cubicBezTo>
                  <a:pt x="106" y="646"/>
                  <a:pt x="106" y="646"/>
                  <a:pt x="106" y="647"/>
                </a:cubicBezTo>
                <a:cubicBezTo>
                  <a:pt x="106" y="647"/>
                  <a:pt x="107" y="647"/>
                  <a:pt x="107" y="647"/>
                </a:cubicBezTo>
                <a:cubicBezTo>
                  <a:pt x="107" y="648"/>
                  <a:pt x="107" y="648"/>
                  <a:pt x="107" y="648"/>
                </a:cubicBezTo>
                <a:cubicBezTo>
                  <a:pt x="107" y="649"/>
                  <a:pt x="108" y="649"/>
                  <a:pt x="108" y="649"/>
                </a:cubicBezTo>
                <a:cubicBezTo>
                  <a:pt x="108" y="649"/>
                  <a:pt x="108" y="650"/>
                  <a:pt x="108" y="650"/>
                </a:cubicBezTo>
                <a:cubicBezTo>
                  <a:pt x="108" y="650"/>
                  <a:pt x="109" y="651"/>
                  <a:pt x="109" y="651"/>
                </a:cubicBezTo>
                <a:cubicBezTo>
                  <a:pt x="109" y="652"/>
                  <a:pt x="109" y="652"/>
                  <a:pt x="109" y="652"/>
                </a:cubicBezTo>
                <a:cubicBezTo>
                  <a:pt x="110" y="653"/>
                  <a:pt x="110" y="653"/>
                  <a:pt x="110" y="653"/>
                </a:cubicBezTo>
                <a:cubicBezTo>
                  <a:pt x="110" y="654"/>
                  <a:pt x="110" y="654"/>
                  <a:pt x="110" y="654"/>
                </a:cubicBezTo>
                <a:close/>
                <a:moveTo>
                  <a:pt x="130" y="137"/>
                </a:moveTo>
                <a:cubicBezTo>
                  <a:pt x="130" y="137"/>
                  <a:pt x="130" y="137"/>
                  <a:pt x="130" y="137"/>
                </a:cubicBezTo>
                <a:cubicBezTo>
                  <a:pt x="130" y="138"/>
                  <a:pt x="129" y="139"/>
                  <a:pt x="130" y="139"/>
                </a:cubicBezTo>
                <a:cubicBezTo>
                  <a:pt x="130" y="139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1" y="139"/>
                  <a:pt x="131" y="139"/>
                  <a:pt x="132" y="139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1"/>
                  <a:pt x="130" y="142"/>
                  <a:pt x="129" y="141"/>
                </a:cubicBezTo>
                <a:cubicBezTo>
                  <a:pt x="130" y="143"/>
                  <a:pt x="129" y="143"/>
                  <a:pt x="129" y="144"/>
                </a:cubicBezTo>
                <a:cubicBezTo>
                  <a:pt x="128" y="144"/>
                  <a:pt x="129" y="145"/>
                  <a:pt x="129" y="145"/>
                </a:cubicBezTo>
                <a:cubicBezTo>
                  <a:pt x="130" y="146"/>
                  <a:pt x="128" y="144"/>
                  <a:pt x="128" y="146"/>
                </a:cubicBezTo>
                <a:cubicBezTo>
                  <a:pt x="127" y="146"/>
                  <a:pt x="127" y="146"/>
                  <a:pt x="127" y="147"/>
                </a:cubicBezTo>
                <a:cubicBezTo>
                  <a:pt x="127" y="148"/>
                  <a:pt x="127" y="148"/>
                  <a:pt x="128" y="149"/>
                </a:cubicBezTo>
                <a:cubicBezTo>
                  <a:pt x="126" y="149"/>
                  <a:pt x="126" y="151"/>
                  <a:pt x="125" y="151"/>
                </a:cubicBezTo>
                <a:cubicBezTo>
                  <a:pt x="125" y="152"/>
                  <a:pt x="125" y="153"/>
                  <a:pt x="125" y="155"/>
                </a:cubicBezTo>
                <a:cubicBezTo>
                  <a:pt x="124" y="154"/>
                  <a:pt x="124" y="156"/>
                  <a:pt x="124" y="156"/>
                </a:cubicBezTo>
                <a:cubicBezTo>
                  <a:pt x="124" y="156"/>
                  <a:pt x="123" y="157"/>
                  <a:pt x="123" y="157"/>
                </a:cubicBezTo>
                <a:cubicBezTo>
                  <a:pt x="123" y="158"/>
                  <a:pt x="124" y="158"/>
                  <a:pt x="124" y="159"/>
                </a:cubicBezTo>
                <a:cubicBezTo>
                  <a:pt x="122" y="160"/>
                  <a:pt x="123" y="161"/>
                  <a:pt x="122" y="161"/>
                </a:cubicBezTo>
                <a:cubicBezTo>
                  <a:pt x="122" y="163"/>
                  <a:pt x="121" y="163"/>
                  <a:pt x="121" y="165"/>
                </a:cubicBezTo>
                <a:cubicBezTo>
                  <a:pt x="120" y="165"/>
                  <a:pt x="120" y="166"/>
                  <a:pt x="120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9" y="166"/>
                  <a:pt x="120" y="167"/>
                  <a:pt x="120" y="167"/>
                </a:cubicBezTo>
                <a:cubicBezTo>
                  <a:pt x="119" y="169"/>
                  <a:pt x="121" y="168"/>
                  <a:pt x="121" y="170"/>
                </a:cubicBezTo>
                <a:cubicBezTo>
                  <a:pt x="119" y="169"/>
                  <a:pt x="120" y="171"/>
                  <a:pt x="119" y="171"/>
                </a:cubicBezTo>
                <a:cubicBezTo>
                  <a:pt x="118" y="173"/>
                  <a:pt x="119" y="173"/>
                  <a:pt x="119" y="174"/>
                </a:cubicBezTo>
                <a:cubicBezTo>
                  <a:pt x="119" y="174"/>
                  <a:pt x="118" y="174"/>
                  <a:pt x="118" y="174"/>
                </a:cubicBezTo>
                <a:cubicBezTo>
                  <a:pt x="118" y="175"/>
                  <a:pt x="119" y="175"/>
                  <a:pt x="119" y="176"/>
                </a:cubicBezTo>
                <a:cubicBezTo>
                  <a:pt x="118" y="176"/>
                  <a:pt x="119" y="176"/>
                  <a:pt x="118" y="176"/>
                </a:cubicBezTo>
                <a:cubicBezTo>
                  <a:pt x="118" y="177"/>
                  <a:pt x="117" y="178"/>
                  <a:pt x="117" y="178"/>
                </a:cubicBezTo>
                <a:cubicBezTo>
                  <a:pt x="117" y="178"/>
                  <a:pt x="117" y="179"/>
                  <a:pt x="116" y="179"/>
                </a:cubicBezTo>
                <a:cubicBezTo>
                  <a:pt x="116" y="181"/>
                  <a:pt x="116" y="181"/>
                  <a:pt x="116" y="184"/>
                </a:cubicBezTo>
                <a:cubicBezTo>
                  <a:pt x="116" y="184"/>
                  <a:pt x="115" y="184"/>
                  <a:pt x="115" y="185"/>
                </a:cubicBezTo>
                <a:cubicBezTo>
                  <a:pt x="115" y="185"/>
                  <a:pt x="115" y="185"/>
                  <a:pt x="115" y="185"/>
                </a:cubicBezTo>
                <a:cubicBezTo>
                  <a:pt x="115" y="185"/>
                  <a:pt x="115" y="186"/>
                  <a:pt x="114" y="186"/>
                </a:cubicBezTo>
                <a:cubicBezTo>
                  <a:pt x="114" y="187"/>
                  <a:pt x="114" y="188"/>
                  <a:pt x="114" y="189"/>
                </a:cubicBezTo>
                <a:cubicBezTo>
                  <a:pt x="113" y="189"/>
                  <a:pt x="114" y="191"/>
                  <a:pt x="113" y="191"/>
                </a:cubicBezTo>
                <a:cubicBezTo>
                  <a:pt x="112" y="188"/>
                  <a:pt x="114" y="185"/>
                  <a:pt x="114" y="182"/>
                </a:cubicBezTo>
                <a:cubicBezTo>
                  <a:pt x="114" y="181"/>
                  <a:pt x="115" y="181"/>
                  <a:pt x="115" y="180"/>
                </a:cubicBezTo>
                <a:cubicBezTo>
                  <a:pt x="115" y="178"/>
                  <a:pt x="117" y="177"/>
                  <a:pt x="117" y="176"/>
                </a:cubicBezTo>
                <a:cubicBezTo>
                  <a:pt x="117" y="175"/>
                  <a:pt x="116" y="175"/>
                  <a:pt x="116" y="174"/>
                </a:cubicBezTo>
                <a:cubicBezTo>
                  <a:pt x="117" y="174"/>
                  <a:pt x="117" y="173"/>
                  <a:pt x="118" y="173"/>
                </a:cubicBezTo>
                <a:cubicBezTo>
                  <a:pt x="118" y="170"/>
                  <a:pt x="119" y="167"/>
                  <a:pt x="119" y="164"/>
                </a:cubicBezTo>
                <a:cubicBezTo>
                  <a:pt x="120" y="163"/>
                  <a:pt x="120" y="163"/>
                  <a:pt x="120" y="162"/>
                </a:cubicBezTo>
                <a:cubicBezTo>
                  <a:pt x="121" y="162"/>
                  <a:pt x="121" y="162"/>
                  <a:pt x="122" y="161"/>
                </a:cubicBezTo>
                <a:cubicBezTo>
                  <a:pt x="122" y="160"/>
                  <a:pt x="121" y="160"/>
                  <a:pt x="121" y="160"/>
                </a:cubicBezTo>
                <a:cubicBezTo>
                  <a:pt x="121" y="160"/>
                  <a:pt x="122" y="159"/>
                  <a:pt x="122" y="158"/>
                </a:cubicBezTo>
                <a:cubicBezTo>
                  <a:pt x="122" y="158"/>
                  <a:pt x="122" y="157"/>
                  <a:pt x="123" y="157"/>
                </a:cubicBezTo>
                <a:cubicBezTo>
                  <a:pt x="123" y="155"/>
                  <a:pt x="125" y="153"/>
                  <a:pt x="124" y="151"/>
                </a:cubicBezTo>
                <a:cubicBezTo>
                  <a:pt x="125" y="151"/>
                  <a:pt x="125" y="149"/>
                  <a:pt x="125" y="149"/>
                </a:cubicBezTo>
                <a:cubicBezTo>
                  <a:pt x="125" y="148"/>
                  <a:pt x="125" y="148"/>
                  <a:pt x="126" y="147"/>
                </a:cubicBezTo>
                <a:cubicBezTo>
                  <a:pt x="126" y="147"/>
                  <a:pt x="126" y="146"/>
                  <a:pt x="126" y="146"/>
                </a:cubicBezTo>
                <a:cubicBezTo>
                  <a:pt x="127" y="145"/>
                  <a:pt x="127" y="145"/>
                  <a:pt x="127" y="144"/>
                </a:cubicBezTo>
                <a:cubicBezTo>
                  <a:pt x="127" y="144"/>
                  <a:pt x="128" y="144"/>
                  <a:pt x="128" y="143"/>
                </a:cubicBezTo>
                <a:cubicBezTo>
                  <a:pt x="127" y="142"/>
                  <a:pt x="126" y="144"/>
                  <a:pt x="126" y="145"/>
                </a:cubicBezTo>
                <a:cubicBezTo>
                  <a:pt x="125" y="145"/>
                  <a:pt x="126" y="146"/>
                  <a:pt x="126" y="146"/>
                </a:cubicBezTo>
                <a:cubicBezTo>
                  <a:pt x="125" y="147"/>
                  <a:pt x="125" y="147"/>
                  <a:pt x="124" y="147"/>
                </a:cubicBezTo>
                <a:cubicBezTo>
                  <a:pt x="124" y="148"/>
                  <a:pt x="124" y="149"/>
                  <a:pt x="124" y="149"/>
                </a:cubicBezTo>
                <a:cubicBezTo>
                  <a:pt x="123" y="149"/>
                  <a:pt x="124" y="150"/>
                  <a:pt x="123" y="150"/>
                </a:cubicBezTo>
                <a:cubicBezTo>
                  <a:pt x="123" y="152"/>
                  <a:pt x="123" y="151"/>
                  <a:pt x="122" y="152"/>
                </a:cubicBezTo>
                <a:cubicBezTo>
                  <a:pt x="122" y="153"/>
                  <a:pt x="122" y="154"/>
                  <a:pt x="122" y="154"/>
                </a:cubicBezTo>
                <a:cubicBezTo>
                  <a:pt x="122" y="154"/>
                  <a:pt x="121" y="154"/>
                  <a:pt x="121" y="154"/>
                </a:cubicBezTo>
                <a:cubicBezTo>
                  <a:pt x="121" y="154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6"/>
                </a:cubicBezTo>
                <a:cubicBezTo>
                  <a:pt x="121" y="156"/>
                  <a:pt x="120" y="157"/>
                  <a:pt x="120" y="157"/>
                </a:cubicBezTo>
                <a:cubicBezTo>
                  <a:pt x="120" y="158"/>
                  <a:pt x="121" y="159"/>
                  <a:pt x="121" y="159"/>
                </a:cubicBezTo>
                <a:cubicBezTo>
                  <a:pt x="121" y="159"/>
                  <a:pt x="120" y="160"/>
                  <a:pt x="120" y="160"/>
                </a:cubicBezTo>
                <a:cubicBezTo>
                  <a:pt x="120" y="160"/>
                  <a:pt x="120" y="161"/>
                  <a:pt x="120" y="162"/>
                </a:cubicBezTo>
                <a:cubicBezTo>
                  <a:pt x="119" y="162"/>
                  <a:pt x="119" y="163"/>
                  <a:pt x="119" y="164"/>
                </a:cubicBezTo>
                <a:cubicBezTo>
                  <a:pt x="119" y="165"/>
                  <a:pt x="119" y="166"/>
                  <a:pt x="118" y="166"/>
                </a:cubicBezTo>
                <a:cubicBezTo>
                  <a:pt x="118" y="166"/>
                  <a:pt x="118" y="165"/>
                  <a:pt x="117" y="165"/>
                </a:cubicBezTo>
                <a:cubicBezTo>
                  <a:pt x="117" y="166"/>
                  <a:pt x="117" y="167"/>
                  <a:pt x="117" y="167"/>
                </a:cubicBezTo>
                <a:cubicBezTo>
                  <a:pt x="117" y="168"/>
                  <a:pt x="115" y="169"/>
                  <a:pt x="116" y="170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7" y="169"/>
                  <a:pt x="117" y="168"/>
                  <a:pt x="117" y="168"/>
                </a:cubicBezTo>
                <a:cubicBezTo>
                  <a:pt x="117" y="167"/>
                  <a:pt x="118" y="167"/>
                  <a:pt x="118" y="167"/>
                </a:cubicBezTo>
                <a:cubicBezTo>
                  <a:pt x="118" y="168"/>
                  <a:pt x="118" y="167"/>
                  <a:pt x="118" y="168"/>
                </a:cubicBezTo>
                <a:cubicBezTo>
                  <a:pt x="117" y="168"/>
                  <a:pt x="118" y="169"/>
                  <a:pt x="118" y="169"/>
                </a:cubicBezTo>
                <a:cubicBezTo>
                  <a:pt x="117" y="170"/>
                  <a:pt x="117" y="172"/>
                  <a:pt x="117" y="173"/>
                </a:cubicBezTo>
                <a:cubicBezTo>
                  <a:pt x="116" y="173"/>
                  <a:pt x="116" y="174"/>
                  <a:pt x="116" y="174"/>
                </a:cubicBezTo>
                <a:cubicBezTo>
                  <a:pt x="116" y="175"/>
                  <a:pt x="115" y="175"/>
                  <a:pt x="115" y="176"/>
                </a:cubicBezTo>
                <a:cubicBezTo>
                  <a:pt x="114" y="177"/>
                  <a:pt x="116" y="176"/>
                  <a:pt x="115" y="177"/>
                </a:cubicBezTo>
                <a:cubicBezTo>
                  <a:pt x="115" y="177"/>
                  <a:pt x="114" y="178"/>
                  <a:pt x="114" y="179"/>
                </a:cubicBezTo>
                <a:cubicBezTo>
                  <a:pt x="114" y="179"/>
                  <a:pt x="114" y="179"/>
                  <a:pt x="114" y="180"/>
                </a:cubicBezTo>
                <a:cubicBezTo>
                  <a:pt x="113" y="180"/>
                  <a:pt x="113" y="179"/>
                  <a:pt x="113" y="180"/>
                </a:cubicBezTo>
                <a:cubicBezTo>
                  <a:pt x="113" y="180"/>
                  <a:pt x="113" y="180"/>
                  <a:pt x="113" y="180"/>
                </a:cubicBezTo>
                <a:cubicBezTo>
                  <a:pt x="112" y="181"/>
                  <a:pt x="113" y="181"/>
                  <a:pt x="113" y="182"/>
                </a:cubicBezTo>
                <a:cubicBezTo>
                  <a:pt x="112" y="183"/>
                  <a:pt x="113" y="184"/>
                  <a:pt x="112" y="185"/>
                </a:cubicBezTo>
                <a:cubicBezTo>
                  <a:pt x="112" y="186"/>
                  <a:pt x="112" y="187"/>
                  <a:pt x="112" y="188"/>
                </a:cubicBezTo>
                <a:cubicBezTo>
                  <a:pt x="112" y="189"/>
                  <a:pt x="112" y="190"/>
                  <a:pt x="112" y="191"/>
                </a:cubicBezTo>
                <a:cubicBezTo>
                  <a:pt x="112" y="191"/>
                  <a:pt x="111" y="192"/>
                  <a:pt x="111" y="192"/>
                </a:cubicBezTo>
                <a:cubicBezTo>
                  <a:pt x="111" y="193"/>
                  <a:pt x="111" y="193"/>
                  <a:pt x="111" y="194"/>
                </a:cubicBezTo>
                <a:cubicBezTo>
                  <a:pt x="110" y="196"/>
                  <a:pt x="110" y="198"/>
                  <a:pt x="110" y="201"/>
                </a:cubicBezTo>
                <a:cubicBezTo>
                  <a:pt x="110" y="201"/>
                  <a:pt x="110" y="202"/>
                  <a:pt x="110" y="202"/>
                </a:cubicBezTo>
                <a:cubicBezTo>
                  <a:pt x="110" y="203"/>
                  <a:pt x="110" y="204"/>
                  <a:pt x="110" y="204"/>
                </a:cubicBezTo>
                <a:cubicBezTo>
                  <a:pt x="110" y="205"/>
                  <a:pt x="109" y="205"/>
                  <a:pt x="109" y="205"/>
                </a:cubicBezTo>
                <a:cubicBezTo>
                  <a:pt x="109" y="205"/>
                  <a:pt x="109" y="205"/>
                  <a:pt x="109" y="206"/>
                </a:cubicBezTo>
                <a:cubicBezTo>
                  <a:pt x="109" y="206"/>
                  <a:pt x="109" y="206"/>
                  <a:pt x="109" y="205"/>
                </a:cubicBezTo>
                <a:cubicBezTo>
                  <a:pt x="109" y="206"/>
                  <a:pt x="108" y="207"/>
                  <a:pt x="109" y="207"/>
                </a:cubicBezTo>
                <a:cubicBezTo>
                  <a:pt x="109" y="208"/>
                  <a:pt x="110" y="208"/>
                  <a:pt x="110" y="209"/>
                </a:cubicBezTo>
                <a:cubicBezTo>
                  <a:pt x="110" y="210"/>
                  <a:pt x="110" y="212"/>
                  <a:pt x="110" y="214"/>
                </a:cubicBezTo>
                <a:cubicBezTo>
                  <a:pt x="110" y="214"/>
                  <a:pt x="109" y="215"/>
                  <a:pt x="109" y="215"/>
                </a:cubicBezTo>
                <a:cubicBezTo>
                  <a:pt x="109" y="216"/>
                  <a:pt x="110" y="216"/>
                  <a:pt x="110" y="217"/>
                </a:cubicBezTo>
                <a:cubicBezTo>
                  <a:pt x="110" y="218"/>
                  <a:pt x="109" y="219"/>
                  <a:pt x="110" y="221"/>
                </a:cubicBezTo>
                <a:cubicBezTo>
                  <a:pt x="110" y="222"/>
                  <a:pt x="110" y="223"/>
                  <a:pt x="110" y="225"/>
                </a:cubicBezTo>
                <a:cubicBezTo>
                  <a:pt x="113" y="247"/>
                  <a:pt x="124" y="265"/>
                  <a:pt x="143" y="277"/>
                </a:cubicBezTo>
                <a:cubicBezTo>
                  <a:pt x="162" y="290"/>
                  <a:pt x="187" y="290"/>
                  <a:pt x="207" y="279"/>
                </a:cubicBezTo>
                <a:cubicBezTo>
                  <a:pt x="220" y="273"/>
                  <a:pt x="230" y="264"/>
                  <a:pt x="238" y="252"/>
                </a:cubicBezTo>
                <a:cubicBezTo>
                  <a:pt x="244" y="242"/>
                  <a:pt x="251" y="228"/>
                  <a:pt x="248" y="216"/>
                </a:cubicBezTo>
                <a:cubicBezTo>
                  <a:pt x="246" y="210"/>
                  <a:pt x="243" y="204"/>
                  <a:pt x="238" y="202"/>
                </a:cubicBezTo>
                <a:cubicBezTo>
                  <a:pt x="236" y="201"/>
                  <a:pt x="235" y="201"/>
                  <a:pt x="233" y="200"/>
                </a:cubicBezTo>
                <a:cubicBezTo>
                  <a:pt x="240" y="191"/>
                  <a:pt x="238" y="179"/>
                  <a:pt x="231" y="171"/>
                </a:cubicBezTo>
                <a:cubicBezTo>
                  <a:pt x="222" y="162"/>
                  <a:pt x="209" y="159"/>
                  <a:pt x="198" y="166"/>
                </a:cubicBezTo>
                <a:cubicBezTo>
                  <a:pt x="198" y="167"/>
                  <a:pt x="191" y="173"/>
                  <a:pt x="191" y="173"/>
                </a:cubicBezTo>
                <a:cubicBezTo>
                  <a:pt x="183" y="167"/>
                  <a:pt x="171" y="172"/>
                  <a:pt x="165" y="179"/>
                </a:cubicBezTo>
                <a:cubicBezTo>
                  <a:pt x="160" y="187"/>
                  <a:pt x="157" y="198"/>
                  <a:pt x="159" y="208"/>
                </a:cubicBezTo>
                <a:cubicBezTo>
                  <a:pt x="161" y="219"/>
                  <a:pt x="168" y="228"/>
                  <a:pt x="180" y="228"/>
                </a:cubicBezTo>
                <a:cubicBezTo>
                  <a:pt x="190" y="228"/>
                  <a:pt x="200" y="211"/>
                  <a:pt x="190" y="204"/>
                </a:cubicBezTo>
                <a:cubicBezTo>
                  <a:pt x="185" y="200"/>
                  <a:pt x="181" y="204"/>
                  <a:pt x="181" y="204"/>
                </a:cubicBezTo>
                <a:cubicBezTo>
                  <a:pt x="182" y="198"/>
                  <a:pt x="191" y="199"/>
                  <a:pt x="191" y="199"/>
                </a:cubicBezTo>
                <a:cubicBezTo>
                  <a:pt x="213" y="201"/>
                  <a:pt x="200" y="228"/>
                  <a:pt x="200" y="228"/>
                </a:cubicBezTo>
                <a:cubicBezTo>
                  <a:pt x="200" y="229"/>
                  <a:pt x="199" y="230"/>
                  <a:pt x="199" y="231"/>
                </a:cubicBezTo>
                <a:cubicBezTo>
                  <a:pt x="199" y="231"/>
                  <a:pt x="198" y="231"/>
                  <a:pt x="198" y="232"/>
                </a:cubicBezTo>
                <a:cubicBezTo>
                  <a:pt x="198" y="232"/>
                  <a:pt x="198" y="233"/>
                  <a:pt x="198" y="233"/>
                </a:cubicBezTo>
                <a:cubicBezTo>
                  <a:pt x="198" y="233"/>
                  <a:pt x="197" y="233"/>
                  <a:pt x="197" y="234"/>
                </a:cubicBezTo>
                <a:cubicBezTo>
                  <a:pt x="196" y="235"/>
                  <a:pt x="196" y="236"/>
                  <a:pt x="195" y="237"/>
                </a:cubicBezTo>
                <a:cubicBezTo>
                  <a:pt x="195" y="237"/>
                  <a:pt x="194" y="236"/>
                  <a:pt x="194" y="237"/>
                </a:cubicBezTo>
                <a:cubicBezTo>
                  <a:pt x="193" y="237"/>
                  <a:pt x="193" y="239"/>
                  <a:pt x="192" y="239"/>
                </a:cubicBezTo>
                <a:cubicBezTo>
                  <a:pt x="192" y="239"/>
                  <a:pt x="192" y="238"/>
                  <a:pt x="192" y="238"/>
                </a:cubicBezTo>
                <a:cubicBezTo>
                  <a:pt x="191" y="239"/>
                  <a:pt x="191" y="239"/>
                  <a:pt x="191" y="239"/>
                </a:cubicBezTo>
                <a:cubicBezTo>
                  <a:pt x="191" y="239"/>
                  <a:pt x="190" y="240"/>
                  <a:pt x="190" y="240"/>
                </a:cubicBezTo>
                <a:cubicBezTo>
                  <a:pt x="190" y="240"/>
                  <a:pt x="190" y="240"/>
                  <a:pt x="189" y="240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89" y="241"/>
                  <a:pt x="189" y="241"/>
                  <a:pt x="188" y="241"/>
                </a:cubicBezTo>
                <a:cubicBezTo>
                  <a:pt x="188" y="241"/>
                  <a:pt x="188" y="241"/>
                  <a:pt x="188" y="241"/>
                </a:cubicBezTo>
                <a:cubicBezTo>
                  <a:pt x="187" y="242"/>
                  <a:pt x="187" y="242"/>
                  <a:pt x="186" y="242"/>
                </a:cubicBezTo>
                <a:cubicBezTo>
                  <a:pt x="186" y="242"/>
                  <a:pt x="186" y="242"/>
                  <a:pt x="186" y="242"/>
                </a:cubicBezTo>
                <a:cubicBezTo>
                  <a:pt x="185" y="243"/>
                  <a:pt x="185" y="243"/>
                  <a:pt x="184" y="243"/>
                </a:cubicBezTo>
                <a:cubicBezTo>
                  <a:pt x="184" y="243"/>
                  <a:pt x="183" y="243"/>
                  <a:pt x="183" y="244"/>
                </a:cubicBezTo>
                <a:cubicBezTo>
                  <a:pt x="182" y="244"/>
                  <a:pt x="183" y="244"/>
                  <a:pt x="182" y="244"/>
                </a:cubicBezTo>
                <a:cubicBezTo>
                  <a:pt x="182" y="244"/>
                  <a:pt x="181" y="244"/>
                  <a:pt x="180" y="244"/>
                </a:cubicBezTo>
                <a:cubicBezTo>
                  <a:pt x="179" y="244"/>
                  <a:pt x="178" y="245"/>
                  <a:pt x="177" y="245"/>
                </a:cubicBezTo>
                <a:cubicBezTo>
                  <a:pt x="174" y="245"/>
                  <a:pt x="171" y="245"/>
                  <a:pt x="169" y="244"/>
                </a:cubicBezTo>
                <a:cubicBezTo>
                  <a:pt x="169" y="244"/>
                  <a:pt x="168" y="245"/>
                  <a:pt x="168" y="244"/>
                </a:cubicBezTo>
                <a:cubicBezTo>
                  <a:pt x="167" y="244"/>
                  <a:pt x="165" y="244"/>
                  <a:pt x="164" y="243"/>
                </a:cubicBezTo>
                <a:cubicBezTo>
                  <a:pt x="143" y="237"/>
                  <a:pt x="136" y="214"/>
                  <a:pt x="137" y="194"/>
                </a:cubicBezTo>
                <a:cubicBezTo>
                  <a:pt x="138" y="162"/>
                  <a:pt x="153" y="128"/>
                  <a:pt x="174" y="105"/>
                </a:cubicBezTo>
                <a:cubicBezTo>
                  <a:pt x="176" y="104"/>
                  <a:pt x="178" y="101"/>
                  <a:pt x="180" y="100"/>
                </a:cubicBezTo>
                <a:cubicBezTo>
                  <a:pt x="180" y="99"/>
                  <a:pt x="181" y="99"/>
                  <a:pt x="181" y="99"/>
                </a:cubicBezTo>
                <a:cubicBezTo>
                  <a:pt x="181" y="98"/>
                  <a:pt x="181" y="98"/>
                  <a:pt x="182" y="97"/>
                </a:cubicBezTo>
                <a:cubicBezTo>
                  <a:pt x="182" y="97"/>
                  <a:pt x="183" y="97"/>
                  <a:pt x="183" y="96"/>
                </a:cubicBezTo>
                <a:cubicBezTo>
                  <a:pt x="182" y="96"/>
                  <a:pt x="181" y="96"/>
                  <a:pt x="181" y="95"/>
                </a:cubicBezTo>
                <a:cubicBezTo>
                  <a:pt x="182" y="95"/>
                  <a:pt x="182" y="95"/>
                  <a:pt x="182" y="95"/>
                </a:cubicBezTo>
                <a:cubicBezTo>
                  <a:pt x="183" y="95"/>
                  <a:pt x="183" y="94"/>
                  <a:pt x="183" y="94"/>
                </a:cubicBezTo>
                <a:cubicBezTo>
                  <a:pt x="184" y="94"/>
                  <a:pt x="185" y="93"/>
                  <a:pt x="185" y="92"/>
                </a:cubicBezTo>
                <a:cubicBezTo>
                  <a:pt x="185" y="92"/>
                  <a:pt x="186" y="93"/>
                  <a:pt x="186" y="92"/>
                </a:cubicBezTo>
                <a:cubicBezTo>
                  <a:pt x="186" y="92"/>
                  <a:pt x="186" y="91"/>
                  <a:pt x="186" y="91"/>
                </a:cubicBezTo>
                <a:cubicBezTo>
                  <a:pt x="188" y="91"/>
                  <a:pt x="188" y="89"/>
                  <a:pt x="190" y="89"/>
                </a:cubicBezTo>
                <a:cubicBezTo>
                  <a:pt x="189" y="87"/>
                  <a:pt x="190" y="87"/>
                  <a:pt x="191" y="86"/>
                </a:cubicBezTo>
                <a:cubicBezTo>
                  <a:pt x="191" y="86"/>
                  <a:pt x="190" y="85"/>
                  <a:pt x="191" y="85"/>
                </a:cubicBezTo>
                <a:cubicBezTo>
                  <a:pt x="191" y="85"/>
                  <a:pt x="192" y="85"/>
                  <a:pt x="192" y="84"/>
                </a:cubicBezTo>
                <a:cubicBezTo>
                  <a:pt x="193" y="84"/>
                  <a:pt x="194" y="83"/>
                  <a:pt x="195" y="83"/>
                </a:cubicBezTo>
                <a:cubicBezTo>
                  <a:pt x="195" y="82"/>
                  <a:pt x="196" y="82"/>
                  <a:pt x="196" y="81"/>
                </a:cubicBezTo>
                <a:cubicBezTo>
                  <a:pt x="194" y="81"/>
                  <a:pt x="194" y="81"/>
                  <a:pt x="193" y="81"/>
                </a:cubicBezTo>
                <a:cubicBezTo>
                  <a:pt x="193" y="82"/>
                  <a:pt x="193" y="81"/>
                  <a:pt x="193" y="81"/>
                </a:cubicBezTo>
                <a:cubicBezTo>
                  <a:pt x="192" y="82"/>
                  <a:pt x="193" y="82"/>
                  <a:pt x="193" y="82"/>
                </a:cubicBezTo>
                <a:cubicBezTo>
                  <a:pt x="192" y="83"/>
                  <a:pt x="191" y="83"/>
                  <a:pt x="191" y="84"/>
                </a:cubicBezTo>
                <a:cubicBezTo>
                  <a:pt x="191" y="85"/>
                  <a:pt x="190" y="85"/>
                  <a:pt x="190" y="85"/>
                </a:cubicBezTo>
                <a:cubicBezTo>
                  <a:pt x="189" y="85"/>
                  <a:pt x="189" y="86"/>
                  <a:pt x="188" y="86"/>
                </a:cubicBezTo>
                <a:cubicBezTo>
                  <a:pt x="187" y="87"/>
                  <a:pt x="187" y="88"/>
                  <a:pt x="187" y="89"/>
                </a:cubicBezTo>
                <a:cubicBezTo>
                  <a:pt x="186" y="90"/>
                  <a:pt x="185" y="90"/>
                  <a:pt x="184" y="91"/>
                </a:cubicBezTo>
                <a:cubicBezTo>
                  <a:pt x="183" y="91"/>
                  <a:pt x="183" y="92"/>
                  <a:pt x="183" y="91"/>
                </a:cubicBezTo>
                <a:cubicBezTo>
                  <a:pt x="184" y="90"/>
                  <a:pt x="185" y="90"/>
                  <a:pt x="186" y="88"/>
                </a:cubicBezTo>
                <a:cubicBezTo>
                  <a:pt x="186" y="88"/>
                  <a:pt x="186" y="88"/>
                  <a:pt x="186" y="87"/>
                </a:cubicBezTo>
                <a:cubicBezTo>
                  <a:pt x="187" y="87"/>
                  <a:pt x="188" y="86"/>
                  <a:pt x="188" y="85"/>
                </a:cubicBezTo>
                <a:cubicBezTo>
                  <a:pt x="188" y="85"/>
                  <a:pt x="188" y="85"/>
                  <a:pt x="188" y="85"/>
                </a:cubicBezTo>
                <a:cubicBezTo>
                  <a:pt x="188" y="84"/>
                  <a:pt x="189" y="84"/>
                  <a:pt x="189" y="84"/>
                </a:cubicBezTo>
                <a:cubicBezTo>
                  <a:pt x="190" y="84"/>
                  <a:pt x="189" y="83"/>
                  <a:pt x="190" y="83"/>
                </a:cubicBezTo>
                <a:cubicBezTo>
                  <a:pt x="191" y="81"/>
                  <a:pt x="192" y="80"/>
                  <a:pt x="194" y="79"/>
                </a:cubicBezTo>
                <a:cubicBezTo>
                  <a:pt x="195" y="80"/>
                  <a:pt x="195" y="80"/>
                  <a:pt x="196" y="80"/>
                </a:cubicBezTo>
                <a:cubicBezTo>
                  <a:pt x="197" y="80"/>
                  <a:pt x="197" y="79"/>
                  <a:pt x="198" y="79"/>
                </a:cubicBezTo>
                <a:cubicBezTo>
                  <a:pt x="198" y="78"/>
                  <a:pt x="198" y="78"/>
                  <a:pt x="199" y="78"/>
                </a:cubicBezTo>
                <a:cubicBezTo>
                  <a:pt x="199" y="78"/>
                  <a:pt x="199" y="77"/>
                  <a:pt x="199" y="77"/>
                </a:cubicBezTo>
                <a:cubicBezTo>
                  <a:pt x="198" y="77"/>
                  <a:pt x="197" y="78"/>
                  <a:pt x="197" y="76"/>
                </a:cubicBezTo>
                <a:cubicBezTo>
                  <a:pt x="197" y="75"/>
                  <a:pt x="199" y="76"/>
                  <a:pt x="199" y="75"/>
                </a:cubicBezTo>
                <a:cubicBezTo>
                  <a:pt x="198" y="75"/>
                  <a:pt x="199" y="74"/>
                  <a:pt x="199" y="73"/>
                </a:cubicBezTo>
                <a:cubicBezTo>
                  <a:pt x="200" y="73"/>
                  <a:pt x="200" y="73"/>
                  <a:pt x="201" y="72"/>
                </a:cubicBezTo>
                <a:cubicBezTo>
                  <a:pt x="201" y="71"/>
                  <a:pt x="203" y="71"/>
                  <a:pt x="203" y="72"/>
                </a:cubicBezTo>
                <a:cubicBezTo>
                  <a:pt x="203" y="72"/>
                  <a:pt x="203" y="73"/>
                  <a:pt x="203" y="73"/>
                </a:cubicBezTo>
                <a:cubicBezTo>
                  <a:pt x="202" y="73"/>
                  <a:pt x="202" y="73"/>
                  <a:pt x="202" y="73"/>
                </a:cubicBezTo>
                <a:cubicBezTo>
                  <a:pt x="201" y="73"/>
                  <a:pt x="201" y="74"/>
                  <a:pt x="201" y="74"/>
                </a:cubicBezTo>
                <a:cubicBezTo>
                  <a:pt x="201" y="74"/>
                  <a:pt x="200" y="74"/>
                  <a:pt x="200" y="75"/>
                </a:cubicBezTo>
                <a:cubicBezTo>
                  <a:pt x="202" y="76"/>
                  <a:pt x="202" y="74"/>
                  <a:pt x="203" y="73"/>
                </a:cubicBezTo>
                <a:cubicBezTo>
                  <a:pt x="204" y="73"/>
                  <a:pt x="205" y="71"/>
                  <a:pt x="205" y="70"/>
                </a:cubicBezTo>
                <a:cubicBezTo>
                  <a:pt x="205" y="70"/>
                  <a:pt x="204" y="70"/>
                  <a:pt x="204" y="70"/>
                </a:cubicBezTo>
                <a:cubicBezTo>
                  <a:pt x="204" y="69"/>
                  <a:pt x="205" y="68"/>
                  <a:pt x="205" y="70"/>
                </a:cubicBezTo>
                <a:cubicBezTo>
                  <a:pt x="206" y="70"/>
                  <a:pt x="206" y="69"/>
                  <a:pt x="206" y="69"/>
                </a:cubicBezTo>
                <a:cubicBezTo>
                  <a:pt x="206" y="69"/>
                  <a:pt x="205" y="69"/>
                  <a:pt x="205" y="68"/>
                </a:cubicBezTo>
                <a:cubicBezTo>
                  <a:pt x="206" y="67"/>
                  <a:pt x="207" y="67"/>
                  <a:pt x="209" y="66"/>
                </a:cubicBezTo>
                <a:cubicBezTo>
                  <a:pt x="209" y="66"/>
                  <a:pt x="209" y="65"/>
                  <a:pt x="209" y="65"/>
                </a:cubicBezTo>
                <a:cubicBezTo>
                  <a:pt x="210" y="64"/>
                  <a:pt x="210" y="64"/>
                  <a:pt x="211" y="63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212" y="63"/>
                  <a:pt x="212" y="62"/>
                  <a:pt x="212" y="62"/>
                </a:cubicBezTo>
                <a:cubicBezTo>
                  <a:pt x="214" y="62"/>
                  <a:pt x="214" y="61"/>
                  <a:pt x="215" y="60"/>
                </a:cubicBezTo>
                <a:cubicBezTo>
                  <a:pt x="216" y="59"/>
                  <a:pt x="217" y="59"/>
                  <a:pt x="217" y="58"/>
                </a:cubicBezTo>
                <a:cubicBezTo>
                  <a:pt x="217" y="58"/>
                  <a:pt x="217" y="58"/>
                  <a:pt x="217" y="58"/>
                </a:cubicBezTo>
                <a:cubicBezTo>
                  <a:pt x="218" y="58"/>
                  <a:pt x="218" y="58"/>
                  <a:pt x="219" y="58"/>
                </a:cubicBezTo>
                <a:cubicBezTo>
                  <a:pt x="219" y="57"/>
                  <a:pt x="220" y="56"/>
                  <a:pt x="220" y="55"/>
                </a:cubicBezTo>
                <a:cubicBezTo>
                  <a:pt x="220" y="55"/>
                  <a:pt x="221" y="55"/>
                  <a:pt x="221" y="55"/>
                </a:cubicBezTo>
                <a:cubicBezTo>
                  <a:pt x="221" y="55"/>
                  <a:pt x="221" y="55"/>
                  <a:pt x="221" y="54"/>
                </a:cubicBezTo>
                <a:cubicBezTo>
                  <a:pt x="221" y="54"/>
                  <a:pt x="222" y="55"/>
                  <a:pt x="222" y="54"/>
                </a:cubicBezTo>
                <a:cubicBezTo>
                  <a:pt x="222" y="54"/>
                  <a:pt x="222" y="54"/>
                  <a:pt x="223" y="53"/>
                </a:cubicBezTo>
                <a:cubicBezTo>
                  <a:pt x="223" y="53"/>
                  <a:pt x="224" y="53"/>
                  <a:pt x="224" y="53"/>
                </a:cubicBezTo>
                <a:cubicBezTo>
                  <a:pt x="224" y="53"/>
                  <a:pt x="224" y="53"/>
                  <a:pt x="225" y="52"/>
                </a:cubicBezTo>
                <a:cubicBezTo>
                  <a:pt x="226" y="52"/>
                  <a:pt x="226" y="52"/>
                  <a:pt x="226" y="51"/>
                </a:cubicBezTo>
                <a:cubicBezTo>
                  <a:pt x="227" y="51"/>
                  <a:pt x="228" y="50"/>
                  <a:pt x="228" y="50"/>
                </a:cubicBezTo>
                <a:cubicBezTo>
                  <a:pt x="228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31" y="47"/>
                  <a:pt x="233" y="47"/>
                  <a:pt x="234" y="46"/>
                </a:cubicBezTo>
                <a:cubicBezTo>
                  <a:pt x="235" y="46"/>
                  <a:pt x="236" y="44"/>
                  <a:pt x="238" y="44"/>
                </a:cubicBezTo>
                <a:cubicBezTo>
                  <a:pt x="238" y="43"/>
                  <a:pt x="239" y="43"/>
                  <a:pt x="240" y="43"/>
                </a:cubicBezTo>
                <a:cubicBezTo>
                  <a:pt x="240" y="42"/>
                  <a:pt x="240" y="42"/>
                  <a:pt x="240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2" y="41"/>
                  <a:pt x="242" y="41"/>
                  <a:pt x="243" y="41"/>
                </a:cubicBezTo>
                <a:cubicBezTo>
                  <a:pt x="243" y="41"/>
                  <a:pt x="243" y="40"/>
                  <a:pt x="244" y="40"/>
                </a:cubicBezTo>
                <a:cubicBezTo>
                  <a:pt x="246" y="38"/>
                  <a:pt x="248" y="38"/>
                  <a:pt x="250" y="36"/>
                </a:cubicBezTo>
                <a:cubicBezTo>
                  <a:pt x="251" y="36"/>
                  <a:pt x="251" y="35"/>
                  <a:pt x="252" y="35"/>
                </a:cubicBezTo>
                <a:cubicBezTo>
                  <a:pt x="252" y="34"/>
                  <a:pt x="253" y="34"/>
                  <a:pt x="253" y="33"/>
                </a:cubicBezTo>
                <a:cubicBezTo>
                  <a:pt x="250" y="33"/>
                  <a:pt x="249" y="35"/>
                  <a:pt x="246" y="36"/>
                </a:cubicBezTo>
                <a:cubicBezTo>
                  <a:pt x="246" y="36"/>
                  <a:pt x="248" y="35"/>
                  <a:pt x="247" y="35"/>
                </a:cubicBezTo>
                <a:cubicBezTo>
                  <a:pt x="246" y="36"/>
                  <a:pt x="245" y="35"/>
                  <a:pt x="245" y="37"/>
                </a:cubicBezTo>
                <a:cubicBezTo>
                  <a:pt x="245" y="37"/>
                  <a:pt x="246" y="36"/>
                  <a:pt x="246" y="37"/>
                </a:cubicBezTo>
                <a:cubicBezTo>
                  <a:pt x="245" y="37"/>
                  <a:pt x="245" y="38"/>
                  <a:pt x="244" y="37"/>
                </a:cubicBezTo>
                <a:cubicBezTo>
                  <a:pt x="243" y="36"/>
                  <a:pt x="245" y="36"/>
                  <a:pt x="245" y="35"/>
                </a:cubicBezTo>
                <a:cubicBezTo>
                  <a:pt x="243" y="34"/>
                  <a:pt x="244" y="35"/>
                  <a:pt x="243" y="36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6"/>
                  <a:pt x="242" y="36"/>
                  <a:pt x="241" y="36"/>
                </a:cubicBezTo>
                <a:cubicBezTo>
                  <a:pt x="241" y="36"/>
                  <a:pt x="241" y="37"/>
                  <a:pt x="241" y="37"/>
                </a:cubicBezTo>
                <a:cubicBezTo>
                  <a:pt x="240" y="37"/>
                  <a:pt x="239" y="37"/>
                  <a:pt x="239" y="38"/>
                </a:cubicBezTo>
                <a:cubicBezTo>
                  <a:pt x="241" y="38"/>
                  <a:pt x="239" y="39"/>
                  <a:pt x="240" y="40"/>
                </a:cubicBezTo>
                <a:cubicBezTo>
                  <a:pt x="239" y="40"/>
                  <a:pt x="239" y="40"/>
                  <a:pt x="239" y="40"/>
                </a:cubicBezTo>
                <a:cubicBezTo>
                  <a:pt x="238" y="41"/>
                  <a:pt x="238" y="42"/>
                  <a:pt x="236" y="42"/>
                </a:cubicBezTo>
                <a:cubicBezTo>
                  <a:pt x="236" y="42"/>
                  <a:pt x="236" y="41"/>
                  <a:pt x="236" y="41"/>
                </a:cubicBezTo>
                <a:cubicBezTo>
                  <a:pt x="235" y="42"/>
                  <a:pt x="234" y="41"/>
                  <a:pt x="234" y="41"/>
                </a:cubicBezTo>
                <a:cubicBezTo>
                  <a:pt x="233" y="42"/>
                  <a:pt x="233" y="42"/>
                  <a:pt x="232" y="42"/>
                </a:cubicBezTo>
                <a:cubicBezTo>
                  <a:pt x="231" y="42"/>
                  <a:pt x="232" y="43"/>
                  <a:pt x="231" y="43"/>
                </a:cubicBezTo>
                <a:cubicBezTo>
                  <a:pt x="231" y="43"/>
                  <a:pt x="230" y="43"/>
                  <a:pt x="230" y="43"/>
                </a:cubicBezTo>
                <a:cubicBezTo>
                  <a:pt x="230" y="43"/>
                  <a:pt x="229" y="44"/>
                  <a:pt x="229" y="44"/>
                </a:cubicBezTo>
                <a:cubicBezTo>
                  <a:pt x="229" y="44"/>
                  <a:pt x="228" y="45"/>
                  <a:pt x="228" y="45"/>
                </a:cubicBezTo>
                <a:cubicBezTo>
                  <a:pt x="227" y="45"/>
                  <a:pt x="227" y="45"/>
                  <a:pt x="226" y="46"/>
                </a:cubicBezTo>
                <a:cubicBezTo>
                  <a:pt x="226" y="47"/>
                  <a:pt x="225" y="46"/>
                  <a:pt x="225" y="47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22" y="49"/>
                  <a:pt x="224" y="49"/>
                  <a:pt x="223" y="48"/>
                </a:cubicBezTo>
                <a:cubicBezTo>
                  <a:pt x="222" y="48"/>
                  <a:pt x="221" y="49"/>
                  <a:pt x="221" y="49"/>
                </a:cubicBezTo>
                <a:cubicBezTo>
                  <a:pt x="221" y="49"/>
                  <a:pt x="220" y="49"/>
                  <a:pt x="220" y="49"/>
                </a:cubicBezTo>
                <a:cubicBezTo>
                  <a:pt x="220" y="50"/>
                  <a:pt x="219" y="50"/>
                  <a:pt x="219" y="50"/>
                </a:cubicBezTo>
                <a:cubicBezTo>
                  <a:pt x="219" y="50"/>
                  <a:pt x="218" y="51"/>
                  <a:pt x="218" y="51"/>
                </a:cubicBezTo>
                <a:cubicBezTo>
                  <a:pt x="218" y="51"/>
                  <a:pt x="217" y="51"/>
                  <a:pt x="217" y="51"/>
                </a:cubicBezTo>
                <a:cubicBezTo>
                  <a:pt x="217" y="51"/>
                  <a:pt x="217" y="51"/>
                  <a:pt x="217" y="52"/>
                </a:cubicBezTo>
                <a:cubicBezTo>
                  <a:pt x="216" y="52"/>
                  <a:pt x="216" y="52"/>
                  <a:pt x="216" y="52"/>
                </a:cubicBezTo>
                <a:cubicBezTo>
                  <a:pt x="215" y="53"/>
                  <a:pt x="214" y="53"/>
                  <a:pt x="214" y="54"/>
                </a:cubicBezTo>
                <a:cubicBezTo>
                  <a:pt x="212" y="54"/>
                  <a:pt x="212" y="55"/>
                  <a:pt x="211" y="55"/>
                </a:cubicBezTo>
                <a:cubicBezTo>
                  <a:pt x="209" y="57"/>
                  <a:pt x="207" y="58"/>
                  <a:pt x="205" y="60"/>
                </a:cubicBezTo>
                <a:cubicBezTo>
                  <a:pt x="204" y="60"/>
                  <a:pt x="204" y="60"/>
                  <a:pt x="203" y="60"/>
                </a:cubicBezTo>
                <a:cubicBezTo>
                  <a:pt x="203" y="60"/>
                  <a:pt x="202" y="61"/>
                  <a:pt x="202" y="61"/>
                </a:cubicBezTo>
                <a:cubicBezTo>
                  <a:pt x="202" y="62"/>
                  <a:pt x="202" y="62"/>
                  <a:pt x="201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00" y="63"/>
                  <a:pt x="200" y="63"/>
                  <a:pt x="200" y="63"/>
                </a:cubicBezTo>
                <a:cubicBezTo>
                  <a:pt x="200" y="64"/>
                  <a:pt x="199" y="64"/>
                  <a:pt x="199" y="64"/>
                </a:cubicBezTo>
                <a:cubicBezTo>
                  <a:pt x="199" y="64"/>
                  <a:pt x="198" y="64"/>
                  <a:pt x="198" y="65"/>
                </a:cubicBezTo>
                <a:cubicBezTo>
                  <a:pt x="197" y="65"/>
                  <a:pt x="197" y="66"/>
                  <a:pt x="196" y="66"/>
                </a:cubicBezTo>
                <a:cubicBezTo>
                  <a:pt x="196" y="67"/>
                  <a:pt x="196" y="66"/>
                  <a:pt x="195" y="67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8"/>
                  <a:pt x="194" y="68"/>
                  <a:pt x="193" y="69"/>
                </a:cubicBezTo>
                <a:cubicBezTo>
                  <a:pt x="192" y="69"/>
                  <a:pt x="192" y="70"/>
                  <a:pt x="191" y="69"/>
                </a:cubicBezTo>
                <a:cubicBezTo>
                  <a:pt x="190" y="70"/>
                  <a:pt x="190" y="71"/>
                  <a:pt x="188" y="71"/>
                </a:cubicBezTo>
                <a:cubicBezTo>
                  <a:pt x="187" y="72"/>
                  <a:pt x="189" y="72"/>
                  <a:pt x="187" y="73"/>
                </a:cubicBezTo>
                <a:cubicBezTo>
                  <a:pt x="187" y="72"/>
                  <a:pt x="186" y="73"/>
                  <a:pt x="186" y="74"/>
                </a:cubicBezTo>
                <a:cubicBezTo>
                  <a:pt x="185" y="74"/>
                  <a:pt x="185" y="74"/>
                  <a:pt x="185" y="74"/>
                </a:cubicBezTo>
                <a:cubicBezTo>
                  <a:pt x="184" y="74"/>
                  <a:pt x="185" y="75"/>
                  <a:pt x="184" y="75"/>
                </a:cubicBezTo>
                <a:cubicBezTo>
                  <a:pt x="184" y="75"/>
                  <a:pt x="183" y="74"/>
                  <a:pt x="183" y="74"/>
                </a:cubicBezTo>
                <a:cubicBezTo>
                  <a:pt x="183" y="76"/>
                  <a:pt x="182" y="76"/>
                  <a:pt x="182" y="76"/>
                </a:cubicBezTo>
                <a:cubicBezTo>
                  <a:pt x="182" y="76"/>
                  <a:pt x="182" y="77"/>
                  <a:pt x="181" y="77"/>
                </a:cubicBezTo>
                <a:cubicBezTo>
                  <a:pt x="181" y="77"/>
                  <a:pt x="180" y="78"/>
                  <a:pt x="179" y="78"/>
                </a:cubicBezTo>
                <a:cubicBezTo>
                  <a:pt x="180" y="79"/>
                  <a:pt x="179" y="80"/>
                  <a:pt x="178" y="80"/>
                </a:cubicBezTo>
                <a:cubicBezTo>
                  <a:pt x="178" y="80"/>
                  <a:pt x="178" y="80"/>
                  <a:pt x="177" y="80"/>
                </a:cubicBezTo>
                <a:cubicBezTo>
                  <a:pt x="177" y="81"/>
                  <a:pt x="177" y="81"/>
                  <a:pt x="177" y="81"/>
                </a:cubicBezTo>
                <a:cubicBezTo>
                  <a:pt x="176" y="81"/>
                  <a:pt x="176" y="82"/>
                  <a:pt x="176" y="82"/>
                </a:cubicBezTo>
                <a:cubicBezTo>
                  <a:pt x="176" y="82"/>
                  <a:pt x="176" y="81"/>
                  <a:pt x="175" y="81"/>
                </a:cubicBezTo>
                <a:cubicBezTo>
                  <a:pt x="176" y="82"/>
                  <a:pt x="175" y="83"/>
                  <a:pt x="174" y="83"/>
                </a:cubicBezTo>
                <a:cubicBezTo>
                  <a:pt x="174" y="84"/>
                  <a:pt x="173" y="85"/>
                  <a:pt x="172" y="84"/>
                </a:cubicBezTo>
                <a:cubicBezTo>
                  <a:pt x="172" y="86"/>
                  <a:pt x="171" y="86"/>
                  <a:pt x="171" y="87"/>
                </a:cubicBezTo>
                <a:cubicBezTo>
                  <a:pt x="170" y="87"/>
                  <a:pt x="170" y="87"/>
                  <a:pt x="169" y="87"/>
                </a:cubicBezTo>
                <a:cubicBezTo>
                  <a:pt x="169" y="88"/>
                  <a:pt x="170" y="88"/>
                  <a:pt x="169" y="89"/>
                </a:cubicBezTo>
                <a:cubicBezTo>
                  <a:pt x="169" y="89"/>
                  <a:pt x="169" y="89"/>
                  <a:pt x="168" y="89"/>
                </a:cubicBezTo>
                <a:cubicBezTo>
                  <a:pt x="168" y="89"/>
                  <a:pt x="168" y="89"/>
                  <a:pt x="167" y="89"/>
                </a:cubicBezTo>
                <a:cubicBezTo>
                  <a:pt x="167" y="90"/>
                  <a:pt x="167" y="90"/>
                  <a:pt x="167" y="91"/>
                </a:cubicBezTo>
                <a:cubicBezTo>
                  <a:pt x="167" y="92"/>
                  <a:pt x="166" y="92"/>
                  <a:pt x="166" y="93"/>
                </a:cubicBezTo>
                <a:cubicBezTo>
                  <a:pt x="165" y="92"/>
                  <a:pt x="166" y="91"/>
                  <a:pt x="165" y="91"/>
                </a:cubicBezTo>
                <a:cubicBezTo>
                  <a:pt x="165" y="91"/>
                  <a:pt x="165" y="92"/>
                  <a:pt x="165" y="92"/>
                </a:cubicBezTo>
                <a:cubicBezTo>
                  <a:pt x="164" y="93"/>
                  <a:pt x="164" y="94"/>
                  <a:pt x="163" y="94"/>
                </a:cubicBezTo>
                <a:cubicBezTo>
                  <a:pt x="162" y="95"/>
                  <a:pt x="161" y="95"/>
                  <a:pt x="161" y="96"/>
                </a:cubicBezTo>
                <a:cubicBezTo>
                  <a:pt x="160" y="96"/>
                  <a:pt x="160" y="97"/>
                  <a:pt x="160" y="97"/>
                </a:cubicBezTo>
                <a:cubicBezTo>
                  <a:pt x="160" y="98"/>
                  <a:pt x="159" y="98"/>
                  <a:pt x="160" y="99"/>
                </a:cubicBezTo>
                <a:cubicBezTo>
                  <a:pt x="162" y="98"/>
                  <a:pt x="162" y="95"/>
                  <a:pt x="164" y="95"/>
                </a:cubicBezTo>
                <a:cubicBezTo>
                  <a:pt x="165" y="95"/>
                  <a:pt x="165" y="94"/>
                  <a:pt x="166" y="94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67" y="93"/>
                  <a:pt x="168" y="92"/>
                  <a:pt x="168" y="92"/>
                </a:cubicBezTo>
                <a:cubicBezTo>
                  <a:pt x="168" y="92"/>
                  <a:pt x="169" y="92"/>
                  <a:pt x="169" y="92"/>
                </a:cubicBezTo>
                <a:cubicBezTo>
                  <a:pt x="169" y="91"/>
                  <a:pt x="169" y="91"/>
                  <a:pt x="169" y="90"/>
                </a:cubicBezTo>
                <a:cubicBezTo>
                  <a:pt x="170" y="90"/>
                  <a:pt x="170" y="89"/>
                  <a:pt x="170" y="89"/>
                </a:cubicBezTo>
                <a:cubicBezTo>
                  <a:pt x="170" y="89"/>
                  <a:pt x="170" y="89"/>
                  <a:pt x="170" y="88"/>
                </a:cubicBezTo>
                <a:cubicBezTo>
                  <a:pt x="171" y="88"/>
                  <a:pt x="170" y="88"/>
                  <a:pt x="171" y="88"/>
                </a:cubicBezTo>
                <a:cubicBezTo>
                  <a:pt x="171" y="88"/>
                  <a:pt x="172" y="88"/>
                  <a:pt x="172" y="88"/>
                </a:cubicBezTo>
                <a:cubicBezTo>
                  <a:pt x="173" y="87"/>
                  <a:pt x="174" y="86"/>
                  <a:pt x="175" y="85"/>
                </a:cubicBezTo>
                <a:cubicBezTo>
                  <a:pt x="175" y="84"/>
                  <a:pt x="176" y="83"/>
                  <a:pt x="177" y="82"/>
                </a:cubicBezTo>
                <a:cubicBezTo>
                  <a:pt x="178" y="81"/>
                  <a:pt x="178" y="82"/>
                  <a:pt x="178" y="81"/>
                </a:cubicBezTo>
                <a:cubicBezTo>
                  <a:pt x="179" y="81"/>
                  <a:pt x="179" y="81"/>
                  <a:pt x="179" y="81"/>
                </a:cubicBezTo>
                <a:cubicBezTo>
                  <a:pt x="180" y="80"/>
                  <a:pt x="181" y="79"/>
                  <a:pt x="181" y="79"/>
                </a:cubicBezTo>
                <a:cubicBezTo>
                  <a:pt x="182" y="78"/>
                  <a:pt x="183" y="78"/>
                  <a:pt x="183" y="77"/>
                </a:cubicBezTo>
                <a:cubicBezTo>
                  <a:pt x="183" y="77"/>
                  <a:pt x="184" y="77"/>
                  <a:pt x="184" y="76"/>
                </a:cubicBezTo>
                <a:cubicBezTo>
                  <a:pt x="185" y="77"/>
                  <a:pt x="185" y="76"/>
                  <a:pt x="185" y="76"/>
                </a:cubicBezTo>
                <a:cubicBezTo>
                  <a:pt x="185" y="79"/>
                  <a:pt x="183" y="78"/>
                  <a:pt x="182" y="79"/>
                </a:cubicBezTo>
                <a:cubicBezTo>
                  <a:pt x="182" y="80"/>
                  <a:pt x="182" y="80"/>
                  <a:pt x="182" y="80"/>
                </a:cubicBezTo>
                <a:cubicBezTo>
                  <a:pt x="181" y="81"/>
                  <a:pt x="182" y="81"/>
                  <a:pt x="181" y="82"/>
                </a:cubicBezTo>
                <a:cubicBezTo>
                  <a:pt x="180" y="83"/>
                  <a:pt x="179" y="85"/>
                  <a:pt x="177" y="85"/>
                </a:cubicBezTo>
                <a:cubicBezTo>
                  <a:pt x="176" y="86"/>
                  <a:pt x="175" y="87"/>
                  <a:pt x="174" y="88"/>
                </a:cubicBezTo>
                <a:cubicBezTo>
                  <a:pt x="174" y="88"/>
                  <a:pt x="174" y="88"/>
                  <a:pt x="173" y="88"/>
                </a:cubicBezTo>
                <a:cubicBezTo>
                  <a:pt x="173" y="90"/>
                  <a:pt x="172" y="90"/>
                  <a:pt x="172" y="91"/>
                </a:cubicBezTo>
                <a:cubicBezTo>
                  <a:pt x="170" y="90"/>
                  <a:pt x="171" y="93"/>
                  <a:pt x="169" y="93"/>
                </a:cubicBezTo>
                <a:cubicBezTo>
                  <a:pt x="169" y="94"/>
                  <a:pt x="168" y="94"/>
                  <a:pt x="167" y="95"/>
                </a:cubicBezTo>
                <a:cubicBezTo>
                  <a:pt x="167" y="95"/>
                  <a:pt x="167" y="96"/>
                  <a:pt x="166" y="96"/>
                </a:cubicBezTo>
                <a:cubicBezTo>
                  <a:pt x="165" y="97"/>
                  <a:pt x="164" y="98"/>
                  <a:pt x="163" y="99"/>
                </a:cubicBezTo>
                <a:cubicBezTo>
                  <a:pt x="162" y="100"/>
                  <a:pt x="161" y="101"/>
                  <a:pt x="161" y="101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3"/>
                  <a:pt x="158" y="103"/>
                  <a:pt x="159" y="104"/>
                </a:cubicBezTo>
                <a:cubicBezTo>
                  <a:pt x="159" y="104"/>
                  <a:pt x="158" y="104"/>
                  <a:pt x="158" y="105"/>
                </a:cubicBezTo>
                <a:cubicBezTo>
                  <a:pt x="158" y="106"/>
                  <a:pt x="159" y="104"/>
                  <a:pt x="159" y="106"/>
                </a:cubicBezTo>
                <a:cubicBezTo>
                  <a:pt x="158" y="106"/>
                  <a:pt x="159" y="107"/>
                  <a:pt x="158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7" y="107"/>
                  <a:pt x="158" y="108"/>
                  <a:pt x="157" y="108"/>
                </a:cubicBezTo>
                <a:cubicBezTo>
                  <a:pt x="157" y="107"/>
                  <a:pt x="156" y="107"/>
                  <a:pt x="156" y="107"/>
                </a:cubicBezTo>
                <a:cubicBezTo>
                  <a:pt x="155" y="109"/>
                  <a:pt x="157" y="107"/>
                  <a:pt x="157" y="10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155" y="110"/>
                  <a:pt x="155" y="109"/>
                  <a:pt x="154" y="109"/>
                </a:cubicBezTo>
                <a:cubicBezTo>
                  <a:pt x="153" y="110"/>
                  <a:pt x="151" y="111"/>
                  <a:pt x="152" y="113"/>
                </a:cubicBezTo>
                <a:cubicBezTo>
                  <a:pt x="153" y="113"/>
                  <a:pt x="152" y="114"/>
                  <a:pt x="152" y="114"/>
                </a:cubicBezTo>
                <a:cubicBezTo>
                  <a:pt x="151" y="113"/>
                  <a:pt x="152" y="113"/>
                  <a:pt x="151" y="112"/>
                </a:cubicBezTo>
                <a:cubicBezTo>
                  <a:pt x="151" y="113"/>
                  <a:pt x="150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5"/>
                  <a:pt x="149" y="115"/>
                  <a:pt x="149" y="115"/>
                </a:cubicBezTo>
                <a:cubicBezTo>
                  <a:pt x="149" y="116"/>
                  <a:pt x="148" y="117"/>
                  <a:pt x="147" y="118"/>
                </a:cubicBezTo>
                <a:cubicBezTo>
                  <a:pt x="147" y="118"/>
                  <a:pt x="146" y="118"/>
                  <a:pt x="146" y="118"/>
                </a:cubicBezTo>
                <a:cubicBezTo>
                  <a:pt x="146" y="119"/>
                  <a:pt x="145" y="120"/>
                  <a:pt x="145" y="121"/>
                </a:cubicBezTo>
                <a:cubicBezTo>
                  <a:pt x="144" y="121"/>
                  <a:pt x="144" y="121"/>
                  <a:pt x="145" y="122"/>
                </a:cubicBezTo>
                <a:cubicBezTo>
                  <a:pt x="145" y="123"/>
                  <a:pt x="143" y="122"/>
                  <a:pt x="143" y="122"/>
                </a:cubicBezTo>
                <a:cubicBezTo>
                  <a:pt x="143" y="123"/>
                  <a:pt x="144" y="124"/>
                  <a:pt x="144" y="124"/>
                </a:cubicBezTo>
                <a:cubicBezTo>
                  <a:pt x="143" y="124"/>
                  <a:pt x="143" y="123"/>
                  <a:pt x="143" y="123"/>
                </a:cubicBezTo>
                <a:cubicBezTo>
                  <a:pt x="143" y="124"/>
                  <a:pt x="143" y="125"/>
                  <a:pt x="143" y="126"/>
                </a:cubicBezTo>
                <a:cubicBezTo>
                  <a:pt x="142" y="126"/>
                  <a:pt x="142" y="126"/>
                  <a:pt x="141" y="126"/>
                </a:cubicBezTo>
                <a:cubicBezTo>
                  <a:pt x="141" y="126"/>
                  <a:pt x="141" y="126"/>
                  <a:pt x="140" y="126"/>
                </a:cubicBezTo>
                <a:cubicBezTo>
                  <a:pt x="141" y="125"/>
                  <a:pt x="140" y="125"/>
                  <a:pt x="141" y="124"/>
                </a:cubicBezTo>
                <a:cubicBezTo>
                  <a:pt x="141" y="123"/>
                  <a:pt x="142" y="123"/>
                  <a:pt x="142" y="121"/>
                </a:cubicBezTo>
                <a:cubicBezTo>
                  <a:pt x="141" y="121"/>
                  <a:pt x="140" y="122"/>
                  <a:pt x="140" y="122"/>
                </a:cubicBezTo>
                <a:cubicBezTo>
                  <a:pt x="140" y="123"/>
                  <a:pt x="139" y="124"/>
                  <a:pt x="139" y="124"/>
                </a:cubicBezTo>
                <a:cubicBezTo>
                  <a:pt x="139" y="125"/>
                  <a:pt x="139" y="124"/>
                  <a:pt x="139" y="125"/>
                </a:cubicBezTo>
                <a:cubicBezTo>
                  <a:pt x="138" y="125"/>
                  <a:pt x="139" y="126"/>
                  <a:pt x="138" y="127"/>
                </a:cubicBezTo>
                <a:cubicBezTo>
                  <a:pt x="139" y="126"/>
                  <a:pt x="140" y="127"/>
                  <a:pt x="140" y="128"/>
                </a:cubicBezTo>
                <a:cubicBezTo>
                  <a:pt x="140" y="128"/>
                  <a:pt x="139" y="128"/>
                  <a:pt x="139" y="129"/>
                </a:cubicBezTo>
                <a:cubicBezTo>
                  <a:pt x="139" y="129"/>
                  <a:pt x="140" y="129"/>
                  <a:pt x="140" y="130"/>
                </a:cubicBezTo>
                <a:cubicBezTo>
                  <a:pt x="139" y="130"/>
                  <a:pt x="139" y="129"/>
                  <a:pt x="139" y="130"/>
                </a:cubicBezTo>
                <a:cubicBezTo>
                  <a:pt x="139" y="130"/>
                  <a:pt x="138" y="130"/>
                  <a:pt x="138" y="130"/>
                </a:cubicBezTo>
                <a:cubicBezTo>
                  <a:pt x="137" y="129"/>
                  <a:pt x="139" y="127"/>
                  <a:pt x="137" y="127"/>
                </a:cubicBezTo>
                <a:cubicBezTo>
                  <a:pt x="137" y="127"/>
                  <a:pt x="137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5" y="129"/>
                  <a:pt x="135" y="130"/>
                  <a:pt x="134" y="130"/>
                </a:cubicBezTo>
                <a:cubicBezTo>
                  <a:pt x="134" y="131"/>
                  <a:pt x="134" y="131"/>
                  <a:pt x="135" y="131"/>
                </a:cubicBezTo>
                <a:cubicBezTo>
                  <a:pt x="134" y="131"/>
                  <a:pt x="134" y="133"/>
                  <a:pt x="133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2" y="134"/>
                  <a:pt x="132" y="135"/>
                  <a:pt x="132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2" y="136"/>
                  <a:pt x="132" y="136"/>
                  <a:pt x="132" y="137"/>
                </a:cubicBezTo>
                <a:cubicBezTo>
                  <a:pt x="132" y="137"/>
                  <a:pt x="132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2" y="135"/>
                  <a:pt x="131" y="135"/>
                </a:cubicBezTo>
                <a:cubicBezTo>
                  <a:pt x="131" y="135"/>
                  <a:pt x="130" y="136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lose/>
                <a:moveTo>
                  <a:pt x="112" y="193"/>
                </a:moveTo>
                <a:cubicBezTo>
                  <a:pt x="112" y="193"/>
                  <a:pt x="112" y="194"/>
                  <a:pt x="113" y="194"/>
                </a:cubicBezTo>
                <a:cubicBezTo>
                  <a:pt x="113" y="195"/>
                  <a:pt x="112" y="195"/>
                  <a:pt x="112" y="195"/>
                </a:cubicBezTo>
                <a:cubicBezTo>
                  <a:pt x="112" y="195"/>
                  <a:pt x="112" y="194"/>
                  <a:pt x="112" y="193"/>
                </a:cubicBezTo>
                <a:close/>
                <a:moveTo>
                  <a:pt x="112" y="219"/>
                </a:moveTo>
                <a:cubicBezTo>
                  <a:pt x="110" y="217"/>
                  <a:pt x="111" y="214"/>
                  <a:pt x="111" y="212"/>
                </a:cubicBezTo>
                <a:cubicBezTo>
                  <a:pt x="111" y="213"/>
                  <a:pt x="112" y="213"/>
                  <a:pt x="112" y="212"/>
                </a:cubicBezTo>
                <a:cubicBezTo>
                  <a:pt x="113" y="212"/>
                  <a:pt x="112" y="213"/>
                  <a:pt x="112" y="214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6"/>
                  <a:pt x="112" y="216"/>
                  <a:pt x="112" y="219"/>
                </a:cubicBezTo>
                <a:close/>
                <a:moveTo>
                  <a:pt x="112" y="216"/>
                </a:moveTo>
                <a:cubicBezTo>
                  <a:pt x="113" y="216"/>
                  <a:pt x="112" y="218"/>
                  <a:pt x="113" y="217"/>
                </a:cubicBezTo>
                <a:cubicBezTo>
                  <a:pt x="112" y="219"/>
                  <a:pt x="113" y="220"/>
                  <a:pt x="113" y="222"/>
                </a:cubicBezTo>
                <a:cubicBezTo>
                  <a:pt x="112" y="221"/>
                  <a:pt x="112" y="218"/>
                  <a:pt x="112" y="216"/>
                </a:cubicBezTo>
                <a:close/>
                <a:moveTo>
                  <a:pt x="113" y="228"/>
                </a:moveTo>
                <a:cubicBezTo>
                  <a:pt x="113" y="229"/>
                  <a:pt x="113" y="227"/>
                  <a:pt x="113" y="226"/>
                </a:cubicBezTo>
                <a:cubicBezTo>
                  <a:pt x="114" y="225"/>
                  <a:pt x="113" y="227"/>
                  <a:pt x="113" y="228"/>
                </a:cubicBezTo>
                <a:close/>
                <a:moveTo>
                  <a:pt x="113" y="225"/>
                </a:moveTo>
                <a:cubicBezTo>
                  <a:pt x="112" y="226"/>
                  <a:pt x="113" y="224"/>
                  <a:pt x="113" y="224"/>
                </a:cubicBezTo>
                <a:cubicBezTo>
                  <a:pt x="113" y="224"/>
                  <a:pt x="114" y="224"/>
                  <a:pt x="113" y="225"/>
                </a:cubicBezTo>
                <a:close/>
                <a:moveTo>
                  <a:pt x="114" y="203"/>
                </a:moveTo>
                <a:cubicBezTo>
                  <a:pt x="113" y="203"/>
                  <a:pt x="114" y="202"/>
                  <a:pt x="113" y="202"/>
                </a:cubicBezTo>
                <a:cubicBezTo>
                  <a:pt x="112" y="202"/>
                  <a:pt x="113" y="203"/>
                  <a:pt x="113" y="204"/>
                </a:cubicBezTo>
                <a:cubicBezTo>
                  <a:pt x="112" y="204"/>
                  <a:pt x="113" y="209"/>
                  <a:pt x="112" y="210"/>
                </a:cubicBezTo>
                <a:cubicBezTo>
                  <a:pt x="110" y="211"/>
                  <a:pt x="111" y="209"/>
                  <a:pt x="111" y="208"/>
                </a:cubicBezTo>
                <a:cubicBezTo>
                  <a:pt x="111" y="206"/>
                  <a:pt x="111" y="204"/>
                  <a:pt x="112" y="202"/>
                </a:cubicBezTo>
                <a:cubicBezTo>
                  <a:pt x="112" y="202"/>
                  <a:pt x="113" y="201"/>
                  <a:pt x="113" y="200"/>
                </a:cubicBezTo>
                <a:cubicBezTo>
                  <a:pt x="113" y="200"/>
                  <a:pt x="112" y="200"/>
                  <a:pt x="112" y="200"/>
                </a:cubicBezTo>
                <a:cubicBezTo>
                  <a:pt x="112" y="200"/>
                  <a:pt x="113" y="200"/>
                  <a:pt x="113" y="199"/>
                </a:cubicBezTo>
                <a:cubicBezTo>
                  <a:pt x="114" y="200"/>
                  <a:pt x="114" y="201"/>
                  <a:pt x="114" y="203"/>
                </a:cubicBezTo>
                <a:close/>
                <a:moveTo>
                  <a:pt x="116" y="188"/>
                </a:moveTo>
                <a:cubicBezTo>
                  <a:pt x="116" y="188"/>
                  <a:pt x="117" y="189"/>
                  <a:pt x="116" y="190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5" y="190"/>
                  <a:pt x="116" y="189"/>
                  <a:pt x="116" y="188"/>
                </a:cubicBezTo>
                <a:cubicBezTo>
                  <a:pt x="116" y="187"/>
                  <a:pt x="116" y="187"/>
                  <a:pt x="116" y="186"/>
                </a:cubicBezTo>
                <a:cubicBezTo>
                  <a:pt x="117" y="186"/>
                  <a:pt x="117" y="187"/>
                  <a:pt x="117" y="187"/>
                </a:cubicBezTo>
                <a:cubicBezTo>
                  <a:pt x="118" y="188"/>
                  <a:pt x="117" y="188"/>
                  <a:pt x="116" y="188"/>
                </a:cubicBezTo>
                <a:close/>
                <a:moveTo>
                  <a:pt x="243" y="38"/>
                </a:moveTo>
                <a:cubicBezTo>
                  <a:pt x="243" y="39"/>
                  <a:pt x="242" y="39"/>
                  <a:pt x="241" y="39"/>
                </a:cubicBezTo>
                <a:cubicBezTo>
                  <a:pt x="241" y="38"/>
                  <a:pt x="242" y="38"/>
                  <a:pt x="243" y="38"/>
                </a:cubicBezTo>
                <a:close/>
                <a:moveTo>
                  <a:pt x="230" y="46"/>
                </a:moveTo>
                <a:cubicBezTo>
                  <a:pt x="230" y="46"/>
                  <a:pt x="230" y="46"/>
                  <a:pt x="230" y="46"/>
                </a:cubicBezTo>
                <a:cubicBezTo>
                  <a:pt x="231" y="45"/>
                  <a:pt x="231" y="46"/>
                  <a:pt x="231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3" y="44"/>
                  <a:pt x="234" y="43"/>
                  <a:pt x="234" y="43"/>
                </a:cubicBezTo>
                <a:cubicBezTo>
                  <a:pt x="235" y="42"/>
                  <a:pt x="235" y="43"/>
                  <a:pt x="235" y="43"/>
                </a:cubicBezTo>
                <a:cubicBezTo>
                  <a:pt x="235" y="45"/>
                  <a:pt x="233" y="44"/>
                  <a:pt x="232" y="45"/>
                </a:cubicBezTo>
                <a:cubicBezTo>
                  <a:pt x="232" y="46"/>
                  <a:pt x="231" y="46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29" y="47"/>
                  <a:pt x="230" y="47"/>
                  <a:pt x="230" y="46"/>
                </a:cubicBezTo>
                <a:close/>
                <a:moveTo>
                  <a:pt x="229" y="47"/>
                </a:moveTo>
                <a:cubicBezTo>
                  <a:pt x="229" y="48"/>
                  <a:pt x="228" y="47"/>
                  <a:pt x="228" y="48"/>
                </a:cubicBezTo>
                <a:cubicBezTo>
                  <a:pt x="227" y="48"/>
                  <a:pt x="227" y="49"/>
                  <a:pt x="226" y="49"/>
                </a:cubicBezTo>
                <a:cubicBezTo>
                  <a:pt x="227" y="48"/>
                  <a:pt x="227" y="46"/>
                  <a:pt x="229" y="47"/>
                </a:cubicBezTo>
                <a:close/>
                <a:moveTo>
                  <a:pt x="219" y="51"/>
                </a:moveTo>
                <a:cubicBezTo>
                  <a:pt x="219" y="51"/>
                  <a:pt x="219" y="51"/>
                  <a:pt x="219" y="51"/>
                </a:cubicBezTo>
                <a:cubicBezTo>
                  <a:pt x="220" y="51"/>
                  <a:pt x="221" y="51"/>
                  <a:pt x="220" y="52"/>
                </a:cubicBezTo>
                <a:cubicBezTo>
                  <a:pt x="220" y="53"/>
                  <a:pt x="218" y="52"/>
                  <a:pt x="219" y="51"/>
                </a:cubicBezTo>
                <a:close/>
                <a:moveTo>
                  <a:pt x="200" y="65"/>
                </a:moveTo>
                <a:cubicBezTo>
                  <a:pt x="200" y="66"/>
                  <a:pt x="199" y="68"/>
                  <a:pt x="198" y="67"/>
                </a:cubicBezTo>
                <a:cubicBezTo>
                  <a:pt x="197" y="67"/>
                  <a:pt x="199" y="66"/>
                  <a:pt x="200" y="65"/>
                </a:cubicBezTo>
                <a:close/>
                <a:moveTo>
                  <a:pt x="198" y="68"/>
                </a:moveTo>
                <a:cubicBezTo>
                  <a:pt x="198" y="68"/>
                  <a:pt x="195" y="69"/>
                  <a:pt x="195" y="69"/>
                </a:cubicBezTo>
                <a:cubicBezTo>
                  <a:pt x="195" y="67"/>
                  <a:pt x="197" y="67"/>
                  <a:pt x="198" y="68"/>
                </a:cubicBezTo>
                <a:close/>
                <a:moveTo>
                  <a:pt x="193" y="69"/>
                </a:moveTo>
                <a:cubicBezTo>
                  <a:pt x="193" y="70"/>
                  <a:pt x="194" y="69"/>
                  <a:pt x="194" y="69"/>
                </a:cubicBezTo>
                <a:cubicBezTo>
                  <a:pt x="194" y="69"/>
                  <a:pt x="194" y="70"/>
                  <a:pt x="195" y="70"/>
                </a:cubicBezTo>
                <a:cubicBezTo>
                  <a:pt x="195" y="71"/>
                  <a:pt x="193" y="71"/>
                  <a:pt x="193" y="69"/>
                </a:cubicBezTo>
                <a:close/>
                <a:moveTo>
                  <a:pt x="171" y="94"/>
                </a:moveTo>
                <a:cubicBezTo>
                  <a:pt x="172" y="94"/>
                  <a:pt x="169" y="98"/>
                  <a:pt x="168" y="97"/>
                </a:cubicBezTo>
                <a:cubicBezTo>
                  <a:pt x="168" y="97"/>
                  <a:pt x="170" y="93"/>
                  <a:pt x="171" y="94"/>
                </a:cubicBezTo>
                <a:close/>
                <a:moveTo>
                  <a:pt x="167" y="98"/>
                </a:moveTo>
                <a:cubicBezTo>
                  <a:pt x="167" y="99"/>
                  <a:pt x="167" y="99"/>
                  <a:pt x="167" y="99"/>
                </a:cubicBezTo>
                <a:cubicBezTo>
                  <a:pt x="159" y="105"/>
                  <a:pt x="166" y="96"/>
                  <a:pt x="167" y="98"/>
                </a:cubicBezTo>
                <a:close/>
                <a:moveTo>
                  <a:pt x="161" y="102"/>
                </a:moveTo>
                <a:cubicBezTo>
                  <a:pt x="162" y="102"/>
                  <a:pt x="163" y="102"/>
                  <a:pt x="163" y="103"/>
                </a:cubicBezTo>
                <a:cubicBezTo>
                  <a:pt x="164" y="102"/>
                  <a:pt x="162" y="104"/>
                  <a:pt x="160" y="104"/>
                </a:cubicBezTo>
                <a:cubicBezTo>
                  <a:pt x="160" y="103"/>
                  <a:pt x="161" y="103"/>
                  <a:pt x="161" y="102"/>
                </a:cubicBezTo>
                <a:close/>
                <a:moveTo>
                  <a:pt x="161" y="105"/>
                </a:moveTo>
                <a:cubicBezTo>
                  <a:pt x="161" y="106"/>
                  <a:pt x="159" y="110"/>
                  <a:pt x="158" y="109"/>
                </a:cubicBezTo>
                <a:cubicBezTo>
                  <a:pt x="158" y="108"/>
                  <a:pt x="160" y="106"/>
                  <a:pt x="161" y="105"/>
                </a:cubicBezTo>
                <a:close/>
                <a:moveTo>
                  <a:pt x="126" y="158"/>
                </a:moveTo>
                <a:cubicBezTo>
                  <a:pt x="126" y="159"/>
                  <a:pt x="125" y="160"/>
                  <a:pt x="125" y="160"/>
                </a:cubicBezTo>
                <a:cubicBezTo>
                  <a:pt x="124" y="160"/>
                  <a:pt x="125" y="157"/>
                  <a:pt x="126" y="157"/>
                </a:cubicBezTo>
                <a:cubicBezTo>
                  <a:pt x="127" y="156"/>
                  <a:pt x="126" y="158"/>
                  <a:pt x="126" y="158"/>
                </a:cubicBezTo>
                <a:close/>
                <a:moveTo>
                  <a:pt x="128" y="154"/>
                </a:moveTo>
                <a:cubicBezTo>
                  <a:pt x="128" y="154"/>
                  <a:pt x="127" y="154"/>
                  <a:pt x="127" y="155"/>
                </a:cubicBezTo>
                <a:cubicBezTo>
                  <a:pt x="127" y="155"/>
                  <a:pt x="127" y="157"/>
                  <a:pt x="126" y="156"/>
                </a:cubicBezTo>
                <a:cubicBezTo>
                  <a:pt x="126" y="155"/>
                  <a:pt x="127" y="155"/>
                  <a:pt x="127" y="154"/>
                </a:cubicBezTo>
                <a:cubicBezTo>
                  <a:pt x="127" y="154"/>
                  <a:pt x="127" y="152"/>
                  <a:pt x="128" y="152"/>
                </a:cubicBezTo>
                <a:cubicBezTo>
                  <a:pt x="128" y="153"/>
                  <a:pt x="128" y="153"/>
                  <a:pt x="128" y="154"/>
                </a:cubicBezTo>
                <a:close/>
                <a:moveTo>
                  <a:pt x="136" y="131"/>
                </a:moveTo>
                <a:cubicBezTo>
                  <a:pt x="137" y="131"/>
                  <a:pt x="137" y="133"/>
                  <a:pt x="136" y="134"/>
                </a:cubicBezTo>
                <a:cubicBezTo>
                  <a:pt x="135" y="133"/>
                  <a:pt x="136" y="133"/>
                  <a:pt x="136" y="131"/>
                </a:cubicBezTo>
                <a:close/>
                <a:moveTo>
                  <a:pt x="133" y="139"/>
                </a:moveTo>
                <a:cubicBezTo>
                  <a:pt x="132" y="137"/>
                  <a:pt x="133" y="137"/>
                  <a:pt x="134" y="136"/>
                </a:cubicBezTo>
                <a:cubicBezTo>
                  <a:pt x="134" y="136"/>
                  <a:pt x="135" y="135"/>
                  <a:pt x="135" y="134"/>
                </a:cubicBezTo>
                <a:cubicBezTo>
                  <a:pt x="135" y="134"/>
                  <a:pt x="135" y="135"/>
                  <a:pt x="135" y="136"/>
                </a:cubicBezTo>
                <a:cubicBezTo>
                  <a:pt x="135" y="137"/>
                  <a:pt x="134" y="137"/>
                  <a:pt x="134" y="137"/>
                </a:cubicBezTo>
                <a:cubicBezTo>
                  <a:pt x="134" y="137"/>
                  <a:pt x="133" y="138"/>
                  <a:pt x="133" y="138"/>
                </a:cubicBezTo>
                <a:cubicBezTo>
                  <a:pt x="133" y="139"/>
                  <a:pt x="134" y="139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1"/>
                  <a:pt x="132" y="141"/>
                </a:cubicBezTo>
                <a:cubicBezTo>
                  <a:pt x="132" y="140"/>
                  <a:pt x="133" y="140"/>
                  <a:pt x="133" y="139"/>
                </a:cubicBezTo>
                <a:close/>
                <a:moveTo>
                  <a:pt x="132" y="142"/>
                </a:moveTo>
                <a:cubicBezTo>
                  <a:pt x="132" y="142"/>
                  <a:pt x="132" y="143"/>
                  <a:pt x="132" y="143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1" y="145"/>
                  <a:pt x="131" y="146"/>
                  <a:pt x="130" y="146"/>
                </a:cubicBezTo>
                <a:cubicBezTo>
                  <a:pt x="130" y="147"/>
                  <a:pt x="130" y="147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0"/>
                  <a:pt x="130" y="152"/>
                  <a:pt x="128" y="152"/>
                </a:cubicBezTo>
                <a:cubicBezTo>
                  <a:pt x="128" y="151"/>
                  <a:pt x="130" y="149"/>
                  <a:pt x="129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5"/>
                  <a:pt x="131" y="145"/>
                  <a:pt x="131" y="143"/>
                </a:cubicBezTo>
                <a:cubicBezTo>
                  <a:pt x="131" y="143"/>
                  <a:pt x="132" y="143"/>
                  <a:pt x="132" y="142"/>
                </a:cubicBezTo>
                <a:close/>
                <a:moveTo>
                  <a:pt x="114" y="175"/>
                </a:moveTo>
                <a:cubicBezTo>
                  <a:pt x="114" y="174"/>
                  <a:pt x="115" y="174"/>
                  <a:pt x="115" y="173"/>
                </a:cubicBezTo>
                <a:cubicBezTo>
                  <a:pt x="114" y="173"/>
                  <a:pt x="114" y="173"/>
                  <a:pt x="114" y="173"/>
                </a:cubicBezTo>
                <a:cubicBezTo>
                  <a:pt x="114" y="174"/>
                  <a:pt x="113" y="175"/>
                  <a:pt x="114" y="175"/>
                </a:cubicBezTo>
                <a:close/>
              </a:path>
            </a:pathLst>
          </a:custGeom>
          <a:solidFill>
            <a:schemeClr val="bg1">
              <a:alpha val="3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69" name="弧形 68">
            <a:extLst>
              <a:ext uri="{FF2B5EF4-FFF2-40B4-BE49-F238E27FC236}">
                <a16:creationId xmlns:a16="http://schemas.microsoft.com/office/drawing/2014/main" id="{991A813F-AC6A-4E73-BC34-28BAACB6F5DD}"/>
              </a:ext>
            </a:extLst>
          </p:cNvPr>
          <p:cNvSpPr/>
          <p:nvPr/>
        </p:nvSpPr>
        <p:spPr>
          <a:xfrm>
            <a:off x="9637051" y="1711532"/>
            <a:ext cx="1435685" cy="1435685"/>
          </a:xfrm>
          <a:prstGeom prst="arc">
            <a:avLst>
              <a:gd name="adj1" fmla="val 16200000"/>
              <a:gd name="adj2" fmla="val 12380271"/>
            </a:avLst>
          </a:prstGeom>
          <a:ln w="79375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7DB77BCC-561C-4ED0-BD85-32E99C39FBBE}"/>
              </a:ext>
            </a:extLst>
          </p:cNvPr>
          <p:cNvSpPr txBox="1"/>
          <p:nvPr/>
        </p:nvSpPr>
        <p:spPr>
          <a:xfrm>
            <a:off x="9342121" y="3462694"/>
            <a:ext cx="20981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24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业绩概述</a:t>
            </a: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B9B0F2FB-B507-4827-87DC-43FC51E36EB2}"/>
              </a:ext>
            </a:extLst>
          </p:cNvPr>
          <p:cNvSpPr txBox="1"/>
          <p:nvPr/>
        </p:nvSpPr>
        <p:spPr>
          <a:xfrm>
            <a:off x="9164120" y="4134384"/>
            <a:ext cx="2454104" cy="1346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defTabSz="457200">
              <a:lnSpc>
                <a:spcPct val="130000"/>
              </a:lnSpc>
              <a:defRPr sz="1600">
                <a:solidFill>
                  <a:srgbClr val="44546A"/>
                </a:solidFill>
                <a:latin typeface="+mn-ea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在此输入有关此类产品介绍的说明，以便于观众更好的理解，输入文字时可以直接复制粘贴时请选择右键</a:t>
            </a:r>
          </a:p>
        </p:txBody>
      </p:sp>
      <p:sp>
        <p:nvSpPr>
          <p:cNvPr id="72" name="矩形 3">
            <a:extLst>
              <a:ext uri="{FF2B5EF4-FFF2-40B4-BE49-F238E27FC236}">
                <a16:creationId xmlns:a16="http://schemas.microsoft.com/office/drawing/2014/main" id="{2BF333B6-9024-4E9E-8CBE-4F7FDA02249E}"/>
              </a:ext>
            </a:extLst>
          </p:cNvPr>
          <p:cNvSpPr/>
          <p:nvPr/>
        </p:nvSpPr>
        <p:spPr>
          <a:xfrm>
            <a:off x="9664592" y="2013891"/>
            <a:ext cx="1453159" cy="830966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ctr" eaLnBrk="1" hangingPunct="1">
              <a:buNone/>
            </a:pPr>
            <a:r>
              <a:rPr lang="en-US" altLang="zh-CN" sz="48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87</a:t>
            </a:r>
            <a:r>
              <a:rPr lang="en-US" altLang="zh-CN" sz="1600" dirty="0">
                <a:solidFill>
                  <a:schemeClr val="accent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%</a:t>
            </a:r>
            <a:endParaRPr lang="zh-CN" altLang="en-US" sz="2400" dirty="0">
              <a:solidFill>
                <a:schemeClr val="accent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6" name="矩形 3">
            <a:extLst>
              <a:ext uri="{FF2B5EF4-FFF2-40B4-BE49-F238E27FC236}">
                <a16:creationId xmlns:a16="http://schemas.microsoft.com/office/drawing/2014/main" id="{1DD28808-E55A-4F5B-B7A7-345B2AC1E65D}"/>
              </a:ext>
            </a:extLst>
          </p:cNvPr>
          <p:cNvSpPr/>
          <p:nvPr/>
        </p:nvSpPr>
        <p:spPr>
          <a:xfrm>
            <a:off x="569929" y="508139"/>
            <a:ext cx="2919932" cy="584745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lIns="91410" tIns="45705" rIns="91410" bIns="45705">
            <a:spAutoFit/>
          </a:bodyPr>
          <a:lstStyle/>
          <a:p>
            <a:pPr lvl="0" algn="dist" eaLnBrk="1" hangingPunct="1">
              <a:buNone/>
            </a:pPr>
            <a:r>
              <a:rPr lang="zh-CN" altLang="en-US" sz="3200" dirty="0">
                <a:solidFill>
                  <a:schemeClr val="accent1"/>
                </a:solidFill>
                <a:latin typeface="+mn-ea"/>
                <a:sym typeface="Arial" panose="020B0604020202020204" pitchFamily="34" charset="0"/>
              </a:rPr>
              <a:t>工作开展情况</a:t>
            </a:r>
          </a:p>
        </p:txBody>
      </p:sp>
    </p:spTree>
    <p:extLst>
      <p:ext uri="{BB962C8B-B14F-4D97-AF65-F5344CB8AC3E}">
        <p14:creationId xmlns:p14="http://schemas.microsoft.com/office/powerpoint/2010/main" val="263867886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GuidesStyle_Normal&quot;,&quot;Name&quot;:&quot;正常&quot;,&quot;Kind&quot;:&quot;System&quot;,&quot;OldGuidesSetting&quot;:{&quot;HeaderHeight&quot;:15.0,&quot;FooterHeight&quot;:9.0,&quot;SideMargin&quot;:5.5,&quot;TopMargin&quot;:0.0,&quot;BottomMargin&quot;:0.0,&quot;IntervalMargin&quot;:1.5}}"/>
</p:tagLst>
</file>

<file path=ppt/theme/theme1.xml><?xml version="1.0" encoding="utf-8"?>
<a:theme xmlns:a="http://schemas.openxmlformats.org/drawingml/2006/main" name="Office 主题​​">
  <a:themeElements>
    <a:clrScheme name="ShapeShift's Tone White">
      <a:dk1>
        <a:srgbClr val="232220"/>
      </a:dk1>
      <a:lt1>
        <a:srgbClr val="FFFFFF"/>
      </a:lt1>
      <a:dk2>
        <a:srgbClr val="232220"/>
      </a:dk2>
      <a:lt2>
        <a:srgbClr val="FFFFFF"/>
      </a:lt2>
      <a:accent1>
        <a:srgbClr val="A06C55"/>
      </a:accent1>
      <a:accent2>
        <a:srgbClr val="B68268"/>
      </a:accent2>
      <a:accent3>
        <a:srgbClr val="DB9D84"/>
      </a:accent3>
      <a:accent4>
        <a:srgbClr val="F3AF98"/>
      </a:accent4>
      <a:accent5>
        <a:srgbClr val="EFBBB8"/>
      </a:accent5>
      <a:accent6>
        <a:srgbClr val="E59E9C"/>
      </a:accent6>
      <a:hlink>
        <a:srgbClr val="5B9BD5"/>
      </a:hlink>
      <a:folHlink>
        <a:srgbClr val="70AD47"/>
      </a:folHlink>
    </a:clrScheme>
    <a:fontScheme name="自定义 3">
      <a:majorFont>
        <a:latin typeface="微软雅黑"/>
        <a:ea typeface="微软雅黑"/>
        <a:cs typeface=""/>
      </a:majorFont>
      <a:minorFont>
        <a:latin typeface="微软雅黑 Light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自定义 17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4E87BA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EAC1C"/>
      </a:hlink>
      <a:folHlink>
        <a:srgbClr val="B26B02"/>
      </a:folHlink>
    </a:clrScheme>
    <a:fontScheme name="cupm0qeb">
      <a:majorFont>
        <a:latin typeface="微软雅黑 Light" panose="020F0302020204030204"/>
        <a:ea typeface="微软雅黑"/>
        <a:cs typeface=""/>
      </a:majorFont>
      <a:minorFont>
        <a:latin typeface="微软雅黑 Light" panose="020F0502020204030204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487</TotalTime>
  <Words>1379</Words>
  <Application>Microsoft Office PowerPoint</Application>
  <PresentationFormat>宽屏</PresentationFormat>
  <Paragraphs>142</Paragraphs>
  <Slides>20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20</vt:i4>
      </vt:variant>
    </vt:vector>
  </HeadingPairs>
  <TitlesOfParts>
    <vt:vector size="26" baseType="lpstr">
      <vt:lpstr>Microsoft YaHei</vt:lpstr>
      <vt:lpstr>Microsoft YaHei</vt:lpstr>
      <vt:lpstr>微软雅黑 Light</vt:lpstr>
      <vt:lpstr>Arial</vt:lpstr>
      <vt:lpstr>Office 主题​​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贺 子琪</dc:creator>
  <cp:lastModifiedBy>Xin Zhang (FA Talent)</cp:lastModifiedBy>
  <cp:revision>81</cp:revision>
  <dcterms:created xsi:type="dcterms:W3CDTF">2021-12-05T17:47:14Z</dcterms:created>
  <dcterms:modified xsi:type="dcterms:W3CDTF">2022-01-17T01:23:45Z</dcterms:modified>
</cp:coreProperties>
</file>